
<file path=[Content_Types].xml><?xml version="1.0" encoding="utf-8"?>
<Types xmlns="http://schemas.openxmlformats.org/package/2006/content-types">
  <Default Extension="xml" ContentType="application/xml"/>
  <Default Extension="rels" ContentType="application/vnd.openxmlformats-package.relationships+xml"/>
  <Default Extension="jpeg" ContentType="image/jpg"/>
  <Default Extension="png" ContentType="image/png"/>
  <Default Extension="bmp" ContentType="image/bmp"/>
  <Default Extension="gif" ContentType="image/gif"/>
  <Default Extension="tif" ContentType="image/tif"/>
  <Default Extension="pdf" ContentType="application/pdf"/>
  <Default Extension="mov" ContentType="application/movie"/>
  <Default Extension="vml" ContentType="application/vnd.openxmlformats-officedocument.vmlDrawing"/>
  <Default Extension="xlsx" ContentType="application/vnd.openxmlformats-officedocument.spreadsheetml.sheet"/>
  <Override PartName="/docProps/core.xml" ContentType="application/vnd.openxmlformats-package.core-properties+xml"/>
  <Override PartName="/docProps/app.xml" ContentType="application/vnd.openxmlformats-officedocument.extended-properties+xml"/>
  <Override PartName="/ppt/presentation.xml" ContentType="application/vnd.openxmlformats-officedocument.presentationml.presentation.main+xml"/>
  <Override PartName="/ppt/presProps.xml" ContentType="application/vnd.openxmlformats-officedocument.presentationml.presProps+xml"/>
  <Override PartName="/ppt/viewProps.xml" ContentType="application/vnd.openxmlformats-officedocument.presentationml.viewProps+xml"/>
  <Override PartName="/ppt/commentAuthors.xml" ContentType="application/vnd.openxmlformats-officedocument.presentationml.commentAuthors+xml"/>
  <Override PartName="/ppt/tableStyles.xml" ContentType="application/vnd.openxmlformats-officedocument.presentationml.tableStyles+xml"/>
  <Override PartName="/ppt/slideMasters/slideMaster1.xml" ContentType="application/vnd.openxmlformats-officedocument.presentationml.slideMaster+xml"/>
  <Override PartName="/ppt/theme/theme1.xml" ContentType="application/vnd.openxmlformats-officedocument.theme+xml"/>
  <Override PartName="/ppt/notesMasters/notesMaster1.xml" ContentType="application/vnd.openxmlformats-officedocument.presentationml.notes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2.xml" ContentType="application/vnd.openxmlformats-officedocument.theme+xml"/>
  <Override PartName="/ppt/media/image1.jpeg" ContentType="image/jpeg"/>
  <Override PartName="/ppt/media/image2.jpeg" ContentType="image/jpeg"/>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Types>
</file>

<file path=_rels/.rels><?xml version="1.0" encoding="UTF-8" standalone="yes"?><Relationships xmlns="http://schemas.openxmlformats.org/package/2006/relationships"><Relationship Id="rId1" Type="http://schemas.openxmlformats.org/package/2006/relationships/metadata/core-properties" Target="docProps/core.xml"/><Relationship Id="rId2" Type="http://schemas.openxmlformats.org/officeDocument/2006/relationships/extended-properties" Target="docProps/app.xml"/><Relationship Id="rId3"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5"/>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 id="334" r:id="rId86"/>
    <p:sldId id="335" r:id="rId87"/>
    <p:sldId id="336" r:id="rId88"/>
    <p:sldId id="337" r:id="rId89"/>
    <p:sldId id="338" r:id="rId90"/>
    <p:sldId id="339" r:id="rId91"/>
    <p:sldId id="340" r:id="rId92"/>
    <p:sldId id="341" r:id="rId93"/>
    <p:sldId id="342" r:id="rId94"/>
    <p:sldId id="343" r:id="rId95"/>
    <p:sldId id="344" r:id="rId96"/>
    <p:sldId id="345" r:id="rId97"/>
    <p:sldId id="346" r:id="rId98"/>
    <p:sldId id="347" r:id="rId99"/>
    <p:sldId id="348" r:id="rId100"/>
    <p:sldId id="349" r:id="rId101"/>
    <p:sldId id="350" r:id="rId102"/>
    <p:sldId id="351" r:id="rId103"/>
    <p:sldId id="352" r:id="rId104"/>
    <p:sldId id="353" r:id="rId105"/>
    <p:sldId id="354" r:id="rId106"/>
    <p:sldId id="355" r:id="rId107"/>
    <p:sldId id="356" r:id="rId108"/>
    <p:sldId id="357" r:id="rId109"/>
    <p:sldId id="358" r:id="rId110"/>
    <p:sldId id="359" r:id="rId111"/>
    <p:sldId id="360" r:id="rId112"/>
    <p:sldId id="361" r:id="rId113"/>
    <p:sldId id="362" r:id="rId114"/>
    <p:sldId id="363" r:id="rId115"/>
    <p:sldId id="364" r:id="rId116"/>
    <p:sldId id="365" r:id="rId117"/>
    <p:sldId id="366" r:id="rId118"/>
    <p:sldId id="367" r:id="rId119"/>
    <p:sldId id="368" r:id="rId120"/>
    <p:sldId id="369" r:id="rId121"/>
    <p:sldId id="370" r:id="rId122"/>
    <p:sldId id="371" r:id="rId123"/>
    <p:sldId id="372" r:id="rId124"/>
    <p:sldId id="373" r:id="rId125"/>
    <p:sldId id="374" r:id="rId126"/>
    <p:sldId id="375" r:id="rId127"/>
    <p:sldId id="376" r:id="rId128"/>
    <p:sldId id="377" r:id="rId129"/>
    <p:sldId id="378" r:id="rId130"/>
    <p:sldId id="379" r:id="rId131"/>
    <p:sldId id="380" r:id="rId132"/>
    <p:sldId id="381" r:id="rId133"/>
    <p:sldId id="382" r:id="rId134"/>
    <p:sldId id="383" r:id="rId135"/>
    <p:sldId id="384" r:id="rId136"/>
    <p:sldId id="385" r:id="rId137"/>
    <p:sldId id="386" r:id="rId138"/>
    <p:sldId id="387" r:id="rId139"/>
    <p:sldId id="388" r:id="rId140"/>
    <p:sldId id="389" r:id="rId141"/>
    <p:sldId id="390" r:id="rId142"/>
    <p:sldId id="391" r:id="rId143"/>
    <p:sldId id="392" r:id="rId144"/>
    <p:sldId id="393" r:id="rId145"/>
    <p:sldId id="394" r:id="rId146"/>
    <p:sldId id="395" r:id="rId147"/>
    <p:sldId id="396" r:id="rId148"/>
    <p:sldId id="397" r:id="rId149"/>
    <p:sldId id="398" r:id="rId150"/>
    <p:sldId id="399" r:id="rId151"/>
    <p:sldId id="400" r:id="rId152"/>
    <p:sldId id="401" r:id="rId153"/>
  </p:sldIdLst>
  <p:sldSz cx="12192000" cy="6858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lvl1pPr>
    <a:lvl2pPr marL="0" marR="0" indent="45720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lvl2pPr>
    <a:lvl3pPr marL="0" marR="0" indent="91440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lvl3pPr>
    <a:lvl4pPr marL="0" marR="0" indent="137160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lvl4pPr>
    <a:lvl5pPr marL="0" marR="0" indent="182880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lvl5pPr>
    <a:lvl6pPr marL="0" marR="0" indent="228600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lvl6pPr>
    <a:lvl7pPr marL="0" marR="0" indent="274320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lvl7pPr>
    <a:lvl8pPr marL="0" marR="0" indent="320040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lvl8pPr>
    <a:lvl9pPr marL="0" marR="0" indent="365760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file>

<file path=ppt/presProps.xml><?xml version="1.0" encoding="utf-8"?>
<p:presentationPr xmlns:a="http://schemas.openxmlformats.org/drawingml/2006/main" xmlns:r="http://schemas.openxmlformats.org/officeDocument/2006/relationships" xmlns:p="http://schemas.openxmlformats.org/presentationml/2006/main">
  <p:showPr loop="0"/>
</p:presentationPr>
</file>

<file path=ppt/tableStyles.xml><?xml version="1.0" encoding="utf-8"?>
<a:tblStyleLst xmlns:a="http://schemas.openxmlformats.org/drawingml/2006/main" xmlns:r="http://schemas.openxmlformats.org/officeDocument/2006/relationships" def="{5940675A-B579-460E-94D1-54222C63F5DA}">
  <a:tblStyle styleId="{4C3C2611-4C71-4FC5-86AE-919BDF0F9419}" styleName="">
    <a:tblBg/>
    <a:wholeTbl>
      <a:tcTxStyle b="off" i="off">
        <a:font>
          <a:latin typeface="Lato Light"/>
          <a:ea typeface="Lato Light"/>
          <a:cs typeface="Lato Light"/>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0DEEF"/>
          </a:solidFill>
        </a:fill>
      </a:tcStyle>
    </a:wholeTbl>
    <a:band2H>
      <a:tcTxStyle b="def" i="def"/>
      <a:tcStyle>
        <a:tcBdr/>
        <a:fill>
          <a:solidFill>
            <a:srgbClr val="E9EFF7"/>
          </a:solidFill>
        </a:fill>
      </a:tcStyle>
    </a:band2H>
    <a:firstCol>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
          <a:latin typeface="Lato Light"/>
          <a:ea typeface="Lato Light"/>
          <a:cs typeface="Lato Light"/>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0E0E0"/>
          </a:solidFill>
        </a:fill>
      </a:tcStyle>
    </a:wholeTbl>
    <a:band2H>
      <a:tcTxStyle b="def" i="def"/>
      <a:tcStyle>
        <a:tcBdr/>
        <a:fill>
          <a:solidFill>
            <a:srgbClr val="F0F0F0"/>
          </a:solidFill>
        </a:fill>
      </a:tcStyle>
    </a:band2H>
    <a:firstCol>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EEE7283C-3CF3-47DC-8721-378D4A62B228}" styleName="">
    <a:tblBg/>
    <a:wholeTbl>
      <a:tcTxStyle b="off" i="off">
        <a:font>
          <a:latin typeface="Lato Light"/>
          <a:ea typeface="Lato Light"/>
          <a:cs typeface="Lato Light"/>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4E2CE"/>
          </a:solidFill>
        </a:fill>
      </a:tcStyle>
    </a:wholeTbl>
    <a:band2H>
      <a:tcTxStyle b="def" i="def"/>
      <a:tcStyle>
        <a:tcBdr/>
        <a:fill>
          <a:solidFill>
            <a:srgbClr val="EBF1E8"/>
          </a:solidFill>
        </a:fill>
      </a:tcStyle>
    </a:band2H>
    <a:firstCol>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CF821DB8-F4EB-4A41-A1BA-3FCAFE7338EE}" styleName="">
    <a:tblBg/>
    <a:wholeTbl>
      <a:tcTxStyle b="off" i="off">
        <a:font>
          <a:latin typeface="Lato Light"/>
          <a:ea typeface="Lato Light"/>
          <a:cs typeface="Lato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b="def" i="def"/>
      <a:tcStyle>
        <a:tcBdr/>
        <a:fill>
          <a:solidFill>
            <a:srgbClr val="FFFFFF"/>
          </a:solidFill>
        </a:fill>
      </a:tcStyle>
    </a:band2H>
    <a:firstCol>
      <a:tcTxStyle b="on" i="off">
        <a:font>
          <a:latin typeface="Lato Light"/>
          <a:ea typeface="Lato Light"/>
          <a:cs typeface="Lato Light"/>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
          <a:latin typeface="Lato Light"/>
          <a:ea typeface="Lato Light"/>
          <a:cs typeface="Lato Light"/>
        </a:font>
        <a:srgbClr val="000000"/>
      </a:tcTxStyle>
      <a:tcStyle>
        <a:tcBdr>
          <a:left>
            <a:ln w="12700" cap="flat">
              <a:noFill/>
              <a:miter lim="400000"/>
            </a:ln>
          </a:left>
          <a:right>
            <a:ln w="12700" cap="flat">
              <a:noFill/>
              <a:miter lim="400000"/>
            </a:ln>
          </a:right>
          <a:top>
            <a:ln w="508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
          <a:latin typeface="Lato Light"/>
          <a:ea typeface="Lato Light"/>
          <a:cs typeface="Lato Light"/>
        </a:font>
        <a:srgbClr val="FFFFFF"/>
      </a:tcTxStyle>
      <a:tcStyle>
        <a:tcBdr>
          <a:left>
            <a:ln w="12700" cap="flat">
              <a:noFill/>
              <a:miter lim="400000"/>
            </a:ln>
          </a:left>
          <a:right>
            <a:ln w="12700" cap="flat">
              <a:noFill/>
              <a:miter lim="400000"/>
            </a:ln>
          </a:right>
          <a:top>
            <a:ln w="254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33BA23B1-9221-436E-865A-0063620EA4FD}" styleName="">
    <a:tblBg/>
    <a:wholeTbl>
      <a:tcTxStyle b="off" i="off">
        <a:font>
          <a:latin typeface="Lato Light"/>
          <a:ea typeface="Lato Light"/>
          <a:cs typeface="Lato Light"/>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CACA"/>
          </a:solidFill>
        </a:fill>
      </a:tcStyle>
    </a:wholeTbl>
    <a:band2H>
      <a:tcTxStyle b="def" i="def"/>
      <a:tcStyle>
        <a:tcBdr/>
        <a:fill>
          <a:solidFill>
            <a:srgbClr val="E6E6E6"/>
          </a:solidFill>
        </a:fill>
      </a:tcStyle>
    </a:band2H>
    <a:firstCol>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Col>
    <a:lastRow>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lastRow>
    <a:firstRow>
      <a:tcTxStyle b="on" i="off">
        <a:font>
          <a:latin typeface="Lato Light"/>
          <a:ea typeface="Lato Light"/>
          <a:cs typeface="Lato Ligh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Row>
  </a:tblStyle>
  <a:tblStyle styleId="{2708684C-4D16-4618-839F-0558EEFCDFE6}" styleName="">
    <a:tblBg/>
    <a:wholeTbl>
      <a:tcTxStyle b="off" i="off">
        <a:font>
          <a:latin typeface="Lato Light"/>
          <a:ea typeface="Lato Light"/>
          <a:cs typeface="Lato Light"/>
        </a:font>
        <a:srgbClr val="000000"/>
      </a:tcTxStyle>
      <a:tcStyle>
        <a:tcBdr>
          <a:left>
            <a:ln w="12700" cap="flat">
              <a:solidFill>
                <a:srgbClr val="000000"/>
              </a:solidFill>
              <a:prstDash val="solid"/>
              <a:round/>
            </a:ln>
          </a:left>
          <a:right>
            <a:ln w="12700" cap="flat">
              <a:solidFill>
                <a:srgbClr val="000000"/>
              </a:solidFill>
              <a:prstDash val="solid"/>
              <a:round/>
            </a:ln>
          </a:right>
          <a:top>
            <a:ln w="12700" cap="flat">
              <a:solidFill>
                <a:srgbClr val="000000"/>
              </a:solidFill>
              <a:prstDash val="solid"/>
              <a:round/>
            </a:ln>
          </a:top>
          <a:bottom>
            <a:ln w="127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solidFill>
            <a:srgbClr val="000000">
              <a:alpha val="20000"/>
            </a:srgbClr>
          </a:solidFill>
        </a:fill>
      </a:tcStyle>
    </a:wholeTbl>
    <a:band2H>
      <a:tcTxStyle b="def" i="def"/>
      <a:tcStyle>
        <a:tcBdr/>
        <a:fill>
          <a:solidFill>
            <a:srgbClr val="FFFFFF"/>
          </a:solidFill>
        </a:fill>
      </a:tcStyle>
    </a:band2H>
    <a:firstCol>
      <a:tcTxStyle b="on" i="off">
        <a:font>
          <a:latin typeface="Lato Light"/>
          <a:ea typeface="Lato Light"/>
          <a:cs typeface="Lato Light"/>
        </a:font>
        <a:srgbClr val="000000"/>
      </a:tcTxStyle>
      <a:tcStyle>
        <a:tcBdr>
          <a:left>
            <a:ln w="12700" cap="flat">
              <a:solidFill>
                <a:srgbClr val="000000"/>
              </a:solidFill>
              <a:prstDash val="solid"/>
              <a:round/>
            </a:ln>
          </a:left>
          <a:right>
            <a:ln w="12700" cap="flat">
              <a:solidFill>
                <a:srgbClr val="000000"/>
              </a:solidFill>
              <a:prstDash val="solid"/>
              <a:round/>
            </a:ln>
          </a:right>
          <a:top>
            <a:ln w="12700" cap="flat">
              <a:solidFill>
                <a:srgbClr val="000000"/>
              </a:solidFill>
              <a:prstDash val="solid"/>
              <a:round/>
            </a:ln>
          </a:top>
          <a:bottom>
            <a:ln w="127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solidFill>
            <a:srgbClr val="000000">
              <a:alpha val="20000"/>
            </a:srgbClr>
          </a:solidFill>
        </a:fill>
      </a:tcStyle>
    </a:firstCol>
    <a:lastRow>
      <a:tcTxStyle b="on" i="off">
        <a:font>
          <a:latin typeface="Lato Light"/>
          <a:ea typeface="Lato Light"/>
          <a:cs typeface="Lato Light"/>
        </a:font>
        <a:srgbClr val="000000"/>
      </a:tcTxStyle>
      <a:tcStyle>
        <a:tcBdr>
          <a:left>
            <a:ln w="12700" cap="flat">
              <a:solidFill>
                <a:srgbClr val="000000"/>
              </a:solidFill>
              <a:prstDash val="solid"/>
              <a:round/>
            </a:ln>
          </a:left>
          <a:right>
            <a:ln w="12700" cap="flat">
              <a:solidFill>
                <a:srgbClr val="000000"/>
              </a:solidFill>
              <a:prstDash val="solid"/>
              <a:round/>
            </a:ln>
          </a:right>
          <a:top>
            <a:ln w="50800" cap="flat">
              <a:solidFill>
                <a:srgbClr val="000000"/>
              </a:solidFill>
              <a:prstDash val="solid"/>
              <a:round/>
            </a:ln>
          </a:top>
          <a:bottom>
            <a:ln w="127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noFill/>
        </a:fill>
      </a:tcStyle>
    </a:lastRow>
    <a:firstRow>
      <a:tcTxStyle b="on" i="off">
        <a:font>
          <a:latin typeface="Lato Light"/>
          <a:ea typeface="Lato Light"/>
          <a:cs typeface="Lato Light"/>
        </a:font>
        <a:srgbClr val="000000"/>
      </a:tcTxStyle>
      <a:tcStyle>
        <a:tcBdr>
          <a:left>
            <a:ln w="12700" cap="flat">
              <a:solidFill>
                <a:srgbClr val="000000"/>
              </a:solidFill>
              <a:prstDash val="solid"/>
              <a:round/>
            </a:ln>
          </a:left>
          <a:right>
            <a:ln w="12700" cap="flat">
              <a:solidFill>
                <a:srgbClr val="000000"/>
              </a:solidFill>
              <a:prstDash val="solid"/>
              <a:round/>
            </a:ln>
          </a:right>
          <a:top>
            <a:ln w="12700" cap="flat">
              <a:solidFill>
                <a:srgbClr val="000000"/>
              </a:solidFill>
              <a:prstDash val="solid"/>
              <a:round/>
            </a:ln>
          </a:top>
          <a:bottom>
            <a:ln w="254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showComments="1"/>
</file>

<file path=ppt/_rels/presentation.xml.rels><?xml version="1.0" encoding="UTF-8" standalone="yes"?><Relationships xmlns="http://schemas.openxmlformats.org/package/2006/relationships"><Relationship Id="rId1" Type="http://schemas.openxmlformats.org/officeDocument/2006/relationships/presProps" Target="presProps.xml"/><Relationship Id="rId2" Type="http://schemas.openxmlformats.org/officeDocument/2006/relationships/viewProps" Target="viewProps.xml"/><Relationship Id="rId3" Type="http://schemas.openxmlformats.org/officeDocument/2006/relationships/commentAuthors" Target="commentAuthors.xml"/><Relationship Id="rId4" Type="http://schemas.openxmlformats.org/officeDocument/2006/relationships/tableStyles" Target="tableStyles.xml"/><Relationship Id="rId5" Type="http://schemas.openxmlformats.org/officeDocument/2006/relationships/slideMaster" Target="slideMasters/slideMaster1.xml"/><Relationship Id="rId6" Type="http://schemas.openxmlformats.org/officeDocument/2006/relationships/theme" Target="theme/theme1.xml"/><Relationship Id="rId7" Type="http://schemas.openxmlformats.org/officeDocument/2006/relationships/notesMaster" Target="notesMasters/notesMaster1.xml"/><Relationship Id="rId8" Type="http://schemas.openxmlformats.org/officeDocument/2006/relationships/slide" Target="slides/slide1.xml"/><Relationship Id="rId9" Type="http://schemas.openxmlformats.org/officeDocument/2006/relationships/slide" Target="slides/slide2.xml"/><Relationship Id="rId10" Type="http://schemas.openxmlformats.org/officeDocument/2006/relationships/slide" Target="slides/slide3.xml"/><Relationship Id="rId11" Type="http://schemas.openxmlformats.org/officeDocument/2006/relationships/slide" Target="slides/slide4.xml"/><Relationship Id="rId12" Type="http://schemas.openxmlformats.org/officeDocument/2006/relationships/slide" Target="slides/slide5.xml"/><Relationship Id="rId13" Type="http://schemas.openxmlformats.org/officeDocument/2006/relationships/slide" Target="slides/slide6.xml"/><Relationship Id="rId14" Type="http://schemas.openxmlformats.org/officeDocument/2006/relationships/slide" Target="slides/slide7.xml"/><Relationship Id="rId15" Type="http://schemas.openxmlformats.org/officeDocument/2006/relationships/slide" Target="slides/slide8.xml"/><Relationship Id="rId16" Type="http://schemas.openxmlformats.org/officeDocument/2006/relationships/slide" Target="slides/slide9.xml"/><Relationship Id="rId17" Type="http://schemas.openxmlformats.org/officeDocument/2006/relationships/slide" Target="slides/slide10.xml"/><Relationship Id="rId18" Type="http://schemas.openxmlformats.org/officeDocument/2006/relationships/slide" Target="slides/slide11.xml"/><Relationship Id="rId19" Type="http://schemas.openxmlformats.org/officeDocument/2006/relationships/slide" Target="slides/slide12.xml"/><Relationship Id="rId20" Type="http://schemas.openxmlformats.org/officeDocument/2006/relationships/slide" Target="slides/slide13.xml"/><Relationship Id="rId21" Type="http://schemas.openxmlformats.org/officeDocument/2006/relationships/slide" Target="slides/slide14.xml"/><Relationship Id="rId22" Type="http://schemas.openxmlformats.org/officeDocument/2006/relationships/slide" Target="slides/slide15.xml"/><Relationship Id="rId23" Type="http://schemas.openxmlformats.org/officeDocument/2006/relationships/slide" Target="slides/slide16.xml"/><Relationship Id="rId24" Type="http://schemas.openxmlformats.org/officeDocument/2006/relationships/slide" Target="slides/slide17.xml"/><Relationship Id="rId25" Type="http://schemas.openxmlformats.org/officeDocument/2006/relationships/slide" Target="slides/slide18.xml"/><Relationship Id="rId26" Type="http://schemas.openxmlformats.org/officeDocument/2006/relationships/slide" Target="slides/slide19.xml"/><Relationship Id="rId27" Type="http://schemas.openxmlformats.org/officeDocument/2006/relationships/slide" Target="slides/slide20.xml"/><Relationship Id="rId28" Type="http://schemas.openxmlformats.org/officeDocument/2006/relationships/slide" Target="slides/slide21.xml"/><Relationship Id="rId29" Type="http://schemas.openxmlformats.org/officeDocument/2006/relationships/slide" Target="slides/slide22.xml"/><Relationship Id="rId30" Type="http://schemas.openxmlformats.org/officeDocument/2006/relationships/slide" Target="slides/slide23.xml"/><Relationship Id="rId31" Type="http://schemas.openxmlformats.org/officeDocument/2006/relationships/slide" Target="slides/slide24.xml"/><Relationship Id="rId32" Type="http://schemas.openxmlformats.org/officeDocument/2006/relationships/slide" Target="slides/slide25.xml"/><Relationship Id="rId33" Type="http://schemas.openxmlformats.org/officeDocument/2006/relationships/slide" Target="slides/slide26.xml"/><Relationship Id="rId34" Type="http://schemas.openxmlformats.org/officeDocument/2006/relationships/slide" Target="slides/slide27.xml"/><Relationship Id="rId35" Type="http://schemas.openxmlformats.org/officeDocument/2006/relationships/slide" Target="slides/slide28.xml"/><Relationship Id="rId36" Type="http://schemas.openxmlformats.org/officeDocument/2006/relationships/slide" Target="slides/slide29.xml"/><Relationship Id="rId37" Type="http://schemas.openxmlformats.org/officeDocument/2006/relationships/slide" Target="slides/slide30.xml"/><Relationship Id="rId38" Type="http://schemas.openxmlformats.org/officeDocument/2006/relationships/slide" Target="slides/slide31.xml"/><Relationship Id="rId39" Type="http://schemas.openxmlformats.org/officeDocument/2006/relationships/slide" Target="slides/slide32.xml"/><Relationship Id="rId40" Type="http://schemas.openxmlformats.org/officeDocument/2006/relationships/slide" Target="slides/slide33.xml"/><Relationship Id="rId41" Type="http://schemas.openxmlformats.org/officeDocument/2006/relationships/slide" Target="slides/slide34.xml"/><Relationship Id="rId42" Type="http://schemas.openxmlformats.org/officeDocument/2006/relationships/slide" Target="slides/slide35.xml"/><Relationship Id="rId43" Type="http://schemas.openxmlformats.org/officeDocument/2006/relationships/slide" Target="slides/slide36.xml"/><Relationship Id="rId44" Type="http://schemas.openxmlformats.org/officeDocument/2006/relationships/slide" Target="slides/slide37.xml"/><Relationship Id="rId45" Type="http://schemas.openxmlformats.org/officeDocument/2006/relationships/slide" Target="slides/slide38.xml"/><Relationship Id="rId46" Type="http://schemas.openxmlformats.org/officeDocument/2006/relationships/slide" Target="slides/slide39.xml"/><Relationship Id="rId47" Type="http://schemas.openxmlformats.org/officeDocument/2006/relationships/slide" Target="slides/slide40.xml"/><Relationship Id="rId48" Type="http://schemas.openxmlformats.org/officeDocument/2006/relationships/slide" Target="slides/slide41.xml"/><Relationship Id="rId49" Type="http://schemas.openxmlformats.org/officeDocument/2006/relationships/slide" Target="slides/slide42.xml"/><Relationship Id="rId50" Type="http://schemas.openxmlformats.org/officeDocument/2006/relationships/slide" Target="slides/slide43.xml"/><Relationship Id="rId51" Type="http://schemas.openxmlformats.org/officeDocument/2006/relationships/slide" Target="slides/slide44.xml"/><Relationship Id="rId52" Type="http://schemas.openxmlformats.org/officeDocument/2006/relationships/slide" Target="slides/slide45.xml"/><Relationship Id="rId53" Type="http://schemas.openxmlformats.org/officeDocument/2006/relationships/slide" Target="slides/slide46.xml"/><Relationship Id="rId54" Type="http://schemas.openxmlformats.org/officeDocument/2006/relationships/slide" Target="slides/slide47.xml"/><Relationship Id="rId55" Type="http://schemas.openxmlformats.org/officeDocument/2006/relationships/slide" Target="slides/slide48.xml"/><Relationship Id="rId56" Type="http://schemas.openxmlformats.org/officeDocument/2006/relationships/slide" Target="slides/slide49.xml"/><Relationship Id="rId57" Type="http://schemas.openxmlformats.org/officeDocument/2006/relationships/slide" Target="slides/slide50.xml"/><Relationship Id="rId58" Type="http://schemas.openxmlformats.org/officeDocument/2006/relationships/slide" Target="slides/slide51.xml"/><Relationship Id="rId59" Type="http://schemas.openxmlformats.org/officeDocument/2006/relationships/slide" Target="slides/slide52.xml"/><Relationship Id="rId60" Type="http://schemas.openxmlformats.org/officeDocument/2006/relationships/slide" Target="slides/slide53.xml"/><Relationship Id="rId61" Type="http://schemas.openxmlformats.org/officeDocument/2006/relationships/slide" Target="slides/slide54.xml"/><Relationship Id="rId62" Type="http://schemas.openxmlformats.org/officeDocument/2006/relationships/slide" Target="slides/slide55.xml"/><Relationship Id="rId63" Type="http://schemas.openxmlformats.org/officeDocument/2006/relationships/slide" Target="slides/slide56.xml"/><Relationship Id="rId64" Type="http://schemas.openxmlformats.org/officeDocument/2006/relationships/slide" Target="slides/slide57.xml"/><Relationship Id="rId65" Type="http://schemas.openxmlformats.org/officeDocument/2006/relationships/slide" Target="slides/slide58.xml"/><Relationship Id="rId66" Type="http://schemas.openxmlformats.org/officeDocument/2006/relationships/slide" Target="slides/slide59.xml"/><Relationship Id="rId67" Type="http://schemas.openxmlformats.org/officeDocument/2006/relationships/slide" Target="slides/slide60.xml"/><Relationship Id="rId68" Type="http://schemas.openxmlformats.org/officeDocument/2006/relationships/slide" Target="slides/slide61.xml"/><Relationship Id="rId69" Type="http://schemas.openxmlformats.org/officeDocument/2006/relationships/slide" Target="slides/slide62.xml"/><Relationship Id="rId70" Type="http://schemas.openxmlformats.org/officeDocument/2006/relationships/slide" Target="slides/slide63.xml"/><Relationship Id="rId71" Type="http://schemas.openxmlformats.org/officeDocument/2006/relationships/slide" Target="slides/slide64.xml"/><Relationship Id="rId72" Type="http://schemas.openxmlformats.org/officeDocument/2006/relationships/slide" Target="slides/slide65.xml"/><Relationship Id="rId73" Type="http://schemas.openxmlformats.org/officeDocument/2006/relationships/slide" Target="slides/slide66.xml"/><Relationship Id="rId74" Type="http://schemas.openxmlformats.org/officeDocument/2006/relationships/slide" Target="slides/slide67.xml"/><Relationship Id="rId75" Type="http://schemas.openxmlformats.org/officeDocument/2006/relationships/slide" Target="slides/slide68.xml"/><Relationship Id="rId76" Type="http://schemas.openxmlformats.org/officeDocument/2006/relationships/slide" Target="slides/slide69.xml"/><Relationship Id="rId77" Type="http://schemas.openxmlformats.org/officeDocument/2006/relationships/slide" Target="slides/slide70.xml"/><Relationship Id="rId78" Type="http://schemas.openxmlformats.org/officeDocument/2006/relationships/slide" Target="slides/slide71.xml"/><Relationship Id="rId79" Type="http://schemas.openxmlformats.org/officeDocument/2006/relationships/slide" Target="slides/slide72.xml"/><Relationship Id="rId80" Type="http://schemas.openxmlformats.org/officeDocument/2006/relationships/slide" Target="slides/slide73.xml"/><Relationship Id="rId81" Type="http://schemas.openxmlformats.org/officeDocument/2006/relationships/slide" Target="slides/slide74.xml"/><Relationship Id="rId82" Type="http://schemas.openxmlformats.org/officeDocument/2006/relationships/slide" Target="slides/slide75.xml"/><Relationship Id="rId83" Type="http://schemas.openxmlformats.org/officeDocument/2006/relationships/slide" Target="slides/slide76.xml"/><Relationship Id="rId84" Type="http://schemas.openxmlformats.org/officeDocument/2006/relationships/slide" Target="slides/slide77.xml"/><Relationship Id="rId85" Type="http://schemas.openxmlformats.org/officeDocument/2006/relationships/slide" Target="slides/slide78.xml"/><Relationship Id="rId86" Type="http://schemas.openxmlformats.org/officeDocument/2006/relationships/slide" Target="slides/slide79.xml"/><Relationship Id="rId87" Type="http://schemas.openxmlformats.org/officeDocument/2006/relationships/slide" Target="slides/slide80.xml"/><Relationship Id="rId88" Type="http://schemas.openxmlformats.org/officeDocument/2006/relationships/slide" Target="slides/slide81.xml"/><Relationship Id="rId89" Type="http://schemas.openxmlformats.org/officeDocument/2006/relationships/slide" Target="slides/slide82.xml"/><Relationship Id="rId90" Type="http://schemas.openxmlformats.org/officeDocument/2006/relationships/slide" Target="slides/slide83.xml"/><Relationship Id="rId91" Type="http://schemas.openxmlformats.org/officeDocument/2006/relationships/slide" Target="slides/slide84.xml"/><Relationship Id="rId92" Type="http://schemas.openxmlformats.org/officeDocument/2006/relationships/slide" Target="slides/slide85.xml"/><Relationship Id="rId93" Type="http://schemas.openxmlformats.org/officeDocument/2006/relationships/slide" Target="slides/slide86.xml"/><Relationship Id="rId94" Type="http://schemas.openxmlformats.org/officeDocument/2006/relationships/slide" Target="slides/slide87.xml"/><Relationship Id="rId95" Type="http://schemas.openxmlformats.org/officeDocument/2006/relationships/slide" Target="slides/slide88.xml"/><Relationship Id="rId96" Type="http://schemas.openxmlformats.org/officeDocument/2006/relationships/slide" Target="slides/slide89.xml"/><Relationship Id="rId97" Type="http://schemas.openxmlformats.org/officeDocument/2006/relationships/slide" Target="slides/slide90.xml"/><Relationship Id="rId98" Type="http://schemas.openxmlformats.org/officeDocument/2006/relationships/slide" Target="slides/slide91.xml"/><Relationship Id="rId99" Type="http://schemas.openxmlformats.org/officeDocument/2006/relationships/slide" Target="slides/slide92.xml"/><Relationship Id="rId100" Type="http://schemas.openxmlformats.org/officeDocument/2006/relationships/slide" Target="slides/slide93.xml"/><Relationship Id="rId101" Type="http://schemas.openxmlformats.org/officeDocument/2006/relationships/slide" Target="slides/slide94.xml"/><Relationship Id="rId102" Type="http://schemas.openxmlformats.org/officeDocument/2006/relationships/slide" Target="slides/slide95.xml"/><Relationship Id="rId103" Type="http://schemas.openxmlformats.org/officeDocument/2006/relationships/slide" Target="slides/slide96.xml"/><Relationship Id="rId104" Type="http://schemas.openxmlformats.org/officeDocument/2006/relationships/slide" Target="slides/slide97.xml"/><Relationship Id="rId105" Type="http://schemas.openxmlformats.org/officeDocument/2006/relationships/slide" Target="slides/slide98.xml"/><Relationship Id="rId106" Type="http://schemas.openxmlformats.org/officeDocument/2006/relationships/slide" Target="slides/slide99.xml"/><Relationship Id="rId107" Type="http://schemas.openxmlformats.org/officeDocument/2006/relationships/slide" Target="slides/slide100.xml"/><Relationship Id="rId108" Type="http://schemas.openxmlformats.org/officeDocument/2006/relationships/slide" Target="slides/slide101.xml"/><Relationship Id="rId109" Type="http://schemas.openxmlformats.org/officeDocument/2006/relationships/slide" Target="slides/slide102.xml"/><Relationship Id="rId110" Type="http://schemas.openxmlformats.org/officeDocument/2006/relationships/slide" Target="slides/slide103.xml"/><Relationship Id="rId111" Type="http://schemas.openxmlformats.org/officeDocument/2006/relationships/slide" Target="slides/slide104.xml"/><Relationship Id="rId112" Type="http://schemas.openxmlformats.org/officeDocument/2006/relationships/slide" Target="slides/slide105.xml"/><Relationship Id="rId113" Type="http://schemas.openxmlformats.org/officeDocument/2006/relationships/slide" Target="slides/slide106.xml"/><Relationship Id="rId114" Type="http://schemas.openxmlformats.org/officeDocument/2006/relationships/slide" Target="slides/slide107.xml"/><Relationship Id="rId115" Type="http://schemas.openxmlformats.org/officeDocument/2006/relationships/slide" Target="slides/slide108.xml"/><Relationship Id="rId116" Type="http://schemas.openxmlformats.org/officeDocument/2006/relationships/slide" Target="slides/slide109.xml"/><Relationship Id="rId117" Type="http://schemas.openxmlformats.org/officeDocument/2006/relationships/slide" Target="slides/slide110.xml"/><Relationship Id="rId118" Type="http://schemas.openxmlformats.org/officeDocument/2006/relationships/slide" Target="slides/slide111.xml"/><Relationship Id="rId119" Type="http://schemas.openxmlformats.org/officeDocument/2006/relationships/slide" Target="slides/slide112.xml"/><Relationship Id="rId120" Type="http://schemas.openxmlformats.org/officeDocument/2006/relationships/slide" Target="slides/slide113.xml"/><Relationship Id="rId121" Type="http://schemas.openxmlformats.org/officeDocument/2006/relationships/slide" Target="slides/slide114.xml"/><Relationship Id="rId122" Type="http://schemas.openxmlformats.org/officeDocument/2006/relationships/slide" Target="slides/slide115.xml"/><Relationship Id="rId123" Type="http://schemas.openxmlformats.org/officeDocument/2006/relationships/slide" Target="slides/slide116.xml"/><Relationship Id="rId124" Type="http://schemas.openxmlformats.org/officeDocument/2006/relationships/slide" Target="slides/slide117.xml"/><Relationship Id="rId125" Type="http://schemas.openxmlformats.org/officeDocument/2006/relationships/slide" Target="slides/slide118.xml"/><Relationship Id="rId126" Type="http://schemas.openxmlformats.org/officeDocument/2006/relationships/slide" Target="slides/slide119.xml"/><Relationship Id="rId127" Type="http://schemas.openxmlformats.org/officeDocument/2006/relationships/slide" Target="slides/slide120.xml"/><Relationship Id="rId128" Type="http://schemas.openxmlformats.org/officeDocument/2006/relationships/slide" Target="slides/slide121.xml"/><Relationship Id="rId129" Type="http://schemas.openxmlformats.org/officeDocument/2006/relationships/slide" Target="slides/slide122.xml"/><Relationship Id="rId130" Type="http://schemas.openxmlformats.org/officeDocument/2006/relationships/slide" Target="slides/slide123.xml"/><Relationship Id="rId131" Type="http://schemas.openxmlformats.org/officeDocument/2006/relationships/slide" Target="slides/slide124.xml"/><Relationship Id="rId132" Type="http://schemas.openxmlformats.org/officeDocument/2006/relationships/slide" Target="slides/slide125.xml"/><Relationship Id="rId133" Type="http://schemas.openxmlformats.org/officeDocument/2006/relationships/slide" Target="slides/slide126.xml"/><Relationship Id="rId134" Type="http://schemas.openxmlformats.org/officeDocument/2006/relationships/slide" Target="slides/slide127.xml"/><Relationship Id="rId135" Type="http://schemas.openxmlformats.org/officeDocument/2006/relationships/slide" Target="slides/slide128.xml"/><Relationship Id="rId136" Type="http://schemas.openxmlformats.org/officeDocument/2006/relationships/slide" Target="slides/slide129.xml"/><Relationship Id="rId137" Type="http://schemas.openxmlformats.org/officeDocument/2006/relationships/slide" Target="slides/slide130.xml"/><Relationship Id="rId138" Type="http://schemas.openxmlformats.org/officeDocument/2006/relationships/slide" Target="slides/slide131.xml"/><Relationship Id="rId139" Type="http://schemas.openxmlformats.org/officeDocument/2006/relationships/slide" Target="slides/slide132.xml"/><Relationship Id="rId140" Type="http://schemas.openxmlformats.org/officeDocument/2006/relationships/slide" Target="slides/slide133.xml"/><Relationship Id="rId141" Type="http://schemas.openxmlformats.org/officeDocument/2006/relationships/slide" Target="slides/slide134.xml"/><Relationship Id="rId142" Type="http://schemas.openxmlformats.org/officeDocument/2006/relationships/slide" Target="slides/slide135.xml"/><Relationship Id="rId143" Type="http://schemas.openxmlformats.org/officeDocument/2006/relationships/slide" Target="slides/slide136.xml"/><Relationship Id="rId144" Type="http://schemas.openxmlformats.org/officeDocument/2006/relationships/slide" Target="slides/slide137.xml"/><Relationship Id="rId145" Type="http://schemas.openxmlformats.org/officeDocument/2006/relationships/slide" Target="slides/slide138.xml"/><Relationship Id="rId146" Type="http://schemas.openxmlformats.org/officeDocument/2006/relationships/slide" Target="slides/slide139.xml"/><Relationship Id="rId147" Type="http://schemas.openxmlformats.org/officeDocument/2006/relationships/slide" Target="slides/slide140.xml"/><Relationship Id="rId148" Type="http://schemas.openxmlformats.org/officeDocument/2006/relationships/slide" Target="slides/slide141.xml"/><Relationship Id="rId149" Type="http://schemas.openxmlformats.org/officeDocument/2006/relationships/slide" Target="slides/slide142.xml"/><Relationship Id="rId150" Type="http://schemas.openxmlformats.org/officeDocument/2006/relationships/slide" Target="slides/slide143.xml"/><Relationship Id="rId151" Type="http://schemas.openxmlformats.org/officeDocument/2006/relationships/slide" Target="slides/slide144.xml"/><Relationship Id="rId152" Type="http://schemas.openxmlformats.org/officeDocument/2006/relationships/slide" Target="slides/slide145.xml"/><Relationship Id="rId153" Type="http://schemas.openxmlformats.org/officeDocument/2006/relationships/slide" Target="slides/slide146.xml"/></Relationships>

</file>

<file path=ppt/charts/_rels/chart1.xml.rels><?xml version="1.0" encoding="UTF-8" standalone="yes"?><Relationships xmlns="http://schemas.openxmlformats.org/package/2006/relationships"><Relationship Id="rId1" Type="http://schemas.openxmlformats.org/officeDocument/2006/relationships/package" Target="../embeddings/Microsoft_Excel_Sheet1.xlsx"/></Relationships>

</file>

<file path=ppt/charts/_rels/chart10.xml.rels><?xml version="1.0" encoding="UTF-8" standalone="yes"?><Relationships xmlns="http://schemas.openxmlformats.org/package/2006/relationships"><Relationship Id="rId1" Type="http://schemas.openxmlformats.org/officeDocument/2006/relationships/package" Target="../embeddings/Microsoft_Excel_Sheet10.xlsx"/></Relationships>

</file>

<file path=ppt/charts/_rels/chart11.xml.rels><?xml version="1.0" encoding="UTF-8" standalone="yes"?><Relationships xmlns="http://schemas.openxmlformats.org/package/2006/relationships"><Relationship Id="rId1" Type="http://schemas.openxmlformats.org/officeDocument/2006/relationships/package" Target="../embeddings/Microsoft_Excel_Sheet11.xlsx"/></Relationships>

</file>

<file path=ppt/charts/_rels/chart12.xml.rels><?xml version="1.0" encoding="UTF-8" standalone="yes"?><Relationships xmlns="http://schemas.openxmlformats.org/package/2006/relationships"><Relationship Id="rId1" Type="http://schemas.openxmlformats.org/officeDocument/2006/relationships/package" Target="../embeddings/Microsoft_Excel_Sheet12.xlsx"/></Relationships>

</file>

<file path=ppt/charts/_rels/chart2.xml.rels><?xml version="1.0" encoding="UTF-8" standalone="yes"?><Relationships xmlns="http://schemas.openxmlformats.org/package/2006/relationships"><Relationship Id="rId1" Type="http://schemas.openxmlformats.org/officeDocument/2006/relationships/package" Target="../embeddings/Microsoft_Excel_Sheet2.xlsx"/></Relationships>

</file>

<file path=ppt/charts/_rels/chart3.xml.rels><?xml version="1.0" encoding="UTF-8" standalone="yes"?><Relationships xmlns="http://schemas.openxmlformats.org/package/2006/relationships"><Relationship Id="rId1" Type="http://schemas.openxmlformats.org/officeDocument/2006/relationships/package" Target="../embeddings/Microsoft_Excel_Sheet3.xlsx"/></Relationships>

</file>

<file path=ppt/charts/_rels/chart4.xml.rels><?xml version="1.0" encoding="UTF-8" standalone="yes"?><Relationships xmlns="http://schemas.openxmlformats.org/package/2006/relationships"><Relationship Id="rId1" Type="http://schemas.openxmlformats.org/officeDocument/2006/relationships/package" Target="../embeddings/Microsoft_Excel_Sheet4.xlsx"/></Relationships>

</file>

<file path=ppt/charts/_rels/chart5.xml.rels><?xml version="1.0" encoding="UTF-8" standalone="yes"?><Relationships xmlns="http://schemas.openxmlformats.org/package/2006/relationships"><Relationship Id="rId1" Type="http://schemas.openxmlformats.org/officeDocument/2006/relationships/package" Target="../embeddings/Microsoft_Excel_Sheet5.xlsx"/></Relationships>

</file>

<file path=ppt/charts/_rels/chart6.xml.rels><?xml version="1.0" encoding="UTF-8" standalone="yes"?><Relationships xmlns="http://schemas.openxmlformats.org/package/2006/relationships"><Relationship Id="rId1" Type="http://schemas.openxmlformats.org/officeDocument/2006/relationships/package" Target="../embeddings/Microsoft_Excel_Sheet6.xlsx"/></Relationships>

</file>

<file path=ppt/charts/_rels/chart7.xml.rels><?xml version="1.0" encoding="UTF-8" standalone="yes"?><Relationships xmlns="http://schemas.openxmlformats.org/package/2006/relationships"><Relationship Id="rId1" Type="http://schemas.openxmlformats.org/officeDocument/2006/relationships/package" Target="../embeddings/Microsoft_Excel_Sheet7.xlsx"/></Relationships>

</file>

<file path=ppt/charts/_rels/chart8.xml.rels><?xml version="1.0" encoding="UTF-8" standalone="yes"?><Relationships xmlns="http://schemas.openxmlformats.org/package/2006/relationships"><Relationship Id="rId1" Type="http://schemas.openxmlformats.org/officeDocument/2006/relationships/package" Target="../embeddings/Microsoft_Excel_Sheet8.xlsx"/></Relationships>

</file>

<file path=ppt/charts/_rels/chart9.xml.rels><?xml version="1.0" encoding="UTF-8" standalone="yes"?><Relationships xmlns="http://schemas.openxmlformats.org/package/2006/relationships"><Relationship Id="rId1" Type="http://schemas.openxmlformats.org/officeDocument/2006/relationships/package" Target="../embeddings/Microsoft_Excel_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0256618"/>
          <c:y val="0.005"/>
          <c:w val="0.969338"/>
          <c:h val="0.885699"/>
        </c:manualLayout>
      </c:layout>
      <c:pieChart>
        <c:varyColors val="0"/>
        <c:ser>
          <c:idx val="0"/>
          <c:order val="0"/>
          <c:tx>
            <c:strRef>
              <c:f>Sheet1!$A$2</c:f>
              <c:strCache>
                <c:ptCount val="1"/>
                <c:pt idx="0">
                  <c:v>Sales</c:v>
                </c:pt>
              </c:strCache>
            </c:strRef>
          </c:tx>
          <c:spPr>
            <a:solidFill>
              <a:srgbClr val="F23B48"/>
            </a:solidFill>
            <a:ln w="12700" cap="flat">
              <a:noFill/>
              <a:miter lim="400000"/>
            </a:ln>
            <a:effectLst/>
          </c:spPr>
          <c:explosion val="0"/>
          <c:dPt>
            <c:idx val="0"/>
            <c:explosion val="0"/>
            <c:spPr>
              <a:solidFill>
                <a:srgbClr val="F23B48"/>
              </a:solidFill>
              <a:ln w="12700" cap="flat">
                <a:noFill/>
                <a:miter lim="400000"/>
              </a:ln>
              <a:effectLst/>
            </c:spPr>
          </c:dPt>
          <c:dPt>
            <c:idx val="1"/>
            <c:explosion val="0"/>
            <c:spPr>
              <a:solidFill>
                <a:srgbClr val="99AEBA"/>
              </a:solidFill>
              <a:ln w="12700" cap="flat">
                <a:noFill/>
                <a:miter lim="400000"/>
              </a:ln>
              <a:effectLst/>
            </c:spPr>
          </c:dPt>
          <c:dPt>
            <c:idx val="2"/>
            <c:explosion val="0"/>
            <c:spPr>
              <a:solidFill>
                <a:srgbClr val="637C90"/>
              </a:solidFill>
              <a:ln w="12700" cap="flat">
                <a:noFill/>
                <a:miter lim="400000"/>
              </a:ln>
              <a:effectLst/>
            </c:spPr>
          </c:dPt>
          <c:dPt>
            <c:idx val="3"/>
            <c:explosion val="0"/>
            <c:spPr>
              <a:solidFill>
                <a:srgbClr val="495D6B"/>
              </a:solidFill>
              <a:ln w="12700" cap="flat">
                <a:noFill/>
                <a:miter lim="400000"/>
              </a:ln>
              <a:effectLst/>
            </c:spPr>
          </c:dPt>
          <c:dLbls>
            <c:dLbl>
              <c:idx val="0"/>
              <c:numFmt formatCode="0.##" sourceLinked="0"/>
              <c:txPr>
                <a:bodyPr/>
                <a:lstStyle/>
                <a:p>
                  <a:pPr>
                    <a:defRPr b="0" i="0" strike="noStrike" sz="1000" u="none">
                      <a:solidFill>
                        <a:srgbClr val="000000"/>
                      </a:solidFill>
                      <a:latin typeface="Lato Light"/>
                    </a:defRPr>
                  </a:pPr>
                </a:p>
              </c:txPr>
              <c:dLblPos val="inEnd"/>
              <c:showLegendKey val="0"/>
              <c:showVal val="0"/>
              <c:showCatName val="0"/>
              <c:showSerName val="0"/>
              <c:showPercent val="0"/>
              <c:showBubbleSize val="0"/>
            </c:dLbl>
            <c:dLbl>
              <c:idx val="1"/>
              <c:numFmt formatCode="0.#" sourceLinked="0"/>
              <c:txPr>
                <a:bodyPr/>
                <a:lstStyle/>
                <a:p>
                  <a:pPr>
                    <a:defRPr b="0" i="0" strike="noStrike" sz="1000" u="none">
                      <a:solidFill>
                        <a:srgbClr val="000000"/>
                      </a:solidFill>
                      <a:latin typeface="Lato Light"/>
                    </a:defRPr>
                  </a:pPr>
                </a:p>
              </c:txPr>
              <c:dLblPos val="inEnd"/>
              <c:showLegendKey val="0"/>
              <c:showVal val="0"/>
              <c:showCatName val="0"/>
              <c:showSerName val="0"/>
              <c:showPercent val="0"/>
              <c:showBubbleSize val="0"/>
            </c:dLbl>
            <c:dLbl>
              <c:idx val="2"/>
              <c:numFmt formatCode="0.#" sourceLinked="0"/>
              <c:txPr>
                <a:bodyPr/>
                <a:lstStyle/>
                <a:p>
                  <a:pPr>
                    <a:defRPr b="0" i="0" strike="noStrike" sz="1000" u="none">
                      <a:solidFill>
                        <a:srgbClr val="000000"/>
                      </a:solidFill>
                      <a:latin typeface="Lato Light"/>
                    </a:defRPr>
                  </a:pPr>
                </a:p>
              </c:txPr>
              <c:dLblPos val="inEnd"/>
              <c:showLegendKey val="0"/>
              <c:showVal val="0"/>
              <c:showCatName val="0"/>
              <c:showSerName val="0"/>
              <c:showPercent val="0"/>
              <c:showBubbleSize val="0"/>
            </c:dLbl>
            <c:dLbl>
              <c:idx val="3"/>
              <c:numFmt formatCode="0.#" sourceLinked="0"/>
              <c:txPr>
                <a:bodyPr/>
                <a:lstStyle/>
                <a:p>
                  <a:pPr>
                    <a:defRPr b="0" i="0" strike="noStrike" sz="1000" u="none">
                      <a:solidFill>
                        <a:srgbClr val="000000"/>
                      </a:solidFill>
                      <a:latin typeface="Lato Light"/>
                    </a:defRPr>
                  </a:pPr>
                </a:p>
              </c:txPr>
              <c:dLblPos val="inEnd"/>
              <c:showLegendKey val="0"/>
              <c:showVal val="0"/>
              <c:showCatName val="0"/>
              <c:showSerName val="0"/>
              <c:showPercent val="0"/>
              <c:showBubbleSize val="0"/>
            </c:dLbl>
            <c:numFmt formatCode="0.##" sourceLinked="0"/>
            <c:txPr>
              <a:bodyPr/>
              <a:lstStyle/>
              <a:p>
                <a:pPr>
                  <a:defRPr b="0" i="0" strike="noStrike" sz="1000" u="none">
                    <a:solidFill>
                      <a:srgbClr val="000000"/>
                    </a:solidFill>
                    <a:latin typeface="Lato Light"/>
                  </a:defRPr>
                </a:pPr>
              </a:p>
            </c:txPr>
            <c:dLblPos val="inEnd"/>
            <c:showLegendKey val="0"/>
            <c:showVal val="0"/>
            <c:showCatName val="0"/>
            <c:showSerName val="0"/>
            <c:showPercent val="0"/>
            <c:showBubbleSize val="0"/>
            <c:showLeaderLines val="0"/>
          </c:dLbls>
          <c:cat>
            <c:strRef>
              <c:f>Sheet1!$B$1:$E$1</c:f>
              <c:strCache>
                <c:ptCount val="4"/>
                <c:pt idx="0">
                  <c:v>1st Qtr</c:v>
                </c:pt>
                <c:pt idx="1">
                  <c:v>2nd Qtr</c:v>
                </c:pt>
                <c:pt idx="2">
                  <c:v>3rd Qtr</c:v>
                </c:pt>
                <c:pt idx="3">
                  <c:v>4th Qtr</c:v>
                </c:pt>
              </c:strCache>
            </c:strRef>
          </c:cat>
          <c:val>
            <c:numRef>
              <c:f>Sheet1!$B$2:$E$2</c:f>
              <c:numCache>
                <c:ptCount val="4"/>
                <c:pt idx="0">
                  <c:v>8.200000</c:v>
                </c:pt>
                <c:pt idx="1">
                  <c:v>3.200000</c:v>
                </c:pt>
                <c:pt idx="2">
                  <c:v>1.400000</c:v>
                </c:pt>
                <c:pt idx="3">
                  <c:v>1.200000</c:v>
                </c:pt>
              </c:numCache>
            </c:numRef>
          </c:val>
        </c:ser>
        <c:firstSliceAng val="0"/>
      </c:pieChart>
      <c:spPr>
        <a:noFill/>
        <a:ln w="12700" cap="flat">
          <a:noFill/>
          <a:miter lim="400000"/>
        </a:ln>
        <a:effectLst/>
      </c:spPr>
    </c:plotArea>
    <c:legend>
      <c:legendPos val="b"/>
      <c:layout>
        <c:manualLayout>
          <c:xMode val="edge"/>
          <c:yMode val="edge"/>
          <c:x val="0"/>
          <c:y val="0.950618"/>
          <c:w val="0.998364"/>
          <c:h val="0.0493825"/>
        </c:manualLayout>
      </c:layout>
      <c:overlay val="1"/>
      <c:spPr>
        <a:noFill/>
        <a:ln w="12700" cap="flat">
          <a:noFill/>
          <a:miter lim="400000"/>
        </a:ln>
        <a:effectLst/>
      </c:spPr>
      <c:txPr>
        <a:bodyPr rot="0"/>
        <a:lstStyle/>
        <a:p>
          <a:pPr>
            <a:defRPr b="0" i="0" strike="noStrike" sz="1000" u="none">
              <a:solidFill>
                <a:srgbClr val="595959"/>
              </a:solidFill>
              <a:latin typeface="Lato Light"/>
            </a:defRPr>
          </a:pPr>
        </a:p>
      </c:txPr>
    </c:legend>
    <c:plotVisOnly val="1"/>
    <c:dispBlanksAs val="gap"/>
  </c:chart>
  <c:spPr>
    <a:noFill/>
    <a:ln>
      <a:noFill/>
    </a:ln>
    <a:effectLst/>
  </c:sp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0661886"/>
          <c:y val="0.0978996"/>
          <c:w val="0.928426"/>
          <c:h val="0.742751"/>
        </c:manualLayout>
      </c:layout>
      <c:lineChart>
        <c:grouping val="standard"/>
        <c:varyColors val="0"/>
        <c:ser>
          <c:idx val="0"/>
          <c:order val="0"/>
          <c:tx>
            <c:strRef>
              <c:f>Sheet1!$B$1</c:f>
              <c:strCache>
                <c:ptCount val="1"/>
                <c:pt idx="0">
                  <c:v>Series 1</c:v>
                </c:pt>
              </c:strCache>
            </c:strRef>
          </c:tx>
          <c:spPr>
            <a:solidFill>
              <a:srgbClr val="FFFFFF"/>
            </a:solidFill>
            <a:ln w="38100" cap="rnd">
              <a:solidFill>
                <a:srgbClr val="F23B48"/>
              </a:solidFill>
              <a:prstDash val="solid"/>
              <a:round/>
            </a:ln>
            <a:effectLst/>
          </c:spPr>
          <c:marker>
            <c:symbol val="circle"/>
            <c:size val="3"/>
            <c:spPr>
              <a:solidFill>
                <a:srgbClr val="FFFFFF"/>
              </a:solidFill>
              <a:ln w="38100" cap="flat">
                <a:solidFill>
                  <a:srgbClr val="F23B48"/>
                </a:solidFill>
                <a:prstDash val="solid"/>
                <a:miter lim="800000"/>
              </a:ln>
              <a:effectLst/>
            </c:spPr>
          </c:marker>
          <c:dLbls>
            <c:numFmt formatCode="0.#" sourceLinked="0"/>
            <c:txPr>
              <a:bodyPr/>
              <a:lstStyle/>
              <a:p>
                <a:pPr>
                  <a:defRPr b="0" i="0" strike="noStrike" sz="1000" u="none">
                    <a:solidFill>
                      <a:srgbClr val="000000"/>
                    </a:solidFill>
                    <a:latin typeface="Lato Light"/>
                  </a:defRPr>
                </a:pPr>
              </a:p>
            </c:txPr>
            <c:dLblPos val="t"/>
            <c:showLegendKey val="0"/>
            <c:showVal val="0"/>
            <c:showCatName val="0"/>
            <c:showSerName val="0"/>
            <c:showPercent val="0"/>
            <c:showBubbleSize val="0"/>
            <c:showLeaderLines val="0"/>
          </c:dLbls>
          <c:cat>
            <c:strRef>
              <c:f>Sheet1!$A$2:$A$7</c:f>
              <c:strCache>
                <c:ptCount val="6"/>
                <c:pt idx="0">
                  <c:v>One</c:v>
                </c:pt>
                <c:pt idx="1">
                  <c:v>Two</c:v>
                </c:pt>
                <c:pt idx="2">
                  <c:v>Three</c:v>
                </c:pt>
                <c:pt idx="3">
                  <c:v>Four</c:v>
                </c:pt>
                <c:pt idx="4">
                  <c:v>Five</c:v>
                </c:pt>
                <c:pt idx="5">
                  <c:v>Six</c:v>
                </c:pt>
              </c:strCache>
            </c:strRef>
          </c:cat>
          <c:val>
            <c:numRef>
              <c:f>Sheet1!$B$2:$B$7</c:f>
              <c:numCache>
                <c:ptCount val="6"/>
                <c:pt idx="0">
                  <c:v>8.000000</c:v>
                </c:pt>
                <c:pt idx="1">
                  <c:v>15.600000</c:v>
                </c:pt>
                <c:pt idx="2">
                  <c:v>34.000000</c:v>
                </c:pt>
                <c:pt idx="3">
                  <c:v>27.700000</c:v>
                </c:pt>
                <c:pt idx="4">
                  <c:v>39.000000</c:v>
                </c:pt>
                <c:pt idx="5">
                  <c:v>53.800000</c:v>
                </c:pt>
              </c:numCache>
            </c:numRef>
          </c:val>
          <c:smooth val="0"/>
        </c:ser>
        <c:marker val="1"/>
        <c:axId val="2094734552"/>
        <c:axId val="2094734553"/>
      </c:lineChart>
      <c:catAx>
        <c:axId val="2094734552"/>
        <c:scaling>
          <c:orientation val="minMax"/>
        </c:scaling>
        <c:delete val="0"/>
        <c:axPos val="b"/>
        <c:numFmt formatCode="General" sourceLinked="0"/>
        <c:majorTickMark val="out"/>
        <c:minorTickMark val="none"/>
        <c:tickLblPos val="low"/>
        <c:spPr>
          <a:ln w="12700" cap="flat">
            <a:solidFill>
              <a:srgbClr val="D9D9D9"/>
            </a:solidFill>
            <a:prstDash val="solid"/>
            <a:round/>
          </a:ln>
        </c:spPr>
        <c:txPr>
          <a:bodyPr rot="0"/>
          <a:lstStyle/>
          <a:p>
            <a:pPr>
              <a:defRPr b="0" i="0" strike="noStrike" sz="1000" u="none">
                <a:solidFill>
                  <a:srgbClr val="808080"/>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F2F2F2"/>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000" u="none">
                <a:solidFill>
                  <a:srgbClr val="808080"/>
                </a:solidFill>
                <a:latin typeface="Lato Light"/>
              </a:defRPr>
            </a:pPr>
          </a:p>
        </c:txPr>
        <c:crossAx val="2094734552"/>
        <c:crosses val="autoZero"/>
        <c:crossBetween val="between"/>
        <c:majorUnit val="15"/>
        <c:minorUnit val="7.5"/>
      </c:valAx>
      <c:spPr>
        <a:noFill/>
        <a:ln w="12700" cap="flat">
          <a:noFill/>
          <a:miter lim="400000"/>
        </a:ln>
        <a:effectLst/>
      </c:spPr>
    </c:plotArea>
    <c:plotVisOnly val="1"/>
    <c:dispBlanksAs val="gap"/>
  </c:chart>
  <c:spPr>
    <a:noFill/>
    <a:ln>
      <a:noFill/>
    </a:ln>
    <a:effectLst/>
  </c:sp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0661886"/>
          <c:y val="0.0978996"/>
          <c:w val="0.928426"/>
          <c:h val="0.742751"/>
        </c:manualLayout>
      </c:layout>
      <c:lineChart>
        <c:grouping val="standard"/>
        <c:varyColors val="0"/>
        <c:ser>
          <c:idx val="0"/>
          <c:order val="0"/>
          <c:tx>
            <c:strRef>
              <c:f>Sheet1!$B$1</c:f>
              <c:strCache>
                <c:ptCount val="1"/>
                <c:pt idx="0">
                  <c:v>Series 1</c:v>
                </c:pt>
              </c:strCache>
            </c:strRef>
          </c:tx>
          <c:spPr>
            <a:solidFill>
              <a:srgbClr val="FFFFFF"/>
            </a:solidFill>
            <a:ln w="38100" cap="rnd">
              <a:solidFill>
                <a:srgbClr val="F23B48"/>
              </a:solidFill>
              <a:prstDash val="solid"/>
              <a:round/>
            </a:ln>
            <a:effectLst/>
          </c:spPr>
          <c:marker>
            <c:symbol val="circle"/>
            <c:size val="3"/>
            <c:spPr>
              <a:solidFill>
                <a:srgbClr val="FFFFFF"/>
              </a:solidFill>
              <a:ln w="38100" cap="flat">
                <a:solidFill>
                  <a:srgbClr val="F23B48"/>
                </a:solidFill>
                <a:prstDash val="solid"/>
                <a:miter lim="800000"/>
              </a:ln>
              <a:effectLst/>
            </c:spPr>
          </c:marker>
          <c:dLbls>
            <c:numFmt formatCode="0.#" sourceLinked="0"/>
            <c:txPr>
              <a:bodyPr/>
              <a:lstStyle/>
              <a:p>
                <a:pPr>
                  <a:defRPr b="0" i="0" strike="noStrike" sz="1000" u="none">
                    <a:solidFill>
                      <a:srgbClr val="000000"/>
                    </a:solidFill>
                    <a:latin typeface="Lato Light"/>
                  </a:defRPr>
                </a:pPr>
              </a:p>
            </c:txPr>
            <c:dLblPos val="t"/>
            <c:showLegendKey val="0"/>
            <c:showVal val="0"/>
            <c:showCatName val="0"/>
            <c:showSerName val="0"/>
            <c:showPercent val="0"/>
            <c:showBubbleSize val="0"/>
            <c:showLeaderLines val="0"/>
          </c:dLbls>
          <c:cat>
            <c:strRef>
              <c:f>Sheet1!$A$2:$A$7</c:f>
              <c:strCache>
                <c:ptCount val="6"/>
                <c:pt idx="0">
                  <c:v>One</c:v>
                </c:pt>
                <c:pt idx="1">
                  <c:v>Two</c:v>
                </c:pt>
                <c:pt idx="2">
                  <c:v>Three</c:v>
                </c:pt>
                <c:pt idx="3">
                  <c:v>Four</c:v>
                </c:pt>
                <c:pt idx="4">
                  <c:v>Five</c:v>
                </c:pt>
                <c:pt idx="5">
                  <c:v>Six</c:v>
                </c:pt>
              </c:strCache>
            </c:strRef>
          </c:cat>
          <c:val>
            <c:numRef>
              <c:f>Sheet1!$B$2:$B$7</c:f>
              <c:numCache>
                <c:ptCount val="6"/>
                <c:pt idx="0">
                  <c:v>8.000000</c:v>
                </c:pt>
                <c:pt idx="1">
                  <c:v>15.600000</c:v>
                </c:pt>
                <c:pt idx="2">
                  <c:v>34.000000</c:v>
                </c:pt>
                <c:pt idx="3">
                  <c:v>27.700000</c:v>
                </c:pt>
                <c:pt idx="4">
                  <c:v>39.000000</c:v>
                </c:pt>
                <c:pt idx="5">
                  <c:v>53.800000</c:v>
                </c:pt>
              </c:numCache>
            </c:numRef>
          </c:val>
          <c:smooth val="0"/>
        </c:ser>
        <c:marker val="1"/>
        <c:axId val="2094734552"/>
        <c:axId val="2094734553"/>
      </c:lineChart>
      <c:catAx>
        <c:axId val="2094734552"/>
        <c:scaling>
          <c:orientation val="minMax"/>
        </c:scaling>
        <c:delete val="0"/>
        <c:axPos val="b"/>
        <c:numFmt formatCode="General" sourceLinked="0"/>
        <c:majorTickMark val="out"/>
        <c:minorTickMark val="none"/>
        <c:tickLblPos val="low"/>
        <c:spPr>
          <a:ln w="12700" cap="flat">
            <a:solidFill>
              <a:srgbClr val="D9D9D9"/>
            </a:solidFill>
            <a:prstDash val="solid"/>
            <a:round/>
          </a:ln>
        </c:spPr>
        <c:txPr>
          <a:bodyPr rot="0"/>
          <a:lstStyle/>
          <a:p>
            <a:pPr>
              <a:defRPr b="0" i="0" strike="noStrike" sz="1000" u="none">
                <a:solidFill>
                  <a:srgbClr val="808080"/>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F2F2F2"/>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000" u="none">
                <a:solidFill>
                  <a:srgbClr val="808080"/>
                </a:solidFill>
                <a:latin typeface="Lato Light"/>
              </a:defRPr>
            </a:pPr>
          </a:p>
        </c:txPr>
        <c:crossAx val="2094734552"/>
        <c:crosses val="autoZero"/>
        <c:crossBetween val="between"/>
        <c:majorUnit val="15"/>
        <c:minorUnit val="7.5"/>
      </c:valAx>
      <c:spPr>
        <a:noFill/>
        <a:ln w="12700" cap="flat">
          <a:noFill/>
          <a:miter lim="400000"/>
        </a:ln>
        <a:effectLst/>
      </c:spPr>
    </c:plotArea>
    <c:plotVisOnly val="1"/>
    <c:dispBlanksAs val="gap"/>
  </c:chart>
  <c:spPr>
    <a:noFill/>
    <a:ln>
      <a:noFill/>
    </a:ln>
    <a:effectLst/>
  </c:sp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roundedCorners val="0"/>
  <c:chart>
    <c:title>
      <c:tx>
        <c:rich>
          <a:bodyPr rot="0"/>
          <a:lstStyle/>
          <a:p>
            <a:pPr>
              <a:defRPr b="0" i="0" strike="noStrike" sz="1000" u="none">
                <a:solidFill>
                  <a:srgbClr val="000000"/>
                </a:solidFill>
                <a:latin typeface="Lato Light"/>
              </a:defRPr>
            </a:pPr>
            <a:r>
              <a:rPr b="0" i="0" strike="noStrike" sz="1000" u="none">
                <a:solidFill>
                  <a:srgbClr val="000000"/>
                </a:solidFill>
                <a:latin typeface="Lato Light"/>
              </a:rPr>
              <a:t>PC</a:t>
            </a:r>
          </a:p>
        </c:rich>
      </c:tx>
      <c:layout>
        <c:manualLayout>
          <c:xMode val="edge"/>
          <c:yMode val="edge"/>
          <c:x val="0.477888"/>
          <c:y val="0"/>
          <c:w val="0.0442241"/>
          <c:h val="0.0856897"/>
        </c:manualLayout>
      </c:layout>
      <c:overlay val="1"/>
      <c:spPr>
        <a:noFill/>
        <a:effectLst/>
      </c:spPr>
    </c:title>
    <c:autoTitleDeleted val="1"/>
    <c:plotArea>
      <c:layout>
        <c:manualLayout>
          <c:layoutTarget val="inner"/>
          <c:xMode val="edge"/>
          <c:yMode val="edge"/>
          <c:x val="0.085291"/>
          <c:y val="0.0856897"/>
          <c:w val="0.909709"/>
          <c:h val="0.756797"/>
        </c:manualLayout>
      </c:layout>
      <c:barChart>
        <c:barDir val="col"/>
        <c:grouping val="clustered"/>
        <c:varyColors val="0"/>
        <c:ser>
          <c:idx val="0"/>
          <c:order val="0"/>
          <c:tx>
            <c:v>PC</c:v>
          </c:tx>
          <c:spPr>
            <a:solidFill>
              <a:srgbClr val="B8CBD3"/>
            </a:solidFill>
            <a:ln w="12700" cap="flat">
              <a:noFill/>
              <a:miter lim="400000"/>
            </a:ln>
            <a:effectLst/>
          </c:spPr>
          <c:invertIfNegative val="0"/>
          <c:dPt>
            <c:idx val="0"/>
            <c:spPr>
              <a:solidFill>
                <a:srgbClr val="B8CBD3"/>
              </a:solidFill>
              <a:ln w="12700" cap="flat">
                <a:noFill/>
                <a:miter lim="400000"/>
              </a:ln>
              <a:effectLst/>
            </c:spPr>
          </c:dPt>
          <c:dPt>
            <c:idx val="1"/>
            <c:spPr>
              <a:solidFill>
                <a:srgbClr val="99AEBA"/>
              </a:solidFill>
              <a:ln w="12700" cap="flat">
                <a:noFill/>
                <a:miter lim="400000"/>
              </a:ln>
              <a:effectLst/>
            </c:spPr>
          </c:dPt>
          <c:dPt>
            <c:idx val="2"/>
            <c:spPr>
              <a:solidFill>
                <a:srgbClr val="7C95A5"/>
              </a:solidFill>
              <a:ln w="12700" cap="flat">
                <a:noFill/>
                <a:miter lim="400000"/>
              </a:ln>
              <a:effectLst/>
            </c:spPr>
          </c:dPt>
          <c:dPt>
            <c:idx val="3"/>
            <c:spPr>
              <a:solidFill>
                <a:srgbClr val="637C90"/>
              </a:solidFill>
              <a:ln w="12700" cap="flat">
                <a:noFill/>
                <a:miter lim="400000"/>
              </a:ln>
              <a:effectLst/>
            </c:spPr>
          </c:dPt>
          <c:dPt>
            <c:idx val="4"/>
            <c:spPr>
              <a:solidFill>
                <a:srgbClr val="F23B48"/>
              </a:solidFill>
              <a:ln w="12700" cap="flat">
                <a:noFill/>
                <a:miter lim="400000"/>
              </a:ln>
              <a:effectLst/>
            </c:spPr>
          </c:dPt>
          <c:dLbls>
            <c:dLbl>
              <c:idx val="0"/>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dLbl>
            <c:dLbl>
              <c:idx val="1"/>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dLbl>
            <c:dLbl>
              <c:idx val="2"/>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dLbl>
            <c:dLbl>
              <c:idx val="3"/>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dLbl>
            <c:dLbl>
              <c:idx val="4"/>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dLbl>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Lit>
              <c:ptCount val="5"/>
              <c:pt idx="0">
                <c:v>2010</c:v>
              </c:pt>
              <c:pt idx="1">
                <c:v>2011</c:v>
              </c:pt>
              <c:pt idx="2">
                <c:v>2012</c:v>
              </c:pt>
              <c:pt idx="3">
                <c:v>2013</c:v>
              </c:pt>
              <c:pt idx="4">
                <c:v>2014</c:v>
              </c:pt>
            </c:strLit>
          </c:cat>
          <c:val>
            <c:numLit>
              <c:ptCount val="5"/>
              <c:pt idx="0">
                <c:v>3.500000</c:v>
              </c:pt>
              <c:pt idx="1">
                <c:v>2.500000</c:v>
              </c:pt>
              <c:pt idx="2">
                <c:v>3.500000</c:v>
              </c:pt>
              <c:pt idx="3">
                <c:v>4.500000</c:v>
              </c:pt>
              <c:pt idx="4">
                <c:v>3.700000</c:v>
              </c:pt>
            </c:numLit>
          </c:val>
        </c:ser>
        <c:gapWidth val="100"/>
        <c:overlap val="-30"/>
        <c:axId val="2094734552"/>
        <c:axId val="2094734553"/>
      </c:barChart>
      <c:catAx>
        <c:axId val="2094734552"/>
        <c:scaling>
          <c:orientation val="minMax"/>
        </c:scaling>
        <c:delete val="0"/>
        <c:axPos val="b"/>
        <c:numFmt formatCode="General" sourceLinked="0"/>
        <c:majorTickMark val="none"/>
        <c:minorTickMark val="none"/>
        <c:tickLblPos val="low"/>
        <c:spPr>
          <a:ln w="12700" cap="flat">
            <a:solidFill>
              <a:srgbClr val="D9D9D9"/>
            </a:solidFill>
            <a:prstDash val="solid"/>
            <a:round/>
          </a:ln>
        </c:spPr>
        <c:txPr>
          <a:bodyPr rot="0"/>
          <a:lstStyle/>
          <a:p>
            <a:pPr>
              <a:defRPr b="0" i="0" strike="noStrike" sz="1100" u="none">
                <a:solidFill>
                  <a:srgbClr val="595959"/>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D9D9D9"/>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100" u="none">
                <a:solidFill>
                  <a:srgbClr val="595959"/>
                </a:solidFill>
                <a:latin typeface="Lato Light"/>
              </a:defRPr>
            </a:pPr>
          </a:p>
        </c:txPr>
        <c:crossAx val="2094734552"/>
        <c:crosses val="autoZero"/>
        <c:crossBetween val="between"/>
        <c:majorUnit val="1.25"/>
        <c:minorUnit val="0.625"/>
      </c:valAx>
      <c:spPr>
        <a:noFill/>
        <a:ln w="12700" cap="flat">
          <a:noFill/>
          <a:miter lim="400000"/>
        </a:ln>
        <a:effectLst/>
      </c:spPr>
    </c:plotArea>
    <c:plotVisOnly val="1"/>
    <c:dispBlanksAs val="gap"/>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156019"/>
          <c:y val="0.0600181"/>
          <c:w val="0.838981"/>
          <c:h val="0.848997"/>
        </c:manualLayout>
      </c:layout>
      <c:barChart>
        <c:barDir val="col"/>
        <c:grouping val="clustered"/>
        <c:varyColors val="0"/>
        <c:ser>
          <c:idx val="0"/>
          <c:order val="0"/>
          <c:tx>
            <c:strRef>
              <c:f>Sheet1!$A$2</c:f>
              <c:strCache>
                <c:ptCount val="1"/>
                <c:pt idx="0">
                  <c:v>PC</c:v>
                </c:pt>
              </c:strCache>
            </c:strRef>
          </c:tx>
          <c:spPr>
            <a:solidFill>
              <a:srgbClr val="99AEBA"/>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Sheet1!$B$1:$B$1</c:f>
              <c:strCache>
                <c:ptCount val="1"/>
                <c:pt idx="0">
                  <c:v>2010</c:v>
                </c:pt>
              </c:strCache>
            </c:strRef>
          </c:cat>
          <c:val>
            <c:numRef>
              <c:f>Sheet1!$B$2:$B$2</c:f>
              <c:numCache>
                <c:ptCount val="1"/>
                <c:pt idx="0">
                  <c:v>3.500000</c:v>
                </c:pt>
              </c:numCache>
            </c:numRef>
          </c:val>
        </c:ser>
        <c:ser>
          <c:idx val="1"/>
          <c:order val="1"/>
          <c:tx>
            <c:strRef>
              <c:f>Sheet1!$A$3</c:f>
              <c:strCache>
                <c:ptCount val="1"/>
                <c:pt idx="0">
                  <c:v>Notebook</c:v>
                </c:pt>
              </c:strCache>
            </c:strRef>
          </c:tx>
          <c:spPr>
            <a:solidFill>
              <a:srgbClr val="637C90"/>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Sheet1!$B$1:$B$1</c:f>
              <c:strCache>
                <c:ptCount val="1"/>
                <c:pt idx="0">
                  <c:v>2010</c:v>
                </c:pt>
              </c:strCache>
            </c:strRef>
          </c:cat>
          <c:val>
            <c:numRef>
              <c:f>Sheet1!$B$3:$B$3</c:f>
              <c:numCache>
                <c:ptCount val="1"/>
                <c:pt idx="0">
                  <c:v>6.200000</c:v>
                </c:pt>
              </c:numCache>
            </c:numRef>
          </c:val>
        </c:ser>
        <c:ser>
          <c:idx val="2"/>
          <c:order val="2"/>
          <c:tx>
            <c:strRef>
              <c:f>Sheet1!$A$4</c:f>
              <c:strCache>
                <c:ptCount val="1"/>
                <c:pt idx="0">
                  <c:v>Tablet</c:v>
                </c:pt>
              </c:strCache>
            </c:strRef>
          </c:tx>
          <c:spPr>
            <a:solidFill>
              <a:srgbClr val="32424F"/>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Sheet1!$B$1:$B$1</c:f>
              <c:strCache>
                <c:ptCount val="1"/>
                <c:pt idx="0">
                  <c:v>2010</c:v>
                </c:pt>
              </c:strCache>
            </c:strRef>
          </c:cat>
          <c:val>
            <c:numRef>
              <c:f>Sheet1!$B$4:$B$4</c:f>
              <c:numCache>
                <c:ptCount val="1"/>
                <c:pt idx="0">
                  <c:v>5.400000</c:v>
                </c:pt>
              </c:numCache>
            </c:numRef>
          </c:val>
        </c:ser>
        <c:ser>
          <c:idx val="3"/>
          <c:order val="3"/>
          <c:tx>
            <c:strRef>
              <c:f>Sheet1!$A$5</c:f>
              <c:strCache>
                <c:ptCount val="1"/>
                <c:pt idx="0">
                  <c:v>Other</c:v>
                </c:pt>
              </c:strCache>
            </c:strRef>
          </c:tx>
          <c:spPr>
            <a:solidFill>
              <a:srgbClr val="F23B48"/>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Sheet1!$B$1:$B$1</c:f>
              <c:strCache>
                <c:ptCount val="1"/>
                <c:pt idx="0">
                  <c:v>2010</c:v>
                </c:pt>
              </c:strCache>
            </c:strRef>
          </c:cat>
          <c:val>
            <c:numRef>
              <c:f>Sheet1!$B$5:$B$5</c:f>
              <c:numCache>
                <c:ptCount val="1"/>
                <c:pt idx="0">
                  <c:v>2.000000</c:v>
                </c:pt>
              </c:numCache>
            </c:numRef>
          </c:val>
        </c:ser>
        <c:gapWidth val="100"/>
        <c:overlap val="0"/>
        <c:axId val="2094734552"/>
        <c:axId val="2094734553"/>
      </c:barChart>
      <c:catAx>
        <c:axId val="2094734552"/>
        <c:scaling>
          <c:orientation val="minMax"/>
        </c:scaling>
        <c:delete val="0"/>
        <c:axPos val="b"/>
        <c:numFmt formatCode="General" sourceLinked="0"/>
        <c:majorTickMark val="none"/>
        <c:minorTickMark val="none"/>
        <c:tickLblPos val="low"/>
        <c:spPr>
          <a:ln w="12700" cap="flat">
            <a:solidFill>
              <a:srgbClr val="D9D9D9"/>
            </a:solidFill>
            <a:prstDash val="solid"/>
            <a:round/>
          </a:ln>
        </c:spPr>
        <c:txPr>
          <a:bodyPr rot="0"/>
          <a:lstStyle/>
          <a:p>
            <a:pPr>
              <a:defRPr b="0" i="0" strike="noStrike" sz="1100" u="none">
                <a:solidFill>
                  <a:srgbClr val="595959"/>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D9D9D9"/>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100" u="none">
                <a:solidFill>
                  <a:srgbClr val="595959"/>
                </a:solidFill>
                <a:latin typeface="Lato Light"/>
              </a:defRPr>
            </a:pPr>
          </a:p>
        </c:txPr>
        <c:crossAx val="2094734552"/>
        <c:crosses val="autoZero"/>
        <c:crossBetween val="between"/>
        <c:majorUnit val="1.75"/>
        <c:minorUnit val="0.875"/>
      </c:valAx>
      <c:spPr>
        <a:noFill/>
        <a:ln w="12700" cap="flat">
          <a:noFill/>
          <a:miter lim="400000"/>
        </a:ln>
        <a:effectLst/>
      </c:spPr>
    </c:plotArea>
    <c:plotVisOnly val="1"/>
    <c:dispBlanksAs val="gap"/>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156019"/>
          <c:y val="0.0600181"/>
          <c:w val="0.838981"/>
          <c:h val="0.848997"/>
        </c:manualLayout>
      </c:layout>
      <c:barChart>
        <c:barDir val="col"/>
        <c:grouping val="clustered"/>
        <c:varyColors val="0"/>
        <c:ser>
          <c:idx val="0"/>
          <c:order val="0"/>
          <c:tx>
            <c:strRef>
              <c:f>Sheet1!$A$2</c:f>
              <c:strCache>
                <c:ptCount val="1"/>
                <c:pt idx="0">
                  <c:v>PC</c:v>
                </c:pt>
              </c:strCache>
            </c:strRef>
          </c:tx>
          <c:spPr>
            <a:solidFill>
              <a:srgbClr val="99AEBA"/>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Sheet1!$B$1:$B$1</c:f>
              <c:strCache>
                <c:ptCount val="1"/>
                <c:pt idx="0">
                  <c:v>2010</c:v>
                </c:pt>
              </c:strCache>
            </c:strRef>
          </c:cat>
          <c:val>
            <c:numRef>
              <c:f>Sheet1!$B$2:$B$2</c:f>
              <c:numCache>
                <c:ptCount val="1"/>
                <c:pt idx="0">
                  <c:v>1.500000</c:v>
                </c:pt>
              </c:numCache>
            </c:numRef>
          </c:val>
        </c:ser>
        <c:ser>
          <c:idx val="1"/>
          <c:order val="1"/>
          <c:tx>
            <c:strRef>
              <c:f>Sheet1!$A$3</c:f>
              <c:strCache>
                <c:ptCount val="1"/>
                <c:pt idx="0">
                  <c:v>Notebook</c:v>
                </c:pt>
              </c:strCache>
            </c:strRef>
          </c:tx>
          <c:spPr>
            <a:solidFill>
              <a:srgbClr val="637C90"/>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Sheet1!$B$1:$B$1</c:f>
              <c:strCache>
                <c:ptCount val="1"/>
                <c:pt idx="0">
                  <c:v>2010</c:v>
                </c:pt>
              </c:strCache>
            </c:strRef>
          </c:cat>
          <c:val>
            <c:numRef>
              <c:f>Sheet1!$B$3:$B$3</c:f>
              <c:numCache>
                <c:ptCount val="1"/>
                <c:pt idx="0">
                  <c:v>4.200000</c:v>
                </c:pt>
              </c:numCache>
            </c:numRef>
          </c:val>
        </c:ser>
        <c:ser>
          <c:idx val="2"/>
          <c:order val="2"/>
          <c:tx>
            <c:strRef>
              <c:f>Sheet1!$A$4</c:f>
              <c:strCache>
                <c:ptCount val="1"/>
                <c:pt idx="0">
                  <c:v>Tablet</c:v>
                </c:pt>
              </c:strCache>
            </c:strRef>
          </c:tx>
          <c:spPr>
            <a:solidFill>
              <a:srgbClr val="32424F"/>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Sheet1!$B$1:$B$1</c:f>
              <c:strCache>
                <c:ptCount val="1"/>
                <c:pt idx="0">
                  <c:v>2010</c:v>
                </c:pt>
              </c:strCache>
            </c:strRef>
          </c:cat>
          <c:val>
            <c:numRef>
              <c:f>Sheet1!$B$4:$B$4</c:f>
              <c:numCache>
                <c:ptCount val="1"/>
                <c:pt idx="0">
                  <c:v>6.300000</c:v>
                </c:pt>
              </c:numCache>
            </c:numRef>
          </c:val>
        </c:ser>
        <c:ser>
          <c:idx val="3"/>
          <c:order val="3"/>
          <c:tx>
            <c:strRef>
              <c:f>Sheet1!$A$5</c:f>
              <c:strCache>
                <c:ptCount val="1"/>
                <c:pt idx="0">
                  <c:v>Other</c:v>
                </c:pt>
              </c:strCache>
            </c:strRef>
          </c:tx>
          <c:spPr>
            <a:solidFill>
              <a:srgbClr val="F23B48"/>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Sheet1!$B$1:$B$1</c:f>
              <c:strCache>
                <c:ptCount val="1"/>
                <c:pt idx="0">
                  <c:v>2010</c:v>
                </c:pt>
              </c:strCache>
            </c:strRef>
          </c:cat>
          <c:val>
            <c:numRef>
              <c:f>Sheet1!$B$5:$B$5</c:f>
              <c:numCache>
                <c:ptCount val="1"/>
                <c:pt idx="0">
                  <c:v>2.000000</c:v>
                </c:pt>
              </c:numCache>
            </c:numRef>
          </c:val>
        </c:ser>
        <c:gapWidth val="100"/>
        <c:overlap val="0"/>
        <c:axId val="2094734552"/>
        <c:axId val="2094734553"/>
      </c:barChart>
      <c:catAx>
        <c:axId val="2094734552"/>
        <c:scaling>
          <c:orientation val="minMax"/>
        </c:scaling>
        <c:delete val="0"/>
        <c:axPos val="b"/>
        <c:numFmt formatCode="General" sourceLinked="0"/>
        <c:majorTickMark val="none"/>
        <c:minorTickMark val="none"/>
        <c:tickLblPos val="low"/>
        <c:spPr>
          <a:ln w="12700" cap="flat">
            <a:solidFill>
              <a:srgbClr val="D9D9D9"/>
            </a:solidFill>
            <a:prstDash val="solid"/>
            <a:round/>
          </a:ln>
        </c:spPr>
        <c:txPr>
          <a:bodyPr rot="0"/>
          <a:lstStyle/>
          <a:p>
            <a:pPr>
              <a:defRPr b="0" i="0" strike="noStrike" sz="1100" u="none">
                <a:solidFill>
                  <a:srgbClr val="595959"/>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D9D9D9"/>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100" u="none">
                <a:solidFill>
                  <a:srgbClr val="595959"/>
                </a:solidFill>
                <a:latin typeface="Lato Light"/>
              </a:defRPr>
            </a:pPr>
          </a:p>
        </c:txPr>
        <c:crossAx val="2094734552"/>
        <c:crosses val="autoZero"/>
        <c:crossBetween val="between"/>
        <c:majorUnit val="1.75"/>
        <c:minorUnit val="0.875"/>
      </c:valAx>
      <c:spPr>
        <a:noFill/>
        <a:ln w="12700" cap="flat">
          <a:noFill/>
          <a:miter lim="400000"/>
        </a:ln>
        <a:effectLst/>
      </c:spPr>
    </c:plotArea>
    <c:plotVisOnly val="1"/>
    <c:dispBlanksAs val="gap"/>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0381059"/>
          <c:y val="0.0527987"/>
          <c:w val="0.956894"/>
          <c:h val="0.756052"/>
        </c:manualLayout>
      </c:layout>
      <c:barChart>
        <c:barDir val="col"/>
        <c:grouping val="clustered"/>
        <c:varyColors val="0"/>
        <c:ser>
          <c:idx val="0"/>
          <c:order val="0"/>
          <c:tx>
            <c:strRef>
              <c:f>Sheet1!$B$1</c:f>
              <c:strCache>
                <c:ptCount val="1"/>
                <c:pt idx="0">
                  <c:v>PC</c:v>
                </c:pt>
              </c:strCache>
            </c:strRef>
          </c:tx>
          <c:spPr>
            <a:solidFill>
              <a:srgbClr val="99AEBA"/>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Sheet1!$A$2:$A$6</c:f>
              <c:strCache>
                <c:ptCount val="5"/>
                <c:pt idx="0">
                  <c:v>2010</c:v>
                </c:pt>
                <c:pt idx="1">
                  <c:v>2011</c:v>
                </c:pt>
                <c:pt idx="2">
                  <c:v>2012</c:v>
                </c:pt>
                <c:pt idx="3">
                  <c:v>2013</c:v>
                </c:pt>
                <c:pt idx="4">
                  <c:v>2014</c:v>
                </c:pt>
              </c:strCache>
            </c:strRef>
          </c:cat>
          <c:val>
            <c:numRef>
              <c:f>Sheet1!$B$2:$B$6</c:f>
              <c:numCache>
                <c:ptCount val="5"/>
                <c:pt idx="0">
                  <c:v>4.300000</c:v>
                </c:pt>
                <c:pt idx="1">
                  <c:v>2.500000</c:v>
                </c:pt>
                <c:pt idx="2">
                  <c:v>3.500000</c:v>
                </c:pt>
                <c:pt idx="3">
                  <c:v>4.500000</c:v>
                </c:pt>
                <c:pt idx="4">
                  <c:v>3.700000</c:v>
                </c:pt>
              </c:numCache>
            </c:numRef>
          </c:val>
        </c:ser>
        <c:ser>
          <c:idx val="1"/>
          <c:order val="1"/>
          <c:tx>
            <c:strRef>
              <c:f>Sheet1!$C$1</c:f>
              <c:strCache>
                <c:ptCount val="1"/>
                <c:pt idx="0">
                  <c:v>Notebook</c:v>
                </c:pt>
              </c:strCache>
            </c:strRef>
          </c:tx>
          <c:spPr>
            <a:solidFill>
              <a:srgbClr val="637C90"/>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Sheet1!$A$2:$A$6</c:f>
              <c:strCache>
                <c:ptCount val="5"/>
                <c:pt idx="0">
                  <c:v>2010</c:v>
                </c:pt>
                <c:pt idx="1">
                  <c:v>2011</c:v>
                </c:pt>
                <c:pt idx="2">
                  <c:v>2012</c:v>
                </c:pt>
                <c:pt idx="3">
                  <c:v>2013</c:v>
                </c:pt>
                <c:pt idx="4">
                  <c:v>2014</c:v>
                </c:pt>
              </c:strCache>
            </c:strRef>
          </c:cat>
          <c:val>
            <c:numRef>
              <c:f>Sheet1!$C$2:$C$6</c:f>
              <c:numCache>
                <c:ptCount val="5"/>
                <c:pt idx="0">
                  <c:v>2.400000</c:v>
                </c:pt>
                <c:pt idx="1">
                  <c:v>4.400000</c:v>
                </c:pt>
                <c:pt idx="2">
                  <c:v>1.800000</c:v>
                </c:pt>
                <c:pt idx="3">
                  <c:v>2.800000</c:v>
                </c:pt>
                <c:pt idx="4">
                  <c:v>2.500000</c:v>
                </c:pt>
              </c:numCache>
            </c:numRef>
          </c:val>
        </c:ser>
        <c:ser>
          <c:idx val="2"/>
          <c:order val="2"/>
          <c:tx>
            <c:strRef>
              <c:f>Sheet1!$D$1</c:f>
              <c:strCache>
                <c:ptCount val="1"/>
                <c:pt idx="0">
                  <c:v>Tablet</c:v>
                </c:pt>
              </c:strCache>
            </c:strRef>
          </c:tx>
          <c:spPr>
            <a:solidFill>
              <a:srgbClr val="32424F"/>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Sheet1!$A$2:$A$6</c:f>
              <c:strCache>
                <c:ptCount val="5"/>
                <c:pt idx="0">
                  <c:v>2010</c:v>
                </c:pt>
                <c:pt idx="1">
                  <c:v>2011</c:v>
                </c:pt>
                <c:pt idx="2">
                  <c:v>2012</c:v>
                </c:pt>
                <c:pt idx="3">
                  <c:v>2013</c:v>
                </c:pt>
                <c:pt idx="4">
                  <c:v>2014</c:v>
                </c:pt>
              </c:strCache>
            </c:strRef>
          </c:cat>
          <c:val>
            <c:numRef>
              <c:f>Sheet1!$D$2:$D$6</c:f>
              <c:numCache>
                <c:ptCount val="5"/>
                <c:pt idx="0">
                  <c:v>2.000000</c:v>
                </c:pt>
                <c:pt idx="1">
                  <c:v>2.000000</c:v>
                </c:pt>
                <c:pt idx="2">
                  <c:v>3.000000</c:v>
                </c:pt>
                <c:pt idx="3">
                  <c:v>5.000000</c:v>
                </c:pt>
                <c:pt idx="4">
                  <c:v>1.200000</c:v>
                </c:pt>
              </c:numCache>
            </c:numRef>
          </c:val>
        </c:ser>
        <c:ser>
          <c:idx val="3"/>
          <c:order val="3"/>
          <c:tx>
            <c:strRef>
              <c:f>Sheet1!$E$1</c:f>
              <c:strCache>
                <c:ptCount val="1"/>
                <c:pt idx="0">
                  <c:v>Other</c:v>
                </c:pt>
              </c:strCache>
            </c:strRef>
          </c:tx>
          <c:spPr>
            <a:solidFill>
              <a:srgbClr val="F23B48"/>
            </a:solidFill>
            <a:ln w="12700" cap="flat">
              <a:noFill/>
              <a:miter lim="400000"/>
            </a:ln>
            <a:effectLst/>
          </c:spPr>
          <c:invertIfNegative val="0"/>
          <c:dLbls>
            <c:numFmt formatCode="0.#" sourceLinked="0"/>
            <c:txPr>
              <a:bodyPr/>
              <a:lstStyle/>
              <a:p>
                <a:pPr>
                  <a:defRPr b="0" i="0" strike="noStrike" sz="1000" u="none">
                    <a:solidFill>
                      <a:srgbClr val="000000"/>
                    </a:solidFill>
                    <a:latin typeface="Lato Light"/>
                  </a:defRPr>
                </a:pPr>
              </a:p>
            </c:txPr>
            <c:dLblPos val="outEnd"/>
            <c:showLegendKey val="0"/>
            <c:showVal val="0"/>
            <c:showCatName val="0"/>
            <c:showSerName val="0"/>
            <c:showPercent val="0"/>
            <c:showBubbleSize val="0"/>
            <c:showLeaderLines val="0"/>
          </c:dLbls>
          <c:cat>
            <c:strRef>
              <c:f>Sheet1!$A$2:$A$6</c:f>
              <c:strCache>
                <c:ptCount val="5"/>
                <c:pt idx="0">
                  <c:v>2010</c:v>
                </c:pt>
                <c:pt idx="1">
                  <c:v>2011</c:v>
                </c:pt>
                <c:pt idx="2">
                  <c:v>2012</c:v>
                </c:pt>
                <c:pt idx="3">
                  <c:v>2013</c:v>
                </c:pt>
                <c:pt idx="4">
                  <c:v>2014</c:v>
                </c:pt>
              </c:strCache>
            </c:strRef>
          </c:cat>
          <c:val>
            <c:numRef>
              <c:f>Sheet1!$E$2:$E$6</c:f>
              <c:numCache>
                <c:ptCount val="5"/>
                <c:pt idx="0">
                  <c:v>3.700000</c:v>
                </c:pt>
                <c:pt idx="1">
                  <c:v>2.500000</c:v>
                </c:pt>
                <c:pt idx="2">
                  <c:v>1.100000</c:v>
                </c:pt>
                <c:pt idx="3">
                  <c:v>1.400000</c:v>
                </c:pt>
                <c:pt idx="4">
                  <c:v>4.400000</c:v>
                </c:pt>
              </c:numCache>
            </c:numRef>
          </c:val>
        </c:ser>
        <c:gapWidth val="126"/>
        <c:overlap val="0"/>
        <c:axId val="2094734552"/>
        <c:axId val="2094734553"/>
      </c:barChart>
      <c:catAx>
        <c:axId val="2094734552"/>
        <c:scaling>
          <c:orientation val="minMax"/>
        </c:scaling>
        <c:delete val="0"/>
        <c:axPos val="b"/>
        <c:numFmt formatCode="General" sourceLinked="0"/>
        <c:majorTickMark val="none"/>
        <c:minorTickMark val="none"/>
        <c:tickLblPos val="low"/>
        <c:spPr>
          <a:ln w="12700" cap="flat">
            <a:solidFill>
              <a:srgbClr val="D9D9D9"/>
            </a:solidFill>
            <a:prstDash val="solid"/>
            <a:round/>
          </a:ln>
        </c:spPr>
        <c:txPr>
          <a:bodyPr rot="0"/>
          <a:lstStyle/>
          <a:p>
            <a:pPr>
              <a:defRPr b="0" i="0" strike="noStrike" sz="1100" u="none">
                <a:solidFill>
                  <a:srgbClr val="595959"/>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D9D9D9"/>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100" u="none">
                <a:solidFill>
                  <a:srgbClr val="595959"/>
                </a:solidFill>
                <a:latin typeface="Lato Light"/>
              </a:defRPr>
            </a:pPr>
          </a:p>
        </c:txPr>
        <c:crossAx val="2094734552"/>
        <c:crosses val="autoZero"/>
        <c:crossBetween val="between"/>
        <c:majorUnit val="1.25"/>
        <c:minorUnit val="0.625"/>
      </c:valAx>
      <c:spPr>
        <a:noFill/>
        <a:ln w="12700" cap="flat">
          <a:noFill/>
          <a:miter lim="400000"/>
        </a:ln>
        <a:effectLst/>
      </c:spPr>
    </c:plotArea>
    <c:legend>
      <c:legendPos val="b"/>
      <c:layout>
        <c:manualLayout>
          <c:xMode val="edge"/>
          <c:yMode val="edge"/>
          <c:x val="0.344725"/>
          <c:y val="0.934701"/>
          <c:w val="0.346473"/>
          <c:h val="0.0652987"/>
        </c:manualLayout>
      </c:layout>
      <c:overlay val="1"/>
      <c:spPr>
        <a:noFill/>
        <a:ln w="12700" cap="flat">
          <a:noFill/>
          <a:miter lim="400000"/>
        </a:ln>
        <a:effectLst/>
      </c:spPr>
      <c:txPr>
        <a:bodyPr rot="0"/>
        <a:lstStyle/>
        <a:p>
          <a:pPr>
            <a:defRPr b="0" i="0" strike="noStrike" sz="1100" u="none">
              <a:solidFill>
                <a:srgbClr val="595959"/>
              </a:solidFill>
              <a:latin typeface="Lato Light"/>
            </a:defRPr>
          </a:pPr>
        </a:p>
      </c:txPr>
    </c:legend>
    <c:plotVisOnly val="1"/>
    <c:dispBlanksAs val="gap"/>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0641821"/>
          <c:y val="0.0804984"/>
          <c:w val="0.930818"/>
          <c:h val="0.801734"/>
        </c:manualLayout>
      </c:layout>
      <c:lineChart>
        <c:grouping val="standard"/>
        <c:varyColors val="0"/>
        <c:ser>
          <c:idx val="0"/>
          <c:order val="0"/>
          <c:tx>
            <c:strRef>
              <c:f>Sheet1!$B$1</c:f>
              <c:strCache>
                <c:ptCount val="1"/>
                <c:pt idx="0">
                  <c:v>Series 1</c:v>
                </c:pt>
              </c:strCache>
            </c:strRef>
          </c:tx>
          <c:spPr>
            <a:solidFill>
              <a:srgbClr val="FFFFFF"/>
            </a:solidFill>
            <a:ln w="38100" cap="rnd">
              <a:solidFill>
                <a:srgbClr val="F23B48"/>
              </a:solidFill>
              <a:prstDash val="solid"/>
              <a:round/>
            </a:ln>
            <a:effectLst/>
          </c:spPr>
          <c:marker>
            <c:symbol val="circle"/>
            <c:size val="5"/>
            <c:spPr>
              <a:solidFill>
                <a:srgbClr val="FFFFFF"/>
              </a:solidFill>
              <a:ln w="63500" cap="flat">
                <a:solidFill>
                  <a:srgbClr val="F23B48"/>
                </a:solidFill>
                <a:prstDash val="solid"/>
                <a:miter lim="800000"/>
              </a:ln>
              <a:effectLst/>
            </c:spPr>
          </c:marker>
          <c:dLbls>
            <c:numFmt formatCode="0.#" sourceLinked="0"/>
            <c:txPr>
              <a:bodyPr/>
              <a:lstStyle/>
              <a:p>
                <a:pPr>
                  <a:defRPr b="0" i="0" strike="noStrike" sz="1000" u="none">
                    <a:solidFill>
                      <a:srgbClr val="000000"/>
                    </a:solidFill>
                    <a:latin typeface="Lato Light"/>
                  </a:defRPr>
                </a:pPr>
              </a:p>
            </c:txPr>
            <c:dLblPos val="t"/>
            <c:showLegendKey val="0"/>
            <c:showVal val="0"/>
            <c:showCatName val="0"/>
            <c:showSerName val="0"/>
            <c:showPercent val="0"/>
            <c:showBubbleSize val="0"/>
            <c:showLeaderLines val="0"/>
          </c:dLbls>
          <c:cat>
            <c:strRef>
              <c:f>Sheet1!$A$2:$A$7</c:f>
              <c:strCache>
                <c:ptCount val="6"/>
                <c:pt idx="0">
                  <c:v>2009</c:v>
                </c:pt>
                <c:pt idx="1">
                  <c:v>2010</c:v>
                </c:pt>
                <c:pt idx="2">
                  <c:v>2011</c:v>
                </c:pt>
                <c:pt idx="3">
                  <c:v>2012</c:v>
                </c:pt>
                <c:pt idx="4">
                  <c:v>2013</c:v>
                </c:pt>
                <c:pt idx="5">
                  <c:v>2014</c:v>
                </c:pt>
              </c:strCache>
            </c:strRef>
          </c:cat>
          <c:val>
            <c:numRef>
              <c:f>Sheet1!$B$2:$B$7</c:f>
              <c:numCache>
                <c:ptCount val="6"/>
                <c:pt idx="0">
                  <c:v>4.300000</c:v>
                </c:pt>
                <c:pt idx="1">
                  <c:v>2.500000</c:v>
                </c:pt>
                <c:pt idx="2">
                  <c:v>3.500000</c:v>
                </c:pt>
                <c:pt idx="3">
                  <c:v>8.300000</c:v>
                </c:pt>
                <c:pt idx="4">
                  <c:v>8.200000</c:v>
                </c:pt>
                <c:pt idx="5">
                  <c:v>9.800000</c:v>
                </c:pt>
              </c:numCache>
            </c:numRef>
          </c:val>
          <c:smooth val="0"/>
        </c:ser>
        <c:marker val="1"/>
        <c:axId val="2094734552"/>
        <c:axId val="2094734553"/>
      </c:lineChart>
      <c:catAx>
        <c:axId val="2094734552"/>
        <c:scaling>
          <c:orientation val="minMax"/>
        </c:scaling>
        <c:delete val="0"/>
        <c:axPos val="b"/>
        <c:numFmt formatCode="General" sourceLinked="0"/>
        <c:majorTickMark val="none"/>
        <c:minorTickMark val="none"/>
        <c:tickLblPos val="low"/>
        <c:spPr>
          <a:ln w="12700" cap="flat">
            <a:solidFill>
              <a:srgbClr val="D9D9D9"/>
            </a:solidFill>
            <a:prstDash val="solid"/>
            <a:round/>
          </a:ln>
        </c:spPr>
        <c:txPr>
          <a:bodyPr rot="0"/>
          <a:lstStyle/>
          <a:p>
            <a:pPr>
              <a:defRPr b="0" i="0" strike="noStrike" sz="1100" u="none">
                <a:solidFill>
                  <a:srgbClr val="FFFFFF"/>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FFFFFF">
                  <a:alpha val="30000"/>
                </a:srgbClr>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100" u="none">
                <a:solidFill>
                  <a:srgbClr val="FFFFFF"/>
                </a:solidFill>
                <a:latin typeface="Lato Light"/>
              </a:defRPr>
            </a:pPr>
          </a:p>
        </c:txPr>
        <c:crossAx val="2094734552"/>
        <c:crosses val="autoZero"/>
        <c:crossBetween val="between"/>
        <c:majorUnit val="2.5"/>
        <c:minorUnit val="1.25"/>
      </c:valAx>
      <c:spPr>
        <a:noFill/>
        <a:ln w="12700" cap="flat">
          <a:noFill/>
          <a:miter lim="400000"/>
        </a:ln>
        <a:effectLst/>
      </c:spPr>
    </c:plotArea>
    <c:plotVisOnly val="1"/>
    <c:dispBlanksAs val="gap"/>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005"/>
          <c:y val="0.005"/>
          <c:w val="0.99"/>
          <c:h val="0.9875"/>
        </c:manualLayout>
      </c:layout>
      <c:pieChart>
        <c:varyColors val="0"/>
        <c:ser>
          <c:idx val="0"/>
          <c:order val="0"/>
          <c:tx>
            <c:strRef>
              <c:f>Sheet1!$A$2</c:f>
              <c:strCache>
                <c:ptCount val="1"/>
                <c:pt idx="0">
                  <c:v>Sales</c:v>
                </c:pt>
              </c:strCache>
            </c:strRef>
          </c:tx>
          <c:spPr>
            <a:solidFill>
              <a:srgbClr val="F23B48"/>
            </a:solidFill>
            <a:ln w="12700" cap="flat">
              <a:noFill/>
              <a:miter lim="400000"/>
            </a:ln>
            <a:effectLst/>
          </c:spPr>
          <c:explosion val="0"/>
          <c:dPt>
            <c:idx val="0"/>
            <c:explosion val="0"/>
            <c:spPr>
              <a:solidFill>
                <a:srgbClr val="F23B48"/>
              </a:solidFill>
              <a:ln w="12700" cap="flat">
                <a:noFill/>
                <a:miter lim="400000"/>
              </a:ln>
              <a:effectLst/>
            </c:spPr>
          </c:dPt>
          <c:dPt>
            <c:idx val="1"/>
            <c:explosion val="0"/>
            <c:spPr>
              <a:solidFill>
                <a:srgbClr val="D9D9D9"/>
              </a:solidFill>
              <a:ln w="12700" cap="flat">
                <a:noFill/>
                <a:miter lim="400000"/>
              </a:ln>
              <a:effectLst/>
            </c:spPr>
          </c:dPt>
          <c:dLbls>
            <c:dLbl>
              <c:idx val="0"/>
              <c:numFmt formatCode="0" sourceLinked="0"/>
              <c:txPr>
                <a:bodyPr/>
                <a:lstStyle/>
                <a:p>
                  <a:pPr>
                    <a:defRPr b="0" i="0" strike="noStrike" sz="1000" u="none">
                      <a:solidFill>
                        <a:srgbClr val="000000"/>
                      </a:solidFill>
                      <a:latin typeface="Lato Light"/>
                    </a:defRPr>
                  </a:pPr>
                </a:p>
              </c:txPr>
              <c:dLblPos val="inEnd"/>
              <c:showLegendKey val="0"/>
              <c:showVal val="0"/>
              <c:showCatName val="0"/>
              <c:showSerName val="0"/>
              <c:showPercent val="0"/>
              <c:showBubbleSize val="0"/>
            </c:dLbl>
            <c:dLbl>
              <c:idx val="1"/>
              <c:numFmt formatCode="0" sourceLinked="0"/>
              <c:txPr>
                <a:bodyPr/>
                <a:lstStyle/>
                <a:p>
                  <a:pPr>
                    <a:defRPr b="0" i="0" strike="noStrike" sz="1000" u="none">
                      <a:solidFill>
                        <a:srgbClr val="000000"/>
                      </a:solidFill>
                      <a:latin typeface="Lato Light"/>
                    </a:defRPr>
                  </a:pPr>
                </a:p>
              </c:txPr>
              <c:dLblPos val="inEnd"/>
              <c:showLegendKey val="0"/>
              <c:showVal val="0"/>
              <c:showCatName val="0"/>
              <c:showSerName val="0"/>
              <c:showPercent val="0"/>
              <c:showBubbleSize val="0"/>
            </c:dLbl>
            <c:numFmt formatCode="0" sourceLinked="0"/>
            <c:txPr>
              <a:bodyPr/>
              <a:lstStyle/>
              <a:p>
                <a:pPr>
                  <a:defRPr b="0" i="0" strike="noStrike" sz="1000" u="none">
                    <a:solidFill>
                      <a:srgbClr val="000000"/>
                    </a:solidFill>
                    <a:latin typeface="Lato Light"/>
                  </a:defRPr>
                </a:pPr>
              </a:p>
            </c:txPr>
            <c:dLblPos val="inEnd"/>
            <c:showLegendKey val="0"/>
            <c:showVal val="0"/>
            <c:showCatName val="0"/>
            <c:showSerName val="0"/>
            <c:showPercent val="0"/>
            <c:showBubbleSize val="0"/>
            <c:showLeaderLines val="0"/>
          </c:dLbls>
          <c:cat>
            <c:strRef>
              <c:f>Sheet1!$B$1:$C$1</c:f>
              <c:strCache>
                <c:ptCount val="2"/>
                <c:pt idx="0">
                  <c:v>1st Qtr</c:v>
                </c:pt>
                <c:pt idx="1">
                  <c:v>2nd Qtr</c:v>
                </c:pt>
              </c:strCache>
            </c:strRef>
          </c:cat>
          <c:val>
            <c:numRef>
              <c:f>Sheet1!$B$2:$C$2</c:f>
              <c:numCache>
                <c:ptCount val="2"/>
                <c:pt idx="0">
                  <c:v>37.000000</c:v>
                </c:pt>
                <c:pt idx="1">
                  <c:v>63.000000</c:v>
                </c:pt>
              </c:numCache>
            </c:numRef>
          </c:val>
        </c:ser>
        <c:firstSliceAng val="0"/>
      </c:pieChart>
      <c:spPr>
        <a:noFill/>
        <a:ln w="12700" cap="flat">
          <a:noFill/>
          <a:miter lim="400000"/>
        </a:ln>
        <a:effectLst/>
      </c:spPr>
    </c:plotArea>
    <c:plotVisOnly val="1"/>
    <c:dispBlanksAs val="gap"/>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0468212"/>
          <c:y val="0.0450018"/>
          <c:w val="0.948099"/>
          <c:h val="0.874995"/>
        </c:manualLayout>
      </c:layout>
      <c:lineChart>
        <c:grouping val="standard"/>
        <c:varyColors val="0"/>
        <c:ser>
          <c:idx val="0"/>
          <c:order val="0"/>
          <c:tx>
            <c:strRef>
              <c:f>Sheet1!$B$1</c:f>
              <c:strCache>
                <c:ptCount val="1"/>
                <c:pt idx="0">
                  <c:v>Series 1</c:v>
                </c:pt>
              </c:strCache>
            </c:strRef>
          </c:tx>
          <c:spPr>
            <a:solidFill>
              <a:srgbClr val="FFFFFF"/>
            </a:solidFill>
            <a:ln w="50800" cap="rnd">
              <a:solidFill>
                <a:srgbClr val="F23B48"/>
              </a:solidFill>
              <a:prstDash val="solid"/>
              <a:round/>
            </a:ln>
            <a:effectLst/>
          </c:spPr>
          <c:marker>
            <c:symbol val="circle"/>
            <c:size val="4"/>
            <c:spPr>
              <a:solidFill>
                <a:srgbClr val="FFFFFF"/>
              </a:solidFill>
              <a:ln w="50800" cap="flat">
                <a:solidFill>
                  <a:srgbClr val="F23B48"/>
                </a:solidFill>
                <a:prstDash val="solid"/>
                <a:miter lim="800000"/>
              </a:ln>
              <a:effectLst/>
            </c:spPr>
          </c:marker>
          <c:dLbls>
            <c:numFmt formatCode="0" sourceLinked="0"/>
            <c:txPr>
              <a:bodyPr/>
              <a:lstStyle/>
              <a:p>
                <a:pPr>
                  <a:defRPr b="0" i="0" strike="noStrike" sz="1100" u="none">
                    <a:solidFill>
                      <a:srgbClr val="404040"/>
                    </a:solidFill>
                    <a:latin typeface="Lato Light"/>
                  </a:defRPr>
                </a:pPr>
              </a:p>
            </c:txPr>
            <c:dLblPos val="t"/>
            <c:showLegendKey val="0"/>
            <c:showVal val="1"/>
            <c:showCatName val="0"/>
            <c:showSerName val="0"/>
            <c:showPercent val="0"/>
            <c:showBubbleSize val="0"/>
            <c:showLeaderLines val="0"/>
          </c:dLbls>
          <c:cat>
            <c:strRef>
              <c:f>Sheet1!$A$2:$A$11</c:f>
              <c:strCache>
                <c:ptCount val="10"/>
                <c:pt idx="0">
                  <c:v>One</c:v>
                </c:pt>
                <c:pt idx="1">
                  <c:v>Two</c:v>
                </c:pt>
                <c:pt idx="2">
                  <c:v>Three</c:v>
                </c:pt>
                <c:pt idx="3">
                  <c:v>Four</c:v>
                </c:pt>
                <c:pt idx="4">
                  <c:v>Five</c:v>
                </c:pt>
                <c:pt idx="5">
                  <c:v>Six</c:v>
                </c:pt>
                <c:pt idx="6">
                  <c:v>Seven</c:v>
                </c:pt>
                <c:pt idx="7">
                  <c:v>Eight</c:v>
                </c:pt>
                <c:pt idx="8">
                  <c:v>Nine</c:v>
                </c:pt>
                <c:pt idx="9">
                  <c:v>Ten</c:v>
                </c:pt>
              </c:strCache>
            </c:strRef>
          </c:cat>
          <c:val>
            <c:numRef>
              <c:f>Sheet1!$B$2:$B$11</c:f>
              <c:numCache>
                <c:ptCount val="10"/>
                <c:pt idx="0">
                  <c:v>8.000000</c:v>
                </c:pt>
                <c:pt idx="1">
                  <c:v>9.000000</c:v>
                </c:pt>
                <c:pt idx="2">
                  <c:v>25.000000</c:v>
                </c:pt>
                <c:pt idx="3">
                  <c:v>20.000000</c:v>
                </c:pt>
                <c:pt idx="4">
                  <c:v>39.000000</c:v>
                </c:pt>
                <c:pt idx="5">
                  <c:v>45.000000</c:v>
                </c:pt>
                <c:pt idx="6">
                  <c:v>31.000000</c:v>
                </c:pt>
                <c:pt idx="7">
                  <c:v>35.000000</c:v>
                </c:pt>
                <c:pt idx="8">
                  <c:v>53.000000</c:v>
                </c:pt>
                <c:pt idx="9">
                  <c:v>55.000000</c:v>
                </c:pt>
              </c:numCache>
            </c:numRef>
          </c:val>
          <c:smooth val="0"/>
        </c:ser>
        <c:marker val="1"/>
        <c:axId val="2094734552"/>
        <c:axId val="2094734553"/>
      </c:lineChart>
      <c:catAx>
        <c:axId val="2094734552"/>
        <c:scaling>
          <c:orientation val="minMax"/>
        </c:scaling>
        <c:delete val="0"/>
        <c:axPos val="b"/>
        <c:numFmt formatCode="General" sourceLinked="0"/>
        <c:majorTickMark val="out"/>
        <c:minorTickMark val="none"/>
        <c:tickLblPos val="low"/>
        <c:spPr>
          <a:ln w="12700" cap="flat">
            <a:solidFill>
              <a:srgbClr val="D9D9D9"/>
            </a:solidFill>
            <a:prstDash val="solid"/>
            <a:round/>
          </a:ln>
        </c:spPr>
        <c:txPr>
          <a:bodyPr rot="0"/>
          <a:lstStyle/>
          <a:p>
            <a:pPr>
              <a:defRPr b="0" i="0" strike="noStrike" sz="1000" u="none">
                <a:solidFill>
                  <a:srgbClr val="808080"/>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F2F2F2"/>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000" u="none">
                <a:solidFill>
                  <a:srgbClr val="808080"/>
                </a:solidFill>
                <a:latin typeface="Lato Light"/>
              </a:defRPr>
            </a:pPr>
          </a:p>
        </c:txPr>
        <c:crossAx val="2094734552"/>
        <c:crosses val="autoZero"/>
        <c:crossBetween val="between"/>
        <c:majorUnit val="15"/>
        <c:minorUnit val="7.5"/>
      </c:valAx>
      <c:spPr>
        <a:noFill/>
        <a:ln w="12700" cap="flat">
          <a:noFill/>
          <a:miter lim="400000"/>
        </a:ln>
        <a:effectLst/>
      </c:spPr>
    </c:plotArea>
    <c:plotVisOnly val="1"/>
    <c:dispBlanksAs val="gap"/>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0383025"/>
          <c:y val="0.0450018"/>
          <c:w val="0.956698"/>
          <c:h val="0.874995"/>
        </c:manualLayout>
      </c:layout>
      <c:lineChart>
        <c:grouping val="standard"/>
        <c:varyColors val="0"/>
        <c:ser>
          <c:idx val="0"/>
          <c:order val="0"/>
          <c:tx>
            <c:strRef>
              <c:f>Sheet1!$B$1</c:f>
              <c:strCache>
                <c:ptCount val="1"/>
                <c:pt idx="0">
                  <c:v>Series 1</c:v>
                </c:pt>
              </c:strCache>
            </c:strRef>
          </c:tx>
          <c:spPr>
            <a:solidFill>
              <a:srgbClr val="FFFFFF"/>
            </a:solidFill>
            <a:ln w="50800" cap="rnd">
              <a:solidFill>
                <a:srgbClr val="B8CBD3"/>
              </a:solidFill>
              <a:prstDash val="solid"/>
              <a:round/>
            </a:ln>
            <a:effectLst/>
          </c:spPr>
          <c:marker>
            <c:symbol val="circle"/>
            <c:size val="4"/>
            <c:spPr>
              <a:solidFill>
                <a:srgbClr val="FFFFFF"/>
              </a:solidFill>
              <a:ln w="50800" cap="flat">
                <a:solidFill>
                  <a:srgbClr val="B8CBD3"/>
                </a:solidFill>
                <a:prstDash val="solid"/>
                <a:miter lim="800000"/>
              </a:ln>
              <a:effectLst/>
            </c:spPr>
          </c:marker>
          <c:dLbls>
            <c:numFmt formatCode="0" sourceLinked="0"/>
            <c:txPr>
              <a:bodyPr/>
              <a:lstStyle/>
              <a:p>
                <a:pPr>
                  <a:defRPr b="0" i="0" strike="noStrike" sz="1000" u="none">
                    <a:solidFill>
                      <a:srgbClr val="000000"/>
                    </a:solidFill>
                    <a:latin typeface="Lato Light"/>
                  </a:defRPr>
                </a:pPr>
              </a:p>
            </c:txPr>
            <c:dLblPos val="t"/>
            <c:showLegendKey val="0"/>
            <c:showVal val="0"/>
            <c:showCatName val="0"/>
            <c:showSerName val="0"/>
            <c:showPercent val="0"/>
            <c:showBubbleSize val="0"/>
            <c:showLeaderLines val="0"/>
          </c:dLbls>
          <c:cat>
            <c:strRef>
              <c:f>Sheet1!$A$2:$A$6</c:f>
              <c:strCache>
                <c:ptCount val="5"/>
                <c:pt idx="0">
                  <c:v>Product One</c:v>
                </c:pt>
                <c:pt idx="1">
                  <c:v>Product Two</c:v>
                </c:pt>
                <c:pt idx="2">
                  <c:v>Product Three</c:v>
                </c:pt>
                <c:pt idx="3">
                  <c:v>Product Four</c:v>
                </c:pt>
                <c:pt idx="4">
                  <c:v>Product Five</c:v>
                </c:pt>
              </c:strCache>
            </c:strRef>
          </c:cat>
          <c:val>
            <c:numRef>
              <c:f>Sheet1!$B$2:$B$6</c:f>
              <c:numCache>
                <c:ptCount val="5"/>
                <c:pt idx="0">
                  <c:v>200.000000</c:v>
                </c:pt>
                <c:pt idx="1">
                  <c:v>250.000000</c:v>
                </c:pt>
                <c:pt idx="2">
                  <c:v>270.000000</c:v>
                </c:pt>
                <c:pt idx="3">
                  <c:v>350.000000</c:v>
                </c:pt>
                <c:pt idx="4">
                  <c:v>390.000000</c:v>
                </c:pt>
              </c:numCache>
            </c:numRef>
          </c:val>
          <c:smooth val="0"/>
        </c:ser>
        <c:ser>
          <c:idx val="1"/>
          <c:order val="1"/>
          <c:tx>
            <c:strRef>
              <c:f>Sheet1!$C$1</c:f>
              <c:strCache>
                <c:ptCount val="1"/>
                <c:pt idx="0">
                  <c:v>Series 2</c:v>
                </c:pt>
              </c:strCache>
            </c:strRef>
          </c:tx>
          <c:spPr>
            <a:solidFill>
              <a:srgbClr val="FFFFFF"/>
            </a:solidFill>
            <a:ln w="50800" cap="rnd">
              <a:solidFill>
                <a:srgbClr val="F23B48"/>
              </a:solidFill>
              <a:prstDash val="solid"/>
              <a:round/>
            </a:ln>
            <a:effectLst/>
          </c:spPr>
          <c:marker>
            <c:symbol val="circle"/>
            <c:size val="4"/>
            <c:spPr>
              <a:solidFill>
                <a:srgbClr val="FFFFFF"/>
              </a:solidFill>
              <a:ln w="50800" cap="flat">
                <a:solidFill>
                  <a:srgbClr val="F23B48"/>
                </a:solidFill>
                <a:prstDash val="solid"/>
                <a:miter lim="800000"/>
              </a:ln>
              <a:effectLst/>
            </c:spPr>
          </c:marker>
          <c:dLbls>
            <c:numFmt formatCode="0" sourceLinked="0"/>
            <c:txPr>
              <a:bodyPr/>
              <a:lstStyle/>
              <a:p>
                <a:pPr>
                  <a:defRPr b="0" i="0" strike="noStrike" sz="1000" u="none">
                    <a:solidFill>
                      <a:srgbClr val="000000"/>
                    </a:solidFill>
                    <a:latin typeface="Lato Light"/>
                  </a:defRPr>
                </a:pPr>
              </a:p>
            </c:txPr>
            <c:dLblPos val="t"/>
            <c:showLegendKey val="0"/>
            <c:showVal val="0"/>
            <c:showCatName val="0"/>
            <c:showSerName val="0"/>
            <c:showPercent val="0"/>
            <c:showBubbleSize val="0"/>
            <c:showLeaderLines val="0"/>
          </c:dLbls>
          <c:cat>
            <c:strRef>
              <c:f>Sheet1!$A$2:$A$6</c:f>
              <c:strCache>
                <c:ptCount val="5"/>
                <c:pt idx="0">
                  <c:v>Product One</c:v>
                </c:pt>
                <c:pt idx="1">
                  <c:v>Product Two</c:v>
                </c:pt>
                <c:pt idx="2">
                  <c:v>Product Three</c:v>
                </c:pt>
                <c:pt idx="3">
                  <c:v>Product Four</c:v>
                </c:pt>
                <c:pt idx="4">
                  <c:v>Product Five</c:v>
                </c:pt>
              </c:strCache>
            </c:strRef>
          </c:cat>
          <c:val>
            <c:numRef>
              <c:f>Sheet1!$C$2:$C$6</c:f>
              <c:numCache>
                <c:ptCount val="5"/>
                <c:pt idx="0">
                  <c:v>125.000000</c:v>
                </c:pt>
                <c:pt idx="1">
                  <c:v>360.000000</c:v>
                </c:pt>
                <c:pt idx="2">
                  <c:v>180.000000</c:v>
                </c:pt>
                <c:pt idx="3">
                  <c:v>280.000000</c:v>
                </c:pt>
                <c:pt idx="4">
                  <c:v>530.000000</c:v>
                </c:pt>
              </c:numCache>
            </c:numRef>
          </c:val>
          <c:smooth val="0"/>
        </c:ser>
        <c:ser>
          <c:idx val="2"/>
          <c:order val="2"/>
          <c:tx>
            <c:strRef>
              <c:f>Sheet1!$D$1</c:f>
              <c:strCache>
                <c:ptCount val="1"/>
                <c:pt idx="0">
                  <c:v>Series 3</c:v>
                </c:pt>
              </c:strCache>
            </c:strRef>
          </c:tx>
          <c:spPr>
            <a:solidFill>
              <a:srgbClr val="FFFFFF"/>
            </a:solidFill>
            <a:ln w="50800" cap="rnd">
              <a:solidFill>
                <a:srgbClr val="99AEBA"/>
              </a:solidFill>
              <a:prstDash val="solid"/>
              <a:round/>
            </a:ln>
            <a:effectLst/>
          </c:spPr>
          <c:marker>
            <c:symbol val="circle"/>
            <c:size val="4"/>
            <c:spPr>
              <a:solidFill>
                <a:srgbClr val="FFFFFF"/>
              </a:solidFill>
              <a:ln w="50800" cap="flat">
                <a:solidFill>
                  <a:srgbClr val="99AEBA"/>
                </a:solidFill>
                <a:prstDash val="solid"/>
                <a:miter lim="800000"/>
              </a:ln>
              <a:effectLst/>
            </c:spPr>
          </c:marker>
          <c:dLbls>
            <c:numFmt formatCode="0" sourceLinked="0"/>
            <c:txPr>
              <a:bodyPr/>
              <a:lstStyle/>
              <a:p>
                <a:pPr>
                  <a:defRPr b="0" i="0" strike="noStrike" sz="1000" u="none">
                    <a:solidFill>
                      <a:srgbClr val="000000"/>
                    </a:solidFill>
                    <a:latin typeface="Lato Light"/>
                  </a:defRPr>
                </a:pPr>
              </a:p>
            </c:txPr>
            <c:dLblPos val="t"/>
            <c:showLegendKey val="0"/>
            <c:showVal val="0"/>
            <c:showCatName val="0"/>
            <c:showSerName val="0"/>
            <c:showPercent val="0"/>
            <c:showBubbleSize val="0"/>
            <c:showLeaderLines val="0"/>
          </c:dLbls>
          <c:cat>
            <c:strRef>
              <c:f>Sheet1!$A$2:$A$6</c:f>
              <c:strCache>
                <c:ptCount val="5"/>
                <c:pt idx="0">
                  <c:v>Product One</c:v>
                </c:pt>
                <c:pt idx="1">
                  <c:v>Product Two</c:v>
                </c:pt>
                <c:pt idx="2">
                  <c:v>Product Three</c:v>
                </c:pt>
                <c:pt idx="3">
                  <c:v>Product Four</c:v>
                </c:pt>
                <c:pt idx="4">
                  <c:v>Product Five</c:v>
                </c:pt>
              </c:strCache>
            </c:strRef>
          </c:cat>
          <c:val>
            <c:numRef>
              <c:f>Sheet1!$D$2:$D$6</c:f>
              <c:numCache>
                <c:ptCount val="5"/>
                <c:pt idx="0">
                  <c:v>72.000000</c:v>
                </c:pt>
                <c:pt idx="1">
                  <c:v>80.000000</c:v>
                </c:pt>
                <c:pt idx="2">
                  <c:v>360.000000</c:v>
                </c:pt>
                <c:pt idx="3">
                  <c:v>500.000000</c:v>
                </c:pt>
                <c:pt idx="4">
                  <c:v>450.000000</c:v>
                </c:pt>
              </c:numCache>
            </c:numRef>
          </c:val>
          <c:smooth val="0"/>
        </c:ser>
        <c:marker val="1"/>
        <c:axId val="2094734552"/>
        <c:axId val="2094734553"/>
      </c:lineChart>
      <c:catAx>
        <c:axId val="2094734552"/>
        <c:scaling>
          <c:orientation val="minMax"/>
        </c:scaling>
        <c:delete val="0"/>
        <c:axPos val="b"/>
        <c:numFmt formatCode="General" sourceLinked="0"/>
        <c:majorTickMark val="out"/>
        <c:minorTickMark val="none"/>
        <c:tickLblPos val="low"/>
        <c:spPr>
          <a:ln w="12700" cap="flat">
            <a:solidFill>
              <a:srgbClr val="D9D9D9"/>
            </a:solidFill>
            <a:prstDash val="solid"/>
            <a:round/>
          </a:ln>
        </c:spPr>
        <c:txPr>
          <a:bodyPr rot="0"/>
          <a:lstStyle/>
          <a:p>
            <a:pPr>
              <a:defRPr b="0" i="0" strike="noStrike" sz="1000" u="none">
                <a:solidFill>
                  <a:srgbClr val="808080"/>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F2F2F2"/>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000" u="none">
                <a:solidFill>
                  <a:srgbClr val="808080"/>
                </a:solidFill>
                <a:latin typeface="Lato Light"/>
              </a:defRPr>
            </a:pPr>
          </a:p>
        </c:txPr>
        <c:crossAx val="2094734552"/>
        <c:crosses val="autoZero"/>
        <c:crossBetween val="between"/>
        <c:majorUnit val="150"/>
        <c:minorUnit val="75"/>
      </c:valAx>
      <c:spPr>
        <a:noFill/>
        <a:ln w="12700" cap="flat">
          <a:noFill/>
          <a:miter lim="400000"/>
        </a:ln>
        <a:effectLst/>
      </c:spPr>
    </c:plotArea>
    <c:plotVisOnly val="1"/>
    <c:dispBlanksAs val="gap"/>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roundedCorners val="0"/>
  <c:chart>
    <c:autoTitleDeleted val="1"/>
    <c:plotArea>
      <c:layout>
        <c:manualLayout>
          <c:layoutTarget val="inner"/>
          <c:xMode val="edge"/>
          <c:yMode val="edge"/>
          <c:x val="0.0581769"/>
          <c:y val="0.0450018"/>
          <c:w val="0.935512"/>
          <c:h val="0.874995"/>
        </c:manualLayout>
      </c:layout>
      <c:lineChart>
        <c:grouping val="standard"/>
        <c:varyColors val="0"/>
        <c:ser>
          <c:idx val="0"/>
          <c:order val="0"/>
          <c:tx>
            <c:strRef>
              <c:f>Sheet1!$B$1</c:f>
              <c:strCache>
                <c:ptCount val="1"/>
                <c:pt idx="0">
                  <c:v>Series 1</c:v>
                </c:pt>
              </c:strCache>
            </c:strRef>
          </c:tx>
          <c:spPr>
            <a:solidFill>
              <a:srgbClr val="FFFFFF"/>
            </a:solidFill>
            <a:ln w="50800" cap="rnd">
              <a:solidFill>
                <a:srgbClr val="F23B48"/>
              </a:solidFill>
              <a:prstDash val="solid"/>
              <a:round/>
            </a:ln>
            <a:effectLst/>
          </c:spPr>
          <c:marker>
            <c:symbol val="circle"/>
            <c:size val="4"/>
            <c:spPr>
              <a:solidFill>
                <a:srgbClr val="FFFFFF"/>
              </a:solidFill>
              <a:ln w="50800" cap="flat">
                <a:solidFill>
                  <a:srgbClr val="F23B48"/>
                </a:solidFill>
                <a:prstDash val="solid"/>
                <a:miter lim="800000"/>
              </a:ln>
              <a:effectLst/>
            </c:spPr>
          </c:marker>
          <c:dLbls>
            <c:numFmt formatCode="0.#" sourceLinked="0"/>
            <c:txPr>
              <a:bodyPr/>
              <a:lstStyle/>
              <a:p>
                <a:pPr>
                  <a:defRPr b="0" i="0" strike="noStrike" sz="1000" u="none">
                    <a:solidFill>
                      <a:srgbClr val="000000"/>
                    </a:solidFill>
                    <a:latin typeface="Lato Light"/>
                  </a:defRPr>
                </a:pPr>
              </a:p>
            </c:txPr>
            <c:dLblPos val="t"/>
            <c:showLegendKey val="0"/>
            <c:showVal val="0"/>
            <c:showCatName val="0"/>
            <c:showSerName val="0"/>
            <c:showPercent val="0"/>
            <c:showBubbleSize val="0"/>
            <c:showLeaderLines val="0"/>
          </c:dLbls>
          <c:cat>
            <c:strRef>
              <c:f>Sheet1!$A$2:$A$7</c:f>
              <c:strCache>
                <c:ptCount val="6"/>
                <c:pt idx="0">
                  <c:v>One</c:v>
                </c:pt>
                <c:pt idx="1">
                  <c:v>Two</c:v>
                </c:pt>
                <c:pt idx="2">
                  <c:v>Three</c:v>
                </c:pt>
                <c:pt idx="3">
                  <c:v>Four</c:v>
                </c:pt>
                <c:pt idx="4">
                  <c:v>Five</c:v>
                </c:pt>
                <c:pt idx="5">
                  <c:v>Six</c:v>
                </c:pt>
              </c:strCache>
            </c:strRef>
          </c:cat>
          <c:val>
            <c:numRef>
              <c:f>Sheet1!$B$2:$B$7</c:f>
              <c:numCache>
                <c:ptCount val="6"/>
                <c:pt idx="0">
                  <c:v>8.000000</c:v>
                </c:pt>
                <c:pt idx="1">
                  <c:v>15.600000</c:v>
                </c:pt>
                <c:pt idx="2">
                  <c:v>34.000000</c:v>
                </c:pt>
                <c:pt idx="3">
                  <c:v>27.700000</c:v>
                </c:pt>
                <c:pt idx="4">
                  <c:v>39.000000</c:v>
                </c:pt>
                <c:pt idx="5">
                  <c:v>53.800000</c:v>
                </c:pt>
              </c:numCache>
            </c:numRef>
          </c:val>
          <c:smooth val="0"/>
        </c:ser>
        <c:marker val="1"/>
        <c:axId val="2094734552"/>
        <c:axId val="2094734553"/>
      </c:lineChart>
      <c:catAx>
        <c:axId val="2094734552"/>
        <c:scaling>
          <c:orientation val="minMax"/>
        </c:scaling>
        <c:delete val="0"/>
        <c:axPos val="b"/>
        <c:numFmt formatCode="General" sourceLinked="0"/>
        <c:majorTickMark val="out"/>
        <c:minorTickMark val="none"/>
        <c:tickLblPos val="low"/>
        <c:spPr>
          <a:ln w="12700" cap="flat">
            <a:solidFill>
              <a:srgbClr val="D9D9D9"/>
            </a:solidFill>
            <a:prstDash val="solid"/>
            <a:round/>
          </a:ln>
        </c:spPr>
        <c:txPr>
          <a:bodyPr rot="0"/>
          <a:lstStyle/>
          <a:p>
            <a:pPr>
              <a:defRPr b="0" i="0" strike="noStrike" sz="1000" u="none">
                <a:solidFill>
                  <a:srgbClr val="808080"/>
                </a:solidFill>
                <a:latin typeface="Lato Light"/>
              </a:defRPr>
            </a:pPr>
          </a:p>
        </c:txPr>
        <c:crossAx val="2094734553"/>
        <c:crosses val="autoZero"/>
        <c:auto val="1"/>
        <c:lblAlgn val="ctr"/>
        <c:noMultiLvlLbl val="1"/>
      </c:catAx>
      <c:valAx>
        <c:axId val="2094734553"/>
        <c:scaling>
          <c:orientation val="minMax"/>
        </c:scaling>
        <c:delete val="0"/>
        <c:axPos val="l"/>
        <c:majorGridlines>
          <c:spPr>
            <a:ln w="12700" cap="flat">
              <a:solidFill>
                <a:srgbClr val="F2F2F2"/>
              </a:solidFill>
              <a:prstDash val="solid"/>
              <a:round/>
            </a:ln>
          </c:spPr>
        </c:majorGridlines>
        <c:numFmt formatCode="0.#" sourceLinked="0"/>
        <c:majorTickMark val="none"/>
        <c:minorTickMark val="none"/>
        <c:tickLblPos val="nextTo"/>
        <c:spPr>
          <a:ln w="12700" cap="flat">
            <a:noFill/>
            <a:prstDash val="solid"/>
            <a:round/>
          </a:ln>
        </c:spPr>
        <c:txPr>
          <a:bodyPr rot="0"/>
          <a:lstStyle/>
          <a:p>
            <a:pPr>
              <a:defRPr b="0" i="0" strike="noStrike" sz="1000" u="none">
                <a:solidFill>
                  <a:srgbClr val="808080"/>
                </a:solidFill>
                <a:latin typeface="Lato Light"/>
              </a:defRPr>
            </a:pPr>
          </a:p>
        </c:txPr>
        <c:crossAx val="2094734552"/>
        <c:crosses val="autoZero"/>
        <c:crossBetween val="between"/>
        <c:majorUnit val="15"/>
        <c:minorUnit val="7.5"/>
      </c:valAx>
      <c:spPr>
        <a:noFill/>
        <a:ln w="12700" cap="flat">
          <a:noFill/>
          <a:miter lim="400000"/>
        </a:ln>
        <a:effectLst/>
      </c:spPr>
    </c:plotArea>
    <c:plotVisOnly val="1"/>
    <c:dispBlanksAs val="gap"/>
  </c:chart>
  <c:spPr>
    <a:noFill/>
    <a:ln>
      <a:noFill/>
    </a:ln>
    <a:effectLst/>
  </c:spPr>
  <c:externalData r:id="rId1">
    <c:autoUpdate val="0"/>
  </c:externalData>
</c:chartSpace>
</file>

<file path=ppt/notesMasters/_rels/notesMaster1.xml.rels><?xml version="1.0" encoding="UTF-8" standalone="yes"?><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 name="Shape 683"/>
          <p:cNvSpPr/>
          <p:nvPr>
            <p:ph type="sldImg"/>
          </p:nvPr>
        </p:nvSpPr>
        <p:spPr>
          <a:xfrm>
            <a:off x="1143000" y="685800"/>
            <a:ext cx="4572000" cy="3429000"/>
          </a:xfrm>
          <a:prstGeom prst="rect">
            <a:avLst/>
          </a:prstGeom>
        </p:spPr>
        <p:txBody>
          <a:bodyPr/>
          <a:lstStyle/>
          <a:p>
            <a:pPr/>
          </a:p>
        </p:txBody>
      </p:sp>
      <p:sp>
        <p:nvSpPr>
          <p:cNvPr id="684" name="Shape 684"/>
          <p:cNvSpPr/>
          <p:nvPr>
            <p:ph type="body" sz="quarter" idx="1"/>
          </p:nvPr>
        </p:nvSpPr>
        <p:spPr>
          <a:xfrm>
            <a:off x="914400" y="4343400"/>
            <a:ext cx="5029200" cy="4114800"/>
          </a:xfrm>
          <a:prstGeom prst="rect">
            <a:avLst/>
          </a:prstGeom>
        </p:spPr>
        <p:txBody>
          <a:bodyPr/>
          <a:lstStyle/>
          <a:p>
            <a:pPr/>
          </a:p>
        </p:txBody>
      </p:sp>
    </p:spTree>
  </p:cSld>
  <p:clrMap bg1="lt1" tx1="dk1" bg2="lt2" tx2="dk2" accent1="accent1" accent2="accent2" accent3="accent3" accent4="accent4" accent5="accent5" accent6="accent6" hlink="hlink" folHlink="folHlink"/>
  <p:notesStyle>
    <a:lvl1pPr latinLnBrk="0">
      <a:defRPr sz="1200">
        <a:latin typeface="+mn-lt"/>
        <a:ea typeface="+mn-ea"/>
        <a:cs typeface="+mn-cs"/>
        <a:sym typeface="Calibri"/>
      </a:defRPr>
    </a:lvl1pPr>
    <a:lvl2pPr indent="228600" latinLnBrk="0">
      <a:defRPr sz="1200">
        <a:latin typeface="+mn-lt"/>
        <a:ea typeface="+mn-ea"/>
        <a:cs typeface="+mn-cs"/>
        <a:sym typeface="Calibri"/>
      </a:defRPr>
    </a:lvl2pPr>
    <a:lvl3pPr indent="457200" latinLnBrk="0">
      <a:defRPr sz="1200">
        <a:latin typeface="+mn-lt"/>
        <a:ea typeface="+mn-ea"/>
        <a:cs typeface="+mn-cs"/>
        <a:sym typeface="Calibri"/>
      </a:defRPr>
    </a:lvl3pPr>
    <a:lvl4pPr indent="685800" latinLnBrk="0">
      <a:defRPr sz="1200">
        <a:latin typeface="+mn-lt"/>
        <a:ea typeface="+mn-ea"/>
        <a:cs typeface="+mn-cs"/>
        <a:sym typeface="Calibri"/>
      </a:defRPr>
    </a:lvl4pPr>
    <a:lvl5pPr indent="914400" latinLnBrk="0">
      <a:defRPr sz="1200">
        <a:latin typeface="+mn-lt"/>
        <a:ea typeface="+mn-ea"/>
        <a:cs typeface="+mn-cs"/>
        <a:sym typeface="Calibri"/>
      </a:defRPr>
    </a:lvl5pPr>
    <a:lvl6pPr indent="1143000" latinLnBrk="0">
      <a:defRPr sz="1200">
        <a:latin typeface="+mn-lt"/>
        <a:ea typeface="+mn-ea"/>
        <a:cs typeface="+mn-cs"/>
        <a:sym typeface="Calibri"/>
      </a:defRPr>
    </a:lvl6pPr>
    <a:lvl7pPr indent="1371600" latinLnBrk="0">
      <a:defRPr sz="1200">
        <a:latin typeface="+mn-lt"/>
        <a:ea typeface="+mn-ea"/>
        <a:cs typeface="+mn-cs"/>
        <a:sym typeface="Calibri"/>
      </a:defRPr>
    </a:lvl7pPr>
    <a:lvl8pPr indent="1600200" latinLnBrk="0">
      <a:defRPr sz="1200">
        <a:latin typeface="+mn-lt"/>
        <a:ea typeface="+mn-ea"/>
        <a:cs typeface="+mn-cs"/>
        <a:sym typeface="Calibri"/>
      </a:defRPr>
    </a:lvl8pPr>
    <a:lvl9pPr indent="1828800" latinLnBrk="0">
      <a:defRPr sz="1200">
        <a:latin typeface="+mn-lt"/>
        <a:ea typeface="+mn-ea"/>
        <a:cs typeface="+mn-cs"/>
        <a:sym typeface="Calibri"/>
      </a:defRPr>
    </a:lvl9pPr>
  </p:notesStyle>
</p:notesMaster>
</file>

<file path=ppt/slideLayouts/_rels/slideLayout1.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showMasterSp="1" showMasterPhAnim="1">
  <p:cSld name="7_Title Slide">
    <p:spTree>
      <p:nvGrpSpPr>
        <p:cNvPr id="1" name=""/>
        <p:cNvGrpSpPr/>
        <p:nvPr/>
      </p:nvGrpSpPr>
      <p:grpSpPr>
        <a:xfrm>
          <a:off x="0" y="0"/>
          <a:ext cx="0" cy="0"/>
          <a:chOff x="0" y="0"/>
          <a:chExt cx="0" cy="0"/>
        </a:xfrm>
      </p:grpSpPr>
      <p:sp>
        <p:nvSpPr>
          <p:cNvPr id="11" name="Shape 11"/>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
        <p:nvSpPr>
          <p:cNvPr id="12" name="Shape 12"/>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13" name="Shape 13"/>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14" name="Shape 14"/>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15" name="Shape 15"/>
          <p:cNvSpPr/>
          <p:nvPr>
            <p:ph type="body" sz="quarter" idx="13"/>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Tree>
  </p:cSld>
  <p:clrMapOvr>
    <a:masterClrMapping/>
  </p:clrMapOvr>
  <p:transition xmlns:p14="http://schemas.microsoft.com/office/powerpoint/2010/main" spd="med" advClick="1"/>
</p:sldLayout>
</file>

<file path=ppt/slideLayouts/slideLayout10.xml><?xml version="1.0" encoding="utf-8"?>
<p:sldLayout xmlns:a="http://schemas.openxmlformats.org/drawingml/2006/main" xmlns:r="http://schemas.openxmlformats.org/officeDocument/2006/relationships" xmlns:p="http://schemas.openxmlformats.org/presentationml/2006/main" type="tx" showMasterSp="1" showMasterPhAnim="1">
  <p:cSld name="47_Title Slide">
    <p:spTree>
      <p:nvGrpSpPr>
        <p:cNvPr id="1" name=""/>
        <p:cNvGrpSpPr/>
        <p:nvPr/>
      </p:nvGrpSpPr>
      <p:grpSpPr>
        <a:xfrm>
          <a:off x="0" y="0"/>
          <a:ext cx="0" cy="0"/>
          <a:chOff x="0" y="0"/>
          <a:chExt cx="0" cy="0"/>
        </a:xfrm>
      </p:grpSpPr>
      <p:sp>
        <p:nvSpPr>
          <p:cNvPr id="119" name="Shape 119"/>
          <p:cNvSpPr/>
          <p:nvPr>
            <p:ph type="pic" sz="half" idx="13"/>
          </p:nvPr>
        </p:nvSpPr>
        <p:spPr>
          <a:xfrm>
            <a:off x="8108768" y="0"/>
            <a:ext cx="4083233" cy="6858000"/>
          </a:xfrm>
          <a:prstGeom prst="rect">
            <a:avLst/>
          </a:prstGeom>
        </p:spPr>
        <p:txBody>
          <a:bodyPr lIns="91439" rIns="91439">
            <a:noAutofit/>
          </a:bodyPr>
          <a:lstStyle/>
          <a:p>
            <a:pPr/>
          </a:p>
        </p:txBody>
      </p:sp>
      <p:sp>
        <p:nvSpPr>
          <p:cNvPr id="120" name="Shape 120"/>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121" name="Shape 121"/>
          <p:cNvSpPr/>
          <p:nvPr>
            <p:ph type="sldNum" sz="quarter" idx="2"/>
          </p:nvPr>
        </p:nvSpPr>
        <p:spPr>
          <a:prstGeom prst="rect">
            <a:avLst/>
          </a:prstGeom>
        </p:spPr>
        <p:txBody>
          <a:bodyPr/>
          <a:lstStyle/>
          <a:p>
            <a:pPr/>
            <a:fld id="{86CB4B4D-7CA3-9044-876B-883B54F8677D}" type="slidenum"/>
          </a:p>
        </p:txBody>
      </p:sp>
      <p:sp>
        <p:nvSpPr>
          <p:cNvPr id="122" name="Shape 122"/>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123" name="Shape 123"/>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124" name="Shape 124"/>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11.xml><?xml version="1.0" encoding="utf-8"?>
<p:sldLayout xmlns:a="http://schemas.openxmlformats.org/drawingml/2006/main" xmlns:r="http://schemas.openxmlformats.org/officeDocument/2006/relationships" xmlns:p="http://schemas.openxmlformats.org/presentationml/2006/main" type="tx" showMasterSp="1" showMasterPhAnim="1">
  <p:cSld name="38_Title Slide">
    <p:spTree>
      <p:nvGrpSpPr>
        <p:cNvPr id="1" name=""/>
        <p:cNvGrpSpPr/>
        <p:nvPr/>
      </p:nvGrpSpPr>
      <p:grpSpPr>
        <a:xfrm>
          <a:off x="0" y="0"/>
          <a:ext cx="0" cy="0"/>
          <a:chOff x="0" y="0"/>
          <a:chExt cx="0" cy="0"/>
        </a:xfrm>
      </p:grpSpPr>
      <p:sp>
        <p:nvSpPr>
          <p:cNvPr id="131" name="Shape 131"/>
          <p:cNvSpPr/>
          <p:nvPr>
            <p:ph type="pic" sz="quarter" idx="13"/>
          </p:nvPr>
        </p:nvSpPr>
        <p:spPr>
          <a:xfrm>
            <a:off x="4364425" y="2069567"/>
            <a:ext cx="3463153" cy="3463153"/>
          </a:xfrm>
          <a:prstGeom prst="rect">
            <a:avLst/>
          </a:prstGeom>
        </p:spPr>
        <p:txBody>
          <a:bodyPr lIns="91439" rIns="91439">
            <a:noAutofit/>
          </a:bodyPr>
          <a:lstStyle/>
          <a:p>
            <a:pPr/>
          </a:p>
        </p:txBody>
      </p:sp>
      <p:sp>
        <p:nvSpPr>
          <p:cNvPr id="132" name="Shape 132"/>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133" name="Shape 133"/>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134" name="Shape 134"/>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135" name="Shape 135"/>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136" name="Shape 136"/>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12.xml><?xml version="1.0" encoding="utf-8"?>
<p:sldLayout xmlns:a="http://schemas.openxmlformats.org/drawingml/2006/main" xmlns:r="http://schemas.openxmlformats.org/officeDocument/2006/relationships" xmlns:p="http://schemas.openxmlformats.org/presentationml/2006/main" type="tx" showMasterSp="1" showMasterPhAnim="1">
  <p:cSld name="33_Title Slide">
    <p:spTree>
      <p:nvGrpSpPr>
        <p:cNvPr id="1" name=""/>
        <p:cNvGrpSpPr/>
        <p:nvPr/>
      </p:nvGrpSpPr>
      <p:grpSpPr>
        <a:xfrm>
          <a:off x="0" y="0"/>
          <a:ext cx="0" cy="0"/>
          <a:chOff x="0" y="0"/>
          <a:chExt cx="0" cy="0"/>
        </a:xfrm>
      </p:grpSpPr>
      <p:sp>
        <p:nvSpPr>
          <p:cNvPr id="143" name="Shape 143"/>
          <p:cNvSpPr/>
          <p:nvPr>
            <p:ph type="pic" idx="13"/>
          </p:nvPr>
        </p:nvSpPr>
        <p:spPr>
          <a:xfrm>
            <a:off x="0" y="0"/>
            <a:ext cx="12192000" cy="4816550"/>
          </a:xfrm>
          <a:prstGeom prst="rect">
            <a:avLst/>
          </a:prstGeom>
        </p:spPr>
        <p:txBody>
          <a:bodyPr lIns="91439" rIns="91439">
            <a:noAutofit/>
          </a:bodyPr>
          <a:lstStyle/>
          <a:p>
            <a:pPr/>
          </a:p>
        </p:txBody>
      </p:sp>
      <p:sp>
        <p:nvSpPr>
          <p:cNvPr id="144" name="Shape 144"/>
          <p:cNvSpPr/>
          <p:nvPr>
            <p:ph type="pic" sz="quarter" idx="14"/>
          </p:nvPr>
        </p:nvSpPr>
        <p:spPr>
          <a:xfrm>
            <a:off x="4678174" y="1992321"/>
            <a:ext cx="1506212" cy="2658788"/>
          </a:xfrm>
          <a:prstGeom prst="rect">
            <a:avLst/>
          </a:prstGeom>
        </p:spPr>
        <p:txBody>
          <a:bodyPr lIns="91439" rIns="91439">
            <a:noAutofit/>
          </a:bodyPr>
          <a:lstStyle/>
          <a:p>
            <a:pPr/>
          </a:p>
        </p:txBody>
      </p:sp>
      <p:sp>
        <p:nvSpPr>
          <p:cNvPr id="145" name="Shape 145"/>
          <p:cNvSpPr/>
          <p:nvPr>
            <p:ph type="pic" sz="quarter" idx="15"/>
          </p:nvPr>
        </p:nvSpPr>
        <p:spPr>
          <a:xfrm>
            <a:off x="6123759" y="2116139"/>
            <a:ext cx="1400210" cy="2471673"/>
          </a:xfrm>
          <a:prstGeom prst="rect">
            <a:avLst/>
          </a:prstGeom>
        </p:spPr>
        <p:txBody>
          <a:bodyPr lIns="91439" rIns="91439">
            <a:noAutofit/>
          </a:bodyPr>
          <a:lstStyle/>
          <a:p>
            <a:pPr/>
          </a:p>
        </p:txBody>
      </p:sp>
      <p:sp>
        <p:nvSpPr>
          <p:cNvPr id="146" name="Shape 146"/>
          <p:cNvSpPr/>
          <p:nvPr>
            <p:ph type="sldNum" sz="quarter" idx="2"/>
          </p:nvPr>
        </p:nvSpPr>
        <p:spPr>
          <a:prstGeom prst="rect">
            <a:avLst/>
          </a:prstGeom>
        </p:spPr>
        <p:txBody>
          <a:bodyPr/>
          <a:lstStyle/>
          <a:p>
            <a:pPr/>
            <a:fld id="{86CB4B4D-7CA3-9044-876B-883B54F8677D}" type="slidenum"/>
          </a:p>
        </p:txBody>
      </p:sp>
      <p:sp>
        <p:nvSpPr>
          <p:cNvPr id="147" name="Shape 147"/>
          <p:cNvSpPr/>
          <p:nvPr>
            <p:ph type="body" sz="quarter" idx="1"/>
          </p:nvPr>
        </p:nvSpPr>
        <p:spPr>
          <a:xfrm>
            <a:off x="333375" y="790433"/>
            <a:ext cx="10905240" cy="280986"/>
          </a:xfrm>
          <a:prstGeom prst="rect">
            <a:avLst/>
          </a:prstGeom>
        </p:spPr>
        <p:txBody>
          <a:bodyPr lIns="0" tIns="0" rIns="0" bIns="0"/>
          <a:lstStyle>
            <a:lvl1pPr marL="0" indent="0">
              <a:buSzTx/>
              <a:buFontTx/>
              <a:buNone/>
              <a:defRPr sz="1000">
                <a:solidFill>
                  <a:srgbClr val="FFFFFF"/>
                </a:solidFill>
                <a:latin typeface="Lato Light"/>
                <a:ea typeface="Lato Light"/>
                <a:cs typeface="Lato Light"/>
                <a:sym typeface="Lato Light"/>
              </a:defRPr>
            </a:lvl1pPr>
            <a:lvl2pPr marL="571500" indent="-114300">
              <a:buFontTx/>
              <a:defRPr sz="1000">
                <a:solidFill>
                  <a:srgbClr val="FFFFFF"/>
                </a:solidFill>
                <a:latin typeface="Lato Light"/>
                <a:ea typeface="Lato Light"/>
                <a:cs typeface="Lato Light"/>
                <a:sym typeface="Lato Light"/>
              </a:defRPr>
            </a:lvl2pPr>
            <a:lvl3pPr marL="1041400" indent="-127000">
              <a:buFontTx/>
              <a:defRPr sz="1000">
                <a:solidFill>
                  <a:srgbClr val="FFFFFF"/>
                </a:solidFill>
                <a:latin typeface="Lato Light"/>
                <a:ea typeface="Lato Light"/>
                <a:cs typeface="Lato Light"/>
                <a:sym typeface="Lato Light"/>
              </a:defRPr>
            </a:lvl3pPr>
            <a:lvl4pPr marL="1514475" indent="-142875">
              <a:buFontTx/>
              <a:defRPr sz="1000">
                <a:solidFill>
                  <a:srgbClr val="FFFFFF"/>
                </a:solidFill>
                <a:latin typeface="Lato Light"/>
                <a:ea typeface="Lato Light"/>
                <a:cs typeface="Lato Light"/>
                <a:sym typeface="Lato Light"/>
              </a:defRPr>
            </a:lvl4pPr>
            <a:lvl5pPr marL="1971675" indent="-142875">
              <a:buFontTx/>
              <a:defRPr sz="1000">
                <a:solidFill>
                  <a:srgbClr val="FFFFFF"/>
                </a:solidFill>
                <a:latin typeface="Lato Light"/>
                <a:ea typeface="Lato Light"/>
                <a:cs typeface="Lato Light"/>
                <a:sym typeface="Lato Light"/>
              </a:defRPr>
            </a:lvl5pPr>
          </a:lstStyle>
          <a:p>
            <a:pPr/>
            <a:r>
              <a:t>Nivel de texto 1</a:t>
            </a:r>
          </a:p>
          <a:p>
            <a:pPr lvl="1"/>
            <a:r>
              <a:t>Nivel de texto 2</a:t>
            </a:r>
          </a:p>
          <a:p>
            <a:pPr lvl="2"/>
            <a:r>
              <a:t>Nivel de texto 3</a:t>
            </a:r>
          </a:p>
          <a:p>
            <a:pPr lvl="3"/>
            <a:r>
              <a:t>Nivel de texto 4</a:t>
            </a:r>
          </a:p>
          <a:p>
            <a:pPr lvl="4"/>
            <a:r>
              <a:t>Nivel de texto 5</a:t>
            </a:r>
          </a:p>
        </p:txBody>
      </p:sp>
      <p:sp>
        <p:nvSpPr>
          <p:cNvPr id="148" name="Shape 148"/>
          <p:cNvSpPr/>
          <p:nvPr>
            <p:ph type="body" sz="quarter" idx="16"/>
          </p:nvPr>
        </p:nvSpPr>
        <p:spPr>
          <a:xfrm>
            <a:off x="333375" y="397249"/>
            <a:ext cx="10905240" cy="444501"/>
          </a:xfrm>
          <a:prstGeom prst="rect">
            <a:avLst/>
          </a:prstGeom>
        </p:spPr>
        <p:txBody>
          <a:bodyPr lIns="0" tIns="0" rIns="0" bIns="0"/>
          <a:lstStyle/>
          <a:p>
            <a:pPr marL="0" indent="0">
              <a:buSzTx/>
              <a:buFontTx/>
              <a:buNone/>
              <a:defRPr sz="2000">
                <a:solidFill>
                  <a:srgbClr val="FFFFFF"/>
                </a:solidFill>
              </a:defRPr>
            </a:pPr>
          </a:p>
        </p:txBody>
      </p:sp>
    </p:spTree>
  </p:cSld>
  <p:clrMapOvr>
    <a:masterClrMapping/>
  </p:clrMapOvr>
  <p:transition xmlns:p14="http://schemas.microsoft.com/office/powerpoint/2010/main" spd="med" advClick="1"/>
</p:sldLayout>
</file>

<file path=ppt/slideLayouts/slideLayout13.xml><?xml version="1.0" encoding="utf-8"?>
<p:sldLayout xmlns:a="http://schemas.openxmlformats.org/drawingml/2006/main" xmlns:r="http://schemas.openxmlformats.org/officeDocument/2006/relationships" xmlns:p="http://schemas.openxmlformats.org/presentationml/2006/main" type="tx" showMasterSp="1" showMasterPhAnim="1">
  <p:cSld name="36_Title Slide">
    <p:spTree>
      <p:nvGrpSpPr>
        <p:cNvPr id="1" name=""/>
        <p:cNvGrpSpPr/>
        <p:nvPr/>
      </p:nvGrpSpPr>
      <p:grpSpPr>
        <a:xfrm>
          <a:off x="0" y="0"/>
          <a:ext cx="0" cy="0"/>
          <a:chOff x="0" y="0"/>
          <a:chExt cx="0" cy="0"/>
        </a:xfrm>
      </p:grpSpPr>
      <p:sp>
        <p:nvSpPr>
          <p:cNvPr id="155" name="Shape 155"/>
          <p:cNvSpPr/>
          <p:nvPr>
            <p:ph type="pic" idx="13"/>
          </p:nvPr>
        </p:nvSpPr>
        <p:spPr>
          <a:xfrm>
            <a:off x="0" y="0"/>
            <a:ext cx="12192000" cy="4859079"/>
          </a:xfrm>
          <a:prstGeom prst="rect">
            <a:avLst/>
          </a:prstGeom>
        </p:spPr>
        <p:txBody>
          <a:bodyPr lIns="91439" rIns="91439">
            <a:noAutofit/>
          </a:bodyPr>
          <a:lstStyle/>
          <a:p>
            <a:pPr/>
          </a:p>
        </p:txBody>
      </p:sp>
      <p:sp>
        <p:nvSpPr>
          <p:cNvPr id="156" name="Shape 156"/>
          <p:cNvSpPr/>
          <p:nvPr>
            <p:ph type="pic" sz="quarter" idx="14"/>
          </p:nvPr>
        </p:nvSpPr>
        <p:spPr>
          <a:xfrm>
            <a:off x="1883536" y="1679194"/>
            <a:ext cx="2110267" cy="3725076"/>
          </a:xfrm>
          <a:prstGeom prst="rect">
            <a:avLst/>
          </a:prstGeom>
        </p:spPr>
        <p:txBody>
          <a:bodyPr lIns="91439" rIns="91439">
            <a:noAutofit/>
          </a:bodyPr>
          <a:lstStyle/>
          <a:p>
            <a:pPr/>
          </a:p>
        </p:txBody>
      </p:sp>
      <p:sp>
        <p:nvSpPr>
          <p:cNvPr id="157" name="Shape 157"/>
          <p:cNvSpPr/>
          <p:nvPr>
            <p:ph type="sldNum" sz="quarter" idx="2"/>
          </p:nvPr>
        </p:nvSpPr>
        <p:spPr>
          <a:xfrm>
            <a:off x="5892800" y="6172200"/>
            <a:ext cx="2844800" cy="368301"/>
          </a:xfrm>
          <a:prstGeom prst="rect">
            <a:avLst/>
          </a:prstGeom>
        </p:spPr>
        <p:txBody>
          <a:bodyPr lIns="45719" tIns="45719" rIns="45719" bIns="45719"/>
          <a:lstStyle>
            <a:lvl1pPr algn="r">
              <a:defRPr sz="1200">
                <a:solidFill>
                  <a:srgbClr val="888888"/>
                </a:solidFill>
                <a:latin typeface="Raleway"/>
                <a:ea typeface="Raleway"/>
                <a:cs typeface="Raleway"/>
                <a:sym typeface="Raleway"/>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14.xml><?xml version="1.0" encoding="utf-8"?>
<p:sldLayout xmlns:a="http://schemas.openxmlformats.org/drawingml/2006/main" xmlns:r="http://schemas.openxmlformats.org/officeDocument/2006/relationships" xmlns:p="http://schemas.openxmlformats.org/presentationml/2006/main" type="tx" showMasterSp="1" showMasterPhAnim="1">
  <p:cSld name="37_Title Slide">
    <p:spTree>
      <p:nvGrpSpPr>
        <p:cNvPr id="1" name=""/>
        <p:cNvGrpSpPr/>
        <p:nvPr/>
      </p:nvGrpSpPr>
      <p:grpSpPr>
        <a:xfrm>
          <a:off x="0" y="0"/>
          <a:ext cx="0" cy="0"/>
          <a:chOff x="0" y="0"/>
          <a:chExt cx="0" cy="0"/>
        </a:xfrm>
      </p:grpSpPr>
      <p:sp>
        <p:nvSpPr>
          <p:cNvPr id="164" name="Shape 164"/>
          <p:cNvSpPr/>
          <p:nvPr>
            <p:ph type="pic" idx="13"/>
          </p:nvPr>
        </p:nvSpPr>
        <p:spPr>
          <a:xfrm>
            <a:off x="0" y="0"/>
            <a:ext cx="12192000" cy="4859079"/>
          </a:xfrm>
          <a:prstGeom prst="rect">
            <a:avLst/>
          </a:prstGeom>
        </p:spPr>
        <p:txBody>
          <a:bodyPr lIns="91439" rIns="91439">
            <a:noAutofit/>
          </a:bodyPr>
          <a:lstStyle/>
          <a:p>
            <a:pPr/>
          </a:p>
        </p:txBody>
      </p:sp>
      <p:sp>
        <p:nvSpPr>
          <p:cNvPr id="165" name="Shape 165"/>
          <p:cNvSpPr/>
          <p:nvPr>
            <p:ph type="pic" sz="quarter" idx="14"/>
          </p:nvPr>
        </p:nvSpPr>
        <p:spPr>
          <a:xfrm>
            <a:off x="2469369" y="3165395"/>
            <a:ext cx="1432213" cy="1911482"/>
          </a:xfrm>
          <a:prstGeom prst="rect">
            <a:avLst/>
          </a:prstGeom>
        </p:spPr>
        <p:txBody>
          <a:bodyPr lIns="91439" rIns="91439">
            <a:noAutofit/>
          </a:bodyPr>
          <a:lstStyle/>
          <a:p>
            <a:pPr/>
          </a:p>
        </p:txBody>
      </p:sp>
      <p:sp>
        <p:nvSpPr>
          <p:cNvPr id="166" name="Shape 166"/>
          <p:cNvSpPr/>
          <p:nvPr>
            <p:ph type="pic" sz="quarter" idx="15"/>
          </p:nvPr>
        </p:nvSpPr>
        <p:spPr>
          <a:xfrm>
            <a:off x="3619255" y="1565773"/>
            <a:ext cx="4396454" cy="2467978"/>
          </a:xfrm>
          <a:prstGeom prst="rect">
            <a:avLst/>
          </a:prstGeom>
        </p:spPr>
        <p:txBody>
          <a:bodyPr lIns="91439" rIns="91439">
            <a:noAutofit/>
          </a:bodyPr>
          <a:lstStyle/>
          <a:p>
            <a:pPr/>
          </a:p>
        </p:txBody>
      </p:sp>
      <p:sp>
        <p:nvSpPr>
          <p:cNvPr id="167" name="Shape 167"/>
          <p:cNvSpPr/>
          <p:nvPr>
            <p:ph type="pic" sz="quarter" idx="16"/>
          </p:nvPr>
        </p:nvSpPr>
        <p:spPr>
          <a:xfrm>
            <a:off x="7378883" y="3284225"/>
            <a:ext cx="2798655" cy="1760376"/>
          </a:xfrm>
          <a:prstGeom prst="rect">
            <a:avLst/>
          </a:prstGeom>
        </p:spPr>
        <p:txBody>
          <a:bodyPr lIns="91439" rIns="91439">
            <a:noAutofit/>
          </a:bodyPr>
          <a:lstStyle/>
          <a:p>
            <a:pPr/>
          </a:p>
        </p:txBody>
      </p:sp>
      <p:sp>
        <p:nvSpPr>
          <p:cNvPr id="168" name="Shape 168"/>
          <p:cNvSpPr/>
          <p:nvPr>
            <p:ph type="pic" sz="quarter" idx="17"/>
          </p:nvPr>
        </p:nvSpPr>
        <p:spPr>
          <a:xfrm>
            <a:off x="1610233" y="4033749"/>
            <a:ext cx="598309" cy="1058835"/>
          </a:xfrm>
          <a:prstGeom prst="rect">
            <a:avLst/>
          </a:prstGeom>
        </p:spPr>
        <p:txBody>
          <a:bodyPr lIns="91439" rIns="91439">
            <a:noAutofit/>
          </a:bodyPr>
          <a:lstStyle/>
          <a:p>
            <a:pPr/>
          </a:p>
        </p:txBody>
      </p:sp>
      <p:sp>
        <p:nvSpPr>
          <p:cNvPr id="169" name="Shape 169"/>
          <p:cNvSpPr/>
          <p:nvPr>
            <p:ph type="sldNum" sz="quarter" idx="2"/>
          </p:nvPr>
        </p:nvSpPr>
        <p:spPr>
          <a:prstGeom prst="rect">
            <a:avLst/>
          </a:prstGeom>
        </p:spPr>
        <p:txBody>
          <a:bodyPr/>
          <a:lstStyle/>
          <a:p>
            <a:pPr/>
            <a:fld id="{86CB4B4D-7CA3-9044-876B-883B54F8677D}" type="slidenum"/>
          </a:p>
        </p:txBody>
      </p:sp>
      <p:sp>
        <p:nvSpPr>
          <p:cNvPr id="170" name="Shape 170"/>
          <p:cNvSpPr/>
          <p:nvPr>
            <p:ph type="body" sz="quarter" idx="1"/>
          </p:nvPr>
        </p:nvSpPr>
        <p:spPr>
          <a:xfrm>
            <a:off x="333375" y="790433"/>
            <a:ext cx="10905240" cy="280986"/>
          </a:xfrm>
          <a:prstGeom prst="rect">
            <a:avLst/>
          </a:prstGeom>
        </p:spPr>
        <p:txBody>
          <a:bodyPr lIns="0" tIns="0" rIns="0" bIns="0"/>
          <a:lstStyle>
            <a:lvl1pPr marL="0" indent="0">
              <a:buSzTx/>
              <a:buFontTx/>
              <a:buNone/>
              <a:defRPr sz="1000">
                <a:solidFill>
                  <a:srgbClr val="FFFFFF"/>
                </a:solidFill>
                <a:latin typeface="Lato Light"/>
                <a:ea typeface="Lato Light"/>
                <a:cs typeface="Lato Light"/>
                <a:sym typeface="Lato Light"/>
              </a:defRPr>
            </a:lvl1pPr>
            <a:lvl2pPr marL="571500" indent="-114300">
              <a:buFontTx/>
              <a:defRPr sz="1000">
                <a:solidFill>
                  <a:srgbClr val="FFFFFF"/>
                </a:solidFill>
                <a:latin typeface="Lato Light"/>
                <a:ea typeface="Lato Light"/>
                <a:cs typeface="Lato Light"/>
                <a:sym typeface="Lato Light"/>
              </a:defRPr>
            </a:lvl2pPr>
            <a:lvl3pPr marL="1041400" indent="-127000">
              <a:buFontTx/>
              <a:defRPr sz="1000">
                <a:solidFill>
                  <a:srgbClr val="FFFFFF"/>
                </a:solidFill>
                <a:latin typeface="Lato Light"/>
                <a:ea typeface="Lato Light"/>
                <a:cs typeface="Lato Light"/>
                <a:sym typeface="Lato Light"/>
              </a:defRPr>
            </a:lvl3pPr>
            <a:lvl4pPr marL="1514475" indent="-142875">
              <a:buFontTx/>
              <a:defRPr sz="1000">
                <a:solidFill>
                  <a:srgbClr val="FFFFFF"/>
                </a:solidFill>
                <a:latin typeface="Lato Light"/>
                <a:ea typeface="Lato Light"/>
                <a:cs typeface="Lato Light"/>
                <a:sym typeface="Lato Light"/>
              </a:defRPr>
            </a:lvl4pPr>
            <a:lvl5pPr marL="1971675" indent="-142875">
              <a:buFontTx/>
              <a:defRPr sz="1000">
                <a:solidFill>
                  <a:srgbClr val="FFFFFF"/>
                </a:solidFill>
                <a:latin typeface="Lato Light"/>
                <a:ea typeface="Lato Light"/>
                <a:cs typeface="Lato Light"/>
                <a:sym typeface="Lato Light"/>
              </a:defRPr>
            </a:lvl5pPr>
          </a:lstStyle>
          <a:p>
            <a:pPr/>
            <a:r>
              <a:t>Nivel de texto 1</a:t>
            </a:r>
          </a:p>
          <a:p>
            <a:pPr lvl="1"/>
            <a:r>
              <a:t>Nivel de texto 2</a:t>
            </a:r>
          </a:p>
          <a:p>
            <a:pPr lvl="2"/>
            <a:r>
              <a:t>Nivel de texto 3</a:t>
            </a:r>
          </a:p>
          <a:p>
            <a:pPr lvl="3"/>
            <a:r>
              <a:t>Nivel de texto 4</a:t>
            </a:r>
          </a:p>
          <a:p>
            <a:pPr lvl="4"/>
            <a:r>
              <a:t>Nivel de texto 5</a:t>
            </a:r>
          </a:p>
        </p:txBody>
      </p:sp>
      <p:sp>
        <p:nvSpPr>
          <p:cNvPr id="171" name="Shape 171"/>
          <p:cNvSpPr/>
          <p:nvPr>
            <p:ph type="body" sz="quarter" idx="18"/>
          </p:nvPr>
        </p:nvSpPr>
        <p:spPr>
          <a:xfrm>
            <a:off x="333375" y="397249"/>
            <a:ext cx="10905240" cy="444501"/>
          </a:xfrm>
          <a:prstGeom prst="rect">
            <a:avLst/>
          </a:prstGeom>
        </p:spPr>
        <p:txBody>
          <a:bodyPr lIns="0" tIns="0" rIns="0" bIns="0"/>
          <a:lstStyle/>
          <a:p>
            <a:pPr marL="0" indent="0">
              <a:buSzTx/>
              <a:buFontTx/>
              <a:buNone/>
              <a:defRPr sz="2000">
                <a:solidFill>
                  <a:srgbClr val="FFFFFF"/>
                </a:solidFill>
              </a:defRPr>
            </a:pPr>
          </a:p>
        </p:txBody>
      </p:sp>
    </p:spTree>
  </p:cSld>
  <p:clrMapOvr>
    <a:masterClrMapping/>
  </p:clrMapOvr>
  <p:transition xmlns:p14="http://schemas.microsoft.com/office/powerpoint/2010/main" spd="med" advClick="1"/>
</p:sldLayout>
</file>

<file path=ppt/slideLayouts/slideLayout15.xml><?xml version="1.0" encoding="utf-8"?>
<p:sldLayout xmlns:a="http://schemas.openxmlformats.org/drawingml/2006/main" xmlns:r="http://schemas.openxmlformats.org/officeDocument/2006/relationships" xmlns:p="http://schemas.openxmlformats.org/presentationml/2006/main" type="tx" showMasterSp="1" showMasterPhAnim="1">
  <p:cSld name="44_Title Slide">
    <p:spTree>
      <p:nvGrpSpPr>
        <p:cNvPr id="1" name=""/>
        <p:cNvGrpSpPr/>
        <p:nvPr/>
      </p:nvGrpSpPr>
      <p:grpSpPr>
        <a:xfrm>
          <a:off x="0" y="0"/>
          <a:ext cx="0" cy="0"/>
          <a:chOff x="0" y="0"/>
          <a:chExt cx="0" cy="0"/>
        </a:xfrm>
      </p:grpSpPr>
      <p:sp>
        <p:nvSpPr>
          <p:cNvPr id="178" name="Shape 178"/>
          <p:cNvSpPr/>
          <p:nvPr>
            <p:ph type="pic" idx="13"/>
          </p:nvPr>
        </p:nvSpPr>
        <p:spPr>
          <a:xfrm>
            <a:off x="0" y="0"/>
            <a:ext cx="12192000" cy="5367652"/>
          </a:xfrm>
          <a:prstGeom prst="rect">
            <a:avLst/>
          </a:prstGeom>
        </p:spPr>
        <p:txBody>
          <a:bodyPr lIns="91439" rIns="91439">
            <a:noAutofit/>
          </a:bodyPr>
          <a:lstStyle/>
          <a:p>
            <a:pPr/>
          </a:p>
        </p:txBody>
      </p:sp>
      <p:sp>
        <p:nvSpPr>
          <p:cNvPr id="179" name="Shape 179"/>
          <p:cNvSpPr/>
          <p:nvPr>
            <p:ph type="sldNum" sz="quarter" idx="2"/>
          </p:nvPr>
        </p:nvSpPr>
        <p:spPr>
          <a:prstGeom prst="rect">
            <a:avLst/>
          </a:prstGeom>
        </p:spPr>
        <p:txBody>
          <a:bodyPr/>
          <a:lstStyle/>
          <a:p>
            <a:pPr/>
            <a:fld id="{86CB4B4D-7CA3-9044-876B-883B54F8677D}" type="slidenum"/>
          </a:p>
        </p:txBody>
      </p:sp>
      <p:sp>
        <p:nvSpPr>
          <p:cNvPr id="180" name="Shape 180"/>
          <p:cNvSpPr/>
          <p:nvPr>
            <p:ph type="body" sz="quarter" idx="1"/>
          </p:nvPr>
        </p:nvSpPr>
        <p:spPr>
          <a:xfrm>
            <a:off x="333375" y="790433"/>
            <a:ext cx="10905240" cy="280986"/>
          </a:xfrm>
          <a:prstGeom prst="rect">
            <a:avLst/>
          </a:prstGeom>
        </p:spPr>
        <p:txBody>
          <a:bodyPr lIns="0" tIns="0" rIns="0" bIns="0"/>
          <a:lstStyle>
            <a:lvl1pPr marL="0" indent="0">
              <a:buSzTx/>
              <a:buFontTx/>
              <a:buNone/>
              <a:defRPr sz="1000">
                <a:solidFill>
                  <a:srgbClr val="FFFFFF"/>
                </a:solidFill>
                <a:latin typeface="Lato Light"/>
                <a:ea typeface="Lato Light"/>
                <a:cs typeface="Lato Light"/>
                <a:sym typeface="Lato Light"/>
              </a:defRPr>
            </a:lvl1pPr>
            <a:lvl2pPr marL="571500" indent="-114300">
              <a:buFontTx/>
              <a:defRPr sz="1000">
                <a:solidFill>
                  <a:srgbClr val="FFFFFF"/>
                </a:solidFill>
                <a:latin typeface="Lato Light"/>
                <a:ea typeface="Lato Light"/>
                <a:cs typeface="Lato Light"/>
                <a:sym typeface="Lato Light"/>
              </a:defRPr>
            </a:lvl2pPr>
            <a:lvl3pPr marL="1041400" indent="-127000">
              <a:buFontTx/>
              <a:defRPr sz="1000">
                <a:solidFill>
                  <a:srgbClr val="FFFFFF"/>
                </a:solidFill>
                <a:latin typeface="Lato Light"/>
                <a:ea typeface="Lato Light"/>
                <a:cs typeface="Lato Light"/>
                <a:sym typeface="Lato Light"/>
              </a:defRPr>
            </a:lvl3pPr>
            <a:lvl4pPr marL="1514475" indent="-142875">
              <a:buFontTx/>
              <a:defRPr sz="1000">
                <a:solidFill>
                  <a:srgbClr val="FFFFFF"/>
                </a:solidFill>
                <a:latin typeface="Lato Light"/>
                <a:ea typeface="Lato Light"/>
                <a:cs typeface="Lato Light"/>
                <a:sym typeface="Lato Light"/>
              </a:defRPr>
            </a:lvl4pPr>
            <a:lvl5pPr marL="1971675" indent="-142875">
              <a:buFontTx/>
              <a:defRPr sz="1000">
                <a:solidFill>
                  <a:srgbClr val="FFFFFF"/>
                </a:solidFill>
                <a:latin typeface="Lato Light"/>
                <a:ea typeface="Lato Light"/>
                <a:cs typeface="Lato Light"/>
                <a:sym typeface="Lato Light"/>
              </a:defRPr>
            </a:lvl5pPr>
          </a:lstStyle>
          <a:p>
            <a:pPr/>
            <a:r>
              <a:t>Nivel de texto 1</a:t>
            </a:r>
          </a:p>
          <a:p>
            <a:pPr lvl="1"/>
            <a:r>
              <a:t>Nivel de texto 2</a:t>
            </a:r>
          </a:p>
          <a:p>
            <a:pPr lvl="2"/>
            <a:r>
              <a:t>Nivel de texto 3</a:t>
            </a:r>
          </a:p>
          <a:p>
            <a:pPr lvl="3"/>
            <a:r>
              <a:t>Nivel de texto 4</a:t>
            </a:r>
          </a:p>
          <a:p>
            <a:pPr lvl="4"/>
            <a:r>
              <a:t>Nivel de texto 5</a:t>
            </a:r>
          </a:p>
        </p:txBody>
      </p:sp>
      <p:sp>
        <p:nvSpPr>
          <p:cNvPr id="181" name="Shape 181"/>
          <p:cNvSpPr/>
          <p:nvPr>
            <p:ph type="body" sz="quarter" idx="14"/>
          </p:nvPr>
        </p:nvSpPr>
        <p:spPr>
          <a:xfrm>
            <a:off x="333375" y="397249"/>
            <a:ext cx="10905240" cy="444501"/>
          </a:xfrm>
          <a:prstGeom prst="rect">
            <a:avLst/>
          </a:prstGeom>
        </p:spPr>
        <p:txBody>
          <a:bodyPr lIns="0" tIns="0" rIns="0" bIns="0"/>
          <a:lstStyle/>
          <a:p>
            <a:pPr marL="0" indent="0">
              <a:buSzTx/>
              <a:buFontTx/>
              <a:buNone/>
              <a:defRPr sz="2000">
                <a:solidFill>
                  <a:srgbClr val="FFFFFF"/>
                </a:solidFill>
              </a:defRPr>
            </a:pPr>
          </a:p>
        </p:txBody>
      </p:sp>
    </p:spTree>
  </p:cSld>
  <p:clrMapOvr>
    <a:masterClrMapping/>
  </p:clrMapOvr>
  <p:transition xmlns:p14="http://schemas.microsoft.com/office/powerpoint/2010/main" spd="med" advClick="1"/>
</p:sldLayout>
</file>

<file path=ppt/slideLayouts/slideLayout16.xml><?xml version="1.0" encoding="utf-8"?>
<p:sldLayout xmlns:a="http://schemas.openxmlformats.org/drawingml/2006/main" xmlns:r="http://schemas.openxmlformats.org/officeDocument/2006/relationships" xmlns:p="http://schemas.openxmlformats.org/presentationml/2006/main" type="tx" showMasterSp="1" showMasterPhAnim="1">
  <p:cSld name="48_Title Slide">
    <p:spTree>
      <p:nvGrpSpPr>
        <p:cNvPr id="1" name=""/>
        <p:cNvGrpSpPr/>
        <p:nvPr/>
      </p:nvGrpSpPr>
      <p:grpSpPr>
        <a:xfrm>
          <a:off x="0" y="0"/>
          <a:ext cx="0" cy="0"/>
          <a:chOff x="0" y="0"/>
          <a:chExt cx="0" cy="0"/>
        </a:xfrm>
      </p:grpSpPr>
      <p:sp>
        <p:nvSpPr>
          <p:cNvPr id="188" name="Shape 188"/>
          <p:cNvSpPr/>
          <p:nvPr>
            <p:ph type="pic" idx="13"/>
          </p:nvPr>
        </p:nvSpPr>
        <p:spPr>
          <a:xfrm>
            <a:off x="0" y="0"/>
            <a:ext cx="12192000" cy="5367652"/>
          </a:xfrm>
          <a:prstGeom prst="rect">
            <a:avLst/>
          </a:prstGeom>
        </p:spPr>
        <p:txBody>
          <a:bodyPr lIns="91439" rIns="91439">
            <a:noAutofit/>
          </a:bodyPr>
          <a:lstStyle/>
          <a:p>
            <a:pPr/>
          </a:p>
        </p:txBody>
      </p:sp>
      <p:sp>
        <p:nvSpPr>
          <p:cNvPr id="189" name="Shape 189"/>
          <p:cNvSpPr/>
          <p:nvPr>
            <p:ph type="sldNum" sz="quarter" idx="2"/>
          </p:nvPr>
        </p:nvSpPr>
        <p:spPr>
          <a:prstGeom prst="rect">
            <a:avLst/>
          </a:prstGeom>
        </p:spPr>
        <p:txBody>
          <a:bodyPr/>
          <a:lstStyle/>
          <a:p>
            <a:pPr/>
            <a:fld id="{86CB4B4D-7CA3-9044-876B-883B54F8677D}" type="slidenum"/>
          </a:p>
        </p:txBody>
      </p:sp>
      <p:sp>
        <p:nvSpPr>
          <p:cNvPr id="190" name="Shape 190"/>
          <p:cNvSpPr/>
          <p:nvPr>
            <p:ph type="pic" idx="14"/>
          </p:nvPr>
        </p:nvSpPr>
        <p:spPr>
          <a:xfrm>
            <a:off x="2633663" y="1799425"/>
            <a:ext cx="6924676" cy="5058575"/>
          </a:xfrm>
          <a:prstGeom prst="rect">
            <a:avLst/>
          </a:prstGeom>
        </p:spPr>
        <p:txBody>
          <a:bodyPr lIns="91439" rIns="91439">
            <a:noAutofit/>
          </a:bodyPr>
          <a:lstStyle/>
          <a:p>
            <a:pPr/>
          </a:p>
        </p:txBody>
      </p:sp>
      <p:sp>
        <p:nvSpPr>
          <p:cNvPr id="191" name="Shape 191"/>
          <p:cNvSpPr/>
          <p:nvPr>
            <p:ph type="body" sz="quarter" idx="1"/>
          </p:nvPr>
        </p:nvSpPr>
        <p:spPr>
          <a:xfrm>
            <a:off x="333375" y="790433"/>
            <a:ext cx="10905240" cy="280986"/>
          </a:xfrm>
          <a:prstGeom prst="rect">
            <a:avLst/>
          </a:prstGeom>
        </p:spPr>
        <p:txBody>
          <a:bodyPr lIns="0" tIns="0" rIns="0" bIns="0"/>
          <a:lstStyle>
            <a:lvl1pPr marL="0" indent="0">
              <a:buSzTx/>
              <a:buFontTx/>
              <a:buNone/>
              <a:defRPr sz="1000">
                <a:solidFill>
                  <a:srgbClr val="FFFFFF"/>
                </a:solidFill>
                <a:latin typeface="Lato Light"/>
                <a:ea typeface="Lato Light"/>
                <a:cs typeface="Lato Light"/>
                <a:sym typeface="Lato Light"/>
              </a:defRPr>
            </a:lvl1pPr>
            <a:lvl2pPr marL="571500" indent="-114300">
              <a:buFontTx/>
              <a:defRPr sz="1000">
                <a:solidFill>
                  <a:srgbClr val="FFFFFF"/>
                </a:solidFill>
                <a:latin typeface="Lato Light"/>
                <a:ea typeface="Lato Light"/>
                <a:cs typeface="Lato Light"/>
                <a:sym typeface="Lato Light"/>
              </a:defRPr>
            </a:lvl2pPr>
            <a:lvl3pPr marL="1041400" indent="-127000">
              <a:buFontTx/>
              <a:defRPr sz="1000">
                <a:solidFill>
                  <a:srgbClr val="FFFFFF"/>
                </a:solidFill>
                <a:latin typeface="Lato Light"/>
                <a:ea typeface="Lato Light"/>
                <a:cs typeface="Lato Light"/>
                <a:sym typeface="Lato Light"/>
              </a:defRPr>
            </a:lvl3pPr>
            <a:lvl4pPr marL="1514475" indent="-142875">
              <a:buFontTx/>
              <a:defRPr sz="1000">
                <a:solidFill>
                  <a:srgbClr val="FFFFFF"/>
                </a:solidFill>
                <a:latin typeface="Lato Light"/>
                <a:ea typeface="Lato Light"/>
                <a:cs typeface="Lato Light"/>
                <a:sym typeface="Lato Light"/>
              </a:defRPr>
            </a:lvl4pPr>
            <a:lvl5pPr marL="1971675" indent="-142875">
              <a:buFontTx/>
              <a:defRPr sz="1000">
                <a:solidFill>
                  <a:srgbClr val="FFFFFF"/>
                </a:solidFill>
                <a:latin typeface="Lato Light"/>
                <a:ea typeface="Lato Light"/>
                <a:cs typeface="Lato Light"/>
                <a:sym typeface="Lato Light"/>
              </a:defRPr>
            </a:lvl5pPr>
          </a:lstStyle>
          <a:p>
            <a:pPr/>
            <a:r>
              <a:t>Nivel de texto 1</a:t>
            </a:r>
          </a:p>
          <a:p>
            <a:pPr lvl="1"/>
            <a:r>
              <a:t>Nivel de texto 2</a:t>
            </a:r>
          </a:p>
          <a:p>
            <a:pPr lvl="2"/>
            <a:r>
              <a:t>Nivel de texto 3</a:t>
            </a:r>
          </a:p>
          <a:p>
            <a:pPr lvl="3"/>
            <a:r>
              <a:t>Nivel de texto 4</a:t>
            </a:r>
          </a:p>
          <a:p>
            <a:pPr lvl="4"/>
            <a:r>
              <a:t>Nivel de texto 5</a:t>
            </a:r>
          </a:p>
        </p:txBody>
      </p:sp>
      <p:sp>
        <p:nvSpPr>
          <p:cNvPr id="192" name="Shape 192"/>
          <p:cNvSpPr/>
          <p:nvPr>
            <p:ph type="body" sz="quarter" idx="15"/>
          </p:nvPr>
        </p:nvSpPr>
        <p:spPr>
          <a:xfrm>
            <a:off x="333375" y="397249"/>
            <a:ext cx="10905240" cy="444501"/>
          </a:xfrm>
          <a:prstGeom prst="rect">
            <a:avLst/>
          </a:prstGeom>
        </p:spPr>
        <p:txBody>
          <a:bodyPr lIns="0" tIns="0" rIns="0" bIns="0"/>
          <a:lstStyle/>
          <a:p>
            <a:pPr marL="0" indent="0">
              <a:buSzTx/>
              <a:buFontTx/>
              <a:buNone/>
              <a:defRPr sz="2000">
                <a:solidFill>
                  <a:srgbClr val="FFFFFF"/>
                </a:solidFill>
              </a:defRPr>
            </a:pPr>
          </a:p>
        </p:txBody>
      </p:sp>
    </p:spTree>
  </p:cSld>
  <p:clrMapOvr>
    <a:masterClrMapping/>
  </p:clrMapOvr>
  <p:transition xmlns:p14="http://schemas.microsoft.com/office/powerpoint/2010/main" spd="med" advClick="1"/>
</p:sldLayout>
</file>

<file path=ppt/slideLayouts/slideLayout17.xml><?xml version="1.0" encoding="utf-8"?>
<p:sldLayout xmlns:a="http://schemas.openxmlformats.org/drawingml/2006/main" xmlns:r="http://schemas.openxmlformats.org/officeDocument/2006/relationships" xmlns:p="http://schemas.openxmlformats.org/presentationml/2006/main" type="tx" showMasterSp="1" showMasterPhAnim="1">
  <p:cSld name="34_Title Slide">
    <p:spTree>
      <p:nvGrpSpPr>
        <p:cNvPr id="1" name=""/>
        <p:cNvGrpSpPr/>
        <p:nvPr/>
      </p:nvGrpSpPr>
      <p:grpSpPr>
        <a:xfrm>
          <a:off x="0" y="0"/>
          <a:ext cx="0" cy="0"/>
          <a:chOff x="0" y="0"/>
          <a:chExt cx="0" cy="0"/>
        </a:xfrm>
      </p:grpSpPr>
      <p:sp>
        <p:nvSpPr>
          <p:cNvPr id="199" name="Shape 199"/>
          <p:cNvSpPr/>
          <p:nvPr>
            <p:ph type="pic" sz="quarter" idx="13"/>
          </p:nvPr>
        </p:nvSpPr>
        <p:spPr>
          <a:xfrm>
            <a:off x="2019252" y="2293246"/>
            <a:ext cx="1886181" cy="3329512"/>
          </a:xfrm>
          <a:prstGeom prst="rect">
            <a:avLst/>
          </a:prstGeom>
        </p:spPr>
        <p:txBody>
          <a:bodyPr lIns="91439" rIns="91439">
            <a:noAutofit/>
          </a:bodyPr>
          <a:lstStyle/>
          <a:p>
            <a:pPr/>
          </a:p>
        </p:txBody>
      </p:sp>
      <p:sp>
        <p:nvSpPr>
          <p:cNvPr id="200" name="Shape 200"/>
          <p:cNvSpPr/>
          <p:nvPr>
            <p:ph type="pic" sz="quarter" idx="14"/>
          </p:nvPr>
        </p:nvSpPr>
        <p:spPr>
          <a:xfrm>
            <a:off x="4048080" y="2495735"/>
            <a:ext cx="1719286" cy="3034914"/>
          </a:xfrm>
          <a:prstGeom prst="rect">
            <a:avLst/>
          </a:prstGeom>
        </p:spPr>
        <p:txBody>
          <a:bodyPr lIns="91439" rIns="91439">
            <a:noAutofit/>
          </a:bodyPr>
          <a:lstStyle/>
          <a:p>
            <a:pPr/>
          </a:p>
        </p:txBody>
      </p:sp>
      <p:sp>
        <p:nvSpPr>
          <p:cNvPr id="201" name="Shape 201"/>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202" name="Shape 202"/>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203" name="Shape 203"/>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204" name="Shape 204"/>
          <p:cNvSpPr/>
          <p:nvPr>
            <p:ph type="body" sz="quarter" idx="15"/>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205" name="Shape 205"/>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18.xml><?xml version="1.0" encoding="utf-8"?>
<p:sldLayout xmlns:a="http://schemas.openxmlformats.org/drawingml/2006/main" xmlns:r="http://schemas.openxmlformats.org/officeDocument/2006/relationships" xmlns:p="http://schemas.openxmlformats.org/presentationml/2006/main" type="tx" showMasterSp="1" showMasterPhAnim="1">
  <p:cSld name="45_Title Slide">
    <p:spTree>
      <p:nvGrpSpPr>
        <p:cNvPr id="1" name=""/>
        <p:cNvGrpSpPr/>
        <p:nvPr/>
      </p:nvGrpSpPr>
      <p:grpSpPr>
        <a:xfrm>
          <a:off x="0" y="0"/>
          <a:ext cx="0" cy="0"/>
          <a:chOff x="0" y="0"/>
          <a:chExt cx="0" cy="0"/>
        </a:xfrm>
      </p:grpSpPr>
      <p:sp>
        <p:nvSpPr>
          <p:cNvPr id="212" name="Shape 212"/>
          <p:cNvSpPr/>
          <p:nvPr>
            <p:ph type="pic" sz="quarter" idx="13"/>
          </p:nvPr>
        </p:nvSpPr>
        <p:spPr>
          <a:xfrm>
            <a:off x="1176031" y="2065475"/>
            <a:ext cx="2455311" cy="3279404"/>
          </a:xfrm>
          <a:prstGeom prst="rect">
            <a:avLst/>
          </a:prstGeom>
        </p:spPr>
        <p:txBody>
          <a:bodyPr lIns="91439" rIns="91439">
            <a:noAutofit/>
          </a:bodyPr>
          <a:lstStyle/>
          <a:p>
            <a:pPr/>
          </a:p>
        </p:txBody>
      </p:sp>
      <p:sp>
        <p:nvSpPr>
          <p:cNvPr id="213" name="Shape 213"/>
          <p:cNvSpPr/>
          <p:nvPr>
            <p:ph type="pic" sz="quarter" idx="14"/>
          </p:nvPr>
        </p:nvSpPr>
        <p:spPr>
          <a:xfrm>
            <a:off x="4066707" y="3186452"/>
            <a:ext cx="1199652" cy="2128602"/>
          </a:xfrm>
          <a:prstGeom prst="rect">
            <a:avLst/>
          </a:prstGeom>
        </p:spPr>
        <p:txBody>
          <a:bodyPr lIns="91439" rIns="91439">
            <a:noAutofit/>
          </a:bodyPr>
          <a:lstStyle/>
          <a:p>
            <a:pPr/>
          </a:p>
        </p:txBody>
      </p:sp>
      <p:sp>
        <p:nvSpPr>
          <p:cNvPr id="214" name="Shape 214"/>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215" name="Shape 215"/>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216" name="Shape 216"/>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217" name="Shape 217"/>
          <p:cNvSpPr/>
          <p:nvPr>
            <p:ph type="body" sz="quarter" idx="15"/>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218" name="Shape 218"/>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19.xml><?xml version="1.0" encoding="utf-8"?>
<p:sldLayout xmlns:a="http://schemas.openxmlformats.org/drawingml/2006/main" xmlns:r="http://schemas.openxmlformats.org/officeDocument/2006/relationships" xmlns:p="http://schemas.openxmlformats.org/presentationml/2006/main" type="tx" showMasterSp="1" showMasterPhAnim="1">
  <p:cSld name="35_Title Slide">
    <p:spTree>
      <p:nvGrpSpPr>
        <p:cNvPr id="1" name=""/>
        <p:cNvGrpSpPr/>
        <p:nvPr/>
      </p:nvGrpSpPr>
      <p:grpSpPr>
        <a:xfrm>
          <a:off x="0" y="0"/>
          <a:ext cx="0" cy="0"/>
          <a:chOff x="0" y="0"/>
          <a:chExt cx="0" cy="0"/>
        </a:xfrm>
      </p:grpSpPr>
      <p:sp>
        <p:nvSpPr>
          <p:cNvPr id="225" name="Shape 225"/>
          <p:cNvSpPr/>
          <p:nvPr>
            <p:ph type="pic" sz="quarter" idx="13"/>
          </p:nvPr>
        </p:nvSpPr>
        <p:spPr>
          <a:xfrm>
            <a:off x="5152911" y="2293246"/>
            <a:ext cx="1886181" cy="3329512"/>
          </a:xfrm>
          <a:prstGeom prst="rect">
            <a:avLst/>
          </a:prstGeom>
        </p:spPr>
        <p:txBody>
          <a:bodyPr lIns="91439" rIns="91439">
            <a:noAutofit/>
          </a:bodyPr>
          <a:lstStyle/>
          <a:p>
            <a:pPr/>
          </a:p>
        </p:txBody>
      </p:sp>
      <p:sp>
        <p:nvSpPr>
          <p:cNvPr id="226" name="Shape 226"/>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227" name="Shape 227"/>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228" name="Shape 228"/>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229" name="Shape 229"/>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230" name="Shape 230"/>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2.xml><?xml version="1.0" encoding="utf-8"?>
<p:sldLayout xmlns:a="http://schemas.openxmlformats.org/drawingml/2006/main" xmlns:r="http://schemas.openxmlformats.org/officeDocument/2006/relationships" xmlns:p="http://schemas.openxmlformats.org/presentationml/2006/main" type="tx" showMasterSp="1" showMasterPhAnim="1">
  <p:cSld name="49_Title Slide">
    <p:spTree>
      <p:nvGrpSpPr>
        <p:cNvPr id="1" name=""/>
        <p:cNvGrpSpPr/>
        <p:nvPr/>
      </p:nvGrpSpPr>
      <p:grpSpPr>
        <a:xfrm>
          <a:off x="0" y="0"/>
          <a:ext cx="0" cy="0"/>
          <a:chOff x="0" y="0"/>
          <a:chExt cx="0" cy="0"/>
        </a:xfrm>
      </p:grpSpPr>
      <p:sp>
        <p:nvSpPr>
          <p:cNvPr id="22" name="Shape 22"/>
          <p:cNvSpPr/>
          <p:nvPr>
            <p:ph type="pic" sz="quarter" idx="13"/>
          </p:nvPr>
        </p:nvSpPr>
        <p:spPr>
          <a:xfrm>
            <a:off x="2807641" y="4874264"/>
            <a:ext cx="1896755" cy="1193073"/>
          </a:xfrm>
          <a:prstGeom prst="rect">
            <a:avLst/>
          </a:prstGeom>
        </p:spPr>
        <p:txBody>
          <a:bodyPr lIns="91439" rIns="91439">
            <a:noAutofit/>
          </a:bodyPr>
          <a:lstStyle/>
          <a:p>
            <a:pPr/>
          </a:p>
        </p:txBody>
      </p:sp>
      <p:sp>
        <p:nvSpPr>
          <p:cNvPr id="23" name="Shape 23"/>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24" name="Shape 24"/>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25" name="Shape 25"/>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26" name="Shape 26"/>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27" name="Shape 27"/>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20.xml><?xml version="1.0" encoding="utf-8"?>
<p:sldLayout xmlns:a="http://schemas.openxmlformats.org/drawingml/2006/main" xmlns:r="http://schemas.openxmlformats.org/officeDocument/2006/relationships" xmlns:p="http://schemas.openxmlformats.org/presentationml/2006/main" type="tx" showMasterSp="1" showMasterPhAnim="1">
  <p:cSld name="53_Title Slide">
    <p:spTree>
      <p:nvGrpSpPr>
        <p:cNvPr id="1" name=""/>
        <p:cNvGrpSpPr/>
        <p:nvPr/>
      </p:nvGrpSpPr>
      <p:grpSpPr>
        <a:xfrm>
          <a:off x="0" y="0"/>
          <a:ext cx="0" cy="0"/>
          <a:chOff x="0" y="0"/>
          <a:chExt cx="0" cy="0"/>
        </a:xfrm>
      </p:grpSpPr>
      <p:sp>
        <p:nvSpPr>
          <p:cNvPr id="237" name="Shape 237"/>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238" name="Shape 238"/>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239" name="Shape 239"/>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240" name="Shape 240"/>
          <p:cNvSpPr/>
          <p:nvPr>
            <p:ph type="body" sz="quarter" idx="13"/>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241" name="Shape 241"/>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
        <p:nvSpPr>
          <p:cNvPr id="242" name="Shape 242"/>
          <p:cNvSpPr/>
          <p:nvPr>
            <p:ph type="pic" sz="quarter" idx="14"/>
          </p:nvPr>
        </p:nvSpPr>
        <p:spPr>
          <a:xfrm>
            <a:off x="1931247" y="2293246"/>
            <a:ext cx="1886181" cy="3329512"/>
          </a:xfrm>
          <a:prstGeom prst="rect">
            <a:avLst/>
          </a:prstGeom>
        </p:spPr>
        <p:txBody>
          <a:bodyPr lIns="91439" rIns="91439">
            <a:noAutofit/>
          </a:bodyPr>
          <a:lstStyle/>
          <a:p>
            <a:pPr/>
          </a:p>
        </p:txBody>
      </p:sp>
    </p:spTree>
  </p:cSld>
  <p:clrMapOvr>
    <a:masterClrMapping/>
  </p:clrMapOvr>
  <p:transition xmlns:p14="http://schemas.microsoft.com/office/powerpoint/2010/main" spd="med" advClick="1"/>
</p:sldLayout>
</file>

<file path=ppt/slideLayouts/slideLayout21.xml><?xml version="1.0" encoding="utf-8"?>
<p:sldLayout xmlns:a="http://schemas.openxmlformats.org/drawingml/2006/main" xmlns:r="http://schemas.openxmlformats.org/officeDocument/2006/relationships" xmlns:p="http://schemas.openxmlformats.org/presentationml/2006/main" type="tx" showMasterSp="1" showMasterPhAnim="1">
  <p:cSld name="32_Title Slide">
    <p:spTree>
      <p:nvGrpSpPr>
        <p:cNvPr id="1" name=""/>
        <p:cNvGrpSpPr/>
        <p:nvPr/>
      </p:nvGrpSpPr>
      <p:grpSpPr>
        <a:xfrm>
          <a:off x="0" y="0"/>
          <a:ext cx="0" cy="0"/>
          <a:chOff x="0" y="0"/>
          <a:chExt cx="0" cy="0"/>
        </a:xfrm>
      </p:grpSpPr>
      <p:sp>
        <p:nvSpPr>
          <p:cNvPr id="249" name="Shape 249"/>
          <p:cNvSpPr/>
          <p:nvPr>
            <p:ph type="pic" sz="quarter" idx="13"/>
          </p:nvPr>
        </p:nvSpPr>
        <p:spPr>
          <a:xfrm>
            <a:off x="2221308" y="1774157"/>
            <a:ext cx="2884386" cy="2884386"/>
          </a:xfrm>
          <a:prstGeom prst="rect">
            <a:avLst/>
          </a:prstGeom>
        </p:spPr>
        <p:txBody>
          <a:bodyPr lIns="91439" rIns="91439">
            <a:noAutofit/>
          </a:bodyPr>
          <a:lstStyle/>
          <a:p>
            <a:pPr/>
          </a:p>
        </p:txBody>
      </p:sp>
      <p:sp>
        <p:nvSpPr>
          <p:cNvPr id="250" name="Shape 250"/>
          <p:cNvSpPr/>
          <p:nvPr>
            <p:ph type="pic" sz="quarter" idx="14"/>
          </p:nvPr>
        </p:nvSpPr>
        <p:spPr>
          <a:xfrm>
            <a:off x="7086307" y="1774157"/>
            <a:ext cx="2884387" cy="2884386"/>
          </a:xfrm>
          <a:prstGeom prst="rect">
            <a:avLst/>
          </a:prstGeom>
        </p:spPr>
        <p:txBody>
          <a:bodyPr lIns="91439" rIns="91439">
            <a:noAutofit/>
          </a:bodyPr>
          <a:lstStyle/>
          <a:p>
            <a:pPr/>
          </a:p>
        </p:txBody>
      </p:sp>
      <p:sp>
        <p:nvSpPr>
          <p:cNvPr id="251" name="Shape 251"/>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252" name="Shape 252"/>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253" name="Shape 253"/>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254" name="Shape 254"/>
          <p:cNvSpPr/>
          <p:nvPr>
            <p:ph type="body" sz="quarter" idx="15"/>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255" name="Shape 255"/>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22.xml><?xml version="1.0" encoding="utf-8"?>
<p:sldLayout xmlns:a="http://schemas.openxmlformats.org/drawingml/2006/main" xmlns:r="http://schemas.openxmlformats.org/officeDocument/2006/relationships" xmlns:p="http://schemas.openxmlformats.org/presentationml/2006/main" type="tx" showMasterSp="1" showMasterPhAnim="1">
  <p:cSld name="31_Title Slide">
    <p:spTree>
      <p:nvGrpSpPr>
        <p:cNvPr id="1" name=""/>
        <p:cNvGrpSpPr/>
        <p:nvPr/>
      </p:nvGrpSpPr>
      <p:grpSpPr>
        <a:xfrm>
          <a:off x="0" y="0"/>
          <a:ext cx="0" cy="0"/>
          <a:chOff x="0" y="0"/>
          <a:chExt cx="0" cy="0"/>
        </a:xfrm>
      </p:grpSpPr>
      <p:sp>
        <p:nvSpPr>
          <p:cNvPr id="262" name="Shape 262"/>
          <p:cNvSpPr/>
          <p:nvPr>
            <p:ph type="pic" sz="quarter" idx="13"/>
          </p:nvPr>
        </p:nvSpPr>
        <p:spPr>
          <a:xfrm>
            <a:off x="780878" y="1626890"/>
            <a:ext cx="4054406" cy="2160000"/>
          </a:xfrm>
          <a:prstGeom prst="rect">
            <a:avLst/>
          </a:prstGeom>
        </p:spPr>
        <p:txBody>
          <a:bodyPr lIns="91439" rIns="91439">
            <a:noAutofit/>
          </a:bodyPr>
          <a:lstStyle/>
          <a:p>
            <a:pPr/>
          </a:p>
        </p:txBody>
      </p:sp>
      <p:sp>
        <p:nvSpPr>
          <p:cNvPr id="263" name="Shape 263"/>
          <p:cNvSpPr/>
          <p:nvPr>
            <p:ph type="pic" sz="quarter" idx="14"/>
          </p:nvPr>
        </p:nvSpPr>
        <p:spPr>
          <a:xfrm>
            <a:off x="7356713" y="3855130"/>
            <a:ext cx="4054406" cy="2160001"/>
          </a:xfrm>
          <a:prstGeom prst="rect">
            <a:avLst/>
          </a:prstGeom>
        </p:spPr>
        <p:txBody>
          <a:bodyPr lIns="91439" rIns="91439">
            <a:noAutofit/>
          </a:bodyPr>
          <a:lstStyle/>
          <a:p>
            <a:pPr/>
          </a:p>
        </p:txBody>
      </p:sp>
      <p:sp>
        <p:nvSpPr>
          <p:cNvPr id="264" name="Shape 264"/>
          <p:cNvSpPr/>
          <p:nvPr>
            <p:ph type="pic" sz="quarter" idx="15"/>
          </p:nvPr>
        </p:nvSpPr>
        <p:spPr>
          <a:xfrm>
            <a:off x="780880" y="3855130"/>
            <a:ext cx="1994553" cy="2160001"/>
          </a:xfrm>
          <a:prstGeom prst="rect">
            <a:avLst/>
          </a:prstGeom>
        </p:spPr>
        <p:txBody>
          <a:bodyPr lIns="91439" rIns="91439">
            <a:noAutofit/>
          </a:bodyPr>
          <a:lstStyle/>
          <a:p>
            <a:pPr/>
          </a:p>
        </p:txBody>
      </p:sp>
      <p:sp>
        <p:nvSpPr>
          <p:cNvPr id="265" name="Shape 265"/>
          <p:cNvSpPr/>
          <p:nvPr>
            <p:ph type="pic" sz="quarter" idx="16"/>
          </p:nvPr>
        </p:nvSpPr>
        <p:spPr>
          <a:xfrm>
            <a:off x="7358219" y="1626890"/>
            <a:ext cx="1994553" cy="2160000"/>
          </a:xfrm>
          <a:prstGeom prst="rect">
            <a:avLst/>
          </a:prstGeom>
        </p:spPr>
        <p:txBody>
          <a:bodyPr lIns="91439" rIns="91439">
            <a:noAutofit/>
          </a:bodyPr>
          <a:lstStyle/>
          <a:p>
            <a:pPr/>
          </a:p>
        </p:txBody>
      </p:sp>
      <p:sp>
        <p:nvSpPr>
          <p:cNvPr id="266" name="Shape 266"/>
          <p:cNvSpPr/>
          <p:nvPr>
            <p:ph type="pic" sz="quarter" idx="17"/>
          </p:nvPr>
        </p:nvSpPr>
        <p:spPr>
          <a:xfrm>
            <a:off x="4897577" y="1626890"/>
            <a:ext cx="2393839" cy="4388240"/>
          </a:xfrm>
          <a:prstGeom prst="rect">
            <a:avLst/>
          </a:prstGeom>
        </p:spPr>
        <p:txBody>
          <a:bodyPr lIns="91439" rIns="91439">
            <a:noAutofit/>
          </a:bodyPr>
          <a:lstStyle/>
          <a:p>
            <a:pPr/>
          </a:p>
        </p:txBody>
      </p:sp>
      <p:sp>
        <p:nvSpPr>
          <p:cNvPr id="267" name="Shape 267"/>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268" name="Shape 268"/>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269" name="Shape 269"/>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270" name="Shape 270"/>
          <p:cNvSpPr/>
          <p:nvPr>
            <p:ph type="body" sz="quarter" idx="18"/>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271" name="Shape 271"/>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23.xml><?xml version="1.0" encoding="utf-8"?>
<p:sldLayout xmlns:a="http://schemas.openxmlformats.org/drawingml/2006/main" xmlns:r="http://schemas.openxmlformats.org/officeDocument/2006/relationships" xmlns:p="http://schemas.openxmlformats.org/presentationml/2006/main" type="tx" showMasterSp="1" showMasterPhAnim="1">
  <p:cSld name="30_Title Slide">
    <p:spTree>
      <p:nvGrpSpPr>
        <p:cNvPr id="1" name=""/>
        <p:cNvGrpSpPr/>
        <p:nvPr/>
      </p:nvGrpSpPr>
      <p:grpSpPr>
        <a:xfrm>
          <a:off x="0" y="0"/>
          <a:ext cx="0" cy="0"/>
          <a:chOff x="0" y="0"/>
          <a:chExt cx="0" cy="0"/>
        </a:xfrm>
      </p:grpSpPr>
      <p:sp>
        <p:nvSpPr>
          <p:cNvPr id="278" name="Shape 278"/>
          <p:cNvSpPr/>
          <p:nvPr>
            <p:ph type="pic" sz="quarter" idx="13"/>
          </p:nvPr>
        </p:nvSpPr>
        <p:spPr>
          <a:xfrm>
            <a:off x="1362131" y="1541720"/>
            <a:ext cx="2884062" cy="1626780"/>
          </a:xfrm>
          <a:prstGeom prst="rect">
            <a:avLst/>
          </a:prstGeom>
        </p:spPr>
        <p:txBody>
          <a:bodyPr lIns="91439" rIns="91439">
            <a:noAutofit/>
          </a:bodyPr>
          <a:lstStyle/>
          <a:p>
            <a:pPr/>
          </a:p>
        </p:txBody>
      </p:sp>
      <p:sp>
        <p:nvSpPr>
          <p:cNvPr id="279" name="Shape 279"/>
          <p:cNvSpPr/>
          <p:nvPr>
            <p:ph type="pic" sz="quarter" idx="14"/>
          </p:nvPr>
        </p:nvSpPr>
        <p:spPr>
          <a:xfrm>
            <a:off x="4653970" y="1541720"/>
            <a:ext cx="2884063" cy="1626780"/>
          </a:xfrm>
          <a:prstGeom prst="rect">
            <a:avLst/>
          </a:prstGeom>
        </p:spPr>
        <p:txBody>
          <a:bodyPr lIns="91439" rIns="91439">
            <a:noAutofit/>
          </a:bodyPr>
          <a:lstStyle/>
          <a:p>
            <a:pPr/>
          </a:p>
        </p:txBody>
      </p:sp>
      <p:sp>
        <p:nvSpPr>
          <p:cNvPr id="280" name="Shape 280"/>
          <p:cNvSpPr/>
          <p:nvPr>
            <p:ph type="pic" sz="quarter" idx="15"/>
          </p:nvPr>
        </p:nvSpPr>
        <p:spPr>
          <a:xfrm>
            <a:off x="7945808" y="1541720"/>
            <a:ext cx="2884063" cy="1626780"/>
          </a:xfrm>
          <a:prstGeom prst="rect">
            <a:avLst/>
          </a:prstGeom>
        </p:spPr>
        <p:txBody>
          <a:bodyPr lIns="91439" rIns="91439">
            <a:noAutofit/>
          </a:bodyPr>
          <a:lstStyle/>
          <a:p>
            <a:pPr/>
          </a:p>
        </p:txBody>
      </p:sp>
      <p:sp>
        <p:nvSpPr>
          <p:cNvPr id="281" name="Shape 281"/>
          <p:cNvSpPr/>
          <p:nvPr>
            <p:ph type="pic" sz="quarter" idx="16"/>
          </p:nvPr>
        </p:nvSpPr>
        <p:spPr>
          <a:xfrm>
            <a:off x="4653970" y="4040763"/>
            <a:ext cx="2884063" cy="1626780"/>
          </a:xfrm>
          <a:prstGeom prst="rect">
            <a:avLst/>
          </a:prstGeom>
        </p:spPr>
        <p:txBody>
          <a:bodyPr lIns="91439" rIns="91439">
            <a:noAutofit/>
          </a:bodyPr>
          <a:lstStyle/>
          <a:p>
            <a:pPr/>
          </a:p>
        </p:txBody>
      </p:sp>
      <p:sp>
        <p:nvSpPr>
          <p:cNvPr id="282" name="Shape 282"/>
          <p:cNvSpPr/>
          <p:nvPr>
            <p:ph type="pic" sz="quarter" idx="17"/>
          </p:nvPr>
        </p:nvSpPr>
        <p:spPr>
          <a:xfrm>
            <a:off x="1362131" y="4040763"/>
            <a:ext cx="2884062" cy="1626780"/>
          </a:xfrm>
          <a:prstGeom prst="rect">
            <a:avLst/>
          </a:prstGeom>
        </p:spPr>
        <p:txBody>
          <a:bodyPr lIns="91439" rIns="91439">
            <a:noAutofit/>
          </a:bodyPr>
          <a:lstStyle/>
          <a:p>
            <a:pPr/>
          </a:p>
        </p:txBody>
      </p:sp>
      <p:sp>
        <p:nvSpPr>
          <p:cNvPr id="283" name="Shape 283"/>
          <p:cNvSpPr/>
          <p:nvPr>
            <p:ph type="pic" sz="quarter" idx="18"/>
          </p:nvPr>
        </p:nvSpPr>
        <p:spPr>
          <a:xfrm>
            <a:off x="7945808" y="4040763"/>
            <a:ext cx="2884063" cy="1626780"/>
          </a:xfrm>
          <a:prstGeom prst="rect">
            <a:avLst/>
          </a:prstGeom>
        </p:spPr>
        <p:txBody>
          <a:bodyPr lIns="91439" rIns="91439">
            <a:noAutofit/>
          </a:bodyPr>
          <a:lstStyle/>
          <a:p>
            <a:pPr/>
          </a:p>
        </p:txBody>
      </p:sp>
      <p:sp>
        <p:nvSpPr>
          <p:cNvPr id="284" name="Shape 284"/>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285" name="Shape 285"/>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286" name="Shape 286"/>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287" name="Shape 287"/>
          <p:cNvSpPr/>
          <p:nvPr>
            <p:ph type="body" sz="quarter" idx="19"/>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288" name="Shape 288"/>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24.xml><?xml version="1.0" encoding="utf-8"?>
<p:sldLayout xmlns:a="http://schemas.openxmlformats.org/drawingml/2006/main" xmlns:r="http://schemas.openxmlformats.org/officeDocument/2006/relationships" xmlns:p="http://schemas.openxmlformats.org/presentationml/2006/main" type="tx" showMasterSp="1" showMasterPhAnim="1">
  <p:cSld name="29_Title Slide">
    <p:spTree>
      <p:nvGrpSpPr>
        <p:cNvPr id="1" name=""/>
        <p:cNvGrpSpPr/>
        <p:nvPr/>
      </p:nvGrpSpPr>
      <p:grpSpPr>
        <a:xfrm>
          <a:off x="0" y="0"/>
          <a:ext cx="0" cy="0"/>
          <a:chOff x="0" y="0"/>
          <a:chExt cx="0" cy="0"/>
        </a:xfrm>
      </p:grpSpPr>
      <p:sp>
        <p:nvSpPr>
          <p:cNvPr id="295" name="Shape 295"/>
          <p:cNvSpPr/>
          <p:nvPr>
            <p:ph type="pic" sz="quarter" idx="13"/>
          </p:nvPr>
        </p:nvSpPr>
        <p:spPr>
          <a:xfrm>
            <a:off x="1362130" y="1727980"/>
            <a:ext cx="2884062" cy="3345939"/>
          </a:xfrm>
          <a:prstGeom prst="rect">
            <a:avLst/>
          </a:prstGeom>
        </p:spPr>
        <p:txBody>
          <a:bodyPr lIns="91439" rIns="91439">
            <a:noAutofit/>
          </a:bodyPr>
          <a:lstStyle/>
          <a:p>
            <a:pPr/>
          </a:p>
        </p:txBody>
      </p:sp>
      <p:sp>
        <p:nvSpPr>
          <p:cNvPr id="296" name="Shape 296"/>
          <p:cNvSpPr/>
          <p:nvPr>
            <p:ph type="pic" sz="quarter" idx="14"/>
          </p:nvPr>
        </p:nvSpPr>
        <p:spPr>
          <a:xfrm>
            <a:off x="4653969" y="1727980"/>
            <a:ext cx="2884062" cy="3345939"/>
          </a:xfrm>
          <a:prstGeom prst="rect">
            <a:avLst/>
          </a:prstGeom>
        </p:spPr>
        <p:txBody>
          <a:bodyPr lIns="91439" rIns="91439">
            <a:noAutofit/>
          </a:bodyPr>
          <a:lstStyle/>
          <a:p>
            <a:pPr/>
          </a:p>
        </p:txBody>
      </p:sp>
      <p:sp>
        <p:nvSpPr>
          <p:cNvPr id="297" name="Shape 297"/>
          <p:cNvSpPr/>
          <p:nvPr>
            <p:ph type="pic" sz="quarter" idx="15"/>
          </p:nvPr>
        </p:nvSpPr>
        <p:spPr>
          <a:xfrm>
            <a:off x="7945808" y="1727980"/>
            <a:ext cx="2884062" cy="3345939"/>
          </a:xfrm>
          <a:prstGeom prst="rect">
            <a:avLst/>
          </a:prstGeom>
        </p:spPr>
        <p:txBody>
          <a:bodyPr lIns="91439" rIns="91439">
            <a:noAutofit/>
          </a:bodyPr>
          <a:lstStyle/>
          <a:p>
            <a:pPr/>
          </a:p>
        </p:txBody>
      </p:sp>
      <p:sp>
        <p:nvSpPr>
          <p:cNvPr id="298" name="Shape 298"/>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299" name="Shape 299"/>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300" name="Shape 300"/>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301" name="Shape 301"/>
          <p:cNvSpPr/>
          <p:nvPr>
            <p:ph type="body" sz="quarter" idx="16"/>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302" name="Shape 302"/>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25.xml><?xml version="1.0" encoding="utf-8"?>
<p:sldLayout xmlns:a="http://schemas.openxmlformats.org/drawingml/2006/main" xmlns:r="http://schemas.openxmlformats.org/officeDocument/2006/relationships" xmlns:p="http://schemas.openxmlformats.org/presentationml/2006/main" type="tx" showMasterSp="1" showMasterPhAnim="1">
  <p:cSld name="28_Title Slide">
    <p:spTree>
      <p:nvGrpSpPr>
        <p:cNvPr id="1" name=""/>
        <p:cNvGrpSpPr/>
        <p:nvPr/>
      </p:nvGrpSpPr>
      <p:grpSpPr>
        <a:xfrm>
          <a:off x="0" y="0"/>
          <a:ext cx="0" cy="0"/>
          <a:chOff x="0" y="0"/>
          <a:chExt cx="0" cy="0"/>
        </a:xfrm>
      </p:grpSpPr>
      <p:sp>
        <p:nvSpPr>
          <p:cNvPr id="309" name="Shape 309"/>
          <p:cNvSpPr/>
          <p:nvPr>
            <p:ph type="pic" sz="quarter" idx="13"/>
          </p:nvPr>
        </p:nvSpPr>
        <p:spPr>
          <a:xfrm>
            <a:off x="839890" y="1679730"/>
            <a:ext cx="2435402" cy="3323956"/>
          </a:xfrm>
          <a:prstGeom prst="rect">
            <a:avLst/>
          </a:prstGeom>
        </p:spPr>
        <p:txBody>
          <a:bodyPr lIns="91439" rIns="91439">
            <a:noAutofit/>
          </a:bodyPr>
          <a:lstStyle/>
          <a:p>
            <a:pPr/>
          </a:p>
        </p:txBody>
      </p:sp>
      <p:sp>
        <p:nvSpPr>
          <p:cNvPr id="310" name="Shape 310"/>
          <p:cNvSpPr/>
          <p:nvPr>
            <p:ph type="pic" sz="quarter" idx="14"/>
          </p:nvPr>
        </p:nvSpPr>
        <p:spPr>
          <a:xfrm>
            <a:off x="3540779" y="1679730"/>
            <a:ext cx="2435403" cy="3323956"/>
          </a:xfrm>
          <a:prstGeom prst="rect">
            <a:avLst/>
          </a:prstGeom>
        </p:spPr>
        <p:txBody>
          <a:bodyPr lIns="91439" rIns="91439">
            <a:noAutofit/>
          </a:bodyPr>
          <a:lstStyle/>
          <a:p>
            <a:pPr/>
          </a:p>
        </p:txBody>
      </p:sp>
      <p:sp>
        <p:nvSpPr>
          <p:cNvPr id="311" name="Shape 311"/>
          <p:cNvSpPr/>
          <p:nvPr>
            <p:ph type="pic" sz="quarter" idx="15"/>
          </p:nvPr>
        </p:nvSpPr>
        <p:spPr>
          <a:xfrm>
            <a:off x="6241670" y="1679730"/>
            <a:ext cx="2435403" cy="3323956"/>
          </a:xfrm>
          <a:prstGeom prst="rect">
            <a:avLst/>
          </a:prstGeom>
        </p:spPr>
        <p:txBody>
          <a:bodyPr lIns="91439" rIns="91439">
            <a:noAutofit/>
          </a:bodyPr>
          <a:lstStyle/>
          <a:p>
            <a:pPr/>
          </a:p>
        </p:txBody>
      </p:sp>
      <p:sp>
        <p:nvSpPr>
          <p:cNvPr id="312" name="Shape 312"/>
          <p:cNvSpPr/>
          <p:nvPr>
            <p:ph type="pic" sz="quarter" idx="16"/>
          </p:nvPr>
        </p:nvSpPr>
        <p:spPr>
          <a:xfrm>
            <a:off x="8942560" y="1679730"/>
            <a:ext cx="2435403" cy="3323956"/>
          </a:xfrm>
          <a:prstGeom prst="rect">
            <a:avLst/>
          </a:prstGeom>
        </p:spPr>
        <p:txBody>
          <a:bodyPr lIns="91439" rIns="91439">
            <a:noAutofit/>
          </a:bodyPr>
          <a:lstStyle/>
          <a:p>
            <a:pPr/>
          </a:p>
        </p:txBody>
      </p:sp>
      <p:sp>
        <p:nvSpPr>
          <p:cNvPr id="313" name="Shape 313"/>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314" name="Shape 314"/>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315" name="Shape 315"/>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316" name="Shape 316"/>
          <p:cNvSpPr/>
          <p:nvPr>
            <p:ph type="body" sz="quarter" idx="17"/>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317" name="Shape 317"/>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26.xml><?xml version="1.0" encoding="utf-8"?>
<p:sldLayout xmlns:a="http://schemas.openxmlformats.org/drawingml/2006/main" xmlns:r="http://schemas.openxmlformats.org/officeDocument/2006/relationships" xmlns:p="http://schemas.openxmlformats.org/presentationml/2006/main" type="tx" showMasterSp="1" showMasterPhAnim="1">
  <p:cSld name="27_Title Slide">
    <p:spTree>
      <p:nvGrpSpPr>
        <p:cNvPr id="1" name=""/>
        <p:cNvGrpSpPr/>
        <p:nvPr/>
      </p:nvGrpSpPr>
      <p:grpSpPr>
        <a:xfrm>
          <a:off x="0" y="0"/>
          <a:ext cx="0" cy="0"/>
          <a:chOff x="0" y="0"/>
          <a:chExt cx="0" cy="0"/>
        </a:xfrm>
      </p:grpSpPr>
      <p:sp>
        <p:nvSpPr>
          <p:cNvPr id="324" name="Shape 324"/>
          <p:cNvSpPr/>
          <p:nvPr>
            <p:ph type="pic" sz="quarter" idx="13"/>
          </p:nvPr>
        </p:nvSpPr>
        <p:spPr>
          <a:xfrm>
            <a:off x="6259150" y="1696085"/>
            <a:ext cx="4851873" cy="3345939"/>
          </a:xfrm>
          <a:prstGeom prst="rect">
            <a:avLst/>
          </a:prstGeom>
        </p:spPr>
        <p:txBody>
          <a:bodyPr lIns="91439" rIns="91439">
            <a:noAutofit/>
          </a:bodyPr>
          <a:lstStyle/>
          <a:p>
            <a:pPr/>
          </a:p>
        </p:txBody>
      </p:sp>
      <p:sp>
        <p:nvSpPr>
          <p:cNvPr id="325" name="Shape 325"/>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326" name="Shape 326"/>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327" name="Shape 327"/>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328" name="Shape 328"/>
          <p:cNvSpPr/>
          <p:nvPr>
            <p:ph type="pic" sz="quarter" idx="14"/>
          </p:nvPr>
        </p:nvSpPr>
        <p:spPr>
          <a:xfrm>
            <a:off x="1080977" y="1696085"/>
            <a:ext cx="4851873" cy="3345939"/>
          </a:xfrm>
          <a:prstGeom prst="rect">
            <a:avLst/>
          </a:prstGeom>
        </p:spPr>
        <p:txBody>
          <a:bodyPr lIns="91439" rIns="91439">
            <a:noAutofit/>
          </a:bodyPr>
          <a:lstStyle/>
          <a:p>
            <a:pPr/>
          </a:p>
        </p:txBody>
      </p:sp>
      <p:sp>
        <p:nvSpPr>
          <p:cNvPr id="329" name="Shape 329"/>
          <p:cNvSpPr/>
          <p:nvPr>
            <p:ph type="body" sz="quarter" idx="15"/>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330" name="Shape 330"/>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27.xml><?xml version="1.0" encoding="utf-8"?>
<p:sldLayout xmlns:a="http://schemas.openxmlformats.org/drawingml/2006/main" xmlns:r="http://schemas.openxmlformats.org/officeDocument/2006/relationships" xmlns:p="http://schemas.openxmlformats.org/presentationml/2006/main" type="tx" showMasterSp="1" showMasterPhAnim="1">
  <p:cSld name="26_Title Slide">
    <p:spTree>
      <p:nvGrpSpPr>
        <p:cNvPr id="1" name=""/>
        <p:cNvGrpSpPr/>
        <p:nvPr/>
      </p:nvGrpSpPr>
      <p:grpSpPr>
        <a:xfrm>
          <a:off x="0" y="0"/>
          <a:ext cx="0" cy="0"/>
          <a:chOff x="0" y="0"/>
          <a:chExt cx="0" cy="0"/>
        </a:xfrm>
      </p:grpSpPr>
      <p:sp>
        <p:nvSpPr>
          <p:cNvPr id="337" name="Shape 337"/>
          <p:cNvSpPr/>
          <p:nvPr>
            <p:ph type="pic" sz="quarter" idx="13"/>
          </p:nvPr>
        </p:nvSpPr>
        <p:spPr>
          <a:xfrm>
            <a:off x="1395515" y="2080562"/>
            <a:ext cx="2642617" cy="3408441"/>
          </a:xfrm>
          <a:prstGeom prst="rect">
            <a:avLst/>
          </a:prstGeom>
        </p:spPr>
        <p:txBody>
          <a:bodyPr lIns="91439" rIns="91439">
            <a:noAutofit/>
          </a:bodyPr>
          <a:lstStyle/>
          <a:p>
            <a:pPr/>
          </a:p>
        </p:txBody>
      </p:sp>
      <p:sp>
        <p:nvSpPr>
          <p:cNvPr id="338" name="Shape 338"/>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339" name="Shape 339"/>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340" name="Shape 340"/>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341" name="Shape 341"/>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342" name="Shape 342"/>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28.xml><?xml version="1.0" encoding="utf-8"?>
<p:sldLayout xmlns:a="http://schemas.openxmlformats.org/drawingml/2006/main" xmlns:r="http://schemas.openxmlformats.org/officeDocument/2006/relationships" xmlns:p="http://schemas.openxmlformats.org/presentationml/2006/main" type="tx" showMasterSp="1" showMasterPhAnim="1">
  <p:cSld name="50_Title Slide">
    <p:spTree>
      <p:nvGrpSpPr>
        <p:cNvPr id="1" name=""/>
        <p:cNvGrpSpPr/>
        <p:nvPr/>
      </p:nvGrpSpPr>
      <p:grpSpPr>
        <a:xfrm>
          <a:off x="0" y="0"/>
          <a:ext cx="0" cy="0"/>
          <a:chOff x="0" y="0"/>
          <a:chExt cx="0" cy="0"/>
        </a:xfrm>
      </p:grpSpPr>
      <p:sp>
        <p:nvSpPr>
          <p:cNvPr id="349" name="Shape 349"/>
          <p:cNvSpPr/>
          <p:nvPr>
            <p:ph type="pic" idx="13"/>
          </p:nvPr>
        </p:nvSpPr>
        <p:spPr>
          <a:xfrm>
            <a:off x="0" y="0"/>
            <a:ext cx="6135881" cy="6858000"/>
          </a:xfrm>
          <a:prstGeom prst="rect">
            <a:avLst/>
          </a:prstGeom>
        </p:spPr>
        <p:txBody>
          <a:bodyPr lIns="91439" rIns="91439">
            <a:noAutofit/>
          </a:bodyPr>
          <a:lstStyle/>
          <a:p>
            <a:pPr/>
          </a:p>
        </p:txBody>
      </p:sp>
      <p:sp>
        <p:nvSpPr>
          <p:cNvPr id="350" name="Shape 350"/>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351" name="Shape 351"/>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29.xml><?xml version="1.0" encoding="utf-8"?>
<p:sldLayout xmlns:a="http://schemas.openxmlformats.org/drawingml/2006/main" xmlns:r="http://schemas.openxmlformats.org/officeDocument/2006/relationships" xmlns:p="http://schemas.openxmlformats.org/presentationml/2006/main" type="tx" showMasterSp="1" showMasterPhAnim="1">
  <p:cSld name="25_Title Slide">
    <p:spTree>
      <p:nvGrpSpPr>
        <p:cNvPr id="1" name=""/>
        <p:cNvGrpSpPr/>
        <p:nvPr/>
      </p:nvGrpSpPr>
      <p:grpSpPr>
        <a:xfrm>
          <a:off x="0" y="0"/>
          <a:ext cx="0" cy="0"/>
          <a:chOff x="0" y="0"/>
          <a:chExt cx="0" cy="0"/>
        </a:xfrm>
      </p:grpSpPr>
      <p:sp>
        <p:nvSpPr>
          <p:cNvPr id="358" name="Shape 358"/>
          <p:cNvSpPr/>
          <p:nvPr>
            <p:ph type="pic" sz="quarter" idx="13"/>
          </p:nvPr>
        </p:nvSpPr>
        <p:spPr>
          <a:xfrm>
            <a:off x="1621498" y="1888276"/>
            <a:ext cx="1440001" cy="1440001"/>
          </a:xfrm>
          <a:prstGeom prst="rect">
            <a:avLst/>
          </a:prstGeom>
        </p:spPr>
        <p:txBody>
          <a:bodyPr lIns="91439" rIns="91439">
            <a:noAutofit/>
          </a:bodyPr>
          <a:lstStyle/>
          <a:p>
            <a:pPr/>
          </a:p>
        </p:txBody>
      </p:sp>
      <p:sp>
        <p:nvSpPr>
          <p:cNvPr id="359" name="Shape 359"/>
          <p:cNvSpPr/>
          <p:nvPr>
            <p:ph type="pic" sz="quarter" idx="14"/>
          </p:nvPr>
        </p:nvSpPr>
        <p:spPr>
          <a:xfrm>
            <a:off x="4095648" y="1888276"/>
            <a:ext cx="1440001" cy="1440001"/>
          </a:xfrm>
          <a:prstGeom prst="rect">
            <a:avLst/>
          </a:prstGeom>
        </p:spPr>
        <p:txBody>
          <a:bodyPr lIns="91439" rIns="91439">
            <a:noAutofit/>
          </a:bodyPr>
          <a:lstStyle/>
          <a:p>
            <a:pPr/>
          </a:p>
        </p:txBody>
      </p:sp>
      <p:sp>
        <p:nvSpPr>
          <p:cNvPr id="360" name="Shape 360"/>
          <p:cNvSpPr/>
          <p:nvPr>
            <p:ph type="pic" sz="quarter" idx="15"/>
          </p:nvPr>
        </p:nvSpPr>
        <p:spPr>
          <a:xfrm>
            <a:off x="6569799" y="1888276"/>
            <a:ext cx="1440001" cy="1440001"/>
          </a:xfrm>
          <a:prstGeom prst="rect">
            <a:avLst/>
          </a:prstGeom>
        </p:spPr>
        <p:txBody>
          <a:bodyPr lIns="91439" rIns="91439">
            <a:noAutofit/>
          </a:bodyPr>
          <a:lstStyle/>
          <a:p>
            <a:pPr/>
          </a:p>
        </p:txBody>
      </p:sp>
      <p:sp>
        <p:nvSpPr>
          <p:cNvPr id="361" name="Shape 361"/>
          <p:cNvSpPr/>
          <p:nvPr>
            <p:ph type="pic" sz="quarter" idx="16"/>
          </p:nvPr>
        </p:nvSpPr>
        <p:spPr>
          <a:xfrm>
            <a:off x="9043951" y="1888276"/>
            <a:ext cx="1440001" cy="1440001"/>
          </a:xfrm>
          <a:prstGeom prst="rect">
            <a:avLst/>
          </a:prstGeom>
        </p:spPr>
        <p:txBody>
          <a:bodyPr lIns="91439" rIns="91439">
            <a:noAutofit/>
          </a:bodyPr>
          <a:lstStyle/>
          <a:p>
            <a:pPr/>
          </a:p>
        </p:txBody>
      </p:sp>
      <p:sp>
        <p:nvSpPr>
          <p:cNvPr id="362" name="Shape 362"/>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363" name="Shape 363"/>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364" name="Shape 364"/>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365" name="Shape 365"/>
          <p:cNvSpPr/>
          <p:nvPr>
            <p:ph type="body" sz="quarter" idx="17"/>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366" name="Shape 366"/>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xml><?xml version="1.0" encoding="utf-8"?>
<p:sldLayout xmlns:a="http://schemas.openxmlformats.org/drawingml/2006/main" xmlns:r="http://schemas.openxmlformats.org/officeDocument/2006/relationships" xmlns:p="http://schemas.openxmlformats.org/presentationml/2006/main" type="tx" showMasterSp="1" showMasterPhAnim="1">
  <p:cSld name="46_Title Slide">
    <p:spTree>
      <p:nvGrpSpPr>
        <p:cNvPr id="1" name=""/>
        <p:cNvGrpSpPr/>
        <p:nvPr/>
      </p:nvGrpSpPr>
      <p:grpSpPr>
        <a:xfrm>
          <a:off x="0" y="0"/>
          <a:ext cx="0" cy="0"/>
          <a:chOff x="0" y="0"/>
          <a:chExt cx="0" cy="0"/>
        </a:xfrm>
      </p:grpSpPr>
      <p:sp>
        <p:nvSpPr>
          <p:cNvPr id="34" name="Shape 34"/>
          <p:cNvSpPr/>
          <p:nvPr>
            <p:ph type="pic" sz="quarter" idx="13"/>
          </p:nvPr>
        </p:nvSpPr>
        <p:spPr>
          <a:xfrm>
            <a:off x="1302511" y="1571621"/>
            <a:ext cx="957263" cy="957263"/>
          </a:xfrm>
          <a:prstGeom prst="rect">
            <a:avLst/>
          </a:prstGeom>
        </p:spPr>
        <p:txBody>
          <a:bodyPr lIns="91439" rIns="91439">
            <a:noAutofit/>
          </a:bodyPr>
          <a:lstStyle/>
          <a:p>
            <a:pPr/>
          </a:p>
        </p:txBody>
      </p:sp>
      <p:sp>
        <p:nvSpPr>
          <p:cNvPr id="35" name="Shape 35"/>
          <p:cNvSpPr/>
          <p:nvPr>
            <p:ph type="pic" sz="quarter" idx="14"/>
          </p:nvPr>
        </p:nvSpPr>
        <p:spPr>
          <a:xfrm>
            <a:off x="3458019" y="1571621"/>
            <a:ext cx="957263" cy="957263"/>
          </a:xfrm>
          <a:prstGeom prst="rect">
            <a:avLst/>
          </a:prstGeom>
        </p:spPr>
        <p:txBody>
          <a:bodyPr lIns="91439" rIns="91439">
            <a:noAutofit/>
          </a:bodyPr>
          <a:lstStyle/>
          <a:p>
            <a:pPr/>
          </a:p>
        </p:txBody>
      </p:sp>
      <p:sp>
        <p:nvSpPr>
          <p:cNvPr id="36" name="Shape 36"/>
          <p:cNvSpPr/>
          <p:nvPr>
            <p:ph type="pic" sz="quarter" idx="15"/>
          </p:nvPr>
        </p:nvSpPr>
        <p:spPr>
          <a:xfrm>
            <a:off x="5615232" y="1571621"/>
            <a:ext cx="957263" cy="957263"/>
          </a:xfrm>
          <a:prstGeom prst="rect">
            <a:avLst/>
          </a:prstGeom>
        </p:spPr>
        <p:txBody>
          <a:bodyPr lIns="91439" rIns="91439">
            <a:noAutofit/>
          </a:bodyPr>
          <a:lstStyle/>
          <a:p>
            <a:pPr/>
          </a:p>
        </p:txBody>
      </p:sp>
      <p:sp>
        <p:nvSpPr>
          <p:cNvPr id="37" name="Shape 37"/>
          <p:cNvSpPr/>
          <p:nvPr>
            <p:ph type="pic" sz="quarter" idx="16"/>
          </p:nvPr>
        </p:nvSpPr>
        <p:spPr>
          <a:xfrm>
            <a:off x="6923826" y="1571621"/>
            <a:ext cx="957263" cy="957263"/>
          </a:xfrm>
          <a:prstGeom prst="rect">
            <a:avLst/>
          </a:prstGeom>
        </p:spPr>
        <p:txBody>
          <a:bodyPr lIns="91439" rIns="91439">
            <a:noAutofit/>
          </a:bodyPr>
          <a:lstStyle/>
          <a:p>
            <a:pPr/>
          </a:p>
        </p:txBody>
      </p:sp>
      <p:sp>
        <p:nvSpPr>
          <p:cNvPr id="38" name="Shape 38"/>
          <p:cNvSpPr/>
          <p:nvPr>
            <p:ph type="pic" sz="quarter" idx="17"/>
          </p:nvPr>
        </p:nvSpPr>
        <p:spPr>
          <a:xfrm>
            <a:off x="8212011" y="1571621"/>
            <a:ext cx="957263" cy="957263"/>
          </a:xfrm>
          <a:prstGeom prst="rect">
            <a:avLst/>
          </a:prstGeom>
        </p:spPr>
        <p:txBody>
          <a:bodyPr lIns="91439" rIns="91439">
            <a:noAutofit/>
          </a:bodyPr>
          <a:lstStyle/>
          <a:p>
            <a:pPr/>
          </a:p>
        </p:txBody>
      </p:sp>
      <p:sp>
        <p:nvSpPr>
          <p:cNvPr id="39" name="Shape 39"/>
          <p:cNvSpPr/>
          <p:nvPr>
            <p:ph type="pic" sz="quarter" idx="18"/>
          </p:nvPr>
        </p:nvSpPr>
        <p:spPr>
          <a:xfrm>
            <a:off x="9939302" y="1571621"/>
            <a:ext cx="957263" cy="957263"/>
          </a:xfrm>
          <a:prstGeom prst="rect">
            <a:avLst/>
          </a:prstGeom>
        </p:spPr>
        <p:txBody>
          <a:bodyPr lIns="91439" rIns="91439">
            <a:noAutofit/>
          </a:bodyPr>
          <a:lstStyle/>
          <a:p>
            <a:pPr/>
          </a:p>
        </p:txBody>
      </p:sp>
      <p:sp>
        <p:nvSpPr>
          <p:cNvPr id="40" name="Shape 40"/>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41" name="Shape 41"/>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42" name="Shape 42"/>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43" name="Shape 43"/>
          <p:cNvSpPr/>
          <p:nvPr>
            <p:ph type="body" sz="quarter" idx="19"/>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44" name="Shape 44"/>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0.xml><?xml version="1.0" encoding="utf-8"?>
<p:sldLayout xmlns:a="http://schemas.openxmlformats.org/drawingml/2006/main" xmlns:r="http://schemas.openxmlformats.org/officeDocument/2006/relationships" xmlns:p="http://schemas.openxmlformats.org/presentationml/2006/main" type="tx" showMasterSp="1" showMasterPhAnim="1">
  <p:cSld name="24_Title Slide">
    <p:spTree>
      <p:nvGrpSpPr>
        <p:cNvPr id="1" name=""/>
        <p:cNvGrpSpPr/>
        <p:nvPr/>
      </p:nvGrpSpPr>
      <p:grpSpPr>
        <a:xfrm>
          <a:off x="0" y="0"/>
          <a:ext cx="0" cy="0"/>
          <a:chOff x="0" y="0"/>
          <a:chExt cx="0" cy="0"/>
        </a:xfrm>
      </p:grpSpPr>
      <p:sp>
        <p:nvSpPr>
          <p:cNvPr id="373" name="Shape 373"/>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374" name="Shape 374"/>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375" name="Shape 375"/>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376" name="Shape 376"/>
          <p:cNvSpPr/>
          <p:nvPr>
            <p:ph type="pic" sz="half" idx="13"/>
          </p:nvPr>
        </p:nvSpPr>
        <p:spPr>
          <a:xfrm>
            <a:off x="333375" y="1071418"/>
            <a:ext cx="5657711" cy="5786583"/>
          </a:xfrm>
          <a:prstGeom prst="rect">
            <a:avLst/>
          </a:prstGeom>
        </p:spPr>
        <p:txBody>
          <a:bodyPr lIns="91439" rIns="91439">
            <a:noAutofit/>
          </a:bodyPr>
          <a:lstStyle/>
          <a:p>
            <a:pPr/>
          </a:p>
        </p:txBody>
      </p:sp>
      <p:sp>
        <p:nvSpPr>
          <p:cNvPr id="377" name="Shape 377"/>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378" name="Shape 378"/>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1.xml><?xml version="1.0" encoding="utf-8"?>
<p:sldLayout xmlns:a="http://schemas.openxmlformats.org/drawingml/2006/main" xmlns:r="http://schemas.openxmlformats.org/officeDocument/2006/relationships" xmlns:p="http://schemas.openxmlformats.org/presentationml/2006/main" type="tx" showMasterSp="1" showMasterPhAnim="1">
  <p:cSld name="22_Title Slide">
    <p:spTree>
      <p:nvGrpSpPr>
        <p:cNvPr id="1" name=""/>
        <p:cNvGrpSpPr/>
        <p:nvPr/>
      </p:nvGrpSpPr>
      <p:grpSpPr>
        <a:xfrm>
          <a:off x="0" y="0"/>
          <a:ext cx="0" cy="0"/>
          <a:chOff x="0" y="0"/>
          <a:chExt cx="0" cy="0"/>
        </a:xfrm>
      </p:grpSpPr>
      <p:sp>
        <p:nvSpPr>
          <p:cNvPr id="385" name="Shape 385"/>
          <p:cNvSpPr/>
          <p:nvPr>
            <p:ph type="pic" sz="quarter" idx="13"/>
          </p:nvPr>
        </p:nvSpPr>
        <p:spPr>
          <a:xfrm>
            <a:off x="6055767" y="1690688"/>
            <a:ext cx="2186586" cy="4388240"/>
          </a:xfrm>
          <a:prstGeom prst="rect">
            <a:avLst/>
          </a:prstGeom>
        </p:spPr>
        <p:txBody>
          <a:bodyPr lIns="91439" rIns="91439">
            <a:noAutofit/>
          </a:bodyPr>
          <a:lstStyle/>
          <a:p>
            <a:pPr/>
          </a:p>
        </p:txBody>
      </p:sp>
      <p:sp>
        <p:nvSpPr>
          <p:cNvPr id="386" name="Shape 386"/>
          <p:cNvSpPr/>
          <p:nvPr>
            <p:ph type="pic" sz="half" idx="14"/>
          </p:nvPr>
        </p:nvSpPr>
        <p:spPr>
          <a:xfrm>
            <a:off x="1588947" y="1690688"/>
            <a:ext cx="4402139" cy="4388240"/>
          </a:xfrm>
          <a:prstGeom prst="rect">
            <a:avLst/>
          </a:prstGeom>
        </p:spPr>
        <p:txBody>
          <a:bodyPr lIns="91439" rIns="91439">
            <a:noAutofit/>
          </a:bodyPr>
          <a:lstStyle/>
          <a:p>
            <a:pPr/>
          </a:p>
        </p:txBody>
      </p:sp>
      <p:sp>
        <p:nvSpPr>
          <p:cNvPr id="387" name="Shape 387"/>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388" name="Shape 388"/>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389" name="Shape 389"/>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390" name="Shape 390"/>
          <p:cNvSpPr/>
          <p:nvPr>
            <p:ph type="body" sz="quarter" idx="15"/>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391" name="Shape 391"/>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2.xml><?xml version="1.0" encoding="utf-8"?>
<p:sldLayout xmlns:a="http://schemas.openxmlformats.org/drawingml/2006/main" xmlns:r="http://schemas.openxmlformats.org/officeDocument/2006/relationships" xmlns:p="http://schemas.openxmlformats.org/presentationml/2006/main" type="tx" showMasterSp="1" showMasterPhAnim="1">
  <p:cSld name="23_Title Slide">
    <p:spTree>
      <p:nvGrpSpPr>
        <p:cNvPr id="1" name=""/>
        <p:cNvGrpSpPr/>
        <p:nvPr/>
      </p:nvGrpSpPr>
      <p:grpSpPr>
        <a:xfrm>
          <a:off x="0" y="0"/>
          <a:ext cx="0" cy="0"/>
          <a:chOff x="0" y="0"/>
          <a:chExt cx="0" cy="0"/>
        </a:xfrm>
      </p:grpSpPr>
      <p:sp>
        <p:nvSpPr>
          <p:cNvPr id="398" name="Shape 398"/>
          <p:cNvSpPr/>
          <p:nvPr>
            <p:ph type="pic" sz="half" idx="13"/>
          </p:nvPr>
        </p:nvSpPr>
        <p:spPr>
          <a:xfrm>
            <a:off x="1588947" y="1690688"/>
            <a:ext cx="4402139" cy="4388240"/>
          </a:xfrm>
          <a:prstGeom prst="rect">
            <a:avLst/>
          </a:prstGeom>
        </p:spPr>
        <p:txBody>
          <a:bodyPr lIns="91439" rIns="91439">
            <a:noAutofit/>
          </a:bodyPr>
          <a:lstStyle/>
          <a:p>
            <a:pPr/>
          </a:p>
        </p:txBody>
      </p:sp>
      <p:sp>
        <p:nvSpPr>
          <p:cNvPr id="399" name="Shape 399"/>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400" name="Shape 400"/>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401" name="Shape 401"/>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402" name="Shape 402"/>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403" name="Shape 403"/>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3.xml><?xml version="1.0" encoding="utf-8"?>
<p:sldLayout xmlns:a="http://schemas.openxmlformats.org/drawingml/2006/main" xmlns:r="http://schemas.openxmlformats.org/officeDocument/2006/relationships" xmlns:p="http://schemas.openxmlformats.org/presentationml/2006/main" type="tx" showMasterSp="1" showMasterPhAnim="1">
  <p:cSld name="21_Title Slide">
    <p:spTree>
      <p:nvGrpSpPr>
        <p:cNvPr id="1" name=""/>
        <p:cNvGrpSpPr/>
        <p:nvPr/>
      </p:nvGrpSpPr>
      <p:grpSpPr>
        <a:xfrm>
          <a:off x="0" y="0"/>
          <a:ext cx="0" cy="0"/>
          <a:chOff x="0" y="0"/>
          <a:chExt cx="0" cy="0"/>
        </a:xfrm>
      </p:grpSpPr>
      <p:sp>
        <p:nvSpPr>
          <p:cNvPr id="410" name="Shape 410"/>
          <p:cNvSpPr/>
          <p:nvPr>
            <p:ph type="pic" sz="quarter" idx="13"/>
          </p:nvPr>
        </p:nvSpPr>
        <p:spPr>
          <a:xfrm>
            <a:off x="6055767" y="1691308"/>
            <a:ext cx="2186586" cy="4388240"/>
          </a:xfrm>
          <a:prstGeom prst="rect">
            <a:avLst/>
          </a:prstGeom>
        </p:spPr>
        <p:txBody>
          <a:bodyPr lIns="91439" rIns="91439">
            <a:noAutofit/>
          </a:bodyPr>
          <a:lstStyle/>
          <a:p>
            <a:pPr/>
          </a:p>
        </p:txBody>
      </p:sp>
      <p:sp>
        <p:nvSpPr>
          <p:cNvPr id="411" name="Shape 411"/>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412" name="Shape 412"/>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413" name="Shape 413"/>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414" name="Shape 414"/>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415" name="Shape 415"/>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4.xml><?xml version="1.0" encoding="utf-8"?>
<p:sldLayout xmlns:a="http://schemas.openxmlformats.org/drawingml/2006/main" xmlns:r="http://schemas.openxmlformats.org/officeDocument/2006/relationships" xmlns:p="http://schemas.openxmlformats.org/presentationml/2006/main" type="tx" showMasterSp="1" showMasterPhAnim="1">
  <p:cSld name="20_Title Slide">
    <p:spTree>
      <p:nvGrpSpPr>
        <p:cNvPr id="1" name=""/>
        <p:cNvGrpSpPr/>
        <p:nvPr/>
      </p:nvGrpSpPr>
      <p:grpSpPr>
        <a:xfrm>
          <a:off x="0" y="0"/>
          <a:ext cx="0" cy="0"/>
          <a:chOff x="0" y="0"/>
          <a:chExt cx="0" cy="0"/>
        </a:xfrm>
      </p:grpSpPr>
      <p:sp>
        <p:nvSpPr>
          <p:cNvPr id="422" name="Shape 422"/>
          <p:cNvSpPr/>
          <p:nvPr>
            <p:ph type="pic" sz="quarter" idx="13"/>
          </p:nvPr>
        </p:nvSpPr>
        <p:spPr>
          <a:xfrm>
            <a:off x="1341119" y="1645921"/>
            <a:ext cx="3145537" cy="1993393"/>
          </a:xfrm>
          <a:prstGeom prst="rect">
            <a:avLst/>
          </a:prstGeom>
        </p:spPr>
        <p:txBody>
          <a:bodyPr lIns="91439" rIns="91439">
            <a:noAutofit/>
          </a:bodyPr>
          <a:lstStyle/>
          <a:p>
            <a:pPr/>
          </a:p>
        </p:txBody>
      </p:sp>
      <p:sp>
        <p:nvSpPr>
          <p:cNvPr id="423" name="Shape 423"/>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424" name="Shape 424"/>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425" name="Shape 425"/>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426" name="Shape 426"/>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427" name="Shape 427"/>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5.xml><?xml version="1.0" encoding="utf-8"?>
<p:sldLayout xmlns:a="http://schemas.openxmlformats.org/drawingml/2006/main" xmlns:r="http://schemas.openxmlformats.org/officeDocument/2006/relationships" xmlns:p="http://schemas.openxmlformats.org/presentationml/2006/main" type="tx" showMasterSp="1" showMasterPhAnim="1">
  <p:cSld name="19_Title Slide">
    <p:spTree>
      <p:nvGrpSpPr>
        <p:cNvPr id="1" name=""/>
        <p:cNvGrpSpPr/>
        <p:nvPr/>
      </p:nvGrpSpPr>
      <p:grpSpPr>
        <a:xfrm>
          <a:off x="0" y="0"/>
          <a:ext cx="0" cy="0"/>
          <a:chOff x="0" y="0"/>
          <a:chExt cx="0" cy="0"/>
        </a:xfrm>
      </p:grpSpPr>
      <p:sp>
        <p:nvSpPr>
          <p:cNvPr id="434" name="Shape 434"/>
          <p:cNvSpPr/>
          <p:nvPr>
            <p:ph type="pic" sz="quarter" idx="13"/>
          </p:nvPr>
        </p:nvSpPr>
        <p:spPr>
          <a:xfrm>
            <a:off x="3590544" y="1645917"/>
            <a:ext cx="2377440" cy="2752681"/>
          </a:xfrm>
          <a:prstGeom prst="rect">
            <a:avLst/>
          </a:prstGeom>
        </p:spPr>
        <p:txBody>
          <a:bodyPr lIns="91439" rIns="91439">
            <a:noAutofit/>
          </a:bodyPr>
          <a:lstStyle/>
          <a:p>
            <a:pPr/>
          </a:p>
        </p:txBody>
      </p:sp>
      <p:sp>
        <p:nvSpPr>
          <p:cNvPr id="435" name="Shape 435"/>
          <p:cNvSpPr/>
          <p:nvPr>
            <p:ph type="pic" sz="quarter" idx="14"/>
          </p:nvPr>
        </p:nvSpPr>
        <p:spPr>
          <a:xfrm>
            <a:off x="6114288" y="1645917"/>
            <a:ext cx="2377440" cy="2752681"/>
          </a:xfrm>
          <a:prstGeom prst="rect">
            <a:avLst/>
          </a:prstGeom>
        </p:spPr>
        <p:txBody>
          <a:bodyPr lIns="91439" rIns="91439">
            <a:noAutofit/>
          </a:bodyPr>
          <a:lstStyle/>
          <a:p>
            <a:pPr/>
          </a:p>
        </p:txBody>
      </p:sp>
      <p:sp>
        <p:nvSpPr>
          <p:cNvPr id="436" name="Shape 436"/>
          <p:cNvSpPr/>
          <p:nvPr>
            <p:ph type="pic" sz="quarter" idx="15"/>
          </p:nvPr>
        </p:nvSpPr>
        <p:spPr>
          <a:xfrm>
            <a:off x="8638031" y="1645917"/>
            <a:ext cx="2377441" cy="2752681"/>
          </a:xfrm>
          <a:prstGeom prst="rect">
            <a:avLst/>
          </a:prstGeom>
        </p:spPr>
        <p:txBody>
          <a:bodyPr lIns="91439" rIns="91439">
            <a:noAutofit/>
          </a:bodyPr>
          <a:lstStyle/>
          <a:p>
            <a:pPr/>
          </a:p>
        </p:txBody>
      </p:sp>
      <p:sp>
        <p:nvSpPr>
          <p:cNvPr id="437" name="Shape 437"/>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438" name="Shape 438"/>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439" name="Shape 439"/>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440" name="Shape 440"/>
          <p:cNvSpPr/>
          <p:nvPr>
            <p:ph type="body" sz="quarter" idx="16"/>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441" name="Shape 441"/>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6.xml><?xml version="1.0" encoding="utf-8"?>
<p:sldLayout xmlns:a="http://schemas.openxmlformats.org/drawingml/2006/main" xmlns:r="http://schemas.openxmlformats.org/officeDocument/2006/relationships" xmlns:p="http://schemas.openxmlformats.org/presentationml/2006/main" type="tx" showMasterSp="1" showMasterPhAnim="1">
  <p:cSld name="18_Title Slide">
    <p:spTree>
      <p:nvGrpSpPr>
        <p:cNvPr id="1" name=""/>
        <p:cNvGrpSpPr/>
        <p:nvPr/>
      </p:nvGrpSpPr>
      <p:grpSpPr>
        <a:xfrm>
          <a:off x="0" y="0"/>
          <a:ext cx="0" cy="0"/>
          <a:chOff x="0" y="0"/>
          <a:chExt cx="0" cy="0"/>
        </a:xfrm>
      </p:grpSpPr>
      <p:sp>
        <p:nvSpPr>
          <p:cNvPr id="448" name="Shape 448"/>
          <p:cNvSpPr/>
          <p:nvPr>
            <p:ph type="pic" sz="quarter" idx="13"/>
          </p:nvPr>
        </p:nvSpPr>
        <p:spPr>
          <a:xfrm>
            <a:off x="1092018" y="1627632"/>
            <a:ext cx="6480048" cy="2407007"/>
          </a:xfrm>
          <a:prstGeom prst="rect">
            <a:avLst/>
          </a:prstGeom>
        </p:spPr>
        <p:txBody>
          <a:bodyPr lIns="91439" rIns="91439">
            <a:noAutofit/>
          </a:bodyPr>
          <a:lstStyle/>
          <a:p>
            <a:pPr/>
          </a:p>
        </p:txBody>
      </p:sp>
      <p:sp>
        <p:nvSpPr>
          <p:cNvPr id="449" name="Shape 449"/>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450" name="Shape 450"/>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451" name="Shape 451"/>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452" name="Shape 452"/>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453" name="Shape 453"/>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7.xml><?xml version="1.0" encoding="utf-8"?>
<p:sldLayout xmlns:a="http://schemas.openxmlformats.org/drawingml/2006/main" xmlns:r="http://schemas.openxmlformats.org/officeDocument/2006/relationships" xmlns:p="http://schemas.openxmlformats.org/presentationml/2006/main" type="tx" showMasterSp="1" showMasterPhAnim="1">
  <p:cSld name="17_Title Slide">
    <p:spTree>
      <p:nvGrpSpPr>
        <p:cNvPr id="1" name=""/>
        <p:cNvGrpSpPr/>
        <p:nvPr/>
      </p:nvGrpSpPr>
      <p:grpSpPr>
        <a:xfrm>
          <a:off x="0" y="0"/>
          <a:ext cx="0" cy="0"/>
          <a:chOff x="0" y="0"/>
          <a:chExt cx="0" cy="0"/>
        </a:xfrm>
      </p:grpSpPr>
      <p:sp>
        <p:nvSpPr>
          <p:cNvPr id="460" name="Shape 460"/>
          <p:cNvSpPr/>
          <p:nvPr>
            <p:ph type="pic" sz="quarter" idx="13"/>
          </p:nvPr>
        </p:nvSpPr>
        <p:spPr>
          <a:xfrm>
            <a:off x="4197160" y="1683011"/>
            <a:ext cx="4140049" cy="2100766"/>
          </a:xfrm>
          <a:prstGeom prst="rect">
            <a:avLst/>
          </a:prstGeom>
        </p:spPr>
        <p:txBody>
          <a:bodyPr lIns="91439" rIns="91439">
            <a:noAutofit/>
          </a:bodyPr>
          <a:lstStyle/>
          <a:p>
            <a:pPr/>
          </a:p>
        </p:txBody>
      </p:sp>
      <p:sp>
        <p:nvSpPr>
          <p:cNvPr id="461" name="Shape 461"/>
          <p:cNvSpPr/>
          <p:nvPr>
            <p:ph type="pic" sz="quarter" idx="14"/>
          </p:nvPr>
        </p:nvSpPr>
        <p:spPr>
          <a:xfrm>
            <a:off x="6538024" y="3822191"/>
            <a:ext cx="4140050" cy="2100765"/>
          </a:xfrm>
          <a:prstGeom prst="rect">
            <a:avLst/>
          </a:prstGeom>
        </p:spPr>
        <p:txBody>
          <a:bodyPr lIns="91439" rIns="91439">
            <a:noAutofit/>
          </a:bodyPr>
          <a:lstStyle/>
          <a:p>
            <a:pPr/>
          </a:p>
        </p:txBody>
      </p:sp>
      <p:sp>
        <p:nvSpPr>
          <p:cNvPr id="462" name="Shape 462"/>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463" name="Shape 463"/>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464" name="Shape 464"/>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465" name="Shape 465"/>
          <p:cNvSpPr/>
          <p:nvPr>
            <p:ph type="body" sz="quarter" idx="15"/>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466" name="Shape 466"/>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8.xml><?xml version="1.0" encoding="utf-8"?>
<p:sldLayout xmlns:a="http://schemas.openxmlformats.org/drawingml/2006/main" xmlns:r="http://schemas.openxmlformats.org/officeDocument/2006/relationships" xmlns:p="http://schemas.openxmlformats.org/presentationml/2006/main" type="tx" showMasterSp="1" showMasterPhAnim="1">
  <p:cSld name="16_Title Slide">
    <p:spTree>
      <p:nvGrpSpPr>
        <p:cNvPr id="1" name=""/>
        <p:cNvGrpSpPr/>
        <p:nvPr/>
      </p:nvGrpSpPr>
      <p:grpSpPr>
        <a:xfrm>
          <a:off x="0" y="0"/>
          <a:ext cx="0" cy="0"/>
          <a:chOff x="0" y="0"/>
          <a:chExt cx="0" cy="0"/>
        </a:xfrm>
      </p:grpSpPr>
      <p:sp>
        <p:nvSpPr>
          <p:cNvPr id="473" name="Shape 473"/>
          <p:cNvSpPr/>
          <p:nvPr>
            <p:ph type="pic" sz="quarter" idx="13"/>
          </p:nvPr>
        </p:nvSpPr>
        <p:spPr>
          <a:xfrm>
            <a:off x="1453007" y="1702130"/>
            <a:ext cx="1881901" cy="1881902"/>
          </a:xfrm>
          <a:prstGeom prst="rect">
            <a:avLst/>
          </a:prstGeom>
        </p:spPr>
        <p:txBody>
          <a:bodyPr lIns="91439" rIns="91439">
            <a:noAutofit/>
          </a:bodyPr>
          <a:lstStyle/>
          <a:p>
            <a:pPr/>
          </a:p>
        </p:txBody>
      </p:sp>
      <p:sp>
        <p:nvSpPr>
          <p:cNvPr id="474" name="Shape 474"/>
          <p:cNvSpPr/>
          <p:nvPr>
            <p:ph type="pic" sz="quarter" idx="14"/>
          </p:nvPr>
        </p:nvSpPr>
        <p:spPr>
          <a:xfrm>
            <a:off x="6389065" y="1702130"/>
            <a:ext cx="1881810" cy="1882445"/>
          </a:xfrm>
          <a:prstGeom prst="rect">
            <a:avLst/>
          </a:prstGeom>
        </p:spPr>
        <p:txBody>
          <a:bodyPr lIns="91439" rIns="91439">
            <a:noAutofit/>
          </a:bodyPr>
          <a:lstStyle/>
          <a:p>
            <a:pPr/>
          </a:p>
        </p:txBody>
      </p:sp>
      <p:sp>
        <p:nvSpPr>
          <p:cNvPr id="475" name="Shape 475"/>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476" name="Shape 476"/>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477" name="Shape 477"/>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478" name="Shape 478"/>
          <p:cNvSpPr/>
          <p:nvPr>
            <p:ph type="body" sz="quarter" idx="15"/>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479" name="Shape 479"/>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39.xml><?xml version="1.0" encoding="utf-8"?>
<p:sldLayout xmlns:a="http://schemas.openxmlformats.org/drawingml/2006/main" xmlns:r="http://schemas.openxmlformats.org/officeDocument/2006/relationships" xmlns:p="http://schemas.openxmlformats.org/presentationml/2006/main" type="tx" showMasterSp="1" showMasterPhAnim="1">
  <p:cSld name="15_Title Slide">
    <p:spTree>
      <p:nvGrpSpPr>
        <p:cNvPr id="1" name=""/>
        <p:cNvGrpSpPr/>
        <p:nvPr/>
      </p:nvGrpSpPr>
      <p:grpSpPr>
        <a:xfrm>
          <a:off x="0" y="0"/>
          <a:ext cx="0" cy="0"/>
          <a:chOff x="0" y="0"/>
          <a:chExt cx="0" cy="0"/>
        </a:xfrm>
      </p:grpSpPr>
      <p:sp>
        <p:nvSpPr>
          <p:cNvPr id="486" name="Shape 486"/>
          <p:cNvSpPr/>
          <p:nvPr>
            <p:ph type="pic" sz="quarter" idx="13"/>
          </p:nvPr>
        </p:nvSpPr>
        <p:spPr>
          <a:xfrm>
            <a:off x="4523232" y="1645920"/>
            <a:ext cx="3145536" cy="1993393"/>
          </a:xfrm>
          <a:prstGeom prst="rect">
            <a:avLst/>
          </a:prstGeom>
        </p:spPr>
        <p:txBody>
          <a:bodyPr lIns="91439" rIns="91439">
            <a:noAutofit/>
          </a:bodyPr>
          <a:lstStyle/>
          <a:p>
            <a:pPr/>
          </a:p>
        </p:txBody>
      </p:sp>
      <p:sp>
        <p:nvSpPr>
          <p:cNvPr id="487" name="Shape 487"/>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488" name="Shape 488"/>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489" name="Shape 489"/>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490" name="Shape 490"/>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491" name="Shape 491"/>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4.xml><?xml version="1.0" encoding="utf-8"?>
<p:sldLayout xmlns:a="http://schemas.openxmlformats.org/drawingml/2006/main" xmlns:r="http://schemas.openxmlformats.org/officeDocument/2006/relationships" xmlns:p="http://schemas.openxmlformats.org/presentationml/2006/main" type="tx" showMasterSp="1" showMasterPhAnim="1">
  <p:cSld name="43_Title Slide">
    <p:spTree>
      <p:nvGrpSpPr>
        <p:cNvPr id="1" name=""/>
        <p:cNvGrpSpPr/>
        <p:nvPr/>
      </p:nvGrpSpPr>
      <p:grpSpPr>
        <a:xfrm>
          <a:off x="0" y="0"/>
          <a:ext cx="0" cy="0"/>
          <a:chOff x="0" y="0"/>
          <a:chExt cx="0" cy="0"/>
        </a:xfrm>
      </p:grpSpPr>
      <p:sp>
        <p:nvSpPr>
          <p:cNvPr id="51" name="Shape 51"/>
          <p:cNvSpPr/>
          <p:nvPr>
            <p:ph type="pic" sz="quarter" idx="13"/>
          </p:nvPr>
        </p:nvSpPr>
        <p:spPr>
          <a:xfrm>
            <a:off x="994554" y="4126326"/>
            <a:ext cx="878071" cy="878071"/>
          </a:xfrm>
          <a:prstGeom prst="rect">
            <a:avLst/>
          </a:prstGeom>
        </p:spPr>
        <p:txBody>
          <a:bodyPr lIns="91439" rIns="91439">
            <a:noAutofit/>
          </a:bodyPr>
          <a:lstStyle/>
          <a:p>
            <a:pPr/>
          </a:p>
        </p:txBody>
      </p:sp>
      <p:sp>
        <p:nvSpPr>
          <p:cNvPr id="52" name="Shape 52"/>
          <p:cNvSpPr/>
          <p:nvPr>
            <p:ph type="pic" sz="quarter" idx="14"/>
          </p:nvPr>
        </p:nvSpPr>
        <p:spPr>
          <a:xfrm>
            <a:off x="4590608" y="4126326"/>
            <a:ext cx="878071" cy="878071"/>
          </a:xfrm>
          <a:prstGeom prst="rect">
            <a:avLst/>
          </a:prstGeom>
        </p:spPr>
        <p:txBody>
          <a:bodyPr lIns="91439" rIns="91439">
            <a:noAutofit/>
          </a:bodyPr>
          <a:lstStyle/>
          <a:p>
            <a:pPr/>
          </a:p>
        </p:txBody>
      </p:sp>
      <p:sp>
        <p:nvSpPr>
          <p:cNvPr id="53" name="Shape 53"/>
          <p:cNvSpPr/>
          <p:nvPr>
            <p:ph type="pic" sz="quarter" idx="15"/>
          </p:nvPr>
        </p:nvSpPr>
        <p:spPr>
          <a:xfrm>
            <a:off x="8186663" y="4126326"/>
            <a:ext cx="878071" cy="878071"/>
          </a:xfrm>
          <a:prstGeom prst="rect">
            <a:avLst/>
          </a:prstGeom>
        </p:spPr>
        <p:txBody>
          <a:bodyPr lIns="91439" rIns="91439">
            <a:noAutofit/>
          </a:bodyPr>
          <a:lstStyle/>
          <a:p>
            <a:pPr/>
          </a:p>
        </p:txBody>
      </p:sp>
      <p:sp>
        <p:nvSpPr>
          <p:cNvPr id="54" name="Shape 54"/>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55" name="Shape 55"/>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56" name="Shape 56"/>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57" name="Shape 57"/>
          <p:cNvSpPr/>
          <p:nvPr>
            <p:ph type="body" sz="quarter" idx="16"/>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58" name="Shape 58"/>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40.xml><?xml version="1.0" encoding="utf-8"?>
<p:sldLayout xmlns:a="http://schemas.openxmlformats.org/drawingml/2006/main" xmlns:r="http://schemas.openxmlformats.org/officeDocument/2006/relationships" xmlns:p="http://schemas.openxmlformats.org/presentationml/2006/main" type="tx" showMasterSp="1" showMasterPhAnim="1">
  <p:cSld name="14_Title Slide">
    <p:spTree>
      <p:nvGrpSpPr>
        <p:cNvPr id="1" name=""/>
        <p:cNvGrpSpPr/>
        <p:nvPr/>
      </p:nvGrpSpPr>
      <p:grpSpPr>
        <a:xfrm>
          <a:off x="0" y="0"/>
          <a:ext cx="0" cy="0"/>
          <a:chOff x="0" y="0"/>
          <a:chExt cx="0" cy="0"/>
        </a:xfrm>
      </p:grpSpPr>
      <p:sp>
        <p:nvSpPr>
          <p:cNvPr id="498" name="Shape 498"/>
          <p:cNvSpPr/>
          <p:nvPr>
            <p:ph type="pic" sz="quarter" idx="13"/>
          </p:nvPr>
        </p:nvSpPr>
        <p:spPr>
          <a:xfrm>
            <a:off x="6126479" y="1709927"/>
            <a:ext cx="4331208" cy="1993394"/>
          </a:xfrm>
          <a:prstGeom prst="rect">
            <a:avLst/>
          </a:prstGeom>
        </p:spPr>
        <p:txBody>
          <a:bodyPr lIns="91439" rIns="91439">
            <a:noAutofit/>
          </a:bodyPr>
          <a:lstStyle/>
          <a:p>
            <a:pPr/>
          </a:p>
        </p:txBody>
      </p:sp>
      <p:sp>
        <p:nvSpPr>
          <p:cNvPr id="499" name="Shape 499"/>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500" name="Shape 500"/>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501" name="Shape 501"/>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502" name="Shape 502"/>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503" name="Shape 503"/>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41.xml><?xml version="1.0" encoding="utf-8"?>
<p:sldLayout xmlns:a="http://schemas.openxmlformats.org/drawingml/2006/main" xmlns:r="http://schemas.openxmlformats.org/officeDocument/2006/relationships" xmlns:p="http://schemas.openxmlformats.org/presentationml/2006/main" type="tx" showMasterSp="1" showMasterPhAnim="1">
  <p:cSld name="13_Title Slide">
    <p:spTree>
      <p:nvGrpSpPr>
        <p:cNvPr id="1" name=""/>
        <p:cNvGrpSpPr/>
        <p:nvPr/>
      </p:nvGrpSpPr>
      <p:grpSpPr>
        <a:xfrm>
          <a:off x="0" y="0"/>
          <a:ext cx="0" cy="0"/>
          <a:chOff x="0" y="0"/>
          <a:chExt cx="0" cy="0"/>
        </a:xfrm>
      </p:grpSpPr>
      <p:sp>
        <p:nvSpPr>
          <p:cNvPr id="510" name="Shape 510"/>
          <p:cNvSpPr/>
          <p:nvPr>
            <p:ph type="pic" sz="quarter" idx="13"/>
          </p:nvPr>
        </p:nvSpPr>
        <p:spPr>
          <a:xfrm>
            <a:off x="1508760" y="2524510"/>
            <a:ext cx="4331207" cy="3345939"/>
          </a:xfrm>
          <a:prstGeom prst="rect">
            <a:avLst/>
          </a:prstGeom>
        </p:spPr>
        <p:txBody>
          <a:bodyPr lIns="91439" rIns="91439">
            <a:noAutofit/>
          </a:bodyPr>
          <a:lstStyle/>
          <a:p>
            <a:pPr/>
          </a:p>
        </p:txBody>
      </p:sp>
      <p:sp>
        <p:nvSpPr>
          <p:cNvPr id="511" name="Shape 511"/>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512" name="Shape 512"/>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513" name="Shape 513"/>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514" name="Shape 514"/>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515" name="Shape 515"/>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42.xml><?xml version="1.0" encoding="utf-8"?>
<p:sldLayout xmlns:a="http://schemas.openxmlformats.org/drawingml/2006/main" xmlns:r="http://schemas.openxmlformats.org/officeDocument/2006/relationships" xmlns:p="http://schemas.openxmlformats.org/presentationml/2006/main" type="tx" showMasterSp="1" showMasterPhAnim="1">
  <p:cSld name="1_Title Slide">
    <p:spTree>
      <p:nvGrpSpPr>
        <p:cNvPr id="1" name=""/>
        <p:cNvGrpSpPr/>
        <p:nvPr/>
      </p:nvGrpSpPr>
      <p:grpSpPr>
        <a:xfrm>
          <a:off x="0" y="0"/>
          <a:ext cx="0" cy="0"/>
          <a:chOff x="0" y="0"/>
          <a:chExt cx="0" cy="0"/>
        </a:xfrm>
      </p:grpSpPr>
      <p:sp>
        <p:nvSpPr>
          <p:cNvPr id="522" name="Shape 522"/>
          <p:cNvSpPr/>
          <p:nvPr>
            <p:ph type="pic" idx="13"/>
          </p:nvPr>
        </p:nvSpPr>
        <p:spPr>
          <a:xfrm>
            <a:off x="0" y="1399032"/>
            <a:ext cx="12192000" cy="3145982"/>
          </a:xfrm>
          <a:prstGeom prst="rect">
            <a:avLst/>
          </a:prstGeom>
        </p:spPr>
        <p:txBody>
          <a:bodyPr lIns="91439" rIns="91439">
            <a:noAutofit/>
          </a:bodyPr>
          <a:lstStyle/>
          <a:p>
            <a:pPr/>
          </a:p>
        </p:txBody>
      </p:sp>
      <p:sp>
        <p:nvSpPr>
          <p:cNvPr id="523" name="Shape 523"/>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524" name="Shape 524"/>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404040"/>
                </a:solidFill>
              </a:defRPr>
            </a:lvl1pPr>
            <a:lvl2pPr marL="685800" indent="-228600">
              <a:buFontTx/>
              <a:defRPr sz="2000">
                <a:solidFill>
                  <a:srgbClr val="404040"/>
                </a:solidFill>
              </a:defRPr>
            </a:lvl2pPr>
            <a:lvl3pPr marL="1168400" indent="-254000">
              <a:buFontTx/>
              <a:defRPr sz="2000">
                <a:solidFill>
                  <a:srgbClr val="404040"/>
                </a:solidFill>
              </a:defRPr>
            </a:lvl3pPr>
            <a:lvl4pPr marL="1657350" indent="-285750">
              <a:buFontTx/>
              <a:defRPr sz="2000">
                <a:solidFill>
                  <a:srgbClr val="404040"/>
                </a:solidFill>
              </a:defRPr>
            </a:lvl4pPr>
            <a:lvl5pPr marL="2114550" indent="-285750">
              <a:buFontTx/>
              <a:defRPr sz="2000">
                <a:solidFill>
                  <a:srgbClr val="404040"/>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525" name="Shape 525"/>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526" name="Shape 526"/>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527" name="Shape 527"/>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43.xml><?xml version="1.0" encoding="utf-8"?>
<p:sldLayout xmlns:a="http://schemas.openxmlformats.org/drawingml/2006/main" xmlns:r="http://schemas.openxmlformats.org/officeDocument/2006/relationships" xmlns:p="http://schemas.openxmlformats.org/presentationml/2006/main" type="tx" showMasterSp="1" showMasterPhAnim="1">
  <p:cSld name="9_Title Slide">
    <p:spTree>
      <p:nvGrpSpPr>
        <p:cNvPr id="1" name=""/>
        <p:cNvGrpSpPr/>
        <p:nvPr/>
      </p:nvGrpSpPr>
      <p:grpSpPr>
        <a:xfrm>
          <a:off x="0" y="0"/>
          <a:ext cx="0" cy="0"/>
          <a:chOff x="0" y="0"/>
          <a:chExt cx="0" cy="0"/>
        </a:xfrm>
      </p:grpSpPr>
      <p:sp>
        <p:nvSpPr>
          <p:cNvPr id="534" name="Shape 534"/>
          <p:cNvSpPr/>
          <p:nvPr>
            <p:ph type="pic" sz="half" idx="13"/>
          </p:nvPr>
        </p:nvSpPr>
        <p:spPr>
          <a:xfrm>
            <a:off x="0" y="1399032"/>
            <a:ext cx="6099048" cy="3837943"/>
          </a:xfrm>
          <a:prstGeom prst="rect">
            <a:avLst/>
          </a:prstGeom>
        </p:spPr>
        <p:txBody>
          <a:bodyPr lIns="91439" rIns="91439">
            <a:noAutofit/>
          </a:bodyPr>
          <a:lstStyle/>
          <a:p>
            <a:pPr/>
          </a:p>
        </p:txBody>
      </p:sp>
      <p:sp>
        <p:nvSpPr>
          <p:cNvPr id="535" name="Shape 535"/>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536" name="Shape 536"/>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537" name="Shape 537"/>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538" name="Shape 538"/>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539" name="Shape 539"/>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44.xml><?xml version="1.0" encoding="utf-8"?>
<p:sldLayout xmlns:a="http://schemas.openxmlformats.org/drawingml/2006/main" xmlns:r="http://schemas.openxmlformats.org/officeDocument/2006/relationships" xmlns:p="http://schemas.openxmlformats.org/presentationml/2006/main" type="tx" showMasterSp="1" showMasterPhAnim="1">
  <p:cSld name="10_Title Slide">
    <p:spTree>
      <p:nvGrpSpPr>
        <p:cNvPr id="1" name=""/>
        <p:cNvGrpSpPr/>
        <p:nvPr/>
      </p:nvGrpSpPr>
      <p:grpSpPr>
        <a:xfrm>
          <a:off x="0" y="0"/>
          <a:ext cx="0" cy="0"/>
          <a:chOff x="0" y="0"/>
          <a:chExt cx="0" cy="0"/>
        </a:xfrm>
      </p:grpSpPr>
      <p:sp>
        <p:nvSpPr>
          <p:cNvPr id="546" name="Shape 546"/>
          <p:cNvSpPr/>
          <p:nvPr>
            <p:ph type="pic" idx="13"/>
          </p:nvPr>
        </p:nvSpPr>
        <p:spPr>
          <a:xfrm>
            <a:off x="0" y="0"/>
            <a:ext cx="12192000" cy="6858000"/>
          </a:xfrm>
          <a:prstGeom prst="rect">
            <a:avLst/>
          </a:prstGeom>
        </p:spPr>
        <p:txBody>
          <a:bodyPr lIns="91439" rIns="91439">
            <a:noAutofit/>
          </a:bodyPr>
          <a:lstStyle/>
          <a:p>
            <a:pPr/>
          </a:p>
        </p:txBody>
      </p:sp>
      <p:sp>
        <p:nvSpPr>
          <p:cNvPr id="547" name="Shape 547"/>
          <p:cNvSpPr/>
          <p:nvPr>
            <p:ph type="sldNum" sz="quarter" idx="2"/>
          </p:nvPr>
        </p:nvSpPr>
        <p:spPr>
          <a:xfrm>
            <a:off x="5892800" y="6172200"/>
            <a:ext cx="2844800" cy="368301"/>
          </a:xfrm>
          <a:prstGeom prst="rect">
            <a:avLst/>
          </a:prstGeom>
        </p:spPr>
        <p:txBody>
          <a:bodyPr lIns="45719" tIns="45719" rIns="45719" bIns="45719"/>
          <a:lstStyle>
            <a:lvl1pPr algn="r">
              <a:defRPr sz="1200">
                <a:solidFill>
                  <a:srgbClr val="888888"/>
                </a:solidFill>
                <a:latin typeface="Raleway"/>
                <a:ea typeface="Raleway"/>
                <a:cs typeface="Raleway"/>
                <a:sym typeface="Raleway"/>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45.xml><?xml version="1.0" encoding="utf-8"?>
<p:sldLayout xmlns:a="http://schemas.openxmlformats.org/drawingml/2006/main" xmlns:r="http://schemas.openxmlformats.org/officeDocument/2006/relationships" xmlns:p="http://schemas.openxmlformats.org/presentationml/2006/main" type="tx" showMasterSp="1" showMasterPhAnim="1">
  <p:cSld name="8_Title Slide">
    <p:spTree>
      <p:nvGrpSpPr>
        <p:cNvPr id="1" name=""/>
        <p:cNvGrpSpPr/>
        <p:nvPr/>
      </p:nvGrpSpPr>
      <p:grpSpPr>
        <a:xfrm>
          <a:off x="0" y="0"/>
          <a:ext cx="0" cy="0"/>
          <a:chOff x="0" y="0"/>
          <a:chExt cx="0" cy="0"/>
        </a:xfrm>
      </p:grpSpPr>
      <p:sp>
        <p:nvSpPr>
          <p:cNvPr id="554" name="Shape 554"/>
          <p:cNvSpPr/>
          <p:nvPr>
            <p:ph type="pic" sz="quarter" idx="13"/>
          </p:nvPr>
        </p:nvSpPr>
        <p:spPr>
          <a:xfrm>
            <a:off x="0" y="1399032"/>
            <a:ext cx="4371267" cy="3145982"/>
          </a:xfrm>
          <a:prstGeom prst="rect">
            <a:avLst/>
          </a:prstGeom>
        </p:spPr>
        <p:txBody>
          <a:bodyPr lIns="91439" rIns="91439">
            <a:noAutofit/>
          </a:bodyPr>
          <a:lstStyle/>
          <a:p>
            <a:pPr/>
          </a:p>
        </p:txBody>
      </p:sp>
      <p:sp>
        <p:nvSpPr>
          <p:cNvPr id="555" name="Shape 555"/>
          <p:cNvSpPr/>
          <p:nvPr>
            <p:ph type="pic" sz="quarter" idx="14"/>
          </p:nvPr>
        </p:nvSpPr>
        <p:spPr>
          <a:xfrm>
            <a:off x="7820732" y="1399032"/>
            <a:ext cx="4371268" cy="3145982"/>
          </a:xfrm>
          <a:prstGeom prst="rect">
            <a:avLst/>
          </a:prstGeom>
        </p:spPr>
        <p:txBody>
          <a:bodyPr lIns="91439" rIns="91439">
            <a:noAutofit/>
          </a:bodyPr>
          <a:lstStyle/>
          <a:p>
            <a:pPr/>
          </a:p>
        </p:txBody>
      </p:sp>
      <p:sp>
        <p:nvSpPr>
          <p:cNvPr id="556" name="Shape 556"/>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557" name="Shape 557"/>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558" name="Shape 558"/>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559" name="Shape 559"/>
          <p:cNvSpPr/>
          <p:nvPr>
            <p:ph type="body" sz="quarter" idx="15"/>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560" name="Shape 560"/>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46.xml><?xml version="1.0" encoding="utf-8"?>
<p:sldLayout xmlns:a="http://schemas.openxmlformats.org/drawingml/2006/main" xmlns:r="http://schemas.openxmlformats.org/officeDocument/2006/relationships" xmlns:p="http://schemas.openxmlformats.org/presentationml/2006/main" type="tx" showMasterSp="1" showMasterPhAnim="1">
  <p:cSld name="12_Title Slide">
    <p:spTree>
      <p:nvGrpSpPr>
        <p:cNvPr id="1" name=""/>
        <p:cNvGrpSpPr/>
        <p:nvPr/>
      </p:nvGrpSpPr>
      <p:grpSpPr>
        <a:xfrm>
          <a:off x="0" y="0"/>
          <a:ext cx="0" cy="0"/>
          <a:chOff x="0" y="0"/>
          <a:chExt cx="0" cy="0"/>
        </a:xfrm>
      </p:grpSpPr>
      <p:sp>
        <p:nvSpPr>
          <p:cNvPr id="567" name="Shape 567"/>
          <p:cNvSpPr/>
          <p:nvPr>
            <p:ph type="pic" sz="half" idx="13"/>
          </p:nvPr>
        </p:nvSpPr>
        <p:spPr>
          <a:xfrm>
            <a:off x="1430172" y="1399033"/>
            <a:ext cx="4643191" cy="3837943"/>
          </a:xfrm>
          <a:prstGeom prst="rect">
            <a:avLst/>
          </a:prstGeom>
        </p:spPr>
        <p:txBody>
          <a:bodyPr lIns="91439" rIns="91439">
            <a:noAutofit/>
          </a:bodyPr>
          <a:lstStyle/>
          <a:p>
            <a:pPr/>
          </a:p>
        </p:txBody>
      </p:sp>
      <p:sp>
        <p:nvSpPr>
          <p:cNvPr id="568" name="Shape 568"/>
          <p:cNvSpPr/>
          <p:nvPr>
            <p:ph type="pic" sz="quarter" idx="14"/>
          </p:nvPr>
        </p:nvSpPr>
        <p:spPr>
          <a:xfrm>
            <a:off x="6118633" y="3348914"/>
            <a:ext cx="4643190" cy="1888061"/>
          </a:xfrm>
          <a:prstGeom prst="rect">
            <a:avLst/>
          </a:prstGeom>
        </p:spPr>
        <p:txBody>
          <a:bodyPr lIns="91439" rIns="91439">
            <a:noAutofit/>
          </a:bodyPr>
          <a:lstStyle/>
          <a:p>
            <a:pPr/>
          </a:p>
        </p:txBody>
      </p:sp>
      <p:sp>
        <p:nvSpPr>
          <p:cNvPr id="569" name="Shape 569"/>
          <p:cNvSpPr/>
          <p:nvPr>
            <p:ph type="pic" sz="quarter" idx="15"/>
          </p:nvPr>
        </p:nvSpPr>
        <p:spPr>
          <a:xfrm>
            <a:off x="1" y="1399030"/>
            <a:ext cx="1384453" cy="1904164"/>
          </a:xfrm>
          <a:prstGeom prst="rect">
            <a:avLst/>
          </a:prstGeom>
        </p:spPr>
        <p:txBody>
          <a:bodyPr lIns="91439" rIns="91439">
            <a:noAutofit/>
          </a:bodyPr>
          <a:lstStyle/>
          <a:p>
            <a:pPr/>
          </a:p>
        </p:txBody>
      </p:sp>
      <p:sp>
        <p:nvSpPr>
          <p:cNvPr id="570" name="Shape 570"/>
          <p:cNvSpPr/>
          <p:nvPr>
            <p:ph type="pic" sz="quarter" idx="16"/>
          </p:nvPr>
        </p:nvSpPr>
        <p:spPr>
          <a:xfrm>
            <a:off x="-3" y="3348913"/>
            <a:ext cx="1384454" cy="1888061"/>
          </a:xfrm>
          <a:prstGeom prst="rect">
            <a:avLst/>
          </a:prstGeom>
        </p:spPr>
        <p:txBody>
          <a:bodyPr lIns="91439" rIns="91439">
            <a:noAutofit/>
          </a:bodyPr>
          <a:lstStyle/>
          <a:p>
            <a:pPr/>
          </a:p>
        </p:txBody>
      </p:sp>
      <p:sp>
        <p:nvSpPr>
          <p:cNvPr id="571" name="Shape 571"/>
          <p:cNvSpPr/>
          <p:nvPr>
            <p:ph type="pic" sz="quarter" idx="17"/>
          </p:nvPr>
        </p:nvSpPr>
        <p:spPr>
          <a:xfrm>
            <a:off x="10807096" y="1399030"/>
            <a:ext cx="1384453" cy="3837945"/>
          </a:xfrm>
          <a:prstGeom prst="rect">
            <a:avLst/>
          </a:prstGeom>
        </p:spPr>
        <p:txBody>
          <a:bodyPr lIns="91439" rIns="91439">
            <a:noAutofit/>
          </a:bodyPr>
          <a:lstStyle/>
          <a:p>
            <a:pPr/>
          </a:p>
        </p:txBody>
      </p:sp>
      <p:sp>
        <p:nvSpPr>
          <p:cNvPr id="572" name="Shape 572"/>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573" name="Shape 573"/>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574" name="Shape 574"/>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575" name="Shape 575"/>
          <p:cNvSpPr/>
          <p:nvPr>
            <p:ph type="body" sz="quarter" idx="18"/>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576" name="Shape 576"/>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47.xml><?xml version="1.0" encoding="utf-8"?>
<p:sldLayout xmlns:a="http://schemas.openxmlformats.org/drawingml/2006/main" xmlns:r="http://schemas.openxmlformats.org/officeDocument/2006/relationships" xmlns:p="http://schemas.openxmlformats.org/presentationml/2006/main" type="tx" showMasterSp="1" showMasterPhAnim="1">
  <p:cSld name="5_Title Slide">
    <p:spTree>
      <p:nvGrpSpPr>
        <p:cNvPr id="1" name=""/>
        <p:cNvGrpSpPr/>
        <p:nvPr/>
      </p:nvGrpSpPr>
      <p:grpSpPr>
        <a:xfrm>
          <a:off x="0" y="0"/>
          <a:ext cx="0" cy="0"/>
          <a:chOff x="0" y="0"/>
          <a:chExt cx="0" cy="0"/>
        </a:xfrm>
      </p:grpSpPr>
      <p:sp>
        <p:nvSpPr>
          <p:cNvPr id="583" name="Shape 583"/>
          <p:cNvSpPr/>
          <p:nvPr>
            <p:ph type="body" sz="quarter" idx="1"/>
          </p:nvPr>
        </p:nvSpPr>
        <p:spPr>
          <a:xfrm>
            <a:off x="643380" y="397249"/>
            <a:ext cx="10905240" cy="444501"/>
          </a:xfrm>
          <a:prstGeom prst="rect">
            <a:avLst/>
          </a:prstGeom>
        </p:spPr>
        <p:txBody>
          <a:bodyPr lIns="0" tIns="0" rIns="0" bIns="0"/>
          <a:lstStyle>
            <a:lvl1pPr marL="0" indent="0" algn="ctr">
              <a:buSzTx/>
              <a:buFontTx/>
              <a:buNone/>
              <a:defRPr sz="2000">
                <a:solidFill>
                  <a:srgbClr val="595959"/>
                </a:solidFill>
              </a:defRPr>
            </a:lvl1pPr>
            <a:lvl2pPr marL="685800" indent="-228600" algn="ctr">
              <a:buFontTx/>
              <a:defRPr sz="2000">
                <a:solidFill>
                  <a:srgbClr val="595959"/>
                </a:solidFill>
              </a:defRPr>
            </a:lvl2pPr>
            <a:lvl3pPr marL="1168400" indent="-254000" algn="ctr">
              <a:buFontTx/>
              <a:defRPr sz="2000">
                <a:solidFill>
                  <a:srgbClr val="595959"/>
                </a:solidFill>
              </a:defRPr>
            </a:lvl3pPr>
            <a:lvl4pPr marL="1657350" indent="-285750" algn="ctr">
              <a:buFontTx/>
              <a:defRPr sz="2000">
                <a:solidFill>
                  <a:srgbClr val="595959"/>
                </a:solidFill>
              </a:defRPr>
            </a:lvl4pPr>
            <a:lvl5pPr marL="2114550" indent="-285750" algn="ctr">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584" name="Shape 584"/>
          <p:cNvSpPr/>
          <p:nvPr>
            <p:ph type="body" sz="quarter" idx="13"/>
          </p:nvPr>
        </p:nvSpPr>
        <p:spPr>
          <a:xfrm>
            <a:off x="643380" y="790433"/>
            <a:ext cx="10905240" cy="280986"/>
          </a:xfrm>
          <a:prstGeom prst="rect">
            <a:avLst/>
          </a:prstGeom>
        </p:spPr>
        <p:txBody>
          <a:bodyPr lIns="0" tIns="0" rIns="0" bIns="0"/>
          <a:lstStyle/>
          <a:p>
            <a:pPr marL="0" indent="0" algn="ctr">
              <a:buSzTx/>
              <a:buFontTx/>
              <a:buNone/>
              <a:defRPr sz="1000">
                <a:solidFill>
                  <a:srgbClr val="808080"/>
                </a:solidFill>
                <a:latin typeface="Lato Light"/>
                <a:ea typeface="Lato Light"/>
                <a:cs typeface="Lato Light"/>
                <a:sym typeface="Lato Light"/>
              </a:defRPr>
            </a:pPr>
          </a:p>
        </p:txBody>
      </p:sp>
      <p:sp>
        <p:nvSpPr>
          <p:cNvPr id="585" name="Shape 585"/>
          <p:cNvSpPr/>
          <p:nvPr>
            <p:ph type="sldNum" sz="quarter" idx="2"/>
          </p:nvPr>
        </p:nvSpPr>
        <p:spPr>
          <a:xfrm>
            <a:off x="5892800" y="6172200"/>
            <a:ext cx="2844800" cy="368301"/>
          </a:xfrm>
          <a:prstGeom prst="rect">
            <a:avLst/>
          </a:prstGeom>
        </p:spPr>
        <p:txBody>
          <a:bodyPr lIns="45719" tIns="45719" rIns="45719" bIns="45719"/>
          <a:lstStyle>
            <a:lvl1pPr algn="r">
              <a:defRPr sz="1200">
                <a:solidFill>
                  <a:srgbClr val="888888"/>
                </a:solidFill>
                <a:latin typeface="Raleway"/>
                <a:ea typeface="Raleway"/>
                <a:cs typeface="Raleway"/>
                <a:sym typeface="Raleway"/>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48.xml><?xml version="1.0" encoding="utf-8"?>
<p:sldLayout xmlns:a="http://schemas.openxmlformats.org/drawingml/2006/main" xmlns:r="http://schemas.openxmlformats.org/officeDocument/2006/relationships" xmlns:p="http://schemas.openxmlformats.org/presentationml/2006/main" type="tx" showMasterSp="1" showMasterPhAnim="1">
  <p:cSld name="6_Title Slide">
    <p:spTree>
      <p:nvGrpSpPr>
        <p:cNvPr id="1" name=""/>
        <p:cNvGrpSpPr/>
        <p:nvPr/>
      </p:nvGrpSpPr>
      <p:grpSpPr>
        <a:xfrm>
          <a:off x="0" y="0"/>
          <a:ext cx="0" cy="0"/>
          <a:chOff x="0" y="0"/>
          <a:chExt cx="0" cy="0"/>
        </a:xfrm>
      </p:grpSpPr>
      <p:sp>
        <p:nvSpPr>
          <p:cNvPr id="592" name="Shape 592"/>
          <p:cNvSpPr/>
          <p:nvPr>
            <p:ph type="sldNum" sz="quarter" idx="2"/>
          </p:nvPr>
        </p:nvSpPr>
        <p:spPr>
          <a:xfrm>
            <a:off x="5892800" y="6172200"/>
            <a:ext cx="2844800" cy="368301"/>
          </a:xfrm>
          <a:prstGeom prst="rect">
            <a:avLst/>
          </a:prstGeom>
        </p:spPr>
        <p:txBody>
          <a:bodyPr lIns="45719" tIns="45719" rIns="45719" bIns="45719"/>
          <a:lstStyle>
            <a:lvl1pPr algn="r">
              <a:defRPr sz="1200">
                <a:solidFill>
                  <a:srgbClr val="888888"/>
                </a:solidFill>
                <a:latin typeface="Raleway"/>
                <a:ea typeface="Raleway"/>
                <a:cs typeface="Raleway"/>
                <a:sym typeface="Raleway"/>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49.xml><?xml version="1.0" encoding="utf-8"?>
<p:sldLayout xmlns:a="http://schemas.openxmlformats.org/drawingml/2006/main" xmlns:r="http://schemas.openxmlformats.org/officeDocument/2006/relationships" xmlns:p="http://schemas.openxmlformats.org/presentationml/2006/main" type="tx" showMasterSp="1" showMasterPhAnim="1">
  <p:cSld name="55_Title Slide">
    <p:spTree>
      <p:nvGrpSpPr>
        <p:cNvPr id="1" name=""/>
        <p:cNvGrpSpPr/>
        <p:nvPr/>
      </p:nvGrpSpPr>
      <p:grpSpPr>
        <a:xfrm>
          <a:off x="0" y="0"/>
          <a:ext cx="0" cy="0"/>
          <a:chOff x="0" y="0"/>
          <a:chExt cx="0" cy="0"/>
        </a:xfrm>
      </p:grpSpPr>
      <p:sp>
        <p:nvSpPr>
          <p:cNvPr id="599" name="Shape 599"/>
          <p:cNvSpPr/>
          <p:nvPr>
            <p:ph type="pic" sz="quarter" idx="13"/>
          </p:nvPr>
        </p:nvSpPr>
        <p:spPr>
          <a:xfrm>
            <a:off x="3035237" y="938830"/>
            <a:ext cx="2469365" cy="1481329"/>
          </a:xfrm>
          <a:prstGeom prst="rect">
            <a:avLst/>
          </a:prstGeom>
        </p:spPr>
        <p:txBody>
          <a:bodyPr lIns="91439" rIns="91439">
            <a:noAutofit/>
          </a:bodyPr>
          <a:lstStyle/>
          <a:p>
            <a:pPr/>
          </a:p>
        </p:txBody>
      </p:sp>
      <p:sp>
        <p:nvSpPr>
          <p:cNvPr id="600" name="Shape 600"/>
          <p:cNvSpPr/>
          <p:nvPr>
            <p:ph type="sldNum" sz="quarter" idx="2"/>
          </p:nvPr>
        </p:nvSpPr>
        <p:spPr>
          <a:xfrm>
            <a:off x="5892800" y="6172200"/>
            <a:ext cx="2844800" cy="368301"/>
          </a:xfrm>
          <a:prstGeom prst="rect">
            <a:avLst/>
          </a:prstGeom>
        </p:spPr>
        <p:txBody>
          <a:bodyPr lIns="45719" tIns="45719" rIns="45719" bIns="45719"/>
          <a:lstStyle>
            <a:lvl1pPr algn="r">
              <a:defRPr sz="1200">
                <a:solidFill>
                  <a:srgbClr val="888888"/>
                </a:solidFill>
                <a:latin typeface="Raleway"/>
                <a:ea typeface="Raleway"/>
                <a:cs typeface="Raleway"/>
                <a:sym typeface="Raleway"/>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5.xml><?xml version="1.0" encoding="utf-8"?>
<p:sldLayout xmlns:a="http://schemas.openxmlformats.org/drawingml/2006/main" xmlns:r="http://schemas.openxmlformats.org/officeDocument/2006/relationships" xmlns:p="http://schemas.openxmlformats.org/presentationml/2006/main" type="tx" showMasterSp="1" showMasterPhAnim="1">
  <p:cSld name="41_Title Slide">
    <p:spTree>
      <p:nvGrpSpPr>
        <p:cNvPr id="1" name=""/>
        <p:cNvGrpSpPr/>
        <p:nvPr/>
      </p:nvGrpSpPr>
      <p:grpSpPr>
        <a:xfrm>
          <a:off x="0" y="0"/>
          <a:ext cx="0" cy="0"/>
          <a:chOff x="0" y="0"/>
          <a:chExt cx="0" cy="0"/>
        </a:xfrm>
      </p:grpSpPr>
      <p:sp>
        <p:nvSpPr>
          <p:cNvPr id="65" name="Shape 65"/>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66" name="Shape 66"/>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67" name="Shape 67"/>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68" name="Shape 68"/>
          <p:cNvSpPr/>
          <p:nvPr>
            <p:ph type="body" sz="quarter" idx="13"/>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69" name="Shape 69"/>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
        <p:nvSpPr>
          <p:cNvPr id="70" name="Shape 70"/>
          <p:cNvSpPr/>
          <p:nvPr>
            <p:ph type="pic" sz="quarter" idx="14"/>
          </p:nvPr>
        </p:nvSpPr>
        <p:spPr>
          <a:xfrm>
            <a:off x="6233914" y="2519640"/>
            <a:ext cx="1007863" cy="1007863"/>
          </a:xfrm>
          <a:prstGeom prst="rect">
            <a:avLst/>
          </a:prstGeom>
          <a:ln w="38100">
            <a:solidFill>
              <a:srgbClr val="FFFFFF"/>
            </a:solidFill>
            <a:round/>
          </a:ln>
        </p:spPr>
        <p:txBody>
          <a:bodyPr lIns="91439" rIns="91439">
            <a:noAutofit/>
          </a:bodyPr>
          <a:lstStyle/>
          <a:p>
            <a:pPr/>
          </a:p>
        </p:txBody>
      </p:sp>
      <p:sp>
        <p:nvSpPr>
          <p:cNvPr id="71" name="Shape 71"/>
          <p:cNvSpPr/>
          <p:nvPr>
            <p:ph type="pic" sz="quarter" idx="15"/>
          </p:nvPr>
        </p:nvSpPr>
        <p:spPr>
          <a:xfrm>
            <a:off x="7075709" y="4261103"/>
            <a:ext cx="1211443" cy="1211443"/>
          </a:xfrm>
          <a:prstGeom prst="rect">
            <a:avLst/>
          </a:prstGeom>
          <a:ln w="38100">
            <a:solidFill>
              <a:srgbClr val="FFFFFF"/>
            </a:solidFill>
            <a:round/>
          </a:ln>
        </p:spPr>
        <p:txBody>
          <a:bodyPr lIns="91439" rIns="91439">
            <a:noAutofit/>
          </a:bodyPr>
          <a:lstStyle/>
          <a:p>
            <a:pPr/>
          </a:p>
        </p:txBody>
      </p:sp>
      <p:sp>
        <p:nvSpPr>
          <p:cNvPr id="72" name="Shape 72"/>
          <p:cNvSpPr/>
          <p:nvPr>
            <p:ph type="pic" sz="quarter" idx="16"/>
          </p:nvPr>
        </p:nvSpPr>
        <p:spPr>
          <a:xfrm>
            <a:off x="9603685" y="2733443"/>
            <a:ext cx="1060707" cy="1060707"/>
          </a:xfrm>
          <a:prstGeom prst="rect">
            <a:avLst/>
          </a:prstGeom>
          <a:ln w="38100">
            <a:solidFill>
              <a:srgbClr val="FFFFFF"/>
            </a:solidFill>
            <a:round/>
          </a:ln>
        </p:spPr>
        <p:txBody>
          <a:bodyPr lIns="91439" rIns="91439">
            <a:noAutofit/>
          </a:bodyPr>
          <a:lstStyle/>
          <a:p>
            <a:pPr/>
          </a:p>
        </p:txBody>
      </p:sp>
      <p:sp>
        <p:nvSpPr>
          <p:cNvPr id="73" name="Shape 73"/>
          <p:cNvSpPr/>
          <p:nvPr>
            <p:ph type="pic" sz="quarter" idx="17"/>
          </p:nvPr>
        </p:nvSpPr>
        <p:spPr>
          <a:xfrm>
            <a:off x="9164560" y="3933433"/>
            <a:ext cx="752727" cy="752727"/>
          </a:xfrm>
          <a:prstGeom prst="rect">
            <a:avLst/>
          </a:prstGeom>
          <a:ln w="38100">
            <a:solidFill>
              <a:srgbClr val="FFFFFF"/>
            </a:solidFill>
            <a:round/>
          </a:ln>
        </p:spPr>
        <p:txBody>
          <a:bodyPr lIns="91439" rIns="91439">
            <a:noAutofit/>
          </a:bodyPr>
          <a:lstStyle/>
          <a:p>
            <a:pPr/>
          </a:p>
        </p:txBody>
      </p:sp>
    </p:spTree>
  </p:cSld>
  <p:clrMapOvr>
    <a:masterClrMapping/>
  </p:clrMapOvr>
  <p:transition xmlns:p14="http://schemas.microsoft.com/office/powerpoint/2010/main" spd="med" advClick="1"/>
</p:sldLayout>
</file>

<file path=ppt/slideLayouts/slideLayout50.xml><?xml version="1.0" encoding="utf-8"?>
<p:sldLayout xmlns:a="http://schemas.openxmlformats.org/drawingml/2006/main" xmlns:r="http://schemas.openxmlformats.org/officeDocument/2006/relationships" xmlns:p="http://schemas.openxmlformats.org/presentationml/2006/main" type="tx" showMasterSp="1" showMasterPhAnim="1">
  <p:cSld name="54_Title Slide">
    <p:spTree>
      <p:nvGrpSpPr>
        <p:cNvPr id="1" name=""/>
        <p:cNvGrpSpPr/>
        <p:nvPr/>
      </p:nvGrpSpPr>
      <p:grpSpPr>
        <a:xfrm>
          <a:off x="0" y="0"/>
          <a:ext cx="0" cy="0"/>
          <a:chOff x="0" y="0"/>
          <a:chExt cx="0" cy="0"/>
        </a:xfrm>
      </p:grpSpPr>
      <p:sp>
        <p:nvSpPr>
          <p:cNvPr id="607" name="Shape 607"/>
          <p:cNvSpPr/>
          <p:nvPr>
            <p:ph type="pic" sz="quarter" idx="13"/>
          </p:nvPr>
        </p:nvSpPr>
        <p:spPr>
          <a:xfrm>
            <a:off x="6830083" y="810816"/>
            <a:ext cx="2469365" cy="1481329"/>
          </a:xfrm>
          <a:prstGeom prst="rect">
            <a:avLst/>
          </a:prstGeom>
        </p:spPr>
        <p:txBody>
          <a:bodyPr lIns="91439" rIns="91439">
            <a:noAutofit/>
          </a:bodyPr>
          <a:lstStyle/>
          <a:p>
            <a:pPr/>
          </a:p>
        </p:txBody>
      </p:sp>
      <p:sp>
        <p:nvSpPr>
          <p:cNvPr id="608" name="Shape 608"/>
          <p:cNvSpPr/>
          <p:nvPr>
            <p:ph type="sldNum" sz="quarter" idx="2"/>
          </p:nvPr>
        </p:nvSpPr>
        <p:spPr>
          <a:xfrm>
            <a:off x="5892800" y="6172200"/>
            <a:ext cx="2844800" cy="368301"/>
          </a:xfrm>
          <a:prstGeom prst="rect">
            <a:avLst/>
          </a:prstGeom>
        </p:spPr>
        <p:txBody>
          <a:bodyPr lIns="45719" tIns="45719" rIns="45719" bIns="45719"/>
          <a:lstStyle>
            <a:lvl1pPr algn="r">
              <a:defRPr sz="1200">
                <a:solidFill>
                  <a:srgbClr val="888888"/>
                </a:solidFill>
                <a:latin typeface="Raleway"/>
                <a:ea typeface="Raleway"/>
                <a:cs typeface="Raleway"/>
                <a:sym typeface="Raleway"/>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51.xml><?xml version="1.0" encoding="utf-8"?>
<p:sldLayout xmlns:a="http://schemas.openxmlformats.org/drawingml/2006/main" xmlns:r="http://schemas.openxmlformats.org/officeDocument/2006/relationships" xmlns:p="http://schemas.openxmlformats.org/presentationml/2006/main" type="tx" showMasterSp="1" showMasterPhAnim="1">
  <p:cSld name="51_Title Slide">
    <p:spTree>
      <p:nvGrpSpPr>
        <p:cNvPr id="1" name=""/>
        <p:cNvGrpSpPr/>
        <p:nvPr/>
      </p:nvGrpSpPr>
      <p:grpSpPr>
        <a:xfrm>
          <a:off x="0" y="0"/>
          <a:ext cx="0" cy="0"/>
          <a:chOff x="0" y="0"/>
          <a:chExt cx="0" cy="0"/>
        </a:xfrm>
      </p:grpSpPr>
      <p:sp>
        <p:nvSpPr>
          <p:cNvPr id="615" name="Shape 615"/>
          <p:cNvSpPr/>
          <p:nvPr>
            <p:ph type="pic" sz="quarter" idx="13"/>
          </p:nvPr>
        </p:nvSpPr>
        <p:spPr>
          <a:xfrm>
            <a:off x="7909317" y="1698005"/>
            <a:ext cx="2469366" cy="1840723"/>
          </a:xfrm>
          <a:prstGeom prst="rect">
            <a:avLst/>
          </a:prstGeom>
        </p:spPr>
        <p:txBody>
          <a:bodyPr lIns="91439" rIns="91439">
            <a:noAutofit/>
          </a:bodyPr>
          <a:lstStyle/>
          <a:p>
            <a:pPr/>
          </a:p>
        </p:txBody>
      </p:sp>
      <p:sp>
        <p:nvSpPr>
          <p:cNvPr id="616" name="Shape 616"/>
          <p:cNvSpPr/>
          <p:nvPr>
            <p:ph type="pic" sz="quarter" idx="14"/>
          </p:nvPr>
        </p:nvSpPr>
        <p:spPr>
          <a:xfrm>
            <a:off x="1813317" y="1698005"/>
            <a:ext cx="2469366" cy="1840723"/>
          </a:xfrm>
          <a:prstGeom prst="rect">
            <a:avLst/>
          </a:prstGeom>
        </p:spPr>
        <p:txBody>
          <a:bodyPr lIns="91439" rIns="91439">
            <a:noAutofit/>
          </a:bodyPr>
          <a:lstStyle/>
          <a:p>
            <a:pPr/>
          </a:p>
        </p:txBody>
      </p:sp>
      <p:sp>
        <p:nvSpPr>
          <p:cNvPr id="617" name="Shape 617"/>
          <p:cNvSpPr/>
          <p:nvPr>
            <p:ph type="sldNum" sz="quarter" idx="2"/>
          </p:nvPr>
        </p:nvSpPr>
        <p:spPr>
          <a:xfrm>
            <a:off x="5892800" y="6172200"/>
            <a:ext cx="2844800" cy="368301"/>
          </a:xfrm>
          <a:prstGeom prst="rect">
            <a:avLst/>
          </a:prstGeom>
        </p:spPr>
        <p:txBody>
          <a:bodyPr lIns="45719" tIns="45719" rIns="45719" bIns="45719"/>
          <a:lstStyle>
            <a:lvl1pPr algn="r">
              <a:defRPr sz="1200">
                <a:solidFill>
                  <a:srgbClr val="888888"/>
                </a:solidFill>
                <a:latin typeface="Raleway"/>
                <a:ea typeface="Raleway"/>
                <a:cs typeface="Raleway"/>
                <a:sym typeface="Raleway"/>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52.xml><?xml version="1.0" encoding="utf-8"?>
<p:sldLayout xmlns:a="http://schemas.openxmlformats.org/drawingml/2006/main" xmlns:r="http://schemas.openxmlformats.org/officeDocument/2006/relationships" xmlns:p="http://schemas.openxmlformats.org/presentationml/2006/main" type="tx" showMasterSp="1" showMasterPhAnim="1">
  <p:cSld name="11_Title Slide">
    <p:spTree>
      <p:nvGrpSpPr>
        <p:cNvPr id="1" name=""/>
        <p:cNvGrpSpPr/>
        <p:nvPr/>
      </p:nvGrpSpPr>
      <p:grpSpPr>
        <a:xfrm>
          <a:off x="0" y="0"/>
          <a:ext cx="0" cy="0"/>
          <a:chOff x="0" y="0"/>
          <a:chExt cx="0" cy="0"/>
        </a:xfrm>
      </p:grpSpPr>
      <p:sp>
        <p:nvSpPr>
          <p:cNvPr id="624" name="Shape 624"/>
          <p:cNvSpPr/>
          <p:nvPr>
            <p:ph type="pic" idx="13"/>
          </p:nvPr>
        </p:nvSpPr>
        <p:spPr>
          <a:xfrm>
            <a:off x="0" y="0"/>
            <a:ext cx="6096000" cy="6858000"/>
          </a:xfrm>
          <a:prstGeom prst="rect">
            <a:avLst/>
          </a:prstGeom>
        </p:spPr>
        <p:txBody>
          <a:bodyPr lIns="91439" rIns="91439">
            <a:noAutofit/>
          </a:bodyPr>
          <a:lstStyle/>
          <a:p>
            <a:pPr/>
          </a:p>
        </p:txBody>
      </p:sp>
      <p:sp>
        <p:nvSpPr>
          <p:cNvPr id="625" name="Shape 625"/>
          <p:cNvSpPr/>
          <p:nvPr>
            <p:ph type="pic" idx="14"/>
          </p:nvPr>
        </p:nvSpPr>
        <p:spPr>
          <a:xfrm>
            <a:off x="6096000" y="0"/>
            <a:ext cx="6096000" cy="6858000"/>
          </a:xfrm>
          <a:prstGeom prst="rect">
            <a:avLst/>
          </a:prstGeom>
        </p:spPr>
        <p:txBody>
          <a:bodyPr lIns="91439" rIns="91439">
            <a:noAutofit/>
          </a:bodyPr>
          <a:lstStyle/>
          <a:p>
            <a:pPr/>
          </a:p>
        </p:txBody>
      </p:sp>
      <p:sp>
        <p:nvSpPr>
          <p:cNvPr id="626" name="Shape 626"/>
          <p:cNvSpPr/>
          <p:nvPr>
            <p:ph type="sldNum" sz="quarter" idx="2"/>
          </p:nvPr>
        </p:nvSpPr>
        <p:spPr>
          <a:xfrm>
            <a:off x="5892800" y="6172200"/>
            <a:ext cx="2844800" cy="368301"/>
          </a:xfrm>
          <a:prstGeom prst="rect">
            <a:avLst/>
          </a:prstGeom>
        </p:spPr>
        <p:txBody>
          <a:bodyPr lIns="45719" tIns="45719" rIns="45719" bIns="45719"/>
          <a:lstStyle>
            <a:lvl1pPr algn="r">
              <a:defRPr sz="1200">
                <a:solidFill>
                  <a:srgbClr val="888888"/>
                </a:solidFill>
                <a:latin typeface="Raleway"/>
                <a:ea typeface="Raleway"/>
                <a:cs typeface="Raleway"/>
                <a:sym typeface="Raleway"/>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53.xml><?xml version="1.0" encoding="utf-8"?>
<p:sldLayout xmlns:a="http://schemas.openxmlformats.org/drawingml/2006/main" xmlns:r="http://schemas.openxmlformats.org/officeDocument/2006/relationships" xmlns:p="http://schemas.openxmlformats.org/presentationml/2006/main" type="tx" showMasterSp="1" showMasterPhAnim="1">
  <p:cSld name="4_Title Slide">
    <p:spTree>
      <p:nvGrpSpPr>
        <p:cNvPr id="1" name=""/>
        <p:cNvGrpSpPr/>
        <p:nvPr/>
      </p:nvGrpSpPr>
      <p:grpSpPr>
        <a:xfrm>
          <a:off x="0" y="0"/>
          <a:ext cx="0" cy="0"/>
          <a:chOff x="0" y="0"/>
          <a:chExt cx="0" cy="0"/>
        </a:xfrm>
      </p:grpSpPr>
      <p:sp>
        <p:nvSpPr>
          <p:cNvPr id="633" name="Shape 633"/>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634" name="Shape 634"/>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635" name="Shape 635"/>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636" name="Shape 636"/>
          <p:cNvSpPr/>
          <p:nvPr>
            <p:ph type="body" sz="quarter" idx="13"/>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637" name="Shape 637"/>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
        <p:nvSpPr>
          <p:cNvPr id="638" name="Shape 638"/>
          <p:cNvSpPr/>
          <p:nvPr>
            <p:ph type="pic" sz="quarter" idx="14"/>
          </p:nvPr>
        </p:nvSpPr>
        <p:spPr>
          <a:xfrm>
            <a:off x="4648580" y="1600200"/>
            <a:ext cx="1216028" cy="1216027"/>
          </a:xfrm>
          <a:prstGeom prst="rect">
            <a:avLst/>
          </a:prstGeom>
          <a:ln w="38100">
            <a:solidFill>
              <a:srgbClr val="7C95A5"/>
            </a:solidFill>
            <a:round/>
          </a:ln>
        </p:spPr>
        <p:txBody>
          <a:bodyPr lIns="91439" rIns="91439">
            <a:noAutofit/>
          </a:bodyPr>
          <a:lstStyle/>
          <a:p>
            <a:pPr/>
          </a:p>
        </p:txBody>
      </p:sp>
    </p:spTree>
  </p:cSld>
  <p:clrMapOvr>
    <a:masterClrMapping/>
  </p:clrMapOvr>
  <p:transition xmlns:p14="http://schemas.microsoft.com/office/powerpoint/2010/main" spd="med" advClick="1"/>
</p:sldLayout>
</file>

<file path=ppt/slideLayouts/slideLayout54.xml><?xml version="1.0" encoding="utf-8"?>
<p:sldLayout xmlns:a="http://schemas.openxmlformats.org/drawingml/2006/main" xmlns:r="http://schemas.openxmlformats.org/officeDocument/2006/relationships" xmlns:p="http://schemas.openxmlformats.org/presentationml/2006/main" type="tx" showMasterSp="1" showMasterPhAnim="1">
  <p:cSld name="3_Title Slide">
    <p:spTree>
      <p:nvGrpSpPr>
        <p:cNvPr id="1" name=""/>
        <p:cNvGrpSpPr/>
        <p:nvPr/>
      </p:nvGrpSpPr>
      <p:grpSpPr>
        <a:xfrm>
          <a:off x="0" y="0"/>
          <a:ext cx="0" cy="0"/>
          <a:chOff x="0" y="0"/>
          <a:chExt cx="0" cy="0"/>
        </a:xfrm>
      </p:grpSpPr>
      <p:sp>
        <p:nvSpPr>
          <p:cNvPr id="645" name="Shape 645"/>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FFFFFF"/>
                </a:solidFill>
              </a:defRPr>
            </a:lvl1pPr>
            <a:lvl2pPr marL="685800" indent="-228600">
              <a:buFontTx/>
              <a:defRPr sz="2000">
                <a:solidFill>
                  <a:srgbClr val="FFFFFF"/>
                </a:solidFill>
              </a:defRPr>
            </a:lvl2pPr>
            <a:lvl3pPr marL="1168400" indent="-254000">
              <a:buFontTx/>
              <a:defRPr sz="2000">
                <a:solidFill>
                  <a:srgbClr val="FFFFFF"/>
                </a:solidFill>
              </a:defRPr>
            </a:lvl3pPr>
            <a:lvl4pPr marL="1657350" indent="-285750">
              <a:buFontTx/>
              <a:defRPr sz="2000">
                <a:solidFill>
                  <a:srgbClr val="FFFFFF"/>
                </a:solidFill>
              </a:defRPr>
            </a:lvl4pPr>
            <a:lvl5pPr marL="2114550" indent="-285750">
              <a:buFontTx/>
              <a:defRPr sz="2000">
                <a:solidFill>
                  <a:srgbClr val="FFFFFF"/>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646" name="Shape 646"/>
          <p:cNvSpPr/>
          <p:nvPr>
            <p:ph type="sldNum" sz="quarter" idx="2"/>
          </p:nvPr>
        </p:nvSpPr>
        <p:spPr>
          <a:prstGeom prst="rect">
            <a:avLst/>
          </a:prstGeom>
        </p:spPr>
        <p:txBody>
          <a:bodyPr/>
          <a:lstStyle>
            <a:lvl1pPr>
              <a:defRPr>
                <a:solidFill>
                  <a:srgbClr val="F23B48"/>
                </a:solidFill>
              </a:defRPr>
            </a:lvl1pPr>
          </a:lstStyle>
          <a:p>
            <a:pPr/>
            <a:fld id="{86CB4B4D-7CA3-9044-876B-883B54F8677D}" type="slidenum"/>
          </a:p>
        </p:txBody>
      </p:sp>
      <p:sp>
        <p:nvSpPr>
          <p:cNvPr id="647" name="Shape 647"/>
          <p:cNvSpPr/>
          <p:nvPr>
            <p:ph type="body" sz="quarter" idx="13"/>
          </p:nvPr>
        </p:nvSpPr>
        <p:spPr>
          <a:xfrm>
            <a:off x="333375" y="790433"/>
            <a:ext cx="10905240" cy="280986"/>
          </a:xfrm>
          <a:prstGeom prst="rect">
            <a:avLst/>
          </a:prstGeom>
        </p:spPr>
        <p:txBody>
          <a:bodyPr lIns="0" tIns="0" rIns="0" bIns="0"/>
          <a:lstStyle/>
          <a:p>
            <a:pPr marL="0" indent="0">
              <a:buSzTx/>
              <a:buFontTx/>
              <a:buNone/>
              <a:defRPr sz="1000">
                <a:solidFill>
                  <a:srgbClr val="FFFFFF"/>
                </a:solidFill>
                <a:latin typeface="Lato Light"/>
                <a:ea typeface="Lato Light"/>
                <a:cs typeface="Lato Light"/>
                <a:sym typeface="Lato Light"/>
              </a:defRPr>
            </a:pPr>
          </a:p>
        </p:txBody>
      </p:sp>
    </p:spTree>
  </p:cSld>
  <p:clrMapOvr>
    <a:masterClrMapping/>
  </p:clrMapOvr>
  <p:transition xmlns:p14="http://schemas.microsoft.com/office/powerpoint/2010/main" spd="med" advClick="1"/>
</p:sldLayout>
</file>

<file path=ppt/slideLayouts/slideLayout55.xml><?xml version="1.0" encoding="utf-8"?>
<p:sldLayout xmlns:a="http://schemas.openxmlformats.org/drawingml/2006/main" xmlns:r="http://schemas.openxmlformats.org/officeDocument/2006/relationships" xmlns:p="http://schemas.openxmlformats.org/presentationml/2006/main" type="tx" showMasterSp="1" showMasterPhAnim="1">
  <p:cSld name="2_Title Slide">
    <p:spTree>
      <p:nvGrpSpPr>
        <p:cNvPr id="1" name=""/>
        <p:cNvGrpSpPr/>
        <p:nvPr/>
      </p:nvGrpSpPr>
      <p:grpSpPr>
        <a:xfrm>
          <a:off x="0" y="0"/>
          <a:ext cx="0" cy="0"/>
          <a:chOff x="0" y="0"/>
          <a:chExt cx="0" cy="0"/>
        </a:xfrm>
      </p:grpSpPr>
      <p:sp>
        <p:nvSpPr>
          <p:cNvPr id="654" name="Shape 654"/>
          <p:cNvSpPr/>
          <p:nvPr>
            <p:ph type="pic" sz="half" idx="13"/>
          </p:nvPr>
        </p:nvSpPr>
        <p:spPr>
          <a:xfrm>
            <a:off x="1749414" y="1691308"/>
            <a:ext cx="4320001" cy="4320001"/>
          </a:xfrm>
          <a:prstGeom prst="rect">
            <a:avLst/>
          </a:prstGeom>
        </p:spPr>
        <p:txBody>
          <a:bodyPr lIns="91439" rIns="91439">
            <a:noAutofit/>
          </a:bodyPr>
          <a:lstStyle/>
          <a:p>
            <a:pPr/>
          </a:p>
        </p:txBody>
      </p:sp>
      <p:sp>
        <p:nvSpPr>
          <p:cNvPr id="655" name="Shape 655"/>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656" name="Shape 656"/>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657" name="Shape 657"/>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658" name="Shape 658"/>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659" name="Shape 659"/>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Layouts/slideLayout56.xml><?xml version="1.0" encoding="utf-8"?>
<p:sldLayout xmlns:a="http://schemas.openxmlformats.org/drawingml/2006/main" xmlns:r="http://schemas.openxmlformats.org/officeDocument/2006/relationships" xmlns:p="http://schemas.openxmlformats.org/presentationml/2006/main" type="tx" showMasterSp="1" showMasterPhAnim="1">
  <p:cSld name="Custom Layout">
    <p:spTree>
      <p:nvGrpSpPr>
        <p:cNvPr id="1" name=""/>
        <p:cNvGrpSpPr/>
        <p:nvPr/>
      </p:nvGrpSpPr>
      <p:grpSpPr>
        <a:xfrm>
          <a:off x="0" y="0"/>
          <a:ext cx="0" cy="0"/>
          <a:chOff x="0" y="0"/>
          <a:chExt cx="0" cy="0"/>
        </a:xfrm>
      </p:grpSpPr>
      <p:sp>
        <p:nvSpPr>
          <p:cNvPr id="666" name="Shape 666"/>
          <p:cNvSpPr/>
          <p:nvPr>
            <p:ph type="sldNum" sz="quarter" idx="2"/>
          </p:nvPr>
        </p:nvSpPr>
        <p:spPr>
          <a:xfrm>
            <a:off x="5892800" y="6172200"/>
            <a:ext cx="2844800" cy="368301"/>
          </a:xfrm>
          <a:prstGeom prst="rect">
            <a:avLst/>
          </a:prstGeom>
        </p:spPr>
        <p:txBody>
          <a:bodyPr lIns="45719" tIns="45719" rIns="45719" bIns="45719"/>
          <a:lstStyle>
            <a:lvl1pPr algn="r">
              <a:defRPr sz="1200">
                <a:solidFill>
                  <a:srgbClr val="888888"/>
                </a:solidFill>
                <a:latin typeface="Raleway"/>
                <a:ea typeface="Raleway"/>
                <a:cs typeface="Raleway"/>
                <a:sym typeface="Raleway"/>
              </a:defRPr>
            </a:lvl1pPr>
          </a:lstStyle>
          <a:p>
            <a:pPr/>
            <a:fld id="{86CB4B4D-7CA3-9044-876B-883B54F8677D}" type="slidenum"/>
          </a:p>
        </p:txBody>
      </p:sp>
    </p:spTree>
  </p:cSld>
  <p:clrMapOvr>
    <a:masterClrMapping/>
  </p:clrMapOvr>
  <p:transition xmlns:p14="http://schemas.microsoft.com/office/powerpoint/2010/main" spd="med" advClick="1"/>
</p:sldLayout>
</file>

<file path=ppt/slideLayouts/slideLayout57.xml><?xml version="1.0" encoding="utf-8"?>
<p:sldLayout xmlns:a="http://schemas.openxmlformats.org/drawingml/2006/main" xmlns:r="http://schemas.openxmlformats.org/officeDocument/2006/relationships" xmlns:p="http://schemas.openxmlformats.org/presentationml/2006/main" type="tx" showMasterSp="1" showMasterPhAnim="1">
  <p:cSld name="7_Title Slide">
    <p:spTree>
      <p:nvGrpSpPr>
        <p:cNvPr id="1" name=""/>
        <p:cNvGrpSpPr/>
        <p:nvPr/>
      </p:nvGrpSpPr>
      <p:grpSpPr>
        <a:xfrm>
          <a:off x="0" y="0"/>
          <a:ext cx="0" cy="0"/>
          <a:chOff x="0" y="0"/>
          <a:chExt cx="0" cy="0"/>
        </a:xfrm>
      </p:grpSpPr>
      <p:sp>
        <p:nvSpPr>
          <p:cNvPr id="673" name="Shape 673"/>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
        <p:nvSpPr>
          <p:cNvPr id="674" name="Shape 674"/>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675" name="Shape 675"/>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676" name="Shape 676"/>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677" name="Shape 677"/>
          <p:cNvSpPr/>
          <p:nvPr>
            <p:ph type="body" sz="quarter" idx="13"/>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Tree>
  </p:cSld>
  <p:clrMapOvr>
    <a:masterClrMapping/>
  </p:clrMapOvr>
  <p:transition xmlns:p14="http://schemas.microsoft.com/office/powerpoint/2010/main" spd="med" advClick="1"/>
</p:sldLayout>
</file>

<file path=ppt/slideLayouts/slideLayout6.xml><?xml version="1.0" encoding="utf-8"?>
<p:sldLayout xmlns:a="http://schemas.openxmlformats.org/drawingml/2006/main" xmlns:r="http://schemas.openxmlformats.org/officeDocument/2006/relationships" xmlns:p="http://schemas.openxmlformats.org/presentationml/2006/main" type="tx" showMasterSp="1" showMasterPhAnim="1">
  <p:cSld name="40_Title Slide">
    <p:spTree>
      <p:nvGrpSpPr>
        <p:cNvPr id="1" name=""/>
        <p:cNvGrpSpPr/>
        <p:nvPr/>
      </p:nvGrpSpPr>
      <p:grpSpPr>
        <a:xfrm>
          <a:off x="0" y="0"/>
          <a:ext cx="0" cy="0"/>
          <a:chOff x="0" y="0"/>
          <a:chExt cx="0" cy="0"/>
        </a:xfrm>
      </p:grpSpPr>
      <p:sp>
        <p:nvSpPr>
          <p:cNvPr id="80" name="Shape 80"/>
          <p:cNvSpPr/>
          <p:nvPr>
            <p:ph type="pic" idx="13"/>
          </p:nvPr>
        </p:nvSpPr>
        <p:spPr>
          <a:xfrm>
            <a:off x="0" y="0"/>
            <a:ext cx="12192000" cy="4816550"/>
          </a:xfrm>
          <a:prstGeom prst="rect">
            <a:avLst/>
          </a:prstGeom>
        </p:spPr>
        <p:txBody>
          <a:bodyPr lIns="91439" rIns="91439">
            <a:noAutofit/>
          </a:bodyPr>
          <a:lstStyle/>
          <a:p>
            <a:pPr/>
          </a:p>
        </p:txBody>
      </p:sp>
      <p:sp>
        <p:nvSpPr>
          <p:cNvPr id="81" name="Shape 81"/>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FFFFFF"/>
                </a:solidFill>
              </a:defRPr>
            </a:lvl1pPr>
            <a:lvl2pPr marL="685800" indent="-228600">
              <a:buFontTx/>
              <a:defRPr sz="2000">
                <a:solidFill>
                  <a:srgbClr val="FFFFFF"/>
                </a:solidFill>
              </a:defRPr>
            </a:lvl2pPr>
            <a:lvl3pPr marL="1168400" indent="-254000">
              <a:buFontTx/>
              <a:defRPr sz="2000">
                <a:solidFill>
                  <a:srgbClr val="FFFFFF"/>
                </a:solidFill>
              </a:defRPr>
            </a:lvl3pPr>
            <a:lvl4pPr marL="1657350" indent="-285750">
              <a:buFontTx/>
              <a:defRPr sz="2000">
                <a:solidFill>
                  <a:srgbClr val="FFFFFF"/>
                </a:solidFill>
              </a:defRPr>
            </a:lvl4pPr>
            <a:lvl5pPr marL="2114550" indent="-285750">
              <a:buFontTx/>
              <a:defRPr sz="2000">
                <a:solidFill>
                  <a:srgbClr val="FFFFFF"/>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82" name="Shape 82"/>
          <p:cNvSpPr/>
          <p:nvPr>
            <p:ph type="sldNum" sz="quarter" idx="2"/>
          </p:nvPr>
        </p:nvSpPr>
        <p:spPr>
          <a:prstGeom prst="rect">
            <a:avLst/>
          </a:prstGeom>
        </p:spPr>
        <p:txBody>
          <a:bodyPr/>
          <a:lstStyle/>
          <a:p>
            <a:pPr/>
            <a:fld id="{86CB4B4D-7CA3-9044-876B-883B54F8677D}" type="slidenum"/>
          </a:p>
        </p:txBody>
      </p:sp>
      <p:sp>
        <p:nvSpPr>
          <p:cNvPr id="83" name="Shape 83"/>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FFFFFF"/>
                </a:solidFill>
                <a:latin typeface="Lato Light"/>
                <a:ea typeface="Lato Light"/>
                <a:cs typeface="Lato Light"/>
                <a:sym typeface="Lato Light"/>
              </a:defRPr>
            </a:pPr>
          </a:p>
        </p:txBody>
      </p:sp>
    </p:spTree>
  </p:cSld>
  <p:clrMapOvr>
    <a:masterClrMapping/>
  </p:clrMapOvr>
  <p:transition xmlns:p14="http://schemas.microsoft.com/office/powerpoint/2010/main" spd="med" advClick="1"/>
</p:sldLayout>
</file>

<file path=ppt/slideLayouts/slideLayout7.xml><?xml version="1.0" encoding="utf-8"?>
<p:sldLayout xmlns:a="http://schemas.openxmlformats.org/drawingml/2006/main" xmlns:r="http://schemas.openxmlformats.org/officeDocument/2006/relationships" xmlns:p="http://schemas.openxmlformats.org/presentationml/2006/main" type="tx" showMasterSp="1" showMasterPhAnim="1">
  <p:cSld name="42_Title Slide">
    <p:spTree>
      <p:nvGrpSpPr>
        <p:cNvPr id="1" name=""/>
        <p:cNvGrpSpPr/>
        <p:nvPr/>
      </p:nvGrpSpPr>
      <p:grpSpPr>
        <a:xfrm>
          <a:off x="0" y="0"/>
          <a:ext cx="0" cy="0"/>
          <a:chOff x="0" y="0"/>
          <a:chExt cx="0" cy="0"/>
        </a:xfrm>
      </p:grpSpPr>
      <p:sp>
        <p:nvSpPr>
          <p:cNvPr id="90" name="Shape 90"/>
          <p:cNvSpPr/>
          <p:nvPr>
            <p:ph type="pic" idx="13"/>
          </p:nvPr>
        </p:nvSpPr>
        <p:spPr>
          <a:xfrm>
            <a:off x="0" y="0"/>
            <a:ext cx="12192000" cy="4816550"/>
          </a:xfrm>
          <a:prstGeom prst="rect">
            <a:avLst/>
          </a:prstGeom>
        </p:spPr>
        <p:txBody>
          <a:bodyPr lIns="91439" rIns="91439">
            <a:noAutofit/>
          </a:bodyPr>
          <a:lstStyle/>
          <a:p>
            <a:pPr/>
          </a:p>
        </p:txBody>
      </p:sp>
      <p:sp>
        <p:nvSpPr>
          <p:cNvPr id="91" name="Shape 91"/>
          <p:cNvSpPr/>
          <p:nvPr>
            <p:ph type="sldNum" sz="quarter" idx="2"/>
          </p:nvPr>
        </p:nvSpPr>
        <p:spPr>
          <a:prstGeom prst="rect">
            <a:avLst/>
          </a:prstGeom>
        </p:spPr>
        <p:txBody>
          <a:bodyPr/>
          <a:lstStyle/>
          <a:p>
            <a:pPr/>
            <a:fld id="{86CB4B4D-7CA3-9044-876B-883B54F8677D}" type="slidenum"/>
          </a:p>
        </p:txBody>
      </p:sp>
    </p:spTree>
  </p:cSld>
  <p:clrMapOvr>
    <a:masterClrMapping/>
  </p:clrMapOvr>
  <p:transition xmlns:p14="http://schemas.microsoft.com/office/powerpoint/2010/main" spd="med" advClick="1"/>
</p:sldLayout>
</file>

<file path=ppt/slideLayouts/slideLayout8.xml><?xml version="1.0" encoding="utf-8"?>
<p:sldLayout xmlns:a="http://schemas.openxmlformats.org/drawingml/2006/main" xmlns:r="http://schemas.openxmlformats.org/officeDocument/2006/relationships" xmlns:p="http://schemas.openxmlformats.org/presentationml/2006/main" type="tx" showMasterSp="1" showMasterPhAnim="1">
  <p:cSld name="52_Title Slide">
    <p:spTree>
      <p:nvGrpSpPr>
        <p:cNvPr id="1" name=""/>
        <p:cNvGrpSpPr/>
        <p:nvPr/>
      </p:nvGrpSpPr>
      <p:grpSpPr>
        <a:xfrm>
          <a:off x="0" y="0"/>
          <a:ext cx="0" cy="0"/>
          <a:chOff x="0" y="0"/>
          <a:chExt cx="0" cy="0"/>
        </a:xfrm>
      </p:grpSpPr>
      <p:sp>
        <p:nvSpPr>
          <p:cNvPr id="98" name="Shape 98"/>
          <p:cNvSpPr/>
          <p:nvPr>
            <p:ph type="pic" idx="13"/>
          </p:nvPr>
        </p:nvSpPr>
        <p:spPr>
          <a:xfrm>
            <a:off x="0" y="0"/>
            <a:ext cx="12192000" cy="4816550"/>
          </a:xfrm>
          <a:prstGeom prst="rect">
            <a:avLst/>
          </a:prstGeom>
        </p:spPr>
        <p:txBody>
          <a:bodyPr lIns="91439" rIns="91439">
            <a:noAutofit/>
          </a:bodyPr>
          <a:lstStyle/>
          <a:p>
            <a:pPr/>
          </a:p>
        </p:txBody>
      </p:sp>
      <p:sp>
        <p:nvSpPr>
          <p:cNvPr id="99" name="Shape 99"/>
          <p:cNvSpPr/>
          <p:nvPr>
            <p:ph type="sldNum" sz="quarter" idx="2"/>
          </p:nvPr>
        </p:nvSpPr>
        <p:spPr>
          <a:prstGeom prst="rect">
            <a:avLst/>
          </a:prstGeom>
        </p:spPr>
        <p:txBody>
          <a:bodyPr/>
          <a:lstStyle/>
          <a:p>
            <a:pPr/>
            <a:fld id="{86CB4B4D-7CA3-9044-876B-883B54F8677D}" type="slidenum"/>
          </a:p>
        </p:txBody>
      </p:sp>
      <p:sp>
        <p:nvSpPr>
          <p:cNvPr id="100" name="Shape 100"/>
          <p:cNvSpPr/>
          <p:nvPr>
            <p:ph type="pic" sz="quarter" idx="14"/>
          </p:nvPr>
        </p:nvSpPr>
        <p:spPr>
          <a:xfrm>
            <a:off x="1662478" y="1717536"/>
            <a:ext cx="2150335" cy="3795801"/>
          </a:xfrm>
          <a:prstGeom prst="rect">
            <a:avLst/>
          </a:prstGeom>
        </p:spPr>
        <p:txBody>
          <a:bodyPr lIns="91439" rIns="91439">
            <a:noAutofit/>
          </a:bodyPr>
          <a:lstStyle/>
          <a:p>
            <a:pPr/>
          </a:p>
        </p:txBody>
      </p:sp>
    </p:spTree>
  </p:cSld>
  <p:clrMapOvr>
    <a:masterClrMapping/>
  </p:clrMapOvr>
  <p:transition xmlns:p14="http://schemas.microsoft.com/office/powerpoint/2010/main" spd="med" advClick="1"/>
</p:sldLayout>
</file>

<file path=ppt/slideLayouts/slideLayout9.xml><?xml version="1.0" encoding="utf-8"?>
<p:sldLayout xmlns:a="http://schemas.openxmlformats.org/drawingml/2006/main" xmlns:r="http://schemas.openxmlformats.org/officeDocument/2006/relationships" xmlns:p="http://schemas.openxmlformats.org/presentationml/2006/main" type="tx" showMasterSp="1" showMasterPhAnim="1">
  <p:cSld name="39_Title Slide">
    <p:spTree>
      <p:nvGrpSpPr>
        <p:cNvPr id="1" name=""/>
        <p:cNvGrpSpPr/>
        <p:nvPr/>
      </p:nvGrpSpPr>
      <p:grpSpPr>
        <a:xfrm>
          <a:off x="0" y="0"/>
          <a:ext cx="0" cy="0"/>
          <a:chOff x="0" y="0"/>
          <a:chExt cx="0" cy="0"/>
        </a:xfrm>
      </p:grpSpPr>
      <p:sp>
        <p:nvSpPr>
          <p:cNvPr id="107" name="Shape 107"/>
          <p:cNvSpPr/>
          <p:nvPr>
            <p:ph type="pic" sz="quarter" idx="13"/>
          </p:nvPr>
        </p:nvSpPr>
        <p:spPr>
          <a:xfrm>
            <a:off x="7637281" y="2159623"/>
            <a:ext cx="2536091" cy="3391933"/>
          </a:xfrm>
          <a:prstGeom prst="rect">
            <a:avLst/>
          </a:prstGeom>
        </p:spPr>
        <p:txBody>
          <a:bodyPr lIns="91439" rIns="91439">
            <a:noAutofit/>
          </a:bodyPr>
          <a:lstStyle/>
          <a:p>
            <a:pPr/>
          </a:p>
        </p:txBody>
      </p:sp>
      <p:sp>
        <p:nvSpPr>
          <p:cNvPr id="108" name="Shape 108"/>
          <p:cNvSpPr/>
          <p:nvPr>
            <p:ph type="body" sz="quarter" idx="1"/>
          </p:nvPr>
        </p:nvSpPr>
        <p:spPr>
          <a:xfrm>
            <a:off x="333375" y="397249"/>
            <a:ext cx="10905240" cy="444501"/>
          </a:xfrm>
          <a:prstGeom prst="rect">
            <a:avLst/>
          </a:prstGeom>
        </p:spPr>
        <p:txBody>
          <a:bodyPr lIns="0" tIns="0" rIns="0" bIns="0"/>
          <a:lstStyle>
            <a:lvl1pPr marL="0" indent="0">
              <a:buSzTx/>
              <a:buFontTx/>
              <a:buNone/>
              <a:defRPr sz="2000">
                <a:solidFill>
                  <a:srgbClr val="595959"/>
                </a:solidFill>
              </a:defRPr>
            </a:lvl1pPr>
            <a:lvl2pPr marL="685800" indent="-228600">
              <a:buFontTx/>
              <a:defRPr sz="2000">
                <a:solidFill>
                  <a:srgbClr val="595959"/>
                </a:solidFill>
              </a:defRPr>
            </a:lvl2pPr>
            <a:lvl3pPr marL="1168400" indent="-254000">
              <a:buFontTx/>
              <a:defRPr sz="2000">
                <a:solidFill>
                  <a:srgbClr val="595959"/>
                </a:solidFill>
              </a:defRPr>
            </a:lvl3pPr>
            <a:lvl4pPr marL="1657350" indent="-285750">
              <a:buFontTx/>
              <a:defRPr sz="2000">
                <a:solidFill>
                  <a:srgbClr val="595959"/>
                </a:solidFill>
              </a:defRPr>
            </a:lvl4pPr>
            <a:lvl5pPr marL="2114550" indent="-285750">
              <a:buFontTx/>
              <a:defRPr sz="2000">
                <a:solidFill>
                  <a:srgbClr val="595959"/>
                </a:solidFill>
              </a:defRPr>
            </a:lvl5pPr>
          </a:lstStyle>
          <a:p>
            <a:pPr/>
            <a:r>
              <a:t>Nivel de texto 1</a:t>
            </a:r>
          </a:p>
          <a:p>
            <a:pPr lvl="1"/>
            <a:r>
              <a:t>Nivel de texto 2</a:t>
            </a:r>
          </a:p>
          <a:p>
            <a:pPr lvl="2"/>
            <a:r>
              <a:t>Nivel de texto 3</a:t>
            </a:r>
          </a:p>
          <a:p>
            <a:pPr lvl="3"/>
            <a:r>
              <a:t>Nivel de texto 4</a:t>
            </a:r>
          </a:p>
          <a:p>
            <a:pPr lvl="4"/>
            <a:r>
              <a:t>Nivel de texto 5</a:t>
            </a:r>
          </a:p>
        </p:txBody>
      </p:sp>
      <p:sp>
        <p:nvSpPr>
          <p:cNvPr id="109" name="Shape 109"/>
          <p:cNvSpPr/>
          <p:nvPr/>
        </p:nvSpPr>
        <p:spPr>
          <a:xfrm>
            <a:off x="11471564" y="372774"/>
            <a:ext cx="431079" cy="298740"/>
          </a:xfrm>
          <a:prstGeom prst="roundRect">
            <a:avLst>
              <a:gd name="adj" fmla="val 50000"/>
            </a:avLst>
          </a:prstGeom>
          <a:solidFill>
            <a:srgbClr val="E7E6E6"/>
          </a:solidFill>
          <a:ln w="12700">
            <a:miter lim="400000"/>
          </a:ln>
        </p:spPr>
        <p:txBody>
          <a:bodyPr lIns="45719" rIns="45719" anchor="ctr"/>
          <a:lstStyle/>
          <a:p>
            <a:pPr algn="ctr">
              <a:defRPr>
                <a:solidFill>
                  <a:srgbClr val="808080"/>
                </a:solidFill>
              </a:defRPr>
            </a:pPr>
          </a:p>
        </p:txBody>
      </p:sp>
      <p:sp>
        <p:nvSpPr>
          <p:cNvPr id="110" name="Shape 110"/>
          <p:cNvSpPr/>
          <p:nvPr>
            <p:ph type="sldNum" sz="quarter" idx="2"/>
          </p:nvPr>
        </p:nvSpPr>
        <p:spPr>
          <a:prstGeom prst="rect">
            <a:avLst/>
          </a:prstGeom>
        </p:spPr>
        <p:txBody>
          <a:bodyPr/>
          <a:lstStyle>
            <a:lvl1pPr>
              <a:defRPr>
                <a:solidFill>
                  <a:srgbClr val="808080"/>
                </a:solidFill>
              </a:defRPr>
            </a:lvl1pPr>
          </a:lstStyle>
          <a:p>
            <a:pPr/>
            <a:fld id="{86CB4B4D-7CA3-9044-876B-883B54F8677D}" type="slidenum"/>
          </a:p>
        </p:txBody>
      </p:sp>
      <p:sp>
        <p:nvSpPr>
          <p:cNvPr id="111" name="Shape 111"/>
          <p:cNvSpPr/>
          <p:nvPr>
            <p:ph type="body" sz="quarter" idx="14"/>
          </p:nvPr>
        </p:nvSpPr>
        <p:spPr>
          <a:xfrm>
            <a:off x="333375" y="790433"/>
            <a:ext cx="10905240" cy="280986"/>
          </a:xfrm>
          <a:prstGeom prst="rect">
            <a:avLst/>
          </a:prstGeom>
        </p:spPr>
        <p:txBody>
          <a:bodyPr lIns="0" tIns="0" rIns="0" bIns="0"/>
          <a:lstStyle/>
          <a:p>
            <a:pPr marL="0" indent="0">
              <a:buSzTx/>
              <a:buFontTx/>
              <a:buNone/>
              <a:defRPr sz="1000">
                <a:solidFill>
                  <a:srgbClr val="808080"/>
                </a:solidFill>
                <a:latin typeface="Lato Light"/>
                <a:ea typeface="Lato Light"/>
                <a:cs typeface="Lato Light"/>
                <a:sym typeface="Lato Light"/>
              </a:defRPr>
            </a:pPr>
          </a:p>
        </p:txBody>
      </p:sp>
      <p:sp>
        <p:nvSpPr>
          <p:cNvPr id="112" name="Shape 112"/>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Tree>
  </p:cSld>
  <p:clrMapOvr>
    <a:masterClrMapping/>
  </p:clrMapOvr>
  <p:transition xmlns:p14="http://schemas.microsoft.com/office/powerpoint/2010/main" spd="med" advClick="1"/>
</p:sldLayout>
</file>

<file path=ppt/slideMasters/_rels/slideMaster1.xml.rels><?xml version="1.0" encoding="UTF-8" standalone="yes"?><Relationships xmlns="http://schemas.openxmlformats.org/package/2006/relationships"><Relationship Id="rId1" Type="http://schemas.openxmlformats.org/officeDocument/2006/relationships/theme" Target="../theme/theme1.xml"/><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9" Type="http://schemas.openxmlformats.org/officeDocument/2006/relationships/slideLayout" Target="../slideLayouts/slideLayout8.xml"/><Relationship Id="rId10" Type="http://schemas.openxmlformats.org/officeDocument/2006/relationships/slideLayout" Target="../slideLayouts/slideLayout9.xml"/><Relationship Id="rId11" Type="http://schemas.openxmlformats.org/officeDocument/2006/relationships/slideLayout" Target="../slideLayouts/slideLayout10.xml"/><Relationship Id="rId12" Type="http://schemas.openxmlformats.org/officeDocument/2006/relationships/slideLayout" Target="../slideLayouts/slideLayout11.xml"/><Relationship Id="rId13" Type="http://schemas.openxmlformats.org/officeDocument/2006/relationships/slideLayout" Target="../slideLayouts/slideLayout12.xml"/><Relationship Id="rId14" Type="http://schemas.openxmlformats.org/officeDocument/2006/relationships/slideLayout" Target="../slideLayouts/slideLayout13.xml"/><Relationship Id="rId15" Type="http://schemas.openxmlformats.org/officeDocument/2006/relationships/slideLayout" Target="../slideLayouts/slideLayout14.xml"/><Relationship Id="rId16" Type="http://schemas.openxmlformats.org/officeDocument/2006/relationships/slideLayout" Target="../slideLayouts/slideLayout15.xml"/><Relationship Id="rId17" Type="http://schemas.openxmlformats.org/officeDocument/2006/relationships/slideLayout" Target="../slideLayouts/slideLayout16.xml"/><Relationship Id="rId18" Type="http://schemas.openxmlformats.org/officeDocument/2006/relationships/slideLayout" Target="../slideLayouts/slideLayout17.xml"/><Relationship Id="rId19" Type="http://schemas.openxmlformats.org/officeDocument/2006/relationships/slideLayout" Target="../slideLayouts/slideLayout18.xml"/><Relationship Id="rId20" Type="http://schemas.openxmlformats.org/officeDocument/2006/relationships/slideLayout" Target="../slideLayouts/slideLayout19.xml"/><Relationship Id="rId21" Type="http://schemas.openxmlformats.org/officeDocument/2006/relationships/slideLayout" Target="../slideLayouts/slideLayout20.xml"/><Relationship Id="rId22" Type="http://schemas.openxmlformats.org/officeDocument/2006/relationships/slideLayout" Target="../slideLayouts/slideLayout21.xml"/><Relationship Id="rId23" Type="http://schemas.openxmlformats.org/officeDocument/2006/relationships/slideLayout" Target="../slideLayouts/slideLayout22.xml"/><Relationship Id="rId24" Type="http://schemas.openxmlformats.org/officeDocument/2006/relationships/slideLayout" Target="../slideLayouts/slideLayout23.xml"/><Relationship Id="rId25" Type="http://schemas.openxmlformats.org/officeDocument/2006/relationships/slideLayout" Target="../slideLayouts/slideLayout24.xml"/><Relationship Id="rId26" Type="http://schemas.openxmlformats.org/officeDocument/2006/relationships/slideLayout" Target="../slideLayouts/slideLayout25.xml"/><Relationship Id="rId27" Type="http://schemas.openxmlformats.org/officeDocument/2006/relationships/slideLayout" Target="../slideLayouts/slideLayout26.xml"/><Relationship Id="rId28" Type="http://schemas.openxmlformats.org/officeDocument/2006/relationships/slideLayout" Target="../slideLayouts/slideLayout27.xml"/><Relationship Id="rId29" Type="http://schemas.openxmlformats.org/officeDocument/2006/relationships/slideLayout" Target="../slideLayouts/slideLayout28.xml"/><Relationship Id="rId30" Type="http://schemas.openxmlformats.org/officeDocument/2006/relationships/slideLayout" Target="../slideLayouts/slideLayout29.xml"/><Relationship Id="rId31" Type="http://schemas.openxmlformats.org/officeDocument/2006/relationships/slideLayout" Target="../slideLayouts/slideLayout30.xml"/><Relationship Id="rId32" Type="http://schemas.openxmlformats.org/officeDocument/2006/relationships/slideLayout" Target="../slideLayouts/slideLayout31.xml"/><Relationship Id="rId33" Type="http://schemas.openxmlformats.org/officeDocument/2006/relationships/slideLayout" Target="../slideLayouts/slideLayout32.xml"/><Relationship Id="rId34" Type="http://schemas.openxmlformats.org/officeDocument/2006/relationships/slideLayout" Target="../slideLayouts/slideLayout33.xml"/><Relationship Id="rId35" Type="http://schemas.openxmlformats.org/officeDocument/2006/relationships/slideLayout" Target="../slideLayouts/slideLayout34.xml"/><Relationship Id="rId36" Type="http://schemas.openxmlformats.org/officeDocument/2006/relationships/slideLayout" Target="../slideLayouts/slideLayout35.xml"/><Relationship Id="rId37" Type="http://schemas.openxmlformats.org/officeDocument/2006/relationships/slideLayout" Target="../slideLayouts/slideLayout36.xml"/><Relationship Id="rId38" Type="http://schemas.openxmlformats.org/officeDocument/2006/relationships/slideLayout" Target="../slideLayouts/slideLayout37.xml"/><Relationship Id="rId39" Type="http://schemas.openxmlformats.org/officeDocument/2006/relationships/slideLayout" Target="../slideLayouts/slideLayout38.xml"/><Relationship Id="rId40" Type="http://schemas.openxmlformats.org/officeDocument/2006/relationships/slideLayout" Target="../slideLayouts/slideLayout39.xml"/><Relationship Id="rId41" Type="http://schemas.openxmlformats.org/officeDocument/2006/relationships/slideLayout" Target="../slideLayouts/slideLayout40.xml"/><Relationship Id="rId42" Type="http://schemas.openxmlformats.org/officeDocument/2006/relationships/slideLayout" Target="../slideLayouts/slideLayout41.xml"/><Relationship Id="rId43" Type="http://schemas.openxmlformats.org/officeDocument/2006/relationships/slideLayout" Target="../slideLayouts/slideLayout42.xml"/><Relationship Id="rId44" Type="http://schemas.openxmlformats.org/officeDocument/2006/relationships/slideLayout" Target="../slideLayouts/slideLayout43.xml"/><Relationship Id="rId45" Type="http://schemas.openxmlformats.org/officeDocument/2006/relationships/slideLayout" Target="../slideLayouts/slideLayout44.xml"/><Relationship Id="rId46" Type="http://schemas.openxmlformats.org/officeDocument/2006/relationships/slideLayout" Target="../slideLayouts/slideLayout45.xml"/><Relationship Id="rId47" Type="http://schemas.openxmlformats.org/officeDocument/2006/relationships/slideLayout" Target="../slideLayouts/slideLayout46.xml"/><Relationship Id="rId48" Type="http://schemas.openxmlformats.org/officeDocument/2006/relationships/slideLayout" Target="../slideLayouts/slideLayout47.xml"/><Relationship Id="rId49" Type="http://schemas.openxmlformats.org/officeDocument/2006/relationships/slideLayout" Target="../slideLayouts/slideLayout48.xml"/><Relationship Id="rId50" Type="http://schemas.openxmlformats.org/officeDocument/2006/relationships/slideLayout" Target="../slideLayouts/slideLayout49.xml"/><Relationship Id="rId51" Type="http://schemas.openxmlformats.org/officeDocument/2006/relationships/slideLayout" Target="../slideLayouts/slideLayout50.xml"/><Relationship Id="rId52" Type="http://schemas.openxmlformats.org/officeDocument/2006/relationships/slideLayout" Target="../slideLayouts/slideLayout51.xml"/><Relationship Id="rId53" Type="http://schemas.openxmlformats.org/officeDocument/2006/relationships/slideLayout" Target="../slideLayouts/slideLayout52.xml"/><Relationship Id="rId54" Type="http://schemas.openxmlformats.org/officeDocument/2006/relationships/slideLayout" Target="../slideLayouts/slideLayout53.xml"/><Relationship Id="rId55" Type="http://schemas.openxmlformats.org/officeDocument/2006/relationships/slideLayout" Target="../slideLayouts/slideLayout54.xml"/><Relationship Id="rId56" Type="http://schemas.openxmlformats.org/officeDocument/2006/relationships/slideLayout" Target="../slideLayouts/slideLayout55.xml"/><Relationship Id="rId57" Type="http://schemas.openxmlformats.org/officeDocument/2006/relationships/slideLayout" Target="../slideLayouts/slideLayout56.xml"/><Relationship Id="rId58" Type="http://schemas.openxmlformats.org/officeDocument/2006/relationships/slideLayout" Target="../slideLayouts/slideLayout5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p:bgPr>
    </p:bg>
    <p:spTree>
      <p:nvGrpSpPr>
        <p:cNvPr id="1" name=""/>
        <p:cNvGrpSpPr/>
        <p:nvPr/>
      </p:nvGrpSpPr>
      <p:grpSpPr>
        <a:xfrm>
          <a:off x="0" y="0"/>
          <a:ext cx="0" cy="0"/>
          <a:chOff x="0" y="0"/>
          <a:chExt cx="0" cy="0"/>
        </a:xfrm>
      </p:grpSpPr>
      <p:sp>
        <p:nvSpPr>
          <p:cNvPr id="2" name="Shape 2"/>
          <p:cNvSpPr/>
          <p:nvPr>
            <p:ph type="sldNum" sz="quarter" idx="2"/>
          </p:nvPr>
        </p:nvSpPr>
        <p:spPr>
          <a:xfrm>
            <a:off x="11610121" y="445801"/>
            <a:ext cx="153964" cy="152401"/>
          </a:xfrm>
          <a:prstGeom prst="rect">
            <a:avLst/>
          </a:prstGeom>
          <a:ln w="12700">
            <a:miter lim="400000"/>
          </a:ln>
        </p:spPr>
        <p:txBody>
          <a:bodyPr wrap="none" lIns="0" tIns="0" rIns="0" bIns="0" anchor="ctr">
            <a:spAutoFit/>
          </a:bodyPr>
          <a:lstStyle>
            <a:lvl1pPr algn="ctr">
              <a:defRPr sz="1000">
                <a:solidFill>
                  <a:srgbClr val="FFFFFF"/>
                </a:solidFill>
                <a:latin typeface="Lato"/>
                <a:ea typeface="Lato"/>
                <a:cs typeface="Lato"/>
                <a:sym typeface="Lato"/>
              </a:defRPr>
            </a:lvl1pPr>
          </a:lstStyle>
          <a:p>
            <a:pPr/>
            <a:fld id="{86CB4B4D-7CA3-9044-876B-883B54F8677D}" type="slidenum"/>
          </a:p>
        </p:txBody>
      </p:sp>
      <p:sp>
        <p:nvSpPr>
          <p:cNvPr id="3" name="Shape 3"/>
          <p:cNvSpPr/>
          <p:nvPr>
            <p:ph type="title"/>
          </p:nvPr>
        </p:nvSpPr>
        <p:spPr>
          <a:xfrm>
            <a:off x="609600" y="92074"/>
            <a:ext cx="10972800" cy="1508126"/>
          </a:xfrm>
          <a:prstGeom prst="rect">
            <a:avLst/>
          </a:prstGeom>
          <a:ln w="12700">
            <a:miter lim="400000"/>
          </a:ln>
          <a:extLst>
            <a:ext uri="{C572A759-6A51-4108-AA02-DFA0A04FC94B}">
              <ma14:wrappingTextBoxFlag xmlns:ma14="http://schemas.microsoft.com/office/mac/drawingml/2011/main" val="1"/>
            </a:ext>
          </a:extLst>
        </p:spPr>
        <p:txBody>
          <a:bodyPr lIns="45719" rIns="45719" anchor="ctr">
            <a:normAutofit fontScale="100000" lnSpcReduction="0"/>
          </a:bodyPr>
          <a:lstStyle/>
          <a:p>
            <a:pPr/>
            <a:r>
              <a:t>Texto del título</a:t>
            </a:r>
          </a:p>
        </p:txBody>
      </p:sp>
      <p:sp>
        <p:nvSpPr>
          <p:cNvPr id="4" name="Shape 4"/>
          <p:cNvSpPr/>
          <p:nvPr>
            <p:ph type="body" idx="1"/>
          </p:nvPr>
        </p:nvSpPr>
        <p:spPr>
          <a:xfrm>
            <a:off x="609600" y="1600200"/>
            <a:ext cx="10972800" cy="5257800"/>
          </a:xfrm>
          <a:prstGeom prst="rect">
            <a:avLst/>
          </a:prstGeom>
          <a:ln w="12700">
            <a:miter lim="400000"/>
          </a:ln>
          <a:extLst>
            <a:ext uri="{C572A759-6A51-4108-AA02-DFA0A04FC94B}">
              <ma14:wrappingTextBoxFlag xmlns:ma14="http://schemas.microsoft.com/office/mac/drawingml/2011/main" val="1"/>
            </a:ext>
          </a:extLst>
        </p:spPr>
        <p:txBody>
          <a:bodyPr lIns="45719" rIns="45719">
            <a:normAutofit fontScale="100000" lnSpcReduction="0"/>
          </a:bodyPr>
          <a:lstStyle/>
          <a:p>
            <a:pPr/>
            <a:r>
              <a:t>Nivel de texto 1</a:t>
            </a:r>
          </a:p>
          <a:p>
            <a:pPr lvl="1"/>
            <a:r>
              <a:t>Nivel de texto 2</a:t>
            </a:r>
          </a:p>
          <a:p>
            <a:pPr lvl="2"/>
            <a:r>
              <a:t>Nivel de texto 3</a:t>
            </a:r>
          </a:p>
          <a:p>
            <a:pPr lvl="3"/>
            <a:r>
              <a:t>Nivel de texto 4</a:t>
            </a:r>
          </a:p>
          <a:p>
            <a:pPr lvl="4"/>
            <a:r>
              <a:t>Nivel de texto 5</a:t>
            </a:r>
          </a:p>
        </p:txBody>
      </p:sp>
    </p:spTree>
  </p:cSld>
  <p:clrMap bg1="lt1" tx1="dk1" bg2="lt2" tx2="dk2" accent1="accent1" accent2="accent2" accent3="accent3" accent4="accent4" accent5="accent5" accent6="accent6" hlink="hlink" folHlink="folHlink"/>
  <p:sldLayoutIdLst>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Lst>
  <p:transition xmlns:p14="http://schemas.microsoft.com/office/powerpoint/2010/main" spd="med" advClick="1"/>
  <p:txStyles>
    <p:titleStyle>
      <a:lvl1pPr marL="0" marR="0" indent="0" algn="l" defTabSz="914400" rtl="0" latinLnBrk="0">
        <a:lnSpc>
          <a:spcPct val="90000"/>
        </a:lnSpc>
        <a:spcBef>
          <a:spcPts val="0"/>
        </a:spcBef>
        <a:spcAft>
          <a:spcPts val="0"/>
        </a:spcAft>
        <a:buClrTx/>
        <a:buSzTx/>
        <a:buFontTx/>
        <a:buNone/>
        <a:tabLst/>
        <a:defRPr b="0" baseline="0" cap="none" i="0" spc="0" strike="noStrike" sz="3000" u="none">
          <a:ln>
            <a:noFill/>
          </a:ln>
          <a:solidFill>
            <a:srgbClr val="000000"/>
          </a:solidFill>
          <a:uFillTx/>
          <a:latin typeface="Lato"/>
          <a:ea typeface="Lato"/>
          <a:cs typeface="Lato"/>
          <a:sym typeface="Lato"/>
        </a:defRPr>
      </a:lvl1pPr>
      <a:lvl2pPr marL="0" marR="0" indent="0" algn="l" defTabSz="914400" rtl="0" latinLnBrk="0">
        <a:lnSpc>
          <a:spcPct val="90000"/>
        </a:lnSpc>
        <a:spcBef>
          <a:spcPts val="0"/>
        </a:spcBef>
        <a:spcAft>
          <a:spcPts val="0"/>
        </a:spcAft>
        <a:buClrTx/>
        <a:buSzTx/>
        <a:buFontTx/>
        <a:buNone/>
        <a:tabLst/>
        <a:defRPr b="0" baseline="0" cap="none" i="0" spc="0" strike="noStrike" sz="3000" u="none">
          <a:ln>
            <a:noFill/>
          </a:ln>
          <a:solidFill>
            <a:srgbClr val="000000"/>
          </a:solidFill>
          <a:uFillTx/>
          <a:latin typeface="Lato"/>
          <a:ea typeface="Lato"/>
          <a:cs typeface="Lato"/>
          <a:sym typeface="Lato"/>
        </a:defRPr>
      </a:lvl2pPr>
      <a:lvl3pPr marL="0" marR="0" indent="0" algn="l" defTabSz="914400" rtl="0" latinLnBrk="0">
        <a:lnSpc>
          <a:spcPct val="90000"/>
        </a:lnSpc>
        <a:spcBef>
          <a:spcPts val="0"/>
        </a:spcBef>
        <a:spcAft>
          <a:spcPts val="0"/>
        </a:spcAft>
        <a:buClrTx/>
        <a:buSzTx/>
        <a:buFontTx/>
        <a:buNone/>
        <a:tabLst/>
        <a:defRPr b="0" baseline="0" cap="none" i="0" spc="0" strike="noStrike" sz="3000" u="none">
          <a:ln>
            <a:noFill/>
          </a:ln>
          <a:solidFill>
            <a:srgbClr val="000000"/>
          </a:solidFill>
          <a:uFillTx/>
          <a:latin typeface="Lato"/>
          <a:ea typeface="Lato"/>
          <a:cs typeface="Lato"/>
          <a:sym typeface="Lato"/>
        </a:defRPr>
      </a:lvl3pPr>
      <a:lvl4pPr marL="0" marR="0" indent="0" algn="l" defTabSz="914400" rtl="0" latinLnBrk="0">
        <a:lnSpc>
          <a:spcPct val="90000"/>
        </a:lnSpc>
        <a:spcBef>
          <a:spcPts val="0"/>
        </a:spcBef>
        <a:spcAft>
          <a:spcPts val="0"/>
        </a:spcAft>
        <a:buClrTx/>
        <a:buSzTx/>
        <a:buFontTx/>
        <a:buNone/>
        <a:tabLst/>
        <a:defRPr b="0" baseline="0" cap="none" i="0" spc="0" strike="noStrike" sz="3000" u="none">
          <a:ln>
            <a:noFill/>
          </a:ln>
          <a:solidFill>
            <a:srgbClr val="000000"/>
          </a:solidFill>
          <a:uFillTx/>
          <a:latin typeface="Lato"/>
          <a:ea typeface="Lato"/>
          <a:cs typeface="Lato"/>
          <a:sym typeface="Lato"/>
        </a:defRPr>
      </a:lvl4pPr>
      <a:lvl5pPr marL="0" marR="0" indent="0" algn="l" defTabSz="914400" rtl="0" latinLnBrk="0">
        <a:lnSpc>
          <a:spcPct val="90000"/>
        </a:lnSpc>
        <a:spcBef>
          <a:spcPts val="0"/>
        </a:spcBef>
        <a:spcAft>
          <a:spcPts val="0"/>
        </a:spcAft>
        <a:buClrTx/>
        <a:buSzTx/>
        <a:buFontTx/>
        <a:buNone/>
        <a:tabLst/>
        <a:defRPr b="0" baseline="0" cap="none" i="0" spc="0" strike="noStrike" sz="3000" u="none">
          <a:ln>
            <a:noFill/>
          </a:ln>
          <a:solidFill>
            <a:srgbClr val="000000"/>
          </a:solidFill>
          <a:uFillTx/>
          <a:latin typeface="Lato"/>
          <a:ea typeface="Lato"/>
          <a:cs typeface="Lato"/>
          <a:sym typeface="Lato"/>
        </a:defRPr>
      </a:lvl5pPr>
      <a:lvl6pPr marL="0" marR="0" indent="0" algn="l" defTabSz="914400" rtl="0" latinLnBrk="0">
        <a:lnSpc>
          <a:spcPct val="90000"/>
        </a:lnSpc>
        <a:spcBef>
          <a:spcPts val="0"/>
        </a:spcBef>
        <a:spcAft>
          <a:spcPts val="0"/>
        </a:spcAft>
        <a:buClrTx/>
        <a:buSzTx/>
        <a:buFontTx/>
        <a:buNone/>
        <a:tabLst/>
        <a:defRPr b="0" baseline="0" cap="none" i="0" spc="0" strike="noStrike" sz="3000" u="none">
          <a:ln>
            <a:noFill/>
          </a:ln>
          <a:solidFill>
            <a:srgbClr val="000000"/>
          </a:solidFill>
          <a:uFillTx/>
          <a:latin typeface="Lato"/>
          <a:ea typeface="Lato"/>
          <a:cs typeface="Lato"/>
          <a:sym typeface="Lato"/>
        </a:defRPr>
      </a:lvl6pPr>
      <a:lvl7pPr marL="0" marR="0" indent="0" algn="l" defTabSz="914400" rtl="0" latinLnBrk="0">
        <a:lnSpc>
          <a:spcPct val="90000"/>
        </a:lnSpc>
        <a:spcBef>
          <a:spcPts val="0"/>
        </a:spcBef>
        <a:spcAft>
          <a:spcPts val="0"/>
        </a:spcAft>
        <a:buClrTx/>
        <a:buSzTx/>
        <a:buFontTx/>
        <a:buNone/>
        <a:tabLst/>
        <a:defRPr b="0" baseline="0" cap="none" i="0" spc="0" strike="noStrike" sz="3000" u="none">
          <a:ln>
            <a:noFill/>
          </a:ln>
          <a:solidFill>
            <a:srgbClr val="000000"/>
          </a:solidFill>
          <a:uFillTx/>
          <a:latin typeface="Lato"/>
          <a:ea typeface="Lato"/>
          <a:cs typeface="Lato"/>
          <a:sym typeface="Lato"/>
        </a:defRPr>
      </a:lvl7pPr>
      <a:lvl8pPr marL="0" marR="0" indent="0" algn="l" defTabSz="914400" rtl="0" latinLnBrk="0">
        <a:lnSpc>
          <a:spcPct val="90000"/>
        </a:lnSpc>
        <a:spcBef>
          <a:spcPts val="0"/>
        </a:spcBef>
        <a:spcAft>
          <a:spcPts val="0"/>
        </a:spcAft>
        <a:buClrTx/>
        <a:buSzTx/>
        <a:buFontTx/>
        <a:buNone/>
        <a:tabLst/>
        <a:defRPr b="0" baseline="0" cap="none" i="0" spc="0" strike="noStrike" sz="3000" u="none">
          <a:ln>
            <a:noFill/>
          </a:ln>
          <a:solidFill>
            <a:srgbClr val="000000"/>
          </a:solidFill>
          <a:uFillTx/>
          <a:latin typeface="Lato"/>
          <a:ea typeface="Lato"/>
          <a:cs typeface="Lato"/>
          <a:sym typeface="Lato"/>
        </a:defRPr>
      </a:lvl8pPr>
      <a:lvl9pPr marL="0" marR="0" indent="0" algn="l" defTabSz="914400" rtl="0" latinLnBrk="0">
        <a:lnSpc>
          <a:spcPct val="90000"/>
        </a:lnSpc>
        <a:spcBef>
          <a:spcPts val="0"/>
        </a:spcBef>
        <a:spcAft>
          <a:spcPts val="0"/>
        </a:spcAft>
        <a:buClrTx/>
        <a:buSzTx/>
        <a:buFontTx/>
        <a:buNone/>
        <a:tabLst/>
        <a:defRPr b="0" baseline="0" cap="none" i="0" spc="0" strike="noStrike" sz="3000" u="none">
          <a:ln>
            <a:noFill/>
          </a:ln>
          <a:solidFill>
            <a:srgbClr val="000000"/>
          </a:solidFill>
          <a:uFillTx/>
          <a:latin typeface="Lato"/>
          <a:ea typeface="Lato"/>
          <a:cs typeface="Lato"/>
          <a:sym typeface="Lato"/>
        </a:defRPr>
      </a:lvl9pPr>
    </p:titleStyle>
    <p:bodyStyle>
      <a:lvl1pPr marL="228600" marR="0" indent="-228600" algn="l" defTabSz="914400" rtl="0" latinLnBrk="0">
        <a:lnSpc>
          <a:spcPct val="90000"/>
        </a:lnSpc>
        <a:spcBef>
          <a:spcPts val="1000"/>
        </a:spcBef>
        <a:spcAft>
          <a:spcPts val="0"/>
        </a:spcAft>
        <a:buClrTx/>
        <a:buSzPct val="100000"/>
        <a:buFont typeface="Arial"/>
        <a:buChar char="•"/>
        <a:tabLst/>
        <a:defRPr b="0" baseline="0" cap="none" i="0" spc="0" strike="noStrike" sz="2400" u="none">
          <a:ln>
            <a:noFill/>
          </a:ln>
          <a:solidFill>
            <a:srgbClr val="000000"/>
          </a:solidFill>
          <a:uFillTx/>
          <a:latin typeface="Lato"/>
          <a:ea typeface="Lato"/>
          <a:cs typeface="Lato"/>
          <a:sym typeface="Lato"/>
        </a:defRPr>
      </a:lvl1pPr>
      <a:lvl2pPr marL="731519" marR="0" indent="-274319" algn="l" defTabSz="914400" rtl="0" latinLnBrk="0">
        <a:lnSpc>
          <a:spcPct val="90000"/>
        </a:lnSpc>
        <a:spcBef>
          <a:spcPts val="1000"/>
        </a:spcBef>
        <a:spcAft>
          <a:spcPts val="0"/>
        </a:spcAft>
        <a:buClrTx/>
        <a:buSzPct val="100000"/>
        <a:buFont typeface="Arial"/>
        <a:buChar char="•"/>
        <a:tabLst/>
        <a:defRPr b="0" baseline="0" cap="none" i="0" spc="0" strike="noStrike" sz="2400" u="none">
          <a:ln>
            <a:noFill/>
          </a:ln>
          <a:solidFill>
            <a:srgbClr val="000000"/>
          </a:solidFill>
          <a:uFillTx/>
          <a:latin typeface="Lato"/>
          <a:ea typeface="Lato"/>
          <a:cs typeface="Lato"/>
          <a:sym typeface="Lato"/>
        </a:defRPr>
      </a:lvl2pPr>
      <a:lvl3pPr marL="1219200" marR="0" indent="-304800" algn="l" defTabSz="914400" rtl="0" latinLnBrk="0">
        <a:lnSpc>
          <a:spcPct val="90000"/>
        </a:lnSpc>
        <a:spcBef>
          <a:spcPts val="1000"/>
        </a:spcBef>
        <a:spcAft>
          <a:spcPts val="0"/>
        </a:spcAft>
        <a:buClrTx/>
        <a:buSzPct val="100000"/>
        <a:buFont typeface="Arial"/>
        <a:buChar char="•"/>
        <a:tabLst/>
        <a:defRPr b="0" baseline="0" cap="none" i="0" spc="0" strike="noStrike" sz="2400" u="none">
          <a:ln>
            <a:noFill/>
          </a:ln>
          <a:solidFill>
            <a:srgbClr val="000000"/>
          </a:solidFill>
          <a:uFillTx/>
          <a:latin typeface="Lato"/>
          <a:ea typeface="Lato"/>
          <a:cs typeface="Lato"/>
          <a:sym typeface="Lato"/>
        </a:defRPr>
      </a:lvl3pPr>
      <a:lvl4pPr marL="1714500" marR="0" indent="-342900" algn="l" defTabSz="914400" rtl="0" latinLnBrk="0">
        <a:lnSpc>
          <a:spcPct val="90000"/>
        </a:lnSpc>
        <a:spcBef>
          <a:spcPts val="1000"/>
        </a:spcBef>
        <a:spcAft>
          <a:spcPts val="0"/>
        </a:spcAft>
        <a:buClrTx/>
        <a:buSzPct val="100000"/>
        <a:buFont typeface="Arial"/>
        <a:buChar char="•"/>
        <a:tabLst/>
        <a:defRPr b="0" baseline="0" cap="none" i="0" spc="0" strike="noStrike" sz="2400" u="none">
          <a:ln>
            <a:noFill/>
          </a:ln>
          <a:solidFill>
            <a:srgbClr val="000000"/>
          </a:solidFill>
          <a:uFillTx/>
          <a:latin typeface="Lato"/>
          <a:ea typeface="Lato"/>
          <a:cs typeface="Lato"/>
          <a:sym typeface="Lato"/>
        </a:defRPr>
      </a:lvl4pPr>
      <a:lvl5pPr marL="2171700" marR="0" indent="-342900" algn="l" defTabSz="914400" rtl="0" latinLnBrk="0">
        <a:lnSpc>
          <a:spcPct val="90000"/>
        </a:lnSpc>
        <a:spcBef>
          <a:spcPts val="1000"/>
        </a:spcBef>
        <a:spcAft>
          <a:spcPts val="0"/>
        </a:spcAft>
        <a:buClrTx/>
        <a:buSzPct val="100000"/>
        <a:buFont typeface="Arial"/>
        <a:buChar char="•"/>
        <a:tabLst/>
        <a:defRPr b="0" baseline="0" cap="none" i="0" spc="0" strike="noStrike" sz="2400" u="none">
          <a:ln>
            <a:noFill/>
          </a:ln>
          <a:solidFill>
            <a:srgbClr val="000000"/>
          </a:solidFill>
          <a:uFillTx/>
          <a:latin typeface="Lato"/>
          <a:ea typeface="Lato"/>
          <a:cs typeface="Lato"/>
          <a:sym typeface="Lato"/>
        </a:defRPr>
      </a:lvl5pPr>
      <a:lvl6pPr marL="2590800" marR="0" indent="-304800" algn="l" defTabSz="914400" rtl="0" latinLnBrk="0">
        <a:lnSpc>
          <a:spcPct val="90000"/>
        </a:lnSpc>
        <a:spcBef>
          <a:spcPts val="1000"/>
        </a:spcBef>
        <a:spcAft>
          <a:spcPts val="0"/>
        </a:spcAft>
        <a:buClrTx/>
        <a:buSzPct val="100000"/>
        <a:buFont typeface="Arial"/>
        <a:buChar char="•"/>
        <a:tabLst/>
        <a:defRPr b="0" baseline="0" cap="none" i="0" spc="0" strike="noStrike" sz="2400" u="none">
          <a:ln>
            <a:noFill/>
          </a:ln>
          <a:solidFill>
            <a:srgbClr val="000000"/>
          </a:solidFill>
          <a:uFillTx/>
          <a:latin typeface="Lato"/>
          <a:ea typeface="Lato"/>
          <a:cs typeface="Lato"/>
          <a:sym typeface="Lato"/>
        </a:defRPr>
      </a:lvl6pPr>
      <a:lvl7pPr marL="3048000" marR="0" indent="-304800" algn="l" defTabSz="914400" rtl="0" latinLnBrk="0">
        <a:lnSpc>
          <a:spcPct val="90000"/>
        </a:lnSpc>
        <a:spcBef>
          <a:spcPts val="1000"/>
        </a:spcBef>
        <a:spcAft>
          <a:spcPts val="0"/>
        </a:spcAft>
        <a:buClrTx/>
        <a:buSzPct val="100000"/>
        <a:buFont typeface="Arial"/>
        <a:buChar char="•"/>
        <a:tabLst/>
        <a:defRPr b="0" baseline="0" cap="none" i="0" spc="0" strike="noStrike" sz="2400" u="none">
          <a:ln>
            <a:noFill/>
          </a:ln>
          <a:solidFill>
            <a:srgbClr val="000000"/>
          </a:solidFill>
          <a:uFillTx/>
          <a:latin typeface="Lato"/>
          <a:ea typeface="Lato"/>
          <a:cs typeface="Lato"/>
          <a:sym typeface="Lato"/>
        </a:defRPr>
      </a:lvl7pPr>
      <a:lvl8pPr marL="3505200" marR="0" indent="-304800" algn="l" defTabSz="914400" rtl="0" latinLnBrk="0">
        <a:lnSpc>
          <a:spcPct val="90000"/>
        </a:lnSpc>
        <a:spcBef>
          <a:spcPts val="1000"/>
        </a:spcBef>
        <a:spcAft>
          <a:spcPts val="0"/>
        </a:spcAft>
        <a:buClrTx/>
        <a:buSzPct val="100000"/>
        <a:buFont typeface="Arial"/>
        <a:buChar char="•"/>
        <a:tabLst/>
        <a:defRPr b="0" baseline="0" cap="none" i="0" spc="0" strike="noStrike" sz="2400" u="none">
          <a:ln>
            <a:noFill/>
          </a:ln>
          <a:solidFill>
            <a:srgbClr val="000000"/>
          </a:solidFill>
          <a:uFillTx/>
          <a:latin typeface="Lato"/>
          <a:ea typeface="Lato"/>
          <a:cs typeface="Lato"/>
          <a:sym typeface="Lato"/>
        </a:defRPr>
      </a:lvl8pPr>
      <a:lvl9pPr marL="3962400" marR="0" indent="-304800" algn="l" defTabSz="914400" rtl="0" latinLnBrk="0">
        <a:lnSpc>
          <a:spcPct val="90000"/>
        </a:lnSpc>
        <a:spcBef>
          <a:spcPts val="1000"/>
        </a:spcBef>
        <a:spcAft>
          <a:spcPts val="0"/>
        </a:spcAft>
        <a:buClrTx/>
        <a:buSzPct val="100000"/>
        <a:buFont typeface="Arial"/>
        <a:buChar char="•"/>
        <a:tabLst/>
        <a:defRPr b="0" baseline="0" cap="none" i="0" spc="0" strike="noStrike" sz="2400" u="none">
          <a:ln>
            <a:noFill/>
          </a:ln>
          <a:solidFill>
            <a:srgbClr val="000000"/>
          </a:solidFill>
          <a:uFillTx/>
          <a:latin typeface="Lato"/>
          <a:ea typeface="Lato"/>
          <a:cs typeface="Lato"/>
          <a:sym typeface="Lato"/>
        </a:defRPr>
      </a:lvl9pPr>
    </p:bodyStyle>
    <p:otherStyle>
      <a:lvl1pPr marL="0" marR="0" indent="0" algn="ctr" defTabSz="914400" rtl="0" latinLnBrk="0">
        <a:lnSpc>
          <a:spcPct val="100000"/>
        </a:lnSpc>
        <a:spcBef>
          <a:spcPts val="0"/>
        </a:spcBef>
        <a:spcAft>
          <a:spcPts val="0"/>
        </a:spcAft>
        <a:buClrTx/>
        <a:buSzTx/>
        <a:buFontTx/>
        <a:buNone/>
        <a:tabLst/>
        <a:defRPr b="0" baseline="0" cap="none" i="0" spc="0" strike="noStrike" sz="1000" u="none">
          <a:ln>
            <a:noFill/>
          </a:ln>
          <a:solidFill>
            <a:schemeClr val="tx1"/>
          </a:solidFill>
          <a:uFillTx/>
          <a:latin typeface="+mn-lt"/>
          <a:ea typeface="+mn-ea"/>
          <a:cs typeface="+mn-cs"/>
          <a:sym typeface="Lato"/>
        </a:defRPr>
      </a:lvl1pPr>
      <a:lvl2pPr marL="0" marR="0" indent="457200" algn="ctr" defTabSz="914400" rtl="0" latinLnBrk="0">
        <a:lnSpc>
          <a:spcPct val="100000"/>
        </a:lnSpc>
        <a:spcBef>
          <a:spcPts val="0"/>
        </a:spcBef>
        <a:spcAft>
          <a:spcPts val="0"/>
        </a:spcAft>
        <a:buClrTx/>
        <a:buSzTx/>
        <a:buFontTx/>
        <a:buNone/>
        <a:tabLst/>
        <a:defRPr b="0" baseline="0" cap="none" i="0" spc="0" strike="noStrike" sz="1000" u="none">
          <a:ln>
            <a:noFill/>
          </a:ln>
          <a:solidFill>
            <a:schemeClr val="tx1"/>
          </a:solidFill>
          <a:uFillTx/>
          <a:latin typeface="+mn-lt"/>
          <a:ea typeface="+mn-ea"/>
          <a:cs typeface="+mn-cs"/>
          <a:sym typeface="Lato"/>
        </a:defRPr>
      </a:lvl2pPr>
      <a:lvl3pPr marL="0" marR="0" indent="914400" algn="ctr" defTabSz="914400" rtl="0" latinLnBrk="0">
        <a:lnSpc>
          <a:spcPct val="100000"/>
        </a:lnSpc>
        <a:spcBef>
          <a:spcPts val="0"/>
        </a:spcBef>
        <a:spcAft>
          <a:spcPts val="0"/>
        </a:spcAft>
        <a:buClrTx/>
        <a:buSzTx/>
        <a:buFontTx/>
        <a:buNone/>
        <a:tabLst/>
        <a:defRPr b="0" baseline="0" cap="none" i="0" spc="0" strike="noStrike" sz="1000" u="none">
          <a:ln>
            <a:noFill/>
          </a:ln>
          <a:solidFill>
            <a:schemeClr val="tx1"/>
          </a:solidFill>
          <a:uFillTx/>
          <a:latin typeface="+mn-lt"/>
          <a:ea typeface="+mn-ea"/>
          <a:cs typeface="+mn-cs"/>
          <a:sym typeface="Lato"/>
        </a:defRPr>
      </a:lvl3pPr>
      <a:lvl4pPr marL="0" marR="0" indent="1371600" algn="ctr" defTabSz="914400" rtl="0" latinLnBrk="0">
        <a:lnSpc>
          <a:spcPct val="100000"/>
        </a:lnSpc>
        <a:spcBef>
          <a:spcPts val="0"/>
        </a:spcBef>
        <a:spcAft>
          <a:spcPts val="0"/>
        </a:spcAft>
        <a:buClrTx/>
        <a:buSzTx/>
        <a:buFontTx/>
        <a:buNone/>
        <a:tabLst/>
        <a:defRPr b="0" baseline="0" cap="none" i="0" spc="0" strike="noStrike" sz="1000" u="none">
          <a:ln>
            <a:noFill/>
          </a:ln>
          <a:solidFill>
            <a:schemeClr val="tx1"/>
          </a:solidFill>
          <a:uFillTx/>
          <a:latin typeface="+mn-lt"/>
          <a:ea typeface="+mn-ea"/>
          <a:cs typeface="+mn-cs"/>
          <a:sym typeface="Lato"/>
        </a:defRPr>
      </a:lvl4pPr>
      <a:lvl5pPr marL="0" marR="0" indent="1828800" algn="ctr" defTabSz="914400" rtl="0" latinLnBrk="0">
        <a:lnSpc>
          <a:spcPct val="100000"/>
        </a:lnSpc>
        <a:spcBef>
          <a:spcPts val="0"/>
        </a:spcBef>
        <a:spcAft>
          <a:spcPts val="0"/>
        </a:spcAft>
        <a:buClrTx/>
        <a:buSzTx/>
        <a:buFontTx/>
        <a:buNone/>
        <a:tabLst/>
        <a:defRPr b="0" baseline="0" cap="none" i="0" spc="0" strike="noStrike" sz="1000" u="none">
          <a:ln>
            <a:noFill/>
          </a:ln>
          <a:solidFill>
            <a:schemeClr val="tx1"/>
          </a:solidFill>
          <a:uFillTx/>
          <a:latin typeface="+mn-lt"/>
          <a:ea typeface="+mn-ea"/>
          <a:cs typeface="+mn-cs"/>
          <a:sym typeface="Lato"/>
        </a:defRPr>
      </a:lvl5pPr>
      <a:lvl6pPr marL="0" marR="0" indent="2286000" algn="ctr" defTabSz="914400" rtl="0" latinLnBrk="0">
        <a:lnSpc>
          <a:spcPct val="100000"/>
        </a:lnSpc>
        <a:spcBef>
          <a:spcPts val="0"/>
        </a:spcBef>
        <a:spcAft>
          <a:spcPts val="0"/>
        </a:spcAft>
        <a:buClrTx/>
        <a:buSzTx/>
        <a:buFontTx/>
        <a:buNone/>
        <a:tabLst/>
        <a:defRPr b="0" baseline="0" cap="none" i="0" spc="0" strike="noStrike" sz="1000" u="none">
          <a:ln>
            <a:noFill/>
          </a:ln>
          <a:solidFill>
            <a:schemeClr val="tx1"/>
          </a:solidFill>
          <a:uFillTx/>
          <a:latin typeface="+mn-lt"/>
          <a:ea typeface="+mn-ea"/>
          <a:cs typeface="+mn-cs"/>
          <a:sym typeface="Lato"/>
        </a:defRPr>
      </a:lvl6pPr>
      <a:lvl7pPr marL="0" marR="0" indent="2743200" algn="ctr" defTabSz="914400" rtl="0" latinLnBrk="0">
        <a:lnSpc>
          <a:spcPct val="100000"/>
        </a:lnSpc>
        <a:spcBef>
          <a:spcPts val="0"/>
        </a:spcBef>
        <a:spcAft>
          <a:spcPts val="0"/>
        </a:spcAft>
        <a:buClrTx/>
        <a:buSzTx/>
        <a:buFontTx/>
        <a:buNone/>
        <a:tabLst/>
        <a:defRPr b="0" baseline="0" cap="none" i="0" spc="0" strike="noStrike" sz="1000" u="none">
          <a:ln>
            <a:noFill/>
          </a:ln>
          <a:solidFill>
            <a:schemeClr val="tx1"/>
          </a:solidFill>
          <a:uFillTx/>
          <a:latin typeface="+mn-lt"/>
          <a:ea typeface="+mn-ea"/>
          <a:cs typeface="+mn-cs"/>
          <a:sym typeface="Lato"/>
        </a:defRPr>
      </a:lvl7pPr>
      <a:lvl8pPr marL="0" marR="0" indent="3200400" algn="ctr" defTabSz="914400" rtl="0" latinLnBrk="0">
        <a:lnSpc>
          <a:spcPct val="100000"/>
        </a:lnSpc>
        <a:spcBef>
          <a:spcPts val="0"/>
        </a:spcBef>
        <a:spcAft>
          <a:spcPts val="0"/>
        </a:spcAft>
        <a:buClrTx/>
        <a:buSzTx/>
        <a:buFontTx/>
        <a:buNone/>
        <a:tabLst/>
        <a:defRPr b="0" baseline="0" cap="none" i="0" spc="0" strike="noStrike" sz="1000" u="none">
          <a:ln>
            <a:noFill/>
          </a:ln>
          <a:solidFill>
            <a:schemeClr val="tx1"/>
          </a:solidFill>
          <a:uFillTx/>
          <a:latin typeface="+mn-lt"/>
          <a:ea typeface="+mn-ea"/>
          <a:cs typeface="+mn-cs"/>
          <a:sym typeface="Lato"/>
        </a:defRPr>
      </a:lvl8pPr>
      <a:lvl9pPr marL="0" marR="0" indent="3657600" algn="ctr" defTabSz="914400" rtl="0" latinLnBrk="0">
        <a:lnSpc>
          <a:spcPct val="100000"/>
        </a:lnSpc>
        <a:spcBef>
          <a:spcPts val="0"/>
        </a:spcBef>
        <a:spcAft>
          <a:spcPts val="0"/>
        </a:spcAft>
        <a:buClrTx/>
        <a:buSzTx/>
        <a:buFontTx/>
        <a:buNone/>
        <a:tabLst/>
        <a:defRPr b="0" baseline="0" cap="none" i="0" spc="0" strike="noStrike" sz="1000" u="none">
          <a:ln>
            <a:noFill/>
          </a:ln>
          <a:solidFill>
            <a:schemeClr val="tx1"/>
          </a:solidFill>
          <a:uFillTx/>
          <a:latin typeface="+mn-lt"/>
          <a:ea typeface="+mn-ea"/>
          <a:cs typeface="+mn-cs"/>
          <a:sym typeface="Lato"/>
        </a:defRPr>
      </a:lvl9pPr>
    </p:otherStyle>
  </p:txStyles>
</p:sldMaster>
</file>

<file path=ppt/slides/_rels/slide1.xml.rels><?xml version="1.0" encoding="UTF-8" standalone="yes"?><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image" Target="../media/image1.png"/></Relationships>

</file>

<file path=ppt/slides/_rels/slide10.xml.rels><?xml version="1.0" encoding="UTF-8" standalone="yes"?><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image" Target="../media/image2.jpeg"/></Relationships>

</file>

<file path=ppt/slides/_rels/slide100.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01.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02.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03.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04.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05.xml.rels><?xml version="1.0" encoding="UTF-8" standalone="yes"?><Relationships xmlns="http://schemas.openxmlformats.org/package/2006/relationships"><Relationship Id="rId1" Type="http://schemas.openxmlformats.org/officeDocument/2006/relationships/slideLayout" Target="../slideLayouts/slideLayout56.xml"/></Relationships>

</file>

<file path=ppt/slides/_rels/slide106.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07.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08.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09.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xml.rels><?xml version="1.0" encoding="UTF-8" standalone="yes"?><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7.png"/><Relationship Id="rId3" Type="http://schemas.openxmlformats.org/officeDocument/2006/relationships/image" Target="../media/image8.png"/><Relationship Id="rId4" Type="http://schemas.openxmlformats.org/officeDocument/2006/relationships/image" Target="../media/image9.png"/><Relationship Id="rId5" Type="http://schemas.openxmlformats.org/officeDocument/2006/relationships/image" Target="../media/image10.png"/><Relationship Id="rId6" Type="http://schemas.openxmlformats.org/officeDocument/2006/relationships/image" Target="../media/image11.png"/><Relationship Id="rId7" Type="http://schemas.openxmlformats.org/officeDocument/2006/relationships/image" Target="../media/image12.png"/><Relationship Id="rId8" Type="http://schemas.openxmlformats.org/officeDocument/2006/relationships/image" Target="../media/image13.png"/><Relationship Id="rId9" Type="http://schemas.openxmlformats.org/officeDocument/2006/relationships/image" Target="../media/image14.png"/><Relationship Id="rId10" Type="http://schemas.openxmlformats.org/officeDocument/2006/relationships/image" Target="../media/image15.png"/><Relationship Id="rId11" Type="http://schemas.openxmlformats.org/officeDocument/2006/relationships/image" Target="../media/image16.png"/></Relationships>

</file>

<file path=ppt/slides/_rels/slide110.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1.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2.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3.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4.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5.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6.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7.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8.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19.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2.xml.rels><?xml version="1.0" encoding="UTF-8" standalone="yes"?><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image" Target="../media/image17.png"/></Relationships>

</file>

<file path=ppt/slides/_rels/slide120.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21.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22.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23.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24.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25.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26.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27.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28.xml.rels><?xml version="1.0" encoding="UTF-8" standalone="yes"?><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chart" Target="../charts/chart7.xml"/><Relationship Id="rId3" Type="http://schemas.openxmlformats.org/officeDocument/2006/relationships/image" Target="../media/image17.png"/></Relationships>

</file>

<file path=ppt/slides/_rels/slide129.xml.rels><?xml version="1.0" encoding="UTF-8" standalone="yes"?><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8.xml"/></Relationships>

</file>

<file path=ppt/slides/_rels/slide13.xml.rels><?xml version="1.0" encoding="UTF-8" standalone="yes"?><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image" Target="../media/image17.png"/></Relationships>

</file>

<file path=ppt/slides/_rels/slide130.xml.rels><?xml version="1.0" encoding="UTF-8" standalone="yes"?><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9.xml"/></Relationships>

</file>

<file path=ppt/slides/_rels/slide131.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32.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33.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34.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35.xml.rels><?xml version="1.0" encoding="UTF-8" standalone="yes"?><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chart" Target="../charts/chart10.xml"/><Relationship Id="rId3" Type="http://schemas.openxmlformats.org/officeDocument/2006/relationships/chart" Target="../charts/chart11.xml"/></Relationships>

</file>

<file path=ppt/slides/_rels/slide136.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37.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38.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39.xml.rels><?xml version="1.0" encoding="UTF-8" standalone="yes"?><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2.xml"/></Relationships>

</file>

<file path=ppt/slides/_rels/slide14.xml.rels><?xml version="1.0" encoding="UTF-8" standalone="yes"?><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image" Target="../media/image17.png"/></Relationships>

</file>

<file path=ppt/slides/_rels/slide140.xml.rels><?xml version="1.0" encoding="UTF-8" standalone="yes"?><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17.png"/></Relationships>

</file>

<file path=ppt/slides/_rels/slide141.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7.png"/></Relationships>

</file>

<file path=ppt/slides/_rels/slide144.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46.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15.xml.rels><?xml version="1.0" encoding="UTF-8" standalone="yes"?><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image" Target="../media/image17.png"/></Relationships>

</file>

<file path=ppt/slides/_rels/slide16.xml.rels><?xml version="1.0" encoding="UTF-8" standalone="yes"?><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image" Target="../media/image17.png"/></Relationships>

</file>

<file path=ppt/slides/_rels/slide17.xml.rels><?xml version="1.0" encoding="UTF-8" standalone="yes"?><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17.png"/></Relationships>

</file>

<file path=ppt/slides/_rels/slide18.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Relationships xmlns="http://schemas.openxmlformats.org/package/2006/relationships"><Relationship Id="rId1" Type="http://schemas.openxmlformats.org/officeDocument/2006/relationships/slideLayout" Target="../slideLayouts/slideLayout57.xml"/></Relationships>

</file>

<file path=ppt/slides/_rels/slide2.xml.rels><?xml version="1.0" encoding="UTF-8" standalone="yes"?><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image" Target="../media/image2.png"/></Relationships>

</file>

<file path=ppt/slides/_rels/slide20.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image" Target="../media/image17.png"/></Relationships>

</file>

<file path=ppt/slides/_rels/slide22.xml.rels><?xml version="1.0" encoding="UTF-8" standalone="yes"?><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image" Target="../media/image17.png"/></Relationships>

</file>

<file path=ppt/slides/_rels/slide23.xml.rels><?xml version="1.0" encoding="UTF-8" standalone="yes"?><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image" Target="../media/image17.png"/></Relationships>

</file>

<file path=ppt/slides/_rels/slide24.xml.rels><?xml version="1.0" encoding="UTF-8" standalone="yes"?><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image" Target="../media/image17.png"/></Relationships>

</file>

<file path=ppt/slides/_rels/slide25.xml.rels><?xml version="1.0" encoding="UTF-8" standalone="yes"?><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chart" Target="../charts/chart1.xml"/><Relationship Id="rId3" Type="http://schemas.openxmlformats.org/officeDocument/2006/relationships/image" Target="../media/image17.png"/></Relationships>

</file>

<file path=ppt/slides/_rels/slide26.xml.rels><?xml version="1.0" encoding="UTF-8" standalone="yes"?><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image" Target="../media/image17.png"/></Relationships>

</file>

<file path=ppt/slides/_rels/slide27.xml.rels><?xml version="1.0" encoding="UTF-8" standalone="yes"?><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image" Target="../media/image17.png"/></Relationships>

</file>

<file path=ppt/slides/_rels/slide28.xml.rels><?xml version="1.0" encoding="UTF-8" standalone="yes"?><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image" Target="../media/image17.png"/></Relationships>

</file>

<file path=ppt/slides/_rels/slide29.xml.rels><?xml version="1.0" encoding="UTF-8" standalone="yes"?><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image" Target="../media/image17.png"/></Relationships>

</file>

<file path=ppt/slides/_rels/slide3.xml.rels><?xml version="1.0" encoding="UTF-8" standalone="yes"?><Relationships xmlns="http://schemas.openxmlformats.org/package/2006/relationships"><Relationship Id="rId1" Type="http://schemas.openxmlformats.org/officeDocument/2006/relationships/slideLayout" Target="../slideLayouts/slideLayout56.xml"/></Relationships>

</file>

<file path=ppt/slides/_rels/slide30.xml.rels><?xml version="1.0" encoding="UTF-8" standalone="yes"?><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7.png"/></Relationships>

</file>

<file path=ppt/slides/_rels/slide31.xml.rels><?xml version="1.0" encoding="UTF-8" standalone="yes"?><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image" Target="../media/image17.png"/></Relationships>

</file>

<file path=ppt/slides/_rels/slide32.xml.rels><?xml version="1.0" encoding="UTF-8" standalone="yes"?><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image" Target="../media/image17.png"/></Relationships>

</file>

<file path=ppt/slides/_rels/slide33.xml.rels><?xml version="1.0" encoding="UTF-8" standalone="yes"?><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image" Target="../media/image17.png"/></Relationships>

</file>

<file path=ppt/slides/_rels/slide34.xml.rels><?xml version="1.0" encoding="UTF-8" standalone="yes"?><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17.png"/></Relationships>

</file>

<file path=ppt/slides/_rels/slide35.xml.rels><?xml version="1.0" encoding="UTF-8" standalone="yes"?><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17.png"/></Relationships>

</file>

<file path=ppt/slides/_rels/slide36.xml.rels><?xml version="1.0" encoding="UTF-8" standalone="yes"?><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17.png"/></Relationships>

</file>

<file path=ppt/slides/_rels/slide37.xml.rels><?xml version="1.0" encoding="UTF-8" standalone="yes"?><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17.png"/></Relationships>

</file>

<file path=ppt/slides/_rels/slide38.xml.rels><?xml version="1.0" encoding="UTF-8" standalone="yes"?><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image" Target="../media/image17.png"/></Relationships>

</file>

<file path=ppt/slides/_rels/slide39.xml.rels><?xml version="1.0" encoding="UTF-8" standalone="yes"?><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image" Target="../media/image17.png"/></Relationships>

</file>

<file path=ppt/slides/_rels/slide4.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image" Target="../media/image17.png"/></Relationships>

</file>

<file path=ppt/slides/_rels/slide41.xml.rels><?xml version="1.0" encoding="UTF-8" standalone="yes"?><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image" Target="../media/image17.png"/></Relationships>

</file>

<file path=ppt/slides/_rels/slide42.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43.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Relationships xmlns="http://schemas.openxmlformats.org/package/2006/relationships"><Relationship Id="rId1" Type="http://schemas.openxmlformats.org/officeDocument/2006/relationships/slideLayout" Target="../slideLayouts/slideLayout56.xml"/></Relationships>

</file>

<file path=ppt/slides/_rels/slide50.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xml"/><Relationship Id="rId3" Type="http://schemas.openxmlformats.org/officeDocument/2006/relationships/chart" Target="../charts/chart3.xml"/></Relationships>

</file>

<file path=ppt/slides/_rels/slide52.xml.rels><?xml version="1.0" encoding="UTF-8" standalone="yes"?><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4.xml"/></Relationships>

</file>

<file path=ppt/slides/_rels/slide53.xml.rels><?xml version="1.0" encoding="UTF-8" standalone="yes"?><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image" Target="../media/image17.png"/><Relationship Id="rId3" Type="http://schemas.openxmlformats.org/officeDocument/2006/relationships/chart" Target="../charts/chart5.xml"/></Relationships>

</file>

<file path=ppt/slides/_rels/slide54.xml.rels><?xml version="1.0" encoding="UTF-8" standalone="yes"?><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7.png"/></Relationships>

</file>

<file path=ppt/slides/_rels/slide55.xml.rels><?xml version="1.0" encoding="UTF-8" standalone="yes"?><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56.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17.png"/></Relationships>

</file>

<file path=ppt/slides/_rels/slide58.xml.rels><?xml version="1.0" encoding="UTF-8" standalone="yes"?><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image" Target="../media/image17.png"/></Relationships>

</file>

<file path=ppt/slides/_rels/slide59.xml.rels><?xml version="1.0" encoding="UTF-8" standalone="yes"?><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17.png"/></Relationships>

</file>

<file path=ppt/slides/_rels/slide6.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17.png"/></Relationships>

</file>

<file path=ppt/slides/_rels/slide61.xml.rels><?xml version="1.0" encoding="UTF-8" standalone="yes"?><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image" Target="../media/image17.png"/></Relationships>

</file>

<file path=ppt/slides/_rels/slide62.xml.rels><?xml version="1.0" encoding="UTF-8" standalone="yes"?><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7.png"/></Relationships>

</file>

<file path=ppt/slides/_rels/slide63.xml.rels><?xml version="1.0" encoding="UTF-8" standalone="yes"?><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17.png"/></Relationships>

</file>

<file path=ppt/slides/_rels/slide64.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65.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67.xml.rels><?xml version="1.0" encoding="UTF-8" standalone="yes"?><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image" Target="../media/image17.png"/></Relationships>

</file>

<file path=ppt/slides/_rels/slide68.xml.rels><?xml version="1.0" encoding="UTF-8" standalone="yes"?><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image" Target="../media/image17.png"/></Relationships>

</file>

<file path=ppt/slides/_rels/slide69.xml.rels><?xml version="1.0" encoding="UTF-8" standalone="yes"?><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image" Target="../media/image17.png"/></Relationships>

</file>

<file path=ppt/slides/_rels/slide7.xml.rels><?xml version="1.0" encoding="UTF-8" standalone="yes"?><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3.png"/></Relationships>

</file>

<file path=ppt/slides/_rels/slide70.xml.rels><?xml version="1.0" encoding="UTF-8" standalone="yes"?><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image" Target="../media/image17.png"/></Relationships>

</file>

<file path=ppt/slides/_rels/slide71.xml.rels><?xml version="1.0" encoding="UTF-8" standalone="yes"?><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7.png"/></Relationships>

</file>

<file path=ppt/slides/_rels/slide72.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Relationships xmlns="http://schemas.openxmlformats.org/package/2006/relationships"><Relationship Id="rId1" Type="http://schemas.openxmlformats.org/officeDocument/2006/relationships/slideLayout" Target="../slideLayouts/slideLayout47.xml"/></Relationships>

</file>

<file path=ppt/slides/_rels/slide75.xml.rels><?xml version="1.0" encoding="UTF-8" standalone="yes"?><Relationships xmlns="http://schemas.openxmlformats.org/package/2006/relationships"><Relationship Id="rId1" Type="http://schemas.openxmlformats.org/officeDocument/2006/relationships/slideLayout" Target="../slideLayouts/slideLayout50.xml"/><Relationship Id="rId2" Type="http://schemas.openxmlformats.org/officeDocument/2006/relationships/image" Target="../media/image17.png"/></Relationships>

</file>

<file path=ppt/slides/_rels/slide76.xml.rels><?xml version="1.0" encoding="UTF-8" standalone="yes"?><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image" Target="../media/image17.png"/></Relationships>

</file>

<file path=ppt/slides/_rels/slide77.xml.rels><?xml version="1.0" encoding="UTF-8" standalone="yes"?><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image" Target="../media/image17.png"/><Relationship Id="rId3" Type="http://schemas.openxmlformats.org/officeDocument/2006/relationships/chart" Target="../charts/chart6.xml"/></Relationships>

</file>

<file path=ppt/slides/_rels/slide78.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79.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4.png"/></Relationships>

</file>

<file path=ppt/slides/_rels/slide80.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83.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84.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85.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86.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87.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88.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89.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xml.rels><?xml version="1.0" encoding="UTF-8" standalone="yes"?><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image" Target="../media/image1.jpeg"/><Relationship Id="rId3" Type="http://schemas.openxmlformats.org/officeDocument/2006/relationships/image" Target="../media/image5.png"/><Relationship Id="rId4" Type="http://schemas.openxmlformats.org/officeDocument/2006/relationships/image" Target="../media/image6.png"/></Relationships>

</file>

<file path=ppt/slides/_rels/slide90.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1.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2.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3.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4.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5.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6.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7.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8.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_rels/slide99.xml.rels><?xml version="1.0" encoding="UTF-8" standalone="yes"?><Relationships xmlns="http://schemas.openxmlformats.org/package/2006/relationships"><Relationship Id="rId1" Type="http://schemas.openxmlformats.org/officeDocument/2006/relationships/slideLayout" Target="../slideLayouts/slideLayout42.xml"/></Relationships>

</file>

<file path=ppt/slides/slide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pic>
        <p:nvPicPr>
          <p:cNvPr id="686" name="pasted-image.png"/>
          <p:cNvPicPr>
            <a:picLocks noChangeAspect="1"/>
          </p:cNvPicPr>
          <p:nvPr/>
        </p:nvPicPr>
        <p:blipFill>
          <a:blip r:embed="rId2">
            <a:extLst/>
          </a:blip>
          <a:stretch>
            <a:fillRect/>
          </a:stretch>
        </p:blipFill>
        <p:spPr>
          <a:xfrm>
            <a:off x="-279400" y="-2849904"/>
            <a:ext cx="13001477" cy="9751108"/>
          </a:xfrm>
          <a:prstGeom prst="rect">
            <a:avLst/>
          </a:prstGeom>
          <a:ln w="12700">
            <a:miter lim="400000"/>
          </a:ln>
        </p:spPr>
      </p:pic>
      <p:sp>
        <p:nvSpPr>
          <p:cNvPr id="687" name="Shape 687"/>
          <p:cNvSpPr/>
          <p:nvPr/>
        </p:nvSpPr>
        <p:spPr>
          <a:xfrm>
            <a:off x="-25400" y="0"/>
            <a:ext cx="12242800" cy="5917704"/>
          </a:xfrm>
          <a:prstGeom prst="rect">
            <a:avLst/>
          </a:prstGeom>
          <a:solidFill>
            <a:srgbClr val="FFFFFF"/>
          </a:solidFill>
          <a:ln w="6350">
            <a:solidFill>
              <a:schemeClr val="accent1"/>
            </a:solidFill>
            <a:miter/>
          </a:ln>
        </p:spPr>
        <p:txBody>
          <a:bodyPr lIns="45719" rIns="45719" anchor="ctr"/>
          <a:lstStyle/>
          <a:p>
            <a:pPr>
              <a:defRPr>
                <a:solidFill>
                  <a:srgbClr val="FFFFFF"/>
                </a:solidFill>
              </a:defRPr>
            </a:pPr>
          </a:p>
        </p:txBody>
      </p:sp>
      <p:sp>
        <p:nvSpPr>
          <p:cNvPr id="688" name="Shape 688"/>
          <p:cNvSpPr/>
          <p:nvPr/>
        </p:nvSpPr>
        <p:spPr>
          <a:xfrm>
            <a:off x="2142028" y="1154485"/>
            <a:ext cx="8031694" cy="1742441"/>
          </a:xfrm>
          <a:prstGeom prst="rect">
            <a:avLst/>
          </a:prstGeom>
          <a:solidFill>
            <a:srgbClr val="FFFFFF"/>
          </a:solidFill>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b="1" sz="10800"/>
            </a:lvl1pPr>
          </a:lstStyle>
          <a:p>
            <a:pPr/>
            <a:r>
              <a:t>MyCurrency</a:t>
            </a:r>
          </a:p>
        </p:txBody>
      </p:sp>
      <p:sp>
        <p:nvSpPr>
          <p:cNvPr id="689" name="Shape 689"/>
          <p:cNvSpPr/>
          <p:nvPr/>
        </p:nvSpPr>
        <p:spPr>
          <a:xfrm>
            <a:off x="2486900" y="3416999"/>
            <a:ext cx="7218200"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b="1"/>
            </a:lvl1pPr>
          </a:lstStyle>
          <a:p>
            <a:pPr/>
            <a:r>
              <a:t>Get Financing, Loyalty and Payments in a single and smarter way</a:t>
            </a:r>
          </a:p>
        </p:txBody>
      </p:sp>
    </p:spTree>
  </p:cSld>
  <p:clrMapOvr>
    <a:masterClrMapping/>
  </p:clrMapOvr>
  <p:transition xmlns:p14="http://schemas.microsoft.com/office/powerpoint/2010/main" spd="med" advClick="1"/>
</p:sld>
</file>

<file path=ppt/slides/slide1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934" name="Shape 934"/>
          <p:cNvSpPr/>
          <p:nvPr/>
        </p:nvSpPr>
        <p:spPr>
          <a:xfrm>
            <a:off x="0" y="-1"/>
            <a:ext cx="12192000" cy="6858001"/>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sp>
        <p:nvSpPr>
          <p:cNvPr id="935" name="Shape 935"/>
          <p:cNvSpPr/>
          <p:nvPr/>
        </p:nvSpPr>
        <p:spPr>
          <a:xfrm>
            <a:off x="378983" y="3163548"/>
            <a:ext cx="11434034" cy="5232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2800">
                <a:solidFill>
                  <a:srgbClr val="FFFFFF"/>
                </a:solidFill>
              </a:defRPr>
            </a:lvl1pPr>
          </a:lstStyle>
          <a:p>
            <a:pPr/>
            <a:r>
              <a:t>Creative Single Image Portfolio Options</a:t>
            </a:r>
          </a:p>
        </p:txBody>
      </p:sp>
      <p:sp>
        <p:nvSpPr>
          <p:cNvPr id="936" name="Shape 936"/>
          <p:cNvSpPr/>
          <p:nvPr/>
        </p:nvSpPr>
        <p:spPr>
          <a:xfrm>
            <a:off x="1565504" y="3740651"/>
            <a:ext cx="9060993" cy="5232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spcBef>
                <a:spcPts val="100"/>
              </a:spcBef>
              <a:defRPr sz="1400">
                <a:solidFill>
                  <a:srgbClr val="FFFFFF"/>
                </a:solidFill>
              </a:defRPr>
            </a:lvl1pPr>
          </a:lstStyle>
          <a:p>
            <a:pPr/>
            <a:r>
              <a:t>Bear claw croissant apple pie. Croissant cake tart liquorice tart pastry. Tiramisu apple pie biscuit sweet oat cake sweet icing brownie. Chocolate bar brownie carrot cake bear claw muffin. Chocolate macaroon lollipop</a:t>
            </a:r>
          </a:p>
        </p:txBody>
      </p:sp>
      <p:sp>
        <p:nvSpPr>
          <p:cNvPr id="937" name="Shape 937"/>
          <p:cNvSpPr/>
          <p:nvPr/>
        </p:nvSpPr>
        <p:spPr>
          <a:xfrm>
            <a:off x="6032500" y="2437163"/>
            <a:ext cx="127001" cy="5486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3000">
                <a:solidFill>
                  <a:srgbClr val="FFFFFF"/>
                </a:solidFill>
                <a:latin typeface="FontAwesome"/>
                <a:ea typeface="FontAwesome"/>
                <a:cs typeface="FontAwesome"/>
                <a:sym typeface="FontAwesome"/>
              </a:defRPr>
            </a:lvl1pPr>
          </a:lstStyle>
          <a:p>
            <a:pPr/>
            <a:r>
              <a:t></a:t>
            </a:r>
          </a:p>
        </p:txBody>
      </p:sp>
      <p:pic>
        <p:nvPicPr>
          <p:cNvPr id="938" name="pasted-image.jpg"/>
          <p:cNvPicPr>
            <a:picLocks noChangeAspect="1"/>
          </p:cNvPicPr>
          <p:nvPr>
            <p:ph type="pic" idx="13"/>
          </p:nvPr>
        </p:nvPicPr>
        <p:blipFill>
          <a:blip r:embed="rId2">
            <a:extLst/>
          </a:blip>
          <a:srcRect l="0" t="7778" r="0" b="7778"/>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4" presetID="2" grpId="1" fill="hold">
                                  <p:stCondLst>
                                    <p:cond delay="0"/>
                                  </p:stCondLst>
                                  <p:iterate type="el" backwards="0">
                                    <p:tmAbs val="0"/>
                                  </p:iterate>
                                  <p:childTnLst>
                                    <p:set>
                                      <p:cBhvr>
                                        <p:cTn id="6" fill="hold"/>
                                        <p:tgtEl>
                                          <p:spTgt spid="937"/>
                                        </p:tgtEl>
                                        <p:attrNameLst>
                                          <p:attrName>style.visibility</p:attrName>
                                        </p:attrNameLst>
                                      </p:cBhvr>
                                      <p:to>
                                        <p:strVal val="visible"/>
                                      </p:to>
                                    </p:set>
                                    <p:anim calcmode="lin" valueType="num">
                                      <p:cBhvr>
                                        <p:cTn id="7" dur="1000" fill="hold"/>
                                        <p:tgtEl>
                                          <p:spTgt spid="937"/>
                                        </p:tgtEl>
                                        <p:attrNameLst>
                                          <p:attrName>ppt_x</p:attrName>
                                        </p:attrNameLst>
                                      </p:cBhvr>
                                      <p:tavLst>
                                        <p:tav tm="0">
                                          <p:val>
                                            <p:strVal val="#ppt_x"/>
                                          </p:val>
                                        </p:tav>
                                        <p:tav tm="100000">
                                          <p:val>
                                            <p:strVal val="#ppt_x"/>
                                          </p:val>
                                        </p:tav>
                                      </p:tavLst>
                                    </p:anim>
                                    <p:anim calcmode="lin" valueType="num">
                                      <p:cBhvr>
                                        <p:cTn id="8" dur="1000" fill="hold"/>
                                        <p:tgtEl>
                                          <p:spTgt spid="93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Class="entr" nodeType="clickEffect" presetSubtype="8" presetID="22" grpId="2" fill="hold">
                                  <p:stCondLst>
                                    <p:cond delay="0"/>
                                  </p:stCondLst>
                                  <p:iterate type="el" backwards="0">
                                    <p:tmAbs val="0"/>
                                  </p:iterate>
                                  <p:childTnLst>
                                    <p:set>
                                      <p:cBhvr>
                                        <p:cTn id="12" fill="hold"/>
                                        <p:tgtEl>
                                          <p:spTgt spid="935"/>
                                        </p:tgtEl>
                                        <p:attrNameLst>
                                          <p:attrName>style.visibility</p:attrName>
                                        </p:attrNameLst>
                                      </p:cBhvr>
                                      <p:to>
                                        <p:strVal val="visible"/>
                                      </p:to>
                                    </p:set>
                                    <p:animEffect filter="wipe(left)" transition="in">
                                      <p:cBhvr>
                                        <p:cTn id="13" dur="500"/>
                                        <p:tgtEl>
                                          <p:spTgt spid="935"/>
                                        </p:tgtEl>
                                      </p:cBhvr>
                                    </p:animEffect>
                                  </p:childTnLst>
                                </p:cTn>
                              </p:par>
                            </p:childTnLst>
                          </p:cTn>
                        </p:par>
                      </p:childTnLst>
                    </p:cTn>
                  </p:par>
                  <p:par>
                    <p:cTn id="14" fill="hold">
                      <p:stCondLst>
                        <p:cond delay="indefinite"/>
                      </p:stCondLst>
                      <p:childTnLst>
                        <p:par>
                          <p:cTn id="15" fill="hold">
                            <p:stCondLst>
                              <p:cond delay="0"/>
                            </p:stCondLst>
                            <p:childTnLst>
                              <p:par>
                                <p:cTn id="16" presetClass="entr" nodeType="clickEffect" presetID="9" grpId="3" fill="hold">
                                  <p:stCondLst>
                                    <p:cond delay="0"/>
                                  </p:stCondLst>
                                  <p:iterate type="el" backwards="0">
                                    <p:tmAbs val="0"/>
                                  </p:iterate>
                                  <p:childTnLst>
                                    <p:set>
                                      <p:cBhvr>
                                        <p:cTn id="17" fill="hold"/>
                                        <p:tgtEl>
                                          <p:spTgt spid="936"/>
                                        </p:tgtEl>
                                        <p:attrNameLst>
                                          <p:attrName>style.visibility</p:attrName>
                                        </p:attrNameLst>
                                      </p:cBhvr>
                                      <p:to>
                                        <p:strVal val="visible"/>
                                      </p:to>
                                    </p:set>
                                    <p:animEffect filter="dissolve" transition="in">
                                      <p:cBhvr>
                                        <p:cTn id="18" dur="500"/>
                                        <p:tgtEl>
                                          <p:spTgt spid="93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935" grpId="2"/>
      <p:bldP build="whole" bldLvl="1" animBg="1" rev="0" advAuto="0" spid="936" grpId="3"/>
      <p:bldP build="whole" bldLvl="1" animBg="1" rev="0" advAuto="0" spid="937" grpId="1"/>
    </p:bldLst>
  </p:timing>
</p:sld>
</file>

<file path=ppt/slides/slide10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352" name="Shape 6352"/>
          <p:cNvSpPr/>
          <p:nvPr>
            <p:ph type="body" sz="quarter" idx="1"/>
          </p:nvPr>
        </p:nvSpPr>
        <p:spPr>
          <a:prstGeom prst="rect">
            <a:avLst/>
          </a:prstGeom>
        </p:spPr>
        <p:txBody>
          <a:bodyPr/>
          <a:lstStyle/>
          <a:p>
            <a:pPr/>
            <a:r>
              <a:t>Creative Triangle Chart</a:t>
            </a:r>
          </a:p>
        </p:txBody>
      </p:sp>
      <p:sp>
        <p:nvSpPr>
          <p:cNvPr id="6353" name="Shape 6353"/>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354" name="Shape 6354"/>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6355" name="Shape 6355"/>
          <p:cNvSpPr/>
          <p:nvPr/>
        </p:nvSpPr>
        <p:spPr>
          <a:xfrm>
            <a:off x="1156937" y="4495798"/>
            <a:ext cx="1670051" cy="1221517"/>
          </a:xfrm>
          <a:custGeom>
            <a:avLst/>
            <a:gdLst/>
            <a:ahLst/>
            <a:cxnLst>
              <a:cxn ang="0">
                <a:pos x="wd2" y="hd2"/>
              </a:cxn>
              <a:cxn ang="5400000">
                <a:pos x="wd2" y="hd2"/>
              </a:cxn>
              <a:cxn ang="10800000">
                <a:pos x="wd2" y="hd2"/>
              </a:cxn>
              <a:cxn ang="16200000">
                <a:pos x="wd2" y="hd2"/>
              </a:cxn>
            </a:cxnLst>
            <a:rect l="0" t="0" r="r" b="b"/>
            <a:pathLst>
              <a:path w="21600" h="21557" fill="norm" stroke="1" extrusionOk="0">
                <a:moveTo>
                  <a:pt x="14743" y="16200"/>
                </a:moveTo>
                <a:cubicBezTo>
                  <a:pt x="21600" y="0"/>
                  <a:pt x="21600" y="0"/>
                  <a:pt x="21600" y="0"/>
                </a:cubicBezTo>
                <a:cubicBezTo>
                  <a:pt x="7919" y="0"/>
                  <a:pt x="7919" y="0"/>
                  <a:pt x="7919" y="0"/>
                </a:cubicBezTo>
                <a:cubicBezTo>
                  <a:pt x="4990" y="0"/>
                  <a:pt x="2414" y="2195"/>
                  <a:pt x="1062" y="5444"/>
                </a:cubicBezTo>
                <a:cubicBezTo>
                  <a:pt x="998" y="5576"/>
                  <a:pt x="934" y="5707"/>
                  <a:pt x="869" y="5883"/>
                </a:cubicBezTo>
                <a:cubicBezTo>
                  <a:pt x="869" y="5883"/>
                  <a:pt x="869" y="5883"/>
                  <a:pt x="869" y="5883"/>
                </a:cubicBezTo>
                <a:cubicBezTo>
                  <a:pt x="805" y="6059"/>
                  <a:pt x="740" y="6190"/>
                  <a:pt x="708" y="6366"/>
                </a:cubicBezTo>
                <a:cubicBezTo>
                  <a:pt x="708" y="6366"/>
                  <a:pt x="708" y="6410"/>
                  <a:pt x="708" y="6410"/>
                </a:cubicBezTo>
                <a:cubicBezTo>
                  <a:pt x="644" y="6541"/>
                  <a:pt x="612" y="6717"/>
                  <a:pt x="547" y="6849"/>
                </a:cubicBezTo>
                <a:cubicBezTo>
                  <a:pt x="547" y="6893"/>
                  <a:pt x="547" y="6893"/>
                  <a:pt x="547" y="6893"/>
                </a:cubicBezTo>
                <a:cubicBezTo>
                  <a:pt x="483" y="7068"/>
                  <a:pt x="451" y="7200"/>
                  <a:pt x="418" y="7332"/>
                </a:cubicBezTo>
                <a:cubicBezTo>
                  <a:pt x="418" y="7376"/>
                  <a:pt x="418" y="7420"/>
                  <a:pt x="386" y="7420"/>
                </a:cubicBezTo>
                <a:cubicBezTo>
                  <a:pt x="354" y="7551"/>
                  <a:pt x="354" y="7683"/>
                  <a:pt x="322" y="7815"/>
                </a:cubicBezTo>
                <a:cubicBezTo>
                  <a:pt x="290" y="7859"/>
                  <a:pt x="290" y="7902"/>
                  <a:pt x="290" y="7946"/>
                </a:cubicBezTo>
                <a:cubicBezTo>
                  <a:pt x="258" y="8078"/>
                  <a:pt x="225" y="8210"/>
                  <a:pt x="225" y="8298"/>
                </a:cubicBezTo>
                <a:cubicBezTo>
                  <a:pt x="193" y="8385"/>
                  <a:pt x="193" y="8429"/>
                  <a:pt x="193" y="8517"/>
                </a:cubicBezTo>
                <a:cubicBezTo>
                  <a:pt x="161" y="8605"/>
                  <a:pt x="161" y="8693"/>
                  <a:pt x="129" y="8780"/>
                </a:cubicBezTo>
                <a:cubicBezTo>
                  <a:pt x="129" y="8868"/>
                  <a:pt x="129" y="8956"/>
                  <a:pt x="97" y="9044"/>
                </a:cubicBezTo>
                <a:cubicBezTo>
                  <a:pt x="97" y="9132"/>
                  <a:pt x="97" y="9220"/>
                  <a:pt x="97" y="9307"/>
                </a:cubicBezTo>
                <a:cubicBezTo>
                  <a:pt x="64" y="9395"/>
                  <a:pt x="64" y="9483"/>
                  <a:pt x="64" y="9571"/>
                </a:cubicBezTo>
                <a:cubicBezTo>
                  <a:pt x="64" y="9659"/>
                  <a:pt x="32" y="9746"/>
                  <a:pt x="32" y="9834"/>
                </a:cubicBezTo>
                <a:cubicBezTo>
                  <a:pt x="32" y="9922"/>
                  <a:pt x="32" y="10010"/>
                  <a:pt x="32" y="10141"/>
                </a:cubicBezTo>
                <a:cubicBezTo>
                  <a:pt x="32" y="10185"/>
                  <a:pt x="32" y="10273"/>
                  <a:pt x="0" y="10361"/>
                </a:cubicBezTo>
                <a:cubicBezTo>
                  <a:pt x="0" y="10449"/>
                  <a:pt x="0" y="10537"/>
                  <a:pt x="0" y="10668"/>
                </a:cubicBezTo>
                <a:cubicBezTo>
                  <a:pt x="0" y="10756"/>
                  <a:pt x="0" y="10844"/>
                  <a:pt x="0" y="10888"/>
                </a:cubicBezTo>
                <a:cubicBezTo>
                  <a:pt x="0" y="10976"/>
                  <a:pt x="0" y="11063"/>
                  <a:pt x="0" y="11151"/>
                </a:cubicBezTo>
                <a:cubicBezTo>
                  <a:pt x="0" y="11283"/>
                  <a:pt x="32" y="11371"/>
                  <a:pt x="32" y="11459"/>
                </a:cubicBezTo>
                <a:cubicBezTo>
                  <a:pt x="32" y="11546"/>
                  <a:pt x="32" y="11590"/>
                  <a:pt x="32" y="11634"/>
                </a:cubicBezTo>
                <a:cubicBezTo>
                  <a:pt x="32" y="11766"/>
                  <a:pt x="64" y="11898"/>
                  <a:pt x="64" y="12029"/>
                </a:cubicBezTo>
                <a:cubicBezTo>
                  <a:pt x="64" y="12073"/>
                  <a:pt x="64" y="12073"/>
                  <a:pt x="64" y="12073"/>
                </a:cubicBezTo>
                <a:cubicBezTo>
                  <a:pt x="225" y="13785"/>
                  <a:pt x="676" y="15454"/>
                  <a:pt x="1384" y="16859"/>
                </a:cubicBezTo>
                <a:cubicBezTo>
                  <a:pt x="1384" y="16859"/>
                  <a:pt x="1384" y="16859"/>
                  <a:pt x="1384" y="16859"/>
                </a:cubicBezTo>
                <a:cubicBezTo>
                  <a:pt x="1449" y="16990"/>
                  <a:pt x="1513" y="17166"/>
                  <a:pt x="1610" y="17298"/>
                </a:cubicBezTo>
                <a:cubicBezTo>
                  <a:pt x="1610" y="17341"/>
                  <a:pt x="1642" y="17385"/>
                  <a:pt x="1674" y="17429"/>
                </a:cubicBezTo>
                <a:cubicBezTo>
                  <a:pt x="1738" y="17517"/>
                  <a:pt x="1770" y="17605"/>
                  <a:pt x="1835" y="17693"/>
                </a:cubicBezTo>
                <a:cubicBezTo>
                  <a:pt x="1867" y="17737"/>
                  <a:pt x="1899" y="17780"/>
                  <a:pt x="1931" y="17868"/>
                </a:cubicBezTo>
                <a:cubicBezTo>
                  <a:pt x="1996" y="17912"/>
                  <a:pt x="2028" y="18000"/>
                  <a:pt x="2092" y="18088"/>
                </a:cubicBezTo>
                <a:cubicBezTo>
                  <a:pt x="2125" y="18132"/>
                  <a:pt x="2157" y="18176"/>
                  <a:pt x="2189" y="18263"/>
                </a:cubicBezTo>
                <a:cubicBezTo>
                  <a:pt x="2253" y="18307"/>
                  <a:pt x="2286" y="18395"/>
                  <a:pt x="2350" y="18439"/>
                </a:cubicBezTo>
                <a:cubicBezTo>
                  <a:pt x="2382" y="18483"/>
                  <a:pt x="2414" y="18527"/>
                  <a:pt x="2446" y="18571"/>
                </a:cubicBezTo>
                <a:cubicBezTo>
                  <a:pt x="2511" y="18659"/>
                  <a:pt x="2575" y="18746"/>
                  <a:pt x="2640" y="18834"/>
                </a:cubicBezTo>
                <a:cubicBezTo>
                  <a:pt x="2672" y="18834"/>
                  <a:pt x="2704" y="18878"/>
                  <a:pt x="2704" y="18922"/>
                </a:cubicBezTo>
                <a:cubicBezTo>
                  <a:pt x="2801" y="19010"/>
                  <a:pt x="2865" y="19098"/>
                  <a:pt x="2962" y="19185"/>
                </a:cubicBezTo>
                <a:cubicBezTo>
                  <a:pt x="2962" y="19185"/>
                  <a:pt x="2994" y="19229"/>
                  <a:pt x="2994" y="19229"/>
                </a:cubicBezTo>
                <a:cubicBezTo>
                  <a:pt x="3090" y="19317"/>
                  <a:pt x="3187" y="19449"/>
                  <a:pt x="3283" y="19537"/>
                </a:cubicBezTo>
                <a:cubicBezTo>
                  <a:pt x="3283" y="19537"/>
                  <a:pt x="3283" y="19537"/>
                  <a:pt x="3283" y="19537"/>
                </a:cubicBezTo>
                <a:cubicBezTo>
                  <a:pt x="3509" y="19756"/>
                  <a:pt x="3734" y="19932"/>
                  <a:pt x="3959" y="20107"/>
                </a:cubicBezTo>
                <a:cubicBezTo>
                  <a:pt x="4539" y="20590"/>
                  <a:pt x="5151" y="20941"/>
                  <a:pt x="5762" y="21161"/>
                </a:cubicBezTo>
                <a:cubicBezTo>
                  <a:pt x="5794" y="21161"/>
                  <a:pt x="5794" y="21161"/>
                  <a:pt x="5794" y="21161"/>
                </a:cubicBezTo>
                <a:cubicBezTo>
                  <a:pt x="5923" y="21205"/>
                  <a:pt x="6020" y="21249"/>
                  <a:pt x="6116" y="21293"/>
                </a:cubicBezTo>
                <a:cubicBezTo>
                  <a:pt x="6148" y="21293"/>
                  <a:pt x="6181" y="21293"/>
                  <a:pt x="6213" y="21337"/>
                </a:cubicBezTo>
                <a:cubicBezTo>
                  <a:pt x="6309" y="21337"/>
                  <a:pt x="6374" y="21380"/>
                  <a:pt x="6470" y="21380"/>
                </a:cubicBezTo>
                <a:cubicBezTo>
                  <a:pt x="6535" y="21380"/>
                  <a:pt x="6567" y="21424"/>
                  <a:pt x="6599" y="21424"/>
                </a:cubicBezTo>
                <a:cubicBezTo>
                  <a:pt x="6696" y="21424"/>
                  <a:pt x="6760" y="21468"/>
                  <a:pt x="6824" y="21468"/>
                </a:cubicBezTo>
                <a:cubicBezTo>
                  <a:pt x="6889" y="21468"/>
                  <a:pt x="6953" y="21468"/>
                  <a:pt x="7018" y="21512"/>
                </a:cubicBezTo>
                <a:cubicBezTo>
                  <a:pt x="7082" y="21512"/>
                  <a:pt x="7146" y="21512"/>
                  <a:pt x="7211" y="21512"/>
                </a:cubicBezTo>
                <a:cubicBezTo>
                  <a:pt x="7275" y="21512"/>
                  <a:pt x="7339" y="21556"/>
                  <a:pt x="7404" y="21556"/>
                </a:cubicBezTo>
                <a:cubicBezTo>
                  <a:pt x="7468" y="21556"/>
                  <a:pt x="7533" y="21556"/>
                  <a:pt x="7597" y="21556"/>
                </a:cubicBezTo>
                <a:cubicBezTo>
                  <a:pt x="7661" y="21556"/>
                  <a:pt x="7726" y="21556"/>
                  <a:pt x="7822" y="21556"/>
                </a:cubicBezTo>
                <a:cubicBezTo>
                  <a:pt x="10559" y="21600"/>
                  <a:pt x="13263" y="19668"/>
                  <a:pt x="14743" y="16200"/>
                </a:cubicBezTo>
                <a:close/>
              </a:path>
            </a:pathLst>
          </a:custGeom>
          <a:solidFill>
            <a:srgbClr val="F23B48">
              <a:alpha val="90000"/>
            </a:srgbClr>
          </a:solidFill>
          <a:ln w="12700">
            <a:miter lim="400000"/>
          </a:ln>
        </p:spPr>
        <p:txBody>
          <a:bodyPr lIns="45719" rIns="45719"/>
          <a:lstStyle/>
          <a:p>
            <a:pPr/>
          </a:p>
        </p:txBody>
      </p:sp>
      <p:sp>
        <p:nvSpPr>
          <p:cNvPr id="6356" name="Shape 6356"/>
          <p:cNvSpPr/>
          <p:nvPr/>
        </p:nvSpPr>
        <p:spPr>
          <a:xfrm>
            <a:off x="1761775" y="4495800"/>
            <a:ext cx="2833689" cy="1221517"/>
          </a:xfrm>
          <a:custGeom>
            <a:avLst/>
            <a:gdLst/>
            <a:ahLst/>
            <a:cxnLst>
              <a:cxn ang="0">
                <a:pos x="wd2" y="hd2"/>
              </a:cxn>
              <a:cxn ang="5400000">
                <a:pos x="wd2" y="hd2"/>
              </a:cxn>
              <a:cxn ang="10800000">
                <a:pos x="wd2" y="hd2"/>
              </a:cxn>
              <a:cxn ang="16200000">
                <a:pos x="wd2" y="hd2"/>
              </a:cxn>
            </a:cxnLst>
            <a:rect l="0" t="0" r="r" b="b"/>
            <a:pathLst>
              <a:path w="21600" h="21557" fill="norm" stroke="1" extrusionOk="0">
                <a:moveTo>
                  <a:pt x="17504" y="16200"/>
                </a:moveTo>
                <a:cubicBezTo>
                  <a:pt x="13483" y="0"/>
                  <a:pt x="13483" y="0"/>
                  <a:pt x="13483" y="0"/>
                </a:cubicBezTo>
                <a:cubicBezTo>
                  <a:pt x="8117" y="0"/>
                  <a:pt x="8117" y="0"/>
                  <a:pt x="8117" y="0"/>
                </a:cubicBezTo>
                <a:cubicBezTo>
                  <a:pt x="4077" y="16200"/>
                  <a:pt x="4077" y="16200"/>
                  <a:pt x="4077" y="16200"/>
                </a:cubicBezTo>
                <a:cubicBezTo>
                  <a:pt x="3205" y="19668"/>
                  <a:pt x="1612" y="21600"/>
                  <a:pt x="0" y="21556"/>
                </a:cubicBezTo>
                <a:cubicBezTo>
                  <a:pt x="19" y="21556"/>
                  <a:pt x="38" y="21556"/>
                  <a:pt x="57" y="21556"/>
                </a:cubicBezTo>
                <a:cubicBezTo>
                  <a:pt x="21543" y="21556"/>
                  <a:pt x="21543" y="21556"/>
                  <a:pt x="21543" y="21556"/>
                </a:cubicBezTo>
                <a:cubicBezTo>
                  <a:pt x="21562" y="21556"/>
                  <a:pt x="21581" y="21556"/>
                  <a:pt x="21600" y="21556"/>
                </a:cubicBezTo>
                <a:cubicBezTo>
                  <a:pt x="19969" y="21600"/>
                  <a:pt x="18376" y="19668"/>
                  <a:pt x="17504" y="16200"/>
                </a:cubicBezTo>
                <a:close/>
              </a:path>
            </a:pathLst>
          </a:custGeom>
          <a:solidFill>
            <a:srgbClr val="F23B48">
              <a:alpha val="90000"/>
            </a:srgbClr>
          </a:solidFill>
          <a:ln w="12700">
            <a:miter lim="400000"/>
          </a:ln>
        </p:spPr>
        <p:txBody>
          <a:bodyPr lIns="45719" rIns="45719"/>
          <a:lstStyle/>
          <a:p>
            <a:pPr/>
          </a:p>
        </p:txBody>
      </p:sp>
      <p:sp>
        <p:nvSpPr>
          <p:cNvPr id="6357" name="Shape 6357"/>
          <p:cNvSpPr/>
          <p:nvPr/>
        </p:nvSpPr>
        <p:spPr>
          <a:xfrm>
            <a:off x="3177825" y="2373313"/>
            <a:ext cx="1939926" cy="24304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898" y="5306"/>
                </a:moveTo>
                <a:cubicBezTo>
                  <a:pt x="0" y="13442"/>
                  <a:pt x="0" y="13442"/>
                  <a:pt x="0" y="13442"/>
                </a:cubicBezTo>
                <a:cubicBezTo>
                  <a:pt x="3932" y="18859"/>
                  <a:pt x="3932" y="18859"/>
                  <a:pt x="3932" y="18859"/>
                </a:cubicBezTo>
                <a:cubicBezTo>
                  <a:pt x="15702" y="18859"/>
                  <a:pt x="15702" y="18859"/>
                  <a:pt x="15702" y="18859"/>
                </a:cubicBezTo>
                <a:cubicBezTo>
                  <a:pt x="18222" y="18859"/>
                  <a:pt x="20409" y="19964"/>
                  <a:pt x="21600" y="21600"/>
                </a:cubicBezTo>
                <a:cubicBezTo>
                  <a:pt x="21600" y="21578"/>
                  <a:pt x="21572" y="21578"/>
                  <a:pt x="21572" y="21578"/>
                </a:cubicBezTo>
                <a:cubicBezTo>
                  <a:pt x="5982" y="0"/>
                  <a:pt x="5982" y="0"/>
                  <a:pt x="5982" y="0"/>
                </a:cubicBezTo>
                <a:cubicBezTo>
                  <a:pt x="7062" y="1614"/>
                  <a:pt x="7117" y="3604"/>
                  <a:pt x="5898" y="5306"/>
                </a:cubicBezTo>
                <a:close/>
              </a:path>
            </a:pathLst>
          </a:custGeom>
          <a:solidFill>
            <a:srgbClr val="637C90">
              <a:alpha val="90000"/>
            </a:srgbClr>
          </a:solidFill>
          <a:ln w="12700">
            <a:miter lim="400000"/>
          </a:ln>
        </p:spPr>
        <p:txBody>
          <a:bodyPr lIns="45719" rIns="45719"/>
          <a:lstStyle/>
          <a:p>
            <a:pPr/>
          </a:p>
        </p:txBody>
      </p:sp>
      <p:sp>
        <p:nvSpPr>
          <p:cNvPr id="6358" name="Shape 6358"/>
          <p:cNvSpPr/>
          <p:nvPr/>
        </p:nvSpPr>
        <p:spPr>
          <a:xfrm>
            <a:off x="3530250" y="4495800"/>
            <a:ext cx="1668464" cy="1221517"/>
          </a:xfrm>
          <a:custGeom>
            <a:avLst/>
            <a:gdLst/>
            <a:ahLst/>
            <a:cxnLst>
              <a:cxn ang="0">
                <a:pos x="wd2" y="hd2"/>
              </a:cxn>
              <a:cxn ang="5400000">
                <a:pos x="wd2" y="hd2"/>
              </a:cxn>
              <a:cxn ang="10800000">
                <a:pos x="wd2" y="hd2"/>
              </a:cxn>
              <a:cxn ang="16200000">
                <a:pos x="wd2" y="hd2"/>
              </a:cxn>
            </a:cxnLst>
            <a:rect l="0" t="0" r="r" b="b"/>
            <a:pathLst>
              <a:path w="21600" h="21557" fill="norm" stroke="1" extrusionOk="0">
                <a:moveTo>
                  <a:pt x="19666" y="17868"/>
                </a:moveTo>
                <a:cubicBezTo>
                  <a:pt x="19698" y="17780"/>
                  <a:pt x="19762" y="17737"/>
                  <a:pt x="19795" y="17693"/>
                </a:cubicBezTo>
                <a:cubicBezTo>
                  <a:pt x="19827" y="17605"/>
                  <a:pt x="19891" y="17517"/>
                  <a:pt x="19924" y="17429"/>
                </a:cubicBezTo>
                <a:cubicBezTo>
                  <a:pt x="19956" y="17385"/>
                  <a:pt x="19988" y="17341"/>
                  <a:pt x="20020" y="17298"/>
                </a:cubicBezTo>
                <a:cubicBezTo>
                  <a:pt x="20085" y="17166"/>
                  <a:pt x="20149" y="16990"/>
                  <a:pt x="20214" y="16859"/>
                </a:cubicBezTo>
                <a:cubicBezTo>
                  <a:pt x="20246" y="16859"/>
                  <a:pt x="20246" y="16859"/>
                  <a:pt x="20246" y="16859"/>
                </a:cubicBezTo>
                <a:cubicBezTo>
                  <a:pt x="20955" y="15454"/>
                  <a:pt x="21407" y="13785"/>
                  <a:pt x="21568" y="12073"/>
                </a:cubicBezTo>
                <a:cubicBezTo>
                  <a:pt x="21568" y="12073"/>
                  <a:pt x="21568" y="12073"/>
                  <a:pt x="21568" y="12029"/>
                </a:cubicBezTo>
                <a:cubicBezTo>
                  <a:pt x="21568" y="11898"/>
                  <a:pt x="21568" y="11766"/>
                  <a:pt x="21600" y="11634"/>
                </a:cubicBezTo>
                <a:cubicBezTo>
                  <a:pt x="21600" y="11590"/>
                  <a:pt x="21600" y="11546"/>
                  <a:pt x="21600" y="11459"/>
                </a:cubicBezTo>
                <a:cubicBezTo>
                  <a:pt x="21600" y="11371"/>
                  <a:pt x="21600" y="11283"/>
                  <a:pt x="21600" y="11151"/>
                </a:cubicBezTo>
                <a:cubicBezTo>
                  <a:pt x="21600" y="11063"/>
                  <a:pt x="21600" y="10976"/>
                  <a:pt x="21600" y="10932"/>
                </a:cubicBezTo>
                <a:cubicBezTo>
                  <a:pt x="21600" y="10844"/>
                  <a:pt x="21600" y="10756"/>
                  <a:pt x="21600" y="10668"/>
                </a:cubicBezTo>
                <a:cubicBezTo>
                  <a:pt x="21600" y="10537"/>
                  <a:pt x="21600" y="10449"/>
                  <a:pt x="21600" y="10361"/>
                </a:cubicBezTo>
                <a:cubicBezTo>
                  <a:pt x="21600" y="10273"/>
                  <a:pt x="21600" y="10185"/>
                  <a:pt x="21600" y="10141"/>
                </a:cubicBezTo>
                <a:cubicBezTo>
                  <a:pt x="21600" y="10010"/>
                  <a:pt x="21568" y="9922"/>
                  <a:pt x="21568" y="9834"/>
                </a:cubicBezTo>
                <a:cubicBezTo>
                  <a:pt x="21568" y="9746"/>
                  <a:pt x="21568" y="9659"/>
                  <a:pt x="21568" y="9571"/>
                </a:cubicBezTo>
                <a:cubicBezTo>
                  <a:pt x="21568" y="9483"/>
                  <a:pt x="21536" y="9395"/>
                  <a:pt x="21536" y="9307"/>
                </a:cubicBezTo>
                <a:cubicBezTo>
                  <a:pt x="21536" y="9220"/>
                  <a:pt x="21503" y="9132"/>
                  <a:pt x="21503" y="9044"/>
                </a:cubicBezTo>
                <a:cubicBezTo>
                  <a:pt x="21503" y="8956"/>
                  <a:pt x="21471" y="8868"/>
                  <a:pt x="21471" y="8780"/>
                </a:cubicBezTo>
                <a:cubicBezTo>
                  <a:pt x="21471" y="8693"/>
                  <a:pt x="21439" y="8605"/>
                  <a:pt x="21439" y="8473"/>
                </a:cubicBezTo>
                <a:cubicBezTo>
                  <a:pt x="21407" y="8429"/>
                  <a:pt x="21407" y="8385"/>
                  <a:pt x="21407" y="8298"/>
                </a:cubicBezTo>
                <a:cubicBezTo>
                  <a:pt x="21374" y="8210"/>
                  <a:pt x="21342" y="8078"/>
                  <a:pt x="21342" y="7946"/>
                </a:cubicBezTo>
                <a:cubicBezTo>
                  <a:pt x="21310" y="7902"/>
                  <a:pt x="21310" y="7859"/>
                  <a:pt x="21310" y="7815"/>
                </a:cubicBezTo>
                <a:cubicBezTo>
                  <a:pt x="21278" y="7683"/>
                  <a:pt x="21245" y="7551"/>
                  <a:pt x="21213" y="7420"/>
                </a:cubicBezTo>
                <a:cubicBezTo>
                  <a:pt x="21213" y="7420"/>
                  <a:pt x="21213" y="7376"/>
                  <a:pt x="21181" y="7332"/>
                </a:cubicBezTo>
                <a:cubicBezTo>
                  <a:pt x="21149" y="7200"/>
                  <a:pt x="21116" y="7068"/>
                  <a:pt x="21084" y="6893"/>
                </a:cubicBezTo>
                <a:cubicBezTo>
                  <a:pt x="21084" y="6893"/>
                  <a:pt x="21084" y="6893"/>
                  <a:pt x="21052" y="6849"/>
                </a:cubicBezTo>
                <a:cubicBezTo>
                  <a:pt x="21020" y="6717"/>
                  <a:pt x="20987" y="6541"/>
                  <a:pt x="20923" y="6410"/>
                </a:cubicBezTo>
                <a:cubicBezTo>
                  <a:pt x="20923" y="6366"/>
                  <a:pt x="20923" y="6366"/>
                  <a:pt x="20923" y="6366"/>
                </a:cubicBezTo>
                <a:cubicBezTo>
                  <a:pt x="20859" y="6190"/>
                  <a:pt x="20794" y="6059"/>
                  <a:pt x="20762" y="5883"/>
                </a:cubicBezTo>
                <a:cubicBezTo>
                  <a:pt x="20730" y="5883"/>
                  <a:pt x="20730" y="5883"/>
                  <a:pt x="20730" y="5883"/>
                </a:cubicBezTo>
                <a:cubicBezTo>
                  <a:pt x="20697" y="5707"/>
                  <a:pt x="20633" y="5576"/>
                  <a:pt x="20568" y="5444"/>
                </a:cubicBezTo>
                <a:cubicBezTo>
                  <a:pt x="19182" y="2195"/>
                  <a:pt x="16635" y="0"/>
                  <a:pt x="13701" y="0"/>
                </a:cubicBezTo>
                <a:cubicBezTo>
                  <a:pt x="0" y="0"/>
                  <a:pt x="0" y="0"/>
                  <a:pt x="0" y="0"/>
                </a:cubicBezTo>
                <a:cubicBezTo>
                  <a:pt x="6835" y="16200"/>
                  <a:pt x="6835" y="16200"/>
                  <a:pt x="6835" y="16200"/>
                </a:cubicBezTo>
                <a:cubicBezTo>
                  <a:pt x="8318" y="19668"/>
                  <a:pt x="11026" y="21600"/>
                  <a:pt x="13798" y="21556"/>
                </a:cubicBezTo>
                <a:cubicBezTo>
                  <a:pt x="13863" y="21556"/>
                  <a:pt x="13927" y="21556"/>
                  <a:pt x="14024" y="21556"/>
                </a:cubicBezTo>
                <a:cubicBezTo>
                  <a:pt x="14088" y="21556"/>
                  <a:pt x="14121" y="21556"/>
                  <a:pt x="14185" y="21556"/>
                </a:cubicBezTo>
                <a:cubicBezTo>
                  <a:pt x="14250" y="21556"/>
                  <a:pt x="14346" y="21512"/>
                  <a:pt x="14411" y="21512"/>
                </a:cubicBezTo>
                <a:cubicBezTo>
                  <a:pt x="14475" y="21512"/>
                  <a:pt x="14540" y="21512"/>
                  <a:pt x="14604" y="21512"/>
                </a:cubicBezTo>
                <a:cubicBezTo>
                  <a:pt x="14669" y="21468"/>
                  <a:pt x="14701" y="21468"/>
                  <a:pt x="14765" y="21468"/>
                </a:cubicBezTo>
                <a:cubicBezTo>
                  <a:pt x="14862" y="21468"/>
                  <a:pt x="14927" y="21424"/>
                  <a:pt x="14991" y="21424"/>
                </a:cubicBezTo>
                <a:cubicBezTo>
                  <a:pt x="15056" y="21424"/>
                  <a:pt x="15088" y="21380"/>
                  <a:pt x="15120" y="21380"/>
                </a:cubicBezTo>
                <a:cubicBezTo>
                  <a:pt x="15217" y="21380"/>
                  <a:pt x="15313" y="21337"/>
                  <a:pt x="15410" y="21337"/>
                </a:cubicBezTo>
                <a:cubicBezTo>
                  <a:pt x="15442" y="21293"/>
                  <a:pt x="15442" y="21293"/>
                  <a:pt x="15475" y="21293"/>
                </a:cubicBezTo>
                <a:cubicBezTo>
                  <a:pt x="15604" y="21249"/>
                  <a:pt x="15700" y="21205"/>
                  <a:pt x="15797" y="21161"/>
                </a:cubicBezTo>
                <a:cubicBezTo>
                  <a:pt x="15797" y="21161"/>
                  <a:pt x="15829" y="21161"/>
                  <a:pt x="15829" y="21161"/>
                </a:cubicBezTo>
                <a:cubicBezTo>
                  <a:pt x="16474" y="20941"/>
                  <a:pt x="17054" y="20590"/>
                  <a:pt x="17667" y="20107"/>
                </a:cubicBezTo>
                <a:cubicBezTo>
                  <a:pt x="17893" y="19932"/>
                  <a:pt x="18118" y="19756"/>
                  <a:pt x="18344" y="19537"/>
                </a:cubicBezTo>
                <a:cubicBezTo>
                  <a:pt x="18344" y="19537"/>
                  <a:pt x="18344" y="19537"/>
                  <a:pt x="18344" y="19537"/>
                </a:cubicBezTo>
                <a:cubicBezTo>
                  <a:pt x="18441" y="19449"/>
                  <a:pt x="18537" y="19317"/>
                  <a:pt x="18634" y="19229"/>
                </a:cubicBezTo>
                <a:cubicBezTo>
                  <a:pt x="18634" y="19229"/>
                  <a:pt x="18634" y="19185"/>
                  <a:pt x="18666" y="19185"/>
                </a:cubicBezTo>
                <a:cubicBezTo>
                  <a:pt x="18731" y="19098"/>
                  <a:pt x="18827" y="19010"/>
                  <a:pt x="18892" y="18922"/>
                </a:cubicBezTo>
                <a:cubicBezTo>
                  <a:pt x="18924" y="18878"/>
                  <a:pt x="18956" y="18834"/>
                  <a:pt x="18989" y="18834"/>
                </a:cubicBezTo>
                <a:cubicBezTo>
                  <a:pt x="19021" y="18746"/>
                  <a:pt x="19085" y="18659"/>
                  <a:pt x="19150" y="18571"/>
                </a:cubicBezTo>
                <a:cubicBezTo>
                  <a:pt x="19182" y="18527"/>
                  <a:pt x="19214" y="18483"/>
                  <a:pt x="19279" y="18439"/>
                </a:cubicBezTo>
                <a:cubicBezTo>
                  <a:pt x="19311" y="18395"/>
                  <a:pt x="19376" y="18307"/>
                  <a:pt x="19408" y="18263"/>
                </a:cubicBezTo>
                <a:cubicBezTo>
                  <a:pt x="19440" y="18176"/>
                  <a:pt x="19504" y="18132"/>
                  <a:pt x="19537" y="18088"/>
                </a:cubicBezTo>
                <a:cubicBezTo>
                  <a:pt x="19569" y="18000"/>
                  <a:pt x="19633" y="17912"/>
                  <a:pt x="19666" y="17868"/>
                </a:cubicBezTo>
                <a:close/>
              </a:path>
            </a:pathLst>
          </a:custGeom>
          <a:solidFill>
            <a:srgbClr val="637C90">
              <a:alpha val="90000"/>
            </a:srgbClr>
          </a:solidFill>
          <a:ln w="12700">
            <a:miter lim="400000"/>
          </a:ln>
        </p:spPr>
        <p:txBody>
          <a:bodyPr lIns="45719" rIns="45719"/>
          <a:lstStyle/>
          <a:p>
            <a:pPr/>
          </a:p>
        </p:txBody>
      </p:sp>
      <p:sp>
        <p:nvSpPr>
          <p:cNvPr id="6359" name="Shape 6359"/>
          <p:cNvSpPr/>
          <p:nvPr/>
        </p:nvSpPr>
        <p:spPr>
          <a:xfrm>
            <a:off x="1239487" y="2373313"/>
            <a:ext cx="1938339" cy="24304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906" y="18859"/>
                </a:moveTo>
                <a:cubicBezTo>
                  <a:pt x="17690" y="18859"/>
                  <a:pt x="17690" y="18859"/>
                  <a:pt x="17690" y="18859"/>
                </a:cubicBezTo>
                <a:cubicBezTo>
                  <a:pt x="21600" y="13442"/>
                  <a:pt x="21600" y="13442"/>
                  <a:pt x="21600" y="13442"/>
                </a:cubicBezTo>
                <a:cubicBezTo>
                  <a:pt x="15722" y="5306"/>
                  <a:pt x="15722" y="5306"/>
                  <a:pt x="15722" y="5306"/>
                </a:cubicBezTo>
                <a:cubicBezTo>
                  <a:pt x="14474" y="3604"/>
                  <a:pt x="14529" y="1614"/>
                  <a:pt x="15611" y="0"/>
                </a:cubicBezTo>
                <a:cubicBezTo>
                  <a:pt x="0" y="21578"/>
                  <a:pt x="0" y="21578"/>
                  <a:pt x="0" y="21578"/>
                </a:cubicBezTo>
                <a:cubicBezTo>
                  <a:pt x="0" y="21578"/>
                  <a:pt x="0" y="21578"/>
                  <a:pt x="0" y="21600"/>
                </a:cubicBezTo>
                <a:cubicBezTo>
                  <a:pt x="1165" y="19964"/>
                  <a:pt x="3383" y="18859"/>
                  <a:pt x="5906" y="18859"/>
                </a:cubicBezTo>
                <a:close/>
              </a:path>
            </a:pathLst>
          </a:custGeom>
          <a:solidFill>
            <a:srgbClr val="99AEBA">
              <a:alpha val="90000"/>
            </a:srgbClr>
          </a:solidFill>
          <a:ln w="12700">
            <a:miter lim="400000"/>
          </a:ln>
        </p:spPr>
        <p:txBody>
          <a:bodyPr lIns="45719" rIns="45719"/>
          <a:lstStyle/>
          <a:p>
            <a:pPr/>
          </a:p>
        </p:txBody>
      </p:sp>
      <p:sp>
        <p:nvSpPr>
          <p:cNvPr id="6360" name="Shape 6360"/>
          <p:cNvSpPr/>
          <p:nvPr/>
        </p:nvSpPr>
        <p:spPr>
          <a:xfrm>
            <a:off x="1156143" y="4489706"/>
            <a:ext cx="1670051" cy="1221518"/>
          </a:xfrm>
          <a:custGeom>
            <a:avLst/>
            <a:gdLst/>
            <a:ahLst/>
            <a:cxnLst>
              <a:cxn ang="0">
                <a:pos x="wd2" y="hd2"/>
              </a:cxn>
              <a:cxn ang="5400000">
                <a:pos x="wd2" y="hd2"/>
              </a:cxn>
              <a:cxn ang="10800000">
                <a:pos x="wd2" y="hd2"/>
              </a:cxn>
              <a:cxn ang="16200000">
                <a:pos x="wd2" y="hd2"/>
              </a:cxn>
            </a:cxnLst>
            <a:rect l="0" t="0" r="r" b="b"/>
            <a:pathLst>
              <a:path w="21600" h="21557" fill="norm" stroke="1" extrusionOk="0">
                <a:moveTo>
                  <a:pt x="14743" y="16200"/>
                </a:moveTo>
                <a:cubicBezTo>
                  <a:pt x="21600" y="0"/>
                  <a:pt x="21600" y="0"/>
                  <a:pt x="21600" y="0"/>
                </a:cubicBezTo>
                <a:cubicBezTo>
                  <a:pt x="7919" y="0"/>
                  <a:pt x="7919" y="0"/>
                  <a:pt x="7919" y="0"/>
                </a:cubicBezTo>
                <a:cubicBezTo>
                  <a:pt x="4990" y="0"/>
                  <a:pt x="2414" y="2195"/>
                  <a:pt x="1062" y="5444"/>
                </a:cubicBezTo>
                <a:cubicBezTo>
                  <a:pt x="998" y="5576"/>
                  <a:pt x="934" y="5707"/>
                  <a:pt x="869" y="5883"/>
                </a:cubicBezTo>
                <a:cubicBezTo>
                  <a:pt x="869" y="5883"/>
                  <a:pt x="869" y="5883"/>
                  <a:pt x="869" y="5883"/>
                </a:cubicBezTo>
                <a:cubicBezTo>
                  <a:pt x="805" y="6059"/>
                  <a:pt x="740" y="6190"/>
                  <a:pt x="708" y="6366"/>
                </a:cubicBezTo>
                <a:cubicBezTo>
                  <a:pt x="708" y="6366"/>
                  <a:pt x="708" y="6410"/>
                  <a:pt x="708" y="6410"/>
                </a:cubicBezTo>
                <a:cubicBezTo>
                  <a:pt x="644" y="6541"/>
                  <a:pt x="612" y="6717"/>
                  <a:pt x="547" y="6849"/>
                </a:cubicBezTo>
                <a:cubicBezTo>
                  <a:pt x="547" y="6893"/>
                  <a:pt x="547" y="6893"/>
                  <a:pt x="547" y="6893"/>
                </a:cubicBezTo>
                <a:cubicBezTo>
                  <a:pt x="483" y="7068"/>
                  <a:pt x="451" y="7200"/>
                  <a:pt x="418" y="7332"/>
                </a:cubicBezTo>
                <a:cubicBezTo>
                  <a:pt x="418" y="7376"/>
                  <a:pt x="418" y="7420"/>
                  <a:pt x="386" y="7420"/>
                </a:cubicBezTo>
                <a:cubicBezTo>
                  <a:pt x="354" y="7551"/>
                  <a:pt x="354" y="7683"/>
                  <a:pt x="322" y="7815"/>
                </a:cubicBezTo>
                <a:cubicBezTo>
                  <a:pt x="290" y="7859"/>
                  <a:pt x="290" y="7902"/>
                  <a:pt x="290" y="7946"/>
                </a:cubicBezTo>
                <a:cubicBezTo>
                  <a:pt x="258" y="8078"/>
                  <a:pt x="225" y="8210"/>
                  <a:pt x="225" y="8298"/>
                </a:cubicBezTo>
                <a:cubicBezTo>
                  <a:pt x="193" y="8385"/>
                  <a:pt x="193" y="8429"/>
                  <a:pt x="193" y="8517"/>
                </a:cubicBezTo>
                <a:cubicBezTo>
                  <a:pt x="161" y="8605"/>
                  <a:pt x="161" y="8693"/>
                  <a:pt x="129" y="8780"/>
                </a:cubicBezTo>
                <a:cubicBezTo>
                  <a:pt x="129" y="8868"/>
                  <a:pt x="129" y="8956"/>
                  <a:pt x="97" y="9044"/>
                </a:cubicBezTo>
                <a:cubicBezTo>
                  <a:pt x="97" y="9132"/>
                  <a:pt x="97" y="9220"/>
                  <a:pt x="97" y="9307"/>
                </a:cubicBezTo>
                <a:cubicBezTo>
                  <a:pt x="64" y="9395"/>
                  <a:pt x="64" y="9483"/>
                  <a:pt x="64" y="9571"/>
                </a:cubicBezTo>
                <a:cubicBezTo>
                  <a:pt x="64" y="9659"/>
                  <a:pt x="32" y="9746"/>
                  <a:pt x="32" y="9834"/>
                </a:cubicBezTo>
                <a:cubicBezTo>
                  <a:pt x="32" y="9922"/>
                  <a:pt x="32" y="10010"/>
                  <a:pt x="32" y="10141"/>
                </a:cubicBezTo>
                <a:cubicBezTo>
                  <a:pt x="32" y="10185"/>
                  <a:pt x="32" y="10273"/>
                  <a:pt x="0" y="10361"/>
                </a:cubicBezTo>
                <a:cubicBezTo>
                  <a:pt x="0" y="10449"/>
                  <a:pt x="0" y="10537"/>
                  <a:pt x="0" y="10668"/>
                </a:cubicBezTo>
                <a:cubicBezTo>
                  <a:pt x="0" y="10756"/>
                  <a:pt x="0" y="10844"/>
                  <a:pt x="0" y="10888"/>
                </a:cubicBezTo>
                <a:cubicBezTo>
                  <a:pt x="0" y="10976"/>
                  <a:pt x="0" y="11063"/>
                  <a:pt x="0" y="11151"/>
                </a:cubicBezTo>
                <a:cubicBezTo>
                  <a:pt x="0" y="11283"/>
                  <a:pt x="32" y="11371"/>
                  <a:pt x="32" y="11459"/>
                </a:cubicBezTo>
                <a:cubicBezTo>
                  <a:pt x="32" y="11546"/>
                  <a:pt x="32" y="11590"/>
                  <a:pt x="32" y="11634"/>
                </a:cubicBezTo>
                <a:cubicBezTo>
                  <a:pt x="32" y="11766"/>
                  <a:pt x="64" y="11898"/>
                  <a:pt x="64" y="12029"/>
                </a:cubicBezTo>
                <a:cubicBezTo>
                  <a:pt x="64" y="12073"/>
                  <a:pt x="64" y="12073"/>
                  <a:pt x="64" y="12073"/>
                </a:cubicBezTo>
                <a:cubicBezTo>
                  <a:pt x="225" y="13785"/>
                  <a:pt x="676" y="15454"/>
                  <a:pt x="1384" y="16859"/>
                </a:cubicBezTo>
                <a:cubicBezTo>
                  <a:pt x="1384" y="16859"/>
                  <a:pt x="1384" y="16859"/>
                  <a:pt x="1384" y="16859"/>
                </a:cubicBezTo>
                <a:cubicBezTo>
                  <a:pt x="1449" y="16990"/>
                  <a:pt x="1513" y="17166"/>
                  <a:pt x="1610" y="17298"/>
                </a:cubicBezTo>
                <a:cubicBezTo>
                  <a:pt x="1610" y="17341"/>
                  <a:pt x="1642" y="17385"/>
                  <a:pt x="1674" y="17429"/>
                </a:cubicBezTo>
                <a:cubicBezTo>
                  <a:pt x="1738" y="17517"/>
                  <a:pt x="1770" y="17605"/>
                  <a:pt x="1835" y="17693"/>
                </a:cubicBezTo>
                <a:cubicBezTo>
                  <a:pt x="1867" y="17737"/>
                  <a:pt x="1899" y="17780"/>
                  <a:pt x="1931" y="17868"/>
                </a:cubicBezTo>
                <a:cubicBezTo>
                  <a:pt x="1996" y="17912"/>
                  <a:pt x="2028" y="18000"/>
                  <a:pt x="2092" y="18088"/>
                </a:cubicBezTo>
                <a:cubicBezTo>
                  <a:pt x="2125" y="18132"/>
                  <a:pt x="2157" y="18176"/>
                  <a:pt x="2189" y="18263"/>
                </a:cubicBezTo>
                <a:cubicBezTo>
                  <a:pt x="2253" y="18307"/>
                  <a:pt x="2286" y="18395"/>
                  <a:pt x="2350" y="18439"/>
                </a:cubicBezTo>
                <a:cubicBezTo>
                  <a:pt x="2382" y="18483"/>
                  <a:pt x="2414" y="18527"/>
                  <a:pt x="2446" y="18571"/>
                </a:cubicBezTo>
                <a:cubicBezTo>
                  <a:pt x="2511" y="18659"/>
                  <a:pt x="2575" y="18746"/>
                  <a:pt x="2640" y="18834"/>
                </a:cubicBezTo>
                <a:cubicBezTo>
                  <a:pt x="2672" y="18834"/>
                  <a:pt x="2704" y="18878"/>
                  <a:pt x="2704" y="18922"/>
                </a:cubicBezTo>
                <a:cubicBezTo>
                  <a:pt x="2801" y="19010"/>
                  <a:pt x="2865" y="19098"/>
                  <a:pt x="2962" y="19185"/>
                </a:cubicBezTo>
                <a:cubicBezTo>
                  <a:pt x="2962" y="19185"/>
                  <a:pt x="2994" y="19229"/>
                  <a:pt x="2994" y="19229"/>
                </a:cubicBezTo>
                <a:cubicBezTo>
                  <a:pt x="3090" y="19317"/>
                  <a:pt x="3187" y="19449"/>
                  <a:pt x="3283" y="19537"/>
                </a:cubicBezTo>
                <a:cubicBezTo>
                  <a:pt x="3283" y="19537"/>
                  <a:pt x="3283" y="19537"/>
                  <a:pt x="3283" y="19537"/>
                </a:cubicBezTo>
                <a:cubicBezTo>
                  <a:pt x="3509" y="19756"/>
                  <a:pt x="3734" y="19932"/>
                  <a:pt x="3959" y="20107"/>
                </a:cubicBezTo>
                <a:cubicBezTo>
                  <a:pt x="4539" y="20590"/>
                  <a:pt x="5151" y="20941"/>
                  <a:pt x="5762" y="21161"/>
                </a:cubicBezTo>
                <a:cubicBezTo>
                  <a:pt x="5794" y="21161"/>
                  <a:pt x="5794" y="21161"/>
                  <a:pt x="5794" y="21161"/>
                </a:cubicBezTo>
                <a:cubicBezTo>
                  <a:pt x="5923" y="21205"/>
                  <a:pt x="6020" y="21249"/>
                  <a:pt x="6116" y="21293"/>
                </a:cubicBezTo>
                <a:cubicBezTo>
                  <a:pt x="6148" y="21293"/>
                  <a:pt x="6181" y="21293"/>
                  <a:pt x="6213" y="21337"/>
                </a:cubicBezTo>
                <a:cubicBezTo>
                  <a:pt x="6309" y="21337"/>
                  <a:pt x="6374" y="21380"/>
                  <a:pt x="6470" y="21380"/>
                </a:cubicBezTo>
                <a:cubicBezTo>
                  <a:pt x="6535" y="21380"/>
                  <a:pt x="6567" y="21424"/>
                  <a:pt x="6599" y="21424"/>
                </a:cubicBezTo>
                <a:cubicBezTo>
                  <a:pt x="6696" y="21424"/>
                  <a:pt x="6760" y="21468"/>
                  <a:pt x="6824" y="21468"/>
                </a:cubicBezTo>
                <a:cubicBezTo>
                  <a:pt x="6889" y="21468"/>
                  <a:pt x="6953" y="21468"/>
                  <a:pt x="7018" y="21512"/>
                </a:cubicBezTo>
                <a:cubicBezTo>
                  <a:pt x="7082" y="21512"/>
                  <a:pt x="7146" y="21512"/>
                  <a:pt x="7211" y="21512"/>
                </a:cubicBezTo>
                <a:cubicBezTo>
                  <a:pt x="7275" y="21512"/>
                  <a:pt x="7339" y="21556"/>
                  <a:pt x="7404" y="21556"/>
                </a:cubicBezTo>
                <a:cubicBezTo>
                  <a:pt x="7468" y="21556"/>
                  <a:pt x="7533" y="21556"/>
                  <a:pt x="7597" y="21556"/>
                </a:cubicBezTo>
                <a:cubicBezTo>
                  <a:pt x="7661" y="21556"/>
                  <a:pt x="7726" y="21556"/>
                  <a:pt x="7822" y="21556"/>
                </a:cubicBezTo>
                <a:cubicBezTo>
                  <a:pt x="10559" y="21600"/>
                  <a:pt x="13263" y="19668"/>
                  <a:pt x="14743" y="16200"/>
                </a:cubicBezTo>
                <a:close/>
              </a:path>
            </a:pathLst>
          </a:custGeom>
          <a:solidFill>
            <a:srgbClr val="99AEBA">
              <a:alpha val="90000"/>
            </a:srgbClr>
          </a:solidFill>
          <a:ln w="12700">
            <a:miter lim="400000"/>
          </a:ln>
        </p:spPr>
        <p:txBody>
          <a:bodyPr lIns="45719" rIns="45719"/>
          <a:lstStyle/>
          <a:p>
            <a:pPr/>
          </a:p>
        </p:txBody>
      </p:sp>
      <p:sp>
        <p:nvSpPr>
          <p:cNvPr id="6361" name="Shape 6361"/>
          <p:cNvSpPr/>
          <p:nvPr/>
        </p:nvSpPr>
        <p:spPr>
          <a:xfrm>
            <a:off x="2566678" y="2054225"/>
            <a:ext cx="1222596" cy="1831975"/>
          </a:xfrm>
          <a:custGeom>
            <a:avLst/>
            <a:gdLst/>
            <a:ahLst/>
            <a:cxnLst>
              <a:cxn ang="0">
                <a:pos x="wd2" y="hd2"/>
              </a:cxn>
              <a:cxn ang="5400000">
                <a:pos x="wd2" y="hd2"/>
              </a:cxn>
              <a:cxn ang="10800000">
                <a:pos x="wd2" y="hd2"/>
              </a:cxn>
              <a:cxn ang="16200000">
                <a:pos x="wd2" y="hd2"/>
              </a:cxn>
            </a:cxnLst>
            <a:rect l="0" t="0" r="r" b="b"/>
            <a:pathLst>
              <a:path w="20639" h="21600" fill="norm" stroke="1" extrusionOk="0">
                <a:moveTo>
                  <a:pt x="1408" y="10800"/>
                </a:moveTo>
                <a:cubicBezTo>
                  <a:pt x="10317" y="21600"/>
                  <a:pt x="10317" y="21600"/>
                  <a:pt x="10317" y="21600"/>
                </a:cubicBezTo>
                <a:cubicBezTo>
                  <a:pt x="19268" y="10800"/>
                  <a:pt x="19268" y="10800"/>
                  <a:pt x="19268" y="10800"/>
                </a:cubicBezTo>
                <a:cubicBezTo>
                  <a:pt x="21117" y="8540"/>
                  <a:pt x="21033" y="5899"/>
                  <a:pt x="19394" y="3757"/>
                </a:cubicBezTo>
                <a:cubicBezTo>
                  <a:pt x="19268" y="3610"/>
                  <a:pt x="19268" y="3610"/>
                  <a:pt x="19268" y="3610"/>
                </a:cubicBezTo>
                <a:cubicBezTo>
                  <a:pt x="18806" y="3052"/>
                  <a:pt x="18301" y="2583"/>
                  <a:pt x="17713" y="2172"/>
                </a:cubicBezTo>
                <a:cubicBezTo>
                  <a:pt x="17713" y="2172"/>
                  <a:pt x="17671" y="2142"/>
                  <a:pt x="17671" y="2142"/>
                </a:cubicBezTo>
                <a:cubicBezTo>
                  <a:pt x="17587" y="2084"/>
                  <a:pt x="17461" y="1996"/>
                  <a:pt x="17377" y="1937"/>
                </a:cubicBezTo>
                <a:cubicBezTo>
                  <a:pt x="17335" y="1908"/>
                  <a:pt x="17335" y="1908"/>
                  <a:pt x="17293" y="1878"/>
                </a:cubicBezTo>
                <a:cubicBezTo>
                  <a:pt x="17209" y="1820"/>
                  <a:pt x="17125" y="1761"/>
                  <a:pt x="16999" y="1732"/>
                </a:cubicBezTo>
                <a:cubicBezTo>
                  <a:pt x="16957" y="1702"/>
                  <a:pt x="16915" y="1673"/>
                  <a:pt x="16873" y="1643"/>
                </a:cubicBezTo>
                <a:cubicBezTo>
                  <a:pt x="16831" y="1585"/>
                  <a:pt x="16747" y="1555"/>
                  <a:pt x="16663" y="1497"/>
                </a:cubicBezTo>
                <a:cubicBezTo>
                  <a:pt x="16578" y="1467"/>
                  <a:pt x="16536" y="1438"/>
                  <a:pt x="16452" y="1409"/>
                </a:cubicBezTo>
                <a:cubicBezTo>
                  <a:pt x="16410" y="1379"/>
                  <a:pt x="16326" y="1350"/>
                  <a:pt x="16242" y="1321"/>
                </a:cubicBezTo>
                <a:cubicBezTo>
                  <a:pt x="16200" y="1262"/>
                  <a:pt x="16116" y="1233"/>
                  <a:pt x="16032" y="1203"/>
                </a:cubicBezTo>
                <a:cubicBezTo>
                  <a:pt x="15990" y="1174"/>
                  <a:pt x="15906" y="1145"/>
                  <a:pt x="15822" y="1115"/>
                </a:cubicBezTo>
                <a:cubicBezTo>
                  <a:pt x="15780" y="1086"/>
                  <a:pt x="15696" y="1057"/>
                  <a:pt x="15612" y="998"/>
                </a:cubicBezTo>
                <a:cubicBezTo>
                  <a:pt x="15528" y="968"/>
                  <a:pt x="15444" y="939"/>
                  <a:pt x="15402" y="939"/>
                </a:cubicBezTo>
                <a:cubicBezTo>
                  <a:pt x="15318" y="910"/>
                  <a:pt x="15234" y="880"/>
                  <a:pt x="15150" y="851"/>
                </a:cubicBezTo>
                <a:cubicBezTo>
                  <a:pt x="15066" y="822"/>
                  <a:pt x="14982" y="792"/>
                  <a:pt x="14898" y="763"/>
                </a:cubicBezTo>
                <a:cubicBezTo>
                  <a:pt x="14856" y="734"/>
                  <a:pt x="14813" y="704"/>
                  <a:pt x="14729" y="704"/>
                </a:cubicBezTo>
                <a:cubicBezTo>
                  <a:pt x="14645" y="646"/>
                  <a:pt x="14519" y="616"/>
                  <a:pt x="14435" y="587"/>
                </a:cubicBezTo>
                <a:cubicBezTo>
                  <a:pt x="14393" y="587"/>
                  <a:pt x="14351" y="587"/>
                  <a:pt x="14351" y="558"/>
                </a:cubicBezTo>
                <a:cubicBezTo>
                  <a:pt x="14225" y="528"/>
                  <a:pt x="14057" y="499"/>
                  <a:pt x="13931" y="440"/>
                </a:cubicBezTo>
                <a:cubicBezTo>
                  <a:pt x="13931" y="440"/>
                  <a:pt x="13931" y="440"/>
                  <a:pt x="13931" y="440"/>
                </a:cubicBezTo>
                <a:cubicBezTo>
                  <a:pt x="12880" y="176"/>
                  <a:pt x="11704" y="29"/>
                  <a:pt x="10569" y="0"/>
                </a:cubicBezTo>
                <a:cubicBezTo>
                  <a:pt x="10485" y="0"/>
                  <a:pt x="10401" y="0"/>
                  <a:pt x="10317" y="0"/>
                </a:cubicBezTo>
                <a:cubicBezTo>
                  <a:pt x="10233" y="0"/>
                  <a:pt x="10191" y="0"/>
                  <a:pt x="10107" y="0"/>
                </a:cubicBezTo>
                <a:cubicBezTo>
                  <a:pt x="8804" y="29"/>
                  <a:pt x="7501" y="205"/>
                  <a:pt x="6325" y="558"/>
                </a:cubicBezTo>
                <a:cubicBezTo>
                  <a:pt x="6283" y="587"/>
                  <a:pt x="6241" y="587"/>
                  <a:pt x="6241" y="587"/>
                </a:cubicBezTo>
                <a:cubicBezTo>
                  <a:pt x="6115" y="616"/>
                  <a:pt x="6031" y="646"/>
                  <a:pt x="5905" y="704"/>
                </a:cubicBezTo>
                <a:cubicBezTo>
                  <a:pt x="5863" y="704"/>
                  <a:pt x="5778" y="734"/>
                  <a:pt x="5736" y="763"/>
                </a:cubicBezTo>
                <a:cubicBezTo>
                  <a:pt x="5652" y="792"/>
                  <a:pt x="5568" y="822"/>
                  <a:pt x="5484" y="851"/>
                </a:cubicBezTo>
                <a:cubicBezTo>
                  <a:pt x="5400" y="880"/>
                  <a:pt x="5358" y="910"/>
                  <a:pt x="5274" y="939"/>
                </a:cubicBezTo>
                <a:cubicBezTo>
                  <a:pt x="5190" y="939"/>
                  <a:pt x="5148" y="968"/>
                  <a:pt x="5064" y="998"/>
                </a:cubicBezTo>
                <a:cubicBezTo>
                  <a:pt x="4980" y="1057"/>
                  <a:pt x="4896" y="1086"/>
                  <a:pt x="4812" y="1115"/>
                </a:cubicBezTo>
                <a:cubicBezTo>
                  <a:pt x="4770" y="1145"/>
                  <a:pt x="4686" y="1174"/>
                  <a:pt x="4602" y="1203"/>
                </a:cubicBezTo>
                <a:cubicBezTo>
                  <a:pt x="4560" y="1233"/>
                  <a:pt x="4476" y="1262"/>
                  <a:pt x="4392" y="1321"/>
                </a:cubicBezTo>
                <a:cubicBezTo>
                  <a:pt x="4308" y="1350"/>
                  <a:pt x="4266" y="1379"/>
                  <a:pt x="4182" y="1409"/>
                </a:cubicBezTo>
                <a:cubicBezTo>
                  <a:pt x="4140" y="1438"/>
                  <a:pt x="4056" y="1467"/>
                  <a:pt x="4013" y="1497"/>
                </a:cubicBezTo>
                <a:cubicBezTo>
                  <a:pt x="3929" y="1555"/>
                  <a:pt x="3845" y="1585"/>
                  <a:pt x="3761" y="1643"/>
                </a:cubicBezTo>
                <a:cubicBezTo>
                  <a:pt x="3719" y="1673"/>
                  <a:pt x="3677" y="1702"/>
                  <a:pt x="3635" y="1702"/>
                </a:cubicBezTo>
                <a:cubicBezTo>
                  <a:pt x="3551" y="1761"/>
                  <a:pt x="3467" y="1820"/>
                  <a:pt x="3341" y="1878"/>
                </a:cubicBezTo>
                <a:cubicBezTo>
                  <a:pt x="3341" y="1908"/>
                  <a:pt x="3299" y="1908"/>
                  <a:pt x="3299" y="1937"/>
                </a:cubicBezTo>
                <a:cubicBezTo>
                  <a:pt x="3173" y="1996"/>
                  <a:pt x="3089" y="2084"/>
                  <a:pt x="2963" y="2142"/>
                </a:cubicBezTo>
                <a:cubicBezTo>
                  <a:pt x="2963" y="2142"/>
                  <a:pt x="2963" y="2172"/>
                  <a:pt x="2963" y="2172"/>
                </a:cubicBezTo>
                <a:cubicBezTo>
                  <a:pt x="2375" y="2583"/>
                  <a:pt x="1828" y="3052"/>
                  <a:pt x="1408" y="3610"/>
                </a:cubicBezTo>
                <a:cubicBezTo>
                  <a:pt x="1240" y="3757"/>
                  <a:pt x="1240" y="3757"/>
                  <a:pt x="1240" y="3757"/>
                </a:cubicBezTo>
                <a:cubicBezTo>
                  <a:pt x="-399" y="5899"/>
                  <a:pt x="-483" y="8540"/>
                  <a:pt x="1408" y="10800"/>
                </a:cubicBezTo>
                <a:close/>
              </a:path>
            </a:pathLst>
          </a:custGeom>
          <a:solidFill>
            <a:srgbClr val="637C90">
              <a:alpha val="90000"/>
            </a:srgbClr>
          </a:solidFill>
          <a:ln w="12700">
            <a:miter lim="400000"/>
          </a:ln>
        </p:spPr>
        <p:txBody>
          <a:bodyPr lIns="45719" rIns="45719"/>
          <a:lstStyle/>
          <a:p>
            <a:pPr/>
          </a:p>
        </p:txBody>
      </p:sp>
      <p:sp>
        <p:nvSpPr>
          <p:cNvPr id="6362" name="Shape 6362"/>
          <p:cNvSpPr/>
          <p:nvPr/>
        </p:nvSpPr>
        <p:spPr>
          <a:xfrm>
            <a:off x="2567815" y="2021350"/>
            <a:ext cx="1222596" cy="1831976"/>
          </a:xfrm>
          <a:custGeom>
            <a:avLst/>
            <a:gdLst/>
            <a:ahLst/>
            <a:cxnLst>
              <a:cxn ang="0">
                <a:pos x="wd2" y="hd2"/>
              </a:cxn>
              <a:cxn ang="5400000">
                <a:pos x="wd2" y="hd2"/>
              </a:cxn>
              <a:cxn ang="10800000">
                <a:pos x="wd2" y="hd2"/>
              </a:cxn>
              <a:cxn ang="16200000">
                <a:pos x="wd2" y="hd2"/>
              </a:cxn>
            </a:cxnLst>
            <a:rect l="0" t="0" r="r" b="b"/>
            <a:pathLst>
              <a:path w="20639" h="21600" fill="norm" stroke="1" extrusionOk="0">
                <a:moveTo>
                  <a:pt x="1408" y="10800"/>
                </a:moveTo>
                <a:cubicBezTo>
                  <a:pt x="10317" y="21600"/>
                  <a:pt x="10317" y="21600"/>
                  <a:pt x="10317" y="21600"/>
                </a:cubicBezTo>
                <a:cubicBezTo>
                  <a:pt x="19268" y="10800"/>
                  <a:pt x="19268" y="10800"/>
                  <a:pt x="19268" y="10800"/>
                </a:cubicBezTo>
                <a:cubicBezTo>
                  <a:pt x="21117" y="8540"/>
                  <a:pt x="21033" y="5899"/>
                  <a:pt x="19394" y="3757"/>
                </a:cubicBezTo>
                <a:cubicBezTo>
                  <a:pt x="19268" y="3610"/>
                  <a:pt x="19268" y="3610"/>
                  <a:pt x="19268" y="3610"/>
                </a:cubicBezTo>
                <a:cubicBezTo>
                  <a:pt x="18806" y="3052"/>
                  <a:pt x="18301" y="2583"/>
                  <a:pt x="17713" y="2172"/>
                </a:cubicBezTo>
                <a:cubicBezTo>
                  <a:pt x="17713" y="2172"/>
                  <a:pt x="17671" y="2142"/>
                  <a:pt x="17671" y="2142"/>
                </a:cubicBezTo>
                <a:cubicBezTo>
                  <a:pt x="17587" y="2084"/>
                  <a:pt x="17461" y="1996"/>
                  <a:pt x="17377" y="1937"/>
                </a:cubicBezTo>
                <a:cubicBezTo>
                  <a:pt x="17335" y="1908"/>
                  <a:pt x="17335" y="1908"/>
                  <a:pt x="17293" y="1878"/>
                </a:cubicBezTo>
                <a:cubicBezTo>
                  <a:pt x="17209" y="1820"/>
                  <a:pt x="17125" y="1761"/>
                  <a:pt x="16999" y="1732"/>
                </a:cubicBezTo>
                <a:cubicBezTo>
                  <a:pt x="16957" y="1702"/>
                  <a:pt x="16915" y="1673"/>
                  <a:pt x="16873" y="1643"/>
                </a:cubicBezTo>
                <a:cubicBezTo>
                  <a:pt x="16831" y="1585"/>
                  <a:pt x="16747" y="1555"/>
                  <a:pt x="16663" y="1497"/>
                </a:cubicBezTo>
                <a:cubicBezTo>
                  <a:pt x="16578" y="1467"/>
                  <a:pt x="16536" y="1438"/>
                  <a:pt x="16452" y="1409"/>
                </a:cubicBezTo>
                <a:cubicBezTo>
                  <a:pt x="16410" y="1379"/>
                  <a:pt x="16326" y="1350"/>
                  <a:pt x="16242" y="1321"/>
                </a:cubicBezTo>
                <a:cubicBezTo>
                  <a:pt x="16200" y="1262"/>
                  <a:pt x="16116" y="1233"/>
                  <a:pt x="16032" y="1203"/>
                </a:cubicBezTo>
                <a:cubicBezTo>
                  <a:pt x="15990" y="1174"/>
                  <a:pt x="15906" y="1145"/>
                  <a:pt x="15822" y="1115"/>
                </a:cubicBezTo>
                <a:cubicBezTo>
                  <a:pt x="15780" y="1086"/>
                  <a:pt x="15696" y="1057"/>
                  <a:pt x="15612" y="998"/>
                </a:cubicBezTo>
                <a:cubicBezTo>
                  <a:pt x="15528" y="968"/>
                  <a:pt x="15444" y="939"/>
                  <a:pt x="15402" y="939"/>
                </a:cubicBezTo>
                <a:cubicBezTo>
                  <a:pt x="15318" y="910"/>
                  <a:pt x="15234" y="880"/>
                  <a:pt x="15150" y="851"/>
                </a:cubicBezTo>
                <a:cubicBezTo>
                  <a:pt x="15066" y="822"/>
                  <a:pt x="14982" y="792"/>
                  <a:pt x="14898" y="763"/>
                </a:cubicBezTo>
                <a:cubicBezTo>
                  <a:pt x="14856" y="734"/>
                  <a:pt x="14813" y="704"/>
                  <a:pt x="14729" y="704"/>
                </a:cubicBezTo>
                <a:cubicBezTo>
                  <a:pt x="14645" y="646"/>
                  <a:pt x="14519" y="616"/>
                  <a:pt x="14435" y="587"/>
                </a:cubicBezTo>
                <a:cubicBezTo>
                  <a:pt x="14393" y="587"/>
                  <a:pt x="14351" y="587"/>
                  <a:pt x="14351" y="558"/>
                </a:cubicBezTo>
                <a:cubicBezTo>
                  <a:pt x="14225" y="528"/>
                  <a:pt x="14057" y="499"/>
                  <a:pt x="13931" y="440"/>
                </a:cubicBezTo>
                <a:cubicBezTo>
                  <a:pt x="13931" y="440"/>
                  <a:pt x="13931" y="440"/>
                  <a:pt x="13931" y="440"/>
                </a:cubicBezTo>
                <a:cubicBezTo>
                  <a:pt x="12880" y="176"/>
                  <a:pt x="11704" y="29"/>
                  <a:pt x="10569" y="0"/>
                </a:cubicBezTo>
                <a:cubicBezTo>
                  <a:pt x="10485" y="0"/>
                  <a:pt x="10401" y="0"/>
                  <a:pt x="10317" y="0"/>
                </a:cubicBezTo>
                <a:cubicBezTo>
                  <a:pt x="10233" y="0"/>
                  <a:pt x="10191" y="0"/>
                  <a:pt x="10107" y="0"/>
                </a:cubicBezTo>
                <a:cubicBezTo>
                  <a:pt x="8804" y="29"/>
                  <a:pt x="7501" y="205"/>
                  <a:pt x="6325" y="558"/>
                </a:cubicBezTo>
                <a:cubicBezTo>
                  <a:pt x="6283" y="587"/>
                  <a:pt x="6241" y="587"/>
                  <a:pt x="6241" y="587"/>
                </a:cubicBezTo>
                <a:cubicBezTo>
                  <a:pt x="6115" y="616"/>
                  <a:pt x="6031" y="646"/>
                  <a:pt x="5905" y="704"/>
                </a:cubicBezTo>
                <a:cubicBezTo>
                  <a:pt x="5863" y="704"/>
                  <a:pt x="5778" y="734"/>
                  <a:pt x="5736" y="763"/>
                </a:cubicBezTo>
                <a:cubicBezTo>
                  <a:pt x="5652" y="792"/>
                  <a:pt x="5568" y="822"/>
                  <a:pt x="5484" y="851"/>
                </a:cubicBezTo>
                <a:cubicBezTo>
                  <a:pt x="5400" y="880"/>
                  <a:pt x="5358" y="910"/>
                  <a:pt x="5274" y="939"/>
                </a:cubicBezTo>
                <a:cubicBezTo>
                  <a:pt x="5190" y="939"/>
                  <a:pt x="5148" y="968"/>
                  <a:pt x="5064" y="998"/>
                </a:cubicBezTo>
                <a:cubicBezTo>
                  <a:pt x="4980" y="1057"/>
                  <a:pt x="4896" y="1086"/>
                  <a:pt x="4812" y="1115"/>
                </a:cubicBezTo>
                <a:cubicBezTo>
                  <a:pt x="4770" y="1145"/>
                  <a:pt x="4686" y="1174"/>
                  <a:pt x="4602" y="1203"/>
                </a:cubicBezTo>
                <a:cubicBezTo>
                  <a:pt x="4560" y="1233"/>
                  <a:pt x="4476" y="1262"/>
                  <a:pt x="4392" y="1321"/>
                </a:cubicBezTo>
                <a:cubicBezTo>
                  <a:pt x="4308" y="1350"/>
                  <a:pt x="4266" y="1379"/>
                  <a:pt x="4182" y="1409"/>
                </a:cubicBezTo>
                <a:cubicBezTo>
                  <a:pt x="4140" y="1438"/>
                  <a:pt x="4056" y="1467"/>
                  <a:pt x="4013" y="1497"/>
                </a:cubicBezTo>
                <a:cubicBezTo>
                  <a:pt x="3929" y="1555"/>
                  <a:pt x="3845" y="1585"/>
                  <a:pt x="3761" y="1643"/>
                </a:cubicBezTo>
                <a:cubicBezTo>
                  <a:pt x="3719" y="1673"/>
                  <a:pt x="3677" y="1702"/>
                  <a:pt x="3635" y="1702"/>
                </a:cubicBezTo>
                <a:cubicBezTo>
                  <a:pt x="3551" y="1761"/>
                  <a:pt x="3467" y="1820"/>
                  <a:pt x="3341" y="1878"/>
                </a:cubicBezTo>
                <a:cubicBezTo>
                  <a:pt x="3341" y="1908"/>
                  <a:pt x="3299" y="1908"/>
                  <a:pt x="3299" y="1937"/>
                </a:cubicBezTo>
                <a:cubicBezTo>
                  <a:pt x="3173" y="1996"/>
                  <a:pt x="3089" y="2084"/>
                  <a:pt x="2963" y="2142"/>
                </a:cubicBezTo>
                <a:cubicBezTo>
                  <a:pt x="2963" y="2142"/>
                  <a:pt x="2963" y="2172"/>
                  <a:pt x="2963" y="2172"/>
                </a:cubicBezTo>
                <a:cubicBezTo>
                  <a:pt x="2375" y="2583"/>
                  <a:pt x="1828" y="3052"/>
                  <a:pt x="1408" y="3610"/>
                </a:cubicBezTo>
                <a:cubicBezTo>
                  <a:pt x="1240" y="3757"/>
                  <a:pt x="1240" y="3757"/>
                  <a:pt x="1240" y="3757"/>
                </a:cubicBezTo>
                <a:cubicBezTo>
                  <a:pt x="-399" y="5899"/>
                  <a:pt x="-483" y="8540"/>
                  <a:pt x="1408" y="10800"/>
                </a:cubicBezTo>
                <a:close/>
              </a:path>
            </a:pathLst>
          </a:custGeom>
          <a:solidFill>
            <a:srgbClr val="637C90">
              <a:alpha val="90000"/>
            </a:srgbClr>
          </a:solidFill>
          <a:ln w="12700">
            <a:miter lim="400000"/>
          </a:ln>
        </p:spPr>
        <p:txBody>
          <a:bodyPr lIns="45719" rIns="45719"/>
          <a:lstStyle/>
          <a:p>
            <a:pPr/>
          </a:p>
        </p:txBody>
      </p:sp>
      <p:sp>
        <p:nvSpPr>
          <p:cNvPr id="6363" name="Shape 6363"/>
          <p:cNvSpPr/>
          <p:nvPr/>
        </p:nvSpPr>
        <p:spPr>
          <a:xfrm>
            <a:off x="3530248" y="4495796"/>
            <a:ext cx="1668464" cy="1221518"/>
          </a:xfrm>
          <a:custGeom>
            <a:avLst/>
            <a:gdLst/>
            <a:ahLst/>
            <a:cxnLst>
              <a:cxn ang="0">
                <a:pos x="wd2" y="hd2"/>
              </a:cxn>
              <a:cxn ang="5400000">
                <a:pos x="wd2" y="hd2"/>
              </a:cxn>
              <a:cxn ang="10800000">
                <a:pos x="wd2" y="hd2"/>
              </a:cxn>
              <a:cxn ang="16200000">
                <a:pos x="wd2" y="hd2"/>
              </a:cxn>
            </a:cxnLst>
            <a:rect l="0" t="0" r="r" b="b"/>
            <a:pathLst>
              <a:path w="21600" h="21557" fill="norm" stroke="1" extrusionOk="0">
                <a:moveTo>
                  <a:pt x="19666" y="17868"/>
                </a:moveTo>
                <a:cubicBezTo>
                  <a:pt x="19698" y="17780"/>
                  <a:pt x="19762" y="17737"/>
                  <a:pt x="19795" y="17693"/>
                </a:cubicBezTo>
                <a:cubicBezTo>
                  <a:pt x="19827" y="17605"/>
                  <a:pt x="19891" y="17517"/>
                  <a:pt x="19924" y="17429"/>
                </a:cubicBezTo>
                <a:cubicBezTo>
                  <a:pt x="19956" y="17385"/>
                  <a:pt x="19988" y="17341"/>
                  <a:pt x="20020" y="17298"/>
                </a:cubicBezTo>
                <a:cubicBezTo>
                  <a:pt x="20085" y="17166"/>
                  <a:pt x="20149" y="16990"/>
                  <a:pt x="20214" y="16859"/>
                </a:cubicBezTo>
                <a:cubicBezTo>
                  <a:pt x="20246" y="16859"/>
                  <a:pt x="20246" y="16859"/>
                  <a:pt x="20246" y="16859"/>
                </a:cubicBezTo>
                <a:cubicBezTo>
                  <a:pt x="20955" y="15454"/>
                  <a:pt x="21407" y="13785"/>
                  <a:pt x="21568" y="12073"/>
                </a:cubicBezTo>
                <a:cubicBezTo>
                  <a:pt x="21568" y="12073"/>
                  <a:pt x="21568" y="12073"/>
                  <a:pt x="21568" y="12029"/>
                </a:cubicBezTo>
                <a:cubicBezTo>
                  <a:pt x="21568" y="11898"/>
                  <a:pt x="21568" y="11766"/>
                  <a:pt x="21600" y="11634"/>
                </a:cubicBezTo>
                <a:cubicBezTo>
                  <a:pt x="21600" y="11590"/>
                  <a:pt x="21600" y="11546"/>
                  <a:pt x="21600" y="11459"/>
                </a:cubicBezTo>
                <a:cubicBezTo>
                  <a:pt x="21600" y="11371"/>
                  <a:pt x="21600" y="11283"/>
                  <a:pt x="21600" y="11151"/>
                </a:cubicBezTo>
                <a:cubicBezTo>
                  <a:pt x="21600" y="11063"/>
                  <a:pt x="21600" y="10976"/>
                  <a:pt x="21600" y="10932"/>
                </a:cubicBezTo>
                <a:cubicBezTo>
                  <a:pt x="21600" y="10844"/>
                  <a:pt x="21600" y="10756"/>
                  <a:pt x="21600" y="10668"/>
                </a:cubicBezTo>
                <a:cubicBezTo>
                  <a:pt x="21600" y="10537"/>
                  <a:pt x="21600" y="10449"/>
                  <a:pt x="21600" y="10361"/>
                </a:cubicBezTo>
                <a:cubicBezTo>
                  <a:pt x="21600" y="10273"/>
                  <a:pt x="21600" y="10185"/>
                  <a:pt x="21600" y="10141"/>
                </a:cubicBezTo>
                <a:cubicBezTo>
                  <a:pt x="21600" y="10010"/>
                  <a:pt x="21568" y="9922"/>
                  <a:pt x="21568" y="9834"/>
                </a:cubicBezTo>
                <a:cubicBezTo>
                  <a:pt x="21568" y="9746"/>
                  <a:pt x="21568" y="9659"/>
                  <a:pt x="21568" y="9571"/>
                </a:cubicBezTo>
                <a:cubicBezTo>
                  <a:pt x="21568" y="9483"/>
                  <a:pt x="21536" y="9395"/>
                  <a:pt x="21536" y="9307"/>
                </a:cubicBezTo>
                <a:cubicBezTo>
                  <a:pt x="21536" y="9220"/>
                  <a:pt x="21503" y="9132"/>
                  <a:pt x="21503" y="9044"/>
                </a:cubicBezTo>
                <a:cubicBezTo>
                  <a:pt x="21503" y="8956"/>
                  <a:pt x="21471" y="8868"/>
                  <a:pt x="21471" y="8780"/>
                </a:cubicBezTo>
                <a:cubicBezTo>
                  <a:pt x="21471" y="8693"/>
                  <a:pt x="21439" y="8605"/>
                  <a:pt x="21439" y="8473"/>
                </a:cubicBezTo>
                <a:cubicBezTo>
                  <a:pt x="21407" y="8429"/>
                  <a:pt x="21407" y="8385"/>
                  <a:pt x="21407" y="8298"/>
                </a:cubicBezTo>
                <a:cubicBezTo>
                  <a:pt x="21374" y="8210"/>
                  <a:pt x="21342" y="8078"/>
                  <a:pt x="21342" y="7946"/>
                </a:cubicBezTo>
                <a:cubicBezTo>
                  <a:pt x="21310" y="7902"/>
                  <a:pt x="21310" y="7859"/>
                  <a:pt x="21310" y="7815"/>
                </a:cubicBezTo>
                <a:cubicBezTo>
                  <a:pt x="21278" y="7683"/>
                  <a:pt x="21245" y="7551"/>
                  <a:pt x="21213" y="7420"/>
                </a:cubicBezTo>
                <a:cubicBezTo>
                  <a:pt x="21213" y="7420"/>
                  <a:pt x="21213" y="7376"/>
                  <a:pt x="21181" y="7332"/>
                </a:cubicBezTo>
                <a:cubicBezTo>
                  <a:pt x="21149" y="7200"/>
                  <a:pt x="21116" y="7068"/>
                  <a:pt x="21084" y="6893"/>
                </a:cubicBezTo>
                <a:cubicBezTo>
                  <a:pt x="21084" y="6893"/>
                  <a:pt x="21084" y="6893"/>
                  <a:pt x="21052" y="6849"/>
                </a:cubicBezTo>
                <a:cubicBezTo>
                  <a:pt x="21020" y="6717"/>
                  <a:pt x="20987" y="6541"/>
                  <a:pt x="20923" y="6410"/>
                </a:cubicBezTo>
                <a:cubicBezTo>
                  <a:pt x="20923" y="6366"/>
                  <a:pt x="20923" y="6366"/>
                  <a:pt x="20923" y="6366"/>
                </a:cubicBezTo>
                <a:cubicBezTo>
                  <a:pt x="20859" y="6190"/>
                  <a:pt x="20794" y="6059"/>
                  <a:pt x="20762" y="5883"/>
                </a:cubicBezTo>
                <a:cubicBezTo>
                  <a:pt x="20730" y="5883"/>
                  <a:pt x="20730" y="5883"/>
                  <a:pt x="20730" y="5883"/>
                </a:cubicBezTo>
                <a:cubicBezTo>
                  <a:pt x="20697" y="5707"/>
                  <a:pt x="20633" y="5576"/>
                  <a:pt x="20568" y="5444"/>
                </a:cubicBezTo>
                <a:cubicBezTo>
                  <a:pt x="19182" y="2195"/>
                  <a:pt x="16635" y="0"/>
                  <a:pt x="13701" y="0"/>
                </a:cubicBezTo>
                <a:cubicBezTo>
                  <a:pt x="0" y="0"/>
                  <a:pt x="0" y="0"/>
                  <a:pt x="0" y="0"/>
                </a:cubicBezTo>
                <a:cubicBezTo>
                  <a:pt x="6835" y="16200"/>
                  <a:pt x="6835" y="16200"/>
                  <a:pt x="6835" y="16200"/>
                </a:cubicBezTo>
                <a:cubicBezTo>
                  <a:pt x="8318" y="19668"/>
                  <a:pt x="11026" y="21600"/>
                  <a:pt x="13798" y="21556"/>
                </a:cubicBezTo>
                <a:cubicBezTo>
                  <a:pt x="13863" y="21556"/>
                  <a:pt x="13927" y="21556"/>
                  <a:pt x="14024" y="21556"/>
                </a:cubicBezTo>
                <a:cubicBezTo>
                  <a:pt x="14088" y="21556"/>
                  <a:pt x="14121" y="21556"/>
                  <a:pt x="14185" y="21556"/>
                </a:cubicBezTo>
                <a:cubicBezTo>
                  <a:pt x="14250" y="21556"/>
                  <a:pt x="14346" y="21512"/>
                  <a:pt x="14411" y="21512"/>
                </a:cubicBezTo>
                <a:cubicBezTo>
                  <a:pt x="14475" y="21512"/>
                  <a:pt x="14540" y="21512"/>
                  <a:pt x="14604" y="21512"/>
                </a:cubicBezTo>
                <a:cubicBezTo>
                  <a:pt x="14669" y="21468"/>
                  <a:pt x="14701" y="21468"/>
                  <a:pt x="14765" y="21468"/>
                </a:cubicBezTo>
                <a:cubicBezTo>
                  <a:pt x="14862" y="21468"/>
                  <a:pt x="14927" y="21424"/>
                  <a:pt x="14991" y="21424"/>
                </a:cubicBezTo>
                <a:cubicBezTo>
                  <a:pt x="15056" y="21424"/>
                  <a:pt x="15088" y="21380"/>
                  <a:pt x="15120" y="21380"/>
                </a:cubicBezTo>
                <a:cubicBezTo>
                  <a:pt x="15217" y="21380"/>
                  <a:pt x="15313" y="21337"/>
                  <a:pt x="15410" y="21337"/>
                </a:cubicBezTo>
                <a:cubicBezTo>
                  <a:pt x="15442" y="21293"/>
                  <a:pt x="15442" y="21293"/>
                  <a:pt x="15475" y="21293"/>
                </a:cubicBezTo>
                <a:cubicBezTo>
                  <a:pt x="15604" y="21249"/>
                  <a:pt x="15700" y="21205"/>
                  <a:pt x="15797" y="21161"/>
                </a:cubicBezTo>
                <a:cubicBezTo>
                  <a:pt x="15797" y="21161"/>
                  <a:pt x="15829" y="21161"/>
                  <a:pt x="15829" y="21161"/>
                </a:cubicBezTo>
                <a:cubicBezTo>
                  <a:pt x="16474" y="20941"/>
                  <a:pt x="17054" y="20590"/>
                  <a:pt x="17667" y="20107"/>
                </a:cubicBezTo>
                <a:cubicBezTo>
                  <a:pt x="17893" y="19932"/>
                  <a:pt x="18118" y="19756"/>
                  <a:pt x="18344" y="19537"/>
                </a:cubicBezTo>
                <a:cubicBezTo>
                  <a:pt x="18344" y="19537"/>
                  <a:pt x="18344" y="19537"/>
                  <a:pt x="18344" y="19537"/>
                </a:cubicBezTo>
                <a:cubicBezTo>
                  <a:pt x="18441" y="19449"/>
                  <a:pt x="18537" y="19317"/>
                  <a:pt x="18634" y="19229"/>
                </a:cubicBezTo>
                <a:cubicBezTo>
                  <a:pt x="18634" y="19229"/>
                  <a:pt x="18634" y="19185"/>
                  <a:pt x="18666" y="19185"/>
                </a:cubicBezTo>
                <a:cubicBezTo>
                  <a:pt x="18731" y="19098"/>
                  <a:pt x="18827" y="19010"/>
                  <a:pt x="18892" y="18922"/>
                </a:cubicBezTo>
                <a:cubicBezTo>
                  <a:pt x="18924" y="18878"/>
                  <a:pt x="18956" y="18834"/>
                  <a:pt x="18989" y="18834"/>
                </a:cubicBezTo>
                <a:cubicBezTo>
                  <a:pt x="19021" y="18746"/>
                  <a:pt x="19085" y="18659"/>
                  <a:pt x="19150" y="18571"/>
                </a:cubicBezTo>
                <a:cubicBezTo>
                  <a:pt x="19182" y="18527"/>
                  <a:pt x="19214" y="18483"/>
                  <a:pt x="19279" y="18439"/>
                </a:cubicBezTo>
                <a:cubicBezTo>
                  <a:pt x="19311" y="18395"/>
                  <a:pt x="19376" y="18307"/>
                  <a:pt x="19408" y="18263"/>
                </a:cubicBezTo>
                <a:cubicBezTo>
                  <a:pt x="19440" y="18176"/>
                  <a:pt x="19504" y="18132"/>
                  <a:pt x="19537" y="18088"/>
                </a:cubicBezTo>
                <a:cubicBezTo>
                  <a:pt x="19569" y="18000"/>
                  <a:pt x="19633" y="17912"/>
                  <a:pt x="19666" y="17868"/>
                </a:cubicBezTo>
                <a:close/>
              </a:path>
            </a:pathLst>
          </a:custGeom>
          <a:solidFill>
            <a:srgbClr val="F23B48">
              <a:alpha val="90000"/>
            </a:srgbClr>
          </a:solidFill>
          <a:ln w="12700">
            <a:miter lim="400000"/>
          </a:ln>
        </p:spPr>
        <p:txBody>
          <a:bodyPr lIns="45719" rIns="45719"/>
          <a:lstStyle/>
          <a:p>
            <a:pPr/>
          </a:p>
        </p:txBody>
      </p:sp>
      <p:grpSp>
        <p:nvGrpSpPr>
          <p:cNvPr id="6366" name="Group 6366"/>
          <p:cNvGrpSpPr/>
          <p:nvPr/>
        </p:nvGrpSpPr>
        <p:grpSpPr>
          <a:xfrm>
            <a:off x="2764279" y="2265365"/>
            <a:ext cx="827089" cy="827089"/>
            <a:chOff x="0" y="0"/>
            <a:chExt cx="827087" cy="827087"/>
          </a:xfrm>
        </p:grpSpPr>
        <p:sp>
          <p:nvSpPr>
            <p:cNvPr id="6364" name="Shape 6364"/>
            <p:cNvSpPr/>
            <p:nvPr/>
          </p:nvSpPr>
          <p:spPr>
            <a:xfrm>
              <a:off x="0" y="0"/>
              <a:ext cx="827088" cy="82708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800">
                  <a:solidFill>
                    <a:srgbClr val="637C90"/>
                  </a:solidFill>
                  <a:latin typeface="FontAwesome"/>
                  <a:ea typeface="FontAwesome"/>
                  <a:cs typeface="FontAwesome"/>
                  <a:sym typeface="FontAwesome"/>
                </a:defRPr>
              </a:pPr>
            </a:p>
          </p:txBody>
        </p:sp>
        <p:sp>
          <p:nvSpPr>
            <p:cNvPr id="6365" name="Shape 6365"/>
            <p:cNvSpPr/>
            <p:nvPr/>
          </p:nvSpPr>
          <p:spPr>
            <a:xfrm>
              <a:off x="121123" y="151923"/>
              <a:ext cx="584841"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637C90"/>
                  </a:solidFill>
                  <a:latin typeface="FontAwesome"/>
                  <a:ea typeface="FontAwesome"/>
                  <a:cs typeface="FontAwesome"/>
                  <a:sym typeface="FontAwesome"/>
                </a:defRPr>
              </a:lvl1pPr>
            </a:lstStyle>
            <a:p>
              <a:pPr/>
              <a:r>
                <a:t></a:t>
              </a:r>
            </a:p>
          </p:txBody>
        </p:sp>
      </p:grpSp>
      <p:grpSp>
        <p:nvGrpSpPr>
          <p:cNvPr id="6369" name="Group 6369"/>
          <p:cNvGrpSpPr/>
          <p:nvPr/>
        </p:nvGrpSpPr>
        <p:grpSpPr>
          <a:xfrm>
            <a:off x="4177157" y="4695032"/>
            <a:ext cx="827089" cy="827089"/>
            <a:chOff x="0" y="0"/>
            <a:chExt cx="827087" cy="827087"/>
          </a:xfrm>
        </p:grpSpPr>
        <p:sp>
          <p:nvSpPr>
            <p:cNvPr id="6367" name="Shape 6367"/>
            <p:cNvSpPr/>
            <p:nvPr/>
          </p:nvSpPr>
          <p:spPr>
            <a:xfrm>
              <a:off x="0" y="0"/>
              <a:ext cx="827088" cy="82708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3200">
                  <a:solidFill>
                    <a:srgbClr val="F23B48"/>
                  </a:solidFill>
                  <a:latin typeface="FontAwesome"/>
                  <a:ea typeface="FontAwesome"/>
                  <a:cs typeface="FontAwesome"/>
                  <a:sym typeface="FontAwesome"/>
                </a:defRPr>
              </a:pPr>
            </a:p>
          </p:txBody>
        </p:sp>
        <p:sp>
          <p:nvSpPr>
            <p:cNvPr id="6368" name="Shape 6368"/>
            <p:cNvSpPr/>
            <p:nvPr/>
          </p:nvSpPr>
          <p:spPr>
            <a:xfrm>
              <a:off x="121123" y="126523"/>
              <a:ext cx="584841"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23B48"/>
                  </a:solidFill>
                  <a:latin typeface="FontAwesome"/>
                  <a:ea typeface="FontAwesome"/>
                  <a:cs typeface="FontAwesome"/>
                  <a:sym typeface="FontAwesome"/>
                </a:defRPr>
              </a:lvl1pPr>
            </a:lstStyle>
            <a:p>
              <a:pPr/>
              <a:r>
                <a:t>ë</a:t>
              </a:r>
            </a:p>
          </p:txBody>
        </p:sp>
      </p:grpSp>
      <p:grpSp>
        <p:nvGrpSpPr>
          <p:cNvPr id="6372" name="Group 6372"/>
          <p:cNvGrpSpPr/>
          <p:nvPr/>
        </p:nvGrpSpPr>
        <p:grpSpPr>
          <a:xfrm>
            <a:off x="1346643" y="4695032"/>
            <a:ext cx="827088" cy="827089"/>
            <a:chOff x="0" y="0"/>
            <a:chExt cx="827087" cy="827087"/>
          </a:xfrm>
        </p:grpSpPr>
        <p:sp>
          <p:nvSpPr>
            <p:cNvPr id="6370" name="Shape 6370"/>
            <p:cNvSpPr/>
            <p:nvPr/>
          </p:nvSpPr>
          <p:spPr>
            <a:xfrm>
              <a:off x="0" y="0"/>
              <a:ext cx="827088" cy="82708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800">
                  <a:solidFill>
                    <a:srgbClr val="99AEBA"/>
                  </a:solidFill>
                  <a:latin typeface="FontAwesome"/>
                  <a:ea typeface="FontAwesome"/>
                  <a:cs typeface="FontAwesome"/>
                  <a:sym typeface="FontAwesome"/>
                </a:defRPr>
              </a:pPr>
            </a:p>
          </p:txBody>
        </p:sp>
        <p:sp>
          <p:nvSpPr>
            <p:cNvPr id="6371" name="Shape 6371"/>
            <p:cNvSpPr/>
            <p:nvPr/>
          </p:nvSpPr>
          <p:spPr>
            <a:xfrm>
              <a:off x="121123" y="151923"/>
              <a:ext cx="584841"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99AEBA"/>
                  </a:solidFill>
                  <a:latin typeface="FontAwesome"/>
                  <a:ea typeface="FontAwesome"/>
                  <a:cs typeface="FontAwesome"/>
                  <a:sym typeface="FontAwesome"/>
                </a:defRPr>
              </a:lvl1pPr>
            </a:lstStyle>
            <a:p>
              <a:pPr/>
              <a:r>
                <a:t>ò</a:t>
              </a:r>
            </a:p>
          </p:txBody>
        </p:sp>
      </p:grpSp>
      <p:grpSp>
        <p:nvGrpSpPr>
          <p:cNvPr id="6375" name="Group 6375"/>
          <p:cNvGrpSpPr/>
          <p:nvPr/>
        </p:nvGrpSpPr>
        <p:grpSpPr>
          <a:xfrm>
            <a:off x="8102600" y="2019950"/>
            <a:ext cx="585789" cy="585789"/>
            <a:chOff x="0" y="0"/>
            <a:chExt cx="585787" cy="585787"/>
          </a:xfrm>
        </p:grpSpPr>
        <p:sp>
          <p:nvSpPr>
            <p:cNvPr id="6373" name="Shape 6373"/>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6374" name="Shape 637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376" name="Shape 6376"/>
          <p:cNvSpPr/>
          <p:nvPr/>
        </p:nvSpPr>
        <p:spPr>
          <a:xfrm>
            <a:off x="7681911" y="3058179"/>
            <a:ext cx="1427165" cy="457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spcBef>
                <a:spcPts val="700"/>
              </a:spcBef>
              <a:defRPr sz="1000">
                <a:solidFill>
                  <a:srgbClr val="595959"/>
                </a:solidFill>
              </a:defRPr>
            </a:lvl1pPr>
          </a:lstStyle>
          <a:p>
            <a:pPr/>
            <a:r>
              <a:t>Lemon drops oat cake oat cake sugar plum sweet cake oreo</a:t>
            </a:r>
          </a:p>
        </p:txBody>
      </p:sp>
      <p:sp>
        <p:nvSpPr>
          <p:cNvPr id="6377" name="Shape 6377"/>
          <p:cNvSpPr/>
          <p:nvPr/>
        </p:nvSpPr>
        <p:spPr>
          <a:xfrm>
            <a:off x="7674768" y="2778001"/>
            <a:ext cx="144145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637C90"/>
                </a:solidFill>
                <a:latin typeface="Lato"/>
                <a:ea typeface="Lato"/>
                <a:cs typeface="Lato"/>
                <a:sym typeface="Lato"/>
              </a:defRPr>
            </a:lvl1pPr>
          </a:lstStyle>
          <a:p>
            <a:pPr/>
            <a:r>
              <a:t>Best Solution</a:t>
            </a:r>
          </a:p>
        </p:txBody>
      </p:sp>
      <p:grpSp>
        <p:nvGrpSpPr>
          <p:cNvPr id="6380" name="Group 6380"/>
          <p:cNvGrpSpPr/>
          <p:nvPr/>
        </p:nvGrpSpPr>
        <p:grpSpPr>
          <a:xfrm>
            <a:off x="6183757" y="2019950"/>
            <a:ext cx="585789" cy="585789"/>
            <a:chOff x="0" y="0"/>
            <a:chExt cx="585787" cy="585787"/>
          </a:xfrm>
        </p:grpSpPr>
        <p:sp>
          <p:nvSpPr>
            <p:cNvPr id="6378" name="Shape 6378"/>
            <p:cNvSpPr/>
            <p:nvPr/>
          </p:nvSpPr>
          <p:spPr>
            <a:xfrm>
              <a:off x="0" y="0"/>
              <a:ext cx="585788" cy="58578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79" name="Shape 637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381" name="Shape 6381"/>
          <p:cNvSpPr/>
          <p:nvPr/>
        </p:nvSpPr>
        <p:spPr>
          <a:xfrm>
            <a:off x="5763067" y="3058179"/>
            <a:ext cx="1427165" cy="457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spcBef>
                <a:spcPts val="700"/>
              </a:spcBef>
              <a:defRPr sz="1000">
                <a:solidFill>
                  <a:srgbClr val="595959"/>
                </a:solidFill>
              </a:defRPr>
            </a:lvl1pPr>
          </a:lstStyle>
          <a:p>
            <a:pPr/>
            <a:r>
              <a:t>Lemon drops oat cake oat cake sugar plum sweet cake oreo</a:t>
            </a:r>
          </a:p>
        </p:txBody>
      </p:sp>
      <p:sp>
        <p:nvSpPr>
          <p:cNvPr id="6382" name="Shape 6382"/>
          <p:cNvSpPr/>
          <p:nvPr/>
        </p:nvSpPr>
        <p:spPr>
          <a:xfrm>
            <a:off x="5755925" y="2778001"/>
            <a:ext cx="144145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99AEBA"/>
                </a:solidFill>
                <a:latin typeface="Lato"/>
                <a:ea typeface="Lato"/>
                <a:cs typeface="Lato"/>
                <a:sym typeface="Lato"/>
              </a:defRPr>
            </a:lvl1pPr>
          </a:lstStyle>
          <a:p>
            <a:pPr/>
            <a:r>
              <a:t>Business Strategy</a:t>
            </a:r>
          </a:p>
        </p:txBody>
      </p:sp>
      <p:grpSp>
        <p:nvGrpSpPr>
          <p:cNvPr id="6385" name="Group 6385"/>
          <p:cNvGrpSpPr/>
          <p:nvPr/>
        </p:nvGrpSpPr>
        <p:grpSpPr>
          <a:xfrm>
            <a:off x="10021444" y="2019950"/>
            <a:ext cx="585789" cy="585789"/>
            <a:chOff x="0" y="0"/>
            <a:chExt cx="585787" cy="585787"/>
          </a:xfrm>
        </p:grpSpPr>
        <p:sp>
          <p:nvSpPr>
            <p:cNvPr id="6383" name="Shape 6383"/>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6384" name="Shape 638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ë</a:t>
              </a:r>
            </a:p>
          </p:txBody>
        </p:sp>
      </p:grpSp>
      <p:sp>
        <p:nvSpPr>
          <p:cNvPr id="6386" name="Shape 6386"/>
          <p:cNvSpPr/>
          <p:nvPr/>
        </p:nvSpPr>
        <p:spPr>
          <a:xfrm>
            <a:off x="9600755" y="3058179"/>
            <a:ext cx="1427165" cy="457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spcBef>
                <a:spcPts val="700"/>
              </a:spcBef>
              <a:defRPr sz="1000">
                <a:solidFill>
                  <a:srgbClr val="595959"/>
                </a:solidFill>
              </a:defRPr>
            </a:lvl1pPr>
          </a:lstStyle>
          <a:p>
            <a:pPr/>
            <a:r>
              <a:t>Lemon drops oat cake oat cake sugar plum sweet cake oreo</a:t>
            </a:r>
          </a:p>
        </p:txBody>
      </p:sp>
      <p:sp>
        <p:nvSpPr>
          <p:cNvPr id="6387" name="Shape 6387"/>
          <p:cNvSpPr/>
          <p:nvPr/>
        </p:nvSpPr>
        <p:spPr>
          <a:xfrm>
            <a:off x="9593612" y="2778001"/>
            <a:ext cx="144145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Creative Ideas</a:t>
            </a:r>
          </a:p>
        </p:txBody>
      </p:sp>
      <p:sp>
        <p:nvSpPr>
          <p:cNvPr id="6388" name="Shape 6388"/>
          <p:cNvSpPr/>
          <p:nvPr/>
        </p:nvSpPr>
        <p:spPr>
          <a:xfrm>
            <a:off x="6119569" y="5020743"/>
            <a:ext cx="2087168"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lava cake gingerbread cake. Apple pie</a:t>
            </a:r>
          </a:p>
        </p:txBody>
      </p:sp>
      <p:sp>
        <p:nvSpPr>
          <p:cNvPr id="6389" name="Shape 6389"/>
          <p:cNvSpPr/>
          <p:nvPr/>
        </p:nvSpPr>
        <p:spPr>
          <a:xfrm>
            <a:off x="6105902" y="4771702"/>
            <a:ext cx="210083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sp>
        <p:nvSpPr>
          <p:cNvPr id="6390" name="Shape 6390"/>
          <p:cNvSpPr/>
          <p:nvPr/>
        </p:nvSpPr>
        <p:spPr>
          <a:xfrm>
            <a:off x="8947897" y="5020743"/>
            <a:ext cx="2087168"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lava cake gingerbread cake. Apple pie</a:t>
            </a:r>
          </a:p>
        </p:txBody>
      </p:sp>
      <p:sp>
        <p:nvSpPr>
          <p:cNvPr id="6391" name="Shape 6391"/>
          <p:cNvSpPr/>
          <p:nvPr/>
        </p:nvSpPr>
        <p:spPr>
          <a:xfrm>
            <a:off x="8934229" y="4771702"/>
            <a:ext cx="210083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Two</a:t>
            </a:r>
          </a:p>
        </p:txBody>
      </p:sp>
      <p:sp>
        <p:nvSpPr>
          <p:cNvPr id="6392" name="Shape 6392"/>
          <p:cNvSpPr/>
          <p:nvPr/>
        </p:nvSpPr>
        <p:spPr>
          <a:xfrm>
            <a:off x="5863083" y="4777735"/>
            <a:ext cx="48350" cy="930125"/>
          </a:xfrm>
          <a:prstGeom prst="rect">
            <a:avLst/>
          </a:prstGeom>
          <a:solidFill>
            <a:srgbClr val="D9D9D9"/>
          </a:solidFill>
          <a:ln w="12700">
            <a:miter lim="400000"/>
          </a:ln>
        </p:spPr>
        <p:txBody>
          <a:bodyPr lIns="45719" rIns="45719" anchor="ctr"/>
          <a:lstStyle/>
          <a:p>
            <a:pPr algn="ctr">
              <a:defRPr>
                <a:solidFill>
                  <a:srgbClr val="FFFFFF"/>
                </a:solidFill>
              </a:defRPr>
            </a:pPr>
          </a:p>
        </p:txBody>
      </p:sp>
      <p:sp>
        <p:nvSpPr>
          <p:cNvPr id="6393" name="Shape 6393"/>
          <p:cNvSpPr/>
          <p:nvPr/>
        </p:nvSpPr>
        <p:spPr>
          <a:xfrm>
            <a:off x="8691411" y="4777735"/>
            <a:ext cx="48350" cy="930125"/>
          </a:xfrm>
          <a:prstGeom prst="rect">
            <a:avLst/>
          </a:prstGeom>
          <a:solidFill>
            <a:srgbClr val="D9D9D9"/>
          </a:solidFill>
          <a:ln w="12700">
            <a:miter lim="400000"/>
          </a:ln>
        </p:spPr>
        <p:txBody>
          <a:bodyPr lIns="45719" rIns="45719" anchor="ctr"/>
          <a:lstStyle/>
          <a:p>
            <a:pPr algn="ctr">
              <a:defRPr>
                <a:solidFill>
                  <a:srgbClr val="FFFFFF"/>
                </a:solidFill>
              </a:defRPr>
            </a:pPr>
          </a:p>
        </p:txBody>
      </p:sp>
      <p:sp>
        <p:nvSpPr>
          <p:cNvPr id="6394" name="Shape 6394"/>
          <p:cNvSpPr/>
          <p:nvPr/>
        </p:nvSpPr>
        <p:spPr>
          <a:xfrm>
            <a:off x="5814707" y="3859267"/>
            <a:ext cx="5220358"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352">
                                            <p:bg/>
                                          </p:spTgt>
                                        </p:tgtEl>
                                        <p:attrNameLst>
                                          <p:attrName>style.visibility</p:attrName>
                                        </p:attrNameLst>
                                      </p:cBhvr>
                                      <p:to>
                                        <p:strVal val="visible"/>
                                      </p:to>
                                    </p:set>
                                    <p:animEffect filter="wipe(left)" transition="in">
                                      <p:cBhvr>
                                        <p:cTn id="7" dur="500"/>
                                        <p:tgtEl>
                                          <p:spTgt spid="635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352">
                                            <p:txEl>
                                              <p:pRg st="0" end="0"/>
                                            </p:txEl>
                                          </p:spTgt>
                                        </p:tgtEl>
                                        <p:attrNameLst>
                                          <p:attrName>style.visibility</p:attrName>
                                        </p:attrNameLst>
                                      </p:cBhvr>
                                      <p:to>
                                        <p:strVal val="visible"/>
                                      </p:to>
                                    </p:set>
                                    <p:animEffect filter="wipe(left)" transition="in">
                                      <p:cBhvr>
                                        <p:cTn id="10" dur="500"/>
                                        <p:tgtEl>
                                          <p:spTgt spid="635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353">
                                            <p:bg/>
                                          </p:spTgt>
                                        </p:tgtEl>
                                        <p:attrNameLst>
                                          <p:attrName>style.visibility</p:attrName>
                                        </p:attrNameLst>
                                      </p:cBhvr>
                                      <p:to>
                                        <p:strVal val="visible"/>
                                      </p:to>
                                    </p:set>
                                    <p:animEffect filter="dissolve" transition="in">
                                      <p:cBhvr>
                                        <p:cTn id="15" dur="500"/>
                                        <p:tgtEl>
                                          <p:spTgt spid="635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353">
                                            <p:txEl>
                                              <p:pRg st="0" end="0"/>
                                            </p:txEl>
                                          </p:spTgt>
                                        </p:tgtEl>
                                        <p:attrNameLst>
                                          <p:attrName>style.visibility</p:attrName>
                                        </p:attrNameLst>
                                      </p:cBhvr>
                                      <p:to>
                                        <p:strVal val="visible"/>
                                      </p:to>
                                    </p:set>
                                    <p:animEffect filter="dissolve" transition="in">
                                      <p:cBhvr>
                                        <p:cTn id="18" dur="500"/>
                                        <p:tgtEl>
                                          <p:spTgt spid="635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6355"/>
                                        </p:tgtEl>
                                        <p:attrNameLst>
                                          <p:attrName>style.visibility</p:attrName>
                                        </p:attrNameLst>
                                      </p:cBhvr>
                                      <p:to>
                                        <p:strVal val="visible"/>
                                      </p:to>
                                    </p:set>
                                    <p:animEffect filter="dissolve" transition="in">
                                      <p:cBhvr>
                                        <p:cTn id="23" dur="500"/>
                                        <p:tgtEl>
                                          <p:spTgt spid="6355"/>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6356"/>
                                        </p:tgtEl>
                                        <p:attrNameLst>
                                          <p:attrName>style.visibility</p:attrName>
                                        </p:attrNameLst>
                                      </p:cBhvr>
                                      <p:to>
                                        <p:strVal val="visible"/>
                                      </p:to>
                                    </p:set>
                                    <p:animEffect filter="dissolve" transition="in">
                                      <p:cBhvr>
                                        <p:cTn id="27" dur="500"/>
                                        <p:tgtEl>
                                          <p:spTgt spid="6356"/>
                                        </p:tgtEl>
                                      </p:cBhvr>
                                    </p:animEffect>
                                  </p:childTnLst>
                                </p:cTn>
                              </p:par>
                            </p:childTnLst>
                          </p:cTn>
                        </p:par>
                        <p:par>
                          <p:cTn id="28" fill="hold">
                            <p:stCondLst>
                              <p:cond delay="1000"/>
                            </p:stCondLst>
                            <p:childTnLst>
                              <p:par>
                                <p:cTn id="29" presetClass="entr" nodeType="afterEffect" presetID="9" grpId="5" fill="hold">
                                  <p:stCondLst>
                                    <p:cond delay="0"/>
                                  </p:stCondLst>
                                  <p:iterate type="el" backwards="0">
                                    <p:tmAbs val="0"/>
                                  </p:iterate>
                                  <p:childTnLst>
                                    <p:set>
                                      <p:cBhvr>
                                        <p:cTn id="30" fill="hold"/>
                                        <p:tgtEl>
                                          <p:spTgt spid="6357"/>
                                        </p:tgtEl>
                                        <p:attrNameLst>
                                          <p:attrName>style.visibility</p:attrName>
                                        </p:attrNameLst>
                                      </p:cBhvr>
                                      <p:to>
                                        <p:strVal val="visible"/>
                                      </p:to>
                                    </p:set>
                                    <p:animEffect filter="dissolve" transition="in">
                                      <p:cBhvr>
                                        <p:cTn id="31" dur="500"/>
                                        <p:tgtEl>
                                          <p:spTgt spid="6357"/>
                                        </p:tgtEl>
                                      </p:cBhvr>
                                    </p:animEffect>
                                  </p:childTnLst>
                                </p:cTn>
                              </p:par>
                            </p:childTnLst>
                          </p:cTn>
                        </p:par>
                        <p:par>
                          <p:cTn id="32" fill="hold">
                            <p:stCondLst>
                              <p:cond delay="1500"/>
                            </p:stCondLst>
                            <p:childTnLst>
                              <p:par>
                                <p:cTn id="33" presetClass="entr" nodeType="afterEffect" presetID="9" grpId="6" fill="hold">
                                  <p:stCondLst>
                                    <p:cond delay="0"/>
                                  </p:stCondLst>
                                  <p:iterate type="el" backwards="0">
                                    <p:tmAbs val="0"/>
                                  </p:iterate>
                                  <p:childTnLst>
                                    <p:set>
                                      <p:cBhvr>
                                        <p:cTn id="34" fill="hold"/>
                                        <p:tgtEl>
                                          <p:spTgt spid="6358"/>
                                        </p:tgtEl>
                                        <p:attrNameLst>
                                          <p:attrName>style.visibility</p:attrName>
                                        </p:attrNameLst>
                                      </p:cBhvr>
                                      <p:to>
                                        <p:strVal val="visible"/>
                                      </p:to>
                                    </p:set>
                                    <p:animEffect filter="dissolve" transition="in">
                                      <p:cBhvr>
                                        <p:cTn id="35" dur="500"/>
                                        <p:tgtEl>
                                          <p:spTgt spid="6358"/>
                                        </p:tgtEl>
                                      </p:cBhvr>
                                    </p:animEffect>
                                  </p:childTnLst>
                                </p:cTn>
                              </p:par>
                            </p:childTnLst>
                          </p:cTn>
                        </p:par>
                        <p:par>
                          <p:cTn id="36" fill="hold">
                            <p:stCondLst>
                              <p:cond delay="2000"/>
                            </p:stCondLst>
                            <p:childTnLst>
                              <p:par>
                                <p:cTn id="37" presetClass="entr" nodeType="afterEffect" presetID="9" grpId="7" fill="hold">
                                  <p:stCondLst>
                                    <p:cond delay="0"/>
                                  </p:stCondLst>
                                  <p:iterate type="el" backwards="0">
                                    <p:tmAbs val="0"/>
                                  </p:iterate>
                                  <p:childTnLst>
                                    <p:set>
                                      <p:cBhvr>
                                        <p:cTn id="38" fill="hold"/>
                                        <p:tgtEl>
                                          <p:spTgt spid="6359"/>
                                        </p:tgtEl>
                                        <p:attrNameLst>
                                          <p:attrName>style.visibility</p:attrName>
                                        </p:attrNameLst>
                                      </p:cBhvr>
                                      <p:to>
                                        <p:strVal val="visible"/>
                                      </p:to>
                                    </p:set>
                                    <p:animEffect filter="dissolve" transition="in">
                                      <p:cBhvr>
                                        <p:cTn id="39" dur="500"/>
                                        <p:tgtEl>
                                          <p:spTgt spid="6359"/>
                                        </p:tgtEl>
                                      </p:cBhvr>
                                    </p:animEffect>
                                  </p:childTnLst>
                                </p:cTn>
                              </p:par>
                            </p:childTnLst>
                          </p:cTn>
                        </p:par>
                        <p:par>
                          <p:cTn id="40" fill="hold">
                            <p:stCondLst>
                              <p:cond delay="2500"/>
                            </p:stCondLst>
                            <p:childTnLst>
                              <p:par>
                                <p:cTn id="41" presetClass="entr" nodeType="afterEffect" presetID="9" grpId="8" fill="hold">
                                  <p:stCondLst>
                                    <p:cond delay="0"/>
                                  </p:stCondLst>
                                  <p:iterate type="el" backwards="0">
                                    <p:tmAbs val="0"/>
                                  </p:iterate>
                                  <p:childTnLst>
                                    <p:set>
                                      <p:cBhvr>
                                        <p:cTn id="42" fill="hold"/>
                                        <p:tgtEl>
                                          <p:spTgt spid="6360"/>
                                        </p:tgtEl>
                                        <p:attrNameLst>
                                          <p:attrName>style.visibility</p:attrName>
                                        </p:attrNameLst>
                                      </p:cBhvr>
                                      <p:to>
                                        <p:strVal val="visible"/>
                                      </p:to>
                                    </p:set>
                                    <p:animEffect filter="dissolve" transition="in">
                                      <p:cBhvr>
                                        <p:cTn id="43" dur="500"/>
                                        <p:tgtEl>
                                          <p:spTgt spid="6360"/>
                                        </p:tgtEl>
                                      </p:cBhvr>
                                    </p:animEffect>
                                  </p:childTnLst>
                                </p:cTn>
                              </p:par>
                            </p:childTnLst>
                          </p:cTn>
                        </p:par>
                        <p:par>
                          <p:cTn id="44" fill="hold">
                            <p:stCondLst>
                              <p:cond delay="3000"/>
                            </p:stCondLst>
                            <p:childTnLst>
                              <p:par>
                                <p:cTn id="45" presetClass="entr" nodeType="afterEffect" presetID="9" grpId="9" fill="hold">
                                  <p:stCondLst>
                                    <p:cond delay="0"/>
                                  </p:stCondLst>
                                  <p:iterate type="el" backwards="0">
                                    <p:tmAbs val="0"/>
                                  </p:iterate>
                                  <p:childTnLst>
                                    <p:set>
                                      <p:cBhvr>
                                        <p:cTn id="46" fill="hold"/>
                                        <p:tgtEl>
                                          <p:spTgt spid="6361"/>
                                        </p:tgtEl>
                                        <p:attrNameLst>
                                          <p:attrName>style.visibility</p:attrName>
                                        </p:attrNameLst>
                                      </p:cBhvr>
                                      <p:to>
                                        <p:strVal val="visible"/>
                                      </p:to>
                                    </p:set>
                                    <p:animEffect filter="dissolve" transition="in">
                                      <p:cBhvr>
                                        <p:cTn id="47" dur="500"/>
                                        <p:tgtEl>
                                          <p:spTgt spid="6361"/>
                                        </p:tgtEl>
                                      </p:cBhvr>
                                    </p:animEffect>
                                  </p:childTnLst>
                                </p:cTn>
                              </p:par>
                            </p:childTnLst>
                          </p:cTn>
                        </p:par>
                        <p:par>
                          <p:cTn id="48" fill="hold">
                            <p:stCondLst>
                              <p:cond delay="3500"/>
                            </p:stCondLst>
                            <p:childTnLst>
                              <p:par>
                                <p:cTn id="49" presetClass="entr" nodeType="afterEffect" presetID="9" grpId="10" fill="hold">
                                  <p:stCondLst>
                                    <p:cond delay="0"/>
                                  </p:stCondLst>
                                  <p:iterate type="el" backwards="0">
                                    <p:tmAbs val="0"/>
                                  </p:iterate>
                                  <p:childTnLst>
                                    <p:set>
                                      <p:cBhvr>
                                        <p:cTn id="50" fill="hold"/>
                                        <p:tgtEl>
                                          <p:spTgt spid="6362"/>
                                        </p:tgtEl>
                                        <p:attrNameLst>
                                          <p:attrName>style.visibility</p:attrName>
                                        </p:attrNameLst>
                                      </p:cBhvr>
                                      <p:to>
                                        <p:strVal val="visible"/>
                                      </p:to>
                                    </p:set>
                                    <p:animEffect filter="dissolve" transition="in">
                                      <p:cBhvr>
                                        <p:cTn id="51" dur="500"/>
                                        <p:tgtEl>
                                          <p:spTgt spid="6362"/>
                                        </p:tgtEl>
                                      </p:cBhvr>
                                    </p:animEffect>
                                  </p:childTnLst>
                                </p:cTn>
                              </p:par>
                            </p:childTnLst>
                          </p:cTn>
                        </p:par>
                        <p:par>
                          <p:cTn id="52" fill="hold">
                            <p:stCondLst>
                              <p:cond delay="4000"/>
                            </p:stCondLst>
                            <p:childTnLst>
                              <p:par>
                                <p:cTn id="53" presetClass="entr" nodeType="afterEffect" presetID="9" grpId="11" fill="hold">
                                  <p:stCondLst>
                                    <p:cond delay="0"/>
                                  </p:stCondLst>
                                  <p:iterate type="el" backwards="0">
                                    <p:tmAbs val="0"/>
                                  </p:iterate>
                                  <p:childTnLst>
                                    <p:set>
                                      <p:cBhvr>
                                        <p:cTn id="54" fill="hold"/>
                                        <p:tgtEl>
                                          <p:spTgt spid="6363"/>
                                        </p:tgtEl>
                                        <p:attrNameLst>
                                          <p:attrName>style.visibility</p:attrName>
                                        </p:attrNameLst>
                                      </p:cBhvr>
                                      <p:to>
                                        <p:strVal val="visible"/>
                                      </p:to>
                                    </p:set>
                                    <p:animEffect filter="dissolve" transition="in">
                                      <p:cBhvr>
                                        <p:cTn id="55" dur="500"/>
                                        <p:tgtEl>
                                          <p:spTgt spid="6363"/>
                                        </p:tgtEl>
                                      </p:cBhvr>
                                    </p:animEffect>
                                  </p:childTnLst>
                                </p:cTn>
                              </p:par>
                            </p:childTnLst>
                          </p:cTn>
                        </p:par>
                      </p:childTnLst>
                    </p:cTn>
                  </p:par>
                  <p:par>
                    <p:cTn id="56" fill="hold">
                      <p:stCondLst>
                        <p:cond delay="indefinite"/>
                      </p:stCondLst>
                      <p:childTnLst>
                        <p:par>
                          <p:cTn id="57" fill="hold">
                            <p:stCondLst>
                              <p:cond delay="0"/>
                            </p:stCondLst>
                            <p:childTnLst>
                              <p:par>
                                <p:cTn id="58" presetClass="entr" nodeType="clickEffect" presetSubtype="4" presetID="22" grpId="12" fill="hold">
                                  <p:stCondLst>
                                    <p:cond delay="0"/>
                                  </p:stCondLst>
                                  <p:iterate type="el" backwards="0">
                                    <p:tmAbs val="0"/>
                                  </p:iterate>
                                  <p:childTnLst>
                                    <p:set>
                                      <p:cBhvr>
                                        <p:cTn id="59" fill="hold"/>
                                        <p:tgtEl>
                                          <p:spTgt spid="6372"/>
                                        </p:tgtEl>
                                        <p:attrNameLst>
                                          <p:attrName>style.visibility</p:attrName>
                                        </p:attrNameLst>
                                      </p:cBhvr>
                                      <p:to>
                                        <p:strVal val="visible"/>
                                      </p:to>
                                    </p:set>
                                    <p:animEffect filter="wipe(down)" transition="in">
                                      <p:cBhvr>
                                        <p:cTn id="60" dur="500"/>
                                        <p:tgtEl>
                                          <p:spTgt spid="6372"/>
                                        </p:tgtEl>
                                      </p:cBhvr>
                                    </p:animEffect>
                                  </p:childTnLst>
                                </p:cTn>
                              </p:par>
                            </p:childTnLst>
                          </p:cTn>
                        </p:par>
                      </p:childTnLst>
                    </p:cTn>
                  </p:par>
                  <p:par>
                    <p:cTn id="61" fill="hold">
                      <p:stCondLst>
                        <p:cond delay="indefinite"/>
                      </p:stCondLst>
                      <p:childTnLst>
                        <p:par>
                          <p:cTn id="62" fill="hold">
                            <p:stCondLst>
                              <p:cond delay="0"/>
                            </p:stCondLst>
                            <p:childTnLst>
                              <p:par>
                                <p:cTn id="63" presetClass="entr" nodeType="clickEffect" presetSubtype="4" presetID="22" grpId="13" fill="hold">
                                  <p:stCondLst>
                                    <p:cond delay="0"/>
                                  </p:stCondLst>
                                  <p:iterate type="el" backwards="0">
                                    <p:tmAbs val="0"/>
                                  </p:iterate>
                                  <p:childTnLst>
                                    <p:set>
                                      <p:cBhvr>
                                        <p:cTn id="64" fill="hold"/>
                                        <p:tgtEl>
                                          <p:spTgt spid="6366"/>
                                        </p:tgtEl>
                                        <p:attrNameLst>
                                          <p:attrName>style.visibility</p:attrName>
                                        </p:attrNameLst>
                                      </p:cBhvr>
                                      <p:to>
                                        <p:strVal val="visible"/>
                                      </p:to>
                                    </p:set>
                                    <p:animEffect filter="wipe(down)" transition="in">
                                      <p:cBhvr>
                                        <p:cTn id="65" dur="500"/>
                                        <p:tgtEl>
                                          <p:spTgt spid="6366"/>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Subtype="4" presetID="22" grpId="14" fill="hold">
                                  <p:stCondLst>
                                    <p:cond delay="0"/>
                                  </p:stCondLst>
                                  <p:iterate type="el" backwards="0">
                                    <p:tmAbs val="0"/>
                                  </p:iterate>
                                  <p:childTnLst>
                                    <p:set>
                                      <p:cBhvr>
                                        <p:cTn id="69" fill="hold"/>
                                        <p:tgtEl>
                                          <p:spTgt spid="6369"/>
                                        </p:tgtEl>
                                        <p:attrNameLst>
                                          <p:attrName>style.visibility</p:attrName>
                                        </p:attrNameLst>
                                      </p:cBhvr>
                                      <p:to>
                                        <p:strVal val="visible"/>
                                      </p:to>
                                    </p:set>
                                    <p:animEffect filter="wipe(down)" transition="in">
                                      <p:cBhvr>
                                        <p:cTn id="70" dur="500"/>
                                        <p:tgtEl>
                                          <p:spTgt spid="6369"/>
                                        </p:tgtEl>
                                      </p:cBhvr>
                                    </p:animEffect>
                                  </p:childTnLst>
                                </p:cTn>
                              </p:par>
                            </p:childTnLst>
                          </p:cTn>
                        </p:par>
                      </p:childTnLst>
                    </p:cTn>
                  </p:par>
                  <p:par>
                    <p:cTn id="71" fill="hold">
                      <p:stCondLst>
                        <p:cond delay="indefinite"/>
                      </p:stCondLst>
                      <p:childTnLst>
                        <p:par>
                          <p:cTn id="72" fill="hold">
                            <p:stCondLst>
                              <p:cond delay="0"/>
                            </p:stCondLst>
                            <p:childTnLst>
                              <p:par>
                                <p:cTn id="73" presetClass="entr" nodeType="clickEffect" presetSubtype="4" presetID="22" grpId="15" fill="hold">
                                  <p:stCondLst>
                                    <p:cond delay="0"/>
                                  </p:stCondLst>
                                  <p:iterate type="el" backwards="0">
                                    <p:tmAbs val="0"/>
                                  </p:iterate>
                                  <p:childTnLst>
                                    <p:set>
                                      <p:cBhvr>
                                        <p:cTn id="74" fill="hold"/>
                                        <p:tgtEl>
                                          <p:spTgt spid="6380"/>
                                        </p:tgtEl>
                                        <p:attrNameLst>
                                          <p:attrName>style.visibility</p:attrName>
                                        </p:attrNameLst>
                                      </p:cBhvr>
                                      <p:to>
                                        <p:strVal val="visible"/>
                                      </p:to>
                                    </p:set>
                                    <p:animEffect filter="wipe(down)" transition="in">
                                      <p:cBhvr>
                                        <p:cTn id="75" dur="500"/>
                                        <p:tgtEl>
                                          <p:spTgt spid="6380"/>
                                        </p:tgtEl>
                                      </p:cBhvr>
                                    </p:animEffect>
                                  </p:childTnLst>
                                </p:cTn>
                              </p:par>
                            </p:childTnLst>
                          </p:cTn>
                        </p:par>
                        <p:par>
                          <p:cTn id="76" fill="hold">
                            <p:stCondLst>
                              <p:cond delay="500"/>
                            </p:stCondLst>
                            <p:childTnLst>
                              <p:par>
                                <p:cTn id="77" presetClass="entr" nodeType="afterEffect" presetSubtype="4" presetID="22" grpId="16" fill="hold">
                                  <p:stCondLst>
                                    <p:cond delay="0"/>
                                  </p:stCondLst>
                                  <p:iterate type="el" backwards="0">
                                    <p:tmAbs val="0"/>
                                  </p:iterate>
                                  <p:childTnLst>
                                    <p:set>
                                      <p:cBhvr>
                                        <p:cTn id="78" fill="hold"/>
                                        <p:tgtEl>
                                          <p:spTgt spid="6381"/>
                                        </p:tgtEl>
                                        <p:attrNameLst>
                                          <p:attrName>style.visibility</p:attrName>
                                        </p:attrNameLst>
                                      </p:cBhvr>
                                      <p:to>
                                        <p:strVal val="visible"/>
                                      </p:to>
                                    </p:set>
                                    <p:animEffect filter="wipe(down)" transition="in">
                                      <p:cBhvr>
                                        <p:cTn id="79" dur="500"/>
                                        <p:tgtEl>
                                          <p:spTgt spid="6381"/>
                                        </p:tgtEl>
                                      </p:cBhvr>
                                    </p:animEffect>
                                  </p:childTnLst>
                                </p:cTn>
                              </p:par>
                            </p:childTnLst>
                          </p:cTn>
                        </p:par>
                        <p:par>
                          <p:cTn id="80" fill="hold">
                            <p:stCondLst>
                              <p:cond delay="1000"/>
                            </p:stCondLst>
                            <p:childTnLst>
                              <p:par>
                                <p:cTn id="81" presetClass="entr" nodeType="afterEffect" presetSubtype="4" presetID="22" grpId="17" fill="hold">
                                  <p:stCondLst>
                                    <p:cond delay="0"/>
                                  </p:stCondLst>
                                  <p:iterate type="el" backwards="0">
                                    <p:tmAbs val="0"/>
                                  </p:iterate>
                                  <p:childTnLst>
                                    <p:set>
                                      <p:cBhvr>
                                        <p:cTn id="82" fill="hold"/>
                                        <p:tgtEl>
                                          <p:spTgt spid="6382"/>
                                        </p:tgtEl>
                                        <p:attrNameLst>
                                          <p:attrName>style.visibility</p:attrName>
                                        </p:attrNameLst>
                                      </p:cBhvr>
                                      <p:to>
                                        <p:strVal val="visible"/>
                                      </p:to>
                                    </p:set>
                                    <p:animEffect filter="wipe(down)" transition="in">
                                      <p:cBhvr>
                                        <p:cTn id="83" dur="500"/>
                                        <p:tgtEl>
                                          <p:spTgt spid="6382"/>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Subtype="4" presetID="22" grpId="18" fill="hold">
                                  <p:stCondLst>
                                    <p:cond delay="0"/>
                                  </p:stCondLst>
                                  <p:iterate type="el" backwards="0">
                                    <p:tmAbs val="0"/>
                                  </p:iterate>
                                  <p:childTnLst>
                                    <p:set>
                                      <p:cBhvr>
                                        <p:cTn id="87" fill="hold"/>
                                        <p:tgtEl>
                                          <p:spTgt spid="6375"/>
                                        </p:tgtEl>
                                        <p:attrNameLst>
                                          <p:attrName>style.visibility</p:attrName>
                                        </p:attrNameLst>
                                      </p:cBhvr>
                                      <p:to>
                                        <p:strVal val="visible"/>
                                      </p:to>
                                    </p:set>
                                    <p:animEffect filter="wipe(down)" transition="in">
                                      <p:cBhvr>
                                        <p:cTn id="88" dur="500"/>
                                        <p:tgtEl>
                                          <p:spTgt spid="6375"/>
                                        </p:tgtEl>
                                      </p:cBhvr>
                                    </p:animEffect>
                                  </p:childTnLst>
                                </p:cTn>
                              </p:par>
                            </p:childTnLst>
                          </p:cTn>
                        </p:par>
                        <p:par>
                          <p:cTn id="89" fill="hold">
                            <p:stCondLst>
                              <p:cond delay="500"/>
                            </p:stCondLst>
                            <p:childTnLst>
                              <p:par>
                                <p:cTn id="90" presetClass="entr" nodeType="afterEffect" presetSubtype="4" presetID="22" grpId="19" fill="hold">
                                  <p:stCondLst>
                                    <p:cond delay="0"/>
                                  </p:stCondLst>
                                  <p:iterate type="el" backwards="0">
                                    <p:tmAbs val="0"/>
                                  </p:iterate>
                                  <p:childTnLst>
                                    <p:set>
                                      <p:cBhvr>
                                        <p:cTn id="91" fill="hold"/>
                                        <p:tgtEl>
                                          <p:spTgt spid="6376"/>
                                        </p:tgtEl>
                                        <p:attrNameLst>
                                          <p:attrName>style.visibility</p:attrName>
                                        </p:attrNameLst>
                                      </p:cBhvr>
                                      <p:to>
                                        <p:strVal val="visible"/>
                                      </p:to>
                                    </p:set>
                                    <p:animEffect filter="wipe(down)" transition="in">
                                      <p:cBhvr>
                                        <p:cTn id="92" dur="500"/>
                                        <p:tgtEl>
                                          <p:spTgt spid="6376"/>
                                        </p:tgtEl>
                                      </p:cBhvr>
                                    </p:animEffect>
                                  </p:childTnLst>
                                </p:cTn>
                              </p:par>
                            </p:childTnLst>
                          </p:cTn>
                        </p:par>
                        <p:par>
                          <p:cTn id="93" fill="hold">
                            <p:stCondLst>
                              <p:cond delay="1000"/>
                            </p:stCondLst>
                            <p:childTnLst>
                              <p:par>
                                <p:cTn id="94" presetClass="entr" nodeType="afterEffect" presetSubtype="4" presetID="22" grpId="20" fill="hold">
                                  <p:stCondLst>
                                    <p:cond delay="0"/>
                                  </p:stCondLst>
                                  <p:iterate type="el" backwards="0">
                                    <p:tmAbs val="0"/>
                                  </p:iterate>
                                  <p:childTnLst>
                                    <p:set>
                                      <p:cBhvr>
                                        <p:cTn id="95" fill="hold"/>
                                        <p:tgtEl>
                                          <p:spTgt spid="6377"/>
                                        </p:tgtEl>
                                        <p:attrNameLst>
                                          <p:attrName>style.visibility</p:attrName>
                                        </p:attrNameLst>
                                      </p:cBhvr>
                                      <p:to>
                                        <p:strVal val="visible"/>
                                      </p:to>
                                    </p:set>
                                    <p:animEffect filter="wipe(down)" transition="in">
                                      <p:cBhvr>
                                        <p:cTn id="96" dur="500"/>
                                        <p:tgtEl>
                                          <p:spTgt spid="6377"/>
                                        </p:tgtEl>
                                      </p:cBhvr>
                                    </p:animEffect>
                                  </p:childTnLst>
                                </p:cTn>
                              </p:par>
                            </p:childTnLst>
                          </p:cTn>
                        </p:par>
                      </p:childTnLst>
                    </p:cTn>
                  </p:par>
                  <p:par>
                    <p:cTn id="97" fill="hold">
                      <p:stCondLst>
                        <p:cond delay="indefinite"/>
                      </p:stCondLst>
                      <p:childTnLst>
                        <p:par>
                          <p:cTn id="98" fill="hold">
                            <p:stCondLst>
                              <p:cond delay="0"/>
                            </p:stCondLst>
                            <p:childTnLst>
                              <p:par>
                                <p:cTn id="99" presetClass="entr" nodeType="clickEffect" presetSubtype="4" presetID="22" grpId="21" fill="hold">
                                  <p:stCondLst>
                                    <p:cond delay="0"/>
                                  </p:stCondLst>
                                  <p:iterate type="el" backwards="0">
                                    <p:tmAbs val="0"/>
                                  </p:iterate>
                                  <p:childTnLst>
                                    <p:set>
                                      <p:cBhvr>
                                        <p:cTn id="100" fill="hold"/>
                                        <p:tgtEl>
                                          <p:spTgt spid="6385"/>
                                        </p:tgtEl>
                                        <p:attrNameLst>
                                          <p:attrName>style.visibility</p:attrName>
                                        </p:attrNameLst>
                                      </p:cBhvr>
                                      <p:to>
                                        <p:strVal val="visible"/>
                                      </p:to>
                                    </p:set>
                                    <p:animEffect filter="wipe(down)" transition="in">
                                      <p:cBhvr>
                                        <p:cTn id="101" dur="500"/>
                                        <p:tgtEl>
                                          <p:spTgt spid="6385"/>
                                        </p:tgtEl>
                                      </p:cBhvr>
                                    </p:animEffect>
                                  </p:childTnLst>
                                </p:cTn>
                              </p:par>
                            </p:childTnLst>
                          </p:cTn>
                        </p:par>
                        <p:par>
                          <p:cTn id="102" fill="hold">
                            <p:stCondLst>
                              <p:cond delay="500"/>
                            </p:stCondLst>
                            <p:childTnLst>
                              <p:par>
                                <p:cTn id="103" presetClass="entr" nodeType="afterEffect" presetSubtype="4" presetID="22" grpId="22" fill="hold">
                                  <p:stCondLst>
                                    <p:cond delay="0"/>
                                  </p:stCondLst>
                                  <p:iterate type="el" backwards="0">
                                    <p:tmAbs val="0"/>
                                  </p:iterate>
                                  <p:childTnLst>
                                    <p:set>
                                      <p:cBhvr>
                                        <p:cTn id="104" fill="hold"/>
                                        <p:tgtEl>
                                          <p:spTgt spid="6387"/>
                                        </p:tgtEl>
                                        <p:attrNameLst>
                                          <p:attrName>style.visibility</p:attrName>
                                        </p:attrNameLst>
                                      </p:cBhvr>
                                      <p:to>
                                        <p:strVal val="visible"/>
                                      </p:to>
                                    </p:set>
                                    <p:animEffect filter="wipe(down)" transition="in">
                                      <p:cBhvr>
                                        <p:cTn id="105" dur="500"/>
                                        <p:tgtEl>
                                          <p:spTgt spid="6387"/>
                                        </p:tgtEl>
                                      </p:cBhvr>
                                    </p:animEffect>
                                  </p:childTnLst>
                                </p:cTn>
                              </p:par>
                            </p:childTnLst>
                          </p:cTn>
                        </p:par>
                        <p:par>
                          <p:cTn id="106" fill="hold">
                            <p:stCondLst>
                              <p:cond delay="1000"/>
                            </p:stCondLst>
                            <p:childTnLst>
                              <p:par>
                                <p:cTn id="107" presetClass="entr" nodeType="afterEffect" presetSubtype="4" presetID="22" grpId="23" fill="hold">
                                  <p:stCondLst>
                                    <p:cond delay="0"/>
                                  </p:stCondLst>
                                  <p:iterate type="el" backwards="0">
                                    <p:tmAbs val="0"/>
                                  </p:iterate>
                                  <p:childTnLst>
                                    <p:set>
                                      <p:cBhvr>
                                        <p:cTn id="108" fill="hold"/>
                                        <p:tgtEl>
                                          <p:spTgt spid="6386"/>
                                        </p:tgtEl>
                                        <p:attrNameLst>
                                          <p:attrName>style.visibility</p:attrName>
                                        </p:attrNameLst>
                                      </p:cBhvr>
                                      <p:to>
                                        <p:strVal val="visible"/>
                                      </p:to>
                                    </p:set>
                                    <p:animEffect filter="wipe(down)" transition="in">
                                      <p:cBhvr>
                                        <p:cTn id="109" dur="500"/>
                                        <p:tgtEl>
                                          <p:spTgt spid="6386"/>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ID="9" grpId="24" fill="hold">
                                  <p:stCondLst>
                                    <p:cond delay="0"/>
                                  </p:stCondLst>
                                  <p:iterate type="el" backwards="0">
                                    <p:tmAbs val="0"/>
                                  </p:iterate>
                                  <p:childTnLst>
                                    <p:set>
                                      <p:cBhvr>
                                        <p:cTn id="113" fill="hold"/>
                                        <p:tgtEl>
                                          <p:spTgt spid="6394"/>
                                        </p:tgtEl>
                                        <p:attrNameLst>
                                          <p:attrName>style.visibility</p:attrName>
                                        </p:attrNameLst>
                                      </p:cBhvr>
                                      <p:to>
                                        <p:strVal val="visible"/>
                                      </p:to>
                                    </p:set>
                                    <p:animEffect filter="dissolve" transition="in">
                                      <p:cBhvr>
                                        <p:cTn id="114" dur="500"/>
                                        <p:tgtEl>
                                          <p:spTgt spid="6394"/>
                                        </p:tgtEl>
                                      </p:cBhvr>
                                    </p:animEffect>
                                  </p:childTnLst>
                                </p:cTn>
                              </p:par>
                            </p:childTnLst>
                          </p:cTn>
                        </p:par>
                      </p:childTnLst>
                    </p:cTn>
                  </p:par>
                  <p:par>
                    <p:cTn id="115" fill="hold">
                      <p:stCondLst>
                        <p:cond delay="indefinite"/>
                      </p:stCondLst>
                      <p:childTnLst>
                        <p:par>
                          <p:cTn id="116" fill="hold">
                            <p:stCondLst>
                              <p:cond delay="0"/>
                            </p:stCondLst>
                            <p:childTnLst>
                              <p:par>
                                <p:cTn id="117" presetClass="entr" nodeType="clickEffect" presetID="9" grpId="25" fill="hold">
                                  <p:stCondLst>
                                    <p:cond delay="0"/>
                                  </p:stCondLst>
                                  <p:iterate type="el" backwards="0">
                                    <p:tmAbs val="0"/>
                                  </p:iterate>
                                  <p:childTnLst>
                                    <p:set>
                                      <p:cBhvr>
                                        <p:cTn id="118" fill="hold"/>
                                        <p:tgtEl>
                                          <p:spTgt spid="6388"/>
                                        </p:tgtEl>
                                        <p:attrNameLst>
                                          <p:attrName>style.visibility</p:attrName>
                                        </p:attrNameLst>
                                      </p:cBhvr>
                                      <p:to>
                                        <p:strVal val="visible"/>
                                      </p:to>
                                    </p:set>
                                    <p:animEffect filter="dissolve" transition="in">
                                      <p:cBhvr>
                                        <p:cTn id="119" dur="500"/>
                                        <p:tgtEl>
                                          <p:spTgt spid="6388"/>
                                        </p:tgtEl>
                                      </p:cBhvr>
                                    </p:animEffect>
                                  </p:childTnLst>
                                </p:cTn>
                              </p:par>
                            </p:childTnLst>
                          </p:cTn>
                        </p:par>
                        <p:par>
                          <p:cTn id="120" fill="hold">
                            <p:stCondLst>
                              <p:cond delay="500"/>
                            </p:stCondLst>
                            <p:childTnLst>
                              <p:par>
                                <p:cTn id="121" presetClass="entr" nodeType="afterEffect" presetID="9" grpId="26" fill="hold">
                                  <p:stCondLst>
                                    <p:cond delay="0"/>
                                  </p:stCondLst>
                                  <p:iterate type="el" backwards="0">
                                    <p:tmAbs val="0"/>
                                  </p:iterate>
                                  <p:childTnLst>
                                    <p:set>
                                      <p:cBhvr>
                                        <p:cTn id="122" fill="hold"/>
                                        <p:tgtEl>
                                          <p:spTgt spid="6389"/>
                                        </p:tgtEl>
                                        <p:attrNameLst>
                                          <p:attrName>style.visibility</p:attrName>
                                        </p:attrNameLst>
                                      </p:cBhvr>
                                      <p:to>
                                        <p:strVal val="visible"/>
                                      </p:to>
                                    </p:set>
                                    <p:animEffect filter="dissolve" transition="in">
                                      <p:cBhvr>
                                        <p:cTn id="123" dur="500"/>
                                        <p:tgtEl>
                                          <p:spTgt spid="6389"/>
                                        </p:tgtEl>
                                      </p:cBhvr>
                                    </p:animEffect>
                                  </p:childTnLst>
                                </p:cTn>
                              </p:par>
                            </p:childTnLst>
                          </p:cTn>
                        </p:par>
                        <p:par>
                          <p:cTn id="124" fill="hold">
                            <p:stCondLst>
                              <p:cond delay="1000"/>
                            </p:stCondLst>
                            <p:childTnLst>
                              <p:par>
                                <p:cTn id="125" presetClass="entr" nodeType="afterEffect" presetID="9" grpId="27" fill="hold">
                                  <p:stCondLst>
                                    <p:cond delay="0"/>
                                  </p:stCondLst>
                                  <p:iterate type="el" backwards="0">
                                    <p:tmAbs val="0"/>
                                  </p:iterate>
                                  <p:childTnLst>
                                    <p:set>
                                      <p:cBhvr>
                                        <p:cTn id="126" fill="hold"/>
                                        <p:tgtEl>
                                          <p:spTgt spid="6392"/>
                                        </p:tgtEl>
                                        <p:attrNameLst>
                                          <p:attrName>style.visibility</p:attrName>
                                        </p:attrNameLst>
                                      </p:cBhvr>
                                      <p:to>
                                        <p:strVal val="visible"/>
                                      </p:to>
                                    </p:set>
                                    <p:animEffect filter="dissolve" transition="in">
                                      <p:cBhvr>
                                        <p:cTn id="127" dur="500"/>
                                        <p:tgtEl>
                                          <p:spTgt spid="6392"/>
                                        </p:tgtEl>
                                      </p:cBhvr>
                                    </p:animEffect>
                                  </p:childTnLst>
                                </p:cTn>
                              </p:par>
                            </p:childTnLst>
                          </p:cTn>
                        </p:par>
                      </p:childTnLst>
                    </p:cTn>
                  </p:par>
                  <p:par>
                    <p:cTn id="128" fill="hold">
                      <p:stCondLst>
                        <p:cond delay="indefinite"/>
                      </p:stCondLst>
                      <p:childTnLst>
                        <p:par>
                          <p:cTn id="129" fill="hold">
                            <p:stCondLst>
                              <p:cond delay="0"/>
                            </p:stCondLst>
                            <p:childTnLst>
                              <p:par>
                                <p:cTn id="130" presetClass="entr" nodeType="clickEffect" presetID="9" grpId="28" fill="hold">
                                  <p:stCondLst>
                                    <p:cond delay="0"/>
                                  </p:stCondLst>
                                  <p:iterate type="el" backwards="0">
                                    <p:tmAbs val="0"/>
                                  </p:iterate>
                                  <p:childTnLst>
                                    <p:set>
                                      <p:cBhvr>
                                        <p:cTn id="131" fill="hold"/>
                                        <p:tgtEl>
                                          <p:spTgt spid="6393"/>
                                        </p:tgtEl>
                                        <p:attrNameLst>
                                          <p:attrName>style.visibility</p:attrName>
                                        </p:attrNameLst>
                                      </p:cBhvr>
                                      <p:to>
                                        <p:strVal val="visible"/>
                                      </p:to>
                                    </p:set>
                                    <p:animEffect filter="dissolve" transition="in">
                                      <p:cBhvr>
                                        <p:cTn id="132" dur="500"/>
                                        <p:tgtEl>
                                          <p:spTgt spid="6393"/>
                                        </p:tgtEl>
                                      </p:cBhvr>
                                    </p:animEffect>
                                  </p:childTnLst>
                                </p:cTn>
                              </p:par>
                            </p:childTnLst>
                          </p:cTn>
                        </p:par>
                        <p:par>
                          <p:cTn id="133" fill="hold">
                            <p:stCondLst>
                              <p:cond delay="500"/>
                            </p:stCondLst>
                            <p:childTnLst>
                              <p:par>
                                <p:cTn id="134" presetClass="entr" nodeType="afterEffect" presetID="9" grpId="29" fill="hold">
                                  <p:stCondLst>
                                    <p:cond delay="0"/>
                                  </p:stCondLst>
                                  <p:iterate type="el" backwards="0">
                                    <p:tmAbs val="0"/>
                                  </p:iterate>
                                  <p:childTnLst>
                                    <p:set>
                                      <p:cBhvr>
                                        <p:cTn id="135" fill="hold"/>
                                        <p:tgtEl>
                                          <p:spTgt spid="6390"/>
                                        </p:tgtEl>
                                        <p:attrNameLst>
                                          <p:attrName>style.visibility</p:attrName>
                                        </p:attrNameLst>
                                      </p:cBhvr>
                                      <p:to>
                                        <p:strVal val="visible"/>
                                      </p:to>
                                    </p:set>
                                    <p:animEffect filter="dissolve" transition="in">
                                      <p:cBhvr>
                                        <p:cTn id="136" dur="500"/>
                                        <p:tgtEl>
                                          <p:spTgt spid="6390"/>
                                        </p:tgtEl>
                                      </p:cBhvr>
                                    </p:animEffect>
                                  </p:childTnLst>
                                </p:cTn>
                              </p:par>
                            </p:childTnLst>
                          </p:cTn>
                        </p:par>
                        <p:par>
                          <p:cTn id="137" fill="hold">
                            <p:stCondLst>
                              <p:cond delay="1000"/>
                            </p:stCondLst>
                            <p:childTnLst>
                              <p:par>
                                <p:cTn id="138" presetClass="entr" nodeType="afterEffect" presetID="9" grpId="30" fill="hold">
                                  <p:stCondLst>
                                    <p:cond delay="0"/>
                                  </p:stCondLst>
                                  <p:iterate type="el" backwards="0">
                                    <p:tmAbs val="0"/>
                                  </p:iterate>
                                  <p:childTnLst>
                                    <p:set>
                                      <p:cBhvr>
                                        <p:cTn id="139" fill="hold"/>
                                        <p:tgtEl>
                                          <p:spTgt spid="6391"/>
                                        </p:tgtEl>
                                        <p:attrNameLst>
                                          <p:attrName>style.visibility</p:attrName>
                                        </p:attrNameLst>
                                      </p:cBhvr>
                                      <p:to>
                                        <p:strVal val="visible"/>
                                      </p:to>
                                    </p:set>
                                    <p:animEffect filter="dissolve" transition="in">
                                      <p:cBhvr>
                                        <p:cTn id="140" dur="500"/>
                                        <p:tgtEl>
                                          <p:spTgt spid="639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361" grpId="9"/>
      <p:bldP build="whole" bldLvl="1" animBg="1" rev="0" advAuto="0" spid="6366" grpId="13"/>
      <p:bldP build="whole" bldLvl="1" animBg="1" rev="0" advAuto="0" spid="6357" grpId="5"/>
      <p:bldP build="whole" bldLvl="1" animBg="1" rev="0" advAuto="0" spid="6391" grpId="30"/>
      <p:bldP build="whole" bldLvl="1" animBg="1" rev="0" advAuto="0" spid="6359" grpId="7"/>
      <p:bldP build="whole" bldLvl="1" animBg="1" rev="0" advAuto="0" spid="6363" grpId="11"/>
      <p:bldP build="whole" bldLvl="1" animBg="1" rev="0" advAuto="0" spid="6356" grpId="4"/>
      <p:bldP build="whole" bldLvl="1" animBg="1" rev="0" advAuto="0" spid="6360" grpId="8"/>
      <p:bldP build="whole" bldLvl="1" animBg="1" rev="0" advAuto="0" spid="6355" grpId="3"/>
      <p:bldP build="whole" bldLvl="1" animBg="1" rev="0" advAuto="0" spid="6385" grpId="21"/>
      <p:bldP build="whole" bldLvl="1" animBg="1" rev="0" advAuto="0" spid="6387" grpId="22"/>
      <p:bldP build="whole" bldLvl="1" animBg="1" rev="0" advAuto="0" spid="6388" grpId="25"/>
      <p:bldP build="whole" bldLvl="1" animBg="1" rev="0" advAuto="0" spid="6389" grpId="26"/>
      <p:bldP build="whole" bldLvl="1" animBg="1" rev="0" advAuto="0" spid="6372" grpId="12"/>
      <p:bldP build="whole" bldLvl="1" animBg="1" rev="0" advAuto="0" spid="6380" grpId="15"/>
      <p:bldP build="whole" bldLvl="1" animBg="1" rev="0" advAuto="0" spid="6369" grpId="14"/>
      <p:bldP build="whole" bldLvl="1" animBg="1" rev="0" advAuto="0" spid="6390" grpId="29"/>
      <p:bldP build="whole" bldLvl="1" animBg="1" rev="0" advAuto="0" spid="6393" grpId="28"/>
      <p:bldP build="p" bldLvl="1" animBg="1" rev="0" advAuto="0" spid="6353" grpId="2"/>
      <p:bldP build="whole" bldLvl="1" animBg="1" rev="0" advAuto="0" spid="6386" grpId="23"/>
      <p:bldP build="whole" bldLvl="1" animBg="1" rev="0" advAuto="0" spid="6375" grpId="18"/>
      <p:bldP build="p" bldLvl="1" animBg="1" rev="0" advAuto="0" spid="6352" grpId="1"/>
      <p:bldP build="whole" bldLvl="1" animBg="1" rev="0" advAuto="0" spid="6381" grpId="16"/>
      <p:bldP build="whole" bldLvl="1" animBg="1" rev="0" advAuto="0" spid="6377" grpId="20"/>
      <p:bldP build="whole" bldLvl="1" animBg="1" rev="0" advAuto="0" spid="6394" grpId="24"/>
      <p:bldP build="whole" bldLvl="1" animBg="1" rev="0" advAuto="0" spid="6392" grpId="27"/>
      <p:bldP build="whole" bldLvl="1" animBg="1" rev="0" advAuto="0" spid="6382" grpId="17"/>
      <p:bldP build="whole" bldLvl="1" animBg="1" rev="0" advAuto="0" spid="6358" grpId="6"/>
      <p:bldP build="whole" bldLvl="1" animBg="1" rev="0" advAuto="0" spid="6362" grpId="10"/>
      <p:bldP build="whole" bldLvl="1" animBg="1" rev="0" advAuto="0" spid="6376" grpId="19"/>
    </p:bldLst>
  </p:timing>
</p:sld>
</file>

<file path=ppt/slides/slide10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396" name="Shape 6396"/>
          <p:cNvSpPr/>
          <p:nvPr/>
        </p:nvSpPr>
        <p:spPr>
          <a:xfrm>
            <a:off x="5808815" y="2630869"/>
            <a:ext cx="503019" cy="5065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77" y="21600"/>
                </a:moveTo>
                <a:lnTo>
                  <a:pt x="0" y="10800"/>
                </a:lnTo>
                <a:lnTo>
                  <a:pt x="10877" y="0"/>
                </a:lnTo>
                <a:lnTo>
                  <a:pt x="21600" y="10800"/>
                </a:lnTo>
                <a:lnTo>
                  <a:pt x="10877" y="21600"/>
                </a:lnTo>
                <a:close/>
              </a:path>
            </a:pathLst>
          </a:custGeom>
          <a:solidFill>
            <a:srgbClr val="E7E6E6"/>
          </a:solidFill>
          <a:ln w="12700">
            <a:miter lim="400000"/>
          </a:ln>
        </p:spPr>
        <p:txBody>
          <a:bodyPr lIns="45719" rIns="45719" anchor="ctr"/>
          <a:lstStyle/>
          <a:p>
            <a:pPr algn="ctr"/>
          </a:p>
        </p:txBody>
      </p:sp>
      <p:sp>
        <p:nvSpPr>
          <p:cNvPr id="6397" name="Shape 6397"/>
          <p:cNvSpPr/>
          <p:nvPr/>
        </p:nvSpPr>
        <p:spPr>
          <a:xfrm>
            <a:off x="5530551" y="1990501"/>
            <a:ext cx="1061333" cy="1063117"/>
          </a:xfrm>
          <a:prstGeom prst="ellipse">
            <a:avLst/>
          </a:prstGeom>
          <a:solidFill>
            <a:srgbClr val="E7E6E6"/>
          </a:solidFill>
          <a:ln w="12700">
            <a:miter lim="400000"/>
          </a:ln>
        </p:spPr>
        <p:txBody>
          <a:bodyPr lIns="45719" rIns="45719" anchor="ctr"/>
          <a:lstStyle/>
          <a:p>
            <a:pPr algn="ctr"/>
          </a:p>
        </p:txBody>
      </p:sp>
      <p:grpSp>
        <p:nvGrpSpPr>
          <p:cNvPr id="6400" name="Group 6400"/>
          <p:cNvGrpSpPr/>
          <p:nvPr/>
        </p:nvGrpSpPr>
        <p:grpSpPr>
          <a:xfrm>
            <a:off x="5614387" y="2076121"/>
            <a:ext cx="893661" cy="891877"/>
            <a:chOff x="0" y="0"/>
            <a:chExt cx="893659" cy="891875"/>
          </a:xfrm>
        </p:grpSpPr>
        <p:sp>
          <p:nvSpPr>
            <p:cNvPr id="6398" name="Shape 6398"/>
            <p:cNvSpPr/>
            <p:nvPr/>
          </p:nvSpPr>
          <p:spPr>
            <a:xfrm>
              <a:off x="0" y="0"/>
              <a:ext cx="893660" cy="891876"/>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99" name="Shape 6399"/>
            <p:cNvSpPr/>
            <p:nvPr/>
          </p:nvSpPr>
          <p:spPr>
            <a:xfrm>
              <a:off x="130873" y="260517"/>
              <a:ext cx="631915"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6401" name="Shape 6401"/>
          <p:cNvSpPr/>
          <p:nvPr>
            <p:ph type="body" sz="quarter" idx="1"/>
          </p:nvPr>
        </p:nvSpPr>
        <p:spPr>
          <a:prstGeom prst="rect">
            <a:avLst/>
          </a:prstGeom>
        </p:spPr>
        <p:txBody>
          <a:bodyPr/>
          <a:lstStyle/>
          <a:p>
            <a:pPr/>
            <a:r>
              <a:t>Creative Circle Infographic</a:t>
            </a:r>
          </a:p>
        </p:txBody>
      </p:sp>
      <p:sp>
        <p:nvSpPr>
          <p:cNvPr id="6402" name="Shape 6402"/>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403" name="Shape 6403"/>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6404" name="Shape 6404"/>
          <p:cNvSpPr/>
          <p:nvPr/>
        </p:nvSpPr>
        <p:spPr>
          <a:xfrm>
            <a:off x="5808815" y="4614398"/>
            <a:ext cx="503019" cy="5065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77" y="0"/>
                </a:moveTo>
                <a:lnTo>
                  <a:pt x="21600" y="10800"/>
                </a:lnTo>
                <a:lnTo>
                  <a:pt x="10877" y="21600"/>
                </a:lnTo>
                <a:lnTo>
                  <a:pt x="0" y="10800"/>
                </a:lnTo>
                <a:lnTo>
                  <a:pt x="10877" y="0"/>
                </a:lnTo>
                <a:close/>
              </a:path>
            </a:pathLst>
          </a:custGeom>
          <a:solidFill>
            <a:srgbClr val="E7E6E6"/>
          </a:solidFill>
          <a:ln w="12700">
            <a:miter lim="400000"/>
          </a:ln>
        </p:spPr>
        <p:txBody>
          <a:bodyPr lIns="45719" rIns="45719" anchor="ctr"/>
          <a:lstStyle/>
          <a:p>
            <a:pPr algn="ctr"/>
          </a:p>
        </p:txBody>
      </p:sp>
      <p:sp>
        <p:nvSpPr>
          <p:cNvPr id="6405" name="Shape 6405"/>
          <p:cNvSpPr/>
          <p:nvPr/>
        </p:nvSpPr>
        <p:spPr>
          <a:xfrm>
            <a:off x="5530551" y="4700018"/>
            <a:ext cx="1061333" cy="1061333"/>
          </a:xfrm>
          <a:prstGeom prst="ellipse">
            <a:avLst/>
          </a:prstGeom>
          <a:solidFill>
            <a:srgbClr val="E7E6E6"/>
          </a:solidFill>
          <a:ln w="12700">
            <a:miter lim="400000"/>
          </a:ln>
        </p:spPr>
        <p:txBody>
          <a:bodyPr lIns="45719" rIns="45719" anchor="ctr"/>
          <a:lstStyle/>
          <a:p>
            <a:pPr algn="ctr"/>
          </a:p>
        </p:txBody>
      </p:sp>
      <p:grpSp>
        <p:nvGrpSpPr>
          <p:cNvPr id="6408" name="Group 6408"/>
          <p:cNvGrpSpPr/>
          <p:nvPr/>
        </p:nvGrpSpPr>
        <p:grpSpPr>
          <a:xfrm>
            <a:off x="5614387" y="4783854"/>
            <a:ext cx="893661" cy="893661"/>
            <a:chOff x="0" y="0"/>
            <a:chExt cx="893659" cy="893659"/>
          </a:xfrm>
        </p:grpSpPr>
        <p:sp>
          <p:nvSpPr>
            <p:cNvPr id="6406" name="Shape 6406"/>
            <p:cNvSpPr/>
            <p:nvPr/>
          </p:nvSpPr>
          <p:spPr>
            <a:xfrm>
              <a:off x="0" y="0"/>
              <a:ext cx="893660" cy="89366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6407" name="Shape 6407"/>
            <p:cNvSpPr/>
            <p:nvPr/>
          </p:nvSpPr>
          <p:spPr>
            <a:xfrm>
              <a:off x="130873" y="261409"/>
              <a:ext cx="631915"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6409" name="Shape 6409"/>
          <p:cNvSpPr/>
          <p:nvPr/>
        </p:nvSpPr>
        <p:spPr>
          <a:xfrm>
            <a:off x="6607936" y="3007238"/>
            <a:ext cx="358535" cy="356751"/>
          </a:xfrm>
          <a:prstGeom prst="rect">
            <a:avLst/>
          </a:prstGeom>
          <a:solidFill>
            <a:srgbClr val="E7E6E6"/>
          </a:solidFill>
          <a:ln w="12700">
            <a:miter lim="400000"/>
          </a:ln>
        </p:spPr>
        <p:txBody>
          <a:bodyPr lIns="45719" rIns="45719" anchor="ctr"/>
          <a:lstStyle/>
          <a:p>
            <a:pPr algn="ctr"/>
          </a:p>
        </p:txBody>
      </p:sp>
      <p:sp>
        <p:nvSpPr>
          <p:cNvPr id="6410" name="Shape 6410"/>
          <p:cNvSpPr/>
          <p:nvPr/>
        </p:nvSpPr>
        <p:spPr>
          <a:xfrm>
            <a:off x="6511663" y="2399030"/>
            <a:ext cx="1062574" cy="1062573"/>
          </a:xfrm>
          <a:custGeom>
            <a:avLst/>
            <a:gdLst/>
            <a:ahLst/>
            <a:cxnLst>
              <a:cxn ang="0">
                <a:pos x="wd2" y="hd2"/>
              </a:cxn>
              <a:cxn ang="5400000">
                <a:pos x="wd2" y="hd2"/>
              </a:cxn>
              <a:cxn ang="10800000">
                <a:pos x="wd2" y="hd2"/>
              </a:cxn>
              <a:cxn ang="16200000">
                <a:pos x="wd2" y="hd2"/>
              </a:cxn>
            </a:cxnLst>
            <a:rect l="0" t="0" r="r" b="b"/>
            <a:pathLst>
              <a:path w="19674" h="19674" fill="norm" stroke="1" extrusionOk="0">
                <a:moveTo>
                  <a:pt x="16773" y="16773"/>
                </a:moveTo>
                <a:cubicBezTo>
                  <a:pt x="12938" y="20641"/>
                  <a:pt x="6711" y="20641"/>
                  <a:pt x="2876" y="16773"/>
                </a:cubicBezTo>
                <a:cubicBezTo>
                  <a:pt x="-959" y="12938"/>
                  <a:pt x="-959" y="6711"/>
                  <a:pt x="2876" y="2876"/>
                </a:cubicBezTo>
                <a:cubicBezTo>
                  <a:pt x="6711" y="-959"/>
                  <a:pt x="12938" y="-959"/>
                  <a:pt x="16773" y="2876"/>
                </a:cubicBezTo>
                <a:cubicBezTo>
                  <a:pt x="20641" y="6711"/>
                  <a:pt x="20641" y="12938"/>
                  <a:pt x="16773" y="16773"/>
                </a:cubicBezTo>
                <a:close/>
              </a:path>
            </a:pathLst>
          </a:custGeom>
          <a:solidFill>
            <a:srgbClr val="E7E6E6"/>
          </a:solidFill>
          <a:ln w="12700">
            <a:miter lim="400000"/>
          </a:ln>
        </p:spPr>
        <p:txBody>
          <a:bodyPr lIns="45719" rIns="45719" anchor="ctr"/>
          <a:lstStyle/>
          <a:p>
            <a:pPr algn="ctr"/>
          </a:p>
        </p:txBody>
      </p:sp>
      <p:grpSp>
        <p:nvGrpSpPr>
          <p:cNvPr id="6413" name="Group 6413"/>
          <p:cNvGrpSpPr/>
          <p:nvPr/>
        </p:nvGrpSpPr>
        <p:grpSpPr>
          <a:xfrm>
            <a:off x="6552640" y="2483392"/>
            <a:ext cx="979280" cy="892066"/>
            <a:chOff x="0" y="0"/>
            <a:chExt cx="979278" cy="892064"/>
          </a:xfrm>
        </p:grpSpPr>
        <p:sp>
          <p:nvSpPr>
            <p:cNvPr id="6411" name="Shape 6411"/>
            <p:cNvSpPr/>
            <p:nvPr/>
          </p:nvSpPr>
          <p:spPr>
            <a:xfrm>
              <a:off x="43385" y="-1"/>
              <a:ext cx="892510" cy="892066"/>
            </a:xfrm>
            <a:custGeom>
              <a:avLst/>
              <a:gdLst/>
              <a:ahLst/>
              <a:cxnLst>
                <a:cxn ang="0">
                  <a:pos x="wd2" y="hd2"/>
                </a:cxn>
                <a:cxn ang="5400000">
                  <a:pos x="wd2" y="hd2"/>
                </a:cxn>
                <a:cxn ang="10800000">
                  <a:pos x="wd2" y="hd2"/>
                </a:cxn>
                <a:cxn ang="16200000">
                  <a:pos x="wd2" y="hd2"/>
                </a:cxn>
              </a:cxnLst>
              <a:rect l="0" t="0" r="r" b="b"/>
              <a:pathLst>
                <a:path w="19686" h="19676" fill="norm" stroke="1" extrusionOk="0">
                  <a:moveTo>
                    <a:pt x="16815" y="16776"/>
                  </a:moveTo>
                  <a:cubicBezTo>
                    <a:pt x="12948" y="20643"/>
                    <a:pt x="6738" y="20643"/>
                    <a:pt x="2871" y="16776"/>
                  </a:cubicBezTo>
                  <a:cubicBezTo>
                    <a:pt x="-957" y="12948"/>
                    <a:pt x="-957" y="6699"/>
                    <a:pt x="2871" y="2871"/>
                  </a:cubicBezTo>
                  <a:cubicBezTo>
                    <a:pt x="6738" y="-957"/>
                    <a:pt x="12948" y="-957"/>
                    <a:pt x="16815" y="2871"/>
                  </a:cubicBezTo>
                  <a:cubicBezTo>
                    <a:pt x="20643" y="6699"/>
                    <a:pt x="20643" y="12948"/>
                    <a:pt x="16815" y="16776"/>
                  </a:cubicBezTo>
                  <a:close/>
                </a:path>
              </a:pathLst>
            </a:cu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412" name="Shape 6412"/>
            <p:cNvSpPr/>
            <p:nvPr/>
          </p:nvSpPr>
          <p:spPr>
            <a:xfrm>
              <a:off x="0" y="260833"/>
              <a:ext cx="97927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0</a:t>
              </a:r>
            </a:p>
          </p:txBody>
        </p:sp>
      </p:grpSp>
      <p:sp>
        <p:nvSpPr>
          <p:cNvPr id="6414" name="Shape 6414"/>
          <p:cNvSpPr/>
          <p:nvPr/>
        </p:nvSpPr>
        <p:spPr>
          <a:xfrm>
            <a:off x="5155963" y="4459213"/>
            <a:ext cx="356751" cy="356751"/>
          </a:xfrm>
          <a:prstGeom prst="rect">
            <a:avLst/>
          </a:prstGeom>
          <a:solidFill>
            <a:srgbClr val="E7E6E6"/>
          </a:solidFill>
          <a:ln w="12700">
            <a:miter lim="400000"/>
          </a:ln>
        </p:spPr>
        <p:txBody>
          <a:bodyPr lIns="45719" rIns="45719" anchor="ctr"/>
          <a:lstStyle/>
          <a:p>
            <a:pPr algn="ctr"/>
          </a:p>
        </p:txBody>
      </p:sp>
      <p:sp>
        <p:nvSpPr>
          <p:cNvPr id="6415" name="Shape 6415"/>
          <p:cNvSpPr/>
          <p:nvPr/>
        </p:nvSpPr>
        <p:spPr>
          <a:xfrm>
            <a:off x="4546413" y="4362939"/>
            <a:ext cx="1062573" cy="1061233"/>
          </a:xfrm>
          <a:custGeom>
            <a:avLst/>
            <a:gdLst/>
            <a:ahLst/>
            <a:cxnLst>
              <a:cxn ang="0">
                <a:pos x="wd2" y="hd2"/>
              </a:cxn>
              <a:cxn ang="5400000">
                <a:pos x="wd2" y="hd2"/>
              </a:cxn>
              <a:cxn ang="10800000">
                <a:pos x="wd2" y="hd2"/>
              </a:cxn>
              <a:cxn ang="16200000">
                <a:pos x="wd2" y="hd2"/>
              </a:cxn>
            </a:cxnLst>
            <a:rect l="0" t="0" r="r" b="b"/>
            <a:pathLst>
              <a:path w="19674" h="19680" fill="norm" stroke="1" extrusionOk="0">
                <a:moveTo>
                  <a:pt x="2901" y="2881"/>
                </a:moveTo>
                <a:cubicBezTo>
                  <a:pt x="6736" y="-960"/>
                  <a:pt x="12963" y="-960"/>
                  <a:pt x="16798" y="2881"/>
                </a:cubicBezTo>
                <a:cubicBezTo>
                  <a:pt x="20633" y="6721"/>
                  <a:pt x="20633" y="12959"/>
                  <a:pt x="16798" y="16799"/>
                </a:cubicBezTo>
                <a:cubicBezTo>
                  <a:pt x="12963" y="20640"/>
                  <a:pt x="6736" y="20640"/>
                  <a:pt x="2901" y="16799"/>
                </a:cubicBezTo>
                <a:cubicBezTo>
                  <a:pt x="-967" y="12959"/>
                  <a:pt x="-967" y="6721"/>
                  <a:pt x="2901" y="2881"/>
                </a:cubicBezTo>
                <a:close/>
              </a:path>
            </a:pathLst>
          </a:custGeom>
          <a:solidFill>
            <a:srgbClr val="E7E6E6"/>
          </a:solidFill>
          <a:ln w="12700">
            <a:miter lim="400000"/>
          </a:ln>
        </p:spPr>
        <p:txBody>
          <a:bodyPr lIns="45719" rIns="45719" anchor="ctr"/>
          <a:lstStyle/>
          <a:p>
            <a:pPr algn="ctr"/>
          </a:p>
        </p:txBody>
      </p:sp>
      <p:grpSp>
        <p:nvGrpSpPr>
          <p:cNvPr id="6418" name="Group 6418"/>
          <p:cNvGrpSpPr/>
          <p:nvPr/>
        </p:nvGrpSpPr>
        <p:grpSpPr>
          <a:xfrm>
            <a:off x="4588731" y="4447745"/>
            <a:ext cx="979280" cy="893405"/>
            <a:chOff x="0" y="0"/>
            <a:chExt cx="979278" cy="893403"/>
          </a:xfrm>
        </p:grpSpPr>
        <p:sp>
          <p:nvSpPr>
            <p:cNvPr id="6416" name="Shape 6416"/>
            <p:cNvSpPr/>
            <p:nvPr/>
          </p:nvSpPr>
          <p:spPr>
            <a:xfrm>
              <a:off x="43385" y="0"/>
              <a:ext cx="892510" cy="893404"/>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417" name="Shape 6417"/>
            <p:cNvSpPr/>
            <p:nvPr/>
          </p:nvSpPr>
          <p:spPr>
            <a:xfrm>
              <a:off x="0" y="274986"/>
              <a:ext cx="979279"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6419" name="Shape 6419"/>
          <p:cNvSpPr/>
          <p:nvPr/>
        </p:nvSpPr>
        <p:spPr>
          <a:xfrm>
            <a:off x="6834471" y="3658308"/>
            <a:ext cx="504803" cy="5065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lnTo>
                  <a:pt x="10838" y="0"/>
                </a:lnTo>
                <a:lnTo>
                  <a:pt x="21600" y="10800"/>
                </a:lnTo>
                <a:lnTo>
                  <a:pt x="10838" y="21600"/>
                </a:lnTo>
                <a:lnTo>
                  <a:pt x="0" y="10800"/>
                </a:lnTo>
                <a:close/>
              </a:path>
            </a:pathLst>
          </a:custGeom>
          <a:solidFill>
            <a:srgbClr val="E7E6E6"/>
          </a:solidFill>
          <a:ln w="12700">
            <a:miter lim="400000"/>
          </a:ln>
        </p:spPr>
        <p:txBody>
          <a:bodyPr lIns="45719" rIns="45719" anchor="ctr"/>
          <a:lstStyle/>
          <a:p>
            <a:pPr algn="ctr"/>
          </a:p>
        </p:txBody>
      </p:sp>
      <p:sp>
        <p:nvSpPr>
          <p:cNvPr id="6420" name="Shape 6420"/>
          <p:cNvSpPr/>
          <p:nvPr/>
        </p:nvSpPr>
        <p:spPr>
          <a:xfrm>
            <a:off x="6918308" y="3380044"/>
            <a:ext cx="1061333" cy="1063116"/>
          </a:xfrm>
          <a:prstGeom prst="ellipse">
            <a:avLst/>
          </a:prstGeom>
          <a:solidFill>
            <a:srgbClr val="E7E6E6"/>
          </a:solidFill>
          <a:ln w="12700">
            <a:miter lim="400000"/>
          </a:ln>
        </p:spPr>
        <p:txBody>
          <a:bodyPr lIns="45719" rIns="45719" anchor="ctr"/>
          <a:lstStyle/>
          <a:p>
            <a:pPr algn="ctr"/>
          </a:p>
        </p:txBody>
      </p:sp>
      <p:grpSp>
        <p:nvGrpSpPr>
          <p:cNvPr id="6423" name="Group 6423"/>
          <p:cNvGrpSpPr/>
          <p:nvPr/>
        </p:nvGrpSpPr>
        <p:grpSpPr>
          <a:xfrm>
            <a:off x="7002144" y="3465664"/>
            <a:ext cx="891877" cy="891877"/>
            <a:chOff x="0" y="0"/>
            <a:chExt cx="891875" cy="891875"/>
          </a:xfrm>
        </p:grpSpPr>
        <p:sp>
          <p:nvSpPr>
            <p:cNvPr id="6421" name="Shape 6421"/>
            <p:cNvSpPr/>
            <p:nvPr/>
          </p:nvSpPr>
          <p:spPr>
            <a:xfrm>
              <a:off x="0" y="0"/>
              <a:ext cx="891876" cy="891876"/>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422" name="Shape 6422"/>
            <p:cNvSpPr/>
            <p:nvPr/>
          </p:nvSpPr>
          <p:spPr>
            <a:xfrm>
              <a:off x="130612" y="260517"/>
              <a:ext cx="630651"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u</a:t>
              </a:r>
            </a:p>
          </p:txBody>
        </p:sp>
      </p:grpSp>
      <p:sp>
        <p:nvSpPr>
          <p:cNvPr id="6424" name="Shape 6424"/>
          <p:cNvSpPr/>
          <p:nvPr/>
        </p:nvSpPr>
        <p:spPr>
          <a:xfrm>
            <a:off x="4852725" y="3658308"/>
            <a:ext cx="504803" cy="5065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lnTo>
                  <a:pt x="10762" y="21600"/>
                </a:lnTo>
                <a:lnTo>
                  <a:pt x="0" y="10800"/>
                </a:lnTo>
                <a:lnTo>
                  <a:pt x="10762" y="0"/>
                </a:lnTo>
                <a:lnTo>
                  <a:pt x="21600" y="10800"/>
                </a:lnTo>
                <a:close/>
              </a:path>
            </a:pathLst>
          </a:custGeom>
          <a:solidFill>
            <a:srgbClr val="E7E6E6"/>
          </a:solidFill>
          <a:ln w="12700">
            <a:miter lim="400000"/>
          </a:ln>
        </p:spPr>
        <p:txBody>
          <a:bodyPr lIns="45719" rIns="45719" anchor="ctr"/>
          <a:lstStyle/>
          <a:p>
            <a:pPr algn="ctr"/>
          </a:p>
        </p:txBody>
      </p:sp>
      <p:sp>
        <p:nvSpPr>
          <p:cNvPr id="6425" name="Shape 6425"/>
          <p:cNvSpPr/>
          <p:nvPr/>
        </p:nvSpPr>
        <p:spPr>
          <a:xfrm>
            <a:off x="4212359" y="3380044"/>
            <a:ext cx="1061333" cy="1063116"/>
          </a:xfrm>
          <a:prstGeom prst="ellipse">
            <a:avLst/>
          </a:prstGeom>
          <a:solidFill>
            <a:srgbClr val="E7E6E6"/>
          </a:solidFill>
          <a:ln w="12700">
            <a:miter lim="400000"/>
          </a:ln>
        </p:spPr>
        <p:txBody>
          <a:bodyPr lIns="45719" rIns="45719" anchor="ctr"/>
          <a:lstStyle/>
          <a:p>
            <a:pPr algn="ctr"/>
          </a:p>
        </p:txBody>
      </p:sp>
      <p:grpSp>
        <p:nvGrpSpPr>
          <p:cNvPr id="6428" name="Group 6428"/>
          <p:cNvGrpSpPr/>
          <p:nvPr/>
        </p:nvGrpSpPr>
        <p:grpSpPr>
          <a:xfrm>
            <a:off x="4296195" y="3465664"/>
            <a:ext cx="891877" cy="891877"/>
            <a:chOff x="0" y="0"/>
            <a:chExt cx="891875" cy="891875"/>
          </a:xfrm>
        </p:grpSpPr>
        <p:sp>
          <p:nvSpPr>
            <p:cNvPr id="6426" name="Shape 6426"/>
            <p:cNvSpPr/>
            <p:nvPr/>
          </p:nvSpPr>
          <p:spPr>
            <a:xfrm>
              <a:off x="0" y="0"/>
              <a:ext cx="891876" cy="891876"/>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427" name="Shape 6427"/>
            <p:cNvSpPr/>
            <p:nvPr/>
          </p:nvSpPr>
          <p:spPr>
            <a:xfrm>
              <a:off x="130612" y="274222"/>
              <a:ext cx="630651" cy="34343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6429" name="Shape 6429"/>
          <p:cNvSpPr/>
          <p:nvPr/>
        </p:nvSpPr>
        <p:spPr>
          <a:xfrm>
            <a:off x="6607936" y="4459213"/>
            <a:ext cx="358535" cy="356751"/>
          </a:xfrm>
          <a:prstGeom prst="rect">
            <a:avLst/>
          </a:prstGeom>
          <a:solidFill>
            <a:srgbClr val="E7E6E6"/>
          </a:solidFill>
          <a:ln w="12700">
            <a:miter lim="400000"/>
          </a:ln>
        </p:spPr>
        <p:txBody>
          <a:bodyPr lIns="45719" rIns="45719" anchor="ctr"/>
          <a:lstStyle/>
          <a:p>
            <a:pPr algn="ctr"/>
          </a:p>
        </p:txBody>
      </p:sp>
      <p:sp>
        <p:nvSpPr>
          <p:cNvPr id="6430" name="Shape 6430"/>
          <p:cNvSpPr/>
          <p:nvPr/>
        </p:nvSpPr>
        <p:spPr>
          <a:xfrm>
            <a:off x="6511663" y="4362939"/>
            <a:ext cx="1062574" cy="1061233"/>
          </a:xfrm>
          <a:custGeom>
            <a:avLst/>
            <a:gdLst/>
            <a:ahLst/>
            <a:cxnLst>
              <a:cxn ang="0">
                <a:pos x="wd2" y="hd2"/>
              </a:cxn>
              <a:cxn ang="5400000">
                <a:pos x="wd2" y="hd2"/>
              </a:cxn>
              <a:cxn ang="10800000">
                <a:pos x="wd2" y="hd2"/>
              </a:cxn>
              <a:cxn ang="16200000">
                <a:pos x="wd2" y="hd2"/>
              </a:cxn>
            </a:cxnLst>
            <a:rect l="0" t="0" r="r" b="b"/>
            <a:pathLst>
              <a:path w="19674" h="19680" fill="norm" stroke="1" extrusionOk="0">
                <a:moveTo>
                  <a:pt x="2876" y="16799"/>
                </a:moveTo>
                <a:cubicBezTo>
                  <a:pt x="-959" y="12959"/>
                  <a:pt x="-959" y="6721"/>
                  <a:pt x="2876" y="2881"/>
                </a:cubicBezTo>
                <a:cubicBezTo>
                  <a:pt x="6711" y="-960"/>
                  <a:pt x="12938" y="-960"/>
                  <a:pt x="16773" y="2881"/>
                </a:cubicBezTo>
                <a:cubicBezTo>
                  <a:pt x="20641" y="6721"/>
                  <a:pt x="20641" y="12959"/>
                  <a:pt x="16773" y="16799"/>
                </a:cubicBezTo>
                <a:cubicBezTo>
                  <a:pt x="12938" y="20640"/>
                  <a:pt x="6711" y="20640"/>
                  <a:pt x="2876" y="16799"/>
                </a:cubicBezTo>
                <a:close/>
              </a:path>
            </a:pathLst>
          </a:custGeom>
          <a:solidFill>
            <a:srgbClr val="E7E6E6"/>
          </a:solidFill>
          <a:ln w="12700">
            <a:miter lim="400000"/>
          </a:ln>
        </p:spPr>
        <p:txBody>
          <a:bodyPr lIns="45719" rIns="45719" anchor="ctr"/>
          <a:lstStyle/>
          <a:p>
            <a:pPr algn="ctr"/>
          </a:p>
        </p:txBody>
      </p:sp>
      <p:grpSp>
        <p:nvGrpSpPr>
          <p:cNvPr id="6433" name="Group 6433"/>
          <p:cNvGrpSpPr/>
          <p:nvPr/>
        </p:nvGrpSpPr>
        <p:grpSpPr>
          <a:xfrm>
            <a:off x="6552640" y="4447745"/>
            <a:ext cx="979280" cy="893405"/>
            <a:chOff x="0" y="0"/>
            <a:chExt cx="979278" cy="893403"/>
          </a:xfrm>
        </p:grpSpPr>
        <p:sp>
          <p:nvSpPr>
            <p:cNvPr id="6431" name="Shape 6431"/>
            <p:cNvSpPr/>
            <p:nvPr/>
          </p:nvSpPr>
          <p:spPr>
            <a:xfrm>
              <a:off x="43385" y="0"/>
              <a:ext cx="892510" cy="893404"/>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6432" name="Shape 6432"/>
            <p:cNvSpPr/>
            <p:nvPr/>
          </p:nvSpPr>
          <p:spPr>
            <a:xfrm>
              <a:off x="0" y="261281"/>
              <a:ext cx="97927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6434" name="Shape 6434"/>
          <p:cNvSpPr/>
          <p:nvPr/>
        </p:nvSpPr>
        <p:spPr>
          <a:xfrm>
            <a:off x="5155963" y="3007238"/>
            <a:ext cx="356751" cy="356751"/>
          </a:xfrm>
          <a:prstGeom prst="rect">
            <a:avLst/>
          </a:prstGeom>
          <a:solidFill>
            <a:srgbClr val="E7E6E6"/>
          </a:solidFill>
          <a:ln w="12700">
            <a:miter lim="400000"/>
          </a:ln>
        </p:spPr>
        <p:txBody>
          <a:bodyPr lIns="45719" rIns="45719" anchor="ctr"/>
          <a:lstStyle/>
          <a:p>
            <a:pPr algn="ctr"/>
          </a:p>
        </p:txBody>
      </p:sp>
      <p:sp>
        <p:nvSpPr>
          <p:cNvPr id="6435" name="Shape 6435"/>
          <p:cNvSpPr/>
          <p:nvPr/>
        </p:nvSpPr>
        <p:spPr>
          <a:xfrm>
            <a:off x="4546413" y="2399030"/>
            <a:ext cx="1062573" cy="1062573"/>
          </a:xfrm>
          <a:custGeom>
            <a:avLst/>
            <a:gdLst/>
            <a:ahLst/>
            <a:cxnLst>
              <a:cxn ang="0">
                <a:pos x="wd2" y="hd2"/>
              </a:cxn>
              <a:cxn ang="5400000">
                <a:pos x="wd2" y="hd2"/>
              </a:cxn>
              <a:cxn ang="10800000">
                <a:pos x="wd2" y="hd2"/>
              </a:cxn>
              <a:cxn ang="16200000">
                <a:pos x="wd2" y="hd2"/>
              </a:cxn>
            </a:cxnLst>
            <a:rect l="0" t="0" r="r" b="b"/>
            <a:pathLst>
              <a:path w="19674" h="19674" fill="norm" stroke="1" extrusionOk="0">
                <a:moveTo>
                  <a:pt x="16798" y="2876"/>
                </a:moveTo>
                <a:cubicBezTo>
                  <a:pt x="20633" y="6711"/>
                  <a:pt x="20633" y="12938"/>
                  <a:pt x="16798" y="16773"/>
                </a:cubicBezTo>
                <a:cubicBezTo>
                  <a:pt x="12963" y="20641"/>
                  <a:pt x="6736" y="20641"/>
                  <a:pt x="2901" y="16773"/>
                </a:cubicBezTo>
                <a:cubicBezTo>
                  <a:pt x="-967" y="12938"/>
                  <a:pt x="-967" y="6711"/>
                  <a:pt x="2901" y="2876"/>
                </a:cubicBezTo>
                <a:cubicBezTo>
                  <a:pt x="6736" y="-959"/>
                  <a:pt x="12963" y="-959"/>
                  <a:pt x="16798" y="2876"/>
                </a:cubicBezTo>
                <a:close/>
              </a:path>
            </a:pathLst>
          </a:custGeom>
          <a:solidFill>
            <a:srgbClr val="E7E6E6"/>
          </a:solidFill>
          <a:ln w="12700">
            <a:miter lim="400000"/>
          </a:ln>
        </p:spPr>
        <p:txBody>
          <a:bodyPr lIns="45719" rIns="45719" anchor="ctr"/>
          <a:lstStyle/>
          <a:p>
            <a:pPr algn="ctr"/>
          </a:p>
        </p:txBody>
      </p:sp>
      <p:grpSp>
        <p:nvGrpSpPr>
          <p:cNvPr id="6438" name="Group 6438"/>
          <p:cNvGrpSpPr/>
          <p:nvPr/>
        </p:nvGrpSpPr>
        <p:grpSpPr>
          <a:xfrm>
            <a:off x="4588731" y="2483392"/>
            <a:ext cx="979280" cy="892066"/>
            <a:chOff x="0" y="0"/>
            <a:chExt cx="979278" cy="892064"/>
          </a:xfrm>
        </p:grpSpPr>
        <p:sp>
          <p:nvSpPr>
            <p:cNvPr id="6436" name="Shape 6436"/>
            <p:cNvSpPr/>
            <p:nvPr/>
          </p:nvSpPr>
          <p:spPr>
            <a:xfrm>
              <a:off x="43385" y="-1"/>
              <a:ext cx="892510" cy="892066"/>
            </a:xfrm>
            <a:custGeom>
              <a:avLst/>
              <a:gdLst/>
              <a:ahLst/>
              <a:cxnLst>
                <a:cxn ang="0">
                  <a:pos x="wd2" y="hd2"/>
                </a:cxn>
                <a:cxn ang="5400000">
                  <a:pos x="wd2" y="hd2"/>
                </a:cxn>
                <a:cxn ang="10800000">
                  <a:pos x="wd2" y="hd2"/>
                </a:cxn>
                <a:cxn ang="16200000">
                  <a:pos x="wd2" y="hd2"/>
                </a:cxn>
              </a:cxnLst>
              <a:rect l="0" t="0" r="r" b="b"/>
              <a:pathLst>
                <a:path w="19686" h="19676" fill="norm" stroke="1" extrusionOk="0">
                  <a:moveTo>
                    <a:pt x="16815" y="2871"/>
                  </a:moveTo>
                  <a:cubicBezTo>
                    <a:pt x="20643" y="6699"/>
                    <a:pt x="20643" y="12948"/>
                    <a:pt x="16815" y="16776"/>
                  </a:cubicBezTo>
                  <a:cubicBezTo>
                    <a:pt x="12948" y="20643"/>
                    <a:pt x="6738" y="20643"/>
                    <a:pt x="2871" y="16776"/>
                  </a:cubicBezTo>
                  <a:cubicBezTo>
                    <a:pt x="-957" y="12948"/>
                    <a:pt x="-957" y="6699"/>
                    <a:pt x="2871" y="2871"/>
                  </a:cubicBezTo>
                  <a:cubicBezTo>
                    <a:pt x="6738" y="-957"/>
                    <a:pt x="12948" y="-957"/>
                    <a:pt x="16815" y="2871"/>
                  </a:cubicBez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437" name="Shape 6437"/>
            <p:cNvSpPr/>
            <p:nvPr/>
          </p:nvSpPr>
          <p:spPr>
            <a:xfrm>
              <a:off x="0" y="260833"/>
              <a:ext cx="97927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l</a:t>
              </a:r>
            </a:p>
          </p:txBody>
        </p:sp>
      </p:grpSp>
      <p:sp>
        <p:nvSpPr>
          <p:cNvPr id="6439" name="Shape 6439"/>
          <p:cNvSpPr/>
          <p:nvPr/>
        </p:nvSpPr>
        <p:spPr>
          <a:xfrm>
            <a:off x="5622331" y="3626020"/>
            <a:ext cx="893664" cy="4826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600">
                <a:solidFill>
                  <a:srgbClr val="808080"/>
                </a:solidFill>
                <a:latin typeface="Lato Bold"/>
                <a:ea typeface="Lato Bold"/>
                <a:cs typeface="Lato Bold"/>
                <a:sym typeface="Lato Bold"/>
              </a:defRPr>
            </a:pPr>
            <a:r>
              <a:t>Business</a:t>
            </a:r>
          </a:p>
          <a:p>
            <a:pPr algn="ctr">
              <a:defRPr sz="1600">
                <a:solidFill>
                  <a:srgbClr val="808080"/>
                </a:solidFill>
                <a:latin typeface="Lato Bold"/>
                <a:ea typeface="Lato Bold"/>
                <a:cs typeface="Lato Bold"/>
                <a:sym typeface="Lato Bold"/>
              </a:defRPr>
            </a:pPr>
            <a:r>
              <a:t>Strategy</a:t>
            </a:r>
          </a:p>
        </p:txBody>
      </p:sp>
      <p:sp>
        <p:nvSpPr>
          <p:cNvPr id="6440" name="Shape 6440"/>
          <p:cNvSpPr/>
          <p:nvPr/>
        </p:nvSpPr>
        <p:spPr>
          <a:xfrm>
            <a:off x="9072978" y="2510524"/>
            <a:ext cx="16842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441" name="Shape 6441"/>
          <p:cNvSpPr/>
          <p:nvPr/>
        </p:nvSpPr>
        <p:spPr>
          <a:xfrm>
            <a:off x="9058692" y="2230346"/>
            <a:ext cx="169615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sp>
        <p:nvSpPr>
          <p:cNvPr id="6442" name="Shape 6442"/>
          <p:cNvSpPr/>
          <p:nvPr/>
        </p:nvSpPr>
        <p:spPr>
          <a:xfrm>
            <a:off x="9072978" y="4302468"/>
            <a:ext cx="1684285" cy="426720"/>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443" name="Shape 6443"/>
          <p:cNvSpPr/>
          <p:nvPr/>
        </p:nvSpPr>
        <p:spPr>
          <a:xfrm>
            <a:off x="9058692" y="4022290"/>
            <a:ext cx="169615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Creative Solution</a:t>
            </a:r>
          </a:p>
        </p:txBody>
      </p:sp>
      <p:sp>
        <p:nvSpPr>
          <p:cNvPr id="6444" name="Shape 6444"/>
          <p:cNvSpPr/>
          <p:nvPr/>
        </p:nvSpPr>
        <p:spPr>
          <a:xfrm>
            <a:off x="9085288" y="3380347"/>
            <a:ext cx="16842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445" name="Shape 6445"/>
          <p:cNvSpPr/>
          <p:nvPr/>
        </p:nvSpPr>
        <p:spPr>
          <a:xfrm>
            <a:off x="9071001" y="3100168"/>
            <a:ext cx="169615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File Manager</a:t>
            </a:r>
          </a:p>
        </p:txBody>
      </p:sp>
      <p:sp>
        <p:nvSpPr>
          <p:cNvPr id="6446" name="Shape 6446"/>
          <p:cNvSpPr/>
          <p:nvPr/>
        </p:nvSpPr>
        <p:spPr>
          <a:xfrm>
            <a:off x="9058692" y="5277775"/>
            <a:ext cx="16842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447" name="Shape 6447"/>
          <p:cNvSpPr/>
          <p:nvPr/>
        </p:nvSpPr>
        <p:spPr>
          <a:xfrm>
            <a:off x="9044405" y="4997598"/>
            <a:ext cx="169615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Best Security System</a:t>
            </a:r>
          </a:p>
        </p:txBody>
      </p:sp>
      <p:sp>
        <p:nvSpPr>
          <p:cNvPr id="6448" name="Shape 6448"/>
          <p:cNvSpPr/>
          <p:nvPr/>
        </p:nvSpPr>
        <p:spPr>
          <a:xfrm>
            <a:off x="8687761" y="2205281"/>
            <a:ext cx="138163"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23B48"/>
                </a:solidFill>
                <a:latin typeface="FontAwesome"/>
                <a:ea typeface="FontAwesome"/>
                <a:cs typeface="FontAwesome"/>
                <a:sym typeface="FontAwesome"/>
              </a:defRPr>
            </a:lvl1pPr>
          </a:lstStyle>
          <a:p>
            <a:pPr/>
            <a:r>
              <a:t>±</a:t>
            </a:r>
          </a:p>
        </p:txBody>
      </p:sp>
      <p:sp>
        <p:nvSpPr>
          <p:cNvPr id="6449" name="Shape 6449"/>
          <p:cNvSpPr/>
          <p:nvPr/>
        </p:nvSpPr>
        <p:spPr>
          <a:xfrm>
            <a:off x="8693314" y="3075103"/>
            <a:ext cx="139837"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495D6B"/>
                </a:solidFill>
                <a:latin typeface="FontAwesome"/>
                <a:ea typeface="FontAwesome"/>
                <a:cs typeface="FontAwesome"/>
                <a:sym typeface="FontAwesome"/>
              </a:defRPr>
            </a:lvl1pPr>
          </a:lstStyle>
          <a:p>
            <a:pPr/>
            <a:r>
              <a:t>0</a:t>
            </a:r>
          </a:p>
        </p:txBody>
      </p:sp>
      <p:sp>
        <p:nvSpPr>
          <p:cNvPr id="6450" name="Shape 6450"/>
          <p:cNvSpPr/>
          <p:nvPr/>
        </p:nvSpPr>
        <p:spPr>
          <a:xfrm>
            <a:off x="8686924" y="3971432"/>
            <a:ext cx="139837"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637C90"/>
                </a:solidFill>
                <a:latin typeface="FontAwesome"/>
                <a:ea typeface="FontAwesome"/>
                <a:cs typeface="FontAwesome"/>
                <a:sym typeface="FontAwesome"/>
              </a:defRPr>
            </a:lvl1pPr>
          </a:lstStyle>
          <a:p>
            <a:pPr/>
            <a:r>
              <a:t>u</a:t>
            </a:r>
          </a:p>
        </p:txBody>
      </p:sp>
      <p:sp>
        <p:nvSpPr>
          <p:cNvPr id="6451" name="Shape 6451"/>
          <p:cNvSpPr/>
          <p:nvPr/>
        </p:nvSpPr>
        <p:spPr>
          <a:xfrm>
            <a:off x="8673136" y="4946739"/>
            <a:ext cx="127001"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99AEBA"/>
                </a:solidFill>
                <a:latin typeface="FontAwesome"/>
                <a:ea typeface="FontAwesome"/>
                <a:cs typeface="FontAwesome"/>
                <a:sym typeface="FontAwesome"/>
              </a:defRPr>
            </a:lvl1pPr>
          </a:lstStyle>
          <a:p>
            <a:pPr/>
            <a:r>
              <a:t>|</a:t>
            </a:r>
          </a:p>
        </p:txBody>
      </p:sp>
      <p:sp>
        <p:nvSpPr>
          <p:cNvPr id="6452" name="Shape 6452"/>
          <p:cNvSpPr/>
          <p:nvPr/>
        </p:nvSpPr>
        <p:spPr>
          <a:xfrm>
            <a:off x="1806793" y="2510524"/>
            <a:ext cx="16842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453" name="Shape 6453"/>
          <p:cNvSpPr/>
          <p:nvPr/>
        </p:nvSpPr>
        <p:spPr>
          <a:xfrm>
            <a:off x="1792506" y="2230346"/>
            <a:ext cx="169615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sp>
        <p:nvSpPr>
          <p:cNvPr id="6454" name="Shape 6454"/>
          <p:cNvSpPr/>
          <p:nvPr/>
        </p:nvSpPr>
        <p:spPr>
          <a:xfrm>
            <a:off x="1806793" y="4302468"/>
            <a:ext cx="1684285" cy="426720"/>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455" name="Shape 6455"/>
          <p:cNvSpPr/>
          <p:nvPr/>
        </p:nvSpPr>
        <p:spPr>
          <a:xfrm>
            <a:off x="1792506" y="4022290"/>
            <a:ext cx="169615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Creative Solution</a:t>
            </a:r>
          </a:p>
        </p:txBody>
      </p:sp>
      <p:sp>
        <p:nvSpPr>
          <p:cNvPr id="6456" name="Shape 6456"/>
          <p:cNvSpPr/>
          <p:nvPr/>
        </p:nvSpPr>
        <p:spPr>
          <a:xfrm>
            <a:off x="1819101" y="3380347"/>
            <a:ext cx="16842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457" name="Shape 6457"/>
          <p:cNvSpPr/>
          <p:nvPr/>
        </p:nvSpPr>
        <p:spPr>
          <a:xfrm>
            <a:off x="1804815" y="3100168"/>
            <a:ext cx="169615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File Manager</a:t>
            </a:r>
          </a:p>
        </p:txBody>
      </p:sp>
      <p:sp>
        <p:nvSpPr>
          <p:cNvPr id="6458" name="Shape 6458"/>
          <p:cNvSpPr/>
          <p:nvPr/>
        </p:nvSpPr>
        <p:spPr>
          <a:xfrm>
            <a:off x="1792506" y="5277775"/>
            <a:ext cx="16842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459" name="Shape 6459"/>
          <p:cNvSpPr/>
          <p:nvPr/>
        </p:nvSpPr>
        <p:spPr>
          <a:xfrm>
            <a:off x="1778218" y="4997598"/>
            <a:ext cx="169615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Best Security System</a:t>
            </a:r>
          </a:p>
        </p:txBody>
      </p:sp>
      <p:sp>
        <p:nvSpPr>
          <p:cNvPr id="6460" name="Shape 6460"/>
          <p:cNvSpPr/>
          <p:nvPr/>
        </p:nvSpPr>
        <p:spPr>
          <a:xfrm>
            <a:off x="1427156" y="2205281"/>
            <a:ext cx="127001"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23B48"/>
                </a:solidFill>
                <a:latin typeface="FontAwesome"/>
                <a:ea typeface="FontAwesome"/>
                <a:cs typeface="FontAwesome"/>
                <a:sym typeface="FontAwesome"/>
              </a:defRPr>
            </a:lvl1pPr>
          </a:lstStyle>
          <a:p>
            <a:pPr/>
            <a:r>
              <a:t></a:t>
            </a:r>
          </a:p>
        </p:txBody>
      </p:sp>
      <p:sp>
        <p:nvSpPr>
          <p:cNvPr id="6461" name="Shape 6461"/>
          <p:cNvSpPr/>
          <p:nvPr/>
        </p:nvSpPr>
        <p:spPr>
          <a:xfrm>
            <a:off x="1359542" y="3075103"/>
            <a:ext cx="275010" cy="25199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495D6B"/>
                </a:solidFill>
                <a:latin typeface="FontAwesome"/>
                <a:ea typeface="FontAwesome"/>
                <a:cs typeface="FontAwesome"/>
                <a:sym typeface="FontAwesome"/>
              </a:defRPr>
            </a:lvl1pPr>
          </a:lstStyle>
          <a:p>
            <a:pPr/>
            <a:r>
              <a:t></a:t>
            </a:r>
          </a:p>
        </p:txBody>
      </p:sp>
      <p:sp>
        <p:nvSpPr>
          <p:cNvPr id="6462" name="Shape 6462"/>
          <p:cNvSpPr/>
          <p:nvPr/>
        </p:nvSpPr>
        <p:spPr>
          <a:xfrm>
            <a:off x="1353150" y="3971432"/>
            <a:ext cx="275011" cy="25199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637C90"/>
                </a:solidFill>
                <a:latin typeface="FontAwesome"/>
                <a:ea typeface="FontAwesome"/>
                <a:cs typeface="FontAwesome"/>
                <a:sym typeface="FontAwesome"/>
              </a:defRPr>
            </a:lvl1pPr>
          </a:lstStyle>
          <a:p>
            <a:pPr/>
            <a:r>
              <a:t></a:t>
            </a:r>
          </a:p>
        </p:txBody>
      </p:sp>
      <p:sp>
        <p:nvSpPr>
          <p:cNvPr id="6463" name="Shape 6463"/>
          <p:cNvSpPr/>
          <p:nvPr/>
        </p:nvSpPr>
        <p:spPr>
          <a:xfrm>
            <a:off x="1406951" y="4946739"/>
            <a:ext cx="127001"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99AEBA"/>
                </a:solidFill>
                <a:latin typeface="FontAwesome"/>
                <a:ea typeface="FontAwesome"/>
                <a:cs typeface="FontAwesome"/>
                <a:sym typeface="FontAwesome"/>
              </a:defRPr>
            </a:lvl1pPr>
          </a:lstStyle>
          <a:p>
            <a:pPr/>
            <a:r>
              <a:t>l</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401">
                                            <p:bg/>
                                          </p:spTgt>
                                        </p:tgtEl>
                                        <p:attrNameLst>
                                          <p:attrName>style.visibility</p:attrName>
                                        </p:attrNameLst>
                                      </p:cBhvr>
                                      <p:to>
                                        <p:strVal val="visible"/>
                                      </p:to>
                                    </p:set>
                                    <p:animEffect filter="wipe(left)" transition="in">
                                      <p:cBhvr>
                                        <p:cTn id="7" dur="500"/>
                                        <p:tgtEl>
                                          <p:spTgt spid="640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401">
                                            <p:txEl>
                                              <p:pRg st="0" end="0"/>
                                            </p:txEl>
                                          </p:spTgt>
                                        </p:tgtEl>
                                        <p:attrNameLst>
                                          <p:attrName>style.visibility</p:attrName>
                                        </p:attrNameLst>
                                      </p:cBhvr>
                                      <p:to>
                                        <p:strVal val="visible"/>
                                      </p:to>
                                    </p:set>
                                    <p:animEffect filter="wipe(left)" transition="in">
                                      <p:cBhvr>
                                        <p:cTn id="10" dur="500"/>
                                        <p:tgtEl>
                                          <p:spTgt spid="640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402">
                                            <p:bg/>
                                          </p:spTgt>
                                        </p:tgtEl>
                                        <p:attrNameLst>
                                          <p:attrName>style.visibility</p:attrName>
                                        </p:attrNameLst>
                                      </p:cBhvr>
                                      <p:to>
                                        <p:strVal val="visible"/>
                                      </p:to>
                                    </p:set>
                                    <p:animEffect filter="dissolve" transition="in">
                                      <p:cBhvr>
                                        <p:cTn id="15" dur="500"/>
                                        <p:tgtEl>
                                          <p:spTgt spid="6402">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402">
                                            <p:txEl>
                                              <p:pRg st="0" end="0"/>
                                            </p:txEl>
                                          </p:spTgt>
                                        </p:tgtEl>
                                        <p:attrNameLst>
                                          <p:attrName>style.visibility</p:attrName>
                                        </p:attrNameLst>
                                      </p:cBhvr>
                                      <p:to>
                                        <p:strVal val="visible"/>
                                      </p:to>
                                    </p:set>
                                    <p:animEffect filter="dissolve" transition="in">
                                      <p:cBhvr>
                                        <p:cTn id="18" dur="500"/>
                                        <p:tgtEl>
                                          <p:spTgt spid="640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6404"/>
                                        </p:tgtEl>
                                        <p:attrNameLst>
                                          <p:attrName>style.visibility</p:attrName>
                                        </p:attrNameLst>
                                      </p:cBhvr>
                                      <p:to>
                                        <p:strVal val="visible"/>
                                      </p:to>
                                    </p:set>
                                    <p:animEffect filter="dissolve" transition="in">
                                      <p:cBhvr>
                                        <p:cTn id="23" dur="500"/>
                                        <p:tgtEl>
                                          <p:spTgt spid="6404"/>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6405"/>
                                        </p:tgtEl>
                                        <p:attrNameLst>
                                          <p:attrName>style.visibility</p:attrName>
                                        </p:attrNameLst>
                                      </p:cBhvr>
                                      <p:to>
                                        <p:strVal val="visible"/>
                                      </p:to>
                                    </p:set>
                                    <p:animEffect filter="dissolve" transition="in">
                                      <p:cBhvr>
                                        <p:cTn id="27" dur="500"/>
                                        <p:tgtEl>
                                          <p:spTgt spid="6405"/>
                                        </p:tgtEl>
                                      </p:cBhvr>
                                    </p:animEffect>
                                  </p:childTnLst>
                                </p:cTn>
                              </p:par>
                            </p:childTnLst>
                          </p:cTn>
                        </p:par>
                        <p:par>
                          <p:cTn id="28" fill="hold">
                            <p:stCondLst>
                              <p:cond delay="1000"/>
                            </p:stCondLst>
                            <p:childTnLst>
                              <p:par>
                                <p:cTn id="29" presetClass="entr" nodeType="afterEffect" presetID="9" grpId="5" fill="hold">
                                  <p:stCondLst>
                                    <p:cond delay="0"/>
                                  </p:stCondLst>
                                  <p:iterate type="el" backwards="0">
                                    <p:tmAbs val="0"/>
                                  </p:iterate>
                                  <p:childTnLst>
                                    <p:set>
                                      <p:cBhvr>
                                        <p:cTn id="30" fill="hold"/>
                                        <p:tgtEl>
                                          <p:spTgt spid="6408"/>
                                        </p:tgtEl>
                                        <p:attrNameLst>
                                          <p:attrName>style.visibility</p:attrName>
                                        </p:attrNameLst>
                                      </p:cBhvr>
                                      <p:to>
                                        <p:strVal val="visible"/>
                                      </p:to>
                                    </p:set>
                                    <p:animEffect filter="dissolve" transition="in">
                                      <p:cBhvr>
                                        <p:cTn id="31" dur="500"/>
                                        <p:tgtEl>
                                          <p:spTgt spid="6408"/>
                                        </p:tgtEl>
                                      </p:cBhvr>
                                    </p:animEffect>
                                  </p:childTnLst>
                                </p:cTn>
                              </p:par>
                            </p:childTnLst>
                          </p:cTn>
                        </p:par>
                        <p:par>
                          <p:cTn id="32" fill="hold">
                            <p:stCondLst>
                              <p:cond delay="1500"/>
                            </p:stCondLst>
                            <p:childTnLst>
                              <p:par>
                                <p:cTn id="33" presetClass="entr" nodeType="afterEffect" presetID="9" grpId="6" fill="hold">
                                  <p:stCondLst>
                                    <p:cond delay="0"/>
                                  </p:stCondLst>
                                  <p:iterate type="el" backwards="0">
                                    <p:tmAbs val="0"/>
                                  </p:iterate>
                                  <p:childTnLst>
                                    <p:set>
                                      <p:cBhvr>
                                        <p:cTn id="34" fill="hold"/>
                                        <p:tgtEl>
                                          <p:spTgt spid="6396"/>
                                        </p:tgtEl>
                                        <p:attrNameLst>
                                          <p:attrName>style.visibility</p:attrName>
                                        </p:attrNameLst>
                                      </p:cBhvr>
                                      <p:to>
                                        <p:strVal val="visible"/>
                                      </p:to>
                                    </p:set>
                                    <p:animEffect filter="dissolve" transition="in">
                                      <p:cBhvr>
                                        <p:cTn id="35" dur="500"/>
                                        <p:tgtEl>
                                          <p:spTgt spid="6396"/>
                                        </p:tgtEl>
                                      </p:cBhvr>
                                    </p:animEffect>
                                  </p:childTnLst>
                                </p:cTn>
                              </p:par>
                            </p:childTnLst>
                          </p:cTn>
                        </p:par>
                        <p:par>
                          <p:cTn id="36" fill="hold">
                            <p:stCondLst>
                              <p:cond delay="2000"/>
                            </p:stCondLst>
                            <p:childTnLst>
                              <p:par>
                                <p:cTn id="37" presetClass="entr" nodeType="afterEffect" presetID="9" grpId="7" fill="hold">
                                  <p:stCondLst>
                                    <p:cond delay="0"/>
                                  </p:stCondLst>
                                  <p:iterate type="el" backwards="0">
                                    <p:tmAbs val="0"/>
                                  </p:iterate>
                                  <p:childTnLst>
                                    <p:set>
                                      <p:cBhvr>
                                        <p:cTn id="38" fill="hold"/>
                                        <p:tgtEl>
                                          <p:spTgt spid="6397"/>
                                        </p:tgtEl>
                                        <p:attrNameLst>
                                          <p:attrName>style.visibility</p:attrName>
                                        </p:attrNameLst>
                                      </p:cBhvr>
                                      <p:to>
                                        <p:strVal val="visible"/>
                                      </p:to>
                                    </p:set>
                                    <p:animEffect filter="dissolve" transition="in">
                                      <p:cBhvr>
                                        <p:cTn id="39" dur="500"/>
                                        <p:tgtEl>
                                          <p:spTgt spid="6397"/>
                                        </p:tgtEl>
                                      </p:cBhvr>
                                    </p:animEffect>
                                  </p:childTnLst>
                                </p:cTn>
                              </p:par>
                            </p:childTnLst>
                          </p:cTn>
                        </p:par>
                        <p:par>
                          <p:cTn id="40" fill="hold">
                            <p:stCondLst>
                              <p:cond delay="2500"/>
                            </p:stCondLst>
                            <p:childTnLst>
                              <p:par>
                                <p:cTn id="41" presetClass="entr" nodeType="afterEffect" presetID="9" grpId="8" fill="hold">
                                  <p:stCondLst>
                                    <p:cond delay="0"/>
                                  </p:stCondLst>
                                  <p:iterate type="el" backwards="0">
                                    <p:tmAbs val="0"/>
                                  </p:iterate>
                                  <p:childTnLst>
                                    <p:set>
                                      <p:cBhvr>
                                        <p:cTn id="42" fill="hold"/>
                                        <p:tgtEl>
                                          <p:spTgt spid="6400"/>
                                        </p:tgtEl>
                                        <p:attrNameLst>
                                          <p:attrName>style.visibility</p:attrName>
                                        </p:attrNameLst>
                                      </p:cBhvr>
                                      <p:to>
                                        <p:strVal val="visible"/>
                                      </p:to>
                                    </p:set>
                                    <p:animEffect filter="dissolve" transition="in">
                                      <p:cBhvr>
                                        <p:cTn id="43" dur="500"/>
                                        <p:tgtEl>
                                          <p:spTgt spid="6400"/>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9" fill="hold">
                                  <p:stCondLst>
                                    <p:cond delay="0"/>
                                  </p:stCondLst>
                                  <p:iterate type="el" backwards="0">
                                    <p:tmAbs val="0"/>
                                  </p:iterate>
                                  <p:childTnLst>
                                    <p:set>
                                      <p:cBhvr>
                                        <p:cTn id="47" fill="hold"/>
                                        <p:tgtEl>
                                          <p:spTgt spid="6409"/>
                                        </p:tgtEl>
                                        <p:attrNameLst>
                                          <p:attrName>style.visibility</p:attrName>
                                        </p:attrNameLst>
                                      </p:cBhvr>
                                      <p:to>
                                        <p:strVal val="visible"/>
                                      </p:to>
                                    </p:set>
                                    <p:animEffect filter="dissolve" transition="in">
                                      <p:cBhvr>
                                        <p:cTn id="48" dur="500"/>
                                        <p:tgtEl>
                                          <p:spTgt spid="6409"/>
                                        </p:tgtEl>
                                      </p:cBhvr>
                                    </p:animEffect>
                                  </p:childTnLst>
                                </p:cTn>
                              </p:par>
                            </p:childTnLst>
                          </p:cTn>
                        </p:par>
                        <p:par>
                          <p:cTn id="49" fill="hold">
                            <p:stCondLst>
                              <p:cond delay="500"/>
                            </p:stCondLst>
                            <p:childTnLst>
                              <p:par>
                                <p:cTn id="50" presetClass="entr" nodeType="afterEffect" presetID="9" grpId="10" fill="hold">
                                  <p:stCondLst>
                                    <p:cond delay="0"/>
                                  </p:stCondLst>
                                  <p:iterate type="el" backwards="0">
                                    <p:tmAbs val="0"/>
                                  </p:iterate>
                                  <p:childTnLst>
                                    <p:set>
                                      <p:cBhvr>
                                        <p:cTn id="51" fill="hold"/>
                                        <p:tgtEl>
                                          <p:spTgt spid="6410"/>
                                        </p:tgtEl>
                                        <p:attrNameLst>
                                          <p:attrName>style.visibility</p:attrName>
                                        </p:attrNameLst>
                                      </p:cBhvr>
                                      <p:to>
                                        <p:strVal val="visible"/>
                                      </p:to>
                                    </p:set>
                                    <p:animEffect filter="dissolve" transition="in">
                                      <p:cBhvr>
                                        <p:cTn id="52" dur="500"/>
                                        <p:tgtEl>
                                          <p:spTgt spid="6410"/>
                                        </p:tgtEl>
                                      </p:cBhvr>
                                    </p:animEffect>
                                  </p:childTnLst>
                                </p:cTn>
                              </p:par>
                            </p:childTnLst>
                          </p:cTn>
                        </p:par>
                        <p:par>
                          <p:cTn id="53" fill="hold">
                            <p:stCondLst>
                              <p:cond delay="1000"/>
                            </p:stCondLst>
                            <p:childTnLst>
                              <p:par>
                                <p:cTn id="54" presetClass="entr" nodeType="afterEffect" presetID="9" grpId="11" fill="hold">
                                  <p:stCondLst>
                                    <p:cond delay="0"/>
                                  </p:stCondLst>
                                  <p:iterate type="el" backwards="0">
                                    <p:tmAbs val="0"/>
                                  </p:iterate>
                                  <p:childTnLst>
                                    <p:set>
                                      <p:cBhvr>
                                        <p:cTn id="55" fill="hold"/>
                                        <p:tgtEl>
                                          <p:spTgt spid="6413"/>
                                        </p:tgtEl>
                                        <p:attrNameLst>
                                          <p:attrName>style.visibility</p:attrName>
                                        </p:attrNameLst>
                                      </p:cBhvr>
                                      <p:to>
                                        <p:strVal val="visible"/>
                                      </p:to>
                                    </p:set>
                                    <p:animEffect filter="dissolve" transition="in">
                                      <p:cBhvr>
                                        <p:cTn id="56" dur="500"/>
                                        <p:tgtEl>
                                          <p:spTgt spid="6413"/>
                                        </p:tgtEl>
                                      </p:cBhvr>
                                    </p:animEffect>
                                  </p:childTnLst>
                                </p:cTn>
                              </p:par>
                            </p:childTnLst>
                          </p:cTn>
                        </p:par>
                        <p:par>
                          <p:cTn id="57" fill="hold">
                            <p:stCondLst>
                              <p:cond delay="1500"/>
                            </p:stCondLst>
                            <p:childTnLst>
                              <p:par>
                                <p:cTn id="58" presetClass="entr" nodeType="afterEffect" presetID="9" grpId="12" fill="hold">
                                  <p:stCondLst>
                                    <p:cond delay="0"/>
                                  </p:stCondLst>
                                  <p:iterate type="el" backwards="0">
                                    <p:tmAbs val="0"/>
                                  </p:iterate>
                                  <p:childTnLst>
                                    <p:set>
                                      <p:cBhvr>
                                        <p:cTn id="59" fill="hold"/>
                                        <p:tgtEl>
                                          <p:spTgt spid="6414"/>
                                        </p:tgtEl>
                                        <p:attrNameLst>
                                          <p:attrName>style.visibility</p:attrName>
                                        </p:attrNameLst>
                                      </p:cBhvr>
                                      <p:to>
                                        <p:strVal val="visible"/>
                                      </p:to>
                                    </p:set>
                                    <p:animEffect filter="dissolve" transition="in">
                                      <p:cBhvr>
                                        <p:cTn id="60" dur="500"/>
                                        <p:tgtEl>
                                          <p:spTgt spid="6414"/>
                                        </p:tgtEl>
                                      </p:cBhvr>
                                    </p:animEffect>
                                  </p:childTnLst>
                                </p:cTn>
                              </p:par>
                            </p:childTnLst>
                          </p:cTn>
                        </p:par>
                        <p:par>
                          <p:cTn id="61" fill="hold">
                            <p:stCondLst>
                              <p:cond delay="2000"/>
                            </p:stCondLst>
                            <p:childTnLst>
                              <p:par>
                                <p:cTn id="62" presetClass="entr" nodeType="afterEffect" presetID="9" grpId="13" fill="hold">
                                  <p:stCondLst>
                                    <p:cond delay="0"/>
                                  </p:stCondLst>
                                  <p:iterate type="el" backwards="0">
                                    <p:tmAbs val="0"/>
                                  </p:iterate>
                                  <p:childTnLst>
                                    <p:set>
                                      <p:cBhvr>
                                        <p:cTn id="63" fill="hold"/>
                                        <p:tgtEl>
                                          <p:spTgt spid="6415"/>
                                        </p:tgtEl>
                                        <p:attrNameLst>
                                          <p:attrName>style.visibility</p:attrName>
                                        </p:attrNameLst>
                                      </p:cBhvr>
                                      <p:to>
                                        <p:strVal val="visible"/>
                                      </p:to>
                                    </p:set>
                                    <p:animEffect filter="dissolve" transition="in">
                                      <p:cBhvr>
                                        <p:cTn id="64" dur="500"/>
                                        <p:tgtEl>
                                          <p:spTgt spid="6415"/>
                                        </p:tgtEl>
                                      </p:cBhvr>
                                    </p:animEffect>
                                  </p:childTnLst>
                                </p:cTn>
                              </p:par>
                            </p:childTnLst>
                          </p:cTn>
                        </p:par>
                        <p:par>
                          <p:cTn id="65" fill="hold">
                            <p:stCondLst>
                              <p:cond delay="2500"/>
                            </p:stCondLst>
                            <p:childTnLst>
                              <p:par>
                                <p:cTn id="66" presetClass="entr" nodeType="afterEffect" presetID="9" grpId="14" fill="hold">
                                  <p:stCondLst>
                                    <p:cond delay="0"/>
                                  </p:stCondLst>
                                  <p:iterate type="el" backwards="0">
                                    <p:tmAbs val="0"/>
                                  </p:iterate>
                                  <p:childTnLst>
                                    <p:set>
                                      <p:cBhvr>
                                        <p:cTn id="67" fill="hold"/>
                                        <p:tgtEl>
                                          <p:spTgt spid="6418"/>
                                        </p:tgtEl>
                                        <p:attrNameLst>
                                          <p:attrName>style.visibility</p:attrName>
                                        </p:attrNameLst>
                                      </p:cBhvr>
                                      <p:to>
                                        <p:strVal val="visible"/>
                                      </p:to>
                                    </p:set>
                                    <p:animEffect filter="dissolve" transition="in">
                                      <p:cBhvr>
                                        <p:cTn id="68" dur="500"/>
                                        <p:tgtEl>
                                          <p:spTgt spid="6418"/>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5" fill="hold">
                                  <p:stCondLst>
                                    <p:cond delay="0"/>
                                  </p:stCondLst>
                                  <p:iterate type="el" backwards="0">
                                    <p:tmAbs val="0"/>
                                  </p:iterate>
                                  <p:childTnLst>
                                    <p:set>
                                      <p:cBhvr>
                                        <p:cTn id="72" fill="hold"/>
                                        <p:tgtEl>
                                          <p:spTgt spid="6423"/>
                                        </p:tgtEl>
                                        <p:attrNameLst>
                                          <p:attrName>style.visibility</p:attrName>
                                        </p:attrNameLst>
                                      </p:cBhvr>
                                      <p:to>
                                        <p:strVal val="visible"/>
                                      </p:to>
                                    </p:set>
                                    <p:animEffect filter="dissolve" transition="in">
                                      <p:cBhvr>
                                        <p:cTn id="73" dur="500"/>
                                        <p:tgtEl>
                                          <p:spTgt spid="6423"/>
                                        </p:tgtEl>
                                      </p:cBhvr>
                                    </p:animEffect>
                                  </p:childTnLst>
                                </p:cTn>
                              </p:par>
                            </p:childTnLst>
                          </p:cTn>
                        </p:par>
                        <p:par>
                          <p:cTn id="74" fill="hold">
                            <p:stCondLst>
                              <p:cond delay="500"/>
                            </p:stCondLst>
                            <p:childTnLst>
                              <p:par>
                                <p:cTn id="75" presetClass="entr" nodeType="afterEffect" presetID="9" grpId="16" fill="hold">
                                  <p:stCondLst>
                                    <p:cond delay="0"/>
                                  </p:stCondLst>
                                  <p:iterate type="el" backwards="0">
                                    <p:tmAbs val="0"/>
                                  </p:iterate>
                                  <p:childTnLst>
                                    <p:set>
                                      <p:cBhvr>
                                        <p:cTn id="76" fill="hold"/>
                                        <p:tgtEl>
                                          <p:spTgt spid="6428"/>
                                        </p:tgtEl>
                                        <p:attrNameLst>
                                          <p:attrName>style.visibility</p:attrName>
                                        </p:attrNameLst>
                                      </p:cBhvr>
                                      <p:to>
                                        <p:strVal val="visible"/>
                                      </p:to>
                                    </p:set>
                                    <p:animEffect filter="dissolve" transition="in">
                                      <p:cBhvr>
                                        <p:cTn id="77" dur="500"/>
                                        <p:tgtEl>
                                          <p:spTgt spid="6428"/>
                                        </p:tgtEl>
                                      </p:cBhvr>
                                    </p:animEffect>
                                  </p:childTnLst>
                                </p:cTn>
                              </p:par>
                            </p:childTnLst>
                          </p:cTn>
                        </p:par>
                        <p:par>
                          <p:cTn id="78" fill="hold">
                            <p:stCondLst>
                              <p:cond delay="1000"/>
                            </p:stCondLst>
                            <p:childTnLst>
                              <p:par>
                                <p:cTn id="79" presetClass="entr" nodeType="afterEffect" presetID="9" grpId="17" fill="hold">
                                  <p:stCondLst>
                                    <p:cond delay="0"/>
                                  </p:stCondLst>
                                  <p:iterate type="el" backwards="0">
                                    <p:tmAbs val="0"/>
                                  </p:iterate>
                                  <p:childTnLst>
                                    <p:set>
                                      <p:cBhvr>
                                        <p:cTn id="80" fill="hold"/>
                                        <p:tgtEl>
                                          <p:spTgt spid="6425"/>
                                        </p:tgtEl>
                                        <p:attrNameLst>
                                          <p:attrName>style.visibility</p:attrName>
                                        </p:attrNameLst>
                                      </p:cBhvr>
                                      <p:to>
                                        <p:strVal val="visible"/>
                                      </p:to>
                                    </p:set>
                                    <p:animEffect filter="dissolve" transition="in">
                                      <p:cBhvr>
                                        <p:cTn id="81" dur="500"/>
                                        <p:tgtEl>
                                          <p:spTgt spid="6425"/>
                                        </p:tgtEl>
                                      </p:cBhvr>
                                    </p:animEffect>
                                  </p:childTnLst>
                                </p:cTn>
                              </p:par>
                            </p:childTnLst>
                          </p:cTn>
                        </p:par>
                        <p:par>
                          <p:cTn id="82" fill="hold">
                            <p:stCondLst>
                              <p:cond delay="1500"/>
                            </p:stCondLst>
                            <p:childTnLst>
                              <p:par>
                                <p:cTn id="83" presetClass="entr" nodeType="afterEffect" presetID="9" grpId="18" fill="hold">
                                  <p:stCondLst>
                                    <p:cond delay="0"/>
                                  </p:stCondLst>
                                  <p:iterate type="el" backwards="0">
                                    <p:tmAbs val="0"/>
                                  </p:iterate>
                                  <p:childTnLst>
                                    <p:set>
                                      <p:cBhvr>
                                        <p:cTn id="84" fill="hold"/>
                                        <p:tgtEl>
                                          <p:spTgt spid="6424"/>
                                        </p:tgtEl>
                                        <p:attrNameLst>
                                          <p:attrName>style.visibility</p:attrName>
                                        </p:attrNameLst>
                                      </p:cBhvr>
                                      <p:to>
                                        <p:strVal val="visible"/>
                                      </p:to>
                                    </p:set>
                                    <p:animEffect filter="dissolve" transition="in">
                                      <p:cBhvr>
                                        <p:cTn id="85" dur="500"/>
                                        <p:tgtEl>
                                          <p:spTgt spid="6424"/>
                                        </p:tgtEl>
                                      </p:cBhvr>
                                    </p:animEffect>
                                  </p:childTnLst>
                                </p:cTn>
                              </p:par>
                            </p:childTnLst>
                          </p:cTn>
                        </p:par>
                        <p:par>
                          <p:cTn id="86" fill="hold">
                            <p:stCondLst>
                              <p:cond delay="2000"/>
                            </p:stCondLst>
                            <p:childTnLst>
                              <p:par>
                                <p:cTn id="87" presetClass="entr" nodeType="afterEffect" presetID="9" grpId="19" fill="hold">
                                  <p:stCondLst>
                                    <p:cond delay="0"/>
                                  </p:stCondLst>
                                  <p:iterate type="el" backwards="0">
                                    <p:tmAbs val="0"/>
                                  </p:iterate>
                                  <p:childTnLst>
                                    <p:set>
                                      <p:cBhvr>
                                        <p:cTn id="88" fill="hold"/>
                                        <p:tgtEl>
                                          <p:spTgt spid="6419"/>
                                        </p:tgtEl>
                                        <p:attrNameLst>
                                          <p:attrName>style.visibility</p:attrName>
                                        </p:attrNameLst>
                                      </p:cBhvr>
                                      <p:to>
                                        <p:strVal val="visible"/>
                                      </p:to>
                                    </p:set>
                                    <p:animEffect filter="dissolve" transition="in">
                                      <p:cBhvr>
                                        <p:cTn id="89" dur="500"/>
                                        <p:tgtEl>
                                          <p:spTgt spid="6419"/>
                                        </p:tgtEl>
                                      </p:cBhvr>
                                    </p:animEffect>
                                  </p:childTnLst>
                                </p:cTn>
                              </p:par>
                            </p:childTnLst>
                          </p:cTn>
                        </p:par>
                        <p:par>
                          <p:cTn id="90" fill="hold">
                            <p:stCondLst>
                              <p:cond delay="2500"/>
                            </p:stCondLst>
                            <p:childTnLst>
                              <p:par>
                                <p:cTn id="91" presetClass="entr" nodeType="afterEffect" presetID="9" grpId="20" fill="hold">
                                  <p:stCondLst>
                                    <p:cond delay="0"/>
                                  </p:stCondLst>
                                  <p:iterate type="el" backwards="0">
                                    <p:tmAbs val="0"/>
                                  </p:iterate>
                                  <p:childTnLst>
                                    <p:set>
                                      <p:cBhvr>
                                        <p:cTn id="92" fill="hold"/>
                                        <p:tgtEl>
                                          <p:spTgt spid="6420"/>
                                        </p:tgtEl>
                                        <p:attrNameLst>
                                          <p:attrName>style.visibility</p:attrName>
                                        </p:attrNameLst>
                                      </p:cBhvr>
                                      <p:to>
                                        <p:strVal val="visible"/>
                                      </p:to>
                                    </p:set>
                                    <p:animEffect filter="dissolve" transition="in">
                                      <p:cBhvr>
                                        <p:cTn id="93" dur="500"/>
                                        <p:tgtEl>
                                          <p:spTgt spid="6420"/>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ID="9" grpId="21" fill="hold">
                                  <p:stCondLst>
                                    <p:cond delay="0"/>
                                  </p:stCondLst>
                                  <p:iterate type="el" backwards="0">
                                    <p:tmAbs val="0"/>
                                  </p:iterate>
                                  <p:childTnLst>
                                    <p:set>
                                      <p:cBhvr>
                                        <p:cTn id="97" fill="hold"/>
                                        <p:tgtEl>
                                          <p:spTgt spid="6433"/>
                                        </p:tgtEl>
                                        <p:attrNameLst>
                                          <p:attrName>style.visibility</p:attrName>
                                        </p:attrNameLst>
                                      </p:cBhvr>
                                      <p:to>
                                        <p:strVal val="visible"/>
                                      </p:to>
                                    </p:set>
                                    <p:animEffect filter="dissolve" transition="in">
                                      <p:cBhvr>
                                        <p:cTn id="98" dur="500"/>
                                        <p:tgtEl>
                                          <p:spTgt spid="6433"/>
                                        </p:tgtEl>
                                      </p:cBhvr>
                                    </p:animEffect>
                                  </p:childTnLst>
                                </p:cTn>
                              </p:par>
                            </p:childTnLst>
                          </p:cTn>
                        </p:par>
                        <p:par>
                          <p:cTn id="99" fill="hold">
                            <p:stCondLst>
                              <p:cond delay="500"/>
                            </p:stCondLst>
                            <p:childTnLst>
                              <p:par>
                                <p:cTn id="100" presetClass="entr" nodeType="afterEffect" presetID="9" grpId="22" fill="hold">
                                  <p:stCondLst>
                                    <p:cond delay="0"/>
                                  </p:stCondLst>
                                  <p:iterate type="el" backwards="0">
                                    <p:tmAbs val="0"/>
                                  </p:iterate>
                                  <p:childTnLst>
                                    <p:set>
                                      <p:cBhvr>
                                        <p:cTn id="101" fill="hold"/>
                                        <p:tgtEl>
                                          <p:spTgt spid="6430"/>
                                        </p:tgtEl>
                                        <p:attrNameLst>
                                          <p:attrName>style.visibility</p:attrName>
                                        </p:attrNameLst>
                                      </p:cBhvr>
                                      <p:to>
                                        <p:strVal val="visible"/>
                                      </p:to>
                                    </p:set>
                                    <p:animEffect filter="dissolve" transition="in">
                                      <p:cBhvr>
                                        <p:cTn id="102" dur="500"/>
                                        <p:tgtEl>
                                          <p:spTgt spid="6430"/>
                                        </p:tgtEl>
                                      </p:cBhvr>
                                    </p:animEffect>
                                  </p:childTnLst>
                                </p:cTn>
                              </p:par>
                            </p:childTnLst>
                          </p:cTn>
                        </p:par>
                        <p:par>
                          <p:cTn id="103" fill="hold">
                            <p:stCondLst>
                              <p:cond delay="1000"/>
                            </p:stCondLst>
                            <p:childTnLst>
                              <p:par>
                                <p:cTn id="104" presetClass="entr" nodeType="afterEffect" presetID="9" grpId="23" fill="hold">
                                  <p:stCondLst>
                                    <p:cond delay="0"/>
                                  </p:stCondLst>
                                  <p:iterate type="el" backwards="0">
                                    <p:tmAbs val="0"/>
                                  </p:iterate>
                                  <p:childTnLst>
                                    <p:set>
                                      <p:cBhvr>
                                        <p:cTn id="105" fill="hold"/>
                                        <p:tgtEl>
                                          <p:spTgt spid="6429"/>
                                        </p:tgtEl>
                                        <p:attrNameLst>
                                          <p:attrName>style.visibility</p:attrName>
                                        </p:attrNameLst>
                                      </p:cBhvr>
                                      <p:to>
                                        <p:strVal val="visible"/>
                                      </p:to>
                                    </p:set>
                                    <p:animEffect filter="dissolve" transition="in">
                                      <p:cBhvr>
                                        <p:cTn id="106" dur="500"/>
                                        <p:tgtEl>
                                          <p:spTgt spid="6429"/>
                                        </p:tgtEl>
                                      </p:cBhvr>
                                    </p:animEffect>
                                  </p:childTnLst>
                                </p:cTn>
                              </p:par>
                            </p:childTnLst>
                          </p:cTn>
                        </p:par>
                        <p:par>
                          <p:cTn id="107" fill="hold">
                            <p:stCondLst>
                              <p:cond delay="1500"/>
                            </p:stCondLst>
                            <p:childTnLst>
                              <p:par>
                                <p:cTn id="108" presetClass="entr" nodeType="afterEffect" presetID="9" grpId="24" fill="hold">
                                  <p:stCondLst>
                                    <p:cond delay="0"/>
                                  </p:stCondLst>
                                  <p:iterate type="el" backwards="0">
                                    <p:tmAbs val="0"/>
                                  </p:iterate>
                                  <p:childTnLst>
                                    <p:set>
                                      <p:cBhvr>
                                        <p:cTn id="109" fill="hold"/>
                                        <p:tgtEl>
                                          <p:spTgt spid="6434"/>
                                        </p:tgtEl>
                                        <p:attrNameLst>
                                          <p:attrName>style.visibility</p:attrName>
                                        </p:attrNameLst>
                                      </p:cBhvr>
                                      <p:to>
                                        <p:strVal val="visible"/>
                                      </p:to>
                                    </p:set>
                                    <p:animEffect filter="dissolve" transition="in">
                                      <p:cBhvr>
                                        <p:cTn id="110" dur="500"/>
                                        <p:tgtEl>
                                          <p:spTgt spid="6434"/>
                                        </p:tgtEl>
                                      </p:cBhvr>
                                    </p:animEffect>
                                  </p:childTnLst>
                                </p:cTn>
                              </p:par>
                            </p:childTnLst>
                          </p:cTn>
                        </p:par>
                        <p:par>
                          <p:cTn id="111" fill="hold">
                            <p:stCondLst>
                              <p:cond delay="2000"/>
                            </p:stCondLst>
                            <p:childTnLst>
                              <p:par>
                                <p:cTn id="112" presetClass="entr" nodeType="afterEffect" presetID="9" grpId="25" fill="hold">
                                  <p:stCondLst>
                                    <p:cond delay="0"/>
                                  </p:stCondLst>
                                  <p:iterate type="el" backwards="0">
                                    <p:tmAbs val="0"/>
                                  </p:iterate>
                                  <p:childTnLst>
                                    <p:set>
                                      <p:cBhvr>
                                        <p:cTn id="113" fill="hold"/>
                                        <p:tgtEl>
                                          <p:spTgt spid="6435"/>
                                        </p:tgtEl>
                                        <p:attrNameLst>
                                          <p:attrName>style.visibility</p:attrName>
                                        </p:attrNameLst>
                                      </p:cBhvr>
                                      <p:to>
                                        <p:strVal val="visible"/>
                                      </p:to>
                                    </p:set>
                                    <p:animEffect filter="dissolve" transition="in">
                                      <p:cBhvr>
                                        <p:cTn id="114" dur="500"/>
                                        <p:tgtEl>
                                          <p:spTgt spid="6435"/>
                                        </p:tgtEl>
                                      </p:cBhvr>
                                    </p:animEffect>
                                  </p:childTnLst>
                                </p:cTn>
                              </p:par>
                            </p:childTnLst>
                          </p:cTn>
                        </p:par>
                        <p:par>
                          <p:cTn id="115" fill="hold">
                            <p:stCondLst>
                              <p:cond delay="2500"/>
                            </p:stCondLst>
                            <p:childTnLst>
                              <p:par>
                                <p:cTn id="116" presetClass="entr" nodeType="afterEffect" presetID="9" grpId="26" fill="hold">
                                  <p:stCondLst>
                                    <p:cond delay="0"/>
                                  </p:stCondLst>
                                  <p:iterate type="el" backwards="0">
                                    <p:tmAbs val="0"/>
                                  </p:iterate>
                                  <p:childTnLst>
                                    <p:set>
                                      <p:cBhvr>
                                        <p:cTn id="117" fill="hold"/>
                                        <p:tgtEl>
                                          <p:spTgt spid="6438"/>
                                        </p:tgtEl>
                                        <p:attrNameLst>
                                          <p:attrName>style.visibility</p:attrName>
                                        </p:attrNameLst>
                                      </p:cBhvr>
                                      <p:to>
                                        <p:strVal val="visible"/>
                                      </p:to>
                                    </p:set>
                                    <p:animEffect filter="dissolve" transition="in">
                                      <p:cBhvr>
                                        <p:cTn id="118" dur="500"/>
                                        <p:tgtEl>
                                          <p:spTgt spid="6438"/>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ID="9" grpId="27" fill="hold">
                                  <p:stCondLst>
                                    <p:cond delay="0"/>
                                  </p:stCondLst>
                                  <p:iterate type="el" backwards="0">
                                    <p:tmAbs val="0"/>
                                  </p:iterate>
                                  <p:childTnLst>
                                    <p:set>
                                      <p:cBhvr>
                                        <p:cTn id="122" fill="hold"/>
                                        <p:tgtEl>
                                          <p:spTgt spid="6439"/>
                                        </p:tgtEl>
                                        <p:attrNameLst>
                                          <p:attrName>style.visibility</p:attrName>
                                        </p:attrNameLst>
                                      </p:cBhvr>
                                      <p:to>
                                        <p:strVal val="visible"/>
                                      </p:to>
                                    </p:set>
                                    <p:animEffect filter="dissolve" transition="in">
                                      <p:cBhvr>
                                        <p:cTn id="123" dur="500"/>
                                        <p:tgtEl>
                                          <p:spTgt spid="6439"/>
                                        </p:tgtEl>
                                      </p:cBhvr>
                                    </p:animEffect>
                                  </p:childTnLst>
                                </p:cTn>
                              </p:par>
                            </p:childTnLst>
                          </p:cTn>
                        </p:par>
                      </p:childTnLst>
                    </p:cTn>
                  </p:par>
                  <p:par>
                    <p:cTn id="124" fill="hold">
                      <p:stCondLst>
                        <p:cond delay="indefinite"/>
                      </p:stCondLst>
                      <p:childTnLst>
                        <p:par>
                          <p:cTn id="125" fill="hold">
                            <p:stCondLst>
                              <p:cond delay="0"/>
                            </p:stCondLst>
                            <p:childTnLst>
                              <p:par>
                                <p:cTn id="126" presetClass="entr" nodeType="clickEffect" presetID="9" grpId="28" fill="hold">
                                  <p:stCondLst>
                                    <p:cond delay="0"/>
                                  </p:stCondLst>
                                  <p:iterate type="el" backwards="0">
                                    <p:tmAbs val="0"/>
                                  </p:iterate>
                                  <p:childTnLst>
                                    <p:set>
                                      <p:cBhvr>
                                        <p:cTn id="127" fill="hold"/>
                                        <p:tgtEl>
                                          <p:spTgt spid="6452"/>
                                        </p:tgtEl>
                                        <p:attrNameLst>
                                          <p:attrName>style.visibility</p:attrName>
                                        </p:attrNameLst>
                                      </p:cBhvr>
                                      <p:to>
                                        <p:strVal val="visible"/>
                                      </p:to>
                                    </p:set>
                                    <p:animEffect filter="dissolve" transition="in">
                                      <p:cBhvr>
                                        <p:cTn id="128" dur="500"/>
                                        <p:tgtEl>
                                          <p:spTgt spid="6452"/>
                                        </p:tgtEl>
                                      </p:cBhvr>
                                    </p:animEffect>
                                  </p:childTnLst>
                                </p:cTn>
                              </p:par>
                            </p:childTnLst>
                          </p:cTn>
                        </p:par>
                        <p:par>
                          <p:cTn id="129" fill="hold">
                            <p:stCondLst>
                              <p:cond delay="500"/>
                            </p:stCondLst>
                            <p:childTnLst>
                              <p:par>
                                <p:cTn id="130" presetClass="entr" nodeType="afterEffect" presetID="9" grpId="29" fill="hold">
                                  <p:stCondLst>
                                    <p:cond delay="0"/>
                                  </p:stCondLst>
                                  <p:iterate type="el" backwards="0">
                                    <p:tmAbs val="0"/>
                                  </p:iterate>
                                  <p:childTnLst>
                                    <p:set>
                                      <p:cBhvr>
                                        <p:cTn id="131" fill="hold"/>
                                        <p:tgtEl>
                                          <p:spTgt spid="6453"/>
                                        </p:tgtEl>
                                        <p:attrNameLst>
                                          <p:attrName>style.visibility</p:attrName>
                                        </p:attrNameLst>
                                      </p:cBhvr>
                                      <p:to>
                                        <p:strVal val="visible"/>
                                      </p:to>
                                    </p:set>
                                    <p:animEffect filter="dissolve" transition="in">
                                      <p:cBhvr>
                                        <p:cTn id="132" dur="500"/>
                                        <p:tgtEl>
                                          <p:spTgt spid="6453"/>
                                        </p:tgtEl>
                                      </p:cBhvr>
                                    </p:animEffect>
                                  </p:childTnLst>
                                </p:cTn>
                              </p:par>
                            </p:childTnLst>
                          </p:cTn>
                        </p:par>
                        <p:par>
                          <p:cTn id="133" fill="hold">
                            <p:stCondLst>
                              <p:cond delay="1000"/>
                            </p:stCondLst>
                            <p:childTnLst>
                              <p:par>
                                <p:cTn id="134" presetClass="entr" nodeType="afterEffect" presetID="9" grpId="30" fill="hold">
                                  <p:stCondLst>
                                    <p:cond delay="0"/>
                                  </p:stCondLst>
                                  <p:iterate type="el" backwards="0">
                                    <p:tmAbs val="0"/>
                                  </p:iterate>
                                  <p:childTnLst>
                                    <p:set>
                                      <p:cBhvr>
                                        <p:cTn id="135" fill="hold"/>
                                        <p:tgtEl>
                                          <p:spTgt spid="6460"/>
                                        </p:tgtEl>
                                        <p:attrNameLst>
                                          <p:attrName>style.visibility</p:attrName>
                                        </p:attrNameLst>
                                      </p:cBhvr>
                                      <p:to>
                                        <p:strVal val="visible"/>
                                      </p:to>
                                    </p:set>
                                    <p:animEffect filter="dissolve" transition="in">
                                      <p:cBhvr>
                                        <p:cTn id="136" dur="500"/>
                                        <p:tgtEl>
                                          <p:spTgt spid="6460"/>
                                        </p:tgtEl>
                                      </p:cBhvr>
                                    </p:animEffect>
                                  </p:childTnLst>
                                </p:cTn>
                              </p:par>
                            </p:childTnLst>
                          </p:cTn>
                        </p:par>
                      </p:childTnLst>
                    </p:cTn>
                  </p:par>
                  <p:par>
                    <p:cTn id="137" fill="hold">
                      <p:stCondLst>
                        <p:cond delay="indefinite"/>
                      </p:stCondLst>
                      <p:childTnLst>
                        <p:par>
                          <p:cTn id="138" fill="hold">
                            <p:stCondLst>
                              <p:cond delay="0"/>
                            </p:stCondLst>
                            <p:childTnLst>
                              <p:par>
                                <p:cTn id="139" presetClass="entr" nodeType="clickEffect" presetID="9" grpId="31" fill="hold">
                                  <p:stCondLst>
                                    <p:cond delay="0"/>
                                  </p:stCondLst>
                                  <p:iterate type="el" backwards="0">
                                    <p:tmAbs val="0"/>
                                  </p:iterate>
                                  <p:childTnLst>
                                    <p:set>
                                      <p:cBhvr>
                                        <p:cTn id="140" fill="hold"/>
                                        <p:tgtEl>
                                          <p:spTgt spid="6461"/>
                                        </p:tgtEl>
                                        <p:attrNameLst>
                                          <p:attrName>style.visibility</p:attrName>
                                        </p:attrNameLst>
                                      </p:cBhvr>
                                      <p:to>
                                        <p:strVal val="visible"/>
                                      </p:to>
                                    </p:set>
                                    <p:animEffect filter="dissolve" transition="in">
                                      <p:cBhvr>
                                        <p:cTn id="141" dur="500"/>
                                        <p:tgtEl>
                                          <p:spTgt spid="6461"/>
                                        </p:tgtEl>
                                      </p:cBhvr>
                                    </p:animEffect>
                                  </p:childTnLst>
                                </p:cTn>
                              </p:par>
                            </p:childTnLst>
                          </p:cTn>
                        </p:par>
                        <p:par>
                          <p:cTn id="142" fill="hold">
                            <p:stCondLst>
                              <p:cond delay="500"/>
                            </p:stCondLst>
                            <p:childTnLst>
                              <p:par>
                                <p:cTn id="143" presetClass="entr" nodeType="afterEffect" presetID="9" grpId="32" fill="hold">
                                  <p:stCondLst>
                                    <p:cond delay="0"/>
                                  </p:stCondLst>
                                  <p:iterate type="el" backwards="0">
                                    <p:tmAbs val="0"/>
                                  </p:iterate>
                                  <p:childTnLst>
                                    <p:set>
                                      <p:cBhvr>
                                        <p:cTn id="144" fill="hold"/>
                                        <p:tgtEl>
                                          <p:spTgt spid="6456"/>
                                        </p:tgtEl>
                                        <p:attrNameLst>
                                          <p:attrName>style.visibility</p:attrName>
                                        </p:attrNameLst>
                                      </p:cBhvr>
                                      <p:to>
                                        <p:strVal val="visible"/>
                                      </p:to>
                                    </p:set>
                                    <p:animEffect filter="dissolve" transition="in">
                                      <p:cBhvr>
                                        <p:cTn id="145" dur="500"/>
                                        <p:tgtEl>
                                          <p:spTgt spid="6456"/>
                                        </p:tgtEl>
                                      </p:cBhvr>
                                    </p:animEffect>
                                  </p:childTnLst>
                                </p:cTn>
                              </p:par>
                            </p:childTnLst>
                          </p:cTn>
                        </p:par>
                        <p:par>
                          <p:cTn id="146" fill="hold">
                            <p:stCondLst>
                              <p:cond delay="1000"/>
                            </p:stCondLst>
                            <p:childTnLst>
                              <p:par>
                                <p:cTn id="147" presetClass="entr" nodeType="afterEffect" presetID="9" grpId="33" fill="hold">
                                  <p:stCondLst>
                                    <p:cond delay="0"/>
                                  </p:stCondLst>
                                  <p:iterate type="el" backwards="0">
                                    <p:tmAbs val="0"/>
                                  </p:iterate>
                                  <p:childTnLst>
                                    <p:set>
                                      <p:cBhvr>
                                        <p:cTn id="148" fill="hold"/>
                                        <p:tgtEl>
                                          <p:spTgt spid="6457"/>
                                        </p:tgtEl>
                                        <p:attrNameLst>
                                          <p:attrName>style.visibility</p:attrName>
                                        </p:attrNameLst>
                                      </p:cBhvr>
                                      <p:to>
                                        <p:strVal val="visible"/>
                                      </p:to>
                                    </p:set>
                                    <p:animEffect filter="dissolve" transition="in">
                                      <p:cBhvr>
                                        <p:cTn id="149" dur="500"/>
                                        <p:tgtEl>
                                          <p:spTgt spid="6457"/>
                                        </p:tgtEl>
                                      </p:cBhvr>
                                    </p:animEffect>
                                  </p:childTnLst>
                                </p:cTn>
                              </p:par>
                            </p:childTnLst>
                          </p:cTn>
                        </p:par>
                      </p:childTnLst>
                    </p:cTn>
                  </p:par>
                  <p:par>
                    <p:cTn id="150" fill="hold">
                      <p:stCondLst>
                        <p:cond delay="indefinite"/>
                      </p:stCondLst>
                      <p:childTnLst>
                        <p:par>
                          <p:cTn id="151" fill="hold">
                            <p:stCondLst>
                              <p:cond delay="0"/>
                            </p:stCondLst>
                            <p:childTnLst>
                              <p:par>
                                <p:cTn id="152" presetClass="entr" nodeType="clickEffect" presetID="9" grpId="34" fill="hold">
                                  <p:stCondLst>
                                    <p:cond delay="0"/>
                                  </p:stCondLst>
                                  <p:iterate type="el" backwards="0">
                                    <p:tmAbs val="0"/>
                                  </p:iterate>
                                  <p:childTnLst>
                                    <p:set>
                                      <p:cBhvr>
                                        <p:cTn id="153" fill="hold"/>
                                        <p:tgtEl>
                                          <p:spTgt spid="6462"/>
                                        </p:tgtEl>
                                        <p:attrNameLst>
                                          <p:attrName>style.visibility</p:attrName>
                                        </p:attrNameLst>
                                      </p:cBhvr>
                                      <p:to>
                                        <p:strVal val="visible"/>
                                      </p:to>
                                    </p:set>
                                    <p:animEffect filter="dissolve" transition="in">
                                      <p:cBhvr>
                                        <p:cTn id="154" dur="500"/>
                                        <p:tgtEl>
                                          <p:spTgt spid="6462"/>
                                        </p:tgtEl>
                                      </p:cBhvr>
                                    </p:animEffect>
                                  </p:childTnLst>
                                </p:cTn>
                              </p:par>
                            </p:childTnLst>
                          </p:cTn>
                        </p:par>
                        <p:par>
                          <p:cTn id="155" fill="hold">
                            <p:stCondLst>
                              <p:cond delay="500"/>
                            </p:stCondLst>
                            <p:childTnLst>
                              <p:par>
                                <p:cTn id="156" presetClass="entr" nodeType="afterEffect" presetID="9" grpId="35" fill="hold">
                                  <p:stCondLst>
                                    <p:cond delay="0"/>
                                  </p:stCondLst>
                                  <p:iterate type="el" backwards="0">
                                    <p:tmAbs val="0"/>
                                  </p:iterate>
                                  <p:childTnLst>
                                    <p:set>
                                      <p:cBhvr>
                                        <p:cTn id="157" fill="hold"/>
                                        <p:tgtEl>
                                          <p:spTgt spid="6455"/>
                                        </p:tgtEl>
                                        <p:attrNameLst>
                                          <p:attrName>style.visibility</p:attrName>
                                        </p:attrNameLst>
                                      </p:cBhvr>
                                      <p:to>
                                        <p:strVal val="visible"/>
                                      </p:to>
                                    </p:set>
                                    <p:animEffect filter="dissolve" transition="in">
                                      <p:cBhvr>
                                        <p:cTn id="158" dur="500"/>
                                        <p:tgtEl>
                                          <p:spTgt spid="6455"/>
                                        </p:tgtEl>
                                      </p:cBhvr>
                                    </p:animEffect>
                                  </p:childTnLst>
                                </p:cTn>
                              </p:par>
                            </p:childTnLst>
                          </p:cTn>
                        </p:par>
                        <p:par>
                          <p:cTn id="159" fill="hold">
                            <p:stCondLst>
                              <p:cond delay="1000"/>
                            </p:stCondLst>
                            <p:childTnLst>
                              <p:par>
                                <p:cTn id="160" presetClass="entr" nodeType="afterEffect" presetID="9" grpId="36" fill="hold">
                                  <p:stCondLst>
                                    <p:cond delay="0"/>
                                  </p:stCondLst>
                                  <p:iterate type="el" backwards="0">
                                    <p:tmAbs val="0"/>
                                  </p:iterate>
                                  <p:childTnLst>
                                    <p:set>
                                      <p:cBhvr>
                                        <p:cTn id="161" fill="hold"/>
                                        <p:tgtEl>
                                          <p:spTgt spid="6454"/>
                                        </p:tgtEl>
                                        <p:attrNameLst>
                                          <p:attrName>style.visibility</p:attrName>
                                        </p:attrNameLst>
                                      </p:cBhvr>
                                      <p:to>
                                        <p:strVal val="visible"/>
                                      </p:to>
                                    </p:set>
                                    <p:animEffect filter="dissolve" transition="in">
                                      <p:cBhvr>
                                        <p:cTn id="162" dur="500"/>
                                        <p:tgtEl>
                                          <p:spTgt spid="6454"/>
                                        </p:tgtEl>
                                      </p:cBhvr>
                                    </p:animEffect>
                                  </p:childTnLst>
                                </p:cTn>
                              </p:par>
                            </p:childTnLst>
                          </p:cTn>
                        </p:par>
                      </p:childTnLst>
                    </p:cTn>
                  </p:par>
                  <p:par>
                    <p:cTn id="163" fill="hold">
                      <p:stCondLst>
                        <p:cond delay="indefinite"/>
                      </p:stCondLst>
                      <p:childTnLst>
                        <p:par>
                          <p:cTn id="164" fill="hold">
                            <p:stCondLst>
                              <p:cond delay="0"/>
                            </p:stCondLst>
                            <p:childTnLst>
                              <p:par>
                                <p:cTn id="165" presetClass="entr" nodeType="clickEffect" presetID="9" grpId="37" fill="hold">
                                  <p:stCondLst>
                                    <p:cond delay="0"/>
                                  </p:stCondLst>
                                  <p:iterate type="el" backwards="0">
                                    <p:tmAbs val="0"/>
                                  </p:iterate>
                                  <p:childTnLst>
                                    <p:set>
                                      <p:cBhvr>
                                        <p:cTn id="166" fill="hold"/>
                                        <p:tgtEl>
                                          <p:spTgt spid="6463"/>
                                        </p:tgtEl>
                                        <p:attrNameLst>
                                          <p:attrName>style.visibility</p:attrName>
                                        </p:attrNameLst>
                                      </p:cBhvr>
                                      <p:to>
                                        <p:strVal val="visible"/>
                                      </p:to>
                                    </p:set>
                                    <p:animEffect filter="dissolve" transition="in">
                                      <p:cBhvr>
                                        <p:cTn id="167" dur="500"/>
                                        <p:tgtEl>
                                          <p:spTgt spid="6463"/>
                                        </p:tgtEl>
                                      </p:cBhvr>
                                    </p:animEffect>
                                  </p:childTnLst>
                                </p:cTn>
                              </p:par>
                            </p:childTnLst>
                          </p:cTn>
                        </p:par>
                        <p:par>
                          <p:cTn id="168" fill="hold">
                            <p:stCondLst>
                              <p:cond delay="500"/>
                            </p:stCondLst>
                            <p:childTnLst>
                              <p:par>
                                <p:cTn id="169" presetClass="entr" nodeType="afterEffect" presetID="9" grpId="38" fill="hold">
                                  <p:stCondLst>
                                    <p:cond delay="0"/>
                                  </p:stCondLst>
                                  <p:iterate type="el" backwards="0">
                                    <p:tmAbs val="0"/>
                                  </p:iterate>
                                  <p:childTnLst>
                                    <p:set>
                                      <p:cBhvr>
                                        <p:cTn id="170" fill="hold"/>
                                        <p:tgtEl>
                                          <p:spTgt spid="6458"/>
                                        </p:tgtEl>
                                        <p:attrNameLst>
                                          <p:attrName>style.visibility</p:attrName>
                                        </p:attrNameLst>
                                      </p:cBhvr>
                                      <p:to>
                                        <p:strVal val="visible"/>
                                      </p:to>
                                    </p:set>
                                    <p:animEffect filter="dissolve" transition="in">
                                      <p:cBhvr>
                                        <p:cTn id="171" dur="500"/>
                                        <p:tgtEl>
                                          <p:spTgt spid="6458"/>
                                        </p:tgtEl>
                                      </p:cBhvr>
                                    </p:animEffect>
                                  </p:childTnLst>
                                </p:cTn>
                              </p:par>
                            </p:childTnLst>
                          </p:cTn>
                        </p:par>
                        <p:par>
                          <p:cTn id="172" fill="hold">
                            <p:stCondLst>
                              <p:cond delay="1000"/>
                            </p:stCondLst>
                            <p:childTnLst>
                              <p:par>
                                <p:cTn id="173" presetClass="entr" nodeType="afterEffect" presetID="9" grpId="39" fill="hold">
                                  <p:stCondLst>
                                    <p:cond delay="0"/>
                                  </p:stCondLst>
                                  <p:iterate type="el" backwards="0">
                                    <p:tmAbs val="0"/>
                                  </p:iterate>
                                  <p:childTnLst>
                                    <p:set>
                                      <p:cBhvr>
                                        <p:cTn id="174" fill="hold"/>
                                        <p:tgtEl>
                                          <p:spTgt spid="6459"/>
                                        </p:tgtEl>
                                        <p:attrNameLst>
                                          <p:attrName>style.visibility</p:attrName>
                                        </p:attrNameLst>
                                      </p:cBhvr>
                                      <p:to>
                                        <p:strVal val="visible"/>
                                      </p:to>
                                    </p:set>
                                    <p:animEffect filter="dissolve" transition="in">
                                      <p:cBhvr>
                                        <p:cTn id="175" dur="500"/>
                                        <p:tgtEl>
                                          <p:spTgt spid="6459"/>
                                        </p:tgtEl>
                                      </p:cBhvr>
                                    </p:animEffect>
                                  </p:childTnLst>
                                </p:cTn>
                              </p:par>
                            </p:childTnLst>
                          </p:cTn>
                        </p:par>
                      </p:childTnLst>
                    </p:cTn>
                  </p:par>
                  <p:par>
                    <p:cTn id="176" fill="hold">
                      <p:stCondLst>
                        <p:cond delay="indefinite"/>
                      </p:stCondLst>
                      <p:childTnLst>
                        <p:par>
                          <p:cTn id="177" fill="hold">
                            <p:stCondLst>
                              <p:cond delay="0"/>
                            </p:stCondLst>
                            <p:childTnLst>
                              <p:par>
                                <p:cTn id="178" presetClass="entr" nodeType="clickEffect" presetID="9" grpId="40" fill="hold">
                                  <p:stCondLst>
                                    <p:cond delay="0"/>
                                  </p:stCondLst>
                                  <p:iterate type="el" backwards="0">
                                    <p:tmAbs val="0"/>
                                  </p:iterate>
                                  <p:childTnLst>
                                    <p:set>
                                      <p:cBhvr>
                                        <p:cTn id="179" fill="hold"/>
                                        <p:tgtEl>
                                          <p:spTgt spid="6448"/>
                                        </p:tgtEl>
                                        <p:attrNameLst>
                                          <p:attrName>style.visibility</p:attrName>
                                        </p:attrNameLst>
                                      </p:cBhvr>
                                      <p:to>
                                        <p:strVal val="visible"/>
                                      </p:to>
                                    </p:set>
                                    <p:animEffect filter="dissolve" transition="in">
                                      <p:cBhvr>
                                        <p:cTn id="180" dur="500"/>
                                        <p:tgtEl>
                                          <p:spTgt spid="6448"/>
                                        </p:tgtEl>
                                      </p:cBhvr>
                                    </p:animEffect>
                                  </p:childTnLst>
                                </p:cTn>
                              </p:par>
                            </p:childTnLst>
                          </p:cTn>
                        </p:par>
                        <p:par>
                          <p:cTn id="181" fill="hold">
                            <p:stCondLst>
                              <p:cond delay="500"/>
                            </p:stCondLst>
                            <p:childTnLst>
                              <p:par>
                                <p:cTn id="182" presetClass="entr" nodeType="afterEffect" presetID="9" grpId="41" fill="hold">
                                  <p:stCondLst>
                                    <p:cond delay="0"/>
                                  </p:stCondLst>
                                  <p:iterate type="el" backwards="0">
                                    <p:tmAbs val="0"/>
                                  </p:iterate>
                                  <p:childTnLst>
                                    <p:set>
                                      <p:cBhvr>
                                        <p:cTn id="183" fill="hold"/>
                                        <p:tgtEl>
                                          <p:spTgt spid="6441"/>
                                        </p:tgtEl>
                                        <p:attrNameLst>
                                          <p:attrName>style.visibility</p:attrName>
                                        </p:attrNameLst>
                                      </p:cBhvr>
                                      <p:to>
                                        <p:strVal val="visible"/>
                                      </p:to>
                                    </p:set>
                                    <p:animEffect filter="dissolve" transition="in">
                                      <p:cBhvr>
                                        <p:cTn id="184" dur="500"/>
                                        <p:tgtEl>
                                          <p:spTgt spid="6441"/>
                                        </p:tgtEl>
                                      </p:cBhvr>
                                    </p:animEffect>
                                  </p:childTnLst>
                                </p:cTn>
                              </p:par>
                            </p:childTnLst>
                          </p:cTn>
                        </p:par>
                        <p:par>
                          <p:cTn id="185" fill="hold">
                            <p:stCondLst>
                              <p:cond delay="1000"/>
                            </p:stCondLst>
                            <p:childTnLst>
                              <p:par>
                                <p:cTn id="186" presetClass="entr" nodeType="afterEffect" presetID="9" grpId="42" fill="hold">
                                  <p:stCondLst>
                                    <p:cond delay="0"/>
                                  </p:stCondLst>
                                  <p:iterate type="el" backwards="0">
                                    <p:tmAbs val="0"/>
                                  </p:iterate>
                                  <p:childTnLst>
                                    <p:set>
                                      <p:cBhvr>
                                        <p:cTn id="187" fill="hold"/>
                                        <p:tgtEl>
                                          <p:spTgt spid="6440"/>
                                        </p:tgtEl>
                                        <p:attrNameLst>
                                          <p:attrName>style.visibility</p:attrName>
                                        </p:attrNameLst>
                                      </p:cBhvr>
                                      <p:to>
                                        <p:strVal val="visible"/>
                                      </p:to>
                                    </p:set>
                                    <p:animEffect filter="dissolve" transition="in">
                                      <p:cBhvr>
                                        <p:cTn id="188" dur="500"/>
                                        <p:tgtEl>
                                          <p:spTgt spid="6440"/>
                                        </p:tgtEl>
                                      </p:cBhvr>
                                    </p:animEffect>
                                  </p:childTnLst>
                                </p:cTn>
                              </p:par>
                            </p:childTnLst>
                          </p:cTn>
                        </p:par>
                      </p:childTnLst>
                    </p:cTn>
                  </p:par>
                  <p:par>
                    <p:cTn id="189" fill="hold">
                      <p:stCondLst>
                        <p:cond delay="indefinite"/>
                      </p:stCondLst>
                      <p:childTnLst>
                        <p:par>
                          <p:cTn id="190" fill="hold">
                            <p:stCondLst>
                              <p:cond delay="0"/>
                            </p:stCondLst>
                            <p:childTnLst>
                              <p:par>
                                <p:cTn id="191" presetClass="entr" nodeType="clickEffect" presetID="9" grpId="43" fill="hold">
                                  <p:stCondLst>
                                    <p:cond delay="0"/>
                                  </p:stCondLst>
                                  <p:iterate type="el" backwards="0">
                                    <p:tmAbs val="0"/>
                                  </p:iterate>
                                  <p:childTnLst>
                                    <p:set>
                                      <p:cBhvr>
                                        <p:cTn id="192" fill="hold"/>
                                        <p:tgtEl>
                                          <p:spTgt spid="6449"/>
                                        </p:tgtEl>
                                        <p:attrNameLst>
                                          <p:attrName>style.visibility</p:attrName>
                                        </p:attrNameLst>
                                      </p:cBhvr>
                                      <p:to>
                                        <p:strVal val="visible"/>
                                      </p:to>
                                    </p:set>
                                    <p:animEffect filter="dissolve" transition="in">
                                      <p:cBhvr>
                                        <p:cTn id="193" dur="500"/>
                                        <p:tgtEl>
                                          <p:spTgt spid="6449"/>
                                        </p:tgtEl>
                                      </p:cBhvr>
                                    </p:animEffect>
                                  </p:childTnLst>
                                </p:cTn>
                              </p:par>
                            </p:childTnLst>
                          </p:cTn>
                        </p:par>
                        <p:par>
                          <p:cTn id="194" fill="hold">
                            <p:stCondLst>
                              <p:cond delay="500"/>
                            </p:stCondLst>
                            <p:childTnLst>
                              <p:par>
                                <p:cTn id="195" presetClass="entr" nodeType="afterEffect" presetID="9" grpId="44" fill="hold">
                                  <p:stCondLst>
                                    <p:cond delay="0"/>
                                  </p:stCondLst>
                                  <p:iterate type="el" backwards="0">
                                    <p:tmAbs val="0"/>
                                  </p:iterate>
                                  <p:childTnLst>
                                    <p:set>
                                      <p:cBhvr>
                                        <p:cTn id="196" fill="hold"/>
                                        <p:tgtEl>
                                          <p:spTgt spid="6445"/>
                                        </p:tgtEl>
                                        <p:attrNameLst>
                                          <p:attrName>style.visibility</p:attrName>
                                        </p:attrNameLst>
                                      </p:cBhvr>
                                      <p:to>
                                        <p:strVal val="visible"/>
                                      </p:to>
                                    </p:set>
                                    <p:animEffect filter="dissolve" transition="in">
                                      <p:cBhvr>
                                        <p:cTn id="197" dur="500"/>
                                        <p:tgtEl>
                                          <p:spTgt spid="6445"/>
                                        </p:tgtEl>
                                      </p:cBhvr>
                                    </p:animEffect>
                                  </p:childTnLst>
                                </p:cTn>
                              </p:par>
                            </p:childTnLst>
                          </p:cTn>
                        </p:par>
                        <p:par>
                          <p:cTn id="198" fill="hold">
                            <p:stCondLst>
                              <p:cond delay="1000"/>
                            </p:stCondLst>
                            <p:childTnLst>
                              <p:par>
                                <p:cTn id="199" presetClass="entr" nodeType="afterEffect" presetID="9" grpId="45" fill="hold">
                                  <p:stCondLst>
                                    <p:cond delay="0"/>
                                  </p:stCondLst>
                                  <p:iterate type="el" backwards="0">
                                    <p:tmAbs val="0"/>
                                  </p:iterate>
                                  <p:childTnLst>
                                    <p:set>
                                      <p:cBhvr>
                                        <p:cTn id="200" fill="hold"/>
                                        <p:tgtEl>
                                          <p:spTgt spid="6444"/>
                                        </p:tgtEl>
                                        <p:attrNameLst>
                                          <p:attrName>style.visibility</p:attrName>
                                        </p:attrNameLst>
                                      </p:cBhvr>
                                      <p:to>
                                        <p:strVal val="visible"/>
                                      </p:to>
                                    </p:set>
                                    <p:animEffect filter="dissolve" transition="in">
                                      <p:cBhvr>
                                        <p:cTn id="201" dur="500"/>
                                        <p:tgtEl>
                                          <p:spTgt spid="6444"/>
                                        </p:tgtEl>
                                      </p:cBhvr>
                                    </p:animEffect>
                                  </p:childTnLst>
                                </p:cTn>
                              </p:par>
                            </p:childTnLst>
                          </p:cTn>
                        </p:par>
                      </p:childTnLst>
                    </p:cTn>
                  </p:par>
                  <p:par>
                    <p:cTn id="202" fill="hold">
                      <p:stCondLst>
                        <p:cond delay="indefinite"/>
                      </p:stCondLst>
                      <p:childTnLst>
                        <p:par>
                          <p:cTn id="203" fill="hold">
                            <p:stCondLst>
                              <p:cond delay="0"/>
                            </p:stCondLst>
                            <p:childTnLst>
                              <p:par>
                                <p:cTn id="204" presetClass="entr" nodeType="clickEffect" presetID="9" grpId="46" fill="hold">
                                  <p:stCondLst>
                                    <p:cond delay="0"/>
                                  </p:stCondLst>
                                  <p:iterate type="el" backwards="0">
                                    <p:tmAbs val="0"/>
                                  </p:iterate>
                                  <p:childTnLst>
                                    <p:set>
                                      <p:cBhvr>
                                        <p:cTn id="205" fill="hold"/>
                                        <p:tgtEl>
                                          <p:spTgt spid="6450"/>
                                        </p:tgtEl>
                                        <p:attrNameLst>
                                          <p:attrName>style.visibility</p:attrName>
                                        </p:attrNameLst>
                                      </p:cBhvr>
                                      <p:to>
                                        <p:strVal val="visible"/>
                                      </p:to>
                                    </p:set>
                                    <p:animEffect filter="dissolve" transition="in">
                                      <p:cBhvr>
                                        <p:cTn id="206" dur="500"/>
                                        <p:tgtEl>
                                          <p:spTgt spid="6450"/>
                                        </p:tgtEl>
                                      </p:cBhvr>
                                    </p:animEffect>
                                  </p:childTnLst>
                                </p:cTn>
                              </p:par>
                            </p:childTnLst>
                          </p:cTn>
                        </p:par>
                        <p:par>
                          <p:cTn id="207" fill="hold">
                            <p:stCondLst>
                              <p:cond delay="500"/>
                            </p:stCondLst>
                            <p:childTnLst>
                              <p:par>
                                <p:cTn id="208" presetClass="entr" nodeType="afterEffect" presetID="9" grpId="47" fill="hold">
                                  <p:stCondLst>
                                    <p:cond delay="0"/>
                                  </p:stCondLst>
                                  <p:iterate type="el" backwards="0">
                                    <p:tmAbs val="0"/>
                                  </p:iterate>
                                  <p:childTnLst>
                                    <p:set>
                                      <p:cBhvr>
                                        <p:cTn id="209" fill="hold"/>
                                        <p:tgtEl>
                                          <p:spTgt spid="6443"/>
                                        </p:tgtEl>
                                        <p:attrNameLst>
                                          <p:attrName>style.visibility</p:attrName>
                                        </p:attrNameLst>
                                      </p:cBhvr>
                                      <p:to>
                                        <p:strVal val="visible"/>
                                      </p:to>
                                    </p:set>
                                    <p:animEffect filter="dissolve" transition="in">
                                      <p:cBhvr>
                                        <p:cTn id="210" dur="500"/>
                                        <p:tgtEl>
                                          <p:spTgt spid="6443"/>
                                        </p:tgtEl>
                                      </p:cBhvr>
                                    </p:animEffect>
                                  </p:childTnLst>
                                </p:cTn>
                              </p:par>
                            </p:childTnLst>
                          </p:cTn>
                        </p:par>
                        <p:par>
                          <p:cTn id="211" fill="hold">
                            <p:stCondLst>
                              <p:cond delay="1000"/>
                            </p:stCondLst>
                            <p:childTnLst>
                              <p:par>
                                <p:cTn id="212" presetClass="entr" nodeType="afterEffect" presetID="9" grpId="48" fill="hold">
                                  <p:stCondLst>
                                    <p:cond delay="0"/>
                                  </p:stCondLst>
                                  <p:iterate type="el" backwards="0">
                                    <p:tmAbs val="0"/>
                                  </p:iterate>
                                  <p:childTnLst>
                                    <p:set>
                                      <p:cBhvr>
                                        <p:cTn id="213" fill="hold"/>
                                        <p:tgtEl>
                                          <p:spTgt spid="6442"/>
                                        </p:tgtEl>
                                        <p:attrNameLst>
                                          <p:attrName>style.visibility</p:attrName>
                                        </p:attrNameLst>
                                      </p:cBhvr>
                                      <p:to>
                                        <p:strVal val="visible"/>
                                      </p:to>
                                    </p:set>
                                    <p:animEffect filter="dissolve" transition="in">
                                      <p:cBhvr>
                                        <p:cTn id="214" dur="500"/>
                                        <p:tgtEl>
                                          <p:spTgt spid="6442"/>
                                        </p:tgtEl>
                                      </p:cBhvr>
                                    </p:animEffect>
                                  </p:childTnLst>
                                </p:cTn>
                              </p:par>
                            </p:childTnLst>
                          </p:cTn>
                        </p:par>
                      </p:childTnLst>
                    </p:cTn>
                  </p:par>
                  <p:par>
                    <p:cTn id="215" fill="hold">
                      <p:stCondLst>
                        <p:cond delay="indefinite"/>
                      </p:stCondLst>
                      <p:childTnLst>
                        <p:par>
                          <p:cTn id="216" fill="hold">
                            <p:stCondLst>
                              <p:cond delay="0"/>
                            </p:stCondLst>
                            <p:childTnLst>
                              <p:par>
                                <p:cTn id="217" presetClass="entr" nodeType="clickEffect" presetID="9" grpId="49" fill="hold">
                                  <p:stCondLst>
                                    <p:cond delay="0"/>
                                  </p:stCondLst>
                                  <p:iterate type="el" backwards="0">
                                    <p:tmAbs val="0"/>
                                  </p:iterate>
                                  <p:childTnLst>
                                    <p:set>
                                      <p:cBhvr>
                                        <p:cTn id="218" fill="hold"/>
                                        <p:tgtEl>
                                          <p:spTgt spid="6451"/>
                                        </p:tgtEl>
                                        <p:attrNameLst>
                                          <p:attrName>style.visibility</p:attrName>
                                        </p:attrNameLst>
                                      </p:cBhvr>
                                      <p:to>
                                        <p:strVal val="visible"/>
                                      </p:to>
                                    </p:set>
                                    <p:animEffect filter="dissolve" transition="in">
                                      <p:cBhvr>
                                        <p:cTn id="219" dur="500"/>
                                        <p:tgtEl>
                                          <p:spTgt spid="6451"/>
                                        </p:tgtEl>
                                      </p:cBhvr>
                                    </p:animEffect>
                                  </p:childTnLst>
                                </p:cTn>
                              </p:par>
                            </p:childTnLst>
                          </p:cTn>
                        </p:par>
                        <p:par>
                          <p:cTn id="220" fill="hold">
                            <p:stCondLst>
                              <p:cond delay="500"/>
                            </p:stCondLst>
                            <p:childTnLst>
                              <p:par>
                                <p:cTn id="221" presetClass="entr" nodeType="afterEffect" presetID="9" grpId="50" fill="hold">
                                  <p:stCondLst>
                                    <p:cond delay="0"/>
                                  </p:stCondLst>
                                  <p:iterate type="el" backwards="0">
                                    <p:tmAbs val="0"/>
                                  </p:iterate>
                                  <p:childTnLst>
                                    <p:set>
                                      <p:cBhvr>
                                        <p:cTn id="222" fill="hold"/>
                                        <p:tgtEl>
                                          <p:spTgt spid="6447"/>
                                        </p:tgtEl>
                                        <p:attrNameLst>
                                          <p:attrName>style.visibility</p:attrName>
                                        </p:attrNameLst>
                                      </p:cBhvr>
                                      <p:to>
                                        <p:strVal val="visible"/>
                                      </p:to>
                                    </p:set>
                                    <p:animEffect filter="dissolve" transition="in">
                                      <p:cBhvr>
                                        <p:cTn id="223" dur="500"/>
                                        <p:tgtEl>
                                          <p:spTgt spid="6447"/>
                                        </p:tgtEl>
                                      </p:cBhvr>
                                    </p:animEffect>
                                  </p:childTnLst>
                                </p:cTn>
                              </p:par>
                            </p:childTnLst>
                          </p:cTn>
                        </p:par>
                        <p:par>
                          <p:cTn id="224" fill="hold">
                            <p:stCondLst>
                              <p:cond delay="1000"/>
                            </p:stCondLst>
                            <p:childTnLst>
                              <p:par>
                                <p:cTn id="225" presetClass="entr" nodeType="afterEffect" presetID="9" grpId="51" fill="hold">
                                  <p:stCondLst>
                                    <p:cond delay="0"/>
                                  </p:stCondLst>
                                  <p:iterate type="el" backwards="0">
                                    <p:tmAbs val="0"/>
                                  </p:iterate>
                                  <p:childTnLst>
                                    <p:set>
                                      <p:cBhvr>
                                        <p:cTn id="226" fill="hold"/>
                                        <p:tgtEl>
                                          <p:spTgt spid="6446"/>
                                        </p:tgtEl>
                                        <p:attrNameLst>
                                          <p:attrName>style.visibility</p:attrName>
                                        </p:attrNameLst>
                                      </p:cBhvr>
                                      <p:to>
                                        <p:strVal val="visible"/>
                                      </p:to>
                                    </p:set>
                                    <p:animEffect filter="dissolve" transition="in">
                                      <p:cBhvr>
                                        <p:cTn id="227" dur="500"/>
                                        <p:tgtEl>
                                          <p:spTgt spid="64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400" grpId="8"/>
      <p:bldP build="whole" bldLvl="1" animBg="1" rev="0" advAuto="0" spid="6410" grpId="10"/>
      <p:bldP build="whole" bldLvl="1" animBg="1" rev="0" advAuto="0" spid="6459" grpId="39"/>
      <p:bldP build="whole" bldLvl="1" animBg="1" rev="0" advAuto="0" spid="6425" grpId="17"/>
      <p:bldP build="whole" bldLvl="1" animBg="1" rev="0" advAuto="0" spid="6441" grpId="41"/>
      <p:bldP build="whole" bldLvl="1" animBg="1" rev="0" advAuto="0" spid="6424" grpId="18"/>
      <p:bldP build="whole" bldLvl="1" animBg="1" rev="0" advAuto="0" spid="6461" grpId="31"/>
      <p:bldP build="whole" bldLvl="1" animBg="1" rev="0" advAuto="0" spid="6423" grpId="15"/>
      <p:bldP build="p" bldLvl="1" animBg="1" rev="0" advAuto="0" spid="6402" grpId="2"/>
      <p:bldP build="whole" bldLvl="1" animBg="1" rev="0" advAuto="0" spid="6419" grpId="19"/>
      <p:bldP build="whole" bldLvl="1" animBg="1" rev="0" advAuto="0" spid="6439" grpId="27"/>
      <p:bldP build="whole" bldLvl="1" animBg="1" rev="0" advAuto="0" spid="6449" grpId="43"/>
      <p:bldP build="whole" bldLvl="1" animBg="1" rev="0" advAuto="0" spid="6444" grpId="45"/>
      <p:bldP build="whole" bldLvl="1" animBg="1" rev="0" advAuto="0" spid="6455" grpId="35"/>
      <p:bldP build="whole" bldLvl="1" animBg="1" rev="0" advAuto="0" spid="6450" grpId="46"/>
      <p:bldP build="whole" bldLvl="1" animBg="1" rev="0" advAuto="0" spid="6451" grpId="49"/>
      <p:bldP build="whole" bldLvl="1" animBg="1" rev="0" advAuto="0" spid="6429" grpId="23"/>
      <p:bldP build="whole" bldLvl="1" animBg="1" rev="0" advAuto="0" spid="6454" grpId="36"/>
      <p:bldP build="whole" bldLvl="1" animBg="1" rev="0" advAuto="0" spid="6396" grpId="6"/>
      <p:bldP build="whole" bldLvl="1" animBg="1" rev="0" advAuto="0" spid="6414" grpId="12"/>
      <p:bldP build="whole" bldLvl="1" animBg="1" rev="0" advAuto="0" spid="6420" grpId="20"/>
      <p:bldP build="whole" bldLvl="1" animBg="1" rev="0" advAuto="0" spid="6458" grpId="38"/>
      <p:bldP build="whole" bldLvl="1" animBg="1" rev="0" advAuto="0" spid="6415" grpId="13"/>
      <p:bldP build="whole" bldLvl="1" animBg="1" rev="0" advAuto="0" spid="6405" grpId="4"/>
      <p:bldP build="p" bldLvl="1" animBg="1" rev="0" advAuto="0" spid="6401" grpId="1"/>
      <p:bldP build="whole" bldLvl="1" animBg="1" rev="0" advAuto="0" spid="6435" grpId="25"/>
      <p:bldP build="whole" bldLvl="1" animBg="1" rev="0" advAuto="0" spid="6434" grpId="24"/>
      <p:bldP build="whole" bldLvl="1" animBg="1" rev="0" advAuto="0" spid="6453" grpId="29"/>
      <p:bldP build="whole" bldLvl="1" animBg="1" rev="0" advAuto="0" spid="6462" grpId="34"/>
      <p:bldP build="whole" bldLvl="1" animBg="1" rev="0" advAuto="0" spid="6463" grpId="37"/>
      <p:bldP build="whole" bldLvl="1" animBg="1" rev="0" advAuto="0" spid="6440" grpId="42"/>
      <p:bldP build="whole" bldLvl="1" animBg="1" rev="0" advAuto="0" spid="6443" grpId="47"/>
      <p:bldP build="whole" bldLvl="1" animBg="1" rev="0" advAuto="0" spid="6460" grpId="30"/>
      <p:bldP build="whole" bldLvl="1" animBg="1" rev="0" advAuto="0" spid="6447" grpId="50"/>
      <p:bldP build="whole" bldLvl="1" animBg="1" rev="0" advAuto="0" spid="6446" grpId="51"/>
      <p:bldP build="whole" bldLvl="1" animBg="1" rev="0" advAuto="0" spid="6404" grpId="3"/>
      <p:bldP build="whole" bldLvl="1" animBg="1" rev="0" advAuto="0" spid="6456" grpId="32"/>
      <p:bldP build="whole" bldLvl="1" animBg="1" rev="0" advAuto="0" spid="6428" grpId="16"/>
      <p:bldP build="whole" bldLvl="1" animBg="1" rev="0" advAuto="0" spid="6430" grpId="22"/>
      <p:bldP build="whole" bldLvl="1" animBg="1" rev="0" advAuto="0" spid="6418" grpId="14"/>
      <p:bldP build="whole" bldLvl="1" animBg="1" rev="0" advAuto="0" spid="6413" grpId="11"/>
      <p:bldP build="whole" bldLvl="1" animBg="1" rev="0" advAuto="0" spid="6445" grpId="44"/>
      <p:bldP build="whole" bldLvl="1" animBg="1" rev="0" advAuto="0" spid="6433" grpId="21"/>
      <p:bldP build="whole" bldLvl="1" animBg="1" rev="0" advAuto="0" spid="6397" grpId="7"/>
      <p:bldP build="whole" bldLvl="1" animBg="1" rev="0" advAuto="0" spid="6457" grpId="33"/>
      <p:bldP build="whole" bldLvl="1" animBg="1" rev="0" advAuto="0" spid="6448" grpId="40"/>
      <p:bldP build="whole" bldLvl="1" animBg="1" rev="0" advAuto="0" spid="6409" grpId="9"/>
      <p:bldP build="whole" bldLvl="1" animBg="1" rev="0" advAuto="0" spid="6408" grpId="5"/>
      <p:bldP build="whole" bldLvl="1" animBg="1" rev="0" advAuto="0" spid="6438" grpId="26"/>
      <p:bldP build="whole" bldLvl="1" animBg="1" rev="0" advAuto="0" spid="6452" grpId="28"/>
      <p:bldP build="whole" bldLvl="1" animBg="1" rev="0" advAuto="0" spid="6442" grpId="48"/>
    </p:bldLst>
  </p:timing>
</p:sld>
</file>

<file path=ppt/slides/slide10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465" name="Shape 6465"/>
          <p:cNvSpPr/>
          <p:nvPr>
            <p:ph type="body" sz="quarter" idx="1"/>
          </p:nvPr>
        </p:nvSpPr>
        <p:spPr>
          <a:prstGeom prst="rect">
            <a:avLst/>
          </a:prstGeom>
        </p:spPr>
        <p:txBody>
          <a:bodyPr/>
          <a:lstStyle/>
          <a:p>
            <a:pPr/>
            <a:r>
              <a:t>Creative Bubble Business Concept </a:t>
            </a:r>
          </a:p>
        </p:txBody>
      </p:sp>
      <p:sp>
        <p:nvSpPr>
          <p:cNvPr id="6466" name="Shape 6466"/>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467" name="Shape 6467"/>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6471" name="Group 6471"/>
          <p:cNvGrpSpPr/>
          <p:nvPr/>
        </p:nvGrpSpPr>
        <p:grpSpPr>
          <a:xfrm>
            <a:off x="5030234" y="2058761"/>
            <a:ext cx="1873092" cy="1873093"/>
            <a:chOff x="0" y="0"/>
            <a:chExt cx="1873091" cy="1873091"/>
          </a:xfrm>
        </p:grpSpPr>
        <p:sp>
          <p:nvSpPr>
            <p:cNvPr id="6468" name="Shape 6468"/>
            <p:cNvSpPr/>
            <p:nvPr/>
          </p:nvSpPr>
          <p:spPr>
            <a:xfrm>
              <a:off x="0" y="0"/>
              <a:ext cx="1873092" cy="1873092"/>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469" name="Shape 6469"/>
            <p:cNvSpPr/>
            <p:nvPr/>
          </p:nvSpPr>
          <p:spPr>
            <a:xfrm>
              <a:off x="251267" y="688188"/>
              <a:ext cx="1369859" cy="838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000">
                  <a:solidFill>
                    <a:srgbClr val="FFFFFF"/>
                  </a:solidFill>
                </a:defRPr>
              </a:lvl1pPr>
            </a:lstStyle>
            <a:p>
              <a:pPr/>
              <a:r>
                <a:t>Lemon drops oat cake oat cake sugar plum sweet chocolate cake sweet pastry candy canes chocolate cake sesame snaps</a:t>
              </a:r>
            </a:p>
          </p:txBody>
        </p:sp>
        <p:sp>
          <p:nvSpPr>
            <p:cNvPr id="6470" name="Shape 6470"/>
            <p:cNvSpPr/>
            <p:nvPr/>
          </p:nvSpPr>
          <p:spPr>
            <a:xfrm>
              <a:off x="250959" y="479696"/>
              <a:ext cx="1368057"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FFFFFF"/>
                  </a:solidFill>
                  <a:latin typeface="Lato"/>
                  <a:ea typeface="Lato"/>
                  <a:cs typeface="Lato"/>
                  <a:sym typeface="Lato"/>
                </a:defRPr>
              </a:lvl1pPr>
            </a:lstStyle>
            <a:p>
              <a:pPr/>
              <a:r>
                <a:t>Business Strategy</a:t>
              </a:r>
            </a:p>
          </p:txBody>
        </p:sp>
      </p:grpSp>
      <p:grpSp>
        <p:nvGrpSpPr>
          <p:cNvPr id="6474" name="Group 6474"/>
          <p:cNvGrpSpPr/>
          <p:nvPr/>
        </p:nvGrpSpPr>
        <p:grpSpPr>
          <a:xfrm>
            <a:off x="5130896" y="4051339"/>
            <a:ext cx="540521" cy="540521"/>
            <a:chOff x="0" y="0"/>
            <a:chExt cx="540520" cy="540520"/>
          </a:xfrm>
        </p:grpSpPr>
        <p:sp>
          <p:nvSpPr>
            <p:cNvPr id="6472" name="Shape 6472"/>
            <p:cNvSpPr/>
            <p:nvPr/>
          </p:nvSpPr>
          <p:spPr>
            <a:xfrm flipH="1">
              <a:off x="-1" y="0"/>
              <a:ext cx="540522" cy="540521"/>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sz="2000">
                  <a:solidFill>
                    <a:srgbClr val="F33745"/>
                  </a:solidFill>
                  <a:latin typeface="FontAwesome"/>
                  <a:ea typeface="FontAwesome"/>
                  <a:cs typeface="FontAwesome"/>
                  <a:sym typeface="FontAwesome"/>
                </a:defRPr>
              </a:pPr>
            </a:p>
          </p:txBody>
        </p:sp>
        <p:sp>
          <p:nvSpPr>
            <p:cNvPr id="6473" name="Shape 6473"/>
            <p:cNvSpPr/>
            <p:nvPr/>
          </p:nvSpPr>
          <p:spPr>
            <a:xfrm>
              <a:off x="79157" y="72140"/>
              <a:ext cx="382207"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ò</a:t>
              </a:r>
            </a:p>
          </p:txBody>
        </p:sp>
      </p:grpSp>
      <p:grpSp>
        <p:nvGrpSpPr>
          <p:cNvPr id="6477" name="Group 6477"/>
          <p:cNvGrpSpPr/>
          <p:nvPr/>
        </p:nvGrpSpPr>
        <p:grpSpPr>
          <a:xfrm>
            <a:off x="4569712" y="2152265"/>
            <a:ext cx="691853" cy="691853"/>
            <a:chOff x="0" y="0"/>
            <a:chExt cx="691852" cy="691852"/>
          </a:xfrm>
        </p:grpSpPr>
        <p:sp>
          <p:nvSpPr>
            <p:cNvPr id="6475" name="Shape 6475"/>
            <p:cNvSpPr/>
            <p:nvPr/>
          </p:nvSpPr>
          <p:spPr>
            <a:xfrm>
              <a:off x="-1" y="-1"/>
              <a:ext cx="691854" cy="691854"/>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3200">
                  <a:solidFill>
                    <a:srgbClr val="FFFFFF"/>
                  </a:solidFill>
                  <a:latin typeface="FontAwesome"/>
                  <a:ea typeface="FontAwesome"/>
                  <a:cs typeface="FontAwesome"/>
                  <a:sym typeface="FontAwesome"/>
                </a:defRPr>
              </a:pPr>
            </a:p>
          </p:txBody>
        </p:sp>
        <p:sp>
          <p:nvSpPr>
            <p:cNvPr id="6476" name="Shape 6476"/>
            <p:cNvSpPr/>
            <p:nvPr/>
          </p:nvSpPr>
          <p:spPr>
            <a:xfrm>
              <a:off x="101319" y="58906"/>
              <a:ext cx="489214"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ë</a:t>
              </a:r>
            </a:p>
          </p:txBody>
        </p:sp>
      </p:grpSp>
      <p:grpSp>
        <p:nvGrpSpPr>
          <p:cNvPr id="6480" name="Group 6480"/>
          <p:cNvGrpSpPr/>
          <p:nvPr/>
        </p:nvGrpSpPr>
        <p:grpSpPr>
          <a:xfrm>
            <a:off x="7574980" y="1744086"/>
            <a:ext cx="563005" cy="563005"/>
            <a:chOff x="0" y="0"/>
            <a:chExt cx="563004" cy="563004"/>
          </a:xfrm>
        </p:grpSpPr>
        <p:sp>
          <p:nvSpPr>
            <p:cNvPr id="6478" name="Shape 6478"/>
            <p:cNvSpPr/>
            <p:nvPr/>
          </p:nvSpPr>
          <p:spPr>
            <a:xfrm>
              <a:off x="-1" y="-1"/>
              <a:ext cx="563006" cy="563006"/>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000">
                  <a:solidFill>
                    <a:srgbClr val="FFFFFF"/>
                  </a:solidFill>
                  <a:latin typeface="FontAwesome"/>
                  <a:ea typeface="FontAwesome"/>
                  <a:cs typeface="FontAwesome"/>
                  <a:sym typeface="FontAwesome"/>
                </a:defRPr>
              </a:pPr>
            </a:p>
          </p:txBody>
        </p:sp>
        <p:sp>
          <p:nvSpPr>
            <p:cNvPr id="6479" name="Shape 6479"/>
            <p:cNvSpPr/>
            <p:nvPr/>
          </p:nvSpPr>
          <p:spPr>
            <a:xfrm>
              <a:off x="82450" y="83382"/>
              <a:ext cx="398104"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Ã</a:t>
              </a:r>
            </a:p>
          </p:txBody>
        </p:sp>
      </p:grpSp>
      <p:grpSp>
        <p:nvGrpSpPr>
          <p:cNvPr id="6483" name="Group 6483"/>
          <p:cNvGrpSpPr/>
          <p:nvPr/>
        </p:nvGrpSpPr>
        <p:grpSpPr>
          <a:xfrm>
            <a:off x="6948800" y="2859334"/>
            <a:ext cx="1320309" cy="1320308"/>
            <a:chOff x="0" y="0"/>
            <a:chExt cx="1320307" cy="1320307"/>
          </a:xfrm>
        </p:grpSpPr>
        <p:sp>
          <p:nvSpPr>
            <p:cNvPr id="6481" name="Shape 6481"/>
            <p:cNvSpPr/>
            <p:nvPr/>
          </p:nvSpPr>
          <p:spPr>
            <a:xfrm>
              <a:off x="0" y="0"/>
              <a:ext cx="1320308" cy="132030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Lato Black"/>
                  <a:ea typeface="Lato Black"/>
                  <a:cs typeface="Lato Black"/>
                  <a:sym typeface="Lato Black"/>
                </a:defRPr>
              </a:pPr>
            </a:p>
          </p:txBody>
        </p:sp>
        <p:sp>
          <p:nvSpPr>
            <p:cNvPr id="6482" name="Shape 6482"/>
            <p:cNvSpPr/>
            <p:nvPr/>
          </p:nvSpPr>
          <p:spPr>
            <a:xfrm>
              <a:off x="193353" y="430283"/>
              <a:ext cx="933601"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Lato Black"/>
                  <a:ea typeface="Lato Black"/>
                  <a:cs typeface="Lato Black"/>
                  <a:sym typeface="Lato Black"/>
                </a:defRPr>
              </a:lvl1pPr>
            </a:lstStyle>
            <a:p>
              <a:pPr/>
              <a:r>
                <a:t>2015</a:t>
              </a:r>
            </a:p>
          </p:txBody>
        </p:sp>
      </p:grpSp>
      <p:sp>
        <p:nvSpPr>
          <p:cNvPr id="6484" name="Shape 6484"/>
          <p:cNvSpPr/>
          <p:nvPr/>
        </p:nvSpPr>
        <p:spPr>
          <a:xfrm>
            <a:off x="5610433" y="4240455"/>
            <a:ext cx="1444435" cy="1444435"/>
          </a:xfrm>
          <a:prstGeom prst="ellipse">
            <a:avLst/>
          </a:prstGeom>
          <a:solidFill>
            <a:srgbClr val="637C90"/>
          </a:solidFill>
          <a:ln w="12700">
            <a:miter lim="400000"/>
          </a:ln>
        </p:spPr>
        <p:txBody>
          <a:bodyPr lIns="45719" rIns="45719" anchor="ctr"/>
          <a:lstStyle/>
          <a:p>
            <a:pPr algn="ctr">
              <a:defRPr sz="2400">
                <a:solidFill>
                  <a:srgbClr val="FFFFFF"/>
                </a:solidFill>
                <a:latin typeface="FontAwesome"/>
                <a:ea typeface="FontAwesome"/>
                <a:cs typeface="FontAwesome"/>
                <a:sym typeface="FontAwesome"/>
              </a:defRPr>
            </a:pPr>
          </a:p>
        </p:txBody>
      </p:sp>
      <p:grpSp>
        <p:nvGrpSpPr>
          <p:cNvPr id="6487" name="Group 6487"/>
          <p:cNvGrpSpPr/>
          <p:nvPr/>
        </p:nvGrpSpPr>
        <p:grpSpPr>
          <a:xfrm>
            <a:off x="6694724" y="5326651"/>
            <a:ext cx="456631" cy="456632"/>
            <a:chOff x="0" y="0"/>
            <a:chExt cx="456630" cy="456630"/>
          </a:xfrm>
        </p:grpSpPr>
        <p:sp>
          <p:nvSpPr>
            <p:cNvPr id="6485" name="Shape 6485"/>
            <p:cNvSpPr/>
            <p:nvPr/>
          </p:nvSpPr>
          <p:spPr>
            <a:xfrm flipH="1">
              <a:off x="-1" y="0"/>
              <a:ext cx="456632" cy="456631"/>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486" name="Shape 6486"/>
            <p:cNvSpPr/>
            <p:nvPr/>
          </p:nvSpPr>
          <p:spPr>
            <a:xfrm>
              <a:off x="66873" y="75537"/>
              <a:ext cx="322886" cy="30555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488" name="Shape 6488"/>
          <p:cNvSpPr/>
          <p:nvPr/>
        </p:nvSpPr>
        <p:spPr>
          <a:xfrm>
            <a:off x="8197006" y="1908141"/>
            <a:ext cx="1575975" cy="1575975"/>
          </a:xfrm>
          <a:prstGeom prst="ellipse">
            <a:avLst/>
          </a:prstGeom>
          <a:solidFill>
            <a:srgbClr val="FFFFFF"/>
          </a:solidFill>
          <a:ln w="25400">
            <a:solidFill>
              <a:srgbClr val="637C90"/>
            </a:solidFill>
            <a:miter/>
          </a:ln>
        </p:spPr>
        <p:txBody>
          <a:bodyPr lIns="45719" rIns="45719" anchor="ctr"/>
          <a:lstStyle/>
          <a:p>
            <a:pPr algn="ctr">
              <a:defRPr sz="2400">
                <a:solidFill>
                  <a:srgbClr val="FFFFFF"/>
                </a:solidFill>
                <a:latin typeface="FontAwesome"/>
                <a:ea typeface="FontAwesome"/>
                <a:cs typeface="FontAwesome"/>
                <a:sym typeface="FontAwesome"/>
              </a:defRPr>
            </a:pPr>
          </a:p>
        </p:txBody>
      </p:sp>
      <p:grpSp>
        <p:nvGrpSpPr>
          <p:cNvPr id="6496" name="Group 6496"/>
          <p:cNvGrpSpPr/>
          <p:nvPr/>
        </p:nvGrpSpPr>
        <p:grpSpPr>
          <a:xfrm>
            <a:off x="7534406" y="4139560"/>
            <a:ext cx="1873092" cy="1873093"/>
            <a:chOff x="0" y="0"/>
            <a:chExt cx="1873091" cy="1873091"/>
          </a:xfrm>
        </p:grpSpPr>
        <p:sp>
          <p:nvSpPr>
            <p:cNvPr id="6489" name="Shape 6489"/>
            <p:cNvSpPr/>
            <p:nvPr/>
          </p:nvSpPr>
          <p:spPr>
            <a:xfrm>
              <a:off x="0" y="0"/>
              <a:ext cx="1873092" cy="187309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grpSp>
          <p:nvGrpSpPr>
            <p:cNvPr id="6492" name="Group 6492"/>
            <p:cNvGrpSpPr/>
            <p:nvPr/>
          </p:nvGrpSpPr>
          <p:grpSpPr>
            <a:xfrm>
              <a:off x="361259" y="731170"/>
              <a:ext cx="1139931" cy="912553"/>
              <a:chOff x="0" y="0"/>
              <a:chExt cx="1139930" cy="912552"/>
            </a:xfrm>
          </p:grpSpPr>
          <p:sp>
            <p:nvSpPr>
              <p:cNvPr id="6490" name="Shape 6490"/>
              <p:cNvSpPr/>
              <p:nvPr/>
            </p:nvSpPr>
            <p:spPr>
              <a:xfrm>
                <a:off x="-1" y="-1"/>
                <a:ext cx="1139932" cy="912554"/>
              </a:xfrm>
              <a:prstGeom prst="rect">
                <a:avLst/>
              </a:prstGeom>
              <a:solidFill>
                <a:srgbClr val="637C90"/>
              </a:solidFill>
              <a:ln w="12700" cap="flat">
                <a:noFill/>
                <a:miter lim="400000"/>
              </a:ln>
              <a:effectLst/>
            </p:spPr>
            <p:txBody>
              <a:bodyPr wrap="square" lIns="45719" tIns="45719" rIns="45719" bIns="45719" numCol="1" anchor="t">
                <a:noAutofit/>
              </a:bodyPr>
              <a:lstStyle/>
              <a:p>
                <a:pPr algn="ctr" defTabSz="685800">
                  <a:lnSpc>
                    <a:spcPct val="90000"/>
                  </a:lnSpc>
                  <a:spcBef>
                    <a:spcPts val="700"/>
                  </a:spcBef>
                  <a:defRPr sz="1000">
                    <a:solidFill>
                      <a:srgbClr val="FFFFFF"/>
                    </a:solidFill>
                  </a:defRPr>
                </a:pPr>
              </a:p>
            </p:txBody>
          </p:sp>
          <p:sp>
            <p:nvSpPr>
              <p:cNvPr id="6491" name="Shape 6491"/>
              <p:cNvSpPr/>
              <p:nvPr/>
            </p:nvSpPr>
            <p:spPr>
              <a:xfrm>
                <a:off x="-1" y="-1"/>
                <a:ext cx="1139932"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000">
                    <a:solidFill>
                      <a:srgbClr val="FFFFFF"/>
                    </a:solidFill>
                  </a:defRPr>
                </a:lvl1pPr>
              </a:lstStyle>
              <a:p>
                <a:pPr/>
                <a:r>
                  <a:t>Lemon drops oat cake oat cake sugar plum sweet chocolate cake sweet pastry candy</a:t>
                </a:r>
              </a:p>
            </p:txBody>
          </p:sp>
        </p:grpSp>
        <p:grpSp>
          <p:nvGrpSpPr>
            <p:cNvPr id="6495" name="Group 6495"/>
            <p:cNvGrpSpPr/>
            <p:nvPr/>
          </p:nvGrpSpPr>
          <p:grpSpPr>
            <a:xfrm>
              <a:off x="245985" y="522673"/>
              <a:ext cx="1368057" cy="225435"/>
              <a:chOff x="0" y="0"/>
              <a:chExt cx="1368056" cy="225434"/>
            </a:xfrm>
          </p:grpSpPr>
          <p:sp>
            <p:nvSpPr>
              <p:cNvPr id="6493" name="Shape 6493"/>
              <p:cNvSpPr/>
              <p:nvPr/>
            </p:nvSpPr>
            <p:spPr>
              <a:xfrm>
                <a:off x="-1" y="-1"/>
                <a:ext cx="1368058" cy="225436"/>
              </a:xfrm>
              <a:prstGeom prst="rect">
                <a:avLst/>
              </a:prstGeom>
              <a:solidFill>
                <a:srgbClr val="637C90"/>
              </a:solidFill>
              <a:ln w="12700" cap="flat">
                <a:noFill/>
                <a:miter lim="400000"/>
              </a:ln>
              <a:effectLst/>
            </p:spPr>
            <p:txBody>
              <a:bodyPr wrap="square" lIns="45719" tIns="45719" rIns="45719" bIns="45719" numCol="1" anchor="t">
                <a:noAutofit/>
              </a:bodyPr>
              <a:lstStyle/>
              <a:p>
                <a:pPr algn="ctr" defTabSz="685800">
                  <a:lnSpc>
                    <a:spcPct val="90000"/>
                  </a:lnSpc>
                  <a:spcBef>
                    <a:spcPts val="700"/>
                  </a:spcBef>
                  <a:defRPr sz="1200">
                    <a:solidFill>
                      <a:srgbClr val="FFFFFF"/>
                    </a:solidFill>
                    <a:latin typeface="Lato"/>
                    <a:ea typeface="Lato"/>
                    <a:cs typeface="Lato"/>
                    <a:sym typeface="Lato"/>
                  </a:defRPr>
                </a:pPr>
              </a:p>
            </p:txBody>
          </p:sp>
          <p:sp>
            <p:nvSpPr>
              <p:cNvPr id="6494" name="Shape 6494"/>
              <p:cNvSpPr/>
              <p:nvPr/>
            </p:nvSpPr>
            <p:spPr>
              <a:xfrm>
                <a:off x="-1" y="-1"/>
                <a:ext cx="1368058"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FFFFFF"/>
                    </a:solidFill>
                    <a:latin typeface="Lato"/>
                    <a:ea typeface="Lato"/>
                    <a:cs typeface="Lato"/>
                    <a:sym typeface="Lato"/>
                  </a:defRPr>
                </a:lvl1pPr>
              </a:lstStyle>
              <a:p>
                <a:pPr/>
                <a:r>
                  <a:t>Winning Solution</a:t>
                </a:r>
              </a:p>
            </p:txBody>
          </p:sp>
        </p:grpSp>
      </p:grpSp>
      <p:sp>
        <p:nvSpPr>
          <p:cNvPr id="6497" name="Shape 6497"/>
          <p:cNvSpPr/>
          <p:nvPr/>
        </p:nvSpPr>
        <p:spPr>
          <a:xfrm>
            <a:off x="5871669" y="4710510"/>
            <a:ext cx="919541" cy="7010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FFFFFF"/>
                </a:solidFill>
              </a:defRPr>
            </a:lvl1pPr>
          </a:lstStyle>
          <a:p>
            <a:pPr/>
            <a:r>
              <a:t>Lemon drops oat cake oat cake sugar plum sweet chocolate</a:t>
            </a:r>
          </a:p>
        </p:txBody>
      </p:sp>
      <p:sp>
        <p:nvSpPr>
          <p:cNvPr id="6498" name="Shape 6498"/>
          <p:cNvSpPr/>
          <p:nvPr/>
        </p:nvSpPr>
        <p:spPr>
          <a:xfrm>
            <a:off x="8512913" y="2353012"/>
            <a:ext cx="919541"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637C90"/>
                </a:solidFill>
              </a:defRPr>
            </a:lvl1pPr>
          </a:lstStyle>
          <a:p>
            <a:pPr/>
            <a:r>
              <a:t>Lemon drops oat cake oat cake sugar plum sweet chocolate cake sweet</a:t>
            </a:r>
          </a:p>
        </p:txBody>
      </p:sp>
      <p:grpSp>
        <p:nvGrpSpPr>
          <p:cNvPr id="6501" name="Group 6501"/>
          <p:cNvGrpSpPr/>
          <p:nvPr/>
        </p:nvGrpSpPr>
        <p:grpSpPr>
          <a:xfrm>
            <a:off x="8871870" y="3916333"/>
            <a:ext cx="535629" cy="535629"/>
            <a:chOff x="0" y="0"/>
            <a:chExt cx="535628" cy="535628"/>
          </a:xfrm>
        </p:grpSpPr>
        <p:sp>
          <p:nvSpPr>
            <p:cNvPr id="6499" name="Shape 6499"/>
            <p:cNvSpPr/>
            <p:nvPr/>
          </p:nvSpPr>
          <p:spPr>
            <a:xfrm>
              <a:off x="-1" y="-1"/>
              <a:ext cx="535630" cy="535630"/>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2200">
                  <a:solidFill>
                    <a:srgbClr val="FFFFFF"/>
                  </a:solidFill>
                  <a:latin typeface="FontAwesome"/>
                  <a:ea typeface="FontAwesome"/>
                  <a:cs typeface="FontAwesome"/>
                  <a:sym typeface="FontAwesome"/>
                </a:defRPr>
              </a:pPr>
            </a:p>
          </p:txBody>
        </p:sp>
        <p:sp>
          <p:nvSpPr>
            <p:cNvPr id="6500" name="Shape 6500"/>
            <p:cNvSpPr/>
            <p:nvPr/>
          </p:nvSpPr>
          <p:spPr>
            <a:xfrm>
              <a:off x="78441" y="56994"/>
              <a:ext cx="378746" cy="421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200">
                  <a:solidFill>
                    <a:srgbClr val="FFFFFF"/>
                  </a:solidFill>
                  <a:latin typeface="FontAwesome"/>
                  <a:ea typeface="FontAwesome"/>
                  <a:cs typeface="FontAwesome"/>
                  <a:sym typeface="FontAwesome"/>
                </a:defRPr>
              </a:lvl1pPr>
            </a:lstStyle>
            <a:p>
              <a:pPr/>
              <a:r>
                <a:t></a:t>
              </a:r>
            </a:p>
          </p:txBody>
        </p:sp>
      </p:grpSp>
      <p:grpSp>
        <p:nvGrpSpPr>
          <p:cNvPr id="6504" name="Group 6504"/>
          <p:cNvGrpSpPr/>
          <p:nvPr/>
        </p:nvGrpSpPr>
        <p:grpSpPr>
          <a:xfrm>
            <a:off x="3577885" y="3708337"/>
            <a:ext cx="1458449" cy="1458449"/>
            <a:chOff x="0" y="0"/>
            <a:chExt cx="1458447" cy="1458447"/>
          </a:xfrm>
        </p:grpSpPr>
        <p:sp>
          <p:nvSpPr>
            <p:cNvPr id="6502" name="Shape 6502"/>
            <p:cNvSpPr/>
            <p:nvPr/>
          </p:nvSpPr>
          <p:spPr>
            <a:xfrm>
              <a:off x="0" y="0"/>
              <a:ext cx="1458448" cy="145844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Bold"/>
                  <a:ea typeface="Lato Bold"/>
                  <a:cs typeface="Lato Bold"/>
                  <a:sym typeface="Lato Bold"/>
                </a:defRPr>
              </a:pPr>
            </a:p>
          </p:txBody>
        </p:sp>
        <p:sp>
          <p:nvSpPr>
            <p:cNvPr id="6503" name="Shape 6503"/>
            <p:cNvSpPr/>
            <p:nvPr/>
          </p:nvSpPr>
          <p:spPr>
            <a:xfrm>
              <a:off x="213584" y="487923"/>
              <a:ext cx="1031280" cy="482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old"/>
                  <a:ea typeface="Lato Bold"/>
                  <a:cs typeface="Lato Bold"/>
                  <a:sym typeface="Lato Bold"/>
                </a:defRPr>
              </a:lvl1pPr>
            </a:lstStyle>
            <a:p>
              <a:pPr/>
              <a:r>
                <a:t>Business Concept</a:t>
              </a:r>
            </a:p>
          </p:txBody>
        </p:sp>
      </p:grpSp>
      <p:grpSp>
        <p:nvGrpSpPr>
          <p:cNvPr id="6507" name="Group 6507"/>
          <p:cNvGrpSpPr/>
          <p:nvPr/>
        </p:nvGrpSpPr>
        <p:grpSpPr>
          <a:xfrm>
            <a:off x="3480934" y="3493963"/>
            <a:ext cx="563005" cy="563005"/>
            <a:chOff x="0" y="0"/>
            <a:chExt cx="563004" cy="563004"/>
          </a:xfrm>
        </p:grpSpPr>
        <p:sp>
          <p:nvSpPr>
            <p:cNvPr id="6505" name="Shape 6505"/>
            <p:cNvSpPr/>
            <p:nvPr/>
          </p:nvSpPr>
          <p:spPr>
            <a:xfrm>
              <a:off x="-1" y="-1"/>
              <a:ext cx="563006" cy="563006"/>
            </a:xfrm>
            <a:prstGeom prst="ellipse">
              <a:avLst/>
            </a:prstGeom>
            <a:solidFill>
              <a:srgbClr val="FFFFFF"/>
            </a:solidFill>
            <a:ln w="22225" cap="flat">
              <a:solidFill>
                <a:srgbClr val="637C90"/>
              </a:solidFill>
              <a:prstDash val="solid"/>
              <a:miter lim="800000"/>
            </a:ln>
            <a:effectLst/>
          </p:spPr>
          <p:txBody>
            <a:bodyPr wrap="square" lIns="45719" tIns="45719" rIns="45719" bIns="45719" numCol="1" anchor="ctr">
              <a:noAutofit/>
            </a:bodyPr>
            <a:lstStyle/>
            <a:p>
              <a:pPr algn="ctr">
                <a:defRPr sz="2000">
                  <a:solidFill>
                    <a:srgbClr val="637C90"/>
                  </a:solidFill>
                  <a:latin typeface="FontAwesome"/>
                  <a:ea typeface="FontAwesome"/>
                  <a:cs typeface="FontAwesome"/>
                  <a:sym typeface="FontAwesome"/>
                </a:defRPr>
              </a:pPr>
            </a:p>
          </p:txBody>
        </p:sp>
        <p:sp>
          <p:nvSpPr>
            <p:cNvPr id="6506" name="Shape 6506"/>
            <p:cNvSpPr/>
            <p:nvPr/>
          </p:nvSpPr>
          <p:spPr>
            <a:xfrm>
              <a:off x="82450" y="83382"/>
              <a:ext cx="398104"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637C90"/>
                  </a:solidFill>
                  <a:latin typeface="FontAwesome"/>
                  <a:ea typeface="FontAwesome"/>
                  <a:cs typeface="FontAwesome"/>
                  <a:sym typeface="FontAwesome"/>
                </a:defRPr>
              </a:lvl1pPr>
            </a:lstStyle>
            <a:p>
              <a:pPr/>
              <a:r>
                <a:t>Ã</a:t>
              </a:r>
            </a:p>
          </p:txBody>
        </p:sp>
      </p:grpSp>
      <p:grpSp>
        <p:nvGrpSpPr>
          <p:cNvPr id="6510" name="Group 6510"/>
          <p:cNvGrpSpPr/>
          <p:nvPr/>
        </p:nvGrpSpPr>
        <p:grpSpPr>
          <a:xfrm>
            <a:off x="9855624" y="3131654"/>
            <a:ext cx="1320308" cy="1320309"/>
            <a:chOff x="0" y="0"/>
            <a:chExt cx="1320307" cy="1320307"/>
          </a:xfrm>
        </p:grpSpPr>
        <p:sp>
          <p:nvSpPr>
            <p:cNvPr id="6508" name="Shape 6508"/>
            <p:cNvSpPr/>
            <p:nvPr/>
          </p:nvSpPr>
          <p:spPr>
            <a:xfrm>
              <a:off x="0" y="0"/>
              <a:ext cx="1320308" cy="132030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4000">
                  <a:solidFill>
                    <a:srgbClr val="FFFFFF"/>
                  </a:solidFill>
                  <a:latin typeface="FontAwesome"/>
                  <a:ea typeface="FontAwesome"/>
                  <a:cs typeface="FontAwesome"/>
                  <a:sym typeface="FontAwesome"/>
                </a:defRPr>
              </a:pPr>
            </a:p>
          </p:txBody>
        </p:sp>
        <p:sp>
          <p:nvSpPr>
            <p:cNvPr id="6509" name="Shape 6509"/>
            <p:cNvSpPr/>
            <p:nvPr/>
          </p:nvSpPr>
          <p:spPr>
            <a:xfrm>
              <a:off x="193353" y="309633"/>
              <a:ext cx="933601"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FFFFF"/>
                  </a:solidFill>
                  <a:latin typeface="FontAwesome"/>
                  <a:ea typeface="FontAwesome"/>
                  <a:cs typeface="FontAwesome"/>
                  <a:sym typeface="FontAwesome"/>
                </a:defRPr>
              </a:lvl1pPr>
            </a:lstStyle>
            <a:p>
              <a:pPr/>
              <a:r>
                <a:t></a:t>
              </a:r>
            </a:p>
          </p:txBody>
        </p:sp>
      </p:grpSp>
      <p:grpSp>
        <p:nvGrpSpPr>
          <p:cNvPr id="6513" name="Group 6513"/>
          <p:cNvGrpSpPr/>
          <p:nvPr/>
        </p:nvGrpSpPr>
        <p:grpSpPr>
          <a:xfrm>
            <a:off x="10967728" y="4029997"/>
            <a:ext cx="456631" cy="456631"/>
            <a:chOff x="0" y="0"/>
            <a:chExt cx="456630" cy="456630"/>
          </a:xfrm>
        </p:grpSpPr>
        <p:sp>
          <p:nvSpPr>
            <p:cNvPr id="6511" name="Shape 6511"/>
            <p:cNvSpPr/>
            <p:nvPr/>
          </p:nvSpPr>
          <p:spPr>
            <a:xfrm flipH="1">
              <a:off x="-1" y="0"/>
              <a:ext cx="456632" cy="456631"/>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512" name="Shape 6512"/>
            <p:cNvSpPr/>
            <p:nvPr/>
          </p:nvSpPr>
          <p:spPr>
            <a:xfrm>
              <a:off x="66873" y="75537"/>
              <a:ext cx="322886" cy="30555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6516" name="Group 6516"/>
          <p:cNvGrpSpPr/>
          <p:nvPr/>
        </p:nvGrpSpPr>
        <p:grpSpPr>
          <a:xfrm>
            <a:off x="9656230" y="4654096"/>
            <a:ext cx="844019" cy="844019"/>
            <a:chOff x="0" y="0"/>
            <a:chExt cx="844018" cy="844018"/>
          </a:xfrm>
        </p:grpSpPr>
        <p:sp>
          <p:nvSpPr>
            <p:cNvPr id="6514" name="Shape 6514"/>
            <p:cNvSpPr/>
            <p:nvPr/>
          </p:nvSpPr>
          <p:spPr>
            <a:xfrm>
              <a:off x="-1" y="-1"/>
              <a:ext cx="844020" cy="844020"/>
            </a:xfrm>
            <a:prstGeom prst="ellipse">
              <a:avLst/>
            </a:prstGeom>
            <a:solidFill>
              <a:srgbClr val="FFFFFF"/>
            </a:solidFill>
            <a:ln w="25400" cap="flat">
              <a:solidFill>
                <a:srgbClr val="B8CBD3"/>
              </a:solidFill>
              <a:prstDash val="solid"/>
              <a:miter lim="800000"/>
            </a:ln>
            <a:effectLst/>
          </p:spPr>
          <p:txBody>
            <a:bodyPr wrap="square" lIns="45719" tIns="45719" rIns="45719" bIns="45719" numCol="1" anchor="ctr">
              <a:noAutofit/>
            </a:bodyPr>
            <a:lstStyle/>
            <a:p>
              <a:pPr algn="ctr">
                <a:defRPr sz="2800">
                  <a:solidFill>
                    <a:srgbClr val="B8CBD3"/>
                  </a:solidFill>
                  <a:latin typeface="FontAwesome"/>
                  <a:ea typeface="FontAwesome"/>
                  <a:cs typeface="FontAwesome"/>
                  <a:sym typeface="FontAwesome"/>
                </a:defRPr>
              </a:pPr>
            </a:p>
          </p:txBody>
        </p:sp>
        <p:sp>
          <p:nvSpPr>
            <p:cNvPr id="6515" name="Shape 6515"/>
            <p:cNvSpPr/>
            <p:nvPr/>
          </p:nvSpPr>
          <p:spPr>
            <a:xfrm>
              <a:off x="123602" y="160388"/>
              <a:ext cx="596812"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B8CBD3"/>
                  </a:solidFill>
                  <a:latin typeface="FontAwesome"/>
                  <a:ea typeface="FontAwesome"/>
                  <a:cs typeface="FontAwesome"/>
                  <a:sym typeface="FontAwesome"/>
                </a:defRPr>
              </a:lvl1pPr>
            </a:lstStyle>
            <a:p>
              <a:pPr/>
              <a:r>
                <a:t>ç</a:t>
              </a:r>
            </a:p>
          </p:txBody>
        </p:sp>
      </p:grpSp>
      <p:sp>
        <p:nvSpPr>
          <p:cNvPr id="6517" name="Shape 6517"/>
          <p:cNvSpPr/>
          <p:nvPr/>
        </p:nvSpPr>
        <p:spPr>
          <a:xfrm>
            <a:off x="811104" y="2143470"/>
            <a:ext cx="2087168"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a:t>
            </a:r>
          </a:p>
        </p:txBody>
      </p:sp>
      <p:sp>
        <p:nvSpPr>
          <p:cNvPr id="6518" name="Shape 6518"/>
          <p:cNvSpPr/>
          <p:nvPr/>
        </p:nvSpPr>
        <p:spPr>
          <a:xfrm>
            <a:off x="797437" y="1894428"/>
            <a:ext cx="210083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sp>
        <p:nvSpPr>
          <p:cNvPr id="6519" name="Shape 6519"/>
          <p:cNvSpPr/>
          <p:nvPr/>
        </p:nvSpPr>
        <p:spPr>
          <a:xfrm>
            <a:off x="811104" y="3937230"/>
            <a:ext cx="2087168"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lava cake gingerbread cake. Apple pie sweet cake puff</a:t>
            </a:r>
          </a:p>
        </p:txBody>
      </p:sp>
      <p:sp>
        <p:nvSpPr>
          <p:cNvPr id="6520" name="Shape 6520"/>
          <p:cNvSpPr/>
          <p:nvPr/>
        </p:nvSpPr>
        <p:spPr>
          <a:xfrm>
            <a:off x="797437" y="3688188"/>
            <a:ext cx="210083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Two</a:t>
            </a:r>
          </a:p>
        </p:txBody>
      </p:sp>
      <p:sp>
        <p:nvSpPr>
          <p:cNvPr id="6521" name="Shape 6521"/>
          <p:cNvSpPr/>
          <p:nvPr/>
        </p:nvSpPr>
        <p:spPr>
          <a:xfrm>
            <a:off x="811104" y="5498446"/>
            <a:ext cx="2087168"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lava apple pie cupcake.</a:t>
            </a:r>
          </a:p>
        </p:txBody>
      </p:sp>
      <p:sp>
        <p:nvSpPr>
          <p:cNvPr id="6522" name="Shape 6522"/>
          <p:cNvSpPr/>
          <p:nvPr/>
        </p:nvSpPr>
        <p:spPr>
          <a:xfrm>
            <a:off x="797437" y="5249402"/>
            <a:ext cx="210083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Three</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465">
                                            <p:bg/>
                                          </p:spTgt>
                                        </p:tgtEl>
                                        <p:attrNameLst>
                                          <p:attrName>style.visibility</p:attrName>
                                        </p:attrNameLst>
                                      </p:cBhvr>
                                      <p:to>
                                        <p:strVal val="visible"/>
                                      </p:to>
                                    </p:set>
                                    <p:animEffect filter="wipe(left)" transition="in">
                                      <p:cBhvr>
                                        <p:cTn id="7" dur="500"/>
                                        <p:tgtEl>
                                          <p:spTgt spid="646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465">
                                            <p:txEl>
                                              <p:pRg st="0" end="0"/>
                                            </p:txEl>
                                          </p:spTgt>
                                        </p:tgtEl>
                                        <p:attrNameLst>
                                          <p:attrName>style.visibility</p:attrName>
                                        </p:attrNameLst>
                                      </p:cBhvr>
                                      <p:to>
                                        <p:strVal val="visible"/>
                                      </p:to>
                                    </p:set>
                                    <p:animEffect filter="wipe(left)" transition="in">
                                      <p:cBhvr>
                                        <p:cTn id="10" dur="500"/>
                                        <p:tgtEl>
                                          <p:spTgt spid="646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466">
                                            <p:bg/>
                                          </p:spTgt>
                                        </p:tgtEl>
                                        <p:attrNameLst>
                                          <p:attrName>style.visibility</p:attrName>
                                        </p:attrNameLst>
                                      </p:cBhvr>
                                      <p:to>
                                        <p:strVal val="visible"/>
                                      </p:to>
                                    </p:set>
                                    <p:animEffect filter="dissolve" transition="in">
                                      <p:cBhvr>
                                        <p:cTn id="15" dur="500"/>
                                        <p:tgtEl>
                                          <p:spTgt spid="646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466">
                                            <p:txEl>
                                              <p:pRg st="0" end="0"/>
                                            </p:txEl>
                                          </p:spTgt>
                                        </p:tgtEl>
                                        <p:attrNameLst>
                                          <p:attrName>style.visibility</p:attrName>
                                        </p:attrNameLst>
                                      </p:cBhvr>
                                      <p:to>
                                        <p:strVal val="visible"/>
                                      </p:to>
                                    </p:set>
                                    <p:animEffect filter="dissolve" transition="in">
                                      <p:cBhvr>
                                        <p:cTn id="18" dur="500"/>
                                        <p:tgtEl>
                                          <p:spTgt spid="646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6517"/>
                                        </p:tgtEl>
                                        <p:attrNameLst>
                                          <p:attrName>style.visibility</p:attrName>
                                        </p:attrNameLst>
                                      </p:cBhvr>
                                      <p:to>
                                        <p:strVal val="visible"/>
                                      </p:to>
                                    </p:set>
                                    <p:animEffect filter="wipe(down)" transition="in">
                                      <p:cBhvr>
                                        <p:cTn id="23" dur="500"/>
                                        <p:tgtEl>
                                          <p:spTgt spid="6517"/>
                                        </p:tgtEl>
                                      </p:cBhvr>
                                    </p:animEffect>
                                  </p:childTnLst>
                                </p:cTn>
                              </p:par>
                            </p:childTnLst>
                          </p:cTn>
                        </p:par>
                        <p:par>
                          <p:cTn id="24" fill="hold">
                            <p:stCondLst>
                              <p:cond delay="500"/>
                            </p:stCondLst>
                            <p:childTnLst>
                              <p:par>
                                <p:cTn id="25" presetClass="entr" nodeType="afterEffect" presetSubtype="4" presetID="22" grpId="4" fill="hold">
                                  <p:stCondLst>
                                    <p:cond delay="0"/>
                                  </p:stCondLst>
                                  <p:iterate type="el" backwards="0">
                                    <p:tmAbs val="0"/>
                                  </p:iterate>
                                  <p:childTnLst>
                                    <p:set>
                                      <p:cBhvr>
                                        <p:cTn id="26" fill="hold"/>
                                        <p:tgtEl>
                                          <p:spTgt spid="6518"/>
                                        </p:tgtEl>
                                        <p:attrNameLst>
                                          <p:attrName>style.visibility</p:attrName>
                                        </p:attrNameLst>
                                      </p:cBhvr>
                                      <p:to>
                                        <p:strVal val="visible"/>
                                      </p:to>
                                    </p:set>
                                    <p:animEffect filter="wipe(down)" transition="in">
                                      <p:cBhvr>
                                        <p:cTn id="27" dur="500"/>
                                        <p:tgtEl>
                                          <p:spTgt spid="6518"/>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4" presetID="22" grpId="5" fill="hold">
                                  <p:stCondLst>
                                    <p:cond delay="0"/>
                                  </p:stCondLst>
                                  <p:iterate type="el" backwards="0">
                                    <p:tmAbs val="0"/>
                                  </p:iterate>
                                  <p:childTnLst>
                                    <p:set>
                                      <p:cBhvr>
                                        <p:cTn id="31" fill="hold"/>
                                        <p:tgtEl>
                                          <p:spTgt spid="6520"/>
                                        </p:tgtEl>
                                        <p:attrNameLst>
                                          <p:attrName>style.visibility</p:attrName>
                                        </p:attrNameLst>
                                      </p:cBhvr>
                                      <p:to>
                                        <p:strVal val="visible"/>
                                      </p:to>
                                    </p:set>
                                    <p:animEffect filter="wipe(down)" transition="in">
                                      <p:cBhvr>
                                        <p:cTn id="32" dur="500"/>
                                        <p:tgtEl>
                                          <p:spTgt spid="6520"/>
                                        </p:tgtEl>
                                      </p:cBhvr>
                                    </p:animEffect>
                                  </p:childTnLst>
                                </p:cTn>
                              </p:par>
                            </p:childTnLst>
                          </p:cTn>
                        </p:par>
                        <p:par>
                          <p:cTn id="33" fill="hold">
                            <p:stCondLst>
                              <p:cond delay="500"/>
                            </p:stCondLst>
                            <p:childTnLst>
                              <p:par>
                                <p:cTn id="34" presetClass="entr" nodeType="afterEffect" presetSubtype="4" presetID="22" grpId="6" fill="hold">
                                  <p:stCondLst>
                                    <p:cond delay="0"/>
                                  </p:stCondLst>
                                  <p:iterate type="el" backwards="0">
                                    <p:tmAbs val="0"/>
                                  </p:iterate>
                                  <p:childTnLst>
                                    <p:set>
                                      <p:cBhvr>
                                        <p:cTn id="35" fill="hold"/>
                                        <p:tgtEl>
                                          <p:spTgt spid="6519"/>
                                        </p:tgtEl>
                                        <p:attrNameLst>
                                          <p:attrName>style.visibility</p:attrName>
                                        </p:attrNameLst>
                                      </p:cBhvr>
                                      <p:to>
                                        <p:strVal val="visible"/>
                                      </p:to>
                                    </p:set>
                                    <p:animEffect filter="wipe(down)" transition="in">
                                      <p:cBhvr>
                                        <p:cTn id="36" dur="500"/>
                                        <p:tgtEl>
                                          <p:spTgt spid="6519"/>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Subtype="4" presetID="22" grpId="7" fill="hold">
                                  <p:stCondLst>
                                    <p:cond delay="0"/>
                                  </p:stCondLst>
                                  <p:iterate type="el" backwards="0">
                                    <p:tmAbs val="0"/>
                                  </p:iterate>
                                  <p:childTnLst>
                                    <p:set>
                                      <p:cBhvr>
                                        <p:cTn id="40" fill="hold"/>
                                        <p:tgtEl>
                                          <p:spTgt spid="6521"/>
                                        </p:tgtEl>
                                        <p:attrNameLst>
                                          <p:attrName>style.visibility</p:attrName>
                                        </p:attrNameLst>
                                      </p:cBhvr>
                                      <p:to>
                                        <p:strVal val="visible"/>
                                      </p:to>
                                    </p:set>
                                    <p:animEffect filter="wipe(down)" transition="in">
                                      <p:cBhvr>
                                        <p:cTn id="41" dur="500"/>
                                        <p:tgtEl>
                                          <p:spTgt spid="6521"/>
                                        </p:tgtEl>
                                      </p:cBhvr>
                                    </p:animEffect>
                                  </p:childTnLst>
                                </p:cTn>
                              </p:par>
                            </p:childTnLst>
                          </p:cTn>
                        </p:par>
                        <p:par>
                          <p:cTn id="42" fill="hold">
                            <p:stCondLst>
                              <p:cond delay="500"/>
                            </p:stCondLst>
                            <p:childTnLst>
                              <p:par>
                                <p:cTn id="43" presetClass="entr" nodeType="afterEffect" presetSubtype="4" presetID="22" grpId="8" fill="hold">
                                  <p:stCondLst>
                                    <p:cond delay="0"/>
                                  </p:stCondLst>
                                  <p:iterate type="el" backwards="0">
                                    <p:tmAbs val="0"/>
                                  </p:iterate>
                                  <p:childTnLst>
                                    <p:set>
                                      <p:cBhvr>
                                        <p:cTn id="44" fill="hold"/>
                                        <p:tgtEl>
                                          <p:spTgt spid="6522"/>
                                        </p:tgtEl>
                                        <p:attrNameLst>
                                          <p:attrName>style.visibility</p:attrName>
                                        </p:attrNameLst>
                                      </p:cBhvr>
                                      <p:to>
                                        <p:strVal val="visible"/>
                                      </p:to>
                                    </p:set>
                                    <p:animEffect filter="wipe(down)" transition="in">
                                      <p:cBhvr>
                                        <p:cTn id="45" dur="500"/>
                                        <p:tgtEl>
                                          <p:spTgt spid="6522"/>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6510"/>
                                        </p:tgtEl>
                                        <p:attrNameLst>
                                          <p:attrName>style.visibility</p:attrName>
                                        </p:attrNameLst>
                                      </p:cBhvr>
                                      <p:to>
                                        <p:strVal val="visible"/>
                                      </p:to>
                                    </p:set>
                                    <p:animEffect filter="dissolve" transition="in">
                                      <p:cBhvr>
                                        <p:cTn id="50" dur="500"/>
                                        <p:tgtEl>
                                          <p:spTgt spid="6510"/>
                                        </p:tgtEl>
                                      </p:cBhvr>
                                    </p:animEffect>
                                  </p:childTnLst>
                                </p:cTn>
                              </p:par>
                            </p:childTnLst>
                          </p:cTn>
                        </p:par>
                        <p:par>
                          <p:cTn id="51" fill="hold">
                            <p:stCondLst>
                              <p:cond delay="500"/>
                            </p:stCondLst>
                            <p:childTnLst>
                              <p:par>
                                <p:cTn id="52" presetClass="entr" nodeType="afterEffect" presetID="9" grpId="10" fill="hold">
                                  <p:stCondLst>
                                    <p:cond delay="0"/>
                                  </p:stCondLst>
                                  <p:iterate type="el" backwards="0">
                                    <p:tmAbs val="0"/>
                                  </p:iterate>
                                  <p:childTnLst>
                                    <p:set>
                                      <p:cBhvr>
                                        <p:cTn id="53" fill="hold"/>
                                        <p:tgtEl>
                                          <p:spTgt spid="6484"/>
                                        </p:tgtEl>
                                        <p:attrNameLst>
                                          <p:attrName>style.visibility</p:attrName>
                                        </p:attrNameLst>
                                      </p:cBhvr>
                                      <p:to>
                                        <p:strVal val="visible"/>
                                      </p:to>
                                    </p:set>
                                    <p:animEffect filter="dissolve" transition="in">
                                      <p:cBhvr>
                                        <p:cTn id="54" dur="500"/>
                                        <p:tgtEl>
                                          <p:spTgt spid="6484"/>
                                        </p:tgtEl>
                                      </p:cBhvr>
                                    </p:animEffect>
                                  </p:childTnLst>
                                </p:cTn>
                              </p:par>
                            </p:childTnLst>
                          </p:cTn>
                        </p:par>
                        <p:par>
                          <p:cTn id="55" fill="hold">
                            <p:stCondLst>
                              <p:cond delay="1000"/>
                            </p:stCondLst>
                            <p:childTnLst>
                              <p:par>
                                <p:cTn id="56" presetClass="entr" nodeType="afterEffect" presetID="9" grpId="11" fill="hold">
                                  <p:stCondLst>
                                    <p:cond delay="0"/>
                                  </p:stCondLst>
                                  <p:iterate type="el" backwards="0">
                                    <p:tmAbs val="0"/>
                                  </p:iterate>
                                  <p:childTnLst>
                                    <p:set>
                                      <p:cBhvr>
                                        <p:cTn id="57" fill="hold"/>
                                        <p:tgtEl>
                                          <p:spTgt spid="6480"/>
                                        </p:tgtEl>
                                        <p:attrNameLst>
                                          <p:attrName>style.visibility</p:attrName>
                                        </p:attrNameLst>
                                      </p:cBhvr>
                                      <p:to>
                                        <p:strVal val="visible"/>
                                      </p:to>
                                    </p:set>
                                    <p:animEffect filter="dissolve" transition="in">
                                      <p:cBhvr>
                                        <p:cTn id="58" dur="500"/>
                                        <p:tgtEl>
                                          <p:spTgt spid="6480"/>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2" fill="hold">
                                  <p:stCondLst>
                                    <p:cond delay="0"/>
                                  </p:stCondLst>
                                  <p:iterate type="el" backwards="0">
                                    <p:tmAbs val="0"/>
                                  </p:iterate>
                                  <p:childTnLst>
                                    <p:set>
                                      <p:cBhvr>
                                        <p:cTn id="62" fill="hold"/>
                                        <p:tgtEl>
                                          <p:spTgt spid="6471"/>
                                        </p:tgtEl>
                                        <p:attrNameLst>
                                          <p:attrName>style.visibility</p:attrName>
                                        </p:attrNameLst>
                                      </p:cBhvr>
                                      <p:to>
                                        <p:strVal val="visible"/>
                                      </p:to>
                                    </p:set>
                                    <p:animEffect filter="dissolve" transition="in">
                                      <p:cBhvr>
                                        <p:cTn id="63" dur="500"/>
                                        <p:tgtEl>
                                          <p:spTgt spid="6471"/>
                                        </p:tgtEl>
                                      </p:cBhvr>
                                    </p:animEffect>
                                  </p:childTnLst>
                                </p:cTn>
                              </p:par>
                            </p:childTnLst>
                          </p:cTn>
                        </p:par>
                        <p:par>
                          <p:cTn id="64" fill="hold">
                            <p:stCondLst>
                              <p:cond delay="500"/>
                            </p:stCondLst>
                            <p:childTnLst>
                              <p:par>
                                <p:cTn id="65" presetClass="entr" nodeType="afterEffect" presetID="9" grpId="13" fill="hold">
                                  <p:stCondLst>
                                    <p:cond delay="0"/>
                                  </p:stCondLst>
                                  <p:iterate type="el" backwards="0">
                                    <p:tmAbs val="0"/>
                                  </p:iterate>
                                  <p:childTnLst>
                                    <p:set>
                                      <p:cBhvr>
                                        <p:cTn id="66" fill="hold"/>
                                        <p:tgtEl>
                                          <p:spTgt spid="6513"/>
                                        </p:tgtEl>
                                        <p:attrNameLst>
                                          <p:attrName>style.visibility</p:attrName>
                                        </p:attrNameLst>
                                      </p:cBhvr>
                                      <p:to>
                                        <p:strVal val="visible"/>
                                      </p:to>
                                    </p:set>
                                    <p:animEffect filter="dissolve" transition="in">
                                      <p:cBhvr>
                                        <p:cTn id="67" dur="500"/>
                                        <p:tgtEl>
                                          <p:spTgt spid="6513"/>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ID="9" grpId="14" fill="hold">
                                  <p:stCondLst>
                                    <p:cond delay="0"/>
                                  </p:stCondLst>
                                  <p:iterate type="el" backwards="0">
                                    <p:tmAbs val="0"/>
                                  </p:iterate>
                                  <p:childTnLst>
                                    <p:set>
                                      <p:cBhvr>
                                        <p:cTn id="71" fill="hold"/>
                                        <p:tgtEl>
                                          <p:spTgt spid="6496"/>
                                        </p:tgtEl>
                                        <p:attrNameLst>
                                          <p:attrName>style.visibility</p:attrName>
                                        </p:attrNameLst>
                                      </p:cBhvr>
                                      <p:to>
                                        <p:strVal val="visible"/>
                                      </p:to>
                                    </p:set>
                                    <p:animEffect filter="dissolve" transition="in">
                                      <p:cBhvr>
                                        <p:cTn id="72" dur="500"/>
                                        <p:tgtEl>
                                          <p:spTgt spid="6496"/>
                                        </p:tgtEl>
                                      </p:cBhvr>
                                    </p:animEffect>
                                  </p:childTnLst>
                                </p:cTn>
                              </p:par>
                            </p:childTnLst>
                          </p:cTn>
                        </p:par>
                        <p:par>
                          <p:cTn id="73" fill="hold">
                            <p:stCondLst>
                              <p:cond delay="500"/>
                            </p:stCondLst>
                            <p:childTnLst>
                              <p:par>
                                <p:cTn id="74" presetClass="entr" nodeType="afterEffect" presetID="9" grpId="15" fill="hold">
                                  <p:stCondLst>
                                    <p:cond delay="0"/>
                                  </p:stCondLst>
                                  <p:iterate type="el" backwards="0">
                                    <p:tmAbs val="0"/>
                                  </p:iterate>
                                  <p:childTnLst>
                                    <p:set>
                                      <p:cBhvr>
                                        <p:cTn id="75" fill="hold"/>
                                        <p:tgtEl>
                                          <p:spTgt spid="6477"/>
                                        </p:tgtEl>
                                        <p:attrNameLst>
                                          <p:attrName>style.visibility</p:attrName>
                                        </p:attrNameLst>
                                      </p:cBhvr>
                                      <p:to>
                                        <p:strVal val="visible"/>
                                      </p:to>
                                    </p:set>
                                    <p:animEffect filter="dissolve" transition="in">
                                      <p:cBhvr>
                                        <p:cTn id="76" dur="500"/>
                                        <p:tgtEl>
                                          <p:spTgt spid="6477"/>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ID="9" grpId="16" fill="hold">
                                  <p:stCondLst>
                                    <p:cond delay="0"/>
                                  </p:stCondLst>
                                  <p:iterate type="el" backwards="0">
                                    <p:tmAbs val="0"/>
                                  </p:iterate>
                                  <p:childTnLst>
                                    <p:set>
                                      <p:cBhvr>
                                        <p:cTn id="80" fill="hold"/>
                                        <p:tgtEl>
                                          <p:spTgt spid="6487"/>
                                        </p:tgtEl>
                                        <p:attrNameLst>
                                          <p:attrName>style.visibility</p:attrName>
                                        </p:attrNameLst>
                                      </p:cBhvr>
                                      <p:to>
                                        <p:strVal val="visible"/>
                                      </p:to>
                                    </p:set>
                                    <p:animEffect filter="dissolve" transition="in">
                                      <p:cBhvr>
                                        <p:cTn id="81" dur="500"/>
                                        <p:tgtEl>
                                          <p:spTgt spid="6487"/>
                                        </p:tgtEl>
                                      </p:cBhvr>
                                    </p:animEffect>
                                  </p:childTnLst>
                                </p:cTn>
                              </p:par>
                            </p:childTnLst>
                          </p:cTn>
                        </p:par>
                        <p:par>
                          <p:cTn id="82" fill="hold">
                            <p:stCondLst>
                              <p:cond delay="500"/>
                            </p:stCondLst>
                            <p:childTnLst>
                              <p:par>
                                <p:cTn id="83" presetClass="entr" nodeType="afterEffect" presetID="9" grpId="17" fill="hold">
                                  <p:stCondLst>
                                    <p:cond delay="0"/>
                                  </p:stCondLst>
                                  <p:iterate type="el" backwards="0">
                                    <p:tmAbs val="0"/>
                                  </p:iterate>
                                  <p:childTnLst>
                                    <p:set>
                                      <p:cBhvr>
                                        <p:cTn id="84" fill="hold"/>
                                        <p:tgtEl>
                                          <p:spTgt spid="6501"/>
                                        </p:tgtEl>
                                        <p:attrNameLst>
                                          <p:attrName>style.visibility</p:attrName>
                                        </p:attrNameLst>
                                      </p:cBhvr>
                                      <p:to>
                                        <p:strVal val="visible"/>
                                      </p:to>
                                    </p:set>
                                    <p:animEffect filter="dissolve" transition="in">
                                      <p:cBhvr>
                                        <p:cTn id="85" dur="500"/>
                                        <p:tgtEl>
                                          <p:spTgt spid="6501"/>
                                        </p:tgtEl>
                                      </p:cBhvr>
                                    </p:animEffect>
                                  </p:childTnLst>
                                </p:cTn>
                              </p:par>
                            </p:childTnLst>
                          </p:cTn>
                        </p:par>
                        <p:par>
                          <p:cTn id="86" fill="hold">
                            <p:stCondLst>
                              <p:cond delay="1000"/>
                            </p:stCondLst>
                            <p:childTnLst>
                              <p:par>
                                <p:cTn id="87" presetClass="entr" nodeType="afterEffect" presetID="9" grpId="18" fill="hold">
                                  <p:stCondLst>
                                    <p:cond delay="0"/>
                                  </p:stCondLst>
                                  <p:iterate type="el" backwards="0">
                                    <p:tmAbs val="0"/>
                                  </p:iterate>
                                  <p:childTnLst>
                                    <p:set>
                                      <p:cBhvr>
                                        <p:cTn id="88" fill="hold"/>
                                        <p:tgtEl>
                                          <p:spTgt spid="6516"/>
                                        </p:tgtEl>
                                        <p:attrNameLst>
                                          <p:attrName>style.visibility</p:attrName>
                                        </p:attrNameLst>
                                      </p:cBhvr>
                                      <p:to>
                                        <p:strVal val="visible"/>
                                      </p:to>
                                    </p:set>
                                    <p:animEffect filter="dissolve" transition="in">
                                      <p:cBhvr>
                                        <p:cTn id="89" dur="500"/>
                                        <p:tgtEl>
                                          <p:spTgt spid="6516"/>
                                        </p:tgtEl>
                                      </p:cBhvr>
                                    </p:animEffect>
                                  </p:childTnLst>
                                </p:cTn>
                              </p:par>
                            </p:childTnLst>
                          </p:cTn>
                        </p:par>
                        <p:par>
                          <p:cTn id="90" fill="hold">
                            <p:stCondLst>
                              <p:cond delay="1500"/>
                            </p:stCondLst>
                            <p:childTnLst>
                              <p:par>
                                <p:cTn id="91" presetClass="entr" nodeType="afterEffect" presetID="9" grpId="19" fill="hold">
                                  <p:stCondLst>
                                    <p:cond delay="0"/>
                                  </p:stCondLst>
                                  <p:iterate type="el" backwards="0">
                                    <p:tmAbs val="0"/>
                                  </p:iterate>
                                  <p:childTnLst>
                                    <p:set>
                                      <p:cBhvr>
                                        <p:cTn id="92" fill="hold"/>
                                        <p:tgtEl>
                                          <p:spTgt spid="6504"/>
                                        </p:tgtEl>
                                        <p:attrNameLst>
                                          <p:attrName>style.visibility</p:attrName>
                                        </p:attrNameLst>
                                      </p:cBhvr>
                                      <p:to>
                                        <p:strVal val="visible"/>
                                      </p:to>
                                    </p:set>
                                    <p:animEffect filter="dissolve" transition="in">
                                      <p:cBhvr>
                                        <p:cTn id="93" dur="500"/>
                                        <p:tgtEl>
                                          <p:spTgt spid="6504"/>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ID="9" grpId="20" fill="hold">
                                  <p:stCondLst>
                                    <p:cond delay="0"/>
                                  </p:stCondLst>
                                  <p:iterate type="el" backwards="0">
                                    <p:tmAbs val="0"/>
                                  </p:iterate>
                                  <p:childTnLst>
                                    <p:set>
                                      <p:cBhvr>
                                        <p:cTn id="97" fill="hold"/>
                                        <p:tgtEl>
                                          <p:spTgt spid="6507"/>
                                        </p:tgtEl>
                                        <p:attrNameLst>
                                          <p:attrName>style.visibility</p:attrName>
                                        </p:attrNameLst>
                                      </p:cBhvr>
                                      <p:to>
                                        <p:strVal val="visible"/>
                                      </p:to>
                                    </p:set>
                                    <p:animEffect filter="dissolve" transition="in">
                                      <p:cBhvr>
                                        <p:cTn id="98" dur="500"/>
                                        <p:tgtEl>
                                          <p:spTgt spid="6507"/>
                                        </p:tgtEl>
                                      </p:cBhvr>
                                    </p:animEffect>
                                  </p:childTnLst>
                                </p:cTn>
                              </p:par>
                            </p:childTnLst>
                          </p:cTn>
                        </p:par>
                        <p:par>
                          <p:cTn id="99" fill="hold">
                            <p:stCondLst>
                              <p:cond delay="500"/>
                            </p:stCondLst>
                            <p:childTnLst>
                              <p:par>
                                <p:cTn id="100" presetClass="entr" nodeType="afterEffect" presetID="9" grpId="21" fill="hold">
                                  <p:stCondLst>
                                    <p:cond delay="0"/>
                                  </p:stCondLst>
                                  <p:iterate type="el" backwards="0">
                                    <p:tmAbs val="0"/>
                                  </p:iterate>
                                  <p:childTnLst>
                                    <p:set>
                                      <p:cBhvr>
                                        <p:cTn id="101" fill="hold"/>
                                        <p:tgtEl>
                                          <p:spTgt spid="6474"/>
                                        </p:tgtEl>
                                        <p:attrNameLst>
                                          <p:attrName>style.visibility</p:attrName>
                                        </p:attrNameLst>
                                      </p:cBhvr>
                                      <p:to>
                                        <p:strVal val="visible"/>
                                      </p:to>
                                    </p:set>
                                    <p:animEffect filter="dissolve" transition="in">
                                      <p:cBhvr>
                                        <p:cTn id="102" dur="500"/>
                                        <p:tgtEl>
                                          <p:spTgt spid="6474"/>
                                        </p:tgtEl>
                                      </p:cBhvr>
                                    </p:animEffect>
                                  </p:childTnLst>
                                </p:cTn>
                              </p:par>
                            </p:childTnLst>
                          </p:cTn>
                        </p:par>
                        <p:par>
                          <p:cTn id="103" fill="hold">
                            <p:stCondLst>
                              <p:cond delay="1000"/>
                            </p:stCondLst>
                            <p:childTnLst>
                              <p:par>
                                <p:cTn id="104" presetClass="entr" nodeType="afterEffect" presetID="9" grpId="22" fill="hold">
                                  <p:stCondLst>
                                    <p:cond delay="0"/>
                                  </p:stCondLst>
                                  <p:iterate type="el" backwards="0">
                                    <p:tmAbs val="0"/>
                                  </p:iterate>
                                  <p:childTnLst>
                                    <p:set>
                                      <p:cBhvr>
                                        <p:cTn id="105" fill="hold"/>
                                        <p:tgtEl>
                                          <p:spTgt spid="6498"/>
                                        </p:tgtEl>
                                        <p:attrNameLst>
                                          <p:attrName>style.visibility</p:attrName>
                                        </p:attrNameLst>
                                      </p:cBhvr>
                                      <p:to>
                                        <p:strVal val="visible"/>
                                      </p:to>
                                    </p:set>
                                    <p:animEffect filter="dissolve" transition="in">
                                      <p:cBhvr>
                                        <p:cTn id="106" dur="500"/>
                                        <p:tgtEl>
                                          <p:spTgt spid="6498"/>
                                        </p:tgtEl>
                                      </p:cBhvr>
                                    </p:animEffect>
                                  </p:childTnLst>
                                </p:cTn>
                              </p:par>
                            </p:childTnLst>
                          </p:cTn>
                        </p:par>
                        <p:par>
                          <p:cTn id="107" fill="hold">
                            <p:stCondLst>
                              <p:cond delay="1500"/>
                            </p:stCondLst>
                            <p:childTnLst>
                              <p:par>
                                <p:cTn id="108" presetClass="entr" nodeType="afterEffect" presetID="9" grpId="23" fill="hold">
                                  <p:stCondLst>
                                    <p:cond delay="0"/>
                                  </p:stCondLst>
                                  <p:iterate type="el" backwards="0">
                                    <p:tmAbs val="0"/>
                                  </p:iterate>
                                  <p:childTnLst>
                                    <p:set>
                                      <p:cBhvr>
                                        <p:cTn id="109" fill="hold"/>
                                        <p:tgtEl>
                                          <p:spTgt spid="6488"/>
                                        </p:tgtEl>
                                        <p:attrNameLst>
                                          <p:attrName>style.visibility</p:attrName>
                                        </p:attrNameLst>
                                      </p:cBhvr>
                                      <p:to>
                                        <p:strVal val="visible"/>
                                      </p:to>
                                    </p:set>
                                    <p:animEffect filter="dissolve" transition="in">
                                      <p:cBhvr>
                                        <p:cTn id="110" dur="500"/>
                                        <p:tgtEl>
                                          <p:spTgt spid="6488"/>
                                        </p:tgtEl>
                                      </p:cBhvr>
                                    </p:animEffect>
                                  </p:childTnLst>
                                </p:cTn>
                              </p:par>
                            </p:childTnLst>
                          </p:cTn>
                        </p:par>
                      </p:childTnLst>
                    </p:cTn>
                  </p:par>
                  <p:par>
                    <p:cTn id="111" fill="hold">
                      <p:stCondLst>
                        <p:cond delay="indefinite"/>
                      </p:stCondLst>
                      <p:childTnLst>
                        <p:par>
                          <p:cTn id="112" fill="hold">
                            <p:stCondLst>
                              <p:cond delay="0"/>
                            </p:stCondLst>
                            <p:childTnLst>
                              <p:par>
                                <p:cTn id="113" presetClass="entr" nodeType="clickEffect" presetID="9" grpId="24" fill="hold">
                                  <p:stCondLst>
                                    <p:cond delay="0"/>
                                  </p:stCondLst>
                                  <p:iterate type="el" backwards="0">
                                    <p:tmAbs val="0"/>
                                  </p:iterate>
                                  <p:childTnLst>
                                    <p:set>
                                      <p:cBhvr>
                                        <p:cTn id="114" fill="hold"/>
                                        <p:tgtEl>
                                          <p:spTgt spid="6483"/>
                                        </p:tgtEl>
                                        <p:attrNameLst>
                                          <p:attrName>style.visibility</p:attrName>
                                        </p:attrNameLst>
                                      </p:cBhvr>
                                      <p:to>
                                        <p:strVal val="visible"/>
                                      </p:to>
                                    </p:set>
                                    <p:animEffect filter="dissolve" transition="in">
                                      <p:cBhvr>
                                        <p:cTn id="115" dur="500"/>
                                        <p:tgtEl>
                                          <p:spTgt spid="648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501" grpId="17"/>
      <p:bldP build="whole" bldLvl="1" animBg="1" rev="0" advAuto="0" spid="6488" grpId="23"/>
      <p:bldP build="whole" bldLvl="1" animBg="1" rev="0" advAuto="0" spid="6518" grpId="4"/>
      <p:bldP build="whole" bldLvl="1" animBg="1" rev="0" advAuto="0" spid="6496" grpId="14"/>
      <p:bldP build="whole" bldLvl="1" animBg="1" rev="0" advAuto="0" spid="6510" grpId="9"/>
      <p:bldP build="whole" bldLvl="1" animBg="1" rev="0" advAuto="0" spid="6517" grpId="3"/>
      <p:bldP build="whole" bldLvl="1" animBg="1" rev="0" advAuto="0" spid="6484" grpId="10"/>
      <p:bldP build="p" bldLvl="1" animBg="1" rev="0" advAuto="0" spid="6465" grpId="1"/>
      <p:bldP build="whole" bldLvl="1" animBg="1" rev="0" advAuto="0" spid="6522" grpId="8"/>
      <p:bldP build="whole" bldLvl="1" animBg="1" rev="0" advAuto="0" spid="6516" grpId="18"/>
      <p:bldP build="whole" bldLvl="1" animBg="1" rev="0" advAuto="0" spid="6487" grpId="16"/>
      <p:bldP build="whole" bldLvl="1" animBg="1" rev="0" advAuto="0" spid="6521" grpId="7"/>
      <p:bldP build="whole" bldLvl="1" animBg="1" rev="0" advAuto="0" spid="6471" grpId="12"/>
      <p:bldP build="whole" bldLvl="1" animBg="1" rev="0" advAuto="0" spid="6507" grpId="20"/>
      <p:bldP build="whole" bldLvl="1" animBg="1" rev="0" advAuto="0" spid="6474" grpId="21"/>
      <p:bldP build="whole" bldLvl="1" animBg="1" rev="0" advAuto="0" spid="6477" grpId="15"/>
      <p:bldP build="whole" bldLvl="1" animBg="1" rev="0" advAuto="0" spid="6504" grpId="19"/>
      <p:bldP build="whole" bldLvl="1" animBg="1" rev="0" advAuto="0" spid="6520" grpId="5"/>
      <p:bldP build="whole" bldLvl="1" animBg="1" rev="0" advAuto="0" spid="6498" grpId="22"/>
      <p:bldP build="whole" bldLvl="1" animBg="1" rev="0" advAuto="0" spid="6483" grpId="24"/>
      <p:bldP build="p" bldLvl="1" animBg="1" rev="0" advAuto="0" spid="6466" grpId="2"/>
      <p:bldP build="whole" bldLvl="1" animBg="1" rev="0" advAuto="0" spid="6480" grpId="11"/>
      <p:bldP build="whole" bldLvl="1" animBg="1" rev="0" advAuto="0" spid="6519" grpId="6"/>
      <p:bldP build="whole" bldLvl="1" animBg="1" rev="0" advAuto="0" spid="6513" grpId="13"/>
    </p:bldLst>
  </p:timing>
</p:sld>
</file>

<file path=ppt/slides/slide10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524" name="Shape 6524"/>
          <p:cNvSpPr/>
          <p:nvPr>
            <p:ph type="body" sz="quarter" idx="1"/>
          </p:nvPr>
        </p:nvSpPr>
        <p:spPr>
          <a:prstGeom prst="rect">
            <a:avLst/>
          </a:prstGeom>
        </p:spPr>
        <p:txBody>
          <a:bodyPr/>
          <a:lstStyle/>
          <a:p>
            <a:pPr/>
            <a:r>
              <a:t>Creative Circle Chart </a:t>
            </a:r>
          </a:p>
        </p:txBody>
      </p:sp>
      <p:sp>
        <p:nvSpPr>
          <p:cNvPr id="6525" name="Shape 6525"/>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526" name="Shape 6526"/>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6543" name="Group 6543"/>
          <p:cNvGrpSpPr/>
          <p:nvPr/>
        </p:nvGrpSpPr>
        <p:grpSpPr>
          <a:xfrm>
            <a:off x="1461857" y="1928808"/>
            <a:ext cx="2557877" cy="2568579"/>
            <a:chOff x="0" y="0"/>
            <a:chExt cx="2557875" cy="2568577"/>
          </a:xfrm>
        </p:grpSpPr>
        <p:sp>
          <p:nvSpPr>
            <p:cNvPr id="6527" name="Shape 6527"/>
            <p:cNvSpPr/>
            <p:nvPr/>
          </p:nvSpPr>
          <p:spPr>
            <a:xfrm>
              <a:off x="0" y="-1"/>
              <a:ext cx="2557876" cy="25685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779" y="0"/>
                  </a:moveTo>
                  <a:cubicBezTo>
                    <a:pt x="12661" y="0"/>
                    <a:pt x="14158" y="1497"/>
                    <a:pt x="14158" y="3336"/>
                  </a:cubicBezTo>
                  <a:cubicBezTo>
                    <a:pt x="14158" y="5175"/>
                    <a:pt x="12661" y="6715"/>
                    <a:pt x="10779" y="6715"/>
                  </a:cubicBezTo>
                  <a:cubicBezTo>
                    <a:pt x="8554" y="6715"/>
                    <a:pt x="6715" y="8554"/>
                    <a:pt x="6715" y="10779"/>
                  </a:cubicBezTo>
                  <a:cubicBezTo>
                    <a:pt x="6715" y="13046"/>
                    <a:pt x="8554" y="14885"/>
                    <a:pt x="10779" y="14885"/>
                  </a:cubicBezTo>
                  <a:cubicBezTo>
                    <a:pt x="13046" y="14885"/>
                    <a:pt x="14885" y="13046"/>
                    <a:pt x="14885" y="10779"/>
                  </a:cubicBezTo>
                  <a:cubicBezTo>
                    <a:pt x="14885" y="8939"/>
                    <a:pt x="16382" y="7442"/>
                    <a:pt x="18264" y="7442"/>
                  </a:cubicBezTo>
                  <a:cubicBezTo>
                    <a:pt x="20103" y="7442"/>
                    <a:pt x="21600" y="8939"/>
                    <a:pt x="21600" y="10779"/>
                  </a:cubicBezTo>
                  <a:cubicBezTo>
                    <a:pt x="21600" y="16767"/>
                    <a:pt x="16767" y="21600"/>
                    <a:pt x="10779" y="21600"/>
                  </a:cubicBezTo>
                  <a:cubicBezTo>
                    <a:pt x="4833" y="21600"/>
                    <a:pt x="0" y="16767"/>
                    <a:pt x="0" y="10779"/>
                  </a:cubicBezTo>
                  <a:cubicBezTo>
                    <a:pt x="0" y="4833"/>
                    <a:pt x="4833" y="0"/>
                    <a:pt x="10779" y="0"/>
                  </a:cubicBezTo>
                  <a:close/>
                </a:path>
              </a:pathLst>
            </a:custGeom>
            <a:solidFill>
              <a:srgbClr val="495D6B"/>
            </a:solidFill>
            <a:ln w="12700" cap="flat">
              <a:noFill/>
              <a:miter lim="400000"/>
            </a:ln>
            <a:effectLst/>
          </p:spPr>
          <p:txBody>
            <a:bodyPr wrap="square" lIns="45719" tIns="45719" rIns="45719" bIns="45719" numCol="1" anchor="ctr">
              <a:noAutofit/>
            </a:bodyPr>
            <a:lstStyle/>
            <a:p>
              <a:pPr algn="ctr"/>
            </a:p>
          </p:txBody>
        </p:sp>
        <p:sp>
          <p:nvSpPr>
            <p:cNvPr id="6528" name="Shape 6528"/>
            <p:cNvSpPr/>
            <p:nvPr/>
          </p:nvSpPr>
          <p:spPr>
            <a:xfrm>
              <a:off x="1275727" y="-1"/>
              <a:ext cx="1282149" cy="168241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245"/>
                  </a:moveTo>
                  <a:cubicBezTo>
                    <a:pt x="4525" y="10245"/>
                    <a:pt x="8196" y="13051"/>
                    <a:pt x="8196" y="16445"/>
                  </a:cubicBezTo>
                  <a:cubicBezTo>
                    <a:pt x="8196" y="19316"/>
                    <a:pt x="11184" y="21600"/>
                    <a:pt x="14941" y="21600"/>
                  </a:cubicBezTo>
                  <a:cubicBezTo>
                    <a:pt x="18612" y="21600"/>
                    <a:pt x="21600" y="19316"/>
                    <a:pt x="21600" y="16445"/>
                  </a:cubicBezTo>
                  <a:cubicBezTo>
                    <a:pt x="21600" y="7374"/>
                    <a:pt x="11953" y="0"/>
                    <a:pt x="0" y="0"/>
                  </a:cubicBezTo>
                  <a:lnTo>
                    <a:pt x="0" y="10245"/>
                  </a:lnTo>
                  <a:close/>
                </a:path>
              </a:pathLst>
            </a:custGeom>
            <a:solidFill>
              <a:srgbClr val="F23B48"/>
            </a:solidFill>
            <a:ln w="12700" cap="flat">
              <a:noFill/>
              <a:miter lim="400000"/>
            </a:ln>
            <a:effectLst/>
          </p:spPr>
          <p:txBody>
            <a:bodyPr wrap="square" lIns="45719" tIns="45719" rIns="45719" bIns="45719" numCol="1" anchor="ctr">
              <a:noAutofit/>
            </a:bodyPr>
            <a:lstStyle/>
            <a:p>
              <a:pPr algn="ctr"/>
            </a:p>
          </p:txBody>
        </p:sp>
        <p:grpSp>
          <p:nvGrpSpPr>
            <p:cNvPr id="6531" name="Group 6531"/>
            <p:cNvGrpSpPr/>
            <p:nvPr/>
          </p:nvGrpSpPr>
          <p:grpSpPr>
            <a:xfrm>
              <a:off x="881879" y="-1"/>
              <a:ext cx="794121" cy="798401"/>
              <a:chOff x="0" y="0"/>
              <a:chExt cx="794120" cy="798400"/>
            </a:xfrm>
          </p:grpSpPr>
          <p:sp>
            <p:nvSpPr>
              <p:cNvPr id="6529" name="Shape 6529"/>
              <p:cNvSpPr/>
              <p:nvPr/>
            </p:nvSpPr>
            <p:spPr>
              <a:xfrm>
                <a:off x="-1" y="-1"/>
                <a:ext cx="794122" cy="798402"/>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6530" name="Shape 6530"/>
              <p:cNvSpPr/>
              <p:nvPr/>
            </p:nvSpPr>
            <p:spPr>
              <a:xfrm>
                <a:off x="116295" y="259499"/>
                <a:ext cx="561529"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25%</a:t>
                </a:r>
              </a:p>
            </p:txBody>
          </p:sp>
        </p:grpSp>
        <p:sp>
          <p:nvSpPr>
            <p:cNvPr id="6532" name="Shape 6532"/>
            <p:cNvSpPr/>
            <p:nvPr/>
          </p:nvSpPr>
          <p:spPr>
            <a:xfrm>
              <a:off x="881879" y="1282147"/>
              <a:ext cx="1675997" cy="12864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355" y="0"/>
                  </a:moveTo>
                  <a:cubicBezTo>
                    <a:pt x="11355" y="4525"/>
                    <a:pt x="8549" y="8196"/>
                    <a:pt x="5090" y="8196"/>
                  </a:cubicBezTo>
                  <a:cubicBezTo>
                    <a:pt x="2284" y="8196"/>
                    <a:pt x="0" y="11184"/>
                    <a:pt x="0" y="14941"/>
                  </a:cubicBezTo>
                  <a:cubicBezTo>
                    <a:pt x="0" y="18612"/>
                    <a:pt x="2284" y="21600"/>
                    <a:pt x="5090" y="21600"/>
                  </a:cubicBezTo>
                  <a:cubicBezTo>
                    <a:pt x="14226" y="21600"/>
                    <a:pt x="21600" y="11953"/>
                    <a:pt x="21600" y="0"/>
                  </a:cubicBezTo>
                  <a:lnTo>
                    <a:pt x="11355" y="0"/>
                  </a:lnTo>
                  <a:close/>
                </a:path>
              </a:pathLst>
            </a:custGeom>
            <a:solidFill>
              <a:srgbClr val="B8CBD3"/>
            </a:solidFill>
            <a:ln w="12700" cap="flat">
              <a:noFill/>
              <a:miter lim="400000"/>
            </a:ln>
            <a:effectLst/>
          </p:spPr>
          <p:txBody>
            <a:bodyPr wrap="square" lIns="45719" tIns="45719" rIns="45719" bIns="45719" numCol="1" anchor="ctr">
              <a:noAutofit/>
            </a:bodyPr>
            <a:lstStyle/>
            <a:p>
              <a:pPr algn="ctr"/>
            </a:p>
          </p:txBody>
        </p:sp>
        <p:grpSp>
          <p:nvGrpSpPr>
            <p:cNvPr id="6535" name="Group 6535"/>
            <p:cNvGrpSpPr/>
            <p:nvPr/>
          </p:nvGrpSpPr>
          <p:grpSpPr>
            <a:xfrm>
              <a:off x="1761617" y="884018"/>
              <a:ext cx="796259" cy="798401"/>
              <a:chOff x="0" y="0"/>
              <a:chExt cx="796257" cy="798400"/>
            </a:xfrm>
          </p:grpSpPr>
          <p:sp>
            <p:nvSpPr>
              <p:cNvPr id="6533" name="Shape 6533"/>
              <p:cNvSpPr/>
              <p:nvPr/>
            </p:nvSpPr>
            <p:spPr>
              <a:xfrm>
                <a:off x="0" y="-1"/>
                <a:ext cx="796258" cy="79840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6534" name="Shape 6534"/>
              <p:cNvSpPr/>
              <p:nvPr/>
            </p:nvSpPr>
            <p:spPr>
              <a:xfrm>
                <a:off x="116609" y="259499"/>
                <a:ext cx="563040"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25%</a:t>
                </a:r>
              </a:p>
            </p:txBody>
          </p:sp>
        </p:grpSp>
        <p:sp>
          <p:nvSpPr>
            <p:cNvPr id="6536" name="Shape 6536"/>
            <p:cNvSpPr/>
            <p:nvPr/>
          </p:nvSpPr>
          <p:spPr>
            <a:xfrm>
              <a:off x="1" y="884017"/>
              <a:ext cx="1275727" cy="16845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1355"/>
                  </a:moveTo>
                  <a:cubicBezTo>
                    <a:pt x="17143" y="11355"/>
                    <a:pt x="13457" y="8549"/>
                    <a:pt x="13457" y="5090"/>
                  </a:cubicBezTo>
                  <a:cubicBezTo>
                    <a:pt x="13457" y="2284"/>
                    <a:pt x="10457" y="0"/>
                    <a:pt x="6686" y="0"/>
                  </a:cubicBezTo>
                  <a:cubicBezTo>
                    <a:pt x="3000" y="0"/>
                    <a:pt x="0" y="2284"/>
                    <a:pt x="0" y="5090"/>
                  </a:cubicBezTo>
                  <a:cubicBezTo>
                    <a:pt x="0" y="14226"/>
                    <a:pt x="9686" y="21600"/>
                    <a:pt x="21600" y="21600"/>
                  </a:cubicBezTo>
                  <a:lnTo>
                    <a:pt x="21600" y="11355"/>
                  </a:lnTo>
                  <a:close/>
                </a:path>
              </a:pathLst>
            </a:custGeom>
            <a:solidFill>
              <a:srgbClr val="637C90"/>
            </a:solidFill>
            <a:ln w="12700" cap="flat">
              <a:noFill/>
              <a:miter lim="400000"/>
            </a:ln>
            <a:effectLst/>
          </p:spPr>
          <p:txBody>
            <a:bodyPr wrap="square" lIns="45719" tIns="45719" rIns="45719" bIns="45719" numCol="1" anchor="ctr">
              <a:noAutofit/>
            </a:bodyPr>
            <a:lstStyle/>
            <a:p>
              <a:pPr algn="ctr"/>
            </a:p>
          </p:txBody>
        </p:sp>
        <p:grpSp>
          <p:nvGrpSpPr>
            <p:cNvPr id="6539" name="Group 6539"/>
            <p:cNvGrpSpPr/>
            <p:nvPr/>
          </p:nvGrpSpPr>
          <p:grpSpPr>
            <a:xfrm>
              <a:off x="881879" y="1770177"/>
              <a:ext cx="794121" cy="798401"/>
              <a:chOff x="0" y="0"/>
              <a:chExt cx="794120" cy="798400"/>
            </a:xfrm>
          </p:grpSpPr>
          <p:sp>
            <p:nvSpPr>
              <p:cNvPr id="6537" name="Shape 6537"/>
              <p:cNvSpPr/>
              <p:nvPr/>
            </p:nvSpPr>
            <p:spPr>
              <a:xfrm>
                <a:off x="-1" y="-1"/>
                <a:ext cx="794122" cy="798402"/>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6538" name="Shape 6538"/>
              <p:cNvSpPr/>
              <p:nvPr/>
            </p:nvSpPr>
            <p:spPr>
              <a:xfrm>
                <a:off x="116295" y="259499"/>
                <a:ext cx="561529"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25%</a:t>
                </a:r>
              </a:p>
            </p:txBody>
          </p:sp>
        </p:grpSp>
        <p:grpSp>
          <p:nvGrpSpPr>
            <p:cNvPr id="6542" name="Group 6542"/>
            <p:cNvGrpSpPr/>
            <p:nvPr/>
          </p:nvGrpSpPr>
          <p:grpSpPr>
            <a:xfrm>
              <a:off x="-1" y="882947"/>
              <a:ext cx="794122" cy="798401"/>
              <a:chOff x="0" y="0"/>
              <a:chExt cx="794120" cy="798400"/>
            </a:xfrm>
          </p:grpSpPr>
          <p:sp>
            <p:nvSpPr>
              <p:cNvPr id="6540" name="Shape 6540"/>
              <p:cNvSpPr/>
              <p:nvPr/>
            </p:nvSpPr>
            <p:spPr>
              <a:xfrm>
                <a:off x="-1" y="-1"/>
                <a:ext cx="794122" cy="79840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6541" name="Shape 6541"/>
              <p:cNvSpPr/>
              <p:nvPr/>
            </p:nvSpPr>
            <p:spPr>
              <a:xfrm>
                <a:off x="116295" y="259499"/>
                <a:ext cx="561529"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25%</a:t>
                </a:r>
              </a:p>
            </p:txBody>
          </p:sp>
        </p:grpSp>
      </p:grpSp>
      <p:grpSp>
        <p:nvGrpSpPr>
          <p:cNvPr id="6546" name="Group 6546"/>
          <p:cNvGrpSpPr/>
          <p:nvPr/>
        </p:nvGrpSpPr>
        <p:grpSpPr>
          <a:xfrm>
            <a:off x="2255977" y="2727207"/>
            <a:ext cx="971779" cy="971779"/>
            <a:chOff x="0" y="0"/>
            <a:chExt cx="971777" cy="971777"/>
          </a:xfrm>
        </p:grpSpPr>
        <p:sp>
          <p:nvSpPr>
            <p:cNvPr id="6544" name="Shape 6544"/>
            <p:cNvSpPr/>
            <p:nvPr/>
          </p:nvSpPr>
          <p:spPr>
            <a:xfrm>
              <a:off x="0" y="0"/>
              <a:ext cx="971778" cy="97177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404040"/>
                  </a:solidFill>
                  <a:latin typeface="Lato"/>
                  <a:ea typeface="Lato"/>
                  <a:cs typeface="Lato"/>
                  <a:sym typeface="Lato"/>
                </a:defRPr>
              </a:pPr>
            </a:p>
          </p:txBody>
        </p:sp>
        <p:sp>
          <p:nvSpPr>
            <p:cNvPr id="6545" name="Shape 6545"/>
            <p:cNvSpPr/>
            <p:nvPr/>
          </p:nvSpPr>
          <p:spPr>
            <a:xfrm>
              <a:off x="142313" y="346188"/>
              <a:ext cx="687152"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404040"/>
                  </a:solidFill>
                  <a:latin typeface="Lato"/>
                  <a:ea typeface="Lato"/>
                  <a:cs typeface="Lato"/>
                  <a:sym typeface="Lato"/>
                </a:defRPr>
              </a:lvl1pPr>
            </a:lstStyle>
            <a:p>
              <a:pPr/>
              <a:r>
                <a:t>2012</a:t>
              </a:r>
            </a:p>
          </p:txBody>
        </p:sp>
      </p:grpSp>
      <p:grpSp>
        <p:nvGrpSpPr>
          <p:cNvPr id="6560" name="Group 6560"/>
          <p:cNvGrpSpPr/>
          <p:nvPr/>
        </p:nvGrpSpPr>
        <p:grpSpPr>
          <a:xfrm>
            <a:off x="4814923" y="1928808"/>
            <a:ext cx="2562156" cy="2568579"/>
            <a:chOff x="0" y="0"/>
            <a:chExt cx="2562155" cy="2568577"/>
          </a:xfrm>
        </p:grpSpPr>
        <p:sp>
          <p:nvSpPr>
            <p:cNvPr id="6547" name="Shape 6547"/>
            <p:cNvSpPr/>
            <p:nvPr/>
          </p:nvSpPr>
          <p:spPr>
            <a:xfrm>
              <a:off x="-1" y="-1"/>
              <a:ext cx="2562157" cy="25685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12636" y="0"/>
                    <a:pt x="14130" y="1497"/>
                    <a:pt x="14130" y="3336"/>
                  </a:cubicBezTo>
                  <a:cubicBezTo>
                    <a:pt x="14130" y="5175"/>
                    <a:pt x="12636" y="6715"/>
                    <a:pt x="10800" y="6715"/>
                  </a:cubicBezTo>
                  <a:cubicBezTo>
                    <a:pt x="8538" y="6715"/>
                    <a:pt x="6702" y="8554"/>
                    <a:pt x="6702" y="10779"/>
                  </a:cubicBezTo>
                  <a:cubicBezTo>
                    <a:pt x="6702" y="13046"/>
                    <a:pt x="8538" y="14885"/>
                    <a:pt x="10800" y="14885"/>
                  </a:cubicBezTo>
                  <a:cubicBezTo>
                    <a:pt x="13062" y="14885"/>
                    <a:pt x="14898" y="13046"/>
                    <a:pt x="14898" y="10779"/>
                  </a:cubicBezTo>
                  <a:cubicBezTo>
                    <a:pt x="14898" y="8939"/>
                    <a:pt x="16392" y="7442"/>
                    <a:pt x="18228" y="7442"/>
                  </a:cubicBezTo>
                  <a:cubicBezTo>
                    <a:pt x="20063" y="7442"/>
                    <a:pt x="21600" y="8939"/>
                    <a:pt x="21600" y="10779"/>
                  </a:cubicBezTo>
                  <a:cubicBezTo>
                    <a:pt x="21600" y="16767"/>
                    <a:pt x="16734" y="21600"/>
                    <a:pt x="10800" y="21600"/>
                  </a:cubicBezTo>
                  <a:cubicBezTo>
                    <a:pt x="4824" y="21600"/>
                    <a:pt x="0" y="16767"/>
                    <a:pt x="0" y="10779"/>
                  </a:cubicBezTo>
                  <a:cubicBezTo>
                    <a:pt x="0" y="4833"/>
                    <a:pt x="4824" y="0"/>
                    <a:pt x="10800" y="0"/>
                  </a:cubicBezTo>
                  <a:close/>
                </a:path>
              </a:pathLst>
            </a:custGeom>
            <a:solidFill>
              <a:srgbClr val="495D6B"/>
            </a:solidFill>
            <a:ln w="12700" cap="flat">
              <a:noFill/>
              <a:miter lim="400000"/>
            </a:ln>
            <a:effectLst/>
          </p:spPr>
          <p:txBody>
            <a:bodyPr wrap="square" lIns="45719" tIns="45719" rIns="45719" bIns="45719" numCol="1" anchor="ctr">
              <a:noAutofit/>
            </a:bodyPr>
            <a:lstStyle/>
            <a:p>
              <a:pPr algn="ctr"/>
            </a:p>
          </p:txBody>
        </p:sp>
        <p:sp>
          <p:nvSpPr>
            <p:cNvPr id="6548" name="Shape 6548"/>
            <p:cNvSpPr/>
            <p:nvPr/>
          </p:nvSpPr>
          <p:spPr>
            <a:xfrm>
              <a:off x="1280007" y="-1"/>
              <a:ext cx="1282149" cy="168241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245"/>
                  </a:moveTo>
                  <a:cubicBezTo>
                    <a:pt x="4525" y="10245"/>
                    <a:pt x="8196" y="13051"/>
                    <a:pt x="8196" y="16445"/>
                  </a:cubicBezTo>
                  <a:cubicBezTo>
                    <a:pt x="8196" y="19316"/>
                    <a:pt x="11184" y="21600"/>
                    <a:pt x="14855" y="21600"/>
                  </a:cubicBezTo>
                  <a:cubicBezTo>
                    <a:pt x="18526" y="21600"/>
                    <a:pt x="21600" y="19316"/>
                    <a:pt x="21600" y="16445"/>
                  </a:cubicBezTo>
                  <a:cubicBezTo>
                    <a:pt x="21600" y="7374"/>
                    <a:pt x="11867" y="0"/>
                    <a:pt x="0" y="0"/>
                  </a:cubicBezTo>
                  <a:lnTo>
                    <a:pt x="0" y="10245"/>
                  </a:lnTo>
                  <a:close/>
                </a:path>
              </a:pathLst>
            </a:custGeom>
            <a:solidFill>
              <a:srgbClr val="F23B48"/>
            </a:solidFill>
            <a:ln w="12700" cap="flat">
              <a:noFill/>
              <a:miter lim="400000"/>
            </a:ln>
            <a:effectLst/>
          </p:spPr>
          <p:txBody>
            <a:bodyPr wrap="square" lIns="45719" tIns="45719" rIns="45719" bIns="45719" numCol="1" anchor="ctr">
              <a:noAutofit/>
            </a:bodyPr>
            <a:lstStyle/>
            <a:p>
              <a:pPr algn="ctr"/>
            </a:p>
          </p:txBody>
        </p:sp>
        <p:grpSp>
          <p:nvGrpSpPr>
            <p:cNvPr id="6551" name="Group 6551"/>
            <p:cNvGrpSpPr/>
            <p:nvPr/>
          </p:nvGrpSpPr>
          <p:grpSpPr>
            <a:xfrm>
              <a:off x="879737" y="-1"/>
              <a:ext cx="796258" cy="798401"/>
              <a:chOff x="0" y="0"/>
              <a:chExt cx="796257" cy="798400"/>
            </a:xfrm>
          </p:grpSpPr>
          <p:sp>
            <p:nvSpPr>
              <p:cNvPr id="6549" name="Shape 6549"/>
              <p:cNvSpPr/>
              <p:nvPr/>
            </p:nvSpPr>
            <p:spPr>
              <a:xfrm>
                <a:off x="0" y="-1"/>
                <a:ext cx="796258" cy="798402"/>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6550" name="Shape 6550"/>
              <p:cNvSpPr/>
              <p:nvPr/>
            </p:nvSpPr>
            <p:spPr>
              <a:xfrm>
                <a:off x="116609" y="259499"/>
                <a:ext cx="563040"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50%</a:t>
                </a:r>
              </a:p>
            </p:txBody>
          </p:sp>
        </p:grpSp>
        <p:sp>
          <p:nvSpPr>
            <p:cNvPr id="6552" name="Shape 6552"/>
            <p:cNvSpPr/>
            <p:nvPr/>
          </p:nvSpPr>
          <p:spPr>
            <a:xfrm>
              <a:off x="879736" y="1282147"/>
              <a:ext cx="1682419" cy="12864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386" y="0"/>
                  </a:moveTo>
                  <a:cubicBezTo>
                    <a:pt x="11386" y="4525"/>
                    <a:pt x="8588" y="8196"/>
                    <a:pt x="5140" y="8196"/>
                  </a:cubicBezTo>
                  <a:cubicBezTo>
                    <a:pt x="2277" y="8196"/>
                    <a:pt x="0" y="11184"/>
                    <a:pt x="0" y="14941"/>
                  </a:cubicBezTo>
                  <a:cubicBezTo>
                    <a:pt x="0" y="18612"/>
                    <a:pt x="2277" y="21600"/>
                    <a:pt x="5140" y="21600"/>
                  </a:cubicBezTo>
                  <a:cubicBezTo>
                    <a:pt x="14183" y="21600"/>
                    <a:pt x="21600" y="11953"/>
                    <a:pt x="21600" y="0"/>
                  </a:cubicBezTo>
                  <a:lnTo>
                    <a:pt x="11386" y="0"/>
                  </a:lnTo>
                  <a:close/>
                </a:path>
              </a:pathLst>
            </a:custGeom>
            <a:solidFill>
              <a:srgbClr val="637C90"/>
            </a:solidFill>
            <a:ln w="12700" cap="flat">
              <a:noFill/>
              <a:miter lim="400000"/>
            </a:ln>
            <a:effectLst/>
          </p:spPr>
          <p:txBody>
            <a:bodyPr wrap="square" lIns="45719" tIns="45719" rIns="45719" bIns="45719" numCol="1" anchor="ctr">
              <a:noAutofit/>
            </a:bodyPr>
            <a:lstStyle/>
            <a:p>
              <a:pPr algn="ctr"/>
            </a:p>
          </p:txBody>
        </p:sp>
        <p:grpSp>
          <p:nvGrpSpPr>
            <p:cNvPr id="6555" name="Group 6555"/>
            <p:cNvGrpSpPr/>
            <p:nvPr/>
          </p:nvGrpSpPr>
          <p:grpSpPr>
            <a:xfrm>
              <a:off x="1765894" y="884018"/>
              <a:ext cx="796259" cy="798401"/>
              <a:chOff x="0" y="0"/>
              <a:chExt cx="796257" cy="798400"/>
            </a:xfrm>
          </p:grpSpPr>
          <p:sp>
            <p:nvSpPr>
              <p:cNvPr id="6553" name="Shape 6553"/>
              <p:cNvSpPr/>
              <p:nvPr/>
            </p:nvSpPr>
            <p:spPr>
              <a:xfrm>
                <a:off x="0" y="-1"/>
                <a:ext cx="796258" cy="79840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6554" name="Shape 6554"/>
              <p:cNvSpPr/>
              <p:nvPr/>
            </p:nvSpPr>
            <p:spPr>
              <a:xfrm>
                <a:off x="116609" y="259499"/>
                <a:ext cx="563040"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25%</a:t>
                </a:r>
              </a:p>
            </p:txBody>
          </p:sp>
        </p:grpSp>
        <p:sp>
          <p:nvSpPr>
            <p:cNvPr id="6556" name="Shape 6556"/>
            <p:cNvSpPr/>
            <p:nvPr/>
          </p:nvSpPr>
          <p:spPr>
            <a:xfrm>
              <a:off x="-1" y="884017"/>
              <a:ext cx="1280009" cy="16845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1355"/>
                  </a:moveTo>
                  <a:cubicBezTo>
                    <a:pt x="17075" y="11355"/>
                    <a:pt x="13404" y="8549"/>
                    <a:pt x="13404" y="5090"/>
                  </a:cubicBezTo>
                  <a:cubicBezTo>
                    <a:pt x="13404" y="2284"/>
                    <a:pt x="10416" y="0"/>
                    <a:pt x="6745" y="0"/>
                  </a:cubicBezTo>
                  <a:cubicBezTo>
                    <a:pt x="2988" y="0"/>
                    <a:pt x="0" y="2284"/>
                    <a:pt x="0" y="5090"/>
                  </a:cubicBezTo>
                  <a:cubicBezTo>
                    <a:pt x="0" y="14226"/>
                    <a:pt x="9647" y="21600"/>
                    <a:pt x="21600" y="21600"/>
                  </a:cubicBezTo>
                  <a:lnTo>
                    <a:pt x="21600" y="11355"/>
                  </a:lnTo>
                  <a:close/>
                </a:path>
              </a:pathLst>
            </a:custGeom>
            <a:solidFill>
              <a:srgbClr val="495D6B"/>
            </a:solidFill>
            <a:ln w="12700" cap="flat">
              <a:noFill/>
              <a:miter lim="400000"/>
            </a:ln>
            <a:effectLst/>
          </p:spPr>
          <p:txBody>
            <a:bodyPr wrap="square" lIns="45719" tIns="45719" rIns="45719" bIns="45719" numCol="1" anchor="ctr">
              <a:noAutofit/>
            </a:bodyPr>
            <a:lstStyle/>
            <a:p>
              <a:pPr algn="ctr"/>
            </a:p>
          </p:txBody>
        </p:sp>
        <p:grpSp>
          <p:nvGrpSpPr>
            <p:cNvPr id="6559" name="Group 6559"/>
            <p:cNvGrpSpPr/>
            <p:nvPr/>
          </p:nvGrpSpPr>
          <p:grpSpPr>
            <a:xfrm>
              <a:off x="879737" y="1770177"/>
              <a:ext cx="796258" cy="798401"/>
              <a:chOff x="0" y="0"/>
              <a:chExt cx="796257" cy="798400"/>
            </a:xfrm>
          </p:grpSpPr>
          <p:sp>
            <p:nvSpPr>
              <p:cNvPr id="6557" name="Shape 6557"/>
              <p:cNvSpPr/>
              <p:nvPr/>
            </p:nvSpPr>
            <p:spPr>
              <a:xfrm>
                <a:off x="0" y="-1"/>
                <a:ext cx="796258" cy="79840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6558" name="Shape 6558"/>
              <p:cNvSpPr/>
              <p:nvPr/>
            </p:nvSpPr>
            <p:spPr>
              <a:xfrm>
                <a:off x="116609" y="259499"/>
                <a:ext cx="563040"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25%</a:t>
                </a:r>
              </a:p>
            </p:txBody>
          </p:sp>
        </p:grpSp>
      </p:grpSp>
      <p:grpSp>
        <p:nvGrpSpPr>
          <p:cNvPr id="6563" name="Group 6563"/>
          <p:cNvGrpSpPr/>
          <p:nvPr/>
        </p:nvGrpSpPr>
        <p:grpSpPr>
          <a:xfrm>
            <a:off x="5609037" y="2727207"/>
            <a:ext cx="971779" cy="971779"/>
            <a:chOff x="0" y="0"/>
            <a:chExt cx="971777" cy="971777"/>
          </a:xfrm>
        </p:grpSpPr>
        <p:sp>
          <p:nvSpPr>
            <p:cNvPr id="6561" name="Shape 6561"/>
            <p:cNvSpPr/>
            <p:nvPr/>
          </p:nvSpPr>
          <p:spPr>
            <a:xfrm>
              <a:off x="0" y="0"/>
              <a:ext cx="971778" cy="97177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404040"/>
                  </a:solidFill>
                  <a:latin typeface="Lato"/>
                  <a:ea typeface="Lato"/>
                  <a:cs typeface="Lato"/>
                  <a:sym typeface="Lato"/>
                </a:defRPr>
              </a:pPr>
            </a:p>
          </p:txBody>
        </p:sp>
        <p:sp>
          <p:nvSpPr>
            <p:cNvPr id="6562" name="Shape 6562"/>
            <p:cNvSpPr/>
            <p:nvPr/>
          </p:nvSpPr>
          <p:spPr>
            <a:xfrm>
              <a:off x="142313" y="346188"/>
              <a:ext cx="687152"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404040"/>
                  </a:solidFill>
                  <a:latin typeface="Lato"/>
                  <a:ea typeface="Lato"/>
                  <a:cs typeface="Lato"/>
                  <a:sym typeface="Lato"/>
                </a:defRPr>
              </a:lvl1pPr>
            </a:lstStyle>
            <a:p>
              <a:pPr/>
              <a:r>
                <a:t>2013</a:t>
              </a:r>
            </a:p>
          </p:txBody>
        </p:sp>
      </p:grpSp>
      <p:grpSp>
        <p:nvGrpSpPr>
          <p:cNvPr id="6575" name="Group 6575"/>
          <p:cNvGrpSpPr/>
          <p:nvPr/>
        </p:nvGrpSpPr>
        <p:grpSpPr>
          <a:xfrm>
            <a:off x="8172266" y="1928808"/>
            <a:ext cx="2557875" cy="2568579"/>
            <a:chOff x="0" y="0"/>
            <a:chExt cx="2557874" cy="2568577"/>
          </a:xfrm>
        </p:grpSpPr>
        <p:sp>
          <p:nvSpPr>
            <p:cNvPr id="6564" name="Shape 6564"/>
            <p:cNvSpPr/>
            <p:nvPr/>
          </p:nvSpPr>
          <p:spPr>
            <a:xfrm>
              <a:off x="0" y="-1"/>
              <a:ext cx="2557875" cy="25685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779" y="0"/>
                  </a:moveTo>
                  <a:cubicBezTo>
                    <a:pt x="12661" y="0"/>
                    <a:pt x="14158" y="1497"/>
                    <a:pt x="14158" y="3336"/>
                  </a:cubicBezTo>
                  <a:cubicBezTo>
                    <a:pt x="14158" y="5175"/>
                    <a:pt x="12661" y="6715"/>
                    <a:pt x="10779" y="6715"/>
                  </a:cubicBezTo>
                  <a:cubicBezTo>
                    <a:pt x="8554" y="6715"/>
                    <a:pt x="6715" y="8554"/>
                    <a:pt x="6715" y="10779"/>
                  </a:cubicBezTo>
                  <a:cubicBezTo>
                    <a:pt x="6715" y="13046"/>
                    <a:pt x="8554" y="14885"/>
                    <a:pt x="10779" y="14885"/>
                  </a:cubicBezTo>
                  <a:cubicBezTo>
                    <a:pt x="13046" y="14885"/>
                    <a:pt x="14885" y="13046"/>
                    <a:pt x="14885" y="10779"/>
                  </a:cubicBezTo>
                  <a:cubicBezTo>
                    <a:pt x="14885" y="8939"/>
                    <a:pt x="16382" y="7442"/>
                    <a:pt x="18264" y="7442"/>
                  </a:cubicBezTo>
                  <a:cubicBezTo>
                    <a:pt x="20103" y="7442"/>
                    <a:pt x="21600" y="8939"/>
                    <a:pt x="21600" y="10779"/>
                  </a:cubicBezTo>
                  <a:cubicBezTo>
                    <a:pt x="21600" y="16767"/>
                    <a:pt x="16767" y="21600"/>
                    <a:pt x="10779" y="21600"/>
                  </a:cubicBezTo>
                  <a:cubicBezTo>
                    <a:pt x="4833" y="21600"/>
                    <a:pt x="0" y="16767"/>
                    <a:pt x="0" y="10779"/>
                  </a:cubicBezTo>
                  <a:cubicBezTo>
                    <a:pt x="0" y="4833"/>
                    <a:pt x="4833" y="0"/>
                    <a:pt x="10779" y="0"/>
                  </a:cubicBezTo>
                  <a:close/>
                </a:path>
              </a:pathLst>
            </a:custGeom>
            <a:solidFill>
              <a:srgbClr val="495D6B"/>
            </a:solidFill>
            <a:ln w="12700" cap="flat">
              <a:noFill/>
              <a:miter lim="400000"/>
            </a:ln>
            <a:effectLst/>
          </p:spPr>
          <p:txBody>
            <a:bodyPr wrap="square" lIns="45719" tIns="45719" rIns="45719" bIns="45719" numCol="1" anchor="ctr">
              <a:noAutofit/>
            </a:bodyPr>
            <a:lstStyle/>
            <a:p>
              <a:pPr algn="ctr"/>
            </a:p>
          </p:txBody>
        </p:sp>
        <p:sp>
          <p:nvSpPr>
            <p:cNvPr id="6565" name="Shape 6565"/>
            <p:cNvSpPr/>
            <p:nvPr/>
          </p:nvSpPr>
          <p:spPr>
            <a:xfrm>
              <a:off x="1275726" y="-1"/>
              <a:ext cx="1282148" cy="168241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245"/>
                  </a:moveTo>
                  <a:cubicBezTo>
                    <a:pt x="4525" y="10245"/>
                    <a:pt x="8196" y="13051"/>
                    <a:pt x="8196" y="16445"/>
                  </a:cubicBezTo>
                  <a:cubicBezTo>
                    <a:pt x="8196" y="19316"/>
                    <a:pt x="11184" y="21600"/>
                    <a:pt x="14941" y="21600"/>
                  </a:cubicBezTo>
                  <a:cubicBezTo>
                    <a:pt x="18612" y="21600"/>
                    <a:pt x="21600" y="19316"/>
                    <a:pt x="21600" y="16445"/>
                  </a:cubicBezTo>
                  <a:cubicBezTo>
                    <a:pt x="21600" y="7374"/>
                    <a:pt x="11953" y="0"/>
                    <a:pt x="0" y="0"/>
                  </a:cubicBezTo>
                  <a:lnTo>
                    <a:pt x="0" y="10245"/>
                  </a:lnTo>
                  <a:close/>
                </a:path>
              </a:pathLst>
            </a:custGeom>
            <a:solidFill>
              <a:srgbClr val="F23B48"/>
            </a:solidFill>
            <a:ln w="12700" cap="flat">
              <a:noFill/>
              <a:miter lim="400000"/>
            </a:ln>
            <a:effectLst/>
          </p:spPr>
          <p:txBody>
            <a:bodyPr wrap="square" lIns="45719" tIns="45719" rIns="45719" bIns="45719" numCol="1" anchor="ctr">
              <a:noAutofit/>
            </a:bodyPr>
            <a:lstStyle/>
            <a:p>
              <a:pPr algn="ctr"/>
            </a:p>
          </p:txBody>
        </p:sp>
        <p:grpSp>
          <p:nvGrpSpPr>
            <p:cNvPr id="6568" name="Group 6568"/>
            <p:cNvGrpSpPr/>
            <p:nvPr/>
          </p:nvGrpSpPr>
          <p:grpSpPr>
            <a:xfrm>
              <a:off x="881877" y="-1"/>
              <a:ext cx="794119" cy="798401"/>
              <a:chOff x="0" y="0"/>
              <a:chExt cx="794118" cy="798400"/>
            </a:xfrm>
          </p:grpSpPr>
          <p:sp>
            <p:nvSpPr>
              <p:cNvPr id="6566" name="Shape 6566"/>
              <p:cNvSpPr/>
              <p:nvPr/>
            </p:nvSpPr>
            <p:spPr>
              <a:xfrm>
                <a:off x="-1" y="-1"/>
                <a:ext cx="794120" cy="798402"/>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6567" name="Shape 6567"/>
              <p:cNvSpPr/>
              <p:nvPr/>
            </p:nvSpPr>
            <p:spPr>
              <a:xfrm>
                <a:off x="116296" y="259499"/>
                <a:ext cx="561526"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75%</a:t>
                </a:r>
              </a:p>
            </p:txBody>
          </p:sp>
        </p:grpSp>
        <p:sp>
          <p:nvSpPr>
            <p:cNvPr id="6569" name="Shape 6569"/>
            <p:cNvSpPr/>
            <p:nvPr/>
          </p:nvSpPr>
          <p:spPr>
            <a:xfrm>
              <a:off x="881877" y="1282147"/>
              <a:ext cx="1675998" cy="12864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355" y="0"/>
                  </a:moveTo>
                  <a:cubicBezTo>
                    <a:pt x="11355" y="4525"/>
                    <a:pt x="8549" y="8196"/>
                    <a:pt x="5090" y="8196"/>
                  </a:cubicBezTo>
                  <a:cubicBezTo>
                    <a:pt x="2284" y="8196"/>
                    <a:pt x="0" y="11184"/>
                    <a:pt x="0" y="14941"/>
                  </a:cubicBezTo>
                  <a:cubicBezTo>
                    <a:pt x="0" y="18612"/>
                    <a:pt x="2284" y="21600"/>
                    <a:pt x="5090" y="21600"/>
                  </a:cubicBezTo>
                  <a:cubicBezTo>
                    <a:pt x="14226" y="21600"/>
                    <a:pt x="21600" y="11953"/>
                    <a:pt x="21600" y="0"/>
                  </a:cubicBezTo>
                  <a:lnTo>
                    <a:pt x="11355" y="0"/>
                  </a:lnTo>
                  <a:close/>
                </a:path>
              </a:pathLst>
            </a:custGeom>
            <a:solidFill>
              <a:srgbClr val="495D6B"/>
            </a:solidFill>
            <a:ln w="12700" cap="flat">
              <a:noFill/>
              <a:miter lim="400000"/>
            </a:ln>
            <a:effectLst/>
          </p:spPr>
          <p:txBody>
            <a:bodyPr wrap="square" lIns="45719" tIns="45719" rIns="45719" bIns="45719" numCol="1" anchor="ctr">
              <a:noAutofit/>
            </a:bodyPr>
            <a:lstStyle/>
            <a:p>
              <a:pPr algn="ctr"/>
            </a:p>
          </p:txBody>
        </p:sp>
        <p:grpSp>
          <p:nvGrpSpPr>
            <p:cNvPr id="6572" name="Group 6572"/>
            <p:cNvGrpSpPr/>
            <p:nvPr/>
          </p:nvGrpSpPr>
          <p:grpSpPr>
            <a:xfrm>
              <a:off x="1763754" y="884018"/>
              <a:ext cx="794119" cy="798401"/>
              <a:chOff x="0" y="0"/>
              <a:chExt cx="794118" cy="798400"/>
            </a:xfrm>
          </p:grpSpPr>
          <p:sp>
            <p:nvSpPr>
              <p:cNvPr id="6570" name="Shape 6570"/>
              <p:cNvSpPr/>
              <p:nvPr/>
            </p:nvSpPr>
            <p:spPr>
              <a:xfrm>
                <a:off x="-1" y="-1"/>
                <a:ext cx="794120" cy="79840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6571" name="Shape 6571"/>
              <p:cNvSpPr/>
              <p:nvPr/>
            </p:nvSpPr>
            <p:spPr>
              <a:xfrm>
                <a:off x="116296" y="259499"/>
                <a:ext cx="561526"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25%</a:t>
                </a:r>
              </a:p>
            </p:txBody>
          </p:sp>
        </p:grpSp>
        <p:sp>
          <p:nvSpPr>
            <p:cNvPr id="6573" name="Shape 6573"/>
            <p:cNvSpPr/>
            <p:nvPr/>
          </p:nvSpPr>
          <p:spPr>
            <a:xfrm>
              <a:off x="0" y="884017"/>
              <a:ext cx="1275726" cy="16845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1355"/>
                  </a:moveTo>
                  <a:cubicBezTo>
                    <a:pt x="17143" y="11355"/>
                    <a:pt x="13457" y="8549"/>
                    <a:pt x="13457" y="5090"/>
                  </a:cubicBezTo>
                  <a:cubicBezTo>
                    <a:pt x="13457" y="2284"/>
                    <a:pt x="10371" y="0"/>
                    <a:pt x="6686" y="0"/>
                  </a:cubicBezTo>
                  <a:cubicBezTo>
                    <a:pt x="3000" y="0"/>
                    <a:pt x="0" y="2284"/>
                    <a:pt x="0" y="5090"/>
                  </a:cubicBezTo>
                  <a:cubicBezTo>
                    <a:pt x="0" y="14226"/>
                    <a:pt x="9686" y="21600"/>
                    <a:pt x="21600" y="21600"/>
                  </a:cubicBezTo>
                  <a:lnTo>
                    <a:pt x="21600" y="11355"/>
                  </a:lnTo>
                  <a:close/>
                </a:path>
              </a:pathLst>
            </a:custGeom>
            <a:solidFill>
              <a:srgbClr val="495D6B"/>
            </a:solidFill>
            <a:ln w="12700" cap="flat">
              <a:noFill/>
              <a:miter lim="400000"/>
            </a:ln>
            <a:effectLst/>
          </p:spPr>
          <p:txBody>
            <a:bodyPr wrap="square" lIns="45719" tIns="45719" rIns="45719" bIns="45719" numCol="1" anchor="ctr">
              <a:noAutofit/>
            </a:bodyPr>
            <a:lstStyle/>
            <a:p>
              <a:pPr algn="ctr"/>
            </a:p>
          </p:txBody>
        </p:sp>
        <p:sp>
          <p:nvSpPr>
            <p:cNvPr id="6574" name="Shape 6574"/>
            <p:cNvSpPr/>
            <p:nvPr/>
          </p:nvSpPr>
          <p:spPr>
            <a:xfrm>
              <a:off x="881877" y="1770177"/>
              <a:ext cx="794119" cy="798401"/>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p>
          </p:txBody>
        </p:sp>
      </p:grpSp>
      <p:grpSp>
        <p:nvGrpSpPr>
          <p:cNvPr id="6578" name="Group 6578"/>
          <p:cNvGrpSpPr/>
          <p:nvPr/>
        </p:nvGrpSpPr>
        <p:grpSpPr>
          <a:xfrm>
            <a:off x="8964242" y="2727207"/>
            <a:ext cx="971779" cy="971779"/>
            <a:chOff x="0" y="0"/>
            <a:chExt cx="971777" cy="971777"/>
          </a:xfrm>
        </p:grpSpPr>
        <p:sp>
          <p:nvSpPr>
            <p:cNvPr id="6576" name="Shape 6576"/>
            <p:cNvSpPr/>
            <p:nvPr/>
          </p:nvSpPr>
          <p:spPr>
            <a:xfrm>
              <a:off x="0" y="0"/>
              <a:ext cx="971778" cy="97177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404040"/>
                  </a:solidFill>
                  <a:latin typeface="Lato"/>
                  <a:ea typeface="Lato"/>
                  <a:cs typeface="Lato"/>
                  <a:sym typeface="Lato"/>
                </a:defRPr>
              </a:pPr>
            </a:p>
          </p:txBody>
        </p:sp>
        <p:sp>
          <p:nvSpPr>
            <p:cNvPr id="6577" name="Shape 6577"/>
            <p:cNvSpPr/>
            <p:nvPr/>
          </p:nvSpPr>
          <p:spPr>
            <a:xfrm>
              <a:off x="142313" y="346188"/>
              <a:ext cx="687152"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404040"/>
                  </a:solidFill>
                  <a:latin typeface="Lato"/>
                  <a:ea typeface="Lato"/>
                  <a:cs typeface="Lato"/>
                  <a:sym typeface="Lato"/>
                </a:defRPr>
              </a:lvl1pPr>
            </a:lstStyle>
            <a:p>
              <a:pPr/>
              <a:r>
                <a:t>2014</a:t>
              </a:r>
            </a:p>
          </p:txBody>
        </p:sp>
      </p:grpSp>
      <p:grpSp>
        <p:nvGrpSpPr>
          <p:cNvPr id="6581" name="Group 6581"/>
          <p:cNvGrpSpPr/>
          <p:nvPr/>
        </p:nvGrpSpPr>
        <p:grpSpPr>
          <a:xfrm>
            <a:off x="1133120" y="5247790"/>
            <a:ext cx="585789" cy="585789"/>
            <a:chOff x="0" y="0"/>
            <a:chExt cx="585787" cy="585787"/>
          </a:xfrm>
        </p:grpSpPr>
        <p:sp>
          <p:nvSpPr>
            <p:cNvPr id="6579" name="Shape 6579"/>
            <p:cNvSpPr/>
            <p:nvPr/>
          </p:nvSpPr>
          <p:spPr>
            <a:xfrm>
              <a:off x="0" y="0"/>
              <a:ext cx="585788" cy="585788"/>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6580" name="Shape 6580"/>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sp>
        <p:nvSpPr>
          <p:cNvPr id="6582" name="Shape 6582"/>
          <p:cNvSpPr/>
          <p:nvPr/>
        </p:nvSpPr>
        <p:spPr>
          <a:xfrm>
            <a:off x="1955313" y="5485103"/>
            <a:ext cx="123659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583" name="Shape 6583"/>
          <p:cNvSpPr/>
          <p:nvPr/>
        </p:nvSpPr>
        <p:spPr>
          <a:xfrm>
            <a:off x="1955312" y="5247790"/>
            <a:ext cx="1236597"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B8CBD3"/>
                </a:solidFill>
                <a:latin typeface="Lato"/>
                <a:ea typeface="Lato"/>
                <a:cs typeface="Lato"/>
                <a:sym typeface="Lato"/>
              </a:defRPr>
            </a:lvl1pPr>
          </a:lstStyle>
          <a:p>
            <a:pPr/>
            <a:r>
              <a:t>Creative</a:t>
            </a:r>
          </a:p>
        </p:txBody>
      </p:sp>
      <p:grpSp>
        <p:nvGrpSpPr>
          <p:cNvPr id="6586" name="Group 6586"/>
          <p:cNvGrpSpPr/>
          <p:nvPr/>
        </p:nvGrpSpPr>
        <p:grpSpPr>
          <a:xfrm>
            <a:off x="3755863" y="5247790"/>
            <a:ext cx="585788" cy="585789"/>
            <a:chOff x="0" y="0"/>
            <a:chExt cx="585787" cy="585787"/>
          </a:xfrm>
        </p:grpSpPr>
        <p:sp>
          <p:nvSpPr>
            <p:cNvPr id="6584" name="Shape 6584"/>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6585" name="Shape 6585"/>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6587" name="Shape 6587"/>
          <p:cNvSpPr/>
          <p:nvPr/>
        </p:nvSpPr>
        <p:spPr>
          <a:xfrm>
            <a:off x="4578055" y="5485102"/>
            <a:ext cx="123659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588" name="Shape 6588"/>
          <p:cNvSpPr/>
          <p:nvPr/>
        </p:nvSpPr>
        <p:spPr>
          <a:xfrm>
            <a:off x="4578053" y="5247788"/>
            <a:ext cx="1236597"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Feedback</a:t>
            </a:r>
          </a:p>
        </p:txBody>
      </p:sp>
      <p:grpSp>
        <p:nvGrpSpPr>
          <p:cNvPr id="6591" name="Group 6591"/>
          <p:cNvGrpSpPr/>
          <p:nvPr/>
        </p:nvGrpSpPr>
        <p:grpSpPr>
          <a:xfrm>
            <a:off x="6378604" y="5247790"/>
            <a:ext cx="585789" cy="585789"/>
            <a:chOff x="0" y="0"/>
            <a:chExt cx="585787" cy="585787"/>
          </a:xfrm>
        </p:grpSpPr>
        <p:sp>
          <p:nvSpPr>
            <p:cNvPr id="6589" name="Shape 6589"/>
            <p:cNvSpPr/>
            <p:nvPr/>
          </p:nvSpPr>
          <p:spPr>
            <a:xfrm>
              <a:off x="0" y="0"/>
              <a:ext cx="585788" cy="58578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590" name="Shape 6590"/>
            <p:cNvSpPr/>
            <p:nvPr/>
          </p:nvSpPr>
          <p:spPr>
            <a:xfrm>
              <a:off x="85787" y="140116"/>
              <a:ext cx="414213" cy="30555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592" name="Shape 6592"/>
          <p:cNvSpPr/>
          <p:nvPr/>
        </p:nvSpPr>
        <p:spPr>
          <a:xfrm>
            <a:off x="7200796" y="5485102"/>
            <a:ext cx="123659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593" name="Shape 6593"/>
          <p:cNvSpPr/>
          <p:nvPr/>
        </p:nvSpPr>
        <p:spPr>
          <a:xfrm>
            <a:off x="7200795" y="5247788"/>
            <a:ext cx="1236597"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FastService</a:t>
            </a:r>
          </a:p>
        </p:txBody>
      </p:sp>
      <p:grpSp>
        <p:nvGrpSpPr>
          <p:cNvPr id="6596" name="Group 6596"/>
          <p:cNvGrpSpPr/>
          <p:nvPr/>
        </p:nvGrpSpPr>
        <p:grpSpPr>
          <a:xfrm>
            <a:off x="9000091" y="5247790"/>
            <a:ext cx="585789" cy="585789"/>
            <a:chOff x="0" y="0"/>
            <a:chExt cx="585787" cy="585787"/>
          </a:xfrm>
        </p:grpSpPr>
        <p:sp>
          <p:nvSpPr>
            <p:cNvPr id="6594" name="Shape 6594"/>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595" name="Shape 6595"/>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597" name="Shape 6597"/>
          <p:cNvSpPr/>
          <p:nvPr/>
        </p:nvSpPr>
        <p:spPr>
          <a:xfrm>
            <a:off x="9822284" y="5485102"/>
            <a:ext cx="123659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598" name="Shape 6598"/>
          <p:cNvSpPr/>
          <p:nvPr/>
        </p:nvSpPr>
        <p:spPr>
          <a:xfrm>
            <a:off x="9822282" y="5247788"/>
            <a:ext cx="1236597"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Business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524">
                                            <p:bg/>
                                          </p:spTgt>
                                        </p:tgtEl>
                                        <p:attrNameLst>
                                          <p:attrName>style.visibility</p:attrName>
                                        </p:attrNameLst>
                                      </p:cBhvr>
                                      <p:to>
                                        <p:strVal val="visible"/>
                                      </p:to>
                                    </p:set>
                                    <p:animEffect filter="wipe(left)" transition="in">
                                      <p:cBhvr>
                                        <p:cTn id="7" dur="500"/>
                                        <p:tgtEl>
                                          <p:spTgt spid="652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524">
                                            <p:txEl>
                                              <p:pRg st="0" end="0"/>
                                            </p:txEl>
                                          </p:spTgt>
                                        </p:tgtEl>
                                        <p:attrNameLst>
                                          <p:attrName>style.visibility</p:attrName>
                                        </p:attrNameLst>
                                      </p:cBhvr>
                                      <p:to>
                                        <p:strVal val="visible"/>
                                      </p:to>
                                    </p:set>
                                    <p:animEffect filter="wipe(left)" transition="in">
                                      <p:cBhvr>
                                        <p:cTn id="10" dur="500"/>
                                        <p:tgtEl>
                                          <p:spTgt spid="652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525">
                                            <p:bg/>
                                          </p:spTgt>
                                        </p:tgtEl>
                                        <p:attrNameLst>
                                          <p:attrName>style.visibility</p:attrName>
                                        </p:attrNameLst>
                                      </p:cBhvr>
                                      <p:to>
                                        <p:strVal val="visible"/>
                                      </p:to>
                                    </p:set>
                                    <p:animEffect filter="dissolve" transition="in">
                                      <p:cBhvr>
                                        <p:cTn id="15" dur="500"/>
                                        <p:tgtEl>
                                          <p:spTgt spid="652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525">
                                            <p:txEl>
                                              <p:pRg st="0" end="0"/>
                                            </p:txEl>
                                          </p:spTgt>
                                        </p:tgtEl>
                                        <p:attrNameLst>
                                          <p:attrName>style.visibility</p:attrName>
                                        </p:attrNameLst>
                                      </p:cBhvr>
                                      <p:to>
                                        <p:strVal val="visible"/>
                                      </p:to>
                                    </p:set>
                                    <p:animEffect filter="dissolve" transition="in">
                                      <p:cBhvr>
                                        <p:cTn id="18" dur="500"/>
                                        <p:tgtEl>
                                          <p:spTgt spid="652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6543"/>
                                        </p:tgtEl>
                                        <p:attrNameLst>
                                          <p:attrName>style.visibility</p:attrName>
                                        </p:attrNameLst>
                                      </p:cBhvr>
                                      <p:to>
                                        <p:strVal val="visible"/>
                                      </p:to>
                                    </p:set>
                                    <p:animEffect filter="dissolve" transition="in">
                                      <p:cBhvr>
                                        <p:cTn id="23" dur="2000"/>
                                        <p:tgtEl>
                                          <p:spTgt spid="6543"/>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6546"/>
                                        </p:tgtEl>
                                        <p:attrNameLst>
                                          <p:attrName>style.visibility</p:attrName>
                                        </p:attrNameLst>
                                      </p:cBhvr>
                                      <p:to>
                                        <p:strVal val="visible"/>
                                      </p:to>
                                    </p:set>
                                    <p:animEffect filter="dissolve" transition="in">
                                      <p:cBhvr>
                                        <p:cTn id="28" dur="500"/>
                                        <p:tgtEl>
                                          <p:spTgt spid="6546"/>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6560"/>
                                        </p:tgtEl>
                                        <p:attrNameLst>
                                          <p:attrName>style.visibility</p:attrName>
                                        </p:attrNameLst>
                                      </p:cBhvr>
                                      <p:to>
                                        <p:strVal val="visible"/>
                                      </p:to>
                                    </p:set>
                                    <p:animEffect filter="dissolve" transition="in">
                                      <p:cBhvr>
                                        <p:cTn id="33" dur="2000"/>
                                        <p:tgtEl>
                                          <p:spTgt spid="6560"/>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6563"/>
                                        </p:tgtEl>
                                        <p:attrNameLst>
                                          <p:attrName>style.visibility</p:attrName>
                                        </p:attrNameLst>
                                      </p:cBhvr>
                                      <p:to>
                                        <p:strVal val="visible"/>
                                      </p:to>
                                    </p:set>
                                    <p:animEffect filter="dissolve" transition="in">
                                      <p:cBhvr>
                                        <p:cTn id="38" dur="500"/>
                                        <p:tgtEl>
                                          <p:spTgt spid="6563"/>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6575"/>
                                        </p:tgtEl>
                                        <p:attrNameLst>
                                          <p:attrName>style.visibility</p:attrName>
                                        </p:attrNameLst>
                                      </p:cBhvr>
                                      <p:to>
                                        <p:strVal val="visible"/>
                                      </p:to>
                                    </p:set>
                                    <p:animEffect filter="dissolve" transition="in">
                                      <p:cBhvr>
                                        <p:cTn id="43" dur="2000"/>
                                        <p:tgtEl>
                                          <p:spTgt spid="6575"/>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6578"/>
                                        </p:tgtEl>
                                        <p:attrNameLst>
                                          <p:attrName>style.visibility</p:attrName>
                                        </p:attrNameLst>
                                      </p:cBhvr>
                                      <p:to>
                                        <p:strVal val="visible"/>
                                      </p:to>
                                    </p:set>
                                    <p:animEffect filter="dissolve" transition="in">
                                      <p:cBhvr>
                                        <p:cTn id="48" dur="500"/>
                                        <p:tgtEl>
                                          <p:spTgt spid="6578"/>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6581"/>
                                        </p:tgtEl>
                                        <p:attrNameLst>
                                          <p:attrName>style.visibility</p:attrName>
                                        </p:attrNameLst>
                                      </p:cBhvr>
                                      <p:to>
                                        <p:strVal val="visible"/>
                                      </p:to>
                                    </p:set>
                                    <p:animEffect filter="dissolve" transition="in">
                                      <p:cBhvr>
                                        <p:cTn id="53" dur="500"/>
                                        <p:tgtEl>
                                          <p:spTgt spid="6581"/>
                                        </p:tgtEl>
                                      </p:cBhvr>
                                    </p:animEffect>
                                  </p:childTnLst>
                                </p:cTn>
                              </p:par>
                            </p:childTnLst>
                          </p:cTn>
                        </p:par>
                        <p:par>
                          <p:cTn id="54" fill="hold">
                            <p:stCondLst>
                              <p:cond delay="500"/>
                            </p:stCondLst>
                            <p:childTnLst>
                              <p:par>
                                <p:cTn id="55" presetClass="entr" nodeType="afterEffect" presetID="9" grpId="10" fill="hold">
                                  <p:stCondLst>
                                    <p:cond delay="0"/>
                                  </p:stCondLst>
                                  <p:iterate type="el" backwards="0">
                                    <p:tmAbs val="0"/>
                                  </p:iterate>
                                  <p:childTnLst>
                                    <p:set>
                                      <p:cBhvr>
                                        <p:cTn id="56" fill="hold"/>
                                        <p:tgtEl>
                                          <p:spTgt spid="6582"/>
                                        </p:tgtEl>
                                        <p:attrNameLst>
                                          <p:attrName>style.visibility</p:attrName>
                                        </p:attrNameLst>
                                      </p:cBhvr>
                                      <p:to>
                                        <p:strVal val="visible"/>
                                      </p:to>
                                    </p:set>
                                    <p:animEffect filter="dissolve" transition="in">
                                      <p:cBhvr>
                                        <p:cTn id="57" dur="500"/>
                                        <p:tgtEl>
                                          <p:spTgt spid="6582"/>
                                        </p:tgtEl>
                                      </p:cBhvr>
                                    </p:animEffect>
                                  </p:childTnLst>
                                </p:cTn>
                              </p:par>
                            </p:childTnLst>
                          </p:cTn>
                        </p:par>
                        <p:par>
                          <p:cTn id="58" fill="hold">
                            <p:stCondLst>
                              <p:cond delay="1000"/>
                            </p:stCondLst>
                            <p:childTnLst>
                              <p:par>
                                <p:cTn id="59" presetClass="entr" nodeType="afterEffect" presetID="9" grpId="11" fill="hold">
                                  <p:stCondLst>
                                    <p:cond delay="0"/>
                                  </p:stCondLst>
                                  <p:iterate type="el" backwards="0">
                                    <p:tmAbs val="0"/>
                                  </p:iterate>
                                  <p:childTnLst>
                                    <p:set>
                                      <p:cBhvr>
                                        <p:cTn id="60" fill="hold"/>
                                        <p:tgtEl>
                                          <p:spTgt spid="6583"/>
                                        </p:tgtEl>
                                        <p:attrNameLst>
                                          <p:attrName>style.visibility</p:attrName>
                                        </p:attrNameLst>
                                      </p:cBhvr>
                                      <p:to>
                                        <p:strVal val="visible"/>
                                      </p:to>
                                    </p:set>
                                    <p:animEffect filter="dissolve" transition="in">
                                      <p:cBhvr>
                                        <p:cTn id="61" dur="500"/>
                                        <p:tgtEl>
                                          <p:spTgt spid="6583"/>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ID="9" grpId="12" fill="hold">
                                  <p:stCondLst>
                                    <p:cond delay="0"/>
                                  </p:stCondLst>
                                  <p:iterate type="el" backwards="0">
                                    <p:tmAbs val="0"/>
                                  </p:iterate>
                                  <p:childTnLst>
                                    <p:set>
                                      <p:cBhvr>
                                        <p:cTn id="65" fill="hold"/>
                                        <p:tgtEl>
                                          <p:spTgt spid="6586"/>
                                        </p:tgtEl>
                                        <p:attrNameLst>
                                          <p:attrName>style.visibility</p:attrName>
                                        </p:attrNameLst>
                                      </p:cBhvr>
                                      <p:to>
                                        <p:strVal val="visible"/>
                                      </p:to>
                                    </p:set>
                                    <p:animEffect filter="dissolve" transition="in">
                                      <p:cBhvr>
                                        <p:cTn id="66" dur="500"/>
                                        <p:tgtEl>
                                          <p:spTgt spid="6586"/>
                                        </p:tgtEl>
                                      </p:cBhvr>
                                    </p:animEffect>
                                  </p:childTnLst>
                                </p:cTn>
                              </p:par>
                            </p:childTnLst>
                          </p:cTn>
                        </p:par>
                        <p:par>
                          <p:cTn id="67" fill="hold">
                            <p:stCondLst>
                              <p:cond delay="500"/>
                            </p:stCondLst>
                            <p:childTnLst>
                              <p:par>
                                <p:cTn id="68" presetClass="entr" nodeType="afterEffect" presetID="9" grpId="13" fill="hold">
                                  <p:stCondLst>
                                    <p:cond delay="0"/>
                                  </p:stCondLst>
                                  <p:iterate type="el" backwards="0">
                                    <p:tmAbs val="0"/>
                                  </p:iterate>
                                  <p:childTnLst>
                                    <p:set>
                                      <p:cBhvr>
                                        <p:cTn id="69" fill="hold"/>
                                        <p:tgtEl>
                                          <p:spTgt spid="6587"/>
                                        </p:tgtEl>
                                        <p:attrNameLst>
                                          <p:attrName>style.visibility</p:attrName>
                                        </p:attrNameLst>
                                      </p:cBhvr>
                                      <p:to>
                                        <p:strVal val="visible"/>
                                      </p:to>
                                    </p:set>
                                    <p:animEffect filter="dissolve" transition="in">
                                      <p:cBhvr>
                                        <p:cTn id="70" dur="500"/>
                                        <p:tgtEl>
                                          <p:spTgt spid="6587"/>
                                        </p:tgtEl>
                                      </p:cBhvr>
                                    </p:animEffect>
                                  </p:childTnLst>
                                </p:cTn>
                              </p:par>
                            </p:childTnLst>
                          </p:cTn>
                        </p:par>
                        <p:par>
                          <p:cTn id="71" fill="hold">
                            <p:stCondLst>
                              <p:cond delay="1000"/>
                            </p:stCondLst>
                            <p:childTnLst>
                              <p:par>
                                <p:cTn id="72" presetClass="entr" nodeType="afterEffect" presetID="9" grpId="14" fill="hold">
                                  <p:stCondLst>
                                    <p:cond delay="0"/>
                                  </p:stCondLst>
                                  <p:iterate type="el" backwards="0">
                                    <p:tmAbs val="0"/>
                                  </p:iterate>
                                  <p:childTnLst>
                                    <p:set>
                                      <p:cBhvr>
                                        <p:cTn id="73" fill="hold"/>
                                        <p:tgtEl>
                                          <p:spTgt spid="6588"/>
                                        </p:tgtEl>
                                        <p:attrNameLst>
                                          <p:attrName>style.visibility</p:attrName>
                                        </p:attrNameLst>
                                      </p:cBhvr>
                                      <p:to>
                                        <p:strVal val="visible"/>
                                      </p:to>
                                    </p:set>
                                    <p:animEffect filter="dissolve" transition="in">
                                      <p:cBhvr>
                                        <p:cTn id="74" dur="500"/>
                                        <p:tgtEl>
                                          <p:spTgt spid="6588"/>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ID="9" grpId="15" fill="hold">
                                  <p:stCondLst>
                                    <p:cond delay="0"/>
                                  </p:stCondLst>
                                  <p:iterate type="el" backwards="0">
                                    <p:tmAbs val="0"/>
                                  </p:iterate>
                                  <p:childTnLst>
                                    <p:set>
                                      <p:cBhvr>
                                        <p:cTn id="78" fill="hold"/>
                                        <p:tgtEl>
                                          <p:spTgt spid="6591"/>
                                        </p:tgtEl>
                                        <p:attrNameLst>
                                          <p:attrName>style.visibility</p:attrName>
                                        </p:attrNameLst>
                                      </p:cBhvr>
                                      <p:to>
                                        <p:strVal val="visible"/>
                                      </p:to>
                                    </p:set>
                                    <p:animEffect filter="dissolve" transition="in">
                                      <p:cBhvr>
                                        <p:cTn id="79" dur="500"/>
                                        <p:tgtEl>
                                          <p:spTgt spid="6591"/>
                                        </p:tgtEl>
                                      </p:cBhvr>
                                    </p:animEffect>
                                  </p:childTnLst>
                                </p:cTn>
                              </p:par>
                            </p:childTnLst>
                          </p:cTn>
                        </p:par>
                        <p:par>
                          <p:cTn id="80" fill="hold">
                            <p:stCondLst>
                              <p:cond delay="500"/>
                            </p:stCondLst>
                            <p:childTnLst>
                              <p:par>
                                <p:cTn id="81" presetClass="entr" nodeType="afterEffect" presetID="9" grpId="16" fill="hold">
                                  <p:stCondLst>
                                    <p:cond delay="0"/>
                                  </p:stCondLst>
                                  <p:iterate type="el" backwards="0">
                                    <p:tmAbs val="0"/>
                                  </p:iterate>
                                  <p:childTnLst>
                                    <p:set>
                                      <p:cBhvr>
                                        <p:cTn id="82" fill="hold"/>
                                        <p:tgtEl>
                                          <p:spTgt spid="6592"/>
                                        </p:tgtEl>
                                        <p:attrNameLst>
                                          <p:attrName>style.visibility</p:attrName>
                                        </p:attrNameLst>
                                      </p:cBhvr>
                                      <p:to>
                                        <p:strVal val="visible"/>
                                      </p:to>
                                    </p:set>
                                    <p:animEffect filter="dissolve" transition="in">
                                      <p:cBhvr>
                                        <p:cTn id="83" dur="500"/>
                                        <p:tgtEl>
                                          <p:spTgt spid="6592"/>
                                        </p:tgtEl>
                                      </p:cBhvr>
                                    </p:animEffect>
                                  </p:childTnLst>
                                </p:cTn>
                              </p:par>
                            </p:childTnLst>
                          </p:cTn>
                        </p:par>
                        <p:par>
                          <p:cTn id="84" fill="hold">
                            <p:stCondLst>
                              <p:cond delay="1000"/>
                            </p:stCondLst>
                            <p:childTnLst>
                              <p:par>
                                <p:cTn id="85" presetClass="entr" nodeType="afterEffect" presetID="9" grpId="17" fill="hold">
                                  <p:stCondLst>
                                    <p:cond delay="0"/>
                                  </p:stCondLst>
                                  <p:iterate type="el" backwards="0">
                                    <p:tmAbs val="0"/>
                                  </p:iterate>
                                  <p:childTnLst>
                                    <p:set>
                                      <p:cBhvr>
                                        <p:cTn id="86" fill="hold"/>
                                        <p:tgtEl>
                                          <p:spTgt spid="6593"/>
                                        </p:tgtEl>
                                        <p:attrNameLst>
                                          <p:attrName>style.visibility</p:attrName>
                                        </p:attrNameLst>
                                      </p:cBhvr>
                                      <p:to>
                                        <p:strVal val="visible"/>
                                      </p:to>
                                    </p:set>
                                    <p:animEffect filter="dissolve" transition="in">
                                      <p:cBhvr>
                                        <p:cTn id="87" dur="500"/>
                                        <p:tgtEl>
                                          <p:spTgt spid="6593"/>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ID="9" grpId="18" fill="hold">
                                  <p:stCondLst>
                                    <p:cond delay="0"/>
                                  </p:stCondLst>
                                  <p:iterate type="el" backwards="0">
                                    <p:tmAbs val="0"/>
                                  </p:iterate>
                                  <p:childTnLst>
                                    <p:set>
                                      <p:cBhvr>
                                        <p:cTn id="91" fill="hold"/>
                                        <p:tgtEl>
                                          <p:spTgt spid="6596"/>
                                        </p:tgtEl>
                                        <p:attrNameLst>
                                          <p:attrName>style.visibility</p:attrName>
                                        </p:attrNameLst>
                                      </p:cBhvr>
                                      <p:to>
                                        <p:strVal val="visible"/>
                                      </p:to>
                                    </p:set>
                                    <p:animEffect filter="dissolve" transition="in">
                                      <p:cBhvr>
                                        <p:cTn id="92" dur="500"/>
                                        <p:tgtEl>
                                          <p:spTgt spid="6596"/>
                                        </p:tgtEl>
                                      </p:cBhvr>
                                    </p:animEffect>
                                  </p:childTnLst>
                                </p:cTn>
                              </p:par>
                            </p:childTnLst>
                          </p:cTn>
                        </p:par>
                        <p:par>
                          <p:cTn id="93" fill="hold">
                            <p:stCondLst>
                              <p:cond delay="500"/>
                            </p:stCondLst>
                            <p:childTnLst>
                              <p:par>
                                <p:cTn id="94" presetClass="entr" nodeType="afterEffect" presetID="9" grpId="19" fill="hold">
                                  <p:stCondLst>
                                    <p:cond delay="0"/>
                                  </p:stCondLst>
                                  <p:iterate type="el" backwards="0">
                                    <p:tmAbs val="0"/>
                                  </p:iterate>
                                  <p:childTnLst>
                                    <p:set>
                                      <p:cBhvr>
                                        <p:cTn id="95" fill="hold"/>
                                        <p:tgtEl>
                                          <p:spTgt spid="6597"/>
                                        </p:tgtEl>
                                        <p:attrNameLst>
                                          <p:attrName>style.visibility</p:attrName>
                                        </p:attrNameLst>
                                      </p:cBhvr>
                                      <p:to>
                                        <p:strVal val="visible"/>
                                      </p:to>
                                    </p:set>
                                    <p:animEffect filter="dissolve" transition="in">
                                      <p:cBhvr>
                                        <p:cTn id="96" dur="500"/>
                                        <p:tgtEl>
                                          <p:spTgt spid="6597"/>
                                        </p:tgtEl>
                                      </p:cBhvr>
                                    </p:animEffect>
                                  </p:childTnLst>
                                </p:cTn>
                              </p:par>
                            </p:childTnLst>
                          </p:cTn>
                        </p:par>
                        <p:par>
                          <p:cTn id="97" fill="hold">
                            <p:stCondLst>
                              <p:cond delay="1000"/>
                            </p:stCondLst>
                            <p:childTnLst>
                              <p:par>
                                <p:cTn id="98" presetClass="entr" nodeType="afterEffect" presetID="9" grpId="20" fill="hold">
                                  <p:stCondLst>
                                    <p:cond delay="0"/>
                                  </p:stCondLst>
                                  <p:iterate type="el" backwards="0">
                                    <p:tmAbs val="0"/>
                                  </p:iterate>
                                  <p:childTnLst>
                                    <p:set>
                                      <p:cBhvr>
                                        <p:cTn id="99" fill="hold"/>
                                        <p:tgtEl>
                                          <p:spTgt spid="6598"/>
                                        </p:tgtEl>
                                        <p:attrNameLst>
                                          <p:attrName>style.visibility</p:attrName>
                                        </p:attrNameLst>
                                      </p:cBhvr>
                                      <p:to>
                                        <p:strVal val="visible"/>
                                      </p:to>
                                    </p:set>
                                    <p:animEffect filter="dissolve" transition="in">
                                      <p:cBhvr>
                                        <p:cTn id="100" dur="500"/>
                                        <p:tgtEl>
                                          <p:spTgt spid="659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582" grpId="10"/>
      <p:bldP build="whole" bldLvl="1" animBg="1" rev="0" advAuto="0" spid="6586" grpId="12"/>
      <p:bldP build="whole" bldLvl="1" animBg="1" rev="0" advAuto="0" spid="6575" grpId="7"/>
      <p:bldP build="whole" bldLvl="1" animBg="1" rev="0" advAuto="0" spid="6588" grpId="14"/>
      <p:bldP build="p" bldLvl="1" animBg="1" rev="0" advAuto="0" spid="6525" grpId="2"/>
      <p:bldP build="whole" bldLvl="1" animBg="1" rev="0" advAuto="0" spid="6578" grpId="8"/>
      <p:bldP build="whole" bldLvl="1" animBg="1" rev="0" advAuto="0" spid="6598" grpId="20"/>
      <p:bldP build="whole" bldLvl="1" animBg="1" rev="0" advAuto="0" spid="6591" grpId="15"/>
      <p:bldP build="whole" bldLvl="1" animBg="1" rev="0" advAuto="0" spid="6593" grpId="17"/>
      <p:bldP build="p" bldLvl="1" animBg="1" rev="0" advAuto="0" spid="6524" grpId="1"/>
      <p:bldP build="whole" bldLvl="1" animBg="1" rev="0" advAuto="0" spid="6596" grpId="18"/>
      <p:bldP build="whole" bldLvl="1" animBg="1" rev="0" advAuto="0" spid="6587" grpId="13"/>
      <p:bldP build="whole" bldLvl="1" animBg="1" rev="0" advAuto="0" spid="6592" grpId="16"/>
      <p:bldP build="whole" bldLvl="1" animBg="1" rev="0" advAuto="0" spid="6583" grpId="11"/>
      <p:bldP build="whole" bldLvl="1" animBg="1" rev="0" advAuto="0" spid="6560" grpId="5"/>
      <p:bldP build="whole" bldLvl="1" animBg="1" rev="0" advAuto="0" spid="6563" grpId="6"/>
      <p:bldP build="whole" bldLvl="1" animBg="1" rev="0" advAuto="0" spid="6581" grpId="9"/>
      <p:bldP build="whole" bldLvl="1" animBg="1" rev="0" advAuto="0" spid="6546" grpId="4"/>
      <p:bldP build="whole" bldLvl="1" animBg="1" rev="0" advAuto="0" spid="6543" grpId="3"/>
      <p:bldP build="whole" bldLvl="1" animBg="1" rev="0" advAuto="0" spid="6597" grpId="19"/>
    </p:bldLst>
  </p:timing>
</p:sld>
</file>

<file path=ppt/slides/slide10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600" name="Shape 6600"/>
          <p:cNvSpPr/>
          <p:nvPr>
            <p:ph type="body" sz="quarter" idx="1"/>
          </p:nvPr>
        </p:nvSpPr>
        <p:spPr>
          <a:prstGeom prst="rect">
            <a:avLst/>
          </a:prstGeom>
        </p:spPr>
        <p:txBody>
          <a:bodyPr/>
          <a:lstStyle/>
          <a:p>
            <a:pPr/>
            <a:r>
              <a:t>Creative Business Target Strategy</a:t>
            </a:r>
          </a:p>
        </p:txBody>
      </p:sp>
      <p:sp>
        <p:nvSpPr>
          <p:cNvPr id="6601" name="Shape 6601"/>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602" name="Shape 6602"/>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6603" name="Shape 6603"/>
          <p:cNvSpPr/>
          <p:nvPr/>
        </p:nvSpPr>
        <p:spPr>
          <a:xfrm>
            <a:off x="9551441" y="2896144"/>
            <a:ext cx="820671" cy="1824009"/>
          </a:xfrm>
          <a:prstGeom prst="ellipse">
            <a:avLst/>
          </a:prstGeom>
          <a:solidFill>
            <a:srgbClr val="F2F2F2"/>
          </a:solidFill>
          <a:ln w="12700">
            <a:miter lim="400000"/>
          </a:ln>
        </p:spPr>
        <p:txBody>
          <a:bodyPr lIns="45719" rIns="45719" anchor="ctr"/>
          <a:lstStyle/>
          <a:p>
            <a:pPr algn="ctr">
              <a:defRPr>
                <a:solidFill>
                  <a:srgbClr val="FFFFFF"/>
                </a:solidFill>
              </a:defRPr>
            </a:pPr>
          </a:p>
        </p:txBody>
      </p:sp>
      <p:sp>
        <p:nvSpPr>
          <p:cNvPr id="6604" name="Shape 6604"/>
          <p:cNvSpPr/>
          <p:nvPr/>
        </p:nvSpPr>
        <p:spPr>
          <a:xfrm>
            <a:off x="9636927" y="3200445"/>
            <a:ext cx="553453" cy="1230095"/>
          </a:xfrm>
          <a:prstGeom prst="ellipse">
            <a:avLst/>
          </a:prstGeom>
          <a:solidFill>
            <a:srgbClr val="E7E6E6"/>
          </a:solidFill>
          <a:ln w="12700">
            <a:miter lim="400000"/>
          </a:ln>
        </p:spPr>
        <p:txBody>
          <a:bodyPr lIns="45719" rIns="45719" anchor="ctr"/>
          <a:lstStyle/>
          <a:p>
            <a:pPr algn="ctr">
              <a:defRPr>
                <a:solidFill>
                  <a:srgbClr val="FFFFFF"/>
                </a:solidFill>
              </a:defRPr>
            </a:pPr>
          </a:p>
        </p:txBody>
      </p:sp>
      <p:sp>
        <p:nvSpPr>
          <p:cNvPr id="6605" name="Shape 6605"/>
          <p:cNvSpPr/>
          <p:nvPr/>
        </p:nvSpPr>
        <p:spPr>
          <a:xfrm>
            <a:off x="9710559" y="3442010"/>
            <a:ext cx="336079" cy="746965"/>
          </a:xfrm>
          <a:prstGeom prst="ellipse">
            <a:avLst/>
          </a:prstGeom>
          <a:solidFill>
            <a:srgbClr val="F2F2F2"/>
          </a:solidFill>
          <a:ln w="12700">
            <a:miter lim="400000"/>
          </a:ln>
        </p:spPr>
        <p:txBody>
          <a:bodyPr lIns="45719" rIns="45719" anchor="ctr"/>
          <a:lstStyle/>
          <a:p>
            <a:pPr algn="ctr">
              <a:defRPr b="1">
                <a:solidFill>
                  <a:srgbClr val="FFFFFF"/>
                </a:solidFill>
              </a:defRPr>
            </a:pPr>
          </a:p>
        </p:txBody>
      </p:sp>
      <p:sp>
        <p:nvSpPr>
          <p:cNvPr id="6606" name="Shape 6606"/>
          <p:cNvSpPr/>
          <p:nvPr/>
        </p:nvSpPr>
        <p:spPr>
          <a:xfrm>
            <a:off x="9769070" y="3628259"/>
            <a:ext cx="161907" cy="359851"/>
          </a:xfrm>
          <a:prstGeom prst="ellipse">
            <a:avLst/>
          </a:prstGeom>
          <a:solidFill>
            <a:srgbClr val="F23B48"/>
          </a:solidFill>
          <a:ln w="12700">
            <a:miter lim="400000"/>
          </a:ln>
        </p:spPr>
        <p:txBody>
          <a:bodyPr lIns="45719" rIns="45719" anchor="ctr"/>
          <a:lstStyle/>
          <a:p>
            <a:pPr algn="ctr">
              <a:defRPr>
                <a:solidFill>
                  <a:srgbClr val="FFFFFF"/>
                </a:solidFill>
              </a:defRPr>
            </a:pPr>
          </a:p>
        </p:txBody>
      </p:sp>
      <p:grpSp>
        <p:nvGrpSpPr>
          <p:cNvPr id="6613" name="Group 6613"/>
          <p:cNvGrpSpPr/>
          <p:nvPr/>
        </p:nvGrpSpPr>
        <p:grpSpPr>
          <a:xfrm>
            <a:off x="1326060" y="2741226"/>
            <a:ext cx="3304812" cy="2150028"/>
            <a:chOff x="0" y="0"/>
            <a:chExt cx="3304810" cy="2150027"/>
          </a:xfrm>
        </p:grpSpPr>
        <p:sp>
          <p:nvSpPr>
            <p:cNvPr id="6607" name="Shape 6607"/>
            <p:cNvSpPr/>
            <p:nvPr/>
          </p:nvSpPr>
          <p:spPr>
            <a:xfrm flipH="1">
              <a:off x="37596" y="502960"/>
              <a:ext cx="1350724" cy="534441"/>
            </a:xfrm>
            <a:custGeom>
              <a:avLst/>
              <a:gdLst/>
              <a:ahLst/>
              <a:cxnLst>
                <a:cxn ang="0">
                  <a:pos x="wd2" y="hd2"/>
                </a:cxn>
                <a:cxn ang="5400000">
                  <a:pos x="wd2" y="hd2"/>
                </a:cxn>
                <a:cxn ang="10800000">
                  <a:pos x="wd2" y="hd2"/>
                </a:cxn>
                <a:cxn ang="16200000">
                  <a:pos x="wd2" y="hd2"/>
                </a:cxn>
              </a:cxnLst>
              <a:rect l="0" t="0" r="r" b="b"/>
              <a:pathLst>
                <a:path w="20590" h="20287" fill="norm" stroke="1" extrusionOk="0">
                  <a:moveTo>
                    <a:pt x="17178" y="1323"/>
                  </a:moveTo>
                  <a:cubicBezTo>
                    <a:pt x="13810" y="-1313"/>
                    <a:pt x="9456" y="133"/>
                    <a:pt x="7415" y="4385"/>
                  </a:cubicBezTo>
                  <a:cubicBezTo>
                    <a:pt x="0" y="20287"/>
                    <a:pt x="0" y="20287"/>
                    <a:pt x="0" y="20287"/>
                  </a:cubicBezTo>
                  <a:cubicBezTo>
                    <a:pt x="16566" y="20287"/>
                    <a:pt x="16566" y="20287"/>
                    <a:pt x="16566" y="20287"/>
                  </a:cubicBezTo>
                  <a:cubicBezTo>
                    <a:pt x="19559" y="13824"/>
                    <a:pt x="19559" y="13824"/>
                    <a:pt x="19559" y="13824"/>
                  </a:cubicBezTo>
                  <a:cubicBezTo>
                    <a:pt x="21600" y="9487"/>
                    <a:pt x="20511" y="3959"/>
                    <a:pt x="17178" y="1323"/>
                  </a:cubicBezTo>
                  <a:close/>
                </a:path>
              </a:pathLst>
            </a:custGeom>
            <a:solidFill>
              <a:srgbClr val="780200"/>
            </a:solidFill>
            <a:ln w="12700" cap="flat">
              <a:noFill/>
              <a:miter lim="400000"/>
            </a:ln>
            <a:effectLst/>
          </p:spPr>
          <p:txBody>
            <a:bodyPr wrap="square" lIns="45719" tIns="45719" rIns="45719" bIns="45719" numCol="1" anchor="t">
              <a:noAutofit/>
            </a:bodyPr>
            <a:lstStyle/>
            <a:p>
              <a:pPr/>
            </a:p>
          </p:txBody>
        </p:sp>
        <p:sp>
          <p:nvSpPr>
            <p:cNvPr id="6608" name="Shape 6608"/>
            <p:cNvSpPr/>
            <p:nvPr/>
          </p:nvSpPr>
          <p:spPr>
            <a:xfrm flipH="1">
              <a:off x="37596" y="1113353"/>
              <a:ext cx="1350724" cy="1036675"/>
            </a:xfrm>
            <a:custGeom>
              <a:avLst/>
              <a:gdLst/>
              <a:ahLst/>
              <a:cxnLst>
                <a:cxn ang="0">
                  <a:pos x="wd2" y="hd2"/>
                </a:cxn>
                <a:cxn ang="5400000">
                  <a:pos x="wd2" y="hd2"/>
                </a:cxn>
                <a:cxn ang="10800000">
                  <a:pos x="wd2" y="hd2"/>
                </a:cxn>
                <a:cxn ang="16200000">
                  <a:pos x="wd2" y="hd2"/>
                </a:cxn>
              </a:cxnLst>
              <a:rect l="0" t="0" r="r" b="b"/>
              <a:pathLst>
                <a:path w="20590" h="20298" fill="norm" stroke="1" extrusionOk="0">
                  <a:moveTo>
                    <a:pt x="17178" y="18971"/>
                  </a:moveTo>
                  <a:cubicBezTo>
                    <a:pt x="13810" y="21600"/>
                    <a:pt x="9456" y="20198"/>
                    <a:pt x="7415" y="15860"/>
                  </a:cubicBezTo>
                  <a:cubicBezTo>
                    <a:pt x="0" y="0"/>
                    <a:pt x="0" y="0"/>
                    <a:pt x="0" y="0"/>
                  </a:cubicBezTo>
                  <a:cubicBezTo>
                    <a:pt x="16566" y="0"/>
                    <a:pt x="16566" y="0"/>
                    <a:pt x="16566" y="0"/>
                  </a:cubicBezTo>
                  <a:cubicBezTo>
                    <a:pt x="19559" y="6441"/>
                    <a:pt x="19559" y="6441"/>
                    <a:pt x="19559" y="6441"/>
                  </a:cubicBezTo>
                  <a:cubicBezTo>
                    <a:pt x="21600" y="10778"/>
                    <a:pt x="20511" y="16386"/>
                    <a:pt x="17178" y="18971"/>
                  </a:cubicBezTo>
                  <a:close/>
                </a:path>
              </a:pathLst>
            </a:custGeom>
            <a:solidFill>
              <a:srgbClr val="780200"/>
            </a:solidFill>
            <a:ln w="12700" cap="flat">
              <a:noFill/>
              <a:miter lim="400000"/>
            </a:ln>
            <a:effectLst/>
          </p:spPr>
          <p:txBody>
            <a:bodyPr wrap="square" lIns="45719" tIns="45719" rIns="45719" bIns="45719" numCol="1" anchor="t">
              <a:noAutofit/>
            </a:bodyPr>
            <a:lstStyle/>
            <a:p>
              <a:pPr/>
            </a:p>
          </p:txBody>
        </p:sp>
        <p:sp>
          <p:nvSpPr>
            <p:cNvPr id="6609" name="Shape 6609"/>
            <p:cNvSpPr/>
            <p:nvPr/>
          </p:nvSpPr>
          <p:spPr>
            <a:xfrm>
              <a:off x="123269" y="965185"/>
              <a:ext cx="3181542" cy="220388"/>
            </a:xfrm>
            <a:prstGeom prst="roundRect">
              <a:avLst>
                <a:gd name="adj" fmla="val 50000"/>
              </a:avLst>
            </a:prstGeom>
            <a:solidFill>
              <a:srgbClr val="A4000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10" name="Shape 6610"/>
            <p:cNvSpPr/>
            <p:nvPr/>
          </p:nvSpPr>
          <p:spPr>
            <a:xfrm flipH="1">
              <a:off x="0" y="1113353"/>
              <a:ext cx="1388319" cy="197225"/>
            </a:xfrm>
            <a:custGeom>
              <a:avLst/>
              <a:gdLst/>
              <a:ahLst/>
              <a:cxnLst>
                <a:cxn ang="0">
                  <a:pos x="wd2" y="hd2"/>
                </a:cxn>
                <a:cxn ang="5400000">
                  <a:pos x="wd2" y="hd2"/>
                </a:cxn>
                <a:cxn ang="10800000">
                  <a:pos x="wd2" y="hd2"/>
                </a:cxn>
                <a:cxn ang="16200000">
                  <a:pos x="wd2" y="hd2"/>
                </a:cxn>
              </a:cxnLst>
              <a:rect l="0" t="0" r="r" b="b"/>
              <a:pathLst>
                <a:path w="21600" h="16528" fill="norm" stroke="1" extrusionOk="0">
                  <a:moveTo>
                    <a:pt x="7570" y="10894"/>
                  </a:moveTo>
                  <a:cubicBezTo>
                    <a:pt x="0" y="0"/>
                    <a:pt x="0" y="0"/>
                    <a:pt x="0" y="0"/>
                  </a:cubicBezTo>
                  <a:cubicBezTo>
                    <a:pt x="16912" y="0"/>
                    <a:pt x="16912" y="0"/>
                    <a:pt x="16912" y="0"/>
                  </a:cubicBezTo>
                  <a:cubicBezTo>
                    <a:pt x="16912" y="0"/>
                    <a:pt x="21600" y="1690"/>
                    <a:pt x="21600" y="11645"/>
                  </a:cubicBezTo>
                  <a:cubicBezTo>
                    <a:pt x="21600" y="21600"/>
                    <a:pt x="9654" y="13711"/>
                    <a:pt x="7570" y="10894"/>
                  </a:cubicBezTo>
                  <a:close/>
                </a:path>
              </a:pathLst>
            </a:custGeom>
            <a:solidFill>
              <a:srgbClr val="E10301"/>
            </a:solidFill>
            <a:ln w="12700" cap="flat">
              <a:noFill/>
              <a:miter lim="400000"/>
            </a:ln>
            <a:effectLst/>
          </p:spPr>
          <p:txBody>
            <a:bodyPr wrap="square" lIns="45719" tIns="45719" rIns="45719" bIns="45719" numCol="1" anchor="t">
              <a:noAutofit/>
            </a:bodyPr>
            <a:lstStyle/>
            <a:p>
              <a:pPr/>
            </a:p>
          </p:txBody>
        </p:sp>
        <p:sp>
          <p:nvSpPr>
            <p:cNvPr id="6611" name="Shape 6611"/>
            <p:cNvSpPr/>
            <p:nvPr/>
          </p:nvSpPr>
          <p:spPr>
            <a:xfrm flipH="1">
              <a:off x="37596" y="-1"/>
              <a:ext cx="1350724" cy="1037405"/>
            </a:xfrm>
            <a:custGeom>
              <a:avLst/>
              <a:gdLst/>
              <a:ahLst/>
              <a:cxnLst>
                <a:cxn ang="0">
                  <a:pos x="wd2" y="hd2"/>
                </a:cxn>
                <a:cxn ang="5400000">
                  <a:pos x="wd2" y="hd2"/>
                </a:cxn>
                <a:cxn ang="10800000">
                  <a:pos x="wd2" y="hd2"/>
                </a:cxn>
                <a:cxn ang="16200000">
                  <a:pos x="wd2" y="hd2"/>
                </a:cxn>
              </a:cxnLst>
              <a:rect l="0" t="0" r="r" b="b"/>
              <a:pathLst>
                <a:path w="20590" h="20312" fill="norm" stroke="1" extrusionOk="0">
                  <a:moveTo>
                    <a:pt x="17178" y="1297"/>
                  </a:moveTo>
                  <a:cubicBezTo>
                    <a:pt x="13810" y="-1288"/>
                    <a:pt x="9456" y="114"/>
                    <a:pt x="7415" y="4408"/>
                  </a:cubicBezTo>
                  <a:cubicBezTo>
                    <a:pt x="0" y="20312"/>
                    <a:pt x="0" y="20312"/>
                    <a:pt x="0" y="20312"/>
                  </a:cubicBezTo>
                  <a:cubicBezTo>
                    <a:pt x="16566" y="20312"/>
                    <a:pt x="16566" y="20312"/>
                    <a:pt x="16566" y="20312"/>
                  </a:cubicBezTo>
                  <a:cubicBezTo>
                    <a:pt x="19559" y="13871"/>
                    <a:pt x="19559" y="13871"/>
                    <a:pt x="19559" y="13871"/>
                  </a:cubicBezTo>
                  <a:cubicBezTo>
                    <a:pt x="21600" y="9534"/>
                    <a:pt x="20511" y="3926"/>
                    <a:pt x="17178" y="1297"/>
                  </a:cubicBezTo>
                  <a:close/>
                </a:path>
              </a:pathLst>
            </a:custGeom>
            <a:solidFill>
              <a:srgbClr val="E10301"/>
            </a:solidFill>
            <a:ln w="12700" cap="flat">
              <a:noFill/>
              <a:miter lim="400000"/>
            </a:ln>
            <a:effectLst/>
          </p:spPr>
          <p:txBody>
            <a:bodyPr wrap="square" lIns="45719" tIns="45719" rIns="45719" bIns="45719" numCol="1" anchor="t">
              <a:noAutofit/>
            </a:bodyPr>
            <a:lstStyle/>
            <a:p>
              <a:pPr/>
            </a:p>
          </p:txBody>
        </p:sp>
        <p:sp>
          <p:nvSpPr>
            <p:cNvPr id="6612" name="Shape 6612"/>
            <p:cNvSpPr/>
            <p:nvPr/>
          </p:nvSpPr>
          <p:spPr>
            <a:xfrm flipH="1">
              <a:off x="75954" y="502960"/>
              <a:ext cx="1312366" cy="534441"/>
            </a:xfrm>
            <a:custGeom>
              <a:avLst/>
              <a:gdLst/>
              <a:ahLst/>
              <a:cxnLst>
                <a:cxn ang="0">
                  <a:pos x="wd2" y="hd2"/>
                </a:cxn>
                <a:cxn ang="5400000">
                  <a:pos x="wd2" y="hd2"/>
                </a:cxn>
                <a:cxn ang="10800000">
                  <a:pos x="wd2" y="hd2"/>
                </a:cxn>
                <a:cxn ang="16200000">
                  <a:pos x="wd2" y="hd2"/>
                </a:cxn>
              </a:cxnLst>
              <a:rect l="0" t="0" r="r" b="b"/>
              <a:pathLst>
                <a:path w="21600" h="20287" fill="norm" stroke="1" extrusionOk="0">
                  <a:moveTo>
                    <a:pt x="21600" y="5575"/>
                  </a:moveTo>
                  <a:cubicBezTo>
                    <a:pt x="21012" y="3874"/>
                    <a:pt x="19947" y="2344"/>
                    <a:pt x="18551" y="1323"/>
                  </a:cubicBezTo>
                  <a:cubicBezTo>
                    <a:pt x="14914" y="-1313"/>
                    <a:pt x="10212" y="133"/>
                    <a:pt x="8008" y="4385"/>
                  </a:cubicBezTo>
                  <a:cubicBezTo>
                    <a:pt x="0" y="20287"/>
                    <a:pt x="0" y="20287"/>
                    <a:pt x="0" y="20287"/>
                  </a:cubicBezTo>
                  <a:cubicBezTo>
                    <a:pt x="17890" y="20287"/>
                    <a:pt x="17890" y="20287"/>
                    <a:pt x="17890" y="20287"/>
                  </a:cubicBezTo>
                  <a:cubicBezTo>
                    <a:pt x="21122" y="7786"/>
                    <a:pt x="21122" y="7786"/>
                    <a:pt x="21122" y="7786"/>
                  </a:cubicBezTo>
                  <a:cubicBezTo>
                    <a:pt x="21306" y="7021"/>
                    <a:pt x="21490" y="6341"/>
                    <a:pt x="21600" y="5575"/>
                  </a:cubicBez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grpSp>
        <p:nvGrpSpPr>
          <p:cNvPr id="6624" name="Group 6624"/>
          <p:cNvGrpSpPr/>
          <p:nvPr/>
        </p:nvGrpSpPr>
        <p:grpSpPr>
          <a:xfrm>
            <a:off x="6518850" y="3533380"/>
            <a:ext cx="3344603" cy="548641"/>
            <a:chOff x="0" y="0"/>
            <a:chExt cx="3344602" cy="548640"/>
          </a:xfrm>
        </p:grpSpPr>
        <p:sp>
          <p:nvSpPr>
            <p:cNvPr id="6614" name="Shape 6614"/>
            <p:cNvSpPr/>
            <p:nvPr/>
          </p:nvSpPr>
          <p:spPr>
            <a:xfrm>
              <a:off x="-1" y="173031"/>
              <a:ext cx="940730" cy="220387"/>
            </a:xfrm>
            <a:prstGeom prst="rect">
              <a:avLst/>
            </a:prstGeom>
            <a:solidFill>
              <a:srgbClr val="A4000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623" name="Group 6623"/>
            <p:cNvGrpSpPr/>
            <p:nvPr/>
          </p:nvGrpSpPr>
          <p:grpSpPr>
            <a:xfrm>
              <a:off x="558541" y="-1"/>
              <a:ext cx="2786062" cy="548642"/>
              <a:chOff x="0" y="0"/>
              <a:chExt cx="2786060" cy="548640"/>
            </a:xfrm>
          </p:grpSpPr>
          <p:sp>
            <p:nvSpPr>
              <p:cNvPr id="6615" name="Shape 6615"/>
              <p:cNvSpPr/>
              <p:nvPr/>
            </p:nvSpPr>
            <p:spPr>
              <a:xfrm flipH="1">
                <a:off x="1557262" y="231146"/>
                <a:ext cx="1228799" cy="8634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53" y="0"/>
                    </a:moveTo>
                    <a:cubicBezTo>
                      <a:pt x="4353" y="0"/>
                      <a:pt x="0" y="7200"/>
                      <a:pt x="0" y="10800"/>
                    </a:cubicBezTo>
                    <a:cubicBezTo>
                      <a:pt x="0" y="14400"/>
                      <a:pt x="4353" y="21600"/>
                      <a:pt x="4353" y="21600"/>
                    </a:cubicBezTo>
                    <a:cubicBezTo>
                      <a:pt x="21600" y="21600"/>
                      <a:pt x="21600" y="21600"/>
                      <a:pt x="21600" y="21600"/>
                    </a:cubicBezTo>
                    <a:cubicBezTo>
                      <a:pt x="21600" y="0"/>
                      <a:pt x="21600" y="0"/>
                      <a:pt x="21600" y="0"/>
                    </a:cubicBezTo>
                    <a:lnTo>
                      <a:pt x="4353" y="0"/>
                    </a:lnTo>
                    <a:close/>
                  </a:path>
                </a:pathLst>
              </a:custGeom>
              <a:solidFill>
                <a:srgbClr val="404040"/>
              </a:solidFill>
              <a:ln w="12700" cap="flat">
                <a:noFill/>
                <a:miter lim="400000"/>
              </a:ln>
              <a:effectLst/>
            </p:spPr>
            <p:txBody>
              <a:bodyPr wrap="square" lIns="45719" tIns="45719" rIns="45719" bIns="45719" numCol="1" anchor="t">
                <a:noAutofit/>
              </a:bodyPr>
              <a:lstStyle/>
              <a:p>
                <a:pPr/>
              </a:p>
            </p:txBody>
          </p:sp>
          <p:grpSp>
            <p:nvGrpSpPr>
              <p:cNvPr id="6622" name="Group 6622"/>
              <p:cNvGrpSpPr/>
              <p:nvPr/>
            </p:nvGrpSpPr>
            <p:grpSpPr>
              <a:xfrm>
                <a:off x="0" y="-1"/>
                <a:ext cx="1624671" cy="548642"/>
                <a:chOff x="0" y="0"/>
                <a:chExt cx="1624670" cy="548640"/>
              </a:xfrm>
            </p:grpSpPr>
            <p:sp>
              <p:nvSpPr>
                <p:cNvPr id="6616" name="Shape 6616"/>
                <p:cNvSpPr/>
                <p:nvPr/>
              </p:nvSpPr>
              <p:spPr>
                <a:xfrm flipH="1">
                  <a:off x="1091970" y="21254"/>
                  <a:ext cx="532701" cy="5061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750" y="0"/>
                      </a:moveTo>
                      <a:lnTo>
                        <a:pt x="0" y="7824"/>
                      </a:lnTo>
                      <a:lnTo>
                        <a:pt x="0" y="13776"/>
                      </a:lnTo>
                      <a:lnTo>
                        <a:pt x="9750" y="21600"/>
                      </a:lnTo>
                      <a:lnTo>
                        <a:pt x="21600" y="21600"/>
                      </a:lnTo>
                      <a:lnTo>
                        <a:pt x="21600" y="0"/>
                      </a:lnTo>
                      <a:lnTo>
                        <a:pt x="9750" y="0"/>
                      </a:lnTo>
                      <a:close/>
                    </a:path>
                  </a:pathLst>
                </a:custGeom>
                <a:solidFill>
                  <a:srgbClr val="EFB614"/>
                </a:solidFill>
                <a:ln w="12700" cap="flat">
                  <a:noFill/>
                  <a:miter lim="400000"/>
                </a:ln>
                <a:effectLst/>
              </p:spPr>
              <p:txBody>
                <a:bodyPr wrap="square" lIns="45719" tIns="45719" rIns="45719" bIns="45719" numCol="1" anchor="t">
                  <a:noAutofit/>
                </a:bodyPr>
                <a:lstStyle/>
                <a:p>
                  <a:pPr/>
                </a:p>
              </p:txBody>
            </p:sp>
            <p:sp>
              <p:nvSpPr>
                <p:cNvPr id="6617" name="Shape 6617"/>
                <p:cNvSpPr/>
                <p:nvPr/>
              </p:nvSpPr>
              <p:spPr>
                <a:xfrm flipH="1">
                  <a:off x="-1" y="21254"/>
                  <a:ext cx="534031" cy="5061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875" y="0"/>
                      </a:moveTo>
                      <a:lnTo>
                        <a:pt x="21600" y="4082"/>
                      </a:lnTo>
                      <a:lnTo>
                        <a:pt x="21600" y="17405"/>
                      </a:lnTo>
                      <a:lnTo>
                        <a:pt x="11875" y="21600"/>
                      </a:lnTo>
                      <a:lnTo>
                        <a:pt x="0" y="21600"/>
                      </a:lnTo>
                      <a:lnTo>
                        <a:pt x="0" y="0"/>
                      </a:lnTo>
                      <a:lnTo>
                        <a:pt x="11875" y="0"/>
                      </a:lnTo>
                      <a:close/>
                    </a:path>
                  </a:pathLst>
                </a:custGeom>
                <a:solidFill>
                  <a:srgbClr val="EFB614"/>
                </a:solidFill>
                <a:ln w="12700" cap="flat">
                  <a:noFill/>
                  <a:miter lim="400000"/>
                </a:ln>
                <a:effectLst/>
              </p:spPr>
              <p:txBody>
                <a:bodyPr wrap="square" lIns="45719" tIns="45719" rIns="45719" bIns="45719" numCol="1" anchor="t">
                  <a:noAutofit/>
                </a:bodyPr>
                <a:lstStyle/>
                <a:p>
                  <a:pPr/>
                </a:p>
              </p:txBody>
            </p:sp>
            <p:sp>
              <p:nvSpPr>
                <p:cNvPr id="6618" name="Shape 6618"/>
                <p:cNvSpPr/>
                <p:nvPr/>
              </p:nvSpPr>
              <p:spPr>
                <a:xfrm flipH="1">
                  <a:off x="338749" y="-1"/>
                  <a:ext cx="994996" cy="548642"/>
                </a:xfrm>
                <a:prstGeom prst="rect">
                  <a:avLst/>
                </a:prstGeom>
                <a:solidFill>
                  <a:srgbClr val="FAC516"/>
                </a:solidFill>
                <a:ln w="12700" cap="flat">
                  <a:noFill/>
                  <a:miter lim="400000"/>
                </a:ln>
                <a:effectLst/>
              </p:spPr>
              <p:txBody>
                <a:bodyPr wrap="square" lIns="45719" tIns="45719" rIns="45719" bIns="45719" numCol="1" anchor="t">
                  <a:noAutofit/>
                </a:bodyPr>
                <a:lstStyle/>
                <a:p>
                  <a:pPr/>
                </a:p>
              </p:txBody>
            </p:sp>
            <p:sp>
              <p:nvSpPr>
                <p:cNvPr id="6619" name="Shape 6619"/>
                <p:cNvSpPr/>
                <p:nvPr/>
              </p:nvSpPr>
              <p:spPr>
                <a:xfrm flipH="1">
                  <a:off x="1218171" y="-1"/>
                  <a:ext cx="42510" cy="548642"/>
                </a:xfrm>
                <a:prstGeom prst="rect">
                  <a:avLst/>
                </a:prstGeom>
                <a:solidFill>
                  <a:srgbClr val="EFB614"/>
                </a:solidFill>
                <a:ln w="12700" cap="flat">
                  <a:noFill/>
                  <a:miter lim="400000"/>
                </a:ln>
                <a:effectLst/>
              </p:spPr>
              <p:txBody>
                <a:bodyPr wrap="square" lIns="45719" tIns="45719" rIns="45719" bIns="45719" numCol="1" anchor="t">
                  <a:noAutofit/>
                </a:bodyPr>
                <a:lstStyle/>
                <a:p>
                  <a:pPr/>
                </a:p>
              </p:txBody>
            </p:sp>
            <p:sp>
              <p:nvSpPr>
                <p:cNvPr id="6620" name="Shape 6620"/>
                <p:cNvSpPr/>
                <p:nvPr/>
              </p:nvSpPr>
              <p:spPr>
                <a:xfrm flipH="1">
                  <a:off x="1032191" y="-1"/>
                  <a:ext cx="85020" cy="548642"/>
                </a:xfrm>
                <a:prstGeom prst="rect">
                  <a:avLst/>
                </a:prstGeom>
                <a:solidFill>
                  <a:srgbClr val="EFB614"/>
                </a:solidFill>
                <a:ln w="12700" cap="flat">
                  <a:noFill/>
                  <a:miter lim="400000"/>
                </a:ln>
                <a:effectLst/>
              </p:spPr>
              <p:txBody>
                <a:bodyPr wrap="square" lIns="45719" tIns="45719" rIns="45719" bIns="45719" numCol="1" anchor="t">
                  <a:noAutofit/>
                </a:bodyPr>
                <a:lstStyle/>
                <a:p>
                  <a:pPr/>
                </a:p>
              </p:txBody>
            </p:sp>
            <p:sp>
              <p:nvSpPr>
                <p:cNvPr id="6621" name="Shape 6621"/>
                <p:cNvSpPr/>
                <p:nvPr/>
              </p:nvSpPr>
              <p:spPr>
                <a:xfrm flipH="1">
                  <a:off x="474250" y="-1"/>
                  <a:ext cx="86349" cy="548642"/>
                </a:xfrm>
                <a:prstGeom prst="rect">
                  <a:avLst/>
                </a:prstGeom>
                <a:solidFill>
                  <a:srgbClr val="EFB614"/>
                </a:solidFill>
                <a:ln w="12700" cap="flat">
                  <a:noFill/>
                  <a:miter lim="400000"/>
                </a:ln>
                <a:effectLst/>
              </p:spPr>
              <p:txBody>
                <a:bodyPr wrap="square" lIns="45719" tIns="45719" rIns="45719" bIns="45719" numCol="1" anchor="t">
                  <a:noAutofit/>
                </a:bodyPr>
                <a:lstStyle/>
                <a:p>
                  <a:pPr/>
                </a:p>
              </p:txBody>
            </p:sp>
          </p:grpSp>
        </p:grpSp>
      </p:grpSp>
      <p:grpSp>
        <p:nvGrpSpPr>
          <p:cNvPr id="6632" name="Group 6632"/>
          <p:cNvGrpSpPr/>
          <p:nvPr/>
        </p:nvGrpSpPr>
        <p:grpSpPr>
          <a:xfrm>
            <a:off x="3978690" y="1742283"/>
            <a:ext cx="945766" cy="2184515"/>
            <a:chOff x="0" y="0"/>
            <a:chExt cx="945765" cy="2184513"/>
          </a:xfrm>
        </p:grpSpPr>
        <p:sp>
          <p:nvSpPr>
            <p:cNvPr id="6625" name="Shape 6625"/>
            <p:cNvSpPr/>
            <p:nvPr/>
          </p:nvSpPr>
          <p:spPr>
            <a:xfrm>
              <a:off x="5036" y="1964127"/>
              <a:ext cx="940730" cy="220387"/>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26" name="Shape 6626"/>
            <p:cNvSpPr/>
            <p:nvPr/>
          </p:nvSpPr>
          <p:spPr>
            <a:xfrm>
              <a:off x="-1" y="462285"/>
              <a:ext cx="940730" cy="1499617"/>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27" name="Shape 6627"/>
            <p:cNvSpPr/>
            <p:nvPr/>
          </p:nvSpPr>
          <p:spPr>
            <a:xfrm>
              <a:off x="2757" y="0"/>
              <a:ext cx="935182" cy="935181"/>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630" name="Group 6630"/>
            <p:cNvGrpSpPr/>
            <p:nvPr/>
          </p:nvGrpSpPr>
          <p:grpSpPr>
            <a:xfrm>
              <a:off x="107056" y="114831"/>
              <a:ext cx="726617" cy="726617"/>
              <a:chOff x="0" y="0"/>
              <a:chExt cx="726616" cy="726616"/>
            </a:xfrm>
          </p:grpSpPr>
          <p:sp>
            <p:nvSpPr>
              <p:cNvPr id="6628" name="Shape 6628"/>
              <p:cNvSpPr/>
              <p:nvPr/>
            </p:nvSpPr>
            <p:spPr>
              <a:xfrm>
                <a:off x="-1" y="-1"/>
                <a:ext cx="726618" cy="72661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637C90"/>
                    </a:solidFill>
                  </a:defRPr>
                </a:pPr>
              </a:p>
            </p:txBody>
          </p:sp>
          <p:sp>
            <p:nvSpPr>
              <p:cNvPr id="6629" name="Shape 6629"/>
              <p:cNvSpPr/>
              <p:nvPr/>
            </p:nvSpPr>
            <p:spPr>
              <a:xfrm>
                <a:off x="106409" y="191592"/>
                <a:ext cx="513798" cy="34343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637C90"/>
                    </a:solidFill>
                    <a:latin typeface="FontAwesome"/>
                    <a:ea typeface="FontAwesome"/>
                    <a:cs typeface="FontAwesome"/>
                    <a:sym typeface="FontAwesome"/>
                  </a:defRPr>
                </a:lvl1pPr>
              </a:lstStyle>
              <a:p>
                <a:pPr/>
                <a:r>
                  <a:t></a:t>
                </a:r>
              </a:p>
            </p:txBody>
          </p:sp>
        </p:grpSp>
        <p:sp>
          <p:nvSpPr>
            <p:cNvPr id="6631" name="Shape 6631"/>
            <p:cNvSpPr/>
            <p:nvPr/>
          </p:nvSpPr>
          <p:spPr>
            <a:xfrm>
              <a:off x="2757" y="1153860"/>
              <a:ext cx="935182" cy="355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gn="ctr" defTabSz="685800">
                <a:defRPr sz="1200">
                  <a:solidFill>
                    <a:srgbClr val="FFFFFF"/>
                  </a:solidFill>
                  <a:latin typeface="Lato"/>
                  <a:ea typeface="Lato"/>
                  <a:cs typeface="Lato"/>
                  <a:sym typeface="Lato"/>
                </a:defRPr>
              </a:pPr>
              <a:r>
                <a:t>Business</a:t>
              </a:r>
              <a:endParaRPr sz="2100">
                <a:latin typeface="Neris Thin"/>
                <a:ea typeface="Neris Thin"/>
                <a:cs typeface="Neris Thin"/>
                <a:sym typeface="Neris Thin"/>
              </a:endParaRPr>
            </a:p>
            <a:p>
              <a:pPr algn="ctr" defTabSz="685800">
                <a:defRPr sz="1200">
                  <a:solidFill>
                    <a:srgbClr val="FFFFFF"/>
                  </a:solidFill>
                  <a:latin typeface="Lato"/>
                  <a:ea typeface="Lato"/>
                  <a:cs typeface="Lato"/>
                  <a:sym typeface="Lato"/>
                </a:defRPr>
              </a:pPr>
              <a:r>
                <a:t>Strategy</a:t>
              </a:r>
            </a:p>
          </p:txBody>
        </p:sp>
      </p:grpSp>
      <p:grpSp>
        <p:nvGrpSpPr>
          <p:cNvPr id="6640" name="Group 6640"/>
          <p:cNvGrpSpPr/>
          <p:nvPr/>
        </p:nvGrpSpPr>
        <p:grpSpPr>
          <a:xfrm>
            <a:off x="3023673" y="3706412"/>
            <a:ext cx="960054" cy="2177006"/>
            <a:chOff x="0" y="0"/>
            <a:chExt cx="960053" cy="2177004"/>
          </a:xfrm>
        </p:grpSpPr>
        <p:sp>
          <p:nvSpPr>
            <p:cNvPr id="6633" name="Shape 6633"/>
            <p:cNvSpPr/>
            <p:nvPr/>
          </p:nvSpPr>
          <p:spPr>
            <a:xfrm>
              <a:off x="19324" y="0"/>
              <a:ext cx="940730" cy="220387"/>
            </a:xfrm>
            <a:prstGeom prst="rect">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34" name="Shape 6634"/>
            <p:cNvSpPr/>
            <p:nvPr/>
          </p:nvSpPr>
          <p:spPr>
            <a:xfrm>
              <a:off x="-1" y="220387"/>
              <a:ext cx="940730" cy="1502452"/>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35" name="Shape 6635"/>
            <p:cNvSpPr/>
            <p:nvPr/>
          </p:nvSpPr>
          <p:spPr>
            <a:xfrm>
              <a:off x="-1" y="1236276"/>
              <a:ext cx="940730" cy="940729"/>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638" name="Group 6638"/>
            <p:cNvGrpSpPr/>
            <p:nvPr/>
          </p:nvGrpSpPr>
          <p:grpSpPr>
            <a:xfrm>
              <a:off x="107055" y="1328037"/>
              <a:ext cx="726618" cy="726617"/>
              <a:chOff x="0" y="0"/>
              <a:chExt cx="726616" cy="726616"/>
            </a:xfrm>
          </p:grpSpPr>
          <p:sp>
            <p:nvSpPr>
              <p:cNvPr id="6636" name="Shape 6636"/>
              <p:cNvSpPr/>
              <p:nvPr/>
            </p:nvSpPr>
            <p:spPr>
              <a:xfrm>
                <a:off x="-1" y="-1"/>
                <a:ext cx="726618" cy="72661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99AEBA"/>
                    </a:solidFill>
                  </a:defRPr>
                </a:pPr>
              </a:p>
            </p:txBody>
          </p:sp>
          <p:sp>
            <p:nvSpPr>
              <p:cNvPr id="6637" name="Shape 6637"/>
              <p:cNvSpPr/>
              <p:nvPr/>
            </p:nvSpPr>
            <p:spPr>
              <a:xfrm>
                <a:off x="106409" y="177887"/>
                <a:ext cx="513798"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99AEBA"/>
                    </a:solidFill>
                    <a:latin typeface="FontAwesome"/>
                    <a:ea typeface="FontAwesome"/>
                    <a:cs typeface="FontAwesome"/>
                    <a:sym typeface="FontAwesome"/>
                  </a:defRPr>
                </a:lvl1pPr>
              </a:lstStyle>
              <a:p>
                <a:pPr/>
                <a:r>
                  <a:t>Ã</a:t>
                </a:r>
              </a:p>
            </p:txBody>
          </p:sp>
        </p:grpSp>
        <p:sp>
          <p:nvSpPr>
            <p:cNvPr id="6639" name="Shape 6639"/>
            <p:cNvSpPr/>
            <p:nvPr/>
          </p:nvSpPr>
          <p:spPr>
            <a:xfrm>
              <a:off x="-1" y="614622"/>
              <a:ext cx="935182" cy="355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gn="ctr" defTabSz="685800">
                <a:defRPr sz="1200">
                  <a:solidFill>
                    <a:srgbClr val="FFFFFF"/>
                  </a:solidFill>
                  <a:latin typeface="Lato"/>
                  <a:ea typeface="Lato"/>
                  <a:cs typeface="Lato"/>
                  <a:sym typeface="Lato"/>
                </a:defRPr>
              </a:pPr>
              <a:r>
                <a:t>Creative</a:t>
              </a:r>
              <a:endParaRPr sz="2100">
                <a:latin typeface="Neris Thin"/>
                <a:ea typeface="Neris Thin"/>
                <a:cs typeface="Neris Thin"/>
                <a:sym typeface="Neris Thin"/>
              </a:endParaRPr>
            </a:p>
            <a:p>
              <a:pPr algn="ctr" defTabSz="685800">
                <a:defRPr sz="1200">
                  <a:solidFill>
                    <a:srgbClr val="FFFFFF"/>
                  </a:solidFill>
                  <a:latin typeface="Lato"/>
                  <a:ea typeface="Lato"/>
                  <a:cs typeface="Lato"/>
                  <a:sym typeface="Lato"/>
                </a:defRPr>
              </a:pPr>
              <a:r>
                <a:t>Solutions</a:t>
              </a:r>
            </a:p>
          </p:txBody>
        </p:sp>
      </p:grpSp>
      <p:grpSp>
        <p:nvGrpSpPr>
          <p:cNvPr id="6648" name="Group 6648"/>
          <p:cNvGrpSpPr/>
          <p:nvPr/>
        </p:nvGrpSpPr>
        <p:grpSpPr>
          <a:xfrm>
            <a:off x="5858838" y="1737509"/>
            <a:ext cx="958384" cy="2190065"/>
            <a:chOff x="0" y="0"/>
            <a:chExt cx="958383" cy="2190063"/>
          </a:xfrm>
        </p:grpSpPr>
        <p:sp>
          <p:nvSpPr>
            <p:cNvPr id="6641" name="Shape 6641"/>
            <p:cNvSpPr/>
            <p:nvPr/>
          </p:nvSpPr>
          <p:spPr>
            <a:xfrm>
              <a:off x="6356" y="1969676"/>
              <a:ext cx="940729" cy="220388"/>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42" name="Shape 6642"/>
            <p:cNvSpPr/>
            <p:nvPr/>
          </p:nvSpPr>
          <p:spPr>
            <a:xfrm>
              <a:off x="1319" y="467833"/>
              <a:ext cx="940729" cy="1499618"/>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43" name="Shape 6643"/>
            <p:cNvSpPr/>
            <p:nvPr/>
          </p:nvSpPr>
          <p:spPr>
            <a:xfrm>
              <a:off x="-1" y="-1"/>
              <a:ext cx="940729" cy="94073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646" name="Group 6646"/>
            <p:cNvGrpSpPr/>
            <p:nvPr/>
          </p:nvGrpSpPr>
          <p:grpSpPr>
            <a:xfrm>
              <a:off x="103338" y="120378"/>
              <a:ext cx="726617" cy="726618"/>
              <a:chOff x="0" y="0"/>
              <a:chExt cx="726616" cy="726616"/>
            </a:xfrm>
          </p:grpSpPr>
          <p:sp>
            <p:nvSpPr>
              <p:cNvPr id="6644" name="Shape 6644"/>
              <p:cNvSpPr/>
              <p:nvPr/>
            </p:nvSpPr>
            <p:spPr>
              <a:xfrm>
                <a:off x="-1" y="-1"/>
                <a:ext cx="726618" cy="72661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23B48"/>
                    </a:solidFill>
                  </a:defRPr>
                </a:pPr>
              </a:p>
            </p:txBody>
          </p:sp>
          <p:sp>
            <p:nvSpPr>
              <p:cNvPr id="6645" name="Shape 6645"/>
              <p:cNvSpPr/>
              <p:nvPr/>
            </p:nvSpPr>
            <p:spPr>
              <a:xfrm>
                <a:off x="106409" y="177888"/>
                <a:ext cx="513798"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23B48"/>
                    </a:solidFill>
                    <a:latin typeface="FontAwesome"/>
                    <a:ea typeface="FontAwesome"/>
                    <a:cs typeface="FontAwesome"/>
                    <a:sym typeface="FontAwesome"/>
                  </a:defRPr>
                </a:lvl1pPr>
              </a:lstStyle>
              <a:p>
                <a:pPr/>
                <a:r>
                  <a:t>u</a:t>
                </a:r>
              </a:p>
            </p:txBody>
          </p:sp>
        </p:grpSp>
        <p:sp>
          <p:nvSpPr>
            <p:cNvPr id="6647" name="Shape 6647"/>
            <p:cNvSpPr/>
            <p:nvPr/>
          </p:nvSpPr>
          <p:spPr>
            <a:xfrm>
              <a:off x="23202" y="1159408"/>
              <a:ext cx="935181" cy="355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gn="ctr" defTabSz="685800">
                <a:defRPr sz="1200">
                  <a:solidFill>
                    <a:srgbClr val="FFFFFF"/>
                  </a:solidFill>
                  <a:latin typeface="Lato"/>
                  <a:ea typeface="Lato"/>
                  <a:cs typeface="Lato"/>
                  <a:sym typeface="Lato"/>
                </a:defRPr>
              </a:pPr>
              <a:r>
                <a:t>Customer</a:t>
              </a:r>
              <a:endParaRPr sz="2100">
                <a:latin typeface="Neris Thin"/>
                <a:ea typeface="Neris Thin"/>
                <a:cs typeface="Neris Thin"/>
                <a:sym typeface="Neris Thin"/>
              </a:endParaRPr>
            </a:p>
            <a:p>
              <a:pPr algn="ctr" defTabSz="685800">
                <a:defRPr sz="1200">
                  <a:solidFill>
                    <a:srgbClr val="FFFFFF"/>
                  </a:solidFill>
                  <a:latin typeface="Lato"/>
                  <a:ea typeface="Lato"/>
                  <a:cs typeface="Lato"/>
                  <a:sym typeface="Lato"/>
                </a:defRPr>
              </a:pPr>
              <a:r>
                <a:t>Feedback</a:t>
              </a:r>
            </a:p>
          </p:txBody>
        </p:sp>
      </p:grpSp>
      <p:grpSp>
        <p:nvGrpSpPr>
          <p:cNvPr id="6656" name="Group 6656"/>
          <p:cNvGrpSpPr/>
          <p:nvPr/>
        </p:nvGrpSpPr>
        <p:grpSpPr>
          <a:xfrm>
            <a:off x="4924268" y="3697368"/>
            <a:ext cx="952136" cy="2177006"/>
            <a:chOff x="0" y="0"/>
            <a:chExt cx="952135" cy="2177004"/>
          </a:xfrm>
        </p:grpSpPr>
        <p:sp>
          <p:nvSpPr>
            <p:cNvPr id="6649" name="Shape 6649"/>
            <p:cNvSpPr/>
            <p:nvPr/>
          </p:nvSpPr>
          <p:spPr>
            <a:xfrm>
              <a:off x="198" y="0"/>
              <a:ext cx="940730" cy="220387"/>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50" name="Shape 6650"/>
            <p:cNvSpPr/>
            <p:nvPr/>
          </p:nvSpPr>
          <p:spPr>
            <a:xfrm>
              <a:off x="9449" y="220388"/>
              <a:ext cx="940730" cy="1502452"/>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51" name="Shape 6651"/>
            <p:cNvSpPr/>
            <p:nvPr/>
          </p:nvSpPr>
          <p:spPr>
            <a:xfrm>
              <a:off x="11406" y="1236276"/>
              <a:ext cx="940730" cy="940729"/>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654" name="Group 6654"/>
            <p:cNvGrpSpPr/>
            <p:nvPr/>
          </p:nvGrpSpPr>
          <p:grpSpPr>
            <a:xfrm>
              <a:off x="116505" y="1328037"/>
              <a:ext cx="726618" cy="726617"/>
              <a:chOff x="0" y="0"/>
              <a:chExt cx="726616" cy="726616"/>
            </a:xfrm>
          </p:grpSpPr>
          <p:sp>
            <p:nvSpPr>
              <p:cNvPr id="6652" name="Shape 6652"/>
              <p:cNvSpPr/>
              <p:nvPr/>
            </p:nvSpPr>
            <p:spPr>
              <a:xfrm>
                <a:off x="-1" y="-1"/>
                <a:ext cx="726618" cy="72661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495D6B"/>
                    </a:solidFill>
                  </a:defRPr>
                </a:pPr>
              </a:p>
            </p:txBody>
          </p:sp>
          <p:sp>
            <p:nvSpPr>
              <p:cNvPr id="6653" name="Shape 6653"/>
              <p:cNvSpPr/>
              <p:nvPr/>
            </p:nvSpPr>
            <p:spPr>
              <a:xfrm>
                <a:off x="106409" y="177887"/>
                <a:ext cx="513798"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495D6B"/>
                    </a:solidFill>
                    <a:latin typeface="FontAwesome"/>
                    <a:ea typeface="FontAwesome"/>
                    <a:cs typeface="FontAwesome"/>
                    <a:sym typeface="FontAwesome"/>
                  </a:defRPr>
                </a:lvl1pPr>
              </a:lstStyle>
              <a:p>
                <a:pPr/>
                <a:r>
                  <a:t>0</a:t>
                </a:r>
              </a:p>
            </p:txBody>
          </p:sp>
        </p:grpSp>
        <p:sp>
          <p:nvSpPr>
            <p:cNvPr id="6655" name="Shape 6655"/>
            <p:cNvSpPr/>
            <p:nvPr/>
          </p:nvSpPr>
          <p:spPr>
            <a:xfrm>
              <a:off x="-1" y="614622"/>
              <a:ext cx="935182" cy="355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gn="ctr" defTabSz="685800">
                <a:defRPr sz="1200">
                  <a:solidFill>
                    <a:srgbClr val="FFFFFF"/>
                  </a:solidFill>
                  <a:latin typeface="Lato"/>
                  <a:ea typeface="Lato"/>
                  <a:cs typeface="Lato"/>
                  <a:sym typeface="Lato"/>
                </a:defRPr>
              </a:pPr>
              <a:r>
                <a:t>Photo</a:t>
              </a:r>
              <a:endParaRPr sz="2100">
                <a:latin typeface="Neris Thin"/>
                <a:ea typeface="Neris Thin"/>
                <a:cs typeface="Neris Thin"/>
                <a:sym typeface="Neris Thin"/>
              </a:endParaRPr>
            </a:p>
            <a:p>
              <a:pPr algn="ctr" defTabSz="685800">
                <a:defRPr sz="1200">
                  <a:solidFill>
                    <a:srgbClr val="FFFFFF"/>
                  </a:solidFill>
                  <a:latin typeface="Lato"/>
                  <a:ea typeface="Lato"/>
                  <a:cs typeface="Lato"/>
                  <a:sym typeface="Lato"/>
                </a:defRPr>
              </a:pPr>
              <a:r>
                <a:t>Album</a:t>
              </a:r>
            </a:p>
          </p:txBody>
        </p:sp>
      </p:grpSp>
      <p:sp>
        <p:nvSpPr>
          <p:cNvPr id="6657" name="Shape 6657"/>
          <p:cNvSpPr/>
          <p:nvPr/>
        </p:nvSpPr>
        <p:spPr>
          <a:xfrm>
            <a:off x="7077389" y="5332960"/>
            <a:ext cx="329472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a:t>
            </a:r>
          </a:p>
        </p:txBody>
      </p:sp>
      <p:sp>
        <p:nvSpPr>
          <p:cNvPr id="6658" name="Shape 6658"/>
          <p:cNvSpPr/>
          <p:nvPr/>
        </p:nvSpPr>
        <p:spPr>
          <a:xfrm>
            <a:off x="7068125" y="5026766"/>
            <a:ext cx="3303987"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595959"/>
                </a:solidFill>
                <a:latin typeface="Lato Bold"/>
                <a:ea typeface="Lato Bold"/>
                <a:cs typeface="Lato Bold"/>
                <a:sym typeface="Lato Bold"/>
              </a:defRPr>
            </a:lvl1pPr>
          </a:lstStyle>
          <a:p>
            <a:pPr/>
            <a:r>
              <a:t>How We Achive Target</a:t>
            </a:r>
          </a:p>
        </p:txBody>
      </p:sp>
      <p:sp>
        <p:nvSpPr>
          <p:cNvPr id="6659" name="Shape 6659"/>
          <p:cNvSpPr/>
          <p:nvPr/>
        </p:nvSpPr>
        <p:spPr>
          <a:xfrm>
            <a:off x="6518850" y="4572599"/>
            <a:ext cx="562234" cy="777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5400">
                <a:solidFill>
                  <a:srgbClr val="F23B48"/>
                </a:solidFill>
                <a:latin typeface="Entypo"/>
                <a:ea typeface="Entypo"/>
                <a:cs typeface="Entypo"/>
                <a:sym typeface="Entypo"/>
              </a:defRPr>
            </a:lvl1pPr>
          </a:lstStyle>
          <a:p>
            <a:pPr/>
            <a:r>
              <a:t>❞</a:t>
            </a:r>
          </a:p>
        </p:txBody>
      </p:sp>
      <p:grpSp>
        <p:nvGrpSpPr>
          <p:cNvPr id="6664" name="Group 6664"/>
          <p:cNvGrpSpPr/>
          <p:nvPr/>
        </p:nvGrpSpPr>
        <p:grpSpPr>
          <a:xfrm>
            <a:off x="8899773" y="1714449"/>
            <a:ext cx="1913454" cy="1913810"/>
            <a:chOff x="0" y="0"/>
            <a:chExt cx="1913452" cy="1913808"/>
          </a:xfrm>
        </p:grpSpPr>
        <p:grpSp>
          <p:nvGrpSpPr>
            <p:cNvPr id="6662" name="Group 6662"/>
            <p:cNvGrpSpPr/>
            <p:nvPr/>
          </p:nvGrpSpPr>
          <p:grpSpPr>
            <a:xfrm>
              <a:off x="0" y="-1"/>
              <a:ext cx="1913453" cy="841448"/>
              <a:chOff x="0" y="0"/>
              <a:chExt cx="1913452" cy="841446"/>
            </a:xfrm>
          </p:grpSpPr>
          <p:sp>
            <p:nvSpPr>
              <p:cNvPr id="6660" name="Shape 6660"/>
              <p:cNvSpPr/>
              <p:nvPr/>
            </p:nvSpPr>
            <p:spPr>
              <a:xfrm>
                <a:off x="0" y="0"/>
                <a:ext cx="1913453" cy="841447"/>
              </a:xfrm>
              <a:prstGeom prst="roundRect">
                <a:avLst>
                  <a:gd name="adj" fmla="val 8490"/>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6661" name="Shape 6661"/>
              <p:cNvSpPr/>
              <p:nvPr/>
            </p:nvSpPr>
            <p:spPr>
              <a:xfrm>
                <a:off x="20924" y="114653"/>
                <a:ext cx="1871605" cy="6121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p>
                <a:pPr algn="ctr">
                  <a:defRPr sz="2000">
                    <a:solidFill>
                      <a:srgbClr val="FFFFFF"/>
                    </a:solidFill>
                    <a:latin typeface="Lato Black"/>
                    <a:ea typeface="Lato Black"/>
                    <a:cs typeface="Lato Black"/>
                    <a:sym typeface="Lato Black"/>
                  </a:defRPr>
                </a:pPr>
                <a:r>
                  <a:t>2015</a:t>
                </a:r>
              </a:p>
              <a:p>
                <a:pPr algn="ctr">
                  <a:defRPr sz="1400">
                    <a:solidFill>
                      <a:srgbClr val="FFFFFF"/>
                    </a:solidFill>
                    <a:latin typeface="Lato Bold"/>
                    <a:ea typeface="Lato Bold"/>
                    <a:cs typeface="Lato Bold"/>
                    <a:sym typeface="Lato Bold"/>
                  </a:defRPr>
                </a:pPr>
                <a:r>
                  <a:t>Business Target</a:t>
                </a:r>
              </a:p>
            </p:txBody>
          </p:sp>
        </p:grpSp>
        <p:sp>
          <p:nvSpPr>
            <p:cNvPr id="6663" name="Shape 6663"/>
            <p:cNvSpPr/>
            <p:nvPr/>
          </p:nvSpPr>
          <p:spPr>
            <a:xfrm flipH="1">
              <a:off x="935960" y="655347"/>
              <a:ext cx="1" cy="1258462"/>
            </a:xfrm>
            <a:prstGeom prst="line">
              <a:avLst/>
            </a:prstGeom>
            <a:noFill/>
            <a:ln w="6350" cap="flat">
              <a:solidFill>
                <a:srgbClr val="F23B48"/>
              </a:solidFill>
              <a:prstDash val="solid"/>
              <a:miter lim="800000"/>
            </a:ln>
            <a:effectLst/>
          </p:spPr>
          <p:txBody>
            <a:bodyPr wrap="square" lIns="45719" tIns="45719" rIns="45719" bIns="45719" numCol="1" anchor="t">
              <a:noAutofit/>
            </a:bodyPr>
            <a:lstStyle/>
            <a:p>
              <a:pPr/>
            </a:p>
          </p:txBody>
        </p:sp>
      </p:grpSp>
      <p:sp>
        <p:nvSpPr>
          <p:cNvPr id="6665" name="Shape 6665"/>
          <p:cNvSpPr/>
          <p:nvPr/>
        </p:nvSpPr>
        <p:spPr>
          <a:xfrm>
            <a:off x="2714379" y="3712843"/>
            <a:ext cx="4363011" cy="191897"/>
          </a:xfrm>
          <a:prstGeom prst="rect">
            <a:avLst/>
          </a:prstGeom>
          <a:gradFill>
            <a:gsLst>
              <a:gs pos="0">
                <a:srgbClr val="F7FAFD">
                  <a:alpha val="0"/>
                </a:srgbClr>
              </a:gs>
              <a:gs pos="50000">
                <a:srgbClr val="FFFFFF">
                  <a:alpha val="20000"/>
                </a:srgbClr>
              </a:gs>
              <a:gs pos="100000">
                <a:srgbClr val="FFFFFF">
                  <a:alpha val="0"/>
                </a:srgbClr>
              </a:gs>
            </a:gsLst>
            <a:lin ang="5400000"/>
          </a:gradFill>
          <a:ln w="12700">
            <a:miter lim="400000"/>
          </a:ln>
        </p:spPr>
        <p:txBody>
          <a:bodyPr lIns="45719" rIns="45719" anchor="ctr"/>
          <a:lstStyle/>
          <a:p>
            <a:pPr algn="ctr">
              <a:defRPr>
                <a:solidFill>
                  <a:srgbClr val="FFFFFF"/>
                </a:solidFill>
              </a:defRPr>
            </a:pP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600">
                                            <p:bg/>
                                          </p:spTgt>
                                        </p:tgtEl>
                                        <p:attrNameLst>
                                          <p:attrName>style.visibility</p:attrName>
                                        </p:attrNameLst>
                                      </p:cBhvr>
                                      <p:to>
                                        <p:strVal val="visible"/>
                                      </p:to>
                                    </p:set>
                                    <p:animEffect filter="wipe(left)" transition="in">
                                      <p:cBhvr>
                                        <p:cTn id="7" dur="500"/>
                                        <p:tgtEl>
                                          <p:spTgt spid="660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600">
                                            <p:txEl>
                                              <p:pRg st="0" end="0"/>
                                            </p:txEl>
                                          </p:spTgt>
                                        </p:tgtEl>
                                        <p:attrNameLst>
                                          <p:attrName>style.visibility</p:attrName>
                                        </p:attrNameLst>
                                      </p:cBhvr>
                                      <p:to>
                                        <p:strVal val="visible"/>
                                      </p:to>
                                    </p:set>
                                    <p:animEffect filter="wipe(left)" transition="in">
                                      <p:cBhvr>
                                        <p:cTn id="10" dur="500"/>
                                        <p:tgtEl>
                                          <p:spTgt spid="660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601">
                                            <p:bg/>
                                          </p:spTgt>
                                        </p:tgtEl>
                                        <p:attrNameLst>
                                          <p:attrName>style.visibility</p:attrName>
                                        </p:attrNameLst>
                                      </p:cBhvr>
                                      <p:to>
                                        <p:strVal val="visible"/>
                                      </p:to>
                                    </p:set>
                                    <p:animEffect filter="dissolve" transition="in">
                                      <p:cBhvr>
                                        <p:cTn id="15" dur="500"/>
                                        <p:tgtEl>
                                          <p:spTgt spid="6601">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601">
                                            <p:txEl>
                                              <p:pRg st="0" end="0"/>
                                            </p:txEl>
                                          </p:spTgt>
                                        </p:tgtEl>
                                        <p:attrNameLst>
                                          <p:attrName>style.visibility</p:attrName>
                                        </p:attrNameLst>
                                      </p:cBhvr>
                                      <p:to>
                                        <p:strVal val="visible"/>
                                      </p:to>
                                    </p:set>
                                    <p:animEffect filter="dissolve" transition="in">
                                      <p:cBhvr>
                                        <p:cTn id="18" dur="500"/>
                                        <p:tgtEl>
                                          <p:spTgt spid="660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6613"/>
                                        </p:tgtEl>
                                        <p:attrNameLst>
                                          <p:attrName>style.visibility</p:attrName>
                                        </p:attrNameLst>
                                      </p:cBhvr>
                                      <p:to>
                                        <p:strVal val="visible"/>
                                      </p:to>
                                    </p:set>
                                    <p:animEffect filter="wipe(left)" transition="in">
                                      <p:cBhvr>
                                        <p:cTn id="23" dur="500"/>
                                        <p:tgtEl>
                                          <p:spTgt spid="6613"/>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1" presetID="22" grpId="4" fill="hold">
                                  <p:stCondLst>
                                    <p:cond delay="0"/>
                                  </p:stCondLst>
                                  <p:iterate type="el" backwards="0">
                                    <p:tmAbs val="0"/>
                                  </p:iterate>
                                  <p:childTnLst>
                                    <p:set>
                                      <p:cBhvr>
                                        <p:cTn id="27" fill="hold"/>
                                        <p:tgtEl>
                                          <p:spTgt spid="6640"/>
                                        </p:tgtEl>
                                        <p:attrNameLst>
                                          <p:attrName>style.visibility</p:attrName>
                                        </p:attrNameLst>
                                      </p:cBhvr>
                                      <p:to>
                                        <p:strVal val="visible"/>
                                      </p:to>
                                    </p:set>
                                    <p:animEffect filter="wipe(up)" transition="in">
                                      <p:cBhvr>
                                        <p:cTn id="28" dur="500"/>
                                        <p:tgtEl>
                                          <p:spTgt spid="664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6632"/>
                                        </p:tgtEl>
                                        <p:attrNameLst>
                                          <p:attrName>style.visibility</p:attrName>
                                        </p:attrNameLst>
                                      </p:cBhvr>
                                      <p:to>
                                        <p:strVal val="visible"/>
                                      </p:to>
                                    </p:set>
                                    <p:animEffect filter="wipe(down)" transition="in">
                                      <p:cBhvr>
                                        <p:cTn id="33" dur="500"/>
                                        <p:tgtEl>
                                          <p:spTgt spid="6632"/>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1" presetID="22" grpId="6" fill="hold">
                                  <p:stCondLst>
                                    <p:cond delay="0"/>
                                  </p:stCondLst>
                                  <p:iterate type="el" backwards="0">
                                    <p:tmAbs val="0"/>
                                  </p:iterate>
                                  <p:childTnLst>
                                    <p:set>
                                      <p:cBhvr>
                                        <p:cTn id="37" fill="hold"/>
                                        <p:tgtEl>
                                          <p:spTgt spid="6656"/>
                                        </p:tgtEl>
                                        <p:attrNameLst>
                                          <p:attrName>style.visibility</p:attrName>
                                        </p:attrNameLst>
                                      </p:cBhvr>
                                      <p:to>
                                        <p:strVal val="visible"/>
                                      </p:to>
                                    </p:set>
                                    <p:animEffect filter="wipe(up)" transition="in">
                                      <p:cBhvr>
                                        <p:cTn id="38" dur="500"/>
                                        <p:tgtEl>
                                          <p:spTgt spid="6656"/>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6648"/>
                                        </p:tgtEl>
                                        <p:attrNameLst>
                                          <p:attrName>style.visibility</p:attrName>
                                        </p:attrNameLst>
                                      </p:cBhvr>
                                      <p:to>
                                        <p:strVal val="visible"/>
                                      </p:to>
                                    </p:set>
                                    <p:animEffect filter="wipe(down)" transition="in">
                                      <p:cBhvr>
                                        <p:cTn id="43" dur="500"/>
                                        <p:tgtEl>
                                          <p:spTgt spid="6648"/>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6665"/>
                                        </p:tgtEl>
                                        <p:attrNameLst>
                                          <p:attrName>style.visibility</p:attrName>
                                        </p:attrNameLst>
                                      </p:cBhvr>
                                      <p:to>
                                        <p:strVal val="visible"/>
                                      </p:to>
                                    </p:set>
                                    <p:animEffect filter="dissolve" transition="in">
                                      <p:cBhvr>
                                        <p:cTn id="48" dur="500"/>
                                        <p:tgtEl>
                                          <p:spTgt spid="6665"/>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8" presetID="22" grpId="9" fill="hold">
                                  <p:stCondLst>
                                    <p:cond delay="0"/>
                                  </p:stCondLst>
                                  <p:iterate type="el" backwards="0">
                                    <p:tmAbs val="0"/>
                                  </p:iterate>
                                  <p:childTnLst>
                                    <p:set>
                                      <p:cBhvr>
                                        <p:cTn id="52" fill="hold"/>
                                        <p:tgtEl>
                                          <p:spTgt spid="6624"/>
                                        </p:tgtEl>
                                        <p:attrNameLst>
                                          <p:attrName>style.visibility</p:attrName>
                                        </p:attrNameLst>
                                      </p:cBhvr>
                                      <p:to>
                                        <p:strVal val="visible"/>
                                      </p:to>
                                    </p:set>
                                    <p:animEffect filter="wipe(left)" transition="in">
                                      <p:cBhvr>
                                        <p:cTn id="53" dur="500"/>
                                        <p:tgtEl>
                                          <p:spTgt spid="6624"/>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6606"/>
                                        </p:tgtEl>
                                        <p:attrNameLst>
                                          <p:attrName>style.visibility</p:attrName>
                                        </p:attrNameLst>
                                      </p:cBhvr>
                                      <p:to>
                                        <p:strVal val="visible"/>
                                      </p:to>
                                    </p:set>
                                    <p:animEffect filter="dissolve" transition="in">
                                      <p:cBhvr>
                                        <p:cTn id="58" dur="500"/>
                                        <p:tgtEl>
                                          <p:spTgt spid="6606"/>
                                        </p:tgtEl>
                                      </p:cBhvr>
                                    </p:animEffect>
                                  </p:childTnLst>
                                </p:cTn>
                              </p:par>
                            </p:childTnLst>
                          </p:cTn>
                        </p:par>
                        <p:par>
                          <p:cTn id="59" fill="hold">
                            <p:stCondLst>
                              <p:cond delay="500"/>
                            </p:stCondLst>
                            <p:childTnLst>
                              <p:par>
                                <p:cTn id="60" presetClass="entr" nodeType="afterEffect" presetID="9" grpId="11" fill="hold">
                                  <p:stCondLst>
                                    <p:cond delay="0"/>
                                  </p:stCondLst>
                                  <p:iterate type="el" backwards="0">
                                    <p:tmAbs val="0"/>
                                  </p:iterate>
                                  <p:childTnLst>
                                    <p:set>
                                      <p:cBhvr>
                                        <p:cTn id="61" fill="hold"/>
                                        <p:tgtEl>
                                          <p:spTgt spid="6605"/>
                                        </p:tgtEl>
                                        <p:attrNameLst>
                                          <p:attrName>style.visibility</p:attrName>
                                        </p:attrNameLst>
                                      </p:cBhvr>
                                      <p:to>
                                        <p:strVal val="visible"/>
                                      </p:to>
                                    </p:set>
                                    <p:animEffect filter="dissolve" transition="in">
                                      <p:cBhvr>
                                        <p:cTn id="62" dur="500"/>
                                        <p:tgtEl>
                                          <p:spTgt spid="6605"/>
                                        </p:tgtEl>
                                      </p:cBhvr>
                                    </p:animEffect>
                                  </p:childTnLst>
                                </p:cTn>
                              </p:par>
                            </p:childTnLst>
                          </p:cTn>
                        </p:par>
                        <p:par>
                          <p:cTn id="63" fill="hold">
                            <p:stCondLst>
                              <p:cond delay="1000"/>
                            </p:stCondLst>
                            <p:childTnLst>
                              <p:par>
                                <p:cTn id="64" presetClass="entr" nodeType="afterEffect" presetID="9" grpId="12" fill="hold">
                                  <p:stCondLst>
                                    <p:cond delay="0"/>
                                  </p:stCondLst>
                                  <p:iterate type="el" backwards="0">
                                    <p:tmAbs val="0"/>
                                  </p:iterate>
                                  <p:childTnLst>
                                    <p:set>
                                      <p:cBhvr>
                                        <p:cTn id="65" fill="hold"/>
                                        <p:tgtEl>
                                          <p:spTgt spid="6604"/>
                                        </p:tgtEl>
                                        <p:attrNameLst>
                                          <p:attrName>style.visibility</p:attrName>
                                        </p:attrNameLst>
                                      </p:cBhvr>
                                      <p:to>
                                        <p:strVal val="visible"/>
                                      </p:to>
                                    </p:set>
                                    <p:animEffect filter="dissolve" transition="in">
                                      <p:cBhvr>
                                        <p:cTn id="66" dur="500"/>
                                        <p:tgtEl>
                                          <p:spTgt spid="6604"/>
                                        </p:tgtEl>
                                      </p:cBhvr>
                                    </p:animEffect>
                                  </p:childTnLst>
                                </p:cTn>
                              </p:par>
                            </p:childTnLst>
                          </p:cTn>
                        </p:par>
                        <p:par>
                          <p:cTn id="67" fill="hold">
                            <p:stCondLst>
                              <p:cond delay="1500"/>
                            </p:stCondLst>
                            <p:childTnLst>
                              <p:par>
                                <p:cTn id="68" presetClass="entr" nodeType="afterEffect" presetID="9" grpId="13" fill="hold">
                                  <p:stCondLst>
                                    <p:cond delay="0"/>
                                  </p:stCondLst>
                                  <p:iterate type="el" backwards="0">
                                    <p:tmAbs val="0"/>
                                  </p:iterate>
                                  <p:childTnLst>
                                    <p:set>
                                      <p:cBhvr>
                                        <p:cTn id="69" fill="hold"/>
                                        <p:tgtEl>
                                          <p:spTgt spid="6603"/>
                                        </p:tgtEl>
                                        <p:attrNameLst>
                                          <p:attrName>style.visibility</p:attrName>
                                        </p:attrNameLst>
                                      </p:cBhvr>
                                      <p:to>
                                        <p:strVal val="visible"/>
                                      </p:to>
                                    </p:set>
                                    <p:animEffect filter="dissolve" transition="in">
                                      <p:cBhvr>
                                        <p:cTn id="70" dur="500"/>
                                        <p:tgtEl>
                                          <p:spTgt spid="6603"/>
                                        </p:tgtEl>
                                      </p:cBhvr>
                                    </p:animEffect>
                                  </p:childTnLst>
                                </p:cTn>
                              </p:par>
                            </p:childTnLst>
                          </p:cTn>
                        </p:par>
                      </p:childTnLst>
                    </p:cTn>
                  </p:par>
                  <p:par>
                    <p:cTn id="71" fill="hold">
                      <p:stCondLst>
                        <p:cond delay="indefinite"/>
                      </p:stCondLst>
                      <p:childTnLst>
                        <p:par>
                          <p:cTn id="72" fill="hold">
                            <p:stCondLst>
                              <p:cond delay="0"/>
                            </p:stCondLst>
                            <p:childTnLst>
                              <p:par>
                                <p:cTn id="73" presetClass="entr" nodeType="clickEffect" presetSubtype="4" presetID="22" grpId="14" fill="hold">
                                  <p:stCondLst>
                                    <p:cond delay="0"/>
                                  </p:stCondLst>
                                  <p:iterate type="el" backwards="0">
                                    <p:tmAbs val="0"/>
                                  </p:iterate>
                                  <p:childTnLst>
                                    <p:set>
                                      <p:cBhvr>
                                        <p:cTn id="74" fill="hold"/>
                                        <p:tgtEl>
                                          <p:spTgt spid="6664"/>
                                        </p:tgtEl>
                                        <p:attrNameLst>
                                          <p:attrName>style.visibility</p:attrName>
                                        </p:attrNameLst>
                                      </p:cBhvr>
                                      <p:to>
                                        <p:strVal val="visible"/>
                                      </p:to>
                                    </p:set>
                                    <p:animEffect filter="wipe(down)" transition="in">
                                      <p:cBhvr>
                                        <p:cTn id="75" dur="500"/>
                                        <p:tgtEl>
                                          <p:spTgt spid="6664"/>
                                        </p:tgtEl>
                                      </p:cBhvr>
                                    </p:animEffect>
                                  </p:childTnLst>
                                </p:cTn>
                              </p:par>
                            </p:childTnLst>
                          </p:cTn>
                        </p:par>
                      </p:childTnLst>
                    </p:cTn>
                  </p:par>
                  <p:par>
                    <p:cTn id="76" fill="hold">
                      <p:stCondLst>
                        <p:cond delay="indefinite"/>
                      </p:stCondLst>
                      <p:childTnLst>
                        <p:par>
                          <p:cTn id="77" fill="hold">
                            <p:stCondLst>
                              <p:cond delay="0"/>
                            </p:stCondLst>
                            <p:childTnLst>
                              <p:par>
                                <p:cTn id="78" presetClass="entr" nodeType="clickEffect" presetID="9" grpId="15" fill="hold">
                                  <p:stCondLst>
                                    <p:cond delay="0"/>
                                  </p:stCondLst>
                                  <p:iterate type="el" backwards="0">
                                    <p:tmAbs val="0"/>
                                  </p:iterate>
                                  <p:childTnLst>
                                    <p:set>
                                      <p:cBhvr>
                                        <p:cTn id="79" fill="hold"/>
                                        <p:tgtEl>
                                          <p:spTgt spid="6659"/>
                                        </p:tgtEl>
                                        <p:attrNameLst>
                                          <p:attrName>style.visibility</p:attrName>
                                        </p:attrNameLst>
                                      </p:cBhvr>
                                      <p:to>
                                        <p:strVal val="visible"/>
                                      </p:to>
                                    </p:set>
                                    <p:animEffect filter="dissolve" transition="in">
                                      <p:cBhvr>
                                        <p:cTn id="80" dur="500"/>
                                        <p:tgtEl>
                                          <p:spTgt spid="6659"/>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ID="9" grpId="16" fill="hold">
                                  <p:stCondLst>
                                    <p:cond delay="0"/>
                                  </p:stCondLst>
                                  <p:iterate type="el" backwards="0">
                                    <p:tmAbs val="0"/>
                                  </p:iterate>
                                  <p:childTnLst>
                                    <p:set>
                                      <p:cBhvr>
                                        <p:cTn id="84" fill="hold"/>
                                        <p:tgtEl>
                                          <p:spTgt spid="6657"/>
                                        </p:tgtEl>
                                        <p:attrNameLst>
                                          <p:attrName>style.visibility</p:attrName>
                                        </p:attrNameLst>
                                      </p:cBhvr>
                                      <p:to>
                                        <p:strVal val="visible"/>
                                      </p:to>
                                    </p:set>
                                    <p:animEffect filter="dissolve" transition="in">
                                      <p:cBhvr>
                                        <p:cTn id="85" dur="500"/>
                                        <p:tgtEl>
                                          <p:spTgt spid="6657"/>
                                        </p:tgtEl>
                                      </p:cBhvr>
                                    </p:animEffect>
                                  </p:childTnLst>
                                </p:cTn>
                              </p:par>
                            </p:childTnLst>
                          </p:cTn>
                        </p:par>
                        <p:par>
                          <p:cTn id="86" fill="hold">
                            <p:stCondLst>
                              <p:cond delay="500"/>
                            </p:stCondLst>
                            <p:childTnLst>
                              <p:par>
                                <p:cTn id="87" presetClass="entr" nodeType="afterEffect" presetID="9" grpId="17" fill="hold">
                                  <p:stCondLst>
                                    <p:cond delay="0"/>
                                  </p:stCondLst>
                                  <p:iterate type="el" backwards="0">
                                    <p:tmAbs val="0"/>
                                  </p:iterate>
                                  <p:childTnLst>
                                    <p:set>
                                      <p:cBhvr>
                                        <p:cTn id="88" fill="hold"/>
                                        <p:tgtEl>
                                          <p:spTgt spid="6658"/>
                                        </p:tgtEl>
                                        <p:attrNameLst>
                                          <p:attrName>style.visibility</p:attrName>
                                        </p:attrNameLst>
                                      </p:cBhvr>
                                      <p:to>
                                        <p:strVal val="visible"/>
                                      </p:to>
                                    </p:set>
                                    <p:animEffect filter="dissolve" transition="in">
                                      <p:cBhvr>
                                        <p:cTn id="89" dur="500"/>
                                        <p:tgtEl>
                                          <p:spTgt spid="665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6600" grpId="1"/>
      <p:bldP build="whole" bldLvl="1" animBg="1" rev="0" advAuto="0" spid="6665" grpId="8"/>
      <p:bldP build="whole" bldLvl="1" animBg="1" rev="0" advAuto="0" spid="6659" grpId="15"/>
      <p:bldP build="whole" bldLvl="1" animBg="1" rev="0" advAuto="0" spid="6664" grpId="14"/>
      <p:bldP build="whole" bldLvl="1" animBg="1" rev="0" advAuto="0" spid="6605" grpId="11"/>
      <p:bldP build="whole" bldLvl="1" animBg="1" rev="0" advAuto="0" spid="6640" grpId="4"/>
      <p:bldP build="whole" bldLvl="1" animBg="1" rev="0" advAuto="0" spid="6648" grpId="7"/>
      <p:bldP build="p" bldLvl="1" animBg="1" rev="0" advAuto="0" spid="6601" grpId="2"/>
      <p:bldP build="whole" bldLvl="1" animBg="1" rev="0" advAuto="0" spid="6624" grpId="9"/>
      <p:bldP build="whole" bldLvl="1" animBg="1" rev="0" advAuto="0" spid="6604" grpId="12"/>
      <p:bldP build="whole" bldLvl="1" animBg="1" rev="0" advAuto="0" spid="6613" grpId="3"/>
      <p:bldP build="whole" bldLvl="1" animBg="1" rev="0" advAuto="0" spid="6603" grpId="13"/>
      <p:bldP build="whole" bldLvl="1" animBg="1" rev="0" advAuto="0" spid="6658" grpId="17"/>
      <p:bldP build="whole" bldLvl="1" animBg="1" rev="0" advAuto="0" spid="6632" grpId="5"/>
      <p:bldP build="whole" bldLvl="1" animBg="1" rev="0" advAuto="0" spid="6656" grpId="6"/>
      <p:bldP build="whole" bldLvl="1" animBg="1" rev="0" advAuto="0" spid="6606" grpId="10"/>
      <p:bldP build="whole" bldLvl="1" animBg="1" rev="0" advAuto="0" spid="6657" grpId="16"/>
    </p:bldLst>
  </p:timing>
</p:sld>
</file>

<file path=ppt/slides/slide10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667" name="Shape 6667"/>
          <p:cNvSpPr/>
          <p:nvPr/>
        </p:nvSpPr>
        <p:spPr>
          <a:xfrm>
            <a:off x="10160000" y="1349247"/>
            <a:ext cx="2032000" cy="5559553"/>
          </a:xfrm>
          <a:prstGeom prst="rect">
            <a:avLst/>
          </a:prstGeom>
          <a:solidFill>
            <a:srgbClr val="F2F2F2">
              <a:alpha val="50000"/>
            </a:srgbClr>
          </a:solidFill>
          <a:ln w="12700">
            <a:miter lim="400000"/>
          </a:ln>
        </p:spPr>
        <p:txBody>
          <a:bodyPr lIns="45719" rIns="45719" anchor="ctr"/>
          <a:lstStyle/>
          <a:p>
            <a:pPr algn="ctr">
              <a:defRPr>
                <a:solidFill>
                  <a:srgbClr val="FFFFFF"/>
                </a:solidFill>
              </a:defRPr>
            </a:pPr>
          </a:p>
        </p:txBody>
      </p:sp>
      <p:sp>
        <p:nvSpPr>
          <p:cNvPr id="6668" name="Shape 6668"/>
          <p:cNvSpPr/>
          <p:nvPr/>
        </p:nvSpPr>
        <p:spPr>
          <a:xfrm>
            <a:off x="6096000" y="1349247"/>
            <a:ext cx="2032000" cy="5559553"/>
          </a:xfrm>
          <a:prstGeom prst="rect">
            <a:avLst/>
          </a:prstGeom>
          <a:solidFill>
            <a:srgbClr val="F2F2F2">
              <a:alpha val="50000"/>
            </a:srgbClr>
          </a:solidFill>
          <a:ln w="12700">
            <a:miter lim="400000"/>
          </a:ln>
        </p:spPr>
        <p:txBody>
          <a:bodyPr lIns="45719" rIns="45719" anchor="ctr"/>
          <a:lstStyle/>
          <a:p>
            <a:pPr algn="ctr">
              <a:defRPr>
                <a:solidFill>
                  <a:srgbClr val="FFFFFF"/>
                </a:solidFill>
              </a:defRPr>
            </a:pPr>
          </a:p>
        </p:txBody>
      </p:sp>
      <p:sp>
        <p:nvSpPr>
          <p:cNvPr id="6669" name="Shape 6669"/>
          <p:cNvSpPr/>
          <p:nvPr/>
        </p:nvSpPr>
        <p:spPr>
          <a:xfrm>
            <a:off x="2032000" y="1349247"/>
            <a:ext cx="2032000" cy="5559553"/>
          </a:xfrm>
          <a:prstGeom prst="rect">
            <a:avLst/>
          </a:prstGeom>
          <a:solidFill>
            <a:srgbClr val="F2F2F2">
              <a:alpha val="50000"/>
            </a:srgbClr>
          </a:solidFill>
          <a:ln w="12700">
            <a:miter lim="400000"/>
          </a:ln>
        </p:spPr>
        <p:txBody>
          <a:bodyPr lIns="45719" rIns="45719" anchor="ctr"/>
          <a:lstStyle/>
          <a:p>
            <a:pPr algn="ctr">
              <a:defRPr>
                <a:solidFill>
                  <a:srgbClr val="FFFFFF"/>
                </a:solidFill>
              </a:defRPr>
            </a:pPr>
          </a:p>
        </p:txBody>
      </p:sp>
      <p:grpSp>
        <p:nvGrpSpPr>
          <p:cNvPr id="6679" name="Group 6679"/>
          <p:cNvGrpSpPr/>
          <p:nvPr/>
        </p:nvGrpSpPr>
        <p:grpSpPr>
          <a:xfrm>
            <a:off x="-2676" y="-1"/>
            <a:ext cx="2034676" cy="4873754"/>
            <a:chOff x="0" y="0"/>
            <a:chExt cx="2034675" cy="4873752"/>
          </a:xfrm>
        </p:grpSpPr>
        <p:grpSp>
          <p:nvGrpSpPr>
            <p:cNvPr id="6675" name="Group 6675"/>
            <p:cNvGrpSpPr/>
            <p:nvPr/>
          </p:nvGrpSpPr>
          <p:grpSpPr>
            <a:xfrm>
              <a:off x="2675" y="-1"/>
              <a:ext cx="2032001" cy="4873754"/>
              <a:chOff x="0" y="0"/>
              <a:chExt cx="2032000" cy="4873752"/>
            </a:xfrm>
          </p:grpSpPr>
          <p:sp>
            <p:nvSpPr>
              <p:cNvPr id="6670" name="Shape 6670"/>
              <p:cNvSpPr/>
              <p:nvPr/>
            </p:nvSpPr>
            <p:spPr>
              <a:xfrm>
                <a:off x="-1" y="-1"/>
                <a:ext cx="2032001" cy="3878519"/>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71" name="Shape 6671"/>
              <p:cNvSpPr/>
              <p:nvPr/>
            </p:nvSpPr>
            <p:spPr>
              <a:xfrm>
                <a:off x="-1" y="2825940"/>
                <a:ext cx="2032001" cy="2047813"/>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674" name="Group 6674"/>
              <p:cNvGrpSpPr/>
              <p:nvPr/>
            </p:nvGrpSpPr>
            <p:grpSpPr>
              <a:xfrm>
                <a:off x="262127" y="3090107"/>
                <a:ext cx="1507746" cy="1519477"/>
                <a:chOff x="0" y="0"/>
                <a:chExt cx="1507744" cy="1519476"/>
              </a:xfrm>
            </p:grpSpPr>
            <p:sp>
              <p:nvSpPr>
                <p:cNvPr id="6672" name="Shape 6672"/>
                <p:cNvSpPr/>
                <p:nvPr/>
              </p:nvSpPr>
              <p:spPr>
                <a:xfrm>
                  <a:off x="-1" y="-1"/>
                  <a:ext cx="1507746" cy="151947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4000">
                      <a:solidFill>
                        <a:srgbClr val="637C90"/>
                      </a:solidFill>
                      <a:latin typeface="FontAwesome"/>
                      <a:ea typeface="FontAwesome"/>
                      <a:cs typeface="FontAwesome"/>
                      <a:sym typeface="FontAwesome"/>
                    </a:defRPr>
                  </a:pPr>
                </a:p>
              </p:txBody>
            </p:sp>
            <p:sp>
              <p:nvSpPr>
                <p:cNvPr id="6673" name="Shape 6673"/>
                <p:cNvSpPr/>
                <p:nvPr/>
              </p:nvSpPr>
              <p:spPr>
                <a:xfrm>
                  <a:off x="220804" y="409217"/>
                  <a:ext cx="1066137"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637C90"/>
                      </a:solidFill>
                      <a:latin typeface="FontAwesome"/>
                      <a:ea typeface="FontAwesome"/>
                      <a:cs typeface="FontAwesome"/>
                      <a:sym typeface="FontAwesome"/>
                    </a:defRPr>
                  </a:lvl1pPr>
                </a:lstStyle>
                <a:p>
                  <a:pPr/>
                  <a:r>
                    <a:t>±</a:t>
                  </a:r>
                </a:p>
              </p:txBody>
            </p:sp>
          </p:grpSp>
        </p:grpSp>
        <p:sp>
          <p:nvSpPr>
            <p:cNvPr id="6676" name="Shape 6676"/>
            <p:cNvSpPr/>
            <p:nvPr/>
          </p:nvSpPr>
          <p:spPr>
            <a:xfrm>
              <a:off x="307939" y="1199922"/>
              <a:ext cx="1423889" cy="179959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100">
                  <a:solidFill>
                    <a:srgbClr val="FFFFFF"/>
                  </a:solidFill>
                </a:defRPr>
              </a:lvl1pPr>
            </a:lstStyle>
            <a:p>
              <a:pPr/>
              <a:r>
                <a:t>Lemon drops oat cake oat cake sugar plum sweet oreo gingerbread cool chocolate cake gingerbread. Gingerbread jelly soufflé bonbon sesame snaps. Tiramisu pie sesame snaps. Sweet roll jelly wafer.</a:t>
              </a:r>
            </a:p>
          </p:txBody>
        </p:sp>
        <p:sp>
          <p:nvSpPr>
            <p:cNvPr id="6677" name="Shape 6677"/>
            <p:cNvSpPr/>
            <p:nvPr/>
          </p:nvSpPr>
          <p:spPr>
            <a:xfrm>
              <a:off x="10443" y="924775"/>
              <a:ext cx="2018881"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FFFFFF"/>
                  </a:solidFill>
                  <a:latin typeface="Lato"/>
                  <a:ea typeface="Lato"/>
                  <a:cs typeface="Lato"/>
                  <a:sym typeface="Lato"/>
                </a:defRPr>
              </a:lvl1pPr>
            </a:lstStyle>
            <a:p>
              <a:pPr/>
              <a:r>
                <a:t>Business </a:t>
              </a:r>
            </a:p>
          </p:txBody>
        </p:sp>
        <p:sp>
          <p:nvSpPr>
            <p:cNvPr id="6678" name="Shape 6678"/>
            <p:cNvSpPr/>
            <p:nvPr/>
          </p:nvSpPr>
          <p:spPr>
            <a:xfrm>
              <a:off x="0" y="241083"/>
              <a:ext cx="2034676"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2400">
                  <a:solidFill>
                    <a:srgbClr val="FFFFFF"/>
                  </a:solidFill>
                </a:defRPr>
              </a:lvl1pPr>
            </a:lstStyle>
            <a:p>
              <a:pPr/>
              <a:r>
                <a:t>Step 01</a:t>
              </a:r>
            </a:p>
          </p:txBody>
        </p:sp>
      </p:grpSp>
      <p:grpSp>
        <p:nvGrpSpPr>
          <p:cNvPr id="6689" name="Group 6689"/>
          <p:cNvGrpSpPr/>
          <p:nvPr/>
        </p:nvGrpSpPr>
        <p:grpSpPr>
          <a:xfrm>
            <a:off x="2030661" y="-1"/>
            <a:ext cx="2038691" cy="4544920"/>
            <a:chOff x="0" y="0"/>
            <a:chExt cx="2038689" cy="4544918"/>
          </a:xfrm>
        </p:grpSpPr>
        <p:grpSp>
          <p:nvGrpSpPr>
            <p:cNvPr id="6685" name="Group 6685"/>
            <p:cNvGrpSpPr/>
            <p:nvPr/>
          </p:nvGrpSpPr>
          <p:grpSpPr>
            <a:xfrm>
              <a:off x="1338" y="-1"/>
              <a:ext cx="2032001" cy="4544919"/>
              <a:chOff x="0" y="0"/>
              <a:chExt cx="2032000" cy="4544918"/>
            </a:xfrm>
          </p:grpSpPr>
          <p:sp>
            <p:nvSpPr>
              <p:cNvPr id="6680" name="Shape 6680"/>
              <p:cNvSpPr/>
              <p:nvPr/>
            </p:nvSpPr>
            <p:spPr>
              <a:xfrm>
                <a:off x="0" y="-1"/>
                <a:ext cx="2032000" cy="3557367"/>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81" name="Shape 6681"/>
              <p:cNvSpPr/>
              <p:nvPr/>
            </p:nvSpPr>
            <p:spPr>
              <a:xfrm>
                <a:off x="0" y="2512917"/>
                <a:ext cx="2032000" cy="2032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684" name="Group 6684"/>
              <p:cNvGrpSpPr/>
              <p:nvPr/>
            </p:nvGrpSpPr>
            <p:grpSpPr>
              <a:xfrm>
                <a:off x="262127" y="2775045"/>
                <a:ext cx="1507746" cy="1507745"/>
                <a:chOff x="0" y="0"/>
                <a:chExt cx="1507744" cy="1507744"/>
              </a:xfrm>
            </p:grpSpPr>
            <p:sp>
              <p:nvSpPr>
                <p:cNvPr id="6682" name="Shape 6682"/>
                <p:cNvSpPr/>
                <p:nvPr/>
              </p:nvSpPr>
              <p:spPr>
                <a:xfrm>
                  <a:off x="-1" y="-1"/>
                  <a:ext cx="1507746" cy="150774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4000">
                      <a:solidFill>
                        <a:srgbClr val="F23B48"/>
                      </a:solidFill>
                      <a:latin typeface="FontAwesome"/>
                      <a:ea typeface="FontAwesome"/>
                      <a:cs typeface="FontAwesome"/>
                      <a:sym typeface="FontAwesome"/>
                    </a:defRPr>
                  </a:pPr>
                </a:p>
              </p:txBody>
            </p:sp>
            <p:sp>
              <p:nvSpPr>
                <p:cNvPr id="6683" name="Shape 6683"/>
                <p:cNvSpPr/>
                <p:nvPr/>
              </p:nvSpPr>
              <p:spPr>
                <a:xfrm>
                  <a:off x="220804" y="403352"/>
                  <a:ext cx="1066137"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23B48"/>
                      </a:solidFill>
                      <a:latin typeface="FontAwesome"/>
                      <a:ea typeface="FontAwesome"/>
                      <a:cs typeface="FontAwesome"/>
                      <a:sym typeface="FontAwesome"/>
                    </a:defRPr>
                  </a:lvl1pPr>
                </a:lstStyle>
                <a:p>
                  <a:pPr/>
                  <a:r>
                    <a:t>ä</a:t>
                  </a:r>
                </a:p>
              </p:txBody>
            </p:sp>
          </p:grpSp>
        </p:grpSp>
        <p:sp>
          <p:nvSpPr>
            <p:cNvPr id="6686" name="Shape 6686"/>
            <p:cNvSpPr/>
            <p:nvPr/>
          </p:nvSpPr>
          <p:spPr>
            <a:xfrm>
              <a:off x="307940" y="1199921"/>
              <a:ext cx="1423889" cy="13538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100">
                  <a:solidFill>
                    <a:srgbClr val="FFFFFF"/>
                  </a:solidFill>
                </a:defRPr>
              </a:lvl1pPr>
            </a:lstStyle>
            <a:p>
              <a:pPr/>
              <a:r>
                <a:t>Lemon drops oat cake oat cake sugar plum sweet oreo gingerbread cool chocolate cake gingerbread. Lemon drops brownie toffee sugar oreo cake roll jelly wafer.</a:t>
              </a:r>
            </a:p>
          </p:txBody>
        </p:sp>
        <p:sp>
          <p:nvSpPr>
            <p:cNvPr id="6687" name="Shape 6687"/>
            <p:cNvSpPr/>
            <p:nvPr/>
          </p:nvSpPr>
          <p:spPr>
            <a:xfrm>
              <a:off x="1077" y="924774"/>
              <a:ext cx="2037614"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FFFFFF"/>
                  </a:solidFill>
                  <a:latin typeface="Lato"/>
                  <a:ea typeface="Lato"/>
                  <a:cs typeface="Lato"/>
                  <a:sym typeface="Lato"/>
                </a:defRPr>
              </a:lvl1pPr>
            </a:lstStyle>
            <a:p>
              <a:pPr/>
              <a:r>
                <a:t>Dashboard</a:t>
              </a:r>
            </a:p>
          </p:txBody>
        </p:sp>
        <p:sp>
          <p:nvSpPr>
            <p:cNvPr id="6688" name="Shape 6688"/>
            <p:cNvSpPr/>
            <p:nvPr/>
          </p:nvSpPr>
          <p:spPr>
            <a:xfrm>
              <a:off x="0" y="241082"/>
              <a:ext cx="2034677"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2400">
                  <a:solidFill>
                    <a:srgbClr val="FFFFFF"/>
                  </a:solidFill>
                </a:defRPr>
              </a:lvl1pPr>
            </a:lstStyle>
            <a:p>
              <a:pPr/>
              <a:r>
                <a:t>Step 02</a:t>
              </a:r>
            </a:p>
          </p:txBody>
        </p:sp>
      </p:grpSp>
      <p:grpSp>
        <p:nvGrpSpPr>
          <p:cNvPr id="6699" name="Group 6699"/>
          <p:cNvGrpSpPr/>
          <p:nvPr/>
        </p:nvGrpSpPr>
        <p:grpSpPr>
          <a:xfrm>
            <a:off x="4059985" y="-1"/>
            <a:ext cx="2036015" cy="3923223"/>
            <a:chOff x="0" y="0"/>
            <a:chExt cx="2036013" cy="3923222"/>
          </a:xfrm>
        </p:grpSpPr>
        <p:grpSp>
          <p:nvGrpSpPr>
            <p:cNvPr id="6695" name="Group 6695"/>
            <p:cNvGrpSpPr/>
            <p:nvPr/>
          </p:nvGrpSpPr>
          <p:grpSpPr>
            <a:xfrm>
              <a:off x="4014" y="0"/>
              <a:ext cx="2032001" cy="3923223"/>
              <a:chOff x="0" y="0"/>
              <a:chExt cx="2032000" cy="3923222"/>
            </a:xfrm>
          </p:grpSpPr>
          <p:sp>
            <p:nvSpPr>
              <p:cNvPr id="6690" name="Shape 6690"/>
              <p:cNvSpPr/>
              <p:nvPr/>
            </p:nvSpPr>
            <p:spPr>
              <a:xfrm>
                <a:off x="0" y="0"/>
                <a:ext cx="2032000" cy="2935670"/>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691" name="Shape 6691"/>
              <p:cNvSpPr/>
              <p:nvPr/>
            </p:nvSpPr>
            <p:spPr>
              <a:xfrm>
                <a:off x="0" y="1891222"/>
                <a:ext cx="2032000" cy="2032001"/>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694" name="Group 6694"/>
              <p:cNvGrpSpPr/>
              <p:nvPr/>
            </p:nvGrpSpPr>
            <p:grpSpPr>
              <a:xfrm>
                <a:off x="262127" y="2153350"/>
                <a:ext cx="1507746" cy="1507745"/>
                <a:chOff x="0" y="0"/>
                <a:chExt cx="1507744" cy="1507744"/>
              </a:xfrm>
            </p:grpSpPr>
            <p:sp>
              <p:nvSpPr>
                <p:cNvPr id="6692" name="Shape 6692"/>
                <p:cNvSpPr/>
                <p:nvPr/>
              </p:nvSpPr>
              <p:spPr>
                <a:xfrm>
                  <a:off x="-1" y="-1"/>
                  <a:ext cx="1507746" cy="150774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4000">
                      <a:solidFill>
                        <a:srgbClr val="637C90"/>
                      </a:solidFill>
                      <a:latin typeface="FontAwesome"/>
                      <a:ea typeface="FontAwesome"/>
                      <a:cs typeface="FontAwesome"/>
                      <a:sym typeface="FontAwesome"/>
                    </a:defRPr>
                  </a:pPr>
                </a:p>
              </p:txBody>
            </p:sp>
            <p:sp>
              <p:nvSpPr>
                <p:cNvPr id="6693" name="Shape 6693"/>
                <p:cNvSpPr/>
                <p:nvPr/>
              </p:nvSpPr>
              <p:spPr>
                <a:xfrm>
                  <a:off x="220804" y="403352"/>
                  <a:ext cx="1066137"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637C90"/>
                      </a:solidFill>
                      <a:latin typeface="FontAwesome"/>
                      <a:ea typeface="FontAwesome"/>
                      <a:cs typeface="FontAwesome"/>
                      <a:sym typeface="FontAwesome"/>
                    </a:defRPr>
                  </a:lvl1pPr>
                </a:lstStyle>
                <a:p>
                  <a:pPr/>
                  <a:r>
                    <a:t>-</a:t>
                  </a:r>
                </a:p>
              </p:txBody>
            </p:sp>
          </p:grpSp>
        </p:grpSp>
        <p:sp>
          <p:nvSpPr>
            <p:cNvPr id="6696" name="Shape 6696"/>
            <p:cNvSpPr/>
            <p:nvPr/>
          </p:nvSpPr>
          <p:spPr>
            <a:xfrm>
              <a:off x="307940" y="1199924"/>
              <a:ext cx="1423889" cy="61087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100">
                  <a:solidFill>
                    <a:srgbClr val="FFFFFF"/>
                  </a:solidFill>
                </a:defRPr>
              </a:lvl1pPr>
            </a:lstStyle>
            <a:p>
              <a:pPr/>
              <a:r>
                <a:t>Lemon drops oat cake oat cake sugar plum sweet oreo gingerbread cool cake.</a:t>
              </a:r>
            </a:p>
          </p:txBody>
        </p:sp>
        <p:sp>
          <p:nvSpPr>
            <p:cNvPr id="6697" name="Shape 6697"/>
            <p:cNvSpPr/>
            <p:nvPr/>
          </p:nvSpPr>
          <p:spPr>
            <a:xfrm>
              <a:off x="12786" y="924776"/>
              <a:ext cx="2014197"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FFFFFF"/>
                  </a:solidFill>
                  <a:latin typeface="Lato"/>
                  <a:ea typeface="Lato"/>
                  <a:cs typeface="Lato"/>
                  <a:sym typeface="Lato"/>
                </a:defRPr>
              </a:lvl1pPr>
            </a:lstStyle>
            <a:p>
              <a:pPr/>
              <a:r>
                <a:t>Knowledge</a:t>
              </a:r>
            </a:p>
          </p:txBody>
        </p:sp>
        <p:sp>
          <p:nvSpPr>
            <p:cNvPr id="6698" name="Shape 6698"/>
            <p:cNvSpPr/>
            <p:nvPr/>
          </p:nvSpPr>
          <p:spPr>
            <a:xfrm>
              <a:off x="0" y="241084"/>
              <a:ext cx="2034677"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2400">
                  <a:solidFill>
                    <a:srgbClr val="FFFFFF"/>
                  </a:solidFill>
                </a:defRPr>
              </a:lvl1pPr>
            </a:lstStyle>
            <a:p>
              <a:pPr/>
              <a:r>
                <a:t>Step 03</a:t>
              </a:r>
            </a:p>
          </p:txBody>
        </p:sp>
      </p:grpSp>
      <p:grpSp>
        <p:nvGrpSpPr>
          <p:cNvPr id="6709" name="Group 6709"/>
          <p:cNvGrpSpPr/>
          <p:nvPr/>
        </p:nvGrpSpPr>
        <p:grpSpPr>
          <a:xfrm>
            <a:off x="6087971" y="-2"/>
            <a:ext cx="2040029" cy="4572893"/>
            <a:chOff x="0" y="0"/>
            <a:chExt cx="2040027" cy="4572892"/>
          </a:xfrm>
        </p:grpSpPr>
        <p:grpSp>
          <p:nvGrpSpPr>
            <p:cNvPr id="6705" name="Group 6705"/>
            <p:cNvGrpSpPr/>
            <p:nvPr/>
          </p:nvGrpSpPr>
          <p:grpSpPr>
            <a:xfrm>
              <a:off x="8027" y="0"/>
              <a:ext cx="2032001" cy="4572893"/>
              <a:chOff x="0" y="0"/>
              <a:chExt cx="2032000" cy="4572892"/>
            </a:xfrm>
          </p:grpSpPr>
          <p:sp>
            <p:nvSpPr>
              <p:cNvPr id="6700" name="Shape 6700"/>
              <p:cNvSpPr/>
              <p:nvPr/>
            </p:nvSpPr>
            <p:spPr>
              <a:xfrm>
                <a:off x="0" y="0"/>
                <a:ext cx="2032000" cy="3585341"/>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01" name="Shape 6701"/>
              <p:cNvSpPr/>
              <p:nvPr/>
            </p:nvSpPr>
            <p:spPr>
              <a:xfrm>
                <a:off x="0" y="2540892"/>
                <a:ext cx="2032000" cy="2032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704" name="Group 6704"/>
              <p:cNvGrpSpPr/>
              <p:nvPr/>
            </p:nvGrpSpPr>
            <p:grpSpPr>
              <a:xfrm>
                <a:off x="262127" y="2803020"/>
                <a:ext cx="1507746" cy="1507745"/>
                <a:chOff x="0" y="0"/>
                <a:chExt cx="1507744" cy="1507744"/>
              </a:xfrm>
            </p:grpSpPr>
            <p:sp>
              <p:nvSpPr>
                <p:cNvPr id="6702" name="Shape 6702"/>
                <p:cNvSpPr/>
                <p:nvPr/>
              </p:nvSpPr>
              <p:spPr>
                <a:xfrm>
                  <a:off x="-1" y="-1"/>
                  <a:ext cx="1507746" cy="150774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4000">
                      <a:solidFill>
                        <a:srgbClr val="F23B48"/>
                      </a:solidFill>
                      <a:latin typeface="FontAwesome"/>
                      <a:ea typeface="FontAwesome"/>
                      <a:cs typeface="FontAwesome"/>
                      <a:sym typeface="FontAwesome"/>
                    </a:defRPr>
                  </a:pPr>
                </a:p>
              </p:txBody>
            </p:sp>
            <p:sp>
              <p:nvSpPr>
                <p:cNvPr id="6703" name="Shape 6703"/>
                <p:cNvSpPr/>
                <p:nvPr/>
              </p:nvSpPr>
              <p:spPr>
                <a:xfrm>
                  <a:off x="220804" y="403352"/>
                  <a:ext cx="1066137"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23B48"/>
                      </a:solidFill>
                      <a:latin typeface="FontAwesome"/>
                      <a:ea typeface="FontAwesome"/>
                      <a:cs typeface="FontAwesome"/>
                      <a:sym typeface="FontAwesome"/>
                    </a:defRPr>
                  </a:lvl1pPr>
                </a:lstStyle>
                <a:p>
                  <a:pPr/>
                  <a:r>
                    <a:t>ç</a:t>
                  </a:r>
                </a:p>
              </p:txBody>
            </p:sp>
          </p:grpSp>
        </p:grpSp>
        <p:sp>
          <p:nvSpPr>
            <p:cNvPr id="6706" name="Shape 6706"/>
            <p:cNvSpPr/>
            <p:nvPr/>
          </p:nvSpPr>
          <p:spPr>
            <a:xfrm>
              <a:off x="307939" y="1199924"/>
              <a:ext cx="1423889" cy="13538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100">
                  <a:solidFill>
                    <a:srgbClr val="FFFFFF"/>
                  </a:solidFill>
                </a:defRPr>
              </a:lvl1pPr>
            </a:lstStyle>
            <a:p>
              <a:pPr/>
              <a:r>
                <a:t>Lemon drops oat cake oat cake sugar plum sweet oreo gingerbread cool chocolate cake gingerbread. Gingerbread jelly soufflé bonbon sesame snaps. </a:t>
              </a:r>
            </a:p>
          </p:txBody>
        </p:sp>
        <p:sp>
          <p:nvSpPr>
            <p:cNvPr id="6707" name="Shape 6707"/>
            <p:cNvSpPr/>
            <p:nvPr/>
          </p:nvSpPr>
          <p:spPr>
            <a:xfrm>
              <a:off x="5091" y="924777"/>
              <a:ext cx="2029585"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FFFFFF"/>
                  </a:solidFill>
                  <a:latin typeface="Lato"/>
                  <a:ea typeface="Lato"/>
                  <a:cs typeface="Lato"/>
                  <a:sym typeface="Lato"/>
                </a:defRPr>
              </a:lvl1pPr>
            </a:lstStyle>
            <a:p>
              <a:pPr/>
              <a:r>
                <a:t>Fast Services</a:t>
              </a:r>
            </a:p>
          </p:txBody>
        </p:sp>
        <p:sp>
          <p:nvSpPr>
            <p:cNvPr id="6708" name="Shape 6708"/>
            <p:cNvSpPr/>
            <p:nvPr/>
          </p:nvSpPr>
          <p:spPr>
            <a:xfrm>
              <a:off x="-1" y="241085"/>
              <a:ext cx="2034677"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2400">
                  <a:solidFill>
                    <a:srgbClr val="FFFFFF"/>
                  </a:solidFill>
                </a:defRPr>
              </a:lvl1pPr>
            </a:lstStyle>
            <a:p>
              <a:pPr/>
              <a:r>
                <a:t>Step 04</a:t>
              </a:r>
            </a:p>
          </p:txBody>
        </p:sp>
      </p:grpSp>
      <p:grpSp>
        <p:nvGrpSpPr>
          <p:cNvPr id="6719" name="Group 6719"/>
          <p:cNvGrpSpPr/>
          <p:nvPr/>
        </p:nvGrpSpPr>
        <p:grpSpPr>
          <a:xfrm>
            <a:off x="8127999" y="0"/>
            <a:ext cx="2037353" cy="5334509"/>
            <a:chOff x="0" y="0"/>
            <a:chExt cx="2037352" cy="5334508"/>
          </a:xfrm>
        </p:grpSpPr>
        <p:grpSp>
          <p:nvGrpSpPr>
            <p:cNvPr id="6715" name="Group 6715"/>
            <p:cNvGrpSpPr/>
            <p:nvPr/>
          </p:nvGrpSpPr>
          <p:grpSpPr>
            <a:xfrm>
              <a:off x="-1" y="0"/>
              <a:ext cx="2032001" cy="5334509"/>
              <a:chOff x="0" y="0"/>
              <a:chExt cx="2032000" cy="5334508"/>
            </a:xfrm>
          </p:grpSpPr>
          <p:sp>
            <p:nvSpPr>
              <p:cNvPr id="6710" name="Shape 6710"/>
              <p:cNvSpPr/>
              <p:nvPr/>
            </p:nvSpPr>
            <p:spPr>
              <a:xfrm>
                <a:off x="0" y="0"/>
                <a:ext cx="2032000" cy="4346957"/>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11" name="Shape 6711"/>
              <p:cNvSpPr/>
              <p:nvPr/>
            </p:nvSpPr>
            <p:spPr>
              <a:xfrm>
                <a:off x="0" y="3302508"/>
                <a:ext cx="2032000" cy="2032001"/>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714" name="Group 6714"/>
              <p:cNvGrpSpPr/>
              <p:nvPr/>
            </p:nvGrpSpPr>
            <p:grpSpPr>
              <a:xfrm>
                <a:off x="262127" y="3564635"/>
                <a:ext cx="1507746" cy="1507745"/>
                <a:chOff x="0" y="0"/>
                <a:chExt cx="1507744" cy="1507744"/>
              </a:xfrm>
            </p:grpSpPr>
            <p:sp>
              <p:nvSpPr>
                <p:cNvPr id="6712" name="Shape 6712"/>
                <p:cNvSpPr/>
                <p:nvPr/>
              </p:nvSpPr>
              <p:spPr>
                <a:xfrm>
                  <a:off x="-1" y="-1"/>
                  <a:ext cx="1507746" cy="150774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4000">
                      <a:solidFill>
                        <a:srgbClr val="637C90"/>
                      </a:solidFill>
                      <a:latin typeface="FontAwesome"/>
                      <a:ea typeface="FontAwesome"/>
                      <a:cs typeface="FontAwesome"/>
                      <a:sym typeface="FontAwesome"/>
                    </a:defRPr>
                  </a:pPr>
                </a:p>
              </p:txBody>
            </p:sp>
            <p:sp>
              <p:nvSpPr>
                <p:cNvPr id="6713" name="Shape 6713"/>
                <p:cNvSpPr/>
                <p:nvPr/>
              </p:nvSpPr>
              <p:spPr>
                <a:xfrm>
                  <a:off x="220804" y="403352"/>
                  <a:ext cx="1066137"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637C90"/>
                      </a:solidFill>
                      <a:latin typeface="FontAwesome"/>
                      <a:ea typeface="FontAwesome"/>
                      <a:cs typeface="FontAwesome"/>
                      <a:sym typeface="FontAwesome"/>
                    </a:defRPr>
                  </a:lvl1pPr>
                </a:lstStyle>
                <a:p>
                  <a:pPr/>
                  <a:r>
                    <a:t>|</a:t>
                  </a:r>
                </a:p>
              </p:txBody>
            </p:sp>
          </p:grpSp>
        </p:grpSp>
        <p:sp>
          <p:nvSpPr>
            <p:cNvPr id="6716" name="Shape 6716"/>
            <p:cNvSpPr/>
            <p:nvPr/>
          </p:nvSpPr>
          <p:spPr>
            <a:xfrm>
              <a:off x="310616" y="1199922"/>
              <a:ext cx="1423889" cy="209677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100">
                  <a:solidFill>
                    <a:srgbClr val="FFFFFF"/>
                  </a:solidFill>
                </a:defRPr>
              </a:lvl1pPr>
            </a:lstStyle>
            <a:p>
              <a:pPr/>
              <a:r>
                <a:t>Lemon drops oat cake oat cake sugar plum sweet oreo gingerbread cool chocolate cake gingerbread. Gingerbread jelly soufflé bonbon sesame snaps. Tiramisu pie sesame snaps. Sweet roll jelly wafer. Lemon drops brownie toffee sugar sweet.</a:t>
              </a:r>
            </a:p>
          </p:txBody>
        </p:sp>
        <p:sp>
          <p:nvSpPr>
            <p:cNvPr id="6717" name="Shape 6717"/>
            <p:cNvSpPr/>
            <p:nvPr/>
          </p:nvSpPr>
          <p:spPr>
            <a:xfrm>
              <a:off x="7767" y="924775"/>
              <a:ext cx="2029585"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FFFFFF"/>
                  </a:solidFill>
                  <a:latin typeface="Lato"/>
                  <a:ea typeface="Lato"/>
                  <a:cs typeface="Lato"/>
                  <a:sym typeface="Lato"/>
                </a:defRPr>
              </a:lvl1pPr>
            </a:lstStyle>
            <a:p>
              <a:pPr/>
              <a:r>
                <a:t>Data Center</a:t>
              </a:r>
            </a:p>
          </p:txBody>
        </p:sp>
        <p:sp>
          <p:nvSpPr>
            <p:cNvPr id="6718" name="Shape 6718"/>
            <p:cNvSpPr/>
            <p:nvPr/>
          </p:nvSpPr>
          <p:spPr>
            <a:xfrm>
              <a:off x="2676" y="241083"/>
              <a:ext cx="2034676"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2400">
                  <a:solidFill>
                    <a:srgbClr val="FFFFFF"/>
                  </a:solidFill>
                </a:defRPr>
              </a:lvl1pPr>
            </a:lstStyle>
            <a:p>
              <a:pPr/>
              <a:r>
                <a:t>Step 05</a:t>
              </a:r>
            </a:p>
          </p:txBody>
        </p:sp>
      </p:grpSp>
      <p:grpSp>
        <p:nvGrpSpPr>
          <p:cNvPr id="6729" name="Group 6729"/>
          <p:cNvGrpSpPr/>
          <p:nvPr/>
        </p:nvGrpSpPr>
        <p:grpSpPr>
          <a:xfrm>
            <a:off x="10151227" y="-2"/>
            <a:ext cx="2040773" cy="4084768"/>
            <a:chOff x="0" y="0"/>
            <a:chExt cx="2040771" cy="4084766"/>
          </a:xfrm>
        </p:grpSpPr>
        <p:grpSp>
          <p:nvGrpSpPr>
            <p:cNvPr id="6725" name="Group 6725"/>
            <p:cNvGrpSpPr/>
            <p:nvPr/>
          </p:nvGrpSpPr>
          <p:grpSpPr>
            <a:xfrm>
              <a:off x="8771" y="-1"/>
              <a:ext cx="2032001" cy="4084768"/>
              <a:chOff x="0" y="0"/>
              <a:chExt cx="2032000" cy="4084766"/>
            </a:xfrm>
          </p:grpSpPr>
          <p:sp>
            <p:nvSpPr>
              <p:cNvPr id="6720" name="Shape 6720"/>
              <p:cNvSpPr/>
              <p:nvPr/>
            </p:nvSpPr>
            <p:spPr>
              <a:xfrm>
                <a:off x="0" y="-1"/>
                <a:ext cx="2032000" cy="309721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21" name="Shape 6721"/>
              <p:cNvSpPr/>
              <p:nvPr/>
            </p:nvSpPr>
            <p:spPr>
              <a:xfrm>
                <a:off x="0" y="2052766"/>
                <a:ext cx="2032000" cy="2032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724" name="Group 6724"/>
              <p:cNvGrpSpPr/>
              <p:nvPr/>
            </p:nvGrpSpPr>
            <p:grpSpPr>
              <a:xfrm>
                <a:off x="262127" y="2314894"/>
                <a:ext cx="1507746" cy="1507745"/>
                <a:chOff x="0" y="0"/>
                <a:chExt cx="1507744" cy="1507744"/>
              </a:xfrm>
            </p:grpSpPr>
            <p:sp>
              <p:nvSpPr>
                <p:cNvPr id="6722" name="Shape 6722"/>
                <p:cNvSpPr/>
                <p:nvPr/>
              </p:nvSpPr>
              <p:spPr>
                <a:xfrm>
                  <a:off x="-1" y="-1"/>
                  <a:ext cx="1507746" cy="150774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4000">
                      <a:solidFill>
                        <a:srgbClr val="F23B48"/>
                      </a:solidFill>
                      <a:latin typeface="FontAwesome"/>
                      <a:ea typeface="FontAwesome"/>
                      <a:cs typeface="FontAwesome"/>
                      <a:sym typeface="FontAwesome"/>
                    </a:defRPr>
                  </a:pPr>
                </a:p>
              </p:txBody>
            </p:sp>
            <p:sp>
              <p:nvSpPr>
                <p:cNvPr id="6723" name="Shape 6723"/>
                <p:cNvSpPr/>
                <p:nvPr/>
              </p:nvSpPr>
              <p:spPr>
                <a:xfrm>
                  <a:off x="220804" y="437334"/>
                  <a:ext cx="1066137" cy="63307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23B48"/>
                      </a:solidFill>
                      <a:latin typeface="FontAwesome"/>
                      <a:ea typeface="FontAwesome"/>
                      <a:cs typeface="FontAwesome"/>
                      <a:sym typeface="FontAwesome"/>
                    </a:defRPr>
                  </a:lvl1pPr>
                </a:lstStyle>
                <a:p>
                  <a:pPr/>
                  <a:r>
                    <a:t></a:t>
                  </a:r>
                </a:p>
              </p:txBody>
            </p:sp>
          </p:grpSp>
        </p:grpSp>
        <p:sp>
          <p:nvSpPr>
            <p:cNvPr id="6726" name="Shape 6726"/>
            <p:cNvSpPr/>
            <p:nvPr/>
          </p:nvSpPr>
          <p:spPr>
            <a:xfrm>
              <a:off x="307939" y="1199924"/>
              <a:ext cx="1423889" cy="90805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100">
                  <a:solidFill>
                    <a:srgbClr val="FFFFFF"/>
                  </a:solidFill>
                </a:defRPr>
              </a:lvl1pPr>
            </a:lstStyle>
            <a:p>
              <a:pPr/>
              <a:r>
                <a:t>Lemon drops oat cake oat cake sugar plum sweet oreo gingerbread cool chocolate cake gingerbread. </a:t>
              </a:r>
            </a:p>
          </p:txBody>
        </p:sp>
        <p:sp>
          <p:nvSpPr>
            <p:cNvPr id="6727" name="Shape 6727"/>
            <p:cNvSpPr/>
            <p:nvPr/>
          </p:nvSpPr>
          <p:spPr>
            <a:xfrm>
              <a:off x="6763" y="924776"/>
              <a:ext cx="2026241"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FFFFFF"/>
                  </a:solidFill>
                  <a:latin typeface="Lato"/>
                  <a:ea typeface="Lato"/>
                  <a:cs typeface="Lato"/>
                  <a:sym typeface="Lato"/>
                </a:defRPr>
              </a:lvl1pPr>
            </a:lstStyle>
            <a:p>
              <a:pPr/>
              <a:r>
                <a:t>Go Public</a:t>
              </a:r>
            </a:p>
          </p:txBody>
        </p:sp>
        <p:sp>
          <p:nvSpPr>
            <p:cNvPr id="6728" name="Shape 6728"/>
            <p:cNvSpPr/>
            <p:nvPr/>
          </p:nvSpPr>
          <p:spPr>
            <a:xfrm>
              <a:off x="-1" y="241084"/>
              <a:ext cx="2034677"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2400">
                  <a:solidFill>
                    <a:srgbClr val="FFFFFF"/>
                  </a:solidFill>
                </a:defRPr>
              </a:lvl1pPr>
            </a:lstStyle>
            <a:p>
              <a:pPr/>
              <a:r>
                <a:t>Step 06</a:t>
              </a:r>
            </a:p>
          </p:txBody>
        </p:sp>
      </p:grpSp>
      <p:grpSp>
        <p:nvGrpSpPr>
          <p:cNvPr id="6734" name="Group 6734"/>
          <p:cNvGrpSpPr/>
          <p:nvPr/>
        </p:nvGrpSpPr>
        <p:grpSpPr>
          <a:xfrm>
            <a:off x="550862" y="5063049"/>
            <a:ext cx="930275" cy="1122364"/>
            <a:chOff x="0" y="0"/>
            <a:chExt cx="930274" cy="1122362"/>
          </a:xfrm>
        </p:grpSpPr>
        <p:grpSp>
          <p:nvGrpSpPr>
            <p:cNvPr id="6732" name="Group 6732"/>
            <p:cNvGrpSpPr/>
            <p:nvPr/>
          </p:nvGrpSpPr>
          <p:grpSpPr>
            <a:xfrm>
              <a:off x="-1" y="193674"/>
              <a:ext cx="930276" cy="928689"/>
              <a:chOff x="0" y="0"/>
              <a:chExt cx="930274" cy="928687"/>
            </a:xfrm>
          </p:grpSpPr>
          <p:sp>
            <p:nvSpPr>
              <p:cNvPr id="6730" name="Shape 6730"/>
              <p:cNvSpPr/>
              <p:nvPr/>
            </p:nvSpPr>
            <p:spPr>
              <a:xfrm>
                <a:off x="-1" y="0"/>
                <a:ext cx="930276" cy="9286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Black"/>
                    <a:ea typeface="Lato Black"/>
                    <a:cs typeface="Lato Black"/>
                    <a:sym typeface="Lato Black"/>
                  </a:defRPr>
                </a:pPr>
              </a:p>
            </p:txBody>
          </p:sp>
          <p:sp>
            <p:nvSpPr>
              <p:cNvPr id="6731" name="Shape 6731"/>
              <p:cNvSpPr/>
              <p:nvPr/>
            </p:nvSpPr>
            <p:spPr>
              <a:xfrm>
                <a:off x="136235" y="343693"/>
                <a:ext cx="657804"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lack"/>
                    <a:ea typeface="Lato Black"/>
                    <a:cs typeface="Lato Black"/>
                    <a:sym typeface="Lato Black"/>
                  </a:defRPr>
                </a:lvl1pPr>
              </a:lstStyle>
              <a:p>
                <a:pPr/>
                <a:r>
                  <a:t>7.2K</a:t>
                </a:r>
              </a:p>
            </p:txBody>
          </p:sp>
        </p:grpSp>
        <p:sp>
          <p:nvSpPr>
            <p:cNvPr id="6733" name="Shape 6733"/>
            <p:cNvSpPr/>
            <p:nvPr/>
          </p:nvSpPr>
          <p:spPr>
            <a:xfrm>
              <a:off x="136524" y="-1"/>
              <a:ext cx="657226" cy="3286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grpSp>
        <p:nvGrpSpPr>
          <p:cNvPr id="6739" name="Group 6739"/>
          <p:cNvGrpSpPr/>
          <p:nvPr/>
        </p:nvGrpSpPr>
        <p:grpSpPr>
          <a:xfrm>
            <a:off x="2582863" y="4744949"/>
            <a:ext cx="930275" cy="1122364"/>
            <a:chOff x="0" y="0"/>
            <a:chExt cx="930274" cy="1122362"/>
          </a:xfrm>
        </p:grpSpPr>
        <p:grpSp>
          <p:nvGrpSpPr>
            <p:cNvPr id="6737" name="Group 6737"/>
            <p:cNvGrpSpPr/>
            <p:nvPr/>
          </p:nvGrpSpPr>
          <p:grpSpPr>
            <a:xfrm>
              <a:off x="-1" y="193674"/>
              <a:ext cx="930276" cy="928689"/>
              <a:chOff x="0" y="0"/>
              <a:chExt cx="930274" cy="928687"/>
            </a:xfrm>
          </p:grpSpPr>
          <p:sp>
            <p:nvSpPr>
              <p:cNvPr id="6735" name="Shape 6735"/>
              <p:cNvSpPr/>
              <p:nvPr/>
            </p:nvSpPr>
            <p:spPr>
              <a:xfrm>
                <a:off x="-1" y="0"/>
                <a:ext cx="930276" cy="9286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Black"/>
                    <a:ea typeface="Lato Black"/>
                    <a:cs typeface="Lato Black"/>
                    <a:sym typeface="Lato Black"/>
                  </a:defRPr>
                </a:pPr>
              </a:p>
            </p:txBody>
          </p:sp>
          <p:sp>
            <p:nvSpPr>
              <p:cNvPr id="6736" name="Shape 6736"/>
              <p:cNvSpPr/>
              <p:nvPr/>
            </p:nvSpPr>
            <p:spPr>
              <a:xfrm>
                <a:off x="136235" y="324643"/>
                <a:ext cx="657804"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lack"/>
                    <a:ea typeface="Lato Black"/>
                    <a:cs typeface="Lato Black"/>
                    <a:sym typeface="Lato Black"/>
                  </a:defRPr>
                </a:lvl1pPr>
              </a:lstStyle>
              <a:p>
                <a:pPr/>
                <a:r>
                  <a:t>6.5K</a:t>
                </a:r>
              </a:p>
            </p:txBody>
          </p:sp>
        </p:grpSp>
        <p:sp>
          <p:nvSpPr>
            <p:cNvPr id="6738" name="Shape 6738"/>
            <p:cNvSpPr/>
            <p:nvPr/>
          </p:nvSpPr>
          <p:spPr>
            <a:xfrm>
              <a:off x="136524" y="-1"/>
              <a:ext cx="657226" cy="3286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defRPr sz="1600"/>
              </a:pPr>
            </a:p>
          </p:txBody>
        </p:sp>
      </p:grpSp>
      <p:grpSp>
        <p:nvGrpSpPr>
          <p:cNvPr id="6744" name="Group 6744"/>
          <p:cNvGrpSpPr/>
          <p:nvPr/>
        </p:nvGrpSpPr>
        <p:grpSpPr>
          <a:xfrm>
            <a:off x="4619624" y="4115760"/>
            <a:ext cx="930276" cy="1122363"/>
            <a:chOff x="0" y="0"/>
            <a:chExt cx="930274" cy="1122362"/>
          </a:xfrm>
        </p:grpSpPr>
        <p:grpSp>
          <p:nvGrpSpPr>
            <p:cNvPr id="6742" name="Group 6742"/>
            <p:cNvGrpSpPr/>
            <p:nvPr/>
          </p:nvGrpSpPr>
          <p:grpSpPr>
            <a:xfrm>
              <a:off x="-1" y="193674"/>
              <a:ext cx="930276" cy="928689"/>
              <a:chOff x="0" y="0"/>
              <a:chExt cx="930274" cy="928687"/>
            </a:xfrm>
          </p:grpSpPr>
          <p:sp>
            <p:nvSpPr>
              <p:cNvPr id="6740" name="Shape 6740"/>
              <p:cNvSpPr/>
              <p:nvPr/>
            </p:nvSpPr>
            <p:spPr>
              <a:xfrm>
                <a:off x="-1" y="0"/>
                <a:ext cx="930276" cy="9286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Lato Black"/>
                    <a:ea typeface="Lato Black"/>
                    <a:cs typeface="Lato Black"/>
                    <a:sym typeface="Lato Black"/>
                  </a:defRPr>
                </a:pPr>
              </a:p>
            </p:txBody>
          </p:sp>
          <p:sp>
            <p:nvSpPr>
              <p:cNvPr id="6741" name="Shape 6741"/>
              <p:cNvSpPr/>
              <p:nvPr/>
            </p:nvSpPr>
            <p:spPr>
              <a:xfrm>
                <a:off x="136235" y="324643"/>
                <a:ext cx="657804"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lack"/>
                    <a:ea typeface="Lato Black"/>
                    <a:cs typeface="Lato Black"/>
                    <a:sym typeface="Lato Black"/>
                  </a:defRPr>
                </a:lvl1pPr>
              </a:lstStyle>
              <a:p>
                <a:pPr/>
                <a:r>
                  <a:t>4.9K</a:t>
                </a:r>
              </a:p>
            </p:txBody>
          </p:sp>
        </p:grpSp>
        <p:sp>
          <p:nvSpPr>
            <p:cNvPr id="6743" name="Shape 6743"/>
            <p:cNvSpPr/>
            <p:nvPr/>
          </p:nvSpPr>
          <p:spPr>
            <a:xfrm>
              <a:off x="136524" y="-1"/>
              <a:ext cx="657226" cy="3286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defRPr sz="1600"/>
              </a:pPr>
            </a:p>
          </p:txBody>
        </p:sp>
      </p:grpSp>
      <p:grpSp>
        <p:nvGrpSpPr>
          <p:cNvPr id="6749" name="Group 6749"/>
          <p:cNvGrpSpPr/>
          <p:nvPr/>
        </p:nvGrpSpPr>
        <p:grpSpPr>
          <a:xfrm>
            <a:off x="6651624" y="4773526"/>
            <a:ext cx="930276" cy="1122363"/>
            <a:chOff x="0" y="0"/>
            <a:chExt cx="930274" cy="1122362"/>
          </a:xfrm>
        </p:grpSpPr>
        <p:grpSp>
          <p:nvGrpSpPr>
            <p:cNvPr id="6747" name="Group 6747"/>
            <p:cNvGrpSpPr/>
            <p:nvPr/>
          </p:nvGrpSpPr>
          <p:grpSpPr>
            <a:xfrm>
              <a:off x="-1" y="193674"/>
              <a:ext cx="930276" cy="928689"/>
              <a:chOff x="0" y="0"/>
              <a:chExt cx="930274" cy="928687"/>
            </a:xfrm>
          </p:grpSpPr>
          <p:sp>
            <p:nvSpPr>
              <p:cNvPr id="6745" name="Shape 6745"/>
              <p:cNvSpPr/>
              <p:nvPr/>
            </p:nvSpPr>
            <p:spPr>
              <a:xfrm>
                <a:off x="-1" y="0"/>
                <a:ext cx="930276" cy="9286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Black"/>
                    <a:ea typeface="Lato Black"/>
                    <a:cs typeface="Lato Black"/>
                    <a:sym typeface="Lato Black"/>
                  </a:defRPr>
                </a:pPr>
              </a:p>
            </p:txBody>
          </p:sp>
          <p:sp>
            <p:nvSpPr>
              <p:cNvPr id="6746" name="Shape 6746"/>
              <p:cNvSpPr/>
              <p:nvPr/>
            </p:nvSpPr>
            <p:spPr>
              <a:xfrm>
                <a:off x="136235" y="324643"/>
                <a:ext cx="657804"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lack"/>
                    <a:ea typeface="Lato Black"/>
                    <a:cs typeface="Lato Black"/>
                    <a:sym typeface="Lato Black"/>
                  </a:defRPr>
                </a:lvl1pPr>
              </a:lstStyle>
              <a:p>
                <a:pPr/>
                <a:r>
                  <a:t>6.6K</a:t>
                </a:r>
              </a:p>
            </p:txBody>
          </p:sp>
        </p:grpSp>
        <p:sp>
          <p:nvSpPr>
            <p:cNvPr id="6748" name="Shape 6748"/>
            <p:cNvSpPr/>
            <p:nvPr/>
          </p:nvSpPr>
          <p:spPr>
            <a:xfrm>
              <a:off x="136524" y="-1"/>
              <a:ext cx="657226" cy="3286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defRPr sz="1600"/>
              </a:pPr>
            </a:p>
          </p:txBody>
        </p:sp>
      </p:grpSp>
      <p:grpSp>
        <p:nvGrpSpPr>
          <p:cNvPr id="6754" name="Group 6754"/>
          <p:cNvGrpSpPr/>
          <p:nvPr/>
        </p:nvGrpSpPr>
        <p:grpSpPr>
          <a:xfrm>
            <a:off x="8689974" y="5526830"/>
            <a:ext cx="930276" cy="1122363"/>
            <a:chOff x="0" y="0"/>
            <a:chExt cx="930274" cy="1122362"/>
          </a:xfrm>
        </p:grpSpPr>
        <p:grpSp>
          <p:nvGrpSpPr>
            <p:cNvPr id="6752" name="Group 6752"/>
            <p:cNvGrpSpPr/>
            <p:nvPr/>
          </p:nvGrpSpPr>
          <p:grpSpPr>
            <a:xfrm>
              <a:off x="-1" y="193674"/>
              <a:ext cx="930276" cy="928689"/>
              <a:chOff x="0" y="0"/>
              <a:chExt cx="930274" cy="928687"/>
            </a:xfrm>
          </p:grpSpPr>
          <p:sp>
            <p:nvSpPr>
              <p:cNvPr id="6750" name="Shape 6750"/>
              <p:cNvSpPr/>
              <p:nvPr/>
            </p:nvSpPr>
            <p:spPr>
              <a:xfrm>
                <a:off x="-1" y="0"/>
                <a:ext cx="930276" cy="9286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Lato Black"/>
                    <a:ea typeface="Lato Black"/>
                    <a:cs typeface="Lato Black"/>
                    <a:sym typeface="Lato Black"/>
                  </a:defRPr>
                </a:pPr>
              </a:p>
            </p:txBody>
          </p:sp>
          <p:sp>
            <p:nvSpPr>
              <p:cNvPr id="6751" name="Shape 6751"/>
              <p:cNvSpPr/>
              <p:nvPr/>
            </p:nvSpPr>
            <p:spPr>
              <a:xfrm>
                <a:off x="136235" y="324643"/>
                <a:ext cx="657804"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lack"/>
                    <a:ea typeface="Lato Black"/>
                    <a:cs typeface="Lato Black"/>
                    <a:sym typeface="Lato Black"/>
                  </a:defRPr>
                </a:lvl1pPr>
              </a:lstStyle>
              <a:p>
                <a:pPr/>
                <a:r>
                  <a:t>8.4K</a:t>
                </a:r>
              </a:p>
            </p:txBody>
          </p:sp>
        </p:grpSp>
        <p:sp>
          <p:nvSpPr>
            <p:cNvPr id="6753" name="Shape 6753"/>
            <p:cNvSpPr/>
            <p:nvPr/>
          </p:nvSpPr>
          <p:spPr>
            <a:xfrm>
              <a:off x="136524" y="-1"/>
              <a:ext cx="657226" cy="3286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defRPr sz="1600"/>
              </a:pPr>
            </a:p>
          </p:txBody>
        </p:sp>
      </p:grpSp>
      <p:grpSp>
        <p:nvGrpSpPr>
          <p:cNvPr id="6759" name="Group 6759"/>
          <p:cNvGrpSpPr/>
          <p:nvPr/>
        </p:nvGrpSpPr>
        <p:grpSpPr>
          <a:xfrm>
            <a:off x="10699750" y="4287213"/>
            <a:ext cx="930275" cy="1122364"/>
            <a:chOff x="0" y="0"/>
            <a:chExt cx="930274" cy="1122362"/>
          </a:xfrm>
        </p:grpSpPr>
        <p:grpSp>
          <p:nvGrpSpPr>
            <p:cNvPr id="6757" name="Group 6757"/>
            <p:cNvGrpSpPr/>
            <p:nvPr/>
          </p:nvGrpSpPr>
          <p:grpSpPr>
            <a:xfrm>
              <a:off x="-1" y="193674"/>
              <a:ext cx="930276" cy="928689"/>
              <a:chOff x="0" y="0"/>
              <a:chExt cx="930274" cy="928687"/>
            </a:xfrm>
          </p:grpSpPr>
          <p:sp>
            <p:nvSpPr>
              <p:cNvPr id="6755" name="Shape 6755"/>
              <p:cNvSpPr/>
              <p:nvPr/>
            </p:nvSpPr>
            <p:spPr>
              <a:xfrm>
                <a:off x="-1" y="0"/>
                <a:ext cx="930276" cy="9286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Black"/>
                    <a:ea typeface="Lato Black"/>
                    <a:cs typeface="Lato Black"/>
                    <a:sym typeface="Lato Black"/>
                  </a:defRPr>
                </a:pPr>
              </a:p>
            </p:txBody>
          </p:sp>
          <p:sp>
            <p:nvSpPr>
              <p:cNvPr id="6756" name="Shape 6756"/>
              <p:cNvSpPr/>
              <p:nvPr/>
            </p:nvSpPr>
            <p:spPr>
              <a:xfrm>
                <a:off x="136235" y="324643"/>
                <a:ext cx="657804"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lack"/>
                    <a:ea typeface="Lato Black"/>
                    <a:cs typeface="Lato Black"/>
                    <a:sym typeface="Lato Black"/>
                  </a:defRPr>
                </a:lvl1pPr>
              </a:lstStyle>
              <a:p>
                <a:pPr/>
                <a:r>
                  <a:t>5.7K</a:t>
                </a:r>
              </a:p>
            </p:txBody>
          </p:sp>
        </p:grpSp>
        <p:sp>
          <p:nvSpPr>
            <p:cNvPr id="6758" name="Shape 6758"/>
            <p:cNvSpPr/>
            <p:nvPr/>
          </p:nvSpPr>
          <p:spPr>
            <a:xfrm>
              <a:off x="136524" y="-1"/>
              <a:ext cx="657226" cy="3286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defRPr sz="1600"/>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1" presetID="22" grpId="1" fill="hold">
                                  <p:stCondLst>
                                    <p:cond delay="0"/>
                                  </p:stCondLst>
                                  <p:iterate type="el" backwards="0">
                                    <p:tmAbs val="0"/>
                                  </p:iterate>
                                  <p:childTnLst>
                                    <p:set>
                                      <p:cBhvr>
                                        <p:cTn id="6" fill="hold"/>
                                        <p:tgtEl>
                                          <p:spTgt spid="6679"/>
                                        </p:tgtEl>
                                        <p:attrNameLst>
                                          <p:attrName>style.visibility</p:attrName>
                                        </p:attrNameLst>
                                      </p:cBhvr>
                                      <p:to>
                                        <p:strVal val="visible"/>
                                      </p:to>
                                    </p:set>
                                    <p:animEffect filter="wipe(up)" transition="in">
                                      <p:cBhvr>
                                        <p:cTn id="7" dur="500"/>
                                        <p:tgtEl>
                                          <p:spTgt spid="6679"/>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ID="9" grpId="2" fill="hold">
                                  <p:stCondLst>
                                    <p:cond delay="0"/>
                                  </p:stCondLst>
                                  <p:iterate type="el" backwards="0">
                                    <p:tmAbs val="0"/>
                                  </p:iterate>
                                  <p:childTnLst>
                                    <p:set>
                                      <p:cBhvr>
                                        <p:cTn id="11" fill="hold"/>
                                        <p:tgtEl>
                                          <p:spTgt spid="6734"/>
                                        </p:tgtEl>
                                        <p:attrNameLst>
                                          <p:attrName>style.visibility</p:attrName>
                                        </p:attrNameLst>
                                      </p:cBhvr>
                                      <p:to>
                                        <p:strVal val="visible"/>
                                      </p:to>
                                    </p:set>
                                    <p:animEffect filter="dissolve" transition="in">
                                      <p:cBhvr>
                                        <p:cTn id="12" dur="500"/>
                                        <p:tgtEl>
                                          <p:spTgt spid="6734"/>
                                        </p:tgtEl>
                                      </p:cBhvr>
                                    </p:animEffect>
                                  </p:childTnLst>
                                </p:cTn>
                              </p:par>
                            </p:childTnLst>
                          </p:cTn>
                        </p:par>
                      </p:childTnLst>
                    </p:cTn>
                  </p:par>
                  <p:par>
                    <p:cTn id="13" fill="hold">
                      <p:stCondLst>
                        <p:cond delay="indefinite"/>
                      </p:stCondLst>
                      <p:childTnLst>
                        <p:par>
                          <p:cTn id="14" fill="hold">
                            <p:stCondLst>
                              <p:cond delay="0"/>
                            </p:stCondLst>
                            <p:childTnLst>
                              <p:par>
                                <p:cTn id="15" presetClass="entr" nodeType="clickEffect" presetSubtype="1" presetID="22" grpId="3" fill="hold">
                                  <p:stCondLst>
                                    <p:cond delay="0"/>
                                  </p:stCondLst>
                                  <p:iterate type="el" backwards="0">
                                    <p:tmAbs val="0"/>
                                  </p:iterate>
                                  <p:childTnLst>
                                    <p:set>
                                      <p:cBhvr>
                                        <p:cTn id="16" fill="hold"/>
                                        <p:tgtEl>
                                          <p:spTgt spid="6689"/>
                                        </p:tgtEl>
                                        <p:attrNameLst>
                                          <p:attrName>style.visibility</p:attrName>
                                        </p:attrNameLst>
                                      </p:cBhvr>
                                      <p:to>
                                        <p:strVal val="visible"/>
                                      </p:to>
                                    </p:set>
                                    <p:animEffect filter="wipe(up)" transition="in">
                                      <p:cBhvr>
                                        <p:cTn id="17" dur="500"/>
                                        <p:tgtEl>
                                          <p:spTgt spid="6689"/>
                                        </p:tgtEl>
                                      </p:cBhvr>
                                    </p:animEffect>
                                  </p:childTnLst>
                                </p:cTn>
                              </p:par>
                            </p:childTnLst>
                          </p:cTn>
                        </p:par>
                      </p:childTnLst>
                    </p:cTn>
                  </p:par>
                  <p:par>
                    <p:cTn id="18" fill="hold">
                      <p:stCondLst>
                        <p:cond delay="indefinite"/>
                      </p:stCondLst>
                      <p:childTnLst>
                        <p:par>
                          <p:cTn id="19" fill="hold">
                            <p:stCondLst>
                              <p:cond delay="0"/>
                            </p:stCondLst>
                            <p:childTnLst>
                              <p:par>
                                <p:cTn id="20" presetClass="entr" nodeType="clickEffect" presetID="9" grpId="4" fill="hold">
                                  <p:stCondLst>
                                    <p:cond delay="0"/>
                                  </p:stCondLst>
                                  <p:iterate type="el" backwards="0">
                                    <p:tmAbs val="0"/>
                                  </p:iterate>
                                  <p:childTnLst>
                                    <p:set>
                                      <p:cBhvr>
                                        <p:cTn id="21" fill="hold"/>
                                        <p:tgtEl>
                                          <p:spTgt spid="6739"/>
                                        </p:tgtEl>
                                        <p:attrNameLst>
                                          <p:attrName>style.visibility</p:attrName>
                                        </p:attrNameLst>
                                      </p:cBhvr>
                                      <p:to>
                                        <p:strVal val="visible"/>
                                      </p:to>
                                    </p:set>
                                    <p:animEffect filter="dissolve" transition="in">
                                      <p:cBhvr>
                                        <p:cTn id="22" dur="500"/>
                                        <p:tgtEl>
                                          <p:spTgt spid="6739"/>
                                        </p:tgtEl>
                                      </p:cBhvr>
                                    </p:animEffect>
                                  </p:childTnLst>
                                </p:cTn>
                              </p:par>
                            </p:childTnLst>
                          </p:cTn>
                        </p:par>
                      </p:childTnLst>
                    </p:cTn>
                  </p:par>
                  <p:par>
                    <p:cTn id="23" fill="hold">
                      <p:stCondLst>
                        <p:cond delay="indefinite"/>
                      </p:stCondLst>
                      <p:childTnLst>
                        <p:par>
                          <p:cTn id="24" fill="hold">
                            <p:stCondLst>
                              <p:cond delay="0"/>
                            </p:stCondLst>
                            <p:childTnLst>
                              <p:par>
                                <p:cTn id="25" presetClass="entr" nodeType="clickEffect" presetID="9" grpId="5" fill="hold">
                                  <p:stCondLst>
                                    <p:cond delay="0"/>
                                  </p:stCondLst>
                                  <p:iterate type="el" backwards="0">
                                    <p:tmAbs val="0"/>
                                  </p:iterate>
                                  <p:childTnLst>
                                    <p:set>
                                      <p:cBhvr>
                                        <p:cTn id="26" fill="hold"/>
                                        <p:tgtEl>
                                          <p:spTgt spid="6669"/>
                                        </p:tgtEl>
                                        <p:attrNameLst>
                                          <p:attrName>style.visibility</p:attrName>
                                        </p:attrNameLst>
                                      </p:cBhvr>
                                      <p:to>
                                        <p:strVal val="visible"/>
                                      </p:to>
                                    </p:set>
                                    <p:animEffect filter="dissolve" transition="in">
                                      <p:cBhvr>
                                        <p:cTn id="27" dur="500"/>
                                        <p:tgtEl>
                                          <p:spTgt spid="6669"/>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1" presetID="22" grpId="6" fill="hold">
                                  <p:stCondLst>
                                    <p:cond delay="0"/>
                                  </p:stCondLst>
                                  <p:iterate type="el" backwards="0">
                                    <p:tmAbs val="0"/>
                                  </p:iterate>
                                  <p:childTnLst>
                                    <p:set>
                                      <p:cBhvr>
                                        <p:cTn id="31" fill="hold"/>
                                        <p:tgtEl>
                                          <p:spTgt spid="6699"/>
                                        </p:tgtEl>
                                        <p:attrNameLst>
                                          <p:attrName>style.visibility</p:attrName>
                                        </p:attrNameLst>
                                      </p:cBhvr>
                                      <p:to>
                                        <p:strVal val="visible"/>
                                      </p:to>
                                    </p:set>
                                    <p:animEffect filter="wipe(up)" transition="in">
                                      <p:cBhvr>
                                        <p:cTn id="32" dur="500"/>
                                        <p:tgtEl>
                                          <p:spTgt spid="6699"/>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7" fill="hold">
                                  <p:stCondLst>
                                    <p:cond delay="0"/>
                                  </p:stCondLst>
                                  <p:iterate type="el" backwards="0">
                                    <p:tmAbs val="0"/>
                                  </p:iterate>
                                  <p:childTnLst>
                                    <p:set>
                                      <p:cBhvr>
                                        <p:cTn id="36" fill="hold"/>
                                        <p:tgtEl>
                                          <p:spTgt spid="6744"/>
                                        </p:tgtEl>
                                        <p:attrNameLst>
                                          <p:attrName>style.visibility</p:attrName>
                                        </p:attrNameLst>
                                      </p:cBhvr>
                                      <p:to>
                                        <p:strVal val="visible"/>
                                      </p:to>
                                    </p:set>
                                    <p:animEffect filter="dissolve" transition="in">
                                      <p:cBhvr>
                                        <p:cTn id="37" dur="500"/>
                                        <p:tgtEl>
                                          <p:spTgt spid="6744"/>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1" presetID="22" grpId="8" fill="hold">
                                  <p:stCondLst>
                                    <p:cond delay="0"/>
                                  </p:stCondLst>
                                  <p:iterate type="el" backwards="0">
                                    <p:tmAbs val="0"/>
                                  </p:iterate>
                                  <p:childTnLst>
                                    <p:set>
                                      <p:cBhvr>
                                        <p:cTn id="41" fill="hold"/>
                                        <p:tgtEl>
                                          <p:spTgt spid="6709"/>
                                        </p:tgtEl>
                                        <p:attrNameLst>
                                          <p:attrName>style.visibility</p:attrName>
                                        </p:attrNameLst>
                                      </p:cBhvr>
                                      <p:to>
                                        <p:strVal val="visible"/>
                                      </p:to>
                                    </p:set>
                                    <p:animEffect filter="wipe(up)" transition="in">
                                      <p:cBhvr>
                                        <p:cTn id="42" dur="500"/>
                                        <p:tgtEl>
                                          <p:spTgt spid="6709"/>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9" fill="hold">
                                  <p:stCondLst>
                                    <p:cond delay="0"/>
                                  </p:stCondLst>
                                  <p:iterate type="el" backwards="0">
                                    <p:tmAbs val="0"/>
                                  </p:iterate>
                                  <p:childTnLst>
                                    <p:set>
                                      <p:cBhvr>
                                        <p:cTn id="46" fill="hold"/>
                                        <p:tgtEl>
                                          <p:spTgt spid="6749"/>
                                        </p:tgtEl>
                                        <p:attrNameLst>
                                          <p:attrName>style.visibility</p:attrName>
                                        </p:attrNameLst>
                                      </p:cBhvr>
                                      <p:to>
                                        <p:strVal val="visible"/>
                                      </p:to>
                                    </p:set>
                                    <p:animEffect filter="dissolve" transition="in">
                                      <p:cBhvr>
                                        <p:cTn id="47" dur="500"/>
                                        <p:tgtEl>
                                          <p:spTgt spid="6749"/>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ID="9" grpId="10" fill="hold">
                                  <p:stCondLst>
                                    <p:cond delay="0"/>
                                  </p:stCondLst>
                                  <p:iterate type="el" backwards="0">
                                    <p:tmAbs val="0"/>
                                  </p:iterate>
                                  <p:childTnLst>
                                    <p:set>
                                      <p:cBhvr>
                                        <p:cTn id="51" fill="hold"/>
                                        <p:tgtEl>
                                          <p:spTgt spid="6668"/>
                                        </p:tgtEl>
                                        <p:attrNameLst>
                                          <p:attrName>style.visibility</p:attrName>
                                        </p:attrNameLst>
                                      </p:cBhvr>
                                      <p:to>
                                        <p:strVal val="visible"/>
                                      </p:to>
                                    </p:set>
                                    <p:animEffect filter="dissolve" transition="in">
                                      <p:cBhvr>
                                        <p:cTn id="52" dur="500"/>
                                        <p:tgtEl>
                                          <p:spTgt spid="6668"/>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Subtype="1" presetID="22" grpId="11" fill="hold">
                                  <p:stCondLst>
                                    <p:cond delay="0"/>
                                  </p:stCondLst>
                                  <p:iterate type="el" backwards="0">
                                    <p:tmAbs val="0"/>
                                  </p:iterate>
                                  <p:childTnLst>
                                    <p:set>
                                      <p:cBhvr>
                                        <p:cTn id="56" fill="hold"/>
                                        <p:tgtEl>
                                          <p:spTgt spid="6719"/>
                                        </p:tgtEl>
                                        <p:attrNameLst>
                                          <p:attrName>style.visibility</p:attrName>
                                        </p:attrNameLst>
                                      </p:cBhvr>
                                      <p:to>
                                        <p:strVal val="visible"/>
                                      </p:to>
                                    </p:set>
                                    <p:animEffect filter="wipe(up)" transition="in">
                                      <p:cBhvr>
                                        <p:cTn id="57" dur="500"/>
                                        <p:tgtEl>
                                          <p:spTgt spid="6719"/>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ID="9" grpId="12" fill="hold">
                                  <p:stCondLst>
                                    <p:cond delay="0"/>
                                  </p:stCondLst>
                                  <p:iterate type="el" backwards="0">
                                    <p:tmAbs val="0"/>
                                  </p:iterate>
                                  <p:childTnLst>
                                    <p:set>
                                      <p:cBhvr>
                                        <p:cTn id="61" fill="hold"/>
                                        <p:tgtEl>
                                          <p:spTgt spid="6754"/>
                                        </p:tgtEl>
                                        <p:attrNameLst>
                                          <p:attrName>style.visibility</p:attrName>
                                        </p:attrNameLst>
                                      </p:cBhvr>
                                      <p:to>
                                        <p:strVal val="visible"/>
                                      </p:to>
                                    </p:set>
                                    <p:animEffect filter="dissolve" transition="in">
                                      <p:cBhvr>
                                        <p:cTn id="62" dur="500"/>
                                        <p:tgtEl>
                                          <p:spTgt spid="6754"/>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Subtype="1" presetID="22" grpId="13" fill="hold">
                                  <p:stCondLst>
                                    <p:cond delay="0"/>
                                  </p:stCondLst>
                                  <p:iterate type="el" backwards="0">
                                    <p:tmAbs val="0"/>
                                  </p:iterate>
                                  <p:childTnLst>
                                    <p:set>
                                      <p:cBhvr>
                                        <p:cTn id="66" fill="hold"/>
                                        <p:tgtEl>
                                          <p:spTgt spid="6729"/>
                                        </p:tgtEl>
                                        <p:attrNameLst>
                                          <p:attrName>style.visibility</p:attrName>
                                        </p:attrNameLst>
                                      </p:cBhvr>
                                      <p:to>
                                        <p:strVal val="visible"/>
                                      </p:to>
                                    </p:set>
                                    <p:animEffect filter="wipe(up)" transition="in">
                                      <p:cBhvr>
                                        <p:cTn id="67" dur="500"/>
                                        <p:tgtEl>
                                          <p:spTgt spid="6729"/>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ID="9" grpId="14" fill="hold">
                                  <p:stCondLst>
                                    <p:cond delay="0"/>
                                  </p:stCondLst>
                                  <p:iterate type="el" backwards="0">
                                    <p:tmAbs val="0"/>
                                  </p:iterate>
                                  <p:childTnLst>
                                    <p:set>
                                      <p:cBhvr>
                                        <p:cTn id="71" fill="hold"/>
                                        <p:tgtEl>
                                          <p:spTgt spid="6759"/>
                                        </p:tgtEl>
                                        <p:attrNameLst>
                                          <p:attrName>style.visibility</p:attrName>
                                        </p:attrNameLst>
                                      </p:cBhvr>
                                      <p:to>
                                        <p:strVal val="visible"/>
                                      </p:to>
                                    </p:set>
                                    <p:animEffect filter="dissolve" transition="in">
                                      <p:cBhvr>
                                        <p:cTn id="72" dur="500"/>
                                        <p:tgtEl>
                                          <p:spTgt spid="6759"/>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ID="9" grpId="15" fill="hold">
                                  <p:stCondLst>
                                    <p:cond delay="0"/>
                                  </p:stCondLst>
                                  <p:iterate type="el" backwards="0">
                                    <p:tmAbs val="0"/>
                                  </p:iterate>
                                  <p:childTnLst>
                                    <p:set>
                                      <p:cBhvr>
                                        <p:cTn id="76" fill="hold"/>
                                        <p:tgtEl>
                                          <p:spTgt spid="6667"/>
                                        </p:tgtEl>
                                        <p:attrNameLst>
                                          <p:attrName>style.visibility</p:attrName>
                                        </p:attrNameLst>
                                      </p:cBhvr>
                                      <p:to>
                                        <p:strVal val="visible"/>
                                      </p:to>
                                    </p:set>
                                    <p:animEffect filter="dissolve" transition="in">
                                      <p:cBhvr>
                                        <p:cTn id="77" dur="500"/>
                                        <p:tgtEl>
                                          <p:spTgt spid="666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669" grpId="5"/>
      <p:bldP build="whole" bldLvl="1" animBg="1" rev="0" advAuto="0" spid="6679" grpId="1"/>
      <p:bldP build="whole" bldLvl="1" animBg="1" rev="0" advAuto="0" spid="6754" grpId="12"/>
      <p:bldP build="whole" bldLvl="1" animBg="1" rev="0" advAuto="0" spid="6709" grpId="8"/>
      <p:bldP build="whole" bldLvl="1" animBg="1" rev="0" advAuto="0" spid="6759" grpId="14"/>
      <p:bldP build="whole" bldLvl="1" animBg="1" rev="0" advAuto="0" spid="6667" grpId="15"/>
      <p:bldP build="whole" bldLvl="1" animBg="1" rev="0" advAuto="0" spid="6668" grpId="10"/>
      <p:bldP build="whole" bldLvl="1" animBg="1" rev="0" advAuto="0" spid="6699" grpId="6"/>
      <p:bldP build="whole" bldLvl="1" animBg="1" rev="0" advAuto="0" spid="6734" grpId="2"/>
      <p:bldP build="whole" bldLvl="1" animBg="1" rev="0" advAuto="0" spid="6719" grpId="11"/>
      <p:bldP build="whole" bldLvl="1" animBg="1" rev="0" advAuto="0" spid="6689" grpId="3"/>
      <p:bldP build="whole" bldLvl="1" animBg="1" rev="0" advAuto="0" spid="6749" grpId="9"/>
      <p:bldP build="whole" bldLvl="1" animBg="1" rev="0" advAuto="0" spid="6744" grpId="7"/>
      <p:bldP build="whole" bldLvl="1" animBg="1" rev="0" advAuto="0" spid="6739" grpId="4"/>
      <p:bldP build="whole" bldLvl="1" animBg="1" rev="0" advAuto="0" spid="6729" grpId="13"/>
    </p:bldLst>
  </p:timing>
</p:sld>
</file>

<file path=ppt/slides/slide10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761" name="Shape 6761"/>
          <p:cNvSpPr/>
          <p:nvPr>
            <p:ph type="body" sz="quarter" idx="1"/>
          </p:nvPr>
        </p:nvSpPr>
        <p:spPr>
          <a:prstGeom prst="rect">
            <a:avLst/>
          </a:prstGeom>
        </p:spPr>
        <p:txBody>
          <a:bodyPr/>
          <a:lstStyle/>
          <a:p>
            <a:pPr/>
            <a:r>
              <a:t>Creative Map Infographic</a:t>
            </a:r>
          </a:p>
        </p:txBody>
      </p:sp>
      <p:sp>
        <p:nvSpPr>
          <p:cNvPr id="6762" name="Shape 6762"/>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763" name="Shape 6763"/>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6768" name="Group 6768"/>
          <p:cNvGrpSpPr/>
          <p:nvPr/>
        </p:nvGrpSpPr>
        <p:grpSpPr>
          <a:xfrm>
            <a:off x="598367" y="1620394"/>
            <a:ext cx="9965328" cy="1308686"/>
            <a:chOff x="0" y="0"/>
            <a:chExt cx="9965327" cy="1308685"/>
          </a:xfrm>
        </p:grpSpPr>
        <p:sp>
          <p:nvSpPr>
            <p:cNvPr id="6764" name="Shape 6764"/>
            <p:cNvSpPr/>
            <p:nvPr/>
          </p:nvSpPr>
          <p:spPr>
            <a:xfrm>
              <a:off x="3349776" y="365908"/>
              <a:ext cx="6615552" cy="9408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0705" y="0"/>
                  </a:lnTo>
                  <a:lnTo>
                    <a:pt x="21600" y="10800"/>
                  </a:lnTo>
                  <a:lnTo>
                    <a:pt x="20705" y="21600"/>
                  </a:lnTo>
                  <a:lnTo>
                    <a:pt x="0" y="216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65" name="Shape 6765"/>
            <p:cNvSpPr/>
            <p:nvPr/>
          </p:nvSpPr>
          <p:spPr>
            <a:xfrm rot="5400000">
              <a:off x="985953" y="-427971"/>
              <a:ext cx="1115836" cy="1976580"/>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66" name="Shape 6766"/>
            <p:cNvSpPr/>
            <p:nvPr/>
          </p:nvSpPr>
          <p:spPr>
            <a:xfrm rot="5400000">
              <a:off x="2286730" y="243048"/>
              <a:ext cx="1308686" cy="8225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010" y="0"/>
                  </a:moveTo>
                  <a:lnTo>
                    <a:pt x="21600" y="68"/>
                  </a:lnTo>
                  <a:lnTo>
                    <a:pt x="18422" y="21600"/>
                  </a:lnTo>
                  <a:lnTo>
                    <a:pt x="0" y="21592"/>
                  </a:lnTo>
                  <a:lnTo>
                    <a:pt x="6010" y="0"/>
                  </a:lnTo>
                  <a:close/>
                </a:path>
              </a:pathLst>
            </a:custGeom>
            <a:solidFill>
              <a:srgbClr val="F12F3D"/>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67" name="Shape 6767"/>
            <p:cNvSpPr/>
            <p:nvPr/>
          </p:nvSpPr>
          <p:spPr>
            <a:xfrm>
              <a:off x="0" y="8924"/>
              <a:ext cx="1107495" cy="1107496"/>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6773" name="Group 6773"/>
          <p:cNvGrpSpPr/>
          <p:nvPr/>
        </p:nvGrpSpPr>
        <p:grpSpPr>
          <a:xfrm>
            <a:off x="598366" y="2732212"/>
            <a:ext cx="10995268" cy="1131217"/>
            <a:chOff x="0" y="0"/>
            <a:chExt cx="10995267" cy="1131216"/>
          </a:xfrm>
        </p:grpSpPr>
        <p:sp>
          <p:nvSpPr>
            <p:cNvPr id="6769" name="Shape 6769"/>
            <p:cNvSpPr/>
            <p:nvPr/>
          </p:nvSpPr>
          <p:spPr>
            <a:xfrm>
              <a:off x="3349776" y="182413"/>
              <a:ext cx="7645491" cy="9408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0826" y="0"/>
                  </a:lnTo>
                  <a:lnTo>
                    <a:pt x="21600" y="10800"/>
                  </a:lnTo>
                  <a:lnTo>
                    <a:pt x="20826" y="21600"/>
                  </a:lnTo>
                  <a:lnTo>
                    <a:pt x="0" y="21600"/>
                  </a:lnTo>
                  <a:close/>
                </a:path>
              </a:pathLst>
            </a:cu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70" name="Shape 6770"/>
            <p:cNvSpPr/>
            <p:nvPr/>
          </p:nvSpPr>
          <p:spPr>
            <a:xfrm rot="5400000">
              <a:off x="2374170" y="155609"/>
              <a:ext cx="1131218" cy="8199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676" y="0"/>
                  </a:moveTo>
                  <a:lnTo>
                    <a:pt x="21597" y="0"/>
                  </a:lnTo>
                  <a:cubicBezTo>
                    <a:pt x="21598" y="7200"/>
                    <a:pt x="21599" y="14400"/>
                    <a:pt x="21600" y="21600"/>
                  </a:cubicBezTo>
                  <a:lnTo>
                    <a:pt x="0" y="21538"/>
                  </a:lnTo>
                  <a:lnTo>
                    <a:pt x="3676" y="0"/>
                  </a:lnTo>
                  <a:close/>
                </a:path>
              </a:pathLst>
            </a:custGeom>
            <a:solidFill>
              <a:srgbClr val="445764"/>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71" name="Shape 6771"/>
            <p:cNvSpPr/>
            <p:nvPr/>
          </p:nvSpPr>
          <p:spPr>
            <a:xfrm rot="5400000">
              <a:off x="981596" y="-419492"/>
              <a:ext cx="1124550" cy="1976580"/>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72" name="Shape 6772"/>
            <p:cNvSpPr/>
            <p:nvPr/>
          </p:nvSpPr>
          <p:spPr>
            <a:xfrm>
              <a:off x="-1" y="6379"/>
              <a:ext cx="1122705" cy="1122706"/>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6779" name="Group 6779"/>
          <p:cNvGrpSpPr/>
          <p:nvPr/>
        </p:nvGrpSpPr>
        <p:grpSpPr>
          <a:xfrm>
            <a:off x="598366" y="3859010"/>
            <a:ext cx="10296479" cy="1133504"/>
            <a:chOff x="0" y="0"/>
            <a:chExt cx="10296477" cy="1133503"/>
          </a:xfrm>
        </p:grpSpPr>
        <p:sp>
          <p:nvSpPr>
            <p:cNvPr id="6774" name="Shape 6774"/>
            <p:cNvSpPr/>
            <p:nvPr/>
          </p:nvSpPr>
          <p:spPr>
            <a:xfrm>
              <a:off x="3349776" y="0"/>
              <a:ext cx="6946702" cy="9408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0748" y="0"/>
                  </a:lnTo>
                  <a:lnTo>
                    <a:pt x="21600" y="10800"/>
                  </a:lnTo>
                  <a:lnTo>
                    <a:pt x="20748" y="21600"/>
                  </a:lnTo>
                  <a:lnTo>
                    <a:pt x="0" y="216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778" name="Group 6778"/>
            <p:cNvGrpSpPr/>
            <p:nvPr/>
          </p:nvGrpSpPr>
          <p:grpSpPr>
            <a:xfrm>
              <a:off x="-1" y="2287"/>
              <a:ext cx="3349778" cy="1131217"/>
              <a:chOff x="0" y="0"/>
              <a:chExt cx="3349776" cy="1131216"/>
            </a:xfrm>
          </p:grpSpPr>
          <p:sp>
            <p:nvSpPr>
              <p:cNvPr id="6775" name="Shape 6775"/>
              <p:cNvSpPr/>
              <p:nvPr/>
            </p:nvSpPr>
            <p:spPr>
              <a:xfrm flipH="1" rot="5400000">
                <a:off x="2374171" y="155610"/>
                <a:ext cx="1131217" cy="8199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676" y="0"/>
                    </a:moveTo>
                    <a:lnTo>
                      <a:pt x="21597" y="0"/>
                    </a:lnTo>
                    <a:cubicBezTo>
                      <a:pt x="21598" y="7200"/>
                      <a:pt x="21599" y="14400"/>
                      <a:pt x="21600" y="21600"/>
                    </a:cubicBezTo>
                    <a:lnTo>
                      <a:pt x="0" y="21538"/>
                    </a:lnTo>
                    <a:lnTo>
                      <a:pt x="3676" y="0"/>
                    </a:lnTo>
                    <a:close/>
                  </a:path>
                </a:pathLst>
              </a:custGeom>
              <a:solidFill>
                <a:srgbClr val="596F81"/>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76" name="Shape 6776"/>
              <p:cNvSpPr/>
              <p:nvPr/>
            </p:nvSpPr>
            <p:spPr>
              <a:xfrm flipH="1" rot="5400000">
                <a:off x="981596" y="-425873"/>
                <a:ext cx="1124550" cy="1976580"/>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77" name="Shape 6777"/>
              <p:cNvSpPr/>
              <p:nvPr/>
            </p:nvSpPr>
            <p:spPr>
              <a:xfrm>
                <a:off x="0" y="1827"/>
                <a:ext cx="1122705" cy="1122706"/>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grpSp>
        <p:nvGrpSpPr>
          <p:cNvPr id="6785" name="Group 6785"/>
          <p:cNvGrpSpPr/>
          <p:nvPr/>
        </p:nvGrpSpPr>
        <p:grpSpPr>
          <a:xfrm>
            <a:off x="598366" y="4795646"/>
            <a:ext cx="9080342" cy="1308686"/>
            <a:chOff x="0" y="0"/>
            <a:chExt cx="9080341" cy="1308685"/>
          </a:xfrm>
        </p:grpSpPr>
        <p:sp>
          <p:nvSpPr>
            <p:cNvPr id="6780" name="Shape 6780"/>
            <p:cNvSpPr/>
            <p:nvPr/>
          </p:nvSpPr>
          <p:spPr>
            <a:xfrm>
              <a:off x="3349777" y="5147"/>
              <a:ext cx="5730565" cy="9408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0567" y="0"/>
                  </a:lnTo>
                  <a:lnTo>
                    <a:pt x="21600" y="10800"/>
                  </a:lnTo>
                  <a:lnTo>
                    <a:pt x="20567" y="21600"/>
                  </a:lnTo>
                  <a:lnTo>
                    <a:pt x="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784" name="Group 6784"/>
            <p:cNvGrpSpPr/>
            <p:nvPr/>
          </p:nvGrpSpPr>
          <p:grpSpPr>
            <a:xfrm>
              <a:off x="0" y="0"/>
              <a:ext cx="3352367" cy="1308686"/>
              <a:chOff x="0" y="0"/>
              <a:chExt cx="3352366" cy="1308685"/>
            </a:xfrm>
          </p:grpSpPr>
          <p:sp>
            <p:nvSpPr>
              <p:cNvPr id="6781" name="Shape 6781"/>
              <p:cNvSpPr/>
              <p:nvPr/>
            </p:nvSpPr>
            <p:spPr>
              <a:xfrm flipH="1" rot="5400000">
                <a:off x="985954" y="-239924"/>
                <a:ext cx="1115836" cy="1976580"/>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82" name="Shape 6782"/>
              <p:cNvSpPr/>
              <p:nvPr/>
            </p:nvSpPr>
            <p:spPr>
              <a:xfrm flipH="1" rot="5400000">
                <a:off x="2286730" y="243049"/>
                <a:ext cx="1308686" cy="8225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010" y="0"/>
                    </a:moveTo>
                    <a:lnTo>
                      <a:pt x="21600" y="68"/>
                    </a:lnTo>
                    <a:lnTo>
                      <a:pt x="18422" y="21600"/>
                    </a:lnTo>
                    <a:lnTo>
                      <a:pt x="0" y="21592"/>
                    </a:lnTo>
                    <a:lnTo>
                      <a:pt x="6010" y="0"/>
                    </a:lnTo>
                    <a:close/>
                  </a:path>
                </a:pathLst>
              </a:custGeom>
              <a:solidFill>
                <a:srgbClr val="8DA4B1"/>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783" name="Shape 6783"/>
              <p:cNvSpPr/>
              <p:nvPr/>
            </p:nvSpPr>
            <p:spPr>
              <a:xfrm>
                <a:off x="-1" y="192554"/>
                <a:ext cx="1113729" cy="1113731"/>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grpSp>
        <p:nvGrpSpPr>
          <p:cNvPr id="6788" name="Group 6788"/>
          <p:cNvGrpSpPr/>
          <p:nvPr/>
        </p:nvGrpSpPr>
        <p:grpSpPr>
          <a:xfrm>
            <a:off x="774542" y="1806232"/>
            <a:ext cx="770353" cy="770353"/>
            <a:chOff x="0" y="0"/>
            <a:chExt cx="770352" cy="770352"/>
          </a:xfrm>
        </p:grpSpPr>
        <p:sp>
          <p:nvSpPr>
            <p:cNvPr id="6786" name="Shape 6786"/>
            <p:cNvSpPr/>
            <p:nvPr/>
          </p:nvSpPr>
          <p:spPr>
            <a:xfrm>
              <a:off x="-1" y="-1"/>
              <a:ext cx="770354" cy="770354"/>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400">
                  <a:solidFill>
                    <a:srgbClr val="F23B48"/>
                  </a:solidFill>
                  <a:latin typeface="FontAwesome"/>
                  <a:ea typeface="FontAwesome"/>
                  <a:cs typeface="FontAwesome"/>
                  <a:sym typeface="FontAwesome"/>
                </a:defRPr>
              </a:pPr>
            </a:p>
          </p:txBody>
        </p:sp>
        <p:sp>
          <p:nvSpPr>
            <p:cNvPr id="6787" name="Shape 6787"/>
            <p:cNvSpPr/>
            <p:nvPr/>
          </p:nvSpPr>
          <p:spPr>
            <a:xfrm>
              <a:off x="112814" y="175695"/>
              <a:ext cx="54472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23B48"/>
                  </a:solidFill>
                  <a:latin typeface="FontAwesome"/>
                  <a:ea typeface="FontAwesome"/>
                  <a:cs typeface="FontAwesome"/>
                  <a:sym typeface="FontAwesome"/>
                </a:defRPr>
              </a:lvl1pPr>
            </a:lstStyle>
            <a:p>
              <a:pPr/>
              <a:r>
                <a:t></a:t>
              </a:r>
            </a:p>
          </p:txBody>
        </p:sp>
      </p:grpSp>
      <p:grpSp>
        <p:nvGrpSpPr>
          <p:cNvPr id="6791" name="Group 6791"/>
          <p:cNvGrpSpPr/>
          <p:nvPr/>
        </p:nvGrpSpPr>
        <p:grpSpPr>
          <a:xfrm>
            <a:off x="774542" y="2912813"/>
            <a:ext cx="770353" cy="770353"/>
            <a:chOff x="0" y="0"/>
            <a:chExt cx="770352" cy="770352"/>
          </a:xfrm>
        </p:grpSpPr>
        <p:sp>
          <p:nvSpPr>
            <p:cNvPr id="6789" name="Shape 6789"/>
            <p:cNvSpPr/>
            <p:nvPr/>
          </p:nvSpPr>
          <p:spPr>
            <a:xfrm>
              <a:off x="-1" y="-1"/>
              <a:ext cx="770354" cy="770354"/>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400">
                  <a:solidFill>
                    <a:srgbClr val="495D6B"/>
                  </a:solidFill>
                  <a:latin typeface="FontAwesome"/>
                  <a:ea typeface="FontAwesome"/>
                  <a:cs typeface="FontAwesome"/>
                  <a:sym typeface="FontAwesome"/>
                </a:defRPr>
              </a:pPr>
            </a:p>
          </p:txBody>
        </p:sp>
        <p:sp>
          <p:nvSpPr>
            <p:cNvPr id="6790" name="Shape 6790"/>
            <p:cNvSpPr/>
            <p:nvPr/>
          </p:nvSpPr>
          <p:spPr>
            <a:xfrm>
              <a:off x="112814" y="155306"/>
              <a:ext cx="54472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495D6B"/>
                  </a:solidFill>
                  <a:latin typeface="FontAwesome"/>
                  <a:ea typeface="FontAwesome"/>
                  <a:cs typeface="FontAwesome"/>
                  <a:sym typeface="FontAwesome"/>
                </a:defRPr>
              </a:lvl1pPr>
            </a:lstStyle>
            <a:p>
              <a:pPr/>
              <a:r>
                <a:t></a:t>
              </a:r>
            </a:p>
          </p:txBody>
        </p:sp>
      </p:grpSp>
      <p:grpSp>
        <p:nvGrpSpPr>
          <p:cNvPr id="6794" name="Group 6794"/>
          <p:cNvGrpSpPr/>
          <p:nvPr/>
        </p:nvGrpSpPr>
        <p:grpSpPr>
          <a:xfrm>
            <a:off x="774542" y="4048545"/>
            <a:ext cx="770353" cy="770353"/>
            <a:chOff x="0" y="0"/>
            <a:chExt cx="770352" cy="770352"/>
          </a:xfrm>
        </p:grpSpPr>
        <p:sp>
          <p:nvSpPr>
            <p:cNvPr id="6792" name="Shape 6792"/>
            <p:cNvSpPr/>
            <p:nvPr/>
          </p:nvSpPr>
          <p:spPr>
            <a:xfrm>
              <a:off x="-1" y="-1"/>
              <a:ext cx="770354" cy="770354"/>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400">
                  <a:solidFill>
                    <a:srgbClr val="637C90"/>
                  </a:solidFill>
                  <a:latin typeface="FontAwesome"/>
                  <a:ea typeface="FontAwesome"/>
                  <a:cs typeface="FontAwesome"/>
                  <a:sym typeface="FontAwesome"/>
                </a:defRPr>
              </a:pPr>
            </a:p>
          </p:txBody>
        </p:sp>
        <p:sp>
          <p:nvSpPr>
            <p:cNvPr id="6793" name="Shape 6793"/>
            <p:cNvSpPr/>
            <p:nvPr/>
          </p:nvSpPr>
          <p:spPr>
            <a:xfrm>
              <a:off x="112814" y="155306"/>
              <a:ext cx="54472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637C90"/>
                  </a:solidFill>
                  <a:latin typeface="FontAwesome"/>
                  <a:ea typeface="FontAwesome"/>
                  <a:cs typeface="FontAwesome"/>
                  <a:sym typeface="FontAwesome"/>
                </a:defRPr>
              </a:lvl1pPr>
            </a:lstStyle>
            <a:p>
              <a:pPr/>
              <a:r>
                <a:t>ò</a:t>
              </a:r>
            </a:p>
          </p:txBody>
        </p:sp>
      </p:grpSp>
      <p:grpSp>
        <p:nvGrpSpPr>
          <p:cNvPr id="6797" name="Group 6797"/>
          <p:cNvGrpSpPr/>
          <p:nvPr/>
        </p:nvGrpSpPr>
        <p:grpSpPr>
          <a:xfrm>
            <a:off x="774542" y="5155124"/>
            <a:ext cx="770353" cy="770353"/>
            <a:chOff x="0" y="0"/>
            <a:chExt cx="770352" cy="770352"/>
          </a:xfrm>
        </p:grpSpPr>
        <p:sp>
          <p:nvSpPr>
            <p:cNvPr id="6795" name="Shape 6795"/>
            <p:cNvSpPr/>
            <p:nvPr/>
          </p:nvSpPr>
          <p:spPr>
            <a:xfrm>
              <a:off x="-1" y="-1"/>
              <a:ext cx="770354" cy="770354"/>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400">
                  <a:solidFill>
                    <a:srgbClr val="99AEBA"/>
                  </a:solidFill>
                  <a:latin typeface="FontAwesome"/>
                  <a:ea typeface="FontAwesome"/>
                  <a:cs typeface="FontAwesome"/>
                  <a:sym typeface="FontAwesome"/>
                </a:defRPr>
              </a:pPr>
            </a:p>
          </p:txBody>
        </p:sp>
        <p:sp>
          <p:nvSpPr>
            <p:cNvPr id="6796" name="Shape 6796"/>
            <p:cNvSpPr/>
            <p:nvPr/>
          </p:nvSpPr>
          <p:spPr>
            <a:xfrm>
              <a:off x="112814" y="155306"/>
              <a:ext cx="54472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99AEBA"/>
                  </a:solidFill>
                  <a:latin typeface="FontAwesome"/>
                  <a:ea typeface="FontAwesome"/>
                  <a:cs typeface="FontAwesome"/>
                  <a:sym typeface="FontAwesome"/>
                </a:defRPr>
              </a:lvl1pPr>
            </a:lstStyle>
            <a:p>
              <a:pPr/>
              <a:r>
                <a:t>ë</a:t>
              </a:r>
            </a:p>
          </p:txBody>
        </p:sp>
      </p:grpSp>
      <p:sp>
        <p:nvSpPr>
          <p:cNvPr id="6798" name="Shape 6798"/>
          <p:cNvSpPr/>
          <p:nvPr/>
        </p:nvSpPr>
        <p:spPr>
          <a:xfrm>
            <a:off x="1720396" y="2003308"/>
            <a:ext cx="1210971" cy="41021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FFFFFF"/>
                </a:solidFill>
                <a:latin typeface="Lato"/>
                <a:ea typeface="Lato"/>
                <a:cs typeface="Lato"/>
                <a:sym typeface="Lato"/>
              </a:defRPr>
            </a:lvl1pPr>
          </a:lstStyle>
          <a:p>
            <a:pPr/>
            <a:r>
              <a:t>Desktop Application</a:t>
            </a:r>
          </a:p>
        </p:txBody>
      </p:sp>
      <p:sp>
        <p:nvSpPr>
          <p:cNvPr id="6799" name="Shape 6799"/>
          <p:cNvSpPr/>
          <p:nvPr/>
        </p:nvSpPr>
        <p:spPr>
          <a:xfrm>
            <a:off x="1720396" y="3119145"/>
            <a:ext cx="1210971" cy="41021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FFFFFF"/>
                </a:solidFill>
                <a:latin typeface="Lato"/>
                <a:ea typeface="Lato"/>
                <a:cs typeface="Lato"/>
                <a:sym typeface="Lato"/>
              </a:defRPr>
            </a:lvl1pPr>
          </a:lstStyle>
          <a:p>
            <a:pPr/>
            <a:r>
              <a:t>Creative Strategy</a:t>
            </a:r>
          </a:p>
        </p:txBody>
      </p:sp>
      <p:sp>
        <p:nvSpPr>
          <p:cNvPr id="6800" name="Shape 6800"/>
          <p:cNvSpPr/>
          <p:nvPr/>
        </p:nvSpPr>
        <p:spPr>
          <a:xfrm>
            <a:off x="1720396" y="4214086"/>
            <a:ext cx="1210971" cy="41021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FFFFFF"/>
                </a:solidFill>
                <a:latin typeface="Lato"/>
                <a:ea typeface="Lato"/>
                <a:cs typeface="Lato"/>
                <a:sym typeface="Lato"/>
              </a:defRPr>
            </a:lvl1pPr>
          </a:lstStyle>
          <a:p>
            <a:pPr/>
            <a:r>
              <a:t>Business Strategy</a:t>
            </a:r>
          </a:p>
        </p:txBody>
      </p:sp>
      <p:sp>
        <p:nvSpPr>
          <p:cNvPr id="6801" name="Shape 6801"/>
          <p:cNvSpPr/>
          <p:nvPr/>
        </p:nvSpPr>
        <p:spPr>
          <a:xfrm>
            <a:off x="1720396" y="5339158"/>
            <a:ext cx="1210971" cy="41021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FFFFFF"/>
                </a:solidFill>
                <a:latin typeface="Lato"/>
                <a:ea typeface="Lato"/>
                <a:cs typeface="Lato"/>
                <a:sym typeface="Lato"/>
              </a:defRPr>
            </a:lvl1pPr>
          </a:lstStyle>
          <a:p>
            <a:pPr/>
            <a:r>
              <a:t>Concept &amp; Idea</a:t>
            </a:r>
          </a:p>
        </p:txBody>
      </p:sp>
      <p:sp>
        <p:nvSpPr>
          <p:cNvPr id="6802" name="Shape 6802"/>
          <p:cNvSpPr/>
          <p:nvPr/>
        </p:nvSpPr>
        <p:spPr>
          <a:xfrm>
            <a:off x="4280853" y="2164221"/>
            <a:ext cx="5228105" cy="7416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Arial"/>
              <a:buChar char="•"/>
              <a:defRPr sz="1000">
                <a:solidFill>
                  <a:srgbClr val="FFFFFF"/>
                </a:solidFill>
              </a:defRPr>
            </a:pPr>
            <a:r>
              <a:t>Liquorice chupa chups applicake  sugar sweet cake pie jelly oreo sweet cake jelly bean lolypop</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Apple pie cupcake brownie bear claw gingerbread cotton sweet cake candy. </a:t>
            </a:r>
          </a:p>
          <a:p>
            <a:pPr marL="171450" indent="-171450" defTabSz="685800">
              <a:lnSpc>
                <a:spcPct val="90000"/>
              </a:lnSpc>
              <a:spcBef>
                <a:spcPts val="700"/>
              </a:spcBef>
              <a:buSzPct val="100000"/>
              <a:buFont typeface="Arial"/>
              <a:buChar char="•"/>
              <a:defRPr sz="1000">
                <a:solidFill>
                  <a:srgbClr val="FFFFFF"/>
                </a:solidFill>
              </a:defRPr>
            </a:pPr>
            <a:r>
              <a:t>Topping macaroon chupa chups bear claw  cookies.</a:t>
            </a:r>
          </a:p>
        </p:txBody>
      </p:sp>
      <p:sp>
        <p:nvSpPr>
          <p:cNvPr id="6803" name="Shape 6803"/>
          <p:cNvSpPr/>
          <p:nvPr/>
        </p:nvSpPr>
        <p:spPr>
          <a:xfrm>
            <a:off x="4280853" y="3097389"/>
            <a:ext cx="7187732" cy="604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Arial"/>
              <a:buChar char="•"/>
              <a:defRPr sz="1000">
                <a:solidFill>
                  <a:srgbClr val="FFFFFF"/>
                </a:solidFill>
              </a:defRPr>
            </a:pPr>
            <a:r>
              <a:t>Liquorice chupa chups applicake  sugar sweet </a:t>
            </a:r>
            <a:r>
              <a:rPr>
                <a:latin typeface="Neris Thin"/>
                <a:ea typeface="Neris Thin"/>
                <a:cs typeface="Neris Thin"/>
                <a:sym typeface="Neris Thin"/>
              </a:rPr>
              <a:t>carrot cake bear claw muffin</a:t>
            </a:r>
          </a:p>
          <a:p>
            <a:pPr marL="171450" indent="-171450" defTabSz="685800">
              <a:lnSpc>
                <a:spcPct val="90000"/>
              </a:lnSpc>
              <a:spcBef>
                <a:spcPts val="700"/>
              </a:spcBef>
              <a:buSzPct val="100000"/>
              <a:buFont typeface="Arial"/>
              <a:buChar char="•"/>
              <a:defRPr sz="1000">
                <a:solidFill>
                  <a:srgbClr val="FFFFFF"/>
                </a:solidFill>
              </a:defRPr>
            </a:pPr>
            <a:r>
              <a:t>Apple pie cupcake brownie bear claw gingerbread cotton sweet cake candy </a:t>
            </a:r>
            <a:r>
              <a:rPr>
                <a:latin typeface="Neris Thin"/>
                <a:ea typeface="Neris Thin"/>
                <a:cs typeface="Neris Thin"/>
                <a:sym typeface="Neris Thin"/>
              </a:rPr>
              <a:t>biscuit sweet oat cake sweet icing brownie</a:t>
            </a:r>
            <a:r>
              <a:t>. </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Topping macaroon chupa chups bear claw  cookies </a:t>
            </a:r>
            <a:r>
              <a:rPr>
                <a:latin typeface="Neris Thin"/>
                <a:ea typeface="Neris Thin"/>
                <a:cs typeface="Neris Thin"/>
                <a:sym typeface="Neris Thin"/>
              </a:rPr>
              <a:t>biscuit sweet oat cake sweet icing brownie</a:t>
            </a:r>
            <a:r>
              <a:t>.</a:t>
            </a:r>
          </a:p>
        </p:txBody>
      </p:sp>
      <p:sp>
        <p:nvSpPr>
          <p:cNvPr id="6804" name="Shape 6804"/>
          <p:cNvSpPr/>
          <p:nvPr/>
        </p:nvSpPr>
        <p:spPr>
          <a:xfrm>
            <a:off x="4280853" y="4030555"/>
            <a:ext cx="7187732" cy="604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Arial"/>
              <a:buChar char="•"/>
              <a:defRPr sz="1000">
                <a:solidFill>
                  <a:srgbClr val="FFFFFF"/>
                </a:solidFill>
              </a:defRPr>
            </a:pPr>
            <a:r>
              <a:t>Liquorice chupa chups applicake  sugar sweet </a:t>
            </a:r>
            <a:r>
              <a:rPr>
                <a:latin typeface="Neris Thin"/>
                <a:ea typeface="Neris Thin"/>
                <a:cs typeface="Neris Thin"/>
                <a:sym typeface="Neris Thin"/>
              </a:rPr>
              <a:t>carrot cake bear claw muffin</a:t>
            </a:r>
          </a:p>
          <a:p>
            <a:pPr marL="171450" indent="-171450" defTabSz="685800">
              <a:lnSpc>
                <a:spcPct val="90000"/>
              </a:lnSpc>
              <a:spcBef>
                <a:spcPts val="700"/>
              </a:spcBef>
              <a:buSzPct val="100000"/>
              <a:buFont typeface="Arial"/>
              <a:buChar char="•"/>
              <a:defRPr sz="1000">
                <a:solidFill>
                  <a:srgbClr val="FFFFFF"/>
                </a:solidFill>
              </a:defRPr>
            </a:pPr>
            <a:r>
              <a:t>Apple pie cupcake brownie bear claw gingerbread cotton sweet cake candy </a:t>
            </a:r>
            <a:r>
              <a:rPr>
                <a:latin typeface="Neris Thin"/>
                <a:ea typeface="Neris Thin"/>
                <a:cs typeface="Neris Thin"/>
                <a:sym typeface="Neris Thin"/>
              </a:rPr>
              <a:t>biscuit sweet oat cake sweet</a:t>
            </a:r>
            <a:r>
              <a:t>. </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Topping macaroon chupa chups bear claw  cookies </a:t>
            </a:r>
            <a:r>
              <a:rPr>
                <a:latin typeface="Neris Thin"/>
                <a:ea typeface="Neris Thin"/>
                <a:cs typeface="Neris Thin"/>
                <a:sym typeface="Neris Thin"/>
              </a:rPr>
              <a:t>biscuit sweet oat cake sweet icing brownie</a:t>
            </a:r>
            <a:r>
              <a:t>.</a:t>
            </a:r>
          </a:p>
        </p:txBody>
      </p:sp>
      <p:sp>
        <p:nvSpPr>
          <p:cNvPr id="6805" name="Shape 6805"/>
          <p:cNvSpPr/>
          <p:nvPr/>
        </p:nvSpPr>
        <p:spPr>
          <a:xfrm>
            <a:off x="4280853" y="4971596"/>
            <a:ext cx="4323049" cy="7416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Arial"/>
              <a:buChar char="•"/>
              <a:defRPr sz="1000">
                <a:solidFill>
                  <a:srgbClr val="FFFFFF"/>
                </a:solidFill>
              </a:defRPr>
            </a:pPr>
            <a:r>
              <a:t>Liquorice chupa chups applicake  sugar sweet</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Apple pie cupcake brownie bear claw gingerbread cotton sweet cake candy. </a:t>
            </a:r>
          </a:p>
          <a:p>
            <a:pPr marL="171450" indent="-171450" defTabSz="685800">
              <a:lnSpc>
                <a:spcPct val="90000"/>
              </a:lnSpc>
              <a:spcBef>
                <a:spcPts val="700"/>
              </a:spcBef>
              <a:buSzPct val="100000"/>
              <a:buFont typeface="Arial"/>
              <a:buChar char="•"/>
              <a:defRPr sz="1000">
                <a:solidFill>
                  <a:srgbClr val="FFFFFF"/>
                </a:solidFill>
              </a:defRPr>
            </a:pPr>
            <a:r>
              <a:t>Topping macaroon chupa chups bear claw  cookies.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761">
                                            <p:bg/>
                                          </p:spTgt>
                                        </p:tgtEl>
                                        <p:attrNameLst>
                                          <p:attrName>style.visibility</p:attrName>
                                        </p:attrNameLst>
                                      </p:cBhvr>
                                      <p:to>
                                        <p:strVal val="visible"/>
                                      </p:to>
                                    </p:set>
                                    <p:animEffect filter="wipe(left)" transition="in">
                                      <p:cBhvr>
                                        <p:cTn id="7" dur="500"/>
                                        <p:tgtEl>
                                          <p:spTgt spid="676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761">
                                            <p:txEl>
                                              <p:pRg st="0" end="0"/>
                                            </p:txEl>
                                          </p:spTgt>
                                        </p:tgtEl>
                                        <p:attrNameLst>
                                          <p:attrName>style.visibility</p:attrName>
                                        </p:attrNameLst>
                                      </p:cBhvr>
                                      <p:to>
                                        <p:strVal val="visible"/>
                                      </p:to>
                                    </p:set>
                                    <p:animEffect filter="wipe(left)" transition="in">
                                      <p:cBhvr>
                                        <p:cTn id="10" dur="500"/>
                                        <p:tgtEl>
                                          <p:spTgt spid="676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762">
                                            <p:bg/>
                                          </p:spTgt>
                                        </p:tgtEl>
                                        <p:attrNameLst>
                                          <p:attrName>style.visibility</p:attrName>
                                        </p:attrNameLst>
                                      </p:cBhvr>
                                      <p:to>
                                        <p:strVal val="visible"/>
                                      </p:to>
                                    </p:set>
                                    <p:animEffect filter="dissolve" transition="in">
                                      <p:cBhvr>
                                        <p:cTn id="15" dur="500"/>
                                        <p:tgtEl>
                                          <p:spTgt spid="6762">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762">
                                            <p:txEl>
                                              <p:pRg st="0" end="0"/>
                                            </p:txEl>
                                          </p:spTgt>
                                        </p:tgtEl>
                                        <p:attrNameLst>
                                          <p:attrName>style.visibility</p:attrName>
                                        </p:attrNameLst>
                                      </p:cBhvr>
                                      <p:to>
                                        <p:strVal val="visible"/>
                                      </p:to>
                                    </p:set>
                                    <p:animEffect filter="dissolve" transition="in">
                                      <p:cBhvr>
                                        <p:cTn id="18" dur="500"/>
                                        <p:tgtEl>
                                          <p:spTgt spid="676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6768"/>
                                        </p:tgtEl>
                                        <p:attrNameLst>
                                          <p:attrName>style.visibility</p:attrName>
                                        </p:attrNameLst>
                                      </p:cBhvr>
                                      <p:to>
                                        <p:strVal val="visible"/>
                                      </p:to>
                                    </p:set>
                                    <p:animEffect filter="wipe(left)" transition="in">
                                      <p:cBhvr>
                                        <p:cTn id="23" dur="500"/>
                                        <p:tgtEl>
                                          <p:spTgt spid="6768"/>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6788"/>
                                        </p:tgtEl>
                                        <p:attrNameLst>
                                          <p:attrName>style.visibility</p:attrName>
                                        </p:attrNameLst>
                                      </p:cBhvr>
                                      <p:to>
                                        <p:strVal val="visible"/>
                                      </p:to>
                                    </p:set>
                                    <p:animEffect filter="dissolve" transition="in">
                                      <p:cBhvr>
                                        <p:cTn id="28" dur="500"/>
                                        <p:tgtEl>
                                          <p:spTgt spid="6788"/>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6798"/>
                                        </p:tgtEl>
                                        <p:attrNameLst>
                                          <p:attrName>style.visibility</p:attrName>
                                        </p:attrNameLst>
                                      </p:cBhvr>
                                      <p:to>
                                        <p:strVal val="visible"/>
                                      </p:to>
                                    </p:set>
                                    <p:animEffect filter="dissolve" transition="in">
                                      <p:cBhvr>
                                        <p:cTn id="32" dur="500"/>
                                        <p:tgtEl>
                                          <p:spTgt spid="6798"/>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6802"/>
                                        </p:tgtEl>
                                        <p:attrNameLst>
                                          <p:attrName>style.visibility</p:attrName>
                                        </p:attrNameLst>
                                      </p:cBhvr>
                                      <p:to>
                                        <p:strVal val="visible"/>
                                      </p:to>
                                    </p:set>
                                    <p:animEffect filter="dissolve" transition="in">
                                      <p:cBhvr>
                                        <p:cTn id="37" dur="500"/>
                                        <p:tgtEl>
                                          <p:spTgt spid="6802"/>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8" presetID="22" grpId="7" fill="hold">
                                  <p:stCondLst>
                                    <p:cond delay="0"/>
                                  </p:stCondLst>
                                  <p:iterate type="el" backwards="0">
                                    <p:tmAbs val="0"/>
                                  </p:iterate>
                                  <p:childTnLst>
                                    <p:set>
                                      <p:cBhvr>
                                        <p:cTn id="41" fill="hold"/>
                                        <p:tgtEl>
                                          <p:spTgt spid="6773"/>
                                        </p:tgtEl>
                                        <p:attrNameLst>
                                          <p:attrName>style.visibility</p:attrName>
                                        </p:attrNameLst>
                                      </p:cBhvr>
                                      <p:to>
                                        <p:strVal val="visible"/>
                                      </p:to>
                                    </p:set>
                                    <p:animEffect filter="wipe(left)" transition="in">
                                      <p:cBhvr>
                                        <p:cTn id="42" dur="500"/>
                                        <p:tgtEl>
                                          <p:spTgt spid="6773"/>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8" fill="hold">
                                  <p:stCondLst>
                                    <p:cond delay="0"/>
                                  </p:stCondLst>
                                  <p:iterate type="el" backwards="0">
                                    <p:tmAbs val="0"/>
                                  </p:iterate>
                                  <p:childTnLst>
                                    <p:set>
                                      <p:cBhvr>
                                        <p:cTn id="46" fill="hold"/>
                                        <p:tgtEl>
                                          <p:spTgt spid="6791"/>
                                        </p:tgtEl>
                                        <p:attrNameLst>
                                          <p:attrName>style.visibility</p:attrName>
                                        </p:attrNameLst>
                                      </p:cBhvr>
                                      <p:to>
                                        <p:strVal val="visible"/>
                                      </p:to>
                                    </p:set>
                                    <p:animEffect filter="dissolve" transition="in">
                                      <p:cBhvr>
                                        <p:cTn id="47" dur="500"/>
                                        <p:tgtEl>
                                          <p:spTgt spid="6791"/>
                                        </p:tgtEl>
                                      </p:cBhvr>
                                    </p:animEffect>
                                  </p:childTnLst>
                                </p:cTn>
                              </p:par>
                            </p:childTnLst>
                          </p:cTn>
                        </p:par>
                        <p:par>
                          <p:cTn id="48" fill="hold">
                            <p:stCondLst>
                              <p:cond delay="500"/>
                            </p:stCondLst>
                            <p:childTnLst>
                              <p:par>
                                <p:cTn id="49" presetClass="entr" nodeType="afterEffect" presetID="9" grpId="9" fill="hold">
                                  <p:stCondLst>
                                    <p:cond delay="0"/>
                                  </p:stCondLst>
                                  <p:iterate type="el" backwards="0">
                                    <p:tmAbs val="0"/>
                                  </p:iterate>
                                  <p:childTnLst>
                                    <p:set>
                                      <p:cBhvr>
                                        <p:cTn id="50" fill="hold"/>
                                        <p:tgtEl>
                                          <p:spTgt spid="6799"/>
                                        </p:tgtEl>
                                        <p:attrNameLst>
                                          <p:attrName>style.visibility</p:attrName>
                                        </p:attrNameLst>
                                      </p:cBhvr>
                                      <p:to>
                                        <p:strVal val="visible"/>
                                      </p:to>
                                    </p:set>
                                    <p:animEffect filter="dissolve" transition="in">
                                      <p:cBhvr>
                                        <p:cTn id="51" dur="500"/>
                                        <p:tgtEl>
                                          <p:spTgt spid="6799"/>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ID="9" grpId="10" fill="hold">
                                  <p:stCondLst>
                                    <p:cond delay="0"/>
                                  </p:stCondLst>
                                  <p:iterate type="el" backwards="0">
                                    <p:tmAbs val="0"/>
                                  </p:iterate>
                                  <p:childTnLst>
                                    <p:set>
                                      <p:cBhvr>
                                        <p:cTn id="55" fill="hold"/>
                                        <p:tgtEl>
                                          <p:spTgt spid="6803"/>
                                        </p:tgtEl>
                                        <p:attrNameLst>
                                          <p:attrName>style.visibility</p:attrName>
                                        </p:attrNameLst>
                                      </p:cBhvr>
                                      <p:to>
                                        <p:strVal val="visible"/>
                                      </p:to>
                                    </p:set>
                                    <p:animEffect filter="dissolve" transition="in">
                                      <p:cBhvr>
                                        <p:cTn id="56" dur="500"/>
                                        <p:tgtEl>
                                          <p:spTgt spid="6803"/>
                                        </p:tgtEl>
                                      </p:cBhvr>
                                    </p:animEffect>
                                  </p:childTnLst>
                                </p:cTn>
                              </p:par>
                            </p:childTnLst>
                          </p:cTn>
                        </p:par>
                      </p:childTnLst>
                    </p:cTn>
                  </p:par>
                  <p:par>
                    <p:cTn id="57" fill="hold">
                      <p:stCondLst>
                        <p:cond delay="indefinite"/>
                      </p:stCondLst>
                      <p:childTnLst>
                        <p:par>
                          <p:cTn id="58" fill="hold">
                            <p:stCondLst>
                              <p:cond delay="0"/>
                            </p:stCondLst>
                            <p:childTnLst>
                              <p:par>
                                <p:cTn id="59" presetClass="entr" nodeType="clickEffect" presetSubtype="8" presetID="22" grpId="11" fill="hold">
                                  <p:stCondLst>
                                    <p:cond delay="0"/>
                                  </p:stCondLst>
                                  <p:iterate type="el" backwards="0">
                                    <p:tmAbs val="0"/>
                                  </p:iterate>
                                  <p:childTnLst>
                                    <p:set>
                                      <p:cBhvr>
                                        <p:cTn id="60" fill="hold"/>
                                        <p:tgtEl>
                                          <p:spTgt spid="6779"/>
                                        </p:tgtEl>
                                        <p:attrNameLst>
                                          <p:attrName>style.visibility</p:attrName>
                                        </p:attrNameLst>
                                      </p:cBhvr>
                                      <p:to>
                                        <p:strVal val="visible"/>
                                      </p:to>
                                    </p:set>
                                    <p:animEffect filter="wipe(left)" transition="in">
                                      <p:cBhvr>
                                        <p:cTn id="61" dur="500"/>
                                        <p:tgtEl>
                                          <p:spTgt spid="6779"/>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ID="9" grpId="12" fill="hold">
                                  <p:stCondLst>
                                    <p:cond delay="0"/>
                                  </p:stCondLst>
                                  <p:iterate type="el" backwards="0">
                                    <p:tmAbs val="0"/>
                                  </p:iterate>
                                  <p:childTnLst>
                                    <p:set>
                                      <p:cBhvr>
                                        <p:cTn id="65" fill="hold"/>
                                        <p:tgtEl>
                                          <p:spTgt spid="6794"/>
                                        </p:tgtEl>
                                        <p:attrNameLst>
                                          <p:attrName>style.visibility</p:attrName>
                                        </p:attrNameLst>
                                      </p:cBhvr>
                                      <p:to>
                                        <p:strVal val="visible"/>
                                      </p:to>
                                    </p:set>
                                    <p:animEffect filter="dissolve" transition="in">
                                      <p:cBhvr>
                                        <p:cTn id="66" dur="500"/>
                                        <p:tgtEl>
                                          <p:spTgt spid="6794"/>
                                        </p:tgtEl>
                                      </p:cBhvr>
                                    </p:animEffect>
                                  </p:childTnLst>
                                </p:cTn>
                              </p:par>
                            </p:childTnLst>
                          </p:cTn>
                        </p:par>
                        <p:par>
                          <p:cTn id="67" fill="hold">
                            <p:stCondLst>
                              <p:cond delay="500"/>
                            </p:stCondLst>
                            <p:childTnLst>
                              <p:par>
                                <p:cTn id="68" presetClass="entr" nodeType="afterEffect" presetID="9" grpId="13" fill="hold">
                                  <p:stCondLst>
                                    <p:cond delay="0"/>
                                  </p:stCondLst>
                                  <p:iterate type="el" backwards="0">
                                    <p:tmAbs val="0"/>
                                  </p:iterate>
                                  <p:childTnLst>
                                    <p:set>
                                      <p:cBhvr>
                                        <p:cTn id="69" fill="hold"/>
                                        <p:tgtEl>
                                          <p:spTgt spid="6800"/>
                                        </p:tgtEl>
                                        <p:attrNameLst>
                                          <p:attrName>style.visibility</p:attrName>
                                        </p:attrNameLst>
                                      </p:cBhvr>
                                      <p:to>
                                        <p:strVal val="visible"/>
                                      </p:to>
                                    </p:set>
                                    <p:animEffect filter="dissolve" transition="in">
                                      <p:cBhvr>
                                        <p:cTn id="70" dur="500"/>
                                        <p:tgtEl>
                                          <p:spTgt spid="6800"/>
                                        </p:tgtEl>
                                      </p:cBhvr>
                                    </p:animEffect>
                                  </p:childTnLst>
                                </p:cTn>
                              </p:par>
                            </p:childTnLst>
                          </p:cTn>
                        </p:par>
                      </p:childTnLst>
                    </p:cTn>
                  </p:par>
                  <p:par>
                    <p:cTn id="71" fill="hold">
                      <p:stCondLst>
                        <p:cond delay="indefinite"/>
                      </p:stCondLst>
                      <p:childTnLst>
                        <p:par>
                          <p:cTn id="72" fill="hold">
                            <p:stCondLst>
                              <p:cond delay="0"/>
                            </p:stCondLst>
                            <p:childTnLst>
                              <p:par>
                                <p:cTn id="73" presetClass="entr" nodeType="clickEffect" presetID="9" grpId="14" fill="hold">
                                  <p:stCondLst>
                                    <p:cond delay="0"/>
                                  </p:stCondLst>
                                  <p:iterate type="el" backwards="0">
                                    <p:tmAbs val="0"/>
                                  </p:iterate>
                                  <p:childTnLst>
                                    <p:set>
                                      <p:cBhvr>
                                        <p:cTn id="74" fill="hold"/>
                                        <p:tgtEl>
                                          <p:spTgt spid="6804"/>
                                        </p:tgtEl>
                                        <p:attrNameLst>
                                          <p:attrName>style.visibility</p:attrName>
                                        </p:attrNameLst>
                                      </p:cBhvr>
                                      <p:to>
                                        <p:strVal val="visible"/>
                                      </p:to>
                                    </p:set>
                                    <p:animEffect filter="dissolve" transition="in">
                                      <p:cBhvr>
                                        <p:cTn id="75" dur="500"/>
                                        <p:tgtEl>
                                          <p:spTgt spid="6804"/>
                                        </p:tgtEl>
                                      </p:cBhvr>
                                    </p:animEffect>
                                  </p:childTnLst>
                                </p:cTn>
                              </p:par>
                            </p:childTnLst>
                          </p:cTn>
                        </p:par>
                      </p:childTnLst>
                    </p:cTn>
                  </p:par>
                  <p:par>
                    <p:cTn id="76" fill="hold">
                      <p:stCondLst>
                        <p:cond delay="indefinite"/>
                      </p:stCondLst>
                      <p:childTnLst>
                        <p:par>
                          <p:cTn id="77" fill="hold">
                            <p:stCondLst>
                              <p:cond delay="0"/>
                            </p:stCondLst>
                            <p:childTnLst>
                              <p:par>
                                <p:cTn id="78" presetClass="entr" nodeType="clickEffect" presetSubtype="8" presetID="22" grpId="15" fill="hold">
                                  <p:stCondLst>
                                    <p:cond delay="0"/>
                                  </p:stCondLst>
                                  <p:iterate type="el" backwards="0">
                                    <p:tmAbs val="0"/>
                                  </p:iterate>
                                  <p:childTnLst>
                                    <p:set>
                                      <p:cBhvr>
                                        <p:cTn id="79" fill="hold"/>
                                        <p:tgtEl>
                                          <p:spTgt spid="6785"/>
                                        </p:tgtEl>
                                        <p:attrNameLst>
                                          <p:attrName>style.visibility</p:attrName>
                                        </p:attrNameLst>
                                      </p:cBhvr>
                                      <p:to>
                                        <p:strVal val="visible"/>
                                      </p:to>
                                    </p:set>
                                    <p:animEffect filter="wipe(left)" transition="in">
                                      <p:cBhvr>
                                        <p:cTn id="80" dur="500"/>
                                        <p:tgtEl>
                                          <p:spTgt spid="6785"/>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ID="9" grpId="16" fill="hold">
                                  <p:stCondLst>
                                    <p:cond delay="0"/>
                                  </p:stCondLst>
                                  <p:iterate type="el" backwards="0">
                                    <p:tmAbs val="0"/>
                                  </p:iterate>
                                  <p:childTnLst>
                                    <p:set>
                                      <p:cBhvr>
                                        <p:cTn id="84" fill="hold"/>
                                        <p:tgtEl>
                                          <p:spTgt spid="6801"/>
                                        </p:tgtEl>
                                        <p:attrNameLst>
                                          <p:attrName>style.visibility</p:attrName>
                                        </p:attrNameLst>
                                      </p:cBhvr>
                                      <p:to>
                                        <p:strVal val="visible"/>
                                      </p:to>
                                    </p:set>
                                    <p:animEffect filter="dissolve" transition="in">
                                      <p:cBhvr>
                                        <p:cTn id="85" dur="500"/>
                                        <p:tgtEl>
                                          <p:spTgt spid="6801"/>
                                        </p:tgtEl>
                                      </p:cBhvr>
                                    </p:animEffect>
                                  </p:childTnLst>
                                </p:cTn>
                              </p:par>
                            </p:childTnLst>
                          </p:cTn>
                        </p:par>
                        <p:par>
                          <p:cTn id="86" fill="hold">
                            <p:stCondLst>
                              <p:cond delay="500"/>
                            </p:stCondLst>
                            <p:childTnLst>
                              <p:par>
                                <p:cTn id="87" presetClass="entr" nodeType="afterEffect" presetID="9" grpId="17" fill="hold">
                                  <p:stCondLst>
                                    <p:cond delay="0"/>
                                  </p:stCondLst>
                                  <p:iterate type="el" backwards="0">
                                    <p:tmAbs val="0"/>
                                  </p:iterate>
                                  <p:childTnLst>
                                    <p:set>
                                      <p:cBhvr>
                                        <p:cTn id="88" fill="hold"/>
                                        <p:tgtEl>
                                          <p:spTgt spid="6797"/>
                                        </p:tgtEl>
                                        <p:attrNameLst>
                                          <p:attrName>style.visibility</p:attrName>
                                        </p:attrNameLst>
                                      </p:cBhvr>
                                      <p:to>
                                        <p:strVal val="visible"/>
                                      </p:to>
                                    </p:set>
                                    <p:animEffect filter="dissolve" transition="in">
                                      <p:cBhvr>
                                        <p:cTn id="89" dur="500"/>
                                        <p:tgtEl>
                                          <p:spTgt spid="6797"/>
                                        </p:tgtEl>
                                      </p:cBhvr>
                                    </p:animEffect>
                                  </p:childTnLst>
                                </p:cTn>
                              </p:par>
                            </p:childTnLst>
                          </p:cTn>
                        </p:par>
                      </p:childTnLst>
                    </p:cTn>
                  </p:par>
                  <p:par>
                    <p:cTn id="90" fill="hold">
                      <p:stCondLst>
                        <p:cond delay="indefinite"/>
                      </p:stCondLst>
                      <p:childTnLst>
                        <p:par>
                          <p:cTn id="91" fill="hold">
                            <p:stCondLst>
                              <p:cond delay="0"/>
                            </p:stCondLst>
                            <p:childTnLst>
                              <p:par>
                                <p:cTn id="92" presetClass="entr" nodeType="clickEffect" presetID="9" grpId="18" fill="hold">
                                  <p:stCondLst>
                                    <p:cond delay="0"/>
                                  </p:stCondLst>
                                  <p:iterate type="el" backwards="0">
                                    <p:tmAbs val="0"/>
                                  </p:iterate>
                                  <p:childTnLst>
                                    <p:set>
                                      <p:cBhvr>
                                        <p:cTn id="93" fill="hold"/>
                                        <p:tgtEl>
                                          <p:spTgt spid="6805"/>
                                        </p:tgtEl>
                                        <p:attrNameLst>
                                          <p:attrName>style.visibility</p:attrName>
                                        </p:attrNameLst>
                                      </p:cBhvr>
                                      <p:to>
                                        <p:strVal val="visible"/>
                                      </p:to>
                                    </p:set>
                                    <p:animEffect filter="dissolve" transition="in">
                                      <p:cBhvr>
                                        <p:cTn id="94" dur="500"/>
                                        <p:tgtEl>
                                          <p:spTgt spid="680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797" grpId="17"/>
      <p:bldP build="whole" bldLvl="1" animBg="1" rev="0" advAuto="0" spid="6805" grpId="18"/>
      <p:bldP build="whole" bldLvl="1" animBg="1" rev="0" advAuto="0" spid="6799" grpId="9"/>
      <p:bldP build="whole" bldLvl="1" animBg="1" rev="0" advAuto="0" spid="6803" grpId="10"/>
      <p:bldP build="whole" bldLvl="1" animBg="1" rev="0" advAuto="0" spid="6804" grpId="14"/>
      <p:bldP build="whole" bldLvl="1" animBg="1" rev="0" advAuto="0" spid="6791" grpId="8"/>
      <p:bldP build="whole" bldLvl="1" animBg="1" rev="0" advAuto="0" spid="6801" grpId="16"/>
      <p:bldP build="whole" bldLvl="1" animBg="1" rev="0" advAuto="0" spid="6794" grpId="12"/>
      <p:bldP build="p" bldLvl="1" animBg="1" rev="0" advAuto="0" spid="6761" grpId="1"/>
      <p:bldP build="whole" bldLvl="1" animBg="1" rev="0" advAuto="0" spid="6768" grpId="3"/>
      <p:bldP build="whole" bldLvl="1" animBg="1" rev="0" advAuto="0" spid="6798" grpId="5"/>
      <p:bldP build="whole" bldLvl="1" animBg="1" rev="0" advAuto="0" spid="6779" grpId="11"/>
      <p:bldP build="whole" bldLvl="1" animBg="1" rev="0" advAuto="0" spid="6788" grpId="4"/>
      <p:bldP build="whole" bldLvl="1" animBg="1" rev="0" advAuto="0" spid="6802" grpId="6"/>
      <p:bldP build="whole" bldLvl="1" animBg="1" rev="0" advAuto="0" spid="6773" grpId="7"/>
      <p:bldP build="p" bldLvl="1" animBg="1" rev="0" advAuto="0" spid="6762" grpId="2"/>
      <p:bldP build="whole" bldLvl="1" animBg="1" rev="0" advAuto="0" spid="6800" grpId="13"/>
      <p:bldP build="whole" bldLvl="1" animBg="1" rev="0" advAuto="0" spid="6785" grpId="15"/>
    </p:bldLst>
  </p:timing>
</p:sld>
</file>

<file path=ppt/slides/slide10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807" name="Shape 6807"/>
          <p:cNvSpPr/>
          <p:nvPr>
            <p:ph type="body" sz="quarter" idx="1"/>
          </p:nvPr>
        </p:nvSpPr>
        <p:spPr>
          <a:prstGeom prst="rect">
            <a:avLst/>
          </a:prstGeom>
        </p:spPr>
        <p:txBody>
          <a:bodyPr/>
          <a:lstStyle/>
          <a:p>
            <a:pPr/>
            <a:r>
              <a:t>Creative Map Infographic</a:t>
            </a:r>
          </a:p>
        </p:txBody>
      </p:sp>
      <p:sp>
        <p:nvSpPr>
          <p:cNvPr id="6808" name="Shape 680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809" name="Shape 6809"/>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6835" name="Group 6835"/>
          <p:cNvGrpSpPr/>
          <p:nvPr/>
        </p:nvGrpSpPr>
        <p:grpSpPr>
          <a:xfrm>
            <a:off x="1030341" y="3700472"/>
            <a:ext cx="2926389" cy="2001710"/>
            <a:chOff x="0" y="0"/>
            <a:chExt cx="2926387" cy="2001708"/>
          </a:xfrm>
        </p:grpSpPr>
        <p:sp>
          <p:nvSpPr>
            <p:cNvPr id="6810" name="Shape 6810"/>
            <p:cNvSpPr/>
            <p:nvPr/>
          </p:nvSpPr>
          <p:spPr>
            <a:xfrm>
              <a:off x="420372" y="42860"/>
              <a:ext cx="2506016" cy="219456"/>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13" name="Group 6813"/>
            <p:cNvGrpSpPr/>
            <p:nvPr/>
          </p:nvGrpSpPr>
          <p:grpSpPr>
            <a:xfrm>
              <a:off x="388244" y="17968"/>
              <a:ext cx="1906955" cy="269241"/>
              <a:chOff x="0" y="0"/>
              <a:chExt cx="1906953" cy="269240"/>
            </a:xfrm>
          </p:grpSpPr>
          <p:sp>
            <p:nvSpPr>
              <p:cNvPr id="6811" name="Shape 6811"/>
              <p:cNvSpPr/>
              <p:nvPr/>
            </p:nvSpPr>
            <p:spPr>
              <a:xfrm>
                <a:off x="0" y="24892"/>
                <a:ext cx="1906954"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12" name="Shape 6812"/>
              <p:cNvSpPr/>
              <p:nvPr/>
            </p:nvSpPr>
            <p:spPr>
              <a:xfrm>
                <a:off x="0" y="0"/>
                <a:ext cx="1906954"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8.5</a:t>
                </a:r>
              </a:p>
            </p:txBody>
          </p:sp>
        </p:grpSp>
        <p:sp>
          <p:nvSpPr>
            <p:cNvPr id="6814" name="Shape 6814"/>
            <p:cNvSpPr/>
            <p:nvPr/>
          </p:nvSpPr>
          <p:spPr>
            <a:xfrm>
              <a:off x="420372" y="471485"/>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17" name="Group 6817"/>
            <p:cNvGrpSpPr/>
            <p:nvPr/>
          </p:nvGrpSpPr>
          <p:grpSpPr>
            <a:xfrm>
              <a:off x="388244" y="446592"/>
              <a:ext cx="2371127" cy="269242"/>
              <a:chOff x="0" y="0"/>
              <a:chExt cx="2371125" cy="269240"/>
            </a:xfrm>
          </p:grpSpPr>
          <p:sp>
            <p:nvSpPr>
              <p:cNvPr id="6815" name="Shape 6815"/>
              <p:cNvSpPr/>
              <p:nvPr/>
            </p:nvSpPr>
            <p:spPr>
              <a:xfrm>
                <a:off x="0" y="24892"/>
                <a:ext cx="2371126"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16" name="Shape 6816"/>
              <p:cNvSpPr/>
              <p:nvPr/>
            </p:nvSpPr>
            <p:spPr>
              <a:xfrm>
                <a:off x="0" y="0"/>
                <a:ext cx="2371126"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9.2</a:t>
                </a:r>
              </a:p>
            </p:txBody>
          </p:sp>
        </p:grpSp>
        <p:sp>
          <p:nvSpPr>
            <p:cNvPr id="6818" name="Shape 6818"/>
            <p:cNvSpPr/>
            <p:nvPr/>
          </p:nvSpPr>
          <p:spPr>
            <a:xfrm>
              <a:off x="420372" y="900109"/>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21" name="Group 6821"/>
            <p:cNvGrpSpPr/>
            <p:nvPr/>
          </p:nvGrpSpPr>
          <p:grpSpPr>
            <a:xfrm>
              <a:off x="388244" y="875217"/>
              <a:ext cx="1348394" cy="269242"/>
              <a:chOff x="0" y="0"/>
              <a:chExt cx="1348392" cy="269240"/>
            </a:xfrm>
          </p:grpSpPr>
          <p:sp>
            <p:nvSpPr>
              <p:cNvPr id="6819" name="Shape 6819"/>
              <p:cNvSpPr/>
              <p:nvPr/>
            </p:nvSpPr>
            <p:spPr>
              <a:xfrm>
                <a:off x="0" y="24892"/>
                <a:ext cx="1348393"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20" name="Shape 6820"/>
              <p:cNvSpPr/>
              <p:nvPr/>
            </p:nvSpPr>
            <p:spPr>
              <a:xfrm>
                <a:off x="0" y="0"/>
                <a:ext cx="13483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5.3</a:t>
                </a:r>
              </a:p>
            </p:txBody>
          </p:sp>
        </p:grpSp>
        <p:sp>
          <p:nvSpPr>
            <p:cNvPr id="6822" name="Shape 6822"/>
            <p:cNvSpPr/>
            <p:nvPr/>
          </p:nvSpPr>
          <p:spPr>
            <a:xfrm>
              <a:off x="420372" y="1328735"/>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25" name="Group 6825"/>
            <p:cNvGrpSpPr/>
            <p:nvPr/>
          </p:nvGrpSpPr>
          <p:grpSpPr>
            <a:xfrm>
              <a:off x="388244" y="1303842"/>
              <a:ext cx="1631075" cy="269242"/>
              <a:chOff x="0" y="0"/>
              <a:chExt cx="1631074" cy="269240"/>
            </a:xfrm>
          </p:grpSpPr>
          <p:sp>
            <p:nvSpPr>
              <p:cNvPr id="6823" name="Shape 6823"/>
              <p:cNvSpPr/>
              <p:nvPr/>
            </p:nvSpPr>
            <p:spPr>
              <a:xfrm>
                <a:off x="0" y="24892"/>
                <a:ext cx="1631075"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24" name="Shape 6824"/>
              <p:cNvSpPr/>
              <p:nvPr/>
            </p:nvSpPr>
            <p:spPr>
              <a:xfrm>
                <a:off x="0" y="0"/>
                <a:ext cx="1631075"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7.2</a:t>
                </a:r>
              </a:p>
            </p:txBody>
          </p:sp>
        </p:grpSp>
        <p:sp>
          <p:nvSpPr>
            <p:cNvPr id="6826" name="Shape 6826"/>
            <p:cNvSpPr/>
            <p:nvPr/>
          </p:nvSpPr>
          <p:spPr>
            <a:xfrm>
              <a:off x="420372" y="1757359"/>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29" name="Group 6829"/>
            <p:cNvGrpSpPr/>
            <p:nvPr/>
          </p:nvGrpSpPr>
          <p:grpSpPr>
            <a:xfrm>
              <a:off x="388244" y="1732468"/>
              <a:ext cx="1002188" cy="269241"/>
              <a:chOff x="0" y="0"/>
              <a:chExt cx="1002186" cy="269240"/>
            </a:xfrm>
          </p:grpSpPr>
          <p:sp>
            <p:nvSpPr>
              <p:cNvPr id="6827" name="Shape 6827"/>
              <p:cNvSpPr/>
              <p:nvPr/>
            </p:nvSpPr>
            <p:spPr>
              <a:xfrm>
                <a:off x="0" y="24892"/>
                <a:ext cx="1002187"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28" name="Shape 6828"/>
              <p:cNvSpPr/>
              <p:nvPr/>
            </p:nvSpPr>
            <p:spPr>
              <a:xfrm>
                <a:off x="0" y="0"/>
                <a:ext cx="1002187"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3.9</a:t>
                </a:r>
              </a:p>
            </p:txBody>
          </p:sp>
        </p:grpSp>
        <p:sp>
          <p:nvSpPr>
            <p:cNvPr id="6830" name="Shape 6830"/>
            <p:cNvSpPr/>
            <p:nvPr/>
          </p:nvSpPr>
          <p:spPr>
            <a:xfrm>
              <a:off x="0" y="0"/>
              <a:ext cx="275010" cy="2519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a:t>
              </a:r>
            </a:p>
          </p:txBody>
        </p:sp>
        <p:sp>
          <p:nvSpPr>
            <p:cNvPr id="6831" name="Shape 6831"/>
            <p:cNvSpPr/>
            <p:nvPr/>
          </p:nvSpPr>
          <p:spPr>
            <a:xfrm>
              <a:off x="54917" y="413942"/>
              <a:ext cx="165175"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Â</a:t>
              </a:r>
            </a:p>
          </p:txBody>
        </p:sp>
        <p:sp>
          <p:nvSpPr>
            <p:cNvPr id="6832" name="Shape 6832"/>
            <p:cNvSpPr/>
            <p:nvPr/>
          </p:nvSpPr>
          <p:spPr>
            <a:xfrm>
              <a:off x="67587" y="861999"/>
              <a:ext cx="139837"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u</a:t>
              </a:r>
            </a:p>
          </p:txBody>
        </p:sp>
        <p:sp>
          <p:nvSpPr>
            <p:cNvPr id="6833" name="Shape 6833"/>
            <p:cNvSpPr/>
            <p:nvPr/>
          </p:nvSpPr>
          <p:spPr>
            <a:xfrm>
              <a:off x="67587" y="1271191"/>
              <a:ext cx="139837"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ó</a:t>
              </a:r>
            </a:p>
          </p:txBody>
        </p:sp>
        <p:sp>
          <p:nvSpPr>
            <p:cNvPr id="6834" name="Shape 6834"/>
            <p:cNvSpPr/>
            <p:nvPr/>
          </p:nvSpPr>
          <p:spPr>
            <a:xfrm>
              <a:off x="-1" y="1714105"/>
              <a:ext cx="275011" cy="2519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a:t>
              </a:r>
            </a:p>
          </p:txBody>
        </p:sp>
      </p:grpSp>
      <p:sp>
        <p:nvSpPr>
          <p:cNvPr id="6836" name="Shape 6836"/>
          <p:cNvSpPr/>
          <p:nvPr/>
        </p:nvSpPr>
        <p:spPr>
          <a:xfrm>
            <a:off x="1055088" y="2619019"/>
            <a:ext cx="290164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a:t>
            </a:r>
          </a:p>
        </p:txBody>
      </p:sp>
      <p:grpSp>
        <p:nvGrpSpPr>
          <p:cNvPr id="6839" name="Group 6839"/>
          <p:cNvGrpSpPr/>
          <p:nvPr/>
        </p:nvGrpSpPr>
        <p:grpSpPr>
          <a:xfrm>
            <a:off x="967282" y="1989035"/>
            <a:ext cx="2989449" cy="491283"/>
            <a:chOff x="0" y="0"/>
            <a:chExt cx="2989447" cy="491281"/>
          </a:xfrm>
        </p:grpSpPr>
        <p:sp>
          <p:nvSpPr>
            <p:cNvPr id="6837" name="Shape 6837"/>
            <p:cNvSpPr/>
            <p:nvPr/>
          </p:nvSpPr>
          <p:spPr>
            <a:xfrm>
              <a:off x="0" y="0"/>
              <a:ext cx="537320" cy="49128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600">
                  <a:solidFill>
                    <a:srgbClr val="F23B48"/>
                  </a:solidFill>
                  <a:latin typeface="FontAwesome"/>
                  <a:ea typeface="FontAwesome"/>
                  <a:cs typeface="FontAwesome"/>
                  <a:sym typeface="FontAwesome"/>
                </a:defRPr>
              </a:lvl1pPr>
            </a:lstStyle>
            <a:p>
              <a:pPr/>
              <a:r>
                <a:t></a:t>
              </a:r>
            </a:p>
          </p:txBody>
        </p:sp>
        <p:sp>
          <p:nvSpPr>
            <p:cNvPr id="6838" name="Shape 6838"/>
            <p:cNvSpPr/>
            <p:nvPr/>
          </p:nvSpPr>
          <p:spPr>
            <a:xfrm>
              <a:off x="555544" y="193694"/>
              <a:ext cx="2433904"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600">
                  <a:solidFill>
                    <a:srgbClr val="F23B48"/>
                  </a:solidFill>
                  <a:latin typeface="Lato Bold"/>
                  <a:ea typeface="Lato Bold"/>
                  <a:cs typeface="Lato Bold"/>
                  <a:sym typeface="Lato Bold"/>
                </a:defRPr>
              </a:lvl1pPr>
            </a:lstStyle>
            <a:p>
              <a:pPr/>
              <a:r>
                <a:t>Product Number One</a:t>
              </a:r>
            </a:p>
          </p:txBody>
        </p:sp>
      </p:grpSp>
      <p:grpSp>
        <p:nvGrpSpPr>
          <p:cNvPr id="6865" name="Group 6865"/>
          <p:cNvGrpSpPr/>
          <p:nvPr/>
        </p:nvGrpSpPr>
        <p:grpSpPr>
          <a:xfrm>
            <a:off x="4613068" y="3700472"/>
            <a:ext cx="2926389" cy="2001710"/>
            <a:chOff x="0" y="0"/>
            <a:chExt cx="2926387" cy="2001708"/>
          </a:xfrm>
        </p:grpSpPr>
        <p:sp>
          <p:nvSpPr>
            <p:cNvPr id="6840" name="Shape 6840"/>
            <p:cNvSpPr/>
            <p:nvPr/>
          </p:nvSpPr>
          <p:spPr>
            <a:xfrm>
              <a:off x="420372" y="42860"/>
              <a:ext cx="2506016" cy="219456"/>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43" name="Group 6843"/>
            <p:cNvGrpSpPr/>
            <p:nvPr/>
          </p:nvGrpSpPr>
          <p:grpSpPr>
            <a:xfrm>
              <a:off x="388244" y="17968"/>
              <a:ext cx="1906955" cy="269241"/>
              <a:chOff x="0" y="0"/>
              <a:chExt cx="1906953" cy="269240"/>
            </a:xfrm>
          </p:grpSpPr>
          <p:sp>
            <p:nvSpPr>
              <p:cNvPr id="6841" name="Shape 6841"/>
              <p:cNvSpPr/>
              <p:nvPr/>
            </p:nvSpPr>
            <p:spPr>
              <a:xfrm>
                <a:off x="0" y="24892"/>
                <a:ext cx="1906954" cy="219456"/>
              </a:xfrm>
              <a:prstGeom prst="rect">
                <a:avLst/>
              </a:prstGeom>
              <a:solidFill>
                <a:srgbClr val="637C90"/>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42" name="Shape 6842"/>
              <p:cNvSpPr/>
              <p:nvPr/>
            </p:nvSpPr>
            <p:spPr>
              <a:xfrm>
                <a:off x="0" y="0"/>
                <a:ext cx="1906954"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8.5</a:t>
                </a:r>
              </a:p>
            </p:txBody>
          </p:sp>
        </p:grpSp>
        <p:sp>
          <p:nvSpPr>
            <p:cNvPr id="6844" name="Shape 6844"/>
            <p:cNvSpPr/>
            <p:nvPr/>
          </p:nvSpPr>
          <p:spPr>
            <a:xfrm>
              <a:off x="420372" y="471485"/>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47" name="Group 6847"/>
            <p:cNvGrpSpPr/>
            <p:nvPr/>
          </p:nvGrpSpPr>
          <p:grpSpPr>
            <a:xfrm>
              <a:off x="388244" y="446592"/>
              <a:ext cx="2371127" cy="269242"/>
              <a:chOff x="0" y="0"/>
              <a:chExt cx="2371125" cy="269240"/>
            </a:xfrm>
          </p:grpSpPr>
          <p:sp>
            <p:nvSpPr>
              <p:cNvPr id="6845" name="Shape 6845"/>
              <p:cNvSpPr/>
              <p:nvPr/>
            </p:nvSpPr>
            <p:spPr>
              <a:xfrm>
                <a:off x="0" y="24892"/>
                <a:ext cx="2371126" cy="219456"/>
              </a:xfrm>
              <a:prstGeom prst="rect">
                <a:avLst/>
              </a:prstGeom>
              <a:solidFill>
                <a:srgbClr val="637C90"/>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46" name="Shape 6846"/>
              <p:cNvSpPr/>
              <p:nvPr/>
            </p:nvSpPr>
            <p:spPr>
              <a:xfrm>
                <a:off x="0" y="0"/>
                <a:ext cx="2371126"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9.2</a:t>
                </a:r>
              </a:p>
            </p:txBody>
          </p:sp>
        </p:grpSp>
        <p:sp>
          <p:nvSpPr>
            <p:cNvPr id="6848" name="Shape 6848"/>
            <p:cNvSpPr/>
            <p:nvPr/>
          </p:nvSpPr>
          <p:spPr>
            <a:xfrm>
              <a:off x="420372" y="900109"/>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51" name="Group 6851"/>
            <p:cNvGrpSpPr/>
            <p:nvPr/>
          </p:nvGrpSpPr>
          <p:grpSpPr>
            <a:xfrm>
              <a:off x="388244" y="875217"/>
              <a:ext cx="1348394" cy="269242"/>
              <a:chOff x="0" y="0"/>
              <a:chExt cx="1348392" cy="269240"/>
            </a:xfrm>
          </p:grpSpPr>
          <p:sp>
            <p:nvSpPr>
              <p:cNvPr id="6849" name="Shape 6849"/>
              <p:cNvSpPr/>
              <p:nvPr/>
            </p:nvSpPr>
            <p:spPr>
              <a:xfrm>
                <a:off x="0" y="24892"/>
                <a:ext cx="1348393" cy="219456"/>
              </a:xfrm>
              <a:prstGeom prst="rect">
                <a:avLst/>
              </a:prstGeom>
              <a:solidFill>
                <a:srgbClr val="637C90"/>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50" name="Shape 6850"/>
              <p:cNvSpPr/>
              <p:nvPr/>
            </p:nvSpPr>
            <p:spPr>
              <a:xfrm>
                <a:off x="0" y="0"/>
                <a:ext cx="13483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5.3</a:t>
                </a:r>
              </a:p>
            </p:txBody>
          </p:sp>
        </p:grpSp>
        <p:sp>
          <p:nvSpPr>
            <p:cNvPr id="6852" name="Shape 6852"/>
            <p:cNvSpPr/>
            <p:nvPr/>
          </p:nvSpPr>
          <p:spPr>
            <a:xfrm>
              <a:off x="420372" y="1328735"/>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55" name="Group 6855"/>
            <p:cNvGrpSpPr/>
            <p:nvPr/>
          </p:nvGrpSpPr>
          <p:grpSpPr>
            <a:xfrm>
              <a:off x="388244" y="1303842"/>
              <a:ext cx="1631075" cy="269242"/>
              <a:chOff x="0" y="0"/>
              <a:chExt cx="1631074" cy="269240"/>
            </a:xfrm>
          </p:grpSpPr>
          <p:sp>
            <p:nvSpPr>
              <p:cNvPr id="6853" name="Shape 6853"/>
              <p:cNvSpPr/>
              <p:nvPr/>
            </p:nvSpPr>
            <p:spPr>
              <a:xfrm>
                <a:off x="0" y="24892"/>
                <a:ext cx="1631075" cy="219456"/>
              </a:xfrm>
              <a:prstGeom prst="rect">
                <a:avLst/>
              </a:prstGeom>
              <a:solidFill>
                <a:srgbClr val="637C90"/>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54" name="Shape 6854"/>
              <p:cNvSpPr/>
              <p:nvPr/>
            </p:nvSpPr>
            <p:spPr>
              <a:xfrm>
                <a:off x="0" y="0"/>
                <a:ext cx="1631075"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7.2</a:t>
                </a:r>
              </a:p>
            </p:txBody>
          </p:sp>
        </p:grpSp>
        <p:sp>
          <p:nvSpPr>
            <p:cNvPr id="6856" name="Shape 6856"/>
            <p:cNvSpPr/>
            <p:nvPr/>
          </p:nvSpPr>
          <p:spPr>
            <a:xfrm>
              <a:off x="420372" y="1757359"/>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859" name="Group 6859"/>
            <p:cNvGrpSpPr/>
            <p:nvPr/>
          </p:nvGrpSpPr>
          <p:grpSpPr>
            <a:xfrm>
              <a:off x="388244" y="1732468"/>
              <a:ext cx="1002188" cy="269241"/>
              <a:chOff x="0" y="0"/>
              <a:chExt cx="1002186" cy="269240"/>
            </a:xfrm>
          </p:grpSpPr>
          <p:sp>
            <p:nvSpPr>
              <p:cNvPr id="6857" name="Shape 6857"/>
              <p:cNvSpPr/>
              <p:nvPr/>
            </p:nvSpPr>
            <p:spPr>
              <a:xfrm>
                <a:off x="0" y="24892"/>
                <a:ext cx="1002187" cy="219456"/>
              </a:xfrm>
              <a:prstGeom prst="rect">
                <a:avLst/>
              </a:prstGeom>
              <a:solidFill>
                <a:srgbClr val="637C90"/>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6858" name="Shape 6858"/>
              <p:cNvSpPr/>
              <p:nvPr/>
            </p:nvSpPr>
            <p:spPr>
              <a:xfrm>
                <a:off x="0" y="0"/>
                <a:ext cx="1002187"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3.9</a:t>
                </a:r>
              </a:p>
            </p:txBody>
          </p:sp>
        </p:grpSp>
        <p:sp>
          <p:nvSpPr>
            <p:cNvPr id="6860" name="Shape 6860"/>
            <p:cNvSpPr/>
            <p:nvPr/>
          </p:nvSpPr>
          <p:spPr>
            <a:xfrm>
              <a:off x="0" y="0"/>
              <a:ext cx="275010" cy="2519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a:t>
              </a:r>
            </a:p>
          </p:txBody>
        </p:sp>
        <p:sp>
          <p:nvSpPr>
            <p:cNvPr id="6861" name="Shape 6861"/>
            <p:cNvSpPr/>
            <p:nvPr/>
          </p:nvSpPr>
          <p:spPr>
            <a:xfrm>
              <a:off x="54917" y="413942"/>
              <a:ext cx="165175"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Â</a:t>
              </a:r>
            </a:p>
          </p:txBody>
        </p:sp>
        <p:sp>
          <p:nvSpPr>
            <p:cNvPr id="6862" name="Shape 6862"/>
            <p:cNvSpPr/>
            <p:nvPr/>
          </p:nvSpPr>
          <p:spPr>
            <a:xfrm>
              <a:off x="67587" y="861999"/>
              <a:ext cx="139837"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u</a:t>
              </a:r>
            </a:p>
          </p:txBody>
        </p:sp>
        <p:sp>
          <p:nvSpPr>
            <p:cNvPr id="6863" name="Shape 6863"/>
            <p:cNvSpPr/>
            <p:nvPr/>
          </p:nvSpPr>
          <p:spPr>
            <a:xfrm>
              <a:off x="67587" y="1271191"/>
              <a:ext cx="139837"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ó</a:t>
              </a:r>
            </a:p>
          </p:txBody>
        </p:sp>
        <p:sp>
          <p:nvSpPr>
            <p:cNvPr id="6864" name="Shape 6864"/>
            <p:cNvSpPr/>
            <p:nvPr/>
          </p:nvSpPr>
          <p:spPr>
            <a:xfrm>
              <a:off x="-1" y="1714105"/>
              <a:ext cx="275011" cy="2519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a:t>
              </a:r>
            </a:p>
          </p:txBody>
        </p:sp>
      </p:grpSp>
      <p:sp>
        <p:nvSpPr>
          <p:cNvPr id="6866" name="Shape 6866"/>
          <p:cNvSpPr/>
          <p:nvPr/>
        </p:nvSpPr>
        <p:spPr>
          <a:xfrm>
            <a:off x="4637814" y="2619019"/>
            <a:ext cx="2901644"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a:t>
            </a:r>
          </a:p>
        </p:txBody>
      </p:sp>
      <p:grpSp>
        <p:nvGrpSpPr>
          <p:cNvPr id="6869" name="Group 6869"/>
          <p:cNvGrpSpPr/>
          <p:nvPr/>
        </p:nvGrpSpPr>
        <p:grpSpPr>
          <a:xfrm>
            <a:off x="4550009" y="1989035"/>
            <a:ext cx="2989449" cy="491283"/>
            <a:chOff x="0" y="0"/>
            <a:chExt cx="2989447" cy="491281"/>
          </a:xfrm>
        </p:grpSpPr>
        <p:sp>
          <p:nvSpPr>
            <p:cNvPr id="6867" name="Shape 6867"/>
            <p:cNvSpPr/>
            <p:nvPr/>
          </p:nvSpPr>
          <p:spPr>
            <a:xfrm>
              <a:off x="0" y="0"/>
              <a:ext cx="537320" cy="49128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600">
                  <a:solidFill>
                    <a:srgbClr val="637C90"/>
                  </a:solidFill>
                  <a:latin typeface="FontAwesome"/>
                  <a:ea typeface="FontAwesome"/>
                  <a:cs typeface="FontAwesome"/>
                  <a:sym typeface="FontAwesome"/>
                </a:defRPr>
              </a:lvl1pPr>
            </a:lstStyle>
            <a:p>
              <a:pPr/>
              <a:r>
                <a:t></a:t>
              </a:r>
            </a:p>
          </p:txBody>
        </p:sp>
        <p:sp>
          <p:nvSpPr>
            <p:cNvPr id="6868" name="Shape 6868"/>
            <p:cNvSpPr/>
            <p:nvPr/>
          </p:nvSpPr>
          <p:spPr>
            <a:xfrm>
              <a:off x="555544" y="193694"/>
              <a:ext cx="2433904"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600">
                  <a:solidFill>
                    <a:srgbClr val="637C90"/>
                  </a:solidFill>
                  <a:latin typeface="Lato Bold"/>
                  <a:ea typeface="Lato Bold"/>
                  <a:cs typeface="Lato Bold"/>
                  <a:sym typeface="Lato Bold"/>
                </a:defRPr>
              </a:lvl1pPr>
            </a:lstStyle>
            <a:p>
              <a:pPr/>
              <a:r>
                <a:t>Product Number One</a:t>
              </a:r>
            </a:p>
          </p:txBody>
        </p:sp>
      </p:grpSp>
      <p:grpSp>
        <p:nvGrpSpPr>
          <p:cNvPr id="6872" name="Group 6872"/>
          <p:cNvGrpSpPr/>
          <p:nvPr/>
        </p:nvGrpSpPr>
        <p:grpSpPr>
          <a:xfrm>
            <a:off x="8185214" y="2099786"/>
            <a:ext cx="548641" cy="548641"/>
            <a:chOff x="0" y="0"/>
            <a:chExt cx="548640" cy="548640"/>
          </a:xfrm>
        </p:grpSpPr>
        <p:sp>
          <p:nvSpPr>
            <p:cNvPr id="6870" name="Shape 6870"/>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871" name="Shape 6871"/>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873" name="Shape 6873"/>
          <p:cNvSpPr/>
          <p:nvPr/>
        </p:nvSpPr>
        <p:spPr>
          <a:xfrm>
            <a:off x="8845818" y="2102947"/>
            <a:ext cx="605782" cy="304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2000">
                <a:solidFill>
                  <a:srgbClr val="F23B48"/>
                </a:solidFill>
                <a:latin typeface="Lato Black"/>
                <a:ea typeface="Lato Black"/>
                <a:cs typeface="Lato Black"/>
                <a:sym typeface="Lato Black"/>
              </a:defRPr>
            </a:lvl1pPr>
          </a:lstStyle>
          <a:p>
            <a:pPr/>
            <a:r>
              <a:t>1.9 K</a:t>
            </a:r>
          </a:p>
        </p:txBody>
      </p:sp>
      <p:grpSp>
        <p:nvGrpSpPr>
          <p:cNvPr id="6876" name="Group 6876"/>
          <p:cNvGrpSpPr/>
          <p:nvPr/>
        </p:nvGrpSpPr>
        <p:grpSpPr>
          <a:xfrm>
            <a:off x="9785412" y="2092413"/>
            <a:ext cx="548641" cy="548641"/>
            <a:chOff x="0" y="0"/>
            <a:chExt cx="548640" cy="548640"/>
          </a:xfrm>
        </p:grpSpPr>
        <p:sp>
          <p:nvSpPr>
            <p:cNvPr id="6874" name="Shape 6874"/>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875" name="Shape 6875"/>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877" name="Shape 6877"/>
          <p:cNvSpPr/>
          <p:nvPr/>
        </p:nvSpPr>
        <p:spPr>
          <a:xfrm>
            <a:off x="10446016" y="2095574"/>
            <a:ext cx="605781" cy="304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2000">
                <a:solidFill>
                  <a:srgbClr val="F23B48"/>
                </a:solidFill>
                <a:latin typeface="Lato Black"/>
                <a:ea typeface="Lato Black"/>
                <a:cs typeface="Lato Black"/>
                <a:sym typeface="Lato Black"/>
              </a:defRPr>
            </a:lvl1pPr>
          </a:lstStyle>
          <a:p>
            <a:pPr/>
            <a:r>
              <a:t>2.5 K</a:t>
            </a:r>
          </a:p>
        </p:txBody>
      </p:sp>
      <p:sp>
        <p:nvSpPr>
          <p:cNvPr id="6878" name="Shape 6878"/>
          <p:cNvSpPr/>
          <p:nvPr/>
        </p:nvSpPr>
        <p:spPr>
          <a:xfrm>
            <a:off x="8845818" y="2430238"/>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6879" name="Shape 6879"/>
          <p:cNvSpPr/>
          <p:nvPr/>
        </p:nvSpPr>
        <p:spPr>
          <a:xfrm>
            <a:off x="10446016" y="2412245"/>
            <a:ext cx="739603"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
        <p:nvSpPr>
          <p:cNvPr id="6880" name="Shape 6880"/>
          <p:cNvSpPr/>
          <p:nvPr/>
        </p:nvSpPr>
        <p:spPr>
          <a:xfrm>
            <a:off x="8185214" y="2871889"/>
            <a:ext cx="3053401"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a:t>
            </a:r>
          </a:p>
        </p:txBody>
      </p:sp>
      <p:grpSp>
        <p:nvGrpSpPr>
          <p:cNvPr id="6883" name="Group 6883"/>
          <p:cNvGrpSpPr/>
          <p:nvPr/>
        </p:nvGrpSpPr>
        <p:grpSpPr>
          <a:xfrm>
            <a:off x="8185214" y="4271398"/>
            <a:ext cx="548641" cy="548641"/>
            <a:chOff x="0" y="0"/>
            <a:chExt cx="548640" cy="548640"/>
          </a:xfrm>
        </p:grpSpPr>
        <p:sp>
          <p:nvSpPr>
            <p:cNvPr id="6881" name="Shape 6881"/>
            <p:cNvSpPr/>
            <p:nvPr/>
          </p:nvSpPr>
          <p:spPr>
            <a:xfrm>
              <a:off x="-1" y="-1"/>
              <a:ext cx="548642" cy="54864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882" name="Shape 6882"/>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884" name="Shape 6884"/>
          <p:cNvSpPr/>
          <p:nvPr/>
        </p:nvSpPr>
        <p:spPr>
          <a:xfrm>
            <a:off x="8845818" y="4274560"/>
            <a:ext cx="605782" cy="304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2000">
                <a:solidFill>
                  <a:srgbClr val="637C90"/>
                </a:solidFill>
                <a:latin typeface="Lato Black"/>
                <a:ea typeface="Lato Black"/>
                <a:cs typeface="Lato Black"/>
                <a:sym typeface="Lato Black"/>
              </a:defRPr>
            </a:lvl1pPr>
          </a:lstStyle>
          <a:p>
            <a:pPr/>
            <a:r>
              <a:t>1.9 K</a:t>
            </a:r>
          </a:p>
        </p:txBody>
      </p:sp>
      <p:grpSp>
        <p:nvGrpSpPr>
          <p:cNvPr id="6887" name="Group 6887"/>
          <p:cNvGrpSpPr/>
          <p:nvPr/>
        </p:nvGrpSpPr>
        <p:grpSpPr>
          <a:xfrm>
            <a:off x="9785412" y="4264026"/>
            <a:ext cx="548641" cy="548641"/>
            <a:chOff x="0" y="0"/>
            <a:chExt cx="548640" cy="548640"/>
          </a:xfrm>
        </p:grpSpPr>
        <p:sp>
          <p:nvSpPr>
            <p:cNvPr id="6885" name="Shape 6885"/>
            <p:cNvSpPr/>
            <p:nvPr/>
          </p:nvSpPr>
          <p:spPr>
            <a:xfrm>
              <a:off x="-1" y="-1"/>
              <a:ext cx="548642" cy="54864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886" name="Shape 6886"/>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888" name="Shape 6888"/>
          <p:cNvSpPr/>
          <p:nvPr/>
        </p:nvSpPr>
        <p:spPr>
          <a:xfrm>
            <a:off x="10446016" y="4267186"/>
            <a:ext cx="605781" cy="304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2000">
                <a:solidFill>
                  <a:srgbClr val="637C90"/>
                </a:solidFill>
                <a:latin typeface="Lato Black"/>
                <a:ea typeface="Lato Black"/>
                <a:cs typeface="Lato Black"/>
                <a:sym typeface="Lato Black"/>
              </a:defRPr>
            </a:lvl1pPr>
          </a:lstStyle>
          <a:p>
            <a:pPr/>
            <a:r>
              <a:t>2.5 K</a:t>
            </a:r>
          </a:p>
        </p:txBody>
      </p:sp>
      <p:sp>
        <p:nvSpPr>
          <p:cNvPr id="6889" name="Shape 6889"/>
          <p:cNvSpPr/>
          <p:nvPr/>
        </p:nvSpPr>
        <p:spPr>
          <a:xfrm>
            <a:off x="8845818" y="4601850"/>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6890" name="Shape 6890"/>
          <p:cNvSpPr/>
          <p:nvPr/>
        </p:nvSpPr>
        <p:spPr>
          <a:xfrm>
            <a:off x="10446016" y="4583857"/>
            <a:ext cx="739603"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
        <p:nvSpPr>
          <p:cNvPr id="6891" name="Shape 6891"/>
          <p:cNvSpPr/>
          <p:nvPr/>
        </p:nvSpPr>
        <p:spPr>
          <a:xfrm>
            <a:off x="8185214" y="5043501"/>
            <a:ext cx="3053401"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807">
                                            <p:bg/>
                                          </p:spTgt>
                                        </p:tgtEl>
                                        <p:attrNameLst>
                                          <p:attrName>style.visibility</p:attrName>
                                        </p:attrNameLst>
                                      </p:cBhvr>
                                      <p:to>
                                        <p:strVal val="visible"/>
                                      </p:to>
                                    </p:set>
                                    <p:animEffect filter="wipe(left)" transition="in">
                                      <p:cBhvr>
                                        <p:cTn id="7" dur="500"/>
                                        <p:tgtEl>
                                          <p:spTgt spid="680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807">
                                            <p:txEl>
                                              <p:pRg st="0" end="0"/>
                                            </p:txEl>
                                          </p:spTgt>
                                        </p:tgtEl>
                                        <p:attrNameLst>
                                          <p:attrName>style.visibility</p:attrName>
                                        </p:attrNameLst>
                                      </p:cBhvr>
                                      <p:to>
                                        <p:strVal val="visible"/>
                                      </p:to>
                                    </p:set>
                                    <p:animEffect filter="wipe(left)" transition="in">
                                      <p:cBhvr>
                                        <p:cTn id="10" dur="500"/>
                                        <p:tgtEl>
                                          <p:spTgt spid="680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808">
                                            <p:bg/>
                                          </p:spTgt>
                                        </p:tgtEl>
                                        <p:attrNameLst>
                                          <p:attrName>style.visibility</p:attrName>
                                        </p:attrNameLst>
                                      </p:cBhvr>
                                      <p:to>
                                        <p:strVal val="visible"/>
                                      </p:to>
                                    </p:set>
                                    <p:animEffect filter="dissolve" transition="in">
                                      <p:cBhvr>
                                        <p:cTn id="15" dur="500"/>
                                        <p:tgtEl>
                                          <p:spTgt spid="680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808">
                                            <p:txEl>
                                              <p:pRg st="0" end="0"/>
                                            </p:txEl>
                                          </p:spTgt>
                                        </p:tgtEl>
                                        <p:attrNameLst>
                                          <p:attrName>style.visibility</p:attrName>
                                        </p:attrNameLst>
                                      </p:cBhvr>
                                      <p:to>
                                        <p:strVal val="visible"/>
                                      </p:to>
                                    </p:set>
                                    <p:animEffect filter="dissolve" transition="in">
                                      <p:cBhvr>
                                        <p:cTn id="18" dur="500"/>
                                        <p:tgtEl>
                                          <p:spTgt spid="680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6839"/>
                                        </p:tgtEl>
                                        <p:attrNameLst>
                                          <p:attrName>style.visibility</p:attrName>
                                        </p:attrNameLst>
                                      </p:cBhvr>
                                      <p:to>
                                        <p:strVal val="visible"/>
                                      </p:to>
                                    </p:set>
                                    <p:animEffect filter="wipe(left)" transition="in">
                                      <p:cBhvr>
                                        <p:cTn id="23" dur="500"/>
                                        <p:tgtEl>
                                          <p:spTgt spid="683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6836"/>
                                        </p:tgtEl>
                                        <p:attrNameLst>
                                          <p:attrName>style.visibility</p:attrName>
                                        </p:attrNameLst>
                                      </p:cBhvr>
                                      <p:to>
                                        <p:strVal val="visible"/>
                                      </p:to>
                                    </p:set>
                                    <p:animEffect filter="dissolve" transition="in">
                                      <p:cBhvr>
                                        <p:cTn id="28" dur="500"/>
                                        <p:tgtEl>
                                          <p:spTgt spid="6836"/>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6835"/>
                                        </p:tgtEl>
                                        <p:attrNameLst>
                                          <p:attrName>style.visibility</p:attrName>
                                        </p:attrNameLst>
                                      </p:cBhvr>
                                      <p:to>
                                        <p:strVal val="visible"/>
                                      </p:to>
                                    </p:set>
                                    <p:animEffect filter="wipe(down)" transition="in">
                                      <p:cBhvr>
                                        <p:cTn id="33" dur="500"/>
                                        <p:tgtEl>
                                          <p:spTgt spid="6835"/>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8" presetID="22" grpId="6" fill="hold">
                                  <p:stCondLst>
                                    <p:cond delay="0"/>
                                  </p:stCondLst>
                                  <p:iterate type="el" backwards="0">
                                    <p:tmAbs val="0"/>
                                  </p:iterate>
                                  <p:childTnLst>
                                    <p:set>
                                      <p:cBhvr>
                                        <p:cTn id="37" fill="hold"/>
                                        <p:tgtEl>
                                          <p:spTgt spid="6869"/>
                                        </p:tgtEl>
                                        <p:attrNameLst>
                                          <p:attrName>style.visibility</p:attrName>
                                        </p:attrNameLst>
                                      </p:cBhvr>
                                      <p:to>
                                        <p:strVal val="visible"/>
                                      </p:to>
                                    </p:set>
                                    <p:animEffect filter="wipe(left)" transition="in">
                                      <p:cBhvr>
                                        <p:cTn id="38" dur="500"/>
                                        <p:tgtEl>
                                          <p:spTgt spid="6869"/>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6866"/>
                                        </p:tgtEl>
                                        <p:attrNameLst>
                                          <p:attrName>style.visibility</p:attrName>
                                        </p:attrNameLst>
                                      </p:cBhvr>
                                      <p:to>
                                        <p:strVal val="visible"/>
                                      </p:to>
                                    </p:set>
                                    <p:animEffect filter="dissolve" transition="in">
                                      <p:cBhvr>
                                        <p:cTn id="43" dur="500"/>
                                        <p:tgtEl>
                                          <p:spTgt spid="6866"/>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4" presetID="22" grpId="8" fill="hold">
                                  <p:stCondLst>
                                    <p:cond delay="0"/>
                                  </p:stCondLst>
                                  <p:iterate type="el" backwards="0">
                                    <p:tmAbs val="0"/>
                                  </p:iterate>
                                  <p:childTnLst>
                                    <p:set>
                                      <p:cBhvr>
                                        <p:cTn id="47" fill="hold"/>
                                        <p:tgtEl>
                                          <p:spTgt spid="6865"/>
                                        </p:tgtEl>
                                        <p:attrNameLst>
                                          <p:attrName>style.visibility</p:attrName>
                                        </p:attrNameLst>
                                      </p:cBhvr>
                                      <p:to>
                                        <p:strVal val="visible"/>
                                      </p:to>
                                    </p:set>
                                    <p:animEffect filter="wipe(down)" transition="in">
                                      <p:cBhvr>
                                        <p:cTn id="48" dur="500"/>
                                        <p:tgtEl>
                                          <p:spTgt spid="6865"/>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6872"/>
                                        </p:tgtEl>
                                        <p:attrNameLst>
                                          <p:attrName>style.visibility</p:attrName>
                                        </p:attrNameLst>
                                      </p:cBhvr>
                                      <p:to>
                                        <p:strVal val="visible"/>
                                      </p:to>
                                    </p:set>
                                    <p:animEffect filter="dissolve" transition="in">
                                      <p:cBhvr>
                                        <p:cTn id="53" dur="500"/>
                                        <p:tgtEl>
                                          <p:spTgt spid="6872"/>
                                        </p:tgtEl>
                                      </p:cBhvr>
                                    </p:animEffect>
                                  </p:childTnLst>
                                </p:cTn>
                              </p:par>
                            </p:childTnLst>
                          </p:cTn>
                        </p:par>
                        <p:par>
                          <p:cTn id="54" fill="hold">
                            <p:stCondLst>
                              <p:cond delay="500"/>
                            </p:stCondLst>
                            <p:childTnLst>
                              <p:par>
                                <p:cTn id="55" presetClass="entr" nodeType="afterEffect" presetID="9" grpId="10" fill="hold">
                                  <p:stCondLst>
                                    <p:cond delay="0"/>
                                  </p:stCondLst>
                                  <p:iterate type="el" backwards="0">
                                    <p:tmAbs val="0"/>
                                  </p:iterate>
                                  <p:childTnLst>
                                    <p:set>
                                      <p:cBhvr>
                                        <p:cTn id="56" fill="hold"/>
                                        <p:tgtEl>
                                          <p:spTgt spid="6878"/>
                                        </p:tgtEl>
                                        <p:attrNameLst>
                                          <p:attrName>style.visibility</p:attrName>
                                        </p:attrNameLst>
                                      </p:cBhvr>
                                      <p:to>
                                        <p:strVal val="visible"/>
                                      </p:to>
                                    </p:set>
                                    <p:animEffect filter="dissolve" transition="in">
                                      <p:cBhvr>
                                        <p:cTn id="57" dur="500"/>
                                        <p:tgtEl>
                                          <p:spTgt spid="6878"/>
                                        </p:tgtEl>
                                      </p:cBhvr>
                                    </p:animEffect>
                                  </p:childTnLst>
                                </p:cTn>
                              </p:par>
                            </p:childTnLst>
                          </p:cTn>
                        </p:par>
                        <p:par>
                          <p:cTn id="58" fill="hold">
                            <p:stCondLst>
                              <p:cond delay="1000"/>
                            </p:stCondLst>
                            <p:childTnLst>
                              <p:par>
                                <p:cTn id="59" presetClass="entr" nodeType="afterEffect" presetID="9" grpId="11" fill="hold">
                                  <p:stCondLst>
                                    <p:cond delay="0"/>
                                  </p:stCondLst>
                                  <p:iterate type="el" backwards="0">
                                    <p:tmAbs val="0"/>
                                  </p:iterate>
                                  <p:childTnLst>
                                    <p:set>
                                      <p:cBhvr>
                                        <p:cTn id="60" fill="hold"/>
                                        <p:tgtEl>
                                          <p:spTgt spid="6873"/>
                                        </p:tgtEl>
                                        <p:attrNameLst>
                                          <p:attrName>style.visibility</p:attrName>
                                        </p:attrNameLst>
                                      </p:cBhvr>
                                      <p:to>
                                        <p:strVal val="visible"/>
                                      </p:to>
                                    </p:set>
                                    <p:animEffect filter="dissolve" transition="in">
                                      <p:cBhvr>
                                        <p:cTn id="61" dur="500"/>
                                        <p:tgtEl>
                                          <p:spTgt spid="6873"/>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ID="9" grpId="12" fill="hold">
                                  <p:stCondLst>
                                    <p:cond delay="0"/>
                                  </p:stCondLst>
                                  <p:iterate type="el" backwards="0">
                                    <p:tmAbs val="0"/>
                                  </p:iterate>
                                  <p:childTnLst>
                                    <p:set>
                                      <p:cBhvr>
                                        <p:cTn id="65" fill="hold"/>
                                        <p:tgtEl>
                                          <p:spTgt spid="6876"/>
                                        </p:tgtEl>
                                        <p:attrNameLst>
                                          <p:attrName>style.visibility</p:attrName>
                                        </p:attrNameLst>
                                      </p:cBhvr>
                                      <p:to>
                                        <p:strVal val="visible"/>
                                      </p:to>
                                    </p:set>
                                    <p:animEffect filter="dissolve" transition="in">
                                      <p:cBhvr>
                                        <p:cTn id="66" dur="500"/>
                                        <p:tgtEl>
                                          <p:spTgt spid="6876"/>
                                        </p:tgtEl>
                                      </p:cBhvr>
                                    </p:animEffect>
                                  </p:childTnLst>
                                </p:cTn>
                              </p:par>
                            </p:childTnLst>
                          </p:cTn>
                        </p:par>
                        <p:par>
                          <p:cTn id="67" fill="hold">
                            <p:stCondLst>
                              <p:cond delay="500"/>
                            </p:stCondLst>
                            <p:childTnLst>
                              <p:par>
                                <p:cTn id="68" presetClass="entr" nodeType="afterEffect" presetID="9" grpId="13" fill="hold">
                                  <p:stCondLst>
                                    <p:cond delay="0"/>
                                  </p:stCondLst>
                                  <p:iterate type="el" backwards="0">
                                    <p:tmAbs val="0"/>
                                  </p:iterate>
                                  <p:childTnLst>
                                    <p:set>
                                      <p:cBhvr>
                                        <p:cTn id="69" fill="hold"/>
                                        <p:tgtEl>
                                          <p:spTgt spid="6879"/>
                                        </p:tgtEl>
                                        <p:attrNameLst>
                                          <p:attrName>style.visibility</p:attrName>
                                        </p:attrNameLst>
                                      </p:cBhvr>
                                      <p:to>
                                        <p:strVal val="visible"/>
                                      </p:to>
                                    </p:set>
                                    <p:animEffect filter="dissolve" transition="in">
                                      <p:cBhvr>
                                        <p:cTn id="70" dur="500"/>
                                        <p:tgtEl>
                                          <p:spTgt spid="6879"/>
                                        </p:tgtEl>
                                      </p:cBhvr>
                                    </p:animEffect>
                                  </p:childTnLst>
                                </p:cTn>
                              </p:par>
                            </p:childTnLst>
                          </p:cTn>
                        </p:par>
                        <p:par>
                          <p:cTn id="71" fill="hold">
                            <p:stCondLst>
                              <p:cond delay="1000"/>
                            </p:stCondLst>
                            <p:childTnLst>
                              <p:par>
                                <p:cTn id="72" presetClass="entr" nodeType="afterEffect" presetID="9" grpId="14" fill="hold">
                                  <p:stCondLst>
                                    <p:cond delay="0"/>
                                  </p:stCondLst>
                                  <p:iterate type="el" backwards="0">
                                    <p:tmAbs val="0"/>
                                  </p:iterate>
                                  <p:childTnLst>
                                    <p:set>
                                      <p:cBhvr>
                                        <p:cTn id="73" fill="hold"/>
                                        <p:tgtEl>
                                          <p:spTgt spid="6877"/>
                                        </p:tgtEl>
                                        <p:attrNameLst>
                                          <p:attrName>style.visibility</p:attrName>
                                        </p:attrNameLst>
                                      </p:cBhvr>
                                      <p:to>
                                        <p:strVal val="visible"/>
                                      </p:to>
                                    </p:set>
                                    <p:animEffect filter="dissolve" transition="in">
                                      <p:cBhvr>
                                        <p:cTn id="74" dur="500"/>
                                        <p:tgtEl>
                                          <p:spTgt spid="6877"/>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ID="9" grpId="15" fill="hold">
                                  <p:stCondLst>
                                    <p:cond delay="0"/>
                                  </p:stCondLst>
                                  <p:iterate type="el" backwards="0">
                                    <p:tmAbs val="0"/>
                                  </p:iterate>
                                  <p:childTnLst>
                                    <p:set>
                                      <p:cBhvr>
                                        <p:cTn id="78" fill="hold"/>
                                        <p:tgtEl>
                                          <p:spTgt spid="6880"/>
                                        </p:tgtEl>
                                        <p:attrNameLst>
                                          <p:attrName>style.visibility</p:attrName>
                                        </p:attrNameLst>
                                      </p:cBhvr>
                                      <p:to>
                                        <p:strVal val="visible"/>
                                      </p:to>
                                    </p:set>
                                    <p:animEffect filter="dissolve" transition="in">
                                      <p:cBhvr>
                                        <p:cTn id="79" dur="500"/>
                                        <p:tgtEl>
                                          <p:spTgt spid="6880"/>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ID="9" grpId="16" fill="hold">
                                  <p:stCondLst>
                                    <p:cond delay="0"/>
                                  </p:stCondLst>
                                  <p:iterate type="el" backwards="0">
                                    <p:tmAbs val="0"/>
                                  </p:iterate>
                                  <p:childTnLst>
                                    <p:set>
                                      <p:cBhvr>
                                        <p:cTn id="83" fill="hold"/>
                                        <p:tgtEl>
                                          <p:spTgt spid="6889"/>
                                        </p:tgtEl>
                                        <p:attrNameLst>
                                          <p:attrName>style.visibility</p:attrName>
                                        </p:attrNameLst>
                                      </p:cBhvr>
                                      <p:to>
                                        <p:strVal val="visible"/>
                                      </p:to>
                                    </p:set>
                                    <p:animEffect filter="dissolve" transition="in">
                                      <p:cBhvr>
                                        <p:cTn id="84" dur="500"/>
                                        <p:tgtEl>
                                          <p:spTgt spid="6889"/>
                                        </p:tgtEl>
                                      </p:cBhvr>
                                    </p:animEffect>
                                  </p:childTnLst>
                                </p:cTn>
                              </p:par>
                            </p:childTnLst>
                          </p:cTn>
                        </p:par>
                        <p:par>
                          <p:cTn id="85" fill="hold">
                            <p:stCondLst>
                              <p:cond delay="500"/>
                            </p:stCondLst>
                            <p:childTnLst>
                              <p:par>
                                <p:cTn id="86" presetClass="entr" nodeType="afterEffect" presetID="9" grpId="17" fill="hold">
                                  <p:stCondLst>
                                    <p:cond delay="0"/>
                                  </p:stCondLst>
                                  <p:iterate type="el" backwards="0">
                                    <p:tmAbs val="0"/>
                                  </p:iterate>
                                  <p:childTnLst>
                                    <p:set>
                                      <p:cBhvr>
                                        <p:cTn id="87" fill="hold"/>
                                        <p:tgtEl>
                                          <p:spTgt spid="6884"/>
                                        </p:tgtEl>
                                        <p:attrNameLst>
                                          <p:attrName>style.visibility</p:attrName>
                                        </p:attrNameLst>
                                      </p:cBhvr>
                                      <p:to>
                                        <p:strVal val="visible"/>
                                      </p:to>
                                    </p:set>
                                    <p:animEffect filter="dissolve" transition="in">
                                      <p:cBhvr>
                                        <p:cTn id="88" dur="500"/>
                                        <p:tgtEl>
                                          <p:spTgt spid="6884"/>
                                        </p:tgtEl>
                                      </p:cBhvr>
                                    </p:animEffect>
                                  </p:childTnLst>
                                </p:cTn>
                              </p:par>
                            </p:childTnLst>
                          </p:cTn>
                        </p:par>
                        <p:par>
                          <p:cTn id="89" fill="hold">
                            <p:stCondLst>
                              <p:cond delay="1000"/>
                            </p:stCondLst>
                            <p:childTnLst>
                              <p:par>
                                <p:cTn id="90" presetClass="entr" nodeType="afterEffect" presetID="9" grpId="18" fill="hold">
                                  <p:stCondLst>
                                    <p:cond delay="0"/>
                                  </p:stCondLst>
                                  <p:iterate type="el" backwards="0">
                                    <p:tmAbs val="0"/>
                                  </p:iterate>
                                  <p:childTnLst>
                                    <p:set>
                                      <p:cBhvr>
                                        <p:cTn id="91" fill="hold"/>
                                        <p:tgtEl>
                                          <p:spTgt spid="6883"/>
                                        </p:tgtEl>
                                        <p:attrNameLst>
                                          <p:attrName>style.visibility</p:attrName>
                                        </p:attrNameLst>
                                      </p:cBhvr>
                                      <p:to>
                                        <p:strVal val="visible"/>
                                      </p:to>
                                    </p:set>
                                    <p:animEffect filter="dissolve" transition="in">
                                      <p:cBhvr>
                                        <p:cTn id="92" dur="500"/>
                                        <p:tgtEl>
                                          <p:spTgt spid="6883"/>
                                        </p:tgtEl>
                                      </p:cBhvr>
                                    </p:animEffect>
                                  </p:childTnLst>
                                </p:cTn>
                              </p:par>
                            </p:childTnLst>
                          </p:cTn>
                        </p:par>
                      </p:childTnLst>
                    </p:cTn>
                  </p:par>
                  <p:par>
                    <p:cTn id="93" fill="hold">
                      <p:stCondLst>
                        <p:cond delay="indefinite"/>
                      </p:stCondLst>
                      <p:childTnLst>
                        <p:par>
                          <p:cTn id="94" fill="hold">
                            <p:stCondLst>
                              <p:cond delay="0"/>
                            </p:stCondLst>
                            <p:childTnLst>
                              <p:par>
                                <p:cTn id="95" presetClass="entr" nodeType="clickEffect" presetID="9" grpId="19" fill="hold">
                                  <p:stCondLst>
                                    <p:cond delay="0"/>
                                  </p:stCondLst>
                                  <p:iterate type="el" backwards="0">
                                    <p:tmAbs val="0"/>
                                  </p:iterate>
                                  <p:childTnLst>
                                    <p:set>
                                      <p:cBhvr>
                                        <p:cTn id="96" fill="hold"/>
                                        <p:tgtEl>
                                          <p:spTgt spid="6887"/>
                                        </p:tgtEl>
                                        <p:attrNameLst>
                                          <p:attrName>style.visibility</p:attrName>
                                        </p:attrNameLst>
                                      </p:cBhvr>
                                      <p:to>
                                        <p:strVal val="visible"/>
                                      </p:to>
                                    </p:set>
                                    <p:animEffect filter="dissolve" transition="in">
                                      <p:cBhvr>
                                        <p:cTn id="97" dur="500"/>
                                        <p:tgtEl>
                                          <p:spTgt spid="6887"/>
                                        </p:tgtEl>
                                      </p:cBhvr>
                                    </p:animEffect>
                                  </p:childTnLst>
                                </p:cTn>
                              </p:par>
                            </p:childTnLst>
                          </p:cTn>
                        </p:par>
                        <p:par>
                          <p:cTn id="98" fill="hold">
                            <p:stCondLst>
                              <p:cond delay="500"/>
                            </p:stCondLst>
                            <p:childTnLst>
                              <p:par>
                                <p:cTn id="99" presetClass="entr" nodeType="afterEffect" presetID="9" grpId="20" fill="hold">
                                  <p:stCondLst>
                                    <p:cond delay="0"/>
                                  </p:stCondLst>
                                  <p:iterate type="el" backwards="0">
                                    <p:tmAbs val="0"/>
                                  </p:iterate>
                                  <p:childTnLst>
                                    <p:set>
                                      <p:cBhvr>
                                        <p:cTn id="100" fill="hold"/>
                                        <p:tgtEl>
                                          <p:spTgt spid="6890"/>
                                        </p:tgtEl>
                                        <p:attrNameLst>
                                          <p:attrName>style.visibility</p:attrName>
                                        </p:attrNameLst>
                                      </p:cBhvr>
                                      <p:to>
                                        <p:strVal val="visible"/>
                                      </p:to>
                                    </p:set>
                                    <p:animEffect filter="dissolve" transition="in">
                                      <p:cBhvr>
                                        <p:cTn id="101" dur="500"/>
                                        <p:tgtEl>
                                          <p:spTgt spid="6890"/>
                                        </p:tgtEl>
                                      </p:cBhvr>
                                    </p:animEffect>
                                  </p:childTnLst>
                                </p:cTn>
                              </p:par>
                            </p:childTnLst>
                          </p:cTn>
                        </p:par>
                        <p:par>
                          <p:cTn id="102" fill="hold">
                            <p:stCondLst>
                              <p:cond delay="1000"/>
                            </p:stCondLst>
                            <p:childTnLst>
                              <p:par>
                                <p:cTn id="103" presetClass="entr" nodeType="afterEffect" presetID="9" grpId="21" fill="hold">
                                  <p:stCondLst>
                                    <p:cond delay="0"/>
                                  </p:stCondLst>
                                  <p:iterate type="el" backwards="0">
                                    <p:tmAbs val="0"/>
                                  </p:iterate>
                                  <p:childTnLst>
                                    <p:set>
                                      <p:cBhvr>
                                        <p:cTn id="104" fill="hold"/>
                                        <p:tgtEl>
                                          <p:spTgt spid="6888"/>
                                        </p:tgtEl>
                                        <p:attrNameLst>
                                          <p:attrName>style.visibility</p:attrName>
                                        </p:attrNameLst>
                                      </p:cBhvr>
                                      <p:to>
                                        <p:strVal val="visible"/>
                                      </p:to>
                                    </p:set>
                                    <p:animEffect filter="dissolve" transition="in">
                                      <p:cBhvr>
                                        <p:cTn id="105" dur="500"/>
                                        <p:tgtEl>
                                          <p:spTgt spid="6888"/>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ID="9" grpId="22" fill="hold">
                                  <p:stCondLst>
                                    <p:cond delay="0"/>
                                  </p:stCondLst>
                                  <p:iterate type="el" backwards="0">
                                    <p:tmAbs val="0"/>
                                  </p:iterate>
                                  <p:childTnLst>
                                    <p:set>
                                      <p:cBhvr>
                                        <p:cTn id="109" fill="hold"/>
                                        <p:tgtEl>
                                          <p:spTgt spid="6891"/>
                                        </p:tgtEl>
                                        <p:attrNameLst>
                                          <p:attrName>style.visibility</p:attrName>
                                        </p:attrNameLst>
                                      </p:cBhvr>
                                      <p:to>
                                        <p:strVal val="visible"/>
                                      </p:to>
                                    </p:set>
                                    <p:animEffect filter="dissolve" transition="in">
                                      <p:cBhvr>
                                        <p:cTn id="110" dur="500"/>
                                        <p:tgtEl>
                                          <p:spTgt spid="689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879" grpId="13"/>
      <p:bldP build="p" bldLvl="1" animBg="1" rev="0" advAuto="0" spid="6808" grpId="2"/>
      <p:bldP build="whole" bldLvl="1" animBg="1" rev="0" advAuto="0" spid="6877" grpId="14"/>
      <p:bldP build="whole" bldLvl="1" animBg="1" rev="0" advAuto="0" spid="6878" grpId="10"/>
      <p:bldP build="whole" bldLvl="1" animBg="1" rev="0" advAuto="0" spid="6872" grpId="9"/>
      <p:bldP build="whole" bldLvl="1" animBg="1" rev="0" advAuto="0" spid="6883" grpId="18"/>
      <p:bldP build="whole" bldLvl="1" animBg="1" rev="0" advAuto="0" spid="6887" grpId="19"/>
      <p:bldP build="whole" bldLvl="1" animBg="1" rev="0" advAuto="0" spid="6839" grpId="3"/>
      <p:bldP build="whole" bldLvl="1" animBg="1" rev="0" advAuto="0" spid="6869" grpId="6"/>
      <p:bldP build="whole" bldLvl="1" animBg="1" rev="0" advAuto="0" spid="6866" grpId="7"/>
      <p:bldP build="whole" bldLvl="1" animBg="1" rev="0" advAuto="0" spid="6891" grpId="22"/>
      <p:bldP build="whole" bldLvl="1" animBg="1" rev="0" advAuto="0" spid="6873" grpId="11"/>
      <p:bldP build="p" bldLvl="1" animBg="1" rev="0" advAuto="0" spid="6807" grpId="1"/>
      <p:bldP build="whole" bldLvl="1" animBg="1" rev="0" advAuto="0" spid="6884" grpId="17"/>
      <p:bldP build="whole" bldLvl="1" animBg="1" rev="0" advAuto="0" spid="6876" grpId="12"/>
      <p:bldP build="whole" bldLvl="1" animBg="1" rev="0" advAuto="0" spid="6890" grpId="20"/>
      <p:bldP build="whole" bldLvl="1" animBg="1" rev="0" advAuto="0" spid="6888" grpId="21"/>
      <p:bldP build="whole" bldLvl="1" animBg="1" rev="0" advAuto="0" spid="6835" grpId="5"/>
      <p:bldP build="whole" bldLvl="1" animBg="1" rev="0" advAuto="0" spid="6880" grpId="15"/>
      <p:bldP build="whole" bldLvl="1" animBg="1" rev="0" advAuto="0" spid="6836" grpId="4"/>
      <p:bldP build="whole" bldLvl="1" animBg="1" rev="0" advAuto="0" spid="6889" grpId="16"/>
      <p:bldP build="whole" bldLvl="1" animBg="1" rev="0" advAuto="0" spid="6865" grpId="8"/>
    </p:bldLst>
  </p:timing>
</p:sld>
</file>

<file path=ppt/slides/slide10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893" name="Shape 6893"/>
          <p:cNvSpPr/>
          <p:nvPr>
            <p:ph type="body" sz="quarter" idx="1"/>
          </p:nvPr>
        </p:nvSpPr>
        <p:spPr>
          <a:prstGeom prst="rect">
            <a:avLst/>
          </a:prstGeom>
        </p:spPr>
        <p:txBody>
          <a:bodyPr/>
          <a:lstStyle/>
          <a:p>
            <a:pPr/>
            <a:r>
              <a:t>Creative Business Target Strategy</a:t>
            </a:r>
          </a:p>
        </p:txBody>
      </p:sp>
      <p:sp>
        <p:nvSpPr>
          <p:cNvPr id="6894" name="Shape 6894"/>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895" name="Shape 6895"/>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6896" name="Shape 6896"/>
          <p:cNvSpPr/>
          <p:nvPr/>
        </p:nvSpPr>
        <p:spPr>
          <a:xfrm flipH="1">
            <a:off x="3511286" y="2191047"/>
            <a:ext cx="3536198" cy="3535940"/>
          </a:xfrm>
          <a:custGeom>
            <a:avLst/>
            <a:gdLst/>
            <a:ahLst/>
            <a:cxnLst>
              <a:cxn ang="0">
                <a:pos x="wd2" y="hd2"/>
              </a:cxn>
              <a:cxn ang="5400000">
                <a:pos x="wd2" y="hd2"/>
              </a:cxn>
              <a:cxn ang="10800000">
                <a:pos x="wd2" y="hd2"/>
              </a:cxn>
              <a:cxn ang="16200000">
                <a:pos x="wd2" y="hd2"/>
              </a:cxn>
            </a:cxnLst>
            <a:rect l="0" t="0" r="r" b="b"/>
            <a:pathLst>
              <a:path w="20113" h="20830" fill="norm" stroke="1" extrusionOk="0">
                <a:moveTo>
                  <a:pt x="19987" y="8784"/>
                </a:moveTo>
                <a:lnTo>
                  <a:pt x="19987" y="8784"/>
                </a:lnTo>
                <a:cubicBezTo>
                  <a:pt x="20856" y="14465"/>
                  <a:pt x="17114" y="19800"/>
                  <a:pt x="11629" y="20700"/>
                </a:cubicBezTo>
                <a:cubicBezTo>
                  <a:pt x="6145" y="21600"/>
                  <a:pt x="994" y="17724"/>
                  <a:pt x="125" y="12044"/>
                </a:cubicBezTo>
                <a:cubicBezTo>
                  <a:pt x="-744" y="6363"/>
                  <a:pt x="2998" y="1028"/>
                  <a:pt x="8483" y="128"/>
                </a:cubicBezTo>
                <a:cubicBezTo>
                  <a:pt x="9003" y="43"/>
                  <a:pt x="9529" y="0"/>
                  <a:pt x="10056" y="0"/>
                </a:cubicBezTo>
                <a:lnTo>
                  <a:pt x="10064" y="876"/>
                </a:lnTo>
                <a:cubicBezTo>
                  <a:pt x="4978" y="876"/>
                  <a:pt x="854" y="5146"/>
                  <a:pt x="854" y="10414"/>
                </a:cubicBezTo>
                <a:cubicBezTo>
                  <a:pt x="854" y="15682"/>
                  <a:pt x="4978" y="19952"/>
                  <a:pt x="10064" y="19952"/>
                </a:cubicBezTo>
                <a:cubicBezTo>
                  <a:pt x="15150" y="19952"/>
                  <a:pt x="19273" y="15682"/>
                  <a:pt x="19273" y="10414"/>
                </a:cubicBezTo>
                <a:cubicBezTo>
                  <a:pt x="19273" y="9914"/>
                  <a:pt x="19235" y="9415"/>
                  <a:pt x="19160" y="8922"/>
                </a:cubicBezTo>
                <a:close/>
              </a:path>
            </a:pathLst>
          </a:custGeom>
          <a:solidFill>
            <a:srgbClr val="F23B48"/>
          </a:solidFill>
          <a:ln w="12700">
            <a:miter lim="400000"/>
          </a:ln>
        </p:spPr>
        <p:txBody>
          <a:bodyPr lIns="45719" rIns="45719" anchor="ctr"/>
          <a:lstStyle/>
          <a:p>
            <a:pPr algn="ctr"/>
          </a:p>
        </p:txBody>
      </p:sp>
      <p:sp>
        <p:nvSpPr>
          <p:cNvPr id="6897" name="Shape 6897"/>
          <p:cNvSpPr/>
          <p:nvPr/>
        </p:nvSpPr>
        <p:spPr>
          <a:xfrm flipH="1">
            <a:off x="3758378" y="2437895"/>
            <a:ext cx="3042015" cy="3042000"/>
          </a:xfrm>
          <a:custGeom>
            <a:avLst/>
            <a:gdLst/>
            <a:ahLst/>
            <a:cxnLst>
              <a:cxn ang="0">
                <a:pos x="wd2" y="hd2"/>
              </a:cxn>
              <a:cxn ang="5400000">
                <a:pos x="wd2" y="hd2"/>
              </a:cxn>
              <a:cxn ang="10800000">
                <a:pos x="wd2" y="hd2"/>
              </a:cxn>
              <a:cxn ang="16200000">
                <a:pos x="wd2" y="hd2"/>
              </a:cxn>
            </a:cxnLst>
            <a:rect l="0" t="0" r="r" b="b"/>
            <a:pathLst>
              <a:path w="19398" h="20440" fill="norm" stroke="1" extrusionOk="0">
                <a:moveTo>
                  <a:pt x="16927" y="3406"/>
                </a:moveTo>
                <a:lnTo>
                  <a:pt x="16927" y="3406"/>
                </a:lnTo>
                <a:cubicBezTo>
                  <a:pt x="20499" y="7612"/>
                  <a:pt x="20158" y="14073"/>
                  <a:pt x="16166" y="17836"/>
                </a:cubicBezTo>
                <a:cubicBezTo>
                  <a:pt x="12174" y="21600"/>
                  <a:pt x="6042" y="21241"/>
                  <a:pt x="2471" y="17034"/>
                </a:cubicBezTo>
                <a:cubicBezTo>
                  <a:pt x="-1101" y="12828"/>
                  <a:pt x="-760" y="6367"/>
                  <a:pt x="3232" y="2603"/>
                </a:cubicBezTo>
                <a:cubicBezTo>
                  <a:pt x="5010" y="927"/>
                  <a:pt x="7313" y="0"/>
                  <a:pt x="9699" y="0"/>
                </a:cubicBezTo>
                <a:lnTo>
                  <a:pt x="9706" y="1039"/>
                </a:lnTo>
                <a:cubicBezTo>
                  <a:pt x="4895" y="1039"/>
                  <a:pt x="994" y="5150"/>
                  <a:pt x="994" y="10220"/>
                </a:cubicBezTo>
                <a:cubicBezTo>
                  <a:pt x="994" y="15290"/>
                  <a:pt x="4895" y="19401"/>
                  <a:pt x="9706" y="19401"/>
                </a:cubicBezTo>
                <a:cubicBezTo>
                  <a:pt x="14518" y="19401"/>
                  <a:pt x="18419" y="15290"/>
                  <a:pt x="18419" y="10220"/>
                </a:cubicBezTo>
                <a:cubicBezTo>
                  <a:pt x="18419" y="7961"/>
                  <a:pt x="17629" y="5782"/>
                  <a:pt x="16200" y="4099"/>
                </a:cubicBezTo>
                <a:close/>
              </a:path>
            </a:pathLst>
          </a:custGeom>
          <a:solidFill>
            <a:srgbClr val="495D6B"/>
          </a:solidFill>
          <a:ln w="12700">
            <a:miter lim="400000"/>
          </a:ln>
        </p:spPr>
        <p:txBody>
          <a:bodyPr lIns="45719" rIns="45719" anchor="ctr"/>
          <a:lstStyle/>
          <a:p>
            <a:pPr algn="ctr"/>
          </a:p>
        </p:txBody>
      </p:sp>
      <p:sp>
        <p:nvSpPr>
          <p:cNvPr id="6898" name="Shape 6898"/>
          <p:cNvSpPr/>
          <p:nvPr/>
        </p:nvSpPr>
        <p:spPr>
          <a:xfrm flipH="1">
            <a:off x="4193185" y="2683417"/>
            <a:ext cx="2361850" cy="2551122"/>
          </a:xfrm>
          <a:custGeom>
            <a:avLst/>
            <a:gdLst/>
            <a:ahLst/>
            <a:cxnLst>
              <a:cxn ang="0">
                <a:pos x="wd2" y="hd2"/>
              </a:cxn>
              <a:cxn ang="5400000">
                <a:pos x="wd2" y="hd2"/>
              </a:cxn>
              <a:cxn ang="10800000">
                <a:pos x="wd2" y="hd2"/>
              </a:cxn>
              <a:cxn ang="16200000">
                <a:pos x="wd2" y="hd2"/>
              </a:cxn>
            </a:cxnLst>
            <a:rect l="0" t="0" r="r" b="b"/>
            <a:pathLst>
              <a:path w="20072" h="20178" fill="norm" stroke="1" extrusionOk="0">
                <a:moveTo>
                  <a:pt x="20072" y="15376"/>
                </a:moveTo>
                <a:lnTo>
                  <a:pt x="20072" y="15376"/>
                </a:lnTo>
                <a:cubicBezTo>
                  <a:pt x="16934" y="20121"/>
                  <a:pt x="10257" y="21600"/>
                  <a:pt x="5159" y="18679"/>
                </a:cubicBezTo>
                <a:cubicBezTo>
                  <a:pt x="61" y="15759"/>
                  <a:pt x="-1528" y="9545"/>
                  <a:pt x="1610" y="4800"/>
                </a:cubicBezTo>
                <a:cubicBezTo>
                  <a:pt x="3583" y="1817"/>
                  <a:pt x="7077" y="0"/>
                  <a:pt x="10841" y="0"/>
                </a:cubicBezTo>
                <a:lnTo>
                  <a:pt x="10875" y="1239"/>
                </a:lnTo>
                <a:cubicBezTo>
                  <a:pt x="5624" y="1239"/>
                  <a:pt x="1367" y="5201"/>
                  <a:pt x="1367" y="10088"/>
                </a:cubicBezTo>
                <a:cubicBezTo>
                  <a:pt x="1367" y="14975"/>
                  <a:pt x="5624" y="18937"/>
                  <a:pt x="10875" y="18937"/>
                </a:cubicBezTo>
                <a:cubicBezTo>
                  <a:pt x="14176" y="18937"/>
                  <a:pt x="17241" y="17343"/>
                  <a:pt x="18972" y="14727"/>
                </a:cubicBezTo>
                <a:close/>
              </a:path>
            </a:pathLst>
          </a:custGeom>
          <a:solidFill>
            <a:srgbClr val="637C90"/>
          </a:solidFill>
          <a:ln w="12700">
            <a:miter lim="400000"/>
          </a:ln>
        </p:spPr>
        <p:txBody>
          <a:bodyPr lIns="45719" rIns="45719" anchor="ctr"/>
          <a:lstStyle/>
          <a:p>
            <a:pPr algn="ctr"/>
          </a:p>
        </p:txBody>
      </p:sp>
      <p:sp>
        <p:nvSpPr>
          <p:cNvPr id="6899" name="Shape 6899"/>
          <p:cNvSpPr/>
          <p:nvPr/>
        </p:nvSpPr>
        <p:spPr>
          <a:xfrm flipH="1">
            <a:off x="4284779" y="2949237"/>
            <a:ext cx="2004423" cy="2019468"/>
          </a:xfrm>
          <a:custGeom>
            <a:avLst/>
            <a:gdLst/>
            <a:ahLst/>
            <a:cxnLst>
              <a:cxn ang="0">
                <a:pos x="wd2" y="hd2"/>
              </a:cxn>
              <a:cxn ang="5400000">
                <a:pos x="wd2" y="hd2"/>
              </a:cxn>
              <a:cxn ang="10800000">
                <a:pos x="wd2" y="hd2"/>
              </a:cxn>
              <a:cxn ang="16200000">
                <a:pos x="wd2" y="hd2"/>
              </a:cxn>
            </a:cxnLst>
            <a:rect l="0" t="0" r="r" b="b"/>
            <a:pathLst>
              <a:path w="20764" h="20770" fill="norm" stroke="1" extrusionOk="0">
                <a:moveTo>
                  <a:pt x="20764" y="12170"/>
                </a:moveTo>
                <a:cubicBezTo>
                  <a:pt x="19771" y="17820"/>
                  <a:pt x="14352" y="21600"/>
                  <a:pt x="8662" y="20614"/>
                </a:cubicBezTo>
                <a:cubicBezTo>
                  <a:pt x="2972" y="19627"/>
                  <a:pt x="-836" y="14248"/>
                  <a:pt x="157" y="8598"/>
                </a:cubicBezTo>
                <a:cubicBezTo>
                  <a:pt x="1032" y="3627"/>
                  <a:pt x="5378" y="0"/>
                  <a:pt x="10461" y="0"/>
                </a:cubicBezTo>
                <a:lnTo>
                  <a:pt x="10493" y="1505"/>
                </a:lnTo>
                <a:cubicBezTo>
                  <a:pt x="5554" y="1505"/>
                  <a:pt x="1550" y="5480"/>
                  <a:pt x="1550" y="10384"/>
                </a:cubicBezTo>
                <a:cubicBezTo>
                  <a:pt x="1550" y="15288"/>
                  <a:pt x="5554" y="19264"/>
                  <a:pt x="10493" y="19264"/>
                </a:cubicBezTo>
                <a:cubicBezTo>
                  <a:pt x="14839" y="19264"/>
                  <a:pt x="18556" y="16162"/>
                  <a:pt x="19303" y="11911"/>
                </a:cubicBezTo>
                <a:close/>
              </a:path>
            </a:pathLst>
          </a:custGeom>
          <a:solidFill>
            <a:srgbClr val="99AEBA"/>
          </a:solidFill>
          <a:ln w="12700">
            <a:miter lim="400000"/>
          </a:ln>
        </p:spPr>
        <p:txBody>
          <a:bodyPr lIns="45719" rIns="45719" anchor="ctr"/>
          <a:lstStyle/>
          <a:p>
            <a:pPr algn="ctr"/>
          </a:p>
        </p:txBody>
      </p:sp>
      <p:sp>
        <p:nvSpPr>
          <p:cNvPr id="6900" name="Shape 6900"/>
          <p:cNvSpPr/>
          <p:nvPr/>
        </p:nvSpPr>
        <p:spPr>
          <a:xfrm flipH="1">
            <a:off x="4997356" y="3196887"/>
            <a:ext cx="1044232" cy="1524204"/>
          </a:xfrm>
          <a:custGeom>
            <a:avLst/>
            <a:gdLst/>
            <a:ahLst/>
            <a:cxnLst>
              <a:cxn ang="0">
                <a:pos x="wd2" y="hd2"/>
              </a:cxn>
              <a:cxn ang="5400000">
                <a:pos x="wd2" y="hd2"/>
              </a:cxn>
              <a:cxn ang="10800000">
                <a:pos x="wd2" y="hd2"/>
              </a:cxn>
              <a:cxn ang="16200000">
                <a:pos x="wd2" y="hd2"/>
              </a:cxn>
            </a:cxnLst>
            <a:rect l="0" t="0" r="r" b="b"/>
            <a:pathLst>
              <a:path w="19687" h="20252" fill="norm" stroke="1" extrusionOk="0">
                <a:moveTo>
                  <a:pt x="19687" y="19530"/>
                </a:moveTo>
                <a:cubicBezTo>
                  <a:pt x="12316" y="21600"/>
                  <a:pt x="3960" y="19067"/>
                  <a:pt x="1024" y="13872"/>
                </a:cubicBezTo>
                <a:cubicBezTo>
                  <a:pt x="-1913" y="8677"/>
                  <a:pt x="1682" y="2789"/>
                  <a:pt x="9053" y="719"/>
                </a:cubicBezTo>
                <a:cubicBezTo>
                  <a:pt x="10744" y="244"/>
                  <a:pt x="12549" y="0"/>
                  <a:pt x="14370" y="0"/>
                </a:cubicBezTo>
                <a:lnTo>
                  <a:pt x="14415" y="1893"/>
                </a:lnTo>
                <a:cubicBezTo>
                  <a:pt x="7963" y="1893"/>
                  <a:pt x="2734" y="5578"/>
                  <a:pt x="2734" y="10125"/>
                </a:cubicBezTo>
                <a:cubicBezTo>
                  <a:pt x="2734" y="14671"/>
                  <a:pt x="7963" y="18357"/>
                  <a:pt x="14415" y="18357"/>
                </a:cubicBezTo>
                <a:cubicBezTo>
                  <a:pt x="15895" y="18357"/>
                  <a:pt x="17362" y="18159"/>
                  <a:pt x="18738" y="17772"/>
                </a:cubicBezTo>
                <a:close/>
              </a:path>
            </a:pathLst>
          </a:custGeom>
          <a:solidFill>
            <a:srgbClr val="B8CBD3"/>
          </a:solidFill>
          <a:ln w="12700">
            <a:miter lim="400000"/>
          </a:ln>
        </p:spPr>
        <p:txBody>
          <a:bodyPr lIns="45719" rIns="45719" anchor="ctr"/>
          <a:lstStyle/>
          <a:p>
            <a:pPr algn="ctr"/>
          </a:p>
        </p:txBody>
      </p:sp>
      <p:grpSp>
        <p:nvGrpSpPr>
          <p:cNvPr id="6903" name="Group 6903"/>
          <p:cNvGrpSpPr/>
          <p:nvPr/>
        </p:nvGrpSpPr>
        <p:grpSpPr>
          <a:xfrm>
            <a:off x="8365005" y="1898187"/>
            <a:ext cx="585789" cy="585789"/>
            <a:chOff x="0" y="0"/>
            <a:chExt cx="585787" cy="585787"/>
          </a:xfrm>
        </p:grpSpPr>
        <p:sp>
          <p:nvSpPr>
            <p:cNvPr id="6901" name="Shape 6901"/>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6902" name="Shape 6902"/>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sp>
        <p:nvSpPr>
          <p:cNvPr id="6904" name="Shape 6904"/>
          <p:cNvSpPr/>
          <p:nvPr/>
        </p:nvSpPr>
        <p:spPr>
          <a:xfrm>
            <a:off x="9187197" y="2178363"/>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905" name="Shape 6905"/>
          <p:cNvSpPr/>
          <p:nvPr/>
        </p:nvSpPr>
        <p:spPr>
          <a:xfrm>
            <a:off x="9172910" y="1898186"/>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Photo Application</a:t>
            </a:r>
          </a:p>
        </p:txBody>
      </p:sp>
      <p:grpSp>
        <p:nvGrpSpPr>
          <p:cNvPr id="6908" name="Group 6908"/>
          <p:cNvGrpSpPr/>
          <p:nvPr/>
        </p:nvGrpSpPr>
        <p:grpSpPr>
          <a:xfrm>
            <a:off x="8365005" y="2767695"/>
            <a:ext cx="585789" cy="585789"/>
            <a:chOff x="0" y="0"/>
            <a:chExt cx="585787" cy="585787"/>
          </a:xfrm>
        </p:grpSpPr>
        <p:sp>
          <p:nvSpPr>
            <p:cNvPr id="6906" name="Shape 6906"/>
            <p:cNvSpPr/>
            <p:nvPr/>
          </p:nvSpPr>
          <p:spPr>
            <a:xfrm>
              <a:off x="0" y="0"/>
              <a:ext cx="585788" cy="58578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6907" name="Shape 6907"/>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6909" name="Shape 6909"/>
          <p:cNvSpPr/>
          <p:nvPr/>
        </p:nvSpPr>
        <p:spPr>
          <a:xfrm>
            <a:off x="9187197" y="3047871"/>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910" name="Shape 6910"/>
          <p:cNvSpPr/>
          <p:nvPr/>
        </p:nvSpPr>
        <p:spPr>
          <a:xfrm>
            <a:off x="9172910" y="2767694"/>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Message Application</a:t>
            </a:r>
          </a:p>
        </p:txBody>
      </p:sp>
      <p:grpSp>
        <p:nvGrpSpPr>
          <p:cNvPr id="6913" name="Group 6913"/>
          <p:cNvGrpSpPr/>
          <p:nvPr/>
        </p:nvGrpSpPr>
        <p:grpSpPr>
          <a:xfrm>
            <a:off x="8365005" y="3637203"/>
            <a:ext cx="585789" cy="585789"/>
            <a:chOff x="0" y="0"/>
            <a:chExt cx="585787" cy="585787"/>
          </a:xfrm>
        </p:grpSpPr>
        <p:sp>
          <p:nvSpPr>
            <p:cNvPr id="6911" name="Shape 6911"/>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12" name="Shape 6912"/>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914" name="Shape 6914"/>
          <p:cNvSpPr/>
          <p:nvPr/>
        </p:nvSpPr>
        <p:spPr>
          <a:xfrm>
            <a:off x="9187197" y="3917379"/>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915" name="Shape 6915"/>
          <p:cNvSpPr/>
          <p:nvPr/>
        </p:nvSpPr>
        <p:spPr>
          <a:xfrm>
            <a:off x="9172910" y="3637202"/>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File Manager</a:t>
            </a:r>
          </a:p>
        </p:txBody>
      </p:sp>
      <p:grpSp>
        <p:nvGrpSpPr>
          <p:cNvPr id="6918" name="Group 6918"/>
          <p:cNvGrpSpPr/>
          <p:nvPr/>
        </p:nvGrpSpPr>
        <p:grpSpPr>
          <a:xfrm>
            <a:off x="8365005" y="4506710"/>
            <a:ext cx="585789" cy="585789"/>
            <a:chOff x="0" y="0"/>
            <a:chExt cx="585787" cy="585787"/>
          </a:xfrm>
        </p:grpSpPr>
        <p:sp>
          <p:nvSpPr>
            <p:cNvPr id="6916" name="Shape 6916"/>
            <p:cNvSpPr/>
            <p:nvPr/>
          </p:nvSpPr>
          <p:spPr>
            <a:xfrm>
              <a:off x="0" y="0"/>
              <a:ext cx="585788" cy="58578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17" name="Shape 6917"/>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ç</a:t>
              </a:r>
            </a:p>
          </p:txBody>
        </p:sp>
      </p:grpSp>
      <p:sp>
        <p:nvSpPr>
          <p:cNvPr id="6919" name="Shape 6919"/>
          <p:cNvSpPr/>
          <p:nvPr/>
        </p:nvSpPr>
        <p:spPr>
          <a:xfrm>
            <a:off x="9187197" y="4786886"/>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920" name="Shape 6920"/>
          <p:cNvSpPr/>
          <p:nvPr/>
        </p:nvSpPr>
        <p:spPr>
          <a:xfrm>
            <a:off x="9172910" y="4506709"/>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Phone Faster Application</a:t>
            </a:r>
          </a:p>
        </p:txBody>
      </p:sp>
      <p:grpSp>
        <p:nvGrpSpPr>
          <p:cNvPr id="6923" name="Group 6923"/>
          <p:cNvGrpSpPr/>
          <p:nvPr/>
        </p:nvGrpSpPr>
        <p:grpSpPr>
          <a:xfrm>
            <a:off x="8365005" y="5376217"/>
            <a:ext cx="585789" cy="585789"/>
            <a:chOff x="0" y="0"/>
            <a:chExt cx="585787" cy="585787"/>
          </a:xfrm>
        </p:grpSpPr>
        <p:sp>
          <p:nvSpPr>
            <p:cNvPr id="6921" name="Shape 6921"/>
            <p:cNvSpPr/>
            <p:nvPr/>
          </p:nvSpPr>
          <p:spPr>
            <a:xfrm>
              <a:off x="0" y="0"/>
              <a:ext cx="585788" cy="585788"/>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6922" name="Shape 6922"/>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924" name="Shape 6924"/>
          <p:cNvSpPr/>
          <p:nvPr/>
        </p:nvSpPr>
        <p:spPr>
          <a:xfrm>
            <a:off x="9187197" y="5656395"/>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925" name="Shape 6925"/>
          <p:cNvSpPr/>
          <p:nvPr/>
        </p:nvSpPr>
        <p:spPr>
          <a:xfrm>
            <a:off x="9172910" y="5376217"/>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B8CBD3"/>
                </a:solidFill>
                <a:latin typeface="Lato"/>
                <a:ea typeface="Lato"/>
                <a:cs typeface="Lato"/>
                <a:sym typeface="Lato"/>
              </a:defRPr>
            </a:lvl1pPr>
          </a:lstStyle>
          <a:p>
            <a:pPr/>
            <a:r>
              <a:t>Best Application</a:t>
            </a:r>
          </a:p>
        </p:txBody>
      </p:sp>
      <p:sp>
        <p:nvSpPr>
          <p:cNvPr id="6926" name="Shape 6926"/>
          <p:cNvSpPr/>
          <p:nvPr/>
        </p:nvSpPr>
        <p:spPr>
          <a:xfrm>
            <a:off x="4841645" y="3136041"/>
            <a:ext cx="409164" cy="269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r">
              <a:defRPr sz="1200">
                <a:solidFill>
                  <a:srgbClr val="595959"/>
                </a:solidFill>
                <a:latin typeface="Lato"/>
                <a:ea typeface="Lato"/>
                <a:cs typeface="Lato"/>
                <a:sym typeface="Lato"/>
              </a:defRPr>
            </a:lvl1pPr>
          </a:lstStyle>
          <a:p>
            <a:pPr/>
            <a:r>
              <a:t>32%</a:t>
            </a:r>
          </a:p>
        </p:txBody>
      </p:sp>
      <p:sp>
        <p:nvSpPr>
          <p:cNvPr id="6927" name="Shape 6927"/>
          <p:cNvSpPr/>
          <p:nvPr/>
        </p:nvSpPr>
        <p:spPr>
          <a:xfrm>
            <a:off x="4843249" y="2866655"/>
            <a:ext cx="409165" cy="269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r">
              <a:defRPr sz="1200">
                <a:solidFill>
                  <a:srgbClr val="595959"/>
                </a:solidFill>
                <a:latin typeface="Lato"/>
                <a:ea typeface="Lato"/>
                <a:cs typeface="Lato"/>
                <a:sym typeface="Lato"/>
              </a:defRPr>
            </a:lvl1pPr>
          </a:lstStyle>
          <a:p>
            <a:pPr/>
            <a:r>
              <a:t>55%</a:t>
            </a:r>
          </a:p>
        </p:txBody>
      </p:sp>
      <p:sp>
        <p:nvSpPr>
          <p:cNvPr id="6928" name="Shape 6928"/>
          <p:cNvSpPr/>
          <p:nvPr/>
        </p:nvSpPr>
        <p:spPr>
          <a:xfrm>
            <a:off x="4841646" y="2621026"/>
            <a:ext cx="409164" cy="269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r">
              <a:defRPr sz="1200">
                <a:solidFill>
                  <a:srgbClr val="595959"/>
                </a:solidFill>
                <a:latin typeface="Lato"/>
                <a:ea typeface="Lato"/>
                <a:cs typeface="Lato"/>
                <a:sym typeface="Lato"/>
              </a:defRPr>
            </a:lvl1pPr>
          </a:lstStyle>
          <a:p>
            <a:pPr/>
            <a:r>
              <a:t>61%</a:t>
            </a:r>
          </a:p>
        </p:txBody>
      </p:sp>
      <p:sp>
        <p:nvSpPr>
          <p:cNvPr id="6929" name="Shape 6929"/>
          <p:cNvSpPr/>
          <p:nvPr/>
        </p:nvSpPr>
        <p:spPr>
          <a:xfrm>
            <a:off x="4843249" y="2365926"/>
            <a:ext cx="409165" cy="269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r">
              <a:defRPr sz="1200">
                <a:solidFill>
                  <a:srgbClr val="595959"/>
                </a:solidFill>
                <a:latin typeface="Lato"/>
                <a:ea typeface="Lato"/>
                <a:cs typeface="Lato"/>
                <a:sym typeface="Lato"/>
              </a:defRPr>
            </a:lvl1pPr>
          </a:lstStyle>
          <a:p>
            <a:pPr/>
            <a:r>
              <a:t>89%</a:t>
            </a:r>
          </a:p>
        </p:txBody>
      </p:sp>
      <p:sp>
        <p:nvSpPr>
          <p:cNvPr id="6930" name="Shape 6930"/>
          <p:cNvSpPr/>
          <p:nvPr/>
        </p:nvSpPr>
        <p:spPr>
          <a:xfrm>
            <a:off x="4843249" y="2094516"/>
            <a:ext cx="409165" cy="269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r">
              <a:defRPr sz="1200">
                <a:solidFill>
                  <a:srgbClr val="595959"/>
                </a:solidFill>
                <a:latin typeface="Lato"/>
                <a:ea typeface="Lato"/>
                <a:cs typeface="Lato"/>
                <a:sym typeface="Lato"/>
              </a:defRPr>
            </a:lvl1pPr>
          </a:lstStyle>
          <a:p>
            <a:pPr/>
            <a:r>
              <a:t>76%</a:t>
            </a:r>
          </a:p>
        </p:txBody>
      </p:sp>
      <p:sp>
        <p:nvSpPr>
          <p:cNvPr id="6931" name="Shape 6931"/>
          <p:cNvSpPr/>
          <p:nvPr/>
        </p:nvSpPr>
        <p:spPr>
          <a:xfrm flipV="1">
            <a:off x="6871526" y="2188261"/>
            <a:ext cx="1267695" cy="12457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8546" y="0"/>
                </a:lnTo>
                <a:lnTo>
                  <a:pt x="8546" y="21600"/>
                </a:lnTo>
                <a:lnTo>
                  <a:pt x="21600" y="21600"/>
                </a:lnTo>
              </a:path>
            </a:pathLst>
          </a:custGeom>
          <a:ln w="12700">
            <a:solidFill>
              <a:srgbClr val="808080"/>
            </a:solidFill>
            <a:miter/>
            <a:tailEnd type="oval"/>
          </a:ln>
        </p:spPr>
        <p:txBody>
          <a:bodyPr lIns="45719" rIns="45719" anchor="ctr"/>
          <a:lstStyle/>
          <a:p>
            <a:pPr/>
          </a:p>
        </p:txBody>
      </p:sp>
      <p:sp>
        <p:nvSpPr>
          <p:cNvPr id="6932" name="Shape 6932"/>
          <p:cNvSpPr/>
          <p:nvPr/>
        </p:nvSpPr>
        <p:spPr>
          <a:xfrm flipV="1">
            <a:off x="6721596" y="3060587"/>
            <a:ext cx="1425573" cy="6717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2978" y="0"/>
                </a:lnTo>
                <a:lnTo>
                  <a:pt x="12978" y="21600"/>
                </a:lnTo>
                <a:lnTo>
                  <a:pt x="21600" y="21600"/>
                </a:lnTo>
              </a:path>
            </a:pathLst>
          </a:custGeom>
          <a:ln w="12700">
            <a:solidFill>
              <a:srgbClr val="808080"/>
            </a:solidFill>
            <a:miter/>
            <a:tailEnd type="oval"/>
          </a:ln>
        </p:spPr>
        <p:txBody>
          <a:bodyPr lIns="45719" rIns="45719" anchor="ctr"/>
          <a:lstStyle/>
          <a:p>
            <a:pPr/>
          </a:p>
        </p:txBody>
      </p:sp>
      <p:sp>
        <p:nvSpPr>
          <p:cNvPr id="6933" name="Shape 6933"/>
          <p:cNvSpPr/>
          <p:nvPr/>
        </p:nvSpPr>
        <p:spPr>
          <a:xfrm>
            <a:off x="6181007" y="4222989"/>
            <a:ext cx="1958215" cy="5766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494" y="0"/>
                </a:lnTo>
                <a:lnTo>
                  <a:pt x="15494" y="21600"/>
                </a:lnTo>
                <a:lnTo>
                  <a:pt x="21600" y="21600"/>
                </a:lnTo>
              </a:path>
            </a:pathLst>
          </a:custGeom>
          <a:ln w="12700">
            <a:solidFill>
              <a:srgbClr val="808080"/>
            </a:solidFill>
            <a:miter/>
            <a:tailEnd type="oval"/>
          </a:ln>
        </p:spPr>
        <p:txBody>
          <a:bodyPr lIns="45719" rIns="45719" anchor="ctr"/>
          <a:lstStyle/>
          <a:p>
            <a:pPr/>
          </a:p>
        </p:txBody>
      </p:sp>
      <p:sp>
        <p:nvSpPr>
          <p:cNvPr id="6934" name="Shape 6934"/>
          <p:cNvSpPr/>
          <p:nvPr/>
        </p:nvSpPr>
        <p:spPr>
          <a:xfrm>
            <a:off x="5749059" y="4506709"/>
            <a:ext cx="2418013" cy="12605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4345" y="0"/>
                </a:lnTo>
                <a:lnTo>
                  <a:pt x="14345" y="21600"/>
                </a:lnTo>
                <a:lnTo>
                  <a:pt x="21600" y="21600"/>
                </a:lnTo>
              </a:path>
            </a:pathLst>
          </a:custGeom>
          <a:ln w="12700">
            <a:solidFill>
              <a:srgbClr val="808080"/>
            </a:solidFill>
            <a:miter/>
            <a:tailEnd type="oval"/>
          </a:ln>
        </p:spPr>
        <p:txBody>
          <a:bodyPr lIns="45719" rIns="45719" anchor="ctr"/>
          <a:lstStyle/>
          <a:p>
            <a:pPr/>
          </a:p>
        </p:txBody>
      </p:sp>
      <p:sp>
        <p:nvSpPr>
          <p:cNvPr id="6935" name="Shape 6935"/>
          <p:cNvSpPr/>
          <p:nvPr/>
        </p:nvSpPr>
        <p:spPr>
          <a:xfrm>
            <a:off x="6451301" y="3956053"/>
            <a:ext cx="1705130" cy="7874"/>
          </a:xfrm>
          <a:prstGeom prst="line">
            <a:avLst/>
          </a:prstGeom>
          <a:ln w="6350">
            <a:solidFill>
              <a:srgbClr val="808080"/>
            </a:solidFill>
            <a:miter/>
            <a:tailEnd type="oval"/>
          </a:ln>
        </p:spPr>
        <p:txBody>
          <a:bodyPr lIns="45719" rIns="45719"/>
          <a:lstStyle/>
          <a:p>
            <a:pPr/>
          </a:p>
        </p:txBody>
      </p:sp>
      <p:sp>
        <p:nvSpPr>
          <p:cNvPr id="6936" name="Shape 6936"/>
          <p:cNvSpPr/>
          <p:nvPr/>
        </p:nvSpPr>
        <p:spPr>
          <a:xfrm>
            <a:off x="811104" y="2143470"/>
            <a:ext cx="2087168"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a:t>
            </a:r>
          </a:p>
        </p:txBody>
      </p:sp>
      <p:sp>
        <p:nvSpPr>
          <p:cNvPr id="6937" name="Shape 6937"/>
          <p:cNvSpPr/>
          <p:nvPr/>
        </p:nvSpPr>
        <p:spPr>
          <a:xfrm>
            <a:off x="797436" y="1894427"/>
            <a:ext cx="195118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sp>
        <p:nvSpPr>
          <p:cNvPr id="6938" name="Shape 6938"/>
          <p:cNvSpPr/>
          <p:nvPr/>
        </p:nvSpPr>
        <p:spPr>
          <a:xfrm>
            <a:off x="811104" y="3937230"/>
            <a:ext cx="2087168"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lava cake gingerbread cake. Apple pie sweet cake puff</a:t>
            </a:r>
          </a:p>
        </p:txBody>
      </p:sp>
      <p:sp>
        <p:nvSpPr>
          <p:cNvPr id="6939" name="Shape 6939"/>
          <p:cNvSpPr/>
          <p:nvPr/>
        </p:nvSpPr>
        <p:spPr>
          <a:xfrm>
            <a:off x="797436" y="3688188"/>
            <a:ext cx="195118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Two</a:t>
            </a:r>
          </a:p>
        </p:txBody>
      </p:sp>
      <p:sp>
        <p:nvSpPr>
          <p:cNvPr id="6940" name="Shape 6940"/>
          <p:cNvSpPr/>
          <p:nvPr/>
        </p:nvSpPr>
        <p:spPr>
          <a:xfrm>
            <a:off x="811104" y="5498446"/>
            <a:ext cx="2087168"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lava apple pie cupcake.</a:t>
            </a:r>
          </a:p>
        </p:txBody>
      </p:sp>
      <p:sp>
        <p:nvSpPr>
          <p:cNvPr id="6941" name="Shape 6941"/>
          <p:cNvSpPr/>
          <p:nvPr/>
        </p:nvSpPr>
        <p:spPr>
          <a:xfrm>
            <a:off x="797436" y="5249402"/>
            <a:ext cx="195118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Three</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893">
                                            <p:bg/>
                                          </p:spTgt>
                                        </p:tgtEl>
                                        <p:attrNameLst>
                                          <p:attrName>style.visibility</p:attrName>
                                        </p:attrNameLst>
                                      </p:cBhvr>
                                      <p:to>
                                        <p:strVal val="visible"/>
                                      </p:to>
                                    </p:set>
                                    <p:animEffect filter="wipe(left)" transition="in">
                                      <p:cBhvr>
                                        <p:cTn id="7" dur="500"/>
                                        <p:tgtEl>
                                          <p:spTgt spid="689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893">
                                            <p:txEl>
                                              <p:pRg st="0" end="0"/>
                                            </p:txEl>
                                          </p:spTgt>
                                        </p:tgtEl>
                                        <p:attrNameLst>
                                          <p:attrName>style.visibility</p:attrName>
                                        </p:attrNameLst>
                                      </p:cBhvr>
                                      <p:to>
                                        <p:strVal val="visible"/>
                                      </p:to>
                                    </p:set>
                                    <p:animEffect filter="wipe(left)" transition="in">
                                      <p:cBhvr>
                                        <p:cTn id="10" dur="500"/>
                                        <p:tgtEl>
                                          <p:spTgt spid="689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894">
                                            <p:bg/>
                                          </p:spTgt>
                                        </p:tgtEl>
                                        <p:attrNameLst>
                                          <p:attrName>style.visibility</p:attrName>
                                        </p:attrNameLst>
                                      </p:cBhvr>
                                      <p:to>
                                        <p:strVal val="visible"/>
                                      </p:to>
                                    </p:set>
                                    <p:animEffect filter="dissolve" transition="in">
                                      <p:cBhvr>
                                        <p:cTn id="15" dur="500"/>
                                        <p:tgtEl>
                                          <p:spTgt spid="689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894">
                                            <p:txEl>
                                              <p:pRg st="0" end="0"/>
                                            </p:txEl>
                                          </p:spTgt>
                                        </p:tgtEl>
                                        <p:attrNameLst>
                                          <p:attrName>style.visibility</p:attrName>
                                        </p:attrNameLst>
                                      </p:cBhvr>
                                      <p:to>
                                        <p:strVal val="visible"/>
                                      </p:to>
                                    </p:set>
                                    <p:animEffect filter="dissolve" transition="in">
                                      <p:cBhvr>
                                        <p:cTn id="18" dur="500"/>
                                        <p:tgtEl>
                                          <p:spTgt spid="689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6896"/>
                                        </p:tgtEl>
                                        <p:attrNameLst>
                                          <p:attrName>style.visibility</p:attrName>
                                        </p:attrNameLst>
                                      </p:cBhvr>
                                      <p:to>
                                        <p:strVal val="visible"/>
                                      </p:to>
                                    </p:set>
                                    <p:animEffect filter="dissolve" transition="in">
                                      <p:cBhvr>
                                        <p:cTn id="23" dur="2000"/>
                                        <p:tgtEl>
                                          <p:spTgt spid="6896"/>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6930"/>
                                        </p:tgtEl>
                                        <p:attrNameLst>
                                          <p:attrName>style.visibility</p:attrName>
                                        </p:attrNameLst>
                                      </p:cBhvr>
                                      <p:to>
                                        <p:strVal val="visible"/>
                                      </p:to>
                                    </p:set>
                                    <p:animEffect filter="dissolve" transition="in">
                                      <p:cBhvr>
                                        <p:cTn id="28" dur="500"/>
                                        <p:tgtEl>
                                          <p:spTgt spid="693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6897"/>
                                        </p:tgtEl>
                                        <p:attrNameLst>
                                          <p:attrName>style.visibility</p:attrName>
                                        </p:attrNameLst>
                                      </p:cBhvr>
                                      <p:to>
                                        <p:strVal val="visible"/>
                                      </p:to>
                                    </p:set>
                                    <p:animEffect filter="dissolve" transition="in">
                                      <p:cBhvr>
                                        <p:cTn id="33" dur="2000"/>
                                        <p:tgtEl>
                                          <p:spTgt spid="6897"/>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6929"/>
                                        </p:tgtEl>
                                        <p:attrNameLst>
                                          <p:attrName>style.visibility</p:attrName>
                                        </p:attrNameLst>
                                      </p:cBhvr>
                                      <p:to>
                                        <p:strVal val="visible"/>
                                      </p:to>
                                    </p:set>
                                    <p:animEffect filter="dissolve" transition="in">
                                      <p:cBhvr>
                                        <p:cTn id="38" dur="500"/>
                                        <p:tgtEl>
                                          <p:spTgt spid="6929"/>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6898"/>
                                        </p:tgtEl>
                                        <p:attrNameLst>
                                          <p:attrName>style.visibility</p:attrName>
                                        </p:attrNameLst>
                                      </p:cBhvr>
                                      <p:to>
                                        <p:strVal val="visible"/>
                                      </p:to>
                                    </p:set>
                                    <p:animEffect filter="dissolve" transition="in">
                                      <p:cBhvr>
                                        <p:cTn id="43" dur="2000"/>
                                        <p:tgtEl>
                                          <p:spTgt spid="6898"/>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6928"/>
                                        </p:tgtEl>
                                        <p:attrNameLst>
                                          <p:attrName>style.visibility</p:attrName>
                                        </p:attrNameLst>
                                      </p:cBhvr>
                                      <p:to>
                                        <p:strVal val="visible"/>
                                      </p:to>
                                    </p:set>
                                    <p:animEffect filter="dissolve" transition="in">
                                      <p:cBhvr>
                                        <p:cTn id="48" dur="500"/>
                                        <p:tgtEl>
                                          <p:spTgt spid="6928"/>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6899"/>
                                        </p:tgtEl>
                                        <p:attrNameLst>
                                          <p:attrName>style.visibility</p:attrName>
                                        </p:attrNameLst>
                                      </p:cBhvr>
                                      <p:to>
                                        <p:strVal val="visible"/>
                                      </p:to>
                                    </p:set>
                                    <p:animEffect filter="dissolve" transition="in">
                                      <p:cBhvr>
                                        <p:cTn id="53" dur="2000"/>
                                        <p:tgtEl>
                                          <p:spTgt spid="6899"/>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6927"/>
                                        </p:tgtEl>
                                        <p:attrNameLst>
                                          <p:attrName>style.visibility</p:attrName>
                                        </p:attrNameLst>
                                      </p:cBhvr>
                                      <p:to>
                                        <p:strVal val="visible"/>
                                      </p:to>
                                    </p:set>
                                    <p:animEffect filter="dissolve" transition="in">
                                      <p:cBhvr>
                                        <p:cTn id="58" dur="500"/>
                                        <p:tgtEl>
                                          <p:spTgt spid="6927"/>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1" fill="hold">
                                  <p:stCondLst>
                                    <p:cond delay="0"/>
                                  </p:stCondLst>
                                  <p:iterate type="el" backwards="0">
                                    <p:tmAbs val="0"/>
                                  </p:iterate>
                                  <p:childTnLst>
                                    <p:set>
                                      <p:cBhvr>
                                        <p:cTn id="62" fill="hold"/>
                                        <p:tgtEl>
                                          <p:spTgt spid="6900"/>
                                        </p:tgtEl>
                                        <p:attrNameLst>
                                          <p:attrName>style.visibility</p:attrName>
                                        </p:attrNameLst>
                                      </p:cBhvr>
                                      <p:to>
                                        <p:strVal val="visible"/>
                                      </p:to>
                                    </p:set>
                                    <p:animEffect filter="dissolve" transition="in">
                                      <p:cBhvr>
                                        <p:cTn id="63" dur="2000"/>
                                        <p:tgtEl>
                                          <p:spTgt spid="6900"/>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6926"/>
                                        </p:tgtEl>
                                        <p:attrNameLst>
                                          <p:attrName>style.visibility</p:attrName>
                                        </p:attrNameLst>
                                      </p:cBhvr>
                                      <p:to>
                                        <p:strVal val="visible"/>
                                      </p:to>
                                    </p:set>
                                    <p:animEffect filter="dissolve" transition="in">
                                      <p:cBhvr>
                                        <p:cTn id="68" dur="500"/>
                                        <p:tgtEl>
                                          <p:spTgt spid="6926"/>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8" presetID="22" grpId="13" fill="hold">
                                  <p:stCondLst>
                                    <p:cond delay="0"/>
                                  </p:stCondLst>
                                  <p:iterate type="el" backwards="0">
                                    <p:tmAbs val="0"/>
                                  </p:iterate>
                                  <p:childTnLst>
                                    <p:set>
                                      <p:cBhvr>
                                        <p:cTn id="72" fill="hold"/>
                                        <p:tgtEl>
                                          <p:spTgt spid="6931"/>
                                        </p:tgtEl>
                                        <p:attrNameLst>
                                          <p:attrName>style.visibility</p:attrName>
                                        </p:attrNameLst>
                                      </p:cBhvr>
                                      <p:to>
                                        <p:strVal val="visible"/>
                                      </p:to>
                                    </p:set>
                                    <p:animEffect filter="wipe(left)" transition="in">
                                      <p:cBhvr>
                                        <p:cTn id="73" dur="500"/>
                                        <p:tgtEl>
                                          <p:spTgt spid="6931"/>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4" fill="hold">
                                  <p:stCondLst>
                                    <p:cond delay="0"/>
                                  </p:stCondLst>
                                  <p:iterate type="el" backwards="0">
                                    <p:tmAbs val="0"/>
                                  </p:iterate>
                                  <p:childTnLst>
                                    <p:set>
                                      <p:cBhvr>
                                        <p:cTn id="77" fill="hold"/>
                                        <p:tgtEl>
                                          <p:spTgt spid="6903"/>
                                        </p:tgtEl>
                                        <p:attrNameLst>
                                          <p:attrName>style.visibility</p:attrName>
                                        </p:attrNameLst>
                                      </p:cBhvr>
                                      <p:to>
                                        <p:strVal val="visible"/>
                                      </p:to>
                                    </p:set>
                                    <p:animEffect filter="dissolve" transition="in">
                                      <p:cBhvr>
                                        <p:cTn id="78" dur="500"/>
                                        <p:tgtEl>
                                          <p:spTgt spid="6903"/>
                                        </p:tgtEl>
                                      </p:cBhvr>
                                    </p:animEffect>
                                  </p:childTnLst>
                                </p:cTn>
                              </p:par>
                            </p:childTnLst>
                          </p:cTn>
                        </p:par>
                        <p:par>
                          <p:cTn id="79" fill="hold">
                            <p:stCondLst>
                              <p:cond delay="500"/>
                            </p:stCondLst>
                            <p:childTnLst>
                              <p:par>
                                <p:cTn id="80" presetClass="entr" nodeType="afterEffect" presetID="9" grpId="15" fill="hold">
                                  <p:stCondLst>
                                    <p:cond delay="0"/>
                                  </p:stCondLst>
                                  <p:iterate type="el" backwards="0">
                                    <p:tmAbs val="0"/>
                                  </p:iterate>
                                  <p:childTnLst>
                                    <p:set>
                                      <p:cBhvr>
                                        <p:cTn id="81" fill="hold"/>
                                        <p:tgtEl>
                                          <p:spTgt spid="6904"/>
                                        </p:tgtEl>
                                        <p:attrNameLst>
                                          <p:attrName>style.visibility</p:attrName>
                                        </p:attrNameLst>
                                      </p:cBhvr>
                                      <p:to>
                                        <p:strVal val="visible"/>
                                      </p:to>
                                    </p:set>
                                    <p:animEffect filter="dissolve" transition="in">
                                      <p:cBhvr>
                                        <p:cTn id="82" dur="500"/>
                                        <p:tgtEl>
                                          <p:spTgt spid="6904"/>
                                        </p:tgtEl>
                                      </p:cBhvr>
                                    </p:animEffect>
                                  </p:childTnLst>
                                </p:cTn>
                              </p:par>
                            </p:childTnLst>
                          </p:cTn>
                        </p:par>
                        <p:par>
                          <p:cTn id="83" fill="hold">
                            <p:stCondLst>
                              <p:cond delay="1000"/>
                            </p:stCondLst>
                            <p:childTnLst>
                              <p:par>
                                <p:cTn id="84" presetClass="entr" nodeType="afterEffect" presetID="9" grpId="16" fill="hold">
                                  <p:stCondLst>
                                    <p:cond delay="0"/>
                                  </p:stCondLst>
                                  <p:iterate type="el" backwards="0">
                                    <p:tmAbs val="0"/>
                                  </p:iterate>
                                  <p:childTnLst>
                                    <p:set>
                                      <p:cBhvr>
                                        <p:cTn id="85" fill="hold"/>
                                        <p:tgtEl>
                                          <p:spTgt spid="6905"/>
                                        </p:tgtEl>
                                        <p:attrNameLst>
                                          <p:attrName>style.visibility</p:attrName>
                                        </p:attrNameLst>
                                      </p:cBhvr>
                                      <p:to>
                                        <p:strVal val="visible"/>
                                      </p:to>
                                    </p:set>
                                    <p:animEffect filter="dissolve" transition="in">
                                      <p:cBhvr>
                                        <p:cTn id="86" dur="500"/>
                                        <p:tgtEl>
                                          <p:spTgt spid="6905"/>
                                        </p:tgtEl>
                                      </p:cBhvr>
                                    </p:animEffect>
                                  </p:childTnLst>
                                </p:cTn>
                              </p:par>
                            </p:childTnLst>
                          </p:cTn>
                        </p:par>
                      </p:childTnLst>
                    </p:cTn>
                  </p:par>
                  <p:par>
                    <p:cTn id="87" fill="hold">
                      <p:stCondLst>
                        <p:cond delay="indefinite"/>
                      </p:stCondLst>
                      <p:childTnLst>
                        <p:par>
                          <p:cTn id="88" fill="hold">
                            <p:stCondLst>
                              <p:cond delay="0"/>
                            </p:stCondLst>
                            <p:childTnLst>
                              <p:par>
                                <p:cTn id="89" presetClass="entr" nodeType="clickEffect" presetSubtype="8" presetID="22" grpId="17" fill="hold">
                                  <p:stCondLst>
                                    <p:cond delay="0"/>
                                  </p:stCondLst>
                                  <p:iterate type="el" backwards="0">
                                    <p:tmAbs val="0"/>
                                  </p:iterate>
                                  <p:childTnLst>
                                    <p:set>
                                      <p:cBhvr>
                                        <p:cTn id="90" fill="hold"/>
                                        <p:tgtEl>
                                          <p:spTgt spid="6932"/>
                                        </p:tgtEl>
                                        <p:attrNameLst>
                                          <p:attrName>style.visibility</p:attrName>
                                        </p:attrNameLst>
                                      </p:cBhvr>
                                      <p:to>
                                        <p:strVal val="visible"/>
                                      </p:to>
                                    </p:set>
                                    <p:animEffect filter="wipe(left)" transition="in">
                                      <p:cBhvr>
                                        <p:cTn id="91" dur="500"/>
                                        <p:tgtEl>
                                          <p:spTgt spid="6932"/>
                                        </p:tgtEl>
                                      </p:cBhvr>
                                    </p:animEffect>
                                  </p:childTnLst>
                                </p:cTn>
                              </p:par>
                            </p:childTnLst>
                          </p:cTn>
                        </p:par>
                      </p:childTnLst>
                    </p:cTn>
                  </p:par>
                  <p:par>
                    <p:cTn id="92" fill="hold">
                      <p:stCondLst>
                        <p:cond delay="indefinite"/>
                      </p:stCondLst>
                      <p:childTnLst>
                        <p:par>
                          <p:cTn id="93" fill="hold">
                            <p:stCondLst>
                              <p:cond delay="0"/>
                            </p:stCondLst>
                            <p:childTnLst>
                              <p:par>
                                <p:cTn id="94" presetClass="entr" nodeType="clickEffect" presetID="9" grpId="18" fill="hold">
                                  <p:stCondLst>
                                    <p:cond delay="0"/>
                                  </p:stCondLst>
                                  <p:iterate type="el" backwards="0">
                                    <p:tmAbs val="0"/>
                                  </p:iterate>
                                  <p:childTnLst>
                                    <p:set>
                                      <p:cBhvr>
                                        <p:cTn id="95" fill="hold"/>
                                        <p:tgtEl>
                                          <p:spTgt spid="6908"/>
                                        </p:tgtEl>
                                        <p:attrNameLst>
                                          <p:attrName>style.visibility</p:attrName>
                                        </p:attrNameLst>
                                      </p:cBhvr>
                                      <p:to>
                                        <p:strVal val="visible"/>
                                      </p:to>
                                    </p:set>
                                    <p:animEffect filter="dissolve" transition="in">
                                      <p:cBhvr>
                                        <p:cTn id="96" dur="500"/>
                                        <p:tgtEl>
                                          <p:spTgt spid="6908"/>
                                        </p:tgtEl>
                                      </p:cBhvr>
                                    </p:animEffect>
                                  </p:childTnLst>
                                </p:cTn>
                              </p:par>
                            </p:childTnLst>
                          </p:cTn>
                        </p:par>
                        <p:par>
                          <p:cTn id="97" fill="hold">
                            <p:stCondLst>
                              <p:cond delay="500"/>
                            </p:stCondLst>
                            <p:childTnLst>
                              <p:par>
                                <p:cTn id="98" presetClass="entr" nodeType="afterEffect" presetID="9" grpId="19" fill="hold">
                                  <p:stCondLst>
                                    <p:cond delay="0"/>
                                  </p:stCondLst>
                                  <p:iterate type="el" backwards="0">
                                    <p:tmAbs val="0"/>
                                  </p:iterate>
                                  <p:childTnLst>
                                    <p:set>
                                      <p:cBhvr>
                                        <p:cTn id="99" fill="hold"/>
                                        <p:tgtEl>
                                          <p:spTgt spid="6909"/>
                                        </p:tgtEl>
                                        <p:attrNameLst>
                                          <p:attrName>style.visibility</p:attrName>
                                        </p:attrNameLst>
                                      </p:cBhvr>
                                      <p:to>
                                        <p:strVal val="visible"/>
                                      </p:to>
                                    </p:set>
                                    <p:animEffect filter="dissolve" transition="in">
                                      <p:cBhvr>
                                        <p:cTn id="100" dur="500"/>
                                        <p:tgtEl>
                                          <p:spTgt spid="6909"/>
                                        </p:tgtEl>
                                      </p:cBhvr>
                                    </p:animEffect>
                                  </p:childTnLst>
                                </p:cTn>
                              </p:par>
                            </p:childTnLst>
                          </p:cTn>
                        </p:par>
                        <p:par>
                          <p:cTn id="101" fill="hold">
                            <p:stCondLst>
                              <p:cond delay="1000"/>
                            </p:stCondLst>
                            <p:childTnLst>
                              <p:par>
                                <p:cTn id="102" presetClass="entr" nodeType="afterEffect" presetID="9" grpId="20" fill="hold">
                                  <p:stCondLst>
                                    <p:cond delay="0"/>
                                  </p:stCondLst>
                                  <p:iterate type="el" backwards="0">
                                    <p:tmAbs val="0"/>
                                  </p:iterate>
                                  <p:childTnLst>
                                    <p:set>
                                      <p:cBhvr>
                                        <p:cTn id="103" fill="hold"/>
                                        <p:tgtEl>
                                          <p:spTgt spid="6910"/>
                                        </p:tgtEl>
                                        <p:attrNameLst>
                                          <p:attrName>style.visibility</p:attrName>
                                        </p:attrNameLst>
                                      </p:cBhvr>
                                      <p:to>
                                        <p:strVal val="visible"/>
                                      </p:to>
                                    </p:set>
                                    <p:animEffect filter="dissolve" transition="in">
                                      <p:cBhvr>
                                        <p:cTn id="104" dur="500"/>
                                        <p:tgtEl>
                                          <p:spTgt spid="6910"/>
                                        </p:tgtEl>
                                      </p:cBhvr>
                                    </p:animEffect>
                                  </p:childTnLst>
                                </p:cTn>
                              </p:par>
                            </p:childTnLst>
                          </p:cTn>
                        </p:par>
                      </p:childTnLst>
                    </p:cTn>
                  </p:par>
                  <p:par>
                    <p:cTn id="105" fill="hold">
                      <p:stCondLst>
                        <p:cond delay="indefinite"/>
                      </p:stCondLst>
                      <p:childTnLst>
                        <p:par>
                          <p:cTn id="106" fill="hold">
                            <p:stCondLst>
                              <p:cond delay="0"/>
                            </p:stCondLst>
                            <p:childTnLst>
                              <p:par>
                                <p:cTn id="107" presetClass="entr" nodeType="clickEffect" presetSubtype="8" presetID="22" grpId="21" fill="hold">
                                  <p:stCondLst>
                                    <p:cond delay="0"/>
                                  </p:stCondLst>
                                  <p:iterate type="el" backwards="0">
                                    <p:tmAbs val="0"/>
                                  </p:iterate>
                                  <p:childTnLst>
                                    <p:set>
                                      <p:cBhvr>
                                        <p:cTn id="108" fill="hold"/>
                                        <p:tgtEl>
                                          <p:spTgt spid="6935"/>
                                        </p:tgtEl>
                                        <p:attrNameLst>
                                          <p:attrName>style.visibility</p:attrName>
                                        </p:attrNameLst>
                                      </p:cBhvr>
                                      <p:to>
                                        <p:strVal val="visible"/>
                                      </p:to>
                                    </p:set>
                                    <p:animEffect filter="wipe(left)" transition="in">
                                      <p:cBhvr>
                                        <p:cTn id="109" dur="500"/>
                                        <p:tgtEl>
                                          <p:spTgt spid="6935"/>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ID="9" grpId="22" fill="hold">
                                  <p:stCondLst>
                                    <p:cond delay="0"/>
                                  </p:stCondLst>
                                  <p:iterate type="el" backwards="0">
                                    <p:tmAbs val="0"/>
                                  </p:iterate>
                                  <p:childTnLst>
                                    <p:set>
                                      <p:cBhvr>
                                        <p:cTn id="113" fill="hold"/>
                                        <p:tgtEl>
                                          <p:spTgt spid="6913"/>
                                        </p:tgtEl>
                                        <p:attrNameLst>
                                          <p:attrName>style.visibility</p:attrName>
                                        </p:attrNameLst>
                                      </p:cBhvr>
                                      <p:to>
                                        <p:strVal val="visible"/>
                                      </p:to>
                                    </p:set>
                                    <p:animEffect filter="dissolve" transition="in">
                                      <p:cBhvr>
                                        <p:cTn id="114" dur="500"/>
                                        <p:tgtEl>
                                          <p:spTgt spid="6913"/>
                                        </p:tgtEl>
                                      </p:cBhvr>
                                    </p:animEffect>
                                  </p:childTnLst>
                                </p:cTn>
                              </p:par>
                            </p:childTnLst>
                          </p:cTn>
                        </p:par>
                        <p:par>
                          <p:cTn id="115" fill="hold">
                            <p:stCondLst>
                              <p:cond delay="500"/>
                            </p:stCondLst>
                            <p:childTnLst>
                              <p:par>
                                <p:cTn id="116" presetClass="entr" nodeType="afterEffect" presetID="9" grpId="23" fill="hold">
                                  <p:stCondLst>
                                    <p:cond delay="0"/>
                                  </p:stCondLst>
                                  <p:iterate type="el" backwards="0">
                                    <p:tmAbs val="0"/>
                                  </p:iterate>
                                  <p:childTnLst>
                                    <p:set>
                                      <p:cBhvr>
                                        <p:cTn id="117" fill="hold"/>
                                        <p:tgtEl>
                                          <p:spTgt spid="6914"/>
                                        </p:tgtEl>
                                        <p:attrNameLst>
                                          <p:attrName>style.visibility</p:attrName>
                                        </p:attrNameLst>
                                      </p:cBhvr>
                                      <p:to>
                                        <p:strVal val="visible"/>
                                      </p:to>
                                    </p:set>
                                    <p:animEffect filter="dissolve" transition="in">
                                      <p:cBhvr>
                                        <p:cTn id="118" dur="500"/>
                                        <p:tgtEl>
                                          <p:spTgt spid="6914"/>
                                        </p:tgtEl>
                                      </p:cBhvr>
                                    </p:animEffect>
                                  </p:childTnLst>
                                </p:cTn>
                              </p:par>
                            </p:childTnLst>
                          </p:cTn>
                        </p:par>
                        <p:par>
                          <p:cTn id="119" fill="hold">
                            <p:stCondLst>
                              <p:cond delay="1000"/>
                            </p:stCondLst>
                            <p:childTnLst>
                              <p:par>
                                <p:cTn id="120" presetClass="entr" nodeType="afterEffect" presetID="9" grpId="24" fill="hold">
                                  <p:stCondLst>
                                    <p:cond delay="0"/>
                                  </p:stCondLst>
                                  <p:iterate type="el" backwards="0">
                                    <p:tmAbs val="0"/>
                                  </p:iterate>
                                  <p:childTnLst>
                                    <p:set>
                                      <p:cBhvr>
                                        <p:cTn id="121" fill="hold"/>
                                        <p:tgtEl>
                                          <p:spTgt spid="6915"/>
                                        </p:tgtEl>
                                        <p:attrNameLst>
                                          <p:attrName>style.visibility</p:attrName>
                                        </p:attrNameLst>
                                      </p:cBhvr>
                                      <p:to>
                                        <p:strVal val="visible"/>
                                      </p:to>
                                    </p:set>
                                    <p:animEffect filter="dissolve" transition="in">
                                      <p:cBhvr>
                                        <p:cTn id="122" dur="500"/>
                                        <p:tgtEl>
                                          <p:spTgt spid="6915"/>
                                        </p:tgtEl>
                                      </p:cBhvr>
                                    </p:animEffect>
                                  </p:childTnLst>
                                </p:cTn>
                              </p:par>
                            </p:childTnLst>
                          </p:cTn>
                        </p:par>
                      </p:childTnLst>
                    </p:cTn>
                  </p:par>
                  <p:par>
                    <p:cTn id="123" fill="hold">
                      <p:stCondLst>
                        <p:cond delay="indefinite"/>
                      </p:stCondLst>
                      <p:childTnLst>
                        <p:par>
                          <p:cTn id="124" fill="hold">
                            <p:stCondLst>
                              <p:cond delay="0"/>
                            </p:stCondLst>
                            <p:childTnLst>
                              <p:par>
                                <p:cTn id="125" presetClass="entr" nodeType="clickEffect" presetSubtype="8" presetID="22" grpId="25" fill="hold">
                                  <p:stCondLst>
                                    <p:cond delay="0"/>
                                  </p:stCondLst>
                                  <p:iterate type="el" backwards="0">
                                    <p:tmAbs val="0"/>
                                  </p:iterate>
                                  <p:childTnLst>
                                    <p:set>
                                      <p:cBhvr>
                                        <p:cTn id="126" fill="hold"/>
                                        <p:tgtEl>
                                          <p:spTgt spid="6933"/>
                                        </p:tgtEl>
                                        <p:attrNameLst>
                                          <p:attrName>style.visibility</p:attrName>
                                        </p:attrNameLst>
                                      </p:cBhvr>
                                      <p:to>
                                        <p:strVal val="visible"/>
                                      </p:to>
                                    </p:set>
                                    <p:animEffect filter="wipe(left)" transition="in">
                                      <p:cBhvr>
                                        <p:cTn id="127" dur="500"/>
                                        <p:tgtEl>
                                          <p:spTgt spid="6933"/>
                                        </p:tgtEl>
                                      </p:cBhvr>
                                    </p:animEffect>
                                  </p:childTnLst>
                                </p:cTn>
                              </p:par>
                            </p:childTnLst>
                          </p:cTn>
                        </p:par>
                      </p:childTnLst>
                    </p:cTn>
                  </p:par>
                  <p:par>
                    <p:cTn id="128" fill="hold">
                      <p:stCondLst>
                        <p:cond delay="indefinite"/>
                      </p:stCondLst>
                      <p:childTnLst>
                        <p:par>
                          <p:cTn id="129" fill="hold">
                            <p:stCondLst>
                              <p:cond delay="0"/>
                            </p:stCondLst>
                            <p:childTnLst>
                              <p:par>
                                <p:cTn id="130" presetClass="entr" nodeType="clickEffect" presetID="9" grpId="26" fill="hold">
                                  <p:stCondLst>
                                    <p:cond delay="0"/>
                                  </p:stCondLst>
                                  <p:iterate type="el" backwards="0">
                                    <p:tmAbs val="0"/>
                                  </p:iterate>
                                  <p:childTnLst>
                                    <p:set>
                                      <p:cBhvr>
                                        <p:cTn id="131" fill="hold"/>
                                        <p:tgtEl>
                                          <p:spTgt spid="6918"/>
                                        </p:tgtEl>
                                        <p:attrNameLst>
                                          <p:attrName>style.visibility</p:attrName>
                                        </p:attrNameLst>
                                      </p:cBhvr>
                                      <p:to>
                                        <p:strVal val="visible"/>
                                      </p:to>
                                    </p:set>
                                    <p:animEffect filter="dissolve" transition="in">
                                      <p:cBhvr>
                                        <p:cTn id="132" dur="500"/>
                                        <p:tgtEl>
                                          <p:spTgt spid="6918"/>
                                        </p:tgtEl>
                                      </p:cBhvr>
                                    </p:animEffect>
                                  </p:childTnLst>
                                </p:cTn>
                              </p:par>
                            </p:childTnLst>
                          </p:cTn>
                        </p:par>
                        <p:par>
                          <p:cTn id="133" fill="hold">
                            <p:stCondLst>
                              <p:cond delay="500"/>
                            </p:stCondLst>
                            <p:childTnLst>
                              <p:par>
                                <p:cTn id="134" presetClass="entr" nodeType="afterEffect" presetID="9" grpId="27" fill="hold">
                                  <p:stCondLst>
                                    <p:cond delay="0"/>
                                  </p:stCondLst>
                                  <p:iterate type="el" backwards="0">
                                    <p:tmAbs val="0"/>
                                  </p:iterate>
                                  <p:childTnLst>
                                    <p:set>
                                      <p:cBhvr>
                                        <p:cTn id="135" fill="hold"/>
                                        <p:tgtEl>
                                          <p:spTgt spid="6919"/>
                                        </p:tgtEl>
                                        <p:attrNameLst>
                                          <p:attrName>style.visibility</p:attrName>
                                        </p:attrNameLst>
                                      </p:cBhvr>
                                      <p:to>
                                        <p:strVal val="visible"/>
                                      </p:to>
                                    </p:set>
                                    <p:animEffect filter="dissolve" transition="in">
                                      <p:cBhvr>
                                        <p:cTn id="136" dur="500"/>
                                        <p:tgtEl>
                                          <p:spTgt spid="6919"/>
                                        </p:tgtEl>
                                      </p:cBhvr>
                                    </p:animEffect>
                                  </p:childTnLst>
                                </p:cTn>
                              </p:par>
                            </p:childTnLst>
                          </p:cTn>
                        </p:par>
                        <p:par>
                          <p:cTn id="137" fill="hold">
                            <p:stCondLst>
                              <p:cond delay="1000"/>
                            </p:stCondLst>
                            <p:childTnLst>
                              <p:par>
                                <p:cTn id="138" presetClass="entr" nodeType="afterEffect" presetID="9" grpId="28" fill="hold">
                                  <p:stCondLst>
                                    <p:cond delay="0"/>
                                  </p:stCondLst>
                                  <p:iterate type="el" backwards="0">
                                    <p:tmAbs val="0"/>
                                  </p:iterate>
                                  <p:childTnLst>
                                    <p:set>
                                      <p:cBhvr>
                                        <p:cTn id="139" fill="hold"/>
                                        <p:tgtEl>
                                          <p:spTgt spid="6920"/>
                                        </p:tgtEl>
                                        <p:attrNameLst>
                                          <p:attrName>style.visibility</p:attrName>
                                        </p:attrNameLst>
                                      </p:cBhvr>
                                      <p:to>
                                        <p:strVal val="visible"/>
                                      </p:to>
                                    </p:set>
                                    <p:animEffect filter="dissolve" transition="in">
                                      <p:cBhvr>
                                        <p:cTn id="140" dur="500"/>
                                        <p:tgtEl>
                                          <p:spTgt spid="6920"/>
                                        </p:tgtEl>
                                      </p:cBhvr>
                                    </p:animEffect>
                                  </p:childTnLst>
                                </p:cTn>
                              </p:par>
                            </p:childTnLst>
                          </p:cTn>
                        </p:par>
                      </p:childTnLst>
                    </p:cTn>
                  </p:par>
                  <p:par>
                    <p:cTn id="141" fill="hold">
                      <p:stCondLst>
                        <p:cond delay="indefinite"/>
                      </p:stCondLst>
                      <p:childTnLst>
                        <p:par>
                          <p:cTn id="142" fill="hold">
                            <p:stCondLst>
                              <p:cond delay="0"/>
                            </p:stCondLst>
                            <p:childTnLst>
                              <p:par>
                                <p:cTn id="143" presetClass="entr" nodeType="clickEffect" presetSubtype="8" presetID="22" grpId="29" fill="hold">
                                  <p:stCondLst>
                                    <p:cond delay="0"/>
                                  </p:stCondLst>
                                  <p:iterate type="el" backwards="0">
                                    <p:tmAbs val="0"/>
                                  </p:iterate>
                                  <p:childTnLst>
                                    <p:set>
                                      <p:cBhvr>
                                        <p:cTn id="144" fill="hold"/>
                                        <p:tgtEl>
                                          <p:spTgt spid="6934"/>
                                        </p:tgtEl>
                                        <p:attrNameLst>
                                          <p:attrName>style.visibility</p:attrName>
                                        </p:attrNameLst>
                                      </p:cBhvr>
                                      <p:to>
                                        <p:strVal val="visible"/>
                                      </p:to>
                                    </p:set>
                                    <p:animEffect filter="wipe(left)" transition="in">
                                      <p:cBhvr>
                                        <p:cTn id="145" dur="500"/>
                                        <p:tgtEl>
                                          <p:spTgt spid="6934"/>
                                        </p:tgtEl>
                                      </p:cBhvr>
                                    </p:animEffect>
                                  </p:childTnLst>
                                </p:cTn>
                              </p:par>
                            </p:childTnLst>
                          </p:cTn>
                        </p:par>
                      </p:childTnLst>
                    </p:cTn>
                  </p:par>
                  <p:par>
                    <p:cTn id="146" fill="hold">
                      <p:stCondLst>
                        <p:cond delay="indefinite"/>
                      </p:stCondLst>
                      <p:childTnLst>
                        <p:par>
                          <p:cTn id="147" fill="hold">
                            <p:stCondLst>
                              <p:cond delay="0"/>
                            </p:stCondLst>
                            <p:childTnLst>
                              <p:par>
                                <p:cTn id="148" presetClass="entr" nodeType="clickEffect" presetID="9" grpId="30" fill="hold">
                                  <p:stCondLst>
                                    <p:cond delay="0"/>
                                  </p:stCondLst>
                                  <p:iterate type="el" backwards="0">
                                    <p:tmAbs val="0"/>
                                  </p:iterate>
                                  <p:childTnLst>
                                    <p:set>
                                      <p:cBhvr>
                                        <p:cTn id="149" fill="hold"/>
                                        <p:tgtEl>
                                          <p:spTgt spid="6924"/>
                                        </p:tgtEl>
                                        <p:attrNameLst>
                                          <p:attrName>style.visibility</p:attrName>
                                        </p:attrNameLst>
                                      </p:cBhvr>
                                      <p:to>
                                        <p:strVal val="visible"/>
                                      </p:to>
                                    </p:set>
                                    <p:animEffect filter="dissolve" transition="in">
                                      <p:cBhvr>
                                        <p:cTn id="150" dur="500"/>
                                        <p:tgtEl>
                                          <p:spTgt spid="6924"/>
                                        </p:tgtEl>
                                      </p:cBhvr>
                                    </p:animEffect>
                                  </p:childTnLst>
                                </p:cTn>
                              </p:par>
                            </p:childTnLst>
                          </p:cTn>
                        </p:par>
                        <p:par>
                          <p:cTn id="151" fill="hold">
                            <p:stCondLst>
                              <p:cond delay="500"/>
                            </p:stCondLst>
                            <p:childTnLst>
                              <p:par>
                                <p:cTn id="152" presetClass="entr" nodeType="afterEffect" presetID="9" grpId="31" fill="hold">
                                  <p:stCondLst>
                                    <p:cond delay="0"/>
                                  </p:stCondLst>
                                  <p:iterate type="el" backwards="0">
                                    <p:tmAbs val="0"/>
                                  </p:iterate>
                                  <p:childTnLst>
                                    <p:set>
                                      <p:cBhvr>
                                        <p:cTn id="153" fill="hold"/>
                                        <p:tgtEl>
                                          <p:spTgt spid="6925"/>
                                        </p:tgtEl>
                                        <p:attrNameLst>
                                          <p:attrName>style.visibility</p:attrName>
                                        </p:attrNameLst>
                                      </p:cBhvr>
                                      <p:to>
                                        <p:strVal val="visible"/>
                                      </p:to>
                                    </p:set>
                                    <p:animEffect filter="dissolve" transition="in">
                                      <p:cBhvr>
                                        <p:cTn id="154" dur="500"/>
                                        <p:tgtEl>
                                          <p:spTgt spid="6925"/>
                                        </p:tgtEl>
                                      </p:cBhvr>
                                    </p:animEffect>
                                  </p:childTnLst>
                                </p:cTn>
                              </p:par>
                            </p:childTnLst>
                          </p:cTn>
                        </p:par>
                        <p:par>
                          <p:cTn id="155" fill="hold">
                            <p:stCondLst>
                              <p:cond delay="1000"/>
                            </p:stCondLst>
                            <p:childTnLst>
                              <p:par>
                                <p:cTn id="156" presetClass="entr" nodeType="afterEffect" presetID="9" grpId="32" fill="hold">
                                  <p:stCondLst>
                                    <p:cond delay="0"/>
                                  </p:stCondLst>
                                  <p:iterate type="el" backwards="0">
                                    <p:tmAbs val="0"/>
                                  </p:iterate>
                                  <p:childTnLst>
                                    <p:set>
                                      <p:cBhvr>
                                        <p:cTn id="157" fill="hold"/>
                                        <p:tgtEl>
                                          <p:spTgt spid="6923"/>
                                        </p:tgtEl>
                                        <p:attrNameLst>
                                          <p:attrName>style.visibility</p:attrName>
                                        </p:attrNameLst>
                                      </p:cBhvr>
                                      <p:to>
                                        <p:strVal val="visible"/>
                                      </p:to>
                                    </p:set>
                                    <p:animEffect filter="dissolve" transition="in">
                                      <p:cBhvr>
                                        <p:cTn id="158" dur="500"/>
                                        <p:tgtEl>
                                          <p:spTgt spid="6923"/>
                                        </p:tgtEl>
                                      </p:cBhvr>
                                    </p:animEffect>
                                  </p:childTnLst>
                                </p:cTn>
                              </p:par>
                            </p:childTnLst>
                          </p:cTn>
                        </p:par>
                      </p:childTnLst>
                    </p:cTn>
                  </p:par>
                  <p:par>
                    <p:cTn id="159" fill="hold">
                      <p:stCondLst>
                        <p:cond delay="indefinite"/>
                      </p:stCondLst>
                      <p:childTnLst>
                        <p:par>
                          <p:cTn id="160" fill="hold">
                            <p:stCondLst>
                              <p:cond delay="0"/>
                            </p:stCondLst>
                            <p:childTnLst>
                              <p:par>
                                <p:cTn id="161" presetClass="entr" nodeType="clickEffect" presetSubtype="8" presetID="22" grpId="33" fill="hold">
                                  <p:stCondLst>
                                    <p:cond delay="0"/>
                                  </p:stCondLst>
                                  <p:iterate type="el" backwards="0">
                                    <p:tmAbs val="0"/>
                                  </p:iterate>
                                  <p:childTnLst>
                                    <p:set>
                                      <p:cBhvr>
                                        <p:cTn id="162" fill="hold"/>
                                        <p:tgtEl>
                                          <p:spTgt spid="6937"/>
                                        </p:tgtEl>
                                        <p:attrNameLst>
                                          <p:attrName>style.visibility</p:attrName>
                                        </p:attrNameLst>
                                      </p:cBhvr>
                                      <p:to>
                                        <p:strVal val="visible"/>
                                      </p:to>
                                    </p:set>
                                    <p:animEffect filter="wipe(left)" transition="in">
                                      <p:cBhvr>
                                        <p:cTn id="163" dur="500"/>
                                        <p:tgtEl>
                                          <p:spTgt spid="6937"/>
                                        </p:tgtEl>
                                      </p:cBhvr>
                                    </p:animEffect>
                                  </p:childTnLst>
                                </p:cTn>
                              </p:par>
                            </p:childTnLst>
                          </p:cTn>
                        </p:par>
                        <p:par>
                          <p:cTn id="164" fill="hold">
                            <p:stCondLst>
                              <p:cond delay="500"/>
                            </p:stCondLst>
                            <p:childTnLst>
                              <p:par>
                                <p:cTn id="165" presetClass="entr" nodeType="afterEffect" presetSubtype="8" presetID="22" grpId="34" fill="hold">
                                  <p:stCondLst>
                                    <p:cond delay="0"/>
                                  </p:stCondLst>
                                  <p:iterate type="el" backwards="0">
                                    <p:tmAbs val="0"/>
                                  </p:iterate>
                                  <p:childTnLst>
                                    <p:set>
                                      <p:cBhvr>
                                        <p:cTn id="166" fill="hold"/>
                                        <p:tgtEl>
                                          <p:spTgt spid="6936"/>
                                        </p:tgtEl>
                                        <p:attrNameLst>
                                          <p:attrName>style.visibility</p:attrName>
                                        </p:attrNameLst>
                                      </p:cBhvr>
                                      <p:to>
                                        <p:strVal val="visible"/>
                                      </p:to>
                                    </p:set>
                                    <p:animEffect filter="wipe(left)" transition="in">
                                      <p:cBhvr>
                                        <p:cTn id="167" dur="500"/>
                                        <p:tgtEl>
                                          <p:spTgt spid="6936"/>
                                        </p:tgtEl>
                                      </p:cBhvr>
                                    </p:animEffect>
                                  </p:childTnLst>
                                </p:cTn>
                              </p:par>
                            </p:childTnLst>
                          </p:cTn>
                        </p:par>
                      </p:childTnLst>
                    </p:cTn>
                  </p:par>
                  <p:par>
                    <p:cTn id="168" fill="hold">
                      <p:stCondLst>
                        <p:cond delay="indefinite"/>
                      </p:stCondLst>
                      <p:childTnLst>
                        <p:par>
                          <p:cTn id="169" fill="hold">
                            <p:stCondLst>
                              <p:cond delay="0"/>
                            </p:stCondLst>
                            <p:childTnLst>
                              <p:par>
                                <p:cTn id="170" presetClass="entr" nodeType="clickEffect" presetSubtype="8" presetID="22" grpId="35" fill="hold">
                                  <p:stCondLst>
                                    <p:cond delay="0"/>
                                  </p:stCondLst>
                                  <p:iterate type="el" backwards="0">
                                    <p:tmAbs val="0"/>
                                  </p:iterate>
                                  <p:childTnLst>
                                    <p:set>
                                      <p:cBhvr>
                                        <p:cTn id="171" fill="hold"/>
                                        <p:tgtEl>
                                          <p:spTgt spid="6938"/>
                                        </p:tgtEl>
                                        <p:attrNameLst>
                                          <p:attrName>style.visibility</p:attrName>
                                        </p:attrNameLst>
                                      </p:cBhvr>
                                      <p:to>
                                        <p:strVal val="visible"/>
                                      </p:to>
                                    </p:set>
                                    <p:animEffect filter="wipe(left)" transition="in">
                                      <p:cBhvr>
                                        <p:cTn id="172" dur="500"/>
                                        <p:tgtEl>
                                          <p:spTgt spid="6938"/>
                                        </p:tgtEl>
                                      </p:cBhvr>
                                    </p:animEffect>
                                  </p:childTnLst>
                                </p:cTn>
                              </p:par>
                            </p:childTnLst>
                          </p:cTn>
                        </p:par>
                        <p:par>
                          <p:cTn id="173" fill="hold">
                            <p:stCondLst>
                              <p:cond delay="500"/>
                            </p:stCondLst>
                            <p:childTnLst>
                              <p:par>
                                <p:cTn id="174" presetClass="entr" nodeType="afterEffect" presetSubtype="8" presetID="22" grpId="36" fill="hold">
                                  <p:stCondLst>
                                    <p:cond delay="0"/>
                                  </p:stCondLst>
                                  <p:iterate type="el" backwards="0">
                                    <p:tmAbs val="0"/>
                                  </p:iterate>
                                  <p:childTnLst>
                                    <p:set>
                                      <p:cBhvr>
                                        <p:cTn id="175" fill="hold"/>
                                        <p:tgtEl>
                                          <p:spTgt spid="6939"/>
                                        </p:tgtEl>
                                        <p:attrNameLst>
                                          <p:attrName>style.visibility</p:attrName>
                                        </p:attrNameLst>
                                      </p:cBhvr>
                                      <p:to>
                                        <p:strVal val="visible"/>
                                      </p:to>
                                    </p:set>
                                    <p:animEffect filter="wipe(left)" transition="in">
                                      <p:cBhvr>
                                        <p:cTn id="176" dur="500"/>
                                        <p:tgtEl>
                                          <p:spTgt spid="6939"/>
                                        </p:tgtEl>
                                      </p:cBhvr>
                                    </p:animEffect>
                                  </p:childTnLst>
                                </p:cTn>
                              </p:par>
                            </p:childTnLst>
                          </p:cTn>
                        </p:par>
                      </p:childTnLst>
                    </p:cTn>
                  </p:par>
                  <p:par>
                    <p:cTn id="177" fill="hold">
                      <p:stCondLst>
                        <p:cond delay="indefinite"/>
                      </p:stCondLst>
                      <p:childTnLst>
                        <p:par>
                          <p:cTn id="178" fill="hold">
                            <p:stCondLst>
                              <p:cond delay="0"/>
                            </p:stCondLst>
                            <p:childTnLst>
                              <p:par>
                                <p:cTn id="179" presetClass="entr" nodeType="clickEffect" presetSubtype="8" presetID="22" grpId="37" fill="hold">
                                  <p:stCondLst>
                                    <p:cond delay="0"/>
                                  </p:stCondLst>
                                  <p:iterate type="el" backwards="0">
                                    <p:tmAbs val="0"/>
                                  </p:iterate>
                                  <p:childTnLst>
                                    <p:set>
                                      <p:cBhvr>
                                        <p:cTn id="180" fill="hold"/>
                                        <p:tgtEl>
                                          <p:spTgt spid="6941"/>
                                        </p:tgtEl>
                                        <p:attrNameLst>
                                          <p:attrName>style.visibility</p:attrName>
                                        </p:attrNameLst>
                                      </p:cBhvr>
                                      <p:to>
                                        <p:strVal val="visible"/>
                                      </p:to>
                                    </p:set>
                                    <p:animEffect filter="wipe(left)" transition="in">
                                      <p:cBhvr>
                                        <p:cTn id="181" dur="500"/>
                                        <p:tgtEl>
                                          <p:spTgt spid="6941"/>
                                        </p:tgtEl>
                                      </p:cBhvr>
                                    </p:animEffect>
                                  </p:childTnLst>
                                </p:cTn>
                              </p:par>
                            </p:childTnLst>
                          </p:cTn>
                        </p:par>
                        <p:par>
                          <p:cTn id="182" fill="hold">
                            <p:stCondLst>
                              <p:cond delay="500"/>
                            </p:stCondLst>
                            <p:childTnLst>
                              <p:par>
                                <p:cTn id="183" presetClass="entr" nodeType="afterEffect" presetSubtype="8" presetID="22" grpId="38" fill="hold">
                                  <p:stCondLst>
                                    <p:cond delay="0"/>
                                  </p:stCondLst>
                                  <p:iterate type="el" backwards="0">
                                    <p:tmAbs val="0"/>
                                  </p:iterate>
                                  <p:childTnLst>
                                    <p:set>
                                      <p:cBhvr>
                                        <p:cTn id="184" fill="hold"/>
                                        <p:tgtEl>
                                          <p:spTgt spid="6940"/>
                                        </p:tgtEl>
                                        <p:attrNameLst>
                                          <p:attrName>style.visibility</p:attrName>
                                        </p:attrNameLst>
                                      </p:cBhvr>
                                      <p:to>
                                        <p:strVal val="visible"/>
                                      </p:to>
                                    </p:set>
                                    <p:animEffect filter="wipe(left)" transition="in">
                                      <p:cBhvr>
                                        <p:cTn id="185" dur="500"/>
                                        <p:tgtEl>
                                          <p:spTgt spid="694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904" grpId="15"/>
      <p:bldP build="whole" bldLvl="1" animBg="1" rev="0" advAuto="0" spid="6923" grpId="32"/>
      <p:bldP build="whole" bldLvl="1" animBg="1" rev="0" advAuto="0" spid="6913" grpId="22"/>
      <p:bldP build="whole" bldLvl="1" animBg="1" rev="0" advAuto="0" spid="6938" grpId="35"/>
      <p:bldP build="whole" bldLvl="1" animBg="1" rev="0" advAuto="0" spid="6915" grpId="24"/>
      <p:bldP build="whole" bldLvl="1" animBg="1" rev="0" advAuto="0" spid="6933" grpId="25"/>
      <p:bldP build="whole" bldLvl="1" animBg="1" rev="0" advAuto="0" spid="6919" grpId="27"/>
      <p:bldP build="p" bldLvl="1" animBg="1" rev="0" advAuto="0" spid="6894" grpId="2"/>
      <p:bldP build="whole" bldLvl="1" animBg="1" rev="0" advAuto="0" spid="6908" grpId="18"/>
      <p:bldP build="whole" bldLvl="1" animBg="1" rev="0" advAuto="0" spid="6937" grpId="33"/>
      <p:bldP build="whole" bldLvl="1" animBg="1" rev="0" advAuto="0" spid="6939" grpId="36"/>
      <p:bldP build="whole" bldLvl="1" animBg="1" rev="0" advAuto="0" spid="6924" grpId="30"/>
      <p:bldP build="whole" bldLvl="1" animBg="1" rev="0" advAuto="0" spid="6910" grpId="20"/>
      <p:bldP build="whole" bldLvl="1" animBg="1" rev="0" advAuto="0" spid="6903" grpId="14"/>
      <p:bldP build="whole" bldLvl="1" animBg="1" rev="0" advAuto="0" spid="6931" grpId="13"/>
      <p:bldP build="whole" bldLvl="1" animBg="1" rev="0" advAuto="0" spid="6900" grpId="11"/>
      <p:bldP build="whole" bldLvl="1" animBg="1" rev="0" advAuto="0" spid="6929" grpId="6"/>
      <p:bldP build="whole" bldLvl="1" animBg="1" rev="0" advAuto="0" spid="6941" grpId="37"/>
      <p:bldP build="whole" bldLvl="1" animBg="1" rev="0" advAuto="0" spid="6927" grpId="10"/>
      <p:bldP build="whole" bldLvl="1" animBg="1" rev="0" advAuto="0" spid="6920" grpId="28"/>
      <p:bldP build="whole" bldLvl="1" animBg="1" rev="0" advAuto="0" spid="6899" grpId="9"/>
      <p:bldP build="whole" bldLvl="1" animBg="1" rev="0" advAuto="0" spid="6936" grpId="34"/>
      <p:bldP build="whole" bldLvl="1" animBg="1" rev="0" advAuto="0" spid="6914" grpId="23"/>
      <p:bldP build="whole" bldLvl="1" animBg="1" rev="0" advAuto="0" spid="6898" grpId="7"/>
      <p:bldP build="whole" bldLvl="1" animBg="1" rev="0" advAuto="0" spid="6934" grpId="29"/>
      <p:bldP build="whole" bldLvl="1" animBg="1" rev="0" advAuto="0" spid="6932" grpId="17"/>
      <p:bldP build="whole" bldLvl="1" animBg="1" rev="0" advAuto="0" spid="6926" grpId="12"/>
      <p:bldP build="whole" bldLvl="1" animBg="1" rev="0" advAuto="0" spid="6940" grpId="38"/>
      <p:bldP build="whole" bldLvl="1" animBg="1" rev="0" advAuto="0" spid="6918" grpId="26"/>
      <p:bldP build="whole" bldLvl="1" animBg="1" rev="0" advAuto="0" spid="6897" grpId="5"/>
      <p:bldP build="whole" bldLvl="1" animBg="1" rev="0" advAuto="0" spid="6909" grpId="19"/>
      <p:bldP build="whole" bldLvl="1" animBg="1" rev="0" advAuto="0" spid="6896" grpId="3"/>
      <p:bldP build="whole" bldLvl="1" animBg="1" rev="0" advAuto="0" spid="6905" grpId="16"/>
      <p:bldP build="whole" bldLvl="1" animBg="1" rev="0" advAuto="0" spid="6925" grpId="31"/>
      <p:bldP build="whole" bldLvl="1" animBg="1" rev="0" advAuto="0" spid="6928" grpId="8"/>
      <p:bldP build="whole" bldLvl="1" animBg="1" rev="0" advAuto="0" spid="6930" grpId="4"/>
      <p:bldP build="whole" bldLvl="1" animBg="1" rev="0" advAuto="0" spid="6935" grpId="21"/>
      <p:bldP build="p" bldLvl="1" animBg="1" rev="0" advAuto="0" spid="6893" grpId="1"/>
    </p:bldLst>
  </p:timing>
</p:sld>
</file>

<file path=ppt/slides/slide10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943" name="Shape 6943"/>
          <p:cNvSpPr/>
          <p:nvPr>
            <p:ph type="body" sz="quarter" idx="1"/>
          </p:nvPr>
        </p:nvSpPr>
        <p:spPr>
          <a:prstGeom prst="rect">
            <a:avLst/>
          </a:prstGeom>
        </p:spPr>
        <p:txBody>
          <a:bodyPr/>
          <a:lstStyle/>
          <a:p>
            <a:pPr/>
            <a:r>
              <a:t>Creative Business Target Strategy</a:t>
            </a:r>
          </a:p>
        </p:txBody>
      </p:sp>
      <p:sp>
        <p:nvSpPr>
          <p:cNvPr id="6944" name="Shape 6944"/>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945" name="Shape 6945"/>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6946" name="Shape 6946"/>
          <p:cNvSpPr/>
          <p:nvPr/>
        </p:nvSpPr>
        <p:spPr>
          <a:xfrm>
            <a:off x="2770214" y="3386137"/>
            <a:ext cx="831448" cy="20554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6258" y="15329"/>
                  <a:pt x="0" y="21600"/>
                </a:cubicBezTo>
                <a:cubicBezTo>
                  <a:pt x="21600" y="21600"/>
                  <a:pt x="21600" y="21600"/>
                  <a:pt x="21600" y="21600"/>
                </a:cubicBezTo>
                <a:lnTo>
                  <a:pt x="21600" y="0"/>
                </a:lnTo>
                <a:close/>
              </a:path>
            </a:pathLst>
          </a:custGeom>
          <a:solidFill>
            <a:srgbClr val="637C90">
              <a:alpha val="95000"/>
            </a:srgbClr>
          </a:solidFill>
          <a:ln w="12700">
            <a:miter lim="400000"/>
          </a:ln>
        </p:spPr>
        <p:txBody>
          <a:bodyPr lIns="45719" rIns="45719"/>
          <a:lstStyle/>
          <a:p>
            <a:pPr/>
          </a:p>
        </p:txBody>
      </p:sp>
      <p:sp>
        <p:nvSpPr>
          <p:cNvPr id="6947" name="Shape 6947"/>
          <p:cNvSpPr/>
          <p:nvPr/>
        </p:nvSpPr>
        <p:spPr>
          <a:xfrm>
            <a:off x="3601661" y="3386137"/>
            <a:ext cx="831448" cy="20554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5342" y="15329"/>
                  <a:pt x="21600" y="21600"/>
                </a:cubicBezTo>
                <a:cubicBezTo>
                  <a:pt x="0" y="21600"/>
                  <a:pt x="0" y="21600"/>
                  <a:pt x="0" y="21600"/>
                </a:cubicBezTo>
                <a:lnTo>
                  <a:pt x="0" y="0"/>
                </a:lnTo>
                <a:close/>
              </a:path>
            </a:pathLst>
          </a:custGeom>
          <a:solidFill>
            <a:srgbClr val="637C90">
              <a:alpha val="85000"/>
            </a:srgbClr>
          </a:solidFill>
          <a:ln w="12700">
            <a:miter lim="400000"/>
          </a:ln>
        </p:spPr>
        <p:txBody>
          <a:bodyPr lIns="45719" rIns="45719"/>
          <a:lstStyle/>
          <a:p>
            <a:pPr/>
          </a:p>
        </p:txBody>
      </p:sp>
      <p:sp>
        <p:nvSpPr>
          <p:cNvPr id="6948" name="Shape 6948"/>
          <p:cNvSpPr/>
          <p:nvPr/>
        </p:nvSpPr>
        <p:spPr>
          <a:xfrm>
            <a:off x="4017383" y="2371724"/>
            <a:ext cx="831448" cy="30698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6258" y="15329"/>
                  <a:pt x="0" y="21600"/>
                </a:cubicBezTo>
                <a:cubicBezTo>
                  <a:pt x="21600" y="21600"/>
                  <a:pt x="21600" y="21600"/>
                  <a:pt x="21600" y="21600"/>
                </a:cubicBezTo>
                <a:lnTo>
                  <a:pt x="21600" y="0"/>
                </a:lnTo>
                <a:close/>
              </a:path>
            </a:pathLst>
          </a:custGeom>
          <a:solidFill>
            <a:srgbClr val="F23B48">
              <a:alpha val="95000"/>
            </a:srgbClr>
          </a:solidFill>
          <a:ln w="12700">
            <a:miter lim="400000"/>
          </a:ln>
        </p:spPr>
        <p:txBody>
          <a:bodyPr lIns="45719" rIns="45719"/>
          <a:lstStyle/>
          <a:p>
            <a:pPr/>
          </a:p>
        </p:txBody>
      </p:sp>
      <p:sp>
        <p:nvSpPr>
          <p:cNvPr id="6949" name="Shape 6949"/>
          <p:cNvSpPr/>
          <p:nvPr/>
        </p:nvSpPr>
        <p:spPr>
          <a:xfrm>
            <a:off x="4848831" y="2371724"/>
            <a:ext cx="831448" cy="30698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5342" y="15329"/>
                  <a:pt x="21600" y="21600"/>
                </a:cubicBezTo>
                <a:cubicBezTo>
                  <a:pt x="0" y="21600"/>
                  <a:pt x="0" y="21600"/>
                  <a:pt x="0" y="21600"/>
                </a:cubicBezTo>
                <a:lnTo>
                  <a:pt x="0" y="0"/>
                </a:lnTo>
                <a:close/>
              </a:path>
            </a:pathLst>
          </a:custGeom>
          <a:solidFill>
            <a:srgbClr val="F23B48">
              <a:alpha val="85000"/>
            </a:srgbClr>
          </a:solidFill>
          <a:ln w="12700">
            <a:miter lim="400000"/>
          </a:ln>
        </p:spPr>
        <p:txBody>
          <a:bodyPr lIns="45719" rIns="45719"/>
          <a:lstStyle/>
          <a:p>
            <a:pPr/>
          </a:p>
        </p:txBody>
      </p:sp>
      <p:sp>
        <p:nvSpPr>
          <p:cNvPr id="6950" name="Shape 6950"/>
          <p:cNvSpPr/>
          <p:nvPr/>
        </p:nvSpPr>
        <p:spPr>
          <a:xfrm>
            <a:off x="1523042" y="4329110"/>
            <a:ext cx="831449" cy="111250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6258" y="15329"/>
                  <a:pt x="0" y="21600"/>
                </a:cubicBezTo>
                <a:cubicBezTo>
                  <a:pt x="21600" y="21600"/>
                  <a:pt x="21600" y="21600"/>
                  <a:pt x="21600" y="21600"/>
                </a:cubicBezTo>
                <a:lnTo>
                  <a:pt x="21600" y="0"/>
                </a:lnTo>
                <a:close/>
              </a:path>
            </a:pathLst>
          </a:custGeom>
          <a:solidFill>
            <a:srgbClr val="F23B48">
              <a:alpha val="95000"/>
            </a:srgbClr>
          </a:solidFill>
          <a:ln w="12700">
            <a:miter lim="400000"/>
          </a:ln>
        </p:spPr>
        <p:txBody>
          <a:bodyPr lIns="45719" rIns="45719"/>
          <a:lstStyle/>
          <a:p>
            <a:pPr/>
          </a:p>
        </p:txBody>
      </p:sp>
      <p:sp>
        <p:nvSpPr>
          <p:cNvPr id="6951" name="Shape 6951"/>
          <p:cNvSpPr/>
          <p:nvPr/>
        </p:nvSpPr>
        <p:spPr>
          <a:xfrm>
            <a:off x="2354490" y="4329110"/>
            <a:ext cx="831448" cy="111250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5342" y="15329"/>
                  <a:pt x="21600" y="21600"/>
                </a:cubicBezTo>
                <a:cubicBezTo>
                  <a:pt x="0" y="21600"/>
                  <a:pt x="0" y="21600"/>
                  <a:pt x="0" y="21600"/>
                </a:cubicBezTo>
                <a:lnTo>
                  <a:pt x="0" y="0"/>
                </a:lnTo>
                <a:close/>
              </a:path>
            </a:pathLst>
          </a:custGeom>
          <a:solidFill>
            <a:srgbClr val="F23B48">
              <a:alpha val="85000"/>
            </a:srgbClr>
          </a:solidFill>
          <a:ln w="12700">
            <a:miter lim="400000"/>
          </a:ln>
        </p:spPr>
        <p:txBody>
          <a:bodyPr lIns="45719" rIns="45719"/>
          <a:lstStyle/>
          <a:p>
            <a:pPr/>
          </a:p>
        </p:txBody>
      </p:sp>
      <p:sp>
        <p:nvSpPr>
          <p:cNvPr id="6952" name="Shape 6952"/>
          <p:cNvSpPr/>
          <p:nvPr/>
        </p:nvSpPr>
        <p:spPr>
          <a:xfrm>
            <a:off x="5264553" y="3778722"/>
            <a:ext cx="831448" cy="16628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6258" y="15329"/>
                  <a:pt x="0" y="21600"/>
                </a:cubicBezTo>
                <a:cubicBezTo>
                  <a:pt x="21600" y="21600"/>
                  <a:pt x="21600" y="21600"/>
                  <a:pt x="21600" y="21600"/>
                </a:cubicBezTo>
                <a:lnTo>
                  <a:pt x="21600" y="0"/>
                </a:lnTo>
                <a:close/>
              </a:path>
            </a:pathLst>
          </a:custGeom>
          <a:solidFill>
            <a:srgbClr val="637C90">
              <a:alpha val="95000"/>
            </a:srgbClr>
          </a:solidFill>
          <a:ln w="12700">
            <a:miter lim="400000"/>
          </a:ln>
        </p:spPr>
        <p:txBody>
          <a:bodyPr lIns="45719" rIns="45719"/>
          <a:lstStyle/>
          <a:p>
            <a:pPr/>
          </a:p>
        </p:txBody>
      </p:sp>
      <p:sp>
        <p:nvSpPr>
          <p:cNvPr id="6953" name="Shape 6953"/>
          <p:cNvSpPr/>
          <p:nvPr/>
        </p:nvSpPr>
        <p:spPr>
          <a:xfrm>
            <a:off x="6096001" y="3778722"/>
            <a:ext cx="831448" cy="16628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5342" y="15329"/>
                  <a:pt x="21600" y="21600"/>
                </a:cubicBezTo>
                <a:cubicBezTo>
                  <a:pt x="0" y="21600"/>
                  <a:pt x="0" y="21600"/>
                  <a:pt x="0" y="21600"/>
                </a:cubicBezTo>
                <a:lnTo>
                  <a:pt x="0" y="0"/>
                </a:lnTo>
                <a:close/>
              </a:path>
            </a:pathLst>
          </a:custGeom>
          <a:solidFill>
            <a:srgbClr val="637C90">
              <a:alpha val="85000"/>
            </a:srgbClr>
          </a:solidFill>
          <a:ln w="12700">
            <a:miter lim="400000"/>
          </a:ln>
        </p:spPr>
        <p:txBody>
          <a:bodyPr lIns="45719" rIns="45719"/>
          <a:lstStyle/>
          <a:p>
            <a:pPr/>
          </a:p>
        </p:txBody>
      </p:sp>
      <p:sp>
        <p:nvSpPr>
          <p:cNvPr id="6954" name="Shape 6954"/>
          <p:cNvSpPr/>
          <p:nvPr/>
        </p:nvSpPr>
        <p:spPr>
          <a:xfrm>
            <a:off x="6511724" y="2957511"/>
            <a:ext cx="831448" cy="248410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6258" y="15329"/>
                  <a:pt x="0" y="21600"/>
                </a:cubicBezTo>
                <a:cubicBezTo>
                  <a:pt x="21600" y="21600"/>
                  <a:pt x="21600" y="21600"/>
                  <a:pt x="21600" y="21600"/>
                </a:cubicBezTo>
                <a:lnTo>
                  <a:pt x="21600" y="0"/>
                </a:lnTo>
                <a:close/>
              </a:path>
            </a:pathLst>
          </a:custGeom>
          <a:solidFill>
            <a:srgbClr val="F23B48"/>
          </a:solidFill>
          <a:ln w="12700">
            <a:miter lim="400000"/>
          </a:ln>
        </p:spPr>
        <p:txBody>
          <a:bodyPr lIns="45719" rIns="45719"/>
          <a:lstStyle/>
          <a:p>
            <a:pPr/>
          </a:p>
        </p:txBody>
      </p:sp>
      <p:sp>
        <p:nvSpPr>
          <p:cNvPr id="6955" name="Shape 6955"/>
          <p:cNvSpPr/>
          <p:nvPr/>
        </p:nvSpPr>
        <p:spPr>
          <a:xfrm>
            <a:off x="7343171" y="2957511"/>
            <a:ext cx="831448" cy="248410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5342" y="15329"/>
                  <a:pt x="21600" y="21600"/>
                </a:cubicBezTo>
                <a:cubicBezTo>
                  <a:pt x="0" y="21600"/>
                  <a:pt x="0" y="21600"/>
                  <a:pt x="0" y="21600"/>
                </a:cubicBezTo>
                <a:lnTo>
                  <a:pt x="0" y="0"/>
                </a:lnTo>
                <a:close/>
              </a:path>
            </a:pathLst>
          </a:custGeom>
          <a:solidFill>
            <a:srgbClr val="F23B48">
              <a:alpha val="85000"/>
            </a:srgbClr>
          </a:solidFill>
          <a:ln w="12700">
            <a:miter lim="400000"/>
          </a:ln>
        </p:spPr>
        <p:txBody>
          <a:bodyPr lIns="45719" rIns="45719"/>
          <a:lstStyle/>
          <a:p>
            <a:pPr/>
          </a:p>
        </p:txBody>
      </p:sp>
      <p:sp>
        <p:nvSpPr>
          <p:cNvPr id="6956" name="Shape 6956"/>
          <p:cNvSpPr/>
          <p:nvPr/>
        </p:nvSpPr>
        <p:spPr>
          <a:xfrm>
            <a:off x="7758893" y="4586287"/>
            <a:ext cx="831448" cy="8553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6258" y="15329"/>
                  <a:pt x="0" y="21600"/>
                </a:cubicBezTo>
                <a:cubicBezTo>
                  <a:pt x="21600" y="21600"/>
                  <a:pt x="21600" y="21600"/>
                  <a:pt x="21600" y="21600"/>
                </a:cubicBezTo>
                <a:lnTo>
                  <a:pt x="21600" y="0"/>
                </a:lnTo>
                <a:close/>
              </a:path>
            </a:pathLst>
          </a:custGeom>
          <a:solidFill>
            <a:srgbClr val="637C90">
              <a:alpha val="95000"/>
            </a:srgbClr>
          </a:solidFill>
          <a:ln w="12700">
            <a:miter lim="400000"/>
          </a:ln>
        </p:spPr>
        <p:txBody>
          <a:bodyPr lIns="45719" rIns="45719"/>
          <a:lstStyle/>
          <a:p>
            <a:pPr/>
          </a:p>
        </p:txBody>
      </p:sp>
      <p:sp>
        <p:nvSpPr>
          <p:cNvPr id="6957" name="Shape 6957"/>
          <p:cNvSpPr/>
          <p:nvPr/>
        </p:nvSpPr>
        <p:spPr>
          <a:xfrm>
            <a:off x="8590340" y="4586287"/>
            <a:ext cx="831448" cy="8553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5342" y="15329"/>
                  <a:pt x="21600" y="21600"/>
                </a:cubicBezTo>
                <a:cubicBezTo>
                  <a:pt x="0" y="21600"/>
                  <a:pt x="0" y="21600"/>
                  <a:pt x="0" y="21600"/>
                </a:cubicBezTo>
                <a:lnTo>
                  <a:pt x="0" y="0"/>
                </a:lnTo>
                <a:close/>
              </a:path>
            </a:pathLst>
          </a:custGeom>
          <a:solidFill>
            <a:srgbClr val="637C90">
              <a:alpha val="85000"/>
            </a:srgbClr>
          </a:solidFill>
          <a:ln w="12700">
            <a:miter lim="400000"/>
          </a:ln>
        </p:spPr>
        <p:txBody>
          <a:bodyPr lIns="45719" rIns="45719"/>
          <a:lstStyle/>
          <a:p>
            <a:pPr/>
          </a:p>
        </p:txBody>
      </p:sp>
      <p:sp>
        <p:nvSpPr>
          <p:cNvPr id="6958" name="Shape 6958"/>
          <p:cNvSpPr/>
          <p:nvPr/>
        </p:nvSpPr>
        <p:spPr>
          <a:xfrm>
            <a:off x="9006064" y="4329110"/>
            <a:ext cx="831448" cy="111250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6258" y="15329"/>
                  <a:pt x="0" y="21600"/>
                </a:cubicBezTo>
                <a:cubicBezTo>
                  <a:pt x="21600" y="21600"/>
                  <a:pt x="21600" y="21600"/>
                  <a:pt x="21600" y="21600"/>
                </a:cubicBezTo>
                <a:lnTo>
                  <a:pt x="21600" y="0"/>
                </a:lnTo>
                <a:close/>
              </a:path>
            </a:pathLst>
          </a:custGeom>
          <a:solidFill>
            <a:srgbClr val="F23B48"/>
          </a:solidFill>
          <a:ln w="12700">
            <a:miter lim="400000"/>
          </a:ln>
        </p:spPr>
        <p:txBody>
          <a:bodyPr lIns="45719" rIns="45719"/>
          <a:lstStyle/>
          <a:p>
            <a:pPr/>
          </a:p>
        </p:txBody>
      </p:sp>
      <p:sp>
        <p:nvSpPr>
          <p:cNvPr id="6959" name="Shape 6959"/>
          <p:cNvSpPr/>
          <p:nvPr/>
        </p:nvSpPr>
        <p:spPr>
          <a:xfrm>
            <a:off x="9837511" y="4329110"/>
            <a:ext cx="831448" cy="111250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5342" y="15329"/>
                  <a:pt x="21600" y="21600"/>
                </a:cubicBezTo>
                <a:cubicBezTo>
                  <a:pt x="0" y="21600"/>
                  <a:pt x="0" y="21600"/>
                  <a:pt x="0" y="21600"/>
                </a:cubicBezTo>
                <a:lnTo>
                  <a:pt x="0" y="0"/>
                </a:lnTo>
                <a:close/>
              </a:path>
            </a:pathLst>
          </a:custGeom>
          <a:solidFill>
            <a:srgbClr val="F23B48">
              <a:alpha val="85000"/>
            </a:srgbClr>
          </a:solidFill>
          <a:ln w="12700">
            <a:miter lim="400000"/>
          </a:ln>
        </p:spPr>
        <p:txBody>
          <a:bodyPr lIns="45719" rIns="45719"/>
          <a:lstStyle/>
          <a:p>
            <a:pPr/>
          </a:p>
        </p:txBody>
      </p:sp>
      <p:grpSp>
        <p:nvGrpSpPr>
          <p:cNvPr id="6962" name="Group 6962"/>
          <p:cNvGrpSpPr/>
          <p:nvPr/>
        </p:nvGrpSpPr>
        <p:grpSpPr>
          <a:xfrm>
            <a:off x="2061597" y="3600443"/>
            <a:ext cx="585789" cy="585789"/>
            <a:chOff x="0" y="0"/>
            <a:chExt cx="585787" cy="585787"/>
          </a:xfrm>
        </p:grpSpPr>
        <p:sp>
          <p:nvSpPr>
            <p:cNvPr id="6960" name="Shape 6960"/>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6961" name="Shape 6961"/>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grpSp>
        <p:nvGrpSpPr>
          <p:cNvPr id="6965" name="Group 6965"/>
          <p:cNvGrpSpPr/>
          <p:nvPr/>
        </p:nvGrpSpPr>
        <p:grpSpPr>
          <a:xfrm>
            <a:off x="3308767" y="2657469"/>
            <a:ext cx="585789" cy="585789"/>
            <a:chOff x="0" y="0"/>
            <a:chExt cx="585787" cy="585787"/>
          </a:xfrm>
        </p:grpSpPr>
        <p:sp>
          <p:nvSpPr>
            <p:cNvPr id="6963" name="Shape 6963"/>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6964" name="Shape 696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grpSp>
        <p:nvGrpSpPr>
          <p:cNvPr id="6968" name="Group 6968"/>
          <p:cNvGrpSpPr/>
          <p:nvPr/>
        </p:nvGrpSpPr>
        <p:grpSpPr>
          <a:xfrm>
            <a:off x="4555937" y="1643057"/>
            <a:ext cx="585789" cy="585789"/>
            <a:chOff x="0" y="0"/>
            <a:chExt cx="585787" cy="585787"/>
          </a:xfrm>
        </p:grpSpPr>
        <p:sp>
          <p:nvSpPr>
            <p:cNvPr id="6966" name="Shape 6966"/>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67" name="Shape 6967"/>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6971" name="Group 6971"/>
          <p:cNvGrpSpPr/>
          <p:nvPr/>
        </p:nvGrpSpPr>
        <p:grpSpPr>
          <a:xfrm>
            <a:off x="5803107" y="3050054"/>
            <a:ext cx="585789" cy="585789"/>
            <a:chOff x="0" y="0"/>
            <a:chExt cx="585787" cy="585787"/>
          </a:xfrm>
        </p:grpSpPr>
        <p:sp>
          <p:nvSpPr>
            <p:cNvPr id="6969" name="Shape 6969"/>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70" name="Shape 6970"/>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ç</a:t>
              </a:r>
            </a:p>
          </p:txBody>
        </p:sp>
      </p:grpSp>
      <p:grpSp>
        <p:nvGrpSpPr>
          <p:cNvPr id="6974" name="Group 6974"/>
          <p:cNvGrpSpPr/>
          <p:nvPr/>
        </p:nvGrpSpPr>
        <p:grpSpPr>
          <a:xfrm>
            <a:off x="7050276" y="2228844"/>
            <a:ext cx="585789" cy="585788"/>
            <a:chOff x="0" y="0"/>
            <a:chExt cx="585787" cy="585787"/>
          </a:xfrm>
        </p:grpSpPr>
        <p:sp>
          <p:nvSpPr>
            <p:cNvPr id="6972" name="Shape 6972"/>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6973" name="Shape 6973"/>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6977" name="Group 6977"/>
          <p:cNvGrpSpPr/>
          <p:nvPr/>
        </p:nvGrpSpPr>
        <p:grpSpPr>
          <a:xfrm>
            <a:off x="8305372" y="3857619"/>
            <a:ext cx="585789" cy="585789"/>
            <a:chOff x="0" y="0"/>
            <a:chExt cx="585787" cy="585787"/>
          </a:xfrm>
        </p:grpSpPr>
        <p:sp>
          <p:nvSpPr>
            <p:cNvPr id="6975" name="Shape 6975"/>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6976" name="Shape 6976"/>
            <p:cNvSpPr/>
            <p:nvPr/>
          </p:nvSpPr>
          <p:spPr>
            <a:xfrm>
              <a:off x="85787" y="140116"/>
              <a:ext cx="414213" cy="30555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6980" name="Group 6980"/>
          <p:cNvGrpSpPr/>
          <p:nvPr/>
        </p:nvGrpSpPr>
        <p:grpSpPr>
          <a:xfrm>
            <a:off x="9544616" y="3600443"/>
            <a:ext cx="585789" cy="585789"/>
            <a:chOff x="0" y="0"/>
            <a:chExt cx="585787" cy="585787"/>
          </a:xfrm>
        </p:grpSpPr>
        <p:sp>
          <p:nvSpPr>
            <p:cNvPr id="6978" name="Shape 6978"/>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6979" name="Shape 697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Ã</a:t>
              </a:r>
            </a:p>
          </p:txBody>
        </p:sp>
      </p:grpSp>
      <p:sp>
        <p:nvSpPr>
          <p:cNvPr id="6981" name="Shape 6981"/>
          <p:cNvSpPr/>
          <p:nvPr/>
        </p:nvSpPr>
        <p:spPr>
          <a:xfrm>
            <a:off x="1299084" y="5424587"/>
            <a:ext cx="9584598" cy="38388"/>
          </a:xfrm>
          <a:prstGeom prst="rect">
            <a:avLst/>
          </a:prstGeom>
          <a:solidFill>
            <a:srgbClr val="D9D9D9"/>
          </a:solidFill>
          <a:ln w="12700">
            <a:miter lim="400000"/>
          </a:ln>
        </p:spPr>
        <p:txBody>
          <a:bodyPr lIns="45719" rIns="45719" anchor="ctr"/>
          <a:lstStyle/>
          <a:p>
            <a:pPr algn="ctr">
              <a:defRPr sz="1300">
                <a:solidFill>
                  <a:srgbClr val="FFFFFF"/>
                </a:solidFill>
              </a:defRPr>
            </a:pPr>
          </a:p>
        </p:txBody>
      </p:sp>
      <p:sp>
        <p:nvSpPr>
          <p:cNvPr id="6982" name="Shape 6982"/>
          <p:cNvSpPr/>
          <p:nvPr/>
        </p:nvSpPr>
        <p:spPr>
          <a:xfrm>
            <a:off x="1426672" y="5461260"/>
            <a:ext cx="891070" cy="834713"/>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5400">
                <a:solidFill>
                  <a:srgbClr val="808080"/>
                </a:solidFill>
                <a:latin typeface="Entypo"/>
                <a:ea typeface="Entypo"/>
                <a:cs typeface="Entypo"/>
                <a:sym typeface="Entypo"/>
              </a:defRPr>
            </a:lvl1pPr>
          </a:lstStyle>
          <a:p>
            <a:pPr/>
            <a:r>
              <a:t>🔾</a:t>
            </a:r>
          </a:p>
        </p:txBody>
      </p:sp>
      <p:sp>
        <p:nvSpPr>
          <p:cNvPr id="6983" name="Shape 6983"/>
          <p:cNvSpPr/>
          <p:nvPr/>
        </p:nvSpPr>
        <p:spPr>
          <a:xfrm>
            <a:off x="6568454" y="5461260"/>
            <a:ext cx="517028" cy="8915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5400">
                <a:solidFill>
                  <a:srgbClr val="808080"/>
                </a:solidFill>
                <a:latin typeface="Entypo"/>
                <a:ea typeface="Entypo"/>
                <a:cs typeface="Entypo"/>
                <a:sym typeface="Entypo"/>
              </a:defRPr>
            </a:lvl1pPr>
          </a:lstStyle>
          <a:p>
            <a:pPr/>
            <a:r>
              <a:t>◴</a:t>
            </a:r>
          </a:p>
        </p:txBody>
      </p:sp>
      <p:sp>
        <p:nvSpPr>
          <p:cNvPr id="6984" name="Shape 6984"/>
          <p:cNvSpPr/>
          <p:nvPr/>
        </p:nvSpPr>
        <p:spPr>
          <a:xfrm>
            <a:off x="2136001" y="5816036"/>
            <a:ext cx="3544277"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a:t>
            </a:r>
          </a:p>
        </p:txBody>
      </p:sp>
      <p:sp>
        <p:nvSpPr>
          <p:cNvPr id="6985" name="Shape 6985"/>
          <p:cNvSpPr/>
          <p:nvPr/>
        </p:nvSpPr>
        <p:spPr>
          <a:xfrm>
            <a:off x="7203253" y="5816036"/>
            <a:ext cx="3548470"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981"/>
                                        </p:tgtEl>
                                        <p:attrNameLst>
                                          <p:attrName>style.visibility</p:attrName>
                                        </p:attrNameLst>
                                      </p:cBhvr>
                                      <p:to>
                                        <p:strVal val="visible"/>
                                      </p:to>
                                    </p:set>
                                    <p:animEffect filter="wipe(left)" transition="in">
                                      <p:cBhvr>
                                        <p:cTn id="7" dur="500"/>
                                        <p:tgtEl>
                                          <p:spTgt spid="6981"/>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Subtype="8" presetID="22" grpId="2" fill="hold">
                                  <p:stCondLst>
                                    <p:cond delay="0"/>
                                  </p:stCondLst>
                                  <p:iterate type="el" backwards="0">
                                    <p:tmAbs val="0"/>
                                  </p:iterate>
                                  <p:childTnLst>
                                    <p:set>
                                      <p:cBhvr>
                                        <p:cTn id="11" fill="hold"/>
                                        <p:tgtEl>
                                          <p:spTgt spid="6943">
                                            <p:bg/>
                                          </p:spTgt>
                                        </p:tgtEl>
                                        <p:attrNameLst>
                                          <p:attrName>style.visibility</p:attrName>
                                        </p:attrNameLst>
                                      </p:cBhvr>
                                      <p:to>
                                        <p:strVal val="visible"/>
                                      </p:to>
                                    </p:set>
                                    <p:animEffect filter="wipe(left)" transition="in">
                                      <p:cBhvr>
                                        <p:cTn id="12" dur="500"/>
                                        <p:tgtEl>
                                          <p:spTgt spid="6943">
                                            <p:bg/>
                                          </p:spTgt>
                                        </p:tgtEl>
                                      </p:cBhvr>
                                    </p:animEffect>
                                  </p:childTnLst>
                                </p:cTn>
                              </p:par>
                              <p:par>
                                <p:cTn id="13" presetClass="entr" nodeType="withEffect" presetSubtype="8" presetID="22" grpId="2" fill="hold">
                                  <p:stCondLst>
                                    <p:cond delay="0"/>
                                  </p:stCondLst>
                                  <p:iterate type="el" backwards="0">
                                    <p:tmAbs val="0"/>
                                  </p:iterate>
                                  <p:childTnLst>
                                    <p:set>
                                      <p:cBhvr>
                                        <p:cTn id="14" fill="hold"/>
                                        <p:tgtEl>
                                          <p:spTgt spid="6943">
                                            <p:txEl>
                                              <p:pRg st="0" end="0"/>
                                            </p:txEl>
                                          </p:spTgt>
                                        </p:tgtEl>
                                        <p:attrNameLst>
                                          <p:attrName>style.visibility</p:attrName>
                                        </p:attrNameLst>
                                      </p:cBhvr>
                                      <p:to>
                                        <p:strVal val="visible"/>
                                      </p:to>
                                    </p:set>
                                    <p:animEffect filter="wipe(left)" transition="in">
                                      <p:cBhvr>
                                        <p:cTn id="15" dur="500"/>
                                        <p:tgtEl>
                                          <p:spTgt spid="6943">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Class="entr" nodeType="clickEffect" presetID="9" grpId="3" fill="hold">
                                  <p:stCondLst>
                                    <p:cond delay="0"/>
                                  </p:stCondLst>
                                  <p:iterate type="el" backwards="0">
                                    <p:tmAbs val="0"/>
                                  </p:iterate>
                                  <p:childTnLst>
                                    <p:set>
                                      <p:cBhvr>
                                        <p:cTn id="19" fill="hold"/>
                                        <p:tgtEl>
                                          <p:spTgt spid="6944">
                                            <p:bg/>
                                          </p:spTgt>
                                        </p:tgtEl>
                                        <p:attrNameLst>
                                          <p:attrName>style.visibility</p:attrName>
                                        </p:attrNameLst>
                                      </p:cBhvr>
                                      <p:to>
                                        <p:strVal val="visible"/>
                                      </p:to>
                                    </p:set>
                                    <p:animEffect filter="dissolve" transition="in">
                                      <p:cBhvr>
                                        <p:cTn id="20" dur="500"/>
                                        <p:tgtEl>
                                          <p:spTgt spid="6944">
                                            <p:bg/>
                                          </p:spTgt>
                                        </p:tgtEl>
                                      </p:cBhvr>
                                    </p:animEffect>
                                  </p:childTnLst>
                                </p:cTn>
                              </p:par>
                              <p:par>
                                <p:cTn id="21" presetClass="entr" nodeType="withEffect" presetSubtype="0" presetID="9" grpId="3" fill="hold">
                                  <p:stCondLst>
                                    <p:cond delay="0"/>
                                  </p:stCondLst>
                                  <p:iterate type="el" backwards="0">
                                    <p:tmAbs val="0"/>
                                  </p:iterate>
                                  <p:childTnLst>
                                    <p:set>
                                      <p:cBhvr>
                                        <p:cTn id="22" fill="hold"/>
                                        <p:tgtEl>
                                          <p:spTgt spid="6944">
                                            <p:txEl>
                                              <p:pRg st="0" end="0"/>
                                            </p:txEl>
                                          </p:spTgt>
                                        </p:tgtEl>
                                        <p:attrNameLst>
                                          <p:attrName>style.visibility</p:attrName>
                                        </p:attrNameLst>
                                      </p:cBhvr>
                                      <p:to>
                                        <p:strVal val="visible"/>
                                      </p:to>
                                    </p:set>
                                    <p:animEffect filter="dissolve" transition="in">
                                      <p:cBhvr>
                                        <p:cTn id="23" dur="500"/>
                                        <p:tgtEl>
                                          <p:spTgt spid="6944">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6951"/>
                                        </p:tgtEl>
                                        <p:attrNameLst>
                                          <p:attrName>style.visibility</p:attrName>
                                        </p:attrNameLst>
                                      </p:cBhvr>
                                      <p:to>
                                        <p:strVal val="visible"/>
                                      </p:to>
                                    </p:set>
                                    <p:animEffect filter="wipe(down)" transition="in">
                                      <p:cBhvr>
                                        <p:cTn id="28" dur="500"/>
                                        <p:tgtEl>
                                          <p:spTgt spid="6951"/>
                                        </p:tgtEl>
                                      </p:cBhvr>
                                    </p:animEffect>
                                  </p:childTnLst>
                                </p:cTn>
                              </p:par>
                            </p:childTnLst>
                          </p:cTn>
                        </p:par>
                        <p:par>
                          <p:cTn id="29" fill="hold">
                            <p:stCondLst>
                              <p:cond delay="500"/>
                            </p:stCondLst>
                            <p:childTnLst>
                              <p:par>
                                <p:cTn id="30" presetClass="entr" nodeType="afterEffect" presetSubtype="4" presetID="22" grpId="5" fill="hold">
                                  <p:stCondLst>
                                    <p:cond delay="0"/>
                                  </p:stCondLst>
                                  <p:iterate type="el" backwards="0">
                                    <p:tmAbs val="0"/>
                                  </p:iterate>
                                  <p:childTnLst>
                                    <p:set>
                                      <p:cBhvr>
                                        <p:cTn id="31" fill="hold"/>
                                        <p:tgtEl>
                                          <p:spTgt spid="6950"/>
                                        </p:tgtEl>
                                        <p:attrNameLst>
                                          <p:attrName>style.visibility</p:attrName>
                                        </p:attrNameLst>
                                      </p:cBhvr>
                                      <p:to>
                                        <p:strVal val="visible"/>
                                      </p:to>
                                    </p:set>
                                    <p:animEffect filter="wipe(down)" transition="in">
                                      <p:cBhvr>
                                        <p:cTn id="32" dur="500"/>
                                        <p:tgtEl>
                                          <p:spTgt spid="6950"/>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6962"/>
                                        </p:tgtEl>
                                        <p:attrNameLst>
                                          <p:attrName>style.visibility</p:attrName>
                                        </p:attrNameLst>
                                      </p:cBhvr>
                                      <p:to>
                                        <p:strVal val="visible"/>
                                      </p:to>
                                    </p:set>
                                    <p:animEffect filter="dissolve" transition="in">
                                      <p:cBhvr>
                                        <p:cTn id="37" dur="500"/>
                                        <p:tgtEl>
                                          <p:spTgt spid="6962"/>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4" presetID="22" grpId="7" fill="hold">
                                  <p:stCondLst>
                                    <p:cond delay="0"/>
                                  </p:stCondLst>
                                  <p:iterate type="el" backwards="0">
                                    <p:tmAbs val="0"/>
                                  </p:iterate>
                                  <p:childTnLst>
                                    <p:set>
                                      <p:cBhvr>
                                        <p:cTn id="41" fill="hold"/>
                                        <p:tgtEl>
                                          <p:spTgt spid="6946"/>
                                        </p:tgtEl>
                                        <p:attrNameLst>
                                          <p:attrName>style.visibility</p:attrName>
                                        </p:attrNameLst>
                                      </p:cBhvr>
                                      <p:to>
                                        <p:strVal val="visible"/>
                                      </p:to>
                                    </p:set>
                                    <p:animEffect filter="wipe(down)" transition="in">
                                      <p:cBhvr>
                                        <p:cTn id="42" dur="500"/>
                                        <p:tgtEl>
                                          <p:spTgt spid="6946"/>
                                        </p:tgtEl>
                                      </p:cBhvr>
                                    </p:animEffect>
                                  </p:childTnLst>
                                </p:cTn>
                              </p:par>
                            </p:childTnLst>
                          </p:cTn>
                        </p:par>
                        <p:par>
                          <p:cTn id="43" fill="hold">
                            <p:stCondLst>
                              <p:cond delay="500"/>
                            </p:stCondLst>
                            <p:childTnLst>
                              <p:par>
                                <p:cTn id="44" presetClass="entr" nodeType="afterEffect" presetSubtype="4" presetID="22" grpId="8" fill="hold">
                                  <p:stCondLst>
                                    <p:cond delay="0"/>
                                  </p:stCondLst>
                                  <p:iterate type="el" backwards="0">
                                    <p:tmAbs val="0"/>
                                  </p:iterate>
                                  <p:childTnLst>
                                    <p:set>
                                      <p:cBhvr>
                                        <p:cTn id="45" fill="hold"/>
                                        <p:tgtEl>
                                          <p:spTgt spid="6947"/>
                                        </p:tgtEl>
                                        <p:attrNameLst>
                                          <p:attrName>style.visibility</p:attrName>
                                        </p:attrNameLst>
                                      </p:cBhvr>
                                      <p:to>
                                        <p:strVal val="visible"/>
                                      </p:to>
                                    </p:set>
                                    <p:animEffect filter="wipe(down)" transition="in">
                                      <p:cBhvr>
                                        <p:cTn id="46" dur="500"/>
                                        <p:tgtEl>
                                          <p:spTgt spid="6947"/>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ID="9" grpId="9" fill="hold">
                                  <p:stCondLst>
                                    <p:cond delay="0"/>
                                  </p:stCondLst>
                                  <p:iterate type="el" backwards="0">
                                    <p:tmAbs val="0"/>
                                  </p:iterate>
                                  <p:childTnLst>
                                    <p:set>
                                      <p:cBhvr>
                                        <p:cTn id="50" fill="hold"/>
                                        <p:tgtEl>
                                          <p:spTgt spid="6965"/>
                                        </p:tgtEl>
                                        <p:attrNameLst>
                                          <p:attrName>style.visibility</p:attrName>
                                        </p:attrNameLst>
                                      </p:cBhvr>
                                      <p:to>
                                        <p:strVal val="visible"/>
                                      </p:to>
                                    </p:set>
                                    <p:animEffect filter="dissolve" transition="in">
                                      <p:cBhvr>
                                        <p:cTn id="51" dur="500"/>
                                        <p:tgtEl>
                                          <p:spTgt spid="6965"/>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Subtype="4" presetID="22" grpId="10" fill="hold">
                                  <p:stCondLst>
                                    <p:cond delay="0"/>
                                  </p:stCondLst>
                                  <p:iterate type="el" backwards="0">
                                    <p:tmAbs val="0"/>
                                  </p:iterate>
                                  <p:childTnLst>
                                    <p:set>
                                      <p:cBhvr>
                                        <p:cTn id="55" fill="hold"/>
                                        <p:tgtEl>
                                          <p:spTgt spid="6948"/>
                                        </p:tgtEl>
                                        <p:attrNameLst>
                                          <p:attrName>style.visibility</p:attrName>
                                        </p:attrNameLst>
                                      </p:cBhvr>
                                      <p:to>
                                        <p:strVal val="visible"/>
                                      </p:to>
                                    </p:set>
                                    <p:animEffect filter="wipe(down)" transition="in">
                                      <p:cBhvr>
                                        <p:cTn id="56" dur="500"/>
                                        <p:tgtEl>
                                          <p:spTgt spid="6948"/>
                                        </p:tgtEl>
                                      </p:cBhvr>
                                    </p:animEffect>
                                  </p:childTnLst>
                                </p:cTn>
                              </p:par>
                            </p:childTnLst>
                          </p:cTn>
                        </p:par>
                        <p:par>
                          <p:cTn id="57" fill="hold">
                            <p:stCondLst>
                              <p:cond delay="500"/>
                            </p:stCondLst>
                            <p:childTnLst>
                              <p:par>
                                <p:cTn id="58" presetClass="entr" nodeType="afterEffect" presetSubtype="4" presetID="22" grpId="11" fill="hold">
                                  <p:stCondLst>
                                    <p:cond delay="0"/>
                                  </p:stCondLst>
                                  <p:iterate type="el" backwards="0">
                                    <p:tmAbs val="0"/>
                                  </p:iterate>
                                  <p:childTnLst>
                                    <p:set>
                                      <p:cBhvr>
                                        <p:cTn id="59" fill="hold"/>
                                        <p:tgtEl>
                                          <p:spTgt spid="6949"/>
                                        </p:tgtEl>
                                        <p:attrNameLst>
                                          <p:attrName>style.visibility</p:attrName>
                                        </p:attrNameLst>
                                      </p:cBhvr>
                                      <p:to>
                                        <p:strVal val="visible"/>
                                      </p:to>
                                    </p:set>
                                    <p:animEffect filter="wipe(down)" transition="in">
                                      <p:cBhvr>
                                        <p:cTn id="60" dur="500"/>
                                        <p:tgtEl>
                                          <p:spTgt spid="6949"/>
                                        </p:tgtEl>
                                      </p:cBhvr>
                                    </p:animEffect>
                                  </p:childTnLst>
                                </p:cTn>
                              </p:par>
                            </p:childTnLst>
                          </p:cTn>
                        </p:par>
                      </p:childTnLst>
                    </p:cTn>
                  </p:par>
                  <p:par>
                    <p:cTn id="61" fill="hold">
                      <p:stCondLst>
                        <p:cond delay="indefinite"/>
                      </p:stCondLst>
                      <p:childTnLst>
                        <p:par>
                          <p:cTn id="62" fill="hold">
                            <p:stCondLst>
                              <p:cond delay="0"/>
                            </p:stCondLst>
                            <p:childTnLst>
                              <p:par>
                                <p:cTn id="63" presetClass="entr" nodeType="clickEffect" presetID="9" grpId="12" fill="hold">
                                  <p:stCondLst>
                                    <p:cond delay="0"/>
                                  </p:stCondLst>
                                  <p:iterate type="el" backwards="0">
                                    <p:tmAbs val="0"/>
                                  </p:iterate>
                                  <p:childTnLst>
                                    <p:set>
                                      <p:cBhvr>
                                        <p:cTn id="64" fill="hold"/>
                                        <p:tgtEl>
                                          <p:spTgt spid="6968"/>
                                        </p:tgtEl>
                                        <p:attrNameLst>
                                          <p:attrName>style.visibility</p:attrName>
                                        </p:attrNameLst>
                                      </p:cBhvr>
                                      <p:to>
                                        <p:strVal val="visible"/>
                                      </p:to>
                                    </p:set>
                                    <p:animEffect filter="dissolve" transition="in">
                                      <p:cBhvr>
                                        <p:cTn id="65" dur="500"/>
                                        <p:tgtEl>
                                          <p:spTgt spid="6968"/>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Subtype="4" presetID="22" grpId="13" fill="hold">
                                  <p:stCondLst>
                                    <p:cond delay="0"/>
                                  </p:stCondLst>
                                  <p:iterate type="el" backwards="0">
                                    <p:tmAbs val="0"/>
                                  </p:iterate>
                                  <p:childTnLst>
                                    <p:set>
                                      <p:cBhvr>
                                        <p:cTn id="69" fill="hold"/>
                                        <p:tgtEl>
                                          <p:spTgt spid="6952"/>
                                        </p:tgtEl>
                                        <p:attrNameLst>
                                          <p:attrName>style.visibility</p:attrName>
                                        </p:attrNameLst>
                                      </p:cBhvr>
                                      <p:to>
                                        <p:strVal val="visible"/>
                                      </p:to>
                                    </p:set>
                                    <p:animEffect filter="wipe(down)" transition="in">
                                      <p:cBhvr>
                                        <p:cTn id="70" dur="500"/>
                                        <p:tgtEl>
                                          <p:spTgt spid="6952"/>
                                        </p:tgtEl>
                                      </p:cBhvr>
                                    </p:animEffect>
                                  </p:childTnLst>
                                </p:cTn>
                              </p:par>
                            </p:childTnLst>
                          </p:cTn>
                        </p:par>
                        <p:par>
                          <p:cTn id="71" fill="hold">
                            <p:stCondLst>
                              <p:cond delay="500"/>
                            </p:stCondLst>
                            <p:childTnLst>
                              <p:par>
                                <p:cTn id="72" presetClass="entr" nodeType="afterEffect" presetSubtype="4" presetID="22" grpId="14" fill="hold">
                                  <p:stCondLst>
                                    <p:cond delay="0"/>
                                  </p:stCondLst>
                                  <p:iterate type="el" backwards="0">
                                    <p:tmAbs val="0"/>
                                  </p:iterate>
                                  <p:childTnLst>
                                    <p:set>
                                      <p:cBhvr>
                                        <p:cTn id="73" fill="hold"/>
                                        <p:tgtEl>
                                          <p:spTgt spid="6953"/>
                                        </p:tgtEl>
                                        <p:attrNameLst>
                                          <p:attrName>style.visibility</p:attrName>
                                        </p:attrNameLst>
                                      </p:cBhvr>
                                      <p:to>
                                        <p:strVal val="visible"/>
                                      </p:to>
                                    </p:set>
                                    <p:animEffect filter="wipe(down)" transition="in">
                                      <p:cBhvr>
                                        <p:cTn id="74" dur="500"/>
                                        <p:tgtEl>
                                          <p:spTgt spid="6953"/>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ID="9" grpId="15" fill="hold">
                                  <p:stCondLst>
                                    <p:cond delay="0"/>
                                  </p:stCondLst>
                                  <p:iterate type="el" backwards="0">
                                    <p:tmAbs val="0"/>
                                  </p:iterate>
                                  <p:childTnLst>
                                    <p:set>
                                      <p:cBhvr>
                                        <p:cTn id="78" fill="hold"/>
                                        <p:tgtEl>
                                          <p:spTgt spid="6971"/>
                                        </p:tgtEl>
                                        <p:attrNameLst>
                                          <p:attrName>style.visibility</p:attrName>
                                        </p:attrNameLst>
                                      </p:cBhvr>
                                      <p:to>
                                        <p:strVal val="visible"/>
                                      </p:to>
                                    </p:set>
                                    <p:animEffect filter="dissolve" transition="in">
                                      <p:cBhvr>
                                        <p:cTn id="79" dur="500"/>
                                        <p:tgtEl>
                                          <p:spTgt spid="6971"/>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Subtype="4" presetID="22" grpId="16" fill="hold">
                                  <p:stCondLst>
                                    <p:cond delay="0"/>
                                  </p:stCondLst>
                                  <p:iterate type="el" backwards="0">
                                    <p:tmAbs val="0"/>
                                  </p:iterate>
                                  <p:childTnLst>
                                    <p:set>
                                      <p:cBhvr>
                                        <p:cTn id="83" fill="hold"/>
                                        <p:tgtEl>
                                          <p:spTgt spid="6954"/>
                                        </p:tgtEl>
                                        <p:attrNameLst>
                                          <p:attrName>style.visibility</p:attrName>
                                        </p:attrNameLst>
                                      </p:cBhvr>
                                      <p:to>
                                        <p:strVal val="visible"/>
                                      </p:to>
                                    </p:set>
                                    <p:animEffect filter="wipe(down)" transition="in">
                                      <p:cBhvr>
                                        <p:cTn id="84" dur="500"/>
                                        <p:tgtEl>
                                          <p:spTgt spid="6954"/>
                                        </p:tgtEl>
                                      </p:cBhvr>
                                    </p:animEffect>
                                  </p:childTnLst>
                                </p:cTn>
                              </p:par>
                            </p:childTnLst>
                          </p:cTn>
                        </p:par>
                        <p:par>
                          <p:cTn id="85" fill="hold">
                            <p:stCondLst>
                              <p:cond delay="500"/>
                            </p:stCondLst>
                            <p:childTnLst>
                              <p:par>
                                <p:cTn id="86" presetClass="entr" nodeType="afterEffect" presetSubtype="4" presetID="22" grpId="17" fill="hold">
                                  <p:stCondLst>
                                    <p:cond delay="0"/>
                                  </p:stCondLst>
                                  <p:iterate type="el" backwards="0">
                                    <p:tmAbs val="0"/>
                                  </p:iterate>
                                  <p:childTnLst>
                                    <p:set>
                                      <p:cBhvr>
                                        <p:cTn id="87" fill="hold"/>
                                        <p:tgtEl>
                                          <p:spTgt spid="6955"/>
                                        </p:tgtEl>
                                        <p:attrNameLst>
                                          <p:attrName>style.visibility</p:attrName>
                                        </p:attrNameLst>
                                      </p:cBhvr>
                                      <p:to>
                                        <p:strVal val="visible"/>
                                      </p:to>
                                    </p:set>
                                    <p:animEffect filter="wipe(down)" transition="in">
                                      <p:cBhvr>
                                        <p:cTn id="88" dur="500"/>
                                        <p:tgtEl>
                                          <p:spTgt spid="6955"/>
                                        </p:tgtEl>
                                      </p:cBhvr>
                                    </p:animEffect>
                                  </p:childTnLst>
                                </p:cTn>
                              </p:par>
                            </p:childTnLst>
                          </p:cTn>
                        </p:par>
                      </p:childTnLst>
                    </p:cTn>
                  </p:par>
                  <p:par>
                    <p:cTn id="89" fill="hold">
                      <p:stCondLst>
                        <p:cond delay="indefinite"/>
                      </p:stCondLst>
                      <p:childTnLst>
                        <p:par>
                          <p:cTn id="90" fill="hold">
                            <p:stCondLst>
                              <p:cond delay="0"/>
                            </p:stCondLst>
                            <p:childTnLst>
                              <p:par>
                                <p:cTn id="91" presetClass="entr" nodeType="clickEffect" presetID="9" grpId="18" fill="hold">
                                  <p:stCondLst>
                                    <p:cond delay="0"/>
                                  </p:stCondLst>
                                  <p:iterate type="el" backwards="0">
                                    <p:tmAbs val="0"/>
                                  </p:iterate>
                                  <p:childTnLst>
                                    <p:set>
                                      <p:cBhvr>
                                        <p:cTn id="92" fill="hold"/>
                                        <p:tgtEl>
                                          <p:spTgt spid="6974"/>
                                        </p:tgtEl>
                                        <p:attrNameLst>
                                          <p:attrName>style.visibility</p:attrName>
                                        </p:attrNameLst>
                                      </p:cBhvr>
                                      <p:to>
                                        <p:strVal val="visible"/>
                                      </p:to>
                                    </p:set>
                                    <p:animEffect filter="dissolve" transition="in">
                                      <p:cBhvr>
                                        <p:cTn id="93" dur="500"/>
                                        <p:tgtEl>
                                          <p:spTgt spid="6974"/>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Subtype="4" presetID="22" grpId="19" fill="hold">
                                  <p:stCondLst>
                                    <p:cond delay="0"/>
                                  </p:stCondLst>
                                  <p:iterate type="el" backwards="0">
                                    <p:tmAbs val="0"/>
                                  </p:iterate>
                                  <p:childTnLst>
                                    <p:set>
                                      <p:cBhvr>
                                        <p:cTn id="97" fill="hold"/>
                                        <p:tgtEl>
                                          <p:spTgt spid="6956"/>
                                        </p:tgtEl>
                                        <p:attrNameLst>
                                          <p:attrName>style.visibility</p:attrName>
                                        </p:attrNameLst>
                                      </p:cBhvr>
                                      <p:to>
                                        <p:strVal val="visible"/>
                                      </p:to>
                                    </p:set>
                                    <p:animEffect filter="wipe(down)" transition="in">
                                      <p:cBhvr>
                                        <p:cTn id="98" dur="500"/>
                                        <p:tgtEl>
                                          <p:spTgt spid="6956"/>
                                        </p:tgtEl>
                                      </p:cBhvr>
                                    </p:animEffect>
                                  </p:childTnLst>
                                </p:cTn>
                              </p:par>
                            </p:childTnLst>
                          </p:cTn>
                        </p:par>
                        <p:par>
                          <p:cTn id="99" fill="hold">
                            <p:stCondLst>
                              <p:cond delay="500"/>
                            </p:stCondLst>
                            <p:childTnLst>
                              <p:par>
                                <p:cTn id="100" presetClass="entr" nodeType="afterEffect" presetSubtype="4" presetID="22" grpId="20" fill="hold">
                                  <p:stCondLst>
                                    <p:cond delay="0"/>
                                  </p:stCondLst>
                                  <p:iterate type="el" backwards="0">
                                    <p:tmAbs val="0"/>
                                  </p:iterate>
                                  <p:childTnLst>
                                    <p:set>
                                      <p:cBhvr>
                                        <p:cTn id="101" fill="hold"/>
                                        <p:tgtEl>
                                          <p:spTgt spid="6957"/>
                                        </p:tgtEl>
                                        <p:attrNameLst>
                                          <p:attrName>style.visibility</p:attrName>
                                        </p:attrNameLst>
                                      </p:cBhvr>
                                      <p:to>
                                        <p:strVal val="visible"/>
                                      </p:to>
                                    </p:set>
                                    <p:animEffect filter="wipe(down)" transition="in">
                                      <p:cBhvr>
                                        <p:cTn id="102" dur="500"/>
                                        <p:tgtEl>
                                          <p:spTgt spid="6957"/>
                                        </p:tgtEl>
                                      </p:cBhvr>
                                    </p:animEffect>
                                  </p:childTnLst>
                                </p:cTn>
                              </p:par>
                            </p:childTnLst>
                          </p:cTn>
                        </p:par>
                      </p:childTnLst>
                    </p:cTn>
                  </p:par>
                  <p:par>
                    <p:cTn id="103" fill="hold">
                      <p:stCondLst>
                        <p:cond delay="indefinite"/>
                      </p:stCondLst>
                      <p:childTnLst>
                        <p:par>
                          <p:cTn id="104" fill="hold">
                            <p:stCondLst>
                              <p:cond delay="0"/>
                            </p:stCondLst>
                            <p:childTnLst>
                              <p:par>
                                <p:cTn id="105" presetClass="entr" nodeType="clickEffect" presetID="9" grpId="21" fill="hold">
                                  <p:stCondLst>
                                    <p:cond delay="0"/>
                                  </p:stCondLst>
                                  <p:iterate type="el" backwards="0">
                                    <p:tmAbs val="0"/>
                                  </p:iterate>
                                  <p:childTnLst>
                                    <p:set>
                                      <p:cBhvr>
                                        <p:cTn id="106" fill="hold"/>
                                        <p:tgtEl>
                                          <p:spTgt spid="6977"/>
                                        </p:tgtEl>
                                        <p:attrNameLst>
                                          <p:attrName>style.visibility</p:attrName>
                                        </p:attrNameLst>
                                      </p:cBhvr>
                                      <p:to>
                                        <p:strVal val="visible"/>
                                      </p:to>
                                    </p:set>
                                    <p:animEffect filter="dissolve" transition="in">
                                      <p:cBhvr>
                                        <p:cTn id="107" dur="500"/>
                                        <p:tgtEl>
                                          <p:spTgt spid="6977"/>
                                        </p:tgtEl>
                                      </p:cBhvr>
                                    </p:animEffect>
                                  </p:childTnLst>
                                </p:cTn>
                              </p:par>
                            </p:childTnLst>
                          </p:cTn>
                        </p:par>
                      </p:childTnLst>
                    </p:cTn>
                  </p:par>
                  <p:par>
                    <p:cTn id="108" fill="hold">
                      <p:stCondLst>
                        <p:cond delay="indefinite"/>
                      </p:stCondLst>
                      <p:childTnLst>
                        <p:par>
                          <p:cTn id="109" fill="hold">
                            <p:stCondLst>
                              <p:cond delay="0"/>
                            </p:stCondLst>
                            <p:childTnLst>
                              <p:par>
                                <p:cTn id="110" presetClass="entr" nodeType="clickEffect" presetSubtype="4" presetID="22" grpId="22" fill="hold">
                                  <p:stCondLst>
                                    <p:cond delay="0"/>
                                  </p:stCondLst>
                                  <p:iterate type="el" backwards="0">
                                    <p:tmAbs val="0"/>
                                  </p:iterate>
                                  <p:childTnLst>
                                    <p:set>
                                      <p:cBhvr>
                                        <p:cTn id="111" fill="hold"/>
                                        <p:tgtEl>
                                          <p:spTgt spid="6958"/>
                                        </p:tgtEl>
                                        <p:attrNameLst>
                                          <p:attrName>style.visibility</p:attrName>
                                        </p:attrNameLst>
                                      </p:cBhvr>
                                      <p:to>
                                        <p:strVal val="visible"/>
                                      </p:to>
                                    </p:set>
                                    <p:animEffect filter="wipe(down)" transition="in">
                                      <p:cBhvr>
                                        <p:cTn id="112" dur="500"/>
                                        <p:tgtEl>
                                          <p:spTgt spid="6958"/>
                                        </p:tgtEl>
                                      </p:cBhvr>
                                    </p:animEffect>
                                  </p:childTnLst>
                                </p:cTn>
                              </p:par>
                            </p:childTnLst>
                          </p:cTn>
                        </p:par>
                        <p:par>
                          <p:cTn id="113" fill="hold">
                            <p:stCondLst>
                              <p:cond delay="500"/>
                            </p:stCondLst>
                            <p:childTnLst>
                              <p:par>
                                <p:cTn id="114" presetClass="entr" nodeType="afterEffect" presetSubtype="4" presetID="22" grpId="23" fill="hold">
                                  <p:stCondLst>
                                    <p:cond delay="0"/>
                                  </p:stCondLst>
                                  <p:iterate type="el" backwards="0">
                                    <p:tmAbs val="0"/>
                                  </p:iterate>
                                  <p:childTnLst>
                                    <p:set>
                                      <p:cBhvr>
                                        <p:cTn id="115" fill="hold"/>
                                        <p:tgtEl>
                                          <p:spTgt spid="6959"/>
                                        </p:tgtEl>
                                        <p:attrNameLst>
                                          <p:attrName>style.visibility</p:attrName>
                                        </p:attrNameLst>
                                      </p:cBhvr>
                                      <p:to>
                                        <p:strVal val="visible"/>
                                      </p:to>
                                    </p:set>
                                    <p:animEffect filter="wipe(down)" transition="in">
                                      <p:cBhvr>
                                        <p:cTn id="116" dur="500"/>
                                        <p:tgtEl>
                                          <p:spTgt spid="6959"/>
                                        </p:tgtEl>
                                      </p:cBhvr>
                                    </p:animEffect>
                                  </p:childTnLst>
                                </p:cTn>
                              </p:par>
                            </p:childTnLst>
                          </p:cTn>
                        </p:par>
                      </p:childTnLst>
                    </p:cTn>
                  </p:par>
                  <p:par>
                    <p:cTn id="117" fill="hold">
                      <p:stCondLst>
                        <p:cond delay="indefinite"/>
                      </p:stCondLst>
                      <p:childTnLst>
                        <p:par>
                          <p:cTn id="118" fill="hold">
                            <p:stCondLst>
                              <p:cond delay="0"/>
                            </p:stCondLst>
                            <p:childTnLst>
                              <p:par>
                                <p:cTn id="119" presetClass="entr" nodeType="clickEffect" presetID="9" grpId="24" fill="hold">
                                  <p:stCondLst>
                                    <p:cond delay="0"/>
                                  </p:stCondLst>
                                  <p:iterate type="el" backwards="0">
                                    <p:tmAbs val="0"/>
                                  </p:iterate>
                                  <p:childTnLst>
                                    <p:set>
                                      <p:cBhvr>
                                        <p:cTn id="120" fill="hold"/>
                                        <p:tgtEl>
                                          <p:spTgt spid="6980"/>
                                        </p:tgtEl>
                                        <p:attrNameLst>
                                          <p:attrName>style.visibility</p:attrName>
                                        </p:attrNameLst>
                                      </p:cBhvr>
                                      <p:to>
                                        <p:strVal val="visible"/>
                                      </p:to>
                                    </p:set>
                                    <p:animEffect filter="dissolve" transition="in">
                                      <p:cBhvr>
                                        <p:cTn id="121" dur="500"/>
                                        <p:tgtEl>
                                          <p:spTgt spid="6980"/>
                                        </p:tgtEl>
                                      </p:cBhvr>
                                    </p:animEffect>
                                  </p:childTnLst>
                                </p:cTn>
                              </p:par>
                            </p:childTnLst>
                          </p:cTn>
                        </p:par>
                      </p:childTnLst>
                    </p:cTn>
                  </p:par>
                  <p:par>
                    <p:cTn id="122" fill="hold">
                      <p:stCondLst>
                        <p:cond delay="indefinite"/>
                      </p:stCondLst>
                      <p:childTnLst>
                        <p:par>
                          <p:cTn id="123" fill="hold">
                            <p:stCondLst>
                              <p:cond delay="0"/>
                            </p:stCondLst>
                            <p:childTnLst>
                              <p:par>
                                <p:cTn id="124" presetClass="entr" nodeType="clickEffect" presetSubtype="4" presetID="2" grpId="25" fill="hold">
                                  <p:stCondLst>
                                    <p:cond delay="0"/>
                                  </p:stCondLst>
                                  <p:iterate type="el" backwards="0">
                                    <p:tmAbs val="0"/>
                                  </p:iterate>
                                  <p:childTnLst>
                                    <p:set>
                                      <p:cBhvr>
                                        <p:cTn id="125" fill="hold"/>
                                        <p:tgtEl>
                                          <p:spTgt spid="6984"/>
                                        </p:tgtEl>
                                        <p:attrNameLst>
                                          <p:attrName>style.visibility</p:attrName>
                                        </p:attrNameLst>
                                      </p:cBhvr>
                                      <p:to>
                                        <p:strVal val="visible"/>
                                      </p:to>
                                    </p:set>
                                    <p:anim calcmode="lin" valueType="num">
                                      <p:cBhvr>
                                        <p:cTn id="126" dur="500" fill="hold"/>
                                        <p:tgtEl>
                                          <p:spTgt spid="6984"/>
                                        </p:tgtEl>
                                        <p:attrNameLst>
                                          <p:attrName>ppt_x</p:attrName>
                                        </p:attrNameLst>
                                      </p:cBhvr>
                                      <p:tavLst>
                                        <p:tav tm="0">
                                          <p:val>
                                            <p:strVal val="#ppt_x"/>
                                          </p:val>
                                        </p:tav>
                                        <p:tav tm="100000">
                                          <p:val>
                                            <p:strVal val="#ppt_x"/>
                                          </p:val>
                                        </p:tav>
                                      </p:tavLst>
                                    </p:anim>
                                    <p:anim calcmode="lin" valueType="num">
                                      <p:cBhvr>
                                        <p:cTn id="127" dur="500" fill="hold"/>
                                        <p:tgtEl>
                                          <p:spTgt spid="6984"/>
                                        </p:tgtEl>
                                        <p:attrNameLst>
                                          <p:attrName>ppt_y</p:attrName>
                                        </p:attrNameLst>
                                      </p:cBhvr>
                                      <p:tavLst>
                                        <p:tav tm="0">
                                          <p:val>
                                            <p:strVal val="1+#ppt_h/2"/>
                                          </p:val>
                                        </p:tav>
                                        <p:tav tm="100000">
                                          <p:val>
                                            <p:strVal val="#ppt_y"/>
                                          </p:val>
                                        </p:tav>
                                      </p:tavLst>
                                    </p:anim>
                                  </p:childTnLst>
                                </p:cTn>
                              </p:par>
                            </p:childTnLst>
                          </p:cTn>
                        </p:par>
                        <p:par>
                          <p:cTn id="128" fill="hold">
                            <p:stCondLst>
                              <p:cond delay="500"/>
                            </p:stCondLst>
                            <p:childTnLst>
                              <p:par>
                                <p:cTn id="129" presetClass="entr" nodeType="afterEffect" presetSubtype="4" presetID="2" grpId="26" fill="hold">
                                  <p:stCondLst>
                                    <p:cond delay="0"/>
                                  </p:stCondLst>
                                  <p:iterate type="el" backwards="0">
                                    <p:tmAbs val="0"/>
                                  </p:iterate>
                                  <p:childTnLst>
                                    <p:set>
                                      <p:cBhvr>
                                        <p:cTn id="130" fill="hold"/>
                                        <p:tgtEl>
                                          <p:spTgt spid="6982"/>
                                        </p:tgtEl>
                                        <p:attrNameLst>
                                          <p:attrName>style.visibility</p:attrName>
                                        </p:attrNameLst>
                                      </p:cBhvr>
                                      <p:to>
                                        <p:strVal val="visible"/>
                                      </p:to>
                                    </p:set>
                                    <p:anim calcmode="lin" valueType="num">
                                      <p:cBhvr>
                                        <p:cTn id="131" dur="500" fill="hold"/>
                                        <p:tgtEl>
                                          <p:spTgt spid="6982"/>
                                        </p:tgtEl>
                                        <p:attrNameLst>
                                          <p:attrName>ppt_x</p:attrName>
                                        </p:attrNameLst>
                                      </p:cBhvr>
                                      <p:tavLst>
                                        <p:tav tm="0">
                                          <p:val>
                                            <p:strVal val="#ppt_x"/>
                                          </p:val>
                                        </p:tav>
                                        <p:tav tm="100000">
                                          <p:val>
                                            <p:strVal val="#ppt_x"/>
                                          </p:val>
                                        </p:tav>
                                      </p:tavLst>
                                    </p:anim>
                                    <p:anim calcmode="lin" valueType="num">
                                      <p:cBhvr>
                                        <p:cTn id="132" dur="500" fill="hold"/>
                                        <p:tgtEl>
                                          <p:spTgt spid="6982"/>
                                        </p:tgtEl>
                                        <p:attrNameLst>
                                          <p:attrName>ppt_y</p:attrName>
                                        </p:attrNameLst>
                                      </p:cBhvr>
                                      <p:tavLst>
                                        <p:tav tm="0">
                                          <p:val>
                                            <p:strVal val="1+#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Class="entr" nodeType="clickEffect" presetSubtype="4" presetID="2" grpId="27" fill="hold">
                                  <p:stCondLst>
                                    <p:cond delay="0"/>
                                  </p:stCondLst>
                                  <p:iterate type="el" backwards="0">
                                    <p:tmAbs val="0"/>
                                  </p:iterate>
                                  <p:childTnLst>
                                    <p:set>
                                      <p:cBhvr>
                                        <p:cTn id="136" fill="hold"/>
                                        <p:tgtEl>
                                          <p:spTgt spid="6983"/>
                                        </p:tgtEl>
                                        <p:attrNameLst>
                                          <p:attrName>style.visibility</p:attrName>
                                        </p:attrNameLst>
                                      </p:cBhvr>
                                      <p:to>
                                        <p:strVal val="visible"/>
                                      </p:to>
                                    </p:set>
                                    <p:anim calcmode="lin" valueType="num">
                                      <p:cBhvr>
                                        <p:cTn id="137" dur="500" fill="hold"/>
                                        <p:tgtEl>
                                          <p:spTgt spid="6983"/>
                                        </p:tgtEl>
                                        <p:attrNameLst>
                                          <p:attrName>ppt_x</p:attrName>
                                        </p:attrNameLst>
                                      </p:cBhvr>
                                      <p:tavLst>
                                        <p:tav tm="0">
                                          <p:val>
                                            <p:strVal val="#ppt_x"/>
                                          </p:val>
                                        </p:tav>
                                        <p:tav tm="100000">
                                          <p:val>
                                            <p:strVal val="#ppt_x"/>
                                          </p:val>
                                        </p:tav>
                                      </p:tavLst>
                                    </p:anim>
                                    <p:anim calcmode="lin" valueType="num">
                                      <p:cBhvr>
                                        <p:cTn id="138" dur="500" fill="hold"/>
                                        <p:tgtEl>
                                          <p:spTgt spid="6983"/>
                                        </p:tgtEl>
                                        <p:attrNameLst>
                                          <p:attrName>ppt_y</p:attrName>
                                        </p:attrNameLst>
                                      </p:cBhvr>
                                      <p:tavLst>
                                        <p:tav tm="0">
                                          <p:val>
                                            <p:strVal val="1+#ppt_h/2"/>
                                          </p:val>
                                        </p:tav>
                                        <p:tav tm="100000">
                                          <p:val>
                                            <p:strVal val="#ppt_y"/>
                                          </p:val>
                                        </p:tav>
                                      </p:tavLst>
                                    </p:anim>
                                  </p:childTnLst>
                                </p:cTn>
                              </p:par>
                            </p:childTnLst>
                          </p:cTn>
                        </p:par>
                        <p:par>
                          <p:cTn id="139" fill="hold">
                            <p:stCondLst>
                              <p:cond delay="500"/>
                            </p:stCondLst>
                            <p:childTnLst>
                              <p:par>
                                <p:cTn id="140" presetClass="entr" nodeType="afterEffect" presetSubtype="4" presetID="2" grpId="28" fill="hold">
                                  <p:stCondLst>
                                    <p:cond delay="0"/>
                                  </p:stCondLst>
                                  <p:iterate type="el" backwards="0">
                                    <p:tmAbs val="0"/>
                                  </p:iterate>
                                  <p:childTnLst>
                                    <p:set>
                                      <p:cBhvr>
                                        <p:cTn id="141" fill="hold"/>
                                        <p:tgtEl>
                                          <p:spTgt spid="6985"/>
                                        </p:tgtEl>
                                        <p:attrNameLst>
                                          <p:attrName>style.visibility</p:attrName>
                                        </p:attrNameLst>
                                      </p:cBhvr>
                                      <p:to>
                                        <p:strVal val="visible"/>
                                      </p:to>
                                    </p:set>
                                    <p:anim calcmode="lin" valueType="num">
                                      <p:cBhvr>
                                        <p:cTn id="142" dur="500" fill="hold"/>
                                        <p:tgtEl>
                                          <p:spTgt spid="6985"/>
                                        </p:tgtEl>
                                        <p:attrNameLst>
                                          <p:attrName>ppt_x</p:attrName>
                                        </p:attrNameLst>
                                      </p:cBhvr>
                                      <p:tavLst>
                                        <p:tav tm="0">
                                          <p:val>
                                            <p:strVal val="#ppt_x"/>
                                          </p:val>
                                        </p:tav>
                                        <p:tav tm="100000">
                                          <p:val>
                                            <p:strVal val="#ppt_x"/>
                                          </p:val>
                                        </p:tav>
                                      </p:tavLst>
                                    </p:anim>
                                    <p:anim calcmode="lin" valueType="num">
                                      <p:cBhvr>
                                        <p:cTn id="143" dur="500" fill="hold"/>
                                        <p:tgtEl>
                                          <p:spTgt spid="69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983" grpId="27"/>
      <p:bldP build="p" bldLvl="1" animBg="1" rev="0" advAuto="0" spid="6943" grpId="2"/>
      <p:bldP build="whole" bldLvl="1" animBg="1" rev="0" advAuto="0" spid="6977" grpId="21"/>
      <p:bldP build="whole" bldLvl="1" animBg="1" rev="0" advAuto="0" spid="6952" grpId="13"/>
      <p:bldP build="whole" bldLvl="1" animBg="1" rev="0" advAuto="0" spid="6946" grpId="7"/>
      <p:bldP build="whole" bldLvl="1" animBg="1" rev="0" advAuto="0" spid="6968" grpId="12"/>
      <p:bldP build="whole" bldLvl="1" animBg="1" rev="0" advAuto="0" spid="6965" grpId="9"/>
      <p:bldP build="whole" bldLvl="1" animBg="1" rev="0" advAuto="0" spid="6951" grpId="4"/>
      <p:bldP build="whole" bldLvl="1" animBg="1" rev="0" advAuto="0" spid="6948" grpId="10"/>
      <p:bldP build="whole" bldLvl="1" animBg="1" rev="0" advAuto="0" spid="6985" grpId="28"/>
      <p:bldP build="whole" bldLvl="1" animBg="1" rev="0" advAuto="0" spid="6955" grpId="17"/>
      <p:bldP build="whole" bldLvl="1" animBg="1" rev="0" advAuto="0" spid="6957" grpId="20"/>
      <p:bldP build="whole" bldLvl="1" animBg="1" rev="0" advAuto="0" spid="6954" grpId="16"/>
      <p:bldP build="whole" bldLvl="1" animBg="1" rev="0" advAuto="0" spid="6974" grpId="18"/>
      <p:bldP build="whole" bldLvl="1" animBg="1" rev="0" advAuto="0" spid="6962" grpId="6"/>
      <p:bldP build="p" bldLvl="1" animBg="1" rev="0" advAuto="0" spid="6944" grpId="3"/>
      <p:bldP build="whole" bldLvl="1" animBg="1" rev="0" advAuto="0" spid="6950" grpId="5"/>
      <p:bldP build="whole" bldLvl="1" animBg="1" rev="0" advAuto="0" spid="6953" grpId="14"/>
      <p:bldP build="whole" bldLvl="1" animBg="1" rev="0" advAuto="0" spid="6981" grpId="1"/>
      <p:bldP build="whole" bldLvl="1" animBg="1" rev="0" advAuto="0" spid="6971" grpId="15"/>
      <p:bldP build="whole" bldLvl="1" animBg="1" rev="0" advAuto="0" spid="6984" grpId="25"/>
      <p:bldP build="whole" bldLvl="1" animBg="1" rev="0" advAuto="0" spid="6949" grpId="11"/>
      <p:bldP build="whole" bldLvl="1" animBg="1" rev="0" advAuto="0" spid="6982" grpId="26"/>
      <p:bldP build="whole" bldLvl="1" animBg="1" rev="0" advAuto="0" spid="6956" grpId="19"/>
      <p:bldP build="whole" bldLvl="1" animBg="1" rev="0" advAuto="0" spid="6958" grpId="22"/>
      <p:bldP build="whole" bldLvl="1" animBg="1" rev="0" advAuto="0" spid="6947" grpId="8"/>
      <p:bldP build="whole" bldLvl="1" animBg="1" rev="0" advAuto="0" spid="6959" grpId="23"/>
      <p:bldP build="whole" bldLvl="1" animBg="1" rev="0" advAuto="0" spid="6980" grpId="24"/>
    </p:bldLst>
  </p:timing>
</p:sld>
</file>

<file path=ppt/slides/slide1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940" name="Shape 940"/>
          <p:cNvSpPr/>
          <p:nvPr>
            <p:ph type="body" sz="quarter" idx="1"/>
          </p:nvPr>
        </p:nvSpPr>
        <p:spPr>
          <a:prstGeom prst="rect">
            <a:avLst/>
          </a:prstGeom>
        </p:spPr>
        <p:txBody>
          <a:bodyPr/>
          <a:lstStyle/>
          <a:p>
            <a:pPr lvl="1" marL="0" indent="457200">
              <a:buSzTx/>
              <a:buNone/>
            </a:pPr>
            <a:r>
              <a:t> </a:t>
            </a:r>
          </a:p>
        </p:txBody>
      </p:sp>
      <p:sp>
        <p:nvSpPr>
          <p:cNvPr id="941" name="Shape 941"/>
          <p:cNvSpPr/>
          <p:nvPr>
            <p:ph type="sldNum" sz="quarter" idx="2"/>
          </p:nvPr>
        </p:nvSpPr>
        <p:spPr>
          <a:xfrm>
            <a:off x="11614803" y="445801"/>
            <a:ext cx="144600"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946" name="Group 946"/>
          <p:cNvGrpSpPr/>
          <p:nvPr/>
        </p:nvGrpSpPr>
        <p:grpSpPr>
          <a:xfrm>
            <a:off x="4206155" y="1993261"/>
            <a:ext cx="3159679" cy="3706292"/>
            <a:chOff x="0" y="0"/>
            <a:chExt cx="3159677" cy="3706291"/>
          </a:xfrm>
        </p:grpSpPr>
        <p:pic>
          <p:nvPicPr>
            <p:cNvPr id="942" name="pasted-image.png"/>
            <p:cNvPicPr>
              <a:picLocks noChangeAspect="1"/>
            </p:cNvPicPr>
            <p:nvPr/>
          </p:nvPicPr>
          <p:blipFill>
            <a:blip r:embed="rId2">
              <a:extLst/>
            </a:blip>
            <a:stretch>
              <a:fillRect/>
            </a:stretch>
          </p:blipFill>
          <p:spPr>
            <a:xfrm>
              <a:off x="790848" y="2522805"/>
              <a:ext cx="1577982" cy="1183487"/>
            </a:xfrm>
            <a:prstGeom prst="rect">
              <a:avLst/>
            </a:prstGeom>
            <a:ln w="12700" cap="flat">
              <a:noFill/>
              <a:miter lim="400000"/>
            </a:ln>
            <a:effectLst/>
          </p:spPr>
        </p:pic>
        <p:sp>
          <p:nvSpPr>
            <p:cNvPr id="943" name="Shape 943"/>
            <p:cNvSpPr/>
            <p:nvPr/>
          </p:nvSpPr>
          <p:spPr>
            <a:xfrm>
              <a:off x="0" y="0"/>
              <a:ext cx="3159678" cy="28098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rmAutofit fontScale="100000" lnSpcReduction="0"/>
            </a:bodyPr>
            <a:lstStyle>
              <a:lvl1pPr algn="ctr">
                <a:lnSpc>
                  <a:spcPct val="90000"/>
                </a:lnSpc>
                <a:spcBef>
                  <a:spcPts val="1000"/>
                </a:spcBef>
                <a:defRPr sz="1000">
                  <a:solidFill>
                    <a:srgbClr val="808080"/>
                  </a:solidFill>
                </a:defRPr>
              </a:lvl1pPr>
            </a:lstStyle>
            <a:p>
              <a:pPr/>
              <a:r>
                <a:t>SMART CURRENCY PLATFORM</a:t>
              </a:r>
            </a:p>
          </p:txBody>
        </p:sp>
        <p:pic>
          <p:nvPicPr>
            <p:cNvPr id="944" name="pasted-image.png"/>
            <p:cNvPicPr>
              <a:picLocks noChangeAspect="1"/>
            </p:cNvPicPr>
            <p:nvPr/>
          </p:nvPicPr>
          <p:blipFill>
            <a:blip r:embed="rId3">
              <a:extLst/>
            </a:blip>
            <a:stretch>
              <a:fillRect/>
            </a:stretch>
          </p:blipFill>
          <p:spPr>
            <a:xfrm>
              <a:off x="1055145" y="450489"/>
              <a:ext cx="1049388" cy="1049388"/>
            </a:xfrm>
            <a:prstGeom prst="rect">
              <a:avLst/>
            </a:prstGeom>
            <a:ln w="12700" cap="flat">
              <a:noFill/>
              <a:miter lim="400000"/>
            </a:ln>
            <a:effectLst/>
          </p:spPr>
        </p:pic>
        <p:sp>
          <p:nvSpPr>
            <p:cNvPr id="945" name="Shape 945"/>
            <p:cNvSpPr/>
            <p:nvPr/>
          </p:nvSpPr>
          <p:spPr>
            <a:xfrm>
              <a:off x="0" y="2173675"/>
              <a:ext cx="3159678" cy="28098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rmAutofit fontScale="100000" lnSpcReduction="0"/>
            </a:bodyPr>
            <a:lstStyle>
              <a:lvl1pPr algn="ctr">
                <a:lnSpc>
                  <a:spcPct val="90000"/>
                </a:lnSpc>
                <a:spcBef>
                  <a:spcPts val="1000"/>
                </a:spcBef>
                <a:defRPr sz="1000">
                  <a:solidFill>
                    <a:srgbClr val="808080"/>
                  </a:solidFill>
                </a:defRPr>
              </a:lvl1pPr>
            </a:lstStyle>
            <a:p>
              <a:pPr/>
              <a:r>
                <a:t>BLOCKCHAIN</a:t>
              </a:r>
            </a:p>
          </p:txBody>
        </p:sp>
      </p:grpSp>
      <p:grpSp>
        <p:nvGrpSpPr>
          <p:cNvPr id="949" name="Group 949"/>
          <p:cNvGrpSpPr/>
          <p:nvPr/>
        </p:nvGrpSpPr>
        <p:grpSpPr>
          <a:xfrm>
            <a:off x="460867" y="982698"/>
            <a:ext cx="3159679" cy="1289512"/>
            <a:chOff x="0" y="0"/>
            <a:chExt cx="3159677" cy="1289510"/>
          </a:xfrm>
        </p:grpSpPr>
        <p:pic>
          <p:nvPicPr>
            <p:cNvPr id="947" name="pasted-image.png"/>
            <p:cNvPicPr>
              <a:picLocks noChangeAspect="1"/>
            </p:cNvPicPr>
            <p:nvPr/>
          </p:nvPicPr>
          <p:blipFill>
            <a:blip r:embed="rId4">
              <a:extLst/>
            </a:blip>
            <a:stretch>
              <a:fillRect/>
            </a:stretch>
          </p:blipFill>
          <p:spPr>
            <a:xfrm>
              <a:off x="1055145" y="0"/>
              <a:ext cx="1049388" cy="1049388"/>
            </a:xfrm>
            <a:prstGeom prst="rect">
              <a:avLst/>
            </a:prstGeom>
            <a:ln w="12700" cap="flat">
              <a:noFill/>
              <a:miter lim="400000"/>
            </a:ln>
            <a:effectLst/>
          </p:spPr>
        </p:pic>
        <p:sp>
          <p:nvSpPr>
            <p:cNvPr id="948" name="Shape 948"/>
            <p:cNvSpPr/>
            <p:nvPr/>
          </p:nvSpPr>
          <p:spPr>
            <a:xfrm>
              <a:off x="0" y="1008525"/>
              <a:ext cx="3159678" cy="28098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rmAutofit fontScale="100000" lnSpcReduction="0"/>
            </a:bodyPr>
            <a:lstStyle>
              <a:lvl1pPr algn="ctr">
                <a:lnSpc>
                  <a:spcPct val="90000"/>
                </a:lnSpc>
                <a:spcBef>
                  <a:spcPts val="1000"/>
                </a:spcBef>
                <a:defRPr sz="1000">
                  <a:solidFill>
                    <a:srgbClr val="808080"/>
                  </a:solidFill>
                </a:defRPr>
              </a:lvl1pPr>
            </a:lstStyle>
            <a:p>
              <a:pPr/>
              <a:r>
                <a:t>ONLINE BANKING</a:t>
              </a:r>
            </a:p>
          </p:txBody>
        </p:sp>
      </p:grpSp>
      <p:grpSp>
        <p:nvGrpSpPr>
          <p:cNvPr id="952" name="Group 952"/>
          <p:cNvGrpSpPr/>
          <p:nvPr/>
        </p:nvGrpSpPr>
        <p:grpSpPr>
          <a:xfrm>
            <a:off x="370755" y="2443751"/>
            <a:ext cx="3159679" cy="1440070"/>
            <a:chOff x="0" y="0"/>
            <a:chExt cx="3159677" cy="1440068"/>
          </a:xfrm>
        </p:grpSpPr>
        <p:pic>
          <p:nvPicPr>
            <p:cNvPr id="950" name="pasted-image.png"/>
            <p:cNvPicPr>
              <a:picLocks noChangeAspect="1"/>
            </p:cNvPicPr>
            <p:nvPr/>
          </p:nvPicPr>
          <p:blipFill>
            <a:blip r:embed="rId5">
              <a:extLst/>
            </a:blip>
            <a:stretch>
              <a:fillRect/>
            </a:stretch>
          </p:blipFill>
          <p:spPr>
            <a:xfrm>
              <a:off x="988096" y="0"/>
              <a:ext cx="1183486" cy="1183486"/>
            </a:xfrm>
            <a:prstGeom prst="rect">
              <a:avLst/>
            </a:prstGeom>
            <a:ln w="12700" cap="flat">
              <a:noFill/>
              <a:miter lim="400000"/>
            </a:ln>
            <a:effectLst/>
          </p:spPr>
        </p:pic>
        <p:sp>
          <p:nvSpPr>
            <p:cNvPr id="951" name="Shape 951"/>
            <p:cNvSpPr/>
            <p:nvPr/>
          </p:nvSpPr>
          <p:spPr>
            <a:xfrm>
              <a:off x="0" y="1159083"/>
              <a:ext cx="3159678" cy="28098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rmAutofit fontScale="100000" lnSpcReduction="0"/>
            </a:bodyPr>
            <a:lstStyle>
              <a:lvl1pPr algn="ctr">
                <a:lnSpc>
                  <a:spcPct val="90000"/>
                </a:lnSpc>
                <a:spcBef>
                  <a:spcPts val="1000"/>
                </a:spcBef>
                <a:defRPr sz="1000">
                  <a:solidFill>
                    <a:srgbClr val="808080"/>
                  </a:solidFill>
                </a:defRPr>
              </a:lvl1pPr>
            </a:lstStyle>
            <a:p>
              <a:pPr/>
              <a:r>
                <a:t>MOBILE WALLETS &amp; APPS</a:t>
              </a:r>
            </a:p>
          </p:txBody>
        </p:sp>
      </p:grpSp>
      <p:grpSp>
        <p:nvGrpSpPr>
          <p:cNvPr id="955" name="Group 955"/>
          <p:cNvGrpSpPr/>
          <p:nvPr/>
        </p:nvGrpSpPr>
        <p:grpSpPr>
          <a:xfrm>
            <a:off x="370755" y="4055362"/>
            <a:ext cx="3159679" cy="1272352"/>
            <a:chOff x="0" y="0"/>
            <a:chExt cx="3159677" cy="1272350"/>
          </a:xfrm>
        </p:grpSpPr>
        <p:pic>
          <p:nvPicPr>
            <p:cNvPr id="953" name="pasted-image.png"/>
            <p:cNvPicPr>
              <a:picLocks noChangeAspect="1"/>
            </p:cNvPicPr>
            <p:nvPr/>
          </p:nvPicPr>
          <p:blipFill>
            <a:blip r:embed="rId6">
              <a:extLst/>
            </a:blip>
            <a:stretch>
              <a:fillRect/>
            </a:stretch>
          </p:blipFill>
          <p:spPr>
            <a:xfrm>
              <a:off x="1113502" y="0"/>
              <a:ext cx="932673" cy="935866"/>
            </a:xfrm>
            <a:prstGeom prst="rect">
              <a:avLst/>
            </a:prstGeom>
            <a:ln w="12700" cap="flat">
              <a:noFill/>
              <a:miter lim="400000"/>
            </a:ln>
            <a:effectLst/>
          </p:spPr>
        </p:pic>
        <p:sp>
          <p:nvSpPr>
            <p:cNvPr id="954" name="Shape 954"/>
            <p:cNvSpPr/>
            <p:nvPr/>
          </p:nvSpPr>
          <p:spPr>
            <a:xfrm>
              <a:off x="0" y="991365"/>
              <a:ext cx="3159678" cy="28098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rmAutofit fontScale="100000" lnSpcReduction="0"/>
            </a:bodyPr>
            <a:lstStyle>
              <a:lvl1pPr algn="ctr">
                <a:lnSpc>
                  <a:spcPct val="90000"/>
                </a:lnSpc>
                <a:spcBef>
                  <a:spcPts val="1000"/>
                </a:spcBef>
                <a:defRPr sz="1000">
                  <a:solidFill>
                    <a:srgbClr val="808080"/>
                  </a:solidFill>
                </a:defRPr>
              </a:lvl1pPr>
            </a:lstStyle>
            <a:p>
              <a:pPr/>
              <a:r>
                <a:t>MERCHANT WEBSITES</a:t>
              </a:r>
            </a:p>
          </p:txBody>
        </p:sp>
      </p:grpSp>
      <p:grpSp>
        <p:nvGrpSpPr>
          <p:cNvPr id="958" name="Group 958"/>
          <p:cNvGrpSpPr/>
          <p:nvPr/>
        </p:nvGrpSpPr>
        <p:grpSpPr>
          <a:xfrm>
            <a:off x="274262" y="5559127"/>
            <a:ext cx="3159679" cy="1212479"/>
            <a:chOff x="0" y="0"/>
            <a:chExt cx="3159677" cy="1212478"/>
          </a:xfrm>
        </p:grpSpPr>
        <p:pic>
          <p:nvPicPr>
            <p:cNvPr id="956" name="pasted-image.png"/>
            <p:cNvPicPr>
              <a:picLocks noChangeAspect="1"/>
            </p:cNvPicPr>
            <p:nvPr/>
          </p:nvPicPr>
          <p:blipFill>
            <a:blip r:embed="rId7">
              <a:extLst/>
            </a:blip>
            <a:stretch>
              <a:fillRect/>
            </a:stretch>
          </p:blipFill>
          <p:spPr>
            <a:xfrm>
              <a:off x="1084588" y="0"/>
              <a:ext cx="990501" cy="990500"/>
            </a:xfrm>
            <a:prstGeom prst="rect">
              <a:avLst/>
            </a:prstGeom>
            <a:ln w="12700" cap="flat">
              <a:noFill/>
              <a:miter lim="400000"/>
            </a:ln>
            <a:effectLst/>
          </p:spPr>
        </p:pic>
        <p:sp>
          <p:nvSpPr>
            <p:cNvPr id="957" name="Shape 957"/>
            <p:cNvSpPr/>
            <p:nvPr/>
          </p:nvSpPr>
          <p:spPr>
            <a:xfrm>
              <a:off x="0" y="931493"/>
              <a:ext cx="3159678" cy="28098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rmAutofit fontScale="100000" lnSpcReduction="0"/>
            </a:bodyPr>
            <a:lstStyle>
              <a:lvl1pPr algn="ctr">
                <a:lnSpc>
                  <a:spcPct val="90000"/>
                </a:lnSpc>
                <a:spcBef>
                  <a:spcPts val="1000"/>
                </a:spcBef>
                <a:defRPr sz="1000">
                  <a:solidFill>
                    <a:srgbClr val="808080"/>
                  </a:solidFill>
                </a:defRPr>
              </a:lvl1pPr>
            </a:lstStyle>
            <a:p>
              <a:pPr/>
              <a:r>
                <a:t>SOCIAL NETWORKS</a:t>
              </a:r>
            </a:p>
          </p:txBody>
        </p:sp>
      </p:grpSp>
      <p:grpSp>
        <p:nvGrpSpPr>
          <p:cNvPr id="962" name="Group 962"/>
          <p:cNvGrpSpPr/>
          <p:nvPr/>
        </p:nvGrpSpPr>
        <p:grpSpPr>
          <a:xfrm>
            <a:off x="8603204" y="909428"/>
            <a:ext cx="3159679" cy="1643767"/>
            <a:chOff x="0" y="0"/>
            <a:chExt cx="3159677" cy="1643766"/>
          </a:xfrm>
        </p:grpSpPr>
        <p:sp>
          <p:nvSpPr>
            <p:cNvPr id="959" name="Shape 959"/>
            <p:cNvSpPr/>
            <p:nvPr/>
          </p:nvSpPr>
          <p:spPr>
            <a:xfrm>
              <a:off x="0" y="1362781"/>
              <a:ext cx="3159678" cy="28098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rmAutofit fontScale="100000" lnSpcReduction="0"/>
            </a:bodyPr>
            <a:lstStyle>
              <a:lvl1pPr algn="ctr" defTabSz="484631">
                <a:lnSpc>
                  <a:spcPct val="90000"/>
                </a:lnSpc>
                <a:spcBef>
                  <a:spcPts val="500"/>
                </a:spcBef>
                <a:defRPr sz="1854">
                  <a:solidFill>
                    <a:srgbClr val="808080"/>
                  </a:solidFill>
                </a:defRPr>
              </a:lvl1pPr>
            </a:lstStyle>
            <a:p>
              <a:pPr/>
              <a:r>
                <a:t>Merchant POS</a:t>
              </a:r>
            </a:p>
          </p:txBody>
        </p:sp>
        <p:pic>
          <p:nvPicPr>
            <p:cNvPr id="960" name="pasted-image.png"/>
            <p:cNvPicPr>
              <a:picLocks noChangeAspect="1"/>
            </p:cNvPicPr>
            <p:nvPr/>
          </p:nvPicPr>
          <p:blipFill>
            <a:blip r:embed="rId8">
              <a:extLst/>
            </a:blip>
            <a:stretch>
              <a:fillRect/>
            </a:stretch>
          </p:blipFill>
          <p:spPr>
            <a:xfrm>
              <a:off x="22228" y="203250"/>
              <a:ext cx="1362623" cy="990500"/>
            </a:xfrm>
            <a:prstGeom prst="rect">
              <a:avLst/>
            </a:prstGeom>
            <a:ln w="12700" cap="flat">
              <a:noFill/>
              <a:miter lim="400000"/>
            </a:ln>
            <a:effectLst/>
          </p:spPr>
        </p:pic>
        <p:pic>
          <p:nvPicPr>
            <p:cNvPr id="961" name="pasted-image.png"/>
            <p:cNvPicPr>
              <a:picLocks noChangeAspect="1"/>
            </p:cNvPicPr>
            <p:nvPr/>
          </p:nvPicPr>
          <p:blipFill>
            <a:blip r:embed="rId9">
              <a:extLst/>
            </a:blip>
            <a:stretch>
              <a:fillRect/>
            </a:stretch>
          </p:blipFill>
          <p:spPr>
            <a:xfrm>
              <a:off x="1535389" y="0"/>
              <a:ext cx="1308101" cy="1397000"/>
            </a:xfrm>
            <a:prstGeom prst="rect">
              <a:avLst/>
            </a:prstGeom>
            <a:ln w="12700" cap="flat">
              <a:noFill/>
              <a:miter lim="400000"/>
            </a:ln>
            <a:effectLst/>
          </p:spPr>
        </p:pic>
      </p:grpSp>
      <p:grpSp>
        <p:nvGrpSpPr>
          <p:cNvPr id="965" name="Group 965"/>
          <p:cNvGrpSpPr/>
          <p:nvPr/>
        </p:nvGrpSpPr>
        <p:grpSpPr>
          <a:xfrm>
            <a:off x="8829968" y="2878128"/>
            <a:ext cx="3159678" cy="1726853"/>
            <a:chOff x="0" y="0"/>
            <a:chExt cx="3159677" cy="1726852"/>
          </a:xfrm>
        </p:grpSpPr>
        <p:pic>
          <p:nvPicPr>
            <p:cNvPr id="963" name="pasted-image.png"/>
            <p:cNvPicPr>
              <a:picLocks noChangeAspect="1"/>
            </p:cNvPicPr>
            <p:nvPr/>
          </p:nvPicPr>
          <p:blipFill>
            <a:blip r:embed="rId10">
              <a:extLst/>
            </a:blip>
            <a:stretch>
              <a:fillRect/>
            </a:stretch>
          </p:blipFill>
          <p:spPr>
            <a:xfrm>
              <a:off x="881338" y="0"/>
              <a:ext cx="1397001" cy="1397000"/>
            </a:xfrm>
            <a:prstGeom prst="rect">
              <a:avLst/>
            </a:prstGeom>
            <a:ln w="12700" cap="flat">
              <a:noFill/>
              <a:miter lim="400000"/>
            </a:ln>
            <a:effectLst/>
          </p:spPr>
        </p:pic>
        <p:sp>
          <p:nvSpPr>
            <p:cNvPr id="964" name="Shape 964"/>
            <p:cNvSpPr/>
            <p:nvPr/>
          </p:nvSpPr>
          <p:spPr>
            <a:xfrm>
              <a:off x="0" y="1445867"/>
              <a:ext cx="3159678" cy="28098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rmAutofit fontScale="100000" lnSpcReduction="0"/>
            </a:bodyPr>
            <a:lstStyle>
              <a:lvl1pPr algn="ctr" defTabSz="438911">
                <a:lnSpc>
                  <a:spcPct val="90000"/>
                </a:lnSpc>
                <a:spcBef>
                  <a:spcPts val="400"/>
                </a:spcBef>
                <a:defRPr sz="1679">
                  <a:solidFill>
                    <a:srgbClr val="808080"/>
                  </a:solidFill>
                </a:defRPr>
              </a:lvl1pPr>
            </a:lstStyle>
            <a:p>
              <a:pPr/>
              <a:r>
                <a:t>Any device connected to Internet</a:t>
              </a:r>
            </a:p>
          </p:txBody>
        </p:sp>
      </p:grpSp>
      <p:grpSp>
        <p:nvGrpSpPr>
          <p:cNvPr id="968" name="Group 968"/>
          <p:cNvGrpSpPr/>
          <p:nvPr/>
        </p:nvGrpSpPr>
        <p:grpSpPr>
          <a:xfrm>
            <a:off x="8829968" y="4929914"/>
            <a:ext cx="3159678" cy="1180677"/>
            <a:chOff x="0" y="0"/>
            <a:chExt cx="3159677" cy="1180675"/>
          </a:xfrm>
        </p:grpSpPr>
        <p:pic>
          <p:nvPicPr>
            <p:cNvPr id="966" name="pasted-image.png"/>
            <p:cNvPicPr>
              <a:picLocks noChangeAspect="1"/>
            </p:cNvPicPr>
            <p:nvPr/>
          </p:nvPicPr>
          <p:blipFill>
            <a:blip r:embed="rId11">
              <a:extLst/>
            </a:blip>
            <a:stretch>
              <a:fillRect/>
            </a:stretch>
          </p:blipFill>
          <p:spPr>
            <a:xfrm>
              <a:off x="1055144" y="0"/>
              <a:ext cx="1049389" cy="1014408"/>
            </a:xfrm>
            <a:prstGeom prst="rect">
              <a:avLst/>
            </a:prstGeom>
            <a:ln w="12700" cap="flat">
              <a:noFill/>
              <a:miter lim="400000"/>
            </a:ln>
            <a:effectLst/>
          </p:spPr>
        </p:pic>
        <p:sp>
          <p:nvSpPr>
            <p:cNvPr id="967" name="Shape 967"/>
            <p:cNvSpPr/>
            <p:nvPr/>
          </p:nvSpPr>
          <p:spPr>
            <a:xfrm>
              <a:off x="0" y="899690"/>
              <a:ext cx="3159678" cy="28098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rmAutofit fontScale="100000" lnSpcReduction="0"/>
            </a:bodyPr>
            <a:lstStyle>
              <a:lvl1pPr algn="ctr" defTabSz="484631">
                <a:lnSpc>
                  <a:spcPct val="90000"/>
                </a:lnSpc>
                <a:spcBef>
                  <a:spcPts val="500"/>
                </a:spcBef>
                <a:defRPr sz="1854">
                  <a:solidFill>
                    <a:srgbClr val="808080"/>
                  </a:solidFill>
                </a:defRPr>
              </a:lvl1pPr>
            </a:lstStyle>
            <a:p>
              <a:pPr/>
              <a:r>
                <a:t>beacons</a:t>
              </a:r>
            </a:p>
          </p:txBody>
        </p:sp>
      </p:grpSp>
      <p:grpSp>
        <p:nvGrpSpPr>
          <p:cNvPr id="971" name="Group 971"/>
          <p:cNvGrpSpPr/>
          <p:nvPr/>
        </p:nvGrpSpPr>
        <p:grpSpPr>
          <a:xfrm>
            <a:off x="2960869" y="2553194"/>
            <a:ext cx="1881901" cy="1881901"/>
            <a:chOff x="0" y="0"/>
            <a:chExt cx="1881900" cy="1881900"/>
          </a:xfrm>
        </p:grpSpPr>
        <p:sp>
          <p:nvSpPr>
            <p:cNvPr id="969" name="Shape 969"/>
            <p:cNvSpPr/>
            <p:nvPr/>
          </p:nvSpPr>
          <p:spPr>
            <a:xfrm>
              <a:off x="-1" y="-1"/>
              <a:ext cx="1881902" cy="188190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5400">
                  <a:solidFill>
                    <a:srgbClr val="FFFFFF"/>
                  </a:solidFill>
                </a:defRPr>
              </a:pPr>
            </a:p>
          </p:txBody>
        </p:sp>
        <p:sp>
          <p:nvSpPr>
            <p:cNvPr id="970" name="Shape 970"/>
            <p:cNvSpPr/>
            <p:nvPr/>
          </p:nvSpPr>
          <p:spPr>
            <a:xfrm>
              <a:off x="187641" y="438029"/>
              <a:ext cx="1506618" cy="1005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p>
              <a:pPr algn="ctr">
                <a:defRPr sz="2000">
                  <a:solidFill>
                    <a:srgbClr val="FFFFFF"/>
                  </a:solidFill>
                  <a:latin typeface="FontAwesome"/>
                  <a:ea typeface="FontAwesome"/>
                  <a:cs typeface="FontAwesome"/>
                  <a:sym typeface="FontAwesome"/>
                </a:defRPr>
              </a:pPr>
              <a:r>
                <a:t>Distribution &amp;</a:t>
              </a:r>
            </a:p>
            <a:p>
              <a:pPr algn="ctr">
                <a:defRPr sz="2000">
                  <a:solidFill>
                    <a:srgbClr val="FFFFFF"/>
                  </a:solidFill>
                  <a:latin typeface="FontAwesome"/>
                  <a:ea typeface="FontAwesome"/>
                  <a:cs typeface="FontAwesome"/>
                  <a:sym typeface="FontAwesome"/>
                </a:defRPr>
              </a:pPr>
              <a:r>
                <a:t>Exchange</a:t>
              </a:r>
            </a:p>
          </p:txBody>
        </p:sp>
      </p:grpSp>
      <p:sp>
        <p:nvSpPr>
          <p:cNvPr id="972" name="Shape 972"/>
          <p:cNvSpPr/>
          <p:nvPr/>
        </p:nvSpPr>
        <p:spPr>
          <a:xfrm>
            <a:off x="6948668" y="2553194"/>
            <a:ext cx="1881901" cy="1881901"/>
          </a:xfrm>
          <a:prstGeom prst="ellipse">
            <a:avLst/>
          </a:prstGeom>
          <a:solidFill>
            <a:srgbClr val="F23B48"/>
          </a:solidFill>
          <a:ln w="12700">
            <a:miter lim="400000"/>
          </a:ln>
        </p:spPr>
        <p:txBody>
          <a:bodyPr lIns="45719" rIns="45719" anchor="ctr"/>
          <a:lstStyle/>
          <a:p>
            <a:pPr algn="ctr">
              <a:defRPr sz="5400">
                <a:solidFill>
                  <a:srgbClr val="FFFFFF"/>
                </a:solidFill>
              </a:defRPr>
            </a:pPr>
          </a:p>
        </p:txBody>
      </p:sp>
      <p:sp>
        <p:nvSpPr>
          <p:cNvPr id="973" name="Shape 973"/>
          <p:cNvSpPr/>
          <p:nvPr/>
        </p:nvSpPr>
        <p:spPr>
          <a:xfrm>
            <a:off x="7136310" y="3296024"/>
            <a:ext cx="1506618" cy="396241"/>
          </a:xfrm>
          <a:prstGeom prst="rect">
            <a:avLst/>
          </a:prstGeom>
          <a:ln w="12700">
            <a:miter lim="400000"/>
          </a:ln>
          <a:extLst>
            <a:ext uri="{C572A759-6A51-4108-AA02-DFA0A04FC94B}">
              <ma14:wrappingTextBoxFlag xmlns:ma14="http://schemas.microsoft.com/office/mac/drawingml/2011/main" val="1"/>
            </a:ext>
          </a:extLst>
        </p:spPr>
        <p:txBody>
          <a:bodyPr lIns="45719" rIns="45719" anchor="ctr">
            <a:spAutoFit/>
          </a:bodyPr>
          <a:lstStyle>
            <a:lvl1pPr algn="ctr">
              <a:defRPr sz="2000">
                <a:solidFill>
                  <a:srgbClr val="FFFFFF"/>
                </a:solidFill>
                <a:latin typeface="FontAwesome"/>
                <a:ea typeface="FontAwesome"/>
                <a:cs typeface="FontAwesome"/>
                <a:sym typeface="FontAwesome"/>
              </a:defRPr>
            </a:lvl1pPr>
          </a:lstStyle>
          <a:p>
            <a:pPr/>
            <a:r>
              <a:t>Redemption</a:t>
            </a:r>
          </a:p>
        </p:txBody>
      </p:sp>
      <p:sp>
        <p:nvSpPr>
          <p:cNvPr id="974" name="Shape 974"/>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Architecture ecosystem through APIs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974">
                                            <p:bg/>
                                          </p:spTgt>
                                        </p:tgtEl>
                                        <p:attrNameLst>
                                          <p:attrName>style.visibility</p:attrName>
                                        </p:attrNameLst>
                                      </p:cBhvr>
                                      <p:to>
                                        <p:strVal val="visible"/>
                                      </p:to>
                                    </p:set>
                                    <p:animEffect filter="wipe(left)" transition="in">
                                      <p:cBhvr>
                                        <p:cTn id="7" dur="500"/>
                                        <p:tgtEl>
                                          <p:spTgt spid="97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974">
                                            <p:txEl>
                                              <p:pRg st="0" end="0"/>
                                            </p:txEl>
                                          </p:spTgt>
                                        </p:tgtEl>
                                        <p:attrNameLst>
                                          <p:attrName>style.visibility</p:attrName>
                                        </p:attrNameLst>
                                      </p:cBhvr>
                                      <p:to>
                                        <p:strVal val="visible"/>
                                      </p:to>
                                    </p:set>
                                    <p:animEffect filter="wipe(left)" transition="in">
                                      <p:cBhvr>
                                        <p:cTn id="10" dur="500"/>
                                        <p:tgtEl>
                                          <p:spTgt spid="97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Subtype="0" presetID="1" grpId="2" fill="hold">
                                  <p:stCondLst>
                                    <p:cond delay="0"/>
                                  </p:stCondLst>
                                  <p:iterate type="el" backwards="0">
                                    <p:tmAbs val="0"/>
                                  </p:iterate>
                                  <p:childTnLst>
                                    <p:set>
                                      <p:cBhvr>
                                        <p:cTn id="14" fill="hold"/>
                                        <p:tgtEl>
                                          <p:spTgt spid="9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Class="entr" nodeType="clickEffect" presetSubtype="4" presetID="22" grpId="3" fill="hold">
                                  <p:stCondLst>
                                    <p:cond delay="0"/>
                                  </p:stCondLst>
                                  <p:iterate type="el" backwards="0">
                                    <p:tmAbs val="0"/>
                                  </p:iterate>
                                  <p:childTnLst>
                                    <p:set>
                                      <p:cBhvr>
                                        <p:cTn id="18" fill="hold"/>
                                        <p:tgtEl>
                                          <p:spTgt spid="971"/>
                                        </p:tgtEl>
                                        <p:attrNameLst>
                                          <p:attrName>style.visibility</p:attrName>
                                        </p:attrNameLst>
                                      </p:cBhvr>
                                      <p:to>
                                        <p:strVal val="visible"/>
                                      </p:to>
                                    </p:set>
                                    <p:animEffect filter="wipe(down)" transition="in">
                                      <p:cBhvr>
                                        <p:cTn id="19" dur="500"/>
                                        <p:tgtEl>
                                          <p:spTgt spid="971"/>
                                        </p:tgtEl>
                                      </p:cBhvr>
                                    </p:animEffect>
                                  </p:childTnLst>
                                </p:cTn>
                              </p:par>
                            </p:childTnLst>
                          </p:cTn>
                        </p:par>
                      </p:childTnLst>
                    </p:cTn>
                  </p:par>
                  <p:par>
                    <p:cTn id="20" fill="hold">
                      <p:stCondLst>
                        <p:cond delay="indefinite"/>
                      </p:stCondLst>
                      <p:childTnLst>
                        <p:par>
                          <p:cTn id="21" fill="hold">
                            <p:stCondLst>
                              <p:cond delay="0"/>
                            </p:stCondLst>
                            <p:childTnLst>
                              <p:par>
                                <p:cTn id="22" presetClass="entr" nodeType="clickEffect" presetSubtype="0" presetID="1" grpId="4" fill="hold">
                                  <p:stCondLst>
                                    <p:cond delay="0"/>
                                  </p:stCondLst>
                                  <p:iterate type="el" backwards="0">
                                    <p:tmAbs val="0"/>
                                  </p:iterate>
                                  <p:childTnLst>
                                    <p:set>
                                      <p:cBhvr>
                                        <p:cTn id="23" fill="hold"/>
                                        <p:tgtEl>
                                          <p:spTgt spid="949"/>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0" presetID="1" grpId="5" fill="hold">
                                  <p:stCondLst>
                                    <p:cond delay="0"/>
                                  </p:stCondLst>
                                  <p:iterate type="el" backwards="0">
                                    <p:tmAbs val="0"/>
                                  </p:iterate>
                                  <p:childTnLst>
                                    <p:set>
                                      <p:cBhvr>
                                        <p:cTn id="27" fill="hold"/>
                                        <p:tgtEl>
                                          <p:spTgt spid="952"/>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0" presetID="1" grpId="6" fill="hold">
                                  <p:stCondLst>
                                    <p:cond delay="0"/>
                                  </p:stCondLst>
                                  <p:iterate type="el" backwards="0">
                                    <p:tmAbs val="0"/>
                                  </p:iterate>
                                  <p:childTnLst>
                                    <p:set>
                                      <p:cBhvr>
                                        <p:cTn id="31" fill="hold"/>
                                        <p:tgtEl>
                                          <p:spTgt spid="955"/>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Class="entr" nodeType="clickEffect" presetSubtype="0" presetID="1" grpId="7" fill="hold">
                                  <p:stCondLst>
                                    <p:cond delay="0"/>
                                  </p:stCondLst>
                                  <p:iterate type="el" backwards="0">
                                    <p:tmAbs val="0"/>
                                  </p:iterate>
                                  <p:childTnLst>
                                    <p:set>
                                      <p:cBhvr>
                                        <p:cTn id="35" fill="hold"/>
                                        <p:tgtEl>
                                          <p:spTgt spid="958"/>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Class="entr" nodeType="clickEffect" presetSubtype="4" presetID="22" grpId="8" fill="hold">
                                  <p:stCondLst>
                                    <p:cond delay="0"/>
                                  </p:stCondLst>
                                  <p:iterate type="el" backwards="0">
                                    <p:tmAbs val="0"/>
                                  </p:iterate>
                                  <p:childTnLst>
                                    <p:set>
                                      <p:cBhvr>
                                        <p:cTn id="39" fill="hold"/>
                                        <p:tgtEl>
                                          <p:spTgt spid="972"/>
                                        </p:tgtEl>
                                        <p:attrNameLst>
                                          <p:attrName>style.visibility</p:attrName>
                                        </p:attrNameLst>
                                      </p:cBhvr>
                                      <p:to>
                                        <p:strVal val="visible"/>
                                      </p:to>
                                    </p:set>
                                    <p:animEffect filter="wipe(down)" transition="in">
                                      <p:cBhvr>
                                        <p:cTn id="40" dur="1000"/>
                                        <p:tgtEl>
                                          <p:spTgt spid="972"/>
                                        </p:tgtEl>
                                      </p:cBhvr>
                                    </p:animEffect>
                                  </p:childTnLst>
                                </p:cTn>
                              </p:par>
                            </p:childTnLst>
                          </p:cTn>
                        </p:par>
                      </p:childTnLst>
                    </p:cTn>
                  </p:par>
                  <p:par>
                    <p:cTn id="41" fill="hold">
                      <p:stCondLst>
                        <p:cond delay="indefinite"/>
                      </p:stCondLst>
                      <p:childTnLst>
                        <p:par>
                          <p:cTn id="42" fill="hold">
                            <p:stCondLst>
                              <p:cond delay="0"/>
                            </p:stCondLst>
                            <p:childTnLst>
                              <p:par>
                                <p:cTn id="43" presetClass="entr" nodeType="clickEffect" presetSubtype="8" presetID="22" grpId="9" fill="hold">
                                  <p:stCondLst>
                                    <p:cond delay="0"/>
                                  </p:stCondLst>
                                  <p:iterate type="el" backwards="0">
                                    <p:tmAbs val="0"/>
                                  </p:iterate>
                                  <p:childTnLst>
                                    <p:set>
                                      <p:cBhvr>
                                        <p:cTn id="44" fill="hold"/>
                                        <p:tgtEl>
                                          <p:spTgt spid="962"/>
                                        </p:tgtEl>
                                        <p:attrNameLst>
                                          <p:attrName>style.visibility</p:attrName>
                                        </p:attrNameLst>
                                      </p:cBhvr>
                                      <p:to>
                                        <p:strVal val="visible"/>
                                      </p:to>
                                    </p:set>
                                    <p:animEffect filter="wipe(left)" transition="in">
                                      <p:cBhvr>
                                        <p:cTn id="45" dur="1000"/>
                                        <p:tgtEl>
                                          <p:spTgt spid="962"/>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Subtype="0" presetID="1" grpId="10" fill="hold">
                                  <p:stCondLst>
                                    <p:cond delay="0"/>
                                  </p:stCondLst>
                                  <p:iterate type="el" backwards="0">
                                    <p:tmAbs val="0"/>
                                  </p:iterate>
                                  <p:childTnLst>
                                    <p:set>
                                      <p:cBhvr>
                                        <p:cTn id="49" fill="hold"/>
                                        <p:tgtEl>
                                          <p:spTgt spid="965"/>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Class="entr" nodeType="clickEffect" presetSubtype="0" presetID="1" grpId="11" fill="hold">
                                  <p:stCondLst>
                                    <p:cond delay="0"/>
                                  </p:stCondLst>
                                  <p:iterate type="el" backwards="0">
                                    <p:tmAbs val="0"/>
                                  </p:iterate>
                                  <p:childTnLst>
                                    <p:set>
                                      <p:cBhvr>
                                        <p:cTn id="53" fill="hold"/>
                                        <p:tgtEl>
                                          <p:spTgt spid="968"/>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958" grpId="7"/>
      <p:bldP build="whole" bldLvl="1" animBg="1" rev="0" advAuto="0" spid="949" grpId="4"/>
      <p:bldP build="whole" bldLvl="1" animBg="1" rev="0" advAuto="0" spid="955" grpId="6"/>
      <p:bldP build="whole" bldLvl="1" animBg="1" rev="0" advAuto="0" spid="972" grpId="8"/>
      <p:bldP build="p" bldLvl="1" animBg="1" rev="0" advAuto="0" spid="974" grpId="1"/>
      <p:bldP build="whole" bldLvl="1" animBg="1" rev="0" advAuto="0" spid="965" grpId="10"/>
      <p:bldP build="whole" bldLvl="1" animBg="1" rev="0" advAuto="0" spid="952" grpId="5"/>
      <p:bldP build="whole" bldLvl="1" animBg="1" rev="0" advAuto="0" spid="971" grpId="3"/>
      <p:bldP build="whole" bldLvl="1" animBg="1" rev="0" advAuto="0" spid="962" grpId="9"/>
      <p:bldP build="whole" bldLvl="1" animBg="1" rev="0" advAuto="0" spid="968" grpId="11"/>
      <p:bldP build="whole" bldLvl="1" animBg="1" rev="0" advAuto="0" spid="946" grpId="2"/>
    </p:bldLst>
  </p:timing>
</p:sld>
</file>

<file path=ppt/slides/slide11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7003" name="Group 7003"/>
          <p:cNvGrpSpPr/>
          <p:nvPr/>
        </p:nvGrpSpPr>
        <p:grpSpPr>
          <a:xfrm>
            <a:off x="1032507" y="1951154"/>
            <a:ext cx="10072122" cy="2653029"/>
            <a:chOff x="0" y="0"/>
            <a:chExt cx="10072120" cy="2653027"/>
          </a:xfrm>
        </p:grpSpPr>
        <p:sp>
          <p:nvSpPr>
            <p:cNvPr id="6987" name="Shape 6987"/>
            <p:cNvSpPr/>
            <p:nvPr/>
          </p:nvSpPr>
          <p:spPr>
            <a:xfrm>
              <a:off x="-1" y="2049335"/>
              <a:ext cx="10072121" cy="1"/>
            </a:xfrm>
            <a:prstGeom prst="line">
              <a:avLst/>
            </a:prstGeom>
            <a:noFill/>
            <a:ln w="15875" cap="flat">
              <a:solidFill>
                <a:srgbClr val="F2F2F2"/>
              </a:solidFill>
              <a:prstDash val="solid"/>
              <a:miter lim="800000"/>
            </a:ln>
            <a:effectLst/>
          </p:spPr>
          <p:txBody>
            <a:bodyPr wrap="square" lIns="45719" tIns="45719" rIns="45719" bIns="45719" numCol="1" anchor="t">
              <a:noAutofit/>
            </a:bodyPr>
            <a:lstStyle/>
            <a:p>
              <a:pPr/>
            </a:p>
          </p:txBody>
        </p:sp>
        <p:sp>
          <p:nvSpPr>
            <p:cNvPr id="6988" name="Shape 6988"/>
            <p:cNvSpPr/>
            <p:nvPr/>
          </p:nvSpPr>
          <p:spPr>
            <a:xfrm>
              <a:off x="-1" y="1538013"/>
              <a:ext cx="10072121" cy="1"/>
            </a:xfrm>
            <a:prstGeom prst="line">
              <a:avLst/>
            </a:prstGeom>
            <a:noFill/>
            <a:ln w="15875" cap="flat">
              <a:solidFill>
                <a:srgbClr val="F2F2F2"/>
              </a:solidFill>
              <a:prstDash val="solid"/>
              <a:miter lim="800000"/>
            </a:ln>
            <a:effectLst/>
          </p:spPr>
          <p:txBody>
            <a:bodyPr wrap="square" lIns="45719" tIns="45719" rIns="45719" bIns="45719" numCol="1" anchor="t">
              <a:noAutofit/>
            </a:bodyPr>
            <a:lstStyle/>
            <a:p>
              <a:pPr/>
            </a:p>
          </p:txBody>
        </p:sp>
        <p:sp>
          <p:nvSpPr>
            <p:cNvPr id="6989" name="Shape 6989"/>
            <p:cNvSpPr/>
            <p:nvPr/>
          </p:nvSpPr>
          <p:spPr>
            <a:xfrm>
              <a:off x="-1" y="1026691"/>
              <a:ext cx="10072121" cy="1"/>
            </a:xfrm>
            <a:prstGeom prst="line">
              <a:avLst/>
            </a:prstGeom>
            <a:noFill/>
            <a:ln w="15875" cap="flat">
              <a:solidFill>
                <a:srgbClr val="F2F2F2"/>
              </a:solidFill>
              <a:prstDash val="solid"/>
              <a:miter lim="800000"/>
            </a:ln>
            <a:effectLst/>
          </p:spPr>
          <p:txBody>
            <a:bodyPr wrap="square" lIns="45719" tIns="45719" rIns="45719" bIns="45719" numCol="1" anchor="t">
              <a:noAutofit/>
            </a:bodyPr>
            <a:lstStyle/>
            <a:p>
              <a:pPr/>
            </a:p>
          </p:txBody>
        </p:sp>
        <p:sp>
          <p:nvSpPr>
            <p:cNvPr id="6990" name="Shape 6990"/>
            <p:cNvSpPr/>
            <p:nvPr/>
          </p:nvSpPr>
          <p:spPr>
            <a:xfrm>
              <a:off x="-1" y="515369"/>
              <a:ext cx="10072121" cy="1"/>
            </a:xfrm>
            <a:prstGeom prst="line">
              <a:avLst/>
            </a:prstGeom>
            <a:noFill/>
            <a:ln w="15875" cap="flat">
              <a:solidFill>
                <a:srgbClr val="F2F2F2"/>
              </a:solidFill>
              <a:prstDash val="solid"/>
              <a:miter lim="800000"/>
            </a:ln>
            <a:effectLst/>
          </p:spPr>
          <p:txBody>
            <a:bodyPr wrap="square" lIns="45719" tIns="45719" rIns="45719" bIns="45719" numCol="1" anchor="t">
              <a:noAutofit/>
            </a:bodyPr>
            <a:lstStyle/>
            <a:p>
              <a:pPr/>
            </a:p>
          </p:txBody>
        </p:sp>
        <p:sp>
          <p:nvSpPr>
            <p:cNvPr id="6991" name="Shape 6991"/>
            <p:cNvSpPr/>
            <p:nvPr/>
          </p:nvSpPr>
          <p:spPr>
            <a:xfrm>
              <a:off x="-1" y="-1"/>
              <a:ext cx="10072121" cy="1"/>
            </a:xfrm>
            <a:prstGeom prst="line">
              <a:avLst/>
            </a:prstGeom>
            <a:noFill/>
            <a:ln w="15875" cap="flat">
              <a:solidFill>
                <a:srgbClr val="F2F2F2"/>
              </a:solidFill>
              <a:prstDash val="solid"/>
              <a:miter lim="800000"/>
            </a:ln>
            <a:effectLst/>
          </p:spPr>
          <p:txBody>
            <a:bodyPr wrap="square" lIns="45719" tIns="45719" rIns="45719" bIns="45719" numCol="1" anchor="t">
              <a:noAutofit/>
            </a:bodyPr>
            <a:lstStyle/>
            <a:p>
              <a:pPr/>
            </a:p>
          </p:txBody>
        </p:sp>
        <p:grpSp>
          <p:nvGrpSpPr>
            <p:cNvPr id="7002" name="Group 7002"/>
            <p:cNvGrpSpPr/>
            <p:nvPr/>
          </p:nvGrpSpPr>
          <p:grpSpPr>
            <a:xfrm>
              <a:off x="41868" y="2525011"/>
              <a:ext cx="10030253" cy="128017"/>
              <a:chOff x="0" y="0"/>
              <a:chExt cx="10030251" cy="128015"/>
            </a:xfrm>
          </p:grpSpPr>
          <p:sp>
            <p:nvSpPr>
              <p:cNvPr id="6992" name="Shape 6992"/>
              <p:cNvSpPr/>
              <p:nvPr/>
            </p:nvSpPr>
            <p:spPr>
              <a:xfrm>
                <a:off x="-1" y="64007"/>
                <a:ext cx="10030253" cy="1"/>
              </a:xfrm>
              <a:prstGeom prst="line">
                <a:avLst/>
              </a:prstGeom>
              <a:noFill/>
              <a:ln w="22225" cap="flat">
                <a:solidFill>
                  <a:srgbClr val="D9D9D9"/>
                </a:solidFill>
                <a:prstDash val="solid"/>
                <a:miter lim="800000"/>
              </a:ln>
              <a:effectLst/>
            </p:spPr>
            <p:txBody>
              <a:bodyPr wrap="square" lIns="45719" tIns="45719" rIns="45719" bIns="45719" numCol="1" anchor="t">
                <a:noAutofit/>
              </a:bodyPr>
              <a:lstStyle/>
              <a:p>
                <a:pPr/>
              </a:p>
            </p:txBody>
          </p:sp>
          <p:sp>
            <p:nvSpPr>
              <p:cNvPr id="6993" name="Shape 6993"/>
              <p:cNvSpPr/>
              <p:nvPr/>
            </p:nvSpPr>
            <p:spPr>
              <a:xfrm>
                <a:off x="0" y="0"/>
                <a:ext cx="128017" cy="128016"/>
              </a:xfrm>
              <a:prstGeom prst="ellipse">
                <a:avLst/>
              </a:prstGeom>
              <a:solidFill>
                <a:srgbClr val="D9D9D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94" name="Shape 6994"/>
              <p:cNvSpPr/>
              <p:nvPr/>
            </p:nvSpPr>
            <p:spPr>
              <a:xfrm>
                <a:off x="1243013" y="0"/>
                <a:ext cx="128017" cy="128016"/>
              </a:xfrm>
              <a:prstGeom prst="ellipse">
                <a:avLst/>
              </a:prstGeom>
              <a:solidFill>
                <a:srgbClr val="D9D9D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95" name="Shape 6995"/>
              <p:cNvSpPr/>
              <p:nvPr/>
            </p:nvSpPr>
            <p:spPr>
              <a:xfrm>
                <a:off x="2486026" y="0"/>
                <a:ext cx="128017" cy="128016"/>
              </a:xfrm>
              <a:prstGeom prst="ellipse">
                <a:avLst/>
              </a:prstGeom>
              <a:solidFill>
                <a:srgbClr val="D9D9D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96" name="Shape 6996"/>
              <p:cNvSpPr/>
              <p:nvPr/>
            </p:nvSpPr>
            <p:spPr>
              <a:xfrm>
                <a:off x="3729039" y="0"/>
                <a:ext cx="128017" cy="128016"/>
              </a:xfrm>
              <a:prstGeom prst="ellipse">
                <a:avLst/>
              </a:prstGeom>
              <a:solidFill>
                <a:srgbClr val="D9D9D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97" name="Shape 6997"/>
              <p:cNvSpPr/>
              <p:nvPr/>
            </p:nvSpPr>
            <p:spPr>
              <a:xfrm>
                <a:off x="4972052" y="0"/>
                <a:ext cx="128017" cy="128016"/>
              </a:xfrm>
              <a:prstGeom prst="ellipse">
                <a:avLst/>
              </a:prstGeom>
              <a:solidFill>
                <a:srgbClr val="D9D9D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98" name="Shape 6998"/>
              <p:cNvSpPr/>
              <p:nvPr/>
            </p:nvSpPr>
            <p:spPr>
              <a:xfrm>
                <a:off x="6215065" y="0"/>
                <a:ext cx="128017" cy="128016"/>
              </a:xfrm>
              <a:prstGeom prst="ellipse">
                <a:avLst/>
              </a:prstGeom>
              <a:solidFill>
                <a:srgbClr val="D9D9D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99" name="Shape 6999"/>
              <p:cNvSpPr/>
              <p:nvPr/>
            </p:nvSpPr>
            <p:spPr>
              <a:xfrm>
                <a:off x="7458078" y="0"/>
                <a:ext cx="128017" cy="128016"/>
              </a:xfrm>
              <a:prstGeom prst="ellipse">
                <a:avLst/>
              </a:prstGeom>
              <a:solidFill>
                <a:srgbClr val="D9D9D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00" name="Shape 7000"/>
              <p:cNvSpPr/>
              <p:nvPr/>
            </p:nvSpPr>
            <p:spPr>
              <a:xfrm>
                <a:off x="8659221" y="0"/>
                <a:ext cx="128017" cy="128016"/>
              </a:xfrm>
              <a:prstGeom prst="ellipse">
                <a:avLst/>
              </a:prstGeom>
              <a:solidFill>
                <a:srgbClr val="D9D9D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01" name="Shape 7001"/>
              <p:cNvSpPr/>
              <p:nvPr/>
            </p:nvSpPr>
            <p:spPr>
              <a:xfrm>
                <a:off x="9902235" y="0"/>
                <a:ext cx="128017" cy="128016"/>
              </a:xfrm>
              <a:prstGeom prst="ellipse">
                <a:avLst/>
              </a:prstGeom>
              <a:solidFill>
                <a:srgbClr val="D9D9D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grpSp>
        <p:nvGrpSpPr>
          <p:cNvPr id="7013" name="Group 7013"/>
          <p:cNvGrpSpPr/>
          <p:nvPr/>
        </p:nvGrpSpPr>
        <p:grpSpPr>
          <a:xfrm>
            <a:off x="955085" y="4702847"/>
            <a:ext cx="10273114" cy="269241"/>
            <a:chOff x="0" y="0"/>
            <a:chExt cx="10273112" cy="269240"/>
          </a:xfrm>
        </p:grpSpPr>
        <p:sp>
          <p:nvSpPr>
            <p:cNvPr id="7004" name="Shape 7004"/>
            <p:cNvSpPr/>
            <p:nvPr/>
          </p:nvSpPr>
          <p:spPr>
            <a:xfrm>
              <a:off x="-1" y="0"/>
              <a:ext cx="366600" cy="269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595959"/>
                  </a:solidFill>
                </a:defRPr>
              </a:lvl1pPr>
            </a:lstStyle>
            <a:p>
              <a:pPr/>
              <a:r>
                <a:t>Mar</a:t>
              </a:r>
            </a:p>
          </p:txBody>
        </p:sp>
        <p:sp>
          <p:nvSpPr>
            <p:cNvPr id="7005" name="Shape 7005"/>
            <p:cNvSpPr/>
            <p:nvPr/>
          </p:nvSpPr>
          <p:spPr>
            <a:xfrm>
              <a:off x="1255663" y="0"/>
              <a:ext cx="341298" cy="269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595959"/>
                  </a:solidFill>
                </a:defRPr>
              </a:lvl1pPr>
            </a:lstStyle>
            <a:p>
              <a:pPr/>
              <a:r>
                <a:t>Apr</a:t>
              </a:r>
            </a:p>
          </p:txBody>
        </p:sp>
        <p:sp>
          <p:nvSpPr>
            <p:cNvPr id="7006" name="Shape 7006"/>
            <p:cNvSpPr/>
            <p:nvPr/>
          </p:nvSpPr>
          <p:spPr>
            <a:xfrm>
              <a:off x="2475546" y="0"/>
              <a:ext cx="392049" cy="269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595959"/>
                  </a:solidFill>
                </a:defRPr>
              </a:lvl1pPr>
            </a:lstStyle>
            <a:p>
              <a:pPr/>
              <a:r>
                <a:t>May</a:t>
              </a:r>
            </a:p>
          </p:txBody>
        </p:sp>
        <p:sp>
          <p:nvSpPr>
            <p:cNvPr id="7007" name="Shape 7007"/>
            <p:cNvSpPr/>
            <p:nvPr/>
          </p:nvSpPr>
          <p:spPr>
            <a:xfrm>
              <a:off x="3739656" y="0"/>
              <a:ext cx="349856" cy="269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595959"/>
                  </a:solidFill>
                </a:defRPr>
              </a:lvl1pPr>
            </a:lstStyle>
            <a:p>
              <a:pPr/>
              <a:r>
                <a:t>Jun</a:t>
              </a:r>
            </a:p>
          </p:txBody>
        </p:sp>
        <p:sp>
          <p:nvSpPr>
            <p:cNvPr id="7008" name="Shape 7008"/>
            <p:cNvSpPr/>
            <p:nvPr/>
          </p:nvSpPr>
          <p:spPr>
            <a:xfrm>
              <a:off x="9897956" y="0"/>
              <a:ext cx="375157" cy="269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595959"/>
                  </a:solidFill>
                </a:defRPr>
              </a:lvl1pPr>
            </a:lstStyle>
            <a:p>
              <a:pPr/>
              <a:r>
                <a:t>Nov</a:t>
              </a:r>
            </a:p>
          </p:txBody>
        </p:sp>
        <p:sp>
          <p:nvSpPr>
            <p:cNvPr id="7009" name="Shape 7009"/>
            <p:cNvSpPr/>
            <p:nvPr/>
          </p:nvSpPr>
          <p:spPr>
            <a:xfrm>
              <a:off x="8671908" y="0"/>
              <a:ext cx="341224" cy="269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595959"/>
                  </a:solidFill>
                </a:defRPr>
              </a:lvl1pPr>
            </a:lstStyle>
            <a:p>
              <a:pPr/>
              <a:r>
                <a:t>Oct</a:t>
              </a:r>
            </a:p>
          </p:txBody>
        </p:sp>
        <p:sp>
          <p:nvSpPr>
            <p:cNvPr id="7010" name="Shape 7010"/>
            <p:cNvSpPr/>
            <p:nvPr/>
          </p:nvSpPr>
          <p:spPr>
            <a:xfrm>
              <a:off x="7449469" y="0"/>
              <a:ext cx="375306" cy="269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595959"/>
                  </a:solidFill>
                </a:defRPr>
              </a:lvl1pPr>
            </a:lstStyle>
            <a:p>
              <a:pPr/>
              <a:r>
                <a:t>Sep</a:t>
              </a:r>
            </a:p>
          </p:txBody>
        </p:sp>
        <p:sp>
          <p:nvSpPr>
            <p:cNvPr id="7011" name="Shape 7011"/>
            <p:cNvSpPr/>
            <p:nvPr/>
          </p:nvSpPr>
          <p:spPr>
            <a:xfrm>
              <a:off x="6210712" y="0"/>
              <a:ext cx="375306" cy="269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595959"/>
                  </a:solidFill>
                </a:defRPr>
              </a:lvl1pPr>
            </a:lstStyle>
            <a:p>
              <a:pPr/>
              <a:r>
                <a:t>Aug</a:t>
              </a:r>
            </a:p>
          </p:txBody>
        </p:sp>
        <p:sp>
          <p:nvSpPr>
            <p:cNvPr id="7012" name="Shape 7012"/>
            <p:cNvSpPr/>
            <p:nvPr/>
          </p:nvSpPr>
          <p:spPr>
            <a:xfrm>
              <a:off x="5005872" y="0"/>
              <a:ext cx="298957" cy="269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595959"/>
                  </a:solidFill>
                </a:defRPr>
              </a:lvl1pPr>
            </a:lstStyle>
            <a:p>
              <a:pPr/>
              <a:r>
                <a:t>Jul</a:t>
              </a:r>
            </a:p>
          </p:txBody>
        </p:sp>
      </p:grpSp>
      <p:sp>
        <p:nvSpPr>
          <p:cNvPr id="7014" name="Shape 7014"/>
          <p:cNvSpPr/>
          <p:nvPr>
            <p:ph type="body" sz="quarter" idx="1"/>
          </p:nvPr>
        </p:nvSpPr>
        <p:spPr>
          <a:prstGeom prst="rect">
            <a:avLst/>
          </a:prstGeom>
        </p:spPr>
        <p:txBody>
          <a:bodyPr/>
          <a:lstStyle/>
          <a:p>
            <a:pPr/>
            <a:r>
              <a:t>Creative Project Timeline</a:t>
            </a:r>
          </a:p>
        </p:txBody>
      </p:sp>
      <p:sp>
        <p:nvSpPr>
          <p:cNvPr id="7015" name="Shape 7015"/>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016" name="Shape 7016"/>
          <p:cNvSpPr/>
          <p:nvPr>
            <p:ph type="sldNum" sz="quarter" idx="2"/>
          </p:nvPr>
        </p:nvSpPr>
        <p:spPr>
          <a:xfrm>
            <a:off x="11579487" y="445801"/>
            <a:ext cx="215232"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017" name="Shape 7017"/>
          <p:cNvSpPr/>
          <p:nvPr/>
        </p:nvSpPr>
        <p:spPr>
          <a:xfrm>
            <a:off x="1032508" y="3900478"/>
            <a:ext cx="1412899" cy="200026"/>
          </a:xfrm>
          <a:prstGeom prst="roundRect">
            <a:avLst>
              <a:gd name="adj" fmla="val 50000"/>
            </a:avLst>
          </a:prstGeom>
          <a:solidFill>
            <a:srgbClr val="B8CBD3"/>
          </a:solidFill>
          <a:ln w="12700">
            <a:miter lim="400000"/>
          </a:ln>
        </p:spPr>
        <p:txBody>
          <a:bodyPr lIns="45719" rIns="45719" anchor="ctr"/>
          <a:lstStyle/>
          <a:p>
            <a:pPr algn="ctr">
              <a:defRPr>
                <a:solidFill>
                  <a:srgbClr val="FFFFFF"/>
                </a:solidFill>
              </a:defRPr>
            </a:pPr>
          </a:p>
        </p:txBody>
      </p:sp>
      <p:sp>
        <p:nvSpPr>
          <p:cNvPr id="7018" name="Shape 7018"/>
          <p:cNvSpPr/>
          <p:nvPr/>
        </p:nvSpPr>
        <p:spPr>
          <a:xfrm>
            <a:off x="2317388" y="3389157"/>
            <a:ext cx="2614044" cy="200026"/>
          </a:xfrm>
          <a:prstGeom prst="roundRect">
            <a:avLst>
              <a:gd name="adj" fmla="val 50000"/>
            </a:avLst>
          </a:prstGeom>
          <a:solidFill>
            <a:srgbClr val="99AEBA"/>
          </a:solidFill>
          <a:ln w="12700">
            <a:miter lim="400000"/>
          </a:ln>
        </p:spPr>
        <p:txBody>
          <a:bodyPr lIns="45719" rIns="45719" anchor="ctr"/>
          <a:lstStyle/>
          <a:p>
            <a:pPr algn="ctr">
              <a:defRPr>
                <a:solidFill>
                  <a:srgbClr val="FFFFFF"/>
                </a:solidFill>
              </a:defRPr>
            </a:pPr>
          </a:p>
        </p:txBody>
      </p:sp>
      <p:sp>
        <p:nvSpPr>
          <p:cNvPr id="7019" name="Shape 7019"/>
          <p:cNvSpPr/>
          <p:nvPr/>
        </p:nvSpPr>
        <p:spPr>
          <a:xfrm>
            <a:off x="3560402" y="3900478"/>
            <a:ext cx="2614044" cy="200026"/>
          </a:xfrm>
          <a:prstGeom prst="roundRect">
            <a:avLst>
              <a:gd name="adj" fmla="val 50000"/>
            </a:avLst>
          </a:prstGeom>
          <a:solidFill>
            <a:srgbClr val="7C95A5"/>
          </a:solidFill>
          <a:ln w="12700">
            <a:miter lim="400000"/>
          </a:ln>
        </p:spPr>
        <p:txBody>
          <a:bodyPr lIns="45719" rIns="45719" anchor="ctr"/>
          <a:lstStyle/>
          <a:p>
            <a:pPr algn="ctr">
              <a:defRPr>
                <a:solidFill>
                  <a:srgbClr val="FFFFFF"/>
                </a:solidFill>
              </a:defRPr>
            </a:pPr>
          </a:p>
        </p:txBody>
      </p:sp>
      <p:sp>
        <p:nvSpPr>
          <p:cNvPr id="7020" name="Shape 7020"/>
          <p:cNvSpPr/>
          <p:nvPr/>
        </p:nvSpPr>
        <p:spPr>
          <a:xfrm>
            <a:off x="4803416" y="2877834"/>
            <a:ext cx="5058200" cy="200026"/>
          </a:xfrm>
          <a:prstGeom prst="roundRect">
            <a:avLst>
              <a:gd name="adj" fmla="val 50000"/>
            </a:avLst>
          </a:prstGeom>
          <a:solidFill>
            <a:srgbClr val="637C90"/>
          </a:solidFill>
          <a:ln w="12700">
            <a:miter lim="400000"/>
          </a:ln>
        </p:spPr>
        <p:txBody>
          <a:bodyPr lIns="45719" rIns="45719" anchor="ctr"/>
          <a:lstStyle/>
          <a:p>
            <a:pPr algn="ctr">
              <a:defRPr>
                <a:solidFill>
                  <a:srgbClr val="FFFFFF"/>
                </a:solidFill>
              </a:defRPr>
            </a:pPr>
          </a:p>
        </p:txBody>
      </p:sp>
      <p:sp>
        <p:nvSpPr>
          <p:cNvPr id="7021" name="Shape 7021"/>
          <p:cNvSpPr/>
          <p:nvPr/>
        </p:nvSpPr>
        <p:spPr>
          <a:xfrm>
            <a:off x="7289441" y="2378777"/>
            <a:ext cx="1371030" cy="200026"/>
          </a:xfrm>
          <a:prstGeom prst="roundRect">
            <a:avLst>
              <a:gd name="adj" fmla="val 50000"/>
            </a:avLst>
          </a:prstGeom>
          <a:solidFill>
            <a:srgbClr val="495D6B"/>
          </a:solidFill>
          <a:ln w="12700">
            <a:miter lim="400000"/>
          </a:ln>
        </p:spPr>
        <p:txBody>
          <a:bodyPr lIns="45719" rIns="45719" anchor="ctr"/>
          <a:lstStyle/>
          <a:p>
            <a:pPr algn="ctr">
              <a:defRPr>
                <a:solidFill>
                  <a:srgbClr val="FFFFFF"/>
                </a:solidFill>
              </a:defRPr>
            </a:pPr>
          </a:p>
        </p:txBody>
      </p:sp>
      <p:sp>
        <p:nvSpPr>
          <p:cNvPr id="7022" name="Shape 7022"/>
          <p:cNvSpPr/>
          <p:nvPr/>
        </p:nvSpPr>
        <p:spPr>
          <a:xfrm>
            <a:off x="8532455" y="1851143"/>
            <a:ext cx="2572175" cy="200026"/>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grpSp>
        <p:nvGrpSpPr>
          <p:cNvPr id="7025" name="Group 7025"/>
          <p:cNvGrpSpPr/>
          <p:nvPr/>
        </p:nvGrpSpPr>
        <p:grpSpPr>
          <a:xfrm>
            <a:off x="1087374" y="5560650"/>
            <a:ext cx="535879" cy="535877"/>
            <a:chOff x="0" y="0"/>
            <a:chExt cx="535877" cy="535876"/>
          </a:xfrm>
        </p:grpSpPr>
        <p:sp>
          <p:nvSpPr>
            <p:cNvPr id="7023" name="Shape 7023"/>
            <p:cNvSpPr/>
            <p:nvPr/>
          </p:nvSpPr>
          <p:spPr>
            <a:xfrm>
              <a:off x="0" y="-1"/>
              <a:ext cx="535878" cy="535878"/>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24" name="Shape 7024"/>
            <p:cNvSpPr/>
            <p:nvPr/>
          </p:nvSpPr>
          <p:spPr>
            <a:xfrm>
              <a:off x="78477" y="82518"/>
              <a:ext cx="37892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026" name="Shape 7026"/>
          <p:cNvSpPr/>
          <p:nvPr/>
        </p:nvSpPr>
        <p:spPr>
          <a:xfrm>
            <a:off x="1757498" y="5634292"/>
            <a:ext cx="673424" cy="3556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defRPr sz="1200">
                <a:solidFill>
                  <a:srgbClr val="B8CBD3"/>
                </a:solidFill>
              </a:defRPr>
            </a:pPr>
            <a:r>
              <a:t>Business</a:t>
            </a:r>
          </a:p>
          <a:p>
            <a:pPr>
              <a:defRPr sz="1200">
                <a:solidFill>
                  <a:srgbClr val="B8CBD3"/>
                </a:solidFill>
              </a:defRPr>
            </a:pPr>
            <a:r>
              <a:t>Start</a:t>
            </a:r>
          </a:p>
        </p:txBody>
      </p:sp>
      <p:grpSp>
        <p:nvGrpSpPr>
          <p:cNvPr id="7029" name="Group 7029"/>
          <p:cNvGrpSpPr/>
          <p:nvPr/>
        </p:nvGrpSpPr>
        <p:grpSpPr>
          <a:xfrm>
            <a:off x="2814608" y="5560650"/>
            <a:ext cx="535879" cy="535877"/>
            <a:chOff x="0" y="0"/>
            <a:chExt cx="535877" cy="535876"/>
          </a:xfrm>
        </p:grpSpPr>
        <p:sp>
          <p:nvSpPr>
            <p:cNvPr id="7027" name="Shape 7027"/>
            <p:cNvSpPr/>
            <p:nvPr/>
          </p:nvSpPr>
          <p:spPr>
            <a:xfrm>
              <a:off x="0" y="-1"/>
              <a:ext cx="535878" cy="53587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28" name="Shape 7028"/>
            <p:cNvSpPr/>
            <p:nvPr/>
          </p:nvSpPr>
          <p:spPr>
            <a:xfrm>
              <a:off x="78477" y="82518"/>
              <a:ext cx="37892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030" name="Shape 7030"/>
          <p:cNvSpPr/>
          <p:nvPr/>
        </p:nvSpPr>
        <p:spPr>
          <a:xfrm>
            <a:off x="3484733" y="5634292"/>
            <a:ext cx="910656" cy="3556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defRPr sz="1200">
                <a:solidFill>
                  <a:srgbClr val="99AEBA"/>
                </a:solidFill>
              </a:defRPr>
            </a:pPr>
            <a:r>
              <a:t>Software</a:t>
            </a:r>
          </a:p>
          <a:p>
            <a:pPr>
              <a:defRPr sz="1200">
                <a:solidFill>
                  <a:srgbClr val="99AEBA"/>
                </a:solidFill>
              </a:defRPr>
            </a:pPr>
            <a:r>
              <a:t>Development</a:t>
            </a:r>
          </a:p>
        </p:txBody>
      </p:sp>
      <p:grpSp>
        <p:nvGrpSpPr>
          <p:cNvPr id="7033" name="Group 7033"/>
          <p:cNvGrpSpPr/>
          <p:nvPr/>
        </p:nvGrpSpPr>
        <p:grpSpPr>
          <a:xfrm>
            <a:off x="4541842" y="5560650"/>
            <a:ext cx="535879" cy="535877"/>
            <a:chOff x="0" y="0"/>
            <a:chExt cx="535877" cy="535876"/>
          </a:xfrm>
        </p:grpSpPr>
        <p:sp>
          <p:nvSpPr>
            <p:cNvPr id="7031" name="Shape 7031"/>
            <p:cNvSpPr/>
            <p:nvPr/>
          </p:nvSpPr>
          <p:spPr>
            <a:xfrm>
              <a:off x="0" y="-1"/>
              <a:ext cx="535878" cy="535878"/>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32" name="Shape 7032"/>
            <p:cNvSpPr/>
            <p:nvPr/>
          </p:nvSpPr>
          <p:spPr>
            <a:xfrm>
              <a:off x="78477" y="82518"/>
              <a:ext cx="37892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ç</a:t>
              </a:r>
            </a:p>
          </p:txBody>
        </p:sp>
      </p:grpSp>
      <p:sp>
        <p:nvSpPr>
          <p:cNvPr id="7034" name="Shape 7034"/>
          <p:cNvSpPr/>
          <p:nvPr/>
        </p:nvSpPr>
        <p:spPr>
          <a:xfrm>
            <a:off x="5211967" y="5634292"/>
            <a:ext cx="724174" cy="3556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defRPr sz="1200">
                <a:solidFill>
                  <a:srgbClr val="7C95A5"/>
                </a:solidFill>
              </a:defRPr>
            </a:pPr>
            <a:r>
              <a:t>Marketing</a:t>
            </a:r>
          </a:p>
          <a:p>
            <a:pPr>
              <a:defRPr sz="1200">
                <a:solidFill>
                  <a:srgbClr val="7C95A5"/>
                </a:solidFill>
              </a:defRPr>
            </a:pPr>
            <a:r>
              <a:t>Strategy</a:t>
            </a:r>
          </a:p>
        </p:txBody>
      </p:sp>
      <p:grpSp>
        <p:nvGrpSpPr>
          <p:cNvPr id="7037" name="Group 7037"/>
          <p:cNvGrpSpPr/>
          <p:nvPr/>
        </p:nvGrpSpPr>
        <p:grpSpPr>
          <a:xfrm>
            <a:off x="6269077" y="5560650"/>
            <a:ext cx="535879" cy="535877"/>
            <a:chOff x="0" y="0"/>
            <a:chExt cx="535877" cy="535876"/>
          </a:xfrm>
        </p:grpSpPr>
        <p:sp>
          <p:nvSpPr>
            <p:cNvPr id="7035" name="Shape 7035"/>
            <p:cNvSpPr/>
            <p:nvPr/>
          </p:nvSpPr>
          <p:spPr>
            <a:xfrm>
              <a:off x="0" y="-1"/>
              <a:ext cx="535878" cy="53587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36" name="Shape 7036"/>
            <p:cNvSpPr/>
            <p:nvPr/>
          </p:nvSpPr>
          <p:spPr>
            <a:xfrm>
              <a:off x="78477" y="82518"/>
              <a:ext cx="37892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038" name="Shape 7038"/>
          <p:cNvSpPr/>
          <p:nvPr/>
        </p:nvSpPr>
        <p:spPr>
          <a:xfrm>
            <a:off x="6939202" y="5634292"/>
            <a:ext cx="580182" cy="3556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defRPr sz="1200">
                <a:solidFill>
                  <a:srgbClr val="637C90"/>
                </a:solidFill>
              </a:defRPr>
            </a:pPr>
            <a:r>
              <a:t>Sales</a:t>
            </a:r>
          </a:p>
          <a:p>
            <a:pPr>
              <a:defRPr sz="1200">
                <a:solidFill>
                  <a:srgbClr val="637C90"/>
                </a:solidFill>
              </a:defRPr>
            </a:pPr>
            <a:r>
              <a:t>Analysis</a:t>
            </a:r>
          </a:p>
        </p:txBody>
      </p:sp>
      <p:grpSp>
        <p:nvGrpSpPr>
          <p:cNvPr id="7041" name="Group 7041"/>
          <p:cNvGrpSpPr/>
          <p:nvPr/>
        </p:nvGrpSpPr>
        <p:grpSpPr>
          <a:xfrm>
            <a:off x="7996311" y="5560650"/>
            <a:ext cx="535879" cy="535877"/>
            <a:chOff x="0" y="0"/>
            <a:chExt cx="535877" cy="535876"/>
          </a:xfrm>
        </p:grpSpPr>
        <p:sp>
          <p:nvSpPr>
            <p:cNvPr id="7039" name="Shape 7039"/>
            <p:cNvSpPr/>
            <p:nvPr/>
          </p:nvSpPr>
          <p:spPr>
            <a:xfrm>
              <a:off x="0" y="-1"/>
              <a:ext cx="535878" cy="53587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40" name="Shape 7040"/>
            <p:cNvSpPr/>
            <p:nvPr/>
          </p:nvSpPr>
          <p:spPr>
            <a:xfrm>
              <a:off x="78477" y="82518"/>
              <a:ext cx="37892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Ã</a:t>
              </a:r>
            </a:p>
          </p:txBody>
        </p:sp>
      </p:grpSp>
      <p:sp>
        <p:nvSpPr>
          <p:cNvPr id="7042" name="Shape 7042"/>
          <p:cNvSpPr/>
          <p:nvPr/>
        </p:nvSpPr>
        <p:spPr>
          <a:xfrm>
            <a:off x="8666436" y="5634292"/>
            <a:ext cx="809154" cy="3556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defRPr sz="1200">
                <a:solidFill>
                  <a:srgbClr val="495D6B"/>
                </a:solidFill>
              </a:defRPr>
            </a:pPr>
            <a:r>
              <a:t>Mobile App</a:t>
            </a:r>
          </a:p>
          <a:p>
            <a:pPr>
              <a:defRPr sz="1200">
                <a:solidFill>
                  <a:srgbClr val="495D6B"/>
                </a:solidFill>
              </a:defRPr>
            </a:pPr>
            <a:r>
              <a:t>Design</a:t>
            </a:r>
          </a:p>
        </p:txBody>
      </p:sp>
      <p:grpSp>
        <p:nvGrpSpPr>
          <p:cNvPr id="7045" name="Group 7045"/>
          <p:cNvGrpSpPr/>
          <p:nvPr/>
        </p:nvGrpSpPr>
        <p:grpSpPr>
          <a:xfrm>
            <a:off x="9723545" y="5560650"/>
            <a:ext cx="535879" cy="535877"/>
            <a:chOff x="0" y="0"/>
            <a:chExt cx="535877" cy="535876"/>
          </a:xfrm>
        </p:grpSpPr>
        <p:sp>
          <p:nvSpPr>
            <p:cNvPr id="7043" name="Shape 7043"/>
            <p:cNvSpPr/>
            <p:nvPr/>
          </p:nvSpPr>
          <p:spPr>
            <a:xfrm>
              <a:off x="0" y="-1"/>
              <a:ext cx="535878" cy="53587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7044" name="Shape 7044"/>
            <p:cNvSpPr/>
            <p:nvPr/>
          </p:nvSpPr>
          <p:spPr>
            <a:xfrm>
              <a:off x="78477" y="82518"/>
              <a:ext cx="37892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046" name="Shape 7046"/>
          <p:cNvSpPr/>
          <p:nvPr/>
        </p:nvSpPr>
        <p:spPr>
          <a:xfrm>
            <a:off x="10393670" y="5634292"/>
            <a:ext cx="622524" cy="3556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defRPr sz="1200">
                <a:solidFill>
                  <a:srgbClr val="F23B48"/>
                </a:solidFill>
              </a:defRPr>
            </a:pPr>
            <a:r>
              <a:t>Creative</a:t>
            </a:r>
          </a:p>
          <a:p>
            <a:pPr>
              <a:defRPr sz="1200">
                <a:solidFill>
                  <a:srgbClr val="F23B48"/>
                </a:solidFill>
              </a:defRPr>
            </a:pPr>
            <a:r>
              <a:t>Design</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014">
                                            <p:bg/>
                                          </p:spTgt>
                                        </p:tgtEl>
                                        <p:attrNameLst>
                                          <p:attrName>style.visibility</p:attrName>
                                        </p:attrNameLst>
                                      </p:cBhvr>
                                      <p:to>
                                        <p:strVal val="visible"/>
                                      </p:to>
                                    </p:set>
                                    <p:animEffect filter="wipe(left)" transition="in">
                                      <p:cBhvr>
                                        <p:cTn id="7" dur="500"/>
                                        <p:tgtEl>
                                          <p:spTgt spid="701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014">
                                            <p:txEl>
                                              <p:pRg st="0" end="0"/>
                                            </p:txEl>
                                          </p:spTgt>
                                        </p:tgtEl>
                                        <p:attrNameLst>
                                          <p:attrName>style.visibility</p:attrName>
                                        </p:attrNameLst>
                                      </p:cBhvr>
                                      <p:to>
                                        <p:strVal val="visible"/>
                                      </p:to>
                                    </p:set>
                                    <p:animEffect filter="wipe(left)" transition="in">
                                      <p:cBhvr>
                                        <p:cTn id="10" dur="500"/>
                                        <p:tgtEl>
                                          <p:spTgt spid="701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015">
                                            <p:bg/>
                                          </p:spTgt>
                                        </p:tgtEl>
                                        <p:attrNameLst>
                                          <p:attrName>style.visibility</p:attrName>
                                        </p:attrNameLst>
                                      </p:cBhvr>
                                      <p:to>
                                        <p:strVal val="visible"/>
                                      </p:to>
                                    </p:set>
                                    <p:animEffect filter="dissolve" transition="in">
                                      <p:cBhvr>
                                        <p:cTn id="15" dur="500"/>
                                        <p:tgtEl>
                                          <p:spTgt spid="701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015">
                                            <p:txEl>
                                              <p:pRg st="0" end="0"/>
                                            </p:txEl>
                                          </p:spTgt>
                                        </p:tgtEl>
                                        <p:attrNameLst>
                                          <p:attrName>style.visibility</p:attrName>
                                        </p:attrNameLst>
                                      </p:cBhvr>
                                      <p:to>
                                        <p:strVal val="visible"/>
                                      </p:to>
                                    </p:set>
                                    <p:animEffect filter="dissolve" transition="in">
                                      <p:cBhvr>
                                        <p:cTn id="18" dur="500"/>
                                        <p:tgtEl>
                                          <p:spTgt spid="701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16" presetID="4" grpId="3" fill="hold">
                                  <p:stCondLst>
                                    <p:cond delay="0"/>
                                  </p:stCondLst>
                                  <p:iterate type="el" backwards="0">
                                    <p:tmAbs val="0"/>
                                  </p:iterate>
                                  <p:childTnLst>
                                    <p:set>
                                      <p:cBhvr>
                                        <p:cTn id="22" fill="hold"/>
                                        <p:tgtEl>
                                          <p:spTgt spid="7003"/>
                                        </p:tgtEl>
                                        <p:attrNameLst>
                                          <p:attrName>style.visibility</p:attrName>
                                        </p:attrNameLst>
                                      </p:cBhvr>
                                      <p:to>
                                        <p:strVal val="visible"/>
                                      </p:to>
                                    </p:set>
                                    <p:animEffect filter="box(in)" transition="in">
                                      <p:cBhvr>
                                        <p:cTn id="23" dur="2000"/>
                                        <p:tgtEl>
                                          <p:spTgt spid="7003"/>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 grpId="4" fill="hold">
                                  <p:stCondLst>
                                    <p:cond delay="0"/>
                                  </p:stCondLst>
                                  <p:iterate type="el" backwards="0">
                                    <p:tmAbs val="0"/>
                                  </p:iterate>
                                  <p:childTnLst>
                                    <p:set>
                                      <p:cBhvr>
                                        <p:cTn id="27" fill="hold"/>
                                        <p:tgtEl>
                                          <p:spTgt spid="7013"/>
                                        </p:tgtEl>
                                        <p:attrNameLst>
                                          <p:attrName>style.visibility</p:attrName>
                                        </p:attrNameLst>
                                      </p:cBhvr>
                                      <p:to>
                                        <p:strVal val="visible"/>
                                      </p:to>
                                    </p:set>
                                    <p:anim calcmode="lin" valueType="num">
                                      <p:cBhvr>
                                        <p:cTn id="28" dur="500" fill="hold"/>
                                        <p:tgtEl>
                                          <p:spTgt spid="7013"/>
                                        </p:tgtEl>
                                        <p:attrNameLst>
                                          <p:attrName>ppt_x</p:attrName>
                                        </p:attrNameLst>
                                      </p:cBhvr>
                                      <p:tavLst>
                                        <p:tav tm="0">
                                          <p:val>
                                            <p:strVal val="#ppt_x"/>
                                          </p:val>
                                        </p:tav>
                                        <p:tav tm="100000">
                                          <p:val>
                                            <p:strVal val="#ppt_x"/>
                                          </p:val>
                                        </p:tav>
                                      </p:tavLst>
                                    </p:anim>
                                    <p:anim calcmode="lin" valueType="num">
                                      <p:cBhvr>
                                        <p:cTn id="29" dur="500" fill="hold"/>
                                        <p:tgtEl>
                                          <p:spTgt spid="7013"/>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Class="entr" nodeType="clickEffect" presetSubtype="8" presetID="22" grpId="5" fill="hold">
                                  <p:stCondLst>
                                    <p:cond delay="0"/>
                                  </p:stCondLst>
                                  <p:iterate type="el" backwards="0">
                                    <p:tmAbs val="0"/>
                                  </p:iterate>
                                  <p:childTnLst>
                                    <p:set>
                                      <p:cBhvr>
                                        <p:cTn id="33" fill="hold"/>
                                        <p:tgtEl>
                                          <p:spTgt spid="7017"/>
                                        </p:tgtEl>
                                        <p:attrNameLst>
                                          <p:attrName>style.visibility</p:attrName>
                                        </p:attrNameLst>
                                      </p:cBhvr>
                                      <p:to>
                                        <p:strVal val="visible"/>
                                      </p:to>
                                    </p:set>
                                    <p:animEffect filter="wipe(left)" transition="in">
                                      <p:cBhvr>
                                        <p:cTn id="34" dur="500"/>
                                        <p:tgtEl>
                                          <p:spTgt spid="7017"/>
                                        </p:tgtEl>
                                      </p:cBhvr>
                                    </p:animEffect>
                                  </p:childTnLst>
                                </p:cTn>
                              </p:par>
                            </p:childTnLst>
                          </p:cTn>
                        </p:par>
                      </p:childTnLst>
                    </p:cTn>
                  </p:par>
                  <p:par>
                    <p:cTn id="35" fill="hold">
                      <p:stCondLst>
                        <p:cond delay="indefinite"/>
                      </p:stCondLst>
                      <p:childTnLst>
                        <p:par>
                          <p:cTn id="36" fill="hold">
                            <p:stCondLst>
                              <p:cond delay="0"/>
                            </p:stCondLst>
                            <p:childTnLst>
                              <p:par>
                                <p:cTn id="37" presetClass="entr" nodeType="clickEffect" presetSubtype="8" presetID="22" grpId="6" fill="hold">
                                  <p:stCondLst>
                                    <p:cond delay="0"/>
                                  </p:stCondLst>
                                  <p:iterate type="el" backwards="0">
                                    <p:tmAbs val="0"/>
                                  </p:iterate>
                                  <p:childTnLst>
                                    <p:set>
                                      <p:cBhvr>
                                        <p:cTn id="38" fill="hold"/>
                                        <p:tgtEl>
                                          <p:spTgt spid="7018"/>
                                        </p:tgtEl>
                                        <p:attrNameLst>
                                          <p:attrName>style.visibility</p:attrName>
                                        </p:attrNameLst>
                                      </p:cBhvr>
                                      <p:to>
                                        <p:strVal val="visible"/>
                                      </p:to>
                                    </p:set>
                                    <p:animEffect filter="wipe(left)" transition="in">
                                      <p:cBhvr>
                                        <p:cTn id="39" dur="500"/>
                                        <p:tgtEl>
                                          <p:spTgt spid="7018"/>
                                        </p:tgtEl>
                                      </p:cBhvr>
                                    </p:animEffect>
                                  </p:childTnLst>
                                </p:cTn>
                              </p:par>
                            </p:childTnLst>
                          </p:cTn>
                        </p:par>
                      </p:childTnLst>
                    </p:cTn>
                  </p:par>
                  <p:par>
                    <p:cTn id="40" fill="hold">
                      <p:stCondLst>
                        <p:cond delay="indefinite"/>
                      </p:stCondLst>
                      <p:childTnLst>
                        <p:par>
                          <p:cTn id="41" fill="hold">
                            <p:stCondLst>
                              <p:cond delay="0"/>
                            </p:stCondLst>
                            <p:childTnLst>
                              <p:par>
                                <p:cTn id="42" presetClass="entr" nodeType="clickEffect" presetSubtype="8" presetID="22" grpId="7" fill="hold">
                                  <p:stCondLst>
                                    <p:cond delay="0"/>
                                  </p:stCondLst>
                                  <p:iterate type="el" backwards="0">
                                    <p:tmAbs val="0"/>
                                  </p:iterate>
                                  <p:childTnLst>
                                    <p:set>
                                      <p:cBhvr>
                                        <p:cTn id="43" fill="hold"/>
                                        <p:tgtEl>
                                          <p:spTgt spid="7019"/>
                                        </p:tgtEl>
                                        <p:attrNameLst>
                                          <p:attrName>style.visibility</p:attrName>
                                        </p:attrNameLst>
                                      </p:cBhvr>
                                      <p:to>
                                        <p:strVal val="visible"/>
                                      </p:to>
                                    </p:set>
                                    <p:animEffect filter="wipe(left)" transition="in">
                                      <p:cBhvr>
                                        <p:cTn id="44" dur="500"/>
                                        <p:tgtEl>
                                          <p:spTgt spid="7019"/>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Subtype="8" presetID="22" grpId="8" fill="hold">
                                  <p:stCondLst>
                                    <p:cond delay="0"/>
                                  </p:stCondLst>
                                  <p:iterate type="el" backwards="0">
                                    <p:tmAbs val="0"/>
                                  </p:iterate>
                                  <p:childTnLst>
                                    <p:set>
                                      <p:cBhvr>
                                        <p:cTn id="48" fill="hold"/>
                                        <p:tgtEl>
                                          <p:spTgt spid="7020"/>
                                        </p:tgtEl>
                                        <p:attrNameLst>
                                          <p:attrName>style.visibility</p:attrName>
                                        </p:attrNameLst>
                                      </p:cBhvr>
                                      <p:to>
                                        <p:strVal val="visible"/>
                                      </p:to>
                                    </p:set>
                                    <p:animEffect filter="wipe(left)" transition="in">
                                      <p:cBhvr>
                                        <p:cTn id="49" dur="500"/>
                                        <p:tgtEl>
                                          <p:spTgt spid="7020"/>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Subtype="8" presetID="22" grpId="9" fill="hold">
                                  <p:stCondLst>
                                    <p:cond delay="0"/>
                                  </p:stCondLst>
                                  <p:iterate type="el" backwards="0">
                                    <p:tmAbs val="0"/>
                                  </p:iterate>
                                  <p:childTnLst>
                                    <p:set>
                                      <p:cBhvr>
                                        <p:cTn id="53" fill="hold"/>
                                        <p:tgtEl>
                                          <p:spTgt spid="7021"/>
                                        </p:tgtEl>
                                        <p:attrNameLst>
                                          <p:attrName>style.visibility</p:attrName>
                                        </p:attrNameLst>
                                      </p:cBhvr>
                                      <p:to>
                                        <p:strVal val="visible"/>
                                      </p:to>
                                    </p:set>
                                    <p:animEffect filter="wipe(left)" transition="in">
                                      <p:cBhvr>
                                        <p:cTn id="54" dur="500"/>
                                        <p:tgtEl>
                                          <p:spTgt spid="7021"/>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8" presetID="22" grpId="10" fill="hold">
                                  <p:stCondLst>
                                    <p:cond delay="0"/>
                                  </p:stCondLst>
                                  <p:iterate type="el" backwards="0">
                                    <p:tmAbs val="0"/>
                                  </p:iterate>
                                  <p:childTnLst>
                                    <p:set>
                                      <p:cBhvr>
                                        <p:cTn id="58" fill="hold"/>
                                        <p:tgtEl>
                                          <p:spTgt spid="7022"/>
                                        </p:tgtEl>
                                        <p:attrNameLst>
                                          <p:attrName>style.visibility</p:attrName>
                                        </p:attrNameLst>
                                      </p:cBhvr>
                                      <p:to>
                                        <p:strVal val="visible"/>
                                      </p:to>
                                    </p:set>
                                    <p:animEffect filter="wipe(left)" transition="in">
                                      <p:cBhvr>
                                        <p:cTn id="59" dur="500"/>
                                        <p:tgtEl>
                                          <p:spTgt spid="7022"/>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4" presetID="2" grpId="11" fill="hold">
                                  <p:stCondLst>
                                    <p:cond delay="0"/>
                                  </p:stCondLst>
                                  <p:iterate type="el" backwards="0">
                                    <p:tmAbs val="0"/>
                                  </p:iterate>
                                  <p:childTnLst>
                                    <p:set>
                                      <p:cBhvr>
                                        <p:cTn id="63" fill="hold"/>
                                        <p:tgtEl>
                                          <p:spTgt spid="7026"/>
                                        </p:tgtEl>
                                        <p:attrNameLst>
                                          <p:attrName>style.visibility</p:attrName>
                                        </p:attrNameLst>
                                      </p:cBhvr>
                                      <p:to>
                                        <p:strVal val="visible"/>
                                      </p:to>
                                    </p:set>
                                    <p:anim calcmode="lin" valueType="num">
                                      <p:cBhvr>
                                        <p:cTn id="64" dur="500" fill="hold"/>
                                        <p:tgtEl>
                                          <p:spTgt spid="7026"/>
                                        </p:tgtEl>
                                        <p:attrNameLst>
                                          <p:attrName>ppt_x</p:attrName>
                                        </p:attrNameLst>
                                      </p:cBhvr>
                                      <p:tavLst>
                                        <p:tav tm="0">
                                          <p:val>
                                            <p:strVal val="#ppt_x"/>
                                          </p:val>
                                        </p:tav>
                                        <p:tav tm="100000">
                                          <p:val>
                                            <p:strVal val="#ppt_x"/>
                                          </p:val>
                                        </p:tav>
                                      </p:tavLst>
                                    </p:anim>
                                    <p:anim calcmode="lin" valueType="num">
                                      <p:cBhvr>
                                        <p:cTn id="65" dur="500" fill="hold"/>
                                        <p:tgtEl>
                                          <p:spTgt spid="7026"/>
                                        </p:tgtEl>
                                        <p:attrNameLst>
                                          <p:attrName>ppt_y</p:attrName>
                                        </p:attrNameLst>
                                      </p:cBhvr>
                                      <p:tavLst>
                                        <p:tav tm="0">
                                          <p:val>
                                            <p:strVal val="1+#ppt_h/2"/>
                                          </p:val>
                                        </p:tav>
                                        <p:tav tm="100000">
                                          <p:val>
                                            <p:strVal val="#ppt_y"/>
                                          </p:val>
                                        </p:tav>
                                      </p:tavLst>
                                    </p:anim>
                                  </p:childTnLst>
                                </p:cTn>
                              </p:par>
                            </p:childTnLst>
                          </p:cTn>
                        </p:par>
                        <p:par>
                          <p:cTn id="66" fill="hold">
                            <p:stCondLst>
                              <p:cond delay="500"/>
                            </p:stCondLst>
                            <p:childTnLst>
                              <p:par>
                                <p:cTn id="67" presetClass="entr" nodeType="afterEffect" presetSubtype="4" presetID="2" grpId="12" fill="hold">
                                  <p:stCondLst>
                                    <p:cond delay="0"/>
                                  </p:stCondLst>
                                  <p:iterate type="el" backwards="0">
                                    <p:tmAbs val="0"/>
                                  </p:iterate>
                                  <p:childTnLst>
                                    <p:set>
                                      <p:cBhvr>
                                        <p:cTn id="68" fill="hold"/>
                                        <p:tgtEl>
                                          <p:spTgt spid="7025"/>
                                        </p:tgtEl>
                                        <p:attrNameLst>
                                          <p:attrName>style.visibility</p:attrName>
                                        </p:attrNameLst>
                                      </p:cBhvr>
                                      <p:to>
                                        <p:strVal val="visible"/>
                                      </p:to>
                                    </p:set>
                                    <p:anim calcmode="lin" valueType="num">
                                      <p:cBhvr>
                                        <p:cTn id="69" dur="500" fill="hold"/>
                                        <p:tgtEl>
                                          <p:spTgt spid="7025"/>
                                        </p:tgtEl>
                                        <p:attrNameLst>
                                          <p:attrName>ppt_x</p:attrName>
                                        </p:attrNameLst>
                                      </p:cBhvr>
                                      <p:tavLst>
                                        <p:tav tm="0">
                                          <p:val>
                                            <p:strVal val="#ppt_x"/>
                                          </p:val>
                                        </p:tav>
                                        <p:tav tm="100000">
                                          <p:val>
                                            <p:strVal val="#ppt_x"/>
                                          </p:val>
                                        </p:tav>
                                      </p:tavLst>
                                    </p:anim>
                                    <p:anim calcmode="lin" valueType="num">
                                      <p:cBhvr>
                                        <p:cTn id="70" dur="500" fill="hold"/>
                                        <p:tgtEl>
                                          <p:spTgt spid="7025"/>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Class="entr" nodeType="clickEffect" presetSubtype="4" presetID="2" grpId="13" fill="hold">
                                  <p:stCondLst>
                                    <p:cond delay="0"/>
                                  </p:stCondLst>
                                  <p:iterate type="el" backwards="0">
                                    <p:tmAbs val="0"/>
                                  </p:iterate>
                                  <p:childTnLst>
                                    <p:set>
                                      <p:cBhvr>
                                        <p:cTn id="74" fill="hold"/>
                                        <p:tgtEl>
                                          <p:spTgt spid="7029"/>
                                        </p:tgtEl>
                                        <p:attrNameLst>
                                          <p:attrName>style.visibility</p:attrName>
                                        </p:attrNameLst>
                                      </p:cBhvr>
                                      <p:to>
                                        <p:strVal val="visible"/>
                                      </p:to>
                                    </p:set>
                                    <p:anim calcmode="lin" valueType="num">
                                      <p:cBhvr>
                                        <p:cTn id="75" dur="500" fill="hold"/>
                                        <p:tgtEl>
                                          <p:spTgt spid="7029"/>
                                        </p:tgtEl>
                                        <p:attrNameLst>
                                          <p:attrName>ppt_x</p:attrName>
                                        </p:attrNameLst>
                                      </p:cBhvr>
                                      <p:tavLst>
                                        <p:tav tm="0">
                                          <p:val>
                                            <p:strVal val="#ppt_x"/>
                                          </p:val>
                                        </p:tav>
                                        <p:tav tm="100000">
                                          <p:val>
                                            <p:strVal val="#ppt_x"/>
                                          </p:val>
                                        </p:tav>
                                      </p:tavLst>
                                    </p:anim>
                                    <p:anim calcmode="lin" valueType="num">
                                      <p:cBhvr>
                                        <p:cTn id="76" dur="500" fill="hold"/>
                                        <p:tgtEl>
                                          <p:spTgt spid="7029"/>
                                        </p:tgtEl>
                                        <p:attrNameLst>
                                          <p:attrName>ppt_y</p:attrName>
                                        </p:attrNameLst>
                                      </p:cBhvr>
                                      <p:tavLst>
                                        <p:tav tm="0">
                                          <p:val>
                                            <p:strVal val="1+#ppt_h/2"/>
                                          </p:val>
                                        </p:tav>
                                        <p:tav tm="100000">
                                          <p:val>
                                            <p:strVal val="#ppt_y"/>
                                          </p:val>
                                        </p:tav>
                                      </p:tavLst>
                                    </p:anim>
                                  </p:childTnLst>
                                </p:cTn>
                              </p:par>
                            </p:childTnLst>
                          </p:cTn>
                        </p:par>
                        <p:par>
                          <p:cTn id="77" fill="hold">
                            <p:stCondLst>
                              <p:cond delay="500"/>
                            </p:stCondLst>
                            <p:childTnLst>
                              <p:par>
                                <p:cTn id="78" presetClass="entr" nodeType="afterEffect" presetSubtype="4" presetID="2" grpId="14" fill="hold">
                                  <p:stCondLst>
                                    <p:cond delay="0"/>
                                  </p:stCondLst>
                                  <p:iterate type="el" backwards="0">
                                    <p:tmAbs val="0"/>
                                  </p:iterate>
                                  <p:childTnLst>
                                    <p:set>
                                      <p:cBhvr>
                                        <p:cTn id="79" fill="hold"/>
                                        <p:tgtEl>
                                          <p:spTgt spid="7030"/>
                                        </p:tgtEl>
                                        <p:attrNameLst>
                                          <p:attrName>style.visibility</p:attrName>
                                        </p:attrNameLst>
                                      </p:cBhvr>
                                      <p:to>
                                        <p:strVal val="visible"/>
                                      </p:to>
                                    </p:set>
                                    <p:anim calcmode="lin" valueType="num">
                                      <p:cBhvr>
                                        <p:cTn id="80" dur="500" fill="hold"/>
                                        <p:tgtEl>
                                          <p:spTgt spid="7030"/>
                                        </p:tgtEl>
                                        <p:attrNameLst>
                                          <p:attrName>ppt_x</p:attrName>
                                        </p:attrNameLst>
                                      </p:cBhvr>
                                      <p:tavLst>
                                        <p:tav tm="0">
                                          <p:val>
                                            <p:strVal val="#ppt_x"/>
                                          </p:val>
                                        </p:tav>
                                        <p:tav tm="100000">
                                          <p:val>
                                            <p:strVal val="#ppt_x"/>
                                          </p:val>
                                        </p:tav>
                                      </p:tavLst>
                                    </p:anim>
                                    <p:anim calcmode="lin" valueType="num">
                                      <p:cBhvr>
                                        <p:cTn id="81" dur="500" fill="hold"/>
                                        <p:tgtEl>
                                          <p:spTgt spid="7030"/>
                                        </p:tgtEl>
                                        <p:attrNameLst>
                                          <p:attrName>ppt_y</p:attrName>
                                        </p:attrNameLst>
                                      </p:cBhvr>
                                      <p:tavLst>
                                        <p:tav tm="0">
                                          <p:val>
                                            <p:strVal val="1+#ppt_h/2"/>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Class="entr" nodeType="clickEffect" presetSubtype="4" presetID="2" grpId="15" fill="hold">
                                  <p:stCondLst>
                                    <p:cond delay="0"/>
                                  </p:stCondLst>
                                  <p:iterate type="el" backwards="0">
                                    <p:tmAbs val="0"/>
                                  </p:iterate>
                                  <p:childTnLst>
                                    <p:set>
                                      <p:cBhvr>
                                        <p:cTn id="85" fill="hold"/>
                                        <p:tgtEl>
                                          <p:spTgt spid="7033"/>
                                        </p:tgtEl>
                                        <p:attrNameLst>
                                          <p:attrName>style.visibility</p:attrName>
                                        </p:attrNameLst>
                                      </p:cBhvr>
                                      <p:to>
                                        <p:strVal val="visible"/>
                                      </p:to>
                                    </p:set>
                                    <p:anim calcmode="lin" valueType="num">
                                      <p:cBhvr>
                                        <p:cTn id="86" dur="500" fill="hold"/>
                                        <p:tgtEl>
                                          <p:spTgt spid="7033"/>
                                        </p:tgtEl>
                                        <p:attrNameLst>
                                          <p:attrName>ppt_x</p:attrName>
                                        </p:attrNameLst>
                                      </p:cBhvr>
                                      <p:tavLst>
                                        <p:tav tm="0">
                                          <p:val>
                                            <p:strVal val="#ppt_x"/>
                                          </p:val>
                                        </p:tav>
                                        <p:tav tm="100000">
                                          <p:val>
                                            <p:strVal val="#ppt_x"/>
                                          </p:val>
                                        </p:tav>
                                      </p:tavLst>
                                    </p:anim>
                                    <p:anim calcmode="lin" valueType="num">
                                      <p:cBhvr>
                                        <p:cTn id="87" dur="500" fill="hold"/>
                                        <p:tgtEl>
                                          <p:spTgt spid="7033"/>
                                        </p:tgtEl>
                                        <p:attrNameLst>
                                          <p:attrName>ppt_y</p:attrName>
                                        </p:attrNameLst>
                                      </p:cBhvr>
                                      <p:tavLst>
                                        <p:tav tm="0">
                                          <p:val>
                                            <p:strVal val="1+#ppt_h/2"/>
                                          </p:val>
                                        </p:tav>
                                        <p:tav tm="100000">
                                          <p:val>
                                            <p:strVal val="#ppt_y"/>
                                          </p:val>
                                        </p:tav>
                                      </p:tavLst>
                                    </p:anim>
                                  </p:childTnLst>
                                </p:cTn>
                              </p:par>
                            </p:childTnLst>
                          </p:cTn>
                        </p:par>
                        <p:par>
                          <p:cTn id="88" fill="hold">
                            <p:stCondLst>
                              <p:cond delay="500"/>
                            </p:stCondLst>
                            <p:childTnLst>
                              <p:par>
                                <p:cTn id="89" presetClass="entr" nodeType="afterEffect" presetSubtype="4" presetID="2" grpId="16" fill="hold">
                                  <p:stCondLst>
                                    <p:cond delay="0"/>
                                  </p:stCondLst>
                                  <p:iterate type="el" backwards="0">
                                    <p:tmAbs val="0"/>
                                  </p:iterate>
                                  <p:childTnLst>
                                    <p:set>
                                      <p:cBhvr>
                                        <p:cTn id="90" fill="hold"/>
                                        <p:tgtEl>
                                          <p:spTgt spid="7034"/>
                                        </p:tgtEl>
                                        <p:attrNameLst>
                                          <p:attrName>style.visibility</p:attrName>
                                        </p:attrNameLst>
                                      </p:cBhvr>
                                      <p:to>
                                        <p:strVal val="visible"/>
                                      </p:to>
                                    </p:set>
                                    <p:anim calcmode="lin" valueType="num">
                                      <p:cBhvr>
                                        <p:cTn id="91" dur="500" fill="hold"/>
                                        <p:tgtEl>
                                          <p:spTgt spid="7034"/>
                                        </p:tgtEl>
                                        <p:attrNameLst>
                                          <p:attrName>ppt_x</p:attrName>
                                        </p:attrNameLst>
                                      </p:cBhvr>
                                      <p:tavLst>
                                        <p:tav tm="0">
                                          <p:val>
                                            <p:strVal val="#ppt_x"/>
                                          </p:val>
                                        </p:tav>
                                        <p:tav tm="100000">
                                          <p:val>
                                            <p:strVal val="#ppt_x"/>
                                          </p:val>
                                        </p:tav>
                                      </p:tavLst>
                                    </p:anim>
                                    <p:anim calcmode="lin" valueType="num">
                                      <p:cBhvr>
                                        <p:cTn id="92" dur="500" fill="hold"/>
                                        <p:tgtEl>
                                          <p:spTgt spid="7034"/>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Class="entr" nodeType="clickEffect" presetSubtype="4" presetID="2" grpId="17" fill="hold">
                                  <p:stCondLst>
                                    <p:cond delay="0"/>
                                  </p:stCondLst>
                                  <p:iterate type="el" backwards="0">
                                    <p:tmAbs val="0"/>
                                  </p:iterate>
                                  <p:childTnLst>
                                    <p:set>
                                      <p:cBhvr>
                                        <p:cTn id="96" fill="hold"/>
                                        <p:tgtEl>
                                          <p:spTgt spid="7037"/>
                                        </p:tgtEl>
                                        <p:attrNameLst>
                                          <p:attrName>style.visibility</p:attrName>
                                        </p:attrNameLst>
                                      </p:cBhvr>
                                      <p:to>
                                        <p:strVal val="visible"/>
                                      </p:to>
                                    </p:set>
                                    <p:anim calcmode="lin" valueType="num">
                                      <p:cBhvr>
                                        <p:cTn id="97" dur="500" fill="hold"/>
                                        <p:tgtEl>
                                          <p:spTgt spid="7037"/>
                                        </p:tgtEl>
                                        <p:attrNameLst>
                                          <p:attrName>ppt_x</p:attrName>
                                        </p:attrNameLst>
                                      </p:cBhvr>
                                      <p:tavLst>
                                        <p:tav tm="0">
                                          <p:val>
                                            <p:strVal val="#ppt_x"/>
                                          </p:val>
                                        </p:tav>
                                        <p:tav tm="100000">
                                          <p:val>
                                            <p:strVal val="#ppt_x"/>
                                          </p:val>
                                        </p:tav>
                                      </p:tavLst>
                                    </p:anim>
                                    <p:anim calcmode="lin" valueType="num">
                                      <p:cBhvr>
                                        <p:cTn id="98" dur="500" fill="hold"/>
                                        <p:tgtEl>
                                          <p:spTgt spid="7037"/>
                                        </p:tgtEl>
                                        <p:attrNameLst>
                                          <p:attrName>ppt_y</p:attrName>
                                        </p:attrNameLst>
                                      </p:cBhvr>
                                      <p:tavLst>
                                        <p:tav tm="0">
                                          <p:val>
                                            <p:strVal val="1+#ppt_h/2"/>
                                          </p:val>
                                        </p:tav>
                                        <p:tav tm="100000">
                                          <p:val>
                                            <p:strVal val="#ppt_y"/>
                                          </p:val>
                                        </p:tav>
                                      </p:tavLst>
                                    </p:anim>
                                  </p:childTnLst>
                                </p:cTn>
                              </p:par>
                            </p:childTnLst>
                          </p:cTn>
                        </p:par>
                        <p:par>
                          <p:cTn id="99" fill="hold">
                            <p:stCondLst>
                              <p:cond delay="500"/>
                            </p:stCondLst>
                            <p:childTnLst>
                              <p:par>
                                <p:cTn id="100" presetClass="entr" nodeType="afterEffect" presetSubtype="4" presetID="2" grpId="18" fill="hold">
                                  <p:stCondLst>
                                    <p:cond delay="0"/>
                                  </p:stCondLst>
                                  <p:iterate type="el" backwards="0">
                                    <p:tmAbs val="0"/>
                                  </p:iterate>
                                  <p:childTnLst>
                                    <p:set>
                                      <p:cBhvr>
                                        <p:cTn id="101" fill="hold"/>
                                        <p:tgtEl>
                                          <p:spTgt spid="7038"/>
                                        </p:tgtEl>
                                        <p:attrNameLst>
                                          <p:attrName>style.visibility</p:attrName>
                                        </p:attrNameLst>
                                      </p:cBhvr>
                                      <p:to>
                                        <p:strVal val="visible"/>
                                      </p:to>
                                    </p:set>
                                    <p:anim calcmode="lin" valueType="num">
                                      <p:cBhvr>
                                        <p:cTn id="102" dur="500" fill="hold"/>
                                        <p:tgtEl>
                                          <p:spTgt spid="7038"/>
                                        </p:tgtEl>
                                        <p:attrNameLst>
                                          <p:attrName>ppt_x</p:attrName>
                                        </p:attrNameLst>
                                      </p:cBhvr>
                                      <p:tavLst>
                                        <p:tav tm="0">
                                          <p:val>
                                            <p:strVal val="#ppt_x"/>
                                          </p:val>
                                        </p:tav>
                                        <p:tav tm="100000">
                                          <p:val>
                                            <p:strVal val="#ppt_x"/>
                                          </p:val>
                                        </p:tav>
                                      </p:tavLst>
                                    </p:anim>
                                    <p:anim calcmode="lin" valueType="num">
                                      <p:cBhvr>
                                        <p:cTn id="103" dur="500" fill="hold"/>
                                        <p:tgtEl>
                                          <p:spTgt spid="7038"/>
                                        </p:tgtEl>
                                        <p:attrNameLst>
                                          <p:attrName>ppt_y</p:attrName>
                                        </p:attrNameLst>
                                      </p:cBhvr>
                                      <p:tavLst>
                                        <p:tav tm="0">
                                          <p:val>
                                            <p:strVal val="1+#ppt_h/2"/>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Class="entr" nodeType="clickEffect" presetSubtype="4" presetID="2" grpId="19" fill="hold">
                                  <p:stCondLst>
                                    <p:cond delay="0"/>
                                  </p:stCondLst>
                                  <p:iterate type="el" backwards="0">
                                    <p:tmAbs val="0"/>
                                  </p:iterate>
                                  <p:childTnLst>
                                    <p:set>
                                      <p:cBhvr>
                                        <p:cTn id="107" fill="hold"/>
                                        <p:tgtEl>
                                          <p:spTgt spid="7041"/>
                                        </p:tgtEl>
                                        <p:attrNameLst>
                                          <p:attrName>style.visibility</p:attrName>
                                        </p:attrNameLst>
                                      </p:cBhvr>
                                      <p:to>
                                        <p:strVal val="visible"/>
                                      </p:to>
                                    </p:set>
                                    <p:anim calcmode="lin" valueType="num">
                                      <p:cBhvr>
                                        <p:cTn id="108" dur="500" fill="hold"/>
                                        <p:tgtEl>
                                          <p:spTgt spid="7041"/>
                                        </p:tgtEl>
                                        <p:attrNameLst>
                                          <p:attrName>ppt_x</p:attrName>
                                        </p:attrNameLst>
                                      </p:cBhvr>
                                      <p:tavLst>
                                        <p:tav tm="0">
                                          <p:val>
                                            <p:strVal val="#ppt_x"/>
                                          </p:val>
                                        </p:tav>
                                        <p:tav tm="100000">
                                          <p:val>
                                            <p:strVal val="#ppt_x"/>
                                          </p:val>
                                        </p:tav>
                                      </p:tavLst>
                                    </p:anim>
                                    <p:anim calcmode="lin" valueType="num">
                                      <p:cBhvr>
                                        <p:cTn id="109" dur="500" fill="hold"/>
                                        <p:tgtEl>
                                          <p:spTgt spid="7041"/>
                                        </p:tgtEl>
                                        <p:attrNameLst>
                                          <p:attrName>ppt_y</p:attrName>
                                        </p:attrNameLst>
                                      </p:cBhvr>
                                      <p:tavLst>
                                        <p:tav tm="0">
                                          <p:val>
                                            <p:strVal val="1+#ppt_h/2"/>
                                          </p:val>
                                        </p:tav>
                                        <p:tav tm="100000">
                                          <p:val>
                                            <p:strVal val="#ppt_y"/>
                                          </p:val>
                                        </p:tav>
                                      </p:tavLst>
                                    </p:anim>
                                  </p:childTnLst>
                                </p:cTn>
                              </p:par>
                            </p:childTnLst>
                          </p:cTn>
                        </p:par>
                        <p:par>
                          <p:cTn id="110" fill="hold">
                            <p:stCondLst>
                              <p:cond delay="500"/>
                            </p:stCondLst>
                            <p:childTnLst>
                              <p:par>
                                <p:cTn id="111" presetClass="entr" nodeType="afterEffect" presetSubtype="4" presetID="2" grpId="20" fill="hold">
                                  <p:stCondLst>
                                    <p:cond delay="0"/>
                                  </p:stCondLst>
                                  <p:iterate type="el" backwards="0">
                                    <p:tmAbs val="0"/>
                                  </p:iterate>
                                  <p:childTnLst>
                                    <p:set>
                                      <p:cBhvr>
                                        <p:cTn id="112" fill="hold"/>
                                        <p:tgtEl>
                                          <p:spTgt spid="7042"/>
                                        </p:tgtEl>
                                        <p:attrNameLst>
                                          <p:attrName>style.visibility</p:attrName>
                                        </p:attrNameLst>
                                      </p:cBhvr>
                                      <p:to>
                                        <p:strVal val="visible"/>
                                      </p:to>
                                    </p:set>
                                    <p:anim calcmode="lin" valueType="num">
                                      <p:cBhvr>
                                        <p:cTn id="113" dur="500" fill="hold"/>
                                        <p:tgtEl>
                                          <p:spTgt spid="7042"/>
                                        </p:tgtEl>
                                        <p:attrNameLst>
                                          <p:attrName>ppt_x</p:attrName>
                                        </p:attrNameLst>
                                      </p:cBhvr>
                                      <p:tavLst>
                                        <p:tav tm="0">
                                          <p:val>
                                            <p:strVal val="#ppt_x"/>
                                          </p:val>
                                        </p:tav>
                                        <p:tav tm="100000">
                                          <p:val>
                                            <p:strVal val="#ppt_x"/>
                                          </p:val>
                                        </p:tav>
                                      </p:tavLst>
                                    </p:anim>
                                    <p:anim calcmode="lin" valueType="num">
                                      <p:cBhvr>
                                        <p:cTn id="114" dur="500" fill="hold"/>
                                        <p:tgtEl>
                                          <p:spTgt spid="7042"/>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Class="entr" nodeType="clickEffect" presetSubtype="4" presetID="2" grpId="21" fill="hold">
                                  <p:stCondLst>
                                    <p:cond delay="0"/>
                                  </p:stCondLst>
                                  <p:iterate type="el" backwards="0">
                                    <p:tmAbs val="0"/>
                                  </p:iterate>
                                  <p:childTnLst>
                                    <p:set>
                                      <p:cBhvr>
                                        <p:cTn id="118" fill="hold"/>
                                        <p:tgtEl>
                                          <p:spTgt spid="7045"/>
                                        </p:tgtEl>
                                        <p:attrNameLst>
                                          <p:attrName>style.visibility</p:attrName>
                                        </p:attrNameLst>
                                      </p:cBhvr>
                                      <p:to>
                                        <p:strVal val="visible"/>
                                      </p:to>
                                    </p:set>
                                    <p:anim calcmode="lin" valueType="num">
                                      <p:cBhvr>
                                        <p:cTn id="119" dur="500" fill="hold"/>
                                        <p:tgtEl>
                                          <p:spTgt spid="7045"/>
                                        </p:tgtEl>
                                        <p:attrNameLst>
                                          <p:attrName>ppt_x</p:attrName>
                                        </p:attrNameLst>
                                      </p:cBhvr>
                                      <p:tavLst>
                                        <p:tav tm="0">
                                          <p:val>
                                            <p:strVal val="#ppt_x"/>
                                          </p:val>
                                        </p:tav>
                                        <p:tav tm="100000">
                                          <p:val>
                                            <p:strVal val="#ppt_x"/>
                                          </p:val>
                                        </p:tav>
                                      </p:tavLst>
                                    </p:anim>
                                    <p:anim calcmode="lin" valueType="num">
                                      <p:cBhvr>
                                        <p:cTn id="120" dur="500" fill="hold"/>
                                        <p:tgtEl>
                                          <p:spTgt spid="7045"/>
                                        </p:tgtEl>
                                        <p:attrNameLst>
                                          <p:attrName>ppt_y</p:attrName>
                                        </p:attrNameLst>
                                      </p:cBhvr>
                                      <p:tavLst>
                                        <p:tav tm="0">
                                          <p:val>
                                            <p:strVal val="1+#ppt_h/2"/>
                                          </p:val>
                                        </p:tav>
                                        <p:tav tm="100000">
                                          <p:val>
                                            <p:strVal val="#ppt_y"/>
                                          </p:val>
                                        </p:tav>
                                      </p:tavLst>
                                    </p:anim>
                                  </p:childTnLst>
                                </p:cTn>
                              </p:par>
                            </p:childTnLst>
                          </p:cTn>
                        </p:par>
                        <p:par>
                          <p:cTn id="121" fill="hold">
                            <p:stCondLst>
                              <p:cond delay="500"/>
                            </p:stCondLst>
                            <p:childTnLst>
                              <p:par>
                                <p:cTn id="122" presetClass="entr" nodeType="afterEffect" presetSubtype="4" presetID="2" grpId="22" fill="hold">
                                  <p:stCondLst>
                                    <p:cond delay="0"/>
                                  </p:stCondLst>
                                  <p:iterate type="el" backwards="0">
                                    <p:tmAbs val="0"/>
                                  </p:iterate>
                                  <p:childTnLst>
                                    <p:set>
                                      <p:cBhvr>
                                        <p:cTn id="123" fill="hold"/>
                                        <p:tgtEl>
                                          <p:spTgt spid="7046"/>
                                        </p:tgtEl>
                                        <p:attrNameLst>
                                          <p:attrName>style.visibility</p:attrName>
                                        </p:attrNameLst>
                                      </p:cBhvr>
                                      <p:to>
                                        <p:strVal val="visible"/>
                                      </p:to>
                                    </p:set>
                                    <p:anim calcmode="lin" valueType="num">
                                      <p:cBhvr>
                                        <p:cTn id="124" dur="500" fill="hold"/>
                                        <p:tgtEl>
                                          <p:spTgt spid="7046"/>
                                        </p:tgtEl>
                                        <p:attrNameLst>
                                          <p:attrName>ppt_x</p:attrName>
                                        </p:attrNameLst>
                                      </p:cBhvr>
                                      <p:tavLst>
                                        <p:tav tm="0">
                                          <p:val>
                                            <p:strVal val="#ppt_x"/>
                                          </p:val>
                                        </p:tav>
                                        <p:tav tm="100000">
                                          <p:val>
                                            <p:strVal val="#ppt_x"/>
                                          </p:val>
                                        </p:tav>
                                      </p:tavLst>
                                    </p:anim>
                                    <p:anim calcmode="lin" valueType="num">
                                      <p:cBhvr>
                                        <p:cTn id="125" dur="500" fill="hold"/>
                                        <p:tgtEl>
                                          <p:spTgt spid="70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037" grpId="17"/>
      <p:bldP build="whole" bldLvl="1" animBg="1" rev="0" advAuto="0" spid="7019" grpId="7"/>
      <p:bldP build="whole" bldLvl="1" animBg="1" rev="0" advAuto="0" spid="7030" grpId="14"/>
      <p:bldP build="whole" bldLvl="1" animBg="1" rev="0" advAuto="0" spid="7046" grpId="22"/>
      <p:bldP build="whole" bldLvl="1" animBg="1" rev="0" advAuto="0" spid="7017" grpId="5"/>
      <p:bldP build="p" bldLvl="1" animBg="1" rev="0" advAuto="0" spid="7014" grpId="1"/>
      <p:bldP build="whole" bldLvl="1" animBg="1" rev="0" advAuto="0" spid="7018" grpId="6"/>
      <p:bldP build="whole" bldLvl="1" animBg="1" rev="0" advAuto="0" spid="7033" grpId="15"/>
      <p:bldP build="whole" bldLvl="1" animBg="1" rev="0" advAuto="0" spid="7041" grpId="19"/>
      <p:bldP build="whole" bldLvl="1" animBg="1" rev="0" advAuto="0" spid="7003" grpId="3"/>
      <p:bldP build="whole" bldLvl="1" animBg="1" rev="0" advAuto="0" spid="7021" grpId="9"/>
      <p:bldP build="p" bldLvl="1" animBg="1" rev="0" advAuto="0" spid="7015" grpId="2"/>
      <p:bldP build="whole" bldLvl="1" animBg="1" rev="0" advAuto="0" spid="7026" grpId="11"/>
      <p:bldP build="whole" bldLvl="1" animBg="1" rev="0" advAuto="0" spid="7013" grpId="4"/>
      <p:bldP build="whole" bldLvl="1" animBg="1" rev="0" advAuto="0" spid="7034" grpId="16"/>
      <p:bldP build="whole" bldLvl="1" animBg="1" rev="0" advAuto="0" spid="7025" grpId="12"/>
      <p:bldP build="whole" bldLvl="1" animBg="1" rev="0" advAuto="0" spid="7045" grpId="21"/>
      <p:bldP build="whole" bldLvl="1" animBg="1" rev="0" advAuto="0" spid="7038" grpId="18"/>
      <p:bldP build="whole" bldLvl="1" animBg="1" rev="0" advAuto="0" spid="7022" grpId="10"/>
      <p:bldP build="whole" bldLvl="1" animBg="1" rev="0" advAuto="0" spid="7042" grpId="20"/>
      <p:bldP build="whole" bldLvl="1" animBg="1" rev="0" advAuto="0" spid="7020" grpId="8"/>
      <p:bldP build="whole" bldLvl="1" animBg="1" rev="0" advAuto="0" spid="7029" grpId="13"/>
    </p:bldLst>
  </p:timing>
</p:sld>
</file>

<file path=ppt/slides/slide11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048" name="Shape 7048"/>
          <p:cNvSpPr/>
          <p:nvPr>
            <p:ph type="body" sz="quarter" idx="1"/>
          </p:nvPr>
        </p:nvSpPr>
        <p:spPr>
          <a:prstGeom prst="rect">
            <a:avLst/>
          </a:prstGeom>
        </p:spPr>
        <p:txBody>
          <a:bodyPr/>
          <a:lstStyle/>
          <a:p>
            <a:pPr/>
            <a:r>
              <a:t>Creative Map Infographic</a:t>
            </a:r>
          </a:p>
        </p:txBody>
      </p:sp>
      <p:sp>
        <p:nvSpPr>
          <p:cNvPr id="7049" name="Shape 7049"/>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050" name="Shape 7050"/>
          <p:cNvSpPr/>
          <p:nvPr>
            <p:ph type="sldNum" sz="quarter" idx="2"/>
          </p:nvPr>
        </p:nvSpPr>
        <p:spPr>
          <a:xfrm>
            <a:off x="11584169" y="445801"/>
            <a:ext cx="205868"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051" name="Shape 7051"/>
          <p:cNvSpPr/>
          <p:nvPr/>
        </p:nvSpPr>
        <p:spPr>
          <a:xfrm rot="3455768">
            <a:off x="8795563" y="1992746"/>
            <a:ext cx="957263" cy="1834947"/>
          </a:xfrm>
          <a:prstGeom prst="rect">
            <a:avLst/>
          </a:prstGeom>
          <a:solidFill>
            <a:srgbClr val="F23B48">
              <a:alpha val="20000"/>
            </a:srgbClr>
          </a:solidFill>
          <a:ln w="12700">
            <a:miter lim="400000"/>
          </a:ln>
        </p:spPr>
        <p:txBody>
          <a:bodyPr lIns="45719" rIns="45719" anchor="ctr"/>
          <a:lstStyle/>
          <a:p>
            <a:pPr algn="ctr">
              <a:defRPr>
                <a:solidFill>
                  <a:srgbClr val="FFFFFF"/>
                </a:solidFill>
              </a:defRPr>
            </a:pPr>
          </a:p>
        </p:txBody>
      </p:sp>
      <p:grpSp>
        <p:nvGrpSpPr>
          <p:cNvPr id="7054" name="Group 7054"/>
          <p:cNvGrpSpPr/>
          <p:nvPr/>
        </p:nvGrpSpPr>
        <p:grpSpPr>
          <a:xfrm>
            <a:off x="9560724" y="1943101"/>
            <a:ext cx="957263" cy="957263"/>
            <a:chOff x="0" y="0"/>
            <a:chExt cx="957262" cy="957262"/>
          </a:xfrm>
        </p:grpSpPr>
        <p:sp>
          <p:nvSpPr>
            <p:cNvPr id="7052" name="Shape 7052"/>
            <p:cNvSpPr/>
            <p:nvPr/>
          </p:nvSpPr>
          <p:spPr>
            <a:xfrm>
              <a:off x="-1" y="-1"/>
              <a:ext cx="957264" cy="95726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7053" name="Shape 7053"/>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7055" name="Shape 7055"/>
          <p:cNvSpPr/>
          <p:nvPr/>
        </p:nvSpPr>
        <p:spPr>
          <a:xfrm>
            <a:off x="6853238" y="2900364"/>
            <a:ext cx="1671643" cy="957263"/>
          </a:xfrm>
          <a:prstGeom prst="rect">
            <a:avLst/>
          </a:prstGeom>
          <a:solidFill>
            <a:srgbClr val="495D6B">
              <a:alpha val="20000"/>
            </a:srgbClr>
          </a:solidFill>
          <a:ln w="12700">
            <a:miter lim="400000"/>
          </a:ln>
        </p:spPr>
        <p:txBody>
          <a:bodyPr lIns="45719" rIns="45719" anchor="ctr"/>
          <a:lstStyle/>
          <a:p>
            <a:pPr algn="ctr">
              <a:defRPr>
                <a:solidFill>
                  <a:srgbClr val="FFFFFF"/>
                </a:solidFill>
              </a:defRPr>
            </a:pPr>
          </a:p>
        </p:txBody>
      </p:sp>
      <p:grpSp>
        <p:nvGrpSpPr>
          <p:cNvPr id="7058" name="Group 7058"/>
          <p:cNvGrpSpPr/>
          <p:nvPr/>
        </p:nvGrpSpPr>
        <p:grpSpPr>
          <a:xfrm>
            <a:off x="8046249" y="2900364"/>
            <a:ext cx="957263" cy="957263"/>
            <a:chOff x="0" y="0"/>
            <a:chExt cx="957262" cy="957262"/>
          </a:xfrm>
        </p:grpSpPr>
        <p:sp>
          <p:nvSpPr>
            <p:cNvPr id="7056" name="Shape 7056"/>
            <p:cNvSpPr/>
            <p:nvPr/>
          </p:nvSpPr>
          <p:spPr>
            <a:xfrm>
              <a:off x="-1" y="-1"/>
              <a:ext cx="957264" cy="957264"/>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7057" name="Shape 7057"/>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Ã</a:t>
              </a:r>
            </a:p>
          </p:txBody>
        </p:sp>
      </p:grpSp>
      <p:sp>
        <p:nvSpPr>
          <p:cNvPr id="7059" name="Shape 7059"/>
          <p:cNvSpPr/>
          <p:nvPr/>
        </p:nvSpPr>
        <p:spPr>
          <a:xfrm>
            <a:off x="3667119" y="3857626"/>
            <a:ext cx="1671643" cy="957263"/>
          </a:xfrm>
          <a:prstGeom prst="rect">
            <a:avLst/>
          </a:prstGeom>
          <a:solidFill>
            <a:srgbClr val="7C95A5">
              <a:alpha val="20000"/>
            </a:srgbClr>
          </a:solidFill>
          <a:ln w="12700">
            <a:miter lim="400000"/>
          </a:ln>
        </p:spPr>
        <p:txBody>
          <a:bodyPr lIns="45719" rIns="45719" anchor="ctr"/>
          <a:lstStyle/>
          <a:p>
            <a:pPr algn="ctr">
              <a:defRPr>
                <a:solidFill>
                  <a:srgbClr val="FFFFFF"/>
                </a:solidFill>
              </a:defRPr>
            </a:pPr>
          </a:p>
        </p:txBody>
      </p:sp>
      <p:sp>
        <p:nvSpPr>
          <p:cNvPr id="7060" name="Shape 7060"/>
          <p:cNvSpPr/>
          <p:nvPr/>
        </p:nvSpPr>
        <p:spPr>
          <a:xfrm rot="3455768">
            <a:off x="2423328" y="3907270"/>
            <a:ext cx="957263" cy="1834947"/>
          </a:xfrm>
          <a:prstGeom prst="rect">
            <a:avLst/>
          </a:prstGeom>
          <a:solidFill>
            <a:srgbClr val="99AEBA">
              <a:alpha val="20000"/>
            </a:srgbClr>
          </a:solidFill>
          <a:ln w="12700">
            <a:miter lim="400000"/>
          </a:ln>
        </p:spPr>
        <p:txBody>
          <a:bodyPr lIns="45719" rIns="45719" anchor="ctr"/>
          <a:lstStyle/>
          <a:p>
            <a:pPr algn="ctr">
              <a:defRPr>
                <a:solidFill>
                  <a:srgbClr val="FFFFFF"/>
                </a:solidFill>
              </a:defRPr>
            </a:pPr>
          </a:p>
        </p:txBody>
      </p:sp>
      <p:grpSp>
        <p:nvGrpSpPr>
          <p:cNvPr id="7063" name="Group 7063"/>
          <p:cNvGrpSpPr/>
          <p:nvPr/>
        </p:nvGrpSpPr>
        <p:grpSpPr>
          <a:xfrm>
            <a:off x="1674013" y="4814887"/>
            <a:ext cx="957263" cy="957263"/>
            <a:chOff x="0" y="0"/>
            <a:chExt cx="957262" cy="957262"/>
          </a:xfrm>
        </p:grpSpPr>
        <p:sp>
          <p:nvSpPr>
            <p:cNvPr id="7061" name="Shape 7061"/>
            <p:cNvSpPr/>
            <p:nvPr/>
          </p:nvSpPr>
          <p:spPr>
            <a:xfrm>
              <a:off x="-1" y="-1"/>
              <a:ext cx="957264" cy="957264"/>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62" name="Shape 7062"/>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7066" name="Group 7066"/>
          <p:cNvGrpSpPr/>
          <p:nvPr/>
        </p:nvGrpSpPr>
        <p:grpSpPr>
          <a:xfrm>
            <a:off x="3188488" y="3857626"/>
            <a:ext cx="957263" cy="957263"/>
            <a:chOff x="0" y="0"/>
            <a:chExt cx="957262" cy="957262"/>
          </a:xfrm>
        </p:grpSpPr>
        <p:sp>
          <p:nvSpPr>
            <p:cNvPr id="7064" name="Shape 7064"/>
            <p:cNvSpPr/>
            <p:nvPr/>
          </p:nvSpPr>
          <p:spPr>
            <a:xfrm>
              <a:off x="-1" y="-1"/>
              <a:ext cx="957264" cy="957264"/>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65" name="Shape 7065"/>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7067" name="Shape 7067"/>
          <p:cNvSpPr/>
          <p:nvPr/>
        </p:nvSpPr>
        <p:spPr>
          <a:xfrm rot="3455768">
            <a:off x="5609446" y="2950008"/>
            <a:ext cx="957263" cy="1834947"/>
          </a:xfrm>
          <a:prstGeom prst="rect">
            <a:avLst/>
          </a:prstGeom>
          <a:solidFill>
            <a:srgbClr val="637C90">
              <a:alpha val="20000"/>
            </a:srgbClr>
          </a:solidFill>
          <a:ln w="12700">
            <a:miter lim="400000"/>
          </a:ln>
        </p:spPr>
        <p:txBody>
          <a:bodyPr lIns="45719" rIns="45719" anchor="ctr"/>
          <a:lstStyle/>
          <a:p>
            <a:pPr algn="ctr">
              <a:defRPr>
                <a:solidFill>
                  <a:srgbClr val="FFFFFF"/>
                </a:solidFill>
              </a:defRPr>
            </a:pPr>
          </a:p>
        </p:txBody>
      </p:sp>
      <p:grpSp>
        <p:nvGrpSpPr>
          <p:cNvPr id="7070" name="Group 7070"/>
          <p:cNvGrpSpPr/>
          <p:nvPr/>
        </p:nvGrpSpPr>
        <p:grpSpPr>
          <a:xfrm>
            <a:off x="6374607" y="2900364"/>
            <a:ext cx="957263" cy="957263"/>
            <a:chOff x="0" y="0"/>
            <a:chExt cx="957262" cy="957262"/>
          </a:xfrm>
        </p:grpSpPr>
        <p:sp>
          <p:nvSpPr>
            <p:cNvPr id="7068" name="Shape 7068"/>
            <p:cNvSpPr/>
            <p:nvPr/>
          </p:nvSpPr>
          <p:spPr>
            <a:xfrm>
              <a:off x="-1" y="-1"/>
              <a:ext cx="957264" cy="957264"/>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69" name="Shape 7069"/>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7073" name="Group 7073"/>
          <p:cNvGrpSpPr/>
          <p:nvPr/>
        </p:nvGrpSpPr>
        <p:grpSpPr>
          <a:xfrm>
            <a:off x="4860132" y="3857626"/>
            <a:ext cx="957263" cy="957263"/>
            <a:chOff x="0" y="0"/>
            <a:chExt cx="957262" cy="957262"/>
          </a:xfrm>
        </p:grpSpPr>
        <p:sp>
          <p:nvSpPr>
            <p:cNvPr id="7071" name="Shape 7071"/>
            <p:cNvSpPr/>
            <p:nvPr/>
          </p:nvSpPr>
          <p:spPr>
            <a:xfrm>
              <a:off x="-1" y="-1"/>
              <a:ext cx="957264" cy="957264"/>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072" name="Shape 7072"/>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ç</a:t>
              </a:r>
            </a:p>
          </p:txBody>
        </p:sp>
      </p:grpSp>
      <p:sp>
        <p:nvSpPr>
          <p:cNvPr id="7074" name="Shape 7074"/>
          <p:cNvSpPr/>
          <p:nvPr/>
        </p:nvSpPr>
        <p:spPr>
          <a:xfrm>
            <a:off x="499363" y="3761149"/>
            <a:ext cx="137149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a:t>
            </a:r>
          </a:p>
        </p:txBody>
      </p:sp>
      <p:sp>
        <p:nvSpPr>
          <p:cNvPr id="7075" name="Shape 7075"/>
          <p:cNvSpPr/>
          <p:nvPr/>
        </p:nvSpPr>
        <p:spPr>
          <a:xfrm>
            <a:off x="485695" y="3519606"/>
            <a:ext cx="138515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b="1" sz="1300">
                <a:solidFill>
                  <a:srgbClr val="B8CBD3"/>
                </a:solidFill>
                <a:latin typeface="Lato "/>
                <a:ea typeface="Lato "/>
                <a:cs typeface="Lato "/>
                <a:sym typeface="Lato "/>
              </a:defRPr>
            </a:lvl1pPr>
          </a:lstStyle>
          <a:p>
            <a:pPr/>
            <a:r>
              <a:t>Business Start</a:t>
            </a:r>
          </a:p>
        </p:txBody>
      </p:sp>
      <p:sp>
        <p:nvSpPr>
          <p:cNvPr id="7076" name="Shape 7076"/>
          <p:cNvSpPr/>
          <p:nvPr/>
        </p:nvSpPr>
        <p:spPr>
          <a:xfrm flipH="1">
            <a:off x="2143125" y="3640255"/>
            <a:ext cx="1" cy="1474670"/>
          </a:xfrm>
          <a:prstGeom prst="line">
            <a:avLst/>
          </a:prstGeom>
          <a:ln w="12700">
            <a:solidFill>
              <a:srgbClr val="B8CBD3"/>
            </a:solidFill>
            <a:miter/>
            <a:headEnd type="oval"/>
          </a:ln>
        </p:spPr>
        <p:txBody>
          <a:bodyPr lIns="45719" rIns="45719"/>
          <a:lstStyle/>
          <a:p>
            <a:pPr/>
          </a:p>
        </p:txBody>
      </p:sp>
      <p:sp>
        <p:nvSpPr>
          <p:cNvPr id="7077" name="Shape 7077"/>
          <p:cNvSpPr/>
          <p:nvPr/>
        </p:nvSpPr>
        <p:spPr>
          <a:xfrm>
            <a:off x="1993222" y="2815322"/>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a:t>
            </a:r>
          </a:p>
        </p:txBody>
      </p:sp>
      <p:sp>
        <p:nvSpPr>
          <p:cNvPr id="7078" name="Shape 7078"/>
          <p:cNvSpPr/>
          <p:nvPr/>
        </p:nvSpPr>
        <p:spPr>
          <a:xfrm>
            <a:off x="1979554" y="2573779"/>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b="1" sz="1300">
                <a:solidFill>
                  <a:srgbClr val="99AEBA"/>
                </a:solidFill>
                <a:latin typeface="Lato "/>
                <a:ea typeface="Lato "/>
                <a:cs typeface="Lato "/>
                <a:sym typeface="Lato "/>
              </a:defRPr>
            </a:lvl1pPr>
          </a:lstStyle>
          <a:p>
            <a:pPr/>
            <a:r>
              <a:t>Manual Book</a:t>
            </a:r>
          </a:p>
        </p:txBody>
      </p:sp>
      <p:sp>
        <p:nvSpPr>
          <p:cNvPr id="7079" name="Shape 7079"/>
          <p:cNvSpPr/>
          <p:nvPr/>
        </p:nvSpPr>
        <p:spPr>
          <a:xfrm>
            <a:off x="3636984" y="2694430"/>
            <a:ext cx="1" cy="1474670"/>
          </a:xfrm>
          <a:prstGeom prst="line">
            <a:avLst/>
          </a:prstGeom>
          <a:ln w="12700">
            <a:solidFill>
              <a:srgbClr val="99AEBA"/>
            </a:solidFill>
            <a:miter/>
            <a:headEnd type="oval"/>
          </a:ln>
        </p:spPr>
        <p:txBody>
          <a:bodyPr lIns="45719" rIns="45719"/>
          <a:lstStyle/>
          <a:p>
            <a:pPr/>
          </a:p>
        </p:txBody>
      </p:sp>
      <p:sp>
        <p:nvSpPr>
          <p:cNvPr id="7080" name="Shape 7080"/>
          <p:cNvSpPr/>
          <p:nvPr/>
        </p:nvSpPr>
        <p:spPr>
          <a:xfrm>
            <a:off x="3672901" y="2001455"/>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a:t>
            </a:r>
          </a:p>
        </p:txBody>
      </p:sp>
      <p:sp>
        <p:nvSpPr>
          <p:cNvPr id="7081" name="Shape 7081"/>
          <p:cNvSpPr/>
          <p:nvPr/>
        </p:nvSpPr>
        <p:spPr>
          <a:xfrm>
            <a:off x="3659232" y="1759912"/>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b="1" sz="1300">
                <a:solidFill>
                  <a:srgbClr val="7C95A5"/>
                </a:solidFill>
                <a:latin typeface="Lato "/>
                <a:ea typeface="Lato "/>
                <a:cs typeface="Lato "/>
                <a:sym typeface="Lato "/>
              </a:defRPr>
            </a:lvl1pPr>
          </a:lstStyle>
          <a:p>
            <a:pPr/>
            <a:r>
              <a:t>Fast Services</a:t>
            </a:r>
          </a:p>
        </p:txBody>
      </p:sp>
      <p:sp>
        <p:nvSpPr>
          <p:cNvPr id="7082" name="Shape 7082"/>
          <p:cNvSpPr/>
          <p:nvPr/>
        </p:nvSpPr>
        <p:spPr>
          <a:xfrm flipH="1">
            <a:off x="5316662" y="1851991"/>
            <a:ext cx="1" cy="2203330"/>
          </a:xfrm>
          <a:prstGeom prst="line">
            <a:avLst/>
          </a:prstGeom>
          <a:ln w="12700">
            <a:solidFill>
              <a:srgbClr val="7C95A5"/>
            </a:solidFill>
            <a:miter/>
            <a:headEnd type="oval"/>
          </a:ln>
        </p:spPr>
        <p:txBody>
          <a:bodyPr lIns="45719" rIns="45719"/>
          <a:lstStyle/>
          <a:p>
            <a:pPr/>
          </a:p>
        </p:txBody>
      </p:sp>
      <p:sp>
        <p:nvSpPr>
          <p:cNvPr id="7083" name="Shape 7083"/>
          <p:cNvSpPr/>
          <p:nvPr/>
        </p:nvSpPr>
        <p:spPr>
          <a:xfrm flipV="1">
            <a:off x="6853238" y="3710049"/>
            <a:ext cx="1" cy="1812865"/>
          </a:xfrm>
          <a:prstGeom prst="line">
            <a:avLst/>
          </a:prstGeom>
          <a:ln w="12700">
            <a:solidFill>
              <a:srgbClr val="637C90"/>
            </a:solidFill>
            <a:miter/>
            <a:headEnd type="oval"/>
          </a:ln>
        </p:spPr>
        <p:txBody>
          <a:bodyPr lIns="45719" rIns="45719"/>
          <a:lstStyle/>
          <a:p>
            <a:pPr/>
          </a:p>
        </p:txBody>
      </p:sp>
      <p:sp>
        <p:nvSpPr>
          <p:cNvPr id="7084" name="Shape 7084"/>
          <p:cNvSpPr/>
          <p:nvPr/>
        </p:nvSpPr>
        <p:spPr>
          <a:xfrm>
            <a:off x="7125859" y="5708624"/>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085" name="Shape 7085"/>
          <p:cNvSpPr/>
          <p:nvPr/>
        </p:nvSpPr>
        <p:spPr>
          <a:xfrm>
            <a:off x="7112192" y="5467081"/>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sz="1300">
                <a:solidFill>
                  <a:srgbClr val="637C90"/>
                </a:solidFill>
                <a:latin typeface="Lato "/>
                <a:ea typeface="Lato "/>
                <a:cs typeface="Lato "/>
                <a:sym typeface="Lato "/>
              </a:defRPr>
            </a:lvl1pPr>
          </a:lstStyle>
          <a:p>
            <a:pPr/>
            <a:r>
              <a:t>Data Client</a:t>
            </a:r>
          </a:p>
        </p:txBody>
      </p:sp>
      <p:sp>
        <p:nvSpPr>
          <p:cNvPr id="7086" name="Shape 7086"/>
          <p:cNvSpPr/>
          <p:nvPr/>
        </p:nvSpPr>
        <p:spPr>
          <a:xfrm flipV="1">
            <a:off x="8524881" y="3667185"/>
            <a:ext cx="1" cy="1046848"/>
          </a:xfrm>
          <a:prstGeom prst="line">
            <a:avLst/>
          </a:prstGeom>
          <a:ln w="12700">
            <a:solidFill>
              <a:srgbClr val="495D6B"/>
            </a:solidFill>
            <a:miter/>
            <a:headEnd type="oval"/>
          </a:ln>
        </p:spPr>
        <p:txBody>
          <a:bodyPr lIns="45719" rIns="45719"/>
          <a:lstStyle/>
          <a:p>
            <a:pPr/>
          </a:p>
        </p:txBody>
      </p:sp>
      <p:sp>
        <p:nvSpPr>
          <p:cNvPr id="7087" name="Shape 7087"/>
          <p:cNvSpPr/>
          <p:nvPr/>
        </p:nvSpPr>
        <p:spPr>
          <a:xfrm>
            <a:off x="8797503" y="4879940"/>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088" name="Shape 7088"/>
          <p:cNvSpPr/>
          <p:nvPr/>
        </p:nvSpPr>
        <p:spPr>
          <a:xfrm>
            <a:off x="8783835" y="4638397"/>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sz="1300">
                <a:solidFill>
                  <a:srgbClr val="495D6B"/>
                </a:solidFill>
                <a:latin typeface="Lato "/>
                <a:ea typeface="Lato "/>
                <a:cs typeface="Lato "/>
                <a:sym typeface="Lato "/>
              </a:defRPr>
            </a:lvl1pPr>
          </a:lstStyle>
          <a:p>
            <a:pPr/>
            <a:r>
              <a:t>Sales Formula</a:t>
            </a:r>
          </a:p>
        </p:txBody>
      </p:sp>
      <p:sp>
        <p:nvSpPr>
          <p:cNvPr id="7089" name="Shape 7089"/>
          <p:cNvSpPr/>
          <p:nvPr/>
        </p:nvSpPr>
        <p:spPr>
          <a:xfrm flipV="1">
            <a:off x="10046347" y="2763563"/>
            <a:ext cx="1" cy="1046848"/>
          </a:xfrm>
          <a:prstGeom prst="line">
            <a:avLst/>
          </a:prstGeom>
          <a:ln w="12700">
            <a:solidFill>
              <a:srgbClr val="F23B48"/>
            </a:solidFill>
            <a:miter/>
            <a:headEnd type="oval"/>
          </a:ln>
        </p:spPr>
        <p:txBody>
          <a:bodyPr lIns="45719" rIns="45719"/>
          <a:lstStyle/>
          <a:p>
            <a:pPr/>
          </a:p>
        </p:txBody>
      </p:sp>
      <p:sp>
        <p:nvSpPr>
          <p:cNvPr id="7090" name="Shape 7090"/>
          <p:cNvSpPr/>
          <p:nvPr/>
        </p:nvSpPr>
        <p:spPr>
          <a:xfrm>
            <a:off x="10318969" y="3976320"/>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091" name="Shape 7091"/>
          <p:cNvSpPr/>
          <p:nvPr/>
        </p:nvSpPr>
        <p:spPr>
          <a:xfrm>
            <a:off x="10305301" y="3734777"/>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sz="1300">
                <a:solidFill>
                  <a:srgbClr val="F23B48"/>
                </a:solidFill>
                <a:latin typeface="Lato "/>
                <a:ea typeface="Lato "/>
                <a:cs typeface="Lato "/>
                <a:sym typeface="Lato "/>
              </a:defRPr>
            </a:lvl1pPr>
          </a:lstStyle>
          <a:p>
            <a:pPr/>
            <a:r>
              <a:t>Success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048">
                                            <p:bg/>
                                          </p:spTgt>
                                        </p:tgtEl>
                                        <p:attrNameLst>
                                          <p:attrName>style.visibility</p:attrName>
                                        </p:attrNameLst>
                                      </p:cBhvr>
                                      <p:to>
                                        <p:strVal val="visible"/>
                                      </p:to>
                                    </p:set>
                                    <p:animEffect filter="wipe(left)" transition="in">
                                      <p:cBhvr>
                                        <p:cTn id="7" dur="500"/>
                                        <p:tgtEl>
                                          <p:spTgt spid="704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048">
                                            <p:txEl>
                                              <p:pRg st="0" end="0"/>
                                            </p:txEl>
                                          </p:spTgt>
                                        </p:tgtEl>
                                        <p:attrNameLst>
                                          <p:attrName>style.visibility</p:attrName>
                                        </p:attrNameLst>
                                      </p:cBhvr>
                                      <p:to>
                                        <p:strVal val="visible"/>
                                      </p:to>
                                    </p:set>
                                    <p:animEffect filter="wipe(left)" transition="in">
                                      <p:cBhvr>
                                        <p:cTn id="10" dur="500"/>
                                        <p:tgtEl>
                                          <p:spTgt spid="704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049">
                                            <p:bg/>
                                          </p:spTgt>
                                        </p:tgtEl>
                                        <p:attrNameLst>
                                          <p:attrName>style.visibility</p:attrName>
                                        </p:attrNameLst>
                                      </p:cBhvr>
                                      <p:to>
                                        <p:strVal val="visible"/>
                                      </p:to>
                                    </p:set>
                                    <p:animEffect filter="dissolve" transition="in">
                                      <p:cBhvr>
                                        <p:cTn id="15" dur="500"/>
                                        <p:tgtEl>
                                          <p:spTgt spid="704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049">
                                            <p:txEl>
                                              <p:pRg st="0" end="0"/>
                                            </p:txEl>
                                          </p:spTgt>
                                        </p:tgtEl>
                                        <p:attrNameLst>
                                          <p:attrName>style.visibility</p:attrName>
                                        </p:attrNameLst>
                                      </p:cBhvr>
                                      <p:to>
                                        <p:strVal val="visible"/>
                                      </p:to>
                                    </p:set>
                                    <p:animEffect filter="dissolve" transition="in">
                                      <p:cBhvr>
                                        <p:cTn id="18" dur="500"/>
                                        <p:tgtEl>
                                          <p:spTgt spid="704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7063"/>
                                        </p:tgtEl>
                                        <p:attrNameLst>
                                          <p:attrName>style.visibility</p:attrName>
                                        </p:attrNameLst>
                                      </p:cBhvr>
                                      <p:to>
                                        <p:strVal val="visible"/>
                                      </p:to>
                                    </p:set>
                                    <p:animEffect filter="dissolve" transition="in">
                                      <p:cBhvr>
                                        <p:cTn id="23" dur="1000"/>
                                        <p:tgtEl>
                                          <p:spTgt spid="7063"/>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7076"/>
                                        </p:tgtEl>
                                        <p:attrNameLst>
                                          <p:attrName>style.visibility</p:attrName>
                                        </p:attrNameLst>
                                      </p:cBhvr>
                                      <p:to>
                                        <p:strVal val="visible"/>
                                      </p:to>
                                    </p:set>
                                    <p:animEffect filter="wipe(down)" transition="in">
                                      <p:cBhvr>
                                        <p:cTn id="28" dur="500"/>
                                        <p:tgtEl>
                                          <p:spTgt spid="7076"/>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7075"/>
                                        </p:tgtEl>
                                        <p:attrNameLst>
                                          <p:attrName>style.visibility</p:attrName>
                                        </p:attrNameLst>
                                      </p:cBhvr>
                                      <p:to>
                                        <p:strVal val="visible"/>
                                      </p:to>
                                    </p:set>
                                    <p:animEffect filter="dissolve" transition="in">
                                      <p:cBhvr>
                                        <p:cTn id="33" dur="500"/>
                                        <p:tgtEl>
                                          <p:spTgt spid="7075"/>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7074"/>
                                        </p:tgtEl>
                                        <p:attrNameLst>
                                          <p:attrName>style.visibility</p:attrName>
                                        </p:attrNameLst>
                                      </p:cBhvr>
                                      <p:to>
                                        <p:strVal val="visible"/>
                                      </p:to>
                                    </p:set>
                                    <p:animEffect filter="dissolve" transition="in">
                                      <p:cBhvr>
                                        <p:cTn id="37" dur="500"/>
                                        <p:tgtEl>
                                          <p:spTgt spid="7074"/>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8" presetID="22" grpId="7" fill="hold">
                                  <p:stCondLst>
                                    <p:cond delay="0"/>
                                  </p:stCondLst>
                                  <p:iterate type="el" backwards="0">
                                    <p:tmAbs val="0"/>
                                  </p:iterate>
                                  <p:childTnLst>
                                    <p:set>
                                      <p:cBhvr>
                                        <p:cTn id="41" fill="hold"/>
                                        <p:tgtEl>
                                          <p:spTgt spid="7060"/>
                                        </p:tgtEl>
                                        <p:attrNameLst>
                                          <p:attrName>style.visibility</p:attrName>
                                        </p:attrNameLst>
                                      </p:cBhvr>
                                      <p:to>
                                        <p:strVal val="visible"/>
                                      </p:to>
                                    </p:set>
                                    <p:animEffect filter="wipe(left)" transition="in">
                                      <p:cBhvr>
                                        <p:cTn id="42" dur="500"/>
                                        <p:tgtEl>
                                          <p:spTgt spid="7060"/>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8" fill="hold">
                                  <p:stCondLst>
                                    <p:cond delay="0"/>
                                  </p:stCondLst>
                                  <p:iterate type="el" backwards="0">
                                    <p:tmAbs val="0"/>
                                  </p:iterate>
                                  <p:childTnLst>
                                    <p:set>
                                      <p:cBhvr>
                                        <p:cTn id="46" fill="hold"/>
                                        <p:tgtEl>
                                          <p:spTgt spid="7066"/>
                                        </p:tgtEl>
                                        <p:attrNameLst>
                                          <p:attrName>style.visibility</p:attrName>
                                        </p:attrNameLst>
                                      </p:cBhvr>
                                      <p:to>
                                        <p:strVal val="visible"/>
                                      </p:to>
                                    </p:set>
                                    <p:animEffect filter="dissolve" transition="in">
                                      <p:cBhvr>
                                        <p:cTn id="47" dur="1000"/>
                                        <p:tgtEl>
                                          <p:spTgt spid="7066"/>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4" presetID="22" grpId="9" fill="hold">
                                  <p:stCondLst>
                                    <p:cond delay="0"/>
                                  </p:stCondLst>
                                  <p:iterate type="el" backwards="0">
                                    <p:tmAbs val="0"/>
                                  </p:iterate>
                                  <p:childTnLst>
                                    <p:set>
                                      <p:cBhvr>
                                        <p:cTn id="51" fill="hold"/>
                                        <p:tgtEl>
                                          <p:spTgt spid="7079"/>
                                        </p:tgtEl>
                                        <p:attrNameLst>
                                          <p:attrName>style.visibility</p:attrName>
                                        </p:attrNameLst>
                                      </p:cBhvr>
                                      <p:to>
                                        <p:strVal val="visible"/>
                                      </p:to>
                                    </p:set>
                                    <p:animEffect filter="wipe(down)" transition="in">
                                      <p:cBhvr>
                                        <p:cTn id="52" dur="500"/>
                                        <p:tgtEl>
                                          <p:spTgt spid="7079"/>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ID="9" grpId="10" fill="hold">
                                  <p:stCondLst>
                                    <p:cond delay="0"/>
                                  </p:stCondLst>
                                  <p:iterate type="el" backwards="0">
                                    <p:tmAbs val="0"/>
                                  </p:iterate>
                                  <p:childTnLst>
                                    <p:set>
                                      <p:cBhvr>
                                        <p:cTn id="56" fill="hold"/>
                                        <p:tgtEl>
                                          <p:spTgt spid="7077"/>
                                        </p:tgtEl>
                                        <p:attrNameLst>
                                          <p:attrName>style.visibility</p:attrName>
                                        </p:attrNameLst>
                                      </p:cBhvr>
                                      <p:to>
                                        <p:strVal val="visible"/>
                                      </p:to>
                                    </p:set>
                                    <p:animEffect filter="dissolve" transition="in">
                                      <p:cBhvr>
                                        <p:cTn id="57" dur="500"/>
                                        <p:tgtEl>
                                          <p:spTgt spid="7077"/>
                                        </p:tgtEl>
                                      </p:cBhvr>
                                    </p:animEffect>
                                  </p:childTnLst>
                                </p:cTn>
                              </p:par>
                            </p:childTnLst>
                          </p:cTn>
                        </p:par>
                        <p:par>
                          <p:cTn id="58" fill="hold">
                            <p:stCondLst>
                              <p:cond delay="500"/>
                            </p:stCondLst>
                            <p:childTnLst>
                              <p:par>
                                <p:cTn id="59" presetClass="entr" nodeType="afterEffect" presetID="9" grpId="11" fill="hold">
                                  <p:stCondLst>
                                    <p:cond delay="0"/>
                                  </p:stCondLst>
                                  <p:iterate type="el" backwards="0">
                                    <p:tmAbs val="0"/>
                                  </p:iterate>
                                  <p:childTnLst>
                                    <p:set>
                                      <p:cBhvr>
                                        <p:cTn id="60" fill="hold"/>
                                        <p:tgtEl>
                                          <p:spTgt spid="7078"/>
                                        </p:tgtEl>
                                        <p:attrNameLst>
                                          <p:attrName>style.visibility</p:attrName>
                                        </p:attrNameLst>
                                      </p:cBhvr>
                                      <p:to>
                                        <p:strVal val="visible"/>
                                      </p:to>
                                    </p:set>
                                    <p:animEffect filter="dissolve" transition="in">
                                      <p:cBhvr>
                                        <p:cTn id="61" dur="500"/>
                                        <p:tgtEl>
                                          <p:spTgt spid="7078"/>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Subtype="8" presetID="22" grpId="12" fill="hold">
                                  <p:stCondLst>
                                    <p:cond delay="0"/>
                                  </p:stCondLst>
                                  <p:iterate type="el" backwards="0">
                                    <p:tmAbs val="0"/>
                                  </p:iterate>
                                  <p:childTnLst>
                                    <p:set>
                                      <p:cBhvr>
                                        <p:cTn id="65" fill="hold"/>
                                        <p:tgtEl>
                                          <p:spTgt spid="7059"/>
                                        </p:tgtEl>
                                        <p:attrNameLst>
                                          <p:attrName>style.visibility</p:attrName>
                                        </p:attrNameLst>
                                      </p:cBhvr>
                                      <p:to>
                                        <p:strVal val="visible"/>
                                      </p:to>
                                    </p:set>
                                    <p:animEffect filter="wipe(left)" transition="in">
                                      <p:cBhvr>
                                        <p:cTn id="66" dur="500"/>
                                        <p:tgtEl>
                                          <p:spTgt spid="7059"/>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7073"/>
                                        </p:tgtEl>
                                        <p:attrNameLst>
                                          <p:attrName>style.visibility</p:attrName>
                                        </p:attrNameLst>
                                      </p:cBhvr>
                                      <p:to>
                                        <p:strVal val="visible"/>
                                      </p:to>
                                    </p:set>
                                    <p:animEffect filter="dissolve" transition="in">
                                      <p:cBhvr>
                                        <p:cTn id="71" dur="1000"/>
                                        <p:tgtEl>
                                          <p:spTgt spid="7073"/>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Subtype="4" presetID="22" grpId="14" fill="hold">
                                  <p:stCondLst>
                                    <p:cond delay="0"/>
                                  </p:stCondLst>
                                  <p:iterate type="el" backwards="0">
                                    <p:tmAbs val="0"/>
                                  </p:iterate>
                                  <p:childTnLst>
                                    <p:set>
                                      <p:cBhvr>
                                        <p:cTn id="75" fill="hold"/>
                                        <p:tgtEl>
                                          <p:spTgt spid="7082"/>
                                        </p:tgtEl>
                                        <p:attrNameLst>
                                          <p:attrName>style.visibility</p:attrName>
                                        </p:attrNameLst>
                                      </p:cBhvr>
                                      <p:to>
                                        <p:strVal val="visible"/>
                                      </p:to>
                                    </p:set>
                                    <p:animEffect filter="wipe(down)" transition="in">
                                      <p:cBhvr>
                                        <p:cTn id="76" dur="500"/>
                                        <p:tgtEl>
                                          <p:spTgt spid="7082"/>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ID="9" grpId="15" fill="hold">
                                  <p:stCondLst>
                                    <p:cond delay="0"/>
                                  </p:stCondLst>
                                  <p:iterate type="el" backwards="0">
                                    <p:tmAbs val="0"/>
                                  </p:iterate>
                                  <p:childTnLst>
                                    <p:set>
                                      <p:cBhvr>
                                        <p:cTn id="80" fill="hold"/>
                                        <p:tgtEl>
                                          <p:spTgt spid="7080"/>
                                        </p:tgtEl>
                                        <p:attrNameLst>
                                          <p:attrName>style.visibility</p:attrName>
                                        </p:attrNameLst>
                                      </p:cBhvr>
                                      <p:to>
                                        <p:strVal val="visible"/>
                                      </p:to>
                                    </p:set>
                                    <p:animEffect filter="dissolve" transition="in">
                                      <p:cBhvr>
                                        <p:cTn id="81" dur="500"/>
                                        <p:tgtEl>
                                          <p:spTgt spid="7080"/>
                                        </p:tgtEl>
                                      </p:cBhvr>
                                    </p:animEffect>
                                  </p:childTnLst>
                                </p:cTn>
                              </p:par>
                            </p:childTnLst>
                          </p:cTn>
                        </p:par>
                        <p:par>
                          <p:cTn id="82" fill="hold">
                            <p:stCondLst>
                              <p:cond delay="500"/>
                            </p:stCondLst>
                            <p:childTnLst>
                              <p:par>
                                <p:cTn id="83" presetClass="entr" nodeType="afterEffect" presetID="9" grpId="16" fill="hold">
                                  <p:stCondLst>
                                    <p:cond delay="0"/>
                                  </p:stCondLst>
                                  <p:iterate type="el" backwards="0">
                                    <p:tmAbs val="0"/>
                                  </p:iterate>
                                  <p:childTnLst>
                                    <p:set>
                                      <p:cBhvr>
                                        <p:cTn id="84" fill="hold"/>
                                        <p:tgtEl>
                                          <p:spTgt spid="7081"/>
                                        </p:tgtEl>
                                        <p:attrNameLst>
                                          <p:attrName>style.visibility</p:attrName>
                                        </p:attrNameLst>
                                      </p:cBhvr>
                                      <p:to>
                                        <p:strVal val="visible"/>
                                      </p:to>
                                    </p:set>
                                    <p:animEffect filter="dissolve" transition="in">
                                      <p:cBhvr>
                                        <p:cTn id="85" dur="500"/>
                                        <p:tgtEl>
                                          <p:spTgt spid="7081"/>
                                        </p:tgtEl>
                                      </p:cBhvr>
                                    </p:animEffect>
                                  </p:childTnLst>
                                </p:cTn>
                              </p:par>
                            </p:childTnLst>
                          </p:cTn>
                        </p:par>
                      </p:childTnLst>
                    </p:cTn>
                  </p:par>
                  <p:par>
                    <p:cTn id="86" fill="hold">
                      <p:stCondLst>
                        <p:cond delay="indefinite"/>
                      </p:stCondLst>
                      <p:childTnLst>
                        <p:par>
                          <p:cTn id="87" fill="hold">
                            <p:stCondLst>
                              <p:cond delay="0"/>
                            </p:stCondLst>
                            <p:childTnLst>
                              <p:par>
                                <p:cTn id="88" presetClass="entr" nodeType="clickEffect" presetSubtype="8" presetID="22" grpId="17" fill="hold">
                                  <p:stCondLst>
                                    <p:cond delay="0"/>
                                  </p:stCondLst>
                                  <p:iterate type="el" backwards="0">
                                    <p:tmAbs val="0"/>
                                  </p:iterate>
                                  <p:childTnLst>
                                    <p:set>
                                      <p:cBhvr>
                                        <p:cTn id="89" fill="hold"/>
                                        <p:tgtEl>
                                          <p:spTgt spid="7067"/>
                                        </p:tgtEl>
                                        <p:attrNameLst>
                                          <p:attrName>style.visibility</p:attrName>
                                        </p:attrNameLst>
                                      </p:cBhvr>
                                      <p:to>
                                        <p:strVal val="visible"/>
                                      </p:to>
                                    </p:set>
                                    <p:animEffect filter="wipe(left)" transition="in">
                                      <p:cBhvr>
                                        <p:cTn id="90" dur="500"/>
                                        <p:tgtEl>
                                          <p:spTgt spid="7067"/>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ID="9" grpId="18" fill="hold">
                                  <p:stCondLst>
                                    <p:cond delay="0"/>
                                  </p:stCondLst>
                                  <p:iterate type="el" backwards="0">
                                    <p:tmAbs val="0"/>
                                  </p:iterate>
                                  <p:childTnLst>
                                    <p:set>
                                      <p:cBhvr>
                                        <p:cTn id="94" fill="hold"/>
                                        <p:tgtEl>
                                          <p:spTgt spid="7070"/>
                                        </p:tgtEl>
                                        <p:attrNameLst>
                                          <p:attrName>style.visibility</p:attrName>
                                        </p:attrNameLst>
                                      </p:cBhvr>
                                      <p:to>
                                        <p:strVal val="visible"/>
                                      </p:to>
                                    </p:set>
                                    <p:animEffect filter="dissolve" transition="in">
                                      <p:cBhvr>
                                        <p:cTn id="95" dur="1000"/>
                                        <p:tgtEl>
                                          <p:spTgt spid="7070"/>
                                        </p:tgtEl>
                                      </p:cBhvr>
                                    </p:animEffect>
                                  </p:childTnLst>
                                </p:cTn>
                              </p:par>
                            </p:childTnLst>
                          </p:cTn>
                        </p:par>
                      </p:childTnLst>
                    </p:cTn>
                  </p:par>
                  <p:par>
                    <p:cTn id="96" fill="hold">
                      <p:stCondLst>
                        <p:cond delay="indefinite"/>
                      </p:stCondLst>
                      <p:childTnLst>
                        <p:par>
                          <p:cTn id="97" fill="hold">
                            <p:stCondLst>
                              <p:cond delay="0"/>
                            </p:stCondLst>
                            <p:childTnLst>
                              <p:par>
                                <p:cTn id="98" presetClass="entr" nodeType="clickEffect" presetSubtype="1" presetID="22" grpId="19" fill="hold">
                                  <p:stCondLst>
                                    <p:cond delay="0"/>
                                  </p:stCondLst>
                                  <p:iterate type="el" backwards="0">
                                    <p:tmAbs val="0"/>
                                  </p:iterate>
                                  <p:childTnLst>
                                    <p:set>
                                      <p:cBhvr>
                                        <p:cTn id="99" fill="hold"/>
                                        <p:tgtEl>
                                          <p:spTgt spid="7083"/>
                                        </p:tgtEl>
                                        <p:attrNameLst>
                                          <p:attrName>style.visibility</p:attrName>
                                        </p:attrNameLst>
                                      </p:cBhvr>
                                      <p:to>
                                        <p:strVal val="visible"/>
                                      </p:to>
                                    </p:set>
                                    <p:animEffect filter="wipe(up)" transition="in">
                                      <p:cBhvr>
                                        <p:cTn id="100" dur="500"/>
                                        <p:tgtEl>
                                          <p:spTgt spid="7083"/>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0" fill="hold">
                                  <p:stCondLst>
                                    <p:cond delay="0"/>
                                  </p:stCondLst>
                                  <p:iterate type="el" backwards="0">
                                    <p:tmAbs val="0"/>
                                  </p:iterate>
                                  <p:childTnLst>
                                    <p:set>
                                      <p:cBhvr>
                                        <p:cTn id="104" fill="hold"/>
                                        <p:tgtEl>
                                          <p:spTgt spid="7085"/>
                                        </p:tgtEl>
                                        <p:attrNameLst>
                                          <p:attrName>style.visibility</p:attrName>
                                        </p:attrNameLst>
                                      </p:cBhvr>
                                      <p:to>
                                        <p:strVal val="visible"/>
                                      </p:to>
                                    </p:set>
                                    <p:animEffect filter="dissolve" transition="in">
                                      <p:cBhvr>
                                        <p:cTn id="105" dur="500"/>
                                        <p:tgtEl>
                                          <p:spTgt spid="7085"/>
                                        </p:tgtEl>
                                      </p:cBhvr>
                                    </p:animEffect>
                                  </p:childTnLst>
                                </p:cTn>
                              </p:par>
                            </p:childTnLst>
                          </p:cTn>
                        </p:par>
                        <p:par>
                          <p:cTn id="106" fill="hold">
                            <p:stCondLst>
                              <p:cond delay="500"/>
                            </p:stCondLst>
                            <p:childTnLst>
                              <p:par>
                                <p:cTn id="107" presetClass="entr" nodeType="afterEffect" presetID="9" grpId="21" fill="hold">
                                  <p:stCondLst>
                                    <p:cond delay="0"/>
                                  </p:stCondLst>
                                  <p:iterate type="el" backwards="0">
                                    <p:tmAbs val="0"/>
                                  </p:iterate>
                                  <p:childTnLst>
                                    <p:set>
                                      <p:cBhvr>
                                        <p:cTn id="108" fill="hold"/>
                                        <p:tgtEl>
                                          <p:spTgt spid="7084"/>
                                        </p:tgtEl>
                                        <p:attrNameLst>
                                          <p:attrName>style.visibility</p:attrName>
                                        </p:attrNameLst>
                                      </p:cBhvr>
                                      <p:to>
                                        <p:strVal val="visible"/>
                                      </p:to>
                                    </p:set>
                                    <p:animEffect filter="dissolve" transition="in">
                                      <p:cBhvr>
                                        <p:cTn id="109" dur="500"/>
                                        <p:tgtEl>
                                          <p:spTgt spid="7084"/>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Subtype="8" presetID="22" grpId="22" fill="hold">
                                  <p:stCondLst>
                                    <p:cond delay="0"/>
                                  </p:stCondLst>
                                  <p:iterate type="el" backwards="0">
                                    <p:tmAbs val="0"/>
                                  </p:iterate>
                                  <p:childTnLst>
                                    <p:set>
                                      <p:cBhvr>
                                        <p:cTn id="113" fill="hold"/>
                                        <p:tgtEl>
                                          <p:spTgt spid="7055"/>
                                        </p:tgtEl>
                                        <p:attrNameLst>
                                          <p:attrName>style.visibility</p:attrName>
                                        </p:attrNameLst>
                                      </p:cBhvr>
                                      <p:to>
                                        <p:strVal val="visible"/>
                                      </p:to>
                                    </p:set>
                                    <p:animEffect filter="wipe(left)" transition="in">
                                      <p:cBhvr>
                                        <p:cTn id="114" dur="500"/>
                                        <p:tgtEl>
                                          <p:spTgt spid="7055"/>
                                        </p:tgtEl>
                                      </p:cBhvr>
                                    </p:animEffect>
                                  </p:childTnLst>
                                </p:cTn>
                              </p:par>
                            </p:childTnLst>
                          </p:cTn>
                        </p:par>
                      </p:childTnLst>
                    </p:cTn>
                  </p:par>
                  <p:par>
                    <p:cTn id="115" fill="hold">
                      <p:stCondLst>
                        <p:cond delay="indefinite"/>
                      </p:stCondLst>
                      <p:childTnLst>
                        <p:par>
                          <p:cTn id="116" fill="hold">
                            <p:stCondLst>
                              <p:cond delay="0"/>
                            </p:stCondLst>
                            <p:childTnLst>
                              <p:par>
                                <p:cTn id="117" presetClass="entr" nodeType="clickEffect" presetID="9" grpId="23" fill="hold">
                                  <p:stCondLst>
                                    <p:cond delay="0"/>
                                  </p:stCondLst>
                                  <p:iterate type="el" backwards="0">
                                    <p:tmAbs val="0"/>
                                  </p:iterate>
                                  <p:childTnLst>
                                    <p:set>
                                      <p:cBhvr>
                                        <p:cTn id="118" fill="hold"/>
                                        <p:tgtEl>
                                          <p:spTgt spid="7058"/>
                                        </p:tgtEl>
                                        <p:attrNameLst>
                                          <p:attrName>style.visibility</p:attrName>
                                        </p:attrNameLst>
                                      </p:cBhvr>
                                      <p:to>
                                        <p:strVal val="visible"/>
                                      </p:to>
                                    </p:set>
                                    <p:animEffect filter="dissolve" transition="in">
                                      <p:cBhvr>
                                        <p:cTn id="119" dur="1000"/>
                                        <p:tgtEl>
                                          <p:spTgt spid="7058"/>
                                        </p:tgtEl>
                                      </p:cBhvr>
                                    </p:animEffect>
                                  </p:childTnLst>
                                </p:cTn>
                              </p:par>
                            </p:childTnLst>
                          </p:cTn>
                        </p:par>
                      </p:childTnLst>
                    </p:cTn>
                  </p:par>
                  <p:par>
                    <p:cTn id="120" fill="hold">
                      <p:stCondLst>
                        <p:cond delay="indefinite"/>
                      </p:stCondLst>
                      <p:childTnLst>
                        <p:par>
                          <p:cTn id="121" fill="hold">
                            <p:stCondLst>
                              <p:cond delay="0"/>
                            </p:stCondLst>
                            <p:childTnLst>
                              <p:par>
                                <p:cTn id="122" presetClass="entr" nodeType="clickEffect" presetSubtype="1" presetID="22" grpId="24" fill="hold">
                                  <p:stCondLst>
                                    <p:cond delay="0"/>
                                  </p:stCondLst>
                                  <p:iterate type="el" backwards="0">
                                    <p:tmAbs val="0"/>
                                  </p:iterate>
                                  <p:childTnLst>
                                    <p:set>
                                      <p:cBhvr>
                                        <p:cTn id="123" fill="hold"/>
                                        <p:tgtEl>
                                          <p:spTgt spid="7086"/>
                                        </p:tgtEl>
                                        <p:attrNameLst>
                                          <p:attrName>style.visibility</p:attrName>
                                        </p:attrNameLst>
                                      </p:cBhvr>
                                      <p:to>
                                        <p:strVal val="visible"/>
                                      </p:to>
                                    </p:set>
                                    <p:animEffect filter="wipe(up)" transition="in">
                                      <p:cBhvr>
                                        <p:cTn id="124" dur="500"/>
                                        <p:tgtEl>
                                          <p:spTgt spid="7086"/>
                                        </p:tgtEl>
                                      </p:cBhvr>
                                    </p:animEffect>
                                  </p:childTnLst>
                                </p:cTn>
                              </p:par>
                            </p:childTnLst>
                          </p:cTn>
                        </p:par>
                      </p:childTnLst>
                    </p:cTn>
                  </p:par>
                  <p:par>
                    <p:cTn id="125" fill="hold">
                      <p:stCondLst>
                        <p:cond delay="indefinite"/>
                      </p:stCondLst>
                      <p:childTnLst>
                        <p:par>
                          <p:cTn id="126" fill="hold">
                            <p:stCondLst>
                              <p:cond delay="0"/>
                            </p:stCondLst>
                            <p:childTnLst>
                              <p:par>
                                <p:cTn id="127" presetClass="entr" nodeType="clickEffect" presetID="9" grpId="25" fill="hold">
                                  <p:stCondLst>
                                    <p:cond delay="0"/>
                                  </p:stCondLst>
                                  <p:iterate type="el" backwards="0">
                                    <p:tmAbs val="0"/>
                                  </p:iterate>
                                  <p:childTnLst>
                                    <p:set>
                                      <p:cBhvr>
                                        <p:cTn id="128" fill="hold"/>
                                        <p:tgtEl>
                                          <p:spTgt spid="7087"/>
                                        </p:tgtEl>
                                        <p:attrNameLst>
                                          <p:attrName>style.visibility</p:attrName>
                                        </p:attrNameLst>
                                      </p:cBhvr>
                                      <p:to>
                                        <p:strVal val="visible"/>
                                      </p:to>
                                    </p:set>
                                    <p:animEffect filter="dissolve" transition="in">
                                      <p:cBhvr>
                                        <p:cTn id="129" dur="500"/>
                                        <p:tgtEl>
                                          <p:spTgt spid="7087"/>
                                        </p:tgtEl>
                                      </p:cBhvr>
                                    </p:animEffect>
                                  </p:childTnLst>
                                </p:cTn>
                              </p:par>
                            </p:childTnLst>
                          </p:cTn>
                        </p:par>
                        <p:par>
                          <p:cTn id="130" fill="hold">
                            <p:stCondLst>
                              <p:cond delay="500"/>
                            </p:stCondLst>
                            <p:childTnLst>
                              <p:par>
                                <p:cTn id="131" presetClass="entr" nodeType="afterEffect" presetID="9" grpId="26" fill="hold">
                                  <p:stCondLst>
                                    <p:cond delay="0"/>
                                  </p:stCondLst>
                                  <p:iterate type="el" backwards="0">
                                    <p:tmAbs val="0"/>
                                  </p:iterate>
                                  <p:childTnLst>
                                    <p:set>
                                      <p:cBhvr>
                                        <p:cTn id="132" fill="hold"/>
                                        <p:tgtEl>
                                          <p:spTgt spid="7088"/>
                                        </p:tgtEl>
                                        <p:attrNameLst>
                                          <p:attrName>style.visibility</p:attrName>
                                        </p:attrNameLst>
                                      </p:cBhvr>
                                      <p:to>
                                        <p:strVal val="visible"/>
                                      </p:to>
                                    </p:set>
                                    <p:animEffect filter="dissolve" transition="in">
                                      <p:cBhvr>
                                        <p:cTn id="133" dur="500"/>
                                        <p:tgtEl>
                                          <p:spTgt spid="7088"/>
                                        </p:tgtEl>
                                      </p:cBhvr>
                                    </p:animEffect>
                                  </p:childTnLst>
                                </p:cTn>
                              </p:par>
                            </p:childTnLst>
                          </p:cTn>
                        </p:par>
                      </p:childTnLst>
                    </p:cTn>
                  </p:par>
                  <p:par>
                    <p:cTn id="134" fill="hold">
                      <p:stCondLst>
                        <p:cond delay="indefinite"/>
                      </p:stCondLst>
                      <p:childTnLst>
                        <p:par>
                          <p:cTn id="135" fill="hold">
                            <p:stCondLst>
                              <p:cond delay="0"/>
                            </p:stCondLst>
                            <p:childTnLst>
                              <p:par>
                                <p:cTn id="136" presetClass="entr" nodeType="clickEffect" presetSubtype="8" presetID="22" grpId="27" fill="hold">
                                  <p:stCondLst>
                                    <p:cond delay="0"/>
                                  </p:stCondLst>
                                  <p:iterate type="el" backwards="0">
                                    <p:tmAbs val="0"/>
                                  </p:iterate>
                                  <p:childTnLst>
                                    <p:set>
                                      <p:cBhvr>
                                        <p:cTn id="137" fill="hold"/>
                                        <p:tgtEl>
                                          <p:spTgt spid="7051"/>
                                        </p:tgtEl>
                                        <p:attrNameLst>
                                          <p:attrName>style.visibility</p:attrName>
                                        </p:attrNameLst>
                                      </p:cBhvr>
                                      <p:to>
                                        <p:strVal val="visible"/>
                                      </p:to>
                                    </p:set>
                                    <p:animEffect filter="wipe(left)" transition="in">
                                      <p:cBhvr>
                                        <p:cTn id="138" dur="500"/>
                                        <p:tgtEl>
                                          <p:spTgt spid="7051"/>
                                        </p:tgtEl>
                                      </p:cBhvr>
                                    </p:animEffect>
                                  </p:childTnLst>
                                </p:cTn>
                              </p:par>
                            </p:childTnLst>
                          </p:cTn>
                        </p:par>
                      </p:childTnLst>
                    </p:cTn>
                  </p:par>
                  <p:par>
                    <p:cTn id="139" fill="hold">
                      <p:stCondLst>
                        <p:cond delay="indefinite"/>
                      </p:stCondLst>
                      <p:childTnLst>
                        <p:par>
                          <p:cTn id="140" fill="hold">
                            <p:stCondLst>
                              <p:cond delay="0"/>
                            </p:stCondLst>
                            <p:childTnLst>
                              <p:par>
                                <p:cTn id="141" presetClass="entr" nodeType="clickEffect" presetID="9" grpId="28" fill="hold">
                                  <p:stCondLst>
                                    <p:cond delay="0"/>
                                  </p:stCondLst>
                                  <p:iterate type="el" backwards="0">
                                    <p:tmAbs val="0"/>
                                  </p:iterate>
                                  <p:childTnLst>
                                    <p:set>
                                      <p:cBhvr>
                                        <p:cTn id="142" fill="hold"/>
                                        <p:tgtEl>
                                          <p:spTgt spid="7054"/>
                                        </p:tgtEl>
                                        <p:attrNameLst>
                                          <p:attrName>style.visibility</p:attrName>
                                        </p:attrNameLst>
                                      </p:cBhvr>
                                      <p:to>
                                        <p:strVal val="visible"/>
                                      </p:to>
                                    </p:set>
                                    <p:animEffect filter="dissolve" transition="in">
                                      <p:cBhvr>
                                        <p:cTn id="143" dur="1000"/>
                                        <p:tgtEl>
                                          <p:spTgt spid="7054"/>
                                        </p:tgtEl>
                                      </p:cBhvr>
                                    </p:animEffect>
                                  </p:childTnLst>
                                </p:cTn>
                              </p:par>
                            </p:childTnLst>
                          </p:cTn>
                        </p:par>
                      </p:childTnLst>
                    </p:cTn>
                  </p:par>
                  <p:par>
                    <p:cTn id="144" fill="hold">
                      <p:stCondLst>
                        <p:cond delay="indefinite"/>
                      </p:stCondLst>
                      <p:childTnLst>
                        <p:par>
                          <p:cTn id="145" fill="hold">
                            <p:stCondLst>
                              <p:cond delay="0"/>
                            </p:stCondLst>
                            <p:childTnLst>
                              <p:par>
                                <p:cTn id="146" presetClass="entr" nodeType="clickEffect" presetSubtype="1" presetID="22" grpId="29" fill="hold">
                                  <p:stCondLst>
                                    <p:cond delay="0"/>
                                  </p:stCondLst>
                                  <p:iterate type="el" backwards="0">
                                    <p:tmAbs val="0"/>
                                  </p:iterate>
                                  <p:childTnLst>
                                    <p:set>
                                      <p:cBhvr>
                                        <p:cTn id="147" fill="hold"/>
                                        <p:tgtEl>
                                          <p:spTgt spid="7089"/>
                                        </p:tgtEl>
                                        <p:attrNameLst>
                                          <p:attrName>style.visibility</p:attrName>
                                        </p:attrNameLst>
                                      </p:cBhvr>
                                      <p:to>
                                        <p:strVal val="visible"/>
                                      </p:to>
                                    </p:set>
                                    <p:animEffect filter="wipe(up)" transition="in">
                                      <p:cBhvr>
                                        <p:cTn id="148" dur="500"/>
                                        <p:tgtEl>
                                          <p:spTgt spid="7089"/>
                                        </p:tgtEl>
                                      </p:cBhvr>
                                    </p:animEffect>
                                  </p:childTnLst>
                                </p:cTn>
                              </p:par>
                            </p:childTnLst>
                          </p:cTn>
                        </p:par>
                      </p:childTnLst>
                    </p:cTn>
                  </p:par>
                  <p:par>
                    <p:cTn id="149" fill="hold">
                      <p:stCondLst>
                        <p:cond delay="indefinite"/>
                      </p:stCondLst>
                      <p:childTnLst>
                        <p:par>
                          <p:cTn id="150" fill="hold">
                            <p:stCondLst>
                              <p:cond delay="0"/>
                            </p:stCondLst>
                            <p:childTnLst>
                              <p:par>
                                <p:cTn id="151" presetClass="entr" nodeType="clickEffect" presetID="9" grpId="30" fill="hold">
                                  <p:stCondLst>
                                    <p:cond delay="0"/>
                                  </p:stCondLst>
                                  <p:iterate type="el" backwards="0">
                                    <p:tmAbs val="0"/>
                                  </p:iterate>
                                  <p:childTnLst>
                                    <p:set>
                                      <p:cBhvr>
                                        <p:cTn id="152" fill="hold"/>
                                        <p:tgtEl>
                                          <p:spTgt spid="7090"/>
                                        </p:tgtEl>
                                        <p:attrNameLst>
                                          <p:attrName>style.visibility</p:attrName>
                                        </p:attrNameLst>
                                      </p:cBhvr>
                                      <p:to>
                                        <p:strVal val="visible"/>
                                      </p:to>
                                    </p:set>
                                    <p:animEffect filter="dissolve" transition="in">
                                      <p:cBhvr>
                                        <p:cTn id="153" dur="500"/>
                                        <p:tgtEl>
                                          <p:spTgt spid="7090"/>
                                        </p:tgtEl>
                                      </p:cBhvr>
                                    </p:animEffect>
                                  </p:childTnLst>
                                </p:cTn>
                              </p:par>
                            </p:childTnLst>
                          </p:cTn>
                        </p:par>
                        <p:par>
                          <p:cTn id="154" fill="hold">
                            <p:stCondLst>
                              <p:cond delay="500"/>
                            </p:stCondLst>
                            <p:childTnLst>
                              <p:par>
                                <p:cTn id="155" presetClass="entr" nodeType="afterEffect" presetID="9" grpId="31" fill="hold">
                                  <p:stCondLst>
                                    <p:cond delay="0"/>
                                  </p:stCondLst>
                                  <p:iterate type="el" backwards="0">
                                    <p:tmAbs val="0"/>
                                  </p:iterate>
                                  <p:childTnLst>
                                    <p:set>
                                      <p:cBhvr>
                                        <p:cTn id="156" fill="hold"/>
                                        <p:tgtEl>
                                          <p:spTgt spid="7091"/>
                                        </p:tgtEl>
                                        <p:attrNameLst>
                                          <p:attrName>style.visibility</p:attrName>
                                        </p:attrNameLst>
                                      </p:cBhvr>
                                      <p:to>
                                        <p:strVal val="visible"/>
                                      </p:to>
                                    </p:set>
                                    <p:animEffect filter="dissolve" transition="in">
                                      <p:cBhvr>
                                        <p:cTn id="157" dur="500"/>
                                        <p:tgtEl>
                                          <p:spTgt spid="709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076" grpId="4"/>
      <p:bldP build="whole" bldLvl="1" animBg="1" rev="0" advAuto="0" spid="7086" grpId="24"/>
      <p:bldP build="whole" bldLvl="1" animBg="1" rev="0" advAuto="0" spid="7075" grpId="5"/>
      <p:bldP build="whole" bldLvl="1" animBg="1" rev="0" advAuto="0" spid="7082" grpId="14"/>
      <p:bldP build="whole" bldLvl="1" animBg="1" rev="0" advAuto="0" spid="7079" grpId="9"/>
      <p:bldP build="whole" bldLvl="1" animBg="1" rev="0" advAuto="0" spid="7073" grpId="13"/>
      <p:bldP build="whole" bldLvl="1" animBg="1" rev="0" advAuto="0" spid="7084" grpId="21"/>
      <p:bldP build="whole" bldLvl="1" animBg="1" rev="0" advAuto="0" spid="7074" grpId="6"/>
      <p:bldP build="whole" bldLvl="1" animBg="1" rev="0" advAuto="0" spid="7054" grpId="28"/>
      <p:bldP build="whole" bldLvl="1" animBg="1" rev="0" advAuto="0" spid="7051" grpId="27"/>
      <p:bldP build="p" bldLvl="1" animBg="1" rev="0" advAuto="0" spid="7049" grpId="2"/>
      <p:bldP build="whole" bldLvl="1" animBg="1" rev="0" advAuto="0" spid="7081" grpId="16"/>
      <p:bldP build="whole" bldLvl="1" animBg="1" rev="0" advAuto="0" spid="7070" grpId="18"/>
      <p:bldP build="whole" bldLvl="1" animBg="1" rev="0" advAuto="0" spid="7067" grpId="17"/>
      <p:bldP build="whole" bldLvl="1" animBg="1" rev="0" advAuto="0" spid="7089" grpId="29"/>
      <p:bldP build="whole" bldLvl="1" animBg="1" rev="0" advAuto="0" spid="7077" grpId="10"/>
      <p:bldP build="whole" bldLvl="1" animBg="1" rev="0" advAuto="0" spid="7080" grpId="15"/>
      <p:bldP build="whole" bldLvl="1" animBg="1" rev="0" advAuto="0" spid="7083" grpId="19"/>
      <p:bldP build="p" bldLvl="1" animBg="1" rev="0" advAuto="0" spid="7048" grpId="1"/>
      <p:bldP build="whole" bldLvl="1" animBg="1" rev="0" advAuto="0" spid="7060" grpId="7"/>
      <p:bldP build="whole" bldLvl="1" animBg="1" rev="0" advAuto="0" spid="7066" grpId="8"/>
      <p:bldP build="whole" bldLvl="1" animBg="1" rev="0" advAuto="0" spid="7078" grpId="11"/>
      <p:bldP build="whole" bldLvl="1" animBg="1" rev="0" advAuto="0" spid="7087" grpId="25"/>
      <p:bldP build="whole" bldLvl="1" animBg="1" rev="0" advAuto="0" spid="7088" grpId="26"/>
      <p:bldP build="whole" bldLvl="1" animBg="1" rev="0" advAuto="0" spid="7090" grpId="30"/>
      <p:bldP build="whole" bldLvl="1" animBg="1" rev="0" advAuto="0" spid="7085" grpId="20"/>
      <p:bldP build="whole" bldLvl="1" animBg="1" rev="0" advAuto="0" spid="7058" grpId="23"/>
      <p:bldP build="whole" bldLvl="1" animBg="1" rev="0" advAuto="0" spid="7091" grpId="31"/>
      <p:bldP build="whole" bldLvl="1" animBg="1" rev="0" advAuto="0" spid="7063" grpId="3"/>
      <p:bldP build="whole" bldLvl="1" animBg="1" rev="0" advAuto="0" spid="7059" grpId="12"/>
      <p:bldP build="whole" bldLvl="1" animBg="1" rev="0" advAuto="0" spid="7055" grpId="22"/>
    </p:bldLst>
  </p:timing>
</p:sld>
</file>

<file path=ppt/slides/slide11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093" name="Shape 7093"/>
          <p:cNvSpPr/>
          <p:nvPr>
            <p:ph type="body" sz="quarter" idx="1"/>
          </p:nvPr>
        </p:nvSpPr>
        <p:spPr>
          <a:prstGeom prst="rect">
            <a:avLst/>
          </a:prstGeom>
        </p:spPr>
        <p:txBody>
          <a:bodyPr/>
          <a:lstStyle/>
          <a:p>
            <a:pPr/>
            <a:r>
              <a:t>Creative Business Target Strategy</a:t>
            </a:r>
          </a:p>
        </p:txBody>
      </p:sp>
      <p:sp>
        <p:nvSpPr>
          <p:cNvPr id="7094" name="Shape 7094"/>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095" name="Shape 7095"/>
          <p:cNvSpPr/>
          <p:nvPr>
            <p:ph type="sldNum" sz="quarter" idx="2"/>
          </p:nvPr>
        </p:nvSpPr>
        <p:spPr>
          <a:xfrm>
            <a:off x="11579487" y="445801"/>
            <a:ext cx="215232"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7100" name="Group 7100"/>
          <p:cNvGrpSpPr/>
          <p:nvPr/>
        </p:nvGrpSpPr>
        <p:grpSpPr>
          <a:xfrm>
            <a:off x="3237995" y="1785938"/>
            <a:ext cx="4404884" cy="1959403"/>
            <a:chOff x="0" y="0"/>
            <a:chExt cx="4404882" cy="1959401"/>
          </a:xfrm>
        </p:grpSpPr>
        <p:sp>
          <p:nvSpPr>
            <p:cNvPr id="7096" name="Shape 7096"/>
            <p:cNvSpPr/>
            <p:nvPr/>
          </p:nvSpPr>
          <p:spPr>
            <a:xfrm flipH="1">
              <a:off x="529778" y="0"/>
              <a:ext cx="1639997" cy="1035295"/>
            </a:xfrm>
            <a:prstGeom prst="rect">
              <a:avLst/>
            </a:prstGeom>
            <a:solidFill>
              <a:srgbClr val="F23B48"/>
            </a:solidFill>
            <a:ln w="12700" cap="flat">
              <a:noFill/>
              <a:miter lim="400000"/>
            </a:ln>
            <a:effectLst/>
          </p:spPr>
          <p:txBody>
            <a:bodyPr wrap="square" lIns="45719" tIns="45719" rIns="45719" bIns="45719" numCol="1" anchor="t">
              <a:noAutofit/>
            </a:bodyPr>
            <a:lstStyle/>
            <a:p>
              <a:pPr/>
            </a:p>
          </p:txBody>
        </p:sp>
        <p:sp>
          <p:nvSpPr>
            <p:cNvPr id="7097" name="Shape 7097"/>
            <p:cNvSpPr/>
            <p:nvPr/>
          </p:nvSpPr>
          <p:spPr>
            <a:xfrm flipH="1">
              <a:off x="3160595" y="1803736"/>
              <a:ext cx="1244288" cy="155665"/>
            </a:xfrm>
            <a:prstGeom prst="rect">
              <a:avLst/>
            </a:prstGeom>
            <a:solidFill>
              <a:srgbClr val="F23B48"/>
            </a:solidFill>
            <a:ln w="12700" cap="flat">
              <a:noFill/>
              <a:miter lim="400000"/>
            </a:ln>
            <a:effectLst/>
          </p:spPr>
          <p:txBody>
            <a:bodyPr wrap="square" lIns="45719" tIns="45719" rIns="45719" bIns="45719" numCol="1" anchor="t">
              <a:noAutofit/>
            </a:bodyPr>
            <a:lstStyle/>
            <a:p>
              <a:pPr/>
            </a:p>
          </p:txBody>
        </p:sp>
        <p:sp>
          <p:nvSpPr>
            <p:cNvPr id="7098" name="Shape 7098"/>
            <p:cNvSpPr/>
            <p:nvPr/>
          </p:nvSpPr>
          <p:spPr>
            <a:xfrm flipH="1">
              <a:off x="2169772" y="-1"/>
              <a:ext cx="990822" cy="195940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9884"/>
                  </a:moveTo>
                  <a:lnTo>
                    <a:pt x="21600" y="0"/>
                  </a:lnTo>
                  <a:lnTo>
                    <a:pt x="21600" y="11413"/>
                  </a:lnTo>
                  <a:lnTo>
                    <a:pt x="0" y="21600"/>
                  </a:lnTo>
                  <a:lnTo>
                    <a:pt x="0" y="19884"/>
                  </a:lnTo>
                  <a:close/>
                </a:path>
              </a:pathLst>
            </a:custGeom>
            <a:solidFill>
              <a:srgbClr val="F12F3D"/>
            </a:solidFill>
            <a:ln w="12700" cap="flat">
              <a:noFill/>
              <a:miter lim="400000"/>
            </a:ln>
            <a:effectLst/>
          </p:spPr>
          <p:txBody>
            <a:bodyPr wrap="square" lIns="45719" tIns="45719" rIns="45719" bIns="45719" numCol="1" anchor="t">
              <a:noAutofit/>
            </a:bodyPr>
            <a:lstStyle/>
            <a:p>
              <a:pPr/>
            </a:p>
          </p:txBody>
        </p:sp>
        <p:sp>
          <p:nvSpPr>
            <p:cNvPr id="7099" name="Shape 7099"/>
            <p:cNvSpPr/>
            <p:nvPr/>
          </p:nvSpPr>
          <p:spPr>
            <a:xfrm>
              <a:off x="-1" y="0"/>
              <a:ext cx="1035297" cy="1035295"/>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105" name="Group 7105"/>
          <p:cNvGrpSpPr/>
          <p:nvPr/>
        </p:nvGrpSpPr>
        <p:grpSpPr>
          <a:xfrm>
            <a:off x="3237995" y="2865709"/>
            <a:ext cx="4404884" cy="1047653"/>
            <a:chOff x="0" y="0"/>
            <a:chExt cx="4404882" cy="1047652"/>
          </a:xfrm>
        </p:grpSpPr>
        <p:sp>
          <p:nvSpPr>
            <p:cNvPr id="7101" name="Shape 7101"/>
            <p:cNvSpPr/>
            <p:nvPr/>
          </p:nvSpPr>
          <p:spPr>
            <a:xfrm flipH="1">
              <a:off x="529778" y="-1"/>
              <a:ext cx="1639997" cy="1032827"/>
            </a:xfrm>
            <a:prstGeom prst="rect">
              <a:avLst/>
            </a:prstGeom>
            <a:solidFill>
              <a:srgbClr val="495D6B"/>
            </a:solidFill>
            <a:ln w="12700" cap="flat">
              <a:noFill/>
              <a:miter lim="400000"/>
            </a:ln>
            <a:effectLst/>
          </p:spPr>
          <p:txBody>
            <a:bodyPr wrap="square" lIns="45719" tIns="45719" rIns="45719" bIns="45719" numCol="1" anchor="t">
              <a:noAutofit/>
            </a:bodyPr>
            <a:lstStyle/>
            <a:p>
              <a:pPr/>
            </a:p>
          </p:txBody>
        </p:sp>
        <p:sp>
          <p:nvSpPr>
            <p:cNvPr id="7102" name="Shape 7102"/>
            <p:cNvSpPr/>
            <p:nvPr/>
          </p:nvSpPr>
          <p:spPr>
            <a:xfrm flipH="1">
              <a:off x="3160595" y="891987"/>
              <a:ext cx="1244288" cy="155666"/>
            </a:xfrm>
            <a:prstGeom prst="rect">
              <a:avLst/>
            </a:prstGeom>
            <a:solidFill>
              <a:srgbClr val="495D6B"/>
            </a:solidFill>
            <a:ln w="12700" cap="flat">
              <a:noFill/>
              <a:miter lim="400000"/>
            </a:ln>
            <a:effectLst/>
          </p:spPr>
          <p:txBody>
            <a:bodyPr wrap="square" lIns="45719" tIns="45719" rIns="45719" bIns="45719" numCol="1" anchor="t">
              <a:noAutofit/>
            </a:bodyPr>
            <a:lstStyle/>
            <a:p>
              <a:pPr/>
            </a:p>
          </p:txBody>
        </p:sp>
        <p:sp>
          <p:nvSpPr>
            <p:cNvPr id="7103" name="Shape 7103"/>
            <p:cNvSpPr/>
            <p:nvPr/>
          </p:nvSpPr>
          <p:spPr>
            <a:xfrm flipH="1">
              <a:off x="2169772" y="0"/>
              <a:ext cx="990822" cy="10476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8391"/>
                  </a:moveTo>
                  <a:lnTo>
                    <a:pt x="21600" y="0"/>
                  </a:lnTo>
                  <a:lnTo>
                    <a:pt x="21600" y="21294"/>
                  </a:lnTo>
                  <a:lnTo>
                    <a:pt x="0" y="21600"/>
                  </a:lnTo>
                  <a:lnTo>
                    <a:pt x="0" y="18391"/>
                  </a:lnTo>
                  <a:close/>
                </a:path>
              </a:pathLst>
            </a:custGeom>
            <a:solidFill>
              <a:srgbClr val="445764"/>
            </a:solidFill>
            <a:ln w="12700" cap="flat">
              <a:noFill/>
              <a:miter lim="400000"/>
            </a:ln>
            <a:effectLst/>
          </p:spPr>
          <p:txBody>
            <a:bodyPr wrap="square" lIns="45719" tIns="45719" rIns="45719" bIns="45719" numCol="1" anchor="t">
              <a:noAutofit/>
            </a:bodyPr>
            <a:lstStyle/>
            <a:p>
              <a:pPr/>
            </a:p>
          </p:txBody>
        </p:sp>
        <p:sp>
          <p:nvSpPr>
            <p:cNvPr id="7104" name="Shape 7104"/>
            <p:cNvSpPr/>
            <p:nvPr/>
          </p:nvSpPr>
          <p:spPr>
            <a:xfrm>
              <a:off x="-1" y="432"/>
              <a:ext cx="1035297" cy="103529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110" name="Group 7110"/>
          <p:cNvGrpSpPr/>
          <p:nvPr/>
        </p:nvGrpSpPr>
        <p:grpSpPr>
          <a:xfrm>
            <a:off x="3237995" y="3925716"/>
            <a:ext cx="4404884" cy="1053025"/>
            <a:chOff x="0" y="0"/>
            <a:chExt cx="4404882" cy="1053024"/>
          </a:xfrm>
        </p:grpSpPr>
        <p:sp>
          <p:nvSpPr>
            <p:cNvPr id="7106" name="Shape 7106"/>
            <p:cNvSpPr/>
            <p:nvPr/>
          </p:nvSpPr>
          <p:spPr>
            <a:xfrm flipH="1">
              <a:off x="529778" y="17294"/>
              <a:ext cx="1639997" cy="1035297"/>
            </a:xfrm>
            <a:prstGeom prst="rect">
              <a:avLst/>
            </a:prstGeom>
            <a:solidFill>
              <a:srgbClr val="637C90"/>
            </a:solidFill>
            <a:ln w="12700" cap="flat">
              <a:noFill/>
              <a:miter lim="400000"/>
            </a:ln>
            <a:effectLst/>
          </p:spPr>
          <p:txBody>
            <a:bodyPr wrap="square" lIns="45719" tIns="45719" rIns="45719" bIns="45719" numCol="1" anchor="t">
              <a:noAutofit/>
            </a:bodyPr>
            <a:lstStyle/>
            <a:p>
              <a:pPr/>
            </a:p>
          </p:txBody>
        </p:sp>
        <p:sp>
          <p:nvSpPr>
            <p:cNvPr id="7107" name="Shape 7107"/>
            <p:cNvSpPr/>
            <p:nvPr/>
          </p:nvSpPr>
          <p:spPr>
            <a:xfrm flipH="1">
              <a:off x="3160595" y="0"/>
              <a:ext cx="1244288" cy="160607"/>
            </a:xfrm>
            <a:prstGeom prst="rect">
              <a:avLst/>
            </a:prstGeom>
            <a:solidFill>
              <a:srgbClr val="637C90"/>
            </a:solidFill>
            <a:ln w="12700" cap="flat">
              <a:noFill/>
              <a:miter lim="400000"/>
            </a:ln>
            <a:effectLst/>
          </p:spPr>
          <p:txBody>
            <a:bodyPr wrap="square" lIns="45719" tIns="45719" rIns="45719" bIns="45719" numCol="1" anchor="t">
              <a:noAutofit/>
            </a:bodyPr>
            <a:lstStyle/>
            <a:p>
              <a:pPr/>
            </a:p>
          </p:txBody>
        </p:sp>
        <p:sp>
          <p:nvSpPr>
            <p:cNvPr id="7108" name="Shape 7108"/>
            <p:cNvSpPr/>
            <p:nvPr/>
          </p:nvSpPr>
          <p:spPr>
            <a:xfrm flipH="1">
              <a:off x="2169772" y="-1"/>
              <a:ext cx="990822" cy="10525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3296"/>
                  </a:lnTo>
                  <a:lnTo>
                    <a:pt x="0" y="0"/>
                  </a:lnTo>
                  <a:lnTo>
                    <a:pt x="21600" y="355"/>
                  </a:lnTo>
                  <a:lnTo>
                    <a:pt x="21600" y="21600"/>
                  </a:lnTo>
                  <a:close/>
                </a:path>
              </a:pathLst>
            </a:custGeom>
            <a:solidFill>
              <a:srgbClr val="596F81"/>
            </a:solidFill>
            <a:ln w="12700" cap="flat">
              <a:noFill/>
              <a:miter lim="400000"/>
            </a:ln>
            <a:effectLst/>
          </p:spPr>
          <p:txBody>
            <a:bodyPr wrap="square" lIns="45719" tIns="45719" rIns="45719" bIns="45719" numCol="1" anchor="t">
              <a:noAutofit/>
            </a:bodyPr>
            <a:lstStyle/>
            <a:p>
              <a:pPr/>
            </a:p>
          </p:txBody>
        </p:sp>
        <p:sp>
          <p:nvSpPr>
            <p:cNvPr id="7109" name="Shape 7109"/>
            <p:cNvSpPr/>
            <p:nvPr/>
          </p:nvSpPr>
          <p:spPr>
            <a:xfrm>
              <a:off x="-1" y="17727"/>
              <a:ext cx="1035297" cy="1035297"/>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115" name="Group 7115"/>
          <p:cNvGrpSpPr/>
          <p:nvPr/>
        </p:nvGrpSpPr>
        <p:grpSpPr>
          <a:xfrm>
            <a:off x="3237995" y="4098676"/>
            <a:ext cx="4404884" cy="1954461"/>
            <a:chOff x="0" y="0"/>
            <a:chExt cx="4404882" cy="1954460"/>
          </a:xfrm>
        </p:grpSpPr>
        <p:sp>
          <p:nvSpPr>
            <p:cNvPr id="7111" name="Shape 7111"/>
            <p:cNvSpPr/>
            <p:nvPr/>
          </p:nvSpPr>
          <p:spPr>
            <a:xfrm flipH="1">
              <a:off x="529778" y="919165"/>
              <a:ext cx="1639997" cy="1035295"/>
            </a:xfrm>
            <a:prstGeom prst="rect">
              <a:avLst/>
            </a:prstGeom>
            <a:solidFill>
              <a:srgbClr val="99AEBA"/>
            </a:solidFill>
            <a:ln w="12700" cap="flat">
              <a:noFill/>
              <a:miter lim="400000"/>
            </a:ln>
            <a:effectLst/>
          </p:spPr>
          <p:txBody>
            <a:bodyPr wrap="square" lIns="45719" tIns="45719" rIns="45719" bIns="45719" numCol="1" anchor="t">
              <a:noAutofit/>
            </a:bodyPr>
            <a:lstStyle/>
            <a:p>
              <a:pPr/>
            </a:p>
          </p:txBody>
        </p:sp>
        <p:sp>
          <p:nvSpPr>
            <p:cNvPr id="7112" name="Shape 7112"/>
            <p:cNvSpPr/>
            <p:nvPr/>
          </p:nvSpPr>
          <p:spPr>
            <a:xfrm flipH="1">
              <a:off x="3160595" y="0"/>
              <a:ext cx="1244288" cy="155665"/>
            </a:xfrm>
            <a:prstGeom prst="rect">
              <a:avLst/>
            </a:prstGeom>
            <a:solidFill>
              <a:srgbClr val="99AEBA"/>
            </a:solidFill>
            <a:ln w="12700" cap="flat">
              <a:noFill/>
              <a:miter lim="400000"/>
            </a:ln>
            <a:effectLst/>
          </p:spPr>
          <p:txBody>
            <a:bodyPr wrap="square" lIns="45719" tIns="45719" rIns="45719" bIns="45719" numCol="1" anchor="t">
              <a:noAutofit/>
            </a:bodyPr>
            <a:lstStyle/>
            <a:p>
              <a:pPr/>
            </a:p>
          </p:txBody>
        </p:sp>
        <p:sp>
          <p:nvSpPr>
            <p:cNvPr id="7113" name="Shape 7113"/>
            <p:cNvSpPr/>
            <p:nvPr/>
          </p:nvSpPr>
          <p:spPr>
            <a:xfrm flipH="1">
              <a:off x="2169772" y="0"/>
              <a:ext cx="990822" cy="19544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1720"/>
                  </a:lnTo>
                  <a:lnTo>
                    <a:pt x="0" y="0"/>
                  </a:lnTo>
                  <a:lnTo>
                    <a:pt x="21600" y="10158"/>
                  </a:lnTo>
                  <a:lnTo>
                    <a:pt x="21600" y="21600"/>
                  </a:lnTo>
                  <a:close/>
                </a:path>
              </a:pathLst>
            </a:custGeom>
            <a:solidFill>
              <a:srgbClr val="8DA4B1"/>
            </a:solidFill>
            <a:ln w="12700" cap="flat">
              <a:noFill/>
              <a:miter lim="400000"/>
            </a:ln>
            <a:effectLst/>
          </p:spPr>
          <p:txBody>
            <a:bodyPr wrap="square" lIns="45719" tIns="45719" rIns="45719" bIns="45719" numCol="1" anchor="t">
              <a:noAutofit/>
            </a:bodyPr>
            <a:lstStyle/>
            <a:p>
              <a:pPr/>
            </a:p>
          </p:txBody>
        </p:sp>
        <p:sp>
          <p:nvSpPr>
            <p:cNvPr id="7114" name="Shape 7114"/>
            <p:cNvSpPr/>
            <p:nvPr/>
          </p:nvSpPr>
          <p:spPr>
            <a:xfrm>
              <a:off x="-1" y="919164"/>
              <a:ext cx="1035297" cy="1035295"/>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118" name="Group 7118"/>
          <p:cNvGrpSpPr/>
          <p:nvPr/>
        </p:nvGrpSpPr>
        <p:grpSpPr>
          <a:xfrm>
            <a:off x="3350957" y="1895998"/>
            <a:ext cx="809373" cy="809372"/>
            <a:chOff x="0" y="0"/>
            <a:chExt cx="809372" cy="809370"/>
          </a:xfrm>
        </p:grpSpPr>
        <p:sp>
          <p:nvSpPr>
            <p:cNvPr id="7116" name="Shape 7116"/>
            <p:cNvSpPr/>
            <p:nvPr/>
          </p:nvSpPr>
          <p:spPr>
            <a:xfrm>
              <a:off x="-1" y="-1"/>
              <a:ext cx="809374" cy="809372"/>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400">
                  <a:solidFill>
                    <a:srgbClr val="F23B48"/>
                  </a:solidFill>
                </a:defRPr>
              </a:pPr>
            </a:p>
          </p:txBody>
        </p:sp>
        <p:sp>
          <p:nvSpPr>
            <p:cNvPr id="7117" name="Shape 7117"/>
            <p:cNvSpPr/>
            <p:nvPr/>
          </p:nvSpPr>
          <p:spPr>
            <a:xfrm>
              <a:off x="118529" y="174814"/>
              <a:ext cx="57231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23B48"/>
                  </a:solidFill>
                  <a:latin typeface="FontAwesome"/>
                  <a:ea typeface="FontAwesome"/>
                  <a:cs typeface="FontAwesome"/>
                  <a:sym typeface="FontAwesome"/>
                </a:defRPr>
              </a:lvl1pPr>
            </a:lstStyle>
            <a:p>
              <a:pPr/>
              <a:r>
                <a:t>Ã</a:t>
              </a:r>
            </a:p>
          </p:txBody>
        </p:sp>
      </p:grpSp>
      <p:grpSp>
        <p:nvGrpSpPr>
          <p:cNvPr id="7121" name="Group 7121"/>
          <p:cNvGrpSpPr/>
          <p:nvPr/>
        </p:nvGrpSpPr>
        <p:grpSpPr>
          <a:xfrm>
            <a:off x="3350957" y="2975482"/>
            <a:ext cx="809373" cy="809371"/>
            <a:chOff x="0" y="0"/>
            <a:chExt cx="809372" cy="809370"/>
          </a:xfrm>
        </p:grpSpPr>
        <p:sp>
          <p:nvSpPr>
            <p:cNvPr id="7119" name="Shape 7119"/>
            <p:cNvSpPr/>
            <p:nvPr/>
          </p:nvSpPr>
          <p:spPr>
            <a:xfrm>
              <a:off x="-1" y="-1"/>
              <a:ext cx="809374" cy="809372"/>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400">
                  <a:solidFill>
                    <a:srgbClr val="495D6B"/>
                  </a:solidFill>
                </a:defRPr>
              </a:pPr>
            </a:p>
          </p:txBody>
        </p:sp>
        <p:sp>
          <p:nvSpPr>
            <p:cNvPr id="7120" name="Shape 7120"/>
            <p:cNvSpPr/>
            <p:nvPr/>
          </p:nvSpPr>
          <p:spPr>
            <a:xfrm>
              <a:off x="118529" y="195204"/>
              <a:ext cx="57231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495D6B"/>
                  </a:solidFill>
                  <a:latin typeface="FontAwesome"/>
                  <a:ea typeface="FontAwesome"/>
                  <a:cs typeface="FontAwesome"/>
                  <a:sym typeface="FontAwesome"/>
                </a:defRPr>
              </a:lvl1pPr>
            </a:lstStyle>
            <a:p>
              <a:pPr/>
              <a:r>
                <a:t></a:t>
              </a:r>
            </a:p>
          </p:txBody>
        </p:sp>
      </p:grpSp>
      <p:grpSp>
        <p:nvGrpSpPr>
          <p:cNvPr id="7124" name="Group 7124"/>
          <p:cNvGrpSpPr/>
          <p:nvPr/>
        </p:nvGrpSpPr>
        <p:grpSpPr>
          <a:xfrm>
            <a:off x="3350957" y="4053430"/>
            <a:ext cx="809373" cy="809371"/>
            <a:chOff x="0" y="0"/>
            <a:chExt cx="809372" cy="809370"/>
          </a:xfrm>
        </p:grpSpPr>
        <p:sp>
          <p:nvSpPr>
            <p:cNvPr id="7122" name="Shape 7122"/>
            <p:cNvSpPr/>
            <p:nvPr/>
          </p:nvSpPr>
          <p:spPr>
            <a:xfrm>
              <a:off x="-1" y="-1"/>
              <a:ext cx="809374" cy="809372"/>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400">
                  <a:solidFill>
                    <a:srgbClr val="637C90"/>
                  </a:solidFill>
                </a:defRPr>
              </a:pPr>
            </a:p>
          </p:txBody>
        </p:sp>
        <p:sp>
          <p:nvSpPr>
            <p:cNvPr id="7123" name="Shape 7123"/>
            <p:cNvSpPr/>
            <p:nvPr/>
          </p:nvSpPr>
          <p:spPr>
            <a:xfrm>
              <a:off x="118529" y="174814"/>
              <a:ext cx="57231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637C90"/>
                  </a:solidFill>
                  <a:latin typeface="FontAwesome"/>
                  <a:ea typeface="FontAwesome"/>
                  <a:cs typeface="FontAwesome"/>
                  <a:sym typeface="FontAwesome"/>
                </a:defRPr>
              </a:lvl1pPr>
            </a:lstStyle>
            <a:p>
              <a:pPr/>
              <a:r>
                <a:t>0</a:t>
              </a:r>
            </a:p>
          </p:txBody>
        </p:sp>
      </p:grpSp>
      <p:grpSp>
        <p:nvGrpSpPr>
          <p:cNvPr id="7127" name="Group 7127"/>
          <p:cNvGrpSpPr/>
          <p:nvPr/>
        </p:nvGrpSpPr>
        <p:grpSpPr>
          <a:xfrm>
            <a:off x="3350957" y="5132913"/>
            <a:ext cx="809373" cy="809371"/>
            <a:chOff x="0" y="0"/>
            <a:chExt cx="809372" cy="809370"/>
          </a:xfrm>
        </p:grpSpPr>
        <p:sp>
          <p:nvSpPr>
            <p:cNvPr id="7125" name="Shape 7125"/>
            <p:cNvSpPr/>
            <p:nvPr/>
          </p:nvSpPr>
          <p:spPr>
            <a:xfrm>
              <a:off x="-1" y="-1"/>
              <a:ext cx="809374" cy="809372"/>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400">
                  <a:solidFill>
                    <a:srgbClr val="99AEBA"/>
                  </a:solidFill>
                </a:defRPr>
              </a:pPr>
            </a:p>
          </p:txBody>
        </p:sp>
        <p:sp>
          <p:nvSpPr>
            <p:cNvPr id="7126" name="Shape 7126"/>
            <p:cNvSpPr/>
            <p:nvPr/>
          </p:nvSpPr>
          <p:spPr>
            <a:xfrm>
              <a:off x="118529" y="174814"/>
              <a:ext cx="57231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99AEBA"/>
                  </a:solidFill>
                  <a:latin typeface="FontAwesome"/>
                  <a:ea typeface="FontAwesome"/>
                  <a:cs typeface="FontAwesome"/>
                  <a:sym typeface="FontAwesome"/>
                </a:defRPr>
              </a:lvl1pPr>
            </a:lstStyle>
            <a:p>
              <a:pPr/>
              <a:r>
                <a:t>u</a:t>
              </a:r>
            </a:p>
          </p:txBody>
        </p:sp>
      </p:grpSp>
      <p:sp>
        <p:nvSpPr>
          <p:cNvPr id="7128" name="Shape 7128"/>
          <p:cNvSpPr/>
          <p:nvPr/>
        </p:nvSpPr>
        <p:spPr>
          <a:xfrm>
            <a:off x="4333780" y="2085526"/>
            <a:ext cx="821799"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defRPr sz="1400">
                <a:solidFill>
                  <a:srgbClr val="FFFFFF"/>
                </a:solidFill>
                <a:latin typeface="Lato"/>
                <a:ea typeface="Lato"/>
                <a:cs typeface="Lato"/>
                <a:sym typeface="Lato"/>
              </a:defRPr>
            </a:pPr>
            <a:r>
              <a:t>Business</a:t>
            </a:r>
            <a:endParaRPr sz="2100">
              <a:latin typeface="Neris Thin"/>
              <a:ea typeface="Neris Thin"/>
              <a:cs typeface="Neris Thin"/>
              <a:sym typeface="Neris Thin"/>
            </a:endParaRPr>
          </a:p>
          <a:p>
            <a:pPr defTabSz="685800">
              <a:defRPr sz="1400">
                <a:solidFill>
                  <a:srgbClr val="FFFFFF"/>
                </a:solidFill>
                <a:latin typeface="Lato"/>
                <a:ea typeface="Lato"/>
                <a:cs typeface="Lato"/>
                <a:sym typeface="Lato"/>
              </a:defRPr>
            </a:pPr>
            <a:r>
              <a:t>Strategy</a:t>
            </a:r>
          </a:p>
        </p:txBody>
      </p:sp>
      <p:sp>
        <p:nvSpPr>
          <p:cNvPr id="7129" name="Shape 7129"/>
          <p:cNvSpPr/>
          <p:nvPr/>
        </p:nvSpPr>
        <p:spPr>
          <a:xfrm>
            <a:off x="4333780" y="3148759"/>
            <a:ext cx="821799"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defRPr sz="1400">
                <a:solidFill>
                  <a:srgbClr val="FFFFFF"/>
                </a:solidFill>
                <a:latin typeface="Lato"/>
                <a:ea typeface="Lato"/>
                <a:cs typeface="Lato"/>
                <a:sym typeface="Lato"/>
              </a:defRPr>
            </a:pPr>
            <a:r>
              <a:t>Creative</a:t>
            </a:r>
            <a:endParaRPr sz="2100">
              <a:latin typeface="Neris Thin"/>
              <a:ea typeface="Neris Thin"/>
              <a:cs typeface="Neris Thin"/>
              <a:sym typeface="Neris Thin"/>
            </a:endParaRPr>
          </a:p>
          <a:p>
            <a:pPr defTabSz="685800">
              <a:defRPr sz="1400">
                <a:solidFill>
                  <a:srgbClr val="FFFFFF"/>
                </a:solidFill>
                <a:latin typeface="Lato"/>
                <a:ea typeface="Lato"/>
                <a:cs typeface="Lato"/>
                <a:sym typeface="Lato"/>
              </a:defRPr>
            </a:pPr>
            <a:r>
              <a:t>Solutions</a:t>
            </a:r>
          </a:p>
        </p:txBody>
      </p:sp>
      <p:sp>
        <p:nvSpPr>
          <p:cNvPr id="7130" name="Shape 7130"/>
          <p:cNvSpPr/>
          <p:nvPr/>
        </p:nvSpPr>
        <p:spPr>
          <a:xfrm>
            <a:off x="4333780" y="4222332"/>
            <a:ext cx="821799"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defRPr sz="1400">
                <a:solidFill>
                  <a:srgbClr val="FFFFFF"/>
                </a:solidFill>
                <a:latin typeface="Lato"/>
                <a:ea typeface="Lato"/>
                <a:cs typeface="Lato"/>
                <a:sym typeface="Lato"/>
              </a:defRPr>
            </a:pPr>
            <a:r>
              <a:t>Photo</a:t>
            </a:r>
            <a:endParaRPr sz="2100">
              <a:latin typeface="Neris Thin"/>
              <a:ea typeface="Neris Thin"/>
              <a:cs typeface="Neris Thin"/>
              <a:sym typeface="Neris Thin"/>
            </a:endParaRPr>
          </a:p>
          <a:p>
            <a:pPr defTabSz="685800">
              <a:defRPr sz="1400">
                <a:solidFill>
                  <a:srgbClr val="FFFFFF"/>
                </a:solidFill>
                <a:latin typeface="Lato"/>
                <a:ea typeface="Lato"/>
                <a:cs typeface="Lato"/>
                <a:sym typeface="Lato"/>
              </a:defRPr>
            </a:pPr>
            <a:r>
              <a:t>Album</a:t>
            </a:r>
          </a:p>
        </p:txBody>
      </p:sp>
      <p:sp>
        <p:nvSpPr>
          <p:cNvPr id="7131" name="Shape 7131"/>
          <p:cNvSpPr/>
          <p:nvPr/>
        </p:nvSpPr>
        <p:spPr>
          <a:xfrm>
            <a:off x="4333780" y="5285566"/>
            <a:ext cx="821799"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defRPr sz="1400">
                <a:solidFill>
                  <a:srgbClr val="FFFFFF"/>
                </a:solidFill>
                <a:latin typeface="Lato"/>
                <a:ea typeface="Lato"/>
                <a:cs typeface="Lato"/>
                <a:sym typeface="Lato"/>
              </a:defRPr>
            </a:pPr>
            <a:r>
              <a:t>Customer</a:t>
            </a:r>
            <a:endParaRPr sz="2100">
              <a:latin typeface="Neris Thin"/>
              <a:ea typeface="Neris Thin"/>
              <a:cs typeface="Neris Thin"/>
              <a:sym typeface="Neris Thin"/>
            </a:endParaRPr>
          </a:p>
          <a:p>
            <a:pPr defTabSz="685800">
              <a:defRPr sz="1400">
                <a:solidFill>
                  <a:srgbClr val="FFFFFF"/>
                </a:solidFill>
                <a:latin typeface="Lato"/>
                <a:ea typeface="Lato"/>
                <a:cs typeface="Lato"/>
                <a:sym typeface="Lato"/>
              </a:defRPr>
            </a:pPr>
            <a:r>
              <a:t>Feedback</a:t>
            </a:r>
          </a:p>
        </p:txBody>
      </p:sp>
      <p:grpSp>
        <p:nvGrpSpPr>
          <p:cNvPr id="7147" name="Group 7147"/>
          <p:cNvGrpSpPr/>
          <p:nvPr/>
        </p:nvGrpSpPr>
        <p:grpSpPr>
          <a:xfrm>
            <a:off x="6856894" y="3029902"/>
            <a:ext cx="4004568" cy="1778669"/>
            <a:chOff x="0" y="0"/>
            <a:chExt cx="4004566" cy="1778668"/>
          </a:xfrm>
        </p:grpSpPr>
        <p:grpSp>
          <p:nvGrpSpPr>
            <p:cNvPr id="7138" name="Group 7138"/>
            <p:cNvGrpSpPr/>
            <p:nvPr/>
          </p:nvGrpSpPr>
          <p:grpSpPr>
            <a:xfrm>
              <a:off x="0" y="0"/>
              <a:ext cx="2328980" cy="1778669"/>
              <a:chOff x="0" y="0"/>
              <a:chExt cx="2328979" cy="1778668"/>
            </a:xfrm>
          </p:grpSpPr>
          <p:sp>
            <p:nvSpPr>
              <p:cNvPr id="7132" name="Shape 7132"/>
              <p:cNvSpPr/>
              <p:nvPr/>
            </p:nvSpPr>
            <p:spPr>
              <a:xfrm flipH="1">
                <a:off x="31102" y="416087"/>
                <a:ext cx="1117422" cy="442131"/>
              </a:xfrm>
              <a:custGeom>
                <a:avLst/>
                <a:gdLst/>
                <a:ahLst/>
                <a:cxnLst>
                  <a:cxn ang="0">
                    <a:pos x="wd2" y="hd2"/>
                  </a:cxn>
                  <a:cxn ang="5400000">
                    <a:pos x="wd2" y="hd2"/>
                  </a:cxn>
                  <a:cxn ang="10800000">
                    <a:pos x="wd2" y="hd2"/>
                  </a:cxn>
                  <a:cxn ang="16200000">
                    <a:pos x="wd2" y="hd2"/>
                  </a:cxn>
                </a:cxnLst>
                <a:rect l="0" t="0" r="r" b="b"/>
                <a:pathLst>
                  <a:path w="20590" h="20287" fill="norm" stroke="1" extrusionOk="0">
                    <a:moveTo>
                      <a:pt x="17178" y="1323"/>
                    </a:moveTo>
                    <a:cubicBezTo>
                      <a:pt x="13810" y="-1313"/>
                      <a:pt x="9456" y="133"/>
                      <a:pt x="7415" y="4385"/>
                    </a:cubicBezTo>
                    <a:cubicBezTo>
                      <a:pt x="0" y="20287"/>
                      <a:pt x="0" y="20287"/>
                      <a:pt x="0" y="20287"/>
                    </a:cubicBezTo>
                    <a:cubicBezTo>
                      <a:pt x="16566" y="20287"/>
                      <a:pt x="16566" y="20287"/>
                      <a:pt x="16566" y="20287"/>
                    </a:cubicBezTo>
                    <a:cubicBezTo>
                      <a:pt x="19559" y="13824"/>
                      <a:pt x="19559" y="13824"/>
                      <a:pt x="19559" y="13824"/>
                    </a:cubicBezTo>
                    <a:cubicBezTo>
                      <a:pt x="21600" y="9487"/>
                      <a:pt x="20511" y="3959"/>
                      <a:pt x="17178" y="1323"/>
                    </a:cubicBezTo>
                    <a:close/>
                  </a:path>
                </a:pathLst>
              </a:custGeom>
              <a:solidFill>
                <a:srgbClr val="780200"/>
              </a:solidFill>
              <a:ln w="12700" cap="flat">
                <a:noFill/>
                <a:miter lim="400000"/>
              </a:ln>
              <a:effectLst/>
            </p:spPr>
            <p:txBody>
              <a:bodyPr wrap="square" lIns="45719" tIns="45719" rIns="45719" bIns="45719" numCol="1" anchor="t">
                <a:noAutofit/>
              </a:bodyPr>
              <a:lstStyle/>
              <a:p>
                <a:pPr/>
              </a:p>
            </p:txBody>
          </p:sp>
          <p:sp>
            <p:nvSpPr>
              <p:cNvPr id="7133" name="Shape 7133"/>
              <p:cNvSpPr/>
              <p:nvPr/>
            </p:nvSpPr>
            <p:spPr>
              <a:xfrm flipH="1">
                <a:off x="101976" y="798475"/>
                <a:ext cx="2227004" cy="18232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751"/>
                      <a:pt x="21206" y="21600"/>
                      <a:pt x="20722" y="21600"/>
                    </a:cubicBezTo>
                    <a:cubicBezTo>
                      <a:pt x="878" y="21600"/>
                      <a:pt x="878" y="21600"/>
                      <a:pt x="878" y="21600"/>
                    </a:cubicBezTo>
                    <a:cubicBezTo>
                      <a:pt x="394" y="21600"/>
                      <a:pt x="0" y="16751"/>
                      <a:pt x="0" y="10800"/>
                    </a:cubicBezTo>
                    <a:cubicBezTo>
                      <a:pt x="0" y="10800"/>
                      <a:pt x="0" y="10800"/>
                      <a:pt x="0" y="10800"/>
                    </a:cubicBezTo>
                    <a:cubicBezTo>
                      <a:pt x="0" y="4849"/>
                      <a:pt x="394" y="0"/>
                      <a:pt x="878" y="0"/>
                    </a:cubicBezTo>
                    <a:cubicBezTo>
                      <a:pt x="20722" y="0"/>
                      <a:pt x="20722" y="0"/>
                      <a:pt x="20722" y="0"/>
                    </a:cubicBezTo>
                    <a:cubicBezTo>
                      <a:pt x="21206" y="0"/>
                      <a:pt x="21600" y="4849"/>
                      <a:pt x="21600" y="10800"/>
                    </a:cubicBezTo>
                    <a:close/>
                  </a:path>
                </a:pathLst>
              </a:custGeom>
              <a:solidFill>
                <a:srgbClr val="A40000"/>
              </a:solidFill>
              <a:ln w="12700" cap="flat">
                <a:noFill/>
                <a:miter lim="400000"/>
              </a:ln>
              <a:effectLst/>
            </p:spPr>
            <p:txBody>
              <a:bodyPr wrap="square" lIns="45719" tIns="45719" rIns="45719" bIns="45719" numCol="1" anchor="t">
                <a:noAutofit/>
              </a:bodyPr>
              <a:lstStyle/>
              <a:p>
                <a:pPr/>
              </a:p>
            </p:txBody>
          </p:sp>
          <p:sp>
            <p:nvSpPr>
              <p:cNvPr id="7134" name="Shape 7134"/>
              <p:cNvSpPr/>
              <p:nvPr/>
            </p:nvSpPr>
            <p:spPr>
              <a:xfrm flipH="1">
                <a:off x="31102" y="921052"/>
                <a:ext cx="1117422" cy="857617"/>
              </a:xfrm>
              <a:custGeom>
                <a:avLst/>
                <a:gdLst/>
                <a:ahLst/>
                <a:cxnLst>
                  <a:cxn ang="0">
                    <a:pos x="wd2" y="hd2"/>
                  </a:cxn>
                  <a:cxn ang="5400000">
                    <a:pos x="wd2" y="hd2"/>
                  </a:cxn>
                  <a:cxn ang="10800000">
                    <a:pos x="wd2" y="hd2"/>
                  </a:cxn>
                  <a:cxn ang="16200000">
                    <a:pos x="wd2" y="hd2"/>
                  </a:cxn>
                </a:cxnLst>
                <a:rect l="0" t="0" r="r" b="b"/>
                <a:pathLst>
                  <a:path w="20590" h="20298" fill="norm" stroke="1" extrusionOk="0">
                    <a:moveTo>
                      <a:pt x="17178" y="18971"/>
                    </a:moveTo>
                    <a:cubicBezTo>
                      <a:pt x="13810" y="21600"/>
                      <a:pt x="9456" y="20198"/>
                      <a:pt x="7415" y="15860"/>
                    </a:cubicBezTo>
                    <a:cubicBezTo>
                      <a:pt x="0" y="0"/>
                      <a:pt x="0" y="0"/>
                      <a:pt x="0" y="0"/>
                    </a:cubicBezTo>
                    <a:cubicBezTo>
                      <a:pt x="16566" y="0"/>
                      <a:pt x="16566" y="0"/>
                      <a:pt x="16566" y="0"/>
                    </a:cubicBezTo>
                    <a:cubicBezTo>
                      <a:pt x="19559" y="6441"/>
                      <a:pt x="19559" y="6441"/>
                      <a:pt x="19559" y="6441"/>
                    </a:cubicBezTo>
                    <a:cubicBezTo>
                      <a:pt x="21600" y="10778"/>
                      <a:pt x="20511" y="16386"/>
                      <a:pt x="17178" y="18971"/>
                    </a:cubicBezTo>
                    <a:close/>
                  </a:path>
                </a:pathLst>
              </a:custGeom>
              <a:solidFill>
                <a:srgbClr val="780200"/>
              </a:solidFill>
              <a:ln w="12700" cap="flat">
                <a:noFill/>
                <a:miter lim="400000"/>
              </a:ln>
              <a:effectLst/>
            </p:spPr>
            <p:txBody>
              <a:bodyPr wrap="square" lIns="45719" tIns="45719" rIns="45719" bIns="45719" numCol="1" anchor="t">
                <a:noAutofit/>
              </a:bodyPr>
              <a:lstStyle/>
              <a:p>
                <a:pPr/>
              </a:p>
            </p:txBody>
          </p:sp>
          <p:sp>
            <p:nvSpPr>
              <p:cNvPr id="7135" name="Shape 7135"/>
              <p:cNvSpPr/>
              <p:nvPr/>
            </p:nvSpPr>
            <p:spPr>
              <a:xfrm flipH="1">
                <a:off x="0" y="921051"/>
                <a:ext cx="1148525" cy="163161"/>
              </a:xfrm>
              <a:custGeom>
                <a:avLst/>
                <a:gdLst/>
                <a:ahLst/>
                <a:cxnLst>
                  <a:cxn ang="0">
                    <a:pos x="wd2" y="hd2"/>
                  </a:cxn>
                  <a:cxn ang="5400000">
                    <a:pos x="wd2" y="hd2"/>
                  </a:cxn>
                  <a:cxn ang="10800000">
                    <a:pos x="wd2" y="hd2"/>
                  </a:cxn>
                  <a:cxn ang="16200000">
                    <a:pos x="wd2" y="hd2"/>
                  </a:cxn>
                </a:cxnLst>
                <a:rect l="0" t="0" r="r" b="b"/>
                <a:pathLst>
                  <a:path w="21600" h="16528" fill="norm" stroke="1" extrusionOk="0">
                    <a:moveTo>
                      <a:pt x="7570" y="10894"/>
                    </a:moveTo>
                    <a:cubicBezTo>
                      <a:pt x="0" y="0"/>
                      <a:pt x="0" y="0"/>
                      <a:pt x="0" y="0"/>
                    </a:cubicBezTo>
                    <a:cubicBezTo>
                      <a:pt x="16912" y="0"/>
                      <a:pt x="16912" y="0"/>
                      <a:pt x="16912" y="0"/>
                    </a:cubicBezTo>
                    <a:cubicBezTo>
                      <a:pt x="16912" y="0"/>
                      <a:pt x="21600" y="1690"/>
                      <a:pt x="21600" y="11645"/>
                    </a:cubicBezTo>
                    <a:cubicBezTo>
                      <a:pt x="21600" y="21600"/>
                      <a:pt x="9654" y="13711"/>
                      <a:pt x="7570" y="10894"/>
                    </a:cubicBezTo>
                    <a:close/>
                  </a:path>
                </a:pathLst>
              </a:custGeom>
              <a:solidFill>
                <a:srgbClr val="E10301"/>
              </a:solidFill>
              <a:ln w="12700" cap="flat">
                <a:noFill/>
                <a:miter lim="400000"/>
              </a:ln>
              <a:effectLst/>
            </p:spPr>
            <p:txBody>
              <a:bodyPr wrap="square" lIns="45719" tIns="45719" rIns="45719" bIns="45719" numCol="1" anchor="t">
                <a:noAutofit/>
              </a:bodyPr>
              <a:lstStyle/>
              <a:p>
                <a:pPr/>
              </a:p>
            </p:txBody>
          </p:sp>
          <p:sp>
            <p:nvSpPr>
              <p:cNvPr id="7136" name="Shape 7136"/>
              <p:cNvSpPr/>
              <p:nvPr/>
            </p:nvSpPr>
            <p:spPr>
              <a:xfrm flipH="1">
                <a:off x="31102" y="0"/>
                <a:ext cx="1117422" cy="858220"/>
              </a:xfrm>
              <a:custGeom>
                <a:avLst/>
                <a:gdLst/>
                <a:ahLst/>
                <a:cxnLst>
                  <a:cxn ang="0">
                    <a:pos x="wd2" y="hd2"/>
                  </a:cxn>
                  <a:cxn ang="5400000">
                    <a:pos x="wd2" y="hd2"/>
                  </a:cxn>
                  <a:cxn ang="10800000">
                    <a:pos x="wd2" y="hd2"/>
                  </a:cxn>
                  <a:cxn ang="16200000">
                    <a:pos x="wd2" y="hd2"/>
                  </a:cxn>
                </a:cxnLst>
                <a:rect l="0" t="0" r="r" b="b"/>
                <a:pathLst>
                  <a:path w="20590" h="20312" fill="norm" stroke="1" extrusionOk="0">
                    <a:moveTo>
                      <a:pt x="17178" y="1297"/>
                    </a:moveTo>
                    <a:cubicBezTo>
                      <a:pt x="13810" y="-1288"/>
                      <a:pt x="9456" y="114"/>
                      <a:pt x="7415" y="4408"/>
                    </a:cubicBezTo>
                    <a:cubicBezTo>
                      <a:pt x="0" y="20312"/>
                      <a:pt x="0" y="20312"/>
                      <a:pt x="0" y="20312"/>
                    </a:cubicBezTo>
                    <a:cubicBezTo>
                      <a:pt x="16566" y="20312"/>
                      <a:pt x="16566" y="20312"/>
                      <a:pt x="16566" y="20312"/>
                    </a:cubicBezTo>
                    <a:cubicBezTo>
                      <a:pt x="19559" y="13871"/>
                      <a:pt x="19559" y="13871"/>
                      <a:pt x="19559" y="13871"/>
                    </a:cubicBezTo>
                    <a:cubicBezTo>
                      <a:pt x="21600" y="9534"/>
                      <a:pt x="20511" y="3926"/>
                      <a:pt x="17178" y="1297"/>
                    </a:cubicBezTo>
                    <a:close/>
                  </a:path>
                </a:pathLst>
              </a:custGeom>
              <a:solidFill>
                <a:srgbClr val="E10301"/>
              </a:solidFill>
              <a:ln w="12700" cap="flat">
                <a:noFill/>
                <a:miter lim="400000"/>
              </a:ln>
              <a:effectLst/>
            </p:spPr>
            <p:txBody>
              <a:bodyPr wrap="square" lIns="45719" tIns="45719" rIns="45719" bIns="45719" numCol="1" anchor="t">
                <a:noAutofit/>
              </a:bodyPr>
              <a:lstStyle/>
              <a:p>
                <a:pPr/>
              </a:p>
            </p:txBody>
          </p:sp>
          <p:sp>
            <p:nvSpPr>
              <p:cNvPr id="7137" name="Shape 7137"/>
              <p:cNvSpPr/>
              <p:nvPr/>
            </p:nvSpPr>
            <p:spPr>
              <a:xfrm flipH="1">
                <a:off x="62834" y="416087"/>
                <a:ext cx="1085692" cy="442131"/>
              </a:xfrm>
              <a:custGeom>
                <a:avLst/>
                <a:gdLst/>
                <a:ahLst/>
                <a:cxnLst>
                  <a:cxn ang="0">
                    <a:pos x="wd2" y="hd2"/>
                  </a:cxn>
                  <a:cxn ang="5400000">
                    <a:pos x="wd2" y="hd2"/>
                  </a:cxn>
                  <a:cxn ang="10800000">
                    <a:pos x="wd2" y="hd2"/>
                  </a:cxn>
                  <a:cxn ang="16200000">
                    <a:pos x="wd2" y="hd2"/>
                  </a:cxn>
                </a:cxnLst>
                <a:rect l="0" t="0" r="r" b="b"/>
                <a:pathLst>
                  <a:path w="21600" h="20287" fill="norm" stroke="1" extrusionOk="0">
                    <a:moveTo>
                      <a:pt x="21600" y="5575"/>
                    </a:moveTo>
                    <a:cubicBezTo>
                      <a:pt x="21012" y="3874"/>
                      <a:pt x="19947" y="2344"/>
                      <a:pt x="18551" y="1323"/>
                    </a:cubicBezTo>
                    <a:cubicBezTo>
                      <a:pt x="14914" y="-1313"/>
                      <a:pt x="10212" y="133"/>
                      <a:pt x="8008" y="4385"/>
                    </a:cubicBezTo>
                    <a:cubicBezTo>
                      <a:pt x="0" y="20287"/>
                      <a:pt x="0" y="20287"/>
                      <a:pt x="0" y="20287"/>
                    </a:cubicBezTo>
                    <a:cubicBezTo>
                      <a:pt x="17890" y="20287"/>
                      <a:pt x="17890" y="20287"/>
                      <a:pt x="17890" y="20287"/>
                    </a:cubicBezTo>
                    <a:cubicBezTo>
                      <a:pt x="21122" y="7786"/>
                      <a:pt x="21122" y="7786"/>
                      <a:pt x="21122" y="7786"/>
                    </a:cubicBezTo>
                    <a:cubicBezTo>
                      <a:pt x="21306" y="7021"/>
                      <a:pt x="21490" y="6341"/>
                      <a:pt x="21600" y="5575"/>
                    </a:cubicBez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grpSp>
          <p:nvGrpSpPr>
            <p:cNvPr id="7146" name="Group 7146"/>
            <p:cNvGrpSpPr/>
            <p:nvPr/>
          </p:nvGrpSpPr>
          <p:grpSpPr>
            <a:xfrm>
              <a:off x="2101433" y="676927"/>
              <a:ext cx="1903134" cy="425417"/>
              <a:chOff x="0" y="0"/>
              <a:chExt cx="1903133" cy="425415"/>
            </a:xfrm>
          </p:grpSpPr>
          <p:sp>
            <p:nvSpPr>
              <p:cNvPr id="7139" name="Shape 7139"/>
              <p:cNvSpPr/>
              <p:nvPr/>
            </p:nvSpPr>
            <p:spPr>
              <a:xfrm flipH="1">
                <a:off x="950323" y="179230"/>
                <a:ext cx="952812" cy="669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53" y="0"/>
                    </a:moveTo>
                    <a:cubicBezTo>
                      <a:pt x="4353" y="0"/>
                      <a:pt x="0" y="7200"/>
                      <a:pt x="0" y="10800"/>
                    </a:cubicBezTo>
                    <a:cubicBezTo>
                      <a:pt x="0" y="14400"/>
                      <a:pt x="4353" y="21600"/>
                      <a:pt x="4353" y="21600"/>
                    </a:cubicBezTo>
                    <a:cubicBezTo>
                      <a:pt x="21600" y="21600"/>
                      <a:pt x="21600" y="21600"/>
                      <a:pt x="21600" y="21600"/>
                    </a:cubicBezTo>
                    <a:cubicBezTo>
                      <a:pt x="21600" y="0"/>
                      <a:pt x="21600" y="0"/>
                      <a:pt x="21600" y="0"/>
                    </a:cubicBezTo>
                    <a:lnTo>
                      <a:pt x="4353" y="0"/>
                    </a:lnTo>
                    <a:close/>
                  </a:path>
                </a:pathLst>
              </a:custGeom>
              <a:solidFill>
                <a:srgbClr val="404040"/>
              </a:solidFill>
              <a:ln w="12700" cap="flat">
                <a:noFill/>
                <a:miter lim="400000"/>
              </a:ln>
              <a:effectLst/>
            </p:spPr>
            <p:txBody>
              <a:bodyPr wrap="square" lIns="45719" tIns="45719" rIns="45719" bIns="45719" numCol="1" anchor="t">
                <a:noAutofit/>
              </a:bodyPr>
              <a:lstStyle/>
              <a:p>
                <a:pPr/>
              </a:p>
            </p:txBody>
          </p:sp>
          <p:sp>
            <p:nvSpPr>
              <p:cNvPr id="7140" name="Shape 7140"/>
              <p:cNvSpPr/>
              <p:nvPr/>
            </p:nvSpPr>
            <p:spPr>
              <a:xfrm flipH="1">
                <a:off x="846714" y="16480"/>
                <a:ext cx="413057" cy="3924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750" y="0"/>
                    </a:moveTo>
                    <a:lnTo>
                      <a:pt x="0" y="7824"/>
                    </a:lnTo>
                    <a:lnTo>
                      <a:pt x="0" y="13776"/>
                    </a:lnTo>
                    <a:lnTo>
                      <a:pt x="9750" y="21600"/>
                    </a:lnTo>
                    <a:lnTo>
                      <a:pt x="21600" y="21600"/>
                    </a:lnTo>
                    <a:lnTo>
                      <a:pt x="21600" y="0"/>
                    </a:lnTo>
                    <a:lnTo>
                      <a:pt x="9750" y="0"/>
                    </a:lnTo>
                    <a:close/>
                  </a:path>
                </a:pathLst>
              </a:custGeom>
              <a:solidFill>
                <a:srgbClr val="EFB614"/>
              </a:solidFill>
              <a:ln w="12700" cap="flat">
                <a:noFill/>
                <a:miter lim="400000"/>
              </a:ln>
              <a:effectLst/>
            </p:spPr>
            <p:txBody>
              <a:bodyPr wrap="square" lIns="45719" tIns="45719" rIns="45719" bIns="45719" numCol="1" anchor="t">
                <a:noAutofit/>
              </a:bodyPr>
              <a:lstStyle/>
              <a:p>
                <a:pPr/>
              </a:p>
            </p:txBody>
          </p:sp>
          <p:sp>
            <p:nvSpPr>
              <p:cNvPr id="7141" name="Shape 7141"/>
              <p:cNvSpPr/>
              <p:nvPr/>
            </p:nvSpPr>
            <p:spPr>
              <a:xfrm flipH="1">
                <a:off x="0" y="16480"/>
                <a:ext cx="414087" cy="3924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875" y="0"/>
                    </a:moveTo>
                    <a:lnTo>
                      <a:pt x="21600" y="4082"/>
                    </a:lnTo>
                    <a:lnTo>
                      <a:pt x="21600" y="17405"/>
                    </a:lnTo>
                    <a:lnTo>
                      <a:pt x="11875" y="21600"/>
                    </a:lnTo>
                    <a:lnTo>
                      <a:pt x="0" y="21600"/>
                    </a:lnTo>
                    <a:lnTo>
                      <a:pt x="0" y="0"/>
                    </a:lnTo>
                    <a:lnTo>
                      <a:pt x="11875" y="0"/>
                    </a:lnTo>
                    <a:close/>
                  </a:path>
                </a:pathLst>
              </a:custGeom>
              <a:solidFill>
                <a:srgbClr val="EFB614"/>
              </a:solidFill>
              <a:ln w="12700" cap="flat">
                <a:noFill/>
                <a:miter lim="400000"/>
              </a:ln>
              <a:effectLst/>
            </p:spPr>
            <p:txBody>
              <a:bodyPr wrap="square" lIns="45719" tIns="45719" rIns="45719" bIns="45719" numCol="1" anchor="t">
                <a:noAutofit/>
              </a:bodyPr>
              <a:lstStyle/>
              <a:p>
                <a:pPr/>
              </a:p>
            </p:txBody>
          </p:sp>
          <p:sp>
            <p:nvSpPr>
              <p:cNvPr id="7142" name="Shape 7142"/>
              <p:cNvSpPr/>
              <p:nvPr/>
            </p:nvSpPr>
            <p:spPr>
              <a:xfrm flipH="1">
                <a:off x="262666" y="0"/>
                <a:ext cx="771521" cy="425416"/>
              </a:xfrm>
              <a:prstGeom prst="rect">
                <a:avLst/>
              </a:prstGeom>
              <a:solidFill>
                <a:srgbClr val="FAC516"/>
              </a:solidFill>
              <a:ln w="12700" cap="flat">
                <a:noFill/>
                <a:miter lim="400000"/>
              </a:ln>
              <a:effectLst/>
            </p:spPr>
            <p:txBody>
              <a:bodyPr wrap="square" lIns="45719" tIns="45719" rIns="45719" bIns="45719" numCol="1" anchor="t">
                <a:noAutofit/>
              </a:bodyPr>
              <a:lstStyle/>
              <a:p>
                <a:pPr/>
              </a:p>
            </p:txBody>
          </p:sp>
          <p:sp>
            <p:nvSpPr>
              <p:cNvPr id="7143" name="Shape 7143"/>
              <p:cNvSpPr/>
              <p:nvPr/>
            </p:nvSpPr>
            <p:spPr>
              <a:xfrm flipH="1">
                <a:off x="944570" y="0"/>
                <a:ext cx="32963" cy="425416"/>
              </a:xfrm>
              <a:prstGeom prst="rect">
                <a:avLst/>
              </a:prstGeom>
              <a:solidFill>
                <a:srgbClr val="EFB614"/>
              </a:solidFill>
              <a:ln w="12700" cap="flat">
                <a:noFill/>
                <a:miter lim="400000"/>
              </a:ln>
              <a:effectLst/>
            </p:spPr>
            <p:txBody>
              <a:bodyPr wrap="square" lIns="45719" tIns="45719" rIns="45719" bIns="45719" numCol="1" anchor="t">
                <a:noAutofit/>
              </a:bodyPr>
              <a:lstStyle/>
              <a:p>
                <a:pPr/>
              </a:p>
            </p:txBody>
          </p:sp>
          <p:sp>
            <p:nvSpPr>
              <p:cNvPr id="7144" name="Shape 7144"/>
              <p:cNvSpPr/>
              <p:nvPr/>
            </p:nvSpPr>
            <p:spPr>
              <a:xfrm flipH="1">
                <a:off x="800361" y="0"/>
                <a:ext cx="65925" cy="425416"/>
              </a:xfrm>
              <a:prstGeom prst="rect">
                <a:avLst/>
              </a:prstGeom>
              <a:solidFill>
                <a:srgbClr val="EFB614"/>
              </a:solidFill>
              <a:ln w="12700" cap="flat">
                <a:noFill/>
                <a:miter lim="400000"/>
              </a:ln>
              <a:effectLst/>
            </p:spPr>
            <p:txBody>
              <a:bodyPr wrap="square" lIns="45719" tIns="45719" rIns="45719" bIns="45719" numCol="1" anchor="t">
                <a:noAutofit/>
              </a:bodyPr>
              <a:lstStyle/>
              <a:p>
                <a:pPr/>
              </a:p>
            </p:txBody>
          </p:sp>
          <p:sp>
            <p:nvSpPr>
              <p:cNvPr id="7145" name="Shape 7145"/>
              <p:cNvSpPr/>
              <p:nvPr/>
            </p:nvSpPr>
            <p:spPr>
              <a:xfrm flipH="1">
                <a:off x="367733" y="0"/>
                <a:ext cx="66956" cy="425416"/>
              </a:xfrm>
              <a:prstGeom prst="rect">
                <a:avLst/>
              </a:prstGeom>
              <a:solidFill>
                <a:srgbClr val="EFB614"/>
              </a:solidFill>
              <a:ln w="12700" cap="flat">
                <a:noFill/>
                <a:miter lim="400000"/>
              </a:ln>
              <a:effectLst/>
            </p:spPr>
            <p:txBody>
              <a:bodyPr wrap="square" lIns="45719" tIns="45719" rIns="45719" bIns="45719" numCol="1" anchor="t">
                <a:noAutofit/>
              </a:bodyPr>
              <a:lstStyle/>
              <a:p>
                <a:pPr/>
              </a:p>
            </p:txBody>
          </p:sp>
        </p:grpSp>
      </p:grpSp>
      <p:sp>
        <p:nvSpPr>
          <p:cNvPr id="7148" name="Shape 7148"/>
          <p:cNvSpPr/>
          <p:nvPr/>
        </p:nvSpPr>
        <p:spPr>
          <a:xfrm>
            <a:off x="1544853" y="2204926"/>
            <a:ext cx="137149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oreo</a:t>
            </a:r>
          </a:p>
        </p:txBody>
      </p:sp>
      <p:sp>
        <p:nvSpPr>
          <p:cNvPr id="7149" name="Shape 7149"/>
          <p:cNvSpPr/>
          <p:nvPr/>
        </p:nvSpPr>
        <p:spPr>
          <a:xfrm>
            <a:off x="1544853" y="1943106"/>
            <a:ext cx="137149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23B48"/>
                </a:solidFill>
                <a:latin typeface="Lato"/>
                <a:ea typeface="Lato"/>
                <a:cs typeface="Lato"/>
                <a:sym typeface="Lato"/>
              </a:defRPr>
            </a:lvl1pPr>
          </a:lstStyle>
          <a:p>
            <a:pPr/>
            <a:r>
              <a:t>Step One</a:t>
            </a:r>
          </a:p>
        </p:txBody>
      </p:sp>
      <p:sp>
        <p:nvSpPr>
          <p:cNvPr id="7150" name="Shape 7150"/>
          <p:cNvSpPr/>
          <p:nvPr/>
        </p:nvSpPr>
        <p:spPr>
          <a:xfrm>
            <a:off x="1544853" y="3343623"/>
            <a:ext cx="137149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oreo</a:t>
            </a:r>
          </a:p>
        </p:txBody>
      </p:sp>
      <p:sp>
        <p:nvSpPr>
          <p:cNvPr id="7151" name="Shape 7151"/>
          <p:cNvSpPr/>
          <p:nvPr/>
        </p:nvSpPr>
        <p:spPr>
          <a:xfrm>
            <a:off x="1544853" y="3081803"/>
            <a:ext cx="137149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495D6B"/>
                </a:solidFill>
                <a:latin typeface="Lato"/>
                <a:ea typeface="Lato"/>
                <a:cs typeface="Lato"/>
                <a:sym typeface="Lato"/>
              </a:defRPr>
            </a:lvl1pPr>
          </a:lstStyle>
          <a:p>
            <a:pPr/>
            <a:r>
              <a:t>Step Two</a:t>
            </a:r>
          </a:p>
        </p:txBody>
      </p:sp>
      <p:sp>
        <p:nvSpPr>
          <p:cNvPr id="7152" name="Shape 7152"/>
          <p:cNvSpPr/>
          <p:nvPr/>
        </p:nvSpPr>
        <p:spPr>
          <a:xfrm>
            <a:off x="1544853" y="4422142"/>
            <a:ext cx="137149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oreo</a:t>
            </a:r>
          </a:p>
        </p:txBody>
      </p:sp>
      <p:sp>
        <p:nvSpPr>
          <p:cNvPr id="7153" name="Shape 7153"/>
          <p:cNvSpPr/>
          <p:nvPr/>
        </p:nvSpPr>
        <p:spPr>
          <a:xfrm>
            <a:off x="1544853" y="4160323"/>
            <a:ext cx="137149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Step Three</a:t>
            </a:r>
          </a:p>
        </p:txBody>
      </p:sp>
      <p:sp>
        <p:nvSpPr>
          <p:cNvPr id="7154" name="Shape 7154"/>
          <p:cNvSpPr/>
          <p:nvPr/>
        </p:nvSpPr>
        <p:spPr>
          <a:xfrm>
            <a:off x="1544853" y="5560841"/>
            <a:ext cx="137149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oreo</a:t>
            </a:r>
          </a:p>
        </p:txBody>
      </p:sp>
      <p:sp>
        <p:nvSpPr>
          <p:cNvPr id="7155" name="Shape 7155"/>
          <p:cNvSpPr/>
          <p:nvPr/>
        </p:nvSpPr>
        <p:spPr>
          <a:xfrm>
            <a:off x="1544853" y="5299021"/>
            <a:ext cx="137149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99AEBA"/>
                </a:solidFill>
                <a:latin typeface="Lato"/>
                <a:ea typeface="Lato"/>
                <a:cs typeface="Lato"/>
                <a:sym typeface="Lato"/>
              </a:defRPr>
            </a:lvl1pPr>
          </a:lstStyle>
          <a:p>
            <a:pPr/>
            <a:r>
              <a:t>Step Four</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093">
                                            <p:bg/>
                                          </p:spTgt>
                                        </p:tgtEl>
                                        <p:attrNameLst>
                                          <p:attrName>style.visibility</p:attrName>
                                        </p:attrNameLst>
                                      </p:cBhvr>
                                      <p:to>
                                        <p:strVal val="visible"/>
                                      </p:to>
                                    </p:set>
                                    <p:animEffect filter="wipe(left)" transition="in">
                                      <p:cBhvr>
                                        <p:cTn id="7" dur="500"/>
                                        <p:tgtEl>
                                          <p:spTgt spid="709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093">
                                            <p:txEl>
                                              <p:pRg st="0" end="0"/>
                                            </p:txEl>
                                          </p:spTgt>
                                        </p:tgtEl>
                                        <p:attrNameLst>
                                          <p:attrName>style.visibility</p:attrName>
                                        </p:attrNameLst>
                                      </p:cBhvr>
                                      <p:to>
                                        <p:strVal val="visible"/>
                                      </p:to>
                                    </p:set>
                                    <p:animEffect filter="wipe(left)" transition="in">
                                      <p:cBhvr>
                                        <p:cTn id="10" dur="500"/>
                                        <p:tgtEl>
                                          <p:spTgt spid="709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094">
                                            <p:bg/>
                                          </p:spTgt>
                                        </p:tgtEl>
                                        <p:attrNameLst>
                                          <p:attrName>style.visibility</p:attrName>
                                        </p:attrNameLst>
                                      </p:cBhvr>
                                      <p:to>
                                        <p:strVal val="visible"/>
                                      </p:to>
                                    </p:set>
                                    <p:animEffect filter="dissolve" transition="in">
                                      <p:cBhvr>
                                        <p:cTn id="15" dur="500"/>
                                        <p:tgtEl>
                                          <p:spTgt spid="709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094">
                                            <p:txEl>
                                              <p:pRg st="0" end="0"/>
                                            </p:txEl>
                                          </p:spTgt>
                                        </p:tgtEl>
                                        <p:attrNameLst>
                                          <p:attrName>style.visibility</p:attrName>
                                        </p:attrNameLst>
                                      </p:cBhvr>
                                      <p:to>
                                        <p:strVal val="visible"/>
                                      </p:to>
                                    </p:set>
                                    <p:animEffect filter="dissolve" transition="in">
                                      <p:cBhvr>
                                        <p:cTn id="18" dur="500"/>
                                        <p:tgtEl>
                                          <p:spTgt spid="709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7100"/>
                                        </p:tgtEl>
                                        <p:attrNameLst>
                                          <p:attrName>style.visibility</p:attrName>
                                        </p:attrNameLst>
                                      </p:cBhvr>
                                      <p:to>
                                        <p:strVal val="visible"/>
                                      </p:to>
                                    </p:set>
                                    <p:animEffect filter="wipe(left)" transition="in">
                                      <p:cBhvr>
                                        <p:cTn id="23" dur="500"/>
                                        <p:tgtEl>
                                          <p:spTgt spid="7100"/>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7128"/>
                                        </p:tgtEl>
                                        <p:attrNameLst>
                                          <p:attrName>style.visibility</p:attrName>
                                        </p:attrNameLst>
                                      </p:cBhvr>
                                      <p:to>
                                        <p:strVal val="visible"/>
                                      </p:to>
                                    </p:set>
                                    <p:animEffect filter="dissolve" transition="in">
                                      <p:cBhvr>
                                        <p:cTn id="28" dur="500"/>
                                        <p:tgtEl>
                                          <p:spTgt spid="7128"/>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7118"/>
                                        </p:tgtEl>
                                        <p:attrNameLst>
                                          <p:attrName>style.visibility</p:attrName>
                                        </p:attrNameLst>
                                      </p:cBhvr>
                                      <p:to>
                                        <p:strVal val="visible"/>
                                      </p:to>
                                    </p:set>
                                    <p:animEffect filter="dissolve" transition="in">
                                      <p:cBhvr>
                                        <p:cTn id="32" dur="500"/>
                                        <p:tgtEl>
                                          <p:spTgt spid="7118"/>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7148"/>
                                        </p:tgtEl>
                                        <p:attrNameLst>
                                          <p:attrName>style.visibility</p:attrName>
                                        </p:attrNameLst>
                                      </p:cBhvr>
                                      <p:to>
                                        <p:strVal val="visible"/>
                                      </p:to>
                                    </p:set>
                                    <p:animEffect filter="dissolve" transition="in">
                                      <p:cBhvr>
                                        <p:cTn id="37" dur="500"/>
                                        <p:tgtEl>
                                          <p:spTgt spid="7148"/>
                                        </p:tgtEl>
                                      </p:cBhvr>
                                    </p:animEffect>
                                  </p:childTnLst>
                                </p:cTn>
                              </p:par>
                            </p:childTnLst>
                          </p:cTn>
                        </p:par>
                        <p:par>
                          <p:cTn id="38" fill="hold">
                            <p:stCondLst>
                              <p:cond delay="500"/>
                            </p:stCondLst>
                            <p:childTnLst>
                              <p:par>
                                <p:cTn id="39" presetClass="entr" nodeType="afterEffect" presetID="9" grpId="7" fill="hold">
                                  <p:stCondLst>
                                    <p:cond delay="0"/>
                                  </p:stCondLst>
                                  <p:iterate type="el" backwards="0">
                                    <p:tmAbs val="0"/>
                                  </p:iterate>
                                  <p:childTnLst>
                                    <p:set>
                                      <p:cBhvr>
                                        <p:cTn id="40" fill="hold"/>
                                        <p:tgtEl>
                                          <p:spTgt spid="7149"/>
                                        </p:tgtEl>
                                        <p:attrNameLst>
                                          <p:attrName>style.visibility</p:attrName>
                                        </p:attrNameLst>
                                      </p:cBhvr>
                                      <p:to>
                                        <p:strVal val="visible"/>
                                      </p:to>
                                    </p:set>
                                    <p:animEffect filter="dissolve" transition="in">
                                      <p:cBhvr>
                                        <p:cTn id="41" dur="500"/>
                                        <p:tgtEl>
                                          <p:spTgt spid="7149"/>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Subtype="8" presetID="22" grpId="8" fill="hold">
                                  <p:stCondLst>
                                    <p:cond delay="0"/>
                                  </p:stCondLst>
                                  <p:iterate type="el" backwards="0">
                                    <p:tmAbs val="0"/>
                                  </p:iterate>
                                  <p:childTnLst>
                                    <p:set>
                                      <p:cBhvr>
                                        <p:cTn id="45" fill="hold"/>
                                        <p:tgtEl>
                                          <p:spTgt spid="7105"/>
                                        </p:tgtEl>
                                        <p:attrNameLst>
                                          <p:attrName>style.visibility</p:attrName>
                                        </p:attrNameLst>
                                      </p:cBhvr>
                                      <p:to>
                                        <p:strVal val="visible"/>
                                      </p:to>
                                    </p:set>
                                    <p:animEffect filter="wipe(left)" transition="in">
                                      <p:cBhvr>
                                        <p:cTn id="46" dur="500"/>
                                        <p:tgtEl>
                                          <p:spTgt spid="7105"/>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ID="9" grpId="9" fill="hold">
                                  <p:stCondLst>
                                    <p:cond delay="0"/>
                                  </p:stCondLst>
                                  <p:iterate type="el" backwards="0">
                                    <p:tmAbs val="0"/>
                                  </p:iterate>
                                  <p:childTnLst>
                                    <p:set>
                                      <p:cBhvr>
                                        <p:cTn id="50" fill="hold"/>
                                        <p:tgtEl>
                                          <p:spTgt spid="7121"/>
                                        </p:tgtEl>
                                        <p:attrNameLst>
                                          <p:attrName>style.visibility</p:attrName>
                                        </p:attrNameLst>
                                      </p:cBhvr>
                                      <p:to>
                                        <p:strVal val="visible"/>
                                      </p:to>
                                    </p:set>
                                    <p:animEffect filter="dissolve" transition="in">
                                      <p:cBhvr>
                                        <p:cTn id="51" dur="500"/>
                                        <p:tgtEl>
                                          <p:spTgt spid="7121"/>
                                        </p:tgtEl>
                                      </p:cBhvr>
                                    </p:animEffect>
                                  </p:childTnLst>
                                </p:cTn>
                              </p:par>
                            </p:childTnLst>
                          </p:cTn>
                        </p:par>
                        <p:par>
                          <p:cTn id="52" fill="hold">
                            <p:stCondLst>
                              <p:cond delay="500"/>
                            </p:stCondLst>
                            <p:childTnLst>
                              <p:par>
                                <p:cTn id="53" presetClass="entr" nodeType="afterEffect" presetID="9" grpId="10" fill="hold">
                                  <p:stCondLst>
                                    <p:cond delay="0"/>
                                  </p:stCondLst>
                                  <p:iterate type="el" backwards="0">
                                    <p:tmAbs val="0"/>
                                  </p:iterate>
                                  <p:childTnLst>
                                    <p:set>
                                      <p:cBhvr>
                                        <p:cTn id="54" fill="hold"/>
                                        <p:tgtEl>
                                          <p:spTgt spid="7129"/>
                                        </p:tgtEl>
                                        <p:attrNameLst>
                                          <p:attrName>style.visibility</p:attrName>
                                        </p:attrNameLst>
                                      </p:cBhvr>
                                      <p:to>
                                        <p:strVal val="visible"/>
                                      </p:to>
                                    </p:set>
                                    <p:animEffect filter="dissolve" transition="in">
                                      <p:cBhvr>
                                        <p:cTn id="55" dur="500"/>
                                        <p:tgtEl>
                                          <p:spTgt spid="7129"/>
                                        </p:tgtEl>
                                      </p:cBhvr>
                                    </p:animEffect>
                                  </p:childTnLst>
                                </p:cTn>
                              </p:par>
                            </p:childTnLst>
                          </p:cTn>
                        </p:par>
                      </p:childTnLst>
                    </p:cTn>
                  </p:par>
                  <p:par>
                    <p:cTn id="56" fill="hold">
                      <p:stCondLst>
                        <p:cond delay="indefinite"/>
                      </p:stCondLst>
                      <p:childTnLst>
                        <p:par>
                          <p:cTn id="57" fill="hold">
                            <p:stCondLst>
                              <p:cond delay="0"/>
                            </p:stCondLst>
                            <p:childTnLst>
                              <p:par>
                                <p:cTn id="58" presetClass="entr" nodeType="clickEffect" presetID="9" grpId="11" fill="hold">
                                  <p:stCondLst>
                                    <p:cond delay="0"/>
                                  </p:stCondLst>
                                  <p:iterate type="el" backwards="0">
                                    <p:tmAbs val="0"/>
                                  </p:iterate>
                                  <p:childTnLst>
                                    <p:set>
                                      <p:cBhvr>
                                        <p:cTn id="59" fill="hold"/>
                                        <p:tgtEl>
                                          <p:spTgt spid="7150"/>
                                        </p:tgtEl>
                                        <p:attrNameLst>
                                          <p:attrName>style.visibility</p:attrName>
                                        </p:attrNameLst>
                                      </p:cBhvr>
                                      <p:to>
                                        <p:strVal val="visible"/>
                                      </p:to>
                                    </p:set>
                                    <p:animEffect filter="dissolve" transition="in">
                                      <p:cBhvr>
                                        <p:cTn id="60" dur="500"/>
                                        <p:tgtEl>
                                          <p:spTgt spid="7150"/>
                                        </p:tgtEl>
                                      </p:cBhvr>
                                    </p:animEffect>
                                  </p:childTnLst>
                                </p:cTn>
                              </p:par>
                            </p:childTnLst>
                          </p:cTn>
                        </p:par>
                        <p:par>
                          <p:cTn id="61" fill="hold">
                            <p:stCondLst>
                              <p:cond delay="500"/>
                            </p:stCondLst>
                            <p:childTnLst>
                              <p:par>
                                <p:cTn id="62" presetClass="entr" nodeType="afterEffect" presetID="9" grpId="12" fill="hold">
                                  <p:stCondLst>
                                    <p:cond delay="0"/>
                                  </p:stCondLst>
                                  <p:iterate type="el" backwards="0">
                                    <p:tmAbs val="0"/>
                                  </p:iterate>
                                  <p:childTnLst>
                                    <p:set>
                                      <p:cBhvr>
                                        <p:cTn id="63" fill="hold"/>
                                        <p:tgtEl>
                                          <p:spTgt spid="7151"/>
                                        </p:tgtEl>
                                        <p:attrNameLst>
                                          <p:attrName>style.visibility</p:attrName>
                                        </p:attrNameLst>
                                      </p:cBhvr>
                                      <p:to>
                                        <p:strVal val="visible"/>
                                      </p:to>
                                    </p:set>
                                    <p:animEffect filter="dissolve" transition="in">
                                      <p:cBhvr>
                                        <p:cTn id="64" dur="500"/>
                                        <p:tgtEl>
                                          <p:spTgt spid="7151"/>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Subtype="8" presetID="22" grpId="13" fill="hold">
                                  <p:stCondLst>
                                    <p:cond delay="0"/>
                                  </p:stCondLst>
                                  <p:iterate type="el" backwards="0">
                                    <p:tmAbs val="0"/>
                                  </p:iterate>
                                  <p:childTnLst>
                                    <p:set>
                                      <p:cBhvr>
                                        <p:cTn id="68" fill="hold"/>
                                        <p:tgtEl>
                                          <p:spTgt spid="7110"/>
                                        </p:tgtEl>
                                        <p:attrNameLst>
                                          <p:attrName>style.visibility</p:attrName>
                                        </p:attrNameLst>
                                      </p:cBhvr>
                                      <p:to>
                                        <p:strVal val="visible"/>
                                      </p:to>
                                    </p:set>
                                    <p:animEffect filter="wipe(left)" transition="in">
                                      <p:cBhvr>
                                        <p:cTn id="69" dur="500"/>
                                        <p:tgtEl>
                                          <p:spTgt spid="7110"/>
                                        </p:tgtEl>
                                      </p:cBhvr>
                                    </p:animEffect>
                                  </p:childTnLst>
                                </p:cTn>
                              </p:par>
                            </p:childTnLst>
                          </p:cTn>
                        </p:par>
                      </p:childTnLst>
                    </p:cTn>
                  </p:par>
                  <p:par>
                    <p:cTn id="70" fill="hold">
                      <p:stCondLst>
                        <p:cond delay="indefinite"/>
                      </p:stCondLst>
                      <p:childTnLst>
                        <p:par>
                          <p:cTn id="71" fill="hold">
                            <p:stCondLst>
                              <p:cond delay="0"/>
                            </p:stCondLst>
                            <p:childTnLst>
                              <p:par>
                                <p:cTn id="72" presetClass="entr" nodeType="clickEffect" presetID="9" grpId="14" fill="hold">
                                  <p:stCondLst>
                                    <p:cond delay="0"/>
                                  </p:stCondLst>
                                  <p:iterate type="el" backwards="0">
                                    <p:tmAbs val="0"/>
                                  </p:iterate>
                                  <p:childTnLst>
                                    <p:set>
                                      <p:cBhvr>
                                        <p:cTn id="73" fill="hold"/>
                                        <p:tgtEl>
                                          <p:spTgt spid="7124"/>
                                        </p:tgtEl>
                                        <p:attrNameLst>
                                          <p:attrName>style.visibility</p:attrName>
                                        </p:attrNameLst>
                                      </p:cBhvr>
                                      <p:to>
                                        <p:strVal val="visible"/>
                                      </p:to>
                                    </p:set>
                                    <p:animEffect filter="dissolve" transition="in">
                                      <p:cBhvr>
                                        <p:cTn id="74" dur="500"/>
                                        <p:tgtEl>
                                          <p:spTgt spid="7124"/>
                                        </p:tgtEl>
                                      </p:cBhvr>
                                    </p:animEffect>
                                  </p:childTnLst>
                                </p:cTn>
                              </p:par>
                            </p:childTnLst>
                          </p:cTn>
                        </p:par>
                        <p:par>
                          <p:cTn id="75" fill="hold">
                            <p:stCondLst>
                              <p:cond delay="500"/>
                            </p:stCondLst>
                            <p:childTnLst>
                              <p:par>
                                <p:cTn id="76" presetClass="entr" nodeType="afterEffect" presetID="9" grpId="15" fill="hold">
                                  <p:stCondLst>
                                    <p:cond delay="0"/>
                                  </p:stCondLst>
                                  <p:iterate type="el" backwards="0">
                                    <p:tmAbs val="0"/>
                                  </p:iterate>
                                  <p:childTnLst>
                                    <p:set>
                                      <p:cBhvr>
                                        <p:cTn id="77" fill="hold"/>
                                        <p:tgtEl>
                                          <p:spTgt spid="7130"/>
                                        </p:tgtEl>
                                        <p:attrNameLst>
                                          <p:attrName>style.visibility</p:attrName>
                                        </p:attrNameLst>
                                      </p:cBhvr>
                                      <p:to>
                                        <p:strVal val="visible"/>
                                      </p:to>
                                    </p:set>
                                    <p:animEffect filter="dissolve" transition="in">
                                      <p:cBhvr>
                                        <p:cTn id="78" dur="500"/>
                                        <p:tgtEl>
                                          <p:spTgt spid="7130"/>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ID="9" grpId="16" fill="hold">
                                  <p:stCondLst>
                                    <p:cond delay="0"/>
                                  </p:stCondLst>
                                  <p:iterate type="el" backwards="0">
                                    <p:tmAbs val="0"/>
                                  </p:iterate>
                                  <p:childTnLst>
                                    <p:set>
                                      <p:cBhvr>
                                        <p:cTn id="82" fill="hold"/>
                                        <p:tgtEl>
                                          <p:spTgt spid="7152"/>
                                        </p:tgtEl>
                                        <p:attrNameLst>
                                          <p:attrName>style.visibility</p:attrName>
                                        </p:attrNameLst>
                                      </p:cBhvr>
                                      <p:to>
                                        <p:strVal val="visible"/>
                                      </p:to>
                                    </p:set>
                                    <p:animEffect filter="dissolve" transition="in">
                                      <p:cBhvr>
                                        <p:cTn id="83" dur="500"/>
                                        <p:tgtEl>
                                          <p:spTgt spid="7152"/>
                                        </p:tgtEl>
                                      </p:cBhvr>
                                    </p:animEffect>
                                  </p:childTnLst>
                                </p:cTn>
                              </p:par>
                            </p:childTnLst>
                          </p:cTn>
                        </p:par>
                        <p:par>
                          <p:cTn id="84" fill="hold">
                            <p:stCondLst>
                              <p:cond delay="500"/>
                            </p:stCondLst>
                            <p:childTnLst>
                              <p:par>
                                <p:cTn id="85" presetClass="entr" nodeType="afterEffect" presetID="9" grpId="17" fill="hold">
                                  <p:stCondLst>
                                    <p:cond delay="0"/>
                                  </p:stCondLst>
                                  <p:iterate type="el" backwards="0">
                                    <p:tmAbs val="0"/>
                                  </p:iterate>
                                  <p:childTnLst>
                                    <p:set>
                                      <p:cBhvr>
                                        <p:cTn id="86" fill="hold"/>
                                        <p:tgtEl>
                                          <p:spTgt spid="7153"/>
                                        </p:tgtEl>
                                        <p:attrNameLst>
                                          <p:attrName>style.visibility</p:attrName>
                                        </p:attrNameLst>
                                      </p:cBhvr>
                                      <p:to>
                                        <p:strVal val="visible"/>
                                      </p:to>
                                    </p:set>
                                    <p:animEffect filter="dissolve" transition="in">
                                      <p:cBhvr>
                                        <p:cTn id="87" dur="500"/>
                                        <p:tgtEl>
                                          <p:spTgt spid="7153"/>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Subtype="8" presetID="22" grpId="18" fill="hold">
                                  <p:stCondLst>
                                    <p:cond delay="0"/>
                                  </p:stCondLst>
                                  <p:iterate type="el" backwards="0">
                                    <p:tmAbs val="0"/>
                                  </p:iterate>
                                  <p:childTnLst>
                                    <p:set>
                                      <p:cBhvr>
                                        <p:cTn id="91" fill="hold"/>
                                        <p:tgtEl>
                                          <p:spTgt spid="7115"/>
                                        </p:tgtEl>
                                        <p:attrNameLst>
                                          <p:attrName>style.visibility</p:attrName>
                                        </p:attrNameLst>
                                      </p:cBhvr>
                                      <p:to>
                                        <p:strVal val="visible"/>
                                      </p:to>
                                    </p:set>
                                    <p:animEffect filter="wipe(left)" transition="in">
                                      <p:cBhvr>
                                        <p:cTn id="92" dur="500"/>
                                        <p:tgtEl>
                                          <p:spTgt spid="7115"/>
                                        </p:tgtEl>
                                      </p:cBhvr>
                                    </p:animEffect>
                                  </p:childTnLst>
                                </p:cTn>
                              </p:par>
                            </p:childTnLst>
                          </p:cTn>
                        </p:par>
                      </p:childTnLst>
                    </p:cTn>
                  </p:par>
                  <p:par>
                    <p:cTn id="93" fill="hold">
                      <p:stCondLst>
                        <p:cond delay="indefinite"/>
                      </p:stCondLst>
                      <p:childTnLst>
                        <p:par>
                          <p:cTn id="94" fill="hold">
                            <p:stCondLst>
                              <p:cond delay="0"/>
                            </p:stCondLst>
                            <p:childTnLst>
                              <p:par>
                                <p:cTn id="95" presetClass="entr" nodeType="clickEffect" presetID="9" grpId="19" fill="hold">
                                  <p:stCondLst>
                                    <p:cond delay="0"/>
                                  </p:stCondLst>
                                  <p:iterate type="el" backwards="0">
                                    <p:tmAbs val="0"/>
                                  </p:iterate>
                                  <p:childTnLst>
                                    <p:set>
                                      <p:cBhvr>
                                        <p:cTn id="96" fill="hold"/>
                                        <p:tgtEl>
                                          <p:spTgt spid="7127"/>
                                        </p:tgtEl>
                                        <p:attrNameLst>
                                          <p:attrName>style.visibility</p:attrName>
                                        </p:attrNameLst>
                                      </p:cBhvr>
                                      <p:to>
                                        <p:strVal val="visible"/>
                                      </p:to>
                                    </p:set>
                                    <p:animEffect filter="dissolve" transition="in">
                                      <p:cBhvr>
                                        <p:cTn id="97" dur="500"/>
                                        <p:tgtEl>
                                          <p:spTgt spid="7127"/>
                                        </p:tgtEl>
                                      </p:cBhvr>
                                    </p:animEffect>
                                  </p:childTnLst>
                                </p:cTn>
                              </p:par>
                            </p:childTnLst>
                          </p:cTn>
                        </p:par>
                        <p:par>
                          <p:cTn id="98" fill="hold">
                            <p:stCondLst>
                              <p:cond delay="500"/>
                            </p:stCondLst>
                            <p:childTnLst>
                              <p:par>
                                <p:cTn id="99" presetClass="entr" nodeType="afterEffect" presetID="9" grpId="20" fill="hold">
                                  <p:stCondLst>
                                    <p:cond delay="0"/>
                                  </p:stCondLst>
                                  <p:iterate type="el" backwards="0">
                                    <p:tmAbs val="0"/>
                                  </p:iterate>
                                  <p:childTnLst>
                                    <p:set>
                                      <p:cBhvr>
                                        <p:cTn id="100" fill="hold"/>
                                        <p:tgtEl>
                                          <p:spTgt spid="7131"/>
                                        </p:tgtEl>
                                        <p:attrNameLst>
                                          <p:attrName>style.visibility</p:attrName>
                                        </p:attrNameLst>
                                      </p:cBhvr>
                                      <p:to>
                                        <p:strVal val="visible"/>
                                      </p:to>
                                    </p:set>
                                    <p:animEffect filter="dissolve" transition="in">
                                      <p:cBhvr>
                                        <p:cTn id="101" dur="500"/>
                                        <p:tgtEl>
                                          <p:spTgt spid="7131"/>
                                        </p:tgtEl>
                                      </p:cBhvr>
                                    </p:animEffect>
                                  </p:childTnLst>
                                </p:cTn>
                              </p:par>
                            </p:childTnLst>
                          </p:cTn>
                        </p:par>
                      </p:childTnLst>
                    </p:cTn>
                  </p:par>
                  <p:par>
                    <p:cTn id="102" fill="hold">
                      <p:stCondLst>
                        <p:cond delay="indefinite"/>
                      </p:stCondLst>
                      <p:childTnLst>
                        <p:par>
                          <p:cTn id="103" fill="hold">
                            <p:stCondLst>
                              <p:cond delay="0"/>
                            </p:stCondLst>
                            <p:childTnLst>
                              <p:par>
                                <p:cTn id="104" presetClass="entr" nodeType="clickEffect" presetID="9" grpId="21" fill="hold">
                                  <p:stCondLst>
                                    <p:cond delay="0"/>
                                  </p:stCondLst>
                                  <p:iterate type="el" backwards="0">
                                    <p:tmAbs val="0"/>
                                  </p:iterate>
                                  <p:childTnLst>
                                    <p:set>
                                      <p:cBhvr>
                                        <p:cTn id="105" fill="hold"/>
                                        <p:tgtEl>
                                          <p:spTgt spid="7154"/>
                                        </p:tgtEl>
                                        <p:attrNameLst>
                                          <p:attrName>style.visibility</p:attrName>
                                        </p:attrNameLst>
                                      </p:cBhvr>
                                      <p:to>
                                        <p:strVal val="visible"/>
                                      </p:to>
                                    </p:set>
                                    <p:animEffect filter="dissolve" transition="in">
                                      <p:cBhvr>
                                        <p:cTn id="106" dur="500"/>
                                        <p:tgtEl>
                                          <p:spTgt spid="7154"/>
                                        </p:tgtEl>
                                      </p:cBhvr>
                                    </p:animEffect>
                                  </p:childTnLst>
                                </p:cTn>
                              </p:par>
                            </p:childTnLst>
                          </p:cTn>
                        </p:par>
                        <p:par>
                          <p:cTn id="107" fill="hold">
                            <p:stCondLst>
                              <p:cond delay="500"/>
                            </p:stCondLst>
                            <p:childTnLst>
                              <p:par>
                                <p:cTn id="108" presetClass="entr" nodeType="afterEffect" presetID="9" grpId="22" fill="hold">
                                  <p:stCondLst>
                                    <p:cond delay="0"/>
                                  </p:stCondLst>
                                  <p:iterate type="el" backwards="0">
                                    <p:tmAbs val="0"/>
                                  </p:iterate>
                                  <p:childTnLst>
                                    <p:set>
                                      <p:cBhvr>
                                        <p:cTn id="109" fill="hold"/>
                                        <p:tgtEl>
                                          <p:spTgt spid="7155"/>
                                        </p:tgtEl>
                                        <p:attrNameLst>
                                          <p:attrName>style.visibility</p:attrName>
                                        </p:attrNameLst>
                                      </p:cBhvr>
                                      <p:to>
                                        <p:strVal val="visible"/>
                                      </p:to>
                                    </p:set>
                                    <p:animEffect filter="dissolve" transition="in">
                                      <p:cBhvr>
                                        <p:cTn id="110" dur="500"/>
                                        <p:tgtEl>
                                          <p:spTgt spid="7155"/>
                                        </p:tgtEl>
                                      </p:cBhvr>
                                    </p:animEffect>
                                  </p:childTnLst>
                                </p:cTn>
                              </p:par>
                            </p:childTnLst>
                          </p:cTn>
                        </p:par>
                      </p:childTnLst>
                    </p:cTn>
                  </p:par>
                  <p:par>
                    <p:cTn id="111" fill="hold">
                      <p:stCondLst>
                        <p:cond delay="indefinite"/>
                      </p:stCondLst>
                      <p:childTnLst>
                        <p:par>
                          <p:cTn id="112" fill="hold">
                            <p:stCondLst>
                              <p:cond delay="0"/>
                            </p:stCondLst>
                            <p:childTnLst>
                              <p:par>
                                <p:cTn id="113" presetClass="entr" nodeType="clickEffect" presetSubtype="8" presetID="22" grpId="23" fill="hold">
                                  <p:stCondLst>
                                    <p:cond delay="0"/>
                                  </p:stCondLst>
                                  <p:iterate type="el" backwards="0">
                                    <p:tmAbs val="0"/>
                                  </p:iterate>
                                  <p:childTnLst>
                                    <p:set>
                                      <p:cBhvr>
                                        <p:cTn id="114" fill="hold"/>
                                        <p:tgtEl>
                                          <p:spTgt spid="7147"/>
                                        </p:tgtEl>
                                        <p:attrNameLst>
                                          <p:attrName>style.visibility</p:attrName>
                                        </p:attrNameLst>
                                      </p:cBhvr>
                                      <p:to>
                                        <p:strVal val="visible"/>
                                      </p:to>
                                    </p:set>
                                    <p:animEffect filter="wipe(left)" transition="in">
                                      <p:cBhvr>
                                        <p:cTn id="115" dur="500"/>
                                        <p:tgtEl>
                                          <p:spTgt spid="71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100" grpId="3"/>
      <p:bldP build="whole" bldLvl="1" animBg="1" rev="0" advAuto="0" spid="7129" grpId="10"/>
      <p:bldP build="p" bldLvl="1" animBg="1" rev="0" advAuto="0" spid="7094" grpId="2"/>
      <p:bldP build="whole" bldLvl="1" animBg="1" rev="0" advAuto="0" spid="7130" grpId="15"/>
      <p:bldP build="whole" bldLvl="1" animBg="1" rev="0" advAuto="0" spid="7110" grpId="13"/>
      <p:bldP build="whole" bldLvl="1" animBg="1" rev="0" advAuto="0" spid="7105" grpId="8"/>
      <p:bldP build="whole" bldLvl="1" animBg="1" rev="0" advAuto="0" spid="7124" grpId="14"/>
      <p:bldP build="whole" bldLvl="1" animBg="1" rev="0" advAuto="0" spid="7128" grpId="4"/>
      <p:bldP build="whole" bldLvl="1" animBg="1" rev="0" advAuto="0" spid="7127" grpId="19"/>
      <p:bldP build="whole" bldLvl="1" animBg="1" rev="0" advAuto="0" spid="7154" grpId="21"/>
      <p:bldP build="whole" bldLvl="1" animBg="1" rev="0" advAuto="0" spid="7115" grpId="18"/>
      <p:bldP build="whole" bldLvl="1" animBg="1" rev="0" advAuto="0" spid="7150" grpId="11"/>
      <p:bldP build="p" bldLvl="1" animBg="1" rev="0" advAuto="0" spid="7093" grpId="1"/>
      <p:bldP build="whole" bldLvl="1" animBg="1" rev="0" advAuto="0" spid="7155" grpId="22"/>
      <p:bldP build="whole" bldLvl="1" animBg="1" rev="0" advAuto="0" spid="7148" grpId="6"/>
      <p:bldP build="whole" bldLvl="1" animBg="1" rev="0" advAuto="0" spid="7151" grpId="12"/>
      <p:bldP build="whole" bldLvl="1" animBg="1" rev="0" advAuto="0" spid="7131" grpId="20"/>
      <p:bldP build="whole" bldLvl="1" animBg="1" rev="0" advAuto="0" spid="7118" grpId="5"/>
      <p:bldP build="whole" bldLvl="1" animBg="1" rev="0" advAuto="0" spid="7153" grpId="17"/>
      <p:bldP build="whole" bldLvl="1" animBg="1" rev="0" advAuto="0" spid="7152" grpId="16"/>
      <p:bldP build="whole" bldLvl="1" animBg="1" rev="0" advAuto="0" spid="7149" grpId="7"/>
      <p:bldP build="whole" bldLvl="1" animBg="1" rev="0" advAuto="0" spid="7121" grpId="9"/>
      <p:bldP build="whole" bldLvl="1" animBg="1" rev="0" advAuto="0" spid="7147" grpId="23"/>
    </p:bldLst>
  </p:timing>
</p:sld>
</file>

<file path=ppt/slides/slide11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157" name="Shape 7157"/>
          <p:cNvSpPr/>
          <p:nvPr>
            <p:ph type="body" sz="quarter" idx="1"/>
          </p:nvPr>
        </p:nvSpPr>
        <p:spPr>
          <a:prstGeom prst="rect">
            <a:avLst/>
          </a:prstGeom>
        </p:spPr>
        <p:txBody>
          <a:bodyPr/>
          <a:lstStyle/>
          <a:p>
            <a:pPr/>
            <a:r>
              <a:t>Our Success Secret Key</a:t>
            </a:r>
          </a:p>
        </p:txBody>
      </p:sp>
      <p:sp>
        <p:nvSpPr>
          <p:cNvPr id="7158" name="Shape 715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159" name="Shape 7159"/>
          <p:cNvSpPr/>
          <p:nvPr>
            <p:ph type="sldNum" sz="quarter" idx="2"/>
          </p:nvPr>
        </p:nvSpPr>
        <p:spPr>
          <a:xfrm>
            <a:off x="11579487" y="445801"/>
            <a:ext cx="215232"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160" name="Shape 7160"/>
          <p:cNvSpPr/>
          <p:nvPr/>
        </p:nvSpPr>
        <p:spPr>
          <a:xfrm>
            <a:off x="7439238" y="3025527"/>
            <a:ext cx="3852609" cy="131742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3749"/>
                </a:moveTo>
                <a:lnTo>
                  <a:pt x="0" y="13749"/>
                </a:lnTo>
                <a:close/>
                <a:moveTo>
                  <a:pt x="18903" y="0"/>
                </a:moveTo>
                <a:cubicBezTo>
                  <a:pt x="19279" y="0"/>
                  <a:pt x="19597" y="935"/>
                  <a:pt x="19597" y="2041"/>
                </a:cubicBezTo>
                <a:lnTo>
                  <a:pt x="19597" y="8149"/>
                </a:lnTo>
                <a:lnTo>
                  <a:pt x="19685" y="8149"/>
                </a:lnTo>
                <a:cubicBezTo>
                  <a:pt x="20743" y="8149"/>
                  <a:pt x="21600" y="10656"/>
                  <a:pt x="21600" y="13749"/>
                </a:cubicBezTo>
                <a:lnTo>
                  <a:pt x="21600" y="13749"/>
                </a:lnTo>
                <a:cubicBezTo>
                  <a:pt x="21600" y="16842"/>
                  <a:pt x="20743" y="19350"/>
                  <a:pt x="19685" y="19350"/>
                </a:cubicBezTo>
                <a:lnTo>
                  <a:pt x="6894" y="19350"/>
                </a:lnTo>
                <a:lnTo>
                  <a:pt x="6894" y="19559"/>
                </a:lnTo>
                <a:cubicBezTo>
                  <a:pt x="6894" y="20664"/>
                  <a:pt x="6576" y="21600"/>
                  <a:pt x="6200" y="21600"/>
                </a:cubicBezTo>
                <a:cubicBezTo>
                  <a:pt x="5795" y="21600"/>
                  <a:pt x="5506" y="20664"/>
                  <a:pt x="5506" y="19559"/>
                </a:cubicBezTo>
                <a:lnTo>
                  <a:pt x="5506" y="19350"/>
                </a:lnTo>
                <a:lnTo>
                  <a:pt x="4825" y="19350"/>
                </a:lnTo>
                <a:lnTo>
                  <a:pt x="4825" y="19559"/>
                </a:lnTo>
                <a:cubicBezTo>
                  <a:pt x="4825" y="20664"/>
                  <a:pt x="4536" y="21600"/>
                  <a:pt x="4131" y="21600"/>
                </a:cubicBezTo>
                <a:cubicBezTo>
                  <a:pt x="3756" y="21600"/>
                  <a:pt x="3438" y="20664"/>
                  <a:pt x="3438" y="19559"/>
                </a:cubicBezTo>
                <a:lnTo>
                  <a:pt x="3438" y="19350"/>
                </a:lnTo>
                <a:lnTo>
                  <a:pt x="1915" y="19350"/>
                </a:lnTo>
                <a:cubicBezTo>
                  <a:pt x="1122" y="19350"/>
                  <a:pt x="441" y="17939"/>
                  <a:pt x="151" y="15929"/>
                </a:cubicBezTo>
                <a:lnTo>
                  <a:pt x="0" y="13749"/>
                </a:lnTo>
                <a:lnTo>
                  <a:pt x="151" y="11569"/>
                </a:lnTo>
                <a:cubicBezTo>
                  <a:pt x="441" y="9559"/>
                  <a:pt x="1122" y="8149"/>
                  <a:pt x="1915" y="8149"/>
                </a:cubicBezTo>
                <a:lnTo>
                  <a:pt x="3439" y="8149"/>
                </a:lnTo>
                <a:lnTo>
                  <a:pt x="3493" y="7376"/>
                </a:lnTo>
                <a:cubicBezTo>
                  <a:pt x="3600" y="6647"/>
                  <a:pt x="3850" y="6121"/>
                  <a:pt x="4131" y="6121"/>
                </a:cubicBezTo>
                <a:cubicBezTo>
                  <a:pt x="4435" y="6121"/>
                  <a:pt x="4673" y="6647"/>
                  <a:pt x="4773" y="7376"/>
                </a:cubicBezTo>
                <a:lnTo>
                  <a:pt x="4824" y="8149"/>
                </a:lnTo>
                <a:lnTo>
                  <a:pt x="5507" y="8149"/>
                </a:lnTo>
                <a:lnTo>
                  <a:pt x="5558" y="7376"/>
                </a:lnTo>
                <a:cubicBezTo>
                  <a:pt x="5658" y="6647"/>
                  <a:pt x="5897" y="6121"/>
                  <a:pt x="6200" y="6121"/>
                </a:cubicBezTo>
                <a:cubicBezTo>
                  <a:pt x="6482" y="6121"/>
                  <a:pt x="6731" y="6647"/>
                  <a:pt x="6838" y="7376"/>
                </a:cubicBezTo>
                <a:lnTo>
                  <a:pt x="6893" y="8149"/>
                </a:lnTo>
                <a:lnTo>
                  <a:pt x="14581" y="8149"/>
                </a:lnTo>
                <a:lnTo>
                  <a:pt x="14581" y="7525"/>
                </a:lnTo>
                <a:cubicBezTo>
                  <a:pt x="14581" y="2717"/>
                  <a:pt x="14581" y="2717"/>
                  <a:pt x="14581" y="2717"/>
                </a:cubicBezTo>
                <a:cubicBezTo>
                  <a:pt x="14581" y="1612"/>
                  <a:pt x="14899" y="676"/>
                  <a:pt x="15274" y="676"/>
                </a:cubicBezTo>
                <a:cubicBezTo>
                  <a:pt x="15679" y="676"/>
                  <a:pt x="15968" y="1612"/>
                  <a:pt x="15968" y="2717"/>
                </a:cubicBezTo>
                <a:lnTo>
                  <a:pt x="15968" y="6345"/>
                </a:lnTo>
                <a:lnTo>
                  <a:pt x="16413" y="6345"/>
                </a:lnTo>
                <a:lnTo>
                  <a:pt x="16413" y="5918"/>
                </a:lnTo>
                <a:cubicBezTo>
                  <a:pt x="16413" y="4748"/>
                  <a:pt x="16413" y="4748"/>
                  <a:pt x="16413" y="4748"/>
                </a:cubicBezTo>
                <a:cubicBezTo>
                  <a:pt x="16413" y="3641"/>
                  <a:pt x="16702" y="2704"/>
                  <a:pt x="17107" y="2704"/>
                </a:cubicBezTo>
                <a:cubicBezTo>
                  <a:pt x="17483" y="2704"/>
                  <a:pt x="17801" y="3641"/>
                  <a:pt x="17801" y="4748"/>
                </a:cubicBezTo>
                <a:lnTo>
                  <a:pt x="17801" y="6345"/>
                </a:lnTo>
                <a:lnTo>
                  <a:pt x="18209" y="6345"/>
                </a:lnTo>
                <a:lnTo>
                  <a:pt x="18209" y="5964"/>
                </a:lnTo>
                <a:cubicBezTo>
                  <a:pt x="18209" y="2041"/>
                  <a:pt x="18209" y="2041"/>
                  <a:pt x="18209" y="2041"/>
                </a:cubicBezTo>
                <a:cubicBezTo>
                  <a:pt x="18209" y="935"/>
                  <a:pt x="18527" y="0"/>
                  <a:pt x="18903" y="0"/>
                </a:cubicBezTo>
                <a:close/>
              </a:path>
            </a:pathLst>
          </a:custGeom>
          <a:solidFill>
            <a:srgbClr val="7F7F7F"/>
          </a:solidFill>
          <a:ln w="12700">
            <a:miter lim="400000"/>
          </a:ln>
        </p:spPr>
        <p:txBody>
          <a:bodyPr lIns="45719" rIns="45719" anchor="ctr"/>
          <a:lstStyle/>
          <a:p>
            <a:pPr algn="ctr">
              <a:defRPr>
                <a:solidFill>
                  <a:srgbClr val="FFFFFF"/>
                </a:solidFill>
              </a:defRPr>
            </a:pPr>
          </a:p>
        </p:txBody>
      </p:sp>
      <p:grpSp>
        <p:nvGrpSpPr>
          <p:cNvPr id="7165" name="Group 7165"/>
          <p:cNvGrpSpPr/>
          <p:nvPr/>
        </p:nvGrpSpPr>
        <p:grpSpPr>
          <a:xfrm>
            <a:off x="5184804" y="2477638"/>
            <a:ext cx="2747500" cy="2747499"/>
            <a:chOff x="3" y="3"/>
            <a:chExt cx="2747499" cy="2747497"/>
          </a:xfrm>
        </p:grpSpPr>
        <p:sp>
          <p:nvSpPr>
            <p:cNvPr id="7161" name="Shape 7161"/>
            <p:cNvSpPr/>
            <p:nvPr/>
          </p:nvSpPr>
          <p:spPr>
            <a:xfrm rot="5400000">
              <a:off x="686879" y="686877"/>
              <a:ext cx="2747498" cy="137375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9671"/>
                    <a:pt x="4835" y="0"/>
                    <a:pt x="10800" y="0"/>
                  </a:cubicBezTo>
                  <a:cubicBezTo>
                    <a:pt x="16765" y="0"/>
                    <a:pt x="21600" y="9671"/>
                    <a:pt x="21600" y="21600"/>
                  </a:cubicBezTo>
                  <a:lnTo>
                    <a:pt x="16200" y="21600"/>
                  </a:lnTo>
                  <a:cubicBezTo>
                    <a:pt x="16200" y="15635"/>
                    <a:pt x="13782" y="10800"/>
                    <a:pt x="10800" y="10800"/>
                  </a:cubicBezTo>
                  <a:cubicBezTo>
                    <a:pt x="7818" y="10800"/>
                    <a:pt x="5400" y="15635"/>
                    <a:pt x="5400" y="21600"/>
                  </a:cubicBezTo>
                  <a:close/>
                </a:path>
              </a:pathLst>
            </a:custGeom>
            <a:solidFill>
              <a:srgbClr val="F23B48"/>
            </a:solidFill>
            <a:ln w="25400" cap="flat">
              <a:solidFill>
                <a:srgbClr val="FFFFFF"/>
              </a:solidFill>
              <a:prstDash val="solid"/>
              <a:miter lim="800000"/>
            </a:ln>
            <a:effectLst/>
          </p:spPr>
          <p:txBody>
            <a:bodyPr wrap="square" lIns="45719" tIns="45719" rIns="45719" bIns="45719" numCol="1" anchor="ctr">
              <a:noAutofit/>
            </a:bodyPr>
            <a:lstStyle/>
            <a:p>
              <a:pPr algn="ctr"/>
            </a:p>
          </p:txBody>
        </p:sp>
        <p:sp>
          <p:nvSpPr>
            <p:cNvPr id="7162" name="Shape 7162"/>
            <p:cNvSpPr/>
            <p:nvPr/>
          </p:nvSpPr>
          <p:spPr>
            <a:xfrm rot="16200000">
              <a:off x="7" y="2898"/>
              <a:ext cx="1373750" cy="137375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1929" y="0"/>
                    <a:pt x="21600" y="9671"/>
                    <a:pt x="21600" y="21600"/>
                  </a:cubicBezTo>
                  <a:lnTo>
                    <a:pt x="10846" y="21600"/>
                  </a:lnTo>
                  <a:cubicBezTo>
                    <a:pt x="10846" y="15635"/>
                    <a:pt x="6010" y="10800"/>
                    <a:pt x="46" y="10800"/>
                  </a:cubicBezTo>
                  <a:close/>
                </a:path>
              </a:pathLst>
            </a:custGeom>
            <a:solidFill>
              <a:srgbClr val="495D6B"/>
            </a:solidFill>
            <a:ln w="25400" cap="flat">
              <a:solidFill>
                <a:srgbClr val="FFFFFF"/>
              </a:solidFill>
              <a:prstDash val="solid"/>
              <a:miter lim="800000"/>
            </a:ln>
            <a:effectLst/>
          </p:spPr>
          <p:txBody>
            <a:bodyPr wrap="square" lIns="45719" tIns="45719" rIns="45719" bIns="45719" numCol="1" anchor="ctr">
              <a:noAutofit/>
            </a:bodyPr>
            <a:lstStyle/>
            <a:p>
              <a:pPr algn="ctr"/>
            </a:p>
          </p:txBody>
        </p:sp>
        <p:sp>
          <p:nvSpPr>
            <p:cNvPr id="7163" name="Shape 7163"/>
            <p:cNvSpPr/>
            <p:nvPr/>
          </p:nvSpPr>
          <p:spPr>
            <a:xfrm rot="10800000">
              <a:off x="3" y="1373751"/>
              <a:ext cx="865515" cy="9241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684" y="0"/>
                  </a:moveTo>
                  <a:lnTo>
                    <a:pt x="12684" y="0"/>
                  </a:lnTo>
                  <a:cubicBezTo>
                    <a:pt x="18421" y="5911"/>
                    <a:pt x="21600" y="13612"/>
                    <a:pt x="21600" y="21600"/>
                  </a:cubicBezTo>
                  <a:lnTo>
                    <a:pt x="4458" y="21600"/>
                  </a:lnTo>
                  <a:cubicBezTo>
                    <a:pt x="4458" y="17606"/>
                    <a:pt x="2869" y="13755"/>
                    <a:pt x="0" y="10800"/>
                  </a:cubicBezTo>
                  <a:close/>
                </a:path>
              </a:pathLst>
            </a:custGeom>
            <a:solidFill>
              <a:srgbClr val="637C90"/>
            </a:solidFill>
            <a:ln w="25400" cap="flat">
              <a:solidFill>
                <a:srgbClr val="FFFFFF"/>
              </a:solidFill>
              <a:prstDash val="solid"/>
              <a:miter lim="800000"/>
            </a:ln>
            <a:effectLst/>
          </p:spPr>
          <p:txBody>
            <a:bodyPr wrap="square" lIns="45719" tIns="45719" rIns="45719" bIns="45719" numCol="1" anchor="ctr">
              <a:noAutofit/>
            </a:bodyPr>
            <a:lstStyle/>
            <a:p>
              <a:pPr algn="ctr"/>
            </a:p>
          </p:txBody>
        </p:sp>
        <p:sp>
          <p:nvSpPr>
            <p:cNvPr id="7164" name="Shape 7164"/>
            <p:cNvSpPr/>
            <p:nvPr/>
          </p:nvSpPr>
          <p:spPr>
            <a:xfrm flipH="1" rot="16200000">
              <a:off x="409547" y="1783295"/>
              <a:ext cx="911780" cy="10166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944" y="0"/>
                  </a:moveTo>
                  <a:lnTo>
                    <a:pt x="10944" y="0"/>
                  </a:lnTo>
                  <a:cubicBezTo>
                    <a:pt x="17731" y="5532"/>
                    <a:pt x="21600" y="13375"/>
                    <a:pt x="21600" y="21600"/>
                  </a:cubicBezTo>
                  <a:lnTo>
                    <a:pt x="5328" y="21600"/>
                  </a:lnTo>
                  <a:cubicBezTo>
                    <a:pt x="5328" y="17488"/>
                    <a:pt x="3393" y="13566"/>
                    <a:pt x="0" y="10800"/>
                  </a:cubicBezTo>
                  <a:close/>
                </a:path>
              </a:pathLst>
            </a:custGeom>
            <a:solidFill>
              <a:srgbClr val="99AEBA"/>
            </a:solidFill>
            <a:ln w="25400" cap="flat">
              <a:solidFill>
                <a:srgbClr val="FFFFFF"/>
              </a:solidFill>
              <a:prstDash val="solid"/>
              <a:miter lim="800000"/>
            </a:ln>
            <a:effectLst/>
          </p:spPr>
          <p:txBody>
            <a:bodyPr wrap="square" lIns="45719" tIns="45719" rIns="45719" bIns="45719" numCol="1" anchor="ctr">
              <a:noAutofit/>
            </a:bodyPr>
            <a:lstStyle/>
            <a:p>
              <a:pPr algn="ctr"/>
            </a:p>
          </p:txBody>
        </p:sp>
      </p:grpSp>
      <p:sp>
        <p:nvSpPr>
          <p:cNvPr id="7166" name="Shape 7166"/>
          <p:cNvSpPr/>
          <p:nvPr/>
        </p:nvSpPr>
        <p:spPr>
          <a:xfrm>
            <a:off x="5707903" y="2972791"/>
            <a:ext cx="127001" cy="368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2400">
                <a:solidFill>
                  <a:srgbClr val="FFFFFF"/>
                </a:solidFill>
                <a:latin typeface="FontAwesome"/>
                <a:ea typeface="FontAwesome"/>
                <a:cs typeface="FontAwesome"/>
                <a:sym typeface="FontAwesome"/>
              </a:defRPr>
            </a:lvl1pPr>
          </a:lstStyle>
          <a:p>
            <a:pPr/>
            <a:r>
              <a:t></a:t>
            </a:r>
          </a:p>
        </p:txBody>
      </p:sp>
      <p:sp>
        <p:nvSpPr>
          <p:cNvPr id="7167" name="Shape 7167"/>
          <p:cNvSpPr/>
          <p:nvPr/>
        </p:nvSpPr>
        <p:spPr>
          <a:xfrm>
            <a:off x="5935152" y="4612335"/>
            <a:ext cx="362447" cy="32752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2400">
                <a:solidFill>
                  <a:srgbClr val="FFFFFF"/>
                </a:solidFill>
                <a:latin typeface="FontAwesome"/>
                <a:ea typeface="FontAwesome"/>
                <a:cs typeface="FontAwesome"/>
                <a:sym typeface="FontAwesome"/>
              </a:defRPr>
            </a:lvl1pPr>
          </a:lstStyle>
          <a:p>
            <a:pPr/>
            <a:r>
              <a:t></a:t>
            </a:r>
          </a:p>
        </p:txBody>
      </p:sp>
      <p:sp>
        <p:nvSpPr>
          <p:cNvPr id="7168" name="Shape 7168"/>
          <p:cNvSpPr/>
          <p:nvPr/>
        </p:nvSpPr>
        <p:spPr>
          <a:xfrm>
            <a:off x="5515825" y="4102301"/>
            <a:ext cx="127001" cy="368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2400">
                <a:solidFill>
                  <a:srgbClr val="FFFFFF"/>
                </a:solidFill>
                <a:latin typeface="FontAwesome"/>
                <a:ea typeface="FontAwesome"/>
                <a:cs typeface="FontAwesome"/>
                <a:sym typeface="FontAwesome"/>
              </a:defRPr>
            </a:lvl1pPr>
          </a:lstStyle>
          <a:p>
            <a:pPr/>
            <a:r>
              <a:t>-</a:t>
            </a:r>
          </a:p>
        </p:txBody>
      </p:sp>
      <p:sp>
        <p:nvSpPr>
          <p:cNvPr id="7169" name="Shape 7169"/>
          <p:cNvSpPr/>
          <p:nvPr/>
        </p:nvSpPr>
        <p:spPr>
          <a:xfrm>
            <a:off x="7495359" y="3641566"/>
            <a:ext cx="182216" cy="368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2400">
                <a:solidFill>
                  <a:srgbClr val="FFFFFF"/>
                </a:solidFill>
                <a:latin typeface="FontAwesome"/>
                <a:ea typeface="FontAwesome"/>
                <a:cs typeface="FontAwesome"/>
                <a:sym typeface="FontAwesome"/>
              </a:defRPr>
            </a:lvl1pPr>
          </a:lstStyle>
          <a:p>
            <a:pPr/>
            <a:r>
              <a:t>ä</a:t>
            </a:r>
          </a:p>
        </p:txBody>
      </p:sp>
      <p:grpSp>
        <p:nvGrpSpPr>
          <p:cNvPr id="7172" name="Group 7172"/>
          <p:cNvGrpSpPr/>
          <p:nvPr/>
        </p:nvGrpSpPr>
        <p:grpSpPr>
          <a:xfrm>
            <a:off x="4245316" y="4455650"/>
            <a:ext cx="912246" cy="412434"/>
            <a:chOff x="0" y="0"/>
            <a:chExt cx="912245" cy="412433"/>
          </a:xfrm>
        </p:grpSpPr>
        <p:sp>
          <p:nvSpPr>
            <p:cNvPr id="7170" name="Shape 7170"/>
            <p:cNvSpPr/>
            <p:nvPr/>
          </p:nvSpPr>
          <p:spPr>
            <a:xfrm flipH="1" flipV="1">
              <a:off x="0" y="0"/>
              <a:ext cx="912246" cy="1"/>
            </a:xfrm>
            <a:prstGeom prst="line">
              <a:avLst/>
            </a:prstGeom>
            <a:noFill/>
            <a:ln w="6350" cap="flat">
              <a:solidFill>
                <a:srgbClr val="637C90"/>
              </a:solidFill>
              <a:prstDash val="solid"/>
              <a:miter lim="800000"/>
              <a:headEnd type="oval" w="med" len="med"/>
            </a:ln>
            <a:effectLst/>
          </p:spPr>
          <p:txBody>
            <a:bodyPr wrap="square" lIns="45719" tIns="45719" rIns="45719" bIns="45719" numCol="1" anchor="t">
              <a:noAutofit/>
            </a:bodyPr>
            <a:lstStyle/>
            <a:p>
              <a:pPr/>
            </a:p>
          </p:txBody>
        </p:sp>
        <p:sp>
          <p:nvSpPr>
            <p:cNvPr id="7171" name="Shape 7171"/>
            <p:cNvSpPr/>
            <p:nvPr/>
          </p:nvSpPr>
          <p:spPr>
            <a:xfrm flipH="1">
              <a:off x="7079" y="0"/>
              <a:ext cx="1" cy="412434"/>
            </a:xfrm>
            <a:prstGeom prst="line">
              <a:avLst/>
            </a:prstGeom>
            <a:noFill/>
            <a:ln w="6350" cap="flat">
              <a:solidFill>
                <a:srgbClr val="637C90"/>
              </a:solidFill>
              <a:prstDash val="solid"/>
              <a:miter lim="800000"/>
              <a:tailEnd type="triangle" w="med" len="med"/>
            </a:ln>
            <a:effectLst/>
          </p:spPr>
          <p:txBody>
            <a:bodyPr wrap="square" lIns="45719" tIns="45719" rIns="45719" bIns="45719" numCol="1" anchor="t">
              <a:noAutofit/>
            </a:bodyPr>
            <a:lstStyle/>
            <a:p>
              <a:pPr/>
            </a:p>
          </p:txBody>
        </p:sp>
      </p:grpSp>
      <p:sp>
        <p:nvSpPr>
          <p:cNvPr id="7173" name="Shape 7173"/>
          <p:cNvSpPr/>
          <p:nvPr/>
        </p:nvSpPr>
        <p:spPr>
          <a:xfrm>
            <a:off x="4128494" y="5241228"/>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174" name="Shape 7174"/>
          <p:cNvSpPr/>
          <p:nvPr/>
        </p:nvSpPr>
        <p:spPr>
          <a:xfrm>
            <a:off x="4114827" y="4999685"/>
            <a:ext cx="149070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Recycle Product</a:t>
            </a:r>
          </a:p>
        </p:txBody>
      </p:sp>
      <p:sp>
        <p:nvSpPr>
          <p:cNvPr id="7175" name="Shape 7175"/>
          <p:cNvSpPr/>
          <p:nvPr/>
        </p:nvSpPr>
        <p:spPr>
          <a:xfrm>
            <a:off x="3412444" y="4913269"/>
            <a:ext cx="612513"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637C90"/>
                </a:solidFill>
                <a:latin typeface="Lato Black"/>
                <a:ea typeface="Lato Black"/>
                <a:cs typeface="Lato Black"/>
                <a:sym typeface="Lato Black"/>
              </a:defRPr>
            </a:lvl1pPr>
          </a:lstStyle>
          <a:p>
            <a:pPr/>
            <a:r>
              <a:t>13%</a:t>
            </a:r>
          </a:p>
        </p:txBody>
      </p:sp>
      <p:sp>
        <p:nvSpPr>
          <p:cNvPr id="7176" name="Shape 7176"/>
          <p:cNvSpPr/>
          <p:nvPr/>
        </p:nvSpPr>
        <p:spPr>
          <a:xfrm>
            <a:off x="4128494" y="2175230"/>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177" name="Shape 7177"/>
          <p:cNvSpPr/>
          <p:nvPr/>
        </p:nvSpPr>
        <p:spPr>
          <a:xfrm>
            <a:off x="4114827" y="1933687"/>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sz="1300">
                <a:solidFill>
                  <a:srgbClr val="495D6B"/>
                </a:solidFill>
                <a:latin typeface="Lato "/>
                <a:ea typeface="Lato "/>
                <a:cs typeface="Lato "/>
                <a:sym typeface="Lato "/>
              </a:defRPr>
            </a:lvl1pPr>
          </a:lstStyle>
          <a:p>
            <a:pPr/>
            <a:r>
              <a:t>Win Strategy</a:t>
            </a:r>
          </a:p>
        </p:txBody>
      </p:sp>
      <p:sp>
        <p:nvSpPr>
          <p:cNvPr id="7178" name="Shape 7178"/>
          <p:cNvSpPr/>
          <p:nvPr/>
        </p:nvSpPr>
        <p:spPr>
          <a:xfrm>
            <a:off x="3412444" y="1847271"/>
            <a:ext cx="612513"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495D6B"/>
                </a:solidFill>
                <a:latin typeface="Lato Black"/>
                <a:ea typeface="Lato Black"/>
                <a:cs typeface="Lato Black"/>
                <a:sym typeface="Lato Black"/>
              </a:defRPr>
            </a:lvl1pPr>
          </a:lstStyle>
          <a:p>
            <a:pPr/>
            <a:r>
              <a:t>25%</a:t>
            </a:r>
          </a:p>
        </p:txBody>
      </p:sp>
      <p:grpSp>
        <p:nvGrpSpPr>
          <p:cNvPr id="7181" name="Group 7181"/>
          <p:cNvGrpSpPr/>
          <p:nvPr/>
        </p:nvGrpSpPr>
        <p:grpSpPr>
          <a:xfrm>
            <a:off x="4245316" y="2726781"/>
            <a:ext cx="856882" cy="413704"/>
            <a:chOff x="0" y="0"/>
            <a:chExt cx="856881" cy="413702"/>
          </a:xfrm>
        </p:grpSpPr>
        <p:sp>
          <p:nvSpPr>
            <p:cNvPr id="7179" name="Shape 7179"/>
            <p:cNvSpPr/>
            <p:nvPr/>
          </p:nvSpPr>
          <p:spPr>
            <a:xfrm flipH="1" flipV="1">
              <a:off x="0" y="413702"/>
              <a:ext cx="856881" cy="1"/>
            </a:xfrm>
            <a:prstGeom prst="line">
              <a:avLst/>
            </a:prstGeom>
            <a:noFill/>
            <a:ln w="6350" cap="flat">
              <a:solidFill>
                <a:srgbClr val="495D6B"/>
              </a:solidFill>
              <a:prstDash val="solid"/>
              <a:miter lim="800000"/>
              <a:headEnd type="oval" w="med" len="med"/>
            </a:ln>
            <a:effectLst/>
          </p:spPr>
          <p:txBody>
            <a:bodyPr wrap="square" lIns="45719" tIns="45719" rIns="45719" bIns="45719" numCol="1" anchor="t">
              <a:noAutofit/>
            </a:bodyPr>
            <a:lstStyle/>
            <a:p>
              <a:pPr/>
            </a:p>
          </p:txBody>
        </p:sp>
        <p:sp>
          <p:nvSpPr>
            <p:cNvPr id="7180" name="Shape 7180"/>
            <p:cNvSpPr/>
            <p:nvPr/>
          </p:nvSpPr>
          <p:spPr>
            <a:xfrm flipV="1">
              <a:off x="6728" y="0"/>
              <a:ext cx="1" cy="412434"/>
            </a:xfrm>
            <a:prstGeom prst="line">
              <a:avLst/>
            </a:prstGeom>
            <a:noFill/>
            <a:ln w="6350" cap="flat">
              <a:solidFill>
                <a:srgbClr val="495D6B"/>
              </a:solidFill>
              <a:prstDash val="solid"/>
              <a:miter lim="800000"/>
              <a:tailEnd type="triangle" w="med" len="med"/>
            </a:ln>
            <a:effectLst/>
          </p:spPr>
          <p:txBody>
            <a:bodyPr wrap="square" lIns="45719" tIns="45719" rIns="45719" bIns="45719" numCol="1" anchor="t">
              <a:noAutofit/>
            </a:bodyPr>
            <a:lstStyle/>
            <a:p>
              <a:pPr/>
            </a:p>
          </p:txBody>
        </p:sp>
      </p:grpSp>
      <p:sp>
        <p:nvSpPr>
          <p:cNvPr id="7182" name="Shape 7182"/>
          <p:cNvSpPr/>
          <p:nvPr/>
        </p:nvSpPr>
        <p:spPr>
          <a:xfrm>
            <a:off x="7917753" y="5803060"/>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183" name="Shape 7183"/>
          <p:cNvSpPr/>
          <p:nvPr/>
        </p:nvSpPr>
        <p:spPr>
          <a:xfrm>
            <a:off x="7904085" y="5561517"/>
            <a:ext cx="148835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Social Media</a:t>
            </a:r>
          </a:p>
        </p:txBody>
      </p:sp>
      <p:sp>
        <p:nvSpPr>
          <p:cNvPr id="7184" name="Shape 7184"/>
          <p:cNvSpPr/>
          <p:nvPr/>
        </p:nvSpPr>
        <p:spPr>
          <a:xfrm>
            <a:off x="7201703" y="5475101"/>
            <a:ext cx="612513"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99AEBA"/>
                </a:solidFill>
                <a:latin typeface="Lato Black"/>
                <a:ea typeface="Lato Black"/>
                <a:cs typeface="Lato Black"/>
                <a:sym typeface="Lato Black"/>
              </a:defRPr>
            </a:lvl1pPr>
          </a:lstStyle>
          <a:p>
            <a:pPr/>
            <a:r>
              <a:t>12%</a:t>
            </a:r>
          </a:p>
        </p:txBody>
      </p:sp>
      <p:grpSp>
        <p:nvGrpSpPr>
          <p:cNvPr id="7187" name="Group 7187"/>
          <p:cNvGrpSpPr/>
          <p:nvPr/>
        </p:nvGrpSpPr>
        <p:grpSpPr>
          <a:xfrm>
            <a:off x="6087427" y="5347214"/>
            <a:ext cx="1003925" cy="365091"/>
            <a:chOff x="0" y="11366"/>
            <a:chExt cx="1003924" cy="365089"/>
          </a:xfrm>
        </p:grpSpPr>
        <p:sp>
          <p:nvSpPr>
            <p:cNvPr id="7185" name="Shape 7185"/>
            <p:cNvSpPr/>
            <p:nvPr/>
          </p:nvSpPr>
          <p:spPr>
            <a:xfrm flipH="1">
              <a:off x="-1" y="11366"/>
              <a:ext cx="2" cy="365091"/>
            </a:xfrm>
            <a:prstGeom prst="line">
              <a:avLst/>
            </a:prstGeom>
            <a:noFill/>
            <a:ln w="6350" cap="flat">
              <a:solidFill>
                <a:srgbClr val="99AEBA"/>
              </a:solidFill>
              <a:prstDash val="solid"/>
              <a:miter lim="800000"/>
              <a:headEnd type="oval" w="med" len="med"/>
            </a:ln>
            <a:effectLst/>
          </p:spPr>
          <p:txBody>
            <a:bodyPr wrap="square" lIns="45719" tIns="45719" rIns="45719" bIns="45719" numCol="1" anchor="t">
              <a:noAutofit/>
            </a:bodyPr>
            <a:lstStyle/>
            <a:p>
              <a:pPr/>
            </a:p>
          </p:txBody>
        </p:sp>
        <p:sp>
          <p:nvSpPr>
            <p:cNvPr id="7186" name="Shape 7186"/>
            <p:cNvSpPr/>
            <p:nvPr/>
          </p:nvSpPr>
          <p:spPr>
            <a:xfrm>
              <a:off x="1270" y="372849"/>
              <a:ext cx="1002655" cy="1"/>
            </a:xfrm>
            <a:prstGeom prst="line">
              <a:avLst/>
            </a:prstGeom>
            <a:noFill/>
            <a:ln w="6350" cap="flat">
              <a:solidFill>
                <a:srgbClr val="99AEBA"/>
              </a:solidFill>
              <a:prstDash val="solid"/>
              <a:miter lim="800000"/>
              <a:tailEnd type="triangle" w="med" len="med"/>
            </a:ln>
            <a:effectLst/>
          </p:spPr>
          <p:txBody>
            <a:bodyPr wrap="square" lIns="45719" tIns="45719" rIns="45719" bIns="45719" numCol="1" anchor="t">
              <a:noAutofit/>
            </a:bodyPr>
            <a:lstStyle/>
            <a:p>
              <a:pPr/>
            </a:p>
          </p:txBody>
        </p:sp>
      </p:grpSp>
      <p:sp>
        <p:nvSpPr>
          <p:cNvPr id="7188" name="Shape 7188"/>
          <p:cNvSpPr/>
          <p:nvPr/>
        </p:nvSpPr>
        <p:spPr>
          <a:xfrm>
            <a:off x="9233413" y="2232323"/>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189" name="Shape 7189"/>
          <p:cNvSpPr/>
          <p:nvPr/>
        </p:nvSpPr>
        <p:spPr>
          <a:xfrm>
            <a:off x="9219744" y="1990780"/>
            <a:ext cx="152451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Sales Dashboard</a:t>
            </a:r>
          </a:p>
        </p:txBody>
      </p:sp>
      <p:sp>
        <p:nvSpPr>
          <p:cNvPr id="7190" name="Shape 7190"/>
          <p:cNvSpPr/>
          <p:nvPr/>
        </p:nvSpPr>
        <p:spPr>
          <a:xfrm>
            <a:off x="8517363" y="1904364"/>
            <a:ext cx="612513"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50%</a:t>
            </a:r>
          </a:p>
        </p:txBody>
      </p:sp>
      <p:grpSp>
        <p:nvGrpSpPr>
          <p:cNvPr id="7193" name="Group 7193"/>
          <p:cNvGrpSpPr/>
          <p:nvPr/>
        </p:nvGrpSpPr>
        <p:grpSpPr>
          <a:xfrm>
            <a:off x="7403086" y="2075045"/>
            <a:ext cx="1003925" cy="365091"/>
            <a:chOff x="0" y="0"/>
            <a:chExt cx="1003924" cy="365089"/>
          </a:xfrm>
        </p:grpSpPr>
        <p:sp>
          <p:nvSpPr>
            <p:cNvPr id="7191" name="Shape 7191"/>
            <p:cNvSpPr/>
            <p:nvPr/>
          </p:nvSpPr>
          <p:spPr>
            <a:xfrm flipV="1">
              <a:off x="-1" y="0"/>
              <a:ext cx="2" cy="365091"/>
            </a:xfrm>
            <a:prstGeom prst="line">
              <a:avLst/>
            </a:prstGeom>
            <a:noFill/>
            <a:ln w="6350" cap="flat">
              <a:solidFill>
                <a:srgbClr val="F23B48"/>
              </a:solidFill>
              <a:prstDash val="solid"/>
              <a:miter lim="800000"/>
              <a:headEnd type="oval" w="med" len="med"/>
            </a:ln>
            <a:effectLst/>
          </p:spPr>
          <p:txBody>
            <a:bodyPr wrap="square" lIns="45719" tIns="45719" rIns="45719" bIns="45719" numCol="1" anchor="t">
              <a:noAutofit/>
            </a:bodyPr>
            <a:lstStyle/>
            <a:p>
              <a:pPr/>
            </a:p>
          </p:txBody>
        </p:sp>
        <p:sp>
          <p:nvSpPr>
            <p:cNvPr id="7192" name="Shape 7192"/>
            <p:cNvSpPr/>
            <p:nvPr/>
          </p:nvSpPr>
          <p:spPr>
            <a:xfrm>
              <a:off x="1270" y="2337"/>
              <a:ext cx="1002655" cy="1"/>
            </a:xfrm>
            <a:prstGeom prst="line">
              <a:avLst/>
            </a:prstGeom>
            <a:noFill/>
            <a:ln w="6350" cap="flat">
              <a:solidFill>
                <a:srgbClr val="F23B48"/>
              </a:solidFill>
              <a:prstDash val="solid"/>
              <a:miter lim="800000"/>
              <a:tailEnd type="triangle" w="med" len="med"/>
            </a:ln>
            <a:effectLst/>
          </p:spPr>
          <p:txBody>
            <a:bodyPr wrap="square" lIns="45719" tIns="45719" rIns="45719" bIns="45719" numCol="1" anchor="t">
              <a:noAutofit/>
            </a:bodyPr>
            <a:lstStyle/>
            <a:p>
              <a:pPr/>
            </a:p>
          </p:txBody>
        </p:sp>
      </p:grpSp>
      <p:sp>
        <p:nvSpPr>
          <p:cNvPr id="7194" name="Shape 7194"/>
          <p:cNvSpPr/>
          <p:nvPr/>
        </p:nvSpPr>
        <p:spPr>
          <a:xfrm>
            <a:off x="796901" y="2320457"/>
            <a:ext cx="1937514" cy="1295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a:t>
            </a:r>
          </a:p>
        </p:txBody>
      </p:sp>
      <p:sp>
        <p:nvSpPr>
          <p:cNvPr id="7195" name="Shape 7195"/>
          <p:cNvSpPr/>
          <p:nvPr/>
        </p:nvSpPr>
        <p:spPr>
          <a:xfrm>
            <a:off x="783232" y="2014261"/>
            <a:ext cx="195118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a:t>
            </a:r>
          </a:p>
        </p:txBody>
      </p:sp>
      <p:sp>
        <p:nvSpPr>
          <p:cNvPr id="7196" name="Shape 7196"/>
          <p:cNvSpPr/>
          <p:nvPr/>
        </p:nvSpPr>
        <p:spPr>
          <a:xfrm>
            <a:off x="712762" y="3860482"/>
            <a:ext cx="231278"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a:solidFill>
                  <a:srgbClr val="BFBFBF"/>
                </a:solidFill>
                <a:latin typeface="FontAwesome"/>
                <a:ea typeface="FontAwesome"/>
                <a:cs typeface="FontAwesome"/>
                <a:sym typeface="FontAwesome"/>
              </a:defRPr>
            </a:lvl1pPr>
          </a:lstStyle>
          <a:p>
            <a:pPr/>
            <a:r>
              <a:t>a</a:t>
            </a:r>
          </a:p>
        </p:txBody>
      </p:sp>
      <p:sp>
        <p:nvSpPr>
          <p:cNvPr id="7197" name="Shape 7197"/>
          <p:cNvSpPr/>
          <p:nvPr/>
        </p:nvSpPr>
        <p:spPr>
          <a:xfrm>
            <a:off x="1094598" y="3906248"/>
            <a:ext cx="1639817"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Wafer sweet roll I love jelly danish wafer lemon drops.</a:t>
            </a:r>
          </a:p>
        </p:txBody>
      </p:sp>
      <p:grpSp>
        <p:nvGrpSpPr>
          <p:cNvPr id="7200" name="Group 7200"/>
          <p:cNvGrpSpPr/>
          <p:nvPr/>
        </p:nvGrpSpPr>
        <p:grpSpPr>
          <a:xfrm>
            <a:off x="783233" y="4648570"/>
            <a:ext cx="548641" cy="548641"/>
            <a:chOff x="0" y="0"/>
            <a:chExt cx="548640" cy="548640"/>
          </a:xfrm>
        </p:grpSpPr>
        <p:sp>
          <p:nvSpPr>
            <p:cNvPr id="7198" name="Shape 7198"/>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7199" name="Shape 7199"/>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7201" name="Shape 7201"/>
          <p:cNvSpPr/>
          <p:nvPr/>
        </p:nvSpPr>
        <p:spPr>
          <a:xfrm>
            <a:off x="1456469" y="4623155"/>
            <a:ext cx="979746"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1.908 K</a:t>
            </a:r>
          </a:p>
        </p:txBody>
      </p:sp>
      <p:grpSp>
        <p:nvGrpSpPr>
          <p:cNvPr id="7204" name="Group 7204"/>
          <p:cNvGrpSpPr/>
          <p:nvPr/>
        </p:nvGrpSpPr>
        <p:grpSpPr>
          <a:xfrm>
            <a:off x="783233" y="5485539"/>
            <a:ext cx="548641" cy="548641"/>
            <a:chOff x="0" y="0"/>
            <a:chExt cx="548640" cy="548640"/>
          </a:xfrm>
        </p:grpSpPr>
        <p:sp>
          <p:nvSpPr>
            <p:cNvPr id="7202" name="Shape 7202"/>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7203" name="Shape 7203"/>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7205" name="Shape 7205"/>
          <p:cNvSpPr/>
          <p:nvPr/>
        </p:nvSpPr>
        <p:spPr>
          <a:xfrm>
            <a:off x="1456469" y="5460124"/>
            <a:ext cx="979746"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2.074 K</a:t>
            </a:r>
          </a:p>
        </p:txBody>
      </p:sp>
      <p:sp>
        <p:nvSpPr>
          <p:cNvPr id="7206" name="Shape 7206"/>
          <p:cNvSpPr/>
          <p:nvPr/>
        </p:nvSpPr>
        <p:spPr>
          <a:xfrm>
            <a:off x="1558142" y="5005308"/>
            <a:ext cx="591394"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7207" name="Shape 7207"/>
          <p:cNvSpPr/>
          <p:nvPr/>
        </p:nvSpPr>
        <p:spPr>
          <a:xfrm>
            <a:off x="1558142" y="5831659"/>
            <a:ext cx="739602"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157">
                                            <p:bg/>
                                          </p:spTgt>
                                        </p:tgtEl>
                                        <p:attrNameLst>
                                          <p:attrName>style.visibility</p:attrName>
                                        </p:attrNameLst>
                                      </p:cBhvr>
                                      <p:to>
                                        <p:strVal val="visible"/>
                                      </p:to>
                                    </p:set>
                                    <p:animEffect filter="wipe(left)" transition="in">
                                      <p:cBhvr>
                                        <p:cTn id="7" dur="500"/>
                                        <p:tgtEl>
                                          <p:spTgt spid="715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157">
                                            <p:txEl>
                                              <p:pRg st="0" end="0"/>
                                            </p:txEl>
                                          </p:spTgt>
                                        </p:tgtEl>
                                        <p:attrNameLst>
                                          <p:attrName>style.visibility</p:attrName>
                                        </p:attrNameLst>
                                      </p:cBhvr>
                                      <p:to>
                                        <p:strVal val="visible"/>
                                      </p:to>
                                    </p:set>
                                    <p:animEffect filter="wipe(left)" transition="in">
                                      <p:cBhvr>
                                        <p:cTn id="10" dur="500"/>
                                        <p:tgtEl>
                                          <p:spTgt spid="715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158">
                                            <p:bg/>
                                          </p:spTgt>
                                        </p:tgtEl>
                                        <p:attrNameLst>
                                          <p:attrName>style.visibility</p:attrName>
                                        </p:attrNameLst>
                                      </p:cBhvr>
                                      <p:to>
                                        <p:strVal val="visible"/>
                                      </p:to>
                                    </p:set>
                                    <p:animEffect filter="dissolve" transition="in">
                                      <p:cBhvr>
                                        <p:cTn id="15" dur="500"/>
                                        <p:tgtEl>
                                          <p:spTgt spid="715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158">
                                            <p:txEl>
                                              <p:pRg st="0" end="0"/>
                                            </p:txEl>
                                          </p:spTgt>
                                        </p:tgtEl>
                                        <p:attrNameLst>
                                          <p:attrName>style.visibility</p:attrName>
                                        </p:attrNameLst>
                                      </p:cBhvr>
                                      <p:to>
                                        <p:strVal val="visible"/>
                                      </p:to>
                                    </p:set>
                                    <p:animEffect filter="dissolve" transition="in">
                                      <p:cBhvr>
                                        <p:cTn id="18" dur="500"/>
                                        <p:tgtEl>
                                          <p:spTgt spid="715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7194"/>
                                        </p:tgtEl>
                                        <p:attrNameLst>
                                          <p:attrName>style.visibility</p:attrName>
                                        </p:attrNameLst>
                                      </p:cBhvr>
                                      <p:to>
                                        <p:strVal val="visible"/>
                                      </p:to>
                                    </p:set>
                                    <p:animEffect filter="wipe(left)" transition="in">
                                      <p:cBhvr>
                                        <p:cTn id="23" dur="500"/>
                                        <p:tgtEl>
                                          <p:spTgt spid="7194"/>
                                        </p:tgtEl>
                                      </p:cBhvr>
                                    </p:animEffect>
                                  </p:childTnLst>
                                </p:cTn>
                              </p:par>
                            </p:childTnLst>
                          </p:cTn>
                        </p:par>
                        <p:par>
                          <p:cTn id="24" fill="hold">
                            <p:stCondLst>
                              <p:cond delay="500"/>
                            </p:stCondLst>
                            <p:childTnLst>
                              <p:par>
                                <p:cTn id="25" presetClass="entr" nodeType="afterEffect" presetSubtype="8" presetID="22" grpId="4" fill="hold">
                                  <p:stCondLst>
                                    <p:cond delay="0"/>
                                  </p:stCondLst>
                                  <p:iterate type="el" backwards="0">
                                    <p:tmAbs val="0"/>
                                  </p:iterate>
                                  <p:childTnLst>
                                    <p:set>
                                      <p:cBhvr>
                                        <p:cTn id="26" fill="hold"/>
                                        <p:tgtEl>
                                          <p:spTgt spid="7195"/>
                                        </p:tgtEl>
                                        <p:attrNameLst>
                                          <p:attrName>style.visibility</p:attrName>
                                        </p:attrNameLst>
                                      </p:cBhvr>
                                      <p:to>
                                        <p:strVal val="visible"/>
                                      </p:to>
                                    </p:set>
                                    <p:animEffect filter="wipe(left)" transition="in">
                                      <p:cBhvr>
                                        <p:cTn id="27" dur="500"/>
                                        <p:tgtEl>
                                          <p:spTgt spid="7195"/>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ID="9" grpId="5" fill="hold">
                                  <p:stCondLst>
                                    <p:cond delay="0"/>
                                  </p:stCondLst>
                                  <p:iterate type="el" backwards="0">
                                    <p:tmAbs val="0"/>
                                  </p:iterate>
                                  <p:childTnLst>
                                    <p:set>
                                      <p:cBhvr>
                                        <p:cTn id="31" fill="hold"/>
                                        <p:tgtEl>
                                          <p:spTgt spid="7197"/>
                                        </p:tgtEl>
                                        <p:attrNameLst>
                                          <p:attrName>style.visibility</p:attrName>
                                        </p:attrNameLst>
                                      </p:cBhvr>
                                      <p:to>
                                        <p:strVal val="visible"/>
                                      </p:to>
                                    </p:set>
                                    <p:animEffect filter="dissolve" transition="in">
                                      <p:cBhvr>
                                        <p:cTn id="32" dur="500"/>
                                        <p:tgtEl>
                                          <p:spTgt spid="7197"/>
                                        </p:tgtEl>
                                      </p:cBhvr>
                                    </p:animEffect>
                                  </p:childTnLst>
                                </p:cTn>
                              </p:par>
                            </p:childTnLst>
                          </p:cTn>
                        </p:par>
                        <p:par>
                          <p:cTn id="33" fill="hold">
                            <p:stCondLst>
                              <p:cond delay="500"/>
                            </p:stCondLst>
                            <p:childTnLst>
                              <p:par>
                                <p:cTn id="34" presetClass="entr" nodeType="afterEffect" presetID="9" grpId="6" fill="hold">
                                  <p:stCondLst>
                                    <p:cond delay="0"/>
                                  </p:stCondLst>
                                  <p:iterate type="el" backwards="0">
                                    <p:tmAbs val="0"/>
                                  </p:iterate>
                                  <p:childTnLst>
                                    <p:set>
                                      <p:cBhvr>
                                        <p:cTn id="35" fill="hold"/>
                                        <p:tgtEl>
                                          <p:spTgt spid="7196"/>
                                        </p:tgtEl>
                                        <p:attrNameLst>
                                          <p:attrName>style.visibility</p:attrName>
                                        </p:attrNameLst>
                                      </p:cBhvr>
                                      <p:to>
                                        <p:strVal val="visible"/>
                                      </p:to>
                                    </p:set>
                                    <p:animEffect filter="dissolve" transition="in">
                                      <p:cBhvr>
                                        <p:cTn id="36" dur="500"/>
                                        <p:tgtEl>
                                          <p:spTgt spid="7196"/>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7200"/>
                                        </p:tgtEl>
                                        <p:attrNameLst>
                                          <p:attrName>style.visibility</p:attrName>
                                        </p:attrNameLst>
                                      </p:cBhvr>
                                      <p:to>
                                        <p:strVal val="visible"/>
                                      </p:to>
                                    </p:set>
                                    <p:animEffect filter="dissolve" transition="in">
                                      <p:cBhvr>
                                        <p:cTn id="41" dur="500"/>
                                        <p:tgtEl>
                                          <p:spTgt spid="7200"/>
                                        </p:tgtEl>
                                      </p:cBhvr>
                                    </p:animEffect>
                                  </p:childTnLst>
                                </p:cTn>
                              </p:par>
                            </p:childTnLst>
                          </p:cTn>
                        </p:par>
                        <p:par>
                          <p:cTn id="42" fill="hold">
                            <p:stCondLst>
                              <p:cond delay="500"/>
                            </p:stCondLst>
                            <p:childTnLst>
                              <p:par>
                                <p:cTn id="43" presetClass="entr" nodeType="afterEffect" presetID="9" grpId="8" fill="hold">
                                  <p:stCondLst>
                                    <p:cond delay="0"/>
                                  </p:stCondLst>
                                  <p:iterate type="el" backwards="0">
                                    <p:tmAbs val="0"/>
                                  </p:iterate>
                                  <p:childTnLst>
                                    <p:set>
                                      <p:cBhvr>
                                        <p:cTn id="44" fill="hold"/>
                                        <p:tgtEl>
                                          <p:spTgt spid="7201"/>
                                        </p:tgtEl>
                                        <p:attrNameLst>
                                          <p:attrName>style.visibility</p:attrName>
                                        </p:attrNameLst>
                                      </p:cBhvr>
                                      <p:to>
                                        <p:strVal val="visible"/>
                                      </p:to>
                                    </p:set>
                                    <p:animEffect filter="dissolve" transition="in">
                                      <p:cBhvr>
                                        <p:cTn id="45" dur="500"/>
                                        <p:tgtEl>
                                          <p:spTgt spid="7201"/>
                                        </p:tgtEl>
                                      </p:cBhvr>
                                    </p:animEffect>
                                  </p:childTnLst>
                                </p:cTn>
                              </p:par>
                            </p:childTnLst>
                          </p:cTn>
                        </p:par>
                        <p:par>
                          <p:cTn id="46" fill="hold">
                            <p:stCondLst>
                              <p:cond delay="1000"/>
                            </p:stCondLst>
                            <p:childTnLst>
                              <p:par>
                                <p:cTn id="47" presetClass="entr" nodeType="afterEffect" presetID="9" grpId="9" fill="hold">
                                  <p:stCondLst>
                                    <p:cond delay="0"/>
                                  </p:stCondLst>
                                  <p:iterate type="el" backwards="0">
                                    <p:tmAbs val="0"/>
                                  </p:iterate>
                                  <p:childTnLst>
                                    <p:set>
                                      <p:cBhvr>
                                        <p:cTn id="48" fill="hold"/>
                                        <p:tgtEl>
                                          <p:spTgt spid="7206"/>
                                        </p:tgtEl>
                                        <p:attrNameLst>
                                          <p:attrName>style.visibility</p:attrName>
                                        </p:attrNameLst>
                                      </p:cBhvr>
                                      <p:to>
                                        <p:strVal val="visible"/>
                                      </p:to>
                                    </p:set>
                                    <p:animEffect filter="dissolve" transition="in">
                                      <p:cBhvr>
                                        <p:cTn id="49" dur="500"/>
                                        <p:tgtEl>
                                          <p:spTgt spid="7206"/>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ID="9" grpId="10" fill="hold">
                                  <p:stCondLst>
                                    <p:cond delay="0"/>
                                  </p:stCondLst>
                                  <p:iterate type="el" backwards="0">
                                    <p:tmAbs val="0"/>
                                  </p:iterate>
                                  <p:childTnLst>
                                    <p:set>
                                      <p:cBhvr>
                                        <p:cTn id="53" fill="hold"/>
                                        <p:tgtEl>
                                          <p:spTgt spid="7204"/>
                                        </p:tgtEl>
                                        <p:attrNameLst>
                                          <p:attrName>style.visibility</p:attrName>
                                        </p:attrNameLst>
                                      </p:cBhvr>
                                      <p:to>
                                        <p:strVal val="visible"/>
                                      </p:to>
                                    </p:set>
                                    <p:animEffect filter="dissolve" transition="in">
                                      <p:cBhvr>
                                        <p:cTn id="54" dur="500"/>
                                        <p:tgtEl>
                                          <p:spTgt spid="7204"/>
                                        </p:tgtEl>
                                      </p:cBhvr>
                                    </p:animEffect>
                                  </p:childTnLst>
                                </p:cTn>
                              </p:par>
                            </p:childTnLst>
                          </p:cTn>
                        </p:par>
                        <p:par>
                          <p:cTn id="55" fill="hold">
                            <p:stCondLst>
                              <p:cond delay="500"/>
                            </p:stCondLst>
                            <p:childTnLst>
                              <p:par>
                                <p:cTn id="56" presetClass="entr" nodeType="afterEffect" presetID="9" grpId="11" fill="hold">
                                  <p:stCondLst>
                                    <p:cond delay="0"/>
                                  </p:stCondLst>
                                  <p:iterate type="el" backwards="0">
                                    <p:tmAbs val="0"/>
                                  </p:iterate>
                                  <p:childTnLst>
                                    <p:set>
                                      <p:cBhvr>
                                        <p:cTn id="57" fill="hold"/>
                                        <p:tgtEl>
                                          <p:spTgt spid="7205"/>
                                        </p:tgtEl>
                                        <p:attrNameLst>
                                          <p:attrName>style.visibility</p:attrName>
                                        </p:attrNameLst>
                                      </p:cBhvr>
                                      <p:to>
                                        <p:strVal val="visible"/>
                                      </p:to>
                                    </p:set>
                                    <p:animEffect filter="dissolve" transition="in">
                                      <p:cBhvr>
                                        <p:cTn id="58" dur="500"/>
                                        <p:tgtEl>
                                          <p:spTgt spid="7205"/>
                                        </p:tgtEl>
                                      </p:cBhvr>
                                    </p:animEffect>
                                  </p:childTnLst>
                                </p:cTn>
                              </p:par>
                            </p:childTnLst>
                          </p:cTn>
                        </p:par>
                        <p:par>
                          <p:cTn id="59" fill="hold">
                            <p:stCondLst>
                              <p:cond delay="1000"/>
                            </p:stCondLst>
                            <p:childTnLst>
                              <p:par>
                                <p:cTn id="60" presetClass="entr" nodeType="afterEffect" presetID="9" grpId="12" fill="hold">
                                  <p:stCondLst>
                                    <p:cond delay="0"/>
                                  </p:stCondLst>
                                  <p:iterate type="el" backwards="0">
                                    <p:tmAbs val="0"/>
                                  </p:iterate>
                                  <p:childTnLst>
                                    <p:set>
                                      <p:cBhvr>
                                        <p:cTn id="61" fill="hold"/>
                                        <p:tgtEl>
                                          <p:spTgt spid="7207"/>
                                        </p:tgtEl>
                                        <p:attrNameLst>
                                          <p:attrName>style.visibility</p:attrName>
                                        </p:attrNameLst>
                                      </p:cBhvr>
                                      <p:to>
                                        <p:strVal val="visible"/>
                                      </p:to>
                                    </p:set>
                                    <p:animEffect filter="dissolve" transition="in">
                                      <p:cBhvr>
                                        <p:cTn id="62" dur="500"/>
                                        <p:tgtEl>
                                          <p:spTgt spid="7207"/>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ID="9" grpId="13" fill="hold">
                                  <p:stCondLst>
                                    <p:cond delay="0"/>
                                  </p:stCondLst>
                                  <p:iterate type="el" backwards="0">
                                    <p:tmAbs val="0"/>
                                  </p:iterate>
                                  <p:childTnLst>
                                    <p:set>
                                      <p:cBhvr>
                                        <p:cTn id="66" fill="hold"/>
                                        <p:tgtEl>
                                          <p:spTgt spid="7165"/>
                                        </p:tgtEl>
                                        <p:attrNameLst>
                                          <p:attrName>style.visibility</p:attrName>
                                        </p:attrNameLst>
                                      </p:cBhvr>
                                      <p:to>
                                        <p:strVal val="visible"/>
                                      </p:to>
                                    </p:set>
                                    <p:animEffect filter="dissolve" transition="in">
                                      <p:cBhvr>
                                        <p:cTn id="67" dur="2000"/>
                                        <p:tgtEl>
                                          <p:spTgt spid="7165"/>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ID="9" grpId="14" fill="hold">
                                  <p:stCondLst>
                                    <p:cond delay="0"/>
                                  </p:stCondLst>
                                  <p:iterate type="el" backwards="0">
                                    <p:tmAbs val="0"/>
                                  </p:iterate>
                                  <p:childTnLst>
                                    <p:set>
                                      <p:cBhvr>
                                        <p:cTn id="71" fill="hold"/>
                                        <p:tgtEl>
                                          <p:spTgt spid="7160"/>
                                        </p:tgtEl>
                                        <p:attrNameLst>
                                          <p:attrName>style.visibility</p:attrName>
                                        </p:attrNameLst>
                                      </p:cBhvr>
                                      <p:to>
                                        <p:strVal val="visible"/>
                                      </p:to>
                                    </p:set>
                                    <p:animEffect filter="dissolve" transition="in">
                                      <p:cBhvr>
                                        <p:cTn id="72" dur="500"/>
                                        <p:tgtEl>
                                          <p:spTgt spid="7160"/>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Subtype="2" presetID="22" grpId="15" fill="hold">
                                  <p:stCondLst>
                                    <p:cond delay="0"/>
                                  </p:stCondLst>
                                  <p:iterate type="el" backwards="0">
                                    <p:tmAbs val="0"/>
                                  </p:iterate>
                                  <p:childTnLst>
                                    <p:set>
                                      <p:cBhvr>
                                        <p:cTn id="76" fill="hold"/>
                                        <p:tgtEl>
                                          <p:spTgt spid="7181"/>
                                        </p:tgtEl>
                                        <p:attrNameLst>
                                          <p:attrName>style.visibility</p:attrName>
                                        </p:attrNameLst>
                                      </p:cBhvr>
                                      <p:to>
                                        <p:strVal val="visible"/>
                                      </p:to>
                                    </p:set>
                                    <p:animEffect filter="wipe(right)" transition="in">
                                      <p:cBhvr>
                                        <p:cTn id="77" dur="500"/>
                                        <p:tgtEl>
                                          <p:spTgt spid="7181"/>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6" fill="hold">
                                  <p:stCondLst>
                                    <p:cond delay="0"/>
                                  </p:stCondLst>
                                  <p:iterate type="el" backwards="0">
                                    <p:tmAbs val="0"/>
                                  </p:iterate>
                                  <p:childTnLst>
                                    <p:set>
                                      <p:cBhvr>
                                        <p:cTn id="81" fill="hold"/>
                                        <p:tgtEl>
                                          <p:spTgt spid="7176"/>
                                        </p:tgtEl>
                                        <p:attrNameLst>
                                          <p:attrName>style.visibility</p:attrName>
                                        </p:attrNameLst>
                                      </p:cBhvr>
                                      <p:to>
                                        <p:strVal val="visible"/>
                                      </p:to>
                                    </p:set>
                                    <p:animEffect filter="dissolve" transition="in">
                                      <p:cBhvr>
                                        <p:cTn id="82" dur="500"/>
                                        <p:tgtEl>
                                          <p:spTgt spid="7176"/>
                                        </p:tgtEl>
                                      </p:cBhvr>
                                    </p:animEffect>
                                  </p:childTnLst>
                                </p:cTn>
                              </p:par>
                            </p:childTnLst>
                          </p:cTn>
                        </p:par>
                        <p:par>
                          <p:cTn id="83" fill="hold">
                            <p:stCondLst>
                              <p:cond delay="500"/>
                            </p:stCondLst>
                            <p:childTnLst>
                              <p:par>
                                <p:cTn id="84" presetClass="entr" nodeType="afterEffect" presetID="9" grpId="17" fill="hold">
                                  <p:stCondLst>
                                    <p:cond delay="0"/>
                                  </p:stCondLst>
                                  <p:iterate type="el" backwards="0">
                                    <p:tmAbs val="0"/>
                                  </p:iterate>
                                  <p:childTnLst>
                                    <p:set>
                                      <p:cBhvr>
                                        <p:cTn id="85" fill="hold"/>
                                        <p:tgtEl>
                                          <p:spTgt spid="7177"/>
                                        </p:tgtEl>
                                        <p:attrNameLst>
                                          <p:attrName>style.visibility</p:attrName>
                                        </p:attrNameLst>
                                      </p:cBhvr>
                                      <p:to>
                                        <p:strVal val="visible"/>
                                      </p:to>
                                    </p:set>
                                    <p:animEffect filter="dissolve" transition="in">
                                      <p:cBhvr>
                                        <p:cTn id="86" dur="500"/>
                                        <p:tgtEl>
                                          <p:spTgt spid="7177"/>
                                        </p:tgtEl>
                                      </p:cBhvr>
                                    </p:animEffect>
                                  </p:childTnLst>
                                </p:cTn>
                              </p:par>
                            </p:childTnLst>
                          </p:cTn>
                        </p:par>
                        <p:par>
                          <p:cTn id="87" fill="hold">
                            <p:stCondLst>
                              <p:cond delay="1000"/>
                            </p:stCondLst>
                            <p:childTnLst>
                              <p:par>
                                <p:cTn id="88" presetClass="entr" nodeType="afterEffect" presetID="9" grpId="18" fill="hold">
                                  <p:stCondLst>
                                    <p:cond delay="0"/>
                                  </p:stCondLst>
                                  <p:iterate type="el" backwards="0">
                                    <p:tmAbs val="0"/>
                                  </p:iterate>
                                  <p:childTnLst>
                                    <p:set>
                                      <p:cBhvr>
                                        <p:cTn id="89" fill="hold"/>
                                        <p:tgtEl>
                                          <p:spTgt spid="7178"/>
                                        </p:tgtEl>
                                        <p:attrNameLst>
                                          <p:attrName>style.visibility</p:attrName>
                                        </p:attrNameLst>
                                      </p:cBhvr>
                                      <p:to>
                                        <p:strVal val="visible"/>
                                      </p:to>
                                    </p:set>
                                    <p:animEffect filter="dissolve" transition="in">
                                      <p:cBhvr>
                                        <p:cTn id="90" dur="500"/>
                                        <p:tgtEl>
                                          <p:spTgt spid="7178"/>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Subtype="8" presetID="22" grpId="19" fill="hold">
                                  <p:stCondLst>
                                    <p:cond delay="0"/>
                                  </p:stCondLst>
                                  <p:iterate type="el" backwards="0">
                                    <p:tmAbs val="0"/>
                                  </p:iterate>
                                  <p:childTnLst>
                                    <p:set>
                                      <p:cBhvr>
                                        <p:cTn id="94" fill="hold"/>
                                        <p:tgtEl>
                                          <p:spTgt spid="7193"/>
                                        </p:tgtEl>
                                        <p:attrNameLst>
                                          <p:attrName>style.visibility</p:attrName>
                                        </p:attrNameLst>
                                      </p:cBhvr>
                                      <p:to>
                                        <p:strVal val="visible"/>
                                      </p:to>
                                    </p:set>
                                    <p:animEffect filter="wipe(left)" transition="in">
                                      <p:cBhvr>
                                        <p:cTn id="95" dur="500"/>
                                        <p:tgtEl>
                                          <p:spTgt spid="7193"/>
                                        </p:tgtEl>
                                      </p:cBhvr>
                                    </p:animEffect>
                                  </p:childTnLst>
                                </p:cTn>
                              </p:par>
                            </p:childTnLst>
                          </p:cTn>
                        </p:par>
                      </p:childTnLst>
                    </p:cTn>
                  </p:par>
                  <p:par>
                    <p:cTn id="96" fill="hold">
                      <p:stCondLst>
                        <p:cond delay="indefinite"/>
                      </p:stCondLst>
                      <p:childTnLst>
                        <p:par>
                          <p:cTn id="97" fill="hold">
                            <p:stCondLst>
                              <p:cond delay="0"/>
                            </p:stCondLst>
                            <p:childTnLst>
                              <p:par>
                                <p:cTn id="98" presetClass="entr" nodeType="clickEffect" presetID="9" grpId="20" fill="hold">
                                  <p:stCondLst>
                                    <p:cond delay="0"/>
                                  </p:stCondLst>
                                  <p:iterate type="el" backwards="0">
                                    <p:tmAbs val="0"/>
                                  </p:iterate>
                                  <p:childTnLst>
                                    <p:set>
                                      <p:cBhvr>
                                        <p:cTn id="99" fill="hold"/>
                                        <p:tgtEl>
                                          <p:spTgt spid="7188"/>
                                        </p:tgtEl>
                                        <p:attrNameLst>
                                          <p:attrName>style.visibility</p:attrName>
                                        </p:attrNameLst>
                                      </p:cBhvr>
                                      <p:to>
                                        <p:strVal val="visible"/>
                                      </p:to>
                                    </p:set>
                                    <p:animEffect filter="dissolve" transition="in">
                                      <p:cBhvr>
                                        <p:cTn id="100" dur="500"/>
                                        <p:tgtEl>
                                          <p:spTgt spid="7188"/>
                                        </p:tgtEl>
                                      </p:cBhvr>
                                    </p:animEffect>
                                  </p:childTnLst>
                                </p:cTn>
                              </p:par>
                            </p:childTnLst>
                          </p:cTn>
                        </p:par>
                        <p:par>
                          <p:cTn id="101" fill="hold">
                            <p:stCondLst>
                              <p:cond delay="500"/>
                            </p:stCondLst>
                            <p:childTnLst>
                              <p:par>
                                <p:cTn id="102" presetClass="entr" nodeType="afterEffect" presetID="9" grpId="21" fill="hold">
                                  <p:stCondLst>
                                    <p:cond delay="0"/>
                                  </p:stCondLst>
                                  <p:iterate type="el" backwards="0">
                                    <p:tmAbs val="0"/>
                                  </p:iterate>
                                  <p:childTnLst>
                                    <p:set>
                                      <p:cBhvr>
                                        <p:cTn id="103" fill="hold"/>
                                        <p:tgtEl>
                                          <p:spTgt spid="7190"/>
                                        </p:tgtEl>
                                        <p:attrNameLst>
                                          <p:attrName>style.visibility</p:attrName>
                                        </p:attrNameLst>
                                      </p:cBhvr>
                                      <p:to>
                                        <p:strVal val="visible"/>
                                      </p:to>
                                    </p:set>
                                    <p:animEffect filter="dissolve" transition="in">
                                      <p:cBhvr>
                                        <p:cTn id="104" dur="500"/>
                                        <p:tgtEl>
                                          <p:spTgt spid="7190"/>
                                        </p:tgtEl>
                                      </p:cBhvr>
                                    </p:animEffect>
                                  </p:childTnLst>
                                </p:cTn>
                              </p:par>
                            </p:childTnLst>
                          </p:cTn>
                        </p:par>
                        <p:par>
                          <p:cTn id="105" fill="hold">
                            <p:stCondLst>
                              <p:cond delay="1000"/>
                            </p:stCondLst>
                            <p:childTnLst>
                              <p:par>
                                <p:cTn id="106" presetClass="entr" nodeType="afterEffect" presetID="9" grpId="22" fill="hold">
                                  <p:stCondLst>
                                    <p:cond delay="0"/>
                                  </p:stCondLst>
                                  <p:iterate type="el" backwards="0">
                                    <p:tmAbs val="0"/>
                                  </p:iterate>
                                  <p:childTnLst>
                                    <p:set>
                                      <p:cBhvr>
                                        <p:cTn id="107" fill="hold"/>
                                        <p:tgtEl>
                                          <p:spTgt spid="7189"/>
                                        </p:tgtEl>
                                        <p:attrNameLst>
                                          <p:attrName>style.visibility</p:attrName>
                                        </p:attrNameLst>
                                      </p:cBhvr>
                                      <p:to>
                                        <p:strVal val="visible"/>
                                      </p:to>
                                    </p:set>
                                    <p:animEffect filter="dissolve" transition="in">
                                      <p:cBhvr>
                                        <p:cTn id="108" dur="500"/>
                                        <p:tgtEl>
                                          <p:spTgt spid="7189"/>
                                        </p:tgtEl>
                                      </p:cBhvr>
                                    </p:animEffect>
                                  </p:childTnLst>
                                </p:cTn>
                              </p:par>
                            </p:childTnLst>
                          </p:cTn>
                        </p:par>
                      </p:childTnLst>
                    </p:cTn>
                  </p:par>
                  <p:par>
                    <p:cTn id="109" fill="hold">
                      <p:stCondLst>
                        <p:cond delay="indefinite"/>
                      </p:stCondLst>
                      <p:childTnLst>
                        <p:par>
                          <p:cTn id="110" fill="hold">
                            <p:stCondLst>
                              <p:cond delay="0"/>
                            </p:stCondLst>
                            <p:childTnLst>
                              <p:par>
                                <p:cTn id="111" presetClass="entr" nodeType="clickEffect" presetSubtype="8" presetID="22" grpId="23" fill="hold">
                                  <p:stCondLst>
                                    <p:cond delay="0"/>
                                  </p:stCondLst>
                                  <p:iterate type="el" backwards="0">
                                    <p:tmAbs val="0"/>
                                  </p:iterate>
                                  <p:childTnLst>
                                    <p:set>
                                      <p:cBhvr>
                                        <p:cTn id="112" fill="hold"/>
                                        <p:tgtEl>
                                          <p:spTgt spid="7187"/>
                                        </p:tgtEl>
                                        <p:attrNameLst>
                                          <p:attrName>style.visibility</p:attrName>
                                        </p:attrNameLst>
                                      </p:cBhvr>
                                      <p:to>
                                        <p:strVal val="visible"/>
                                      </p:to>
                                    </p:set>
                                    <p:animEffect filter="wipe(left)" transition="in">
                                      <p:cBhvr>
                                        <p:cTn id="113" dur="500"/>
                                        <p:tgtEl>
                                          <p:spTgt spid="7187"/>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ID="9" grpId="24" fill="hold">
                                  <p:stCondLst>
                                    <p:cond delay="0"/>
                                  </p:stCondLst>
                                  <p:iterate type="el" backwards="0">
                                    <p:tmAbs val="0"/>
                                  </p:iterate>
                                  <p:childTnLst>
                                    <p:set>
                                      <p:cBhvr>
                                        <p:cTn id="117" fill="hold"/>
                                        <p:tgtEl>
                                          <p:spTgt spid="7182"/>
                                        </p:tgtEl>
                                        <p:attrNameLst>
                                          <p:attrName>style.visibility</p:attrName>
                                        </p:attrNameLst>
                                      </p:cBhvr>
                                      <p:to>
                                        <p:strVal val="visible"/>
                                      </p:to>
                                    </p:set>
                                    <p:animEffect filter="dissolve" transition="in">
                                      <p:cBhvr>
                                        <p:cTn id="118" dur="500"/>
                                        <p:tgtEl>
                                          <p:spTgt spid="7182"/>
                                        </p:tgtEl>
                                      </p:cBhvr>
                                    </p:animEffect>
                                  </p:childTnLst>
                                </p:cTn>
                              </p:par>
                            </p:childTnLst>
                          </p:cTn>
                        </p:par>
                        <p:par>
                          <p:cTn id="119" fill="hold">
                            <p:stCondLst>
                              <p:cond delay="500"/>
                            </p:stCondLst>
                            <p:childTnLst>
                              <p:par>
                                <p:cTn id="120" presetClass="entr" nodeType="afterEffect" presetID="9" grpId="25" fill="hold">
                                  <p:stCondLst>
                                    <p:cond delay="0"/>
                                  </p:stCondLst>
                                  <p:iterate type="el" backwards="0">
                                    <p:tmAbs val="0"/>
                                  </p:iterate>
                                  <p:childTnLst>
                                    <p:set>
                                      <p:cBhvr>
                                        <p:cTn id="121" fill="hold"/>
                                        <p:tgtEl>
                                          <p:spTgt spid="7183"/>
                                        </p:tgtEl>
                                        <p:attrNameLst>
                                          <p:attrName>style.visibility</p:attrName>
                                        </p:attrNameLst>
                                      </p:cBhvr>
                                      <p:to>
                                        <p:strVal val="visible"/>
                                      </p:to>
                                    </p:set>
                                    <p:animEffect filter="dissolve" transition="in">
                                      <p:cBhvr>
                                        <p:cTn id="122" dur="500"/>
                                        <p:tgtEl>
                                          <p:spTgt spid="7183"/>
                                        </p:tgtEl>
                                      </p:cBhvr>
                                    </p:animEffect>
                                  </p:childTnLst>
                                </p:cTn>
                              </p:par>
                            </p:childTnLst>
                          </p:cTn>
                        </p:par>
                        <p:par>
                          <p:cTn id="123" fill="hold">
                            <p:stCondLst>
                              <p:cond delay="1000"/>
                            </p:stCondLst>
                            <p:childTnLst>
                              <p:par>
                                <p:cTn id="124" presetClass="entr" nodeType="afterEffect" presetID="9" grpId="26" fill="hold">
                                  <p:stCondLst>
                                    <p:cond delay="0"/>
                                  </p:stCondLst>
                                  <p:iterate type="el" backwards="0">
                                    <p:tmAbs val="0"/>
                                  </p:iterate>
                                  <p:childTnLst>
                                    <p:set>
                                      <p:cBhvr>
                                        <p:cTn id="125" fill="hold"/>
                                        <p:tgtEl>
                                          <p:spTgt spid="7184"/>
                                        </p:tgtEl>
                                        <p:attrNameLst>
                                          <p:attrName>style.visibility</p:attrName>
                                        </p:attrNameLst>
                                      </p:cBhvr>
                                      <p:to>
                                        <p:strVal val="visible"/>
                                      </p:to>
                                    </p:set>
                                    <p:animEffect filter="dissolve" transition="in">
                                      <p:cBhvr>
                                        <p:cTn id="126" dur="500"/>
                                        <p:tgtEl>
                                          <p:spTgt spid="7184"/>
                                        </p:tgtEl>
                                      </p:cBhvr>
                                    </p:animEffect>
                                  </p:childTnLst>
                                </p:cTn>
                              </p:par>
                            </p:childTnLst>
                          </p:cTn>
                        </p:par>
                      </p:childTnLst>
                    </p:cTn>
                  </p:par>
                  <p:par>
                    <p:cTn id="127" fill="hold">
                      <p:stCondLst>
                        <p:cond delay="indefinite"/>
                      </p:stCondLst>
                      <p:childTnLst>
                        <p:par>
                          <p:cTn id="128" fill="hold">
                            <p:stCondLst>
                              <p:cond delay="0"/>
                            </p:stCondLst>
                            <p:childTnLst>
                              <p:par>
                                <p:cTn id="129" presetClass="entr" nodeType="clickEffect" presetSubtype="2" presetID="22" grpId="27" fill="hold">
                                  <p:stCondLst>
                                    <p:cond delay="0"/>
                                  </p:stCondLst>
                                  <p:iterate type="el" backwards="0">
                                    <p:tmAbs val="0"/>
                                  </p:iterate>
                                  <p:childTnLst>
                                    <p:set>
                                      <p:cBhvr>
                                        <p:cTn id="130" fill="hold"/>
                                        <p:tgtEl>
                                          <p:spTgt spid="7172"/>
                                        </p:tgtEl>
                                        <p:attrNameLst>
                                          <p:attrName>style.visibility</p:attrName>
                                        </p:attrNameLst>
                                      </p:cBhvr>
                                      <p:to>
                                        <p:strVal val="visible"/>
                                      </p:to>
                                    </p:set>
                                    <p:animEffect filter="wipe(right)" transition="in">
                                      <p:cBhvr>
                                        <p:cTn id="131" dur="500"/>
                                        <p:tgtEl>
                                          <p:spTgt spid="7172"/>
                                        </p:tgtEl>
                                      </p:cBhvr>
                                    </p:animEffect>
                                  </p:childTnLst>
                                </p:cTn>
                              </p:par>
                            </p:childTnLst>
                          </p:cTn>
                        </p:par>
                      </p:childTnLst>
                    </p:cTn>
                  </p:par>
                  <p:par>
                    <p:cTn id="132" fill="hold">
                      <p:stCondLst>
                        <p:cond delay="indefinite"/>
                      </p:stCondLst>
                      <p:childTnLst>
                        <p:par>
                          <p:cTn id="133" fill="hold">
                            <p:stCondLst>
                              <p:cond delay="0"/>
                            </p:stCondLst>
                            <p:childTnLst>
                              <p:par>
                                <p:cTn id="134" presetClass="entr" nodeType="clickEffect" presetID="9" grpId="28" fill="hold">
                                  <p:stCondLst>
                                    <p:cond delay="0"/>
                                  </p:stCondLst>
                                  <p:iterate type="el" backwards="0">
                                    <p:tmAbs val="0"/>
                                  </p:iterate>
                                  <p:childTnLst>
                                    <p:set>
                                      <p:cBhvr>
                                        <p:cTn id="135" fill="hold"/>
                                        <p:tgtEl>
                                          <p:spTgt spid="7173"/>
                                        </p:tgtEl>
                                        <p:attrNameLst>
                                          <p:attrName>style.visibility</p:attrName>
                                        </p:attrNameLst>
                                      </p:cBhvr>
                                      <p:to>
                                        <p:strVal val="visible"/>
                                      </p:to>
                                    </p:set>
                                    <p:animEffect filter="dissolve" transition="in">
                                      <p:cBhvr>
                                        <p:cTn id="136" dur="500"/>
                                        <p:tgtEl>
                                          <p:spTgt spid="7173"/>
                                        </p:tgtEl>
                                      </p:cBhvr>
                                    </p:animEffect>
                                  </p:childTnLst>
                                </p:cTn>
                              </p:par>
                            </p:childTnLst>
                          </p:cTn>
                        </p:par>
                        <p:par>
                          <p:cTn id="137" fill="hold">
                            <p:stCondLst>
                              <p:cond delay="500"/>
                            </p:stCondLst>
                            <p:childTnLst>
                              <p:par>
                                <p:cTn id="138" presetClass="entr" nodeType="afterEffect" presetID="9" grpId="29" fill="hold">
                                  <p:stCondLst>
                                    <p:cond delay="0"/>
                                  </p:stCondLst>
                                  <p:iterate type="el" backwards="0">
                                    <p:tmAbs val="0"/>
                                  </p:iterate>
                                  <p:childTnLst>
                                    <p:set>
                                      <p:cBhvr>
                                        <p:cTn id="139" fill="hold"/>
                                        <p:tgtEl>
                                          <p:spTgt spid="7174"/>
                                        </p:tgtEl>
                                        <p:attrNameLst>
                                          <p:attrName>style.visibility</p:attrName>
                                        </p:attrNameLst>
                                      </p:cBhvr>
                                      <p:to>
                                        <p:strVal val="visible"/>
                                      </p:to>
                                    </p:set>
                                    <p:animEffect filter="dissolve" transition="in">
                                      <p:cBhvr>
                                        <p:cTn id="140" dur="500"/>
                                        <p:tgtEl>
                                          <p:spTgt spid="7174"/>
                                        </p:tgtEl>
                                      </p:cBhvr>
                                    </p:animEffect>
                                  </p:childTnLst>
                                </p:cTn>
                              </p:par>
                            </p:childTnLst>
                          </p:cTn>
                        </p:par>
                        <p:par>
                          <p:cTn id="141" fill="hold">
                            <p:stCondLst>
                              <p:cond delay="1000"/>
                            </p:stCondLst>
                            <p:childTnLst>
                              <p:par>
                                <p:cTn id="142" presetClass="entr" nodeType="afterEffect" presetID="9" grpId="30" fill="hold">
                                  <p:stCondLst>
                                    <p:cond delay="0"/>
                                  </p:stCondLst>
                                  <p:iterate type="el" backwards="0">
                                    <p:tmAbs val="0"/>
                                  </p:iterate>
                                  <p:childTnLst>
                                    <p:set>
                                      <p:cBhvr>
                                        <p:cTn id="143" fill="hold"/>
                                        <p:tgtEl>
                                          <p:spTgt spid="7175"/>
                                        </p:tgtEl>
                                        <p:attrNameLst>
                                          <p:attrName>style.visibility</p:attrName>
                                        </p:attrNameLst>
                                      </p:cBhvr>
                                      <p:to>
                                        <p:strVal val="visible"/>
                                      </p:to>
                                    </p:set>
                                    <p:animEffect filter="dissolve" transition="in">
                                      <p:cBhvr>
                                        <p:cTn id="144" dur="500"/>
                                        <p:tgtEl>
                                          <p:spTgt spid="717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197" grpId="5"/>
      <p:bldP build="whole" bldLvl="1" animBg="1" rev="0" advAuto="0" spid="7181" grpId="15"/>
      <p:bldP build="whole" bldLvl="1" animBg="1" rev="0" advAuto="0" spid="7160" grpId="14"/>
      <p:bldP build="whole" bldLvl="1" animBg="1" rev="0" advAuto="0" spid="7204" grpId="10"/>
      <p:bldP build="whole" bldLvl="1" animBg="1" rev="0" advAuto="0" spid="7205" grpId="11"/>
      <p:bldP build="whole" bldLvl="1" animBg="1" rev="0" advAuto="0" spid="7184" grpId="26"/>
      <p:bldP build="whole" bldLvl="1" animBg="1" rev="0" advAuto="0" spid="7194" grpId="3"/>
      <p:bldP build="whole" bldLvl="1" animBg="1" rev="0" advAuto="0" spid="7206" grpId="9"/>
      <p:bldP build="whole" bldLvl="1" animBg="1" rev="0" advAuto="0" spid="7200" grpId="7"/>
      <p:bldP build="whole" bldLvl="1" animBg="1" rev="0" advAuto="0" spid="7182" grpId="24"/>
      <p:bldP build="whole" bldLvl="1" animBg="1" rev="0" advAuto="0" spid="7178" grpId="18"/>
      <p:bldP build="whole" bldLvl="1" animBg="1" rev="0" advAuto="0" spid="7183" grpId="25"/>
      <p:bldP build="whole" bldLvl="1" animBg="1" rev="0" advAuto="0" spid="7187" grpId="23"/>
      <p:bldP build="whole" bldLvl="1" animBg="1" rev="0" advAuto="0" spid="7190" grpId="21"/>
      <p:bldP build="p" bldLvl="1" animBg="1" rev="0" advAuto="0" spid="7157" grpId="1"/>
      <p:bldP build="whole" bldLvl="1" animBg="1" rev="0" advAuto="0" spid="7196" grpId="6"/>
      <p:bldP build="whole" bldLvl="1" animBg="1" rev="0" advAuto="0" spid="7201" grpId="8"/>
      <p:bldP build="whole" bldLvl="1" animBg="1" rev="0" advAuto="0" spid="7189" grpId="22"/>
      <p:bldP build="whole" bldLvl="1" animBg="1" rev="0" advAuto="0" spid="7207" grpId="12"/>
      <p:bldP build="whole" bldLvl="1" animBg="1" rev="0" advAuto="0" spid="7188" grpId="20"/>
      <p:bldP build="whole" bldLvl="1" animBg="1" rev="0" advAuto="0" spid="7172" grpId="27"/>
      <p:bldP build="whole" bldLvl="1" animBg="1" rev="0" advAuto="0" spid="7165" grpId="13"/>
      <p:bldP build="whole" bldLvl="1" animBg="1" rev="0" advAuto="0" spid="7174" grpId="29"/>
      <p:bldP build="whole" bldLvl="1" animBg="1" rev="0" advAuto="0" spid="7175" grpId="30"/>
      <p:bldP build="whole" bldLvl="1" animBg="1" rev="0" advAuto="0" spid="7173" grpId="28"/>
      <p:bldP build="whole" bldLvl="1" animBg="1" rev="0" advAuto="0" spid="7193" grpId="19"/>
      <p:bldP build="p" bldLvl="1" animBg="1" rev="0" advAuto="0" spid="7158" grpId="2"/>
      <p:bldP build="whole" bldLvl="1" animBg="1" rev="0" advAuto="0" spid="7176" grpId="16"/>
      <p:bldP build="whole" bldLvl="1" animBg="1" rev="0" advAuto="0" spid="7177" grpId="17"/>
      <p:bldP build="whole" bldLvl="1" animBg="1" rev="0" advAuto="0" spid="7195" grpId="4"/>
    </p:bldLst>
  </p:timing>
</p:sld>
</file>

<file path=ppt/slides/slide11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209" name="Shape 7209"/>
          <p:cNvSpPr/>
          <p:nvPr>
            <p:ph type="body" sz="quarter" idx="1"/>
          </p:nvPr>
        </p:nvSpPr>
        <p:spPr>
          <a:prstGeom prst="rect">
            <a:avLst/>
          </a:prstGeom>
        </p:spPr>
        <p:txBody>
          <a:bodyPr/>
          <a:lstStyle/>
          <a:p>
            <a:pPr/>
            <a:r>
              <a:t>Creative Map Infographic</a:t>
            </a:r>
          </a:p>
        </p:txBody>
      </p:sp>
      <p:sp>
        <p:nvSpPr>
          <p:cNvPr id="7210" name="Shape 7210"/>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211" name="Shape 7211"/>
          <p:cNvSpPr/>
          <p:nvPr>
            <p:ph type="sldNum" sz="quarter" idx="2"/>
          </p:nvPr>
        </p:nvSpPr>
        <p:spPr>
          <a:xfrm>
            <a:off x="11579487" y="445801"/>
            <a:ext cx="215232"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212" name="Shape 7212"/>
          <p:cNvSpPr/>
          <p:nvPr/>
        </p:nvSpPr>
        <p:spPr>
          <a:xfrm rot="3455768">
            <a:off x="8618522" y="3008310"/>
            <a:ext cx="957263" cy="1834947"/>
          </a:xfrm>
          <a:prstGeom prst="rect">
            <a:avLst/>
          </a:prstGeom>
          <a:solidFill>
            <a:srgbClr val="F23B48">
              <a:alpha val="20000"/>
            </a:srgbClr>
          </a:solidFill>
          <a:ln w="12700">
            <a:miter lim="400000"/>
          </a:ln>
        </p:spPr>
        <p:txBody>
          <a:bodyPr lIns="45719" rIns="45719" anchor="ctr"/>
          <a:lstStyle/>
          <a:p>
            <a:pPr algn="ctr">
              <a:defRPr>
                <a:solidFill>
                  <a:srgbClr val="FFFFFF"/>
                </a:solidFill>
              </a:defRPr>
            </a:pPr>
          </a:p>
        </p:txBody>
      </p:sp>
      <p:sp>
        <p:nvSpPr>
          <p:cNvPr id="7213" name="Shape 7213"/>
          <p:cNvSpPr/>
          <p:nvPr/>
        </p:nvSpPr>
        <p:spPr>
          <a:xfrm flipH="1" rot="18144232">
            <a:off x="4119518" y="3008310"/>
            <a:ext cx="957263" cy="1834947"/>
          </a:xfrm>
          <a:prstGeom prst="rect">
            <a:avLst/>
          </a:prstGeom>
          <a:solidFill>
            <a:srgbClr val="7C95A5">
              <a:alpha val="20000"/>
            </a:srgbClr>
          </a:solidFill>
          <a:ln w="12700">
            <a:miter lim="400000"/>
          </a:ln>
        </p:spPr>
        <p:txBody>
          <a:bodyPr lIns="45719" rIns="45719" anchor="ctr"/>
          <a:lstStyle/>
          <a:p>
            <a:pPr algn="ctr">
              <a:defRPr>
                <a:solidFill>
                  <a:srgbClr val="FFFFFF"/>
                </a:solidFill>
              </a:defRPr>
            </a:pPr>
          </a:p>
        </p:txBody>
      </p:sp>
      <p:sp>
        <p:nvSpPr>
          <p:cNvPr id="7214" name="Shape 7214"/>
          <p:cNvSpPr/>
          <p:nvPr/>
        </p:nvSpPr>
        <p:spPr>
          <a:xfrm rot="3455768">
            <a:off x="5603860" y="3008310"/>
            <a:ext cx="957263" cy="1834947"/>
          </a:xfrm>
          <a:prstGeom prst="rect">
            <a:avLst/>
          </a:prstGeom>
          <a:solidFill>
            <a:srgbClr val="637C90">
              <a:alpha val="20000"/>
            </a:srgbClr>
          </a:solidFill>
          <a:ln w="12700">
            <a:miter lim="400000"/>
          </a:ln>
        </p:spPr>
        <p:txBody>
          <a:bodyPr lIns="45719" rIns="45719" anchor="ctr"/>
          <a:lstStyle/>
          <a:p>
            <a:pPr algn="ctr">
              <a:defRPr>
                <a:solidFill>
                  <a:srgbClr val="FFFFFF"/>
                </a:solidFill>
              </a:defRPr>
            </a:pPr>
          </a:p>
        </p:txBody>
      </p:sp>
      <p:sp>
        <p:nvSpPr>
          <p:cNvPr id="7215" name="Shape 7215"/>
          <p:cNvSpPr/>
          <p:nvPr/>
        </p:nvSpPr>
        <p:spPr>
          <a:xfrm flipH="1" rot="18144232">
            <a:off x="7134182" y="3008310"/>
            <a:ext cx="957263" cy="1834947"/>
          </a:xfrm>
          <a:prstGeom prst="rect">
            <a:avLst/>
          </a:prstGeom>
          <a:solidFill>
            <a:srgbClr val="495D6B">
              <a:alpha val="20000"/>
            </a:srgbClr>
          </a:solidFill>
          <a:ln w="12700">
            <a:miter lim="400000"/>
          </a:ln>
        </p:spPr>
        <p:txBody>
          <a:bodyPr lIns="45719" rIns="45719" anchor="ctr"/>
          <a:lstStyle/>
          <a:p>
            <a:pPr algn="ctr">
              <a:defRPr>
                <a:solidFill>
                  <a:srgbClr val="FFFFFF"/>
                </a:solidFill>
              </a:defRPr>
            </a:pPr>
          </a:p>
        </p:txBody>
      </p:sp>
      <p:sp>
        <p:nvSpPr>
          <p:cNvPr id="7216" name="Shape 7216"/>
          <p:cNvSpPr/>
          <p:nvPr/>
        </p:nvSpPr>
        <p:spPr>
          <a:xfrm rot="3455768">
            <a:off x="2589197" y="3008310"/>
            <a:ext cx="957263" cy="1834947"/>
          </a:xfrm>
          <a:prstGeom prst="rect">
            <a:avLst/>
          </a:prstGeom>
          <a:solidFill>
            <a:srgbClr val="99AEBA">
              <a:alpha val="20000"/>
            </a:srgbClr>
          </a:solidFill>
          <a:ln w="12700">
            <a:miter lim="400000"/>
          </a:ln>
        </p:spPr>
        <p:txBody>
          <a:bodyPr lIns="45719" rIns="45719" anchor="ctr"/>
          <a:lstStyle/>
          <a:p>
            <a:pPr algn="ctr">
              <a:defRPr>
                <a:solidFill>
                  <a:srgbClr val="FFFFFF"/>
                </a:solidFill>
              </a:defRPr>
            </a:pPr>
          </a:p>
        </p:txBody>
      </p:sp>
      <p:sp>
        <p:nvSpPr>
          <p:cNvPr id="7217" name="Shape 7217"/>
          <p:cNvSpPr/>
          <p:nvPr/>
        </p:nvSpPr>
        <p:spPr>
          <a:xfrm>
            <a:off x="1630084" y="2286487"/>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sp>
        <p:nvSpPr>
          <p:cNvPr id="7218" name="Shape 7218"/>
          <p:cNvSpPr/>
          <p:nvPr/>
        </p:nvSpPr>
        <p:spPr>
          <a:xfrm>
            <a:off x="1616415" y="2044944"/>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b="1" sz="1300">
                <a:solidFill>
                  <a:srgbClr val="B8CBD3"/>
                </a:solidFill>
                <a:latin typeface="Lato "/>
                <a:ea typeface="Lato "/>
                <a:cs typeface="Lato "/>
                <a:sym typeface="Lato "/>
              </a:defRPr>
            </a:lvl1pPr>
          </a:lstStyle>
          <a:p>
            <a:pPr/>
            <a:r>
              <a:t>Business Start</a:t>
            </a:r>
          </a:p>
        </p:txBody>
      </p:sp>
      <p:sp>
        <p:nvSpPr>
          <p:cNvPr id="7219" name="Shape 7219"/>
          <p:cNvSpPr/>
          <p:nvPr/>
        </p:nvSpPr>
        <p:spPr>
          <a:xfrm flipH="1">
            <a:off x="2308994" y="3002811"/>
            <a:ext cx="1" cy="1481020"/>
          </a:xfrm>
          <a:prstGeom prst="line">
            <a:avLst/>
          </a:prstGeom>
          <a:ln w="12700">
            <a:solidFill>
              <a:srgbClr val="B8CBD3"/>
            </a:solidFill>
            <a:miter/>
            <a:headEnd type="triangle"/>
          </a:ln>
        </p:spPr>
        <p:txBody>
          <a:bodyPr lIns="45719" rIns="45719"/>
          <a:lstStyle/>
          <a:p>
            <a:pPr/>
          </a:p>
        </p:txBody>
      </p:sp>
      <p:sp>
        <p:nvSpPr>
          <p:cNvPr id="7220" name="Shape 7220"/>
          <p:cNvSpPr/>
          <p:nvPr/>
        </p:nvSpPr>
        <p:spPr>
          <a:xfrm>
            <a:off x="3138230" y="5357922"/>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sp>
        <p:nvSpPr>
          <p:cNvPr id="7221" name="Shape 7221"/>
          <p:cNvSpPr/>
          <p:nvPr/>
        </p:nvSpPr>
        <p:spPr>
          <a:xfrm>
            <a:off x="3124562" y="5116379"/>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b="1" sz="1300">
                <a:solidFill>
                  <a:srgbClr val="99AEBA"/>
                </a:solidFill>
                <a:latin typeface="Lato "/>
                <a:ea typeface="Lato "/>
                <a:cs typeface="Lato "/>
                <a:sym typeface="Lato "/>
              </a:defRPr>
            </a:lvl1pPr>
          </a:lstStyle>
          <a:p>
            <a:pPr/>
            <a:r>
              <a:t>Manual Book</a:t>
            </a:r>
          </a:p>
        </p:txBody>
      </p:sp>
      <p:sp>
        <p:nvSpPr>
          <p:cNvPr id="7222" name="Shape 7222"/>
          <p:cNvSpPr/>
          <p:nvPr/>
        </p:nvSpPr>
        <p:spPr>
          <a:xfrm flipV="1">
            <a:off x="3802853" y="3329223"/>
            <a:ext cx="1" cy="1481020"/>
          </a:xfrm>
          <a:prstGeom prst="line">
            <a:avLst/>
          </a:prstGeom>
          <a:ln w="12700">
            <a:solidFill>
              <a:srgbClr val="99AEBA"/>
            </a:solidFill>
            <a:miter/>
            <a:headEnd type="triangle"/>
          </a:ln>
        </p:spPr>
        <p:txBody>
          <a:bodyPr lIns="45719" rIns="45719"/>
          <a:lstStyle/>
          <a:p>
            <a:pPr/>
          </a:p>
        </p:txBody>
      </p:sp>
      <p:sp>
        <p:nvSpPr>
          <p:cNvPr id="7223" name="Shape 7223"/>
          <p:cNvSpPr/>
          <p:nvPr/>
        </p:nvSpPr>
        <p:spPr>
          <a:xfrm>
            <a:off x="4659034" y="2286487"/>
            <a:ext cx="137149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sp>
        <p:nvSpPr>
          <p:cNvPr id="7224" name="Shape 7224"/>
          <p:cNvSpPr/>
          <p:nvPr/>
        </p:nvSpPr>
        <p:spPr>
          <a:xfrm>
            <a:off x="4645366" y="2044944"/>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b="1" sz="1300">
                <a:solidFill>
                  <a:srgbClr val="7C95A5"/>
                </a:solidFill>
                <a:latin typeface="Lato "/>
                <a:ea typeface="Lato "/>
                <a:cs typeface="Lato "/>
                <a:sym typeface="Lato "/>
              </a:defRPr>
            </a:lvl1pPr>
          </a:lstStyle>
          <a:p>
            <a:pPr/>
            <a:r>
              <a:t>Fast Services</a:t>
            </a:r>
          </a:p>
        </p:txBody>
      </p:sp>
      <p:sp>
        <p:nvSpPr>
          <p:cNvPr id="7225" name="Shape 7225"/>
          <p:cNvSpPr/>
          <p:nvPr/>
        </p:nvSpPr>
        <p:spPr>
          <a:xfrm>
            <a:off x="5337945" y="3002811"/>
            <a:ext cx="1" cy="1481020"/>
          </a:xfrm>
          <a:prstGeom prst="line">
            <a:avLst/>
          </a:prstGeom>
          <a:ln w="12700">
            <a:solidFill>
              <a:srgbClr val="7C95A5"/>
            </a:solidFill>
            <a:miter/>
            <a:headEnd type="triangle"/>
          </a:ln>
        </p:spPr>
        <p:txBody>
          <a:bodyPr lIns="45719" rIns="45719"/>
          <a:lstStyle/>
          <a:p>
            <a:pPr/>
          </a:p>
        </p:txBody>
      </p:sp>
      <p:sp>
        <p:nvSpPr>
          <p:cNvPr id="7226" name="Shape 7226"/>
          <p:cNvSpPr/>
          <p:nvPr/>
        </p:nvSpPr>
        <p:spPr>
          <a:xfrm>
            <a:off x="7654749" y="2286487"/>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sp>
        <p:nvSpPr>
          <p:cNvPr id="7227" name="Shape 7227"/>
          <p:cNvSpPr/>
          <p:nvPr/>
        </p:nvSpPr>
        <p:spPr>
          <a:xfrm>
            <a:off x="7641081" y="2044944"/>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b="1" sz="1300">
                <a:solidFill>
                  <a:srgbClr val="495D6B"/>
                </a:solidFill>
                <a:latin typeface="Lato "/>
                <a:ea typeface="Lato "/>
                <a:cs typeface="Lato "/>
                <a:sym typeface="Lato "/>
              </a:defRPr>
            </a:lvl1pPr>
          </a:lstStyle>
          <a:p>
            <a:pPr/>
            <a:r>
              <a:t>Sales Formula</a:t>
            </a:r>
          </a:p>
        </p:txBody>
      </p:sp>
      <p:sp>
        <p:nvSpPr>
          <p:cNvPr id="7228" name="Shape 7228"/>
          <p:cNvSpPr/>
          <p:nvPr/>
        </p:nvSpPr>
        <p:spPr>
          <a:xfrm>
            <a:off x="8333660" y="3002811"/>
            <a:ext cx="1" cy="1481020"/>
          </a:xfrm>
          <a:prstGeom prst="line">
            <a:avLst/>
          </a:prstGeom>
          <a:ln w="12700">
            <a:solidFill>
              <a:srgbClr val="495D6B"/>
            </a:solidFill>
            <a:miter/>
            <a:headEnd type="triangle"/>
          </a:ln>
        </p:spPr>
        <p:txBody>
          <a:bodyPr lIns="45719" rIns="45719"/>
          <a:lstStyle/>
          <a:p>
            <a:pPr/>
          </a:p>
        </p:txBody>
      </p:sp>
      <p:sp>
        <p:nvSpPr>
          <p:cNvPr id="7229" name="Shape 7229"/>
          <p:cNvSpPr/>
          <p:nvPr/>
        </p:nvSpPr>
        <p:spPr>
          <a:xfrm>
            <a:off x="6181469" y="5357922"/>
            <a:ext cx="137149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sp>
        <p:nvSpPr>
          <p:cNvPr id="7230" name="Shape 7230"/>
          <p:cNvSpPr/>
          <p:nvPr/>
        </p:nvSpPr>
        <p:spPr>
          <a:xfrm>
            <a:off x="6167801" y="5116379"/>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b="1" sz="1300">
                <a:solidFill>
                  <a:srgbClr val="637C90"/>
                </a:solidFill>
                <a:latin typeface="Lato "/>
                <a:ea typeface="Lato "/>
                <a:cs typeface="Lato "/>
                <a:sym typeface="Lato "/>
              </a:defRPr>
            </a:lvl1pPr>
          </a:lstStyle>
          <a:p>
            <a:pPr/>
            <a:r>
              <a:t>Data Client</a:t>
            </a:r>
          </a:p>
        </p:txBody>
      </p:sp>
      <p:sp>
        <p:nvSpPr>
          <p:cNvPr id="7231" name="Shape 7231"/>
          <p:cNvSpPr/>
          <p:nvPr/>
        </p:nvSpPr>
        <p:spPr>
          <a:xfrm flipV="1">
            <a:off x="6846093" y="3329223"/>
            <a:ext cx="1" cy="1481020"/>
          </a:xfrm>
          <a:prstGeom prst="line">
            <a:avLst/>
          </a:prstGeom>
          <a:ln w="12700">
            <a:solidFill>
              <a:srgbClr val="637C90"/>
            </a:solidFill>
            <a:miter/>
            <a:headEnd type="triangle"/>
          </a:ln>
        </p:spPr>
        <p:txBody>
          <a:bodyPr lIns="45719" rIns="45719"/>
          <a:lstStyle/>
          <a:p>
            <a:pPr/>
          </a:p>
        </p:txBody>
      </p:sp>
      <p:sp>
        <p:nvSpPr>
          <p:cNvPr id="7232" name="Shape 7232"/>
          <p:cNvSpPr/>
          <p:nvPr/>
        </p:nvSpPr>
        <p:spPr>
          <a:xfrm>
            <a:off x="9204094" y="5357922"/>
            <a:ext cx="137149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sp>
        <p:nvSpPr>
          <p:cNvPr id="7233" name="Shape 7233"/>
          <p:cNvSpPr/>
          <p:nvPr/>
        </p:nvSpPr>
        <p:spPr>
          <a:xfrm>
            <a:off x="9190426" y="5116379"/>
            <a:ext cx="138515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b="1" sz="1300">
                <a:solidFill>
                  <a:srgbClr val="F23B48"/>
                </a:solidFill>
                <a:latin typeface="Lato "/>
                <a:ea typeface="Lato "/>
                <a:cs typeface="Lato "/>
                <a:sym typeface="Lato "/>
              </a:defRPr>
            </a:lvl1pPr>
          </a:lstStyle>
          <a:p>
            <a:pPr/>
            <a:r>
              <a:t>Success</a:t>
            </a:r>
          </a:p>
        </p:txBody>
      </p:sp>
      <p:sp>
        <p:nvSpPr>
          <p:cNvPr id="7234" name="Shape 7234"/>
          <p:cNvSpPr/>
          <p:nvPr/>
        </p:nvSpPr>
        <p:spPr>
          <a:xfrm flipV="1">
            <a:off x="9868717" y="3329223"/>
            <a:ext cx="1" cy="1481020"/>
          </a:xfrm>
          <a:prstGeom prst="line">
            <a:avLst/>
          </a:prstGeom>
          <a:ln w="12700">
            <a:solidFill>
              <a:srgbClr val="F23B48"/>
            </a:solidFill>
            <a:miter/>
            <a:headEnd type="triangle"/>
          </a:ln>
        </p:spPr>
        <p:txBody>
          <a:bodyPr lIns="45719" rIns="45719"/>
          <a:lstStyle/>
          <a:p>
            <a:pPr/>
          </a:p>
        </p:txBody>
      </p:sp>
      <p:grpSp>
        <p:nvGrpSpPr>
          <p:cNvPr id="7237" name="Group 7237"/>
          <p:cNvGrpSpPr/>
          <p:nvPr/>
        </p:nvGrpSpPr>
        <p:grpSpPr>
          <a:xfrm>
            <a:off x="9383683" y="2958665"/>
            <a:ext cx="957263" cy="957263"/>
            <a:chOff x="0" y="0"/>
            <a:chExt cx="957262" cy="957262"/>
          </a:xfrm>
        </p:grpSpPr>
        <p:sp>
          <p:nvSpPr>
            <p:cNvPr id="7235" name="Shape 7235"/>
            <p:cNvSpPr/>
            <p:nvPr/>
          </p:nvSpPr>
          <p:spPr>
            <a:xfrm>
              <a:off x="-1" y="-1"/>
              <a:ext cx="957264" cy="95726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7236" name="Shape 7236"/>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7240" name="Group 7240"/>
          <p:cNvGrpSpPr/>
          <p:nvPr/>
        </p:nvGrpSpPr>
        <p:grpSpPr>
          <a:xfrm>
            <a:off x="1839883" y="3915928"/>
            <a:ext cx="957263" cy="957263"/>
            <a:chOff x="0" y="0"/>
            <a:chExt cx="957262" cy="957262"/>
          </a:xfrm>
        </p:grpSpPr>
        <p:sp>
          <p:nvSpPr>
            <p:cNvPr id="7238" name="Shape 7238"/>
            <p:cNvSpPr/>
            <p:nvPr/>
          </p:nvSpPr>
          <p:spPr>
            <a:xfrm>
              <a:off x="-1" y="-1"/>
              <a:ext cx="957264" cy="957264"/>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7239" name="Shape 7239"/>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7243" name="Group 7243"/>
          <p:cNvGrpSpPr/>
          <p:nvPr/>
        </p:nvGrpSpPr>
        <p:grpSpPr>
          <a:xfrm>
            <a:off x="3354358" y="2958665"/>
            <a:ext cx="957263" cy="957263"/>
            <a:chOff x="0" y="0"/>
            <a:chExt cx="957262" cy="957262"/>
          </a:xfrm>
        </p:grpSpPr>
        <p:sp>
          <p:nvSpPr>
            <p:cNvPr id="7241" name="Shape 7241"/>
            <p:cNvSpPr/>
            <p:nvPr/>
          </p:nvSpPr>
          <p:spPr>
            <a:xfrm>
              <a:off x="-1" y="-1"/>
              <a:ext cx="957264" cy="957264"/>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7242" name="Shape 7242"/>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7246" name="Group 7246"/>
          <p:cNvGrpSpPr/>
          <p:nvPr/>
        </p:nvGrpSpPr>
        <p:grpSpPr>
          <a:xfrm>
            <a:off x="4868833" y="3915928"/>
            <a:ext cx="957263" cy="957263"/>
            <a:chOff x="0" y="0"/>
            <a:chExt cx="957262" cy="957262"/>
          </a:xfrm>
        </p:grpSpPr>
        <p:sp>
          <p:nvSpPr>
            <p:cNvPr id="7244" name="Shape 7244"/>
            <p:cNvSpPr/>
            <p:nvPr/>
          </p:nvSpPr>
          <p:spPr>
            <a:xfrm flipH="1">
              <a:off x="0" y="0"/>
              <a:ext cx="957263" cy="957263"/>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245" name="Shape 7245"/>
            <p:cNvSpPr/>
            <p:nvPr/>
          </p:nvSpPr>
          <p:spPr>
            <a:xfrm>
              <a:off x="140188" y="248761"/>
              <a:ext cx="676887"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ç</a:t>
              </a:r>
            </a:p>
          </p:txBody>
        </p:sp>
      </p:grpSp>
      <p:grpSp>
        <p:nvGrpSpPr>
          <p:cNvPr id="7249" name="Group 7249"/>
          <p:cNvGrpSpPr/>
          <p:nvPr/>
        </p:nvGrpSpPr>
        <p:grpSpPr>
          <a:xfrm>
            <a:off x="6369020" y="2958665"/>
            <a:ext cx="957263" cy="957263"/>
            <a:chOff x="0" y="0"/>
            <a:chExt cx="957262" cy="957262"/>
          </a:xfrm>
        </p:grpSpPr>
        <p:sp>
          <p:nvSpPr>
            <p:cNvPr id="7247" name="Shape 7247"/>
            <p:cNvSpPr/>
            <p:nvPr/>
          </p:nvSpPr>
          <p:spPr>
            <a:xfrm>
              <a:off x="-1" y="-1"/>
              <a:ext cx="957264" cy="957264"/>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248" name="Shape 7248"/>
            <p:cNvSpPr/>
            <p:nvPr/>
          </p:nvSpPr>
          <p:spPr>
            <a:xfrm>
              <a:off x="140187" y="248761"/>
              <a:ext cx="67688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7252" name="Group 7252"/>
          <p:cNvGrpSpPr/>
          <p:nvPr/>
        </p:nvGrpSpPr>
        <p:grpSpPr>
          <a:xfrm>
            <a:off x="7883496" y="3915928"/>
            <a:ext cx="957263" cy="957263"/>
            <a:chOff x="0" y="0"/>
            <a:chExt cx="957262" cy="957262"/>
          </a:xfrm>
        </p:grpSpPr>
        <p:sp>
          <p:nvSpPr>
            <p:cNvPr id="7250" name="Shape 7250"/>
            <p:cNvSpPr/>
            <p:nvPr/>
          </p:nvSpPr>
          <p:spPr>
            <a:xfrm flipH="1">
              <a:off x="0" y="0"/>
              <a:ext cx="957263" cy="957263"/>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7251" name="Shape 7251"/>
            <p:cNvSpPr/>
            <p:nvPr/>
          </p:nvSpPr>
          <p:spPr>
            <a:xfrm>
              <a:off x="140188" y="248761"/>
              <a:ext cx="676887"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Ã</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209">
                                            <p:bg/>
                                          </p:spTgt>
                                        </p:tgtEl>
                                        <p:attrNameLst>
                                          <p:attrName>style.visibility</p:attrName>
                                        </p:attrNameLst>
                                      </p:cBhvr>
                                      <p:to>
                                        <p:strVal val="visible"/>
                                      </p:to>
                                    </p:set>
                                    <p:animEffect filter="wipe(left)" transition="in">
                                      <p:cBhvr>
                                        <p:cTn id="7" dur="500"/>
                                        <p:tgtEl>
                                          <p:spTgt spid="720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209">
                                            <p:txEl>
                                              <p:pRg st="0" end="0"/>
                                            </p:txEl>
                                          </p:spTgt>
                                        </p:tgtEl>
                                        <p:attrNameLst>
                                          <p:attrName>style.visibility</p:attrName>
                                        </p:attrNameLst>
                                      </p:cBhvr>
                                      <p:to>
                                        <p:strVal val="visible"/>
                                      </p:to>
                                    </p:set>
                                    <p:animEffect filter="wipe(left)" transition="in">
                                      <p:cBhvr>
                                        <p:cTn id="10" dur="500"/>
                                        <p:tgtEl>
                                          <p:spTgt spid="720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210">
                                            <p:bg/>
                                          </p:spTgt>
                                        </p:tgtEl>
                                        <p:attrNameLst>
                                          <p:attrName>style.visibility</p:attrName>
                                        </p:attrNameLst>
                                      </p:cBhvr>
                                      <p:to>
                                        <p:strVal val="visible"/>
                                      </p:to>
                                    </p:set>
                                    <p:animEffect filter="dissolve" transition="in">
                                      <p:cBhvr>
                                        <p:cTn id="15" dur="500"/>
                                        <p:tgtEl>
                                          <p:spTgt spid="721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210">
                                            <p:txEl>
                                              <p:pRg st="0" end="0"/>
                                            </p:txEl>
                                          </p:spTgt>
                                        </p:tgtEl>
                                        <p:attrNameLst>
                                          <p:attrName>style.visibility</p:attrName>
                                        </p:attrNameLst>
                                      </p:cBhvr>
                                      <p:to>
                                        <p:strVal val="visible"/>
                                      </p:to>
                                    </p:set>
                                    <p:animEffect filter="dissolve" transition="in">
                                      <p:cBhvr>
                                        <p:cTn id="18" dur="500"/>
                                        <p:tgtEl>
                                          <p:spTgt spid="721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7240"/>
                                        </p:tgtEl>
                                        <p:attrNameLst>
                                          <p:attrName>style.visibility</p:attrName>
                                        </p:attrNameLst>
                                      </p:cBhvr>
                                      <p:to>
                                        <p:strVal val="visible"/>
                                      </p:to>
                                    </p:set>
                                    <p:animEffect filter="dissolve" transition="in">
                                      <p:cBhvr>
                                        <p:cTn id="23" dur="1000"/>
                                        <p:tgtEl>
                                          <p:spTgt spid="7240"/>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7219"/>
                                        </p:tgtEl>
                                        <p:attrNameLst>
                                          <p:attrName>style.visibility</p:attrName>
                                        </p:attrNameLst>
                                      </p:cBhvr>
                                      <p:to>
                                        <p:strVal val="visible"/>
                                      </p:to>
                                    </p:set>
                                    <p:animEffect filter="wipe(down)" transition="in">
                                      <p:cBhvr>
                                        <p:cTn id="28" dur="500"/>
                                        <p:tgtEl>
                                          <p:spTgt spid="7219"/>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7217"/>
                                        </p:tgtEl>
                                        <p:attrNameLst>
                                          <p:attrName>style.visibility</p:attrName>
                                        </p:attrNameLst>
                                      </p:cBhvr>
                                      <p:to>
                                        <p:strVal val="visible"/>
                                      </p:to>
                                    </p:set>
                                    <p:animEffect filter="dissolve" transition="in">
                                      <p:cBhvr>
                                        <p:cTn id="33" dur="500"/>
                                        <p:tgtEl>
                                          <p:spTgt spid="7217"/>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7218"/>
                                        </p:tgtEl>
                                        <p:attrNameLst>
                                          <p:attrName>style.visibility</p:attrName>
                                        </p:attrNameLst>
                                      </p:cBhvr>
                                      <p:to>
                                        <p:strVal val="visible"/>
                                      </p:to>
                                    </p:set>
                                    <p:animEffect filter="dissolve" transition="in">
                                      <p:cBhvr>
                                        <p:cTn id="37" dur="500"/>
                                        <p:tgtEl>
                                          <p:spTgt spid="7218"/>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8" presetID="22" grpId="7" fill="hold">
                                  <p:stCondLst>
                                    <p:cond delay="0"/>
                                  </p:stCondLst>
                                  <p:iterate type="el" backwards="0">
                                    <p:tmAbs val="0"/>
                                  </p:iterate>
                                  <p:childTnLst>
                                    <p:set>
                                      <p:cBhvr>
                                        <p:cTn id="41" fill="hold"/>
                                        <p:tgtEl>
                                          <p:spTgt spid="7216"/>
                                        </p:tgtEl>
                                        <p:attrNameLst>
                                          <p:attrName>style.visibility</p:attrName>
                                        </p:attrNameLst>
                                      </p:cBhvr>
                                      <p:to>
                                        <p:strVal val="visible"/>
                                      </p:to>
                                    </p:set>
                                    <p:animEffect filter="wipe(left)" transition="in">
                                      <p:cBhvr>
                                        <p:cTn id="42" dur="500"/>
                                        <p:tgtEl>
                                          <p:spTgt spid="7216"/>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8" fill="hold">
                                  <p:stCondLst>
                                    <p:cond delay="0"/>
                                  </p:stCondLst>
                                  <p:iterate type="el" backwards="0">
                                    <p:tmAbs val="0"/>
                                  </p:iterate>
                                  <p:childTnLst>
                                    <p:set>
                                      <p:cBhvr>
                                        <p:cTn id="46" fill="hold"/>
                                        <p:tgtEl>
                                          <p:spTgt spid="7243"/>
                                        </p:tgtEl>
                                        <p:attrNameLst>
                                          <p:attrName>style.visibility</p:attrName>
                                        </p:attrNameLst>
                                      </p:cBhvr>
                                      <p:to>
                                        <p:strVal val="visible"/>
                                      </p:to>
                                    </p:set>
                                    <p:animEffect filter="dissolve" transition="in">
                                      <p:cBhvr>
                                        <p:cTn id="47" dur="1000"/>
                                        <p:tgtEl>
                                          <p:spTgt spid="7243"/>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1" presetID="22" grpId="9" fill="hold">
                                  <p:stCondLst>
                                    <p:cond delay="0"/>
                                  </p:stCondLst>
                                  <p:iterate type="el" backwards="0">
                                    <p:tmAbs val="0"/>
                                  </p:iterate>
                                  <p:childTnLst>
                                    <p:set>
                                      <p:cBhvr>
                                        <p:cTn id="51" fill="hold"/>
                                        <p:tgtEl>
                                          <p:spTgt spid="7222"/>
                                        </p:tgtEl>
                                        <p:attrNameLst>
                                          <p:attrName>style.visibility</p:attrName>
                                        </p:attrNameLst>
                                      </p:cBhvr>
                                      <p:to>
                                        <p:strVal val="visible"/>
                                      </p:to>
                                    </p:set>
                                    <p:animEffect filter="wipe(up)" transition="in">
                                      <p:cBhvr>
                                        <p:cTn id="52" dur="500"/>
                                        <p:tgtEl>
                                          <p:spTgt spid="7222"/>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ID="9" grpId="10" fill="hold">
                                  <p:stCondLst>
                                    <p:cond delay="0"/>
                                  </p:stCondLst>
                                  <p:iterate type="el" backwards="0">
                                    <p:tmAbs val="0"/>
                                  </p:iterate>
                                  <p:childTnLst>
                                    <p:set>
                                      <p:cBhvr>
                                        <p:cTn id="56" fill="hold"/>
                                        <p:tgtEl>
                                          <p:spTgt spid="7220"/>
                                        </p:tgtEl>
                                        <p:attrNameLst>
                                          <p:attrName>style.visibility</p:attrName>
                                        </p:attrNameLst>
                                      </p:cBhvr>
                                      <p:to>
                                        <p:strVal val="visible"/>
                                      </p:to>
                                    </p:set>
                                    <p:animEffect filter="dissolve" transition="in">
                                      <p:cBhvr>
                                        <p:cTn id="57" dur="500"/>
                                        <p:tgtEl>
                                          <p:spTgt spid="7220"/>
                                        </p:tgtEl>
                                      </p:cBhvr>
                                    </p:animEffect>
                                  </p:childTnLst>
                                </p:cTn>
                              </p:par>
                            </p:childTnLst>
                          </p:cTn>
                        </p:par>
                        <p:par>
                          <p:cTn id="58" fill="hold">
                            <p:stCondLst>
                              <p:cond delay="500"/>
                            </p:stCondLst>
                            <p:childTnLst>
                              <p:par>
                                <p:cTn id="59" presetClass="entr" nodeType="afterEffect" presetID="9" grpId="11" fill="hold">
                                  <p:stCondLst>
                                    <p:cond delay="0"/>
                                  </p:stCondLst>
                                  <p:iterate type="el" backwards="0">
                                    <p:tmAbs val="0"/>
                                  </p:iterate>
                                  <p:childTnLst>
                                    <p:set>
                                      <p:cBhvr>
                                        <p:cTn id="60" fill="hold"/>
                                        <p:tgtEl>
                                          <p:spTgt spid="7221"/>
                                        </p:tgtEl>
                                        <p:attrNameLst>
                                          <p:attrName>style.visibility</p:attrName>
                                        </p:attrNameLst>
                                      </p:cBhvr>
                                      <p:to>
                                        <p:strVal val="visible"/>
                                      </p:to>
                                    </p:set>
                                    <p:animEffect filter="dissolve" transition="in">
                                      <p:cBhvr>
                                        <p:cTn id="61" dur="500"/>
                                        <p:tgtEl>
                                          <p:spTgt spid="7221"/>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Subtype="8" presetID="22" grpId="12" fill="hold">
                                  <p:stCondLst>
                                    <p:cond delay="0"/>
                                  </p:stCondLst>
                                  <p:iterate type="el" backwards="0">
                                    <p:tmAbs val="0"/>
                                  </p:iterate>
                                  <p:childTnLst>
                                    <p:set>
                                      <p:cBhvr>
                                        <p:cTn id="65" fill="hold"/>
                                        <p:tgtEl>
                                          <p:spTgt spid="7213"/>
                                        </p:tgtEl>
                                        <p:attrNameLst>
                                          <p:attrName>style.visibility</p:attrName>
                                        </p:attrNameLst>
                                      </p:cBhvr>
                                      <p:to>
                                        <p:strVal val="visible"/>
                                      </p:to>
                                    </p:set>
                                    <p:animEffect filter="wipe(left)" transition="in">
                                      <p:cBhvr>
                                        <p:cTn id="66" dur="500"/>
                                        <p:tgtEl>
                                          <p:spTgt spid="7213"/>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7246"/>
                                        </p:tgtEl>
                                        <p:attrNameLst>
                                          <p:attrName>style.visibility</p:attrName>
                                        </p:attrNameLst>
                                      </p:cBhvr>
                                      <p:to>
                                        <p:strVal val="visible"/>
                                      </p:to>
                                    </p:set>
                                    <p:animEffect filter="dissolve" transition="in">
                                      <p:cBhvr>
                                        <p:cTn id="71" dur="1000"/>
                                        <p:tgtEl>
                                          <p:spTgt spid="7246"/>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Subtype="4" presetID="22" grpId="14" fill="hold">
                                  <p:stCondLst>
                                    <p:cond delay="0"/>
                                  </p:stCondLst>
                                  <p:iterate type="el" backwards="0">
                                    <p:tmAbs val="0"/>
                                  </p:iterate>
                                  <p:childTnLst>
                                    <p:set>
                                      <p:cBhvr>
                                        <p:cTn id="75" fill="hold"/>
                                        <p:tgtEl>
                                          <p:spTgt spid="7225"/>
                                        </p:tgtEl>
                                        <p:attrNameLst>
                                          <p:attrName>style.visibility</p:attrName>
                                        </p:attrNameLst>
                                      </p:cBhvr>
                                      <p:to>
                                        <p:strVal val="visible"/>
                                      </p:to>
                                    </p:set>
                                    <p:animEffect filter="wipe(down)" transition="in">
                                      <p:cBhvr>
                                        <p:cTn id="76" dur="500"/>
                                        <p:tgtEl>
                                          <p:spTgt spid="7225"/>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ID="9" grpId="15" fill="hold">
                                  <p:stCondLst>
                                    <p:cond delay="0"/>
                                  </p:stCondLst>
                                  <p:iterate type="el" backwards="0">
                                    <p:tmAbs val="0"/>
                                  </p:iterate>
                                  <p:childTnLst>
                                    <p:set>
                                      <p:cBhvr>
                                        <p:cTn id="80" fill="hold"/>
                                        <p:tgtEl>
                                          <p:spTgt spid="7224"/>
                                        </p:tgtEl>
                                        <p:attrNameLst>
                                          <p:attrName>style.visibility</p:attrName>
                                        </p:attrNameLst>
                                      </p:cBhvr>
                                      <p:to>
                                        <p:strVal val="visible"/>
                                      </p:to>
                                    </p:set>
                                    <p:animEffect filter="dissolve" transition="in">
                                      <p:cBhvr>
                                        <p:cTn id="81" dur="500"/>
                                        <p:tgtEl>
                                          <p:spTgt spid="7224"/>
                                        </p:tgtEl>
                                      </p:cBhvr>
                                    </p:animEffect>
                                  </p:childTnLst>
                                </p:cTn>
                              </p:par>
                            </p:childTnLst>
                          </p:cTn>
                        </p:par>
                        <p:par>
                          <p:cTn id="82" fill="hold">
                            <p:stCondLst>
                              <p:cond delay="500"/>
                            </p:stCondLst>
                            <p:childTnLst>
                              <p:par>
                                <p:cTn id="83" presetClass="entr" nodeType="afterEffect" presetID="9" grpId="16" fill="hold">
                                  <p:stCondLst>
                                    <p:cond delay="0"/>
                                  </p:stCondLst>
                                  <p:iterate type="el" backwards="0">
                                    <p:tmAbs val="0"/>
                                  </p:iterate>
                                  <p:childTnLst>
                                    <p:set>
                                      <p:cBhvr>
                                        <p:cTn id="84" fill="hold"/>
                                        <p:tgtEl>
                                          <p:spTgt spid="7223"/>
                                        </p:tgtEl>
                                        <p:attrNameLst>
                                          <p:attrName>style.visibility</p:attrName>
                                        </p:attrNameLst>
                                      </p:cBhvr>
                                      <p:to>
                                        <p:strVal val="visible"/>
                                      </p:to>
                                    </p:set>
                                    <p:animEffect filter="dissolve" transition="in">
                                      <p:cBhvr>
                                        <p:cTn id="85" dur="500"/>
                                        <p:tgtEl>
                                          <p:spTgt spid="7223"/>
                                        </p:tgtEl>
                                      </p:cBhvr>
                                    </p:animEffect>
                                  </p:childTnLst>
                                </p:cTn>
                              </p:par>
                            </p:childTnLst>
                          </p:cTn>
                        </p:par>
                      </p:childTnLst>
                    </p:cTn>
                  </p:par>
                  <p:par>
                    <p:cTn id="86" fill="hold">
                      <p:stCondLst>
                        <p:cond delay="indefinite"/>
                      </p:stCondLst>
                      <p:childTnLst>
                        <p:par>
                          <p:cTn id="87" fill="hold">
                            <p:stCondLst>
                              <p:cond delay="0"/>
                            </p:stCondLst>
                            <p:childTnLst>
                              <p:par>
                                <p:cTn id="88" presetClass="entr" nodeType="clickEffect" presetSubtype="8" presetID="22" grpId="17" fill="hold">
                                  <p:stCondLst>
                                    <p:cond delay="0"/>
                                  </p:stCondLst>
                                  <p:iterate type="el" backwards="0">
                                    <p:tmAbs val="0"/>
                                  </p:iterate>
                                  <p:childTnLst>
                                    <p:set>
                                      <p:cBhvr>
                                        <p:cTn id="89" fill="hold"/>
                                        <p:tgtEl>
                                          <p:spTgt spid="7214"/>
                                        </p:tgtEl>
                                        <p:attrNameLst>
                                          <p:attrName>style.visibility</p:attrName>
                                        </p:attrNameLst>
                                      </p:cBhvr>
                                      <p:to>
                                        <p:strVal val="visible"/>
                                      </p:to>
                                    </p:set>
                                    <p:animEffect filter="wipe(left)" transition="in">
                                      <p:cBhvr>
                                        <p:cTn id="90" dur="500"/>
                                        <p:tgtEl>
                                          <p:spTgt spid="7214"/>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ID="9" grpId="18" fill="hold">
                                  <p:stCondLst>
                                    <p:cond delay="0"/>
                                  </p:stCondLst>
                                  <p:iterate type="el" backwards="0">
                                    <p:tmAbs val="0"/>
                                  </p:iterate>
                                  <p:childTnLst>
                                    <p:set>
                                      <p:cBhvr>
                                        <p:cTn id="94" fill="hold"/>
                                        <p:tgtEl>
                                          <p:spTgt spid="7249"/>
                                        </p:tgtEl>
                                        <p:attrNameLst>
                                          <p:attrName>style.visibility</p:attrName>
                                        </p:attrNameLst>
                                      </p:cBhvr>
                                      <p:to>
                                        <p:strVal val="visible"/>
                                      </p:to>
                                    </p:set>
                                    <p:animEffect filter="dissolve" transition="in">
                                      <p:cBhvr>
                                        <p:cTn id="95" dur="1000"/>
                                        <p:tgtEl>
                                          <p:spTgt spid="7249"/>
                                        </p:tgtEl>
                                      </p:cBhvr>
                                    </p:animEffect>
                                  </p:childTnLst>
                                </p:cTn>
                              </p:par>
                            </p:childTnLst>
                          </p:cTn>
                        </p:par>
                      </p:childTnLst>
                    </p:cTn>
                  </p:par>
                  <p:par>
                    <p:cTn id="96" fill="hold">
                      <p:stCondLst>
                        <p:cond delay="indefinite"/>
                      </p:stCondLst>
                      <p:childTnLst>
                        <p:par>
                          <p:cTn id="97" fill="hold">
                            <p:stCondLst>
                              <p:cond delay="0"/>
                            </p:stCondLst>
                            <p:childTnLst>
                              <p:par>
                                <p:cTn id="98" presetClass="entr" nodeType="clickEffect" presetSubtype="1" presetID="22" grpId="19" fill="hold">
                                  <p:stCondLst>
                                    <p:cond delay="0"/>
                                  </p:stCondLst>
                                  <p:iterate type="el" backwards="0">
                                    <p:tmAbs val="0"/>
                                  </p:iterate>
                                  <p:childTnLst>
                                    <p:set>
                                      <p:cBhvr>
                                        <p:cTn id="99" fill="hold"/>
                                        <p:tgtEl>
                                          <p:spTgt spid="7231"/>
                                        </p:tgtEl>
                                        <p:attrNameLst>
                                          <p:attrName>style.visibility</p:attrName>
                                        </p:attrNameLst>
                                      </p:cBhvr>
                                      <p:to>
                                        <p:strVal val="visible"/>
                                      </p:to>
                                    </p:set>
                                    <p:animEffect filter="wipe(up)" transition="in">
                                      <p:cBhvr>
                                        <p:cTn id="100" dur="500"/>
                                        <p:tgtEl>
                                          <p:spTgt spid="7231"/>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0" fill="hold">
                                  <p:stCondLst>
                                    <p:cond delay="0"/>
                                  </p:stCondLst>
                                  <p:iterate type="el" backwards="0">
                                    <p:tmAbs val="0"/>
                                  </p:iterate>
                                  <p:childTnLst>
                                    <p:set>
                                      <p:cBhvr>
                                        <p:cTn id="104" fill="hold"/>
                                        <p:tgtEl>
                                          <p:spTgt spid="7230"/>
                                        </p:tgtEl>
                                        <p:attrNameLst>
                                          <p:attrName>style.visibility</p:attrName>
                                        </p:attrNameLst>
                                      </p:cBhvr>
                                      <p:to>
                                        <p:strVal val="visible"/>
                                      </p:to>
                                    </p:set>
                                    <p:animEffect filter="dissolve" transition="in">
                                      <p:cBhvr>
                                        <p:cTn id="105" dur="500"/>
                                        <p:tgtEl>
                                          <p:spTgt spid="7230"/>
                                        </p:tgtEl>
                                      </p:cBhvr>
                                    </p:animEffect>
                                  </p:childTnLst>
                                </p:cTn>
                              </p:par>
                            </p:childTnLst>
                          </p:cTn>
                        </p:par>
                        <p:par>
                          <p:cTn id="106" fill="hold">
                            <p:stCondLst>
                              <p:cond delay="500"/>
                            </p:stCondLst>
                            <p:childTnLst>
                              <p:par>
                                <p:cTn id="107" presetClass="entr" nodeType="afterEffect" presetID="9" grpId="21" fill="hold">
                                  <p:stCondLst>
                                    <p:cond delay="0"/>
                                  </p:stCondLst>
                                  <p:iterate type="el" backwards="0">
                                    <p:tmAbs val="0"/>
                                  </p:iterate>
                                  <p:childTnLst>
                                    <p:set>
                                      <p:cBhvr>
                                        <p:cTn id="108" fill="hold"/>
                                        <p:tgtEl>
                                          <p:spTgt spid="7229"/>
                                        </p:tgtEl>
                                        <p:attrNameLst>
                                          <p:attrName>style.visibility</p:attrName>
                                        </p:attrNameLst>
                                      </p:cBhvr>
                                      <p:to>
                                        <p:strVal val="visible"/>
                                      </p:to>
                                    </p:set>
                                    <p:animEffect filter="dissolve" transition="in">
                                      <p:cBhvr>
                                        <p:cTn id="109" dur="500"/>
                                        <p:tgtEl>
                                          <p:spTgt spid="7229"/>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Subtype="8" presetID="22" grpId="22" fill="hold">
                                  <p:stCondLst>
                                    <p:cond delay="0"/>
                                  </p:stCondLst>
                                  <p:iterate type="el" backwards="0">
                                    <p:tmAbs val="0"/>
                                  </p:iterate>
                                  <p:childTnLst>
                                    <p:set>
                                      <p:cBhvr>
                                        <p:cTn id="113" fill="hold"/>
                                        <p:tgtEl>
                                          <p:spTgt spid="7215"/>
                                        </p:tgtEl>
                                        <p:attrNameLst>
                                          <p:attrName>style.visibility</p:attrName>
                                        </p:attrNameLst>
                                      </p:cBhvr>
                                      <p:to>
                                        <p:strVal val="visible"/>
                                      </p:to>
                                    </p:set>
                                    <p:animEffect filter="wipe(left)" transition="in">
                                      <p:cBhvr>
                                        <p:cTn id="114" dur="500"/>
                                        <p:tgtEl>
                                          <p:spTgt spid="7215"/>
                                        </p:tgtEl>
                                      </p:cBhvr>
                                    </p:animEffect>
                                  </p:childTnLst>
                                </p:cTn>
                              </p:par>
                            </p:childTnLst>
                          </p:cTn>
                        </p:par>
                      </p:childTnLst>
                    </p:cTn>
                  </p:par>
                  <p:par>
                    <p:cTn id="115" fill="hold">
                      <p:stCondLst>
                        <p:cond delay="indefinite"/>
                      </p:stCondLst>
                      <p:childTnLst>
                        <p:par>
                          <p:cTn id="116" fill="hold">
                            <p:stCondLst>
                              <p:cond delay="0"/>
                            </p:stCondLst>
                            <p:childTnLst>
                              <p:par>
                                <p:cTn id="117" presetClass="entr" nodeType="clickEffect" presetID="9" grpId="23" fill="hold">
                                  <p:stCondLst>
                                    <p:cond delay="0"/>
                                  </p:stCondLst>
                                  <p:iterate type="el" backwards="0">
                                    <p:tmAbs val="0"/>
                                  </p:iterate>
                                  <p:childTnLst>
                                    <p:set>
                                      <p:cBhvr>
                                        <p:cTn id="118" fill="hold"/>
                                        <p:tgtEl>
                                          <p:spTgt spid="7252"/>
                                        </p:tgtEl>
                                        <p:attrNameLst>
                                          <p:attrName>style.visibility</p:attrName>
                                        </p:attrNameLst>
                                      </p:cBhvr>
                                      <p:to>
                                        <p:strVal val="visible"/>
                                      </p:to>
                                    </p:set>
                                    <p:animEffect filter="dissolve" transition="in">
                                      <p:cBhvr>
                                        <p:cTn id="119" dur="1000"/>
                                        <p:tgtEl>
                                          <p:spTgt spid="7252"/>
                                        </p:tgtEl>
                                      </p:cBhvr>
                                    </p:animEffect>
                                  </p:childTnLst>
                                </p:cTn>
                              </p:par>
                            </p:childTnLst>
                          </p:cTn>
                        </p:par>
                      </p:childTnLst>
                    </p:cTn>
                  </p:par>
                  <p:par>
                    <p:cTn id="120" fill="hold">
                      <p:stCondLst>
                        <p:cond delay="indefinite"/>
                      </p:stCondLst>
                      <p:childTnLst>
                        <p:par>
                          <p:cTn id="121" fill="hold">
                            <p:stCondLst>
                              <p:cond delay="0"/>
                            </p:stCondLst>
                            <p:childTnLst>
                              <p:par>
                                <p:cTn id="122" presetClass="entr" nodeType="clickEffect" presetSubtype="4" presetID="22" grpId="24" fill="hold">
                                  <p:stCondLst>
                                    <p:cond delay="0"/>
                                  </p:stCondLst>
                                  <p:iterate type="el" backwards="0">
                                    <p:tmAbs val="0"/>
                                  </p:iterate>
                                  <p:childTnLst>
                                    <p:set>
                                      <p:cBhvr>
                                        <p:cTn id="123" fill="hold"/>
                                        <p:tgtEl>
                                          <p:spTgt spid="7228"/>
                                        </p:tgtEl>
                                        <p:attrNameLst>
                                          <p:attrName>style.visibility</p:attrName>
                                        </p:attrNameLst>
                                      </p:cBhvr>
                                      <p:to>
                                        <p:strVal val="visible"/>
                                      </p:to>
                                    </p:set>
                                    <p:animEffect filter="wipe(down)" transition="in">
                                      <p:cBhvr>
                                        <p:cTn id="124" dur="500"/>
                                        <p:tgtEl>
                                          <p:spTgt spid="7228"/>
                                        </p:tgtEl>
                                      </p:cBhvr>
                                    </p:animEffect>
                                  </p:childTnLst>
                                </p:cTn>
                              </p:par>
                            </p:childTnLst>
                          </p:cTn>
                        </p:par>
                      </p:childTnLst>
                    </p:cTn>
                  </p:par>
                  <p:par>
                    <p:cTn id="125" fill="hold">
                      <p:stCondLst>
                        <p:cond delay="indefinite"/>
                      </p:stCondLst>
                      <p:childTnLst>
                        <p:par>
                          <p:cTn id="126" fill="hold">
                            <p:stCondLst>
                              <p:cond delay="0"/>
                            </p:stCondLst>
                            <p:childTnLst>
                              <p:par>
                                <p:cTn id="127" presetClass="entr" nodeType="clickEffect" presetID="9" grpId="25" fill="hold">
                                  <p:stCondLst>
                                    <p:cond delay="0"/>
                                  </p:stCondLst>
                                  <p:iterate type="el" backwards="0">
                                    <p:tmAbs val="0"/>
                                  </p:iterate>
                                  <p:childTnLst>
                                    <p:set>
                                      <p:cBhvr>
                                        <p:cTn id="128" fill="hold"/>
                                        <p:tgtEl>
                                          <p:spTgt spid="7226"/>
                                        </p:tgtEl>
                                        <p:attrNameLst>
                                          <p:attrName>style.visibility</p:attrName>
                                        </p:attrNameLst>
                                      </p:cBhvr>
                                      <p:to>
                                        <p:strVal val="visible"/>
                                      </p:to>
                                    </p:set>
                                    <p:animEffect filter="dissolve" transition="in">
                                      <p:cBhvr>
                                        <p:cTn id="129" dur="500"/>
                                        <p:tgtEl>
                                          <p:spTgt spid="7226"/>
                                        </p:tgtEl>
                                      </p:cBhvr>
                                    </p:animEffect>
                                  </p:childTnLst>
                                </p:cTn>
                              </p:par>
                            </p:childTnLst>
                          </p:cTn>
                        </p:par>
                        <p:par>
                          <p:cTn id="130" fill="hold">
                            <p:stCondLst>
                              <p:cond delay="500"/>
                            </p:stCondLst>
                            <p:childTnLst>
                              <p:par>
                                <p:cTn id="131" presetClass="entr" nodeType="afterEffect" presetID="9" grpId="26" fill="hold">
                                  <p:stCondLst>
                                    <p:cond delay="0"/>
                                  </p:stCondLst>
                                  <p:iterate type="el" backwards="0">
                                    <p:tmAbs val="0"/>
                                  </p:iterate>
                                  <p:childTnLst>
                                    <p:set>
                                      <p:cBhvr>
                                        <p:cTn id="132" fill="hold"/>
                                        <p:tgtEl>
                                          <p:spTgt spid="7227"/>
                                        </p:tgtEl>
                                        <p:attrNameLst>
                                          <p:attrName>style.visibility</p:attrName>
                                        </p:attrNameLst>
                                      </p:cBhvr>
                                      <p:to>
                                        <p:strVal val="visible"/>
                                      </p:to>
                                    </p:set>
                                    <p:animEffect filter="dissolve" transition="in">
                                      <p:cBhvr>
                                        <p:cTn id="133" dur="500"/>
                                        <p:tgtEl>
                                          <p:spTgt spid="7227"/>
                                        </p:tgtEl>
                                      </p:cBhvr>
                                    </p:animEffect>
                                  </p:childTnLst>
                                </p:cTn>
                              </p:par>
                            </p:childTnLst>
                          </p:cTn>
                        </p:par>
                      </p:childTnLst>
                    </p:cTn>
                  </p:par>
                  <p:par>
                    <p:cTn id="134" fill="hold">
                      <p:stCondLst>
                        <p:cond delay="indefinite"/>
                      </p:stCondLst>
                      <p:childTnLst>
                        <p:par>
                          <p:cTn id="135" fill="hold">
                            <p:stCondLst>
                              <p:cond delay="0"/>
                            </p:stCondLst>
                            <p:childTnLst>
                              <p:par>
                                <p:cTn id="136" presetClass="entr" nodeType="clickEffect" presetSubtype="8" presetID="22" grpId="27" fill="hold">
                                  <p:stCondLst>
                                    <p:cond delay="0"/>
                                  </p:stCondLst>
                                  <p:iterate type="el" backwards="0">
                                    <p:tmAbs val="0"/>
                                  </p:iterate>
                                  <p:childTnLst>
                                    <p:set>
                                      <p:cBhvr>
                                        <p:cTn id="137" fill="hold"/>
                                        <p:tgtEl>
                                          <p:spTgt spid="7212"/>
                                        </p:tgtEl>
                                        <p:attrNameLst>
                                          <p:attrName>style.visibility</p:attrName>
                                        </p:attrNameLst>
                                      </p:cBhvr>
                                      <p:to>
                                        <p:strVal val="visible"/>
                                      </p:to>
                                    </p:set>
                                    <p:animEffect filter="wipe(left)" transition="in">
                                      <p:cBhvr>
                                        <p:cTn id="138" dur="500"/>
                                        <p:tgtEl>
                                          <p:spTgt spid="7212"/>
                                        </p:tgtEl>
                                      </p:cBhvr>
                                    </p:animEffect>
                                  </p:childTnLst>
                                </p:cTn>
                              </p:par>
                            </p:childTnLst>
                          </p:cTn>
                        </p:par>
                      </p:childTnLst>
                    </p:cTn>
                  </p:par>
                  <p:par>
                    <p:cTn id="139" fill="hold">
                      <p:stCondLst>
                        <p:cond delay="indefinite"/>
                      </p:stCondLst>
                      <p:childTnLst>
                        <p:par>
                          <p:cTn id="140" fill="hold">
                            <p:stCondLst>
                              <p:cond delay="0"/>
                            </p:stCondLst>
                            <p:childTnLst>
                              <p:par>
                                <p:cTn id="141" presetClass="entr" nodeType="clickEffect" presetID="9" grpId="28" fill="hold">
                                  <p:stCondLst>
                                    <p:cond delay="0"/>
                                  </p:stCondLst>
                                  <p:iterate type="el" backwards="0">
                                    <p:tmAbs val="0"/>
                                  </p:iterate>
                                  <p:childTnLst>
                                    <p:set>
                                      <p:cBhvr>
                                        <p:cTn id="142" fill="hold"/>
                                        <p:tgtEl>
                                          <p:spTgt spid="7237"/>
                                        </p:tgtEl>
                                        <p:attrNameLst>
                                          <p:attrName>style.visibility</p:attrName>
                                        </p:attrNameLst>
                                      </p:cBhvr>
                                      <p:to>
                                        <p:strVal val="visible"/>
                                      </p:to>
                                    </p:set>
                                    <p:animEffect filter="dissolve" transition="in">
                                      <p:cBhvr>
                                        <p:cTn id="143" dur="1000"/>
                                        <p:tgtEl>
                                          <p:spTgt spid="7237"/>
                                        </p:tgtEl>
                                      </p:cBhvr>
                                    </p:animEffect>
                                  </p:childTnLst>
                                </p:cTn>
                              </p:par>
                            </p:childTnLst>
                          </p:cTn>
                        </p:par>
                      </p:childTnLst>
                    </p:cTn>
                  </p:par>
                  <p:par>
                    <p:cTn id="144" fill="hold">
                      <p:stCondLst>
                        <p:cond delay="indefinite"/>
                      </p:stCondLst>
                      <p:childTnLst>
                        <p:par>
                          <p:cTn id="145" fill="hold">
                            <p:stCondLst>
                              <p:cond delay="0"/>
                            </p:stCondLst>
                            <p:childTnLst>
                              <p:par>
                                <p:cTn id="146" presetClass="entr" nodeType="clickEffect" presetSubtype="1" presetID="22" grpId="29" fill="hold">
                                  <p:stCondLst>
                                    <p:cond delay="0"/>
                                  </p:stCondLst>
                                  <p:iterate type="el" backwards="0">
                                    <p:tmAbs val="0"/>
                                  </p:iterate>
                                  <p:childTnLst>
                                    <p:set>
                                      <p:cBhvr>
                                        <p:cTn id="147" fill="hold"/>
                                        <p:tgtEl>
                                          <p:spTgt spid="7234"/>
                                        </p:tgtEl>
                                        <p:attrNameLst>
                                          <p:attrName>style.visibility</p:attrName>
                                        </p:attrNameLst>
                                      </p:cBhvr>
                                      <p:to>
                                        <p:strVal val="visible"/>
                                      </p:to>
                                    </p:set>
                                    <p:animEffect filter="wipe(up)" transition="in">
                                      <p:cBhvr>
                                        <p:cTn id="148" dur="500"/>
                                        <p:tgtEl>
                                          <p:spTgt spid="7234"/>
                                        </p:tgtEl>
                                      </p:cBhvr>
                                    </p:animEffect>
                                  </p:childTnLst>
                                </p:cTn>
                              </p:par>
                            </p:childTnLst>
                          </p:cTn>
                        </p:par>
                      </p:childTnLst>
                    </p:cTn>
                  </p:par>
                  <p:par>
                    <p:cTn id="149" fill="hold">
                      <p:stCondLst>
                        <p:cond delay="indefinite"/>
                      </p:stCondLst>
                      <p:childTnLst>
                        <p:par>
                          <p:cTn id="150" fill="hold">
                            <p:stCondLst>
                              <p:cond delay="0"/>
                            </p:stCondLst>
                            <p:childTnLst>
                              <p:par>
                                <p:cTn id="151" presetClass="entr" nodeType="clickEffect" presetID="9" grpId="30" fill="hold">
                                  <p:stCondLst>
                                    <p:cond delay="0"/>
                                  </p:stCondLst>
                                  <p:iterate type="el" backwards="0">
                                    <p:tmAbs val="0"/>
                                  </p:iterate>
                                  <p:childTnLst>
                                    <p:set>
                                      <p:cBhvr>
                                        <p:cTn id="152" fill="hold"/>
                                        <p:tgtEl>
                                          <p:spTgt spid="7233"/>
                                        </p:tgtEl>
                                        <p:attrNameLst>
                                          <p:attrName>style.visibility</p:attrName>
                                        </p:attrNameLst>
                                      </p:cBhvr>
                                      <p:to>
                                        <p:strVal val="visible"/>
                                      </p:to>
                                    </p:set>
                                    <p:animEffect filter="dissolve" transition="in">
                                      <p:cBhvr>
                                        <p:cTn id="153" dur="500"/>
                                        <p:tgtEl>
                                          <p:spTgt spid="7233"/>
                                        </p:tgtEl>
                                      </p:cBhvr>
                                    </p:animEffect>
                                  </p:childTnLst>
                                </p:cTn>
                              </p:par>
                            </p:childTnLst>
                          </p:cTn>
                        </p:par>
                        <p:par>
                          <p:cTn id="154" fill="hold">
                            <p:stCondLst>
                              <p:cond delay="500"/>
                            </p:stCondLst>
                            <p:childTnLst>
                              <p:par>
                                <p:cTn id="155" presetClass="entr" nodeType="afterEffect" presetID="9" grpId="31" fill="hold">
                                  <p:stCondLst>
                                    <p:cond delay="0"/>
                                  </p:stCondLst>
                                  <p:iterate type="el" backwards="0">
                                    <p:tmAbs val="0"/>
                                  </p:iterate>
                                  <p:childTnLst>
                                    <p:set>
                                      <p:cBhvr>
                                        <p:cTn id="156" fill="hold"/>
                                        <p:tgtEl>
                                          <p:spTgt spid="7232"/>
                                        </p:tgtEl>
                                        <p:attrNameLst>
                                          <p:attrName>style.visibility</p:attrName>
                                        </p:attrNameLst>
                                      </p:cBhvr>
                                      <p:to>
                                        <p:strVal val="visible"/>
                                      </p:to>
                                    </p:set>
                                    <p:animEffect filter="dissolve" transition="in">
                                      <p:cBhvr>
                                        <p:cTn id="157" dur="500"/>
                                        <p:tgtEl>
                                          <p:spTgt spid="723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212" grpId="27"/>
      <p:bldP build="whole" bldLvl="1" animBg="1" rev="0" advAuto="0" spid="7225" grpId="14"/>
      <p:bldP build="whole" bldLvl="1" animBg="1" rev="0" advAuto="0" spid="7216" grpId="7"/>
      <p:bldP build="p" bldLvl="1" animBg="1" rev="0" advAuto="0" spid="7210" grpId="2"/>
      <p:bldP build="whole" bldLvl="1" animBg="1" rev="0" advAuto="0" spid="7220" grpId="10"/>
      <p:bldP build="whole" bldLvl="1" animBg="1" rev="0" advAuto="0" spid="7213" grpId="12"/>
      <p:bldP build="whole" bldLvl="1" animBg="1" rev="0" advAuto="0" spid="7237" grpId="28"/>
      <p:bldP build="whole" bldLvl="1" animBg="1" rev="0" advAuto="0" spid="7234" grpId="29"/>
      <p:bldP build="whole" bldLvl="1" animBg="1" rev="0" advAuto="0" spid="7240" grpId="3"/>
      <p:bldP build="whole" bldLvl="1" animBg="1" rev="0" advAuto="0" spid="7223" grpId="16"/>
      <p:bldP build="whole" bldLvl="1" animBg="1" rev="0" advAuto="0" spid="7224" grpId="15"/>
      <p:bldP build="whole" bldLvl="1" animBg="1" rev="0" advAuto="0" spid="7228" grpId="24"/>
      <p:bldP build="whole" bldLvl="1" animBg="1" rev="0" advAuto="0" spid="7233" grpId="30"/>
      <p:bldP build="whole" bldLvl="1" animBg="1" rev="0" advAuto="0" spid="7249" grpId="18"/>
      <p:bldP build="whole" bldLvl="1" animBg="1" rev="0" advAuto="0" spid="7232" grpId="31"/>
      <p:bldP build="whole" bldLvl="1" animBg="1" rev="0" advAuto="0" spid="7217" grpId="5"/>
      <p:bldP build="whole" bldLvl="1" animBg="1" rev="0" advAuto="0" spid="7243" grpId="8"/>
      <p:bldP build="whole" bldLvl="1" animBg="1" rev="0" advAuto="0" spid="7221" grpId="11"/>
      <p:bldP build="whole" bldLvl="1" animBg="1" rev="0" advAuto="0" spid="7218" grpId="6"/>
      <p:bldP build="whole" bldLvl="1" animBg="1" rev="0" advAuto="0" spid="7230" grpId="20"/>
      <p:bldP build="whole" bldLvl="1" animBg="1" rev="0" advAuto="0" spid="7229" grpId="21"/>
      <p:bldP build="whole" bldLvl="1" animBg="1" rev="0" advAuto="0" spid="7227" grpId="26"/>
      <p:bldP build="whole" bldLvl="1" animBg="1" rev="0" advAuto="0" spid="7226" grpId="25"/>
      <p:bldP build="whole" bldLvl="1" animBg="1" rev="0" advAuto="0" spid="7214" grpId="17"/>
      <p:bldP build="whole" bldLvl="1" animBg="1" rev="0" advAuto="0" spid="7231" grpId="19"/>
      <p:bldP build="whole" bldLvl="1" animBg="1" rev="0" advAuto="0" spid="7246" grpId="13"/>
      <p:bldP build="whole" bldLvl="1" animBg="1" rev="0" advAuto="0" spid="7219" grpId="4"/>
      <p:bldP build="whole" bldLvl="1" animBg="1" rev="0" advAuto="0" spid="7252" grpId="23"/>
      <p:bldP build="p" bldLvl="1" animBg="1" rev="0" advAuto="0" spid="7209" grpId="1"/>
      <p:bldP build="whole" bldLvl="1" animBg="1" rev="0" advAuto="0" spid="7215" grpId="22"/>
      <p:bldP build="whole" bldLvl="1" animBg="1" rev="0" advAuto="0" spid="7222" grpId="9"/>
    </p:bldLst>
  </p:timing>
</p:sld>
</file>

<file path=ppt/slides/slide11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254" name="Shape 7254"/>
          <p:cNvSpPr/>
          <p:nvPr>
            <p:ph type="body" sz="quarter" idx="1"/>
          </p:nvPr>
        </p:nvSpPr>
        <p:spPr>
          <a:prstGeom prst="rect">
            <a:avLst/>
          </a:prstGeom>
        </p:spPr>
        <p:txBody>
          <a:bodyPr/>
          <a:lstStyle/>
          <a:p>
            <a:pPr/>
            <a:r>
              <a:t>Creative Map Infographic</a:t>
            </a:r>
          </a:p>
        </p:txBody>
      </p:sp>
      <p:sp>
        <p:nvSpPr>
          <p:cNvPr id="7255" name="Shape 7255"/>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256" name="Shape 7256"/>
          <p:cNvSpPr/>
          <p:nvPr>
            <p:ph type="sldNum" sz="quarter" idx="2"/>
          </p:nvPr>
        </p:nvSpPr>
        <p:spPr>
          <a:xfrm>
            <a:off x="11579487" y="445801"/>
            <a:ext cx="215232"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257" name="Shape 7257"/>
          <p:cNvSpPr/>
          <p:nvPr/>
        </p:nvSpPr>
        <p:spPr>
          <a:xfrm>
            <a:off x="2305092" y="4997415"/>
            <a:ext cx="1016493" cy="9334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4441"/>
                </a:moveTo>
                <a:cubicBezTo>
                  <a:pt x="21600" y="0"/>
                  <a:pt x="21600" y="0"/>
                  <a:pt x="21600" y="0"/>
                </a:cubicBezTo>
                <a:cubicBezTo>
                  <a:pt x="20768" y="0"/>
                  <a:pt x="20768" y="0"/>
                  <a:pt x="20768" y="0"/>
                </a:cubicBezTo>
                <a:cubicBezTo>
                  <a:pt x="832" y="0"/>
                  <a:pt x="832" y="0"/>
                  <a:pt x="832" y="0"/>
                </a:cubicBezTo>
                <a:cubicBezTo>
                  <a:pt x="0" y="0"/>
                  <a:pt x="0" y="0"/>
                  <a:pt x="0" y="0"/>
                </a:cubicBezTo>
                <a:cubicBezTo>
                  <a:pt x="0" y="4441"/>
                  <a:pt x="0" y="4441"/>
                  <a:pt x="0" y="4441"/>
                </a:cubicBezTo>
                <a:cubicBezTo>
                  <a:pt x="832" y="5605"/>
                  <a:pt x="832" y="5605"/>
                  <a:pt x="832" y="5605"/>
                </a:cubicBezTo>
                <a:cubicBezTo>
                  <a:pt x="832" y="6596"/>
                  <a:pt x="832" y="6596"/>
                  <a:pt x="832" y="6596"/>
                </a:cubicBezTo>
                <a:cubicBezTo>
                  <a:pt x="357" y="6640"/>
                  <a:pt x="0" y="7028"/>
                  <a:pt x="0" y="7545"/>
                </a:cubicBezTo>
                <a:cubicBezTo>
                  <a:pt x="0" y="8062"/>
                  <a:pt x="357" y="8450"/>
                  <a:pt x="832" y="8493"/>
                </a:cubicBezTo>
                <a:cubicBezTo>
                  <a:pt x="832" y="9916"/>
                  <a:pt x="832" y="9916"/>
                  <a:pt x="832" y="9916"/>
                </a:cubicBezTo>
                <a:cubicBezTo>
                  <a:pt x="357" y="9959"/>
                  <a:pt x="0" y="10347"/>
                  <a:pt x="0" y="10865"/>
                </a:cubicBezTo>
                <a:cubicBezTo>
                  <a:pt x="0" y="11382"/>
                  <a:pt x="357" y="11813"/>
                  <a:pt x="832" y="11813"/>
                </a:cubicBezTo>
                <a:cubicBezTo>
                  <a:pt x="832" y="13279"/>
                  <a:pt x="832" y="13279"/>
                  <a:pt x="832" y="13279"/>
                </a:cubicBezTo>
                <a:cubicBezTo>
                  <a:pt x="357" y="13279"/>
                  <a:pt x="0" y="13667"/>
                  <a:pt x="0" y="14184"/>
                </a:cubicBezTo>
                <a:cubicBezTo>
                  <a:pt x="0" y="14702"/>
                  <a:pt x="357" y="15133"/>
                  <a:pt x="832" y="15133"/>
                </a:cubicBezTo>
                <a:cubicBezTo>
                  <a:pt x="832" y="16297"/>
                  <a:pt x="832" y="16297"/>
                  <a:pt x="832" y="16297"/>
                </a:cubicBezTo>
                <a:cubicBezTo>
                  <a:pt x="7570" y="20393"/>
                  <a:pt x="7570" y="20393"/>
                  <a:pt x="7570" y="20393"/>
                </a:cubicBezTo>
                <a:cubicBezTo>
                  <a:pt x="8085" y="20393"/>
                  <a:pt x="8085" y="20393"/>
                  <a:pt x="8085" y="20393"/>
                </a:cubicBezTo>
                <a:cubicBezTo>
                  <a:pt x="8481" y="21083"/>
                  <a:pt x="9552" y="21600"/>
                  <a:pt x="10780" y="21600"/>
                </a:cubicBezTo>
                <a:cubicBezTo>
                  <a:pt x="12048" y="21600"/>
                  <a:pt x="13119" y="21083"/>
                  <a:pt x="13515" y="20393"/>
                </a:cubicBezTo>
                <a:cubicBezTo>
                  <a:pt x="14030" y="20393"/>
                  <a:pt x="14030" y="20393"/>
                  <a:pt x="14030" y="20393"/>
                </a:cubicBezTo>
                <a:cubicBezTo>
                  <a:pt x="20768" y="16297"/>
                  <a:pt x="20768" y="16297"/>
                  <a:pt x="20768" y="16297"/>
                </a:cubicBezTo>
                <a:cubicBezTo>
                  <a:pt x="20768" y="16297"/>
                  <a:pt x="20768" y="16297"/>
                  <a:pt x="20768" y="16297"/>
                </a:cubicBezTo>
                <a:cubicBezTo>
                  <a:pt x="20768" y="15133"/>
                  <a:pt x="20768" y="15133"/>
                  <a:pt x="20768" y="15133"/>
                </a:cubicBezTo>
                <a:cubicBezTo>
                  <a:pt x="21243" y="15133"/>
                  <a:pt x="21600" y="14702"/>
                  <a:pt x="21600" y="14184"/>
                </a:cubicBezTo>
                <a:cubicBezTo>
                  <a:pt x="21600" y="13667"/>
                  <a:pt x="21243" y="13279"/>
                  <a:pt x="20768" y="13279"/>
                </a:cubicBezTo>
                <a:cubicBezTo>
                  <a:pt x="20768" y="11813"/>
                  <a:pt x="20768" y="11813"/>
                  <a:pt x="20768" y="11813"/>
                </a:cubicBezTo>
                <a:cubicBezTo>
                  <a:pt x="21243" y="11813"/>
                  <a:pt x="21600" y="11382"/>
                  <a:pt x="21600" y="10865"/>
                </a:cubicBezTo>
                <a:cubicBezTo>
                  <a:pt x="21600" y="10347"/>
                  <a:pt x="21243" y="9959"/>
                  <a:pt x="20768" y="9916"/>
                </a:cubicBezTo>
                <a:cubicBezTo>
                  <a:pt x="20768" y="8493"/>
                  <a:pt x="20768" y="8493"/>
                  <a:pt x="20768" y="8493"/>
                </a:cubicBezTo>
                <a:cubicBezTo>
                  <a:pt x="21243" y="8450"/>
                  <a:pt x="21600" y="8062"/>
                  <a:pt x="21600" y="7545"/>
                </a:cubicBezTo>
                <a:cubicBezTo>
                  <a:pt x="21600" y="7028"/>
                  <a:pt x="21243" y="6596"/>
                  <a:pt x="20768" y="6596"/>
                </a:cubicBezTo>
                <a:cubicBezTo>
                  <a:pt x="20768" y="5605"/>
                  <a:pt x="20768" y="5605"/>
                  <a:pt x="20768" y="5605"/>
                </a:cubicBezTo>
                <a:lnTo>
                  <a:pt x="21600" y="4441"/>
                </a:lnTo>
                <a:close/>
              </a:path>
            </a:pathLst>
          </a:custGeom>
          <a:solidFill>
            <a:srgbClr val="A6A6A6"/>
          </a:solidFill>
          <a:ln w="12700">
            <a:miter lim="400000"/>
          </a:ln>
        </p:spPr>
        <p:txBody>
          <a:bodyPr lIns="45719" rIns="45719"/>
          <a:lstStyle/>
          <a:p>
            <a:pPr/>
          </a:p>
        </p:txBody>
      </p:sp>
      <p:sp>
        <p:nvSpPr>
          <p:cNvPr id="7258" name="Shape 7258"/>
          <p:cNvSpPr/>
          <p:nvPr/>
        </p:nvSpPr>
        <p:spPr>
          <a:xfrm>
            <a:off x="2060435" y="4203737"/>
            <a:ext cx="722322" cy="7208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619" y="3134"/>
                  <a:pt x="2679" y="5932"/>
                  <a:pt x="2679" y="8394"/>
                </a:cubicBezTo>
                <a:cubicBezTo>
                  <a:pt x="2679" y="18354"/>
                  <a:pt x="6140" y="21600"/>
                  <a:pt x="8763" y="21600"/>
                </a:cubicBezTo>
                <a:cubicBezTo>
                  <a:pt x="11386" y="21600"/>
                  <a:pt x="21600" y="21600"/>
                  <a:pt x="21600" y="21600"/>
                </a:cubicBezTo>
                <a:cubicBezTo>
                  <a:pt x="21600" y="0"/>
                  <a:pt x="21600" y="0"/>
                  <a:pt x="21600" y="0"/>
                </a:cubicBezTo>
                <a:lnTo>
                  <a:pt x="0" y="0"/>
                </a:lnTo>
                <a:close/>
              </a:path>
            </a:pathLst>
          </a:custGeom>
          <a:solidFill>
            <a:srgbClr val="B8CBD3"/>
          </a:solidFill>
          <a:ln w="12700">
            <a:miter lim="400000"/>
          </a:ln>
        </p:spPr>
        <p:txBody>
          <a:bodyPr lIns="45719" rIns="45719"/>
          <a:lstStyle/>
          <a:p>
            <a:pPr/>
          </a:p>
        </p:txBody>
      </p:sp>
      <p:sp>
        <p:nvSpPr>
          <p:cNvPr id="7259" name="Shape 7259"/>
          <p:cNvSpPr/>
          <p:nvPr/>
        </p:nvSpPr>
        <p:spPr>
          <a:xfrm>
            <a:off x="1636653" y="3417339"/>
            <a:ext cx="1146104" cy="71940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829" y="8002"/>
                  <a:pt x="5066" y="15333"/>
                  <a:pt x="7282" y="21600"/>
                </a:cubicBezTo>
                <a:cubicBezTo>
                  <a:pt x="21600" y="21600"/>
                  <a:pt x="21600" y="21600"/>
                  <a:pt x="21600" y="21600"/>
                </a:cubicBezTo>
                <a:cubicBezTo>
                  <a:pt x="21600" y="0"/>
                  <a:pt x="21600" y="0"/>
                  <a:pt x="21600" y="0"/>
                </a:cubicBezTo>
                <a:lnTo>
                  <a:pt x="0" y="0"/>
                </a:lnTo>
                <a:close/>
              </a:path>
            </a:pathLst>
          </a:custGeom>
          <a:solidFill>
            <a:srgbClr val="99AEBA"/>
          </a:solidFill>
          <a:ln w="12700">
            <a:miter lim="400000"/>
          </a:ln>
        </p:spPr>
        <p:txBody>
          <a:bodyPr lIns="45719" rIns="45719"/>
          <a:lstStyle/>
          <a:p>
            <a:pPr/>
          </a:p>
        </p:txBody>
      </p:sp>
      <p:sp>
        <p:nvSpPr>
          <p:cNvPr id="7260" name="Shape 7260"/>
          <p:cNvSpPr/>
          <p:nvPr/>
        </p:nvSpPr>
        <p:spPr>
          <a:xfrm>
            <a:off x="1559470" y="1843088"/>
            <a:ext cx="1223287" cy="15072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21600" y="0"/>
                  <a:pt x="21600" y="0"/>
                </a:cubicBezTo>
                <a:cubicBezTo>
                  <a:pt x="6661" y="0"/>
                  <a:pt x="0" y="9864"/>
                  <a:pt x="0" y="17055"/>
                </a:cubicBezTo>
                <a:cubicBezTo>
                  <a:pt x="0" y="18606"/>
                  <a:pt x="363" y="20130"/>
                  <a:pt x="956" y="21600"/>
                </a:cubicBezTo>
                <a:lnTo>
                  <a:pt x="21600" y="21600"/>
                </a:lnTo>
                <a:close/>
              </a:path>
            </a:pathLst>
          </a:custGeom>
          <a:solidFill>
            <a:srgbClr val="F23B48"/>
          </a:solidFill>
          <a:ln w="12700">
            <a:miter lim="400000"/>
          </a:ln>
        </p:spPr>
        <p:txBody>
          <a:bodyPr lIns="45719" rIns="45719"/>
          <a:lstStyle/>
          <a:p>
            <a:pPr/>
          </a:p>
        </p:txBody>
      </p:sp>
      <p:sp>
        <p:nvSpPr>
          <p:cNvPr id="7261" name="Shape 7261"/>
          <p:cNvSpPr/>
          <p:nvPr/>
        </p:nvSpPr>
        <p:spPr>
          <a:xfrm>
            <a:off x="2845377" y="1846001"/>
            <a:ext cx="1057269" cy="7179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21600"/>
                </a:cubicBezTo>
                <a:cubicBezTo>
                  <a:pt x="18433" y="10660"/>
                  <a:pt x="11411" y="729"/>
                  <a:pt x="0" y="0"/>
                </a:cubicBezTo>
                <a:lnTo>
                  <a:pt x="0" y="21600"/>
                </a:lnTo>
                <a:close/>
              </a:path>
            </a:pathLst>
          </a:custGeom>
          <a:solidFill>
            <a:srgbClr val="495D6B"/>
          </a:solidFill>
          <a:ln w="12700">
            <a:miter lim="400000"/>
          </a:ln>
        </p:spPr>
        <p:txBody>
          <a:bodyPr lIns="45719" rIns="45719"/>
          <a:lstStyle/>
          <a:p>
            <a:pPr/>
          </a:p>
        </p:txBody>
      </p:sp>
      <p:sp>
        <p:nvSpPr>
          <p:cNvPr id="7262" name="Shape 7262"/>
          <p:cNvSpPr/>
          <p:nvPr/>
        </p:nvSpPr>
        <p:spPr>
          <a:xfrm>
            <a:off x="2845377" y="2630941"/>
            <a:ext cx="1157754" cy="71940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06" y="0"/>
                </a:moveTo>
                <a:cubicBezTo>
                  <a:pt x="0" y="0"/>
                  <a:pt x="0" y="0"/>
                  <a:pt x="0" y="0"/>
                </a:cubicBezTo>
                <a:cubicBezTo>
                  <a:pt x="0" y="21600"/>
                  <a:pt x="0" y="21600"/>
                  <a:pt x="0" y="21600"/>
                </a:cubicBezTo>
                <a:cubicBezTo>
                  <a:pt x="20625" y="21600"/>
                  <a:pt x="20625" y="21600"/>
                  <a:pt x="20625" y="21600"/>
                </a:cubicBezTo>
                <a:cubicBezTo>
                  <a:pt x="21217" y="18522"/>
                  <a:pt x="21600" y="15333"/>
                  <a:pt x="21600" y="12087"/>
                </a:cubicBezTo>
                <a:cubicBezTo>
                  <a:pt x="21600" y="8282"/>
                  <a:pt x="21147" y="4085"/>
                  <a:pt x="20206" y="0"/>
                </a:cubicBezTo>
                <a:close/>
              </a:path>
            </a:pathLst>
          </a:custGeom>
          <a:solidFill>
            <a:srgbClr val="637C90"/>
          </a:solidFill>
          <a:ln w="12700">
            <a:miter lim="400000"/>
          </a:ln>
        </p:spPr>
        <p:txBody>
          <a:bodyPr lIns="45719" rIns="45719"/>
          <a:lstStyle/>
          <a:p>
            <a:pPr/>
          </a:p>
        </p:txBody>
      </p:sp>
      <p:sp>
        <p:nvSpPr>
          <p:cNvPr id="7263" name="Shape 7263"/>
          <p:cNvSpPr/>
          <p:nvPr/>
        </p:nvSpPr>
        <p:spPr>
          <a:xfrm>
            <a:off x="2845377" y="3417339"/>
            <a:ext cx="1082027" cy="15072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086" y="21600"/>
                  <a:pt x="5996" y="21600"/>
                  <a:pt x="7262" y="21600"/>
                </a:cubicBezTo>
                <a:cubicBezTo>
                  <a:pt x="9012" y="21600"/>
                  <a:pt x="11321" y="20050"/>
                  <a:pt x="11321" y="15291"/>
                </a:cubicBezTo>
                <a:cubicBezTo>
                  <a:pt x="11321" y="11602"/>
                  <a:pt x="18434" y="6202"/>
                  <a:pt x="21600" y="0"/>
                </a:cubicBezTo>
                <a:lnTo>
                  <a:pt x="0" y="0"/>
                </a:lnTo>
                <a:close/>
              </a:path>
            </a:pathLst>
          </a:custGeom>
          <a:solidFill>
            <a:srgbClr val="7C95A5"/>
          </a:solidFill>
          <a:ln w="12700">
            <a:miter lim="400000"/>
          </a:ln>
        </p:spPr>
        <p:txBody>
          <a:bodyPr lIns="45719" rIns="45719"/>
          <a:lstStyle/>
          <a:p>
            <a:pPr/>
          </a:p>
        </p:txBody>
      </p:sp>
      <p:sp>
        <p:nvSpPr>
          <p:cNvPr id="7264" name="Shape 7264"/>
          <p:cNvSpPr/>
          <p:nvPr/>
        </p:nvSpPr>
        <p:spPr>
          <a:xfrm>
            <a:off x="5756559" y="2649681"/>
            <a:ext cx="1687231"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265" name="Shape 7265"/>
          <p:cNvSpPr/>
          <p:nvPr/>
        </p:nvSpPr>
        <p:spPr>
          <a:xfrm>
            <a:off x="5756559" y="2358781"/>
            <a:ext cx="168723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Type A</a:t>
            </a:r>
          </a:p>
        </p:txBody>
      </p:sp>
      <p:grpSp>
        <p:nvGrpSpPr>
          <p:cNvPr id="7268" name="Group 7268"/>
          <p:cNvGrpSpPr/>
          <p:nvPr/>
        </p:nvGrpSpPr>
        <p:grpSpPr>
          <a:xfrm>
            <a:off x="4800362" y="2363420"/>
            <a:ext cx="700335" cy="700335"/>
            <a:chOff x="0" y="0"/>
            <a:chExt cx="700333" cy="700333"/>
          </a:xfrm>
        </p:grpSpPr>
        <p:sp>
          <p:nvSpPr>
            <p:cNvPr id="7266" name="Shape 7266"/>
            <p:cNvSpPr/>
            <p:nvPr/>
          </p:nvSpPr>
          <p:spPr>
            <a:xfrm>
              <a:off x="0" y="0"/>
              <a:ext cx="700334" cy="700334"/>
            </a:xfrm>
            <a:prstGeom prst="ellipse">
              <a:avLst/>
            </a:prstGeom>
            <a:solidFill>
              <a:srgbClr val="FFFFFF"/>
            </a:solidFill>
            <a:ln w="38100" cap="flat">
              <a:solidFill>
                <a:srgbClr val="F23B48"/>
              </a:solidFill>
              <a:prstDash val="solid"/>
              <a:miter lim="800000"/>
            </a:ln>
            <a:effectLst/>
          </p:spPr>
          <p:txBody>
            <a:bodyPr wrap="square" lIns="45719" tIns="45719" rIns="45719" bIns="45719" numCol="1" anchor="ctr">
              <a:noAutofit/>
            </a:bodyPr>
            <a:lstStyle/>
            <a:p>
              <a:pPr algn="ctr">
                <a:defRPr sz="2800">
                  <a:solidFill>
                    <a:srgbClr val="F23B48"/>
                  </a:solidFill>
                  <a:latin typeface="FontAwesome"/>
                  <a:ea typeface="FontAwesome"/>
                  <a:cs typeface="FontAwesome"/>
                  <a:sym typeface="FontAwesome"/>
                </a:defRPr>
              </a:pPr>
            </a:p>
          </p:txBody>
        </p:sp>
        <p:sp>
          <p:nvSpPr>
            <p:cNvPr id="7267" name="Shape 7267"/>
            <p:cNvSpPr/>
            <p:nvPr/>
          </p:nvSpPr>
          <p:spPr>
            <a:xfrm>
              <a:off x="102562" y="88547"/>
              <a:ext cx="495210"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23B48"/>
                  </a:solidFill>
                  <a:latin typeface="FontAwesome"/>
                  <a:ea typeface="FontAwesome"/>
                  <a:cs typeface="FontAwesome"/>
                  <a:sym typeface="FontAwesome"/>
                </a:defRPr>
              </a:lvl1pPr>
            </a:lstStyle>
            <a:p>
              <a:pPr/>
              <a:r>
                <a:t></a:t>
              </a:r>
            </a:p>
          </p:txBody>
        </p:sp>
      </p:grpSp>
      <p:sp>
        <p:nvSpPr>
          <p:cNvPr id="7269" name="Shape 7269"/>
          <p:cNvSpPr/>
          <p:nvPr/>
        </p:nvSpPr>
        <p:spPr>
          <a:xfrm>
            <a:off x="5756559" y="3768855"/>
            <a:ext cx="1687231"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270" name="Shape 7270"/>
          <p:cNvSpPr/>
          <p:nvPr/>
        </p:nvSpPr>
        <p:spPr>
          <a:xfrm>
            <a:off x="5756559" y="3477955"/>
            <a:ext cx="168723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Type B</a:t>
            </a:r>
          </a:p>
        </p:txBody>
      </p:sp>
      <p:grpSp>
        <p:nvGrpSpPr>
          <p:cNvPr id="7273" name="Group 7273"/>
          <p:cNvGrpSpPr/>
          <p:nvPr/>
        </p:nvGrpSpPr>
        <p:grpSpPr>
          <a:xfrm>
            <a:off x="4800362" y="3482595"/>
            <a:ext cx="700335" cy="700335"/>
            <a:chOff x="0" y="0"/>
            <a:chExt cx="700333" cy="700333"/>
          </a:xfrm>
        </p:grpSpPr>
        <p:sp>
          <p:nvSpPr>
            <p:cNvPr id="7271" name="Shape 7271"/>
            <p:cNvSpPr/>
            <p:nvPr/>
          </p:nvSpPr>
          <p:spPr>
            <a:xfrm>
              <a:off x="0" y="0"/>
              <a:ext cx="700334" cy="700334"/>
            </a:xfrm>
            <a:prstGeom prst="ellipse">
              <a:avLst/>
            </a:prstGeom>
            <a:solidFill>
              <a:srgbClr val="FFFFFF"/>
            </a:solidFill>
            <a:ln w="38100" cap="flat">
              <a:solidFill>
                <a:srgbClr val="637C90"/>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272" name="Shape 7272"/>
            <p:cNvSpPr/>
            <p:nvPr/>
          </p:nvSpPr>
          <p:spPr>
            <a:xfrm>
              <a:off x="102562" y="88547"/>
              <a:ext cx="495210"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637C90"/>
                  </a:solidFill>
                  <a:latin typeface="FontAwesome"/>
                  <a:ea typeface="FontAwesome"/>
                  <a:cs typeface="FontAwesome"/>
                  <a:sym typeface="FontAwesome"/>
                </a:defRPr>
              </a:lvl1pPr>
            </a:lstStyle>
            <a:p>
              <a:pPr/>
              <a:r>
                <a:t>±</a:t>
              </a:r>
            </a:p>
          </p:txBody>
        </p:sp>
      </p:grpSp>
      <p:sp>
        <p:nvSpPr>
          <p:cNvPr id="7274" name="Shape 7274"/>
          <p:cNvSpPr/>
          <p:nvPr/>
        </p:nvSpPr>
        <p:spPr>
          <a:xfrm>
            <a:off x="5756559" y="4909915"/>
            <a:ext cx="1687231"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275" name="Shape 7275"/>
          <p:cNvSpPr/>
          <p:nvPr/>
        </p:nvSpPr>
        <p:spPr>
          <a:xfrm>
            <a:off x="5756559" y="4619014"/>
            <a:ext cx="168723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Type C</a:t>
            </a:r>
          </a:p>
        </p:txBody>
      </p:sp>
      <p:grpSp>
        <p:nvGrpSpPr>
          <p:cNvPr id="7278" name="Group 7278"/>
          <p:cNvGrpSpPr/>
          <p:nvPr/>
        </p:nvGrpSpPr>
        <p:grpSpPr>
          <a:xfrm>
            <a:off x="4800362" y="4623653"/>
            <a:ext cx="700335" cy="700335"/>
            <a:chOff x="0" y="0"/>
            <a:chExt cx="700333" cy="700333"/>
          </a:xfrm>
        </p:grpSpPr>
        <p:sp>
          <p:nvSpPr>
            <p:cNvPr id="7276" name="Shape 7276"/>
            <p:cNvSpPr/>
            <p:nvPr/>
          </p:nvSpPr>
          <p:spPr>
            <a:xfrm>
              <a:off x="0" y="0"/>
              <a:ext cx="700334" cy="700334"/>
            </a:xfrm>
            <a:prstGeom prst="ellipse">
              <a:avLst/>
            </a:prstGeom>
            <a:solidFill>
              <a:srgbClr val="FFFFFF"/>
            </a:solidFill>
            <a:ln w="38100" cap="flat">
              <a:solidFill>
                <a:srgbClr val="99AEBA"/>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277" name="Shape 7277"/>
            <p:cNvSpPr/>
            <p:nvPr/>
          </p:nvSpPr>
          <p:spPr>
            <a:xfrm>
              <a:off x="102562" y="88547"/>
              <a:ext cx="495210"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99AEBA"/>
                  </a:solidFill>
                  <a:latin typeface="FontAwesome"/>
                  <a:ea typeface="FontAwesome"/>
                  <a:cs typeface="FontAwesome"/>
                  <a:sym typeface="FontAwesome"/>
                </a:defRPr>
              </a:lvl1pPr>
            </a:lstStyle>
            <a:p>
              <a:pPr/>
              <a:r>
                <a:t>-</a:t>
              </a:r>
            </a:p>
          </p:txBody>
        </p:sp>
      </p:grpSp>
      <p:sp>
        <p:nvSpPr>
          <p:cNvPr id="7279" name="Shape 7279"/>
          <p:cNvSpPr/>
          <p:nvPr/>
        </p:nvSpPr>
        <p:spPr>
          <a:xfrm>
            <a:off x="8906157" y="2649681"/>
            <a:ext cx="1687231"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280" name="Shape 7280"/>
          <p:cNvSpPr/>
          <p:nvPr/>
        </p:nvSpPr>
        <p:spPr>
          <a:xfrm>
            <a:off x="8906157" y="2358781"/>
            <a:ext cx="168723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Type A</a:t>
            </a:r>
          </a:p>
        </p:txBody>
      </p:sp>
      <p:grpSp>
        <p:nvGrpSpPr>
          <p:cNvPr id="7283" name="Group 7283"/>
          <p:cNvGrpSpPr/>
          <p:nvPr/>
        </p:nvGrpSpPr>
        <p:grpSpPr>
          <a:xfrm>
            <a:off x="7949959" y="2363420"/>
            <a:ext cx="700335" cy="700335"/>
            <a:chOff x="0" y="0"/>
            <a:chExt cx="700333" cy="700333"/>
          </a:xfrm>
        </p:grpSpPr>
        <p:sp>
          <p:nvSpPr>
            <p:cNvPr id="7281" name="Shape 7281"/>
            <p:cNvSpPr/>
            <p:nvPr/>
          </p:nvSpPr>
          <p:spPr>
            <a:xfrm>
              <a:off x="0" y="0"/>
              <a:ext cx="700334" cy="700334"/>
            </a:xfrm>
            <a:prstGeom prst="ellipse">
              <a:avLst/>
            </a:prstGeom>
            <a:solidFill>
              <a:srgbClr val="FFFFFF"/>
            </a:solidFill>
            <a:ln w="38100" cap="flat">
              <a:solidFill>
                <a:srgbClr val="495D6B"/>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282" name="Shape 7282"/>
            <p:cNvSpPr/>
            <p:nvPr/>
          </p:nvSpPr>
          <p:spPr>
            <a:xfrm>
              <a:off x="102562" y="88547"/>
              <a:ext cx="495210"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495D6B"/>
                  </a:solidFill>
                  <a:latin typeface="FontAwesome"/>
                  <a:ea typeface="FontAwesome"/>
                  <a:cs typeface="FontAwesome"/>
                  <a:sym typeface="FontAwesome"/>
                </a:defRPr>
              </a:lvl1pPr>
            </a:lstStyle>
            <a:p>
              <a:pPr/>
              <a:r>
                <a:t>|</a:t>
              </a:r>
            </a:p>
          </p:txBody>
        </p:sp>
      </p:grpSp>
      <p:sp>
        <p:nvSpPr>
          <p:cNvPr id="7284" name="Shape 7284"/>
          <p:cNvSpPr/>
          <p:nvPr/>
        </p:nvSpPr>
        <p:spPr>
          <a:xfrm>
            <a:off x="8906157" y="3768855"/>
            <a:ext cx="1687231"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285" name="Shape 7285"/>
          <p:cNvSpPr/>
          <p:nvPr/>
        </p:nvSpPr>
        <p:spPr>
          <a:xfrm>
            <a:off x="8906157" y="3477955"/>
            <a:ext cx="168723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Type B</a:t>
            </a:r>
          </a:p>
        </p:txBody>
      </p:sp>
      <p:grpSp>
        <p:nvGrpSpPr>
          <p:cNvPr id="7288" name="Group 7288"/>
          <p:cNvGrpSpPr/>
          <p:nvPr/>
        </p:nvGrpSpPr>
        <p:grpSpPr>
          <a:xfrm>
            <a:off x="7949959" y="3482595"/>
            <a:ext cx="700335" cy="700335"/>
            <a:chOff x="0" y="0"/>
            <a:chExt cx="700333" cy="700333"/>
          </a:xfrm>
        </p:grpSpPr>
        <p:sp>
          <p:nvSpPr>
            <p:cNvPr id="7286" name="Shape 7286"/>
            <p:cNvSpPr/>
            <p:nvPr/>
          </p:nvSpPr>
          <p:spPr>
            <a:xfrm>
              <a:off x="0" y="0"/>
              <a:ext cx="700334" cy="700334"/>
            </a:xfrm>
            <a:prstGeom prst="ellipse">
              <a:avLst/>
            </a:prstGeom>
            <a:solidFill>
              <a:srgbClr val="FFFFFF"/>
            </a:solidFill>
            <a:ln w="38100" cap="flat">
              <a:solidFill>
                <a:srgbClr val="7C95A5"/>
              </a:solidFill>
              <a:prstDash val="solid"/>
              <a:miter lim="800000"/>
            </a:ln>
            <a:effectLst/>
          </p:spPr>
          <p:txBody>
            <a:bodyPr wrap="square" lIns="45719" tIns="45719" rIns="45719" bIns="45719" numCol="1" anchor="ctr">
              <a:noAutofit/>
            </a:bodyPr>
            <a:lstStyle/>
            <a:p>
              <a:pPr algn="ctr">
                <a:defRPr sz="2800">
                  <a:solidFill>
                    <a:srgbClr val="7C95A5"/>
                  </a:solidFill>
                </a:defRPr>
              </a:pPr>
            </a:p>
          </p:txBody>
        </p:sp>
        <p:sp>
          <p:nvSpPr>
            <p:cNvPr id="7287" name="Shape 7287"/>
            <p:cNvSpPr/>
            <p:nvPr/>
          </p:nvSpPr>
          <p:spPr>
            <a:xfrm>
              <a:off x="102562" y="88547"/>
              <a:ext cx="495210"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7C95A5"/>
                  </a:solidFill>
                  <a:latin typeface="FontAwesome"/>
                  <a:ea typeface="FontAwesome"/>
                  <a:cs typeface="FontAwesome"/>
                  <a:sym typeface="FontAwesome"/>
                </a:defRPr>
              </a:lvl1pPr>
            </a:lstStyle>
            <a:p>
              <a:pPr/>
              <a:r>
                <a:t>Ã</a:t>
              </a:r>
            </a:p>
          </p:txBody>
        </p:sp>
      </p:grpSp>
      <p:sp>
        <p:nvSpPr>
          <p:cNvPr id="7289" name="Shape 7289"/>
          <p:cNvSpPr/>
          <p:nvPr/>
        </p:nvSpPr>
        <p:spPr>
          <a:xfrm>
            <a:off x="8906157" y="4909915"/>
            <a:ext cx="1687231"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290" name="Shape 7290"/>
          <p:cNvSpPr/>
          <p:nvPr/>
        </p:nvSpPr>
        <p:spPr>
          <a:xfrm>
            <a:off x="8906157" y="4619014"/>
            <a:ext cx="168723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B8CBD3"/>
                </a:solidFill>
                <a:latin typeface="Lato"/>
                <a:ea typeface="Lato"/>
                <a:cs typeface="Lato"/>
                <a:sym typeface="Lato"/>
              </a:defRPr>
            </a:lvl1pPr>
          </a:lstStyle>
          <a:p>
            <a:pPr/>
            <a:r>
              <a:t>Type C</a:t>
            </a:r>
          </a:p>
        </p:txBody>
      </p:sp>
      <p:grpSp>
        <p:nvGrpSpPr>
          <p:cNvPr id="7293" name="Group 7293"/>
          <p:cNvGrpSpPr/>
          <p:nvPr/>
        </p:nvGrpSpPr>
        <p:grpSpPr>
          <a:xfrm>
            <a:off x="7949959" y="4623653"/>
            <a:ext cx="700335" cy="700335"/>
            <a:chOff x="0" y="0"/>
            <a:chExt cx="700333" cy="700333"/>
          </a:xfrm>
        </p:grpSpPr>
        <p:sp>
          <p:nvSpPr>
            <p:cNvPr id="7291" name="Shape 7291"/>
            <p:cNvSpPr/>
            <p:nvPr/>
          </p:nvSpPr>
          <p:spPr>
            <a:xfrm>
              <a:off x="0" y="0"/>
              <a:ext cx="700334" cy="700334"/>
            </a:xfrm>
            <a:prstGeom prst="ellipse">
              <a:avLst/>
            </a:prstGeom>
            <a:solidFill>
              <a:srgbClr val="FFFFFF"/>
            </a:solidFill>
            <a:ln w="38100" cap="flat">
              <a:solidFill>
                <a:srgbClr val="B8CBD3"/>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292" name="Shape 7292"/>
            <p:cNvSpPr/>
            <p:nvPr/>
          </p:nvSpPr>
          <p:spPr>
            <a:xfrm>
              <a:off x="102562" y="88547"/>
              <a:ext cx="495210"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B8CBD3"/>
                  </a:solidFill>
                  <a:latin typeface="FontAwesome"/>
                  <a:ea typeface="FontAwesome"/>
                  <a:cs typeface="FontAwesome"/>
                  <a:sym typeface="FontAwesome"/>
                </a:defRPr>
              </a:lvl1pPr>
            </a:lstStyle>
            <a:p>
              <a:pPr/>
              <a:r>
                <a:t>ç</a:t>
              </a:r>
            </a:p>
          </p:txBody>
        </p:sp>
      </p:grpSp>
      <p:sp>
        <p:nvSpPr>
          <p:cNvPr id="7294" name="Shape 7294"/>
          <p:cNvSpPr/>
          <p:nvPr/>
        </p:nvSpPr>
        <p:spPr>
          <a:xfrm>
            <a:off x="1986725" y="2503081"/>
            <a:ext cx="561675"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a:solidFill>
                  <a:srgbClr val="FFFFFF"/>
                </a:solidFill>
                <a:latin typeface="Lato Black"/>
                <a:ea typeface="Lato Black"/>
                <a:cs typeface="Lato Black"/>
                <a:sym typeface="Lato Black"/>
              </a:defRPr>
            </a:lvl1pPr>
          </a:lstStyle>
          <a:p>
            <a:pPr/>
            <a:r>
              <a:t>25%</a:t>
            </a:r>
          </a:p>
        </p:txBody>
      </p:sp>
      <p:sp>
        <p:nvSpPr>
          <p:cNvPr id="7295" name="Shape 7295"/>
          <p:cNvSpPr/>
          <p:nvPr/>
        </p:nvSpPr>
        <p:spPr>
          <a:xfrm>
            <a:off x="3105519" y="2802339"/>
            <a:ext cx="561675"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a:solidFill>
                  <a:srgbClr val="FFFFFF"/>
                </a:solidFill>
                <a:latin typeface="Lato Black"/>
                <a:ea typeface="Lato Black"/>
                <a:cs typeface="Lato Black"/>
                <a:sym typeface="Lato Black"/>
              </a:defRPr>
            </a:lvl1pPr>
          </a:lstStyle>
          <a:p>
            <a:pPr/>
            <a:r>
              <a:t>13%</a:t>
            </a:r>
          </a:p>
        </p:txBody>
      </p:sp>
      <p:sp>
        <p:nvSpPr>
          <p:cNvPr id="7296" name="Shape 7296"/>
          <p:cNvSpPr/>
          <p:nvPr/>
        </p:nvSpPr>
        <p:spPr>
          <a:xfrm>
            <a:off x="2260218" y="4379503"/>
            <a:ext cx="434539"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a:solidFill>
                  <a:srgbClr val="FFFFFF"/>
                </a:solidFill>
                <a:latin typeface="Lato Black"/>
                <a:ea typeface="Lato Black"/>
                <a:cs typeface="Lato Black"/>
                <a:sym typeface="Lato Black"/>
              </a:defRPr>
            </a:lvl1pPr>
          </a:lstStyle>
          <a:p>
            <a:pPr/>
            <a:r>
              <a:t>9%</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254">
                                            <p:bg/>
                                          </p:spTgt>
                                        </p:tgtEl>
                                        <p:attrNameLst>
                                          <p:attrName>style.visibility</p:attrName>
                                        </p:attrNameLst>
                                      </p:cBhvr>
                                      <p:to>
                                        <p:strVal val="visible"/>
                                      </p:to>
                                    </p:set>
                                    <p:animEffect filter="wipe(left)" transition="in">
                                      <p:cBhvr>
                                        <p:cTn id="7" dur="500"/>
                                        <p:tgtEl>
                                          <p:spTgt spid="725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254">
                                            <p:txEl>
                                              <p:pRg st="0" end="0"/>
                                            </p:txEl>
                                          </p:spTgt>
                                        </p:tgtEl>
                                        <p:attrNameLst>
                                          <p:attrName>style.visibility</p:attrName>
                                        </p:attrNameLst>
                                      </p:cBhvr>
                                      <p:to>
                                        <p:strVal val="visible"/>
                                      </p:to>
                                    </p:set>
                                    <p:animEffect filter="wipe(left)" transition="in">
                                      <p:cBhvr>
                                        <p:cTn id="10" dur="500"/>
                                        <p:tgtEl>
                                          <p:spTgt spid="725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255">
                                            <p:bg/>
                                          </p:spTgt>
                                        </p:tgtEl>
                                        <p:attrNameLst>
                                          <p:attrName>style.visibility</p:attrName>
                                        </p:attrNameLst>
                                      </p:cBhvr>
                                      <p:to>
                                        <p:strVal val="visible"/>
                                      </p:to>
                                    </p:set>
                                    <p:animEffect filter="dissolve" transition="in">
                                      <p:cBhvr>
                                        <p:cTn id="15" dur="500"/>
                                        <p:tgtEl>
                                          <p:spTgt spid="725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255">
                                            <p:txEl>
                                              <p:pRg st="0" end="0"/>
                                            </p:txEl>
                                          </p:spTgt>
                                        </p:tgtEl>
                                        <p:attrNameLst>
                                          <p:attrName>style.visibility</p:attrName>
                                        </p:attrNameLst>
                                      </p:cBhvr>
                                      <p:to>
                                        <p:strVal val="visible"/>
                                      </p:to>
                                    </p:set>
                                    <p:animEffect filter="dissolve" transition="in">
                                      <p:cBhvr>
                                        <p:cTn id="18" dur="500"/>
                                        <p:tgtEl>
                                          <p:spTgt spid="725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7257"/>
                                        </p:tgtEl>
                                        <p:attrNameLst>
                                          <p:attrName>style.visibility</p:attrName>
                                        </p:attrNameLst>
                                      </p:cBhvr>
                                      <p:to>
                                        <p:strVal val="visible"/>
                                      </p:to>
                                    </p:set>
                                    <p:animEffect filter="wipe(down)" transition="in">
                                      <p:cBhvr>
                                        <p:cTn id="23" dur="500"/>
                                        <p:tgtEl>
                                          <p:spTgt spid="725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7263"/>
                                        </p:tgtEl>
                                        <p:attrNameLst>
                                          <p:attrName>style.visibility</p:attrName>
                                        </p:attrNameLst>
                                      </p:cBhvr>
                                      <p:to>
                                        <p:strVal val="visible"/>
                                      </p:to>
                                    </p:set>
                                    <p:animEffect filter="dissolve" transition="in">
                                      <p:cBhvr>
                                        <p:cTn id="28" dur="500"/>
                                        <p:tgtEl>
                                          <p:spTgt spid="7263"/>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7259"/>
                                        </p:tgtEl>
                                        <p:attrNameLst>
                                          <p:attrName>style.visibility</p:attrName>
                                        </p:attrNameLst>
                                      </p:cBhvr>
                                      <p:to>
                                        <p:strVal val="visible"/>
                                      </p:to>
                                    </p:set>
                                    <p:animEffect filter="dissolve" transition="in">
                                      <p:cBhvr>
                                        <p:cTn id="33" dur="500"/>
                                        <p:tgtEl>
                                          <p:spTgt spid="7259"/>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7261"/>
                                        </p:tgtEl>
                                        <p:attrNameLst>
                                          <p:attrName>style.visibility</p:attrName>
                                        </p:attrNameLst>
                                      </p:cBhvr>
                                      <p:to>
                                        <p:strVal val="visible"/>
                                      </p:to>
                                    </p:set>
                                    <p:animEffect filter="dissolve" transition="in">
                                      <p:cBhvr>
                                        <p:cTn id="38" dur="500"/>
                                        <p:tgtEl>
                                          <p:spTgt spid="7261"/>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7258"/>
                                        </p:tgtEl>
                                        <p:attrNameLst>
                                          <p:attrName>style.visibility</p:attrName>
                                        </p:attrNameLst>
                                      </p:cBhvr>
                                      <p:to>
                                        <p:strVal val="visible"/>
                                      </p:to>
                                    </p:set>
                                    <p:animEffect filter="dissolve" transition="in">
                                      <p:cBhvr>
                                        <p:cTn id="43" dur="500"/>
                                        <p:tgtEl>
                                          <p:spTgt spid="7258"/>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7262"/>
                                        </p:tgtEl>
                                        <p:attrNameLst>
                                          <p:attrName>style.visibility</p:attrName>
                                        </p:attrNameLst>
                                      </p:cBhvr>
                                      <p:to>
                                        <p:strVal val="visible"/>
                                      </p:to>
                                    </p:set>
                                    <p:animEffect filter="dissolve" transition="in">
                                      <p:cBhvr>
                                        <p:cTn id="48" dur="500"/>
                                        <p:tgtEl>
                                          <p:spTgt spid="7262"/>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7260"/>
                                        </p:tgtEl>
                                        <p:attrNameLst>
                                          <p:attrName>style.visibility</p:attrName>
                                        </p:attrNameLst>
                                      </p:cBhvr>
                                      <p:to>
                                        <p:strVal val="visible"/>
                                      </p:to>
                                    </p:set>
                                    <p:animEffect filter="dissolve" transition="in">
                                      <p:cBhvr>
                                        <p:cTn id="53" dur="500"/>
                                        <p:tgtEl>
                                          <p:spTgt spid="7260"/>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7268"/>
                                        </p:tgtEl>
                                        <p:attrNameLst>
                                          <p:attrName>style.visibility</p:attrName>
                                        </p:attrNameLst>
                                      </p:cBhvr>
                                      <p:to>
                                        <p:strVal val="visible"/>
                                      </p:to>
                                    </p:set>
                                    <p:animEffect filter="dissolve" transition="in">
                                      <p:cBhvr>
                                        <p:cTn id="58" dur="500"/>
                                        <p:tgtEl>
                                          <p:spTgt spid="7268"/>
                                        </p:tgtEl>
                                      </p:cBhvr>
                                    </p:animEffect>
                                  </p:childTnLst>
                                </p:cTn>
                              </p:par>
                            </p:childTnLst>
                          </p:cTn>
                        </p:par>
                        <p:par>
                          <p:cTn id="59" fill="hold">
                            <p:stCondLst>
                              <p:cond delay="500"/>
                            </p:stCondLst>
                            <p:childTnLst>
                              <p:par>
                                <p:cTn id="60" presetClass="entr" nodeType="afterEffect" presetID="9" grpId="11" fill="hold">
                                  <p:stCondLst>
                                    <p:cond delay="0"/>
                                  </p:stCondLst>
                                  <p:iterate type="el" backwards="0">
                                    <p:tmAbs val="0"/>
                                  </p:iterate>
                                  <p:childTnLst>
                                    <p:set>
                                      <p:cBhvr>
                                        <p:cTn id="61" fill="hold"/>
                                        <p:tgtEl>
                                          <p:spTgt spid="7264"/>
                                        </p:tgtEl>
                                        <p:attrNameLst>
                                          <p:attrName>style.visibility</p:attrName>
                                        </p:attrNameLst>
                                      </p:cBhvr>
                                      <p:to>
                                        <p:strVal val="visible"/>
                                      </p:to>
                                    </p:set>
                                    <p:animEffect filter="dissolve" transition="in">
                                      <p:cBhvr>
                                        <p:cTn id="62" dur="500"/>
                                        <p:tgtEl>
                                          <p:spTgt spid="7264"/>
                                        </p:tgtEl>
                                      </p:cBhvr>
                                    </p:animEffect>
                                  </p:childTnLst>
                                </p:cTn>
                              </p:par>
                            </p:childTnLst>
                          </p:cTn>
                        </p:par>
                        <p:par>
                          <p:cTn id="63" fill="hold">
                            <p:stCondLst>
                              <p:cond delay="1000"/>
                            </p:stCondLst>
                            <p:childTnLst>
                              <p:par>
                                <p:cTn id="64" presetClass="entr" nodeType="afterEffect" presetID="9" grpId="12" fill="hold">
                                  <p:stCondLst>
                                    <p:cond delay="0"/>
                                  </p:stCondLst>
                                  <p:iterate type="el" backwards="0">
                                    <p:tmAbs val="0"/>
                                  </p:iterate>
                                  <p:childTnLst>
                                    <p:set>
                                      <p:cBhvr>
                                        <p:cTn id="65" fill="hold"/>
                                        <p:tgtEl>
                                          <p:spTgt spid="7265"/>
                                        </p:tgtEl>
                                        <p:attrNameLst>
                                          <p:attrName>style.visibility</p:attrName>
                                        </p:attrNameLst>
                                      </p:cBhvr>
                                      <p:to>
                                        <p:strVal val="visible"/>
                                      </p:to>
                                    </p:set>
                                    <p:animEffect filter="dissolve" transition="in">
                                      <p:cBhvr>
                                        <p:cTn id="66" dur="500"/>
                                        <p:tgtEl>
                                          <p:spTgt spid="7265"/>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7283"/>
                                        </p:tgtEl>
                                        <p:attrNameLst>
                                          <p:attrName>style.visibility</p:attrName>
                                        </p:attrNameLst>
                                      </p:cBhvr>
                                      <p:to>
                                        <p:strVal val="visible"/>
                                      </p:to>
                                    </p:set>
                                    <p:animEffect filter="dissolve" transition="in">
                                      <p:cBhvr>
                                        <p:cTn id="71" dur="500"/>
                                        <p:tgtEl>
                                          <p:spTgt spid="7283"/>
                                        </p:tgtEl>
                                      </p:cBhvr>
                                    </p:animEffect>
                                  </p:childTnLst>
                                </p:cTn>
                              </p:par>
                            </p:childTnLst>
                          </p:cTn>
                        </p:par>
                        <p:par>
                          <p:cTn id="72" fill="hold">
                            <p:stCondLst>
                              <p:cond delay="500"/>
                            </p:stCondLst>
                            <p:childTnLst>
                              <p:par>
                                <p:cTn id="73" presetClass="entr" nodeType="afterEffect" presetID="9" grpId="14" fill="hold">
                                  <p:stCondLst>
                                    <p:cond delay="0"/>
                                  </p:stCondLst>
                                  <p:iterate type="el" backwards="0">
                                    <p:tmAbs val="0"/>
                                  </p:iterate>
                                  <p:childTnLst>
                                    <p:set>
                                      <p:cBhvr>
                                        <p:cTn id="74" fill="hold"/>
                                        <p:tgtEl>
                                          <p:spTgt spid="7279"/>
                                        </p:tgtEl>
                                        <p:attrNameLst>
                                          <p:attrName>style.visibility</p:attrName>
                                        </p:attrNameLst>
                                      </p:cBhvr>
                                      <p:to>
                                        <p:strVal val="visible"/>
                                      </p:to>
                                    </p:set>
                                    <p:animEffect filter="dissolve" transition="in">
                                      <p:cBhvr>
                                        <p:cTn id="75" dur="500"/>
                                        <p:tgtEl>
                                          <p:spTgt spid="7279"/>
                                        </p:tgtEl>
                                      </p:cBhvr>
                                    </p:animEffect>
                                  </p:childTnLst>
                                </p:cTn>
                              </p:par>
                            </p:childTnLst>
                          </p:cTn>
                        </p:par>
                        <p:par>
                          <p:cTn id="76" fill="hold">
                            <p:stCondLst>
                              <p:cond delay="1000"/>
                            </p:stCondLst>
                            <p:childTnLst>
                              <p:par>
                                <p:cTn id="77" presetClass="entr" nodeType="afterEffect" presetID="9" grpId="15" fill="hold">
                                  <p:stCondLst>
                                    <p:cond delay="0"/>
                                  </p:stCondLst>
                                  <p:iterate type="el" backwards="0">
                                    <p:tmAbs val="0"/>
                                  </p:iterate>
                                  <p:childTnLst>
                                    <p:set>
                                      <p:cBhvr>
                                        <p:cTn id="78" fill="hold"/>
                                        <p:tgtEl>
                                          <p:spTgt spid="7280"/>
                                        </p:tgtEl>
                                        <p:attrNameLst>
                                          <p:attrName>style.visibility</p:attrName>
                                        </p:attrNameLst>
                                      </p:cBhvr>
                                      <p:to>
                                        <p:strVal val="visible"/>
                                      </p:to>
                                    </p:set>
                                    <p:animEffect filter="dissolve" transition="in">
                                      <p:cBhvr>
                                        <p:cTn id="79" dur="500"/>
                                        <p:tgtEl>
                                          <p:spTgt spid="7280"/>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ID="9" grpId="16" fill="hold">
                                  <p:stCondLst>
                                    <p:cond delay="0"/>
                                  </p:stCondLst>
                                  <p:iterate type="el" backwards="0">
                                    <p:tmAbs val="0"/>
                                  </p:iterate>
                                  <p:childTnLst>
                                    <p:set>
                                      <p:cBhvr>
                                        <p:cTn id="83" fill="hold"/>
                                        <p:tgtEl>
                                          <p:spTgt spid="7273"/>
                                        </p:tgtEl>
                                        <p:attrNameLst>
                                          <p:attrName>style.visibility</p:attrName>
                                        </p:attrNameLst>
                                      </p:cBhvr>
                                      <p:to>
                                        <p:strVal val="visible"/>
                                      </p:to>
                                    </p:set>
                                    <p:animEffect filter="dissolve" transition="in">
                                      <p:cBhvr>
                                        <p:cTn id="84" dur="500"/>
                                        <p:tgtEl>
                                          <p:spTgt spid="7273"/>
                                        </p:tgtEl>
                                      </p:cBhvr>
                                    </p:animEffect>
                                  </p:childTnLst>
                                </p:cTn>
                              </p:par>
                            </p:childTnLst>
                          </p:cTn>
                        </p:par>
                        <p:par>
                          <p:cTn id="85" fill="hold">
                            <p:stCondLst>
                              <p:cond delay="500"/>
                            </p:stCondLst>
                            <p:childTnLst>
                              <p:par>
                                <p:cTn id="86" presetClass="entr" nodeType="afterEffect" presetID="9" grpId="17" fill="hold">
                                  <p:stCondLst>
                                    <p:cond delay="0"/>
                                  </p:stCondLst>
                                  <p:iterate type="el" backwards="0">
                                    <p:tmAbs val="0"/>
                                  </p:iterate>
                                  <p:childTnLst>
                                    <p:set>
                                      <p:cBhvr>
                                        <p:cTn id="87" fill="hold"/>
                                        <p:tgtEl>
                                          <p:spTgt spid="7269"/>
                                        </p:tgtEl>
                                        <p:attrNameLst>
                                          <p:attrName>style.visibility</p:attrName>
                                        </p:attrNameLst>
                                      </p:cBhvr>
                                      <p:to>
                                        <p:strVal val="visible"/>
                                      </p:to>
                                    </p:set>
                                    <p:animEffect filter="dissolve" transition="in">
                                      <p:cBhvr>
                                        <p:cTn id="88" dur="500"/>
                                        <p:tgtEl>
                                          <p:spTgt spid="7269"/>
                                        </p:tgtEl>
                                      </p:cBhvr>
                                    </p:animEffect>
                                  </p:childTnLst>
                                </p:cTn>
                              </p:par>
                            </p:childTnLst>
                          </p:cTn>
                        </p:par>
                        <p:par>
                          <p:cTn id="89" fill="hold">
                            <p:stCondLst>
                              <p:cond delay="1000"/>
                            </p:stCondLst>
                            <p:childTnLst>
                              <p:par>
                                <p:cTn id="90" presetClass="entr" nodeType="afterEffect" presetID="9" grpId="18" fill="hold">
                                  <p:stCondLst>
                                    <p:cond delay="0"/>
                                  </p:stCondLst>
                                  <p:iterate type="el" backwards="0">
                                    <p:tmAbs val="0"/>
                                  </p:iterate>
                                  <p:childTnLst>
                                    <p:set>
                                      <p:cBhvr>
                                        <p:cTn id="91" fill="hold"/>
                                        <p:tgtEl>
                                          <p:spTgt spid="7270"/>
                                        </p:tgtEl>
                                        <p:attrNameLst>
                                          <p:attrName>style.visibility</p:attrName>
                                        </p:attrNameLst>
                                      </p:cBhvr>
                                      <p:to>
                                        <p:strVal val="visible"/>
                                      </p:to>
                                    </p:set>
                                    <p:animEffect filter="dissolve" transition="in">
                                      <p:cBhvr>
                                        <p:cTn id="92" dur="500"/>
                                        <p:tgtEl>
                                          <p:spTgt spid="7270"/>
                                        </p:tgtEl>
                                      </p:cBhvr>
                                    </p:animEffect>
                                  </p:childTnLst>
                                </p:cTn>
                              </p:par>
                            </p:childTnLst>
                          </p:cTn>
                        </p:par>
                      </p:childTnLst>
                    </p:cTn>
                  </p:par>
                  <p:par>
                    <p:cTn id="93" fill="hold">
                      <p:stCondLst>
                        <p:cond delay="indefinite"/>
                      </p:stCondLst>
                      <p:childTnLst>
                        <p:par>
                          <p:cTn id="94" fill="hold">
                            <p:stCondLst>
                              <p:cond delay="0"/>
                            </p:stCondLst>
                            <p:childTnLst>
                              <p:par>
                                <p:cTn id="95" presetClass="entr" nodeType="clickEffect" presetID="9" grpId="19" fill="hold">
                                  <p:stCondLst>
                                    <p:cond delay="0"/>
                                  </p:stCondLst>
                                  <p:iterate type="el" backwards="0">
                                    <p:tmAbs val="0"/>
                                  </p:iterate>
                                  <p:childTnLst>
                                    <p:set>
                                      <p:cBhvr>
                                        <p:cTn id="96" fill="hold"/>
                                        <p:tgtEl>
                                          <p:spTgt spid="7288"/>
                                        </p:tgtEl>
                                        <p:attrNameLst>
                                          <p:attrName>style.visibility</p:attrName>
                                        </p:attrNameLst>
                                      </p:cBhvr>
                                      <p:to>
                                        <p:strVal val="visible"/>
                                      </p:to>
                                    </p:set>
                                    <p:animEffect filter="dissolve" transition="in">
                                      <p:cBhvr>
                                        <p:cTn id="97" dur="500"/>
                                        <p:tgtEl>
                                          <p:spTgt spid="7288"/>
                                        </p:tgtEl>
                                      </p:cBhvr>
                                    </p:animEffect>
                                  </p:childTnLst>
                                </p:cTn>
                              </p:par>
                            </p:childTnLst>
                          </p:cTn>
                        </p:par>
                        <p:par>
                          <p:cTn id="98" fill="hold">
                            <p:stCondLst>
                              <p:cond delay="500"/>
                            </p:stCondLst>
                            <p:childTnLst>
                              <p:par>
                                <p:cTn id="99" presetClass="entr" nodeType="afterEffect" presetID="9" grpId="20" fill="hold">
                                  <p:stCondLst>
                                    <p:cond delay="0"/>
                                  </p:stCondLst>
                                  <p:iterate type="el" backwards="0">
                                    <p:tmAbs val="0"/>
                                  </p:iterate>
                                  <p:childTnLst>
                                    <p:set>
                                      <p:cBhvr>
                                        <p:cTn id="100" fill="hold"/>
                                        <p:tgtEl>
                                          <p:spTgt spid="7284"/>
                                        </p:tgtEl>
                                        <p:attrNameLst>
                                          <p:attrName>style.visibility</p:attrName>
                                        </p:attrNameLst>
                                      </p:cBhvr>
                                      <p:to>
                                        <p:strVal val="visible"/>
                                      </p:to>
                                    </p:set>
                                    <p:animEffect filter="dissolve" transition="in">
                                      <p:cBhvr>
                                        <p:cTn id="101" dur="500"/>
                                        <p:tgtEl>
                                          <p:spTgt spid="7284"/>
                                        </p:tgtEl>
                                      </p:cBhvr>
                                    </p:animEffect>
                                  </p:childTnLst>
                                </p:cTn>
                              </p:par>
                            </p:childTnLst>
                          </p:cTn>
                        </p:par>
                        <p:par>
                          <p:cTn id="102" fill="hold">
                            <p:stCondLst>
                              <p:cond delay="1000"/>
                            </p:stCondLst>
                            <p:childTnLst>
                              <p:par>
                                <p:cTn id="103" presetClass="entr" nodeType="afterEffect" presetID="9" grpId="21" fill="hold">
                                  <p:stCondLst>
                                    <p:cond delay="0"/>
                                  </p:stCondLst>
                                  <p:iterate type="el" backwards="0">
                                    <p:tmAbs val="0"/>
                                  </p:iterate>
                                  <p:childTnLst>
                                    <p:set>
                                      <p:cBhvr>
                                        <p:cTn id="104" fill="hold"/>
                                        <p:tgtEl>
                                          <p:spTgt spid="7285"/>
                                        </p:tgtEl>
                                        <p:attrNameLst>
                                          <p:attrName>style.visibility</p:attrName>
                                        </p:attrNameLst>
                                      </p:cBhvr>
                                      <p:to>
                                        <p:strVal val="visible"/>
                                      </p:to>
                                    </p:set>
                                    <p:animEffect filter="dissolve" transition="in">
                                      <p:cBhvr>
                                        <p:cTn id="105" dur="500"/>
                                        <p:tgtEl>
                                          <p:spTgt spid="7285"/>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ID="9" grpId="22" fill="hold">
                                  <p:stCondLst>
                                    <p:cond delay="0"/>
                                  </p:stCondLst>
                                  <p:iterate type="el" backwards="0">
                                    <p:tmAbs val="0"/>
                                  </p:iterate>
                                  <p:childTnLst>
                                    <p:set>
                                      <p:cBhvr>
                                        <p:cTn id="109" fill="hold"/>
                                        <p:tgtEl>
                                          <p:spTgt spid="7278"/>
                                        </p:tgtEl>
                                        <p:attrNameLst>
                                          <p:attrName>style.visibility</p:attrName>
                                        </p:attrNameLst>
                                      </p:cBhvr>
                                      <p:to>
                                        <p:strVal val="visible"/>
                                      </p:to>
                                    </p:set>
                                    <p:animEffect filter="dissolve" transition="in">
                                      <p:cBhvr>
                                        <p:cTn id="110" dur="500"/>
                                        <p:tgtEl>
                                          <p:spTgt spid="7278"/>
                                        </p:tgtEl>
                                      </p:cBhvr>
                                    </p:animEffect>
                                  </p:childTnLst>
                                </p:cTn>
                              </p:par>
                            </p:childTnLst>
                          </p:cTn>
                        </p:par>
                        <p:par>
                          <p:cTn id="111" fill="hold">
                            <p:stCondLst>
                              <p:cond delay="500"/>
                            </p:stCondLst>
                            <p:childTnLst>
                              <p:par>
                                <p:cTn id="112" presetClass="entr" nodeType="afterEffect" presetID="9" grpId="23" fill="hold">
                                  <p:stCondLst>
                                    <p:cond delay="0"/>
                                  </p:stCondLst>
                                  <p:iterate type="el" backwards="0">
                                    <p:tmAbs val="0"/>
                                  </p:iterate>
                                  <p:childTnLst>
                                    <p:set>
                                      <p:cBhvr>
                                        <p:cTn id="113" fill="hold"/>
                                        <p:tgtEl>
                                          <p:spTgt spid="7274"/>
                                        </p:tgtEl>
                                        <p:attrNameLst>
                                          <p:attrName>style.visibility</p:attrName>
                                        </p:attrNameLst>
                                      </p:cBhvr>
                                      <p:to>
                                        <p:strVal val="visible"/>
                                      </p:to>
                                    </p:set>
                                    <p:animEffect filter="dissolve" transition="in">
                                      <p:cBhvr>
                                        <p:cTn id="114" dur="500"/>
                                        <p:tgtEl>
                                          <p:spTgt spid="7274"/>
                                        </p:tgtEl>
                                      </p:cBhvr>
                                    </p:animEffect>
                                  </p:childTnLst>
                                </p:cTn>
                              </p:par>
                            </p:childTnLst>
                          </p:cTn>
                        </p:par>
                        <p:par>
                          <p:cTn id="115" fill="hold">
                            <p:stCondLst>
                              <p:cond delay="1000"/>
                            </p:stCondLst>
                            <p:childTnLst>
                              <p:par>
                                <p:cTn id="116" presetClass="entr" nodeType="afterEffect" presetID="9" grpId="24" fill="hold">
                                  <p:stCondLst>
                                    <p:cond delay="0"/>
                                  </p:stCondLst>
                                  <p:iterate type="el" backwards="0">
                                    <p:tmAbs val="0"/>
                                  </p:iterate>
                                  <p:childTnLst>
                                    <p:set>
                                      <p:cBhvr>
                                        <p:cTn id="117" fill="hold"/>
                                        <p:tgtEl>
                                          <p:spTgt spid="7275"/>
                                        </p:tgtEl>
                                        <p:attrNameLst>
                                          <p:attrName>style.visibility</p:attrName>
                                        </p:attrNameLst>
                                      </p:cBhvr>
                                      <p:to>
                                        <p:strVal val="visible"/>
                                      </p:to>
                                    </p:set>
                                    <p:animEffect filter="dissolve" transition="in">
                                      <p:cBhvr>
                                        <p:cTn id="118" dur="500"/>
                                        <p:tgtEl>
                                          <p:spTgt spid="7275"/>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ID="9" grpId="25" fill="hold">
                                  <p:stCondLst>
                                    <p:cond delay="0"/>
                                  </p:stCondLst>
                                  <p:iterate type="el" backwards="0">
                                    <p:tmAbs val="0"/>
                                  </p:iterate>
                                  <p:childTnLst>
                                    <p:set>
                                      <p:cBhvr>
                                        <p:cTn id="122" fill="hold"/>
                                        <p:tgtEl>
                                          <p:spTgt spid="7293"/>
                                        </p:tgtEl>
                                        <p:attrNameLst>
                                          <p:attrName>style.visibility</p:attrName>
                                        </p:attrNameLst>
                                      </p:cBhvr>
                                      <p:to>
                                        <p:strVal val="visible"/>
                                      </p:to>
                                    </p:set>
                                    <p:animEffect filter="dissolve" transition="in">
                                      <p:cBhvr>
                                        <p:cTn id="123" dur="500"/>
                                        <p:tgtEl>
                                          <p:spTgt spid="7293"/>
                                        </p:tgtEl>
                                      </p:cBhvr>
                                    </p:animEffect>
                                  </p:childTnLst>
                                </p:cTn>
                              </p:par>
                            </p:childTnLst>
                          </p:cTn>
                        </p:par>
                        <p:par>
                          <p:cTn id="124" fill="hold">
                            <p:stCondLst>
                              <p:cond delay="500"/>
                            </p:stCondLst>
                            <p:childTnLst>
                              <p:par>
                                <p:cTn id="125" presetClass="entr" nodeType="afterEffect" presetID="9" grpId="26" fill="hold">
                                  <p:stCondLst>
                                    <p:cond delay="0"/>
                                  </p:stCondLst>
                                  <p:iterate type="el" backwards="0">
                                    <p:tmAbs val="0"/>
                                  </p:iterate>
                                  <p:childTnLst>
                                    <p:set>
                                      <p:cBhvr>
                                        <p:cTn id="126" fill="hold"/>
                                        <p:tgtEl>
                                          <p:spTgt spid="7289"/>
                                        </p:tgtEl>
                                        <p:attrNameLst>
                                          <p:attrName>style.visibility</p:attrName>
                                        </p:attrNameLst>
                                      </p:cBhvr>
                                      <p:to>
                                        <p:strVal val="visible"/>
                                      </p:to>
                                    </p:set>
                                    <p:animEffect filter="dissolve" transition="in">
                                      <p:cBhvr>
                                        <p:cTn id="127" dur="500"/>
                                        <p:tgtEl>
                                          <p:spTgt spid="7289"/>
                                        </p:tgtEl>
                                      </p:cBhvr>
                                    </p:animEffect>
                                  </p:childTnLst>
                                </p:cTn>
                              </p:par>
                            </p:childTnLst>
                          </p:cTn>
                        </p:par>
                        <p:par>
                          <p:cTn id="128" fill="hold">
                            <p:stCondLst>
                              <p:cond delay="1000"/>
                            </p:stCondLst>
                            <p:childTnLst>
                              <p:par>
                                <p:cTn id="129" presetClass="entr" nodeType="afterEffect" presetID="9" grpId="27" fill="hold">
                                  <p:stCondLst>
                                    <p:cond delay="0"/>
                                  </p:stCondLst>
                                  <p:iterate type="el" backwards="0">
                                    <p:tmAbs val="0"/>
                                  </p:iterate>
                                  <p:childTnLst>
                                    <p:set>
                                      <p:cBhvr>
                                        <p:cTn id="130" fill="hold"/>
                                        <p:tgtEl>
                                          <p:spTgt spid="7290"/>
                                        </p:tgtEl>
                                        <p:attrNameLst>
                                          <p:attrName>style.visibility</p:attrName>
                                        </p:attrNameLst>
                                      </p:cBhvr>
                                      <p:to>
                                        <p:strVal val="visible"/>
                                      </p:to>
                                    </p:set>
                                    <p:animEffect filter="dissolve" transition="in">
                                      <p:cBhvr>
                                        <p:cTn id="131" dur="500"/>
                                        <p:tgtEl>
                                          <p:spTgt spid="729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7254" grpId="1"/>
      <p:bldP build="whole" bldLvl="1" animBg="1" rev="0" advAuto="0" spid="7270" grpId="18"/>
      <p:bldP build="whole" bldLvl="1" animBg="1" rev="0" advAuto="0" spid="7262" grpId="8"/>
      <p:bldP build="whole" bldLvl="1" animBg="1" rev="0" advAuto="0" spid="7293" grpId="25"/>
      <p:bldP build="whole" bldLvl="1" animBg="1" rev="0" advAuto="0" spid="7273" grpId="16"/>
      <p:bldP build="whole" bldLvl="1" animBg="1" rev="0" advAuto="0" spid="7283" grpId="13"/>
      <p:bldP build="whole" bldLvl="1" animBg="1" rev="0" advAuto="0" spid="7285" grpId="21"/>
      <p:bldP build="whole" bldLvl="1" animBg="1" rev="0" advAuto="0" spid="7257" grpId="3"/>
      <p:bldP build="whole" bldLvl="1" animBg="1" rev="0" advAuto="0" spid="7264" grpId="11"/>
      <p:bldP build="whole" bldLvl="1" animBg="1" rev="0" advAuto="0" spid="7289" grpId="26"/>
      <p:bldP build="whole" bldLvl="1" animBg="1" rev="0" advAuto="0" spid="7280" grpId="15"/>
      <p:bldP build="whole" bldLvl="1" animBg="1" rev="0" advAuto="0" spid="7261" grpId="6"/>
      <p:bldP build="whole" bldLvl="1" animBg="1" rev="0" advAuto="0" spid="7259" grpId="5"/>
      <p:bldP build="whole" bldLvl="1" animBg="1" rev="0" advAuto="0" spid="7288" grpId="19"/>
      <p:bldP build="p" bldLvl="1" animBg="1" rev="0" advAuto="0" spid="7255" grpId="2"/>
      <p:bldP build="whole" bldLvl="1" animBg="1" rev="0" advAuto="0" spid="7284" grpId="20"/>
      <p:bldP build="whole" bldLvl="1" animBg="1" rev="0" advAuto="0" spid="7274" grpId="23"/>
      <p:bldP build="whole" bldLvl="1" animBg="1" rev="0" advAuto="0" spid="7290" grpId="27"/>
      <p:bldP build="whole" bldLvl="1" animBg="1" rev="0" advAuto="0" spid="7275" grpId="24"/>
      <p:bldP build="whole" bldLvl="1" animBg="1" rev="0" advAuto="0" spid="7265" grpId="12"/>
      <p:bldP build="whole" bldLvl="1" animBg="1" rev="0" advAuto="0" spid="7258" grpId="7"/>
      <p:bldP build="whole" bldLvl="1" animBg="1" rev="0" advAuto="0" spid="7278" grpId="22"/>
      <p:bldP build="whole" bldLvl="1" animBg="1" rev="0" advAuto="0" spid="7263" grpId="4"/>
      <p:bldP build="whole" bldLvl="1" animBg="1" rev="0" advAuto="0" spid="7279" grpId="14"/>
      <p:bldP build="whole" bldLvl="1" animBg="1" rev="0" advAuto="0" spid="7269" grpId="17"/>
      <p:bldP build="whole" bldLvl="1" animBg="1" rev="0" advAuto="0" spid="7268" grpId="10"/>
      <p:bldP build="whole" bldLvl="1" animBg="1" rev="0" advAuto="0" spid="7260" grpId="9"/>
    </p:bldLst>
  </p:timing>
</p:sld>
</file>

<file path=ppt/slides/slide11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298" name="Shape 7298"/>
          <p:cNvSpPr/>
          <p:nvPr>
            <p:ph type="body" sz="quarter" idx="1"/>
          </p:nvPr>
        </p:nvSpPr>
        <p:spPr>
          <a:prstGeom prst="rect">
            <a:avLst/>
          </a:prstGeom>
        </p:spPr>
        <p:txBody>
          <a:bodyPr/>
          <a:lstStyle/>
          <a:p>
            <a:pPr/>
            <a:r>
              <a:t>Creative Map Infographic</a:t>
            </a:r>
          </a:p>
        </p:txBody>
      </p:sp>
      <p:sp>
        <p:nvSpPr>
          <p:cNvPr id="7299" name="Shape 7299"/>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300" name="Shape 7300"/>
          <p:cNvSpPr/>
          <p:nvPr>
            <p:ph type="sldNum" sz="quarter" idx="2"/>
          </p:nvPr>
        </p:nvSpPr>
        <p:spPr>
          <a:xfrm>
            <a:off x="11579487" y="445801"/>
            <a:ext cx="215232"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301" name="Shape 7301"/>
          <p:cNvSpPr/>
          <p:nvPr/>
        </p:nvSpPr>
        <p:spPr>
          <a:xfrm>
            <a:off x="1231405" y="1828795"/>
            <a:ext cx="4357688" cy="217884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9671"/>
                  <a:pt x="4835" y="0"/>
                  <a:pt x="10800" y="0"/>
                </a:cubicBezTo>
                <a:cubicBezTo>
                  <a:pt x="16765" y="0"/>
                  <a:pt x="21600" y="9671"/>
                  <a:pt x="21600" y="21600"/>
                </a:cubicBezTo>
                <a:lnTo>
                  <a:pt x="19193" y="21527"/>
                </a:lnTo>
                <a:cubicBezTo>
                  <a:pt x="19193" y="12257"/>
                  <a:pt x="15435" y="4742"/>
                  <a:pt x="10800" y="4742"/>
                </a:cubicBezTo>
                <a:cubicBezTo>
                  <a:pt x="6165" y="4742"/>
                  <a:pt x="2407" y="12257"/>
                  <a:pt x="2407" y="21527"/>
                </a:cubicBezTo>
                <a:close/>
              </a:path>
            </a:pathLst>
          </a:custGeom>
          <a:solidFill>
            <a:srgbClr val="F23B48"/>
          </a:solidFill>
          <a:ln w="12700">
            <a:miter lim="400000"/>
          </a:ln>
        </p:spPr>
        <p:txBody>
          <a:bodyPr lIns="45719" rIns="45719" anchor="ctr"/>
          <a:lstStyle/>
          <a:p>
            <a:pPr algn="ctr"/>
          </a:p>
        </p:txBody>
      </p:sp>
      <p:sp>
        <p:nvSpPr>
          <p:cNvPr id="7302" name="Shape 7302"/>
          <p:cNvSpPr/>
          <p:nvPr/>
        </p:nvSpPr>
        <p:spPr>
          <a:xfrm>
            <a:off x="1818257" y="2415648"/>
            <a:ext cx="3183985" cy="15957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549"/>
                </a:moveTo>
                <a:cubicBezTo>
                  <a:pt x="0" y="9648"/>
                  <a:pt x="4835" y="0"/>
                  <a:pt x="10800" y="0"/>
                </a:cubicBezTo>
                <a:cubicBezTo>
                  <a:pt x="16765" y="0"/>
                  <a:pt x="21600" y="9648"/>
                  <a:pt x="21600" y="21549"/>
                </a:cubicBezTo>
                <a:lnTo>
                  <a:pt x="18140" y="21600"/>
                </a:lnTo>
                <a:cubicBezTo>
                  <a:pt x="18140" y="13511"/>
                  <a:pt x="14854" y="6953"/>
                  <a:pt x="10800" y="6953"/>
                </a:cubicBezTo>
                <a:cubicBezTo>
                  <a:pt x="6746" y="6953"/>
                  <a:pt x="3459" y="13511"/>
                  <a:pt x="3459" y="21600"/>
                </a:cubicBezTo>
                <a:close/>
              </a:path>
            </a:pathLst>
          </a:custGeom>
          <a:solidFill>
            <a:srgbClr val="495D6B"/>
          </a:solidFill>
          <a:ln w="12700">
            <a:miter lim="400000"/>
          </a:ln>
        </p:spPr>
        <p:txBody>
          <a:bodyPr lIns="45719" rIns="45719" anchor="ctr"/>
          <a:lstStyle/>
          <a:p>
            <a:pPr algn="ctr"/>
          </a:p>
        </p:txBody>
      </p:sp>
      <p:sp>
        <p:nvSpPr>
          <p:cNvPr id="7303" name="Shape 7303"/>
          <p:cNvSpPr/>
          <p:nvPr/>
        </p:nvSpPr>
        <p:spPr>
          <a:xfrm>
            <a:off x="2442567" y="3039959"/>
            <a:ext cx="1935364" cy="9699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549"/>
                </a:moveTo>
                <a:cubicBezTo>
                  <a:pt x="0" y="9648"/>
                  <a:pt x="4835" y="0"/>
                  <a:pt x="10800" y="0"/>
                </a:cubicBezTo>
                <a:cubicBezTo>
                  <a:pt x="16765" y="0"/>
                  <a:pt x="21600" y="9648"/>
                  <a:pt x="21600" y="21549"/>
                </a:cubicBezTo>
                <a:lnTo>
                  <a:pt x="17472" y="21600"/>
                </a:lnTo>
                <a:cubicBezTo>
                  <a:pt x="17472" y="14248"/>
                  <a:pt x="14485" y="8288"/>
                  <a:pt x="10800" y="8288"/>
                </a:cubicBezTo>
                <a:cubicBezTo>
                  <a:pt x="7115" y="8288"/>
                  <a:pt x="4128" y="14248"/>
                  <a:pt x="4128" y="21600"/>
                </a:cubicBezTo>
                <a:close/>
              </a:path>
            </a:pathLst>
          </a:custGeom>
          <a:solidFill>
            <a:srgbClr val="637C90"/>
          </a:solidFill>
          <a:ln w="12700">
            <a:miter lim="400000"/>
          </a:ln>
        </p:spPr>
        <p:txBody>
          <a:bodyPr lIns="45719" rIns="45719" anchor="ctr"/>
          <a:lstStyle/>
          <a:p>
            <a:pPr algn="ctr"/>
          </a:p>
        </p:txBody>
      </p:sp>
      <p:sp>
        <p:nvSpPr>
          <p:cNvPr id="7304" name="Shape 7304"/>
          <p:cNvSpPr/>
          <p:nvPr/>
        </p:nvSpPr>
        <p:spPr>
          <a:xfrm>
            <a:off x="2923761" y="3521152"/>
            <a:ext cx="972977" cy="48763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549"/>
                </a:moveTo>
                <a:cubicBezTo>
                  <a:pt x="0" y="9648"/>
                  <a:pt x="4835" y="0"/>
                  <a:pt x="10800" y="0"/>
                </a:cubicBezTo>
                <a:cubicBezTo>
                  <a:pt x="16765" y="0"/>
                  <a:pt x="21600" y="9648"/>
                  <a:pt x="21600" y="21549"/>
                </a:cubicBezTo>
                <a:lnTo>
                  <a:pt x="15397" y="21600"/>
                </a:lnTo>
                <a:cubicBezTo>
                  <a:pt x="15397" y="16535"/>
                  <a:pt x="13339" y="12428"/>
                  <a:pt x="10800" y="12428"/>
                </a:cubicBezTo>
                <a:cubicBezTo>
                  <a:pt x="8261" y="12428"/>
                  <a:pt x="6203" y="16535"/>
                  <a:pt x="6203" y="21600"/>
                </a:cubicBezTo>
                <a:close/>
              </a:path>
            </a:pathLst>
          </a:custGeom>
          <a:solidFill>
            <a:srgbClr val="99AEBA"/>
          </a:solidFill>
          <a:ln w="12700">
            <a:miter lim="400000"/>
          </a:ln>
        </p:spPr>
        <p:txBody>
          <a:bodyPr lIns="45719" rIns="45719" anchor="ctr"/>
          <a:lstStyle/>
          <a:p>
            <a:pPr algn="ctr"/>
          </a:p>
        </p:txBody>
      </p:sp>
      <p:sp>
        <p:nvSpPr>
          <p:cNvPr id="7305" name="Shape 7305"/>
          <p:cNvSpPr/>
          <p:nvPr/>
        </p:nvSpPr>
        <p:spPr>
          <a:xfrm flipH="1" flipV="1">
            <a:off x="2615292" y="4112728"/>
            <a:ext cx="715085" cy="7373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0"/>
                </a:lnTo>
                <a:cubicBezTo>
                  <a:pt x="12035" y="358"/>
                  <a:pt x="21600" y="9923"/>
                  <a:pt x="21600" y="21600"/>
                </a:cubicBezTo>
              </a:path>
            </a:pathLst>
          </a:custGeom>
          <a:ln w="31750">
            <a:solidFill>
              <a:srgbClr val="637C90"/>
            </a:solidFill>
            <a:miter/>
            <a:headEnd type="oval"/>
          </a:ln>
        </p:spPr>
        <p:txBody>
          <a:bodyPr lIns="45719" rIns="45719" anchor="ctr"/>
          <a:lstStyle/>
          <a:p>
            <a:pPr algn="ctr"/>
          </a:p>
        </p:txBody>
      </p:sp>
      <p:sp>
        <p:nvSpPr>
          <p:cNvPr id="7306" name="Shape 7306"/>
          <p:cNvSpPr/>
          <p:nvPr/>
        </p:nvSpPr>
        <p:spPr>
          <a:xfrm flipH="1" flipV="1">
            <a:off x="2076996" y="4103061"/>
            <a:ext cx="1268391" cy="12683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1929" y="0"/>
                  <a:pt x="21600" y="9671"/>
                  <a:pt x="21600" y="21600"/>
                </a:cubicBezTo>
              </a:path>
            </a:pathLst>
          </a:custGeom>
          <a:ln w="31750">
            <a:solidFill>
              <a:srgbClr val="495D6B"/>
            </a:solidFill>
            <a:miter/>
            <a:headEnd type="oval"/>
          </a:ln>
        </p:spPr>
        <p:txBody>
          <a:bodyPr lIns="45719" rIns="45719" anchor="ctr"/>
          <a:lstStyle/>
          <a:p>
            <a:pPr algn="ctr">
              <a:defRPr>
                <a:solidFill>
                  <a:srgbClr val="495D6B"/>
                </a:solidFill>
              </a:defRPr>
            </a:pPr>
          </a:p>
        </p:txBody>
      </p:sp>
      <p:sp>
        <p:nvSpPr>
          <p:cNvPr id="7307" name="Shape 7307"/>
          <p:cNvSpPr/>
          <p:nvPr/>
        </p:nvSpPr>
        <p:spPr>
          <a:xfrm flipH="1" flipV="1">
            <a:off x="1479047" y="4103128"/>
            <a:ext cx="1879648" cy="1761668"/>
          </a:xfrm>
          <a:custGeom>
            <a:avLst/>
            <a:gdLst/>
            <a:ahLst/>
            <a:cxnLst>
              <a:cxn ang="0">
                <a:pos x="wd2" y="hd2"/>
              </a:cxn>
              <a:cxn ang="5400000">
                <a:pos x="wd2" y="hd2"/>
              </a:cxn>
              <a:cxn ang="10800000">
                <a:pos x="wd2" y="hd2"/>
              </a:cxn>
              <a:cxn ang="16200000">
                <a:pos x="wd2" y="hd2"/>
              </a:cxn>
            </a:cxnLst>
            <a:rect l="0" t="0" r="r" b="b"/>
            <a:pathLst>
              <a:path w="21600" h="20875" fill="norm" stroke="1" extrusionOk="0">
                <a:moveTo>
                  <a:pt x="0" y="48"/>
                </a:moveTo>
                <a:lnTo>
                  <a:pt x="0" y="48"/>
                </a:lnTo>
                <a:cubicBezTo>
                  <a:pt x="11155" y="-725"/>
                  <a:pt x="20805" y="7973"/>
                  <a:pt x="21554" y="19476"/>
                </a:cubicBezTo>
                <a:cubicBezTo>
                  <a:pt x="21585" y="19942"/>
                  <a:pt x="21600" y="20408"/>
                  <a:pt x="21600" y="20875"/>
                </a:cubicBezTo>
              </a:path>
            </a:pathLst>
          </a:custGeom>
          <a:ln w="31750">
            <a:solidFill>
              <a:srgbClr val="F23B48"/>
            </a:solidFill>
            <a:miter/>
            <a:headEnd type="oval"/>
          </a:ln>
        </p:spPr>
        <p:txBody>
          <a:bodyPr lIns="45719" rIns="45719" anchor="ctr"/>
          <a:lstStyle/>
          <a:p>
            <a:pPr algn="ctr"/>
          </a:p>
        </p:txBody>
      </p:sp>
      <p:sp>
        <p:nvSpPr>
          <p:cNvPr id="7308" name="Shape 7308"/>
          <p:cNvSpPr/>
          <p:nvPr/>
        </p:nvSpPr>
        <p:spPr>
          <a:xfrm flipH="1" flipV="1">
            <a:off x="3053352" y="4103129"/>
            <a:ext cx="279214" cy="255465"/>
          </a:xfrm>
          <a:custGeom>
            <a:avLst/>
            <a:gdLst/>
            <a:ahLst/>
            <a:cxnLst>
              <a:cxn ang="0">
                <a:pos x="wd2" y="hd2"/>
              </a:cxn>
              <a:cxn ang="5400000">
                <a:pos x="wd2" y="hd2"/>
              </a:cxn>
              <a:cxn ang="10800000">
                <a:pos x="wd2" y="hd2"/>
              </a:cxn>
              <a:cxn ang="16200000">
                <a:pos x="wd2" y="hd2"/>
              </a:cxn>
            </a:cxnLst>
            <a:rect l="0" t="0" r="r" b="b"/>
            <a:pathLst>
              <a:path w="21600" h="20631" fill="norm" stroke="1" extrusionOk="0">
                <a:moveTo>
                  <a:pt x="0" y="91"/>
                </a:moveTo>
                <a:lnTo>
                  <a:pt x="0" y="91"/>
                </a:lnTo>
                <a:cubicBezTo>
                  <a:pt x="10867" y="-969"/>
                  <a:pt x="20499" y="7368"/>
                  <a:pt x="21514" y="18712"/>
                </a:cubicBezTo>
                <a:cubicBezTo>
                  <a:pt x="21571" y="19350"/>
                  <a:pt x="21600" y="19990"/>
                  <a:pt x="21600" y="20631"/>
                </a:cubicBezTo>
              </a:path>
            </a:pathLst>
          </a:custGeom>
          <a:ln w="31750">
            <a:solidFill>
              <a:srgbClr val="99AEBA"/>
            </a:solidFill>
            <a:miter/>
            <a:headEnd type="oval"/>
          </a:ln>
        </p:spPr>
        <p:txBody>
          <a:bodyPr lIns="45719" rIns="45719" anchor="ctr"/>
          <a:lstStyle/>
          <a:p>
            <a:pPr algn="ctr"/>
          </a:p>
        </p:txBody>
      </p:sp>
      <p:sp>
        <p:nvSpPr>
          <p:cNvPr id="7309" name="Shape 7309"/>
          <p:cNvSpPr/>
          <p:nvPr/>
        </p:nvSpPr>
        <p:spPr>
          <a:xfrm>
            <a:off x="3449470" y="4167849"/>
            <a:ext cx="38666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99AEBA"/>
                </a:solidFill>
                <a:latin typeface="Lato Black"/>
                <a:ea typeface="Lato Black"/>
                <a:cs typeface="Lato Black"/>
                <a:sym typeface="Lato Black"/>
              </a:defRPr>
            </a:lvl1pPr>
          </a:lstStyle>
          <a:p>
            <a:pPr/>
            <a:r>
              <a:t>01</a:t>
            </a:r>
          </a:p>
        </p:txBody>
      </p:sp>
      <p:sp>
        <p:nvSpPr>
          <p:cNvPr id="7310" name="Shape 7310"/>
          <p:cNvSpPr/>
          <p:nvPr/>
        </p:nvSpPr>
        <p:spPr>
          <a:xfrm>
            <a:off x="3449470" y="4654937"/>
            <a:ext cx="38666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637C90"/>
                </a:solidFill>
                <a:latin typeface="Lato Black"/>
                <a:ea typeface="Lato Black"/>
                <a:cs typeface="Lato Black"/>
                <a:sym typeface="Lato Black"/>
              </a:defRPr>
            </a:lvl1pPr>
          </a:lstStyle>
          <a:p>
            <a:pPr/>
            <a:r>
              <a:t>02</a:t>
            </a:r>
          </a:p>
        </p:txBody>
      </p:sp>
      <p:sp>
        <p:nvSpPr>
          <p:cNvPr id="7311" name="Shape 7311"/>
          <p:cNvSpPr/>
          <p:nvPr/>
        </p:nvSpPr>
        <p:spPr>
          <a:xfrm>
            <a:off x="3449470" y="5167672"/>
            <a:ext cx="38666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495D6B"/>
                </a:solidFill>
                <a:latin typeface="Lato Black"/>
                <a:ea typeface="Lato Black"/>
                <a:cs typeface="Lato Black"/>
                <a:sym typeface="Lato Black"/>
              </a:defRPr>
            </a:lvl1pPr>
          </a:lstStyle>
          <a:p>
            <a:pPr/>
            <a:r>
              <a:t>03</a:t>
            </a:r>
          </a:p>
        </p:txBody>
      </p:sp>
      <p:sp>
        <p:nvSpPr>
          <p:cNvPr id="7312" name="Shape 7312"/>
          <p:cNvSpPr/>
          <p:nvPr/>
        </p:nvSpPr>
        <p:spPr>
          <a:xfrm>
            <a:off x="3449470" y="5656850"/>
            <a:ext cx="38666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04</a:t>
            </a:r>
          </a:p>
        </p:txBody>
      </p:sp>
      <p:sp>
        <p:nvSpPr>
          <p:cNvPr id="7313" name="Shape 7313"/>
          <p:cNvSpPr/>
          <p:nvPr/>
        </p:nvSpPr>
        <p:spPr>
          <a:xfrm>
            <a:off x="3975165" y="5752486"/>
            <a:ext cx="1655213"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F23B48"/>
                </a:solidFill>
                <a:latin typeface="Lato"/>
                <a:ea typeface="Lato"/>
                <a:cs typeface="Lato"/>
                <a:sym typeface="Lato"/>
              </a:defRPr>
            </a:lvl1pPr>
          </a:lstStyle>
          <a:p>
            <a:pPr/>
            <a:r>
              <a:t>User Experience</a:t>
            </a:r>
          </a:p>
        </p:txBody>
      </p:sp>
      <p:sp>
        <p:nvSpPr>
          <p:cNvPr id="7314" name="Shape 7314"/>
          <p:cNvSpPr/>
          <p:nvPr/>
        </p:nvSpPr>
        <p:spPr>
          <a:xfrm>
            <a:off x="3975165" y="4257852"/>
            <a:ext cx="1652512"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99AEBA"/>
                </a:solidFill>
                <a:latin typeface="Lato"/>
                <a:ea typeface="Lato"/>
                <a:cs typeface="Lato"/>
                <a:sym typeface="Lato"/>
              </a:defRPr>
            </a:lvl1pPr>
          </a:lstStyle>
          <a:p>
            <a:pPr/>
            <a:r>
              <a:t>Business Strategy</a:t>
            </a:r>
          </a:p>
        </p:txBody>
      </p:sp>
      <p:sp>
        <p:nvSpPr>
          <p:cNvPr id="7315" name="Shape 7315"/>
          <p:cNvSpPr/>
          <p:nvPr/>
        </p:nvSpPr>
        <p:spPr>
          <a:xfrm>
            <a:off x="3975165" y="4764499"/>
            <a:ext cx="1652512"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637C90"/>
                </a:solidFill>
                <a:latin typeface="Lato"/>
                <a:ea typeface="Lato"/>
                <a:cs typeface="Lato"/>
                <a:sym typeface="Lato"/>
              </a:defRPr>
            </a:lvl1pPr>
          </a:lstStyle>
          <a:p>
            <a:pPr/>
            <a:r>
              <a:t>Light Content</a:t>
            </a:r>
          </a:p>
        </p:txBody>
      </p:sp>
      <p:sp>
        <p:nvSpPr>
          <p:cNvPr id="7316" name="Shape 7316"/>
          <p:cNvSpPr/>
          <p:nvPr/>
        </p:nvSpPr>
        <p:spPr>
          <a:xfrm>
            <a:off x="3975165" y="5263793"/>
            <a:ext cx="2020361"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495D6B"/>
                </a:solidFill>
                <a:latin typeface="Lato"/>
                <a:ea typeface="Lato"/>
                <a:cs typeface="Lato"/>
                <a:sym typeface="Lato"/>
              </a:defRPr>
            </a:lvl1pPr>
          </a:lstStyle>
          <a:p>
            <a:pPr/>
            <a:r>
              <a:t>Dashboard Control</a:t>
            </a:r>
          </a:p>
        </p:txBody>
      </p:sp>
      <p:sp>
        <p:nvSpPr>
          <p:cNvPr id="7317" name="Shape 7317"/>
          <p:cNvSpPr/>
          <p:nvPr/>
        </p:nvSpPr>
        <p:spPr>
          <a:xfrm>
            <a:off x="7699657" y="2205422"/>
            <a:ext cx="3401734"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318" name="Shape 7318"/>
          <p:cNvSpPr/>
          <p:nvPr/>
        </p:nvSpPr>
        <p:spPr>
          <a:xfrm>
            <a:off x="7699657" y="1900234"/>
            <a:ext cx="340173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Type A</a:t>
            </a:r>
          </a:p>
        </p:txBody>
      </p:sp>
      <p:grpSp>
        <p:nvGrpSpPr>
          <p:cNvPr id="7321" name="Group 7321"/>
          <p:cNvGrpSpPr/>
          <p:nvPr/>
        </p:nvGrpSpPr>
        <p:grpSpPr>
          <a:xfrm>
            <a:off x="6743461" y="1919161"/>
            <a:ext cx="700335" cy="700335"/>
            <a:chOff x="0" y="0"/>
            <a:chExt cx="700333" cy="700333"/>
          </a:xfrm>
        </p:grpSpPr>
        <p:sp>
          <p:nvSpPr>
            <p:cNvPr id="7319" name="Shape 7319"/>
            <p:cNvSpPr/>
            <p:nvPr/>
          </p:nvSpPr>
          <p:spPr>
            <a:xfrm>
              <a:off x="0" y="0"/>
              <a:ext cx="700334" cy="700334"/>
            </a:xfrm>
            <a:prstGeom prst="ellipse">
              <a:avLst/>
            </a:prstGeom>
            <a:solidFill>
              <a:srgbClr val="FFFFFF"/>
            </a:solidFill>
            <a:ln w="38100" cap="flat">
              <a:solidFill>
                <a:srgbClr val="F23B48"/>
              </a:solidFill>
              <a:prstDash val="solid"/>
              <a:miter lim="800000"/>
            </a:ln>
            <a:effectLst/>
          </p:spPr>
          <p:txBody>
            <a:bodyPr wrap="square" lIns="45719" tIns="45719" rIns="45719" bIns="45719" numCol="1" anchor="ctr">
              <a:noAutofit/>
            </a:bodyPr>
            <a:lstStyle/>
            <a:p>
              <a:pPr algn="ctr">
                <a:defRPr sz="2800">
                  <a:solidFill>
                    <a:srgbClr val="F23B48"/>
                  </a:solidFill>
                  <a:latin typeface="FontAwesome"/>
                  <a:ea typeface="FontAwesome"/>
                  <a:cs typeface="FontAwesome"/>
                  <a:sym typeface="FontAwesome"/>
                </a:defRPr>
              </a:pPr>
            </a:p>
          </p:txBody>
        </p:sp>
        <p:sp>
          <p:nvSpPr>
            <p:cNvPr id="7320" name="Shape 7320"/>
            <p:cNvSpPr/>
            <p:nvPr/>
          </p:nvSpPr>
          <p:spPr>
            <a:xfrm>
              <a:off x="102562" y="88547"/>
              <a:ext cx="495210"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23B48"/>
                  </a:solidFill>
                  <a:latin typeface="FontAwesome"/>
                  <a:ea typeface="FontAwesome"/>
                  <a:cs typeface="FontAwesome"/>
                  <a:sym typeface="FontAwesome"/>
                </a:defRPr>
              </a:lvl1pPr>
            </a:lstStyle>
            <a:p>
              <a:pPr/>
              <a:r>
                <a:t></a:t>
              </a:r>
            </a:p>
          </p:txBody>
        </p:sp>
      </p:grpSp>
      <p:sp>
        <p:nvSpPr>
          <p:cNvPr id="7322" name="Shape 7322"/>
          <p:cNvSpPr/>
          <p:nvPr/>
        </p:nvSpPr>
        <p:spPr>
          <a:xfrm>
            <a:off x="7699657" y="3324597"/>
            <a:ext cx="3401734"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323" name="Shape 7323"/>
          <p:cNvSpPr/>
          <p:nvPr/>
        </p:nvSpPr>
        <p:spPr>
          <a:xfrm>
            <a:off x="7699657" y="3019410"/>
            <a:ext cx="340173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Type B</a:t>
            </a:r>
          </a:p>
        </p:txBody>
      </p:sp>
      <p:grpSp>
        <p:nvGrpSpPr>
          <p:cNvPr id="7326" name="Group 7326"/>
          <p:cNvGrpSpPr/>
          <p:nvPr/>
        </p:nvGrpSpPr>
        <p:grpSpPr>
          <a:xfrm>
            <a:off x="6743461" y="3038337"/>
            <a:ext cx="700335" cy="700335"/>
            <a:chOff x="0" y="0"/>
            <a:chExt cx="700333" cy="700333"/>
          </a:xfrm>
        </p:grpSpPr>
        <p:sp>
          <p:nvSpPr>
            <p:cNvPr id="7324" name="Shape 7324"/>
            <p:cNvSpPr/>
            <p:nvPr/>
          </p:nvSpPr>
          <p:spPr>
            <a:xfrm>
              <a:off x="0" y="0"/>
              <a:ext cx="700334" cy="700334"/>
            </a:xfrm>
            <a:prstGeom prst="ellipse">
              <a:avLst/>
            </a:prstGeom>
            <a:solidFill>
              <a:srgbClr val="FFFFFF"/>
            </a:solidFill>
            <a:ln w="38100" cap="flat">
              <a:solidFill>
                <a:srgbClr val="495D6B"/>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325" name="Shape 7325"/>
            <p:cNvSpPr/>
            <p:nvPr/>
          </p:nvSpPr>
          <p:spPr>
            <a:xfrm>
              <a:off x="102562" y="88547"/>
              <a:ext cx="495210"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495D6B"/>
                  </a:solidFill>
                  <a:latin typeface="FontAwesome"/>
                  <a:ea typeface="FontAwesome"/>
                  <a:cs typeface="FontAwesome"/>
                  <a:sym typeface="FontAwesome"/>
                </a:defRPr>
              </a:lvl1pPr>
            </a:lstStyle>
            <a:p>
              <a:pPr/>
              <a:r>
                <a:t>±</a:t>
              </a:r>
            </a:p>
          </p:txBody>
        </p:sp>
      </p:grpSp>
      <p:sp>
        <p:nvSpPr>
          <p:cNvPr id="7327" name="Shape 7327"/>
          <p:cNvSpPr/>
          <p:nvPr/>
        </p:nvSpPr>
        <p:spPr>
          <a:xfrm>
            <a:off x="7699657" y="4465656"/>
            <a:ext cx="3401734"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328" name="Shape 7328"/>
          <p:cNvSpPr/>
          <p:nvPr/>
        </p:nvSpPr>
        <p:spPr>
          <a:xfrm>
            <a:off x="7699657" y="4160468"/>
            <a:ext cx="340173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Type C</a:t>
            </a:r>
          </a:p>
        </p:txBody>
      </p:sp>
      <p:grpSp>
        <p:nvGrpSpPr>
          <p:cNvPr id="7331" name="Group 7331"/>
          <p:cNvGrpSpPr/>
          <p:nvPr/>
        </p:nvGrpSpPr>
        <p:grpSpPr>
          <a:xfrm>
            <a:off x="6743461" y="4179396"/>
            <a:ext cx="700335" cy="700335"/>
            <a:chOff x="0" y="0"/>
            <a:chExt cx="700333" cy="700333"/>
          </a:xfrm>
        </p:grpSpPr>
        <p:sp>
          <p:nvSpPr>
            <p:cNvPr id="7329" name="Shape 7329"/>
            <p:cNvSpPr/>
            <p:nvPr/>
          </p:nvSpPr>
          <p:spPr>
            <a:xfrm>
              <a:off x="0" y="0"/>
              <a:ext cx="700334" cy="700334"/>
            </a:xfrm>
            <a:prstGeom prst="ellipse">
              <a:avLst/>
            </a:prstGeom>
            <a:solidFill>
              <a:srgbClr val="FFFFFF"/>
            </a:solidFill>
            <a:ln w="38100" cap="flat">
              <a:solidFill>
                <a:srgbClr val="637C90"/>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330" name="Shape 7330"/>
            <p:cNvSpPr/>
            <p:nvPr/>
          </p:nvSpPr>
          <p:spPr>
            <a:xfrm>
              <a:off x="102562" y="88547"/>
              <a:ext cx="495210"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637C90"/>
                  </a:solidFill>
                  <a:latin typeface="FontAwesome"/>
                  <a:ea typeface="FontAwesome"/>
                  <a:cs typeface="FontAwesome"/>
                  <a:sym typeface="FontAwesome"/>
                </a:defRPr>
              </a:lvl1pPr>
            </a:lstStyle>
            <a:p>
              <a:pPr/>
              <a:r>
                <a:t>-</a:t>
              </a:r>
            </a:p>
          </p:txBody>
        </p:sp>
      </p:grpSp>
      <p:sp>
        <p:nvSpPr>
          <p:cNvPr id="7332" name="Shape 7332"/>
          <p:cNvSpPr/>
          <p:nvPr/>
        </p:nvSpPr>
        <p:spPr>
          <a:xfrm>
            <a:off x="7699657" y="5579915"/>
            <a:ext cx="3401734"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333" name="Shape 7333"/>
          <p:cNvSpPr/>
          <p:nvPr/>
        </p:nvSpPr>
        <p:spPr>
          <a:xfrm>
            <a:off x="7699657" y="5274728"/>
            <a:ext cx="340173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Type D</a:t>
            </a:r>
          </a:p>
        </p:txBody>
      </p:sp>
      <p:grpSp>
        <p:nvGrpSpPr>
          <p:cNvPr id="7336" name="Group 7336"/>
          <p:cNvGrpSpPr/>
          <p:nvPr/>
        </p:nvGrpSpPr>
        <p:grpSpPr>
          <a:xfrm>
            <a:off x="6743461" y="5293655"/>
            <a:ext cx="700335" cy="700335"/>
            <a:chOff x="0" y="0"/>
            <a:chExt cx="700333" cy="700333"/>
          </a:xfrm>
        </p:grpSpPr>
        <p:sp>
          <p:nvSpPr>
            <p:cNvPr id="7334" name="Shape 7334"/>
            <p:cNvSpPr/>
            <p:nvPr/>
          </p:nvSpPr>
          <p:spPr>
            <a:xfrm>
              <a:off x="0" y="0"/>
              <a:ext cx="700334" cy="700334"/>
            </a:xfrm>
            <a:prstGeom prst="ellipse">
              <a:avLst/>
            </a:prstGeom>
            <a:solidFill>
              <a:srgbClr val="FFFFFF"/>
            </a:solidFill>
            <a:ln w="38100" cap="flat">
              <a:solidFill>
                <a:srgbClr val="99AEBA"/>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335" name="Shape 7335"/>
            <p:cNvSpPr/>
            <p:nvPr/>
          </p:nvSpPr>
          <p:spPr>
            <a:xfrm>
              <a:off x="102562" y="115509"/>
              <a:ext cx="495210" cy="46931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99AEBA"/>
                  </a:solidFill>
                  <a:latin typeface="FontAwesome"/>
                  <a:ea typeface="FontAwesome"/>
                  <a:cs typeface="FontAwesome"/>
                  <a:sym typeface="FontAwesome"/>
                </a:defRPr>
              </a:lvl1pPr>
            </a:lstStyle>
            <a:p>
              <a:pPr/>
              <a:r>
                <a:t></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298">
                                            <p:bg/>
                                          </p:spTgt>
                                        </p:tgtEl>
                                        <p:attrNameLst>
                                          <p:attrName>style.visibility</p:attrName>
                                        </p:attrNameLst>
                                      </p:cBhvr>
                                      <p:to>
                                        <p:strVal val="visible"/>
                                      </p:to>
                                    </p:set>
                                    <p:animEffect filter="wipe(left)" transition="in">
                                      <p:cBhvr>
                                        <p:cTn id="7" dur="500"/>
                                        <p:tgtEl>
                                          <p:spTgt spid="729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298">
                                            <p:txEl>
                                              <p:pRg st="0" end="0"/>
                                            </p:txEl>
                                          </p:spTgt>
                                        </p:tgtEl>
                                        <p:attrNameLst>
                                          <p:attrName>style.visibility</p:attrName>
                                        </p:attrNameLst>
                                      </p:cBhvr>
                                      <p:to>
                                        <p:strVal val="visible"/>
                                      </p:to>
                                    </p:set>
                                    <p:animEffect filter="wipe(left)" transition="in">
                                      <p:cBhvr>
                                        <p:cTn id="10" dur="500"/>
                                        <p:tgtEl>
                                          <p:spTgt spid="729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299">
                                            <p:bg/>
                                          </p:spTgt>
                                        </p:tgtEl>
                                        <p:attrNameLst>
                                          <p:attrName>style.visibility</p:attrName>
                                        </p:attrNameLst>
                                      </p:cBhvr>
                                      <p:to>
                                        <p:strVal val="visible"/>
                                      </p:to>
                                    </p:set>
                                    <p:animEffect filter="dissolve" transition="in">
                                      <p:cBhvr>
                                        <p:cTn id="15" dur="500"/>
                                        <p:tgtEl>
                                          <p:spTgt spid="729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299">
                                            <p:txEl>
                                              <p:pRg st="0" end="0"/>
                                            </p:txEl>
                                          </p:spTgt>
                                        </p:tgtEl>
                                        <p:attrNameLst>
                                          <p:attrName>style.visibility</p:attrName>
                                        </p:attrNameLst>
                                      </p:cBhvr>
                                      <p:to>
                                        <p:strVal val="visible"/>
                                      </p:to>
                                    </p:set>
                                    <p:animEffect filter="dissolve" transition="in">
                                      <p:cBhvr>
                                        <p:cTn id="18" dur="500"/>
                                        <p:tgtEl>
                                          <p:spTgt spid="729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7304"/>
                                        </p:tgtEl>
                                        <p:attrNameLst>
                                          <p:attrName>style.visibility</p:attrName>
                                        </p:attrNameLst>
                                      </p:cBhvr>
                                      <p:to>
                                        <p:strVal val="visible"/>
                                      </p:to>
                                    </p:set>
                                    <p:animEffect filter="wipe(down)" transition="in">
                                      <p:cBhvr>
                                        <p:cTn id="23" dur="500"/>
                                        <p:tgtEl>
                                          <p:spTgt spid="7304"/>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7308"/>
                                        </p:tgtEl>
                                        <p:attrNameLst>
                                          <p:attrName>style.visibility</p:attrName>
                                        </p:attrNameLst>
                                      </p:cBhvr>
                                      <p:to>
                                        <p:strVal val="visible"/>
                                      </p:to>
                                    </p:set>
                                    <p:animEffect filter="wipe(left)" transition="in">
                                      <p:cBhvr>
                                        <p:cTn id="28" dur="500"/>
                                        <p:tgtEl>
                                          <p:spTgt spid="730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7314"/>
                                        </p:tgtEl>
                                        <p:attrNameLst>
                                          <p:attrName>style.visibility</p:attrName>
                                        </p:attrNameLst>
                                      </p:cBhvr>
                                      <p:to>
                                        <p:strVal val="visible"/>
                                      </p:to>
                                    </p:set>
                                    <p:animEffect filter="dissolve" transition="in">
                                      <p:cBhvr>
                                        <p:cTn id="33" dur="500"/>
                                        <p:tgtEl>
                                          <p:spTgt spid="7314"/>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7309"/>
                                        </p:tgtEl>
                                        <p:attrNameLst>
                                          <p:attrName>style.visibility</p:attrName>
                                        </p:attrNameLst>
                                      </p:cBhvr>
                                      <p:to>
                                        <p:strVal val="visible"/>
                                      </p:to>
                                    </p:set>
                                    <p:animEffect filter="dissolve" transition="in">
                                      <p:cBhvr>
                                        <p:cTn id="37" dur="500"/>
                                        <p:tgtEl>
                                          <p:spTgt spid="7309"/>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4" presetID="22" grpId="7" fill="hold">
                                  <p:stCondLst>
                                    <p:cond delay="0"/>
                                  </p:stCondLst>
                                  <p:iterate type="el" backwards="0">
                                    <p:tmAbs val="0"/>
                                  </p:iterate>
                                  <p:childTnLst>
                                    <p:set>
                                      <p:cBhvr>
                                        <p:cTn id="41" fill="hold"/>
                                        <p:tgtEl>
                                          <p:spTgt spid="7303"/>
                                        </p:tgtEl>
                                        <p:attrNameLst>
                                          <p:attrName>style.visibility</p:attrName>
                                        </p:attrNameLst>
                                      </p:cBhvr>
                                      <p:to>
                                        <p:strVal val="visible"/>
                                      </p:to>
                                    </p:set>
                                    <p:animEffect filter="wipe(down)" transition="in">
                                      <p:cBhvr>
                                        <p:cTn id="42" dur="500"/>
                                        <p:tgtEl>
                                          <p:spTgt spid="7303"/>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Subtype="8" presetID="22" grpId="8" fill="hold">
                                  <p:stCondLst>
                                    <p:cond delay="0"/>
                                  </p:stCondLst>
                                  <p:iterate type="el" backwards="0">
                                    <p:tmAbs val="0"/>
                                  </p:iterate>
                                  <p:childTnLst>
                                    <p:set>
                                      <p:cBhvr>
                                        <p:cTn id="46" fill="hold"/>
                                        <p:tgtEl>
                                          <p:spTgt spid="7305"/>
                                        </p:tgtEl>
                                        <p:attrNameLst>
                                          <p:attrName>style.visibility</p:attrName>
                                        </p:attrNameLst>
                                      </p:cBhvr>
                                      <p:to>
                                        <p:strVal val="visible"/>
                                      </p:to>
                                    </p:set>
                                    <p:animEffect filter="wipe(left)" transition="in">
                                      <p:cBhvr>
                                        <p:cTn id="47" dur="500"/>
                                        <p:tgtEl>
                                          <p:spTgt spid="7305"/>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ID="9" grpId="9" fill="hold">
                                  <p:stCondLst>
                                    <p:cond delay="0"/>
                                  </p:stCondLst>
                                  <p:iterate type="el" backwards="0">
                                    <p:tmAbs val="0"/>
                                  </p:iterate>
                                  <p:childTnLst>
                                    <p:set>
                                      <p:cBhvr>
                                        <p:cTn id="51" fill="hold"/>
                                        <p:tgtEl>
                                          <p:spTgt spid="7310"/>
                                        </p:tgtEl>
                                        <p:attrNameLst>
                                          <p:attrName>style.visibility</p:attrName>
                                        </p:attrNameLst>
                                      </p:cBhvr>
                                      <p:to>
                                        <p:strVal val="visible"/>
                                      </p:to>
                                    </p:set>
                                    <p:animEffect filter="dissolve" transition="in">
                                      <p:cBhvr>
                                        <p:cTn id="52" dur="500"/>
                                        <p:tgtEl>
                                          <p:spTgt spid="7310"/>
                                        </p:tgtEl>
                                      </p:cBhvr>
                                    </p:animEffect>
                                  </p:childTnLst>
                                </p:cTn>
                              </p:par>
                            </p:childTnLst>
                          </p:cTn>
                        </p:par>
                        <p:par>
                          <p:cTn id="53" fill="hold">
                            <p:stCondLst>
                              <p:cond delay="500"/>
                            </p:stCondLst>
                            <p:childTnLst>
                              <p:par>
                                <p:cTn id="54" presetClass="entr" nodeType="afterEffect" presetID="9" grpId="10" fill="hold">
                                  <p:stCondLst>
                                    <p:cond delay="0"/>
                                  </p:stCondLst>
                                  <p:iterate type="el" backwards="0">
                                    <p:tmAbs val="0"/>
                                  </p:iterate>
                                  <p:childTnLst>
                                    <p:set>
                                      <p:cBhvr>
                                        <p:cTn id="55" fill="hold"/>
                                        <p:tgtEl>
                                          <p:spTgt spid="7315"/>
                                        </p:tgtEl>
                                        <p:attrNameLst>
                                          <p:attrName>style.visibility</p:attrName>
                                        </p:attrNameLst>
                                      </p:cBhvr>
                                      <p:to>
                                        <p:strVal val="visible"/>
                                      </p:to>
                                    </p:set>
                                    <p:animEffect filter="dissolve" transition="in">
                                      <p:cBhvr>
                                        <p:cTn id="56" dur="500"/>
                                        <p:tgtEl>
                                          <p:spTgt spid="7315"/>
                                        </p:tgtEl>
                                      </p:cBhvr>
                                    </p:animEffect>
                                  </p:childTnLst>
                                </p:cTn>
                              </p:par>
                            </p:childTnLst>
                          </p:cTn>
                        </p:par>
                      </p:childTnLst>
                    </p:cTn>
                  </p:par>
                  <p:par>
                    <p:cTn id="57" fill="hold">
                      <p:stCondLst>
                        <p:cond delay="indefinite"/>
                      </p:stCondLst>
                      <p:childTnLst>
                        <p:par>
                          <p:cTn id="58" fill="hold">
                            <p:stCondLst>
                              <p:cond delay="0"/>
                            </p:stCondLst>
                            <p:childTnLst>
                              <p:par>
                                <p:cTn id="59" presetClass="entr" nodeType="clickEffect" presetSubtype="4" presetID="22" grpId="11" fill="hold">
                                  <p:stCondLst>
                                    <p:cond delay="0"/>
                                  </p:stCondLst>
                                  <p:iterate type="el" backwards="0">
                                    <p:tmAbs val="0"/>
                                  </p:iterate>
                                  <p:childTnLst>
                                    <p:set>
                                      <p:cBhvr>
                                        <p:cTn id="60" fill="hold"/>
                                        <p:tgtEl>
                                          <p:spTgt spid="7302"/>
                                        </p:tgtEl>
                                        <p:attrNameLst>
                                          <p:attrName>style.visibility</p:attrName>
                                        </p:attrNameLst>
                                      </p:cBhvr>
                                      <p:to>
                                        <p:strVal val="visible"/>
                                      </p:to>
                                    </p:set>
                                    <p:animEffect filter="wipe(down)" transition="in">
                                      <p:cBhvr>
                                        <p:cTn id="61" dur="500"/>
                                        <p:tgtEl>
                                          <p:spTgt spid="7302"/>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Subtype="8" presetID="22" grpId="12" fill="hold">
                                  <p:stCondLst>
                                    <p:cond delay="0"/>
                                  </p:stCondLst>
                                  <p:iterate type="el" backwards="0">
                                    <p:tmAbs val="0"/>
                                  </p:iterate>
                                  <p:childTnLst>
                                    <p:set>
                                      <p:cBhvr>
                                        <p:cTn id="65" fill="hold"/>
                                        <p:tgtEl>
                                          <p:spTgt spid="7306"/>
                                        </p:tgtEl>
                                        <p:attrNameLst>
                                          <p:attrName>style.visibility</p:attrName>
                                        </p:attrNameLst>
                                      </p:cBhvr>
                                      <p:to>
                                        <p:strVal val="visible"/>
                                      </p:to>
                                    </p:set>
                                    <p:animEffect filter="wipe(left)" transition="in">
                                      <p:cBhvr>
                                        <p:cTn id="66" dur="500"/>
                                        <p:tgtEl>
                                          <p:spTgt spid="7306"/>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7311"/>
                                        </p:tgtEl>
                                        <p:attrNameLst>
                                          <p:attrName>style.visibility</p:attrName>
                                        </p:attrNameLst>
                                      </p:cBhvr>
                                      <p:to>
                                        <p:strVal val="visible"/>
                                      </p:to>
                                    </p:set>
                                    <p:animEffect filter="dissolve" transition="in">
                                      <p:cBhvr>
                                        <p:cTn id="71" dur="500"/>
                                        <p:tgtEl>
                                          <p:spTgt spid="7311"/>
                                        </p:tgtEl>
                                      </p:cBhvr>
                                    </p:animEffect>
                                  </p:childTnLst>
                                </p:cTn>
                              </p:par>
                            </p:childTnLst>
                          </p:cTn>
                        </p:par>
                        <p:par>
                          <p:cTn id="72" fill="hold">
                            <p:stCondLst>
                              <p:cond delay="500"/>
                            </p:stCondLst>
                            <p:childTnLst>
                              <p:par>
                                <p:cTn id="73" presetClass="entr" nodeType="afterEffect" presetID="9" grpId="14" fill="hold">
                                  <p:stCondLst>
                                    <p:cond delay="0"/>
                                  </p:stCondLst>
                                  <p:iterate type="el" backwards="0">
                                    <p:tmAbs val="0"/>
                                  </p:iterate>
                                  <p:childTnLst>
                                    <p:set>
                                      <p:cBhvr>
                                        <p:cTn id="74" fill="hold"/>
                                        <p:tgtEl>
                                          <p:spTgt spid="7316"/>
                                        </p:tgtEl>
                                        <p:attrNameLst>
                                          <p:attrName>style.visibility</p:attrName>
                                        </p:attrNameLst>
                                      </p:cBhvr>
                                      <p:to>
                                        <p:strVal val="visible"/>
                                      </p:to>
                                    </p:set>
                                    <p:animEffect filter="dissolve" transition="in">
                                      <p:cBhvr>
                                        <p:cTn id="75" dur="500"/>
                                        <p:tgtEl>
                                          <p:spTgt spid="7316"/>
                                        </p:tgtEl>
                                      </p:cBhvr>
                                    </p:animEffect>
                                  </p:childTnLst>
                                </p:cTn>
                              </p:par>
                            </p:childTnLst>
                          </p:cTn>
                        </p:par>
                      </p:childTnLst>
                    </p:cTn>
                  </p:par>
                  <p:par>
                    <p:cTn id="76" fill="hold">
                      <p:stCondLst>
                        <p:cond delay="indefinite"/>
                      </p:stCondLst>
                      <p:childTnLst>
                        <p:par>
                          <p:cTn id="77" fill="hold">
                            <p:stCondLst>
                              <p:cond delay="0"/>
                            </p:stCondLst>
                            <p:childTnLst>
                              <p:par>
                                <p:cTn id="78" presetClass="entr" nodeType="clickEffect" presetSubtype="4" presetID="22" grpId="15" fill="hold">
                                  <p:stCondLst>
                                    <p:cond delay="0"/>
                                  </p:stCondLst>
                                  <p:iterate type="el" backwards="0">
                                    <p:tmAbs val="0"/>
                                  </p:iterate>
                                  <p:childTnLst>
                                    <p:set>
                                      <p:cBhvr>
                                        <p:cTn id="79" fill="hold"/>
                                        <p:tgtEl>
                                          <p:spTgt spid="7301"/>
                                        </p:tgtEl>
                                        <p:attrNameLst>
                                          <p:attrName>style.visibility</p:attrName>
                                        </p:attrNameLst>
                                      </p:cBhvr>
                                      <p:to>
                                        <p:strVal val="visible"/>
                                      </p:to>
                                    </p:set>
                                    <p:animEffect filter="wipe(down)" transition="in">
                                      <p:cBhvr>
                                        <p:cTn id="80" dur="500"/>
                                        <p:tgtEl>
                                          <p:spTgt spid="7301"/>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Subtype="8" presetID="22" grpId="16" fill="hold">
                                  <p:stCondLst>
                                    <p:cond delay="0"/>
                                  </p:stCondLst>
                                  <p:iterate type="el" backwards="0">
                                    <p:tmAbs val="0"/>
                                  </p:iterate>
                                  <p:childTnLst>
                                    <p:set>
                                      <p:cBhvr>
                                        <p:cTn id="84" fill="hold"/>
                                        <p:tgtEl>
                                          <p:spTgt spid="7307"/>
                                        </p:tgtEl>
                                        <p:attrNameLst>
                                          <p:attrName>style.visibility</p:attrName>
                                        </p:attrNameLst>
                                      </p:cBhvr>
                                      <p:to>
                                        <p:strVal val="visible"/>
                                      </p:to>
                                    </p:set>
                                    <p:animEffect filter="wipe(left)" transition="in">
                                      <p:cBhvr>
                                        <p:cTn id="85" dur="500"/>
                                        <p:tgtEl>
                                          <p:spTgt spid="7307"/>
                                        </p:tgtEl>
                                      </p:cBhvr>
                                    </p:animEffect>
                                  </p:childTnLst>
                                </p:cTn>
                              </p:par>
                            </p:childTnLst>
                          </p:cTn>
                        </p:par>
                      </p:childTnLst>
                    </p:cTn>
                  </p:par>
                  <p:par>
                    <p:cTn id="86" fill="hold">
                      <p:stCondLst>
                        <p:cond delay="indefinite"/>
                      </p:stCondLst>
                      <p:childTnLst>
                        <p:par>
                          <p:cTn id="87" fill="hold">
                            <p:stCondLst>
                              <p:cond delay="0"/>
                            </p:stCondLst>
                            <p:childTnLst>
                              <p:par>
                                <p:cTn id="88" presetClass="entr" nodeType="clickEffect" presetID="9" grpId="17" fill="hold">
                                  <p:stCondLst>
                                    <p:cond delay="0"/>
                                  </p:stCondLst>
                                  <p:iterate type="el" backwards="0">
                                    <p:tmAbs val="0"/>
                                  </p:iterate>
                                  <p:childTnLst>
                                    <p:set>
                                      <p:cBhvr>
                                        <p:cTn id="89" fill="hold"/>
                                        <p:tgtEl>
                                          <p:spTgt spid="7312"/>
                                        </p:tgtEl>
                                        <p:attrNameLst>
                                          <p:attrName>style.visibility</p:attrName>
                                        </p:attrNameLst>
                                      </p:cBhvr>
                                      <p:to>
                                        <p:strVal val="visible"/>
                                      </p:to>
                                    </p:set>
                                    <p:animEffect filter="dissolve" transition="in">
                                      <p:cBhvr>
                                        <p:cTn id="90" dur="500"/>
                                        <p:tgtEl>
                                          <p:spTgt spid="7312"/>
                                        </p:tgtEl>
                                      </p:cBhvr>
                                    </p:animEffect>
                                  </p:childTnLst>
                                </p:cTn>
                              </p:par>
                            </p:childTnLst>
                          </p:cTn>
                        </p:par>
                        <p:par>
                          <p:cTn id="91" fill="hold">
                            <p:stCondLst>
                              <p:cond delay="500"/>
                            </p:stCondLst>
                            <p:childTnLst>
                              <p:par>
                                <p:cTn id="92" presetClass="entr" nodeType="afterEffect" presetID="9" grpId="18" fill="hold">
                                  <p:stCondLst>
                                    <p:cond delay="0"/>
                                  </p:stCondLst>
                                  <p:iterate type="el" backwards="0">
                                    <p:tmAbs val="0"/>
                                  </p:iterate>
                                  <p:childTnLst>
                                    <p:set>
                                      <p:cBhvr>
                                        <p:cTn id="93" fill="hold"/>
                                        <p:tgtEl>
                                          <p:spTgt spid="7313"/>
                                        </p:tgtEl>
                                        <p:attrNameLst>
                                          <p:attrName>style.visibility</p:attrName>
                                        </p:attrNameLst>
                                      </p:cBhvr>
                                      <p:to>
                                        <p:strVal val="visible"/>
                                      </p:to>
                                    </p:set>
                                    <p:animEffect filter="dissolve" transition="in">
                                      <p:cBhvr>
                                        <p:cTn id="94" dur="500"/>
                                        <p:tgtEl>
                                          <p:spTgt spid="7313"/>
                                        </p:tgtEl>
                                      </p:cBhvr>
                                    </p:animEffect>
                                  </p:childTnLst>
                                </p:cTn>
                              </p:par>
                            </p:childTnLst>
                          </p:cTn>
                        </p:par>
                      </p:childTnLst>
                    </p:cTn>
                  </p:par>
                  <p:par>
                    <p:cTn id="95" fill="hold">
                      <p:stCondLst>
                        <p:cond delay="indefinite"/>
                      </p:stCondLst>
                      <p:childTnLst>
                        <p:par>
                          <p:cTn id="96" fill="hold">
                            <p:stCondLst>
                              <p:cond delay="0"/>
                            </p:stCondLst>
                            <p:childTnLst>
                              <p:par>
                                <p:cTn id="97" presetClass="entr" nodeType="clickEffect" presetID="9" grpId="19" fill="hold">
                                  <p:stCondLst>
                                    <p:cond delay="0"/>
                                  </p:stCondLst>
                                  <p:iterate type="el" backwards="0">
                                    <p:tmAbs val="0"/>
                                  </p:iterate>
                                  <p:childTnLst>
                                    <p:set>
                                      <p:cBhvr>
                                        <p:cTn id="98" fill="hold"/>
                                        <p:tgtEl>
                                          <p:spTgt spid="7321"/>
                                        </p:tgtEl>
                                        <p:attrNameLst>
                                          <p:attrName>style.visibility</p:attrName>
                                        </p:attrNameLst>
                                      </p:cBhvr>
                                      <p:to>
                                        <p:strVal val="visible"/>
                                      </p:to>
                                    </p:set>
                                    <p:animEffect filter="dissolve" transition="in">
                                      <p:cBhvr>
                                        <p:cTn id="99" dur="500"/>
                                        <p:tgtEl>
                                          <p:spTgt spid="7321"/>
                                        </p:tgtEl>
                                      </p:cBhvr>
                                    </p:animEffect>
                                  </p:childTnLst>
                                </p:cTn>
                              </p:par>
                            </p:childTnLst>
                          </p:cTn>
                        </p:par>
                        <p:par>
                          <p:cTn id="100" fill="hold">
                            <p:stCondLst>
                              <p:cond delay="500"/>
                            </p:stCondLst>
                            <p:childTnLst>
                              <p:par>
                                <p:cTn id="101" presetClass="entr" nodeType="afterEffect" presetID="9" grpId="20" fill="hold">
                                  <p:stCondLst>
                                    <p:cond delay="0"/>
                                  </p:stCondLst>
                                  <p:iterate type="el" backwards="0">
                                    <p:tmAbs val="0"/>
                                  </p:iterate>
                                  <p:childTnLst>
                                    <p:set>
                                      <p:cBhvr>
                                        <p:cTn id="102" fill="hold"/>
                                        <p:tgtEl>
                                          <p:spTgt spid="7317"/>
                                        </p:tgtEl>
                                        <p:attrNameLst>
                                          <p:attrName>style.visibility</p:attrName>
                                        </p:attrNameLst>
                                      </p:cBhvr>
                                      <p:to>
                                        <p:strVal val="visible"/>
                                      </p:to>
                                    </p:set>
                                    <p:animEffect filter="dissolve" transition="in">
                                      <p:cBhvr>
                                        <p:cTn id="103" dur="500"/>
                                        <p:tgtEl>
                                          <p:spTgt spid="7317"/>
                                        </p:tgtEl>
                                      </p:cBhvr>
                                    </p:animEffect>
                                  </p:childTnLst>
                                </p:cTn>
                              </p:par>
                            </p:childTnLst>
                          </p:cTn>
                        </p:par>
                        <p:par>
                          <p:cTn id="104" fill="hold">
                            <p:stCondLst>
                              <p:cond delay="1000"/>
                            </p:stCondLst>
                            <p:childTnLst>
                              <p:par>
                                <p:cTn id="105" presetClass="entr" nodeType="afterEffect" presetID="9" grpId="21" fill="hold">
                                  <p:stCondLst>
                                    <p:cond delay="0"/>
                                  </p:stCondLst>
                                  <p:iterate type="el" backwards="0">
                                    <p:tmAbs val="0"/>
                                  </p:iterate>
                                  <p:childTnLst>
                                    <p:set>
                                      <p:cBhvr>
                                        <p:cTn id="106" fill="hold"/>
                                        <p:tgtEl>
                                          <p:spTgt spid="7318"/>
                                        </p:tgtEl>
                                        <p:attrNameLst>
                                          <p:attrName>style.visibility</p:attrName>
                                        </p:attrNameLst>
                                      </p:cBhvr>
                                      <p:to>
                                        <p:strVal val="visible"/>
                                      </p:to>
                                    </p:set>
                                    <p:animEffect filter="dissolve" transition="in">
                                      <p:cBhvr>
                                        <p:cTn id="107" dur="500"/>
                                        <p:tgtEl>
                                          <p:spTgt spid="7318"/>
                                        </p:tgtEl>
                                      </p:cBhvr>
                                    </p:animEffect>
                                  </p:childTnLst>
                                </p:cTn>
                              </p:par>
                            </p:childTnLst>
                          </p:cTn>
                        </p:par>
                      </p:childTnLst>
                    </p:cTn>
                  </p:par>
                  <p:par>
                    <p:cTn id="108" fill="hold">
                      <p:stCondLst>
                        <p:cond delay="indefinite"/>
                      </p:stCondLst>
                      <p:childTnLst>
                        <p:par>
                          <p:cTn id="109" fill="hold">
                            <p:stCondLst>
                              <p:cond delay="0"/>
                            </p:stCondLst>
                            <p:childTnLst>
                              <p:par>
                                <p:cTn id="110" presetClass="entr" nodeType="clickEffect" presetID="9" grpId="22" fill="hold">
                                  <p:stCondLst>
                                    <p:cond delay="0"/>
                                  </p:stCondLst>
                                  <p:iterate type="el" backwards="0">
                                    <p:tmAbs val="0"/>
                                  </p:iterate>
                                  <p:childTnLst>
                                    <p:set>
                                      <p:cBhvr>
                                        <p:cTn id="111" fill="hold"/>
                                        <p:tgtEl>
                                          <p:spTgt spid="7326"/>
                                        </p:tgtEl>
                                        <p:attrNameLst>
                                          <p:attrName>style.visibility</p:attrName>
                                        </p:attrNameLst>
                                      </p:cBhvr>
                                      <p:to>
                                        <p:strVal val="visible"/>
                                      </p:to>
                                    </p:set>
                                    <p:animEffect filter="dissolve" transition="in">
                                      <p:cBhvr>
                                        <p:cTn id="112" dur="500"/>
                                        <p:tgtEl>
                                          <p:spTgt spid="7326"/>
                                        </p:tgtEl>
                                      </p:cBhvr>
                                    </p:animEffect>
                                  </p:childTnLst>
                                </p:cTn>
                              </p:par>
                            </p:childTnLst>
                          </p:cTn>
                        </p:par>
                        <p:par>
                          <p:cTn id="113" fill="hold">
                            <p:stCondLst>
                              <p:cond delay="500"/>
                            </p:stCondLst>
                            <p:childTnLst>
                              <p:par>
                                <p:cTn id="114" presetClass="entr" nodeType="afterEffect" presetID="9" grpId="23" fill="hold">
                                  <p:stCondLst>
                                    <p:cond delay="0"/>
                                  </p:stCondLst>
                                  <p:iterate type="el" backwards="0">
                                    <p:tmAbs val="0"/>
                                  </p:iterate>
                                  <p:childTnLst>
                                    <p:set>
                                      <p:cBhvr>
                                        <p:cTn id="115" fill="hold"/>
                                        <p:tgtEl>
                                          <p:spTgt spid="7322"/>
                                        </p:tgtEl>
                                        <p:attrNameLst>
                                          <p:attrName>style.visibility</p:attrName>
                                        </p:attrNameLst>
                                      </p:cBhvr>
                                      <p:to>
                                        <p:strVal val="visible"/>
                                      </p:to>
                                    </p:set>
                                    <p:animEffect filter="dissolve" transition="in">
                                      <p:cBhvr>
                                        <p:cTn id="116" dur="500"/>
                                        <p:tgtEl>
                                          <p:spTgt spid="7322"/>
                                        </p:tgtEl>
                                      </p:cBhvr>
                                    </p:animEffect>
                                  </p:childTnLst>
                                </p:cTn>
                              </p:par>
                            </p:childTnLst>
                          </p:cTn>
                        </p:par>
                        <p:par>
                          <p:cTn id="117" fill="hold">
                            <p:stCondLst>
                              <p:cond delay="1000"/>
                            </p:stCondLst>
                            <p:childTnLst>
                              <p:par>
                                <p:cTn id="118" presetClass="entr" nodeType="afterEffect" presetID="9" grpId="24" fill="hold">
                                  <p:stCondLst>
                                    <p:cond delay="0"/>
                                  </p:stCondLst>
                                  <p:iterate type="el" backwards="0">
                                    <p:tmAbs val="0"/>
                                  </p:iterate>
                                  <p:childTnLst>
                                    <p:set>
                                      <p:cBhvr>
                                        <p:cTn id="119" fill="hold"/>
                                        <p:tgtEl>
                                          <p:spTgt spid="7323"/>
                                        </p:tgtEl>
                                        <p:attrNameLst>
                                          <p:attrName>style.visibility</p:attrName>
                                        </p:attrNameLst>
                                      </p:cBhvr>
                                      <p:to>
                                        <p:strVal val="visible"/>
                                      </p:to>
                                    </p:set>
                                    <p:animEffect filter="dissolve" transition="in">
                                      <p:cBhvr>
                                        <p:cTn id="120" dur="500"/>
                                        <p:tgtEl>
                                          <p:spTgt spid="7323"/>
                                        </p:tgtEl>
                                      </p:cBhvr>
                                    </p:animEffect>
                                  </p:childTnLst>
                                </p:cTn>
                              </p:par>
                            </p:childTnLst>
                          </p:cTn>
                        </p:par>
                      </p:childTnLst>
                    </p:cTn>
                  </p:par>
                  <p:par>
                    <p:cTn id="121" fill="hold">
                      <p:stCondLst>
                        <p:cond delay="indefinite"/>
                      </p:stCondLst>
                      <p:childTnLst>
                        <p:par>
                          <p:cTn id="122" fill="hold">
                            <p:stCondLst>
                              <p:cond delay="0"/>
                            </p:stCondLst>
                            <p:childTnLst>
                              <p:par>
                                <p:cTn id="123" presetClass="entr" nodeType="clickEffect" presetID="9" grpId="25" fill="hold">
                                  <p:stCondLst>
                                    <p:cond delay="0"/>
                                  </p:stCondLst>
                                  <p:iterate type="el" backwards="0">
                                    <p:tmAbs val="0"/>
                                  </p:iterate>
                                  <p:childTnLst>
                                    <p:set>
                                      <p:cBhvr>
                                        <p:cTn id="124" fill="hold"/>
                                        <p:tgtEl>
                                          <p:spTgt spid="7331"/>
                                        </p:tgtEl>
                                        <p:attrNameLst>
                                          <p:attrName>style.visibility</p:attrName>
                                        </p:attrNameLst>
                                      </p:cBhvr>
                                      <p:to>
                                        <p:strVal val="visible"/>
                                      </p:to>
                                    </p:set>
                                    <p:animEffect filter="dissolve" transition="in">
                                      <p:cBhvr>
                                        <p:cTn id="125" dur="500"/>
                                        <p:tgtEl>
                                          <p:spTgt spid="7331"/>
                                        </p:tgtEl>
                                      </p:cBhvr>
                                    </p:animEffect>
                                  </p:childTnLst>
                                </p:cTn>
                              </p:par>
                            </p:childTnLst>
                          </p:cTn>
                        </p:par>
                        <p:par>
                          <p:cTn id="126" fill="hold">
                            <p:stCondLst>
                              <p:cond delay="500"/>
                            </p:stCondLst>
                            <p:childTnLst>
                              <p:par>
                                <p:cTn id="127" presetClass="entr" nodeType="afterEffect" presetID="9" grpId="26" fill="hold">
                                  <p:stCondLst>
                                    <p:cond delay="0"/>
                                  </p:stCondLst>
                                  <p:iterate type="el" backwards="0">
                                    <p:tmAbs val="0"/>
                                  </p:iterate>
                                  <p:childTnLst>
                                    <p:set>
                                      <p:cBhvr>
                                        <p:cTn id="128" fill="hold"/>
                                        <p:tgtEl>
                                          <p:spTgt spid="7327"/>
                                        </p:tgtEl>
                                        <p:attrNameLst>
                                          <p:attrName>style.visibility</p:attrName>
                                        </p:attrNameLst>
                                      </p:cBhvr>
                                      <p:to>
                                        <p:strVal val="visible"/>
                                      </p:to>
                                    </p:set>
                                    <p:animEffect filter="dissolve" transition="in">
                                      <p:cBhvr>
                                        <p:cTn id="129" dur="500"/>
                                        <p:tgtEl>
                                          <p:spTgt spid="7327"/>
                                        </p:tgtEl>
                                      </p:cBhvr>
                                    </p:animEffect>
                                  </p:childTnLst>
                                </p:cTn>
                              </p:par>
                            </p:childTnLst>
                          </p:cTn>
                        </p:par>
                        <p:par>
                          <p:cTn id="130" fill="hold">
                            <p:stCondLst>
                              <p:cond delay="1000"/>
                            </p:stCondLst>
                            <p:childTnLst>
                              <p:par>
                                <p:cTn id="131" presetClass="entr" nodeType="afterEffect" presetID="9" grpId="27" fill="hold">
                                  <p:stCondLst>
                                    <p:cond delay="0"/>
                                  </p:stCondLst>
                                  <p:iterate type="el" backwards="0">
                                    <p:tmAbs val="0"/>
                                  </p:iterate>
                                  <p:childTnLst>
                                    <p:set>
                                      <p:cBhvr>
                                        <p:cTn id="132" fill="hold"/>
                                        <p:tgtEl>
                                          <p:spTgt spid="7328"/>
                                        </p:tgtEl>
                                        <p:attrNameLst>
                                          <p:attrName>style.visibility</p:attrName>
                                        </p:attrNameLst>
                                      </p:cBhvr>
                                      <p:to>
                                        <p:strVal val="visible"/>
                                      </p:to>
                                    </p:set>
                                    <p:animEffect filter="dissolve" transition="in">
                                      <p:cBhvr>
                                        <p:cTn id="133" dur="500"/>
                                        <p:tgtEl>
                                          <p:spTgt spid="7328"/>
                                        </p:tgtEl>
                                      </p:cBhvr>
                                    </p:animEffect>
                                  </p:childTnLst>
                                </p:cTn>
                              </p:par>
                            </p:childTnLst>
                          </p:cTn>
                        </p:par>
                      </p:childTnLst>
                    </p:cTn>
                  </p:par>
                  <p:par>
                    <p:cTn id="134" fill="hold">
                      <p:stCondLst>
                        <p:cond delay="indefinite"/>
                      </p:stCondLst>
                      <p:childTnLst>
                        <p:par>
                          <p:cTn id="135" fill="hold">
                            <p:stCondLst>
                              <p:cond delay="0"/>
                            </p:stCondLst>
                            <p:childTnLst>
                              <p:par>
                                <p:cTn id="136" presetClass="entr" nodeType="clickEffect" presetID="9" grpId="28" fill="hold">
                                  <p:stCondLst>
                                    <p:cond delay="0"/>
                                  </p:stCondLst>
                                  <p:iterate type="el" backwards="0">
                                    <p:tmAbs val="0"/>
                                  </p:iterate>
                                  <p:childTnLst>
                                    <p:set>
                                      <p:cBhvr>
                                        <p:cTn id="137" fill="hold"/>
                                        <p:tgtEl>
                                          <p:spTgt spid="7336"/>
                                        </p:tgtEl>
                                        <p:attrNameLst>
                                          <p:attrName>style.visibility</p:attrName>
                                        </p:attrNameLst>
                                      </p:cBhvr>
                                      <p:to>
                                        <p:strVal val="visible"/>
                                      </p:to>
                                    </p:set>
                                    <p:animEffect filter="dissolve" transition="in">
                                      <p:cBhvr>
                                        <p:cTn id="138" dur="500"/>
                                        <p:tgtEl>
                                          <p:spTgt spid="7336"/>
                                        </p:tgtEl>
                                      </p:cBhvr>
                                    </p:animEffect>
                                  </p:childTnLst>
                                </p:cTn>
                              </p:par>
                            </p:childTnLst>
                          </p:cTn>
                        </p:par>
                        <p:par>
                          <p:cTn id="139" fill="hold">
                            <p:stCondLst>
                              <p:cond delay="500"/>
                            </p:stCondLst>
                            <p:childTnLst>
                              <p:par>
                                <p:cTn id="140" presetClass="entr" nodeType="afterEffect" presetID="9" grpId="29" fill="hold">
                                  <p:stCondLst>
                                    <p:cond delay="0"/>
                                  </p:stCondLst>
                                  <p:iterate type="el" backwards="0">
                                    <p:tmAbs val="0"/>
                                  </p:iterate>
                                  <p:childTnLst>
                                    <p:set>
                                      <p:cBhvr>
                                        <p:cTn id="141" fill="hold"/>
                                        <p:tgtEl>
                                          <p:spTgt spid="7332"/>
                                        </p:tgtEl>
                                        <p:attrNameLst>
                                          <p:attrName>style.visibility</p:attrName>
                                        </p:attrNameLst>
                                      </p:cBhvr>
                                      <p:to>
                                        <p:strVal val="visible"/>
                                      </p:to>
                                    </p:set>
                                    <p:animEffect filter="dissolve" transition="in">
                                      <p:cBhvr>
                                        <p:cTn id="142" dur="500"/>
                                        <p:tgtEl>
                                          <p:spTgt spid="7332"/>
                                        </p:tgtEl>
                                      </p:cBhvr>
                                    </p:animEffect>
                                  </p:childTnLst>
                                </p:cTn>
                              </p:par>
                            </p:childTnLst>
                          </p:cTn>
                        </p:par>
                        <p:par>
                          <p:cTn id="143" fill="hold">
                            <p:stCondLst>
                              <p:cond delay="1000"/>
                            </p:stCondLst>
                            <p:childTnLst>
                              <p:par>
                                <p:cTn id="144" presetClass="entr" nodeType="afterEffect" presetID="9" grpId="30" fill="hold">
                                  <p:stCondLst>
                                    <p:cond delay="0"/>
                                  </p:stCondLst>
                                  <p:iterate type="el" backwards="0">
                                    <p:tmAbs val="0"/>
                                  </p:iterate>
                                  <p:childTnLst>
                                    <p:set>
                                      <p:cBhvr>
                                        <p:cTn id="145" fill="hold"/>
                                        <p:tgtEl>
                                          <p:spTgt spid="7333"/>
                                        </p:tgtEl>
                                        <p:attrNameLst>
                                          <p:attrName>style.visibility</p:attrName>
                                        </p:attrNameLst>
                                      </p:cBhvr>
                                      <p:to>
                                        <p:strVal val="visible"/>
                                      </p:to>
                                    </p:set>
                                    <p:animEffect filter="dissolve" transition="in">
                                      <p:cBhvr>
                                        <p:cTn id="146" dur="500"/>
                                        <p:tgtEl>
                                          <p:spTgt spid="733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303" grpId="7"/>
      <p:bldP build="whole" bldLvl="1" animBg="1" rev="0" advAuto="0" spid="7318" grpId="21"/>
      <p:bldP build="whole" bldLvl="1" animBg="1" rev="0" advAuto="0" spid="7323" grpId="24"/>
      <p:bldP build="whole" bldLvl="1" animBg="1" rev="0" advAuto="0" spid="7304" grpId="3"/>
      <p:bldP build="whole" bldLvl="1" animBg="1" rev="0" advAuto="0" spid="7327" grpId="26"/>
      <p:bldP build="whole" bldLvl="1" animBg="1" rev="0" advAuto="0" spid="7333" grpId="30"/>
      <p:bldP build="whole" bldLvl="1" animBg="1" rev="0" advAuto="0" spid="7321" grpId="19"/>
      <p:bldP build="whole" bldLvl="1" animBg="1" rev="0" advAuto="0" spid="7310" grpId="9"/>
      <p:bldP build="whole" bldLvl="1" animBg="1" rev="0" advAuto="0" spid="7328" grpId="27"/>
      <p:bldP build="whole" bldLvl="1" animBg="1" rev="0" advAuto="0" spid="7313" grpId="18"/>
      <p:bldP build="whole" bldLvl="1" animBg="1" rev="0" advAuto="0" spid="7326" grpId="22"/>
      <p:bldP build="whole" bldLvl="1" animBg="1" rev="0" advAuto="0" spid="7331" grpId="25"/>
      <p:bldP build="whole" bldLvl="1" animBg="1" rev="0" advAuto="0" spid="7314" grpId="5"/>
      <p:bldP build="whole" bldLvl="1" animBg="1" rev="0" advAuto="0" spid="7317" grpId="20"/>
      <p:bldP build="whole" bldLvl="1" animBg="1" rev="0" advAuto="0" spid="7322" grpId="23"/>
      <p:bldP build="whole" bldLvl="1" animBg="1" rev="0" advAuto="0" spid="7307" grpId="16"/>
      <p:bldP build="p" bldLvl="1" animBg="1" rev="0" advAuto="0" spid="7298" grpId="1"/>
      <p:bldP build="whole" bldLvl="1" animBg="1" rev="0" advAuto="0" spid="7308" grpId="4"/>
      <p:bldP build="whole" bldLvl="1" animBg="1" rev="0" advAuto="0" spid="7316" grpId="14"/>
      <p:bldP build="whole" bldLvl="1" animBg="1" rev="0" advAuto="0" spid="7306" grpId="12"/>
      <p:bldP build="whole" bldLvl="1" animBg="1" rev="0" advAuto="0" spid="7332" grpId="29"/>
      <p:bldP build="p" bldLvl="1" animBg="1" rev="0" advAuto="0" spid="7299" grpId="2"/>
      <p:bldP build="whole" bldLvl="1" animBg="1" rev="0" advAuto="0" spid="7336" grpId="28"/>
      <p:bldP build="whole" bldLvl="1" animBg="1" rev="0" advAuto="0" spid="7305" grpId="8"/>
      <p:bldP build="whole" bldLvl="1" animBg="1" rev="0" advAuto="0" spid="7315" grpId="10"/>
      <p:bldP build="whole" bldLvl="1" animBg="1" rev="0" advAuto="0" spid="7309" grpId="6"/>
      <p:bldP build="whole" bldLvl="1" animBg="1" rev="0" advAuto="0" spid="7311" grpId="13"/>
      <p:bldP build="whole" bldLvl="1" animBg="1" rev="0" advAuto="0" spid="7302" grpId="11"/>
      <p:bldP build="whole" bldLvl="1" animBg="1" rev="0" advAuto="0" spid="7301" grpId="15"/>
      <p:bldP build="whole" bldLvl="1" animBg="1" rev="0" advAuto="0" spid="7312" grpId="17"/>
    </p:bldLst>
  </p:timing>
</p:sld>
</file>

<file path=ppt/slides/slide11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7340" name="Group 7340"/>
          <p:cNvGrpSpPr/>
          <p:nvPr/>
        </p:nvGrpSpPr>
        <p:grpSpPr>
          <a:xfrm>
            <a:off x="1393622" y="1636897"/>
            <a:ext cx="1041107" cy="1041107"/>
            <a:chOff x="0" y="0"/>
            <a:chExt cx="1041106" cy="1041106"/>
          </a:xfrm>
        </p:grpSpPr>
        <p:sp>
          <p:nvSpPr>
            <p:cNvPr id="7338" name="Shape 7338"/>
            <p:cNvSpPr/>
            <p:nvPr/>
          </p:nvSpPr>
          <p:spPr>
            <a:xfrm>
              <a:off x="-1" y="-1"/>
              <a:ext cx="1041108" cy="104110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339" name="Shape 7339"/>
            <p:cNvSpPr/>
            <p:nvPr/>
          </p:nvSpPr>
          <p:spPr>
            <a:xfrm>
              <a:off x="152465" y="258933"/>
              <a:ext cx="736176"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7343" name="Group 7343"/>
          <p:cNvGrpSpPr/>
          <p:nvPr/>
        </p:nvGrpSpPr>
        <p:grpSpPr>
          <a:xfrm>
            <a:off x="2579592" y="1636897"/>
            <a:ext cx="5976109" cy="1041107"/>
            <a:chOff x="0" y="0"/>
            <a:chExt cx="5976108" cy="1041106"/>
          </a:xfrm>
        </p:grpSpPr>
        <p:sp>
          <p:nvSpPr>
            <p:cNvPr id="7341" name="Shape 7341"/>
            <p:cNvSpPr/>
            <p:nvPr/>
          </p:nvSpPr>
          <p:spPr>
            <a:xfrm>
              <a:off x="90972" y="0"/>
              <a:ext cx="5885137" cy="1041107"/>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342" name="Shape 7342"/>
            <p:cNvSpPr/>
            <p:nvPr/>
          </p:nvSpPr>
          <p:spPr>
            <a:xfrm rot="2700000">
              <a:off x="40587" y="422566"/>
              <a:ext cx="195973" cy="195973"/>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346" name="Group 7346"/>
          <p:cNvGrpSpPr/>
          <p:nvPr/>
        </p:nvGrpSpPr>
        <p:grpSpPr>
          <a:xfrm>
            <a:off x="3658851" y="2784516"/>
            <a:ext cx="5976110" cy="1041107"/>
            <a:chOff x="0" y="0"/>
            <a:chExt cx="5976108" cy="1041106"/>
          </a:xfrm>
        </p:grpSpPr>
        <p:sp>
          <p:nvSpPr>
            <p:cNvPr id="7344" name="Shape 7344"/>
            <p:cNvSpPr/>
            <p:nvPr/>
          </p:nvSpPr>
          <p:spPr>
            <a:xfrm flipH="1">
              <a:off x="0" y="0"/>
              <a:ext cx="5885137" cy="1041107"/>
            </a:xfrm>
            <a:prstGeom prst="roundRect">
              <a:avLst>
                <a:gd name="adj" fmla="val 50000"/>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345" name="Shape 7345"/>
            <p:cNvSpPr/>
            <p:nvPr/>
          </p:nvSpPr>
          <p:spPr>
            <a:xfrm flipH="1" rot="18900000">
              <a:off x="5739549" y="422566"/>
              <a:ext cx="195973" cy="195973"/>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349" name="Group 7349"/>
          <p:cNvGrpSpPr/>
          <p:nvPr/>
        </p:nvGrpSpPr>
        <p:grpSpPr>
          <a:xfrm>
            <a:off x="2579592" y="3936751"/>
            <a:ext cx="5976109" cy="1041107"/>
            <a:chOff x="0" y="0"/>
            <a:chExt cx="5976108" cy="1041106"/>
          </a:xfrm>
        </p:grpSpPr>
        <p:sp>
          <p:nvSpPr>
            <p:cNvPr id="7347" name="Shape 7347"/>
            <p:cNvSpPr/>
            <p:nvPr/>
          </p:nvSpPr>
          <p:spPr>
            <a:xfrm>
              <a:off x="90972" y="0"/>
              <a:ext cx="5885137" cy="1041107"/>
            </a:xfrm>
            <a:prstGeom prst="roundRect">
              <a:avLst>
                <a:gd name="adj" fmla="val 50000"/>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348" name="Shape 7348"/>
            <p:cNvSpPr/>
            <p:nvPr/>
          </p:nvSpPr>
          <p:spPr>
            <a:xfrm rot="2700000">
              <a:off x="40587" y="422566"/>
              <a:ext cx="195973" cy="195973"/>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352" name="Group 7352"/>
          <p:cNvGrpSpPr/>
          <p:nvPr/>
        </p:nvGrpSpPr>
        <p:grpSpPr>
          <a:xfrm>
            <a:off x="3658851" y="5084369"/>
            <a:ext cx="5976110" cy="1041107"/>
            <a:chOff x="0" y="0"/>
            <a:chExt cx="5976108" cy="1041106"/>
          </a:xfrm>
        </p:grpSpPr>
        <p:sp>
          <p:nvSpPr>
            <p:cNvPr id="7350" name="Shape 7350"/>
            <p:cNvSpPr/>
            <p:nvPr/>
          </p:nvSpPr>
          <p:spPr>
            <a:xfrm flipH="1">
              <a:off x="0" y="0"/>
              <a:ext cx="5885137" cy="1041107"/>
            </a:xfrm>
            <a:prstGeom prst="roundRect">
              <a:avLst>
                <a:gd name="adj" fmla="val 50000"/>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351" name="Shape 7351"/>
            <p:cNvSpPr/>
            <p:nvPr/>
          </p:nvSpPr>
          <p:spPr>
            <a:xfrm flipH="1" rot="18900000">
              <a:off x="5739549" y="422566"/>
              <a:ext cx="195973" cy="195973"/>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7353" name="Shape 7353"/>
          <p:cNvSpPr/>
          <p:nvPr/>
        </p:nvSpPr>
        <p:spPr>
          <a:xfrm>
            <a:off x="4066397" y="1840009"/>
            <a:ext cx="4323050" cy="604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Arial"/>
              <a:buChar char="•"/>
              <a:defRPr sz="1000">
                <a:solidFill>
                  <a:srgbClr val="FFFFFF"/>
                </a:solidFill>
              </a:defRPr>
            </a:pPr>
            <a:r>
              <a:t>Liquorice chupa chups applicake  sugar sweet</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Apple pie cupcake brownie bear claw gingerbread cotton sweet cake </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Topping macaroon chupa chups bear claw  cookies.</a:t>
            </a:r>
          </a:p>
        </p:txBody>
      </p:sp>
      <p:sp>
        <p:nvSpPr>
          <p:cNvPr id="7354" name="Shape 7354"/>
          <p:cNvSpPr/>
          <p:nvPr/>
        </p:nvSpPr>
        <p:spPr>
          <a:xfrm>
            <a:off x="3023566" y="1944989"/>
            <a:ext cx="745248" cy="5207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3400">
                <a:solidFill>
                  <a:srgbClr val="FFFFFF"/>
                </a:solidFill>
                <a:latin typeface="Lato Black"/>
                <a:ea typeface="Lato Black"/>
                <a:cs typeface="Lato Black"/>
                <a:sym typeface="Lato Black"/>
              </a:defRPr>
            </a:lvl1pPr>
          </a:lstStyle>
          <a:p>
            <a:pPr/>
            <a:r>
              <a:t>01</a:t>
            </a:r>
          </a:p>
        </p:txBody>
      </p:sp>
      <p:sp>
        <p:nvSpPr>
          <p:cNvPr id="7355" name="Shape 7355"/>
          <p:cNvSpPr/>
          <p:nvPr/>
        </p:nvSpPr>
        <p:spPr>
          <a:xfrm>
            <a:off x="4112578" y="4132788"/>
            <a:ext cx="4276869" cy="7416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Arial"/>
              <a:buChar char="•"/>
              <a:defRPr sz="1000">
                <a:solidFill>
                  <a:srgbClr val="FFFFFF"/>
                </a:solidFill>
              </a:defRPr>
            </a:pPr>
            <a:r>
              <a:t>Liquorice chupa chups applicake  sugar sweet</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Apple pie cupcake brownie bear claw gingerbread cotton sweet cake candy. </a:t>
            </a:r>
          </a:p>
          <a:p>
            <a:pPr marL="171450" indent="-171450" defTabSz="685800">
              <a:lnSpc>
                <a:spcPct val="90000"/>
              </a:lnSpc>
              <a:spcBef>
                <a:spcPts val="700"/>
              </a:spcBef>
              <a:buSzPct val="100000"/>
              <a:buFont typeface="Arial"/>
              <a:buChar char="•"/>
              <a:defRPr sz="1000">
                <a:solidFill>
                  <a:srgbClr val="FFFFFF"/>
                </a:solidFill>
              </a:defRPr>
            </a:pPr>
            <a:r>
              <a:t>Topping macaroon chupa chups bear claw  cookies.</a:t>
            </a:r>
          </a:p>
        </p:txBody>
      </p:sp>
      <p:sp>
        <p:nvSpPr>
          <p:cNvPr id="7356" name="Shape 7356"/>
          <p:cNvSpPr/>
          <p:nvPr/>
        </p:nvSpPr>
        <p:spPr>
          <a:xfrm>
            <a:off x="3078982" y="4247003"/>
            <a:ext cx="745248" cy="5207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3400">
                <a:solidFill>
                  <a:srgbClr val="FFFFFF"/>
                </a:solidFill>
                <a:latin typeface="Lato Black"/>
                <a:ea typeface="Lato Black"/>
                <a:cs typeface="Lato Black"/>
                <a:sym typeface="Lato Black"/>
              </a:defRPr>
            </a:lvl1pPr>
          </a:lstStyle>
          <a:p>
            <a:pPr/>
            <a:r>
              <a:t>03</a:t>
            </a:r>
          </a:p>
        </p:txBody>
      </p:sp>
      <p:sp>
        <p:nvSpPr>
          <p:cNvPr id="7357" name="Shape 7357"/>
          <p:cNvSpPr/>
          <p:nvPr/>
        </p:nvSpPr>
        <p:spPr>
          <a:xfrm>
            <a:off x="5100865" y="2991003"/>
            <a:ext cx="4285523" cy="604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Arial"/>
              <a:buChar char="•"/>
              <a:defRPr sz="1000">
                <a:solidFill>
                  <a:srgbClr val="FFFFFF"/>
                </a:solidFill>
              </a:defRPr>
            </a:pPr>
            <a:r>
              <a:t>Liquorice chupa chups applicake  sugar sweet</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Apple pie cupcake brownie bear claw gingerbread cotton sweet cake </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Topping macaroon chupa chups bear claw  cookies.</a:t>
            </a:r>
          </a:p>
        </p:txBody>
      </p:sp>
      <p:sp>
        <p:nvSpPr>
          <p:cNvPr id="7358" name="Shape 7358"/>
          <p:cNvSpPr/>
          <p:nvPr/>
        </p:nvSpPr>
        <p:spPr>
          <a:xfrm>
            <a:off x="4007236" y="3095981"/>
            <a:ext cx="745247" cy="5207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3400">
                <a:solidFill>
                  <a:srgbClr val="FFFFFF"/>
                </a:solidFill>
                <a:latin typeface="Lato Black"/>
                <a:ea typeface="Lato Black"/>
                <a:cs typeface="Lato Black"/>
                <a:sym typeface="Lato Black"/>
              </a:defRPr>
            </a:lvl1pPr>
          </a:lstStyle>
          <a:p>
            <a:pPr/>
            <a:r>
              <a:t>02</a:t>
            </a:r>
          </a:p>
        </p:txBody>
      </p:sp>
      <p:sp>
        <p:nvSpPr>
          <p:cNvPr id="7359" name="Shape 7359"/>
          <p:cNvSpPr/>
          <p:nvPr/>
        </p:nvSpPr>
        <p:spPr>
          <a:xfrm>
            <a:off x="5100865" y="5274109"/>
            <a:ext cx="4285523" cy="604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Arial"/>
              <a:buChar char="•"/>
              <a:defRPr sz="1000">
                <a:solidFill>
                  <a:srgbClr val="FFFFFF"/>
                </a:solidFill>
              </a:defRPr>
            </a:pPr>
            <a:r>
              <a:t>Liquorice chupa chups applicake  sugar sweet</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Apple pie cupcake brownie bear claw gingerbread cotton sweet cake </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Arial"/>
              <a:buChar char="•"/>
              <a:defRPr sz="1000">
                <a:solidFill>
                  <a:srgbClr val="FFFFFF"/>
                </a:solidFill>
              </a:defRPr>
            </a:pPr>
            <a:r>
              <a:t>Topping macaroon chupa chups bear claw  cookies.</a:t>
            </a:r>
          </a:p>
        </p:txBody>
      </p:sp>
      <p:sp>
        <p:nvSpPr>
          <p:cNvPr id="7360" name="Shape 7360"/>
          <p:cNvSpPr/>
          <p:nvPr/>
        </p:nvSpPr>
        <p:spPr>
          <a:xfrm>
            <a:off x="4007236" y="5379089"/>
            <a:ext cx="745247" cy="5207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3400">
                <a:solidFill>
                  <a:srgbClr val="FFFFFF"/>
                </a:solidFill>
                <a:latin typeface="Lato Black"/>
                <a:ea typeface="Lato Black"/>
                <a:cs typeface="Lato Black"/>
                <a:sym typeface="Lato Black"/>
              </a:defRPr>
            </a:lvl1pPr>
          </a:lstStyle>
          <a:p>
            <a:pPr/>
            <a:r>
              <a:t>04</a:t>
            </a:r>
          </a:p>
        </p:txBody>
      </p:sp>
      <p:grpSp>
        <p:nvGrpSpPr>
          <p:cNvPr id="7363" name="Group 7363"/>
          <p:cNvGrpSpPr/>
          <p:nvPr/>
        </p:nvGrpSpPr>
        <p:grpSpPr>
          <a:xfrm>
            <a:off x="1393622" y="3936751"/>
            <a:ext cx="1041107" cy="1041107"/>
            <a:chOff x="0" y="0"/>
            <a:chExt cx="1041106" cy="1041106"/>
          </a:xfrm>
        </p:grpSpPr>
        <p:sp>
          <p:nvSpPr>
            <p:cNvPr id="7361" name="Shape 7361"/>
            <p:cNvSpPr/>
            <p:nvPr/>
          </p:nvSpPr>
          <p:spPr>
            <a:xfrm>
              <a:off x="-1" y="-1"/>
              <a:ext cx="1041108" cy="104110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362" name="Shape 7362"/>
            <p:cNvSpPr/>
            <p:nvPr/>
          </p:nvSpPr>
          <p:spPr>
            <a:xfrm>
              <a:off x="152465" y="285895"/>
              <a:ext cx="736176" cy="46931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7366" name="Group 7366"/>
          <p:cNvGrpSpPr/>
          <p:nvPr/>
        </p:nvGrpSpPr>
        <p:grpSpPr>
          <a:xfrm>
            <a:off x="9770150" y="2784516"/>
            <a:ext cx="1041107" cy="1041107"/>
            <a:chOff x="0" y="0"/>
            <a:chExt cx="1041106" cy="1041106"/>
          </a:xfrm>
        </p:grpSpPr>
        <p:sp>
          <p:nvSpPr>
            <p:cNvPr id="7364" name="Shape 7364"/>
            <p:cNvSpPr/>
            <p:nvPr/>
          </p:nvSpPr>
          <p:spPr>
            <a:xfrm>
              <a:off x="-1" y="-1"/>
              <a:ext cx="1041108" cy="104110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365" name="Shape 7365"/>
            <p:cNvSpPr/>
            <p:nvPr/>
          </p:nvSpPr>
          <p:spPr>
            <a:xfrm>
              <a:off x="152465" y="258933"/>
              <a:ext cx="736176"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ä</a:t>
              </a:r>
            </a:p>
          </p:txBody>
        </p:sp>
      </p:grpSp>
      <p:grpSp>
        <p:nvGrpSpPr>
          <p:cNvPr id="7369" name="Group 7369"/>
          <p:cNvGrpSpPr/>
          <p:nvPr/>
        </p:nvGrpSpPr>
        <p:grpSpPr>
          <a:xfrm>
            <a:off x="9770150" y="5084369"/>
            <a:ext cx="1041107" cy="1041107"/>
            <a:chOff x="0" y="0"/>
            <a:chExt cx="1041106" cy="1041106"/>
          </a:xfrm>
        </p:grpSpPr>
        <p:sp>
          <p:nvSpPr>
            <p:cNvPr id="7367" name="Shape 7367"/>
            <p:cNvSpPr/>
            <p:nvPr/>
          </p:nvSpPr>
          <p:spPr>
            <a:xfrm>
              <a:off x="-1" y="-1"/>
              <a:ext cx="1041108" cy="104110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368" name="Shape 7368"/>
            <p:cNvSpPr/>
            <p:nvPr/>
          </p:nvSpPr>
          <p:spPr>
            <a:xfrm>
              <a:off x="152465" y="258933"/>
              <a:ext cx="736176"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sp>
        <p:nvSpPr>
          <p:cNvPr id="7370" name="Shape 7370"/>
          <p:cNvSpPr/>
          <p:nvPr>
            <p:ph type="body" sz="quarter" idx="1"/>
          </p:nvPr>
        </p:nvSpPr>
        <p:spPr>
          <a:prstGeom prst="rect">
            <a:avLst/>
          </a:prstGeom>
        </p:spPr>
        <p:txBody>
          <a:bodyPr/>
          <a:lstStyle/>
          <a:p>
            <a:pPr/>
            <a:r>
              <a:t>Creative Bar Infographic Options</a:t>
            </a:r>
          </a:p>
        </p:txBody>
      </p:sp>
      <p:sp>
        <p:nvSpPr>
          <p:cNvPr id="7371" name="Shape 7371"/>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372" name="Shape 7372"/>
          <p:cNvSpPr/>
          <p:nvPr>
            <p:ph type="sldNum" sz="quarter" idx="2"/>
          </p:nvPr>
        </p:nvSpPr>
        <p:spPr>
          <a:xfrm>
            <a:off x="11579487" y="445801"/>
            <a:ext cx="215232"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370">
                                            <p:bg/>
                                          </p:spTgt>
                                        </p:tgtEl>
                                        <p:attrNameLst>
                                          <p:attrName>style.visibility</p:attrName>
                                        </p:attrNameLst>
                                      </p:cBhvr>
                                      <p:to>
                                        <p:strVal val="visible"/>
                                      </p:to>
                                    </p:set>
                                    <p:animEffect filter="wipe(left)" transition="in">
                                      <p:cBhvr>
                                        <p:cTn id="7" dur="500"/>
                                        <p:tgtEl>
                                          <p:spTgt spid="737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370">
                                            <p:txEl>
                                              <p:pRg st="0" end="0"/>
                                            </p:txEl>
                                          </p:spTgt>
                                        </p:tgtEl>
                                        <p:attrNameLst>
                                          <p:attrName>style.visibility</p:attrName>
                                        </p:attrNameLst>
                                      </p:cBhvr>
                                      <p:to>
                                        <p:strVal val="visible"/>
                                      </p:to>
                                    </p:set>
                                    <p:animEffect filter="wipe(left)" transition="in">
                                      <p:cBhvr>
                                        <p:cTn id="10" dur="500"/>
                                        <p:tgtEl>
                                          <p:spTgt spid="737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371">
                                            <p:bg/>
                                          </p:spTgt>
                                        </p:tgtEl>
                                        <p:attrNameLst>
                                          <p:attrName>style.visibility</p:attrName>
                                        </p:attrNameLst>
                                      </p:cBhvr>
                                      <p:to>
                                        <p:strVal val="visible"/>
                                      </p:to>
                                    </p:set>
                                    <p:animEffect filter="dissolve" transition="in">
                                      <p:cBhvr>
                                        <p:cTn id="15" dur="500"/>
                                        <p:tgtEl>
                                          <p:spTgt spid="7371">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371">
                                            <p:txEl>
                                              <p:pRg st="0" end="0"/>
                                            </p:txEl>
                                          </p:spTgt>
                                        </p:tgtEl>
                                        <p:attrNameLst>
                                          <p:attrName>style.visibility</p:attrName>
                                        </p:attrNameLst>
                                      </p:cBhvr>
                                      <p:to>
                                        <p:strVal val="visible"/>
                                      </p:to>
                                    </p:set>
                                    <p:animEffect filter="dissolve" transition="in">
                                      <p:cBhvr>
                                        <p:cTn id="18" dur="500"/>
                                        <p:tgtEl>
                                          <p:spTgt spid="737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7340"/>
                                        </p:tgtEl>
                                        <p:attrNameLst>
                                          <p:attrName>style.visibility</p:attrName>
                                        </p:attrNameLst>
                                      </p:cBhvr>
                                      <p:to>
                                        <p:strVal val="visible"/>
                                      </p:to>
                                    </p:set>
                                    <p:animEffect filter="wipe(down)" transition="in">
                                      <p:cBhvr>
                                        <p:cTn id="23" dur="500"/>
                                        <p:tgtEl>
                                          <p:spTgt spid="7340"/>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7343"/>
                                        </p:tgtEl>
                                        <p:attrNameLst>
                                          <p:attrName>style.visibility</p:attrName>
                                        </p:attrNameLst>
                                      </p:cBhvr>
                                      <p:to>
                                        <p:strVal val="visible"/>
                                      </p:to>
                                    </p:set>
                                    <p:animEffect filter="wipe(left)" transition="in">
                                      <p:cBhvr>
                                        <p:cTn id="28" dur="500"/>
                                        <p:tgtEl>
                                          <p:spTgt spid="7343"/>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7366"/>
                                        </p:tgtEl>
                                        <p:attrNameLst>
                                          <p:attrName>style.visibility</p:attrName>
                                        </p:attrNameLst>
                                      </p:cBhvr>
                                      <p:to>
                                        <p:strVal val="visible"/>
                                      </p:to>
                                    </p:set>
                                    <p:animEffect filter="wipe(down)" transition="in">
                                      <p:cBhvr>
                                        <p:cTn id="33" dur="500"/>
                                        <p:tgtEl>
                                          <p:spTgt spid="7366"/>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2" presetID="22" grpId="6" fill="hold">
                                  <p:stCondLst>
                                    <p:cond delay="0"/>
                                  </p:stCondLst>
                                  <p:iterate type="el" backwards="0">
                                    <p:tmAbs val="0"/>
                                  </p:iterate>
                                  <p:childTnLst>
                                    <p:set>
                                      <p:cBhvr>
                                        <p:cTn id="37" fill="hold"/>
                                        <p:tgtEl>
                                          <p:spTgt spid="7346"/>
                                        </p:tgtEl>
                                        <p:attrNameLst>
                                          <p:attrName>style.visibility</p:attrName>
                                        </p:attrNameLst>
                                      </p:cBhvr>
                                      <p:to>
                                        <p:strVal val="visible"/>
                                      </p:to>
                                    </p:set>
                                    <p:animEffect filter="wipe(right)" transition="in">
                                      <p:cBhvr>
                                        <p:cTn id="38" dur="500"/>
                                        <p:tgtEl>
                                          <p:spTgt spid="7346"/>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7363"/>
                                        </p:tgtEl>
                                        <p:attrNameLst>
                                          <p:attrName>style.visibility</p:attrName>
                                        </p:attrNameLst>
                                      </p:cBhvr>
                                      <p:to>
                                        <p:strVal val="visible"/>
                                      </p:to>
                                    </p:set>
                                    <p:animEffect filter="wipe(down)" transition="in">
                                      <p:cBhvr>
                                        <p:cTn id="43" dur="500"/>
                                        <p:tgtEl>
                                          <p:spTgt spid="7363"/>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8" presetID="22" grpId="8" fill="hold">
                                  <p:stCondLst>
                                    <p:cond delay="0"/>
                                  </p:stCondLst>
                                  <p:iterate type="el" backwards="0">
                                    <p:tmAbs val="0"/>
                                  </p:iterate>
                                  <p:childTnLst>
                                    <p:set>
                                      <p:cBhvr>
                                        <p:cTn id="47" fill="hold"/>
                                        <p:tgtEl>
                                          <p:spTgt spid="7349"/>
                                        </p:tgtEl>
                                        <p:attrNameLst>
                                          <p:attrName>style.visibility</p:attrName>
                                        </p:attrNameLst>
                                      </p:cBhvr>
                                      <p:to>
                                        <p:strVal val="visible"/>
                                      </p:to>
                                    </p:set>
                                    <p:animEffect filter="wipe(left)" transition="in">
                                      <p:cBhvr>
                                        <p:cTn id="48" dur="500"/>
                                        <p:tgtEl>
                                          <p:spTgt spid="7349"/>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4" presetID="22" grpId="9" fill="hold">
                                  <p:stCondLst>
                                    <p:cond delay="0"/>
                                  </p:stCondLst>
                                  <p:iterate type="el" backwards="0">
                                    <p:tmAbs val="0"/>
                                  </p:iterate>
                                  <p:childTnLst>
                                    <p:set>
                                      <p:cBhvr>
                                        <p:cTn id="52" fill="hold"/>
                                        <p:tgtEl>
                                          <p:spTgt spid="7369"/>
                                        </p:tgtEl>
                                        <p:attrNameLst>
                                          <p:attrName>style.visibility</p:attrName>
                                        </p:attrNameLst>
                                      </p:cBhvr>
                                      <p:to>
                                        <p:strVal val="visible"/>
                                      </p:to>
                                    </p:set>
                                    <p:animEffect filter="wipe(down)" transition="in">
                                      <p:cBhvr>
                                        <p:cTn id="53" dur="500"/>
                                        <p:tgtEl>
                                          <p:spTgt spid="7369"/>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2" presetID="22" grpId="10" fill="hold">
                                  <p:stCondLst>
                                    <p:cond delay="0"/>
                                  </p:stCondLst>
                                  <p:iterate type="el" backwards="0">
                                    <p:tmAbs val="0"/>
                                  </p:iterate>
                                  <p:childTnLst>
                                    <p:set>
                                      <p:cBhvr>
                                        <p:cTn id="57" fill="hold"/>
                                        <p:tgtEl>
                                          <p:spTgt spid="7352"/>
                                        </p:tgtEl>
                                        <p:attrNameLst>
                                          <p:attrName>style.visibility</p:attrName>
                                        </p:attrNameLst>
                                      </p:cBhvr>
                                      <p:to>
                                        <p:strVal val="visible"/>
                                      </p:to>
                                    </p:set>
                                    <p:animEffect filter="wipe(right)" transition="in">
                                      <p:cBhvr>
                                        <p:cTn id="58" dur="500"/>
                                        <p:tgtEl>
                                          <p:spTgt spid="73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7370" grpId="1"/>
      <p:bldP build="whole" bldLvl="1" animBg="1" rev="0" advAuto="0" spid="7352" grpId="10"/>
      <p:bldP build="whole" bldLvl="1" animBg="1" rev="0" advAuto="0" spid="7366" grpId="5"/>
      <p:bldP build="whole" bldLvl="1" animBg="1" rev="0" advAuto="0" spid="7363" grpId="7"/>
      <p:bldP build="whole" bldLvl="1" animBg="1" rev="0" advAuto="0" spid="7340" grpId="3"/>
      <p:bldP build="p" bldLvl="1" animBg="1" rev="0" advAuto="0" spid="7371" grpId="2"/>
      <p:bldP build="whole" bldLvl="1" animBg="1" rev="0" advAuto="0" spid="7343" grpId="4"/>
      <p:bldP build="whole" bldLvl="1" animBg="1" rev="0" advAuto="0" spid="7346" grpId="6"/>
      <p:bldP build="whole" bldLvl="1" animBg="1" rev="0" advAuto="0" spid="7349" grpId="8"/>
      <p:bldP build="whole" bldLvl="1" animBg="1" rev="0" advAuto="0" spid="7369" grpId="9"/>
    </p:bldLst>
  </p:timing>
</p:sld>
</file>

<file path=ppt/slides/slide11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374" name="Shape 7374"/>
          <p:cNvSpPr/>
          <p:nvPr>
            <p:ph type="body" sz="quarter" idx="1"/>
          </p:nvPr>
        </p:nvSpPr>
        <p:spPr>
          <a:prstGeom prst="rect">
            <a:avLst/>
          </a:prstGeom>
        </p:spPr>
        <p:txBody>
          <a:bodyPr/>
          <a:lstStyle/>
          <a:p>
            <a:pPr/>
            <a:r>
              <a:t>Creative Six Solution Infographic</a:t>
            </a:r>
          </a:p>
        </p:txBody>
      </p:sp>
      <p:sp>
        <p:nvSpPr>
          <p:cNvPr id="7375" name="Shape 7375"/>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376" name="Shape 7376"/>
          <p:cNvSpPr/>
          <p:nvPr>
            <p:ph type="sldNum" sz="quarter" idx="2"/>
          </p:nvPr>
        </p:nvSpPr>
        <p:spPr>
          <a:xfrm>
            <a:off x="11579487" y="445801"/>
            <a:ext cx="215232"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7379" name="Group 7379"/>
          <p:cNvGrpSpPr/>
          <p:nvPr/>
        </p:nvGrpSpPr>
        <p:grpSpPr>
          <a:xfrm>
            <a:off x="-13709" y="1916113"/>
            <a:ext cx="3921845" cy="1431926"/>
            <a:chOff x="0" y="0"/>
            <a:chExt cx="3921844" cy="1431925"/>
          </a:xfrm>
        </p:grpSpPr>
        <p:sp>
          <p:nvSpPr>
            <p:cNvPr id="7377" name="Shape 7377"/>
            <p:cNvSpPr/>
            <p:nvPr/>
          </p:nvSpPr>
          <p:spPr>
            <a:xfrm>
              <a:off x="-1" y="0"/>
              <a:ext cx="982663" cy="14319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18750"/>
                  </a:lnTo>
                  <a:lnTo>
                    <a:pt x="0" y="0"/>
                  </a:lnTo>
                  <a:lnTo>
                    <a:pt x="21600" y="5675"/>
                  </a:lnTo>
                  <a:lnTo>
                    <a:pt x="21600" y="21600"/>
                  </a:lnTo>
                  <a:close/>
                </a:path>
              </a:pathLst>
            </a:custGeom>
            <a:solidFill>
              <a:srgbClr val="445764"/>
            </a:solidFill>
            <a:ln w="12700" cap="flat">
              <a:noFill/>
              <a:miter lim="400000"/>
            </a:ln>
            <a:effectLst/>
          </p:spPr>
          <p:txBody>
            <a:bodyPr wrap="square" lIns="45719" tIns="45719" rIns="45719" bIns="45719" numCol="1" anchor="t">
              <a:noAutofit/>
            </a:bodyPr>
            <a:lstStyle/>
            <a:p>
              <a:pPr/>
            </a:p>
          </p:txBody>
        </p:sp>
        <p:sp>
          <p:nvSpPr>
            <p:cNvPr id="7378" name="Shape 7378"/>
            <p:cNvSpPr/>
            <p:nvPr/>
          </p:nvSpPr>
          <p:spPr>
            <a:xfrm>
              <a:off x="982660" y="376237"/>
              <a:ext cx="2939184" cy="10556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282" y="0"/>
                  </a:lnTo>
                  <a:lnTo>
                    <a:pt x="21600" y="10800"/>
                  </a:lnTo>
                  <a:lnTo>
                    <a:pt x="19282" y="21600"/>
                  </a:lnTo>
                  <a:lnTo>
                    <a:pt x="0" y="21600"/>
                  </a:lnTo>
                  <a:close/>
                </a:path>
              </a:pathLst>
            </a:cu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382" name="Group 7382"/>
          <p:cNvGrpSpPr/>
          <p:nvPr/>
        </p:nvGrpSpPr>
        <p:grpSpPr>
          <a:xfrm>
            <a:off x="-13709" y="3159125"/>
            <a:ext cx="4563773" cy="1431925"/>
            <a:chOff x="0" y="0"/>
            <a:chExt cx="4563771" cy="1431925"/>
          </a:xfrm>
        </p:grpSpPr>
        <p:sp>
          <p:nvSpPr>
            <p:cNvPr id="7380" name="Shape 7380"/>
            <p:cNvSpPr/>
            <p:nvPr/>
          </p:nvSpPr>
          <p:spPr>
            <a:xfrm>
              <a:off x="-1" y="0"/>
              <a:ext cx="982663" cy="14319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8750"/>
                  </a:moveTo>
                  <a:lnTo>
                    <a:pt x="0" y="21600"/>
                  </a:lnTo>
                  <a:lnTo>
                    <a:pt x="0" y="0"/>
                  </a:lnTo>
                  <a:lnTo>
                    <a:pt x="21600" y="2850"/>
                  </a:lnTo>
                  <a:lnTo>
                    <a:pt x="21600" y="18750"/>
                  </a:lnTo>
                  <a:close/>
                </a:path>
              </a:pathLst>
            </a:custGeom>
            <a:solidFill>
              <a:srgbClr val="596F81"/>
            </a:solidFill>
            <a:ln w="12700" cap="flat">
              <a:noFill/>
              <a:miter lim="400000"/>
            </a:ln>
            <a:effectLst/>
          </p:spPr>
          <p:txBody>
            <a:bodyPr wrap="square" lIns="45719" tIns="45719" rIns="45719" bIns="45719" numCol="1" anchor="t">
              <a:noAutofit/>
            </a:bodyPr>
            <a:lstStyle/>
            <a:p>
              <a:pPr/>
            </a:p>
          </p:txBody>
        </p:sp>
        <p:sp>
          <p:nvSpPr>
            <p:cNvPr id="7381" name="Shape 7381"/>
            <p:cNvSpPr/>
            <p:nvPr/>
          </p:nvSpPr>
          <p:spPr>
            <a:xfrm>
              <a:off x="982660" y="188118"/>
              <a:ext cx="3581112" cy="10556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698" y="0"/>
                  </a:lnTo>
                  <a:lnTo>
                    <a:pt x="21600" y="10800"/>
                  </a:lnTo>
                  <a:lnTo>
                    <a:pt x="19698" y="21600"/>
                  </a:lnTo>
                  <a:lnTo>
                    <a:pt x="0" y="216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385" name="Group 7385"/>
          <p:cNvGrpSpPr/>
          <p:nvPr/>
        </p:nvGrpSpPr>
        <p:grpSpPr>
          <a:xfrm>
            <a:off x="-13709" y="4401342"/>
            <a:ext cx="3921845" cy="1432721"/>
            <a:chOff x="0" y="0"/>
            <a:chExt cx="3921844" cy="1432719"/>
          </a:xfrm>
        </p:grpSpPr>
        <p:sp>
          <p:nvSpPr>
            <p:cNvPr id="7383" name="Shape 7383"/>
            <p:cNvSpPr/>
            <p:nvPr/>
          </p:nvSpPr>
          <p:spPr>
            <a:xfrm>
              <a:off x="-1" y="795"/>
              <a:ext cx="982663" cy="14319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925"/>
                  </a:moveTo>
                  <a:lnTo>
                    <a:pt x="0" y="21600"/>
                  </a:lnTo>
                  <a:lnTo>
                    <a:pt x="0" y="2850"/>
                  </a:lnTo>
                  <a:lnTo>
                    <a:pt x="21600" y="0"/>
                  </a:lnTo>
                  <a:lnTo>
                    <a:pt x="21600" y="15925"/>
                  </a:lnTo>
                  <a:close/>
                </a:path>
              </a:pathLst>
            </a:custGeom>
            <a:solidFill>
              <a:srgbClr val="8DA4B1"/>
            </a:solidFill>
            <a:ln w="12700" cap="flat">
              <a:noFill/>
              <a:miter lim="400000"/>
            </a:ln>
            <a:effectLst/>
          </p:spPr>
          <p:txBody>
            <a:bodyPr wrap="square" lIns="45719" tIns="45719" rIns="45719" bIns="45719" numCol="1" anchor="t">
              <a:noAutofit/>
            </a:bodyPr>
            <a:lstStyle/>
            <a:p>
              <a:pPr/>
            </a:p>
          </p:txBody>
        </p:sp>
        <p:sp>
          <p:nvSpPr>
            <p:cNvPr id="7384" name="Shape 7384"/>
            <p:cNvSpPr/>
            <p:nvPr/>
          </p:nvSpPr>
          <p:spPr>
            <a:xfrm>
              <a:off x="982660" y="0"/>
              <a:ext cx="2939184" cy="10556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282" y="0"/>
                  </a:lnTo>
                  <a:lnTo>
                    <a:pt x="21600" y="10800"/>
                  </a:lnTo>
                  <a:lnTo>
                    <a:pt x="19282" y="21600"/>
                  </a:lnTo>
                  <a:lnTo>
                    <a:pt x="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388" name="Group 7388"/>
          <p:cNvGrpSpPr/>
          <p:nvPr/>
        </p:nvGrpSpPr>
        <p:grpSpPr>
          <a:xfrm>
            <a:off x="1166254" y="2501913"/>
            <a:ext cx="612001" cy="612001"/>
            <a:chOff x="0" y="0"/>
            <a:chExt cx="611999" cy="611999"/>
          </a:xfrm>
        </p:grpSpPr>
        <p:sp>
          <p:nvSpPr>
            <p:cNvPr id="7386" name="Shape 7386"/>
            <p:cNvSpPr/>
            <p:nvPr/>
          </p:nvSpPr>
          <p:spPr>
            <a:xfrm>
              <a:off x="0" y="0"/>
              <a:ext cx="612000" cy="6120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495D6B"/>
                  </a:solidFill>
                  <a:latin typeface="FontAwesome"/>
                  <a:ea typeface="FontAwesome"/>
                  <a:cs typeface="FontAwesome"/>
                  <a:sym typeface="FontAwesome"/>
                </a:defRPr>
              </a:pPr>
            </a:p>
          </p:txBody>
        </p:sp>
        <p:sp>
          <p:nvSpPr>
            <p:cNvPr id="7387" name="Shape 7387"/>
            <p:cNvSpPr/>
            <p:nvPr/>
          </p:nvSpPr>
          <p:spPr>
            <a:xfrm>
              <a:off x="89625" y="134284"/>
              <a:ext cx="432750"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495D6B"/>
                  </a:solidFill>
                  <a:latin typeface="FontAwesome"/>
                  <a:ea typeface="FontAwesome"/>
                  <a:cs typeface="FontAwesome"/>
                  <a:sym typeface="FontAwesome"/>
                </a:defRPr>
              </a:lvl1pPr>
            </a:lstStyle>
            <a:p>
              <a:pPr/>
              <a:r>
                <a:t></a:t>
              </a:r>
            </a:p>
          </p:txBody>
        </p:sp>
      </p:grpSp>
      <p:grpSp>
        <p:nvGrpSpPr>
          <p:cNvPr id="7391" name="Group 7391"/>
          <p:cNvGrpSpPr/>
          <p:nvPr/>
        </p:nvGrpSpPr>
        <p:grpSpPr>
          <a:xfrm>
            <a:off x="1166254" y="3569087"/>
            <a:ext cx="612001" cy="612001"/>
            <a:chOff x="0" y="0"/>
            <a:chExt cx="611999" cy="611999"/>
          </a:xfrm>
        </p:grpSpPr>
        <p:sp>
          <p:nvSpPr>
            <p:cNvPr id="7389" name="Shape 7389"/>
            <p:cNvSpPr/>
            <p:nvPr/>
          </p:nvSpPr>
          <p:spPr>
            <a:xfrm>
              <a:off x="0" y="0"/>
              <a:ext cx="612000" cy="6120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390" name="Shape 7390"/>
            <p:cNvSpPr/>
            <p:nvPr/>
          </p:nvSpPr>
          <p:spPr>
            <a:xfrm>
              <a:off x="89625" y="120580"/>
              <a:ext cx="43275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637C90"/>
                  </a:solidFill>
                  <a:latin typeface="FontAwesome"/>
                  <a:ea typeface="FontAwesome"/>
                  <a:cs typeface="FontAwesome"/>
                  <a:sym typeface="FontAwesome"/>
                </a:defRPr>
              </a:lvl1pPr>
            </a:lstStyle>
            <a:p>
              <a:pPr/>
              <a:r>
                <a:t>-</a:t>
              </a:r>
            </a:p>
          </p:txBody>
        </p:sp>
      </p:grpSp>
      <p:grpSp>
        <p:nvGrpSpPr>
          <p:cNvPr id="7394" name="Group 7394"/>
          <p:cNvGrpSpPr/>
          <p:nvPr/>
        </p:nvGrpSpPr>
        <p:grpSpPr>
          <a:xfrm>
            <a:off x="1166254" y="4623187"/>
            <a:ext cx="612001" cy="612001"/>
            <a:chOff x="0" y="0"/>
            <a:chExt cx="611999" cy="611999"/>
          </a:xfrm>
        </p:grpSpPr>
        <p:sp>
          <p:nvSpPr>
            <p:cNvPr id="7392" name="Shape 7392"/>
            <p:cNvSpPr/>
            <p:nvPr/>
          </p:nvSpPr>
          <p:spPr>
            <a:xfrm>
              <a:off x="0" y="0"/>
              <a:ext cx="612000" cy="612000"/>
            </a:xfrm>
            <a:prstGeom prst="ellipse">
              <a:avLst/>
            </a:prstGeom>
            <a:solidFill>
              <a:srgbClr val="FFFFFF"/>
            </a:solidFill>
            <a:ln w="12700" cap="flat">
              <a:noFill/>
              <a:miter lim="400000"/>
            </a:ln>
            <a:effectLst/>
          </p:spPr>
          <p:txBody>
            <a:bodyPr wrap="square" lIns="45719" tIns="45719" rIns="45719" bIns="45719" numCol="1" anchor="ctr">
              <a:noAutofit/>
            </a:bodyPr>
            <a:lstStyle/>
            <a:p>
              <a:pPr>
                <a:defRPr>
                  <a:solidFill>
                    <a:srgbClr val="FFFFFF"/>
                  </a:solidFill>
                </a:defRPr>
              </a:pPr>
            </a:p>
          </p:txBody>
        </p:sp>
        <p:sp>
          <p:nvSpPr>
            <p:cNvPr id="7393" name="Shape 7393"/>
            <p:cNvSpPr/>
            <p:nvPr/>
          </p:nvSpPr>
          <p:spPr>
            <a:xfrm>
              <a:off x="89625" y="120580"/>
              <a:ext cx="43275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defRPr>
                  <a:solidFill>
                    <a:srgbClr val="99AEBA"/>
                  </a:solidFill>
                  <a:latin typeface="FontAwesome"/>
                  <a:ea typeface="FontAwesome"/>
                  <a:cs typeface="FontAwesome"/>
                  <a:sym typeface="FontAwesome"/>
                </a:defRPr>
              </a:lvl1pPr>
            </a:lstStyle>
            <a:p>
              <a:pPr/>
              <a:r>
                <a:t>|</a:t>
              </a:r>
            </a:p>
          </p:txBody>
        </p:sp>
      </p:grpSp>
      <p:sp>
        <p:nvSpPr>
          <p:cNvPr id="7395" name="Shape 7395"/>
          <p:cNvSpPr/>
          <p:nvPr/>
        </p:nvSpPr>
        <p:spPr>
          <a:xfrm>
            <a:off x="1978985" y="2570766"/>
            <a:ext cx="146735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Desktop Software</a:t>
            </a:r>
          </a:p>
        </p:txBody>
      </p:sp>
      <p:sp>
        <p:nvSpPr>
          <p:cNvPr id="7396" name="Shape 7396"/>
          <p:cNvSpPr/>
          <p:nvPr/>
        </p:nvSpPr>
        <p:spPr>
          <a:xfrm>
            <a:off x="1978984" y="2810958"/>
            <a:ext cx="1467350"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FFFFFF"/>
                </a:solidFill>
              </a:defRPr>
            </a:lvl1pPr>
          </a:lstStyle>
          <a:p>
            <a:pPr/>
            <a:r>
              <a:t>Lemon drops oat cake oat cake sugar plum</a:t>
            </a:r>
          </a:p>
        </p:txBody>
      </p:sp>
      <p:sp>
        <p:nvSpPr>
          <p:cNvPr id="7397" name="Shape 7397"/>
          <p:cNvSpPr/>
          <p:nvPr/>
        </p:nvSpPr>
        <p:spPr>
          <a:xfrm>
            <a:off x="1978985" y="3631450"/>
            <a:ext cx="1467350" cy="3860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Success Guide Book</a:t>
            </a:r>
          </a:p>
        </p:txBody>
      </p:sp>
      <p:sp>
        <p:nvSpPr>
          <p:cNvPr id="7398" name="Shape 7398"/>
          <p:cNvSpPr/>
          <p:nvPr/>
        </p:nvSpPr>
        <p:spPr>
          <a:xfrm>
            <a:off x="1978984" y="3871641"/>
            <a:ext cx="1467350"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FFFFFF"/>
                </a:solidFill>
              </a:defRPr>
            </a:lvl1pPr>
          </a:lstStyle>
          <a:p>
            <a:pPr/>
            <a:r>
              <a:t>Lemon drops oat cake oat cake sugar plum</a:t>
            </a:r>
          </a:p>
        </p:txBody>
      </p:sp>
      <p:sp>
        <p:nvSpPr>
          <p:cNvPr id="7399" name="Shape 7399"/>
          <p:cNvSpPr/>
          <p:nvPr/>
        </p:nvSpPr>
        <p:spPr>
          <a:xfrm>
            <a:off x="1978985" y="4662418"/>
            <a:ext cx="146735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Data Client</a:t>
            </a:r>
          </a:p>
        </p:txBody>
      </p:sp>
      <p:sp>
        <p:nvSpPr>
          <p:cNvPr id="7400" name="Shape 7400"/>
          <p:cNvSpPr/>
          <p:nvPr/>
        </p:nvSpPr>
        <p:spPr>
          <a:xfrm>
            <a:off x="1978984" y="4902608"/>
            <a:ext cx="1467350"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FFFFFF"/>
                </a:solidFill>
              </a:defRPr>
            </a:lvl1pPr>
          </a:lstStyle>
          <a:p>
            <a:pPr/>
            <a:r>
              <a:t>Lemon drops oat cake oat cake sugar plum</a:t>
            </a:r>
          </a:p>
        </p:txBody>
      </p:sp>
      <p:grpSp>
        <p:nvGrpSpPr>
          <p:cNvPr id="7403" name="Group 7403"/>
          <p:cNvGrpSpPr/>
          <p:nvPr/>
        </p:nvGrpSpPr>
        <p:grpSpPr>
          <a:xfrm>
            <a:off x="8227869" y="1916113"/>
            <a:ext cx="3982604" cy="1431926"/>
            <a:chOff x="0" y="0"/>
            <a:chExt cx="3982603" cy="1431925"/>
          </a:xfrm>
        </p:grpSpPr>
        <p:sp>
          <p:nvSpPr>
            <p:cNvPr id="7401" name="Shape 7401"/>
            <p:cNvSpPr/>
            <p:nvPr/>
          </p:nvSpPr>
          <p:spPr>
            <a:xfrm flipH="1">
              <a:off x="2943946" y="0"/>
              <a:ext cx="1038658" cy="14319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18750"/>
                  </a:lnTo>
                  <a:lnTo>
                    <a:pt x="0" y="0"/>
                  </a:lnTo>
                  <a:lnTo>
                    <a:pt x="21600" y="5675"/>
                  </a:lnTo>
                  <a:lnTo>
                    <a:pt x="21600" y="21600"/>
                  </a:lnTo>
                  <a:close/>
                </a:path>
              </a:pathLst>
            </a:custGeom>
            <a:solidFill>
              <a:srgbClr val="445764"/>
            </a:solidFill>
            <a:ln w="12700" cap="flat">
              <a:noFill/>
              <a:miter lim="400000"/>
            </a:ln>
            <a:effectLst/>
          </p:spPr>
          <p:txBody>
            <a:bodyPr wrap="square" lIns="45719" tIns="45719" rIns="45719" bIns="45719" numCol="1" anchor="t">
              <a:noAutofit/>
            </a:bodyPr>
            <a:lstStyle/>
            <a:p>
              <a:pPr/>
            </a:p>
          </p:txBody>
        </p:sp>
        <p:sp>
          <p:nvSpPr>
            <p:cNvPr id="7402" name="Shape 7402"/>
            <p:cNvSpPr/>
            <p:nvPr/>
          </p:nvSpPr>
          <p:spPr>
            <a:xfrm flipH="1">
              <a:off x="0" y="376237"/>
              <a:ext cx="2943947" cy="10556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286" y="0"/>
                  </a:lnTo>
                  <a:lnTo>
                    <a:pt x="21600" y="10800"/>
                  </a:lnTo>
                  <a:lnTo>
                    <a:pt x="19286" y="21600"/>
                  </a:lnTo>
                  <a:lnTo>
                    <a:pt x="0" y="21600"/>
                  </a:lnTo>
                  <a:close/>
                </a:path>
              </a:pathLst>
            </a:cu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406" name="Group 7406"/>
          <p:cNvGrpSpPr/>
          <p:nvPr/>
        </p:nvGrpSpPr>
        <p:grpSpPr>
          <a:xfrm>
            <a:off x="7590705" y="3159125"/>
            <a:ext cx="4619767" cy="1431925"/>
            <a:chOff x="0" y="0"/>
            <a:chExt cx="4619765" cy="1431925"/>
          </a:xfrm>
        </p:grpSpPr>
        <p:sp>
          <p:nvSpPr>
            <p:cNvPr id="7404" name="Shape 7404"/>
            <p:cNvSpPr/>
            <p:nvPr/>
          </p:nvSpPr>
          <p:spPr>
            <a:xfrm flipH="1">
              <a:off x="3581109" y="0"/>
              <a:ext cx="1038658" cy="14319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8750"/>
                  </a:moveTo>
                  <a:lnTo>
                    <a:pt x="0" y="21600"/>
                  </a:lnTo>
                  <a:lnTo>
                    <a:pt x="0" y="0"/>
                  </a:lnTo>
                  <a:lnTo>
                    <a:pt x="21600" y="2850"/>
                  </a:lnTo>
                  <a:lnTo>
                    <a:pt x="21600" y="18750"/>
                  </a:lnTo>
                  <a:close/>
                </a:path>
              </a:pathLst>
            </a:custGeom>
            <a:solidFill>
              <a:srgbClr val="596F81"/>
            </a:solidFill>
            <a:ln w="12700" cap="flat">
              <a:noFill/>
              <a:miter lim="400000"/>
            </a:ln>
            <a:effectLst/>
          </p:spPr>
          <p:txBody>
            <a:bodyPr wrap="square" lIns="45719" tIns="45719" rIns="45719" bIns="45719" numCol="1" anchor="t">
              <a:noAutofit/>
            </a:bodyPr>
            <a:lstStyle/>
            <a:p>
              <a:pPr/>
            </a:p>
          </p:txBody>
        </p:sp>
        <p:sp>
          <p:nvSpPr>
            <p:cNvPr id="7405" name="Shape 7405"/>
            <p:cNvSpPr/>
            <p:nvPr/>
          </p:nvSpPr>
          <p:spPr>
            <a:xfrm flipH="1">
              <a:off x="0" y="188118"/>
              <a:ext cx="3581110" cy="10556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698" y="0"/>
                  </a:lnTo>
                  <a:lnTo>
                    <a:pt x="21600" y="10800"/>
                  </a:lnTo>
                  <a:lnTo>
                    <a:pt x="19698" y="21600"/>
                  </a:lnTo>
                  <a:lnTo>
                    <a:pt x="0" y="216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409" name="Group 7409"/>
          <p:cNvGrpSpPr/>
          <p:nvPr/>
        </p:nvGrpSpPr>
        <p:grpSpPr>
          <a:xfrm>
            <a:off x="8227869" y="4401342"/>
            <a:ext cx="3982604" cy="1432721"/>
            <a:chOff x="0" y="0"/>
            <a:chExt cx="3982603" cy="1432719"/>
          </a:xfrm>
        </p:grpSpPr>
        <p:sp>
          <p:nvSpPr>
            <p:cNvPr id="7407" name="Shape 7407"/>
            <p:cNvSpPr/>
            <p:nvPr/>
          </p:nvSpPr>
          <p:spPr>
            <a:xfrm flipH="1">
              <a:off x="2943946" y="795"/>
              <a:ext cx="1038658" cy="14319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925"/>
                  </a:moveTo>
                  <a:lnTo>
                    <a:pt x="0" y="21600"/>
                  </a:lnTo>
                  <a:lnTo>
                    <a:pt x="0" y="2850"/>
                  </a:lnTo>
                  <a:lnTo>
                    <a:pt x="21600" y="0"/>
                  </a:lnTo>
                  <a:lnTo>
                    <a:pt x="21600" y="15925"/>
                  </a:lnTo>
                  <a:close/>
                </a:path>
              </a:pathLst>
            </a:custGeom>
            <a:solidFill>
              <a:srgbClr val="8DA4B1"/>
            </a:solidFill>
            <a:ln w="12700" cap="flat">
              <a:noFill/>
              <a:miter lim="400000"/>
            </a:ln>
            <a:effectLst/>
          </p:spPr>
          <p:txBody>
            <a:bodyPr wrap="square" lIns="45719" tIns="45719" rIns="45719" bIns="45719" numCol="1" anchor="t">
              <a:noAutofit/>
            </a:bodyPr>
            <a:lstStyle/>
            <a:p>
              <a:pPr/>
            </a:p>
          </p:txBody>
        </p:sp>
        <p:sp>
          <p:nvSpPr>
            <p:cNvPr id="7408" name="Shape 7408"/>
            <p:cNvSpPr/>
            <p:nvPr/>
          </p:nvSpPr>
          <p:spPr>
            <a:xfrm flipH="1">
              <a:off x="0" y="0"/>
              <a:ext cx="2943947" cy="10556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286" y="0"/>
                  </a:lnTo>
                  <a:lnTo>
                    <a:pt x="21600" y="10800"/>
                  </a:lnTo>
                  <a:lnTo>
                    <a:pt x="19286" y="21600"/>
                  </a:lnTo>
                  <a:lnTo>
                    <a:pt x="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412" name="Group 7412"/>
          <p:cNvGrpSpPr/>
          <p:nvPr/>
        </p:nvGrpSpPr>
        <p:grpSpPr>
          <a:xfrm>
            <a:off x="10375094" y="2514194"/>
            <a:ext cx="612001" cy="612001"/>
            <a:chOff x="0" y="0"/>
            <a:chExt cx="611999" cy="611999"/>
          </a:xfrm>
        </p:grpSpPr>
        <p:sp>
          <p:nvSpPr>
            <p:cNvPr id="7410" name="Shape 7410"/>
            <p:cNvSpPr/>
            <p:nvPr/>
          </p:nvSpPr>
          <p:spPr>
            <a:xfrm>
              <a:off x="0" y="0"/>
              <a:ext cx="612000" cy="6120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411" name="Shape 7411"/>
            <p:cNvSpPr/>
            <p:nvPr/>
          </p:nvSpPr>
          <p:spPr>
            <a:xfrm>
              <a:off x="89625" y="120580"/>
              <a:ext cx="43275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637C90"/>
                  </a:solidFill>
                  <a:latin typeface="FontAwesome"/>
                  <a:ea typeface="FontAwesome"/>
                  <a:cs typeface="FontAwesome"/>
                  <a:sym typeface="FontAwesome"/>
                </a:defRPr>
              </a:lvl1pPr>
            </a:lstStyle>
            <a:p>
              <a:pPr/>
              <a:r>
                <a:t>ä</a:t>
              </a:r>
            </a:p>
          </p:txBody>
        </p:sp>
      </p:grpSp>
      <p:grpSp>
        <p:nvGrpSpPr>
          <p:cNvPr id="7415" name="Group 7415"/>
          <p:cNvGrpSpPr/>
          <p:nvPr/>
        </p:nvGrpSpPr>
        <p:grpSpPr>
          <a:xfrm>
            <a:off x="10375094" y="3567498"/>
            <a:ext cx="612001" cy="612001"/>
            <a:chOff x="0" y="0"/>
            <a:chExt cx="611999" cy="611999"/>
          </a:xfrm>
        </p:grpSpPr>
        <p:sp>
          <p:nvSpPr>
            <p:cNvPr id="7413" name="Shape 7413"/>
            <p:cNvSpPr/>
            <p:nvPr/>
          </p:nvSpPr>
          <p:spPr>
            <a:xfrm>
              <a:off x="0" y="0"/>
              <a:ext cx="612000" cy="6120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414" name="Shape 7414"/>
            <p:cNvSpPr/>
            <p:nvPr/>
          </p:nvSpPr>
          <p:spPr>
            <a:xfrm>
              <a:off x="89625" y="120580"/>
              <a:ext cx="43275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637C90"/>
                  </a:solidFill>
                  <a:latin typeface="FontAwesome"/>
                  <a:ea typeface="FontAwesome"/>
                  <a:cs typeface="FontAwesome"/>
                  <a:sym typeface="FontAwesome"/>
                </a:defRPr>
              </a:lvl1pPr>
            </a:lstStyle>
            <a:p>
              <a:pPr/>
              <a:r>
                <a:t>±</a:t>
              </a:r>
            </a:p>
          </p:txBody>
        </p:sp>
      </p:grpSp>
      <p:grpSp>
        <p:nvGrpSpPr>
          <p:cNvPr id="7418" name="Group 7418"/>
          <p:cNvGrpSpPr/>
          <p:nvPr/>
        </p:nvGrpSpPr>
        <p:grpSpPr>
          <a:xfrm>
            <a:off x="10375094" y="4620803"/>
            <a:ext cx="612001" cy="612001"/>
            <a:chOff x="0" y="0"/>
            <a:chExt cx="611999" cy="611999"/>
          </a:xfrm>
        </p:grpSpPr>
        <p:sp>
          <p:nvSpPr>
            <p:cNvPr id="7416" name="Shape 7416"/>
            <p:cNvSpPr/>
            <p:nvPr/>
          </p:nvSpPr>
          <p:spPr>
            <a:xfrm>
              <a:off x="0" y="0"/>
              <a:ext cx="612000" cy="6120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99AEBA"/>
                  </a:solidFill>
                  <a:latin typeface="FontAwesome"/>
                  <a:ea typeface="FontAwesome"/>
                  <a:cs typeface="FontAwesome"/>
                  <a:sym typeface="FontAwesome"/>
                </a:defRPr>
              </a:pPr>
            </a:p>
          </p:txBody>
        </p:sp>
        <p:sp>
          <p:nvSpPr>
            <p:cNvPr id="7417" name="Shape 7417"/>
            <p:cNvSpPr/>
            <p:nvPr/>
          </p:nvSpPr>
          <p:spPr>
            <a:xfrm>
              <a:off x="89625" y="120580"/>
              <a:ext cx="43275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99AEBA"/>
                  </a:solidFill>
                  <a:latin typeface="FontAwesome"/>
                  <a:ea typeface="FontAwesome"/>
                  <a:cs typeface="FontAwesome"/>
                  <a:sym typeface="FontAwesome"/>
                </a:defRPr>
              </a:lvl1pPr>
            </a:lstStyle>
            <a:p>
              <a:pPr/>
              <a:r>
                <a:t>ë</a:t>
              </a:r>
            </a:p>
          </p:txBody>
        </p:sp>
      </p:grpSp>
      <p:sp>
        <p:nvSpPr>
          <p:cNvPr id="7419" name="Shape 7419"/>
          <p:cNvSpPr/>
          <p:nvPr/>
        </p:nvSpPr>
        <p:spPr>
          <a:xfrm>
            <a:off x="8732263" y="2570766"/>
            <a:ext cx="146734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Recycle Product</a:t>
            </a:r>
          </a:p>
        </p:txBody>
      </p:sp>
      <p:sp>
        <p:nvSpPr>
          <p:cNvPr id="7420" name="Shape 7420"/>
          <p:cNvSpPr/>
          <p:nvPr/>
        </p:nvSpPr>
        <p:spPr>
          <a:xfrm>
            <a:off x="8732260" y="2810958"/>
            <a:ext cx="1467350"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FFFFFF"/>
                </a:solidFill>
              </a:defRPr>
            </a:lvl1pPr>
          </a:lstStyle>
          <a:p>
            <a:pPr/>
            <a:r>
              <a:t>Lemon drops oat cake oat cake sugar plum</a:t>
            </a:r>
          </a:p>
        </p:txBody>
      </p:sp>
      <p:sp>
        <p:nvSpPr>
          <p:cNvPr id="7421" name="Shape 7421"/>
          <p:cNvSpPr/>
          <p:nvPr/>
        </p:nvSpPr>
        <p:spPr>
          <a:xfrm>
            <a:off x="8732263" y="3631450"/>
            <a:ext cx="146734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User Experience</a:t>
            </a:r>
          </a:p>
        </p:txBody>
      </p:sp>
      <p:sp>
        <p:nvSpPr>
          <p:cNvPr id="7422" name="Shape 7422"/>
          <p:cNvSpPr/>
          <p:nvPr/>
        </p:nvSpPr>
        <p:spPr>
          <a:xfrm>
            <a:off x="8732260" y="3871641"/>
            <a:ext cx="1467350"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FFFFFF"/>
                </a:solidFill>
              </a:defRPr>
            </a:lvl1pPr>
          </a:lstStyle>
          <a:p>
            <a:pPr/>
            <a:r>
              <a:t>Lemon drops oat cake oat cake sugar plum</a:t>
            </a:r>
          </a:p>
        </p:txBody>
      </p:sp>
      <p:sp>
        <p:nvSpPr>
          <p:cNvPr id="7423" name="Shape 7423"/>
          <p:cNvSpPr/>
          <p:nvPr/>
        </p:nvSpPr>
        <p:spPr>
          <a:xfrm>
            <a:off x="8732263" y="4662418"/>
            <a:ext cx="146734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Concept &amp; Idea</a:t>
            </a:r>
          </a:p>
        </p:txBody>
      </p:sp>
      <p:sp>
        <p:nvSpPr>
          <p:cNvPr id="7424" name="Shape 7424"/>
          <p:cNvSpPr/>
          <p:nvPr/>
        </p:nvSpPr>
        <p:spPr>
          <a:xfrm>
            <a:off x="8732260" y="4902608"/>
            <a:ext cx="1467350"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FFFFFF"/>
                </a:solidFill>
              </a:defRPr>
            </a:lvl1pPr>
          </a:lstStyle>
          <a:p>
            <a:pPr/>
            <a:r>
              <a:t>Lemon drops oat cake oat cake sugar plum</a:t>
            </a:r>
          </a:p>
        </p:txBody>
      </p:sp>
      <p:sp>
        <p:nvSpPr>
          <p:cNvPr id="7425" name="Shape 7425"/>
          <p:cNvSpPr/>
          <p:nvPr/>
        </p:nvSpPr>
        <p:spPr>
          <a:xfrm>
            <a:off x="6032499" y="2828895"/>
            <a:ext cx="127001" cy="15519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9600">
                <a:solidFill>
                  <a:srgbClr val="F23B48"/>
                </a:solidFill>
                <a:latin typeface="FontAwesome"/>
                <a:ea typeface="FontAwesome"/>
                <a:cs typeface="FontAwesome"/>
                <a:sym typeface="FontAwesome"/>
              </a:defRPr>
            </a:lvl1pPr>
          </a:lstStyle>
          <a:p>
            <a:pPr/>
            <a:r>
              <a:t></a:t>
            </a:r>
          </a:p>
        </p:txBody>
      </p:sp>
      <p:sp>
        <p:nvSpPr>
          <p:cNvPr id="7426" name="Shape 7426"/>
          <p:cNvSpPr/>
          <p:nvPr/>
        </p:nvSpPr>
        <p:spPr>
          <a:xfrm>
            <a:off x="5154807" y="4434723"/>
            <a:ext cx="1890908"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spcBef>
                <a:spcPts val="700"/>
              </a:spcBef>
              <a:defRPr sz="2000">
                <a:solidFill>
                  <a:srgbClr val="F23B48"/>
                </a:solidFill>
                <a:latin typeface="Lato"/>
                <a:ea typeface="Lato"/>
                <a:cs typeface="Lato"/>
                <a:sym typeface="Lato"/>
              </a:defRPr>
            </a:lvl1pPr>
          </a:lstStyle>
          <a:p>
            <a:pPr/>
            <a:r>
              <a:t>Best Solution</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374">
                                            <p:bg/>
                                          </p:spTgt>
                                        </p:tgtEl>
                                        <p:attrNameLst>
                                          <p:attrName>style.visibility</p:attrName>
                                        </p:attrNameLst>
                                      </p:cBhvr>
                                      <p:to>
                                        <p:strVal val="visible"/>
                                      </p:to>
                                    </p:set>
                                    <p:animEffect filter="wipe(left)" transition="in">
                                      <p:cBhvr>
                                        <p:cTn id="7" dur="500"/>
                                        <p:tgtEl>
                                          <p:spTgt spid="737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374">
                                            <p:txEl>
                                              <p:pRg st="0" end="0"/>
                                            </p:txEl>
                                          </p:spTgt>
                                        </p:tgtEl>
                                        <p:attrNameLst>
                                          <p:attrName>style.visibility</p:attrName>
                                        </p:attrNameLst>
                                      </p:cBhvr>
                                      <p:to>
                                        <p:strVal val="visible"/>
                                      </p:to>
                                    </p:set>
                                    <p:animEffect filter="wipe(left)" transition="in">
                                      <p:cBhvr>
                                        <p:cTn id="10" dur="500"/>
                                        <p:tgtEl>
                                          <p:spTgt spid="737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375">
                                            <p:bg/>
                                          </p:spTgt>
                                        </p:tgtEl>
                                        <p:attrNameLst>
                                          <p:attrName>style.visibility</p:attrName>
                                        </p:attrNameLst>
                                      </p:cBhvr>
                                      <p:to>
                                        <p:strVal val="visible"/>
                                      </p:to>
                                    </p:set>
                                    <p:animEffect filter="dissolve" transition="in">
                                      <p:cBhvr>
                                        <p:cTn id="15" dur="500"/>
                                        <p:tgtEl>
                                          <p:spTgt spid="737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375">
                                            <p:txEl>
                                              <p:pRg st="0" end="0"/>
                                            </p:txEl>
                                          </p:spTgt>
                                        </p:tgtEl>
                                        <p:attrNameLst>
                                          <p:attrName>style.visibility</p:attrName>
                                        </p:attrNameLst>
                                      </p:cBhvr>
                                      <p:to>
                                        <p:strVal val="visible"/>
                                      </p:to>
                                    </p:set>
                                    <p:animEffect filter="dissolve" transition="in">
                                      <p:cBhvr>
                                        <p:cTn id="18" dur="500"/>
                                        <p:tgtEl>
                                          <p:spTgt spid="737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7379"/>
                                        </p:tgtEl>
                                        <p:attrNameLst>
                                          <p:attrName>style.visibility</p:attrName>
                                        </p:attrNameLst>
                                      </p:cBhvr>
                                      <p:to>
                                        <p:strVal val="visible"/>
                                      </p:to>
                                    </p:set>
                                    <p:animEffect filter="wipe(left)" transition="in">
                                      <p:cBhvr>
                                        <p:cTn id="23" dur="500"/>
                                        <p:tgtEl>
                                          <p:spTgt spid="737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7388"/>
                                        </p:tgtEl>
                                        <p:attrNameLst>
                                          <p:attrName>style.visibility</p:attrName>
                                        </p:attrNameLst>
                                      </p:cBhvr>
                                      <p:to>
                                        <p:strVal val="visible"/>
                                      </p:to>
                                    </p:set>
                                    <p:animEffect filter="dissolve" transition="in">
                                      <p:cBhvr>
                                        <p:cTn id="28" dur="500"/>
                                        <p:tgtEl>
                                          <p:spTgt spid="7388"/>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7395"/>
                                        </p:tgtEl>
                                        <p:attrNameLst>
                                          <p:attrName>style.visibility</p:attrName>
                                        </p:attrNameLst>
                                      </p:cBhvr>
                                      <p:to>
                                        <p:strVal val="visible"/>
                                      </p:to>
                                    </p:set>
                                    <p:animEffect filter="dissolve" transition="in">
                                      <p:cBhvr>
                                        <p:cTn id="32" dur="500"/>
                                        <p:tgtEl>
                                          <p:spTgt spid="7395"/>
                                        </p:tgtEl>
                                      </p:cBhvr>
                                    </p:animEffect>
                                  </p:childTnLst>
                                </p:cTn>
                              </p:par>
                            </p:childTnLst>
                          </p:cTn>
                        </p:par>
                        <p:par>
                          <p:cTn id="33" fill="hold">
                            <p:stCondLst>
                              <p:cond delay="1000"/>
                            </p:stCondLst>
                            <p:childTnLst>
                              <p:par>
                                <p:cTn id="34" presetClass="entr" nodeType="afterEffect" presetID="9" grpId="6" fill="hold">
                                  <p:stCondLst>
                                    <p:cond delay="0"/>
                                  </p:stCondLst>
                                  <p:iterate type="el" backwards="0">
                                    <p:tmAbs val="0"/>
                                  </p:iterate>
                                  <p:childTnLst>
                                    <p:set>
                                      <p:cBhvr>
                                        <p:cTn id="35" fill="hold"/>
                                        <p:tgtEl>
                                          <p:spTgt spid="7396"/>
                                        </p:tgtEl>
                                        <p:attrNameLst>
                                          <p:attrName>style.visibility</p:attrName>
                                        </p:attrNameLst>
                                      </p:cBhvr>
                                      <p:to>
                                        <p:strVal val="visible"/>
                                      </p:to>
                                    </p:set>
                                    <p:animEffect filter="dissolve" transition="in">
                                      <p:cBhvr>
                                        <p:cTn id="36" dur="500"/>
                                        <p:tgtEl>
                                          <p:spTgt spid="7396"/>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Subtype="2" presetID="22" grpId="7" fill="hold">
                                  <p:stCondLst>
                                    <p:cond delay="0"/>
                                  </p:stCondLst>
                                  <p:iterate type="el" backwards="0">
                                    <p:tmAbs val="0"/>
                                  </p:iterate>
                                  <p:childTnLst>
                                    <p:set>
                                      <p:cBhvr>
                                        <p:cTn id="40" fill="hold"/>
                                        <p:tgtEl>
                                          <p:spTgt spid="7403"/>
                                        </p:tgtEl>
                                        <p:attrNameLst>
                                          <p:attrName>style.visibility</p:attrName>
                                        </p:attrNameLst>
                                      </p:cBhvr>
                                      <p:to>
                                        <p:strVal val="visible"/>
                                      </p:to>
                                    </p:set>
                                    <p:animEffect filter="wipe(right)" transition="in">
                                      <p:cBhvr>
                                        <p:cTn id="41" dur="500"/>
                                        <p:tgtEl>
                                          <p:spTgt spid="7403"/>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ID="9" grpId="8" fill="hold">
                                  <p:stCondLst>
                                    <p:cond delay="0"/>
                                  </p:stCondLst>
                                  <p:iterate type="el" backwards="0">
                                    <p:tmAbs val="0"/>
                                  </p:iterate>
                                  <p:childTnLst>
                                    <p:set>
                                      <p:cBhvr>
                                        <p:cTn id="45" fill="hold"/>
                                        <p:tgtEl>
                                          <p:spTgt spid="7419"/>
                                        </p:tgtEl>
                                        <p:attrNameLst>
                                          <p:attrName>style.visibility</p:attrName>
                                        </p:attrNameLst>
                                      </p:cBhvr>
                                      <p:to>
                                        <p:strVal val="visible"/>
                                      </p:to>
                                    </p:set>
                                    <p:animEffect filter="dissolve" transition="in">
                                      <p:cBhvr>
                                        <p:cTn id="46" dur="500"/>
                                        <p:tgtEl>
                                          <p:spTgt spid="7419"/>
                                        </p:tgtEl>
                                      </p:cBhvr>
                                    </p:animEffect>
                                  </p:childTnLst>
                                </p:cTn>
                              </p:par>
                            </p:childTnLst>
                          </p:cTn>
                        </p:par>
                        <p:par>
                          <p:cTn id="47" fill="hold">
                            <p:stCondLst>
                              <p:cond delay="500"/>
                            </p:stCondLst>
                            <p:childTnLst>
                              <p:par>
                                <p:cTn id="48" presetClass="entr" nodeType="afterEffect" presetID="9" grpId="9" fill="hold">
                                  <p:stCondLst>
                                    <p:cond delay="0"/>
                                  </p:stCondLst>
                                  <p:iterate type="el" backwards="0">
                                    <p:tmAbs val="0"/>
                                  </p:iterate>
                                  <p:childTnLst>
                                    <p:set>
                                      <p:cBhvr>
                                        <p:cTn id="49" fill="hold"/>
                                        <p:tgtEl>
                                          <p:spTgt spid="7420"/>
                                        </p:tgtEl>
                                        <p:attrNameLst>
                                          <p:attrName>style.visibility</p:attrName>
                                        </p:attrNameLst>
                                      </p:cBhvr>
                                      <p:to>
                                        <p:strVal val="visible"/>
                                      </p:to>
                                    </p:set>
                                    <p:animEffect filter="dissolve" transition="in">
                                      <p:cBhvr>
                                        <p:cTn id="50" dur="500"/>
                                        <p:tgtEl>
                                          <p:spTgt spid="7420"/>
                                        </p:tgtEl>
                                      </p:cBhvr>
                                    </p:animEffect>
                                  </p:childTnLst>
                                </p:cTn>
                              </p:par>
                            </p:childTnLst>
                          </p:cTn>
                        </p:par>
                        <p:par>
                          <p:cTn id="51" fill="hold">
                            <p:stCondLst>
                              <p:cond delay="1000"/>
                            </p:stCondLst>
                            <p:childTnLst>
                              <p:par>
                                <p:cTn id="52" presetClass="entr" nodeType="afterEffect" presetID="9" grpId="10" fill="hold">
                                  <p:stCondLst>
                                    <p:cond delay="0"/>
                                  </p:stCondLst>
                                  <p:iterate type="el" backwards="0">
                                    <p:tmAbs val="0"/>
                                  </p:iterate>
                                  <p:childTnLst>
                                    <p:set>
                                      <p:cBhvr>
                                        <p:cTn id="53" fill="hold"/>
                                        <p:tgtEl>
                                          <p:spTgt spid="7412"/>
                                        </p:tgtEl>
                                        <p:attrNameLst>
                                          <p:attrName>style.visibility</p:attrName>
                                        </p:attrNameLst>
                                      </p:cBhvr>
                                      <p:to>
                                        <p:strVal val="visible"/>
                                      </p:to>
                                    </p:set>
                                    <p:animEffect filter="dissolve" transition="in">
                                      <p:cBhvr>
                                        <p:cTn id="54" dur="500"/>
                                        <p:tgtEl>
                                          <p:spTgt spid="7412"/>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8" presetID="22" grpId="11" fill="hold">
                                  <p:stCondLst>
                                    <p:cond delay="0"/>
                                  </p:stCondLst>
                                  <p:iterate type="el" backwards="0">
                                    <p:tmAbs val="0"/>
                                  </p:iterate>
                                  <p:childTnLst>
                                    <p:set>
                                      <p:cBhvr>
                                        <p:cTn id="58" fill="hold"/>
                                        <p:tgtEl>
                                          <p:spTgt spid="7382"/>
                                        </p:tgtEl>
                                        <p:attrNameLst>
                                          <p:attrName>style.visibility</p:attrName>
                                        </p:attrNameLst>
                                      </p:cBhvr>
                                      <p:to>
                                        <p:strVal val="visible"/>
                                      </p:to>
                                    </p:set>
                                    <p:animEffect filter="wipe(left)" transition="in">
                                      <p:cBhvr>
                                        <p:cTn id="59" dur="500"/>
                                        <p:tgtEl>
                                          <p:spTgt spid="7382"/>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ID="9" grpId="12" fill="hold">
                                  <p:stCondLst>
                                    <p:cond delay="0"/>
                                  </p:stCondLst>
                                  <p:iterate type="el" backwards="0">
                                    <p:tmAbs val="0"/>
                                  </p:iterate>
                                  <p:childTnLst>
                                    <p:set>
                                      <p:cBhvr>
                                        <p:cTn id="63" fill="hold"/>
                                        <p:tgtEl>
                                          <p:spTgt spid="7391"/>
                                        </p:tgtEl>
                                        <p:attrNameLst>
                                          <p:attrName>style.visibility</p:attrName>
                                        </p:attrNameLst>
                                      </p:cBhvr>
                                      <p:to>
                                        <p:strVal val="visible"/>
                                      </p:to>
                                    </p:set>
                                    <p:animEffect filter="dissolve" transition="in">
                                      <p:cBhvr>
                                        <p:cTn id="64" dur="500"/>
                                        <p:tgtEl>
                                          <p:spTgt spid="7391"/>
                                        </p:tgtEl>
                                      </p:cBhvr>
                                    </p:animEffect>
                                  </p:childTnLst>
                                </p:cTn>
                              </p:par>
                            </p:childTnLst>
                          </p:cTn>
                        </p:par>
                        <p:par>
                          <p:cTn id="65" fill="hold">
                            <p:stCondLst>
                              <p:cond delay="500"/>
                            </p:stCondLst>
                            <p:childTnLst>
                              <p:par>
                                <p:cTn id="66" presetClass="entr" nodeType="afterEffect" presetID="9" grpId="13" fill="hold">
                                  <p:stCondLst>
                                    <p:cond delay="0"/>
                                  </p:stCondLst>
                                  <p:iterate type="el" backwards="0">
                                    <p:tmAbs val="0"/>
                                  </p:iterate>
                                  <p:childTnLst>
                                    <p:set>
                                      <p:cBhvr>
                                        <p:cTn id="67" fill="hold"/>
                                        <p:tgtEl>
                                          <p:spTgt spid="7397"/>
                                        </p:tgtEl>
                                        <p:attrNameLst>
                                          <p:attrName>style.visibility</p:attrName>
                                        </p:attrNameLst>
                                      </p:cBhvr>
                                      <p:to>
                                        <p:strVal val="visible"/>
                                      </p:to>
                                    </p:set>
                                    <p:animEffect filter="dissolve" transition="in">
                                      <p:cBhvr>
                                        <p:cTn id="68" dur="500"/>
                                        <p:tgtEl>
                                          <p:spTgt spid="7397"/>
                                        </p:tgtEl>
                                      </p:cBhvr>
                                    </p:animEffect>
                                  </p:childTnLst>
                                </p:cTn>
                              </p:par>
                            </p:childTnLst>
                          </p:cTn>
                        </p:par>
                        <p:par>
                          <p:cTn id="69" fill="hold">
                            <p:stCondLst>
                              <p:cond delay="1000"/>
                            </p:stCondLst>
                            <p:childTnLst>
                              <p:par>
                                <p:cTn id="70" presetClass="entr" nodeType="afterEffect" presetID="9" grpId="14" fill="hold">
                                  <p:stCondLst>
                                    <p:cond delay="0"/>
                                  </p:stCondLst>
                                  <p:iterate type="el" backwards="0">
                                    <p:tmAbs val="0"/>
                                  </p:iterate>
                                  <p:childTnLst>
                                    <p:set>
                                      <p:cBhvr>
                                        <p:cTn id="71" fill="hold"/>
                                        <p:tgtEl>
                                          <p:spTgt spid="7398"/>
                                        </p:tgtEl>
                                        <p:attrNameLst>
                                          <p:attrName>style.visibility</p:attrName>
                                        </p:attrNameLst>
                                      </p:cBhvr>
                                      <p:to>
                                        <p:strVal val="visible"/>
                                      </p:to>
                                    </p:set>
                                    <p:animEffect filter="dissolve" transition="in">
                                      <p:cBhvr>
                                        <p:cTn id="72" dur="500"/>
                                        <p:tgtEl>
                                          <p:spTgt spid="7398"/>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Subtype="2" presetID="22" grpId="15" fill="hold">
                                  <p:stCondLst>
                                    <p:cond delay="0"/>
                                  </p:stCondLst>
                                  <p:iterate type="el" backwards="0">
                                    <p:tmAbs val="0"/>
                                  </p:iterate>
                                  <p:childTnLst>
                                    <p:set>
                                      <p:cBhvr>
                                        <p:cTn id="76" fill="hold"/>
                                        <p:tgtEl>
                                          <p:spTgt spid="7406"/>
                                        </p:tgtEl>
                                        <p:attrNameLst>
                                          <p:attrName>style.visibility</p:attrName>
                                        </p:attrNameLst>
                                      </p:cBhvr>
                                      <p:to>
                                        <p:strVal val="visible"/>
                                      </p:to>
                                    </p:set>
                                    <p:animEffect filter="wipe(right)" transition="in">
                                      <p:cBhvr>
                                        <p:cTn id="77" dur="500"/>
                                        <p:tgtEl>
                                          <p:spTgt spid="7406"/>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6" fill="hold">
                                  <p:stCondLst>
                                    <p:cond delay="0"/>
                                  </p:stCondLst>
                                  <p:iterate type="el" backwards="0">
                                    <p:tmAbs val="0"/>
                                  </p:iterate>
                                  <p:childTnLst>
                                    <p:set>
                                      <p:cBhvr>
                                        <p:cTn id="81" fill="hold"/>
                                        <p:tgtEl>
                                          <p:spTgt spid="7415"/>
                                        </p:tgtEl>
                                        <p:attrNameLst>
                                          <p:attrName>style.visibility</p:attrName>
                                        </p:attrNameLst>
                                      </p:cBhvr>
                                      <p:to>
                                        <p:strVal val="visible"/>
                                      </p:to>
                                    </p:set>
                                    <p:animEffect filter="dissolve" transition="in">
                                      <p:cBhvr>
                                        <p:cTn id="82" dur="500"/>
                                        <p:tgtEl>
                                          <p:spTgt spid="7415"/>
                                        </p:tgtEl>
                                      </p:cBhvr>
                                    </p:animEffect>
                                  </p:childTnLst>
                                </p:cTn>
                              </p:par>
                            </p:childTnLst>
                          </p:cTn>
                        </p:par>
                        <p:par>
                          <p:cTn id="83" fill="hold">
                            <p:stCondLst>
                              <p:cond delay="500"/>
                            </p:stCondLst>
                            <p:childTnLst>
                              <p:par>
                                <p:cTn id="84" presetClass="entr" nodeType="afterEffect" presetID="9" grpId="17" fill="hold">
                                  <p:stCondLst>
                                    <p:cond delay="0"/>
                                  </p:stCondLst>
                                  <p:iterate type="el" backwards="0">
                                    <p:tmAbs val="0"/>
                                  </p:iterate>
                                  <p:childTnLst>
                                    <p:set>
                                      <p:cBhvr>
                                        <p:cTn id="85" fill="hold"/>
                                        <p:tgtEl>
                                          <p:spTgt spid="7421"/>
                                        </p:tgtEl>
                                        <p:attrNameLst>
                                          <p:attrName>style.visibility</p:attrName>
                                        </p:attrNameLst>
                                      </p:cBhvr>
                                      <p:to>
                                        <p:strVal val="visible"/>
                                      </p:to>
                                    </p:set>
                                    <p:animEffect filter="dissolve" transition="in">
                                      <p:cBhvr>
                                        <p:cTn id="86" dur="500"/>
                                        <p:tgtEl>
                                          <p:spTgt spid="7421"/>
                                        </p:tgtEl>
                                      </p:cBhvr>
                                    </p:animEffect>
                                  </p:childTnLst>
                                </p:cTn>
                              </p:par>
                            </p:childTnLst>
                          </p:cTn>
                        </p:par>
                        <p:par>
                          <p:cTn id="87" fill="hold">
                            <p:stCondLst>
                              <p:cond delay="1000"/>
                            </p:stCondLst>
                            <p:childTnLst>
                              <p:par>
                                <p:cTn id="88" presetClass="entr" nodeType="afterEffect" presetID="9" grpId="18" fill="hold">
                                  <p:stCondLst>
                                    <p:cond delay="0"/>
                                  </p:stCondLst>
                                  <p:iterate type="el" backwards="0">
                                    <p:tmAbs val="0"/>
                                  </p:iterate>
                                  <p:childTnLst>
                                    <p:set>
                                      <p:cBhvr>
                                        <p:cTn id="89" fill="hold"/>
                                        <p:tgtEl>
                                          <p:spTgt spid="7422"/>
                                        </p:tgtEl>
                                        <p:attrNameLst>
                                          <p:attrName>style.visibility</p:attrName>
                                        </p:attrNameLst>
                                      </p:cBhvr>
                                      <p:to>
                                        <p:strVal val="visible"/>
                                      </p:to>
                                    </p:set>
                                    <p:animEffect filter="dissolve" transition="in">
                                      <p:cBhvr>
                                        <p:cTn id="90" dur="500"/>
                                        <p:tgtEl>
                                          <p:spTgt spid="7422"/>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Subtype="8" presetID="22" grpId="19" fill="hold">
                                  <p:stCondLst>
                                    <p:cond delay="0"/>
                                  </p:stCondLst>
                                  <p:iterate type="el" backwards="0">
                                    <p:tmAbs val="0"/>
                                  </p:iterate>
                                  <p:childTnLst>
                                    <p:set>
                                      <p:cBhvr>
                                        <p:cTn id="94" fill="hold"/>
                                        <p:tgtEl>
                                          <p:spTgt spid="7385"/>
                                        </p:tgtEl>
                                        <p:attrNameLst>
                                          <p:attrName>style.visibility</p:attrName>
                                        </p:attrNameLst>
                                      </p:cBhvr>
                                      <p:to>
                                        <p:strVal val="visible"/>
                                      </p:to>
                                    </p:set>
                                    <p:animEffect filter="wipe(left)" transition="in">
                                      <p:cBhvr>
                                        <p:cTn id="95" dur="500"/>
                                        <p:tgtEl>
                                          <p:spTgt spid="7385"/>
                                        </p:tgtEl>
                                      </p:cBhvr>
                                    </p:animEffect>
                                  </p:childTnLst>
                                </p:cTn>
                              </p:par>
                            </p:childTnLst>
                          </p:cTn>
                        </p:par>
                      </p:childTnLst>
                    </p:cTn>
                  </p:par>
                  <p:par>
                    <p:cTn id="96" fill="hold">
                      <p:stCondLst>
                        <p:cond delay="indefinite"/>
                      </p:stCondLst>
                      <p:childTnLst>
                        <p:par>
                          <p:cTn id="97" fill="hold">
                            <p:stCondLst>
                              <p:cond delay="0"/>
                            </p:stCondLst>
                            <p:childTnLst>
                              <p:par>
                                <p:cTn id="98" presetClass="entr" nodeType="clickEffect" presetID="9" grpId="20" fill="hold">
                                  <p:stCondLst>
                                    <p:cond delay="0"/>
                                  </p:stCondLst>
                                  <p:iterate type="el" backwards="0">
                                    <p:tmAbs val="0"/>
                                  </p:iterate>
                                  <p:childTnLst>
                                    <p:set>
                                      <p:cBhvr>
                                        <p:cTn id="99" fill="hold"/>
                                        <p:tgtEl>
                                          <p:spTgt spid="7394"/>
                                        </p:tgtEl>
                                        <p:attrNameLst>
                                          <p:attrName>style.visibility</p:attrName>
                                        </p:attrNameLst>
                                      </p:cBhvr>
                                      <p:to>
                                        <p:strVal val="visible"/>
                                      </p:to>
                                    </p:set>
                                    <p:animEffect filter="dissolve" transition="in">
                                      <p:cBhvr>
                                        <p:cTn id="100" dur="500"/>
                                        <p:tgtEl>
                                          <p:spTgt spid="7394"/>
                                        </p:tgtEl>
                                      </p:cBhvr>
                                    </p:animEffect>
                                  </p:childTnLst>
                                </p:cTn>
                              </p:par>
                            </p:childTnLst>
                          </p:cTn>
                        </p:par>
                        <p:par>
                          <p:cTn id="101" fill="hold">
                            <p:stCondLst>
                              <p:cond delay="500"/>
                            </p:stCondLst>
                            <p:childTnLst>
                              <p:par>
                                <p:cTn id="102" presetClass="entr" nodeType="afterEffect" presetID="9" grpId="21" fill="hold">
                                  <p:stCondLst>
                                    <p:cond delay="0"/>
                                  </p:stCondLst>
                                  <p:iterate type="el" backwards="0">
                                    <p:tmAbs val="0"/>
                                  </p:iterate>
                                  <p:childTnLst>
                                    <p:set>
                                      <p:cBhvr>
                                        <p:cTn id="103" fill="hold"/>
                                        <p:tgtEl>
                                          <p:spTgt spid="7400"/>
                                        </p:tgtEl>
                                        <p:attrNameLst>
                                          <p:attrName>style.visibility</p:attrName>
                                        </p:attrNameLst>
                                      </p:cBhvr>
                                      <p:to>
                                        <p:strVal val="visible"/>
                                      </p:to>
                                    </p:set>
                                    <p:animEffect filter="dissolve" transition="in">
                                      <p:cBhvr>
                                        <p:cTn id="104" dur="500"/>
                                        <p:tgtEl>
                                          <p:spTgt spid="7400"/>
                                        </p:tgtEl>
                                      </p:cBhvr>
                                    </p:animEffect>
                                  </p:childTnLst>
                                </p:cTn>
                              </p:par>
                            </p:childTnLst>
                          </p:cTn>
                        </p:par>
                        <p:par>
                          <p:cTn id="105" fill="hold">
                            <p:stCondLst>
                              <p:cond delay="1000"/>
                            </p:stCondLst>
                            <p:childTnLst>
                              <p:par>
                                <p:cTn id="106" presetClass="entr" nodeType="afterEffect" presetID="9" grpId="22" fill="hold">
                                  <p:stCondLst>
                                    <p:cond delay="0"/>
                                  </p:stCondLst>
                                  <p:iterate type="el" backwards="0">
                                    <p:tmAbs val="0"/>
                                  </p:iterate>
                                  <p:childTnLst>
                                    <p:set>
                                      <p:cBhvr>
                                        <p:cTn id="107" fill="hold"/>
                                        <p:tgtEl>
                                          <p:spTgt spid="7399"/>
                                        </p:tgtEl>
                                        <p:attrNameLst>
                                          <p:attrName>style.visibility</p:attrName>
                                        </p:attrNameLst>
                                      </p:cBhvr>
                                      <p:to>
                                        <p:strVal val="visible"/>
                                      </p:to>
                                    </p:set>
                                    <p:animEffect filter="dissolve" transition="in">
                                      <p:cBhvr>
                                        <p:cTn id="108" dur="500"/>
                                        <p:tgtEl>
                                          <p:spTgt spid="7399"/>
                                        </p:tgtEl>
                                      </p:cBhvr>
                                    </p:animEffect>
                                  </p:childTnLst>
                                </p:cTn>
                              </p:par>
                            </p:childTnLst>
                          </p:cTn>
                        </p:par>
                      </p:childTnLst>
                    </p:cTn>
                  </p:par>
                  <p:par>
                    <p:cTn id="109" fill="hold">
                      <p:stCondLst>
                        <p:cond delay="indefinite"/>
                      </p:stCondLst>
                      <p:childTnLst>
                        <p:par>
                          <p:cTn id="110" fill="hold">
                            <p:stCondLst>
                              <p:cond delay="0"/>
                            </p:stCondLst>
                            <p:childTnLst>
                              <p:par>
                                <p:cTn id="111" presetClass="entr" nodeType="clickEffect" presetSubtype="2" presetID="22" grpId="23" fill="hold">
                                  <p:stCondLst>
                                    <p:cond delay="0"/>
                                  </p:stCondLst>
                                  <p:iterate type="el" backwards="0">
                                    <p:tmAbs val="0"/>
                                  </p:iterate>
                                  <p:childTnLst>
                                    <p:set>
                                      <p:cBhvr>
                                        <p:cTn id="112" fill="hold"/>
                                        <p:tgtEl>
                                          <p:spTgt spid="7409"/>
                                        </p:tgtEl>
                                        <p:attrNameLst>
                                          <p:attrName>style.visibility</p:attrName>
                                        </p:attrNameLst>
                                      </p:cBhvr>
                                      <p:to>
                                        <p:strVal val="visible"/>
                                      </p:to>
                                    </p:set>
                                    <p:animEffect filter="wipe(right)" transition="in">
                                      <p:cBhvr>
                                        <p:cTn id="113" dur="500"/>
                                        <p:tgtEl>
                                          <p:spTgt spid="7409"/>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ID="9" grpId="24" fill="hold">
                                  <p:stCondLst>
                                    <p:cond delay="0"/>
                                  </p:stCondLst>
                                  <p:iterate type="el" backwards="0">
                                    <p:tmAbs val="0"/>
                                  </p:iterate>
                                  <p:childTnLst>
                                    <p:set>
                                      <p:cBhvr>
                                        <p:cTn id="117" fill="hold"/>
                                        <p:tgtEl>
                                          <p:spTgt spid="7423"/>
                                        </p:tgtEl>
                                        <p:attrNameLst>
                                          <p:attrName>style.visibility</p:attrName>
                                        </p:attrNameLst>
                                      </p:cBhvr>
                                      <p:to>
                                        <p:strVal val="visible"/>
                                      </p:to>
                                    </p:set>
                                    <p:animEffect filter="dissolve" transition="in">
                                      <p:cBhvr>
                                        <p:cTn id="118" dur="500"/>
                                        <p:tgtEl>
                                          <p:spTgt spid="7423"/>
                                        </p:tgtEl>
                                      </p:cBhvr>
                                    </p:animEffect>
                                  </p:childTnLst>
                                </p:cTn>
                              </p:par>
                            </p:childTnLst>
                          </p:cTn>
                        </p:par>
                        <p:par>
                          <p:cTn id="119" fill="hold">
                            <p:stCondLst>
                              <p:cond delay="500"/>
                            </p:stCondLst>
                            <p:childTnLst>
                              <p:par>
                                <p:cTn id="120" presetClass="entr" nodeType="afterEffect" presetID="9" grpId="25" fill="hold">
                                  <p:stCondLst>
                                    <p:cond delay="0"/>
                                  </p:stCondLst>
                                  <p:iterate type="el" backwards="0">
                                    <p:tmAbs val="0"/>
                                  </p:iterate>
                                  <p:childTnLst>
                                    <p:set>
                                      <p:cBhvr>
                                        <p:cTn id="121" fill="hold"/>
                                        <p:tgtEl>
                                          <p:spTgt spid="7418"/>
                                        </p:tgtEl>
                                        <p:attrNameLst>
                                          <p:attrName>style.visibility</p:attrName>
                                        </p:attrNameLst>
                                      </p:cBhvr>
                                      <p:to>
                                        <p:strVal val="visible"/>
                                      </p:to>
                                    </p:set>
                                    <p:animEffect filter="dissolve" transition="in">
                                      <p:cBhvr>
                                        <p:cTn id="122" dur="500"/>
                                        <p:tgtEl>
                                          <p:spTgt spid="7418"/>
                                        </p:tgtEl>
                                      </p:cBhvr>
                                    </p:animEffect>
                                  </p:childTnLst>
                                </p:cTn>
                              </p:par>
                            </p:childTnLst>
                          </p:cTn>
                        </p:par>
                        <p:par>
                          <p:cTn id="123" fill="hold">
                            <p:stCondLst>
                              <p:cond delay="1000"/>
                            </p:stCondLst>
                            <p:childTnLst>
                              <p:par>
                                <p:cTn id="124" presetClass="entr" nodeType="afterEffect" presetID="9" grpId="26" fill="hold">
                                  <p:stCondLst>
                                    <p:cond delay="0"/>
                                  </p:stCondLst>
                                  <p:iterate type="el" backwards="0">
                                    <p:tmAbs val="0"/>
                                  </p:iterate>
                                  <p:childTnLst>
                                    <p:set>
                                      <p:cBhvr>
                                        <p:cTn id="125" fill="hold"/>
                                        <p:tgtEl>
                                          <p:spTgt spid="7424"/>
                                        </p:tgtEl>
                                        <p:attrNameLst>
                                          <p:attrName>style.visibility</p:attrName>
                                        </p:attrNameLst>
                                      </p:cBhvr>
                                      <p:to>
                                        <p:strVal val="visible"/>
                                      </p:to>
                                    </p:set>
                                    <p:animEffect filter="dissolve" transition="in">
                                      <p:cBhvr>
                                        <p:cTn id="126" dur="500"/>
                                        <p:tgtEl>
                                          <p:spTgt spid="7424"/>
                                        </p:tgtEl>
                                      </p:cBhvr>
                                    </p:animEffect>
                                  </p:childTnLst>
                                </p:cTn>
                              </p:par>
                            </p:childTnLst>
                          </p:cTn>
                        </p:par>
                      </p:childTnLst>
                    </p:cTn>
                  </p:par>
                  <p:par>
                    <p:cTn id="127" fill="hold">
                      <p:stCondLst>
                        <p:cond delay="indefinite"/>
                      </p:stCondLst>
                      <p:childTnLst>
                        <p:par>
                          <p:cTn id="128" fill="hold">
                            <p:stCondLst>
                              <p:cond delay="0"/>
                            </p:stCondLst>
                            <p:childTnLst>
                              <p:par>
                                <p:cTn id="129" presetClass="entr" nodeType="clickEffect" presetSubtype="4" presetID="22" grpId="27" fill="hold">
                                  <p:stCondLst>
                                    <p:cond delay="0"/>
                                  </p:stCondLst>
                                  <p:iterate type="el" backwards="0">
                                    <p:tmAbs val="0"/>
                                  </p:iterate>
                                  <p:childTnLst>
                                    <p:set>
                                      <p:cBhvr>
                                        <p:cTn id="130" fill="hold"/>
                                        <p:tgtEl>
                                          <p:spTgt spid="7425"/>
                                        </p:tgtEl>
                                        <p:attrNameLst>
                                          <p:attrName>style.visibility</p:attrName>
                                        </p:attrNameLst>
                                      </p:cBhvr>
                                      <p:to>
                                        <p:strVal val="visible"/>
                                      </p:to>
                                    </p:set>
                                    <p:animEffect filter="wipe(down)" transition="in">
                                      <p:cBhvr>
                                        <p:cTn id="131" dur="500"/>
                                        <p:tgtEl>
                                          <p:spTgt spid="7425"/>
                                        </p:tgtEl>
                                      </p:cBhvr>
                                    </p:animEffect>
                                  </p:childTnLst>
                                </p:cTn>
                              </p:par>
                            </p:childTnLst>
                          </p:cTn>
                        </p:par>
                      </p:childTnLst>
                    </p:cTn>
                  </p:par>
                  <p:par>
                    <p:cTn id="132" fill="hold">
                      <p:stCondLst>
                        <p:cond delay="indefinite"/>
                      </p:stCondLst>
                      <p:childTnLst>
                        <p:par>
                          <p:cTn id="133" fill="hold">
                            <p:stCondLst>
                              <p:cond delay="0"/>
                            </p:stCondLst>
                            <p:childTnLst>
                              <p:par>
                                <p:cTn id="134" presetClass="entr" nodeType="clickEffect" presetID="9" grpId="28" fill="hold">
                                  <p:stCondLst>
                                    <p:cond delay="0"/>
                                  </p:stCondLst>
                                  <p:iterate type="el" backwards="0">
                                    <p:tmAbs val="0"/>
                                  </p:iterate>
                                  <p:childTnLst>
                                    <p:set>
                                      <p:cBhvr>
                                        <p:cTn id="135" fill="hold"/>
                                        <p:tgtEl>
                                          <p:spTgt spid="7426"/>
                                        </p:tgtEl>
                                        <p:attrNameLst>
                                          <p:attrName>style.visibility</p:attrName>
                                        </p:attrNameLst>
                                      </p:cBhvr>
                                      <p:to>
                                        <p:strVal val="visible"/>
                                      </p:to>
                                    </p:set>
                                    <p:animEffect filter="dissolve" transition="in">
                                      <p:cBhvr>
                                        <p:cTn id="136" dur="500"/>
                                        <p:tgtEl>
                                          <p:spTgt spid="742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396" grpId="6"/>
      <p:bldP build="whole" bldLvl="1" animBg="1" rev="0" advAuto="0" spid="7421" grpId="17"/>
      <p:bldP build="whole" bldLvl="1" animBg="1" rev="0" advAuto="0" spid="7412" grpId="10"/>
      <p:bldP build="p" bldLvl="1" animBg="1" rev="0" advAuto="0" spid="7374" grpId="1"/>
      <p:bldP build="whole" bldLvl="1" animBg="1" rev="0" advAuto="0" spid="7422" grpId="18"/>
      <p:bldP build="whole" bldLvl="1" animBg="1" rev="0" advAuto="0" spid="7397" grpId="13"/>
      <p:bldP build="whole" bldLvl="1" animBg="1" rev="0" advAuto="0" spid="7391" grpId="12"/>
      <p:bldP build="whole" bldLvl="1" animBg="1" rev="0" advAuto="0" spid="7379" grpId="3"/>
      <p:bldP build="whole" bldLvl="1" animBg="1" rev="0" advAuto="0" spid="7409" grpId="23"/>
      <p:bldP build="whole" bldLvl="1" animBg="1" rev="0" advAuto="0" spid="7420" grpId="9"/>
      <p:bldP build="whole" bldLvl="1" animBg="1" rev="0" advAuto="0" spid="7424" grpId="26"/>
      <p:bldP build="whole" bldLvl="1" animBg="1" rev="0" advAuto="0" spid="7406" grpId="15"/>
      <p:bldP build="whole" bldLvl="1" animBg="1" rev="0" advAuto="0" spid="7398" grpId="14"/>
      <p:bldP build="whole" bldLvl="1" animBg="1" rev="0" advAuto="0" spid="7403" grpId="7"/>
      <p:bldP build="whole" bldLvl="1" animBg="1" rev="0" advAuto="0" spid="7385" grpId="19"/>
      <p:bldP build="whole" bldLvl="1" animBg="1" rev="0" advAuto="0" spid="7395" grpId="5"/>
      <p:bldP build="whole" bldLvl="1" animBg="1" rev="0" advAuto="0" spid="7419" grpId="8"/>
      <p:bldP build="whole" bldLvl="1" animBg="1" rev="0" advAuto="0" spid="7425" grpId="27"/>
      <p:bldP build="whole" bldLvl="1" animBg="1" rev="0" advAuto="0" spid="7394" grpId="20"/>
      <p:bldP build="whole" bldLvl="1" animBg="1" rev="0" advAuto="0" spid="7382" grpId="11"/>
      <p:bldP build="whole" bldLvl="1" animBg="1" rev="0" advAuto="0" spid="7388" grpId="4"/>
      <p:bldP build="whole" bldLvl="1" animBg="1" rev="0" advAuto="0" spid="7415" grpId="16"/>
      <p:bldP build="whole" bldLvl="1" animBg="1" rev="0" advAuto="0" spid="7400" grpId="21"/>
      <p:bldP build="whole" bldLvl="1" animBg="1" rev="0" advAuto="0" spid="7399" grpId="22"/>
      <p:bldP build="whole" bldLvl="1" animBg="1" rev="0" advAuto="0" spid="7423" grpId="24"/>
      <p:bldP build="whole" bldLvl="1" animBg="1" rev="0" advAuto="0" spid="7426" grpId="28"/>
      <p:bldP build="whole" bldLvl="1" animBg="1" rev="0" advAuto="0" spid="7418" grpId="25"/>
      <p:bldP build="p" bldLvl="1" animBg="1" rev="0" advAuto="0" spid="7375" grpId="2"/>
    </p:bldLst>
  </p:timing>
</p:sld>
</file>

<file path=ppt/slides/slide11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7430" name="Group 7430"/>
          <p:cNvGrpSpPr/>
          <p:nvPr/>
        </p:nvGrpSpPr>
        <p:grpSpPr>
          <a:xfrm>
            <a:off x="1207322" y="1568209"/>
            <a:ext cx="5250631" cy="2372297"/>
            <a:chOff x="0" y="0"/>
            <a:chExt cx="5250629" cy="2372296"/>
          </a:xfrm>
        </p:grpSpPr>
        <p:sp>
          <p:nvSpPr>
            <p:cNvPr id="7428" name="Shape 7428"/>
            <p:cNvSpPr/>
            <p:nvPr/>
          </p:nvSpPr>
          <p:spPr>
            <a:xfrm flipH="1">
              <a:off x="-1" y="0"/>
              <a:ext cx="3016929" cy="2372297"/>
            </a:xfrm>
            <a:prstGeom prst="rightArrow">
              <a:avLst>
                <a:gd name="adj1" fmla="val 61699"/>
                <a:gd name="adj2" fmla="val 56356"/>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429" name="Shape 7429"/>
            <p:cNvSpPr/>
            <p:nvPr/>
          </p:nvSpPr>
          <p:spPr>
            <a:xfrm>
              <a:off x="2755078" y="450365"/>
              <a:ext cx="2495552" cy="18446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325" y="0"/>
                  </a:moveTo>
                  <a:cubicBezTo>
                    <a:pt x="0" y="0"/>
                    <a:pt x="0" y="0"/>
                    <a:pt x="0" y="0"/>
                  </a:cubicBezTo>
                  <a:cubicBezTo>
                    <a:pt x="0" y="17168"/>
                    <a:pt x="0" y="17168"/>
                    <a:pt x="0" y="17168"/>
                  </a:cubicBezTo>
                  <a:cubicBezTo>
                    <a:pt x="18325" y="17168"/>
                    <a:pt x="18325" y="17168"/>
                    <a:pt x="18325" y="17168"/>
                  </a:cubicBezTo>
                  <a:cubicBezTo>
                    <a:pt x="20121" y="17168"/>
                    <a:pt x="21600" y="19170"/>
                    <a:pt x="21600" y="21600"/>
                  </a:cubicBezTo>
                  <a:cubicBezTo>
                    <a:pt x="21600" y="4432"/>
                    <a:pt x="21600" y="4432"/>
                    <a:pt x="21600" y="4432"/>
                  </a:cubicBezTo>
                  <a:cubicBezTo>
                    <a:pt x="21600" y="1976"/>
                    <a:pt x="20121" y="0"/>
                    <a:pt x="18325" y="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sp>
        <p:nvSpPr>
          <p:cNvPr id="7431" name="Shape 7431"/>
          <p:cNvSpPr/>
          <p:nvPr/>
        </p:nvSpPr>
        <p:spPr>
          <a:xfrm>
            <a:off x="6080128" y="1743935"/>
            <a:ext cx="1843089" cy="24955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8325"/>
                </a:moveTo>
                <a:cubicBezTo>
                  <a:pt x="21600" y="0"/>
                  <a:pt x="21600" y="0"/>
                  <a:pt x="21600" y="0"/>
                </a:cubicBezTo>
                <a:cubicBezTo>
                  <a:pt x="4432" y="0"/>
                  <a:pt x="4432" y="0"/>
                  <a:pt x="4432" y="0"/>
                </a:cubicBezTo>
                <a:cubicBezTo>
                  <a:pt x="4432" y="18325"/>
                  <a:pt x="4432" y="18325"/>
                  <a:pt x="4432" y="18325"/>
                </a:cubicBezTo>
                <a:cubicBezTo>
                  <a:pt x="4432" y="20140"/>
                  <a:pt x="2430" y="21600"/>
                  <a:pt x="0" y="21600"/>
                </a:cubicBezTo>
                <a:cubicBezTo>
                  <a:pt x="17168" y="21600"/>
                  <a:pt x="17168" y="21600"/>
                  <a:pt x="17168" y="21600"/>
                </a:cubicBezTo>
                <a:cubicBezTo>
                  <a:pt x="19624" y="21600"/>
                  <a:pt x="21600" y="20140"/>
                  <a:pt x="21600" y="18325"/>
                </a:cubicBezTo>
                <a:close/>
              </a:path>
            </a:pathLst>
          </a:custGeom>
          <a:solidFill>
            <a:srgbClr val="495D6B"/>
          </a:solidFill>
          <a:ln w="12700">
            <a:miter lim="400000"/>
          </a:ln>
        </p:spPr>
        <p:txBody>
          <a:bodyPr lIns="45719" rIns="45719"/>
          <a:lstStyle/>
          <a:p>
            <a:pPr/>
          </a:p>
        </p:txBody>
      </p:sp>
      <p:grpSp>
        <p:nvGrpSpPr>
          <p:cNvPr id="7434" name="Group 7434"/>
          <p:cNvGrpSpPr/>
          <p:nvPr/>
        </p:nvGrpSpPr>
        <p:grpSpPr>
          <a:xfrm>
            <a:off x="5703889" y="3782986"/>
            <a:ext cx="5250754" cy="2372297"/>
            <a:chOff x="0" y="0"/>
            <a:chExt cx="5250753" cy="2372296"/>
          </a:xfrm>
        </p:grpSpPr>
        <p:sp>
          <p:nvSpPr>
            <p:cNvPr id="7432" name="Shape 7432"/>
            <p:cNvSpPr/>
            <p:nvPr/>
          </p:nvSpPr>
          <p:spPr>
            <a:xfrm>
              <a:off x="2233825" y="0"/>
              <a:ext cx="3016929" cy="2372297"/>
            </a:xfrm>
            <a:prstGeom prst="rightArrow">
              <a:avLst>
                <a:gd name="adj1" fmla="val 61699"/>
                <a:gd name="adj2" fmla="val 56356"/>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433" name="Shape 7433"/>
            <p:cNvSpPr/>
            <p:nvPr/>
          </p:nvSpPr>
          <p:spPr>
            <a:xfrm>
              <a:off x="0" y="77088"/>
              <a:ext cx="2495552" cy="18446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275" y="21600"/>
                  </a:moveTo>
                  <a:cubicBezTo>
                    <a:pt x="21600" y="21600"/>
                    <a:pt x="21600" y="21600"/>
                    <a:pt x="21600" y="21600"/>
                  </a:cubicBezTo>
                  <a:cubicBezTo>
                    <a:pt x="21600" y="4432"/>
                    <a:pt x="21600" y="4432"/>
                    <a:pt x="21600" y="4432"/>
                  </a:cubicBezTo>
                  <a:cubicBezTo>
                    <a:pt x="3275" y="4432"/>
                    <a:pt x="3275" y="4432"/>
                    <a:pt x="3275" y="4432"/>
                  </a:cubicBezTo>
                  <a:cubicBezTo>
                    <a:pt x="1479" y="4432"/>
                    <a:pt x="0" y="2456"/>
                    <a:pt x="0" y="0"/>
                  </a:cubicBezTo>
                  <a:cubicBezTo>
                    <a:pt x="0" y="17168"/>
                    <a:pt x="0" y="17168"/>
                    <a:pt x="0" y="17168"/>
                  </a:cubicBezTo>
                  <a:cubicBezTo>
                    <a:pt x="0" y="19624"/>
                    <a:pt x="1479" y="21600"/>
                    <a:pt x="3275" y="2160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grpSp>
      <p:sp>
        <p:nvSpPr>
          <p:cNvPr id="7435" name="Shape 7435"/>
          <p:cNvSpPr/>
          <p:nvPr/>
        </p:nvSpPr>
        <p:spPr>
          <a:xfrm>
            <a:off x="4238626" y="3483836"/>
            <a:ext cx="1843090" cy="24955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3275"/>
                </a:moveTo>
                <a:cubicBezTo>
                  <a:pt x="0" y="21600"/>
                  <a:pt x="0" y="21600"/>
                  <a:pt x="0" y="21600"/>
                </a:cubicBezTo>
                <a:cubicBezTo>
                  <a:pt x="17168" y="21600"/>
                  <a:pt x="17168" y="21600"/>
                  <a:pt x="17168" y="21600"/>
                </a:cubicBezTo>
                <a:cubicBezTo>
                  <a:pt x="17168" y="3275"/>
                  <a:pt x="17168" y="3275"/>
                  <a:pt x="17168" y="3275"/>
                </a:cubicBezTo>
                <a:cubicBezTo>
                  <a:pt x="17168" y="1479"/>
                  <a:pt x="19170" y="0"/>
                  <a:pt x="21600" y="0"/>
                </a:cubicBezTo>
                <a:cubicBezTo>
                  <a:pt x="4432" y="0"/>
                  <a:pt x="4432" y="0"/>
                  <a:pt x="4432" y="0"/>
                </a:cubicBezTo>
                <a:cubicBezTo>
                  <a:pt x="1976" y="0"/>
                  <a:pt x="0" y="1479"/>
                  <a:pt x="0" y="3275"/>
                </a:cubicBezTo>
                <a:close/>
              </a:path>
            </a:pathLst>
          </a:custGeom>
          <a:solidFill>
            <a:srgbClr val="99AEBA"/>
          </a:solidFill>
          <a:ln w="12700">
            <a:miter lim="400000"/>
          </a:ln>
        </p:spPr>
        <p:txBody>
          <a:bodyPr lIns="45719" rIns="45719"/>
          <a:lstStyle/>
          <a:p>
            <a:pPr/>
          </a:p>
        </p:txBody>
      </p:sp>
      <p:sp>
        <p:nvSpPr>
          <p:cNvPr id="7436" name="Shape 7436"/>
          <p:cNvSpPr/>
          <p:nvPr/>
        </p:nvSpPr>
        <p:spPr>
          <a:xfrm>
            <a:off x="2043978" y="2099619"/>
            <a:ext cx="669192" cy="7010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4000">
                <a:solidFill>
                  <a:srgbClr val="FFFFFF"/>
                </a:solidFill>
                <a:latin typeface="Lato Black"/>
                <a:ea typeface="Lato Black"/>
                <a:cs typeface="Lato Black"/>
                <a:sym typeface="Lato Black"/>
              </a:defRPr>
            </a:lvl1pPr>
          </a:lstStyle>
          <a:p>
            <a:pPr/>
            <a:r>
              <a:t>01</a:t>
            </a:r>
          </a:p>
        </p:txBody>
      </p:sp>
      <p:sp>
        <p:nvSpPr>
          <p:cNvPr id="7437" name="Shape 7437"/>
          <p:cNvSpPr/>
          <p:nvPr/>
        </p:nvSpPr>
        <p:spPr>
          <a:xfrm>
            <a:off x="2903025" y="2315530"/>
            <a:ext cx="3174312" cy="9753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FFFFFF"/>
                </a:solidFill>
              </a:defRPr>
            </a:lvl1pPr>
          </a:lstStyle>
          <a:p>
            <a:pPr/>
            <a:r>
              <a:t>Toffee caramels candy canes bonbon bonbon soufflé bonbon wafer. Topping I love halvah I love. Jujubes lemon drops I love chocolate bar. Biscuit oat cake carrot cake.. Toffee caramels candy canes bonbon bonbon soufflé bonbon wafer. Topping I love halvah I love. Jujubes lemon drops I love chocolate bar. Biscuit oat cake carrot cake.</a:t>
            </a:r>
          </a:p>
        </p:txBody>
      </p:sp>
      <p:sp>
        <p:nvSpPr>
          <p:cNvPr id="7438" name="Shape 7438"/>
          <p:cNvSpPr/>
          <p:nvPr/>
        </p:nvSpPr>
        <p:spPr>
          <a:xfrm>
            <a:off x="6476767" y="1925317"/>
            <a:ext cx="669191" cy="7010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4000">
                <a:solidFill>
                  <a:srgbClr val="FFFFFF"/>
                </a:solidFill>
                <a:latin typeface="Lato Black"/>
                <a:ea typeface="Lato Black"/>
                <a:cs typeface="Lato Black"/>
                <a:sym typeface="Lato Black"/>
              </a:defRPr>
            </a:lvl1pPr>
          </a:lstStyle>
          <a:p>
            <a:pPr/>
            <a:r>
              <a:t>02</a:t>
            </a:r>
          </a:p>
        </p:txBody>
      </p:sp>
      <p:sp>
        <p:nvSpPr>
          <p:cNvPr id="7439" name="Shape 7439"/>
          <p:cNvSpPr/>
          <p:nvPr/>
        </p:nvSpPr>
        <p:spPr>
          <a:xfrm>
            <a:off x="6560552" y="2647177"/>
            <a:ext cx="1272937"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FFFFFF"/>
                </a:solidFill>
              </a:defRPr>
            </a:lvl1pPr>
          </a:lstStyle>
          <a:p>
            <a:pPr/>
            <a:r>
              <a:t>Lemon drops oat cake oat cake sugar plum sweet cake chocolate cake sweet pastry candy sugar sweet cake candy teeth baby</a:t>
            </a:r>
          </a:p>
        </p:txBody>
      </p:sp>
      <p:sp>
        <p:nvSpPr>
          <p:cNvPr id="7440" name="Shape 7440"/>
          <p:cNvSpPr/>
          <p:nvPr/>
        </p:nvSpPr>
        <p:spPr>
          <a:xfrm>
            <a:off x="4261991" y="3854127"/>
            <a:ext cx="669191" cy="7010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4000">
                <a:solidFill>
                  <a:srgbClr val="FFFFFF"/>
                </a:solidFill>
                <a:latin typeface="Lato Black"/>
                <a:ea typeface="Lato Black"/>
                <a:cs typeface="Lato Black"/>
                <a:sym typeface="Lato Black"/>
              </a:defRPr>
            </a:lvl1pPr>
          </a:lstStyle>
          <a:p>
            <a:pPr/>
            <a:r>
              <a:t>04</a:t>
            </a:r>
          </a:p>
        </p:txBody>
      </p:sp>
      <p:sp>
        <p:nvSpPr>
          <p:cNvPr id="7441" name="Shape 7441"/>
          <p:cNvSpPr/>
          <p:nvPr/>
        </p:nvSpPr>
        <p:spPr>
          <a:xfrm>
            <a:off x="4345775" y="4575988"/>
            <a:ext cx="1272937"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FFFFFF"/>
                </a:solidFill>
              </a:defRPr>
            </a:lvl1pPr>
          </a:lstStyle>
          <a:p>
            <a:pPr/>
            <a:r>
              <a:t>Lemon drops oat cake oat cake sugar plum sweet cake chocolate cake sweet pastry candy sugar sweet cake candy teeth baby</a:t>
            </a:r>
          </a:p>
        </p:txBody>
      </p:sp>
      <p:sp>
        <p:nvSpPr>
          <p:cNvPr id="7442" name="Shape 7442"/>
          <p:cNvSpPr/>
          <p:nvPr/>
        </p:nvSpPr>
        <p:spPr>
          <a:xfrm>
            <a:off x="5898060" y="4325546"/>
            <a:ext cx="669191" cy="7010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4000">
                <a:solidFill>
                  <a:srgbClr val="FFFFFF"/>
                </a:solidFill>
                <a:latin typeface="Lato Black"/>
                <a:ea typeface="Lato Black"/>
                <a:cs typeface="Lato Black"/>
                <a:sym typeface="Lato Black"/>
              </a:defRPr>
            </a:lvl1pPr>
          </a:lstStyle>
          <a:p>
            <a:pPr/>
            <a:r>
              <a:t>03</a:t>
            </a:r>
          </a:p>
        </p:txBody>
      </p:sp>
      <p:sp>
        <p:nvSpPr>
          <p:cNvPr id="7443" name="Shape 7443"/>
          <p:cNvSpPr/>
          <p:nvPr/>
        </p:nvSpPr>
        <p:spPr>
          <a:xfrm>
            <a:off x="6757106" y="4541456"/>
            <a:ext cx="3258432"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FFFFFF"/>
                </a:solidFill>
              </a:defRPr>
            </a:lvl1pPr>
          </a:lstStyle>
          <a:p>
            <a:pPr/>
            <a:r>
              <a:t>Toffee caramels candy canes bonbon bonbon soufflé bonbon wafer. Topping I love halvah I love. Jujubes lemon drops I love chocolate bar. Biscuit oat cake carrot cake.. Toffee caramels candy canes bonbon bonbon soufflé bonbon wafer. Topping I love halvah I love. Jujubes lemon drops I love chocolate bar. Biscuit oat cake carrot cake.</a:t>
            </a:r>
          </a:p>
        </p:txBody>
      </p:sp>
      <p:sp>
        <p:nvSpPr>
          <p:cNvPr id="7444" name="Shape 7444"/>
          <p:cNvSpPr/>
          <p:nvPr/>
        </p:nvSpPr>
        <p:spPr>
          <a:xfrm>
            <a:off x="8597618" y="1665388"/>
            <a:ext cx="301909"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495D6B"/>
                </a:solidFill>
                <a:latin typeface="FontAwesome"/>
                <a:ea typeface="FontAwesome"/>
                <a:cs typeface="FontAwesome"/>
                <a:sym typeface="FontAwesome"/>
              </a:defRPr>
            </a:lvl1pPr>
          </a:lstStyle>
          <a:p>
            <a:pPr/>
            <a:r>
              <a:t>ä</a:t>
            </a:r>
          </a:p>
        </p:txBody>
      </p:sp>
      <p:sp>
        <p:nvSpPr>
          <p:cNvPr id="7445" name="Shape 7445"/>
          <p:cNvSpPr/>
          <p:nvPr/>
        </p:nvSpPr>
        <p:spPr>
          <a:xfrm>
            <a:off x="9129034" y="2169335"/>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446" name="Shape 7446"/>
          <p:cNvSpPr/>
          <p:nvPr/>
        </p:nvSpPr>
        <p:spPr>
          <a:xfrm>
            <a:off x="9114748" y="1870686"/>
            <a:ext cx="189399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Recycle Product</a:t>
            </a:r>
          </a:p>
        </p:txBody>
      </p:sp>
      <p:sp>
        <p:nvSpPr>
          <p:cNvPr id="7447" name="Shape 7447"/>
          <p:cNvSpPr/>
          <p:nvPr/>
        </p:nvSpPr>
        <p:spPr>
          <a:xfrm>
            <a:off x="8637293" y="2626574"/>
            <a:ext cx="222558"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23B48"/>
                </a:solidFill>
                <a:latin typeface="FontAwesome"/>
                <a:ea typeface="FontAwesome"/>
                <a:cs typeface="FontAwesome"/>
                <a:sym typeface="FontAwesome"/>
              </a:defRPr>
            </a:lvl1pPr>
          </a:lstStyle>
          <a:p>
            <a:pPr/>
            <a:r>
              <a:t>-</a:t>
            </a:r>
          </a:p>
        </p:txBody>
      </p:sp>
      <p:sp>
        <p:nvSpPr>
          <p:cNvPr id="7448" name="Shape 7448"/>
          <p:cNvSpPr/>
          <p:nvPr/>
        </p:nvSpPr>
        <p:spPr>
          <a:xfrm>
            <a:off x="9129034" y="3130523"/>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449" name="Shape 7449"/>
          <p:cNvSpPr/>
          <p:nvPr/>
        </p:nvSpPr>
        <p:spPr>
          <a:xfrm>
            <a:off x="9114748" y="2831874"/>
            <a:ext cx="189090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Light Content</a:t>
            </a:r>
          </a:p>
        </p:txBody>
      </p:sp>
      <p:sp>
        <p:nvSpPr>
          <p:cNvPr id="7450" name="Shape 7450"/>
          <p:cNvSpPr/>
          <p:nvPr/>
        </p:nvSpPr>
        <p:spPr>
          <a:xfrm>
            <a:off x="1094430" y="4097023"/>
            <a:ext cx="512178" cy="469316"/>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99AEBA"/>
                </a:solidFill>
                <a:latin typeface="FontAwesome"/>
                <a:ea typeface="FontAwesome"/>
                <a:cs typeface="FontAwesome"/>
                <a:sym typeface="FontAwesome"/>
              </a:defRPr>
            </a:lvl1pPr>
          </a:lstStyle>
          <a:p>
            <a:pPr/>
            <a:r>
              <a:t></a:t>
            </a:r>
          </a:p>
        </p:txBody>
      </p:sp>
      <p:sp>
        <p:nvSpPr>
          <p:cNvPr id="7451" name="Shape 7451"/>
          <p:cNvSpPr/>
          <p:nvPr/>
        </p:nvSpPr>
        <p:spPr>
          <a:xfrm>
            <a:off x="1730980" y="4600971"/>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452" name="Shape 7452"/>
          <p:cNvSpPr/>
          <p:nvPr/>
        </p:nvSpPr>
        <p:spPr>
          <a:xfrm>
            <a:off x="1716695" y="4302323"/>
            <a:ext cx="189399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Recycle Product</a:t>
            </a:r>
          </a:p>
        </p:txBody>
      </p:sp>
      <p:sp>
        <p:nvSpPr>
          <p:cNvPr id="7453" name="Shape 7453"/>
          <p:cNvSpPr/>
          <p:nvPr/>
        </p:nvSpPr>
        <p:spPr>
          <a:xfrm>
            <a:off x="1200867" y="5058211"/>
            <a:ext cx="299305"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637C90"/>
                </a:solidFill>
                <a:latin typeface="FontAwesome"/>
                <a:ea typeface="FontAwesome"/>
                <a:cs typeface="FontAwesome"/>
                <a:sym typeface="FontAwesome"/>
              </a:defRPr>
            </a:lvl1pPr>
          </a:lstStyle>
          <a:p>
            <a:pPr/>
            <a:r>
              <a:t>±</a:t>
            </a:r>
          </a:p>
        </p:txBody>
      </p:sp>
      <p:sp>
        <p:nvSpPr>
          <p:cNvPr id="7454" name="Shape 7454"/>
          <p:cNvSpPr/>
          <p:nvPr/>
        </p:nvSpPr>
        <p:spPr>
          <a:xfrm>
            <a:off x="1730980" y="5562158"/>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7455" name="Shape 7455"/>
          <p:cNvSpPr/>
          <p:nvPr/>
        </p:nvSpPr>
        <p:spPr>
          <a:xfrm>
            <a:off x="1716695" y="5263510"/>
            <a:ext cx="189090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Light Content</a:t>
            </a:r>
          </a:p>
        </p:txBody>
      </p:sp>
      <p:sp>
        <p:nvSpPr>
          <p:cNvPr id="7456" name="Shape 7456"/>
          <p:cNvSpPr/>
          <p:nvPr>
            <p:ph type="body" sz="quarter" idx="1"/>
          </p:nvPr>
        </p:nvSpPr>
        <p:spPr>
          <a:prstGeom prst="rect">
            <a:avLst/>
          </a:prstGeom>
        </p:spPr>
        <p:txBody>
          <a:bodyPr/>
          <a:lstStyle/>
          <a:p>
            <a:pPr/>
            <a:r>
              <a:t>Creative Arrow Chart </a:t>
            </a:r>
          </a:p>
        </p:txBody>
      </p:sp>
      <p:sp>
        <p:nvSpPr>
          <p:cNvPr id="7457" name="Shape 7457"/>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458" name="Shape 7458"/>
          <p:cNvSpPr/>
          <p:nvPr>
            <p:ph type="sldNum" sz="quarter" idx="2"/>
          </p:nvPr>
        </p:nvSpPr>
        <p:spPr>
          <a:xfrm>
            <a:off x="11579487" y="445801"/>
            <a:ext cx="215232"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456">
                                            <p:bg/>
                                          </p:spTgt>
                                        </p:tgtEl>
                                        <p:attrNameLst>
                                          <p:attrName>style.visibility</p:attrName>
                                        </p:attrNameLst>
                                      </p:cBhvr>
                                      <p:to>
                                        <p:strVal val="visible"/>
                                      </p:to>
                                    </p:set>
                                    <p:animEffect filter="wipe(left)" transition="in">
                                      <p:cBhvr>
                                        <p:cTn id="7" dur="500"/>
                                        <p:tgtEl>
                                          <p:spTgt spid="745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456">
                                            <p:txEl>
                                              <p:pRg st="0" end="0"/>
                                            </p:txEl>
                                          </p:spTgt>
                                        </p:tgtEl>
                                        <p:attrNameLst>
                                          <p:attrName>style.visibility</p:attrName>
                                        </p:attrNameLst>
                                      </p:cBhvr>
                                      <p:to>
                                        <p:strVal val="visible"/>
                                      </p:to>
                                    </p:set>
                                    <p:animEffect filter="wipe(left)" transition="in">
                                      <p:cBhvr>
                                        <p:cTn id="10" dur="500"/>
                                        <p:tgtEl>
                                          <p:spTgt spid="745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457">
                                            <p:bg/>
                                          </p:spTgt>
                                        </p:tgtEl>
                                        <p:attrNameLst>
                                          <p:attrName>style.visibility</p:attrName>
                                        </p:attrNameLst>
                                      </p:cBhvr>
                                      <p:to>
                                        <p:strVal val="visible"/>
                                      </p:to>
                                    </p:set>
                                    <p:animEffect filter="dissolve" transition="in">
                                      <p:cBhvr>
                                        <p:cTn id="15" dur="500"/>
                                        <p:tgtEl>
                                          <p:spTgt spid="745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457">
                                            <p:txEl>
                                              <p:pRg st="0" end="0"/>
                                            </p:txEl>
                                          </p:spTgt>
                                        </p:tgtEl>
                                        <p:attrNameLst>
                                          <p:attrName>style.visibility</p:attrName>
                                        </p:attrNameLst>
                                      </p:cBhvr>
                                      <p:to>
                                        <p:strVal val="visible"/>
                                      </p:to>
                                    </p:set>
                                    <p:animEffect filter="dissolve" transition="in">
                                      <p:cBhvr>
                                        <p:cTn id="18" dur="500"/>
                                        <p:tgtEl>
                                          <p:spTgt spid="745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2" presetID="22" grpId="3" fill="hold">
                                  <p:stCondLst>
                                    <p:cond delay="0"/>
                                  </p:stCondLst>
                                  <p:iterate type="el" backwards="0">
                                    <p:tmAbs val="0"/>
                                  </p:iterate>
                                  <p:childTnLst>
                                    <p:set>
                                      <p:cBhvr>
                                        <p:cTn id="22" fill="hold"/>
                                        <p:tgtEl>
                                          <p:spTgt spid="7430"/>
                                        </p:tgtEl>
                                        <p:attrNameLst>
                                          <p:attrName>style.visibility</p:attrName>
                                        </p:attrNameLst>
                                      </p:cBhvr>
                                      <p:to>
                                        <p:strVal val="visible"/>
                                      </p:to>
                                    </p:set>
                                    <p:animEffect filter="wipe(right)" transition="in">
                                      <p:cBhvr>
                                        <p:cTn id="23" dur="500"/>
                                        <p:tgtEl>
                                          <p:spTgt spid="7430"/>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7437"/>
                                        </p:tgtEl>
                                        <p:attrNameLst>
                                          <p:attrName>style.visibility</p:attrName>
                                        </p:attrNameLst>
                                      </p:cBhvr>
                                      <p:to>
                                        <p:strVal val="visible"/>
                                      </p:to>
                                    </p:set>
                                    <p:animEffect filter="dissolve" transition="in">
                                      <p:cBhvr>
                                        <p:cTn id="28" dur="500"/>
                                        <p:tgtEl>
                                          <p:spTgt spid="7437"/>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7436"/>
                                        </p:tgtEl>
                                        <p:attrNameLst>
                                          <p:attrName>style.visibility</p:attrName>
                                        </p:attrNameLst>
                                      </p:cBhvr>
                                      <p:to>
                                        <p:strVal val="visible"/>
                                      </p:to>
                                    </p:set>
                                    <p:animEffect filter="dissolve" transition="in">
                                      <p:cBhvr>
                                        <p:cTn id="32" dur="500"/>
                                        <p:tgtEl>
                                          <p:spTgt spid="7436"/>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Subtype="4" presetID="22" grpId="6" fill="hold">
                                  <p:stCondLst>
                                    <p:cond delay="0"/>
                                  </p:stCondLst>
                                  <p:iterate type="el" backwards="0">
                                    <p:tmAbs val="0"/>
                                  </p:iterate>
                                  <p:childTnLst>
                                    <p:set>
                                      <p:cBhvr>
                                        <p:cTn id="36" fill="hold"/>
                                        <p:tgtEl>
                                          <p:spTgt spid="7431"/>
                                        </p:tgtEl>
                                        <p:attrNameLst>
                                          <p:attrName>style.visibility</p:attrName>
                                        </p:attrNameLst>
                                      </p:cBhvr>
                                      <p:to>
                                        <p:strVal val="visible"/>
                                      </p:to>
                                    </p:set>
                                    <p:animEffect filter="wipe(down)" transition="in">
                                      <p:cBhvr>
                                        <p:cTn id="37" dur="500"/>
                                        <p:tgtEl>
                                          <p:spTgt spid="7431"/>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7439"/>
                                        </p:tgtEl>
                                        <p:attrNameLst>
                                          <p:attrName>style.visibility</p:attrName>
                                        </p:attrNameLst>
                                      </p:cBhvr>
                                      <p:to>
                                        <p:strVal val="visible"/>
                                      </p:to>
                                    </p:set>
                                    <p:animEffect filter="dissolve" transition="in">
                                      <p:cBhvr>
                                        <p:cTn id="42" dur="500"/>
                                        <p:tgtEl>
                                          <p:spTgt spid="7439"/>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7438"/>
                                        </p:tgtEl>
                                        <p:attrNameLst>
                                          <p:attrName>style.visibility</p:attrName>
                                        </p:attrNameLst>
                                      </p:cBhvr>
                                      <p:to>
                                        <p:strVal val="visible"/>
                                      </p:to>
                                    </p:set>
                                    <p:animEffect filter="dissolve" transition="in">
                                      <p:cBhvr>
                                        <p:cTn id="46" dur="500"/>
                                        <p:tgtEl>
                                          <p:spTgt spid="7438"/>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Subtype="8" presetID="22" grpId="9" fill="hold">
                                  <p:stCondLst>
                                    <p:cond delay="0"/>
                                  </p:stCondLst>
                                  <p:iterate type="el" backwards="0">
                                    <p:tmAbs val="0"/>
                                  </p:iterate>
                                  <p:childTnLst>
                                    <p:set>
                                      <p:cBhvr>
                                        <p:cTn id="50" fill="hold"/>
                                        <p:tgtEl>
                                          <p:spTgt spid="7434"/>
                                        </p:tgtEl>
                                        <p:attrNameLst>
                                          <p:attrName>style.visibility</p:attrName>
                                        </p:attrNameLst>
                                      </p:cBhvr>
                                      <p:to>
                                        <p:strVal val="visible"/>
                                      </p:to>
                                    </p:set>
                                    <p:animEffect filter="wipe(left)" transition="in">
                                      <p:cBhvr>
                                        <p:cTn id="51" dur="500"/>
                                        <p:tgtEl>
                                          <p:spTgt spid="7434"/>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ID="9" grpId="10" fill="hold">
                                  <p:stCondLst>
                                    <p:cond delay="0"/>
                                  </p:stCondLst>
                                  <p:iterate type="el" backwards="0">
                                    <p:tmAbs val="0"/>
                                  </p:iterate>
                                  <p:childTnLst>
                                    <p:set>
                                      <p:cBhvr>
                                        <p:cTn id="55" fill="hold"/>
                                        <p:tgtEl>
                                          <p:spTgt spid="7443"/>
                                        </p:tgtEl>
                                        <p:attrNameLst>
                                          <p:attrName>style.visibility</p:attrName>
                                        </p:attrNameLst>
                                      </p:cBhvr>
                                      <p:to>
                                        <p:strVal val="visible"/>
                                      </p:to>
                                    </p:set>
                                    <p:animEffect filter="dissolve" transition="in">
                                      <p:cBhvr>
                                        <p:cTn id="56" dur="500"/>
                                        <p:tgtEl>
                                          <p:spTgt spid="7443"/>
                                        </p:tgtEl>
                                      </p:cBhvr>
                                    </p:animEffect>
                                  </p:childTnLst>
                                </p:cTn>
                              </p:par>
                            </p:childTnLst>
                          </p:cTn>
                        </p:par>
                        <p:par>
                          <p:cTn id="57" fill="hold">
                            <p:stCondLst>
                              <p:cond delay="500"/>
                            </p:stCondLst>
                            <p:childTnLst>
                              <p:par>
                                <p:cTn id="58" presetClass="entr" nodeType="afterEffect" presetID="9" grpId="11" fill="hold">
                                  <p:stCondLst>
                                    <p:cond delay="0"/>
                                  </p:stCondLst>
                                  <p:iterate type="el" backwards="0">
                                    <p:tmAbs val="0"/>
                                  </p:iterate>
                                  <p:childTnLst>
                                    <p:set>
                                      <p:cBhvr>
                                        <p:cTn id="59" fill="hold"/>
                                        <p:tgtEl>
                                          <p:spTgt spid="7442"/>
                                        </p:tgtEl>
                                        <p:attrNameLst>
                                          <p:attrName>style.visibility</p:attrName>
                                        </p:attrNameLst>
                                      </p:cBhvr>
                                      <p:to>
                                        <p:strVal val="visible"/>
                                      </p:to>
                                    </p:set>
                                    <p:animEffect filter="dissolve" transition="in">
                                      <p:cBhvr>
                                        <p:cTn id="60" dur="500"/>
                                        <p:tgtEl>
                                          <p:spTgt spid="7442"/>
                                        </p:tgtEl>
                                      </p:cBhvr>
                                    </p:animEffect>
                                  </p:childTnLst>
                                </p:cTn>
                              </p:par>
                            </p:childTnLst>
                          </p:cTn>
                        </p:par>
                      </p:childTnLst>
                    </p:cTn>
                  </p:par>
                  <p:par>
                    <p:cTn id="61" fill="hold">
                      <p:stCondLst>
                        <p:cond delay="indefinite"/>
                      </p:stCondLst>
                      <p:childTnLst>
                        <p:par>
                          <p:cTn id="62" fill="hold">
                            <p:stCondLst>
                              <p:cond delay="0"/>
                            </p:stCondLst>
                            <p:childTnLst>
                              <p:par>
                                <p:cTn id="63" presetClass="entr" nodeType="clickEffect" presetSubtype="1" presetID="22" grpId="12" fill="hold">
                                  <p:stCondLst>
                                    <p:cond delay="0"/>
                                  </p:stCondLst>
                                  <p:iterate type="el" backwards="0">
                                    <p:tmAbs val="0"/>
                                  </p:iterate>
                                  <p:childTnLst>
                                    <p:set>
                                      <p:cBhvr>
                                        <p:cTn id="64" fill="hold"/>
                                        <p:tgtEl>
                                          <p:spTgt spid="7435"/>
                                        </p:tgtEl>
                                        <p:attrNameLst>
                                          <p:attrName>style.visibility</p:attrName>
                                        </p:attrNameLst>
                                      </p:cBhvr>
                                      <p:to>
                                        <p:strVal val="visible"/>
                                      </p:to>
                                    </p:set>
                                    <p:animEffect filter="wipe(up)" transition="in">
                                      <p:cBhvr>
                                        <p:cTn id="65" dur="500"/>
                                        <p:tgtEl>
                                          <p:spTgt spid="7435"/>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ID="9" grpId="13" fill="hold">
                                  <p:stCondLst>
                                    <p:cond delay="0"/>
                                  </p:stCondLst>
                                  <p:iterate type="el" backwards="0">
                                    <p:tmAbs val="0"/>
                                  </p:iterate>
                                  <p:childTnLst>
                                    <p:set>
                                      <p:cBhvr>
                                        <p:cTn id="69" fill="hold"/>
                                        <p:tgtEl>
                                          <p:spTgt spid="7441"/>
                                        </p:tgtEl>
                                        <p:attrNameLst>
                                          <p:attrName>style.visibility</p:attrName>
                                        </p:attrNameLst>
                                      </p:cBhvr>
                                      <p:to>
                                        <p:strVal val="visible"/>
                                      </p:to>
                                    </p:set>
                                    <p:animEffect filter="dissolve" transition="in">
                                      <p:cBhvr>
                                        <p:cTn id="70" dur="500"/>
                                        <p:tgtEl>
                                          <p:spTgt spid="7441"/>
                                        </p:tgtEl>
                                      </p:cBhvr>
                                    </p:animEffect>
                                  </p:childTnLst>
                                </p:cTn>
                              </p:par>
                            </p:childTnLst>
                          </p:cTn>
                        </p:par>
                        <p:par>
                          <p:cTn id="71" fill="hold">
                            <p:stCondLst>
                              <p:cond delay="500"/>
                            </p:stCondLst>
                            <p:childTnLst>
                              <p:par>
                                <p:cTn id="72" presetClass="entr" nodeType="afterEffect" presetID="9" grpId="14" fill="hold">
                                  <p:stCondLst>
                                    <p:cond delay="0"/>
                                  </p:stCondLst>
                                  <p:iterate type="el" backwards="0">
                                    <p:tmAbs val="0"/>
                                  </p:iterate>
                                  <p:childTnLst>
                                    <p:set>
                                      <p:cBhvr>
                                        <p:cTn id="73" fill="hold"/>
                                        <p:tgtEl>
                                          <p:spTgt spid="7440"/>
                                        </p:tgtEl>
                                        <p:attrNameLst>
                                          <p:attrName>style.visibility</p:attrName>
                                        </p:attrNameLst>
                                      </p:cBhvr>
                                      <p:to>
                                        <p:strVal val="visible"/>
                                      </p:to>
                                    </p:set>
                                    <p:animEffect filter="dissolve" transition="in">
                                      <p:cBhvr>
                                        <p:cTn id="74" dur="500"/>
                                        <p:tgtEl>
                                          <p:spTgt spid="7440"/>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ID="9" grpId="15" fill="hold">
                                  <p:stCondLst>
                                    <p:cond delay="0"/>
                                  </p:stCondLst>
                                  <p:iterate type="el" backwards="0">
                                    <p:tmAbs val="0"/>
                                  </p:iterate>
                                  <p:childTnLst>
                                    <p:set>
                                      <p:cBhvr>
                                        <p:cTn id="78" fill="hold"/>
                                        <p:tgtEl>
                                          <p:spTgt spid="7450"/>
                                        </p:tgtEl>
                                        <p:attrNameLst>
                                          <p:attrName>style.visibility</p:attrName>
                                        </p:attrNameLst>
                                      </p:cBhvr>
                                      <p:to>
                                        <p:strVal val="visible"/>
                                      </p:to>
                                    </p:set>
                                    <p:animEffect filter="dissolve" transition="in">
                                      <p:cBhvr>
                                        <p:cTn id="79" dur="500"/>
                                        <p:tgtEl>
                                          <p:spTgt spid="7450"/>
                                        </p:tgtEl>
                                      </p:cBhvr>
                                    </p:animEffect>
                                  </p:childTnLst>
                                </p:cTn>
                              </p:par>
                            </p:childTnLst>
                          </p:cTn>
                        </p:par>
                        <p:par>
                          <p:cTn id="80" fill="hold">
                            <p:stCondLst>
                              <p:cond delay="500"/>
                            </p:stCondLst>
                            <p:childTnLst>
                              <p:par>
                                <p:cTn id="81" presetClass="entr" nodeType="afterEffect" presetID="9" grpId="16" fill="hold">
                                  <p:stCondLst>
                                    <p:cond delay="0"/>
                                  </p:stCondLst>
                                  <p:iterate type="el" backwards="0">
                                    <p:tmAbs val="0"/>
                                  </p:iterate>
                                  <p:childTnLst>
                                    <p:set>
                                      <p:cBhvr>
                                        <p:cTn id="82" fill="hold"/>
                                        <p:tgtEl>
                                          <p:spTgt spid="7452"/>
                                        </p:tgtEl>
                                        <p:attrNameLst>
                                          <p:attrName>style.visibility</p:attrName>
                                        </p:attrNameLst>
                                      </p:cBhvr>
                                      <p:to>
                                        <p:strVal val="visible"/>
                                      </p:to>
                                    </p:set>
                                    <p:animEffect filter="dissolve" transition="in">
                                      <p:cBhvr>
                                        <p:cTn id="83" dur="500"/>
                                        <p:tgtEl>
                                          <p:spTgt spid="7452"/>
                                        </p:tgtEl>
                                      </p:cBhvr>
                                    </p:animEffect>
                                  </p:childTnLst>
                                </p:cTn>
                              </p:par>
                            </p:childTnLst>
                          </p:cTn>
                        </p:par>
                        <p:par>
                          <p:cTn id="84" fill="hold">
                            <p:stCondLst>
                              <p:cond delay="1000"/>
                            </p:stCondLst>
                            <p:childTnLst>
                              <p:par>
                                <p:cTn id="85" presetClass="entr" nodeType="afterEffect" presetID="9" grpId="17" fill="hold">
                                  <p:stCondLst>
                                    <p:cond delay="0"/>
                                  </p:stCondLst>
                                  <p:iterate type="el" backwards="0">
                                    <p:tmAbs val="0"/>
                                  </p:iterate>
                                  <p:childTnLst>
                                    <p:set>
                                      <p:cBhvr>
                                        <p:cTn id="86" fill="hold"/>
                                        <p:tgtEl>
                                          <p:spTgt spid="7451"/>
                                        </p:tgtEl>
                                        <p:attrNameLst>
                                          <p:attrName>style.visibility</p:attrName>
                                        </p:attrNameLst>
                                      </p:cBhvr>
                                      <p:to>
                                        <p:strVal val="visible"/>
                                      </p:to>
                                    </p:set>
                                    <p:animEffect filter="dissolve" transition="in">
                                      <p:cBhvr>
                                        <p:cTn id="87" dur="500"/>
                                        <p:tgtEl>
                                          <p:spTgt spid="7451"/>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ID="9" grpId="18" fill="hold">
                                  <p:stCondLst>
                                    <p:cond delay="0"/>
                                  </p:stCondLst>
                                  <p:iterate type="el" backwards="0">
                                    <p:tmAbs val="0"/>
                                  </p:iterate>
                                  <p:childTnLst>
                                    <p:set>
                                      <p:cBhvr>
                                        <p:cTn id="91" fill="hold"/>
                                        <p:tgtEl>
                                          <p:spTgt spid="7453"/>
                                        </p:tgtEl>
                                        <p:attrNameLst>
                                          <p:attrName>style.visibility</p:attrName>
                                        </p:attrNameLst>
                                      </p:cBhvr>
                                      <p:to>
                                        <p:strVal val="visible"/>
                                      </p:to>
                                    </p:set>
                                    <p:animEffect filter="dissolve" transition="in">
                                      <p:cBhvr>
                                        <p:cTn id="92" dur="500"/>
                                        <p:tgtEl>
                                          <p:spTgt spid="7453"/>
                                        </p:tgtEl>
                                      </p:cBhvr>
                                    </p:animEffect>
                                  </p:childTnLst>
                                </p:cTn>
                              </p:par>
                            </p:childTnLst>
                          </p:cTn>
                        </p:par>
                        <p:par>
                          <p:cTn id="93" fill="hold">
                            <p:stCondLst>
                              <p:cond delay="500"/>
                            </p:stCondLst>
                            <p:childTnLst>
                              <p:par>
                                <p:cTn id="94" presetClass="entr" nodeType="afterEffect" presetID="9" grpId="19" fill="hold">
                                  <p:stCondLst>
                                    <p:cond delay="0"/>
                                  </p:stCondLst>
                                  <p:iterate type="el" backwards="0">
                                    <p:tmAbs val="0"/>
                                  </p:iterate>
                                  <p:childTnLst>
                                    <p:set>
                                      <p:cBhvr>
                                        <p:cTn id="95" fill="hold"/>
                                        <p:tgtEl>
                                          <p:spTgt spid="7455"/>
                                        </p:tgtEl>
                                        <p:attrNameLst>
                                          <p:attrName>style.visibility</p:attrName>
                                        </p:attrNameLst>
                                      </p:cBhvr>
                                      <p:to>
                                        <p:strVal val="visible"/>
                                      </p:to>
                                    </p:set>
                                    <p:animEffect filter="dissolve" transition="in">
                                      <p:cBhvr>
                                        <p:cTn id="96" dur="500"/>
                                        <p:tgtEl>
                                          <p:spTgt spid="7455"/>
                                        </p:tgtEl>
                                      </p:cBhvr>
                                    </p:animEffect>
                                  </p:childTnLst>
                                </p:cTn>
                              </p:par>
                            </p:childTnLst>
                          </p:cTn>
                        </p:par>
                        <p:par>
                          <p:cTn id="97" fill="hold">
                            <p:stCondLst>
                              <p:cond delay="1000"/>
                            </p:stCondLst>
                            <p:childTnLst>
                              <p:par>
                                <p:cTn id="98" presetClass="entr" nodeType="afterEffect" presetID="9" grpId="20" fill="hold">
                                  <p:stCondLst>
                                    <p:cond delay="0"/>
                                  </p:stCondLst>
                                  <p:iterate type="el" backwards="0">
                                    <p:tmAbs val="0"/>
                                  </p:iterate>
                                  <p:childTnLst>
                                    <p:set>
                                      <p:cBhvr>
                                        <p:cTn id="99" fill="hold"/>
                                        <p:tgtEl>
                                          <p:spTgt spid="7454"/>
                                        </p:tgtEl>
                                        <p:attrNameLst>
                                          <p:attrName>style.visibility</p:attrName>
                                        </p:attrNameLst>
                                      </p:cBhvr>
                                      <p:to>
                                        <p:strVal val="visible"/>
                                      </p:to>
                                    </p:set>
                                    <p:animEffect filter="dissolve" transition="in">
                                      <p:cBhvr>
                                        <p:cTn id="100" dur="500"/>
                                        <p:tgtEl>
                                          <p:spTgt spid="7454"/>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1" fill="hold">
                                  <p:stCondLst>
                                    <p:cond delay="0"/>
                                  </p:stCondLst>
                                  <p:iterate type="el" backwards="0">
                                    <p:tmAbs val="0"/>
                                  </p:iterate>
                                  <p:childTnLst>
                                    <p:set>
                                      <p:cBhvr>
                                        <p:cTn id="104" fill="hold"/>
                                        <p:tgtEl>
                                          <p:spTgt spid="7444"/>
                                        </p:tgtEl>
                                        <p:attrNameLst>
                                          <p:attrName>style.visibility</p:attrName>
                                        </p:attrNameLst>
                                      </p:cBhvr>
                                      <p:to>
                                        <p:strVal val="visible"/>
                                      </p:to>
                                    </p:set>
                                    <p:animEffect filter="dissolve" transition="in">
                                      <p:cBhvr>
                                        <p:cTn id="105" dur="500"/>
                                        <p:tgtEl>
                                          <p:spTgt spid="7444"/>
                                        </p:tgtEl>
                                      </p:cBhvr>
                                    </p:animEffect>
                                  </p:childTnLst>
                                </p:cTn>
                              </p:par>
                            </p:childTnLst>
                          </p:cTn>
                        </p:par>
                        <p:par>
                          <p:cTn id="106" fill="hold">
                            <p:stCondLst>
                              <p:cond delay="500"/>
                            </p:stCondLst>
                            <p:childTnLst>
                              <p:par>
                                <p:cTn id="107" presetClass="entr" nodeType="afterEffect" presetID="9" grpId="22" fill="hold">
                                  <p:stCondLst>
                                    <p:cond delay="0"/>
                                  </p:stCondLst>
                                  <p:iterate type="el" backwards="0">
                                    <p:tmAbs val="0"/>
                                  </p:iterate>
                                  <p:childTnLst>
                                    <p:set>
                                      <p:cBhvr>
                                        <p:cTn id="108" fill="hold"/>
                                        <p:tgtEl>
                                          <p:spTgt spid="7446"/>
                                        </p:tgtEl>
                                        <p:attrNameLst>
                                          <p:attrName>style.visibility</p:attrName>
                                        </p:attrNameLst>
                                      </p:cBhvr>
                                      <p:to>
                                        <p:strVal val="visible"/>
                                      </p:to>
                                    </p:set>
                                    <p:animEffect filter="dissolve" transition="in">
                                      <p:cBhvr>
                                        <p:cTn id="109" dur="500"/>
                                        <p:tgtEl>
                                          <p:spTgt spid="7446"/>
                                        </p:tgtEl>
                                      </p:cBhvr>
                                    </p:animEffect>
                                  </p:childTnLst>
                                </p:cTn>
                              </p:par>
                            </p:childTnLst>
                          </p:cTn>
                        </p:par>
                        <p:par>
                          <p:cTn id="110" fill="hold">
                            <p:stCondLst>
                              <p:cond delay="1000"/>
                            </p:stCondLst>
                            <p:childTnLst>
                              <p:par>
                                <p:cTn id="111" presetClass="entr" nodeType="afterEffect" presetID="9" grpId="23" fill="hold">
                                  <p:stCondLst>
                                    <p:cond delay="0"/>
                                  </p:stCondLst>
                                  <p:iterate type="el" backwards="0">
                                    <p:tmAbs val="0"/>
                                  </p:iterate>
                                  <p:childTnLst>
                                    <p:set>
                                      <p:cBhvr>
                                        <p:cTn id="112" fill="hold"/>
                                        <p:tgtEl>
                                          <p:spTgt spid="7445"/>
                                        </p:tgtEl>
                                        <p:attrNameLst>
                                          <p:attrName>style.visibility</p:attrName>
                                        </p:attrNameLst>
                                      </p:cBhvr>
                                      <p:to>
                                        <p:strVal val="visible"/>
                                      </p:to>
                                    </p:set>
                                    <p:animEffect filter="dissolve" transition="in">
                                      <p:cBhvr>
                                        <p:cTn id="113" dur="500"/>
                                        <p:tgtEl>
                                          <p:spTgt spid="7445"/>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ID="9" grpId="24" fill="hold">
                                  <p:stCondLst>
                                    <p:cond delay="0"/>
                                  </p:stCondLst>
                                  <p:iterate type="el" backwards="0">
                                    <p:tmAbs val="0"/>
                                  </p:iterate>
                                  <p:childTnLst>
                                    <p:set>
                                      <p:cBhvr>
                                        <p:cTn id="117" fill="hold"/>
                                        <p:tgtEl>
                                          <p:spTgt spid="7447"/>
                                        </p:tgtEl>
                                        <p:attrNameLst>
                                          <p:attrName>style.visibility</p:attrName>
                                        </p:attrNameLst>
                                      </p:cBhvr>
                                      <p:to>
                                        <p:strVal val="visible"/>
                                      </p:to>
                                    </p:set>
                                    <p:animEffect filter="dissolve" transition="in">
                                      <p:cBhvr>
                                        <p:cTn id="118" dur="500"/>
                                        <p:tgtEl>
                                          <p:spTgt spid="7447"/>
                                        </p:tgtEl>
                                      </p:cBhvr>
                                    </p:animEffect>
                                  </p:childTnLst>
                                </p:cTn>
                              </p:par>
                            </p:childTnLst>
                          </p:cTn>
                        </p:par>
                        <p:par>
                          <p:cTn id="119" fill="hold">
                            <p:stCondLst>
                              <p:cond delay="500"/>
                            </p:stCondLst>
                            <p:childTnLst>
                              <p:par>
                                <p:cTn id="120" presetClass="entr" nodeType="afterEffect" presetID="9" grpId="25" fill="hold">
                                  <p:stCondLst>
                                    <p:cond delay="0"/>
                                  </p:stCondLst>
                                  <p:iterate type="el" backwards="0">
                                    <p:tmAbs val="0"/>
                                  </p:iterate>
                                  <p:childTnLst>
                                    <p:set>
                                      <p:cBhvr>
                                        <p:cTn id="121" fill="hold"/>
                                        <p:tgtEl>
                                          <p:spTgt spid="7449"/>
                                        </p:tgtEl>
                                        <p:attrNameLst>
                                          <p:attrName>style.visibility</p:attrName>
                                        </p:attrNameLst>
                                      </p:cBhvr>
                                      <p:to>
                                        <p:strVal val="visible"/>
                                      </p:to>
                                    </p:set>
                                    <p:animEffect filter="dissolve" transition="in">
                                      <p:cBhvr>
                                        <p:cTn id="122" dur="500"/>
                                        <p:tgtEl>
                                          <p:spTgt spid="7449"/>
                                        </p:tgtEl>
                                      </p:cBhvr>
                                    </p:animEffect>
                                  </p:childTnLst>
                                </p:cTn>
                              </p:par>
                            </p:childTnLst>
                          </p:cTn>
                        </p:par>
                        <p:par>
                          <p:cTn id="123" fill="hold">
                            <p:stCondLst>
                              <p:cond delay="1000"/>
                            </p:stCondLst>
                            <p:childTnLst>
                              <p:par>
                                <p:cTn id="124" presetClass="entr" nodeType="afterEffect" presetID="9" grpId="26" fill="hold">
                                  <p:stCondLst>
                                    <p:cond delay="0"/>
                                  </p:stCondLst>
                                  <p:iterate type="el" backwards="0">
                                    <p:tmAbs val="0"/>
                                  </p:iterate>
                                  <p:childTnLst>
                                    <p:set>
                                      <p:cBhvr>
                                        <p:cTn id="125" fill="hold"/>
                                        <p:tgtEl>
                                          <p:spTgt spid="7448"/>
                                        </p:tgtEl>
                                        <p:attrNameLst>
                                          <p:attrName>style.visibility</p:attrName>
                                        </p:attrNameLst>
                                      </p:cBhvr>
                                      <p:to>
                                        <p:strVal val="visible"/>
                                      </p:to>
                                    </p:set>
                                    <p:animEffect filter="dissolve" transition="in">
                                      <p:cBhvr>
                                        <p:cTn id="126" dur="500"/>
                                        <p:tgtEl>
                                          <p:spTgt spid="744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7457" grpId="2"/>
      <p:bldP build="whole" bldLvl="1" animBg="1" rev="0" advAuto="0" spid="7447" grpId="24"/>
      <p:bldP build="whole" bldLvl="1" animBg="1" rev="0" advAuto="0" spid="7449" grpId="25"/>
      <p:bldP build="whole" bldLvl="1" animBg="1" rev="0" advAuto="0" spid="7441" grpId="13"/>
      <p:bldP build="whole" bldLvl="1" animBg="1" rev="0" advAuto="0" spid="7435" grpId="12"/>
      <p:bldP build="whole" bldLvl="1" animBg="1" rev="0" advAuto="0" spid="7431" grpId="6"/>
      <p:bldP build="whole" bldLvl="1" animBg="1" rev="0" advAuto="0" spid="7436" grpId="5"/>
      <p:bldP build="whole" bldLvl="1" animBg="1" rev="0" advAuto="0" spid="7438" grpId="8"/>
      <p:bldP build="whole" bldLvl="1" animBg="1" rev="0" advAuto="0" spid="7455" grpId="19"/>
      <p:bldP build="whole" bldLvl="1" animBg="1" rev="0" advAuto="0" spid="7448" grpId="26"/>
      <p:bldP build="whole" bldLvl="1" animBg="1" rev="0" advAuto="0" spid="7437" grpId="4"/>
      <p:bldP build="whole" bldLvl="1" animBg="1" rev="0" advAuto="0" spid="7445" grpId="23"/>
      <p:bldP build="whole" bldLvl="1" animBg="1" rev="0" advAuto="0" spid="7430" grpId="3"/>
      <p:bldP build="whole" bldLvl="1" animBg="1" rev="0" advAuto="0" spid="7451" grpId="17"/>
      <p:bldP build="whole" bldLvl="1" animBg="1" rev="0" advAuto="0" spid="7444" grpId="21"/>
      <p:bldP build="whole" bldLvl="1" animBg="1" rev="0" advAuto="0" spid="7440" grpId="14"/>
      <p:bldP build="whole" bldLvl="1" animBg="1" rev="0" advAuto="0" spid="7450" grpId="15"/>
      <p:bldP build="whole" bldLvl="1" animBg="1" rev="0" advAuto="0" spid="7453" grpId="18"/>
      <p:bldP build="whole" bldLvl="1" animBg="1" rev="0" advAuto="0" spid="7452" grpId="16"/>
      <p:bldP build="whole" bldLvl="1" animBg="1" rev="0" advAuto="0" spid="7442" grpId="11"/>
      <p:bldP build="whole" bldLvl="1" animBg="1" rev="0" advAuto="0" spid="7443" grpId="10"/>
      <p:bldP build="whole" bldLvl="1" animBg="1" rev="0" advAuto="0" spid="7439" grpId="7"/>
      <p:bldP build="whole" bldLvl="1" animBg="1" rev="0" advAuto="0" spid="7434" grpId="9"/>
      <p:bldP build="whole" bldLvl="1" animBg="1" rev="0" advAuto="0" spid="7454" grpId="20"/>
      <p:bldP build="p" bldLvl="1" animBg="1" rev="0" advAuto="0" spid="7456" grpId="1"/>
      <p:bldP build="whole" bldLvl="1" animBg="1" rev="0" advAuto="0" spid="7446" grpId="22"/>
    </p:bldLst>
  </p:timing>
</p:sld>
</file>

<file path=ppt/slides/slide1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pic>
        <p:nvPicPr>
          <p:cNvPr id="976" name="PlaceholderImage.png"/>
          <p:cNvPicPr>
            <a:picLocks noChangeAspect="1"/>
          </p:cNvPicPr>
          <p:nvPr>
            <p:ph type="pic" idx="13"/>
          </p:nvPr>
        </p:nvPicPr>
        <p:blipFill>
          <a:blip r:embed="rId2">
            <a:extLst/>
          </a:blip>
          <a:stretch>
            <a:fillRect/>
          </a:stretch>
        </p:blipFill>
        <p:spPr>
          <a:prstGeom prst="rect">
            <a:avLst/>
          </a:prstGeom>
        </p:spPr>
      </p:pic>
      <p:sp>
        <p:nvSpPr>
          <p:cNvPr id="977" name="Shape 977"/>
          <p:cNvSpPr/>
          <p:nvPr/>
        </p:nvSpPr>
        <p:spPr>
          <a:xfrm>
            <a:off x="0" y="-1"/>
            <a:ext cx="12192000" cy="6858001"/>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sp>
        <p:nvSpPr>
          <p:cNvPr id="978" name="Shape 978"/>
          <p:cNvSpPr/>
          <p:nvPr/>
        </p:nvSpPr>
        <p:spPr>
          <a:xfrm>
            <a:off x="378983" y="3163548"/>
            <a:ext cx="11434034" cy="5232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2800">
                <a:solidFill>
                  <a:srgbClr val="FFFFFF"/>
                </a:solidFill>
              </a:defRPr>
            </a:lvl1pPr>
          </a:lstStyle>
          <a:p>
            <a:pPr/>
            <a:r>
              <a:t>Creative Single Image Portfolio Options</a:t>
            </a:r>
          </a:p>
        </p:txBody>
      </p:sp>
      <p:sp>
        <p:nvSpPr>
          <p:cNvPr id="979" name="Shape 979"/>
          <p:cNvSpPr/>
          <p:nvPr/>
        </p:nvSpPr>
        <p:spPr>
          <a:xfrm>
            <a:off x="1565504" y="3740651"/>
            <a:ext cx="9060993" cy="5232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spcBef>
                <a:spcPts val="100"/>
              </a:spcBef>
              <a:defRPr sz="1400">
                <a:solidFill>
                  <a:srgbClr val="FFFFFF"/>
                </a:solidFill>
              </a:defRPr>
            </a:lvl1pPr>
          </a:lstStyle>
          <a:p>
            <a:pPr/>
            <a:r>
              <a:t>Bear claw croissant apple pie. Croissant cake tart liquorice tart pastry. Tiramisu apple pie biscuit sweet oat cake sweet icing brownie. Chocolate bar brownie carrot cake bear claw muffin. Chocolate macaroon lollipop</a:t>
            </a:r>
          </a:p>
        </p:txBody>
      </p:sp>
      <p:sp>
        <p:nvSpPr>
          <p:cNvPr id="980" name="Shape 980"/>
          <p:cNvSpPr/>
          <p:nvPr/>
        </p:nvSpPr>
        <p:spPr>
          <a:xfrm>
            <a:off x="6032500" y="2437163"/>
            <a:ext cx="127001" cy="5486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3000">
                <a:solidFill>
                  <a:srgbClr val="FFFFFF"/>
                </a:solidFill>
                <a:latin typeface="FontAwesome"/>
                <a:ea typeface="FontAwesome"/>
                <a:cs typeface="FontAwesome"/>
                <a:sym typeface="FontAwesome"/>
              </a:defRPr>
            </a:lvl1pPr>
          </a:lstStyle>
          <a:p>
            <a:pPr/>
            <a:r>
              <a:t></a:t>
            </a:r>
          </a:p>
        </p:txBody>
      </p:sp>
    </p:spTree>
  </p:cSld>
  <p:clrMapOvr>
    <a:masterClrMapping/>
  </p:clrMapOvr>
  <p:transition xmlns:p14="http://schemas.microsoft.com/office/powerpoint/2010/main" spd="med" advClick="1" p14:dur="1000"/>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4" presetID="2" grpId="1" fill="hold">
                                  <p:stCondLst>
                                    <p:cond delay="0"/>
                                  </p:stCondLst>
                                  <p:iterate type="el" backwards="0">
                                    <p:tmAbs val="0"/>
                                  </p:iterate>
                                  <p:childTnLst>
                                    <p:set>
                                      <p:cBhvr>
                                        <p:cTn id="6" fill="hold"/>
                                        <p:tgtEl>
                                          <p:spTgt spid="980"/>
                                        </p:tgtEl>
                                        <p:attrNameLst>
                                          <p:attrName>style.visibility</p:attrName>
                                        </p:attrNameLst>
                                      </p:cBhvr>
                                      <p:to>
                                        <p:strVal val="visible"/>
                                      </p:to>
                                    </p:set>
                                    <p:anim calcmode="lin" valueType="num">
                                      <p:cBhvr>
                                        <p:cTn id="7" dur="1000" fill="hold"/>
                                        <p:tgtEl>
                                          <p:spTgt spid="980"/>
                                        </p:tgtEl>
                                        <p:attrNameLst>
                                          <p:attrName>ppt_x</p:attrName>
                                        </p:attrNameLst>
                                      </p:cBhvr>
                                      <p:tavLst>
                                        <p:tav tm="0">
                                          <p:val>
                                            <p:strVal val="#ppt_x"/>
                                          </p:val>
                                        </p:tav>
                                        <p:tav tm="100000">
                                          <p:val>
                                            <p:strVal val="#ppt_x"/>
                                          </p:val>
                                        </p:tav>
                                      </p:tavLst>
                                    </p:anim>
                                    <p:anim calcmode="lin" valueType="num">
                                      <p:cBhvr>
                                        <p:cTn id="8" dur="1000" fill="hold"/>
                                        <p:tgtEl>
                                          <p:spTgt spid="98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Class="entr" nodeType="clickEffect" presetSubtype="8" presetID="22" grpId="2" fill="hold">
                                  <p:stCondLst>
                                    <p:cond delay="0"/>
                                  </p:stCondLst>
                                  <p:iterate type="el" backwards="0">
                                    <p:tmAbs val="0"/>
                                  </p:iterate>
                                  <p:childTnLst>
                                    <p:set>
                                      <p:cBhvr>
                                        <p:cTn id="12" fill="hold"/>
                                        <p:tgtEl>
                                          <p:spTgt spid="978"/>
                                        </p:tgtEl>
                                        <p:attrNameLst>
                                          <p:attrName>style.visibility</p:attrName>
                                        </p:attrNameLst>
                                      </p:cBhvr>
                                      <p:to>
                                        <p:strVal val="visible"/>
                                      </p:to>
                                    </p:set>
                                    <p:animEffect filter="wipe(left)" transition="in">
                                      <p:cBhvr>
                                        <p:cTn id="13" dur="500"/>
                                        <p:tgtEl>
                                          <p:spTgt spid="978"/>
                                        </p:tgtEl>
                                      </p:cBhvr>
                                    </p:animEffect>
                                  </p:childTnLst>
                                </p:cTn>
                              </p:par>
                            </p:childTnLst>
                          </p:cTn>
                        </p:par>
                      </p:childTnLst>
                    </p:cTn>
                  </p:par>
                  <p:par>
                    <p:cTn id="14" fill="hold">
                      <p:stCondLst>
                        <p:cond delay="indefinite"/>
                      </p:stCondLst>
                      <p:childTnLst>
                        <p:par>
                          <p:cTn id="15" fill="hold">
                            <p:stCondLst>
                              <p:cond delay="0"/>
                            </p:stCondLst>
                            <p:childTnLst>
                              <p:par>
                                <p:cTn id="16" presetClass="entr" nodeType="clickEffect" presetID="9" grpId="3" fill="hold">
                                  <p:stCondLst>
                                    <p:cond delay="0"/>
                                  </p:stCondLst>
                                  <p:iterate type="el" backwards="0">
                                    <p:tmAbs val="0"/>
                                  </p:iterate>
                                  <p:childTnLst>
                                    <p:set>
                                      <p:cBhvr>
                                        <p:cTn id="17" fill="hold"/>
                                        <p:tgtEl>
                                          <p:spTgt spid="979"/>
                                        </p:tgtEl>
                                        <p:attrNameLst>
                                          <p:attrName>style.visibility</p:attrName>
                                        </p:attrNameLst>
                                      </p:cBhvr>
                                      <p:to>
                                        <p:strVal val="visible"/>
                                      </p:to>
                                    </p:set>
                                    <p:animEffect filter="dissolve" transition="in">
                                      <p:cBhvr>
                                        <p:cTn id="18" dur="500"/>
                                        <p:tgtEl>
                                          <p:spTgt spid="97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980" grpId="1"/>
      <p:bldP build="whole" bldLvl="1" animBg="1" rev="0" advAuto="0" spid="978" grpId="2"/>
      <p:bldP build="whole" bldLvl="1" animBg="1" rev="0" advAuto="0" spid="979" grpId="3"/>
    </p:bldLst>
  </p:timing>
</p:sld>
</file>

<file path=ppt/slides/slide12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460" name="Shape 7460"/>
          <p:cNvSpPr/>
          <p:nvPr>
            <p:ph type="body" sz="quarter" idx="1"/>
          </p:nvPr>
        </p:nvSpPr>
        <p:spPr>
          <a:prstGeom prst="rect">
            <a:avLst/>
          </a:prstGeom>
        </p:spPr>
        <p:txBody>
          <a:bodyPr/>
          <a:lstStyle/>
          <a:p>
            <a:pPr/>
            <a:r>
              <a:t>Creative Map Infographic</a:t>
            </a:r>
          </a:p>
        </p:txBody>
      </p:sp>
      <p:sp>
        <p:nvSpPr>
          <p:cNvPr id="7461" name="Shape 7461"/>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462" name="Shape 7462"/>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463" name="Shape 7463"/>
          <p:cNvSpPr/>
          <p:nvPr/>
        </p:nvSpPr>
        <p:spPr>
          <a:xfrm>
            <a:off x="4849960" y="4626176"/>
            <a:ext cx="794557" cy="7290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4464"/>
                </a:moveTo>
                <a:cubicBezTo>
                  <a:pt x="21600" y="0"/>
                  <a:pt x="21600" y="0"/>
                  <a:pt x="21600" y="0"/>
                </a:cubicBezTo>
                <a:cubicBezTo>
                  <a:pt x="20805" y="0"/>
                  <a:pt x="20805" y="0"/>
                  <a:pt x="20805" y="0"/>
                </a:cubicBezTo>
                <a:cubicBezTo>
                  <a:pt x="928" y="0"/>
                  <a:pt x="928" y="0"/>
                  <a:pt x="928" y="0"/>
                </a:cubicBezTo>
                <a:cubicBezTo>
                  <a:pt x="0" y="0"/>
                  <a:pt x="0" y="0"/>
                  <a:pt x="0" y="0"/>
                </a:cubicBezTo>
                <a:cubicBezTo>
                  <a:pt x="0" y="4464"/>
                  <a:pt x="0" y="4464"/>
                  <a:pt x="0" y="4464"/>
                </a:cubicBezTo>
                <a:cubicBezTo>
                  <a:pt x="928" y="5616"/>
                  <a:pt x="928" y="5616"/>
                  <a:pt x="928" y="5616"/>
                </a:cubicBezTo>
                <a:cubicBezTo>
                  <a:pt x="928" y="6624"/>
                  <a:pt x="928" y="6624"/>
                  <a:pt x="928" y="6624"/>
                </a:cubicBezTo>
                <a:cubicBezTo>
                  <a:pt x="398" y="6624"/>
                  <a:pt x="0" y="7056"/>
                  <a:pt x="0" y="7632"/>
                </a:cubicBezTo>
                <a:cubicBezTo>
                  <a:pt x="0" y="8064"/>
                  <a:pt x="398" y="8496"/>
                  <a:pt x="928" y="8496"/>
                </a:cubicBezTo>
                <a:cubicBezTo>
                  <a:pt x="928" y="9936"/>
                  <a:pt x="928" y="9936"/>
                  <a:pt x="928" y="9936"/>
                </a:cubicBezTo>
                <a:cubicBezTo>
                  <a:pt x="398" y="9936"/>
                  <a:pt x="0" y="10368"/>
                  <a:pt x="0" y="10944"/>
                </a:cubicBezTo>
                <a:cubicBezTo>
                  <a:pt x="0" y="11376"/>
                  <a:pt x="398" y="11808"/>
                  <a:pt x="928" y="11808"/>
                </a:cubicBezTo>
                <a:cubicBezTo>
                  <a:pt x="928" y="13248"/>
                  <a:pt x="928" y="13248"/>
                  <a:pt x="928" y="13248"/>
                </a:cubicBezTo>
                <a:cubicBezTo>
                  <a:pt x="398" y="13248"/>
                  <a:pt x="0" y="13680"/>
                  <a:pt x="0" y="14256"/>
                </a:cubicBezTo>
                <a:cubicBezTo>
                  <a:pt x="0" y="14688"/>
                  <a:pt x="398" y="15120"/>
                  <a:pt x="928" y="15120"/>
                </a:cubicBezTo>
                <a:cubicBezTo>
                  <a:pt x="928" y="16272"/>
                  <a:pt x="928" y="16272"/>
                  <a:pt x="928" y="16272"/>
                </a:cubicBezTo>
                <a:cubicBezTo>
                  <a:pt x="7553" y="20304"/>
                  <a:pt x="7553" y="20304"/>
                  <a:pt x="7553" y="20304"/>
                </a:cubicBezTo>
                <a:cubicBezTo>
                  <a:pt x="8083" y="20304"/>
                  <a:pt x="8083" y="20304"/>
                  <a:pt x="8083" y="20304"/>
                </a:cubicBezTo>
                <a:cubicBezTo>
                  <a:pt x="8481" y="21024"/>
                  <a:pt x="9541" y="21600"/>
                  <a:pt x="10866" y="21600"/>
                </a:cubicBezTo>
                <a:cubicBezTo>
                  <a:pt x="12059" y="21600"/>
                  <a:pt x="13119" y="21024"/>
                  <a:pt x="13517" y="20304"/>
                </a:cubicBezTo>
                <a:cubicBezTo>
                  <a:pt x="14047" y="20304"/>
                  <a:pt x="14047" y="20304"/>
                  <a:pt x="14047" y="20304"/>
                </a:cubicBezTo>
                <a:cubicBezTo>
                  <a:pt x="20805" y="16272"/>
                  <a:pt x="20805" y="16272"/>
                  <a:pt x="20805" y="16272"/>
                </a:cubicBezTo>
                <a:cubicBezTo>
                  <a:pt x="20805" y="16272"/>
                  <a:pt x="20805" y="16272"/>
                  <a:pt x="20805" y="16272"/>
                </a:cubicBezTo>
                <a:cubicBezTo>
                  <a:pt x="20805" y="15120"/>
                  <a:pt x="20805" y="15120"/>
                  <a:pt x="20805" y="15120"/>
                </a:cubicBezTo>
                <a:cubicBezTo>
                  <a:pt x="21202" y="15120"/>
                  <a:pt x="21600" y="14688"/>
                  <a:pt x="21600" y="14256"/>
                </a:cubicBezTo>
                <a:cubicBezTo>
                  <a:pt x="21600" y="13680"/>
                  <a:pt x="21202" y="13248"/>
                  <a:pt x="20805" y="13248"/>
                </a:cubicBezTo>
                <a:cubicBezTo>
                  <a:pt x="20805" y="11808"/>
                  <a:pt x="20805" y="11808"/>
                  <a:pt x="20805" y="11808"/>
                </a:cubicBezTo>
                <a:cubicBezTo>
                  <a:pt x="21202" y="11808"/>
                  <a:pt x="21600" y="11376"/>
                  <a:pt x="21600" y="10944"/>
                </a:cubicBezTo>
                <a:cubicBezTo>
                  <a:pt x="21600" y="10368"/>
                  <a:pt x="21202" y="9936"/>
                  <a:pt x="20805" y="9936"/>
                </a:cubicBezTo>
                <a:cubicBezTo>
                  <a:pt x="20805" y="8496"/>
                  <a:pt x="20805" y="8496"/>
                  <a:pt x="20805" y="8496"/>
                </a:cubicBezTo>
                <a:cubicBezTo>
                  <a:pt x="21202" y="8496"/>
                  <a:pt x="21600" y="8064"/>
                  <a:pt x="21600" y="7632"/>
                </a:cubicBezTo>
                <a:cubicBezTo>
                  <a:pt x="21600" y="7056"/>
                  <a:pt x="21202" y="6624"/>
                  <a:pt x="20805" y="6624"/>
                </a:cubicBezTo>
                <a:cubicBezTo>
                  <a:pt x="20805" y="5616"/>
                  <a:pt x="20805" y="5616"/>
                  <a:pt x="20805" y="5616"/>
                </a:cubicBezTo>
                <a:lnTo>
                  <a:pt x="21600" y="4464"/>
                </a:lnTo>
                <a:close/>
              </a:path>
            </a:pathLst>
          </a:custGeom>
          <a:solidFill>
            <a:srgbClr val="A6A6A6"/>
          </a:solidFill>
          <a:ln w="12700">
            <a:miter lim="400000"/>
          </a:ln>
        </p:spPr>
        <p:txBody>
          <a:bodyPr lIns="45719" rIns="45719"/>
          <a:lstStyle/>
          <a:p>
            <a:pPr/>
          </a:p>
        </p:txBody>
      </p:sp>
      <p:grpSp>
        <p:nvGrpSpPr>
          <p:cNvPr id="7466" name="Group 7466"/>
          <p:cNvGrpSpPr/>
          <p:nvPr/>
        </p:nvGrpSpPr>
        <p:grpSpPr>
          <a:xfrm>
            <a:off x="4333909" y="2176976"/>
            <a:ext cx="1777513" cy="597966"/>
            <a:chOff x="0" y="0"/>
            <a:chExt cx="1777512" cy="597965"/>
          </a:xfrm>
        </p:grpSpPr>
        <p:sp>
          <p:nvSpPr>
            <p:cNvPr id="7464" name="Shape 7464"/>
            <p:cNvSpPr/>
            <p:nvPr/>
          </p:nvSpPr>
          <p:spPr>
            <a:xfrm>
              <a:off x="-1" y="-1"/>
              <a:ext cx="1777514" cy="5979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21600"/>
                  </a:cubicBezTo>
                  <a:cubicBezTo>
                    <a:pt x="20180" y="10537"/>
                    <a:pt x="16688" y="0"/>
                    <a:pt x="10830" y="0"/>
                  </a:cubicBezTo>
                  <a:cubicBezTo>
                    <a:pt x="4912" y="0"/>
                    <a:pt x="1420" y="10537"/>
                    <a:pt x="0" y="21600"/>
                  </a:cubicBezTo>
                  <a:close/>
                </a:path>
              </a:pathLst>
            </a:custGeom>
            <a:solidFill>
              <a:srgbClr val="F23B48"/>
            </a:solidFill>
            <a:ln w="12700" cap="flat">
              <a:noFill/>
              <a:miter lim="400000"/>
            </a:ln>
            <a:effectLst/>
          </p:spPr>
          <p:txBody>
            <a:bodyPr wrap="square" lIns="45719" tIns="45719" rIns="45719" bIns="45719" numCol="1" anchor="t">
              <a:noAutofit/>
            </a:bodyPr>
            <a:lstStyle/>
            <a:p>
              <a:pPr algn="ctr"/>
            </a:p>
          </p:txBody>
        </p:sp>
        <p:sp>
          <p:nvSpPr>
            <p:cNvPr id="7465" name="Shape 7465"/>
            <p:cNvSpPr/>
            <p:nvPr/>
          </p:nvSpPr>
          <p:spPr>
            <a:xfrm>
              <a:off x="771442" y="176215"/>
              <a:ext cx="238722"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600">
                  <a:solidFill>
                    <a:srgbClr val="FFFFFF"/>
                  </a:solidFill>
                  <a:latin typeface="Lato Black"/>
                  <a:ea typeface="Lato Black"/>
                  <a:cs typeface="Lato Black"/>
                  <a:sym typeface="Lato Black"/>
                </a:defRPr>
              </a:lvl1pPr>
            </a:lstStyle>
            <a:p>
              <a:pPr/>
              <a:r>
                <a:t>01</a:t>
              </a:r>
            </a:p>
          </p:txBody>
        </p:sp>
      </p:grpSp>
      <p:grpSp>
        <p:nvGrpSpPr>
          <p:cNvPr id="7469" name="Group 7469"/>
          <p:cNvGrpSpPr/>
          <p:nvPr/>
        </p:nvGrpSpPr>
        <p:grpSpPr>
          <a:xfrm>
            <a:off x="4274520" y="2774942"/>
            <a:ext cx="1900383" cy="602062"/>
            <a:chOff x="0" y="0"/>
            <a:chExt cx="1900381" cy="602061"/>
          </a:xfrm>
        </p:grpSpPr>
        <p:sp>
          <p:nvSpPr>
            <p:cNvPr id="7467" name="Shape 7467"/>
            <p:cNvSpPr/>
            <p:nvPr/>
          </p:nvSpPr>
          <p:spPr>
            <a:xfrm>
              <a:off x="0" y="-1"/>
              <a:ext cx="1900382" cy="6020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671"/>
                  </a:moveTo>
                  <a:cubicBezTo>
                    <a:pt x="0" y="15155"/>
                    <a:pt x="222" y="18290"/>
                    <a:pt x="554" y="21600"/>
                  </a:cubicBezTo>
                  <a:cubicBezTo>
                    <a:pt x="21046" y="21600"/>
                    <a:pt x="21046" y="21600"/>
                    <a:pt x="21046" y="21600"/>
                  </a:cubicBezTo>
                  <a:cubicBezTo>
                    <a:pt x="21378" y="18290"/>
                    <a:pt x="21600" y="15155"/>
                    <a:pt x="21600" y="11671"/>
                  </a:cubicBezTo>
                  <a:cubicBezTo>
                    <a:pt x="21600" y="8013"/>
                    <a:pt x="21323" y="4006"/>
                    <a:pt x="20880" y="0"/>
                  </a:cubicBezTo>
                  <a:cubicBezTo>
                    <a:pt x="665" y="0"/>
                    <a:pt x="665" y="0"/>
                    <a:pt x="665" y="0"/>
                  </a:cubicBezTo>
                  <a:cubicBezTo>
                    <a:pt x="222" y="4006"/>
                    <a:pt x="0" y="8013"/>
                    <a:pt x="0" y="11671"/>
                  </a:cubicBezTo>
                  <a:close/>
                </a:path>
              </a:pathLst>
            </a:custGeom>
            <a:solidFill>
              <a:srgbClr val="495D6B"/>
            </a:solidFill>
            <a:ln w="12700" cap="flat">
              <a:noFill/>
              <a:miter lim="400000"/>
            </a:ln>
            <a:effectLst/>
          </p:spPr>
          <p:txBody>
            <a:bodyPr wrap="square" lIns="45719" tIns="45719" rIns="45719" bIns="45719" numCol="1" anchor="t">
              <a:noAutofit/>
            </a:bodyPr>
            <a:lstStyle/>
            <a:p>
              <a:pPr/>
            </a:p>
          </p:txBody>
        </p:sp>
        <p:sp>
          <p:nvSpPr>
            <p:cNvPr id="7468" name="Shape 7468"/>
            <p:cNvSpPr/>
            <p:nvPr/>
          </p:nvSpPr>
          <p:spPr>
            <a:xfrm>
              <a:off x="830831" y="165141"/>
              <a:ext cx="238721"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600">
                  <a:solidFill>
                    <a:srgbClr val="FFFFFF"/>
                  </a:solidFill>
                  <a:latin typeface="Lato Black"/>
                  <a:ea typeface="Lato Black"/>
                  <a:cs typeface="Lato Black"/>
                  <a:sym typeface="Lato Black"/>
                </a:defRPr>
              </a:lvl1pPr>
            </a:lstStyle>
            <a:p>
              <a:pPr/>
              <a:r>
                <a:t>02</a:t>
              </a:r>
            </a:p>
          </p:txBody>
        </p:sp>
      </p:grpSp>
      <p:grpSp>
        <p:nvGrpSpPr>
          <p:cNvPr id="7472" name="Group 7472"/>
          <p:cNvGrpSpPr/>
          <p:nvPr/>
        </p:nvGrpSpPr>
        <p:grpSpPr>
          <a:xfrm>
            <a:off x="4323669" y="3377003"/>
            <a:ext cx="1802086" cy="597966"/>
            <a:chOff x="0" y="0"/>
            <a:chExt cx="1802085" cy="597965"/>
          </a:xfrm>
        </p:grpSpPr>
        <p:sp>
          <p:nvSpPr>
            <p:cNvPr id="7470" name="Shape 7470"/>
            <p:cNvSpPr/>
            <p:nvPr/>
          </p:nvSpPr>
          <p:spPr>
            <a:xfrm>
              <a:off x="-1" y="-1"/>
              <a:ext cx="1802087" cy="5979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795" y="21600"/>
                  </a:moveTo>
                  <a:cubicBezTo>
                    <a:pt x="17747" y="21600"/>
                    <a:pt x="17747" y="21600"/>
                    <a:pt x="17747" y="21600"/>
                  </a:cubicBezTo>
                  <a:cubicBezTo>
                    <a:pt x="18915" y="15278"/>
                    <a:pt x="20666" y="7902"/>
                    <a:pt x="21600" y="0"/>
                  </a:cubicBezTo>
                  <a:cubicBezTo>
                    <a:pt x="0" y="0"/>
                    <a:pt x="0" y="0"/>
                    <a:pt x="0" y="0"/>
                  </a:cubicBezTo>
                  <a:cubicBezTo>
                    <a:pt x="876" y="7902"/>
                    <a:pt x="2627" y="15278"/>
                    <a:pt x="3795" y="2160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7471" name="Shape 7471"/>
            <p:cNvSpPr/>
            <p:nvPr/>
          </p:nvSpPr>
          <p:spPr>
            <a:xfrm>
              <a:off x="781682" y="172818"/>
              <a:ext cx="238722"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600">
                  <a:solidFill>
                    <a:srgbClr val="FFFFFF"/>
                  </a:solidFill>
                  <a:latin typeface="Lato Black"/>
                  <a:ea typeface="Lato Black"/>
                  <a:cs typeface="Lato Black"/>
                  <a:sym typeface="Lato Black"/>
                </a:defRPr>
              </a:lvl1pPr>
            </a:lstStyle>
            <a:p>
              <a:pPr/>
              <a:r>
                <a:t>03</a:t>
              </a:r>
            </a:p>
          </p:txBody>
        </p:sp>
      </p:grpSp>
      <p:grpSp>
        <p:nvGrpSpPr>
          <p:cNvPr id="7475" name="Group 7475"/>
          <p:cNvGrpSpPr/>
          <p:nvPr/>
        </p:nvGrpSpPr>
        <p:grpSpPr>
          <a:xfrm>
            <a:off x="4641081" y="3974967"/>
            <a:ext cx="1163166" cy="597966"/>
            <a:chOff x="0" y="0"/>
            <a:chExt cx="1163165" cy="597965"/>
          </a:xfrm>
        </p:grpSpPr>
        <p:sp>
          <p:nvSpPr>
            <p:cNvPr id="7473" name="Shape 7473"/>
            <p:cNvSpPr/>
            <p:nvPr/>
          </p:nvSpPr>
          <p:spPr>
            <a:xfrm>
              <a:off x="-1" y="-1"/>
              <a:ext cx="1163167" cy="5979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73" y="9132"/>
                  </a:moveTo>
                  <a:cubicBezTo>
                    <a:pt x="19973" y="6498"/>
                    <a:pt x="20606" y="3337"/>
                    <a:pt x="21600" y="0"/>
                  </a:cubicBezTo>
                  <a:cubicBezTo>
                    <a:pt x="0" y="0"/>
                    <a:pt x="0" y="0"/>
                    <a:pt x="0" y="0"/>
                  </a:cubicBezTo>
                  <a:cubicBezTo>
                    <a:pt x="994" y="3337"/>
                    <a:pt x="1717" y="6498"/>
                    <a:pt x="1717" y="9132"/>
                  </a:cubicBezTo>
                  <a:cubicBezTo>
                    <a:pt x="1717" y="18439"/>
                    <a:pt x="3344" y="21600"/>
                    <a:pt x="4609" y="21600"/>
                  </a:cubicBezTo>
                  <a:cubicBezTo>
                    <a:pt x="5874" y="21600"/>
                    <a:pt x="10845" y="21600"/>
                    <a:pt x="10845" y="21600"/>
                  </a:cubicBezTo>
                  <a:cubicBezTo>
                    <a:pt x="10845" y="21600"/>
                    <a:pt x="15726" y="21600"/>
                    <a:pt x="16991" y="21600"/>
                  </a:cubicBezTo>
                  <a:cubicBezTo>
                    <a:pt x="18256" y="21600"/>
                    <a:pt x="19973" y="18439"/>
                    <a:pt x="19973" y="9132"/>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7474" name="Shape 7474"/>
            <p:cNvSpPr/>
            <p:nvPr/>
          </p:nvSpPr>
          <p:spPr>
            <a:xfrm>
              <a:off x="464270" y="161744"/>
              <a:ext cx="238721"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600">
                  <a:solidFill>
                    <a:srgbClr val="FFFFFF"/>
                  </a:solidFill>
                  <a:latin typeface="Lato Black"/>
                  <a:ea typeface="Lato Black"/>
                  <a:cs typeface="Lato Black"/>
                  <a:sym typeface="Lato Black"/>
                </a:defRPr>
              </a:lvl1pPr>
            </a:lstStyle>
            <a:p>
              <a:pPr/>
              <a:r>
                <a:t>04</a:t>
              </a:r>
            </a:p>
          </p:txBody>
        </p:sp>
      </p:grpSp>
      <p:grpSp>
        <p:nvGrpSpPr>
          <p:cNvPr id="7481" name="Group 7481"/>
          <p:cNvGrpSpPr/>
          <p:nvPr/>
        </p:nvGrpSpPr>
        <p:grpSpPr>
          <a:xfrm>
            <a:off x="7924768" y="1736419"/>
            <a:ext cx="2604821" cy="706898"/>
            <a:chOff x="0" y="0"/>
            <a:chExt cx="2604820" cy="706897"/>
          </a:xfrm>
        </p:grpSpPr>
        <p:grpSp>
          <p:nvGrpSpPr>
            <p:cNvPr id="7478" name="Group 7478"/>
            <p:cNvGrpSpPr/>
            <p:nvPr/>
          </p:nvGrpSpPr>
          <p:grpSpPr>
            <a:xfrm>
              <a:off x="0" y="0"/>
              <a:ext cx="551992" cy="551993"/>
              <a:chOff x="0" y="0"/>
              <a:chExt cx="551991" cy="551991"/>
            </a:xfrm>
          </p:grpSpPr>
          <p:sp>
            <p:nvSpPr>
              <p:cNvPr id="7476" name="Shape 7476"/>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7477" name="Shape 7477"/>
              <p:cNvSpPr/>
              <p:nvPr/>
            </p:nvSpPr>
            <p:spPr>
              <a:xfrm>
                <a:off x="80836" y="104280"/>
                <a:ext cx="390320"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479" name="Shape 7479"/>
            <p:cNvSpPr/>
            <p:nvPr/>
          </p:nvSpPr>
          <p:spPr>
            <a:xfrm>
              <a:off x="725108" y="280177"/>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480" name="Shape 7480"/>
            <p:cNvSpPr/>
            <p:nvPr/>
          </p:nvSpPr>
          <p:spPr>
            <a:xfrm>
              <a:off x="710822" y="0"/>
              <a:ext cx="189399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User Experience</a:t>
              </a:r>
            </a:p>
          </p:txBody>
        </p:sp>
      </p:grpSp>
      <p:grpSp>
        <p:nvGrpSpPr>
          <p:cNvPr id="7487" name="Group 7487"/>
          <p:cNvGrpSpPr/>
          <p:nvPr/>
        </p:nvGrpSpPr>
        <p:grpSpPr>
          <a:xfrm>
            <a:off x="7924768" y="2808839"/>
            <a:ext cx="2619107" cy="725253"/>
            <a:chOff x="0" y="0"/>
            <a:chExt cx="2619106" cy="725251"/>
          </a:xfrm>
        </p:grpSpPr>
        <p:grpSp>
          <p:nvGrpSpPr>
            <p:cNvPr id="7484" name="Group 7484"/>
            <p:cNvGrpSpPr/>
            <p:nvPr/>
          </p:nvGrpSpPr>
          <p:grpSpPr>
            <a:xfrm>
              <a:off x="0" y="0"/>
              <a:ext cx="551992" cy="551992"/>
              <a:chOff x="0" y="0"/>
              <a:chExt cx="551991" cy="551991"/>
            </a:xfrm>
          </p:grpSpPr>
          <p:sp>
            <p:nvSpPr>
              <p:cNvPr id="7482" name="Shape 7482"/>
              <p:cNvSpPr/>
              <p:nvPr/>
            </p:nvSpPr>
            <p:spPr>
              <a:xfrm>
                <a:off x="0" y="0"/>
                <a:ext cx="551992" cy="551992"/>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7483" name="Shape 7483"/>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485" name="Shape 7485"/>
            <p:cNvSpPr/>
            <p:nvPr/>
          </p:nvSpPr>
          <p:spPr>
            <a:xfrm>
              <a:off x="739394" y="298531"/>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486" name="Shape 7486"/>
            <p:cNvSpPr/>
            <p:nvPr/>
          </p:nvSpPr>
          <p:spPr>
            <a:xfrm>
              <a:off x="725107" y="18354"/>
              <a:ext cx="1890908"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Sales Booster</a:t>
              </a:r>
            </a:p>
          </p:txBody>
        </p:sp>
      </p:grpSp>
      <p:grpSp>
        <p:nvGrpSpPr>
          <p:cNvPr id="7493" name="Group 7493"/>
          <p:cNvGrpSpPr/>
          <p:nvPr/>
        </p:nvGrpSpPr>
        <p:grpSpPr>
          <a:xfrm>
            <a:off x="7924768" y="3913063"/>
            <a:ext cx="2604821" cy="706898"/>
            <a:chOff x="0" y="0"/>
            <a:chExt cx="2604820" cy="706897"/>
          </a:xfrm>
        </p:grpSpPr>
        <p:grpSp>
          <p:nvGrpSpPr>
            <p:cNvPr id="7490" name="Group 7490"/>
            <p:cNvGrpSpPr/>
            <p:nvPr/>
          </p:nvGrpSpPr>
          <p:grpSpPr>
            <a:xfrm>
              <a:off x="0" y="0"/>
              <a:ext cx="551992" cy="551993"/>
              <a:chOff x="0" y="0"/>
              <a:chExt cx="551991" cy="551991"/>
            </a:xfrm>
          </p:grpSpPr>
          <p:sp>
            <p:nvSpPr>
              <p:cNvPr id="7488" name="Shape 7488"/>
              <p:cNvSpPr/>
              <p:nvPr/>
            </p:nvSpPr>
            <p:spPr>
              <a:xfrm>
                <a:off x="0" y="0"/>
                <a:ext cx="551992" cy="55199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489" name="Shape 7489"/>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491" name="Shape 7491"/>
            <p:cNvSpPr/>
            <p:nvPr/>
          </p:nvSpPr>
          <p:spPr>
            <a:xfrm>
              <a:off x="725108" y="280177"/>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492" name="Shape 7492"/>
            <p:cNvSpPr/>
            <p:nvPr/>
          </p:nvSpPr>
          <p:spPr>
            <a:xfrm>
              <a:off x="710822" y="0"/>
              <a:ext cx="189399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Perfect Content</a:t>
              </a:r>
            </a:p>
          </p:txBody>
        </p:sp>
      </p:grpSp>
      <p:grpSp>
        <p:nvGrpSpPr>
          <p:cNvPr id="7499" name="Group 7499"/>
          <p:cNvGrpSpPr/>
          <p:nvPr/>
        </p:nvGrpSpPr>
        <p:grpSpPr>
          <a:xfrm>
            <a:off x="7924768" y="4985484"/>
            <a:ext cx="2619107" cy="725253"/>
            <a:chOff x="0" y="0"/>
            <a:chExt cx="2619106" cy="725251"/>
          </a:xfrm>
        </p:grpSpPr>
        <p:grpSp>
          <p:nvGrpSpPr>
            <p:cNvPr id="7496" name="Group 7496"/>
            <p:cNvGrpSpPr/>
            <p:nvPr/>
          </p:nvGrpSpPr>
          <p:grpSpPr>
            <a:xfrm>
              <a:off x="0" y="0"/>
              <a:ext cx="551992" cy="551992"/>
              <a:chOff x="0" y="0"/>
              <a:chExt cx="551991" cy="551991"/>
            </a:xfrm>
          </p:grpSpPr>
          <p:sp>
            <p:nvSpPr>
              <p:cNvPr id="7494" name="Shape 7494"/>
              <p:cNvSpPr/>
              <p:nvPr/>
            </p:nvSpPr>
            <p:spPr>
              <a:xfrm>
                <a:off x="0" y="0"/>
                <a:ext cx="551992" cy="551992"/>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495" name="Shape 7495"/>
              <p:cNvSpPr/>
              <p:nvPr/>
            </p:nvSpPr>
            <p:spPr>
              <a:xfrm>
                <a:off x="80836" y="104280"/>
                <a:ext cx="390320"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497" name="Shape 7497"/>
            <p:cNvSpPr/>
            <p:nvPr/>
          </p:nvSpPr>
          <p:spPr>
            <a:xfrm>
              <a:off x="739394" y="298531"/>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498" name="Shape 7498"/>
            <p:cNvSpPr/>
            <p:nvPr/>
          </p:nvSpPr>
          <p:spPr>
            <a:xfrm>
              <a:off x="725107" y="18354"/>
              <a:ext cx="1890908"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Business Strategy</a:t>
              </a:r>
            </a:p>
          </p:txBody>
        </p:sp>
      </p:grpSp>
      <p:sp>
        <p:nvSpPr>
          <p:cNvPr id="7500" name="Shape 7500"/>
          <p:cNvSpPr/>
          <p:nvPr/>
        </p:nvSpPr>
        <p:spPr>
          <a:xfrm>
            <a:off x="1172411" y="2420754"/>
            <a:ext cx="2178642" cy="2438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tart liquorice tart pastry. Gingerbread jelly soufflé bonbon sesame snaps. Tiramisu pie sesame snaps. Sweet roll jelly  wafer cake oat cake. Tiramisu jelly wafer Jujubes pudding gummies danish jelly liquorice marshmallow  bear claw cupcake.</a:t>
            </a:r>
          </a:p>
        </p:txBody>
      </p:sp>
      <p:sp>
        <p:nvSpPr>
          <p:cNvPr id="7501" name="Shape 7501"/>
          <p:cNvSpPr/>
          <p:nvPr/>
        </p:nvSpPr>
        <p:spPr>
          <a:xfrm>
            <a:off x="1165577" y="5173128"/>
            <a:ext cx="2192310" cy="4445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defTabSz="685800">
              <a:spcBef>
                <a:spcPts val="700"/>
              </a:spcBef>
              <a:defRPr sz="1300">
                <a:solidFill>
                  <a:srgbClr val="F23B48"/>
                </a:solidFill>
                <a:latin typeface="Lato Bold"/>
                <a:ea typeface="Lato Bold"/>
                <a:cs typeface="Lato Bold"/>
                <a:sym typeface="Lato Bold"/>
              </a:defRPr>
            </a:pPr>
            <a:r>
              <a:t>John Smith Doe</a:t>
            </a:r>
            <a:endParaRPr sz="2100">
              <a:latin typeface="Neris Thin"/>
              <a:ea typeface="Neris Thin"/>
              <a:cs typeface="Neris Thin"/>
              <a:sym typeface="Neris Thin"/>
            </a:endParaRPr>
          </a:p>
          <a:p>
            <a:pPr algn="ctr" defTabSz="685800">
              <a:spcBef>
                <a:spcPts val="700"/>
              </a:spcBef>
              <a:defRPr sz="1000">
                <a:solidFill>
                  <a:srgbClr val="595959"/>
                </a:solidFill>
              </a:defRPr>
            </a:pPr>
            <a:r>
              <a:t>Ideo Company</a:t>
            </a:r>
          </a:p>
        </p:txBody>
      </p:sp>
      <p:sp>
        <p:nvSpPr>
          <p:cNvPr id="7502" name="Shape 7502"/>
          <p:cNvSpPr/>
          <p:nvPr/>
        </p:nvSpPr>
        <p:spPr>
          <a:xfrm>
            <a:off x="1990663" y="1704326"/>
            <a:ext cx="541324" cy="507192"/>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3000">
                <a:solidFill>
                  <a:srgbClr val="BFBFBF"/>
                </a:solidFill>
                <a:latin typeface="FontAwesome"/>
                <a:ea typeface="FontAwesome"/>
                <a:cs typeface="FontAwesome"/>
                <a:sym typeface="FontAwesome"/>
              </a:defRPr>
            </a:lvl1pPr>
          </a:lstStyle>
          <a:p>
            <a:pPr/>
            <a:r>
              <a:t></a:t>
            </a:r>
          </a:p>
        </p:txBody>
      </p:sp>
      <p:sp>
        <p:nvSpPr>
          <p:cNvPr id="7503" name="Shape 7503"/>
          <p:cNvSpPr/>
          <p:nvPr/>
        </p:nvSpPr>
        <p:spPr>
          <a:xfrm flipV="1">
            <a:off x="6221083" y="2016400"/>
            <a:ext cx="1442461" cy="4043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8453" y="0"/>
                </a:lnTo>
                <a:lnTo>
                  <a:pt x="8453" y="21600"/>
                </a:lnTo>
                <a:lnTo>
                  <a:pt x="21600" y="21600"/>
                </a:lnTo>
              </a:path>
            </a:pathLst>
          </a:custGeom>
          <a:ln w="12700">
            <a:solidFill>
              <a:srgbClr val="BFBFBF"/>
            </a:solidFill>
            <a:miter/>
            <a:tailEnd type="triangle"/>
          </a:ln>
        </p:spPr>
        <p:txBody>
          <a:bodyPr lIns="45719" rIns="45719" anchor="ctr"/>
          <a:lstStyle/>
          <a:p>
            <a:pPr/>
          </a:p>
        </p:txBody>
      </p:sp>
      <p:sp>
        <p:nvSpPr>
          <p:cNvPr id="7504" name="Shape 7504"/>
          <p:cNvSpPr/>
          <p:nvPr/>
        </p:nvSpPr>
        <p:spPr>
          <a:xfrm>
            <a:off x="5919901" y="4273949"/>
            <a:ext cx="1743643" cy="9875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0"/>
                </a:lnTo>
                <a:lnTo>
                  <a:pt x="10800" y="21600"/>
                </a:lnTo>
                <a:lnTo>
                  <a:pt x="21600" y="21600"/>
                </a:lnTo>
              </a:path>
            </a:pathLst>
          </a:custGeom>
          <a:ln w="12700">
            <a:solidFill>
              <a:srgbClr val="BFBFBF"/>
            </a:solidFill>
            <a:miter/>
            <a:tailEnd type="triangle"/>
          </a:ln>
        </p:spPr>
        <p:txBody>
          <a:bodyPr lIns="45719" rIns="45719" anchor="ctr"/>
          <a:lstStyle/>
          <a:p>
            <a:pPr/>
          </a:p>
        </p:txBody>
      </p:sp>
      <p:sp>
        <p:nvSpPr>
          <p:cNvPr id="7505" name="Shape 7505"/>
          <p:cNvSpPr/>
          <p:nvPr/>
        </p:nvSpPr>
        <p:spPr>
          <a:xfrm>
            <a:off x="6221083" y="3688229"/>
            <a:ext cx="1456747" cy="5008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2608" y="0"/>
                </a:lnTo>
                <a:lnTo>
                  <a:pt x="12608" y="21600"/>
                </a:lnTo>
                <a:lnTo>
                  <a:pt x="21600" y="21600"/>
                </a:lnTo>
              </a:path>
            </a:pathLst>
          </a:custGeom>
          <a:ln w="12700">
            <a:solidFill>
              <a:srgbClr val="BFBFBF"/>
            </a:solidFill>
            <a:miter/>
            <a:tailEnd type="triangle"/>
          </a:ln>
        </p:spPr>
        <p:txBody>
          <a:bodyPr lIns="45719" rIns="45719" anchor="ctr"/>
          <a:lstStyle/>
          <a:p>
            <a:pPr/>
          </a:p>
        </p:txBody>
      </p:sp>
      <p:sp>
        <p:nvSpPr>
          <p:cNvPr id="7506" name="Shape 7506"/>
          <p:cNvSpPr/>
          <p:nvPr/>
        </p:nvSpPr>
        <p:spPr>
          <a:xfrm>
            <a:off x="6435633" y="3084835"/>
            <a:ext cx="1227910" cy="1"/>
          </a:xfrm>
          <a:prstGeom prst="line">
            <a:avLst/>
          </a:prstGeom>
          <a:ln w="12700">
            <a:solidFill>
              <a:srgbClr val="BFBFBF"/>
            </a:solidFill>
            <a:miter/>
            <a:tailEnd type="triangle"/>
          </a:ln>
        </p:spPr>
        <p:txBody>
          <a:bodyPr lIns="45719" rIns="45719"/>
          <a:lstStyle/>
          <a:p>
            <a:pP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460">
                                            <p:bg/>
                                          </p:spTgt>
                                        </p:tgtEl>
                                        <p:attrNameLst>
                                          <p:attrName>style.visibility</p:attrName>
                                        </p:attrNameLst>
                                      </p:cBhvr>
                                      <p:to>
                                        <p:strVal val="visible"/>
                                      </p:to>
                                    </p:set>
                                    <p:animEffect filter="wipe(left)" transition="in">
                                      <p:cBhvr>
                                        <p:cTn id="7" dur="500"/>
                                        <p:tgtEl>
                                          <p:spTgt spid="746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460">
                                            <p:txEl>
                                              <p:pRg st="0" end="0"/>
                                            </p:txEl>
                                          </p:spTgt>
                                        </p:tgtEl>
                                        <p:attrNameLst>
                                          <p:attrName>style.visibility</p:attrName>
                                        </p:attrNameLst>
                                      </p:cBhvr>
                                      <p:to>
                                        <p:strVal val="visible"/>
                                      </p:to>
                                    </p:set>
                                    <p:animEffect filter="wipe(left)" transition="in">
                                      <p:cBhvr>
                                        <p:cTn id="10" dur="500"/>
                                        <p:tgtEl>
                                          <p:spTgt spid="746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461">
                                            <p:bg/>
                                          </p:spTgt>
                                        </p:tgtEl>
                                        <p:attrNameLst>
                                          <p:attrName>style.visibility</p:attrName>
                                        </p:attrNameLst>
                                      </p:cBhvr>
                                      <p:to>
                                        <p:strVal val="visible"/>
                                      </p:to>
                                    </p:set>
                                    <p:animEffect filter="dissolve" transition="in">
                                      <p:cBhvr>
                                        <p:cTn id="15" dur="500"/>
                                        <p:tgtEl>
                                          <p:spTgt spid="7461">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461">
                                            <p:txEl>
                                              <p:pRg st="0" end="0"/>
                                            </p:txEl>
                                          </p:spTgt>
                                        </p:tgtEl>
                                        <p:attrNameLst>
                                          <p:attrName>style.visibility</p:attrName>
                                        </p:attrNameLst>
                                      </p:cBhvr>
                                      <p:to>
                                        <p:strVal val="visible"/>
                                      </p:to>
                                    </p:set>
                                    <p:animEffect filter="dissolve" transition="in">
                                      <p:cBhvr>
                                        <p:cTn id="18" dur="500"/>
                                        <p:tgtEl>
                                          <p:spTgt spid="746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 grpId="3" fill="hold">
                                  <p:stCondLst>
                                    <p:cond delay="0"/>
                                  </p:stCondLst>
                                  <p:iterate type="el" backwards="0">
                                    <p:tmAbs val="0"/>
                                  </p:iterate>
                                  <p:childTnLst>
                                    <p:set>
                                      <p:cBhvr>
                                        <p:cTn id="22" fill="hold"/>
                                        <p:tgtEl>
                                          <p:spTgt spid="7502"/>
                                        </p:tgtEl>
                                        <p:attrNameLst>
                                          <p:attrName>style.visibility</p:attrName>
                                        </p:attrNameLst>
                                      </p:cBhvr>
                                      <p:to>
                                        <p:strVal val="visible"/>
                                      </p:to>
                                    </p:set>
                                    <p:anim calcmode="lin" valueType="num">
                                      <p:cBhvr>
                                        <p:cTn id="23" dur="500" fill="hold"/>
                                        <p:tgtEl>
                                          <p:spTgt spid="7502"/>
                                        </p:tgtEl>
                                        <p:attrNameLst>
                                          <p:attrName>ppt_x</p:attrName>
                                        </p:attrNameLst>
                                      </p:cBhvr>
                                      <p:tavLst>
                                        <p:tav tm="0">
                                          <p:val>
                                            <p:strVal val="#ppt_x"/>
                                          </p:val>
                                        </p:tav>
                                        <p:tav tm="100000">
                                          <p:val>
                                            <p:strVal val="#ppt_x"/>
                                          </p:val>
                                        </p:tav>
                                      </p:tavLst>
                                    </p:anim>
                                    <p:anim calcmode="lin" valueType="num">
                                      <p:cBhvr>
                                        <p:cTn id="24" dur="500" fill="hold"/>
                                        <p:tgtEl>
                                          <p:spTgt spid="750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Class="entr" nodeType="clickEffect" presetID="9" grpId="4" fill="hold">
                                  <p:stCondLst>
                                    <p:cond delay="0"/>
                                  </p:stCondLst>
                                  <p:iterate type="el" backwards="0">
                                    <p:tmAbs val="0"/>
                                  </p:iterate>
                                  <p:childTnLst>
                                    <p:set>
                                      <p:cBhvr>
                                        <p:cTn id="28" fill="hold"/>
                                        <p:tgtEl>
                                          <p:spTgt spid="7500"/>
                                        </p:tgtEl>
                                        <p:attrNameLst>
                                          <p:attrName>style.visibility</p:attrName>
                                        </p:attrNameLst>
                                      </p:cBhvr>
                                      <p:to>
                                        <p:strVal val="visible"/>
                                      </p:to>
                                    </p:set>
                                    <p:animEffect filter="dissolve" transition="in">
                                      <p:cBhvr>
                                        <p:cTn id="29" dur="500"/>
                                        <p:tgtEl>
                                          <p:spTgt spid="7500"/>
                                        </p:tgtEl>
                                      </p:cBhvr>
                                    </p:animEffect>
                                  </p:childTnLst>
                                </p:cTn>
                              </p:par>
                            </p:childTnLst>
                          </p:cTn>
                        </p:par>
                      </p:childTnLst>
                    </p:cTn>
                  </p:par>
                  <p:par>
                    <p:cTn id="30" fill="hold">
                      <p:stCondLst>
                        <p:cond delay="indefinite"/>
                      </p:stCondLst>
                      <p:childTnLst>
                        <p:par>
                          <p:cTn id="31" fill="hold">
                            <p:stCondLst>
                              <p:cond delay="0"/>
                            </p:stCondLst>
                            <p:childTnLst>
                              <p:par>
                                <p:cTn id="32" presetClass="entr" nodeType="clickEffect" presetSubtype="4" presetID="22" grpId="5" fill="hold">
                                  <p:stCondLst>
                                    <p:cond delay="0"/>
                                  </p:stCondLst>
                                  <p:iterate type="el" backwards="0">
                                    <p:tmAbs val="0"/>
                                  </p:iterate>
                                  <p:childTnLst>
                                    <p:set>
                                      <p:cBhvr>
                                        <p:cTn id="33" fill="hold"/>
                                        <p:tgtEl>
                                          <p:spTgt spid="7501"/>
                                        </p:tgtEl>
                                        <p:attrNameLst>
                                          <p:attrName>style.visibility</p:attrName>
                                        </p:attrNameLst>
                                      </p:cBhvr>
                                      <p:to>
                                        <p:strVal val="visible"/>
                                      </p:to>
                                    </p:set>
                                    <p:animEffect filter="wipe(down)" transition="in">
                                      <p:cBhvr>
                                        <p:cTn id="34" dur="500"/>
                                        <p:tgtEl>
                                          <p:spTgt spid="7501"/>
                                        </p:tgtEl>
                                      </p:cBhvr>
                                    </p:animEffect>
                                  </p:childTnLst>
                                </p:cTn>
                              </p:par>
                            </p:childTnLst>
                          </p:cTn>
                        </p:par>
                      </p:childTnLst>
                    </p:cTn>
                  </p:par>
                  <p:par>
                    <p:cTn id="35" fill="hold">
                      <p:stCondLst>
                        <p:cond delay="indefinite"/>
                      </p:stCondLst>
                      <p:childTnLst>
                        <p:par>
                          <p:cTn id="36" fill="hold">
                            <p:stCondLst>
                              <p:cond delay="0"/>
                            </p:stCondLst>
                            <p:childTnLst>
                              <p:par>
                                <p:cTn id="37" presetClass="entr" nodeType="clickEffect" presetSubtype="4" presetID="22" grpId="6" fill="hold">
                                  <p:stCondLst>
                                    <p:cond delay="0"/>
                                  </p:stCondLst>
                                  <p:iterate type="el" backwards="0">
                                    <p:tmAbs val="0"/>
                                  </p:iterate>
                                  <p:childTnLst>
                                    <p:set>
                                      <p:cBhvr>
                                        <p:cTn id="38" fill="hold"/>
                                        <p:tgtEl>
                                          <p:spTgt spid="7463"/>
                                        </p:tgtEl>
                                        <p:attrNameLst>
                                          <p:attrName>style.visibility</p:attrName>
                                        </p:attrNameLst>
                                      </p:cBhvr>
                                      <p:to>
                                        <p:strVal val="visible"/>
                                      </p:to>
                                    </p:set>
                                    <p:animEffect filter="wipe(down)" transition="in">
                                      <p:cBhvr>
                                        <p:cTn id="39" dur="500"/>
                                        <p:tgtEl>
                                          <p:spTgt spid="7463"/>
                                        </p:tgtEl>
                                      </p:cBhvr>
                                    </p:animEffect>
                                  </p:childTnLst>
                                </p:cTn>
                              </p:par>
                            </p:childTnLst>
                          </p:cTn>
                        </p:par>
                      </p:childTnLst>
                    </p:cTn>
                  </p:par>
                  <p:par>
                    <p:cTn id="40" fill="hold">
                      <p:stCondLst>
                        <p:cond delay="indefinite"/>
                      </p:stCondLst>
                      <p:childTnLst>
                        <p:par>
                          <p:cTn id="41" fill="hold">
                            <p:stCondLst>
                              <p:cond delay="0"/>
                            </p:stCondLst>
                            <p:childTnLst>
                              <p:par>
                                <p:cTn id="42" presetClass="entr" nodeType="clickEffect" presetSubtype="4" presetID="22" grpId="7" fill="hold">
                                  <p:stCondLst>
                                    <p:cond delay="0"/>
                                  </p:stCondLst>
                                  <p:iterate type="el" backwards="0">
                                    <p:tmAbs val="0"/>
                                  </p:iterate>
                                  <p:childTnLst>
                                    <p:set>
                                      <p:cBhvr>
                                        <p:cTn id="43" fill="hold"/>
                                        <p:tgtEl>
                                          <p:spTgt spid="7475"/>
                                        </p:tgtEl>
                                        <p:attrNameLst>
                                          <p:attrName>style.visibility</p:attrName>
                                        </p:attrNameLst>
                                      </p:cBhvr>
                                      <p:to>
                                        <p:strVal val="visible"/>
                                      </p:to>
                                    </p:set>
                                    <p:animEffect filter="wipe(down)" transition="in">
                                      <p:cBhvr>
                                        <p:cTn id="44" dur="500"/>
                                        <p:tgtEl>
                                          <p:spTgt spid="7475"/>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Subtype="4" presetID="22" grpId="8" fill="hold">
                                  <p:stCondLst>
                                    <p:cond delay="0"/>
                                  </p:stCondLst>
                                  <p:iterate type="el" backwards="0">
                                    <p:tmAbs val="0"/>
                                  </p:iterate>
                                  <p:childTnLst>
                                    <p:set>
                                      <p:cBhvr>
                                        <p:cTn id="48" fill="hold"/>
                                        <p:tgtEl>
                                          <p:spTgt spid="7472"/>
                                        </p:tgtEl>
                                        <p:attrNameLst>
                                          <p:attrName>style.visibility</p:attrName>
                                        </p:attrNameLst>
                                      </p:cBhvr>
                                      <p:to>
                                        <p:strVal val="visible"/>
                                      </p:to>
                                    </p:set>
                                    <p:animEffect filter="wipe(down)" transition="in">
                                      <p:cBhvr>
                                        <p:cTn id="49" dur="500"/>
                                        <p:tgtEl>
                                          <p:spTgt spid="7472"/>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Subtype="4" presetID="22" grpId="9" fill="hold">
                                  <p:stCondLst>
                                    <p:cond delay="0"/>
                                  </p:stCondLst>
                                  <p:iterate type="el" backwards="0">
                                    <p:tmAbs val="0"/>
                                  </p:iterate>
                                  <p:childTnLst>
                                    <p:set>
                                      <p:cBhvr>
                                        <p:cTn id="53" fill="hold"/>
                                        <p:tgtEl>
                                          <p:spTgt spid="7469"/>
                                        </p:tgtEl>
                                        <p:attrNameLst>
                                          <p:attrName>style.visibility</p:attrName>
                                        </p:attrNameLst>
                                      </p:cBhvr>
                                      <p:to>
                                        <p:strVal val="visible"/>
                                      </p:to>
                                    </p:set>
                                    <p:animEffect filter="wipe(down)" transition="in">
                                      <p:cBhvr>
                                        <p:cTn id="54" dur="500"/>
                                        <p:tgtEl>
                                          <p:spTgt spid="7469"/>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4" presetID="22" grpId="10" fill="hold">
                                  <p:stCondLst>
                                    <p:cond delay="0"/>
                                  </p:stCondLst>
                                  <p:iterate type="el" backwards="0">
                                    <p:tmAbs val="0"/>
                                  </p:iterate>
                                  <p:childTnLst>
                                    <p:set>
                                      <p:cBhvr>
                                        <p:cTn id="58" fill="hold"/>
                                        <p:tgtEl>
                                          <p:spTgt spid="7466"/>
                                        </p:tgtEl>
                                        <p:attrNameLst>
                                          <p:attrName>style.visibility</p:attrName>
                                        </p:attrNameLst>
                                      </p:cBhvr>
                                      <p:to>
                                        <p:strVal val="visible"/>
                                      </p:to>
                                    </p:set>
                                    <p:animEffect filter="wipe(down)" transition="in">
                                      <p:cBhvr>
                                        <p:cTn id="59" dur="500"/>
                                        <p:tgtEl>
                                          <p:spTgt spid="7466"/>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8" presetID="22" grpId="11" fill="hold">
                                  <p:stCondLst>
                                    <p:cond delay="0"/>
                                  </p:stCondLst>
                                  <p:iterate type="el" backwards="0">
                                    <p:tmAbs val="0"/>
                                  </p:iterate>
                                  <p:childTnLst>
                                    <p:set>
                                      <p:cBhvr>
                                        <p:cTn id="63" fill="hold"/>
                                        <p:tgtEl>
                                          <p:spTgt spid="7503"/>
                                        </p:tgtEl>
                                        <p:attrNameLst>
                                          <p:attrName>style.visibility</p:attrName>
                                        </p:attrNameLst>
                                      </p:cBhvr>
                                      <p:to>
                                        <p:strVal val="visible"/>
                                      </p:to>
                                    </p:set>
                                    <p:animEffect filter="wipe(left)" transition="in">
                                      <p:cBhvr>
                                        <p:cTn id="64" dur="500"/>
                                        <p:tgtEl>
                                          <p:spTgt spid="7503"/>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ID="9" grpId="12" fill="hold">
                                  <p:stCondLst>
                                    <p:cond delay="0"/>
                                  </p:stCondLst>
                                  <p:iterate type="el" backwards="0">
                                    <p:tmAbs val="0"/>
                                  </p:iterate>
                                  <p:childTnLst>
                                    <p:set>
                                      <p:cBhvr>
                                        <p:cTn id="68" fill="hold"/>
                                        <p:tgtEl>
                                          <p:spTgt spid="7481"/>
                                        </p:tgtEl>
                                        <p:attrNameLst>
                                          <p:attrName>style.visibility</p:attrName>
                                        </p:attrNameLst>
                                      </p:cBhvr>
                                      <p:to>
                                        <p:strVal val="visible"/>
                                      </p:to>
                                    </p:set>
                                    <p:animEffect filter="dissolve" transition="in">
                                      <p:cBhvr>
                                        <p:cTn id="69" dur="500"/>
                                        <p:tgtEl>
                                          <p:spTgt spid="7481"/>
                                        </p:tgtEl>
                                      </p:cBhvr>
                                    </p:animEffect>
                                  </p:childTnLst>
                                </p:cTn>
                              </p:par>
                            </p:childTnLst>
                          </p:cTn>
                        </p:par>
                      </p:childTnLst>
                    </p:cTn>
                  </p:par>
                  <p:par>
                    <p:cTn id="70" fill="hold">
                      <p:stCondLst>
                        <p:cond delay="indefinite"/>
                      </p:stCondLst>
                      <p:childTnLst>
                        <p:par>
                          <p:cTn id="71" fill="hold">
                            <p:stCondLst>
                              <p:cond delay="0"/>
                            </p:stCondLst>
                            <p:childTnLst>
                              <p:par>
                                <p:cTn id="72" presetClass="entr" nodeType="clickEffect" presetSubtype="8" presetID="22" grpId="13" fill="hold">
                                  <p:stCondLst>
                                    <p:cond delay="0"/>
                                  </p:stCondLst>
                                  <p:iterate type="el" backwards="0">
                                    <p:tmAbs val="0"/>
                                  </p:iterate>
                                  <p:childTnLst>
                                    <p:set>
                                      <p:cBhvr>
                                        <p:cTn id="73" fill="hold"/>
                                        <p:tgtEl>
                                          <p:spTgt spid="7506"/>
                                        </p:tgtEl>
                                        <p:attrNameLst>
                                          <p:attrName>style.visibility</p:attrName>
                                        </p:attrNameLst>
                                      </p:cBhvr>
                                      <p:to>
                                        <p:strVal val="visible"/>
                                      </p:to>
                                    </p:set>
                                    <p:animEffect filter="wipe(left)" transition="in">
                                      <p:cBhvr>
                                        <p:cTn id="74" dur="500"/>
                                        <p:tgtEl>
                                          <p:spTgt spid="7506"/>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ID="9" grpId="14" fill="hold">
                                  <p:stCondLst>
                                    <p:cond delay="0"/>
                                  </p:stCondLst>
                                  <p:iterate type="el" backwards="0">
                                    <p:tmAbs val="0"/>
                                  </p:iterate>
                                  <p:childTnLst>
                                    <p:set>
                                      <p:cBhvr>
                                        <p:cTn id="78" fill="hold"/>
                                        <p:tgtEl>
                                          <p:spTgt spid="7487"/>
                                        </p:tgtEl>
                                        <p:attrNameLst>
                                          <p:attrName>style.visibility</p:attrName>
                                        </p:attrNameLst>
                                      </p:cBhvr>
                                      <p:to>
                                        <p:strVal val="visible"/>
                                      </p:to>
                                    </p:set>
                                    <p:animEffect filter="dissolve" transition="in">
                                      <p:cBhvr>
                                        <p:cTn id="79" dur="500"/>
                                        <p:tgtEl>
                                          <p:spTgt spid="7487"/>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Subtype="8" presetID="22" grpId="15" fill="hold">
                                  <p:stCondLst>
                                    <p:cond delay="0"/>
                                  </p:stCondLst>
                                  <p:iterate type="el" backwards="0">
                                    <p:tmAbs val="0"/>
                                  </p:iterate>
                                  <p:childTnLst>
                                    <p:set>
                                      <p:cBhvr>
                                        <p:cTn id="83" fill="hold"/>
                                        <p:tgtEl>
                                          <p:spTgt spid="7505"/>
                                        </p:tgtEl>
                                        <p:attrNameLst>
                                          <p:attrName>style.visibility</p:attrName>
                                        </p:attrNameLst>
                                      </p:cBhvr>
                                      <p:to>
                                        <p:strVal val="visible"/>
                                      </p:to>
                                    </p:set>
                                    <p:animEffect filter="wipe(left)" transition="in">
                                      <p:cBhvr>
                                        <p:cTn id="84" dur="500"/>
                                        <p:tgtEl>
                                          <p:spTgt spid="7505"/>
                                        </p:tgtEl>
                                      </p:cBhvr>
                                    </p:animEffect>
                                  </p:childTnLst>
                                </p:cTn>
                              </p:par>
                            </p:childTnLst>
                          </p:cTn>
                        </p:par>
                      </p:childTnLst>
                    </p:cTn>
                  </p:par>
                  <p:par>
                    <p:cTn id="85" fill="hold">
                      <p:stCondLst>
                        <p:cond delay="indefinite"/>
                      </p:stCondLst>
                      <p:childTnLst>
                        <p:par>
                          <p:cTn id="86" fill="hold">
                            <p:stCondLst>
                              <p:cond delay="0"/>
                            </p:stCondLst>
                            <p:childTnLst>
                              <p:par>
                                <p:cTn id="87" presetClass="entr" nodeType="clickEffect" presetID="9" grpId="16" fill="hold">
                                  <p:stCondLst>
                                    <p:cond delay="0"/>
                                  </p:stCondLst>
                                  <p:iterate type="el" backwards="0">
                                    <p:tmAbs val="0"/>
                                  </p:iterate>
                                  <p:childTnLst>
                                    <p:set>
                                      <p:cBhvr>
                                        <p:cTn id="88" fill="hold"/>
                                        <p:tgtEl>
                                          <p:spTgt spid="7493"/>
                                        </p:tgtEl>
                                        <p:attrNameLst>
                                          <p:attrName>style.visibility</p:attrName>
                                        </p:attrNameLst>
                                      </p:cBhvr>
                                      <p:to>
                                        <p:strVal val="visible"/>
                                      </p:to>
                                    </p:set>
                                    <p:animEffect filter="dissolve" transition="in">
                                      <p:cBhvr>
                                        <p:cTn id="89" dur="500"/>
                                        <p:tgtEl>
                                          <p:spTgt spid="7493"/>
                                        </p:tgtEl>
                                      </p:cBhvr>
                                    </p:animEffect>
                                  </p:childTnLst>
                                </p:cTn>
                              </p:par>
                            </p:childTnLst>
                          </p:cTn>
                        </p:par>
                      </p:childTnLst>
                    </p:cTn>
                  </p:par>
                  <p:par>
                    <p:cTn id="90" fill="hold">
                      <p:stCondLst>
                        <p:cond delay="indefinite"/>
                      </p:stCondLst>
                      <p:childTnLst>
                        <p:par>
                          <p:cTn id="91" fill="hold">
                            <p:stCondLst>
                              <p:cond delay="0"/>
                            </p:stCondLst>
                            <p:childTnLst>
                              <p:par>
                                <p:cTn id="92" presetClass="entr" nodeType="clickEffect" presetSubtype="8" presetID="22" grpId="17" fill="hold">
                                  <p:stCondLst>
                                    <p:cond delay="0"/>
                                  </p:stCondLst>
                                  <p:iterate type="el" backwards="0">
                                    <p:tmAbs val="0"/>
                                  </p:iterate>
                                  <p:childTnLst>
                                    <p:set>
                                      <p:cBhvr>
                                        <p:cTn id="93" fill="hold"/>
                                        <p:tgtEl>
                                          <p:spTgt spid="7504"/>
                                        </p:tgtEl>
                                        <p:attrNameLst>
                                          <p:attrName>style.visibility</p:attrName>
                                        </p:attrNameLst>
                                      </p:cBhvr>
                                      <p:to>
                                        <p:strVal val="visible"/>
                                      </p:to>
                                    </p:set>
                                    <p:animEffect filter="wipe(left)" transition="in">
                                      <p:cBhvr>
                                        <p:cTn id="94" dur="500"/>
                                        <p:tgtEl>
                                          <p:spTgt spid="7504"/>
                                        </p:tgtEl>
                                      </p:cBhvr>
                                    </p:animEffect>
                                  </p:childTnLst>
                                </p:cTn>
                              </p:par>
                            </p:childTnLst>
                          </p:cTn>
                        </p:par>
                      </p:childTnLst>
                    </p:cTn>
                  </p:par>
                  <p:par>
                    <p:cTn id="95" fill="hold">
                      <p:stCondLst>
                        <p:cond delay="indefinite"/>
                      </p:stCondLst>
                      <p:childTnLst>
                        <p:par>
                          <p:cTn id="96" fill="hold">
                            <p:stCondLst>
                              <p:cond delay="0"/>
                            </p:stCondLst>
                            <p:childTnLst>
                              <p:par>
                                <p:cTn id="97" presetClass="entr" nodeType="clickEffect" presetID="9" grpId="18" fill="hold">
                                  <p:stCondLst>
                                    <p:cond delay="0"/>
                                  </p:stCondLst>
                                  <p:iterate type="el" backwards="0">
                                    <p:tmAbs val="0"/>
                                  </p:iterate>
                                  <p:childTnLst>
                                    <p:set>
                                      <p:cBhvr>
                                        <p:cTn id="98" fill="hold"/>
                                        <p:tgtEl>
                                          <p:spTgt spid="7499"/>
                                        </p:tgtEl>
                                        <p:attrNameLst>
                                          <p:attrName>style.visibility</p:attrName>
                                        </p:attrNameLst>
                                      </p:cBhvr>
                                      <p:to>
                                        <p:strVal val="visible"/>
                                      </p:to>
                                    </p:set>
                                    <p:animEffect filter="dissolve" transition="in">
                                      <p:cBhvr>
                                        <p:cTn id="99" dur="500"/>
                                        <p:tgtEl>
                                          <p:spTgt spid="749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7461" grpId="2"/>
      <p:bldP build="whole" bldLvl="1" animBg="1" rev="0" advAuto="0" spid="7500" grpId="4"/>
      <p:bldP build="whole" bldLvl="1" animBg="1" rev="0" advAuto="0" spid="7493" grpId="16"/>
      <p:bldP build="whole" bldLvl="1" animBg="1" rev="0" advAuto="0" spid="7504" grpId="17"/>
      <p:bldP build="whole" bldLvl="1" animBg="1" rev="0" advAuto="0" spid="7503" grpId="11"/>
      <p:bldP build="whole" bldLvl="1" animBg="1" rev="0" advAuto="0" spid="7463" grpId="6"/>
      <p:bldP build="p" bldLvl="1" animBg="1" rev="0" advAuto="0" spid="7460" grpId="1"/>
      <p:bldP build="whole" bldLvl="1" animBg="1" rev="0" advAuto="0" spid="7506" grpId="13"/>
      <p:bldP build="whole" bldLvl="1" animBg="1" rev="0" advAuto="0" spid="7502" grpId="3"/>
      <p:bldP build="whole" bldLvl="1" animBg="1" rev="0" advAuto="0" spid="7475" grpId="7"/>
      <p:bldP build="whole" bldLvl="1" animBg="1" rev="0" advAuto="0" spid="7487" grpId="14"/>
      <p:bldP build="whole" bldLvl="1" animBg="1" rev="0" advAuto="0" spid="7481" grpId="12"/>
      <p:bldP build="whole" bldLvl="1" animBg="1" rev="0" advAuto="0" spid="7505" grpId="15"/>
      <p:bldP build="whole" bldLvl="1" animBg="1" rev="0" advAuto="0" spid="7469" grpId="9"/>
      <p:bldP build="whole" bldLvl="1" animBg="1" rev="0" advAuto="0" spid="7499" grpId="18"/>
      <p:bldP build="whole" bldLvl="1" animBg="1" rev="0" advAuto="0" spid="7466" grpId="10"/>
      <p:bldP build="whole" bldLvl="1" animBg="1" rev="0" advAuto="0" spid="7501" grpId="5"/>
      <p:bldP build="whole" bldLvl="1" animBg="1" rev="0" advAuto="0" spid="7472" grpId="8"/>
    </p:bldLst>
  </p:timing>
</p:sld>
</file>

<file path=ppt/slides/slide12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508" name="Shape 7508"/>
          <p:cNvSpPr/>
          <p:nvPr>
            <p:ph type="body" sz="quarter" idx="1"/>
          </p:nvPr>
        </p:nvSpPr>
        <p:spPr>
          <a:prstGeom prst="rect">
            <a:avLst/>
          </a:prstGeom>
        </p:spPr>
        <p:txBody>
          <a:bodyPr/>
          <a:lstStyle/>
          <a:p>
            <a:pPr/>
            <a:r>
              <a:t>Creative Map Infographic</a:t>
            </a:r>
          </a:p>
        </p:txBody>
      </p:sp>
      <p:sp>
        <p:nvSpPr>
          <p:cNvPr id="7509" name="Shape 7509"/>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510" name="Shape 7510"/>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511" name="Shape 7511"/>
          <p:cNvSpPr/>
          <p:nvPr/>
        </p:nvSpPr>
        <p:spPr>
          <a:xfrm>
            <a:off x="8914093" y="5634039"/>
            <a:ext cx="2297537"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chups</a:t>
            </a:r>
          </a:p>
        </p:txBody>
      </p:sp>
      <p:sp>
        <p:nvSpPr>
          <p:cNvPr id="7512" name="Shape 7512"/>
          <p:cNvSpPr/>
          <p:nvPr/>
        </p:nvSpPr>
        <p:spPr>
          <a:xfrm>
            <a:off x="8914093" y="5328851"/>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Commercial Print Ad</a:t>
            </a:r>
          </a:p>
        </p:txBody>
      </p:sp>
      <p:sp>
        <p:nvSpPr>
          <p:cNvPr id="7513" name="Shape 7513"/>
          <p:cNvSpPr/>
          <p:nvPr/>
        </p:nvSpPr>
        <p:spPr>
          <a:xfrm>
            <a:off x="8841489" y="4777056"/>
            <a:ext cx="815861"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800">
                <a:solidFill>
                  <a:srgbClr val="F23B48"/>
                </a:solidFill>
                <a:latin typeface="Lato Black"/>
                <a:ea typeface="Lato Black"/>
                <a:cs typeface="Lato Black"/>
                <a:sym typeface="Lato Black"/>
              </a:defRPr>
            </a:lvl1pPr>
          </a:lstStyle>
          <a:p>
            <a:pPr/>
            <a:r>
              <a:t>49%</a:t>
            </a:r>
          </a:p>
        </p:txBody>
      </p:sp>
      <p:sp>
        <p:nvSpPr>
          <p:cNvPr id="7514" name="Shape 7514"/>
          <p:cNvSpPr/>
          <p:nvPr/>
        </p:nvSpPr>
        <p:spPr>
          <a:xfrm>
            <a:off x="3952749" y="3905880"/>
            <a:ext cx="4286251" cy="21431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1929"/>
                  <a:pt x="16765" y="21600"/>
                  <a:pt x="10800" y="21600"/>
                </a:cubicBezTo>
                <a:cubicBezTo>
                  <a:pt x="4835" y="21600"/>
                  <a:pt x="0" y="11929"/>
                  <a:pt x="0" y="0"/>
                </a:cubicBezTo>
                <a:lnTo>
                  <a:pt x="4031" y="234"/>
                </a:lnTo>
                <a:cubicBezTo>
                  <a:pt x="4031" y="7711"/>
                  <a:pt x="7062" y="13773"/>
                  <a:pt x="10801" y="13773"/>
                </a:cubicBezTo>
                <a:cubicBezTo>
                  <a:pt x="14539" y="13773"/>
                  <a:pt x="17570" y="7711"/>
                  <a:pt x="17570" y="234"/>
                </a:cubicBezTo>
                <a:close/>
              </a:path>
            </a:pathLst>
          </a:custGeom>
          <a:solidFill>
            <a:srgbClr val="F23B48"/>
          </a:solidFill>
          <a:ln w="12700">
            <a:miter lim="400000"/>
          </a:ln>
        </p:spPr>
        <p:txBody>
          <a:bodyPr lIns="45719" rIns="45719" anchor="ctr"/>
          <a:lstStyle/>
          <a:p>
            <a:pPr algn="ctr"/>
          </a:p>
        </p:txBody>
      </p:sp>
      <p:sp>
        <p:nvSpPr>
          <p:cNvPr id="7515" name="Shape 7515"/>
          <p:cNvSpPr/>
          <p:nvPr/>
        </p:nvSpPr>
        <p:spPr>
          <a:xfrm>
            <a:off x="4805292" y="3348504"/>
            <a:ext cx="757617" cy="1566250"/>
          </a:xfrm>
          <a:custGeom>
            <a:avLst/>
            <a:gdLst/>
            <a:ahLst/>
            <a:cxnLst>
              <a:cxn ang="0">
                <a:pos x="wd2" y="hd2"/>
              </a:cxn>
              <a:cxn ang="5400000">
                <a:pos x="wd2" y="hd2"/>
              </a:cxn>
              <a:cxn ang="10800000">
                <a:pos x="wd2" y="hd2"/>
              </a:cxn>
              <a:cxn ang="16200000">
                <a:pos x="wd2" y="hd2"/>
              </a:cxn>
            </a:cxnLst>
            <a:rect l="0" t="0" r="r" b="b"/>
            <a:pathLst>
              <a:path w="18426" h="21600" fill="norm" stroke="1" extrusionOk="0">
                <a:moveTo>
                  <a:pt x="11128" y="21600"/>
                </a:moveTo>
                <a:lnTo>
                  <a:pt x="11128" y="21600"/>
                </a:lnTo>
                <a:cubicBezTo>
                  <a:pt x="40" y="16286"/>
                  <a:pt x="-3174" y="7353"/>
                  <a:pt x="3357" y="0"/>
                </a:cubicBezTo>
                <a:lnTo>
                  <a:pt x="13454" y="2884"/>
                </a:lnTo>
                <a:lnTo>
                  <a:pt x="13454" y="2884"/>
                </a:lnTo>
                <a:cubicBezTo>
                  <a:pt x="9275" y="7588"/>
                  <a:pt x="11331" y="13304"/>
                  <a:pt x="18426" y="16704"/>
                </a:cubicBezTo>
                <a:close/>
              </a:path>
            </a:pathLst>
          </a:custGeom>
          <a:solidFill>
            <a:srgbClr val="495D6B"/>
          </a:solidFill>
          <a:ln w="12700">
            <a:miter lim="400000"/>
          </a:ln>
        </p:spPr>
        <p:txBody>
          <a:bodyPr lIns="45719" rIns="45719" anchor="ctr"/>
          <a:lstStyle/>
          <a:p>
            <a:pPr algn="ctr"/>
          </a:p>
        </p:txBody>
      </p:sp>
      <p:sp>
        <p:nvSpPr>
          <p:cNvPr id="7516" name="Shape 7516"/>
          <p:cNvSpPr/>
          <p:nvPr/>
        </p:nvSpPr>
        <p:spPr>
          <a:xfrm>
            <a:off x="5305657" y="3910341"/>
            <a:ext cx="2080846" cy="12906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1929"/>
                  <a:pt x="15602" y="21600"/>
                  <a:pt x="8203" y="21600"/>
                </a:cubicBezTo>
                <a:cubicBezTo>
                  <a:pt x="5233" y="21600"/>
                  <a:pt x="2348" y="20009"/>
                  <a:pt x="0" y="17078"/>
                </a:cubicBezTo>
                <a:lnTo>
                  <a:pt x="2921" y="11313"/>
                </a:lnTo>
                <a:lnTo>
                  <a:pt x="2921" y="11313"/>
                </a:lnTo>
                <a:cubicBezTo>
                  <a:pt x="6689" y="16017"/>
                  <a:pt x="12109" y="14906"/>
                  <a:pt x="15026" y="8831"/>
                </a:cubicBezTo>
                <a:cubicBezTo>
                  <a:pt x="16197" y="6393"/>
                  <a:pt x="16833" y="3397"/>
                  <a:pt x="16833" y="313"/>
                </a:cubicBezTo>
                <a:close/>
              </a:path>
            </a:pathLst>
          </a:custGeom>
          <a:solidFill>
            <a:srgbClr val="637C90"/>
          </a:solidFill>
          <a:ln w="12700">
            <a:miter lim="400000"/>
          </a:ln>
        </p:spPr>
        <p:txBody>
          <a:bodyPr lIns="45719" rIns="45719" anchor="ctr"/>
          <a:lstStyle/>
          <a:p>
            <a:pPr algn="ctr"/>
          </a:p>
        </p:txBody>
      </p:sp>
      <p:sp>
        <p:nvSpPr>
          <p:cNvPr id="7517" name="Shape 7517"/>
          <p:cNvSpPr/>
          <p:nvPr/>
        </p:nvSpPr>
        <p:spPr>
          <a:xfrm>
            <a:off x="4969259" y="2808959"/>
            <a:ext cx="717821" cy="7186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4747"/>
                </a:moveTo>
                <a:lnTo>
                  <a:pt x="0" y="14747"/>
                </a:lnTo>
                <a:cubicBezTo>
                  <a:pt x="3439" y="8597"/>
                  <a:pt x="8490" y="3499"/>
                  <a:pt x="14611" y="0"/>
                </a:cubicBezTo>
                <a:lnTo>
                  <a:pt x="21600" y="12195"/>
                </a:lnTo>
                <a:lnTo>
                  <a:pt x="21600" y="12195"/>
                </a:lnTo>
                <a:cubicBezTo>
                  <a:pt x="17697" y="14427"/>
                  <a:pt x="14475" y="17678"/>
                  <a:pt x="12282" y="21600"/>
                </a:cubicBezTo>
                <a:close/>
              </a:path>
            </a:pathLst>
          </a:custGeom>
          <a:solidFill>
            <a:srgbClr val="B8CBD3"/>
          </a:solidFill>
          <a:ln w="12700">
            <a:miter lim="400000"/>
          </a:ln>
        </p:spPr>
        <p:txBody>
          <a:bodyPr lIns="45719" rIns="45719" anchor="ctr"/>
          <a:lstStyle/>
          <a:p>
            <a:pPr algn="ctr"/>
          </a:p>
        </p:txBody>
      </p:sp>
      <p:sp>
        <p:nvSpPr>
          <p:cNvPr id="7518" name="Shape 7518"/>
          <p:cNvSpPr/>
          <p:nvPr/>
        </p:nvSpPr>
        <p:spPr>
          <a:xfrm>
            <a:off x="3953317" y="2766895"/>
            <a:ext cx="1013675" cy="11348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291"/>
                </a:moveTo>
                <a:lnTo>
                  <a:pt x="0" y="21291"/>
                </a:lnTo>
                <a:cubicBezTo>
                  <a:pt x="172" y="13727"/>
                  <a:pt x="2696" y="6356"/>
                  <a:pt x="7288" y="0"/>
                </a:cubicBezTo>
                <a:lnTo>
                  <a:pt x="21600" y="8251"/>
                </a:lnTo>
                <a:lnTo>
                  <a:pt x="21600" y="8251"/>
                </a:lnTo>
                <a:cubicBezTo>
                  <a:pt x="18720" y="12236"/>
                  <a:pt x="17138" y="16858"/>
                  <a:pt x="17030" y="21600"/>
                </a:cubicBezTo>
                <a:close/>
              </a:path>
            </a:pathLst>
          </a:custGeom>
          <a:solidFill>
            <a:srgbClr val="99AEBA"/>
          </a:solidFill>
          <a:ln w="12700">
            <a:miter lim="400000"/>
          </a:ln>
        </p:spPr>
        <p:txBody>
          <a:bodyPr lIns="45719" rIns="45719" anchor="ctr"/>
          <a:lstStyle/>
          <a:p>
            <a:pPr algn="ctr"/>
          </a:p>
        </p:txBody>
      </p:sp>
      <p:sp>
        <p:nvSpPr>
          <p:cNvPr id="7519" name="Shape 7519"/>
          <p:cNvSpPr/>
          <p:nvPr/>
        </p:nvSpPr>
        <p:spPr>
          <a:xfrm>
            <a:off x="7294895" y="2969186"/>
            <a:ext cx="943365" cy="9217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423" y="0"/>
                </a:moveTo>
                <a:lnTo>
                  <a:pt x="16423" y="0"/>
                </a:lnTo>
                <a:cubicBezTo>
                  <a:pt x="19629" y="6551"/>
                  <a:pt x="21397" y="13741"/>
                  <a:pt x="21600" y="21066"/>
                </a:cubicBezTo>
                <a:lnTo>
                  <a:pt x="3239" y="21600"/>
                </a:lnTo>
                <a:lnTo>
                  <a:pt x="3239" y="21600"/>
                </a:lnTo>
                <a:cubicBezTo>
                  <a:pt x="3112" y="17017"/>
                  <a:pt x="2006" y="12519"/>
                  <a:pt x="0" y="8420"/>
                </a:cubicBezTo>
                <a:close/>
              </a:path>
            </a:pathLst>
          </a:custGeom>
          <a:solidFill>
            <a:srgbClr val="99AEBA"/>
          </a:solidFill>
          <a:ln w="12700">
            <a:miter lim="400000"/>
          </a:ln>
        </p:spPr>
        <p:txBody>
          <a:bodyPr lIns="45719" rIns="45719" anchor="ctr"/>
          <a:lstStyle/>
          <a:p>
            <a:pPr algn="ctr"/>
          </a:p>
        </p:txBody>
      </p:sp>
      <p:sp>
        <p:nvSpPr>
          <p:cNvPr id="7520" name="Shape 7520"/>
          <p:cNvSpPr/>
          <p:nvPr/>
        </p:nvSpPr>
        <p:spPr>
          <a:xfrm>
            <a:off x="5719948" y="3605896"/>
            <a:ext cx="752101" cy="650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lgn="ctr">
              <a:defRPr>
                <a:solidFill>
                  <a:srgbClr val="BFBFBF"/>
                </a:solidFill>
                <a:latin typeface="Lato Black"/>
                <a:ea typeface="Lato Black"/>
                <a:cs typeface="Lato Black"/>
                <a:sym typeface="Lato Black"/>
              </a:defRPr>
            </a:pPr>
            <a:r>
              <a:t>Sales</a:t>
            </a:r>
          </a:p>
          <a:p>
            <a:pPr algn="ctr">
              <a:defRPr>
                <a:solidFill>
                  <a:srgbClr val="BFBFBF"/>
                </a:solidFill>
                <a:latin typeface="Lato Black"/>
                <a:ea typeface="Lato Black"/>
                <a:cs typeface="Lato Black"/>
                <a:sym typeface="Lato Black"/>
              </a:defRPr>
            </a:pPr>
            <a:r>
              <a:t>Result</a:t>
            </a:r>
          </a:p>
        </p:txBody>
      </p:sp>
      <p:sp>
        <p:nvSpPr>
          <p:cNvPr id="7521" name="Shape 7521"/>
          <p:cNvSpPr/>
          <p:nvPr/>
        </p:nvSpPr>
        <p:spPr>
          <a:xfrm>
            <a:off x="5514595" y="2641021"/>
            <a:ext cx="529671" cy="5595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5242"/>
                </a:moveTo>
                <a:lnTo>
                  <a:pt x="0" y="5242"/>
                </a:lnTo>
                <a:cubicBezTo>
                  <a:pt x="6347" y="2210"/>
                  <a:pt x="13278" y="427"/>
                  <a:pt x="20373" y="0"/>
                </a:cubicBezTo>
                <a:lnTo>
                  <a:pt x="21600" y="18286"/>
                </a:lnTo>
                <a:lnTo>
                  <a:pt x="21600" y="18286"/>
                </a:lnTo>
                <a:cubicBezTo>
                  <a:pt x="17114" y="18556"/>
                  <a:pt x="12732" y="19683"/>
                  <a:pt x="8719" y="21600"/>
                </a:cubicBezTo>
                <a:close/>
              </a:path>
            </a:pathLst>
          </a:custGeom>
          <a:solidFill>
            <a:srgbClr val="637C90"/>
          </a:solidFill>
          <a:ln w="12700">
            <a:miter lim="400000"/>
          </a:ln>
        </p:spPr>
        <p:txBody>
          <a:bodyPr lIns="45719" rIns="45719" anchor="ctr"/>
          <a:lstStyle/>
          <a:p>
            <a:pPr algn="ctr"/>
          </a:p>
        </p:txBody>
      </p:sp>
      <p:grpSp>
        <p:nvGrpSpPr>
          <p:cNvPr id="7524" name="Group 7524"/>
          <p:cNvGrpSpPr/>
          <p:nvPr/>
        </p:nvGrpSpPr>
        <p:grpSpPr>
          <a:xfrm>
            <a:off x="7130160" y="2100898"/>
            <a:ext cx="1411230" cy="2010292"/>
            <a:chOff x="0" y="0"/>
            <a:chExt cx="1411229" cy="2010291"/>
          </a:xfrm>
        </p:grpSpPr>
        <p:sp>
          <p:nvSpPr>
            <p:cNvPr id="7522" name="Shape 7522"/>
            <p:cNvSpPr/>
            <p:nvPr/>
          </p:nvSpPr>
          <p:spPr>
            <a:xfrm flipV="1">
              <a:off x="-1" y="0"/>
              <a:ext cx="2" cy="2010292"/>
            </a:xfrm>
            <a:prstGeom prst="line">
              <a:avLst/>
            </a:prstGeom>
            <a:noFill/>
            <a:ln w="6350" cap="flat">
              <a:solidFill>
                <a:srgbClr val="595959"/>
              </a:solidFill>
              <a:prstDash val="solid"/>
              <a:miter lim="800000"/>
              <a:headEnd type="oval" w="med" len="med"/>
            </a:ln>
            <a:effectLst/>
          </p:spPr>
          <p:txBody>
            <a:bodyPr wrap="square" lIns="45719" tIns="45719" rIns="45719" bIns="45719" numCol="1" anchor="t">
              <a:noAutofit/>
            </a:bodyPr>
            <a:lstStyle/>
            <a:p>
              <a:pPr/>
            </a:p>
          </p:txBody>
        </p:sp>
        <p:sp>
          <p:nvSpPr>
            <p:cNvPr id="7523" name="Shape 7523"/>
            <p:cNvSpPr/>
            <p:nvPr/>
          </p:nvSpPr>
          <p:spPr>
            <a:xfrm>
              <a:off x="1269" y="0"/>
              <a:ext cx="1409961" cy="0"/>
            </a:xfrm>
            <a:prstGeom prst="line">
              <a:avLst/>
            </a:prstGeom>
            <a:noFill/>
            <a:ln w="6350" cap="flat">
              <a:solidFill>
                <a:srgbClr val="595959"/>
              </a:solidFill>
              <a:prstDash val="solid"/>
              <a:miter lim="800000"/>
              <a:tailEnd type="oval" w="med" len="med"/>
            </a:ln>
            <a:effectLst/>
          </p:spPr>
          <p:txBody>
            <a:bodyPr wrap="square" lIns="45719" tIns="45719" rIns="45719" bIns="45719" numCol="1" anchor="t">
              <a:noAutofit/>
            </a:bodyPr>
            <a:lstStyle/>
            <a:p>
              <a:pPr/>
            </a:p>
          </p:txBody>
        </p:sp>
      </p:grpSp>
      <p:sp>
        <p:nvSpPr>
          <p:cNvPr id="7525" name="Shape 7525"/>
          <p:cNvSpPr/>
          <p:nvPr/>
        </p:nvSpPr>
        <p:spPr>
          <a:xfrm>
            <a:off x="8759404" y="2695635"/>
            <a:ext cx="2297537"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chups</a:t>
            </a:r>
          </a:p>
        </p:txBody>
      </p:sp>
      <p:sp>
        <p:nvSpPr>
          <p:cNvPr id="7526" name="Shape 7526"/>
          <p:cNvSpPr/>
          <p:nvPr/>
        </p:nvSpPr>
        <p:spPr>
          <a:xfrm>
            <a:off x="8759404" y="2390448"/>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Mobile App Design</a:t>
            </a:r>
          </a:p>
        </p:txBody>
      </p:sp>
      <p:sp>
        <p:nvSpPr>
          <p:cNvPr id="7527" name="Shape 7527"/>
          <p:cNvSpPr/>
          <p:nvPr/>
        </p:nvSpPr>
        <p:spPr>
          <a:xfrm>
            <a:off x="8686800" y="1838651"/>
            <a:ext cx="815861"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800">
                <a:solidFill>
                  <a:srgbClr val="637C90"/>
                </a:solidFill>
                <a:latin typeface="Lato Black"/>
                <a:ea typeface="Lato Black"/>
                <a:cs typeface="Lato Black"/>
                <a:sym typeface="Lato Black"/>
              </a:defRPr>
            </a:lvl1pPr>
          </a:lstStyle>
          <a:p>
            <a:pPr/>
            <a:r>
              <a:t>36%</a:t>
            </a:r>
          </a:p>
        </p:txBody>
      </p:sp>
      <p:grpSp>
        <p:nvGrpSpPr>
          <p:cNvPr id="7530" name="Group 7530"/>
          <p:cNvGrpSpPr/>
          <p:nvPr/>
        </p:nvGrpSpPr>
        <p:grpSpPr>
          <a:xfrm>
            <a:off x="3797799" y="2100897"/>
            <a:ext cx="689111" cy="1258458"/>
            <a:chOff x="17906" y="0"/>
            <a:chExt cx="689110" cy="1258457"/>
          </a:xfrm>
        </p:grpSpPr>
        <p:sp>
          <p:nvSpPr>
            <p:cNvPr id="7528" name="Shape 7528"/>
            <p:cNvSpPr/>
            <p:nvPr/>
          </p:nvSpPr>
          <p:spPr>
            <a:xfrm flipV="1">
              <a:off x="707017" y="0"/>
              <a:ext cx="1" cy="1258458"/>
            </a:xfrm>
            <a:prstGeom prst="line">
              <a:avLst/>
            </a:prstGeom>
            <a:noFill/>
            <a:ln w="6350" cap="flat">
              <a:solidFill>
                <a:srgbClr val="595959"/>
              </a:solidFill>
              <a:prstDash val="solid"/>
              <a:miter lim="800000"/>
              <a:headEnd type="oval" w="med" len="med"/>
            </a:ln>
            <a:effectLst/>
          </p:spPr>
          <p:txBody>
            <a:bodyPr wrap="square" lIns="45719" tIns="45719" rIns="45719" bIns="45719" numCol="1" anchor="t">
              <a:noAutofit/>
            </a:bodyPr>
            <a:lstStyle/>
            <a:p>
              <a:pPr/>
            </a:p>
          </p:txBody>
        </p:sp>
        <p:sp>
          <p:nvSpPr>
            <p:cNvPr id="7529" name="Shape 7529"/>
            <p:cNvSpPr/>
            <p:nvPr/>
          </p:nvSpPr>
          <p:spPr>
            <a:xfrm flipH="1" flipV="1">
              <a:off x="17906" y="-1"/>
              <a:ext cx="689112" cy="2"/>
            </a:xfrm>
            <a:prstGeom prst="line">
              <a:avLst/>
            </a:prstGeom>
            <a:noFill/>
            <a:ln w="6350" cap="flat">
              <a:solidFill>
                <a:srgbClr val="595959"/>
              </a:solidFill>
              <a:prstDash val="solid"/>
              <a:miter lim="800000"/>
              <a:tailEnd type="oval" w="med" len="med"/>
            </a:ln>
            <a:effectLst/>
          </p:spPr>
          <p:txBody>
            <a:bodyPr wrap="square" lIns="45719" tIns="45719" rIns="45719" bIns="45719" numCol="1" anchor="t">
              <a:noAutofit/>
            </a:bodyPr>
            <a:lstStyle/>
            <a:p>
              <a:pPr/>
            </a:p>
          </p:txBody>
        </p:sp>
      </p:grpSp>
      <p:sp>
        <p:nvSpPr>
          <p:cNvPr id="7531" name="Shape 7531"/>
          <p:cNvSpPr/>
          <p:nvPr/>
        </p:nvSpPr>
        <p:spPr>
          <a:xfrm>
            <a:off x="1242773" y="2695635"/>
            <a:ext cx="229753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chups</a:t>
            </a:r>
          </a:p>
        </p:txBody>
      </p:sp>
      <p:sp>
        <p:nvSpPr>
          <p:cNvPr id="7532" name="Shape 7532"/>
          <p:cNvSpPr/>
          <p:nvPr/>
        </p:nvSpPr>
        <p:spPr>
          <a:xfrm>
            <a:off x="1228487" y="2390448"/>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99AEBA"/>
                </a:solidFill>
                <a:latin typeface="Lato"/>
                <a:ea typeface="Lato"/>
                <a:cs typeface="Lato"/>
                <a:sym typeface="Lato"/>
              </a:defRPr>
            </a:lvl1pPr>
          </a:lstStyle>
          <a:p>
            <a:pPr/>
            <a:r>
              <a:t>Creative Design</a:t>
            </a:r>
          </a:p>
        </p:txBody>
      </p:sp>
      <p:sp>
        <p:nvSpPr>
          <p:cNvPr id="7533" name="Shape 7533"/>
          <p:cNvSpPr/>
          <p:nvPr/>
        </p:nvSpPr>
        <p:spPr>
          <a:xfrm>
            <a:off x="2804957" y="1838651"/>
            <a:ext cx="815862"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r">
              <a:defRPr sz="2800">
                <a:solidFill>
                  <a:srgbClr val="99AEBA"/>
                </a:solidFill>
                <a:latin typeface="Lato Black"/>
                <a:ea typeface="Lato Black"/>
                <a:cs typeface="Lato Black"/>
                <a:sym typeface="Lato Black"/>
              </a:defRPr>
            </a:lvl1pPr>
          </a:lstStyle>
          <a:p>
            <a:pPr/>
            <a:r>
              <a:t>13%</a:t>
            </a:r>
          </a:p>
        </p:txBody>
      </p:sp>
      <p:sp>
        <p:nvSpPr>
          <p:cNvPr id="7534" name="Shape 7534"/>
          <p:cNvSpPr/>
          <p:nvPr/>
        </p:nvSpPr>
        <p:spPr>
          <a:xfrm>
            <a:off x="972280" y="5638862"/>
            <a:ext cx="229753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chups</a:t>
            </a:r>
          </a:p>
        </p:txBody>
      </p:sp>
      <p:sp>
        <p:nvSpPr>
          <p:cNvPr id="7535" name="Shape 7535"/>
          <p:cNvSpPr/>
          <p:nvPr/>
        </p:nvSpPr>
        <p:spPr>
          <a:xfrm>
            <a:off x="957994" y="5333674"/>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495D6B"/>
                </a:solidFill>
                <a:latin typeface="Lato"/>
                <a:ea typeface="Lato"/>
                <a:cs typeface="Lato"/>
                <a:sym typeface="Lato"/>
              </a:defRPr>
            </a:lvl1pPr>
          </a:lstStyle>
          <a:p>
            <a:pPr/>
            <a:r>
              <a:t>Desktop Application</a:t>
            </a:r>
          </a:p>
        </p:txBody>
      </p:sp>
      <p:sp>
        <p:nvSpPr>
          <p:cNvPr id="7536" name="Shape 7536"/>
          <p:cNvSpPr/>
          <p:nvPr/>
        </p:nvSpPr>
        <p:spPr>
          <a:xfrm>
            <a:off x="2534464" y="4781879"/>
            <a:ext cx="815861"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r">
              <a:defRPr sz="2800">
                <a:solidFill>
                  <a:srgbClr val="495D6B"/>
                </a:solidFill>
                <a:latin typeface="Lato Black"/>
                <a:ea typeface="Lato Black"/>
                <a:cs typeface="Lato Black"/>
                <a:sym typeface="Lato Black"/>
              </a:defRPr>
            </a:lvl1pPr>
          </a:lstStyle>
          <a:p>
            <a:pPr/>
            <a:r>
              <a:t>27%</a:t>
            </a:r>
          </a:p>
        </p:txBody>
      </p:sp>
      <p:grpSp>
        <p:nvGrpSpPr>
          <p:cNvPr id="7539" name="Group 7539"/>
          <p:cNvGrpSpPr/>
          <p:nvPr/>
        </p:nvGrpSpPr>
        <p:grpSpPr>
          <a:xfrm>
            <a:off x="3544120" y="4322078"/>
            <a:ext cx="1542865" cy="722046"/>
            <a:chOff x="17906" y="11366"/>
            <a:chExt cx="1542864" cy="722045"/>
          </a:xfrm>
        </p:grpSpPr>
        <p:sp>
          <p:nvSpPr>
            <p:cNvPr id="7537" name="Shape 7537"/>
            <p:cNvSpPr/>
            <p:nvPr/>
          </p:nvSpPr>
          <p:spPr>
            <a:xfrm flipH="1">
              <a:off x="1560771" y="11366"/>
              <a:ext cx="1" cy="722046"/>
            </a:xfrm>
            <a:prstGeom prst="line">
              <a:avLst/>
            </a:prstGeom>
            <a:noFill/>
            <a:ln w="6350" cap="flat">
              <a:solidFill>
                <a:srgbClr val="595959"/>
              </a:solidFill>
              <a:prstDash val="solid"/>
              <a:miter lim="800000"/>
              <a:headEnd type="oval" w="med" len="med"/>
            </a:ln>
            <a:effectLst/>
          </p:spPr>
          <p:txBody>
            <a:bodyPr wrap="square" lIns="45719" tIns="45719" rIns="45719" bIns="45719" numCol="1" anchor="t">
              <a:noAutofit/>
            </a:bodyPr>
            <a:lstStyle/>
            <a:p>
              <a:pPr/>
            </a:p>
          </p:txBody>
        </p:sp>
        <p:sp>
          <p:nvSpPr>
            <p:cNvPr id="7538" name="Shape 7538"/>
            <p:cNvSpPr/>
            <p:nvPr/>
          </p:nvSpPr>
          <p:spPr>
            <a:xfrm flipH="1" flipV="1">
              <a:off x="17906" y="732141"/>
              <a:ext cx="1542866" cy="1"/>
            </a:xfrm>
            <a:prstGeom prst="line">
              <a:avLst/>
            </a:prstGeom>
            <a:noFill/>
            <a:ln w="6350" cap="flat">
              <a:solidFill>
                <a:srgbClr val="595959"/>
              </a:solidFill>
              <a:prstDash val="solid"/>
              <a:miter lim="800000"/>
              <a:tailEnd type="oval" w="med" len="med"/>
            </a:ln>
            <a:effectLst/>
          </p:spPr>
          <p:txBody>
            <a:bodyPr wrap="square" lIns="45719" tIns="45719" rIns="45719" bIns="45719" numCol="1" anchor="t">
              <a:noAutofit/>
            </a:bodyPr>
            <a:lstStyle/>
            <a:p>
              <a:pPr/>
            </a:p>
          </p:txBody>
        </p:sp>
      </p:grpSp>
      <p:grpSp>
        <p:nvGrpSpPr>
          <p:cNvPr id="7542" name="Group 7542"/>
          <p:cNvGrpSpPr/>
          <p:nvPr/>
        </p:nvGrpSpPr>
        <p:grpSpPr>
          <a:xfrm>
            <a:off x="7861437" y="4421585"/>
            <a:ext cx="825363" cy="618728"/>
            <a:chOff x="11366" y="0"/>
            <a:chExt cx="825362" cy="618727"/>
          </a:xfrm>
        </p:grpSpPr>
        <p:sp>
          <p:nvSpPr>
            <p:cNvPr id="7540" name="Shape 7540"/>
            <p:cNvSpPr/>
            <p:nvPr/>
          </p:nvSpPr>
          <p:spPr>
            <a:xfrm>
              <a:off x="11366" y="0"/>
              <a:ext cx="825363" cy="1"/>
            </a:xfrm>
            <a:prstGeom prst="line">
              <a:avLst/>
            </a:prstGeom>
            <a:noFill/>
            <a:ln w="6350" cap="flat">
              <a:solidFill>
                <a:srgbClr val="595959"/>
              </a:solidFill>
              <a:prstDash val="solid"/>
              <a:miter lim="800000"/>
              <a:headEnd type="oval" w="med" len="med"/>
            </a:ln>
            <a:effectLst/>
          </p:spPr>
          <p:txBody>
            <a:bodyPr wrap="square" lIns="45719" tIns="45719" rIns="45719" bIns="45719" numCol="1" anchor="t">
              <a:noAutofit/>
            </a:bodyPr>
            <a:lstStyle/>
            <a:p>
              <a:pPr/>
            </a:p>
          </p:txBody>
        </p:sp>
        <p:sp>
          <p:nvSpPr>
            <p:cNvPr id="7541" name="Shape 7541"/>
            <p:cNvSpPr/>
            <p:nvPr/>
          </p:nvSpPr>
          <p:spPr>
            <a:xfrm flipH="1">
              <a:off x="836728" y="0"/>
              <a:ext cx="1" cy="618728"/>
            </a:xfrm>
            <a:prstGeom prst="line">
              <a:avLst/>
            </a:prstGeom>
            <a:noFill/>
            <a:ln w="6350" cap="flat">
              <a:solidFill>
                <a:srgbClr val="595959"/>
              </a:solidFill>
              <a:prstDash val="solid"/>
              <a:miter lim="800000"/>
              <a:tailEnd type="oval" w="med" len="med"/>
            </a:ln>
            <a:effectLst/>
          </p:spPr>
          <p:txBody>
            <a:bodyPr wrap="square" lIns="45719" tIns="45719" rIns="45719" bIns="45719" numCol="1" anchor="t">
              <a:noAutofit/>
            </a:bodyPr>
            <a:lstStyle/>
            <a:p>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508">
                                            <p:bg/>
                                          </p:spTgt>
                                        </p:tgtEl>
                                        <p:attrNameLst>
                                          <p:attrName>style.visibility</p:attrName>
                                        </p:attrNameLst>
                                      </p:cBhvr>
                                      <p:to>
                                        <p:strVal val="visible"/>
                                      </p:to>
                                    </p:set>
                                    <p:animEffect filter="wipe(left)" transition="in">
                                      <p:cBhvr>
                                        <p:cTn id="7" dur="500"/>
                                        <p:tgtEl>
                                          <p:spTgt spid="750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508">
                                            <p:txEl>
                                              <p:pRg st="0" end="0"/>
                                            </p:txEl>
                                          </p:spTgt>
                                        </p:tgtEl>
                                        <p:attrNameLst>
                                          <p:attrName>style.visibility</p:attrName>
                                        </p:attrNameLst>
                                      </p:cBhvr>
                                      <p:to>
                                        <p:strVal val="visible"/>
                                      </p:to>
                                    </p:set>
                                    <p:animEffect filter="wipe(left)" transition="in">
                                      <p:cBhvr>
                                        <p:cTn id="10" dur="500"/>
                                        <p:tgtEl>
                                          <p:spTgt spid="750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509">
                                            <p:bg/>
                                          </p:spTgt>
                                        </p:tgtEl>
                                        <p:attrNameLst>
                                          <p:attrName>style.visibility</p:attrName>
                                        </p:attrNameLst>
                                      </p:cBhvr>
                                      <p:to>
                                        <p:strVal val="visible"/>
                                      </p:to>
                                    </p:set>
                                    <p:animEffect filter="dissolve" transition="in">
                                      <p:cBhvr>
                                        <p:cTn id="15" dur="500"/>
                                        <p:tgtEl>
                                          <p:spTgt spid="750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509">
                                            <p:txEl>
                                              <p:pRg st="0" end="0"/>
                                            </p:txEl>
                                          </p:spTgt>
                                        </p:tgtEl>
                                        <p:attrNameLst>
                                          <p:attrName>style.visibility</p:attrName>
                                        </p:attrNameLst>
                                      </p:cBhvr>
                                      <p:to>
                                        <p:strVal val="visible"/>
                                      </p:to>
                                    </p:set>
                                    <p:animEffect filter="dissolve" transition="in">
                                      <p:cBhvr>
                                        <p:cTn id="18" dur="500"/>
                                        <p:tgtEl>
                                          <p:spTgt spid="750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7518"/>
                                        </p:tgtEl>
                                        <p:attrNameLst>
                                          <p:attrName>style.visibility</p:attrName>
                                        </p:attrNameLst>
                                      </p:cBhvr>
                                      <p:to>
                                        <p:strVal val="visible"/>
                                      </p:to>
                                    </p:set>
                                    <p:animEffect filter="dissolve" transition="in">
                                      <p:cBhvr>
                                        <p:cTn id="23" dur="500"/>
                                        <p:tgtEl>
                                          <p:spTgt spid="7518"/>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7514"/>
                                        </p:tgtEl>
                                        <p:attrNameLst>
                                          <p:attrName>style.visibility</p:attrName>
                                        </p:attrNameLst>
                                      </p:cBhvr>
                                      <p:to>
                                        <p:strVal val="visible"/>
                                      </p:to>
                                    </p:set>
                                    <p:animEffect filter="dissolve" transition="in">
                                      <p:cBhvr>
                                        <p:cTn id="28" dur="500"/>
                                        <p:tgtEl>
                                          <p:spTgt spid="7514"/>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7519"/>
                                        </p:tgtEl>
                                        <p:attrNameLst>
                                          <p:attrName>style.visibility</p:attrName>
                                        </p:attrNameLst>
                                      </p:cBhvr>
                                      <p:to>
                                        <p:strVal val="visible"/>
                                      </p:to>
                                    </p:set>
                                    <p:animEffect filter="dissolve" transition="in">
                                      <p:cBhvr>
                                        <p:cTn id="33" dur="500"/>
                                        <p:tgtEl>
                                          <p:spTgt spid="7519"/>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7516"/>
                                        </p:tgtEl>
                                        <p:attrNameLst>
                                          <p:attrName>style.visibility</p:attrName>
                                        </p:attrNameLst>
                                      </p:cBhvr>
                                      <p:to>
                                        <p:strVal val="visible"/>
                                      </p:to>
                                    </p:set>
                                    <p:animEffect filter="dissolve" transition="in">
                                      <p:cBhvr>
                                        <p:cTn id="38" dur="500"/>
                                        <p:tgtEl>
                                          <p:spTgt spid="7516"/>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7515"/>
                                        </p:tgtEl>
                                        <p:attrNameLst>
                                          <p:attrName>style.visibility</p:attrName>
                                        </p:attrNameLst>
                                      </p:cBhvr>
                                      <p:to>
                                        <p:strVal val="visible"/>
                                      </p:to>
                                    </p:set>
                                    <p:animEffect filter="dissolve" transition="in">
                                      <p:cBhvr>
                                        <p:cTn id="43" dur="500"/>
                                        <p:tgtEl>
                                          <p:spTgt spid="7515"/>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7517"/>
                                        </p:tgtEl>
                                        <p:attrNameLst>
                                          <p:attrName>style.visibility</p:attrName>
                                        </p:attrNameLst>
                                      </p:cBhvr>
                                      <p:to>
                                        <p:strVal val="visible"/>
                                      </p:to>
                                    </p:set>
                                    <p:animEffect filter="dissolve" transition="in">
                                      <p:cBhvr>
                                        <p:cTn id="48" dur="500"/>
                                        <p:tgtEl>
                                          <p:spTgt spid="7517"/>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7521"/>
                                        </p:tgtEl>
                                        <p:attrNameLst>
                                          <p:attrName>style.visibility</p:attrName>
                                        </p:attrNameLst>
                                      </p:cBhvr>
                                      <p:to>
                                        <p:strVal val="visible"/>
                                      </p:to>
                                    </p:set>
                                    <p:animEffect filter="dissolve" transition="in">
                                      <p:cBhvr>
                                        <p:cTn id="53" dur="500"/>
                                        <p:tgtEl>
                                          <p:spTgt spid="7521"/>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2" presetID="22" grpId="10" fill="hold">
                                  <p:stCondLst>
                                    <p:cond delay="0"/>
                                  </p:stCondLst>
                                  <p:iterate type="el" backwards="0">
                                    <p:tmAbs val="0"/>
                                  </p:iterate>
                                  <p:childTnLst>
                                    <p:set>
                                      <p:cBhvr>
                                        <p:cTn id="57" fill="hold"/>
                                        <p:tgtEl>
                                          <p:spTgt spid="7530"/>
                                        </p:tgtEl>
                                        <p:attrNameLst>
                                          <p:attrName>style.visibility</p:attrName>
                                        </p:attrNameLst>
                                      </p:cBhvr>
                                      <p:to>
                                        <p:strVal val="visible"/>
                                      </p:to>
                                    </p:set>
                                    <p:animEffect filter="wipe(right)" transition="in">
                                      <p:cBhvr>
                                        <p:cTn id="58" dur="500"/>
                                        <p:tgtEl>
                                          <p:spTgt spid="7530"/>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4" presetID="22" grpId="11" fill="hold">
                                  <p:stCondLst>
                                    <p:cond delay="0"/>
                                  </p:stCondLst>
                                  <p:iterate type="el" backwards="0">
                                    <p:tmAbs val="0"/>
                                  </p:iterate>
                                  <p:childTnLst>
                                    <p:set>
                                      <p:cBhvr>
                                        <p:cTn id="62" fill="hold"/>
                                        <p:tgtEl>
                                          <p:spTgt spid="7531"/>
                                        </p:tgtEl>
                                        <p:attrNameLst>
                                          <p:attrName>style.visibility</p:attrName>
                                        </p:attrNameLst>
                                      </p:cBhvr>
                                      <p:to>
                                        <p:strVal val="visible"/>
                                      </p:to>
                                    </p:set>
                                    <p:animEffect filter="wipe(down)" transition="in">
                                      <p:cBhvr>
                                        <p:cTn id="63" dur="500"/>
                                        <p:tgtEl>
                                          <p:spTgt spid="7531"/>
                                        </p:tgtEl>
                                      </p:cBhvr>
                                    </p:animEffect>
                                  </p:childTnLst>
                                </p:cTn>
                              </p:par>
                            </p:childTnLst>
                          </p:cTn>
                        </p:par>
                        <p:par>
                          <p:cTn id="64" fill="hold">
                            <p:stCondLst>
                              <p:cond delay="500"/>
                            </p:stCondLst>
                            <p:childTnLst>
                              <p:par>
                                <p:cTn id="65" presetClass="entr" nodeType="afterEffect" presetSubtype="4" presetID="22" grpId="12" fill="hold">
                                  <p:stCondLst>
                                    <p:cond delay="0"/>
                                  </p:stCondLst>
                                  <p:iterate type="el" backwards="0">
                                    <p:tmAbs val="0"/>
                                  </p:iterate>
                                  <p:childTnLst>
                                    <p:set>
                                      <p:cBhvr>
                                        <p:cTn id="66" fill="hold"/>
                                        <p:tgtEl>
                                          <p:spTgt spid="7532"/>
                                        </p:tgtEl>
                                        <p:attrNameLst>
                                          <p:attrName>style.visibility</p:attrName>
                                        </p:attrNameLst>
                                      </p:cBhvr>
                                      <p:to>
                                        <p:strVal val="visible"/>
                                      </p:to>
                                    </p:set>
                                    <p:animEffect filter="wipe(down)" transition="in">
                                      <p:cBhvr>
                                        <p:cTn id="67" dur="500"/>
                                        <p:tgtEl>
                                          <p:spTgt spid="7532"/>
                                        </p:tgtEl>
                                      </p:cBhvr>
                                    </p:animEffect>
                                  </p:childTnLst>
                                </p:cTn>
                              </p:par>
                            </p:childTnLst>
                          </p:cTn>
                        </p:par>
                        <p:par>
                          <p:cTn id="68" fill="hold">
                            <p:stCondLst>
                              <p:cond delay="1000"/>
                            </p:stCondLst>
                            <p:childTnLst>
                              <p:par>
                                <p:cTn id="69" presetClass="entr" nodeType="afterEffect" presetSubtype="4" presetID="22" grpId="13" fill="hold">
                                  <p:stCondLst>
                                    <p:cond delay="0"/>
                                  </p:stCondLst>
                                  <p:iterate type="el" backwards="0">
                                    <p:tmAbs val="0"/>
                                  </p:iterate>
                                  <p:childTnLst>
                                    <p:set>
                                      <p:cBhvr>
                                        <p:cTn id="70" fill="hold"/>
                                        <p:tgtEl>
                                          <p:spTgt spid="7533"/>
                                        </p:tgtEl>
                                        <p:attrNameLst>
                                          <p:attrName>style.visibility</p:attrName>
                                        </p:attrNameLst>
                                      </p:cBhvr>
                                      <p:to>
                                        <p:strVal val="visible"/>
                                      </p:to>
                                    </p:set>
                                    <p:animEffect filter="wipe(down)" transition="in">
                                      <p:cBhvr>
                                        <p:cTn id="71" dur="500"/>
                                        <p:tgtEl>
                                          <p:spTgt spid="7533"/>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Subtype="8" presetID="22" grpId="14" fill="hold">
                                  <p:stCondLst>
                                    <p:cond delay="0"/>
                                  </p:stCondLst>
                                  <p:iterate type="el" backwards="0">
                                    <p:tmAbs val="0"/>
                                  </p:iterate>
                                  <p:childTnLst>
                                    <p:set>
                                      <p:cBhvr>
                                        <p:cTn id="75" fill="hold"/>
                                        <p:tgtEl>
                                          <p:spTgt spid="7524"/>
                                        </p:tgtEl>
                                        <p:attrNameLst>
                                          <p:attrName>style.visibility</p:attrName>
                                        </p:attrNameLst>
                                      </p:cBhvr>
                                      <p:to>
                                        <p:strVal val="visible"/>
                                      </p:to>
                                    </p:set>
                                    <p:animEffect filter="wipe(left)" transition="in">
                                      <p:cBhvr>
                                        <p:cTn id="76" dur="500"/>
                                        <p:tgtEl>
                                          <p:spTgt spid="7524"/>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Subtype="8" presetID="22" grpId="15" fill="hold">
                                  <p:stCondLst>
                                    <p:cond delay="0"/>
                                  </p:stCondLst>
                                  <p:iterate type="el" backwards="0">
                                    <p:tmAbs val="0"/>
                                  </p:iterate>
                                  <p:childTnLst>
                                    <p:set>
                                      <p:cBhvr>
                                        <p:cTn id="80" fill="hold"/>
                                        <p:tgtEl>
                                          <p:spTgt spid="7527"/>
                                        </p:tgtEl>
                                        <p:attrNameLst>
                                          <p:attrName>style.visibility</p:attrName>
                                        </p:attrNameLst>
                                      </p:cBhvr>
                                      <p:to>
                                        <p:strVal val="visible"/>
                                      </p:to>
                                    </p:set>
                                    <p:animEffect filter="wipe(left)" transition="in">
                                      <p:cBhvr>
                                        <p:cTn id="81" dur="500"/>
                                        <p:tgtEl>
                                          <p:spTgt spid="7527"/>
                                        </p:tgtEl>
                                      </p:cBhvr>
                                    </p:animEffect>
                                  </p:childTnLst>
                                </p:cTn>
                              </p:par>
                            </p:childTnLst>
                          </p:cTn>
                        </p:par>
                        <p:par>
                          <p:cTn id="82" fill="hold">
                            <p:stCondLst>
                              <p:cond delay="500"/>
                            </p:stCondLst>
                            <p:childTnLst>
                              <p:par>
                                <p:cTn id="83" presetClass="entr" nodeType="afterEffect" presetSubtype="8" presetID="22" grpId="16" fill="hold">
                                  <p:stCondLst>
                                    <p:cond delay="0"/>
                                  </p:stCondLst>
                                  <p:iterate type="el" backwards="0">
                                    <p:tmAbs val="0"/>
                                  </p:iterate>
                                  <p:childTnLst>
                                    <p:set>
                                      <p:cBhvr>
                                        <p:cTn id="84" fill="hold"/>
                                        <p:tgtEl>
                                          <p:spTgt spid="7526"/>
                                        </p:tgtEl>
                                        <p:attrNameLst>
                                          <p:attrName>style.visibility</p:attrName>
                                        </p:attrNameLst>
                                      </p:cBhvr>
                                      <p:to>
                                        <p:strVal val="visible"/>
                                      </p:to>
                                    </p:set>
                                    <p:animEffect filter="wipe(left)" transition="in">
                                      <p:cBhvr>
                                        <p:cTn id="85" dur="500"/>
                                        <p:tgtEl>
                                          <p:spTgt spid="7526"/>
                                        </p:tgtEl>
                                      </p:cBhvr>
                                    </p:animEffect>
                                  </p:childTnLst>
                                </p:cTn>
                              </p:par>
                            </p:childTnLst>
                          </p:cTn>
                        </p:par>
                        <p:par>
                          <p:cTn id="86" fill="hold">
                            <p:stCondLst>
                              <p:cond delay="1000"/>
                            </p:stCondLst>
                            <p:childTnLst>
                              <p:par>
                                <p:cTn id="87" presetClass="entr" nodeType="afterEffect" presetSubtype="8" presetID="22" grpId="17" fill="hold">
                                  <p:stCondLst>
                                    <p:cond delay="0"/>
                                  </p:stCondLst>
                                  <p:iterate type="el" backwards="0">
                                    <p:tmAbs val="0"/>
                                  </p:iterate>
                                  <p:childTnLst>
                                    <p:set>
                                      <p:cBhvr>
                                        <p:cTn id="88" fill="hold"/>
                                        <p:tgtEl>
                                          <p:spTgt spid="7525"/>
                                        </p:tgtEl>
                                        <p:attrNameLst>
                                          <p:attrName>style.visibility</p:attrName>
                                        </p:attrNameLst>
                                      </p:cBhvr>
                                      <p:to>
                                        <p:strVal val="visible"/>
                                      </p:to>
                                    </p:set>
                                    <p:animEffect filter="wipe(left)" transition="in">
                                      <p:cBhvr>
                                        <p:cTn id="89" dur="500"/>
                                        <p:tgtEl>
                                          <p:spTgt spid="7525"/>
                                        </p:tgtEl>
                                      </p:cBhvr>
                                    </p:animEffect>
                                  </p:childTnLst>
                                </p:cTn>
                              </p:par>
                            </p:childTnLst>
                          </p:cTn>
                        </p:par>
                      </p:childTnLst>
                    </p:cTn>
                  </p:par>
                  <p:par>
                    <p:cTn id="90" fill="hold">
                      <p:stCondLst>
                        <p:cond delay="indefinite"/>
                      </p:stCondLst>
                      <p:childTnLst>
                        <p:par>
                          <p:cTn id="91" fill="hold">
                            <p:stCondLst>
                              <p:cond delay="0"/>
                            </p:stCondLst>
                            <p:childTnLst>
                              <p:par>
                                <p:cTn id="92" presetClass="entr" nodeType="clickEffect" presetSubtype="2" presetID="22" grpId="18" fill="hold">
                                  <p:stCondLst>
                                    <p:cond delay="0"/>
                                  </p:stCondLst>
                                  <p:iterate type="el" backwards="0">
                                    <p:tmAbs val="0"/>
                                  </p:iterate>
                                  <p:childTnLst>
                                    <p:set>
                                      <p:cBhvr>
                                        <p:cTn id="93" fill="hold"/>
                                        <p:tgtEl>
                                          <p:spTgt spid="7539"/>
                                        </p:tgtEl>
                                        <p:attrNameLst>
                                          <p:attrName>style.visibility</p:attrName>
                                        </p:attrNameLst>
                                      </p:cBhvr>
                                      <p:to>
                                        <p:strVal val="visible"/>
                                      </p:to>
                                    </p:set>
                                    <p:animEffect filter="wipe(right)" transition="in">
                                      <p:cBhvr>
                                        <p:cTn id="94" dur="500"/>
                                        <p:tgtEl>
                                          <p:spTgt spid="7539"/>
                                        </p:tgtEl>
                                      </p:cBhvr>
                                    </p:animEffect>
                                  </p:childTnLst>
                                </p:cTn>
                              </p:par>
                            </p:childTnLst>
                          </p:cTn>
                        </p:par>
                      </p:childTnLst>
                    </p:cTn>
                  </p:par>
                  <p:par>
                    <p:cTn id="95" fill="hold">
                      <p:stCondLst>
                        <p:cond delay="indefinite"/>
                      </p:stCondLst>
                      <p:childTnLst>
                        <p:par>
                          <p:cTn id="96" fill="hold">
                            <p:stCondLst>
                              <p:cond delay="0"/>
                            </p:stCondLst>
                            <p:childTnLst>
                              <p:par>
                                <p:cTn id="97" presetClass="entr" nodeType="clickEffect" presetSubtype="4" presetID="22" grpId="19" fill="hold">
                                  <p:stCondLst>
                                    <p:cond delay="0"/>
                                  </p:stCondLst>
                                  <p:iterate type="el" backwards="0">
                                    <p:tmAbs val="0"/>
                                  </p:iterate>
                                  <p:childTnLst>
                                    <p:set>
                                      <p:cBhvr>
                                        <p:cTn id="98" fill="hold"/>
                                        <p:tgtEl>
                                          <p:spTgt spid="7536"/>
                                        </p:tgtEl>
                                        <p:attrNameLst>
                                          <p:attrName>style.visibility</p:attrName>
                                        </p:attrNameLst>
                                      </p:cBhvr>
                                      <p:to>
                                        <p:strVal val="visible"/>
                                      </p:to>
                                    </p:set>
                                    <p:animEffect filter="wipe(down)" transition="in">
                                      <p:cBhvr>
                                        <p:cTn id="99" dur="500"/>
                                        <p:tgtEl>
                                          <p:spTgt spid="7536"/>
                                        </p:tgtEl>
                                      </p:cBhvr>
                                    </p:animEffect>
                                  </p:childTnLst>
                                </p:cTn>
                              </p:par>
                            </p:childTnLst>
                          </p:cTn>
                        </p:par>
                        <p:par>
                          <p:cTn id="100" fill="hold">
                            <p:stCondLst>
                              <p:cond delay="500"/>
                            </p:stCondLst>
                            <p:childTnLst>
                              <p:par>
                                <p:cTn id="101" presetClass="entr" nodeType="afterEffect" presetSubtype="4" presetID="22" grpId="20" fill="hold">
                                  <p:stCondLst>
                                    <p:cond delay="0"/>
                                  </p:stCondLst>
                                  <p:iterate type="el" backwards="0">
                                    <p:tmAbs val="0"/>
                                  </p:iterate>
                                  <p:childTnLst>
                                    <p:set>
                                      <p:cBhvr>
                                        <p:cTn id="102" fill="hold"/>
                                        <p:tgtEl>
                                          <p:spTgt spid="7535"/>
                                        </p:tgtEl>
                                        <p:attrNameLst>
                                          <p:attrName>style.visibility</p:attrName>
                                        </p:attrNameLst>
                                      </p:cBhvr>
                                      <p:to>
                                        <p:strVal val="visible"/>
                                      </p:to>
                                    </p:set>
                                    <p:animEffect filter="wipe(down)" transition="in">
                                      <p:cBhvr>
                                        <p:cTn id="103" dur="500"/>
                                        <p:tgtEl>
                                          <p:spTgt spid="7535"/>
                                        </p:tgtEl>
                                      </p:cBhvr>
                                    </p:animEffect>
                                  </p:childTnLst>
                                </p:cTn>
                              </p:par>
                            </p:childTnLst>
                          </p:cTn>
                        </p:par>
                        <p:par>
                          <p:cTn id="104" fill="hold">
                            <p:stCondLst>
                              <p:cond delay="1000"/>
                            </p:stCondLst>
                            <p:childTnLst>
                              <p:par>
                                <p:cTn id="105" presetClass="entr" nodeType="afterEffect" presetSubtype="4" presetID="22" grpId="21" fill="hold">
                                  <p:stCondLst>
                                    <p:cond delay="0"/>
                                  </p:stCondLst>
                                  <p:iterate type="el" backwards="0">
                                    <p:tmAbs val="0"/>
                                  </p:iterate>
                                  <p:childTnLst>
                                    <p:set>
                                      <p:cBhvr>
                                        <p:cTn id="106" fill="hold"/>
                                        <p:tgtEl>
                                          <p:spTgt spid="7534"/>
                                        </p:tgtEl>
                                        <p:attrNameLst>
                                          <p:attrName>style.visibility</p:attrName>
                                        </p:attrNameLst>
                                      </p:cBhvr>
                                      <p:to>
                                        <p:strVal val="visible"/>
                                      </p:to>
                                    </p:set>
                                    <p:animEffect filter="wipe(down)" transition="in">
                                      <p:cBhvr>
                                        <p:cTn id="107" dur="500"/>
                                        <p:tgtEl>
                                          <p:spTgt spid="7534"/>
                                        </p:tgtEl>
                                      </p:cBhvr>
                                    </p:animEffect>
                                  </p:childTnLst>
                                </p:cTn>
                              </p:par>
                            </p:childTnLst>
                          </p:cTn>
                        </p:par>
                      </p:childTnLst>
                    </p:cTn>
                  </p:par>
                  <p:par>
                    <p:cTn id="108" fill="hold">
                      <p:stCondLst>
                        <p:cond delay="indefinite"/>
                      </p:stCondLst>
                      <p:childTnLst>
                        <p:par>
                          <p:cTn id="109" fill="hold">
                            <p:stCondLst>
                              <p:cond delay="0"/>
                            </p:stCondLst>
                            <p:childTnLst>
                              <p:par>
                                <p:cTn id="110" presetClass="entr" nodeType="clickEffect" presetSubtype="8" presetID="22" grpId="22" fill="hold">
                                  <p:stCondLst>
                                    <p:cond delay="0"/>
                                  </p:stCondLst>
                                  <p:iterate type="el" backwards="0">
                                    <p:tmAbs val="0"/>
                                  </p:iterate>
                                  <p:childTnLst>
                                    <p:set>
                                      <p:cBhvr>
                                        <p:cTn id="111" fill="hold"/>
                                        <p:tgtEl>
                                          <p:spTgt spid="7542"/>
                                        </p:tgtEl>
                                        <p:attrNameLst>
                                          <p:attrName>style.visibility</p:attrName>
                                        </p:attrNameLst>
                                      </p:cBhvr>
                                      <p:to>
                                        <p:strVal val="visible"/>
                                      </p:to>
                                    </p:set>
                                    <p:animEffect filter="wipe(left)" transition="in">
                                      <p:cBhvr>
                                        <p:cTn id="112" dur="500"/>
                                        <p:tgtEl>
                                          <p:spTgt spid="7542"/>
                                        </p:tgtEl>
                                      </p:cBhvr>
                                    </p:animEffect>
                                  </p:childTnLst>
                                </p:cTn>
                              </p:par>
                            </p:childTnLst>
                          </p:cTn>
                        </p:par>
                      </p:childTnLst>
                    </p:cTn>
                  </p:par>
                  <p:par>
                    <p:cTn id="113" fill="hold">
                      <p:stCondLst>
                        <p:cond delay="indefinite"/>
                      </p:stCondLst>
                      <p:childTnLst>
                        <p:par>
                          <p:cTn id="114" fill="hold">
                            <p:stCondLst>
                              <p:cond delay="0"/>
                            </p:stCondLst>
                            <p:childTnLst>
                              <p:par>
                                <p:cTn id="115" presetClass="entr" nodeType="clickEffect" presetSubtype="4" presetID="22" grpId="23" fill="hold">
                                  <p:stCondLst>
                                    <p:cond delay="0"/>
                                  </p:stCondLst>
                                  <p:iterate type="el" backwards="0">
                                    <p:tmAbs val="0"/>
                                  </p:iterate>
                                  <p:childTnLst>
                                    <p:set>
                                      <p:cBhvr>
                                        <p:cTn id="116" fill="hold"/>
                                        <p:tgtEl>
                                          <p:spTgt spid="7513"/>
                                        </p:tgtEl>
                                        <p:attrNameLst>
                                          <p:attrName>style.visibility</p:attrName>
                                        </p:attrNameLst>
                                      </p:cBhvr>
                                      <p:to>
                                        <p:strVal val="visible"/>
                                      </p:to>
                                    </p:set>
                                    <p:animEffect filter="wipe(down)" transition="in">
                                      <p:cBhvr>
                                        <p:cTn id="117" dur="500"/>
                                        <p:tgtEl>
                                          <p:spTgt spid="7513"/>
                                        </p:tgtEl>
                                      </p:cBhvr>
                                    </p:animEffect>
                                  </p:childTnLst>
                                </p:cTn>
                              </p:par>
                            </p:childTnLst>
                          </p:cTn>
                        </p:par>
                        <p:par>
                          <p:cTn id="118" fill="hold">
                            <p:stCondLst>
                              <p:cond delay="500"/>
                            </p:stCondLst>
                            <p:childTnLst>
                              <p:par>
                                <p:cTn id="119" presetClass="entr" nodeType="afterEffect" presetSubtype="4" presetID="22" grpId="24" fill="hold">
                                  <p:stCondLst>
                                    <p:cond delay="0"/>
                                  </p:stCondLst>
                                  <p:iterate type="el" backwards="0">
                                    <p:tmAbs val="0"/>
                                  </p:iterate>
                                  <p:childTnLst>
                                    <p:set>
                                      <p:cBhvr>
                                        <p:cTn id="120" fill="hold"/>
                                        <p:tgtEl>
                                          <p:spTgt spid="7512"/>
                                        </p:tgtEl>
                                        <p:attrNameLst>
                                          <p:attrName>style.visibility</p:attrName>
                                        </p:attrNameLst>
                                      </p:cBhvr>
                                      <p:to>
                                        <p:strVal val="visible"/>
                                      </p:to>
                                    </p:set>
                                    <p:animEffect filter="wipe(down)" transition="in">
                                      <p:cBhvr>
                                        <p:cTn id="121" dur="500"/>
                                        <p:tgtEl>
                                          <p:spTgt spid="7512"/>
                                        </p:tgtEl>
                                      </p:cBhvr>
                                    </p:animEffect>
                                  </p:childTnLst>
                                </p:cTn>
                              </p:par>
                            </p:childTnLst>
                          </p:cTn>
                        </p:par>
                        <p:par>
                          <p:cTn id="122" fill="hold">
                            <p:stCondLst>
                              <p:cond delay="1000"/>
                            </p:stCondLst>
                            <p:childTnLst>
                              <p:par>
                                <p:cTn id="123" presetClass="entr" nodeType="afterEffect" presetSubtype="4" presetID="22" grpId="25" fill="hold">
                                  <p:stCondLst>
                                    <p:cond delay="0"/>
                                  </p:stCondLst>
                                  <p:iterate type="el" backwards="0">
                                    <p:tmAbs val="0"/>
                                  </p:iterate>
                                  <p:childTnLst>
                                    <p:set>
                                      <p:cBhvr>
                                        <p:cTn id="124" fill="hold"/>
                                        <p:tgtEl>
                                          <p:spTgt spid="7511"/>
                                        </p:tgtEl>
                                        <p:attrNameLst>
                                          <p:attrName>style.visibility</p:attrName>
                                        </p:attrNameLst>
                                      </p:cBhvr>
                                      <p:to>
                                        <p:strVal val="visible"/>
                                      </p:to>
                                    </p:set>
                                    <p:animEffect filter="wipe(down)" transition="in">
                                      <p:cBhvr>
                                        <p:cTn id="125" dur="500"/>
                                        <p:tgtEl>
                                          <p:spTgt spid="751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512" grpId="24"/>
      <p:bldP build="whole" bldLvl="1" animBg="1" rev="0" advAuto="0" spid="7535" grpId="20"/>
      <p:bldP build="whole" bldLvl="1" animBg="1" rev="0" advAuto="0" spid="7519" grpId="5"/>
      <p:bldP build="whole" bldLvl="1" animBg="1" rev="0" advAuto="0" spid="7517" grpId="8"/>
      <p:bldP build="whole" bldLvl="1" animBg="1" rev="0" advAuto="0" spid="7525" grpId="17"/>
      <p:bldP build="whole" bldLvl="1" animBg="1" rev="0" advAuto="0" spid="7521" grpId="9"/>
      <p:bldP build="whole" bldLvl="1" animBg="1" rev="0" advAuto="0" spid="7515" grpId="7"/>
      <p:bldP build="whole" bldLvl="1" animBg="1" rev="0" advAuto="0" spid="7536" grpId="19"/>
      <p:bldP build="whole" bldLvl="1" animBg="1" rev="0" advAuto="0" spid="7533" grpId="13"/>
      <p:bldP build="whole" bldLvl="1" animBg="1" rev="0" advAuto="0" spid="7516" grpId="6"/>
      <p:bldP build="whole" bldLvl="1" animBg="1" rev="0" advAuto="0" spid="7532" grpId="12"/>
      <p:bldP build="p" bldLvl="1" animBg="1" rev="0" advAuto="0" spid="7509" grpId="2"/>
      <p:bldP build="whole" bldLvl="1" animBg="1" rev="0" advAuto="0" spid="7542" grpId="22"/>
      <p:bldP build="whole" bldLvl="1" animBg="1" rev="0" advAuto="0" spid="7527" grpId="15"/>
      <p:bldP build="whole" bldLvl="1" animBg="1" rev="0" advAuto="0" spid="7530" grpId="10"/>
      <p:bldP build="whole" bldLvl="1" animBg="1" rev="0" advAuto="0" spid="7526" grpId="16"/>
      <p:bldP build="whole" bldLvl="1" animBg="1" rev="0" advAuto="0" spid="7534" grpId="21"/>
      <p:bldP build="whole" bldLvl="1" animBg="1" rev="0" advAuto="0" spid="7511" grpId="25"/>
      <p:bldP build="whole" bldLvl="1" animBg="1" rev="0" advAuto="0" spid="7518" grpId="3"/>
      <p:bldP build="whole" bldLvl="1" animBg="1" rev="0" advAuto="0" spid="7539" grpId="18"/>
      <p:bldP build="whole" bldLvl="1" animBg="1" rev="0" advAuto="0" spid="7531" grpId="11"/>
      <p:bldP build="whole" bldLvl="1" animBg="1" rev="0" advAuto="0" spid="7514" grpId="4"/>
      <p:bldP build="p" bldLvl="1" animBg="1" rev="0" advAuto="0" spid="7508" grpId="1"/>
      <p:bldP build="whole" bldLvl="1" animBg="1" rev="0" advAuto="0" spid="7524" grpId="14"/>
      <p:bldP build="whole" bldLvl="1" animBg="1" rev="0" advAuto="0" spid="7513" grpId="23"/>
    </p:bldLst>
  </p:timing>
</p:sld>
</file>

<file path=ppt/slides/slide12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544" name="Shape 7544"/>
          <p:cNvSpPr/>
          <p:nvPr/>
        </p:nvSpPr>
        <p:spPr>
          <a:xfrm>
            <a:off x="6528433" y="4412989"/>
            <a:ext cx="102066" cy="1813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21600"/>
                </a:lnTo>
                <a:lnTo>
                  <a:pt x="21600" y="0"/>
                </a:lnTo>
                <a:close/>
              </a:path>
            </a:pathLst>
          </a:custGeom>
          <a:solidFill>
            <a:srgbClr val="D9D9D9"/>
          </a:solidFill>
          <a:ln w="12700">
            <a:miter lim="400000"/>
          </a:ln>
        </p:spPr>
        <p:txBody>
          <a:bodyPr lIns="45719" rIns="45719"/>
          <a:lstStyle/>
          <a:p>
            <a:pPr/>
          </a:p>
        </p:txBody>
      </p:sp>
      <p:sp>
        <p:nvSpPr>
          <p:cNvPr id="7545" name="Shape 7545"/>
          <p:cNvSpPr/>
          <p:nvPr/>
        </p:nvSpPr>
        <p:spPr>
          <a:xfrm>
            <a:off x="5663567" y="4594288"/>
            <a:ext cx="206817"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ln w="12700">
            <a:miter lim="400000"/>
          </a:ln>
        </p:spPr>
        <p:txBody>
          <a:bodyPr lIns="45719" rIns="45719"/>
          <a:lstStyle/>
          <a:p>
            <a:pPr/>
          </a:p>
        </p:txBody>
      </p:sp>
      <p:sp>
        <p:nvSpPr>
          <p:cNvPr id="7546" name="Shape 7546"/>
          <p:cNvSpPr/>
          <p:nvPr/>
        </p:nvSpPr>
        <p:spPr>
          <a:xfrm>
            <a:off x="4693949" y="3843573"/>
            <a:ext cx="639250" cy="9279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151" y="0"/>
                </a:moveTo>
                <a:lnTo>
                  <a:pt x="0" y="21600"/>
                </a:lnTo>
                <a:lnTo>
                  <a:pt x="18151" y="0"/>
                </a:lnTo>
                <a:lnTo>
                  <a:pt x="21600" y="4126"/>
                </a:lnTo>
                <a:lnTo>
                  <a:pt x="18151" y="0"/>
                </a:lnTo>
                <a:close/>
              </a:path>
            </a:pathLst>
          </a:custGeom>
          <a:solidFill>
            <a:srgbClr val="D9D9D9"/>
          </a:solidFill>
          <a:ln w="12700">
            <a:miter lim="400000"/>
          </a:ln>
        </p:spPr>
        <p:txBody>
          <a:bodyPr lIns="45719" rIns="45719"/>
          <a:lstStyle/>
          <a:p>
            <a:pPr/>
          </a:p>
        </p:txBody>
      </p:sp>
      <p:sp>
        <p:nvSpPr>
          <p:cNvPr id="7547" name="Shape 7547"/>
          <p:cNvSpPr/>
          <p:nvPr/>
        </p:nvSpPr>
        <p:spPr>
          <a:xfrm>
            <a:off x="5558816" y="3095544"/>
            <a:ext cx="104752" cy="1786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21600"/>
                </a:lnTo>
                <a:lnTo>
                  <a:pt x="21600" y="0"/>
                </a:lnTo>
                <a:close/>
              </a:path>
            </a:pathLst>
          </a:custGeom>
          <a:solidFill>
            <a:srgbClr val="D9D9D9"/>
          </a:solidFill>
          <a:ln w="12700">
            <a:miter lim="400000"/>
          </a:ln>
        </p:spPr>
        <p:txBody>
          <a:bodyPr lIns="45719" rIns="45719"/>
          <a:lstStyle/>
          <a:p>
            <a:pPr/>
          </a:p>
        </p:txBody>
      </p:sp>
      <p:sp>
        <p:nvSpPr>
          <p:cNvPr id="7548" name="Shape 7548"/>
          <p:cNvSpPr/>
          <p:nvPr/>
        </p:nvSpPr>
        <p:spPr>
          <a:xfrm>
            <a:off x="6321616" y="3095544"/>
            <a:ext cx="206817"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lnTo>
                  <a:pt x="21600" y="0"/>
                </a:lnTo>
                <a:lnTo>
                  <a:pt x="0" y="0"/>
                </a:lnTo>
                <a:close/>
              </a:path>
            </a:pathLst>
          </a:custGeom>
          <a:ln w="12700">
            <a:miter lim="400000"/>
          </a:ln>
        </p:spPr>
        <p:txBody>
          <a:bodyPr lIns="45719" rIns="45719"/>
          <a:lstStyle/>
          <a:p>
            <a:pPr/>
          </a:p>
        </p:txBody>
      </p:sp>
      <p:grpSp>
        <p:nvGrpSpPr>
          <p:cNvPr id="7553" name="Group 7553"/>
          <p:cNvGrpSpPr/>
          <p:nvPr/>
        </p:nvGrpSpPr>
        <p:grpSpPr>
          <a:xfrm>
            <a:off x="4182281" y="1935227"/>
            <a:ext cx="2346152" cy="1404738"/>
            <a:chOff x="0" y="0"/>
            <a:chExt cx="2346150" cy="1404736"/>
          </a:xfrm>
        </p:grpSpPr>
        <p:grpSp>
          <p:nvGrpSpPr>
            <p:cNvPr id="7551" name="Group 7551"/>
            <p:cNvGrpSpPr/>
            <p:nvPr/>
          </p:nvGrpSpPr>
          <p:grpSpPr>
            <a:xfrm>
              <a:off x="0" y="-1"/>
              <a:ext cx="2346151" cy="1404738"/>
              <a:chOff x="0" y="0"/>
              <a:chExt cx="2346150" cy="1404736"/>
            </a:xfrm>
          </p:grpSpPr>
          <p:sp>
            <p:nvSpPr>
              <p:cNvPr id="7549" name="Shape 7549"/>
              <p:cNvSpPr/>
              <p:nvPr/>
            </p:nvSpPr>
            <p:spPr>
              <a:xfrm>
                <a:off x="0" y="-1"/>
                <a:ext cx="2346151" cy="14047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54" y="3567"/>
                    </a:moveTo>
                    <a:cubicBezTo>
                      <a:pt x="15863" y="1417"/>
                      <a:pt x="14429" y="0"/>
                      <a:pt x="12820" y="0"/>
                    </a:cubicBezTo>
                    <a:cubicBezTo>
                      <a:pt x="9805" y="0"/>
                      <a:pt x="9805" y="0"/>
                      <a:pt x="9805" y="0"/>
                    </a:cubicBezTo>
                    <a:cubicBezTo>
                      <a:pt x="8517" y="0"/>
                      <a:pt x="6937" y="1515"/>
                      <a:pt x="6293" y="3372"/>
                    </a:cubicBezTo>
                    <a:cubicBezTo>
                      <a:pt x="0" y="21600"/>
                      <a:pt x="0" y="21600"/>
                      <a:pt x="0" y="21600"/>
                    </a:cubicBezTo>
                    <a:cubicBezTo>
                      <a:pt x="820" y="19254"/>
                      <a:pt x="2254" y="17935"/>
                      <a:pt x="3746" y="17837"/>
                    </a:cubicBezTo>
                    <a:cubicBezTo>
                      <a:pt x="21600" y="17837"/>
                      <a:pt x="21600" y="17837"/>
                      <a:pt x="21600" y="17837"/>
                    </a:cubicBezTo>
                    <a:cubicBezTo>
                      <a:pt x="16654" y="3567"/>
                      <a:pt x="16654" y="3567"/>
                      <a:pt x="16654" y="3567"/>
                    </a:cubicBezTo>
                  </a:path>
                </a:pathLst>
              </a:custGeom>
              <a:solidFill>
                <a:srgbClr val="495D6B"/>
              </a:solidFill>
              <a:ln w="12700" cap="flat">
                <a:noFill/>
                <a:miter lim="400000"/>
              </a:ln>
              <a:effectLst/>
            </p:spPr>
            <p:txBody>
              <a:bodyPr wrap="square" lIns="45719" tIns="45719" rIns="45719" bIns="45719" numCol="1" anchor="t">
                <a:noAutofit/>
              </a:bodyPr>
              <a:lstStyle/>
              <a:p>
                <a:pPr/>
              </a:p>
            </p:txBody>
          </p:sp>
          <p:sp>
            <p:nvSpPr>
              <p:cNvPr id="7550" name="Shape 7550"/>
              <p:cNvSpPr/>
              <p:nvPr/>
            </p:nvSpPr>
            <p:spPr>
              <a:xfrm>
                <a:off x="1808966" y="232332"/>
                <a:ext cx="537185" cy="9279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3284" y="21600"/>
                    </a:lnTo>
                    <a:lnTo>
                      <a:pt x="21600" y="21600"/>
                    </a:lnTo>
                    <a:lnTo>
                      <a:pt x="9828" y="9847"/>
                    </a:lnTo>
                    <a:lnTo>
                      <a:pt x="0" y="0"/>
                    </a:ln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sp>
          <p:nvSpPr>
            <p:cNvPr id="7552" name="Shape 7552"/>
            <p:cNvSpPr/>
            <p:nvPr/>
          </p:nvSpPr>
          <p:spPr>
            <a:xfrm>
              <a:off x="1224926" y="372010"/>
              <a:ext cx="207865"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7558" name="Group 7558"/>
          <p:cNvGrpSpPr/>
          <p:nvPr/>
        </p:nvGrpSpPr>
        <p:grpSpPr>
          <a:xfrm>
            <a:off x="5574932" y="1935227"/>
            <a:ext cx="1977818" cy="1908349"/>
            <a:chOff x="0" y="0"/>
            <a:chExt cx="1977817" cy="1908347"/>
          </a:xfrm>
        </p:grpSpPr>
        <p:grpSp>
          <p:nvGrpSpPr>
            <p:cNvPr id="7556" name="Group 7556"/>
            <p:cNvGrpSpPr/>
            <p:nvPr/>
          </p:nvGrpSpPr>
          <p:grpSpPr>
            <a:xfrm>
              <a:off x="0" y="0"/>
              <a:ext cx="1977818" cy="1908348"/>
              <a:chOff x="0" y="0"/>
              <a:chExt cx="1977817" cy="1908347"/>
            </a:xfrm>
          </p:grpSpPr>
          <p:sp>
            <p:nvSpPr>
              <p:cNvPr id="7554" name="Shape 7554"/>
              <p:cNvSpPr/>
              <p:nvPr/>
            </p:nvSpPr>
            <p:spPr>
              <a:xfrm>
                <a:off x="0" y="0"/>
                <a:ext cx="1977818" cy="1908348"/>
              </a:xfrm>
              <a:custGeom>
                <a:avLst/>
                <a:gdLst/>
                <a:ahLst/>
                <a:cxnLst>
                  <a:cxn ang="0">
                    <a:pos x="wd2" y="hd2"/>
                  </a:cxn>
                  <a:cxn ang="5400000">
                    <a:pos x="wd2" y="hd2"/>
                  </a:cxn>
                  <a:cxn ang="10800000">
                    <a:pos x="wd2" y="hd2"/>
                  </a:cxn>
                  <a:cxn ang="16200000">
                    <a:pos x="wd2" y="hd2"/>
                  </a:cxn>
                </a:cxnLst>
                <a:rect l="0" t="0" r="r" b="b"/>
                <a:pathLst>
                  <a:path w="21364" h="21600" fill="norm" stroke="1" extrusionOk="0">
                    <a:moveTo>
                      <a:pt x="20741" y="11088"/>
                    </a:moveTo>
                    <a:cubicBezTo>
                      <a:pt x="21566" y="9432"/>
                      <a:pt x="21600" y="7416"/>
                      <a:pt x="20673" y="5688"/>
                    </a:cubicBezTo>
                    <a:cubicBezTo>
                      <a:pt x="18887" y="2484"/>
                      <a:pt x="18887" y="2484"/>
                      <a:pt x="18887" y="2484"/>
                    </a:cubicBezTo>
                    <a:cubicBezTo>
                      <a:pt x="18132" y="1116"/>
                      <a:pt x="16277" y="0"/>
                      <a:pt x="14766" y="0"/>
                    </a:cubicBezTo>
                    <a:cubicBezTo>
                      <a:pt x="0" y="0"/>
                      <a:pt x="0" y="0"/>
                      <a:pt x="0" y="0"/>
                    </a:cubicBezTo>
                    <a:cubicBezTo>
                      <a:pt x="1889" y="0"/>
                      <a:pt x="3571" y="1044"/>
                      <a:pt x="4499" y="2628"/>
                    </a:cubicBezTo>
                    <a:cubicBezTo>
                      <a:pt x="14972" y="21600"/>
                      <a:pt x="14972" y="21600"/>
                      <a:pt x="14972" y="21600"/>
                    </a:cubicBezTo>
                    <a:cubicBezTo>
                      <a:pt x="20741" y="11088"/>
                      <a:pt x="20741" y="11088"/>
                      <a:pt x="20741" y="11088"/>
                    </a:cubicBezTo>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7555" name="Shape 7555"/>
              <p:cNvSpPr/>
              <p:nvPr/>
            </p:nvSpPr>
            <p:spPr>
              <a:xfrm>
                <a:off x="1281183" y="979018"/>
                <a:ext cx="639250" cy="9293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17449"/>
                    </a:lnTo>
                    <a:lnTo>
                      <a:pt x="3539" y="21600"/>
                    </a:lnTo>
                    <a:lnTo>
                      <a:pt x="21600" y="0"/>
                    </a:ln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sp>
          <p:nvSpPr>
            <p:cNvPr id="7557" name="Shape 7557"/>
            <p:cNvSpPr/>
            <p:nvPr/>
          </p:nvSpPr>
          <p:spPr>
            <a:xfrm>
              <a:off x="1169497" y="372011"/>
              <a:ext cx="210469"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ä</a:t>
              </a:r>
            </a:p>
          </p:txBody>
        </p:sp>
      </p:grpSp>
      <p:grpSp>
        <p:nvGrpSpPr>
          <p:cNvPr id="7563" name="Group 7563"/>
          <p:cNvGrpSpPr/>
          <p:nvPr/>
        </p:nvGrpSpPr>
        <p:grpSpPr>
          <a:xfrm>
            <a:off x="6528433" y="2437495"/>
            <a:ext cx="1696132" cy="2156796"/>
            <a:chOff x="0" y="0"/>
            <a:chExt cx="1696130" cy="2156795"/>
          </a:xfrm>
        </p:grpSpPr>
        <p:grpSp>
          <p:nvGrpSpPr>
            <p:cNvPr id="7561" name="Group 7561"/>
            <p:cNvGrpSpPr/>
            <p:nvPr/>
          </p:nvGrpSpPr>
          <p:grpSpPr>
            <a:xfrm>
              <a:off x="0" y="0"/>
              <a:ext cx="1696131" cy="2156796"/>
              <a:chOff x="0" y="0"/>
              <a:chExt cx="1696130" cy="2156795"/>
            </a:xfrm>
          </p:grpSpPr>
          <p:sp>
            <p:nvSpPr>
              <p:cNvPr id="7559" name="Shape 7559"/>
              <p:cNvSpPr/>
              <p:nvPr/>
            </p:nvSpPr>
            <p:spPr>
              <a:xfrm>
                <a:off x="0" y="0"/>
                <a:ext cx="1696132" cy="2156794"/>
              </a:xfrm>
              <a:custGeom>
                <a:avLst/>
                <a:gdLst/>
                <a:ahLst/>
                <a:cxnLst>
                  <a:cxn ang="0">
                    <a:pos x="wd2" y="hd2"/>
                  </a:cxn>
                  <a:cxn ang="5400000">
                    <a:pos x="wd2" y="hd2"/>
                  </a:cxn>
                  <a:cxn ang="10800000">
                    <a:pos x="wd2" y="hd2"/>
                  </a:cxn>
                  <a:cxn ang="16200000">
                    <a:pos x="wd2" y="hd2"/>
                  </a:cxn>
                </a:cxnLst>
                <a:rect l="0" t="0" r="r" b="b"/>
                <a:pathLst>
                  <a:path w="21380" h="21600" fill="norm" stroke="1" extrusionOk="0">
                    <a:moveTo>
                      <a:pt x="13505" y="21600"/>
                    </a:moveTo>
                    <a:cubicBezTo>
                      <a:pt x="15589" y="21536"/>
                      <a:pt x="17553" y="20644"/>
                      <a:pt x="18675" y="19115"/>
                    </a:cubicBezTo>
                    <a:cubicBezTo>
                      <a:pt x="20718" y="16280"/>
                      <a:pt x="20718" y="16280"/>
                      <a:pt x="20718" y="16280"/>
                    </a:cubicBezTo>
                    <a:cubicBezTo>
                      <a:pt x="21600" y="15069"/>
                      <a:pt x="21600" y="13094"/>
                      <a:pt x="20718" y="11883"/>
                    </a:cubicBezTo>
                    <a:cubicBezTo>
                      <a:pt x="12102" y="0"/>
                      <a:pt x="12102" y="0"/>
                      <a:pt x="12102" y="0"/>
                    </a:cubicBezTo>
                    <a:cubicBezTo>
                      <a:pt x="13184" y="1529"/>
                      <a:pt x="13144" y="3313"/>
                      <a:pt x="12183" y="4779"/>
                    </a:cubicBezTo>
                    <a:cubicBezTo>
                      <a:pt x="0" y="21600"/>
                      <a:pt x="0" y="21600"/>
                      <a:pt x="0" y="21600"/>
                    </a:cubicBezTo>
                    <a:cubicBezTo>
                      <a:pt x="13505" y="21600"/>
                      <a:pt x="13505" y="21600"/>
                      <a:pt x="13505" y="21600"/>
                    </a:cubicBezTo>
                  </a:path>
                </a:pathLst>
              </a:custGeom>
              <a:solidFill>
                <a:srgbClr val="B8CBD3"/>
              </a:solidFill>
              <a:ln w="12700" cap="flat">
                <a:noFill/>
                <a:miter lim="400000"/>
              </a:ln>
              <a:effectLst/>
            </p:spPr>
            <p:txBody>
              <a:bodyPr wrap="square" lIns="45719" tIns="45719" rIns="45719" bIns="45719" numCol="1" anchor="t">
                <a:noAutofit/>
              </a:bodyPr>
              <a:lstStyle/>
              <a:p>
                <a:pPr/>
              </a:p>
            </p:txBody>
          </p:sp>
          <p:sp>
            <p:nvSpPr>
              <p:cNvPr id="7560" name="Shape 7560"/>
              <p:cNvSpPr/>
              <p:nvPr/>
            </p:nvSpPr>
            <p:spPr>
              <a:xfrm>
                <a:off x="0" y="1975495"/>
                <a:ext cx="1071682" cy="1813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 y="0"/>
                    </a:moveTo>
                    <a:lnTo>
                      <a:pt x="0" y="21600"/>
                    </a:lnTo>
                    <a:lnTo>
                      <a:pt x="21600" y="21600"/>
                    </a:lnTo>
                    <a:lnTo>
                      <a:pt x="2057" y="0"/>
                    </a:ln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sp>
          <p:nvSpPr>
            <p:cNvPr id="7562" name="Shape 7562"/>
            <p:cNvSpPr/>
            <p:nvPr/>
          </p:nvSpPr>
          <p:spPr>
            <a:xfrm>
              <a:off x="990010" y="1201531"/>
              <a:ext cx="131118"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7568" name="Group 7568"/>
          <p:cNvGrpSpPr/>
          <p:nvPr/>
        </p:nvGrpSpPr>
        <p:grpSpPr>
          <a:xfrm>
            <a:off x="5663567" y="4345842"/>
            <a:ext cx="2346152" cy="1406080"/>
            <a:chOff x="0" y="0"/>
            <a:chExt cx="2346150" cy="1406079"/>
          </a:xfrm>
        </p:grpSpPr>
        <p:grpSp>
          <p:nvGrpSpPr>
            <p:cNvPr id="7566" name="Group 7566"/>
            <p:cNvGrpSpPr/>
            <p:nvPr/>
          </p:nvGrpSpPr>
          <p:grpSpPr>
            <a:xfrm>
              <a:off x="-1" y="0"/>
              <a:ext cx="2346152" cy="1406080"/>
              <a:chOff x="0" y="0"/>
              <a:chExt cx="2346151" cy="1406079"/>
            </a:xfrm>
          </p:grpSpPr>
          <p:sp>
            <p:nvSpPr>
              <p:cNvPr id="7564" name="Shape 7564"/>
              <p:cNvSpPr/>
              <p:nvPr/>
            </p:nvSpPr>
            <p:spPr>
              <a:xfrm>
                <a:off x="0" y="0"/>
                <a:ext cx="2346151" cy="14060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917" y="18081"/>
                    </a:moveTo>
                    <a:cubicBezTo>
                      <a:pt x="5737" y="20183"/>
                      <a:pt x="7141" y="21600"/>
                      <a:pt x="8780" y="21600"/>
                    </a:cubicBezTo>
                    <a:cubicBezTo>
                      <a:pt x="11766" y="21600"/>
                      <a:pt x="11766" y="21600"/>
                      <a:pt x="11766" y="21600"/>
                    </a:cubicBezTo>
                    <a:cubicBezTo>
                      <a:pt x="13054" y="21600"/>
                      <a:pt x="14634" y="20085"/>
                      <a:pt x="15278" y="18228"/>
                    </a:cubicBezTo>
                    <a:cubicBezTo>
                      <a:pt x="21600" y="0"/>
                      <a:pt x="21600" y="0"/>
                      <a:pt x="21600" y="0"/>
                    </a:cubicBezTo>
                    <a:cubicBezTo>
                      <a:pt x="20780" y="2346"/>
                      <a:pt x="19346" y="3714"/>
                      <a:pt x="17824" y="3812"/>
                    </a:cubicBezTo>
                    <a:cubicBezTo>
                      <a:pt x="0" y="3812"/>
                      <a:pt x="0" y="3812"/>
                      <a:pt x="0" y="3812"/>
                    </a:cubicBezTo>
                    <a:cubicBezTo>
                      <a:pt x="4917" y="18081"/>
                      <a:pt x="4917" y="18081"/>
                      <a:pt x="4917" y="18081"/>
                    </a:cubicBezTo>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7565" name="Shape 7565"/>
              <p:cNvSpPr/>
              <p:nvPr/>
            </p:nvSpPr>
            <p:spPr>
              <a:xfrm>
                <a:off x="-1" y="248447"/>
                <a:ext cx="534500" cy="9279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71" y="219"/>
                    </a:lnTo>
                    <a:lnTo>
                      <a:pt x="21600" y="21600"/>
                    </a:lnTo>
                    <a:lnTo>
                      <a:pt x="8358" y="0"/>
                    </a:lnTo>
                    <a:lnTo>
                      <a:pt x="0" y="0"/>
                    </a:ln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sp>
          <p:nvSpPr>
            <p:cNvPr id="7567" name="Shape 7567"/>
            <p:cNvSpPr/>
            <p:nvPr/>
          </p:nvSpPr>
          <p:spPr>
            <a:xfrm>
              <a:off x="920470" y="607538"/>
              <a:ext cx="190501"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2800">
                  <a:solidFill>
                    <a:srgbClr val="FFFFFF"/>
                  </a:solidFill>
                  <a:latin typeface="FontAwesome"/>
                  <a:ea typeface="FontAwesome"/>
                  <a:cs typeface="FontAwesome"/>
                  <a:sym typeface="FontAwesome"/>
                </a:defRPr>
              </a:lvl1pPr>
            </a:lstStyle>
            <a:p>
              <a:pPr/>
              <a:r>
                <a:t>ç</a:t>
              </a:r>
            </a:p>
          </p:txBody>
        </p:sp>
      </p:grpSp>
      <p:grpSp>
        <p:nvGrpSpPr>
          <p:cNvPr id="7573" name="Group 7573"/>
          <p:cNvGrpSpPr/>
          <p:nvPr/>
        </p:nvGrpSpPr>
        <p:grpSpPr>
          <a:xfrm>
            <a:off x="4636941" y="3843573"/>
            <a:ext cx="1980129" cy="1908349"/>
            <a:chOff x="0" y="0"/>
            <a:chExt cx="1980128" cy="1908348"/>
          </a:xfrm>
        </p:grpSpPr>
        <p:grpSp>
          <p:nvGrpSpPr>
            <p:cNvPr id="7571" name="Group 7571"/>
            <p:cNvGrpSpPr/>
            <p:nvPr/>
          </p:nvGrpSpPr>
          <p:grpSpPr>
            <a:xfrm>
              <a:off x="-1" y="0"/>
              <a:ext cx="1980130" cy="1908349"/>
              <a:chOff x="0" y="0"/>
              <a:chExt cx="1980128" cy="1908348"/>
            </a:xfrm>
          </p:grpSpPr>
          <p:sp>
            <p:nvSpPr>
              <p:cNvPr id="7569" name="Shape 7569"/>
              <p:cNvSpPr/>
              <p:nvPr/>
            </p:nvSpPr>
            <p:spPr>
              <a:xfrm>
                <a:off x="-1" y="0"/>
                <a:ext cx="1980130" cy="1908349"/>
              </a:xfrm>
              <a:custGeom>
                <a:avLst/>
                <a:gdLst/>
                <a:ahLst/>
                <a:cxnLst>
                  <a:cxn ang="0">
                    <a:pos x="wd2" y="hd2"/>
                  </a:cxn>
                  <a:cxn ang="5400000">
                    <a:pos x="wd2" y="hd2"/>
                  </a:cxn>
                  <a:cxn ang="10800000">
                    <a:pos x="wd2" y="hd2"/>
                  </a:cxn>
                  <a:cxn ang="16200000">
                    <a:pos x="wd2" y="hd2"/>
                  </a:cxn>
                </a:cxnLst>
                <a:rect l="0" t="0" r="r" b="b"/>
                <a:pathLst>
                  <a:path w="21360" h="21600" fill="norm" stroke="1" extrusionOk="0">
                    <a:moveTo>
                      <a:pt x="617" y="10512"/>
                    </a:moveTo>
                    <a:cubicBezTo>
                      <a:pt x="-206" y="12168"/>
                      <a:pt x="-240" y="14184"/>
                      <a:pt x="720" y="15912"/>
                    </a:cubicBezTo>
                    <a:cubicBezTo>
                      <a:pt x="2469" y="19116"/>
                      <a:pt x="2469" y="19116"/>
                      <a:pt x="2469" y="19116"/>
                    </a:cubicBezTo>
                    <a:cubicBezTo>
                      <a:pt x="3223" y="20484"/>
                      <a:pt x="5074" y="21600"/>
                      <a:pt x="6583" y="21600"/>
                    </a:cubicBezTo>
                    <a:cubicBezTo>
                      <a:pt x="21360" y="21600"/>
                      <a:pt x="21360" y="21600"/>
                      <a:pt x="21360" y="21600"/>
                    </a:cubicBezTo>
                    <a:cubicBezTo>
                      <a:pt x="19440" y="21600"/>
                      <a:pt x="17794" y="20556"/>
                      <a:pt x="16834" y="19008"/>
                    </a:cubicBezTo>
                    <a:cubicBezTo>
                      <a:pt x="6411" y="0"/>
                      <a:pt x="6411" y="0"/>
                      <a:pt x="6411" y="0"/>
                    </a:cubicBezTo>
                    <a:cubicBezTo>
                      <a:pt x="617" y="10512"/>
                      <a:pt x="617" y="10512"/>
                      <a:pt x="617" y="10512"/>
                    </a:cubicBezTo>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7570" name="Shape 7570"/>
              <p:cNvSpPr/>
              <p:nvPr/>
            </p:nvSpPr>
            <p:spPr>
              <a:xfrm>
                <a:off x="57008" y="0"/>
                <a:ext cx="639250" cy="9279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151" y="0"/>
                    </a:moveTo>
                    <a:lnTo>
                      <a:pt x="0" y="21600"/>
                    </a:lnTo>
                    <a:lnTo>
                      <a:pt x="21600" y="4126"/>
                    </a:lnTo>
                    <a:lnTo>
                      <a:pt x="18151" y="0"/>
                    </a:ln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sp>
          <p:nvSpPr>
            <p:cNvPr id="7572" name="Shape 7572"/>
            <p:cNvSpPr/>
            <p:nvPr/>
          </p:nvSpPr>
          <p:spPr>
            <a:xfrm>
              <a:off x="511969" y="1109806"/>
              <a:ext cx="127001"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2800">
                  <a:solidFill>
                    <a:srgbClr val="FFFFFF"/>
                  </a:solidFill>
                  <a:latin typeface="FontAwesome"/>
                  <a:ea typeface="FontAwesome"/>
                  <a:cs typeface="FontAwesome"/>
                  <a:sym typeface="FontAwesome"/>
                </a:defRPr>
              </a:lvl1pPr>
            </a:lstStyle>
            <a:p>
              <a:pPr/>
              <a:r>
                <a:t>|</a:t>
              </a:r>
            </a:p>
          </p:txBody>
        </p:sp>
      </p:grpSp>
      <p:grpSp>
        <p:nvGrpSpPr>
          <p:cNvPr id="7578" name="Group 7578"/>
          <p:cNvGrpSpPr/>
          <p:nvPr/>
        </p:nvGrpSpPr>
        <p:grpSpPr>
          <a:xfrm>
            <a:off x="3967435" y="3095544"/>
            <a:ext cx="1696132" cy="2152766"/>
            <a:chOff x="0" y="0"/>
            <a:chExt cx="1696131" cy="2152764"/>
          </a:xfrm>
        </p:grpSpPr>
        <p:grpSp>
          <p:nvGrpSpPr>
            <p:cNvPr id="7576" name="Group 7576"/>
            <p:cNvGrpSpPr/>
            <p:nvPr/>
          </p:nvGrpSpPr>
          <p:grpSpPr>
            <a:xfrm>
              <a:off x="0" y="0"/>
              <a:ext cx="1696132" cy="2152765"/>
              <a:chOff x="0" y="0"/>
              <a:chExt cx="1696131" cy="2152764"/>
            </a:xfrm>
          </p:grpSpPr>
          <p:sp>
            <p:nvSpPr>
              <p:cNvPr id="7574" name="Shape 7574"/>
              <p:cNvSpPr/>
              <p:nvPr/>
            </p:nvSpPr>
            <p:spPr>
              <a:xfrm>
                <a:off x="0" y="0"/>
                <a:ext cx="1696132" cy="2152765"/>
              </a:xfrm>
              <a:custGeom>
                <a:avLst/>
                <a:gdLst/>
                <a:ahLst/>
                <a:cxnLst>
                  <a:cxn ang="0">
                    <a:pos x="wd2" y="hd2"/>
                  </a:cxn>
                  <a:cxn ang="5400000">
                    <a:pos x="wd2" y="hd2"/>
                  </a:cxn>
                  <a:cxn ang="10800000">
                    <a:pos x="wd2" y="hd2"/>
                  </a:cxn>
                  <a:cxn ang="16200000">
                    <a:pos x="wd2" y="hd2"/>
                  </a:cxn>
                </a:cxnLst>
                <a:rect l="0" t="0" r="r" b="b"/>
                <a:pathLst>
                  <a:path w="21380" h="21600" fill="norm" stroke="1" extrusionOk="0">
                    <a:moveTo>
                      <a:pt x="7835" y="0"/>
                    </a:moveTo>
                    <a:cubicBezTo>
                      <a:pt x="5791" y="64"/>
                      <a:pt x="3827" y="925"/>
                      <a:pt x="2705" y="2457"/>
                    </a:cubicBezTo>
                    <a:cubicBezTo>
                      <a:pt x="662" y="5296"/>
                      <a:pt x="662" y="5296"/>
                      <a:pt x="662" y="5296"/>
                    </a:cubicBezTo>
                    <a:cubicBezTo>
                      <a:pt x="-220" y="6509"/>
                      <a:pt x="-220" y="8487"/>
                      <a:pt x="662" y="9699"/>
                    </a:cubicBezTo>
                    <a:cubicBezTo>
                      <a:pt x="9278" y="21600"/>
                      <a:pt x="9278" y="21600"/>
                      <a:pt x="9278" y="21600"/>
                    </a:cubicBezTo>
                    <a:cubicBezTo>
                      <a:pt x="8156" y="20069"/>
                      <a:pt x="8196" y="18282"/>
                      <a:pt x="9157" y="16814"/>
                    </a:cubicBezTo>
                    <a:cubicBezTo>
                      <a:pt x="21380" y="0"/>
                      <a:pt x="21380" y="0"/>
                      <a:pt x="21380" y="0"/>
                    </a:cubicBezTo>
                    <a:cubicBezTo>
                      <a:pt x="7835" y="0"/>
                      <a:pt x="7835" y="0"/>
                      <a:pt x="7835" y="0"/>
                    </a:cubicBezTo>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7575" name="Shape 7575"/>
              <p:cNvSpPr/>
              <p:nvPr/>
            </p:nvSpPr>
            <p:spPr>
              <a:xfrm>
                <a:off x="621763" y="0"/>
                <a:ext cx="1074368" cy="1786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0"/>
                    </a:lnTo>
                    <a:lnTo>
                      <a:pt x="19494" y="21600"/>
                    </a:lnTo>
                    <a:lnTo>
                      <a:pt x="21600" y="0"/>
                    </a:ln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sp>
          <p:nvSpPr>
            <p:cNvPr id="7577" name="Shape 7577"/>
            <p:cNvSpPr/>
            <p:nvPr/>
          </p:nvSpPr>
          <p:spPr>
            <a:xfrm>
              <a:off x="455308" y="543480"/>
              <a:ext cx="420738" cy="37787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grpSp>
      <p:sp>
        <p:nvSpPr>
          <p:cNvPr id="7579" name="Shape 7579"/>
          <p:cNvSpPr/>
          <p:nvPr>
            <p:ph type="body" sz="quarter" idx="1"/>
          </p:nvPr>
        </p:nvSpPr>
        <p:spPr>
          <a:prstGeom prst="rect">
            <a:avLst/>
          </a:prstGeom>
        </p:spPr>
        <p:txBody>
          <a:bodyPr/>
          <a:lstStyle/>
          <a:p>
            <a:pPr/>
            <a:r>
              <a:t>Creative Polygon Chart</a:t>
            </a:r>
          </a:p>
        </p:txBody>
      </p:sp>
      <p:sp>
        <p:nvSpPr>
          <p:cNvPr id="7580" name="Shape 7580"/>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581" name="Shape 7581"/>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7585" name="Group 7585"/>
          <p:cNvGrpSpPr/>
          <p:nvPr/>
        </p:nvGrpSpPr>
        <p:grpSpPr>
          <a:xfrm>
            <a:off x="971970" y="1725136"/>
            <a:ext cx="2423852" cy="869339"/>
            <a:chOff x="0" y="0"/>
            <a:chExt cx="2423851" cy="869338"/>
          </a:xfrm>
        </p:grpSpPr>
        <p:sp>
          <p:nvSpPr>
            <p:cNvPr id="7582" name="Shape 7582"/>
            <p:cNvSpPr/>
            <p:nvPr/>
          </p:nvSpPr>
          <p:spPr>
            <a:xfrm>
              <a:off x="0" y="0"/>
              <a:ext cx="299304"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495D6B"/>
                  </a:solidFill>
                  <a:latin typeface="FontAwesome"/>
                  <a:ea typeface="FontAwesome"/>
                  <a:cs typeface="FontAwesome"/>
                  <a:sym typeface="FontAwesome"/>
                </a:defRPr>
              </a:lvl1pPr>
            </a:lstStyle>
            <a:p>
              <a:pPr/>
              <a:r>
                <a:t>±</a:t>
              </a:r>
            </a:p>
          </p:txBody>
        </p:sp>
        <p:sp>
          <p:nvSpPr>
            <p:cNvPr id="7583" name="Shape 7583"/>
            <p:cNvSpPr/>
            <p:nvPr/>
          </p:nvSpPr>
          <p:spPr>
            <a:xfrm>
              <a:off x="544139" y="442618"/>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584" name="Shape 7584"/>
            <p:cNvSpPr/>
            <p:nvPr/>
          </p:nvSpPr>
          <p:spPr>
            <a:xfrm>
              <a:off x="529853" y="162440"/>
              <a:ext cx="189399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User Experience</a:t>
              </a:r>
            </a:p>
          </p:txBody>
        </p:sp>
      </p:grpSp>
      <p:grpSp>
        <p:nvGrpSpPr>
          <p:cNvPr id="7589" name="Group 7589"/>
          <p:cNvGrpSpPr/>
          <p:nvPr/>
        </p:nvGrpSpPr>
        <p:grpSpPr>
          <a:xfrm>
            <a:off x="865533" y="3241456"/>
            <a:ext cx="2530289" cy="912197"/>
            <a:chOff x="0" y="0"/>
            <a:chExt cx="2530288" cy="912196"/>
          </a:xfrm>
        </p:grpSpPr>
        <p:sp>
          <p:nvSpPr>
            <p:cNvPr id="7586" name="Shape 7586"/>
            <p:cNvSpPr/>
            <p:nvPr/>
          </p:nvSpPr>
          <p:spPr>
            <a:xfrm>
              <a:off x="0" y="0"/>
              <a:ext cx="512178" cy="46931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637C90"/>
                  </a:solidFill>
                  <a:latin typeface="FontAwesome"/>
                  <a:ea typeface="FontAwesome"/>
                  <a:cs typeface="FontAwesome"/>
                  <a:sym typeface="FontAwesome"/>
                </a:defRPr>
              </a:lvl1pPr>
            </a:lstStyle>
            <a:p>
              <a:pPr/>
              <a:r>
                <a:t></a:t>
              </a:r>
            </a:p>
          </p:txBody>
        </p:sp>
        <p:sp>
          <p:nvSpPr>
            <p:cNvPr id="7587" name="Shape 7587"/>
            <p:cNvSpPr/>
            <p:nvPr/>
          </p:nvSpPr>
          <p:spPr>
            <a:xfrm>
              <a:off x="650576" y="485476"/>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588" name="Shape 7588"/>
            <p:cNvSpPr/>
            <p:nvPr/>
          </p:nvSpPr>
          <p:spPr>
            <a:xfrm>
              <a:off x="636289" y="205298"/>
              <a:ext cx="189090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Sales Booster</a:t>
              </a:r>
            </a:p>
          </p:txBody>
        </p:sp>
      </p:grpSp>
      <p:grpSp>
        <p:nvGrpSpPr>
          <p:cNvPr id="7593" name="Group 7593"/>
          <p:cNvGrpSpPr/>
          <p:nvPr/>
        </p:nvGrpSpPr>
        <p:grpSpPr>
          <a:xfrm>
            <a:off x="836928" y="4790749"/>
            <a:ext cx="2558894" cy="912197"/>
            <a:chOff x="0" y="0"/>
            <a:chExt cx="2558893" cy="912196"/>
          </a:xfrm>
        </p:grpSpPr>
        <p:sp>
          <p:nvSpPr>
            <p:cNvPr id="7590" name="Shape 7590"/>
            <p:cNvSpPr/>
            <p:nvPr/>
          </p:nvSpPr>
          <p:spPr>
            <a:xfrm>
              <a:off x="0" y="0"/>
              <a:ext cx="196513"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800">
                  <a:solidFill>
                    <a:srgbClr val="7C95A5"/>
                  </a:solidFill>
                  <a:latin typeface="FontAwesome"/>
                  <a:ea typeface="FontAwesome"/>
                  <a:cs typeface="FontAwesome"/>
                  <a:sym typeface="FontAwesome"/>
                </a:defRPr>
              </a:lvl1pPr>
            </a:lstStyle>
            <a:p>
              <a:pPr/>
              <a:r>
                <a:t>|</a:t>
              </a:r>
            </a:p>
          </p:txBody>
        </p:sp>
        <p:sp>
          <p:nvSpPr>
            <p:cNvPr id="7591" name="Shape 7591"/>
            <p:cNvSpPr/>
            <p:nvPr/>
          </p:nvSpPr>
          <p:spPr>
            <a:xfrm>
              <a:off x="679181" y="485476"/>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592" name="Shape 7592"/>
            <p:cNvSpPr/>
            <p:nvPr/>
          </p:nvSpPr>
          <p:spPr>
            <a:xfrm>
              <a:off x="664894" y="205299"/>
              <a:ext cx="189090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Business Strategy</a:t>
              </a:r>
            </a:p>
          </p:txBody>
        </p:sp>
      </p:grpSp>
      <p:grpSp>
        <p:nvGrpSpPr>
          <p:cNvPr id="7597" name="Group 7597"/>
          <p:cNvGrpSpPr/>
          <p:nvPr/>
        </p:nvGrpSpPr>
        <p:grpSpPr>
          <a:xfrm>
            <a:off x="8911945" y="1682278"/>
            <a:ext cx="2411128" cy="912197"/>
            <a:chOff x="0" y="0"/>
            <a:chExt cx="2411127" cy="912196"/>
          </a:xfrm>
        </p:grpSpPr>
        <p:sp>
          <p:nvSpPr>
            <p:cNvPr id="7594" name="Shape 7594"/>
            <p:cNvSpPr/>
            <p:nvPr/>
          </p:nvSpPr>
          <p:spPr>
            <a:xfrm>
              <a:off x="-1" y="0"/>
              <a:ext cx="301909"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F23B48"/>
                  </a:solidFill>
                  <a:latin typeface="FontAwesome"/>
                  <a:ea typeface="FontAwesome"/>
                  <a:cs typeface="FontAwesome"/>
                  <a:sym typeface="FontAwesome"/>
                </a:defRPr>
              </a:lvl1pPr>
            </a:lstStyle>
            <a:p>
              <a:pPr/>
              <a:r>
                <a:t>ä</a:t>
              </a:r>
            </a:p>
          </p:txBody>
        </p:sp>
        <p:sp>
          <p:nvSpPr>
            <p:cNvPr id="7595" name="Shape 7595"/>
            <p:cNvSpPr/>
            <p:nvPr/>
          </p:nvSpPr>
          <p:spPr>
            <a:xfrm>
              <a:off x="531415" y="485476"/>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596" name="Shape 7596"/>
            <p:cNvSpPr/>
            <p:nvPr/>
          </p:nvSpPr>
          <p:spPr>
            <a:xfrm>
              <a:off x="517129" y="205298"/>
              <a:ext cx="189399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Recycle Product</a:t>
              </a:r>
            </a:p>
          </p:txBody>
        </p:sp>
      </p:grpSp>
      <p:grpSp>
        <p:nvGrpSpPr>
          <p:cNvPr id="7601" name="Group 7601"/>
          <p:cNvGrpSpPr/>
          <p:nvPr/>
        </p:nvGrpSpPr>
        <p:grpSpPr>
          <a:xfrm>
            <a:off x="8951619" y="3241456"/>
            <a:ext cx="2371453" cy="912197"/>
            <a:chOff x="0" y="0"/>
            <a:chExt cx="2371451" cy="912196"/>
          </a:xfrm>
        </p:grpSpPr>
        <p:sp>
          <p:nvSpPr>
            <p:cNvPr id="7598" name="Shape 7598"/>
            <p:cNvSpPr/>
            <p:nvPr/>
          </p:nvSpPr>
          <p:spPr>
            <a:xfrm>
              <a:off x="0" y="0"/>
              <a:ext cx="222558"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B8CBD3"/>
                  </a:solidFill>
                  <a:latin typeface="FontAwesome"/>
                  <a:ea typeface="FontAwesome"/>
                  <a:cs typeface="FontAwesome"/>
                  <a:sym typeface="FontAwesome"/>
                </a:defRPr>
              </a:lvl1pPr>
            </a:lstStyle>
            <a:p>
              <a:pPr/>
              <a:r>
                <a:t>-</a:t>
              </a:r>
            </a:p>
          </p:txBody>
        </p:sp>
        <p:sp>
          <p:nvSpPr>
            <p:cNvPr id="7599" name="Shape 7599"/>
            <p:cNvSpPr/>
            <p:nvPr/>
          </p:nvSpPr>
          <p:spPr>
            <a:xfrm>
              <a:off x="491740" y="485476"/>
              <a:ext cx="1879712"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600" name="Shape 7600"/>
            <p:cNvSpPr/>
            <p:nvPr/>
          </p:nvSpPr>
          <p:spPr>
            <a:xfrm>
              <a:off x="477454" y="205298"/>
              <a:ext cx="1890907"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B8CBD3"/>
                  </a:solidFill>
                  <a:latin typeface="Lato"/>
                  <a:ea typeface="Lato"/>
                  <a:cs typeface="Lato"/>
                  <a:sym typeface="Lato"/>
                </a:defRPr>
              </a:lvl1pPr>
            </a:lstStyle>
            <a:p>
              <a:pPr/>
              <a:r>
                <a:t>Light Content</a:t>
              </a:r>
            </a:p>
          </p:txBody>
        </p:sp>
      </p:grpSp>
      <p:grpSp>
        <p:nvGrpSpPr>
          <p:cNvPr id="7605" name="Group 7605"/>
          <p:cNvGrpSpPr/>
          <p:nvPr/>
        </p:nvGrpSpPr>
        <p:grpSpPr>
          <a:xfrm>
            <a:off x="8880796" y="4790749"/>
            <a:ext cx="2442276" cy="912197"/>
            <a:chOff x="0" y="0"/>
            <a:chExt cx="2442275" cy="912196"/>
          </a:xfrm>
        </p:grpSpPr>
        <p:sp>
          <p:nvSpPr>
            <p:cNvPr id="7602" name="Shape 7602"/>
            <p:cNvSpPr/>
            <p:nvPr/>
          </p:nvSpPr>
          <p:spPr>
            <a:xfrm>
              <a:off x="0" y="0"/>
              <a:ext cx="281940"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800">
                  <a:solidFill>
                    <a:srgbClr val="99AEBA"/>
                  </a:solidFill>
                  <a:latin typeface="FontAwesome"/>
                  <a:ea typeface="FontAwesome"/>
                  <a:cs typeface="FontAwesome"/>
                  <a:sym typeface="FontAwesome"/>
                </a:defRPr>
              </a:lvl1pPr>
            </a:lstStyle>
            <a:p>
              <a:pPr/>
              <a:r>
                <a:t>ç</a:t>
              </a:r>
            </a:p>
          </p:txBody>
        </p:sp>
        <p:sp>
          <p:nvSpPr>
            <p:cNvPr id="7603" name="Shape 7603"/>
            <p:cNvSpPr/>
            <p:nvPr/>
          </p:nvSpPr>
          <p:spPr>
            <a:xfrm>
              <a:off x="562562" y="485476"/>
              <a:ext cx="1879714"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604" name="Shape 7604"/>
            <p:cNvSpPr/>
            <p:nvPr/>
          </p:nvSpPr>
          <p:spPr>
            <a:xfrm>
              <a:off x="548276" y="205299"/>
              <a:ext cx="189090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Success Key</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579">
                                            <p:bg/>
                                          </p:spTgt>
                                        </p:tgtEl>
                                        <p:attrNameLst>
                                          <p:attrName>style.visibility</p:attrName>
                                        </p:attrNameLst>
                                      </p:cBhvr>
                                      <p:to>
                                        <p:strVal val="visible"/>
                                      </p:to>
                                    </p:set>
                                    <p:animEffect filter="wipe(left)" transition="in">
                                      <p:cBhvr>
                                        <p:cTn id="7" dur="500"/>
                                        <p:tgtEl>
                                          <p:spTgt spid="757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579">
                                            <p:txEl>
                                              <p:pRg st="0" end="0"/>
                                            </p:txEl>
                                          </p:spTgt>
                                        </p:tgtEl>
                                        <p:attrNameLst>
                                          <p:attrName>style.visibility</p:attrName>
                                        </p:attrNameLst>
                                      </p:cBhvr>
                                      <p:to>
                                        <p:strVal val="visible"/>
                                      </p:to>
                                    </p:set>
                                    <p:animEffect filter="wipe(left)" transition="in">
                                      <p:cBhvr>
                                        <p:cTn id="10" dur="500"/>
                                        <p:tgtEl>
                                          <p:spTgt spid="757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580">
                                            <p:bg/>
                                          </p:spTgt>
                                        </p:tgtEl>
                                        <p:attrNameLst>
                                          <p:attrName>style.visibility</p:attrName>
                                        </p:attrNameLst>
                                      </p:cBhvr>
                                      <p:to>
                                        <p:strVal val="visible"/>
                                      </p:to>
                                    </p:set>
                                    <p:animEffect filter="dissolve" transition="in">
                                      <p:cBhvr>
                                        <p:cTn id="15" dur="500"/>
                                        <p:tgtEl>
                                          <p:spTgt spid="758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580">
                                            <p:txEl>
                                              <p:pRg st="0" end="0"/>
                                            </p:txEl>
                                          </p:spTgt>
                                        </p:tgtEl>
                                        <p:attrNameLst>
                                          <p:attrName>style.visibility</p:attrName>
                                        </p:attrNameLst>
                                      </p:cBhvr>
                                      <p:to>
                                        <p:strVal val="visible"/>
                                      </p:to>
                                    </p:set>
                                    <p:animEffect filter="dissolve" transition="in">
                                      <p:cBhvr>
                                        <p:cTn id="18" dur="500"/>
                                        <p:tgtEl>
                                          <p:spTgt spid="758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7553"/>
                                        </p:tgtEl>
                                        <p:attrNameLst>
                                          <p:attrName>style.visibility</p:attrName>
                                        </p:attrNameLst>
                                      </p:cBhvr>
                                      <p:to>
                                        <p:strVal val="visible"/>
                                      </p:to>
                                    </p:set>
                                    <p:animEffect filter="wipe(left)" transition="in">
                                      <p:cBhvr>
                                        <p:cTn id="23" dur="500"/>
                                        <p:tgtEl>
                                          <p:spTgt spid="7553"/>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7558"/>
                                        </p:tgtEl>
                                        <p:attrNameLst>
                                          <p:attrName>style.visibility</p:attrName>
                                        </p:attrNameLst>
                                      </p:cBhvr>
                                      <p:to>
                                        <p:strVal val="visible"/>
                                      </p:to>
                                    </p:set>
                                    <p:animEffect filter="wipe(left)" transition="in">
                                      <p:cBhvr>
                                        <p:cTn id="28" dur="500"/>
                                        <p:tgtEl>
                                          <p:spTgt spid="755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1" presetID="22" grpId="5" fill="hold">
                                  <p:stCondLst>
                                    <p:cond delay="0"/>
                                  </p:stCondLst>
                                  <p:iterate type="el" backwards="0">
                                    <p:tmAbs val="0"/>
                                  </p:iterate>
                                  <p:childTnLst>
                                    <p:set>
                                      <p:cBhvr>
                                        <p:cTn id="32" fill="hold"/>
                                        <p:tgtEl>
                                          <p:spTgt spid="7563"/>
                                        </p:tgtEl>
                                        <p:attrNameLst>
                                          <p:attrName>style.visibility</p:attrName>
                                        </p:attrNameLst>
                                      </p:cBhvr>
                                      <p:to>
                                        <p:strVal val="visible"/>
                                      </p:to>
                                    </p:set>
                                    <p:animEffect filter="wipe(up)" transition="in">
                                      <p:cBhvr>
                                        <p:cTn id="33" dur="500"/>
                                        <p:tgtEl>
                                          <p:spTgt spid="7563"/>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2" presetID="22" grpId="6" fill="hold">
                                  <p:stCondLst>
                                    <p:cond delay="0"/>
                                  </p:stCondLst>
                                  <p:iterate type="el" backwards="0">
                                    <p:tmAbs val="0"/>
                                  </p:iterate>
                                  <p:childTnLst>
                                    <p:set>
                                      <p:cBhvr>
                                        <p:cTn id="37" fill="hold"/>
                                        <p:tgtEl>
                                          <p:spTgt spid="7568"/>
                                        </p:tgtEl>
                                        <p:attrNameLst>
                                          <p:attrName>style.visibility</p:attrName>
                                        </p:attrNameLst>
                                      </p:cBhvr>
                                      <p:to>
                                        <p:strVal val="visible"/>
                                      </p:to>
                                    </p:set>
                                    <p:animEffect filter="wipe(right)" transition="in">
                                      <p:cBhvr>
                                        <p:cTn id="38" dur="500"/>
                                        <p:tgtEl>
                                          <p:spTgt spid="7568"/>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7573"/>
                                        </p:tgtEl>
                                        <p:attrNameLst>
                                          <p:attrName>style.visibility</p:attrName>
                                        </p:attrNameLst>
                                      </p:cBhvr>
                                      <p:to>
                                        <p:strVal val="visible"/>
                                      </p:to>
                                    </p:set>
                                    <p:animEffect filter="wipe(down)" transition="in">
                                      <p:cBhvr>
                                        <p:cTn id="43" dur="500"/>
                                        <p:tgtEl>
                                          <p:spTgt spid="7573"/>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4" presetID="22" grpId="8" fill="hold">
                                  <p:stCondLst>
                                    <p:cond delay="0"/>
                                  </p:stCondLst>
                                  <p:iterate type="el" backwards="0">
                                    <p:tmAbs val="0"/>
                                  </p:iterate>
                                  <p:childTnLst>
                                    <p:set>
                                      <p:cBhvr>
                                        <p:cTn id="47" fill="hold"/>
                                        <p:tgtEl>
                                          <p:spTgt spid="7578"/>
                                        </p:tgtEl>
                                        <p:attrNameLst>
                                          <p:attrName>style.visibility</p:attrName>
                                        </p:attrNameLst>
                                      </p:cBhvr>
                                      <p:to>
                                        <p:strVal val="visible"/>
                                      </p:to>
                                    </p:set>
                                    <p:animEffect filter="wipe(down)" transition="in">
                                      <p:cBhvr>
                                        <p:cTn id="48" dur="500"/>
                                        <p:tgtEl>
                                          <p:spTgt spid="7578"/>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7585"/>
                                        </p:tgtEl>
                                        <p:attrNameLst>
                                          <p:attrName>style.visibility</p:attrName>
                                        </p:attrNameLst>
                                      </p:cBhvr>
                                      <p:to>
                                        <p:strVal val="visible"/>
                                      </p:to>
                                    </p:set>
                                    <p:animEffect filter="dissolve" transition="in">
                                      <p:cBhvr>
                                        <p:cTn id="53" dur="500"/>
                                        <p:tgtEl>
                                          <p:spTgt spid="7585"/>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7597"/>
                                        </p:tgtEl>
                                        <p:attrNameLst>
                                          <p:attrName>style.visibility</p:attrName>
                                        </p:attrNameLst>
                                      </p:cBhvr>
                                      <p:to>
                                        <p:strVal val="visible"/>
                                      </p:to>
                                    </p:set>
                                    <p:animEffect filter="dissolve" transition="in">
                                      <p:cBhvr>
                                        <p:cTn id="58" dur="500"/>
                                        <p:tgtEl>
                                          <p:spTgt spid="7597"/>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1" fill="hold">
                                  <p:stCondLst>
                                    <p:cond delay="0"/>
                                  </p:stCondLst>
                                  <p:iterate type="el" backwards="0">
                                    <p:tmAbs val="0"/>
                                  </p:iterate>
                                  <p:childTnLst>
                                    <p:set>
                                      <p:cBhvr>
                                        <p:cTn id="62" fill="hold"/>
                                        <p:tgtEl>
                                          <p:spTgt spid="7589"/>
                                        </p:tgtEl>
                                        <p:attrNameLst>
                                          <p:attrName>style.visibility</p:attrName>
                                        </p:attrNameLst>
                                      </p:cBhvr>
                                      <p:to>
                                        <p:strVal val="visible"/>
                                      </p:to>
                                    </p:set>
                                    <p:animEffect filter="dissolve" transition="in">
                                      <p:cBhvr>
                                        <p:cTn id="63" dur="500"/>
                                        <p:tgtEl>
                                          <p:spTgt spid="7589"/>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7601"/>
                                        </p:tgtEl>
                                        <p:attrNameLst>
                                          <p:attrName>style.visibility</p:attrName>
                                        </p:attrNameLst>
                                      </p:cBhvr>
                                      <p:to>
                                        <p:strVal val="visible"/>
                                      </p:to>
                                    </p:set>
                                    <p:animEffect filter="dissolve" transition="in">
                                      <p:cBhvr>
                                        <p:cTn id="68" dur="500"/>
                                        <p:tgtEl>
                                          <p:spTgt spid="7601"/>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3" fill="hold">
                                  <p:stCondLst>
                                    <p:cond delay="0"/>
                                  </p:stCondLst>
                                  <p:iterate type="el" backwards="0">
                                    <p:tmAbs val="0"/>
                                  </p:iterate>
                                  <p:childTnLst>
                                    <p:set>
                                      <p:cBhvr>
                                        <p:cTn id="72" fill="hold"/>
                                        <p:tgtEl>
                                          <p:spTgt spid="7593"/>
                                        </p:tgtEl>
                                        <p:attrNameLst>
                                          <p:attrName>style.visibility</p:attrName>
                                        </p:attrNameLst>
                                      </p:cBhvr>
                                      <p:to>
                                        <p:strVal val="visible"/>
                                      </p:to>
                                    </p:set>
                                    <p:animEffect filter="dissolve" transition="in">
                                      <p:cBhvr>
                                        <p:cTn id="73" dur="500"/>
                                        <p:tgtEl>
                                          <p:spTgt spid="7593"/>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4" fill="hold">
                                  <p:stCondLst>
                                    <p:cond delay="0"/>
                                  </p:stCondLst>
                                  <p:iterate type="el" backwards="0">
                                    <p:tmAbs val="0"/>
                                  </p:iterate>
                                  <p:childTnLst>
                                    <p:set>
                                      <p:cBhvr>
                                        <p:cTn id="77" fill="hold"/>
                                        <p:tgtEl>
                                          <p:spTgt spid="7605"/>
                                        </p:tgtEl>
                                        <p:attrNameLst>
                                          <p:attrName>style.visibility</p:attrName>
                                        </p:attrNameLst>
                                      </p:cBhvr>
                                      <p:to>
                                        <p:strVal val="visible"/>
                                      </p:to>
                                    </p:set>
                                    <p:animEffect filter="dissolve" transition="in">
                                      <p:cBhvr>
                                        <p:cTn id="78" dur="500"/>
                                        <p:tgtEl>
                                          <p:spTgt spid="760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7580" grpId="2"/>
      <p:bldP build="whole" bldLvl="1" animBg="1" rev="0" advAuto="0" spid="7553" grpId="3"/>
      <p:bldP build="whole" bldLvl="1" animBg="1" rev="0" advAuto="0" spid="7585" grpId="9"/>
      <p:bldP build="whole" bldLvl="1" animBg="1" rev="0" advAuto="0" spid="7589" grpId="11"/>
      <p:bldP build="whole" bldLvl="1" animBg="1" rev="0" advAuto="0" spid="7563" grpId="5"/>
      <p:bldP build="whole" bldLvl="1" animBg="1" rev="0" advAuto="0" spid="7568" grpId="6"/>
      <p:bldP build="whole" bldLvl="1" animBg="1" rev="0" advAuto="0" spid="7605" grpId="14"/>
      <p:bldP build="whole" bldLvl="1" animBg="1" rev="0" advAuto="0" spid="7601" grpId="12"/>
      <p:bldP build="p" bldLvl="1" animBg="1" rev="0" advAuto="0" spid="7579" grpId="1"/>
      <p:bldP build="whole" bldLvl="1" animBg="1" rev="0" advAuto="0" spid="7558" grpId="4"/>
      <p:bldP build="whole" bldLvl="1" animBg="1" rev="0" advAuto="0" spid="7578" grpId="8"/>
      <p:bldP build="whole" bldLvl="1" animBg="1" rev="0" advAuto="0" spid="7597" grpId="10"/>
      <p:bldP build="whole" bldLvl="1" animBg="1" rev="0" advAuto="0" spid="7573" grpId="7"/>
      <p:bldP build="whole" bldLvl="1" animBg="1" rev="0" advAuto="0" spid="7593" grpId="13"/>
    </p:bldLst>
  </p:timing>
</p:sld>
</file>

<file path=ppt/slides/slide12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607" name="Shape 7607"/>
          <p:cNvSpPr/>
          <p:nvPr>
            <p:ph type="body" sz="quarter" idx="1"/>
          </p:nvPr>
        </p:nvSpPr>
        <p:spPr>
          <a:prstGeom prst="rect">
            <a:avLst/>
          </a:prstGeom>
        </p:spPr>
        <p:txBody>
          <a:bodyPr/>
          <a:lstStyle/>
          <a:p>
            <a:pPr/>
            <a:r>
              <a:t>Creative Horizontal Pencil Infographic</a:t>
            </a:r>
          </a:p>
        </p:txBody>
      </p:sp>
      <p:sp>
        <p:nvSpPr>
          <p:cNvPr id="7608" name="Shape 760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609" name="Shape 7609"/>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7613" name="Group 7613"/>
          <p:cNvGrpSpPr/>
          <p:nvPr/>
        </p:nvGrpSpPr>
        <p:grpSpPr>
          <a:xfrm>
            <a:off x="1994399" y="1922569"/>
            <a:ext cx="589805" cy="728171"/>
            <a:chOff x="0" y="0"/>
            <a:chExt cx="589803" cy="728170"/>
          </a:xfrm>
        </p:grpSpPr>
        <p:sp>
          <p:nvSpPr>
            <p:cNvPr id="7610" name="Shape 7610"/>
            <p:cNvSpPr/>
            <p:nvPr/>
          </p:nvSpPr>
          <p:spPr>
            <a:xfrm>
              <a:off x="0" y="-1"/>
              <a:ext cx="459824" cy="7281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21600" y="0"/>
                    <a:pt x="21600" y="0"/>
                  </a:cubicBezTo>
                  <a:cubicBezTo>
                    <a:pt x="16938" y="0"/>
                    <a:pt x="16938" y="0"/>
                    <a:pt x="16938" y="0"/>
                  </a:cubicBezTo>
                  <a:cubicBezTo>
                    <a:pt x="7614" y="0"/>
                    <a:pt x="0" y="4855"/>
                    <a:pt x="0" y="10800"/>
                  </a:cubicBezTo>
                  <a:cubicBezTo>
                    <a:pt x="0" y="10800"/>
                    <a:pt x="0" y="10800"/>
                    <a:pt x="0" y="10800"/>
                  </a:cubicBezTo>
                  <a:cubicBezTo>
                    <a:pt x="0" y="16745"/>
                    <a:pt x="7614" y="21600"/>
                    <a:pt x="16938" y="21600"/>
                  </a:cubicBezTo>
                  <a:lnTo>
                    <a:pt x="21600" y="21600"/>
                  </a:lnTo>
                  <a:close/>
                </a:path>
              </a:pathLst>
            </a:custGeom>
            <a:solidFill>
              <a:srgbClr val="F2F2F2"/>
            </a:solidFill>
            <a:ln w="12700" cap="flat">
              <a:noFill/>
              <a:miter lim="400000"/>
            </a:ln>
            <a:effectLst/>
          </p:spPr>
          <p:txBody>
            <a:bodyPr wrap="square" lIns="45719" tIns="45719" rIns="45719" bIns="45719" numCol="1" anchor="t">
              <a:noAutofit/>
            </a:bodyPr>
            <a:lstStyle/>
            <a:p>
              <a:pPr/>
            </a:p>
          </p:txBody>
        </p:sp>
        <p:sp>
          <p:nvSpPr>
            <p:cNvPr id="7611" name="Shape 7611"/>
            <p:cNvSpPr/>
            <p:nvPr/>
          </p:nvSpPr>
          <p:spPr>
            <a:xfrm>
              <a:off x="423485" y="0"/>
              <a:ext cx="166320" cy="728170"/>
            </a:xfrm>
            <a:prstGeom prst="rect">
              <a:avLst/>
            </a:prstGeom>
            <a:solidFill>
              <a:srgbClr val="595959"/>
            </a:solidFill>
            <a:ln w="12700" cap="flat">
              <a:noFill/>
              <a:miter lim="400000"/>
            </a:ln>
            <a:effectLst/>
          </p:spPr>
          <p:txBody>
            <a:bodyPr wrap="square" lIns="45719" tIns="45719" rIns="45719" bIns="45719" numCol="1" anchor="t">
              <a:noAutofit/>
            </a:bodyPr>
            <a:lstStyle/>
            <a:p>
              <a:pPr/>
            </a:p>
          </p:txBody>
        </p:sp>
        <p:sp>
          <p:nvSpPr>
            <p:cNvPr id="7612" name="Shape 7612"/>
            <p:cNvSpPr/>
            <p:nvPr/>
          </p:nvSpPr>
          <p:spPr>
            <a:xfrm>
              <a:off x="0" y="364784"/>
              <a:ext cx="585612" cy="3633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0"/>
                  </a:cubicBezTo>
                  <a:cubicBezTo>
                    <a:pt x="21600" y="21600"/>
                    <a:pt x="21600" y="21600"/>
                    <a:pt x="21600" y="21600"/>
                  </a:cubicBezTo>
                  <a:cubicBezTo>
                    <a:pt x="16963" y="21600"/>
                    <a:pt x="16963" y="21600"/>
                    <a:pt x="16963" y="21600"/>
                  </a:cubicBezTo>
                  <a:cubicBezTo>
                    <a:pt x="15620" y="21600"/>
                    <a:pt x="15620" y="21600"/>
                    <a:pt x="15620" y="21600"/>
                  </a:cubicBezTo>
                  <a:cubicBezTo>
                    <a:pt x="13302" y="21600"/>
                    <a:pt x="13302" y="21600"/>
                    <a:pt x="13302" y="21600"/>
                  </a:cubicBezTo>
                  <a:cubicBezTo>
                    <a:pt x="5980" y="21600"/>
                    <a:pt x="0" y="11890"/>
                    <a:pt x="0" y="0"/>
                  </a:cubicBezTo>
                  <a:close/>
                </a:path>
              </a:pathLst>
            </a:custGeom>
            <a:solidFill>
              <a:srgbClr val="333333">
                <a:alpha val="10000"/>
              </a:srgbClr>
            </a:solidFill>
            <a:ln w="12700" cap="flat">
              <a:noFill/>
              <a:miter lim="400000"/>
            </a:ln>
            <a:effectLst/>
          </p:spPr>
          <p:txBody>
            <a:bodyPr wrap="square" lIns="45719" tIns="45719" rIns="45719" bIns="45719" numCol="1" anchor="t">
              <a:noAutofit/>
            </a:bodyPr>
            <a:lstStyle/>
            <a:p>
              <a:pPr/>
            </a:p>
          </p:txBody>
        </p:sp>
      </p:grpSp>
      <p:grpSp>
        <p:nvGrpSpPr>
          <p:cNvPr id="7618" name="Group 7618"/>
          <p:cNvGrpSpPr/>
          <p:nvPr/>
        </p:nvGrpSpPr>
        <p:grpSpPr>
          <a:xfrm>
            <a:off x="2584200" y="1922569"/>
            <a:ext cx="1013399" cy="728171"/>
            <a:chOff x="0" y="0"/>
            <a:chExt cx="1013398" cy="728169"/>
          </a:xfrm>
        </p:grpSpPr>
        <p:grpSp>
          <p:nvGrpSpPr>
            <p:cNvPr id="7616" name="Group 7616"/>
            <p:cNvGrpSpPr/>
            <p:nvPr/>
          </p:nvGrpSpPr>
          <p:grpSpPr>
            <a:xfrm>
              <a:off x="-1" y="0"/>
              <a:ext cx="1013400" cy="728170"/>
              <a:chOff x="0" y="0"/>
              <a:chExt cx="1013398" cy="728169"/>
            </a:xfrm>
          </p:grpSpPr>
          <p:sp>
            <p:nvSpPr>
              <p:cNvPr id="7614" name="Shape 7614"/>
              <p:cNvSpPr/>
              <p:nvPr/>
            </p:nvSpPr>
            <p:spPr>
              <a:xfrm>
                <a:off x="-1" y="0"/>
                <a:ext cx="1013400" cy="728170"/>
              </a:xfrm>
              <a:prstGeom prst="rect">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7615" name="Shape 7615"/>
              <p:cNvSpPr/>
              <p:nvPr/>
            </p:nvSpPr>
            <p:spPr>
              <a:xfrm>
                <a:off x="-1" y="178664"/>
                <a:ext cx="101340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Lato Bold"/>
                    <a:ea typeface="Lato Bold"/>
                    <a:cs typeface="Lato Bold"/>
                    <a:sym typeface="Lato Bold"/>
                  </a:defRPr>
                </a:lvl1pPr>
              </a:lstStyle>
              <a:p>
                <a:pPr/>
                <a:r>
                  <a:t>2010</a:t>
                </a:r>
              </a:p>
            </p:txBody>
          </p:sp>
        </p:grpSp>
        <p:sp>
          <p:nvSpPr>
            <p:cNvPr id="7617" name="Shape 7617"/>
            <p:cNvSpPr/>
            <p:nvPr/>
          </p:nvSpPr>
          <p:spPr>
            <a:xfrm>
              <a:off x="-1" y="364783"/>
              <a:ext cx="1013400" cy="363387"/>
            </a:xfrm>
            <a:prstGeom prst="rect">
              <a:avLst/>
            </a:prstGeom>
            <a:solidFill>
              <a:srgbClr val="333333">
                <a:alpha val="10000"/>
              </a:srgbClr>
            </a:solidFill>
            <a:ln w="12700" cap="flat">
              <a:noFill/>
              <a:miter lim="400000"/>
            </a:ln>
            <a:effectLst/>
          </p:spPr>
          <p:txBody>
            <a:bodyPr wrap="square" lIns="45719" tIns="45719" rIns="45719" bIns="45719" numCol="1" anchor="t">
              <a:noAutofit/>
            </a:bodyPr>
            <a:lstStyle/>
            <a:p>
              <a:pPr/>
            </a:p>
          </p:txBody>
        </p:sp>
      </p:grpSp>
      <p:grpSp>
        <p:nvGrpSpPr>
          <p:cNvPr id="7623" name="Group 7623"/>
          <p:cNvGrpSpPr/>
          <p:nvPr/>
        </p:nvGrpSpPr>
        <p:grpSpPr>
          <a:xfrm>
            <a:off x="3597599" y="1922569"/>
            <a:ext cx="1423543" cy="728171"/>
            <a:chOff x="0" y="0"/>
            <a:chExt cx="1423541" cy="728169"/>
          </a:xfrm>
        </p:grpSpPr>
        <p:grpSp>
          <p:nvGrpSpPr>
            <p:cNvPr id="7621" name="Group 7621"/>
            <p:cNvGrpSpPr/>
            <p:nvPr/>
          </p:nvGrpSpPr>
          <p:grpSpPr>
            <a:xfrm>
              <a:off x="0" y="0"/>
              <a:ext cx="1423542" cy="728170"/>
              <a:chOff x="0" y="0"/>
              <a:chExt cx="1423541" cy="728169"/>
            </a:xfrm>
          </p:grpSpPr>
          <p:sp>
            <p:nvSpPr>
              <p:cNvPr id="7619" name="Shape 7619"/>
              <p:cNvSpPr/>
              <p:nvPr/>
            </p:nvSpPr>
            <p:spPr>
              <a:xfrm>
                <a:off x="0" y="0"/>
                <a:ext cx="1423542" cy="728170"/>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7620" name="Shape 7620"/>
              <p:cNvSpPr/>
              <p:nvPr/>
            </p:nvSpPr>
            <p:spPr>
              <a:xfrm>
                <a:off x="0" y="178664"/>
                <a:ext cx="1423542"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Lato Bold"/>
                    <a:ea typeface="Lato Bold"/>
                    <a:cs typeface="Lato Bold"/>
                    <a:sym typeface="Lato Bold"/>
                  </a:defRPr>
                </a:lvl1pPr>
              </a:lstStyle>
              <a:p>
                <a:pPr/>
                <a:r>
                  <a:t>2011</a:t>
                </a:r>
              </a:p>
            </p:txBody>
          </p:sp>
        </p:grpSp>
        <p:sp>
          <p:nvSpPr>
            <p:cNvPr id="7622" name="Shape 7622"/>
            <p:cNvSpPr/>
            <p:nvPr/>
          </p:nvSpPr>
          <p:spPr>
            <a:xfrm>
              <a:off x="0" y="364783"/>
              <a:ext cx="1423542" cy="363387"/>
            </a:xfrm>
            <a:prstGeom prst="rect">
              <a:avLst/>
            </a:prstGeom>
            <a:solidFill>
              <a:srgbClr val="333333">
                <a:alpha val="10000"/>
              </a:srgbClr>
            </a:solidFill>
            <a:ln w="12700" cap="flat">
              <a:noFill/>
              <a:miter lim="400000"/>
            </a:ln>
            <a:effectLst/>
          </p:spPr>
          <p:txBody>
            <a:bodyPr wrap="square" lIns="45719" tIns="45719" rIns="45719" bIns="45719" numCol="1" anchor="ctr">
              <a:noAutofit/>
            </a:bodyPr>
            <a:lstStyle/>
            <a:p>
              <a:pPr algn="ctr"/>
            </a:p>
          </p:txBody>
        </p:sp>
      </p:grpSp>
      <p:grpSp>
        <p:nvGrpSpPr>
          <p:cNvPr id="7628" name="Group 7628"/>
          <p:cNvGrpSpPr/>
          <p:nvPr/>
        </p:nvGrpSpPr>
        <p:grpSpPr>
          <a:xfrm>
            <a:off x="5021141" y="1922569"/>
            <a:ext cx="2091098" cy="728171"/>
            <a:chOff x="0" y="0"/>
            <a:chExt cx="2091096" cy="728169"/>
          </a:xfrm>
        </p:grpSpPr>
        <p:grpSp>
          <p:nvGrpSpPr>
            <p:cNvPr id="7626" name="Group 7626"/>
            <p:cNvGrpSpPr/>
            <p:nvPr/>
          </p:nvGrpSpPr>
          <p:grpSpPr>
            <a:xfrm>
              <a:off x="0" y="0"/>
              <a:ext cx="2091097" cy="728170"/>
              <a:chOff x="0" y="0"/>
              <a:chExt cx="2091096" cy="728169"/>
            </a:xfrm>
          </p:grpSpPr>
          <p:sp>
            <p:nvSpPr>
              <p:cNvPr id="7624" name="Shape 7624"/>
              <p:cNvSpPr/>
              <p:nvPr/>
            </p:nvSpPr>
            <p:spPr>
              <a:xfrm>
                <a:off x="0" y="0"/>
                <a:ext cx="2091097" cy="728170"/>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7625" name="Shape 7625"/>
              <p:cNvSpPr/>
              <p:nvPr/>
            </p:nvSpPr>
            <p:spPr>
              <a:xfrm>
                <a:off x="0" y="178664"/>
                <a:ext cx="209109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Lato Bold"/>
                    <a:ea typeface="Lato Bold"/>
                    <a:cs typeface="Lato Bold"/>
                    <a:sym typeface="Lato Bold"/>
                  </a:defRPr>
                </a:lvl1pPr>
              </a:lstStyle>
              <a:p>
                <a:pPr/>
                <a:r>
                  <a:t>2012</a:t>
                </a:r>
              </a:p>
            </p:txBody>
          </p:sp>
        </p:grpSp>
        <p:sp>
          <p:nvSpPr>
            <p:cNvPr id="7627" name="Shape 7627"/>
            <p:cNvSpPr/>
            <p:nvPr/>
          </p:nvSpPr>
          <p:spPr>
            <a:xfrm>
              <a:off x="0" y="364783"/>
              <a:ext cx="2091097" cy="363387"/>
            </a:xfrm>
            <a:prstGeom prst="rect">
              <a:avLst/>
            </a:prstGeom>
            <a:solidFill>
              <a:srgbClr val="333333">
                <a:alpha val="10000"/>
              </a:srgbClr>
            </a:solidFill>
            <a:ln w="12700" cap="flat">
              <a:noFill/>
              <a:miter lim="400000"/>
            </a:ln>
            <a:effectLst/>
          </p:spPr>
          <p:txBody>
            <a:bodyPr wrap="square" lIns="45719" tIns="45719" rIns="45719" bIns="45719" numCol="1" anchor="ctr">
              <a:noAutofit/>
            </a:bodyPr>
            <a:lstStyle/>
            <a:p>
              <a:pPr algn="ctr"/>
            </a:p>
          </p:txBody>
        </p:sp>
      </p:grpSp>
      <p:grpSp>
        <p:nvGrpSpPr>
          <p:cNvPr id="7633" name="Group 7633"/>
          <p:cNvGrpSpPr/>
          <p:nvPr/>
        </p:nvGrpSpPr>
        <p:grpSpPr>
          <a:xfrm>
            <a:off x="7112237" y="1922569"/>
            <a:ext cx="1410232" cy="728171"/>
            <a:chOff x="0" y="0"/>
            <a:chExt cx="1410230" cy="728169"/>
          </a:xfrm>
        </p:grpSpPr>
        <p:grpSp>
          <p:nvGrpSpPr>
            <p:cNvPr id="7631" name="Group 7631"/>
            <p:cNvGrpSpPr/>
            <p:nvPr/>
          </p:nvGrpSpPr>
          <p:grpSpPr>
            <a:xfrm>
              <a:off x="0" y="0"/>
              <a:ext cx="1410231" cy="728170"/>
              <a:chOff x="0" y="0"/>
              <a:chExt cx="1410230" cy="728169"/>
            </a:xfrm>
          </p:grpSpPr>
          <p:sp>
            <p:nvSpPr>
              <p:cNvPr id="7629" name="Shape 7629"/>
              <p:cNvSpPr/>
              <p:nvPr/>
            </p:nvSpPr>
            <p:spPr>
              <a:xfrm>
                <a:off x="0" y="0"/>
                <a:ext cx="1410231" cy="728170"/>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7630" name="Shape 7630"/>
              <p:cNvSpPr/>
              <p:nvPr/>
            </p:nvSpPr>
            <p:spPr>
              <a:xfrm>
                <a:off x="0" y="178664"/>
                <a:ext cx="1410231"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Lato Bold"/>
                    <a:ea typeface="Lato Bold"/>
                    <a:cs typeface="Lato Bold"/>
                    <a:sym typeface="Lato Bold"/>
                  </a:defRPr>
                </a:lvl1pPr>
              </a:lstStyle>
              <a:p>
                <a:pPr/>
                <a:r>
                  <a:t>2013</a:t>
                </a:r>
              </a:p>
            </p:txBody>
          </p:sp>
        </p:grpSp>
        <p:sp>
          <p:nvSpPr>
            <p:cNvPr id="7632" name="Shape 7632"/>
            <p:cNvSpPr/>
            <p:nvPr/>
          </p:nvSpPr>
          <p:spPr>
            <a:xfrm>
              <a:off x="0" y="364783"/>
              <a:ext cx="1410231" cy="363387"/>
            </a:xfrm>
            <a:prstGeom prst="rect">
              <a:avLst/>
            </a:prstGeom>
            <a:solidFill>
              <a:srgbClr val="333333">
                <a:alpha val="10000"/>
              </a:srgbClr>
            </a:solidFill>
            <a:ln w="12700" cap="flat">
              <a:noFill/>
              <a:miter lim="400000"/>
            </a:ln>
            <a:effectLst/>
          </p:spPr>
          <p:txBody>
            <a:bodyPr wrap="square" lIns="45719" tIns="45719" rIns="45719" bIns="45719" numCol="1" anchor="ctr">
              <a:noAutofit/>
            </a:bodyPr>
            <a:lstStyle/>
            <a:p>
              <a:pPr algn="ctr"/>
            </a:p>
          </p:txBody>
        </p:sp>
      </p:grpSp>
      <p:grpSp>
        <p:nvGrpSpPr>
          <p:cNvPr id="7638" name="Group 7638"/>
          <p:cNvGrpSpPr/>
          <p:nvPr/>
        </p:nvGrpSpPr>
        <p:grpSpPr>
          <a:xfrm>
            <a:off x="8522468" y="1922569"/>
            <a:ext cx="1013399" cy="728171"/>
            <a:chOff x="0" y="0"/>
            <a:chExt cx="1013398" cy="728169"/>
          </a:xfrm>
        </p:grpSpPr>
        <p:grpSp>
          <p:nvGrpSpPr>
            <p:cNvPr id="7636" name="Group 7636"/>
            <p:cNvGrpSpPr/>
            <p:nvPr/>
          </p:nvGrpSpPr>
          <p:grpSpPr>
            <a:xfrm>
              <a:off x="-1" y="0"/>
              <a:ext cx="1013400" cy="728170"/>
              <a:chOff x="0" y="0"/>
              <a:chExt cx="1013398" cy="728169"/>
            </a:xfrm>
          </p:grpSpPr>
          <p:sp>
            <p:nvSpPr>
              <p:cNvPr id="7634" name="Shape 7634"/>
              <p:cNvSpPr/>
              <p:nvPr/>
            </p:nvSpPr>
            <p:spPr>
              <a:xfrm>
                <a:off x="-1" y="0"/>
                <a:ext cx="1013400" cy="728170"/>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7635" name="Shape 7635"/>
              <p:cNvSpPr/>
              <p:nvPr/>
            </p:nvSpPr>
            <p:spPr>
              <a:xfrm>
                <a:off x="-1" y="178664"/>
                <a:ext cx="101340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Lato Bold"/>
                    <a:ea typeface="Lato Bold"/>
                    <a:cs typeface="Lato Bold"/>
                    <a:sym typeface="Lato Bold"/>
                  </a:defRPr>
                </a:lvl1pPr>
              </a:lstStyle>
              <a:p>
                <a:pPr/>
                <a:r>
                  <a:t>2014</a:t>
                </a:r>
              </a:p>
            </p:txBody>
          </p:sp>
        </p:grpSp>
        <p:sp>
          <p:nvSpPr>
            <p:cNvPr id="7637" name="Shape 7637"/>
            <p:cNvSpPr/>
            <p:nvPr/>
          </p:nvSpPr>
          <p:spPr>
            <a:xfrm>
              <a:off x="-1" y="364783"/>
              <a:ext cx="1013400" cy="363387"/>
            </a:xfrm>
            <a:prstGeom prst="rect">
              <a:avLst/>
            </a:prstGeom>
            <a:solidFill>
              <a:srgbClr val="333333">
                <a:alpha val="10000"/>
              </a:srgbClr>
            </a:solidFill>
            <a:ln w="12700" cap="flat">
              <a:noFill/>
              <a:miter lim="400000"/>
            </a:ln>
            <a:effectLst/>
          </p:spPr>
          <p:txBody>
            <a:bodyPr wrap="square" lIns="45719" tIns="45719" rIns="45719" bIns="45719" numCol="1" anchor="ctr">
              <a:noAutofit/>
            </a:bodyPr>
            <a:lstStyle/>
            <a:p>
              <a:pPr algn="ctr"/>
            </a:p>
          </p:txBody>
        </p:sp>
      </p:grpSp>
      <p:grpSp>
        <p:nvGrpSpPr>
          <p:cNvPr id="7642" name="Group 7642"/>
          <p:cNvGrpSpPr/>
          <p:nvPr/>
        </p:nvGrpSpPr>
        <p:grpSpPr>
          <a:xfrm>
            <a:off x="9535866" y="1922569"/>
            <a:ext cx="661735" cy="728171"/>
            <a:chOff x="0" y="0"/>
            <a:chExt cx="661734" cy="728169"/>
          </a:xfrm>
        </p:grpSpPr>
        <p:sp>
          <p:nvSpPr>
            <p:cNvPr id="7639" name="Shape 7639"/>
            <p:cNvSpPr/>
            <p:nvPr/>
          </p:nvSpPr>
          <p:spPr>
            <a:xfrm>
              <a:off x="-1" y="0"/>
              <a:ext cx="661736" cy="7281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21"/>
                  </a:moveTo>
                  <a:lnTo>
                    <a:pt x="0" y="0"/>
                  </a:lnTo>
                  <a:lnTo>
                    <a:pt x="0" y="21600"/>
                  </a:lnTo>
                  <a:lnTo>
                    <a:pt x="21600" y="10821"/>
                  </a:lnTo>
                  <a:close/>
                </a:path>
              </a:pathLst>
            </a:custGeom>
            <a:solidFill>
              <a:srgbClr val="ECAE7D"/>
            </a:solidFill>
            <a:ln w="12700" cap="flat">
              <a:noFill/>
              <a:miter lim="400000"/>
            </a:ln>
            <a:effectLst/>
          </p:spPr>
          <p:txBody>
            <a:bodyPr wrap="square" lIns="45719" tIns="45719" rIns="45719" bIns="45719" numCol="1" anchor="t">
              <a:noAutofit/>
            </a:bodyPr>
            <a:lstStyle/>
            <a:p>
              <a:pPr/>
            </a:p>
          </p:txBody>
        </p:sp>
        <p:sp>
          <p:nvSpPr>
            <p:cNvPr id="7640" name="Shape 7640"/>
            <p:cNvSpPr/>
            <p:nvPr/>
          </p:nvSpPr>
          <p:spPr>
            <a:xfrm>
              <a:off x="461438" y="257165"/>
              <a:ext cx="200296" cy="2138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71"/>
                  </a:moveTo>
                  <a:lnTo>
                    <a:pt x="0" y="21600"/>
                  </a:lnTo>
                  <a:lnTo>
                    <a:pt x="0" y="0"/>
                  </a:lnTo>
                  <a:lnTo>
                    <a:pt x="21600" y="10871"/>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7641" name="Shape 7641"/>
            <p:cNvSpPr/>
            <p:nvPr/>
          </p:nvSpPr>
          <p:spPr>
            <a:xfrm>
              <a:off x="-1" y="364784"/>
              <a:ext cx="661736" cy="3633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21600"/>
                  </a:lnTo>
                  <a:lnTo>
                    <a:pt x="0" y="0"/>
                  </a:lnTo>
                  <a:lnTo>
                    <a:pt x="21600" y="0"/>
                  </a:lnTo>
                  <a:close/>
                </a:path>
              </a:pathLst>
            </a:custGeom>
            <a:solidFill>
              <a:srgbClr val="333333">
                <a:alpha val="10000"/>
              </a:srgbClr>
            </a:solidFill>
            <a:ln w="12700" cap="flat">
              <a:noFill/>
              <a:miter lim="400000"/>
            </a:ln>
            <a:effectLst/>
          </p:spPr>
          <p:txBody>
            <a:bodyPr wrap="square" lIns="45719" tIns="45719" rIns="45719" bIns="45719" numCol="1" anchor="t">
              <a:noAutofit/>
            </a:bodyPr>
            <a:lstStyle/>
            <a:p>
              <a:pPr/>
            </a:p>
          </p:txBody>
        </p:sp>
      </p:grpSp>
      <p:grpSp>
        <p:nvGrpSpPr>
          <p:cNvPr id="7647" name="Group 7647"/>
          <p:cNvGrpSpPr/>
          <p:nvPr/>
        </p:nvGrpSpPr>
        <p:grpSpPr>
          <a:xfrm>
            <a:off x="2768027" y="2876900"/>
            <a:ext cx="551993" cy="813497"/>
            <a:chOff x="0" y="11366"/>
            <a:chExt cx="551991" cy="813495"/>
          </a:xfrm>
        </p:grpSpPr>
        <p:sp>
          <p:nvSpPr>
            <p:cNvPr id="7643" name="Shape 7643"/>
            <p:cNvSpPr/>
            <p:nvPr/>
          </p:nvSpPr>
          <p:spPr>
            <a:xfrm flipV="1">
              <a:off x="277266" y="11366"/>
              <a:ext cx="1" cy="357016"/>
            </a:xfrm>
            <a:prstGeom prst="line">
              <a:avLst/>
            </a:prstGeom>
            <a:noFill/>
            <a:ln w="6350" cap="flat">
              <a:solidFill>
                <a:srgbClr val="B8CBD3"/>
              </a:solidFill>
              <a:prstDash val="solid"/>
              <a:miter lim="800000"/>
              <a:tailEnd type="oval" w="med" len="med"/>
            </a:ln>
            <a:effectLst/>
          </p:spPr>
          <p:txBody>
            <a:bodyPr wrap="square" lIns="45719" tIns="45719" rIns="45719" bIns="45719" numCol="1" anchor="t">
              <a:noAutofit/>
            </a:bodyPr>
            <a:lstStyle/>
            <a:p>
              <a:pPr/>
            </a:p>
          </p:txBody>
        </p:sp>
        <p:grpSp>
          <p:nvGrpSpPr>
            <p:cNvPr id="7646" name="Group 7646"/>
            <p:cNvGrpSpPr/>
            <p:nvPr/>
          </p:nvGrpSpPr>
          <p:grpSpPr>
            <a:xfrm>
              <a:off x="0" y="272870"/>
              <a:ext cx="551992" cy="551993"/>
              <a:chOff x="0" y="0"/>
              <a:chExt cx="551991" cy="551991"/>
            </a:xfrm>
          </p:grpSpPr>
          <p:sp>
            <p:nvSpPr>
              <p:cNvPr id="7644" name="Shape 7644"/>
              <p:cNvSpPr/>
              <p:nvPr/>
            </p:nvSpPr>
            <p:spPr>
              <a:xfrm>
                <a:off x="0" y="0"/>
                <a:ext cx="551992" cy="551992"/>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645" name="Shape 7645"/>
              <p:cNvSpPr/>
              <p:nvPr/>
            </p:nvSpPr>
            <p:spPr>
              <a:xfrm>
                <a:off x="80836" y="104280"/>
                <a:ext cx="390320" cy="34343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sp>
        <p:nvSpPr>
          <p:cNvPr id="7648" name="Shape 7648"/>
          <p:cNvSpPr/>
          <p:nvPr/>
        </p:nvSpPr>
        <p:spPr>
          <a:xfrm>
            <a:off x="2276336" y="4193559"/>
            <a:ext cx="1535377"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 cake</a:t>
            </a:r>
          </a:p>
        </p:txBody>
      </p:sp>
      <p:sp>
        <p:nvSpPr>
          <p:cNvPr id="7649" name="Shape 7649"/>
          <p:cNvSpPr/>
          <p:nvPr/>
        </p:nvSpPr>
        <p:spPr>
          <a:xfrm>
            <a:off x="2263075" y="3913382"/>
            <a:ext cx="15445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B8CBD3"/>
                </a:solidFill>
                <a:latin typeface="Lato"/>
                <a:ea typeface="Lato"/>
                <a:cs typeface="Lato"/>
                <a:sym typeface="Lato"/>
              </a:defRPr>
            </a:lvl1pPr>
          </a:lstStyle>
          <a:p>
            <a:pPr/>
            <a:r>
              <a:t>Sales Booster</a:t>
            </a:r>
          </a:p>
        </p:txBody>
      </p:sp>
      <p:grpSp>
        <p:nvGrpSpPr>
          <p:cNvPr id="7654" name="Group 7654"/>
          <p:cNvGrpSpPr/>
          <p:nvPr/>
        </p:nvGrpSpPr>
        <p:grpSpPr>
          <a:xfrm>
            <a:off x="5757807" y="2876900"/>
            <a:ext cx="551993" cy="813497"/>
            <a:chOff x="0" y="11366"/>
            <a:chExt cx="551991" cy="813495"/>
          </a:xfrm>
        </p:grpSpPr>
        <p:sp>
          <p:nvSpPr>
            <p:cNvPr id="7650" name="Shape 7650"/>
            <p:cNvSpPr/>
            <p:nvPr/>
          </p:nvSpPr>
          <p:spPr>
            <a:xfrm flipV="1">
              <a:off x="277266" y="11366"/>
              <a:ext cx="1" cy="357016"/>
            </a:xfrm>
            <a:prstGeom prst="line">
              <a:avLst/>
            </a:prstGeom>
            <a:noFill/>
            <a:ln w="6350" cap="flat">
              <a:solidFill>
                <a:srgbClr val="7C95A5"/>
              </a:solidFill>
              <a:prstDash val="solid"/>
              <a:miter lim="800000"/>
              <a:tailEnd type="oval" w="med" len="med"/>
            </a:ln>
            <a:effectLst/>
          </p:spPr>
          <p:txBody>
            <a:bodyPr wrap="square" lIns="45719" tIns="45719" rIns="45719" bIns="45719" numCol="1" anchor="t">
              <a:noAutofit/>
            </a:bodyPr>
            <a:lstStyle/>
            <a:p>
              <a:pPr/>
            </a:p>
          </p:txBody>
        </p:sp>
        <p:grpSp>
          <p:nvGrpSpPr>
            <p:cNvPr id="7653" name="Group 7653"/>
            <p:cNvGrpSpPr/>
            <p:nvPr/>
          </p:nvGrpSpPr>
          <p:grpSpPr>
            <a:xfrm>
              <a:off x="0" y="272870"/>
              <a:ext cx="551992" cy="551993"/>
              <a:chOff x="0" y="0"/>
              <a:chExt cx="551991" cy="551991"/>
            </a:xfrm>
          </p:grpSpPr>
          <p:sp>
            <p:nvSpPr>
              <p:cNvPr id="7651" name="Shape 7651"/>
              <p:cNvSpPr/>
              <p:nvPr/>
            </p:nvSpPr>
            <p:spPr>
              <a:xfrm>
                <a:off x="0" y="0"/>
                <a:ext cx="551992" cy="551992"/>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652" name="Shape 7652"/>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sp>
        <p:nvSpPr>
          <p:cNvPr id="7655" name="Shape 7655"/>
          <p:cNvSpPr/>
          <p:nvPr/>
        </p:nvSpPr>
        <p:spPr>
          <a:xfrm>
            <a:off x="5266114" y="4193559"/>
            <a:ext cx="1535378"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 cake</a:t>
            </a:r>
          </a:p>
        </p:txBody>
      </p:sp>
      <p:sp>
        <p:nvSpPr>
          <p:cNvPr id="7656" name="Shape 7656"/>
          <p:cNvSpPr/>
          <p:nvPr/>
        </p:nvSpPr>
        <p:spPr>
          <a:xfrm>
            <a:off x="5252854" y="3913382"/>
            <a:ext cx="15445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7C95A5"/>
                </a:solidFill>
                <a:latin typeface="Lato"/>
                <a:ea typeface="Lato"/>
                <a:cs typeface="Lato"/>
                <a:sym typeface="Lato"/>
              </a:defRPr>
            </a:lvl1pPr>
          </a:lstStyle>
          <a:p>
            <a:pPr/>
            <a:r>
              <a:t>Light Content</a:t>
            </a:r>
          </a:p>
        </p:txBody>
      </p:sp>
      <p:grpSp>
        <p:nvGrpSpPr>
          <p:cNvPr id="7661" name="Group 7661"/>
          <p:cNvGrpSpPr/>
          <p:nvPr/>
        </p:nvGrpSpPr>
        <p:grpSpPr>
          <a:xfrm>
            <a:off x="4048268" y="2876900"/>
            <a:ext cx="551992" cy="2171653"/>
            <a:chOff x="0" y="11366"/>
            <a:chExt cx="551991" cy="2171652"/>
          </a:xfrm>
        </p:grpSpPr>
        <p:sp>
          <p:nvSpPr>
            <p:cNvPr id="7657" name="Shape 7657"/>
            <p:cNvSpPr/>
            <p:nvPr/>
          </p:nvSpPr>
          <p:spPr>
            <a:xfrm flipV="1">
              <a:off x="275997" y="11366"/>
              <a:ext cx="1" cy="1845393"/>
            </a:xfrm>
            <a:prstGeom prst="line">
              <a:avLst/>
            </a:prstGeom>
            <a:noFill/>
            <a:ln w="6350" cap="flat">
              <a:solidFill>
                <a:srgbClr val="99AEBA"/>
              </a:solidFill>
              <a:prstDash val="solid"/>
              <a:miter lim="800000"/>
              <a:tailEnd type="oval" w="med" len="med"/>
            </a:ln>
            <a:effectLst/>
          </p:spPr>
          <p:txBody>
            <a:bodyPr wrap="square" lIns="45719" tIns="45719" rIns="45719" bIns="45719" numCol="1" anchor="t">
              <a:noAutofit/>
            </a:bodyPr>
            <a:lstStyle/>
            <a:p>
              <a:pPr/>
            </a:p>
          </p:txBody>
        </p:sp>
        <p:grpSp>
          <p:nvGrpSpPr>
            <p:cNvPr id="7660" name="Group 7660"/>
            <p:cNvGrpSpPr/>
            <p:nvPr/>
          </p:nvGrpSpPr>
          <p:grpSpPr>
            <a:xfrm>
              <a:off x="0" y="1631026"/>
              <a:ext cx="551992" cy="551993"/>
              <a:chOff x="0" y="0"/>
              <a:chExt cx="551991" cy="551991"/>
            </a:xfrm>
          </p:grpSpPr>
          <p:sp>
            <p:nvSpPr>
              <p:cNvPr id="7658" name="Shape 7658"/>
              <p:cNvSpPr/>
              <p:nvPr/>
            </p:nvSpPr>
            <p:spPr>
              <a:xfrm>
                <a:off x="0" y="0"/>
                <a:ext cx="551992" cy="551992"/>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659" name="Shape 7659"/>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sp>
        <p:nvSpPr>
          <p:cNvPr id="7662" name="Shape 7662"/>
          <p:cNvSpPr/>
          <p:nvPr/>
        </p:nvSpPr>
        <p:spPr>
          <a:xfrm>
            <a:off x="3556575" y="5551716"/>
            <a:ext cx="1535377"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 cake</a:t>
            </a:r>
          </a:p>
        </p:txBody>
      </p:sp>
      <p:sp>
        <p:nvSpPr>
          <p:cNvPr id="7663" name="Shape 7663"/>
          <p:cNvSpPr/>
          <p:nvPr/>
        </p:nvSpPr>
        <p:spPr>
          <a:xfrm>
            <a:off x="3543315" y="5271539"/>
            <a:ext cx="15445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99AEBA"/>
                </a:solidFill>
                <a:latin typeface="Lato"/>
                <a:ea typeface="Lato"/>
                <a:cs typeface="Lato"/>
                <a:sym typeface="Lato"/>
              </a:defRPr>
            </a:lvl1pPr>
          </a:lstStyle>
          <a:p>
            <a:pPr/>
            <a:r>
              <a:t>Business Strategy</a:t>
            </a:r>
          </a:p>
        </p:txBody>
      </p:sp>
      <p:grpSp>
        <p:nvGrpSpPr>
          <p:cNvPr id="7668" name="Group 7668"/>
          <p:cNvGrpSpPr/>
          <p:nvPr/>
        </p:nvGrpSpPr>
        <p:grpSpPr>
          <a:xfrm>
            <a:off x="7540428" y="2876900"/>
            <a:ext cx="551993" cy="2171653"/>
            <a:chOff x="0" y="11366"/>
            <a:chExt cx="551991" cy="2171652"/>
          </a:xfrm>
        </p:grpSpPr>
        <p:sp>
          <p:nvSpPr>
            <p:cNvPr id="7664" name="Shape 7664"/>
            <p:cNvSpPr/>
            <p:nvPr/>
          </p:nvSpPr>
          <p:spPr>
            <a:xfrm flipV="1">
              <a:off x="275997" y="11366"/>
              <a:ext cx="1" cy="1845393"/>
            </a:xfrm>
            <a:prstGeom prst="line">
              <a:avLst/>
            </a:prstGeom>
            <a:noFill/>
            <a:ln w="6350" cap="flat">
              <a:solidFill>
                <a:srgbClr val="637C90"/>
              </a:solidFill>
              <a:prstDash val="solid"/>
              <a:miter lim="800000"/>
              <a:tailEnd type="oval" w="med" len="med"/>
            </a:ln>
            <a:effectLst/>
          </p:spPr>
          <p:txBody>
            <a:bodyPr wrap="square" lIns="45719" tIns="45719" rIns="45719" bIns="45719" numCol="1" anchor="t">
              <a:noAutofit/>
            </a:bodyPr>
            <a:lstStyle/>
            <a:p>
              <a:pPr/>
            </a:p>
          </p:txBody>
        </p:sp>
        <p:grpSp>
          <p:nvGrpSpPr>
            <p:cNvPr id="7667" name="Group 7667"/>
            <p:cNvGrpSpPr/>
            <p:nvPr/>
          </p:nvGrpSpPr>
          <p:grpSpPr>
            <a:xfrm>
              <a:off x="0" y="1631026"/>
              <a:ext cx="551992" cy="551993"/>
              <a:chOff x="0" y="0"/>
              <a:chExt cx="551991" cy="551991"/>
            </a:xfrm>
          </p:grpSpPr>
          <p:sp>
            <p:nvSpPr>
              <p:cNvPr id="7665" name="Shape 7665"/>
              <p:cNvSpPr/>
              <p:nvPr/>
            </p:nvSpPr>
            <p:spPr>
              <a:xfrm>
                <a:off x="0" y="0"/>
                <a:ext cx="551992" cy="551992"/>
              </a:xfrm>
              <a:prstGeom prst="ellipse">
                <a:avLst/>
              </a:prstGeom>
              <a:solidFill>
                <a:srgbClr val="637C90"/>
              </a:solidFill>
              <a:ln w="12700" cap="flat">
                <a:noFill/>
                <a:miter lim="400000"/>
              </a:ln>
              <a:effectLst/>
            </p:spPr>
            <p:txBody>
              <a:bodyPr wrap="square" lIns="45719" tIns="45719" rIns="45719" bIns="45719" numCol="1" anchor="ctr">
                <a:noAutofit/>
              </a:bodyPr>
              <a:lstStyle/>
              <a:p>
                <a:pPr>
                  <a:defRPr>
                    <a:solidFill>
                      <a:srgbClr val="FFFFFF"/>
                    </a:solidFill>
                  </a:defRPr>
                </a:pPr>
              </a:p>
            </p:txBody>
          </p:sp>
          <p:sp>
            <p:nvSpPr>
              <p:cNvPr id="7666" name="Shape 7666"/>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defRPr>
                    <a:solidFill>
                      <a:srgbClr val="FFFFFF"/>
                    </a:solidFill>
                    <a:latin typeface="FontAwesome"/>
                    <a:ea typeface="FontAwesome"/>
                    <a:cs typeface="FontAwesome"/>
                    <a:sym typeface="FontAwesome"/>
                  </a:defRPr>
                </a:lvl1pPr>
              </a:lstStyle>
              <a:p>
                <a:pPr/>
                <a:r>
                  <a:t>|</a:t>
                </a:r>
              </a:p>
            </p:txBody>
          </p:sp>
        </p:grpSp>
      </p:grpSp>
      <p:sp>
        <p:nvSpPr>
          <p:cNvPr id="7669" name="Shape 7669"/>
          <p:cNvSpPr/>
          <p:nvPr/>
        </p:nvSpPr>
        <p:spPr>
          <a:xfrm>
            <a:off x="7048737" y="5551716"/>
            <a:ext cx="1535377"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 cake</a:t>
            </a:r>
          </a:p>
        </p:txBody>
      </p:sp>
      <p:sp>
        <p:nvSpPr>
          <p:cNvPr id="7670" name="Shape 7670"/>
          <p:cNvSpPr/>
          <p:nvPr/>
        </p:nvSpPr>
        <p:spPr>
          <a:xfrm>
            <a:off x="7035475" y="5271539"/>
            <a:ext cx="15445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637C90"/>
                </a:solidFill>
                <a:latin typeface="Lato"/>
                <a:ea typeface="Lato"/>
                <a:cs typeface="Lato"/>
                <a:sym typeface="Lato"/>
              </a:defRPr>
            </a:lvl1pPr>
          </a:lstStyle>
          <a:p>
            <a:pPr/>
            <a:r>
              <a:t>Client Database</a:t>
            </a:r>
          </a:p>
        </p:txBody>
      </p:sp>
      <p:grpSp>
        <p:nvGrpSpPr>
          <p:cNvPr id="7675" name="Group 7675"/>
          <p:cNvGrpSpPr/>
          <p:nvPr/>
        </p:nvGrpSpPr>
        <p:grpSpPr>
          <a:xfrm>
            <a:off x="8747586" y="2876900"/>
            <a:ext cx="551993" cy="813497"/>
            <a:chOff x="0" y="11366"/>
            <a:chExt cx="551991" cy="813495"/>
          </a:xfrm>
        </p:grpSpPr>
        <p:sp>
          <p:nvSpPr>
            <p:cNvPr id="7671" name="Shape 7671"/>
            <p:cNvSpPr/>
            <p:nvPr/>
          </p:nvSpPr>
          <p:spPr>
            <a:xfrm flipV="1">
              <a:off x="277266" y="11366"/>
              <a:ext cx="1" cy="357016"/>
            </a:xfrm>
            <a:prstGeom prst="line">
              <a:avLst/>
            </a:prstGeom>
            <a:noFill/>
            <a:ln w="6350" cap="flat">
              <a:solidFill>
                <a:srgbClr val="F23B48"/>
              </a:solidFill>
              <a:prstDash val="solid"/>
              <a:miter lim="800000"/>
              <a:tailEnd type="oval" w="med" len="med"/>
            </a:ln>
            <a:effectLst/>
          </p:spPr>
          <p:txBody>
            <a:bodyPr wrap="square" lIns="45719" tIns="45719" rIns="45719" bIns="45719" numCol="1" anchor="t">
              <a:noAutofit/>
            </a:bodyPr>
            <a:lstStyle/>
            <a:p>
              <a:pPr/>
            </a:p>
          </p:txBody>
        </p:sp>
        <p:grpSp>
          <p:nvGrpSpPr>
            <p:cNvPr id="7674" name="Group 7674"/>
            <p:cNvGrpSpPr/>
            <p:nvPr/>
          </p:nvGrpSpPr>
          <p:grpSpPr>
            <a:xfrm>
              <a:off x="0" y="272870"/>
              <a:ext cx="551992" cy="551993"/>
              <a:chOff x="0" y="0"/>
              <a:chExt cx="551991" cy="551991"/>
            </a:xfrm>
          </p:grpSpPr>
          <p:sp>
            <p:nvSpPr>
              <p:cNvPr id="7672" name="Shape 7672"/>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7673" name="Shape 7673"/>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sp>
        <p:nvSpPr>
          <p:cNvPr id="7676" name="Shape 7676"/>
          <p:cNvSpPr/>
          <p:nvPr/>
        </p:nvSpPr>
        <p:spPr>
          <a:xfrm>
            <a:off x="8255893" y="4193559"/>
            <a:ext cx="1535377"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 cake</a:t>
            </a:r>
          </a:p>
        </p:txBody>
      </p:sp>
      <p:sp>
        <p:nvSpPr>
          <p:cNvPr id="7677" name="Shape 7677"/>
          <p:cNvSpPr/>
          <p:nvPr/>
        </p:nvSpPr>
        <p:spPr>
          <a:xfrm>
            <a:off x="8242633" y="3913382"/>
            <a:ext cx="15445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Success Target</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607">
                                            <p:bg/>
                                          </p:spTgt>
                                        </p:tgtEl>
                                        <p:attrNameLst>
                                          <p:attrName>style.visibility</p:attrName>
                                        </p:attrNameLst>
                                      </p:cBhvr>
                                      <p:to>
                                        <p:strVal val="visible"/>
                                      </p:to>
                                    </p:set>
                                    <p:animEffect filter="wipe(left)" transition="in">
                                      <p:cBhvr>
                                        <p:cTn id="7" dur="500"/>
                                        <p:tgtEl>
                                          <p:spTgt spid="760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607">
                                            <p:txEl>
                                              <p:pRg st="0" end="0"/>
                                            </p:txEl>
                                          </p:spTgt>
                                        </p:tgtEl>
                                        <p:attrNameLst>
                                          <p:attrName>style.visibility</p:attrName>
                                        </p:attrNameLst>
                                      </p:cBhvr>
                                      <p:to>
                                        <p:strVal val="visible"/>
                                      </p:to>
                                    </p:set>
                                    <p:animEffect filter="wipe(left)" transition="in">
                                      <p:cBhvr>
                                        <p:cTn id="10" dur="500"/>
                                        <p:tgtEl>
                                          <p:spTgt spid="760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608">
                                            <p:bg/>
                                          </p:spTgt>
                                        </p:tgtEl>
                                        <p:attrNameLst>
                                          <p:attrName>style.visibility</p:attrName>
                                        </p:attrNameLst>
                                      </p:cBhvr>
                                      <p:to>
                                        <p:strVal val="visible"/>
                                      </p:to>
                                    </p:set>
                                    <p:animEffect filter="dissolve" transition="in">
                                      <p:cBhvr>
                                        <p:cTn id="15" dur="500"/>
                                        <p:tgtEl>
                                          <p:spTgt spid="760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608">
                                            <p:txEl>
                                              <p:pRg st="0" end="0"/>
                                            </p:txEl>
                                          </p:spTgt>
                                        </p:tgtEl>
                                        <p:attrNameLst>
                                          <p:attrName>style.visibility</p:attrName>
                                        </p:attrNameLst>
                                      </p:cBhvr>
                                      <p:to>
                                        <p:strVal val="visible"/>
                                      </p:to>
                                    </p:set>
                                    <p:animEffect filter="dissolve" transition="in">
                                      <p:cBhvr>
                                        <p:cTn id="18" dur="500"/>
                                        <p:tgtEl>
                                          <p:spTgt spid="760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7613"/>
                                        </p:tgtEl>
                                        <p:attrNameLst>
                                          <p:attrName>style.visibility</p:attrName>
                                        </p:attrNameLst>
                                      </p:cBhvr>
                                      <p:to>
                                        <p:strVal val="visible"/>
                                      </p:to>
                                    </p:set>
                                    <p:animEffect filter="wipe(left)" transition="in">
                                      <p:cBhvr>
                                        <p:cTn id="23" dur="500"/>
                                        <p:tgtEl>
                                          <p:spTgt spid="7613"/>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7618"/>
                                        </p:tgtEl>
                                        <p:attrNameLst>
                                          <p:attrName>style.visibility</p:attrName>
                                        </p:attrNameLst>
                                      </p:cBhvr>
                                      <p:to>
                                        <p:strVal val="visible"/>
                                      </p:to>
                                    </p:set>
                                    <p:animEffect filter="wipe(left)" transition="in">
                                      <p:cBhvr>
                                        <p:cTn id="28" dur="500"/>
                                        <p:tgtEl>
                                          <p:spTgt spid="761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1" presetID="22" grpId="5" fill="hold">
                                  <p:stCondLst>
                                    <p:cond delay="0"/>
                                  </p:stCondLst>
                                  <p:iterate type="el" backwards="0">
                                    <p:tmAbs val="0"/>
                                  </p:iterate>
                                  <p:childTnLst>
                                    <p:set>
                                      <p:cBhvr>
                                        <p:cTn id="32" fill="hold"/>
                                        <p:tgtEl>
                                          <p:spTgt spid="7647"/>
                                        </p:tgtEl>
                                        <p:attrNameLst>
                                          <p:attrName>style.visibility</p:attrName>
                                        </p:attrNameLst>
                                      </p:cBhvr>
                                      <p:to>
                                        <p:strVal val="visible"/>
                                      </p:to>
                                    </p:set>
                                    <p:animEffect filter="wipe(up)" transition="in">
                                      <p:cBhvr>
                                        <p:cTn id="33" dur="500"/>
                                        <p:tgtEl>
                                          <p:spTgt spid="7647"/>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7649"/>
                                        </p:tgtEl>
                                        <p:attrNameLst>
                                          <p:attrName>style.visibility</p:attrName>
                                        </p:attrNameLst>
                                      </p:cBhvr>
                                      <p:to>
                                        <p:strVal val="visible"/>
                                      </p:to>
                                    </p:set>
                                    <p:animEffect filter="dissolve" transition="in">
                                      <p:cBhvr>
                                        <p:cTn id="38" dur="500"/>
                                        <p:tgtEl>
                                          <p:spTgt spid="7649"/>
                                        </p:tgtEl>
                                      </p:cBhvr>
                                    </p:animEffect>
                                  </p:childTnLst>
                                </p:cTn>
                              </p:par>
                            </p:childTnLst>
                          </p:cTn>
                        </p:par>
                        <p:par>
                          <p:cTn id="39" fill="hold">
                            <p:stCondLst>
                              <p:cond delay="500"/>
                            </p:stCondLst>
                            <p:childTnLst>
                              <p:par>
                                <p:cTn id="40" presetClass="entr" nodeType="afterEffect" presetID="9" grpId="7" fill="hold">
                                  <p:stCondLst>
                                    <p:cond delay="0"/>
                                  </p:stCondLst>
                                  <p:iterate type="el" backwards="0">
                                    <p:tmAbs val="0"/>
                                  </p:iterate>
                                  <p:childTnLst>
                                    <p:set>
                                      <p:cBhvr>
                                        <p:cTn id="41" fill="hold"/>
                                        <p:tgtEl>
                                          <p:spTgt spid="7648"/>
                                        </p:tgtEl>
                                        <p:attrNameLst>
                                          <p:attrName>style.visibility</p:attrName>
                                        </p:attrNameLst>
                                      </p:cBhvr>
                                      <p:to>
                                        <p:strVal val="visible"/>
                                      </p:to>
                                    </p:set>
                                    <p:animEffect filter="dissolve" transition="in">
                                      <p:cBhvr>
                                        <p:cTn id="42" dur="500"/>
                                        <p:tgtEl>
                                          <p:spTgt spid="7648"/>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Subtype="8" presetID="22" grpId="8" fill="hold">
                                  <p:stCondLst>
                                    <p:cond delay="0"/>
                                  </p:stCondLst>
                                  <p:iterate type="el" backwards="0">
                                    <p:tmAbs val="0"/>
                                  </p:iterate>
                                  <p:childTnLst>
                                    <p:set>
                                      <p:cBhvr>
                                        <p:cTn id="46" fill="hold"/>
                                        <p:tgtEl>
                                          <p:spTgt spid="7623"/>
                                        </p:tgtEl>
                                        <p:attrNameLst>
                                          <p:attrName>style.visibility</p:attrName>
                                        </p:attrNameLst>
                                      </p:cBhvr>
                                      <p:to>
                                        <p:strVal val="visible"/>
                                      </p:to>
                                    </p:set>
                                    <p:animEffect filter="wipe(left)" transition="in">
                                      <p:cBhvr>
                                        <p:cTn id="47" dur="500"/>
                                        <p:tgtEl>
                                          <p:spTgt spid="7623"/>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1" presetID="22" grpId="9" fill="hold">
                                  <p:stCondLst>
                                    <p:cond delay="0"/>
                                  </p:stCondLst>
                                  <p:iterate type="el" backwards="0">
                                    <p:tmAbs val="0"/>
                                  </p:iterate>
                                  <p:childTnLst>
                                    <p:set>
                                      <p:cBhvr>
                                        <p:cTn id="51" fill="hold"/>
                                        <p:tgtEl>
                                          <p:spTgt spid="7661"/>
                                        </p:tgtEl>
                                        <p:attrNameLst>
                                          <p:attrName>style.visibility</p:attrName>
                                        </p:attrNameLst>
                                      </p:cBhvr>
                                      <p:to>
                                        <p:strVal val="visible"/>
                                      </p:to>
                                    </p:set>
                                    <p:animEffect filter="wipe(up)" transition="in">
                                      <p:cBhvr>
                                        <p:cTn id="52" dur="500"/>
                                        <p:tgtEl>
                                          <p:spTgt spid="7661"/>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ID="9" grpId="10" fill="hold">
                                  <p:stCondLst>
                                    <p:cond delay="0"/>
                                  </p:stCondLst>
                                  <p:iterate type="el" backwards="0">
                                    <p:tmAbs val="0"/>
                                  </p:iterate>
                                  <p:childTnLst>
                                    <p:set>
                                      <p:cBhvr>
                                        <p:cTn id="56" fill="hold"/>
                                        <p:tgtEl>
                                          <p:spTgt spid="7663"/>
                                        </p:tgtEl>
                                        <p:attrNameLst>
                                          <p:attrName>style.visibility</p:attrName>
                                        </p:attrNameLst>
                                      </p:cBhvr>
                                      <p:to>
                                        <p:strVal val="visible"/>
                                      </p:to>
                                    </p:set>
                                    <p:animEffect filter="dissolve" transition="in">
                                      <p:cBhvr>
                                        <p:cTn id="57" dur="500"/>
                                        <p:tgtEl>
                                          <p:spTgt spid="7663"/>
                                        </p:tgtEl>
                                      </p:cBhvr>
                                    </p:animEffect>
                                  </p:childTnLst>
                                </p:cTn>
                              </p:par>
                            </p:childTnLst>
                          </p:cTn>
                        </p:par>
                        <p:par>
                          <p:cTn id="58" fill="hold">
                            <p:stCondLst>
                              <p:cond delay="500"/>
                            </p:stCondLst>
                            <p:childTnLst>
                              <p:par>
                                <p:cTn id="59" presetClass="entr" nodeType="afterEffect" presetID="9" grpId="11" fill="hold">
                                  <p:stCondLst>
                                    <p:cond delay="0"/>
                                  </p:stCondLst>
                                  <p:iterate type="el" backwards="0">
                                    <p:tmAbs val="0"/>
                                  </p:iterate>
                                  <p:childTnLst>
                                    <p:set>
                                      <p:cBhvr>
                                        <p:cTn id="60" fill="hold"/>
                                        <p:tgtEl>
                                          <p:spTgt spid="7662"/>
                                        </p:tgtEl>
                                        <p:attrNameLst>
                                          <p:attrName>style.visibility</p:attrName>
                                        </p:attrNameLst>
                                      </p:cBhvr>
                                      <p:to>
                                        <p:strVal val="visible"/>
                                      </p:to>
                                    </p:set>
                                    <p:animEffect filter="dissolve" transition="in">
                                      <p:cBhvr>
                                        <p:cTn id="61" dur="500"/>
                                        <p:tgtEl>
                                          <p:spTgt spid="7662"/>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Subtype="8" presetID="22" grpId="12" fill="hold">
                                  <p:stCondLst>
                                    <p:cond delay="0"/>
                                  </p:stCondLst>
                                  <p:iterate type="el" backwards="0">
                                    <p:tmAbs val="0"/>
                                  </p:iterate>
                                  <p:childTnLst>
                                    <p:set>
                                      <p:cBhvr>
                                        <p:cTn id="65" fill="hold"/>
                                        <p:tgtEl>
                                          <p:spTgt spid="7628"/>
                                        </p:tgtEl>
                                        <p:attrNameLst>
                                          <p:attrName>style.visibility</p:attrName>
                                        </p:attrNameLst>
                                      </p:cBhvr>
                                      <p:to>
                                        <p:strVal val="visible"/>
                                      </p:to>
                                    </p:set>
                                    <p:animEffect filter="wipe(left)" transition="in">
                                      <p:cBhvr>
                                        <p:cTn id="66" dur="500"/>
                                        <p:tgtEl>
                                          <p:spTgt spid="7628"/>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Subtype="1" presetID="22" grpId="13" fill="hold">
                                  <p:stCondLst>
                                    <p:cond delay="0"/>
                                  </p:stCondLst>
                                  <p:iterate type="el" backwards="0">
                                    <p:tmAbs val="0"/>
                                  </p:iterate>
                                  <p:childTnLst>
                                    <p:set>
                                      <p:cBhvr>
                                        <p:cTn id="70" fill="hold"/>
                                        <p:tgtEl>
                                          <p:spTgt spid="7654"/>
                                        </p:tgtEl>
                                        <p:attrNameLst>
                                          <p:attrName>style.visibility</p:attrName>
                                        </p:attrNameLst>
                                      </p:cBhvr>
                                      <p:to>
                                        <p:strVal val="visible"/>
                                      </p:to>
                                    </p:set>
                                    <p:animEffect filter="wipe(up)" transition="in">
                                      <p:cBhvr>
                                        <p:cTn id="71" dur="500"/>
                                        <p:tgtEl>
                                          <p:spTgt spid="7654"/>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ID="9" grpId="14" fill="hold">
                                  <p:stCondLst>
                                    <p:cond delay="0"/>
                                  </p:stCondLst>
                                  <p:iterate type="el" backwards="0">
                                    <p:tmAbs val="0"/>
                                  </p:iterate>
                                  <p:childTnLst>
                                    <p:set>
                                      <p:cBhvr>
                                        <p:cTn id="75" fill="hold"/>
                                        <p:tgtEl>
                                          <p:spTgt spid="7656"/>
                                        </p:tgtEl>
                                        <p:attrNameLst>
                                          <p:attrName>style.visibility</p:attrName>
                                        </p:attrNameLst>
                                      </p:cBhvr>
                                      <p:to>
                                        <p:strVal val="visible"/>
                                      </p:to>
                                    </p:set>
                                    <p:animEffect filter="dissolve" transition="in">
                                      <p:cBhvr>
                                        <p:cTn id="76" dur="500"/>
                                        <p:tgtEl>
                                          <p:spTgt spid="7656"/>
                                        </p:tgtEl>
                                      </p:cBhvr>
                                    </p:animEffect>
                                  </p:childTnLst>
                                </p:cTn>
                              </p:par>
                            </p:childTnLst>
                          </p:cTn>
                        </p:par>
                        <p:par>
                          <p:cTn id="77" fill="hold">
                            <p:stCondLst>
                              <p:cond delay="500"/>
                            </p:stCondLst>
                            <p:childTnLst>
                              <p:par>
                                <p:cTn id="78" presetClass="entr" nodeType="afterEffect" presetID="9" grpId="15" fill="hold">
                                  <p:stCondLst>
                                    <p:cond delay="0"/>
                                  </p:stCondLst>
                                  <p:iterate type="el" backwards="0">
                                    <p:tmAbs val="0"/>
                                  </p:iterate>
                                  <p:childTnLst>
                                    <p:set>
                                      <p:cBhvr>
                                        <p:cTn id="79" fill="hold"/>
                                        <p:tgtEl>
                                          <p:spTgt spid="7655"/>
                                        </p:tgtEl>
                                        <p:attrNameLst>
                                          <p:attrName>style.visibility</p:attrName>
                                        </p:attrNameLst>
                                      </p:cBhvr>
                                      <p:to>
                                        <p:strVal val="visible"/>
                                      </p:to>
                                    </p:set>
                                    <p:animEffect filter="dissolve" transition="in">
                                      <p:cBhvr>
                                        <p:cTn id="80" dur="500"/>
                                        <p:tgtEl>
                                          <p:spTgt spid="7655"/>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Subtype="8" presetID="22" grpId="16" fill="hold">
                                  <p:stCondLst>
                                    <p:cond delay="0"/>
                                  </p:stCondLst>
                                  <p:iterate type="el" backwards="0">
                                    <p:tmAbs val="0"/>
                                  </p:iterate>
                                  <p:childTnLst>
                                    <p:set>
                                      <p:cBhvr>
                                        <p:cTn id="84" fill="hold"/>
                                        <p:tgtEl>
                                          <p:spTgt spid="7633"/>
                                        </p:tgtEl>
                                        <p:attrNameLst>
                                          <p:attrName>style.visibility</p:attrName>
                                        </p:attrNameLst>
                                      </p:cBhvr>
                                      <p:to>
                                        <p:strVal val="visible"/>
                                      </p:to>
                                    </p:set>
                                    <p:animEffect filter="wipe(left)" transition="in">
                                      <p:cBhvr>
                                        <p:cTn id="85" dur="500"/>
                                        <p:tgtEl>
                                          <p:spTgt spid="7633"/>
                                        </p:tgtEl>
                                      </p:cBhvr>
                                    </p:animEffect>
                                  </p:childTnLst>
                                </p:cTn>
                              </p:par>
                            </p:childTnLst>
                          </p:cTn>
                        </p:par>
                      </p:childTnLst>
                    </p:cTn>
                  </p:par>
                  <p:par>
                    <p:cTn id="86" fill="hold">
                      <p:stCondLst>
                        <p:cond delay="indefinite"/>
                      </p:stCondLst>
                      <p:childTnLst>
                        <p:par>
                          <p:cTn id="87" fill="hold">
                            <p:stCondLst>
                              <p:cond delay="0"/>
                            </p:stCondLst>
                            <p:childTnLst>
                              <p:par>
                                <p:cTn id="88" presetClass="entr" nodeType="clickEffect" presetSubtype="1" presetID="22" grpId="17" fill="hold">
                                  <p:stCondLst>
                                    <p:cond delay="0"/>
                                  </p:stCondLst>
                                  <p:iterate type="el" backwards="0">
                                    <p:tmAbs val="0"/>
                                  </p:iterate>
                                  <p:childTnLst>
                                    <p:set>
                                      <p:cBhvr>
                                        <p:cTn id="89" fill="hold"/>
                                        <p:tgtEl>
                                          <p:spTgt spid="7668"/>
                                        </p:tgtEl>
                                        <p:attrNameLst>
                                          <p:attrName>style.visibility</p:attrName>
                                        </p:attrNameLst>
                                      </p:cBhvr>
                                      <p:to>
                                        <p:strVal val="visible"/>
                                      </p:to>
                                    </p:set>
                                    <p:animEffect filter="wipe(up)" transition="in">
                                      <p:cBhvr>
                                        <p:cTn id="90" dur="500"/>
                                        <p:tgtEl>
                                          <p:spTgt spid="7668"/>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ID="9" grpId="18" fill="hold">
                                  <p:stCondLst>
                                    <p:cond delay="0"/>
                                  </p:stCondLst>
                                  <p:iterate type="el" backwards="0">
                                    <p:tmAbs val="0"/>
                                  </p:iterate>
                                  <p:childTnLst>
                                    <p:set>
                                      <p:cBhvr>
                                        <p:cTn id="94" fill="hold"/>
                                        <p:tgtEl>
                                          <p:spTgt spid="7670"/>
                                        </p:tgtEl>
                                        <p:attrNameLst>
                                          <p:attrName>style.visibility</p:attrName>
                                        </p:attrNameLst>
                                      </p:cBhvr>
                                      <p:to>
                                        <p:strVal val="visible"/>
                                      </p:to>
                                    </p:set>
                                    <p:animEffect filter="dissolve" transition="in">
                                      <p:cBhvr>
                                        <p:cTn id="95" dur="500"/>
                                        <p:tgtEl>
                                          <p:spTgt spid="7670"/>
                                        </p:tgtEl>
                                      </p:cBhvr>
                                    </p:animEffect>
                                  </p:childTnLst>
                                </p:cTn>
                              </p:par>
                            </p:childTnLst>
                          </p:cTn>
                        </p:par>
                        <p:par>
                          <p:cTn id="96" fill="hold">
                            <p:stCondLst>
                              <p:cond delay="500"/>
                            </p:stCondLst>
                            <p:childTnLst>
                              <p:par>
                                <p:cTn id="97" presetClass="entr" nodeType="afterEffect" presetID="9" grpId="19" fill="hold">
                                  <p:stCondLst>
                                    <p:cond delay="0"/>
                                  </p:stCondLst>
                                  <p:iterate type="el" backwards="0">
                                    <p:tmAbs val="0"/>
                                  </p:iterate>
                                  <p:childTnLst>
                                    <p:set>
                                      <p:cBhvr>
                                        <p:cTn id="98" fill="hold"/>
                                        <p:tgtEl>
                                          <p:spTgt spid="7669"/>
                                        </p:tgtEl>
                                        <p:attrNameLst>
                                          <p:attrName>style.visibility</p:attrName>
                                        </p:attrNameLst>
                                      </p:cBhvr>
                                      <p:to>
                                        <p:strVal val="visible"/>
                                      </p:to>
                                    </p:set>
                                    <p:animEffect filter="dissolve" transition="in">
                                      <p:cBhvr>
                                        <p:cTn id="99" dur="500"/>
                                        <p:tgtEl>
                                          <p:spTgt spid="7669"/>
                                        </p:tgtEl>
                                      </p:cBhvr>
                                    </p:animEffect>
                                  </p:childTnLst>
                                </p:cTn>
                              </p:par>
                            </p:childTnLst>
                          </p:cTn>
                        </p:par>
                      </p:childTnLst>
                    </p:cTn>
                  </p:par>
                  <p:par>
                    <p:cTn id="100" fill="hold">
                      <p:stCondLst>
                        <p:cond delay="indefinite"/>
                      </p:stCondLst>
                      <p:childTnLst>
                        <p:par>
                          <p:cTn id="101" fill="hold">
                            <p:stCondLst>
                              <p:cond delay="0"/>
                            </p:stCondLst>
                            <p:childTnLst>
                              <p:par>
                                <p:cTn id="102" presetClass="entr" nodeType="clickEffect" presetSubtype="8" presetID="22" grpId="20" fill="hold">
                                  <p:stCondLst>
                                    <p:cond delay="0"/>
                                  </p:stCondLst>
                                  <p:iterate type="el" backwards="0">
                                    <p:tmAbs val="0"/>
                                  </p:iterate>
                                  <p:childTnLst>
                                    <p:set>
                                      <p:cBhvr>
                                        <p:cTn id="103" fill="hold"/>
                                        <p:tgtEl>
                                          <p:spTgt spid="7638"/>
                                        </p:tgtEl>
                                        <p:attrNameLst>
                                          <p:attrName>style.visibility</p:attrName>
                                        </p:attrNameLst>
                                      </p:cBhvr>
                                      <p:to>
                                        <p:strVal val="visible"/>
                                      </p:to>
                                    </p:set>
                                    <p:animEffect filter="wipe(left)" transition="in">
                                      <p:cBhvr>
                                        <p:cTn id="104" dur="500"/>
                                        <p:tgtEl>
                                          <p:spTgt spid="7638"/>
                                        </p:tgtEl>
                                      </p:cBhvr>
                                    </p:animEffect>
                                  </p:childTnLst>
                                </p:cTn>
                              </p:par>
                            </p:childTnLst>
                          </p:cTn>
                        </p:par>
                      </p:childTnLst>
                    </p:cTn>
                  </p:par>
                  <p:par>
                    <p:cTn id="105" fill="hold">
                      <p:stCondLst>
                        <p:cond delay="indefinite"/>
                      </p:stCondLst>
                      <p:childTnLst>
                        <p:par>
                          <p:cTn id="106" fill="hold">
                            <p:stCondLst>
                              <p:cond delay="0"/>
                            </p:stCondLst>
                            <p:childTnLst>
                              <p:par>
                                <p:cTn id="107" presetClass="entr" nodeType="clickEffect" presetSubtype="1" presetID="22" grpId="21" fill="hold">
                                  <p:stCondLst>
                                    <p:cond delay="0"/>
                                  </p:stCondLst>
                                  <p:iterate type="el" backwards="0">
                                    <p:tmAbs val="0"/>
                                  </p:iterate>
                                  <p:childTnLst>
                                    <p:set>
                                      <p:cBhvr>
                                        <p:cTn id="108" fill="hold"/>
                                        <p:tgtEl>
                                          <p:spTgt spid="7675"/>
                                        </p:tgtEl>
                                        <p:attrNameLst>
                                          <p:attrName>style.visibility</p:attrName>
                                        </p:attrNameLst>
                                      </p:cBhvr>
                                      <p:to>
                                        <p:strVal val="visible"/>
                                      </p:to>
                                    </p:set>
                                    <p:animEffect filter="wipe(up)" transition="in">
                                      <p:cBhvr>
                                        <p:cTn id="109" dur="500"/>
                                        <p:tgtEl>
                                          <p:spTgt spid="7675"/>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ID="9" grpId="22" fill="hold">
                                  <p:stCondLst>
                                    <p:cond delay="0"/>
                                  </p:stCondLst>
                                  <p:iterate type="el" backwards="0">
                                    <p:tmAbs val="0"/>
                                  </p:iterate>
                                  <p:childTnLst>
                                    <p:set>
                                      <p:cBhvr>
                                        <p:cTn id="113" fill="hold"/>
                                        <p:tgtEl>
                                          <p:spTgt spid="7677"/>
                                        </p:tgtEl>
                                        <p:attrNameLst>
                                          <p:attrName>style.visibility</p:attrName>
                                        </p:attrNameLst>
                                      </p:cBhvr>
                                      <p:to>
                                        <p:strVal val="visible"/>
                                      </p:to>
                                    </p:set>
                                    <p:animEffect filter="dissolve" transition="in">
                                      <p:cBhvr>
                                        <p:cTn id="114" dur="500"/>
                                        <p:tgtEl>
                                          <p:spTgt spid="7677"/>
                                        </p:tgtEl>
                                      </p:cBhvr>
                                    </p:animEffect>
                                  </p:childTnLst>
                                </p:cTn>
                              </p:par>
                            </p:childTnLst>
                          </p:cTn>
                        </p:par>
                        <p:par>
                          <p:cTn id="115" fill="hold">
                            <p:stCondLst>
                              <p:cond delay="500"/>
                            </p:stCondLst>
                            <p:childTnLst>
                              <p:par>
                                <p:cTn id="116" presetClass="entr" nodeType="afterEffect" presetID="9" grpId="23" fill="hold">
                                  <p:stCondLst>
                                    <p:cond delay="0"/>
                                  </p:stCondLst>
                                  <p:iterate type="el" backwards="0">
                                    <p:tmAbs val="0"/>
                                  </p:iterate>
                                  <p:childTnLst>
                                    <p:set>
                                      <p:cBhvr>
                                        <p:cTn id="117" fill="hold"/>
                                        <p:tgtEl>
                                          <p:spTgt spid="7676"/>
                                        </p:tgtEl>
                                        <p:attrNameLst>
                                          <p:attrName>style.visibility</p:attrName>
                                        </p:attrNameLst>
                                      </p:cBhvr>
                                      <p:to>
                                        <p:strVal val="visible"/>
                                      </p:to>
                                    </p:set>
                                    <p:animEffect filter="dissolve" transition="in">
                                      <p:cBhvr>
                                        <p:cTn id="118" dur="500"/>
                                        <p:tgtEl>
                                          <p:spTgt spid="7676"/>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Subtype="8" presetID="22" grpId="24" fill="hold">
                                  <p:stCondLst>
                                    <p:cond delay="0"/>
                                  </p:stCondLst>
                                  <p:iterate type="el" backwards="0">
                                    <p:tmAbs val="0"/>
                                  </p:iterate>
                                  <p:childTnLst>
                                    <p:set>
                                      <p:cBhvr>
                                        <p:cTn id="122" fill="hold"/>
                                        <p:tgtEl>
                                          <p:spTgt spid="7642"/>
                                        </p:tgtEl>
                                        <p:attrNameLst>
                                          <p:attrName>style.visibility</p:attrName>
                                        </p:attrNameLst>
                                      </p:cBhvr>
                                      <p:to>
                                        <p:strVal val="visible"/>
                                      </p:to>
                                    </p:set>
                                    <p:animEffect filter="wipe(left)" transition="in">
                                      <p:cBhvr>
                                        <p:cTn id="123" dur="500"/>
                                        <p:tgtEl>
                                          <p:spTgt spid="764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663" grpId="10"/>
      <p:bldP build="whole" bldLvl="1" animBg="1" rev="0" advAuto="0" spid="7654" grpId="13"/>
      <p:bldP build="whole" bldLvl="1" animBg="1" rev="0" advAuto="0" spid="7669" grpId="19"/>
      <p:bldP build="whole" bldLvl="1" animBg="1" rev="0" advAuto="0" spid="7648" grpId="7"/>
      <p:bldP build="whole" bldLvl="1" animBg="1" rev="0" advAuto="0" spid="7662" grpId="11"/>
      <p:bldP build="whole" bldLvl="1" animBg="1" rev="0" advAuto="0" spid="7676" grpId="23"/>
      <p:bldP build="whole" bldLvl="1" animBg="1" rev="0" advAuto="0" spid="7655" grpId="15"/>
      <p:bldP build="p" bldLvl="1" animBg="1" rev="0" advAuto="0" spid="7608" grpId="2"/>
      <p:bldP build="whole" bldLvl="1" animBg="1" rev="0" advAuto="0" spid="7633" grpId="16"/>
      <p:bldP build="whole" bldLvl="1" animBg="1" rev="0" advAuto="0" spid="7638" grpId="20"/>
      <p:bldP build="whole" bldLvl="1" animBg="1" rev="0" advAuto="0" spid="7675" grpId="21"/>
      <p:bldP build="whole" bldLvl="1" animBg="1" rev="0" advAuto="0" spid="7647" grpId="5"/>
      <p:bldP build="whole" bldLvl="1" animBg="1" rev="0" advAuto="0" spid="7623" grpId="8"/>
      <p:bldP build="whole" bldLvl="1" animBg="1" rev="0" advAuto="0" spid="7656" grpId="14"/>
      <p:bldP build="whole" bldLvl="1" animBg="1" rev="0" advAuto="0" spid="7628" grpId="12"/>
      <p:bldP build="whole" bldLvl="1" animBg="1" rev="0" advAuto="0" spid="7649" grpId="6"/>
      <p:bldP build="whole" bldLvl="1" animBg="1" rev="0" advAuto="0" spid="7613" grpId="3"/>
      <p:bldP build="whole" bldLvl="1" animBg="1" rev="0" advAuto="0" spid="7642" grpId="24"/>
      <p:bldP build="whole" bldLvl="1" animBg="1" rev="0" advAuto="0" spid="7668" grpId="17"/>
      <p:bldP build="whole" bldLvl="1" animBg="1" rev="0" advAuto="0" spid="7618" grpId="4"/>
      <p:bldP build="whole" bldLvl="1" animBg="1" rev="0" advAuto="0" spid="7661" grpId="9"/>
      <p:bldP build="whole" bldLvl="1" animBg="1" rev="0" advAuto="0" spid="7677" grpId="22"/>
      <p:bldP build="p" bldLvl="1" animBg="1" rev="0" advAuto="0" spid="7607" grpId="1"/>
      <p:bldP build="whole" bldLvl="1" animBg="1" rev="0" advAuto="0" spid="7670" grpId="18"/>
    </p:bldLst>
  </p:timing>
</p:sld>
</file>

<file path=ppt/slides/slide12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679" name="Shape 7679"/>
          <p:cNvSpPr/>
          <p:nvPr>
            <p:ph type="body" sz="quarter" idx="1"/>
          </p:nvPr>
        </p:nvSpPr>
        <p:spPr>
          <a:prstGeom prst="rect">
            <a:avLst/>
          </a:prstGeom>
        </p:spPr>
        <p:txBody>
          <a:bodyPr/>
          <a:lstStyle/>
          <a:p>
            <a:pPr/>
            <a:r>
              <a:t>Creative Pencil Infographic</a:t>
            </a:r>
          </a:p>
        </p:txBody>
      </p:sp>
      <p:sp>
        <p:nvSpPr>
          <p:cNvPr id="7680" name="Shape 7680"/>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681" name="Shape 7681"/>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7686" name="Group 7686"/>
          <p:cNvGrpSpPr/>
          <p:nvPr/>
        </p:nvGrpSpPr>
        <p:grpSpPr>
          <a:xfrm>
            <a:off x="5790794" y="2607267"/>
            <a:ext cx="959569" cy="690669"/>
            <a:chOff x="0" y="0"/>
            <a:chExt cx="959567" cy="690668"/>
          </a:xfrm>
        </p:grpSpPr>
        <p:grpSp>
          <p:nvGrpSpPr>
            <p:cNvPr id="7684" name="Group 7684"/>
            <p:cNvGrpSpPr/>
            <p:nvPr/>
          </p:nvGrpSpPr>
          <p:grpSpPr>
            <a:xfrm>
              <a:off x="0" y="-1"/>
              <a:ext cx="959568" cy="690670"/>
              <a:chOff x="0" y="0"/>
              <a:chExt cx="959567" cy="690668"/>
            </a:xfrm>
          </p:grpSpPr>
          <p:sp>
            <p:nvSpPr>
              <p:cNvPr id="7682" name="Shape 7682"/>
              <p:cNvSpPr/>
              <p:nvPr/>
            </p:nvSpPr>
            <p:spPr>
              <a:xfrm>
                <a:off x="0" y="-1"/>
                <a:ext cx="959568" cy="690670"/>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2800">
                    <a:solidFill>
                      <a:srgbClr val="FFFFFF"/>
                    </a:solidFill>
                    <a:latin typeface="Lato Black"/>
                    <a:ea typeface="Lato Black"/>
                    <a:cs typeface="Lato Black"/>
                    <a:sym typeface="Lato Black"/>
                  </a:defRPr>
                </a:pPr>
              </a:p>
            </p:txBody>
          </p:sp>
          <p:sp>
            <p:nvSpPr>
              <p:cNvPr id="7683" name="Shape 7683"/>
              <p:cNvSpPr/>
              <p:nvPr/>
            </p:nvSpPr>
            <p:spPr>
              <a:xfrm>
                <a:off x="0" y="83714"/>
                <a:ext cx="959568"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Lato Black"/>
                    <a:ea typeface="Lato Black"/>
                    <a:cs typeface="Lato Black"/>
                    <a:sym typeface="Lato Black"/>
                  </a:defRPr>
                </a:lvl1pPr>
              </a:lstStyle>
              <a:p>
                <a:pPr/>
                <a:r>
                  <a:t>A</a:t>
                </a:r>
              </a:p>
            </p:txBody>
          </p:sp>
        </p:grpSp>
        <p:sp>
          <p:nvSpPr>
            <p:cNvPr id="7685" name="Shape 7685"/>
            <p:cNvSpPr/>
            <p:nvPr/>
          </p:nvSpPr>
          <p:spPr>
            <a:xfrm>
              <a:off x="480703" y="-1"/>
              <a:ext cx="478865" cy="690670"/>
            </a:xfrm>
            <a:prstGeom prst="rect">
              <a:avLst/>
            </a:pr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grpSp>
        <p:nvGrpSpPr>
          <p:cNvPr id="7690" name="Group 7690"/>
          <p:cNvGrpSpPr/>
          <p:nvPr/>
        </p:nvGrpSpPr>
        <p:grpSpPr>
          <a:xfrm>
            <a:off x="5615825" y="1771099"/>
            <a:ext cx="957726" cy="775391"/>
            <a:chOff x="0" y="0"/>
            <a:chExt cx="957725" cy="775389"/>
          </a:xfrm>
        </p:grpSpPr>
        <p:sp>
          <p:nvSpPr>
            <p:cNvPr id="7687" name="Shape 7687"/>
            <p:cNvSpPr/>
            <p:nvPr/>
          </p:nvSpPr>
          <p:spPr>
            <a:xfrm>
              <a:off x="0" y="-1"/>
              <a:ext cx="957725" cy="6059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21600"/>
                  </a:cubicBezTo>
                  <a:cubicBezTo>
                    <a:pt x="0" y="16938"/>
                    <a:pt x="0" y="16938"/>
                    <a:pt x="0" y="16938"/>
                  </a:cubicBezTo>
                  <a:cubicBezTo>
                    <a:pt x="0" y="7614"/>
                    <a:pt x="4855" y="0"/>
                    <a:pt x="10800" y="0"/>
                  </a:cubicBezTo>
                  <a:cubicBezTo>
                    <a:pt x="10800" y="0"/>
                    <a:pt x="10800" y="0"/>
                    <a:pt x="10800" y="0"/>
                  </a:cubicBezTo>
                  <a:cubicBezTo>
                    <a:pt x="16745" y="0"/>
                    <a:pt x="21600" y="7614"/>
                    <a:pt x="21600" y="16938"/>
                  </a:cubicBezTo>
                  <a:lnTo>
                    <a:pt x="21600" y="21600"/>
                  </a:lnTo>
                  <a:close/>
                </a:path>
              </a:pathLst>
            </a:custGeom>
            <a:solidFill>
              <a:srgbClr val="F2F2F2"/>
            </a:solidFill>
            <a:ln w="12700" cap="flat">
              <a:noFill/>
              <a:miter lim="400000"/>
            </a:ln>
            <a:effectLst/>
          </p:spPr>
          <p:txBody>
            <a:bodyPr wrap="square" lIns="45719" tIns="45719" rIns="45719" bIns="45719" numCol="1" anchor="t">
              <a:noAutofit/>
            </a:bodyPr>
            <a:lstStyle/>
            <a:p>
              <a:pPr/>
            </a:p>
          </p:txBody>
        </p:sp>
        <p:sp>
          <p:nvSpPr>
            <p:cNvPr id="7688" name="Shape 7688"/>
            <p:cNvSpPr/>
            <p:nvPr/>
          </p:nvSpPr>
          <p:spPr>
            <a:xfrm>
              <a:off x="0" y="558059"/>
              <a:ext cx="957725" cy="217331"/>
            </a:xfrm>
            <a:prstGeom prst="rect">
              <a:avLst/>
            </a:prstGeom>
            <a:solidFill>
              <a:srgbClr val="32424F"/>
            </a:solidFill>
            <a:ln w="12700" cap="flat">
              <a:noFill/>
              <a:miter lim="400000"/>
            </a:ln>
            <a:effectLst/>
          </p:spPr>
          <p:txBody>
            <a:bodyPr wrap="square" lIns="45719" tIns="45719" rIns="45719" bIns="45719" numCol="1" anchor="t">
              <a:noAutofit/>
            </a:bodyPr>
            <a:lstStyle/>
            <a:p>
              <a:pPr/>
            </a:p>
          </p:txBody>
        </p:sp>
        <p:sp>
          <p:nvSpPr>
            <p:cNvPr id="7689" name="Shape 7689"/>
            <p:cNvSpPr/>
            <p:nvPr/>
          </p:nvSpPr>
          <p:spPr>
            <a:xfrm>
              <a:off x="478862" y="-1"/>
              <a:ext cx="478864" cy="7717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16963"/>
                    <a:pt x="21600" y="16963"/>
                    <a:pt x="21600" y="16963"/>
                  </a:cubicBezTo>
                  <a:cubicBezTo>
                    <a:pt x="21600" y="15620"/>
                    <a:pt x="21600" y="15620"/>
                    <a:pt x="21600" y="15620"/>
                  </a:cubicBezTo>
                  <a:cubicBezTo>
                    <a:pt x="21600" y="13302"/>
                    <a:pt x="21600" y="13302"/>
                    <a:pt x="21600" y="13302"/>
                  </a:cubicBezTo>
                  <a:cubicBezTo>
                    <a:pt x="21600" y="5980"/>
                    <a:pt x="11890" y="0"/>
                    <a:pt x="0" y="0"/>
                  </a:cubicBez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grpSp>
        <p:nvGrpSpPr>
          <p:cNvPr id="7695" name="Group 7695"/>
          <p:cNvGrpSpPr/>
          <p:nvPr/>
        </p:nvGrpSpPr>
        <p:grpSpPr>
          <a:xfrm>
            <a:off x="5439014" y="3358712"/>
            <a:ext cx="959569" cy="688826"/>
            <a:chOff x="0" y="0"/>
            <a:chExt cx="959567" cy="688825"/>
          </a:xfrm>
        </p:grpSpPr>
        <p:grpSp>
          <p:nvGrpSpPr>
            <p:cNvPr id="7693" name="Group 7693"/>
            <p:cNvGrpSpPr/>
            <p:nvPr/>
          </p:nvGrpSpPr>
          <p:grpSpPr>
            <a:xfrm>
              <a:off x="0" y="-1"/>
              <a:ext cx="959568" cy="688827"/>
              <a:chOff x="0" y="0"/>
              <a:chExt cx="959567" cy="688825"/>
            </a:xfrm>
          </p:grpSpPr>
          <p:sp>
            <p:nvSpPr>
              <p:cNvPr id="7691" name="Shape 7691"/>
              <p:cNvSpPr/>
              <p:nvPr/>
            </p:nvSpPr>
            <p:spPr>
              <a:xfrm>
                <a:off x="0" y="-1"/>
                <a:ext cx="959568" cy="688827"/>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2800"/>
                </a:pPr>
              </a:p>
            </p:txBody>
          </p:sp>
          <p:sp>
            <p:nvSpPr>
              <p:cNvPr id="7692" name="Shape 7692"/>
              <p:cNvSpPr/>
              <p:nvPr/>
            </p:nvSpPr>
            <p:spPr>
              <a:xfrm>
                <a:off x="0" y="82792"/>
                <a:ext cx="959568"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Lato Black"/>
                    <a:ea typeface="Lato Black"/>
                    <a:cs typeface="Lato Black"/>
                    <a:sym typeface="Lato Black"/>
                  </a:defRPr>
                </a:lvl1pPr>
              </a:lstStyle>
              <a:p>
                <a:pPr/>
                <a:r>
                  <a:t>B</a:t>
                </a:r>
              </a:p>
            </p:txBody>
          </p:sp>
        </p:grpSp>
        <p:sp>
          <p:nvSpPr>
            <p:cNvPr id="7694" name="Shape 7694"/>
            <p:cNvSpPr/>
            <p:nvPr/>
          </p:nvSpPr>
          <p:spPr>
            <a:xfrm>
              <a:off x="480704" y="-1"/>
              <a:ext cx="478864" cy="688827"/>
            </a:xfrm>
            <a:prstGeom prst="rect">
              <a:avLst/>
            </a:pr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grpSp>
        <p:nvGrpSpPr>
          <p:cNvPr id="7700" name="Group 7700"/>
          <p:cNvGrpSpPr/>
          <p:nvPr/>
        </p:nvGrpSpPr>
        <p:grpSpPr>
          <a:xfrm>
            <a:off x="5615825" y="4108317"/>
            <a:ext cx="957726" cy="688826"/>
            <a:chOff x="0" y="0"/>
            <a:chExt cx="957724" cy="688825"/>
          </a:xfrm>
        </p:grpSpPr>
        <p:grpSp>
          <p:nvGrpSpPr>
            <p:cNvPr id="7698" name="Group 7698"/>
            <p:cNvGrpSpPr/>
            <p:nvPr/>
          </p:nvGrpSpPr>
          <p:grpSpPr>
            <a:xfrm>
              <a:off x="0" y="-1"/>
              <a:ext cx="957725" cy="688827"/>
              <a:chOff x="0" y="0"/>
              <a:chExt cx="957724" cy="688825"/>
            </a:xfrm>
          </p:grpSpPr>
          <p:sp>
            <p:nvSpPr>
              <p:cNvPr id="7696" name="Shape 7696"/>
              <p:cNvSpPr/>
              <p:nvPr/>
            </p:nvSpPr>
            <p:spPr>
              <a:xfrm>
                <a:off x="0" y="-1"/>
                <a:ext cx="957725" cy="688827"/>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sz="2800"/>
                </a:pPr>
              </a:p>
            </p:txBody>
          </p:sp>
          <p:sp>
            <p:nvSpPr>
              <p:cNvPr id="7697" name="Shape 7697"/>
              <p:cNvSpPr/>
              <p:nvPr/>
            </p:nvSpPr>
            <p:spPr>
              <a:xfrm>
                <a:off x="0" y="82792"/>
                <a:ext cx="957725"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Lato Black"/>
                    <a:ea typeface="Lato Black"/>
                    <a:cs typeface="Lato Black"/>
                    <a:sym typeface="Lato Black"/>
                  </a:defRPr>
                </a:lvl1pPr>
              </a:lstStyle>
              <a:p>
                <a:pPr/>
                <a:r>
                  <a:t>C</a:t>
                </a:r>
              </a:p>
            </p:txBody>
          </p:sp>
        </p:grpSp>
        <p:sp>
          <p:nvSpPr>
            <p:cNvPr id="7699" name="Shape 7699"/>
            <p:cNvSpPr/>
            <p:nvPr/>
          </p:nvSpPr>
          <p:spPr>
            <a:xfrm>
              <a:off x="478861" y="-1"/>
              <a:ext cx="478864" cy="688827"/>
            </a:xfrm>
            <a:prstGeom prst="rect">
              <a:avLst/>
            </a:pr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grpSp>
        <p:nvGrpSpPr>
          <p:cNvPr id="7705" name="Group 7705"/>
          <p:cNvGrpSpPr/>
          <p:nvPr/>
        </p:nvGrpSpPr>
        <p:grpSpPr>
          <a:xfrm>
            <a:off x="5615825" y="4859763"/>
            <a:ext cx="957726" cy="688826"/>
            <a:chOff x="0" y="0"/>
            <a:chExt cx="957724" cy="688825"/>
          </a:xfrm>
        </p:grpSpPr>
        <p:grpSp>
          <p:nvGrpSpPr>
            <p:cNvPr id="7703" name="Group 7703"/>
            <p:cNvGrpSpPr/>
            <p:nvPr/>
          </p:nvGrpSpPr>
          <p:grpSpPr>
            <a:xfrm>
              <a:off x="0" y="-1"/>
              <a:ext cx="957725" cy="688827"/>
              <a:chOff x="0" y="0"/>
              <a:chExt cx="957724" cy="688825"/>
            </a:xfrm>
          </p:grpSpPr>
          <p:sp>
            <p:nvSpPr>
              <p:cNvPr id="7701" name="Shape 7701"/>
              <p:cNvSpPr/>
              <p:nvPr/>
            </p:nvSpPr>
            <p:spPr>
              <a:xfrm>
                <a:off x="0" y="-1"/>
                <a:ext cx="957725" cy="688827"/>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sz="2800"/>
                </a:pPr>
              </a:p>
            </p:txBody>
          </p:sp>
          <p:sp>
            <p:nvSpPr>
              <p:cNvPr id="7702" name="Shape 7702"/>
              <p:cNvSpPr/>
              <p:nvPr/>
            </p:nvSpPr>
            <p:spPr>
              <a:xfrm>
                <a:off x="0" y="82792"/>
                <a:ext cx="957725"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Lato Black"/>
                    <a:ea typeface="Lato Black"/>
                    <a:cs typeface="Lato Black"/>
                    <a:sym typeface="Lato Black"/>
                  </a:defRPr>
                </a:lvl1pPr>
              </a:lstStyle>
              <a:p>
                <a:pPr/>
                <a:r>
                  <a:t>D</a:t>
                </a:r>
              </a:p>
            </p:txBody>
          </p:sp>
        </p:grpSp>
        <p:sp>
          <p:nvSpPr>
            <p:cNvPr id="7704" name="Shape 7704"/>
            <p:cNvSpPr/>
            <p:nvPr/>
          </p:nvSpPr>
          <p:spPr>
            <a:xfrm>
              <a:off x="478861" y="-1"/>
              <a:ext cx="478864" cy="688827"/>
            </a:xfrm>
            <a:prstGeom prst="rect">
              <a:avLst/>
            </a:pr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grpSp>
        <p:nvGrpSpPr>
          <p:cNvPr id="7709" name="Group 7709"/>
          <p:cNvGrpSpPr/>
          <p:nvPr/>
        </p:nvGrpSpPr>
        <p:grpSpPr>
          <a:xfrm>
            <a:off x="5615825" y="5607525"/>
            <a:ext cx="957726" cy="480706"/>
            <a:chOff x="0" y="0"/>
            <a:chExt cx="957725" cy="480705"/>
          </a:xfrm>
        </p:grpSpPr>
        <p:sp>
          <p:nvSpPr>
            <p:cNvPr id="7706" name="Shape 7706"/>
            <p:cNvSpPr/>
            <p:nvPr/>
          </p:nvSpPr>
          <p:spPr>
            <a:xfrm>
              <a:off x="0" y="-1"/>
              <a:ext cx="957725" cy="4807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21600"/>
                  </a:moveTo>
                  <a:lnTo>
                    <a:pt x="0" y="0"/>
                  </a:lnTo>
                  <a:lnTo>
                    <a:pt x="21600" y="0"/>
                  </a:lnTo>
                  <a:lnTo>
                    <a:pt x="10800" y="21600"/>
                  </a:lnTo>
                  <a:close/>
                </a:path>
              </a:pathLst>
            </a:custGeom>
            <a:solidFill>
              <a:srgbClr val="ECAE7D"/>
            </a:solidFill>
            <a:ln w="12700" cap="flat">
              <a:noFill/>
              <a:miter lim="400000"/>
            </a:ln>
            <a:effectLst/>
          </p:spPr>
          <p:txBody>
            <a:bodyPr wrap="square" lIns="45719" tIns="45719" rIns="45719" bIns="45719" numCol="1" anchor="t">
              <a:noAutofit/>
            </a:bodyPr>
            <a:lstStyle/>
            <a:p>
              <a:pPr/>
            </a:p>
          </p:txBody>
        </p:sp>
        <p:sp>
          <p:nvSpPr>
            <p:cNvPr id="7707" name="Shape 7707"/>
            <p:cNvSpPr/>
            <p:nvPr/>
          </p:nvSpPr>
          <p:spPr>
            <a:xfrm>
              <a:off x="338886" y="337045"/>
              <a:ext cx="279951" cy="1436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21600"/>
                  </a:moveTo>
                  <a:lnTo>
                    <a:pt x="21600" y="0"/>
                  </a:lnTo>
                  <a:lnTo>
                    <a:pt x="0" y="0"/>
                  </a:lnTo>
                  <a:lnTo>
                    <a:pt x="10800" y="21600"/>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7708" name="Shape 7708"/>
            <p:cNvSpPr/>
            <p:nvPr/>
          </p:nvSpPr>
          <p:spPr>
            <a:xfrm>
              <a:off x="478862" y="-1"/>
              <a:ext cx="478864" cy="4807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0"/>
                  </a:lnTo>
                  <a:lnTo>
                    <a:pt x="0" y="21600"/>
                  </a:lnTo>
                  <a:close/>
                </a:path>
              </a:pathLst>
            </a:custGeom>
            <a:solidFill>
              <a:srgbClr val="0D0D0D">
                <a:alpha val="10000"/>
              </a:srgbClr>
            </a:solidFill>
            <a:ln w="12700" cap="flat">
              <a:noFill/>
              <a:miter lim="400000"/>
            </a:ln>
            <a:effectLst/>
          </p:spPr>
          <p:txBody>
            <a:bodyPr wrap="square" lIns="45719" tIns="45719" rIns="45719" bIns="45719" numCol="1" anchor="t">
              <a:noAutofit/>
            </a:bodyPr>
            <a:lstStyle/>
            <a:p>
              <a:pPr/>
            </a:p>
          </p:txBody>
        </p:sp>
      </p:grpSp>
      <p:sp>
        <p:nvSpPr>
          <p:cNvPr id="7710" name="Shape 7710"/>
          <p:cNvSpPr/>
          <p:nvPr/>
        </p:nvSpPr>
        <p:spPr>
          <a:xfrm>
            <a:off x="8842654" y="2354364"/>
            <a:ext cx="2297536"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711" name="Shape 7711"/>
          <p:cNvSpPr/>
          <p:nvPr/>
        </p:nvSpPr>
        <p:spPr>
          <a:xfrm>
            <a:off x="8842654" y="2049177"/>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Success Target</a:t>
            </a:r>
          </a:p>
        </p:txBody>
      </p:sp>
      <p:grpSp>
        <p:nvGrpSpPr>
          <p:cNvPr id="7714" name="Group 7714"/>
          <p:cNvGrpSpPr/>
          <p:nvPr/>
        </p:nvGrpSpPr>
        <p:grpSpPr>
          <a:xfrm>
            <a:off x="7815015" y="2096678"/>
            <a:ext cx="793676" cy="793675"/>
            <a:chOff x="0" y="0"/>
            <a:chExt cx="793674" cy="793674"/>
          </a:xfrm>
        </p:grpSpPr>
        <p:sp>
          <p:nvSpPr>
            <p:cNvPr id="7712" name="Shape 7712"/>
            <p:cNvSpPr/>
            <p:nvPr/>
          </p:nvSpPr>
          <p:spPr>
            <a:xfrm>
              <a:off x="-1" y="-1"/>
              <a:ext cx="793676" cy="793676"/>
            </a:xfrm>
            <a:prstGeom prst="ellipse">
              <a:avLst/>
            </a:prstGeom>
            <a:solidFill>
              <a:srgbClr val="FFFFFF"/>
            </a:solidFill>
            <a:ln w="50800" cap="flat">
              <a:solidFill>
                <a:srgbClr val="F23B48"/>
              </a:solidFill>
              <a:prstDash val="solid"/>
              <a:miter lim="800000"/>
            </a:ln>
            <a:effectLst/>
          </p:spPr>
          <p:txBody>
            <a:bodyPr wrap="square" lIns="45719" tIns="45719" rIns="45719" bIns="45719" numCol="1" anchor="ctr">
              <a:noAutofit/>
            </a:bodyPr>
            <a:lstStyle/>
            <a:p>
              <a:pPr algn="ctr">
                <a:defRPr sz="2800">
                  <a:solidFill>
                    <a:srgbClr val="F23B48"/>
                  </a:solidFill>
                  <a:latin typeface="FontAwesome"/>
                  <a:ea typeface="FontAwesome"/>
                  <a:cs typeface="FontAwesome"/>
                  <a:sym typeface="FontAwesome"/>
                </a:defRPr>
              </a:pPr>
            </a:p>
          </p:txBody>
        </p:sp>
        <p:sp>
          <p:nvSpPr>
            <p:cNvPr id="7713" name="Shape 7713"/>
            <p:cNvSpPr/>
            <p:nvPr/>
          </p:nvSpPr>
          <p:spPr>
            <a:xfrm>
              <a:off x="116230" y="135216"/>
              <a:ext cx="561212"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23B48"/>
                  </a:solidFill>
                  <a:latin typeface="FontAwesome"/>
                  <a:ea typeface="FontAwesome"/>
                  <a:cs typeface="FontAwesome"/>
                  <a:sym typeface="FontAwesome"/>
                </a:defRPr>
              </a:lvl1pPr>
            </a:lstStyle>
            <a:p>
              <a:pPr/>
              <a:r>
                <a:t></a:t>
              </a:r>
            </a:p>
          </p:txBody>
        </p:sp>
      </p:grpSp>
      <p:sp>
        <p:nvSpPr>
          <p:cNvPr id="7715" name="Shape 7715"/>
          <p:cNvSpPr/>
          <p:nvPr/>
        </p:nvSpPr>
        <p:spPr>
          <a:xfrm>
            <a:off x="8842654" y="4811784"/>
            <a:ext cx="2297536"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716" name="Shape 7716"/>
          <p:cNvSpPr/>
          <p:nvPr/>
        </p:nvSpPr>
        <p:spPr>
          <a:xfrm>
            <a:off x="8842654" y="4506598"/>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Team Work</a:t>
            </a:r>
          </a:p>
        </p:txBody>
      </p:sp>
      <p:grpSp>
        <p:nvGrpSpPr>
          <p:cNvPr id="7719" name="Group 7719"/>
          <p:cNvGrpSpPr/>
          <p:nvPr/>
        </p:nvGrpSpPr>
        <p:grpSpPr>
          <a:xfrm>
            <a:off x="7815015" y="4554099"/>
            <a:ext cx="793676" cy="793675"/>
            <a:chOff x="0" y="0"/>
            <a:chExt cx="793674" cy="793674"/>
          </a:xfrm>
        </p:grpSpPr>
        <p:sp>
          <p:nvSpPr>
            <p:cNvPr id="7717" name="Shape 7717"/>
            <p:cNvSpPr/>
            <p:nvPr/>
          </p:nvSpPr>
          <p:spPr>
            <a:xfrm>
              <a:off x="-1" y="-1"/>
              <a:ext cx="793676" cy="793676"/>
            </a:xfrm>
            <a:prstGeom prst="ellipse">
              <a:avLst/>
            </a:prstGeom>
            <a:solidFill>
              <a:srgbClr val="FFFFFF"/>
            </a:solidFill>
            <a:ln w="50800" cap="flat">
              <a:solidFill>
                <a:srgbClr val="7C95A5"/>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718" name="Shape 7718"/>
            <p:cNvSpPr/>
            <p:nvPr/>
          </p:nvSpPr>
          <p:spPr>
            <a:xfrm>
              <a:off x="116230" y="135216"/>
              <a:ext cx="561212"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7C95A5"/>
                  </a:solidFill>
                  <a:latin typeface="FontAwesome"/>
                  <a:ea typeface="FontAwesome"/>
                  <a:cs typeface="FontAwesome"/>
                  <a:sym typeface="FontAwesome"/>
                </a:defRPr>
              </a:lvl1pPr>
            </a:lstStyle>
            <a:p>
              <a:pPr/>
              <a:r>
                <a:t>#</a:t>
              </a:r>
            </a:p>
          </p:txBody>
        </p:sp>
      </p:grpSp>
      <p:sp>
        <p:nvSpPr>
          <p:cNvPr id="7720" name="Shape 7720"/>
          <p:cNvSpPr/>
          <p:nvPr/>
        </p:nvSpPr>
        <p:spPr>
          <a:xfrm>
            <a:off x="913575" y="2329353"/>
            <a:ext cx="2297536"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721" name="Shape 7721"/>
          <p:cNvSpPr/>
          <p:nvPr/>
        </p:nvSpPr>
        <p:spPr>
          <a:xfrm>
            <a:off x="899289" y="2049177"/>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Dashboard Control</a:t>
            </a:r>
          </a:p>
        </p:txBody>
      </p:sp>
      <p:grpSp>
        <p:nvGrpSpPr>
          <p:cNvPr id="7724" name="Group 7724"/>
          <p:cNvGrpSpPr/>
          <p:nvPr/>
        </p:nvGrpSpPr>
        <p:grpSpPr>
          <a:xfrm>
            <a:off x="3445076" y="2096678"/>
            <a:ext cx="793675" cy="793675"/>
            <a:chOff x="0" y="0"/>
            <a:chExt cx="793674" cy="793674"/>
          </a:xfrm>
        </p:grpSpPr>
        <p:sp>
          <p:nvSpPr>
            <p:cNvPr id="7722" name="Shape 7722"/>
            <p:cNvSpPr/>
            <p:nvPr/>
          </p:nvSpPr>
          <p:spPr>
            <a:xfrm>
              <a:off x="-1" y="-1"/>
              <a:ext cx="793676" cy="793676"/>
            </a:xfrm>
            <a:prstGeom prst="ellipse">
              <a:avLst/>
            </a:prstGeom>
            <a:solidFill>
              <a:srgbClr val="FFFFFF"/>
            </a:solidFill>
            <a:ln w="50800" cap="flat">
              <a:solidFill>
                <a:srgbClr val="637C90"/>
              </a:solidFill>
              <a:prstDash val="solid"/>
              <a:miter lim="800000"/>
            </a:ln>
            <a:effectLst/>
          </p:spPr>
          <p:txBody>
            <a:bodyPr wrap="square" lIns="45719" tIns="45719" rIns="45719" bIns="45719" numCol="1" anchor="ctr">
              <a:noAutofit/>
            </a:bodyPr>
            <a:lstStyle/>
            <a:p>
              <a:pPr algn="ctr">
                <a:defRPr sz="2800">
                  <a:solidFill>
                    <a:srgbClr val="637C90"/>
                  </a:solidFill>
                </a:defRPr>
              </a:pPr>
            </a:p>
          </p:txBody>
        </p:sp>
        <p:sp>
          <p:nvSpPr>
            <p:cNvPr id="7723" name="Shape 7723"/>
            <p:cNvSpPr/>
            <p:nvPr/>
          </p:nvSpPr>
          <p:spPr>
            <a:xfrm>
              <a:off x="116230" y="135216"/>
              <a:ext cx="561212"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637C90"/>
                  </a:solidFill>
                  <a:latin typeface="FontAwesome"/>
                  <a:ea typeface="FontAwesome"/>
                  <a:cs typeface="FontAwesome"/>
                  <a:sym typeface="FontAwesome"/>
                </a:defRPr>
              </a:lvl1pPr>
            </a:lstStyle>
            <a:p>
              <a:pPr/>
              <a:r>
                <a:t>Ã</a:t>
              </a:r>
            </a:p>
          </p:txBody>
        </p:sp>
      </p:grpSp>
      <p:sp>
        <p:nvSpPr>
          <p:cNvPr id="7725" name="Shape 7725"/>
          <p:cNvSpPr/>
          <p:nvPr/>
        </p:nvSpPr>
        <p:spPr>
          <a:xfrm>
            <a:off x="908930" y="4724901"/>
            <a:ext cx="2297536"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726" name="Shape 7726"/>
          <p:cNvSpPr/>
          <p:nvPr/>
        </p:nvSpPr>
        <p:spPr>
          <a:xfrm>
            <a:off x="894644" y="4444724"/>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99AEBA"/>
                </a:solidFill>
                <a:latin typeface="Lato"/>
                <a:ea typeface="Lato"/>
                <a:cs typeface="Lato"/>
                <a:sym typeface="Lato"/>
              </a:defRPr>
            </a:lvl1pPr>
          </a:lstStyle>
          <a:p>
            <a:pPr/>
            <a:r>
              <a:t>Client Database</a:t>
            </a:r>
          </a:p>
        </p:txBody>
      </p:sp>
      <p:grpSp>
        <p:nvGrpSpPr>
          <p:cNvPr id="7729" name="Group 7729"/>
          <p:cNvGrpSpPr/>
          <p:nvPr/>
        </p:nvGrpSpPr>
        <p:grpSpPr>
          <a:xfrm>
            <a:off x="3440431" y="4506598"/>
            <a:ext cx="793675" cy="793675"/>
            <a:chOff x="0" y="0"/>
            <a:chExt cx="793674" cy="793674"/>
          </a:xfrm>
        </p:grpSpPr>
        <p:sp>
          <p:nvSpPr>
            <p:cNvPr id="7727" name="Shape 7727"/>
            <p:cNvSpPr/>
            <p:nvPr/>
          </p:nvSpPr>
          <p:spPr>
            <a:xfrm>
              <a:off x="-1" y="-1"/>
              <a:ext cx="793676" cy="793676"/>
            </a:xfrm>
            <a:prstGeom prst="ellipse">
              <a:avLst/>
            </a:prstGeom>
            <a:solidFill>
              <a:srgbClr val="FFFFFF"/>
            </a:solidFill>
            <a:ln w="50800" cap="flat">
              <a:solidFill>
                <a:srgbClr val="99AEBA"/>
              </a:solidFill>
              <a:prstDash val="solid"/>
              <a:miter lim="800000"/>
            </a:ln>
            <a:effectLst/>
          </p:spPr>
          <p:txBody>
            <a:bodyPr wrap="square" lIns="45719" tIns="45719" rIns="45719" bIns="45719" numCol="1" anchor="ctr">
              <a:noAutofit/>
            </a:bodyPr>
            <a:lstStyle/>
            <a:p>
              <a:pPr>
                <a:defRPr>
                  <a:solidFill>
                    <a:srgbClr val="FFFFFF"/>
                  </a:solidFill>
                </a:defRPr>
              </a:pPr>
            </a:p>
          </p:txBody>
        </p:sp>
        <p:sp>
          <p:nvSpPr>
            <p:cNvPr id="7728" name="Shape 7728"/>
            <p:cNvSpPr/>
            <p:nvPr/>
          </p:nvSpPr>
          <p:spPr>
            <a:xfrm>
              <a:off x="116230" y="135216"/>
              <a:ext cx="561212"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defRPr sz="2800">
                  <a:solidFill>
                    <a:srgbClr val="99AEBA"/>
                  </a:solidFill>
                  <a:latin typeface="FontAwesome"/>
                  <a:ea typeface="FontAwesome"/>
                  <a:cs typeface="FontAwesome"/>
                  <a:sym typeface="FontAwesome"/>
                </a:defRPr>
              </a:lvl1pPr>
            </a:lstStyle>
            <a:p>
              <a:pPr/>
              <a:r>
                <a:t>|</a:t>
              </a:r>
            </a:p>
          </p:txBody>
        </p:sp>
      </p:grpSp>
      <p:sp>
        <p:nvSpPr>
          <p:cNvPr id="7730" name="Shape 7730"/>
          <p:cNvSpPr/>
          <p:nvPr/>
        </p:nvSpPr>
        <p:spPr>
          <a:xfrm rot="10800000">
            <a:off x="4404452" y="2493512"/>
            <a:ext cx="866315" cy="11739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0"/>
                </a:lnTo>
                <a:lnTo>
                  <a:pt x="10800" y="21600"/>
                </a:lnTo>
                <a:lnTo>
                  <a:pt x="21600" y="21600"/>
                </a:lnTo>
              </a:path>
            </a:pathLst>
          </a:custGeom>
          <a:ln w="12700">
            <a:solidFill>
              <a:srgbClr val="BFBFBF"/>
            </a:solidFill>
            <a:miter/>
            <a:headEnd type="oval"/>
            <a:tailEnd type="triangle"/>
          </a:ln>
        </p:spPr>
        <p:txBody>
          <a:bodyPr lIns="45719" rIns="45719" anchor="ctr"/>
          <a:lstStyle/>
          <a:p>
            <a:pPr/>
          </a:p>
        </p:txBody>
      </p:sp>
      <p:sp>
        <p:nvSpPr>
          <p:cNvPr id="7731" name="Shape 7731"/>
          <p:cNvSpPr/>
          <p:nvPr/>
        </p:nvSpPr>
        <p:spPr>
          <a:xfrm rot="10800000">
            <a:off x="4404452" y="4877687"/>
            <a:ext cx="1034562" cy="3086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0"/>
                </a:lnTo>
                <a:lnTo>
                  <a:pt x="10800" y="21600"/>
                </a:lnTo>
                <a:lnTo>
                  <a:pt x="21600" y="21600"/>
                </a:lnTo>
              </a:path>
            </a:pathLst>
          </a:custGeom>
          <a:ln w="12700">
            <a:solidFill>
              <a:srgbClr val="BFBFBF"/>
            </a:solidFill>
            <a:miter/>
            <a:headEnd type="oval"/>
            <a:tailEnd type="triangle"/>
          </a:ln>
        </p:spPr>
        <p:txBody>
          <a:bodyPr lIns="45719" rIns="45719" anchor="ctr"/>
          <a:lstStyle/>
          <a:p>
            <a:pPr/>
          </a:p>
        </p:txBody>
      </p:sp>
      <p:sp>
        <p:nvSpPr>
          <p:cNvPr id="7732" name="Shape 7732"/>
          <p:cNvSpPr/>
          <p:nvPr/>
        </p:nvSpPr>
        <p:spPr>
          <a:xfrm flipV="1">
            <a:off x="6978667" y="2493514"/>
            <a:ext cx="651837" cy="4561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0"/>
                </a:lnTo>
                <a:lnTo>
                  <a:pt x="10800" y="21600"/>
                </a:lnTo>
                <a:lnTo>
                  <a:pt x="21600" y="21600"/>
                </a:lnTo>
              </a:path>
            </a:pathLst>
          </a:custGeom>
          <a:ln w="12700">
            <a:solidFill>
              <a:srgbClr val="BFBFBF"/>
            </a:solidFill>
            <a:miter/>
            <a:headEnd type="oval"/>
            <a:tailEnd type="triangle"/>
          </a:ln>
        </p:spPr>
        <p:txBody>
          <a:bodyPr lIns="45719" rIns="45719" anchor="ctr"/>
          <a:lstStyle/>
          <a:p>
            <a:pPr/>
          </a:p>
        </p:txBody>
      </p:sp>
      <p:sp>
        <p:nvSpPr>
          <p:cNvPr id="7733" name="Shape 7733"/>
          <p:cNvSpPr/>
          <p:nvPr/>
        </p:nvSpPr>
        <p:spPr>
          <a:xfrm>
            <a:off x="6743642" y="4437427"/>
            <a:ext cx="854161" cy="5489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0"/>
                </a:lnTo>
                <a:lnTo>
                  <a:pt x="10800" y="21600"/>
                </a:lnTo>
                <a:lnTo>
                  <a:pt x="21600" y="21600"/>
                </a:lnTo>
              </a:path>
            </a:pathLst>
          </a:custGeom>
          <a:ln w="12700">
            <a:solidFill>
              <a:srgbClr val="BFBFBF"/>
            </a:solidFill>
            <a:miter/>
            <a:headEnd type="oval"/>
            <a:tailEnd type="triangle"/>
          </a:ln>
        </p:spPr>
        <p:txBody>
          <a:bodyPr lIns="45719" rIns="45719" anchor="ctr"/>
          <a:lstStyle/>
          <a:p>
            <a:pP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679">
                                            <p:bg/>
                                          </p:spTgt>
                                        </p:tgtEl>
                                        <p:attrNameLst>
                                          <p:attrName>style.visibility</p:attrName>
                                        </p:attrNameLst>
                                      </p:cBhvr>
                                      <p:to>
                                        <p:strVal val="visible"/>
                                      </p:to>
                                    </p:set>
                                    <p:animEffect filter="wipe(left)" transition="in">
                                      <p:cBhvr>
                                        <p:cTn id="7" dur="500"/>
                                        <p:tgtEl>
                                          <p:spTgt spid="767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679">
                                            <p:txEl>
                                              <p:pRg st="0" end="0"/>
                                            </p:txEl>
                                          </p:spTgt>
                                        </p:tgtEl>
                                        <p:attrNameLst>
                                          <p:attrName>style.visibility</p:attrName>
                                        </p:attrNameLst>
                                      </p:cBhvr>
                                      <p:to>
                                        <p:strVal val="visible"/>
                                      </p:to>
                                    </p:set>
                                    <p:animEffect filter="wipe(left)" transition="in">
                                      <p:cBhvr>
                                        <p:cTn id="10" dur="500"/>
                                        <p:tgtEl>
                                          <p:spTgt spid="767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680">
                                            <p:bg/>
                                          </p:spTgt>
                                        </p:tgtEl>
                                        <p:attrNameLst>
                                          <p:attrName>style.visibility</p:attrName>
                                        </p:attrNameLst>
                                      </p:cBhvr>
                                      <p:to>
                                        <p:strVal val="visible"/>
                                      </p:to>
                                    </p:set>
                                    <p:animEffect filter="dissolve" transition="in">
                                      <p:cBhvr>
                                        <p:cTn id="15" dur="500"/>
                                        <p:tgtEl>
                                          <p:spTgt spid="768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680">
                                            <p:txEl>
                                              <p:pRg st="0" end="0"/>
                                            </p:txEl>
                                          </p:spTgt>
                                        </p:tgtEl>
                                        <p:attrNameLst>
                                          <p:attrName>style.visibility</p:attrName>
                                        </p:attrNameLst>
                                      </p:cBhvr>
                                      <p:to>
                                        <p:strVal val="visible"/>
                                      </p:to>
                                    </p:set>
                                    <p:animEffect filter="dissolve" transition="in">
                                      <p:cBhvr>
                                        <p:cTn id="18" dur="500"/>
                                        <p:tgtEl>
                                          <p:spTgt spid="768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7709"/>
                                        </p:tgtEl>
                                        <p:attrNameLst>
                                          <p:attrName>style.visibility</p:attrName>
                                        </p:attrNameLst>
                                      </p:cBhvr>
                                      <p:to>
                                        <p:strVal val="visible"/>
                                      </p:to>
                                    </p:set>
                                    <p:animEffect filter="wipe(left)" transition="in">
                                      <p:cBhvr>
                                        <p:cTn id="23" dur="500"/>
                                        <p:tgtEl>
                                          <p:spTgt spid="770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2" presetID="22" grpId="4" fill="hold">
                                  <p:stCondLst>
                                    <p:cond delay="0"/>
                                  </p:stCondLst>
                                  <p:iterate type="el" backwards="0">
                                    <p:tmAbs val="0"/>
                                  </p:iterate>
                                  <p:childTnLst>
                                    <p:set>
                                      <p:cBhvr>
                                        <p:cTn id="27" fill="hold"/>
                                        <p:tgtEl>
                                          <p:spTgt spid="7705"/>
                                        </p:tgtEl>
                                        <p:attrNameLst>
                                          <p:attrName>style.visibility</p:attrName>
                                        </p:attrNameLst>
                                      </p:cBhvr>
                                      <p:to>
                                        <p:strVal val="visible"/>
                                      </p:to>
                                    </p:set>
                                    <p:animEffect filter="wipe(right)" transition="in">
                                      <p:cBhvr>
                                        <p:cTn id="28" dur="500"/>
                                        <p:tgtEl>
                                          <p:spTgt spid="7705"/>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2" presetID="22" grpId="5" fill="hold">
                                  <p:stCondLst>
                                    <p:cond delay="0"/>
                                  </p:stCondLst>
                                  <p:iterate type="el" backwards="0">
                                    <p:tmAbs val="0"/>
                                  </p:iterate>
                                  <p:childTnLst>
                                    <p:set>
                                      <p:cBhvr>
                                        <p:cTn id="32" fill="hold"/>
                                        <p:tgtEl>
                                          <p:spTgt spid="7731"/>
                                        </p:tgtEl>
                                        <p:attrNameLst>
                                          <p:attrName>style.visibility</p:attrName>
                                        </p:attrNameLst>
                                      </p:cBhvr>
                                      <p:to>
                                        <p:strVal val="visible"/>
                                      </p:to>
                                    </p:set>
                                    <p:animEffect filter="wipe(right)" transition="in">
                                      <p:cBhvr>
                                        <p:cTn id="33" dur="500"/>
                                        <p:tgtEl>
                                          <p:spTgt spid="7731"/>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7729"/>
                                        </p:tgtEl>
                                        <p:attrNameLst>
                                          <p:attrName>style.visibility</p:attrName>
                                        </p:attrNameLst>
                                      </p:cBhvr>
                                      <p:to>
                                        <p:strVal val="visible"/>
                                      </p:to>
                                    </p:set>
                                    <p:animEffect filter="dissolve" transition="in">
                                      <p:cBhvr>
                                        <p:cTn id="38" dur="500"/>
                                        <p:tgtEl>
                                          <p:spTgt spid="7729"/>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2" presetID="22" grpId="7" fill="hold">
                                  <p:stCondLst>
                                    <p:cond delay="0"/>
                                  </p:stCondLst>
                                  <p:iterate type="el" backwards="0">
                                    <p:tmAbs val="0"/>
                                  </p:iterate>
                                  <p:childTnLst>
                                    <p:set>
                                      <p:cBhvr>
                                        <p:cTn id="42" fill="hold"/>
                                        <p:tgtEl>
                                          <p:spTgt spid="7726"/>
                                        </p:tgtEl>
                                        <p:attrNameLst>
                                          <p:attrName>style.visibility</p:attrName>
                                        </p:attrNameLst>
                                      </p:cBhvr>
                                      <p:to>
                                        <p:strVal val="visible"/>
                                      </p:to>
                                    </p:set>
                                    <p:animEffect filter="wipe(right)" transition="in">
                                      <p:cBhvr>
                                        <p:cTn id="43" dur="500"/>
                                        <p:tgtEl>
                                          <p:spTgt spid="7726"/>
                                        </p:tgtEl>
                                      </p:cBhvr>
                                    </p:animEffect>
                                  </p:childTnLst>
                                </p:cTn>
                              </p:par>
                            </p:childTnLst>
                          </p:cTn>
                        </p:par>
                        <p:par>
                          <p:cTn id="44" fill="hold">
                            <p:stCondLst>
                              <p:cond delay="500"/>
                            </p:stCondLst>
                            <p:childTnLst>
                              <p:par>
                                <p:cTn id="45" presetClass="entr" nodeType="afterEffect" presetSubtype="2" presetID="22" grpId="8" fill="hold">
                                  <p:stCondLst>
                                    <p:cond delay="0"/>
                                  </p:stCondLst>
                                  <p:iterate type="el" backwards="0">
                                    <p:tmAbs val="0"/>
                                  </p:iterate>
                                  <p:childTnLst>
                                    <p:set>
                                      <p:cBhvr>
                                        <p:cTn id="46" fill="hold"/>
                                        <p:tgtEl>
                                          <p:spTgt spid="7725"/>
                                        </p:tgtEl>
                                        <p:attrNameLst>
                                          <p:attrName>style.visibility</p:attrName>
                                        </p:attrNameLst>
                                      </p:cBhvr>
                                      <p:to>
                                        <p:strVal val="visible"/>
                                      </p:to>
                                    </p:set>
                                    <p:animEffect filter="wipe(right)" transition="in">
                                      <p:cBhvr>
                                        <p:cTn id="47" dur="500"/>
                                        <p:tgtEl>
                                          <p:spTgt spid="7725"/>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8" presetID="22" grpId="9" fill="hold">
                                  <p:stCondLst>
                                    <p:cond delay="0"/>
                                  </p:stCondLst>
                                  <p:iterate type="el" backwards="0">
                                    <p:tmAbs val="0"/>
                                  </p:iterate>
                                  <p:childTnLst>
                                    <p:set>
                                      <p:cBhvr>
                                        <p:cTn id="51" fill="hold"/>
                                        <p:tgtEl>
                                          <p:spTgt spid="7700"/>
                                        </p:tgtEl>
                                        <p:attrNameLst>
                                          <p:attrName>style.visibility</p:attrName>
                                        </p:attrNameLst>
                                      </p:cBhvr>
                                      <p:to>
                                        <p:strVal val="visible"/>
                                      </p:to>
                                    </p:set>
                                    <p:animEffect filter="wipe(left)" transition="in">
                                      <p:cBhvr>
                                        <p:cTn id="52" dur="500"/>
                                        <p:tgtEl>
                                          <p:spTgt spid="7700"/>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Subtype="8" presetID="22" grpId="10" fill="hold">
                                  <p:stCondLst>
                                    <p:cond delay="0"/>
                                  </p:stCondLst>
                                  <p:iterate type="el" backwards="0">
                                    <p:tmAbs val="0"/>
                                  </p:iterate>
                                  <p:childTnLst>
                                    <p:set>
                                      <p:cBhvr>
                                        <p:cTn id="56" fill="hold"/>
                                        <p:tgtEl>
                                          <p:spTgt spid="7733"/>
                                        </p:tgtEl>
                                        <p:attrNameLst>
                                          <p:attrName>style.visibility</p:attrName>
                                        </p:attrNameLst>
                                      </p:cBhvr>
                                      <p:to>
                                        <p:strVal val="visible"/>
                                      </p:to>
                                    </p:set>
                                    <p:animEffect filter="wipe(left)" transition="in">
                                      <p:cBhvr>
                                        <p:cTn id="57" dur="500"/>
                                        <p:tgtEl>
                                          <p:spTgt spid="7733"/>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ID="9" grpId="11" fill="hold">
                                  <p:stCondLst>
                                    <p:cond delay="0"/>
                                  </p:stCondLst>
                                  <p:iterate type="el" backwards="0">
                                    <p:tmAbs val="0"/>
                                  </p:iterate>
                                  <p:childTnLst>
                                    <p:set>
                                      <p:cBhvr>
                                        <p:cTn id="61" fill="hold"/>
                                        <p:tgtEl>
                                          <p:spTgt spid="7719"/>
                                        </p:tgtEl>
                                        <p:attrNameLst>
                                          <p:attrName>style.visibility</p:attrName>
                                        </p:attrNameLst>
                                      </p:cBhvr>
                                      <p:to>
                                        <p:strVal val="visible"/>
                                      </p:to>
                                    </p:set>
                                    <p:animEffect filter="dissolve" transition="in">
                                      <p:cBhvr>
                                        <p:cTn id="62" dur="500"/>
                                        <p:tgtEl>
                                          <p:spTgt spid="7719"/>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Subtype="8" presetID="22" grpId="12" fill="hold">
                                  <p:stCondLst>
                                    <p:cond delay="0"/>
                                  </p:stCondLst>
                                  <p:iterate type="el" backwards="0">
                                    <p:tmAbs val="0"/>
                                  </p:iterate>
                                  <p:childTnLst>
                                    <p:set>
                                      <p:cBhvr>
                                        <p:cTn id="66" fill="hold"/>
                                        <p:tgtEl>
                                          <p:spTgt spid="7715"/>
                                        </p:tgtEl>
                                        <p:attrNameLst>
                                          <p:attrName>style.visibility</p:attrName>
                                        </p:attrNameLst>
                                      </p:cBhvr>
                                      <p:to>
                                        <p:strVal val="visible"/>
                                      </p:to>
                                    </p:set>
                                    <p:animEffect filter="wipe(left)" transition="in">
                                      <p:cBhvr>
                                        <p:cTn id="67" dur="500"/>
                                        <p:tgtEl>
                                          <p:spTgt spid="7715"/>
                                        </p:tgtEl>
                                      </p:cBhvr>
                                    </p:animEffect>
                                  </p:childTnLst>
                                </p:cTn>
                              </p:par>
                            </p:childTnLst>
                          </p:cTn>
                        </p:par>
                        <p:par>
                          <p:cTn id="68" fill="hold">
                            <p:stCondLst>
                              <p:cond delay="500"/>
                            </p:stCondLst>
                            <p:childTnLst>
                              <p:par>
                                <p:cTn id="69" presetClass="entr" nodeType="afterEffect" presetSubtype="8" presetID="22" grpId="13" fill="hold">
                                  <p:stCondLst>
                                    <p:cond delay="0"/>
                                  </p:stCondLst>
                                  <p:iterate type="el" backwards="0">
                                    <p:tmAbs val="0"/>
                                  </p:iterate>
                                  <p:childTnLst>
                                    <p:set>
                                      <p:cBhvr>
                                        <p:cTn id="70" fill="hold"/>
                                        <p:tgtEl>
                                          <p:spTgt spid="7716"/>
                                        </p:tgtEl>
                                        <p:attrNameLst>
                                          <p:attrName>style.visibility</p:attrName>
                                        </p:attrNameLst>
                                      </p:cBhvr>
                                      <p:to>
                                        <p:strVal val="visible"/>
                                      </p:to>
                                    </p:set>
                                    <p:animEffect filter="wipe(left)" transition="in">
                                      <p:cBhvr>
                                        <p:cTn id="71" dur="500"/>
                                        <p:tgtEl>
                                          <p:spTgt spid="7716"/>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Subtype="2" presetID="22" grpId="14" fill="hold">
                                  <p:stCondLst>
                                    <p:cond delay="0"/>
                                  </p:stCondLst>
                                  <p:iterate type="el" backwards="0">
                                    <p:tmAbs val="0"/>
                                  </p:iterate>
                                  <p:childTnLst>
                                    <p:set>
                                      <p:cBhvr>
                                        <p:cTn id="75" fill="hold"/>
                                        <p:tgtEl>
                                          <p:spTgt spid="7695"/>
                                        </p:tgtEl>
                                        <p:attrNameLst>
                                          <p:attrName>style.visibility</p:attrName>
                                        </p:attrNameLst>
                                      </p:cBhvr>
                                      <p:to>
                                        <p:strVal val="visible"/>
                                      </p:to>
                                    </p:set>
                                    <p:animEffect filter="wipe(right)" transition="in">
                                      <p:cBhvr>
                                        <p:cTn id="76" dur="500"/>
                                        <p:tgtEl>
                                          <p:spTgt spid="7695"/>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Subtype="2" presetID="22" grpId="15" fill="hold">
                                  <p:stCondLst>
                                    <p:cond delay="0"/>
                                  </p:stCondLst>
                                  <p:iterate type="el" backwards="0">
                                    <p:tmAbs val="0"/>
                                  </p:iterate>
                                  <p:childTnLst>
                                    <p:set>
                                      <p:cBhvr>
                                        <p:cTn id="80" fill="hold"/>
                                        <p:tgtEl>
                                          <p:spTgt spid="7730"/>
                                        </p:tgtEl>
                                        <p:attrNameLst>
                                          <p:attrName>style.visibility</p:attrName>
                                        </p:attrNameLst>
                                      </p:cBhvr>
                                      <p:to>
                                        <p:strVal val="visible"/>
                                      </p:to>
                                    </p:set>
                                    <p:animEffect filter="wipe(right)" transition="in">
                                      <p:cBhvr>
                                        <p:cTn id="81" dur="500"/>
                                        <p:tgtEl>
                                          <p:spTgt spid="7730"/>
                                        </p:tgtEl>
                                      </p:cBhvr>
                                    </p:animEffect>
                                  </p:childTnLst>
                                </p:cTn>
                              </p:par>
                            </p:childTnLst>
                          </p:cTn>
                        </p:par>
                      </p:childTnLst>
                    </p:cTn>
                  </p:par>
                  <p:par>
                    <p:cTn id="82" fill="hold">
                      <p:stCondLst>
                        <p:cond delay="indefinite"/>
                      </p:stCondLst>
                      <p:childTnLst>
                        <p:par>
                          <p:cTn id="83" fill="hold">
                            <p:stCondLst>
                              <p:cond delay="0"/>
                            </p:stCondLst>
                            <p:childTnLst>
                              <p:par>
                                <p:cTn id="84" presetClass="entr" nodeType="clickEffect" presetID="9" grpId="16" fill="hold">
                                  <p:stCondLst>
                                    <p:cond delay="0"/>
                                  </p:stCondLst>
                                  <p:iterate type="el" backwards="0">
                                    <p:tmAbs val="0"/>
                                  </p:iterate>
                                  <p:childTnLst>
                                    <p:set>
                                      <p:cBhvr>
                                        <p:cTn id="85" fill="hold"/>
                                        <p:tgtEl>
                                          <p:spTgt spid="7724"/>
                                        </p:tgtEl>
                                        <p:attrNameLst>
                                          <p:attrName>style.visibility</p:attrName>
                                        </p:attrNameLst>
                                      </p:cBhvr>
                                      <p:to>
                                        <p:strVal val="visible"/>
                                      </p:to>
                                    </p:set>
                                    <p:animEffect filter="dissolve" transition="in">
                                      <p:cBhvr>
                                        <p:cTn id="86" dur="500"/>
                                        <p:tgtEl>
                                          <p:spTgt spid="7724"/>
                                        </p:tgtEl>
                                      </p:cBhvr>
                                    </p:animEffect>
                                  </p:childTnLst>
                                </p:cTn>
                              </p:par>
                            </p:childTnLst>
                          </p:cTn>
                        </p:par>
                      </p:childTnLst>
                    </p:cTn>
                  </p:par>
                  <p:par>
                    <p:cTn id="87" fill="hold">
                      <p:stCondLst>
                        <p:cond delay="indefinite"/>
                      </p:stCondLst>
                      <p:childTnLst>
                        <p:par>
                          <p:cTn id="88" fill="hold">
                            <p:stCondLst>
                              <p:cond delay="0"/>
                            </p:stCondLst>
                            <p:childTnLst>
                              <p:par>
                                <p:cTn id="89" presetClass="entr" nodeType="clickEffect" presetSubtype="2" presetID="22" grpId="17" fill="hold">
                                  <p:stCondLst>
                                    <p:cond delay="0"/>
                                  </p:stCondLst>
                                  <p:iterate type="el" backwards="0">
                                    <p:tmAbs val="0"/>
                                  </p:iterate>
                                  <p:childTnLst>
                                    <p:set>
                                      <p:cBhvr>
                                        <p:cTn id="90" fill="hold"/>
                                        <p:tgtEl>
                                          <p:spTgt spid="7720"/>
                                        </p:tgtEl>
                                        <p:attrNameLst>
                                          <p:attrName>style.visibility</p:attrName>
                                        </p:attrNameLst>
                                      </p:cBhvr>
                                      <p:to>
                                        <p:strVal val="visible"/>
                                      </p:to>
                                    </p:set>
                                    <p:animEffect filter="wipe(right)" transition="in">
                                      <p:cBhvr>
                                        <p:cTn id="91" dur="500"/>
                                        <p:tgtEl>
                                          <p:spTgt spid="7720"/>
                                        </p:tgtEl>
                                      </p:cBhvr>
                                    </p:animEffect>
                                  </p:childTnLst>
                                </p:cTn>
                              </p:par>
                            </p:childTnLst>
                          </p:cTn>
                        </p:par>
                        <p:par>
                          <p:cTn id="92" fill="hold">
                            <p:stCondLst>
                              <p:cond delay="500"/>
                            </p:stCondLst>
                            <p:childTnLst>
                              <p:par>
                                <p:cTn id="93" presetClass="entr" nodeType="afterEffect" presetSubtype="2" presetID="22" grpId="18" fill="hold">
                                  <p:stCondLst>
                                    <p:cond delay="0"/>
                                  </p:stCondLst>
                                  <p:iterate type="el" backwards="0">
                                    <p:tmAbs val="0"/>
                                  </p:iterate>
                                  <p:childTnLst>
                                    <p:set>
                                      <p:cBhvr>
                                        <p:cTn id="94" fill="hold"/>
                                        <p:tgtEl>
                                          <p:spTgt spid="7721"/>
                                        </p:tgtEl>
                                        <p:attrNameLst>
                                          <p:attrName>style.visibility</p:attrName>
                                        </p:attrNameLst>
                                      </p:cBhvr>
                                      <p:to>
                                        <p:strVal val="visible"/>
                                      </p:to>
                                    </p:set>
                                    <p:animEffect filter="wipe(right)" transition="in">
                                      <p:cBhvr>
                                        <p:cTn id="95" dur="500"/>
                                        <p:tgtEl>
                                          <p:spTgt spid="7721"/>
                                        </p:tgtEl>
                                      </p:cBhvr>
                                    </p:animEffect>
                                  </p:childTnLst>
                                </p:cTn>
                              </p:par>
                            </p:childTnLst>
                          </p:cTn>
                        </p:par>
                      </p:childTnLst>
                    </p:cTn>
                  </p:par>
                  <p:par>
                    <p:cTn id="96" fill="hold">
                      <p:stCondLst>
                        <p:cond delay="indefinite"/>
                      </p:stCondLst>
                      <p:childTnLst>
                        <p:par>
                          <p:cTn id="97" fill="hold">
                            <p:stCondLst>
                              <p:cond delay="0"/>
                            </p:stCondLst>
                            <p:childTnLst>
                              <p:par>
                                <p:cTn id="98" presetClass="entr" nodeType="clickEffect" presetSubtype="8" presetID="22" grpId="19" fill="hold">
                                  <p:stCondLst>
                                    <p:cond delay="0"/>
                                  </p:stCondLst>
                                  <p:iterate type="el" backwards="0">
                                    <p:tmAbs val="0"/>
                                  </p:iterate>
                                  <p:childTnLst>
                                    <p:set>
                                      <p:cBhvr>
                                        <p:cTn id="99" fill="hold"/>
                                        <p:tgtEl>
                                          <p:spTgt spid="7686"/>
                                        </p:tgtEl>
                                        <p:attrNameLst>
                                          <p:attrName>style.visibility</p:attrName>
                                        </p:attrNameLst>
                                      </p:cBhvr>
                                      <p:to>
                                        <p:strVal val="visible"/>
                                      </p:to>
                                    </p:set>
                                    <p:animEffect filter="wipe(left)" transition="in">
                                      <p:cBhvr>
                                        <p:cTn id="100" dur="500"/>
                                        <p:tgtEl>
                                          <p:spTgt spid="7686"/>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Subtype="8" presetID="22" grpId="20" fill="hold">
                                  <p:stCondLst>
                                    <p:cond delay="0"/>
                                  </p:stCondLst>
                                  <p:iterate type="el" backwards="0">
                                    <p:tmAbs val="0"/>
                                  </p:iterate>
                                  <p:childTnLst>
                                    <p:set>
                                      <p:cBhvr>
                                        <p:cTn id="104" fill="hold"/>
                                        <p:tgtEl>
                                          <p:spTgt spid="7732"/>
                                        </p:tgtEl>
                                        <p:attrNameLst>
                                          <p:attrName>style.visibility</p:attrName>
                                        </p:attrNameLst>
                                      </p:cBhvr>
                                      <p:to>
                                        <p:strVal val="visible"/>
                                      </p:to>
                                    </p:set>
                                    <p:animEffect filter="wipe(left)" transition="in">
                                      <p:cBhvr>
                                        <p:cTn id="105" dur="500"/>
                                        <p:tgtEl>
                                          <p:spTgt spid="7732"/>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ID="9" grpId="21" fill="hold">
                                  <p:stCondLst>
                                    <p:cond delay="0"/>
                                  </p:stCondLst>
                                  <p:iterate type="el" backwards="0">
                                    <p:tmAbs val="0"/>
                                  </p:iterate>
                                  <p:childTnLst>
                                    <p:set>
                                      <p:cBhvr>
                                        <p:cTn id="109" fill="hold"/>
                                        <p:tgtEl>
                                          <p:spTgt spid="7714"/>
                                        </p:tgtEl>
                                        <p:attrNameLst>
                                          <p:attrName>style.visibility</p:attrName>
                                        </p:attrNameLst>
                                      </p:cBhvr>
                                      <p:to>
                                        <p:strVal val="visible"/>
                                      </p:to>
                                    </p:set>
                                    <p:animEffect filter="dissolve" transition="in">
                                      <p:cBhvr>
                                        <p:cTn id="110" dur="500"/>
                                        <p:tgtEl>
                                          <p:spTgt spid="7714"/>
                                        </p:tgtEl>
                                      </p:cBhvr>
                                    </p:animEffect>
                                  </p:childTnLst>
                                </p:cTn>
                              </p:par>
                            </p:childTnLst>
                          </p:cTn>
                        </p:par>
                      </p:childTnLst>
                    </p:cTn>
                  </p:par>
                  <p:par>
                    <p:cTn id="111" fill="hold">
                      <p:stCondLst>
                        <p:cond delay="indefinite"/>
                      </p:stCondLst>
                      <p:childTnLst>
                        <p:par>
                          <p:cTn id="112" fill="hold">
                            <p:stCondLst>
                              <p:cond delay="0"/>
                            </p:stCondLst>
                            <p:childTnLst>
                              <p:par>
                                <p:cTn id="113" presetClass="entr" nodeType="clickEffect" presetSubtype="8" presetID="22" grpId="22" fill="hold">
                                  <p:stCondLst>
                                    <p:cond delay="0"/>
                                  </p:stCondLst>
                                  <p:iterate type="el" backwards="0">
                                    <p:tmAbs val="0"/>
                                  </p:iterate>
                                  <p:childTnLst>
                                    <p:set>
                                      <p:cBhvr>
                                        <p:cTn id="114" fill="hold"/>
                                        <p:tgtEl>
                                          <p:spTgt spid="7710"/>
                                        </p:tgtEl>
                                        <p:attrNameLst>
                                          <p:attrName>style.visibility</p:attrName>
                                        </p:attrNameLst>
                                      </p:cBhvr>
                                      <p:to>
                                        <p:strVal val="visible"/>
                                      </p:to>
                                    </p:set>
                                    <p:animEffect filter="wipe(left)" transition="in">
                                      <p:cBhvr>
                                        <p:cTn id="115" dur="500"/>
                                        <p:tgtEl>
                                          <p:spTgt spid="7710"/>
                                        </p:tgtEl>
                                      </p:cBhvr>
                                    </p:animEffect>
                                  </p:childTnLst>
                                </p:cTn>
                              </p:par>
                            </p:childTnLst>
                          </p:cTn>
                        </p:par>
                        <p:par>
                          <p:cTn id="116" fill="hold">
                            <p:stCondLst>
                              <p:cond delay="500"/>
                            </p:stCondLst>
                            <p:childTnLst>
                              <p:par>
                                <p:cTn id="117" presetClass="entr" nodeType="afterEffect" presetSubtype="8" presetID="22" grpId="23" fill="hold">
                                  <p:stCondLst>
                                    <p:cond delay="0"/>
                                  </p:stCondLst>
                                  <p:iterate type="el" backwards="0">
                                    <p:tmAbs val="0"/>
                                  </p:iterate>
                                  <p:childTnLst>
                                    <p:set>
                                      <p:cBhvr>
                                        <p:cTn id="118" fill="hold"/>
                                        <p:tgtEl>
                                          <p:spTgt spid="7711"/>
                                        </p:tgtEl>
                                        <p:attrNameLst>
                                          <p:attrName>style.visibility</p:attrName>
                                        </p:attrNameLst>
                                      </p:cBhvr>
                                      <p:to>
                                        <p:strVal val="visible"/>
                                      </p:to>
                                    </p:set>
                                    <p:animEffect filter="wipe(left)" transition="in">
                                      <p:cBhvr>
                                        <p:cTn id="119" dur="500"/>
                                        <p:tgtEl>
                                          <p:spTgt spid="7711"/>
                                        </p:tgtEl>
                                      </p:cBhvr>
                                    </p:animEffect>
                                  </p:childTnLst>
                                </p:cTn>
                              </p:par>
                            </p:childTnLst>
                          </p:cTn>
                        </p:par>
                      </p:childTnLst>
                    </p:cTn>
                  </p:par>
                  <p:par>
                    <p:cTn id="120" fill="hold">
                      <p:stCondLst>
                        <p:cond delay="indefinite"/>
                      </p:stCondLst>
                      <p:childTnLst>
                        <p:par>
                          <p:cTn id="121" fill="hold">
                            <p:stCondLst>
                              <p:cond delay="0"/>
                            </p:stCondLst>
                            <p:childTnLst>
                              <p:par>
                                <p:cTn id="122" presetClass="entr" nodeType="clickEffect" presetSubtype="4" presetID="22" grpId="24" fill="hold">
                                  <p:stCondLst>
                                    <p:cond delay="0"/>
                                  </p:stCondLst>
                                  <p:iterate type="el" backwards="0">
                                    <p:tmAbs val="0"/>
                                  </p:iterate>
                                  <p:childTnLst>
                                    <p:set>
                                      <p:cBhvr>
                                        <p:cTn id="123" fill="hold"/>
                                        <p:tgtEl>
                                          <p:spTgt spid="7690"/>
                                        </p:tgtEl>
                                        <p:attrNameLst>
                                          <p:attrName>style.visibility</p:attrName>
                                        </p:attrNameLst>
                                      </p:cBhvr>
                                      <p:to>
                                        <p:strVal val="visible"/>
                                      </p:to>
                                    </p:set>
                                    <p:animEffect filter="wipe(down)" transition="in">
                                      <p:cBhvr>
                                        <p:cTn id="124" dur="500"/>
                                        <p:tgtEl>
                                          <p:spTgt spid="769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700" grpId="9"/>
      <p:bldP build="whole" bldLvl="1" animBg="1" rev="0" advAuto="0" spid="7714" grpId="21"/>
      <p:bldP build="p" bldLvl="1" animBg="1" rev="0" advAuto="0" spid="7680" grpId="2"/>
      <p:bldP build="whole" bldLvl="1" animBg="1" rev="0" advAuto="0" spid="7695" grpId="14"/>
      <p:bldP build="whole" bldLvl="1" animBg="1" rev="0" advAuto="0" spid="7730" grpId="15"/>
      <p:bldP build="whole" bldLvl="1" animBg="1" rev="0" advAuto="0" spid="7726" grpId="7"/>
      <p:bldP build="whole" bldLvl="1" animBg="1" rev="0" advAuto="0" spid="7731" grpId="5"/>
      <p:bldP build="whole" bldLvl="1" animBg="1" rev="0" advAuto="0" spid="7732" grpId="20"/>
      <p:bldP build="whole" bldLvl="1" animBg="1" rev="0" advAuto="0" spid="7716" grpId="13"/>
      <p:bldP build="p" bldLvl="1" animBg="1" rev="0" advAuto="0" spid="7679" grpId="1"/>
      <p:bldP build="whole" bldLvl="1" animBg="1" rev="0" advAuto="0" spid="7686" grpId="19"/>
      <p:bldP build="whole" bldLvl="1" animBg="1" rev="0" advAuto="0" spid="7710" grpId="22"/>
      <p:bldP build="whole" bldLvl="1" animBg="1" rev="0" advAuto="0" spid="7721" grpId="18"/>
      <p:bldP build="whole" bldLvl="1" animBg="1" rev="0" advAuto="0" spid="7733" grpId="10"/>
      <p:bldP build="whole" bldLvl="1" animBg="1" rev="0" advAuto="0" spid="7690" grpId="24"/>
      <p:bldP build="whole" bldLvl="1" animBg="1" rev="0" advAuto="0" spid="7720" grpId="17"/>
      <p:bldP build="whole" bldLvl="1" animBg="1" rev="0" advAuto="0" spid="7705" grpId="4"/>
      <p:bldP build="whole" bldLvl="1" animBg="1" rev="0" advAuto="0" spid="7729" grpId="6"/>
      <p:bldP build="whole" bldLvl="1" animBg="1" rev="0" advAuto="0" spid="7715" grpId="12"/>
      <p:bldP build="whole" bldLvl="1" animBg="1" rev="0" advAuto="0" spid="7719" grpId="11"/>
      <p:bldP build="whole" bldLvl="1" animBg="1" rev="0" advAuto="0" spid="7709" grpId="3"/>
      <p:bldP build="whole" bldLvl="1" animBg="1" rev="0" advAuto="0" spid="7711" grpId="23"/>
      <p:bldP build="whole" bldLvl="1" animBg="1" rev="0" advAuto="0" spid="7724" grpId="16"/>
      <p:bldP build="whole" bldLvl="1" animBg="1" rev="0" advAuto="0" spid="7725" grpId="8"/>
    </p:bldLst>
  </p:timing>
</p:sld>
</file>

<file path=ppt/slides/slide12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735" name="Shape 7735"/>
          <p:cNvSpPr/>
          <p:nvPr/>
        </p:nvSpPr>
        <p:spPr>
          <a:xfrm>
            <a:off x="6096001" y="3476692"/>
            <a:ext cx="2214564" cy="15684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21600"/>
                </a:cubicBezTo>
                <a:cubicBezTo>
                  <a:pt x="21600" y="13157"/>
                  <a:pt x="19180" y="5542"/>
                  <a:pt x="15256" y="0"/>
                </a:cubicBezTo>
                <a:cubicBezTo>
                  <a:pt x="0" y="21600"/>
                  <a:pt x="0" y="21600"/>
                  <a:pt x="0" y="21600"/>
                </a:cubicBezTo>
                <a:close/>
              </a:path>
            </a:pathLst>
          </a:custGeom>
          <a:solidFill>
            <a:srgbClr val="F23B48"/>
          </a:solidFill>
          <a:ln w="12700">
            <a:miter lim="400000"/>
          </a:ln>
        </p:spPr>
        <p:txBody>
          <a:bodyPr lIns="45719" rIns="45719"/>
          <a:lstStyle/>
          <a:p>
            <a:pPr/>
          </a:p>
        </p:txBody>
      </p:sp>
      <p:grpSp>
        <p:nvGrpSpPr>
          <p:cNvPr id="7740" name="Group 7740"/>
          <p:cNvGrpSpPr/>
          <p:nvPr/>
        </p:nvGrpSpPr>
        <p:grpSpPr>
          <a:xfrm>
            <a:off x="3881437" y="5045142"/>
            <a:ext cx="4429128" cy="2214564"/>
            <a:chOff x="0" y="0"/>
            <a:chExt cx="4429126" cy="2214563"/>
          </a:xfrm>
        </p:grpSpPr>
        <p:sp>
          <p:nvSpPr>
            <p:cNvPr id="7736" name="Shape 7736"/>
            <p:cNvSpPr/>
            <p:nvPr/>
          </p:nvSpPr>
          <p:spPr>
            <a:xfrm>
              <a:off x="2214563" y="0"/>
              <a:ext cx="2214564" cy="15652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256" y="21600"/>
                    <a:pt x="15256" y="21600"/>
                    <a:pt x="15256" y="21600"/>
                  </a:cubicBezTo>
                  <a:cubicBezTo>
                    <a:pt x="19473" y="15629"/>
                    <a:pt x="21600" y="7788"/>
                    <a:pt x="21600" y="0"/>
                  </a:cubicBezTo>
                  <a:cubicBezTo>
                    <a:pt x="0" y="0"/>
                    <a:pt x="0" y="0"/>
                    <a:pt x="0" y="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7737" name="Shape 7737"/>
            <p:cNvSpPr/>
            <p:nvPr/>
          </p:nvSpPr>
          <p:spPr>
            <a:xfrm>
              <a:off x="2214563" y="-1"/>
              <a:ext cx="1563689" cy="22145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8412" y="21600"/>
                    <a:pt x="16044" y="19180"/>
                    <a:pt x="21600" y="15256"/>
                  </a:cubicBezTo>
                  <a:cubicBezTo>
                    <a:pt x="0" y="0"/>
                    <a:pt x="0" y="0"/>
                    <a:pt x="0" y="0"/>
                  </a:cubicBezTo>
                  <a:close/>
                </a:path>
              </a:pathLst>
            </a:custGeom>
            <a:solidFill>
              <a:srgbClr val="FFCF01"/>
            </a:solidFill>
            <a:ln w="12700" cap="flat">
              <a:noFill/>
              <a:miter lim="400000"/>
            </a:ln>
            <a:effectLst/>
          </p:spPr>
          <p:txBody>
            <a:bodyPr wrap="square" lIns="45719" tIns="45719" rIns="45719" bIns="45719" numCol="1" anchor="t">
              <a:noAutofit/>
            </a:bodyPr>
            <a:lstStyle/>
            <a:p>
              <a:pPr/>
            </a:p>
          </p:txBody>
        </p:sp>
        <p:sp>
          <p:nvSpPr>
            <p:cNvPr id="7738" name="Shape 7738"/>
            <p:cNvSpPr/>
            <p:nvPr/>
          </p:nvSpPr>
          <p:spPr>
            <a:xfrm>
              <a:off x="646113" y="-1"/>
              <a:ext cx="1568451" cy="22145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15256"/>
                    <a:pt x="0" y="15256"/>
                    <a:pt x="0" y="15256"/>
                  </a:cubicBezTo>
                  <a:cubicBezTo>
                    <a:pt x="5957" y="19473"/>
                    <a:pt x="13778" y="21600"/>
                    <a:pt x="21600" y="21600"/>
                  </a:cubicBezTo>
                  <a:cubicBezTo>
                    <a:pt x="21600" y="0"/>
                    <a:pt x="21600" y="0"/>
                    <a:pt x="21600" y="0"/>
                  </a:cubicBezTo>
                  <a:close/>
                </a:path>
              </a:pathLst>
            </a:custGeom>
            <a:solidFill>
              <a:srgbClr val="00BBD6"/>
            </a:solidFill>
            <a:ln w="12700" cap="flat">
              <a:noFill/>
              <a:miter lim="400000"/>
            </a:ln>
            <a:effectLst/>
          </p:spPr>
          <p:txBody>
            <a:bodyPr wrap="square" lIns="45719" tIns="45719" rIns="45719" bIns="45719" numCol="1" anchor="t">
              <a:noAutofit/>
            </a:bodyPr>
            <a:lstStyle/>
            <a:p>
              <a:pPr/>
            </a:p>
          </p:txBody>
        </p:sp>
        <p:sp>
          <p:nvSpPr>
            <p:cNvPr id="7739" name="Shape 7739"/>
            <p:cNvSpPr/>
            <p:nvPr/>
          </p:nvSpPr>
          <p:spPr>
            <a:xfrm>
              <a:off x="0" y="0"/>
              <a:ext cx="2214564" cy="15652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8412"/>
                    <a:pt x="2420" y="16044"/>
                    <a:pt x="6308" y="21600"/>
                  </a:cubicBezTo>
                  <a:cubicBezTo>
                    <a:pt x="21600" y="0"/>
                    <a:pt x="21600" y="0"/>
                    <a:pt x="21600" y="0"/>
                  </a:cubicBezTo>
                  <a:close/>
                </a:path>
              </a:pathLst>
            </a:custGeom>
            <a:solidFill>
              <a:srgbClr val="937963"/>
            </a:solidFill>
            <a:ln w="12700" cap="flat">
              <a:noFill/>
              <a:miter lim="400000"/>
            </a:ln>
            <a:effectLst/>
          </p:spPr>
          <p:txBody>
            <a:bodyPr wrap="square" lIns="45719" tIns="45719" rIns="45719" bIns="45719" numCol="1" anchor="t">
              <a:noAutofit/>
            </a:bodyPr>
            <a:lstStyle/>
            <a:p>
              <a:pPr/>
            </a:p>
          </p:txBody>
        </p:sp>
      </p:grpSp>
      <p:sp>
        <p:nvSpPr>
          <p:cNvPr id="7741" name="Shape 7741"/>
          <p:cNvSpPr/>
          <p:nvPr/>
        </p:nvSpPr>
        <p:spPr>
          <a:xfrm>
            <a:off x="3881437" y="3476692"/>
            <a:ext cx="2214564" cy="15684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6308" y="0"/>
                  <a:pt x="6308" y="0"/>
                  <a:pt x="6308" y="0"/>
                </a:cubicBezTo>
                <a:cubicBezTo>
                  <a:pt x="2090" y="5957"/>
                  <a:pt x="0" y="13778"/>
                  <a:pt x="0" y="21600"/>
                </a:cubicBezTo>
                <a:cubicBezTo>
                  <a:pt x="21600" y="21600"/>
                  <a:pt x="21600" y="21600"/>
                  <a:pt x="21600" y="21600"/>
                </a:cubicBezTo>
                <a:close/>
              </a:path>
            </a:pathLst>
          </a:custGeom>
          <a:solidFill>
            <a:srgbClr val="99AEBA"/>
          </a:solidFill>
          <a:ln w="12700">
            <a:miter lim="400000"/>
          </a:ln>
        </p:spPr>
        <p:txBody>
          <a:bodyPr lIns="45719" rIns="45719"/>
          <a:lstStyle/>
          <a:p>
            <a:pPr/>
          </a:p>
        </p:txBody>
      </p:sp>
      <p:sp>
        <p:nvSpPr>
          <p:cNvPr id="7742" name="Shape 7742"/>
          <p:cNvSpPr/>
          <p:nvPr/>
        </p:nvSpPr>
        <p:spPr>
          <a:xfrm>
            <a:off x="4527551" y="2830579"/>
            <a:ext cx="1568451" cy="22145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21600" y="0"/>
                  <a:pt x="21600" y="0"/>
                </a:cubicBezTo>
                <a:cubicBezTo>
                  <a:pt x="13157" y="0"/>
                  <a:pt x="5542" y="2420"/>
                  <a:pt x="0" y="6308"/>
                </a:cubicBezTo>
                <a:cubicBezTo>
                  <a:pt x="21600" y="21600"/>
                  <a:pt x="21600" y="21600"/>
                  <a:pt x="21600" y="21600"/>
                </a:cubicBezTo>
                <a:close/>
              </a:path>
            </a:pathLst>
          </a:custGeom>
          <a:solidFill>
            <a:srgbClr val="637C90"/>
          </a:solidFill>
          <a:ln w="12700">
            <a:miter lim="400000"/>
          </a:ln>
        </p:spPr>
        <p:txBody>
          <a:bodyPr lIns="45719" rIns="45719"/>
          <a:lstStyle/>
          <a:p>
            <a:pPr/>
          </a:p>
        </p:txBody>
      </p:sp>
      <p:sp>
        <p:nvSpPr>
          <p:cNvPr id="7743" name="Shape 7743"/>
          <p:cNvSpPr/>
          <p:nvPr/>
        </p:nvSpPr>
        <p:spPr>
          <a:xfrm>
            <a:off x="6096001" y="2830579"/>
            <a:ext cx="1563689" cy="22145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6308"/>
                  <a:pt x="21600" y="6308"/>
                  <a:pt x="21600" y="6308"/>
                </a:cubicBezTo>
                <a:cubicBezTo>
                  <a:pt x="15629" y="2090"/>
                  <a:pt x="7788" y="0"/>
                  <a:pt x="0" y="0"/>
                </a:cubicBezTo>
                <a:cubicBezTo>
                  <a:pt x="0" y="21600"/>
                  <a:pt x="0" y="21600"/>
                  <a:pt x="0" y="21600"/>
                </a:cubicBezTo>
                <a:close/>
              </a:path>
            </a:pathLst>
          </a:custGeom>
          <a:solidFill>
            <a:srgbClr val="495D6B"/>
          </a:solidFill>
          <a:ln w="12700">
            <a:miter lim="400000"/>
          </a:ln>
        </p:spPr>
        <p:txBody>
          <a:bodyPr lIns="45719" rIns="45719"/>
          <a:lstStyle/>
          <a:p>
            <a:pPr/>
          </a:p>
        </p:txBody>
      </p:sp>
      <p:sp>
        <p:nvSpPr>
          <p:cNvPr id="7744" name="Shape 7744"/>
          <p:cNvSpPr/>
          <p:nvPr/>
        </p:nvSpPr>
        <p:spPr>
          <a:xfrm>
            <a:off x="5259091" y="4208233"/>
            <a:ext cx="1670008" cy="1670008"/>
          </a:xfrm>
          <a:custGeom>
            <a:avLst/>
            <a:gdLst/>
            <a:ahLst/>
            <a:cxnLst>
              <a:cxn ang="0">
                <a:pos x="wd2" y="hd2"/>
              </a:cxn>
              <a:cxn ang="5400000">
                <a:pos x="wd2" y="hd2"/>
              </a:cxn>
              <a:cxn ang="10800000">
                <a:pos x="wd2" y="hd2"/>
              </a:cxn>
              <a:cxn ang="16200000">
                <a:pos x="wd2" y="hd2"/>
              </a:cxn>
            </a:cxnLst>
            <a:rect l="0" t="0" r="r" b="b"/>
            <a:pathLst>
              <a:path w="18920" h="18920" fill="norm" stroke="1" extrusionOk="0">
                <a:moveTo>
                  <a:pt x="17655" y="4746"/>
                </a:moveTo>
                <a:cubicBezTo>
                  <a:pt x="20254" y="9262"/>
                  <a:pt x="18720" y="15056"/>
                  <a:pt x="14204" y="17655"/>
                </a:cubicBezTo>
                <a:cubicBezTo>
                  <a:pt x="9646" y="20254"/>
                  <a:pt x="3894" y="18720"/>
                  <a:pt x="1253" y="14204"/>
                </a:cubicBezTo>
                <a:cubicBezTo>
                  <a:pt x="-1346" y="9646"/>
                  <a:pt x="230" y="3894"/>
                  <a:pt x="4746" y="1253"/>
                </a:cubicBezTo>
                <a:cubicBezTo>
                  <a:pt x="9262" y="-1346"/>
                  <a:pt x="15014" y="230"/>
                  <a:pt x="17655" y="4746"/>
                </a:cubicBezTo>
                <a:close/>
              </a:path>
            </a:pathLst>
          </a:custGeom>
          <a:solidFill>
            <a:srgbClr val="FFFFFF"/>
          </a:solidFill>
          <a:ln w="12700">
            <a:miter lim="400000"/>
          </a:ln>
        </p:spPr>
        <p:txBody>
          <a:bodyPr lIns="45719" rIns="45719"/>
          <a:lstStyle/>
          <a:p>
            <a:pPr/>
          </a:p>
        </p:txBody>
      </p:sp>
      <p:sp>
        <p:nvSpPr>
          <p:cNvPr id="7745" name="Shape 7745"/>
          <p:cNvSpPr/>
          <p:nvPr>
            <p:ph type="body" sz="quarter" idx="1"/>
          </p:nvPr>
        </p:nvSpPr>
        <p:spPr>
          <a:prstGeom prst="rect">
            <a:avLst/>
          </a:prstGeom>
        </p:spPr>
        <p:txBody>
          <a:bodyPr/>
          <a:lstStyle/>
          <a:p>
            <a:pPr/>
            <a:r>
              <a:t>Creative Map Infographic</a:t>
            </a:r>
          </a:p>
        </p:txBody>
      </p:sp>
      <p:sp>
        <p:nvSpPr>
          <p:cNvPr id="7746" name="Shape 7746"/>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747" name="Shape 7747"/>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748" name="Shape 7748"/>
          <p:cNvSpPr/>
          <p:nvPr/>
        </p:nvSpPr>
        <p:spPr>
          <a:xfrm>
            <a:off x="0" y="5045142"/>
            <a:ext cx="12192000" cy="1812858"/>
          </a:xfrm>
          <a:prstGeom prst="rect">
            <a:avLst/>
          </a:prstGeom>
          <a:solidFill>
            <a:srgbClr val="404040"/>
          </a:solidFill>
          <a:ln w="12700">
            <a:miter lim="400000"/>
          </a:ln>
        </p:spPr>
        <p:txBody>
          <a:bodyPr lIns="45719" rIns="45719" anchor="ctr"/>
          <a:lstStyle/>
          <a:p>
            <a:pPr algn="ctr">
              <a:defRPr>
                <a:solidFill>
                  <a:srgbClr val="FFFFFF"/>
                </a:solidFill>
              </a:defRPr>
            </a:pPr>
          </a:p>
        </p:txBody>
      </p:sp>
      <p:sp>
        <p:nvSpPr>
          <p:cNvPr id="7749" name="Shape 7749"/>
          <p:cNvSpPr/>
          <p:nvPr/>
        </p:nvSpPr>
        <p:spPr>
          <a:xfrm>
            <a:off x="4494548" y="4296352"/>
            <a:ext cx="299305"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FFFFF"/>
                </a:solidFill>
                <a:latin typeface="FontAwesome"/>
                <a:ea typeface="FontAwesome"/>
                <a:cs typeface="FontAwesome"/>
                <a:sym typeface="FontAwesome"/>
              </a:defRPr>
            </a:lvl1pPr>
          </a:lstStyle>
          <a:p>
            <a:pPr/>
            <a:r>
              <a:t>±</a:t>
            </a:r>
          </a:p>
        </p:txBody>
      </p:sp>
      <p:sp>
        <p:nvSpPr>
          <p:cNvPr id="7750" name="Shape 7750"/>
          <p:cNvSpPr/>
          <p:nvPr/>
        </p:nvSpPr>
        <p:spPr>
          <a:xfrm>
            <a:off x="5323698" y="3341489"/>
            <a:ext cx="301909"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FFFFF"/>
                </a:solidFill>
                <a:latin typeface="FontAwesome"/>
                <a:ea typeface="FontAwesome"/>
                <a:cs typeface="FontAwesome"/>
                <a:sym typeface="FontAwesome"/>
              </a:defRPr>
            </a:lvl1pPr>
          </a:lstStyle>
          <a:p>
            <a:pPr/>
            <a:r>
              <a:t>ä</a:t>
            </a:r>
          </a:p>
        </p:txBody>
      </p:sp>
      <p:sp>
        <p:nvSpPr>
          <p:cNvPr id="7751" name="Shape 7751"/>
          <p:cNvSpPr/>
          <p:nvPr/>
        </p:nvSpPr>
        <p:spPr>
          <a:xfrm>
            <a:off x="6470243" y="3341489"/>
            <a:ext cx="196514"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800">
                <a:solidFill>
                  <a:srgbClr val="FFFFFF"/>
                </a:solidFill>
                <a:latin typeface="FontAwesome"/>
                <a:ea typeface="FontAwesome"/>
                <a:cs typeface="FontAwesome"/>
                <a:sym typeface="FontAwesome"/>
              </a:defRPr>
            </a:lvl1pPr>
          </a:lstStyle>
          <a:p>
            <a:pPr/>
            <a:r>
              <a:t>|</a:t>
            </a:r>
          </a:p>
        </p:txBody>
      </p:sp>
      <p:sp>
        <p:nvSpPr>
          <p:cNvPr id="7752" name="Shape 7752"/>
          <p:cNvSpPr/>
          <p:nvPr/>
        </p:nvSpPr>
        <p:spPr>
          <a:xfrm>
            <a:off x="7479539" y="4296352"/>
            <a:ext cx="127001"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FFFFF"/>
                </a:solidFill>
                <a:latin typeface="FontAwesome"/>
                <a:ea typeface="FontAwesome"/>
                <a:cs typeface="FontAwesome"/>
                <a:sym typeface="FontAwesome"/>
              </a:defRPr>
            </a:lvl1pPr>
          </a:lstStyle>
          <a:p>
            <a:pPr/>
            <a:r>
              <a:t></a:t>
            </a:r>
          </a:p>
        </p:txBody>
      </p:sp>
      <p:sp>
        <p:nvSpPr>
          <p:cNvPr id="7753" name="Shape 7753"/>
          <p:cNvSpPr/>
          <p:nvPr/>
        </p:nvSpPr>
        <p:spPr>
          <a:xfrm>
            <a:off x="8163200" y="2068034"/>
            <a:ext cx="2297536"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754" name="Shape 7754"/>
          <p:cNvSpPr/>
          <p:nvPr/>
        </p:nvSpPr>
        <p:spPr>
          <a:xfrm>
            <a:off x="8148914" y="1787856"/>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Recycle Product</a:t>
            </a:r>
          </a:p>
        </p:txBody>
      </p:sp>
      <p:sp>
        <p:nvSpPr>
          <p:cNvPr id="7755" name="Shape 7755"/>
          <p:cNvSpPr/>
          <p:nvPr/>
        </p:nvSpPr>
        <p:spPr>
          <a:xfrm>
            <a:off x="9110198" y="3732769"/>
            <a:ext cx="2297537"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756" name="Shape 7756"/>
          <p:cNvSpPr/>
          <p:nvPr/>
        </p:nvSpPr>
        <p:spPr>
          <a:xfrm>
            <a:off x="9095913" y="3452591"/>
            <a:ext cx="23118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Business Goal</a:t>
            </a:r>
          </a:p>
        </p:txBody>
      </p:sp>
      <p:sp>
        <p:nvSpPr>
          <p:cNvPr id="7757" name="Shape 7757"/>
          <p:cNvSpPr/>
          <p:nvPr/>
        </p:nvSpPr>
        <p:spPr>
          <a:xfrm>
            <a:off x="1714983" y="2068034"/>
            <a:ext cx="2297536"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758" name="Shape 7758"/>
          <p:cNvSpPr/>
          <p:nvPr/>
        </p:nvSpPr>
        <p:spPr>
          <a:xfrm>
            <a:off x="1700696" y="1787856"/>
            <a:ext cx="2311824"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Dashboard Control</a:t>
            </a:r>
          </a:p>
        </p:txBody>
      </p:sp>
      <p:sp>
        <p:nvSpPr>
          <p:cNvPr id="7759" name="Shape 7759"/>
          <p:cNvSpPr/>
          <p:nvPr/>
        </p:nvSpPr>
        <p:spPr>
          <a:xfrm>
            <a:off x="784267" y="3732769"/>
            <a:ext cx="2297536"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 cake sweet pastry candy.  Sweet roll chocolate chupa chups macaroon chupa chups candy.</a:t>
            </a:r>
          </a:p>
        </p:txBody>
      </p:sp>
      <p:sp>
        <p:nvSpPr>
          <p:cNvPr id="7760" name="Shape 7760"/>
          <p:cNvSpPr/>
          <p:nvPr/>
        </p:nvSpPr>
        <p:spPr>
          <a:xfrm>
            <a:off x="769980" y="3452591"/>
            <a:ext cx="2311824"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99AEBA"/>
                </a:solidFill>
                <a:latin typeface="Lato"/>
                <a:ea typeface="Lato"/>
                <a:cs typeface="Lato"/>
                <a:sym typeface="Lato"/>
              </a:defRPr>
            </a:lvl1pPr>
          </a:lstStyle>
          <a:p>
            <a:pPr/>
            <a:r>
              <a:t>Business Start</a:t>
            </a:r>
          </a:p>
        </p:txBody>
      </p:sp>
      <p:grpSp>
        <p:nvGrpSpPr>
          <p:cNvPr id="7763" name="Group 7763"/>
          <p:cNvGrpSpPr/>
          <p:nvPr/>
        </p:nvGrpSpPr>
        <p:grpSpPr>
          <a:xfrm>
            <a:off x="7039629" y="1875588"/>
            <a:ext cx="901717" cy="945468"/>
            <a:chOff x="0" y="0"/>
            <a:chExt cx="901715" cy="945467"/>
          </a:xfrm>
        </p:grpSpPr>
        <p:sp>
          <p:nvSpPr>
            <p:cNvPr id="7761" name="Shape 7761"/>
            <p:cNvSpPr/>
            <p:nvPr/>
          </p:nvSpPr>
          <p:spPr>
            <a:xfrm flipH="1" flipV="1">
              <a:off x="0" y="0"/>
              <a:ext cx="901716" cy="1"/>
            </a:xfrm>
            <a:prstGeom prst="line">
              <a:avLst/>
            </a:prstGeom>
            <a:noFill/>
            <a:ln w="12700" cap="flat">
              <a:solidFill>
                <a:srgbClr val="BFBFBF"/>
              </a:solidFill>
              <a:prstDash val="solid"/>
              <a:miter lim="800000"/>
              <a:headEnd type="triangle" w="med" len="med"/>
            </a:ln>
            <a:effectLst/>
          </p:spPr>
          <p:txBody>
            <a:bodyPr wrap="square" lIns="45719" tIns="45719" rIns="45719" bIns="45719" numCol="1" anchor="t">
              <a:noAutofit/>
            </a:bodyPr>
            <a:lstStyle/>
            <a:p>
              <a:pPr/>
            </a:p>
          </p:txBody>
        </p:sp>
        <p:sp>
          <p:nvSpPr>
            <p:cNvPr id="7762" name="Shape 7762"/>
            <p:cNvSpPr/>
            <p:nvPr/>
          </p:nvSpPr>
          <p:spPr>
            <a:xfrm flipH="1">
              <a:off x="1269" y="0"/>
              <a:ext cx="1" cy="945468"/>
            </a:xfrm>
            <a:prstGeom prst="line">
              <a:avLst/>
            </a:prstGeom>
            <a:noFill/>
            <a:ln w="12700" cap="flat">
              <a:solidFill>
                <a:srgbClr val="BFBFBF"/>
              </a:solidFill>
              <a:prstDash val="solid"/>
              <a:miter lim="800000"/>
              <a:tailEnd type="oval" w="med" len="med"/>
            </a:ln>
            <a:effectLst/>
          </p:spPr>
          <p:txBody>
            <a:bodyPr wrap="square" lIns="45719" tIns="45719" rIns="45719" bIns="45719" numCol="1" anchor="t">
              <a:noAutofit/>
            </a:bodyPr>
            <a:lstStyle/>
            <a:p>
              <a:pPr/>
            </a:p>
          </p:txBody>
        </p:sp>
      </p:grpSp>
      <p:grpSp>
        <p:nvGrpSpPr>
          <p:cNvPr id="7766" name="Group 7766"/>
          <p:cNvGrpSpPr/>
          <p:nvPr/>
        </p:nvGrpSpPr>
        <p:grpSpPr>
          <a:xfrm>
            <a:off x="4207773" y="1875588"/>
            <a:ext cx="901717" cy="945468"/>
            <a:chOff x="0" y="0"/>
            <a:chExt cx="901716" cy="945467"/>
          </a:xfrm>
        </p:grpSpPr>
        <p:sp>
          <p:nvSpPr>
            <p:cNvPr id="7764" name="Shape 7764"/>
            <p:cNvSpPr/>
            <p:nvPr/>
          </p:nvSpPr>
          <p:spPr>
            <a:xfrm>
              <a:off x="0" y="0"/>
              <a:ext cx="901716" cy="1"/>
            </a:xfrm>
            <a:prstGeom prst="line">
              <a:avLst/>
            </a:prstGeom>
            <a:noFill/>
            <a:ln w="12700" cap="flat">
              <a:solidFill>
                <a:srgbClr val="BFBFBF"/>
              </a:solidFill>
              <a:prstDash val="solid"/>
              <a:miter lim="800000"/>
              <a:headEnd type="triangle" w="med" len="med"/>
            </a:ln>
            <a:effectLst/>
          </p:spPr>
          <p:txBody>
            <a:bodyPr wrap="square" lIns="45719" tIns="45719" rIns="45719" bIns="45719" numCol="1" anchor="t">
              <a:noAutofit/>
            </a:bodyPr>
            <a:lstStyle/>
            <a:p>
              <a:pPr/>
            </a:p>
          </p:txBody>
        </p:sp>
        <p:sp>
          <p:nvSpPr>
            <p:cNvPr id="7765" name="Shape 7765"/>
            <p:cNvSpPr/>
            <p:nvPr/>
          </p:nvSpPr>
          <p:spPr>
            <a:xfrm flipH="1">
              <a:off x="901716" y="0"/>
              <a:ext cx="1" cy="945468"/>
            </a:xfrm>
            <a:prstGeom prst="line">
              <a:avLst/>
            </a:prstGeom>
            <a:noFill/>
            <a:ln w="12700" cap="flat">
              <a:solidFill>
                <a:srgbClr val="BFBFBF"/>
              </a:solidFill>
              <a:prstDash val="solid"/>
              <a:miter lim="800000"/>
              <a:tailEnd type="oval" w="med" len="med"/>
            </a:ln>
            <a:effectLst/>
          </p:spPr>
          <p:txBody>
            <a:bodyPr wrap="square" lIns="45719" tIns="45719" rIns="45719" bIns="45719" numCol="1" anchor="t">
              <a:noAutofit/>
            </a:bodyPr>
            <a:lstStyle/>
            <a:p>
              <a:pPr/>
            </a:p>
          </p:txBody>
        </p:sp>
      </p:grpSp>
      <p:sp>
        <p:nvSpPr>
          <p:cNvPr id="7767" name="Shape 7767"/>
          <p:cNvSpPr/>
          <p:nvPr/>
        </p:nvSpPr>
        <p:spPr>
          <a:xfrm flipV="1">
            <a:off x="8324850" y="3544365"/>
            <a:ext cx="608839" cy="48679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0"/>
                </a:lnTo>
                <a:lnTo>
                  <a:pt x="10800" y="21600"/>
                </a:lnTo>
                <a:lnTo>
                  <a:pt x="21600" y="21600"/>
                </a:lnTo>
              </a:path>
            </a:pathLst>
          </a:custGeom>
          <a:ln w="12700">
            <a:solidFill>
              <a:srgbClr val="BFBFBF"/>
            </a:solidFill>
            <a:miter/>
            <a:headEnd type="oval"/>
            <a:tailEnd type="triangle"/>
          </a:ln>
        </p:spPr>
        <p:txBody>
          <a:bodyPr lIns="45719" rIns="45719" anchor="ctr"/>
          <a:lstStyle/>
          <a:p>
            <a:pPr/>
          </a:p>
        </p:txBody>
      </p:sp>
      <p:sp>
        <p:nvSpPr>
          <p:cNvPr id="7768" name="Shape 7768"/>
          <p:cNvSpPr/>
          <p:nvPr/>
        </p:nvSpPr>
        <p:spPr>
          <a:xfrm flipH="1" flipV="1">
            <a:off x="3265337" y="3544365"/>
            <a:ext cx="608839" cy="48679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0"/>
                </a:lnTo>
                <a:lnTo>
                  <a:pt x="10800" y="21600"/>
                </a:lnTo>
                <a:lnTo>
                  <a:pt x="21600" y="21600"/>
                </a:lnTo>
              </a:path>
            </a:pathLst>
          </a:custGeom>
          <a:ln w="12700">
            <a:solidFill>
              <a:srgbClr val="BFBFBF"/>
            </a:solidFill>
            <a:miter/>
            <a:headEnd type="oval"/>
            <a:tailEnd type="triangle"/>
          </a:ln>
        </p:spPr>
        <p:txBody>
          <a:bodyPr lIns="45719" rIns="45719" anchor="ctr"/>
          <a:lstStyle/>
          <a:p>
            <a:pPr/>
          </a:p>
        </p:txBody>
      </p:sp>
      <p:grpSp>
        <p:nvGrpSpPr>
          <p:cNvPr id="7771" name="Group 7771"/>
          <p:cNvGrpSpPr/>
          <p:nvPr/>
        </p:nvGrpSpPr>
        <p:grpSpPr>
          <a:xfrm>
            <a:off x="778300" y="5647101"/>
            <a:ext cx="551993" cy="551993"/>
            <a:chOff x="0" y="0"/>
            <a:chExt cx="551991" cy="551991"/>
          </a:xfrm>
        </p:grpSpPr>
        <p:sp>
          <p:nvSpPr>
            <p:cNvPr id="7769" name="Shape 7769"/>
            <p:cNvSpPr/>
            <p:nvPr/>
          </p:nvSpPr>
          <p:spPr>
            <a:xfrm>
              <a:off x="0" y="0"/>
              <a:ext cx="551992" cy="551992"/>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770" name="Shape 7770"/>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772" name="Shape 7772"/>
          <p:cNvSpPr/>
          <p:nvPr/>
        </p:nvSpPr>
        <p:spPr>
          <a:xfrm>
            <a:off x="1552316" y="5647101"/>
            <a:ext cx="1701647" cy="6527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Wingdings"/>
              <a:buChar char="✓"/>
              <a:defRPr sz="1000">
                <a:solidFill>
                  <a:srgbClr val="FFFFFF"/>
                </a:solidFill>
              </a:defRPr>
            </a:pPr>
            <a:r>
              <a:t>Lemon drops oat cake oat cake sugar plum sweet </a:t>
            </a:r>
          </a:p>
          <a:p>
            <a:pPr marL="171450" indent="-171450" defTabSz="685800">
              <a:lnSpc>
                <a:spcPct val="90000"/>
              </a:lnSpc>
              <a:spcBef>
                <a:spcPts val="700"/>
              </a:spcBef>
              <a:buSzPct val="100000"/>
              <a:buFont typeface="Wingdings"/>
              <a:buChar char="✓"/>
              <a:defRPr sz="1000">
                <a:solidFill>
                  <a:srgbClr val="FFFFFF"/>
                </a:solidFill>
              </a:defRPr>
            </a:pPr>
            <a:r>
              <a:t>Chocolate cake sweet pastry candy canes</a:t>
            </a:r>
          </a:p>
        </p:txBody>
      </p:sp>
      <p:grpSp>
        <p:nvGrpSpPr>
          <p:cNvPr id="7775" name="Group 7775"/>
          <p:cNvGrpSpPr/>
          <p:nvPr/>
        </p:nvGrpSpPr>
        <p:grpSpPr>
          <a:xfrm>
            <a:off x="3445574" y="5647101"/>
            <a:ext cx="551993" cy="551993"/>
            <a:chOff x="0" y="0"/>
            <a:chExt cx="551991" cy="551991"/>
          </a:xfrm>
        </p:grpSpPr>
        <p:sp>
          <p:nvSpPr>
            <p:cNvPr id="7773" name="Shape 7773"/>
            <p:cNvSpPr/>
            <p:nvPr/>
          </p:nvSpPr>
          <p:spPr>
            <a:xfrm>
              <a:off x="0" y="0"/>
              <a:ext cx="551992" cy="55199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774" name="Shape 7774"/>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ä</a:t>
              </a:r>
            </a:p>
          </p:txBody>
        </p:sp>
      </p:grpSp>
      <p:sp>
        <p:nvSpPr>
          <p:cNvPr id="7776" name="Shape 7776"/>
          <p:cNvSpPr/>
          <p:nvPr/>
        </p:nvSpPr>
        <p:spPr>
          <a:xfrm>
            <a:off x="4219590" y="5647101"/>
            <a:ext cx="1701647" cy="6527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Wingdings"/>
              <a:buChar char="✓"/>
              <a:defRPr sz="1000">
                <a:solidFill>
                  <a:srgbClr val="FFFFFF"/>
                </a:solidFill>
              </a:defRPr>
            </a:pPr>
            <a:r>
              <a:t>Lemon drops oat cake oat cake sugar plum sweet </a:t>
            </a:r>
          </a:p>
          <a:p>
            <a:pPr marL="171450" indent="-171450" defTabSz="685800">
              <a:lnSpc>
                <a:spcPct val="90000"/>
              </a:lnSpc>
              <a:spcBef>
                <a:spcPts val="700"/>
              </a:spcBef>
              <a:buSzPct val="100000"/>
              <a:buFont typeface="Wingdings"/>
              <a:buChar char="✓"/>
              <a:defRPr sz="1000">
                <a:solidFill>
                  <a:srgbClr val="FFFFFF"/>
                </a:solidFill>
              </a:defRPr>
            </a:pPr>
            <a:r>
              <a:t>Chocolate cake sweet pastry candy canes</a:t>
            </a:r>
          </a:p>
        </p:txBody>
      </p:sp>
      <p:grpSp>
        <p:nvGrpSpPr>
          <p:cNvPr id="7779" name="Group 7779"/>
          <p:cNvGrpSpPr/>
          <p:nvPr/>
        </p:nvGrpSpPr>
        <p:grpSpPr>
          <a:xfrm>
            <a:off x="6270762" y="5647101"/>
            <a:ext cx="551993" cy="551993"/>
            <a:chOff x="0" y="0"/>
            <a:chExt cx="551991" cy="551991"/>
          </a:xfrm>
        </p:grpSpPr>
        <p:sp>
          <p:nvSpPr>
            <p:cNvPr id="7777" name="Shape 7777"/>
            <p:cNvSpPr/>
            <p:nvPr/>
          </p:nvSpPr>
          <p:spPr>
            <a:xfrm>
              <a:off x="0" y="0"/>
              <a:ext cx="551992" cy="551992"/>
            </a:xfrm>
            <a:prstGeom prst="ellipse">
              <a:avLst/>
            </a:prstGeom>
            <a:solidFill>
              <a:srgbClr val="495D6B"/>
            </a:solidFill>
            <a:ln w="12700" cap="flat">
              <a:noFill/>
              <a:miter lim="400000"/>
            </a:ln>
            <a:effectLst/>
          </p:spPr>
          <p:txBody>
            <a:bodyPr wrap="square" lIns="45719" tIns="45719" rIns="45719" bIns="45719" numCol="1" anchor="ctr">
              <a:noAutofit/>
            </a:bodyPr>
            <a:lstStyle/>
            <a:p>
              <a:pPr>
                <a:defRPr>
                  <a:solidFill>
                    <a:srgbClr val="FFFFFF"/>
                  </a:solidFill>
                </a:defRPr>
              </a:pPr>
            </a:p>
          </p:txBody>
        </p:sp>
        <p:sp>
          <p:nvSpPr>
            <p:cNvPr id="7778" name="Shape 7778"/>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defRPr>
                  <a:solidFill>
                    <a:srgbClr val="FFFFFF"/>
                  </a:solidFill>
                  <a:latin typeface="FontAwesome"/>
                  <a:ea typeface="FontAwesome"/>
                  <a:cs typeface="FontAwesome"/>
                  <a:sym typeface="FontAwesome"/>
                </a:defRPr>
              </a:lvl1pPr>
            </a:lstStyle>
            <a:p>
              <a:pPr/>
              <a:r>
                <a:t>|</a:t>
              </a:r>
            </a:p>
          </p:txBody>
        </p:sp>
      </p:grpSp>
      <p:sp>
        <p:nvSpPr>
          <p:cNvPr id="7780" name="Shape 7780"/>
          <p:cNvSpPr/>
          <p:nvPr/>
        </p:nvSpPr>
        <p:spPr>
          <a:xfrm>
            <a:off x="7044779" y="5647101"/>
            <a:ext cx="1701647" cy="6527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Wingdings"/>
              <a:buChar char="✓"/>
              <a:defRPr sz="1000">
                <a:solidFill>
                  <a:srgbClr val="FFFFFF"/>
                </a:solidFill>
              </a:defRPr>
            </a:pPr>
            <a:r>
              <a:t>Lemon drops oat cake oat cake sugar plum sweet </a:t>
            </a:r>
          </a:p>
          <a:p>
            <a:pPr marL="171450" indent="-171450" defTabSz="685800">
              <a:lnSpc>
                <a:spcPct val="90000"/>
              </a:lnSpc>
              <a:spcBef>
                <a:spcPts val="700"/>
              </a:spcBef>
              <a:buSzPct val="100000"/>
              <a:buFont typeface="Wingdings"/>
              <a:buChar char="✓"/>
              <a:defRPr sz="1000">
                <a:solidFill>
                  <a:srgbClr val="FFFFFF"/>
                </a:solidFill>
              </a:defRPr>
            </a:pPr>
            <a:r>
              <a:t>Chocolate cake sweet pastry candy canes</a:t>
            </a:r>
          </a:p>
        </p:txBody>
      </p:sp>
      <p:grpSp>
        <p:nvGrpSpPr>
          <p:cNvPr id="7783" name="Group 7783"/>
          <p:cNvGrpSpPr/>
          <p:nvPr/>
        </p:nvGrpSpPr>
        <p:grpSpPr>
          <a:xfrm>
            <a:off x="8938035" y="5647101"/>
            <a:ext cx="551993" cy="551993"/>
            <a:chOff x="0" y="0"/>
            <a:chExt cx="551991" cy="551991"/>
          </a:xfrm>
        </p:grpSpPr>
        <p:sp>
          <p:nvSpPr>
            <p:cNvPr id="7781" name="Shape 7781"/>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7782" name="Shape 7782"/>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7784" name="Shape 7784"/>
          <p:cNvSpPr/>
          <p:nvPr/>
        </p:nvSpPr>
        <p:spPr>
          <a:xfrm>
            <a:off x="9712052" y="5647101"/>
            <a:ext cx="1701647" cy="6527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Wingdings"/>
              <a:buChar char="✓"/>
              <a:defRPr sz="1000">
                <a:solidFill>
                  <a:srgbClr val="FFFFFF"/>
                </a:solidFill>
              </a:defRPr>
            </a:pPr>
            <a:r>
              <a:t>Lemon drops oat cake oat cake sugar plum sweet </a:t>
            </a:r>
          </a:p>
          <a:p>
            <a:pPr marL="171450" indent="-171450" defTabSz="685800">
              <a:lnSpc>
                <a:spcPct val="90000"/>
              </a:lnSpc>
              <a:spcBef>
                <a:spcPts val="700"/>
              </a:spcBef>
              <a:buSzPct val="100000"/>
              <a:buFont typeface="Wingdings"/>
              <a:buChar char="✓"/>
              <a:defRPr sz="1000">
                <a:solidFill>
                  <a:srgbClr val="FFFFFF"/>
                </a:solidFill>
              </a:defRPr>
            </a:pPr>
            <a:r>
              <a:t>Chocolate cake sweet pastry candy canes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745">
                                            <p:bg/>
                                          </p:spTgt>
                                        </p:tgtEl>
                                        <p:attrNameLst>
                                          <p:attrName>style.visibility</p:attrName>
                                        </p:attrNameLst>
                                      </p:cBhvr>
                                      <p:to>
                                        <p:strVal val="visible"/>
                                      </p:to>
                                    </p:set>
                                    <p:animEffect filter="wipe(left)" transition="in">
                                      <p:cBhvr>
                                        <p:cTn id="7" dur="500"/>
                                        <p:tgtEl>
                                          <p:spTgt spid="774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745">
                                            <p:txEl>
                                              <p:pRg st="0" end="0"/>
                                            </p:txEl>
                                          </p:spTgt>
                                        </p:tgtEl>
                                        <p:attrNameLst>
                                          <p:attrName>style.visibility</p:attrName>
                                        </p:attrNameLst>
                                      </p:cBhvr>
                                      <p:to>
                                        <p:strVal val="visible"/>
                                      </p:to>
                                    </p:set>
                                    <p:animEffect filter="wipe(left)" transition="in">
                                      <p:cBhvr>
                                        <p:cTn id="10" dur="500"/>
                                        <p:tgtEl>
                                          <p:spTgt spid="774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746">
                                            <p:bg/>
                                          </p:spTgt>
                                        </p:tgtEl>
                                        <p:attrNameLst>
                                          <p:attrName>style.visibility</p:attrName>
                                        </p:attrNameLst>
                                      </p:cBhvr>
                                      <p:to>
                                        <p:strVal val="visible"/>
                                      </p:to>
                                    </p:set>
                                    <p:animEffect filter="dissolve" transition="in">
                                      <p:cBhvr>
                                        <p:cTn id="15" dur="500"/>
                                        <p:tgtEl>
                                          <p:spTgt spid="774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746">
                                            <p:txEl>
                                              <p:pRg st="0" end="0"/>
                                            </p:txEl>
                                          </p:spTgt>
                                        </p:tgtEl>
                                        <p:attrNameLst>
                                          <p:attrName>style.visibility</p:attrName>
                                        </p:attrNameLst>
                                      </p:cBhvr>
                                      <p:to>
                                        <p:strVal val="visible"/>
                                      </p:to>
                                    </p:set>
                                    <p:animEffect filter="dissolve" transition="in">
                                      <p:cBhvr>
                                        <p:cTn id="18" dur="500"/>
                                        <p:tgtEl>
                                          <p:spTgt spid="774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7740"/>
                                        </p:tgtEl>
                                        <p:attrNameLst>
                                          <p:attrName>style.visibility</p:attrName>
                                        </p:attrNameLst>
                                      </p:cBhvr>
                                      <p:to>
                                        <p:strVal val="visible"/>
                                      </p:to>
                                    </p:set>
                                    <p:animEffect filter="dissolve" transition="in">
                                      <p:cBhvr>
                                        <p:cTn id="23" dur="500"/>
                                        <p:tgtEl>
                                          <p:spTgt spid="7740"/>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7748"/>
                                        </p:tgtEl>
                                        <p:attrNameLst>
                                          <p:attrName>style.visibility</p:attrName>
                                        </p:attrNameLst>
                                      </p:cBhvr>
                                      <p:to>
                                        <p:strVal val="visible"/>
                                      </p:to>
                                    </p:set>
                                    <p:animEffect filter="dissolve" transition="in">
                                      <p:cBhvr>
                                        <p:cTn id="27" dur="500"/>
                                        <p:tgtEl>
                                          <p:spTgt spid="7748"/>
                                        </p:tgtEl>
                                      </p:cBhvr>
                                    </p:animEffect>
                                  </p:childTnLst>
                                </p:cTn>
                              </p:par>
                            </p:childTnLst>
                          </p:cTn>
                        </p:par>
                        <p:par>
                          <p:cTn id="28" fill="hold">
                            <p:stCondLst>
                              <p:cond delay="1000"/>
                            </p:stCondLst>
                            <p:childTnLst>
                              <p:par>
                                <p:cTn id="29" presetClass="entr" nodeType="afterEffect" presetID="9" grpId="5" fill="hold">
                                  <p:stCondLst>
                                    <p:cond delay="0"/>
                                  </p:stCondLst>
                                  <p:iterate type="el" backwards="0">
                                    <p:tmAbs val="0"/>
                                  </p:iterate>
                                  <p:childTnLst>
                                    <p:set>
                                      <p:cBhvr>
                                        <p:cTn id="30" fill="hold"/>
                                        <p:tgtEl>
                                          <p:spTgt spid="7744"/>
                                        </p:tgtEl>
                                        <p:attrNameLst>
                                          <p:attrName>style.visibility</p:attrName>
                                        </p:attrNameLst>
                                      </p:cBhvr>
                                      <p:to>
                                        <p:strVal val="visible"/>
                                      </p:to>
                                    </p:set>
                                    <p:animEffect filter="dissolve" transition="in">
                                      <p:cBhvr>
                                        <p:cTn id="31" dur="500"/>
                                        <p:tgtEl>
                                          <p:spTgt spid="7744"/>
                                        </p:tgtEl>
                                      </p:cBhvr>
                                    </p:animEffect>
                                  </p:childTnLst>
                                </p:cTn>
                              </p:par>
                            </p:childTnLst>
                          </p:cTn>
                        </p:par>
                      </p:childTnLst>
                    </p:cTn>
                  </p:par>
                  <p:par>
                    <p:cTn id="32" fill="hold">
                      <p:stCondLst>
                        <p:cond delay="indefinite"/>
                      </p:stCondLst>
                      <p:childTnLst>
                        <p:par>
                          <p:cTn id="33" fill="hold">
                            <p:stCondLst>
                              <p:cond delay="0"/>
                            </p:stCondLst>
                            <p:childTnLst>
                              <p:par>
                                <p:cTn id="34" presetClass="entr" nodeType="clickEffect" presetID="9" grpId="6" fill="hold">
                                  <p:stCondLst>
                                    <p:cond delay="0"/>
                                  </p:stCondLst>
                                  <p:iterate type="el" backwards="0">
                                    <p:tmAbs val="0"/>
                                  </p:iterate>
                                  <p:childTnLst>
                                    <p:set>
                                      <p:cBhvr>
                                        <p:cTn id="35" fill="hold"/>
                                        <p:tgtEl>
                                          <p:spTgt spid="7741"/>
                                        </p:tgtEl>
                                        <p:attrNameLst>
                                          <p:attrName>style.visibility</p:attrName>
                                        </p:attrNameLst>
                                      </p:cBhvr>
                                      <p:to>
                                        <p:strVal val="visible"/>
                                      </p:to>
                                    </p:set>
                                    <p:animEffect filter="dissolve" transition="in">
                                      <p:cBhvr>
                                        <p:cTn id="36" dur="500"/>
                                        <p:tgtEl>
                                          <p:spTgt spid="7741"/>
                                        </p:tgtEl>
                                      </p:cBhvr>
                                    </p:animEffect>
                                  </p:childTnLst>
                                </p:cTn>
                              </p:par>
                            </p:childTnLst>
                          </p:cTn>
                        </p:par>
                        <p:par>
                          <p:cTn id="37" fill="hold">
                            <p:stCondLst>
                              <p:cond delay="500"/>
                            </p:stCondLst>
                            <p:childTnLst>
                              <p:par>
                                <p:cTn id="38" presetClass="entr" nodeType="afterEffect" presetID="9" grpId="7" fill="hold">
                                  <p:stCondLst>
                                    <p:cond delay="0"/>
                                  </p:stCondLst>
                                  <p:iterate type="el" backwards="0">
                                    <p:tmAbs val="0"/>
                                  </p:iterate>
                                  <p:childTnLst>
                                    <p:set>
                                      <p:cBhvr>
                                        <p:cTn id="39" fill="hold"/>
                                        <p:tgtEl>
                                          <p:spTgt spid="7749"/>
                                        </p:tgtEl>
                                        <p:attrNameLst>
                                          <p:attrName>style.visibility</p:attrName>
                                        </p:attrNameLst>
                                      </p:cBhvr>
                                      <p:to>
                                        <p:strVal val="visible"/>
                                      </p:to>
                                    </p:set>
                                    <p:animEffect filter="dissolve" transition="in">
                                      <p:cBhvr>
                                        <p:cTn id="40" dur="500"/>
                                        <p:tgtEl>
                                          <p:spTgt spid="7749"/>
                                        </p:tgtEl>
                                      </p:cBhvr>
                                    </p:animEffect>
                                  </p:childTnLst>
                                </p:cTn>
                              </p:par>
                            </p:childTnLst>
                          </p:cTn>
                        </p:par>
                      </p:childTnLst>
                    </p:cTn>
                  </p:par>
                  <p:par>
                    <p:cTn id="41" fill="hold">
                      <p:stCondLst>
                        <p:cond delay="indefinite"/>
                      </p:stCondLst>
                      <p:childTnLst>
                        <p:par>
                          <p:cTn id="42" fill="hold">
                            <p:stCondLst>
                              <p:cond delay="0"/>
                            </p:stCondLst>
                            <p:childTnLst>
                              <p:par>
                                <p:cTn id="43" presetClass="entr" nodeType="clickEffect" presetSubtype="2" presetID="22" grpId="8" fill="hold">
                                  <p:stCondLst>
                                    <p:cond delay="0"/>
                                  </p:stCondLst>
                                  <p:iterate type="el" backwards="0">
                                    <p:tmAbs val="0"/>
                                  </p:iterate>
                                  <p:childTnLst>
                                    <p:set>
                                      <p:cBhvr>
                                        <p:cTn id="44" fill="hold"/>
                                        <p:tgtEl>
                                          <p:spTgt spid="7768"/>
                                        </p:tgtEl>
                                        <p:attrNameLst>
                                          <p:attrName>style.visibility</p:attrName>
                                        </p:attrNameLst>
                                      </p:cBhvr>
                                      <p:to>
                                        <p:strVal val="visible"/>
                                      </p:to>
                                    </p:set>
                                    <p:animEffect filter="wipe(right)" transition="in">
                                      <p:cBhvr>
                                        <p:cTn id="45" dur="500"/>
                                        <p:tgtEl>
                                          <p:spTgt spid="7768"/>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7760"/>
                                        </p:tgtEl>
                                        <p:attrNameLst>
                                          <p:attrName>style.visibility</p:attrName>
                                        </p:attrNameLst>
                                      </p:cBhvr>
                                      <p:to>
                                        <p:strVal val="visible"/>
                                      </p:to>
                                    </p:set>
                                    <p:animEffect filter="dissolve" transition="in">
                                      <p:cBhvr>
                                        <p:cTn id="50" dur="500"/>
                                        <p:tgtEl>
                                          <p:spTgt spid="7760"/>
                                        </p:tgtEl>
                                      </p:cBhvr>
                                    </p:animEffect>
                                  </p:childTnLst>
                                </p:cTn>
                              </p:par>
                            </p:childTnLst>
                          </p:cTn>
                        </p:par>
                        <p:par>
                          <p:cTn id="51" fill="hold">
                            <p:stCondLst>
                              <p:cond delay="500"/>
                            </p:stCondLst>
                            <p:childTnLst>
                              <p:par>
                                <p:cTn id="52" presetClass="entr" nodeType="afterEffect" presetID="9" grpId="10" fill="hold">
                                  <p:stCondLst>
                                    <p:cond delay="0"/>
                                  </p:stCondLst>
                                  <p:iterate type="el" backwards="0">
                                    <p:tmAbs val="0"/>
                                  </p:iterate>
                                  <p:childTnLst>
                                    <p:set>
                                      <p:cBhvr>
                                        <p:cTn id="53" fill="hold"/>
                                        <p:tgtEl>
                                          <p:spTgt spid="7759"/>
                                        </p:tgtEl>
                                        <p:attrNameLst>
                                          <p:attrName>style.visibility</p:attrName>
                                        </p:attrNameLst>
                                      </p:cBhvr>
                                      <p:to>
                                        <p:strVal val="visible"/>
                                      </p:to>
                                    </p:set>
                                    <p:animEffect filter="dissolve" transition="in">
                                      <p:cBhvr>
                                        <p:cTn id="54" dur="500"/>
                                        <p:tgtEl>
                                          <p:spTgt spid="7759"/>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ID="9" grpId="11" fill="hold">
                                  <p:stCondLst>
                                    <p:cond delay="0"/>
                                  </p:stCondLst>
                                  <p:iterate type="el" backwards="0">
                                    <p:tmAbs val="0"/>
                                  </p:iterate>
                                  <p:childTnLst>
                                    <p:set>
                                      <p:cBhvr>
                                        <p:cTn id="58" fill="hold"/>
                                        <p:tgtEl>
                                          <p:spTgt spid="7742"/>
                                        </p:tgtEl>
                                        <p:attrNameLst>
                                          <p:attrName>style.visibility</p:attrName>
                                        </p:attrNameLst>
                                      </p:cBhvr>
                                      <p:to>
                                        <p:strVal val="visible"/>
                                      </p:to>
                                    </p:set>
                                    <p:animEffect filter="dissolve" transition="in">
                                      <p:cBhvr>
                                        <p:cTn id="59" dur="500"/>
                                        <p:tgtEl>
                                          <p:spTgt spid="7742"/>
                                        </p:tgtEl>
                                      </p:cBhvr>
                                    </p:animEffect>
                                  </p:childTnLst>
                                </p:cTn>
                              </p:par>
                            </p:childTnLst>
                          </p:cTn>
                        </p:par>
                        <p:par>
                          <p:cTn id="60" fill="hold">
                            <p:stCondLst>
                              <p:cond delay="500"/>
                            </p:stCondLst>
                            <p:childTnLst>
                              <p:par>
                                <p:cTn id="61" presetClass="entr" nodeType="afterEffect" presetID="9" grpId="12" fill="hold">
                                  <p:stCondLst>
                                    <p:cond delay="0"/>
                                  </p:stCondLst>
                                  <p:iterate type="el" backwards="0">
                                    <p:tmAbs val="0"/>
                                  </p:iterate>
                                  <p:childTnLst>
                                    <p:set>
                                      <p:cBhvr>
                                        <p:cTn id="62" fill="hold"/>
                                        <p:tgtEl>
                                          <p:spTgt spid="7750"/>
                                        </p:tgtEl>
                                        <p:attrNameLst>
                                          <p:attrName>style.visibility</p:attrName>
                                        </p:attrNameLst>
                                      </p:cBhvr>
                                      <p:to>
                                        <p:strVal val="visible"/>
                                      </p:to>
                                    </p:set>
                                    <p:animEffect filter="dissolve" transition="in">
                                      <p:cBhvr>
                                        <p:cTn id="63" dur="500"/>
                                        <p:tgtEl>
                                          <p:spTgt spid="7750"/>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2" presetID="22" grpId="13" fill="hold">
                                  <p:stCondLst>
                                    <p:cond delay="0"/>
                                  </p:stCondLst>
                                  <p:iterate type="el" backwards="0">
                                    <p:tmAbs val="0"/>
                                  </p:iterate>
                                  <p:childTnLst>
                                    <p:set>
                                      <p:cBhvr>
                                        <p:cTn id="67" fill="hold"/>
                                        <p:tgtEl>
                                          <p:spTgt spid="7766"/>
                                        </p:tgtEl>
                                        <p:attrNameLst>
                                          <p:attrName>style.visibility</p:attrName>
                                        </p:attrNameLst>
                                      </p:cBhvr>
                                      <p:to>
                                        <p:strVal val="visible"/>
                                      </p:to>
                                    </p:set>
                                    <p:animEffect filter="wipe(right)" transition="in">
                                      <p:cBhvr>
                                        <p:cTn id="68" dur="500"/>
                                        <p:tgtEl>
                                          <p:spTgt spid="7766"/>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4" fill="hold">
                                  <p:stCondLst>
                                    <p:cond delay="0"/>
                                  </p:stCondLst>
                                  <p:iterate type="el" backwards="0">
                                    <p:tmAbs val="0"/>
                                  </p:iterate>
                                  <p:childTnLst>
                                    <p:set>
                                      <p:cBhvr>
                                        <p:cTn id="72" fill="hold"/>
                                        <p:tgtEl>
                                          <p:spTgt spid="7757"/>
                                        </p:tgtEl>
                                        <p:attrNameLst>
                                          <p:attrName>style.visibility</p:attrName>
                                        </p:attrNameLst>
                                      </p:cBhvr>
                                      <p:to>
                                        <p:strVal val="visible"/>
                                      </p:to>
                                    </p:set>
                                    <p:animEffect filter="dissolve" transition="in">
                                      <p:cBhvr>
                                        <p:cTn id="73" dur="500"/>
                                        <p:tgtEl>
                                          <p:spTgt spid="7757"/>
                                        </p:tgtEl>
                                      </p:cBhvr>
                                    </p:animEffect>
                                  </p:childTnLst>
                                </p:cTn>
                              </p:par>
                            </p:childTnLst>
                          </p:cTn>
                        </p:par>
                        <p:par>
                          <p:cTn id="74" fill="hold">
                            <p:stCondLst>
                              <p:cond delay="500"/>
                            </p:stCondLst>
                            <p:childTnLst>
                              <p:par>
                                <p:cTn id="75" presetClass="entr" nodeType="afterEffect" presetID="9" grpId="15" fill="hold">
                                  <p:stCondLst>
                                    <p:cond delay="0"/>
                                  </p:stCondLst>
                                  <p:iterate type="el" backwards="0">
                                    <p:tmAbs val="0"/>
                                  </p:iterate>
                                  <p:childTnLst>
                                    <p:set>
                                      <p:cBhvr>
                                        <p:cTn id="76" fill="hold"/>
                                        <p:tgtEl>
                                          <p:spTgt spid="7758"/>
                                        </p:tgtEl>
                                        <p:attrNameLst>
                                          <p:attrName>style.visibility</p:attrName>
                                        </p:attrNameLst>
                                      </p:cBhvr>
                                      <p:to>
                                        <p:strVal val="visible"/>
                                      </p:to>
                                    </p:set>
                                    <p:animEffect filter="dissolve" transition="in">
                                      <p:cBhvr>
                                        <p:cTn id="77" dur="500"/>
                                        <p:tgtEl>
                                          <p:spTgt spid="7758"/>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6" fill="hold">
                                  <p:stCondLst>
                                    <p:cond delay="0"/>
                                  </p:stCondLst>
                                  <p:iterate type="el" backwards="0">
                                    <p:tmAbs val="0"/>
                                  </p:iterate>
                                  <p:childTnLst>
                                    <p:set>
                                      <p:cBhvr>
                                        <p:cTn id="81" fill="hold"/>
                                        <p:tgtEl>
                                          <p:spTgt spid="7743"/>
                                        </p:tgtEl>
                                        <p:attrNameLst>
                                          <p:attrName>style.visibility</p:attrName>
                                        </p:attrNameLst>
                                      </p:cBhvr>
                                      <p:to>
                                        <p:strVal val="visible"/>
                                      </p:to>
                                    </p:set>
                                    <p:animEffect filter="dissolve" transition="in">
                                      <p:cBhvr>
                                        <p:cTn id="82" dur="500"/>
                                        <p:tgtEl>
                                          <p:spTgt spid="7743"/>
                                        </p:tgtEl>
                                      </p:cBhvr>
                                    </p:animEffect>
                                  </p:childTnLst>
                                </p:cTn>
                              </p:par>
                            </p:childTnLst>
                          </p:cTn>
                        </p:par>
                        <p:par>
                          <p:cTn id="83" fill="hold">
                            <p:stCondLst>
                              <p:cond delay="500"/>
                            </p:stCondLst>
                            <p:childTnLst>
                              <p:par>
                                <p:cTn id="84" presetClass="entr" nodeType="afterEffect" presetID="9" grpId="17" fill="hold">
                                  <p:stCondLst>
                                    <p:cond delay="0"/>
                                  </p:stCondLst>
                                  <p:iterate type="el" backwards="0">
                                    <p:tmAbs val="0"/>
                                  </p:iterate>
                                  <p:childTnLst>
                                    <p:set>
                                      <p:cBhvr>
                                        <p:cTn id="85" fill="hold"/>
                                        <p:tgtEl>
                                          <p:spTgt spid="7751"/>
                                        </p:tgtEl>
                                        <p:attrNameLst>
                                          <p:attrName>style.visibility</p:attrName>
                                        </p:attrNameLst>
                                      </p:cBhvr>
                                      <p:to>
                                        <p:strVal val="visible"/>
                                      </p:to>
                                    </p:set>
                                    <p:animEffect filter="dissolve" transition="in">
                                      <p:cBhvr>
                                        <p:cTn id="86" dur="500"/>
                                        <p:tgtEl>
                                          <p:spTgt spid="7751"/>
                                        </p:tgtEl>
                                      </p:cBhvr>
                                    </p:animEffect>
                                  </p:childTnLst>
                                </p:cTn>
                              </p:par>
                            </p:childTnLst>
                          </p:cTn>
                        </p:par>
                      </p:childTnLst>
                    </p:cTn>
                  </p:par>
                  <p:par>
                    <p:cTn id="87" fill="hold">
                      <p:stCondLst>
                        <p:cond delay="indefinite"/>
                      </p:stCondLst>
                      <p:childTnLst>
                        <p:par>
                          <p:cTn id="88" fill="hold">
                            <p:stCondLst>
                              <p:cond delay="0"/>
                            </p:stCondLst>
                            <p:childTnLst>
                              <p:par>
                                <p:cTn id="89" presetClass="entr" nodeType="clickEffect" presetSubtype="8" presetID="22" grpId="18" fill="hold">
                                  <p:stCondLst>
                                    <p:cond delay="0"/>
                                  </p:stCondLst>
                                  <p:iterate type="el" backwards="0">
                                    <p:tmAbs val="0"/>
                                  </p:iterate>
                                  <p:childTnLst>
                                    <p:set>
                                      <p:cBhvr>
                                        <p:cTn id="90" fill="hold"/>
                                        <p:tgtEl>
                                          <p:spTgt spid="7763"/>
                                        </p:tgtEl>
                                        <p:attrNameLst>
                                          <p:attrName>style.visibility</p:attrName>
                                        </p:attrNameLst>
                                      </p:cBhvr>
                                      <p:to>
                                        <p:strVal val="visible"/>
                                      </p:to>
                                    </p:set>
                                    <p:animEffect filter="wipe(left)" transition="in">
                                      <p:cBhvr>
                                        <p:cTn id="91" dur="500"/>
                                        <p:tgtEl>
                                          <p:spTgt spid="7763"/>
                                        </p:tgtEl>
                                      </p:cBhvr>
                                    </p:animEffect>
                                  </p:childTnLst>
                                </p:cTn>
                              </p:par>
                            </p:childTnLst>
                          </p:cTn>
                        </p:par>
                      </p:childTnLst>
                    </p:cTn>
                  </p:par>
                  <p:par>
                    <p:cTn id="92" fill="hold">
                      <p:stCondLst>
                        <p:cond delay="indefinite"/>
                      </p:stCondLst>
                      <p:childTnLst>
                        <p:par>
                          <p:cTn id="93" fill="hold">
                            <p:stCondLst>
                              <p:cond delay="0"/>
                            </p:stCondLst>
                            <p:childTnLst>
                              <p:par>
                                <p:cTn id="94" presetClass="entr" nodeType="clickEffect" presetID="9" grpId="19" fill="hold">
                                  <p:stCondLst>
                                    <p:cond delay="0"/>
                                  </p:stCondLst>
                                  <p:iterate type="el" backwards="0">
                                    <p:tmAbs val="0"/>
                                  </p:iterate>
                                  <p:childTnLst>
                                    <p:set>
                                      <p:cBhvr>
                                        <p:cTn id="95" fill="hold"/>
                                        <p:tgtEl>
                                          <p:spTgt spid="7753"/>
                                        </p:tgtEl>
                                        <p:attrNameLst>
                                          <p:attrName>style.visibility</p:attrName>
                                        </p:attrNameLst>
                                      </p:cBhvr>
                                      <p:to>
                                        <p:strVal val="visible"/>
                                      </p:to>
                                    </p:set>
                                    <p:animEffect filter="dissolve" transition="in">
                                      <p:cBhvr>
                                        <p:cTn id="96" dur="500"/>
                                        <p:tgtEl>
                                          <p:spTgt spid="7753"/>
                                        </p:tgtEl>
                                      </p:cBhvr>
                                    </p:animEffect>
                                  </p:childTnLst>
                                </p:cTn>
                              </p:par>
                            </p:childTnLst>
                          </p:cTn>
                        </p:par>
                        <p:par>
                          <p:cTn id="97" fill="hold">
                            <p:stCondLst>
                              <p:cond delay="500"/>
                            </p:stCondLst>
                            <p:childTnLst>
                              <p:par>
                                <p:cTn id="98" presetClass="entr" nodeType="afterEffect" presetID="9" grpId="20" fill="hold">
                                  <p:stCondLst>
                                    <p:cond delay="0"/>
                                  </p:stCondLst>
                                  <p:iterate type="el" backwards="0">
                                    <p:tmAbs val="0"/>
                                  </p:iterate>
                                  <p:childTnLst>
                                    <p:set>
                                      <p:cBhvr>
                                        <p:cTn id="99" fill="hold"/>
                                        <p:tgtEl>
                                          <p:spTgt spid="7754"/>
                                        </p:tgtEl>
                                        <p:attrNameLst>
                                          <p:attrName>style.visibility</p:attrName>
                                        </p:attrNameLst>
                                      </p:cBhvr>
                                      <p:to>
                                        <p:strVal val="visible"/>
                                      </p:to>
                                    </p:set>
                                    <p:animEffect filter="dissolve" transition="in">
                                      <p:cBhvr>
                                        <p:cTn id="100" dur="500"/>
                                        <p:tgtEl>
                                          <p:spTgt spid="7754"/>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1" fill="hold">
                                  <p:stCondLst>
                                    <p:cond delay="0"/>
                                  </p:stCondLst>
                                  <p:iterate type="el" backwards="0">
                                    <p:tmAbs val="0"/>
                                  </p:iterate>
                                  <p:childTnLst>
                                    <p:set>
                                      <p:cBhvr>
                                        <p:cTn id="104" fill="hold"/>
                                        <p:tgtEl>
                                          <p:spTgt spid="7735"/>
                                        </p:tgtEl>
                                        <p:attrNameLst>
                                          <p:attrName>style.visibility</p:attrName>
                                        </p:attrNameLst>
                                      </p:cBhvr>
                                      <p:to>
                                        <p:strVal val="visible"/>
                                      </p:to>
                                    </p:set>
                                    <p:animEffect filter="dissolve" transition="in">
                                      <p:cBhvr>
                                        <p:cTn id="105" dur="500"/>
                                        <p:tgtEl>
                                          <p:spTgt spid="7735"/>
                                        </p:tgtEl>
                                      </p:cBhvr>
                                    </p:animEffect>
                                  </p:childTnLst>
                                </p:cTn>
                              </p:par>
                            </p:childTnLst>
                          </p:cTn>
                        </p:par>
                        <p:par>
                          <p:cTn id="106" fill="hold">
                            <p:stCondLst>
                              <p:cond delay="500"/>
                            </p:stCondLst>
                            <p:childTnLst>
                              <p:par>
                                <p:cTn id="107" presetClass="entr" nodeType="afterEffect" presetID="9" grpId="22" fill="hold">
                                  <p:stCondLst>
                                    <p:cond delay="0"/>
                                  </p:stCondLst>
                                  <p:iterate type="el" backwards="0">
                                    <p:tmAbs val="0"/>
                                  </p:iterate>
                                  <p:childTnLst>
                                    <p:set>
                                      <p:cBhvr>
                                        <p:cTn id="108" fill="hold"/>
                                        <p:tgtEl>
                                          <p:spTgt spid="7752"/>
                                        </p:tgtEl>
                                        <p:attrNameLst>
                                          <p:attrName>style.visibility</p:attrName>
                                        </p:attrNameLst>
                                      </p:cBhvr>
                                      <p:to>
                                        <p:strVal val="visible"/>
                                      </p:to>
                                    </p:set>
                                    <p:animEffect filter="dissolve" transition="in">
                                      <p:cBhvr>
                                        <p:cTn id="109" dur="500"/>
                                        <p:tgtEl>
                                          <p:spTgt spid="7752"/>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Subtype="8" presetID="22" grpId="23" fill="hold">
                                  <p:stCondLst>
                                    <p:cond delay="0"/>
                                  </p:stCondLst>
                                  <p:iterate type="el" backwards="0">
                                    <p:tmAbs val="0"/>
                                  </p:iterate>
                                  <p:childTnLst>
                                    <p:set>
                                      <p:cBhvr>
                                        <p:cTn id="113" fill="hold"/>
                                        <p:tgtEl>
                                          <p:spTgt spid="7767"/>
                                        </p:tgtEl>
                                        <p:attrNameLst>
                                          <p:attrName>style.visibility</p:attrName>
                                        </p:attrNameLst>
                                      </p:cBhvr>
                                      <p:to>
                                        <p:strVal val="visible"/>
                                      </p:to>
                                    </p:set>
                                    <p:animEffect filter="wipe(left)" transition="in">
                                      <p:cBhvr>
                                        <p:cTn id="114" dur="500"/>
                                        <p:tgtEl>
                                          <p:spTgt spid="7767"/>
                                        </p:tgtEl>
                                      </p:cBhvr>
                                    </p:animEffect>
                                  </p:childTnLst>
                                </p:cTn>
                              </p:par>
                            </p:childTnLst>
                          </p:cTn>
                        </p:par>
                      </p:childTnLst>
                    </p:cTn>
                  </p:par>
                  <p:par>
                    <p:cTn id="115" fill="hold">
                      <p:stCondLst>
                        <p:cond delay="indefinite"/>
                      </p:stCondLst>
                      <p:childTnLst>
                        <p:par>
                          <p:cTn id="116" fill="hold">
                            <p:stCondLst>
                              <p:cond delay="0"/>
                            </p:stCondLst>
                            <p:childTnLst>
                              <p:par>
                                <p:cTn id="117" presetClass="entr" nodeType="clickEffect" presetID="9" grpId="24" fill="hold">
                                  <p:stCondLst>
                                    <p:cond delay="0"/>
                                  </p:stCondLst>
                                  <p:iterate type="el" backwards="0">
                                    <p:tmAbs val="0"/>
                                  </p:iterate>
                                  <p:childTnLst>
                                    <p:set>
                                      <p:cBhvr>
                                        <p:cTn id="118" fill="hold"/>
                                        <p:tgtEl>
                                          <p:spTgt spid="7755"/>
                                        </p:tgtEl>
                                        <p:attrNameLst>
                                          <p:attrName>style.visibility</p:attrName>
                                        </p:attrNameLst>
                                      </p:cBhvr>
                                      <p:to>
                                        <p:strVal val="visible"/>
                                      </p:to>
                                    </p:set>
                                    <p:animEffect filter="dissolve" transition="in">
                                      <p:cBhvr>
                                        <p:cTn id="119" dur="500"/>
                                        <p:tgtEl>
                                          <p:spTgt spid="7755"/>
                                        </p:tgtEl>
                                      </p:cBhvr>
                                    </p:animEffect>
                                  </p:childTnLst>
                                </p:cTn>
                              </p:par>
                            </p:childTnLst>
                          </p:cTn>
                        </p:par>
                        <p:par>
                          <p:cTn id="120" fill="hold">
                            <p:stCondLst>
                              <p:cond delay="500"/>
                            </p:stCondLst>
                            <p:childTnLst>
                              <p:par>
                                <p:cTn id="121" presetClass="entr" nodeType="afterEffect" presetID="9" grpId="25" fill="hold">
                                  <p:stCondLst>
                                    <p:cond delay="0"/>
                                  </p:stCondLst>
                                  <p:iterate type="el" backwards="0">
                                    <p:tmAbs val="0"/>
                                  </p:iterate>
                                  <p:childTnLst>
                                    <p:set>
                                      <p:cBhvr>
                                        <p:cTn id="122" fill="hold"/>
                                        <p:tgtEl>
                                          <p:spTgt spid="7756"/>
                                        </p:tgtEl>
                                        <p:attrNameLst>
                                          <p:attrName>style.visibility</p:attrName>
                                        </p:attrNameLst>
                                      </p:cBhvr>
                                      <p:to>
                                        <p:strVal val="visible"/>
                                      </p:to>
                                    </p:set>
                                    <p:animEffect filter="dissolve" transition="in">
                                      <p:cBhvr>
                                        <p:cTn id="123" dur="500"/>
                                        <p:tgtEl>
                                          <p:spTgt spid="7756"/>
                                        </p:tgtEl>
                                      </p:cBhvr>
                                    </p:animEffect>
                                  </p:childTnLst>
                                </p:cTn>
                              </p:par>
                            </p:childTnLst>
                          </p:cTn>
                        </p:par>
                      </p:childTnLst>
                    </p:cTn>
                  </p:par>
                  <p:par>
                    <p:cTn id="124" fill="hold">
                      <p:stCondLst>
                        <p:cond delay="indefinite"/>
                      </p:stCondLst>
                      <p:childTnLst>
                        <p:par>
                          <p:cTn id="125" fill="hold">
                            <p:stCondLst>
                              <p:cond delay="0"/>
                            </p:stCondLst>
                            <p:childTnLst>
                              <p:par>
                                <p:cTn id="126" presetClass="entr" nodeType="clickEffect" presetID="9" grpId="26" fill="hold">
                                  <p:stCondLst>
                                    <p:cond delay="0"/>
                                  </p:stCondLst>
                                  <p:iterate type="el" backwards="0">
                                    <p:tmAbs val="0"/>
                                  </p:iterate>
                                  <p:childTnLst>
                                    <p:set>
                                      <p:cBhvr>
                                        <p:cTn id="127" fill="hold"/>
                                        <p:tgtEl>
                                          <p:spTgt spid="7771"/>
                                        </p:tgtEl>
                                        <p:attrNameLst>
                                          <p:attrName>style.visibility</p:attrName>
                                        </p:attrNameLst>
                                      </p:cBhvr>
                                      <p:to>
                                        <p:strVal val="visible"/>
                                      </p:to>
                                    </p:set>
                                    <p:animEffect filter="dissolve" transition="in">
                                      <p:cBhvr>
                                        <p:cTn id="128" dur="500"/>
                                        <p:tgtEl>
                                          <p:spTgt spid="7771"/>
                                        </p:tgtEl>
                                      </p:cBhvr>
                                    </p:animEffect>
                                  </p:childTnLst>
                                </p:cTn>
                              </p:par>
                            </p:childTnLst>
                          </p:cTn>
                        </p:par>
                      </p:childTnLst>
                    </p:cTn>
                  </p:par>
                  <p:par>
                    <p:cTn id="129" fill="hold">
                      <p:stCondLst>
                        <p:cond delay="indefinite"/>
                      </p:stCondLst>
                      <p:childTnLst>
                        <p:par>
                          <p:cTn id="130" fill="hold">
                            <p:stCondLst>
                              <p:cond delay="0"/>
                            </p:stCondLst>
                            <p:childTnLst>
                              <p:par>
                                <p:cTn id="131" presetClass="entr" nodeType="clickEffect" presetSubtype="4" presetID="22" grpId="27" fill="hold">
                                  <p:stCondLst>
                                    <p:cond delay="0"/>
                                  </p:stCondLst>
                                  <p:iterate type="el" backwards="0">
                                    <p:tmAbs val="0"/>
                                  </p:iterate>
                                  <p:childTnLst>
                                    <p:set>
                                      <p:cBhvr>
                                        <p:cTn id="132" fill="hold"/>
                                        <p:tgtEl>
                                          <p:spTgt spid="7772"/>
                                        </p:tgtEl>
                                        <p:attrNameLst>
                                          <p:attrName>style.visibility</p:attrName>
                                        </p:attrNameLst>
                                      </p:cBhvr>
                                      <p:to>
                                        <p:strVal val="visible"/>
                                      </p:to>
                                    </p:set>
                                    <p:animEffect filter="wipe(down)" transition="in">
                                      <p:cBhvr>
                                        <p:cTn id="133" dur="500"/>
                                        <p:tgtEl>
                                          <p:spTgt spid="7772"/>
                                        </p:tgtEl>
                                      </p:cBhvr>
                                    </p:animEffect>
                                  </p:childTnLst>
                                </p:cTn>
                              </p:par>
                            </p:childTnLst>
                          </p:cTn>
                        </p:par>
                      </p:childTnLst>
                    </p:cTn>
                  </p:par>
                  <p:par>
                    <p:cTn id="134" fill="hold">
                      <p:stCondLst>
                        <p:cond delay="indefinite"/>
                      </p:stCondLst>
                      <p:childTnLst>
                        <p:par>
                          <p:cTn id="135" fill="hold">
                            <p:stCondLst>
                              <p:cond delay="0"/>
                            </p:stCondLst>
                            <p:childTnLst>
                              <p:par>
                                <p:cTn id="136" presetClass="entr" nodeType="clickEffect" presetID="9" grpId="28" fill="hold">
                                  <p:stCondLst>
                                    <p:cond delay="0"/>
                                  </p:stCondLst>
                                  <p:iterate type="el" backwards="0">
                                    <p:tmAbs val="0"/>
                                  </p:iterate>
                                  <p:childTnLst>
                                    <p:set>
                                      <p:cBhvr>
                                        <p:cTn id="137" fill="hold"/>
                                        <p:tgtEl>
                                          <p:spTgt spid="7775"/>
                                        </p:tgtEl>
                                        <p:attrNameLst>
                                          <p:attrName>style.visibility</p:attrName>
                                        </p:attrNameLst>
                                      </p:cBhvr>
                                      <p:to>
                                        <p:strVal val="visible"/>
                                      </p:to>
                                    </p:set>
                                    <p:animEffect filter="dissolve" transition="in">
                                      <p:cBhvr>
                                        <p:cTn id="138" dur="500"/>
                                        <p:tgtEl>
                                          <p:spTgt spid="7775"/>
                                        </p:tgtEl>
                                      </p:cBhvr>
                                    </p:animEffect>
                                  </p:childTnLst>
                                </p:cTn>
                              </p:par>
                            </p:childTnLst>
                          </p:cTn>
                        </p:par>
                      </p:childTnLst>
                    </p:cTn>
                  </p:par>
                  <p:par>
                    <p:cTn id="139" fill="hold">
                      <p:stCondLst>
                        <p:cond delay="indefinite"/>
                      </p:stCondLst>
                      <p:childTnLst>
                        <p:par>
                          <p:cTn id="140" fill="hold">
                            <p:stCondLst>
                              <p:cond delay="0"/>
                            </p:stCondLst>
                            <p:childTnLst>
                              <p:par>
                                <p:cTn id="141" presetClass="entr" nodeType="clickEffect" presetSubtype="4" presetID="22" grpId="29" fill="hold">
                                  <p:stCondLst>
                                    <p:cond delay="0"/>
                                  </p:stCondLst>
                                  <p:iterate type="el" backwards="0">
                                    <p:tmAbs val="0"/>
                                  </p:iterate>
                                  <p:childTnLst>
                                    <p:set>
                                      <p:cBhvr>
                                        <p:cTn id="142" fill="hold"/>
                                        <p:tgtEl>
                                          <p:spTgt spid="7776"/>
                                        </p:tgtEl>
                                        <p:attrNameLst>
                                          <p:attrName>style.visibility</p:attrName>
                                        </p:attrNameLst>
                                      </p:cBhvr>
                                      <p:to>
                                        <p:strVal val="visible"/>
                                      </p:to>
                                    </p:set>
                                    <p:animEffect filter="wipe(down)" transition="in">
                                      <p:cBhvr>
                                        <p:cTn id="143" dur="500"/>
                                        <p:tgtEl>
                                          <p:spTgt spid="7776"/>
                                        </p:tgtEl>
                                      </p:cBhvr>
                                    </p:animEffect>
                                  </p:childTnLst>
                                </p:cTn>
                              </p:par>
                            </p:childTnLst>
                          </p:cTn>
                        </p:par>
                      </p:childTnLst>
                    </p:cTn>
                  </p:par>
                  <p:par>
                    <p:cTn id="144" fill="hold">
                      <p:stCondLst>
                        <p:cond delay="indefinite"/>
                      </p:stCondLst>
                      <p:childTnLst>
                        <p:par>
                          <p:cTn id="145" fill="hold">
                            <p:stCondLst>
                              <p:cond delay="0"/>
                            </p:stCondLst>
                            <p:childTnLst>
                              <p:par>
                                <p:cTn id="146" presetClass="entr" nodeType="clickEffect" presetID="9" grpId="30" fill="hold">
                                  <p:stCondLst>
                                    <p:cond delay="0"/>
                                  </p:stCondLst>
                                  <p:iterate type="el" backwards="0">
                                    <p:tmAbs val="0"/>
                                  </p:iterate>
                                  <p:childTnLst>
                                    <p:set>
                                      <p:cBhvr>
                                        <p:cTn id="147" fill="hold"/>
                                        <p:tgtEl>
                                          <p:spTgt spid="7779"/>
                                        </p:tgtEl>
                                        <p:attrNameLst>
                                          <p:attrName>style.visibility</p:attrName>
                                        </p:attrNameLst>
                                      </p:cBhvr>
                                      <p:to>
                                        <p:strVal val="visible"/>
                                      </p:to>
                                    </p:set>
                                    <p:animEffect filter="dissolve" transition="in">
                                      <p:cBhvr>
                                        <p:cTn id="148" dur="500"/>
                                        <p:tgtEl>
                                          <p:spTgt spid="7779"/>
                                        </p:tgtEl>
                                      </p:cBhvr>
                                    </p:animEffect>
                                  </p:childTnLst>
                                </p:cTn>
                              </p:par>
                            </p:childTnLst>
                          </p:cTn>
                        </p:par>
                      </p:childTnLst>
                    </p:cTn>
                  </p:par>
                  <p:par>
                    <p:cTn id="149" fill="hold">
                      <p:stCondLst>
                        <p:cond delay="indefinite"/>
                      </p:stCondLst>
                      <p:childTnLst>
                        <p:par>
                          <p:cTn id="150" fill="hold">
                            <p:stCondLst>
                              <p:cond delay="0"/>
                            </p:stCondLst>
                            <p:childTnLst>
                              <p:par>
                                <p:cTn id="151" presetClass="entr" nodeType="clickEffect" presetSubtype="4" presetID="22" grpId="31" fill="hold">
                                  <p:stCondLst>
                                    <p:cond delay="0"/>
                                  </p:stCondLst>
                                  <p:iterate type="el" backwards="0">
                                    <p:tmAbs val="0"/>
                                  </p:iterate>
                                  <p:childTnLst>
                                    <p:set>
                                      <p:cBhvr>
                                        <p:cTn id="152" fill="hold"/>
                                        <p:tgtEl>
                                          <p:spTgt spid="7780"/>
                                        </p:tgtEl>
                                        <p:attrNameLst>
                                          <p:attrName>style.visibility</p:attrName>
                                        </p:attrNameLst>
                                      </p:cBhvr>
                                      <p:to>
                                        <p:strVal val="visible"/>
                                      </p:to>
                                    </p:set>
                                    <p:animEffect filter="wipe(down)" transition="in">
                                      <p:cBhvr>
                                        <p:cTn id="153" dur="500"/>
                                        <p:tgtEl>
                                          <p:spTgt spid="7780"/>
                                        </p:tgtEl>
                                      </p:cBhvr>
                                    </p:animEffect>
                                  </p:childTnLst>
                                </p:cTn>
                              </p:par>
                            </p:childTnLst>
                          </p:cTn>
                        </p:par>
                      </p:childTnLst>
                    </p:cTn>
                  </p:par>
                  <p:par>
                    <p:cTn id="154" fill="hold">
                      <p:stCondLst>
                        <p:cond delay="indefinite"/>
                      </p:stCondLst>
                      <p:childTnLst>
                        <p:par>
                          <p:cTn id="155" fill="hold">
                            <p:stCondLst>
                              <p:cond delay="0"/>
                            </p:stCondLst>
                            <p:childTnLst>
                              <p:par>
                                <p:cTn id="156" presetClass="entr" nodeType="clickEffect" presetID="9" grpId="32" fill="hold">
                                  <p:stCondLst>
                                    <p:cond delay="0"/>
                                  </p:stCondLst>
                                  <p:iterate type="el" backwards="0">
                                    <p:tmAbs val="0"/>
                                  </p:iterate>
                                  <p:childTnLst>
                                    <p:set>
                                      <p:cBhvr>
                                        <p:cTn id="157" fill="hold"/>
                                        <p:tgtEl>
                                          <p:spTgt spid="7783"/>
                                        </p:tgtEl>
                                        <p:attrNameLst>
                                          <p:attrName>style.visibility</p:attrName>
                                        </p:attrNameLst>
                                      </p:cBhvr>
                                      <p:to>
                                        <p:strVal val="visible"/>
                                      </p:to>
                                    </p:set>
                                    <p:animEffect filter="dissolve" transition="in">
                                      <p:cBhvr>
                                        <p:cTn id="158" dur="500"/>
                                        <p:tgtEl>
                                          <p:spTgt spid="7783"/>
                                        </p:tgtEl>
                                      </p:cBhvr>
                                    </p:animEffect>
                                  </p:childTnLst>
                                </p:cTn>
                              </p:par>
                            </p:childTnLst>
                          </p:cTn>
                        </p:par>
                      </p:childTnLst>
                    </p:cTn>
                  </p:par>
                  <p:par>
                    <p:cTn id="159" fill="hold">
                      <p:stCondLst>
                        <p:cond delay="indefinite"/>
                      </p:stCondLst>
                      <p:childTnLst>
                        <p:par>
                          <p:cTn id="160" fill="hold">
                            <p:stCondLst>
                              <p:cond delay="0"/>
                            </p:stCondLst>
                            <p:childTnLst>
                              <p:par>
                                <p:cTn id="161" presetClass="entr" nodeType="clickEffect" presetSubtype="4" presetID="22" grpId="33" fill="hold">
                                  <p:stCondLst>
                                    <p:cond delay="0"/>
                                  </p:stCondLst>
                                  <p:iterate type="el" backwards="0">
                                    <p:tmAbs val="0"/>
                                  </p:iterate>
                                  <p:childTnLst>
                                    <p:set>
                                      <p:cBhvr>
                                        <p:cTn id="162" fill="hold"/>
                                        <p:tgtEl>
                                          <p:spTgt spid="7784"/>
                                        </p:tgtEl>
                                        <p:attrNameLst>
                                          <p:attrName>style.visibility</p:attrName>
                                        </p:attrNameLst>
                                      </p:cBhvr>
                                      <p:to>
                                        <p:strVal val="visible"/>
                                      </p:to>
                                    </p:set>
                                    <p:animEffect filter="wipe(down)" transition="in">
                                      <p:cBhvr>
                                        <p:cTn id="163" dur="500"/>
                                        <p:tgtEl>
                                          <p:spTgt spid="778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766" grpId="13"/>
      <p:bldP build="whole" bldLvl="1" animBg="1" rev="0" advAuto="0" spid="7783" grpId="32"/>
      <p:bldP build="whole" bldLvl="1" animBg="1" rev="0" advAuto="0" spid="7756" grpId="25"/>
      <p:bldP build="whole" bldLvl="1" animBg="1" rev="0" advAuto="0" spid="7744" grpId="5"/>
      <p:bldP build="whole" bldLvl="1" animBg="1" rev="0" advAuto="0" spid="7758" grpId="15"/>
      <p:bldP build="whole" bldLvl="1" animBg="1" rev="0" advAuto="0" spid="7748" grpId="4"/>
      <p:bldP build="whole" bldLvl="1" animBg="1" rev="0" advAuto="0" spid="7754" grpId="20"/>
      <p:bldP build="whole" bldLvl="1" animBg="1" rev="0" advAuto="0" spid="7743" grpId="16"/>
      <p:bldP build="whole" bldLvl="1" animBg="1" rev="0" advAuto="0" spid="7776" grpId="29"/>
      <p:bldP build="whole" bldLvl="1" animBg="1" rev="0" advAuto="0" spid="7772" grpId="27"/>
      <p:bldP build="whole" bldLvl="1" animBg="1" rev="0" advAuto="0" spid="7751" grpId="17"/>
      <p:bldP build="whole" bldLvl="1" animBg="1" rev="0" advAuto="0" spid="7753" grpId="19"/>
      <p:bldP build="whole" bldLvl="1" animBg="1" rev="0" advAuto="0" spid="7779" grpId="30"/>
      <p:bldP build="whole" bldLvl="1" animBg="1" rev="0" advAuto="0" spid="7757" grpId="14"/>
      <p:bldP build="whole" bldLvl="1" animBg="1" rev="0" advAuto="0" spid="7740" grpId="3"/>
      <p:bldP build="whole" bldLvl="1" animBg="1" rev="0" advAuto="0" spid="7763" grpId="18"/>
      <p:bldP build="whole" bldLvl="1" animBg="1" rev="0" advAuto="0" spid="7750" grpId="12"/>
      <p:bldP build="whole" bldLvl="1" animBg="1" rev="0" advAuto="0" spid="7735" grpId="21"/>
      <p:bldP build="whole" bldLvl="1" animBg="1" rev="0" advAuto="0" spid="7759" grpId="10"/>
      <p:bldP build="whole" bldLvl="1" animBg="1" rev="0" advAuto="0" spid="7749" grpId="7"/>
      <p:bldP build="whole" bldLvl="1" animBg="1" rev="0" advAuto="0" spid="7752" grpId="22"/>
      <p:bldP build="whole" bldLvl="1" animBg="1" rev="0" advAuto="0" spid="7775" grpId="28"/>
      <p:bldP build="whole" bldLvl="1" animBg="1" rev="0" advAuto="0" spid="7784" grpId="33"/>
      <p:bldP build="p" bldLvl="1" animBg="1" rev="0" advAuto="0" spid="7746" grpId="2"/>
      <p:bldP build="whole" bldLvl="1" animBg="1" rev="0" advAuto="0" spid="7741" grpId="6"/>
      <p:bldP build="whole" bldLvl="1" animBg="1" rev="0" advAuto="0" spid="7767" grpId="23"/>
      <p:bldP build="whole" bldLvl="1" animBg="1" rev="0" advAuto="0" spid="7742" grpId="11"/>
      <p:bldP build="whole" bldLvl="1" animBg="1" rev="0" advAuto="0" spid="7768" grpId="8"/>
      <p:bldP build="whole" bldLvl="1" animBg="1" rev="0" advAuto="0" spid="7755" grpId="24"/>
      <p:bldP build="whole" bldLvl="1" animBg="1" rev="0" advAuto="0" spid="7771" grpId="26"/>
      <p:bldP build="p" bldLvl="1" animBg="1" rev="0" advAuto="0" spid="7745" grpId="1"/>
      <p:bldP build="whole" bldLvl="1" animBg="1" rev="0" advAuto="0" spid="7780" grpId="31"/>
      <p:bldP build="whole" bldLvl="1" animBg="1" rev="0" advAuto="0" spid="7760" grpId="9"/>
    </p:bldLst>
  </p:timing>
</p:sld>
</file>

<file path=ppt/slides/slide12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786" name="Shape 7786"/>
          <p:cNvSpPr/>
          <p:nvPr>
            <p:ph type="body" sz="quarter" idx="1"/>
          </p:nvPr>
        </p:nvSpPr>
        <p:spPr>
          <a:prstGeom prst="rect">
            <a:avLst/>
          </a:prstGeom>
        </p:spPr>
        <p:txBody>
          <a:bodyPr/>
          <a:lstStyle/>
          <a:p>
            <a:pPr/>
            <a:r>
              <a:t>Creative Six Solution Infographic</a:t>
            </a:r>
          </a:p>
        </p:txBody>
      </p:sp>
      <p:sp>
        <p:nvSpPr>
          <p:cNvPr id="7787" name="Shape 7787"/>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788" name="Shape 778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grpSp>
        <p:nvGrpSpPr>
          <p:cNvPr id="7794" name="Group 7794"/>
          <p:cNvGrpSpPr/>
          <p:nvPr/>
        </p:nvGrpSpPr>
        <p:grpSpPr>
          <a:xfrm>
            <a:off x="1638930" y="3130904"/>
            <a:ext cx="502371" cy="1541584"/>
            <a:chOff x="0" y="0"/>
            <a:chExt cx="502369" cy="1541582"/>
          </a:xfrm>
        </p:grpSpPr>
        <p:sp>
          <p:nvSpPr>
            <p:cNvPr id="7789" name="Shape 7789"/>
            <p:cNvSpPr/>
            <p:nvPr/>
          </p:nvSpPr>
          <p:spPr>
            <a:xfrm>
              <a:off x="-1" y="-1"/>
              <a:ext cx="502371" cy="1541584"/>
            </a:xfrm>
            <a:custGeom>
              <a:avLst/>
              <a:gdLst/>
              <a:ahLst/>
              <a:cxnLst>
                <a:cxn ang="0">
                  <a:pos x="wd2" y="hd2"/>
                </a:cxn>
                <a:cxn ang="5400000">
                  <a:pos x="wd2" y="hd2"/>
                </a:cxn>
                <a:cxn ang="10800000">
                  <a:pos x="wd2" y="hd2"/>
                </a:cxn>
                <a:cxn ang="16200000">
                  <a:pos x="wd2" y="hd2"/>
                </a:cxn>
              </a:cxnLst>
              <a:rect l="0" t="0" r="r" b="b"/>
              <a:pathLst>
                <a:path w="21520" h="21566" fill="norm" stroke="1" extrusionOk="0">
                  <a:moveTo>
                    <a:pt x="8508" y="2674"/>
                  </a:moveTo>
                  <a:cubicBezTo>
                    <a:pt x="8595" y="2843"/>
                    <a:pt x="8508" y="3012"/>
                    <a:pt x="8421" y="3068"/>
                  </a:cubicBezTo>
                  <a:cubicBezTo>
                    <a:pt x="8334" y="3124"/>
                    <a:pt x="8074" y="3096"/>
                    <a:pt x="7987" y="3124"/>
                  </a:cubicBezTo>
                  <a:cubicBezTo>
                    <a:pt x="7901" y="3152"/>
                    <a:pt x="7640" y="3292"/>
                    <a:pt x="7554" y="3321"/>
                  </a:cubicBezTo>
                  <a:cubicBezTo>
                    <a:pt x="7554" y="3349"/>
                    <a:pt x="5906" y="3658"/>
                    <a:pt x="5212" y="3714"/>
                  </a:cubicBezTo>
                  <a:cubicBezTo>
                    <a:pt x="4518" y="3798"/>
                    <a:pt x="3390" y="4023"/>
                    <a:pt x="2696" y="4135"/>
                  </a:cubicBezTo>
                  <a:cubicBezTo>
                    <a:pt x="2002" y="4247"/>
                    <a:pt x="1221" y="4304"/>
                    <a:pt x="1221" y="4416"/>
                  </a:cubicBezTo>
                  <a:cubicBezTo>
                    <a:pt x="1308" y="4556"/>
                    <a:pt x="874" y="5202"/>
                    <a:pt x="874" y="5343"/>
                  </a:cubicBezTo>
                  <a:cubicBezTo>
                    <a:pt x="874" y="5708"/>
                    <a:pt x="614" y="6551"/>
                    <a:pt x="440" y="6944"/>
                  </a:cubicBezTo>
                  <a:cubicBezTo>
                    <a:pt x="267" y="7337"/>
                    <a:pt x="93" y="7899"/>
                    <a:pt x="93" y="8011"/>
                  </a:cubicBezTo>
                  <a:cubicBezTo>
                    <a:pt x="93" y="8124"/>
                    <a:pt x="440" y="8854"/>
                    <a:pt x="1134" y="9163"/>
                  </a:cubicBezTo>
                  <a:cubicBezTo>
                    <a:pt x="1915" y="9472"/>
                    <a:pt x="2002" y="9921"/>
                    <a:pt x="2262" y="10146"/>
                  </a:cubicBezTo>
                  <a:cubicBezTo>
                    <a:pt x="2609" y="10343"/>
                    <a:pt x="3563" y="10708"/>
                    <a:pt x="3563" y="10764"/>
                  </a:cubicBezTo>
                  <a:cubicBezTo>
                    <a:pt x="3563" y="10792"/>
                    <a:pt x="3216" y="11550"/>
                    <a:pt x="3043" y="11663"/>
                  </a:cubicBezTo>
                  <a:cubicBezTo>
                    <a:pt x="3477" y="11775"/>
                    <a:pt x="3997" y="11775"/>
                    <a:pt x="3997" y="11775"/>
                  </a:cubicBezTo>
                  <a:cubicBezTo>
                    <a:pt x="3997" y="11775"/>
                    <a:pt x="3650" y="13180"/>
                    <a:pt x="3650" y="13545"/>
                  </a:cubicBezTo>
                  <a:cubicBezTo>
                    <a:pt x="3650" y="13938"/>
                    <a:pt x="3303" y="14921"/>
                    <a:pt x="3216" y="15146"/>
                  </a:cubicBezTo>
                  <a:cubicBezTo>
                    <a:pt x="3130" y="15370"/>
                    <a:pt x="2609" y="16522"/>
                    <a:pt x="2522" y="16663"/>
                  </a:cubicBezTo>
                  <a:cubicBezTo>
                    <a:pt x="2349" y="16775"/>
                    <a:pt x="2349" y="17309"/>
                    <a:pt x="2609" y="17449"/>
                  </a:cubicBezTo>
                  <a:cubicBezTo>
                    <a:pt x="2783" y="17589"/>
                    <a:pt x="2089" y="18573"/>
                    <a:pt x="1915" y="18769"/>
                  </a:cubicBezTo>
                  <a:cubicBezTo>
                    <a:pt x="1742" y="18966"/>
                    <a:pt x="1221" y="19528"/>
                    <a:pt x="1481" y="19696"/>
                  </a:cubicBezTo>
                  <a:cubicBezTo>
                    <a:pt x="1655" y="19893"/>
                    <a:pt x="2089" y="19977"/>
                    <a:pt x="2089" y="19977"/>
                  </a:cubicBezTo>
                  <a:cubicBezTo>
                    <a:pt x="2089" y="19977"/>
                    <a:pt x="1742" y="20033"/>
                    <a:pt x="1828" y="20117"/>
                  </a:cubicBezTo>
                  <a:cubicBezTo>
                    <a:pt x="1828" y="20202"/>
                    <a:pt x="2436" y="20230"/>
                    <a:pt x="2436" y="20230"/>
                  </a:cubicBezTo>
                  <a:cubicBezTo>
                    <a:pt x="2436" y="20230"/>
                    <a:pt x="787" y="20679"/>
                    <a:pt x="354" y="20792"/>
                  </a:cubicBezTo>
                  <a:cubicBezTo>
                    <a:pt x="-80" y="20904"/>
                    <a:pt x="7" y="21072"/>
                    <a:pt x="7" y="21213"/>
                  </a:cubicBezTo>
                  <a:cubicBezTo>
                    <a:pt x="7" y="21353"/>
                    <a:pt x="7" y="21466"/>
                    <a:pt x="354" y="21494"/>
                  </a:cubicBezTo>
                  <a:cubicBezTo>
                    <a:pt x="701" y="21494"/>
                    <a:pt x="3390" y="21494"/>
                    <a:pt x="3824" y="21466"/>
                  </a:cubicBezTo>
                  <a:cubicBezTo>
                    <a:pt x="4171" y="21438"/>
                    <a:pt x="4084" y="21241"/>
                    <a:pt x="4604" y="21241"/>
                  </a:cubicBezTo>
                  <a:cubicBezTo>
                    <a:pt x="5125" y="21241"/>
                    <a:pt x="5472" y="21100"/>
                    <a:pt x="5472" y="21016"/>
                  </a:cubicBezTo>
                  <a:cubicBezTo>
                    <a:pt x="5472" y="20904"/>
                    <a:pt x="5298" y="20398"/>
                    <a:pt x="5212" y="20314"/>
                  </a:cubicBezTo>
                  <a:cubicBezTo>
                    <a:pt x="5125" y="20230"/>
                    <a:pt x="5992" y="20286"/>
                    <a:pt x="6166" y="20230"/>
                  </a:cubicBezTo>
                  <a:cubicBezTo>
                    <a:pt x="6426" y="20145"/>
                    <a:pt x="6426" y="19752"/>
                    <a:pt x="6166" y="19668"/>
                  </a:cubicBezTo>
                  <a:cubicBezTo>
                    <a:pt x="5819" y="19612"/>
                    <a:pt x="5906" y="19387"/>
                    <a:pt x="6166" y="19303"/>
                  </a:cubicBezTo>
                  <a:cubicBezTo>
                    <a:pt x="6513" y="19190"/>
                    <a:pt x="6339" y="18853"/>
                    <a:pt x="6253" y="18769"/>
                  </a:cubicBezTo>
                  <a:cubicBezTo>
                    <a:pt x="6166" y="18685"/>
                    <a:pt x="6600" y="18235"/>
                    <a:pt x="6600" y="18039"/>
                  </a:cubicBezTo>
                  <a:cubicBezTo>
                    <a:pt x="6686" y="17842"/>
                    <a:pt x="7207" y="17000"/>
                    <a:pt x="7120" y="16887"/>
                  </a:cubicBezTo>
                  <a:cubicBezTo>
                    <a:pt x="6947" y="16747"/>
                    <a:pt x="7640" y="15736"/>
                    <a:pt x="7814" y="15511"/>
                  </a:cubicBezTo>
                  <a:cubicBezTo>
                    <a:pt x="7901" y="15286"/>
                    <a:pt x="9462" y="13826"/>
                    <a:pt x="9636" y="13517"/>
                  </a:cubicBezTo>
                  <a:cubicBezTo>
                    <a:pt x="9809" y="13180"/>
                    <a:pt x="10763" y="12534"/>
                    <a:pt x="10763" y="12534"/>
                  </a:cubicBezTo>
                  <a:cubicBezTo>
                    <a:pt x="10763" y="12534"/>
                    <a:pt x="11631" y="13573"/>
                    <a:pt x="11891" y="13769"/>
                  </a:cubicBezTo>
                  <a:cubicBezTo>
                    <a:pt x="12151" y="13966"/>
                    <a:pt x="12845" y="15033"/>
                    <a:pt x="12932" y="15427"/>
                  </a:cubicBezTo>
                  <a:cubicBezTo>
                    <a:pt x="13106" y="15820"/>
                    <a:pt x="13626" y="16943"/>
                    <a:pt x="13886" y="17112"/>
                  </a:cubicBezTo>
                  <a:cubicBezTo>
                    <a:pt x="14147" y="17309"/>
                    <a:pt x="14060" y="17674"/>
                    <a:pt x="14060" y="17730"/>
                  </a:cubicBezTo>
                  <a:cubicBezTo>
                    <a:pt x="14060" y="17786"/>
                    <a:pt x="13626" y="18123"/>
                    <a:pt x="13973" y="18376"/>
                  </a:cubicBezTo>
                  <a:cubicBezTo>
                    <a:pt x="14233" y="18629"/>
                    <a:pt x="14580" y="18994"/>
                    <a:pt x="14580" y="18994"/>
                  </a:cubicBezTo>
                  <a:cubicBezTo>
                    <a:pt x="14580" y="18994"/>
                    <a:pt x="13973" y="19415"/>
                    <a:pt x="14233" y="19556"/>
                  </a:cubicBezTo>
                  <a:cubicBezTo>
                    <a:pt x="14493" y="19724"/>
                    <a:pt x="15014" y="19949"/>
                    <a:pt x="15014" y="20061"/>
                  </a:cubicBezTo>
                  <a:cubicBezTo>
                    <a:pt x="15014" y="20202"/>
                    <a:pt x="15101" y="20511"/>
                    <a:pt x="15448" y="20651"/>
                  </a:cubicBezTo>
                  <a:cubicBezTo>
                    <a:pt x="15534" y="21269"/>
                    <a:pt x="15534" y="21269"/>
                    <a:pt x="15534" y="21269"/>
                  </a:cubicBezTo>
                  <a:cubicBezTo>
                    <a:pt x="15534" y="21269"/>
                    <a:pt x="16228" y="21438"/>
                    <a:pt x="17096" y="21494"/>
                  </a:cubicBezTo>
                  <a:cubicBezTo>
                    <a:pt x="17963" y="21578"/>
                    <a:pt x="19612" y="21578"/>
                    <a:pt x="19959" y="21550"/>
                  </a:cubicBezTo>
                  <a:cubicBezTo>
                    <a:pt x="20219" y="21522"/>
                    <a:pt x="20392" y="21157"/>
                    <a:pt x="20219" y="21016"/>
                  </a:cubicBezTo>
                  <a:cubicBezTo>
                    <a:pt x="20132" y="20876"/>
                    <a:pt x="18484" y="20286"/>
                    <a:pt x="18484" y="20258"/>
                  </a:cubicBezTo>
                  <a:cubicBezTo>
                    <a:pt x="18397" y="20230"/>
                    <a:pt x="19004" y="20202"/>
                    <a:pt x="19091" y="20089"/>
                  </a:cubicBezTo>
                  <a:cubicBezTo>
                    <a:pt x="19178" y="19977"/>
                    <a:pt x="18744" y="19780"/>
                    <a:pt x="18744" y="19780"/>
                  </a:cubicBezTo>
                  <a:cubicBezTo>
                    <a:pt x="18744" y="19780"/>
                    <a:pt x="19698" y="19612"/>
                    <a:pt x="19525" y="19499"/>
                  </a:cubicBezTo>
                  <a:cubicBezTo>
                    <a:pt x="19351" y="19415"/>
                    <a:pt x="18657" y="18629"/>
                    <a:pt x="18657" y="18432"/>
                  </a:cubicBezTo>
                  <a:cubicBezTo>
                    <a:pt x="18744" y="18207"/>
                    <a:pt x="18310" y="17674"/>
                    <a:pt x="18050" y="17533"/>
                  </a:cubicBezTo>
                  <a:cubicBezTo>
                    <a:pt x="17877" y="17421"/>
                    <a:pt x="17877" y="15455"/>
                    <a:pt x="17530" y="15174"/>
                  </a:cubicBezTo>
                  <a:cubicBezTo>
                    <a:pt x="17269" y="14865"/>
                    <a:pt x="17269" y="13938"/>
                    <a:pt x="17269" y="13938"/>
                  </a:cubicBezTo>
                  <a:cubicBezTo>
                    <a:pt x="17269" y="13938"/>
                    <a:pt x="17530" y="12534"/>
                    <a:pt x="17530" y="12253"/>
                  </a:cubicBezTo>
                  <a:cubicBezTo>
                    <a:pt x="17530" y="12000"/>
                    <a:pt x="17443" y="11073"/>
                    <a:pt x="17443" y="11073"/>
                  </a:cubicBezTo>
                  <a:cubicBezTo>
                    <a:pt x="18050" y="11073"/>
                    <a:pt x="18050" y="11073"/>
                    <a:pt x="18050" y="11073"/>
                  </a:cubicBezTo>
                  <a:cubicBezTo>
                    <a:pt x="18050" y="11073"/>
                    <a:pt x="19525" y="10371"/>
                    <a:pt x="19872" y="10090"/>
                  </a:cubicBezTo>
                  <a:cubicBezTo>
                    <a:pt x="20219" y="9781"/>
                    <a:pt x="21000" y="8910"/>
                    <a:pt x="21086" y="8826"/>
                  </a:cubicBezTo>
                  <a:cubicBezTo>
                    <a:pt x="21173" y="8742"/>
                    <a:pt x="21520" y="8039"/>
                    <a:pt x="21520" y="7815"/>
                  </a:cubicBezTo>
                  <a:cubicBezTo>
                    <a:pt x="21520" y="7590"/>
                    <a:pt x="20826" y="6663"/>
                    <a:pt x="20739" y="6495"/>
                  </a:cubicBezTo>
                  <a:cubicBezTo>
                    <a:pt x="20566" y="6326"/>
                    <a:pt x="20392" y="5877"/>
                    <a:pt x="20219" y="5792"/>
                  </a:cubicBezTo>
                  <a:cubicBezTo>
                    <a:pt x="19959" y="5708"/>
                    <a:pt x="19959" y="5343"/>
                    <a:pt x="19959" y="5174"/>
                  </a:cubicBezTo>
                  <a:cubicBezTo>
                    <a:pt x="19872" y="5006"/>
                    <a:pt x="19612" y="4219"/>
                    <a:pt x="19438" y="4163"/>
                  </a:cubicBezTo>
                  <a:cubicBezTo>
                    <a:pt x="19265" y="4079"/>
                    <a:pt x="17443" y="3798"/>
                    <a:pt x="16662" y="3714"/>
                  </a:cubicBezTo>
                  <a:cubicBezTo>
                    <a:pt x="15881" y="3601"/>
                    <a:pt x="13800" y="3405"/>
                    <a:pt x="13626" y="3292"/>
                  </a:cubicBezTo>
                  <a:cubicBezTo>
                    <a:pt x="13366" y="3180"/>
                    <a:pt x="13279" y="3096"/>
                    <a:pt x="13192" y="3068"/>
                  </a:cubicBezTo>
                  <a:cubicBezTo>
                    <a:pt x="13106" y="3040"/>
                    <a:pt x="12845" y="3040"/>
                    <a:pt x="12845" y="3040"/>
                  </a:cubicBezTo>
                  <a:cubicBezTo>
                    <a:pt x="12845" y="3040"/>
                    <a:pt x="12845" y="2674"/>
                    <a:pt x="12759" y="2590"/>
                  </a:cubicBezTo>
                  <a:cubicBezTo>
                    <a:pt x="12759" y="2590"/>
                    <a:pt x="13279" y="2478"/>
                    <a:pt x="13279" y="2422"/>
                  </a:cubicBezTo>
                  <a:cubicBezTo>
                    <a:pt x="13279" y="2366"/>
                    <a:pt x="13453" y="2253"/>
                    <a:pt x="13539" y="2197"/>
                  </a:cubicBezTo>
                  <a:cubicBezTo>
                    <a:pt x="13626" y="2169"/>
                    <a:pt x="14147" y="1916"/>
                    <a:pt x="14233" y="1804"/>
                  </a:cubicBezTo>
                  <a:cubicBezTo>
                    <a:pt x="14320" y="1691"/>
                    <a:pt x="14493" y="1439"/>
                    <a:pt x="14407" y="1270"/>
                  </a:cubicBezTo>
                  <a:cubicBezTo>
                    <a:pt x="14320" y="1102"/>
                    <a:pt x="14320" y="708"/>
                    <a:pt x="14233" y="680"/>
                  </a:cubicBezTo>
                  <a:cubicBezTo>
                    <a:pt x="14233" y="624"/>
                    <a:pt x="13626" y="259"/>
                    <a:pt x="13366" y="203"/>
                  </a:cubicBezTo>
                  <a:cubicBezTo>
                    <a:pt x="13106" y="118"/>
                    <a:pt x="12672" y="6"/>
                    <a:pt x="12151" y="6"/>
                  </a:cubicBezTo>
                  <a:cubicBezTo>
                    <a:pt x="11631" y="-22"/>
                    <a:pt x="9462" y="62"/>
                    <a:pt x="9115" y="90"/>
                  </a:cubicBezTo>
                  <a:cubicBezTo>
                    <a:pt x="8855" y="118"/>
                    <a:pt x="8595" y="287"/>
                    <a:pt x="8334" y="371"/>
                  </a:cubicBezTo>
                  <a:cubicBezTo>
                    <a:pt x="8161" y="456"/>
                    <a:pt x="7467" y="764"/>
                    <a:pt x="7467" y="905"/>
                  </a:cubicBezTo>
                  <a:cubicBezTo>
                    <a:pt x="7467" y="1017"/>
                    <a:pt x="7380" y="1354"/>
                    <a:pt x="7467" y="1467"/>
                  </a:cubicBezTo>
                  <a:cubicBezTo>
                    <a:pt x="7554" y="1579"/>
                    <a:pt x="7293" y="1832"/>
                    <a:pt x="7467" y="1972"/>
                  </a:cubicBezTo>
                  <a:cubicBezTo>
                    <a:pt x="7554" y="2113"/>
                    <a:pt x="7987" y="2309"/>
                    <a:pt x="8074" y="2394"/>
                  </a:cubicBezTo>
                  <a:cubicBezTo>
                    <a:pt x="8161" y="2506"/>
                    <a:pt x="8421" y="2674"/>
                    <a:pt x="8508" y="2674"/>
                  </a:cubicBezTo>
                  <a:close/>
                </a:path>
              </a:pathLst>
            </a:custGeom>
            <a:solidFill>
              <a:srgbClr val="404040"/>
            </a:solidFill>
            <a:ln w="12700" cap="flat">
              <a:noFill/>
              <a:miter lim="400000"/>
            </a:ln>
            <a:effectLst/>
          </p:spPr>
          <p:txBody>
            <a:bodyPr wrap="square" lIns="45719" tIns="45719" rIns="45719" bIns="45719" numCol="1" anchor="t">
              <a:noAutofit/>
            </a:bodyPr>
            <a:lstStyle/>
            <a:p>
              <a:pPr/>
            </a:p>
          </p:txBody>
        </p:sp>
        <p:sp>
          <p:nvSpPr>
            <p:cNvPr id="7790" name="Shape 7790"/>
            <p:cNvSpPr/>
            <p:nvPr/>
          </p:nvSpPr>
          <p:spPr>
            <a:xfrm>
              <a:off x="194187" y="227668"/>
              <a:ext cx="46762" cy="238579"/>
            </a:xfrm>
            <a:custGeom>
              <a:avLst/>
              <a:gdLst/>
              <a:ahLst/>
              <a:cxnLst>
                <a:cxn ang="0">
                  <a:pos x="wd2" y="hd2"/>
                </a:cxn>
                <a:cxn ang="5400000">
                  <a:pos x="wd2" y="hd2"/>
                </a:cxn>
                <a:cxn ang="10800000">
                  <a:pos x="wd2" y="hd2"/>
                </a:cxn>
                <a:cxn ang="16200000">
                  <a:pos x="wd2" y="hd2"/>
                </a:cxn>
              </a:cxnLst>
              <a:rect l="0" t="0" r="r" b="b"/>
              <a:pathLst>
                <a:path w="20945" h="21600" fill="norm" stroke="1" extrusionOk="0">
                  <a:moveTo>
                    <a:pt x="5645" y="0"/>
                  </a:moveTo>
                  <a:cubicBezTo>
                    <a:pt x="5645" y="0"/>
                    <a:pt x="14645" y="1452"/>
                    <a:pt x="16445" y="1815"/>
                  </a:cubicBezTo>
                  <a:cubicBezTo>
                    <a:pt x="15545" y="2723"/>
                    <a:pt x="15545" y="3449"/>
                    <a:pt x="17345" y="3993"/>
                  </a:cubicBezTo>
                  <a:cubicBezTo>
                    <a:pt x="18245" y="4538"/>
                    <a:pt x="20945" y="5264"/>
                    <a:pt x="20945" y="5264"/>
                  </a:cubicBezTo>
                  <a:cubicBezTo>
                    <a:pt x="20945" y="5264"/>
                    <a:pt x="15545" y="12524"/>
                    <a:pt x="14645" y="14339"/>
                  </a:cubicBezTo>
                  <a:cubicBezTo>
                    <a:pt x="13745" y="15973"/>
                    <a:pt x="11945" y="21055"/>
                    <a:pt x="11045" y="21600"/>
                  </a:cubicBezTo>
                  <a:cubicBezTo>
                    <a:pt x="6545" y="16518"/>
                    <a:pt x="2945" y="10709"/>
                    <a:pt x="2045" y="9802"/>
                  </a:cubicBezTo>
                  <a:cubicBezTo>
                    <a:pt x="1145" y="8713"/>
                    <a:pt x="-655" y="5445"/>
                    <a:pt x="245" y="4356"/>
                  </a:cubicBezTo>
                  <a:cubicBezTo>
                    <a:pt x="245" y="3086"/>
                    <a:pt x="5645" y="0"/>
                    <a:pt x="5645"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791" name="Shape 7791"/>
            <p:cNvSpPr/>
            <p:nvPr/>
          </p:nvSpPr>
          <p:spPr>
            <a:xfrm>
              <a:off x="265483" y="229360"/>
              <a:ext cx="49140" cy="230966"/>
            </a:xfrm>
            <a:custGeom>
              <a:avLst/>
              <a:gdLst/>
              <a:ahLst/>
              <a:cxnLst>
                <a:cxn ang="0">
                  <a:pos x="wd2" y="hd2"/>
                </a:cxn>
                <a:cxn ang="5400000">
                  <a:pos x="wd2" y="hd2"/>
                </a:cxn>
                <a:cxn ang="10800000">
                  <a:pos x="wd2" y="hd2"/>
                </a:cxn>
                <a:cxn ang="16200000">
                  <a:pos x="wd2" y="hd2"/>
                </a:cxn>
              </a:cxnLst>
              <a:rect l="0" t="0" r="r" b="b"/>
              <a:pathLst>
                <a:path w="20910" h="21600" fill="norm" stroke="1" extrusionOk="0">
                  <a:moveTo>
                    <a:pt x="12960" y="0"/>
                  </a:moveTo>
                  <a:cubicBezTo>
                    <a:pt x="12960" y="0"/>
                    <a:pt x="4320" y="1690"/>
                    <a:pt x="3456" y="1690"/>
                  </a:cubicBezTo>
                  <a:cubicBezTo>
                    <a:pt x="6912" y="2254"/>
                    <a:pt x="6912" y="3381"/>
                    <a:pt x="6912" y="3569"/>
                  </a:cubicBezTo>
                  <a:cubicBezTo>
                    <a:pt x="6048" y="3757"/>
                    <a:pt x="0" y="5259"/>
                    <a:pt x="0" y="5259"/>
                  </a:cubicBezTo>
                  <a:cubicBezTo>
                    <a:pt x="0" y="5259"/>
                    <a:pt x="5184" y="12960"/>
                    <a:pt x="5184" y="14087"/>
                  </a:cubicBezTo>
                  <a:cubicBezTo>
                    <a:pt x="5184" y="15026"/>
                    <a:pt x="6912" y="20661"/>
                    <a:pt x="6912" y="21600"/>
                  </a:cubicBezTo>
                  <a:cubicBezTo>
                    <a:pt x="11232" y="18407"/>
                    <a:pt x="19872" y="9203"/>
                    <a:pt x="20736" y="8077"/>
                  </a:cubicBezTo>
                  <a:cubicBezTo>
                    <a:pt x="21600" y="6950"/>
                    <a:pt x="19008" y="2442"/>
                    <a:pt x="18144" y="1878"/>
                  </a:cubicBezTo>
                  <a:cubicBezTo>
                    <a:pt x="16416" y="1315"/>
                    <a:pt x="1296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792" name="Shape 7792"/>
            <p:cNvSpPr/>
            <p:nvPr/>
          </p:nvSpPr>
          <p:spPr>
            <a:xfrm>
              <a:off x="85280" y="514470"/>
              <a:ext cx="20748" cy="93910"/>
            </a:xfrm>
            <a:custGeom>
              <a:avLst/>
              <a:gdLst/>
              <a:ahLst/>
              <a:cxnLst>
                <a:cxn ang="0">
                  <a:pos x="wd2" y="hd2"/>
                </a:cxn>
                <a:cxn ang="5400000">
                  <a:pos x="wd2" y="hd2"/>
                </a:cxn>
                <a:cxn ang="10800000">
                  <a:pos x="wd2" y="hd2"/>
                </a:cxn>
                <a:cxn ang="16200000">
                  <a:pos x="wd2" y="hd2"/>
                </a:cxn>
              </a:cxnLst>
              <a:rect l="0" t="0" r="r" b="b"/>
              <a:pathLst>
                <a:path w="20373" h="21600" fill="norm" stroke="1" extrusionOk="0">
                  <a:moveTo>
                    <a:pt x="0" y="0"/>
                  </a:moveTo>
                  <a:cubicBezTo>
                    <a:pt x="0" y="0"/>
                    <a:pt x="1964" y="10111"/>
                    <a:pt x="1964" y="12409"/>
                  </a:cubicBezTo>
                  <a:cubicBezTo>
                    <a:pt x="1964" y="14247"/>
                    <a:pt x="9818" y="20221"/>
                    <a:pt x="13745" y="21600"/>
                  </a:cubicBezTo>
                  <a:cubicBezTo>
                    <a:pt x="19636" y="17004"/>
                    <a:pt x="21600" y="9651"/>
                    <a:pt x="19636" y="8272"/>
                  </a:cubicBezTo>
                  <a:cubicBezTo>
                    <a:pt x="19636" y="6894"/>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793" name="Shape 7793"/>
            <p:cNvSpPr/>
            <p:nvPr/>
          </p:nvSpPr>
          <p:spPr>
            <a:xfrm>
              <a:off x="394713" y="542389"/>
              <a:ext cx="22209" cy="94755"/>
            </a:xfrm>
            <a:custGeom>
              <a:avLst/>
              <a:gdLst/>
              <a:ahLst/>
              <a:cxnLst>
                <a:cxn ang="0">
                  <a:pos x="wd2" y="hd2"/>
                </a:cxn>
                <a:cxn ang="5400000">
                  <a:pos x="wd2" y="hd2"/>
                </a:cxn>
                <a:cxn ang="10800000">
                  <a:pos x="wd2" y="hd2"/>
                </a:cxn>
                <a:cxn ang="16200000">
                  <a:pos x="wd2" y="hd2"/>
                </a:cxn>
              </a:cxnLst>
              <a:rect l="0" t="0" r="r" b="b"/>
              <a:pathLst>
                <a:path w="20250" h="21600" fill="norm" stroke="1" extrusionOk="0">
                  <a:moveTo>
                    <a:pt x="450" y="0"/>
                  </a:moveTo>
                  <a:cubicBezTo>
                    <a:pt x="450" y="0"/>
                    <a:pt x="-1350" y="17464"/>
                    <a:pt x="2250" y="21600"/>
                  </a:cubicBezTo>
                  <a:cubicBezTo>
                    <a:pt x="7650" y="21600"/>
                    <a:pt x="20250" y="14247"/>
                    <a:pt x="20250" y="12868"/>
                  </a:cubicBezTo>
                  <a:cubicBezTo>
                    <a:pt x="20250" y="11489"/>
                    <a:pt x="5850" y="919"/>
                    <a:pt x="450"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grpSp>
      <p:sp>
        <p:nvSpPr>
          <p:cNvPr id="7795" name="Shape 7795"/>
          <p:cNvSpPr/>
          <p:nvPr/>
        </p:nvSpPr>
        <p:spPr>
          <a:xfrm>
            <a:off x="2426646" y="3076544"/>
            <a:ext cx="1528386" cy="1524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a:t>
            </a:r>
          </a:p>
        </p:txBody>
      </p:sp>
      <p:grpSp>
        <p:nvGrpSpPr>
          <p:cNvPr id="7800" name="Group 7800"/>
          <p:cNvGrpSpPr/>
          <p:nvPr/>
        </p:nvGrpSpPr>
        <p:grpSpPr>
          <a:xfrm>
            <a:off x="822724" y="1851087"/>
            <a:ext cx="1008933" cy="1082812"/>
            <a:chOff x="0" y="0"/>
            <a:chExt cx="1008932" cy="1082810"/>
          </a:xfrm>
        </p:grpSpPr>
        <p:grpSp>
          <p:nvGrpSpPr>
            <p:cNvPr id="7798" name="Group 7798"/>
            <p:cNvGrpSpPr/>
            <p:nvPr/>
          </p:nvGrpSpPr>
          <p:grpSpPr>
            <a:xfrm>
              <a:off x="0" y="0"/>
              <a:ext cx="1008933" cy="832315"/>
              <a:chOff x="0" y="0"/>
              <a:chExt cx="1008932" cy="832314"/>
            </a:xfrm>
          </p:grpSpPr>
          <p:sp>
            <p:nvSpPr>
              <p:cNvPr id="7796" name="Shape 7796"/>
              <p:cNvSpPr/>
              <p:nvPr/>
            </p:nvSpPr>
            <p:spPr>
              <a:xfrm>
                <a:off x="0" y="0"/>
                <a:ext cx="1008933" cy="832315"/>
              </a:xfrm>
              <a:prstGeom prst="roundRect">
                <a:avLst>
                  <a:gd name="adj" fmla="val 16667"/>
                </a:avLst>
              </a:prstGeom>
              <a:solidFill>
                <a:srgbClr val="99AEBA"/>
              </a:solidFill>
              <a:ln w="12700" cap="flat">
                <a:noFill/>
                <a:miter lim="400000"/>
              </a:ln>
              <a:effectLst/>
            </p:spPr>
            <p:txBody>
              <a:bodyPr wrap="square" lIns="45719" tIns="45719" rIns="45719" bIns="45719" numCol="1" anchor="ctr">
                <a:noAutofit/>
              </a:bodyPr>
              <a:lstStyle/>
              <a:p>
                <a:pPr algn="ctr">
                  <a:defRPr sz="3000">
                    <a:solidFill>
                      <a:srgbClr val="FFFFFF"/>
                    </a:solidFill>
                    <a:latin typeface="FontAwesome"/>
                    <a:ea typeface="FontAwesome"/>
                    <a:cs typeface="FontAwesome"/>
                    <a:sym typeface="FontAwesome"/>
                  </a:defRPr>
                </a:pPr>
              </a:p>
            </p:txBody>
          </p:sp>
          <p:sp>
            <p:nvSpPr>
              <p:cNvPr id="7797" name="Shape 7797"/>
              <p:cNvSpPr/>
              <p:nvPr/>
            </p:nvSpPr>
            <p:spPr>
              <a:xfrm>
                <a:off x="40629" y="141837"/>
                <a:ext cx="927674" cy="548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000">
                    <a:solidFill>
                      <a:srgbClr val="FFFFFF"/>
                    </a:solidFill>
                    <a:latin typeface="FontAwesome"/>
                    <a:ea typeface="FontAwesome"/>
                    <a:cs typeface="FontAwesome"/>
                    <a:sym typeface="FontAwesome"/>
                  </a:defRPr>
                </a:lvl1pPr>
              </a:lstStyle>
              <a:p>
                <a:pPr/>
                <a:r>
                  <a:t>|</a:t>
                </a:r>
              </a:p>
            </p:txBody>
          </p:sp>
        </p:grpSp>
        <p:sp>
          <p:nvSpPr>
            <p:cNvPr id="7799" name="Shape 7799"/>
            <p:cNvSpPr/>
            <p:nvPr/>
          </p:nvSpPr>
          <p:spPr>
            <a:xfrm rot="10071807">
              <a:off x="618762" y="732880"/>
              <a:ext cx="195585" cy="3330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0" y="0"/>
                  </a:lnTo>
                  <a:lnTo>
                    <a:pt x="2160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806" name="Group 7806"/>
          <p:cNvGrpSpPr/>
          <p:nvPr/>
        </p:nvGrpSpPr>
        <p:grpSpPr>
          <a:xfrm>
            <a:off x="2032163" y="2014958"/>
            <a:ext cx="1250852" cy="1114343"/>
            <a:chOff x="0" y="0"/>
            <a:chExt cx="1250850" cy="1114341"/>
          </a:xfrm>
        </p:grpSpPr>
        <p:grpSp>
          <p:nvGrpSpPr>
            <p:cNvPr id="7804" name="Group 7804"/>
            <p:cNvGrpSpPr/>
            <p:nvPr/>
          </p:nvGrpSpPr>
          <p:grpSpPr>
            <a:xfrm>
              <a:off x="0" y="0"/>
              <a:ext cx="1250851" cy="832315"/>
              <a:chOff x="0" y="0"/>
              <a:chExt cx="1250850" cy="832314"/>
            </a:xfrm>
          </p:grpSpPr>
          <p:sp>
            <p:nvSpPr>
              <p:cNvPr id="7801" name="Shape 7801"/>
              <p:cNvSpPr/>
              <p:nvPr/>
            </p:nvSpPr>
            <p:spPr>
              <a:xfrm>
                <a:off x="0" y="0"/>
                <a:ext cx="1250851" cy="832315"/>
              </a:xfrm>
              <a:prstGeom prst="roundRect">
                <a:avLst>
                  <a:gd name="adj" fmla="val 16667"/>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802" name="Shape 7802"/>
              <p:cNvSpPr/>
              <p:nvPr/>
            </p:nvSpPr>
            <p:spPr>
              <a:xfrm>
                <a:off x="148582" y="380543"/>
                <a:ext cx="965665"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FFFFFF"/>
                    </a:solidFill>
                  </a:defRPr>
                </a:lvl1pPr>
              </a:lstStyle>
              <a:p>
                <a:pPr/>
                <a:r>
                  <a:t>Lemon drops oat cake oat cake</a:t>
                </a:r>
              </a:p>
            </p:txBody>
          </p:sp>
          <p:sp>
            <p:nvSpPr>
              <p:cNvPr id="7803" name="Shape 7803"/>
              <p:cNvSpPr/>
              <p:nvPr/>
            </p:nvSpPr>
            <p:spPr>
              <a:xfrm>
                <a:off x="137314" y="160963"/>
                <a:ext cx="973004"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Data Client</a:t>
                </a:r>
              </a:p>
            </p:txBody>
          </p:sp>
        </p:grpSp>
        <p:sp>
          <p:nvSpPr>
            <p:cNvPr id="7805" name="Shape 7805"/>
            <p:cNvSpPr/>
            <p:nvPr/>
          </p:nvSpPr>
          <p:spPr>
            <a:xfrm flipH="1" rot="11528193">
              <a:off x="141965" y="764411"/>
              <a:ext cx="195585" cy="3330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0" y="0"/>
                  </a:lnTo>
                  <a:lnTo>
                    <a:pt x="2160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812" name="Group 7812"/>
          <p:cNvGrpSpPr/>
          <p:nvPr/>
        </p:nvGrpSpPr>
        <p:grpSpPr>
          <a:xfrm>
            <a:off x="5346053" y="3130904"/>
            <a:ext cx="502370" cy="1541584"/>
            <a:chOff x="0" y="0"/>
            <a:chExt cx="502369" cy="1541582"/>
          </a:xfrm>
        </p:grpSpPr>
        <p:sp>
          <p:nvSpPr>
            <p:cNvPr id="7807" name="Shape 7807"/>
            <p:cNvSpPr/>
            <p:nvPr/>
          </p:nvSpPr>
          <p:spPr>
            <a:xfrm>
              <a:off x="-1" y="-1"/>
              <a:ext cx="502371" cy="1541584"/>
            </a:xfrm>
            <a:custGeom>
              <a:avLst/>
              <a:gdLst/>
              <a:ahLst/>
              <a:cxnLst>
                <a:cxn ang="0">
                  <a:pos x="wd2" y="hd2"/>
                </a:cxn>
                <a:cxn ang="5400000">
                  <a:pos x="wd2" y="hd2"/>
                </a:cxn>
                <a:cxn ang="10800000">
                  <a:pos x="wd2" y="hd2"/>
                </a:cxn>
                <a:cxn ang="16200000">
                  <a:pos x="wd2" y="hd2"/>
                </a:cxn>
              </a:cxnLst>
              <a:rect l="0" t="0" r="r" b="b"/>
              <a:pathLst>
                <a:path w="21520" h="21566" fill="norm" stroke="1" extrusionOk="0">
                  <a:moveTo>
                    <a:pt x="8508" y="2674"/>
                  </a:moveTo>
                  <a:cubicBezTo>
                    <a:pt x="8595" y="2843"/>
                    <a:pt x="8508" y="3012"/>
                    <a:pt x="8421" y="3068"/>
                  </a:cubicBezTo>
                  <a:cubicBezTo>
                    <a:pt x="8334" y="3124"/>
                    <a:pt x="8074" y="3096"/>
                    <a:pt x="7987" y="3124"/>
                  </a:cubicBezTo>
                  <a:cubicBezTo>
                    <a:pt x="7901" y="3152"/>
                    <a:pt x="7640" y="3292"/>
                    <a:pt x="7554" y="3321"/>
                  </a:cubicBezTo>
                  <a:cubicBezTo>
                    <a:pt x="7554" y="3349"/>
                    <a:pt x="5906" y="3658"/>
                    <a:pt x="5212" y="3714"/>
                  </a:cubicBezTo>
                  <a:cubicBezTo>
                    <a:pt x="4518" y="3798"/>
                    <a:pt x="3390" y="4023"/>
                    <a:pt x="2696" y="4135"/>
                  </a:cubicBezTo>
                  <a:cubicBezTo>
                    <a:pt x="2002" y="4247"/>
                    <a:pt x="1221" y="4304"/>
                    <a:pt x="1221" y="4416"/>
                  </a:cubicBezTo>
                  <a:cubicBezTo>
                    <a:pt x="1308" y="4556"/>
                    <a:pt x="874" y="5202"/>
                    <a:pt x="874" y="5343"/>
                  </a:cubicBezTo>
                  <a:cubicBezTo>
                    <a:pt x="874" y="5708"/>
                    <a:pt x="614" y="6551"/>
                    <a:pt x="440" y="6944"/>
                  </a:cubicBezTo>
                  <a:cubicBezTo>
                    <a:pt x="267" y="7337"/>
                    <a:pt x="93" y="7899"/>
                    <a:pt x="93" y="8011"/>
                  </a:cubicBezTo>
                  <a:cubicBezTo>
                    <a:pt x="93" y="8124"/>
                    <a:pt x="440" y="8854"/>
                    <a:pt x="1134" y="9163"/>
                  </a:cubicBezTo>
                  <a:cubicBezTo>
                    <a:pt x="1915" y="9472"/>
                    <a:pt x="2002" y="9921"/>
                    <a:pt x="2262" y="10146"/>
                  </a:cubicBezTo>
                  <a:cubicBezTo>
                    <a:pt x="2609" y="10343"/>
                    <a:pt x="3563" y="10708"/>
                    <a:pt x="3563" y="10764"/>
                  </a:cubicBezTo>
                  <a:cubicBezTo>
                    <a:pt x="3563" y="10792"/>
                    <a:pt x="3216" y="11550"/>
                    <a:pt x="3043" y="11663"/>
                  </a:cubicBezTo>
                  <a:cubicBezTo>
                    <a:pt x="3477" y="11775"/>
                    <a:pt x="3997" y="11775"/>
                    <a:pt x="3997" y="11775"/>
                  </a:cubicBezTo>
                  <a:cubicBezTo>
                    <a:pt x="3997" y="11775"/>
                    <a:pt x="3650" y="13180"/>
                    <a:pt x="3650" y="13545"/>
                  </a:cubicBezTo>
                  <a:cubicBezTo>
                    <a:pt x="3650" y="13938"/>
                    <a:pt x="3303" y="14921"/>
                    <a:pt x="3216" y="15146"/>
                  </a:cubicBezTo>
                  <a:cubicBezTo>
                    <a:pt x="3130" y="15370"/>
                    <a:pt x="2609" y="16522"/>
                    <a:pt x="2522" y="16663"/>
                  </a:cubicBezTo>
                  <a:cubicBezTo>
                    <a:pt x="2349" y="16775"/>
                    <a:pt x="2349" y="17309"/>
                    <a:pt x="2609" y="17449"/>
                  </a:cubicBezTo>
                  <a:cubicBezTo>
                    <a:pt x="2783" y="17589"/>
                    <a:pt x="2089" y="18573"/>
                    <a:pt x="1915" y="18769"/>
                  </a:cubicBezTo>
                  <a:cubicBezTo>
                    <a:pt x="1742" y="18966"/>
                    <a:pt x="1221" y="19528"/>
                    <a:pt x="1481" y="19696"/>
                  </a:cubicBezTo>
                  <a:cubicBezTo>
                    <a:pt x="1655" y="19893"/>
                    <a:pt x="2089" y="19977"/>
                    <a:pt x="2089" y="19977"/>
                  </a:cubicBezTo>
                  <a:cubicBezTo>
                    <a:pt x="2089" y="19977"/>
                    <a:pt x="1742" y="20033"/>
                    <a:pt x="1828" y="20117"/>
                  </a:cubicBezTo>
                  <a:cubicBezTo>
                    <a:pt x="1828" y="20202"/>
                    <a:pt x="2436" y="20230"/>
                    <a:pt x="2436" y="20230"/>
                  </a:cubicBezTo>
                  <a:cubicBezTo>
                    <a:pt x="2436" y="20230"/>
                    <a:pt x="787" y="20679"/>
                    <a:pt x="354" y="20792"/>
                  </a:cubicBezTo>
                  <a:cubicBezTo>
                    <a:pt x="-80" y="20904"/>
                    <a:pt x="7" y="21072"/>
                    <a:pt x="7" y="21213"/>
                  </a:cubicBezTo>
                  <a:cubicBezTo>
                    <a:pt x="7" y="21353"/>
                    <a:pt x="7" y="21466"/>
                    <a:pt x="354" y="21494"/>
                  </a:cubicBezTo>
                  <a:cubicBezTo>
                    <a:pt x="701" y="21494"/>
                    <a:pt x="3390" y="21494"/>
                    <a:pt x="3824" y="21466"/>
                  </a:cubicBezTo>
                  <a:cubicBezTo>
                    <a:pt x="4171" y="21438"/>
                    <a:pt x="4084" y="21241"/>
                    <a:pt x="4604" y="21241"/>
                  </a:cubicBezTo>
                  <a:cubicBezTo>
                    <a:pt x="5125" y="21241"/>
                    <a:pt x="5472" y="21100"/>
                    <a:pt x="5472" y="21016"/>
                  </a:cubicBezTo>
                  <a:cubicBezTo>
                    <a:pt x="5472" y="20904"/>
                    <a:pt x="5298" y="20398"/>
                    <a:pt x="5212" y="20314"/>
                  </a:cubicBezTo>
                  <a:cubicBezTo>
                    <a:pt x="5125" y="20230"/>
                    <a:pt x="5992" y="20286"/>
                    <a:pt x="6166" y="20230"/>
                  </a:cubicBezTo>
                  <a:cubicBezTo>
                    <a:pt x="6426" y="20145"/>
                    <a:pt x="6426" y="19752"/>
                    <a:pt x="6166" y="19668"/>
                  </a:cubicBezTo>
                  <a:cubicBezTo>
                    <a:pt x="5819" y="19612"/>
                    <a:pt x="5906" y="19387"/>
                    <a:pt x="6166" y="19303"/>
                  </a:cubicBezTo>
                  <a:cubicBezTo>
                    <a:pt x="6513" y="19190"/>
                    <a:pt x="6339" y="18853"/>
                    <a:pt x="6253" y="18769"/>
                  </a:cubicBezTo>
                  <a:cubicBezTo>
                    <a:pt x="6166" y="18685"/>
                    <a:pt x="6600" y="18235"/>
                    <a:pt x="6600" y="18039"/>
                  </a:cubicBezTo>
                  <a:cubicBezTo>
                    <a:pt x="6686" y="17842"/>
                    <a:pt x="7207" y="17000"/>
                    <a:pt x="7120" y="16887"/>
                  </a:cubicBezTo>
                  <a:cubicBezTo>
                    <a:pt x="6947" y="16747"/>
                    <a:pt x="7640" y="15736"/>
                    <a:pt x="7814" y="15511"/>
                  </a:cubicBezTo>
                  <a:cubicBezTo>
                    <a:pt x="7901" y="15286"/>
                    <a:pt x="9462" y="13826"/>
                    <a:pt x="9636" y="13517"/>
                  </a:cubicBezTo>
                  <a:cubicBezTo>
                    <a:pt x="9809" y="13180"/>
                    <a:pt x="10763" y="12534"/>
                    <a:pt x="10763" y="12534"/>
                  </a:cubicBezTo>
                  <a:cubicBezTo>
                    <a:pt x="10763" y="12534"/>
                    <a:pt x="11631" y="13573"/>
                    <a:pt x="11891" y="13769"/>
                  </a:cubicBezTo>
                  <a:cubicBezTo>
                    <a:pt x="12151" y="13966"/>
                    <a:pt x="12845" y="15033"/>
                    <a:pt x="12932" y="15427"/>
                  </a:cubicBezTo>
                  <a:cubicBezTo>
                    <a:pt x="13106" y="15820"/>
                    <a:pt x="13626" y="16943"/>
                    <a:pt x="13886" y="17112"/>
                  </a:cubicBezTo>
                  <a:cubicBezTo>
                    <a:pt x="14147" y="17309"/>
                    <a:pt x="14060" y="17674"/>
                    <a:pt x="14060" y="17730"/>
                  </a:cubicBezTo>
                  <a:cubicBezTo>
                    <a:pt x="14060" y="17786"/>
                    <a:pt x="13626" y="18123"/>
                    <a:pt x="13973" y="18376"/>
                  </a:cubicBezTo>
                  <a:cubicBezTo>
                    <a:pt x="14233" y="18629"/>
                    <a:pt x="14580" y="18994"/>
                    <a:pt x="14580" y="18994"/>
                  </a:cubicBezTo>
                  <a:cubicBezTo>
                    <a:pt x="14580" y="18994"/>
                    <a:pt x="13973" y="19415"/>
                    <a:pt x="14233" y="19556"/>
                  </a:cubicBezTo>
                  <a:cubicBezTo>
                    <a:pt x="14493" y="19724"/>
                    <a:pt x="15014" y="19949"/>
                    <a:pt x="15014" y="20061"/>
                  </a:cubicBezTo>
                  <a:cubicBezTo>
                    <a:pt x="15014" y="20202"/>
                    <a:pt x="15101" y="20511"/>
                    <a:pt x="15448" y="20651"/>
                  </a:cubicBezTo>
                  <a:cubicBezTo>
                    <a:pt x="15534" y="21269"/>
                    <a:pt x="15534" y="21269"/>
                    <a:pt x="15534" y="21269"/>
                  </a:cubicBezTo>
                  <a:cubicBezTo>
                    <a:pt x="15534" y="21269"/>
                    <a:pt x="16228" y="21438"/>
                    <a:pt x="17096" y="21494"/>
                  </a:cubicBezTo>
                  <a:cubicBezTo>
                    <a:pt x="17963" y="21578"/>
                    <a:pt x="19612" y="21578"/>
                    <a:pt x="19959" y="21550"/>
                  </a:cubicBezTo>
                  <a:cubicBezTo>
                    <a:pt x="20219" y="21522"/>
                    <a:pt x="20392" y="21157"/>
                    <a:pt x="20219" y="21016"/>
                  </a:cubicBezTo>
                  <a:cubicBezTo>
                    <a:pt x="20132" y="20876"/>
                    <a:pt x="18484" y="20286"/>
                    <a:pt x="18484" y="20258"/>
                  </a:cubicBezTo>
                  <a:cubicBezTo>
                    <a:pt x="18397" y="20230"/>
                    <a:pt x="19004" y="20202"/>
                    <a:pt x="19091" y="20089"/>
                  </a:cubicBezTo>
                  <a:cubicBezTo>
                    <a:pt x="19178" y="19977"/>
                    <a:pt x="18744" y="19780"/>
                    <a:pt x="18744" y="19780"/>
                  </a:cubicBezTo>
                  <a:cubicBezTo>
                    <a:pt x="18744" y="19780"/>
                    <a:pt x="19698" y="19612"/>
                    <a:pt x="19525" y="19499"/>
                  </a:cubicBezTo>
                  <a:cubicBezTo>
                    <a:pt x="19351" y="19415"/>
                    <a:pt x="18657" y="18629"/>
                    <a:pt x="18657" y="18432"/>
                  </a:cubicBezTo>
                  <a:cubicBezTo>
                    <a:pt x="18744" y="18207"/>
                    <a:pt x="18310" y="17674"/>
                    <a:pt x="18050" y="17533"/>
                  </a:cubicBezTo>
                  <a:cubicBezTo>
                    <a:pt x="17877" y="17421"/>
                    <a:pt x="17877" y="15455"/>
                    <a:pt x="17530" y="15174"/>
                  </a:cubicBezTo>
                  <a:cubicBezTo>
                    <a:pt x="17269" y="14865"/>
                    <a:pt x="17269" y="13938"/>
                    <a:pt x="17269" y="13938"/>
                  </a:cubicBezTo>
                  <a:cubicBezTo>
                    <a:pt x="17269" y="13938"/>
                    <a:pt x="17530" y="12534"/>
                    <a:pt x="17530" y="12253"/>
                  </a:cubicBezTo>
                  <a:cubicBezTo>
                    <a:pt x="17530" y="12000"/>
                    <a:pt x="17443" y="11073"/>
                    <a:pt x="17443" y="11073"/>
                  </a:cubicBezTo>
                  <a:cubicBezTo>
                    <a:pt x="18050" y="11073"/>
                    <a:pt x="18050" y="11073"/>
                    <a:pt x="18050" y="11073"/>
                  </a:cubicBezTo>
                  <a:cubicBezTo>
                    <a:pt x="18050" y="11073"/>
                    <a:pt x="19525" y="10371"/>
                    <a:pt x="19872" y="10090"/>
                  </a:cubicBezTo>
                  <a:cubicBezTo>
                    <a:pt x="20219" y="9781"/>
                    <a:pt x="21000" y="8910"/>
                    <a:pt x="21086" y="8826"/>
                  </a:cubicBezTo>
                  <a:cubicBezTo>
                    <a:pt x="21173" y="8742"/>
                    <a:pt x="21520" y="8039"/>
                    <a:pt x="21520" y="7815"/>
                  </a:cubicBezTo>
                  <a:cubicBezTo>
                    <a:pt x="21520" y="7590"/>
                    <a:pt x="20826" y="6663"/>
                    <a:pt x="20739" y="6495"/>
                  </a:cubicBezTo>
                  <a:cubicBezTo>
                    <a:pt x="20566" y="6326"/>
                    <a:pt x="20392" y="5877"/>
                    <a:pt x="20219" y="5792"/>
                  </a:cubicBezTo>
                  <a:cubicBezTo>
                    <a:pt x="19959" y="5708"/>
                    <a:pt x="19959" y="5343"/>
                    <a:pt x="19959" y="5174"/>
                  </a:cubicBezTo>
                  <a:cubicBezTo>
                    <a:pt x="19872" y="5006"/>
                    <a:pt x="19612" y="4219"/>
                    <a:pt x="19438" y="4163"/>
                  </a:cubicBezTo>
                  <a:cubicBezTo>
                    <a:pt x="19265" y="4079"/>
                    <a:pt x="17443" y="3798"/>
                    <a:pt x="16662" y="3714"/>
                  </a:cubicBezTo>
                  <a:cubicBezTo>
                    <a:pt x="15881" y="3601"/>
                    <a:pt x="13800" y="3405"/>
                    <a:pt x="13626" y="3292"/>
                  </a:cubicBezTo>
                  <a:cubicBezTo>
                    <a:pt x="13366" y="3180"/>
                    <a:pt x="13279" y="3096"/>
                    <a:pt x="13192" y="3068"/>
                  </a:cubicBezTo>
                  <a:cubicBezTo>
                    <a:pt x="13106" y="3040"/>
                    <a:pt x="12845" y="3040"/>
                    <a:pt x="12845" y="3040"/>
                  </a:cubicBezTo>
                  <a:cubicBezTo>
                    <a:pt x="12845" y="3040"/>
                    <a:pt x="12845" y="2674"/>
                    <a:pt x="12759" y="2590"/>
                  </a:cubicBezTo>
                  <a:cubicBezTo>
                    <a:pt x="12759" y="2590"/>
                    <a:pt x="13279" y="2478"/>
                    <a:pt x="13279" y="2422"/>
                  </a:cubicBezTo>
                  <a:cubicBezTo>
                    <a:pt x="13279" y="2366"/>
                    <a:pt x="13453" y="2253"/>
                    <a:pt x="13539" y="2197"/>
                  </a:cubicBezTo>
                  <a:cubicBezTo>
                    <a:pt x="13626" y="2169"/>
                    <a:pt x="14147" y="1916"/>
                    <a:pt x="14233" y="1804"/>
                  </a:cubicBezTo>
                  <a:cubicBezTo>
                    <a:pt x="14320" y="1691"/>
                    <a:pt x="14493" y="1439"/>
                    <a:pt x="14407" y="1270"/>
                  </a:cubicBezTo>
                  <a:cubicBezTo>
                    <a:pt x="14320" y="1102"/>
                    <a:pt x="14320" y="708"/>
                    <a:pt x="14233" y="680"/>
                  </a:cubicBezTo>
                  <a:cubicBezTo>
                    <a:pt x="14233" y="624"/>
                    <a:pt x="13626" y="259"/>
                    <a:pt x="13366" y="203"/>
                  </a:cubicBezTo>
                  <a:cubicBezTo>
                    <a:pt x="13106" y="118"/>
                    <a:pt x="12672" y="6"/>
                    <a:pt x="12151" y="6"/>
                  </a:cubicBezTo>
                  <a:cubicBezTo>
                    <a:pt x="11631" y="-22"/>
                    <a:pt x="9462" y="62"/>
                    <a:pt x="9115" y="90"/>
                  </a:cubicBezTo>
                  <a:cubicBezTo>
                    <a:pt x="8855" y="118"/>
                    <a:pt x="8595" y="287"/>
                    <a:pt x="8334" y="371"/>
                  </a:cubicBezTo>
                  <a:cubicBezTo>
                    <a:pt x="8161" y="456"/>
                    <a:pt x="7467" y="764"/>
                    <a:pt x="7467" y="905"/>
                  </a:cubicBezTo>
                  <a:cubicBezTo>
                    <a:pt x="7467" y="1017"/>
                    <a:pt x="7380" y="1354"/>
                    <a:pt x="7467" y="1467"/>
                  </a:cubicBezTo>
                  <a:cubicBezTo>
                    <a:pt x="7554" y="1579"/>
                    <a:pt x="7293" y="1832"/>
                    <a:pt x="7467" y="1972"/>
                  </a:cubicBezTo>
                  <a:cubicBezTo>
                    <a:pt x="7554" y="2113"/>
                    <a:pt x="7987" y="2309"/>
                    <a:pt x="8074" y="2394"/>
                  </a:cubicBezTo>
                  <a:cubicBezTo>
                    <a:pt x="8161" y="2506"/>
                    <a:pt x="8421" y="2674"/>
                    <a:pt x="8508" y="2674"/>
                  </a:cubicBezTo>
                  <a:close/>
                </a:path>
              </a:pathLst>
            </a:custGeom>
            <a:solidFill>
              <a:srgbClr val="404040"/>
            </a:solidFill>
            <a:ln w="12700" cap="flat">
              <a:noFill/>
              <a:miter lim="400000"/>
            </a:ln>
            <a:effectLst/>
          </p:spPr>
          <p:txBody>
            <a:bodyPr wrap="square" lIns="45719" tIns="45719" rIns="45719" bIns="45719" numCol="1" anchor="t">
              <a:noAutofit/>
            </a:bodyPr>
            <a:lstStyle/>
            <a:p>
              <a:pPr/>
            </a:p>
          </p:txBody>
        </p:sp>
        <p:sp>
          <p:nvSpPr>
            <p:cNvPr id="7808" name="Shape 7808"/>
            <p:cNvSpPr/>
            <p:nvPr/>
          </p:nvSpPr>
          <p:spPr>
            <a:xfrm>
              <a:off x="194187" y="227668"/>
              <a:ext cx="46762" cy="238579"/>
            </a:xfrm>
            <a:custGeom>
              <a:avLst/>
              <a:gdLst/>
              <a:ahLst/>
              <a:cxnLst>
                <a:cxn ang="0">
                  <a:pos x="wd2" y="hd2"/>
                </a:cxn>
                <a:cxn ang="5400000">
                  <a:pos x="wd2" y="hd2"/>
                </a:cxn>
                <a:cxn ang="10800000">
                  <a:pos x="wd2" y="hd2"/>
                </a:cxn>
                <a:cxn ang="16200000">
                  <a:pos x="wd2" y="hd2"/>
                </a:cxn>
              </a:cxnLst>
              <a:rect l="0" t="0" r="r" b="b"/>
              <a:pathLst>
                <a:path w="20945" h="21600" fill="norm" stroke="1" extrusionOk="0">
                  <a:moveTo>
                    <a:pt x="5645" y="0"/>
                  </a:moveTo>
                  <a:cubicBezTo>
                    <a:pt x="5645" y="0"/>
                    <a:pt x="14645" y="1452"/>
                    <a:pt x="16445" y="1815"/>
                  </a:cubicBezTo>
                  <a:cubicBezTo>
                    <a:pt x="15545" y="2723"/>
                    <a:pt x="15545" y="3449"/>
                    <a:pt x="17345" y="3993"/>
                  </a:cubicBezTo>
                  <a:cubicBezTo>
                    <a:pt x="18245" y="4538"/>
                    <a:pt x="20945" y="5264"/>
                    <a:pt x="20945" y="5264"/>
                  </a:cubicBezTo>
                  <a:cubicBezTo>
                    <a:pt x="20945" y="5264"/>
                    <a:pt x="15545" y="12524"/>
                    <a:pt x="14645" y="14339"/>
                  </a:cubicBezTo>
                  <a:cubicBezTo>
                    <a:pt x="13745" y="15973"/>
                    <a:pt x="11945" y="21055"/>
                    <a:pt x="11045" y="21600"/>
                  </a:cubicBezTo>
                  <a:cubicBezTo>
                    <a:pt x="6545" y="16518"/>
                    <a:pt x="2945" y="10709"/>
                    <a:pt x="2045" y="9802"/>
                  </a:cubicBezTo>
                  <a:cubicBezTo>
                    <a:pt x="1145" y="8713"/>
                    <a:pt x="-655" y="5445"/>
                    <a:pt x="245" y="4356"/>
                  </a:cubicBezTo>
                  <a:cubicBezTo>
                    <a:pt x="245" y="3086"/>
                    <a:pt x="5645" y="0"/>
                    <a:pt x="5645"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809" name="Shape 7809"/>
            <p:cNvSpPr/>
            <p:nvPr/>
          </p:nvSpPr>
          <p:spPr>
            <a:xfrm>
              <a:off x="265483" y="229360"/>
              <a:ext cx="49140" cy="230966"/>
            </a:xfrm>
            <a:custGeom>
              <a:avLst/>
              <a:gdLst/>
              <a:ahLst/>
              <a:cxnLst>
                <a:cxn ang="0">
                  <a:pos x="wd2" y="hd2"/>
                </a:cxn>
                <a:cxn ang="5400000">
                  <a:pos x="wd2" y="hd2"/>
                </a:cxn>
                <a:cxn ang="10800000">
                  <a:pos x="wd2" y="hd2"/>
                </a:cxn>
                <a:cxn ang="16200000">
                  <a:pos x="wd2" y="hd2"/>
                </a:cxn>
              </a:cxnLst>
              <a:rect l="0" t="0" r="r" b="b"/>
              <a:pathLst>
                <a:path w="20910" h="21600" fill="norm" stroke="1" extrusionOk="0">
                  <a:moveTo>
                    <a:pt x="12960" y="0"/>
                  </a:moveTo>
                  <a:cubicBezTo>
                    <a:pt x="12960" y="0"/>
                    <a:pt x="4320" y="1690"/>
                    <a:pt x="3456" y="1690"/>
                  </a:cubicBezTo>
                  <a:cubicBezTo>
                    <a:pt x="6912" y="2254"/>
                    <a:pt x="6912" y="3381"/>
                    <a:pt x="6912" y="3569"/>
                  </a:cubicBezTo>
                  <a:cubicBezTo>
                    <a:pt x="6048" y="3757"/>
                    <a:pt x="0" y="5259"/>
                    <a:pt x="0" y="5259"/>
                  </a:cubicBezTo>
                  <a:cubicBezTo>
                    <a:pt x="0" y="5259"/>
                    <a:pt x="5184" y="12960"/>
                    <a:pt x="5184" y="14087"/>
                  </a:cubicBezTo>
                  <a:cubicBezTo>
                    <a:pt x="5184" y="15026"/>
                    <a:pt x="6912" y="20661"/>
                    <a:pt x="6912" y="21600"/>
                  </a:cubicBezTo>
                  <a:cubicBezTo>
                    <a:pt x="11232" y="18407"/>
                    <a:pt x="19872" y="9203"/>
                    <a:pt x="20736" y="8077"/>
                  </a:cubicBezTo>
                  <a:cubicBezTo>
                    <a:pt x="21600" y="6950"/>
                    <a:pt x="19008" y="2442"/>
                    <a:pt x="18144" y="1878"/>
                  </a:cubicBezTo>
                  <a:cubicBezTo>
                    <a:pt x="16416" y="1315"/>
                    <a:pt x="1296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810" name="Shape 7810"/>
            <p:cNvSpPr/>
            <p:nvPr/>
          </p:nvSpPr>
          <p:spPr>
            <a:xfrm>
              <a:off x="85280" y="514470"/>
              <a:ext cx="20748" cy="93910"/>
            </a:xfrm>
            <a:custGeom>
              <a:avLst/>
              <a:gdLst/>
              <a:ahLst/>
              <a:cxnLst>
                <a:cxn ang="0">
                  <a:pos x="wd2" y="hd2"/>
                </a:cxn>
                <a:cxn ang="5400000">
                  <a:pos x="wd2" y="hd2"/>
                </a:cxn>
                <a:cxn ang="10800000">
                  <a:pos x="wd2" y="hd2"/>
                </a:cxn>
                <a:cxn ang="16200000">
                  <a:pos x="wd2" y="hd2"/>
                </a:cxn>
              </a:cxnLst>
              <a:rect l="0" t="0" r="r" b="b"/>
              <a:pathLst>
                <a:path w="20373" h="21600" fill="norm" stroke="1" extrusionOk="0">
                  <a:moveTo>
                    <a:pt x="0" y="0"/>
                  </a:moveTo>
                  <a:cubicBezTo>
                    <a:pt x="0" y="0"/>
                    <a:pt x="1964" y="10111"/>
                    <a:pt x="1964" y="12409"/>
                  </a:cubicBezTo>
                  <a:cubicBezTo>
                    <a:pt x="1964" y="14247"/>
                    <a:pt x="9818" y="20221"/>
                    <a:pt x="13745" y="21600"/>
                  </a:cubicBezTo>
                  <a:cubicBezTo>
                    <a:pt x="19636" y="17004"/>
                    <a:pt x="21600" y="9651"/>
                    <a:pt x="19636" y="8272"/>
                  </a:cubicBezTo>
                  <a:cubicBezTo>
                    <a:pt x="19636" y="6894"/>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811" name="Shape 7811"/>
            <p:cNvSpPr/>
            <p:nvPr/>
          </p:nvSpPr>
          <p:spPr>
            <a:xfrm>
              <a:off x="394713" y="542389"/>
              <a:ext cx="22209" cy="94755"/>
            </a:xfrm>
            <a:custGeom>
              <a:avLst/>
              <a:gdLst/>
              <a:ahLst/>
              <a:cxnLst>
                <a:cxn ang="0">
                  <a:pos x="wd2" y="hd2"/>
                </a:cxn>
                <a:cxn ang="5400000">
                  <a:pos x="wd2" y="hd2"/>
                </a:cxn>
                <a:cxn ang="10800000">
                  <a:pos x="wd2" y="hd2"/>
                </a:cxn>
                <a:cxn ang="16200000">
                  <a:pos x="wd2" y="hd2"/>
                </a:cxn>
              </a:cxnLst>
              <a:rect l="0" t="0" r="r" b="b"/>
              <a:pathLst>
                <a:path w="20250" h="21600" fill="norm" stroke="1" extrusionOk="0">
                  <a:moveTo>
                    <a:pt x="450" y="0"/>
                  </a:moveTo>
                  <a:cubicBezTo>
                    <a:pt x="450" y="0"/>
                    <a:pt x="-1350" y="17464"/>
                    <a:pt x="2250" y="21600"/>
                  </a:cubicBezTo>
                  <a:cubicBezTo>
                    <a:pt x="7650" y="21600"/>
                    <a:pt x="20250" y="14247"/>
                    <a:pt x="20250" y="12868"/>
                  </a:cubicBezTo>
                  <a:cubicBezTo>
                    <a:pt x="20250" y="11489"/>
                    <a:pt x="5850" y="919"/>
                    <a:pt x="450"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grpSp>
      <p:sp>
        <p:nvSpPr>
          <p:cNvPr id="7813" name="Shape 7813"/>
          <p:cNvSpPr/>
          <p:nvPr/>
        </p:nvSpPr>
        <p:spPr>
          <a:xfrm>
            <a:off x="6133769" y="3076544"/>
            <a:ext cx="1528386" cy="1524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a:t>
            </a:r>
          </a:p>
        </p:txBody>
      </p:sp>
      <p:grpSp>
        <p:nvGrpSpPr>
          <p:cNvPr id="7818" name="Group 7818"/>
          <p:cNvGrpSpPr/>
          <p:nvPr/>
        </p:nvGrpSpPr>
        <p:grpSpPr>
          <a:xfrm>
            <a:off x="4529847" y="2014958"/>
            <a:ext cx="1008933" cy="1082812"/>
            <a:chOff x="0" y="0"/>
            <a:chExt cx="1008932" cy="1082810"/>
          </a:xfrm>
        </p:grpSpPr>
        <p:grpSp>
          <p:nvGrpSpPr>
            <p:cNvPr id="7816" name="Group 7816"/>
            <p:cNvGrpSpPr/>
            <p:nvPr/>
          </p:nvGrpSpPr>
          <p:grpSpPr>
            <a:xfrm>
              <a:off x="0" y="0"/>
              <a:ext cx="1008933" cy="832315"/>
              <a:chOff x="0" y="0"/>
              <a:chExt cx="1008932" cy="832314"/>
            </a:xfrm>
          </p:grpSpPr>
          <p:sp>
            <p:nvSpPr>
              <p:cNvPr id="7814" name="Shape 7814"/>
              <p:cNvSpPr/>
              <p:nvPr/>
            </p:nvSpPr>
            <p:spPr>
              <a:xfrm>
                <a:off x="0" y="0"/>
                <a:ext cx="1008933" cy="832315"/>
              </a:xfrm>
              <a:prstGeom prst="roundRect">
                <a:avLst>
                  <a:gd name="adj" fmla="val 16667"/>
                </a:avLst>
              </a:prstGeom>
              <a:solidFill>
                <a:srgbClr val="637C90"/>
              </a:solidFill>
              <a:ln w="12700" cap="flat">
                <a:noFill/>
                <a:miter lim="400000"/>
              </a:ln>
              <a:effectLst/>
            </p:spPr>
            <p:txBody>
              <a:bodyPr wrap="square" lIns="45719" tIns="45719" rIns="45719" bIns="45719" numCol="1" anchor="ctr">
                <a:noAutofit/>
              </a:bodyPr>
              <a:lstStyle/>
              <a:p>
                <a:pPr algn="ctr">
                  <a:defRPr sz="3000">
                    <a:solidFill>
                      <a:srgbClr val="FFFFFF"/>
                    </a:solidFill>
                  </a:defRPr>
                </a:pPr>
              </a:p>
            </p:txBody>
          </p:sp>
          <p:sp>
            <p:nvSpPr>
              <p:cNvPr id="7815" name="Shape 7815"/>
              <p:cNvSpPr/>
              <p:nvPr/>
            </p:nvSpPr>
            <p:spPr>
              <a:xfrm>
                <a:off x="40629" y="141837"/>
                <a:ext cx="927674" cy="548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000">
                    <a:solidFill>
                      <a:srgbClr val="FFFFFF"/>
                    </a:solidFill>
                    <a:latin typeface="FontAwesome"/>
                    <a:ea typeface="FontAwesome"/>
                    <a:cs typeface="FontAwesome"/>
                    <a:sym typeface="FontAwesome"/>
                  </a:defRPr>
                </a:lvl1pPr>
              </a:lstStyle>
              <a:p>
                <a:pPr/>
                <a:r>
                  <a:t>ä</a:t>
                </a:r>
              </a:p>
            </p:txBody>
          </p:sp>
        </p:grpSp>
        <p:sp>
          <p:nvSpPr>
            <p:cNvPr id="7817" name="Shape 7817"/>
            <p:cNvSpPr/>
            <p:nvPr/>
          </p:nvSpPr>
          <p:spPr>
            <a:xfrm rot="10071807">
              <a:off x="618762" y="732880"/>
              <a:ext cx="195585" cy="3330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0" y="0"/>
                  </a:lnTo>
                  <a:lnTo>
                    <a:pt x="21600" y="216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823" name="Group 7823"/>
          <p:cNvGrpSpPr/>
          <p:nvPr/>
        </p:nvGrpSpPr>
        <p:grpSpPr>
          <a:xfrm>
            <a:off x="5739286" y="1851087"/>
            <a:ext cx="1250852" cy="1114343"/>
            <a:chOff x="0" y="0"/>
            <a:chExt cx="1250850" cy="1114341"/>
          </a:xfrm>
        </p:grpSpPr>
        <p:sp>
          <p:nvSpPr>
            <p:cNvPr id="7819" name="Shape 7819"/>
            <p:cNvSpPr/>
            <p:nvPr/>
          </p:nvSpPr>
          <p:spPr>
            <a:xfrm>
              <a:off x="0" y="0"/>
              <a:ext cx="1250851" cy="832315"/>
            </a:xfrm>
            <a:prstGeom prst="roundRect">
              <a:avLst>
                <a:gd name="adj" fmla="val 16667"/>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820" name="Shape 7820"/>
            <p:cNvSpPr/>
            <p:nvPr/>
          </p:nvSpPr>
          <p:spPr>
            <a:xfrm>
              <a:off x="148582" y="380543"/>
              <a:ext cx="965665"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FFFFFF"/>
                  </a:solidFill>
                </a:defRPr>
              </a:lvl1pPr>
            </a:lstStyle>
            <a:p>
              <a:pPr/>
              <a:r>
                <a:t>Lemon drops oat cake oat cake</a:t>
              </a:r>
            </a:p>
          </p:txBody>
        </p:sp>
        <p:sp>
          <p:nvSpPr>
            <p:cNvPr id="7821" name="Shape 7821"/>
            <p:cNvSpPr/>
            <p:nvPr/>
          </p:nvSpPr>
          <p:spPr>
            <a:xfrm>
              <a:off x="137314" y="160963"/>
              <a:ext cx="973004"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Dashboard</a:t>
              </a:r>
            </a:p>
          </p:txBody>
        </p:sp>
        <p:sp>
          <p:nvSpPr>
            <p:cNvPr id="7822" name="Shape 7822"/>
            <p:cNvSpPr/>
            <p:nvPr/>
          </p:nvSpPr>
          <p:spPr>
            <a:xfrm flipH="1" rot="11528193">
              <a:off x="141965" y="764411"/>
              <a:ext cx="195585" cy="3330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0" y="0"/>
                  </a:lnTo>
                  <a:lnTo>
                    <a:pt x="21600" y="216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829" name="Group 7829"/>
          <p:cNvGrpSpPr/>
          <p:nvPr/>
        </p:nvGrpSpPr>
        <p:grpSpPr>
          <a:xfrm>
            <a:off x="9081575" y="3130904"/>
            <a:ext cx="502371" cy="1541584"/>
            <a:chOff x="0" y="0"/>
            <a:chExt cx="502369" cy="1541582"/>
          </a:xfrm>
        </p:grpSpPr>
        <p:sp>
          <p:nvSpPr>
            <p:cNvPr id="7824" name="Shape 7824"/>
            <p:cNvSpPr/>
            <p:nvPr/>
          </p:nvSpPr>
          <p:spPr>
            <a:xfrm>
              <a:off x="-1" y="-1"/>
              <a:ext cx="502371" cy="1541584"/>
            </a:xfrm>
            <a:custGeom>
              <a:avLst/>
              <a:gdLst/>
              <a:ahLst/>
              <a:cxnLst>
                <a:cxn ang="0">
                  <a:pos x="wd2" y="hd2"/>
                </a:cxn>
                <a:cxn ang="5400000">
                  <a:pos x="wd2" y="hd2"/>
                </a:cxn>
                <a:cxn ang="10800000">
                  <a:pos x="wd2" y="hd2"/>
                </a:cxn>
                <a:cxn ang="16200000">
                  <a:pos x="wd2" y="hd2"/>
                </a:cxn>
              </a:cxnLst>
              <a:rect l="0" t="0" r="r" b="b"/>
              <a:pathLst>
                <a:path w="21520" h="21566" fill="norm" stroke="1" extrusionOk="0">
                  <a:moveTo>
                    <a:pt x="8508" y="2674"/>
                  </a:moveTo>
                  <a:cubicBezTo>
                    <a:pt x="8595" y="2843"/>
                    <a:pt x="8508" y="3012"/>
                    <a:pt x="8421" y="3068"/>
                  </a:cubicBezTo>
                  <a:cubicBezTo>
                    <a:pt x="8334" y="3124"/>
                    <a:pt x="8074" y="3096"/>
                    <a:pt x="7987" y="3124"/>
                  </a:cubicBezTo>
                  <a:cubicBezTo>
                    <a:pt x="7901" y="3152"/>
                    <a:pt x="7640" y="3292"/>
                    <a:pt x="7554" y="3321"/>
                  </a:cubicBezTo>
                  <a:cubicBezTo>
                    <a:pt x="7554" y="3349"/>
                    <a:pt x="5906" y="3658"/>
                    <a:pt x="5212" y="3714"/>
                  </a:cubicBezTo>
                  <a:cubicBezTo>
                    <a:pt x="4518" y="3798"/>
                    <a:pt x="3390" y="4023"/>
                    <a:pt x="2696" y="4135"/>
                  </a:cubicBezTo>
                  <a:cubicBezTo>
                    <a:pt x="2002" y="4247"/>
                    <a:pt x="1221" y="4304"/>
                    <a:pt x="1221" y="4416"/>
                  </a:cubicBezTo>
                  <a:cubicBezTo>
                    <a:pt x="1308" y="4556"/>
                    <a:pt x="874" y="5202"/>
                    <a:pt x="874" y="5343"/>
                  </a:cubicBezTo>
                  <a:cubicBezTo>
                    <a:pt x="874" y="5708"/>
                    <a:pt x="614" y="6551"/>
                    <a:pt x="440" y="6944"/>
                  </a:cubicBezTo>
                  <a:cubicBezTo>
                    <a:pt x="267" y="7337"/>
                    <a:pt x="93" y="7899"/>
                    <a:pt x="93" y="8011"/>
                  </a:cubicBezTo>
                  <a:cubicBezTo>
                    <a:pt x="93" y="8124"/>
                    <a:pt x="440" y="8854"/>
                    <a:pt x="1134" y="9163"/>
                  </a:cubicBezTo>
                  <a:cubicBezTo>
                    <a:pt x="1915" y="9472"/>
                    <a:pt x="2002" y="9921"/>
                    <a:pt x="2262" y="10146"/>
                  </a:cubicBezTo>
                  <a:cubicBezTo>
                    <a:pt x="2609" y="10343"/>
                    <a:pt x="3563" y="10708"/>
                    <a:pt x="3563" y="10764"/>
                  </a:cubicBezTo>
                  <a:cubicBezTo>
                    <a:pt x="3563" y="10792"/>
                    <a:pt x="3216" y="11550"/>
                    <a:pt x="3043" y="11663"/>
                  </a:cubicBezTo>
                  <a:cubicBezTo>
                    <a:pt x="3477" y="11775"/>
                    <a:pt x="3997" y="11775"/>
                    <a:pt x="3997" y="11775"/>
                  </a:cubicBezTo>
                  <a:cubicBezTo>
                    <a:pt x="3997" y="11775"/>
                    <a:pt x="3650" y="13180"/>
                    <a:pt x="3650" y="13545"/>
                  </a:cubicBezTo>
                  <a:cubicBezTo>
                    <a:pt x="3650" y="13938"/>
                    <a:pt x="3303" y="14921"/>
                    <a:pt x="3216" y="15146"/>
                  </a:cubicBezTo>
                  <a:cubicBezTo>
                    <a:pt x="3130" y="15370"/>
                    <a:pt x="2609" y="16522"/>
                    <a:pt x="2522" y="16663"/>
                  </a:cubicBezTo>
                  <a:cubicBezTo>
                    <a:pt x="2349" y="16775"/>
                    <a:pt x="2349" y="17309"/>
                    <a:pt x="2609" y="17449"/>
                  </a:cubicBezTo>
                  <a:cubicBezTo>
                    <a:pt x="2783" y="17589"/>
                    <a:pt x="2089" y="18573"/>
                    <a:pt x="1915" y="18769"/>
                  </a:cubicBezTo>
                  <a:cubicBezTo>
                    <a:pt x="1742" y="18966"/>
                    <a:pt x="1221" y="19528"/>
                    <a:pt x="1481" y="19696"/>
                  </a:cubicBezTo>
                  <a:cubicBezTo>
                    <a:pt x="1655" y="19893"/>
                    <a:pt x="2089" y="19977"/>
                    <a:pt x="2089" y="19977"/>
                  </a:cubicBezTo>
                  <a:cubicBezTo>
                    <a:pt x="2089" y="19977"/>
                    <a:pt x="1742" y="20033"/>
                    <a:pt x="1828" y="20117"/>
                  </a:cubicBezTo>
                  <a:cubicBezTo>
                    <a:pt x="1828" y="20202"/>
                    <a:pt x="2436" y="20230"/>
                    <a:pt x="2436" y="20230"/>
                  </a:cubicBezTo>
                  <a:cubicBezTo>
                    <a:pt x="2436" y="20230"/>
                    <a:pt x="787" y="20679"/>
                    <a:pt x="354" y="20792"/>
                  </a:cubicBezTo>
                  <a:cubicBezTo>
                    <a:pt x="-80" y="20904"/>
                    <a:pt x="7" y="21072"/>
                    <a:pt x="7" y="21213"/>
                  </a:cubicBezTo>
                  <a:cubicBezTo>
                    <a:pt x="7" y="21353"/>
                    <a:pt x="7" y="21466"/>
                    <a:pt x="354" y="21494"/>
                  </a:cubicBezTo>
                  <a:cubicBezTo>
                    <a:pt x="701" y="21494"/>
                    <a:pt x="3390" y="21494"/>
                    <a:pt x="3824" y="21466"/>
                  </a:cubicBezTo>
                  <a:cubicBezTo>
                    <a:pt x="4171" y="21438"/>
                    <a:pt x="4084" y="21241"/>
                    <a:pt x="4604" y="21241"/>
                  </a:cubicBezTo>
                  <a:cubicBezTo>
                    <a:pt x="5125" y="21241"/>
                    <a:pt x="5472" y="21100"/>
                    <a:pt x="5472" y="21016"/>
                  </a:cubicBezTo>
                  <a:cubicBezTo>
                    <a:pt x="5472" y="20904"/>
                    <a:pt x="5298" y="20398"/>
                    <a:pt x="5212" y="20314"/>
                  </a:cubicBezTo>
                  <a:cubicBezTo>
                    <a:pt x="5125" y="20230"/>
                    <a:pt x="5992" y="20286"/>
                    <a:pt x="6166" y="20230"/>
                  </a:cubicBezTo>
                  <a:cubicBezTo>
                    <a:pt x="6426" y="20145"/>
                    <a:pt x="6426" y="19752"/>
                    <a:pt x="6166" y="19668"/>
                  </a:cubicBezTo>
                  <a:cubicBezTo>
                    <a:pt x="5819" y="19612"/>
                    <a:pt x="5906" y="19387"/>
                    <a:pt x="6166" y="19303"/>
                  </a:cubicBezTo>
                  <a:cubicBezTo>
                    <a:pt x="6513" y="19190"/>
                    <a:pt x="6339" y="18853"/>
                    <a:pt x="6253" y="18769"/>
                  </a:cubicBezTo>
                  <a:cubicBezTo>
                    <a:pt x="6166" y="18685"/>
                    <a:pt x="6600" y="18235"/>
                    <a:pt x="6600" y="18039"/>
                  </a:cubicBezTo>
                  <a:cubicBezTo>
                    <a:pt x="6686" y="17842"/>
                    <a:pt x="7207" y="17000"/>
                    <a:pt x="7120" y="16887"/>
                  </a:cubicBezTo>
                  <a:cubicBezTo>
                    <a:pt x="6947" y="16747"/>
                    <a:pt x="7640" y="15736"/>
                    <a:pt x="7814" y="15511"/>
                  </a:cubicBezTo>
                  <a:cubicBezTo>
                    <a:pt x="7901" y="15286"/>
                    <a:pt x="9462" y="13826"/>
                    <a:pt x="9636" y="13517"/>
                  </a:cubicBezTo>
                  <a:cubicBezTo>
                    <a:pt x="9809" y="13180"/>
                    <a:pt x="10763" y="12534"/>
                    <a:pt x="10763" y="12534"/>
                  </a:cubicBezTo>
                  <a:cubicBezTo>
                    <a:pt x="10763" y="12534"/>
                    <a:pt x="11631" y="13573"/>
                    <a:pt x="11891" y="13769"/>
                  </a:cubicBezTo>
                  <a:cubicBezTo>
                    <a:pt x="12151" y="13966"/>
                    <a:pt x="12845" y="15033"/>
                    <a:pt x="12932" y="15427"/>
                  </a:cubicBezTo>
                  <a:cubicBezTo>
                    <a:pt x="13106" y="15820"/>
                    <a:pt x="13626" y="16943"/>
                    <a:pt x="13886" y="17112"/>
                  </a:cubicBezTo>
                  <a:cubicBezTo>
                    <a:pt x="14147" y="17309"/>
                    <a:pt x="14060" y="17674"/>
                    <a:pt x="14060" y="17730"/>
                  </a:cubicBezTo>
                  <a:cubicBezTo>
                    <a:pt x="14060" y="17786"/>
                    <a:pt x="13626" y="18123"/>
                    <a:pt x="13973" y="18376"/>
                  </a:cubicBezTo>
                  <a:cubicBezTo>
                    <a:pt x="14233" y="18629"/>
                    <a:pt x="14580" y="18994"/>
                    <a:pt x="14580" y="18994"/>
                  </a:cubicBezTo>
                  <a:cubicBezTo>
                    <a:pt x="14580" y="18994"/>
                    <a:pt x="13973" y="19415"/>
                    <a:pt x="14233" y="19556"/>
                  </a:cubicBezTo>
                  <a:cubicBezTo>
                    <a:pt x="14493" y="19724"/>
                    <a:pt x="15014" y="19949"/>
                    <a:pt x="15014" y="20061"/>
                  </a:cubicBezTo>
                  <a:cubicBezTo>
                    <a:pt x="15014" y="20202"/>
                    <a:pt x="15101" y="20511"/>
                    <a:pt x="15448" y="20651"/>
                  </a:cubicBezTo>
                  <a:cubicBezTo>
                    <a:pt x="15534" y="21269"/>
                    <a:pt x="15534" y="21269"/>
                    <a:pt x="15534" y="21269"/>
                  </a:cubicBezTo>
                  <a:cubicBezTo>
                    <a:pt x="15534" y="21269"/>
                    <a:pt x="16228" y="21438"/>
                    <a:pt x="17096" y="21494"/>
                  </a:cubicBezTo>
                  <a:cubicBezTo>
                    <a:pt x="17963" y="21578"/>
                    <a:pt x="19612" y="21578"/>
                    <a:pt x="19959" y="21550"/>
                  </a:cubicBezTo>
                  <a:cubicBezTo>
                    <a:pt x="20219" y="21522"/>
                    <a:pt x="20392" y="21157"/>
                    <a:pt x="20219" y="21016"/>
                  </a:cubicBezTo>
                  <a:cubicBezTo>
                    <a:pt x="20132" y="20876"/>
                    <a:pt x="18484" y="20286"/>
                    <a:pt x="18484" y="20258"/>
                  </a:cubicBezTo>
                  <a:cubicBezTo>
                    <a:pt x="18397" y="20230"/>
                    <a:pt x="19004" y="20202"/>
                    <a:pt x="19091" y="20089"/>
                  </a:cubicBezTo>
                  <a:cubicBezTo>
                    <a:pt x="19178" y="19977"/>
                    <a:pt x="18744" y="19780"/>
                    <a:pt x="18744" y="19780"/>
                  </a:cubicBezTo>
                  <a:cubicBezTo>
                    <a:pt x="18744" y="19780"/>
                    <a:pt x="19698" y="19612"/>
                    <a:pt x="19525" y="19499"/>
                  </a:cubicBezTo>
                  <a:cubicBezTo>
                    <a:pt x="19351" y="19415"/>
                    <a:pt x="18657" y="18629"/>
                    <a:pt x="18657" y="18432"/>
                  </a:cubicBezTo>
                  <a:cubicBezTo>
                    <a:pt x="18744" y="18207"/>
                    <a:pt x="18310" y="17674"/>
                    <a:pt x="18050" y="17533"/>
                  </a:cubicBezTo>
                  <a:cubicBezTo>
                    <a:pt x="17877" y="17421"/>
                    <a:pt x="17877" y="15455"/>
                    <a:pt x="17530" y="15174"/>
                  </a:cubicBezTo>
                  <a:cubicBezTo>
                    <a:pt x="17269" y="14865"/>
                    <a:pt x="17269" y="13938"/>
                    <a:pt x="17269" y="13938"/>
                  </a:cubicBezTo>
                  <a:cubicBezTo>
                    <a:pt x="17269" y="13938"/>
                    <a:pt x="17530" y="12534"/>
                    <a:pt x="17530" y="12253"/>
                  </a:cubicBezTo>
                  <a:cubicBezTo>
                    <a:pt x="17530" y="12000"/>
                    <a:pt x="17443" y="11073"/>
                    <a:pt x="17443" y="11073"/>
                  </a:cubicBezTo>
                  <a:cubicBezTo>
                    <a:pt x="18050" y="11073"/>
                    <a:pt x="18050" y="11073"/>
                    <a:pt x="18050" y="11073"/>
                  </a:cubicBezTo>
                  <a:cubicBezTo>
                    <a:pt x="18050" y="11073"/>
                    <a:pt x="19525" y="10371"/>
                    <a:pt x="19872" y="10090"/>
                  </a:cubicBezTo>
                  <a:cubicBezTo>
                    <a:pt x="20219" y="9781"/>
                    <a:pt x="21000" y="8910"/>
                    <a:pt x="21086" y="8826"/>
                  </a:cubicBezTo>
                  <a:cubicBezTo>
                    <a:pt x="21173" y="8742"/>
                    <a:pt x="21520" y="8039"/>
                    <a:pt x="21520" y="7815"/>
                  </a:cubicBezTo>
                  <a:cubicBezTo>
                    <a:pt x="21520" y="7590"/>
                    <a:pt x="20826" y="6663"/>
                    <a:pt x="20739" y="6495"/>
                  </a:cubicBezTo>
                  <a:cubicBezTo>
                    <a:pt x="20566" y="6326"/>
                    <a:pt x="20392" y="5877"/>
                    <a:pt x="20219" y="5792"/>
                  </a:cubicBezTo>
                  <a:cubicBezTo>
                    <a:pt x="19959" y="5708"/>
                    <a:pt x="19959" y="5343"/>
                    <a:pt x="19959" y="5174"/>
                  </a:cubicBezTo>
                  <a:cubicBezTo>
                    <a:pt x="19872" y="5006"/>
                    <a:pt x="19612" y="4219"/>
                    <a:pt x="19438" y="4163"/>
                  </a:cubicBezTo>
                  <a:cubicBezTo>
                    <a:pt x="19265" y="4079"/>
                    <a:pt x="17443" y="3798"/>
                    <a:pt x="16662" y="3714"/>
                  </a:cubicBezTo>
                  <a:cubicBezTo>
                    <a:pt x="15881" y="3601"/>
                    <a:pt x="13800" y="3405"/>
                    <a:pt x="13626" y="3292"/>
                  </a:cubicBezTo>
                  <a:cubicBezTo>
                    <a:pt x="13366" y="3180"/>
                    <a:pt x="13279" y="3096"/>
                    <a:pt x="13192" y="3068"/>
                  </a:cubicBezTo>
                  <a:cubicBezTo>
                    <a:pt x="13106" y="3040"/>
                    <a:pt x="12845" y="3040"/>
                    <a:pt x="12845" y="3040"/>
                  </a:cubicBezTo>
                  <a:cubicBezTo>
                    <a:pt x="12845" y="3040"/>
                    <a:pt x="12845" y="2674"/>
                    <a:pt x="12759" y="2590"/>
                  </a:cubicBezTo>
                  <a:cubicBezTo>
                    <a:pt x="12759" y="2590"/>
                    <a:pt x="13279" y="2478"/>
                    <a:pt x="13279" y="2422"/>
                  </a:cubicBezTo>
                  <a:cubicBezTo>
                    <a:pt x="13279" y="2366"/>
                    <a:pt x="13453" y="2253"/>
                    <a:pt x="13539" y="2197"/>
                  </a:cubicBezTo>
                  <a:cubicBezTo>
                    <a:pt x="13626" y="2169"/>
                    <a:pt x="14147" y="1916"/>
                    <a:pt x="14233" y="1804"/>
                  </a:cubicBezTo>
                  <a:cubicBezTo>
                    <a:pt x="14320" y="1691"/>
                    <a:pt x="14493" y="1439"/>
                    <a:pt x="14407" y="1270"/>
                  </a:cubicBezTo>
                  <a:cubicBezTo>
                    <a:pt x="14320" y="1102"/>
                    <a:pt x="14320" y="708"/>
                    <a:pt x="14233" y="680"/>
                  </a:cubicBezTo>
                  <a:cubicBezTo>
                    <a:pt x="14233" y="624"/>
                    <a:pt x="13626" y="259"/>
                    <a:pt x="13366" y="203"/>
                  </a:cubicBezTo>
                  <a:cubicBezTo>
                    <a:pt x="13106" y="118"/>
                    <a:pt x="12672" y="6"/>
                    <a:pt x="12151" y="6"/>
                  </a:cubicBezTo>
                  <a:cubicBezTo>
                    <a:pt x="11631" y="-22"/>
                    <a:pt x="9462" y="62"/>
                    <a:pt x="9115" y="90"/>
                  </a:cubicBezTo>
                  <a:cubicBezTo>
                    <a:pt x="8855" y="118"/>
                    <a:pt x="8595" y="287"/>
                    <a:pt x="8334" y="371"/>
                  </a:cubicBezTo>
                  <a:cubicBezTo>
                    <a:pt x="8161" y="456"/>
                    <a:pt x="7467" y="764"/>
                    <a:pt x="7467" y="905"/>
                  </a:cubicBezTo>
                  <a:cubicBezTo>
                    <a:pt x="7467" y="1017"/>
                    <a:pt x="7380" y="1354"/>
                    <a:pt x="7467" y="1467"/>
                  </a:cubicBezTo>
                  <a:cubicBezTo>
                    <a:pt x="7554" y="1579"/>
                    <a:pt x="7293" y="1832"/>
                    <a:pt x="7467" y="1972"/>
                  </a:cubicBezTo>
                  <a:cubicBezTo>
                    <a:pt x="7554" y="2113"/>
                    <a:pt x="7987" y="2309"/>
                    <a:pt x="8074" y="2394"/>
                  </a:cubicBezTo>
                  <a:cubicBezTo>
                    <a:pt x="8161" y="2506"/>
                    <a:pt x="8421" y="2674"/>
                    <a:pt x="8508" y="2674"/>
                  </a:cubicBezTo>
                  <a:close/>
                </a:path>
              </a:pathLst>
            </a:custGeom>
            <a:solidFill>
              <a:srgbClr val="404040"/>
            </a:solidFill>
            <a:ln w="12700" cap="flat">
              <a:noFill/>
              <a:miter lim="400000"/>
            </a:ln>
            <a:effectLst/>
          </p:spPr>
          <p:txBody>
            <a:bodyPr wrap="square" lIns="45719" tIns="45719" rIns="45719" bIns="45719" numCol="1" anchor="t">
              <a:noAutofit/>
            </a:bodyPr>
            <a:lstStyle/>
            <a:p>
              <a:pPr/>
            </a:p>
          </p:txBody>
        </p:sp>
        <p:sp>
          <p:nvSpPr>
            <p:cNvPr id="7825" name="Shape 7825"/>
            <p:cNvSpPr/>
            <p:nvPr/>
          </p:nvSpPr>
          <p:spPr>
            <a:xfrm>
              <a:off x="194187" y="227668"/>
              <a:ext cx="46762" cy="238579"/>
            </a:xfrm>
            <a:custGeom>
              <a:avLst/>
              <a:gdLst/>
              <a:ahLst/>
              <a:cxnLst>
                <a:cxn ang="0">
                  <a:pos x="wd2" y="hd2"/>
                </a:cxn>
                <a:cxn ang="5400000">
                  <a:pos x="wd2" y="hd2"/>
                </a:cxn>
                <a:cxn ang="10800000">
                  <a:pos x="wd2" y="hd2"/>
                </a:cxn>
                <a:cxn ang="16200000">
                  <a:pos x="wd2" y="hd2"/>
                </a:cxn>
              </a:cxnLst>
              <a:rect l="0" t="0" r="r" b="b"/>
              <a:pathLst>
                <a:path w="20945" h="21600" fill="norm" stroke="1" extrusionOk="0">
                  <a:moveTo>
                    <a:pt x="5645" y="0"/>
                  </a:moveTo>
                  <a:cubicBezTo>
                    <a:pt x="5645" y="0"/>
                    <a:pt x="14645" y="1452"/>
                    <a:pt x="16445" y="1815"/>
                  </a:cubicBezTo>
                  <a:cubicBezTo>
                    <a:pt x="15545" y="2723"/>
                    <a:pt x="15545" y="3449"/>
                    <a:pt x="17345" y="3993"/>
                  </a:cubicBezTo>
                  <a:cubicBezTo>
                    <a:pt x="18245" y="4538"/>
                    <a:pt x="20945" y="5264"/>
                    <a:pt x="20945" y="5264"/>
                  </a:cubicBezTo>
                  <a:cubicBezTo>
                    <a:pt x="20945" y="5264"/>
                    <a:pt x="15545" y="12524"/>
                    <a:pt x="14645" y="14339"/>
                  </a:cubicBezTo>
                  <a:cubicBezTo>
                    <a:pt x="13745" y="15973"/>
                    <a:pt x="11945" y="21055"/>
                    <a:pt x="11045" y="21600"/>
                  </a:cubicBezTo>
                  <a:cubicBezTo>
                    <a:pt x="6545" y="16518"/>
                    <a:pt x="2945" y="10709"/>
                    <a:pt x="2045" y="9802"/>
                  </a:cubicBezTo>
                  <a:cubicBezTo>
                    <a:pt x="1145" y="8713"/>
                    <a:pt x="-655" y="5445"/>
                    <a:pt x="245" y="4356"/>
                  </a:cubicBezTo>
                  <a:cubicBezTo>
                    <a:pt x="245" y="3086"/>
                    <a:pt x="5645" y="0"/>
                    <a:pt x="5645"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826" name="Shape 7826"/>
            <p:cNvSpPr/>
            <p:nvPr/>
          </p:nvSpPr>
          <p:spPr>
            <a:xfrm>
              <a:off x="265483" y="229360"/>
              <a:ext cx="49140" cy="230966"/>
            </a:xfrm>
            <a:custGeom>
              <a:avLst/>
              <a:gdLst/>
              <a:ahLst/>
              <a:cxnLst>
                <a:cxn ang="0">
                  <a:pos x="wd2" y="hd2"/>
                </a:cxn>
                <a:cxn ang="5400000">
                  <a:pos x="wd2" y="hd2"/>
                </a:cxn>
                <a:cxn ang="10800000">
                  <a:pos x="wd2" y="hd2"/>
                </a:cxn>
                <a:cxn ang="16200000">
                  <a:pos x="wd2" y="hd2"/>
                </a:cxn>
              </a:cxnLst>
              <a:rect l="0" t="0" r="r" b="b"/>
              <a:pathLst>
                <a:path w="20910" h="21600" fill="norm" stroke="1" extrusionOk="0">
                  <a:moveTo>
                    <a:pt x="12960" y="0"/>
                  </a:moveTo>
                  <a:cubicBezTo>
                    <a:pt x="12960" y="0"/>
                    <a:pt x="4320" y="1690"/>
                    <a:pt x="3456" y="1690"/>
                  </a:cubicBezTo>
                  <a:cubicBezTo>
                    <a:pt x="6912" y="2254"/>
                    <a:pt x="6912" y="3381"/>
                    <a:pt x="6912" y="3569"/>
                  </a:cubicBezTo>
                  <a:cubicBezTo>
                    <a:pt x="6048" y="3757"/>
                    <a:pt x="0" y="5259"/>
                    <a:pt x="0" y="5259"/>
                  </a:cubicBezTo>
                  <a:cubicBezTo>
                    <a:pt x="0" y="5259"/>
                    <a:pt x="5184" y="12960"/>
                    <a:pt x="5184" y="14087"/>
                  </a:cubicBezTo>
                  <a:cubicBezTo>
                    <a:pt x="5184" y="15026"/>
                    <a:pt x="6912" y="20661"/>
                    <a:pt x="6912" y="21600"/>
                  </a:cubicBezTo>
                  <a:cubicBezTo>
                    <a:pt x="11232" y="18407"/>
                    <a:pt x="19872" y="9203"/>
                    <a:pt x="20736" y="8077"/>
                  </a:cubicBezTo>
                  <a:cubicBezTo>
                    <a:pt x="21600" y="6950"/>
                    <a:pt x="19008" y="2442"/>
                    <a:pt x="18144" y="1878"/>
                  </a:cubicBezTo>
                  <a:cubicBezTo>
                    <a:pt x="16416" y="1315"/>
                    <a:pt x="1296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827" name="Shape 7827"/>
            <p:cNvSpPr/>
            <p:nvPr/>
          </p:nvSpPr>
          <p:spPr>
            <a:xfrm>
              <a:off x="85280" y="514470"/>
              <a:ext cx="20748" cy="93910"/>
            </a:xfrm>
            <a:custGeom>
              <a:avLst/>
              <a:gdLst/>
              <a:ahLst/>
              <a:cxnLst>
                <a:cxn ang="0">
                  <a:pos x="wd2" y="hd2"/>
                </a:cxn>
                <a:cxn ang="5400000">
                  <a:pos x="wd2" y="hd2"/>
                </a:cxn>
                <a:cxn ang="10800000">
                  <a:pos x="wd2" y="hd2"/>
                </a:cxn>
                <a:cxn ang="16200000">
                  <a:pos x="wd2" y="hd2"/>
                </a:cxn>
              </a:cxnLst>
              <a:rect l="0" t="0" r="r" b="b"/>
              <a:pathLst>
                <a:path w="20373" h="21600" fill="norm" stroke="1" extrusionOk="0">
                  <a:moveTo>
                    <a:pt x="0" y="0"/>
                  </a:moveTo>
                  <a:cubicBezTo>
                    <a:pt x="0" y="0"/>
                    <a:pt x="1964" y="10111"/>
                    <a:pt x="1964" y="12409"/>
                  </a:cubicBezTo>
                  <a:cubicBezTo>
                    <a:pt x="1964" y="14247"/>
                    <a:pt x="9818" y="20221"/>
                    <a:pt x="13745" y="21600"/>
                  </a:cubicBezTo>
                  <a:cubicBezTo>
                    <a:pt x="19636" y="17004"/>
                    <a:pt x="21600" y="9651"/>
                    <a:pt x="19636" y="8272"/>
                  </a:cubicBezTo>
                  <a:cubicBezTo>
                    <a:pt x="19636" y="6894"/>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828" name="Shape 7828"/>
            <p:cNvSpPr/>
            <p:nvPr/>
          </p:nvSpPr>
          <p:spPr>
            <a:xfrm>
              <a:off x="394713" y="542389"/>
              <a:ext cx="22209" cy="94755"/>
            </a:xfrm>
            <a:custGeom>
              <a:avLst/>
              <a:gdLst/>
              <a:ahLst/>
              <a:cxnLst>
                <a:cxn ang="0">
                  <a:pos x="wd2" y="hd2"/>
                </a:cxn>
                <a:cxn ang="5400000">
                  <a:pos x="wd2" y="hd2"/>
                </a:cxn>
                <a:cxn ang="10800000">
                  <a:pos x="wd2" y="hd2"/>
                </a:cxn>
                <a:cxn ang="16200000">
                  <a:pos x="wd2" y="hd2"/>
                </a:cxn>
              </a:cxnLst>
              <a:rect l="0" t="0" r="r" b="b"/>
              <a:pathLst>
                <a:path w="20250" h="21600" fill="norm" stroke="1" extrusionOk="0">
                  <a:moveTo>
                    <a:pt x="450" y="0"/>
                  </a:moveTo>
                  <a:cubicBezTo>
                    <a:pt x="450" y="0"/>
                    <a:pt x="-1350" y="17464"/>
                    <a:pt x="2250" y="21600"/>
                  </a:cubicBezTo>
                  <a:cubicBezTo>
                    <a:pt x="7650" y="21600"/>
                    <a:pt x="20250" y="14247"/>
                    <a:pt x="20250" y="12868"/>
                  </a:cubicBezTo>
                  <a:cubicBezTo>
                    <a:pt x="20250" y="11489"/>
                    <a:pt x="5850" y="919"/>
                    <a:pt x="450"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grpSp>
      <p:sp>
        <p:nvSpPr>
          <p:cNvPr id="7830" name="Shape 7830"/>
          <p:cNvSpPr/>
          <p:nvPr/>
        </p:nvSpPr>
        <p:spPr>
          <a:xfrm>
            <a:off x="9869290" y="3076544"/>
            <a:ext cx="1528386" cy="1524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a:t>
            </a:r>
          </a:p>
        </p:txBody>
      </p:sp>
      <p:grpSp>
        <p:nvGrpSpPr>
          <p:cNvPr id="7835" name="Group 7835"/>
          <p:cNvGrpSpPr/>
          <p:nvPr/>
        </p:nvGrpSpPr>
        <p:grpSpPr>
          <a:xfrm>
            <a:off x="8265369" y="1851087"/>
            <a:ext cx="1008933" cy="1082812"/>
            <a:chOff x="0" y="0"/>
            <a:chExt cx="1008932" cy="1082810"/>
          </a:xfrm>
        </p:grpSpPr>
        <p:grpSp>
          <p:nvGrpSpPr>
            <p:cNvPr id="7833" name="Group 7833"/>
            <p:cNvGrpSpPr/>
            <p:nvPr/>
          </p:nvGrpSpPr>
          <p:grpSpPr>
            <a:xfrm>
              <a:off x="0" y="0"/>
              <a:ext cx="1008933" cy="832315"/>
              <a:chOff x="0" y="0"/>
              <a:chExt cx="1008932" cy="832314"/>
            </a:xfrm>
          </p:grpSpPr>
          <p:sp>
            <p:nvSpPr>
              <p:cNvPr id="7831" name="Shape 7831"/>
              <p:cNvSpPr/>
              <p:nvPr/>
            </p:nvSpPr>
            <p:spPr>
              <a:xfrm>
                <a:off x="0" y="0"/>
                <a:ext cx="1008933" cy="832315"/>
              </a:xfrm>
              <a:prstGeom prst="roundRect">
                <a:avLst>
                  <a:gd name="adj" fmla="val 16667"/>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832" name="Shape 7832"/>
              <p:cNvSpPr/>
              <p:nvPr/>
            </p:nvSpPr>
            <p:spPr>
              <a:xfrm>
                <a:off x="40629" y="141837"/>
                <a:ext cx="927674" cy="548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000">
                    <a:solidFill>
                      <a:srgbClr val="FFFFFF"/>
                    </a:solidFill>
                    <a:latin typeface="FontAwesome"/>
                    <a:ea typeface="FontAwesome"/>
                    <a:cs typeface="FontAwesome"/>
                    <a:sym typeface="FontAwesome"/>
                  </a:defRPr>
                </a:lvl1pPr>
              </a:lstStyle>
              <a:p>
                <a:pPr/>
                <a:r>
                  <a:t>±</a:t>
                </a:r>
              </a:p>
            </p:txBody>
          </p:sp>
        </p:grpSp>
        <p:sp>
          <p:nvSpPr>
            <p:cNvPr id="7834" name="Shape 7834"/>
            <p:cNvSpPr/>
            <p:nvPr/>
          </p:nvSpPr>
          <p:spPr>
            <a:xfrm rot="10071807">
              <a:off x="618762" y="732880"/>
              <a:ext cx="195585" cy="3330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0" y="0"/>
                  </a:lnTo>
                  <a:lnTo>
                    <a:pt x="21600" y="216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7840" name="Group 7840"/>
          <p:cNvGrpSpPr/>
          <p:nvPr/>
        </p:nvGrpSpPr>
        <p:grpSpPr>
          <a:xfrm>
            <a:off x="9474809" y="2014958"/>
            <a:ext cx="1250852" cy="1114343"/>
            <a:chOff x="0" y="0"/>
            <a:chExt cx="1250850" cy="1114341"/>
          </a:xfrm>
        </p:grpSpPr>
        <p:sp>
          <p:nvSpPr>
            <p:cNvPr id="7836" name="Shape 7836"/>
            <p:cNvSpPr/>
            <p:nvPr/>
          </p:nvSpPr>
          <p:spPr>
            <a:xfrm>
              <a:off x="0" y="0"/>
              <a:ext cx="1250851" cy="832315"/>
            </a:xfrm>
            <a:prstGeom prst="roundRect">
              <a:avLst>
                <a:gd name="adj" fmla="val 16667"/>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837" name="Shape 7837"/>
            <p:cNvSpPr/>
            <p:nvPr/>
          </p:nvSpPr>
          <p:spPr>
            <a:xfrm>
              <a:off x="148582" y="380543"/>
              <a:ext cx="965665"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FFFFFF"/>
                  </a:solidFill>
                </a:defRPr>
              </a:lvl1pPr>
            </a:lstStyle>
            <a:p>
              <a:pPr/>
              <a:r>
                <a:t>Lemon drops oat cake oat cake</a:t>
              </a:r>
            </a:p>
          </p:txBody>
        </p:sp>
        <p:sp>
          <p:nvSpPr>
            <p:cNvPr id="7838" name="Shape 7838"/>
            <p:cNvSpPr/>
            <p:nvPr/>
          </p:nvSpPr>
          <p:spPr>
            <a:xfrm>
              <a:off x="137314" y="160963"/>
              <a:ext cx="973004"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Business</a:t>
              </a:r>
            </a:p>
          </p:txBody>
        </p:sp>
        <p:sp>
          <p:nvSpPr>
            <p:cNvPr id="7839" name="Shape 7839"/>
            <p:cNvSpPr/>
            <p:nvPr/>
          </p:nvSpPr>
          <p:spPr>
            <a:xfrm flipH="1" rot="11528193">
              <a:off x="141965" y="764411"/>
              <a:ext cx="195585" cy="3330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0" y="0"/>
                  </a:lnTo>
                  <a:lnTo>
                    <a:pt x="21600" y="216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7841" name="Shape 7841"/>
          <p:cNvSpPr/>
          <p:nvPr/>
        </p:nvSpPr>
        <p:spPr>
          <a:xfrm>
            <a:off x="1455907" y="5358846"/>
            <a:ext cx="9319667"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a:lnSpc>
                <a:spcPct val="150000"/>
              </a:lnSpc>
              <a:defRPr sz="1000">
                <a:solidFill>
                  <a:srgbClr val="595959"/>
                </a:solidFill>
              </a:defRPr>
            </a:lvl1pPr>
          </a:lstStyle>
          <a:p>
            <a:pPr/>
            <a:r>
              <a:t>Toffee caramels candy canes bonbon bonbon soufflé bonbon wafer. Topping I love halvah I love lemon cake. Gummies jelly-o fruitcake. Pastry candy canes chocolate cake sesame snaps chocolate cake lollipop sweet. Tiramisu pie liquorice marshmallow gingerbread icing jelly sesame snaps. Unerdwear.com chocolate donut caramels chupa chups bear claw. Pie jujubes pie ice cream sesame snaps cotton candy. Dragée icing cheesecake icing. </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786">
                                            <p:bg/>
                                          </p:spTgt>
                                        </p:tgtEl>
                                        <p:attrNameLst>
                                          <p:attrName>style.visibility</p:attrName>
                                        </p:attrNameLst>
                                      </p:cBhvr>
                                      <p:to>
                                        <p:strVal val="visible"/>
                                      </p:to>
                                    </p:set>
                                    <p:animEffect filter="wipe(left)" transition="in">
                                      <p:cBhvr>
                                        <p:cTn id="7" dur="500"/>
                                        <p:tgtEl>
                                          <p:spTgt spid="778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786">
                                            <p:txEl>
                                              <p:pRg st="0" end="0"/>
                                            </p:txEl>
                                          </p:spTgt>
                                        </p:tgtEl>
                                        <p:attrNameLst>
                                          <p:attrName>style.visibility</p:attrName>
                                        </p:attrNameLst>
                                      </p:cBhvr>
                                      <p:to>
                                        <p:strVal val="visible"/>
                                      </p:to>
                                    </p:set>
                                    <p:animEffect filter="wipe(left)" transition="in">
                                      <p:cBhvr>
                                        <p:cTn id="10" dur="500"/>
                                        <p:tgtEl>
                                          <p:spTgt spid="778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788">
                                            <p:bg/>
                                          </p:spTgt>
                                        </p:tgtEl>
                                        <p:attrNameLst>
                                          <p:attrName>style.visibility</p:attrName>
                                        </p:attrNameLst>
                                      </p:cBhvr>
                                      <p:to>
                                        <p:strVal val="visible"/>
                                      </p:to>
                                    </p:set>
                                    <p:animEffect filter="dissolve" transition="in">
                                      <p:cBhvr>
                                        <p:cTn id="15" dur="500"/>
                                        <p:tgtEl>
                                          <p:spTgt spid="778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788">
                                            <p:txEl>
                                              <p:pRg st="0" end="0"/>
                                            </p:txEl>
                                          </p:spTgt>
                                        </p:tgtEl>
                                        <p:attrNameLst>
                                          <p:attrName>style.visibility</p:attrName>
                                        </p:attrNameLst>
                                      </p:cBhvr>
                                      <p:to>
                                        <p:strVal val="visible"/>
                                      </p:to>
                                    </p:set>
                                    <p:animEffect filter="dissolve" transition="in">
                                      <p:cBhvr>
                                        <p:cTn id="18" dur="500"/>
                                        <p:tgtEl>
                                          <p:spTgt spid="778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7794"/>
                                        </p:tgtEl>
                                        <p:attrNameLst>
                                          <p:attrName>style.visibility</p:attrName>
                                        </p:attrNameLst>
                                      </p:cBhvr>
                                      <p:to>
                                        <p:strVal val="visible"/>
                                      </p:to>
                                    </p:set>
                                    <p:animEffect filter="wipe(down)" transition="in">
                                      <p:cBhvr>
                                        <p:cTn id="23" dur="500"/>
                                        <p:tgtEl>
                                          <p:spTgt spid="7794"/>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7800"/>
                                        </p:tgtEl>
                                        <p:attrNameLst>
                                          <p:attrName>style.visibility</p:attrName>
                                        </p:attrNameLst>
                                      </p:cBhvr>
                                      <p:to>
                                        <p:strVal val="visible"/>
                                      </p:to>
                                    </p:set>
                                    <p:animEffect filter="dissolve" transition="in">
                                      <p:cBhvr>
                                        <p:cTn id="28" dur="500"/>
                                        <p:tgtEl>
                                          <p:spTgt spid="780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7806"/>
                                        </p:tgtEl>
                                        <p:attrNameLst>
                                          <p:attrName>style.visibility</p:attrName>
                                        </p:attrNameLst>
                                      </p:cBhvr>
                                      <p:to>
                                        <p:strVal val="visible"/>
                                      </p:to>
                                    </p:set>
                                    <p:animEffect filter="dissolve" transition="in">
                                      <p:cBhvr>
                                        <p:cTn id="33" dur="500"/>
                                        <p:tgtEl>
                                          <p:spTgt spid="7806"/>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2" grpId="6" fill="hold">
                                  <p:stCondLst>
                                    <p:cond delay="0"/>
                                  </p:stCondLst>
                                  <p:iterate type="el" backwards="0">
                                    <p:tmAbs val="0"/>
                                  </p:iterate>
                                  <p:childTnLst>
                                    <p:set>
                                      <p:cBhvr>
                                        <p:cTn id="37" fill="hold"/>
                                        <p:tgtEl>
                                          <p:spTgt spid="7795"/>
                                        </p:tgtEl>
                                        <p:attrNameLst>
                                          <p:attrName>style.visibility</p:attrName>
                                        </p:attrNameLst>
                                      </p:cBhvr>
                                      <p:to>
                                        <p:strVal val="visible"/>
                                      </p:to>
                                    </p:set>
                                    <p:animEffect filter="wipe(down)" transition="in">
                                      <p:cBhvr>
                                        <p:cTn id="38" dur="500"/>
                                        <p:tgtEl>
                                          <p:spTgt spid="7795"/>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7812"/>
                                        </p:tgtEl>
                                        <p:attrNameLst>
                                          <p:attrName>style.visibility</p:attrName>
                                        </p:attrNameLst>
                                      </p:cBhvr>
                                      <p:to>
                                        <p:strVal val="visible"/>
                                      </p:to>
                                    </p:set>
                                    <p:animEffect filter="wipe(down)" transition="in">
                                      <p:cBhvr>
                                        <p:cTn id="43" dur="500"/>
                                        <p:tgtEl>
                                          <p:spTgt spid="7812"/>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7818"/>
                                        </p:tgtEl>
                                        <p:attrNameLst>
                                          <p:attrName>style.visibility</p:attrName>
                                        </p:attrNameLst>
                                      </p:cBhvr>
                                      <p:to>
                                        <p:strVal val="visible"/>
                                      </p:to>
                                    </p:set>
                                    <p:animEffect filter="dissolve" transition="in">
                                      <p:cBhvr>
                                        <p:cTn id="48" dur="500"/>
                                        <p:tgtEl>
                                          <p:spTgt spid="7818"/>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7823"/>
                                        </p:tgtEl>
                                        <p:attrNameLst>
                                          <p:attrName>style.visibility</p:attrName>
                                        </p:attrNameLst>
                                      </p:cBhvr>
                                      <p:to>
                                        <p:strVal val="visible"/>
                                      </p:to>
                                    </p:set>
                                    <p:animEffect filter="dissolve" transition="in">
                                      <p:cBhvr>
                                        <p:cTn id="53" dur="500"/>
                                        <p:tgtEl>
                                          <p:spTgt spid="7823"/>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4" presetID="22" grpId="10" fill="hold">
                                  <p:stCondLst>
                                    <p:cond delay="0"/>
                                  </p:stCondLst>
                                  <p:iterate type="el" backwards="0">
                                    <p:tmAbs val="0"/>
                                  </p:iterate>
                                  <p:childTnLst>
                                    <p:set>
                                      <p:cBhvr>
                                        <p:cTn id="57" fill="hold"/>
                                        <p:tgtEl>
                                          <p:spTgt spid="7813"/>
                                        </p:tgtEl>
                                        <p:attrNameLst>
                                          <p:attrName>style.visibility</p:attrName>
                                        </p:attrNameLst>
                                      </p:cBhvr>
                                      <p:to>
                                        <p:strVal val="visible"/>
                                      </p:to>
                                    </p:set>
                                    <p:animEffect filter="wipe(down)" transition="in">
                                      <p:cBhvr>
                                        <p:cTn id="58" dur="500"/>
                                        <p:tgtEl>
                                          <p:spTgt spid="7813"/>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4" presetID="22" grpId="11" fill="hold">
                                  <p:stCondLst>
                                    <p:cond delay="0"/>
                                  </p:stCondLst>
                                  <p:iterate type="el" backwards="0">
                                    <p:tmAbs val="0"/>
                                  </p:iterate>
                                  <p:childTnLst>
                                    <p:set>
                                      <p:cBhvr>
                                        <p:cTn id="62" fill="hold"/>
                                        <p:tgtEl>
                                          <p:spTgt spid="7829"/>
                                        </p:tgtEl>
                                        <p:attrNameLst>
                                          <p:attrName>style.visibility</p:attrName>
                                        </p:attrNameLst>
                                      </p:cBhvr>
                                      <p:to>
                                        <p:strVal val="visible"/>
                                      </p:to>
                                    </p:set>
                                    <p:animEffect filter="wipe(down)" transition="in">
                                      <p:cBhvr>
                                        <p:cTn id="63" dur="500"/>
                                        <p:tgtEl>
                                          <p:spTgt spid="7829"/>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7835"/>
                                        </p:tgtEl>
                                        <p:attrNameLst>
                                          <p:attrName>style.visibility</p:attrName>
                                        </p:attrNameLst>
                                      </p:cBhvr>
                                      <p:to>
                                        <p:strVal val="visible"/>
                                      </p:to>
                                    </p:set>
                                    <p:animEffect filter="dissolve" transition="in">
                                      <p:cBhvr>
                                        <p:cTn id="68" dur="500"/>
                                        <p:tgtEl>
                                          <p:spTgt spid="7835"/>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3" fill="hold">
                                  <p:stCondLst>
                                    <p:cond delay="0"/>
                                  </p:stCondLst>
                                  <p:iterate type="el" backwards="0">
                                    <p:tmAbs val="0"/>
                                  </p:iterate>
                                  <p:childTnLst>
                                    <p:set>
                                      <p:cBhvr>
                                        <p:cTn id="72" fill="hold"/>
                                        <p:tgtEl>
                                          <p:spTgt spid="7840"/>
                                        </p:tgtEl>
                                        <p:attrNameLst>
                                          <p:attrName>style.visibility</p:attrName>
                                        </p:attrNameLst>
                                      </p:cBhvr>
                                      <p:to>
                                        <p:strVal val="visible"/>
                                      </p:to>
                                    </p:set>
                                    <p:animEffect filter="dissolve" transition="in">
                                      <p:cBhvr>
                                        <p:cTn id="73" dur="500"/>
                                        <p:tgtEl>
                                          <p:spTgt spid="7840"/>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Subtype="4" presetID="22" grpId="14" fill="hold">
                                  <p:stCondLst>
                                    <p:cond delay="0"/>
                                  </p:stCondLst>
                                  <p:iterate type="el" backwards="0">
                                    <p:tmAbs val="0"/>
                                  </p:iterate>
                                  <p:childTnLst>
                                    <p:set>
                                      <p:cBhvr>
                                        <p:cTn id="77" fill="hold"/>
                                        <p:tgtEl>
                                          <p:spTgt spid="7830"/>
                                        </p:tgtEl>
                                        <p:attrNameLst>
                                          <p:attrName>style.visibility</p:attrName>
                                        </p:attrNameLst>
                                      </p:cBhvr>
                                      <p:to>
                                        <p:strVal val="visible"/>
                                      </p:to>
                                    </p:set>
                                    <p:animEffect filter="wipe(down)" transition="in">
                                      <p:cBhvr>
                                        <p:cTn id="78" dur="500"/>
                                        <p:tgtEl>
                                          <p:spTgt spid="7830"/>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Subtype="4" presetID="2" grpId="15" fill="hold">
                                  <p:stCondLst>
                                    <p:cond delay="0"/>
                                  </p:stCondLst>
                                  <p:iterate type="el" backwards="0">
                                    <p:tmAbs val="0"/>
                                  </p:iterate>
                                  <p:childTnLst>
                                    <p:set>
                                      <p:cBhvr>
                                        <p:cTn id="82" fill="hold"/>
                                        <p:tgtEl>
                                          <p:spTgt spid="7841"/>
                                        </p:tgtEl>
                                        <p:attrNameLst>
                                          <p:attrName>style.visibility</p:attrName>
                                        </p:attrNameLst>
                                      </p:cBhvr>
                                      <p:to>
                                        <p:strVal val="visible"/>
                                      </p:to>
                                    </p:set>
                                    <p:anim calcmode="lin" valueType="num">
                                      <p:cBhvr>
                                        <p:cTn id="83" dur="500" fill="hold"/>
                                        <p:tgtEl>
                                          <p:spTgt spid="7841"/>
                                        </p:tgtEl>
                                        <p:attrNameLst>
                                          <p:attrName>ppt_x</p:attrName>
                                        </p:attrNameLst>
                                      </p:cBhvr>
                                      <p:tavLst>
                                        <p:tav tm="0">
                                          <p:val>
                                            <p:strVal val="#ppt_x"/>
                                          </p:val>
                                        </p:tav>
                                        <p:tav tm="100000">
                                          <p:val>
                                            <p:strVal val="#ppt_x"/>
                                          </p:val>
                                        </p:tav>
                                      </p:tavLst>
                                    </p:anim>
                                    <p:anim calcmode="lin" valueType="num">
                                      <p:cBhvr>
                                        <p:cTn id="84" dur="500" fill="hold"/>
                                        <p:tgtEl>
                                          <p:spTgt spid="78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813" grpId="10"/>
      <p:bldP build="whole" bldLvl="1" animBg="1" rev="0" advAuto="0" spid="7841" grpId="15"/>
      <p:bldP build="whole" bldLvl="1" animBg="1" rev="0" advAuto="0" spid="7818" grpId="8"/>
      <p:bldP build="whole" bldLvl="1" animBg="1" rev="0" advAuto="0" spid="7795" grpId="6"/>
      <p:bldP build="p" bldLvl="1" animBg="1" rev="0" advAuto="0" spid="7786" grpId="1"/>
      <p:bldP build="whole" bldLvl="1" animBg="1" rev="0" advAuto="0" spid="7830" grpId="14"/>
      <p:bldP build="whole" bldLvl="1" animBg="1" rev="0" advAuto="0" spid="7806" grpId="5"/>
      <p:bldP build="whole" bldLvl="1" animBg="1" rev="0" advAuto="0" spid="7812" grpId="7"/>
      <p:bldP build="p" bldLvl="1" animBg="1" rev="0" advAuto="0" spid="7788" grpId="2"/>
      <p:bldP build="whole" bldLvl="1" animBg="1" rev="0" advAuto="0" spid="7800" grpId="4"/>
      <p:bldP build="whole" bldLvl="1" animBg="1" rev="0" advAuto="0" spid="7794" grpId="3"/>
      <p:bldP build="whole" bldLvl="1" animBg="1" rev="0" advAuto="0" spid="7823" grpId="9"/>
      <p:bldP build="whole" bldLvl="1" animBg="1" rev="0" advAuto="0" spid="7829" grpId="11"/>
      <p:bldP build="whole" bldLvl="1" animBg="1" rev="0" advAuto="0" spid="7840" grpId="13"/>
      <p:bldP build="whole" bldLvl="1" animBg="1" rev="0" advAuto="0" spid="7835" grpId="12"/>
    </p:bldLst>
  </p:timing>
</p:sld>
</file>

<file path=ppt/slides/slide12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7845" name="Group 7845"/>
          <p:cNvGrpSpPr/>
          <p:nvPr/>
        </p:nvGrpSpPr>
        <p:grpSpPr>
          <a:xfrm>
            <a:off x="4245138" y="1725136"/>
            <a:ext cx="1791889" cy="2069276"/>
            <a:chOff x="0" y="0"/>
            <a:chExt cx="1791887" cy="2069274"/>
          </a:xfrm>
        </p:grpSpPr>
        <p:sp>
          <p:nvSpPr>
            <p:cNvPr id="7843" name="Shape 7843"/>
            <p:cNvSpPr/>
            <p:nvPr/>
          </p:nvSpPr>
          <p:spPr>
            <a:xfrm>
              <a:off x="-1" y="-1"/>
              <a:ext cx="1791889" cy="20692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21600" y="0"/>
                    <a:pt x="21600" y="0"/>
                  </a:cubicBezTo>
                  <a:cubicBezTo>
                    <a:pt x="12367" y="0"/>
                    <a:pt x="4320" y="4364"/>
                    <a:pt x="0" y="10818"/>
                  </a:cubicBezTo>
                  <a:cubicBezTo>
                    <a:pt x="21600" y="21600"/>
                    <a:pt x="21600" y="21600"/>
                    <a:pt x="21600" y="21600"/>
                  </a:cubicBezTo>
                  <a:close/>
                </a:path>
              </a:pathLst>
            </a:custGeom>
            <a:solidFill>
              <a:srgbClr val="495D6B"/>
            </a:solidFill>
            <a:ln w="12700" cap="flat">
              <a:noFill/>
              <a:miter lim="400000"/>
            </a:ln>
            <a:effectLst/>
          </p:spPr>
          <p:txBody>
            <a:bodyPr wrap="square" lIns="45719" tIns="45719" rIns="45719" bIns="45719" numCol="1" anchor="t">
              <a:noAutofit/>
            </a:bodyPr>
            <a:lstStyle/>
            <a:p>
              <a:pPr/>
            </a:p>
          </p:txBody>
        </p:sp>
        <p:sp>
          <p:nvSpPr>
            <p:cNvPr id="7844" name="Shape 7844"/>
            <p:cNvSpPr/>
            <p:nvPr/>
          </p:nvSpPr>
          <p:spPr>
            <a:xfrm>
              <a:off x="970708" y="582102"/>
              <a:ext cx="207864"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grpSp>
      <p:sp>
        <p:nvSpPr>
          <p:cNvPr id="7846" name="Shape 7846"/>
          <p:cNvSpPr/>
          <p:nvPr/>
        </p:nvSpPr>
        <p:spPr>
          <a:xfrm>
            <a:off x="6031417" y="3788802"/>
            <a:ext cx="12701" cy="12701"/>
          </a:xfrm>
          <a:prstGeom prst="rect">
            <a:avLst/>
          </a:prstGeom>
          <a:solidFill>
            <a:srgbClr val="F78E26"/>
          </a:solidFill>
          <a:ln w="12700">
            <a:miter lim="400000"/>
          </a:ln>
        </p:spPr>
        <p:txBody>
          <a:bodyPr lIns="45719" rIns="45719"/>
          <a:lstStyle/>
          <a:p>
            <a:pPr/>
          </a:p>
        </p:txBody>
      </p:sp>
      <p:grpSp>
        <p:nvGrpSpPr>
          <p:cNvPr id="7850" name="Group 7850"/>
          <p:cNvGrpSpPr/>
          <p:nvPr/>
        </p:nvGrpSpPr>
        <p:grpSpPr>
          <a:xfrm>
            <a:off x="971970" y="1725136"/>
            <a:ext cx="2423852" cy="869339"/>
            <a:chOff x="0" y="0"/>
            <a:chExt cx="2423851" cy="869338"/>
          </a:xfrm>
        </p:grpSpPr>
        <p:sp>
          <p:nvSpPr>
            <p:cNvPr id="7847" name="Shape 7847"/>
            <p:cNvSpPr/>
            <p:nvPr/>
          </p:nvSpPr>
          <p:spPr>
            <a:xfrm>
              <a:off x="0" y="0"/>
              <a:ext cx="299304"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495D6B"/>
                  </a:solidFill>
                  <a:latin typeface="FontAwesome"/>
                  <a:ea typeface="FontAwesome"/>
                  <a:cs typeface="FontAwesome"/>
                  <a:sym typeface="FontAwesome"/>
                </a:defRPr>
              </a:lvl1pPr>
            </a:lstStyle>
            <a:p>
              <a:pPr/>
              <a:r>
                <a:t>±</a:t>
              </a:r>
            </a:p>
          </p:txBody>
        </p:sp>
        <p:sp>
          <p:nvSpPr>
            <p:cNvPr id="7848" name="Shape 7848"/>
            <p:cNvSpPr/>
            <p:nvPr/>
          </p:nvSpPr>
          <p:spPr>
            <a:xfrm>
              <a:off x="544139" y="442618"/>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849" name="Shape 7849"/>
            <p:cNvSpPr/>
            <p:nvPr/>
          </p:nvSpPr>
          <p:spPr>
            <a:xfrm>
              <a:off x="529853" y="162440"/>
              <a:ext cx="189399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User Experience</a:t>
              </a:r>
            </a:p>
          </p:txBody>
        </p:sp>
      </p:grpSp>
      <p:grpSp>
        <p:nvGrpSpPr>
          <p:cNvPr id="7854" name="Group 7854"/>
          <p:cNvGrpSpPr/>
          <p:nvPr/>
        </p:nvGrpSpPr>
        <p:grpSpPr>
          <a:xfrm>
            <a:off x="865533" y="3241456"/>
            <a:ext cx="2530289" cy="912197"/>
            <a:chOff x="0" y="0"/>
            <a:chExt cx="2530288" cy="912196"/>
          </a:xfrm>
        </p:grpSpPr>
        <p:sp>
          <p:nvSpPr>
            <p:cNvPr id="7851" name="Shape 7851"/>
            <p:cNvSpPr/>
            <p:nvPr/>
          </p:nvSpPr>
          <p:spPr>
            <a:xfrm>
              <a:off x="0" y="0"/>
              <a:ext cx="512178" cy="46931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637C90"/>
                  </a:solidFill>
                  <a:latin typeface="FontAwesome"/>
                  <a:ea typeface="FontAwesome"/>
                  <a:cs typeface="FontAwesome"/>
                  <a:sym typeface="FontAwesome"/>
                </a:defRPr>
              </a:lvl1pPr>
            </a:lstStyle>
            <a:p>
              <a:pPr/>
              <a:r>
                <a:t></a:t>
              </a:r>
            </a:p>
          </p:txBody>
        </p:sp>
        <p:sp>
          <p:nvSpPr>
            <p:cNvPr id="7852" name="Shape 7852"/>
            <p:cNvSpPr/>
            <p:nvPr/>
          </p:nvSpPr>
          <p:spPr>
            <a:xfrm>
              <a:off x="650576" y="485476"/>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853" name="Shape 7853"/>
            <p:cNvSpPr/>
            <p:nvPr/>
          </p:nvSpPr>
          <p:spPr>
            <a:xfrm>
              <a:off x="636289" y="205298"/>
              <a:ext cx="189090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Sales Booster</a:t>
              </a:r>
            </a:p>
          </p:txBody>
        </p:sp>
      </p:grpSp>
      <p:grpSp>
        <p:nvGrpSpPr>
          <p:cNvPr id="7858" name="Group 7858"/>
          <p:cNvGrpSpPr/>
          <p:nvPr/>
        </p:nvGrpSpPr>
        <p:grpSpPr>
          <a:xfrm>
            <a:off x="836928" y="4790749"/>
            <a:ext cx="2558894" cy="912197"/>
            <a:chOff x="0" y="0"/>
            <a:chExt cx="2558893" cy="912196"/>
          </a:xfrm>
        </p:grpSpPr>
        <p:sp>
          <p:nvSpPr>
            <p:cNvPr id="7855" name="Shape 7855"/>
            <p:cNvSpPr/>
            <p:nvPr/>
          </p:nvSpPr>
          <p:spPr>
            <a:xfrm>
              <a:off x="0" y="0"/>
              <a:ext cx="196513"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800">
                  <a:solidFill>
                    <a:srgbClr val="7C95A5"/>
                  </a:solidFill>
                  <a:latin typeface="FontAwesome"/>
                  <a:ea typeface="FontAwesome"/>
                  <a:cs typeface="FontAwesome"/>
                  <a:sym typeface="FontAwesome"/>
                </a:defRPr>
              </a:lvl1pPr>
            </a:lstStyle>
            <a:p>
              <a:pPr/>
              <a:r>
                <a:t>|</a:t>
              </a:r>
            </a:p>
          </p:txBody>
        </p:sp>
        <p:sp>
          <p:nvSpPr>
            <p:cNvPr id="7856" name="Shape 7856"/>
            <p:cNvSpPr/>
            <p:nvPr/>
          </p:nvSpPr>
          <p:spPr>
            <a:xfrm>
              <a:off x="679181" y="485476"/>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857" name="Shape 7857"/>
            <p:cNvSpPr/>
            <p:nvPr/>
          </p:nvSpPr>
          <p:spPr>
            <a:xfrm>
              <a:off x="664894" y="205299"/>
              <a:ext cx="189090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Business Strategy</a:t>
              </a:r>
            </a:p>
          </p:txBody>
        </p:sp>
      </p:grpSp>
      <p:grpSp>
        <p:nvGrpSpPr>
          <p:cNvPr id="7862" name="Group 7862"/>
          <p:cNvGrpSpPr/>
          <p:nvPr/>
        </p:nvGrpSpPr>
        <p:grpSpPr>
          <a:xfrm>
            <a:off x="8911945" y="1682278"/>
            <a:ext cx="2411128" cy="912197"/>
            <a:chOff x="0" y="0"/>
            <a:chExt cx="2411127" cy="912196"/>
          </a:xfrm>
        </p:grpSpPr>
        <p:sp>
          <p:nvSpPr>
            <p:cNvPr id="7859" name="Shape 7859"/>
            <p:cNvSpPr/>
            <p:nvPr/>
          </p:nvSpPr>
          <p:spPr>
            <a:xfrm>
              <a:off x="-1" y="0"/>
              <a:ext cx="301909"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F23B48"/>
                  </a:solidFill>
                  <a:latin typeface="FontAwesome"/>
                  <a:ea typeface="FontAwesome"/>
                  <a:cs typeface="FontAwesome"/>
                  <a:sym typeface="FontAwesome"/>
                </a:defRPr>
              </a:lvl1pPr>
            </a:lstStyle>
            <a:p>
              <a:pPr/>
              <a:r>
                <a:t>ä</a:t>
              </a:r>
            </a:p>
          </p:txBody>
        </p:sp>
        <p:sp>
          <p:nvSpPr>
            <p:cNvPr id="7860" name="Shape 7860"/>
            <p:cNvSpPr/>
            <p:nvPr/>
          </p:nvSpPr>
          <p:spPr>
            <a:xfrm>
              <a:off x="531415" y="485476"/>
              <a:ext cx="1879713"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861" name="Shape 7861"/>
            <p:cNvSpPr/>
            <p:nvPr/>
          </p:nvSpPr>
          <p:spPr>
            <a:xfrm>
              <a:off x="517129" y="205298"/>
              <a:ext cx="189399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Recycle Product</a:t>
              </a:r>
            </a:p>
          </p:txBody>
        </p:sp>
      </p:grpSp>
      <p:grpSp>
        <p:nvGrpSpPr>
          <p:cNvPr id="7866" name="Group 7866"/>
          <p:cNvGrpSpPr/>
          <p:nvPr/>
        </p:nvGrpSpPr>
        <p:grpSpPr>
          <a:xfrm>
            <a:off x="8951619" y="3241456"/>
            <a:ext cx="2371453" cy="912197"/>
            <a:chOff x="0" y="0"/>
            <a:chExt cx="2371451" cy="912196"/>
          </a:xfrm>
        </p:grpSpPr>
        <p:sp>
          <p:nvSpPr>
            <p:cNvPr id="7863" name="Shape 7863"/>
            <p:cNvSpPr/>
            <p:nvPr/>
          </p:nvSpPr>
          <p:spPr>
            <a:xfrm>
              <a:off x="0" y="0"/>
              <a:ext cx="222558"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B8CBD3"/>
                  </a:solidFill>
                  <a:latin typeface="FontAwesome"/>
                  <a:ea typeface="FontAwesome"/>
                  <a:cs typeface="FontAwesome"/>
                  <a:sym typeface="FontAwesome"/>
                </a:defRPr>
              </a:lvl1pPr>
            </a:lstStyle>
            <a:p>
              <a:pPr/>
              <a:r>
                <a:t>-</a:t>
              </a:r>
            </a:p>
          </p:txBody>
        </p:sp>
        <p:sp>
          <p:nvSpPr>
            <p:cNvPr id="7864" name="Shape 7864"/>
            <p:cNvSpPr/>
            <p:nvPr/>
          </p:nvSpPr>
          <p:spPr>
            <a:xfrm>
              <a:off x="491740" y="485476"/>
              <a:ext cx="1879712"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865" name="Shape 7865"/>
            <p:cNvSpPr/>
            <p:nvPr/>
          </p:nvSpPr>
          <p:spPr>
            <a:xfrm>
              <a:off x="477454" y="205298"/>
              <a:ext cx="1890907"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B8CBD3"/>
                  </a:solidFill>
                  <a:latin typeface="Lato"/>
                  <a:ea typeface="Lato"/>
                  <a:cs typeface="Lato"/>
                  <a:sym typeface="Lato"/>
                </a:defRPr>
              </a:lvl1pPr>
            </a:lstStyle>
            <a:p>
              <a:pPr/>
              <a:r>
                <a:t>Light Content</a:t>
              </a:r>
            </a:p>
          </p:txBody>
        </p:sp>
      </p:grpSp>
      <p:grpSp>
        <p:nvGrpSpPr>
          <p:cNvPr id="7870" name="Group 7870"/>
          <p:cNvGrpSpPr/>
          <p:nvPr/>
        </p:nvGrpSpPr>
        <p:grpSpPr>
          <a:xfrm>
            <a:off x="8880796" y="4790749"/>
            <a:ext cx="2442276" cy="912197"/>
            <a:chOff x="0" y="0"/>
            <a:chExt cx="2442275" cy="912196"/>
          </a:xfrm>
        </p:grpSpPr>
        <p:sp>
          <p:nvSpPr>
            <p:cNvPr id="7867" name="Shape 7867"/>
            <p:cNvSpPr/>
            <p:nvPr/>
          </p:nvSpPr>
          <p:spPr>
            <a:xfrm>
              <a:off x="0" y="0"/>
              <a:ext cx="281940" cy="523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800">
                  <a:solidFill>
                    <a:srgbClr val="99AEBA"/>
                  </a:solidFill>
                  <a:latin typeface="FontAwesome"/>
                  <a:ea typeface="FontAwesome"/>
                  <a:cs typeface="FontAwesome"/>
                  <a:sym typeface="FontAwesome"/>
                </a:defRPr>
              </a:lvl1pPr>
            </a:lstStyle>
            <a:p>
              <a:pPr/>
              <a:r>
                <a:t>ç</a:t>
              </a:r>
            </a:p>
          </p:txBody>
        </p:sp>
        <p:sp>
          <p:nvSpPr>
            <p:cNvPr id="7868" name="Shape 7868"/>
            <p:cNvSpPr/>
            <p:nvPr/>
          </p:nvSpPr>
          <p:spPr>
            <a:xfrm>
              <a:off x="562562" y="485476"/>
              <a:ext cx="1879714" cy="4267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chocolate cake sweet pastry candy.</a:t>
              </a:r>
            </a:p>
          </p:txBody>
        </p:sp>
        <p:sp>
          <p:nvSpPr>
            <p:cNvPr id="7869" name="Shape 7869"/>
            <p:cNvSpPr/>
            <p:nvPr/>
          </p:nvSpPr>
          <p:spPr>
            <a:xfrm>
              <a:off x="548276" y="205299"/>
              <a:ext cx="189090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Success Key</a:t>
              </a:r>
            </a:p>
          </p:txBody>
        </p:sp>
      </p:grpSp>
      <p:grpSp>
        <p:nvGrpSpPr>
          <p:cNvPr id="7873" name="Group 7873"/>
          <p:cNvGrpSpPr/>
          <p:nvPr/>
        </p:nvGrpSpPr>
        <p:grpSpPr>
          <a:xfrm>
            <a:off x="6037026" y="1725136"/>
            <a:ext cx="1791888" cy="2069276"/>
            <a:chOff x="0" y="0"/>
            <a:chExt cx="1791887" cy="2069274"/>
          </a:xfrm>
        </p:grpSpPr>
        <p:sp>
          <p:nvSpPr>
            <p:cNvPr id="7871" name="Shape 7871"/>
            <p:cNvSpPr/>
            <p:nvPr/>
          </p:nvSpPr>
          <p:spPr>
            <a:xfrm>
              <a:off x="-1" y="-1"/>
              <a:ext cx="1791889" cy="20692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18"/>
                  </a:moveTo>
                  <a:cubicBezTo>
                    <a:pt x="17280" y="4364"/>
                    <a:pt x="9233" y="0"/>
                    <a:pt x="0" y="0"/>
                  </a:cubicBezTo>
                  <a:cubicBezTo>
                    <a:pt x="0" y="21600"/>
                    <a:pt x="0" y="21600"/>
                    <a:pt x="0" y="21600"/>
                  </a:cubicBezTo>
                  <a:lnTo>
                    <a:pt x="21600" y="10818"/>
                  </a:ln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7872" name="Shape 7872"/>
            <p:cNvSpPr/>
            <p:nvPr/>
          </p:nvSpPr>
          <p:spPr>
            <a:xfrm>
              <a:off x="640826" y="582102"/>
              <a:ext cx="210468"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ä</a:t>
              </a:r>
            </a:p>
          </p:txBody>
        </p:sp>
      </p:grpSp>
      <p:grpSp>
        <p:nvGrpSpPr>
          <p:cNvPr id="7876" name="Group 7876"/>
          <p:cNvGrpSpPr/>
          <p:nvPr/>
        </p:nvGrpSpPr>
        <p:grpSpPr>
          <a:xfrm>
            <a:off x="6037026" y="2761999"/>
            <a:ext cx="2069276" cy="2069275"/>
            <a:chOff x="0" y="0"/>
            <a:chExt cx="2069275" cy="2069274"/>
          </a:xfrm>
        </p:grpSpPr>
        <p:sp>
          <p:nvSpPr>
            <p:cNvPr id="7874" name="Shape 7874"/>
            <p:cNvSpPr/>
            <p:nvPr/>
          </p:nvSpPr>
          <p:spPr>
            <a:xfrm>
              <a:off x="0" y="-1"/>
              <a:ext cx="2069276" cy="20692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782"/>
                  </a:moveTo>
                  <a:cubicBezTo>
                    <a:pt x="18703" y="21600"/>
                    <a:pt x="18703" y="21600"/>
                    <a:pt x="18703" y="21600"/>
                  </a:cubicBezTo>
                  <a:cubicBezTo>
                    <a:pt x="20537" y="18410"/>
                    <a:pt x="21600" y="14742"/>
                    <a:pt x="21600" y="10782"/>
                  </a:cubicBezTo>
                  <a:cubicBezTo>
                    <a:pt x="21600" y="6858"/>
                    <a:pt x="20537" y="3154"/>
                    <a:pt x="18703" y="0"/>
                  </a:cubicBezTo>
                  <a:cubicBezTo>
                    <a:pt x="0" y="10782"/>
                    <a:pt x="0" y="10782"/>
                    <a:pt x="0" y="10782"/>
                  </a:cubicBezTo>
                  <a:close/>
                </a:path>
              </a:pathLst>
            </a:custGeom>
            <a:solidFill>
              <a:srgbClr val="B8CBD3"/>
            </a:solidFill>
            <a:ln w="12700" cap="flat">
              <a:noFill/>
              <a:miter lim="400000"/>
            </a:ln>
            <a:effectLst/>
          </p:spPr>
          <p:txBody>
            <a:bodyPr wrap="square" lIns="45719" tIns="45719" rIns="45719" bIns="45719" numCol="1" anchor="t">
              <a:noAutofit/>
            </a:bodyPr>
            <a:lstStyle/>
            <a:p>
              <a:pPr/>
            </a:p>
          </p:txBody>
        </p:sp>
        <p:sp>
          <p:nvSpPr>
            <p:cNvPr id="7875" name="Shape 7875"/>
            <p:cNvSpPr/>
            <p:nvPr/>
          </p:nvSpPr>
          <p:spPr>
            <a:xfrm>
              <a:off x="1481417" y="877026"/>
              <a:ext cx="131119"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7879" name="Group 7879"/>
          <p:cNvGrpSpPr/>
          <p:nvPr/>
        </p:nvGrpSpPr>
        <p:grpSpPr>
          <a:xfrm>
            <a:off x="6037026" y="3794411"/>
            <a:ext cx="1791888" cy="2069275"/>
            <a:chOff x="0" y="0"/>
            <a:chExt cx="1791887" cy="2069274"/>
          </a:xfrm>
        </p:grpSpPr>
        <p:sp>
          <p:nvSpPr>
            <p:cNvPr id="7877" name="Shape 7877"/>
            <p:cNvSpPr/>
            <p:nvPr/>
          </p:nvSpPr>
          <p:spPr>
            <a:xfrm>
              <a:off x="-1" y="-1"/>
              <a:ext cx="1791889" cy="20692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9233" y="21600"/>
                    <a:pt x="17280" y="17273"/>
                    <a:pt x="21600" y="10818"/>
                  </a:cubicBezTo>
                  <a:lnTo>
                    <a:pt x="0" y="0"/>
                  </a:ln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7878" name="Shape 7878"/>
            <p:cNvSpPr/>
            <p:nvPr/>
          </p:nvSpPr>
          <p:spPr>
            <a:xfrm>
              <a:off x="683186" y="1158970"/>
              <a:ext cx="190501"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2800">
                  <a:solidFill>
                    <a:srgbClr val="FFFFFF"/>
                  </a:solidFill>
                  <a:latin typeface="FontAwesome"/>
                  <a:ea typeface="FontAwesome"/>
                  <a:cs typeface="FontAwesome"/>
                  <a:sym typeface="FontAwesome"/>
                </a:defRPr>
              </a:lvl1pPr>
            </a:lstStyle>
            <a:p>
              <a:pPr/>
              <a:r>
                <a:t>ç</a:t>
              </a:r>
            </a:p>
          </p:txBody>
        </p:sp>
      </p:grpSp>
      <p:grpSp>
        <p:nvGrpSpPr>
          <p:cNvPr id="7882" name="Group 7882"/>
          <p:cNvGrpSpPr/>
          <p:nvPr/>
        </p:nvGrpSpPr>
        <p:grpSpPr>
          <a:xfrm>
            <a:off x="4245138" y="3794411"/>
            <a:ext cx="1791889" cy="2069275"/>
            <a:chOff x="0" y="0"/>
            <a:chExt cx="1791887" cy="2069274"/>
          </a:xfrm>
        </p:grpSpPr>
        <p:sp>
          <p:nvSpPr>
            <p:cNvPr id="7880" name="Shape 7880"/>
            <p:cNvSpPr/>
            <p:nvPr/>
          </p:nvSpPr>
          <p:spPr>
            <a:xfrm>
              <a:off x="-1" y="-1"/>
              <a:ext cx="1791889" cy="20692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10818"/>
                    <a:pt x="0" y="10818"/>
                    <a:pt x="0" y="10818"/>
                  </a:cubicBezTo>
                  <a:cubicBezTo>
                    <a:pt x="4320" y="17273"/>
                    <a:pt x="12367" y="21600"/>
                    <a:pt x="21600" y="21600"/>
                  </a:cubicBezTo>
                  <a:cubicBezTo>
                    <a:pt x="216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7881" name="Shape 7881"/>
            <p:cNvSpPr/>
            <p:nvPr/>
          </p:nvSpPr>
          <p:spPr>
            <a:xfrm>
              <a:off x="882279" y="1158970"/>
              <a:ext cx="127001"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2800">
                  <a:solidFill>
                    <a:srgbClr val="FFFFFF"/>
                  </a:solidFill>
                  <a:latin typeface="FontAwesome"/>
                  <a:ea typeface="FontAwesome"/>
                  <a:cs typeface="FontAwesome"/>
                  <a:sym typeface="FontAwesome"/>
                </a:defRPr>
              </a:lvl1pPr>
            </a:lstStyle>
            <a:p>
              <a:pPr/>
              <a:r>
                <a:t>|</a:t>
              </a:r>
            </a:p>
          </p:txBody>
        </p:sp>
      </p:grpSp>
      <p:grpSp>
        <p:nvGrpSpPr>
          <p:cNvPr id="7885" name="Group 7885"/>
          <p:cNvGrpSpPr/>
          <p:nvPr/>
        </p:nvGrpSpPr>
        <p:grpSpPr>
          <a:xfrm>
            <a:off x="3967750" y="2761999"/>
            <a:ext cx="2069276" cy="2069275"/>
            <a:chOff x="0" y="0"/>
            <a:chExt cx="2069275" cy="2069274"/>
          </a:xfrm>
        </p:grpSpPr>
        <p:sp>
          <p:nvSpPr>
            <p:cNvPr id="7883" name="Shape 7883"/>
            <p:cNvSpPr/>
            <p:nvPr/>
          </p:nvSpPr>
          <p:spPr>
            <a:xfrm>
              <a:off x="0" y="-1"/>
              <a:ext cx="2069276" cy="20692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897" y="0"/>
                  </a:moveTo>
                  <a:cubicBezTo>
                    <a:pt x="1063" y="3154"/>
                    <a:pt x="0" y="6858"/>
                    <a:pt x="0" y="10782"/>
                  </a:cubicBezTo>
                  <a:cubicBezTo>
                    <a:pt x="0" y="14742"/>
                    <a:pt x="1063" y="18410"/>
                    <a:pt x="2897" y="21600"/>
                  </a:cubicBezTo>
                  <a:cubicBezTo>
                    <a:pt x="21600" y="10782"/>
                    <a:pt x="21600" y="10782"/>
                    <a:pt x="21600" y="10782"/>
                  </a:cubicBezTo>
                  <a:lnTo>
                    <a:pt x="2897" y="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7884" name="Shape 7884"/>
            <p:cNvSpPr/>
            <p:nvPr/>
          </p:nvSpPr>
          <p:spPr>
            <a:xfrm>
              <a:off x="454993" y="877026"/>
              <a:ext cx="420739" cy="37787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grpSp>
      <p:sp>
        <p:nvSpPr>
          <p:cNvPr id="7886" name="Shape 7886"/>
          <p:cNvSpPr/>
          <p:nvPr>
            <p:ph type="body" sz="quarter" idx="1"/>
          </p:nvPr>
        </p:nvSpPr>
        <p:spPr>
          <a:prstGeom prst="rect">
            <a:avLst/>
          </a:prstGeom>
        </p:spPr>
        <p:txBody>
          <a:bodyPr/>
          <a:lstStyle/>
          <a:p>
            <a:pPr/>
            <a:r>
              <a:t>Creative Circle Chart </a:t>
            </a:r>
          </a:p>
        </p:txBody>
      </p:sp>
      <p:sp>
        <p:nvSpPr>
          <p:cNvPr id="7887" name="Shape 7887"/>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888" name="Shape 7888"/>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889" name="Shape 7889"/>
          <p:cNvSpPr/>
          <p:nvPr/>
        </p:nvSpPr>
        <p:spPr>
          <a:xfrm>
            <a:off x="5256783" y="3014168"/>
            <a:ext cx="1560487" cy="1560487"/>
          </a:xfrm>
          <a:prstGeom prst="ellipse">
            <a:avLst/>
          </a:prstGeom>
          <a:solidFill>
            <a:srgbClr val="FFFFFF"/>
          </a:solidFill>
          <a:ln w="12700">
            <a:miter lim="400000"/>
          </a:ln>
        </p:spPr>
        <p:txBody>
          <a:bodyPr lIns="45719" rIns="45719"/>
          <a:lstStyle/>
          <a:p>
            <a:pPr/>
          </a:p>
        </p:txBody>
      </p:sp>
      <p:sp>
        <p:nvSpPr>
          <p:cNvPr id="7890" name="Shape 7890"/>
          <p:cNvSpPr/>
          <p:nvPr/>
        </p:nvSpPr>
        <p:spPr>
          <a:xfrm>
            <a:off x="5677544" y="3248778"/>
            <a:ext cx="718965"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a:defRPr sz="7000">
                <a:solidFill>
                  <a:srgbClr val="808080"/>
                </a:solidFill>
                <a:latin typeface="FontAwesome"/>
                <a:ea typeface="FontAwesome"/>
                <a:cs typeface="FontAwesome"/>
                <a:sym typeface="FontAwesome"/>
              </a:defRPr>
            </a:lvl1pPr>
          </a:lstStyle>
          <a:p>
            <a:pPr/>
            <a:r>
              <a:t>¬</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886">
                                            <p:bg/>
                                          </p:spTgt>
                                        </p:tgtEl>
                                        <p:attrNameLst>
                                          <p:attrName>style.visibility</p:attrName>
                                        </p:attrNameLst>
                                      </p:cBhvr>
                                      <p:to>
                                        <p:strVal val="visible"/>
                                      </p:to>
                                    </p:set>
                                    <p:animEffect filter="wipe(left)" transition="in">
                                      <p:cBhvr>
                                        <p:cTn id="7" dur="500"/>
                                        <p:tgtEl>
                                          <p:spTgt spid="788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886">
                                            <p:txEl>
                                              <p:pRg st="0" end="0"/>
                                            </p:txEl>
                                          </p:spTgt>
                                        </p:tgtEl>
                                        <p:attrNameLst>
                                          <p:attrName>style.visibility</p:attrName>
                                        </p:attrNameLst>
                                      </p:cBhvr>
                                      <p:to>
                                        <p:strVal val="visible"/>
                                      </p:to>
                                    </p:set>
                                    <p:animEffect filter="wipe(left)" transition="in">
                                      <p:cBhvr>
                                        <p:cTn id="10" dur="500"/>
                                        <p:tgtEl>
                                          <p:spTgt spid="788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887">
                                            <p:bg/>
                                          </p:spTgt>
                                        </p:tgtEl>
                                        <p:attrNameLst>
                                          <p:attrName>style.visibility</p:attrName>
                                        </p:attrNameLst>
                                      </p:cBhvr>
                                      <p:to>
                                        <p:strVal val="visible"/>
                                      </p:to>
                                    </p:set>
                                    <p:animEffect filter="dissolve" transition="in">
                                      <p:cBhvr>
                                        <p:cTn id="15" dur="500"/>
                                        <p:tgtEl>
                                          <p:spTgt spid="788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887">
                                            <p:txEl>
                                              <p:pRg st="0" end="0"/>
                                            </p:txEl>
                                          </p:spTgt>
                                        </p:tgtEl>
                                        <p:attrNameLst>
                                          <p:attrName>style.visibility</p:attrName>
                                        </p:attrNameLst>
                                      </p:cBhvr>
                                      <p:to>
                                        <p:strVal val="visible"/>
                                      </p:to>
                                    </p:set>
                                    <p:animEffect filter="dissolve" transition="in">
                                      <p:cBhvr>
                                        <p:cTn id="18" dur="500"/>
                                        <p:tgtEl>
                                          <p:spTgt spid="788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7889"/>
                                        </p:tgtEl>
                                        <p:attrNameLst>
                                          <p:attrName>style.visibility</p:attrName>
                                        </p:attrNameLst>
                                      </p:cBhvr>
                                      <p:to>
                                        <p:strVal val="visible"/>
                                      </p:to>
                                    </p:set>
                                    <p:animEffect filter="dissolve" transition="in">
                                      <p:cBhvr>
                                        <p:cTn id="23" dur="250"/>
                                        <p:tgtEl>
                                          <p:spTgt spid="788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7845"/>
                                        </p:tgtEl>
                                        <p:attrNameLst>
                                          <p:attrName>style.visibility</p:attrName>
                                        </p:attrNameLst>
                                      </p:cBhvr>
                                      <p:to>
                                        <p:strVal val="visible"/>
                                      </p:to>
                                    </p:set>
                                    <p:animEffect filter="wipe(left)" transition="in">
                                      <p:cBhvr>
                                        <p:cTn id="28" dur="500"/>
                                        <p:tgtEl>
                                          <p:spTgt spid="7845"/>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8" presetID="22" grpId="5" fill="hold">
                                  <p:stCondLst>
                                    <p:cond delay="0"/>
                                  </p:stCondLst>
                                  <p:iterate type="el" backwards="0">
                                    <p:tmAbs val="0"/>
                                  </p:iterate>
                                  <p:childTnLst>
                                    <p:set>
                                      <p:cBhvr>
                                        <p:cTn id="32" fill="hold"/>
                                        <p:tgtEl>
                                          <p:spTgt spid="7873"/>
                                        </p:tgtEl>
                                        <p:attrNameLst>
                                          <p:attrName>style.visibility</p:attrName>
                                        </p:attrNameLst>
                                      </p:cBhvr>
                                      <p:to>
                                        <p:strVal val="visible"/>
                                      </p:to>
                                    </p:set>
                                    <p:animEffect filter="wipe(left)" transition="in">
                                      <p:cBhvr>
                                        <p:cTn id="33" dur="500"/>
                                        <p:tgtEl>
                                          <p:spTgt spid="7873"/>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1" presetID="22" grpId="6" fill="hold">
                                  <p:stCondLst>
                                    <p:cond delay="0"/>
                                  </p:stCondLst>
                                  <p:iterate type="el" backwards="0">
                                    <p:tmAbs val="0"/>
                                  </p:iterate>
                                  <p:childTnLst>
                                    <p:set>
                                      <p:cBhvr>
                                        <p:cTn id="37" fill="hold"/>
                                        <p:tgtEl>
                                          <p:spTgt spid="7876"/>
                                        </p:tgtEl>
                                        <p:attrNameLst>
                                          <p:attrName>style.visibility</p:attrName>
                                        </p:attrNameLst>
                                      </p:cBhvr>
                                      <p:to>
                                        <p:strVal val="visible"/>
                                      </p:to>
                                    </p:set>
                                    <p:animEffect filter="wipe(up)" transition="in">
                                      <p:cBhvr>
                                        <p:cTn id="38" dur="500"/>
                                        <p:tgtEl>
                                          <p:spTgt spid="7876"/>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2" presetID="22" grpId="7" fill="hold">
                                  <p:stCondLst>
                                    <p:cond delay="0"/>
                                  </p:stCondLst>
                                  <p:iterate type="el" backwards="0">
                                    <p:tmAbs val="0"/>
                                  </p:iterate>
                                  <p:childTnLst>
                                    <p:set>
                                      <p:cBhvr>
                                        <p:cTn id="42" fill="hold"/>
                                        <p:tgtEl>
                                          <p:spTgt spid="7879"/>
                                        </p:tgtEl>
                                        <p:attrNameLst>
                                          <p:attrName>style.visibility</p:attrName>
                                        </p:attrNameLst>
                                      </p:cBhvr>
                                      <p:to>
                                        <p:strVal val="visible"/>
                                      </p:to>
                                    </p:set>
                                    <p:animEffect filter="wipe(right)" transition="in">
                                      <p:cBhvr>
                                        <p:cTn id="43" dur="500"/>
                                        <p:tgtEl>
                                          <p:spTgt spid="7879"/>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2" presetID="22" grpId="8" fill="hold">
                                  <p:stCondLst>
                                    <p:cond delay="0"/>
                                  </p:stCondLst>
                                  <p:iterate type="el" backwards="0">
                                    <p:tmAbs val="0"/>
                                  </p:iterate>
                                  <p:childTnLst>
                                    <p:set>
                                      <p:cBhvr>
                                        <p:cTn id="47" fill="hold"/>
                                        <p:tgtEl>
                                          <p:spTgt spid="7882"/>
                                        </p:tgtEl>
                                        <p:attrNameLst>
                                          <p:attrName>style.visibility</p:attrName>
                                        </p:attrNameLst>
                                      </p:cBhvr>
                                      <p:to>
                                        <p:strVal val="visible"/>
                                      </p:to>
                                    </p:set>
                                    <p:animEffect filter="wipe(right)" transition="in">
                                      <p:cBhvr>
                                        <p:cTn id="48" dur="500"/>
                                        <p:tgtEl>
                                          <p:spTgt spid="7882"/>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4" presetID="22" grpId="9" fill="hold">
                                  <p:stCondLst>
                                    <p:cond delay="0"/>
                                  </p:stCondLst>
                                  <p:iterate type="el" backwards="0">
                                    <p:tmAbs val="0"/>
                                  </p:iterate>
                                  <p:childTnLst>
                                    <p:set>
                                      <p:cBhvr>
                                        <p:cTn id="52" fill="hold"/>
                                        <p:tgtEl>
                                          <p:spTgt spid="7885"/>
                                        </p:tgtEl>
                                        <p:attrNameLst>
                                          <p:attrName>style.visibility</p:attrName>
                                        </p:attrNameLst>
                                      </p:cBhvr>
                                      <p:to>
                                        <p:strVal val="visible"/>
                                      </p:to>
                                    </p:set>
                                    <p:animEffect filter="wipe(down)" transition="in">
                                      <p:cBhvr>
                                        <p:cTn id="53" dur="500"/>
                                        <p:tgtEl>
                                          <p:spTgt spid="7885"/>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7890"/>
                                        </p:tgtEl>
                                        <p:attrNameLst>
                                          <p:attrName>style.visibility</p:attrName>
                                        </p:attrNameLst>
                                      </p:cBhvr>
                                      <p:to>
                                        <p:strVal val="visible"/>
                                      </p:to>
                                    </p:set>
                                    <p:animEffect filter="dissolve" transition="in">
                                      <p:cBhvr>
                                        <p:cTn id="58" dur="2000"/>
                                        <p:tgtEl>
                                          <p:spTgt spid="7890"/>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1" fill="hold">
                                  <p:stCondLst>
                                    <p:cond delay="0"/>
                                  </p:stCondLst>
                                  <p:iterate type="el" backwards="0">
                                    <p:tmAbs val="0"/>
                                  </p:iterate>
                                  <p:childTnLst>
                                    <p:set>
                                      <p:cBhvr>
                                        <p:cTn id="62" fill="hold"/>
                                        <p:tgtEl>
                                          <p:spTgt spid="7850"/>
                                        </p:tgtEl>
                                        <p:attrNameLst>
                                          <p:attrName>style.visibility</p:attrName>
                                        </p:attrNameLst>
                                      </p:cBhvr>
                                      <p:to>
                                        <p:strVal val="visible"/>
                                      </p:to>
                                    </p:set>
                                    <p:animEffect filter="dissolve" transition="in">
                                      <p:cBhvr>
                                        <p:cTn id="63" dur="500"/>
                                        <p:tgtEl>
                                          <p:spTgt spid="7850"/>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7862"/>
                                        </p:tgtEl>
                                        <p:attrNameLst>
                                          <p:attrName>style.visibility</p:attrName>
                                        </p:attrNameLst>
                                      </p:cBhvr>
                                      <p:to>
                                        <p:strVal val="visible"/>
                                      </p:to>
                                    </p:set>
                                    <p:animEffect filter="dissolve" transition="in">
                                      <p:cBhvr>
                                        <p:cTn id="68" dur="500"/>
                                        <p:tgtEl>
                                          <p:spTgt spid="7862"/>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3" fill="hold">
                                  <p:stCondLst>
                                    <p:cond delay="0"/>
                                  </p:stCondLst>
                                  <p:iterate type="el" backwards="0">
                                    <p:tmAbs val="0"/>
                                  </p:iterate>
                                  <p:childTnLst>
                                    <p:set>
                                      <p:cBhvr>
                                        <p:cTn id="72" fill="hold"/>
                                        <p:tgtEl>
                                          <p:spTgt spid="7854"/>
                                        </p:tgtEl>
                                        <p:attrNameLst>
                                          <p:attrName>style.visibility</p:attrName>
                                        </p:attrNameLst>
                                      </p:cBhvr>
                                      <p:to>
                                        <p:strVal val="visible"/>
                                      </p:to>
                                    </p:set>
                                    <p:animEffect filter="dissolve" transition="in">
                                      <p:cBhvr>
                                        <p:cTn id="73" dur="500"/>
                                        <p:tgtEl>
                                          <p:spTgt spid="7854"/>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4" fill="hold">
                                  <p:stCondLst>
                                    <p:cond delay="0"/>
                                  </p:stCondLst>
                                  <p:iterate type="el" backwards="0">
                                    <p:tmAbs val="0"/>
                                  </p:iterate>
                                  <p:childTnLst>
                                    <p:set>
                                      <p:cBhvr>
                                        <p:cTn id="77" fill="hold"/>
                                        <p:tgtEl>
                                          <p:spTgt spid="7866"/>
                                        </p:tgtEl>
                                        <p:attrNameLst>
                                          <p:attrName>style.visibility</p:attrName>
                                        </p:attrNameLst>
                                      </p:cBhvr>
                                      <p:to>
                                        <p:strVal val="visible"/>
                                      </p:to>
                                    </p:set>
                                    <p:animEffect filter="dissolve" transition="in">
                                      <p:cBhvr>
                                        <p:cTn id="78" dur="500"/>
                                        <p:tgtEl>
                                          <p:spTgt spid="7866"/>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ID="9" grpId="15" fill="hold">
                                  <p:stCondLst>
                                    <p:cond delay="0"/>
                                  </p:stCondLst>
                                  <p:iterate type="el" backwards="0">
                                    <p:tmAbs val="0"/>
                                  </p:iterate>
                                  <p:childTnLst>
                                    <p:set>
                                      <p:cBhvr>
                                        <p:cTn id="82" fill="hold"/>
                                        <p:tgtEl>
                                          <p:spTgt spid="7858"/>
                                        </p:tgtEl>
                                        <p:attrNameLst>
                                          <p:attrName>style.visibility</p:attrName>
                                        </p:attrNameLst>
                                      </p:cBhvr>
                                      <p:to>
                                        <p:strVal val="visible"/>
                                      </p:to>
                                    </p:set>
                                    <p:animEffect filter="dissolve" transition="in">
                                      <p:cBhvr>
                                        <p:cTn id="83" dur="500"/>
                                        <p:tgtEl>
                                          <p:spTgt spid="7858"/>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ID="9" grpId="16" fill="hold">
                                  <p:stCondLst>
                                    <p:cond delay="0"/>
                                  </p:stCondLst>
                                  <p:iterate type="el" backwards="0">
                                    <p:tmAbs val="0"/>
                                  </p:iterate>
                                  <p:childTnLst>
                                    <p:set>
                                      <p:cBhvr>
                                        <p:cTn id="87" fill="hold"/>
                                        <p:tgtEl>
                                          <p:spTgt spid="7870"/>
                                        </p:tgtEl>
                                        <p:attrNameLst>
                                          <p:attrName>style.visibility</p:attrName>
                                        </p:attrNameLst>
                                      </p:cBhvr>
                                      <p:to>
                                        <p:strVal val="visible"/>
                                      </p:to>
                                    </p:set>
                                    <p:animEffect filter="dissolve" transition="in">
                                      <p:cBhvr>
                                        <p:cTn id="88" dur="500"/>
                                        <p:tgtEl>
                                          <p:spTgt spid="78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862" grpId="12"/>
      <p:bldP build="p" bldLvl="1" animBg="1" rev="0" advAuto="0" spid="7886" grpId="1"/>
      <p:bldP build="whole" bldLvl="1" animBg="1" rev="0" advAuto="0" spid="7858" grpId="15"/>
      <p:bldP build="whole" bldLvl="1" animBg="1" rev="0" advAuto="0" spid="7873" grpId="5"/>
      <p:bldP build="whole" bldLvl="1" animBg="1" rev="0" advAuto="0" spid="7885" grpId="9"/>
      <p:bldP build="p" bldLvl="1" animBg="1" rev="0" advAuto="0" spid="7887" grpId="2"/>
      <p:bldP build="whole" bldLvl="1" animBg="1" rev="0" advAuto="0" spid="7870" grpId="16"/>
      <p:bldP build="whole" bldLvl="1" animBg="1" rev="0" advAuto="0" spid="7854" grpId="13"/>
      <p:bldP build="whole" bldLvl="1" animBg="1" rev="0" advAuto="0" spid="7890" grpId="10"/>
      <p:bldP build="whole" bldLvl="1" animBg="1" rev="0" advAuto="0" spid="7866" grpId="14"/>
      <p:bldP build="whole" bldLvl="1" animBg="1" rev="0" advAuto="0" spid="7889" grpId="3"/>
      <p:bldP build="whole" bldLvl="1" animBg="1" rev="0" advAuto="0" spid="7879" grpId="7"/>
      <p:bldP build="whole" bldLvl="1" animBg="1" rev="0" advAuto="0" spid="7882" grpId="8"/>
      <p:bldP build="whole" bldLvl="1" animBg="1" rev="0" advAuto="0" spid="7850" grpId="11"/>
      <p:bldP build="whole" bldLvl="1" animBg="1" rev="0" advAuto="0" spid="7845" grpId="4"/>
      <p:bldP build="whole" bldLvl="1" animBg="1" rev="0" advAuto="0" spid="7876" grpId="6"/>
    </p:bldLst>
  </p:timing>
</p:sld>
</file>

<file path=ppt/slides/slide12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892" name="Shape 7892"/>
          <p:cNvSpPr/>
          <p:nvPr/>
        </p:nvSpPr>
        <p:spPr>
          <a:xfrm>
            <a:off x="8107212" y="-1"/>
            <a:ext cx="4084788" cy="6858001"/>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sp>
        <p:nvSpPr>
          <p:cNvPr id="7893" name="Shape 7893"/>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894" name="Shape 7894"/>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7895" name="Shape 7895"/>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896" name="Shape 7896"/>
          <p:cNvSpPr/>
          <p:nvPr/>
        </p:nvSpPr>
        <p:spPr>
          <a:xfrm>
            <a:off x="11471564" y="372774"/>
            <a:ext cx="431079" cy="298740"/>
          </a:xfrm>
          <a:prstGeom prst="roundRect">
            <a:avLst>
              <a:gd name="adj" fmla="val 50000"/>
            </a:avLst>
          </a:prstGeom>
          <a:solidFill>
            <a:srgbClr val="0D0D0D">
              <a:alpha val="20000"/>
            </a:srgbClr>
          </a:solidFill>
          <a:ln w="12700">
            <a:miter lim="400000"/>
          </a:ln>
        </p:spPr>
        <p:txBody>
          <a:bodyPr lIns="45719" rIns="45719" anchor="ctr"/>
          <a:lstStyle/>
          <a:p>
            <a:pPr algn="ctr">
              <a:defRPr>
                <a:solidFill>
                  <a:srgbClr val="808080"/>
                </a:solidFill>
              </a:defRPr>
            </a:pPr>
          </a:p>
        </p:txBody>
      </p:sp>
      <p:graphicFrame>
        <p:nvGraphicFramePr>
          <p:cNvPr id="7897" name="Chart 7897"/>
          <p:cNvGraphicFramePr/>
          <p:nvPr/>
        </p:nvGraphicFramePr>
        <p:xfrm>
          <a:off x="1077395" y="2127000"/>
          <a:ext cx="6000755" cy="3386531"/>
        </p:xfrm>
        <a:graphic xmlns:a="http://schemas.openxmlformats.org/drawingml/2006/main">
          <a:graphicData uri="http://schemas.openxmlformats.org/drawingml/2006/chart">
            <c:chart xmlns:c="http://schemas.openxmlformats.org/drawingml/2006/chart" r:id="rId2"/>
          </a:graphicData>
        </a:graphic>
      </p:graphicFrame>
      <p:grpSp>
        <p:nvGrpSpPr>
          <p:cNvPr id="7902" name="Group 7902"/>
          <p:cNvGrpSpPr/>
          <p:nvPr/>
        </p:nvGrpSpPr>
        <p:grpSpPr>
          <a:xfrm>
            <a:off x="6563500" y="1560138"/>
            <a:ext cx="545259" cy="601091"/>
            <a:chOff x="0" y="0"/>
            <a:chExt cx="545257" cy="601090"/>
          </a:xfrm>
        </p:grpSpPr>
        <p:sp>
          <p:nvSpPr>
            <p:cNvPr id="7898" name="Shape 7898"/>
            <p:cNvSpPr/>
            <p:nvPr/>
          </p:nvSpPr>
          <p:spPr>
            <a:xfrm rot="2700000">
              <a:off x="170493" y="354512"/>
              <a:ext cx="204272" cy="204273"/>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7901" name="Group 7901"/>
            <p:cNvGrpSpPr/>
            <p:nvPr/>
          </p:nvGrpSpPr>
          <p:grpSpPr>
            <a:xfrm>
              <a:off x="0" y="0"/>
              <a:ext cx="545258" cy="545257"/>
              <a:chOff x="0" y="0"/>
              <a:chExt cx="545257" cy="545256"/>
            </a:xfrm>
          </p:grpSpPr>
          <p:sp>
            <p:nvSpPr>
              <p:cNvPr id="7899" name="Shape 7899"/>
              <p:cNvSpPr/>
              <p:nvPr/>
            </p:nvSpPr>
            <p:spPr>
              <a:xfrm>
                <a:off x="0" y="-1"/>
                <a:ext cx="545258" cy="54525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900" name="Shape 7900"/>
              <p:cNvSpPr/>
              <p:nvPr/>
            </p:nvSpPr>
            <p:spPr>
              <a:xfrm>
                <a:off x="79851" y="106258"/>
                <a:ext cx="385555"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b</a:t>
                </a:r>
              </a:p>
            </p:txBody>
          </p:sp>
        </p:grpSp>
      </p:grpSp>
      <p:grpSp>
        <p:nvGrpSpPr>
          <p:cNvPr id="7907" name="Group 7907"/>
          <p:cNvGrpSpPr/>
          <p:nvPr/>
        </p:nvGrpSpPr>
        <p:grpSpPr>
          <a:xfrm>
            <a:off x="1466019" y="3897724"/>
            <a:ext cx="545258" cy="601092"/>
            <a:chOff x="0" y="0"/>
            <a:chExt cx="545257" cy="601090"/>
          </a:xfrm>
        </p:grpSpPr>
        <p:sp>
          <p:nvSpPr>
            <p:cNvPr id="7903" name="Shape 7903"/>
            <p:cNvSpPr/>
            <p:nvPr/>
          </p:nvSpPr>
          <p:spPr>
            <a:xfrm rot="2700000">
              <a:off x="170493" y="354512"/>
              <a:ext cx="204272" cy="204273"/>
            </a:xfrm>
            <a:prstGeom prst="rect">
              <a:avLst/>
            </a:prstGeom>
            <a:solidFill>
              <a:srgbClr val="80808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7906" name="Group 7906"/>
            <p:cNvGrpSpPr/>
            <p:nvPr/>
          </p:nvGrpSpPr>
          <p:grpSpPr>
            <a:xfrm>
              <a:off x="0" y="0"/>
              <a:ext cx="545258" cy="545257"/>
              <a:chOff x="0" y="0"/>
              <a:chExt cx="545257" cy="545256"/>
            </a:xfrm>
          </p:grpSpPr>
          <p:sp>
            <p:nvSpPr>
              <p:cNvPr id="7904" name="Shape 7904"/>
              <p:cNvSpPr/>
              <p:nvPr/>
            </p:nvSpPr>
            <p:spPr>
              <a:xfrm>
                <a:off x="0" y="-1"/>
                <a:ext cx="545258" cy="545258"/>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905" name="Shape 7905"/>
              <p:cNvSpPr/>
              <p:nvPr/>
            </p:nvSpPr>
            <p:spPr>
              <a:xfrm>
                <a:off x="79851" y="106258"/>
                <a:ext cx="385555"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c</a:t>
                </a:r>
              </a:p>
            </p:txBody>
          </p:sp>
        </p:grpSp>
      </p:grpSp>
      <p:sp>
        <p:nvSpPr>
          <p:cNvPr id="7908" name="Shape 7908"/>
          <p:cNvSpPr/>
          <p:nvPr/>
        </p:nvSpPr>
        <p:spPr>
          <a:xfrm>
            <a:off x="8507445" y="2022258"/>
            <a:ext cx="3325163"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gingerbread cotton candy. Bear claw croissant apple pie. Croissant cake tart liquorice tart pastry. iscuit wafer sweet apple pie. </a:t>
            </a:r>
          </a:p>
        </p:txBody>
      </p:sp>
      <p:sp>
        <p:nvSpPr>
          <p:cNvPr id="7909" name="Shape 7909"/>
          <p:cNvSpPr/>
          <p:nvPr/>
        </p:nvSpPr>
        <p:spPr>
          <a:xfrm>
            <a:off x="8495872" y="1712902"/>
            <a:ext cx="3338582"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F23B48"/>
                </a:solidFill>
                <a:latin typeface="Lato Bold"/>
                <a:ea typeface="Lato Bold"/>
                <a:cs typeface="Lato Bold"/>
                <a:sym typeface="Lato Bold"/>
              </a:defRPr>
            </a:lvl1pPr>
          </a:lstStyle>
          <a:p>
            <a:pPr/>
            <a:r>
              <a:t>Customer Data Analysis</a:t>
            </a:r>
          </a:p>
        </p:txBody>
      </p:sp>
      <p:sp>
        <p:nvSpPr>
          <p:cNvPr id="7910" name="Shape 7910"/>
          <p:cNvSpPr/>
          <p:nvPr/>
        </p:nvSpPr>
        <p:spPr>
          <a:xfrm>
            <a:off x="8481056" y="1226675"/>
            <a:ext cx="1454514"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2800">
                <a:solidFill>
                  <a:srgbClr val="F23B48"/>
                </a:solidFill>
                <a:latin typeface="Lato Black"/>
                <a:ea typeface="Lato Black"/>
                <a:cs typeface="Lato Black"/>
                <a:sym typeface="Lato Black"/>
              </a:defRPr>
            </a:lvl1pPr>
          </a:lstStyle>
          <a:p>
            <a:pPr/>
            <a:r>
              <a:t>2014</a:t>
            </a:r>
          </a:p>
        </p:txBody>
      </p:sp>
      <p:sp>
        <p:nvSpPr>
          <p:cNvPr id="7911" name="Shape 7911"/>
          <p:cNvSpPr/>
          <p:nvPr/>
        </p:nvSpPr>
        <p:spPr>
          <a:xfrm>
            <a:off x="8507445" y="4047178"/>
            <a:ext cx="3325163"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gingerbread cotton candy. </a:t>
            </a:r>
          </a:p>
        </p:txBody>
      </p:sp>
      <p:sp>
        <p:nvSpPr>
          <p:cNvPr id="7912" name="Shape 7912"/>
          <p:cNvSpPr/>
          <p:nvPr/>
        </p:nvSpPr>
        <p:spPr>
          <a:xfrm>
            <a:off x="8495872" y="3737821"/>
            <a:ext cx="3338582"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637C90"/>
                </a:solidFill>
                <a:latin typeface="Lato Bold"/>
                <a:ea typeface="Lato Bold"/>
                <a:cs typeface="Lato Bold"/>
                <a:sym typeface="Lato Bold"/>
              </a:defRPr>
            </a:lvl1pPr>
          </a:lstStyle>
          <a:p>
            <a:pPr/>
            <a:r>
              <a:t>Customer Data Analysis</a:t>
            </a:r>
          </a:p>
        </p:txBody>
      </p:sp>
      <p:sp>
        <p:nvSpPr>
          <p:cNvPr id="7913" name="Shape 7913"/>
          <p:cNvSpPr/>
          <p:nvPr/>
        </p:nvSpPr>
        <p:spPr>
          <a:xfrm>
            <a:off x="8481056" y="3251594"/>
            <a:ext cx="1454514"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2800">
                <a:solidFill>
                  <a:srgbClr val="637C90"/>
                </a:solidFill>
                <a:latin typeface="Lato Black"/>
                <a:ea typeface="Lato Black"/>
                <a:cs typeface="Lato Black"/>
                <a:sym typeface="Lato Black"/>
              </a:defRPr>
            </a:lvl1pPr>
          </a:lstStyle>
          <a:p>
            <a:pPr/>
            <a:r>
              <a:t>2013</a:t>
            </a:r>
          </a:p>
        </p:txBody>
      </p:sp>
      <p:sp>
        <p:nvSpPr>
          <p:cNvPr id="7914" name="Shape 7914"/>
          <p:cNvSpPr/>
          <p:nvPr/>
        </p:nvSpPr>
        <p:spPr>
          <a:xfrm>
            <a:off x="8507445" y="5544713"/>
            <a:ext cx="3325163"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gingerbread cotton candy. </a:t>
            </a:r>
          </a:p>
        </p:txBody>
      </p:sp>
      <p:sp>
        <p:nvSpPr>
          <p:cNvPr id="7915" name="Shape 7915"/>
          <p:cNvSpPr/>
          <p:nvPr/>
        </p:nvSpPr>
        <p:spPr>
          <a:xfrm>
            <a:off x="8495872" y="5235356"/>
            <a:ext cx="3338582"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99AEBA"/>
                </a:solidFill>
                <a:latin typeface="Lato Bold"/>
                <a:ea typeface="Lato Bold"/>
                <a:cs typeface="Lato Bold"/>
                <a:sym typeface="Lato Bold"/>
              </a:defRPr>
            </a:lvl1pPr>
          </a:lstStyle>
          <a:p>
            <a:pPr/>
            <a:r>
              <a:t>Customer Data Analysis</a:t>
            </a:r>
          </a:p>
        </p:txBody>
      </p:sp>
      <p:sp>
        <p:nvSpPr>
          <p:cNvPr id="7916" name="Shape 7916"/>
          <p:cNvSpPr/>
          <p:nvPr/>
        </p:nvSpPr>
        <p:spPr>
          <a:xfrm>
            <a:off x="8481056" y="4749129"/>
            <a:ext cx="1454514"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2800">
                <a:solidFill>
                  <a:srgbClr val="99AEBA"/>
                </a:solidFill>
                <a:latin typeface="Lato Black"/>
                <a:ea typeface="Lato Black"/>
                <a:cs typeface="Lato Black"/>
                <a:sym typeface="Lato Black"/>
              </a:defRPr>
            </a:lvl1pPr>
          </a:lstStyle>
          <a:p>
            <a:pPr/>
            <a:r>
              <a:t>2012</a:t>
            </a:r>
          </a:p>
        </p:txBody>
      </p:sp>
      <p:pic>
        <p:nvPicPr>
          <p:cNvPr id="7917" name="PlaceholderImage.png"/>
          <p:cNvPicPr>
            <a:picLocks noChangeAspect="1"/>
          </p:cNvPicPr>
          <p:nvPr>
            <p:ph type="pic" idx="13"/>
          </p:nvPr>
        </p:nvPicPr>
        <p:blipFill>
          <a:blip r:embed="rId3">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894">
                                            <p:bg/>
                                          </p:spTgt>
                                        </p:tgtEl>
                                        <p:attrNameLst>
                                          <p:attrName>style.visibility</p:attrName>
                                        </p:attrNameLst>
                                      </p:cBhvr>
                                      <p:to>
                                        <p:strVal val="visible"/>
                                      </p:to>
                                    </p:set>
                                    <p:animEffect filter="wipe(left)" transition="in">
                                      <p:cBhvr>
                                        <p:cTn id="7" dur="500"/>
                                        <p:tgtEl>
                                          <p:spTgt spid="789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894">
                                            <p:txEl>
                                              <p:pRg st="0" end="0"/>
                                            </p:txEl>
                                          </p:spTgt>
                                        </p:tgtEl>
                                        <p:attrNameLst>
                                          <p:attrName>style.visibility</p:attrName>
                                        </p:attrNameLst>
                                      </p:cBhvr>
                                      <p:to>
                                        <p:strVal val="visible"/>
                                      </p:to>
                                    </p:set>
                                    <p:animEffect filter="wipe(left)" transition="in">
                                      <p:cBhvr>
                                        <p:cTn id="10" dur="500"/>
                                        <p:tgtEl>
                                          <p:spTgt spid="78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893">
                                            <p:bg/>
                                          </p:spTgt>
                                        </p:tgtEl>
                                        <p:attrNameLst>
                                          <p:attrName>style.visibility</p:attrName>
                                        </p:attrNameLst>
                                      </p:cBhvr>
                                      <p:to>
                                        <p:strVal val="visible"/>
                                      </p:to>
                                    </p:set>
                                    <p:animEffect filter="dissolve" transition="in">
                                      <p:cBhvr>
                                        <p:cTn id="15" dur="500"/>
                                        <p:tgtEl>
                                          <p:spTgt spid="789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893">
                                            <p:txEl>
                                              <p:pRg st="0" end="0"/>
                                            </p:txEl>
                                          </p:spTgt>
                                        </p:tgtEl>
                                        <p:attrNameLst>
                                          <p:attrName>style.visibility</p:attrName>
                                        </p:attrNameLst>
                                      </p:cBhvr>
                                      <p:to>
                                        <p:strVal val="visible"/>
                                      </p:to>
                                    </p:set>
                                    <p:animEffect filter="dissolve" transition="in">
                                      <p:cBhvr>
                                        <p:cTn id="18" dur="500"/>
                                        <p:tgtEl>
                                          <p:spTgt spid="789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childTnLst>
                                    <p:set>
                                      <p:cBhvr>
                                        <p:cTn id="22" fill="hold"/>
                                        <p:tgtEl>
                                          <p:spTgt spid="7897">
                                            <p:graphicEl>
                                              <a:chart bldStep="gridLegend" categoryIdx="-3" seriesIdx="-3"/>
                                            </p:graphicEl>
                                          </p:spTgt>
                                        </p:tgtEl>
                                        <p:attrNameLst>
                                          <p:attrName>style.visibility</p:attrName>
                                        </p:attrNameLst>
                                      </p:cBhvr>
                                      <p:to>
                                        <p:strVal val="visible"/>
                                      </p:to>
                                    </p:set>
                                    <p:animEffect filter="wipe(left)" transition="in">
                                      <p:cBhvr>
                                        <p:cTn id="23" dur="500"/>
                                        <p:tgtEl>
                                          <p:spTgt spid="7897">
                                            <p:graphicEl>
                                              <a:chart bldStep="gridLegend" categoryIdx="-3" seriesIdx="-3"/>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3" fill="hold">
                                  <p:stCondLst>
                                    <p:cond delay="0"/>
                                  </p:stCondLst>
                                  <p:childTnLst>
                                    <p:set>
                                      <p:cBhvr>
                                        <p:cTn id="27" fill="hold"/>
                                        <p:tgtEl>
                                          <p:spTgt spid="7897">
                                            <p:graphicEl>
                                              <a:chart bldStep="series" categoryIdx="-4" seriesIdx="0"/>
                                            </p:graphicEl>
                                          </p:spTgt>
                                        </p:tgtEl>
                                        <p:attrNameLst>
                                          <p:attrName>style.visibility</p:attrName>
                                        </p:attrNameLst>
                                      </p:cBhvr>
                                      <p:to>
                                        <p:strVal val="visible"/>
                                      </p:to>
                                    </p:set>
                                    <p:animEffect filter="wipe(left)" transition="in">
                                      <p:cBhvr>
                                        <p:cTn id="28" dur="500"/>
                                        <p:tgtEl>
                                          <p:spTgt spid="7897">
                                            <p:graphicEl>
                                              <a:chart bldStep="series" categoryIdx="-4" seriesIdx="0"/>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 grpId="4" fill="hold">
                                  <p:stCondLst>
                                    <p:cond delay="0"/>
                                  </p:stCondLst>
                                  <p:iterate type="el" backwards="0">
                                    <p:tmAbs val="0"/>
                                  </p:iterate>
                                  <p:childTnLst>
                                    <p:set>
                                      <p:cBhvr>
                                        <p:cTn id="32" fill="hold"/>
                                        <p:tgtEl>
                                          <p:spTgt spid="7907"/>
                                        </p:tgtEl>
                                        <p:attrNameLst>
                                          <p:attrName>style.visibility</p:attrName>
                                        </p:attrNameLst>
                                      </p:cBhvr>
                                      <p:to>
                                        <p:strVal val="visible"/>
                                      </p:to>
                                    </p:set>
                                    <p:anim calcmode="lin" valueType="num">
                                      <p:cBhvr>
                                        <p:cTn id="33" dur="500" fill="hold"/>
                                        <p:tgtEl>
                                          <p:spTgt spid="7907"/>
                                        </p:tgtEl>
                                        <p:attrNameLst>
                                          <p:attrName>ppt_x</p:attrName>
                                        </p:attrNameLst>
                                      </p:cBhvr>
                                      <p:tavLst>
                                        <p:tav tm="0">
                                          <p:val>
                                            <p:strVal val="#ppt_x"/>
                                          </p:val>
                                        </p:tav>
                                        <p:tav tm="100000">
                                          <p:val>
                                            <p:strVal val="#ppt_x"/>
                                          </p:val>
                                        </p:tav>
                                      </p:tavLst>
                                    </p:anim>
                                    <p:anim calcmode="lin" valueType="num">
                                      <p:cBhvr>
                                        <p:cTn id="34" dur="500" fill="hold"/>
                                        <p:tgtEl>
                                          <p:spTgt spid="790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Class="entr" nodeType="clickEffect" presetSubtype="4" presetID="2" grpId="5" fill="hold">
                                  <p:stCondLst>
                                    <p:cond delay="0"/>
                                  </p:stCondLst>
                                  <p:iterate type="el" backwards="0">
                                    <p:tmAbs val="0"/>
                                  </p:iterate>
                                  <p:childTnLst>
                                    <p:set>
                                      <p:cBhvr>
                                        <p:cTn id="38" fill="hold"/>
                                        <p:tgtEl>
                                          <p:spTgt spid="7902"/>
                                        </p:tgtEl>
                                        <p:attrNameLst>
                                          <p:attrName>style.visibility</p:attrName>
                                        </p:attrNameLst>
                                      </p:cBhvr>
                                      <p:to>
                                        <p:strVal val="visible"/>
                                      </p:to>
                                    </p:set>
                                    <p:anim calcmode="lin" valueType="num">
                                      <p:cBhvr>
                                        <p:cTn id="39" dur="500" fill="hold"/>
                                        <p:tgtEl>
                                          <p:spTgt spid="7902"/>
                                        </p:tgtEl>
                                        <p:attrNameLst>
                                          <p:attrName>ppt_x</p:attrName>
                                        </p:attrNameLst>
                                      </p:cBhvr>
                                      <p:tavLst>
                                        <p:tav tm="0">
                                          <p:val>
                                            <p:strVal val="#ppt_x"/>
                                          </p:val>
                                        </p:tav>
                                        <p:tav tm="100000">
                                          <p:val>
                                            <p:strVal val="#ppt_x"/>
                                          </p:val>
                                        </p:tav>
                                      </p:tavLst>
                                    </p:anim>
                                    <p:anim calcmode="lin" valueType="num">
                                      <p:cBhvr>
                                        <p:cTn id="40" dur="500" fill="hold"/>
                                        <p:tgtEl>
                                          <p:spTgt spid="7902"/>
                                        </p:tgtEl>
                                        <p:attrNameLst>
                                          <p:attrName>ppt_y</p:attrName>
                                        </p:attrNameLst>
                                      </p:cBhvr>
                                      <p:tavLst>
                                        <p:tav tm="0">
                                          <p:val>
                                            <p:strVal val="1+#ppt_h/2"/>
                                          </p:val>
                                        </p:tav>
                                        <p:tav tm="100000">
                                          <p:val>
                                            <p:strVal val="#ppt_y"/>
                                          </p:val>
                                        </p:tav>
                                      </p:tavLst>
                                    </p:anim>
                                  </p:childTnLst>
                                </p:cTn>
                              </p:par>
                            </p:childTnLst>
                          </p:cTn>
                        </p:par>
                        <p:par>
                          <p:cTn id="41" fill="hold">
                            <p:stCondLst>
                              <p:cond delay="500"/>
                            </p:stCondLst>
                            <p:childTnLst>
                              <p:par>
                                <p:cTn id="42" presetClass="entr" nodeType="afterEffect" presetSubtype="4" presetID="22" grpId="6" fill="hold">
                                  <p:stCondLst>
                                    <p:cond delay="0"/>
                                  </p:stCondLst>
                                  <p:iterate type="el" backwards="0">
                                    <p:tmAbs val="0"/>
                                  </p:iterate>
                                  <p:childTnLst>
                                    <p:set>
                                      <p:cBhvr>
                                        <p:cTn id="43" fill="hold"/>
                                        <p:tgtEl>
                                          <p:spTgt spid="7892"/>
                                        </p:tgtEl>
                                        <p:attrNameLst>
                                          <p:attrName>style.visibility</p:attrName>
                                        </p:attrNameLst>
                                      </p:cBhvr>
                                      <p:to>
                                        <p:strVal val="visible"/>
                                      </p:to>
                                    </p:set>
                                    <p:animEffect filter="wipe(down)" transition="in">
                                      <p:cBhvr>
                                        <p:cTn id="44" dur="500"/>
                                        <p:tgtEl>
                                          <p:spTgt spid="7892"/>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Subtype="4" presetID="22" grpId="7" fill="hold">
                                  <p:stCondLst>
                                    <p:cond delay="0"/>
                                  </p:stCondLst>
                                  <p:iterate type="el" backwards="0">
                                    <p:tmAbs val="0"/>
                                  </p:iterate>
                                  <p:childTnLst>
                                    <p:set>
                                      <p:cBhvr>
                                        <p:cTn id="48" fill="hold"/>
                                        <p:tgtEl>
                                          <p:spTgt spid="7908"/>
                                        </p:tgtEl>
                                        <p:attrNameLst>
                                          <p:attrName>style.visibility</p:attrName>
                                        </p:attrNameLst>
                                      </p:cBhvr>
                                      <p:to>
                                        <p:strVal val="visible"/>
                                      </p:to>
                                    </p:set>
                                    <p:animEffect filter="wipe(down)" transition="in">
                                      <p:cBhvr>
                                        <p:cTn id="49" dur="500"/>
                                        <p:tgtEl>
                                          <p:spTgt spid="7908"/>
                                        </p:tgtEl>
                                      </p:cBhvr>
                                    </p:animEffect>
                                  </p:childTnLst>
                                </p:cTn>
                              </p:par>
                            </p:childTnLst>
                          </p:cTn>
                        </p:par>
                        <p:par>
                          <p:cTn id="50" fill="hold">
                            <p:stCondLst>
                              <p:cond delay="500"/>
                            </p:stCondLst>
                            <p:childTnLst>
                              <p:par>
                                <p:cTn id="51" presetClass="entr" nodeType="afterEffect" presetSubtype="4" presetID="22" grpId="8" fill="hold">
                                  <p:stCondLst>
                                    <p:cond delay="0"/>
                                  </p:stCondLst>
                                  <p:iterate type="el" backwards="0">
                                    <p:tmAbs val="0"/>
                                  </p:iterate>
                                  <p:childTnLst>
                                    <p:set>
                                      <p:cBhvr>
                                        <p:cTn id="52" fill="hold"/>
                                        <p:tgtEl>
                                          <p:spTgt spid="7909"/>
                                        </p:tgtEl>
                                        <p:attrNameLst>
                                          <p:attrName>style.visibility</p:attrName>
                                        </p:attrNameLst>
                                      </p:cBhvr>
                                      <p:to>
                                        <p:strVal val="visible"/>
                                      </p:to>
                                    </p:set>
                                    <p:animEffect filter="wipe(down)" transition="in">
                                      <p:cBhvr>
                                        <p:cTn id="53" dur="500"/>
                                        <p:tgtEl>
                                          <p:spTgt spid="7909"/>
                                        </p:tgtEl>
                                      </p:cBhvr>
                                    </p:animEffect>
                                  </p:childTnLst>
                                </p:cTn>
                              </p:par>
                            </p:childTnLst>
                          </p:cTn>
                        </p:par>
                        <p:par>
                          <p:cTn id="54" fill="hold">
                            <p:stCondLst>
                              <p:cond delay="1000"/>
                            </p:stCondLst>
                            <p:childTnLst>
                              <p:par>
                                <p:cTn id="55" presetClass="entr" nodeType="afterEffect" presetSubtype="4" presetID="22" grpId="9" fill="hold">
                                  <p:stCondLst>
                                    <p:cond delay="0"/>
                                  </p:stCondLst>
                                  <p:iterate type="el" backwards="0">
                                    <p:tmAbs val="0"/>
                                  </p:iterate>
                                  <p:childTnLst>
                                    <p:set>
                                      <p:cBhvr>
                                        <p:cTn id="56" fill="hold"/>
                                        <p:tgtEl>
                                          <p:spTgt spid="7910"/>
                                        </p:tgtEl>
                                        <p:attrNameLst>
                                          <p:attrName>style.visibility</p:attrName>
                                        </p:attrNameLst>
                                      </p:cBhvr>
                                      <p:to>
                                        <p:strVal val="visible"/>
                                      </p:to>
                                    </p:set>
                                    <p:animEffect filter="wipe(down)" transition="in">
                                      <p:cBhvr>
                                        <p:cTn id="57" dur="500"/>
                                        <p:tgtEl>
                                          <p:spTgt spid="7910"/>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Subtype="4" presetID="22" grpId="10" fill="hold">
                                  <p:stCondLst>
                                    <p:cond delay="0"/>
                                  </p:stCondLst>
                                  <p:iterate type="el" backwards="0">
                                    <p:tmAbs val="0"/>
                                  </p:iterate>
                                  <p:childTnLst>
                                    <p:set>
                                      <p:cBhvr>
                                        <p:cTn id="61" fill="hold"/>
                                        <p:tgtEl>
                                          <p:spTgt spid="7913"/>
                                        </p:tgtEl>
                                        <p:attrNameLst>
                                          <p:attrName>style.visibility</p:attrName>
                                        </p:attrNameLst>
                                      </p:cBhvr>
                                      <p:to>
                                        <p:strVal val="visible"/>
                                      </p:to>
                                    </p:set>
                                    <p:animEffect filter="wipe(down)" transition="in">
                                      <p:cBhvr>
                                        <p:cTn id="62" dur="500"/>
                                        <p:tgtEl>
                                          <p:spTgt spid="7913"/>
                                        </p:tgtEl>
                                      </p:cBhvr>
                                    </p:animEffect>
                                  </p:childTnLst>
                                </p:cTn>
                              </p:par>
                            </p:childTnLst>
                          </p:cTn>
                        </p:par>
                        <p:par>
                          <p:cTn id="63" fill="hold">
                            <p:stCondLst>
                              <p:cond delay="500"/>
                            </p:stCondLst>
                            <p:childTnLst>
                              <p:par>
                                <p:cTn id="64" presetClass="entr" nodeType="afterEffect" presetSubtype="4" presetID="22" grpId="11" fill="hold">
                                  <p:stCondLst>
                                    <p:cond delay="0"/>
                                  </p:stCondLst>
                                  <p:iterate type="el" backwards="0">
                                    <p:tmAbs val="0"/>
                                  </p:iterate>
                                  <p:childTnLst>
                                    <p:set>
                                      <p:cBhvr>
                                        <p:cTn id="65" fill="hold"/>
                                        <p:tgtEl>
                                          <p:spTgt spid="7912"/>
                                        </p:tgtEl>
                                        <p:attrNameLst>
                                          <p:attrName>style.visibility</p:attrName>
                                        </p:attrNameLst>
                                      </p:cBhvr>
                                      <p:to>
                                        <p:strVal val="visible"/>
                                      </p:to>
                                    </p:set>
                                    <p:animEffect filter="wipe(down)" transition="in">
                                      <p:cBhvr>
                                        <p:cTn id="66" dur="500"/>
                                        <p:tgtEl>
                                          <p:spTgt spid="7912"/>
                                        </p:tgtEl>
                                      </p:cBhvr>
                                    </p:animEffect>
                                  </p:childTnLst>
                                </p:cTn>
                              </p:par>
                            </p:childTnLst>
                          </p:cTn>
                        </p:par>
                        <p:par>
                          <p:cTn id="67" fill="hold">
                            <p:stCondLst>
                              <p:cond delay="1000"/>
                            </p:stCondLst>
                            <p:childTnLst>
                              <p:par>
                                <p:cTn id="68" presetClass="entr" nodeType="afterEffect" presetSubtype="4" presetID="22" grpId="12" fill="hold">
                                  <p:stCondLst>
                                    <p:cond delay="0"/>
                                  </p:stCondLst>
                                  <p:iterate type="el" backwards="0">
                                    <p:tmAbs val="0"/>
                                  </p:iterate>
                                  <p:childTnLst>
                                    <p:set>
                                      <p:cBhvr>
                                        <p:cTn id="69" fill="hold"/>
                                        <p:tgtEl>
                                          <p:spTgt spid="7911"/>
                                        </p:tgtEl>
                                        <p:attrNameLst>
                                          <p:attrName>style.visibility</p:attrName>
                                        </p:attrNameLst>
                                      </p:cBhvr>
                                      <p:to>
                                        <p:strVal val="visible"/>
                                      </p:to>
                                    </p:set>
                                    <p:animEffect filter="wipe(down)" transition="in">
                                      <p:cBhvr>
                                        <p:cTn id="70" dur="500"/>
                                        <p:tgtEl>
                                          <p:spTgt spid="7911"/>
                                        </p:tgtEl>
                                      </p:cBhvr>
                                    </p:animEffect>
                                  </p:childTnLst>
                                </p:cTn>
                              </p:par>
                            </p:childTnLst>
                          </p:cTn>
                        </p:par>
                      </p:childTnLst>
                    </p:cTn>
                  </p:par>
                  <p:par>
                    <p:cTn id="71" fill="hold">
                      <p:stCondLst>
                        <p:cond delay="indefinite"/>
                      </p:stCondLst>
                      <p:childTnLst>
                        <p:par>
                          <p:cTn id="72" fill="hold">
                            <p:stCondLst>
                              <p:cond delay="0"/>
                            </p:stCondLst>
                            <p:childTnLst>
                              <p:par>
                                <p:cTn id="73" presetClass="entr" nodeType="clickEffect" presetSubtype="4" presetID="22" grpId="13" fill="hold">
                                  <p:stCondLst>
                                    <p:cond delay="0"/>
                                  </p:stCondLst>
                                  <p:iterate type="el" backwards="0">
                                    <p:tmAbs val="0"/>
                                  </p:iterate>
                                  <p:childTnLst>
                                    <p:set>
                                      <p:cBhvr>
                                        <p:cTn id="74" fill="hold"/>
                                        <p:tgtEl>
                                          <p:spTgt spid="7916"/>
                                        </p:tgtEl>
                                        <p:attrNameLst>
                                          <p:attrName>style.visibility</p:attrName>
                                        </p:attrNameLst>
                                      </p:cBhvr>
                                      <p:to>
                                        <p:strVal val="visible"/>
                                      </p:to>
                                    </p:set>
                                    <p:animEffect filter="wipe(down)" transition="in">
                                      <p:cBhvr>
                                        <p:cTn id="75" dur="500"/>
                                        <p:tgtEl>
                                          <p:spTgt spid="7916"/>
                                        </p:tgtEl>
                                      </p:cBhvr>
                                    </p:animEffect>
                                  </p:childTnLst>
                                </p:cTn>
                              </p:par>
                            </p:childTnLst>
                          </p:cTn>
                        </p:par>
                        <p:par>
                          <p:cTn id="76" fill="hold">
                            <p:stCondLst>
                              <p:cond delay="500"/>
                            </p:stCondLst>
                            <p:childTnLst>
                              <p:par>
                                <p:cTn id="77" presetClass="entr" nodeType="afterEffect" presetSubtype="4" presetID="22" grpId="14" fill="hold">
                                  <p:stCondLst>
                                    <p:cond delay="0"/>
                                  </p:stCondLst>
                                  <p:iterate type="el" backwards="0">
                                    <p:tmAbs val="0"/>
                                  </p:iterate>
                                  <p:childTnLst>
                                    <p:set>
                                      <p:cBhvr>
                                        <p:cTn id="78" fill="hold"/>
                                        <p:tgtEl>
                                          <p:spTgt spid="7915"/>
                                        </p:tgtEl>
                                        <p:attrNameLst>
                                          <p:attrName>style.visibility</p:attrName>
                                        </p:attrNameLst>
                                      </p:cBhvr>
                                      <p:to>
                                        <p:strVal val="visible"/>
                                      </p:to>
                                    </p:set>
                                    <p:animEffect filter="wipe(down)" transition="in">
                                      <p:cBhvr>
                                        <p:cTn id="79" dur="500"/>
                                        <p:tgtEl>
                                          <p:spTgt spid="7915"/>
                                        </p:tgtEl>
                                      </p:cBhvr>
                                    </p:animEffect>
                                  </p:childTnLst>
                                </p:cTn>
                              </p:par>
                            </p:childTnLst>
                          </p:cTn>
                        </p:par>
                        <p:par>
                          <p:cTn id="80" fill="hold">
                            <p:stCondLst>
                              <p:cond delay="1000"/>
                            </p:stCondLst>
                            <p:childTnLst>
                              <p:par>
                                <p:cTn id="81" presetClass="entr" nodeType="afterEffect" presetSubtype="4" presetID="22" grpId="15" fill="hold">
                                  <p:stCondLst>
                                    <p:cond delay="0"/>
                                  </p:stCondLst>
                                  <p:iterate type="el" backwards="0">
                                    <p:tmAbs val="0"/>
                                  </p:iterate>
                                  <p:childTnLst>
                                    <p:set>
                                      <p:cBhvr>
                                        <p:cTn id="82" fill="hold"/>
                                        <p:tgtEl>
                                          <p:spTgt spid="7914"/>
                                        </p:tgtEl>
                                        <p:attrNameLst>
                                          <p:attrName>style.visibility</p:attrName>
                                        </p:attrNameLst>
                                      </p:cBhvr>
                                      <p:to>
                                        <p:strVal val="visible"/>
                                      </p:to>
                                    </p:set>
                                    <p:animEffect filter="wipe(down)" transition="in">
                                      <p:cBhvr>
                                        <p:cTn id="83" dur="500"/>
                                        <p:tgtEl>
                                          <p:spTgt spid="79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911" grpId="12"/>
      <p:bldP build="p" bldLvl="1" animBg="1" rev="0" advAuto="0" spid="7894" grpId="1"/>
      <p:bldP build="p" bldLvl="1" animBg="1" rev="0" advAuto="0" spid="7893" grpId="2"/>
      <p:bldP build="whole" bldLvl="1" animBg="1" rev="0" advAuto="0" spid="7907" grpId="4"/>
      <p:bldGraphic spid="7897" grpId="3">
        <p:bldSub>
          <a:bldChart bld="series"/>
        </p:bldSub>
      </p:bldGraphic>
      <p:bldP build="whole" bldLvl="1" animBg="1" rev="0" advAuto="0" spid="7912" grpId="11"/>
      <p:bldP build="whole" bldLvl="1" animBg="1" rev="0" advAuto="0" spid="7910" grpId="9"/>
      <p:bldP build="whole" bldLvl="1" animBg="1" rev="0" advAuto="0" spid="7908" grpId="7"/>
      <p:bldP build="whole" bldLvl="1" animBg="1" rev="0" advAuto="0" spid="7913" grpId="10"/>
      <p:bldP build="whole" bldLvl="1" animBg="1" rev="0" advAuto="0" spid="7909" grpId="8"/>
      <p:bldP build="whole" bldLvl="1" animBg="1" rev="0" advAuto="0" spid="7902" grpId="5"/>
      <p:bldP build="whole" bldLvl="1" animBg="1" rev="0" advAuto="0" spid="7916" grpId="13"/>
      <p:bldP build="whole" bldLvl="1" animBg="1" rev="0" advAuto="0" spid="7915" grpId="14"/>
      <p:bldP build="whole" bldLvl="1" animBg="1" rev="0" advAuto="0" spid="7914" grpId="15"/>
      <p:bldP build="whole" bldLvl="1" animBg="1" rev="0" advAuto="0" spid="7892" grpId="6"/>
    </p:bldLst>
  </p:timing>
</p:sld>
</file>

<file path=ppt/slides/slide12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919" name="Shape 7919"/>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920" name="Shape 7920"/>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7921" name="Shape 7921"/>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aphicFrame>
        <p:nvGraphicFramePr>
          <p:cNvPr id="7922" name="Chart 7922"/>
          <p:cNvGraphicFramePr/>
          <p:nvPr/>
        </p:nvGraphicFramePr>
        <p:xfrm>
          <a:off x="1438179" y="1674440"/>
          <a:ext cx="9179411" cy="3386531"/>
        </p:xfrm>
        <a:graphic xmlns:a="http://schemas.openxmlformats.org/drawingml/2006/main">
          <a:graphicData uri="http://schemas.openxmlformats.org/drawingml/2006/chart">
            <c:chart xmlns:c="http://schemas.openxmlformats.org/drawingml/2006/chart" r:id="rId2"/>
          </a:graphicData>
        </a:graphic>
      </p:graphicFrame>
      <p:grpSp>
        <p:nvGrpSpPr>
          <p:cNvPr id="7927" name="Group 7927"/>
          <p:cNvGrpSpPr/>
          <p:nvPr/>
        </p:nvGrpSpPr>
        <p:grpSpPr>
          <a:xfrm>
            <a:off x="2482670" y="3007917"/>
            <a:ext cx="545259" cy="601092"/>
            <a:chOff x="0" y="0"/>
            <a:chExt cx="545257" cy="601090"/>
          </a:xfrm>
        </p:grpSpPr>
        <p:sp>
          <p:nvSpPr>
            <p:cNvPr id="7923" name="Shape 7923"/>
            <p:cNvSpPr/>
            <p:nvPr/>
          </p:nvSpPr>
          <p:spPr>
            <a:xfrm rot="2700000">
              <a:off x="170493" y="354512"/>
              <a:ext cx="204272" cy="204273"/>
            </a:xfrm>
            <a:prstGeom prst="rect">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7926" name="Group 7926"/>
            <p:cNvGrpSpPr/>
            <p:nvPr/>
          </p:nvGrpSpPr>
          <p:grpSpPr>
            <a:xfrm>
              <a:off x="0" y="0"/>
              <a:ext cx="545258" cy="545257"/>
              <a:chOff x="0" y="0"/>
              <a:chExt cx="545257" cy="545256"/>
            </a:xfrm>
          </p:grpSpPr>
          <p:sp>
            <p:nvSpPr>
              <p:cNvPr id="7924" name="Shape 7924"/>
              <p:cNvSpPr/>
              <p:nvPr/>
            </p:nvSpPr>
            <p:spPr>
              <a:xfrm>
                <a:off x="0" y="-1"/>
                <a:ext cx="545258" cy="545258"/>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7925" name="Shape 7925"/>
              <p:cNvSpPr/>
              <p:nvPr/>
            </p:nvSpPr>
            <p:spPr>
              <a:xfrm>
                <a:off x="79851" y="106258"/>
                <a:ext cx="385555"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grpSp>
      <p:grpSp>
        <p:nvGrpSpPr>
          <p:cNvPr id="7932" name="Group 7932"/>
          <p:cNvGrpSpPr/>
          <p:nvPr/>
        </p:nvGrpSpPr>
        <p:grpSpPr>
          <a:xfrm>
            <a:off x="5986483" y="2216067"/>
            <a:ext cx="545259" cy="601091"/>
            <a:chOff x="0" y="0"/>
            <a:chExt cx="545257" cy="601090"/>
          </a:xfrm>
        </p:grpSpPr>
        <p:sp>
          <p:nvSpPr>
            <p:cNvPr id="7928" name="Shape 7928"/>
            <p:cNvSpPr/>
            <p:nvPr/>
          </p:nvSpPr>
          <p:spPr>
            <a:xfrm rot="2700000">
              <a:off x="170493" y="354512"/>
              <a:ext cx="204272" cy="204273"/>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7931" name="Group 7931"/>
            <p:cNvGrpSpPr/>
            <p:nvPr/>
          </p:nvGrpSpPr>
          <p:grpSpPr>
            <a:xfrm>
              <a:off x="0" y="0"/>
              <a:ext cx="545258" cy="545257"/>
              <a:chOff x="0" y="0"/>
              <a:chExt cx="545257" cy="545256"/>
            </a:xfrm>
          </p:grpSpPr>
          <p:sp>
            <p:nvSpPr>
              <p:cNvPr id="7929" name="Shape 7929"/>
              <p:cNvSpPr/>
              <p:nvPr/>
            </p:nvSpPr>
            <p:spPr>
              <a:xfrm>
                <a:off x="0" y="-1"/>
                <a:ext cx="545258" cy="54525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7930" name="Shape 7930"/>
              <p:cNvSpPr/>
              <p:nvPr/>
            </p:nvSpPr>
            <p:spPr>
              <a:xfrm>
                <a:off x="79851" y="106258"/>
                <a:ext cx="385555"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grpSp>
      <p:grpSp>
        <p:nvGrpSpPr>
          <p:cNvPr id="7937" name="Group 7937"/>
          <p:cNvGrpSpPr/>
          <p:nvPr/>
        </p:nvGrpSpPr>
        <p:grpSpPr>
          <a:xfrm>
            <a:off x="9489664" y="1373162"/>
            <a:ext cx="545259" cy="601091"/>
            <a:chOff x="0" y="0"/>
            <a:chExt cx="545257" cy="601090"/>
          </a:xfrm>
        </p:grpSpPr>
        <p:sp>
          <p:nvSpPr>
            <p:cNvPr id="7933" name="Shape 7933"/>
            <p:cNvSpPr/>
            <p:nvPr/>
          </p:nvSpPr>
          <p:spPr>
            <a:xfrm rot="2700000">
              <a:off x="170493" y="354512"/>
              <a:ext cx="204272" cy="204273"/>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7936" name="Group 7936"/>
            <p:cNvGrpSpPr/>
            <p:nvPr/>
          </p:nvGrpSpPr>
          <p:grpSpPr>
            <a:xfrm>
              <a:off x="0" y="0"/>
              <a:ext cx="545258" cy="545257"/>
              <a:chOff x="0" y="0"/>
              <a:chExt cx="545257" cy="545256"/>
            </a:xfrm>
          </p:grpSpPr>
          <p:sp>
            <p:nvSpPr>
              <p:cNvPr id="7934" name="Shape 7934"/>
              <p:cNvSpPr/>
              <p:nvPr/>
            </p:nvSpPr>
            <p:spPr>
              <a:xfrm>
                <a:off x="0" y="-1"/>
                <a:ext cx="545258" cy="54525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935" name="Shape 7935"/>
              <p:cNvSpPr/>
              <p:nvPr/>
            </p:nvSpPr>
            <p:spPr>
              <a:xfrm>
                <a:off x="79851" y="106258"/>
                <a:ext cx="385555"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ê</a:t>
                </a:r>
              </a:p>
            </p:txBody>
          </p:sp>
        </p:grpSp>
      </p:grpSp>
      <p:grpSp>
        <p:nvGrpSpPr>
          <p:cNvPr id="7940" name="Group 7940"/>
          <p:cNvGrpSpPr/>
          <p:nvPr/>
        </p:nvGrpSpPr>
        <p:grpSpPr>
          <a:xfrm>
            <a:off x="1487225" y="5487897"/>
            <a:ext cx="545258" cy="545259"/>
            <a:chOff x="0" y="0"/>
            <a:chExt cx="545257" cy="545257"/>
          </a:xfrm>
        </p:grpSpPr>
        <p:sp>
          <p:nvSpPr>
            <p:cNvPr id="7938" name="Shape 7938"/>
            <p:cNvSpPr/>
            <p:nvPr/>
          </p:nvSpPr>
          <p:spPr>
            <a:xfrm flipH="1">
              <a:off x="0" y="0"/>
              <a:ext cx="545258" cy="545258"/>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939" name="Shape 7939"/>
            <p:cNvSpPr/>
            <p:nvPr/>
          </p:nvSpPr>
          <p:spPr>
            <a:xfrm>
              <a:off x="79851" y="106258"/>
              <a:ext cx="385556"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7941" name="Shape 7941"/>
          <p:cNvSpPr/>
          <p:nvPr/>
        </p:nvSpPr>
        <p:spPr>
          <a:xfrm>
            <a:off x="5493784" y="5722251"/>
            <a:ext cx="1884445"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chocolate cake</a:t>
            </a:r>
          </a:p>
        </p:txBody>
      </p:sp>
      <p:sp>
        <p:nvSpPr>
          <p:cNvPr id="7942" name="Shape 7942"/>
          <p:cNvSpPr/>
          <p:nvPr/>
        </p:nvSpPr>
        <p:spPr>
          <a:xfrm>
            <a:off x="5479005" y="5435925"/>
            <a:ext cx="189876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300">
                <a:solidFill>
                  <a:srgbClr val="99AEBA"/>
                </a:solidFill>
                <a:latin typeface="Lato"/>
                <a:ea typeface="Lato"/>
                <a:cs typeface="Lato"/>
                <a:sym typeface="Lato"/>
              </a:defRPr>
            </a:lvl1pPr>
          </a:lstStyle>
          <a:p>
            <a:pPr/>
            <a:r>
              <a:t>User Experience</a:t>
            </a:r>
          </a:p>
        </p:txBody>
      </p:sp>
      <p:sp>
        <p:nvSpPr>
          <p:cNvPr id="7943" name="Shape 7943"/>
          <p:cNvSpPr/>
          <p:nvPr/>
        </p:nvSpPr>
        <p:spPr>
          <a:xfrm>
            <a:off x="2191386" y="5722251"/>
            <a:ext cx="1884446"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chocolate cake</a:t>
            </a:r>
          </a:p>
        </p:txBody>
      </p:sp>
      <p:sp>
        <p:nvSpPr>
          <p:cNvPr id="7944" name="Shape 7944"/>
          <p:cNvSpPr/>
          <p:nvPr/>
        </p:nvSpPr>
        <p:spPr>
          <a:xfrm>
            <a:off x="2176607" y="5435925"/>
            <a:ext cx="189876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300">
                <a:solidFill>
                  <a:srgbClr val="B8CBD3"/>
                </a:solidFill>
                <a:latin typeface="Lato"/>
                <a:ea typeface="Lato"/>
                <a:cs typeface="Lato"/>
                <a:sym typeface="Lato"/>
              </a:defRPr>
            </a:lvl1pPr>
          </a:lstStyle>
          <a:p>
            <a:pPr/>
            <a:r>
              <a:t>Desktop Application</a:t>
            </a:r>
          </a:p>
        </p:txBody>
      </p:sp>
      <p:sp>
        <p:nvSpPr>
          <p:cNvPr id="7945" name="Shape 7945"/>
          <p:cNvSpPr/>
          <p:nvPr/>
        </p:nvSpPr>
        <p:spPr>
          <a:xfrm>
            <a:off x="8820329" y="5722251"/>
            <a:ext cx="1884445"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chocolate cake</a:t>
            </a:r>
          </a:p>
        </p:txBody>
      </p:sp>
      <p:sp>
        <p:nvSpPr>
          <p:cNvPr id="7946" name="Shape 7946"/>
          <p:cNvSpPr/>
          <p:nvPr/>
        </p:nvSpPr>
        <p:spPr>
          <a:xfrm>
            <a:off x="8805549" y="5435925"/>
            <a:ext cx="189876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300">
                <a:solidFill>
                  <a:srgbClr val="F23B48"/>
                </a:solidFill>
                <a:latin typeface="Lato"/>
                <a:ea typeface="Lato"/>
                <a:cs typeface="Lato"/>
                <a:sym typeface="Lato"/>
              </a:defRPr>
            </a:lvl1pPr>
          </a:lstStyle>
          <a:p>
            <a:pPr/>
            <a:r>
              <a:t>Business Target</a:t>
            </a:r>
          </a:p>
        </p:txBody>
      </p:sp>
      <p:grpSp>
        <p:nvGrpSpPr>
          <p:cNvPr id="7949" name="Group 7949"/>
          <p:cNvGrpSpPr/>
          <p:nvPr/>
        </p:nvGrpSpPr>
        <p:grpSpPr>
          <a:xfrm>
            <a:off x="4785156" y="5487897"/>
            <a:ext cx="545259" cy="545259"/>
            <a:chOff x="0" y="0"/>
            <a:chExt cx="545257" cy="545257"/>
          </a:xfrm>
        </p:grpSpPr>
        <p:sp>
          <p:nvSpPr>
            <p:cNvPr id="7947" name="Shape 7947"/>
            <p:cNvSpPr/>
            <p:nvPr/>
          </p:nvSpPr>
          <p:spPr>
            <a:xfrm flipH="1">
              <a:off x="0" y="0"/>
              <a:ext cx="545258" cy="54525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7948" name="Shape 7948"/>
            <p:cNvSpPr/>
            <p:nvPr/>
          </p:nvSpPr>
          <p:spPr>
            <a:xfrm>
              <a:off x="79851" y="106258"/>
              <a:ext cx="385556"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grpSp>
        <p:nvGrpSpPr>
          <p:cNvPr id="7952" name="Group 7952"/>
          <p:cNvGrpSpPr/>
          <p:nvPr/>
        </p:nvGrpSpPr>
        <p:grpSpPr>
          <a:xfrm>
            <a:off x="8117332" y="5503204"/>
            <a:ext cx="545259" cy="545258"/>
            <a:chOff x="0" y="0"/>
            <a:chExt cx="545257" cy="545257"/>
          </a:xfrm>
        </p:grpSpPr>
        <p:sp>
          <p:nvSpPr>
            <p:cNvPr id="7950" name="Shape 7950"/>
            <p:cNvSpPr/>
            <p:nvPr/>
          </p:nvSpPr>
          <p:spPr>
            <a:xfrm flipH="1">
              <a:off x="0" y="0"/>
              <a:ext cx="545258" cy="54525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951" name="Shape 7951"/>
            <p:cNvSpPr/>
            <p:nvPr/>
          </p:nvSpPr>
          <p:spPr>
            <a:xfrm>
              <a:off x="79851" y="106258"/>
              <a:ext cx="385556"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920">
                                            <p:bg/>
                                          </p:spTgt>
                                        </p:tgtEl>
                                        <p:attrNameLst>
                                          <p:attrName>style.visibility</p:attrName>
                                        </p:attrNameLst>
                                      </p:cBhvr>
                                      <p:to>
                                        <p:strVal val="visible"/>
                                      </p:to>
                                    </p:set>
                                    <p:animEffect filter="wipe(left)" transition="in">
                                      <p:cBhvr>
                                        <p:cTn id="7" dur="500"/>
                                        <p:tgtEl>
                                          <p:spTgt spid="792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920">
                                            <p:txEl>
                                              <p:pRg st="0" end="0"/>
                                            </p:txEl>
                                          </p:spTgt>
                                        </p:tgtEl>
                                        <p:attrNameLst>
                                          <p:attrName>style.visibility</p:attrName>
                                        </p:attrNameLst>
                                      </p:cBhvr>
                                      <p:to>
                                        <p:strVal val="visible"/>
                                      </p:to>
                                    </p:set>
                                    <p:animEffect filter="wipe(left)" transition="in">
                                      <p:cBhvr>
                                        <p:cTn id="10" dur="500"/>
                                        <p:tgtEl>
                                          <p:spTgt spid="792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919">
                                            <p:bg/>
                                          </p:spTgt>
                                        </p:tgtEl>
                                        <p:attrNameLst>
                                          <p:attrName>style.visibility</p:attrName>
                                        </p:attrNameLst>
                                      </p:cBhvr>
                                      <p:to>
                                        <p:strVal val="visible"/>
                                      </p:to>
                                    </p:set>
                                    <p:animEffect filter="dissolve" transition="in">
                                      <p:cBhvr>
                                        <p:cTn id="15" dur="500"/>
                                        <p:tgtEl>
                                          <p:spTgt spid="791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919">
                                            <p:txEl>
                                              <p:pRg st="0" end="0"/>
                                            </p:txEl>
                                          </p:spTgt>
                                        </p:tgtEl>
                                        <p:attrNameLst>
                                          <p:attrName>style.visibility</p:attrName>
                                        </p:attrNameLst>
                                      </p:cBhvr>
                                      <p:to>
                                        <p:strVal val="visible"/>
                                      </p:to>
                                    </p:set>
                                    <p:animEffect filter="dissolve" transition="in">
                                      <p:cBhvr>
                                        <p:cTn id="18" dur="500"/>
                                        <p:tgtEl>
                                          <p:spTgt spid="791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childTnLst>
                                    <p:set>
                                      <p:cBhvr>
                                        <p:cTn id="22" fill="hold"/>
                                        <p:tgtEl>
                                          <p:spTgt spid="7922">
                                            <p:graphicEl>
                                              <a:chart bldStep="gridLegend" categoryIdx="-3" seriesIdx="-3"/>
                                            </p:graphicEl>
                                          </p:spTgt>
                                        </p:tgtEl>
                                        <p:attrNameLst>
                                          <p:attrName>style.visibility</p:attrName>
                                        </p:attrNameLst>
                                      </p:cBhvr>
                                      <p:to>
                                        <p:strVal val="visible"/>
                                      </p:to>
                                    </p:set>
                                    <p:animEffect filter="wipe(left)" transition="in">
                                      <p:cBhvr>
                                        <p:cTn id="23" dur="500"/>
                                        <p:tgtEl>
                                          <p:spTgt spid="7922">
                                            <p:graphicEl>
                                              <a:chart bldStep="gridLegend" categoryIdx="-3" seriesIdx="-3"/>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3" fill="hold">
                                  <p:stCondLst>
                                    <p:cond delay="0"/>
                                  </p:stCondLst>
                                  <p:childTnLst>
                                    <p:set>
                                      <p:cBhvr>
                                        <p:cTn id="27" fill="hold"/>
                                        <p:tgtEl>
                                          <p:spTgt spid="7922">
                                            <p:graphicEl>
                                              <a:chart bldStep="series" categoryIdx="-4" seriesIdx="0"/>
                                            </p:graphicEl>
                                          </p:spTgt>
                                        </p:tgtEl>
                                        <p:attrNameLst>
                                          <p:attrName>style.visibility</p:attrName>
                                        </p:attrNameLst>
                                      </p:cBhvr>
                                      <p:to>
                                        <p:strVal val="visible"/>
                                      </p:to>
                                    </p:set>
                                    <p:animEffect filter="wipe(left)" transition="in">
                                      <p:cBhvr>
                                        <p:cTn id="28" dur="500"/>
                                        <p:tgtEl>
                                          <p:spTgt spid="7922">
                                            <p:graphicEl>
                                              <a:chart bldStep="series" categoryIdx="-4" seriesIdx="0"/>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8" presetID="22" grpId="3" fill="hold">
                                  <p:stCondLst>
                                    <p:cond delay="0"/>
                                  </p:stCondLst>
                                  <p:childTnLst>
                                    <p:set>
                                      <p:cBhvr>
                                        <p:cTn id="32" fill="hold"/>
                                        <p:tgtEl>
                                          <p:spTgt spid="7922">
                                            <p:graphicEl>
                                              <a:chart bldStep="series" categoryIdx="-4" seriesIdx="1"/>
                                            </p:graphicEl>
                                          </p:spTgt>
                                        </p:tgtEl>
                                        <p:attrNameLst>
                                          <p:attrName>style.visibility</p:attrName>
                                        </p:attrNameLst>
                                      </p:cBhvr>
                                      <p:to>
                                        <p:strVal val="visible"/>
                                      </p:to>
                                    </p:set>
                                    <p:animEffect filter="wipe(left)" transition="in">
                                      <p:cBhvr>
                                        <p:cTn id="33" dur="500"/>
                                        <p:tgtEl>
                                          <p:spTgt spid="7922">
                                            <p:graphicEl>
                                              <a:chart bldStep="series" categoryIdx="-4" seriesIdx="1"/>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8" presetID="22" grpId="3" fill="hold">
                                  <p:stCondLst>
                                    <p:cond delay="0"/>
                                  </p:stCondLst>
                                  <p:childTnLst>
                                    <p:set>
                                      <p:cBhvr>
                                        <p:cTn id="37" fill="hold"/>
                                        <p:tgtEl>
                                          <p:spTgt spid="7922">
                                            <p:graphicEl>
                                              <a:chart bldStep="series" categoryIdx="-4" seriesIdx="2"/>
                                            </p:graphicEl>
                                          </p:spTgt>
                                        </p:tgtEl>
                                        <p:attrNameLst>
                                          <p:attrName>style.visibility</p:attrName>
                                        </p:attrNameLst>
                                      </p:cBhvr>
                                      <p:to>
                                        <p:strVal val="visible"/>
                                      </p:to>
                                    </p:set>
                                    <p:animEffect filter="wipe(left)" transition="in">
                                      <p:cBhvr>
                                        <p:cTn id="38" dur="500"/>
                                        <p:tgtEl>
                                          <p:spTgt spid="7922">
                                            <p:graphicEl>
                                              <a:chart bldStep="series" categoryIdx="-4" seriesIdx="2"/>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4" fill="hold">
                                  <p:stCondLst>
                                    <p:cond delay="0"/>
                                  </p:stCondLst>
                                  <p:iterate type="el" backwards="0">
                                    <p:tmAbs val="0"/>
                                  </p:iterate>
                                  <p:childTnLst>
                                    <p:set>
                                      <p:cBhvr>
                                        <p:cTn id="42" fill="hold"/>
                                        <p:tgtEl>
                                          <p:spTgt spid="7927"/>
                                        </p:tgtEl>
                                        <p:attrNameLst>
                                          <p:attrName>style.visibility</p:attrName>
                                        </p:attrNameLst>
                                      </p:cBhvr>
                                      <p:to>
                                        <p:strVal val="visible"/>
                                      </p:to>
                                    </p:set>
                                    <p:animEffect filter="dissolve" transition="in">
                                      <p:cBhvr>
                                        <p:cTn id="43" dur="500"/>
                                        <p:tgtEl>
                                          <p:spTgt spid="7927"/>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5" fill="hold">
                                  <p:stCondLst>
                                    <p:cond delay="0"/>
                                  </p:stCondLst>
                                  <p:iterate type="el" backwards="0">
                                    <p:tmAbs val="0"/>
                                  </p:iterate>
                                  <p:childTnLst>
                                    <p:set>
                                      <p:cBhvr>
                                        <p:cTn id="47" fill="hold"/>
                                        <p:tgtEl>
                                          <p:spTgt spid="7932"/>
                                        </p:tgtEl>
                                        <p:attrNameLst>
                                          <p:attrName>style.visibility</p:attrName>
                                        </p:attrNameLst>
                                      </p:cBhvr>
                                      <p:to>
                                        <p:strVal val="visible"/>
                                      </p:to>
                                    </p:set>
                                    <p:animEffect filter="dissolve" transition="in">
                                      <p:cBhvr>
                                        <p:cTn id="48" dur="500"/>
                                        <p:tgtEl>
                                          <p:spTgt spid="7932"/>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6" fill="hold">
                                  <p:stCondLst>
                                    <p:cond delay="0"/>
                                  </p:stCondLst>
                                  <p:iterate type="el" backwards="0">
                                    <p:tmAbs val="0"/>
                                  </p:iterate>
                                  <p:childTnLst>
                                    <p:set>
                                      <p:cBhvr>
                                        <p:cTn id="52" fill="hold"/>
                                        <p:tgtEl>
                                          <p:spTgt spid="7937"/>
                                        </p:tgtEl>
                                        <p:attrNameLst>
                                          <p:attrName>style.visibility</p:attrName>
                                        </p:attrNameLst>
                                      </p:cBhvr>
                                      <p:to>
                                        <p:strVal val="visible"/>
                                      </p:to>
                                    </p:set>
                                    <p:animEffect filter="dissolve" transition="in">
                                      <p:cBhvr>
                                        <p:cTn id="53" dur="500"/>
                                        <p:tgtEl>
                                          <p:spTgt spid="7937"/>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7" fill="hold">
                                  <p:stCondLst>
                                    <p:cond delay="0"/>
                                  </p:stCondLst>
                                  <p:iterate type="el" backwards="0">
                                    <p:tmAbs val="0"/>
                                  </p:iterate>
                                  <p:childTnLst>
                                    <p:set>
                                      <p:cBhvr>
                                        <p:cTn id="57" fill="hold"/>
                                        <p:tgtEl>
                                          <p:spTgt spid="7944"/>
                                        </p:tgtEl>
                                        <p:attrNameLst>
                                          <p:attrName>style.visibility</p:attrName>
                                        </p:attrNameLst>
                                      </p:cBhvr>
                                      <p:to>
                                        <p:strVal val="visible"/>
                                      </p:to>
                                    </p:set>
                                    <p:animEffect filter="dissolve" transition="in">
                                      <p:cBhvr>
                                        <p:cTn id="58" dur="500"/>
                                        <p:tgtEl>
                                          <p:spTgt spid="7944"/>
                                        </p:tgtEl>
                                      </p:cBhvr>
                                    </p:animEffect>
                                  </p:childTnLst>
                                </p:cTn>
                              </p:par>
                            </p:childTnLst>
                          </p:cTn>
                        </p:par>
                        <p:par>
                          <p:cTn id="59" fill="hold">
                            <p:stCondLst>
                              <p:cond delay="500"/>
                            </p:stCondLst>
                            <p:childTnLst>
                              <p:par>
                                <p:cTn id="60" presetClass="entr" nodeType="afterEffect" presetID="9" grpId="8" fill="hold">
                                  <p:stCondLst>
                                    <p:cond delay="0"/>
                                  </p:stCondLst>
                                  <p:iterate type="el" backwards="0">
                                    <p:tmAbs val="0"/>
                                  </p:iterate>
                                  <p:childTnLst>
                                    <p:set>
                                      <p:cBhvr>
                                        <p:cTn id="61" fill="hold"/>
                                        <p:tgtEl>
                                          <p:spTgt spid="7940"/>
                                        </p:tgtEl>
                                        <p:attrNameLst>
                                          <p:attrName>style.visibility</p:attrName>
                                        </p:attrNameLst>
                                      </p:cBhvr>
                                      <p:to>
                                        <p:strVal val="visible"/>
                                      </p:to>
                                    </p:set>
                                    <p:animEffect filter="dissolve" transition="in">
                                      <p:cBhvr>
                                        <p:cTn id="62" dur="500"/>
                                        <p:tgtEl>
                                          <p:spTgt spid="7940"/>
                                        </p:tgtEl>
                                      </p:cBhvr>
                                    </p:animEffect>
                                  </p:childTnLst>
                                </p:cTn>
                              </p:par>
                            </p:childTnLst>
                          </p:cTn>
                        </p:par>
                        <p:par>
                          <p:cTn id="63" fill="hold">
                            <p:stCondLst>
                              <p:cond delay="1000"/>
                            </p:stCondLst>
                            <p:childTnLst>
                              <p:par>
                                <p:cTn id="64" presetClass="entr" nodeType="afterEffect" presetID="9" grpId="9" fill="hold">
                                  <p:stCondLst>
                                    <p:cond delay="0"/>
                                  </p:stCondLst>
                                  <p:iterate type="el" backwards="0">
                                    <p:tmAbs val="0"/>
                                  </p:iterate>
                                  <p:childTnLst>
                                    <p:set>
                                      <p:cBhvr>
                                        <p:cTn id="65" fill="hold"/>
                                        <p:tgtEl>
                                          <p:spTgt spid="7943"/>
                                        </p:tgtEl>
                                        <p:attrNameLst>
                                          <p:attrName>style.visibility</p:attrName>
                                        </p:attrNameLst>
                                      </p:cBhvr>
                                      <p:to>
                                        <p:strVal val="visible"/>
                                      </p:to>
                                    </p:set>
                                    <p:animEffect filter="dissolve" transition="in">
                                      <p:cBhvr>
                                        <p:cTn id="66" dur="500"/>
                                        <p:tgtEl>
                                          <p:spTgt spid="7943"/>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0" fill="hold">
                                  <p:stCondLst>
                                    <p:cond delay="0"/>
                                  </p:stCondLst>
                                  <p:iterate type="el" backwards="0">
                                    <p:tmAbs val="0"/>
                                  </p:iterate>
                                  <p:childTnLst>
                                    <p:set>
                                      <p:cBhvr>
                                        <p:cTn id="70" fill="hold"/>
                                        <p:tgtEl>
                                          <p:spTgt spid="7949"/>
                                        </p:tgtEl>
                                        <p:attrNameLst>
                                          <p:attrName>style.visibility</p:attrName>
                                        </p:attrNameLst>
                                      </p:cBhvr>
                                      <p:to>
                                        <p:strVal val="visible"/>
                                      </p:to>
                                    </p:set>
                                    <p:animEffect filter="dissolve" transition="in">
                                      <p:cBhvr>
                                        <p:cTn id="71" dur="500"/>
                                        <p:tgtEl>
                                          <p:spTgt spid="7949"/>
                                        </p:tgtEl>
                                      </p:cBhvr>
                                    </p:animEffect>
                                  </p:childTnLst>
                                </p:cTn>
                              </p:par>
                            </p:childTnLst>
                          </p:cTn>
                        </p:par>
                        <p:par>
                          <p:cTn id="72" fill="hold">
                            <p:stCondLst>
                              <p:cond delay="500"/>
                            </p:stCondLst>
                            <p:childTnLst>
                              <p:par>
                                <p:cTn id="73" presetClass="entr" nodeType="afterEffect" presetID="9" grpId="11" fill="hold">
                                  <p:stCondLst>
                                    <p:cond delay="0"/>
                                  </p:stCondLst>
                                  <p:iterate type="el" backwards="0">
                                    <p:tmAbs val="0"/>
                                  </p:iterate>
                                  <p:childTnLst>
                                    <p:set>
                                      <p:cBhvr>
                                        <p:cTn id="74" fill="hold"/>
                                        <p:tgtEl>
                                          <p:spTgt spid="7941"/>
                                        </p:tgtEl>
                                        <p:attrNameLst>
                                          <p:attrName>style.visibility</p:attrName>
                                        </p:attrNameLst>
                                      </p:cBhvr>
                                      <p:to>
                                        <p:strVal val="visible"/>
                                      </p:to>
                                    </p:set>
                                    <p:animEffect filter="dissolve" transition="in">
                                      <p:cBhvr>
                                        <p:cTn id="75" dur="500"/>
                                        <p:tgtEl>
                                          <p:spTgt spid="7941"/>
                                        </p:tgtEl>
                                      </p:cBhvr>
                                    </p:animEffect>
                                  </p:childTnLst>
                                </p:cTn>
                              </p:par>
                            </p:childTnLst>
                          </p:cTn>
                        </p:par>
                        <p:par>
                          <p:cTn id="76" fill="hold">
                            <p:stCondLst>
                              <p:cond delay="1000"/>
                            </p:stCondLst>
                            <p:childTnLst>
                              <p:par>
                                <p:cTn id="77" presetClass="entr" nodeType="afterEffect" presetID="9" grpId="12" fill="hold">
                                  <p:stCondLst>
                                    <p:cond delay="0"/>
                                  </p:stCondLst>
                                  <p:iterate type="el" backwards="0">
                                    <p:tmAbs val="0"/>
                                  </p:iterate>
                                  <p:childTnLst>
                                    <p:set>
                                      <p:cBhvr>
                                        <p:cTn id="78" fill="hold"/>
                                        <p:tgtEl>
                                          <p:spTgt spid="7942"/>
                                        </p:tgtEl>
                                        <p:attrNameLst>
                                          <p:attrName>style.visibility</p:attrName>
                                        </p:attrNameLst>
                                      </p:cBhvr>
                                      <p:to>
                                        <p:strVal val="visible"/>
                                      </p:to>
                                    </p:set>
                                    <p:animEffect filter="dissolve" transition="in">
                                      <p:cBhvr>
                                        <p:cTn id="79" dur="500"/>
                                        <p:tgtEl>
                                          <p:spTgt spid="7942"/>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ID="9" grpId="13" fill="hold">
                                  <p:stCondLst>
                                    <p:cond delay="0"/>
                                  </p:stCondLst>
                                  <p:iterate type="el" backwards="0">
                                    <p:tmAbs val="0"/>
                                  </p:iterate>
                                  <p:childTnLst>
                                    <p:set>
                                      <p:cBhvr>
                                        <p:cTn id="83" fill="hold"/>
                                        <p:tgtEl>
                                          <p:spTgt spid="7952"/>
                                        </p:tgtEl>
                                        <p:attrNameLst>
                                          <p:attrName>style.visibility</p:attrName>
                                        </p:attrNameLst>
                                      </p:cBhvr>
                                      <p:to>
                                        <p:strVal val="visible"/>
                                      </p:to>
                                    </p:set>
                                    <p:animEffect filter="dissolve" transition="in">
                                      <p:cBhvr>
                                        <p:cTn id="84" dur="500"/>
                                        <p:tgtEl>
                                          <p:spTgt spid="7952"/>
                                        </p:tgtEl>
                                      </p:cBhvr>
                                    </p:animEffect>
                                  </p:childTnLst>
                                </p:cTn>
                              </p:par>
                            </p:childTnLst>
                          </p:cTn>
                        </p:par>
                        <p:par>
                          <p:cTn id="85" fill="hold">
                            <p:stCondLst>
                              <p:cond delay="500"/>
                            </p:stCondLst>
                            <p:childTnLst>
                              <p:par>
                                <p:cTn id="86" presetClass="entr" nodeType="afterEffect" presetID="9" grpId="14" fill="hold">
                                  <p:stCondLst>
                                    <p:cond delay="0"/>
                                  </p:stCondLst>
                                  <p:iterate type="el" backwards="0">
                                    <p:tmAbs val="0"/>
                                  </p:iterate>
                                  <p:childTnLst>
                                    <p:set>
                                      <p:cBhvr>
                                        <p:cTn id="87" fill="hold"/>
                                        <p:tgtEl>
                                          <p:spTgt spid="7945"/>
                                        </p:tgtEl>
                                        <p:attrNameLst>
                                          <p:attrName>style.visibility</p:attrName>
                                        </p:attrNameLst>
                                      </p:cBhvr>
                                      <p:to>
                                        <p:strVal val="visible"/>
                                      </p:to>
                                    </p:set>
                                    <p:animEffect filter="dissolve" transition="in">
                                      <p:cBhvr>
                                        <p:cTn id="88" dur="500"/>
                                        <p:tgtEl>
                                          <p:spTgt spid="7945"/>
                                        </p:tgtEl>
                                      </p:cBhvr>
                                    </p:animEffect>
                                  </p:childTnLst>
                                </p:cTn>
                              </p:par>
                            </p:childTnLst>
                          </p:cTn>
                        </p:par>
                        <p:par>
                          <p:cTn id="89" fill="hold">
                            <p:stCondLst>
                              <p:cond delay="1000"/>
                            </p:stCondLst>
                            <p:childTnLst>
                              <p:par>
                                <p:cTn id="90" presetClass="entr" nodeType="afterEffect" presetID="9" grpId="15" fill="hold">
                                  <p:stCondLst>
                                    <p:cond delay="0"/>
                                  </p:stCondLst>
                                  <p:iterate type="el" backwards="0">
                                    <p:tmAbs val="0"/>
                                  </p:iterate>
                                  <p:childTnLst>
                                    <p:set>
                                      <p:cBhvr>
                                        <p:cTn id="91" fill="hold"/>
                                        <p:tgtEl>
                                          <p:spTgt spid="7946"/>
                                        </p:tgtEl>
                                        <p:attrNameLst>
                                          <p:attrName>style.visibility</p:attrName>
                                        </p:attrNameLst>
                                      </p:cBhvr>
                                      <p:to>
                                        <p:strVal val="visible"/>
                                      </p:to>
                                    </p:set>
                                    <p:animEffect filter="dissolve" transition="in">
                                      <p:cBhvr>
                                        <p:cTn id="92" dur="500"/>
                                        <p:tgtEl>
                                          <p:spTgt spid="79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937" grpId="6"/>
      <p:bldP build="whole" bldLvl="1" animBg="1" rev="0" advAuto="0" spid="7943" grpId="9"/>
      <p:bldP build="whole" bldLvl="1" animBg="1" rev="0" advAuto="0" spid="7946" grpId="15"/>
      <p:bldP build="whole" bldLvl="1" animBg="1" rev="0" advAuto="0" spid="7944" grpId="7"/>
      <p:bldP build="whole" bldLvl="1" animBg="1" rev="0" advAuto="0" spid="7952" grpId="13"/>
      <p:bldP build="whole" bldLvl="1" animBg="1" rev="0" advAuto="0" spid="7949" grpId="10"/>
      <p:bldP build="whole" bldLvl="1" animBg="1" rev="0" advAuto="0" spid="7941" grpId="11"/>
      <p:bldP build="p" bldLvl="1" animBg="1" rev="0" advAuto="0" spid="7920" grpId="1"/>
      <p:bldP build="whole" bldLvl="1" animBg="1" rev="0" advAuto="0" spid="7940" grpId="8"/>
      <p:bldP build="whole" bldLvl="1" animBg="1" rev="0" advAuto="0" spid="7942" grpId="12"/>
      <p:bldP build="p" bldLvl="1" animBg="1" rev="0" advAuto="0" spid="7919" grpId="2"/>
      <p:bldP build="whole" bldLvl="1" animBg="1" rev="0" advAuto="0" spid="7927" grpId="4"/>
      <p:bldP build="whole" bldLvl="1" animBg="1" rev="0" advAuto="0" spid="7945" grpId="14"/>
      <p:bldP build="whole" bldLvl="1" animBg="1" rev="0" advAuto="0" spid="7932" grpId="5"/>
      <p:bldGraphic spid="7922" grpId="3">
        <p:bldSub>
          <a:bldChart bld="series"/>
        </p:bldSub>
      </p:bldGraphic>
    </p:bldLst>
  </p:timing>
</p:sld>
</file>

<file path=ppt/slides/slide1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982" name="Shape 982"/>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983" name="Shape 983"/>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Meet Our Young and Talented Team</a:t>
            </a:r>
          </a:p>
        </p:txBody>
      </p:sp>
      <p:sp>
        <p:nvSpPr>
          <p:cNvPr id="984" name="Shape 984"/>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985" name="Shape 985"/>
          <p:cNvSpPr/>
          <p:nvPr/>
        </p:nvSpPr>
        <p:spPr>
          <a:xfrm>
            <a:off x="4912938" y="2436140"/>
            <a:ext cx="2540947"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cake cupcake brownie bear claw gingerbread pie cotton candy claw croissant apple</a:t>
            </a:r>
          </a:p>
        </p:txBody>
      </p:sp>
      <p:sp>
        <p:nvSpPr>
          <p:cNvPr id="986" name="Shape 986"/>
          <p:cNvSpPr/>
          <p:nvPr/>
        </p:nvSpPr>
        <p:spPr>
          <a:xfrm>
            <a:off x="4912938" y="2076824"/>
            <a:ext cx="2540946" cy="279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a:solidFill>
                  <a:srgbClr val="F23B48"/>
                </a:solidFill>
                <a:latin typeface="Lato Bold"/>
                <a:ea typeface="Lato Bold"/>
                <a:cs typeface="Lato Bold"/>
                <a:sym typeface="Lato Bold"/>
              </a:defRPr>
            </a:lvl1pPr>
          </a:lstStyle>
          <a:p>
            <a:pPr/>
            <a:r>
              <a:t>John Mark Smith</a:t>
            </a:r>
          </a:p>
        </p:txBody>
      </p:sp>
      <p:grpSp>
        <p:nvGrpSpPr>
          <p:cNvPr id="1007" name="Group 1007"/>
          <p:cNvGrpSpPr/>
          <p:nvPr/>
        </p:nvGrpSpPr>
        <p:grpSpPr>
          <a:xfrm>
            <a:off x="4915741" y="3484453"/>
            <a:ext cx="2538144" cy="2042726"/>
            <a:chOff x="0" y="0"/>
            <a:chExt cx="2538143" cy="2042724"/>
          </a:xfrm>
        </p:grpSpPr>
        <p:sp>
          <p:nvSpPr>
            <p:cNvPr id="987" name="Shape 987"/>
            <p:cNvSpPr/>
            <p:nvPr/>
          </p:nvSpPr>
          <p:spPr>
            <a:xfrm>
              <a:off x="32128" y="280604"/>
              <a:ext cx="2506016" cy="160012"/>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sz="1000">
                  <a:solidFill>
                    <a:srgbClr val="FFFFFF"/>
                  </a:solidFill>
                </a:defRPr>
              </a:pPr>
            </a:p>
          </p:txBody>
        </p:sp>
        <p:grpSp>
          <p:nvGrpSpPr>
            <p:cNvPr id="990" name="Group 990"/>
            <p:cNvGrpSpPr/>
            <p:nvPr/>
          </p:nvGrpSpPr>
          <p:grpSpPr>
            <a:xfrm>
              <a:off x="0" y="238689"/>
              <a:ext cx="1906954" cy="243841"/>
              <a:chOff x="0" y="0"/>
              <a:chExt cx="1906952" cy="243840"/>
            </a:xfrm>
          </p:grpSpPr>
          <p:sp>
            <p:nvSpPr>
              <p:cNvPr id="988" name="Shape 988"/>
              <p:cNvSpPr/>
              <p:nvPr/>
            </p:nvSpPr>
            <p:spPr>
              <a:xfrm>
                <a:off x="0" y="41914"/>
                <a:ext cx="1906953" cy="160012"/>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000">
                    <a:solidFill>
                      <a:srgbClr val="FFFFFF"/>
                    </a:solidFill>
                  </a:defRPr>
                </a:pPr>
              </a:p>
            </p:txBody>
          </p:sp>
          <p:sp>
            <p:nvSpPr>
              <p:cNvPr id="989" name="Shape 989"/>
              <p:cNvSpPr/>
              <p:nvPr/>
            </p:nvSpPr>
            <p:spPr>
              <a:xfrm>
                <a:off x="0" y="-1"/>
                <a:ext cx="1906953" cy="243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000">
                    <a:solidFill>
                      <a:srgbClr val="FFFFFF"/>
                    </a:solidFill>
                  </a:defRPr>
                </a:lvl1pPr>
              </a:lstStyle>
              <a:p>
                <a:pPr/>
                <a:r>
                  <a:t>8.5</a:t>
                </a:r>
              </a:p>
            </p:txBody>
          </p:sp>
        </p:grpSp>
        <p:sp>
          <p:nvSpPr>
            <p:cNvPr id="991" name="Shape 991"/>
            <p:cNvSpPr/>
            <p:nvPr/>
          </p:nvSpPr>
          <p:spPr>
            <a:xfrm>
              <a:off x="32128" y="800669"/>
              <a:ext cx="2506016" cy="160012"/>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sz="1000">
                  <a:solidFill>
                    <a:srgbClr val="FFFFFF"/>
                  </a:solidFill>
                </a:defRPr>
              </a:pPr>
            </a:p>
          </p:txBody>
        </p:sp>
        <p:grpSp>
          <p:nvGrpSpPr>
            <p:cNvPr id="994" name="Group 994"/>
            <p:cNvGrpSpPr/>
            <p:nvPr/>
          </p:nvGrpSpPr>
          <p:grpSpPr>
            <a:xfrm>
              <a:off x="0" y="758754"/>
              <a:ext cx="2371126" cy="243841"/>
              <a:chOff x="0" y="0"/>
              <a:chExt cx="2371125" cy="243840"/>
            </a:xfrm>
          </p:grpSpPr>
          <p:sp>
            <p:nvSpPr>
              <p:cNvPr id="992" name="Shape 992"/>
              <p:cNvSpPr/>
              <p:nvPr/>
            </p:nvSpPr>
            <p:spPr>
              <a:xfrm>
                <a:off x="0" y="41914"/>
                <a:ext cx="2371126" cy="160012"/>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000">
                    <a:solidFill>
                      <a:srgbClr val="FFFFFF"/>
                    </a:solidFill>
                  </a:defRPr>
                </a:pPr>
              </a:p>
            </p:txBody>
          </p:sp>
          <p:sp>
            <p:nvSpPr>
              <p:cNvPr id="993" name="Shape 993"/>
              <p:cNvSpPr/>
              <p:nvPr/>
            </p:nvSpPr>
            <p:spPr>
              <a:xfrm>
                <a:off x="0" y="-1"/>
                <a:ext cx="2371126" cy="243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000">
                    <a:solidFill>
                      <a:srgbClr val="FFFFFF"/>
                    </a:solidFill>
                  </a:defRPr>
                </a:lvl1pPr>
              </a:lstStyle>
              <a:p>
                <a:pPr/>
                <a:r>
                  <a:t>9.2</a:t>
                </a:r>
              </a:p>
            </p:txBody>
          </p:sp>
        </p:grpSp>
        <p:sp>
          <p:nvSpPr>
            <p:cNvPr id="995" name="Shape 995"/>
            <p:cNvSpPr/>
            <p:nvPr/>
          </p:nvSpPr>
          <p:spPr>
            <a:xfrm>
              <a:off x="32128" y="1320734"/>
              <a:ext cx="2506016" cy="160012"/>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sz="1000">
                  <a:solidFill>
                    <a:srgbClr val="FFFFFF"/>
                  </a:solidFill>
                </a:defRPr>
              </a:pPr>
            </a:p>
          </p:txBody>
        </p:sp>
        <p:grpSp>
          <p:nvGrpSpPr>
            <p:cNvPr id="998" name="Group 998"/>
            <p:cNvGrpSpPr/>
            <p:nvPr/>
          </p:nvGrpSpPr>
          <p:grpSpPr>
            <a:xfrm>
              <a:off x="0" y="1278819"/>
              <a:ext cx="1348393" cy="243841"/>
              <a:chOff x="0" y="0"/>
              <a:chExt cx="1348392" cy="243840"/>
            </a:xfrm>
          </p:grpSpPr>
          <p:sp>
            <p:nvSpPr>
              <p:cNvPr id="996" name="Shape 996"/>
              <p:cNvSpPr/>
              <p:nvPr/>
            </p:nvSpPr>
            <p:spPr>
              <a:xfrm>
                <a:off x="0" y="41914"/>
                <a:ext cx="1348393" cy="160012"/>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000">
                    <a:solidFill>
                      <a:srgbClr val="FFFFFF"/>
                    </a:solidFill>
                  </a:defRPr>
                </a:pPr>
              </a:p>
            </p:txBody>
          </p:sp>
          <p:sp>
            <p:nvSpPr>
              <p:cNvPr id="997" name="Shape 997"/>
              <p:cNvSpPr/>
              <p:nvPr/>
            </p:nvSpPr>
            <p:spPr>
              <a:xfrm>
                <a:off x="0" y="-1"/>
                <a:ext cx="1348393" cy="243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000">
                    <a:solidFill>
                      <a:srgbClr val="FFFFFF"/>
                    </a:solidFill>
                  </a:defRPr>
                </a:lvl1pPr>
              </a:lstStyle>
              <a:p>
                <a:pPr/>
                <a:r>
                  <a:t>5.3</a:t>
                </a:r>
              </a:p>
            </p:txBody>
          </p:sp>
        </p:grpSp>
        <p:sp>
          <p:nvSpPr>
            <p:cNvPr id="999" name="Shape 999"/>
            <p:cNvSpPr/>
            <p:nvPr/>
          </p:nvSpPr>
          <p:spPr>
            <a:xfrm>
              <a:off x="32128" y="1840799"/>
              <a:ext cx="2506016" cy="160012"/>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sz="1000">
                  <a:solidFill>
                    <a:srgbClr val="FFFFFF"/>
                  </a:solidFill>
                </a:defRPr>
              </a:pPr>
            </a:p>
          </p:txBody>
        </p:sp>
        <p:grpSp>
          <p:nvGrpSpPr>
            <p:cNvPr id="1002" name="Group 1002"/>
            <p:cNvGrpSpPr/>
            <p:nvPr/>
          </p:nvGrpSpPr>
          <p:grpSpPr>
            <a:xfrm>
              <a:off x="0" y="1798884"/>
              <a:ext cx="1631074" cy="243841"/>
              <a:chOff x="0" y="0"/>
              <a:chExt cx="1631073" cy="243840"/>
            </a:xfrm>
          </p:grpSpPr>
          <p:sp>
            <p:nvSpPr>
              <p:cNvPr id="1000" name="Shape 1000"/>
              <p:cNvSpPr/>
              <p:nvPr/>
            </p:nvSpPr>
            <p:spPr>
              <a:xfrm>
                <a:off x="0" y="41914"/>
                <a:ext cx="1631074" cy="160012"/>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000">
                    <a:solidFill>
                      <a:srgbClr val="FFFFFF"/>
                    </a:solidFill>
                  </a:defRPr>
                </a:pPr>
              </a:p>
            </p:txBody>
          </p:sp>
          <p:sp>
            <p:nvSpPr>
              <p:cNvPr id="1001" name="Shape 1001"/>
              <p:cNvSpPr/>
              <p:nvPr/>
            </p:nvSpPr>
            <p:spPr>
              <a:xfrm>
                <a:off x="0" y="-1"/>
                <a:ext cx="1631074" cy="243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000">
                    <a:solidFill>
                      <a:srgbClr val="FFFFFF"/>
                    </a:solidFill>
                  </a:defRPr>
                </a:lvl1pPr>
              </a:lstStyle>
              <a:p>
                <a:pPr/>
                <a:r>
                  <a:t>7.2</a:t>
                </a:r>
              </a:p>
            </p:txBody>
          </p:sp>
        </p:grpSp>
        <p:sp>
          <p:nvSpPr>
            <p:cNvPr id="1003" name="Shape 1003"/>
            <p:cNvSpPr/>
            <p:nvPr/>
          </p:nvSpPr>
          <p:spPr>
            <a:xfrm>
              <a:off x="3481" y="0"/>
              <a:ext cx="2534661" cy="152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Leadership Skill</a:t>
              </a:r>
            </a:p>
          </p:txBody>
        </p:sp>
        <p:sp>
          <p:nvSpPr>
            <p:cNvPr id="1004" name="Shape 1004"/>
            <p:cNvSpPr/>
            <p:nvPr/>
          </p:nvSpPr>
          <p:spPr>
            <a:xfrm>
              <a:off x="3481" y="497949"/>
              <a:ext cx="253466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Creativity</a:t>
              </a:r>
            </a:p>
          </p:txBody>
        </p:sp>
        <p:sp>
          <p:nvSpPr>
            <p:cNvPr id="1005" name="Shape 1005"/>
            <p:cNvSpPr/>
            <p:nvPr/>
          </p:nvSpPr>
          <p:spPr>
            <a:xfrm>
              <a:off x="3481" y="1051183"/>
              <a:ext cx="253466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Marketing Strategy</a:t>
              </a:r>
            </a:p>
          </p:txBody>
        </p:sp>
        <p:sp>
          <p:nvSpPr>
            <p:cNvPr id="1006" name="Shape 1006"/>
            <p:cNvSpPr/>
            <p:nvPr/>
          </p:nvSpPr>
          <p:spPr>
            <a:xfrm>
              <a:off x="3481" y="1549134"/>
              <a:ext cx="253466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Concept &amp; Ideas</a:t>
              </a:r>
            </a:p>
          </p:txBody>
        </p:sp>
      </p:grpSp>
      <p:grpSp>
        <p:nvGrpSpPr>
          <p:cNvPr id="1014" name="Group 1014"/>
          <p:cNvGrpSpPr/>
          <p:nvPr/>
        </p:nvGrpSpPr>
        <p:grpSpPr>
          <a:xfrm>
            <a:off x="8292116" y="2480383"/>
            <a:ext cx="2540945" cy="2967524"/>
            <a:chOff x="0" y="0"/>
            <a:chExt cx="2540944" cy="2967523"/>
          </a:xfrm>
        </p:grpSpPr>
        <p:sp>
          <p:nvSpPr>
            <p:cNvPr id="1008" name="Shape 1008"/>
            <p:cNvSpPr/>
            <p:nvPr/>
          </p:nvSpPr>
          <p:spPr>
            <a:xfrm>
              <a:off x="0" y="0"/>
              <a:ext cx="2540945" cy="3810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50000"/>
                </a:lnSpc>
                <a:defRPr sz="1000">
                  <a:solidFill>
                    <a:srgbClr val="595959"/>
                  </a:solidFill>
                  <a:latin typeface="Lato"/>
                  <a:ea typeface="Lato"/>
                  <a:cs typeface="Lato"/>
                  <a:sym typeface="Lato"/>
                </a:defRPr>
              </a:pPr>
              <a:r>
                <a:t>2014 London International Awards</a:t>
              </a:r>
              <a:endParaRPr sz="2800"/>
            </a:p>
            <a:p>
              <a:pPr>
                <a:lnSpc>
                  <a:spcPct val="150000"/>
                </a:lnSpc>
                <a:defRPr sz="1000">
                  <a:solidFill>
                    <a:srgbClr val="808080"/>
                  </a:solidFill>
                  <a:latin typeface="Lato"/>
                  <a:ea typeface="Lato"/>
                  <a:cs typeface="Lato"/>
                  <a:sym typeface="Lato"/>
                </a:defRPr>
              </a:pPr>
              <a:r>
                <a:t>Copper Bible: Gold</a:t>
              </a:r>
            </a:p>
          </p:txBody>
        </p:sp>
        <p:sp>
          <p:nvSpPr>
            <p:cNvPr id="1009" name="Shape 1009"/>
            <p:cNvSpPr/>
            <p:nvPr/>
          </p:nvSpPr>
          <p:spPr>
            <a:xfrm>
              <a:off x="0" y="550223"/>
              <a:ext cx="2540945" cy="381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50000"/>
                </a:lnSpc>
                <a:defRPr sz="1000">
                  <a:solidFill>
                    <a:srgbClr val="595959"/>
                  </a:solidFill>
                  <a:latin typeface="Lato"/>
                  <a:ea typeface="Lato"/>
                  <a:cs typeface="Lato"/>
                  <a:sym typeface="Lato"/>
                </a:defRPr>
              </a:pPr>
              <a:r>
                <a:t>2014 Cannes Lions International Festival</a:t>
              </a:r>
              <a:endParaRPr sz="2800"/>
            </a:p>
            <a:p>
              <a:pPr>
                <a:lnSpc>
                  <a:spcPct val="150000"/>
                </a:lnSpc>
                <a:defRPr sz="1000">
                  <a:solidFill>
                    <a:srgbClr val="808080"/>
                  </a:solidFill>
                  <a:latin typeface="Lato"/>
                  <a:ea typeface="Lato"/>
                  <a:cs typeface="Lato"/>
                  <a:sym typeface="Lato"/>
                </a:defRPr>
              </a:pPr>
              <a:r>
                <a:t>Smirnoff Ice Black: Gold </a:t>
              </a:r>
            </a:p>
          </p:txBody>
        </p:sp>
        <p:sp>
          <p:nvSpPr>
            <p:cNvPr id="1010" name="Shape 1010"/>
            <p:cNvSpPr/>
            <p:nvPr/>
          </p:nvSpPr>
          <p:spPr>
            <a:xfrm>
              <a:off x="0" y="1118734"/>
              <a:ext cx="2540945" cy="381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50000"/>
                </a:lnSpc>
                <a:defRPr sz="1000">
                  <a:solidFill>
                    <a:srgbClr val="595959"/>
                  </a:solidFill>
                  <a:latin typeface="Lato"/>
                  <a:ea typeface="Lato"/>
                  <a:cs typeface="Lato"/>
                  <a:sym typeface="Lato"/>
                </a:defRPr>
              </a:pPr>
              <a:r>
                <a:t>2013 InHOWse Design Awards</a:t>
              </a:r>
              <a:endParaRPr sz="2800"/>
            </a:p>
            <a:p>
              <a:pPr>
                <a:lnSpc>
                  <a:spcPct val="150000"/>
                </a:lnSpc>
                <a:defRPr sz="1000">
                  <a:solidFill>
                    <a:srgbClr val="808080"/>
                  </a:solidFill>
                  <a:latin typeface="Lato"/>
                  <a:ea typeface="Lato"/>
                  <a:cs typeface="Lato"/>
                  <a:sym typeface="Lato"/>
                </a:defRPr>
              </a:pPr>
              <a:r>
                <a:t>Dead Bolt: Bronze</a:t>
              </a:r>
            </a:p>
          </p:txBody>
        </p:sp>
        <p:sp>
          <p:nvSpPr>
            <p:cNvPr id="1011" name="Shape 1011"/>
            <p:cNvSpPr/>
            <p:nvPr/>
          </p:nvSpPr>
          <p:spPr>
            <a:xfrm>
              <a:off x="0" y="1668957"/>
              <a:ext cx="2540945" cy="381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50000"/>
                </a:lnSpc>
                <a:defRPr sz="1000">
                  <a:solidFill>
                    <a:srgbClr val="363F49"/>
                  </a:solidFill>
                  <a:latin typeface="Lato"/>
                  <a:ea typeface="Lato"/>
                  <a:cs typeface="Lato"/>
                  <a:sym typeface="Lato"/>
                </a:defRPr>
              </a:pPr>
              <a:r>
                <a:t>2014 AAF National Addy Awards</a:t>
              </a:r>
              <a:endParaRPr sz="2800"/>
            </a:p>
            <a:p>
              <a:pPr>
                <a:lnSpc>
                  <a:spcPct val="150000"/>
                </a:lnSpc>
                <a:defRPr sz="1000">
                  <a:solidFill>
                    <a:srgbClr val="808080"/>
                  </a:solidFill>
                  <a:latin typeface="Lato"/>
                  <a:ea typeface="Lato"/>
                  <a:cs typeface="Lato"/>
                  <a:sym typeface="Lato"/>
                </a:defRPr>
              </a:pPr>
              <a:r>
                <a:t>Copper Bible: Gold</a:t>
              </a:r>
            </a:p>
          </p:txBody>
        </p:sp>
        <p:sp>
          <p:nvSpPr>
            <p:cNvPr id="1012" name="Shape 1012"/>
            <p:cNvSpPr/>
            <p:nvPr/>
          </p:nvSpPr>
          <p:spPr>
            <a:xfrm>
              <a:off x="0" y="2219180"/>
              <a:ext cx="2540945" cy="381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50000"/>
                </a:lnSpc>
                <a:defRPr sz="1000">
                  <a:solidFill>
                    <a:srgbClr val="363F49"/>
                  </a:solidFill>
                  <a:latin typeface="Lato"/>
                  <a:ea typeface="Lato"/>
                  <a:cs typeface="Lato"/>
                  <a:sym typeface="Lato"/>
                </a:defRPr>
              </a:pPr>
              <a:r>
                <a:t>2014 Graphis Design Annual</a:t>
              </a:r>
              <a:endParaRPr sz="2800"/>
            </a:p>
            <a:p>
              <a:pPr>
                <a:lnSpc>
                  <a:spcPct val="150000"/>
                </a:lnSpc>
                <a:defRPr sz="1000">
                  <a:solidFill>
                    <a:srgbClr val="808080"/>
                  </a:solidFill>
                  <a:latin typeface="Lato"/>
                  <a:ea typeface="Lato"/>
                  <a:cs typeface="Lato"/>
                  <a:sym typeface="Lato"/>
                </a:defRPr>
              </a:pPr>
              <a:r>
                <a:t>Smirnoff Ice Black: Gold </a:t>
              </a:r>
            </a:p>
          </p:txBody>
        </p:sp>
        <p:sp>
          <p:nvSpPr>
            <p:cNvPr id="1013" name="Shape 1013"/>
            <p:cNvSpPr/>
            <p:nvPr/>
          </p:nvSpPr>
          <p:spPr>
            <a:xfrm>
              <a:off x="0" y="2815123"/>
              <a:ext cx="2540945"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defRPr sz="1000">
                  <a:solidFill>
                    <a:srgbClr val="808080"/>
                  </a:solidFill>
                </a:defRPr>
              </a:lvl1pPr>
            </a:lstStyle>
            <a:p>
              <a:pPr/>
              <a:r>
                <a:t>and many more…</a:t>
              </a:r>
            </a:p>
          </p:txBody>
        </p:sp>
      </p:grpSp>
      <p:grpSp>
        <p:nvGrpSpPr>
          <p:cNvPr id="1017" name="Group 1017"/>
          <p:cNvGrpSpPr/>
          <p:nvPr/>
        </p:nvGrpSpPr>
        <p:grpSpPr>
          <a:xfrm>
            <a:off x="8336016" y="2018189"/>
            <a:ext cx="2497045" cy="279401"/>
            <a:chOff x="0" y="0"/>
            <a:chExt cx="2497043" cy="279400"/>
          </a:xfrm>
        </p:grpSpPr>
        <p:sp>
          <p:nvSpPr>
            <p:cNvPr id="1015" name="Shape 1015"/>
            <p:cNvSpPr/>
            <p:nvPr/>
          </p:nvSpPr>
          <p:spPr>
            <a:xfrm>
              <a:off x="283259" y="33512"/>
              <a:ext cx="2213785"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defRPr sz="1600">
                  <a:solidFill>
                    <a:srgbClr val="595959"/>
                  </a:solidFill>
                  <a:latin typeface="Lato Bold"/>
                  <a:ea typeface="Lato Bold"/>
                  <a:cs typeface="Lato Bold"/>
                  <a:sym typeface="Lato Bold"/>
                </a:defRPr>
              </a:lvl1pPr>
            </a:lstStyle>
            <a:p>
              <a:pPr/>
              <a:r>
                <a:t>Awards</a:t>
              </a:r>
            </a:p>
          </p:txBody>
        </p:sp>
        <p:sp>
          <p:nvSpPr>
            <p:cNvPr id="1016" name="Shape 1016"/>
            <p:cNvSpPr/>
            <p:nvPr/>
          </p:nvSpPr>
          <p:spPr>
            <a:xfrm>
              <a:off x="0" y="0"/>
              <a:ext cx="127001" cy="279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595959"/>
                  </a:solidFill>
                  <a:latin typeface="FontAwesome"/>
                  <a:ea typeface="FontAwesome"/>
                  <a:cs typeface="FontAwesome"/>
                  <a:sym typeface="FontAwesome"/>
                </a:defRPr>
              </a:lvl1pPr>
            </a:lstStyle>
            <a:p>
              <a:pPr/>
              <a:r>
                <a:t></a:t>
              </a:r>
            </a:p>
          </p:txBody>
        </p:sp>
      </p:grpSp>
      <p:pic>
        <p:nvPicPr>
          <p:cNvPr id="1018"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983">
                                            <p:bg/>
                                          </p:spTgt>
                                        </p:tgtEl>
                                        <p:attrNameLst>
                                          <p:attrName>style.visibility</p:attrName>
                                        </p:attrNameLst>
                                      </p:cBhvr>
                                      <p:to>
                                        <p:strVal val="visible"/>
                                      </p:to>
                                    </p:set>
                                    <p:animEffect filter="wipe(left)" transition="in">
                                      <p:cBhvr>
                                        <p:cTn id="7" dur="500"/>
                                        <p:tgtEl>
                                          <p:spTgt spid="98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983">
                                            <p:txEl>
                                              <p:pRg st="0" end="0"/>
                                            </p:txEl>
                                          </p:spTgt>
                                        </p:tgtEl>
                                        <p:attrNameLst>
                                          <p:attrName>style.visibility</p:attrName>
                                        </p:attrNameLst>
                                      </p:cBhvr>
                                      <p:to>
                                        <p:strVal val="visible"/>
                                      </p:to>
                                    </p:set>
                                    <p:animEffect filter="wipe(left)" transition="in">
                                      <p:cBhvr>
                                        <p:cTn id="10" dur="500"/>
                                        <p:tgtEl>
                                          <p:spTgt spid="98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982">
                                            <p:bg/>
                                          </p:spTgt>
                                        </p:tgtEl>
                                        <p:attrNameLst>
                                          <p:attrName>style.visibility</p:attrName>
                                        </p:attrNameLst>
                                      </p:cBhvr>
                                      <p:to>
                                        <p:strVal val="visible"/>
                                      </p:to>
                                    </p:set>
                                    <p:animEffect filter="dissolve" transition="in">
                                      <p:cBhvr>
                                        <p:cTn id="15" dur="500"/>
                                        <p:tgtEl>
                                          <p:spTgt spid="982">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982">
                                            <p:txEl>
                                              <p:pRg st="0" end="0"/>
                                            </p:txEl>
                                          </p:spTgt>
                                        </p:tgtEl>
                                        <p:attrNameLst>
                                          <p:attrName>style.visibility</p:attrName>
                                        </p:attrNameLst>
                                      </p:cBhvr>
                                      <p:to>
                                        <p:strVal val="visible"/>
                                      </p:to>
                                    </p:set>
                                    <p:animEffect filter="dissolve" transition="in">
                                      <p:cBhvr>
                                        <p:cTn id="18" dur="500"/>
                                        <p:tgtEl>
                                          <p:spTgt spid="98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986"/>
                                        </p:tgtEl>
                                        <p:attrNameLst>
                                          <p:attrName>style.visibility</p:attrName>
                                        </p:attrNameLst>
                                      </p:cBhvr>
                                      <p:to>
                                        <p:strVal val="visible"/>
                                      </p:to>
                                    </p:set>
                                    <p:animEffect filter="wipe(left)" transition="in">
                                      <p:cBhvr>
                                        <p:cTn id="23" dur="500"/>
                                        <p:tgtEl>
                                          <p:spTgt spid="986"/>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985"/>
                                        </p:tgtEl>
                                        <p:attrNameLst>
                                          <p:attrName>style.visibility</p:attrName>
                                        </p:attrNameLst>
                                      </p:cBhvr>
                                      <p:to>
                                        <p:strVal val="visible"/>
                                      </p:to>
                                    </p:set>
                                    <p:animEffect filter="dissolve" transition="in">
                                      <p:cBhvr>
                                        <p:cTn id="28" dur="500"/>
                                        <p:tgtEl>
                                          <p:spTgt spid="985"/>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1007"/>
                                        </p:tgtEl>
                                        <p:attrNameLst>
                                          <p:attrName>style.visibility</p:attrName>
                                        </p:attrNameLst>
                                      </p:cBhvr>
                                      <p:to>
                                        <p:strVal val="visible"/>
                                      </p:to>
                                    </p:set>
                                    <p:animEffect filter="wipe(down)" transition="in">
                                      <p:cBhvr>
                                        <p:cTn id="33" dur="500"/>
                                        <p:tgtEl>
                                          <p:spTgt spid="1007"/>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1017"/>
                                        </p:tgtEl>
                                        <p:attrNameLst>
                                          <p:attrName>style.visibility</p:attrName>
                                        </p:attrNameLst>
                                      </p:cBhvr>
                                      <p:to>
                                        <p:strVal val="visible"/>
                                      </p:to>
                                    </p:set>
                                    <p:animEffect filter="dissolve" transition="in">
                                      <p:cBhvr>
                                        <p:cTn id="38" dur="500"/>
                                        <p:tgtEl>
                                          <p:spTgt spid="1017"/>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1014"/>
                                        </p:tgtEl>
                                        <p:attrNameLst>
                                          <p:attrName>style.visibility</p:attrName>
                                        </p:attrNameLst>
                                      </p:cBhvr>
                                      <p:to>
                                        <p:strVal val="visible"/>
                                      </p:to>
                                    </p:set>
                                    <p:animEffect filter="dissolve" transition="in">
                                      <p:cBhvr>
                                        <p:cTn id="43" dur="500"/>
                                        <p:tgtEl>
                                          <p:spTgt spid="10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982" grpId="2"/>
      <p:bldP build="whole" bldLvl="1" animBg="1" rev="0" advAuto="0" spid="985" grpId="4"/>
      <p:bldP build="whole" bldLvl="1" animBg="1" rev="0" advAuto="0" spid="1007" grpId="5"/>
      <p:bldP build="p" bldLvl="1" animBg="1" rev="0" advAuto="0" spid="983" grpId="1"/>
      <p:bldP build="whole" bldLvl="1" animBg="1" rev="0" advAuto="0" spid="986" grpId="3"/>
      <p:bldP build="whole" bldLvl="1" animBg="1" rev="0" advAuto="0" spid="1017" grpId="6"/>
      <p:bldP build="whole" bldLvl="1" animBg="1" rev="0" advAuto="0" spid="1014" grpId="7"/>
    </p:bldLst>
  </p:timing>
</p:sld>
</file>

<file path=ppt/slides/slide13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954" name="Shape 7954"/>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955" name="Shape 7955"/>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Customer Data Tracking</a:t>
            </a:r>
          </a:p>
        </p:txBody>
      </p:sp>
      <p:sp>
        <p:nvSpPr>
          <p:cNvPr id="7956" name="Shape 7956"/>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aphicFrame>
        <p:nvGraphicFramePr>
          <p:cNvPr id="7957" name="Chart 7957"/>
          <p:cNvGraphicFramePr/>
          <p:nvPr/>
        </p:nvGraphicFramePr>
        <p:xfrm>
          <a:off x="1135948" y="2113352"/>
          <a:ext cx="4829459" cy="3386531"/>
        </p:xfrm>
        <a:graphic xmlns:a="http://schemas.openxmlformats.org/drawingml/2006/main">
          <a:graphicData uri="http://schemas.openxmlformats.org/drawingml/2006/chart">
            <c:chart xmlns:c="http://schemas.openxmlformats.org/drawingml/2006/chart" r:id="rId2"/>
          </a:graphicData>
        </a:graphic>
      </p:graphicFrame>
      <p:grpSp>
        <p:nvGrpSpPr>
          <p:cNvPr id="7962" name="Group 7962"/>
          <p:cNvGrpSpPr/>
          <p:nvPr/>
        </p:nvGrpSpPr>
        <p:grpSpPr>
          <a:xfrm>
            <a:off x="5342109" y="1793786"/>
            <a:ext cx="545259" cy="601091"/>
            <a:chOff x="0" y="0"/>
            <a:chExt cx="545257" cy="601090"/>
          </a:xfrm>
        </p:grpSpPr>
        <p:sp>
          <p:nvSpPr>
            <p:cNvPr id="7958" name="Shape 7958"/>
            <p:cNvSpPr/>
            <p:nvPr/>
          </p:nvSpPr>
          <p:spPr>
            <a:xfrm rot="2700000">
              <a:off x="170493" y="354512"/>
              <a:ext cx="204272" cy="204273"/>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7961" name="Group 7961"/>
            <p:cNvGrpSpPr/>
            <p:nvPr/>
          </p:nvGrpSpPr>
          <p:grpSpPr>
            <a:xfrm>
              <a:off x="0" y="0"/>
              <a:ext cx="545258" cy="545257"/>
              <a:chOff x="0" y="0"/>
              <a:chExt cx="545257" cy="545256"/>
            </a:xfrm>
          </p:grpSpPr>
          <p:sp>
            <p:nvSpPr>
              <p:cNvPr id="7959" name="Shape 7959"/>
              <p:cNvSpPr/>
              <p:nvPr/>
            </p:nvSpPr>
            <p:spPr>
              <a:xfrm>
                <a:off x="0" y="-1"/>
                <a:ext cx="545258" cy="54525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960" name="Shape 7960"/>
              <p:cNvSpPr/>
              <p:nvPr/>
            </p:nvSpPr>
            <p:spPr>
              <a:xfrm>
                <a:off x="79851" y="106258"/>
                <a:ext cx="385555"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b</a:t>
                </a:r>
              </a:p>
            </p:txBody>
          </p:sp>
        </p:grpSp>
      </p:grpSp>
      <p:grpSp>
        <p:nvGrpSpPr>
          <p:cNvPr id="7967" name="Group 7967"/>
          <p:cNvGrpSpPr/>
          <p:nvPr/>
        </p:nvGrpSpPr>
        <p:grpSpPr>
          <a:xfrm>
            <a:off x="1657089" y="4061497"/>
            <a:ext cx="545259" cy="601092"/>
            <a:chOff x="0" y="0"/>
            <a:chExt cx="545257" cy="601090"/>
          </a:xfrm>
        </p:grpSpPr>
        <p:sp>
          <p:nvSpPr>
            <p:cNvPr id="7963" name="Shape 7963"/>
            <p:cNvSpPr/>
            <p:nvPr/>
          </p:nvSpPr>
          <p:spPr>
            <a:xfrm rot="2700000">
              <a:off x="170493" y="354512"/>
              <a:ext cx="204272" cy="204273"/>
            </a:xfrm>
            <a:prstGeom prst="rect">
              <a:avLst/>
            </a:prstGeom>
            <a:solidFill>
              <a:srgbClr val="80808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7966" name="Group 7966"/>
            <p:cNvGrpSpPr/>
            <p:nvPr/>
          </p:nvGrpSpPr>
          <p:grpSpPr>
            <a:xfrm>
              <a:off x="0" y="0"/>
              <a:ext cx="545258" cy="545257"/>
              <a:chOff x="0" y="0"/>
              <a:chExt cx="545257" cy="545256"/>
            </a:xfrm>
          </p:grpSpPr>
          <p:sp>
            <p:nvSpPr>
              <p:cNvPr id="7964" name="Shape 7964"/>
              <p:cNvSpPr/>
              <p:nvPr/>
            </p:nvSpPr>
            <p:spPr>
              <a:xfrm>
                <a:off x="0" y="-1"/>
                <a:ext cx="545258" cy="545258"/>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965" name="Shape 7965"/>
              <p:cNvSpPr/>
              <p:nvPr/>
            </p:nvSpPr>
            <p:spPr>
              <a:xfrm>
                <a:off x="79851" y="106258"/>
                <a:ext cx="385555"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c</a:t>
                </a:r>
              </a:p>
            </p:txBody>
          </p:sp>
        </p:grpSp>
      </p:grpSp>
      <p:grpSp>
        <p:nvGrpSpPr>
          <p:cNvPr id="7970" name="Group 7970"/>
          <p:cNvGrpSpPr/>
          <p:nvPr/>
        </p:nvGrpSpPr>
        <p:grpSpPr>
          <a:xfrm>
            <a:off x="6867369" y="3815674"/>
            <a:ext cx="3995703" cy="717930"/>
            <a:chOff x="0" y="0"/>
            <a:chExt cx="3995701" cy="717928"/>
          </a:xfrm>
        </p:grpSpPr>
        <p:sp>
          <p:nvSpPr>
            <p:cNvPr id="7968" name="Shape 7968"/>
            <p:cNvSpPr/>
            <p:nvPr/>
          </p:nvSpPr>
          <p:spPr>
            <a:xfrm>
              <a:off x="0" y="0"/>
              <a:ext cx="3995702" cy="717929"/>
            </a:xfrm>
            <a:prstGeom prst="roundRect">
              <a:avLst>
                <a:gd name="adj" fmla="val 0"/>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sz="1000">
                  <a:solidFill>
                    <a:srgbClr val="595959"/>
                  </a:solidFill>
                </a:defRPr>
              </a:pPr>
            </a:p>
          </p:txBody>
        </p:sp>
        <p:sp>
          <p:nvSpPr>
            <p:cNvPr id="7969" name="Shape 7969"/>
            <p:cNvSpPr/>
            <p:nvPr/>
          </p:nvSpPr>
          <p:spPr>
            <a:xfrm>
              <a:off x="-1" y="137984"/>
              <a:ext cx="3995703" cy="4419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p>
              <a:pPr>
                <a:lnSpc>
                  <a:spcPct val="130000"/>
                </a:lnSpc>
                <a:defRPr sz="1000">
                  <a:solidFill>
                    <a:srgbClr val="595959"/>
                  </a:solidFill>
                </a:defRPr>
              </a:pPr>
              <a:r>
                <a:t>Wafer sweet roll I love jelly danish  cake jelly wafer lemon drops roll sesame cake </a:t>
              </a:r>
              <a:r>
                <a:t>topping jelly beans chocolate bar biscuit.</a:t>
              </a:r>
            </a:p>
          </p:txBody>
        </p:sp>
      </p:grpSp>
      <p:sp>
        <p:nvSpPr>
          <p:cNvPr id="7971" name="Shape 7971"/>
          <p:cNvSpPr/>
          <p:nvPr/>
        </p:nvSpPr>
        <p:spPr>
          <a:xfrm>
            <a:off x="6867372" y="2137004"/>
            <a:ext cx="3995701" cy="1295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50000"/>
              </a:lnSpc>
              <a:spcBef>
                <a:spcPts val="700"/>
              </a:spcBef>
              <a:defRPr sz="1000">
                <a:solidFill>
                  <a:srgbClr val="595959"/>
                </a:solidFill>
              </a:defRPr>
            </a:pPr>
            <a:r>
              <a:t>Liquorice chupa chups applicake apple pie cupcake brownie bear claw pie gingerbread cotton candy. Bear claw croissant apple pie. Croissant cake tart liquorice tart pastry. iscuit wafer sweet apple pie. Bear claw dragée sweet roll gummi </a:t>
            </a:r>
            <a:r>
              <a:t>sweet roll apple pie powder. Candy cupcake tart toffee chocolate bar carrot cake jellyroll marzipan jujubes chocolate bar candy canes topping jelly beans</a:t>
            </a:r>
          </a:p>
        </p:txBody>
      </p:sp>
      <p:sp>
        <p:nvSpPr>
          <p:cNvPr id="7972" name="Shape 7972"/>
          <p:cNvSpPr/>
          <p:nvPr/>
        </p:nvSpPr>
        <p:spPr>
          <a:xfrm>
            <a:off x="6853703" y="1830808"/>
            <a:ext cx="3927514"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Customer Data Analysis</a:t>
            </a:r>
          </a:p>
        </p:txBody>
      </p:sp>
      <p:grpSp>
        <p:nvGrpSpPr>
          <p:cNvPr id="7975" name="Group 7975"/>
          <p:cNvGrpSpPr/>
          <p:nvPr/>
        </p:nvGrpSpPr>
        <p:grpSpPr>
          <a:xfrm>
            <a:off x="6853704" y="4937747"/>
            <a:ext cx="548641" cy="548641"/>
            <a:chOff x="0" y="0"/>
            <a:chExt cx="548640" cy="548640"/>
          </a:xfrm>
        </p:grpSpPr>
        <p:sp>
          <p:nvSpPr>
            <p:cNvPr id="7973" name="Shape 7973"/>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7974" name="Shape 7974"/>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7976" name="Shape 7976"/>
          <p:cNvSpPr/>
          <p:nvPr/>
        </p:nvSpPr>
        <p:spPr>
          <a:xfrm>
            <a:off x="7526939" y="4912333"/>
            <a:ext cx="97974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1.908 K</a:t>
            </a:r>
          </a:p>
        </p:txBody>
      </p:sp>
      <p:grpSp>
        <p:nvGrpSpPr>
          <p:cNvPr id="7979" name="Group 7979"/>
          <p:cNvGrpSpPr/>
          <p:nvPr/>
        </p:nvGrpSpPr>
        <p:grpSpPr>
          <a:xfrm>
            <a:off x="9088511" y="4960515"/>
            <a:ext cx="548641" cy="548641"/>
            <a:chOff x="0" y="0"/>
            <a:chExt cx="548640" cy="548640"/>
          </a:xfrm>
        </p:grpSpPr>
        <p:sp>
          <p:nvSpPr>
            <p:cNvPr id="7977" name="Shape 7977"/>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7978" name="Shape 7978"/>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7980" name="Shape 7980"/>
          <p:cNvSpPr/>
          <p:nvPr/>
        </p:nvSpPr>
        <p:spPr>
          <a:xfrm>
            <a:off x="9761746" y="4935099"/>
            <a:ext cx="97974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2.074 K</a:t>
            </a:r>
          </a:p>
        </p:txBody>
      </p:sp>
      <p:sp>
        <p:nvSpPr>
          <p:cNvPr id="7981" name="Shape 7981"/>
          <p:cNvSpPr/>
          <p:nvPr/>
        </p:nvSpPr>
        <p:spPr>
          <a:xfrm>
            <a:off x="7628612" y="5294486"/>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7982" name="Shape 7982"/>
          <p:cNvSpPr/>
          <p:nvPr/>
        </p:nvSpPr>
        <p:spPr>
          <a:xfrm>
            <a:off x="9863419" y="5306633"/>
            <a:ext cx="739603"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955">
                                            <p:bg/>
                                          </p:spTgt>
                                        </p:tgtEl>
                                        <p:attrNameLst>
                                          <p:attrName>style.visibility</p:attrName>
                                        </p:attrNameLst>
                                      </p:cBhvr>
                                      <p:to>
                                        <p:strVal val="visible"/>
                                      </p:to>
                                    </p:set>
                                    <p:animEffect filter="wipe(left)" transition="in">
                                      <p:cBhvr>
                                        <p:cTn id="7" dur="500"/>
                                        <p:tgtEl>
                                          <p:spTgt spid="795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955">
                                            <p:txEl>
                                              <p:pRg st="0" end="0"/>
                                            </p:txEl>
                                          </p:spTgt>
                                        </p:tgtEl>
                                        <p:attrNameLst>
                                          <p:attrName>style.visibility</p:attrName>
                                        </p:attrNameLst>
                                      </p:cBhvr>
                                      <p:to>
                                        <p:strVal val="visible"/>
                                      </p:to>
                                    </p:set>
                                    <p:animEffect filter="wipe(left)" transition="in">
                                      <p:cBhvr>
                                        <p:cTn id="10" dur="500"/>
                                        <p:tgtEl>
                                          <p:spTgt spid="795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954">
                                            <p:bg/>
                                          </p:spTgt>
                                        </p:tgtEl>
                                        <p:attrNameLst>
                                          <p:attrName>style.visibility</p:attrName>
                                        </p:attrNameLst>
                                      </p:cBhvr>
                                      <p:to>
                                        <p:strVal val="visible"/>
                                      </p:to>
                                    </p:set>
                                    <p:animEffect filter="dissolve" transition="in">
                                      <p:cBhvr>
                                        <p:cTn id="15" dur="500"/>
                                        <p:tgtEl>
                                          <p:spTgt spid="795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954">
                                            <p:txEl>
                                              <p:pRg st="0" end="0"/>
                                            </p:txEl>
                                          </p:spTgt>
                                        </p:tgtEl>
                                        <p:attrNameLst>
                                          <p:attrName>style.visibility</p:attrName>
                                        </p:attrNameLst>
                                      </p:cBhvr>
                                      <p:to>
                                        <p:strVal val="visible"/>
                                      </p:to>
                                    </p:set>
                                    <p:animEffect filter="dissolve" transition="in">
                                      <p:cBhvr>
                                        <p:cTn id="18" dur="500"/>
                                        <p:tgtEl>
                                          <p:spTgt spid="795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childTnLst>
                                    <p:set>
                                      <p:cBhvr>
                                        <p:cTn id="22" fill="hold"/>
                                        <p:tgtEl>
                                          <p:spTgt spid="7957">
                                            <p:graphicEl>
                                              <a:chart bldStep="gridLegend" categoryIdx="-3" seriesIdx="-3"/>
                                            </p:graphicEl>
                                          </p:spTgt>
                                        </p:tgtEl>
                                        <p:attrNameLst>
                                          <p:attrName>style.visibility</p:attrName>
                                        </p:attrNameLst>
                                      </p:cBhvr>
                                      <p:to>
                                        <p:strVal val="visible"/>
                                      </p:to>
                                    </p:set>
                                    <p:animEffect filter="wipe(down)" transition="in">
                                      <p:cBhvr>
                                        <p:cTn id="23" dur="500"/>
                                        <p:tgtEl>
                                          <p:spTgt spid="7957">
                                            <p:graphicEl>
                                              <a:chart bldStep="gridLegend" categoryIdx="-3" seriesIdx="-3"/>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3" fill="hold">
                                  <p:stCondLst>
                                    <p:cond delay="0"/>
                                  </p:stCondLst>
                                  <p:childTnLst>
                                    <p:set>
                                      <p:cBhvr>
                                        <p:cTn id="27" fill="hold"/>
                                        <p:tgtEl>
                                          <p:spTgt spid="7957">
                                            <p:graphicEl>
                                              <a:chart bldStep="series" categoryIdx="-4" seriesIdx="0"/>
                                            </p:graphicEl>
                                          </p:spTgt>
                                        </p:tgtEl>
                                        <p:attrNameLst>
                                          <p:attrName>style.visibility</p:attrName>
                                        </p:attrNameLst>
                                      </p:cBhvr>
                                      <p:to>
                                        <p:strVal val="visible"/>
                                      </p:to>
                                    </p:set>
                                    <p:animEffect filter="wipe(down)" transition="in">
                                      <p:cBhvr>
                                        <p:cTn id="28" dur="500"/>
                                        <p:tgtEl>
                                          <p:spTgt spid="7957">
                                            <p:graphicEl>
                                              <a:chart bldStep="series" categoryIdx="-4" seriesIdx="0"/>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 grpId="4" fill="hold">
                                  <p:stCondLst>
                                    <p:cond delay="0"/>
                                  </p:stCondLst>
                                  <p:iterate type="el" backwards="0">
                                    <p:tmAbs val="0"/>
                                  </p:iterate>
                                  <p:childTnLst>
                                    <p:set>
                                      <p:cBhvr>
                                        <p:cTn id="32" fill="hold"/>
                                        <p:tgtEl>
                                          <p:spTgt spid="7967"/>
                                        </p:tgtEl>
                                        <p:attrNameLst>
                                          <p:attrName>style.visibility</p:attrName>
                                        </p:attrNameLst>
                                      </p:cBhvr>
                                      <p:to>
                                        <p:strVal val="visible"/>
                                      </p:to>
                                    </p:set>
                                    <p:anim calcmode="lin" valueType="num">
                                      <p:cBhvr>
                                        <p:cTn id="33" dur="500" fill="hold"/>
                                        <p:tgtEl>
                                          <p:spTgt spid="7967"/>
                                        </p:tgtEl>
                                        <p:attrNameLst>
                                          <p:attrName>ppt_x</p:attrName>
                                        </p:attrNameLst>
                                      </p:cBhvr>
                                      <p:tavLst>
                                        <p:tav tm="0">
                                          <p:val>
                                            <p:strVal val="#ppt_x"/>
                                          </p:val>
                                        </p:tav>
                                        <p:tav tm="100000">
                                          <p:val>
                                            <p:strVal val="#ppt_x"/>
                                          </p:val>
                                        </p:tav>
                                      </p:tavLst>
                                    </p:anim>
                                    <p:anim calcmode="lin" valueType="num">
                                      <p:cBhvr>
                                        <p:cTn id="34" dur="500" fill="hold"/>
                                        <p:tgtEl>
                                          <p:spTgt spid="796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Class="entr" nodeType="clickEffect" presetSubtype="4" presetID="2" grpId="5" fill="hold">
                                  <p:stCondLst>
                                    <p:cond delay="0"/>
                                  </p:stCondLst>
                                  <p:iterate type="el" backwards="0">
                                    <p:tmAbs val="0"/>
                                  </p:iterate>
                                  <p:childTnLst>
                                    <p:set>
                                      <p:cBhvr>
                                        <p:cTn id="38" fill="hold"/>
                                        <p:tgtEl>
                                          <p:spTgt spid="7962"/>
                                        </p:tgtEl>
                                        <p:attrNameLst>
                                          <p:attrName>style.visibility</p:attrName>
                                        </p:attrNameLst>
                                      </p:cBhvr>
                                      <p:to>
                                        <p:strVal val="visible"/>
                                      </p:to>
                                    </p:set>
                                    <p:anim calcmode="lin" valueType="num">
                                      <p:cBhvr>
                                        <p:cTn id="39" dur="500" fill="hold"/>
                                        <p:tgtEl>
                                          <p:spTgt spid="7962"/>
                                        </p:tgtEl>
                                        <p:attrNameLst>
                                          <p:attrName>ppt_x</p:attrName>
                                        </p:attrNameLst>
                                      </p:cBhvr>
                                      <p:tavLst>
                                        <p:tav tm="0">
                                          <p:val>
                                            <p:strVal val="#ppt_x"/>
                                          </p:val>
                                        </p:tav>
                                        <p:tav tm="100000">
                                          <p:val>
                                            <p:strVal val="#ppt_x"/>
                                          </p:val>
                                        </p:tav>
                                      </p:tavLst>
                                    </p:anim>
                                    <p:anim calcmode="lin" valueType="num">
                                      <p:cBhvr>
                                        <p:cTn id="40" dur="500" fill="hold"/>
                                        <p:tgtEl>
                                          <p:spTgt spid="7962"/>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Class="entr" nodeType="clickEffect" presetSubtype="8" presetID="22" grpId="6" fill="hold">
                                  <p:stCondLst>
                                    <p:cond delay="0"/>
                                  </p:stCondLst>
                                  <p:iterate type="el" backwards="0">
                                    <p:tmAbs val="0"/>
                                  </p:iterate>
                                  <p:childTnLst>
                                    <p:set>
                                      <p:cBhvr>
                                        <p:cTn id="44" fill="hold"/>
                                        <p:tgtEl>
                                          <p:spTgt spid="7972"/>
                                        </p:tgtEl>
                                        <p:attrNameLst>
                                          <p:attrName>style.visibility</p:attrName>
                                        </p:attrNameLst>
                                      </p:cBhvr>
                                      <p:to>
                                        <p:strVal val="visible"/>
                                      </p:to>
                                    </p:set>
                                    <p:animEffect filter="wipe(left)" transition="in">
                                      <p:cBhvr>
                                        <p:cTn id="45" dur="500"/>
                                        <p:tgtEl>
                                          <p:spTgt spid="7972"/>
                                        </p:tgtEl>
                                      </p:cBhvr>
                                    </p:animEffect>
                                  </p:childTnLst>
                                </p:cTn>
                              </p:par>
                            </p:childTnLst>
                          </p:cTn>
                        </p:par>
                        <p:par>
                          <p:cTn id="46" fill="hold">
                            <p:stCondLst>
                              <p:cond delay="500"/>
                            </p:stCondLst>
                            <p:childTnLst>
                              <p:par>
                                <p:cTn id="47" presetClass="entr" nodeType="afterEffect" presetSubtype="8" presetID="22" grpId="7" fill="hold">
                                  <p:stCondLst>
                                    <p:cond delay="0"/>
                                  </p:stCondLst>
                                  <p:iterate type="el" backwards="0">
                                    <p:tmAbs val="0"/>
                                  </p:iterate>
                                  <p:childTnLst>
                                    <p:set>
                                      <p:cBhvr>
                                        <p:cTn id="48" fill="hold"/>
                                        <p:tgtEl>
                                          <p:spTgt spid="7971"/>
                                        </p:tgtEl>
                                        <p:attrNameLst>
                                          <p:attrName>style.visibility</p:attrName>
                                        </p:attrNameLst>
                                      </p:cBhvr>
                                      <p:to>
                                        <p:strVal val="visible"/>
                                      </p:to>
                                    </p:set>
                                    <p:animEffect filter="wipe(left)" transition="in">
                                      <p:cBhvr>
                                        <p:cTn id="49" dur="500"/>
                                        <p:tgtEl>
                                          <p:spTgt spid="7971"/>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ID="9" grpId="8" fill="hold">
                                  <p:stCondLst>
                                    <p:cond delay="0"/>
                                  </p:stCondLst>
                                  <p:iterate type="el" backwards="0">
                                    <p:tmAbs val="0"/>
                                  </p:iterate>
                                  <p:childTnLst>
                                    <p:set>
                                      <p:cBhvr>
                                        <p:cTn id="53" fill="hold"/>
                                        <p:tgtEl>
                                          <p:spTgt spid="7970"/>
                                        </p:tgtEl>
                                        <p:attrNameLst>
                                          <p:attrName>style.visibility</p:attrName>
                                        </p:attrNameLst>
                                      </p:cBhvr>
                                      <p:to>
                                        <p:strVal val="visible"/>
                                      </p:to>
                                    </p:set>
                                    <p:animEffect filter="dissolve" transition="in">
                                      <p:cBhvr>
                                        <p:cTn id="54" dur="500"/>
                                        <p:tgtEl>
                                          <p:spTgt spid="7970"/>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ID="9" grpId="9" fill="hold">
                                  <p:stCondLst>
                                    <p:cond delay="0"/>
                                  </p:stCondLst>
                                  <p:iterate type="el" backwards="0">
                                    <p:tmAbs val="0"/>
                                  </p:iterate>
                                  <p:childTnLst>
                                    <p:set>
                                      <p:cBhvr>
                                        <p:cTn id="58" fill="hold"/>
                                        <p:tgtEl>
                                          <p:spTgt spid="7975"/>
                                        </p:tgtEl>
                                        <p:attrNameLst>
                                          <p:attrName>style.visibility</p:attrName>
                                        </p:attrNameLst>
                                      </p:cBhvr>
                                      <p:to>
                                        <p:strVal val="visible"/>
                                      </p:to>
                                    </p:set>
                                    <p:animEffect filter="dissolve" transition="in">
                                      <p:cBhvr>
                                        <p:cTn id="59" dur="500"/>
                                        <p:tgtEl>
                                          <p:spTgt spid="7975"/>
                                        </p:tgtEl>
                                      </p:cBhvr>
                                    </p:animEffect>
                                  </p:childTnLst>
                                </p:cTn>
                              </p:par>
                            </p:childTnLst>
                          </p:cTn>
                        </p:par>
                        <p:par>
                          <p:cTn id="60" fill="hold">
                            <p:stCondLst>
                              <p:cond delay="500"/>
                            </p:stCondLst>
                            <p:childTnLst>
                              <p:par>
                                <p:cTn id="61" presetClass="entr" nodeType="afterEffect" presetID="9" grpId="10" fill="hold">
                                  <p:stCondLst>
                                    <p:cond delay="0"/>
                                  </p:stCondLst>
                                  <p:iterate type="el" backwards="0">
                                    <p:tmAbs val="0"/>
                                  </p:iterate>
                                  <p:childTnLst>
                                    <p:set>
                                      <p:cBhvr>
                                        <p:cTn id="62" fill="hold"/>
                                        <p:tgtEl>
                                          <p:spTgt spid="7976"/>
                                        </p:tgtEl>
                                        <p:attrNameLst>
                                          <p:attrName>style.visibility</p:attrName>
                                        </p:attrNameLst>
                                      </p:cBhvr>
                                      <p:to>
                                        <p:strVal val="visible"/>
                                      </p:to>
                                    </p:set>
                                    <p:animEffect filter="dissolve" transition="in">
                                      <p:cBhvr>
                                        <p:cTn id="63" dur="500"/>
                                        <p:tgtEl>
                                          <p:spTgt spid="7976"/>
                                        </p:tgtEl>
                                      </p:cBhvr>
                                    </p:animEffect>
                                  </p:childTnLst>
                                </p:cTn>
                              </p:par>
                            </p:childTnLst>
                          </p:cTn>
                        </p:par>
                        <p:par>
                          <p:cTn id="64" fill="hold">
                            <p:stCondLst>
                              <p:cond delay="1000"/>
                            </p:stCondLst>
                            <p:childTnLst>
                              <p:par>
                                <p:cTn id="65" presetClass="entr" nodeType="afterEffect" presetID="9" grpId="11" fill="hold">
                                  <p:stCondLst>
                                    <p:cond delay="0"/>
                                  </p:stCondLst>
                                  <p:iterate type="el" backwards="0">
                                    <p:tmAbs val="0"/>
                                  </p:iterate>
                                  <p:childTnLst>
                                    <p:set>
                                      <p:cBhvr>
                                        <p:cTn id="66" fill="hold"/>
                                        <p:tgtEl>
                                          <p:spTgt spid="7981"/>
                                        </p:tgtEl>
                                        <p:attrNameLst>
                                          <p:attrName>style.visibility</p:attrName>
                                        </p:attrNameLst>
                                      </p:cBhvr>
                                      <p:to>
                                        <p:strVal val="visible"/>
                                      </p:to>
                                    </p:set>
                                    <p:animEffect filter="dissolve" transition="in">
                                      <p:cBhvr>
                                        <p:cTn id="67" dur="500"/>
                                        <p:tgtEl>
                                          <p:spTgt spid="7981"/>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ID="9" grpId="12" fill="hold">
                                  <p:stCondLst>
                                    <p:cond delay="0"/>
                                  </p:stCondLst>
                                  <p:iterate type="el" backwards="0">
                                    <p:tmAbs val="0"/>
                                  </p:iterate>
                                  <p:childTnLst>
                                    <p:set>
                                      <p:cBhvr>
                                        <p:cTn id="71" fill="hold"/>
                                        <p:tgtEl>
                                          <p:spTgt spid="7979"/>
                                        </p:tgtEl>
                                        <p:attrNameLst>
                                          <p:attrName>style.visibility</p:attrName>
                                        </p:attrNameLst>
                                      </p:cBhvr>
                                      <p:to>
                                        <p:strVal val="visible"/>
                                      </p:to>
                                    </p:set>
                                    <p:animEffect filter="dissolve" transition="in">
                                      <p:cBhvr>
                                        <p:cTn id="72" dur="500"/>
                                        <p:tgtEl>
                                          <p:spTgt spid="7979"/>
                                        </p:tgtEl>
                                      </p:cBhvr>
                                    </p:animEffect>
                                  </p:childTnLst>
                                </p:cTn>
                              </p:par>
                            </p:childTnLst>
                          </p:cTn>
                        </p:par>
                        <p:par>
                          <p:cTn id="73" fill="hold">
                            <p:stCondLst>
                              <p:cond delay="500"/>
                            </p:stCondLst>
                            <p:childTnLst>
                              <p:par>
                                <p:cTn id="74" presetClass="entr" nodeType="afterEffect" presetID="9" grpId="13" fill="hold">
                                  <p:stCondLst>
                                    <p:cond delay="0"/>
                                  </p:stCondLst>
                                  <p:iterate type="el" backwards="0">
                                    <p:tmAbs val="0"/>
                                  </p:iterate>
                                  <p:childTnLst>
                                    <p:set>
                                      <p:cBhvr>
                                        <p:cTn id="75" fill="hold"/>
                                        <p:tgtEl>
                                          <p:spTgt spid="7980"/>
                                        </p:tgtEl>
                                        <p:attrNameLst>
                                          <p:attrName>style.visibility</p:attrName>
                                        </p:attrNameLst>
                                      </p:cBhvr>
                                      <p:to>
                                        <p:strVal val="visible"/>
                                      </p:to>
                                    </p:set>
                                    <p:animEffect filter="dissolve" transition="in">
                                      <p:cBhvr>
                                        <p:cTn id="76" dur="500"/>
                                        <p:tgtEl>
                                          <p:spTgt spid="7980"/>
                                        </p:tgtEl>
                                      </p:cBhvr>
                                    </p:animEffect>
                                  </p:childTnLst>
                                </p:cTn>
                              </p:par>
                            </p:childTnLst>
                          </p:cTn>
                        </p:par>
                        <p:par>
                          <p:cTn id="77" fill="hold">
                            <p:stCondLst>
                              <p:cond delay="1000"/>
                            </p:stCondLst>
                            <p:childTnLst>
                              <p:par>
                                <p:cTn id="78" presetClass="entr" nodeType="afterEffect" presetID="9" grpId="14" fill="hold">
                                  <p:stCondLst>
                                    <p:cond delay="0"/>
                                  </p:stCondLst>
                                  <p:iterate type="el" backwards="0">
                                    <p:tmAbs val="0"/>
                                  </p:iterate>
                                  <p:childTnLst>
                                    <p:set>
                                      <p:cBhvr>
                                        <p:cTn id="79" fill="hold"/>
                                        <p:tgtEl>
                                          <p:spTgt spid="7982"/>
                                        </p:tgtEl>
                                        <p:attrNameLst>
                                          <p:attrName>style.visibility</p:attrName>
                                        </p:attrNameLst>
                                      </p:cBhvr>
                                      <p:to>
                                        <p:strVal val="visible"/>
                                      </p:to>
                                    </p:set>
                                    <p:animEffect filter="dissolve" transition="in">
                                      <p:cBhvr>
                                        <p:cTn id="80" dur="500"/>
                                        <p:tgtEl>
                                          <p:spTgt spid="798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971" grpId="7"/>
      <p:bldP build="whole" bldLvl="1" animBg="1" rev="0" advAuto="0" spid="7976" grpId="10"/>
      <p:bldP build="whole" bldLvl="1" animBg="1" rev="0" advAuto="0" spid="7979" grpId="12"/>
      <p:bldP build="p" bldLvl="1" animBg="1" rev="0" advAuto="0" spid="7954" grpId="2"/>
      <p:bldP build="whole" bldLvl="1" animBg="1" rev="0" advAuto="0" spid="7980" grpId="13"/>
      <p:bldP build="whole" bldLvl="1" animBg="1" rev="0" advAuto="0" spid="7970" grpId="8"/>
      <p:bldP build="whole" bldLvl="1" animBg="1" rev="0" advAuto="0" spid="7975" grpId="9"/>
      <p:bldP build="whole" bldLvl="1" animBg="1" rev="0" advAuto="0" spid="7962" grpId="5"/>
      <p:bldP build="whole" bldLvl="1" animBg="1" rev="0" advAuto="0" spid="7981" grpId="11"/>
      <p:bldP build="whole" bldLvl="1" animBg="1" rev="0" advAuto="0" spid="7967" grpId="4"/>
      <p:bldP build="p" bldLvl="1" animBg="1" rev="0" advAuto="0" spid="7955" grpId="1"/>
      <p:bldP build="whole" bldLvl="1" animBg="1" rev="0" advAuto="0" spid="7972" grpId="6"/>
      <p:bldP build="whole" bldLvl="1" animBg="1" rev="0" advAuto="0" spid="7982" grpId="14"/>
      <p:bldGraphic spid="7957" grpId="3">
        <p:bldSub>
          <a:bldChart bld="series"/>
        </p:bldSub>
      </p:bldGraphic>
    </p:bldLst>
  </p:timing>
</p:sld>
</file>

<file path=ppt/slides/slide13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984" name="Shape 7984"/>
          <p:cNvSpPr/>
          <p:nvPr>
            <p:ph type="body" sz="quarter" idx="1"/>
          </p:nvPr>
        </p:nvSpPr>
        <p:spPr>
          <a:prstGeom prst="rect">
            <a:avLst/>
          </a:prstGeom>
        </p:spPr>
        <p:txBody>
          <a:bodyPr/>
          <a:lstStyle/>
          <a:p>
            <a:pPr/>
            <a:r>
              <a:t>Company Awards Version One</a:t>
            </a:r>
          </a:p>
        </p:txBody>
      </p:sp>
      <p:sp>
        <p:nvSpPr>
          <p:cNvPr id="7985" name="Shape 7985"/>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986" name="Shape 7986"/>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8006" name="Group 8006"/>
          <p:cNvGrpSpPr/>
          <p:nvPr/>
        </p:nvGrpSpPr>
        <p:grpSpPr>
          <a:xfrm>
            <a:off x="8124891" y="2143101"/>
            <a:ext cx="816091" cy="1250983"/>
            <a:chOff x="0" y="0"/>
            <a:chExt cx="816089" cy="1250981"/>
          </a:xfrm>
        </p:grpSpPr>
        <p:sp>
          <p:nvSpPr>
            <p:cNvPr id="7987" name="Shape 7987"/>
            <p:cNvSpPr/>
            <p:nvPr/>
          </p:nvSpPr>
          <p:spPr>
            <a:xfrm>
              <a:off x="0" y="79476"/>
              <a:ext cx="310851" cy="469753"/>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7988" name="Shape 7988"/>
            <p:cNvSpPr/>
            <p:nvPr/>
          </p:nvSpPr>
          <p:spPr>
            <a:xfrm>
              <a:off x="505032" y="79476"/>
              <a:ext cx="311056" cy="469753"/>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7989" name="Shape 7989"/>
            <p:cNvSpPr/>
            <p:nvPr/>
          </p:nvSpPr>
          <p:spPr>
            <a:xfrm>
              <a:off x="273792" y="884363"/>
              <a:ext cx="269782" cy="993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7990" name="Shape 7990"/>
            <p:cNvSpPr/>
            <p:nvPr/>
          </p:nvSpPr>
          <p:spPr>
            <a:xfrm>
              <a:off x="205605" y="942434"/>
              <a:ext cx="406896" cy="1707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7991" name="Shape 7991"/>
            <p:cNvSpPr/>
            <p:nvPr/>
          </p:nvSpPr>
          <p:spPr>
            <a:xfrm>
              <a:off x="364954" y="617095"/>
              <a:ext cx="87457" cy="291757"/>
            </a:xfrm>
            <a:prstGeom prst="rect">
              <a:avLst/>
            </a:prstGeom>
            <a:solidFill>
              <a:srgbClr val="CCCCCC"/>
            </a:solidFill>
            <a:ln w="12700" cap="flat">
              <a:noFill/>
              <a:miter lim="400000"/>
            </a:ln>
            <a:effectLst/>
          </p:spPr>
          <p:txBody>
            <a:bodyPr wrap="square" lIns="45719" tIns="45719" rIns="45719" bIns="45719" numCol="1" anchor="t">
              <a:noAutofit/>
            </a:bodyPr>
            <a:lstStyle/>
            <a:p>
              <a:pPr/>
            </a:p>
          </p:txBody>
        </p:sp>
        <p:sp>
          <p:nvSpPr>
            <p:cNvPr id="7992" name="Shape 7992"/>
            <p:cNvSpPr/>
            <p:nvPr/>
          </p:nvSpPr>
          <p:spPr>
            <a:xfrm>
              <a:off x="144089" y="29385"/>
              <a:ext cx="527704" cy="5828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7993" name="Shape 7993"/>
            <p:cNvSpPr/>
            <p:nvPr/>
          </p:nvSpPr>
          <p:spPr>
            <a:xfrm>
              <a:off x="330120" y="598904"/>
              <a:ext cx="155643" cy="106349"/>
            </a:xfrm>
            <a:prstGeom prst="ellipse">
              <a:avLst/>
            </a:prstGeom>
            <a:solidFill>
              <a:srgbClr val="CCCCCC"/>
            </a:solidFill>
            <a:ln w="12700" cap="flat">
              <a:noFill/>
              <a:miter lim="400000"/>
            </a:ln>
            <a:effectLst/>
          </p:spPr>
          <p:txBody>
            <a:bodyPr wrap="square" lIns="45719" tIns="45719" rIns="45719" bIns="45719" numCol="1" anchor="t">
              <a:noAutofit/>
            </a:bodyPr>
            <a:lstStyle/>
            <a:p>
              <a:pPr/>
            </a:p>
          </p:txBody>
        </p:sp>
        <p:sp>
          <p:nvSpPr>
            <p:cNvPr id="7994" name="Shape 7994"/>
            <p:cNvSpPr/>
            <p:nvPr/>
          </p:nvSpPr>
          <p:spPr>
            <a:xfrm>
              <a:off x="175218" y="1005403"/>
              <a:ext cx="466929" cy="169317"/>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7995" name="Shape 7995"/>
            <p:cNvSpPr/>
            <p:nvPr/>
          </p:nvSpPr>
          <p:spPr>
            <a:xfrm>
              <a:off x="117408" y="1080266"/>
              <a:ext cx="582549" cy="170716"/>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7996" name="Shape 7996"/>
            <p:cNvSpPr/>
            <p:nvPr/>
          </p:nvSpPr>
          <p:spPr>
            <a:xfrm>
              <a:off x="275274" y="1106853"/>
              <a:ext cx="265335" cy="11124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7997" name="Shape 7997"/>
            <p:cNvSpPr/>
            <p:nvPr/>
          </p:nvSpPr>
          <p:spPr>
            <a:xfrm>
              <a:off x="510220" y="1116648"/>
              <a:ext cx="19271" cy="1819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7998" name="Shape 7998"/>
            <p:cNvSpPr/>
            <p:nvPr/>
          </p:nvSpPr>
          <p:spPr>
            <a:xfrm>
              <a:off x="510220" y="1189412"/>
              <a:ext cx="19271" cy="1819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7999" name="Shape 7999"/>
            <p:cNvSpPr/>
            <p:nvPr/>
          </p:nvSpPr>
          <p:spPr>
            <a:xfrm>
              <a:off x="287873" y="1116648"/>
              <a:ext cx="17047" cy="1819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00" name="Shape 8000"/>
            <p:cNvSpPr/>
            <p:nvPr/>
          </p:nvSpPr>
          <p:spPr>
            <a:xfrm>
              <a:off x="287873" y="1189412"/>
              <a:ext cx="17047" cy="1819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01" name="Shape 8001"/>
            <p:cNvSpPr/>
            <p:nvPr/>
          </p:nvSpPr>
          <p:spPr>
            <a:xfrm>
              <a:off x="335307" y="688459"/>
              <a:ext cx="145268" cy="349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02" name="Shape 8002"/>
            <p:cNvSpPr/>
            <p:nvPr/>
          </p:nvSpPr>
          <p:spPr>
            <a:xfrm>
              <a:off x="270086" y="573716"/>
              <a:ext cx="275711" cy="7836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03" name="Shape 8003"/>
            <p:cNvSpPr/>
            <p:nvPr/>
          </p:nvSpPr>
          <p:spPr>
            <a:xfrm>
              <a:off x="352354" y="821394"/>
              <a:ext cx="112657" cy="195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8" y="21600"/>
                  </a:cubicBezTo>
                  <a:cubicBezTo>
                    <a:pt x="2025" y="21600"/>
                    <a:pt x="2025" y="21600"/>
                    <a:pt x="2025" y="21600"/>
                  </a:cubicBezTo>
                  <a:cubicBezTo>
                    <a:pt x="1012" y="21600"/>
                    <a:pt x="0" y="16200"/>
                    <a:pt x="0" y="10800"/>
                  </a:cubicBezTo>
                  <a:cubicBezTo>
                    <a:pt x="0" y="10800"/>
                    <a:pt x="0" y="10800"/>
                    <a:pt x="0" y="10800"/>
                  </a:cubicBezTo>
                  <a:cubicBezTo>
                    <a:pt x="0" y="3600"/>
                    <a:pt x="1012" y="0"/>
                    <a:pt x="2025" y="0"/>
                  </a:cubicBezTo>
                  <a:cubicBezTo>
                    <a:pt x="19238" y="0"/>
                    <a:pt x="19238" y="0"/>
                    <a:pt x="19238" y="0"/>
                  </a:cubicBezTo>
                  <a:cubicBezTo>
                    <a:pt x="20588" y="0"/>
                    <a:pt x="21600" y="3600"/>
                    <a:pt x="21600" y="1080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04" name="Shape 8004"/>
            <p:cNvSpPr/>
            <p:nvPr/>
          </p:nvSpPr>
          <p:spPr>
            <a:xfrm>
              <a:off x="112220" y="0"/>
              <a:ext cx="592926" cy="594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05" name="Shape 8005"/>
            <p:cNvSpPr/>
            <p:nvPr/>
          </p:nvSpPr>
          <p:spPr>
            <a:xfrm>
              <a:off x="408682" y="0"/>
              <a:ext cx="407408" cy="1250982"/>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grpSp>
        <p:nvGrpSpPr>
          <p:cNvPr id="8026" name="Group 8026"/>
          <p:cNvGrpSpPr/>
          <p:nvPr/>
        </p:nvGrpSpPr>
        <p:grpSpPr>
          <a:xfrm>
            <a:off x="4811902" y="2147983"/>
            <a:ext cx="813443" cy="1246910"/>
            <a:chOff x="0" y="0"/>
            <a:chExt cx="813442" cy="1246909"/>
          </a:xfrm>
        </p:grpSpPr>
        <p:sp>
          <p:nvSpPr>
            <p:cNvPr id="8007" name="Shape 8007"/>
            <p:cNvSpPr/>
            <p:nvPr/>
          </p:nvSpPr>
          <p:spPr>
            <a:xfrm>
              <a:off x="0" y="79217"/>
              <a:ext cx="309839" cy="468224"/>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08" name="Shape 8008"/>
            <p:cNvSpPr/>
            <p:nvPr/>
          </p:nvSpPr>
          <p:spPr>
            <a:xfrm>
              <a:off x="504127" y="79217"/>
              <a:ext cx="309316" cy="468224"/>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09" name="Shape 8009"/>
            <p:cNvSpPr/>
            <p:nvPr/>
          </p:nvSpPr>
          <p:spPr>
            <a:xfrm>
              <a:off x="272900" y="881483"/>
              <a:ext cx="269643" cy="990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010" name="Shape 8010"/>
            <p:cNvSpPr/>
            <p:nvPr/>
          </p:nvSpPr>
          <p:spPr>
            <a:xfrm>
              <a:off x="204936" y="939366"/>
              <a:ext cx="405571" cy="1701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11" name="Shape 8011"/>
            <p:cNvSpPr/>
            <p:nvPr/>
          </p:nvSpPr>
          <p:spPr>
            <a:xfrm>
              <a:off x="363766" y="615086"/>
              <a:ext cx="87911" cy="290807"/>
            </a:xfrm>
            <a:prstGeom prst="rect">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012" name="Shape 8012"/>
            <p:cNvSpPr/>
            <p:nvPr/>
          </p:nvSpPr>
          <p:spPr>
            <a:xfrm>
              <a:off x="143620" y="29289"/>
              <a:ext cx="525986" cy="5809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013" name="Shape 8013"/>
            <p:cNvSpPr/>
            <p:nvPr/>
          </p:nvSpPr>
          <p:spPr>
            <a:xfrm>
              <a:off x="329045" y="596954"/>
              <a:ext cx="155137" cy="106003"/>
            </a:xfrm>
            <a:prstGeom prst="ellipse">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014" name="Shape 8014"/>
            <p:cNvSpPr/>
            <p:nvPr/>
          </p:nvSpPr>
          <p:spPr>
            <a:xfrm>
              <a:off x="175386" y="1002130"/>
              <a:ext cx="464670" cy="168766"/>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015" name="Shape 8015"/>
            <p:cNvSpPr/>
            <p:nvPr/>
          </p:nvSpPr>
          <p:spPr>
            <a:xfrm>
              <a:off x="117764" y="1076749"/>
              <a:ext cx="579914" cy="170160"/>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016" name="Shape 8016"/>
            <p:cNvSpPr/>
            <p:nvPr/>
          </p:nvSpPr>
          <p:spPr>
            <a:xfrm>
              <a:off x="274378" y="1103249"/>
              <a:ext cx="264471" cy="1108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017" name="Shape 8017"/>
            <p:cNvSpPr/>
            <p:nvPr/>
          </p:nvSpPr>
          <p:spPr>
            <a:xfrm>
              <a:off x="509298" y="1113012"/>
              <a:ext cx="19209" cy="1813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18" name="Shape 8018"/>
            <p:cNvSpPr/>
            <p:nvPr/>
          </p:nvSpPr>
          <p:spPr>
            <a:xfrm>
              <a:off x="509298" y="1185539"/>
              <a:ext cx="19209" cy="1813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19" name="Shape 8019"/>
            <p:cNvSpPr/>
            <p:nvPr/>
          </p:nvSpPr>
          <p:spPr>
            <a:xfrm>
              <a:off x="286936" y="1113012"/>
              <a:ext cx="17731" cy="1813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20" name="Shape 8020"/>
            <p:cNvSpPr/>
            <p:nvPr/>
          </p:nvSpPr>
          <p:spPr>
            <a:xfrm>
              <a:off x="286936" y="1185539"/>
              <a:ext cx="17731" cy="1813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21" name="Shape 8021"/>
            <p:cNvSpPr/>
            <p:nvPr/>
          </p:nvSpPr>
          <p:spPr>
            <a:xfrm>
              <a:off x="334216" y="686218"/>
              <a:ext cx="144795" cy="348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22" name="Shape 8022"/>
            <p:cNvSpPr/>
            <p:nvPr/>
          </p:nvSpPr>
          <p:spPr>
            <a:xfrm>
              <a:off x="269206" y="571848"/>
              <a:ext cx="274814" cy="781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23" name="Shape 8023"/>
            <p:cNvSpPr/>
            <p:nvPr/>
          </p:nvSpPr>
          <p:spPr>
            <a:xfrm>
              <a:off x="351946" y="818719"/>
              <a:ext cx="111551" cy="195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7" y="21600"/>
                    <a:pt x="19237" y="21600"/>
                  </a:cubicBezTo>
                  <a:cubicBezTo>
                    <a:pt x="2025" y="21600"/>
                    <a:pt x="2025" y="21600"/>
                    <a:pt x="2025" y="21600"/>
                  </a:cubicBezTo>
                  <a:cubicBezTo>
                    <a:pt x="1012" y="21600"/>
                    <a:pt x="0" y="16200"/>
                    <a:pt x="0" y="10800"/>
                  </a:cubicBezTo>
                  <a:cubicBezTo>
                    <a:pt x="0" y="10800"/>
                    <a:pt x="0" y="10800"/>
                    <a:pt x="0" y="10800"/>
                  </a:cubicBezTo>
                  <a:cubicBezTo>
                    <a:pt x="0" y="3600"/>
                    <a:pt x="1012" y="0"/>
                    <a:pt x="2025" y="0"/>
                  </a:cubicBezTo>
                  <a:cubicBezTo>
                    <a:pt x="19237" y="0"/>
                    <a:pt x="19237" y="0"/>
                    <a:pt x="19237" y="0"/>
                  </a:cubicBezTo>
                  <a:cubicBezTo>
                    <a:pt x="20587" y="0"/>
                    <a:pt x="21600" y="36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24" name="Shape 8024"/>
            <p:cNvSpPr/>
            <p:nvPr/>
          </p:nvSpPr>
          <p:spPr>
            <a:xfrm>
              <a:off x="111854" y="0"/>
              <a:ext cx="590996" cy="592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25" name="Shape 8025"/>
            <p:cNvSpPr/>
            <p:nvPr/>
          </p:nvSpPr>
          <p:spPr>
            <a:xfrm>
              <a:off x="407352" y="0"/>
              <a:ext cx="406081" cy="1246910"/>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
        <p:nvSpPr>
          <p:cNvPr id="8027" name="Shape 8027"/>
          <p:cNvSpPr/>
          <p:nvPr/>
        </p:nvSpPr>
        <p:spPr>
          <a:xfrm>
            <a:off x="1330226" y="1828801"/>
            <a:ext cx="2799394" cy="4143376"/>
          </a:xfrm>
          <a:prstGeom prst="rect">
            <a:avLst/>
          </a:prstGeom>
          <a:solidFill>
            <a:srgbClr val="F2F2F2"/>
          </a:solidFill>
          <a:ln w="12700">
            <a:miter lim="400000"/>
          </a:ln>
        </p:spPr>
        <p:txBody>
          <a:bodyPr lIns="45719" rIns="45719" anchor="ctr"/>
          <a:lstStyle/>
          <a:p>
            <a:pPr algn="ctr">
              <a:defRPr>
                <a:solidFill>
                  <a:srgbClr val="FFFFFF"/>
                </a:solidFill>
              </a:defRPr>
            </a:pPr>
          </a:p>
        </p:txBody>
      </p:sp>
      <p:grpSp>
        <p:nvGrpSpPr>
          <p:cNvPr id="8047" name="Group 8047"/>
          <p:cNvGrpSpPr/>
          <p:nvPr/>
        </p:nvGrpSpPr>
        <p:grpSpPr>
          <a:xfrm>
            <a:off x="1984464" y="2194024"/>
            <a:ext cx="1491312" cy="2286001"/>
            <a:chOff x="0" y="0"/>
            <a:chExt cx="1491310" cy="2286000"/>
          </a:xfrm>
        </p:grpSpPr>
        <p:sp>
          <p:nvSpPr>
            <p:cNvPr id="8028" name="Shape 8028"/>
            <p:cNvSpPr/>
            <p:nvPr/>
          </p:nvSpPr>
          <p:spPr>
            <a:xfrm>
              <a:off x="-1" y="145232"/>
              <a:ext cx="568038" cy="858410"/>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29" name="Shape 8029"/>
            <p:cNvSpPr/>
            <p:nvPr/>
          </p:nvSpPr>
          <p:spPr>
            <a:xfrm>
              <a:off x="924233" y="145232"/>
              <a:ext cx="567078" cy="858410"/>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30" name="Shape 8030"/>
            <p:cNvSpPr/>
            <p:nvPr/>
          </p:nvSpPr>
          <p:spPr>
            <a:xfrm>
              <a:off x="500318" y="1616053"/>
              <a:ext cx="494344" cy="18155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031" name="Shape 8031"/>
            <p:cNvSpPr/>
            <p:nvPr/>
          </p:nvSpPr>
          <p:spPr>
            <a:xfrm>
              <a:off x="375716" y="1722171"/>
              <a:ext cx="743547" cy="3119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32" name="Shape 8032"/>
            <p:cNvSpPr/>
            <p:nvPr/>
          </p:nvSpPr>
          <p:spPr>
            <a:xfrm>
              <a:off x="666904" y="1127657"/>
              <a:ext cx="161170" cy="533145"/>
            </a:xfrm>
            <a:prstGeom prst="rect">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033" name="Shape 8033"/>
            <p:cNvSpPr/>
            <p:nvPr/>
          </p:nvSpPr>
          <p:spPr>
            <a:xfrm>
              <a:off x="263304" y="53698"/>
              <a:ext cx="964307" cy="10650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034" name="Shape 8034"/>
            <p:cNvSpPr/>
            <p:nvPr/>
          </p:nvSpPr>
          <p:spPr>
            <a:xfrm>
              <a:off x="603249" y="1094416"/>
              <a:ext cx="284417" cy="194337"/>
            </a:xfrm>
            <a:prstGeom prst="ellipse">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035" name="Shape 8035"/>
            <p:cNvSpPr/>
            <p:nvPr/>
          </p:nvSpPr>
          <p:spPr>
            <a:xfrm>
              <a:off x="321542" y="1837238"/>
              <a:ext cx="851895" cy="309403"/>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036" name="Shape 8036"/>
            <p:cNvSpPr/>
            <p:nvPr/>
          </p:nvSpPr>
          <p:spPr>
            <a:xfrm>
              <a:off x="215902" y="1974040"/>
              <a:ext cx="1063176" cy="311960"/>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037" name="Shape 8037"/>
            <p:cNvSpPr/>
            <p:nvPr/>
          </p:nvSpPr>
          <p:spPr>
            <a:xfrm>
              <a:off x="503027" y="2022624"/>
              <a:ext cx="484862" cy="2032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038" name="Shape 8038"/>
            <p:cNvSpPr/>
            <p:nvPr/>
          </p:nvSpPr>
          <p:spPr>
            <a:xfrm>
              <a:off x="933714" y="2040523"/>
              <a:ext cx="35215" cy="3324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39" name="Shape 8039"/>
            <p:cNvSpPr/>
            <p:nvPr/>
          </p:nvSpPr>
          <p:spPr>
            <a:xfrm>
              <a:off x="933714" y="2173489"/>
              <a:ext cx="35215" cy="3324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40" name="Shape 8040"/>
            <p:cNvSpPr/>
            <p:nvPr/>
          </p:nvSpPr>
          <p:spPr>
            <a:xfrm>
              <a:off x="526050" y="2040523"/>
              <a:ext cx="32505" cy="3324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41" name="Shape 8041"/>
            <p:cNvSpPr/>
            <p:nvPr/>
          </p:nvSpPr>
          <p:spPr>
            <a:xfrm>
              <a:off x="526050" y="2173489"/>
              <a:ext cx="32505" cy="3324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42" name="Shape 8042"/>
            <p:cNvSpPr/>
            <p:nvPr/>
          </p:nvSpPr>
          <p:spPr>
            <a:xfrm>
              <a:off x="612730" y="1258067"/>
              <a:ext cx="265456" cy="639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43" name="Shape 8043"/>
            <p:cNvSpPr/>
            <p:nvPr/>
          </p:nvSpPr>
          <p:spPr>
            <a:xfrm>
              <a:off x="493546" y="1048389"/>
              <a:ext cx="503824" cy="14319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44" name="Shape 8044"/>
            <p:cNvSpPr/>
            <p:nvPr/>
          </p:nvSpPr>
          <p:spPr>
            <a:xfrm>
              <a:off x="645234" y="1500986"/>
              <a:ext cx="204510" cy="358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8" y="21600"/>
                  </a:cubicBezTo>
                  <a:cubicBezTo>
                    <a:pt x="2025" y="21600"/>
                    <a:pt x="2025" y="21600"/>
                    <a:pt x="2025" y="21600"/>
                  </a:cubicBezTo>
                  <a:cubicBezTo>
                    <a:pt x="1012" y="21600"/>
                    <a:pt x="0" y="16200"/>
                    <a:pt x="0" y="10800"/>
                  </a:cubicBezTo>
                  <a:cubicBezTo>
                    <a:pt x="0" y="10800"/>
                    <a:pt x="0" y="10800"/>
                    <a:pt x="0" y="10800"/>
                  </a:cubicBezTo>
                  <a:cubicBezTo>
                    <a:pt x="0" y="3600"/>
                    <a:pt x="1012" y="0"/>
                    <a:pt x="2025" y="0"/>
                  </a:cubicBezTo>
                  <a:cubicBezTo>
                    <a:pt x="19238" y="0"/>
                    <a:pt x="19238" y="0"/>
                    <a:pt x="19238" y="0"/>
                  </a:cubicBezTo>
                  <a:cubicBezTo>
                    <a:pt x="20588" y="0"/>
                    <a:pt x="21600" y="36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45" name="Shape 8045"/>
            <p:cNvSpPr/>
            <p:nvPr/>
          </p:nvSpPr>
          <p:spPr>
            <a:xfrm>
              <a:off x="205067" y="0"/>
              <a:ext cx="1083491" cy="1086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046" name="Shape 8046"/>
            <p:cNvSpPr/>
            <p:nvPr/>
          </p:nvSpPr>
          <p:spPr>
            <a:xfrm>
              <a:off x="746812" y="0"/>
              <a:ext cx="744482" cy="2286000"/>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
        <p:nvSpPr>
          <p:cNvPr id="8048" name="Shape 8048"/>
          <p:cNvSpPr/>
          <p:nvPr/>
        </p:nvSpPr>
        <p:spPr>
          <a:xfrm>
            <a:off x="1876592" y="4738758"/>
            <a:ext cx="1706662" cy="4826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600">
                <a:solidFill>
                  <a:srgbClr val="404040"/>
                </a:solidFill>
                <a:latin typeface="Lato Bold"/>
                <a:ea typeface="Lato Bold"/>
                <a:cs typeface="Lato Bold"/>
                <a:sym typeface="Lato Bold"/>
              </a:defRPr>
            </a:pPr>
            <a:r>
              <a:t>Gold Award</a:t>
            </a:r>
          </a:p>
          <a:p>
            <a:pPr algn="ctr">
              <a:defRPr sz="1600">
                <a:solidFill>
                  <a:srgbClr val="404040"/>
                </a:solidFill>
                <a:latin typeface="Lato Bold"/>
                <a:ea typeface="Lato Bold"/>
                <a:cs typeface="Lato Bold"/>
                <a:sym typeface="Lato Bold"/>
              </a:defRPr>
            </a:pPr>
            <a:r>
              <a:t>For Best Company</a:t>
            </a:r>
          </a:p>
        </p:txBody>
      </p:sp>
      <p:sp>
        <p:nvSpPr>
          <p:cNvPr id="8049" name="Shape 8049"/>
          <p:cNvSpPr/>
          <p:nvPr/>
        </p:nvSpPr>
        <p:spPr>
          <a:xfrm>
            <a:off x="1739521" y="5335270"/>
            <a:ext cx="198080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sp>
        <p:nvSpPr>
          <p:cNvPr id="8050" name="Shape 8050"/>
          <p:cNvSpPr/>
          <p:nvPr/>
        </p:nvSpPr>
        <p:spPr>
          <a:xfrm>
            <a:off x="5968725" y="2381625"/>
            <a:ext cx="1699087"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defRPr sz="1400">
                <a:solidFill>
                  <a:srgbClr val="404040"/>
                </a:solidFill>
                <a:latin typeface="Lato Bold"/>
                <a:ea typeface="Lato Bold"/>
                <a:cs typeface="Lato Bold"/>
                <a:sym typeface="Lato Bold"/>
              </a:defRPr>
            </a:pPr>
            <a:r>
              <a:t>2013 Gold Award</a:t>
            </a:r>
          </a:p>
          <a:p>
            <a:pPr>
              <a:defRPr sz="1400">
                <a:solidFill>
                  <a:srgbClr val="404040"/>
                </a:solidFill>
                <a:latin typeface="Lato Bold"/>
                <a:ea typeface="Lato Bold"/>
                <a:cs typeface="Lato Bold"/>
                <a:sym typeface="Lato Bold"/>
              </a:defRPr>
            </a:pPr>
            <a:r>
              <a:t>For CEO Company</a:t>
            </a:r>
          </a:p>
        </p:txBody>
      </p:sp>
      <p:sp>
        <p:nvSpPr>
          <p:cNvPr id="8051" name="Shape 8051"/>
          <p:cNvSpPr/>
          <p:nvPr/>
        </p:nvSpPr>
        <p:spPr>
          <a:xfrm>
            <a:off x="5968727" y="2918155"/>
            <a:ext cx="16990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grpSp>
        <p:nvGrpSpPr>
          <p:cNvPr id="8054" name="Group 8054"/>
          <p:cNvGrpSpPr/>
          <p:nvPr/>
        </p:nvGrpSpPr>
        <p:grpSpPr>
          <a:xfrm>
            <a:off x="948763" y="1447918"/>
            <a:ext cx="781233" cy="781233"/>
            <a:chOff x="0" y="0"/>
            <a:chExt cx="781232" cy="781232"/>
          </a:xfrm>
        </p:grpSpPr>
        <p:sp>
          <p:nvSpPr>
            <p:cNvPr id="8052" name="Shape 8052"/>
            <p:cNvSpPr/>
            <p:nvPr/>
          </p:nvSpPr>
          <p:spPr>
            <a:xfrm>
              <a:off x="-1" y="-1"/>
              <a:ext cx="781234" cy="78123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8053" name="Shape 8053"/>
            <p:cNvSpPr/>
            <p:nvPr/>
          </p:nvSpPr>
          <p:spPr>
            <a:xfrm>
              <a:off x="114409" y="250915"/>
              <a:ext cx="552413"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2014</a:t>
              </a:r>
            </a:p>
          </p:txBody>
        </p:sp>
      </p:grpSp>
      <p:sp>
        <p:nvSpPr>
          <p:cNvPr id="8055" name="Shape 8055"/>
          <p:cNvSpPr/>
          <p:nvPr/>
        </p:nvSpPr>
        <p:spPr>
          <a:xfrm>
            <a:off x="9248196" y="2381625"/>
            <a:ext cx="1699086"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defRPr sz="1400">
                <a:solidFill>
                  <a:srgbClr val="404040"/>
                </a:solidFill>
                <a:latin typeface="Lato Bold"/>
                <a:ea typeface="Lato Bold"/>
                <a:cs typeface="Lato Bold"/>
                <a:sym typeface="Lato Bold"/>
              </a:defRPr>
            </a:pPr>
            <a:r>
              <a:t>2012 Silver Award</a:t>
            </a:r>
          </a:p>
          <a:p>
            <a:pPr>
              <a:defRPr sz="1400">
                <a:solidFill>
                  <a:srgbClr val="404040"/>
                </a:solidFill>
                <a:latin typeface="Lato Bold"/>
                <a:ea typeface="Lato Bold"/>
                <a:cs typeface="Lato Bold"/>
                <a:sym typeface="Lato Bold"/>
              </a:defRPr>
            </a:pPr>
            <a:r>
              <a:t>For Best Company</a:t>
            </a:r>
          </a:p>
        </p:txBody>
      </p:sp>
      <p:sp>
        <p:nvSpPr>
          <p:cNvPr id="8056" name="Shape 8056"/>
          <p:cNvSpPr/>
          <p:nvPr/>
        </p:nvSpPr>
        <p:spPr>
          <a:xfrm>
            <a:off x="9248198" y="2918155"/>
            <a:ext cx="16990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grpSp>
        <p:nvGrpSpPr>
          <p:cNvPr id="8076" name="Group 8076"/>
          <p:cNvGrpSpPr/>
          <p:nvPr/>
        </p:nvGrpSpPr>
        <p:grpSpPr>
          <a:xfrm>
            <a:off x="8124871" y="4285069"/>
            <a:ext cx="813442" cy="1246910"/>
            <a:chOff x="0" y="0"/>
            <a:chExt cx="813441" cy="1246909"/>
          </a:xfrm>
        </p:grpSpPr>
        <p:sp>
          <p:nvSpPr>
            <p:cNvPr id="8057" name="Shape 8057"/>
            <p:cNvSpPr/>
            <p:nvPr/>
          </p:nvSpPr>
          <p:spPr>
            <a:xfrm>
              <a:off x="0" y="79217"/>
              <a:ext cx="309561" cy="468224"/>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058" name="Shape 8058"/>
            <p:cNvSpPr/>
            <p:nvPr/>
          </p:nvSpPr>
          <p:spPr>
            <a:xfrm>
              <a:off x="503675" y="79217"/>
              <a:ext cx="309765" cy="468224"/>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059" name="Shape 8059"/>
            <p:cNvSpPr/>
            <p:nvPr/>
          </p:nvSpPr>
          <p:spPr>
            <a:xfrm>
              <a:off x="273394" y="881483"/>
              <a:ext cx="268662" cy="990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E99954"/>
            </a:solidFill>
            <a:ln w="12700" cap="flat">
              <a:noFill/>
              <a:miter lim="400000"/>
            </a:ln>
            <a:effectLst/>
          </p:spPr>
          <p:txBody>
            <a:bodyPr wrap="square" lIns="45719" tIns="45719" rIns="45719" bIns="45719" numCol="1" anchor="t">
              <a:noAutofit/>
            </a:bodyPr>
            <a:lstStyle/>
            <a:p>
              <a:pPr/>
            </a:p>
          </p:txBody>
        </p:sp>
        <p:sp>
          <p:nvSpPr>
            <p:cNvPr id="8060" name="Shape 8060"/>
            <p:cNvSpPr/>
            <p:nvPr/>
          </p:nvSpPr>
          <p:spPr>
            <a:xfrm>
              <a:off x="204752" y="939366"/>
              <a:ext cx="405946" cy="1701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061" name="Shape 8061"/>
            <p:cNvSpPr/>
            <p:nvPr/>
          </p:nvSpPr>
          <p:spPr>
            <a:xfrm>
              <a:off x="364178" y="615086"/>
              <a:ext cx="87094" cy="290807"/>
            </a:xfrm>
            <a:prstGeom prst="rect">
              <a:avLst/>
            </a:prstGeom>
            <a:solidFill>
              <a:srgbClr val="E99954"/>
            </a:solidFill>
            <a:ln w="12700" cap="flat">
              <a:noFill/>
              <a:miter lim="400000"/>
            </a:ln>
            <a:effectLst/>
          </p:spPr>
          <p:txBody>
            <a:bodyPr wrap="square" lIns="45719" tIns="45719" rIns="45719" bIns="45719" numCol="1" anchor="t">
              <a:noAutofit/>
            </a:bodyPr>
            <a:lstStyle/>
            <a:p>
              <a:pPr/>
            </a:p>
          </p:txBody>
        </p:sp>
        <p:sp>
          <p:nvSpPr>
            <p:cNvPr id="8062" name="Shape 8062"/>
            <p:cNvSpPr/>
            <p:nvPr/>
          </p:nvSpPr>
          <p:spPr>
            <a:xfrm>
              <a:off x="144230" y="29289"/>
              <a:ext cx="525514" cy="5809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E99954"/>
            </a:solidFill>
            <a:ln w="12700" cap="flat">
              <a:noFill/>
              <a:miter lim="400000"/>
            </a:ln>
            <a:effectLst/>
          </p:spPr>
          <p:txBody>
            <a:bodyPr wrap="square" lIns="45719" tIns="45719" rIns="45719" bIns="45719" numCol="1" anchor="t">
              <a:noAutofit/>
            </a:bodyPr>
            <a:lstStyle/>
            <a:p>
              <a:pPr/>
            </a:p>
          </p:txBody>
        </p:sp>
        <p:sp>
          <p:nvSpPr>
            <p:cNvPr id="8063" name="Shape 8063"/>
            <p:cNvSpPr/>
            <p:nvPr/>
          </p:nvSpPr>
          <p:spPr>
            <a:xfrm>
              <a:off x="328750" y="596954"/>
              <a:ext cx="155737" cy="106003"/>
            </a:xfrm>
            <a:prstGeom prst="ellipse">
              <a:avLst/>
            </a:prstGeom>
            <a:solidFill>
              <a:srgbClr val="E99954"/>
            </a:solidFill>
            <a:ln w="12700" cap="flat">
              <a:noFill/>
              <a:miter lim="400000"/>
            </a:ln>
            <a:effectLst/>
          </p:spPr>
          <p:txBody>
            <a:bodyPr wrap="square" lIns="45719" tIns="45719" rIns="45719" bIns="45719" numCol="1" anchor="t">
              <a:noAutofit/>
            </a:bodyPr>
            <a:lstStyle/>
            <a:p>
              <a:pPr/>
            </a:p>
          </p:txBody>
        </p:sp>
        <p:sp>
          <p:nvSpPr>
            <p:cNvPr id="8064" name="Shape 8064"/>
            <p:cNvSpPr/>
            <p:nvPr/>
          </p:nvSpPr>
          <p:spPr>
            <a:xfrm>
              <a:off x="175229" y="1002130"/>
              <a:ext cx="464991" cy="168766"/>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065" name="Shape 8065"/>
            <p:cNvSpPr/>
            <p:nvPr/>
          </p:nvSpPr>
          <p:spPr>
            <a:xfrm>
              <a:off x="117659" y="1076749"/>
              <a:ext cx="580132" cy="170160"/>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066" name="Shape 8066"/>
            <p:cNvSpPr/>
            <p:nvPr/>
          </p:nvSpPr>
          <p:spPr>
            <a:xfrm>
              <a:off x="274870" y="1103249"/>
              <a:ext cx="263496" cy="1108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E99954"/>
            </a:solidFill>
            <a:ln w="12700" cap="flat">
              <a:noFill/>
              <a:miter lim="400000"/>
            </a:ln>
            <a:effectLst/>
          </p:spPr>
          <p:txBody>
            <a:bodyPr wrap="square" lIns="45719" tIns="45719" rIns="45719" bIns="45719" numCol="1" anchor="t">
              <a:noAutofit/>
            </a:bodyPr>
            <a:lstStyle/>
            <a:p>
              <a:pPr/>
            </a:p>
          </p:txBody>
        </p:sp>
        <p:sp>
          <p:nvSpPr>
            <p:cNvPr id="8067" name="Shape 8067"/>
            <p:cNvSpPr/>
            <p:nvPr/>
          </p:nvSpPr>
          <p:spPr>
            <a:xfrm>
              <a:off x="508841" y="1113012"/>
              <a:ext cx="19191" cy="1813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68" name="Shape 8068"/>
            <p:cNvSpPr/>
            <p:nvPr/>
          </p:nvSpPr>
          <p:spPr>
            <a:xfrm>
              <a:off x="508841" y="1185539"/>
              <a:ext cx="19191" cy="1813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69" name="Shape 8069"/>
            <p:cNvSpPr/>
            <p:nvPr/>
          </p:nvSpPr>
          <p:spPr>
            <a:xfrm>
              <a:off x="287417" y="1113012"/>
              <a:ext cx="16977" cy="1813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70" name="Shape 8070"/>
            <p:cNvSpPr/>
            <p:nvPr/>
          </p:nvSpPr>
          <p:spPr>
            <a:xfrm>
              <a:off x="287417" y="1185539"/>
              <a:ext cx="16977" cy="1813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71" name="Shape 8071"/>
            <p:cNvSpPr/>
            <p:nvPr/>
          </p:nvSpPr>
          <p:spPr>
            <a:xfrm>
              <a:off x="334654" y="686218"/>
              <a:ext cx="144665" cy="348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072" name="Shape 8072"/>
            <p:cNvSpPr/>
            <p:nvPr/>
          </p:nvSpPr>
          <p:spPr>
            <a:xfrm>
              <a:off x="269703" y="571848"/>
              <a:ext cx="274567" cy="781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073" name="Shape 8073"/>
            <p:cNvSpPr/>
            <p:nvPr/>
          </p:nvSpPr>
          <p:spPr>
            <a:xfrm>
              <a:off x="351630" y="818719"/>
              <a:ext cx="112190" cy="195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8" y="21600"/>
                  </a:cubicBezTo>
                  <a:cubicBezTo>
                    <a:pt x="2025" y="21600"/>
                    <a:pt x="2025" y="21600"/>
                    <a:pt x="2025" y="21600"/>
                  </a:cubicBezTo>
                  <a:cubicBezTo>
                    <a:pt x="1012" y="21600"/>
                    <a:pt x="0" y="16200"/>
                    <a:pt x="0" y="10800"/>
                  </a:cubicBezTo>
                  <a:cubicBezTo>
                    <a:pt x="0" y="10800"/>
                    <a:pt x="0" y="10800"/>
                    <a:pt x="0" y="10800"/>
                  </a:cubicBezTo>
                  <a:cubicBezTo>
                    <a:pt x="0" y="3600"/>
                    <a:pt x="1012" y="0"/>
                    <a:pt x="2025" y="0"/>
                  </a:cubicBezTo>
                  <a:cubicBezTo>
                    <a:pt x="19238" y="0"/>
                    <a:pt x="19238" y="0"/>
                    <a:pt x="19238" y="0"/>
                  </a:cubicBezTo>
                  <a:cubicBezTo>
                    <a:pt x="20588" y="0"/>
                    <a:pt x="21600" y="3600"/>
                    <a:pt x="21600" y="10800"/>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074" name="Shape 8074"/>
            <p:cNvSpPr/>
            <p:nvPr/>
          </p:nvSpPr>
          <p:spPr>
            <a:xfrm>
              <a:off x="112492" y="0"/>
              <a:ext cx="590466" cy="592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075" name="Shape 8075"/>
            <p:cNvSpPr/>
            <p:nvPr/>
          </p:nvSpPr>
          <p:spPr>
            <a:xfrm>
              <a:off x="407725" y="0"/>
              <a:ext cx="405717" cy="1246910"/>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grpSp>
        <p:nvGrpSpPr>
          <p:cNvPr id="8096" name="Group 8096"/>
          <p:cNvGrpSpPr/>
          <p:nvPr/>
        </p:nvGrpSpPr>
        <p:grpSpPr>
          <a:xfrm>
            <a:off x="4814967" y="4291429"/>
            <a:ext cx="816091" cy="1250983"/>
            <a:chOff x="0" y="0"/>
            <a:chExt cx="816089" cy="1250981"/>
          </a:xfrm>
        </p:grpSpPr>
        <p:sp>
          <p:nvSpPr>
            <p:cNvPr id="8077" name="Shape 8077"/>
            <p:cNvSpPr/>
            <p:nvPr/>
          </p:nvSpPr>
          <p:spPr>
            <a:xfrm>
              <a:off x="0" y="79476"/>
              <a:ext cx="310851" cy="469753"/>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78" name="Shape 8078"/>
            <p:cNvSpPr/>
            <p:nvPr/>
          </p:nvSpPr>
          <p:spPr>
            <a:xfrm>
              <a:off x="505032" y="79476"/>
              <a:ext cx="311056" cy="469753"/>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79" name="Shape 8079"/>
            <p:cNvSpPr/>
            <p:nvPr/>
          </p:nvSpPr>
          <p:spPr>
            <a:xfrm>
              <a:off x="273792" y="884363"/>
              <a:ext cx="269782" cy="993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8080" name="Shape 8080"/>
            <p:cNvSpPr/>
            <p:nvPr/>
          </p:nvSpPr>
          <p:spPr>
            <a:xfrm>
              <a:off x="205605" y="942434"/>
              <a:ext cx="406896" cy="1707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81" name="Shape 8081"/>
            <p:cNvSpPr/>
            <p:nvPr/>
          </p:nvSpPr>
          <p:spPr>
            <a:xfrm>
              <a:off x="364954" y="617095"/>
              <a:ext cx="87457" cy="291757"/>
            </a:xfrm>
            <a:prstGeom prst="rect">
              <a:avLst/>
            </a:prstGeom>
            <a:solidFill>
              <a:srgbClr val="CCCCCC"/>
            </a:solidFill>
            <a:ln w="12700" cap="flat">
              <a:noFill/>
              <a:miter lim="400000"/>
            </a:ln>
            <a:effectLst/>
          </p:spPr>
          <p:txBody>
            <a:bodyPr wrap="square" lIns="45719" tIns="45719" rIns="45719" bIns="45719" numCol="1" anchor="t">
              <a:noAutofit/>
            </a:bodyPr>
            <a:lstStyle/>
            <a:p>
              <a:pPr/>
            </a:p>
          </p:txBody>
        </p:sp>
        <p:sp>
          <p:nvSpPr>
            <p:cNvPr id="8082" name="Shape 8082"/>
            <p:cNvSpPr/>
            <p:nvPr/>
          </p:nvSpPr>
          <p:spPr>
            <a:xfrm>
              <a:off x="144089" y="29385"/>
              <a:ext cx="527704" cy="5828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8083" name="Shape 8083"/>
            <p:cNvSpPr/>
            <p:nvPr/>
          </p:nvSpPr>
          <p:spPr>
            <a:xfrm>
              <a:off x="330120" y="598904"/>
              <a:ext cx="155643" cy="106349"/>
            </a:xfrm>
            <a:prstGeom prst="ellipse">
              <a:avLst/>
            </a:prstGeom>
            <a:solidFill>
              <a:srgbClr val="CCCCCC"/>
            </a:solidFill>
            <a:ln w="12700" cap="flat">
              <a:noFill/>
              <a:miter lim="400000"/>
            </a:ln>
            <a:effectLst/>
          </p:spPr>
          <p:txBody>
            <a:bodyPr wrap="square" lIns="45719" tIns="45719" rIns="45719" bIns="45719" numCol="1" anchor="t">
              <a:noAutofit/>
            </a:bodyPr>
            <a:lstStyle/>
            <a:p>
              <a:pPr/>
            </a:p>
          </p:txBody>
        </p:sp>
        <p:sp>
          <p:nvSpPr>
            <p:cNvPr id="8084" name="Shape 8084"/>
            <p:cNvSpPr/>
            <p:nvPr/>
          </p:nvSpPr>
          <p:spPr>
            <a:xfrm>
              <a:off x="175218" y="1005403"/>
              <a:ext cx="466929" cy="169317"/>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085" name="Shape 8085"/>
            <p:cNvSpPr/>
            <p:nvPr/>
          </p:nvSpPr>
          <p:spPr>
            <a:xfrm>
              <a:off x="117408" y="1080266"/>
              <a:ext cx="582549" cy="170716"/>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086" name="Shape 8086"/>
            <p:cNvSpPr/>
            <p:nvPr/>
          </p:nvSpPr>
          <p:spPr>
            <a:xfrm>
              <a:off x="275274" y="1106853"/>
              <a:ext cx="265335" cy="11124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8087" name="Shape 8087"/>
            <p:cNvSpPr/>
            <p:nvPr/>
          </p:nvSpPr>
          <p:spPr>
            <a:xfrm>
              <a:off x="510220" y="1116648"/>
              <a:ext cx="19271" cy="1819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88" name="Shape 8088"/>
            <p:cNvSpPr/>
            <p:nvPr/>
          </p:nvSpPr>
          <p:spPr>
            <a:xfrm>
              <a:off x="510220" y="1189412"/>
              <a:ext cx="19271" cy="1819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89" name="Shape 8089"/>
            <p:cNvSpPr/>
            <p:nvPr/>
          </p:nvSpPr>
          <p:spPr>
            <a:xfrm>
              <a:off x="287873" y="1116648"/>
              <a:ext cx="17047" cy="1819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90" name="Shape 8090"/>
            <p:cNvSpPr/>
            <p:nvPr/>
          </p:nvSpPr>
          <p:spPr>
            <a:xfrm>
              <a:off x="287873" y="1189412"/>
              <a:ext cx="17047" cy="1819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091" name="Shape 8091"/>
            <p:cNvSpPr/>
            <p:nvPr/>
          </p:nvSpPr>
          <p:spPr>
            <a:xfrm>
              <a:off x="335307" y="688459"/>
              <a:ext cx="145268" cy="349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92" name="Shape 8092"/>
            <p:cNvSpPr/>
            <p:nvPr/>
          </p:nvSpPr>
          <p:spPr>
            <a:xfrm>
              <a:off x="270086" y="573716"/>
              <a:ext cx="275711" cy="7836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93" name="Shape 8093"/>
            <p:cNvSpPr/>
            <p:nvPr/>
          </p:nvSpPr>
          <p:spPr>
            <a:xfrm>
              <a:off x="352354" y="821394"/>
              <a:ext cx="112657" cy="195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8" y="21600"/>
                  </a:cubicBezTo>
                  <a:cubicBezTo>
                    <a:pt x="2025" y="21600"/>
                    <a:pt x="2025" y="21600"/>
                    <a:pt x="2025" y="21600"/>
                  </a:cubicBezTo>
                  <a:cubicBezTo>
                    <a:pt x="1012" y="21600"/>
                    <a:pt x="0" y="16200"/>
                    <a:pt x="0" y="10800"/>
                  </a:cubicBezTo>
                  <a:cubicBezTo>
                    <a:pt x="0" y="10800"/>
                    <a:pt x="0" y="10800"/>
                    <a:pt x="0" y="10800"/>
                  </a:cubicBezTo>
                  <a:cubicBezTo>
                    <a:pt x="0" y="3600"/>
                    <a:pt x="1012" y="0"/>
                    <a:pt x="2025" y="0"/>
                  </a:cubicBezTo>
                  <a:cubicBezTo>
                    <a:pt x="19238" y="0"/>
                    <a:pt x="19238" y="0"/>
                    <a:pt x="19238" y="0"/>
                  </a:cubicBezTo>
                  <a:cubicBezTo>
                    <a:pt x="20588" y="0"/>
                    <a:pt x="21600" y="3600"/>
                    <a:pt x="21600" y="1080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94" name="Shape 8094"/>
            <p:cNvSpPr/>
            <p:nvPr/>
          </p:nvSpPr>
          <p:spPr>
            <a:xfrm>
              <a:off x="112220" y="0"/>
              <a:ext cx="592926" cy="594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095" name="Shape 8095"/>
            <p:cNvSpPr/>
            <p:nvPr/>
          </p:nvSpPr>
          <p:spPr>
            <a:xfrm>
              <a:off x="408682" y="0"/>
              <a:ext cx="407408" cy="1250982"/>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
        <p:nvSpPr>
          <p:cNvPr id="8097" name="Shape 8097"/>
          <p:cNvSpPr/>
          <p:nvPr/>
        </p:nvSpPr>
        <p:spPr>
          <a:xfrm>
            <a:off x="5968725" y="4518712"/>
            <a:ext cx="1699087"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defRPr sz="1400">
                <a:solidFill>
                  <a:srgbClr val="404040"/>
                </a:solidFill>
                <a:latin typeface="Lato Bold"/>
                <a:ea typeface="Lato Bold"/>
                <a:cs typeface="Lato Bold"/>
                <a:sym typeface="Lato Bold"/>
              </a:defRPr>
            </a:pPr>
            <a:r>
              <a:t>2011 Silver Award</a:t>
            </a:r>
          </a:p>
          <a:p>
            <a:pPr>
              <a:defRPr sz="1400">
                <a:solidFill>
                  <a:srgbClr val="404040"/>
                </a:solidFill>
                <a:latin typeface="Lato Bold"/>
                <a:ea typeface="Lato Bold"/>
                <a:cs typeface="Lato Bold"/>
                <a:sym typeface="Lato Bold"/>
              </a:defRPr>
            </a:pPr>
            <a:r>
              <a:t>For CEO Company</a:t>
            </a:r>
          </a:p>
        </p:txBody>
      </p:sp>
      <p:sp>
        <p:nvSpPr>
          <p:cNvPr id="8098" name="Shape 8098"/>
          <p:cNvSpPr/>
          <p:nvPr/>
        </p:nvSpPr>
        <p:spPr>
          <a:xfrm>
            <a:off x="5968727" y="5055241"/>
            <a:ext cx="16990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
        <p:nvSpPr>
          <p:cNvPr id="8099" name="Shape 8099"/>
          <p:cNvSpPr/>
          <p:nvPr/>
        </p:nvSpPr>
        <p:spPr>
          <a:xfrm>
            <a:off x="9248196" y="4518712"/>
            <a:ext cx="1699086"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defRPr sz="1400">
                <a:solidFill>
                  <a:srgbClr val="404040"/>
                </a:solidFill>
                <a:latin typeface="Lato Bold"/>
                <a:ea typeface="Lato Bold"/>
                <a:cs typeface="Lato Bold"/>
                <a:sym typeface="Lato Bold"/>
              </a:defRPr>
            </a:pPr>
            <a:r>
              <a:t>2010 Brown Award</a:t>
            </a:r>
          </a:p>
          <a:p>
            <a:pPr>
              <a:defRPr sz="1400">
                <a:solidFill>
                  <a:srgbClr val="404040"/>
                </a:solidFill>
                <a:latin typeface="Lato Bold"/>
                <a:ea typeface="Lato Bold"/>
                <a:cs typeface="Lato Bold"/>
                <a:sym typeface="Lato Bold"/>
              </a:defRPr>
            </a:pPr>
            <a:r>
              <a:t>For CEO Company</a:t>
            </a:r>
          </a:p>
        </p:txBody>
      </p:sp>
      <p:sp>
        <p:nvSpPr>
          <p:cNvPr id="8100" name="Shape 8100"/>
          <p:cNvSpPr/>
          <p:nvPr/>
        </p:nvSpPr>
        <p:spPr>
          <a:xfrm>
            <a:off x="9248198" y="5055241"/>
            <a:ext cx="16990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984">
                                            <p:bg/>
                                          </p:spTgt>
                                        </p:tgtEl>
                                        <p:attrNameLst>
                                          <p:attrName>style.visibility</p:attrName>
                                        </p:attrNameLst>
                                      </p:cBhvr>
                                      <p:to>
                                        <p:strVal val="visible"/>
                                      </p:to>
                                    </p:set>
                                    <p:animEffect filter="wipe(left)" transition="in">
                                      <p:cBhvr>
                                        <p:cTn id="7" dur="500"/>
                                        <p:tgtEl>
                                          <p:spTgt spid="798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984">
                                            <p:txEl>
                                              <p:pRg st="0" end="0"/>
                                            </p:txEl>
                                          </p:spTgt>
                                        </p:tgtEl>
                                        <p:attrNameLst>
                                          <p:attrName>style.visibility</p:attrName>
                                        </p:attrNameLst>
                                      </p:cBhvr>
                                      <p:to>
                                        <p:strVal val="visible"/>
                                      </p:to>
                                    </p:set>
                                    <p:animEffect filter="wipe(left)" transition="in">
                                      <p:cBhvr>
                                        <p:cTn id="10" dur="500"/>
                                        <p:tgtEl>
                                          <p:spTgt spid="798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985">
                                            <p:bg/>
                                          </p:spTgt>
                                        </p:tgtEl>
                                        <p:attrNameLst>
                                          <p:attrName>style.visibility</p:attrName>
                                        </p:attrNameLst>
                                      </p:cBhvr>
                                      <p:to>
                                        <p:strVal val="visible"/>
                                      </p:to>
                                    </p:set>
                                    <p:animEffect filter="dissolve" transition="in">
                                      <p:cBhvr>
                                        <p:cTn id="15" dur="500"/>
                                        <p:tgtEl>
                                          <p:spTgt spid="798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985">
                                            <p:txEl>
                                              <p:pRg st="0" end="0"/>
                                            </p:txEl>
                                          </p:spTgt>
                                        </p:tgtEl>
                                        <p:attrNameLst>
                                          <p:attrName>style.visibility</p:attrName>
                                        </p:attrNameLst>
                                      </p:cBhvr>
                                      <p:to>
                                        <p:strVal val="visible"/>
                                      </p:to>
                                    </p:set>
                                    <p:animEffect filter="dissolve" transition="in">
                                      <p:cBhvr>
                                        <p:cTn id="18" dur="500"/>
                                        <p:tgtEl>
                                          <p:spTgt spid="798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8027"/>
                                        </p:tgtEl>
                                        <p:attrNameLst>
                                          <p:attrName>style.visibility</p:attrName>
                                        </p:attrNameLst>
                                      </p:cBhvr>
                                      <p:to>
                                        <p:strVal val="visible"/>
                                      </p:to>
                                    </p:set>
                                    <p:animEffect filter="wipe(down)" transition="in">
                                      <p:cBhvr>
                                        <p:cTn id="23" dur="500"/>
                                        <p:tgtEl>
                                          <p:spTgt spid="802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 grpId="4" fill="hold">
                                  <p:stCondLst>
                                    <p:cond delay="0"/>
                                  </p:stCondLst>
                                  <p:iterate type="el" backwards="0">
                                    <p:tmAbs val="0"/>
                                  </p:iterate>
                                  <p:childTnLst>
                                    <p:set>
                                      <p:cBhvr>
                                        <p:cTn id="27" fill="hold"/>
                                        <p:tgtEl>
                                          <p:spTgt spid="8047"/>
                                        </p:tgtEl>
                                        <p:attrNameLst>
                                          <p:attrName>style.visibility</p:attrName>
                                        </p:attrNameLst>
                                      </p:cBhvr>
                                      <p:to>
                                        <p:strVal val="visible"/>
                                      </p:to>
                                    </p:set>
                                    <p:anim calcmode="lin" valueType="num">
                                      <p:cBhvr>
                                        <p:cTn id="28" dur="750" fill="hold"/>
                                        <p:tgtEl>
                                          <p:spTgt spid="8047"/>
                                        </p:tgtEl>
                                        <p:attrNameLst>
                                          <p:attrName>ppt_x</p:attrName>
                                        </p:attrNameLst>
                                      </p:cBhvr>
                                      <p:tavLst>
                                        <p:tav tm="0">
                                          <p:val>
                                            <p:strVal val="#ppt_x"/>
                                          </p:val>
                                        </p:tav>
                                        <p:tav tm="100000">
                                          <p:val>
                                            <p:strVal val="#ppt_x"/>
                                          </p:val>
                                        </p:tav>
                                      </p:tavLst>
                                    </p:anim>
                                    <p:anim calcmode="lin" valueType="num">
                                      <p:cBhvr>
                                        <p:cTn id="29" dur="750" fill="hold"/>
                                        <p:tgtEl>
                                          <p:spTgt spid="804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Class="entr" nodeType="clickEffect" presetID="9" grpId="5" fill="hold">
                                  <p:stCondLst>
                                    <p:cond delay="0"/>
                                  </p:stCondLst>
                                  <p:iterate type="el" backwards="0">
                                    <p:tmAbs val="0"/>
                                  </p:iterate>
                                  <p:childTnLst>
                                    <p:set>
                                      <p:cBhvr>
                                        <p:cTn id="33" fill="hold"/>
                                        <p:tgtEl>
                                          <p:spTgt spid="8048"/>
                                        </p:tgtEl>
                                        <p:attrNameLst>
                                          <p:attrName>style.visibility</p:attrName>
                                        </p:attrNameLst>
                                      </p:cBhvr>
                                      <p:to>
                                        <p:strVal val="visible"/>
                                      </p:to>
                                    </p:set>
                                    <p:animEffect filter="dissolve" transition="in">
                                      <p:cBhvr>
                                        <p:cTn id="34" dur="500"/>
                                        <p:tgtEl>
                                          <p:spTgt spid="8048"/>
                                        </p:tgtEl>
                                      </p:cBhvr>
                                    </p:animEffect>
                                  </p:childTnLst>
                                </p:cTn>
                              </p:par>
                            </p:childTnLst>
                          </p:cTn>
                        </p:par>
                        <p:par>
                          <p:cTn id="35" fill="hold">
                            <p:stCondLst>
                              <p:cond delay="500"/>
                            </p:stCondLst>
                            <p:childTnLst>
                              <p:par>
                                <p:cTn id="36" presetClass="entr" nodeType="afterEffect" presetID="9" grpId="6" fill="hold">
                                  <p:stCondLst>
                                    <p:cond delay="0"/>
                                  </p:stCondLst>
                                  <p:iterate type="el" backwards="0">
                                    <p:tmAbs val="0"/>
                                  </p:iterate>
                                  <p:childTnLst>
                                    <p:set>
                                      <p:cBhvr>
                                        <p:cTn id="37" fill="hold"/>
                                        <p:tgtEl>
                                          <p:spTgt spid="8049"/>
                                        </p:tgtEl>
                                        <p:attrNameLst>
                                          <p:attrName>style.visibility</p:attrName>
                                        </p:attrNameLst>
                                      </p:cBhvr>
                                      <p:to>
                                        <p:strVal val="visible"/>
                                      </p:to>
                                    </p:set>
                                    <p:animEffect filter="dissolve" transition="in">
                                      <p:cBhvr>
                                        <p:cTn id="38" dur="500"/>
                                        <p:tgtEl>
                                          <p:spTgt spid="8049"/>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8054"/>
                                        </p:tgtEl>
                                        <p:attrNameLst>
                                          <p:attrName>style.visibility</p:attrName>
                                        </p:attrNameLst>
                                      </p:cBhvr>
                                      <p:to>
                                        <p:strVal val="visible"/>
                                      </p:to>
                                    </p:set>
                                    <p:animEffect filter="dissolve" transition="in">
                                      <p:cBhvr>
                                        <p:cTn id="43" dur="500"/>
                                        <p:tgtEl>
                                          <p:spTgt spid="8054"/>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4" presetID="22" grpId="8" fill="hold">
                                  <p:stCondLst>
                                    <p:cond delay="0"/>
                                  </p:stCondLst>
                                  <p:iterate type="el" backwards="0">
                                    <p:tmAbs val="0"/>
                                  </p:iterate>
                                  <p:childTnLst>
                                    <p:set>
                                      <p:cBhvr>
                                        <p:cTn id="47" fill="hold"/>
                                        <p:tgtEl>
                                          <p:spTgt spid="8026"/>
                                        </p:tgtEl>
                                        <p:attrNameLst>
                                          <p:attrName>style.visibility</p:attrName>
                                        </p:attrNameLst>
                                      </p:cBhvr>
                                      <p:to>
                                        <p:strVal val="visible"/>
                                      </p:to>
                                    </p:set>
                                    <p:animEffect filter="wipe(down)" transition="in">
                                      <p:cBhvr>
                                        <p:cTn id="48" dur="500"/>
                                        <p:tgtEl>
                                          <p:spTgt spid="8026"/>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8050"/>
                                        </p:tgtEl>
                                        <p:attrNameLst>
                                          <p:attrName>style.visibility</p:attrName>
                                        </p:attrNameLst>
                                      </p:cBhvr>
                                      <p:to>
                                        <p:strVal val="visible"/>
                                      </p:to>
                                    </p:set>
                                    <p:animEffect filter="dissolve" transition="in">
                                      <p:cBhvr>
                                        <p:cTn id="53" dur="500"/>
                                        <p:tgtEl>
                                          <p:spTgt spid="8050"/>
                                        </p:tgtEl>
                                      </p:cBhvr>
                                    </p:animEffect>
                                  </p:childTnLst>
                                </p:cTn>
                              </p:par>
                            </p:childTnLst>
                          </p:cTn>
                        </p:par>
                        <p:par>
                          <p:cTn id="54" fill="hold">
                            <p:stCondLst>
                              <p:cond delay="500"/>
                            </p:stCondLst>
                            <p:childTnLst>
                              <p:par>
                                <p:cTn id="55" presetClass="entr" nodeType="afterEffect" presetID="9" grpId="10" fill="hold">
                                  <p:stCondLst>
                                    <p:cond delay="0"/>
                                  </p:stCondLst>
                                  <p:iterate type="el" backwards="0">
                                    <p:tmAbs val="0"/>
                                  </p:iterate>
                                  <p:childTnLst>
                                    <p:set>
                                      <p:cBhvr>
                                        <p:cTn id="56" fill="hold"/>
                                        <p:tgtEl>
                                          <p:spTgt spid="8051"/>
                                        </p:tgtEl>
                                        <p:attrNameLst>
                                          <p:attrName>style.visibility</p:attrName>
                                        </p:attrNameLst>
                                      </p:cBhvr>
                                      <p:to>
                                        <p:strVal val="visible"/>
                                      </p:to>
                                    </p:set>
                                    <p:animEffect filter="dissolve" transition="in">
                                      <p:cBhvr>
                                        <p:cTn id="57" dur="500"/>
                                        <p:tgtEl>
                                          <p:spTgt spid="8051"/>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Subtype="4" presetID="22" grpId="11" fill="hold">
                                  <p:stCondLst>
                                    <p:cond delay="0"/>
                                  </p:stCondLst>
                                  <p:iterate type="el" backwards="0">
                                    <p:tmAbs val="0"/>
                                  </p:iterate>
                                  <p:childTnLst>
                                    <p:set>
                                      <p:cBhvr>
                                        <p:cTn id="61" fill="hold"/>
                                        <p:tgtEl>
                                          <p:spTgt spid="8006"/>
                                        </p:tgtEl>
                                        <p:attrNameLst>
                                          <p:attrName>style.visibility</p:attrName>
                                        </p:attrNameLst>
                                      </p:cBhvr>
                                      <p:to>
                                        <p:strVal val="visible"/>
                                      </p:to>
                                    </p:set>
                                    <p:animEffect filter="wipe(down)" transition="in">
                                      <p:cBhvr>
                                        <p:cTn id="62" dur="500"/>
                                        <p:tgtEl>
                                          <p:spTgt spid="8006"/>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ID="9" grpId="12" fill="hold">
                                  <p:stCondLst>
                                    <p:cond delay="0"/>
                                  </p:stCondLst>
                                  <p:iterate type="el" backwards="0">
                                    <p:tmAbs val="0"/>
                                  </p:iterate>
                                  <p:childTnLst>
                                    <p:set>
                                      <p:cBhvr>
                                        <p:cTn id="66" fill="hold"/>
                                        <p:tgtEl>
                                          <p:spTgt spid="8055"/>
                                        </p:tgtEl>
                                        <p:attrNameLst>
                                          <p:attrName>style.visibility</p:attrName>
                                        </p:attrNameLst>
                                      </p:cBhvr>
                                      <p:to>
                                        <p:strVal val="visible"/>
                                      </p:to>
                                    </p:set>
                                    <p:animEffect filter="dissolve" transition="in">
                                      <p:cBhvr>
                                        <p:cTn id="67" dur="500"/>
                                        <p:tgtEl>
                                          <p:spTgt spid="8055"/>
                                        </p:tgtEl>
                                      </p:cBhvr>
                                    </p:animEffect>
                                  </p:childTnLst>
                                </p:cTn>
                              </p:par>
                            </p:childTnLst>
                          </p:cTn>
                        </p:par>
                        <p:par>
                          <p:cTn id="68" fill="hold">
                            <p:stCondLst>
                              <p:cond delay="500"/>
                            </p:stCondLst>
                            <p:childTnLst>
                              <p:par>
                                <p:cTn id="69" presetClass="entr" nodeType="afterEffect" presetID="9" grpId="13" fill="hold">
                                  <p:stCondLst>
                                    <p:cond delay="0"/>
                                  </p:stCondLst>
                                  <p:iterate type="el" backwards="0">
                                    <p:tmAbs val="0"/>
                                  </p:iterate>
                                  <p:childTnLst>
                                    <p:set>
                                      <p:cBhvr>
                                        <p:cTn id="70" fill="hold"/>
                                        <p:tgtEl>
                                          <p:spTgt spid="8056"/>
                                        </p:tgtEl>
                                        <p:attrNameLst>
                                          <p:attrName>style.visibility</p:attrName>
                                        </p:attrNameLst>
                                      </p:cBhvr>
                                      <p:to>
                                        <p:strVal val="visible"/>
                                      </p:to>
                                    </p:set>
                                    <p:animEffect filter="dissolve" transition="in">
                                      <p:cBhvr>
                                        <p:cTn id="71" dur="500"/>
                                        <p:tgtEl>
                                          <p:spTgt spid="8056"/>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Subtype="4" presetID="22" grpId="14" fill="hold">
                                  <p:stCondLst>
                                    <p:cond delay="0"/>
                                  </p:stCondLst>
                                  <p:iterate type="el" backwards="0">
                                    <p:tmAbs val="0"/>
                                  </p:iterate>
                                  <p:childTnLst>
                                    <p:set>
                                      <p:cBhvr>
                                        <p:cTn id="75" fill="hold"/>
                                        <p:tgtEl>
                                          <p:spTgt spid="8096"/>
                                        </p:tgtEl>
                                        <p:attrNameLst>
                                          <p:attrName>style.visibility</p:attrName>
                                        </p:attrNameLst>
                                      </p:cBhvr>
                                      <p:to>
                                        <p:strVal val="visible"/>
                                      </p:to>
                                    </p:set>
                                    <p:animEffect filter="wipe(down)" transition="in">
                                      <p:cBhvr>
                                        <p:cTn id="76" dur="500"/>
                                        <p:tgtEl>
                                          <p:spTgt spid="8096"/>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ID="9" grpId="15" fill="hold">
                                  <p:stCondLst>
                                    <p:cond delay="0"/>
                                  </p:stCondLst>
                                  <p:iterate type="el" backwards="0">
                                    <p:tmAbs val="0"/>
                                  </p:iterate>
                                  <p:childTnLst>
                                    <p:set>
                                      <p:cBhvr>
                                        <p:cTn id="80" fill="hold"/>
                                        <p:tgtEl>
                                          <p:spTgt spid="8097"/>
                                        </p:tgtEl>
                                        <p:attrNameLst>
                                          <p:attrName>style.visibility</p:attrName>
                                        </p:attrNameLst>
                                      </p:cBhvr>
                                      <p:to>
                                        <p:strVal val="visible"/>
                                      </p:to>
                                    </p:set>
                                    <p:animEffect filter="dissolve" transition="in">
                                      <p:cBhvr>
                                        <p:cTn id="81" dur="500"/>
                                        <p:tgtEl>
                                          <p:spTgt spid="8097"/>
                                        </p:tgtEl>
                                      </p:cBhvr>
                                    </p:animEffect>
                                  </p:childTnLst>
                                </p:cTn>
                              </p:par>
                            </p:childTnLst>
                          </p:cTn>
                        </p:par>
                        <p:par>
                          <p:cTn id="82" fill="hold">
                            <p:stCondLst>
                              <p:cond delay="500"/>
                            </p:stCondLst>
                            <p:childTnLst>
                              <p:par>
                                <p:cTn id="83" presetClass="entr" nodeType="afterEffect" presetID="9" grpId="16" fill="hold">
                                  <p:stCondLst>
                                    <p:cond delay="0"/>
                                  </p:stCondLst>
                                  <p:iterate type="el" backwards="0">
                                    <p:tmAbs val="0"/>
                                  </p:iterate>
                                  <p:childTnLst>
                                    <p:set>
                                      <p:cBhvr>
                                        <p:cTn id="84" fill="hold"/>
                                        <p:tgtEl>
                                          <p:spTgt spid="8098"/>
                                        </p:tgtEl>
                                        <p:attrNameLst>
                                          <p:attrName>style.visibility</p:attrName>
                                        </p:attrNameLst>
                                      </p:cBhvr>
                                      <p:to>
                                        <p:strVal val="visible"/>
                                      </p:to>
                                    </p:set>
                                    <p:animEffect filter="dissolve" transition="in">
                                      <p:cBhvr>
                                        <p:cTn id="85" dur="500"/>
                                        <p:tgtEl>
                                          <p:spTgt spid="8098"/>
                                        </p:tgtEl>
                                      </p:cBhvr>
                                    </p:animEffect>
                                  </p:childTnLst>
                                </p:cTn>
                              </p:par>
                            </p:childTnLst>
                          </p:cTn>
                        </p:par>
                      </p:childTnLst>
                    </p:cTn>
                  </p:par>
                  <p:par>
                    <p:cTn id="86" fill="hold">
                      <p:stCondLst>
                        <p:cond delay="indefinite"/>
                      </p:stCondLst>
                      <p:childTnLst>
                        <p:par>
                          <p:cTn id="87" fill="hold">
                            <p:stCondLst>
                              <p:cond delay="0"/>
                            </p:stCondLst>
                            <p:childTnLst>
                              <p:par>
                                <p:cTn id="88" presetClass="entr" nodeType="clickEffect" presetSubtype="4" presetID="22" grpId="17" fill="hold">
                                  <p:stCondLst>
                                    <p:cond delay="0"/>
                                  </p:stCondLst>
                                  <p:iterate type="el" backwards="0">
                                    <p:tmAbs val="0"/>
                                  </p:iterate>
                                  <p:childTnLst>
                                    <p:set>
                                      <p:cBhvr>
                                        <p:cTn id="89" fill="hold"/>
                                        <p:tgtEl>
                                          <p:spTgt spid="8076"/>
                                        </p:tgtEl>
                                        <p:attrNameLst>
                                          <p:attrName>style.visibility</p:attrName>
                                        </p:attrNameLst>
                                      </p:cBhvr>
                                      <p:to>
                                        <p:strVal val="visible"/>
                                      </p:to>
                                    </p:set>
                                    <p:animEffect filter="wipe(down)" transition="in">
                                      <p:cBhvr>
                                        <p:cTn id="90" dur="500"/>
                                        <p:tgtEl>
                                          <p:spTgt spid="8076"/>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ID="9" grpId="18" fill="hold">
                                  <p:stCondLst>
                                    <p:cond delay="0"/>
                                  </p:stCondLst>
                                  <p:iterate type="el" backwards="0">
                                    <p:tmAbs val="0"/>
                                  </p:iterate>
                                  <p:childTnLst>
                                    <p:set>
                                      <p:cBhvr>
                                        <p:cTn id="94" fill="hold"/>
                                        <p:tgtEl>
                                          <p:spTgt spid="8099"/>
                                        </p:tgtEl>
                                        <p:attrNameLst>
                                          <p:attrName>style.visibility</p:attrName>
                                        </p:attrNameLst>
                                      </p:cBhvr>
                                      <p:to>
                                        <p:strVal val="visible"/>
                                      </p:to>
                                    </p:set>
                                    <p:animEffect filter="dissolve" transition="in">
                                      <p:cBhvr>
                                        <p:cTn id="95" dur="500"/>
                                        <p:tgtEl>
                                          <p:spTgt spid="8099"/>
                                        </p:tgtEl>
                                      </p:cBhvr>
                                    </p:animEffect>
                                  </p:childTnLst>
                                </p:cTn>
                              </p:par>
                            </p:childTnLst>
                          </p:cTn>
                        </p:par>
                        <p:par>
                          <p:cTn id="96" fill="hold">
                            <p:stCondLst>
                              <p:cond delay="500"/>
                            </p:stCondLst>
                            <p:childTnLst>
                              <p:par>
                                <p:cTn id="97" presetClass="entr" nodeType="afterEffect" presetID="9" grpId="19" fill="hold">
                                  <p:stCondLst>
                                    <p:cond delay="0"/>
                                  </p:stCondLst>
                                  <p:iterate type="el" backwards="0">
                                    <p:tmAbs val="0"/>
                                  </p:iterate>
                                  <p:childTnLst>
                                    <p:set>
                                      <p:cBhvr>
                                        <p:cTn id="98" fill="hold"/>
                                        <p:tgtEl>
                                          <p:spTgt spid="8100"/>
                                        </p:tgtEl>
                                        <p:attrNameLst>
                                          <p:attrName>style.visibility</p:attrName>
                                        </p:attrNameLst>
                                      </p:cBhvr>
                                      <p:to>
                                        <p:strVal val="visible"/>
                                      </p:to>
                                    </p:set>
                                    <p:animEffect filter="dissolve" transition="in">
                                      <p:cBhvr>
                                        <p:cTn id="99" dur="500"/>
                                        <p:tgtEl>
                                          <p:spTgt spid="810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7984" grpId="1"/>
      <p:bldP build="whole" bldLvl="1" animBg="1" rev="0" advAuto="0" spid="8096" grpId="14"/>
      <p:bldP build="whole" bldLvl="1" animBg="1" rev="0" advAuto="0" spid="8027" grpId="3"/>
      <p:bldP build="whole" bldLvl="1" animBg="1" rev="0" advAuto="0" spid="8047" grpId="4"/>
      <p:bldP build="p" bldLvl="1" animBg="1" rev="0" advAuto="0" spid="7985" grpId="2"/>
      <p:bldP build="whole" bldLvl="1" animBg="1" rev="0" advAuto="0" spid="8056" grpId="13"/>
      <p:bldP build="whole" bldLvl="1" animBg="1" rev="0" advAuto="0" spid="8006" grpId="11"/>
      <p:bldP build="whole" bldLvl="1" animBg="1" rev="0" advAuto="0" spid="8049" grpId="6"/>
      <p:bldP build="whole" bldLvl="1" animBg="1" rev="0" advAuto="0" spid="8048" grpId="5"/>
      <p:bldP build="whole" bldLvl="1" animBg="1" rev="0" advAuto="0" spid="8050" grpId="9"/>
      <p:bldP build="whole" bldLvl="1" animBg="1" rev="0" advAuto="0" spid="8051" grpId="10"/>
      <p:bldP build="whole" bldLvl="1" animBg="1" rev="0" advAuto="0" spid="8098" grpId="16"/>
      <p:bldP build="whole" bldLvl="1" animBg="1" rev="0" advAuto="0" spid="8054" grpId="7"/>
      <p:bldP build="whole" bldLvl="1" animBg="1" rev="0" advAuto="0" spid="8026" grpId="8"/>
      <p:bldP build="whole" bldLvl="1" animBg="1" rev="0" advAuto="0" spid="8097" grpId="15"/>
      <p:bldP build="whole" bldLvl="1" animBg="1" rev="0" advAuto="0" spid="8076" grpId="17"/>
      <p:bldP build="whole" bldLvl="1" animBg="1" rev="0" advAuto="0" spid="8099" grpId="18"/>
      <p:bldP build="whole" bldLvl="1" animBg="1" rev="0" advAuto="0" spid="8100" grpId="19"/>
      <p:bldP build="whole" bldLvl="1" animBg="1" rev="0" advAuto="0" spid="8055" grpId="12"/>
    </p:bldLst>
  </p:timing>
</p:sld>
</file>

<file path=ppt/slides/slide13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8102" name="Shape 8102"/>
          <p:cNvSpPr/>
          <p:nvPr/>
        </p:nvSpPr>
        <p:spPr>
          <a:xfrm>
            <a:off x="953385" y="5521545"/>
            <a:ext cx="10285230" cy="1320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 Sugar plum muffin sugar plum bonbon biscuit macaroon. Gummies fruitcake marzipan. Tiramisu jelly wafer Jujubes pudding gummies danish jelly liquorice marshmallow bear claw cupcake. Jelly-o jelly oat cake macaroon.</a:t>
            </a:r>
            <a:endParaRPr sz="2100">
              <a:latin typeface="Neris Thin"/>
              <a:ea typeface="Neris Thin"/>
              <a:cs typeface="Neris Thin"/>
              <a:sym typeface="Neris Thin"/>
            </a:endParaRPr>
          </a:p>
        </p:txBody>
      </p:sp>
      <p:sp>
        <p:nvSpPr>
          <p:cNvPr id="8103" name="Shape 8103"/>
          <p:cNvSpPr/>
          <p:nvPr>
            <p:ph type="body" sz="quarter" idx="1"/>
          </p:nvPr>
        </p:nvSpPr>
        <p:spPr>
          <a:prstGeom prst="rect">
            <a:avLst/>
          </a:prstGeom>
        </p:spPr>
        <p:txBody>
          <a:bodyPr/>
          <a:lstStyle/>
          <a:p>
            <a:pPr/>
            <a:r>
              <a:t>Company Awards Version Two</a:t>
            </a:r>
          </a:p>
        </p:txBody>
      </p:sp>
      <p:sp>
        <p:nvSpPr>
          <p:cNvPr id="8104" name="Shape 8104"/>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8105" name="Shape 8105"/>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8106" name="Shape 8106"/>
          <p:cNvSpPr/>
          <p:nvPr/>
        </p:nvSpPr>
        <p:spPr>
          <a:xfrm>
            <a:off x="6182885" y="1488978"/>
            <a:ext cx="2432826" cy="3613374"/>
          </a:xfrm>
          <a:prstGeom prst="rect">
            <a:avLst/>
          </a:prstGeom>
          <a:solidFill>
            <a:srgbClr val="FFFFFF"/>
          </a:solidFill>
          <a:ln w="19050">
            <a:solidFill>
              <a:srgbClr val="F2F2F2"/>
            </a:solidFill>
            <a:miter/>
          </a:ln>
        </p:spPr>
        <p:txBody>
          <a:bodyPr lIns="45719" rIns="45719" anchor="ctr"/>
          <a:lstStyle/>
          <a:p>
            <a:pPr algn="ctr">
              <a:defRPr>
                <a:solidFill>
                  <a:srgbClr val="FFFFFF"/>
                </a:solidFill>
              </a:defRPr>
            </a:pPr>
          </a:p>
        </p:txBody>
      </p:sp>
      <p:sp>
        <p:nvSpPr>
          <p:cNvPr id="8107" name="Shape 8107"/>
          <p:cNvSpPr/>
          <p:nvPr/>
        </p:nvSpPr>
        <p:spPr>
          <a:xfrm>
            <a:off x="8788603" y="1488978"/>
            <a:ext cx="2432826" cy="3613374"/>
          </a:xfrm>
          <a:prstGeom prst="rect">
            <a:avLst/>
          </a:prstGeom>
          <a:solidFill>
            <a:srgbClr val="F2F2F2"/>
          </a:solidFill>
          <a:ln w="19050">
            <a:solidFill>
              <a:srgbClr val="F2F2F2"/>
            </a:solidFill>
            <a:miter/>
          </a:ln>
        </p:spPr>
        <p:txBody>
          <a:bodyPr lIns="45719" rIns="45719" anchor="ctr"/>
          <a:lstStyle/>
          <a:p>
            <a:pPr algn="ctr">
              <a:defRPr>
                <a:solidFill>
                  <a:srgbClr val="FFFFFF"/>
                </a:solidFill>
              </a:defRPr>
            </a:pPr>
          </a:p>
        </p:txBody>
      </p:sp>
      <p:sp>
        <p:nvSpPr>
          <p:cNvPr id="8108" name="Shape 8108"/>
          <p:cNvSpPr/>
          <p:nvPr/>
        </p:nvSpPr>
        <p:spPr>
          <a:xfrm>
            <a:off x="3577166" y="1488978"/>
            <a:ext cx="2432827" cy="3613374"/>
          </a:xfrm>
          <a:prstGeom prst="rect">
            <a:avLst/>
          </a:prstGeom>
          <a:solidFill>
            <a:srgbClr val="F2F2F2"/>
          </a:solidFill>
          <a:ln w="19050">
            <a:solidFill>
              <a:srgbClr val="F2F2F2"/>
            </a:solidFill>
            <a:miter/>
          </a:ln>
        </p:spPr>
        <p:txBody>
          <a:bodyPr lIns="45719" rIns="45719" anchor="ctr"/>
          <a:lstStyle/>
          <a:p>
            <a:pPr algn="ctr">
              <a:defRPr>
                <a:solidFill>
                  <a:srgbClr val="FFFFFF"/>
                </a:solidFill>
              </a:defRPr>
            </a:pPr>
          </a:p>
        </p:txBody>
      </p:sp>
      <p:grpSp>
        <p:nvGrpSpPr>
          <p:cNvPr id="8128" name="Group 8128"/>
          <p:cNvGrpSpPr/>
          <p:nvPr/>
        </p:nvGrpSpPr>
        <p:grpSpPr>
          <a:xfrm>
            <a:off x="4257831" y="1866829"/>
            <a:ext cx="1032641" cy="1582913"/>
            <a:chOff x="0" y="0"/>
            <a:chExt cx="1032639" cy="1582912"/>
          </a:xfrm>
        </p:grpSpPr>
        <p:sp>
          <p:nvSpPr>
            <p:cNvPr id="8109" name="Shape 8109"/>
            <p:cNvSpPr/>
            <p:nvPr/>
          </p:nvSpPr>
          <p:spPr>
            <a:xfrm>
              <a:off x="-1" y="100564"/>
              <a:ext cx="393331" cy="594395"/>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10" name="Shape 8110"/>
            <p:cNvSpPr/>
            <p:nvPr/>
          </p:nvSpPr>
          <p:spPr>
            <a:xfrm>
              <a:off x="639973" y="100564"/>
              <a:ext cx="392667" cy="594395"/>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11" name="Shape 8111"/>
            <p:cNvSpPr/>
            <p:nvPr/>
          </p:nvSpPr>
          <p:spPr>
            <a:xfrm>
              <a:off x="346439" y="1119015"/>
              <a:ext cx="342302" cy="1257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112" name="Shape 8112"/>
            <p:cNvSpPr/>
            <p:nvPr/>
          </p:nvSpPr>
          <p:spPr>
            <a:xfrm>
              <a:off x="260160" y="1192496"/>
              <a:ext cx="514860" cy="2160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13" name="Shape 8113"/>
            <p:cNvSpPr/>
            <p:nvPr/>
          </p:nvSpPr>
          <p:spPr>
            <a:xfrm>
              <a:off x="461789" y="780832"/>
              <a:ext cx="111600" cy="369170"/>
            </a:xfrm>
            <a:prstGeom prst="rect">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114" name="Shape 8114"/>
            <p:cNvSpPr/>
            <p:nvPr/>
          </p:nvSpPr>
          <p:spPr>
            <a:xfrm>
              <a:off x="182321" y="37182"/>
              <a:ext cx="667723" cy="7374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115" name="Shape 8115"/>
            <p:cNvSpPr/>
            <p:nvPr/>
          </p:nvSpPr>
          <p:spPr>
            <a:xfrm>
              <a:off x="417712" y="757814"/>
              <a:ext cx="196941" cy="134567"/>
            </a:xfrm>
            <a:prstGeom prst="ellipse">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116" name="Shape 8116"/>
            <p:cNvSpPr/>
            <p:nvPr/>
          </p:nvSpPr>
          <p:spPr>
            <a:xfrm>
              <a:off x="222648" y="1272172"/>
              <a:ext cx="589884" cy="214242"/>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117" name="Shape 8117"/>
            <p:cNvSpPr/>
            <p:nvPr/>
          </p:nvSpPr>
          <p:spPr>
            <a:xfrm>
              <a:off x="149498" y="1366899"/>
              <a:ext cx="736183" cy="216013"/>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118" name="Shape 8118"/>
            <p:cNvSpPr/>
            <p:nvPr/>
          </p:nvSpPr>
          <p:spPr>
            <a:xfrm>
              <a:off x="348314" y="1400540"/>
              <a:ext cx="335738" cy="1407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119" name="Shape 8119"/>
            <p:cNvSpPr/>
            <p:nvPr/>
          </p:nvSpPr>
          <p:spPr>
            <a:xfrm>
              <a:off x="646538" y="1412934"/>
              <a:ext cx="24385"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20" name="Shape 8120"/>
            <p:cNvSpPr/>
            <p:nvPr/>
          </p:nvSpPr>
          <p:spPr>
            <a:xfrm>
              <a:off x="646538" y="1505005"/>
              <a:ext cx="24385"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21" name="Shape 8121"/>
            <p:cNvSpPr/>
            <p:nvPr/>
          </p:nvSpPr>
          <p:spPr>
            <a:xfrm>
              <a:off x="364257" y="1412934"/>
              <a:ext cx="22509"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22" name="Shape 8122"/>
            <p:cNvSpPr/>
            <p:nvPr/>
          </p:nvSpPr>
          <p:spPr>
            <a:xfrm>
              <a:off x="364257" y="1505005"/>
              <a:ext cx="22509"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23" name="Shape 8123"/>
            <p:cNvSpPr/>
            <p:nvPr/>
          </p:nvSpPr>
          <p:spPr>
            <a:xfrm>
              <a:off x="424277" y="871132"/>
              <a:ext cx="183812" cy="442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24" name="Shape 8124"/>
            <p:cNvSpPr/>
            <p:nvPr/>
          </p:nvSpPr>
          <p:spPr>
            <a:xfrm>
              <a:off x="341749" y="725943"/>
              <a:ext cx="348867" cy="991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25" name="Shape 8125"/>
            <p:cNvSpPr/>
            <p:nvPr/>
          </p:nvSpPr>
          <p:spPr>
            <a:xfrm>
              <a:off x="446784" y="1039339"/>
              <a:ext cx="141611" cy="247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7" y="21600"/>
                  </a:cubicBezTo>
                  <a:cubicBezTo>
                    <a:pt x="2025" y="21600"/>
                    <a:pt x="2025" y="21600"/>
                    <a:pt x="2025" y="21600"/>
                  </a:cubicBezTo>
                  <a:cubicBezTo>
                    <a:pt x="1013" y="21600"/>
                    <a:pt x="0" y="16200"/>
                    <a:pt x="0" y="10800"/>
                  </a:cubicBezTo>
                  <a:cubicBezTo>
                    <a:pt x="0" y="10800"/>
                    <a:pt x="0" y="10800"/>
                    <a:pt x="0" y="10800"/>
                  </a:cubicBezTo>
                  <a:cubicBezTo>
                    <a:pt x="0" y="3600"/>
                    <a:pt x="1013" y="0"/>
                    <a:pt x="2025" y="0"/>
                  </a:cubicBezTo>
                  <a:cubicBezTo>
                    <a:pt x="19237" y="0"/>
                    <a:pt x="19237" y="0"/>
                    <a:pt x="19237" y="0"/>
                  </a:cubicBezTo>
                  <a:cubicBezTo>
                    <a:pt x="20588" y="0"/>
                    <a:pt x="21600" y="36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26" name="Shape 8126"/>
            <p:cNvSpPr/>
            <p:nvPr/>
          </p:nvSpPr>
          <p:spPr>
            <a:xfrm>
              <a:off x="141996" y="0"/>
              <a:ext cx="750250" cy="752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27" name="Shape 8127"/>
            <p:cNvSpPr/>
            <p:nvPr/>
          </p:nvSpPr>
          <p:spPr>
            <a:xfrm>
              <a:off x="517120" y="0"/>
              <a:ext cx="515508" cy="1582913"/>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
        <p:nvSpPr>
          <p:cNvPr id="8129" name="Shape 8129"/>
          <p:cNvSpPr/>
          <p:nvPr/>
        </p:nvSpPr>
        <p:spPr>
          <a:xfrm>
            <a:off x="970572" y="1488978"/>
            <a:ext cx="2432826" cy="3613374"/>
          </a:xfrm>
          <a:prstGeom prst="rect">
            <a:avLst/>
          </a:prstGeom>
          <a:solidFill>
            <a:srgbClr val="FFFFFF"/>
          </a:solidFill>
          <a:ln w="19050">
            <a:solidFill>
              <a:srgbClr val="F2F2F2"/>
            </a:solidFill>
            <a:miter/>
          </a:ln>
        </p:spPr>
        <p:txBody>
          <a:bodyPr lIns="45719" rIns="45719" anchor="ctr"/>
          <a:lstStyle/>
          <a:p>
            <a:pPr algn="ctr">
              <a:defRPr>
                <a:solidFill>
                  <a:srgbClr val="FFFFFF"/>
                </a:solidFill>
              </a:defRPr>
            </a:pPr>
          </a:p>
        </p:txBody>
      </p:sp>
      <p:grpSp>
        <p:nvGrpSpPr>
          <p:cNvPr id="8149" name="Group 8149"/>
          <p:cNvGrpSpPr/>
          <p:nvPr/>
        </p:nvGrpSpPr>
        <p:grpSpPr>
          <a:xfrm>
            <a:off x="1653341" y="1866829"/>
            <a:ext cx="1032641" cy="1582913"/>
            <a:chOff x="0" y="0"/>
            <a:chExt cx="1032639" cy="1582912"/>
          </a:xfrm>
        </p:grpSpPr>
        <p:sp>
          <p:nvSpPr>
            <p:cNvPr id="8130" name="Shape 8130"/>
            <p:cNvSpPr/>
            <p:nvPr/>
          </p:nvSpPr>
          <p:spPr>
            <a:xfrm>
              <a:off x="-1" y="100564"/>
              <a:ext cx="393331" cy="594395"/>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31" name="Shape 8131"/>
            <p:cNvSpPr/>
            <p:nvPr/>
          </p:nvSpPr>
          <p:spPr>
            <a:xfrm>
              <a:off x="639973" y="100564"/>
              <a:ext cx="392667" cy="594395"/>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32" name="Shape 8132"/>
            <p:cNvSpPr/>
            <p:nvPr/>
          </p:nvSpPr>
          <p:spPr>
            <a:xfrm>
              <a:off x="346439" y="1119015"/>
              <a:ext cx="342302" cy="1257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133" name="Shape 8133"/>
            <p:cNvSpPr/>
            <p:nvPr/>
          </p:nvSpPr>
          <p:spPr>
            <a:xfrm>
              <a:off x="260160" y="1192496"/>
              <a:ext cx="514860" cy="2160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34" name="Shape 8134"/>
            <p:cNvSpPr/>
            <p:nvPr/>
          </p:nvSpPr>
          <p:spPr>
            <a:xfrm>
              <a:off x="461789" y="780832"/>
              <a:ext cx="111600" cy="369170"/>
            </a:xfrm>
            <a:prstGeom prst="rect">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135" name="Shape 8135"/>
            <p:cNvSpPr/>
            <p:nvPr/>
          </p:nvSpPr>
          <p:spPr>
            <a:xfrm>
              <a:off x="182321" y="37182"/>
              <a:ext cx="667723" cy="7374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136" name="Shape 8136"/>
            <p:cNvSpPr/>
            <p:nvPr/>
          </p:nvSpPr>
          <p:spPr>
            <a:xfrm>
              <a:off x="417712" y="757814"/>
              <a:ext cx="196941" cy="134567"/>
            </a:xfrm>
            <a:prstGeom prst="ellipse">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137" name="Shape 8137"/>
            <p:cNvSpPr/>
            <p:nvPr/>
          </p:nvSpPr>
          <p:spPr>
            <a:xfrm>
              <a:off x="222648" y="1272172"/>
              <a:ext cx="589884" cy="214242"/>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138" name="Shape 8138"/>
            <p:cNvSpPr/>
            <p:nvPr/>
          </p:nvSpPr>
          <p:spPr>
            <a:xfrm>
              <a:off x="149498" y="1366899"/>
              <a:ext cx="736183" cy="216013"/>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139" name="Shape 8139"/>
            <p:cNvSpPr/>
            <p:nvPr/>
          </p:nvSpPr>
          <p:spPr>
            <a:xfrm>
              <a:off x="348314" y="1400540"/>
              <a:ext cx="335738" cy="1407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140" name="Shape 8140"/>
            <p:cNvSpPr/>
            <p:nvPr/>
          </p:nvSpPr>
          <p:spPr>
            <a:xfrm>
              <a:off x="646538" y="1412934"/>
              <a:ext cx="24385"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41" name="Shape 8141"/>
            <p:cNvSpPr/>
            <p:nvPr/>
          </p:nvSpPr>
          <p:spPr>
            <a:xfrm>
              <a:off x="646538" y="1505005"/>
              <a:ext cx="24385"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42" name="Shape 8142"/>
            <p:cNvSpPr/>
            <p:nvPr/>
          </p:nvSpPr>
          <p:spPr>
            <a:xfrm>
              <a:off x="364257" y="1412934"/>
              <a:ext cx="22509"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43" name="Shape 8143"/>
            <p:cNvSpPr/>
            <p:nvPr/>
          </p:nvSpPr>
          <p:spPr>
            <a:xfrm>
              <a:off x="364257" y="1505005"/>
              <a:ext cx="22509"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44" name="Shape 8144"/>
            <p:cNvSpPr/>
            <p:nvPr/>
          </p:nvSpPr>
          <p:spPr>
            <a:xfrm>
              <a:off x="424277" y="871132"/>
              <a:ext cx="183812" cy="442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45" name="Shape 8145"/>
            <p:cNvSpPr/>
            <p:nvPr/>
          </p:nvSpPr>
          <p:spPr>
            <a:xfrm>
              <a:off x="341749" y="725943"/>
              <a:ext cx="348867" cy="991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46" name="Shape 8146"/>
            <p:cNvSpPr/>
            <p:nvPr/>
          </p:nvSpPr>
          <p:spPr>
            <a:xfrm>
              <a:off x="446784" y="1039339"/>
              <a:ext cx="141611" cy="247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7" y="21600"/>
                  </a:cubicBezTo>
                  <a:cubicBezTo>
                    <a:pt x="2025" y="21600"/>
                    <a:pt x="2025" y="21600"/>
                    <a:pt x="2025" y="21600"/>
                  </a:cubicBezTo>
                  <a:cubicBezTo>
                    <a:pt x="1013" y="21600"/>
                    <a:pt x="0" y="16200"/>
                    <a:pt x="0" y="10800"/>
                  </a:cubicBezTo>
                  <a:cubicBezTo>
                    <a:pt x="0" y="10800"/>
                    <a:pt x="0" y="10800"/>
                    <a:pt x="0" y="10800"/>
                  </a:cubicBezTo>
                  <a:cubicBezTo>
                    <a:pt x="0" y="3600"/>
                    <a:pt x="1013" y="0"/>
                    <a:pt x="2025" y="0"/>
                  </a:cubicBezTo>
                  <a:cubicBezTo>
                    <a:pt x="19237" y="0"/>
                    <a:pt x="19237" y="0"/>
                    <a:pt x="19237" y="0"/>
                  </a:cubicBezTo>
                  <a:cubicBezTo>
                    <a:pt x="20588" y="0"/>
                    <a:pt x="21600" y="36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47" name="Shape 8147"/>
            <p:cNvSpPr/>
            <p:nvPr/>
          </p:nvSpPr>
          <p:spPr>
            <a:xfrm>
              <a:off x="141996" y="0"/>
              <a:ext cx="750250" cy="752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148" name="Shape 8148"/>
            <p:cNvSpPr/>
            <p:nvPr/>
          </p:nvSpPr>
          <p:spPr>
            <a:xfrm>
              <a:off x="517120" y="0"/>
              <a:ext cx="515508" cy="1582913"/>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
        <p:nvSpPr>
          <p:cNvPr id="8150" name="Shape 8150"/>
          <p:cNvSpPr/>
          <p:nvPr/>
        </p:nvSpPr>
        <p:spPr>
          <a:xfrm>
            <a:off x="1361921" y="3856480"/>
            <a:ext cx="1613509" cy="431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400">
                <a:solidFill>
                  <a:srgbClr val="404040"/>
                </a:solidFill>
                <a:latin typeface="Lato Black"/>
                <a:ea typeface="Lato Black"/>
                <a:cs typeface="Lato Black"/>
                <a:sym typeface="Lato Black"/>
              </a:defRPr>
            </a:pPr>
            <a:r>
              <a:t>Silver Award for</a:t>
            </a:r>
          </a:p>
          <a:p>
            <a:pPr algn="ctr">
              <a:defRPr sz="1400">
                <a:solidFill>
                  <a:srgbClr val="404040"/>
                </a:solidFill>
                <a:latin typeface="Lato Bold"/>
                <a:ea typeface="Lato Bold"/>
                <a:cs typeface="Lato Bold"/>
                <a:sym typeface="Lato Bold"/>
              </a:defRPr>
            </a:pPr>
            <a:r>
              <a:t>Best CEO Company</a:t>
            </a:r>
          </a:p>
        </p:txBody>
      </p:sp>
      <p:sp>
        <p:nvSpPr>
          <p:cNvPr id="8151" name="Shape 8151"/>
          <p:cNvSpPr/>
          <p:nvPr/>
        </p:nvSpPr>
        <p:spPr>
          <a:xfrm>
            <a:off x="1275189" y="4405857"/>
            <a:ext cx="1786969"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grpSp>
        <p:nvGrpSpPr>
          <p:cNvPr id="8171" name="Group 8171"/>
          <p:cNvGrpSpPr/>
          <p:nvPr/>
        </p:nvGrpSpPr>
        <p:grpSpPr>
          <a:xfrm>
            <a:off x="6883114" y="1866829"/>
            <a:ext cx="1032628" cy="1582913"/>
            <a:chOff x="0" y="0"/>
            <a:chExt cx="1032627" cy="1582912"/>
          </a:xfrm>
        </p:grpSpPr>
        <p:sp>
          <p:nvSpPr>
            <p:cNvPr id="8152" name="Shape 8152"/>
            <p:cNvSpPr/>
            <p:nvPr/>
          </p:nvSpPr>
          <p:spPr>
            <a:xfrm>
              <a:off x="-1" y="100564"/>
              <a:ext cx="393331" cy="594395"/>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153" name="Shape 8153"/>
            <p:cNvSpPr/>
            <p:nvPr/>
          </p:nvSpPr>
          <p:spPr>
            <a:xfrm>
              <a:off x="639036" y="100564"/>
              <a:ext cx="393590" cy="594395"/>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154" name="Shape 8154"/>
            <p:cNvSpPr/>
            <p:nvPr/>
          </p:nvSpPr>
          <p:spPr>
            <a:xfrm>
              <a:off x="346439" y="1119015"/>
              <a:ext cx="341364" cy="1257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8155" name="Shape 8155"/>
            <p:cNvSpPr/>
            <p:nvPr/>
          </p:nvSpPr>
          <p:spPr>
            <a:xfrm>
              <a:off x="260160" y="1192496"/>
              <a:ext cx="514860" cy="2160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156" name="Shape 8156"/>
            <p:cNvSpPr/>
            <p:nvPr/>
          </p:nvSpPr>
          <p:spPr>
            <a:xfrm>
              <a:off x="461789" y="780832"/>
              <a:ext cx="110662" cy="369170"/>
            </a:xfrm>
            <a:prstGeom prst="rect">
              <a:avLst/>
            </a:prstGeom>
            <a:solidFill>
              <a:srgbClr val="CCCCCC"/>
            </a:solidFill>
            <a:ln w="12700" cap="flat">
              <a:noFill/>
              <a:miter lim="400000"/>
            </a:ln>
            <a:effectLst/>
          </p:spPr>
          <p:txBody>
            <a:bodyPr wrap="square" lIns="45719" tIns="45719" rIns="45719" bIns="45719" numCol="1" anchor="t">
              <a:noAutofit/>
            </a:bodyPr>
            <a:lstStyle/>
            <a:p>
              <a:pPr/>
            </a:p>
          </p:txBody>
        </p:sp>
        <p:sp>
          <p:nvSpPr>
            <p:cNvPr id="8157" name="Shape 8157"/>
            <p:cNvSpPr/>
            <p:nvPr/>
          </p:nvSpPr>
          <p:spPr>
            <a:xfrm>
              <a:off x="182321" y="37182"/>
              <a:ext cx="667723" cy="7374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8158" name="Shape 8158"/>
            <p:cNvSpPr/>
            <p:nvPr/>
          </p:nvSpPr>
          <p:spPr>
            <a:xfrm>
              <a:off x="417712" y="757814"/>
              <a:ext cx="196941" cy="134567"/>
            </a:xfrm>
            <a:prstGeom prst="ellipse">
              <a:avLst/>
            </a:prstGeom>
            <a:solidFill>
              <a:srgbClr val="CCCCCC"/>
            </a:solidFill>
            <a:ln w="12700" cap="flat">
              <a:noFill/>
              <a:miter lim="400000"/>
            </a:ln>
            <a:effectLst/>
          </p:spPr>
          <p:txBody>
            <a:bodyPr wrap="square" lIns="45719" tIns="45719" rIns="45719" bIns="45719" numCol="1" anchor="t">
              <a:noAutofit/>
            </a:bodyPr>
            <a:lstStyle/>
            <a:p>
              <a:pPr/>
            </a:p>
          </p:txBody>
        </p:sp>
        <p:sp>
          <p:nvSpPr>
            <p:cNvPr id="8159" name="Shape 8159"/>
            <p:cNvSpPr/>
            <p:nvPr/>
          </p:nvSpPr>
          <p:spPr>
            <a:xfrm>
              <a:off x="221709" y="1272172"/>
              <a:ext cx="590822" cy="214242"/>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160" name="Shape 8160"/>
            <p:cNvSpPr/>
            <p:nvPr/>
          </p:nvSpPr>
          <p:spPr>
            <a:xfrm>
              <a:off x="148560" y="1366899"/>
              <a:ext cx="737120" cy="216013"/>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161" name="Shape 8161"/>
            <p:cNvSpPr/>
            <p:nvPr/>
          </p:nvSpPr>
          <p:spPr>
            <a:xfrm>
              <a:off x="348314" y="1400540"/>
              <a:ext cx="335738" cy="1407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8162" name="Shape 8162"/>
            <p:cNvSpPr/>
            <p:nvPr/>
          </p:nvSpPr>
          <p:spPr>
            <a:xfrm>
              <a:off x="645600" y="1412934"/>
              <a:ext cx="24385"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63" name="Shape 8163"/>
            <p:cNvSpPr/>
            <p:nvPr/>
          </p:nvSpPr>
          <p:spPr>
            <a:xfrm>
              <a:off x="645600" y="1505005"/>
              <a:ext cx="24385"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64" name="Shape 8164"/>
            <p:cNvSpPr/>
            <p:nvPr/>
          </p:nvSpPr>
          <p:spPr>
            <a:xfrm>
              <a:off x="364257" y="1412934"/>
              <a:ext cx="21571"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65" name="Shape 8165"/>
            <p:cNvSpPr/>
            <p:nvPr/>
          </p:nvSpPr>
          <p:spPr>
            <a:xfrm>
              <a:off x="364257" y="1505005"/>
              <a:ext cx="21571"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66" name="Shape 8166"/>
            <p:cNvSpPr/>
            <p:nvPr/>
          </p:nvSpPr>
          <p:spPr>
            <a:xfrm>
              <a:off x="424277" y="871132"/>
              <a:ext cx="183812" cy="442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167" name="Shape 8167"/>
            <p:cNvSpPr/>
            <p:nvPr/>
          </p:nvSpPr>
          <p:spPr>
            <a:xfrm>
              <a:off x="341749" y="725943"/>
              <a:ext cx="348867" cy="991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168" name="Shape 8168"/>
            <p:cNvSpPr/>
            <p:nvPr/>
          </p:nvSpPr>
          <p:spPr>
            <a:xfrm>
              <a:off x="445847" y="1039339"/>
              <a:ext cx="142548" cy="247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8" y="21600"/>
                  </a:cubicBezTo>
                  <a:cubicBezTo>
                    <a:pt x="2025" y="21600"/>
                    <a:pt x="2025" y="21600"/>
                    <a:pt x="2025" y="21600"/>
                  </a:cubicBezTo>
                  <a:cubicBezTo>
                    <a:pt x="1012" y="21600"/>
                    <a:pt x="0" y="16200"/>
                    <a:pt x="0" y="10800"/>
                  </a:cubicBezTo>
                  <a:cubicBezTo>
                    <a:pt x="0" y="10800"/>
                    <a:pt x="0" y="10800"/>
                    <a:pt x="0" y="10800"/>
                  </a:cubicBezTo>
                  <a:cubicBezTo>
                    <a:pt x="0" y="3600"/>
                    <a:pt x="1012" y="0"/>
                    <a:pt x="2025" y="0"/>
                  </a:cubicBezTo>
                  <a:cubicBezTo>
                    <a:pt x="19238" y="0"/>
                    <a:pt x="19238" y="0"/>
                    <a:pt x="19238" y="0"/>
                  </a:cubicBezTo>
                  <a:cubicBezTo>
                    <a:pt x="20588" y="0"/>
                    <a:pt x="21600" y="3600"/>
                    <a:pt x="21600" y="1080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169" name="Shape 8169"/>
            <p:cNvSpPr/>
            <p:nvPr/>
          </p:nvSpPr>
          <p:spPr>
            <a:xfrm>
              <a:off x="141996" y="0"/>
              <a:ext cx="750250" cy="752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170" name="Shape 8170"/>
            <p:cNvSpPr/>
            <p:nvPr/>
          </p:nvSpPr>
          <p:spPr>
            <a:xfrm>
              <a:off x="517120" y="0"/>
              <a:ext cx="515508" cy="1582913"/>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
        <p:nvSpPr>
          <p:cNvPr id="8172" name="Shape 8172"/>
          <p:cNvSpPr/>
          <p:nvPr/>
        </p:nvSpPr>
        <p:spPr>
          <a:xfrm>
            <a:off x="3915602" y="3856480"/>
            <a:ext cx="1719338" cy="431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400">
                <a:solidFill>
                  <a:srgbClr val="404040"/>
                </a:solidFill>
                <a:latin typeface="Lato Black"/>
                <a:ea typeface="Lato Black"/>
                <a:cs typeface="Lato Black"/>
                <a:sym typeface="Lato Black"/>
              </a:defRPr>
            </a:pPr>
            <a:r>
              <a:t>Gold Award for</a:t>
            </a:r>
          </a:p>
          <a:p>
            <a:pPr algn="ctr">
              <a:defRPr sz="1400">
                <a:solidFill>
                  <a:srgbClr val="404040"/>
                </a:solidFill>
                <a:latin typeface="Lato Bold"/>
                <a:ea typeface="Lato Bold"/>
                <a:cs typeface="Lato Bold"/>
                <a:sym typeface="Lato Bold"/>
              </a:defRPr>
            </a:pPr>
            <a:r>
              <a:t>Best Company Award</a:t>
            </a:r>
          </a:p>
        </p:txBody>
      </p:sp>
      <p:sp>
        <p:nvSpPr>
          <p:cNvPr id="8173" name="Shape 8173"/>
          <p:cNvSpPr/>
          <p:nvPr/>
        </p:nvSpPr>
        <p:spPr>
          <a:xfrm>
            <a:off x="3881783" y="4405857"/>
            <a:ext cx="1786970"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sp>
        <p:nvSpPr>
          <p:cNvPr id="8174" name="Shape 8174"/>
          <p:cNvSpPr/>
          <p:nvPr/>
        </p:nvSpPr>
        <p:spPr>
          <a:xfrm>
            <a:off x="6592544" y="3856480"/>
            <a:ext cx="1613508" cy="431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400">
                <a:solidFill>
                  <a:srgbClr val="404040"/>
                </a:solidFill>
                <a:latin typeface="Lato Black"/>
                <a:ea typeface="Lato Black"/>
                <a:cs typeface="Lato Black"/>
                <a:sym typeface="Lato Black"/>
              </a:defRPr>
            </a:pPr>
            <a:r>
              <a:t>Silver Award for</a:t>
            </a:r>
          </a:p>
          <a:p>
            <a:pPr algn="ctr">
              <a:defRPr sz="1400">
                <a:solidFill>
                  <a:srgbClr val="404040"/>
                </a:solidFill>
                <a:latin typeface="Lato Bold"/>
                <a:ea typeface="Lato Bold"/>
                <a:cs typeface="Lato Bold"/>
                <a:sym typeface="Lato Bold"/>
              </a:defRPr>
            </a:pPr>
            <a:r>
              <a:t>Best CEO Company</a:t>
            </a:r>
          </a:p>
        </p:txBody>
      </p:sp>
      <p:sp>
        <p:nvSpPr>
          <p:cNvPr id="8175" name="Shape 8175"/>
          <p:cNvSpPr/>
          <p:nvPr/>
        </p:nvSpPr>
        <p:spPr>
          <a:xfrm>
            <a:off x="6505813" y="4405857"/>
            <a:ext cx="1786969"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sp>
        <p:nvSpPr>
          <p:cNvPr id="8176" name="Shape 8176"/>
          <p:cNvSpPr/>
          <p:nvPr/>
        </p:nvSpPr>
        <p:spPr>
          <a:xfrm>
            <a:off x="9049980" y="3856480"/>
            <a:ext cx="1910073" cy="431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400">
                <a:solidFill>
                  <a:srgbClr val="404040"/>
                </a:solidFill>
                <a:latin typeface="Lato Black"/>
                <a:ea typeface="Lato Black"/>
                <a:cs typeface="Lato Black"/>
                <a:sym typeface="Lato Black"/>
              </a:defRPr>
            </a:pPr>
            <a:r>
              <a:t>2012 Brown Award for</a:t>
            </a:r>
          </a:p>
          <a:p>
            <a:pPr algn="ctr">
              <a:defRPr sz="1400">
                <a:solidFill>
                  <a:srgbClr val="404040"/>
                </a:solidFill>
                <a:latin typeface="Lato Bold"/>
                <a:ea typeface="Lato Bold"/>
                <a:cs typeface="Lato Bold"/>
                <a:sym typeface="Lato Bold"/>
              </a:defRPr>
            </a:pPr>
            <a:r>
              <a:t>Best Marketing Strategy</a:t>
            </a:r>
          </a:p>
        </p:txBody>
      </p:sp>
      <p:sp>
        <p:nvSpPr>
          <p:cNvPr id="8177" name="Shape 8177"/>
          <p:cNvSpPr/>
          <p:nvPr/>
        </p:nvSpPr>
        <p:spPr>
          <a:xfrm>
            <a:off x="9111532" y="4405857"/>
            <a:ext cx="1786969"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a:t>
            </a:r>
          </a:p>
        </p:txBody>
      </p:sp>
      <p:grpSp>
        <p:nvGrpSpPr>
          <p:cNvPr id="8197" name="Group 8197"/>
          <p:cNvGrpSpPr/>
          <p:nvPr/>
        </p:nvGrpSpPr>
        <p:grpSpPr>
          <a:xfrm>
            <a:off x="9488827" y="1866829"/>
            <a:ext cx="1032639" cy="1582913"/>
            <a:chOff x="0" y="0"/>
            <a:chExt cx="1032638" cy="1582912"/>
          </a:xfrm>
        </p:grpSpPr>
        <p:sp>
          <p:nvSpPr>
            <p:cNvPr id="8178" name="Shape 8178"/>
            <p:cNvSpPr/>
            <p:nvPr/>
          </p:nvSpPr>
          <p:spPr>
            <a:xfrm>
              <a:off x="-1" y="100564"/>
              <a:ext cx="392978" cy="594395"/>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179" name="Shape 8179"/>
            <p:cNvSpPr/>
            <p:nvPr/>
          </p:nvSpPr>
          <p:spPr>
            <a:xfrm>
              <a:off x="639400" y="100564"/>
              <a:ext cx="393237" cy="594395"/>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180" name="Shape 8180"/>
            <p:cNvSpPr/>
            <p:nvPr/>
          </p:nvSpPr>
          <p:spPr>
            <a:xfrm>
              <a:off x="347065" y="1119015"/>
              <a:ext cx="341058" cy="1257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E99954"/>
            </a:solidFill>
            <a:ln w="12700" cap="flat">
              <a:noFill/>
              <a:miter lim="400000"/>
            </a:ln>
            <a:effectLst/>
          </p:spPr>
          <p:txBody>
            <a:bodyPr wrap="square" lIns="45719" tIns="45719" rIns="45719" bIns="45719" numCol="1" anchor="t">
              <a:noAutofit/>
            </a:bodyPr>
            <a:lstStyle/>
            <a:p>
              <a:pPr/>
            </a:p>
          </p:txBody>
        </p:sp>
        <p:sp>
          <p:nvSpPr>
            <p:cNvPr id="8181" name="Shape 8181"/>
            <p:cNvSpPr/>
            <p:nvPr/>
          </p:nvSpPr>
          <p:spPr>
            <a:xfrm>
              <a:off x="259927" y="1192496"/>
              <a:ext cx="515334" cy="2160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182" name="Shape 8182"/>
            <p:cNvSpPr/>
            <p:nvPr/>
          </p:nvSpPr>
          <p:spPr>
            <a:xfrm>
              <a:off x="462312" y="780832"/>
              <a:ext cx="110563" cy="369170"/>
            </a:xfrm>
            <a:prstGeom prst="rect">
              <a:avLst/>
            </a:prstGeom>
            <a:solidFill>
              <a:srgbClr val="E99954"/>
            </a:solidFill>
            <a:ln w="12700" cap="flat">
              <a:noFill/>
              <a:miter lim="400000"/>
            </a:ln>
            <a:effectLst/>
          </p:spPr>
          <p:txBody>
            <a:bodyPr wrap="square" lIns="45719" tIns="45719" rIns="45719" bIns="45719" numCol="1" anchor="t">
              <a:noAutofit/>
            </a:bodyPr>
            <a:lstStyle/>
            <a:p>
              <a:pPr/>
            </a:p>
          </p:txBody>
        </p:sp>
        <p:sp>
          <p:nvSpPr>
            <p:cNvPr id="8183" name="Shape 8183"/>
            <p:cNvSpPr/>
            <p:nvPr/>
          </p:nvSpPr>
          <p:spPr>
            <a:xfrm>
              <a:off x="183095" y="37182"/>
              <a:ext cx="667124" cy="7374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E99954"/>
            </a:solidFill>
            <a:ln w="12700" cap="flat">
              <a:noFill/>
              <a:miter lim="400000"/>
            </a:ln>
            <a:effectLst/>
          </p:spPr>
          <p:txBody>
            <a:bodyPr wrap="square" lIns="45719" tIns="45719" rIns="45719" bIns="45719" numCol="1" anchor="t">
              <a:noAutofit/>
            </a:bodyPr>
            <a:lstStyle/>
            <a:p>
              <a:pPr/>
            </a:p>
          </p:txBody>
        </p:sp>
        <p:sp>
          <p:nvSpPr>
            <p:cNvPr id="8184" name="Shape 8184"/>
            <p:cNvSpPr/>
            <p:nvPr/>
          </p:nvSpPr>
          <p:spPr>
            <a:xfrm>
              <a:off x="417338" y="757814"/>
              <a:ext cx="197701" cy="134567"/>
            </a:xfrm>
            <a:prstGeom prst="ellipse">
              <a:avLst/>
            </a:prstGeom>
            <a:solidFill>
              <a:srgbClr val="E99954"/>
            </a:solidFill>
            <a:ln w="12700" cap="flat">
              <a:noFill/>
              <a:miter lim="400000"/>
            </a:ln>
            <a:effectLst/>
          </p:spPr>
          <p:txBody>
            <a:bodyPr wrap="square" lIns="45719" tIns="45719" rIns="45719" bIns="45719" numCol="1" anchor="t">
              <a:noAutofit/>
            </a:bodyPr>
            <a:lstStyle/>
            <a:p>
              <a:pPr/>
            </a:p>
          </p:txBody>
        </p:sp>
        <p:sp>
          <p:nvSpPr>
            <p:cNvPr id="8185" name="Shape 8185"/>
            <p:cNvSpPr/>
            <p:nvPr/>
          </p:nvSpPr>
          <p:spPr>
            <a:xfrm>
              <a:off x="222448" y="1272172"/>
              <a:ext cx="590292" cy="214242"/>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186" name="Shape 8186"/>
            <p:cNvSpPr/>
            <p:nvPr/>
          </p:nvSpPr>
          <p:spPr>
            <a:xfrm>
              <a:off x="149364" y="1366899"/>
              <a:ext cx="736459" cy="216013"/>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187" name="Shape 8187"/>
            <p:cNvSpPr/>
            <p:nvPr/>
          </p:nvSpPr>
          <p:spPr>
            <a:xfrm>
              <a:off x="348939" y="1400540"/>
              <a:ext cx="334500" cy="1407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E99954"/>
            </a:solidFill>
            <a:ln w="12700" cap="flat">
              <a:noFill/>
              <a:miter lim="400000"/>
            </a:ln>
            <a:effectLst/>
          </p:spPr>
          <p:txBody>
            <a:bodyPr wrap="square" lIns="45719" tIns="45719" rIns="45719" bIns="45719" numCol="1" anchor="t">
              <a:noAutofit/>
            </a:bodyPr>
            <a:lstStyle/>
            <a:p>
              <a:pPr/>
            </a:p>
          </p:txBody>
        </p:sp>
        <p:sp>
          <p:nvSpPr>
            <p:cNvPr id="8188" name="Shape 8188"/>
            <p:cNvSpPr/>
            <p:nvPr/>
          </p:nvSpPr>
          <p:spPr>
            <a:xfrm>
              <a:off x="645958" y="1412934"/>
              <a:ext cx="24363"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89" name="Shape 8189"/>
            <p:cNvSpPr/>
            <p:nvPr/>
          </p:nvSpPr>
          <p:spPr>
            <a:xfrm>
              <a:off x="645958" y="1505005"/>
              <a:ext cx="24363"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90" name="Shape 8190"/>
            <p:cNvSpPr/>
            <p:nvPr/>
          </p:nvSpPr>
          <p:spPr>
            <a:xfrm>
              <a:off x="364867" y="1412934"/>
              <a:ext cx="21551"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91" name="Shape 8191"/>
            <p:cNvSpPr/>
            <p:nvPr/>
          </p:nvSpPr>
          <p:spPr>
            <a:xfrm>
              <a:off x="364867" y="1505005"/>
              <a:ext cx="21551" cy="23019"/>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192" name="Shape 8192"/>
            <p:cNvSpPr/>
            <p:nvPr/>
          </p:nvSpPr>
          <p:spPr>
            <a:xfrm>
              <a:off x="424833" y="871132"/>
              <a:ext cx="183648" cy="442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193" name="Shape 8193"/>
            <p:cNvSpPr/>
            <p:nvPr/>
          </p:nvSpPr>
          <p:spPr>
            <a:xfrm>
              <a:off x="342380" y="725943"/>
              <a:ext cx="348554" cy="991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194" name="Shape 8194"/>
            <p:cNvSpPr/>
            <p:nvPr/>
          </p:nvSpPr>
          <p:spPr>
            <a:xfrm>
              <a:off x="446384" y="1039339"/>
              <a:ext cx="142420" cy="247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8" y="21600"/>
                  </a:cubicBezTo>
                  <a:cubicBezTo>
                    <a:pt x="2025" y="21600"/>
                    <a:pt x="2025" y="21600"/>
                    <a:pt x="2025" y="21600"/>
                  </a:cubicBezTo>
                  <a:cubicBezTo>
                    <a:pt x="1012" y="21600"/>
                    <a:pt x="0" y="16200"/>
                    <a:pt x="0" y="10800"/>
                  </a:cubicBezTo>
                  <a:cubicBezTo>
                    <a:pt x="0" y="10800"/>
                    <a:pt x="0" y="10800"/>
                    <a:pt x="0" y="10800"/>
                  </a:cubicBezTo>
                  <a:cubicBezTo>
                    <a:pt x="0" y="3600"/>
                    <a:pt x="1012" y="0"/>
                    <a:pt x="2025" y="0"/>
                  </a:cubicBezTo>
                  <a:cubicBezTo>
                    <a:pt x="19238" y="0"/>
                    <a:pt x="19238" y="0"/>
                    <a:pt x="19238" y="0"/>
                  </a:cubicBezTo>
                  <a:cubicBezTo>
                    <a:pt x="20588" y="0"/>
                    <a:pt x="21600" y="3600"/>
                    <a:pt x="21600" y="10800"/>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195" name="Shape 8195"/>
            <p:cNvSpPr/>
            <p:nvPr/>
          </p:nvSpPr>
          <p:spPr>
            <a:xfrm>
              <a:off x="142806" y="0"/>
              <a:ext cx="749577" cy="752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196" name="Shape 8196"/>
            <p:cNvSpPr/>
            <p:nvPr/>
          </p:nvSpPr>
          <p:spPr>
            <a:xfrm>
              <a:off x="517594" y="0"/>
              <a:ext cx="515045" cy="1582913"/>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8103">
                                            <p:bg/>
                                          </p:spTgt>
                                        </p:tgtEl>
                                        <p:attrNameLst>
                                          <p:attrName>style.visibility</p:attrName>
                                        </p:attrNameLst>
                                      </p:cBhvr>
                                      <p:to>
                                        <p:strVal val="visible"/>
                                      </p:to>
                                    </p:set>
                                    <p:animEffect filter="wipe(left)" transition="in">
                                      <p:cBhvr>
                                        <p:cTn id="7" dur="500"/>
                                        <p:tgtEl>
                                          <p:spTgt spid="810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8103">
                                            <p:txEl>
                                              <p:pRg st="0" end="0"/>
                                            </p:txEl>
                                          </p:spTgt>
                                        </p:tgtEl>
                                        <p:attrNameLst>
                                          <p:attrName>style.visibility</p:attrName>
                                        </p:attrNameLst>
                                      </p:cBhvr>
                                      <p:to>
                                        <p:strVal val="visible"/>
                                      </p:to>
                                    </p:set>
                                    <p:animEffect filter="wipe(left)" transition="in">
                                      <p:cBhvr>
                                        <p:cTn id="10" dur="500"/>
                                        <p:tgtEl>
                                          <p:spTgt spid="810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8104">
                                            <p:bg/>
                                          </p:spTgt>
                                        </p:tgtEl>
                                        <p:attrNameLst>
                                          <p:attrName>style.visibility</p:attrName>
                                        </p:attrNameLst>
                                      </p:cBhvr>
                                      <p:to>
                                        <p:strVal val="visible"/>
                                      </p:to>
                                    </p:set>
                                    <p:animEffect filter="dissolve" transition="in">
                                      <p:cBhvr>
                                        <p:cTn id="15" dur="500"/>
                                        <p:tgtEl>
                                          <p:spTgt spid="810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8104">
                                            <p:txEl>
                                              <p:pRg st="0" end="0"/>
                                            </p:txEl>
                                          </p:spTgt>
                                        </p:tgtEl>
                                        <p:attrNameLst>
                                          <p:attrName>style.visibility</p:attrName>
                                        </p:attrNameLst>
                                      </p:cBhvr>
                                      <p:to>
                                        <p:strVal val="visible"/>
                                      </p:to>
                                    </p:set>
                                    <p:animEffect filter="dissolve" transition="in">
                                      <p:cBhvr>
                                        <p:cTn id="18" dur="500"/>
                                        <p:tgtEl>
                                          <p:spTgt spid="810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8129"/>
                                        </p:tgtEl>
                                        <p:attrNameLst>
                                          <p:attrName>style.visibility</p:attrName>
                                        </p:attrNameLst>
                                      </p:cBhvr>
                                      <p:to>
                                        <p:strVal val="visible"/>
                                      </p:to>
                                    </p:set>
                                    <p:animEffect filter="wipe(down)" transition="in">
                                      <p:cBhvr>
                                        <p:cTn id="23" dur="500"/>
                                        <p:tgtEl>
                                          <p:spTgt spid="812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8149"/>
                                        </p:tgtEl>
                                        <p:attrNameLst>
                                          <p:attrName>style.visibility</p:attrName>
                                        </p:attrNameLst>
                                      </p:cBhvr>
                                      <p:to>
                                        <p:strVal val="visible"/>
                                      </p:to>
                                    </p:set>
                                    <p:animEffect filter="wipe(down)" transition="in">
                                      <p:cBhvr>
                                        <p:cTn id="28" dur="500"/>
                                        <p:tgtEl>
                                          <p:spTgt spid="8149"/>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8150"/>
                                        </p:tgtEl>
                                        <p:attrNameLst>
                                          <p:attrName>style.visibility</p:attrName>
                                        </p:attrNameLst>
                                      </p:cBhvr>
                                      <p:to>
                                        <p:strVal val="visible"/>
                                      </p:to>
                                    </p:set>
                                    <p:animEffect filter="dissolve" transition="in">
                                      <p:cBhvr>
                                        <p:cTn id="33" dur="500"/>
                                        <p:tgtEl>
                                          <p:spTgt spid="8150"/>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8151"/>
                                        </p:tgtEl>
                                        <p:attrNameLst>
                                          <p:attrName>style.visibility</p:attrName>
                                        </p:attrNameLst>
                                      </p:cBhvr>
                                      <p:to>
                                        <p:strVal val="visible"/>
                                      </p:to>
                                    </p:set>
                                    <p:animEffect filter="dissolve" transition="in">
                                      <p:cBhvr>
                                        <p:cTn id="37" dur="500"/>
                                        <p:tgtEl>
                                          <p:spTgt spid="8151"/>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4" presetID="22" grpId="7" fill="hold">
                                  <p:stCondLst>
                                    <p:cond delay="0"/>
                                  </p:stCondLst>
                                  <p:iterate type="el" backwards="0">
                                    <p:tmAbs val="0"/>
                                  </p:iterate>
                                  <p:childTnLst>
                                    <p:set>
                                      <p:cBhvr>
                                        <p:cTn id="41" fill="hold"/>
                                        <p:tgtEl>
                                          <p:spTgt spid="8108"/>
                                        </p:tgtEl>
                                        <p:attrNameLst>
                                          <p:attrName>style.visibility</p:attrName>
                                        </p:attrNameLst>
                                      </p:cBhvr>
                                      <p:to>
                                        <p:strVal val="visible"/>
                                      </p:to>
                                    </p:set>
                                    <p:animEffect filter="wipe(down)" transition="in">
                                      <p:cBhvr>
                                        <p:cTn id="42" dur="500"/>
                                        <p:tgtEl>
                                          <p:spTgt spid="8108"/>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8" fill="hold">
                                  <p:stCondLst>
                                    <p:cond delay="0"/>
                                  </p:stCondLst>
                                  <p:iterate type="el" backwards="0">
                                    <p:tmAbs val="0"/>
                                  </p:iterate>
                                  <p:childTnLst>
                                    <p:set>
                                      <p:cBhvr>
                                        <p:cTn id="46" fill="hold"/>
                                        <p:tgtEl>
                                          <p:spTgt spid="8128"/>
                                        </p:tgtEl>
                                        <p:attrNameLst>
                                          <p:attrName>style.visibility</p:attrName>
                                        </p:attrNameLst>
                                      </p:cBhvr>
                                      <p:to>
                                        <p:strVal val="visible"/>
                                      </p:to>
                                    </p:set>
                                    <p:animEffect filter="dissolve" transition="in">
                                      <p:cBhvr>
                                        <p:cTn id="47" dur="500"/>
                                        <p:tgtEl>
                                          <p:spTgt spid="8128"/>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ID="9" grpId="9" fill="hold">
                                  <p:stCondLst>
                                    <p:cond delay="0"/>
                                  </p:stCondLst>
                                  <p:iterate type="el" backwards="0">
                                    <p:tmAbs val="0"/>
                                  </p:iterate>
                                  <p:childTnLst>
                                    <p:set>
                                      <p:cBhvr>
                                        <p:cTn id="51" fill="hold"/>
                                        <p:tgtEl>
                                          <p:spTgt spid="8172"/>
                                        </p:tgtEl>
                                        <p:attrNameLst>
                                          <p:attrName>style.visibility</p:attrName>
                                        </p:attrNameLst>
                                      </p:cBhvr>
                                      <p:to>
                                        <p:strVal val="visible"/>
                                      </p:to>
                                    </p:set>
                                    <p:animEffect filter="dissolve" transition="in">
                                      <p:cBhvr>
                                        <p:cTn id="52" dur="500"/>
                                        <p:tgtEl>
                                          <p:spTgt spid="8172"/>
                                        </p:tgtEl>
                                      </p:cBhvr>
                                    </p:animEffect>
                                  </p:childTnLst>
                                </p:cTn>
                              </p:par>
                            </p:childTnLst>
                          </p:cTn>
                        </p:par>
                        <p:par>
                          <p:cTn id="53" fill="hold">
                            <p:stCondLst>
                              <p:cond delay="500"/>
                            </p:stCondLst>
                            <p:childTnLst>
                              <p:par>
                                <p:cTn id="54" presetClass="entr" nodeType="afterEffect" presetID="9" grpId="10" fill="hold">
                                  <p:stCondLst>
                                    <p:cond delay="0"/>
                                  </p:stCondLst>
                                  <p:iterate type="el" backwards="0">
                                    <p:tmAbs val="0"/>
                                  </p:iterate>
                                  <p:childTnLst>
                                    <p:set>
                                      <p:cBhvr>
                                        <p:cTn id="55" fill="hold"/>
                                        <p:tgtEl>
                                          <p:spTgt spid="8173"/>
                                        </p:tgtEl>
                                        <p:attrNameLst>
                                          <p:attrName>style.visibility</p:attrName>
                                        </p:attrNameLst>
                                      </p:cBhvr>
                                      <p:to>
                                        <p:strVal val="visible"/>
                                      </p:to>
                                    </p:set>
                                    <p:animEffect filter="dissolve" transition="in">
                                      <p:cBhvr>
                                        <p:cTn id="56" dur="500"/>
                                        <p:tgtEl>
                                          <p:spTgt spid="8173"/>
                                        </p:tgtEl>
                                      </p:cBhvr>
                                    </p:animEffect>
                                  </p:childTnLst>
                                </p:cTn>
                              </p:par>
                            </p:childTnLst>
                          </p:cTn>
                        </p:par>
                      </p:childTnLst>
                    </p:cTn>
                  </p:par>
                  <p:par>
                    <p:cTn id="57" fill="hold">
                      <p:stCondLst>
                        <p:cond delay="indefinite"/>
                      </p:stCondLst>
                      <p:childTnLst>
                        <p:par>
                          <p:cTn id="58" fill="hold">
                            <p:stCondLst>
                              <p:cond delay="0"/>
                            </p:stCondLst>
                            <p:childTnLst>
                              <p:par>
                                <p:cTn id="59" presetClass="entr" nodeType="clickEffect" presetSubtype="4" presetID="22" grpId="11" fill="hold">
                                  <p:stCondLst>
                                    <p:cond delay="0"/>
                                  </p:stCondLst>
                                  <p:iterate type="el" backwards="0">
                                    <p:tmAbs val="0"/>
                                  </p:iterate>
                                  <p:childTnLst>
                                    <p:set>
                                      <p:cBhvr>
                                        <p:cTn id="60" fill="hold"/>
                                        <p:tgtEl>
                                          <p:spTgt spid="8106"/>
                                        </p:tgtEl>
                                        <p:attrNameLst>
                                          <p:attrName>style.visibility</p:attrName>
                                        </p:attrNameLst>
                                      </p:cBhvr>
                                      <p:to>
                                        <p:strVal val="visible"/>
                                      </p:to>
                                    </p:set>
                                    <p:animEffect filter="wipe(down)" transition="in">
                                      <p:cBhvr>
                                        <p:cTn id="61" dur="500"/>
                                        <p:tgtEl>
                                          <p:spTgt spid="8106"/>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Subtype="4" presetID="22" grpId="12" fill="hold">
                                  <p:stCondLst>
                                    <p:cond delay="0"/>
                                  </p:stCondLst>
                                  <p:iterate type="el" backwards="0">
                                    <p:tmAbs val="0"/>
                                  </p:iterate>
                                  <p:childTnLst>
                                    <p:set>
                                      <p:cBhvr>
                                        <p:cTn id="65" fill="hold"/>
                                        <p:tgtEl>
                                          <p:spTgt spid="8171"/>
                                        </p:tgtEl>
                                        <p:attrNameLst>
                                          <p:attrName>style.visibility</p:attrName>
                                        </p:attrNameLst>
                                      </p:cBhvr>
                                      <p:to>
                                        <p:strVal val="visible"/>
                                      </p:to>
                                    </p:set>
                                    <p:animEffect filter="wipe(down)" transition="in">
                                      <p:cBhvr>
                                        <p:cTn id="66" dur="500"/>
                                        <p:tgtEl>
                                          <p:spTgt spid="8171"/>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8174"/>
                                        </p:tgtEl>
                                        <p:attrNameLst>
                                          <p:attrName>style.visibility</p:attrName>
                                        </p:attrNameLst>
                                      </p:cBhvr>
                                      <p:to>
                                        <p:strVal val="visible"/>
                                      </p:to>
                                    </p:set>
                                    <p:animEffect filter="dissolve" transition="in">
                                      <p:cBhvr>
                                        <p:cTn id="71" dur="500"/>
                                        <p:tgtEl>
                                          <p:spTgt spid="8174"/>
                                        </p:tgtEl>
                                      </p:cBhvr>
                                    </p:animEffect>
                                  </p:childTnLst>
                                </p:cTn>
                              </p:par>
                            </p:childTnLst>
                          </p:cTn>
                        </p:par>
                        <p:par>
                          <p:cTn id="72" fill="hold">
                            <p:stCondLst>
                              <p:cond delay="500"/>
                            </p:stCondLst>
                            <p:childTnLst>
                              <p:par>
                                <p:cTn id="73" presetClass="entr" nodeType="afterEffect" presetID="9" grpId="14" fill="hold">
                                  <p:stCondLst>
                                    <p:cond delay="0"/>
                                  </p:stCondLst>
                                  <p:iterate type="el" backwards="0">
                                    <p:tmAbs val="0"/>
                                  </p:iterate>
                                  <p:childTnLst>
                                    <p:set>
                                      <p:cBhvr>
                                        <p:cTn id="74" fill="hold"/>
                                        <p:tgtEl>
                                          <p:spTgt spid="8175"/>
                                        </p:tgtEl>
                                        <p:attrNameLst>
                                          <p:attrName>style.visibility</p:attrName>
                                        </p:attrNameLst>
                                      </p:cBhvr>
                                      <p:to>
                                        <p:strVal val="visible"/>
                                      </p:to>
                                    </p:set>
                                    <p:animEffect filter="dissolve" transition="in">
                                      <p:cBhvr>
                                        <p:cTn id="75" dur="500"/>
                                        <p:tgtEl>
                                          <p:spTgt spid="8175"/>
                                        </p:tgtEl>
                                      </p:cBhvr>
                                    </p:animEffect>
                                  </p:childTnLst>
                                </p:cTn>
                              </p:par>
                            </p:childTnLst>
                          </p:cTn>
                        </p:par>
                      </p:childTnLst>
                    </p:cTn>
                  </p:par>
                  <p:par>
                    <p:cTn id="76" fill="hold">
                      <p:stCondLst>
                        <p:cond delay="indefinite"/>
                      </p:stCondLst>
                      <p:childTnLst>
                        <p:par>
                          <p:cTn id="77" fill="hold">
                            <p:stCondLst>
                              <p:cond delay="0"/>
                            </p:stCondLst>
                            <p:childTnLst>
                              <p:par>
                                <p:cTn id="78" presetClass="entr" nodeType="clickEffect" presetSubtype="4" presetID="22" grpId="15" fill="hold">
                                  <p:stCondLst>
                                    <p:cond delay="0"/>
                                  </p:stCondLst>
                                  <p:iterate type="el" backwards="0">
                                    <p:tmAbs val="0"/>
                                  </p:iterate>
                                  <p:childTnLst>
                                    <p:set>
                                      <p:cBhvr>
                                        <p:cTn id="79" fill="hold"/>
                                        <p:tgtEl>
                                          <p:spTgt spid="8107"/>
                                        </p:tgtEl>
                                        <p:attrNameLst>
                                          <p:attrName>style.visibility</p:attrName>
                                        </p:attrNameLst>
                                      </p:cBhvr>
                                      <p:to>
                                        <p:strVal val="visible"/>
                                      </p:to>
                                    </p:set>
                                    <p:animEffect filter="wipe(down)" transition="in">
                                      <p:cBhvr>
                                        <p:cTn id="80" dur="500"/>
                                        <p:tgtEl>
                                          <p:spTgt spid="8107"/>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Subtype="4" presetID="22" grpId="16" fill="hold">
                                  <p:stCondLst>
                                    <p:cond delay="0"/>
                                  </p:stCondLst>
                                  <p:iterate type="el" backwards="0">
                                    <p:tmAbs val="0"/>
                                  </p:iterate>
                                  <p:childTnLst>
                                    <p:set>
                                      <p:cBhvr>
                                        <p:cTn id="84" fill="hold"/>
                                        <p:tgtEl>
                                          <p:spTgt spid="8197"/>
                                        </p:tgtEl>
                                        <p:attrNameLst>
                                          <p:attrName>style.visibility</p:attrName>
                                        </p:attrNameLst>
                                      </p:cBhvr>
                                      <p:to>
                                        <p:strVal val="visible"/>
                                      </p:to>
                                    </p:set>
                                    <p:animEffect filter="wipe(down)" transition="in">
                                      <p:cBhvr>
                                        <p:cTn id="85" dur="500"/>
                                        <p:tgtEl>
                                          <p:spTgt spid="8197"/>
                                        </p:tgtEl>
                                      </p:cBhvr>
                                    </p:animEffect>
                                  </p:childTnLst>
                                </p:cTn>
                              </p:par>
                            </p:childTnLst>
                          </p:cTn>
                        </p:par>
                      </p:childTnLst>
                    </p:cTn>
                  </p:par>
                  <p:par>
                    <p:cTn id="86" fill="hold">
                      <p:stCondLst>
                        <p:cond delay="indefinite"/>
                      </p:stCondLst>
                      <p:childTnLst>
                        <p:par>
                          <p:cTn id="87" fill="hold">
                            <p:stCondLst>
                              <p:cond delay="0"/>
                            </p:stCondLst>
                            <p:childTnLst>
                              <p:par>
                                <p:cTn id="88" presetClass="entr" nodeType="clickEffect" presetID="9" grpId="17" fill="hold">
                                  <p:stCondLst>
                                    <p:cond delay="0"/>
                                  </p:stCondLst>
                                  <p:iterate type="el" backwards="0">
                                    <p:tmAbs val="0"/>
                                  </p:iterate>
                                  <p:childTnLst>
                                    <p:set>
                                      <p:cBhvr>
                                        <p:cTn id="89" fill="hold"/>
                                        <p:tgtEl>
                                          <p:spTgt spid="8176"/>
                                        </p:tgtEl>
                                        <p:attrNameLst>
                                          <p:attrName>style.visibility</p:attrName>
                                        </p:attrNameLst>
                                      </p:cBhvr>
                                      <p:to>
                                        <p:strVal val="visible"/>
                                      </p:to>
                                    </p:set>
                                    <p:animEffect filter="dissolve" transition="in">
                                      <p:cBhvr>
                                        <p:cTn id="90" dur="500"/>
                                        <p:tgtEl>
                                          <p:spTgt spid="8176"/>
                                        </p:tgtEl>
                                      </p:cBhvr>
                                    </p:animEffect>
                                  </p:childTnLst>
                                </p:cTn>
                              </p:par>
                            </p:childTnLst>
                          </p:cTn>
                        </p:par>
                        <p:par>
                          <p:cTn id="91" fill="hold">
                            <p:stCondLst>
                              <p:cond delay="500"/>
                            </p:stCondLst>
                            <p:childTnLst>
                              <p:par>
                                <p:cTn id="92" presetClass="entr" nodeType="afterEffect" presetID="9" grpId="18" fill="hold">
                                  <p:stCondLst>
                                    <p:cond delay="0"/>
                                  </p:stCondLst>
                                  <p:iterate type="el" backwards="0">
                                    <p:tmAbs val="0"/>
                                  </p:iterate>
                                  <p:childTnLst>
                                    <p:set>
                                      <p:cBhvr>
                                        <p:cTn id="93" fill="hold"/>
                                        <p:tgtEl>
                                          <p:spTgt spid="8177"/>
                                        </p:tgtEl>
                                        <p:attrNameLst>
                                          <p:attrName>style.visibility</p:attrName>
                                        </p:attrNameLst>
                                      </p:cBhvr>
                                      <p:to>
                                        <p:strVal val="visible"/>
                                      </p:to>
                                    </p:set>
                                    <p:animEffect filter="dissolve" transition="in">
                                      <p:cBhvr>
                                        <p:cTn id="94" dur="500"/>
                                        <p:tgtEl>
                                          <p:spTgt spid="8177"/>
                                        </p:tgtEl>
                                      </p:cBhvr>
                                    </p:animEffect>
                                  </p:childTnLst>
                                </p:cTn>
                              </p:par>
                            </p:childTnLst>
                          </p:cTn>
                        </p:par>
                      </p:childTnLst>
                    </p:cTn>
                  </p:par>
                  <p:par>
                    <p:cTn id="95" fill="hold">
                      <p:stCondLst>
                        <p:cond delay="indefinite"/>
                      </p:stCondLst>
                      <p:childTnLst>
                        <p:par>
                          <p:cTn id="96" fill="hold">
                            <p:stCondLst>
                              <p:cond delay="0"/>
                            </p:stCondLst>
                            <p:childTnLst>
                              <p:par>
                                <p:cTn id="97" presetClass="entr" nodeType="clickEffect" presetID="9" grpId="19" fill="hold">
                                  <p:stCondLst>
                                    <p:cond delay="0"/>
                                  </p:stCondLst>
                                  <p:iterate type="el" backwards="0">
                                    <p:tmAbs val="0"/>
                                  </p:iterate>
                                  <p:childTnLst>
                                    <p:set>
                                      <p:cBhvr>
                                        <p:cTn id="98" fill="hold"/>
                                        <p:tgtEl>
                                          <p:spTgt spid="8102"/>
                                        </p:tgtEl>
                                        <p:attrNameLst>
                                          <p:attrName>style.visibility</p:attrName>
                                        </p:attrNameLst>
                                      </p:cBhvr>
                                      <p:to>
                                        <p:strVal val="visible"/>
                                      </p:to>
                                    </p:set>
                                    <p:animEffect filter="dissolve" transition="in">
                                      <p:cBhvr>
                                        <p:cTn id="99" dur="500"/>
                                        <p:tgtEl>
                                          <p:spTgt spid="810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8151" grpId="6"/>
      <p:bldP build="p" bldLvl="1" animBg="1" rev="0" advAuto="0" spid="8103" grpId="1"/>
      <p:bldP build="whole" bldLvl="1" animBg="1" rev="0" advAuto="0" spid="8174" grpId="13"/>
      <p:bldP build="whole" bldLvl="1" animBg="1" rev="0" advAuto="0" spid="8107" grpId="15"/>
      <p:bldP build="whole" bldLvl="1" animBg="1" rev="0" advAuto="0" spid="8175" grpId="14"/>
      <p:bldP build="whole" bldLvl="1" animBg="1" rev="0" advAuto="0" spid="8176" grpId="17"/>
      <p:bldP build="whole" bldLvl="1" animBg="1" rev="0" advAuto="0" spid="8177" grpId="18"/>
      <p:bldP build="whole" bldLvl="1" animBg="1" rev="0" advAuto="0" spid="8108" grpId="7"/>
      <p:bldP build="whole" bldLvl="1" animBg="1" rev="0" advAuto="0" spid="8102" grpId="19"/>
      <p:bldP build="whole" bldLvl="1" animBg="1" rev="0" advAuto="0" spid="8149" grpId="4"/>
      <p:bldP build="whole" bldLvl="1" animBg="1" rev="0" advAuto="0" spid="8129" grpId="3"/>
      <p:bldP build="whole" bldLvl="1" animBg="1" rev="0" advAuto="0" spid="8150" grpId="5"/>
      <p:bldP build="whole" bldLvl="1" animBg="1" rev="0" advAuto="0" spid="8106" grpId="11"/>
      <p:bldP build="whole" bldLvl="1" animBg="1" rev="0" advAuto="0" spid="8197" grpId="16"/>
      <p:bldP build="whole" bldLvl="1" animBg="1" rev="0" advAuto="0" spid="8172" grpId="9"/>
      <p:bldP build="whole" bldLvl="1" animBg="1" rev="0" advAuto="0" spid="8171" grpId="12"/>
      <p:bldP build="whole" bldLvl="1" animBg="1" rev="0" advAuto="0" spid="8173" grpId="10"/>
      <p:bldP build="p" bldLvl="1" animBg="1" rev="0" advAuto="0" spid="8104" grpId="2"/>
      <p:bldP build="whole" bldLvl="1" animBg="1" rev="0" advAuto="0" spid="8128" grpId="8"/>
    </p:bldLst>
  </p:timing>
</p:sld>
</file>

<file path=ppt/slides/slide13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8199" name="Shape 8199"/>
          <p:cNvSpPr/>
          <p:nvPr/>
        </p:nvSpPr>
        <p:spPr>
          <a:xfrm>
            <a:off x="0" y="1388395"/>
            <a:ext cx="4062306" cy="3845081"/>
          </a:xfrm>
          <a:prstGeom prst="rect">
            <a:avLst/>
          </a:prstGeom>
          <a:solidFill>
            <a:srgbClr val="F2F2F2"/>
          </a:solidFill>
          <a:ln w="12700">
            <a:miter lim="400000"/>
          </a:ln>
        </p:spPr>
        <p:txBody>
          <a:bodyPr lIns="45719" rIns="45719" anchor="ctr"/>
          <a:lstStyle/>
          <a:p>
            <a:pPr algn="ctr">
              <a:defRPr>
                <a:solidFill>
                  <a:srgbClr val="FFFFFF"/>
                </a:solidFill>
              </a:defRPr>
            </a:pPr>
          </a:p>
        </p:txBody>
      </p:sp>
      <p:sp>
        <p:nvSpPr>
          <p:cNvPr id="8200" name="Shape 8200"/>
          <p:cNvSpPr/>
          <p:nvPr/>
        </p:nvSpPr>
        <p:spPr>
          <a:xfrm>
            <a:off x="4062305" y="1388395"/>
            <a:ext cx="4062307" cy="3845081"/>
          </a:xfrm>
          <a:prstGeom prst="rect">
            <a:avLst/>
          </a:prstGeom>
          <a:solidFill>
            <a:srgbClr val="E7E6E6"/>
          </a:solidFill>
          <a:ln w="12700">
            <a:miter lim="400000"/>
          </a:ln>
        </p:spPr>
        <p:txBody>
          <a:bodyPr lIns="45719" rIns="45719" anchor="ctr"/>
          <a:lstStyle/>
          <a:p>
            <a:pPr algn="ctr">
              <a:defRPr>
                <a:solidFill>
                  <a:srgbClr val="FFFFFF"/>
                </a:solidFill>
              </a:defRPr>
            </a:pPr>
          </a:p>
        </p:txBody>
      </p:sp>
      <p:sp>
        <p:nvSpPr>
          <p:cNvPr id="8201" name="Shape 8201"/>
          <p:cNvSpPr/>
          <p:nvPr/>
        </p:nvSpPr>
        <p:spPr>
          <a:xfrm>
            <a:off x="8124611" y="1388395"/>
            <a:ext cx="4067389" cy="3845081"/>
          </a:xfrm>
          <a:prstGeom prst="rect">
            <a:avLst/>
          </a:prstGeom>
          <a:solidFill>
            <a:srgbClr val="F2F2F2"/>
          </a:solidFill>
          <a:ln w="12700">
            <a:miter lim="400000"/>
          </a:ln>
        </p:spPr>
        <p:txBody>
          <a:bodyPr lIns="45719" rIns="45719" anchor="ctr"/>
          <a:lstStyle/>
          <a:p>
            <a:pPr algn="ctr">
              <a:defRPr>
                <a:solidFill>
                  <a:srgbClr val="FFFFFF"/>
                </a:solidFill>
              </a:defRPr>
            </a:pPr>
          </a:p>
        </p:txBody>
      </p:sp>
      <p:sp>
        <p:nvSpPr>
          <p:cNvPr id="8202" name="Shape 8202"/>
          <p:cNvSpPr/>
          <p:nvPr>
            <p:ph type="body" sz="quarter" idx="1"/>
          </p:nvPr>
        </p:nvSpPr>
        <p:spPr>
          <a:prstGeom prst="rect">
            <a:avLst/>
          </a:prstGeom>
        </p:spPr>
        <p:txBody>
          <a:bodyPr/>
          <a:lstStyle/>
          <a:p>
            <a:pPr/>
            <a:r>
              <a:t>Company Awards Version Two</a:t>
            </a:r>
          </a:p>
        </p:txBody>
      </p:sp>
      <p:sp>
        <p:nvSpPr>
          <p:cNvPr id="8203" name="Shape 8203"/>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8204" name="Shape 8204"/>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8224" name="Group 8224"/>
          <p:cNvGrpSpPr/>
          <p:nvPr/>
        </p:nvGrpSpPr>
        <p:grpSpPr>
          <a:xfrm>
            <a:off x="5412568" y="1792819"/>
            <a:ext cx="1362142" cy="2088001"/>
            <a:chOff x="0" y="0"/>
            <a:chExt cx="1362141" cy="2088000"/>
          </a:xfrm>
        </p:grpSpPr>
        <p:sp>
          <p:nvSpPr>
            <p:cNvPr id="8205" name="Shape 8205"/>
            <p:cNvSpPr/>
            <p:nvPr/>
          </p:nvSpPr>
          <p:spPr>
            <a:xfrm>
              <a:off x="0" y="132653"/>
              <a:ext cx="518837" cy="784059"/>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206" name="Shape 8206"/>
            <p:cNvSpPr/>
            <p:nvPr/>
          </p:nvSpPr>
          <p:spPr>
            <a:xfrm>
              <a:off x="844181" y="132653"/>
              <a:ext cx="517961" cy="784059"/>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207" name="Shape 8207"/>
            <p:cNvSpPr/>
            <p:nvPr/>
          </p:nvSpPr>
          <p:spPr>
            <a:xfrm>
              <a:off x="456983" y="1476080"/>
              <a:ext cx="451527" cy="1658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208" name="Shape 8208"/>
            <p:cNvSpPr/>
            <p:nvPr/>
          </p:nvSpPr>
          <p:spPr>
            <a:xfrm>
              <a:off x="343174" y="1573007"/>
              <a:ext cx="679145" cy="2849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209" name="Shape 8209"/>
            <p:cNvSpPr/>
            <p:nvPr/>
          </p:nvSpPr>
          <p:spPr>
            <a:xfrm>
              <a:off x="609141" y="1029986"/>
              <a:ext cx="147211" cy="486967"/>
            </a:xfrm>
            <a:prstGeom prst="rect">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210" name="Shape 8210"/>
            <p:cNvSpPr/>
            <p:nvPr/>
          </p:nvSpPr>
          <p:spPr>
            <a:xfrm>
              <a:off x="240498" y="49046"/>
              <a:ext cx="880785" cy="9727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211" name="Shape 8211"/>
            <p:cNvSpPr/>
            <p:nvPr/>
          </p:nvSpPr>
          <p:spPr>
            <a:xfrm>
              <a:off x="550999" y="999624"/>
              <a:ext cx="259783" cy="177505"/>
            </a:xfrm>
            <a:prstGeom prst="ellipse">
              <a:avLst/>
            </a:prstGeom>
            <a:solidFill>
              <a:srgbClr val="F8E21A"/>
            </a:solidFill>
            <a:ln w="12700" cap="flat">
              <a:noFill/>
              <a:miter lim="400000"/>
            </a:ln>
            <a:effectLst/>
          </p:spPr>
          <p:txBody>
            <a:bodyPr wrap="square" lIns="45719" tIns="45719" rIns="45719" bIns="45719" numCol="1" anchor="t">
              <a:noAutofit/>
            </a:bodyPr>
            <a:lstStyle/>
            <a:p>
              <a:pPr/>
            </a:p>
          </p:txBody>
        </p:sp>
        <p:sp>
          <p:nvSpPr>
            <p:cNvPr id="8212" name="Shape 8212"/>
            <p:cNvSpPr/>
            <p:nvPr/>
          </p:nvSpPr>
          <p:spPr>
            <a:xfrm>
              <a:off x="293692" y="1678107"/>
              <a:ext cx="778109" cy="282605"/>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213" name="Shape 8213"/>
            <p:cNvSpPr/>
            <p:nvPr/>
          </p:nvSpPr>
          <p:spPr>
            <a:xfrm>
              <a:off x="197202" y="1803060"/>
              <a:ext cx="971090" cy="284940"/>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214" name="Shape 8214"/>
            <p:cNvSpPr/>
            <p:nvPr/>
          </p:nvSpPr>
          <p:spPr>
            <a:xfrm>
              <a:off x="459457" y="1847436"/>
              <a:ext cx="442867" cy="18567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F8E21A"/>
            </a:solidFill>
            <a:ln w="12700" cap="flat">
              <a:noFill/>
              <a:miter lim="400000"/>
            </a:ln>
            <a:effectLst/>
          </p:spPr>
          <p:txBody>
            <a:bodyPr wrap="square" lIns="45719" tIns="45719" rIns="45719" bIns="45719" numCol="1" anchor="t">
              <a:noAutofit/>
            </a:bodyPr>
            <a:lstStyle/>
            <a:p>
              <a:pPr/>
            </a:p>
          </p:txBody>
        </p:sp>
        <p:sp>
          <p:nvSpPr>
            <p:cNvPr id="8215" name="Shape 8215"/>
            <p:cNvSpPr/>
            <p:nvPr/>
          </p:nvSpPr>
          <p:spPr>
            <a:xfrm>
              <a:off x="852841" y="1863785"/>
              <a:ext cx="32165" cy="3036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16" name="Shape 8216"/>
            <p:cNvSpPr/>
            <p:nvPr/>
          </p:nvSpPr>
          <p:spPr>
            <a:xfrm>
              <a:off x="852841" y="1985235"/>
              <a:ext cx="32165" cy="3036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17" name="Shape 8217"/>
            <p:cNvSpPr/>
            <p:nvPr/>
          </p:nvSpPr>
          <p:spPr>
            <a:xfrm>
              <a:off x="480487" y="1863785"/>
              <a:ext cx="29691" cy="3036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18" name="Shape 8218"/>
            <p:cNvSpPr/>
            <p:nvPr/>
          </p:nvSpPr>
          <p:spPr>
            <a:xfrm>
              <a:off x="480487" y="1985235"/>
              <a:ext cx="29691" cy="3036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19" name="Shape 8219"/>
            <p:cNvSpPr/>
            <p:nvPr/>
          </p:nvSpPr>
          <p:spPr>
            <a:xfrm>
              <a:off x="559658" y="1149100"/>
              <a:ext cx="242464" cy="5839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220" name="Shape 8220"/>
            <p:cNvSpPr/>
            <p:nvPr/>
          </p:nvSpPr>
          <p:spPr>
            <a:xfrm>
              <a:off x="450798" y="957583"/>
              <a:ext cx="460185" cy="1307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221" name="Shape 8221"/>
            <p:cNvSpPr/>
            <p:nvPr/>
          </p:nvSpPr>
          <p:spPr>
            <a:xfrm>
              <a:off x="589348" y="1370979"/>
              <a:ext cx="186797" cy="326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7" y="21600"/>
                  </a:cubicBezTo>
                  <a:cubicBezTo>
                    <a:pt x="2025" y="21600"/>
                    <a:pt x="2025" y="21600"/>
                    <a:pt x="2025" y="21600"/>
                  </a:cubicBezTo>
                  <a:cubicBezTo>
                    <a:pt x="1013" y="21600"/>
                    <a:pt x="0" y="16200"/>
                    <a:pt x="0" y="10800"/>
                  </a:cubicBezTo>
                  <a:cubicBezTo>
                    <a:pt x="0" y="10800"/>
                    <a:pt x="0" y="10800"/>
                    <a:pt x="0" y="10800"/>
                  </a:cubicBezTo>
                  <a:cubicBezTo>
                    <a:pt x="0" y="3600"/>
                    <a:pt x="1013" y="0"/>
                    <a:pt x="2025" y="0"/>
                  </a:cubicBezTo>
                  <a:cubicBezTo>
                    <a:pt x="19237" y="0"/>
                    <a:pt x="19237" y="0"/>
                    <a:pt x="19237" y="0"/>
                  </a:cubicBezTo>
                  <a:cubicBezTo>
                    <a:pt x="20588" y="0"/>
                    <a:pt x="21600" y="36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222" name="Shape 8222"/>
            <p:cNvSpPr/>
            <p:nvPr/>
          </p:nvSpPr>
          <p:spPr>
            <a:xfrm>
              <a:off x="187305" y="0"/>
              <a:ext cx="989646" cy="992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F7CD1C"/>
            </a:solidFill>
            <a:ln w="12700" cap="flat">
              <a:noFill/>
              <a:miter lim="400000"/>
            </a:ln>
            <a:effectLst/>
          </p:spPr>
          <p:txBody>
            <a:bodyPr wrap="square" lIns="45719" tIns="45719" rIns="45719" bIns="45719" numCol="1" anchor="t">
              <a:noAutofit/>
            </a:bodyPr>
            <a:lstStyle/>
            <a:p>
              <a:pPr/>
            </a:p>
          </p:txBody>
        </p:sp>
        <p:sp>
          <p:nvSpPr>
            <p:cNvPr id="8223" name="Shape 8223"/>
            <p:cNvSpPr/>
            <p:nvPr/>
          </p:nvSpPr>
          <p:spPr>
            <a:xfrm>
              <a:off x="682127" y="0"/>
              <a:ext cx="680000" cy="2088001"/>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
        <p:nvSpPr>
          <p:cNvPr id="8225" name="Shape 8225"/>
          <p:cNvSpPr/>
          <p:nvPr/>
        </p:nvSpPr>
        <p:spPr>
          <a:xfrm>
            <a:off x="5233791" y="4126000"/>
            <a:ext cx="1719337" cy="431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400">
                <a:solidFill>
                  <a:srgbClr val="404040"/>
                </a:solidFill>
                <a:latin typeface="Lato Black"/>
                <a:ea typeface="Lato Black"/>
                <a:cs typeface="Lato Black"/>
                <a:sym typeface="Lato Black"/>
              </a:defRPr>
            </a:pPr>
            <a:r>
              <a:t>Gold Award for</a:t>
            </a:r>
          </a:p>
          <a:p>
            <a:pPr algn="ctr">
              <a:defRPr sz="1400">
                <a:solidFill>
                  <a:srgbClr val="404040"/>
                </a:solidFill>
                <a:latin typeface="Lato Bold"/>
                <a:ea typeface="Lato Bold"/>
                <a:cs typeface="Lato Bold"/>
                <a:sym typeface="Lato Bold"/>
              </a:defRPr>
            </a:pPr>
            <a:r>
              <a:t>Best Company Award</a:t>
            </a:r>
          </a:p>
        </p:txBody>
      </p:sp>
      <p:grpSp>
        <p:nvGrpSpPr>
          <p:cNvPr id="8245" name="Group 8245"/>
          <p:cNvGrpSpPr/>
          <p:nvPr/>
        </p:nvGrpSpPr>
        <p:grpSpPr>
          <a:xfrm>
            <a:off x="9547845" y="2008819"/>
            <a:ext cx="1221231" cy="1872001"/>
            <a:chOff x="0" y="0"/>
            <a:chExt cx="1221229" cy="1872000"/>
          </a:xfrm>
        </p:grpSpPr>
        <p:sp>
          <p:nvSpPr>
            <p:cNvPr id="8226" name="Shape 8226"/>
            <p:cNvSpPr/>
            <p:nvPr/>
          </p:nvSpPr>
          <p:spPr>
            <a:xfrm>
              <a:off x="-1" y="118930"/>
              <a:ext cx="464748" cy="702950"/>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227" name="Shape 8227"/>
            <p:cNvSpPr/>
            <p:nvPr/>
          </p:nvSpPr>
          <p:spPr>
            <a:xfrm>
              <a:off x="756174" y="118930"/>
              <a:ext cx="465054" cy="702950"/>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228" name="Shape 8228"/>
            <p:cNvSpPr/>
            <p:nvPr/>
          </p:nvSpPr>
          <p:spPr>
            <a:xfrm>
              <a:off x="410450" y="1323382"/>
              <a:ext cx="403345" cy="1486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E99954"/>
            </a:solidFill>
            <a:ln w="12700" cap="flat">
              <a:noFill/>
              <a:miter lim="400000"/>
            </a:ln>
            <a:effectLst/>
          </p:spPr>
          <p:txBody>
            <a:bodyPr wrap="square" lIns="45719" tIns="45719" rIns="45719" bIns="45719" numCol="1" anchor="t">
              <a:noAutofit/>
            </a:bodyPr>
            <a:lstStyle/>
            <a:p>
              <a:pPr/>
            </a:p>
          </p:txBody>
        </p:sp>
        <p:sp>
          <p:nvSpPr>
            <p:cNvPr id="8229" name="Shape 8229"/>
            <p:cNvSpPr/>
            <p:nvPr/>
          </p:nvSpPr>
          <p:spPr>
            <a:xfrm>
              <a:off x="307397" y="1410282"/>
              <a:ext cx="609450" cy="2554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230" name="Shape 8230"/>
            <p:cNvSpPr/>
            <p:nvPr/>
          </p:nvSpPr>
          <p:spPr>
            <a:xfrm>
              <a:off x="546745" y="923436"/>
              <a:ext cx="130755" cy="436591"/>
            </a:xfrm>
            <a:prstGeom prst="rect">
              <a:avLst/>
            </a:prstGeom>
            <a:solidFill>
              <a:srgbClr val="E99954"/>
            </a:solidFill>
            <a:ln w="12700" cap="flat">
              <a:noFill/>
              <a:miter lim="400000"/>
            </a:ln>
            <a:effectLst/>
          </p:spPr>
          <p:txBody>
            <a:bodyPr wrap="square" lIns="45719" tIns="45719" rIns="45719" bIns="45719" numCol="1" anchor="t">
              <a:noAutofit/>
            </a:bodyPr>
            <a:lstStyle/>
            <a:p>
              <a:pPr/>
            </a:p>
          </p:txBody>
        </p:sp>
        <p:sp>
          <p:nvSpPr>
            <p:cNvPr id="8231" name="Shape 8231"/>
            <p:cNvSpPr/>
            <p:nvPr/>
          </p:nvSpPr>
          <p:spPr>
            <a:xfrm>
              <a:off x="216534" y="43973"/>
              <a:ext cx="788961" cy="8721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E99954"/>
            </a:solidFill>
            <a:ln w="12700" cap="flat">
              <a:noFill/>
              <a:miter lim="400000"/>
            </a:ln>
            <a:effectLst/>
          </p:spPr>
          <p:txBody>
            <a:bodyPr wrap="square" lIns="45719" tIns="45719" rIns="45719" bIns="45719" numCol="1" anchor="t">
              <a:noAutofit/>
            </a:bodyPr>
            <a:lstStyle/>
            <a:p>
              <a:pPr/>
            </a:p>
          </p:txBody>
        </p:sp>
        <p:sp>
          <p:nvSpPr>
            <p:cNvPr id="8232" name="Shape 8232"/>
            <p:cNvSpPr/>
            <p:nvPr/>
          </p:nvSpPr>
          <p:spPr>
            <a:xfrm>
              <a:off x="493556" y="896214"/>
              <a:ext cx="233809" cy="159141"/>
            </a:xfrm>
            <a:prstGeom prst="ellipse">
              <a:avLst/>
            </a:prstGeom>
            <a:solidFill>
              <a:srgbClr val="E99954"/>
            </a:solidFill>
            <a:ln w="12700" cap="flat">
              <a:noFill/>
              <a:miter lim="400000"/>
            </a:ln>
            <a:effectLst/>
          </p:spPr>
          <p:txBody>
            <a:bodyPr wrap="square" lIns="45719" tIns="45719" rIns="45719" bIns="45719" numCol="1" anchor="t">
              <a:noAutofit/>
            </a:bodyPr>
            <a:lstStyle/>
            <a:p>
              <a:pPr/>
            </a:p>
          </p:txBody>
        </p:sp>
        <p:sp>
          <p:nvSpPr>
            <p:cNvPr id="8233" name="Shape 8233"/>
            <p:cNvSpPr/>
            <p:nvPr/>
          </p:nvSpPr>
          <p:spPr>
            <a:xfrm>
              <a:off x="263074" y="1504510"/>
              <a:ext cx="698097" cy="253370"/>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234" name="Shape 8234"/>
            <p:cNvSpPr/>
            <p:nvPr/>
          </p:nvSpPr>
          <p:spPr>
            <a:xfrm>
              <a:off x="176643" y="1616536"/>
              <a:ext cx="870959" cy="255464"/>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235" name="Shape 8235"/>
            <p:cNvSpPr/>
            <p:nvPr/>
          </p:nvSpPr>
          <p:spPr>
            <a:xfrm>
              <a:off x="412666" y="1656322"/>
              <a:ext cx="395589" cy="1664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E99954"/>
            </a:solidFill>
            <a:ln w="12700" cap="flat">
              <a:noFill/>
              <a:miter lim="400000"/>
            </a:ln>
            <a:effectLst/>
          </p:spPr>
          <p:txBody>
            <a:bodyPr wrap="square" lIns="45719" tIns="45719" rIns="45719" bIns="45719" numCol="1" anchor="t">
              <a:noAutofit/>
            </a:bodyPr>
            <a:lstStyle/>
            <a:p>
              <a:pPr/>
            </a:p>
          </p:txBody>
        </p:sp>
        <p:sp>
          <p:nvSpPr>
            <p:cNvPr id="8236" name="Shape 8236"/>
            <p:cNvSpPr/>
            <p:nvPr/>
          </p:nvSpPr>
          <p:spPr>
            <a:xfrm>
              <a:off x="763930" y="1670979"/>
              <a:ext cx="28811" cy="2722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37" name="Shape 8237"/>
            <p:cNvSpPr/>
            <p:nvPr/>
          </p:nvSpPr>
          <p:spPr>
            <a:xfrm>
              <a:off x="763930" y="1779865"/>
              <a:ext cx="28811" cy="2722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38" name="Shape 8238"/>
            <p:cNvSpPr/>
            <p:nvPr/>
          </p:nvSpPr>
          <p:spPr>
            <a:xfrm>
              <a:off x="431503" y="1670979"/>
              <a:ext cx="25487" cy="2722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39" name="Shape 8239"/>
            <p:cNvSpPr/>
            <p:nvPr/>
          </p:nvSpPr>
          <p:spPr>
            <a:xfrm>
              <a:off x="431503" y="1779865"/>
              <a:ext cx="25487" cy="2722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40" name="Shape 8240"/>
            <p:cNvSpPr/>
            <p:nvPr/>
          </p:nvSpPr>
          <p:spPr>
            <a:xfrm>
              <a:off x="502421" y="1030228"/>
              <a:ext cx="217186" cy="5235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241" name="Shape 8241"/>
            <p:cNvSpPr/>
            <p:nvPr/>
          </p:nvSpPr>
          <p:spPr>
            <a:xfrm>
              <a:off x="404909" y="858523"/>
              <a:ext cx="412210" cy="1172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242" name="Shape 8242"/>
            <p:cNvSpPr/>
            <p:nvPr/>
          </p:nvSpPr>
          <p:spPr>
            <a:xfrm>
              <a:off x="527907" y="1229154"/>
              <a:ext cx="168431" cy="293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8" y="21600"/>
                    <a:pt x="19237" y="21600"/>
                  </a:cubicBezTo>
                  <a:cubicBezTo>
                    <a:pt x="2025" y="21600"/>
                    <a:pt x="2025" y="21600"/>
                    <a:pt x="2025" y="21600"/>
                  </a:cubicBezTo>
                  <a:cubicBezTo>
                    <a:pt x="1013" y="21600"/>
                    <a:pt x="0" y="16200"/>
                    <a:pt x="0" y="10800"/>
                  </a:cubicBezTo>
                  <a:cubicBezTo>
                    <a:pt x="0" y="10800"/>
                    <a:pt x="0" y="10800"/>
                    <a:pt x="0" y="10800"/>
                  </a:cubicBezTo>
                  <a:cubicBezTo>
                    <a:pt x="0" y="3600"/>
                    <a:pt x="1013" y="0"/>
                    <a:pt x="2025" y="0"/>
                  </a:cubicBezTo>
                  <a:cubicBezTo>
                    <a:pt x="19237" y="0"/>
                    <a:pt x="19237" y="0"/>
                    <a:pt x="19237" y="0"/>
                  </a:cubicBezTo>
                  <a:cubicBezTo>
                    <a:pt x="20588" y="0"/>
                    <a:pt x="21600" y="3600"/>
                    <a:pt x="21600" y="10800"/>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243" name="Shape 8243"/>
            <p:cNvSpPr/>
            <p:nvPr/>
          </p:nvSpPr>
          <p:spPr>
            <a:xfrm>
              <a:off x="168886" y="0"/>
              <a:ext cx="886473" cy="889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E28A49"/>
            </a:solidFill>
            <a:ln w="12700" cap="flat">
              <a:noFill/>
              <a:miter lim="400000"/>
            </a:ln>
            <a:effectLst/>
          </p:spPr>
          <p:txBody>
            <a:bodyPr wrap="square" lIns="45719" tIns="45719" rIns="45719" bIns="45719" numCol="1" anchor="t">
              <a:noAutofit/>
            </a:bodyPr>
            <a:lstStyle/>
            <a:p>
              <a:pPr/>
            </a:p>
          </p:txBody>
        </p:sp>
        <p:sp>
          <p:nvSpPr>
            <p:cNvPr id="8244" name="Shape 8244"/>
            <p:cNvSpPr/>
            <p:nvPr/>
          </p:nvSpPr>
          <p:spPr>
            <a:xfrm>
              <a:off x="612122" y="0"/>
              <a:ext cx="609108" cy="1872001"/>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
        <p:nvSpPr>
          <p:cNvPr id="8246" name="Shape 8246"/>
          <p:cNvSpPr/>
          <p:nvPr/>
        </p:nvSpPr>
        <p:spPr>
          <a:xfrm>
            <a:off x="9203270" y="4126000"/>
            <a:ext cx="1910073" cy="431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400">
                <a:solidFill>
                  <a:srgbClr val="404040"/>
                </a:solidFill>
                <a:latin typeface="Lato Black"/>
                <a:ea typeface="Lato Black"/>
                <a:cs typeface="Lato Black"/>
                <a:sym typeface="Lato Black"/>
              </a:defRPr>
            </a:pPr>
            <a:r>
              <a:t>2012 Brown Award for</a:t>
            </a:r>
          </a:p>
          <a:p>
            <a:pPr algn="ctr">
              <a:defRPr sz="1400">
                <a:solidFill>
                  <a:srgbClr val="404040"/>
                </a:solidFill>
                <a:latin typeface="Lato Bold"/>
                <a:ea typeface="Lato Bold"/>
                <a:cs typeface="Lato Bold"/>
                <a:sym typeface="Lato Bold"/>
              </a:defRPr>
            </a:pPr>
            <a:r>
              <a:t>Best Marketing Strategy</a:t>
            </a:r>
          </a:p>
        </p:txBody>
      </p:sp>
      <p:grpSp>
        <p:nvGrpSpPr>
          <p:cNvPr id="8266" name="Group 8266"/>
          <p:cNvGrpSpPr/>
          <p:nvPr/>
        </p:nvGrpSpPr>
        <p:grpSpPr>
          <a:xfrm>
            <a:off x="1420699" y="2008819"/>
            <a:ext cx="1221217" cy="1872001"/>
            <a:chOff x="0" y="0"/>
            <a:chExt cx="1221216" cy="1872000"/>
          </a:xfrm>
        </p:grpSpPr>
        <p:sp>
          <p:nvSpPr>
            <p:cNvPr id="8247" name="Shape 8247"/>
            <p:cNvSpPr/>
            <p:nvPr/>
          </p:nvSpPr>
          <p:spPr>
            <a:xfrm>
              <a:off x="-1" y="118930"/>
              <a:ext cx="465165" cy="702950"/>
            </a:xfrm>
            <a:custGeom>
              <a:avLst/>
              <a:gdLst/>
              <a:ahLst/>
              <a:cxnLst>
                <a:cxn ang="0">
                  <a:pos x="wd2" y="hd2"/>
                </a:cxn>
                <a:cxn ang="5400000">
                  <a:pos x="wd2" y="hd2"/>
                </a:cxn>
                <a:cxn ang="10800000">
                  <a:pos x="wd2" y="hd2"/>
                </a:cxn>
                <a:cxn ang="16200000">
                  <a:pos x="wd2" y="hd2"/>
                </a:cxn>
              </a:cxnLst>
              <a:rect l="0" t="0" r="r" b="b"/>
              <a:pathLst>
                <a:path w="21266" h="20031" fill="norm" stroke="1" extrusionOk="0">
                  <a:moveTo>
                    <a:pt x="20066" y="20031"/>
                  </a:moveTo>
                  <a:cubicBezTo>
                    <a:pt x="7466" y="17269"/>
                    <a:pt x="1226" y="9408"/>
                    <a:pt x="146" y="5088"/>
                  </a:cubicBezTo>
                  <a:cubicBezTo>
                    <a:pt x="-334" y="2963"/>
                    <a:pt x="386" y="1476"/>
                    <a:pt x="2066" y="697"/>
                  </a:cubicBezTo>
                  <a:cubicBezTo>
                    <a:pt x="7346" y="-1569"/>
                    <a:pt x="14786" y="2397"/>
                    <a:pt x="15026" y="2609"/>
                  </a:cubicBezTo>
                  <a:cubicBezTo>
                    <a:pt x="12746" y="4026"/>
                    <a:pt x="12746" y="4026"/>
                    <a:pt x="12746" y="4026"/>
                  </a:cubicBezTo>
                  <a:cubicBezTo>
                    <a:pt x="12746" y="4026"/>
                    <a:pt x="7106" y="981"/>
                    <a:pt x="3986" y="2326"/>
                  </a:cubicBezTo>
                  <a:cubicBezTo>
                    <a:pt x="3626" y="2468"/>
                    <a:pt x="3146" y="3318"/>
                    <a:pt x="3506" y="4876"/>
                  </a:cubicBezTo>
                  <a:cubicBezTo>
                    <a:pt x="4466" y="8983"/>
                    <a:pt x="10586" y="15853"/>
                    <a:pt x="21266" y="18190"/>
                  </a:cubicBezTo>
                  <a:lnTo>
                    <a:pt x="20066" y="20031"/>
                  </a:ln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248" name="Shape 8248"/>
            <p:cNvSpPr/>
            <p:nvPr/>
          </p:nvSpPr>
          <p:spPr>
            <a:xfrm>
              <a:off x="755743" y="118930"/>
              <a:ext cx="465472" cy="702950"/>
            </a:xfrm>
            <a:custGeom>
              <a:avLst/>
              <a:gdLst/>
              <a:ahLst/>
              <a:cxnLst>
                <a:cxn ang="0">
                  <a:pos x="wd2" y="hd2"/>
                </a:cxn>
                <a:cxn ang="5400000">
                  <a:pos x="wd2" y="hd2"/>
                </a:cxn>
                <a:cxn ang="10800000">
                  <a:pos x="wd2" y="hd2"/>
                </a:cxn>
                <a:cxn ang="16200000">
                  <a:pos x="wd2" y="hd2"/>
                </a:cxn>
              </a:cxnLst>
              <a:rect l="0" t="0" r="r" b="b"/>
              <a:pathLst>
                <a:path w="21280" h="20031" fill="norm" stroke="1" extrusionOk="0">
                  <a:moveTo>
                    <a:pt x="1200" y="20031"/>
                  </a:moveTo>
                  <a:cubicBezTo>
                    <a:pt x="0" y="18190"/>
                    <a:pt x="0" y="18190"/>
                    <a:pt x="0" y="18190"/>
                  </a:cubicBezTo>
                  <a:cubicBezTo>
                    <a:pt x="10680" y="15853"/>
                    <a:pt x="16800" y="8983"/>
                    <a:pt x="17760" y="4876"/>
                  </a:cubicBezTo>
                  <a:cubicBezTo>
                    <a:pt x="18120" y="3318"/>
                    <a:pt x="17760" y="2468"/>
                    <a:pt x="17280" y="2326"/>
                  </a:cubicBezTo>
                  <a:cubicBezTo>
                    <a:pt x="14760" y="1193"/>
                    <a:pt x="10080" y="3247"/>
                    <a:pt x="8520" y="4026"/>
                  </a:cubicBezTo>
                  <a:cubicBezTo>
                    <a:pt x="6240" y="2609"/>
                    <a:pt x="6240" y="2609"/>
                    <a:pt x="6240" y="2609"/>
                  </a:cubicBezTo>
                  <a:cubicBezTo>
                    <a:pt x="6600" y="2397"/>
                    <a:pt x="13920" y="-1569"/>
                    <a:pt x="19320" y="697"/>
                  </a:cubicBezTo>
                  <a:cubicBezTo>
                    <a:pt x="21000" y="1476"/>
                    <a:pt x="21600" y="2963"/>
                    <a:pt x="21120" y="5088"/>
                  </a:cubicBezTo>
                  <a:cubicBezTo>
                    <a:pt x="20160" y="9408"/>
                    <a:pt x="13800" y="17269"/>
                    <a:pt x="1200" y="20031"/>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249" name="Shape 8249"/>
            <p:cNvSpPr/>
            <p:nvPr/>
          </p:nvSpPr>
          <p:spPr>
            <a:xfrm>
              <a:off x="409709" y="1323382"/>
              <a:ext cx="403708" cy="1486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560"/>
                  </a:moveTo>
                  <a:cubicBezTo>
                    <a:pt x="21600" y="19440"/>
                    <a:pt x="20758" y="21600"/>
                    <a:pt x="19636" y="21600"/>
                  </a:cubicBezTo>
                  <a:cubicBezTo>
                    <a:pt x="1964" y="21600"/>
                    <a:pt x="1964" y="21600"/>
                    <a:pt x="1964" y="21600"/>
                  </a:cubicBezTo>
                  <a:cubicBezTo>
                    <a:pt x="842" y="21600"/>
                    <a:pt x="0" y="19440"/>
                    <a:pt x="0" y="16560"/>
                  </a:cubicBezTo>
                  <a:cubicBezTo>
                    <a:pt x="0" y="5040"/>
                    <a:pt x="0" y="5040"/>
                    <a:pt x="0" y="5040"/>
                  </a:cubicBezTo>
                  <a:cubicBezTo>
                    <a:pt x="0" y="2520"/>
                    <a:pt x="842" y="0"/>
                    <a:pt x="1964" y="0"/>
                  </a:cubicBezTo>
                  <a:cubicBezTo>
                    <a:pt x="19636" y="0"/>
                    <a:pt x="19636" y="0"/>
                    <a:pt x="19636" y="0"/>
                  </a:cubicBezTo>
                  <a:cubicBezTo>
                    <a:pt x="20758" y="0"/>
                    <a:pt x="21600" y="2520"/>
                    <a:pt x="21600" y="5040"/>
                  </a:cubicBezTo>
                  <a:lnTo>
                    <a:pt x="21600" y="16560"/>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8250" name="Shape 8250"/>
            <p:cNvSpPr/>
            <p:nvPr/>
          </p:nvSpPr>
          <p:spPr>
            <a:xfrm>
              <a:off x="307673" y="1410282"/>
              <a:ext cx="608889" cy="2554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5728"/>
                  </a:moveTo>
                  <a:cubicBezTo>
                    <a:pt x="21600" y="19083"/>
                    <a:pt x="20390" y="21600"/>
                    <a:pt x="18993" y="21600"/>
                  </a:cubicBezTo>
                  <a:cubicBezTo>
                    <a:pt x="2607" y="21600"/>
                    <a:pt x="2607" y="21600"/>
                    <a:pt x="2607" y="21600"/>
                  </a:cubicBezTo>
                  <a:cubicBezTo>
                    <a:pt x="1117" y="21600"/>
                    <a:pt x="0" y="19083"/>
                    <a:pt x="0" y="15728"/>
                  </a:cubicBezTo>
                  <a:cubicBezTo>
                    <a:pt x="0" y="5872"/>
                    <a:pt x="0" y="5872"/>
                    <a:pt x="0" y="5872"/>
                  </a:cubicBezTo>
                  <a:cubicBezTo>
                    <a:pt x="0" y="2726"/>
                    <a:pt x="1117" y="0"/>
                    <a:pt x="2607" y="0"/>
                  </a:cubicBezTo>
                  <a:cubicBezTo>
                    <a:pt x="18993" y="0"/>
                    <a:pt x="18993" y="0"/>
                    <a:pt x="18993" y="0"/>
                  </a:cubicBezTo>
                  <a:cubicBezTo>
                    <a:pt x="20390" y="0"/>
                    <a:pt x="21600" y="2726"/>
                    <a:pt x="21600" y="5872"/>
                  </a:cubicBezTo>
                  <a:lnTo>
                    <a:pt x="21600" y="15728"/>
                  </a:ln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251" name="Shape 8251"/>
            <p:cNvSpPr/>
            <p:nvPr/>
          </p:nvSpPr>
          <p:spPr>
            <a:xfrm>
              <a:off x="546126" y="923436"/>
              <a:ext cx="130872" cy="436591"/>
            </a:xfrm>
            <a:prstGeom prst="rect">
              <a:avLst/>
            </a:prstGeom>
            <a:solidFill>
              <a:srgbClr val="CCCCCC"/>
            </a:solidFill>
            <a:ln w="12700" cap="flat">
              <a:noFill/>
              <a:miter lim="400000"/>
            </a:ln>
            <a:effectLst/>
          </p:spPr>
          <p:txBody>
            <a:bodyPr wrap="square" lIns="45719" tIns="45719" rIns="45719" bIns="45719" numCol="1" anchor="t">
              <a:noAutofit/>
            </a:bodyPr>
            <a:lstStyle/>
            <a:p>
              <a:pPr/>
            </a:p>
          </p:txBody>
        </p:sp>
        <p:sp>
          <p:nvSpPr>
            <p:cNvPr id="8252" name="Shape 8252"/>
            <p:cNvSpPr/>
            <p:nvPr/>
          </p:nvSpPr>
          <p:spPr>
            <a:xfrm>
              <a:off x="215619" y="43973"/>
              <a:ext cx="789669" cy="8721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36" y="0"/>
                  </a:moveTo>
                  <a:cubicBezTo>
                    <a:pt x="0" y="0"/>
                    <a:pt x="0" y="0"/>
                    <a:pt x="0" y="0"/>
                  </a:cubicBezTo>
                  <a:cubicBezTo>
                    <a:pt x="0" y="0"/>
                    <a:pt x="72" y="21600"/>
                    <a:pt x="10836" y="21600"/>
                  </a:cubicBezTo>
                  <a:cubicBezTo>
                    <a:pt x="21600" y="21600"/>
                    <a:pt x="21600" y="0"/>
                    <a:pt x="21600" y="0"/>
                  </a:cubicBezTo>
                  <a:lnTo>
                    <a:pt x="10836" y="0"/>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8253" name="Shape 8253"/>
            <p:cNvSpPr/>
            <p:nvPr/>
          </p:nvSpPr>
          <p:spPr>
            <a:xfrm>
              <a:off x="493999" y="896214"/>
              <a:ext cx="232909" cy="159141"/>
            </a:xfrm>
            <a:prstGeom prst="ellipse">
              <a:avLst/>
            </a:prstGeom>
            <a:solidFill>
              <a:srgbClr val="CCCCCC"/>
            </a:solidFill>
            <a:ln w="12700" cap="flat">
              <a:noFill/>
              <a:miter lim="400000"/>
            </a:ln>
            <a:effectLst/>
          </p:spPr>
          <p:txBody>
            <a:bodyPr wrap="square" lIns="45719" tIns="45719" rIns="45719" bIns="45719" numCol="1" anchor="t">
              <a:noAutofit/>
            </a:bodyPr>
            <a:lstStyle/>
            <a:p>
              <a:pPr/>
            </a:p>
          </p:txBody>
        </p:sp>
        <p:sp>
          <p:nvSpPr>
            <p:cNvPr id="8254" name="Shape 8254"/>
            <p:cNvSpPr/>
            <p:nvPr/>
          </p:nvSpPr>
          <p:spPr>
            <a:xfrm>
              <a:off x="262200" y="1504510"/>
              <a:ext cx="698724" cy="253370"/>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255" name="Shape 8255"/>
            <p:cNvSpPr/>
            <p:nvPr/>
          </p:nvSpPr>
          <p:spPr>
            <a:xfrm>
              <a:off x="175692" y="1616536"/>
              <a:ext cx="871741" cy="255464"/>
            </a:xfrm>
            <a:prstGeom prst="rect">
              <a:avLst/>
            </a:prstGeom>
            <a:solidFill>
              <a:srgbClr val="3C4C5E"/>
            </a:solidFill>
            <a:ln w="12700" cap="flat">
              <a:noFill/>
              <a:miter lim="400000"/>
            </a:ln>
            <a:effectLst/>
          </p:spPr>
          <p:txBody>
            <a:bodyPr wrap="square" lIns="45719" tIns="45719" rIns="45719" bIns="45719" numCol="1" anchor="t">
              <a:noAutofit/>
            </a:bodyPr>
            <a:lstStyle/>
            <a:p>
              <a:pPr/>
            </a:p>
          </p:txBody>
        </p:sp>
        <p:sp>
          <p:nvSpPr>
            <p:cNvPr id="8256" name="Shape 8256"/>
            <p:cNvSpPr/>
            <p:nvPr/>
          </p:nvSpPr>
          <p:spPr>
            <a:xfrm>
              <a:off x="411927" y="1656322"/>
              <a:ext cx="397053" cy="1664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9988"/>
                  </a:moveTo>
                  <a:cubicBezTo>
                    <a:pt x="21600" y="20955"/>
                    <a:pt x="21314" y="21600"/>
                    <a:pt x="20885" y="21600"/>
                  </a:cubicBezTo>
                  <a:cubicBezTo>
                    <a:pt x="858" y="21600"/>
                    <a:pt x="858" y="21600"/>
                    <a:pt x="858" y="21600"/>
                  </a:cubicBezTo>
                  <a:cubicBezTo>
                    <a:pt x="429" y="21600"/>
                    <a:pt x="0" y="20955"/>
                    <a:pt x="0" y="19988"/>
                  </a:cubicBezTo>
                  <a:cubicBezTo>
                    <a:pt x="0" y="1612"/>
                    <a:pt x="0" y="1612"/>
                    <a:pt x="0" y="1612"/>
                  </a:cubicBezTo>
                  <a:cubicBezTo>
                    <a:pt x="0" y="645"/>
                    <a:pt x="429" y="0"/>
                    <a:pt x="858" y="0"/>
                  </a:cubicBezTo>
                  <a:cubicBezTo>
                    <a:pt x="20885" y="0"/>
                    <a:pt x="20885" y="0"/>
                    <a:pt x="20885" y="0"/>
                  </a:cubicBezTo>
                  <a:cubicBezTo>
                    <a:pt x="21314" y="0"/>
                    <a:pt x="21600" y="645"/>
                    <a:pt x="21600" y="1612"/>
                  </a:cubicBezTo>
                  <a:lnTo>
                    <a:pt x="21600" y="19988"/>
                  </a:lnTo>
                  <a:close/>
                </a:path>
              </a:pathLst>
            </a:custGeom>
            <a:solidFill>
              <a:srgbClr val="CCCCCC"/>
            </a:solidFill>
            <a:ln w="12700" cap="flat">
              <a:noFill/>
              <a:miter lim="400000"/>
            </a:ln>
            <a:effectLst/>
          </p:spPr>
          <p:txBody>
            <a:bodyPr wrap="square" lIns="45719" tIns="45719" rIns="45719" bIns="45719" numCol="1" anchor="t">
              <a:noAutofit/>
            </a:bodyPr>
            <a:lstStyle/>
            <a:p>
              <a:pPr/>
            </a:p>
          </p:txBody>
        </p:sp>
        <p:sp>
          <p:nvSpPr>
            <p:cNvPr id="8257" name="Shape 8257"/>
            <p:cNvSpPr/>
            <p:nvPr/>
          </p:nvSpPr>
          <p:spPr>
            <a:xfrm>
              <a:off x="763507" y="1670979"/>
              <a:ext cx="28837" cy="2722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58" name="Shape 8258"/>
            <p:cNvSpPr/>
            <p:nvPr/>
          </p:nvSpPr>
          <p:spPr>
            <a:xfrm>
              <a:off x="763507" y="1779865"/>
              <a:ext cx="28837" cy="2722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59" name="Shape 8259"/>
            <p:cNvSpPr/>
            <p:nvPr/>
          </p:nvSpPr>
          <p:spPr>
            <a:xfrm>
              <a:off x="430781" y="1670979"/>
              <a:ext cx="25511" cy="2722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60" name="Shape 8260"/>
            <p:cNvSpPr/>
            <p:nvPr/>
          </p:nvSpPr>
          <p:spPr>
            <a:xfrm>
              <a:off x="430781" y="1779865"/>
              <a:ext cx="25511" cy="27223"/>
            </a:xfrm>
            <a:prstGeom prst="ellipse">
              <a:avLst/>
            </a:prstGeom>
            <a:solidFill>
              <a:srgbClr val="B5940E"/>
            </a:solidFill>
            <a:ln w="12700" cap="flat">
              <a:noFill/>
              <a:miter lim="400000"/>
            </a:ln>
            <a:effectLst/>
          </p:spPr>
          <p:txBody>
            <a:bodyPr wrap="square" lIns="45719" tIns="45719" rIns="45719" bIns="45719" numCol="1" anchor="t">
              <a:noAutofit/>
            </a:bodyPr>
            <a:lstStyle/>
            <a:p>
              <a:pPr/>
            </a:p>
          </p:txBody>
        </p:sp>
        <p:sp>
          <p:nvSpPr>
            <p:cNvPr id="8261" name="Shape 8261"/>
            <p:cNvSpPr/>
            <p:nvPr/>
          </p:nvSpPr>
          <p:spPr>
            <a:xfrm>
              <a:off x="501763" y="1030228"/>
              <a:ext cx="217381" cy="5235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286"/>
                  </a:moveTo>
                  <a:cubicBezTo>
                    <a:pt x="21600" y="16457"/>
                    <a:pt x="20559" y="21600"/>
                    <a:pt x="18998" y="21600"/>
                  </a:cubicBezTo>
                  <a:cubicBezTo>
                    <a:pt x="2863" y="21600"/>
                    <a:pt x="2863" y="21600"/>
                    <a:pt x="2863" y="21600"/>
                  </a:cubicBezTo>
                  <a:cubicBezTo>
                    <a:pt x="1301" y="21600"/>
                    <a:pt x="0" y="16457"/>
                    <a:pt x="0" y="10286"/>
                  </a:cubicBezTo>
                  <a:cubicBezTo>
                    <a:pt x="0" y="10286"/>
                    <a:pt x="0" y="10286"/>
                    <a:pt x="0" y="10286"/>
                  </a:cubicBezTo>
                  <a:cubicBezTo>
                    <a:pt x="0" y="4114"/>
                    <a:pt x="1301" y="0"/>
                    <a:pt x="2863" y="0"/>
                  </a:cubicBezTo>
                  <a:cubicBezTo>
                    <a:pt x="18998" y="0"/>
                    <a:pt x="18998" y="0"/>
                    <a:pt x="18998" y="0"/>
                  </a:cubicBezTo>
                  <a:cubicBezTo>
                    <a:pt x="20559" y="0"/>
                    <a:pt x="21600" y="4114"/>
                    <a:pt x="21600" y="10286"/>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262" name="Shape 8262"/>
            <p:cNvSpPr/>
            <p:nvPr/>
          </p:nvSpPr>
          <p:spPr>
            <a:xfrm>
              <a:off x="404163" y="858523"/>
              <a:ext cx="412581" cy="1172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570"/>
                  </a:moveTo>
                  <a:cubicBezTo>
                    <a:pt x="21600" y="16545"/>
                    <a:pt x="20224" y="21600"/>
                    <a:pt x="18436" y="21600"/>
                  </a:cubicBezTo>
                  <a:cubicBezTo>
                    <a:pt x="3302" y="21600"/>
                    <a:pt x="3302" y="21600"/>
                    <a:pt x="3302" y="21600"/>
                  </a:cubicBezTo>
                  <a:cubicBezTo>
                    <a:pt x="1513" y="21600"/>
                    <a:pt x="0" y="16545"/>
                    <a:pt x="0" y="10570"/>
                  </a:cubicBezTo>
                  <a:cubicBezTo>
                    <a:pt x="0" y="10570"/>
                    <a:pt x="0" y="10570"/>
                    <a:pt x="0" y="10570"/>
                  </a:cubicBezTo>
                  <a:cubicBezTo>
                    <a:pt x="0" y="5055"/>
                    <a:pt x="1513" y="0"/>
                    <a:pt x="3302" y="0"/>
                  </a:cubicBezTo>
                  <a:cubicBezTo>
                    <a:pt x="18436" y="0"/>
                    <a:pt x="18436" y="0"/>
                    <a:pt x="18436" y="0"/>
                  </a:cubicBezTo>
                  <a:cubicBezTo>
                    <a:pt x="20224" y="0"/>
                    <a:pt x="21600" y="5055"/>
                    <a:pt x="21600" y="1057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263" name="Shape 8263"/>
            <p:cNvSpPr/>
            <p:nvPr/>
          </p:nvSpPr>
          <p:spPr>
            <a:xfrm>
              <a:off x="527272" y="1229154"/>
              <a:ext cx="168582" cy="293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200"/>
                    <a:pt x="20587" y="21600"/>
                    <a:pt x="19238" y="21600"/>
                  </a:cubicBezTo>
                  <a:cubicBezTo>
                    <a:pt x="2025" y="21600"/>
                    <a:pt x="2025" y="21600"/>
                    <a:pt x="2025" y="21600"/>
                  </a:cubicBezTo>
                  <a:cubicBezTo>
                    <a:pt x="1012" y="21600"/>
                    <a:pt x="0" y="16200"/>
                    <a:pt x="0" y="10800"/>
                  </a:cubicBezTo>
                  <a:cubicBezTo>
                    <a:pt x="0" y="10800"/>
                    <a:pt x="0" y="10800"/>
                    <a:pt x="0" y="10800"/>
                  </a:cubicBezTo>
                  <a:cubicBezTo>
                    <a:pt x="0" y="3600"/>
                    <a:pt x="1012" y="0"/>
                    <a:pt x="2025" y="0"/>
                  </a:cubicBezTo>
                  <a:cubicBezTo>
                    <a:pt x="19238" y="0"/>
                    <a:pt x="19238" y="0"/>
                    <a:pt x="19238" y="0"/>
                  </a:cubicBezTo>
                  <a:cubicBezTo>
                    <a:pt x="20587" y="0"/>
                    <a:pt x="21600" y="3600"/>
                    <a:pt x="21600" y="1080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264" name="Shape 8264"/>
            <p:cNvSpPr/>
            <p:nvPr/>
          </p:nvSpPr>
          <p:spPr>
            <a:xfrm>
              <a:off x="167929" y="0"/>
              <a:ext cx="887268" cy="889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6800"/>
                    <a:pt x="21089" y="21600"/>
                    <a:pt x="20450" y="21600"/>
                  </a:cubicBezTo>
                  <a:cubicBezTo>
                    <a:pt x="1150" y="21600"/>
                    <a:pt x="1150" y="21600"/>
                    <a:pt x="1150" y="21600"/>
                  </a:cubicBezTo>
                  <a:cubicBezTo>
                    <a:pt x="511" y="21600"/>
                    <a:pt x="0" y="16800"/>
                    <a:pt x="0" y="10800"/>
                  </a:cubicBezTo>
                  <a:cubicBezTo>
                    <a:pt x="0" y="10800"/>
                    <a:pt x="0" y="10800"/>
                    <a:pt x="0" y="10800"/>
                  </a:cubicBezTo>
                  <a:cubicBezTo>
                    <a:pt x="0" y="4800"/>
                    <a:pt x="511" y="0"/>
                    <a:pt x="1150" y="0"/>
                  </a:cubicBezTo>
                  <a:cubicBezTo>
                    <a:pt x="20450" y="0"/>
                    <a:pt x="20450" y="0"/>
                    <a:pt x="20450" y="0"/>
                  </a:cubicBezTo>
                  <a:cubicBezTo>
                    <a:pt x="21089" y="0"/>
                    <a:pt x="21600" y="4800"/>
                    <a:pt x="21600" y="10800"/>
                  </a:cubicBezTo>
                  <a:close/>
                </a:path>
              </a:pathLst>
            </a:custGeom>
            <a:solidFill>
              <a:srgbClr val="C1C1C1"/>
            </a:solidFill>
            <a:ln w="12700" cap="flat">
              <a:noFill/>
              <a:miter lim="400000"/>
            </a:ln>
            <a:effectLst/>
          </p:spPr>
          <p:txBody>
            <a:bodyPr wrap="square" lIns="45719" tIns="45719" rIns="45719" bIns="45719" numCol="1" anchor="t">
              <a:noAutofit/>
            </a:bodyPr>
            <a:lstStyle/>
            <a:p>
              <a:pPr/>
            </a:p>
          </p:txBody>
        </p:sp>
        <p:sp>
          <p:nvSpPr>
            <p:cNvPr id="8265" name="Shape 8265"/>
            <p:cNvSpPr/>
            <p:nvPr/>
          </p:nvSpPr>
          <p:spPr>
            <a:xfrm>
              <a:off x="611562" y="0"/>
              <a:ext cx="609655" cy="1872001"/>
            </a:xfrm>
            <a:custGeom>
              <a:avLst/>
              <a:gdLst/>
              <a:ahLst/>
              <a:cxnLst>
                <a:cxn ang="0">
                  <a:pos x="wd2" y="hd2"/>
                </a:cxn>
                <a:cxn ang="5400000">
                  <a:pos x="wd2" y="hd2"/>
                </a:cxn>
                <a:cxn ang="10800000">
                  <a:pos x="wd2" y="hd2"/>
                </a:cxn>
                <a:cxn ang="16200000">
                  <a:pos x="wd2" y="hd2"/>
                </a:cxn>
              </a:cxnLst>
              <a:rect l="0" t="0" r="r" b="b"/>
              <a:pathLst>
                <a:path w="21355" h="21600" fill="norm" stroke="1" extrusionOk="0">
                  <a:moveTo>
                    <a:pt x="19854" y="1662"/>
                  </a:moveTo>
                  <a:cubicBezTo>
                    <a:pt x="17923" y="1232"/>
                    <a:pt x="15534" y="1375"/>
                    <a:pt x="13695" y="1633"/>
                  </a:cubicBezTo>
                  <a:cubicBezTo>
                    <a:pt x="13695" y="1404"/>
                    <a:pt x="13695" y="1203"/>
                    <a:pt x="13787" y="1031"/>
                  </a:cubicBezTo>
                  <a:cubicBezTo>
                    <a:pt x="13879" y="1031"/>
                    <a:pt x="13879" y="1031"/>
                    <a:pt x="13879" y="1031"/>
                  </a:cubicBezTo>
                  <a:cubicBezTo>
                    <a:pt x="14798" y="1031"/>
                    <a:pt x="15534" y="802"/>
                    <a:pt x="15534" y="516"/>
                  </a:cubicBezTo>
                  <a:cubicBezTo>
                    <a:pt x="15534" y="229"/>
                    <a:pt x="14798" y="0"/>
                    <a:pt x="13879" y="0"/>
                  </a:cubicBezTo>
                  <a:cubicBezTo>
                    <a:pt x="0" y="0"/>
                    <a:pt x="0" y="0"/>
                    <a:pt x="0" y="0"/>
                  </a:cubicBezTo>
                  <a:cubicBezTo>
                    <a:pt x="0" y="21600"/>
                    <a:pt x="0" y="21600"/>
                    <a:pt x="0" y="21600"/>
                  </a:cubicBezTo>
                  <a:cubicBezTo>
                    <a:pt x="15258" y="21600"/>
                    <a:pt x="15258" y="21600"/>
                    <a:pt x="15258" y="21600"/>
                  </a:cubicBezTo>
                  <a:cubicBezTo>
                    <a:pt x="15258" y="18649"/>
                    <a:pt x="15258" y="18649"/>
                    <a:pt x="15258" y="18649"/>
                  </a:cubicBezTo>
                  <a:cubicBezTo>
                    <a:pt x="12225" y="18649"/>
                    <a:pt x="12225" y="18649"/>
                    <a:pt x="12225" y="18649"/>
                  </a:cubicBezTo>
                  <a:cubicBezTo>
                    <a:pt x="12225" y="17360"/>
                    <a:pt x="12225" y="17360"/>
                    <a:pt x="12225" y="17360"/>
                  </a:cubicBezTo>
                  <a:cubicBezTo>
                    <a:pt x="10662" y="17360"/>
                    <a:pt x="10662" y="17360"/>
                    <a:pt x="10662" y="17360"/>
                  </a:cubicBezTo>
                  <a:cubicBezTo>
                    <a:pt x="10662" y="17074"/>
                    <a:pt x="10662" y="17074"/>
                    <a:pt x="10662" y="17074"/>
                  </a:cubicBezTo>
                  <a:cubicBezTo>
                    <a:pt x="10662" y="16644"/>
                    <a:pt x="9467" y="16272"/>
                    <a:pt x="8089" y="16272"/>
                  </a:cubicBezTo>
                  <a:cubicBezTo>
                    <a:pt x="7077" y="16272"/>
                    <a:pt x="7077" y="16272"/>
                    <a:pt x="7077" y="16272"/>
                  </a:cubicBezTo>
                  <a:cubicBezTo>
                    <a:pt x="7077" y="15670"/>
                    <a:pt x="7077" y="15670"/>
                    <a:pt x="7077" y="15670"/>
                  </a:cubicBezTo>
                  <a:cubicBezTo>
                    <a:pt x="7077" y="15469"/>
                    <a:pt x="6526" y="15269"/>
                    <a:pt x="5791" y="15269"/>
                  </a:cubicBezTo>
                  <a:cubicBezTo>
                    <a:pt x="2298" y="15269"/>
                    <a:pt x="2298" y="15269"/>
                    <a:pt x="2298" y="15269"/>
                  </a:cubicBezTo>
                  <a:cubicBezTo>
                    <a:pt x="2298" y="14524"/>
                    <a:pt x="2298" y="14524"/>
                    <a:pt x="2298" y="14524"/>
                  </a:cubicBezTo>
                  <a:cubicBezTo>
                    <a:pt x="2298" y="14524"/>
                    <a:pt x="2298" y="14524"/>
                    <a:pt x="2298" y="14524"/>
                  </a:cubicBezTo>
                  <a:cubicBezTo>
                    <a:pt x="2666" y="14524"/>
                    <a:pt x="2941" y="14438"/>
                    <a:pt x="2941" y="14352"/>
                  </a:cubicBezTo>
                  <a:cubicBezTo>
                    <a:pt x="2941" y="14238"/>
                    <a:pt x="2666" y="14180"/>
                    <a:pt x="2298" y="14180"/>
                  </a:cubicBezTo>
                  <a:cubicBezTo>
                    <a:pt x="2298" y="14180"/>
                    <a:pt x="2298" y="14180"/>
                    <a:pt x="2298" y="14180"/>
                  </a:cubicBezTo>
                  <a:cubicBezTo>
                    <a:pt x="2298" y="12490"/>
                    <a:pt x="2298" y="12490"/>
                    <a:pt x="2298" y="12490"/>
                  </a:cubicBezTo>
                  <a:cubicBezTo>
                    <a:pt x="2849" y="12490"/>
                    <a:pt x="2849" y="12490"/>
                    <a:pt x="2849" y="12490"/>
                  </a:cubicBezTo>
                  <a:cubicBezTo>
                    <a:pt x="3401" y="12490"/>
                    <a:pt x="3769" y="12347"/>
                    <a:pt x="3769" y="12175"/>
                  </a:cubicBezTo>
                  <a:cubicBezTo>
                    <a:pt x="3769" y="12032"/>
                    <a:pt x="3493" y="11917"/>
                    <a:pt x="3033" y="11889"/>
                  </a:cubicBezTo>
                  <a:cubicBezTo>
                    <a:pt x="3677" y="11717"/>
                    <a:pt x="4044" y="11516"/>
                    <a:pt x="4044" y="11258"/>
                  </a:cubicBezTo>
                  <a:cubicBezTo>
                    <a:pt x="4044" y="11258"/>
                    <a:pt x="4044" y="11258"/>
                    <a:pt x="4044" y="11258"/>
                  </a:cubicBezTo>
                  <a:cubicBezTo>
                    <a:pt x="5055" y="11258"/>
                    <a:pt x="5055" y="11258"/>
                    <a:pt x="5055" y="11258"/>
                  </a:cubicBezTo>
                  <a:cubicBezTo>
                    <a:pt x="6250" y="11258"/>
                    <a:pt x="7169" y="10943"/>
                    <a:pt x="7169" y="10571"/>
                  </a:cubicBezTo>
                  <a:cubicBezTo>
                    <a:pt x="7169" y="10256"/>
                    <a:pt x="6434" y="9998"/>
                    <a:pt x="5423" y="9941"/>
                  </a:cubicBezTo>
                  <a:cubicBezTo>
                    <a:pt x="6066" y="9769"/>
                    <a:pt x="6710" y="9568"/>
                    <a:pt x="7261" y="9339"/>
                  </a:cubicBezTo>
                  <a:cubicBezTo>
                    <a:pt x="16085" y="8079"/>
                    <a:pt x="20497" y="5099"/>
                    <a:pt x="21232" y="3438"/>
                  </a:cubicBezTo>
                  <a:cubicBezTo>
                    <a:pt x="21600" y="2578"/>
                    <a:pt x="21140" y="1977"/>
                    <a:pt x="19854" y="1662"/>
                  </a:cubicBezTo>
                  <a:close/>
                  <a:moveTo>
                    <a:pt x="18659" y="3352"/>
                  </a:moveTo>
                  <a:cubicBezTo>
                    <a:pt x="18107" y="4669"/>
                    <a:pt x="15074" y="6675"/>
                    <a:pt x="9743" y="7935"/>
                  </a:cubicBezTo>
                  <a:cubicBezTo>
                    <a:pt x="11949" y="6274"/>
                    <a:pt x="12960" y="4125"/>
                    <a:pt x="13420" y="2578"/>
                  </a:cubicBezTo>
                  <a:cubicBezTo>
                    <a:pt x="14982" y="2292"/>
                    <a:pt x="17004" y="2034"/>
                    <a:pt x="18291" y="2320"/>
                  </a:cubicBezTo>
                  <a:cubicBezTo>
                    <a:pt x="18659" y="2378"/>
                    <a:pt x="18934" y="2721"/>
                    <a:pt x="18659" y="3352"/>
                  </a:cubicBezTo>
                  <a:close/>
                </a:path>
              </a:pathLst>
            </a:custGeom>
            <a:solidFill>
              <a:srgbClr val="0D0D0D">
                <a:alpha val="5000"/>
              </a:srgbClr>
            </a:solidFill>
            <a:ln w="12700" cap="flat">
              <a:noFill/>
              <a:miter lim="400000"/>
            </a:ln>
            <a:effectLst/>
          </p:spPr>
          <p:txBody>
            <a:bodyPr wrap="square" lIns="45719" tIns="45719" rIns="45719" bIns="45719" numCol="1" anchor="t">
              <a:noAutofit/>
            </a:bodyPr>
            <a:lstStyle/>
            <a:p>
              <a:pPr/>
            </a:p>
          </p:txBody>
        </p:sp>
      </p:grpSp>
      <p:sp>
        <p:nvSpPr>
          <p:cNvPr id="8267" name="Shape 8267"/>
          <p:cNvSpPr/>
          <p:nvPr/>
        </p:nvSpPr>
        <p:spPr>
          <a:xfrm>
            <a:off x="1156638" y="4126000"/>
            <a:ext cx="1749030" cy="431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400">
                <a:solidFill>
                  <a:srgbClr val="404040"/>
                </a:solidFill>
                <a:latin typeface="Lato Black"/>
                <a:ea typeface="Lato Black"/>
                <a:cs typeface="Lato Black"/>
                <a:sym typeface="Lato Black"/>
              </a:defRPr>
            </a:pPr>
            <a:r>
              <a:t>2013 Silver Award for</a:t>
            </a:r>
          </a:p>
          <a:p>
            <a:pPr algn="ctr">
              <a:defRPr sz="1400">
                <a:solidFill>
                  <a:srgbClr val="404040"/>
                </a:solidFill>
                <a:latin typeface="Lato Bold"/>
                <a:ea typeface="Lato Bold"/>
                <a:cs typeface="Lato Bold"/>
                <a:sym typeface="Lato Bold"/>
              </a:defRPr>
            </a:pPr>
            <a:r>
              <a:t>Best CEO Company</a:t>
            </a:r>
          </a:p>
        </p:txBody>
      </p:sp>
      <p:sp>
        <p:nvSpPr>
          <p:cNvPr id="8268" name="Shape 8268"/>
          <p:cNvSpPr/>
          <p:nvPr/>
        </p:nvSpPr>
        <p:spPr>
          <a:xfrm>
            <a:off x="953385" y="5743966"/>
            <a:ext cx="10285230" cy="1320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 Sugar plum muffin sugar plum bonbon biscuit macaroon. Gummies fruitcake marzipan. Tiramisu jelly wafer Jujubes pudding gummies danish jelly liquorice marshmallow bear claw cupcake. Jelly-o jelly oat cake macaroon.</a:t>
            </a:r>
            <a:endParaRPr sz="2100">
              <a:latin typeface="Neris Thin"/>
              <a:ea typeface="Neris Thin"/>
              <a:cs typeface="Neris Thin"/>
              <a:sym typeface="Neris Thin"/>
            </a:endParaRPr>
          </a:p>
        </p:txBody>
      </p:sp>
      <p:sp>
        <p:nvSpPr>
          <p:cNvPr id="8269" name="Shape 8269"/>
          <p:cNvSpPr/>
          <p:nvPr/>
        </p:nvSpPr>
        <p:spPr>
          <a:xfrm>
            <a:off x="-2047" y="5187755"/>
            <a:ext cx="4062306" cy="45720"/>
          </a:xfrm>
          <a:prstGeom prst="rect">
            <a:avLst/>
          </a:prstGeom>
          <a:solidFill>
            <a:srgbClr val="F23B48"/>
          </a:solidFill>
          <a:ln w="12700">
            <a:miter lim="400000"/>
          </a:ln>
        </p:spPr>
        <p:txBody>
          <a:bodyPr lIns="45719" rIns="45719" anchor="ctr"/>
          <a:lstStyle/>
          <a:p>
            <a:pPr algn="ctr">
              <a:defRPr>
                <a:solidFill>
                  <a:srgbClr val="FFFFFF"/>
                </a:solidFill>
              </a:defRPr>
            </a:pPr>
          </a:p>
        </p:txBody>
      </p:sp>
      <p:sp>
        <p:nvSpPr>
          <p:cNvPr id="8270" name="Shape 8270"/>
          <p:cNvSpPr/>
          <p:nvPr/>
        </p:nvSpPr>
        <p:spPr>
          <a:xfrm>
            <a:off x="4060259" y="5187755"/>
            <a:ext cx="4062307" cy="45720"/>
          </a:xfrm>
          <a:prstGeom prst="rect">
            <a:avLst/>
          </a:prstGeom>
          <a:solidFill>
            <a:srgbClr val="F23B48"/>
          </a:solidFill>
          <a:ln w="12700">
            <a:miter lim="400000"/>
          </a:ln>
        </p:spPr>
        <p:txBody>
          <a:bodyPr lIns="45719" rIns="45719" anchor="ctr"/>
          <a:lstStyle/>
          <a:p>
            <a:pPr algn="ctr">
              <a:defRPr>
                <a:solidFill>
                  <a:srgbClr val="FFFFFF"/>
                </a:solidFill>
              </a:defRPr>
            </a:pPr>
          </a:p>
        </p:txBody>
      </p:sp>
      <p:sp>
        <p:nvSpPr>
          <p:cNvPr id="8271" name="Shape 8271"/>
          <p:cNvSpPr/>
          <p:nvPr/>
        </p:nvSpPr>
        <p:spPr>
          <a:xfrm>
            <a:off x="8120588" y="5187755"/>
            <a:ext cx="4062306" cy="45720"/>
          </a:xfrm>
          <a:prstGeom prst="rect">
            <a:avLst/>
          </a:prstGeom>
          <a:solidFill>
            <a:srgbClr val="F23B48"/>
          </a:solidFill>
          <a:ln w="12700">
            <a:miter lim="400000"/>
          </a:ln>
        </p:spPr>
        <p:txBody>
          <a:bodyPr lIns="45719" rIns="45719" anchor="ctr"/>
          <a:lstStyle/>
          <a:p>
            <a:pPr algn="ctr">
              <a:defRPr>
                <a:solidFill>
                  <a:srgbClr val="FFFFFF"/>
                </a:solidFill>
              </a:defRPr>
            </a:pPr>
          </a:p>
        </p:txBody>
      </p:sp>
      <p:grpSp>
        <p:nvGrpSpPr>
          <p:cNvPr id="8274" name="Group 8274"/>
          <p:cNvGrpSpPr/>
          <p:nvPr/>
        </p:nvGrpSpPr>
        <p:grpSpPr>
          <a:xfrm>
            <a:off x="5733458" y="4823071"/>
            <a:ext cx="720001" cy="720001"/>
            <a:chOff x="0" y="0"/>
            <a:chExt cx="719999" cy="719999"/>
          </a:xfrm>
        </p:grpSpPr>
        <p:sp>
          <p:nvSpPr>
            <p:cNvPr id="8272" name="Shape 8272"/>
            <p:cNvSpPr/>
            <p:nvPr/>
          </p:nvSpPr>
          <p:spPr>
            <a:xfrm>
              <a:off x="0" y="0"/>
              <a:ext cx="720000" cy="720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Black"/>
                  <a:ea typeface="Lato Black"/>
                  <a:cs typeface="Lato Black"/>
                  <a:sym typeface="Lato Black"/>
                </a:defRPr>
              </a:pPr>
            </a:p>
          </p:txBody>
        </p:sp>
        <p:sp>
          <p:nvSpPr>
            <p:cNvPr id="8273" name="Shape 8273"/>
            <p:cNvSpPr/>
            <p:nvPr/>
          </p:nvSpPr>
          <p:spPr>
            <a:xfrm>
              <a:off x="105441" y="239349"/>
              <a:ext cx="509118"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lack"/>
                  <a:ea typeface="Lato Black"/>
                  <a:cs typeface="Lato Black"/>
                  <a:sym typeface="Lato Black"/>
                </a:defRPr>
              </a:lvl1pPr>
            </a:lstStyle>
            <a:p>
              <a:pPr/>
              <a:r>
                <a:t>2014</a:t>
              </a:r>
            </a:p>
          </p:txBody>
        </p:sp>
      </p:grpSp>
      <p:grpSp>
        <p:nvGrpSpPr>
          <p:cNvPr id="8277" name="Group 8277"/>
          <p:cNvGrpSpPr/>
          <p:nvPr/>
        </p:nvGrpSpPr>
        <p:grpSpPr>
          <a:xfrm>
            <a:off x="1671153" y="4823071"/>
            <a:ext cx="720001" cy="720001"/>
            <a:chOff x="0" y="0"/>
            <a:chExt cx="719999" cy="719999"/>
          </a:xfrm>
        </p:grpSpPr>
        <p:sp>
          <p:nvSpPr>
            <p:cNvPr id="8275" name="Shape 8275"/>
            <p:cNvSpPr/>
            <p:nvPr/>
          </p:nvSpPr>
          <p:spPr>
            <a:xfrm>
              <a:off x="0" y="0"/>
              <a:ext cx="720000" cy="720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Black"/>
                  <a:ea typeface="Lato Black"/>
                  <a:cs typeface="Lato Black"/>
                  <a:sym typeface="Lato Black"/>
                </a:defRPr>
              </a:pPr>
            </a:p>
          </p:txBody>
        </p:sp>
        <p:sp>
          <p:nvSpPr>
            <p:cNvPr id="8276" name="Shape 8276"/>
            <p:cNvSpPr/>
            <p:nvPr/>
          </p:nvSpPr>
          <p:spPr>
            <a:xfrm>
              <a:off x="105441" y="239349"/>
              <a:ext cx="509118"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lack"/>
                  <a:ea typeface="Lato Black"/>
                  <a:cs typeface="Lato Black"/>
                  <a:sym typeface="Lato Black"/>
                </a:defRPr>
              </a:lvl1pPr>
            </a:lstStyle>
            <a:p>
              <a:pPr/>
              <a:r>
                <a:t>2013</a:t>
              </a:r>
            </a:p>
          </p:txBody>
        </p:sp>
      </p:grpSp>
      <p:grpSp>
        <p:nvGrpSpPr>
          <p:cNvPr id="8280" name="Group 8280"/>
          <p:cNvGrpSpPr/>
          <p:nvPr/>
        </p:nvGrpSpPr>
        <p:grpSpPr>
          <a:xfrm>
            <a:off x="9798305" y="4823071"/>
            <a:ext cx="720001" cy="720001"/>
            <a:chOff x="0" y="0"/>
            <a:chExt cx="719999" cy="719999"/>
          </a:xfrm>
        </p:grpSpPr>
        <p:sp>
          <p:nvSpPr>
            <p:cNvPr id="8278" name="Shape 8278"/>
            <p:cNvSpPr/>
            <p:nvPr/>
          </p:nvSpPr>
          <p:spPr>
            <a:xfrm>
              <a:off x="0" y="0"/>
              <a:ext cx="720000" cy="720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Black"/>
                  <a:ea typeface="Lato Black"/>
                  <a:cs typeface="Lato Black"/>
                  <a:sym typeface="Lato Black"/>
                </a:defRPr>
              </a:pPr>
            </a:p>
          </p:txBody>
        </p:sp>
        <p:sp>
          <p:nvSpPr>
            <p:cNvPr id="8279" name="Shape 8279"/>
            <p:cNvSpPr/>
            <p:nvPr/>
          </p:nvSpPr>
          <p:spPr>
            <a:xfrm>
              <a:off x="105441" y="239349"/>
              <a:ext cx="509118"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lack"/>
                  <a:ea typeface="Lato Black"/>
                  <a:cs typeface="Lato Black"/>
                  <a:sym typeface="Lato Black"/>
                </a:defRPr>
              </a:lvl1pPr>
            </a:lstStyle>
            <a:p>
              <a:pPr/>
              <a:r>
                <a:t>2012</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8202">
                                            <p:bg/>
                                          </p:spTgt>
                                        </p:tgtEl>
                                        <p:attrNameLst>
                                          <p:attrName>style.visibility</p:attrName>
                                        </p:attrNameLst>
                                      </p:cBhvr>
                                      <p:to>
                                        <p:strVal val="visible"/>
                                      </p:to>
                                    </p:set>
                                    <p:animEffect filter="wipe(left)" transition="in">
                                      <p:cBhvr>
                                        <p:cTn id="7" dur="500"/>
                                        <p:tgtEl>
                                          <p:spTgt spid="820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8202">
                                            <p:txEl>
                                              <p:pRg st="0" end="0"/>
                                            </p:txEl>
                                          </p:spTgt>
                                        </p:tgtEl>
                                        <p:attrNameLst>
                                          <p:attrName>style.visibility</p:attrName>
                                        </p:attrNameLst>
                                      </p:cBhvr>
                                      <p:to>
                                        <p:strVal val="visible"/>
                                      </p:to>
                                    </p:set>
                                    <p:animEffect filter="wipe(left)" transition="in">
                                      <p:cBhvr>
                                        <p:cTn id="10" dur="500"/>
                                        <p:tgtEl>
                                          <p:spTgt spid="820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8203">
                                            <p:bg/>
                                          </p:spTgt>
                                        </p:tgtEl>
                                        <p:attrNameLst>
                                          <p:attrName>style.visibility</p:attrName>
                                        </p:attrNameLst>
                                      </p:cBhvr>
                                      <p:to>
                                        <p:strVal val="visible"/>
                                      </p:to>
                                    </p:set>
                                    <p:animEffect filter="dissolve" transition="in">
                                      <p:cBhvr>
                                        <p:cTn id="15" dur="500"/>
                                        <p:tgtEl>
                                          <p:spTgt spid="820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8203">
                                            <p:txEl>
                                              <p:pRg st="0" end="0"/>
                                            </p:txEl>
                                          </p:spTgt>
                                        </p:tgtEl>
                                        <p:attrNameLst>
                                          <p:attrName>style.visibility</p:attrName>
                                        </p:attrNameLst>
                                      </p:cBhvr>
                                      <p:to>
                                        <p:strVal val="visible"/>
                                      </p:to>
                                    </p:set>
                                    <p:animEffect filter="dissolve" transition="in">
                                      <p:cBhvr>
                                        <p:cTn id="18" dur="500"/>
                                        <p:tgtEl>
                                          <p:spTgt spid="820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8199"/>
                                        </p:tgtEl>
                                        <p:attrNameLst>
                                          <p:attrName>style.visibility</p:attrName>
                                        </p:attrNameLst>
                                      </p:cBhvr>
                                      <p:to>
                                        <p:strVal val="visible"/>
                                      </p:to>
                                    </p:set>
                                    <p:animEffect filter="dissolve" transition="in">
                                      <p:cBhvr>
                                        <p:cTn id="23" dur="500"/>
                                        <p:tgtEl>
                                          <p:spTgt spid="819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8266"/>
                                        </p:tgtEl>
                                        <p:attrNameLst>
                                          <p:attrName>style.visibility</p:attrName>
                                        </p:attrNameLst>
                                      </p:cBhvr>
                                      <p:to>
                                        <p:strVal val="visible"/>
                                      </p:to>
                                    </p:set>
                                    <p:animEffect filter="wipe(down)" transition="in">
                                      <p:cBhvr>
                                        <p:cTn id="28" dur="500"/>
                                        <p:tgtEl>
                                          <p:spTgt spid="8266"/>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8267"/>
                                        </p:tgtEl>
                                        <p:attrNameLst>
                                          <p:attrName>style.visibility</p:attrName>
                                        </p:attrNameLst>
                                      </p:cBhvr>
                                      <p:to>
                                        <p:strVal val="visible"/>
                                      </p:to>
                                    </p:set>
                                    <p:animEffect filter="dissolve" transition="in">
                                      <p:cBhvr>
                                        <p:cTn id="33" dur="500"/>
                                        <p:tgtEl>
                                          <p:spTgt spid="8267"/>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8" presetID="22" grpId="6" fill="hold">
                                  <p:stCondLst>
                                    <p:cond delay="0"/>
                                  </p:stCondLst>
                                  <p:iterate type="el" backwards="0">
                                    <p:tmAbs val="0"/>
                                  </p:iterate>
                                  <p:childTnLst>
                                    <p:set>
                                      <p:cBhvr>
                                        <p:cTn id="37" fill="hold"/>
                                        <p:tgtEl>
                                          <p:spTgt spid="8269"/>
                                        </p:tgtEl>
                                        <p:attrNameLst>
                                          <p:attrName>style.visibility</p:attrName>
                                        </p:attrNameLst>
                                      </p:cBhvr>
                                      <p:to>
                                        <p:strVal val="visible"/>
                                      </p:to>
                                    </p:set>
                                    <p:animEffect filter="wipe(left)" transition="in">
                                      <p:cBhvr>
                                        <p:cTn id="38" dur="500"/>
                                        <p:tgtEl>
                                          <p:spTgt spid="8269"/>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8277"/>
                                        </p:tgtEl>
                                        <p:attrNameLst>
                                          <p:attrName>style.visibility</p:attrName>
                                        </p:attrNameLst>
                                      </p:cBhvr>
                                      <p:to>
                                        <p:strVal val="visible"/>
                                      </p:to>
                                    </p:set>
                                    <p:animEffect filter="dissolve" transition="in">
                                      <p:cBhvr>
                                        <p:cTn id="43" dur="500"/>
                                        <p:tgtEl>
                                          <p:spTgt spid="8277"/>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8200"/>
                                        </p:tgtEl>
                                        <p:attrNameLst>
                                          <p:attrName>style.visibility</p:attrName>
                                        </p:attrNameLst>
                                      </p:cBhvr>
                                      <p:to>
                                        <p:strVal val="visible"/>
                                      </p:to>
                                    </p:set>
                                    <p:animEffect filter="dissolve" transition="in">
                                      <p:cBhvr>
                                        <p:cTn id="48" dur="500"/>
                                        <p:tgtEl>
                                          <p:spTgt spid="8200"/>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4" presetID="22" grpId="9" fill="hold">
                                  <p:stCondLst>
                                    <p:cond delay="0"/>
                                  </p:stCondLst>
                                  <p:iterate type="el" backwards="0">
                                    <p:tmAbs val="0"/>
                                  </p:iterate>
                                  <p:childTnLst>
                                    <p:set>
                                      <p:cBhvr>
                                        <p:cTn id="52" fill="hold"/>
                                        <p:tgtEl>
                                          <p:spTgt spid="8224"/>
                                        </p:tgtEl>
                                        <p:attrNameLst>
                                          <p:attrName>style.visibility</p:attrName>
                                        </p:attrNameLst>
                                      </p:cBhvr>
                                      <p:to>
                                        <p:strVal val="visible"/>
                                      </p:to>
                                    </p:set>
                                    <p:animEffect filter="wipe(down)" transition="in">
                                      <p:cBhvr>
                                        <p:cTn id="53" dur="500"/>
                                        <p:tgtEl>
                                          <p:spTgt spid="8224"/>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8225"/>
                                        </p:tgtEl>
                                        <p:attrNameLst>
                                          <p:attrName>style.visibility</p:attrName>
                                        </p:attrNameLst>
                                      </p:cBhvr>
                                      <p:to>
                                        <p:strVal val="visible"/>
                                      </p:to>
                                    </p:set>
                                    <p:animEffect filter="dissolve" transition="in">
                                      <p:cBhvr>
                                        <p:cTn id="58" dur="500"/>
                                        <p:tgtEl>
                                          <p:spTgt spid="8225"/>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8" presetID="22" grpId="11" fill="hold">
                                  <p:stCondLst>
                                    <p:cond delay="0"/>
                                  </p:stCondLst>
                                  <p:iterate type="el" backwards="0">
                                    <p:tmAbs val="0"/>
                                  </p:iterate>
                                  <p:childTnLst>
                                    <p:set>
                                      <p:cBhvr>
                                        <p:cTn id="62" fill="hold"/>
                                        <p:tgtEl>
                                          <p:spTgt spid="8270"/>
                                        </p:tgtEl>
                                        <p:attrNameLst>
                                          <p:attrName>style.visibility</p:attrName>
                                        </p:attrNameLst>
                                      </p:cBhvr>
                                      <p:to>
                                        <p:strVal val="visible"/>
                                      </p:to>
                                    </p:set>
                                    <p:animEffect filter="wipe(left)" transition="in">
                                      <p:cBhvr>
                                        <p:cTn id="63" dur="500"/>
                                        <p:tgtEl>
                                          <p:spTgt spid="8270"/>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8274"/>
                                        </p:tgtEl>
                                        <p:attrNameLst>
                                          <p:attrName>style.visibility</p:attrName>
                                        </p:attrNameLst>
                                      </p:cBhvr>
                                      <p:to>
                                        <p:strVal val="visible"/>
                                      </p:to>
                                    </p:set>
                                    <p:animEffect filter="dissolve" transition="in">
                                      <p:cBhvr>
                                        <p:cTn id="68" dur="500"/>
                                        <p:tgtEl>
                                          <p:spTgt spid="8274"/>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3" fill="hold">
                                  <p:stCondLst>
                                    <p:cond delay="0"/>
                                  </p:stCondLst>
                                  <p:iterate type="el" backwards="0">
                                    <p:tmAbs val="0"/>
                                  </p:iterate>
                                  <p:childTnLst>
                                    <p:set>
                                      <p:cBhvr>
                                        <p:cTn id="72" fill="hold"/>
                                        <p:tgtEl>
                                          <p:spTgt spid="8201"/>
                                        </p:tgtEl>
                                        <p:attrNameLst>
                                          <p:attrName>style.visibility</p:attrName>
                                        </p:attrNameLst>
                                      </p:cBhvr>
                                      <p:to>
                                        <p:strVal val="visible"/>
                                      </p:to>
                                    </p:set>
                                    <p:animEffect filter="dissolve" transition="in">
                                      <p:cBhvr>
                                        <p:cTn id="73" dur="500"/>
                                        <p:tgtEl>
                                          <p:spTgt spid="8201"/>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Subtype="4" presetID="22" grpId="14" fill="hold">
                                  <p:stCondLst>
                                    <p:cond delay="0"/>
                                  </p:stCondLst>
                                  <p:iterate type="el" backwards="0">
                                    <p:tmAbs val="0"/>
                                  </p:iterate>
                                  <p:childTnLst>
                                    <p:set>
                                      <p:cBhvr>
                                        <p:cTn id="77" fill="hold"/>
                                        <p:tgtEl>
                                          <p:spTgt spid="8245"/>
                                        </p:tgtEl>
                                        <p:attrNameLst>
                                          <p:attrName>style.visibility</p:attrName>
                                        </p:attrNameLst>
                                      </p:cBhvr>
                                      <p:to>
                                        <p:strVal val="visible"/>
                                      </p:to>
                                    </p:set>
                                    <p:animEffect filter="wipe(down)" transition="in">
                                      <p:cBhvr>
                                        <p:cTn id="78" dur="500"/>
                                        <p:tgtEl>
                                          <p:spTgt spid="8245"/>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ID="9" grpId="15" fill="hold">
                                  <p:stCondLst>
                                    <p:cond delay="0"/>
                                  </p:stCondLst>
                                  <p:iterate type="el" backwards="0">
                                    <p:tmAbs val="0"/>
                                  </p:iterate>
                                  <p:childTnLst>
                                    <p:set>
                                      <p:cBhvr>
                                        <p:cTn id="82" fill="hold"/>
                                        <p:tgtEl>
                                          <p:spTgt spid="8246"/>
                                        </p:tgtEl>
                                        <p:attrNameLst>
                                          <p:attrName>style.visibility</p:attrName>
                                        </p:attrNameLst>
                                      </p:cBhvr>
                                      <p:to>
                                        <p:strVal val="visible"/>
                                      </p:to>
                                    </p:set>
                                    <p:animEffect filter="dissolve" transition="in">
                                      <p:cBhvr>
                                        <p:cTn id="83" dur="500"/>
                                        <p:tgtEl>
                                          <p:spTgt spid="8246"/>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Subtype="8" presetID="22" grpId="16" fill="hold">
                                  <p:stCondLst>
                                    <p:cond delay="0"/>
                                  </p:stCondLst>
                                  <p:iterate type="el" backwards="0">
                                    <p:tmAbs val="0"/>
                                  </p:iterate>
                                  <p:childTnLst>
                                    <p:set>
                                      <p:cBhvr>
                                        <p:cTn id="87" fill="hold"/>
                                        <p:tgtEl>
                                          <p:spTgt spid="8271"/>
                                        </p:tgtEl>
                                        <p:attrNameLst>
                                          <p:attrName>style.visibility</p:attrName>
                                        </p:attrNameLst>
                                      </p:cBhvr>
                                      <p:to>
                                        <p:strVal val="visible"/>
                                      </p:to>
                                    </p:set>
                                    <p:animEffect filter="wipe(left)" transition="in">
                                      <p:cBhvr>
                                        <p:cTn id="88" dur="500"/>
                                        <p:tgtEl>
                                          <p:spTgt spid="8271"/>
                                        </p:tgtEl>
                                      </p:cBhvr>
                                    </p:animEffect>
                                  </p:childTnLst>
                                </p:cTn>
                              </p:par>
                            </p:childTnLst>
                          </p:cTn>
                        </p:par>
                      </p:childTnLst>
                    </p:cTn>
                  </p:par>
                  <p:par>
                    <p:cTn id="89" fill="hold">
                      <p:stCondLst>
                        <p:cond delay="indefinite"/>
                      </p:stCondLst>
                      <p:childTnLst>
                        <p:par>
                          <p:cTn id="90" fill="hold">
                            <p:stCondLst>
                              <p:cond delay="0"/>
                            </p:stCondLst>
                            <p:childTnLst>
                              <p:par>
                                <p:cTn id="91" presetClass="entr" nodeType="clickEffect" presetID="9" grpId="17" fill="hold">
                                  <p:stCondLst>
                                    <p:cond delay="0"/>
                                  </p:stCondLst>
                                  <p:iterate type="el" backwards="0">
                                    <p:tmAbs val="0"/>
                                  </p:iterate>
                                  <p:childTnLst>
                                    <p:set>
                                      <p:cBhvr>
                                        <p:cTn id="92" fill="hold"/>
                                        <p:tgtEl>
                                          <p:spTgt spid="8280"/>
                                        </p:tgtEl>
                                        <p:attrNameLst>
                                          <p:attrName>style.visibility</p:attrName>
                                        </p:attrNameLst>
                                      </p:cBhvr>
                                      <p:to>
                                        <p:strVal val="visible"/>
                                      </p:to>
                                    </p:set>
                                    <p:animEffect filter="dissolve" transition="in">
                                      <p:cBhvr>
                                        <p:cTn id="93" dur="500"/>
                                        <p:tgtEl>
                                          <p:spTgt spid="8280"/>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Subtype="4" presetID="2" grpId="18" fill="hold">
                                  <p:stCondLst>
                                    <p:cond delay="0"/>
                                  </p:stCondLst>
                                  <p:iterate type="el" backwards="0">
                                    <p:tmAbs val="0"/>
                                  </p:iterate>
                                  <p:childTnLst>
                                    <p:set>
                                      <p:cBhvr>
                                        <p:cTn id="97" fill="hold"/>
                                        <p:tgtEl>
                                          <p:spTgt spid="8268"/>
                                        </p:tgtEl>
                                        <p:attrNameLst>
                                          <p:attrName>style.visibility</p:attrName>
                                        </p:attrNameLst>
                                      </p:cBhvr>
                                      <p:to>
                                        <p:strVal val="visible"/>
                                      </p:to>
                                    </p:set>
                                    <p:anim calcmode="lin" valueType="num">
                                      <p:cBhvr>
                                        <p:cTn id="98" dur="500" fill="hold"/>
                                        <p:tgtEl>
                                          <p:spTgt spid="8268"/>
                                        </p:tgtEl>
                                        <p:attrNameLst>
                                          <p:attrName>ppt_x</p:attrName>
                                        </p:attrNameLst>
                                      </p:cBhvr>
                                      <p:tavLst>
                                        <p:tav tm="0">
                                          <p:val>
                                            <p:strVal val="#ppt_x"/>
                                          </p:val>
                                        </p:tav>
                                        <p:tav tm="100000">
                                          <p:val>
                                            <p:strVal val="#ppt_x"/>
                                          </p:val>
                                        </p:tav>
                                      </p:tavLst>
                                    </p:anim>
                                    <p:anim calcmode="lin" valueType="num">
                                      <p:cBhvr>
                                        <p:cTn id="99" dur="500" fill="hold"/>
                                        <p:tgtEl>
                                          <p:spTgt spid="82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8225" grpId="10"/>
      <p:bldP build="whole" bldLvl="1" animBg="1" rev="0" advAuto="0" spid="8200" grpId="8"/>
      <p:bldP build="whole" bldLvl="1" animBg="1" rev="0" advAuto="0" spid="8270" grpId="11"/>
      <p:bldP build="p" bldLvl="1" animBg="1" rev="0" advAuto="0" spid="8202" grpId="1"/>
      <p:bldP build="whole" bldLvl="1" animBg="1" rev="0" advAuto="0" spid="8224" grpId="9"/>
      <p:bldP build="whole" bldLvl="1" animBg="1" rev="0" advAuto="0" spid="8266" grpId="4"/>
      <p:bldP build="whole" bldLvl="1" animBg="1" rev="0" advAuto="0" spid="8245" grpId="14"/>
      <p:bldP build="whole" bldLvl="1" animBg="1" rev="0" advAuto="0" spid="8271" grpId="16"/>
      <p:bldP build="whole" bldLvl="1" animBg="1" rev="0" advAuto="0" spid="8277" grpId="7"/>
      <p:bldP build="whole" bldLvl="1" animBg="1" rev="0" advAuto="0" spid="8280" grpId="17"/>
      <p:bldP build="whole" bldLvl="1" animBg="1" rev="0" advAuto="0" spid="8268" grpId="18"/>
      <p:bldP build="whole" bldLvl="1" animBg="1" rev="0" advAuto="0" spid="8199" grpId="3"/>
      <p:bldP build="whole" bldLvl="1" animBg="1" rev="0" advAuto="0" spid="8267" grpId="5"/>
      <p:bldP build="whole" bldLvl="1" animBg="1" rev="0" advAuto="0" spid="8201" grpId="13"/>
      <p:bldP build="p" bldLvl="1" animBg="1" rev="0" advAuto="0" spid="8203" grpId="2"/>
      <p:bldP build="whole" bldLvl="1" animBg="1" rev="0" advAuto="0" spid="8274" grpId="12"/>
      <p:bldP build="whole" bldLvl="1" animBg="1" rev="0" advAuto="0" spid="8246" grpId="15"/>
      <p:bldP build="whole" bldLvl="1" animBg="1" rev="0" advAuto="0" spid="8269" grpId="6"/>
    </p:bldLst>
  </p:timing>
</p:sld>
</file>

<file path=ppt/slides/slide13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8282" name="Shape 8282"/>
          <p:cNvSpPr/>
          <p:nvPr>
            <p:ph type="body" sz="quarter" idx="1"/>
          </p:nvPr>
        </p:nvSpPr>
        <p:spPr>
          <a:prstGeom prst="rect">
            <a:avLst/>
          </a:prstGeom>
        </p:spPr>
        <p:txBody>
          <a:bodyPr/>
          <a:lstStyle/>
          <a:p>
            <a:pPr/>
            <a:r>
              <a:t>Creative World Map Infographic</a:t>
            </a:r>
          </a:p>
        </p:txBody>
      </p:sp>
      <p:sp>
        <p:nvSpPr>
          <p:cNvPr id="8283" name="Shape 8283"/>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8284" name="Shape 8284"/>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8376" name="Group 8376"/>
          <p:cNvGrpSpPr/>
          <p:nvPr/>
        </p:nvGrpSpPr>
        <p:grpSpPr>
          <a:xfrm>
            <a:off x="1165666" y="1637467"/>
            <a:ext cx="1883781" cy="1675027"/>
            <a:chOff x="0" y="0"/>
            <a:chExt cx="1883780" cy="1675026"/>
          </a:xfrm>
        </p:grpSpPr>
        <p:sp>
          <p:nvSpPr>
            <p:cNvPr id="8285" name="Shape 8285"/>
            <p:cNvSpPr/>
            <p:nvPr/>
          </p:nvSpPr>
          <p:spPr>
            <a:xfrm>
              <a:off x="1276081" y="1564016"/>
              <a:ext cx="28729" cy="146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286" name="Shape 8286"/>
            <p:cNvSpPr/>
            <p:nvPr/>
          </p:nvSpPr>
          <p:spPr>
            <a:xfrm>
              <a:off x="1288177" y="1537678"/>
              <a:ext cx="90718" cy="438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287" name="Shape 8287"/>
            <p:cNvSpPr/>
            <p:nvPr/>
          </p:nvSpPr>
          <p:spPr>
            <a:xfrm>
              <a:off x="1310856" y="15664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288" name="Shape 8288"/>
            <p:cNvSpPr/>
            <p:nvPr/>
          </p:nvSpPr>
          <p:spPr>
            <a:xfrm>
              <a:off x="1310856" y="15642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289" name="Shape 8289"/>
            <p:cNvSpPr/>
            <p:nvPr/>
          </p:nvSpPr>
          <p:spPr>
            <a:xfrm>
              <a:off x="1282582" y="15610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290" name="Shape 8290"/>
            <p:cNvSpPr/>
            <p:nvPr/>
          </p:nvSpPr>
          <p:spPr>
            <a:xfrm>
              <a:off x="834593" y="1255280"/>
              <a:ext cx="488359" cy="2926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291" name="Shape 8291"/>
            <p:cNvSpPr/>
            <p:nvPr/>
          </p:nvSpPr>
          <p:spPr>
            <a:xfrm>
              <a:off x="1232234" y="1506951"/>
              <a:ext cx="58967" cy="614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292" name="Shape 8292"/>
            <p:cNvSpPr/>
            <p:nvPr/>
          </p:nvSpPr>
          <p:spPr>
            <a:xfrm>
              <a:off x="1267463" y="15640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293" name="Shape 8293"/>
            <p:cNvSpPr/>
            <p:nvPr/>
          </p:nvSpPr>
          <p:spPr>
            <a:xfrm>
              <a:off x="1279105" y="15540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294" name="Shape 8294"/>
            <p:cNvSpPr/>
            <p:nvPr/>
          </p:nvSpPr>
          <p:spPr>
            <a:xfrm>
              <a:off x="1271546" y="15598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295" name="Shape 8295"/>
            <p:cNvSpPr/>
            <p:nvPr/>
          </p:nvSpPr>
          <p:spPr>
            <a:xfrm>
              <a:off x="1279559" y="1543531"/>
              <a:ext cx="12701" cy="160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296" name="Shape 8296"/>
            <p:cNvSpPr/>
            <p:nvPr/>
          </p:nvSpPr>
          <p:spPr>
            <a:xfrm>
              <a:off x="1270487" y="15554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297" name="Shape 8297"/>
            <p:cNvSpPr/>
            <p:nvPr/>
          </p:nvSpPr>
          <p:spPr>
            <a:xfrm>
              <a:off x="1239794" y="153498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298" name="Shape 8298"/>
            <p:cNvSpPr/>
            <p:nvPr/>
          </p:nvSpPr>
          <p:spPr>
            <a:xfrm>
              <a:off x="1274267" y="15084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299" name="Shape 8299"/>
            <p:cNvSpPr/>
            <p:nvPr/>
          </p:nvSpPr>
          <p:spPr>
            <a:xfrm>
              <a:off x="1226640" y="15508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300" name="Shape 8300"/>
            <p:cNvSpPr/>
            <p:nvPr/>
          </p:nvSpPr>
          <p:spPr>
            <a:xfrm>
              <a:off x="1253402" y="1529133"/>
              <a:ext cx="1360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440" y="16200"/>
                    <a:pt x="8640" y="21600"/>
                    <a:pt x="0" y="21600"/>
                  </a:cubicBezTo>
                  <a:cubicBezTo>
                    <a:pt x="8640" y="21600"/>
                    <a:pt x="19440" y="16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01" name="Shape 8301"/>
            <p:cNvSpPr/>
            <p:nvPr/>
          </p:nvSpPr>
          <p:spPr>
            <a:xfrm>
              <a:off x="1236771" y="153937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302" name="Shape 8302"/>
            <p:cNvSpPr/>
            <p:nvPr/>
          </p:nvSpPr>
          <p:spPr>
            <a:xfrm>
              <a:off x="1287874" y="1498172"/>
              <a:ext cx="12701" cy="365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03" name="Shape 8303"/>
            <p:cNvSpPr/>
            <p:nvPr/>
          </p:nvSpPr>
          <p:spPr>
            <a:xfrm>
              <a:off x="1282582" y="150695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304" name="Shape 8304"/>
            <p:cNvSpPr/>
            <p:nvPr/>
          </p:nvSpPr>
          <p:spPr>
            <a:xfrm>
              <a:off x="1291654" y="1492553"/>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305" name="Shape 8305"/>
            <p:cNvSpPr/>
            <p:nvPr/>
          </p:nvSpPr>
          <p:spPr>
            <a:xfrm>
              <a:off x="1283339" y="1534752"/>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8306" name="Shape 8306"/>
            <p:cNvSpPr/>
            <p:nvPr/>
          </p:nvSpPr>
          <p:spPr>
            <a:xfrm>
              <a:off x="1528576" y="1471217"/>
              <a:ext cx="40824" cy="28419"/>
            </a:xfrm>
            <a:custGeom>
              <a:avLst/>
              <a:gdLst/>
              <a:ahLst/>
              <a:cxnLst>
                <a:cxn ang="0">
                  <a:pos x="wd2" y="hd2"/>
                </a:cxn>
                <a:cxn ang="5400000">
                  <a:pos x="wd2" y="hd2"/>
                </a:cxn>
                <a:cxn ang="10800000">
                  <a:pos x="wd2" y="hd2"/>
                </a:cxn>
                <a:cxn ang="16200000">
                  <a:pos x="wd2" y="hd2"/>
                </a:cxn>
              </a:cxnLst>
              <a:rect l="0" t="0" r="r" b="b"/>
              <a:pathLst>
                <a:path w="21600" h="20975" fill="norm" stroke="1"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07" name="Shape 8307"/>
            <p:cNvSpPr/>
            <p:nvPr/>
          </p:nvSpPr>
          <p:spPr>
            <a:xfrm>
              <a:off x="1572422" y="1476223"/>
              <a:ext cx="48384" cy="26945"/>
            </a:xfrm>
            <a:custGeom>
              <a:avLst/>
              <a:gdLst/>
              <a:ahLst/>
              <a:cxnLst>
                <a:cxn ang="0">
                  <a:pos x="wd2" y="hd2"/>
                </a:cxn>
                <a:cxn ang="5400000">
                  <a:pos x="wd2" y="hd2"/>
                </a:cxn>
                <a:cxn ang="10800000">
                  <a:pos x="wd2" y="hd2"/>
                </a:cxn>
                <a:cxn ang="16200000">
                  <a:pos x="wd2" y="hd2"/>
                </a:cxn>
              </a:cxnLst>
              <a:rect l="0" t="0" r="r" b="b"/>
              <a:pathLst>
                <a:path w="21600" h="20934" fill="norm" stroke="1"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08" name="Shape 8308"/>
            <p:cNvSpPr/>
            <p:nvPr/>
          </p:nvSpPr>
          <p:spPr>
            <a:xfrm>
              <a:off x="1573934" y="14764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309" name="Shape 8309"/>
            <p:cNvSpPr/>
            <p:nvPr/>
          </p:nvSpPr>
          <p:spPr>
            <a:xfrm>
              <a:off x="1566828" y="148939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310" name="Shape 8310"/>
            <p:cNvSpPr/>
            <p:nvPr/>
          </p:nvSpPr>
          <p:spPr>
            <a:xfrm>
              <a:off x="1572422" y="148962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311" name="Shape 8311"/>
            <p:cNvSpPr/>
            <p:nvPr/>
          </p:nvSpPr>
          <p:spPr>
            <a:xfrm>
              <a:off x="1316904" y="1555237"/>
              <a:ext cx="61991" cy="614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12" name="Shape 8312"/>
            <p:cNvSpPr/>
            <p:nvPr/>
          </p:nvSpPr>
          <p:spPr>
            <a:xfrm>
              <a:off x="1367251" y="155670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313" name="Shape 8313"/>
            <p:cNvSpPr/>
            <p:nvPr/>
          </p:nvSpPr>
          <p:spPr>
            <a:xfrm>
              <a:off x="1363472" y="15525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0"/>
                    <a:pt x="21600" y="0"/>
                    <a:pt x="21600" y="0"/>
                  </a:cubicBezTo>
                  <a:cubicBezTo>
                    <a:pt x="21600" y="0"/>
                    <a:pt x="108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14" name="Shape 8314"/>
            <p:cNvSpPr/>
            <p:nvPr/>
          </p:nvSpPr>
          <p:spPr>
            <a:xfrm>
              <a:off x="1312822" y="15803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15" name="Shape 8315"/>
            <p:cNvSpPr/>
            <p:nvPr/>
          </p:nvSpPr>
          <p:spPr>
            <a:xfrm>
              <a:off x="1371032" y="155523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316" name="Shape 8316"/>
            <p:cNvSpPr/>
            <p:nvPr/>
          </p:nvSpPr>
          <p:spPr>
            <a:xfrm>
              <a:off x="1341095" y="1618154"/>
              <a:ext cx="45359" cy="365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17" name="Shape 8317"/>
            <p:cNvSpPr/>
            <p:nvPr/>
          </p:nvSpPr>
          <p:spPr>
            <a:xfrm>
              <a:off x="1361204" y="162254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318" name="Shape 8318"/>
            <p:cNvSpPr/>
            <p:nvPr/>
          </p:nvSpPr>
          <p:spPr>
            <a:xfrm>
              <a:off x="1365740" y="161692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19" name="Shape 8319"/>
            <p:cNvSpPr/>
            <p:nvPr/>
          </p:nvSpPr>
          <p:spPr>
            <a:xfrm>
              <a:off x="1389477" y="1640371"/>
              <a:ext cx="89206" cy="33386"/>
            </a:xfrm>
            <a:custGeom>
              <a:avLst/>
              <a:gdLst/>
              <a:ahLst/>
              <a:cxnLst>
                <a:cxn ang="0">
                  <a:pos x="wd2" y="hd2"/>
                </a:cxn>
                <a:cxn ang="5400000">
                  <a:pos x="wd2" y="hd2"/>
                </a:cxn>
                <a:cxn ang="10800000">
                  <a:pos x="wd2" y="hd2"/>
                </a:cxn>
                <a:cxn ang="16200000">
                  <a:pos x="wd2" y="hd2"/>
                </a:cxn>
              </a:cxnLst>
              <a:rect l="0" t="0" r="r" b="b"/>
              <a:pathLst>
                <a:path w="21600" h="20534" fill="norm" stroke="1"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20" name="Shape 8320"/>
            <p:cNvSpPr/>
            <p:nvPr/>
          </p:nvSpPr>
          <p:spPr>
            <a:xfrm>
              <a:off x="1390989" y="16388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321" name="Shape 8321"/>
            <p:cNvSpPr/>
            <p:nvPr/>
          </p:nvSpPr>
          <p:spPr>
            <a:xfrm>
              <a:off x="1390989" y="16417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322" name="Shape 8322"/>
            <p:cNvSpPr/>
            <p:nvPr/>
          </p:nvSpPr>
          <p:spPr>
            <a:xfrm>
              <a:off x="1390989" y="164033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323" name="Shape 8323"/>
            <p:cNvSpPr/>
            <p:nvPr/>
          </p:nvSpPr>
          <p:spPr>
            <a:xfrm>
              <a:off x="1468552" y="16737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324" name="Shape 8324"/>
            <p:cNvSpPr/>
            <p:nvPr/>
          </p:nvSpPr>
          <p:spPr>
            <a:xfrm>
              <a:off x="1476867" y="16593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25" name="Shape 8325"/>
            <p:cNvSpPr/>
            <p:nvPr/>
          </p:nvSpPr>
          <p:spPr>
            <a:xfrm>
              <a:off x="1476112" y="16608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26" name="Shape 8326"/>
            <p:cNvSpPr/>
            <p:nvPr/>
          </p:nvSpPr>
          <p:spPr>
            <a:xfrm>
              <a:off x="1395525" y="1419513"/>
              <a:ext cx="128516" cy="47932"/>
            </a:xfrm>
            <a:custGeom>
              <a:avLst/>
              <a:gdLst/>
              <a:ahLst/>
              <a:cxnLst>
                <a:cxn ang="0">
                  <a:pos x="wd2" y="hd2"/>
                </a:cxn>
                <a:cxn ang="5400000">
                  <a:pos x="wd2" y="hd2"/>
                </a:cxn>
                <a:cxn ang="10800000">
                  <a:pos x="wd2" y="hd2"/>
                </a:cxn>
                <a:cxn ang="16200000">
                  <a:pos x="wd2" y="hd2"/>
                </a:cxn>
              </a:cxnLst>
              <a:rect l="0" t="0" r="r" b="b"/>
              <a:pathLst>
                <a:path w="21600" h="21441" fill="norm" stroke="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27" name="Shape 8327"/>
            <p:cNvSpPr/>
            <p:nvPr/>
          </p:nvSpPr>
          <p:spPr>
            <a:xfrm>
              <a:off x="1363774" y="1422085"/>
              <a:ext cx="24192" cy="146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28" name="Shape 8328"/>
            <p:cNvSpPr/>
            <p:nvPr/>
          </p:nvSpPr>
          <p:spPr>
            <a:xfrm>
              <a:off x="1465074" y="1494748"/>
              <a:ext cx="2570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29" name="Shape 8329"/>
            <p:cNvSpPr/>
            <p:nvPr/>
          </p:nvSpPr>
          <p:spPr>
            <a:xfrm>
              <a:off x="1648019" y="1492553"/>
              <a:ext cx="2268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0" name="Shape 8330"/>
            <p:cNvSpPr/>
            <p:nvPr/>
          </p:nvSpPr>
          <p:spPr>
            <a:xfrm>
              <a:off x="645053" y="906523"/>
              <a:ext cx="87526" cy="48457"/>
            </a:xfrm>
            <a:custGeom>
              <a:avLst/>
              <a:gdLst/>
              <a:ahLst/>
              <a:cxnLst>
                <a:cxn ang="0">
                  <a:pos x="wd2" y="hd2"/>
                </a:cxn>
                <a:cxn ang="5400000">
                  <a:pos x="wd2" y="hd2"/>
                </a:cxn>
                <a:cxn ang="10800000">
                  <a:pos x="wd2" y="hd2"/>
                </a:cxn>
                <a:cxn ang="16200000">
                  <a:pos x="wd2" y="hd2"/>
                </a:cxn>
              </a:cxnLst>
              <a:rect l="0" t="0" r="r" b="b"/>
              <a:pathLst>
                <a:path w="20168" h="21038" fill="norm" stroke="1"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1" name="Shape 8331"/>
            <p:cNvSpPr/>
            <p:nvPr/>
          </p:nvSpPr>
          <p:spPr>
            <a:xfrm>
              <a:off x="1036288" y="231067"/>
              <a:ext cx="116716" cy="62326"/>
            </a:xfrm>
            <a:custGeom>
              <a:avLst/>
              <a:gdLst/>
              <a:ahLst/>
              <a:cxnLst>
                <a:cxn ang="0">
                  <a:pos x="wd2" y="hd2"/>
                </a:cxn>
                <a:cxn ang="5400000">
                  <a:pos x="wd2" y="hd2"/>
                </a:cxn>
                <a:cxn ang="10800000">
                  <a:pos x="wd2" y="hd2"/>
                </a:cxn>
                <a:cxn ang="16200000">
                  <a:pos x="wd2" y="hd2"/>
                </a:cxn>
              </a:cxnLst>
              <a:rect l="0" t="0" r="r" b="b"/>
              <a:pathLst>
                <a:path w="19850" h="19168" fill="norm" stroke="1"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2" name="Shape 8332"/>
            <p:cNvSpPr/>
            <p:nvPr/>
          </p:nvSpPr>
          <p:spPr>
            <a:xfrm>
              <a:off x="1107741" y="118049"/>
              <a:ext cx="22773" cy="13862"/>
            </a:xfrm>
            <a:custGeom>
              <a:avLst/>
              <a:gdLst/>
              <a:ahLst/>
              <a:cxnLst>
                <a:cxn ang="0">
                  <a:pos x="wd2" y="hd2"/>
                </a:cxn>
                <a:cxn ang="5400000">
                  <a:pos x="wd2" y="hd2"/>
                </a:cxn>
                <a:cxn ang="10800000">
                  <a:pos x="wd2" y="hd2"/>
                </a:cxn>
                <a:cxn ang="16200000">
                  <a:pos x="wd2" y="hd2"/>
                </a:cxn>
              </a:cxnLst>
              <a:rect l="0" t="0" r="r" b="b"/>
              <a:pathLst>
                <a:path w="14144" h="12788" fill="norm" stroke="1" extrusionOk="0">
                  <a:moveTo>
                    <a:pt x="13768" y="10224"/>
                  </a:moveTo>
                  <a:cubicBezTo>
                    <a:pt x="17224" y="2601"/>
                    <a:pt x="-4376" y="-3752"/>
                    <a:pt x="808" y="2601"/>
                  </a:cubicBezTo>
                  <a:cubicBezTo>
                    <a:pt x="4264" y="6413"/>
                    <a:pt x="11176" y="17848"/>
                    <a:pt x="13768" y="10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3" name="Shape 8333"/>
            <p:cNvSpPr/>
            <p:nvPr/>
          </p:nvSpPr>
          <p:spPr>
            <a:xfrm>
              <a:off x="1316748" y="554447"/>
              <a:ext cx="110663" cy="68922"/>
            </a:xfrm>
            <a:custGeom>
              <a:avLst/>
              <a:gdLst/>
              <a:ahLst/>
              <a:cxnLst>
                <a:cxn ang="0">
                  <a:pos x="wd2" y="hd2"/>
                </a:cxn>
                <a:cxn ang="5400000">
                  <a:pos x="wd2" y="hd2"/>
                </a:cxn>
                <a:cxn ang="10800000">
                  <a:pos x="wd2" y="hd2"/>
                </a:cxn>
                <a:cxn ang="16200000">
                  <a:pos x="wd2" y="hd2"/>
                </a:cxn>
              </a:cxnLst>
              <a:rect l="0" t="0" r="r" b="b"/>
              <a:pathLst>
                <a:path w="21079" h="19949" fill="norm" stroke="1"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4" name="Shape 8334"/>
            <p:cNvSpPr/>
            <p:nvPr/>
          </p:nvSpPr>
          <p:spPr>
            <a:xfrm>
              <a:off x="1372217" y="628934"/>
              <a:ext cx="31004" cy="19576"/>
            </a:xfrm>
            <a:custGeom>
              <a:avLst/>
              <a:gdLst/>
              <a:ahLst/>
              <a:cxnLst>
                <a:cxn ang="0">
                  <a:pos x="wd2" y="hd2"/>
                </a:cxn>
                <a:cxn ang="5400000">
                  <a:pos x="wd2" y="hd2"/>
                </a:cxn>
                <a:cxn ang="10800000">
                  <a:pos x="wd2" y="hd2"/>
                </a:cxn>
                <a:cxn ang="16200000">
                  <a:pos x="wd2" y="hd2"/>
                </a:cxn>
              </a:cxnLst>
              <a:rect l="0" t="0" r="r" b="b"/>
              <a:pathLst>
                <a:path w="15273" h="14448" fill="norm" stroke="1" extrusionOk="0">
                  <a:moveTo>
                    <a:pt x="1551" y="13288"/>
                  </a:moveTo>
                  <a:cubicBezTo>
                    <a:pt x="7311" y="18431"/>
                    <a:pt x="15951" y="5060"/>
                    <a:pt x="15231" y="945"/>
                  </a:cubicBezTo>
                  <a:cubicBezTo>
                    <a:pt x="14511" y="-3169"/>
                    <a:pt x="-5649" y="7117"/>
                    <a:pt x="1551" y="132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5" name="Shape 8335"/>
            <p:cNvSpPr/>
            <p:nvPr/>
          </p:nvSpPr>
          <p:spPr>
            <a:xfrm>
              <a:off x="1161759" y="273424"/>
              <a:ext cx="57147" cy="29549"/>
            </a:xfrm>
            <a:custGeom>
              <a:avLst/>
              <a:gdLst/>
              <a:ahLst/>
              <a:cxnLst>
                <a:cxn ang="0">
                  <a:pos x="wd2" y="hd2"/>
                </a:cxn>
                <a:cxn ang="5400000">
                  <a:pos x="wd2" y="hd2"/>
                </a:cxn>
                <a:cxn ang="10800000">
                  <a:pos x="wd2" y="hd2"/>
                </a:cxn>
                <a:cxn ang="16200000">
                  <a:pos x="wd2" y="hd2"/>
                </a:cxn>
              </a:cxnLst>
              <a:rect l="0" t="0" r="r" b="b"/>
              <a:pathLst>
                <a:path w="18142" h="16777" fill="norm" stroke="1"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6" name="Shape 8336"/>
            <p:cNvSpPr/>
            <p:nvPr/>
          </p:nvSpPr>
          <p:spPr>
            <a:xfrm>
              <a:off x="1162875" y="226033"/>
              <a:ext cx="279521" cy="81255"/>
            </a:xfrm>
            <a:custGeom>
              <a:avLst/>
              <a:gdLst/>
              <a:ahLst/>
              <a:cxnLst>
                <a:cxn ang="0">
                  <a:pos x="wd2" y="hd2"/>
                </a:cxn>
                <a:cxn ang="5400000">
                  <a:pos x="wd2" y="hd2"/>
                </a:cxn>
                <a:cxn ang="10800000">
                  <a:pos x="wd2" y="hd2"/>
                </a:cxn>
                <a:cxn ang="16200000">
                  <a:pos x="wd2" y="hd2"/>
                </a:cxn>
              </a:cxnLst>
              <a:rect l="0" t="0" r="r" b="b"/>
              <a:pathLst>
                <a:path w="21129" h="20681" fill="norm" stroke="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7" name="Shape 8337"/>
            <p:cNvSpPr/>
            <p:nvPr/>
          </p:nvSpPr>
          <p:spPr>
            <a:xfrm>
              <a:off x="797344" y="329187"/>
              <a:ext cx="297304" cy="153523"/>
            </a:xfrm>
            <a:custGeom>
              <a:avLst/>
              <a:gdLst/>
              <a:ahLst/>
              <a:cxnLst>
                <a:cxn ang="0">
                  <a:pos x="wd2" y="hd2"/>
                </a:cxn>
                <a:cxn ang="5400000">
                  <a:pos x="wd2" y="hd2"/>
                </a:cxn>
                <a:cxn ang="10800000">
                  <a:pos x="wd2" y="hd2"/>
                </a:cxn>
                <a:cxn ang="16200000">
                  <a:pos x="wd2" y="hd2"/>
                </a:cxn>
              </a:cxnLst>
              <a:rect l="0" t="0" r="r" b="b"/>
              <a:pathLst>
                <a:path w="21237" h="21180" fill="norm" stroke="1"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8" name="Shape 8338"/>
            <p:cNvSpPr/>
            <p:nvPr/>
          </p:nvSpPr>
          <p:spPr>
            <a:xfrm>
              <a:off x="1067328" y="317230"/>
              <a:ext cx="101888" cy="86163"/>
            </a:xfrm>
            <a:custGeom>
              <a:avLst/>
              <a:gdLst/>
              <a:ahLst/>
              <a:cxnLst>
                <a:cxn ang="0">
                  <a:pos x="wd2" y="hd2"/>
                </a:cxn>
                <a:cxn ang="5400000">
                  <a:pos x="wd2" y="hd2"/>
                </a:cxn>
                <a:cxn ang="10800000">
                  <a:pos x="wd2" y="hd2"/>
                </a:cxn>
                <a:cxn ang="16200000">
                  <a:pos x="wd2" y="hd2"/>
                </a:cxn>
              </a:cxnLst>
              <a:rect l="0" t="0" r="r" b="b"/>
              <a:pathLst>
                <a:path w="19939" h="18984" fill="norm" stroke="1"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39" name="Shape 8339"/>
            <p:cNvSpPr/>
            <p:nvPr/>
          </p:nvSpPr>
          <p:spPr>
            <a:xfrm>
              <a:off x="1033116" y="276348"/>
              <a:ext cx="17171" cy="13455"/>
            </a:xfrm>
            <a:custGeom>
              <a:avLst/>
              <a:gdLst/>
              <a:ahLst/>
              <a:cxnLst>
                <a:cxn ang="0">
                  <a:pos x="wd2" y="hd2"/>
                </a:cxn>
                <a:cxn ang="5400000">
                  <a:pos x="wd2" y="hd2"/>
                </a:cxn>
                <a:cxn ang="10800000">
                  <a:pos x="wd2" y="hd2"/>
                </a:cxn>
                <a:cxn ang="16200000">
                  <a:pos x="wd2" y="hd2"/>
                </a:cxn>
              </a:cxnLst>
              <a:rect l="0" t="0" r="r" b="b"/>
              <a:pathLst>
                <a:path w="15331" h="13241" fill="norm" stroke="1" extrusionOk="0">
                  <a:moveTo>
                    <a:pt x="14679" y="10489"/>
                  </a:moveTo>
                  <a:cubicBezTo>
                    <a:pt x="18491" y="5089"/>
                    <a:pt x="4515" y="-5711"/>
                    <a:pt x="703" y="3739"/>
                  </a:cubicBezTo>
                  <a:cubicBezTo>
                    <a:pt x="-3109" y="13189"/>
                    <a:pt x="9597" y="15889"/>
                    <a:pt x="14679" y="1048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0" name="Shape 8340"/>
            <p:cNvSpPr/>
            <p:nvPr/>
          </p:nvSpPr>
          <p:spPr>
            <a:xfrm>
              <a:off x="1163000" y="68876"/>
              <a:ext cx="187167" cy="118636"/>
            </a:xfrm>
            <a:custGeom>
              <a:avLst/>
              <a:gdLst/>
              <a:ahLst/>
              <a:cxnLst>
                <a:cxn ang="0">
                  <a:pos x="wd2" y="hd2"/>
                </a:cxn>
                <a:cxn ang="5400000">
                  <a:pos x="wd2" y="hd2"/>
                </a:cxn>
                <a:cxn ang="10800000">
                  <a:pos x="wd2" y="hd2"/>
                </a:cxn>
                <a:cxn ang="16200000">
                  <a:pos x="wd2" y="hd2"/>
                </a:cxn>
              </a:cxnLst>
              <a:rect l="0" t="0" r="r" b="b"/>
              <a:pathLst>
                <a:path w="21054" h="19678" fill="norm" stroke="1"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1" name="Shape 8341"/>
            <p:cNvSpPr/>
            <p:nvPr/>
          </p:nvSpPr>
          <p:spPr>
            <a:xfrm>
              <a:off x="1171893" y="198973"/>
              <a:ext cx="48367" cy="14306"/>
            </a:xfrm>
            <a:custGeom>
              <a:avLst/>
              <a:gdLst/>
              <a:ahLst/>
              <a:cxnLst>
                <a:cxn ang="0">
                  <a:pos x="wd2" y="hd2"/>
                </a:cxn>
                <a:cxn ang="5400000">
                  <a:pos x="wd2" y="hd2"/>
                </a:cxn>
                <a:cxn ang="10800000">
                  <a:pos x="wd2" y="hd2"/>
                </a:cxn>
                <a:cxn ang="16200000">
                  <a:pos x="wd2" y="hd2"/>
                </a:cxn>
              </a:cxnLst>
              <a:rect l="0" t="0" r="r" b="b"/>
              <a:pathLst>
                <a:path w="18183" h="12422" fill="norm" stroke="1" extrusionOk="0">
                  <a:moveTo>
                    <a:pt x="18167" y="1163"/>
                  </a:moveTo>
                  <a:cubicBezTo>
                    <a:pt x="17627" y="-2649"/>
                    <a:pt x="-2893" y="3704"/>
                    <a:pt x="347" y="8786"/>
                  </a:cubicBezTo>
                  <a:cubicBezTo>
                    <a:pt x="5747" y="18951"/>
                    <a:pt x="18707" y="4975"/>
                    <a:pt x="18167" y="11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2" name="Shape 8342"/>
            <p:cNvSpPr/>
            <p:nvPr/>
          </p:nvSpPr>
          <p:spPr>
            <a:xfrm>
              <a:off x="1011348" y="199387"/>
              <a:ext cx="25372" cy="22803"/>
            </a:xfrm>
            <a:custGeom>
              <a:avLst/>
              <a:gdLst/>
              <a:ahLst/>
              <a:cxnLst>
                <a:cxn ang="0">
                  <a:pos x="wd2" y="hd2"/>
                </a:cxn>
                <a:cxn ang="5400000">
                  <a:pos x="wd2" y="hd2"/>
                </a:cxn>
                <a:cxn ang="10800000">
                  <a:pos x="wd2" y="hd2"/>
                </a:cxn>
                <a:cxn ang="16200000">
                  <a:pos x="wd2" y="hd2"/>
                </a:cxn>
              </a:cxnLst>
              <a:rect l="0" t="0" r="r" b="b"/>
              <a:pathLst>
                <a:path w="17260" h="13464" fill="norm" stroke="1" extrusionOk="0">
                  <a:moveTo>
                    <a:pt x="16741" y="12161"/>
                  </a:moveTo>
                  <a:cubicBezTo>
                    <a:pt x="20668" y="8161"/>
                    <a:pt x="1032" y="-4639"/>
                    <a:pt x="50" y="1761"/>
                  </a:cubicBezTo>
                  <a:cubicBezTo>
                    <a:pt x="-932" y="7361"/>
                    <a:pt x="12813" y="16961"/>
                    <a:pt x="16741" y="121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3" name="Shape 8343"/>
            <p:cNvSpPr/>
            <p:nvPr/>
          </p:nvSpPr>
          <p:spPr>
            <a:xfrm>
              <a:off x="1139011" y="163210"/>
              <a:ext cx="53558" cy="34176"/>
            </a:xfrm>
            <a:custGeom>
              <a:avLst/>
              <a:gdLst/>
              <a:ahLst/>
              <a:cxnLst>
                <a:cxn ang="0">
                  <a:pos x="wd2" y="hd2"/>
                </a:cxn>
                <a:cxn ang="5400000">
                  <a:pos x="wd2" y="hd2"/>
                </a:cxn>
                <a:cxn ang="10800000">
                  <a:pos x="wd2" y="hd2"/>
                </a:cxn>
                <a:cxn ang="16200000">
                  <a:pos x="wd2" y="hd2"/>
                </a:cxn>
              </a:cxnLst>
              <a:rect l="0" t="0" r="r" b="b"/>
              <a:pathLst>
                <a:path w="18217" h="18685" fill="norm" stroke="1"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4" name="Shape 8344"/>
            <p:cNvSpPr/>
            <p:nvPr/>
          </p:nvSpPr>
          <p:spPr>
            <a:xfrm>
              <a:off x="1252577" y="204698"/>
              <a:ext cx="25627" cy="15693"/>
            </a:xfrm>
            <a:custGeom>
              <a:avLst/>
              <a:gdLst/>
              <a:ahLst/>
              <a:cxnLst>
                <a:cxn ang="0">
                  <a:pos x="wd2" y="hd2"/>
                </a:cxn>
                <a:cxn ang="5400000">
                  <a:pos x="wd2" y="hd2"/>
                </a:cxn>
                <a:cxn ang="10800000">
                  <a:pos x="wd2" y="hd2"/>
                </a:cxn>
                <a:cxn ang="16200000">
                  <a:pos x="wd2" y="hd2"/>
                </a:cxn>
              </a:cxnLst>
              <a:rect l="0" t="0" r="r" b="b"/>
              <a:pathLst>
                <a:path w="13075" h="14478" fill="norm" stroke="1" extrusionOk="0">
                  <a:moveTo>
                    <a:pt x="10690" y="1353"/>
                  </a:moveTo>
                  <a:cubicBezTo>
                    <a:pt x="3986" y="-4047"/>
                    <a:pt x="-4207" y="8103"/>
                    <a:pt x="2496" y="13503"/>
                  </a:cubicBezTo>
                  <a:cubicBezTo>
                    <a:pt x="8455" y="17553"/>
                    <a:pt x="17393" y="8103"/>
                    <a:pt x="10690" y="13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5" name="Shape 8345"/>
            <p:cNvSpPr/>
            <p:nvPr/>
          </p:nvSpPr>
          <p:spPr>
            <a:xfrm>
              <a:off x="1017135" y="142969"/>
              <a:ext cx="107395" cy="54691"/>
            </a:xfrm>
            <a:custGeom>
              <a:avLst/>
              <a:gdLst/>
              <a:ahLst/>
              <a:cxnLst>
                <a:cxn ang="0">
                  <a:pos x="wd2" y="hd2"/>
                </a:cxn>
                <a:cxn ang="5400000">
                  <a:pos x="wd2" y="hd2"/>
                </a:cxn>
                <a:cxn ang="10800000">
                  <a:pos x="wd2" y="hd2"/>
                </a:cxn>
                <a:cxn ang="16200000">
                  <a:pos x="wd2" y="hd2"/>
                </a:cxn>
              </a:cxnLst>
              <a:rect l="0" t="0" r="r" b="b"/>
              <a:pathLst>
                <a:path w="19421" h="19691" fill="norm" stroke="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6" name="Shape 8346"/>
            <p:cNvSpPr/>
            <p:nvPr/>
          </p:nvSpPr>
          <p:spPr>
            <a:xfrm>
              <a:off x="1420174" y="327862"/>
              <a:ext cx="73628" cy="34228"/>
            </a:xfrm>
            <a:custGeom>
              <a:avLst/>
              <a:gdLst/>
              <a:ahLst/>
              <a:cxnLst>
                <a:cxn ang="0">
                  <a:pos x="wd2" y="hd2"/>
                </a:cxn>
                <a:cxn ang="5400000">
                  <a:pos x="wd2" y="hd2"/>
                </a:cxn>
                <a:cxn ang="10800000">
                  <a:pos x="wd2" y="hd2"/>
                </a:cxn>
                <a:cxn ang="16200000">
                  <a:pos x="wd2" y="hd2"/>
                </a:cxn>
              </a:cxnLst>
              <a:rect l="0" t="0" r="r" b="b"/>
              <a:pathLst>
                <a:path w="20625" h="16842" fill="norm" stroke="1"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7" name="Shape 8347"/>
            <p:cNvSpPr/>
            <p:nvPr/>
          </p:nvSpPr>
          <p:spPr>
            <a:xfrm>
              <a:off x="795397" y="257076"/>
              <a:ext cx="25766" cy="16601"/>
            </a:xfrm>
            <a:custGeom>
              <a:avLst/>
              <a:gdLst/>
              <a:ahLst/>
              <a:cxnLst>
                <a:cxn ang="0">
                  <a:pos x="wd2" y="hd2"/>
                </a:cxn>
                <a:cxn ang="5400000">
                  <a:pos x="wd2" y="hd2"/>
                </a:cxn>
                <a:cxn ang="10800000">
                  <a:pos x="wd2" y="hd2"/>
                </a:cxn>
                <a:cxn ang="16200000">
                  <a:pos x="wd2" y="hd2"/>
                </a:cxn>
              </a:cxnLst>
              <a:rect l="0" t="0" r="r" b="b"/>
              <a:pathLst>
                <a:path w="16731" h="15315" fill="norm" stroke="1" extrusionOk="0">
                  <a:moveTo>
                    <a:pt x="695" y="15206"/>
                  </a:moveTo>
                  <a:cubicBezTo>
                    <a:pt x="9147" y="16477"/>
                    <a:pt x="17599" y="6312"/>
                    <a:pt x="16660" y="1230"/>
                  </a:cubicBezTo>
                  <a:cubicBezTo>
                    <a:pt x="16660" y="-5123"/>
                    <a:pt x="-4001" y="15206"/>
                    <a:pt x="695" y="152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8" name="Shape 8348"/>
            <p:cNvSpPr/>
            <p:nvPr/>
          </p:nvSpPr>
          <p:spPr>
            <a:xfrm>
              <a:off x="1431372" y="644945"/>
              <a:ext cx="15086" cy="16454"/>
            </a:xfrm>
            <a:custGeom>
              <a:avLst/>
              <a:gdLst/>
              <a:ahLst/>
              <a:cxnLst>
                <a:cxn ang="0">
                  <a:pos x="wd2" y="hd2"/>
                </a:cxn>
                <a:cxn ang="5400000">
                  <a:pos x="wd2" y="hd2"/>
                </a:cxn>
                <a:cxn ang="10800000">
                  <a:pos x="wd2" y="hd2"/>
                </a:cxn>
                <a:cxn ang="16200000">
                  <a:pos x="wd2" y="hd2"/>
                </a:cxn>
              </a:cxnLst>
              <a:rect l="0" t="0" r="r" b="b"/>
              <a:pathLst>
                <a:path w="12677" h="18684" fill="norm" stroke="1" extrusionOk="0">
                  <a:moveTo>
                    <a:pt x="6157" y="18599"/>
                  </a:moveTo>
                  <a:cubicBezTo>
                    <a:pt x="9757" y="18599"/>
                    <a:pt x="18157" y="-1458"/>
                    <a:pt x="7357" y="85"/>
                  </a:cubicBezTo>
                  <a:cubicBezTo>
                    <a:pt x="-3443" y="85"/>
                    <a:pt x="-1043" y="20142"/>
                    <a:pt x="6157" y="185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49" name="Shape 8349"/>
            <p:cNvSpPr/>
            <p:nvPr/>
          </p:nvSpPr>
          <p:spPr>
            <a:xfrm>
              <a:off x="438464" y="318392"/>
              <a:ext cx="1396568" cy="756915"/>
            </a:xfrm>
            <a:custGeom>
              <a:avLst/>
              <a:gdLst/>
              <a:ahLst/>
              <a:cxnLst>
                <a:cxn ang="0">
                  <a:pos x="wd2" y="hd2"/>
                </a:cxn>
                <a:cxn ang="5400000">
                  <a:pos x="wd2" y="hd2"/>
                </a:cxn>
                <a:cxn ang="10800000">
                  <a:pos x="wd2" y="hd2"/>
                </a:cxn>
                <a:cxn ang="16200000">
                  <a:pos x="wd2" y="hd2"/>
                </a:cxn>
              </a:cxnLst>
              <a:rect l="0" t="0" r="r" b="b"/>
              <a:pathLst>
                <a:path w="21569" h="21571" fill="norm" stroke="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0" name="Shape 8350"/>
            <p:cNvSpPr/>
            <p:nvPr/>
          </p:nvSpPr>
          <p:spPr>
            <a:xfrm>
              <a:off x="864698" y="192666"/>
              <a:ext cx="22002" cy="12701"/>
            </a:xfrm>
            <a:custGeom>
              <a:avLst/>
              <a:gdLst/>
              <a:ahLst/>
              <a:cxnLst>
                <a:cxn ang="0">
                  <a:pos x="wd2" y="hd2"/>
                </a:cxn>
                <a:cxn ang="5400000">
                  <a:pos x="wd2" y="hd2"/>
                </a:cxn>
                <a:cxn ang="10800000">
                  <a:pos x="wd2" y="hd2"/>
                </a:cxn>
                <a:cxn ang="16200000">
                  <a:pos x="wd2" y="hd2"/>
                </a:cxn>
              </a:cxnLst>
              <a:rect l="0" t="0" r="r" b="b"/>
              <a:pathLst>
                <a:path w="17462" h="13187" fill="norm" stroke="1" extrusionOk="0">
                  <a:moveTo>
                    <a:pt x="17096" y="8187"/>
                  </a:moveTo>
                  <a:cubicBezTo>
                    <a:pt x="20507" y="-2613"/>
                    <a:pt x="-1093" y="-813"/>
                    <a:pt x="44" y="2787"/>
                  </a:cubicBezTo>
                  <a:cubicBezTo>
                    <a:pt x="4591" y="9987"/>
                    <a:pt x="14823" y="18987"/>
                    <a:pt x="17096" y="81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1" name="Shape 8351"/>
            <p:cNvSpPr/>
            <p:nvPr/>
          </p:nvSpPr>
          <p:spPr>
            <a:xfrm>
              <a:off x="735380" y="206968"/>
              <a:ext cx="121628" cy="59188"/>
            </a:xfrm>
            <a:custGeom>
              <a:avLst/>
              <a:gdLst/>
              <a:ahLst/>
              <a:cxnLst>
                <a:cxn ang="0">
                  <a:pos x="wd2" y="hd2"/>
                </a:cxn>
                <a:cxn ang="5400000">
                  <a:pos x="wd2" y="hd2"/>
                </a:cxn>
                <a:cxn ang="10800000">
                  <a:pos x="wd2" y="hd2"/>
                </a:cxn>
                <a:cxn ang="16200000">
                  <a:pos x="wd2" y="hd2"/>
                </a:cxn>
              </a:cxnLst>
              <a:rect l="0" t="0" r="r" b="b"/>
              <a:pathLst>
                <a:path w="20442" h="20319" fill="norm" stroke="1"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2" name="Shape 8352"/>
            <p:cNvSpPr/>
            <p:nvPr/>
          </p:nvSpPr>
          <p:spPr>
            <a:xfrm>
              <a:off x="825141" y="232344"/>
              <a:ext cx="192898" cy="80097"/>
            </a:xfrm>
            <a:custGeom>
              <a:avLst/>
              <a:gdLst/>
              <a:ahLst/>
              <a:cxnLst>
                <a:cxn ang="0">
                  <a:pos x="wd2" y="hd2"/>
                </a:cxn>
                <a:cxn ang="5400000">
                  <a:pos x="wd2" y="hd2"/>
                </a:cxn>
                <a:cxn ang="10800000">
                  <a:pos x="wd2" y="hd2"/>
                </a:cxn>
                <a:cxn ang="16200000">
                  <a:pos x="wd2" y="hd2"/>
                </a:cxn>
              </a:cxnLst>
              <a:rect l="0" t="0" r="r" b="b"/>
              <a:pathLst>
                <a:path w="20877" h="20386" fill="norm" stroke="1"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3" name="Shape 8353"/>
            <p:cNvSpPr/>
            <p:nvPr/>
          </p:nvSpPr>
          <p:spPr>
            <a:xfrm>
              <a:off x="567559" y="837712"/>
              <a:ext cx="27897" cy="37655"/>
            </a:xfrm>
            <a:custGeom>
              <a:avLst/>
              <a:gdLst/>
              <a:ahLst/>
              <a:cxnLst>
                <a:cxn ang="0">
                  <a:pos x="wd2" y="hd2"/>
                </a:cxn>
                <a:cxn ang="5400000">
                  <a:pos x="wd2" y="hd2"/>
                </a:cxn>
                <a:cxn ang="10800000">
                  <a:pos x="wd2" y="hd2"/>
                </a:cxn>
                <a:cxn ang="16200000">
                  <a:pos x="wd2" y="hd2"/>
                </a:cxn>
              </a:cxnLst>
              <a:rect l="0" t="0" r="r" b="b"/>
              <a:pathLst>
                <a:path w="14760" h="17931" fill="norm" stroke="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4" name="Shape 8354"/>
            <p:cNvSpPr/>
            <p:nvPr/>
          </p:nvSpPr>
          <p:spPr>
            <a:xfrm>
              <a:off x="1691743" y="924926"/>
              <a:ext cx="44093" cy="17814"/>
            </a:xfrm>
            <a:custGeom>
              <a:avLst/>
              <a:gdLst/>
              <a:ahLst/>
              <a:cxnLst>
                <a:cxn ang="0">
                  <a:pos x="wd2" y="hd2"/>
                </a:cxn>
                <a:cxn ang="5400000">
                  <a:pos x="wd2" y="hd2"/>
                </a:cxn>
                <a:cxn ang="10800000">
                  <a:pos x="wd2" y="hd2"/>
                </a:cxn>
                <a:cxn ang="16200000">
                  <a:pos x="wd2" y="hd2"/>
                </a:cxn>
              </a:cxnLst>
              <a:rect l="0" t="0" r="r" b="b"/>
              <a:pathLst>
                <a:path w="20320" h="14609" fill="norm" stroke="1" extrusionOk="0">
                  <a:moveTo>
                    <a:pt x="15" y="741"/>
                  </a:moveTo>
                  <a:cubicBezTo>
                    <a:pt x="669" y="5288"/>
                    <a:pt x="19651" y="18930"/>
                    <a:pt x="20305" y="13246"/>
                  </a:cubicBezTo>
                  <a:cubicBezTo>
                    <a:pt x="20960" y="6425"/>
                    <a:pt x="-640" y="-2670"/>
                    <a:pt x="15" y="7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5" name="Shape 8355"/>
            <p:cNvSpPr/>
            <p:nvPr/>
          </p:nvSpPr>
          <p:spPr>
            <a:xfrm>
              <a:off x="687430" y="304507"/>
              <a:ext cx="170026" cy="107970"/>
            </a:xfrm>
            <a:custGeom>
              <a:avLst/>
              <a:gdLst/>
              <a:ahLst/>
              <a:cxnLst>
                <a:cxn ang="0">
                  <a:pos x="wd2" y="hd2"/>
                </a:cxn>
                <a:cxn ang="5400000">
                  <a:pos x="wd2" y="hd2"/>
                </a:cxn>
                <a:cxn ang="10800000">
                  <a:pos x="wd2" y="hd2"/>
                </a:cxn>
                <a:cxn ang="16200000">
                  <a:pos x="wd2" y="hd2"/>
                </a:cxn>
              </a:cxnLst>
              <a:rect l="0" t="0" r="r" b="b"/>
              <a:pathLst>
                <a:path w="20242" h="20972" fill="norm" stroke="1"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6" name="Shape 8356"/>
            <p:cNvSpPr/>
            <p:nvPr/>
          </p:nvSpPr>
          <p:spPr>
            <a:xfrm>
              <a:off x="1271961" y="327112"/>
              <a:ext cx="472690" cy="328788"/>
            </a:xfrm>
            <a:custGeom>
              <a:avLst/>
              <a:gdLst/>
              <a:ahLst/>
              <a:cxnLst>
                <a:cxn ang="0">
                  <a:pos x="wd2" y="hd2"/>
                </a:cxn>
                <a:cxn ang="5400000">
                  <a:pos x="wd2" y="hd2"/>
                </a:cxn>
                <a:cxn ang="10800000">
                  <a:pos x="wd2" y="hd2"/>
                </a:cxn>
                <a:cxn ang="16200000">
                  <a:pos x="wd2" y="hd2"/>
                </a:cxn>
              </a:cxnLst>
              <a:rect l="0" t="0" r="r" b="b"/>
              <a:pathLst>
                <a:path w="21037" h="21103" fill="norm" stroke="1"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7" name="Shape 8357"/>
            <p:cNvSpPr/>
            <p:nvPr/>
          </p:nvSpPr>
          <p:spPr>
            <a:xfrm>
              <a:off x="1776797" y="891359"/>
              <a:ext cx="106984" cy="95032"/>
            </a:xfrm>
            <a:custGeom>
              <a:avLst/>
              <a:gdLst/>
              <a:ahLst/>
              <a:cxnLst>
                <a:cxn ang="0">
                  <a:pos x="wd2" y="hd2"/>
                </a:cxn>
                <a:cxn ang="5400000">
                  <a:pos x="wd2" y="hd2"/>
                </a:cxn>
                <a:cxn ang="10800000">
                  <a:pos x="wd2" y="hd2"/>
                </a:cxn>
                <a:cxn ang="16200000">
                  <a:pos x="wd2" y="hd2"/>
                </a:cxn>
              </a:cxnLst>
              <a:rect l="0" t="0" r="r" b="b"/>
              <a:pathLst>
                <a:path w="19849" h="20331" fill="norm" stroke="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8" name="Shape 8358"/>
            <p:cNvSpPr/>
            <p:nvPr/>
          </p:nvSpPr>
          <p:spPr>
            <a:xfrm>
              <a:off x="1476165" y="487099"/>
              <a:ext cx="40850" cy="31092"/>
            </a:xfrm>
            <a:custGeom>
              <a:avLst/>
              <a:gdLst/>
              <a:ahLst/>
              <a:cxnLst>
                <a:cxn ang="0">
                  <a:pos x="wd2" y="hd2"/>
                </a:cxn>
                <a:cxn ang="5400000">
                  <a:pos x="wd2" y="hd2"/>
                </a:cxn>
                <a:cxn ang="10800000">
                  <a:pos x="wd2" y="hd2"/>
                </a:cxn>
                <a:cxn ang="16200000">
                  <a:pos x="wd2" y="hd2"/>
                </a:cxn>
              </a:cxnLst>
              <a:rect l="0" t="0" r="r" b="b"/>
              <a:pathLst>
                <a:path w="18237" h="18359" fill="norm" stroke="1"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59" name="Shape 8359"/>
            <p:cNvSpPr/>
            <p:nvPr/>
          </p:nvSpPr>
          <p:spPr>
            <a:xfrm>
              <a:off x="1238146" y="0"/>
              <a:ext cx="508848" cy="251917"/>
            </a:xfrm>
            <a:custGeom>
              <a:avLst/>
              <a:gdLst/>
              <a:ahLst/>
              <a:cxnLst>
                <a:cxn ang="0">
                  <a:pos x="wd2" y="hd2"/>
                </a:cxn>
                <a:cxn ang="5400000">
                  <a:pos x="wd2" y="hd2"/>
                </a:cxn>
                <a:cxn ang="10800000">
                  <a:pos x="wd2" y="hd2"/>
                </a:cxn>
                <a:cxn ang="16200000">
                  <a:pos x="wd2" y="hd2"/>
                </a:cxn>
              </a:cxnLst>
              <a:rect l="0" t="0" r="r" b="b"/>
              <a:pathLst>
                <a:path w="20770" h="21010" fill="norm" stroke="1"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60" name="Shape 8360"/>
            <p:cNvSpPr/>
            <p:nvPr/>
          </p:nvSpPr>
          <p:spPr>
            <a:xfrm>
              <a:off x="889736" y="167308"/>
              <a:ext cx="68838" cy="18567"/>
            </a:xfrm>
            <a:custGeom>
              <a:avLst/>
              <a:gdLst/>
              <a:ahLst/>
              <a:cxnLst>
                <a:cxn ang="0">
                  <a:pos x="wd2" y="hd2"/>
                </a:cxn>
                <a:cxn ang="5400000">
                  <a:pos x="wd2" y="hd2"/>
                </a:cxn>
                <a:cxn ang="10800000">
                  <a:pos x="wd2" y="hd2"/>
                </a:cxn>
                <a:cxn ang="16200000">
                  <a:pos x="wd2" y="hd2"/>
                </a:cxn>
              </a:cxnLst>
              <a:rect l="0" t="0" r="r" b="b"/>
              <a:pathLst>
                <a:path w="19283" h="16122" fill="norm" stroke="1"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61" name="Shape 8361"/>
            <p:cNvSpPr/>
            <p:nvPr/>
          </p:nvSpPr>
          <p:spPr>
            <a:xfrm>
              <a:off x="895071" y="190746"/>
              <a:ext cx="56272" cy="27281"/>
            </a:xfrm>
            <a:custGeom>
              <a:avLst/>
              <a:gdLst/>
              <a:ahLst/>
              <a:cxnLst>
                <a:cxn ang="0">
                  <a:pos x="wd2" y="hd2"/>
                </a:cxn>
                <a:cxn ang="5400000">
                  <a:pos x="wd2" y="hd2"/>
                </a:cxn>
                <a:cxn ang="10800000">
                  <a:pos x="wd2" y="hd2"/>
                </a:cxn>
                <a:cxn ang="16200000">
                  <a:pos x="wd2" y="hd2"/>
                </a:cxn>
              </a:cxnLst>
              <a:rect l="0" t="0" r="r" b="b"/>
              <a:pathLst>
                <a:path w="20098" h="19177" fill="norm" stroke="1"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62" name="Shape 8362"/>
            <p:cNvSpPr/>
            <p:nvPr/>
          </p:nvSpPr>
          <p:spPr>
            <a:xfrm>
              <a:off x="709102" y="939229"/>
              <a:ext cx="935895" cy="44335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63" name="Shape 8363"/>
            <p:cNvSpPr/>
            <p:nvPr/>
          </p:nvSpPr>
          <p:spPr>
            <a:xfrm>
              <a:off x="0" y="408086"/>
              <a:ext cx="619898" cy="4126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64" name="Shape 8364"/>
            <p:cNvSpPr/>
            <p:nvPr/>
          </p:nvSpPr>
          <p:spPr>
            <a:xfrm>
              <a:off x="80133" y="801687"/>
              <a:ext cx="31751" cy="160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65" name="Shape 8365"/>
            <p:cNvSpPr/>
            <p:nvPr/>
          </p:nvSpPr>
          <p:spPr>
            <a:xfrm>
              <a:off x="213992" y="740233"/>
              <a:ext cx="36992" cy="33655"/>
            </a:xfrm>
            <a:custGeom>
              <a:avLst/>
              <a:gdLst/>
              <a:ahLst/>
              <a:cxnLst>
                <a:cxn ang="0">
                  <a:pos x="wd2" y="hd2"/>
                </a:cxn>
                <a:cxn ang="5400000">
                  <a:pos x="wd2" y="hd2"/>
                </a:cxn>
                <a:cxn ang="10800000">
                  <a:pos x="wd2" y="hd2"/>
                </a:cxn>
                <a:cxn ang="16200000">
                  <a:pos x="wd2" y="hd2"/>
                </a:cxn>
              </a:cxnLst>
              <a:rect l="0" t="0" r="r" b="b"/>
              <a:pathLst>
                <a:path w="21138" h="21600" fill="norm" stroke="1"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66" name="Shape 8366"/>
            <p:cNvSpPr/>
            <p:nvPr/>
          </p:nvSpPr>
          <p:spPr>
            <a:xfrm>
              <a:off x="4905" y="840697"/>
              <a:ext cx="12701" cy="12701"/>
            </a:xfrm>
            <a:custGeom>
              <a:avLst/>
              <a:gdLst/>
              <a:ahLst/>
              <a:cxnLst>
                <a:cxn ang="0">
                  <a:pos x="wd2" y="hd2"/>
                </a:cxn>
                <a:cxn ang="5400000">
                  <a:pos x="wd2" y="hd2"/>
                </a:cxn>
                <a:cxn ang="10800000">
                  <a:pos x="wd2" y="hd2"/>
                </a:cxn>
                <a:cxn ang="16200000">
                  <a:pos x="wd2" y="hd2"/>
                </a:cxn>
              </a:cxnLst>
              <a:rect l="0" t="0" r="r" b="b"/>
              <a:pathLst>
                <a:path w="18600" h="21600" fill="norm" stroke="1"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67" name="Shape 8367"/>
            <p:cNvSpPr/>
            <p:nvPr/>
          </p:nvSpPr>
          <p:spPr>
            <a:xfrm>
              <a:off x="1210" y="8443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68" name="Shape 8368"/>
            <p:cNvSpPr/>
            <p:nvPr/>
          </p:nvSpPr>
          <p:spPr>
            <a:xfrm>
              <a:off x="56395" y="8236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369" name="Shape 8369"/>
            <p:cNvSpPr/>
            <p:nvPr/>
          </p:nvSpPr>
          <p:spPr>
            <a:xfrm>
              <a:off x="10583" y="695839"/>
              <a:ext cx="21893" cy="12701"/>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70" name="Shape 8370"/>
            <p:cNvSpPr/>
            <p:nvPr/>
          </p:nvSpPr>
          <p:spPr>
            <a:xfrm>
              <a:off x="831570" y="1246735"/>
              <a:ext cx="3779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71" name="Shape 8371"/>
            <p:cNvSpPr/>
            <p:nvPr/>
          </p:nvSpPr>
          <p:spPr>
            <a:xfrm>
              <a:off x="1042939" y="13045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72" name="Shape 8372"/>
            <p:cNvSpPr/>
            <p:nvPr/>
          </p:nvSpPr>
          <p:spPr>
            <a:xfrm>
              <a:off x="1058059" y="13001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4800" y="13500"/>
                    <a:pt x="12000" y="0"/>
                    <a:pt x="21600" y="0"/>
                  </a:cubicBezTo>
                  <a:cubicBezTo>
                    <a:pt x="12000" y="0"/>
                    <a:pt x="4800" y="135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73" name="Shape 8373"/>
            <p:cNvSpPr/>
            <p:nvPr/>
          </p:nvSpPr>
          <p:spPr>
            <a:xfrm>
              <a:off x="1142728" y="13608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0" y="0"/>
                    <a:pt x="0" y="0"/>
                  </a:cubicBezTo>
                  <a:cubicBezTo>
                    <a:pt x="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74" name="Shape 8374"/>
            <p:cNvSpPr/>
            <p:nvPr/>
          </p:nvSpPr>
          <p:spPr>
            <a:xfrm>
              <a:off x="1112489" y="13367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3600"/>
                    <a:pt x="0" y="0"/>
                  </a:cubicBezTo>
                  <a:cubicBezTo>
                    <a:pt x="21600" y="36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375" name="Shape 8375"/>
            <p:cNvSpPr/>
            <p:nvPr/>
          </p:nvSpPr>
          <p:spPr>
            <a:xfrm>
              <a:off x="1126399" y="1356475"/>
              <a:ext cx="19656"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8377" name="Shape 8377"/>
          <p:cNvSpPr/>
          <p:nvPr/>
        </p:nvSpPr>
        <p:spPr>
          <a:xfrm>
            <a:off x="4108956" y="2429935"/>
            <a:ext cx="2601527" cy="469315"/>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defRPr spc="720" sz="2800">
                <a:solidFill>
                  <a:srgbClr val="F23B48"/>
                </a:solidFill>
                <a:latin typeface="FontAwesome"/>
                <a:ea typeface="FontAwesome"/>
                <a:cs typeface="FontAwesome"/>
                <a:sym typeface="FontAwesome"/>
              </a:defRPr>
            </a:pPr>
            <a:r>
              <a:t></a:t>
            </a:r>
            <a:r>
              <a:rPr>
                <a:solidFill>
                  <a:srgbClr val="BFBFBF"/>
                </a:solidFill>
              </a:rPr>
              <a:t></a:t>
            </a:r>
          </a:p>
        </p:txBody>
      </p:sp>
      <p:grpSp>
        <p:nvGrpSpPr>
          <p:cNvPr id="8380" name="Group 8380"/>
          <p:cNvGrpSpPr/>
          <p:nvPr/>
        </p:nvGrpSpPr>
        <p:grpSpPr>
          <a:xfrm>
            <a:off x="3425604" y="2510651"/>
            <a:ext cx="653431" cy="406007"/>
            <a:chOff x="0" y="0"/>
            <a:chExt cx="653429" cy="406006"/>
          </a:xfrm>
        </p:grpSpPr>
        <p:sp>
          <p:nvSpPr>
            <p:cNvPr id="8378" name="Shape 8378"/>
            <p:cNvSpPr/>
            <p:nvPr/>
          </p:nvSpPr>
          <p:spPr>
            <a:xfrm>
              <a:off x="0" y="0"/>
              <a:ext cx="653430" cy="406007"/>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8379" name="Shape 8379"/>
            <p:cNvSpPr/>
            <p:nvPr/>
          </p:nvSpPr>
          <p:spPr>
            <a:xfrm>
              <a:off x="59457" y="49333"/>
              <a:ext cx="53451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2/5</a:t>
              </a:r>
            </a:p>
          </p:txBody>
        </p:sp>
      </p:grpSp>
      <p:sp>
        <p:nvSpPr>
          <p:cNvPr id="8381" name="Shape 8381"/>
          <p:cNvSpPr/>
          <p:nvPr/>
        </p:nvSpPr>
        <p:spPr>
          <a:xfrm>
            <a:off x="4108956" y="3057985"/>
            <a:ext cx="2334827" cy="469315"/>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defRPr spc="300" sz="2800">
                <a:solidFill>
                  <a:srgbClr val="F23B48"/>
                </a:solidFill>
                <a:latin typeface="FontAwesome"/>
                <a:ea typeface="FontAwesome"/>
                <a:cs typeface="FontAwesome"/>
                <a:sym typeface="FontAwesome"/>
              </a:defRPr>
            </a:pPr>
            <a:r>
              <a:t></a:t>
            </a:r>
            <a:r>
              <a:rPr>
                <a:solidFill>
                  <a:srgbClr val="BFBFBF"/>
                </a:solidFill>
              </a:rPr>
              <a:t></a:t>
            </a:r>
          </a:p>
        </p:txBody>
      </p:sp>
      <p:sp>
        <p:nvSpPr>
          <p:cNvPr id="8382" name="Shape 8382"/>
          <p:cNvSpPr/>
          <p:nvPr/>
        </p:nvSpPr>
        <p:spPr>
          <a:xfrm>
            <a:off x="3391996" y="1848024"/>
            <a:ext cx="2500384"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joy</a:t>
            </a:r>
          </a:p>
        </p:txBody>
      </p:sp>
      <p:sp>
        <p:nvSpPr>
          <p:cNvPr id="8383" name="Shape 8383"/>
          <p:cNvSpPr/>
          <p:nvPr/>
        </p:nvSpPr>
        <p:spPr>
          <a:xfrm>
            <a:off x="3391994" y="1605854"/>
            <a:ext cx="2338713"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595959"/>
                </a:solidFill>
                <a:latin typeface="Lato Bold"/>
                <a:ea typeface="Lato Bold"/>
                <a:cs typeface="Lato Bold"/>
                <a:sym typeface="Lato Bold"/>
              </a:defRPr>
            </a:lvl1pPr>
          </a:lstStyle>
          <a:p>
            <a:pPr/>
            <a:r>
              <a:t>North America</a:t>
            </a:r>
          </a:p>
        </p:txBody>
      </p:sp>
      <p:grpSp>
        <p:nvGrpSpPr>
          <p:cNvPr id="8386" name="Group 8386"/>
          <p:cNvGrpSpPr/>
          <p:nvPr/>
        </p:nvGrpSpPr>
        <p:grpSpPr>
          <a:xfrm>
            <a:off x="3425604" y="3135390"/>
            <a:ext cx="653431" cy="406007"/>
            <a:chOff x="0" y="0"/>
            <a:chExt cx="653429" cy="406006"/>
          </a:xfrm>
        </p:grpSpPr>
        <p:sp>
          <p:nvSpPr>
            <p:cNvPr id="8384" name="Shape 8384"/>
            <p:cNvSpPr/>
            <p:nvPr/>
          </p:nvSpPr>
          <p:spPr>
            <a:xfrm>
              <a:off x="0" y="0"/>
              <a:ext cx="653430" cy="406007"/>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8385" name="Shape 8385"/>
            <p:cNvSpPr/>
            <p:nvPr/>
          </p:nvSpPr>
          <p:spPr>
            <a:xfrm>
              <a:off x="59457" y="49333"/>
              <a:ext cx="53451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4/5</a:t>
              </a:r>
            </a:p>
          </p:txBody>
        </p:sp>
      </p:grpSp>
      <p:sp>
        <p:nvSpPr>
          <p:cNvPr id="8387" name="Shape 8387"/>
          <p:cNvSpPr/>
          <p:nvPr/>
        </p:nvSpPr>
        <p:spPr>
          <a:xfrm>
            <a:off x="4108956" y="4992480"/>
            <a:ext cx="2601527" cy="469316"/>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defRPr spc="720" sz="2800">
                <a:solidFill>
                  <a:srgbClr val="F23B48"/>
                </a:solidFill>
                <a:latin typeface="FontAwesome"/>
                <a:ea typeface="FontAwesome"/>
                <a:cs typeface="FontAwesome"/>
                <a:sym typeface="FontAwesome"/>
              </a:defRPr>
            </a:pPr>
            <a:r>
              <a:t></a:t>
            </a:r>
            <a:r>
              <a:rPr>
                <a:solidFill>
                  <a:srgbClr val="BFBFBF"/>
                </a:solidFill>
              </a:rPr>
              <a:t></a:t>
            </a:r>
          </a:p>
        </p:txBody>
      </p:sp>
      <p:grpSp>
        <p:nvGrpSpPr>
          <p:cNvPr id="8390" name="Group 8390"/>
          <p:cNvGrpSpPr/>
          <p:nvPr/>
        </p:nvGrpSpPr>
        <p:grpSpPr>
          <a:xfrm>
            <a:off x="3425604" y="5073196"/>
            <a:ext cx="653431" cy="406007"/>
            <a:chOff x="0" y="0"/>
            <a:chExt cx="653429" cy="406006"/>
          </a:xfrm>
        </p:grpSpPr>
        <p:sp>
          <p:nvSpPr>
            <p:cNvPr id="8388" name="Shape 8388"/>
            <p:cNvSpPr/>
            <p:nvPr/>
          </p:nvSpPr>
          <p:spPr>
            <a:xfrm>
              <a:off x="0" y="0"/>
              <a:ext cx="653430" cy="406007"/>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8389" name="Shape 8389"/>
            <p:cNvSpPr/>
            <p:nvPr/>
          </p:nvSpPr>
          <p:spPr>
            <a:xfrm>
              <a:off x="59457" y="49333"/>
              <a:ext cx="53451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3/5</a:t>
              </a:r>
            </a:p>
          </p:txBody>
        </p:sp>
      </p:grpSp>
      <p:sp>
        <p:nvSpPr>
          <p:cNvPr id="8391" name="Shape 8391"/>
          <p:cNvSpPr/>
          <p:nvPr/>
        </p:nvSpPr>
        <p:spPr>
          <a:xfrm>
            <a:off x="4108956" y="5620530"/>
            <a:ext cx="2334827" cy="469316"/>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defRPr spc="300" sz="2800">
                <a:solidFill>
                  <a:srgbClr val="F23B48"/>
                </a:solidFill>
                <a:latin typeface="FontAwesome"/>
                <a:ea typeface="FontAwesome"/>
                <a:cs typeface="FontAwesome"/>
                <a:sym typeface="FontAwesome"/>
              </a:defRPr>
            </a:pPr>
            <a:r>
              <a:t></a:t>
            </a:r>
            <a:r>
              <a:rPr>
                <a:solidFill>
                  <a:srgbClr val="BFBFBF"/>
                </a:solidFill>
              </a:rPr>
              <a:t></a:t>
            </a:r>
          </a:p>
        </p:txBody>
      </p:sp>
      <p:sp>
        <p:nvSpPr>
          <p:cNvPr id="8392" name="Shape 8392"/>
          <p:cNvSpPr/>
          <p:nvPr/>
        </p:nvSpPr>
        <p:spPr>
          <a:xfrm>
            <a:off x="3391996" y="4410569"/>
            <a:ext cx="2474942"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joy</a:t>
            </a:r>
          </a:p>
        </p:txBody>
      </p:sp>
      <p:sp>
        <p:nvSpPr>
          <p:cNvPr id="8393" name="Shape 8393"/>
          <p:cNvSpPr/>
          <p:nvPr/>
        </p:nvSpPr>
        <p:spPr>
          <a:xfrm>
            <a:off x="3391994" y="4168399"/>
            <a:ext cx="2338713"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595959"/>
                </a:solidFill>
                <a:latin typeface="Lato Bold"/>
                <a:ea typeface="Lato Bold"/>
                <a:cs typeface="Lato Bold"/>
                <a:sym typeface="Lato Bold"/>
              </a:defRPr>
            </a:lvl1pPr>
          </a:lstStyle>
          <a:p>
            <a:pPr/>
            <a:r>
              <a:t>Africa</a:t>
            </a:r>
          </a:p>
        </p:txBody>
      </p:sp>
      <p:grpSp>
        <p:nvGrpSpPr>
          <p:cNvPr id="8396" name="Group 8396"/>
          <p:cNvGrpSpPr/>
          <p:nvPr/>
        </p:nvGrpSpPr>
        <p:grpSpPr>
          <a:xfrm>
            <a:off x="3425604" y="5697937"/>
            <a:ext cx="653431" cy="406007"/>
            <a:chOff x="0" y="0"/>
            <a:chExt cx="653429" cy="406006"/>
          </a:xfrm>
        </p:grpSpPr>
        <p:sp>
          <p:nvSpPr>
            <p:cNvPr id="8394" name="Shape 8394"/>
            <p:cNvSpPr/>
            <p:nvPr/>
          </p:nvSpPr>
          <p:spPr>
            <a:xfrm>
              <a:off x="0" y="0"/>
              <a:ext cx="653430" cy="406007"/>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8395" name="Shape 8395"/>
            <p:cNvSpPr/>
            <p:nvPr/>
          </p:nvSpPr>
          <p:spPr>
            <a:xfrm>
              <a:off x="59457" y="49333"/>
              <a:ext cx="53451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4/5</a:t>
              </a:r>
            </a:p>
          </p:txBody>
        </p:sp>
      </p:grpSp>
      <p:sp>
        <p:nvSpPr>
          <p:cNvPr id="8397" name="Shape 8397"/>
          <p:cNvSpPr/>
          <p:nvPr/>
        </p:nvSpPr>
        <p:spPr>
          <a:xfrm>
            <a:off x="9242911" y="2429935"/>
            <a:ext cx="2601526" cy="469315"/>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defRPr spc="720" sz="2800">
                <a:solidFill>
                  <a:srgbClr val="F23B48"/>
                </a:solidFill>
                <a:latin typeface="FontAwesome"/>
                <a:ea typeface="FontAwesome"/>
                <a:cs typeface="FontAwesome"/>
                <a:sym typeface="FontAwesome"/>
              </a:defRPr>
            </a:pPr>
            <a:r>
              <a:t></a:t>
            </a:r>
            <a:r>
              <a:rPr>
                <a:solidFill>
                  <a:srgbClr val="BFBFBF"/>
                </a:solidFill>
              </a:rPr>
              <a:t></a:t>
            </a:r>
          </a:p>
        </p:txBody>
      </p:sp>
      <p:grpSp>
        <p:nvGrpSpPr>
          <p:cNvPr id="8400" name="Group 8400"/>
          <p:cNvGrpSpPr/>
          <p:nvPr/>
        </p:nvGrpSpPr>
        <p:grpSpPr>
          <a:xfrm>
            <a:off x="8559558" y="2510651"/>
            <a:ext cx="653431" cy="406007"/>
            <a:chOff x="0" y="0"/>
            <a:chExt cx="653429" cy="406006"/>
          </a:xfrm>
        </p:grpSpPr>
        <p:sp>
          <p:nvSpPr>
            <p:cNvPr id="8398" name="Shape 8398"/>
            <p:cNvSpPr/>
            <p:nvPr/>
          </p:nvSpPr>
          <p:spPr>
            <a:xfrm>
              <a:off x="0" y="0"/>
              <a:ext cx="653430" cy="406007"/>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8399" name="Shape 8399"/>
            <p:cNvSpPr/>
            <p:nvPr/>
          </p:nvSpPr>
          <p:spPr>
            <a:xfrm>
              <a:off x="59457" y="49333"/>
              <a:ext cx="53451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2/5</a:t>
              </a:r>
            </a:p>
          </p:txBody>
        </p:sp>
      </p:grpSp>
      <p:sp>
        <p:nvSpPr>
          <p:cNvPr id="8401" name="Shape 8401"/>
          <p:cNvSpPr/>
          <p:nvPr/>
        </p:nvSpPr>
        <p:spPr>
          <a:xfrm>
            <a:off x="9242911" y="3057985"/>
            <a:ext cx="2334826" cy="469315"/>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defRPr spc="300" sz="2800">
                <a:solidFill>
                  <a:srgbClr val="F23B48"/>
                </a:solidFill>
                <a:latin typeface="FontAwesome"/>
                <a:ea typeface="FontAwesome"/>
                <a:cs typeface="FontAwesome"/>
                <a:sym typeface="FontAwesome"/>
              </a:defRPr>
            </a:pPr>
            <a:r>
              <a:t></a:t>
            </a:r>
            <a:r>
              <a:rPr>
                <a:solidFill>
                  <a:srgbClr val="BFBFBF"/>
                </a:solidFill>
              </a:rPr>
              <a:t></a:t>
            </a:r>
          </a:p>
        </p:txBody>
      </p:sp>
      <p:sp>
        <p:nvSpPr>
          <p:cNvPr id="8402" name="Shape 8402"/>
          <p:cNvSpPr/>
          <p:nvPr/>
        </p:nvSpPr>
        <p:spPr>
          <a:xfrm>
            <a:off x="8525950" y="1848024"/>
            <a:ext cx="2500384"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joy</a:t>
            </a:r>
          </a:p>
        </p:txBody>
      </p:sp>
      <p:sp>
        <p:nvSpPr>
          <p:cNvPr id="8403" name="Shape 8403"/>
          <p:cNvSpPr/>
          <p:nvPr/>
        </p:nvSpPr>
        <p:spPr>
          <a:xfrm>
            <a:off x="8525949" y="1605854"/>
            <a:ext cx="2338712"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595959"/>
                </a:solidFill>
                <a:latin typeface="Lato Bold"/>
                <a:ea typeface="Lato Bold"/>
                <a:cs typeface="Lato Bold"/>
                <a:sym typeface="Lato Bold"/>
              </a:defRPr>
            </a:lvl1pPr>
          </a:lstStyle>
          <a:p>
            <a:pPr/>
            <a:r>
              <a:t>Asia</a:t>
            </a:r>
          </a:p>
        </p:txBody>
      </p:sp>
      <p:grpSp>
        <p:nvGrpSpPr>
          <p:cNvPr id="8406" name="Group 8406"/>
          <p:cNvGrpSpPr/>
          <p:nvPr/>
        </p:nvGrpSpPr>
        <p:grpSpPr>
          <a:xfrm>
            <a:off x="8559558" y="3135390"/>
            <a:ext cx="653431" cy="406007"/>
            <a:chOff x="0" y="0"/>
            <a:chExt cx="653429" cy="406006"/>
          </a:xfrm>
        </p:grpSpPr>
        <p:sp>
          <p:nvSpPr>
            <p:cNvPr id="8404" name="Shape 8404"/>
            <p:cNvSpPr/>
            <p:nvPr/>
          </p:nvSpPr>
          <p:spPr>
            <a:xfrm>
              <a:off x="0" y="0"/>
              <a:ext cx="653430" cy="406007"/>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8405" name="Shape 8405"/>
            <p:cNvSpPr/>
            <p:nvPr/>
          </p:nvSpPr>
          <p:spPr>
            <a:xfrm>
              <a:off x="59457" y="49333"/>
              <a:ext cx="53451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4/5</a:t>
              </a:r>
            </a:p>
          </p:txBody>
        </p:sp>
      </p:grpSp>
      <p:sp>
        <p:nvSpPr>
          <p:cNvPr id="8407" name="Shape 8407"/>
          <p:cNvSpPr/>
          <p:nvPr/>
        </p:nvSpPr>
        <p:spPr>
          <a:xfrm>
            <a:off x="9242911" y="4992480"/>
            <a:ext cx="2601526" cy="469316"/>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defRPr spc="720" sz="2800">
                <a:solidFill>
                  <a:srgbClr val="F23B48"/>
                </a:solidFill>
                <a:latin typeface="FontAwesome"/>
                <a:ea typeface="FontAwesome"/>
                <a:cs typeface="FontAwesome"/>
                <a:sym typeface="FontAwesome"/>
              </a:defRPr>
            </a:pPr>
            <a:r>
              <a:t></a:t>
            </a:r>
            <a:r>
              <a:rPr>
                <a:solidFill>
                  <a:srgbClr val="BFBFBF"/>
                </a:solidFill>
              </a:rPr>
              <a:t></a:t>
            </a:r>
          </a:p>
        </p:txBody>
      </p:sp>
      <p:grpSp>
        <p:nvGrpSpPr>
          <p:cNvPr id="8410" name="Group 8410"/>
          <p:cNvGrpSpPr/>
          <p:nvPr/>
        </p:nvGrpSpPr>
        <p:grpSpPr>
          <a:xfrm>
            <a:off x="8559558" y="5073196"/>
            <a:ext cx="653431" cy="406007"/>
            <a:chOff x="0" y="0"/>
            <a:chExt cx="653429" cy="406006"/>
          </a:xfrm>
        </p:grpSpPr>
        <p:sp>
          <p:nvSpPr>
            <p:cNvPr id="8408" name="Shape 8408"/>
            <p:cNvSpPr/>
            <p:nvPr/>
          </p:nvSpPr>
          <p:spPr>
            <a:xfrm>
              <a:off x="0" y="0"/>
              <a:ext cx="653430" cy="406007"/>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8409" name="Shape 8409"/>
            <p:cNvSpPr/>
            <p:nvPr/>
          </p:nvSpPr>
          <p:spPr>
            <a:xfrm>
              <a:off x="59457" y="49333"/>
              <a:ext cx="53451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3/5</a:t>
              </a:r>
            </a:p>
          </p:txBody>
        </p:sp>
      </p:grpSp>
      <p:sp>
        <p:nvSpPr>
          <p:cNvPr id="8411" name="Shape 8411"/>
          <p:cNvSpPr/>
          <p:nvPr/>
        </p:nvSpPr>
        <p:spPr>
          <a:xfrm>
            <a:off x="9242911" y="5620530"/>
            <a:ext cx="2334826" cy="469316"/>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defRPr spc="300" sz="2800">
                <a:solidFill>
                  <a:srgbClr val="F23B48"/>
                </a:solidFill>
                <a:latin typeface="FontAwesome"/>
                <a:ea typeface="FontAwesome"/>
                <a:cs typeface="FontAwesome"/>
                <a:sym typeface="FontAwesome"/>
              </a:defRPr>
            </a:pPr>
            <a:r>
              <a:t></a:t>
            </a:r>
            <a:r>
              <a:rPr>
                <a:solidFill>
                  <a:srgbClr val="BFBFBF"/>
                </a:solidFill>
              </a:rPr>
              <a:t></a:t>
            </a:r>
          </a:p>
        </p:txBody>
      </p:sp>
      <p:sp>
        <p:nvSpPr>
          <p:cNvPr id="8412" name="Shape 8412"/>
          <p:cNvSpPr/>
          <p:nvPr/>
        </p:nvSpPr>
        <p:spPr>
          <a:xfrm>
            <a:off x="8525950" y="4410569"/>
            <a:ext cx="2474942"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joy</a:t>
            </a:r>
          </a:p>
        </p:txBody>
      </p:sp>
      <p:sp>
        <p:nvSpPr>
          <p:cNvPr id="8413" name="Shape 8413"/>
          <p:cNvSpPr/>
          <p:nvPr/>
        </p:nvSpPr>
        <p:spPr>
          <a:xfrm>
            <a:off x="8525949" y="4168399"/>
            <a:ext cx="2338712"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595959"/>
                </a:solidFill>
                <a:latin typeface="Lato Bold"/>
                <a:ea typeface="Lato Bold"/>
                <a:cs typeface="Lato Bold"/>
                <a:sym typeface="Lato Bold"/>
              </a:defRPr>
            </a:lvl1pPr>
          </a:lstStyle>
          <a:p>
            <a:pPr/>
            <a:r>
              <a:t>Europe</a:t>
            </a:r>
          </a:p>
        </p:txBody>
      </p:sp>
      <p:grpSp>
        <p:nvGrpSpPr>
          <p:cNvPr id="8416" name="Group 8416"/>
          <p:cNvGrpSpPr/>
          <p:nvPr/>
        </p:nvGrpSpPr>
        <p:grpSpPr>
          <a:xfrm>
            <a:off x="8559558" y="5697937"/>
            <a:ext cx="653431" cy="406007"/>
            <a:chOff x="0" y="0"/>
            <a:chExt cx="653429" cy="406006"/>
          </a:xfrm>
        </p:grpSpPr>
        <p:sp>
          <p:nvSpPr>
            <p:cNvPr id="8414" name="Shape 8414"/>
            <p:cNvSpPr/>
            <p:nvPr/>
          </p:nvSpPr>
          <p:spPr>
            <a:xfrm>
              <a:off x="0" y="0"/>
              <a:ext cx="653430" cy="406007"/>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8415" name="Shape 8415"/>
            <p:cNvSpPr/>
            <p:nvPr/>
          </p:nvSpPr>
          <p:spPr>
            <a:xfrm>
              <a:off x="59457" y="49333"/>
              <a:ext cx="53451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4/5</a:t>
              </a:r>
            </a:p>
          </p:txBody>
        </p:sp>
      </p:grpSp>
      <p:grpSp>
        <p:nvGrpSpPr>
          <p:cNvPr id="8899" name="Group 8899"/>
          <p:cNvGrpSpPr/>
          <p:nvPr/>
        </p:nvGrpSpPr>
        <p:grpSpPr>
          <a:xfrm>
            <a:off x="1437556" y="4242148"/>
            <a:ext cx="1399565" cy="1570563"/>
            <a:chOff x="0" y="0"/>
            <a:chExt cx="1399564" cy="1570562"/>
          </a:xfrm>
        </p:grpSpPr>
        <p:grpSp>
          <p:nvGrpSpPr>
            <p:cNvPr id="8583" name="Group 8583"/>
            <p:cNvGrpSpPr/>
            <p:nvPr/>
          </p:nvGrpSpPr>
          <p:grpSpPr>
            <a:xfrm>
              <a:off x="-1" y="0"/>
              <a:ext cx="1399566" cy="1570563"/>
              <a:chOff x="0" y="0"/>
              <a:chExt cx="1399564" cy="1570562"/>
            </a:xfrm>
          </p:grpSpPr>
          <p:sp>
            <p:nvSpPr>
              <p:cNvPr id="8417" name="Shape 8417"/>
              <p:cNvSpPr/>
              <p:nvPr/>
            </p:nvSpPr>
            <p:spPr>
              <a:xfrm>
                <a:off x="822151" y="1188893"/>
                <a:ext cx="3272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0400" y="0"/>
                      <a:pt x="20400" y="0"/>
                      <a:pt x="19200" y="0"/>
                    </a:cubicBezTo>
                    <a:cubicBezTo>
                      <a:pt x="19200" y="0"/>
                      <a:pt x="19200" y="0"/>
                      <a:pt x="19200" y="0"/>
                    </a:cubicBezTo>
                    <a:cubicBezTo>
                      <a:pt x="18000" y="0"/>
                      <a:pt x="18000" y="0"/>
                      <a:pt x="16800" y="0"/>
                    </a:cubicBezTo>
                    <a:cubicBezTo>
                      <a:pt x="13200" y="0"/>
                      <a:pt x="8400" y="0"/>
                      <a:pt x="4800" y="3600"/>
                    </a:cubicBezTo>
                    <a:cubicBezTo>
                      <a:pt x="4800" y="3600"/>
                      <a:pt x="4800" y="3600"/>
                      <a:pt x="3600" y="3600"/>
                    </a:cubicBezTo>
                    <a:cubicBezTo>
                      <a:pt x="3600" y="3600"/>
                      <a:pt x="3600" y="3600"/>
                      <a:pt x="2400" y="3600"/>
                    </a:cubicBezTo>
                    <a:cubicBezTo>
                      <a:pt x="2400" y="3600"/>
                      <a:pt x="2400" y="3600"/>
                      <a:pt x="1200" y="3600"/>
                    </a:cubicBezTo>
                    <a:cubicBezTo>
                      <a:pt x="1200" y="3600"/>
                      <a:pt x="1200" y="3600"/>
                      <a:pt x="1200" y="3600"/>
                    </a:cubicBezTo>
                    <a:cubicBezTo>
                      <a:pt x="1200" y="7200"/>
                      <a:pt x="0" y="7200"/>
                      <a:pt x="0" y="7200"/>
                    </a:cubicBezTo>
                    <a:cubicBezTo>
                      <a:pt x="0" y="7200"/>
                      <a:pt x="0" y="7200"/>
                      <a:pt x="0" y="7200"/>
                    </a:cubicBezTo>
                    <a:cubicBezTo>
                      <a:pt x="1200" y="10800"/>
                      <a:pt x="2400" y="10800"/>
                      <a:pt x="3600" y="14400"/>
                    </a:cubicBezTo>
                    <a:cubicBezTo>
                      <a:pt x="3600" y="18000"/>
                      <a:pt x="4800" y="18000"/>
                      <a:pt x="4800" y="21600"/>
                    </a:cubicBezTo>
                    <a:cubicBezTo>
                      <a:pt x="7200" y="14400"/>
                      <a:pt x="10800" y="3600"/>
                      <a:pt x="15600" y="3600"/>
                    </a:cubicBezTo>
                    <a:cubicBezTo>
                      <a:pt x="15600" y="3600"/>
                      <a:pt x="16800" y="3600"/>
                      <a:pt x="16800" y="3600"/>
                    </a:cubicBezTo>
                    <a:cubicBezTo>
                      <a:pt x="16800" y="3600"/>
                      <a:pt x="16800" y="3600"/>
                      <a:pt x="18000" y="3600"/>
                    </a:cubicBezTo>
                    <a:cubicBezTo>
                      <a:pt x="18000" y="3600"/>
                      <a:pt x="18000" y="3600"/>
                      <a:pt x="19200" y="3600"/>
                    </a:cubicBezTo>
                    <a:cubicBezTo>
                      <a:pt x="19200" y="3600"/>
                      <a:pt x="19200" y="0"/>
                      <a:pt x="19200" y="0"/>
                    </a:cubicBezTo>
                    <a:cubicBezTo>
                      <a:pt x="19200" y="0"/>
                      <a:pt x="20400" y="0"/>
                      <a:pt x="20400" y="0"/>
                    </a:cubicBezTo>
                    <a:cubicBezTo>
                      <a:pt x="204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18" name="Shape 8418"/>
              <p:cNvSpPr/>
              <p:nvPr/>
            </p:nvSpPr>
            <p:spPr>
              <a:xfrm>
                <a:off x="600809" y="1177921"/>
                <a:ext cx="200171" cy="2540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50" y="9078"/>
                    </a:moveTo>
                    <a:cubicBezTo>
                      <a:pt x="16250" y="8609"/>
                      <a:pt x="17042" y="8452"/>
                      <a:pt x="17637" y="8452"/>
                    </a:cubicBezTo>
                    <a:cubicBezTo>
                      <a:pt x="17835" y="8452"/>
                      <a:pt x="18429" y="8452"/>
                      <a:pt x="18628" y="8296"/>
                    </a:cubicBezTo>
                    <a:cubicBezTo>
                      <a:pt x="18628" y="2035"/>
                      <a:pt x="18628" y="2035"/>
                      <a:pt x="18628" y="2035"/>
                    </a:cubicBezTo>
                    <a:cubicBezTo>
                      <a:pt x="19024" y="2035"/>
                      <a:pt x="19024" y="2035"/>
                      <a:pt x="19024" y="2035"/>
                    </a:cubicBezTo>
                    <a:cubicBezTo>
                      <a:pt x="19618" y="1878"/>
                      <a:pt x="20609" y="1878"/>
                      <a:pt x="21006" y="1722"/>
                    </a:cubicBezTo>
                    <a:cubicBezTo>
                      <a:pt x="21006" y="1722"/>
                      <a:pt x="21204" y="1722"/>
                      <a:pt x="21600" y="1565"/>
                    </a:cubicBezTo>
                    <a:cubicBezTo>
                      <a:pt x="21600" y="1565"/>
                      <a:pt x="21600" y="1565"/>
                      <a:pt x="21600" y="1565"/>
                    </a:cubicBezTo>
                    <a:cubicBezTo>
                      <a:pt x="21600" y="1565"/>
                      <a:pt x="21600" y="1565"/>
                      <a:pt x="21600" y="1565"/>
                    </a:cubicBezTo>
                    <a:cubicBezTo>
                      <a:pt x="21402" y="1565"/>
                      <a:pt x="21204" y="1565"/>
                      <a:pt x="21204" y="1565"/>
                    </a:cubicBezTo>
                    <a:cubicBezTo>
                      <a:pt x="21006" y="1565"/>
                      <a:pt x="21006" y="1565"/>
                      <a:pt x="21006" y="1565"/>
                    </a:cubicBezTo>
                    <a:cubicBezTo>
                      <a:pt x="20807" y="1565"/>
                      <a:pt x="20609" y="1565"/>
                      <a:pt x="20411" y="1565"/>
                    </a:cubicBezTo>
                    <a:cubicBezTo>
                      <a:pt x="20015" y="1565"/>
                      <a:pt x="19618" y="1565"/>
                      <a:pt x="19420" y="1409"/>
                    </a:cubicBezTo>
                    <a:cubicBezTo>
                      <a:pt x="19420" y="1409"/>
                      <a:pt x="19024" y="1409"/>
                      <a:pt x="18033" y="1409"/>
                    </a:cubicBezTo>
                    <a:cubicBezTo>
                      <a:pt x="16448" y="1409"/>
                      <a:pt x="14664" y="1565"/>
                      <a:pt x="14664" y="1565"/>
                    </a:cubicBezTo>
                    <a:cubicBezTo>
                      <a:pt x="14466" y="1565"/>
                      <a:pt x="14466" y="1565"/>
                      <a:pt x="14466" y="1565"/>
                    </a:cubicBezTo>
                    <a:cubicBezTo>
                      <a:pt x="13673" y="939"/>
                      <a:pt x="13673" y="939"/>
                      <a:pt x="13673" y="939"/>
                    </a:cubicBezTo>
                    <a:cubicBezTo>
                      <a:pt x="6143" y="939"/>
                      <a:pt x="6143" y="939"/>
                      <a:pt x="6143" y="939"/>
                    </a:cubicBezTo>
                    <a:cubicBezTo>
                      <a:pt x="5350" y="939"/>
                      <a:pt x="4756" y="783"/>
                      <a:pt x="3963" y="470"/>
                    </a:cubicBezTo>
                    <a:cubicBezTo>
                      <a:pt x="3369" y="157"/>
                      <a:pt x="2774" y="157"/>
                      <a:pt x="2180" y="313"/>
                    </a:cubicBezTo>
                    <a:cubicBezTo>
                      <a:pt x="1982" y="313"/>
                      <a:pt x="1982" y="470"/>
                      <a:pt x="1982" y="470"/>
                    </a:cubicBezTo>
                    <a:cubicBezTo>
                      <a:pt x="1783" y="470"/>
                      <a:pt x="1783" y="470"/>
                      <a:pt x="1783" y="470"/>
                    </a:cubicBezTo>
                    <a:cubicBezTo>
                      <a:pt x="1387" y="470"/>
                      <a:pt x="1189" y="313"/>
                      <a:pt x="1189" y="157"/>
                    </a:cubicBezTo>
                    <a:cubicBezTo>
                      <a:pt x="991" y="157"/>
                      <a:pt x="991" y="157"/>
                      <a:pt x="991" y="0"/>
                    </a:cubicBezTo>
                    <a:cubicBezTo>
                      <a:pt x="991" y="0"/>
                      <a:pt x="991" y="0"/>
                      <a:pt x="991" y="0"/>
                    </a:cubicBezTo>
                    <a:cubicBezTo>
                      <a:pt x="793" y="0"/>
                      <a:pt x="594" y="313"/>
                      <a:pt x="594" y="313"/>
                    </a:cubicBezTo>
                    <a:cubicBezTo>
                      <a:pt x="594" y="470"/>
                      <a:pt x="594" y="470"/>
                      <a:pt x="594" y="470"/>
                    </a:cubicBezTo>
                    <a:cubicBezTo>
                      <a:pt x="0" y="470"/>
                      <a:pt x="0" y="470"/>
                      <a:pt x="0" y="470"/>
                    </a:cubicBezTo>
                    <a:cubicBezTo>
                      <a:pt x="0" y="939"/>
                      <a:pt x="396" y="1722"/>
                      <a:pt x="1189" y="2348"/>
                    </a:cubicBezTo>
                    <a:cubicBezTo>
                      <a:pt x="1982" y="3287"/>
                      <a:pt x="2774" y="4852"/>
                      <a:pt x="3369" y="6104"/>
                    </a:cubicBezTo>
                    <a:cubicBezTo>
                      <a:pt x="3567" y="6730"/>
                      <a:pt x="4161" y="7513"/>
                      <a:pt x="4558" y="8139"/>
                    </a:cubicBezTo>
                    <a:cubicBezTo>
                      <a:pt x="4954" y="8765"/>
                      <a:pt x="5350" y="9235"/>
                      <a:pt x="5549" y="9861"/>
                    </a:cubicBezTo>
                    <a:cubicBezTo>
                      <a:pt x="5747" y="10330"/>
                      <a:pt x="5747" y="10957"/>
                      <a:pt x="5747" y="11583"/>
                    </a:cubicBezTo>
                    <a:cubicBezTo>
                      <a:pt x="5549" y="12052"/>
                      <a:pt x="5549" y="12522"/>
                      <a:pt x="5747" y="12678"/>
                    </a:cubicBezTo>
                    <a:cubicBezTo>
                      <a:pt x="6143" y="13304"/>
                      <a:pt x="6341" y="14243"/>
                      <a:pt x="6539" y="15496"/>
                    </a:cubicBezTo>
                    <a:cubicBezTo>
                      <a:pt x="6539" y="15809"/>
                      <a:pt x="6539" y="15965"/>
                      <a:pt x="6539" y="16278"/>
                    </a:cubicBezTo>
                    <a:cubicBezTo>
                      <a:pt x="6738" y="17374"/>
                      <a:pt x="6936" y="18939"/>
                      <a:pt x="7927" y="19722"/>
                    </a:cubicBezTo>
                    <a:cubicBezTo>
                      <a:pt x="8323" y="20035"/>
                      <a:pt x="8719" y="20504"/>
                      <a:pt x="9314" y="20974"/>
                    </a:cubicBezTo>
                    <a:cubicBezTo>
                      <a:pt x="9314" y="20974"/>
                      <a:pt x="9512" y="20974"/>
                      <a:pt x="9512" y="20974"/>
                    </a:cubicBezTo>
                    <a:cubicBezTo>
                      <a:pt x="9710" y="20661"/>
                      <a:pt x="10305" y="20035"/>
                      <a:pt x="10899" y="20035"/>
                    </a:cubicBezTo>
                    <a:cubicBezTo>
                      <a:pt x="11097" y="20035"/>
                      <a:pt x="11295" y="20191"/>
                      <a:pt x="11494" y="20348"/>
                    </a:cubicBezTo>
                    <a:cubicBezTo>
                      <a:pt x="11692" y="20661"/>
                      <a:pt x="11890" y="20817"/>
                      <a:pt x="11890" y="21130"/>
                    </a:cubicBezTo>
                    <a:cubicBezTo>
                      <a:pt x="12088" y="21443"/>
                      <a:pt x="12088" y="21600"/>
                      <a:pt x="12484" y="21600"/>
                    </a:cubicBezTo>
                    <a:cubicBezTo>
                      <a:pt x="12683" y="21600"/>
                      <a:pt x="13079" y="21600"/>
                      <a:pt x="13475" y="21600"/>
                    </a:cubicBezTo>
                    <a:cubicBezTo>
                      <a:pt x="13872" y="21600"/>
                      <a:pt x="14268" y="21600"/>
                      <a:pt x="14466" y="21600"/>
                    </a:cubicBezTo>
                    <a:cubicBezTo>
                      <a:pt x="14664" y="21600"/>
                      <a:pt x="14664" y="21600"/>
                      <a:pt x="14664" y="21600"/>
                    </a:cubicBezTo>
                    <a:cubicBezTo>
                      <a:pt x="14862" y="21600"/>
                      <a:pt x="15061" y="21600"/>
                      <a:pt x="15061" y="21600"/>
                    </a:cubicBezTo>
                    <a:cubicBezTo>
                      <a:pt x="15061" y="21443"/>
                      <a:pt x="15259" y="21287"/>
                      <a:pt x="15655" y="21130"/>
                    </a:cubicBezTo>
                    <a:cubicBezTo>
                      <a:pt x="15853" y="20974"/>
                      <a:pt x="16250" y="20817"/>
                      <a:pt x="16250" y="20661"/>
                    </a:cubicBezTo>
                    <a:cubicBezTo>
                      <a:pt x="16250" y="14400"/>
                      <a:pt x="16250" y="14400"/>
                      <a:pt x="16250" y="14400"/>
                    </a:cubicBezTo>
                    <a:cubicBezTo>
                      <a:pt x="16250" y="13774"/>
                      <a:pt x="16250" y="13774"/>
                      <a:pt x="16250" y="13774"/>
                    </a:cubicBezTo>
                    <a:lnTo>
                      <a:pt x="16250" y="907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19" name="Shape 8419"/>
              <p:cNvSpPr/>
              <p:nvPr/>
            </p:nvSpPr>
            <p:spPr>
              <a:xfrm>
                <a:off x="866419" y="1149050"/>
                <a:ext cx="152053" cy="1385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11" y="288"/>
                    </a:moveTo>
                    <a:cubicBezTo>
                      <a:pt x="10670" y="576"/>
                      <a:pt x="10670" y="864"/>
                      <a:pt x="10670" y="1152"/>
                    </a:cubicBezTo>
                    <a:cubicBezTo>
                      <a:pt x="10670" y="2304"/>
                      <a:pt x="8588" y="3744"/>
                      <a:pt x="7547" y="4032"/>
                    </a:cubicBezTo>
                    <a:cubicBezTo>
                      <a:pt x="7027" y="4320"/>
                      <a:pt x="6246" y="5184"/>
                      <a:pt x="5986" y="6048"/>
                    </a:cubicBezTo>
                    <a:cubicBezTo>
                      <a:pt x="5205" y="6912"/>
                      <a:pt x="4945" y="7488"/>
                      <a:pt x="4684" y="7776"/>
                    </a:cubicBezTo>
                    <a:cubicBezTo>
                      <a:pt x="4424" y="7776"/>
                      <a:pt x="4164" y="7776"/>
                      <a:pt x="3904" y="7776"/>
                    </a:cubicBezTo>
                    <a:cubicBezTo>
                      <a:pt x="3123" y="7776"/>
                      <a:pt x="2342" y="7488"/>
                      <a:pt x="1561" y="7200"/>
                    </a:cubicBezTo>
                    <a:cubicBezTo>
                      <a:pt x="1041" y="7200"/>
                      <a:pt x="781" y="7200"/>
                      <a:pt x="520" y="7200"/>
                    </a:cubicBezTo>
                    <a:cubicBezTo>
                      <a:pt x="520" y="7200"/>
                      <a:pt x="260" y="7200"/>
                      <a:pt x="0" y="7200"/>
                    </a:cubicBezTo>
                    <a:cubicBezTo>
                      <a:pt x="0" y="7200"/>
                      <a:pt x="260" y="7488"/>
                      <a:pt x="260" y="7488"/>
                    </a:cubicBezTo>
                    <a:cubicBezTo>
                      <a:pt x="260" y="7488"/>
                      <a:pt x="260" y="7488"/>
                      <a:pt x="260" y="7488"/>
                    </a:cubicBezTo>
                    <a:cubicBezTo>
                      <a:pt x="520" y="7776"/>
                      <a:pt x="520" y="7776"/>
                      <a:pt x="520" y="7776"/>
                    </a:cubicBezTo>
                    <a:cubicBezTo>
                      <a:pt x="520" y="7776"/>
                      <a:pt x="520" y="7776"/>
                      <a:pt x="781" y="7776"/>
                    </a:cubicBezTo>
                    <a:cubicBezTo>
                      <a:pt x="781" y="8064"/>
                      <a:pt x="781" y="8064"/>
                      <a:pt x="781" y="8064"/>
                    </a:cubicBezTo>
                    <a:cubicBezTo>
                      <a:pt x="781" y="8064"/>
                      <a:pt x="781" y="8064"/>
                      <a:pt x="781" y="8064"/>
                    </a:cubicBezTo>
                    <a:cubicBezTo>
                      <a:pt x="1301" y="8064"/>
                      <a:pt x="1561" y="8640"/>
                      <a:pt x="1822" y="9792"/>
                    </a:cubicBezTo>
                    <a:cubicBezTo>
                      <a:pt x="1822" y="10368"/>
                      <a:pt x="2342" y="11808"/>
                      <a:pt x="2602" y="12096"/>
                    </a:cubicBezTo>
                    <a:cubicBezTo>
                      <a:pt x="3383" y="12384"/>
                      <a:pt x="5986" y="13536"/>
                      <a:pt x="5986" y="14688"/>
                    </a:cubicBezTo>
                    <a:cubicBezTo>
                      <a:pt x="5986" y="14976"/>
                      <a:pt x="5986" y="15264"/>
                      <a:pt x="6246" y="15264"/>
                    </a:cubicBezTo>
                    <a:cubicBezTo>
                      <a:pt x="6506" y="15840"/>
                      <a:pt x="7027" y="16416"/>
                      <a:pt x="7027" y="17280"/>
                    </a:cubicBezTo>
                    <a:cubicBezTo>
                      <a:pt x="7027" y="17568"/>
                      <a:pt x="7287" y="17856"/>
                      <a:pt x="7547" y="18432"/>
                    </a:cubicBezTo>
                    <a:cubicBezTo>
                      <a:pt x="7807" y="18720"/>
                      <a:pt x="8067" y="18720"/>
                      <a:pt x="8328" y="18720"/>
                    </a:cubicBezTo>
                    <a:cubicBezTo>
                      <a:pt x="8328" y="19008"/>
                      <a:pt x="8588" y="19008"/>
                      <a:pt x="8588" y="19008"/>
                    </a:cubicBezTo>
                    <a:cubicBezTo>
                      <a:pt x="8848" y="19008"/>
                      <a:pt x="8848" y="19008"/>
                      <a:pt x="8848" y="19008"/>
                    </a:cubicBezTo>
                    <a:cubicBezTo>
                      <a:pt x="9108" y="19008"/>
                      <a:pt x="9108" y="19008"/>
                      <a:pt x="9369" y="19008"/>
                    </a:cubicBezTo>
                    <a:cubicBezTo>
                      <a:pt x="9369" y="19008"/>
                      <a:pt x="9369" y="19008"/>
                      <a:pt x="9629" y="19008"/>
                    </a:cubicBezTo>
                    <a:cubicBezTo>
                      <a:pt x="9629" y="19008"/>
                      <a:pt x="9629" y="19008"/>
                      <a:pt x="9889" y="19008"/>
                    </a:cubicBezTo>
                    <a:cubicBezTo>
                      <a:pt x="9889" y="19008"/>
                      <a:pt x="9889" y="19008"/>
                      <a:pt x="9889" y="19008"/>
                    </a:cubicBezTo>
                    <a:cubicBezTo>
                      <a:pt x="10149" y="19008"/>
                      <a:pt x="10149" y="19296"/>
                      <a:pt x="10149" y="19296"/>
                    </a:cubicBezTo>
                    <a:cubicBezTo>
                      <a:pt x="10410" y="19296"/>
                      <a:pt x="10410" y="19296"/>
                      <a:pt x="10410" y="19296"/>
                    </a:cubicBezTo>
                    <a:cubicBezTo>
                      <a:pt x="10410" y="19296"/>
                      <a:pt x="10410" y="19296"/>
                      <a:pt x="10410" y="19296"/>
                    </a:cubicBezTo>
                    <a:cubicBezTo>
                      <a:pt x="10670" y="19296"/>
                      <a:pt x="10670" y="19584"/>
                      <a:pt x="10670" y="19584"/>
                    </a:cubicBezTo>
                    <a:cubicBezTo>
                      <a:pt x="10670" y="19584"/>
                      <a:pt x="10670" y="19584"/>
                      <a:pt x="10670" y="19584"/>
                    </a:cubicBezTo>
                    <a:cubicBezTo>
                      <a:pt x="10670" y="19584"/>
                      <a:pt x="10670" y="19584"/>
                      <a:pt x="10670" y="19584"/>
                    </a:cubicBezTo>
                    <a:cubicBezTo>
                      <a:pt x="10930" y="19296"/>
                      <a:pt x="10930" y="19296"/>
                      <a:pt x="10930" y="19296"/>
                    </a:cubicBezTo>
                    <a:cubicBezTo>
                      <a:pt x="11190" y="20448"/>
                      <a:pt x="11190" y="20448"/>
                      <a:pt x="11190" y="20448"/>
                    </a:cubicBezTo>
                    <a:cubicBezTo>
                      <a:pt x="11190" y="20448"/>
                      <a:pt x="11190" y="20448"/>
                      <a:pt x="11190" y="20448"/>
                    </a:cubicBezTo>
                    <a:cubicBezTo>
                      <a:pt x="11190" y="20448"/>
                      <a:pt x="11190" y="20448"/>
                      <a:pt x="11190" y="20448"/>
                    </a:cubicBezTo>
                    <a:cubicBezTo>
                      <a:pt x="11451" y="20448"/>
                      <a:pt x="11711" y="20448"/>
                      <a:pt x="11971" y="20448"/>
                    </a:cubicBezTo>
                    <a:cubicBezTo>
                      <a:pt x="12231" y="20448"/>
                      <a:pt x="12752" y="20448"/>
                      <a:pt x="13012" y="20736"/>
                    </a:cubicBezTo>
                    <a:cubicBezTo>
                      <a:pt x="13012" y="20736"/>
                      <a:pt x="13012" y="20736"/>
                      <a:pt x="13012" y="20736"/>
                    </a:cubicBezTo>
                    <a:cubicBezTo>
                      <a:pt x="13272" y="20736"/>
                      <a:pt x="13272" y="20736"/>
                      <a:pt x="13533" y="20736"/>
                    </a:cubicBezTo>
                    <a:cubicBezTo>
                      <a:pt x="13533" y="20736"/>
                      <a:pt x="13533" y="20736"/>
                      <a:pt x="13533" y="20736"/>
                    </a:cubicBezTo>
                    <a:cubicBezTo>
                      <a:pt x="13793" y="21024"/>
                      <a:pt x="13793" y="21024"/>
                      <a:pt x="13793" y="21024"/>
                    </a:cubicBezTo>
                    <a:cubicBezTo>
                      <a:pt x="14053" y="21312"/>
                      <a:pt x="14834" y="21312"/>
                      <a:pt x="15354" y="21312"/>
                    </a:cubicBezTo>
                    <a:cubicBezTo>
                      <a:pt x="15875" y="21312"/>
                      <a:pt x="16395" y="21312"/>
                      <a:pt x="16655" y="21600"/>
                    </a:cubicBezTo>
                    <a:cubicBezTo>
                      <a:pt x="16916" y="21312"/>
                      <a:pt x="17176" y="21024"/>
                      <a:pt x="17436" y="20736"/>
                    </a:cubicBezTo>
                    <a:cubicBezTo>
                      <a:pt x="18217" y="19872"/>
                      <a:pt x="18998" y="19008"/>
                      <a:pt x="19258" y="18432"/>
                    </a:cubicBezTo>
                    <a:cubicBezTo>
                      <a:pt x="19518" y="18144"/>
                      <a:pt x="19778" y="17568"/>
                      <a:pt x="19778" y="16992"/>
                    </a:cubicBezTo>
                    <a:cubicBezTo>
                      <a:pt x="19778" y="16128"/>
                      <a:pt x="19778" y="15552"/>
                      <a:pt x="20299" y="15264"/>
                    </a:cubicBezTo>
                    <a:cubicBezTo>
                      <a:pt x="20559" y="14976"/>
                      <a:pt x="21340" y="14112"/>
                      <a:pt x="21600" y="13536"/>
                    </a:cubicBezTo>
                    <a:cubicBezTo>
                      <a:pt x="21340" y="13248"/>
                      <a:pt x="21340" y="12960"/>
                      <a:pt x="21340" y="12384"/>
                    </a:cubicBezTo>
                    <a:cubicBezTo>
                      <a:pt x="21080" y="12096"/>
                      <a:pt x="21080" y="11520"/>
                      <a:pt x="20819" y="11232"/>
                    </a:cubicBezTo>
                    <a:cubicBezTo>
                      <a:pt x="20039" y="10368"/>
                      <a:pt x="20559" y="9504"/>
                      <a:pt x="20819" y="9216"/>
                    </a:cubicBezTo>
                    <a:cubicBezTo>
                      <a:pt x="21340" y="8928"/>
                      <a:pt x="21600" y="8352"/>
                      <a:pt x="21340" y="8064"/>
                    </a:cubicBezTo>
                    <a:cubicBezTo>
                      <a:pt x="21340" y="7200"/>
                      <a:pt x="21340" y="6336"/>
                      <a:pt x="21340" y="5472"/>
                    </a:cubicBezTo>
                    <a:cubicBezTo>
                      <a:pt x="21600" y="4608"/>
                      <a:pt x="21600" y="3744"/>
                      <a:pt x="21340" y="3168"/>
                    </a:cubicBezTo>
                    <a:cubicBezTo>
                      <a:pt x="21340" y="3168"/>
                      <a:pt x="21080" y="3168"/>
                      <a:pt x="20819" y="3168"/>
                    </a:cubicBezTo>
                    <a:cubicBezTo>
                      <a:pt x="20039" y="2880"/>
                      <a:pt x="18998" y="2592"/>
                      <a:pt x="18217" y="2016"/>
                    </a:cubicBezTo>
                    <a:cubicBezTo>
                      <a:pt x="17176" y="1440"/>
                      <a:pt x="15354" y="1152"/>
                      <a:pt x="14573" y="1152"/>
                    </a:cubicBezTo>
                    <a:cubicBezTo>
                      <a:pt x="14313" y="1152"/>
                      <a:pt x="14313" y="1152"/>
                      <a:pt x="14313" y="1152"/>
                    </a:cubicBezTo>
                    <a:cubicBezTo>
                      <a:pt x="13793" y="0"/>
                      <a:pt x="13793" y="0"/>
                      <a:pt x="13793" y="0"/>
                    </a:cubicBezTo>
                    <a:lnTo>
                      <a:pt x="11711" y="28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20" name="Shape 8420"/>
              <p:cNvSpPr/>
              <p:nvPr/>
            </p:nvSpPr>
            <p:spPr>
              <a:xfrm>
                <a:off x="758636" y="1197168"/>
                <a:ext cx="178999" cy="1886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9647"/>
                    </a:moveTo>
                    <a:cubicBezTo>
                      <a:pt x="21600" y="9647"/>
                      <a:pt x="21600" y="9437"/>
                      <a:pt x="21377" y="9437"/>
                    </a:cubicBezTo>
                    <a:cubicBezTo>
                      <a:pt x="21377" y="9437"/>
                      <a:pt x="21377" y="9437"/>
                      <a:pt x="21377" y="9437"/>
                    </a:cubicBezTo>
                    <a:cubicBezTo>
                      <a:pt x="21377" y="9437"/>
                      <a:pt x="21377" y="9437"/>
                      <a:pt x="21377" y="9437"/>
                    </a:cubicBezTo>
                    <a:cubicBezTo>
                      <a:pt x="21377" y="9227"/>
                      <a:pt x="21377" y="9227"/>
                      <a:pt x="21377" y="9227"/>
                    </a:cubicBezTo>
                    <a:cubicBezTo>
                      <a:pt x="21377" y="9227"/>
                      <a:pt x="21377" y="9227"/>
                      <a:pt x="21155" y="9227"/>
                    </a:cubicBezTo>
                    <a:cubicBezTo>
                      <a:pt x="21155" y="9227"/>
                      <a:pt x="21155" y="9227"/>
                      <a:pt x="21155" y="9227"/>
                    </a:cubicBezTo>
                    <a:cubicBezTo>
                      <a:pt x="21155" y="9227"/>
                      <a:pt x="21155" y="9227"/>
                      <a:pt x="21155" y="9227"/>
                    </a:cubicBezTo>
                    <a:cubicBezTo>
                      <a:pt x="20932" y="9227"/>
                      <a:pt x="20932" y="9227"/>
                      <a:pt x="20932" y="9227"/>
                    </a:cubicBezTo>
                    <a:cubicBezTo>
                      <a:pt x="20932" y="9227"/>
                      <a:pt x="20709" y="9227"/>
                      <a:pt x="20709" y="9227"/>
                    </a:cubicBezTo>
                    <a:cubicBezTo>
                      <a:pt x="20709" y="9227"/>
                      <a:pt x="20487" y="9227"/>
                      <a:pt x="20487" y="9227"/>
                    </a:cubicBezTo>
                    <a:cubicBezTo>
                      <a:pt x="20264" y="9227"/>
                      <a:pt x="20264" y="9227"/>
                      <a:pt x="20264" y="9227"/>
                    </a:cubicBezTo>
                    <a:cubicBezTo>
                      <a:pt x="20264" y="9227"/>
                      <a:pt x="20264" y="9227"/>
                      <a:pt x="20264" y="9227"/>
                    </a:cubicBezTo>
                    <a:cubicBezTo>
                      <a:pt x="20264" y="9227"/>
                      <a:pt x="20264" y="9227"/>
                      <a:pt x="20264" y="9227"/>
                    </a:cubicBezTo>
                    <a:cubicBezTo>
                      <a:pt x="19819" y="9227"/>
                      <a:pt x="19151" y="8808"/>
                      <a:pt x="18705" y="8388"/>
                    </a:cubicBezTo>
                    <a:cubicBezTo>
                      <a:pt x="18705" y="8388"/>
                      <a:pt x="18705" y="8388"/>
                      <a:pt x="18705" y="8388"/>
                    </a:cubicBezTo>
                    <a:cubicBezTo>
                      <a:pt x="18482" y="8179"/>
                      <a:pt x="18482" y="8179"/>
                      <a:pt x="18482" y="8179"/>
                    </a:cubicBezTo>
                    <a:cubicBezTo>
                      <a:pt x="18482" y="8179"/>
                      <a:pt x="18482" y="7969"/>
                      <a:pt x="18260" y="7969"/>
                    </a:cubicBezTo>
                    <a:cubicBezTo>
                      <a:pt x="18260" y="7969"/>
                      <a:pt x="18260" y="7759"/>
                      <a:pt x="18260" y="7759"/>
                    </a:cubicBezTo>
                    <a:cubicBezTo>
                      <a:pt x="18260" y="7759"/>
                      <a:pt x="18260" y="7550"/>
                      <a:pt x="18260" y="7550"/>
                    </a:cubicBezTo>
                    <a:cubicBezTo>
                      <a:pt x="18037" y="7550"/>
                      <a:pt x="18037" y="7550"/>
                      <a:pt x="18037" y="7340"/>
                    </a:cubicBezTo>
                    <a:cubicBezTo>
                      <a:pt x="18037" y="7340"/>
                      <a:pt x="18037" y="7130"/>
                      <a:pt x="18037" y="7130"/>
                    </a:cubicBezTo>
                    <a:cubicBezTo>
                      <a:pt x="18037" y="6920"/>
                      <a:pt x="17814" y="6501"/>
                      <a:pt x="17592" y="6291"/>
                    </a:cubicBezTo>
                    <a:cubicBezTo>
                      <a:pt x="17369" y="5872"/>
                      <a:pt x="17146" y="5662"/>
                      <a:pt x="17146" y="5243"/>
                    </a:cubicBezTo>
                    <a:cubicBezTo>
                      <a:pt x="16924" y="5033"/>
                      <a:pt x="16033" y="4404"/>
                      <a:pt x="14697" y="3984"/>
                    </a:cubicBezTo>
                    <a:cubicBezTo>
                      <a:pt x="14029" y="3775"/>
                      <a:pt x="13806" y="2726"/>
                      <a:pt x="13584" y="1887"/>
                    </a:cubicBezTo>
                    <a:cubicBezTo>
                      <a:pt x="13584" y="1678"/>
                      <a:pt x="13361" y="1258"/>
                      <a:pt x="13361" y="1258"/>
                    </a:cubicBezTo>
                    <a:cubicBezTo>
                      <a:pt x="13361" y="1258"/>
                      <a:pt x="13138" y="1049"/>
                      <a:pt x="13138" y="1049"/>
                    </a:cubicBezTo>
                    <a:cubicBezTo>
                      <a:pt x="12915" y="1049"/>
                      <a:pt x="12915" y="1049"/>
                      <a:pt x="12915" y="1049"/>
                    </a:cubicBezTo>
                    <a:cubicBezTo>
                      <a:pt x="12915" y="839"/>
                      <a:pt x="12693" y="839"/>
                      <a:pt x="12693" y="629"/>
                    </a:cubicBezTo>
                    <a:cubicBezTo>
                      <a:pt x="12693" y="629"/>
                      <a:pt x="12693" y="629"/>
                      <a:pt x="12470" y="629"/>
                    </a:cubicBezTo>
                    <a:cubicBezTo>
                      <a:pt x="12470" y="629"/>
                      <a:pt x="12470" y="419"/>
                      <a:pt x="12247" y="419"/>
                    </a:cubicBezTo>
                    <a:cubicBezTo>
                      <a:pt x="12247" y="419"/>
                      <a:pt x="12247" y="210"/>
                      <a:pt x="12247" y="210"/>
                    </a:cubicBezTo>
                    <a:cubicBezTo>
                      <a:pt x="12247" y="210"/>
                      <a:pt x="12025" y="0"/>
                      <a:pt x="12025" y="0"/>
                    </a:cubicBezTo>
                    <a:cubicBezTo>
                      <a:pt x="12025" y="0"/>
                      <a:pt x="12025" y="0"/>
                      <a:pt x="12025" y="0"/>
                    </a:cubicBezTo>
                    <a:cubicBezTo>
                      <a:pt x="12025" y="0"/>
                      <a:pt x="12025" y="0"/>
                      <a:pt x="12025" y="0"/>
                    </a:cubicBezTo>
                    <a:cubicBezTo>
                      <a:pt x="11802" y="0"/>
                      <a:pt x="11802" y="0"/>
                      <a:pt x="11579" y="0"/>
                    </a:cubicBezTo>
                    <a:cubicBezTo>
                      <a:pt x="11579" y="0"/>
                      <a:pt x="11357" y="0"/>
                      <a:pt x="11357" y="0"/>
                    </a:cubicBezTo>
                    <a:cubicBezTo>
                      <a:pt x="11357" y="0"/>
                      <a:pt x="11357" y="0"/>
                      <a:pt x="11134" y="210"/>
                    </a:cubicBezTo>
                    <a:cubicBezTo>
                      <a:pt x="11134" y="210"/>
                      <a:pt x="11134" y="210"/>
                      <a:pt x="10911" y="210"/>
                    </a:cubicBezTo>
                    <a:cubicBezTo>
                      <a:pt x="10911" y="210"/>
                      <a:pt x="10911" y="210"/>
                      <a:pt x="10911" y="210"/>
                    </a:cubicBezTo>
                    <a:cubicBezTo>
                      <a:pt x="10689" y="210"/>
                      <a:pt x="10689" y="210"/>
                      <a:pt x="10466" y="210"/>
                    </a:cubicBezTo>
                    <a:cubicBezTo>
                      <a:pt x="10021" y="210"/>
                      <a:pt x="9353" y="629"/>
                      <a:pt x="9130" y="1049"/>
                    </a:cubicBezTo>
                    <a:cubicBezTo>
                      <a:pt x="8907" y="1258"/>
                      <a:pt x="8685" y="1258"/>
                      <a:pt x="8462" y="1258"/>
                    </a:cubicBezTo>
                    <a:cubicBezTo>
                      <a:pt x="8239" y="1258"/>
                      <a:pt x="7794" y="1049"/>
                      <a:pt x="7571" y="629"/>
                    </a:cubicBezTo>
                    <a:cubicBezTo>
                      <a:pt x="7348" y="419"/>
                      <a:pt x="7126" y="419"/>
                      <a:pt x="7126" y="210"/>
                    </a:cubicBezTo>
                    <a:cubicBezTo>
                      <a:pt x="6680" y="210"/>
                      <a:pt x="6012" y="629"/>
                      <a:pt x="5344" y="839"/>
                    </a:cubicBezTo>
                    <a:cubicBezTo>
                      <a:pt x="5122" y="839"/>
                      <a:pt x="4899" y="1049"/>
                      <a:pt x="4676" y="1049"/>
                    </a:cubicBezTo>
                    <a:cubicBezTo>
                      <a:pt x="4231" y="1258"/>
                      <a:pt x="3118" y="1258"/>
                      <a:pt x="2672" y="1258"/>
                    </a:cubicBezTo>
                    <a:cubicBezTo>
                      <a:pt x="2672" y="9017"/>
                      <a:pt x="2672" y="9017"/>
                      <a:pt x="2672" y="9017"/>
                    </a:cubicBezTo>
                    <a:cubicBezTo>
                      <a:pt x="2672" y="10066"/>
                      <a:pt x="1559" y="10066"/>
                      <a:pt x="668" y="10066"/>
                    </a:cubicBezTo>
                    <a:cubicBezTo>
                      <a:pt x="445" y="10066"/>
                      <a:pt x="223" y="10066"/>
                      <a:pt x="0" y="10066"/>
                    </a:cubicBezTo>
                    <a:cubicBezTo>
                      <a:pt x="0" y="16567"/>
                      <a:pt x="0" y="16567"/>
                      <a:pt x="0" y="16567"/>
                    </a:cubicBezTo>
                    <a:cubicBezTo>
                      <a:pt x="223" y="16567"/>
                      <a:pt x="223" y="16777"/>
                      <a:pt x="223" y="16777"/>
                    </a:cubicBezTo>
                    <a:cubicBezTo>
                      <a:pt x="223" y="16777"/>
                      <a:pt x="445" y="16777"/>
                      <a:pt x="445" y="16777"/>
                    </a:cubicBezTo>
                    <a:cubicBezTo>
                      <a:pt x="445" y="16777"/>
                      <a:pt x="668" y="16986"/>
                      <a:pt x="668" y="16986"/>
                    </a:cubicBezTo>
                    <a:cubicBezTo>
                      <a:pt x="668" y="16986"/>
                      <a:pt x="668" y="16986"/>
                      <a:pt x="891" y="16986"/>
                    </a:cubicBezTo>
                    <a:cubicBezTo>
                      <a:pt x="891" y="16986"/>
                      <a:pt x="891" y="17196"/>
                      <a:pt x="891" y="17196"/>
                    </a:cubicBezTo>
                    <a:cubicBezTo>
                      <a:pt x="1113" y="17196"/>
                      <a:pt x="1113" y="17196"/>
                      <a:pt x="1113" y="17196"/>
                    </a:cubicBezTo>
                    <a:cubicBezTo>
                      <a:pt x="1113" y="17406"/>
                      <a:pt x="1113" y="17406"/>
                      <a:pt x="1336" y="17616"/>
                    </a:cubicBezTo>
                    <a:cubicBezTo>
                      <a:pt x="1336" y="17616"/>
                      <a:pt x="1336" y="17616"/>
                      <a:pt x="1336" y="17616"/>
                    </a:cubicBezTo>
                    <a:cubicBezTo>
                      <a:pt x="2004" y="19083"/>
                      <a:pt x="2227" y="19922"/>
                      <a:pt x="2004" y="20551"/>
                    </a:cubicBezTo>
                    <a:cubicBezTo>
                      <a:pt x="2004" y="20761"/>
                      <a:pt x="1781" y="20971"/>
                      <a:pt x="1559" y="20971"/>
                    </a:cubicBezTo>
                    <a:cubicBezTo>
                      <a:pt x="1559" y="20971"/>
                      <a:pt x="1559" y="21181"/>
                      <a:pt x="1559" y="21181"/>
                    </a:cubicBezTo>
                    <a:cubicBezTo>
                      <a:pt x="1559" y="21390"/>
                      <a:pt x="1559" y="21390"/>
                      <a:pt x="1559" y="21600"/>
                    </a:cubicBezTo>
                    <a:cubicBezTo>
                      <a:pt x="1559" y="21600"/>
                      <a:pt x="1559" y="21600"/>
                      <a:pt x="1559" y="21600"/>
                    </a:cubicBezTo>
                    <a:cubicBezTo>
                      <a:pt x="1559" y="21600"/>
                      <a:pt x="1559" y="21600"/>
                      <a:pt x="1559" y="21600"/>
                    </a:cubicBezTo>
                    <a:cubicBezTo>
                      <a:pt x="1781" y="21600"/>
                      <a:pt x="2004" y="21600"/>
                      <a:pt x="2449" y="21600"/>
                    </a:cubicBezTo>
                    <a:cubicBezTo>
                      <a:pt x="2895" y="21600"/>
                      <a:pt x="3563" y="21600"/>
                      <a:pt x="3786" y="21600"/>
                    </a:cubicBezTo>
                    <a:cubicBezTo>
                      <a:pt x="4008" y="21390"/>
                      <a:pt x="4231" y="21181"/>
                      <a:pt x="4454" y="20761"/>
                    </a:cubicBezTo>
                    <a:cubicBezTo>
                      <a:pt x="4899" y="20342"/>
                      <a:pt x="6012" y="19503"/>
                      <a:pt x="6012" y="19293"/>
                    </a:cubicBezTo>
                    <a:cubicBezTo>
                      <a:pt x="6235" y="17616"/>
                      <a:pt x="7126" y="16986"/>
                      <a:pt x="8239" y="17825"/>
                    </a:cubicBezTo>
                    <a:cubicBezTo>
                      <a:pt x="8685" y="17825"/>
                      <a:pt x="8685" y="17825"/>
                      <a:pt x="8685" y="17825"/>
                    </a:cubicBezTo>
                    <a:cubicBezTo>
                      <a:pt x="9353" y="18245"/>
                      <a:pt x="9575" y="18454"/>
                      <a:pt x="10021" y="18454"/>
                    </a:cubicBezTo>
                    <a:cubicBezTo>
                      <a:pt x="10243" y="18664"/>
                      <a:pt x="10466" y="18664"/>
                      <a:pt x="11134" y="18664"/>
                    </a:cubicBezTo>
                    <a:cubicBezTo>
                      <a:pt x="12693" y="18664"/>
                      <a:pt x="12915" y="18454"/>
                      <a:pt x="12915" y="17825"/>
                    </a:cubicBezTo>
                    <a:cubicBezTo>
                      <a:pt x="13138" y="17616"/>
                      <a:pt x="13138" y="17406"/>
                      <a:pt x="13138" y="17196"/>
                    </a:cubicBezTo>
                    <a:cubicBezTo>
                      <a:pt x="13138" y="16567"/>
                      <a:pt x="13361" y="15728"/>
                      <a:pt x="14474" y="15728"/>
                    </a:cubicBezTo>
                    <a:cubicBezTo>
                      <a:pt x="15142" y="15728"/>
                      <a:pt x="16033" y="15099"/>
                      <a:pt x="16033" y="14680"/>
                    </a:cubicBezTo>
                    <a:cubicBezTo>
                      <a:pt x="16033" y="13841"/>
                      <a:pt x="16701" y="12792"/>
                      <a:pt x="17592" y="12792"/>
                    </a:cubicBezTo>
                    <a:cubicBezTo>
                      <a:pt x="18037" y="12792"/>
                      <a:pt x="19151" y="12163"/>
                      <a:pt x="19151" y="11744"/>
                    </a:cubicBezTo>
                    <a:cubicBezTo>
                      <a:pt x="19373" y="10905"/>
                      <a:pt x="20041" y="10905"/>
                      <a:pt x="20487" y="10695"/>
                    </a:cubicBezTo>
                    <a:cubicBezTo>
                      <a:pt x="20487" y="10695"/>
                      <a:pt x="20709" y="10695"/>
                      <a:pt x="20932" y="10695"/>
                    </a:cubicBezTo>
                    <a:cubicBezTo>
                      <a:pt x="20932" y="10485"/>
                      <a:pt x="20932" y="10485"/>
                      <a:pt x="20932" y="10485"/>
                    </a:cubicBezTo>
                    <a:cubicBezTo>
                      <a:pt x="20932" y="10485"/>
                      <a:pt x="20932" y="10485"/>
                      <a:pt x="20932" y="10485"/>
                    </a:cubicBezTo>
                    <a:cubicBezTo>
                      <a:pt x="20932" y="10276"/>
                      <a:pt x="21155" y="10276"/>
                      <a:pt x="21155" y="10276"/>
                    </a:cubicBezTo>
                    <a:cubicBezTo>
                      <a:pt x="21155" y="10276"/>
                      <a:pt x="21155" y="10066"/>
                      <a:pt x="21155" y="10066"/>
                    </a:cubicBezTo>
                    <a:cubicBezTo>
                      <a:pt x="21377" y="10066"/>
                      <a:pt x="21377" y="10066"/>
                      <a:pt x="21377" y="9856"/>
                    </a:cubicBezTo>
                    <a:cubicBezTo>
                      <a:pt x="21377" y="9856"/>
                      <a:pt x="21377" y="9856"/>
                      <a:pt x="21377" y="9856"/>
                    </a:cubicBezTo>
                    <a:cubicBezTo>
                      <a:pt x="21600" y="9647"/>
                      <a:pt x="21600" y="9647"/>
                      <a:pt x="21600" y="9647"/>
                    </a:cubicBezTo>
                    <a:cubicBezTo>
                      <a:pt x="21600" y="9647"/>
                      <a:pt x="21600" y="9647"/>
                      <a:pt x="21600" y="96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21" name="Shape 8421"/>
              <p:cNvSpPr/>
              <p:nvPr/>
            </p:nvSpPr>
            <p:spPr>
              <a:xfrm>
                <a:off x="850446" y="119716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22" name="Shape 8422"/>
              <p:cNvSpPr/>
              <p:nvPr/>
            </p:nvSpPr>
            <p:spPr>
              <a:xfrm>
                <a:off x="845634" y="11917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23" name="Shape 8423"/>
              <p:cNvSpPr/>
              <p:nvPr/>
            </p:nvSpPr>
            <p:spPr>
              <a:xfrm>
                <a:off x="926472" y="127800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24" name="Shape 8424"/>
              <p:cNvSpPr/>
              <p:nvPr/>
            </p:nvSpPr>
            <p:spPr>
              <a:xfrm>
                <a:off x="855258" y="119563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25" name="Shape 8425"/>
              <p:cNvSpPr/>
              <p:nvPr/>
            </p:nvSpPr>
            <p:spPr>
              <a:xfrm>
                <a:off x="935709" y="127261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26" name="Shape 8426"/>
              <p:cNvSpPr/>
              <p:nvPr/>
            </p:nvSpPr>
            <p:spPr>
              <a:xfrm>
                <a:off x="859107" y="11985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27" name="Shape 8427"/>
              <p:cNvSpPr/>
              <p:nvPr/>
            </p:nvSpPr>
            <p:spPr>
              <a:xfrm>
                <a:off x="861994" y="12014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28" name="Shape 8428"/>
              <p:cNvSpPr/>
              <p:nvPr/>
            </p:nvSpPr>
            <p:spPr>
              <a:xfrm>
                <a:off x="910688" y="12591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29" name="Shape 8429"/>
              <p:cNvSpPr/>
              <p:nvPr/>
            </p:nvSpPr>
            <p:spPr>
              <a:xfrm>
                <a:off x="853333" y="11917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30" name="Shape 8430"/>
              <p:cNvSpPr/>
              <p:nvPr/>
            </p:nvSpPr>
            <p:spPr>
              <a:xfrm>
                <a:off x="903375" y="12552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31" name="Shape 8431"/>
              <p:cNvSpPr/>
              <p:nvPr/>
            </p:nvSpPr>
            <p:spPr>
              <a:xfrm>
                <a:off x="922622" y="127800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32" name="Shape 8432"/>
              <p:cNvSpPr/>
              <p:nvPr/>
            </p:nvSpPr>
            <p:spPr>
              <a:xfrm>
                <a:off x="905300" y="12629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33" name="Shape 8433"/>
              <p:cNvSpPr/>
              <p:nvPr/>
            </p:nvSpPr>
            <p:spPr>
              <a:xfrm>
                <a:off x="978052" y="1368467"/>
                <a:ext cx="19249" cy="269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4320"/>
                    </a:moveTo>
                    <a:cubicBezTo>
                      <a:pt x="19636" y="4320"/>
                      <a:pt x="17673" y="2880"/>
                      <a:pt x="17673" y="2880"/>
                    </a:cubicBezTo>
                    <a:cubicBezTo>
                      <a:pt x="15709" y="1440"/>
                      <a:pt x="11782" y="0"/>
                      <a:pt x="11782" y="0"/>
                    </a:cubicBezTo>
                    <a:cubicBezTo>
                      <a:pt x="7855" y="1440"/>
                      <a:pt x="0" y="7200"/>
                      <a:pt x="0" y="10080"/>
                    </a:cubicBezTo>
                    <a:cubicBezTo>
                      <a:pt x="0" y="11520"/>
                      <a:pt x="5891" y="21600"/>
                      <a:pt x="9818" y="21600"/>
                    </a:cubicBezTo>
                    <a:cubicBezTo>
                      <a:pt x="11782" y="21600"/>
                      <a:pt x="11782" y="21600"/>
                      <a:pt x="13745" y="21600"/>
                    </a:cubicBezTo>
                    <a:cubicBezTo>
                      <a:pt x="17673" y="21600"/>
                      <a:pt x="17673" y="21600"/>
                      <a:pt x="17673" y="20160"/>
                    </a:cubicBezTo>
                    <a:cubicBezTo>
                      <a:pt x="17673" y="20160"/>
                      <a:pt x="17673" y="18720"/>
                      <a:pt x="19636" y="18720"/>
                    </a:cubicBezTo>
                    <a:cubicBezTo>
                      <a:pt x="19636" y="18720"/>
                      <a:pt x="19636" y="17280"/>
                      <a:pt x="19636" y="17280"/>
                    </a:cubicBezTo>
                    <a:cubicBezTo>
                      <a:pt x="19636" y="17280"/>
                      <a:pt x="19636" y="15840"/>
                      <a:pt x="21600" y="15840"/>
                    </a:cubicBezTo>
                    <a:cubicBezTo>
                      <a:pt x="21600" y="15840"/>
                      <a:pt x="21600" y="15840"/>
                      <a:pt x="21600" y="15840"/>
                    </a:cubicBezTo>
                    <a:cubicBezTo>
                      <a:pt x="21600" y="11520"/>
                      <a:pt x="19636" y="7200"/>
                      <a:pt x="19636"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34" name="Shape 8434"/>
              <p:cNvSpPr/>
              <p:nvPr/>
            </p:nvSpPr>
            <p:spPr>
              <a:xfrm>
                <a:off x="904914" y="1430058"/>
                <a:ext cx="36570" cy="404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360" y="3927"/>
                    </a:moveTo>
                    <a:cubicBezTo>
                      <a:pt x="17280" y="2945"/>
                      <a:pt x="16200" y="1964"/>
                      <a:pt x="15120" y="982"/>
                    </a:cubicBezTo>
                    <a:cubicBezTo>
                      <a:pt x="15120" y="982"/>
                      <a:pt x="15120" y="982"/>
                      <a:pt x="14040" y="0"/>
                    </a:cubicBezTo>
                    <a:cubicBezTo>
                      <a:pt x="11880" y="982"/>
                      <a:pt x="7560" y="2945"/>
                      <a:pt x="6480" y="3927"/>
                    </a:cubicBezTo>
                    <a:cubicBezTo>
                      <a:pt x="6480" y="3927"/>
                      <a:pt x="6480" y="4909"/>
                      <a:pt x="6480" y="4909"/>
                    </a:cubicBezTo>
                    <a:cubicBezTo>
                      <a:pt x="4320" y="6873"/>
                      <a:pt x="1080" y="11782"/>
                      <a:pt x="0" y="13745"/>
                    </a:cubicBezTo>
                    <a:cubicBezTo>
                      <a:pt x="5400" y="20618"/>
                      <a:pt x="5400" y="20618"/>
                      <a:pt x="5400" y="20618"/>
                    </a:cubicBezTo>
                    <a:cubicBezTo>
                      <a:pt x="7560" y="21600"/>
                      <a:pt x="7560" y="21600"/>
                      <a:pt x="7560" y="21600"/>
                    </a:cubicBezTo>
                    <a:cubicBezTo>
                      <a:pt x="8640" y="19636"/>
                      <a:pt x="8640" y="18655"/>
                      <a:pt x="9720" y="16691"/>
                    </a:cubicBezTo>
                    <a:cubicBezTo>
                      <a:pt x="10800" y="15709"/>
                      <a:pt x="11880" y="14727"/>
                      <a:pt x="15120" y="14727"/>
                    </a:cubicBezTo>
                    <a:cubicBezTo>
                      <a:pt x="15120" y="14727"/>
                      <a:pt x="16200" y="14727"/>
                      <a:pt x="16200" y="14727"/>
                    </a:cubicBezTo>
                    <a:cubicBezTo>
                      <a:pt x="17280" y="14727"/>
                      <a:pt x="17280" y="14727"/>
                      <a:pt x="17280" y="14727"/>
                    </a:cubicBezTo>
                    <a:cubicBezTo>
                      <a:pt x="18360" y="12764"/>
                      <a:pt x="19440" y="11782"/>
                      <a:pt x="20520" y="10800"/>
                    </a:cubicBezTo>
                    <a:cubicBezTo>
                      <a:pt x="21600" y="9818"/>
                      <a:pt x="21600" y="8836"/>
                      <a:pt x="21600" y="7855"/>
                    </a:cubicBezTo>
                    <a:cubicBezTo>
                      <a:pt x="21600" y="6873"/>
                      <a:pt x="19440" y="4909"/>
                      <a:pt x="18360" y="392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35" name="Shape 8435"/>
              <p:cNvSpPr/>
              <p:nvPr/>
            </p:nvSpPr>
            <p:spPr>
              <a:xfrm>
                <a:off x="691271" y="1287629"/>
                <a:ext cx="321427" cy="2829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736" y="8556"/>
                    </a:moveTo>
                    <a:cubicBezTo>
                      <a:pt x="20736" y="8556"/>
                      <a:pt x="20736" y="8556"/>
                      <a:pt x="20613" y="8696"/>
                    </a:cubicBezTo>
                    <a:cubicBezTo>
                      <a:pt x="20613" y="8696"/>
                      <a:pt x="20613" y="8696"/>
                      <a:pt x="20613" y="8696"/>
                    </a:cubicBezTo>
                    <a:cubicBezTo>
                      <a:pt x="20613" y="8696"/>
                      <a:pt x="20489" y="8696"/>
                      <a:pt x="20489" y="8696"/>
                    </a:cubicBezTo>
                    <a:cubicBezTo>
                      <a:pt x="20489" y="8836"/>
                      <a:pt x="20366" y="8836"/>
                      <a:pt x="20242" y="8836"/>
                    </a:cubicBezTo>
                    <a:cubicBezTo>
                      <a:pt x="20242" y="8836"/>
                      <a:pt x="20242" y="8836"/>
                      <a:pt x="20119" y="8836"/>
                    </a:cubicBezTo>
                    <a:cubicBezTo>
                      <a:pt x="20119" y="8836"/>
                      <a:pt x="20119" y="8836"/>
                      <a:pt x="20119" y="8836"/>
                    </a:cubicBezTo>
                    <a:cubicBezTo>
                      <a:pt x="19995" y="8836"/>
                      <a:pt x="19872" y="8836"/>
                      <a:pt x="19872" y="8836"/>
                    </a:cubicBezTo>
                    <a:cubicBezTo>
                      <a:pt x="19255" y="8836"/>
                      <a:pt x="18761" y="7294"/>
                      <a:pt x="18761" y="7153"/>
                    </a:cubicBezTo>
                    <a:cubicBezTo>
                      <a:pt x="18761" y="6732"/>
                      <a:pt x="19502" y="5610"/>
                      <a:pt x="19995" y="5610"/>
                    </a:cubicBezTo>
                    <a:cubicBezTo>
                      <a:pt x="19995" y="5610"/>
                      <a:pt x="20119" y="5751"/>
                      <a:pt x="20119" y="5751"/>
                    </a:cubicBezTo>
                    <a:cubicBezTo>
                      <a:pt x="20119" y="5751"/>
                      <a:pt x="20119" y="5751"/>
                      <a:pt x="20119" y="5751"/>
                    </a:cubicBezTo>
                    <a:cubicBezTo>
                      <a:pt x="20242" y="5751"/>
                      <a:pt x="20366" y="5891"/>
                      <a:pt x="20489" y="5891"/>
                    </a:cubicBezTo>
                    <a:cubicBezTo>
                      <a:pt x="20489" y="5891"/>
                      <a:pt x="20489" y="5891"/>
                      <a:pt x="20489" y="5891"/>
                    </a:cubicBezTo>
                    <a:cubicBezTo>
                      <a:pt x="20489" y="5751"/>
                      <a:pt x="20489" y="5751"/>
                      <a:pt x="20489" y="5610"/>
                    </a:cubicBezTo>
                    <a:cubicBezTo>
                      <a:pt x="20489" y="5610"/>
                      <a:pt x="20489" y="5610"/>
                      <a:pt x="20489" y="5610"/>
                    </a:cubicBezTo>
                    <a:cubicBezTo>
                      <a:pt x="20489" y="5470"/>
                      <a:pt x="20489" y="5330"/>
                      <a:pt x="20489" y="5330"/>
                    </a:cubicBezTo>
                    <a:cubicBezTo>
                      <a:pt x="20489" y="5330"/>
                      <a:pt x="20489" y="5330"/>
                      <a:pt x="20489" y="5190"/>
                    </a:cubicBezTo>
                    <a:cubicBezTo>
                      <a:pt x="20613" y="5190"/>
                      <a:pt x="20613" y="5049"/>
                      <a:pt x="20613" y="4909"/>
                    </a:cubicBezTo>
                    <a:cubicBezTo>
                      <a:pt x="20613" y="4909"/>
                      <a:pt x="20613" y="4909"/>
                      <a:pt x="20613" y="4909"/>
                    </a:cubicBezTo>
                    <a:cubicBezTo>
                      <a:pt x="20613" y="4769"/>
                      <a:pt x="20613" y="4629"/>
                      <a:pt x="20613" y="4629"/>
                    </a:cubicBezTo>
                    <a:cubicBezTo>
                      <a:pt x="20613" y="4488"/>
                      <a:pt x="20613" y="4488"/>
                      <a:pt x="20613" y="4488"/>
                    </a:cubicBezTo>
                    <a:cubicBezTo>
                      <a:pt x="20613" y="4348"/>
                      <a:pt x="20613" y="4348"/>
                      <a:pt x="20613" y="4208"/>
                    </a:cubicBezTo>
                    <a:cubicBezTo>
                      <a:pt x="20613" y="4208"/>
                      <a:pt x="20613" y="4208"/>
                      <a:pt x="20613" y="4208"/>
                    </a:cubicBezTo>
                    <a:cubicBezTo>
                      <a:pt x="20613" y="4068"/>
                      <a:pt x="20613" y="3927"/>
                      <a:pt x="20489" y="3927"/>
                    </a:cubicBezTo>
                    <a:cubicBezTo>
                      <a:pt x="20489" y="3927"/>
                      <a:pt x="20489" y="3787"/>
                      <a:pt x="20489" y="3787"/>
                    </a:cubicBezTo>
                    <a:cubicBezTo>
                      <a:pt x="20489" y="3787"/>
                      <a:pt x="20489" y="3647"/>
                      <a:pt x="20489" y="3647"/>
                    </a:cubicBezTo>
                    <a:cubicBezTo>
                      <a:pt x="20489" y="3647"/>
                      <a:pt x="20489" y="3647"/>
                      <a:pt x="20489" y="3647"/>
                    </a:cubicBezTo>
                    <a:cubicBezTo>
                      <a:pt x="20489" y="3506"/>
                      <a:pt x="20489" y="3506"/>
                      <a:pt x="20489" y="3506"/>
                    </a:cubicBezTo>
                    <a:cubicBezTo>
                      <a:pt x="20242" y="3366"/>
                      <a:pt x="19995" y="2525"/>
                      <a:pt x="19625" y="1122"/>
                    </a:cubicBezTo>
                    <a:cubicBezTo>
                      <a:pt x="19625" y="842"/>
                      <a:pt x="19625" y="561"/>
                      <a:pt x="19502" y="421"/>
                    </a:cubicBezTo>
                    <a:cubicBezTo>
                      <a:pt x="19502" y="421"/>
                      <a:pt x="19502" y="421"/>
                      <a:pt x="19502" y="421"/>
                    </a:cubicBezTo>
                    <a:cubicBezTo>
                      <a:pt x="19502" y="421"/>
                      <a:pt x="19502" y="421"/>
                      <a:pt x="19502" y="421"/>
                    </a:cubicBezTo>
                    <a:cubicBezTo>
                      <a:pt x="19378" y="421"/>
                      <a:pt x="19131" y="421"/>
                      <a:pt x="19008" y="421"/>
                    </a:cubicBezTo>
                    <a:cubicBezTo>
                      <a:pt x="18391" y="421"/>
                      <a:pt x="18021" y="281"/>
                      <a:pt x="17897" y="0"/>
                    </a:cubicBezTo>
                    <a:cubicBezTo>
                      <a:pt x="17897" y="0"/>
                      <a:pt x="17527" y="0"/>
                      <a:pt x="17403" y="0"/>
                    </a:cubicBezTo>
                    <a:cubicBezTo>
                      <a:pt x="17157" y="0"/>
                      <a:pt x="17033" y="0"/>
                      <a:pt x="16910" y="0"/>
                    </a:cubicBezTo>
                    <a:cubicBezTo>
                      <a:pt x="16910" y="0"/>
                      <a:pt x="16910" y="0"/>
                      <a:pt x="16910" y="0"/>
                    </a:cubicBezTo>
                    <a:cubicBezTo>
                      <a:pt x="16910" y="0"/>
                      <a:pt x="16786" y="0"/>
                      <a:pt x="16786" y="0"/>
                    </a:cubicBezTo>
                    <a:cubicBezTo>
                      <a:pt x="16786" y="140"/>
                      <a:pt x="16786" y="140"/>
                      <a:pt x="16786" y="140"/>
                    </a:cubicBezTo>
                    <a:cubicBezTo>
                      <a:pt x="16786" y="140"/>
                      <a:pt x="16786" y="281"/>
                      <a:pt x="16663" y="281"/>
                    </a:cubicBezTo>
                    <a:cubicBezTo>
                      <a:pt x="16663" y="281"/>
                      <a:pt x="16663" y="281"/>
                      <a:pt x="16663" y="281"/>
                    </a:cubicBezTo>
                    <a:cubicBezTo>
                      <a:pt x="16663" y="421"/>
                      <a:pt x="16663" y="421"/>
                      <a:pt x="16539" y="421"/>
                    </a:cubicBezTo>
                    <a:cubicBezTo>
                      <a:pt x="16539" y="421"/>
                      <a:pt x="16539" y="421"/>
                      <a:pt x="16539" y="421"/>
                    </a:cubicBezTo>
                    <a:cubicBezTo>
                      <a:pt x="16539" y="561"/>
                      <a:pt x="16539" y="561"/>
                      <a:pt x="16539" y="561"/>
                    </a:cubicBezTo>
                    <a:cubicBezTo>
                      <a:pt x="16293" y="842"/>
                      <a:pt x="16169" y="842"/>
                      <a:pt x="15922" y="842"/>
                    </a:cubicBezTo>
                    <a:cubicBezTo>
                      <a:pt x="15675" y="982"/>
                      <a:pt x="15675" y="982"/>
                      <a:pt x="15675" y="982"/>
                    </a:cubicBezTo>
                    <a:cubicBezTo>
                      <a:pt x="15552" y="1683"/>
                      <a:pt x="14811" y="2244"/>
                      <a:pt x="14318" y="2244"/>
                    </a:cubicBezTo>
                    <a:cubicBezTo>
                      <a:pt x="14194" y="2244"/>
                      <a:pt x="13947" y="2665"/>
                      <a:pt x="13947" y="2945"/>
                    </a:cubicBezTo>
                    <a:cubicBezTo>
                      <a:pt x="13947" y="3647"/>
                      <a:pt x="13207" y="4208"/>
                      <a:pt x="12590" y="4208"/>
                    </a:cubicBezTo>
                    <a:cubicBezTo>
                      <a:pt x="12343" y="4208"/>
                      <a:pt x="12343" y="4208"/>
                      <a:pt x="12343" y="4629"/>
                    </a:cubicBezTo>
                    <a:cubicBezTo>
                      <a:pt x="12343" y="4769"/>
                      <a:pt x="12343" y="5049"/>
                      <a:pt x="12219" y="5190"/>
                    </a:cubicBezTo>
                    <a:cubicBezTo>
                      <a:pt x="12096" y="6031"/>
                      <a:pt x="11602" y="6171"/>
                      <a:pt x="10738" y="6171"/>
                    </a:cubicBezTo>
                    <a:cubicBezTo>
                      <a:pt x="9874" y="6171"/>
                      <a:pt x="9627" y="6031"/>
                      <a:pt x="9134" y="5610"/>
                    </a:cubicBezTo>
                    <a:cubicBezTo>
                      <a:pt x="8887" y="5470"/>
                      <a:pt x="8887" y="5470"/>
                      <a:pt x="8887" y="5470"/>
                    </a:cubicBezTo>
                    <a:cubicBezTo>
                      <a:pt x="8763" y="5330"/>
                      <a:pt x="8763" y="5330"/>
                      <a:pt x="8640" y="5330"/>
                    </a:cubicBezTo>
                    <a:cubicBezTo>
                      <a:pt x="8517" y="5330"/>
                      <a:pt x="8393" y="5751"/>
                      <a:pt x="8393" y="6031"/>
                    </a:cubicBezTo>
                    <a:cubicBezTo>
                      <a:pt x="8270" y="6452"/>
                      <a:pt x="7899" y="6873"/>
                      <a:pt x="7406" y="7434"/>
                    </a:cubicBezTo>
                    <a:cubicBezTo>
                      <a:pt x="7282" y="7574"/>
                      <a:pt x="7159" y="7714"/>
                      <a:pt x="7035" y="7855"/>
                    </a:cubicBezTo>
                    <a:cubicBezTo>
                      <a:pt x="6912" y="8135"/>
                      <a:pt x="6665" y="8135"/>
                      <a:pt x="6295" y="8135"/>
                    </a:cubicBezTo>
                    <a:cubicBezTo>
                      <a:pt x="6171" y="8135"/>
                      <a:pt x="5925" y="8135"/>
                      <a:pt x="5801" y="8135"/>
                    </a:cubicBezTo>
                    <a:cubicBezTo>
                      <a:pt x="5431" y="7995"/>
                      <a:pt x="5184" y="8135"/>
                      <a:pt x="5061" y="7855"/>
                    </a:cubicBezTo>
                    <a:cubicBezTo>
                      <a:pt x="4937" y="7714"/>
                      <a:pt x="4937" y="7434"/>
                      <a:pt x="4937" y="7294"/>
                    </a:cubicBezTo>
                    <a:cubicBezTo>
                      <a:pt x="4937" y="7153"/>
                      <a:pt x="4937" y="7153"/>
                      <a:pt x="4937" y="7153"/>
                    </a:cubicBezTo>
                    <a:cubicBezTo>
                      <a:pt x="4937" y="6732"/>
                      <a:pt x="5184" y="6732"/>
                      <a:pt x="5184" y="6592"/>
                    </a:cubicBezTo>
                    <a:cubicBezTo>
                      <a:pt x="5307" y="6452"/>
                      <a:pt x="5184" y="6031"/>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690" y="5049"/>
                      <a:pt x="4690" y="4909"/>
                      <a:pt x="4690" y="4909"/>
                    </a:cubicBezTo>
                    <a:cubicBezTo>
                      <a:pt x="4690" y="4909"/>
                      <a:pt x="4690" y="4909"/>
                      <a:pt x="4690" y="4909"/>
                    </a:cubicBezTo>
                    <a:cubicBezTo>
                      <a:pt x="4690" y="4909"/>
                      <a:pt x="4690" y="4909"/>
                      <a:pt x="4690" y="4909"/>
                    </a:cubicBezTo>
                    <a:cubicBezTo>
                      <a:pt x="4567" y="4909"/>
                      <a:pt x="4567" y="4909"/>
                      <a:pt x="4567" y="4909"/>
                    </a:cubicBezTo>
                    <a:cubicBezTo>
                      <a:pt x="4567" y="10239"/>
                      <a:pt x="4567" y="10239"/>
                      <a:pt x="4567" y="10239"/>
                    </a:cubicBezTo>
                    <a:cubicBezTo>
                      <a:pt x="4567" y="10660"/>
                      <a:pt x="4197" y="10940"/>
                      <a:pt x="3950" y="11221"/>
                    </a:cubicBezTo>
                    <a:cubicBezTo>
                      <a:pt x="3826" y="11221"/>
                      <a:pt x="3703" y="11361"/>
                      <a:pt x="3703" y="11361"/>
                    </a:cubicBezTo>
                    <a:cubicBezTo>
                      <a:pt x="3579" y="11642"/>
                      <a:pt x="3209" y="11642"/>
                      <a:pt x="2962" y="11642"/>
                    </a:cubicBezTo>
                    <a:cubicBezTo>
                      <a:pt x="2839" y="11642"/>
                      <a:pt x="2592" y="11642"/>
                      <a:pt x="2345" y="11642"/>
                    </a:cubicBezTo>
                    <a:cubicBezTo>
                      <a:pt x="2098" y="11642"/>
                      <a:pt x="1851" y="11642"/>
                      <a:pt x="1728" y="11642"/>
                    </a:cubicBezTo>
                    <a:cubicBezTo>
                      <a:pt x="1111" y="11642"/>
                      <a:pt x="987" y="11081"/>
                      <a:pt x="864" y="10800"/>
                    </a:cubicBezTo>
                    <a:cubicBezTo>
                      <a:pt x="864" y="10660"/>
                      <a:pt x="864" y="10519"/>
                      <a:pt x="741" y="10379"/>
                    </a:cubicBezTo>
                    <a:cubicBezTo>
                      <a:pt x="741" y="10239"/>
                      <a:pt x="494" y="10379"/>
                      <a:pt x="494" y="10519"/>
                    </a:cubicBezTo>
                    <a:cubicBezTo>
                      <a:pt x="370" y="10660"/>
                      <a:pt x="370" y="10660"/>
                      <a:pt x="370" y="10660"/>
                    </a:cubicBezTo>
                    <a:cubicBezTo>
                      <a:pt x="370" y="10660"/>
                      <a:pt x="370" y="10800"/>
                      <a:pt x="370" y="10800"/>
                    </a:cubicBezTo>
                    <a:cubicBezTo>
                      <a:pt x="370" y="10940"/>
                      <a:pt x="370" y="10940"/>
                      <a:pt x="370" y="10940"/>
                    </a:cubicBezTo>
                    <a:cubicBezTo>
                      <a:pt x="370" y="10940"/>
                      <a:pt x="247" y="10940"/>
                      <a:pt x="247" y="11081"/>
                    </a:cubicBezTo>
                    <a:cubicBezTo>
                      <a:pt x="247" y="11081"/>
                      <a:pt x="247" y="11081"/>
                      <a:pt x="247" y="11081"/>
                    </a:cubicBezTo>
                    <a:cubicBezTo>
                      <a:pt x="247" y="11081"/>
                      <a:pt x="247" y="11081"/>
                      <a:pt x="247" y="11081"/>
                    </a:cubicBezTo>
                    <a:cubicBezTo>
                      <a:pt x="123" y="11081"/>
                      <a:pt x="123" y="11081"/>
                      <a:pt x="123" y="11081"/>
                    </a:cubicBezTo>
                    <a:cubicBezTo>
                      <a:pt x="123" y="11081"/>
                      <a:pt x="0" y="11081"/>
                      <a:pt x="0" y="11081"/>
                    </a:cubicBezTo>
                    <a:cubicBezTo>
                      <a:pt x="0" y="11081"/>
                      <a:pt x="0" y="11081"/>
                      <a:pt x="0" y="11081"/>
                    </a:cubicBezTo>
                    <a:cubicBezTo>
                      <a:pt x="370" y="11782"/>
                      <a:pt x="741" y="12623"/>
                      <a:pt x="864" y="13325"/>
                    </a:cubicBezTo>
                    <a:cubicBezTo>
                      <a:pt x="987" y="13886"/>
                      <a:pt x="1358" y="14587"/>
                      <a:pt x="1728" y="15148"/>
                    </a:cubicBezTo>
                    <a:cubicBezTo>
                      <a:pt x="1851" y="15709"/>
                      <a:pt x="2098" y="15990"/>
                      <a:pt x="2222" y="16410"/>
                    </a:cubicBezTo>
                    <a:cubicBezTo>
                      <a:pt x="2222" y="16551"/>
                      <a:pt x="2222" y="16551"/>
                      <a:pt x="2222" y="16551"/>
                    </a:cubicBezTo>
                    <a:cubicBezTo>
                      <a:pt x="2469" y="17112"/>
                      <a:pt x="2592" y="17673"/>
                      <a:pt x="2345" y="17953"/>
                    </a:cubicBezTo>
                    <a:cubicBezTo>
                      <a:pt x="2345" y="18094"/>
                      <a:pt x="2222" y="18234"/>
                      <a:pt x="1975" y="18234"/>
                    </a:cubicBezTo>
                    <a:cubicBezTo>
                      <a:pt x="1975" y="18234"/>
                      <a:pt x="1851" y="18234"/>
                      <a:pt x="1851" y="18234"/>
                    </a:cubicBezTo>
                    <a:cubicBezTo>
                      <a:pt x="1851" y="18234"/>
                      <a:pt x="1851" y="18374"/>
                      <a:pt x="2222" y="19075"/>
                    </a:cubicBezTo>
                    <a:cubicBezTo>
                      <a:pt x="2469" y="19496"/>
                      <a:pt x="2469" y="19917"/>
                      <a:pt x="2469" y="20197"/>
                    </a:cubicBezTo>
                    <a:cubicBezTo>
                      <a:pt x="2469" y="20197"/>
                      <a:pt x="2469" y="20338"/>
                      <a:pt x="2469" y="20338"/>
                    </a:cubicBezTo>
                    <a:cubicBezTo>
                      <a:pt x="2839" y="20338"/>
                      <a:pt x="2839" y="20478"/>
                      <a:pt x="2962" y="20618"/>
                    </a:cubicBezTo>
                    <a:cubicBezTo>
                      <a:pt x="2962" y="20618"/>
                      <a:pt x="2962" y="20618"/>
                      <a:pt x="2962" y="20758"/>
                    </a:cubicBezTo>
                    <a:cubicBezTo>
                      <a:pt x="3456" y="20758"/>
                      <a:pt x="3703" y="21179"/>
                      <a:pt x="3950" y="21460"/>
                    </a:cubicBezTo>
                    <a:cubicBezTo>
                      <a:pt x="3950" y="21600"/>
                      <a:pt x="4073" y="21600"/>
                      <a:pt x="4197" y="21600"/>
                    </a:cubicBezTo>
                    <a:cubicBezTo>
                      <a:pt x="4197" y="21600"/>
                      <a:pt x="4320" y="21600"/>
                      <a:pt x="4443" y="21460"/>
                    </a:cubicBezTo>
                    <a:cubicBezTo>
                      <a:pt x="4690" y="21039"/>
                      <a:pt x="5307" y="20758"/>
                      <a:pt x="6295" y="20758"/>
                    </a:cubicBezTo>
                    <a:cubicBezTo>
                      <a:pt x="6665" y="20758"/>
                      <a:pt x="6665" y="20758"/>
                      <a:pt x="6912" y="20618"/>
                    </a:cubicBezTo>
                    <a:cubicBezTo>
                      <a:pt x="7035" y="20478"/>
                      <a:pt x="7159" y="20338"/>
                      <a:pt x="7529" y="20197"/>
                    </a:cubicBezTo>
                    <a:cubicBezTo>
                      <a:pt x="8270" y="20057"/>
                      <a:pt x="9134" y="19917"/>
                      <a:pt x="9751" y="20197"/>
                    </a:cubicBezTo>
                    <a:cubicBezTo>
                      <a:pt x="10245" y="20338"/>
                      <a:pt x="10615" y="20338"/>
                      <a:pt x="10862" y="20057"/>
                    </a:cubicBezTo>
                    <a:cubicBezTo>
                      <a:pt x="11109" y="19917"/>
                      <a:pt x="11355" y="19917"/>
                      <a:pt x="11602" y="20057"/>
                    </a:cubicBezTo>
                    <a:cubicBezTo>
                      <a:pt x="11602" y="20057"/>
                      <a:pt x="11602" y="20057"/>
                      <a:pt x="11726" y="20057"/>
                    </a:cubicBezTo>
                    <a:cubicBezTo>
                      <a:pt x="11726" y="19356"/>
                      <a:pt x="12466" y="19356"/>
                      <a:pt x="12713" y="19356"/>
                    </a:cubicBezTo>
                    <a:cubicBezTo>
                      <a:pt x="13083" y="19356"/>
                      <a:pt x="13083" y="19356"/>
                      <a:pt x="13083" y="19356"/>
                    </a:cubicBezTo>
                    <a:cubicBezTo>
                      <a:pt x="13454" y="19356"/>
                      <a:pt x="14688" y="18514"/>
                      <a:pt x="15799" y="17392"/>
                    </a:cubicBezTo>
                    <a:cubicBezTo>
                      <a:pt x="16786" y="16270"/>
                      <a:pt x="18514" y="13886"/>
                      <a:pt x="19008" y="12904"/>
                    </a:cubicBezTo>
                    <a:cubicBezTo>
                      <a:pt x="19625" y="11782"/>
                      <a:pt x="20489" y="10940"/>
                      <a:pt x="20983" y="10379"/>
                    </a:cubicBezTo>
                    <a:cubicBezTo>
                      <a:pt x="21106" y="10239"/>
                      <a:pt x="21106" y="10239"/>
                      <a:pt x="21106" y="10239"/>
                    </a:cubicBezTo>
                    <a:cubicBezTo>
                      <a:pt x="21230" y="10099"/>
                      <a:pt x="21477" y="9397"/>
                      <a:pt x="21600" y="8135"/>
                    </a:cubicBezTo>
                    <a:cubicBezTo>
                      <a:pt x="21600" y="8135"/>
                      <a:pt x="21600" y="8135"/>
                      <a:pt x="21600" y="8135"/>
                    </a:cubicBezTo>
                    <a:cubicBezTo>
                      <a:pt x="21600" y="8135"/>
                      <a:pt x="21600" y="8135"/>
                      <a:pt x="21477" y="8135"/>
                    </a:cubicBezTo>
                    <a:cubicBezTo>
                      <a:pt x="21477" y="8135"/>
                      <a:pt x="21477" y="8135"/>
                      <a:pt x="21477" y="8135"/>
                    </a:cubicBezTo>
                    <a:cubicBezTo>
                      <a:pt x="21353" y="8135"/>
                      <a:pt x="21353" y="8135"/>
                      <a:pt x="21353" y="8135"/>
                    </a:cubicBezTo>
                    <a:cubicBezTo>
                      <a:pt x="21353" y="8135"/>
                      <a:pt x="21230" y="8135"/>
                      <a:pt x="21230" y="8135"/>
                    </a:cubicBezTo>
                    <a:cubicBezTo>
                      <a:pt x="21230" y="8135"/>
                      <a:pt x="21230" y="8135"/>
                      <a:pt x="21230" y="8135"/>
                    </a:cubicBezTo>
                    <a:cubicBezTo>
                      <a:pt x="21106" y="8135"/>
                      <a:pt x="21106" y="8135"/>
                      <a:pt x="21106" y="8135"/>
                    </a:cubicBezTo>
                    <a:cubicBezTo>
                      <a:pt x="21106" y="8135"/>
                      <a:pt x="21106" y="8135"/>
                      <a:pt x="21106" y="8135"/>
                    </a:cubicBezTo>
                    <a:cubicBezTo>
                      <a:pt x="21106" y="8135"/>
                      <a:pt x="20983" y="8135"/>
                      <a:pt x="20983" y="8275"/>
                    </a:cubicBezTo>
                    <a:cubicBezTo>
                      <a:pt x="20983" y="8275"/>
                      <a:pt x="20859" y="8275"/>
                      <a:pt x="20859" y="8275"/>
                    </a:cubicBezTo>
                    <a:cubicBezTo>
                      <a:pt x="20859" y="8275"/>
                      <a:pt x="20859" y="8275"/>
                      <a:pt x="20859" y="8275"/>
                    </a:cubicBezTo>
                    <a:cubicBezTo>
                      <a:pt x="20859" y="8275"/>
                      <a:pt x="20859" y="8416"/>
                      <a:pt x="20859" y="8416"/>
                    </a:cubicBezTo>
                    <a:cubicBezTo>
                      <a:pt x="20859" y="8416"/>
                      <a:pt x="20859" y="8556"/>
                      <a:pt x="20736" y="8556"/>
                    </a:cubicBezTo>
                    <a:close/>
                    <a:moveTo>
                      <a:pt x="17033" y="12764"/>
                    </a:moveTo>
                    <a:cubicBezTo>
                      <a:pt x="16910" y="12904"/>
                      <a:pt x="16786" y="13044"/>
                      <a:pt x="16786" y="13184"/>
                    </a:cubicBezTo>
                    <a:cubicBezTo>
                      <a:pt x="16786" y="13184"/>
                      <a:pt x="16786" y="13325"/>
                      <a:pt x="16786" y="13325"/>
                    </a:cubicBezTo>
                    <a:cubicBezTo>
                      <a:pt x="16786" y="13325"/>
                      <a:pt x="16786" y="13325"/>
                      <a:pt x="16786" y="13325"/>
                    </a:cubicBezTo>
                    <a:cubicBezTo>
                      <a:pt x="16786" y="13465"/>
                      <a:pt x="16663" y="13465"/>
                      <a:pt x="16663" y="13465"/>
                    </a:cubicBezTo>
                    <a:cubicBezTo>
                      <a:pt x="16663" y="13465"/>
                      <a:pt x="16663" y="13605"/>
                      <a:pt x="16663" y="13605"/>
                    </a:cubicBezTo>
                    <a:cubicBezTo>
                      <a:pt x="16663" y="13605"/>
                      <a:pt x="16663" y="13605"/>
                      <a:pt x="16663" y="13605"/>
                    </a:cubicBezTo>
                    <a:cubicBezTo>
                      <a:pt x="16663" y="13605"/>
                      <a:pt x="16663" y="13605"/>
                      <a:pt x="16663" y="13605"/>
                    </a:cubicBezTo>
                    <a:cubicBezTo>
                      <a:pt x="16416" y="13605"/>
                      <a:pt x="16293" y="13605"/>
                      <a:pt x="16169" y="13605"/>
                    </a:cubicBezTo>
                    <a:cubicBezTo>
                      <a:pt x="16046" y="13605"/>
                      <a:pt x="15922" y="13605"/>
                      <a:pt x="15922" y="13605"/>
                    </a:cubicBezTo>
                    <a:cubicBezTo>
                      <a:pt x="15799" y="13886"/>
                      <a:pt x="15675" y="14306"/>
                      <a:pt x="15552" y="14306"/>
                    </a:cubicBezTo>
                    <a:cubicBezTo>
                      <a:pt x="15552" y="14447"/>
                      <a:pt x="15552" y="14447"/>
                      <a:pt x="15552" y="14447"/>
                    </a:cubicBezTo>
                    <a:cubicBezTo>
                      <a:pt x="15552" y="14587"/>
                      <a:pt x="15552" y="14587"/>
                      <a:pt x="15552" y="14587"/>
                    </a:cubicBezTo>
                    <a:cubicBezTo>
                      <a:pt x="14688" y="14447"/>
                      <a:pt x="14688" y="14447"/>
                      <a:pt x="14688" y="14447"/>
                    </a:cubicBezTo>
                    <a:cubicBezTo>
                      <a:pt x="13701" y="12904"/>
                      <a:pt x="13701" y="12904"/>
                      <a:pt x="13701" y="12904"/>
                    </a:cubicBezTo>
                    <a:cubicBezTo>
                      <a:pt x="13701" y="12764"/>
                      <a:pt x="13701" y="12764"/>
                      <a:pt x="13701" y="12764"/>
                    </a:cubicBezTo>
                    <a:cubicBezTo>
                      <a:pt x="13947" y="12483"/>
                      <a:pt x="14441" y="11642"/>
                      <a:pt x="14565" y="11361"/>
                    </a:cubicBezTo>
                    <a:cubicBezTo>
                      <a:pt x="14688" y="10940"/>
                      <a:pt x="15552" y="10379"/>
                      <a:pt x="15922" y="10379"/>
                    </a:cubicBezTo>
                    <a:cubicBezTo>
                      <a:pt x="16293" y="10379"/>
                      <a:pt x="16416" y="10660"/>
                      <a:pt x="16416" y="10660"/>
                    </a:cubicBezTo>
                    <a:cubicBezTo>
                      <a:pt x="16416" y="10800"/>
                      <a:pt x="16663" y="10940"/>
                      <a:pt x="16786" y="11081"/>
                    </a:cubicBezTo>
                    <a:cubicBezTo>
                      <a:pt x="17033" y="11501"/>
                      <a:pt x="17280" y="11642"/>
                      <a:pt x="17280" y="12062"/>
                    </a:cubicBezTo>
                    <a:cubicBezTo>
                      <a:pt x="17280" y="12343"/>
                      <a:pt x="17157" y="12623"/>
                      <a:pt x="17033" y="127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36" name="Shape 8436"/>
              <p:cNvSpPr/>
              <p:nvPr/>
            </p:nvSpPr>
            <p:spPr>
              <a:xfrm>
                <a:off x="693582" y="14169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0800"/>
                      <a:pt x="21600" y="0"/>
                      <a:pt x="21600" y="0"/>
                    </a:cubicBezTo>
                    <a:cubicBezTo>
                      <a:pt x="10800" y="0"/>
                      <a:pt x="0" y="10800"/>
                      <a:pt x="0" y="21600"/>
                    </a:cubicBezTo>
                    <a:cubicBezTo>
                      <a:pt x="0" y="10800"/>
                      <a:pt x="21600" y="0"/>
                      <a:pt x="216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37" name="Shape 8437"/>
              <p:cNvSpPr/>
              <p:nvPr/>
            </p:nvSpPr>
            <p:spPr>
              <a:xfrm>
                <a:off x="697045" y="142274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38" name="Shape 8438"/>
              <p:cNvSpPr/>
              <p:nvPr/>
            </p:nvSpPr>
            <p:spPr>
              <a:xfrm>
                <a:off x="685883" y="143198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39" name="Shape 8439"/>
              <p:cNvSpPr/>
              <p:nvPr/>
            </p:nvSpPr>
            <p:spPr>
              <a:xfrm>
                <a:off x="943408" y="1284166"/>
                <a:ext cx="38495"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229" y="0"/>
                    </a:moveTo>
                    <a:cubicBezTo>
                      <a:pt x="8229" y="0"/>
                      <a:pt x="5143" y="0"/>
                      <a:pt x="4114" y="0"/>
                    </a:cubicBezTo>
                    <a:cubicBezTo>
                      <a:pt x="2057" y="0"/>
                      <a:pt x="1029" y="0"/>
                      <a:pt x="0" y="0"/>
                    </a:cubicBezTo>
                    <a:cubicBezTo>
                      <a:pt x="1029" y="0"/>
                      <a:pt x="2057" y="0"/>
                      <a:pt x="4114" y="0"/>
                    </a:cubicBezTo>
                    <a:cubicBezTo>
                      <a:pt x="5143" y="0"/>
                      <a:pt x="8229" y="0"/>
                      <a:pt x="8229" y="0"/>
                    </a:cubicBezTo>
                    <a:cubicBezTo>
                      <a:pt x="9257" y="14400"/>
                      <a:pt x="12343" y="21600"/>
                      <a:pt x="17486" y="21600"/>
                    </a:cubicBezTo>
                    <a:cubicBezTo>
                      <a:pt x="18514" y="21600"/>
                      <a:pt x="20571" y="21600"/>
                      <a:pt x="21600" y="21600"/>
                    </a:cubicBezTo>
                    <a:cubicBezTo>
                      <a:pt x="20571" y="21600"/>
                      <a:pt x="18514" y="21600"/>
                      <a:pt x="17486" y="21600"/>
                    </a:cubicBezTo>
                    <a:cubicBezTo>
                      <a:pt x="12343" y="21600"/>
                      <a:pt x="9257" y="14400"/>
                      <a:pt x="82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40" name="Shape 8440"/>
              <p:cNvSpPr/>
              <p:nvPr/>
            </p:nvSpPr>
            <p:spPr>
              <a:xfrm>
                <a:off x="941483" y="128224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41" name="Shape 8441"/>
              <p:cNvSpPr/>
              <p:nvPr/>
            </p:nvSpPr>
            <p:spPr>
              <a:xfrm>
                <a:off x="753248" y="13511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42" name="Shape 8442"/>
              <p:cNvSpPr/>
              <p:nvPr/>
            </p:nvSpPr>
            <p:spPr>
              <a:xfrm>
                <a:off x="988063" y="13958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21600"/>
                      <a:pt x="21600" y="21600"/>
                      <a:pt x="21600" y="0"/>
                    </a:cubicBezTo>
                    <a:cubicBezTo>
                      <a:pt x="21600" y="21600"/>
                      <a:pt x="108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43" name="Shape 8443"/>
              <p:cNvSpPr/>
              <p:nvPr/>
            </p:nvSpPr>
            <p:spPr>
              <a:xfrm>
                <a:off x="993837" y="13919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44" name="Shape 8444"/>
              <p:cNvSpPr/>
              <p:nvPr/>
            </p:nvSpPr>
            <p:spPr>
              <a:xfrm>
                <a:off x="983251" y="140311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45" name="Shape 8445"/>
              <p:cNvSpPr/>
              <p:nvPr/>
            </p:nvSpPr>
            <p:spPr>
              <a:xfrm>
                <a:off x="929359" y="146662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46" name="Shape 8446"/>
              <p:cNvSpPr/>
              <p:nvPr/>
            </p:nvSpPr>
            <p:spPr>
              <a:xfrm>
                <a:off x="910112" y="14708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21600" y="0"/>
                    </a:ln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47" name="Shape 8447"/>
              <p:cNvSpPr/>
              <p:nvPr/>
            </p:nvSpPr>
            <p:spPr>
              <a:xfrm>
                <a:off x="939558" y="14593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48" name="Shape 8448"/>
              <p:cNvSpPr/>
              <p:nvPr/>
            </p:nvSpPr>
            <p:spPr>
              <a:xfrm>
                <a:off x="600809" y="943107"/>
                <a:ext cx="232891" cy="2463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688" y="18860"/>
                    </a:moveTo>
                    <a:cubicBezTo>
                      <a:pt x="18028" y="12412"/>
                      <a:pt x="18028" y="12412"/>
                      <a:pt x="18028" y="12412"/>
                    </a:cubicBezTo>
                    <a:cubicBezTo>
                      <a:pt x="20920" y="12412"/>
                      <a:pt x="20920" y="12412"/>
                      <a:pt x="20920" y="12412"/>
                    </a:cubicBezTo>
                    <a:cubicBezTo>
                      <a:pt x="21260" y="12251"/>
                      <a:pt x="21260" y="12251"/>
                      <a:pt x="21260" y="12251"/>
                    </a:cubicBezTo>
                    <a:cubicBezTo>
                      <a:pt x="21600" y="9027"/>
                      <a:pt x="21600" y="9027"/>
                      <a:pt x="21600" y="9027"/>
                    </a:cubicBezTo>
                    <a:cubicBezTo>
                      <a:pt x="21600" y="9027"/>
                      <a:pt x="21600" y="9027"/>
                      <a:pt x="21600" y="9027"/>
                    </a:cubicBezTo>
                    <a:cubicBezTo>
                      <a:pt x="21090" y="9188"/>
                      <a:pt x="20580" y="9188"/>
                      <a:pt x="20069" y="9188"/>
                    </a:cubicBezTo>
                    <a:cubicBezTo>
                      <a:pt x="20069" y="9188"/>
                      <a:pt x="19899" y="9188"/>
                      <a:pt x="19729" y="9188"/>
                    </a:cubicBezTo>
                    <a:cubicBezTo>
                      <a:pt x="19559" y="9188"/>
                      <a:pt x="19559" y="9188"/>
                      <a:pt x="19389" y="9349"/>
                    </a:cubicBezTo>
                    <a:cubicBezTo>
                      <a:pt x="19219" y="9510"/>
                      <a:pt x="19049" y="9672"/>
                      <a:pt x="18879" y="9672"/>
                    </a:cubicBezTo>
                    <a:cubicBezTo>
                      <a:pt x="18709" y="9672"/>
                      <a:pt x="18709" y="9672"/>
                      <a:pt x="18709" y="9672"/>
                    </a:cubicBezTo>
                    <a:cubicBezTo>
                      <a:pt x="18028" y="9510"/>
                      <a:pt x="18198" y="8543"/>
                      <a:pt x="18369" y="7899"/>
                    </a:cubicBezTo>
                    <a:cubicBezTo>
                      <a:pt x="18369" y="7899"/>
                      <a:pt x="18369" y="7899"/>
                      <a:pt x="18369" y="7899"/>
                    </a:cubicBezTo>
                    <a:cubicBezTo>
                      <a:pt x="18539" y="7576"/>
                      <a:pt x="18028" y="7093"/>
                      <a:pt x="17688" y="6609"/>
                    </a:cubicBezTo>
                    <a:cubicBezTo>
                      <a:pt x="17178" y="6448"/>
                      <a:pt x="17348" y="5642"/>
                      <a:pt x="17688" y="4836"/>
                    </a:cubicBezTo>
                    <a:cubicBezTo>
                      <a:pt x="17688" y="4513"/>
                      <a:pt x="17858" y="4191"/>
                      <a:pt x="17858" y="4030"/>
                    </a:cubicBezTo>
                    <a:cubicBezTo>
                      <a:pt x="17518" y="3707"/>
                      <a:pt x="17348" y="2901"/>
                      <a:pt x="17348" y="2418"/>
                    </a:cubicBezTo>
                    <a:cubicBezTo>
                      <a:pt x="17348" y="2418"/>
                      <a:pt x="17348" y="2418"/>
                      <a:pt x="17348" y="2418"/>
                    </a:cubicBezTo>
                    <a:cubicBezTo>
                      <a:pt x="17348" y="2418"/>
                      <a:pt x="17348" y="2418"/>
                      <a:pt x="17178" y="2418"/>
                    </a:cubicBezTo>
                    <a:cubicBezTo>
                      <a:pt x="17008" y="2418"/>
                      <a:pt x="16838" y="2418"/>
                      <a:pt x="16498" y="2418"/>
                    </a:cubicBezTo>
                    <a:cubicBezTo>
                      <a:pt x="15817" y="2418"/>
                      <a:pt x="15477" y="2257"/>
                      <a:pt x="15307" y="2096"/>
                    </a:cubicBezTo>
                    <a:cubicBezTo>
                      <a:pt x="15137" y="1934"/>
                      <a:pt x="14967" y="1934"/>
                      <a:pt x="14627" y="1934"/>
                    </a:cubicBezTo>
                    <a:cubicBezTo>
                      <a:pt x="14457" y="1934"/>
                      <a:pt x="14287" y="1934"/>
                      <a:pt x="14117" y="2096"/>
                    </a:cubicBezTo>
                    <a:cubicBezTo>
                      <a:pt x="14117" y="2096"/>
                      <a:pt x="13946" y="2579"/>
                      <a:pt x="13946" y="2740"/>
                    </a:cubicBezTo>
                    <a:cubicBezTo>
                      <a:pt x="13776" y="3224"/>
                      <a:pt x="13776" y="3707"/>
                      <a:pt x="13266" y="3707"/>
                    </a:cubicBezTo>
                    <a:cubicBezTo>
                      <a:pt x="13096" y="3707"/>
                      <a:pt x="13096" y="3707"/>
                      <a:pt x="13096" y="3707"/>
                    </a:cubicBezTo>
                    <a:cubicBezTo>
                      <a:pt x="13096" y="3707"/>
                      <a:pt x="13096" y="3707"/>
                      <a:pt x="12926" y="3707"/>
                    </a:cubicBezTo>
                    <a:cubicBezTo>
                      <a:pt x="12586" y="3707"/>
                      <a:pt x="11735" y="3869"/>
                      <a:pt x="11055" y="4030"/>
                    </a:cubicBezTo>
                    <a:cubicBezTo>
                      <a:pt x="10035" y="4352"/>
                      <a:pt x="9524" y="3546"/>
                      <a:pt x="9184" y="2740"/>
                    </a:cubicBezTo>
                    <a:cubicBezTo>
                      <a:pt x="9014" y="2257"/>
                      <a:pt x="8844" y="2257"/>
                      <a:pt x="8674" y="2096"/>
                    </a:cubicBezTo>
                    <a:cubicBezTo>
                      <a:pt x="8334" y="1934"/>
                      <a:pt x="8164" y="1612"/>
                      <a:pt x="8334" y="1128"/>
                    </a:cubicBezTo>
                    <a:cubicBezTo>
                      <a:pt x="8504" y="645"/>
                      <a:pt x="8164" y="161"/>
                      <a:pt x="8164" y="0"/>
                    </a:cubicBezTo>
                    <a:cubicBezTo>
                      <a:pt x="7483" y="0"/>
                      <a:pt x="5443" y="0"/>
                      <a:pt x="3912" y="0"/>
                    </a:cubicBezTo>
                    <a:cubicBezTo>
                      <a:pt x="2551" y="0"/>
                      <a:pt x="2211" y="0"/>
                      <a:pt x="2211" y="0"/>
                    </a:cubicBezTo>
                    <a:cubicBezTo>
                      <a:pt x="2211" y="0"/>
                      <a:pt x="2211" y="0"/>
                      <a:pt x="2041" y="0"/>
                    </a:cubicBezTo>
                    <a:cubicBezTo>
                      <a:pt x="2041" y="0"/>
                      <a:pt x="2041" y="0"/>
                      <a:pt x="2041" y="0"/>
                    </a:cubicBezTo>
                    <a:cubicBezTo>
                      <a:pt x="2041" y="0"/>
                      <a:pt x="2041" y="0"/>
                      <a:pt x="2041" y="0"/>
                    </a:cubicBezTo>
                    <a:cubicBezTo>
                      <a:pt x="2041" y="0"/>
                      <a:pt x="2041" y="0"/>
                      <a:pt x="1871" y="0"/>
                    </a:cubicBezTo>
                    <a:cubicBezTo>
                      <a:pt x="1871" y="161"/>
                      <a:pt x="1871" y="161"/>
                      <a:pt x="1701" y="161"/>
                    </a:cubicBezTo>
                    <a:cubicBezTo>
                      <a:pt x="1701" y="161"/>
                      <a:pt x="1701" y="161"/>
                      <a:pt x="1701" y="161"/>
                    </a:cubicBezTo>
                    <a:cubicBezTo>
                      <a:pt x="1701" y="161"/>
                      <a:pt x="1531" y="322"/>
                      <a:pt x="1361" y="322"/>
                    </a:cubicBezTo>
                    <a:cubicBezTo>
                      <a:pt x="1361" y="322"/>
                      <a:pt x="1361" y="322"/>
                      <a:pt x="1361" y="322"/>
                    </a:cubicBezTo>
                    <a:cubicBezTo>
                      <a:pt x="1701" y="1451"/>
                      <a:pt x="2551" y="3063"/>
                      <a:pt x="2891" y="3707"/>
                    </a:cubicBezTo>
                    <a:cubicBezTo>
                      <a:pt x="3061" y="3869"/>
                      <a:pt x="3061" y="3869"/>
                      <a:pt x="3061" y="3869"/>
                    </a:cubicBezTo>
                    <a:cubicBezTo>
                      <a:pt x="3231" y="4191"/>
                      <a:pt x="3061" y="4675"/>
                      <a:pt x="2891" y="4997"/>
                    </a:cubicBezTo>
                    <a:cubicBezTo>
                      <a:pt x="2891" y="5158"/>
                      <a:pt x="2721" y="5481"/>
                      <a:pt x="2721" y="5964"/>
                    </a:cubicBezTo>
                    <a:cubicBezTo>
                      <a:pt x="2721" y="6287"/>
                      <a:pt x="3061" y="7093"/>
                      <a:pt x="3231" y="7737"/>
                    </a:cubicBezTo>
                    <a:cubicBezTo>
                      <a:pt x="3572" y="8382"/>
                      <a:pt x="3912" y="9027"/>
                      <a:pt x="3912" y="9672"/>
                    </a:cubicBezTo>
                    <a:cubicBezTo>
                      <a:pt x="4082" y="10961"/>
                      <a:pt x="3231" y="11606"/>
                      <a:pt x="2721" y="12412"/>
                    </a:cubicBezTo>
                    <a:cubicBezTo>
                      <a:pt x="2551" y="12573"/>
                      <a:pt x="2551" y="12573"/>
                      <a:pt x="2551" y="12573"/>
                    </a:cubicBezTo>
                    <a:cubicBezTo>
                      <a:pt x="1871" y="13379"/>
                      <a:pt x="1191" y="14991"/>
                      <a:pt x="1191" y="15797"/>
                    </a:cubicBezTo>
                    <a:cubicBezTo>
                      <a:pt x="1191" y="16603"/>
                      <a:pt x="850" y="17248"/>
                      <a:pt x="510" y="17731"/>
                    </a:cubicBezTo>
                    <a:cubicBezTo>
                      <a:pt x="340" y="17893"/>
                      <a:pt x="170" y="18215"/>
                      <a:pt x="170" y="18376"/>
                    </a:cubicBezTo>
                    <a:cubicBezTo>
                      <a:pt x="170" y="18860"/>
                      <a:pt x="170" y="19827"/>
                      <a:pt x="0" y="20472"/>
                    </a:cubicBezTo>
                    <a:cubicBezTo>
                      <a:pt x="0" y="20472"/>
                      <a:pt x="0" y="20472"/>
                      <a:pt x="0" y="20310"/>
                    </a:cubicBezTo>
                    <a:cubicBezTo>
                      <a:pt x="0" y="20310"/>
                      <a:pt x="170" y="20310"/>
                      <a:pt x="170" y="20310"/>
                    </a:cubicBezTo>
                    <a:cubicBezTo>
                      <a:pt x="170" y="20310"/>
                      <a:pt x="170" y="20310"/>
                      <a:pt x="170" y="20149"/>
                    </a:cubicBezTo>
                    <a:cubicBezTo>
                      <a:pt x="340" y="20149"/>
                      <a:pt x="340" y="20149"/>
                      <a:pt x="340" y="20149"/>
                    </a:cubicBezTo>
                    <a:cubicBezTo>
                      <a:pt x="340" y="20149"/>
                      <a:pt x="340" y="20149"/>
                      <a:pt x="510" y="20149"/>
                    </a:cubicBezTo>
                    <a:cubicBezTo>
                      <a:pt x="510" y="20149"/>
                      <a:pt x="510" y="19988"/>
                      <a:pt x="510" y="19988"/>
                    </a:cubicBezTo>
                    <a:cubicBezTo>
                      <a:pt x="680" y="19988"/>
                      <a:pt x="680" y="19988"/>
                      <a:pt x="850" y="19988"/>
                    </a:cubicBezTo>
                    <a:cubicBezTo>
                      <a:pt x="1191" y="19988"/>
                      <a:pt x="1361" y="20310"/>
                      <a:pt x="1531" y="20472"/>
                    </a:cubicBezTo>
                    <a:cubicBezTo>
                      <a:pt x="1531" y="20472"/>
                      <a:pt x="1531" y="20472"/>
                      <a:pt x="1531" y="20472"/>
                    </a:cubicBezTo>
                    <a:cubicBezTo>
                      <a:pt x="1531" y="20472"/>
                      <a:pt x="1531" y="20472"/>
                      <a:pt x="1531" y="20472"/>
                    </a:cubicBezTo>
                    <a:cubicBezTo>
                      <a:pt x="2381" y="19988"/>
                      <a:pt x="3061" y="20149"/>
                      <a:pt x="3742" y="20472"/>
                    </a:cubicBezTo>
                    <a:cubicBezTo>
                      <a:pt x="4252" y="20794"/>
                      <a:pt x="4762" y="20955"/>
                      <a:pt x="5272" y="20955"/>
                    </a:cubicBezTo>
                    <a:cubicBezTo>
                      <a:pt x="12076" y="20955"/>
                      <a:pt x="12076" y="20955"/>
                      <a:pt x="12076" y="20955"/>
                    </a:cubicBezTo>
                    <a:cubicBezTo>
                      <a:pt x="12756" y="21600"/>
                      <a:pt x="12756" y="21600"/>
                      <a:pt x="12756" y="21600"/>
                    </a:cubicBezTo>
                    <a:cubicBezTo>
                      <a:pt x="13096" y="21439"/>
                      <a:pt x="14457" y="21439"/>
                      <a:pt x="15477" y="21439"/>
                    </a:cubicBezTo>
                    <a:cubicBezTo>
                      <a:pt x="16498" y="21439"/>
                      <a:pt x="16838" y="21439"/>
                      <a:pt x="16838" y="21600"/>
                    </a:cubicBezTo>
                    <a:cubicBezTo>
                      <a:pt x="17008" y="21600"/>
                      <a:pt x="17178" y="21600"/>
                      <a:pt x="17518" y="21600"/>
                    </a:cubicBezTo>
                    <a:cubicBezTo>
                      <a:pt x="18369" y="21600"/>
                      <a:pt x="19219" y="21439"/>
                      <a:pt x="19559" y="21439"/>
                    </a:cubicBezTo>
                    <a:cubicBezTo>
                      <a:pt x="19729" y="21439"/>
                      <a:pt x="19729" y="21439"/>
                      <a:pt x="19729" y="21439"/>
                    </a:cubicBezTo>
                    <a:lnTo>
                      <a:pt x="17688" y="1886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49" name="Shape 8449"/>
              <p:cNvSpPr/>
              <p:nvPr/>
            </p:nvSpPr>
            <p:spPr>
              <a:xfrm>
                <a:off x="606584" y="11648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50" name="Shape 8450"/>
              <p:cNvSpPr/>
              <p:nvPr/>
            </p:nvSpPr>
            <p:spPr>
              <a:xfrm>
                <a:off x="597347" y="11721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51" name="Shape 8451"/>
              <p:cNvSpPr/>
              <p:nvPr/>
            </p:nvSpPr>
            <p:spPr>
              <a:xfrm>
                <a:off x="606970" y="11667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6200" y="14400"/>
                      <a:pt x="21600" y="21600"/>
                    </a:cubicBezTo>
                    <a:cubicBezTo>
                      <a:pt x="16200" y="144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52" name="Shape 8452"/>
              <p:cNvSpPr/>
              <p:nvPr/>
            </p:nvSpPr>
            <p:spPr>
              <a:xfrm>
                <a:off x="595422" y="117407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53" name="Shape 8453"/>
              <p:cNvSpPr/>
              <p:nvPr/>
            </p:nvSpPr>
            <p:spPr>
              <a:xfrm>
                <a:off x="799055" y="991224"/>
                <a:ext cx="232890" cy="2001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20807"/>
                    </a:moveTo>
                    <a:cubicBezTo>
                      <a:pt x="2571" y="20807"/>
                      <a:pt x="2571" y="20807"/>
                      <a:pt x="2743" y="20807"/>
                    </a:cubicBezTo>
                    <a:cubicBezTo>
                      <a:pt x="2743" y="20807"/>
                      <a:pt x="2914" y="20807"/>
                      <a:pt x="2914" y="20807"/>
                    </a:cubicBezTo>
                    <a:cubicBezTo>
                      <a:pt x="3086" y="20807"/>
                      <a:pt x="3086" y="20807"/>
                      <a:pt x="3257" y="20807"/>
                    </a:cubicBezTo>
                    <a:cubicBezTo>
                      <a:pt x="3257" y="20609"/>
                      <a:pt x="3257" y="20609"/>
                      <a:pt x="3429" y="20609"/>
                    </a:cubicBezTo>
                    <a:cubicBezTo>
                      <a:pt x="3429" y="20609"/>
                      <a:pt x="3600" y="20609"/>
                      <a:pt x="3771" y="20609"/>
                    </a:cubicBezTo>
                    <a:cubicBezTo>
                      <a:pt x="3771" y="20609"/>
                      <a:pt x="3771" y="20609"/>
                      <a:pt x="3943" y="20609"/>
                    </a:cubicBezTo>
                    <a:cubicBezTo>
                      <a:pt x="3943" y="20609"/>
                      <a:pt x="4114" y="20609"/>
                      <a:pt x="4286" y="20609"/>
                    </a:cubicBezTo>
                    <a:cubicBezTo>
                      <a:pt x="4286" y="20609"/>
                      <a:pt x="4286" y="20609"/>
                      <a:pt x="4286" y="20609"/>
                    </a:cubicBezTo>
                    <a:cubicBezTo>
                      <a:pt x="4457" y="20609"/>
                      <a:pt x="4629" y="20609"/>
                      <a:pt x="4800" y="20609"/>
                    </a:cubicBezTo>
                    <a:cubicBezTo>
                      <a:pt x="4800" y="20609"/>
                      <a:pt x="4800" y="20609"/>
                      <a:pt x="4800" y="20609"/>
                    </a:cubicBezTo>
                    <a:cubicBezTo>
                      <a:pt x="4800" y="20609"/>
                      <a:pt x="4800" y="20609"/>
                      <a:pt x="4800" y="20609"/>
                    </a:cubicBezTo>
                    <a:cubicBezTo>
                      <a:pt x="4971" y="20609"/>
                      <a:pt x="5486" y="20609"/>
                      <a:pt x="5657" y="20807"/>
                    </a:cubicBezTo>
                    <a:cubicBezTo>
                      <a:pt x="5657" y="21006"/>
                      <a:pt x="5829" y="21006"/>
                      <a:pt x="5829" y="21204"/>
                    </a:cubicBezTo>
                    <a:cubicBezTo>
                      <a:pt x="5829" y="21204"/>
                      <a:pt x="5829" y="21204"/>
                      <a:pt x="5829" y="21204"/>
                    </a:cubicBezTo>
                    <a:cubicBezTo>
                      <a:pt x="5829" y="21204"/>
                      <a:pt x="5829" y="21204"/>
                      <a:pt x="5829" y="21204"/>
                    </a:cubicBezTo>
                    <a:cubicBezTo>
                      <a:pt x="5829" y="21204"/>
                      <a:pt x="5829" y="21204"/>
                      <a:pt x="5829" y="21204"/>
                    </a:cubicBezTo>
                    <a:cubicBezTo>
                      <a:pt x="6000" y="21204"/>
                      <a:pt x="6000" y="21204"/>
                      <a:pt x="6171" y="21204"/>
                    </a:cubicBezTo>
                    <a:cubicBezTo>
                      <a:pt x="6171" y="21204"/>
                      <a:pt x="6171" y="21204"/>
                      <a:pt x="6171" y="21204"/>
                    </a:cubicBezTo>
                    <a:cubicBezTo>
                      <a:pt x="6343" y="21204"/>
                      <a:pt x="6343" y="21204"/>
                      <a:pt x="6514" y="21204"/>
                    </a:cubicBezTo>
                    <a:cubicBezTo>
                      <a:pt x="6514" y="21204"/>
                      <a:pt x="6514" y="21204"/>
                      <a:pt x="6514" y="21204"/>
                    </a:cubicBezTo>
                    <a:cubicBezTo>
                      <a:pt x="6514" y="21204"/>
                      <a:pt x="6514" y="21204"/>
                      <a:pt x="6686" y="21204"/>
                    </a:cubicBezTo>
                    <a:cubicBezTo>
                      <a:pt x="6857" y="21204"/>
                      <a:pt x="7029" y="21204"/>
                      <a:pt x="7371" y="21402"/>
                    </a:cubicBezTo>
                    <a:cubicBezTo>
                      <a:pt x="7714" y="21402"/>
                      <a:pt x="8400" y="21600"/>
                      <a:pt x="8743" y="21600"/>
                    </a:cubicBezTo>
                    <a:cubicBezTo>
                      <a:pt x="8914" y="21600"/>
                      <a:pt x="8914" y="21600"/>
                      <a:pt x="8914" y="21600"/>
                    </a:cubicBezTo>
                    <a:cubicBezTo>
                      <a:pt x="9086" y="21600"/>
                      <a:pt x="9257" y="21006"/>
                      <a:pt x="9429" y="20807"/>
                    </a:cubicBezTo>
                    <a:cubicBezTo>
                      <a:pt x="9943" y="20015"/>
                      <a:pt x="10457" y="19222"/>
                      <a:pt x="10971" y="19024"/>
                    </a:cubicBezTo>
                    <a:cubicBezTo>
                      <a:pt x="11657" y="18826"/>
                      <a:pt x="12343" y="18033"/>
                      <a:pt x="12514" y="17835"/>
                    </a:cubicBezTo>
                    <a:cubicBezTo>
                      <a:pt x="12514" y="17240"/>
                      <a:pt x="12686" y="16646"/>
                      <a:pt x="13886" y="16448"/>
                    </a:cubicBezTo>
                    <a:cubicBezTo>
                      <a:pt x="13886" y="16448"/>
                      <a:pt x="13886" y="16448"/>
                      <a:pt x="13886" y="16448"/>
                    </a:cubicBezTo>
                    <a:cubicBezTo>
                      <a:pt x="15257" y="16250"/>
                      <a:pt x="15257" y="16250"/>
                      <a:pt x="15257" y="16250"/>
                    </a:cubicBezTo>
                    <a:cubicBezTo>
                      <a:pt x="14914" y="14862"/>
                      <a:pt x="14914" y="14862"/>
                      <a:pt x="14914" y="14862"/>
                    </a:cubicBezTo>
                    <a:cubicBezTo>
                      <a:pt x="15086" y="14664"/>
                      <a:pt x="15086" y="14664"/>
                      <a:pt x="15086" y="14664"/>
                    </a:cubicBezTo>
                    <a:cubicBezTo>
                      <a:pt x="15257" y="14664"/>
                      <a:pt x="15429" y="14466"/>
                      <a:pt x="15771" y="14466"/>
                    </a:cubicBezTo>
                    <a:cubicBezTo>
                      <a:pt x="18000" y="13475"/>
                      <a:pt x="19200" y="12881"/>
                      <a:pt x="19886" y="12683"/>
                    </a:cubicBezTo>
                    <a:cubicBezTo>
                      <a:pt x="19886" y="12683"/>
                      <a:pt x="20057" y="12683"/>
                      <a:pt x="20057" y="12484"/>
                    </a:cubicBezTo>
                    <a:cubicBezTo>
                      <a:pt x="20057" y="12484"/>
                      <a:pt x="20057" y="12484"/>
                      <a:pt x="20057" y="12484"/>
                    </a:cubicBezTo>
                    <a:cubicBezTo>
                      <a:pt x="20057" y="12484"/>
                      <a:pt x="20057" y="12484"/>
                      <a:pt x="20057" y="12286"/>
                    </a:cubicBezTo>
                    <a:cubicBezTo>
                      <a:pt x="20057" y="12286"/>
                      <a:pt x="20057" y="12286"/>
                      <a:pt x="20057" y="12286"/>
                    </a:cubicBezTo>
                    <a:cubicBezTo>
                      <a:pt x="19886" y="12088"/>
                      <a:pt x="19886" y="12088"/>
                      <a:pt x="19886" y="12088"/>
                    </a:cubicBezTo>
                    <a:cubicBezTo>
                      <a:pt x="19886" y="12088"/>
                      <a:pt x="19886" y="12088"/>
                      <a:pt x="19886" y="11890"/>
                    </a:cubicBezTo>
                    <a:cubicBezTo>
                      <a:pt x="19886" y="11890"/>
                      <a:pt x="19886" y="11890"/>
                      <a:pt x="19886" y="11890"/>
                    </a:cubicBezTo>
                    <a:cubicBezTo>
                      <a:pt x="19886" y="11890"/>
                      <a:pt x="19886" y="11890"/>
                      <a:pt x="19886" y="11692"/>
                    </a:cubicBezTo>
                    <a:cubicBezTo>
                      <a:pt x="20057" y="11494"/>
                      <a:pt x="20057" y="11494"/>
                      <a:pt x="20057" y="11494"/>
                    </a:cubicBezTo>
                    <a:cubicBezTo>
                      <a:pt x="20057" y="11494"/>
                      <a:pt x="20057" y="11494"/>
                      <a:pt x="20057" y="11494"/>
                    </a:cubicBezTo>
                    <a:cubicBezTo>
                      <a:pt x="20229" y="11295"/>
                      <a:pt x="20229" y="10106"/>
                      <a:pt x="20229" y="9710"/>
                    </a:cubicBezTo>
                    <a:cubicBezTo>
                      <a:pt x="20229" y="9116"/>
                      <a:pt x="20571" y="9116"/>
                      <a:pt x="20914" y="8917"/>
                    </a:cubicBezTo>
                    <a:cubicBezTo>
                      <a:pt x="20571" y="7927"/>
                      <a:pt x="20743" y="5747"/>
                      <a:pt x="20914" y="5350"/>
                    </a:cubicBezTo>
                    <a:cubicBezTo>
                      <a:pt x="21086" y="5152"/>
                      <a:pt x="21257" y="4756"/>
                      <a:pt x="21429" y="4756"/>
                    </a:cubicBezTo>
                    <a:cubicBezTo>
                      <a:pt x="21600" y="4756"/>
                      <a:pt x="21600" y="4756"/>
                      <a:pt x="21600" y="4756"/>
                    </a:cubicBezTo>
                    <a:cubicBezTo>
                      <a:pt x="21600" y="4558"/>
                      <a:pt x="21600" y="4558"/>
                      <a:pt x="21429" y="4360"/>
                    </a:cubicBezTo>
                    <a:cubicBezTo>
                      <a:pt x="21429" y="4360"/>
                      <a:pt x="21429" y="4360"/>
                      <a:pt x="21429" y="4360"/>
                    </a:cubicBezTo>
                    <a:cubicBezTo>
                      <a:pt x="21429" y="4161"/>
                      <a:pt x="21429" y="4161"/>
                      <a:pt x="21257" y="3963"/>
                    </a:cubicBezTo>
                    <a:cubicBezTo>
                      <a:pt x="21257" y="3963"/>
                      <a:pt x="21257" y="3963"/>
                      <a:pt x="21257" y="3765"/>
                    </a:cubicBezTo>
                    <a:cubicBezTo>
                      <a:pt x="21257" y="3567"/>
                      <a:pt x="21086" y="3171"/>
                      <a:pt x="20914" y="2972"/>
                    </a:cubicBezTo>
                    <a:cubicBezTo>
                      <a:pt x="20914" y="2972"/>
                      <a:pt x="20914" y="2972"/>
                      <a:pt x="20914" y="2972"/>
                    </a:cubicBezTo>
                    <a:cubicBezTo>
                      <a:pt x="20914" y="2972"/>
                      <a:pt x="20914" y="2774"/>
                      <a:pt x="20743" y="2774"/>
                    </a:cubicBezTo>
                    <a:cubicBezTo>
                      <a:pt x="20743" y="2774"/>
                      <a:pt x="20743" y="2774"/>
                      <a:pt x="20743" y="2774"/>
                    </a:cubicBezTo>
                    <a:cubicBezTo>
                      <a:pt x="20571" y="2576"/>
                      <a:pt x="19371" y="1982"/>
                      <a:pt x="18686" y="1783"/>
                    </a:cubicBezTo>
                    <a:cubicBezTo>
                      <a:pt x="18686" y="1783"/>
                      <a:pt x="18514" y="1783"/>
                      <a:pt x="18514" y="1783"/>
                    </a:cubicBezTo>
                    <a:cubicBezTo>
                      <a:pt x="18343" y="1585"/>
                      <a:pt x="18000" y="1387"/>
                      <a:pt x="17657" y="1189"/>
                    </a:cubicBezTo>
                    <a:cubicBezTo>
                      <a:pt x="17314" y="1189"/>
                      <a:pt x="16971" y="991"/>
                      <a:pt x="16800" y="991"/>
                    </a:cubicBezTo>
                    <a:cubicBezTo>
                      <a:pt x="16800" y="991"/>
                      <a:pt x="16800" y="991"/>
                      <a:pt x="16800" y="991"/>
                    </a:cubicBezTo>
                    <a:cubicBezTo>
                      <a:pt x="16800" y="793"/>
                      <a:pt x="16800" y="793"/>
                      <a:pt x="16629" y="793"/>
                    </a:cubicBezTo>
                    <a:cubicBezTo>
                      <a:pt x="16629" y="793"/>
                      <a:pt x="16629" y="793"/>
                      <a:pt x="16629" y="793"/>
                    </a:cubicBezTo>
                    <a:cubicBezTo>
                      <a:pt x="16629" y="793"/>
                      <a:pt x="16629" y="793"/>
                      <a:pt x="16629" y="793"/>
                    </a:cubicBezTo>
                    <a:cubicBezTo>
                      <a:pt x="16629" y="793"/>
                      <a:pt x="16457" y="793"/>
                      <a:pt x="16457" y="793"/>
                    </a:cubicBezTo>
                    <a:cubicBezTo>
                      <a:pt x="16457" y="793"/>
                      <a:pt x="16457" y="793"/>
                      <a:pt x="16457" y="793"/>
                    </a:cubicBezTo>
                    <a:cubicBezTo>
                      <a:pt x="16457" y="793"/>
                      <a:pt x="16457" y="793"/>
                      <a:pt x="16286" y="793"/>
                    </a:cubicBezTo>
                    <a:cubicBezTo>
                      <a:pt x="16286" y="793"/>
                      <a:pt x="16286" y="793"/>
                      <a:pt x="16286" y="793"/>
                    </a:cubicBezTo>
                    <a:cubicBezTo>
                      <a:pt x="16286" y="594"/>
                      <a:pt x="16114" y="594"/>
                      <a:pt x="16114" y="594"/>
                    </a:cubicBezTo>
                    <a:cubicBezTo>
                      <a:pt x="16114" y="594"/>
                      <a:pt x="16114" y="594"/>
                      <a:pt x="16114" y="594"/>
                    </a:cubicBezTo>
                    <a:cubicBezTo>
                      <a:pt x="15943" y="594"/>
                      <a:pt x="15943" y="594"/>
                      <a:pt x="15943" y="396"/>
                    </a:cubicBezTo>
                    <a:cubicBezTo>
                      <a:pt x="15943" y="396"/>
                      <a:pt x="15771" y="396"/>
                      <a:pt x="15771" y="396"/>
                    </a:cubicBezTo>
                    <a:cubicBezTo>
                      <a:pt x="15771" y="396"/>
                      <a:pt x="15771" y="198"/>
                      <a:pt x="15600" y="198"/>
                    </a:cubicBezTo>
                    <a:cubicBezTo>
                      <a:pt x="15600" y="198"/>
                      <a:pt x="15600" y="198"/>
                      <a:pt x="15429" y="198"/>
                    </a:cubicBezTo>
                    <a:cubicBezTo>
                      <a:pt x="15429" y="198"/>
                      <a:pt x="15429" y="198"/>
                      <a:pt x="15429" y="0"/>
                    </a:cubicBezTo>
                    <a:cubicBezTo>
                      <a:pt x="15429" y="0"/>
                      <a:pt x="15429" y="0"/>
                      <a:pt x="15429" y="0"/>
                    </a:cubicBezTo>
                    <a:cubicBezTo>
                      <a:pt x="15257" y="198"/>
                      <a:pt x="15257" y="198"/>
                      <a:pt x="15086" y="198"/>
                    </a:cubicBezTo>
                    <a:cubicBezTo>
                      <a:pt x="15086" y="198"/>
                      <a:pt x="15086" y="198"/>
                      <a:pt x="15086" y="198"/>
                    </a:cubicBezTo>
                    <a:cubicBezTo>
                      <a:pt x="14914" y="198"/>
                      <a:pt x="14743" y="396"/>
                      <a:pt x="14743" y="396"/>
                    </a:cubicBezTo>
                    <a:cubicBezTo>
                      <a:pt x="14743" y="396"/>
                      <a:pt x="14571" y="396"/>
                      <a:pt x="14571" y="396"/>
                    </a:cubicBezTo>
                    <a:cubicBezTo>
                      <a:pt x="14400" y="396"/>
                      <a:pt x="14400" y="396"/>
                      <a:pt x="14229" y="396"/>
                    </a:cubicBezTo>
                    <a:cubicBezTo>
                      <a:pt x="14229" y="396"/>
                      <a:pt x="14229" y="396"/>
                      <a:pt x="14057" y="396"/>
                    </a:cubicBezTo>
                    <a:cubicBezTo>
                      <a:pt x="14057" y="396"/>
                      <a:pt x="13886" y="396"/>
                      <a:pt x="13714" y="396"/>
                    </a:cubicBezTo>
                    <a:cubicBezTo>
                      <a:pt x="13029" y="396"/>
                      <a:pt x="13029" y="396"/>
                      <a:pt x="13029" y="396"/>
                    </a:cubicBezTo>
                    <a:cubicBezTo>
                      <a:pt x="13029" y="396"/>
                      <a:pt x="13029" y="594"/>
                      <a:pt x="13029" y="594"/>
                    </a:cubicBezTo>
                    <a:cubicBezTo>
                      <a:pt x="13029" y="991"/>
                      <a:pt x="13200" y="1387"/>
                      <a:pt x="12857" y="1783"/>
                    </a:cubicBezTo>
                    <a:cubicBezTo>
                      <a:pt x="12514" y="1982"/>
                      <a:pt x="12514" y="2180"/>
                      <a:pt x="12514" y="2378"/>
                    </a:cubicBezTo>
                    <a:cubicBezTo>
                      <a:pt x="12857" y="2576"/>
                      <a:pt x="12857" y="3369"/>
                      <a:pt x="12686" y="4360"/>
                    </a:cubicBezTo>
                    <a:cubicBezTo>
                      <a:pt x="12686" y="4756"/>
                      <a:pt x="12514" y="4954"/>
                      <a:pt x="12514" y="5152"/>
                    </a:cubicBezTo>
                    <a:cubicBezTo>
                      <a:pt x="12514" y="5549"/>
                      <a:pt x="12514" y="5945"/>
                      <a:pt x="12343" y="6341"/>
                    </a:cubicBezTo>
                    <a:cubicBezTo>
                      <a:pt x="12171" y="6539"/>
                      <a:pt x="12171" y="6738"/>
                      <a:pt x="12171" y="6936"/>
                    </a:cubicBezTo>
                    <a:cubicBezTo>
                      <a:pt x="12171" y="7134"/>
                      <a:pt x="12343" y="7332"/>
                      <a:pt x="12514" y="7530"/>
                    </a:cubicBezTo>
                    <a:cubicBezTo>
                      <a:pt x="12686" y="7927"/>
                      <a:pt x="12857" y="8521"/>
                      <a:pt x="13200" y="8521"/>
                    </a:cubicBezTo>
                    <a:cubicBezTo>
                      <a:pt x="13371" y="8719"/>
                      <a:pt x="13714" y="8521"/>
                      <a:pt x="13886" y="8323"/>
                    </a:cubicBezTo>
                    <a:cubicBezTo>
                      <a:pt x="14057" y="8323"/>
                      <a:pt x="14229" y="8125"/>
                      <a:pt x="14400" y="8125"/>
                    </a:cubicBezTo>
                    <a:cubicBezTo>
                      <a:pt x="14914" y="8125"/>
                      <a:pt x="14914" y="9116"/>
                      <a:pt x="14914" y="10106"/>
                    </a:cubicBezTo>
                    <a:cubicBezTo>
                      <a:pt x="14914" y="10899"/>
                      <a:pt x="14571" y="11295"/>
                      <a:pt x="14571" y="11494"/>
                    </a:cubicBezTo>
                    <a:cubicBezTo>
                      <a:pt x="14400" y="11494"/>
                      <a:pt x="14400" y="11494"/>
                      <a:pt x="14400" y="11494"/>
                    </a:cubicBezTo>
                    <a:cubicBezTo>
                      <a:pt x="14400" y="11494"/>
                      <a:pt x="13886" y="11692"/>
                      <a:pt x="13543" y="11692"/>
                    </a:cubicBezTo>
                    <a:cubicBezTo>
                      <a:pt x="13200" y="11692"/>
                      <a:pt x="12857" y="11494"/>
                      <a:pt x="12686" y="11295"/>
                    </a:cubicBezTo>
                    <a:cubicBezTo>
                      <a:pt x="12171" y="10899"/>
                      <a:pt x="11829" y="9908"/>
                      <a:pt x="11829" y="9314"/>
                    </a:cubicBezTo>
                    <a:cubicBezTo>
                      <a:pt x="11657" y="9314"/>
                      <a:pt x="11486" y="9116"/>
                      <a:pt x="10629" y="9116"/>
                    </a:cubicBezTo>
                    <a:cubicBezTo>
                      <a:pt x="10286" y="9116"/>
                      <a:pt x="9771" y="8719"/>
                      <a:pt x="9429" y="7728"/>
                    </a:cubicBezTo>
                    <a:cubicBezTo>
                      <a:pt x="9429" y="7927"/>
                      <a:pt x="9257" y="7927"/>
                      <a:pt x="9257" y="7927"/>
                    </a:cubicBezTo>
                    <a:cubicBezTo>
                      <a:pt x="9257" y="8521"/>
                      <a:pt x="8571" y="8521"/>
                      <a:pt x="8057" y="8521"/>
                    </a:cubicBezTo>
                    <a:cubicBezTo>
                      <a:pt x="7886" y="8521"/>
                      <a:pt x="7543" y="8521"/>
                      <a:pt x="7200" y="8323"/>
                    </a:cubicBezTo>
                    <a:cubicBezTo>
                      <a:pt x="7029" y="8125"/>
                      <a:pt x="6686" y="7927"/>
                      <a:pt x="6686" y="7927"/>
                    </a:cubicBezTo>
                    <a:cubicBezTo>
                      <a:pt x="6514" y="8125"/>
                      <a:pt x="6171" y="8125"/>
                      <a:pt x="5829" y="7728"/>
                    </a:cubicBezTo>
                    <a:cubicBezTo>
                      <a:pt x="5657" y="7530"/>
                      <a:pt x="5486" y="7134"/>
                      <a:pt x="5486" y="6738"/>
                    </a:cubicBezTo>
                    <a:cubicBezTo>
                      <a:pt x="5314" y="6738"/>
                      <a:pt x="4971" y="6936"/>
                      <a:pt x="4800" y="6936"/>
                    </a:cubicBezTo>
                    <a:cubicBezTo>
                      <a:pt x="4800" y="6936"/>
                      <a:pt x="4629" y="7134"/>
                      <a:pt x="4629" y="7134"/>
                    </a:cubicBezTo>
                    <a:cubicBezTo>
                      <a:pt x="4457" y="7134"/>
                      <a:pt x="4457" y="6936"/>
                      <a:pt x="4286" y="6936"/>
                    </a:cubicBezTo>
                    <a:cubicBezTo>
                      <a:pt x="4286" y="6936"/>
                      <a:pt x="4286" y="6936"/>
                      <a:pt x="4286" y="6936"/>
                    </a:cubicBezTo>
                    <a:cubicBezTo>
                      <a:pt x="4286" y="6936"/>
                      <a:pt x="4286" y="6936"/>
                      <a:pt x="4114" y="6936"/>
                    </a:cubicBezTo>
                    <a:cubicBezTo>
                      <a:pt x="4114" y="6936"/>
                      <a:pt x="4114" y="6936"/>
                      <a:pt x="4114" y="6936"/>
                    </a:cubicBezTo>
                    <a:cubicBezTo>
                      <a:pt x="4114" y="6738"/>
                      <a:pt x="4114" y="6738"/>
                      <a:pt x="4114" y="6738"/>
                    </a:cubicBezTo>
                    <a:cubicBezTo>
                      <a:pt x="4114" y="6738"/>
                      <a:pt x="3943" y="6738"/>
                      <a:pt x="3943" y="6738"/>
                    </a:cubicBezTo>
                    <a:cubicBezTo>
                      <a:pt x="3943" y="6539"/>
                      <a:pt x="3943" y="6539"/>
                      <a:pt x="3943" y="6539"/>
                    </a:cubicBezTo>
                    <a:cubicBezTo>
                      <a:pt x="3943" y="6539"/>
                      <a:pt x="3943" y="6539"/>
                      <a:pt x="3943" y="6539"/>
                    </a:cubicBezTo>
                    <a:cubicBezTo>
                      <a:pt x="3600" y="10106"/>
                      <a:pt x="3600" y="10106"/>
                      <a:pt x="3600" y="10106"/>
                    </a:cubicBezTo>
                    <a:cubicBezTo>
                      <a:pt x="2914" y="10899"/>
                      <a:pt x="2914" y="10899"/>
                      <a:pt x="2914" y="10899"/>
                    </a:cubicBezTo>
                    <a:cubicBezTo>
                      <a:pt x="171" y="10899"/>
                      <a:pt x="171" y="10899"/>
                      <a:pt x="171" y="10899"/>
                    </a:cubicBezTo>
                    <a:cubicBezTo>
                      <a:pt x="0" y="17835"/>
                      <a:pt x="0" y="17835"/>
                      <a:pt x="0" y="17835"/>
                    </a:cubicBezTo>
                    <a:cubicBezTo>
                      <a:pt x="2057" y="21006"/>
                      <a:pt x="2057" y="21006"/>
                      <a:pt x="2057" y="21006"/>
                    </a:cubicBezTo>
                    <a:cubicBezTo>
                      <a:pt x="2057" y="21006"/>
                      <a:pt x="2057" y="21006"/>
                      <a:pt x="2229" y="21006"/>
                    </a:cubicBezTo>
                    <a:cubicBezTo>
                      <a:pt x="2229" y="20807"/>
                      <a:pt x="2400" y="20807"/>
                      <a:pt x="2400" y="208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54" name="Shape 8454"/>
              <p:cNvSpPr/>
              <p:nvPr/>
            </p:nvSpPr>
            <p:spPr>
              <a:xfrm>
                <a:off x="822538" y="11836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55" name="Shape 8455"/>
              <p:cNvSpPr/>
              <p:nvPr/>
            </p:nvSpPr>
            <p:spPr>
              <a:xfrm>
                <a:off x="834086" y="11817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56" name="Shape 8456"/>
              <p:cNvSpPr/>
              <p:nvPr/>
            </p:nvSpPr>
            <p:spPr>
              <a:xfrm>
                <a:off x="828312" y="11763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21600"/>
                    </a:cubicBezTo>
                    <a:cubicBezTo>
                      <a:pt x="0" y="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57" name="Shape 8457"/>
              <p:cNvSpPr/>
              <p:nvPr/>
            </p:nvSpPr>
            <p:spPr>
              <a:xfrm>
                <a:off x="849484" y="11763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7280" y="0"/>
                      <a:pt x="21600" y="21600"/>
                    </a:cubicBezTo>
                    <a:cubicBezTo>
                      <a:pt x="1728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58" name="Shape 8458"/>
              <p:cNvSpPr/>
              <p:nvPr/>
            </p:nvSpPr>
            <p:spPr>
              <a:xfrm>
                <a:off x="818688" y="11783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0"/>
                      <a:pt x="0" y="21600"/>
                    </a:cubicBezTo>
                    <a:cubicBezTo>
                      <a:pt x="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59" name="Shape 8459"/>
              <p:cNvSpPr/>
              <p:nvPr/>
            </p:nvSpPr>
            <p:spPr>
              <a:xfrm>
                <a:off x="861032" y="11875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60" name="Shape 8460"/>
              <p:cNvSpPr/>
              <p:nvPr/>
            </p:nvSpPr>
            <p:spPr>
              <a:xfrm>
                <a:off x="949182" y="1135964"/>
                <a:ext cx="1347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61" name="Shape 8461"/>
              <p:cNvSpPr/>
              <p:nvPr/>
            </p:nvSpPr>
            <p:spPr>
              <a:xfrm>
                <a:off x="858145" y="11875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62" name="Shape 8462"/>
              <p:cNvSpPr/>
              <p:nvPr/>
            </p:nvSpPr>
            <p:spPr>
              <a:xfrm>
                <a:off x="799055" y="1156749"/>
                <a:ext cx="23097" cy="288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63" name="Shape 8463"/>
              <p:cNvSpPr/>
              <p:nvPr/>
            </p:nvSpPr>
            <p:spPr>
              <a:xfrm>
                <a:off x="941483" y="841097"/>
                <a:ext cx="32721" cy="269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000" y="0"/>
                    </a:moveTo>
                    <a:cubicBezTo>
                      <a:pt x="18000" y="0"/>
                      <a:pt x="16800" y="1543"/>
                      <a:pt x="16800" y="1543"/>
                    </a:cubicBezTo>
                    <a:cubicBezTo>
                      <a:pt x="16800" y="1543"/>
                      <a:pt x="15600" y="1543"/>
                      <a:pt x="15600" y="1543"/>
                    </a:cubicBezTo>
                    <a:cubicBezTo>
                      <a:pt x="15600" y="1543"/>
                      <a:pt x="15600" y="1543"/>
                      <a:pt x="15600" y="1543"/>
                    </a:cubicBezTo>
                    <a:cubicBezTo>
                      <a:pt x="14400" y="1543"/>
                      <a:pt x="14400" y="1543"/>
                      <a:pt x="14400" y="1543"/>
                    </a:cubicBezTo>
                    <a:cubicBezTo>
                      <a:pt x="14400" y="1543"/>
                      <a:pt x="14400" y="1543"/>
                      <a:pt x="14400" y="1543"/>
                    </a:cubicBezTo>
                    <a:cubicBezTo>
                      <a:pt x="13200" y="1543"/>
                      <a:pt x="13200" y="3086"/>
                      <a:pt x="13200" y="3086"/>
                    </a:cubicBezTo>
                    <a:cubicBezTo>
                      <a:pt x="13200" y="3086"/>
                      <a:pt x="13200" y="3086"/>
                      <a:pt x="13200" y="3086"/>
                    </a:cubicBezTo>
                    <a:cubicBezTo>
                      <a:pt x="12000" y="3086"/>
                      <a:pt x="10800" y="4629"/>
                      <a:pt x="9600" y="4629"/>
                    </a:cubicBezTo>
                    <a:cubicBezTo>
                      <a:pt x="9600" y="4629"/>
                      <a:pt x="9600" y="4629"/>
                      <a:pt x="9600" y="4629"/>
                    </a:cubicBezTo>
                    <a:cubicBezTo>
                      <a:pt x="8400" y="4629"/>
                      <a:pt x="8400" y="4629"/>
                      <a:pt x="8400" y="4629"/>
                    </a:cubicBezTo>
                    <a:cubicBezTo>
                      <a:pt x="8400" y="4629"/>
                      <a:pt x="7200" y="4629"/>
                      <a:pt x="7200" y="4629"/>
                    </a:cubicBezTo>
                    <a:cubicBezTo>
                      <a:pt x="7200" y="4629"/>
                      <a:pt x="7200" y="4629"/>
                      <a:pt x="7200" y="4629"/>
                    </a:cubicBezTo>
                    <a:cubicBezTo>
                      <a:pt x="7200" y="4629"/>
                      <a:pt x="6000" y="4629"/>
                      <a:pt x="6000" y="4629"/>
                    </a:cubicBezTo>
                    <a:cubicBezTo>
                      <a:pt x="6000" y="4629"/>
                      <a:pt x="6000" y="4629"/>
                      <a:pt x="6000" y="4629"/>
                    </a:cubicBezTo>
                    <a:cubicBezTo>
                      <a:pt x="6000" y="4629"/>
                      <a:pt x="4800" y="6171"/>
                      <a:pt x="4800" y="6171"/>
                    </a:cubicBezTo>
                    <a:cubicBezTo>
                      <a:pt x="3600" y="6171"/>
                      <a:pt x="3600" y="10800"/>
                      <a:pt x="3600" y="13886"/>
                    </a:cubicBezTo>
                    <a:cubicBezTo>
                      <a:pt x="3600" y="16971"/>
                      <a:pt x="3600" y="16971"/>
                      <a:pt x="3600" y="16971"/>
                    </a:cubicBezTo>
                    <a:cubicBezTo>
                      <a:pt x="1200" y="16971"/>
                      <a:pt x="1200" y="16971"/>
                      <a:pt x="1200" y="16971"/>
                    </a:cubicBezTo>
                    <a:cubicBezTo>
                      <a:pt x="0" y="16971"/>
                      <a:pt x="0" y="18514"/>
                      <a:pt x="0" y="18514"/>
                    </a:cubicBezTo>
                    <a:cubicBezTo>
                      <a:pt x="0" y="20057"/>
                      <a:pt x="0" y="20057"/>
                      <a:pt x="1200" y="20057"/>
                    </a:cubicBezTo>
                    <a:cubicBezTo>
                      <a:pt x="1200" y="20057"/>
                      <a:pt x="1200" y="20057"/>
                      <a:pt x="1200" y="20057"/>
                    </a:cubicBezTo>
                    <a:cubicBezTo>
                      <a:pt x="1200" y="20057"/>
                      <a:pt x="1200" y="20057"/>
                      <a:pt x="1200" y="21600"/>
                    </a:cubicBezTo>
                    <a:cubicBezTo>
                      <a:pt x="1200" y="21600"/>
                      <a:pt x="1200" y="21600"/>
                      <a:pt x="1200" y="21600"/>
                    </a:cubicBezTo>
                    <a:cubicBezTo>
                      <a:pt x="1200" y="21600"/>
                      <a:pt x="2400" y="21600"/>
                      <a:pt x="2400" y="21600"/>
                    </a:cubicBezTo>
                    <a:cubicBezTo>
                      <a:pt x="2400" y="21600"/>
                      <a:pt x="3600" y="21600"/>
                      <a:pt x="3600" y="21600"/>
                    </a:cubicBezTo>
                    <a:cubicBezTo>
                      <a:pt x="4800" y="21600"/>
                      <a:pt x="4800" y="21600"/>
                      <a:pt x="6000" y="21600"/>
                    </a:cubicBezTo>
                    <a:cubicBezTo>
                      <a:pt x="7200" y="21600"/>
                      <a:pt x="8400" y="21600"/>
                      <a:pt x="9600" y="21600"/>
                    </a:cubicBezTo>
                    <a:cubicBezTo>
                      <a:pt x="9600" y="20057"/>
                      <a:pt x="9600" y="20057"/>
                      <a:pt x="9600" y="20057"/>
                    </a:cubicBezTo>
                    <a:cubicBezTo>
                      <a:pt x="9600" y="15429"/>
                      <a:pt x="9600" y="15429"/>
                      <a:pt x="9600" y="15429"/>
                    </a:cubicBezTo>
                    <a:cubicBezTo>
                      <a:pt x="12000" y="16971"/>
                      <a:pt x="12000" y="16971"/>
                      <a:pt x="12000" y="16971"/>
                    </a:cubicBezTo>
                    <a:cubicBezTo>
                      <a:pt x="12000" y="16971"/>
                      <a:pt x="12000" y="16971"/>
                      <a:pt x="12000" y="16971"/>
                    </a:cubicBezTo>
                    <a:cubicBezTo>
                      <a:pt x="13200" y="16971"/>
                      <a:pt x="15600" y="16971"/>
                      <a:pt x="18000" y="15429"/>
                    </a:cubicBezTo>
                    <a:cubicBezTo>
                      <a:pt x="18000" y="15429"/>
                      <a:pt x="18000" y="15429"/>
                      <a:pt x="18000" y="15429"/>
                    </a:cubicBezTo>
                    <a:cubicBezTo>
                      <a:pt x="21600" y="15429"/>
                      <a:pt x="21600" y="15429"/>
                      <a:pt x="21600" y="15429"/>
                    </a:cubicBezTo>
                    <a:cubicBezTo>
                      <a:pt x="21600" y="12343"/>
                      <a:pt x="20400" y="7714"/>
                      <a:pt x="19200" y="6171"/>
                    </a:cubicBezTo>
                    <a:cubicBezTo>
                      <a:pt x="18000" y="0"/>
                      <a:pt x="18000" y="0"/>
                      <a:pt x="18000" y="0"/>
                    </a:cubicBezTo>
                    <a:cubicBezTo>
                      <a:pt x="18000" y="0"/>
                      <a:pt x="18000" y="0"/>
                      <a:pt x="180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64" name="Shape 8464"/>
              <p:cNvSpPr/>
              <p:nvPr/>
            </p:nvSpPr>
            <p:spPr>
              <a:xfrm>
                <a:off x="1191695" y="565864"/>
                <a:ext cx="207870" cy="2752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5" y="1872"/>
                    </a:moveTo>
                    <a:cubicBezTo>
                      <a:pt x="4205" y="1872"/>
                      <a:pt x="4014" y="1872"/>
                      <a:pt x="4014" y="2016"/>
                    </a:cubicBezTo>
                    <a:cubicBezTo>
                      <a:pt x="4014" y="2016"/>
                      <a:pt x="4014" y="2016"/>
                      <a:pt x="4014" y="2016"/>
                    </a:cubicBezTo>
                    <a:cubicBezTo>
                      <a:pt x="4014" y="2016"/>
                      <a:pt x="4014" y="2160"/>
                      <a:pt x="4014" y="2160"/>
                    </a:cubicBezTo>
                    <a:cubicBezTo>
                      <a:pt x="4014" y="2160"/>
                      <a:pt x="3823" y="2160"/>
                      <a:pt x="3823" y="2160"/>
                    </a:cubicBezTo>
                    <a:cubicBezTo>
                      <a:pt x="3823" y="2160"/>
                      <a:pt x="3823" y="2160"/>
                      <a:pt x="3823" y="2160"/>
                    </a:cubicBezTo>
                    <a:cubicBezTo>
                      <a:pt x="4205" y="2592"/>
                      <a:pt x="4779" y="3456"/>
                      <a:pt x="4970" y="3456"/>
                    </a:cubicBezTo>
                    <a:cubicBezTo>
                      <a:pt x="5352" y="3600"/>
                      <a:pt x="5543" y="3744"/>
                      <a:pt x="5735" y="4032"/>
                    </a:cubicBezTo>
                    <a:cubicBezTo>
                      <a:pt x="5926" y="4176"/>
                      <a:pt x="6308" y="4464"/>
                      <a:pt x="6308" y="4464"/>
                    </a:cubicBezTo>
                    <a:cubicBezTo>
                      <a:pt x="6881" y="4608"/>
                      <a:pt x="9175" y="5184"/>
                      <a:pt x="10704" y="5616"/>
                    </a:cubicBezTo>
                    <a:cubicBezTo>
                      <a:pt x="12425" y="6048"/>
                      <a:pt x="13381" y="6048"/>
                      <a:pt x="13572" y="6048"/>
                    </a:cubicBezTo>
                    <a:cubicBezTo>
                      <a:pt x="13954" y="6048"/>
                      <a:pt x="14719" y="6192"/>
                      <a:pt x="14910" y="6480"/>
                    </a:cubicBezTo>
                    <a:cubicBezTo>
                      <a:pt x="14910" y="6624"/>
                      <a:pt x="14910" y="6768"/>
                      <a:pt x="14527" y="6912"/>
                    </a:cubicBezTo>
                    <a:cubicBezTo>
                      <a:pt x="14145" y="7200"/>
                      <a:pt x="9558" y="10656"/>
                      <a:pt x="8984" y="11232"/>
                    </a:cubicBezTo>
                    <a:cubicBezTo>
                      <a:pt x="8411" y="11664"/>
                      <a:pt x="8028" y="11664"/>
                      <a:pt x="7455" y="11664"/>
                    </a:cubicBezTo>
                    <a:cubicBezTo>
                      <a:pt x="7455" y="11664"/>
                      <a:pt x="7264" y="11664"/>
                      <a:pt x="7073" y="11664"/>
                    </a:cubicBezTo>
                    <a:cubicBezTo>
                      <a:pt x="6881" y="11664"/>
                      <a:pt x="6499" y="11664"/>
                      <a:pt x="6308" y="11664"/>
                    </a:cubicBezTo>
                    <a:cubicBezTo>
                      <a:pt x="5543" y="11664"/>
                      <a:pt x="4779" y="12096"/>
                      <a:pt x="4396" y="12384"/>
                    </a:cubicBezTo>
                    <a:cubicBezTo>
                      <a:pt x="4014" y="12672"/>
                      <a:pt x="3632" y="12816"/>
                      <a:pt x="3441" y="12816"/>
                    </a:cubicBezTo>
                    <a:cubicBezTo>
                      <a:pt x="3441" y="12816"/>
                      <a:pt x="3441" y="12816"/>
                      <a:pt x="3441" y="12816"/>
                    </a:cubicBezTo>
                    <a:cubicBezTo>
                      <a:pt x="3250" y="12816"/>
                      <a:pt x="3250" y="12816"/>
                      <a:pt x="3058" y="12816"/>
                    </a:cubicBezTo>
                    <a:cubicBezTo>
                      <a:pt x="3058" y="12816"/>
                      <a:pt x="3058" y="12816"/>
                      <a:pt x="3058" y="12816"/>
                    </a:cubicBezTo>
                    <a:cubicBezTo>
                      <a:pt x="2867" y="12816"/>
                      <a:pt x="2867" y="12816"/>
                      <a:pt x="2676" y="12816"/>
                    </a:cubicBezTo>
                    <a:cubicBezTo>
                      <a:pt x="2676" y="12816"/>
                      <a:pt x="2676" y="12816"/>
                      <a:pt x="2485" y="12816"/>
                    </a:cubicBezTo>
                    <a:cubicBezTo>
                      <a:pt x="2485" y="12960"/>
                      <a:pt x="2485" y="12960"/>
                      <a:pt x="2294" y="12960"/>
                    </a:cubicBezTo>
                    <a:cubicBezTo>
                      <a:pt x="2294" y="12960"/>
                      <a:pt x="2103" y="12960"/>
                      <a:pt x="2103" y="12960"/>
                    </a:cubicBezTo>
                    <a:cubicBezTo>
                      <a:pt x="2103" y="12960"/>
                      <a:pt x="1912" y="12960"/>
                      <a:pt x="1912" y="12960"/>
                    </a:cubicBezTo>
                    <a:cubicBezTo>
                      <a:pt x="956" y="13968"/>
                      <a:pt x="956" y="13968"/>
                      <a:pt x="956" y="13968"/>
                    </a:cubicBezTo>
                    <a:cubicBezTo>
                      <a:pt x="0" y="15120"/>
                      <a:pt x="0" y="15120"/>
                      <a:pt x="0" y="15120"/>
                    </a:cubicBezTo>
                    <a:cubicBezTo>
                      <a:pt x="191" y="20736"/>
                      <a:pt x="191" y="20736"/>
                      <a:pt x="191" y="20736"/>
                    </a:cubicBezTo>
                    <a:cubicBezTo>
                      <a:pt x="956" y="21600"/>
                      <a:pt x="956" y="21600"/>
                      <a:pt x="956" y="21600"/>
                    </a:cubicBezTo>
                    <a:cubicBezTo>
                      <a:pt x="1529" y="21024"/>
                      <a:pt x="2485" y="20304"/>
                      <a:pt x="3632" y="19440"/>
                    </a:cubicBezTo>
                    <a:cubicBezTo>
                      <a:pt x="4205" y="19008"/>
                      <a:pt x="4779" y="18576"/>
                      <a:pt x="5352" y="18144"/>
                    </a:cubicBezTo>
                    <a:cubicBezTo>
                      <a:pt x="7264" y="16704"/>
                      <a:pt x="8219" y="16272"/>
                      <a:pt x="9175" y="15840"/>
                    </a:cubicBezTo>
                    <a:cubicBezTo>
                      <a:pt x="10131" y="15552"/>
                      <a:pt x="12616" y="13680"/>
                      <a:pt x="14527" y="11952"/>
                    </a:cubicBezTo>
                    <a:cubicBezTo>
                      <a:pt x="15483" y="11088"/>
                      <a:pt x="16630" y="9792"/>
                      <a:pt x="16821" y="9072"/>
                    </a:cubicBezTo>
                    <a:cubicBezTo>
                      <a:pt x="17012" y="8352"/>
                      <a:pt x="17968" y="7344"/>
                      <a:pt x="18924" y="6480"/>
                    </a:cubicBezTo>
                    <a:cubicBezTo>
                      <a:pt x="19688" y="5760"/>
                      <a:pt x="20835" y="3888"/>
                      <a:pt x="20835" y="3456"/>
                    </a:cubicBezTo>
                    <a:cubicBezTo>
                      <a:pt x="20835" y="3168"/>
                      <a:pt x="20835" y="2736"/>
                      <a:pt x="21027" y="2160"/>
                    </a:cubicBezTo>
                    <a:cubicBezTo>
                      <a:pt x="21218" y="1728"/>
                      <a:pt x="21409" y="1152"/>
                      <a:pt x="21600" y="576"/>
                    </a:cubicBezTo>
                    <a:cubicBezTo>
                      <a:pt x="21600" y="288"/>
                      <a:pt x="21409" y="144"/>
                      <a:pt x="21409" y="0"/>
                    </a:cubicBezTo>
                    <a:cubicBezTo>
                      <a:pt x="21218" y="0"/>
                      <a:pt x="21027" y="0"/>
                      <a:pt x="20835" y="144"/>
                    </a:cubicBezTo>
                    <a:cubicBezTo>
                      <a:pt x="20262" y="1008"/>
                      <a:pt x="17012" y="1296"/>
                      <a:pt x="15674" y="1296"/>
                    </a:cubicBezTo>
                    <a:cubicBezTo>
                      <a:pt x="14145" y="1296"/>
                      <a:pt x="12998" y="1440"/>
                      <a:pt x="12425" y="1872"/>
                    </a:cubicBezTo>
                    <a:cubicBezTo>
                      <a:pt x="12234" y="2160"/>
                      <a:pt x="11660" y="2160"/>
                      <a:pt x="11278" y="2160"/>
                    </a:cubicBezTo>
                    <a:cubicBezTo>
                      <a:pt x="11087" y="2160"/>
                      <a:pt x="10896" y="2160"/>
                      <a:pt x="10896" y="2160"/>
                    </a:cubicBezTo>
                    <a:cubicBezTo>
                      <a:pt x="10704" y="2160"/>
                      <a:pt x="10513" y="2160"/>
                      <a:pt x="10322" y="2160"/>
                    </a:cubicBezTo>
                    <a:cubicBezTo>
                      <a:pt x="9940" y="2160"/>
                      <a:pt x="9749" y="2160"/>
                      <a:pt x="9749" y="2160"/>
                    </a:cubicBezTo>
                    <a:cubicBezTo>
                      <a:pt x="9366" y="2592"/>
                      <a:pt x="8411" y="2880"/>
                      <a:pt x="7455" y="2880"/>
                    </a:cubicBezTo>
                    <a:cubicBezTo>
                      <a:pt x="6499" y="2880"/>
                      <a:pt x="5926" y="2448"/>
                      <a:pt x="5543" y="1872"/>
                    </a:cubicBezTo>
                    <a:cubicBezTo>
                      <a:pt x="5352" y="1584"/>
                      <a:pt x="5161" y="1440"/>
                      <a:pt x="4779" y="1296"/>
                    </a:cubicBezTo>
                    <a:cubicBezTo>
                      <a:pt x="4779" y="1296"/>
                      <a:pt x="4779" y="1296"/>
                      <a:pt x="4588" y="1440"/>
                    </a:cubicBezTo>
                    <a:cubicBezTo>
                      <a:pt x="4588" y="1440"/>
                      <a:pt x="4588" y="1440"/>
                      <a:pt x="4588" y="1440"/>
                    </a:cubicBezTo>
                    <a:cubicBezTo>
                      <a:pt x="4396" y="1584"/>
                      <a:pt x="4205" y="1728"/>
                      <a:pt x="4205" y="187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65" name="Shape 8465"/>
              <p:cNvSpPr/>
              <p:nvPr/>
            </p:nvSpPr>
            <p:spPr>
              <a:xfrm>
                <a:off x="94611" y="34644"/>
                <a:ext cx="229041" cy="1847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912" y="20304"/>
                    </a:moveTo>
                    <a:cubicBezTo>
                      <a:pt x="6912" y="20304"/>
                      <a:pt x="6912" y="20304"/>
                      <a:pt x="6912" y="20304"/>
                    </a:cubicBezTo>
                    <a:cubicBezTo>
                      <a:pt x="6912" y="20088"/>
                      <a:pt x="6912" y="20088"/>
                      <a:pt x="6912" y="20088"/>
                    </a:cubicBezTo>
                    <a:cubicBezTo>
                      <a:pt x="6912" y="19872"/>
                      <a:pt x="6912" y="19872"/>
                      <a:pt x="6912" y="19872"/>
                    </a:cubicBezTo>
                    <a:cubicBezTo>
                      <a:pt x="6912" y="19872"/>
                      <a:pt x="6912" y="19872"/>
                      <a:pt x="6912" y="19872"/>
                    </a:cubicBezTo>
                    <a:cubicBezTo>
                      <a:pt x="6912" y="19656"/>
                      <a:pt x="6912" y="19656"/>
                      <a:pt x="6912" y="19656"/>
                    </a:cubicBezTo>
                    <a:cubicBezTo>
                      <a:pt x="6912" y="19656"/>
                      <a:pt x="6912" y="19656"/>
                      <a:pt x="6912" y="19656"/>
                    </a:cubicBezTo>
                    <a:cubicBezTo>
                      <a:pt x="6912" y="19656"/>
                      <a:pt x="6912" y="19656"/>
                      <a:pt x="6912" y="19440"/>
                    </a:cubicBezTo>
                    <a:cubicBezTo>
                      <a:pt x="6912" y="19440"/>
                      <a:pt x="6912" y="19440"/>
                      <a:pt x="6912" y="19440"/>
                    </a:cubicBezTo>
                    <a:cubicBezTo>
                      <a:pt x="6912" y="19440"/>
                      <a:pt x="6912" y="19440"/>
                      <a:pt x="6912" y="19440"/>
                    </a:cubicBezTo>
                    <a:cubicBezTo>
                      <a:pt x="6912" y="19440"/>
                      <a:pt x="6912" y="19440"/>
                      <a:pt x="6912" y="19440"/>
                    </a:cubicBezTo>
                    <a:cubicBezTo>
                      <a:pt x="6912" y="19224"/>
                      <a:pt x="6912" y="18792"/>
                      <a:pt x="10195" y="16632"/>
                    </a:cubicBezTo>
                    <a:cubicBezTo>
                      <a:pt x="10368" y="16416"/>
                      <a:pt x="10541" y="16416"/>
                      <a:pt x="10886" y="16416"/>
                    </a:cubicBezTo>
                    <a:cubicBezTo>
                      <a:pt x="11059" y="16416"/>
                      <a:pt x="11059" y="16416"/>
                      <a:pt x="11059" y="16416"/>
                    </a:cubicBezTo>
                    <a:cubicBezTo>
                      <a:pt x="11232" y="16416"/>
                      <a:pt x="11232" y="16416"/>
                      <a:pt x="11232" y="16416"/>
                    </a:cubicBezTo>
                    <a:cubicBezTo>
                      <a:pt x="11232" y="15552"/>
                      <a:pt x="12096" y="15552"/>
                      <a:pt x="12614" y="15552"/>
                    </a:cubicBezTo>
                    <a:cubicBezTo>
                      <a:pt x="12787" y="15552"/>
                      <a:pt x="13133" y="15552"/>
                      <a:pt x="13306" y="15552"/>
                    </a:cubicBezTo>
                    <a:cubicBezTo>
                      <a:pt x="13651" y="15552"/>
                      <a:pt x="13997" y="15120"/>
                      <a:pt x="13997" y="14472"/>
                    </a:cubicBezTo>
                    <a:cubicBezTo>
                      <a:pt x="13997" y="13608"/>
                      <a:pt x="14861" y="13608"/>
                      <a:pt x="15379" y="13608"/>
                    </a:cubicBezTo>
                    <a:cubicBezTo>
                      <a:pt x="15552" y="13608"/>
                      <a:pt x="15552" y="13608"/>
                      <a:pt x="15725" y="13392"/>
                    </a:cubicBezTo>
                    <a:cubicBezTo>
                      <a:pt x="15898" y="13392"/>
                      <a:pt x="15898" y="13392"/>
                      <a:pt x="16070" y="13176"/>
                    </a:cubicBezTo>
                    <a:cubicBezTo>
                      <a:pt x="16070" y="13176"/>
                      <a:pt x="16243" y="12744"/>
                      <a:pt x="16589" y="12744"/>
                    </a:cubicBezTo>
                    <a:cubicBezTo>
                      <a:pt x="16589" y="12744"/>
                      <a:pt x="16589" y="12528"/>
                      <a:pt x="16589" y="12312"/>
                    </a:cubicBezTo>
                    <a:cubicBezTo>
                      <a:pt x="16589" y="12096"/>
                      <a:pt x="16589" y="11880"/>
                      <a:pt x="16589" y="11664"/>
                    </a:cubicBezTo>
                    <a:cubicBezTo>
                      <a:pt x="16589" y="11232"/>
                      <a:pt x="16589" y="10584"/>
                      <a:pt x="17107" y="10584"/>
                    </a:cubicBezTo>
                    <a:cubicBezTo>
                      <a:pt x="17280" y="10584"/>
                      <a:pt x="17280" y="10584"/>
                      <a:pt x="17280" y="10584"/>
                    </a:cubicBezTo>
                    <a:cubicBezTo>
                      <a:pt x="17453" y="10584"/>
                      <a:pt x="17453" y="10584"/>
                      <a:pt x="17626" y="10584"/>
                    </a:cubicBezTo>
                    <a:cubicBezTo>
                      <a:pt x="17971" y="10584"/>
                      <a:pt x="18317" y="10368"/>
                      <a:pt x="18317" y="10152"/>
                    </a:cubicBezTo>
                    <a:cubicBezTo>
                      <a:pt x="18317" y="9504"/>
                      <a:pt x="19181" y="9504"/>
                      <a:pt x="19699" y="9504"/>
                    </a:cubicBezTo>
                    <a:cubicBezTo>
                      <a:pt x="20218" y="9504"/>
                      <a:pt x="20736" y="9504"/>
                      <a:pt x="21082" y="9504"/>
                    </a:cubicBezTo>
                    <a:cubicBezTo>
                      <a:pt x="21254" y="9504"/>
                      <a:pt x="21427" y="9504"/>
                      <a:pt x="21600" y="9504"/>
                    </a:cubicBezTo>
                    <a:cubicBezTo>
                      <a:pt x="21600" y="9504"/>
                      <a:pt x="21600" y="9288"/>
                      <a:pt x="21600" y="9072"/>
                    </a:cubicBezTo>
                    <a:cubicBezTo>
                      <a:pt x="21600" y="8640"/>
                      <a:pt x="21254" y="7992"/>
                      <a:pt x="21082" y="7776"/>
                    </a:cubicBezTo>
                    <a:cubicBezTo>
                      <a:pt x="20563" y="7776"/>
                      <a:pt x="20736" y="6912"/>
                      <a:pt x="20736" y="6048"/>
                    </a:cubicBezTo>
                    <a:cubicBezTo>
                      <a:pt x="20736" y="5832"/>
                      <a:pt x="20736" y="5400"/>
                      <a:pt x="20736" y="5184"/>
                    </a:cubicBezTo>
                    <a:cubicBezTo>
                      <a:pt x="20736" y="4104"/>
                      <a:pt x="20563" y="3456"/>
                      <a:pt x="20218" y="3024"/>
                    </a:cubicBezTo>
                    <a:cubicBezTo>
                      <a:pt x="20218" y="2808"/>
                      <a:pt x="20218" y="2808"/>
                      <a:pt x="20218" y="2592"/>
                    </a:cubicBezTo>
                    <a:cubicBezTo>
                      <a:pt x="20218" y="2592"/>
                      <a:pt x="20045" y="2592"/>
                      <a:pt x="20045" y="2592"/>
                    </a:cubicBezTo>
                    <a:cubicBezTo>
                      <a:pt x="20045" y="2592"/>
                      <a:pt x="20045" y="2376"/>
                      <a:pt x="20045" y="2376"/>
                    </a:cubicBezTo>
                    <a:cubicBezTo>
                      <a:pt x="20045" y="2376"/>
                      <a:pt x="20045" y="2376"/>
                      <a:pt x="20045" y="2376"/>
                    </a:cubicBezTo>
                    <a:cubicBezTo>
                      <a:pt x="19699" y="2376"/>
                      <a:pt x="19354" y="2160"/>
                      <a:pt x="19008" y="1944"/>
                    </a:cubicBezTo>
                    <a:cubicBezTo>
                      <a:pt x="18662" y="1944"/>
                      <a:pt x="18317" y="1728"/>
                      <a:pt x="17971" y="1728"/>
                    </a:cubicBezTo>
                    <a:cubicBezTo>
                      <a:pt x="17798" y="1728"/>
                      <a:pt x="17798" y="1728"/>
                      <a:pt x="17798" y="1728"/>
                    </a:cubicBezTo>
                    <a:cubicBezTo>
                      <a:pt x="17626" y="1728"/>
                      <a:pt x="17280" y="1728"/>
                      <a:pt x="17107" y="1728"/>
                    </a:cubicBezTo>
                    <a:cubicBezTo>
                      <a:pt x="16762" y="1728"/>
                      <a:pt x="16416" y="1944"/>
                      <a:pt x="16070" y="1944"/>
                    </a:cubicBezTo>
                    <a:cubicBezTo>
                      <a:pt x="15552" y="1944"/>
                      <a:pt x="14861" y="1728"/>
                      <a:pt x="14342" y="1080"/>
                    </a:cubicBezTo>
                    <a:cubicBezTo>
                      <a:pt x="13824" y="432"/>
                      <a:pt x="13478" y="0"/>
                      <a:pt x="13306" y="0"/>
                    </a:cubicBezTo>
                    <a:cubicBezTo>
                      <a:pt x="13133" y="0"/>
                      <a:pt x="13133" y="0"/>
                      <a:pt x="12960" y="216"/>
                    </a:cubicBezTo>
                    <a:cubicBezTo>
                      <a:pt x="12787" y="432"/>
                      <a:pt x="12269" y="1944"/>
                      <a:pt x="11923" y="2808"/>
                    </a:cubicBezTo>
                    <a:cubicBezTo>
                      <a:pt x="11578" y="3672"/>
                      <a:pt x="11232" y="4536"/>
                      <a:pt x="11059" y="4968"/>
                    </a:cubicBezTo>
                    <a:cubicBezTo>
                      <a:pt x="10368" y="6048"/>
                      <a:pt x="8640" y="6912"/>
                      <a:pt x="7776" y="6912"/>
                    </a:cubicBezTo>
                    <a:cubicBezTo>
                      <a:pt x="7430" y="6912"/>
                      <a:pt x="7430" y="7128"/>
                      <a:pt x="7085" y="7776"/>
                    </a:cubicBezTo>
                    <a:cubicBezTo>
                      <a:pt x="6912" y="8208"/>
                      <a:pt x="6739" y="8640"/>
                      <a:pt x="6566" y="8856"/>
                    </a:cubicBezTo>
                    <a:cubicBezTo>
                      <a:pt x="6221" y="9072"/>
                      <a:pt x="6221" y="9504"/>
                      <a:pt x="6048" y="9720"/>
                    </a:cubicBezTo>
                    <a:cubicBezTo>
                      <a:pt x="6048" y="10152"/>
                      <a:pt x="5875" y="10800"/>
                      <a:pt x="5357" y="11232"/>
                    </a:cubicBezTo>
                    <a:cubicBezTo>
                      <a:pt x="4838" y="11664"/>
                      <a:pt x="5184" y="13608"/>
                      <a:pt x="5530" y="14472"/>
                    </a:cubicBezTo>
                    <a:cubicBezTo>
                      <a:pt x="5530" y="14688"/>
                      <a:pt x="5530" y="14904"/>
                      <a:pt x="5530" y="15336"/>
                    </a:cubicBezTo>
                    <a:cubicBezTo>
                      <a:pt x="5357" y="16416"/>
                      <a:pt x="3974" y="18360"/>
                      <a:pt x="3110" y="19008"/>
                    </a:cubicBezTo>
                    <a:cubicBezTo>
                      <a:pt x="2765" y="19224"/>
                      <a:pt x="2419" y="19440"/>
                      <a:pt x="2246" y="19872"/>
                    </a:cubicBezTo>
                    <a:cubicBezTo>
                      <a:pt x="1728" y="20520"/>
                      <a:pt x="1210" y="21168"/>
                      <a:pt x="0" y="21384"/>
                    </a:cubicBezTo>
                    <a:cubicBezTo>
                      <a:pt x="0" y="21384"/>
                      <a:pt x="0" y="21384"/>
                      <a:pt x="0" y="21384"/>
                    </a:cubicBezTo>
                    <a:cubicBezTo>
                      <a:pt x="5875" y="21384"/>
                      <a:pt x="5875" y="21384"/>
                      <a:pt x="5875" y="21384"/>
                    </a:cubicBezTo>
                    <a:cubicBezTo>
                      <a:pt x="6048" y="21384"/>
                      <a:pt x="6048" y="21384"/>
                      <a:pt x="6221" y="21384"/>
                    </a:cubicBezTo>
                    <a:cubicBezTo>
                      <a:pt x="6221" y="21384"/>
                      <a:pt x="6221" y="21384"/>
                      <a:pt x="6221" y="21384"/>
                    </a:cubicBezTo>
                    <a:cubicBezTo>
                      <a:pt x="6394" y="21384"/>
                      <a:pt x="6394" y="21384"/>
                      <a:pt x="6566" y="21384"/>
                    </a:cubicBezTo>
                    <a:cubicBezTo>
                      <a:pt x="6566" y="21384"/>
                      <a:pt x="6566" y="21384"/>
                      <a:pt x="6566" y="21600"/>
                    </a:cubicBezTo>
                    <a:cubicBezTo>
                      <a:pt x="6566" y="21600"/>
                      <a:pt x="6739" y="21600"/>
                      <a:pt x="6739" y="21600"/>
                    </a:cubicBezTo>
                    <a:cubicBezTo>
                      <a:pt x="6739" y="21600"/>
                      <a:pt x="6739" y="21600"/>
                      <a:pt x="6912" y="21600"/>
                    </a:cubicBezTo>
                    <a:cubicBezTo>
                      <a:pt x="6912" y="21600"/>
                      <a:pt x="6912" y="21600"/>
                      <a:pt x="6912" y="21600"/>
                    </a:cubicBezTo>
                    <a:cubicBezTo>
                      <a:pt x="6912" y="20952"/>
                      <a:pt x="6912" y="20520"/>
                      <a:pt x="6912" y="2030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66" name="Shape 8466"/>
              <p:cNvSpPr/>
              <p:nvPr/>
            </p:nvSpPr>
            <p:spPr>
              <a:xfrm>
                <a:off x="512273" y="0"/>
                <a:ext cx="76989" cy="1559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343" y="21600"/>
                    </a:moveTo>
                    <a:cubicBezTo>
                      <a:pt x="12343" y="21600"/>
                      <a:pt x="12857" y="21600"/>
                      <a:pt x="12857" y="21600"/>
                    </a:cubicBezTo>
                    <a:cubicBezTo>
                      <a:pt x="12857" y="21600"/>
                      <a:pt x="12857" y="21346"/>
                      <a:pt x="12857" y="21346"/>
                    </a:cubicBezTo>
                    <a:cubicBezTo>
                      <a:pt x="13371" y="21346"/>
                      <a:pt x="13371" y="21346"/>
                      <a:pt x="13371" y="21092"/>
                    </a:cubicBezTo>
                    <a:cubicBezTo>
                      <a:pt x="13886" y="20584"/>
                      <a:pt x="14400" y="19567"/>
                      <a:pt x="14400" y="19313"/>
                    </a:cubicBezTo>
                    <a:cubicBezTo>
                      <a:pt x="13886" y="18805"/>
                      <a:pt x="13886" y="18042"/>
                      <a:pt x="14914" y="17534"/>
                    </a:cubicBezTo>
                    <a:cubicBezTo>
                      <a:pt x="15429" y="17280"/>
                      <a:pt x="15943" y="17026"/>
                      <a:pt x="16457" y="16772"/>
                    </a:cubicBezTo>
                    <a:cubicBezTo>
                      <a:pt x="18514" y="15755"/>
                      <a:pt x="19543" y="15501"/>
                      <a:pt x="20057" y="15247"/>
                    </a:cubicBezTo>
                    <a:cubicBezTo>
                      <a:pt x="20057" y="15247"/>
                      <a:pt x="20571" y="15247"/>
                      <a:pt x="20571" y="15247"/>
                    </a:cubicBezTo>
                    <a:cubicBezTo>
                      <a:pt x="21600" y="15247"/>
                      <a:pt x="21600" y="15247"/>
                      <a:pt x="21600" y="14993"/>
                    </a:cubicBezTo>
                    <a:cubicBezTo>
                      <a:pt x="21600" y="14739"/>
                      <a:pt x="21600" y="14739"/>
                      <a:pt x="21600" y="14485"/>
                    </a:cubicBezTo>
                    <a:cubicBezTo>
                      <a:pt x="21600" y="14485"/>
                      <a:pt x="21600" y="14485"/>
                      <a:pt x="21600" y="14485"/>
                    </a:cubicBezTo>
                    <a:cubicBezTo>
                      <a:pt x="21600" y="14231"/>
                      <a:pt x="21600" y="13976"/>
                      <a:pt x="21600" y="13722"/>
                    </a:cubicBezTo>
                    <a:cubicBezTo>
                      <a:pt x="21600" y="13722"/>
                      <a:pt x="21600" y="13722"/>
                      <a:pt x="21600" y="13722"/>
                    </a:cubicBezTo>
                    <a:cubicBezTo>
                      <a:pt x="20571" y="13214"/>
                      <a:pt x="19543" y="12706"/>
                      <a:pt x="19543" y="12198"/>
                    </a:cubicBezTo>
                    <a:cubicBezTo>
                      <a:pt x="19543" y="11944"/>
                      <a:pt x="19029" y="11689"/>
                      <a:pt x="19029" y="11689"/>
                    </a:cubicBezTo>
                    <a:cubicBezTo>
                      <a:pt x="17486" y="12452"/>
                      <a:pt x="13371" y="11689"/>
                      <a:pt x="12857" y="10419"/>
                    </a:cubicBezTo>
                    <a:cubicBezTo>
                      <a:pt x="12343" y="9402"/>
                      <a:pt x="13886" y="8894"/>
                      <a:pt x="15429" y="8640"/>
                    </a:cubicBezTo>
                    <a:cubicBezTo>
                      <a:pt x="15943" y="8386"/>
                      <a:pt x="16971" y="8132"/>
                      <a:pt x="17486" y="7878"/>
                    </a:cubicBezTo>
                    <a:cubicBezTo>
                      <a:pt x="18514" y="7369"/>
                      <a:pt x="19029" y="6861"/>
                      <a:pt x="19029" y="6353"/>
                    </a:cubicBezTo>
                    <a:cubicBezTo>
                      <a:pt x="19029" y="5591"/>
                      <a:pt x="18514" y="5082"/>
                      <a:pt x="18000" y="4828"/>
                    </a:cubicBezTo>
                    <a:cubicBezTo>
                      <a:pt x="16971" y="4320"/>
                      <a:pt x="16457" y="4066"/>
                      <a:pt x="15943" y="3558"/>
                    </a:cubicBezTo>
                    <a:cubicBezTo>
                      <a:pt x="15943" y="2795"/>
                      <a:pt x="16971" y="2287"/>
                      <a:pt x="18000" y="1779"/>
                    </a:cubicBezTo>
                    <a:cubicBezTo>
                      <a:pt x="18514" y="1779"/>
                      <a:pt x="18514" y="1779"/>
                      <a:pt x="18514" y="1525"/>
                    </a:cubicBezTo>
                    <a:cubicBezTo>
                      <a:pt x="19029" y="1525"/>
                      <a:pt x="19029" y="1525"/>
                      <a:pt x="19029" y="1525"/>
                    </a:cubicBezTo>
                    <a:cubicBezTo>
                      <a:pt x="18514" y="1525"/>
                      <a:pt x="18000" y="1779"/>
                      <a:pt x="17486" y="1779"/>
                    </a:cubicBezTo>
                    <a:cubicBezTo>
                      <a:pt x="16971" y="1779"/>
                      <a:pt x="15429" y="1525"/>
                      <a:pt x="14914" y="508"/>
                    </a:cubicBezTo>
                    <a:cubicBezTo>
                      <a:pt x="14914" y="254"/>
                      <a:pt x="13886" y="0"/>
                      <a:pt x="12343" y="0"/>
                    </a:cubicBezTo>
                    <a:cubicBezTo>
                      <a:pt x="10800" y="0"/>
                      <a:pt x="9257" y="254"/>
                      <a:pt x="8743" y="508"/>
                    </a:cubicBezTo>
                    <a:cubicBezTo>
                      <a:pt x="8229" y="1016"/>
                      <a:pt x="7200" y="1016"/>
                      <a:pt x="5657" y="1271"/>
                    </a:cubicBezTo>
                    <a:cubicBezTo>
                      <a:pt x="5657" y="1271"/>
                      <a:pt x="5657" y="1525"/>
                      <a:pt x="5657" y="1525"/>
                    </a:cubicBezTo>
                    <a:cubicBezTo>
                      <a:pt x="5657" y="1779"/>
                      <a:pt x="5657" y="1779"/>
                      <a:pt x="5657" y="2033"/>
                    </a:cubicBezTo>
                    <a:cubicBezTo>
                      <a:pt x="5657" y="2033"/>
                      <a:pt x="5657" y="2287"/>
                      <a:pt x="5657" y="2541"/>
                    </a:cubicBezTo>
                    <a:cubicBezTo>
                      <a:pt x="5657" y="2541"/>
                      <a:pt x="5657" y="2795"/>
                      <a:pt x="5657" y="2795"/>
                    </a:cubicBezTo>
                    <a:cubicBezTo>
                      <a:pt x="5657" y="3049"/>
                      <a:pt x="5143" y="3049"/>
                      <a:pt x="5143" y="3304"/>
                    </a:cubicBezTo>
                    <a:cubicBezTo>
                      <a:pt x="5143" y="3304"/>
                      <a:pt x="5143" y="3304"/>
                      <a:pt x="5143" y="3558"/>
                    </a:cubicBezTo>
                    <a:cubicBezTo>
                      <a:pt x="5143" y="3558"/>
                      <a:pt x="5143" y="3558"/>
                      <a:pt x="5143" y="3812"/>
                    </a:cubicBezTo>
                    <a:cubicBezTo>
                      <a:pt x="5143" y="3812"/>
                      <a:pt x="5143" y="3812"/>
                      <a:pt x="5143" y="4066"/>
                    </a:cubicBezTo>
                    <a:cubicBezTo>
                      <a:pt x="5143" y="4066"/>
                      <a:pt x="5143" y="4066"/>
                      <a:pt x="5143" y="4320"/>
                    </a:cubicBezTo>
                    <a:cubicBezTo>
                      <a:pt x="5143" y="4320"/>
                      <a:pt x="5143" y="4320"/>
                      <a:pt x="5657" y="4320"/>
                    </a:cubicBezTo>
                    <a:cubicBezTo>
                      <a:pt x="5657" y="4320"/>
                      <a:pt x="5657" y="4574"/>
                      <a:pt x="5657" y="4574"/>
                    </a:cubicBezTo>
                    <a:cubicBezTo>
                      <a:pt x="5657" y="4574"/>
                      <a:pt x="5657" y="4574"/>
                      <a:pt x="5657" y="4574"/>
                    </a:cubicBezTo>
                    <a:cubicBezTo>
                      <a:pt x="5657" y="4574"/>
                      <a:pt x="5657" y="4574"/>
                      <a:pt x="5657" y="4828"/>
                    </a:cubicBezTo>
                    <a:cubicBezTo>
                      <a:pt x="5657" y="4828"/>
                      <a:pt x="5657" y="4828"/>
                      <a:pt x="5657" y="4828"/>
                    </a:cubicBezTo>
                    <a:cubicBezTo>
                      <a:pt x="5657" y="4828"/>
                      <a:pt x="5657" y="4828"/>
                      <a:pt x="5657" y="4828"/>
                    </a:cubicBezTo>
                    <a:cubicBezTo>
                      <a:pt x="6171" y="5336"/>
                      <a:pt x="6686" y="6099"/>
                      <a:pt x="6171" y="6861"/>
                    </a:cubicBezTo>
                    <a:cubicBezTo>
                      <a:pt x="5657" y="7624"/>
                      <a:pt x="4629" y="8386"/>
                      <a:pt x="3600" y="8640"/>
                    </a:cubicBezTo>
                    <a:cubicBezTo>
                      <a:pt x="3086" y="8640"/>
                      <a:pt x="2571" y="9148"/>
                      <a:pt x="2057" y="9402"/>
                    </a:cubicBezTo>
                    <a:cubicBezTo>
                      <a:pt x="1543" y="9911"/>
                      <a:pt x="1029" y="10419"/>
                      <a:pt x="0" y="10419"/>
                    </a:cubicBezTo>
                    <a:cubicBezTo>
                      <a:pt x="0" y="10927"/>
                      <a:pt x="1029" y="12452"/>
                      <a:pt x="2057" y="12706"/>
                    </a:cubicBezTo>
                    <a:cubicBezTo>
                      <a:pt x="5143" y="13214"/>
                      <a:pt x="5143" y="14231"/>
                      <a:pt x="5143" y="14993"/>
                    </a:cubicBezTo>
                    <a:cubicBezTo>
                      <a:pt x="5657" y="14993"/>
                      <a:pt x="6171" y="15247"/>
                      <a:pt x="6686" y="15247"/>
                    </a:cubicBezTo>
                    <a:cubicBezTo>
                      <a:pt x="7714" y="15755"/>
                      <a:pt x="8743" y="16009"/>
                      <a:pt x="9257" y="16264"/>
                    </a:cubicBezTo>
                    <a:cubicBezTo>
                      <a:pt x="9257" y="16518"/>
                      <a:pt x="9771" y="16518"/>
                      <a:pt x="9771" y="16518"/>
                    </a:cubicBezTo>
                    <a:cubicBezTo>
                      <a:pt x="9771" y="16518"/>
                      <a:pt x="9771" y="16518"/>
                      <a:pt x="9771" y="16518"/>
                    </a:cubicBezTo>
                    <a:cubicBezTo>
                      <a:pt x="9771" y="16772"/>
                      <a:pt x="9771" y="16772"/>
                      <a:pt x="9771" y="16772"/>
                    </a:cubicBezTo>
                    <a:cubicBezTo>
                      <a:pt x="9771" y="16772"/>
                      <a:pt x="9771" y="16772"/>
                      <a:pt x="9771" y="16772"/>
                    </a:cubicBezTo>
                    <a:cubicBezTo>
                      <a:pt x="10286" y="17026"/>
                      <a:pt x="10286" y="17026"/>
                      <a:pt x="10286" y="17026"/>
                    </a:cubicBezTo>
                    <a:cubicBezTo>
                      <a:pt x="10286" y="17026"/>
                      <a:pt x="10286" y="17026"/>
                      <a:pt x="10286" y="17026"/>
                    </a:cubicBezTo>
                    <a:cubicBezTo>
                      <a:pt x="10286" y="17280"/>
                      <a:pt x="10286" y="17280"/>
                      <a:pt x="10286" y="17280"/>
                    </a:cubicBezTo>
                    <a:cubicBezTo>
                      <a:pt x="10286" y="17280"/>
                      <a:pt x="10286" y="17534"/>
                      <a:pt x="10286" y="17534"/>
                    </a:cubicBezTo>
                    <a:cubicBezTo>
                      <a:pt x="10286" y="17534"/>
                      <a:pt x="10800" y="17534"/>
                      <a:pt x="10800" y="17788"/>
                    </a:cubicBezTo>
                    <a:cubicBezTo>
                      <a:pt x="10800" y="17788"/>
                      <a:pt x="10800" y="17788"/>
                      <a:pt x="10800" y="17788"/>
                    </a:cubicBezTo>
                    <a:cubicBezTo>
                      <a:pt x="10800" y="17788"/>
                      <a:pt x="10800" y="18042"/>
                      <a:pt x="10800" y="18042"/>
                    </a:cubicBezTo>
                    <a:cubicBezTo>
                      <a:pt x="10800" y="18042"/>
                      <a:pt x="10800" y="18042"/>
                      <a:pt x="10800" y="18296"/>
                    </a:cubicBezTo>
                    <a:cubicBezTo>
                      <a:pt x="10800" y="18296"/>
                      <a:pt x="11314" y="18296"/>
                      <a:pt x="11314" y="18551"/>
                    </a:cubicBezTo>
                    <a:cubicBezTo>
                      <a:pt x="11314" y="18551"/>
                      <a:pt x="11314" y="18551"/>
                      <a:pt x="11314" y="18551"/>
                    </a:cubicBezTo>
                    <a:cubicBezTo>
                      <a:pt x="11314" y="18551"/>
                      <a:pt x="11314" y="18805"/>
                      <a:pt x="11314" y="18805"/>
                    </a:cubicBezTo>
                    <a:cubicBezTo>
                      <a:pt x="11314" y="18805"/>
                      <a:pt x="11314" y="19059"/>
                      <a:pt x="11314" y="19059"/>
                    </a:cubicBezTo>
                    <a:cubicBezTo>
                      <a:pt x="11314" y="19059"/>
                      <a:pt x="11314" y="19313"/>
                      <a:pt x="11314" y="19313"/>
                    </a:cubicBezTo>
                    <a:cubicBezTo>
                      <a:pt x="11829" y="19313"/>
                      <a:pt x="11829" y="19313"/>
                      <a:pt x="11829" y="19313"/>
                    </a:cubicBezTo>
                    <a:cubicBezTo>
                      <a:pt x="11829" y="19567"/>
                      <a:pt x="11829" y="19567"/>
                      <a:pt x="11829" y="19821"/>
                    </a:cubicBezTo>
                    <a:cubicBezTo>
                      <a:pt x="11829" y="19821"/>
                      <a:pt x="11829" y="19821"/>
                      <a:pt x="11829" y="19821"/>
                    </a:cubicBezTo>
                    <a:cubicBezTo>
                      <a:pt x="11829" y="19821"/>
                      <a:pt x="11829" y="20075"/>
                      <a:pt x="11829" y="20075"/>
                    </a:cubicBezTo>
                    <a:cubicBezTo>
                      <a:pt x="11829" y="20075"/>
                      <a:pt x="11829" y="20329"/>
                      <a:pt x="11829" y="20329"/>
                    </a:cubicBezTo>
                    <a:cubicBezTo>
                      <a:pt x="11829" y="20329"/>
                      <a:pt x="11829" y="20329"/>
                      <a:pt x="11829" y="20584"/>
                    </a:cubicBezTo>
                    <a:cubicBezTo>
                      <a:pt x="12343" y="20584"/>
                      <a:pt x="12343" y="20584"/>
                      <a:pt x="12343" y="20584"/>
                    </a:cubicBezTo>
                    <a:cubicBezTo>
                      <a:pt x="12343" y="20838"/>
                      <a:pt x="12343" y="20838"/>
                      <a:pt x="12343" y="20838"/>
                    </a:cubicBezTo>
                    <a:cubicBezTo>
                      <a:pt x="12343" y="20838"/>
                      <a:pt x="12343" y="20838"/>
                      <a:pt x="12343" y="21092"/>
                    </a:cubicBezTo>
                    <a:cubicBezTo>
                      <a:pt x="12343" y="21092"/>
                      <a:pt x="12343" y="21092"/>
                      <a:pt x="12343" y="21092"/>
                    </a:cubicBezTo>
                    <a:cubicBezTo>
                      <a:pt x="12343" y="21346"/>
                      <a:pt x="12343" y="21346"/>
                      <a:pt x="12343" y="21346"/>
                    </a:cubicBezTo>
                    <a:cubicBezTo>
                      <a:pt x="12343" y="21346"/>
                      <a:pt x="12343" y="21346"/>
                      <a:pt x="12343" y="21346"/>
                    </a:cubicBezTo>
                    <a:cubicBezTo>
                      <a:pt x="12343" y="21600"/>
                      <a:pt x="12343" y="21600"/>
                      <a:pt x="12343" y="21600"/>
                    </a:cubicBezTo>
                    <a:cubicBezTo>
                      <a:pt x="12343" y="21600"/>
                      <a:pt x="12343" y="21600"/>
                      <a:pt x="12343" y="21600"/>
                    </a:cubicBezTo>
                    <a:cubicBezTo>
                      <a:pt x="12343" y="21600"/>
                      <a:pt x="12343" y="21600"/>
                      <a:pt x="12343"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67" name="Shape 8467"/>
              <p:cNvSpPr/>
              <p:nvPr/>
            </p:nvSpPr>
            <p:spPr>
              <a:xfrm>
                <a:off x="175449" y="3849"/>
                <a:ext cx="423437" cy="4061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924"/>
                    </a:moveTo>
                    <a:cubicBezTo>
                      <a:pt x="0" y="11924"/>
                      <a:pt x="0" y="11924"/>
                      <a:pt x="0" y="11924"/>
                    </a:cubicBezTo>
                    <a:cubicBezTo>
                      <a:pt x="0" y="11924"/>
                      <a:pt x="0" y="11924"/>
                      <a:pt x="0" y="11924"/>
                    </a:cubicBezTo>
                    <a:cubicBezTo>
                      <a:pt x="94" y="12022"/>
                      <a:pt x="94" y="12022"/>
                      <a:pt x="94" y="12022"/>
                    </a:cubicBezTo>
                    <a:cubicBezTo>
                      <a:pt x="94" y="12022"/>
                      <a:pt x="188" y="12022"/>
                      <a:pt x="188" y="12022"/>
                    </a:cubicBezTo>
                    <a:cubicBezTo>
                      <a:pt x="188" y="12022"/>
                      <a:pt x="188" y="12022"/>
                      <a:pt x="188" y="12022"/>
                    </a:cubicBezTo>
                    <a:cubicBezTo>
                      <a:pt x="188" y="12119"/>
                      <a:pt x="282" y="12119"/>
                      <a:pt x="282" y="12119"/>
                    </a:cubicBezTo>
                    <a:cubicBezTo>
                      <a:pt x="282" y="12119"/>
                      <a:pt x="282" y="12119"/>
                      <a:pt x="282" y="12119"/>
                    </a:cubicBezTo>
                    <a:cubicBezTo>
                      <a:pt x="939" y="12510"/>
                      <a:pt x="2442" y="13586"/>
                      <a:pt x="3850" y="14563"/>
                    </a:cubicBezTo>
                    <a:cubicBezTo>
                      <a:pt x="3850" y="14563"/>
                      <a:pt x="3850" y="14563"/>
                      <a:pt x="3850" y="14563"/>
                    </a:cubicBezTo>
                    <a:cubicBezTo>
                      <a:pt x="3850" y="14563"/>
                      <a:pt x="3850" y="14563"/>
                      <a:pt x="3850" y="14563"/>
                    </a:cubicBezTo>
                    <a:cubicBezTo>
                      <a:pt x="4414" y="14954"/>
                      <a:pt x="4414" y="14954"/>
                      <a:pt x="4414" y="14954"/>
                    </a:cubicBezTo>
                    <a:cubicBezTo>
                      <a:pt x="4414" y="14954"/>
                      <a:pt x="4414" y="14954"/>
                      <a:pt x="4414" y="14954"/>
                    </a:cubicBezTo>
                    <a:cubicBezTo>
                      <a:pt x="5917" y="16029"/>
                      <a:pt x="10237" y="18961"/>
                      <a:pt x="10424" y="19157"/>
                    </a:cubicBezTo>
                    <a:cubicBezTo>
                      <a:pt x="10424" y="19157"/>
                      <a:pt x="10518" y="19254"/>
                      <a:pt x="10518" y="19254"/>
                    </a:cubicBezTo>
                    <a:cubicBezTo>
                      <a:pt x="10706" y="19548"/>
                      <a:pt x="10988" y="19938"/>
                      <a:pt x="11082" y="20134"/>
                    </a:cubicBezTo>
                    <a:cubicBezTo>
                      <a:pt x="11270" y="20134"/>
                      <a:pt x="11833" y="20232"/>
                      <a:pt x="12209" y="20525"/>
                    </a:cubicBezTo>
                    <a:cubicBezTo>
                      <a:pt x="12490" y="20720"/>
                      <a:pt x="12678" y="21014"/>
                      <a:pt x="12772" y="21307"/>
                    </a:cubicBezTo>
                    <a:cubicBezTo>
                      <a:pt x="12772" y="21405"/>
                      <a:pt x="12866" y="21502"/>
                      <a:pt x="12866" y="21600"/>
                    </a:cubicBezTo>
                    <a:cubicBezTo>
                      <a:pt x="12960" y="21600"/>
                      <a:pt x="13148" y="21502"/>
                      <a:pt x="13336" y="21502"/>
                    </a:cubicBezTo>
                    <a:cubicBezTo>
                      <a:pt x="13336" y="21502"/>
                      <a:pt x="13336" y="21502"/>
                      <a:pt x="13336" y="21502"/>
                    </a:cubicBezTo>
                    <a:cubicBezTo>
                      <a:pt x="13430" y="21502"/>
                      <a:pt x="13430" y="21502"/>
                      <a:pt x="13430" y="21502"/>
                    </a:cubicBezTo>
                    <a:cubicBezTo>
                      <a:pt x="13523" y="21502"/>
                      <a:pt x="13523" y="21502"/>
                      <a:pt x="13523" y="21502"/>
                    </a:cubicBezTo>
                    <a:cubicBezTo>
                      <a:pt x="13711" y="21405"/>
                      <a:pt x="13711" y="21405"/>
                      <a:pt x="13711" y="21405"/>
                    </a:cubicBezTo>
                    <a:cubicBezTo>
                      <a:pt x="13899" y="21405"/>
                      <a:pt x="14557" y="21111"/>
                      <a:pt x="14932" y="21014"/>
                    </a:cubicBezTo>
                    <a:cubicBezTo>
                      <a:pt x="15120" y="21014"/>
                      <a:pt x="15214" y="20916"/>
                      <a:pt x="15214" y="20916"/>
                    </a:cubicBezTo>
                    <a:cubicBezTo>
                      <a:pt x="17186" y="19352"/>
                      <a:pt x="17186" y="19352"/>
                      <a:pt x="17186" y="19352"/>
                    </a:cubicBezTo>
                    <a:cubicBezTo>
                      <a:pt x="21600" y="16420"/>
                      <a:pt x="21600" y="16420"/>
                      <a:pt x="21600" y="16420"/>
                    </a:cubicBezTo>
                    <a:cubicBezTo>
                      <a:pt x="21600" y="16420"/>
                      <a:pt x="21600" y="16420"/>
                      <a:pt x="21600" y="16420"/>
                    </a:cubicBezTo>
                    <a:cubicBezTo>
                      <a:pt x="21600" y="16322"/>
                      <a:pt x="21600" y="16322"/>
                      <a:pt x="21600" y="16322"/>
                    </a:cubicBezTo>
                    <a:cubicBezTo>
                      <a:pt x="21600" y="16224"/>
                      <a:pt x="21506" y="16224"/>
                      <a:pt x="21506" y="16224"/>
                    </a:cubicBezTo>
                    <a:cubicBezTo>
                      <a:pt x="21506" y="16127"/>
                      <a:pt x="21506" y="16127"/>
                      <a:pt x="21506" y="16127"/>
                    </a:cubicBezTo>
                    <a:cubicBezTo>
                      <a:pt x="21506" y="16127"/>
                      <a:pt x="21506" y="16029"/>
                      <a:pt x="21506" y="16029"/>
                    </a:cubicBezTo>
                    <a:cubicBezTo>
                      <a:pt x="21506" y="16029"/>
                      <a:pt x="21506" y="16029"/>
                      <a:pt x="21412" y="15931"/>
                    </a:cubicBezTo>
                    <a:cubicBezTo>
                      <a:pt x="21412" y="15931"/>
                      <a:pt x="21412" y="15931"/>
                      <a:pt x="21412" y="15931"/>
                    </a:cubicBezTo>
                    <a:cubicBezTo>
                      <a:pt x="21412" y="15931"/>
                      <a:pt x="21412" y="15931"/>
                      <a:pt x="21412" y="15931"/>
                    </a:cubicBezTo>
                    <a:cubicBezTo>
                      <a:pt x="21412" y="15833"/>
                      <a:pt x="21412" y="15833"/>
                      <a:pt x="21412" y="15833"/>
                    </a:cubicBezTo>
                    <a:cubicBezTo>
                      <a:pt x="21412" y="15833"/>
                      <a:pt x="21412" y="15833"/>
                      <a:pt x="21412" y="15833"/>
                    </a:cubicBezTo>
                    <a:cubicBezTo>
                      <a:pt x="21412" y="15833"/>
                      <a:pt x="21318" y="15833"/>
                      <a:pt x="21318" y="15833"/>
                    </a:cubicBezTo>
                    <a:cubicBezTo>
                      <a:pt x="21318" y="15833"/>
                      <a:pt x="21318" y="15833"/>
                      <a:pt x="21318" y="15833"/>
                    </a:cubicBezTo>
                    <a:cubicBezTo>
                      <a:pt x="21318" y="15833"/>
                      <a:pt x="21318" y="15736"/>
                      <a:pt x="21318" y="15736"/>
                    </a:cubicBezTo>
                    <a:cubicBezTo>
                      <a:pt x="21318" y="15736"/>
                      <a:pt x="21318" y="15736"/>
                      <a:pt x="21318" y="15736"/>
                    </a:cubicBezTo>
                    <a:cubicBezTo>
                      <a:pt x="21318" y="15736"/>
                      <a:pt x="21318" y="15736"/>
                      <a:pt x="21318" y="15736"/>
                    </a:cubicBezTo>
                    <a:cubicBezTo>
                      <a:pt x="21130" y="15736"/>
                      <a:pt x="20943" y="15736"/>
                      <a:pt x="20849" y="15638"/>
                    </a:cubicBezTo>
                    <a:cubicBezTo>
                      <a:pt x="20755" y="15540"/>
                      <a:pt x="20661" y="15540"/>
                      <a:pt x="20473" y="15540"/>
                    </a:cubicBezTo>
                    <a:cubicBezTo>
                      <a:pt x="20097" y="15540"/>
                      <a:pt x="19628" y="15345"/>
                      <a:pt x="19628" y="14954"/>
                    </a:cubicBezTo>
                    <a:cubicBezTo>
                      <a:pt x="19534" y="14758"/>
                      <a:pt x="19628" y="14661"/>
                      <a:pt x="19628" y="14563"/>
                    </a:cubicBezTo>
                    <a:cubicBezTo>
                      <a:pt x="19628" y="14465"/>
                      <a:pt x="19628" y="14367"/>
                      <a:pt x="19534" y="14172"/>
                    </a:cubicBezTo>
                    <a:cubicBezTo>
                      <a:pt x="19440" y="13976"/>
                      <a:pt x="19346" y="13879"/>
                      <a:pt x="19252" y="13781"/>
                    </a:cubicBezTo>
                    <a:cubicBezTo>
                      <a:pt x="19064" y="13586"/>
                      <a:pt x="18970" y="13488"/>
                      <a:pt x="18970" y="13292"/>
                    </a:cubicBezTo>
                    <a:cubicBezTo>
                      <a:pt x="18970" y="13195"/>
                      <a:pt x="19158" y="12999"/>
                      <a:pt x="19440" y="12706"/>
                    </a:cubicBezTo>
                    <a:cubicBezTo>
                      <a:pt x="19440" y="12706"/>
                      <a:pt x="19440" y="12706"/>
                      <a:pt x="19440" y="12706"/>
                    </a:cubicBezTo>
                    <a:cubicBezTo>
                      <a:pt x="19346" y="12510"/>
                      <a:pt x="19346" y="12413"/>
                      <a:pt x="19346" y="12315"/>
                    </a:cubicBezTo>
                    <a:cubicBezTo>
                      <a:pt x="19346" y="12217"/>
                      <a:pt x="19252" y="12217"/>
                      <a:pt x="19252" y="12119"/>
                    </a:cubicBezTo>
                    <a:cubicBezTo>
                      <a:pt x="19252" y="11924"/>
                      <a:pt x="19158" y="11729"/>
                      <a:pt x="19346" y="11435"/>
                    </a:cubicBezTo>
                    <a:cubicBezTo>
                      <a:pt x="19440" y="11338"/>
                      <a:pt x="19534" y="11240"/>
                      <a:pt x="19440" y="10947"/>
                    </a:cubicBezTo>
                    <a:cubicBezTo>
                      <a:pt x="19252" y="10751"/>
                      <a:pt x="19346" y="10458"/>
                      <a:pt x="19440" y="10262"/>
                    </a:cubicBezTo>
                    <a:cubicBezTo>
                      <a:pt x="19440" y="10067"/>
                      <a:pt x="19534" y="9969"/>
                      <a:pt x="19440" y="9774"/>
                    </a:cubicBezTo>
                    <a:cubicBezTo>
                      <a:pt x="19346" y="9578"/>
                      <a:pt x="19252" y="9383"/>
                      <a:pt x="19158" y="9285"/>
                    </a:cubicBezTo>
                    <a:cubicBezTo>
                      <a:pt x="18970" y="8992"/>
                      <a:pt x="18877" y="8796"/>
                      <a:pt x="18970" y="8699"/>
                    </a:cubicBezTo>
                    <a:cubicBezTo>
                      <a:pt x="18970" y="8601"/>
                      <a:pt x="18970" y="8601"/>
                      <a:pt x="18970" y="8503"/>
                    </a:cubicBezTo>
                    <a:cubicBezTo>
                      <a:pt x="18970" y="8503"/>
                      <a:pt x="18970" y="8503"/>
                      <a:pt x="18970" y="8503"/>
                    </a:cubicBezTo>
                    <a:cubicBezTo>
                      <a:pt x="19064" y="8503"/>
                      <a:pt x="19064" y="8405"/>
                      <a:pt x="19064" y="8405"/>
                    </a:cubicBezTo>
                    <a:cubicBezTo>
                      <a:pt x="19064" y="8405"/>
                      <a:pt x="19064" y="8405"/>
                      <a:pt x="19064" y="8405"/>
                    </a:cubicBezTo>
                    <a:cubicBezTo>
                      <a:pt x="19064" y="8405"/>
                      <a:pt x="19064" y="8405"/>
                      <a:pt x="19064" y="8405"/>
                    </a:cubicBezTo>
                    <a:cubicBezTo>
                      <a:pt x="19064" y="8308"/>
                      <a:pt x="19064" y="8210"/>
                      <a:pt x="19064" y="8210"/>
                    </a:cubicBezTo>
                    <a:cubicBezTo>
                      <a:pt x="19064" y="8112"/>
                      <a:pt x="19064" y="8112"/>
                      <a:pt x="19064" y="8112"/>
                    </a:cubicBezTo>
                    <a:cubicBezTo>
                      <a:pt x="19064" y="7624"/>
                      <a:pt x="18783" y="6548"/>
                      <a:pt x="18595" y="6353"/>
                    </a:cubicBezTo>
                    <a:cubicBezTo>
                      <a:pt x="18501" y="6255"/>
                      <a:pt x="18407" y="6157"/>
                      <a:pt x="18219" y="6060"/>
                    </a:cubicBezTo>
                    <a:cubicBezTo>
                      <a:pt x="17937" y="5864"/>
                      <a:pt x="17750" y="5767"/>
                      <a:pt x="17750" y="5571"/>
                    </a:cubicBezTo>
                    <a:cubicBezTo>
                      <a:pt x="17750" y="5376"/>
                      <a:pt x="17750" y="5180"/>
                      <a:pt x="17468" y="4985"/>
                    </a:cubicBezTo>
                    <a:cubicBezTo>
                      <a:pt x="16998" y="4789"/>
                      <a:pt x="16717" y="4105"/>
                      <a:pt x="16810" y="3714"/>
                    </a:cubicBezTo>
                    <a:cubicBezTo>
                      <a:pt x="16810" y="3519"/>
                      <a:pt x="16998" y="3519"/>
                      <a:pt x="17092" y="3519"/>
                    </a:cubicBezTo>
                    <a:cubicBezTo>
                      <a:pt x="17092" y="3421"/>
                      <a:pt x="17186" y="3323"/>
                      <a:pt x="17280" y="3225"/>
                    </a:cubicBezTo>
                    <a:cubicBezTo>
                      <a:pt x="17374" y="3030"/>
                      <a:pt x="17562" y="2834"/>
                      <a:pt x="17656" y="2737"/>
                    </a:cubicBezTo>
                    <a:cubicBezTo>
                      <a:pt x="17750" y="2737"/>
                      <a:pt x="17843" y="2541"/>
                      <a:pt x="17937" y="2346"/>
                    </a:cubicBezTo>
                    <a:cubicBezTo>
                      <a:pt x="17937" y="2248"/>
                      <a:pt x="17937" y="2248"/>
                      <a:pt x="17937" y="2150"/>
                    </a:cubicBezTo>
                    <a:cubicBezTo>
                      <a:pt x="17937" y="2052"/>
                      <a:pt x="17937" y="1955"/>
                      <a:pt x="17937" y="1857"/>
                    </a:cubicBezTo>
                    <a:cubicBezTo>
                      <a:pt x="17937" y="1857"/>
                      <a:pt x="17843" y="1857"/>
                      <a:pt x="17843" y="1759"/>
                    </a:cubicBezTo>
                    <a:cubicBezTo>
                      <a:pt x="17843" y="1759"/>
                      <a:pt x="17843" y="1759"/>
                      <a:pt x="17843" y="1759"/>
                    </a:cubicBezTo>
                    <a:cubicBezTo>
                      <a:pt x="17843" y="1759"/>
                      <a:pt x="17843" y="1662"/>
                      <a:pt x="17843" y="1662"/>
                    </a:cubicBezTo>
                    <a:cubicBezTo>
                      <a:pt x="17843" y="1662"/>
                      <a:pt x="17843" y="1564"/>
                      <a:pt x="17843" y="1564"/>
                    </a:cubicBezTo>
                    <a:cubicBezTo>
                      <a:pt x="17843" y="1564"/>
                      <a:pt x="17843" y="1564"/>
                      <a:pt x="17843" y="1466"/>
                    </a:cubicBezTo>
                    <a:cubicBezTo>
                      <a:pt x="17750" y="1466"/>
                      <a:pt x="17750" y="1466"/>
                      <a:pt x="17750" y="1368"/>
                    </a:cubicBezTo>
                    <a:cubicBezTo>
                      <a:pt x="17750" y="1368"/>
                      <a:pt x="17750" y="1368"/>
                      <a:pt x="17750" y="1271"/>
                    </a:cubicBezTo>
                    <a:cubicBezTo>
                      <a:pt x="17750" y="1271"/>
                      <a:pt x="17750" y="1271"/>
                      <a:pt x="17750" y="1173"/>
                    </a:cubicBezTo>
                    <a:cubicBezTo>
                      <a:pt x="17750" y="1173"/>
                      <a:pt x="17750" y="1075"/>
                      <a:pt x="17750" y="1075"/>
                    </a:cubicBezTo>
                    <a:cubicBezTo>
                      <a:pt x="17750" y="977"/>
                      <a:pt x="17750" y="977"/>
                      <a:pt x="17750" y="977"/>
                    </a:cubicBezTo>
                    <a:cubicBezTo>
                      <a:pt x="17843" y="880"/>
                      <a:pt x="17843" y="880"/>
                      <a:pt x="17843" y="782"/>
                    </a:cubicBezTo>
                    <a:cubicBezTo>
                      <a:pt x="17843" y="782"/>
                      <a:pt x="17843" y="684"/>
                      <a:pt x="17843" y="684"/>
                    </a:cubicBezTo>
                    <a:cubicBezTo>
                      <a:pt x="17843" y="586"/>
                      <a:pt x="17843" y="586"/>
                      <a:pt x="17843" y="489"/>
                    </a:cubicBezTo>
                    <a:cubicBezTo>
                      <a:pt x="17843" y="391"/>
                      <a:pt x="17843" y="391"/>
                      <a:pt x="17843" y="293"/>
                    </a:cubicBezTo>
                    <a:cubicBezTo>
                      <a:pt x="17843" y="293"/>
                      <a:pt x="17843" y="293"/>
                      <a:pt x="17843" y="293"/>
                    </a:cubicBezTo>
                    <a:cubicBezTo>
                      <a:pt x="17656" y="195"/>
                      <a:pt x="17374" y="195"/>
                      <a:pt x="16998" y="0"/>
                    </a:cubicBezTo>
                    <a:cubicBezTo>
                      <a:pt x="16998" y="0"/>
                      <a:pt x="16998" y="0"/>
                      <a:pt x="16998" y="0"/>
                    </a:cubicBezTo>
                    <a:cubicBezTo>
                      <a:pt x="16810" y="0"/>
                      <a:pt x="16717" y="98"/>
                      <a:pt x="16529" y="98"/>
                    </a:cubicBezTo>
                    <a:cubicBezTo>
                      <a:pt x="16341" y="98"/>
                      <a:pt x="16153" y="195"/>
                      <a:pt x="15965" y="195"/>
                    </a:cubicBezTo>
                    <a:cubicBezTo>
                      <a:pt x="15965" y="195"/>
                      <a:pt x="15777" y="293"/>
                      <a:pt x="15590" y="293"/>
                    </a:cubicBezTo>
                    <a:cubicBezTo>
                      <a:pt x="15120" y="489"/>
                      <a:pt x="14650" y="684"/>
                      <a:pt x="14369" y="391"/>
                    </a:cubicBezTo>
                    <a:cubicBezTo>
                      <a:pt x="14369" y="391"/>
                      <a:pt x="14369" y="391"/>
                      <a:pt x="13993" y="391"/>
                    </a:cubicBezTo>
                    <a:cubicBezTo>
                      <a:pt x="13430" y="391"/>
                      <a:pt x="12584" y="489"/>
                      <a:pt x="11833" y="586"/>
                    </a:cubicBezTo>
                    <a:cubicBezTo>
                      <a:pt x="11270" y="684"/>
                      <a:pt x="10800" y="684"/>
                      <a:pt x="10518" y="684"/>
                    </a:cubicBezTo>
                    <a:cubicBezTo>
                      <a:pt x="10143" y="782"/>
                      <a:pt x="9955" y="977"/>
                      <a:pt x="9673" y="1271"/>
                    </a:cubicBezTo>
                    <a:cubicBezTo>
                      <a:pt x="9391" y="1466"/>
                      <a:pt x="9203" y="1662"/>
                      <a:pt x="8922" y="1662"/>
                    </a:cubicBezTo>
                    <a:cubicBezTo>
                      <a:pt x="8452" y="1662"/>
                      <a:pt x="7795" y="2052"/>
                      <a:pt x="7419" y="2443"/>
                    </a:cubicBezTo>
                    <a:cubicBezTo>
                      <a:pt x="7325" y="2541"/>
                      <a:pt x="7231" y="2639"/>
                      <a:pt x="7137" y="2639"/>
                    </a:cubicBezTo>
                    <a:cubicBezTo>
                      <a:pt x="7137" y="2639"/>
                      <a:pt x="7137" y="2639"/>
                      <a:pt x="7137" y="2737"/>
                    </a:cubicBezTo>
                    <a:cubicBezTo>
                      <a:pt x="7137" y="2737"/>
                      <a:pt x="7137" y="2737"/>
                      <a:pt x="7137" y="2737"/>
                    </a:cubicBezTo>
                    <a:cubicBezTo>
                      <a:pt x="7137" y="2737"/>
                      <a:pt x="7137" y="2737"/>
                      <a:pt x="7137" y="2737"/>
                    </a:cubicBezTo>
                    <a:cubicBezTo>
                      <a:pt x="7419" y="3030"/>
                      <a:pt x="7513" y="3421"/>
                      <a:pt x="7513" y="4007"/>
                    </a:cubicBezTo>
                    <a:cubicBezTo>
                      <a:pt x="7513" y="4105"/>
                      <a:pt x="7513" y="4300"/>
                      <a:pt x="7513" y="4398"/>
                    </a:cubicBezTo>
                    <a:cubicBezTo>
                      <a:pt x="7513" y="4594"/>
                      <a:pt x="7513" y="4789"/>
                      <a:pt x="7513" y="4789"/>
                    </a:cubicBezTo>
                    <a:cubicBezTo>
                      <a:pt x="7795" y="4985"/>
                      <a:pt x="7983" y="5571"/>
                      <a:pt x="7983" y="5669"/>
                    </a:cubicBezTo>
                    <a:cubicBezTo>
                      <a:pt x="7983" y="5767"/>
                      <a:pt x="7983" y="5767"/>
                      <a:pt x="7983" y="5767"/>
                    </a:cubicBezTo>
                    <a:cubicBezTo>
                      <a:pt x="8077" y="5962"/>
                      <a:pt x="7983" y="6157"/>
                      <a:pt x="7889" y="6255"/>
                    </a:cubicBezTo>
                    <a:cubicBezTo>
                      <a:pt x="7795" y="6353"/>
                      <a:pt x="7701" y="6353"/>
                      <a:pt x="7607" y="6353"/>
                    </a:cubicBezTo>
                    <a:cubicBezTo>
                      <a:pt x="7513" y="6353"/>
                      <a:pt x="7419" y="6353"/>
                      <a:pt x="7325" y="6353"/>
                    </a:cubicBezTo>
                    <a:cubicBezTo>
                      <a:pt x="7137" y="6353"/>
                      <a:pt x="6856" y="6353"/>
                      <a:pt x="6574" y="6353"/>
                    </a:cubicBezTo>
                    <a:cubicBezTo>
                      <a:pt x="6386" y="6353"/>
                      <a:pt x="6292" y="6353"/>
                      <a:pt x="6198" y="6353"/>
                    </a:cubicBezTo>
                    <a:cubicBezTo>
                      <a:pt x="6104" y="6646"/>
                      <a:pt x="5729" y="6842"/>
                      <a:pt x="5447" y="6842"/>
                    </a:cubicBezTo>
                    <a:cubicBezTo>
                      <a:pt x="5353" y="6842"/>
                      <a:pt x="5259" y="6842"/>
                      <a:pt x="5259" y="6842"/>
                    </a:cubicBezTo>
                    <a:cubicBezTo>
                      <a:pt x="5259" y="6842"/>
                      <a:pt x="5259" y="6842"/>
                      <a:pt x="5259" y="6842"/>
                    </a:cubicBezTo>
                    <a:cubicBezTo>
                      <a:pt x="5259" y="6939"/>
                      <a:pt x="5259" y="6939"/>
                      <a:pt x="5259" y="6939"/>
                    </a:cubicBezTo>
                    <a:cubicBezTo>
                      <a:pt x="5259" y="7037"/>
                      <a:pt x="5259" y="7135"/>
                      <a:pt x="5259" y="7233"/>
                    </a:cubicBezTo>
                    <a:cubicBezTo>
                      <a:pt x="5259" y="7428"/>
                      <a:pt x="5259" y="7624"/>
                      <a:pt x="5165" y="7721"/>
                    </a:cubicBezTo>
                    <a:cubicBezTo>
                      <a:pt x="5071" y="7819"/>
                      <a:pt x="5071" y="7819"/>
                      <a:pt x="4883" y="7819"/>
                    </a:cubicBezTo>
                    <a:cubicBezTo>
                      <a:pt x="4883" y="7819"/>
                      <a:pt x="4883" y="7819"/>
                      <a:pt x="4883" y="7917"/>
                    </a:cubicBezTo>
                    <a:cubicBezTo>
                      <a:pt x="4790" y="8014"/>
                      <a:pt x="4696" y="8112"/>
                      <a:pt x="4414" y="8112"/>
                    </a:cubicBezTo>
                    <a:cubicBezTo>
                      <a:pt x="4414" y="8210"/>
                      <a:pt x="4320" y="8210"/>
                      <a:pt x="4226" y="8210"/>
                    </a:cubicBezTo>
                    <a:cubicBezTo>
                      <a:pt x="4132" y="8210"/>
                      <a:pt x="3850" y="8210"/>
                      <a:pt x="3850" y="8210"/>
                    </a:cubicBezTo>
                    <a:cubicBezTo>
                      <a:pt x="3850" y="8699"/>
                      <a:pt x="3569" y="8992"/>
                      <a:pt x="3099" y="9090"/>
                    </a:cubicBezTo>
                    <a:cubicBezTo>
                      <a:pt x="3005" y="9090"/>
                      <a:pt x="2817" y="9090"/>
                      <a:pt x="2723" y="9090"/>
                    </a:cubicBezTo>
                    <a:cubicBezTo>
                      <a:pt x="2630" y="9090"/>
                      <a:pt x="2442" y="9090"/>
                      <a:pt x="2348" y="9187"/>
                    </a:cubicBezTo>
                    <a:cubicBezTo>
                      <a:pt x="2348" y="9187"/>
                      <a:pt x="2348" y="9187"/>
                      <a:pt x="2348" y="9285"/>
                    </a:cubicBezTo>
                    <a:cubicBezTo>
                      <a:pt x="2254" y="9383"/>
                      <a:pt x="2160" y="9481"/>
                      <a:pt x="1878" y="9481"/>
                    </a:cubicBezTo>
                    <a:cubicBezTo>
                      <a:pt x="1878" y="9481"/>
                      <a:pt x="1878" y="9481"/>
                      <a:pt x="1878" y="9481"/>
                    </a:cubicBezTo>
                    <a:cubicBezTo>
                      <a:pt x="1878" y="9481"/>
                      <a:pt x="1878" y="9481"/>
                      <a:pt x="1878" y="9481"/>
                    </a:cubicBezTo>
                    <a:cubicBezTo>
                      <a:pt x="1784" y="9481"/>
                      <a:pt x="1784" y="9481"/>
                      <a:pt x="1784" y="9481"/>
                    </a:cubicBezTo>
                    <a:cubicBezTo>
                      <a:pt x="1690" y="9481"/>
                      <a:pt x="1597" y="9481"/>
                      <a:pt x="1597" y="9481"/>
                    </a:cubicBezTo>
                    <a:cubicBezTo>
                      <a:pt x="1127" y="9774"/>
                      <a:pt x="188" y="10360"/>
                      <a:pt x="0" y="10556"/>
                    </a:cubicBezTo>
                    <a:cubicBezTo>
                      <a:pt x="0" y="10556"/>
                      <a:pt x="0" y="10556"/>
                      <a:pt x="0" y="10653"/>
                    </a:cubicBezTo>
                    <a:cubicBezTo>
                      <a:pt x="0" y="10751"/>
                      <a:pt x="0" y="11142"/>
                      <a:pt x="0" y="11533"/>
                    </a:cubicBezTo>
                    <a:cubicBezTo>
                      <a:pt x="0" y="11924"/>
                      <a:pt x="0" y="11924"/>
                      <a:pt x="0" y="11924"/>
                    </a:cubicBezTo>
                    <a:cubicBezTo>
                      <a:pt x="0" y="11924"/>
                      <a:pt x="0" y="11924"/>
                      <a:pt x="0" y="119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68" name="Shape 8468"/>
              <p:cNvSpPr/>
              <p:nvPr/>
            </p:nvSpPr>
            <p:spPr>
              <a:xfrm>
                <a:off x="175449" y="1967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69" name="Shape 8469"/>
              <p:cNvSpPr/>
              <p:nvPr/>
            </p:nvSpPr>
            <p:spPr>
              <a:xfrm>
                <a:off x="210480" y="1745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7280" y="10800"/>
                      <a:pt x="12960" y="21600"/>
                      <a:pt x="0" y="21600"/>
                    </a:cubicBezTo>
                    <a:cubicBezTo>
                      <a:pt x="0" y="21600"/>
                      <a:pt x="0" y="21600"/>
                      <a:pt x="0" y="21600"/>
                    </a:cubicBezTo>
                    <a:cubicBezTo>
                      <a:pt x="12960" y="21600"/>
                      <a:pt x="1728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70" name="Shape 8470"/>
              <p:cNvSpPr/>
              <p:nvPr/>
            </p:nvSpPr>
            <p:spPr>
              <a:xfrm>
                <a:off x="315953" y="485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71" name="Shape 8471"/>
              <p:cNvSpPr/>
              <p:nvPr/>
            </p:nvSpPr>
            <p:spPr>
              <a:xfrm>
                <a:off x="518434" y="234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72" name="Shape 8472"/>
              <p:cNvSpPr/>
              <p:nvPr/>
            </p:nvSpPr>
            <p:spPr>
              <a:xfrm>
                <a:off x="548842" y="15340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73" name="Shape 8473"/>
              <p:cNvSpPr/>
              <p:nvPr/>
            </p:nvSpPr>
            <p:spPr>
              <a:xfrm>
                <a:off x="527671" y="350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74" name="Shape 8474"/>
              <p:cNvSpPr/>
              <p:nvPr/>
            </p:nvSpPr>
            <p:spPr>
              <a:xfrm>
                <a:off x="523821" y="196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75" name="Shape 8475"/>
              <p:cNvSpPr/>
              <p:nvPr/>
            </p:nvSpPr>
            <p:spPr>
              <a:xfrm>
                <a:off x="523821" y="177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76" name="Shape 8476"/>
              <p:cNvSpPr/>
              <p:nvPr/>
            </p:nvSpPr>
            <p:spPr>
              <a:xfrm>
                <a:off x="525746" y="273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77" name="Shape 8477"/>
              <p:cNvSpPr/>
              <p:nvPr/>
            </p:nvSpPr>
            <p:spPr>
              <a:xfrm>
                <a:off x="525746" y="1193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78" name="Shape 8478"/>
              <p:cNvSpPr/>
              <p:nvPr/>
            </p:nvSpPr>
            <p:spPr>
              <a:xfrm>
                <a:off x="525746" y="519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79" name="Shape 8479"/>
              <p:cNvSpPr/>
              <p:nvPr/>
            </p:nvSpPr>
            <p:spPr>
              <a:xfrm>
                <a:off x="554616" y="103707"/>
                <a:ext cx="306030" cy="290859"/>
              </a:xfrm>
              <a:custGeom>
                <a:avLst/>
                <a:gdLst/>
                <a:ahLst/>
                <a:cxnLst>
                  <a:cxn ang="0">
                    <a:pos x="wd2" y="hd2"/>
                  </a:cxn>
                  <a:cxn ang="5400000">
                    <a:pos x="wd2" y="hd2"/>
                  </a:cxn>
                  <a:cxn ang="10800000">
                    <a:pos x="wd2" y="hd2"/>
                  </a:cxn>
                  <a:cxn ang="16200000">
                    <a:pos x="wd2" y="hd2"/>
                  </a:cxn>
                </a:cxnLst>
                <a:rect l="0" t="0" r="r" b="b"/>
                <a:pathLst>
                  <a:path w="21600" h="21475" fill="norm" stroke="1" extrusionOk="0">
                    <a:moveTo>
                      <a:pt x="390" y="4494"/>
                    </a:moveTo>
                    <a:cubicBezTo>
                      <a:pt x="390" y="4494"/>
                      <a:pt x="390" y="4494"/>
                      <a:pt x="390" y="4494"/>
                    </a:cubicBezTo>
                    <a:cubicBezTo>
                      <a:pt x="260" y="4630"/>
                      <a:pt x="260" y="4630"/>
                      <a:pt x="260" y="4630"/>
                    </a:cubicBezTo>
                    <a:cubicBezTo>
                      <a:pt x="260" y="4630"/>
                      <a:pt x="260" y="4630"/>
                      <a:pt x="260" y="4630"/>
                    </a:cubicBezTo>
                    <a:cubicBezTo>
                      <a:pt x="130" y="4630"/>
                      <a:pt x="130" y="4630"/>
                      <a:pt x="130" y="4630"/>
                    </a:cubicBezTo>
                    <a:cubicBezTo>
                      <a:pt x="130" y="4630"/>
                      <a:pt x="130" y="4630"/>
                      <a:pt x="130" y="4630"/>
                    </a:cubicBezTo>
                    <a:cubicBezTo>
                      <a:pt x="130" y="4630"/>
                      <a:pt x="130" y="4630"/>
                      <a:pt x="130" y="4630"/>
                    </a:cubicBezTo>
                    <a:cubicBezTo>
                      <a:pt x="130" y="4630"/>
                      <a:pt x="130" y="4766"/>
                      <a:pt x="0" y="4766"/>
                    </a:cubicBezTo>
                    <a:cubicBezTo>
                      <a:pt x="0" y="4766"/>
                      <a:pt x="0" y="4766"/>
                      <a:pt x="0" y="4766"/>
                    </a:cubicBezTo>
                    <a:cubicBezTo>
                      <a:pt x="0" y="4766"/>
                      <a:pt x="0" y="4766"/>
                      <a:pt x="0" y="4766"/>
                    </a:cubicBezTo>
                    <a:cubicBezTo>
                      <a:pt x="0" y="4901"/>
                      <a:pt x="0" y="4901"/>
                      <a:pt x="0" y="4901"/>
                    </a:cubicBezTo>
                    <a:cubicBezTo>
                      <a:pt x="0" y="5037"/>
                      <a:pt x="130" y="5173"/>
                      <a:pt x="130" y="5309"/>
                    </a:cubicBezTo>
                    <a:cubicBezTo>
                      <a:pt x="260" y="5445"/>
                      <a:pt x="520" y="5717"/>
                      <a:pt x="651" y="5988"/>
                    </a:cubicBezTo>
                    <a:cubicBezTo>
                      <a:pt x="781" y="6532"/>
                      <a:pt x="651" y="6803"/>
                      <a:pt x="651" y="7075"/>
                    </a:cubicBezTo>
                    <a:cubicBezTo>
                      <a:pt x="520" y="7347"/>
                      <a:pt x="520" y="7483"/>
                      <a:pt x="520" y="7618"/>
                    </a:cubicBezTo>
                    <a:cubicBezTo>
                      <a:pt x="911" y="8298"/>
                      <a:pt x="651" y="8705"/>
                      <a:pt x="390" y="8977"/>
                    </a:cubicBezTo>
                    <a:cubicBezTo>
                      <a:pt x="390" y="9113"/>
                      <a:pt x="390" y="9249"/>
                      <a:pt x="390" y="9384"/>
                    </a:cubicBezTo>
                    <a:cubicBezTo>
                      <a:pt x="390" y="9520"/>
                      <a:pt x="520" y="9656"/>
                      <a:pt x="520" y="9792"/>
                    </a:cubicBezTo>
                    <a:cubicBezTo>
                      <a:pt x="520" y="9792"/>
                      <a:pt x="520" y="9928"/>
                      <a:pt x="520" y="10064"/>
                    </a:cubicBezTo>
                    <a:cubicBezTo>
                      <a:pt x="651" y="10200"/>
                      <a:pt x="781" y="10471"/>
                      <a:pt x="651" y="10607"/>
                    </a:cubicBezTo>
                    <a:cubicBezTo>
                      <a:pt x="651" y="10607"/>
                      <a:pt x="520" y="10743"/>
                      <a:pt x="520" y="10743"/>
                    </a:cubicBezTo>
                    <a:cubicBezTo>
                      <a:pt x="260" y="11015"/>
                      <a:pt x="130" y="11150"/>
                      <a:pt x="0" y="11286"/>
                    </a:cubicBezTo>
                    <a:cubicBezTo>
                      <a:pt x="0" y="11286"/>
                      <a:pt x="130" y="11422"/>
                      <a:pt x="260" y="11422"/>
                    </a:cubicBezTo>
                    <a:cubicBezTo>
                      <a:pt x="390" y="11558"/>
                      <a:pt x="520" y="11830"/>
                      <a:pt x="651" y="11966"/>
                    </a:cubicBezTo>
                    <a:cubicBezTo>
                      <a:pt x="911" y="12509"/>
                      <a:pt x="911" y="12781"/>
                      <a:pt x="911" y="13052"/>
                    </a:cubicBezTo>
                    <a:cubicBezTo>
                      <a:pt x="911" y="13188"/>
                      <a:pt x="781" y="13188"/>
                      <a:pt x="911" y="13324"/>
                    </a:cubicBezTo>
                    <a:cubicBezTo>
                      <a:pt x="911" y="13460"/>
                      <a:pt x="1301" y="13732"/>
                      <a:pt x="1561" y="13732"/>
                    </a:cubicBezTo>
                    <a:cubicBezTo>
                      <a:pt x="1952" y="13732"/>
                      <a:pt x="2082" y="13867"/>
                      <a:pt x="2342" y="13867"/>
                    </a:cubicBezTo>
                    <a:cubicBezTo>
                      <a:pt x="2472" y="14003"/>
                      <a:pt x="2602" y="14003"/>
                      <a:pt x="2733" y="14003"/>
                    </a:cubicBezTo>
                    <a:cubicBezTo>
                      <a:pt x="2733" y="14003"/>
                      <a:pt x="2863" y="14003"/>
                      <a:pt x="2863" y="14139"/>
                    </a:cubicBezTo>
                    <a:cubicBezTo>
                      <a:pt x="2863" y="14139"/>
                      <a:pt x="2863" y="14139"/>
                      <a:pt x="2993" y="14139"/>
                    </a:cubicBezTo>
                    <a:cubicBezTo>
                      <a:pt x="2993" y="14139"/>
                      <a:pt x="2993" y="14139"/>
                      <a:pt x="2993" y="14139"/>
                    </a:cubicBezTo>
                    <a:cubicBezTo>
                      <a:pt x="3123" y="14139"/>
                      <a:pt x="3123" y="14275"/>
                      <a:pt x="3123" y="14275"/>
                    </a:cubicBezTo>
                    <a:cubicBezTo>
                      <a:pt x="3123" y="14275"/>
                      <a:pt x="3123" y="14275"/>
                      <a:pt x="3123" y="14275"/>
                    </a:cubicBezTo>
                    <a:cubicBezTo>
                      <a:pt x="3253" y="14275"/>
                      <a:pt x="3253" y="14411"/>
                      <a:pt x="3253" y="14411"/>
                    </a:cubicBezTo>
                    <a:cubicBezTo>
                      <a:pt x="3253" y="14411"/>
                      <a:pt x="3253" y="14411"/>
                      <a:pt x="3253" y="14547"/>
                    </a:cubicBezTo>
                    <a:cubicBezTo>
                      <a:pt x="3383" y="14547"/>
                      <a:pt x="3383" y="14547"/>
                      <a:pt x="3383" y="14547"/>
                    </a:cubicBezTo>
                    <a:cubicBezTo>
                      <a:pt x="3383" y="14683"/>
                      <a:pt x="3383" y="14683"/>
                      <a:pt x="3383" y="14683"/>
                    </a:cubicBezTo>
                    <a:cubicBezTo>
                      <a:pt x="3383" y="14683"/>
                      <a:pt x="3383" y="14818"/>
                      <a:pt x="3513" y="14818"/>
                    </a:cubicBezTo>
                    <a:cubicBezTo>
                      <a:pt x="3513" y="14818"/>
                      <a:pt x="3513" y="14954"/>
                      <a:pt x="3513" y="14954"/>
                    </a:cubicBezTo>
                    <a:cubicBezTo>
                      <a:pt x="3513" y="14954"/>
                      <a:pt x="3513" y="14954"/>
                      <a:pt x="3513" y="15090"/>
                    </a:cubicBezTo>
                    <a:cubicBezTo>
                      <a:pt x="3513" y="15090"/>
                      <a:pt x="3643" y="15226"/>
                      <a:pt x="3643" y="15226"/>
                    </a:cubicBezTo>
                    <a:cubicBezTo>
                      <a:pt x="3643" y="15226"/>
                      <a:pt x="3643" y="15226"/>
                      <a:pt x="3643" y="15362"/>
                    </a:cubicBezTo>
                    <a:cubicBezTo>
                      <a:pt x="3643" y="15362"/>
                      <a:pt x="3643" y="15362"/>
                      <a:pt x="3643" y="15362"/>
                    </a:cubicBezTo>
                    <a:cubicBezTo>
                      <a:pt x="4034" y="15362"/>
                      <a:pt x="4945" y="15498"/>
                      <a:pt x="5465" y="15769"/>
                    </a:cubicBezTo>
                    <a:cubicBezTo>
                      <a:pt x="5465" y="15769"/>
                      <a:pt x="5465" y="15769"/>
                      <a:pt x="5595" y="15769"/>
                    </a:cubicBezTo>
                    <a:cubicBezTo>
                      <a:pt x="5595" y="15769"/>
                      <a:pt x="5725" y="15769"/>
                      <a:pt x="5725" y="15769"/>
                    </a:cubicBezTo>
                    <a:cubicBezTo>
                      <a:pt x="6116" y="16177"/>
                      <a:pt x="6506" y="16449"/>
                      <a:pt x="6636" y="16720"/>
                    </a:cubicBezTo>
                    <a:cubicBezTo>
                      <a:pt x="8978" y="15362"/>
                      <a:pt x="8978" y="15362"/>
                      <a:pt x="8978" y="15362"/>
                    </a:cubicBezTo>
                    <a:cubicBezTo>
                      <a:pt x="19908" y="21475"/>
                      <a:pt x="19908" y="21475"/>
                      <a:pt x="19908" y="21475"/>
                    </a:cubicBezTo>
                    <a:cubicBezTo>
                      <a:pt x="19908" y="20796"/>
                      <a:pt x="19908" y="20796"/>
                      <a:pt x="19908" y="20796"/>
                    </a:cubicBezTo>
                    <a:cubicBezTo>
                      <a:pt x="21340" y="20796"/>
                      <a:pt x="21340" y="20796"/>
                      <a:pt x="21340" y="20796"/>
                    </a:cubicBezTo>
                    <a:cubicBezTo>
                      <a:pt x="21340" y="18215"/>
                      <a:pt x="21340" y="18215"/>
                      <a:pt x="21340" y="18215"/>
                    </a:cubicBezTo>
                    <a:cubicBezTo>
                      <a:pt x="21340" y="17671"/>
                      <a:pt x="21340" y="17671"/>
                      <a:pt x="21340" y="17671"/>
                    </a:cubicBezTo>
                    <a:cubicBezTo>
                      <a:pt x="21340" y="6124"/>
                      <a:pt x="21340" y="6124"/>
                      <a:pt x="21340" y="6124"/>
                    </a:cubicBezTo>
                    <a:cubicBezTo>
                      <a:pt x="21340" y="5717"/>
                      <a:pt x="21210" y="5445"/>
                      <a:pt x="21210" y="5173"/>
                    </a:cubicBezTo>
                    <a:cubicBezTo>
                      <a:pt x="21080" y="4630"/>
                      <a:pt x="20949" y="4086"/>
                      <a:pt x="21340" y="3679"/>
                    </a:cubicBezTo>
                    <a:cubicBezTo>
                      <a:pt x="21470" y="3407"/>
                      <a:pt x="21470" y="3407"/>
                      <a:pt x="21470" y="3135"/>
                    </a:cubicBezTo>
                    <a:cubicBezTo>
                      <a:pt x="21340" y="2864"/>
                      <a:pt x="21340" y="2456"/>
                      <a:pt x="21470" y="1777"/>
                    </a:cubicBezTo>
                    <a:cubicBezTo>
                      <a:pt x="21600" y="1641"/>
                      <a:pt x="21600" y="1641"/>
                      <a:pt x="21600" y="1641"/>
                    </a:cubicBezTo>
                    <a:cubicBezTo>
                      <a:pt x="21600" y="1505"/>
                      <a:pt x="20949" y="1369"/>
                      <a:pt x="20429" y="1369"/>
                    </a:cubicBezTo>
                    <a:cubicBezTo>
                      <a:pt x="20299" y="1233"/>
                      <a:pt x="20039" y="1233"/>
                      <a:pt x="19778" y="1233"/>
                    </a:cubicBezTo>
                    <a:cubicBezTo>
                      <a:pt x="19128" y="1098"/>
                      <a:pt x="18867" y="826"/>
                      <a:pt x="18607" y="554"/>
                    </a:cubicBezTo>
                    <a:cubicBezTo>
                      <a:pt x="18477" y="283"/>
                      <a:pt x="18217" y="11"/>
                      <a:pt x="17566" y="11"/>
                    </a:cubicBezTo>
                    <a:cubicBezTo>
                      <a:pt x="16265" y="-125"/>
                      <a:pt x="14573" y="1098"/>
                      <a:pt x="14573" y="1505"/>
                    </a:cubicBezTo>
                    <a:cubicBezTo>
                      <a:pt x="14573" y="1641"/>
                      <a:pt x="14704" y="1913"/>
                      <a:pt x="14704" y="2184"/>
                    </a:cubicBezTo>
                    <a:cubicBezTo>
                      <a:pt x="14964" y="2592"/>
                      <a:pt x="15094" y="3135"/>
                      <a:pt x="14704" y="3679"/>
                    </a:cubicBezTo>
                    <a:cubicBezTo>
                      <a:pt x="14443" y="4086"/>
                      <a:pt x="14053" y="4222"/>
                      <a:pt x="13533" y="4222"/>
                    </a:cubicBezTo>
                    <a:cubicBezTo>
                      <a:pt x="13012" y="4222"/>
                      <a:pt x="12492" y="4086"/>
                      <a:pt x="12101" y="3679"/>
                    </a:cubicBezTo>
                    <a:cubicBezTo>
                      <a:pt x="11320" y="3000"/>
                      <a:pt x="10280" y="2728"/>
                      <a:pt x="9629" y="2728"/>
                    </a:cubicBezTo>
                    <a:cubicBezTo>
                      <a:pt x="8978" y="2728"/>
                      <a:pt x="8458" y="2592"/>
                      <a:pt x="8067" y="2184"/>
                    </a:cubicBezTo>
                    <a:cubicBezTo>
                      <a:pt x="7937" y="1913"/>
                      <a:pt x="7807" y="1641"/>
                      <a:pt x="7807" y="1369"/>
                    </a:cubicBezTo>
                    <a:cubicBezTo>
                      <a:pt x="7937" y="1233"/>
                      <a:pt x="7937" y="962"/>
                      <a:pt x="7157" y="826"/>
                    </a:cubicBezTo>
                    <a:cubicBezTo>
                      <a:pt x="6896" y="690"/>
                      <a:pt x="6636" y="690"/>
                      <a:pt x="6376" y="554"/>
                    </a:cubicBezTo>
                    <a:cubicBezTo>
                      <a:pt x="5986" y="418"/>
                      <a:pt x="5595" y="147"/>
                      <a:pt x="5075" y="147"/>
                    </a:cubicBezTo>
                    <a:cubicBezTo>
                      <a:pt x="4945" y="147"/>
                      <a:pt x="4684" y="147"/>
                      <a:pt x="4554" y="283"/>
                    </a:cubicBezTo>
                    <a:cubicBezTo>
                      <a:pt x="4034" y="283"/>
                      <a:pt x="3383" y="147"/>
                      <a:pt x="2993" y="11"/>
                    </a:cubicBezTo>
                    <a:cubicBezTo>
                      <a:pt x="2993" y="11"/>
                      <a:pt x="2993" y="11"/>
                      <a:pt x="2993" y="11"/>
                    </a:cubicBezTo>
                    <a:cubicBezTo>
                      <a:pt x="2993" y="147"/>
                      <a:pt x="2993" y="147"/>
                      <a:pt x="2993" y="147"/>
                    </a:cubicBezTo>
                    <a:cubicBezTo>
                      <a:pt x="2993" y="147"/>
                      <a:pt x="2993" y="283"/>
                      <a:pt x="2993" y="283"/>
                    </a:cubicBezTo>
                    <a:cubicBezTo>
                      <a:pt x="2993" y="283"/>
                      <a:pt x="2993" y="283"/>
                      <a:pt x="2993" y="418"/>
                    </a:cubicBezTo>
                    <a:cubicBezTo>
                      <a:pt x="2993" y="418"/>
                      <a:pt x="2993" y="418"/>
                      <a:pt x="2993" y="418"/>
                    </a:cubicBezTo>
                    <a:cubicBezTo>
                      <a:pt x="2993" y="418"/>
                      <a:pt x="2993" y="418"/>
                      <a:pt x="2993" y="418"/>
                    </a:cubicBezTo>
                    <a:cubicBezTo>
                      <a:pt x="2993" y="418"/>
                      <a:pt x="2993" y="418"/>
                      <a:pt x="2993" y="418"/>
                    </a:cubicBezTo>
                    <a:cubicBezTo>
                      <a:pt x="2993" y="962"/>
                      <a:pt x="2602" y="1098"/>
                      <a:pt x="2342" y="1098"/>
                    </a:cubicBezTo>
                    <a:cubicBezTo>
                      <a:pt x="2342" y="1098"/>
                      <a:pt x="2342" y="1098"/>
                      <a:pt x="2342" y="1098"/>
                    </a:cubicBezTo>
                    <a:cubicBezTo>
                      <a:pt x="2342" y="1098"/>
                      <a:pt x="2212" y="1098"/>
                      <a:pt x="2212" y="1098"/>
                    </a:cubicBezTo>
                    <a:cubicBezTo>
                      <a:pt x="2212" y="1098"/>
                      <a:pt x="2082" y="1233"/>
                      <a:pt x="2082" y="1233"/>
                    </a:cubicBezTo>
                    <a:cubicBezTo>
                      <a:pt x="1822" y="1505"/>
                      <a:pt x="1692" y="1641"/>
                      <a:pt x="1561" y="1777"/>
                    </a:cubicBezTo>
                    <a:cubicBezTo>
                      <a:pt x="1431" y="1913"/>
                      <a:pt x="1301" y="2049"/>
                      <a:pt x="1171" y="2184"/>
                    </a:cubicBezTo>
                    <a:cubicBezTo>
                      <a:pt x="1041" y="2320"/>
                      <a:pt x="1041" y="2456"/>
                      <a:pt x="1171" y="2592"/>
                    </a:cubicBezTo>
                    <a:cubicBezTo>
                      <a:pt x="1301" y="2864"/>
                      <a:pt x="1041" y="3679"/>
                      <a:pt x="911" y="3950"/>
                    </a:cubicBezTo>
                    <a:cubicBezTo>
                      <a:pt x="781" y="4222"/>
                      <a:pt x="520" y="4358"/>
                      <a:pt x="390" y="44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80" name="Shape 8480"/>
              <p:cNvSpPr/>
              <p:nvPr/>
            </p:nvSpPr>
            <p:spPr>
              <a:xfrm>
                <a:off x="591572" y="104320"/>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481" name="Shape 8481"/>
              <p:cNvSpPr/>
              <p:nvPr/>
            </p:nvSpPr>
            <p:spPr>
              <a:xfrm>
                <a:off x="557890" y="1534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5400" y="16200"/>
                      <a:pt x="0" y="21600"/>
                    </a:cubicBezTo>
                    <a:cubicBezTo>
                      <a:pt x="0" y="21600"/>
                      <a:pt x="0" y="21600"/>
                      <a:pt x="0" y="21600"/>
                    </a:cubicBezTo>
                    <a:cubicBezTo>
                      <a:pt x="5400" y="162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82" name="Shape 8482"/>
              <p:cNvSpPr/>
              <p:nvPr/>
            </p:nvSpPr>
            <p:spPr>
              <a:xfrm>
                <a:off x="571363" y="119331"/>
                <a:ext cx="12701" cy="134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5429" y="6171"/>
                      <a:pt x="12343" y="9257"/>
                      <a:pt x="9257" y="12343"/>
                    </a:cubicBezTo>
                    <a:cubicBezTo>
                      <a:pt x="6171" y="15429"/>
                      <a:pt x="3086" y="18514"/>
                      <a:pt x="0" y="21600"/>
                    </a:cubicBezTo>
                    <a:cubicBezTo>
                      <a:pt x="3086" y="18514"/>
                      <a:pt x="6171" y="15429"/>
                      <a:pt x="9257" y="12343"/>
                    </a:cubicBezTo>
                    <a:cubicBezTo>
                      <a:pt x="12343" y="9257"/>
                      <a:pt x="15429" y="6171"/>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83" name="Shape 8483"/>
              <p:cNvSpPr/>
              <p:nvPr/>
            </p:nvSpPr>
            <p:spPr>
              <a:xfrm>
                <a:off x="596960" y="1004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84" name="Shape 8484"/>
              <p:cNvSpPr/>
              <p:nvPr/>
            </p:nvSpPr>
            <p:spPr>
              <a:xfrm>
                <a:off x="551154" y="16552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85" name="Shape 8485"/>
              <p:cNvSpPr/>
              <p:nvPr/>
            </p:nvSpPr>
            <p:spPr>
              <a:xfrm>
                <a:off x="549228" y="162061"/>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486" name="Shape 8486"/>
              <p:cNvSpPr/>
              <p:nvPr/>
            </p:nvSpPr>
            <p:spPr>
              <a:xfrm>
                <a:off x="591572" y="2890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87" name="Shape 8487"/>
              <p:cNvSpPr/>
              <p:nvPr/>
            </p:nvSpPr>
            <p:spPr>
              <a:xfrm>
                <a:off x="589648" y="2944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88" name="Shape 8488"/>
              <p:cNvSpPr/>
              <p:nvPr/>
            </p:nvSpPr>
            <p:spPr>
              <a:xfrm>
                <a:off x="595422" y="30025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89" name="Shape 8489"/>
              <p:cNvSpPr/>
              <p:nvPr/>
            </p:nvSpPr>
            <p:spPr>
              <a:xfrm>
                <a:off x="553078" y="1582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90" name="Shape 8490"/>
              <p:cNvSpPr/>
              <p:nvPr/>
            </p:nvSpPr>
            <p:spPr>
              <a:xfrm>
                <a:off x="606584" y="3044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91" name="Shape 8491"/>
              <p:cNvSpPr/>
              <p:nvPr/>
            </p:nvSpPr>
            <p:spPr>
              <a:xfrm>
                <a:off x="593497" y="2910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21600"/>
                      <a:pt x="21600" y="21600"/>
                    </a:cubicBezTo>
                    <a:cubicBezTo>
                      <a:pt x="21600" y="2160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92" name="Shape 8492"/>
              <p:cNvSpPr/>
              <p:nvPr/>
            </p:nvSpPr>
            <p:spPr>
              <a:xfrm>
                <a:off x="597347" y="2967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93" name="Shape 8493"/>
              <p:cNvSpPr/>
              <p:nvPr/>
            </p:nvSpPr>
            <p:spPr>
              <a:xfrm>
                <a:off x="604659" y="30064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494" name="Shape 8494"/>
              <p:cNvSpPr/>
              <p:nvPr/>
            </p:nvSpPr>
            <p:spPr>
              <a:xfrm>
                <a:off x="549229" y="1601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95" name="Shape 8495"/>
              <p:cNvSpPr/>
              <p:nvPr/>
            </p:nvSpPr>
            <p:spPr>
              <a:xfrm>
                <a:off x="552116" y="1582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10800" y="21600"/>
                    </a:cubicBezTo>
                    <a:cubicBezTo>
                      <a:pt x="10800" y="21600"/>
                      <a:pt x="10800" y="0"/>
                      <a:pt x="21600" y="0"/>
                    </a:cubicBezTo>
                    <a:cubicBezTo>
                      <a:pt x="21600" y="0"/>
                      <a:pt x="21600" y="0"/>
                      <a:pt x="21600" y="0"/>
                    </a:cubicBezTo>
                    <a:cubicBezTo>
                      <a:pt x="10800" y="0"/>
                      <a:pt x="10800" y="21600"/>
                      <a:pt x="10800" y="21600"/>
                    </a:cubicBezTo>
                    <a:cubicBezTo>
                      <a:pt x="108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96" name="Shape 8496"/>
              <p:cNvSpPr/>
              <p:nvPr/>
            </p:nvSpPr>
            <p:spPr>
              <a:xfrm>
                <a:off x="9924" y="525061"/>
                <a:ext cx="30796" cy="12701"/>
              </a:xfrm>
              <a:custGeom>
                <a:avLst/>
                <a:gdLst/>
                <a:ahLst/>
                <a:cxnLst>
                  <a:cxn ang="0">
                    <a:pos x="wd2" y="hd2"/>
                  </a:cxn>
                  <a:cxn ang="5400000">
                    <a:pos x="wd2" y="hd2"/>
                  </a:cxn>
                  <a:cxn ang="10800000">
                    <a:pos x="wd2" y="hd2"/>
                  </a:cxn>
                  <a:cxn ang="16200000">
                    <a:pos x="wd2" y="hd2"/>
                  </a:cxn>
                </a:cxnLst>
                <a:rect l="0" t="0" r="r" b="b"/>
                <a:pathLst>
                  <a:path w="21600" h="20520" fill="norm" stroke="1" extrusionOk="0">
                    <a:moveTo>
                      <a:pt x="0" y="20520"/>
                    </a:moveTo>
                    <a:cubicBezTo>
                      <a:pt x="0" y="20520"/>
                      <a:pt x="0" y="20520"/>
                      <a:pt x="0" y="20520"/>
                    </a:cubicBezTo>
                    <a:cubicBezTo>
                      <a:pt x="0" y="20520"/>
                      <a:pt x="0" y="20520"/>
                      <a:pt x="0" y="20520"/>
                    </a:cubicBezTo>
                    <a:cubicBezTo>
                      <a:pt x="0" y="20520"/>
                      <a:pt x="1271" y="20520"/>
                      <a:pt x="1271" y="20520"/>
                    </a:cubicBezTo>
                    <a:cubicBezTo>
                      <a:pt x="5082" y="20520"/>
                      <a:pt x="13976" y="16200"/>
                      <a:pt x="15247" y="7560"/>
                    </a:cubicBezTo>
                    <a:cubicBezTo>
                      <a:pt x="17788" y="3240"/>
                      <a:pt x="19059" y="3240"/>
                      <a:pt x="21600" y="3240"/>
                    </a:cubicBezTo>
                    <a:cubicBezTo>
                      <a:pt x="20329" y="-1080"/>
                      <a:pt x="19059" y="-1080"/>
                      <a:pt x="17788" y="3240"/>
                    </a:cubicBezTo>
                    <a:cubicBezTo>
                      <a:pt x="16518" y="3240"/>
                      <a:pt x="15247" y="7560"/>
                      <a:pt x="13976" y="7560"/>
                    </a:cubicBezTo>
                    <a:cubicBezTo>
                      <a:pt x="13976" y="7560"/>
                      <a:pt x="13976" y="7560"/>
                      <a:pt x="13976" y="7560"/>
                    </a:cubicBezTo>
                    <a:cubicBezTo>
                      <a:pt x="12706" y="7560"/>
                      <a:pt x="11435" y="11880"/>
                      <a:pt x="10165" y="11880"/>
                    </a:cubicBezTo>
                    <a:cubicBezTo>
                      <a:pt x="10165" y="11880"/>
                      <a:pt x="10165" y="11880"/>
                      <a:pt x="10165" y="11880"/>
                    </a:cubicBezTo>
                    <a:cubicBezTo>
                      <a:pt x="8894" y="11880"/>
                      <a:pt x="6353" y="11880"/>
                      <a:pt x="5082" y="11880"/>
                    </a:cubicBezTo>
                    <a:cubicBezTo>
                      <a:pt x="5082" y="11880"/>
                      <a:pt x="5082" y="11880"/>
                      <a:pt x="5082" y="11880"/>
                    </a:cubicBezTo>
                    <a:cubicBezTo>
                      <a:pt x="3812" y="11880"/>
                      <a:pt x="2541" y="11880"/>
                      <a:pt x="1271" y="11880"/>
                    </a:cubicBezTo>
                    <a:cubicBezTo>
                      <a:pt x="1271" y="11880"/>
                      <a:pt x="1271" y="11880"/>
                      <a:pt x="1271" y="11880"/>
                    </a:cubicBezTo>
                    <a:cubicBezTo>
                      <a:pt x="1271" y="16200"/>
                      <a:pt x="0" y="16200"/>
                      <a:pt x="0" y="205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97" name="Shape 8497"/>
              <p:cNvSpPr/>
              <p:nvPr/>
            </p:nvSpPr>
            <p:spPr>
              <a:xfrm>
                <a:off x="-1" y="469030"/>
                <a:ext cx="110011" cy="85287"/>
              </a:xfrm>
              <a:custGeom>
                <a:avLst/>
                <a:gdLst/>
                <a:ahLst/>
                <a:cxnLst>
                  <a:cxn ang="0">
                    <a:pos x="wd2" y="hd2"/>
                  </a:cxn>
                  <a:cxn ang="5400000">
                    <a:pos x="wd2" y="hd2"/>
                  </a:cxn>
                  <a:cxn ang="10800000">
                    <a:pos x="wd2" y="hd2"/>
                  </a:cxn>
                  <a:cxn ang="16200000">
                    <a:pos x="wd2" y="hd2"/>
                  </a:cxn>
                </a:cxnLst>
                <a:rect l="0" t="0" r="r" b="b"/>
                <a:pathLst>
                  <a:path w="20925" h="21269" fill="norm" stroke="1" extrusionOk="0">
                    <a:moveTo>
                      <a:pt x="11867" y="18512"/>
                    </a:moveTo>
                    <a:cubicBezTo>
                      <a:pt x="12912" y="18971"/>
                      <a:pt x="12912" y="18971"/>
                      <a:pt x="12912" y="18971"/>
                    </a:cubicBezTo>
                    <a:cubicBezTo>
                      <a:pt x="15351" y="19431"/>
                      <a:pt x="16048" y="20350"/>
                      <a:pt x="16048" y="20809"/>
                    </a:cubicBezTo>
                    <a:cubicBezTo>
                      <a:pt x="16396" y="21269"/>
                      <a:pt x="17441" y="21269"/>
                      <a:pt x="18835" y="21269"/>
                    </a:cubicBezTo>
                    <a:cubicBezTo>
                      <a:pt x="18835" y="21269"/>
                      <a:pt x="19183" y="21269"/>
                      <a:pt x="19183" y="21269"/>
                    </a:cubicBezTo>
                    <a:cubicBezTo>
                      <a:pt x="19531" y="21269"/>
                      <a:pt x="19531" y="21269"/>
                      <a:pt x="19531" y="21269"/>
                    </a:cubicBezTo>
                    <a:cubicBezTo>
                      <a:pt x="19531" y="21269"/>
                      <a:pt x="19880" y="21269"/>
                      <a:pt x="19880" y="21269"/>
                    </a:cubicBezTo>
                    <a:cubicBezTo>
                      <a:pt x="19880" y="21269"/>
                      <a:pt x="20228" y="21269"/>
                      <a:pt x="20228" y="21269"/>
                    </a:cubicBezTo>
                    <a:cubicBezTo>
                      <a:pt x="20228" y="21269"/>
                      <a:pt x="20228" y="21269"/>
                      <a:pt x="20577" y="21269"/>
                    </a:cubicBezTo>
                    <a:cubicBezTo>
                      <a:pt x="20577" y="21269"/>
                      <a:pt x="20577" y="21269"/>
                      <a:pt x="20577" y="21269"/>
                    </a:cubicBezTo>
                    <a:cubicBezTo>
                      <a:pt x="20925" y="20809"/>
                      <a:pt x="20925" y="20809"/>
                      <a:pt x="20925" y="20809"/>
                    </a:cubicBezTo>
                    <a:cubicBezTo>
                      <a:pt x="20925" y="20350"/>
                      <a:pt x="20925" y="20350"/>
                      <a:pt x="20925" y="19890"/>
                    </a:cubicBezTo>
                    <a:cubicBezTo>
                      <a:pt x="20925" y="19890"/>
                      <a:pt x="20925" y="19890"/>
                      <a:pt x="20925" y="19890"/>
                    </a:cubicBezTo>
                    <a:cubicBezTo>
                      <a:pt x="20925" y="19431"/>
                      <a:pt x="20925" y="19431"/>
                      <a:pt x="20925" y="19431"/>
                    </a:cubicBezTo>
                    <a:cubicBezTo>
                      <a:pt x="20925" y="19431"/>
                      <a:pt x="20925" y="18971"/>
                      <a:pt x="20925" y="18971"/>
                    </a:cubicBezTo>
                    <a:cubicBezTo>
                      <a:pt x="20925" y="18971"/>
                      <a:pt x="20925" y="18971"/>
                      <a:pt x="20925" y="18971"/>
                    </a:cubicBezTo>
                    <a:cubicBezTo>
                      <a:pt x="20925" y="18971"/>
                      <a:pt x="20925" y="18971"/>
                      <a:pt x="20925" y="18971"/>
                    </a:cubicBezTo>
                    <a:cubicBezTo>
                      <a:pt x="20925" y="18512"/>
                      <a:pt x="20925" y="18512"/>
                      <a:pt x="20925" y="18512"/>
                    </a:cubicBezTo>
                    <a:cubicBezTo>
                      <a:pt x="20925" y="18512"/>
                      <a:pt x="20925" y="18512"/>
                      <a:pt x="20925" y="18512"/>
                    </a:cubicBezTo>
                    <a:cubicBezTo>
                      <a:pt x="20925" y="18512"/>
                      <a:pt x="20925" y="18512"/>
                      <a:pt x="20925" y="18512"/>
                    </a:cubicBezTo>
                    <a:cubicBezTo>
                      <a:pt x="20925" y="18052"/>
                      <a:pt x="20925" y="18052"/>
                      <a:pt x="20925" y="18052"/>
                    </a:cubicBezTo>
                    <a:cubicBezTo>
                      <a:pt x="20925" y="18052"/>
                      <a:pt x="20925" y="18052"/>
                      <a:pt x="20925" y="18052"/>
                    </a:cubicBezTo>
                    <a:cubicBezTo>
                      <a:pt x="20577" y="17592"/>
                      <a:pt x="19880" y="16673"/>
                      <a:pt x="19183" y="15754"/>
                    </a:cubicBezTo>
                    <a:cubicBezTo>
                      <a:pt x="18486" y="14835"/>
                      <a:pt x="18138" y="12997"/>
                      <a:pt x="18138" y="12078"/>
                    </a:cubicBezTo>
                    <a:cubicBezTo>
                      <a:pt x="17441" y="10699"/>
                      <a:pt x="17441" y="10699"/>
                      <a:pt x="17441" y="10699"/>
                    </a:cubicBezTo>
                    <a:cubicBezTo>
                      <a:pt x="17441" y="10699"/>
                      <a:pt x="17441" y="10699"/>
                      <a:pt x="17441" y="10699"/>
                    </a:cubicBezTo>
                    <a:cubicBezTo>
                      <a:pt x="17441" y="10699"/>
                      <a:pt x="17441" y="10699"/>
                      <a:pt x="17441" y="10699"/>
                    </a:cubicBezTo>
                    <a:cubicBezTo>
                      <a:pt x="17441" y="10699"/>
                      <a:pt x="17441" y="10699"/>
                      <a:pt x="17441" y="10699"/>
                    </a:cubicBezTo>
                    <a:cubicBezTo>
                      <a:pt x="17441" y="10239"/>
                      <a:pt x="17441" y="10239"/>
                      <a:pt x="17441" y="9320"/>
                    </a:cubicBezTo>
                    <a:cubicBezTo>
                      <a:pt x="17441" y="9320"/>
                      <a:pt x="17441" y="9320"/>
                      <a:pt x="17441" y="9320"/>
                    </a:cubicBezTo>
                    <a:cubicBezTo>
                      <a:pt x="17093" y="9320"/>
                      <a:pt x="17093" y="9320"/>
                      <a:pt x="17093" y="8860"/>
                    </a:cubicBezTo>
                    <a:cubicBezTo>
                      <a:pt x="17093" y="8860"/>
                      <a:pt x="17093" y="8860"/>
                      <a:pt x="17093" y="8860"/>
                    </a:cubicBezTo>
                    <a:cubicBezTo>
                      <a:pt x="17093" y="8860"/>
                      <a:pt x="16744" y="8401"/>
                      <a:pt x="16744" y="8401"/>
                    </a:cubicBezTo>
                    <a:cubicBezTo>
                      <a:pt x="16744" y="8401"/>
                      <a:pt x="16744" y="8401"/>
                      <a:pt x="16744" y="8401"/>
                    </a:cubicBezTo>
                    <a:cubicBezTo>
                      <a:pt x="16744" y="8401"/>
                      <a:pt x="16396" y="7941"/>
                      <a:pt x="16396" y="7941"/>
                    </a:cubicBezTo>
                    <a:cubicBezTo>
                      <a:pt x="16396" y="7941"/>
                      <a:pt x="16396" y="7941"/>
                      <a:pt x="16396" y="7941"/>
                    </a:cubicBezTo>
                    <a:cubicBezTo>
                      <a:pt x="16048" y="7941"/>
                      <a:pt x="16048" y="7482"/>
                      <a:pt x="15699" y="7482"/>
                    </a:cubicBezTo>
                    <a:cubicBezTo>
                      <a:pt x="14654" y="7022"/>
                      <a:pt x="13609" y="5184"/>
                      <a:pt x="13260" y="3805"/>
                    </a:cubicBezTo>
                    <a:cubicBezTo>
                      <a:pt x="12912" y="3805"/>
                      <a:pt x="12912" y="3346"/>
                      <a:pt x="12912" y="2886"/>
                    </a:cubicBezTo>
                    <a:cubicBezTo>
                      <a:pt x="11519" y="2886"/>
                      <a:pt x="11519" y="2886"/>
                      <a:pt x="11519" y="2886"/>
                    </a:cubicBezTo>
                    <a:cubicBezTo>
                      <a:pt x="11519" y="2426"/>
                      <a:pt x="11519" y="2426"/>
                      <a:pt x="11519" y="2426"/>
                    </a:cubicBezTo>
                    <a:cubicBezTo>
                      <a:pt x="11170" y="1967"/>
                      <a:pt x="10125" y="588"/>
                      <a:pt x="9428" y="129"/>
                    </a:cubicBezTo>
                    <a:cubicBezTo>
                      <a:pt x="8731" y="-331"/>
                      <a:pt x="7338" y="588"/>
                      <a:pt x="6990" y="588"/>
                    </a:cubicBezTo>
                    <a:cubicBezTo>
                      <a:pt x="6641" y="588"/>
                      <a:pt x="6641" y="588"/>
                      <a:pt x="6641" y="588"/>
                    </a:cubicBezTo>
                    <a:cubicBezTo>
                      <a:pt x="6641" y="588"/>
                      <a:pt x="5596" y="1048"/>
                      <a:pt x="4551" y="1048"/>
                    </a:cubicBezTo>
                    <a:cubicBezTo>
                      <a:pt x="3854" y="1048"/>
                      <a:pt x="3506" y="588"/>
                      <a:pt x="2809" y="588"/>
                    </a:cubicBezTo>
                    <a:cubicBezTo>
                      <a:pt x="2809" y="588"/>
                      <a:pt x="2809" y="588"/>
                      <a:pt x="2460" y="1048"/>
                    </a:cubicBezTo>
                    <a:cubicBezTo>
                      <a:pt x="2460" y="1048"/>
                      <a:pt x="2460" y="1048"/>
                      <a:pt x="2460" y="1507"/>
                    </a:cubicBezTo>
                    <a:cubicBezTo>
                      <a:pt x="2460" y="1507"/>
                      <a:pt x="2460" y="1507"/>
                      <a:pt x="2112" y="1967"/>
                    </a:cubicBezTo>
                    <a:cubicBezTo>
                      <a:pt x="2112" y="1967"/>
                      <a:pt x="2112" y="1967"/>
                      <a:pt x="2112" y="1967"/>
                    </a:cubicBezTo>
                    <a:cubicBezTo>
                      <a:pt x="2112" y="1967"/>
                      <a:pt x="2112" y="2426"/>
                      <a:pt x="2112" y="2426"/>
                    </a:cubicBezTo>
                    <a:cubicBezTo>
                      <a:pt x="1764" y="2426"/>
                      <a:pt x="1764" y="2426"/>
                      <a:pt x="1764" y="2426"/>
                    </a:cubicBezTo>
                    <a:cubicBezTo>
                      <a:pt x="1764" y="2426"/>
                      <a:pt x="1764" y="2886"/>
                      <a:pt x="1764" y="2886"/>
                    </a:cubicBezTo>
                    <a:cubicBezTo>
                      <a:pt x="1415" y="2886"/>
                      <a:pt x="1415" y="2886"/>
                      <a:pt x="1415" y="2886"/>
                    </a:cubicBezTo>
                    <a:cubicBezTo>
                      <a:pt x="1415" y="2886"/>
                      <a:pt x="1415" y="2886"/>
                      <a:pt x="1415" y="2886"/>
                    </a:cubicBezTo>
                    <a:cubicBezTo>
                      <a:pt x="1067" y="4265"/>
                      <a:pt x="1067" y="6103"/>
                      <a:pt x="370" y="7022"/>
                    </a:cubicBezTo>
                    <a:cubicBezTo>
                      <a:pt x="-675" y="8860"/>
                      <a:pt x="719" y="12078"/>
                      <a:pt x="1764" y="12997"/>
                    </a:cubicBezTo>
                    <a:cubicBezTo>
                      <a:pt x="1764" y="13456"/>
                      <a:pt x="2112" y="13456"/>
                      <a:pt x="2112" y="13916"/>
                    </a:cubicBezTo>
                    <a:cubicBezTo>
                      <a:pt x="2112" y="13916"/>
                      <a:pt x="2460" y="13916"/>
                      <a:pt x="2460" y="13916"/>
                    </a:cubicBezTo>
                    <a:cubicBezTo>
                      <a:pt x="2460" y="13916"/>
                      <a:pt x="2809" y="13916"/>
                      <a:pt x="2809" y="13916"/>
                    </a:cubicBezTo>
                    <a:cubicBezTo>
                      <a:pt x="3157" y="13916"/>
                      <a:pt x="3506" y="13916"/>
                      <a:pt x="3506" y="13916"/>
                    </a:cubicBezTo>
                    <a:cubicBezTo>
                      <a:pt x="3854" y="13916"/>
                      <a:pt x="3854" y="13916"/>
                      <a:pt x="3854" y="13916"/>
                    </a:cubicBezTo>
                    <a:cubicBezTo>
                      <a:pt x="4202" y="13916"/>
                      <a:pt x="4551" y="13916"/>
                      <a:pt x="4551" y="13456"/>
                    </a:cubicBezTo>
                    <a:cubicBezTo>
                      <a:pt x="4899" y="13456"/>
                      <a:pt x="4899" y="13456"/>
                      <a:pt x="4899" y="13456"/>
                    </a:cubicBezTo>
                    <a:cubicBezTo>
                      <a:pt x="5248" y="13456"/>
                      <a:pt x="5596" y="12997"/>
                      <a:pt x="5944" y="12997"/>
                    </a:cubicBezTo>
                    <a:cubicBezTo>
                      <a:pt x="6293" y="12537"/>
                      <a:pt x="6641" y="12537"/>
                      <a:pt x="6990" y="12537"/>
                    </a:cubicBezTo>
                    <a:cubicBezTo>
                      <a:pt x="8035" y="12537"/>
                      <a:pt x="8383" y="13456"/>
                      <a:pt x="8731" y="13916"/>
                    </a:cubicBezTo>
                    <a:cubicBezTo>
                      <a:pt x="9080" y="14375"/>
                      <a:pt x="9428" y="14835"/>
                      <a:pt x="10125" y="14835"/>
                    </a:cubicBezTo>
                    <a:cubicBezTo>
                      <a:pt x="12215" y="15295"/>
                      <a:pt x="12564" y="15295"/>
                      <a:pt x="12564" y="15754"/>
                    </a:cubicBezTo>
                    <a:cubicBezTo>
                      <a:pt x="13609" y="16214"/>
                      <a:pt x="13609" y="16214"/>
                      <a:pt x="13609" y="16214"/>
                    </a:cubicBezTo>
                    <a:cubicBezTo>
                      <a:pt x="12564" y="17133"/>
                      <a:pt x="12564" y="17133"/>
                      <a:pt x="12564" y="17133"/>
                    </a:cubicBezTo>
                    <a:cubicBezTo>
                      <a:pt x="12564" y="17133"/>
                      <a:pt x="11170" y="18512"/>
                      <a:pt x="9777" y="18052"/>
                    </a:cubicBezTo>
                    <a:cubicBezTo>
                      <a:pt x="9080" y="18052"/>
                      <a:pt x="8731" y="17592"/>
                      <a:pt x="8035" y="17133"/>
                    </a:cubicBezTo>
                    <a:cubicBezTo>
                      <a:pt x="7686" y="17133"/>
                      <a:pt x="7338" y="16673"/>
                      <a:pt x="6990" y="16673"/>
                    </a:cubicBezTo>
                    <a:cubicBezTo>
                      <a:pt x="5944" y="18052"/>
                      <a:pt x="2809" y="18512"/>
                      <a:pt x="2112" y="18512"/>
                    </a:cubicBezTo>
                    <a:cubicBezTo>
                      <a:pt x="2112" y="18512"/>
                      <a:pt x="2112" y="18512"/>
                      <a:pt x="2112" y="18512"/>
                    </a:cubicBezTo>
                    <a:cubicBezTo>
                      <a:pt x="2112" y="18512"/>
                      <a:pt x="2112" y="18512"/>
                      <a:pt x="2112" y="18512"/>
                    </a:cubicBezTo>
                    <a:cubicBezTo>
                      <a:pt x="2112" y="18512"/>
                      <a:pt x="2112" y="18512"/>
                      <a:pt x="1764" y="18512"/>
                    </a:cubicBezTo>
                    <a:cubicBezTo>
                      <a:pt x="1764" y="18512"/>
                      <a:pt x="1764" y="18512"/>
                      <a:pt x="1764" y="18512"/>
                    </a:cubicBezTo>
                    <a:cubicBezTo>
                      <a:pt x="1764" y="18512"/>
                      <a:pt x="1764" y="18512"/>
                      <a:pt x="1764" y="18512"/>
                    </a:cubicBezTo>
                    <a:cubicBezTo>
                      <a:pt x="1764" y="18971"/>
                      <a:pt x="1764" y="19431"/>
                      <a:pt x="1764" y="19890"/>
                    </a:cubicBezTo>
                    <a:cubicBezTo>
                      <a:pt x="2112" y="19890"/>
                      <a:pt x="2112" y="19890"/>
                      <a:pt x="2112" y="19890"/>
                    </a:cubicBezTo>
                    <a:cubicBezTo>
                      <a:pt x="2112" y="19890"/>
                      <a:pt x="2112" y="19890"/>
                      <a:pt x="2112" y="19890"/>
                    </a:cubicBezTo>
                    <a:cubicBezTo>
                      <a:pt x="2460" y="19890"/>
                      <a:pt x="2460" y="19890"/>
                      <a:pt x="2809" y="19890"/>
                    </a:cubicBezTo>
                    <a:cubicBezTo>
                      <a:pt x="2809" y="19890"/>
                      <a:pt x="2809" y="19890"/>
                      <a:pt x="3157" y="19890"/>
                    </a:cubicBezTo>
                    <a:cubicBezTo>
                      <a:pt x="3157" y="19890"/>
                      <a:pt x="3157" y="19890"/>
                      <a:pt x="3506" y="19890"/>
                    </a:cubicBezTo>
                    <a:cubicBezTo>
                      <a:pt x="3506" y="19890"/>
                      <a:pt x="3506" y="20350"/>
                      <a:pt x="3506" y="20350"/>
                    </a:cubicBezTo>
                    <a:cubicBezTo>
                      <a:pt x="3506" y="20350"/>
                      <a:pt x="3854" y="20350"/>
                      <a:pt x="3854" y="20350"/>
                    </a:cubicBezTo>
                    <a:cubicBezTo>
                      <a:pt x="3854" y="20350"/>
                      <a:pt x="3854" y="20350"/>
                      <a:pt x="3854" y="20350"/>
                    </a:cubicBezTo>
                    <a:cubicBezTo>
                      <a:pt x="3854" y="20809"/>
                      <a:pt x="3854" y="20809"/>
                      <a:pt x="3854" y="20809"/>
                    </a:cubicBezTo>
                    <a:cubicBezTo>
                      <a:pt x="4202" y="20809"/>
                      <a:pt x="4202" y="20809"/>
                      <a:pt x="4202" y="20809"/>
                    </a:cubicBezTo>
                    <a:cubicBezTo>
                      <a:pt x="4202" y="20809"/>
                      <a:pt x="4551" y="20809"/>
                      <a:pt x="4551" y="20809"/>
                    </a:cubicBezTo>
                    <a:cubicBezTo>
                      <a:pt x="4551" y="20350"/>
                      <a:pt x="4551" y="20350"/>
                      <a:pt x="4899" y="20350"/>
                    </a:cubicBezTo>
                    <a:cubicBezTo>
                      <a:pt x="4899" y="20350"/>
                      <a:pt x="4899" y="20350"/>
                      <a:pt x="4899" y="20350"/>
                    </a:cubicBezTo>
                    <a:cubicBezTo>
                      <a:pt x="4899" y="20350"/>
                      <a:pt x="5248" y="20350"/>
                      <a:pt x="5248" y="19890"/>
                    </a:cubicBezTo>
                    <a:cubicBezTo>
                      <a:pt x="5248" y="19890"/>
                      <a:pt x="5596" y="19890"/>
                      <a:pt x="5596" y="19890"/>
                    </a:cubicBezTo>
                    <a:cubicBezTo>
                      <a:pt x="5596" y="19890"/>
                      <a:pt x="5596" y="19890"/>
                      <a:pt x="5596" y="19890"/>
                    </a:cubicBezTo>
                    <a:cubicBezTo>
                      <a:pt x="5944" y="19431"/>
                      <a:pt x="5944" y="19431"/>
                      <a:pt x="5944" y="19431"/>
                    </a:cubicBezTo>
                    <a:cubicBezTo>
                      <a:pt x="5944" y="19431"/>
                      <a:pt x="10822" y="18971"/>
                      <a:pt x="11519" y="18971"/>
                    </a:cubicBezTo>
                    <a:cubicBezTo>
                      <a:pt x="11867" y="18971"/>
                      <a:pt x="11867" y="18971"/>
                      <a:pt x="11867" y="18971"/>
                    </a:cubicBezTo>
                    <a:lnTo>
                      <a:pt x="11867" y="18512"/>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498" name="Shape 8498"/>
              <p:cNvSpPr/>
              <p:nvPr/>
            </p:nvSpPr>
            <p:spPr>
              <a:xfrm>
                <a:off x="4536" y="54276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499" name="Shape 8499"/>
              <p:cNvSpPr/>
              <p:nvPr/>
            </p:nvSpPr>
            <p:spPr>
              <a:xfrm>
                <a:off x="21859" y="5162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7200" y="21600"/>
                      <a:pt x="0" y="21600"/>
                    </a:cubicBezTo>
                    <a:cubicBezTo>
                      <a:pt x="720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00" name="Shape 8500"/>
              <p:cNvSpPr/>
              <p:nvPr/>
            </p:nvSpPr>
            <p:spPr>
              <a:xfrm>
                <a:off x="16084" y="5181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10800" y="21600"/>
                      <a:pt x="0" y="21600"/>
                    </a:cubicBezTo>
                    <a:cubicBezTo>
                      <a:pt x="108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01" name="Shape 8501"/>
              <p:cNvSpPr/>
              <p:nvPr/>
            </p:nvSpPr>
            <p:spPr>
              <a:xfrm>
                <a:off x="11273" y="5254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02" name="Shape 8502"/>
              <p:cNvSpPr/>
              <p:nvPr/>
            </p:nvSpPr>
            <p:spPr>
              <a:xfrm>
                <a:off x="6461" y="5254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03" name="Shape 8503"/>
              <p:cNvSpPr/>
              <p:nvPr/>
            </p:nvSpPr>
            <p:spPr>
              <a:xfrm>
                <a:off x="21472" y="552391"/>
                <a:ext cx="42345" cy="2502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722" y="0"/>
                      <a:pt x="8452" y="1543"/>
                      <a:pt x="6574" y="1543"/>
                    </a:cubicBezTo>
                    <a:cubicBezTo>
                      <a:pt x="4696" y="3086"/>
                      <a:pt x="1878" y="6171"/>
                      <a:pt x="0" y="6171"/>
                    </a:cubicBezTo>
                    <a:cubicBezTo>
                      <a:pt x="0" y="6171"/>
                      <a:pt x="0" y="6171"/>
                      <a:pt x="0" y="6171"/>
                    </a:cubicBezTo>
                    <a:cubicBezTo>
                      <a:pt x="939" y="7714"/>
                      <a:pt x="1878" y="7714"/>
                      <a:pt x="3757" y="7714"/>
                    </a:cubicBezTo>
                    <a:cubicBezTo>
                      <a:pt x="7513" y="10800"/>
                      <a:pt x="7513" y="13886"/>
                      <a:pt x="7513" y="18514"/>
                    </a:cubicBezTo>
                    <a:cubicBezTo>
                      <a:pt x="7513" y="20057"/>
                      <a:pt x="7513" y="20057"/>
                      <a:pt x="8452" y="21600"/>
                    </a:cubicBezTo>
                    <a:cubicBezTo>
                      <a:pt x="8452" y="21600"/>
                      <a:pt x="8452" y="21600"/>
                      <a:pt x="8452" y="21600"/>
                    </a:cubicBezTo>
                    <a:cubicBezTo>
                      <a:pt x="8452" y="21600"/>
                      <a:pt x="8452" y="21600"/>
                      <a:pt x="8452" y="21600"/>
                    </a:cubicBezTo>
                    <a:cubicBezTo>
                      <a:pt x="9391" y="21600"/>
                      <a:pt x="9391" y="20057"/>
                      <a:pt x="10330" y="20057"/>
                    </a:cubicBezTo>
                    <a:cubicBezTo>
                      <a:pt x="14087" y="13886"/>
                      <a:pt x="16904" y="10800"/>
                      <a:pt x="18783" y="12343"/>
                    </a:cubicBezTo>
                    <a:cubicBezTo>
                      <a:pt x="19722" y="12343"/>
                      <a:pt x="19722" y="12343"/>
                      <a:pt x="19722" y="12343"/>
                    </a:cubicBezTo>
                    <a:cubicBezTo>
                      <a:pt x="19722" y="12343"/>
                      <a:pt x="19722" y="12343"/>
                      <a:pt x="19722" y="12343"/>
                    </a:cubicBezTo>
                    <a:cubicBezTo>
                      <a:pt x="18783" y="10800"/>
                      <a:pt x="17843" y="7714"/>
                      <a:pt x="18783" y="4629"/>
                    </a:cubicBezTo>
                    <a:cubicBezTo>
                      <a:pt x="18783" y="4629"/>
                      <a:pt x="19722" y="3086"/>
                      <a:pt x="20661" y="1543"/>
                    </a:cubicBezTo>
                    <a:cubicBezTo>
                      <a:pt x="20661" y="1543"/>
                      <a:pt x="21600" y="1543"/>
                      <a:pt x="21600" y="1543"/>
                    </a:cubicBezTo>
                    <a:cubicBezTo>
                      <a:pt x="21600" y="1543"/>
                      <a:pt x="21600" y="1543"/>
                      <a:pt x="21600" y="1543"/>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04" name="Shape 8504"/>
              <p:cNvSpPr/>
              <p:nvPr/>
            </p:nvSpPr>
            <p:spPr>
              <a:xfrm>
                <a:off x="656626" y="585111"/>
                <a:ext cx="246364" cy="16745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88" y="12343"/>
                    </a:moveTo>
                    <a:cubicBezTo>
                      <a:pt x="19988" y="12105"/>
                      <a:pt x="19988" y="11631"/>
                      <a:pt x="19343" y="10919"/>
                    </a:cubicBezTo>
                    <a:cubicBezTo>
                      <a:pt x="19182" y="10681"/>
                      <a:pt x="19021" y="10444"/>
                      <a:pt x="18860" y="10444"/>
                    </a:cubicBezTo>
                    <a:cubicBezTo>
                      <a:pt x="18537" y="9969"/>
                      <a:pt x="18215" y="9732"/>
                      <a:pt x="18215" y="9257"/>
                    </a:cubicBezTo>
                    <a:cubicBezTo>
                      <a:pt x="18215" y="9020"/>
                      <a:pt x="18215" y="9020"/>
                      <a:pt x="17893" y="8545"/>
                    </a:cubicBezTo>
                    <a:cubicBezTo>
                      <a:pt x="17731" y="8308"/>
                      <a:pt x="17570" y="8070"/>
                      <a:pt x="17409" y="7833"/>
                    </a:cubicBezTo>
                    <a:cubicBezTo>
                      <a:pt x="17087" y="7121"/>
                      <a:pt x="16281" y="6884"/>
                      <a:pt x="16281" y="6884"/>
                    </a:cubicBezTo>
                    <a:cubicBezTo>
                      <a:pt x="16119" y="6884"/>
                      <a:pt x="16119" y="6884"/>
                      <a:pt x="16119" y="6884"/>
                    </a:cubicBezTo>
                    <a:cubicBezTo>
                      <a:pt x="15797" y="6171"/>
                      <a:pt x="15797" y="6171"/>
                      <a:pt x="15797" y="6171"/>
                    </a:cubicBezTo>
                    <a:cubicBezTo>
                      <a:pt x="15152" y="5934"/>
                      <a:pt x="15152" y="5934"/>
                      <a:pt x="15152" y="5934"/>
                    </a:cubicBezTo>
                    <a:cubicBezTo>
                      <a:pt x="14991" y="5934"/>
                      <a:pt x="14991" y="5934"/>
                      <a:pt x="14991" y="5934"/>
                    </a:cubicBezTo>
                    <a:cubicBezTo>
                      <a:pt x="14991" y="5697"/>
                      <a:pt x="14830" y="5459"/>
                      <a:pt x="14830" y="4985"/>
                    </a:cubicBezTo>
                    <a:cubicBezTo>
                      <a:pt x="14830" y="4747"/>
                      <a:pt x="14991" y="4273"/>
                      <a:pt x="15313" y="4035"/>
                    </a:cubicBezTo>
                    <a:cubicBezTo>
                      <a:pt x="15475" y="4035"/>
                      <a:pt x="15475" y="4035"/>
                      <a:pt x="15475" y="4035"/>
                    </a:cubicBezTo>
                    <a:cubicBezTo>
                      <a:pt x="15475" y="3798"/>
                      <a:pt x="15313" y="3086"/>
                      <a:pt x="15152" y="2848"/>
                    </a:cubicBezTo>
                    <a:cubicBezTo>
                      <a:pt x="15152" y="2611"/>
                      <a:pt x="15152" y="2611"/>
                      <a:pt x="14991" y="2374"/>
                    </a:cubicBezTo>
                    <a:cubicBezTo>
                      <a:pt x="14991" y="2374"/>
                      <a:pt x="14991" y="2374"/>
                      <a:pt x="14991" y="2136"/>
                    </a:cubicBezTo>
                    <a:cubicBezTo>
                      <a:pt x="14991" y="2136"/>
                      <a:pt x="14991" y="2136"/>
                      <a:pt x="14991" y="2136"/>
                    </a:cubicBezTo>
                    <a:cubicBezTo>
                      <a:pt x="14991" y="2136"/>
                      <a:pt x="14991" y="2136"/>
                      <a:pt x="14991" y="2136"/>
                    </a:cubicBezTo>
                    <a:cubicBezTo>
                      <a:pt x="14991" y="1899"/>
                      <a:pt x="14830" y="1899"/>
                      <a:pt x="14830" y="1899"/>
                    </a:cubicBezTo>
                    <a:cubicBezTo>
                      <a:pt x="14830" y="1899"/>
                      <a:pt x="14830" y="1899"/>
                      <a:pt x="14830" y="1899"/>
                    </a:cubicBezTo>
                    <a:cubicBezTo>
                      <a:pt x="14830" y="1662"/>
                      <a:pt x="14830" y="1662"/>
                      <a:pt x="14669" y="1662"/>
                    </a:cubicBezTo>
                    <a:cubicBezTo>
                      <a:pt x="14669" y="1662"/>
                      <a:pt x="14669" y="1662"/>
                      <a:pt x="14669" y="1424"/>
                    </a:cubicBezTo>
                    <a:cubicBezTo>
                      <a:pt x="14669" y="1424"/>
                      <a:pt x="14669" y="1424"/>
                      <a:pt x="14507" y="1187"/>
                    </a:cubicBezTo>
                    <a:cubicBezTo>
                      <a:pt x="14507" y="1187"/>
                      <a:pt x="14507" y="1187"/>
                      <a:pt x="14507" y="1187"/>
                    </a:cubicBezTo>
                    <a:cubicBezTo>
                      <a:pt x="14507" y="1187"/>
                      <a:pt x="14346" y="949"/>
                      <a:pt x="14346" y="949"/>
                    </a:cubicBezTo>
                    <a:cubicBezTo>
                      <a:pt x="14346" y="949"/>
                      <a:pt x="14346" y="949"/>
                      <a:pt x="14346" y="949"/>
                    </a:cubicBezTo>
                    <a:cubicBezTo>
                      <a:pt x="14185" y="712"/>
                      <a:pt x="14024" y="475"/>
                      <a:pt x="13863" y="237"/>
                    </a:cubicBezTo>
                    <a:cubicBezTo>
                      <a:pt x="13863" y="237"/>
                      <a:pt x="13863" y="237"/>
                      <a:pt x="13863" y="237"/>
                    </a:cubicBezTo>
                    <a:cubicBezTo>
                      <a:pt x="13863" y="237"/>
                      <a:pt x="13863" y="237"/>
                      <a:pt x="13863" y="237"/>
                    </a:cubicBezTo>
                    <a:cubicBezTo>
                      <a:pt x="13701" y="0"/>
                      <a:pt x="13701" y="0"/>
                      <a:pt x="13540" y="0"/>
                    </a:cubicBezTo>
                    <a:cubicBezTo>
                      <a:pt x="13540" y="0"/>
                      <a:pt x="13540" y="0"/>
                      <a:pt x="13540" y="0"/>
                    </a:cubicBezTo>
                    <a:cubicBezTo>
                      <a:pt x="13218" y="0"/>
                      <a:pt x="12734" y="475"/>
                      <a:pt x="12412" y="712"/>
                    </a:cubicBezTo>
                    <a:cubicBezTo>
                      <a:pt x="12412" y="949"/>
                      <a:pt x="12412" y="949"/>
                      <a:pt x="12412" y="1187"/>
                    </a:cubicBezTo>
                    <a:cubicBezTo>
                      <a:pt x="12412" y="1424"/>
                      <a:pt x="12251" y="1662"/>
                      <a:pt x="12090" y="2136"/>
                    </a:cubicBezTo>
                    <a:cubicBezTo>
                      <a:pt x="12090" y="2136"/>
                      <a:pt x="11928" y="2374"/>
                      <a:pt x="11928" y="2374"/>
                    </a:cubicBezTo>
                    <a:cubicBezTo>
                      <a:pt x="11445" y="3086"/>
                      <a:pt x="10800" y="3798"/>
                      <a:pt x="10316" y="4747"/>
                    </a:cubicBezTo>
                    <a:cubicBezTo>
                      <a:pt x="9994" y="5459"/>
                      <a:pt x="9349" y="5459"/>
                      <a:pt x="8704" y="5459"/>
                    </a:cubicBezTo>
                    <a:cubicBezTo>
                      <a:pt x="8221" y="5459"/>
                      <a:pt x="8221" y="5459"/>
                      <a:pt x="8221" y="5459"/>
                    </a:cubicBezTo>
                    <a:cubicBezTo>
                      <a:pt x="7899" y="5459"/>
                      <a:pt x="7737" y="5459"/>
                      <a:pt x="7737" y="5697"/>
                    </a:cubicBezTo>
                    <a:cubicBezTo>
                      <a:pt x="7737" y="5697"/>
                      <a:pt x="7737" y="5697"/>
                      <a:pt x="7737" y="5697"/>
                    </a:cubicBezTo>
                    <a:cubicBezTo>
                      <a:pt x="7737" y="5934"/>
                      <a:pt x="7899" y="6646"/>
                      <a:pt x="7576" y="6884"/>
                    </a:cubicBezTo>
                    <a:cubicBezTo>
                      <a:pt x="7415" y="7358"/>
                      <a:pt x="6770" y="7596"/>
                      <a:pt x="6287" y="8070"/>
                    </a:cubicBezTo>
                    <a:cubicBezTo>
                      <a:pt x="5964" y="8308"/>
                      <a:pt x="5964" y="8308"/>
                      <a:pt x="5964" y="8308"/>
                    </a:cubicBezTo>
                    <a:cubicBezTo>
                      <a:pt x="5803" y="8545"/>
                      <a:pt x="5642" y="8545"/>
                      <a:pt x="5319" y="8545"/>
                    </a:cubicBezTo>
                    <a:cubicBezTo>
                      <a:pt x="4997" y="8545"/>
                      <a:pt x="4513" y="8782"/>
                      <a:pt x="4352" y="8782"/>
                    </a:cubicBezTo>
                    <a:cubicBezTo>
                      <a:pt x="4191" y="9020"/>
                      <a:pt x="4191" y="9020"/>
                      <a:pt x="4030" y="9020"/>
                    </a:cubicBezTo>
                    <a:cubicBezTo>
                      <a:pt x="4030" y="9020"/>
                      <a:pt x="4030" y="9257"/>
                      <a:pt x="4030" y="9257"/>
                    </a:cubicBezTo>
                    <a:cubicBezTo>
                      <a:pt x="3869" y="9495"/>
                      <a:pt x="3707" y="9495"/>
                      <a:pt x="3546" y="9495"/>
                    </a:cubicBezTo>
                    <a:cubicBezTo>
                      <a:pt x="3546" y="9495"/>
                      <a:pt x="3546" y="9495"/>
                      <a:pt x="3546" y="9495"/>
                    </a:cubicBezTo>
                    <a:cubicBezTo>
                      <a:pt x="3546" y="9495"/>
                      <a:pt x="3546" y="9495"/>
                      <a:pt x="3546" y="9495"/>
                    </a:cubicBezTo>
                    <a:cubicBezTo>
                      <a:pt x="3385" y="9495"/>
                      <a:pt x="3224" y="9257"/>
                      <a:pt x="3063" y="9257"/>
                    </a:cubicBezTo>
                    <a:cubicBezTo>
                      <a:pt x="3063" y="9020"/>
                      <a:pt x="2901" y="9020"/>
                      <a:pt x="2901" y="9020"/>
                    </a:cubicBezTo>
                    <a:cubicBezTo>
                      <a:pt x="2579" y="9969"/>
                      <a:pt x="2096" y="9969"/>
                      <a:pt x="1934" y="9969"/>
                    </a:cubicBezTo>
                    <a:cubicBezTo>
                      <a:pt x="1773" y="9969"/>
                      <a:pt x="1773" y="9969"/>
                      <a:pt x="1612" y="9969"/>
                    </a:cubicBezTo>
                    <a:cubicBezTo>
                      <a:pt x="1612" y="9969"/>
                      <a:pt x="1612" y="9969"/>
                      <a:pt x="1612" y="9969"/>
                    </a:cubicBezTo>
                    <a:cubicBezTo>
                      <a:pt x="1451" y="9969"/>
                      <a:pt x="1451" y="9732"/>
                      <a:pt x="1451" y="9732"/>
                    </a:cubicBezTo>
                    <a:cubicBezTo>
                      <a:pt x="1451" y="9732"/>
                      <a:pt x="1451" y="9732"/>
                      <a:pt x="1451" y="9732"/>
                    </a:cubicBezTo>
                    <a:cubicBezTo>
                      <a:pt x="1451" y="9969"/>
                      <a:pt x="1290" y="9969"/>
                      <a:pt x="1290" y="9969"/>
                    </a:cubicBezTo>
                    <a:cubicBezTo>
                      <a:pt x="1290" y="9969"/>
                      <a:pt x="1290" y="9969"/>
                      <a:pt x="1290" y="10207"/>
                    </a:cubicBezTo>
                    <a:cubicBezTo>
                      <a:pt x="1128" y="10207"/>
                      <a:pt x="1128" y="10207"/>
                      <a:pt x="1128" y="10207"/>
                    </a:cubicBezTo>
                    <a:cubicBezTo>
                      <a:pt x="1128" y="10444"/>
                      <a:pt x="1128" y="10444"/>
                      <a:pt x="967" y="10444"/>
                    </a:cubicBezTo>
                    <a:cubicBezTo>
                      <a:pt x="967" y="10444"/>
                      <a:pt x="967" y="10444"/>
                      <a:pt x="967" y="10681"/>
                    </a:cubicBezTo>
                    <a:cubicBezTo>
                      <a:pt x="967" y="10681"/>
                      <a:pt x="806" y="10919"/>
                      <a:pt x="806" y="10919"/>
                    </a:cubicBezTo>
                    <a:cubicBezTo>
                      <a:pt x="645" y="11631"/>
                      <a:pt x="484" y="12105"/>
                      <a:pt x="322" y="12580"/>
                    </a:cubicBezTo>
                    <a:cubicBezTo>
                      <a:pt x="161" y="12818"/>
                      <a:pt x="0" y="13292"/>
                      <a:pt x="0" y="13530"/>
                    </a:cubicBezTo>
                    <a:cubicBezTo>
                      <a:pt x="0" y="13530"/>
                      <a:pt x="0" y="13767"/>
                      <a:pt x="0" y="14004"/>
                    </a:cubicBezTo>
                    <a:cubicBezTo>
                      <a:pt x="161" y="14479"/>
                      <a:pt x="161" y="14954"/>
                      <a:pt x="161" y="15666"/>
                    </a:cubicBezTo>
                    <a:cubicBezTo>
                      <a:pt x="161" y="16378"/>
                      <a:pt x="322" y="16853"/>
                      <a:pt x="645" y="17565"/>
                    </a:cubicBezTo>
                    <a:cubicBezTo>
                      <a:pt x="967" y="18277"/>
                      <a:pt x="967" y="18989"/>
                      <a:pt x="967" y="19226"/>
                    </a:cubicBezTo>
                    <a:cubicBezTo>
                      <a:pt x="1128" y="19464"/>
                      <a:pt x="1128" y="19701"/>
                      <a:pt x="1290" y="19938"/>
                    </a:cubicBezTo>
                    <a:cubicBezTo>
                      <a:pt x="1451" y="20176"/>
                      <a:pt x="1612" y="20413"/>
                      <a:pt x="1934" y="20651"/>
                    </a:cubicBezTo>
                    <a:cubicBezTo>
                      <a:pt x="1934" y="20888"/>
                      <a:pt x="2096" y="20888"/>
                      <a:pt x="2096" y="20888"/>
                    </a:cubicBezTo>
                    <a:cubicBezTo>
                      <a:pt x="2096" y="21125"/>
                      <a:pt x="2096" y="21125"/>
                      <a:pt x="2257" y="21125"/>
                    </a:cubicBezTo>
                    <a:cubicBezTo>
                      <a:pt x="2257" y="21125"/>
                      <a:pt x="2257" y="21125"/>
                      <a:pt x="2257" y="21363"/>
                    </a:cubicBezTo>
                    <a:cubicBezTo>
                      <a:pt x="2418" y="21363"/>
                      <a:pt x="2418" y="21363"/>
                      <a:pt x="2418" y="21363"/>
                    </a:cubicBezTo>
                    <a:cubicBezTo>
                      <a:pt x="2418" y="21363"/>
                      <a:pt x="2418" y="21600"/>
                      <a:pt x="2418" y="21600"/>
                    </a:cubicBezTo>
                    <a:cubicBezTo>
                      <a:pt x="2418" y="21600"/>
                      <a:pt x="2579" y="21600"/>
                      <a:pt x="2579" y="21600"/>
                    </a:cubicBezTo>
                    <a:cubicBezTo>
                      <a:pt x="2579" y="21600"/>
                      <a:pt x="2579" y="21600"/>
                      <a:pt x="2579" y="21600"/>
                    </a:cubicBezTo>
                    <a:cubicBezTo>
                      <a:pt x="2579" y="21600"/>
                      <a:pt x="2579" y="21600"/>
                      <a:pt x="2579" y="21600"/>
                    </a:cubicBezTo>
                    <a:cubicBezTo>
                      <a:pt x="2579" y="21600"/>
                      <a:pt x="2579" y="21600"/>
                      <a:pt x="2579" y="21600"/>
                    </a:cubicBezTo>
                    <a:cubicBezTo>
                      <a:pt x="2579" y="21600"/>
                      <a:pt x="2579" y="21363"/>
                      <a:pt x="2579" y="21363"/>
                    </a:cubicBezTo>
                    <a:cubicBezTo>
                      <a:pt x="2579" y="21363"/>
                      <a:pt x="2579" y="21363"/>
                      <a:pt x="2579" y="21363"/>
                    </a:cubicBezTo>
                    <a:cubicBezTo>
                      <a:pt x="2740" y="21363"/>
                      <a:pt x="2740" y="21125"/>
                      <a:pt x="2740" y="21125"/>
                    </a:cubicBezTo>
                    <a:cubicBezTo>
                      <a:pt x="2740" y="21125"/>
                      <a:pt x="2740" y="21125"/>
                      <a:pt x="2740" y="21125"/>
                    </a:cubicBezTo>
                    <a:cubicBezTo>
                      <a:pt x="2740" y="20888"/>
                      <a:pt x="2740" y="20888"/>
                      <a:pt x="2740" y="20888"/>
                    </a:cubicBezTo>
                    <a:cubicBezTo>
                      <a:pt x="2740" y="20888"/>
                      <a:pt x="2740" y="20888"/>
                      <a:pt x="2740" y="20888"/>
                    </a:cubicBezTo>
                    <a:cubicBezTo>
                      <a:pt x="2740" y="20651"/>
                      <a:pt x="2740" y="20651"/>
                      <a:pt x="2740" y="20651"/>
                    </a:cubicBezTo>
                    <a:cubicBezTo>
                      <a:pt x="2740" y="20651"/>
                      <a:pt x="2740" y="20651"/>
                      <a:pt x="2740" y="20651"/>
                    </a:cubicBezTo>
                    <a:cubicBezTo>
                      <a:pt x="2740" y="20651"/>
                      <a:pt x="2740" y="20651"/>
                      <a:pt x="2740" y="20413"/>
                    </a:cubicBezTo>
                    <a:cubicBezTo>
                      <a:pt x="2740" y="20413"/>
                      <a:pt x="2740" y="20413"/>
                      <a:pt x="2740" y="20413"/>
                    </a:cubicBezTo>
                    <a:cubicBezTo>
                      <a:pt x="2740" y="20413"/>
                      <a:pt x="2740" y="20413"/>
                      <a:pt x="2740" y="20413"/>
                    </a:cubicBezTo>
                    <a:cubicBezTo>
                      <a:pt x="2740" y="20413"/>
                      <a:pt x="2740" y="20176"/>
                      <a:pt x="2740" y="20176"/>
                    </a:cubicBezTo>
                    <a:cubicBezTo>
                      <a:pt x="2740" y="19938"/>
                      <a:pt x="2740" y="19938"/>
                      <a:pt x="2740" y="19938"/>
                    </a:cubicBezTo>
                    <a:cubicBezTo>
                      <a:pt x="4030" y="19464"/>
                      <a:pt x="4030" y="19464"/>
                      <a:pt x="4030" y="19464"/>
                    </a:cubicBezTo>
                    <a:cubicBezTo>
                      <a:pt x="4836" y="18989"/>
                      <a:pt x="4836" y="18989"/>
                      <a:pt x="4836" y="18989"/>
                    </a:cubicBezTo>
                    <a:cubicBezTo>
                      <a:pt x="6125" y="19226"/>
                      <a:pt x="6125" y="19226"/>
                      <a:pt x="6125" y="19226"/>
                    </a:cubicBezTo>
                    <a:cubicBezTo>
                      <a:pt x="6125" y="17802"/>
                      <a:pt x="6125" y="17802"/>
                      <a:pt x="6125" y="17802"/>
                    </a:cubicBezTo>
                    <a:cubicBezTo>
                      <a:pt x="6125" y="17802"/>
                      <a:pt x="6125" y="17802"/>
                      <a:pt x="6125" y="17802"/>
                    </a:cubicBezTo>
                    <a:cubicBezTo>
                      <a:pt x="6287" y="17327"/>
                      <a:pt x="7415" y="15429"/>
                      <a:pt x="8382" y="15429"/>
                    </a:cubicBezTo>
                    <a:cubicBezTo>
                      <a:pt x="9027" y="15429"/>
                      <a:pt x="9672" y="16615"/>
                      <a:pt x="9994" y="17090"/>
                    </a:cubicBezTo>
                    <a:cubicBezTo>
                      <a:pt x="13057" y="17802"/>
                      <a:pt x="13057" y="17802"/>
                      <a:pt x="13057" y="17802"/>
                    </a:cubicBezTo>
                    <a:cubicBezTo>
                      <a:pt x="13057" y="17327"/>
                      <a:pt x="13379" y="16378"/>
                      <a:pt x="13540" y="16141"/>
                    </a:cubicBezTo>
                    <a:cubicBezTo>
                      <a:pt x="13863" y="15903"/>
                      <a:pt x="14185" y="15903"/>
                      <a:pt x="14507" y="16141"/>
                    </a:cubicBezTo>
                    <a:cubicBezTo>
                      <a:pt x="14669" y="16141"/>
                      <a:pt x="14830" y="16141"/>
                      <a:pt x="14991" y="16141"/>
                    </a:cubicBezTo>
                    <a:cubicBezTo>
                      <a:pt x="14991" y="16141"/>
                      <a:pt x="15152" y="16141"/>
                      <a:pt x="15152" y="16141"/>
                    </a:cubicBezTo>
                    <a:cubicBezTo>
                      <a:pt x="15636" y="15903"/>
                      <a:pt x="16281" y="15191"/>
                      <a:pt x="17087" y="15191"/>
                    </a:cubicBezTo>
                    <a:cubicBezTo>
                      <a:pt x="17409" y="15191"/>
                      <a:pt x="17731" y="15429"/>
                      <a:pt x="17893" y="15429"/>
                    </a:cubicBezTo>
                    <a:cubicBezTo>
                      <a:pt x="18054" y="15429"/>
                      <a:pt x="18054" y="15429"/>
                      <a:pt x="18215" y="15429"/>
                    </a:cubicBezTo>
                    <a:cubicBezTo>
                      <a:pt x="18215" y="15429"/>
                      <a:pt x="18215" y="15429"/>
                      <a:pt x="18376" y="15191"/>
                    </a:cubicBezTo>
                    <a:cubicBezTo>
                      <a:pt x="18376" y="14954"/>
                      <a:pt x="18699" y="14479"/>
                      <a:pt x="19182" y="14479"/>
                    </a:cubicBezTo>
                    <a:cubicBezTo>
                      <a:pt x="19666" y="14479"/>
                      <a:pt x="20472" y="14954"/>
                      <a:pt x="20633" y="15191"/>
                    </a:cubicBezTo>
                    <a:cubicBezTo>
                      <a:pt x="21600" y="14954"/>
                      <a:pt x="21600" y="14954"/>
                      <a:pt x="21600" y="14954"/>
                    </a:cubicBezTo>
                    <a:cubicBezTo>
                      <a:pt x="21278" y="14242"/>
                      <a:pt x="21278" y="14242"/>
                      <a:pt x="21278" y="14242"/>
                    </a:cubicBezTo>
                    <a:cubicBezTo>
                      <a:pt x="20472" y="13530"/>
                      <a:pt x="19988" y="13055"/>
                      <a:pt x="19988" y="123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05" name="Shape 8505"/>
              <p:cNvSpPr/>
              <p:nvPr/>
            </p:nvSpPr>
            <p:spPr>
              <a:xfrm>
                <a:off x="413216" y="529294"/>
                <a:ext cx="239562" cy="190547"/>
              </a:xfrm>
              <a:custGeom>
                <a:avLst/>
                <a:gdLst/>
                <a:ahLst/>
                <a:cxnLst>
                  <a:cxn ang="0">
                    <a:pos x="wd2" y="hd2"/>
                  </a:cxn>
                  <a:cxn ang="5400000">
                    <a:pos x="wd2" y="hd2"/>
                  </a:cxn>
                  <a:cxn ang="10800000">
                    <a:pos x="wd2" y="hd2"/>
                  </a:cxn>
                  <a:cxn ang="16200000">
                    <a:pos x="wd2" y="hd2"/>
                  </a:cxn>
                </a:cxnLst>
                <a:rect l="0" t="0" r="r" b="b"/>
                <a:pathLst>
                  <a:path w="21508" h="21600" fill="norm" stroke="1" extrusionOk="0">
                    <a:moveTo>
                      <a:pt x="20511" y="1454"/>
                    </a:moveTo>
                    <a:cubicBezTo>
                      <a:pt x="20345" y="1454"/>
                      <a:pt x="20345" y="1246"/>
                      <a:pt x="20345" y="1246"/>
                    </a:cubicBezTo>
                    <a:cubicBezTo>
                      <a:pt x="20345" y="1246"/>
                      <a:pt x="20345" y="1246"/>
                      <a:pt x="20345" y="1246"/>
                    </a:cubicBezTo>
                    <a:cubicBezTo>
                      <a:pt x="20179" y="1038"/>
                      <a:pt x="20179" y="1038"/>
                      <a:pt x="20179" y="831"/>
                    </a:cubicBezTo>
                    <a:cubicBezTo>
                      <a:pt x="20013" y="831"/>
                      <a:pt x="20013" y="623"/>
                      <a:pt x="20013" y="623"/>
                    </a:cubicBezTo>
                    <a:cubicBezTo>
                      <a:pt x="19846" y="415"/>
                      <a:pt x="19846" y="415"/>
                      <a:pt x="19680" y="208"/>
                    </a:cubicBezTo>
                    <a:cubicBezTo>
                      <a:pt x="19680" y="208"/>
                      <a:pt x="19680" y="208"/>
                      <a:pt x="19680" y="208"/>
                    </a:cubicBezTo>
                    <a:cubicBezTo>
                      <a:pt x="19680" y="208"/>
                      <a:pt x="19680" y="208"/>
                      <a:pt x="19680" y="208"/>
                    </a:cubicBezTo>
                    <a:cubicBezTo>
                      <a:pt x="19680" y="208"/>
                      <a:pt x="19680" y="208"/>
                      <a:pt x="19680" y="208"/>
                    </a:cubicBezTo>
                    <a:cubicBezTo>
                      <a:pt x="19680" y="208"/>
                      <a:pt x="19680" y="208"/>
                      <a:pt x="19680" y="208"/>
                    </a:cubicBezTo>
                    <a:cubicBezTo>
                      <a:pt x="19514" y="208"/>
                      <a:pt x="19348" y="415"/>
                      <a:pt x="19348" y="623"/>
                    </a:cubicBezTo>
                    <a:cubicBezTo>
                      <a:pt x="19182" y="623"/>
                      <a:pt x="19182" y="623"/>
                      <a:pt x="19182" y="623"/>
                    </a:cubicBezTo>
                    <a:cubicBezTo>
                      <a:pt x="18850" y="1038"/>
                      <a:pt x="18683" y="1454"/>
                      <a:pt x="18351" y="1662"/>
                    </a:cubicBezTo>
                    <a:cubicBezTo>
                      <a:pt x="18185" y="1662"/>
                      <a:pt x="18019" y="1662"/>
                      <a:pt x="17853" y="1662"/>
                    </a:cubicBezTo>
                    <a:cubicBezTo>
                      <a:pt x="17354" y="1662"/>
                      <a:pt x="16856" y="1454"/>
                      <a:pt x="16523" y="1246"/>
                    </a:cubicBezTo>
                    <a:cubicBezTo>
                      <a:pt x="16523" y="1246"/>
                      <a:pt x="16357" y="1038"/>
                      <a:pt x="15859" y="1038"/>
                    </a:cubicBezTo>
                    <a:cubicBezTo>
                      <a:pt x="15693" y="1038"/>
                      <a:pt x="15526" y="1246"/>
                      <a:pt x="15194" y="1246"/>
                    </a:cubicBezTo>
                    <a:cubicBezTo>
                      <a:pt x="15194" y="1246"/>
                      <a:pt x="15028" y="1246"/>
                      <a:pt x="15028" y="1246"/>
                    </a:cubicBezTo>
                    <a:cubicBezTo>
                      <a:pt x="14862" y="1246"/>
                      <a:pt x="14696" y="1246"/>
                      <a:pt x="14696" y="1246"/>
                    </a:cubicBezTo>
                    <a:cubicBezTo>
                      <a:pt x="14530" y="1246"/>
                      <a:pt x="14363" y="1246"/>
                      <a:pt x="14197" y="1246"/>
                    </a:cubicBezTo>
                    <a:cubicBezTo>
                      <a:pt x="14197" y="1246"/>
                      <a:pt x="14197" y="1246"/>
                      <a:pt x="14197" y="1246"/>
                    </a:cubicBezTo>
                    <a:cubicBezTo>
                      <a:pt x="14031" y="1246"/>
                      <a:pt x="13699" y="1454"/>
                      <a:pt x="13533" y="1662"/>
                    </a:cubicBezTo>
                    <a:cubicBezTo>
                      <a:pt x="13366" y="1869"/>
                      <a:pt x="13200" y="2077"/>
                      <a:pt x="13034" y="2285"/>
                    </a:cubicBezTo>
                    <a:cubicBezTo>
                      <a:pt x="12868" y="2285"/>
                      <a:pt x="12536" y="2492"/>
                      <a:pt x="12037" y="2492"/>
                    </a:cubicBezTo>
                    <a:cubicBezTo>
                      <a:pt x="11705" y="2492"/>
                      <a:pt x="11206" y="2285"/>
                      <a:pt x="10874" y="2285"/>
                    </a:cubicBezTo>
                    <a:cubicBezTo>
                      <a:pt x="10708" y="2077"/>
                      <a:pt x="10542" y="2077"/>
                      <a:pt x="10376" y="1869"/>
                    </a:cubicBezTo>
                    <a:cubicBezTo>
                      <a:pt x="10043" y="1662"/>
                      <a:pt x="9711" y="1246"/>
                      <a:pt x="9545" y="1246"/>
                    </a:cubicBezTo>
                    <a:cubicBezTo>
                      <a:pt x="9379" y="1246"/>
                      <a:pt x="8714" y="1454"/>
                      <a:pt x="8216" y="1869"/>
                    </a:cubicBezTo>
                    <a:cubicBezTo>
                      <a:pt x="8050" y="1869"/>
                      <a:pt x="8050" y="1869"/>
                      <a:pt x="7883" y="1869"/>
                    </a:cubicBezTo>
                    <a:cubicBezTo>
                      <a:pt x="7385" y="1869"/>
                      <a:pt x="7219" y="1454"/>
                      <a:pt x="7053" y="1038"/>
                    </a:cubicBezTo>
                    <a:cubicBezTo>
                      <a:pt x="6886" y="831"/>
                      <a:pt x="6886" y="623"/>
                      <a:pt x="6720" y="415"/>
                    </a:cubicBezTo>
                    <a:cubicBezTo>
                      <a:pt x="6720" y="415"/>
                      <a:pt x="6554" y="415"/>
                      <a:pt x="6222" y="415"/>
                    </a:cubicBezTo>
                    <a:cubicBezTo>
                      <a:pt x="6056" y="208"/>
                      <a:pt x="5557" y="208"/>
                      <a:pt x="5225" y="0"/>
                    </a:cubicBezTo>
                    <a:cubicBezTo>
                      <a:pt x="5225" y="0"/>
                      <a:pt x="5059" y="0"/>
                      <a:pt x="5059" y="208"/>
                    </a:cubicBezTo>
                    <a:cubicBezTo>
                      <a:pt x="5059" y="208"/>
                      <a:pt x="5059" y="208"/>
                      <a:pt x="4893" y="208"/>
                    </a:cubicBezTo>
                    <a:cubicBezTo>
                      <a:pt x="4893" y="415"/>
                      <a:pt x="4726" y="623"/>
                      <a:pt x="4394" y="623"/>
                    </a:cubicBezTo>
                    <a:cubicBezTo>
                      <a:pt x="4394" y="623"/>
                      <a:pt x="4394" y="623"/>
                      <a:pt x="4394" y="623"/>
                    </a:cubicBezTo>
                    <a:cubicBezTo>
                      <a:pt x="4394" y="623"/>
                      <a:pt x="4394" y="623"/>
                      <a:pt x="4394" y="623"/>
                    </a:cubicBezTo>
                    <a:cubicBezTo>
                      <a:pt x="4228" y="415"/>
                      <a:pt x="4228" y="415"/>
                      <a:pt x="4228" y="415"/>
                    </a:cubicBezTo>
                    <a:cubicBezTo>
                      <a:pt x="3896" y="415"/>
                      <a:pt x="3563" y="415"/>
                      <a:pt x="3231" y="415"/>
                    </a:cubicBezTo>
                    <a:cubicBezTo>
                      <a:pt x="2899" y="415"/>
                      <a:pt x="2899" y="415"/>
                      <a:pt x="2899" y="415"/>
                    </a:cubicBezTo>
                    <a:cubicBezTo>
                      <a:pt x="2733" y="623"/>
                      <a:pt x="2733" y="1038"/>
                      <a:pt x="2733" y="1454"/>
                    </a:cubicBezTo>
                    <a:cubicBezTo>
                      <a:pt x="2733" y="1869"/>
                      <a:pt x="2566" y="2077"/>
                      <a:pt x="2400" y="2285"/>
                    </a:cubicBezTo>
                    <a:cubicBezTo>
                      <a:pt x="2234" y="2700"/>
                      <a:pt x="1736" y="3323"/>
                      <a:pt x="1736" y="3738"/>
                    </a:cubicBezTo>
                    <a:cubicBezTo>
                      <a:pt x="1736" y="3738"/>
                      <a:pt x="1736" y="3946"/>
                      <a:pt x="1736" y="3946"/>
                    </a:cubicBezTo>
                    <a:cubicBezTo>
                      <a:pt x="1736" y="3946"/>
                      <a:pt x="1736" y="3946"/>
                      <a:pt x="1736" y="3946"/>
                    </a:cubicBezTo>
                    <a:cubicBezTo>
                      <a:pt x="1736" y="4154"/>
                      <a:pt x="1570" y="4154"/>
                      <a:pt x="1570" y="4154"/>
                    </a:cubicBezTo>
                    <a:cubicBezTo>
                      <a:pt x="1570" y="4154"/>
                      <a:pt x="1570" y="4362"/>
                      <a:pt x="1570" y="4362"/>
                    </a:cubicBezTo>
                    <a:cubicBezTo>
                      <a:pt x="1570" y="4362"/>
                      <a:pt x="1570" y="4362"/>
                      <a:pt x="1570" y="4362"/>
                    </a:cubicBezTo>
                    <a:cubicBezTo>
                      <a:pt x="1570" y="4362"/>
                      <a:pt x="1570" y="4569"/>
                      <a:pt x="1570" y="4569"/>
                    </a:cubicBezTo>
                    <a:cubicBezTo>
                      <a:pt x="1570" y="4569"/>
                      <a:pt x="1570" y="4777"/>
                      <a:pt x="1736" y="4777"/>
                    </a:cubicBezTo>
                    <a:cubicBezTo>
                      <a:pt x="1736" y="4777"/>
                      <a:pt x="1736" y="4985"/>
                      <a:pt x="1736" y="4985"/>
                    </a:cubicBezTo>
                    <a:cubicBezTo>
                      <a:pt x="1736" y="5192"/>
                      <a:pt x="1736" y="5192"/>
                      <a:pt x="1736" y="5192"/>
                    </a:cubicBezTo>
                    <a:cubicBezTo>
                      <a:pt x="1736" y="5192"/>
                      <a:pt x="1736" y="5400"/>
                      <a:pt x="1736" y="5400"/>
                    </a:cubicBezTo>
                    <a:cubicBezTo>
                      <a:pt x="1736" y="5400"/>
                      <a:pt x="1736" y="5608"/>
                      <a:pt x="1736" y="5608"/>
                    </a:cubicBezTo>
                    <a:cubicBezTo>
                      <a:pt x="1902" y="6438"/>
                      <a:pt x="1902" y="8723"/>
                      <a:pt x="1403" y="9346"/>
                    </a:cubicBezTo>
                    <a:cubicBezTo>
                      <a:pt x="1071" y="9762"/>
                      <a:pt x="905" y="10385"/>
                      <a:pt x="739" y="10592"/>
                    </a:cubicBezTo>
                    <a:cubicBezTo>
                      <a:pt x="739" y="10592"/>
                      <a:pt x="739" y="10592"/>
                      <a:pt x="739" y="10592"/>
                    </a:cubicBezTo>
                    <a:cubicBezTo>
                      <a:pt x="739" y="10800"/>
                      <a:pt x="739" y="10800"/>
                      <a:pt x="739" y="10800"/>
                    </a:cubicBezTo>
                    <a:cubicBezTo>
                      <a:pt x="739" y="10800"/>
                      <a:pt x="240" y="11215"/>
                      <a:pt x="74" y="12046"/>
                    </a:cubicBezTo>
                    <a:cubicBezTo>
                      <a:pt x="-92" y="12877"/>
                      <a:pt x="74" y="13292"/>
                      <a:pt x="74" y="13915"/>
                    </a:cubicBezTo>
                    <a:cubicBezTo>
                      <a:pt x="74" y="14123"/>
                      <a:pt x="74" y="14538"/>
                      <a:pt x="74" y="14746"/>
                    </a:cubicBezTo>
                    <a:cubicBezTo>
                      <a:pt x="74" y="15162"/>
                      <a:pt x="240" y="15369"/>
                      <a:pt x="406" y="15577"/>
                    </a:cubicBezTo>
                    <a:cubicBezTo>
                      <a:pt x="406" y="15785"/>
                      <a:pt x="406" y="15992"/>
                      <a:pt x="573" y="15992"/>
                    </a:cubicBezTo>
                    <a:cubicBezTo>
                      <a:pt x="573" y="15992"/>
                      <a:pt x="573" y="16200"/>
                      <a:pt x="573" y="16200"/>
                    </a:cubicBezTo>
                    <a:cubicBezTo>
                      <a:pt x="573" y="16200"/>
                      <a:pt x="573" y="16408"/>
                      <a:pt x="573" y="16408"/>
                    </a:cubicBezTo>
                    <a:cubicBezTo>
                      <a:pt x="573" y="16408"/>
                      <a:pt x="573" y="16408"/>
                      <a:pt x="573" y="16408"/>
                    </a:cubicBezTo>
                    <a:cubicBezTo>
                      <a:pt x="739" y="16615"/>
                      <a:pt x="1736" y="16823"/>
                      <a:pt x="2400" y="17031"/>
                    </a:cubicBezTo>
                    <a:cubicBezTo>
                      <a:pt x="2733" y="17031"/>
                      <a:pt x="2899" y="17031"/>
                      <a:pt x="3231" y="17238"/>
                    </a:cubicBezTo>
                    <a:cubicBezTo>
                      <a:pt x="4228" y="17446"/>
                      <a:pt x="5225" y="19315"/>
                      <a:pt x="5225" y="19938"/>
                    </a:cubicBezTo>
                    <a:cubicBezTo>
                      <a:pt x="5225" y="20354"/>
                      <a:pt x="5723" y="21392"/>
                      <a:pt x="6056" y="21600"/>
                    </a:cubicBezTo>
                    <a:cubicBezTo>
                      <a:pt x="6222" y="21600"/>
                      <a:pt x="6222" y="21600"/>
                      <a:pt x="6222" y="21600"/>
                    </a:cubicBezTo>
                    <a:cubicBezTo>
                      <a:pt x="6388" y="21600"/>
                      <a:pt x="6720" y="21392"/>
                      <a:pt x="6886" y="21392"/>
                    </a:cubicBezTo>
                    <a:cubicBezTo>
                      <a:pt x="7219" y="21185"/>
                      <a:pt x="7551" y="20977"/>
                      <a:pt x="7883" y="20977"/>
                    </a:cubicBezTo>
                    <a:cubicBezTo>
                      <a:pt x="8216" y="20977"/>
                      <a:pt x="8216" y="20977"/>
                      <a:pt x="8216" y="20977"/>
                    </a:cubicBezTo>
                    <a:cubicBezTo>
                      <a:pt x="9711" y="20977"/>
                      <a:pt x="10043" y="20769"/>
                      <a:pt x="10043" y="20769"/>
                    </a:cubicBezTo>
                    <a:cubicBezTo>
                      <a:pt x="10210" y="20769"/>
                      <a:pt x="10376" y="20562"/>
                      <a:pt x="10376" y="20562"/>
                    </a:cubicBezTo>
                    <a:cubicBezTo>
                      <a:pt x="10376" y="20562"/>
                      <a:pt x="10376" y="20562"/>
                      <a:pt x="10376" y="20562"/>
                    </a:cubicBezTo>
                    <a:cubicBezTo>
                      <a:pt x="10376" y="20562"/>
                      <a:pt x="10542" y="20354"/>
                      <a:pt x="10542" y="20354"/>
                    </a:cubicBezTo>
                    <a:cubicBezTo>
                      <a:pt x="10542" y="20354"/>
                      <a:pt x="10542" y="20146"/>
                      <a:pt x="10542" y="20146"/>
                    </a:cubicBezTo>
                    <a:cubicBezTo>
                      <a:pt x="10542" y="20146"/>
                      <a:pt x="10542" y="19938"/>
                      <a:pt x="10542" y="19938"/>
                    </a:cubicBezTo>
                    <a:cubicBezTo>
                      <a:pt x="10542" y="19938"/>
                      <a:pt x="10542" y="19731"/>
                      <a:pt x="10708" y="19731"/>
                    </a:cubicBezTo>
                    <a:cubicBezTo>
                      <a:pt x="10708" y="19731"/>
                      <a:pt x="10708" y="19523"/>
                      <a:pt x="10708" y="19523"/>
                    </a:cubicBezTo>
                    <a:cubicBezTo>
                      <a:pt x="10708" y="19523"/>
                      <a:pt x="10708" y="19315"/>
                      <a:pt x="10708" y="19315"/>
                    </a:cubicBezTo>
                    <a:cubicBezTo>
                      <a:pt x="10708" y="19315"/>
                      <a:pt x="10708" y="19315"/>
                      <a:pt x="10708" y="19315"/>
                    </a:cubicBezTo>
                    <a:cubicBezTo>
                      <a:pt x="10708" y="19108"/>
                      <a:pt x="10708" y="19108"/>
                      <a:pt x="10708" y="19108"/>
                    </a:cubicBezTo>
                    <a:cubicBezTo>
                      <a:pt x="10708" y="18900"/>
                      <a:pt x="10708" y="18900"/>
                      <a:pt x="10708" y="18900"/>
                    </a:cubicBezTo>
                    <a:cubicBezTo>
                      <a:pt x="10874" y="18900"/>
                      <a:pt x="10874" y="18900"/>
                      <a:pt x="10874" y="18692"/>
                    </a:cubicBezTo>
                    <a:cubicBezTo>
                      <a:pt x="10874" y="18692"/>
                      <a:pt x="10874" y="18692"/>
                      <a:pt x="10874" y="18692"/>
                    </a:cubicBezTo>
                    <a:cubicBezTo>
                      <a:pt x="10874" y="18692"/>
                      <a:pt x="10874" y="18692"/>
                      <a:pt x="10874" y="18692"/>
                    </a:cubicBezTo>
                    <a:cubicBezTo>
                      <a:pt x="10874" y="18692"/>
                      <a:pt x="10874" y="18692"/>
                      <a:pt x="10874" y="18692"/>
                    </a:cubicBezTo>
                    <a:cubicBezTo>
                      <a:pt x="10874" y="18485"/>
                      <a:pt x="10874" y="18485"/>
                      <a:pt x="10874" y="18485"/>
                    </a:cubicBezTo>
                    <a:cubicBezTo>
                      <a:pt x="10874" y="18485"/>
                      <a:pt x="10874" y="18485"/>
                      <a:pt x="10874" y="18485"/>
                    </a:cubicBezTo>
                    <a:cubicBezTo>
                      <a:pt x="10874" y="18277"/>
                      <a:pt x="10874" y="18277"/>
                      <a:pt x="10874" y="18277"/>
                    </a:cubicBezTo>
                    <a:cubicBezTo>
                      <a:pt x="12868" y="15785"/>
                      <a:pt x="13200" y="15577"/>
                      <a:pt x="13200" y="15577"/>
                    </a:cubicBezTo>
                    <a:cubicBezTo>
                      <a:pt x="13366" y="15577"/>
                      <a:pt x="13533" y="15577"/>
                      <a:pt x="13699" y="15577"/>
                    </a:cubicBezTo>
                    <a:cubicBezTo>
                      <a:pt x="13865" y="15577"/>
                      <a:pt x="14031" y="15577"/>
                      <a:pt x="14197" y="15577"/>
                    </a:cubicBezTo>
                    <a:cubicBezTo>
                      <a:pt x="14363" y="15369"/>
                      <a:pt x="14530" y="15369"/>
                      <a:pt x="14696" y="15369"/>
                    </a:cubicBezTo>
                    <a:cubicBezTo>
                      <a:pt x="15028" y="15369"/>
                      <a:pt x="15693" y="15785"/>
                      <a:pt x="16025" y="16408"/>
                    </a:cubicBezTo>
                    <a:cubicBezTo>
                      <a:pt x="16025" y="16408"/>
                      <a:pt x="16025" y="16200"/>
                      <a:pt x="16025" y="16200"/>
                    </a:cubicBezTo>
                    <a:cubicBezTo>
                      <a:pt x="16357" y="15369"/>
                      <a:pt x="16357" y="15369"/>
                      <a:pt x="16357" y="15369"/>
                    </a:cubicBezTo>
                    <a:cubicBezTo>
                      <a:pt x="16690" y="14746"/>
                      <a:pt x="17520" y="12877"/>
                      <a:pt x="17520" y="12462"/>
                    </a:cubicBezTo>
                    <a:cubicBezTo>
                      <a:pt x="17520" y="11838"/>
                      <a:pt x="18019" y="11423"/>
                      <a:pt x="18185" y="11215"/>
                    </a:cubicBezTo>
                    <a:cubicBezTo>
                      <a:pt x="18351" y="11215"/>
                      <a:pt x="18351" y="11008"/>
                      <a:pt x="18517" y="11008"/>
                    </a:cubicBezTo>
                    <a:cubicBezTo>
                      <a:pt x="18517" y="10800"/>
                      <a:pt x="18517" y="10800"/>
                      <a:pt x="18517" y="10800"/>
                    </a:cubicBezTo>
                    <a:cubicBezTo>
                      <a:pt x="18517" y="10385"/>
                      <a:pt x="18517" y="9554"/>
                      <a:pt x="18850" y="9346"/>
                    </a:cubicBezTo>
                    <a:cubicBezTo>
                      <a:pt x="19016" y="9138"/>
                      <a:pt x="19182" y="8515"/>
                      <a:pt x="19182" y="8308"/>
                    </a:cubicBezTo>
                    <a:cubicBezTo>
                      <a:pt x="19016" y="7685"/>
                      <a:pt x="20345" y="5400"/>
                      <a:pt x="20345" y="5400"/>
                    </a:cubicBezTo>
                    <a:cubicBezTo>
                      <a:pt x="20511" y="5192"/>
                      <a:pt x="20677" y="5192"/>
                      <a:pt x="21010" y="4985"/>
                    </a:cubicBezTo>
                    <a:cubicBezTo>
                      <a:pt x="21010" y="4985"/>
                      <a:pt x="21342" y="4985"/>
                      <a:pt x="21342" y="4777"/>
                    </a:cubicBezTo>
                    <a:cubicBezTo>
                      <a:pt x="21342" y="4777"/>
                      <a:pt x="21342" y="4569"/>
                      <a:pt x="21342" y="4569"/>
                    </a:cubicBezTo>
                    <a:cubicBezTo>
                      <a:pt x="21342" y="4154"/>
                      <a:pt x="21508" y="3946"/>
                      <a:pt x="21508" y="3738"/>
                    </a:cubicBezTo>
                    <a:cubicBezTo>
                      <a:pt x="21010" y="3738"/>
                      <a:pt x="20511" y="3115"/>
                      <a:pt x="20511" y="2492"/>
                    </a:cubicBezTo>
                    <a:cubicBezTo>
                      <a:pt x="20511" y="2492"/>
                      <a:pt x="20511" y="2285"/>
                      <a:pt x="20511" y="2285"/>
                    </a:cubicBezTo>
                    <a:cubicBezTo>
                      <a:pt x="20511" y="2285"/>
                      <a:pt x="20511" y="2285"/>
                      <a:pt x="20511" y="2077"/>
                    </a:cubicBezTo>
                    <a:cubicBezTo>
                      <a:pt x="20511" y="2077"/>
                      <a:pt x="20511" y="2077"/>
                      <a:pt x="20511" y="1869"/>
                    </a:cubicBezTo>
                    <a:cubicBezTo>
                      <a:pt x="20511" y="1869"/>
                      <a:pt x="20511" y="1869"/>
                      <a:pt x="20511" y="1869"/>
                    </a:cubicBezTo>
                    <a:cubicBezTo>
                      <a:pt x="20511" y="1662"/>
                      <a:pt x="20511" y="1662"/>
                      <a:pt x="20511" y="1662"/>
                    </a:cubicBezTo>
                    <a:cubicBezTo>
                      <a:pt x="20511" y="1454"/>
                      <a:pt x="20511" y="1454"/>
                      <a:pt x="20511" y="1454"/>
                    </a:cubicBezTo>
                    <a:cubicBezTo>
                      <a:pt x="20511" y="1454"/>
                      <a:pt x="20511" y="1454"/>
                      <a:pt x="20511" y="1454"/>
                    </a:cubicBezTo>
                    <a:cubicBezTo>
                      <a:pt x="20511" y="1454"/>
                      <a:pt x="20511" y="1454"/>
                      <a:pt x="20511" y="145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06" name="Shape 8506"/>
              <p:cNvSpPr/>
              <p:nvPr/>
            </p:nvSpPr>
            <p:spPr>
              <a:xfrm>
                <a:off x="371769" y="558165"/>
                <a:ext cx="55179" cy="119333"/>
              </a:xfrm>
              <a:custGeom>
                <a:avLst/>
                <a:gdLst/>
                <a:ahLst/>
                <a:cxnLst>
                  <a:cxn ang="0">
                    <a:pos x="wd2" y="hd2"/>
                  </a:cxn>
                  <a:cxn ang="5400000">
                    <a:pos x="wd2" y="hd2"/>
                  </a:cxn>
                  <a:cxn ang="10800000">
                    <a:pos x="wd2" y="hd2"/>
                  </a:cxn>
                  <a:cxn ang="16200000">
                    <a:pos x="wd2" y="hd2"/>
                  </a:cxn>
                </a:cxnLst>
                <a:rect l="0" t="0" r="r" b="b"/>
                <a:pathLst>
                  <a:path w="21353" h="21600" fill="norm" stroke="1" extrusionOk="0">
                    <a:moveTo>
                      <a:pt x="19440" y="1994"/>
                    </a:moveTo>
                    <a:cubicBezTo>
                      <a:pt x="19440" y="1994"/>
                      <a:pt x="18720" y="1994"/>
                      <a:pt x="18720" y="1662"/>
                    </a:cubicBezTo>
                    <a:cubicBezTo>
                      <a:pt x="17280" y="1662"/>
                      <a:pt x="16560" y="997"/>
                      <a:pt x="16560" y="665"/>
                    </a:cubicBezTo>
                    <a:cubicBezTo>
                      <a:pt x="16560" y="665"/>
                      <a:pt x="16560" y="332"/>
                      <a:pt x="16560" y="332"/>
                    </a:cubicBezTo>
                    <a:cubicBezTo>
                      <a:pt x="16560" y="332"/>
                      <a:pt x="16560" y="0"/>
                      <a:pt x="16560" y="0"/>
                    </a:cubicBezTo>
                    <a:cubicBezTo>
                      <a:pt x="16560" y="0"/>
                      <a:pt x="15840" y="0"/>
                      <a:pt x="15840" y="0"/>
                    </a:cubicBezTo>
                    <a:cubicBezTo>
                      <a:pt x="15840" y="0"/>
                      <a:pt x="15840" y="0"/>
                      <a:pt x="15120" y="0"/>
                    </a:cubicBezTo>
                    <a:cubicBezTo>
                      <a:pt x="15120" y="0"/>
                      <a:pt x="15120" y="0"/>
                      <a:pt x="15120" y="0"/>
                    </a:cubicBezTo>
                    <a:cubicBezTo>
                      <a:pt x="15120" y="332"/>
                      <a:pt x="15120" y="332"/>
                      <a:pt x="15120" y="332"/>
                    </a:cubicBezTo>
                    <a:cubicBezTo>
                      <a:pt x="15120" y="332"/>
                      <a:pt x="15120" y="665"/>
                      <a:pt x="15120" y="665"/>
                    </a:cubicBezTo>
                    <a:cubicBezTo>
                      <a:pt x="15120" y="665"/>
                      <a:pt x="15120" y="665"/>
                      <a:pt x="15120" y="997"/>
                    </a:cubicBezTo>
                    <a:cubicBezTo>
                      <a:pt x="15120" y="997"/>
                      <a:pt x="15120" y="997"/>
                      <a:pt x="15120" y="997"/>
                    </a:cubicBezTo>
                    <a:cubicBezTo>
                      <a:pt x="15840" y="2991"/>
                      <a:pt x="15840" y="2991"/>
                      <a:pt x="15840" y="2991"/>
                    </a:cubicBezTo>
                    <a:cubicBezTo>
                      <a:pt x="14400" y="2326"/>
                      <a:pt x="14400" y="2326"/>
                      <a:pt x="14400" y="2326"/>
                    </a:cubicBezTo>
                    <a:cubicBezTo>
                      <a:pt x="13680" y="2658"/>
                      <a:pt x="13680" y="2658"/>
                      <a:pt x="12960" y="2658"/>
                    </a:cubicBezTo>
                    <a:cubicBezTo>
                      <a:pt x="12960" y="2991"/>
                      <a:pt x="12960" y="2991"/>
                      <a:pt x="12240" y="2991"/>
                    </a:cubicBezTo>
                    <a:cubicBezTo>
                      <a:pt x="11520" y="3655"/>
                      <a:pt x="9360" y="3655"/>
                      <a:pt x="7200" y="3988"/>
                    </a:cubicBezTo>
                    <a:cubicBezTo>
                      <a:pt x="6480" y="3988"/>
                      <a:pt x="5040" y="3988"/>
                      <a:pt x="4320" y="3988"/>
                    </a:cubicBezTo>
                    <a:cubicBezTo>
                      <a:pt x="4320" y="3988"/>
                      <a:pt x="3600" y="4320"/>
                      <a:pt x="2880" y="4652"/>
                    </a:cubicBezTo>
                    <a:cubicBezTo>
                      <a:pt x="2160" y="4985"/>
                      <a:pt x="1440" y="5317"/>
                      <a:pt x="720" y="5317"/>
                    </a:cubicBezTo>
                    <a:cubicBezTo>
                      <a:pt x="720" y="5317"/>
                      <a:pt x="720" y="5317"/>
                      <a:pt x="0" y="5317"/>
                    </a:cubicBezTo>
                    <a:cubicBezTo>
                      <a:pt x="0" y="5317"/>
                      <a:pt x="0" y="5317"/>
                      <a:pt x="0" y="5317"/>
                    </a:cubicBezTo>
                    <a:cubicBezTo>
                      <a:pt x="0" y="5317"/>
                      <a:pt x="0" y="5649"/>
                      <a:pt x="0" y="5649"/>
                    </a:cubicBezTo>
                    <a:cubicBezTo>
                      <a:pt x="720" y="5649"/>
                      <a:pt x="720" y="5982"/>
                      <a:pt x="720" y="5982"/>
                    </a:cubicBezTo>
                    <a:cubicBezTo>
                      <a:pt x="720" y="5982"/>
                      <a:pt x="720" y="5982"/>
                      <a:pt x="720" y="5982"/>
                    </a:cubicBezTo>
                    <a:cubicBezTo>
                      <a:pt x="720" y="6314"/>
                      <a:pt x="720" y="6314"/>
                      <a:pt x="720" y="6314"/>
                    </a:cubicBezTo>
                    <a:cubicBezTo>
                      <a:pt x="720" y="6314"/>
                      <a:pt x="720" y="6314"/>
                      <a:pt x="720" y="6314"/>
                    </a:cubicBezTo>
                    <a:cubicBezTo>
                      <a:pt x="720" y="6646"/>
                      <a:pt x="720" y="6646"/>
                      <a:pt x="720" y="6646"/>
                    </a:cubicBezTo>
                    <a:cubicBezTo>
                      <a:pt x="720" y="6646"/>
                      <a:pt x="720" y="6646"/>
                      <a:pt x="720" y="6646"/>
                    </a:cubicBezTo>
                    <a:cubicBezTo>
                      <a:pt x="720" y="6646"/>
                      <a:pt x="720" y="6978"/>
                      <a:pt x="1440" y="6978"/>
                    </a:cubicBezTo>
                    <a:cubicBezTo>
                      <a:pt x="1440" y="6978"/>
                      <a:pt x="1440" y="6978"/>
                      <a:pt x="1440" y="6978"/>
                    </a:cubicBezTo>
                    <a:cubicBezTo>
                      <a:pt x="1440" y="6978"/>
                      <a:pt x="1440" y="6978"/>
                      <a:pt x="1440" y="6978"/>
                    </a:cubicBezTo>
                    <a:cubicBezTo>
                      <a:pt x="1440" y="6978"/>
                      <a:pt x="1440" y="6978"/>
                      <a:pt x="1440" y="6978"/>
                    </a:cubicBezTo>
                    <a:cubicBezTo>
                      <a:pt x="1440" y="7311"/>
                      <a:pt x="2160" y="7311"/>
                      <a:pt x="2160" y="7311"/>
                    </a:cubicBezTo>
                    <a:cubicBezTo>
                      <a:pt x="2160" y="7311"/>
                      <a:pt x="2160" y="7311"/>
                      <a:pt x="2160" y="7311"/>
                    </a:cubicBezTo>
                    <a:cubicBezTo>
                      <a:pt x="2160" y="7311"/>
                      <a:pt x="2160" y="7311"/>
                      <a:pt x="2880" y="7311"/>
                    </a:cubicBezTo>
                    <a:cubicBezTo>
                      <a:pt x="2880" y="7643"/>
                      <a:pt x="3600" y="7643"/>
                      <a:pt x="3600" y="7643"/>
                    </a:cubicBezTo>
                    <a:cubicBezTo>
                      <a:pt x="7200" y="8640"/>
                      <a:pt x="6480" y="9637"/>
                      <a:pt x="5760" y="10302"/>
                    </a:cubicBezTo>
                    <a:cubicBezTo>
                      <a:pt x="5760" y="10302"/>
                      <a:pt x="5760" y="10634"/>
                      <a:pt x="5760" y="10634"/>
                    </a:cubicBezTo>
                    <a:cubicBezTo>
                      <a:pt x="7200" y="11298"/>
                      <a:pt x="7200" y="12295"/>
                      <a:pt x="7200" y="13625"/>
                    </a:cubicBezTo>
                    <a:cubicBezTo>
                      <a:pt x="7200" y="14289"/>
                      <a:pt x="7200" y="14954"/>
                      <a:pt x="7200" y="15286"/>
                    </a:cubicBezTo>
                    <a:cubicBezTo>
                      <a:pt x="7200" y="15618"/>
                      <a:pt x="7200" y="15618"/>
                      <a:pt x="7200" y="15951"/>
                    </a:cubicBezTo>
                    <a:cubicBezTo>
                      <a:pt x="7920" y="15951"/>
                      <a:pt x="7920" y="15951"/>
                      <a:pt x="7920" y="15951"/>
                    </a:cubicBezTo>
                    <a:cubicBezTo>
                      <a:pt x="7920" y="16283"/>
                      <a:pt x="7920" y="16283"/>
                      <a:pt x="7920" y="16283"/>
                    </a:cubicBezTo>
                    <a:cubicBezTo>
                      <a:pt x="7920" y="16615"/>
                      <a:pt x="7920" y="16615"/>
                      <a:pt x="7920" y="16615"/>
                    </a:cubicBezTo>
                    <a:cubicBezTo>
                      <a:pt x="7920" y="16948"/>
                      <a:pt x="7920" y="16948"/>
                      <a:pt x="7920" y="16948"/>
                    </a:cubicBezTo>
                    <a:cubicBezTo>
                      <a:pt x="7920" y="17280"/>
                      <a:pt x="7920" y="17280"/>
                      <a:pt x="7920" y="17280"/>
                    </a:cubicBezTo>
                    <a:cubicBezTo>
                      <a:pt x="7920" y="17612"/>
                      <a:pt x="7920" y="17612"/>
                      <a:pt x="7920" y="17945"/>
                    </a:cubicBezTo>
                    <a:cubicBezTo>
                      <a:pt x="7920" y="17945"/>
                      <a:pt x="7920" y="17945"/>
                      <a:pt x="7920" y="18277"/>
                    </a:cubicBezTo>
                    <a:cubicBezTo>
                      <a:pt x="7920" y="18277"/>
                      <a:pt x="7920" y="18609"/>
                      <a:pt x="7920" y="18609"/>
                    </a:cubicBezTo>
                    <a:cubicBezTo>
                      <a:pt x="7920" y="18942"/>
                      <a:pt x="7920" y="18942"/>
                      <a:pt x="7920" y="18942"/>
                    </a:cubicBezTo>
                    <a:cubicBezTo>
                      <a:pt x="7920" y="19274"/>
                      <a:pt x="7920" y="19606"/>
                      <a:pt x="7920" y="19606"/>
                    </a:cubicBezTo>
                    <a:cubicBezTo>
                      <a:pt x="7920" y="19938"/>
                      <a:pt x="7920" y="19938"/>
                      <a:pt x="7920" y="19938"/>
                    </a:cubicBezTo>
                    <a:cubicBezTo>
                      <a:pt x="7920" y="20271"/>
                      <a:pt x="7920" y="20603"/>
                      <a:pt x="7920" y="20935"/>
                    </a:cubicBezTo>
                    <a:cubicBezTo>
                      <a:pt x="7920" y="20935"/>
                      <a:pt x="7920" y="21268"/>
                      <a:pt x="7920" y="21268"/>
                    </a:cubicBezTo>
                    <a:cubicBezTo>
                      <a:pt x="7920" y="21268"/>
                      <a:pt x="7920" y="21600"/>
                      <a:pt x="7920" y="21600"/>
                    </a:cubicBezTo>
                    <a:cubicBezTo>
                      <a:pt x="10080" y="21600"/>
                      <a:pt x="11520" y="21600"/>
                      <a:pt x="12240" y="21600"/>
                    </a:cubicBezTo>
                    <a:cubicBezTo>
                      <a:pt x="12960" y="21600"/>
                      <a:pt x="13680" y="21268"/>
                      <a:pt x="14400" y="20935"/>
                    </a:cubicBezTo>
                    <a:cubicBezTo>
                      <a:pt x="14400" y="20935"/>
                      <a:pt x="15120" y="20603"/>
                      <a:pt x="15840" y="20603"/>
                    </a:cubicBezTo>
                    <a:cubicBezTo>
                      <a:pt x="15120" y="20603"/>
                      <a:pt x="15120" y="20603"/>
                      <a:pt x="15120" y="20271"/>
                    </a:cubicBezTo>
                    <a:cubicBezTo>
                      <a:pt x="14400" y="19938"/>
                      <a:pt x="13680" y="19274"/>
                      <a:pt x="13680" y="18277"/>
                    </a:cubicBezTo>
                    <a:cubicBezTo>
                      <a:pt x="13680" y="17945"/>
                      <a:pt x="13680" y="17612"/>
                      <a:pt x="13680" y="16948"/>
                    </a:cubicBezTo>
                    <a:cubicBezTo>
                      <a:pt x="13680" y="15951"/>
                      <a:pt x="12960" y="15286"/>
                      <a:pt x="13680" y="13957"/>
                    </a:cubicBezTo>
                    <a:cubicBezTo>
                      <a:pt x="14400" y="12295"/>
                      <a:pt x="16560" y="11298"/>
                      <a:pt x="17280" y="10966"/>
                    </a:cubicBezTo>
                    <a:cubicBezTo>
                      <a:pt x="18000" y="10302"/>
                      <a:pt x="18720" y="9305"/>
                      <a:pt x="20160" y="8640"/>
                    </a:cubicBezTo>
                    <a:cubicBezTo>
                      <a:pt x="21600" y="8308"/>
                      <a:pt x="21600" y="5982"/>
                      <a:pt x="20880" y="3988"/>
                    </a:cubicBezTo>
                    <a:cubicBezTo>
                      <a:pt x="20880" y="3655"/>
                      <a:pt x="20880" y="3655"/>
                      <a:pt x="20880" y="3323"/>
                    </a:cubicBezTo>
                    <a:cubicBezTo>
                      <a:pt x="20880" y="3323"/>
                      <a:pt x="20880" y="3323"/>
                      <a:pt x="20880" y="3323"/>
                    </a:cubicBezTo>
                    <a:cubicBezTo>
                      <a:pt x="20880" y="3323"/>
                      <a:pt x="20880" y="2991"/>
                      <a:pt x="20880" y="2991"/>
                    </a:cubicBezTo>
                    <a:cubicBezTo>
                      <a:pt x="20880" y="2658"/>
                      <a:pt x="20880" y="2658"/>
                      <a:pt x="20880" y="2658"/>
                    </a:cubicBezTo>
                    <a:cubicBezTo>
                      <a:pt x="20880" y="2658"/>
                      <a:pt x="20160" y="2326"/>
                      <a:pt x="20160" y="1994"/>
                    </a:cubicBezTo>
                    <a:cubicBezTo>
                      <a:pt x="20160" y="1994"/>
                      <a:pt x="20160" y="1994"/>
                      <a:pt x="19440" y="1994"/>
                    </a:cubicBezTo>
                    <a:cubicBezTo>
                      <a:pt x="19440" y="1994"/>
                      <a:pt x="19440" y="1994"/>
                      <a:pt x="19440" y="19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07" name="Shape 8507"/>
              <p:cNvSpPr/>
              <p:nvPr/>
            </p:nvSpPr>
            <p:spPr>
              <a:xfrm>
                <a:off x="425661" y="57106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08" name="Shape 8508"/>
              <p:cNvSpPr/>
              <p:nvPr/>
            </p:nvSpPr>
            <p:spPr>
              <a:xfrm>
                <a:off x="404876" y="66441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09" name="Shape 8509"/>
              <p:cNvSpPr/>
              <p:nvPr/>
            </p:nvSpPr>
            <p:spPr>
              <a:xfrm>
                <a:off x="418349" y="5652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10" name="Shape 8510"/>
              <p:cNvSpPr/>
              <p:nvPr/>
            </p:nvSpPr>
            <p:spPr>
              <a:xfrm>
                <a:off x="356371" y="585111"/>
                <a:ext cx="28872" cy="981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408"/>
                    </a:moveTo>
                    <a:cubicBezTo>
                      <a:pt x="2700" y="408"/>
                      <a:pt x="2700" y="408"/>
                      <a:pt x="2700" y="0"/>
                    </a:cubicBezTo>
                    <a:cubicBezTo>
                      <a:pt x="1350" y="0"/>
                      <a:pt x="1350" y="0"/>
                      <a:pt x="0" y="0"/>
                    </a:cubicBezTo>
                    <a:cubicBezTo>
                      <a:pt x="0" y="0"/>
                      <a:pt x="0" y="0"/>
                      <a:pt x="0" y="0"/>
                    </a:cubicBezTo>
                    <a:cubicBezTo>
                      <a:pt x="0" y="0"/>
                      <a:pt x="0" y="0"/>
                      <a:pt x="0" y="0"/>
                    </a:cubicBezTo>
                    <a:cubicBezTo>
                      <a:pt x="0" y="408"/>
                      <a:pt x="0" y="815"/>
                      <a:pt x="0" y="815"/>
                    </a:cubicBezTo>
                    <a:cubicBezTo>
                      <a:pt x="0" y="815"/>
                      <a:pt x="0" y="815"/>
                      <a:pt x="0" y="815"/>
                    </a:cubicBezTo>
                    <a:cubicBezTo>
                      <a:pt x="0" y="815"/>
                      <a:pt x="0" y="1223"/>
                      <a:pt x="1350" y="1223"/>
                    </a:cubicBezTo>
                    <a:cubicBezTo>
                      <a:pt x="1350" y="1223"/>
                      <a:pt x="1350" y="1223"/>
                      <a:pt x="1350" y="1223"/>
                    </a:cubicBezTo>
                    <a:cubicBezTo>
                      <a:pt x="1350" y="1223"/>
                      <a:pt x="1350" y="1630"/>
                      <a:pt x="1350" y="1630"/>
                    </a:cubicBezTo>
                    <a:cubicBezTo>
                      <a:pt x="1350" y="1630"/>
                      <a:pt x="1350" y="1630"/>
                      <a:pt x="1350" y="1630"/>
                    </a:cubicBezTo>
                    <a:cubicBezTo>
                      <a:pt x="1350" y="1630"/>
                      <a:pt x="1350" y="1630"/>
                      <a:pt x="1350" y="1630"/>
                    </a:cubicBezTo>
                    <a:cubicBezTo>
                      <a:pt x="4050" y="2038"/>
                      <a:pt x="6750" y="2853"/>
                      <a:pt x="5400" y="4891"/>
                    </a:cubicBezTo>
                    <a:cubicBezTo>
                      <a:pt x="5400" y="5706"/>
                      <a:pt x="5400" y="5706"/>
                      <a:pt x="5400" y="5706"/>
                    </a:cubicBezTo>
                    <a:cubicBezTo>
                      <a:pt x="5400" y="7336"/>
                      <a:pt x="4050" y="9781"/>
                      <a:pt x="6750" y="11004"/>
                    </a:cubicBezTo>
                    <a:cubicBezTo>
                      <a:pt x="8100" y="12634"/>
                      <a:pt x="10800" y="15079"/>
                      <a:pt x="10800" y="17525"/>
                    </a:cubicBezTo>
                    <a:cubicBezTo>
                      <a:pt x="10800" y="17932"/>
                      <a:pt x="10800" y="18340"/>
                      <a:pt x="10800" y="18747"/>
                    </a:cubicBezTo>
                    <a:cubicBezTo>
                      <a:pt x="10800" y="18747"/>
                      <a:pt x="10800" y="18747"/>
                      <a:pt x="10800" y="18747"/>
                    </a:cubicBezTo>
                    <a:cubicBezTo>
                      <a:pt x="10800" y="19155"/>
                      <a:pt x="10800" y="19562"/>
                      <a:pt x="12150" y="19562"/>
                    </a:cubicBezTo>
                    <a:cubicBezTo>
                      <a:pt x="12150" y="19970"/>
                      <a:pt x="12150" y="19970"/>
                      <a:pt x="12150" y="19970"/>
                    </a:cubicBezTo>
                    <a:cubicBezTo>
                      <a:pt x="12150" y="20377"/>
                      <a:pt x="12150" y="20785"/>
                      <a:pt x="13500" y="20785"/>
                    </a:cubicBezTo>
                    <a:cubicBezTo>
                      <a:pt x="13500" y="21192"/>
                      <a:pt x="13500" y="21192"/>
                      <a:pt x="13500" y="21600"/>
                    </a:cubicBezTo>
                    <a:cubicBezTo>
                      <a:pt x="13500" y="21600"/>
                      <a:pt x="14850" y="21600"/>
                      <a:pt x="14850" y="21600"/>
                    </a:cubicBezTo>
                    <a:cubicBezTo>
                      <a:pt x="14850" y="21600"/>
                      <a:pt x="14850" y="21600"/>
                      <a:pt x="14850" y="21600"/>
                    </a:cubicBezTo>
                    <a:cubicBezTo>
                      <a:pt x="16200" y="21192"/>
                      <a:pt x="18900" y="20785"/>
                      <a:pt x="21600" y="20785"/>
                    </a:cubicBezTo>
                    <a:cubicBezTo>
                      <a:pt x="21600" y="20785"/>
                      <a:pt x="21600" y="20377"/>
                      <a:pt x="21600" y="20377"/>
                    </a:cubicBezTo>
                    <a:cubicBezTo>
                      <a:pt x="21600" y="19970"/>
                      <a:pt x="21600" y="19970"/>
                      <a:pt x="21600" y="19562"/>
                    </a:cubicBezTo>
                    <a:cubicBezTo>
                      <a:pt x="21600" y="19155"/>
                      <a:pt x="21600" y="19155"/>
                      <a:pt x="21600" y="18747"/>
                    </a:cubicBezTo>
                    <a:cubicBezTo>
                      <a:pt x="21600" y="18747"/>
                      <a:pt x="21600" y="18340"/>
                      <a:pt x="21600" y="18340"/>
                    </a:cubicBezTo>
                    <a:cubicBezTo>
                      <a:pt x="21600" y="17932"/>
                      <a:pt x="21600" y="17932"/>
                      <a:pt x="21600" y="17525"/>
                    </a:cubicBezTo>
                    <a:cubicBezTo>
                      <a:pt x="21600" y="17525"/>
                      <a:pt x="21600" y="17117"/>
                      <a:pt x="21600" y="17117"/>
                    </a:cubicBezTo>
                    <a:cubicBezTo>
                      <a:pt x="21600" y="16709"/>
                      <a:pt x="21600" y="16302"/>
                      <a:pt x="21600" y="16302"/>
                    </a:cubicBezTo>
                    <a:cubicBezTo>
                      <a:pt x="21600" y="16302"/>
                      <a:pt x="21600" y="15894"/>
                      <a:pt x="21600" y="15894"/>
                    </a:cubicBezTo>
                    <a:cubicBezTo>
                      <a:pt x="21600" y="15487"/>
                      <a:pt x="21600" y="15487"/>
                      <a:pt x="21600" y="15487"/>
                    </a:cubicBezTo>
                    <a:cubicBezTo>
                      <a:pt x="21600" y="15079"/>
                      <a:pt x="21600" y="15079"/>
                      <a:pt x="21600" y="15079"/>
                    </a:cubicBezTo>
                    <a:cubicBezTo>
                      <a:pt x="21600" y="14672"/>
                      <a:pt x="21600" y="14672"/>
                      <a:pt x="21600" y="14264"/>
                    </a:cubicBezTo>
                    <a:cubicBezTo>
                      <a:pt x="21600" y="14264"/>
                      <a:pt x="21600" y="14264"/>
                      <a:pt x="21600" y="14264"/>
                    </a:cubicBezTo>
                    <a:cubicBezTo>
                      <a:pt x="21600" y="13857"/>
                      <a:pt x="21600" y="13857"/>
                      <a:pt x="21600" y="13449"/>
                    </a:cubicBezTo>
                    <a:cubicBezTo>
                      <a:pt x="21600" y="13449"/>
                      <a:pt x="21600" y="13449"/>
                      <a:pt x="21600" y="13449"/>
                    </a:cubicBezTo>
                    <a:cubicBezTo>
                      <a:pt x="20250" y="13449"/>
                      <a:pt x="20250" y="13042"/>
                      <a:pt x="20250" y="13042"/>
                    </a:cubicBezTo>
                    <a:cubicBezTo>
                      <a:pt x="20250" y="12226"/>
                      <a:pt x="20250" y="11411"/>
                      <a:pt x="20250" y="10596"/>
                    </a:cubicBezTo>
                    <a:cubicBezTo>
                      <a:pt x="20250" y="9374"/>
                      <a:pt x="20250" y="8558"/>
                      <a:pt x="18900" y="8151"/>
                    </a:cubicBezTo>
                    <a:cubicBezTo>
                      <a:pt x="17550" y="7336"/>
                      <a:pt x="17550" y="6521"/>
                      <a:pt x="17550" y="6113"/>
                    </a:cubicBezTo>
                    <a:cubicBezTo>
                      <a:pt x="18900" y="5298"/>
                      <a:pt x="18900" y="5298"/>
                      <a:pt x="16200" y="4891"/>
                    </a:cubicBezTo>
                    <a:cubicBezTo>
                      <a:pt x="16200" y="4483"/>
                      <a:pt x="14850" y="4483"/>
                      <a:pt x="14850" y="4483"/>
                    </a:cubicBezTo>
                    <a:cubicBezTo>
                      <a:pt x="13500" y="4483"/>
                      <a:pt x="13500" y="4075"/>
                      <a:pt x="13500" y="4075"/>
                    </a:cubicBezTo>
                    <a:cubicBezTo>
                      <a:pt x="12150" y="4075"/>
                      <a:pt x="12150" y="4075"/>
                      <a:pt x="12150" y="4075"/>
                    </a:cubicBezTo>
                    <a:cubicBezTo>
                      <a:pt x="12150" y="4075"/>
                      <a:pt x="12150" y="4075"/>
                      <a:pt x="12150" y="3668"/>
                    </a:cubicBezTo>
                    <a:cubicBezTo>
                      <a:pt x="10800" y="3668"/>
                      <a:pt x="10800" y="3668"/>
                      <a:pt x="10800" y="3668"/>
                    </a:cubicBezTo>
                    <a:cubicBezTo>
                      <a:pt x="10800" y="3668"/>
                      <a:pt x="10800" y="3668"/>
                      <a:pt x="10800" y="3668"/>
                    </a:cubicBezTo>
                    <a:cubicBezTo>
                      <a:pt x="10800" y="3260"/>
                      <a:pt x="9450" y="3260"/>
                      <a:pt x="9450" y="3260"/>
                    </a:cubicBezTo>
                    <a:cubicBezTo>
                      <a:pt x="9450" y="3260"/>
                      <a:pt x="9450" y="3260"/>
                      <a:pt x="9450" y="3260"/>
                    </a:cubicBezTo>
                    <a:cubicBezTo>
                      <a:pt x="9450" y="2853"/>
                      <a:pt x="9450" y="2853"/>
                      <a:pt x="9450" y="2853"/>
                    </a:cubicBezTo>
                    <a:cubicBezTo>
                      <a:pt x="9450" y="2853"/>
                      <a:pt x="8100" y="2853"/>
                      <a:pt x="8100" y="2445"/>
                    </a:cubicBezTo>
                    <a:cubicBezTo>
                      <a:pt x="8100" y="2445"/>
                      <a:pt x="8100" y="2445"/>
                      <a:pt x="8100" y="2445"/>
                    </a:cubicBezTo>
                    <a:cubicBezTo>
                      <a:pt x="8100" y="2038"/>
                      <a:pt x="8100" y="2038"/>
                      <a:pt x="8100" y="2038"/>
                    </a:cubicBezTo>
                    <a:cubicBezTo>
                      <a:pt x="8100" y="1630"/>
                      <a:pt x="8100" y="1630"/>
                      <a:pt x="8100" y="1630"/>
                    </a:cubicBezTo>
                    <a:cubicBezTo>
                      <a:pt x="8100" y="1223"/>
                      <a:pt x="8100" y="1223"/>
                      <a:pt x="8100" y="1223"/>
                    </a:cubicBezTo>
                    <a:cubicBezTo>
                      <a:pt x="8100" y="815"/>
                      <a:pt x="6750" y="815"/>
                      <a:pt x="6750" y="815"/>
                    </a:cubicBezTo>
                    <a:cubicBezTo>
                      <a:pt x="6750" y="408"/>
                      <a:pt x="6750" y="408"/>
                      <a:pt x="6750" y="408"/>
                    </a:cubicBezTo>
                    <a:cubicBezTo>
                      <a:pt x="5400" y="408"/>
                      <a:pt x="4050" y="408"/>
                      <a:pt x="2700" y="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11" name="Shape 8511"/>
              <p:cNvSpPr/>
              <p:nvPr/>
            </p:nvSpPr>
            <p:spPr>
              <a:xfrm>
                <a:off x="358683" y="58357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12" name="Shape 8512"/>
              <p:cNvSpPr/>
              <p:nvPr/>
            </p:nvSpPr>
            <p:spPr>
              <a:xfrm>
                <a:off x="377930" y="63938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13" name="Shape 8513"/>
              <p:cNvSpPr/>
              <p:nvPr/>
            </p:nvSpPr>
            <p:spPr>
              <a:xfrm>
                <a:off x="364457" y="60243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14" name="Shape 8514"/>
              <p:cNvSpPr/>
              <p:nvPr/>
            </p:nvSpPr>
            <p:spPr>
              <a:xfrm>
                <a:off x="385242" y="6653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15" name="Shape 8515"/>
              <p:cNvSpPr/>
              <p:nvPr/>
            </p:nvSpPr>
            <p:spPr>
              <a:xfrm>
                <a:off x="385242" y="6595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16" name="Shape 8516"/>
              <p:cNvSpPr/>
              <p:nvPr/>
            </p:nvSpPr>
            <p:spPr>
              <a:xfrm>
                <a:off x="366381" y="6043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17" name="Shape 8517"/>
              <p:cNvSpPr/>
              <p:nvPr/>
            </p:nvSpPr>
            <p:spPr>
              <a:xfrm>
                <a:off x="385242" y="6547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18" name="Shape 8518"/>
              <p:cNvSpPr/>
              <p:nvPr/>
            </p:nvSpPr>
            <p:spPr>
              <a:xfrm>
                <a:off x="367920" y="59319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19" name="Shape 8519"/>
              <p:cNvSpPr/>
              <p:nvPr/>
            </p:nvSpPr>
            <p:spPr>
              <a:xfrm>
                <a:off x="385242" y="64612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20" name="Shape 8520"/>
              <p:cNvSpPr/>
              <p:nvPr/>
            </p:nvSpPr>
            <p:spPr>
              <a:xfrm>
                <a:off x="385242" y="64227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21" name="Shape 8521"/>
              <p:cNvSpPr/>
              <p:nvPr/>
            </p:nvSpPr>
            <p:spPr>
              <a:xfrm>
                <a:off x="385242" y="65093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22" name="Shape 8522"/>
              <p:cNvSpPr/>
              <p:nvPr/>
            </p:nvSpPr>
            <p:spPr>
              <a:xfrm>
                <a:off x="362532" y="5951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23" name="Shape 8523"/>
              <p:cNvSpPr/>
              <p:nvPr/>
            </p:nvSpPr>
            <p:spPr>
              <a:xfrm>
                <a:off x="365995" y="58742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24" name="Shape 8524"/>
              <p:cNvSpPr/>
              <p:nvPr/>
            </p:nvSpPr>
            <p:spPr>
              <a:xfrm>
                <a:off x="385242" y="67210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25" name="Shape 8525"/>
              <p:cNvSpPr/>
              <p:nvPr/>
            </p:nvSpPr>
            <p:spPr>
              <a:xfrm>
                <a:off x="646427" y="542767"/>
                <a:ext cx="12701" cy="134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18514"/>
                      <a:pt x="21600" y="18514"/>
                      <a:pt x="16200" y="15429"/>
                    </a:cubicBezTo>
                    <a:cubicBezTo>
                      <a:pt x="16200" y="15429"/>
                      <a:pt x="16200" y="15429"/>
                      <a:pt x="16200" y="15429"/>
                    </a:cubicBezTo>
                    <a:cubicBezTo>
                      <a:pt x="16200" y="12343"/>
                      <a:pt x="16200" y="12343"/>
                      <a:pt x="10800" y="12343"/>
                    </a:cubicBezTo>
                    <a:cubicBezTo>
                      <a:pt x="10800" y="9257"/>
                      <a:pt x="10800" y="9257"/>
                      <a:pt x="10800" y="9257"/>
                    </a:cubicBezTo>
                    <a:cubicBezTo>
                      <a:pt x="10800" y="6171"/>
                      <a:pt x="5400" y="6171"/>
                      <a:pt x="5400" y="3086"/>
                    </a:cubicBezTo>
                    <a:cubicBezTo>
                      <a:pt x="5400" y="3086"/>
                      <a:pt x="0" y="3086"/>
                      <a:pt x="0" y="0"/>
                    </a:cubicBezTo>
                    <a:cubicBezTo>
                      <a:pt x="0" y="0"/>
                      <a:pt x="0" y="0"/>
                      <a:pt x="0" y="0"/>
                    </a:cubicBezTo>
                    <a:cubicBezTo>
                      <a:pt x="0" y="3086"/>
                      <a:pt x="0" y="3086"/>
                      <a:pt x="0" y="6171"/>
                    </a:cubicBezTo>
                    <a:cubicBezTo>
                      <a:pt x="0" y="6171"/>
                      <a:pt x="0" y="6171"/>
                      <a:pt x="0" y="6171"/>
                    </a:cubicBezTo>
                    <a:cubicBezTo>
                      <a:pt x="0" y="6171"/>
                      <a:pt x="0" y="9257"/>
                      <a:pt x="0" y="9257"/>
                    </a:cubicBezTo>
                    <a:cubicBezTo>
                      <a:pt x="0" y="9257"/>
                      <a:pt x="0" y="9257"/>
                      <a:pt x="0" y="9257"/>
                    </a:cubicBezTo>
                    <a:cubicBezTo>
                      <a:pt x="0" y="9257"/>
                      <a:pt x="0" y="12343"/>
                      <a:pt x="0" y="12343"/>
                    </a:cubicBezTo>
                    <a:cubicBezTo>
                      <a:pt x="0" y="15429"/>
                      <a:pt x="10800" y="18514"/>
                      <a:pt x="16200" y="21600"/>
                    </a:cubicBezTo>
                    <a:cubicBezTo>
                      <a:pt x="162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26" name="Shape 8526"/>
              <p:cNvSpPr/>
              <p:nvPr/>
            </p:nvSpPr>
            <p:spPr>
              <a:xfrm>
                <a:off x="535369" y="571638"/>
                <a:ext cx="146279" cy="20209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749" y="20422"/>
                    </a:moveTo>
                    <a:cubicBezTo>
                      <a:pt x="8749" y="20422"/>
                      <a:pt x="8749" y="20422"/>
                      <a:pt x="8749" y="20422"/>
                    </a:cubicBezTo>
                    <a:cubicBezTo>
                      <a:pt x="8749" y="20422"/>
                      <a:pt x="8749" y="20422"/>
                      <a:pt x="8749" y="20422"/>
                    </a:cubicBezTo>
                    <a:cubicBezTo>
                      <a:pt x="9023" y="20422"/>
                      <a:pt x="9023" y="20422"/>
                      <a:pt x="9023" y="20422"/>
                    </a:cubicBezTo>
                    <a:cubicBezTo>
                      <a:pt x="9023" y="20422"/>
                      <a:pt x="9023" y="20422"/>
                      <a:pt x="9023" y="20422"/>
                    </a:cubicBezTo>
                    <a:cubicBezTo>
                      <a:pt x="9570" y="20422"/>
                      <a:pt x="11484" y="20618"/>
                      <a:pt x="13397" y="20618"/>
                    </a:cubicBezTo>
                    <a:cubicBezTo>
                      <a:pt x="13397" y="20618"/>
                      <a:pt x="13671" y="20618"/>
                      <a:pt x="13671" y="20618"/>
                    </a:cubicBezTo>
                    <a:cubicBezTo>
                      <a:pt x="13671" y="20618"/>
                      <a:pt x="13671" y="20618"/>
                      <a:pt x="13671" y="20618"/>
                    </a:cubicBezTo>
                    <a:cubicBezTo>
                      <a:pt x="13944" y="20618"/>
                      <a:pt x="14218" y="20618"/>
                      <a:pt x="14218" y="20618"/>
                    </a:cubicBezTo>
                    <a:cubicBezTo>
                      <a:pt x="14218" y="20618"/>
                      <a:pt x="14491" y="20618"/>
                      <a:pt x="14491" y="20618"/>
                    </a:cubicBezTo>
                    <a:cubicBezTo>
                      <a:pt x="14491" y="20618"/>
                      <a:pt x="14765" y="20618"/>
                      <a:pt x="14765" y="20618"/>
                    </a:cubicBezTo>
                    <a:cubicBezTo>
                      <a:pt x="15038" y="20618"/>
                      <a:pt x="15038" y="20618"/>
                      <a:pt x="15038" y="20618"/>
                    </a:cubicBezTo>
                    <a:cubicBezTo>
                      <a:pt x="15311" y="20618"/>
                      <a:pt x="15311" y="20618"/>
                      <a:pt x="15311" y="20618"/>
                    </a:cubicBezTo>
                    <a:cubicBezTo>
                      <a:pt x="15585" y="20618"/>
                      <a:pt x="15585" y="20618"/>
                      <a:pt x="15858" y="20618"/>
                    </a:cubicBezTo>
                    <a:cubicBezTo>
                      <a:pt x="16678" y="20618"/>
                      <a:pt x="16952" y="20618"/>
                      <a:pt x="16952" y="20618"/>
                    </a:cubicBezTo>
                    <a:cubicBezTo>
                      <a:pt x="16952" y="20618"/>
                      <a:pt x="17225" y="20618"/>
                      <a:pt x="17225" y="20618"/>
                    </a:cubicBezTo>
                    <a:cubicBezTo>
                      <a:pt x="18046" y="20618"/>
                      <a:pt x="19959" y="21207"/>
                      <a:pt x="21053" y="21600"/>
                    </a:cubicBezTo>
                    <a:cubicBezTo>
                      <a:pt x="21053" y="21600"/>
                      <a:pt x="21053" y="21600"/>
                      <a:pt x="21053" y="21600"/>
                    </a:cubicBezTo>
                    <a:cubicBezTo>
                      <a:pt x="21053" y="21207"/>
                      <a:pt x="21327" y="20815"/>
                      <a:pt x="21327" y="20422"/>
                    </a:cubicBezTo>
                    <a:cubicBezTo>
                      <a:pt x="21327" y="20422"/>
                      <a:pt x="21327" y="20225"/>
                      <a:pt x="21600" y="20225"/>
                    </a:cubicBezTo>
                    <a:cubicBezTo>
                      <a:pt x="21327" y="20225"/>
                      <a:pt x="21327" y="20225"/>
                      <a:pt x="21327" y="20225"/>
                    </a:cubicBezTo>
                    <a:cubicBezTo>
                      <a:pt x="21327" y="20225"/>
                      <a:pt x="21327" y="20225"/>
                      <a:pt x="21327" y="20029"/>
                    </a:cubicBezTo>
                    <a:cubicBezTo>
                      <a:pt x="21327" y="20029"/>
                      <a:pt x="21327" y="20029"/>
                      <a:pt x="21327" y="20029"/>
                    </a:cubicBezTo>
                    <a:cubicBezTo>
                      <a:pt x="21053" y="20029"/>
                      <a:pt x="21053" y="20029"/>
                      <a:pt x="21053" y="19833"/>
                    </a:cubicBezTo>
                    <a:cubicBezTo>
                      <a:pt x="21053" y="19833"/>
                      <a:pt x="20506" y="19440"/>
                      <a:pt x="20233" y="19244"/>
                    </a:cubicBezTo>
                    <a:cubicBezTo>
                      <a:pt x="19959" y="19047"/>
                      <a:pt x="19413" y="18851"/>
                      <a:pt x="19139" y="18655"/>
                    </a:cubicBezTo>
                    <a:cubicBezTo>
                      <a:pt x="18592" y="18065"/>
                      <a:pt x="18592" y="17869"/>
                      <a:pt x="18592" y="17869"/>
                    </a:cubicBezTo>
                    <a:cubicBezTo>
                      <a:pt x="18319" y="17673"/>
                      <a:pt x="18319" y="17673"/>
                      <a:pt x="18319" y="17673"/>
                    </a:cubicBezTo>
                    <a:cubicBezTo>
                      <a:pt x="18319" y="17476"/>
                      <a:pt x="18319" y="17476"/>
                      <a:pt x="18319" y="17476"/>
                    </a:cubicBezTo>
                    <a:cubicBezTo>
                      <a:pt x="18319" y="17476"/>
                      <a:pt x="18592" y="16887"/>
                      <a:pt x="18046" y="16495"/>
                    </a:cubicBezTo>
                    <a:cubicBezTo>
                      <a:pt x="17499" y="15905"/>
                      <a:pt x="16952" y="15316"/>
                      <a:pt x="16952" y="14531"/>
                    </a:cubicBezTo>
                    <a:cubicBezTo>
                      <a:pt x="16952" y="14138"/>
                      <a:pt x="16952" y="13745"/>
                      <a:pt x="16952" y="13353"/>
                    </a:cubicBezTo>
                    <a:cubicBezTo>
                      <a:pt x="16678" y="13156"/>
                      <a:pt x="16678" y="12960"/>
                      <a:pt x="16678" y="12764"/>
                    </a:cubicBezTo>
                    <a:cubicBezTo>
                      <a:pt x="16678" y="12371"/>
                      <a:pt x="16952" y="11978"/>
                      <a:pt x="17225" y="11585"/>
                    </a:cubicBezTo>
                    <a:cubicBezTo>
                      <a:pt x="17772" y="11193"/>
                      <a:pt x="18046" y="10800"/>
                      <a:pt x="18046" y="10407"/>
                    </a:cubicBezTo>
                    <a:cubicBezTo>
                      <a:pt x="18319" y="10211"/>
                      <a:pt x="18319" y="10015"/>
                      <a:pt x="18319" y="10015"/>
                    </a:cubicBezTo>
                    <a:cubicBezTo>
                      <a:pt x="18592" y="9818"/>
                      <a:pt x="18592" y="9818"/>
                      <a:pt x="18592" y="9818"/>
                    </a:cubicBezTo>
                    <a:cubicBezTo>
                      <a:pt x="18592" y="9818"/>
                      <a:pt x="18592" y="9622"/>
                      <a:pt x="18866" y="9622"/>
                    </a:cubicBezTo>
                    <a:cubicBezTo>
                      <a:pt x="18866" y="9622"/>
                      <a:pt x="18866" y="9425"/>
                      <a:pt x="18866" y="9425"/>
                    </a:cubicBezTo>
                    <a:cubicBezTo>
                      <a:pt x="19139" y="9425"/>
                      <a:pt x="19139" y="9229"/>
                      <a:pt x="19139" y="9229"/>
                    </a:cubicBezTo>
                    <a:cubicBezTo>
                      <a:pt x="19413" y="9229"/>
                      <a:pt x="19413" y="9229"/>
                      <a:pt x="19413" y="9033"/>
                    </a:cubicBezTo>
                    <a:cubicBezTo>
                      <a:pt x="19413" y="9033"/>
                      <a:pt x="19413" y="9033"/>
                      <a:pt x="19686" y="9033"/>
                    </a:cubicBezTo>
                    <a:cubicBezTo>
                      <a:pt x="19686" y="9033"/>
                      <a:pt x="19686" y="9033"/>
                      <a:pt x="19413" y="9033"/>
                    </a:cubicBezTo>
                    <a:cubicBezTo>
                      <a:pt x="19413" y="9033"/>
                      <a:pt x="19413" y="8836"/>
                      <a:pt x="19413" y="8836"/>
                    </a:cubicBezTo>
                    <a:cubicBezTo>
                      <a:pt x="19413" y="8640"/>
                      <a:pt x="19413" y="8640"/>
                      <a:pt x="19139" y="8444"/>
                    </a:cubicBezTo>
                    <a:cubicBezTo>
                      <a:pt x="19139" y="8444"/>
                      <a:pt x="19139" y="8444"/>
                      <a:pt x="19139" y="8247"/>
                    </a:cubicBezTo>
                    <a:cubicBezTo>
                      <a:pt x="19139" y="8051"/>
                      <a:pt x="18866" y="7855"/>
                      <a:pt x="18866" y="7658"/>
                    </a:cubicBezTo>
                    <a:cubicBezTo>
                      <a:pt x="18592" y="7069"/>
                      <a:pt x="18046" y="6873"/>
                      <a:pt x="17499" y="6480"/>
                    </a:cubicBezTo>
                    <a:cubicBezTo>
                      <a:pt x="17225" y="6284"/>
                      <a:pt x="16678" y="6087"/>
                      <a:pt x="16405" y="5891"/>
                    </a:cubicBezTo>
                    <a:cubicBezTo>
                      <a:pt x="16132" y="5695"/>
                      <a:pt x="15858" y="5498"/>
                      <a:pt x="15858" y="5302"/>
                    </a:cubicBezTo>
                    <a:cubicBezTo>
                      <a:pt x="15585" y="5105"/>
                      <a:pt x="15311" y="4713"/>
                      <a:pt x="15311" y="4516"/>
                    </a:cubicBezTo>
                    <a:cubicBezTo>
                      <a:pt x="15311" y="4320"/>
                      <a:pt x="15585" y="4320"/>
                      <a:pt x="15585" y="4124"/>
                    </a:cubicBezTo>
                    <a:cubicBezTo>
                      <a:pt x="15585" y="4124"/>
                      <a:pt x="15585" y="4124"/>
                      <a:pt x="15585" y="4124"/>
                    </a:cubicBezTo>
                    <a:cubicBezTo>
                      <a:pt x="15585" y="3338"/>
                      <a:pt x="16952" y="3338"/>
                      <a:pt x="17499" y="3338"/>
                    </a:cubicBezTo>
                    <a:cubicBezTo>
                      <a:pt x="18046" y="3338"/>
                      <a:pt x="18319" y="3338"/>
                      <a:pt x="18866" y="3338"/>
                    </a:cubicBezTo>
                    <a:cubicBezTo>
                      <a:pt x="18866" y="3338"/>
                      <a:pt x="19139" y="3338"/>
                      <a:pt x="19139" y="3338"/>
                    </a:cubicBezTo>
                    <a:cubicBezTo>
                      <a:pt x="18592" y="2749"/>
                      <a:pt x="18046" y="1571"/>
                      <a:pt x="18046" y="589"/>
                    </a:cubicBezTo>
                    <a:cubicBezTo>
                      <a:pt x="18046" y="589"/>
                      <a:pt x="18046" y="393"/>
                      <a:pt x="18046" y="393"/>
                    </a:cubicBezTo>
                    <a:cubicBezTo>
                      <a:pt x="18046" y="196"/>
                      <a:pt x="18046" y="196"/>
                      <a:pt x="18046" y="196"/>
                    </a:cubicBezTo>
                    <a:cubicBezTo>
                      <a:pt x="18046" y="196"/>
                      <a:pt x="18046" y="0"/>
                      <a:pt x="18046" y="0"/>
                    </a:cubicBezTo>
                    <a:cubicBezTo>
                      <a:pt x="18046" y="0"/>
                      <a:pt x="18046" y="0"/>
                      <a:pt x="18046" y="0"/>
                    </a:cubicBezTo>
                    <a:cubicBezTo>
                      <a:pt x="18046" y="0"/>
                      <a:pt x="18046" y="0"/>
                      <a:pt x="18046" y="196"/>
                    </a:cubicBezTo>
                    <a:cubicBezTo>
                      <a:pt x="18046" y="785"/>
                      <a:pt x="16952" y="982"/>
                      <a:pt x="16405" y="982"/>
                    </a:cubicBezTo>
                    <a:cubicBezTo>
                      <a:pt x="16405" y="982"/>
                      <a:pt x="16132" y="1178"/>
                      <a:pt x="16132" y="1178"/>
                    </a:cubicBezTo>
                    <a:cubicBezTo>
                      <a:pt x="15858" y="1375"/>
                      <a:pt x="14491" y="2945"/>
                      <a:pt x="14491" y="3142"/>
                    </a:cubicBezTo>
                    <a:cubicBezTo>
                      <a:pt x="14491" y="3535"/>
                      <a:pt x="14218" y="4909"/>
                      <a:pt x="13397" y="5105"/>
                    </a:cubicBezTo>
                    <a:cubicBezTo>
                      <a:pt x="13397" y="5105"/>
                      <a:pt x="13397" y="5498"/>
                      <a:pt x="13397" y="5695"/>
                    </a:cubicBezTo>
                    <a:cubicBezTo>
                      <a:pt x="13397" y="5891"/>
                      <a:pt x="13397" y="5891"/>
                      <a:pt x="13397" y="5891"/>
                    </a:cubicBezTo>
                    <a:cubicBezTo>
                      <a:pt x="13397" y="6284"/>
                      <a:pt x="12851" y="6480"/>
                      <a:pt x="12577" y="6676"/>
                    </a:cubicBezTo>
                    <a:cubicBezTo>
                      <a:pt x="12304" y="6873"/>
                      <a:pt x="11757" y="7069"/>
                      <a:pt x="11757" y="7265"/>
                    </a:cubicBezTo>
                    <a:cubicBezTo>
                      <a:pt x="11757" y="7658"/>
                      <a:pt x="11210" y="8640"/>
                      <a:pt x="9843" y="10407"/>
                    </a:cubicBezTo>
                    <a:cubicBezTo>
                      <a:pt x="9296" y="11193"/>
                      <a:pt x="9296" y="11193"/>
                      <a:pt x="9296" y="11193"/>
                    </a:cubicBezTo>
                    <a:cubicBezTo>
                      <a:pt x="8749" y="11782"/>
                      <a:pt x="8476" y="12175"/>
                      <a:pt x="7929" y="12175"/>
                    </a:cubicBezTo>
                    <a:cubicBezTo>
                      <a:pt x="7656" y="12175"/>
                      <a:pt x="7382" y="12175"/>
                      <a:pt x="7109" y="11585"/>
                    </a:cubicBezTo>
                    <a:cubicBezTo>
                      <a:pt x="7109" y="11193"/>
                      <a:pt x="6289" y="10800"/>
                      <a:pt x="6015" y="10800"/>
                    </a:cubicBezTo>
                    <a:cubicBezTo>
                      <a:pt x="5195" y="11193"/>
                      <a:pt x="4648" y="10996"/>
                      <a:pt x="4101" y="10996"/>
                    </a:cubicBezTo>
                    <a:cubicBezTo>
                      <a:pt x="4101" y="10996"/>
                      <a:pt x="4101" y="10996"/>
                      <a:pt x="4101" y="10996"/>
                    </a:cubicBezTo>
                    <a:cubicBezTo>
                      <a:pt x="3554" y="11193"/>
                      <a:pt x="2187" y="12175"/>
                      <a:pt x="820" y="13353"/>
                    </a:cubicBezTo>
                    <a:cubicBezTo>
                      <a:pt x="820" y="13353"/>
                      <a:pt x="820" y="13353"/>
                      <a:pt x="820" y="13353"/>
                    </a:cubicBezTo>
                    <a:cubicBezTo>
                      <a:pt x="820" y="13353"/>
                      <a:pt x="820" y="13549"/>
                      <a:pt x="547" y="13549"/>
                    </a:cubicBezTo>
                    <a:cubicBezTo>
                      <a:pt x="547" y="13549"/>
                      <a:pt x="547" y="13549"/>
                      <a:pt x="547" y="13549"/>
                    </a:cubicBezTo>
                    <a:cubicBezTo>
                      <a:pt x="547" y="13549"/>
                      <a:pt x="547" y="13745"/>
                      <a:pt x="547" y="13745"/>
                    </a:cubicBezTo>
                    <a:cubicBezTo>
                      <a:pt x="547" y="13745"/>
                      <a:pt x="547" y="13745"/>
                      <a:pt x="547" y="13745"/>
                    </a:cubicBezTo>
                    <a:cubicBezTo>
                      <a:pt x="547" y="13942"/>
                      <a:pt x="547" y="13942"/>
                      <a:pt x="547" y="13942"/>
                    </a:cubicBezTo>
                    <a:cubicBezTo>
                      <a:pt x="547" y="13942"/>
                      <a:pt x="547" y="14138"/>
                      <a:pt x="547" y="14138"/>
                    </a:cubicBezTo>
                    <a:cubicBezTo>
                      <a:pt x="547" y="14138"/>
                      <a:pt x="547" y="14138"/>
                      <a:pt x="547" y="14138"/>
                    </a:cubicBezTo>
                    <a:cubicBezTo>
                      <a:pt x="547" y="14335"/>
                      <a:pt x="273" y="14335"/>
                      <a:pt x="273" y="14335"/>
                    </a:cubicBezTo>
                    <a:cubicBezTo>
                      <a:pt x="273" y="14531"/>
                      <a:pt x="273" y="14531"/>
                      <a:pt x="273" y="14531"/>
                    </a:cubicBezTo>
                    <a:cubicBezTo>
                      <a:pt x="273" y="14531"/>
                      <a:pt x="273" y="14727"/>
                      <a:pt x="273" y="14727"/>
                    </a:cubicBezTo>
                    <a:cubicBezTo>
                      <a:pt x="273" y="14727"/>
                      <a:pt x="273" y="14924"/>
                      <a:pt x="273" y="14924"/>
                    </a:cubicBezTo>
                    <a:cubicBezTo>
                      <a:pt x="273" y="14924"/>
                      <a:pt x="0" y="15120"/>
                      <a:pt x="0" y="15120"/>
                    </a:cubicBezTo>
                    <a:cubicBezTo>
                      <a:pt x="0" y="15120"/>
                      <a:pt x="0" y="15120"/>
                      <a:pt x="0" y="15316"/>
                    </a:cubicBezTo>
                    <a:cubicBezTo>
                      <a:pt x="0" y="15316"/>
                      <a:pt x="0" y="15316"/>
                      <a:pt x="0" y="15316"/>
                    </a:cubicBezTo>
                    <a:cubicBezTo>
                      <a:pt x="273" y="15513"/>
                      <a:pt x="547" y="15709"/>
                      <a:pt x="820" y="16102"/>
                    </a:cubicBezTo>
                    <a:cubicBezTo>
                      <a:pt x="820" y="16102"/>
                      <a:pt x="820" y="16298"/>
                      <a:pt x="1094" y="16495"/>
                    </a:cubicBezTo>
                    <a:cubicBezTo>
                      <a:pt x="1094" y="16495"/>
                      <a:pt x="1367" y="16691"/>
                      <a:pt x="1641" y="16691"/>
                    </a:cubicBezTo>
                    <a:cubicBezTo>
                      <a:pt x="1914" y="16691"/>
                      <a:pt x="1914" y="16691"/>
                      <a:pt x="2187" y="16691"/>
                    </a:cubicBezTo>
                    <a:cubicBezTo>
                      <a:pt x="2734" y="16495"/>
                      <a:pt x="3008" y="16495"/>
                      <a:pt x="3281" y="16691"/>
                    </a:cubicBezTo>
                    <a:cubicBezTo>
                      <a:pt x="4101" y="17084"/>
                      <a:pt x="4648" y="18851"/>
                      <a:pt x="4375" y="19244"/>
                    </a:cubicBezTo>
                    <a:cubicBezTo>
                      <a:pt x="4375" y="19440"/>
                      <a:pt x="4375" y="19636"/>
                      <a:pt x="4101" y="19636"/>
                    </a:cubicBezTo>
                    <a:cubicBezTo>
                      <a:pt x="4101" y="20029"/>
                      <a:pt x="3828" y="20422"/>
                      <a:pt x="3828" y="20815"/>
                    </a:cubicBezTo>
                    <a:cubicBezTo>
                      <a:pt x="7382" y="20815"/>
                      <a:pt x="7382" y="20815"/>
                      <a:pt x="7382" y="20815"/>
                    </a:cubicBezTo>
                    <a:cubicBezTo>
                      <a:pt x="8749" y="20422"/>
                      <a:pt x="8749" y="20422"/>
                      <a:pt x="8749" y="2042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27" name="Shape 8527"/>
              <p:cNvSpPr/>
              <p:nvPr/>
            </p:nvSpPr>
            <p:spPr>
              <a:xfrm>
                <a:off x="679723" y="75294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28" name="Shape 8528"/>
              <p:cNvSpPr/>
              <p:nvPr/>
            </p:nvSpPr>
            <p:spPr>
              <a:xfrm>
                <a:off x="658937" y="6509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29" name="Shape 8529"/>
              <p:cNvSpPr/>
              <p:nvPr/>
            </p:nvSpPr>
            <p:spPr>
              <a:xfrm>
                <a:off x="672410" y="7510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30" name="Shape 8530"/>
              <p:cNvSpPr/>
              <p:nvPr/>
            </p:nvSpPr>
            <p:spPr>
              <a:xfrm>
                <a:off x="653163" y="6567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31" name="Shape 8531"/>
              <p:cNvSpPr/>
              <p:nvPr/>
            </p:nvSpPr>
            <p:spPr>
              <a:xfrm>
                <a:off x="648927" y="54315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32" name="Shape 8532"/>
              <p:cNvSpPr/>
              <p:nvPr/>
            </p:nvSpPr>
            <p:spPr>
              <a:xfrm>
                <a:off x="656626" y="56625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33" name="Shape 8533"/>
              <p:cNvSpPr/>
              <p:nvPr/>
            </p:nvSpPr>
            <p:spPr>
              <a:xfrm>
                <a:off x="648927" y="5412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34" name="Shape 8534"/>
              <p:cNvSpPr/>
              <p:nvPr/>
            </p:nvSpPr>
            <p:spPr>
              <a:xfrm>
                <a:off x="648927" y="53834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35" name="Shape 8535"/>
              <p:cNvSpPr/>
              <p:nvPr/>
            </p:nvSpPr>
            <p:spPr>
              <a:xfrm>
                <a:off x="537294" y="6990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36" name="Shape 8536"/>
              <p:cNvSpPr/>
              <p:nvPr/>
            </p:nvSpPr>
            <p:spPr>
              <a:xfrm>
                <a:off x="535369" y="70675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37" name="Shape 8537"/>
              <p:cNvSpPr/>
              <p:nvPr/>
            </p:nvSpPr>
            <p:spPr>
              <a:xfrm>
                <a:off x="589261" y="667873"/>
                <a:ext cx="13474" cy="173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429" y="9600"/>
                    </a:moveTo>
                    <a:cubicBezTo>
                      <a:pt x="21600" y="0"/>
                      <a:pt x="21600" y="0"/>
                      <a:pt x="21600" y="0"/>
                    </a:cubicBezTo>
                    <a:cubicBezTo>
                      <a:pt x="15429" y="9600"/>
                      <a:pt x="15429" y="9600"/>
                      <a:pt x="15429" y="9600"/>
                    </a:cubicBezTo>
                    <a:cubicBezTo>
                      <a:pt x="9257" y="16800"/>
                      <a:pt x="6171" y="21600"/>
                      <a:pt x="0" y="21600"/>
                    </a:cubicBezTo>
                    <a:cubicBezTo>
                      <a:pt x="6171" y="21600"/>
                      <a:pt x="9257" y="16800"/>
                      <a:pt x="15429" y="9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38" name="Shape 8538"/>
              <p:cNvSpPr/>
              <p:nvPr/>
            </p:nvSpPr>
            <p:spPr>
              <a:xfrm>
                <a:off x="537294" y="7029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39" name="Shape 8539"/>
              <p:cNvSpPr/>
              <p:nvPr/>
            </p:nvSpPr>
            <p:spPr>
              <a:xfrm>
                <a:off x="533831" y="6913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40" name="Shape 8540"/>
              <p:cNvSpPr/>
              <p:nvPr/>
            </p:nvSpPr>
            <p:spPr>
              <a:xfrm>
                <a:off x="539219" y="6952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41" name="Shape 8541"/>
              <p:cNvSpPr/>
              <p:nvPr/>
            </p:nvSpPr>
            <p:spPr>
              <a:xfrm>
                <a:off x="539219" y="69328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42" name="Shape 8542"/>
              <p:cNvSpPr/>
              <p:nvPr/>
            </p:nvSpPr>
            <p:spPr>
              <a:xfrm>
                <a:off x="179298" y="594734"/>
                <a:ext cx="117408" cy="1231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3224"/>
                    </a:moveTo>
                    <a:cubicBezTo>
                      <a:pt x="20250" y="3224"/>
                      <a:pt x="19913" y="2901"/>
                      <a:pt x="19913" y="2901"/>
                    </a:cubicBezTo>
                    <a:cubicBezTo>
                      <a:pt x="19913" y="2901"/>
                      <a:pt x="19575" y="2901"/>
                      <a:pt x="19238" y="2579"/>
                    </a:cubicBezTo>
                    <a:cubicBezTo>
                      <a:pt x="19238" y="2579"/>
                      <a:pt x="18900" y="2579"/>
                      <a:pt x="18900" y="2579"/>
                    </a:cubicBezTo>
                    <a:cubicBezTo>
                      <a:pt x="17888" y="2579"/>
                      <a:pt x="16875" y="2901"/>
                      <a:pt x="16538" y="3546"/>
                    </a:cubicBezTo>
                    <a:cubicBezTo>
                      <a:pt x="16200" y="3869"/>
                      <a:pt x="15525" y="3869"/>
                      <a:pt x="15188" y="3869"/>
                    </a:cubicBezTo>
                    <a:cubicBezTo>
                      <a:pt x="13838" y="3869"/>
                      <a:pt x="12150" y="2257"/>
                      <a:pt x="11813" y="1934"/>
                    </a:cubicBezTo>
                    <a:cubicBezTo>
                      <a:pt x="11813" y="1612"/>
                      <a:pt x="11813" y="1612"/>
                      <a:pt x="11813" y="1612"/>
                    </a:cubicBezTo>
                    <a:cubicBezTo>
                      <a:pt x="11813" y="1612"/>
                      <a:pt x="11813" y="1612"/>
                      <a:pt x="11813" y="1612"/>
                    </a:cubicBezTo>
                    <a:cubicBezTo>
                      <a:pt x="11475" y="1612"/>
                      <a:pt x="11475" y="1612"/>
                      <a:pt x="11475" y="1290"/>
                    </a:cubicBezTo>
                    <a:cubicBezTo>
                      <a:pt x="11475" y="1290"/>
                      <a:pt x="11475" y="1290"/>
                      <a:pt x="11137" y="1290"/>
                    </a:cubicBezTo>
                    <a:cubicBezTo>
                      <a:pt x="11137" y="1290"/>
                      <a:pt x="11137" y="1290"/>
                      <a:pt x="11137" y="967"/>
                    </a:cubicBezTo>
                    <a:cubicBezTo>
                      <a:pt x="11137" y="967"/>
                      <a:pt x="11137" y="967"/>
                      <a:pt x="10800" y="967"/>
                    </a:cubicBezTo>
                    <a:cubicBezTo>
                      <a:pt x="10800" y="967"/>
                      <a:pt x="10800" y="967"/>
                      <a:pt x="10800" y="967"/>
                    </a:cubicBezTo>
                    <a:cubicBezTo>
                      <a:pt x="10463" y="967"/>
                      <a:pt x="10463" y="967"/>
                      <a:pt x="10463" y="967"/>
                    </a:cubicBezTo>
                    <a:cubicBezTo>
                      <a:pt x="10463" y="967"/>
                      <a:pt x="10463" y="967"/>
                      <a:pt x="10463" y="967"/>
                    </a:cubicBezTo>
                    <a:cubicBezTo>
                      <a:pt x="10463" y="967"/>
                      <a:pt x="10125" y="967"/>
                      <a:pt x="10125" y="967"/>
                    </a:cubicBezTo>
                    <a:cubicBezTo>
                      <a:pt x="10125" y="967"/>
                      <a:pt x="10125" y="967"/>
                      <a:pt x="10125" y="967"/>
                    </a:cubicBezTo>
                    <a:cubicBezTo>
                      <a:pt x="9113" y="1612"/>
                      <a:pt x="8775" y="1612"/>
                      <a:pt x="8100" y="1612"/>
                    </a:cubicBezTo>
                    <a:cubicBezTo>
                      <a:pt x="8100" y="1612"/>
                      <a:pt x="8100" y="1290"/>
                      <a:pt x="7762" y="1290"/>
                    </a:cubicBezTo>
                    <a:cubicBezTo>
                      <a:pt x="7425" y="967"/>
                      <a:pt x="7425" y="645"/>
                      <a:pt x="7425" y="0"/>
                    </a:cubicBezTo>
                    <a:cubicBezTo>
                      <a:pt x="7425" y="322"/>
                      <a:pt x="7087" y="322"/>
                      <a:pt x="7087" y="322"/>
                    </a:cubicBezTo>
                    <a:cubicBezTo>
                      <a:pt x="6750" y="1290"/>
                      <a:pt x="5737" y="2257"/>
                      <a:pt x="4725" y="2257"/>
                    </a:cubicBezTo>
                    <a:cubicBezTo>
                      <a:pt x="4387" y="2257"/>
                      <a:pt x="3713" y="1934"/>
                      <a:pt x="3713" y="1612"/>
                    </a:cubicBezTo>
                    <a:cubicBezTo>
                      <a:pt x="3375" y="1290"/>
                      <a:pt x="3038" y="967"/>
                      <a:pt x="2700" y="967"/>
                    </a:cubicBezTo>
                    <a:cubicBezTo>
                      <a:pt x="2363" y="1934"/>
                      <a:pt x="2025" y="1934"/>
                      <a:pt x="1688" y="1934"/>
                    </a:cubicBezTo>
                    <a:cubicBezTo>
                      <a:pt x="1688" y="1934"/>
                      <a:pt x="1688" y="1934"/>
                      <a:pt x="1688" y="1934"/>
                    </a:cubicBezTo>
                    <a:cubicBezTo>
                      <a:pt x="1688" y="1934"/>
                      <a:pt x="1688" y="1934"/>
                      <a:pt x="1688" y="1934"/>
                    </a:cubicBezTo>
                    <a:cubicBezTo>
                      <a:pt x="1688" y="1934"/>
                      <a:pt x="1350" y="1934"/>
                      <a:pt x="1350" y="1934"/>
                    </a:cubicBezTo>
                    <a:cubicBezTo>
                      <a:pt x="1350" y="1934"/>
                      <a:pt x="1350" y="1934"/>
                      <a:pt x="1350" y="1934"/>
                    </a:cubicBezTo>
                    <a:cubicBezTo>
                      <a:pt x="1350" y="1934"/>
                      <a:pt x="1350" y="2257"/>
                      <a:pt x="1350" y="2257"/>
                    </a:cubicBezTo>
                    <a:cubicBezTo>
                      <a:pt x="1350" y="2257"/>
                      <a:pt x="1350" y="2257"/>
                      <a:pt x="1350" y="2257"/>
                    </a:cubicBezTo>
                    <a:cubicBezTo>
                      <a:pt x="1350" y="2579"/>
                      <a:pt x="1350" y="2579"/>
                      <a:pt x="1350" y="2901"/>
                    </a:cubicBezTo>
                    <a:cubicBezTo>
                      <a:pt x="1350" y="2901"/>
                      <a:pt x="1350" y="2901"/>
                      <a:pt x="1350" y="2901"/>
                    </a:cubicBezTo>
                    <a:cubicBezTo>
                      <a:pt x="1350" y="2901"/>
                      <a:pt x="1350" y="2901"/>
                      <a:pt x="1350" y="3224"/>
                    </a:cubicBezTo>
                    <a:cubicBezTo>
                      <a:pt x="1350" y="3224"/>
                      <a:pt x="1350" y="3224"/>
                      <a:pt x="1350" y="3224"/>
                    </a:cubicBezTo>
                    <a:cubicBezTo>
                      <a:pt x="1350" y="3224"/>
                      <a:pt x="1350" y="3224"/>
                      <a:pt x="1350" y="3546"/>
                    </a:cubicBezTo>
                    <a:cubicBezTo>
                      <a:pt x="2363" y="3869"/>
                      <a:pt x="2700" y="4836"/>
                      <a:pt x="2363" y="5803"/>
                    </a:cubicBezTo>
                    <a:cubicBezTo>
                      <a:pt x="2363" y="5803"/>
                      <a:pt x="2363" y="6125"/>
                      <a:pt x="2700" y="6125"/>
                    </a:cubicBezTo>
                    <a:cubicBezTo>
                      <a:pt x="3038" y="6770"/>
                      <a:pt x="3375" y="7737"/>
                      <a:pt x="2700" y="8382"/>
                    </a:cubicBezTo>
                    <a:cubicBezTo>
                      <a:pt x="2363" y="8704"/>
                      <a:pt x="1688" y="8704"/>
                      <a:pt x="1350" y="8382"/>
                    </a:cubicBezTo>
                    <a:cubicBezTo>
                      <a:pt x="1350" y="8382"/>
                      <a:pt x="1013" y="8382"/>
                      <a:pt x="1013" y="8382"/>
                    </a:cubicBezTo>
                    <a:cubicBezTo>
                      <a:pt x="1013" y="8704"/>
                      <a:pt x="1350" y="8704"/>
                      <a:pt x="1350" y="9027"/>
                    </a:cubicBezTo>
                    <a:cubicBezTo>
                      <a:pt x="1688" y="9349"/>
                      <a:pt x="2025" y="9994"/>
                      <a:pt x="1350" y="10639"/>
                    </a:cubicBezTo>
                    <a:cubicBezTo>
                      <a:pt x="1350" y="10961"/>
                      <a:pt x="1013" y="10961"/>
                      <a:pt x="1013" y="11284"/>
                    </a:cubicBezTo>
                    <a:cubicBezTo>
                      <a:pt x="675" y="11284"/>
                      <a:pt x="675" y="11606"/>
                      <a:pt x="675" y="11606"/>
                    </a:cubicBezTo>
                    <a:cubicBezTo>
                      <a:pt x="675" y="11606"/>
                      <a:pt x="675" y="11606"/>
                      <a:pt x="675" y="11606"/>
                    </a:cubicBezTo>
                    <a:cubicBezTo>
                      <a:pt x="338" y="11606"/>
                      <a:pt x="338" y="11928"/>
                      <a:pt x="338" y="12251"/>
                    </a:cubicBezTo>
                    <a:cubicBezTo>
                      <a:pt x="338" y="12251"/>
                      <a:pt x="338" y="12251"/>
                      <a:pt x="338" y="12251"/>
                    </a:cubicBezTo>
                    <a:cubicBezTo>
                      <a:pt x="675" y="12573"/>
                      <a:pt x="675" y="13218"/>
                      <a:pt x="675" y="13540"/>
                    </a:cubicBezTo>
                    <a:cubicBezTo>
                      <a:pt x="675" y="14185"/>
                      <a:pt x="338" y="14507"/>
                      <a:pt x="0" y="15152"/>
                    </a:cubicBezTo>
                    <a:cubicBezTo>
                      <a:pt x="338" y="15152"/>
                      <a:pt x="675" y="15152"/>
                      <a:pt x="1013" y="15475"/>
                    </a:cubicBezTo>
                    <a:cubicBezTo>
                      <a:pt x="1350" y="15475"/>
                      <a:pt x="1350" y="15797"/>
                      <a:pt x="1688" y="15797"/>
                    </a:cubicBezTo>
                    <a:cubicBezTo>
                      <a:pt x="3038" y="16442"/>
                      <a:pt x="4387" y="17409"/>
                      <a:pt x="4387" y="18699"/>
                    </a:cubicBezTo>
                    <a:cubicBezTo>
                      <a:pt x="4050" y="19343"/>
                      <a:pt x="4050" y="19988"/>
                      <a:pt x="3713" y="20310"/>
                    </a:cubicBezTo>
                    <a:cubicBezTo>
                      <a:pt x="3713" y="20310"/>
                      <a:pt x="3713" y="20633"/>
                      <a:pt x="3713" y="20633"/>
                    </a:cubicBezTo>
                    <a:cubicBezTo>
                      <a:pt x="3713" y="20633"/>
                      <a:pt x="3713" y="20955"/>
                      <a:pt x="3713" y="20955"/>
                    </a:cubicBezTo>
                    <a:cubicBezTo>
                      <a:pt x="3375" y="20955"/>
                      <a:pt x="3375" y="21278"/>
                      <a:pt x="3375" y="21278"/>
                    </a:cubicBezTo>
                    <a:cubicBezTo>
                      <a:pt x="3375" y="21278"/>
                      <a:pt x="3375" y="21278"/>
                      <a:pt x="3375" y="21600"/>
                    </a:cubicBezTo>
                    <a:cubicBezTo>
                      <a:pt x="4387" y="21278"/>
                      <a:pt x="5737" y="20955"/>
                      <a:pt x="7425" y="20633"/>
                    </a:cubicBezTo>
                    <a:cubicBezTo>
                      <a:pt x="9113" y="19988"/>
                      <a:pt x="11475" y="19666"/>
                      <a:pt x="13500" y="19021"/>
                    </a:cubicBezTo>
                    <a:cubicBezTo>
                      <a:pt x="15862" y="18699"/>
                      <a:pt x="18225" y="19021"/>
                      <a:pt x="20587" y="19343"/>
                    </a:cubicBezTo>
                    <a:cubicBezTo>
                      <a:pt x="20587" y="19343"/>
                      <a:pt x="20587" y="19021"/>
                      <a:pt x="20587" y="19021"/>
                    </a:cubicBezTo>
                    <a:cubicBezTo>
                      <a:pt x="20587" y="19021"/>
                      <a:pt x="20587" y="19021"/>
                      <a:pt x="20587" y="19021"/>
                    </a:cubicBezTo>
                    <a:cubicBezTo>
                      <a:pt x="20587" y="19021"/>
                      <a:pt x="20587" y="19021"/>
                      <a:pt x="20587" y="19021"/>
                    </a:cubicBezTo>
                    <a:cubicBezTo>
                      <a:pt x="20587" y="18699"/>
                      <a:pt x="20587" y="18699"/>
                      <a:pt x="20587" y="18699"/>
                    </a:cubicBezTo>
                    <a:cubicBezTo>
                      <a:pt x="20587" y="18699"/>
                      <a:pt x="20587" y="18699"/>
                      <a:pt x="20587" y="18699"/>
                    </a:cubicBezTo>
                    <a:cubicBezTo>
                      <a:pt x="20250" y="18054"/>
                      <a:pt x="18900" y="15152"/>
                      <a:pt x="18900" y="14185"/>
                    </a:cubicBezTo>
                    <a:cubicBezTo>
                      <a:pt x="18900" y="13863"/>
                      <a:pt x="19238" y="13540"/>
                      <a:pt x="19575" y="12896"/>
                    </a:cubicBezTo>
                    <a:cubicBezTo>
                      <a:pt x="19913" y="12251"/>
                      <a:pt x="20250" y="11284"/>
                      <a:pt x="20250" y="10961"/>
                    </a:cubicBezTo>
                    <a:cubicBezTo>
                      <a:pt x="20250" y="9994"/>
                      <a:pt x="20925" y="9672"/>
                      <a:pt x="21262" y="9027"/>
                    </a:cubicBezTo>
                    <a:cubicBezTo>
                      <a:pt x="21262" y="9027"/>
                      <a:pt x="21600" y="8704"/>
                      <a:pt x="21600" y="8382"/>
                    </a:cubicBezTo>
                    <a:cubicBezTo>
                      <a:pt x="21600" y="8382"/>
                      <a:pt x="21600" y="8382"/>
                      <a:pt x="21600" y="8060"/>
                    </a:cubicBezTo>
                    <a:cubicBezTo>
                      <a:pt x="21600" y="8060"/>
                      <a:pt x="21600" y="8060"/>
                      <a:pt x="21600" y="8060"/>
                    </a:cubicBezTo>
                    <a:cubicBezTo>
                      <a:pt x="21600" y="7737"/>
                      <a:pt x="21600" y="7737"/>
                      <a:pt x="21600" y="7737"/>
                    </a:cubicBezTo>
                    <a:cubicBezTo>
                      <a:pt x="21600" y="7737"/>
                      <a:pt x="21600" y="7415"/>
                      <a:pt x="21600" y="7415"/>
                    </a:cubicBezTo>
                    <a:cubicBezTo>
                      <a:pt x="21600" y="7415"/>
                      <a:pt x="21600" y="7093"/>
                      <a:pt x="21600" y="7093"/>
                    </a:cubicBezTo>
                    <a:cubicBezTo>
                      <a:pt x="21600" y="7093"/>
                      <a:pt x="21600" y="6770"/>
                      <a:pt x="21600" y="6770"/>
                    </a:cubicBezTo>
                    <a:cubicBezTo>
                      <a:pt x="21600" y="6448"/>
                      <a:pt x="21600" y="6448"/>
                      <a:pt x="21600" y="6448"/>
                    </a:cubicBezTo>
                    <a:cubicBezTo>
                      <a:pt x="21262" y="6125"/>
                      <a:pt x="21262" y="6125"/>
                      <a:pt x="21262" y="6125"/>
                    </a:cubicBezTo>
                    <a:cubicBezTo>
                      <a:pt x="21262" y="5803"/>
                      <a:pt x="21262" y="5803"/>
                      <a:pt x="21262" y="5481"/>
                    </a:cubicBezTo>
                    <a:cubicBezTo>
                      <a:pt x="21262" y="5481"/>
                      <a:pt x="21262" y="5158"/>
                      <a:pt x="21262" y="5158"/>
                    </a:cubicBezTo>
                    <a:cubicBezTo>
                      <a:pt x="21262" y="5158"/>
                      <a:pt x="21262" y="4836"/>
                      <a:pt x="20925" y="4836"/>
                    </a:cubicBezTo>
                    <a:cubicBezTo>
                      <a:pt x="20925" y="4513"/>
                      <a:pt x="20925" y="4513"/>
                      <a:pt x="20925" y="4513"/>
                    </a:cubicBezTo>
                    <a:cubicBezTo>
                      <a:pt x="20925" y="4191"/>
                      <a:pt x="20925" y="4191"/>
                      <a:pt x="20925" y="3869"/>
                    </a:cubicBezTo>
                    <a:cubicBezTo>
                      <a:pt x="20925" y="3869"/>
                      <a:pt x="20587" y="3869"/>
                      <a:pt x="20587" y="3546"/>
                    </a:cubicBezTo>
                    <a:cubicBezTo>
                      <a:pt x="20587" y="3546"/>
                      <a:pt x="20587" y="3546"/>
                      <a:pt x="20587" y="3224"/>
                    </a:cubicBezTo>
                    <a:cubicBezTo>
                      <a:pt x="20587" y="3224"/>
                      <a:pt x="20587" y="3224"/>
                      <a:pt x="20587" y="3224"/>
                    </a:cubicBezTo>
                    <a:cubicBezTo>
                      <a:pt x="20587" y="3224"/>
                      <a:pt x="20587" y="3224"/>
                      <a:pt x="20250" y="3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43" name="Shape 8543"/>
              <p:cNvSpPr/>
              <p:nvPr/>
            </p:nvSpPr>
            <p:spPr>
              <a:xfrm>
                <a:off x="289007" y="587036"/>
                <a:ext cx="78914" cy="1251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074" y="635"/>
                    </a:moveTo>
                    <a:cubicBezTo>
                      <a:pt x="16074" y="635"/>
                      <a:pt x="16074" y="635"/>
                      <a:pt x="16074"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070" y="635"/>
                      <a:pt x="15070" y="635"/>
                    </a:cubicBezTo>
                    <a:cubicBezTo>
                      <a:pt x="15070" y="635"/>
                      <a:pt x="15070" y="635"/>
                      <a:pt x="15070" y="635"/>
                    </a:cubicBezTo>
                    <a:cubicBezTo>
                      <a:pt x="15070" y="635"/>
                      <a:pt x="14567" y="635"/>
                      <a:pt x="14567" y="318"/>
                    </a:cubicBezTo>
                    <a:cubicBezTo>
                      <a:pt x="13563" y="318"/>
                      <a:pt x="10047" y="0"/>
                      <a:pt x="6028" y="0"/>
                    </a:cubicBezTo>
                    <a:cubicBezTo>
                      <a:pt x="3516" y="0"/>
                      <a:pt x="2512" y="0"/>
                      <a:pt x="2009" y="318"/>
                    </a:cubicBezTo>
                    <a:cubicBezTo>
                      <a:pt x="2009" y="635"/>
                      <a:pt x="2512" y="1271"/>
                      <a:pt x="2512" y="1906"/>
                    </a:cubicBezTo>
                    <a:cubicBezTo>
                      <a:pt x="3014" y="2541"/>
                      <a:pt x="3014" y="3176"/>
                      <a:pt x="3014" y="3494"/>
                    </a:cubicBezTo>
                    <a:cubicBezTo>
                      <a:pt x="3014" y="3494"/>
                      <a:pt x="3014" y="3812"/>
                      <a:pt x="3014" y="3812"/>
                    </a:cubicBezTo>
                    <a:cubicBezTo>
                      <a:pt x="2512" y="4129"/>
                      <a:pt x="2512" y="4129"/>
                      <a:pt x="2512" y="4129"/>
                    </a:cubicBezTo>
                    <a:cubicBezTo>
                      <a:pt x="2512" y="4129"/>
                      <a:pt x="2512" y="4129"/>
                      <a:pt x="2512" y="4129"/>
                    </a:cubicBezTo>
                    <a:cubicBezTo>
                      <a:pt x="2512" y="4447"/>
                      <a:pt x="2512" y="4447"/>
                      <a:pt x="2512" y="4447"/>
                    </a:cubicBezTo>
                    <a:cubicBezTo>
                      <a:pt x="2512" y="4447"/>
                      <a:pt x="2512" y="4765"/>
                      <a:pt x="3014" y="4765"/>
                    </a:cubicBezTo>
                    <a:cubicBezTo>
                      <a:pt x="3014" y="5082"/>
                      <a:pt x="3014" y="5082"/>
                      <a:pt x="3014" y="5400"/>
                    </a:cubicBezTo>
                    <a:cubicBezTo>
                      <a:pt x="3014" y="5400"/>
                      <a:pt x="3014" y="5400"/>
                      <a:pt x="3014" y="5718"/>
                    </a:cubicBezTo>
                    <a:cubicBezTo>
                      <a:pt x="3014" y="5718"/>
                      <a:pt x="3516" y="6035"/>
                      <a:pt x="3516" y="6035"/>
                    </a:cubicBezTo>
                    <a:cubicBezTo>
                      <a:pt x="3516" y="6353"/>
                      <a:pt x="3516" y="6353"/>
                      <a:pt x="3516" y="6353"/>
                    </a:cubicBezTo>
                    <a:cubicBezTo>
                      <a:pt x="3516" y="6671"/>
                      <a:pt x="3516" y="6671"/>
                      <a:pt x="3516" y="6988"/>
                    </a:cubicBezTo>
                    <a:cubicBezTo>
                      <a:pt x="3516" y="6988"/>
                      <a:pt x="3516" y="7306"/>
                      <a:pt x="4019" y="7306"/>
                    </a:cubicBezTo>
                    <a:cubicBezTo>
                      <a:pt x="4019" y="7306"/>
                      <a:pt x="4019" y="7624"/>
                      <a:pt x="4019" y="7624"/>
                    </a:cubicBezTo>
                    <a:cubicBezTo>
                      <a:pt x="4019" y="7941"/>
                      <a:pt x="4019" y="7941"/>
                      <a:pt x="4019" y="7941"/>
                    </a:cubicBezTo>
                    <a:cubicBezTo>
                      <a:pt x="4019" y="8259"/>
                      <a:pt x="4019" y="8259"/>
                      <a:pt x="4019" y="8576"/>
                    </a:cubicBezTo>
                    <a:cubicBezTo>
                      <a:pt x="4019" y="8576"/>
                      <a:pt x="4019" y="8576"/>
                      <a:pt x="4019" y="8576"/>
                    </a:cubicBezTo>
                    <a:cubicBezTo>
                      <a:pt x="4019" y="8894"/>
                      <a:pt x="4019" y="8894"/>
                      <a:pt x="4019" y="9212"/>
                    </a:cubicBezTo>
                    <a:cubicBezTo>
                      <a:pt x="4019" y="9212"/>
                      <a:pt x="4019" y="9212"/>
                      <a:pt x="4019" y="9212"/>
                    </a:cubicBezTo>
                    <a:cubicBezTo>
                      <a:pt x="4019" y="9529"/>
                      <a:pt x="4019" y="9529"/>
                      <a:pt x="4019" y="9529"/>
                    </a:cubicBezTo>
                    <a:cubicBezTo>
                      <a:pt x="4019" y="10165"/>
                      <a:pt x="3516" y="10800"/>
                      <a:pt x="3014" y="11118"/>
                    </a:cubicBezTo>
                    <a:cubicBezTo>
                      <a:pt x="2512" y="11435"/>
                      <a:pt x="2009" y="11753"/>
                      <a:pt x="2009" y="11753"/>
                    </a:cubicBezTo>
                    <a:cubicBezTo>
                      <a:pt x="2009" y="12706"/>
                      <a:pt x="1507" y="13659"/>
                      <a:pt x="502" y="14612"/>
                    </a:cubicBezTo>
                    <a:cubicBezTo>
                      <a:pt x="502" y="14929"/>
                      <a:pt x="0" y="15247"/>
                      <a:pt x="0" y="15565"/>
                    </a:cubicBezTo>
                    <a:cubicBezTo>
                      <a:pt x="0" y="15882"/>
                      <a:pt x="1507" y="18424"/>
                      <a:pt x="2009" y="19059"/>
                    </a:cubicBezTo>
                    <a:cubicBezTo>
                      <a:pt x="2009" y="19059"/>
                      <a:pt x="2512" y="19376"/>
                      <a:pt x="2512" y="19376"/>
                    </a:cubicBezTo>
                    <a:cubicBezTo>
                      <a:pt x="2512" y="19376"/>
                      <a:pt x="2512" y="19376"/>
                      <a:pt x="2512" y="19694"/>
                    </a:cubicBezTo>
                    <a:cubicBezTo>
                      <a:pt x="2512" y="19694"/>
                      <a:pt x="2512" y="19694"/>
                      <a:pt x="2512" y="20012"/>
                    </a:cubicBezTo>
                    <a:cubicBezTo>
                      <a:pt x="2512" y="20012"/>
                      <a:pt x="2512" y="20012"/>
                      <a:pt x="2512" y="20012"/>
                    </a:cubicBezTo>
                    <a:cubicBezTo>
                      <a:pt x="2512" y="20012"/>
                      <a:pt x="2512" y="20329"/>
                      <a:pt x="2512" y="20329"/>
                    </a:cubicBezTo>
                    <a:cubicBezTo>
                      <a:pt x="2512" y="20647"/>
                      <a:pt x="2512" y="20647"/>
                      <a:pt x="2512" y="20647"/>
                    </a:cubicBezTo>
                    <a:cubicBezTo>
                      <a:pt x="2512" y="20647"/>
                      <a:pt x="2512" y="20647"/>
                      <a:pt x="2512" y="20647"/>
                    </a:cubicBezTo>
                    <a:cubicBezTo>
                      <a:pt x="3516" y="20965"/>
                      <a:pt x="4521" y="21282"/>
                      <a:pt x="5023" y="21282"/>
                    </a:cubicBezTo>
                    <a:cubicBezTo>
                      <a:pt x="5526" y="21282"/>
                      <a:pt x="5526" y="21600"/>
                      <a:pt x="5526" y="21600"/>
                    </a:cubicBezTo>
                    <a:cubicBezTo>
                      <a:pt x="6530" y="21600"/>
                      <a:pt x="12056" y="20012"/>
                      <a:pt x="16074" y="18741"/>
                    </a:cubicBezTo>
                    <a:cubicBezTo>
                      <a:pt x="17079" y="18424"/>
                      <a:pt x="18586" y="18106"/>
                      <a:pt x="19591" y="17788"/>
                    </a:cubicBezTo>
                    <a:cubicBezTo>
                      <a:pt x="20093" y="17788"/>
                      <a:pt x="21098" y="17471"/>
                      <a:pt x="21600" y="17153"/>
                    </a:cubicBezTo>
                    <a:cubicBezTo>
                      <a:pt x="21600" y="17153"/>
                      <a:pt x="21600" y="17153"/>
                      <a:pt x="21600" y="17153"/>
                    </a:cubicBezTo>
                    <a:cubicBezTo>
                      <a:pt x="21600" y="17153"/>
                      <a:pt x="21098" y="16835"/>
                      <a:pt x="21098" y="16518"/>
                    </a:cubicBezTo>
                    <a:cubicBezTo>
                      <a:pt x="21098" y="16518"/>
                      <a:pt x="21098" y="16518"/>
                      <a:pt x="21098" y="16518"/>
                    </a:cubicBezTo>
                    <a:cubicBezTo>
                      <a:pt x="21098" y="16200"/>
                      <a:pt x="20595" y="15882"/>
                      <a:pt x="20595" y="15565"/>
                    </a:cubicBezTo>
                    <a:cubicBezTo>
                      <a:pt x="20595" y="15565"/>
                      <a:pt x="20595" y="15565"/>
                      <a:pt x="20595" y="15565"/>
                    </a:cubicBezTo>
                    <a:cubicBezTo>
                      <a:pt x="20595" y="15247"/>
                      <a:pt x="20093" y="14929"/>
                      <a:pt x="20093" y="14612"/>
                    </a:cubicBezTo>
                    <a:cubicBezTo>
                      <a:pt x="20093" y="14612"/>
                      <a:pt x="20093" y="14294"/>
                      <a:pt x="20093" y="14294"/>
                    </a:cubicBezTo>
                    <a:cubicBezTo>
                      <a:pt x="20093" y="13976"/>
                      <a:pt x="20093" y="13659"/>
                      <a:pt x="20093" y="13341"/>
                    </a:cubicBezTo>
                    <a:cubicBezTo>
                      <a:pt x="20093" y="11753"/>
                      <a:pt x="19088" y="9847"/>
                      <a:pt x="18586" y="8894"/>
                    </a:cubicBezTo>
                    <a:cubicBezTo>
                      <a:pt x="17581" y="7624"/>
                      <a:pt x="18084" y="6035"/>
                      <a:pt x="18084" y="4129"/>
                    </a:cubicBezTo>
                    <a:cubicBezTo>
                      <a:pt x="18084" y="3494"/>
                      <a:pt x="18084" y="3494"/>
                      <a:pt x="18084" y="3494"/>
                    </a:cubicBezTo>
                    <a:cubicBezTo>
                      <a:pt x="18586" y="2224"/>
                      <a:pt x="17581" y="1906"/>
                      <a:pt x="17581" y="1906"/>
                    </a:cubicBezTo>
                    <a:cubicBezTo>
                      <a:pt x="17079" y="1906"/>
                      <a:pt x="17079" y="1906"/>
                      <a:pt x="17079" y="1906"/>
                    </a:cubicBezTo>
                    <a:cubicBezTo>
                      <a:pt x="17079" y="1906"/>
                      <a:pt x="17079" y="1906"/>
                      <a:pt x="17079" y="1906"/>
                    </a:cubicBezTo>
                    <a:cubicBezTo>
                      <a:pt x="17079" y="1588"/>
                      <a:pt x="17079" y="1588"/>
                      <a:pt x="16577" y="1588"/>
                    </a:cubicBezTo>
                    <a:cubicBezTo>
                      <a:pt x="16577" y="1588"/>
                      <a:pt x="16577" y="1588"/>
                      <a:pt x="16577" y="1588"/>
                    </a:cubicBezTo>
                    <a:cubicBezTo>
                      <a:pt x="16577" y="1271"/>
                      <a:pt x="16577" y="1271"/>
                      <a:pt x="16577" y="1271"/>
                    </a:cubicBezTo>
                    <a:cubicBezTo>
                      <a:pt x="16577" y="1271"/>
                      <a:pt x="16577" y="953"/>
                      <a:pt x="16577" y="953"/>
                    </a:cubicBezTo>
                    <a:cubicBezTo>
                      <a:pt x="16577" y="953"/>
                      <a:pt x="16074" y="635"/>
                      <a:pt x="16074" y="635"/>
                    </a:cubicBezTo>
                    <a:cubicBezTo>
                      <a:pt x="16074" y="635"/>
                      <a:pt x="16074" y="635"/>
                      <a:pt x="16074" y="635"/>
                    </a:cubicBezTo>
                    <a:cubicBezTo>
                      <a:pt x="16074" y="635"/>
                      <a:pt x="16074" y="635"/>
                      <a:pt x="16074" y="6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44" name="Shape 8544"/>
              <p:cNvSpPr/>
              <p:nvPr/>
            </p:nvSpPr>
            <p:spPr>
              <a:xfrm>
                <a:off x="343285" y="5854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45" name="Shape 8545"/>
              <p:cNvSpPr/>
              <p:nvPr/>
            </p:nvSpPr>
            <p:spPr>
              <a:xfrm>
                <a:off x="356758" y="6682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46" name="Shape 8546"/>
              <p:cNvSpPr/>
              <p:nvPr/>
            </p:nvSpPr>
            <p:spPr>
              <a:xfrm>
                <a:off x="347134" y="5985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47" name="Shape 8547"/>
              <p:cNvSpPr/>
              <p:nvPr/>
            </p:nvSpPr>
            <p:spPr>
              <a:xfrm>
                <a:off x="345210" y="5912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48" name="Shape 8548"/>
              <p:cNvSpPr/>
              <p:nvPr/>
            </p:nvSpPr>
            <p:spPr>
              <a:xfrm>
                <a:off x="358683" y="6740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49" name="Shape 8549"/>
              <p:cNvSpPr/>
              <p:nvPr/>
            </p:nvSpPr>
            <p:spPr>
              <a:xfrm>
                <a:off x="360607" y="6788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50" name="Shape 8550"/>
              <p:cNvSpPr/>
              <p:nvPr/>
            </p:nvSpPr>
            <p:spPr>
              <a:xfrm>
                <a:off x="350597" y="58934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51" name="Shape 8551"/>
              <p:cNvSpPr/>
              <p:nvPr/>
            </p:nvSpPr>
            <p:spPr>
              <a:xfrm>
                <a:off x="362146" y="6605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52" name="Shape 8552"/>
              <p:cNvSpPr/>
              <p:nvPr/>
            </p:nvSpPr>
            <p:spPr>
              <a:xfrm>
                <a:off x="300555" y="61244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53" name="Shape 8553"/>
              <p:cNvSpPr/>
              <p:nvPr/>
            </p:nvSpPr>
            <p:spPr>
              <a:xfrm>
                <a:off x="304404" y="6259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54" name="Shape 8554"/>
              <p:cNvSpPr/>
              <p:nvPr/>
            </p:nvSpPr>
            <p:spPr>
              <a:xfrm>
                <a:off x="302480" y="6162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55" name="Shape 8555"/>
              <p:cNvSpPr/>
              <p:nvPr/>
            </p:nvSpPr>
            <p:spPr>
              <a:xfrm>
                <a:off x="298630" y="6952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56" name="Shape 8556"/>
              <p:cNvSpPr/>
              <p:nvPr/>
            </p:nvSpPr>
            <p:spPr>
              <a:xfrm>
                <a:off x="293243" y="6085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57" name="Shape 8557"/>
              <p:cNvSpPr/>
              <p:nvPr/>
            </p:nvSpPr>
            <p:spPr>
              <a:xfrm>
                <a:off x="298630" y="6990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58" name="Shape 8558"/>
              <p:cNvSpPr/>
              <p:nvPr/>
            </p:nvSpPr>
            <p:spPr>
              <a:xfrm>
                <a:off x="297092" y="62206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59" name="Shape 8559"/>
              <p:cNvSpPr/>
              <p:nvPr/>
            </p:nvSpPr>
            <p:spPr>
              <a:xfrm>
                <a:off x="42644" y="552391"/>
                <a:ext cx="146279" cy="1077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65" y="16475"/>
                    </a:moveTo>
                    <a:cubicBezTo>
                      <a:pt x="14765" y="16475"/>
                      <a:pt x="14765" y="16475"/>
                      <a:pt x="14765" y="16475"/>
                    </a:cubicBezTo>
                    <a:cubicBezTo>
                      <a:pt x="14765" y="16475"/>
                      <a:pt x="15038" y="16475"/>
                      <a:pt x="15311" y="16475"/>
                    </a:cubicBezTo>
                    <a:cubicBezTo>
                      <a:pt x="15311" y="16475"/>
                      <a:pt x="15311" y="16475"/>
                      <a:pt x="15311" y="16475"/>
                    </a:cubicBezTo>
                    <a:cubicBezTo>
                      <a:pt x="15311" y="16475"/>
                      <a:pt x="15585" y="16475"/>
                      <a:pt x="15585" y="16475"/>
                    </a:cubicBezTo>
                    <a:cubicBezTo>
                      <a:pt x="15585" y="16475"/>
                      <a:pt x="15585" y="16475"/>
                      <a:pt x="15585" y="16475"/>
                    </a:cubicBezTo>
                    <a:cubicBezTo>
                      <a:pt x="15858" y="16475"/>
                      <a:pt x="15858" y="16475"/>
                      <a:pt x="15858" y="16475"/>
                    </a:cubicBezTo>
                    <a:cubicBezTo>
                      <a:pt x="16132" y="16475"/>
                      <a:pt x="16405" y="16475"/>
                      <a:pt x="16678" y="16841"/>
                    </a:cubicBezTo>
                    <a:cubicBezTo>
                      <a:pt x="16952" y="17573"/>
                      <a:pt x="17499" y="19403"/>
                      <a:pt x="17499" y="20502"/>
                    </a:cubicBezTo>
                    <a:cubicBezTo>
                      <a:pt x="17225" y="20868"/>
                      <a:pt x="17499" y="21234"/>
                      <a:pt x="17499" y="21234"/>
                    </a:cubicBezTo>
                    <a:cubicBezTo>
                      <a:pt x="17772" y="21600"/>
                      <a:pt x="17772" y="21600"/>
                      <a:pt x="17772" y="21600"/>
                    </a:cubicBezTo>
                    <a:cubicBezTo>
                      <a:pt x="18319" y="20868"/>
                      <a:pt x="18592" y="20136"/>
                      <a:pt x="19139" y="19769"/>
                    </a:cubicBezTo>
                    <a:cubicBezTo>
                      <a:pt x="19139" y="19769"/>
                      <a:pt x="19139" y="19769"/>
                      <a:pt x="19413" y="19769"/>
                    </a:cubicBezTo>
                    <a:cubicBezTo>
                      <a:pt x="19413" y="19769"/>
                      <a:pt x="19413" y="19769"/>
                      <a:pt x="19686" y="19769"/>
                    </a:cubicBezTo>
                    <a:cubicBezTo>
                      <a:pt x="19686" y="19769"/>
                      <a:pt x="19686" y="19769"/>
                      <a:pt x="19686" y="19769"/>
                    </a:cubicBezTo>
                    <a:cubicBezTo>
                      <a:pt x="19686" y="19769"/>
                      <a:pt x="19686" y="19769"/>
                      <a:pt x="19686" y="19769"/>
                    </a:cubicBezTo>
                    <a:cubicBezTo>
                      <a:pt x="19686" y="19769"/>
                      <a:pt x="19686" y="19769"/>
                      <a:pt x="19686" y="19769"/>
                    </a:cubicBezTo>
                    <a:cubicBezTo>
                      <a:pt x="19959" y="20136"/>
                      <a:pt x="19959" y="20136"/>
                      <a:pt x="19959" y="20136"/>
                    </a:cubicBezTo>
                    <a:cubicBezTo>
                      <a:pt x="19959" y="20136"/>
                      <a:pt x="19959" y="20136"/>
                      <a:pt x="19959" y="20136"/>
                    </a:cubicBezTo>
                    <a:cubicBezTo>
                      <a:pt x="19959" y="20136"/>
                      <a:pt x="19959" y="20136"/>
                      <a:pt x="19959" y="20502"/>
                    </a:cubicBezTo>
                    <a:cubicBezTo>
                      <a:pt x="19959" y="20136"/>
                      <a:pt x="20233" y="20136"/>
                      <a:pt x="20233" y="20136"/>
                    </a:cubicBezTo>
                    <a:cubicBezTo>
                      <a:pt x="20233" y="19769"/>
                      <a:pt x="20506" y="19769"/>
                      <a:pt x="20506" y="19769"/>
                    </a:cubicBezTo>
                    <a:cubicBezTo>
                      <a:pt x="20506" y="19769"/>
                      <a:pt x="20506" y="19769"/>
                      <a:pt x="20506" y="19769"/>
                    </a:cubicBezTo>
                    <a:cubicBezTo>
                      <a:pt x="20506" y="19769"/>
                      <a:pt x="20506" y="19403"/>
                      <a:pt x="20233" y="19403"/>
                    </a:cubicBezTo>
                    <a:cubicBezTo>
                      <a:pt x="20233" y="18671"/>
                      <a:pt x="19959" y="17939"/>
                      <a:pt x="20233" y="17207"/>
                    </a:cubicBezTo>
                    <a:cubicBezTo>
                      <a:pt x="20506" y="16475"/>
                      <a:pt x="20780" y="16475"/>
                      <a:pt x="21053" y="16475"/>
                    </a:cubicBezTo>
                    <a:cubicBezTo>
                      <a:pt x="21327" y="16475"/>
                      <a:pt x="21327" y="16475"/>
                      <a:pt x="21600" y="16841"/>
                    </a:cubicBezTo>
                    <a:cubicBezTo>
                      <a:pt x="21600" y="16841"/>
                      <a:pt x="21600" y="16841"/>
                      <a:pt x="21600" y="16841"/>
                    </a:cubicBezTo>
                    <a:cubicBezTo>
                      <a:pt x="21600" y="16475"/>
                      <a:pt x="21600" y="16475"/>
                      <a:pt x="21327" y="16108"/>
                    </a:cubicBezTo>
                    <a:cubicBezTo>
                      <a:pt x="21053" y="15742"/>
                      <a:pt x="21053" y="15010"/>
                      <a:pt x="21053" y="14644"/>
                    </a:cubicBezTo>
                    <a:cubicBezTo>
                      <a:pt x="21053" y="14278"/>
                      <a:pt x="21053" y="13912"/>
                      <a:pt x="20780" y="13546"/>
                    </a:cubicBezTo>
                    <a:cubicBezTo>
                      <a:pt x="20780" y="13546"/>
                      <a:pt x="20506" y="13180"/>
                      <a:pt x="20506" y="13180"/>
                    </a:cubicBezTo>
                    <a:cubicBezTo>
                      <a:pt x="20506" y="13180"/>
                      <a:pt x="20506" y="13180"/>
                      <a:pt x="20506" y="13180"/>
                    </a:cubicBezTo>
                    <a:cubicBezTo>
                      <a:pt x="20506" y="13180"/>
                      <a:pt x="20233" y="12814"/>
                      <a:pt x="20233" y="12814"/>
                    </a:cubicBezTo>
                    <a:cubicBezTo>
                      <a:pt x="20233" y="12814"/>
                      <a:pt x="20233" y="12814"/>
                      <a:pt x="20233" y="12814"/>
                    </a:cubicBezTo>
                    <a:cubicBezTo>
                      <a:pt x="20233" y="12447"/>
                      <a:pt x="20233" y="12447"/>
                      <a:pt x="20233" y="12447"/>
                    </a:cubicBezTo>
                    <a:cubicBezTo>
                      <a:pt x="20233" y="12447"/>
                      <a:pt x="20233" y="12447"/>
                      <a:pt x="20233" y="12081"/>
                    </a:cubicBezTo>
                    <a:cubicBezTo>
                      <a:pt x="20233" y="12081"/>
                      <a:pt x="20233" y="12081"/>
                      <a:pt x="20233" y="12081"/>
                    </a:cubicBezTo>
                    <a:cubicBezTo>
                      <a:pt x="20233" y="11715"/>
                      <a:pt x="20233" y="11715"/>
                      <a:pt x="20233" y="11715"/>
                    </a:cubicBezTo>
                    <a:cubicBezTo>
                      <a:pt x="20233" y="11715"/>
                      <a:pt x="20233" y="11349"/>
                      <a:pt x="20233" y="11349"/>
                    </a:cubicBezTo>
                    <a:cubicBezTo>
                      <a:pt x="20233" y="11349"/>
                      <a:pt x="20233" y="11349"/>
                      <a:pt x="20233" y="11349"/>
                    </a:cubicBezTo>
                    <a:cubicBezTo>
                      <a:pt x="20233" y="10983"/>
                      <a:pt x="20233" y="10983"/>
                      <a:pt x="20233" y="10983"/>
                    </a:cubicBezTo>
                    <a:cubicBezTo>
                      <a:pt x="20233" y="10617"/>
                      <a:pt x="20233" y="10617"/>
                      <a:pt x="20233" y="10617"/>
                    </a:cubicBezTo>
                    <a:cubicBezTo>
                      <a:pt x="20233" y="10617"/>
                      <a:pt x="20233" y="10251"/>
                      <a:pt x="20233" y="10251"/>
                    </a:cubicBezTo>
                    <a:cubicBezTo>
                      <a:pt x="20506" y="10251"/>
                      <a:pt x="20506" y="10251"/>
                      <a:pt x="20506" y="9885"/>
                    </a:cubicBezTo>
                    <a:cubicBezTo>
                      <a:pt x="20506" y="9885"/>
                      <a:pt x="20506" y="9885"/>
                      <a:pt x="20506" y="9885"/>
                    </a:cubicBezTo>
                    <a:cubicBezTo>
                      <a:pt x="20233" y="9885"/>
                      <a:pt x="20233" y="9519"/>
                      <a:pt x="20233" y="9519"/>
                    </a:cubicBezTo>
                    <a:cubicBezTo>
                      <a:pt x="20233" y="9519"/>
                      <a:pt x="20233" y="9519"/>
                      <a:pt x="20233" y="9519"/>
                    </a:cubicBezTo>
                    <a:cubicBezTo>
                      <a:pt x="20233" y="9519"/>
                      <a:pt x="20233" y="9519"/>
                      <a:pt x="20233" y="9519"/>
                    </a:cubicBezTo>
                    <a:cubicBezTo>
                      <a:pt x="20233" y="9519"/>
                      <a:pt x="20233" y="9519"/>
                      <a:pt x="20233" y="9519"/>
                    </a:cubicBezTo>
                    <a:cubicBezTo>
                      <a:pt x="19959" y="8786"/>
                      <a:pt x="19959" y="8420"/>
                      <a:pt x="19959" y="8054"/>
                    </a:cubicBezTo>
                    <a:cubicBezTo>
                      <a:pt x="19959" y="7688"/>
                      <a:pt x="19686" y="7688"/>
                      <a:pt x="19686" y="7322"/>
                    </a:cubicBezTo>
                    <a:cubicBezTo>
                      <a:pt x="19413" y="7322"/>
                      <a:pt x="18866" y="6956"/>
                      <a:pt x="18866" y="6224"/>
                    </a:cubicBezTo>
                    <a:cubicBezTo>
                      <a:pt x="18866" y="5858"/>
                      <a:pt x="18866" y="5492"/>
                      <a:pt x="19139" y="5125"/>
                    </a:cubicBezTo>
                    <a:cubicBezTo>
                      <a:pt x="18866" y="4393"/>
                      <a:pt x="18319" y="4027"/>
                      <a:pt x="18319" y="3295"/>
                    </a:cubicBezTo>
                    <a:cubicBezTo>
                      <a:pt x="18319" y="2929"/>
                      <a:pt x="17772" y="1464"/>
                      <a:pt x="17499" y="1098"/>
                    </a:cubicBezTo>
                    <a:cubicBezTo>
                      <a:pt x="17499" y="1098"/>
                      <a:pt x="17225" y="1464"/>
                      <a:pt x="16952" y="1831"/>
                    </a:cubicBezTo>
                    <a:cubicBezTo>
                      <a:pt x="16405" y="2563"/>
                      <a:pt x="15858" y="2929"/>
                      <a:pt x="15311" y="2929"/>
                    </a:cubicBezTo>
                    <a:cubicBezTo>
                      <a:pt x="15038" y="2929"/>
                      <a:pt x="14765" y="2929"/>
                      <a:pt x="14491" y="2563"/>
                    </a:cubicBezTo>
                    <a:cubicBezTo>
                      <a:pt x="14218" y="2563"/>
                      <a:pt x="13944" y="2197"/>
                      <a:pt x="13944" y="2197"/>
                    </a:cubicBezTo>
                    <a:cubicBezTo>
                      <a:pt x="13671" y="2929"/>
                      <a:pt x="13124" y="3295"/>
                      <a:pt x="12851" y="3295"/>
                    </a:cubicBezTo>
                    <a:cubicBezTo>
                      <a:pt x="12577" y="3295"/>
                      <a:pt x="12577" y="2929"/>
                      <a:pt x="12304" y="2929"/>
                    </a:cubicBezTo>
                    <a:cubicBezTo>
                      <a:pt x="12304" y="2929"/>
                      <a:pt x="12030" y="2929"/>
                      <a:pt x="12030" y="2929"/>
                    </a:cubicBezTo>
                    <a:cubicBezTo>
                      <a:pt x="11757" y="3295"/>
                      <a:pt x="11484" y="3295"/>
                      <a:pt x="11210" y="3295"/>
                    </a:cubicBezTo>
                    <a:cubicBezTo>
                      <a:pt x="11210" y="3295"/>
                      <a:pt x="11210" y="3295"/>
                      <a:pt x="10937" y="3295"/>
                    </a:cubicBezTo>
                    <a:cubicBezTo>
                      <a:pt x="10937" y="3295"/>
                      <a:pt x="10937" y="3295"/>
                      <a:pt x="10937" y="3295"/>
                    </a:cubicBezTo>
                    <a:cubicBezTo>
                      <a:pt x="10937" y="3295"/>
                      <a:pt x="10937" y="3295"/>
                      <a:pt x="10937" y="3295"/>
                    </a:cubicBezTo>
                    <a:cubicBezTo>
                      <a:pt x="10937" y="3295"/>
                      <a:pt x="10937" y="3295"/>
                      <a:pt x="10663" y="3295"/>
                    </a:cubicBezTo>
                    <a:cubicBezTo>
                      <a:pt x="10663" y="2929"/>
                      <a:pt x="10663" y="2929"/>
                      <a:pt x="10663" y="2929"/>
                    </a:cubicBezTo>
                    <a:cubicBezTo>
                      <a:pt x="10663" y="2929"/>
                      <a:pt x="10663" y="2929"/>
                      <a:pt x="10663" y="2929"/>
                    </a:cubicBezTo>
                    <a:cubicBezTo>
                      <a:pt x="10663" y="2929"/>
                      <a:pt x="10663" y="2929"/>
                      <a:pt x="10390" y="2563"/>
                    </a:cubicBezTo>
                    <a:cubicBezTo>
                      <a:pt x="10390" y="2563"/>
                      <a:pt x="10390" y="2563"/>
                      <a:pt x="10390" y="2563"/>
                    </a:cubicBezTo>
                    <a:cubicBezTo>
                      <a:pt x="10390" y="2563"/>
                      <a:pt x="10390" y="2563"/>
                      <a:pt x="10390" y="2563"/>
                    </a:cubicBezTo>
                    <a:cubicBezTo>
                      <a:pt x="10390" y="2563"/>
                      <a:pt x="10390" y="2197"/>
                      <a:pt x="10390" y="2197"/>
                    </a:cubicBezTo>
                    <a:cubicBezTo>
                      <a:pt x="10390" y="2197"/>
                      <a:pt x="10390" y="2197"/>
                      <a:pt x="10390" y="2197"/>
                    </a:cubicBezTo>
                    <a:cubicBezTo>
                      <a:pt x="10390" y="2197"/>
                      <a:pt x="10390" y="2197"/>
                      <a:pt x="10390" y="1831"/>
                    </a:cubicBezTo>
                    <a:cubicBezTo>
                      <a:pt x="10116" y="1831"/>
                      <a:pt x="10116" y="1831"/>
                      <a:pt x="10116" y="1831"/>
                    </a:cubicBezTo>
                    <a:cubicBezTo>
                      <a:pt x="10116" y="1831"/>
                      <a:pt x="10116" y="1831"/>
                      <a:pt x="10116" y="1831"/>
                    </a:cubicBezTo>
                    <a:cubicBezTo>
                      <a:pt x="10116" y="1831"/>
                      <a:pt x="10116" y="1464"/>
                      <a:pt x="10116" y="1464"/>
                    </a:cubicBezTo>
                    <a:cubicBezTo>
                      <a:pt x="10116" y="1464"/>
                      <a:pt x="10116" y="1831"/>
                      <a:pt x="10116" y="1831"/>
                    </a:cubicBezTo>
                    <a:cubicBezTo>
                      <a:pt x="10116" y="1831"/>
                      <a:pt x="9843" y="1831"/>
                      <a:pt x="9843" y="1831"/>
                    </a:cubicBezTo>
                    <a:cubicBezTo>
                      <a:pt x="9843" y="1831"/>
                      <a:pt x="9570" y="1831"/>
                      <a:pt x="9570" y="1831"/>
                    </a:cubicBezTo>
                    <a:cubicBezTo>
                      <a:pt x="9570" y="1831"/>
                      <a:pt x="9296" y="1831"/>
                      <a:pt x="9296" y="1831"/>
                    </a:cubicBezTo>
                    <a:cubicBezTo>
                      <a:pt x="9296" y="1831"/>
                      <a:pt x="9023" y="1831"/>
                      <a:pt x="9023" y="1831"/>
                    </a:cubicBezTo>
                    <a:cubicBezTo>
                      <a:pt x="9023" y="1831"/>
                      <a:pt x="8749" y="1831"/>
                      <a:pt x="8749" y="1831"/>
                    </a:cubicBezTo>
                    <a:cubicBezTo>
                      <a:pt x="8749" y="1831"/>
                      <a:pt x="8476" y="1831"/>
                      <a:pt x="8476" y="1831"/>
                    </a:cubicBezTo>
                    <a:cubicBezTo>
                      <a:pt x="7656" y="1831"/>
                      <a:pt x="5742" y="1831"/>
                      <a:pt x="5468" y="732"/>
                    </a:cubicBezTo>
                    <a:cubicBezTo>
                      <a:pt x="5195" y="732"/>
                      <a:pt x="5195" y="732"/>
                      <a:pt x="5195" y="732"/>
                    </a:cubicBezTo>
                    <a:cubicBezTo>
                      <a:pt x="5195" y="732"/>
                      <a:pt x="5195" y="366"/>
                      <a:pt x="4922" y="366"/>
                    </a:cubicBezTo>
                    <a:cubicBezTo>
                      <a:pt x="4922" y="366"/>
                      <a:pt x="4922" y="366"/>
                      <a:pt x="4922" y="366"/>
                    </a:cubicBezTo>
                    <a:cubicBezTo>
                      <a:pt x="4922" y="366"/>
                      <a:pt x="4922" y="366"/>
                      <a:pt x="4648" y="366"/>
                    </a:cubicBezTo>
                    <a:cubicBezTo>
                      <a:pt x="4648" y="366"/>
                      <a:pt x="4648" y="366"/>
                      <a:pt x="4648" y="366"/>
                    </a:cubicBezTo>
                    <a:cubicBezTo>
                      <a:pt x="4648" y="366"/>
                      <a:pt x="4375" y="366"/>
                      <a:pt x="4375" y="366"/>
                    </a:cubicBezTo>
                    <a:cubicBezTo>
                      <a:pt x="4375" y="366"/>
                      <a:pt x="4375" y="0"/>
                      <a:pt x="4101" y="0"/>
                    </a:cubicBezTo>
                    <a:cubicBezTo>
                      <a:pt x="4101" y="732"/>
                      <a:pt x="4101" y="732"/>
                      <a:pt x="4101" y="732"/>
                    </a:cubicBezTo>
                    <a:cubicBezTo>
                      <a:pt x="4101" y="732"/>
                      <a:pt x="4101" y="732"/>
                      <a:pt x="4101" y="732"/>
                    </a:cubicBezTo>
                    <a:cubicBezTo>
                      <a:pt x="4101" y="732"/>
                      <a:pt x="4101" y="732"/>
                      <a:pt x="4101" y="732"/>
                    </a:cubicBezTo>
                    <a:cubicBezTo>
                      <a:pt x="3828" y="732"/>
                      <a:pt x="3828" y="1098"/>
                      <a:pt x="3828" y="1098"/>
                    </a:cubicBezTo>
                    <a:cubicBezTo>
                      <a:pt x="3828" y="1098"/>
                      <a:pt x="3828" y="1098"/>
                      <a:pt x="3828" y="1464"/>
                    </a:cubicBezTo>
                    <a:cubicBezTo>
                      <a:pt x="3828" y="1464"/>
                      <a:pt x="3554" y="1464"/>
                      <a:pt x="3554" y="1464"/>
                    </a:cubicBezTo>
                    <a:cubicBezTo>
                      <a:pt x="3554" y="1464"/>
                      <a:pt x="3554" y="1831"/>
                      <a:pt x="3281" y="1831"/>
                    </a:cubicBezTo>
                    <a:cubicBezTo>
                      <a:pt x="3281" y="1831"/>
                      <a:pt x="3281" y="1831"/>
                      <a:pt x="3281" y="1831"/>
                    </a:cubicBezTo>
                    <a:cubicBezTo>
                      <a:pt x="3281" y="1831"/>
                      <a:pt x="3281" y="1831"/>
                      <a:pt x="3281" y="1831"/>
                    </a:cubicBezTo>
                    <a:cubicBezTo>
                      <a:pt x="3281" y="2197"/>
                      <a:pt x="3554" y="2197"/>
                      <a:pt x="3554" y="2197"/>
                    </a:cubicBezTo>
                    <a:cubicBezTo>
                      <a:pt x="3554" y="2563"/>
                      <a:pt x="3828" y="2929"/>
                      <a:pt x="3828" y="2929"/>
                    </a:cubicBezTo>
                    <a:cubicBezTo>
                      <a:pt x="3828" y="4027"/>
                      <a:pt x="2461" y="4759"/>
                      <a:pt x="1914" y="4393"/>
                    </a:cubicBezTo>
                    <a:cubicBezTo>
                      <a:pt x="1914" y="4393"/>
                      <a:pt x="1641" y="4393"/>
                      <a:pt x="1367" y="4759"/>
                    </a:cubicBezTo>
                    <a:cubicBezTo>
                      <a:pt x="1094" y="5125"/>
                      <a:pt x="820" y="5492"/>
                      <a:pt x="547" y="5858"/>
                    </a:cubicBezTo>
                    <a:cubicBezTo>
                      <a:pt x="547" y="5858"/>
                      <a:pt x="547" y="5858"/>
                      <a:pt x="273" y="5858"/>
                    </a:cubicBezTo>
                    <a:cubicBezTo>
                      <a:pt x="273" y="5858"/>
                      <a:pt x="273" y="5858"/>
                      <a:pt x="0" y="6224"/>
                    </a:cubicBezTo>
                    <a:cubicBezTo>
                      <a:pt x="0" y="6224"/>
                      <a:pt x="0" y="6224"/>
                      <a:pt x="0" y="6224"/>
                    </a:cubicBezTo>
                    <a:cubicBezTo>
                      <a:pt x="273" y="6590"/>
                      <a:pt x="547" y="6956"/>
                      <a:pt x="820" y="7322"/>
                    </a:cubicBezTo>
                    <a:cubicBezTo>
                      <a:pt x="1094" y="8054"/>
                      <a:pt x="1094" y="8786"/>
                      <a:pt x="1641" y="9153"/>
                    </a:cubicBezTo>
                    <a:cubicBezTo>
                      <a:pt x="3008" y="10251"/>
                      <a:pt x="4101" y="11715"/>
                      <a:pt x="5195" y="13546"/>
                    </a:cubicBezTo>
                    <a:cubicBezTo>
                      <a:pt x="5195" y="13546"/>
                      <a:pt x="5195" y="13546"/>
                      <a:pt x="5195" y="13546"/>
                    </a:cubicBezTo>
                    <a:cubicBezTo>
                      <a:pt x="5195" y="13546"/>
                      <a:pt x="5195" y="13546"/>
                      <a:pt x="5195" y="13546"/>
                    </a:cubicBezTo>
                    <a:cubicBezTo>
                      <a:pt x="5195" y="13546"/>
                      <a:pt x="5468" y="13180"/>
                      <a:pt x="5468" y="13180"/>
                    </a:cubicBezTo>
                    <a:cubicBezTo>
                      <a:pt x="5468" y="13180"/>
                      <a:pt x="5468" y="13180"/>
                      <a:pt x="5742" y="13180"/>
                    </a:cubicBezTo>
                    <a:cubicBezTo>
                      <a:pt x="5742" y="12814"/>
                      <a:pt x="5742" y="12814"/>
                      <a:pt x="5742" y="12814"/>
                    </a:cubicBezTo>
                    <a:cubicBezTo>
                      <a:pt x="5742" y="12814"/>
                      <a:pt x="6015" y="12814"/>
                      <a:pt x="6015" y="12447"/>
                    </a:cubicBezTo>
                    <a:cubicBezTo>
                      <a:pt x="6015" y="12447"/>
                      <a:pt x="6015" y="12447"/>
                      <a:pt x="6015" y="12447"/>
                    </a:cubicBezTo>
                    <a:cubicBezTo>
                      <a:pt x="6015" y="12447"/>
                      <a:pt x="6015" y="12447"/>
                      <a:pt x="6015" y="12447"/>
                    </a:cubicBezTo>
                    <a:cubicBezTo>
                      <a:pt x="6289" y="12081"/>
                      <a:pt x="6289" y="12081"/>
                      <a:pt x="6289" y="12081"/>
                    </a:cubicBezTo>
                    <a:cubicBezTo>
                      <a:pt x="6289" y="12081"/>
                      <a:pt x="6289" y="12081"/>
                      <a:pt x="6289" y="12081"/>
                    </a:cubicBezTo>
                    <a:cubicBezTo>
                      <a:pt x="6289" y="12081"/>
                      <a:pt x="6289" y="12081"/>
                      <a:pt x="6289" y="12081"/>
                    </a:cubicBezTo>
                    <a:cubicBezTo>
                      <a:pt x="6289" y="12081"/>
                      <a:pt x="6289" y="12081"/>
                      <a:pt x="6289" y="11715"/>
                    </a:cubicBezTo>
                    <a:cubicBezTo>
                      <a:pt x="6289" y="11715"/>
                      <a:pt x="6289" y="11715"/>
                      <a:pt x="6562" y="11715"/>
                    </a:cubicBezTo>
                    <a:cubicBezTo>
                      <a:pt x="6562" y="11715"/>
                      <a:pt x="6562" y="11715"/>
                      <a:pt x="6562" y="11715"/>
                    </a:cubicBezTo>
                    <a:cubicBezTo>
                      <a:pt x="6562" y="11715"/>
                      <a:pt x="6562" y="11715"/>
                      <a:pt x="6562" y="11715"/>
                    </a:cubicBezTo>
                    <a:cubicBezTo>
                      <a:pt x="6562" y="10983"/>
                      <a:pt x="6835" y="10251"/>
                      <a:pt x="7382" y="10251"/>
                    </a:cubicBezTo>
                    <a:cubicBezTo>
                      <a:pt x="7656" y="10251"/>
                      <a:pt x="7929" y="10617"/>
                      <a:pt x="8203" y="10617"/>
                    </a:cubicBezTo>
                    <a:cubicBezTo>
                      <a:pt x="8476" y="10617"/>
                      <a:pt x="8476" y="10617"/>
                      <a:pt x="8476" y="10617"/>
                    </a:cubicBezTo>
                    <a:cubicBezTo>
                      <a:pt x="8749" y="10617"/>
                      <a:pt x="9296" y="10617"/>
                      <a:pt x="9570" y="10251"/>
                    </a:cubicBezTo>
                    <a:cubicBezTo>
                      <a:pt x="10116" y="10251"/>
                      <a:pt x="10390" y="9885"/>
                      <a:pt x="10663" y="9885"/>
                    </a:cubicBezTo>
                    <a:cubicBezTo>
                      <a:pt x="11757" y="9885"/>
                      <a:pt x="13671" y="13546"/>
                      <a:pt x="13671" y="14644"/>
                    </a:cubicBezTo>
                    <a:cubicBezTo>
                      <a:pt x="13671" y="15010"/>
                      <a:pt x="13671" y="15010"/>
                      <a:pt x="13671" y="15376"/>
                    </a:cubicBezTo>
                    <a:cubicBezTo>
                      <a:pt x="13671" y="15376"/>
                      <a:pt x="13671" y="15376"/>
                      <a:pt x="13671" y="15376"/>
                    </a:cubicBezTo>
                    <a:cubicBezTo>
                      <a:pt x="13944" y="15742"/>
                      <a:pt x="13944" y="15742"/>
                      <a:pt x="13944" y="15742"/>
                    </a:cubicBezTo>
                    <a:cubicBezTo>
                      <a:pt x="13944" y="15742"/>
                      <a:pt x="13944" y="16108"/>
                      <a:pt x="13944" y="16108"/>
                    </a:cubicBezTo>
                    <a:cubicBezTo>
                      <a:pt x="13944" y="16108"/>
                      <a:pt x="13944" y="16108"/>
                      <a:pt x="13944" y="16475"/>
                    </a:cubicBezTo>
                    <a:cubicBezTo>
                      <a:pt x="13944" y="16475"/>
                      <a:pt x="13944" y="16475"/>
                      <a:pt x="13944" y="16475"/>
                    </a:cubicBezTo>
                    <a:cubicBezTo>
                      <a:pt x="13944" y="16475"/>
                      <a:pt x="13944" y="16475"/>
                      <a:pt x="13944" y="16841"/>
                    </a:cubicBezTo>
                    <a:cubicBezTo>
                      <a:pt x="13944" y="16841"/>
                      <a:pt x="13944" y="16841"/>
                      <a:pt x="13944" y="16841"/>
                    </a:cubicBezTo>
                    <a:cubicBezTo>
                      <a:pt x="14218" y="16475"/>
                      <a:pt x="14491" y="16475"/>
                      <a:pt x="14765" y="16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60" name="Shape 8560"/>
              <p:cNvSpPr/>
              <p:nvPr/>
            </p:nvSpPr>
            <p:spPr>
              <a:xfrm>
                <a:off x="69976" y="5489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61" name="Shape 8561"/>
              <p:cNvSpPr/>
              <p:nvPr/>
            </p:nvSpPr>
            <p:spPr>
              <a:xfrm>
                <a:off x="69590" y="54796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62" name="Shape 8562"/>
              <p:cNvSpPr/>
              <p:nvPr/>
            </p:nvSpPr>
            <p:spPr>
              <a:xfrm>
                <a:off x="96922" y="5620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63" name="Shape 8563"/>
              <p:cNvSpPr/>
              <p:nvPr/>
            </p:nvSpPr>
            <p:spPr>
              <a:xfrm>
                <a:off x="100772" y="5620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64" name="Shape 8564"/>
              <p:cNvSpPr/>
              <p:nvPr/>
            </p:nvSpPr>
            <p:spPr>
              <a:xfrm>
                <a:off x="66127" y="5543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65" name="Shape 8565"/>
              <p:cNvSpPr/>
              <p:nvPr/>
            </p:nvSpPr>
            <p:spPr>
              <a:xfrm>
                <a:off x="102696" y="5620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66" name="Shape 8566"/>
              <p:cNvSpPr/>
              <p:nvPr/>
            </p:nvSpPr>
            <p:spPr>
              <a:xfrm>
                <a:off x="68052" y="5543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67" name="Shape 8567"/>
              <p:cNvSpPr/>
              <p:nvPr/>
            </p:nvSpPr>
            <p:spPr>
              <a:xfrm>
                <a:off x="37256" y="5758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68" name="Shape 8568"/>
              <p:cNvSpPr/>
              <p:nvPr/>
            </p:nvSpPr>
            <p:spPr>
              <a:xfrm>
                <a:off x="62277" y="55085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69" name="Shape 8569"/>
              <p:cNvSpPr/>
              <p:nvPr/>
            </p:nvSpPr>
            <p:spPr>
              <a:xfrm>
                <a:off x="60353" y="5600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70" name="Shape 8570"/>
              <p:cNvSpPr/>
              <p:nvPr/>
            </p:nvSpPr>
            <p:spPr>
              <a:xfrm>
                <a:off x="60352" y="556626"/>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571" name="Shape 8571"/>
              <p:cNvSpPr/>
              <p:nvPr/>
            </p:nvSpPr>
            <p:spPr>
              <a:xfrm>
                <a:off x="179298" y="6008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72" name="Shape 8572"/>
              <p:cNvSpPr/>
              <p:nvPr/>
            </p:nvSpPr>
            <p:spPr>
              <a:xfrm>
                <a:off x="179298" y="6066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73" name="Shape 8573"/>
              <p:cNvSpPr/>
              <p:nvPr/>
            </p:nvSpPr>
            <p:spPr>
              <a:xfrm>
                <a:off x="179298" y="60859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74" name="Shape 8574"/>
              <p:cNvSpPr/>
              <p:nvPr/>
            </p:nvSpPr>
            <p:spPr>
              <a:xfrm>
                <a:off x="173911" y="5970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75" name="Shape 8575"/>
              <p:cNvSpPr/>
              <p:nvPr/>
            </p:nvSpPr>
            <p:spPr>
              <a:xfrm>
                <a:off x="172948" y="6480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0800"/>
                    </a:moveTo>
                    <a:cubicBezTo>
                      <a:pt x="10800" y="0"/>
                      <a:pt x="21600" y="0"/>
                      <a:pt x="21600" y="0"/>
                    </a:cubicBezTo>
                    <a:cubicBezTo>
                      <a:pt x="21600" y="0"/>
                      <a:pt x="10800" y="0"/>
                      <a:pt x="10800" y="10800"/>
                    </a:cubicBezTo>
                    <a:cubicBezTo>
                      <a:pt x="10800" y="10800"/>
                      <a:pt x="0" y="10800"/>
                      <a:pt x="0" y="21600"/>
                    </a:cubicBezTo>
                    <a:cubicBezTo>
                      <a:pt x="0" y="21600"/>
                      <a:pt x="0" y="21600"/>
                      <a:pt x="0" y="21600"/>
                    </a:cubicBezTo>
                    <a:cubicBezTo>
                      <a:pt x="0" y="10800"/>
                      <a:pt x="10800" y="10800"/>
                      <a:pt x="108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76" name="Shape 8576"/>
              <p:cNvSpPr/>
              <p:nvPr/>
            </p:nvSpPr>
            <p:spPr>
              <a:xfrm>
                <a:off x="115783" y="642852"/>
                <a:ext cx="78914" cy="750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070" y="5268"/>
                    </a:moveTo>
                    <a:cubicBezTo>
                      <a:pt x="15070" y="5268"/>
                      <a:pt x="14567" y="5795"/>
                      <a:pt x="14567" y="6322"/>
                    </a:cubicBezTo>
                    <a:cubicBezTo>
                      <a:pt x="14065" y="6849"/>
                      <a:pt x="13563" y="7376"/>
                      <a:pt x="12558" y="7376"/>
                    </a:cubicBezTo>
                    <a:cubicBezTo>
                      <a:pt x="12056" y="7376"/>
                      <a:pt x="11051" y="6849"/>
                      <a:pt x="10549" y="6322"/>
                    </a:cubicBezTo>
                    <a:cubicBezTo>
                      <a:pt x="10047" y="5795"/>
                      <a:pt x="9544" y="4741"/>
                      <a:pt x="10047" y="3688"/>
                    </a:cubicBezTo>
                    <a:cubicBezTo>
                      <a:pt x="10047" y="2107"/>
                      <a:pt x="9544" y="527"/>
                      <a:pt x="9042" y="0"/>
                    </a:cubicBezTo>
                    <a:cubicBezTo>
                      <a:pt x="9042" y="0"/>
                      <a:pt x="8540" y="0"/>
                      <a:pt x="8540" y="0"/>
                    </a:cubicBezTo>
                    <a:cubicBezTo>
                      <a:pt x="8540" y="0"/>
                      <a:pt x="8037" y="0"/>
                      <a:pt x="8037" y="0"/>
                    </a:cubicBezTo>
                    <a:cubicBezTo>
                      <a:pt x="8037" y="0"/>
                      <a:pt x="8037" y="0"/>
                      <a:pt x="7535" y="0"/>
                    </a:cubicBezTo>
                    <a:cubicBezTo>
                      <a:pt x="7535" y="0"/>
                      <a:pt x="7535" y="0"/>
                      <a:pt x="7535" y="0"/>
                    </a:cubicBezTo>
                    <a:cubicBezTo>
                      <a:pt x="7033" y="0"/>
                      <a:pt x="7033" y="0"/>
                      <a:pt x="7033" y="0"/>
                    </a:cubicBezTo>
                    <a:cubicBezTo>
                      <a:pt x="6530" y="0"/>
                      <a:pt x="6530" y="0"/>
                      <a:pt x="6530" y="0"/>
                    </a:cubicBezTo>
                    <a:cubicBezTo>
                      <a:pt x="6530" y="0"/>
                      <a:pt x="6028" y="527"/>
                      <a:pt x="6028" y="527"/>
                    </a:cubicBezTo>
                    <a:cubicBezTo>
                      <a:pt x="6028" y="1054"/>
                      <a:pt x="6028" y="1580"/>
                      <a:pt x="6028" y="1580"/>
                    </a:cubicBezTo>
                    <a:cubicBezTo>
                      <a:pt x="6028" y="2107"/>
                      <a:pt x="5526" y="2107"/>
                      <a:pt x="5526" y="2107"/>
                    </a:cubicBezTo>
                    <a:cubicBezTo>
                      <a:pt x="5526" y="2107"/>
                      <a:pt x="5526" y="2634"/>
                      <a:pt x="5526" y="2634"/>
                    </a:cubicBezTo>
                    <a:cubicBezTo>
                      <a:pt x="5526" y="3688"/>
                      <a:pt x="4521" y="4215"/>
                      <a:pt x="3516" y="5268"/>
                    </a:cubicBezTo>
                    <a:cubicBezTo>
                      <a:pt x="3014" y="5795"/>
                      <a:pt x="2512" y="5795"/>
                      <a:pt x="2009" y="6322"/>
                    </a:cubicBezTo>
                    <a:cubicBezTo>
                      <a:pt x="1507" y="6849"/>
                      <a:pt x="1005" y="6849"/>
                      <a:pt x="502" y="7376"/>
                    </a:cubicBezTo>
                    <a:cubicBezTo>
                      <a:pt x="502" y="7376"/>
                      <a:pt x="502" y="7376"/>
                      <a:pt x="502" y="7376"/>
                    </a:cubicBezTo>
                    <a:cubicBezTo>
                      <a:pt x="502" y="7376"/>
                      <a:pt x="502" y="7376"/>
                      <a:pt x="502" y="7376"/>
                    </a:cubicBezTo>
                    <a:cubicBezTo>
                      <a:pt x="502" y="7376"/>
                      <a:pt x="502" y="7376"/>
                      <a:pt x="502" y="7376"/>
                    </a:cubicBezTo>
                    <a:cubicBezTo>
                      <a:pt x="502" y="7376"/>
                      <a:pt x="502" y="7376"/>
                      <a:pt x="502" y="7376"/>
                    </a:cubicBezTo>
                    <a:cubicBezTo>
                      <a:pt x="502" y="7902"/>
                      <a:pt x="0" y="7902"/>
                      <a:pt x="0" y="7902"/>
                    </a:cubicBezTo>
                    <a:cubicBezTo>
                      <a:pt x="2512" y="9483"/>
                      <a:pt x="4521" y="11063"/>
                      <a:pt x="6530" y="12644"/>
                    </a:cubicBezTo>
                    <a:cubicBezTo>
                      <a:pt x="11051" y="16332"/>
                      <a:pt x="17079" y="20020"/>
                      <a:pt x="19591" y="21073"/>
                    </a:cubicBezTo>
                    <a:cubicBezTo>
                      <a:pt x="19591" y="21073"/>
                      <a:pt x="20093" y="21073"/>
                      <a:pt x="20093" y="21600"/>
                    </a:cubicBezTo>
                    <a:cubicBezTo>
                      <a:pt x="20093" y="21073"/>
                      <a:pt x="20093" y="21073"/>
                      <a:pt x="20093" y="21073"/>
                    </a:cubicBezTo>
                    <a:cubicBezTo>
                      <a:pt x="20093" y="21073"/>
                      <a:pt x="20093" y="21073"/>
                      <a:pt x="20093" y="20546"/>
                    </a:cubicBezTo>
                    <a:cubicBezTo>
                      <a:pt x="20093" y="20546"/>
                      <a:pt x="20093" y="20546"/>
                      <a:pt x="20093" y="20020"/>
                    </a:cubicBezTo>
                    <a:cubicBezTo>
                      <a:pt x="20595" y="20020"/>
                      <a:pt x="20595" y="20020"/>
                      <a:pt x="20595" y="20020"/>
                    </a:cubicBezTo>
                    <a:cubicBezTo>
                      <a:pt x="20595" y="19493"/>
                      <a:pt x="20595" y="19493"/>
                      <a:pt x="20595" y="19493"/>
                    </a:cubicBezTo>
                    <a:cubicBezTo>
                      <a:pt x="20595" y="19493"/>
                      <a:pt x="20595" y="18966"/>
                      <a:pt x="20595" y="18966"/>
                    </a:cubicBezTo>
                    <a:cubicBezTo>
                      <a:pt x="20595" y="18966"/>
                      <a:pt x="20595" y="18966"/>
                      <a:pt x="21098" y="18439"/>
                    </a:cubicBezTo>
                    <a:cubicBezTo>
                      <a:pt x="21098" y="17912"/>
                      <a:pt x="21098" y="17385"/>
                      <a:pt x="21600" y="16859"/>
                    </a:cubicBezTo>
                    <a:cubicBezTo>
                      <a:pt x="21600" y="15805"/>
                      <a:pt x="19591" y="14751"/>
                      <a:pt x="18586" y="14224"/>
                    </a:cubicBezTo>
                    <a:cubicBezTo>
                      <a:pt x="18084" y="13698"/>
                      <a:pt x="17581" y="13698"/>
                      <a:pt x="17581" y="13171"/>
                    </a:cubicBezTo>
                    <a:cubicBezTo>
                      <a:pt x="17079" y="13171"/>
                      <a:pt x="16577" y="12644"/>
                      <a:pt x="16074" y="12644"/>
                    </a:cubicBezTo>
                    <a:cubicBezTo>
                      <a:pt x="15572" y="12117"/>
                      <a:pt x="15070" y="12117"/>
                      <a:pt x="15070" y="11590"/>
                    </a:cubicBezTo>
                    <a:cubicBezTo>
                      <a:pt x="15070" y="11590"/>
                      <a:pt x="15070" y="11590"/>
                      <a:pt x="15070" y="11063"/>
                    </a:cubicBezTo>
                    <a:cubicBezTo>
                      <a:pt x="14567" y="10537"/>
                      <a:pt x="15572" y="10010"/>
                      <a:pt x="15572" y="10010"/>
                    </a:cubicBezTo>
                    <a:cubicBezTo>
                      <a:pt x="15572" y="9483"/>
                      <a:pt x="16074" y="8956"/>
                      <a:pt x="15572" y="6322"/>
                    </a:cubicBezTo>
                    <a:cubicBezTo>
                      <a:pt x="15572" y="6322"/>
                      <a:pt x="15572" y="5795"/>
                      <a:pt x="15572" y="5268"/>
                    </a:cubicBezTo>
                    <a:cubicBezTo>
                      <a:pt x="15572" y="5268"/>
                      <a:pt x="15572" y="5268"/>
                      <a:pt x="15070" y="52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77" name="Shape 8577"/>
              <p:cNvSpPr/>
              <p:nvPr/>
            </p:nvSpPr>
            <p:spPr>
              <a:xfrm>
                <a:off x="185459" y="7121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78" name="Shape 8578"/>
              <p:cNvSpPr/>
              <p:nvPr/>
            </p:nvSpPr>
            <p:spPr>
              <a:xfrm>
                <a:off x="192771" y="7029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79" name="Shape 8579"/>
              <p:cNvSpPr/>
              <p:nvPr/>
            </p:nvSpPr>
            <p:spPr>
              <a:xfrm>
                <a:off x="190846" y="70867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80" name="Shape 8580"/>
              <p:cNvSpPr/>
              <p:nvPr/>
            </p:nvSpPr>
            <p:spPr>
              <a:xfrm>
                <a:off x="143115" y="6428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81" name="Shape 8581"/>
              <p:cNvSpPr/>
              <p:nvPr/>
            </p:nvSpPr>
            <p:spPr>
              <a:xfrm>
                <a:off x="154277" y="659599"/>
                <a:ext cx="15399" cy="12701"/>
              </a:xfrm>
              <a:custGeom>
                <a:avLst/>
                <a:gdLst/>
                <a:ahLst/>
                <a:cxnLst>
                  <a:cxn ang="0">
                    <a:pos x="wd2" y="hd2"/>
                  </a:cxn>
                  <a:cxn ang="5400000">
                    <a:pos x="wd2" y="hd2"/>
                  </a:cxn>
                  <a:cxn ang="10800000">
                    <a:pos x="wd2" y="hd2"/>
                  </a:cxn>
                  <a:cxn ang="16200000">
                    <a:pos x="wd2" y="hd2"/>
                  </a:cxn>
                </a:cxnLst>
                <a:rect l="0" t="0" r="r" b="b"/>
                <a:pathLst>
                  <a:path w="21600" h="14400" fill="norm" stroke="1" extrusionOk="0">
                    <a:moveTo>
                      <a:pt x="21600" y="0"/>
                    </a:moveTo>
                    <a:cubicBezTo>
                      <a:pt x="16200" y="21600"/>
                      <a:pt x="5400" y="14400"/>
                      <a:pt x="0" y="0"/>
                    </a:cubicBezTo>
                    <a:cubicBezTo>
                      <a:pt x="2700" y="7200"/>
                      <a:pt x="8100" y="14400"/>
                      <a:pt x="10800" y="14400"/>
                    </a:cubicBezTo>
                    <a:cubicBezTo>
                      <a:pt x="16200" y="14400"/>
                      <a:pt x="18900" y="7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82" name="Shape 8582"/>
              <p:cNvSpPr/>
              <p:nvPr/>
            </p:nvSpPr>
            <p:spPr>
              <a:xfrm>
                <a:off x="137341" y="642852"/>
                <a:ext cx="12701" cy="127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8734" name="Group 8734"/>
            <p:cNvGrpSpPr/>
            <p:nvPr/>
          </p:nvGrpSpPr>
          <p:grpSpPr>
            <a:xfrm>
              <a:off x="2225" y="123567"/>
              <a:ext cx="1073989" cy="790670"/>
              <a:chOff x="0" y="0"/>
              <a:chExt cx="1073987" cy="790669"/>
            </a:xfrm>
          </p:grpSpPr>
          <p:sp>
            <p:nvSpPr>
              <p:cNvPr id="8584" name="Shape 8584"/>
              <p:cNvSpPr/>
              <p:nvPr/>
            </p:nvSpPr>
            <p:spPr>
              <a:xfrm>
                <a:off x="137040" y="51928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85" name="Shape 8585"/>
              <p:cNvSpPr/>
              <p:nvPr/>
            </p:nvSpPr>
            <p:spPr>
              <a:xfrm>
                <a:off x="131266" y="5138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86" name="Shape 8586"/>
              <p:cNvSpPr/>
              <p:nvPr/>
            </p:nvSpPr>
            <p:spPr>
              <a:xfrm>
                <a:off x="76988" y="486565"/>
                <a:ext cx="51968" cy="558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829" y="10452"/>
                    </a:moveTo>
                    <a:cubicBezTo>
                      <a:pt x="20829" y="9058"/>
                      <a:pt x="20057" y="7665"/>
                      <a:pt x="20057" y="6271"/>
                    </a:cubicBezTo>
                    <a:cubicBezTo>
                      <a:pt x="20057" y="4877"/>
                      <a:pt x="16200" y="697"/>
                      <a:pt x="14657" y="0"/>
                    </a:cubicBezTo>
                    <a:cubicBezTo>
                      <a:pt x="14657" y="0"/>
                      <a:pt x="13886" y="697"/>
                      <a:pt x="12343" y="697"/>
                    </a:cubicBezTo>
                    <a:cubicBezTo>
                      <a:pt x="11571" y="1394"/>
                      <a:pt x="10029" y="1394"/>
                      <a:pt x="8486" y="1394"/>
                    </a:cubicBezTo>
                    <a:cubicBezTo>
                      <a:pt x="7714" y="1394"/>
                      <a:pt x="7714" y="1394"/>
                      <a:pt x="6943" y="1394"/>
                    </a:cubicBezTo>
                    <a:cubicBezTo>
                      <a:pt x="6943" y="697"/>
                      <a:pt x="6171" y="697"/>
                      <a:pt x="6171" y="697"/>
                    </a:cubicBezTo>
                    <a:cubicBezTo>
                      <a:pt x="6171" y="1394"/>
                      <a:pt x="6171" y="1394"/>
                      <a:pt x="5400" y="1394"/>
                    </a:cubicBezTo>
                    <a:cubicBezTo>
                      <a:pt x="5400" y="1394"/>
                      <a:pt x="5400" y="1394"/>
                      <a:pt x="5400" y="1394"/>
                    </a:cubicBezTo>
                    <a:cubicBezTo>
                      <a:pt x="5400" y="2090"/>
                      <a:pt x="5400" y="2090"/>
                      <a:pt x="5400" y="2090"/>
                    </a:cubicBezTo>
                    <a:cubicBezTo>
                      <a:pt x="5400" y="2090"/>
                      <a:pt x="5400" y="2090"/>
                      <a:pt x="5400" y="2090"/>
                    </a:cubicBezTo>
                    <a:cubicBezTo>
                      <a:pt x="5400" y="2787"/>
                      <a:pt x="5400" y="2787"/>
                      <a:pt x="4629" y="2787"/>
                    </a:cubicBezTo>
                    <a:cubicBezTo>
                      <a:pt x="4629" y="2787"/>
                      <a:pt x="4629" y="2787"/>
                      <a:pt x="4629" y="3484"/>
                    </a:cubicBezTo>
                    <a:cubicBezTo>
                      <a:pt x="4629" y="3484"/>
                      <a:pt x="4629" y="3484"/>
                      <a:pt x="4629" y="3484"/>
                    </a:cubicBezTo>
                    <a:cubicBezTo>
                      <a:pt x="3857" y="3484"/>
                      <a:pt x="3857" y="3484"/>
                      <a:pt x="3857" y="4181"/>
                    </a:cubicBezTo>
                    <a:cubicBezTo>
                      <a:pt x="3857" y="4181"/>
                      <a:pt x="3857" y="4181"/>
                      <a:pt x="3086" y="4181"/>
                    </a:cubicBezTo>
                    <a:cubicBezTo>
                      <a:pt x="3086" y="4181"/>
                      <a:pt x="3086" y="4877"/>
                      <a:pt x="3086" y="4877"/>
                    </a:cubicBezTo>
                    <a:cubicBezTo>
                      <a:pt x="3086" y="4877"/>
                      <a:pt x="2314" y="4877"/>
                      <a:pt x="2314" y="5574"/>
                    </a:cubicBezTo>
                    <a:cubicBezTo>
                      <a:pt x="2314" y="5574"/>
                      <a:pt x="2314" y="5574"/>
                      <a:pt x="1543" y="5574"/>
                    </a:cubicBezTo>
                    <a:cubicBezTo>
                      <a:pt x="1543" y="6271"/>
                      <a:pt x="1543" y="6271"/>
                      <a:pt x="1543" y="6271"/>
                    </a:cubicBezTo>
                    <a:cubicBezTo>
                      <a:pt x="771" y="6271"/>
                      <a:pt x="771" y="6968"/>
                      <a:pt x="771" y="6968"/>
                    </a:cubicBezTo>
                    <a:cubicBezTo>
                      <a:pt x="771" y="6968"/>
                      <a:pt x="771" y="6968"/>
                      <a:pt x="0" y="6968"/>
                    </a:cubicBezTo>
                    <a:cubicBezTo>
                      <a:pt x="771" y="7665"/>
                      <a:pt x="771" y="8361"/>
                      <a:pt x="771" y="9058"/>
                    </a:cubicBezTo>
                    <a:cubicBezTo>
                      <a:pt x="3086" y="14632"/>
                      <a:pt x="4629" y="16026"/>
                      <a:pt x="6943" y="18116"/>
                    </a:cubicBezTo>
                    <a:cubicBezTo>
                      <a:pt x="7714" y="18116"/>
                      <a:pt x="7714" y="18116"/>
                      <a:pt x="7714" y="18116"/>
                    </a:cubicBezTo>
                    <a:cubicBezTo>
                      <a:pt x="8486" y="19510"/>
                      <a:pt x="10800" y="20206"/>
                      <a:pt x="13114" y="21600"/>
                    </a:cubicBezTo>
                    <a:cubicBezTo>
                      <a:pt x="13114" y="21600"/>
                      <a:pt x="13114" y="21600"/>
                      <a:pt x="13114" y="21600"/>
                    </a:cubicBezTo>
                    <a:cubicBezTo>
                      <a:pt x="13114" y="21600"/>
                      <a:pt x="13114" y="20903"/>
                      <a:pt x="13886" y="20903"/>
                    </a:cubicBezTo>
                    <a:cubicBezTo>
                      <a:pt x="13886" y="20903"/>
                      <a:pt x="13886" y="20903"/>
                      <a:pt x="13886" y="20903"/>
                    </a:cubicBezTo>
                    <a:cubicBezTo>
                      <a:pt x="13886" y="20206"/>
                      <a:pt x="13886" y="20206"/>
                      <a:pt x="13886" y="20206"/>
                    </a:cubicBezTo>
                    <a:cubicBezTo>
                      <a:pt x="13886" y="20206"/>
                      <a:pt x="13886" y="20206"/>
                      <a:pt x="13886" y="20206"/>
                    </a:cubicBezTo>
                    <a:cubicBezTo>
                      <a:pt x="14657" y="20206"/>
                      <a:pt x="14657" y="20206"/>
                      <a:pt x="14657" y="20206"/>
                    </a:cubicBezTo>
                    <a:cubicBezTo>
                      <a:pt x="15429" y="19510"/>
                      <a:pt x="16200" y="18813"/>
                      <a:pt x="16971" y="18116"/>
                    </a:cubicBezTo>
                    <a:cubicBezTo>
                      <a:pt x="17743" y="17419"/>
                      <a:pt x="20829" y="16026"/>
                      <a:pt x="20829" y="15329"/>
                    </a:cubicBezTo>
                    <a:cubicBezTo>
                      <a:pt x="20829" y="15329"/>
                      <a:pt x="21600" y="14632"/>
                      <a:pt x="21600" y="13935"/>
                    </a:cubicBezTo>
                    <a:cubicBezTo>
                      <a:pt x="21600" y="13935"/>
                      <a:pt x="21600" y="13239"/>
                      <a:pt x="21600" y="13239"/>
                    </a:cubicBezTo>
                    <a:cubicBezTo>
                      <a:pt x="21600" y="13239"/>
                      <a:pt x="21600" y="13239"/>
                      <a:pt x="21600" y="13239"/>
                    </a:cubicBezTo>
                    <a:cubicBezTo>
                      <a:pt x="21600" y="12542"/>
                      <a:pt x="21600" y="12542"/>
                      <a:pt x="21600" y="12542"/>
                    </a:cubicBezTo>
                    <a:cubicBezTo>
                      <a:pt x="21600" y="11845"/>
                      <a:pt x="21600" y="11845"/>
                      <a:pt x="21600" y="11845"/>
                    </a:cubicBezTo>
                    <a:cubicBezTo>
                      <a:pt x="21600" y="11845"/>
                      <a:pt x="21600" y="11148"/>
                      <a:pt x="20829" y="104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87" name="Shape 8587"/>
              <p:cNvSpPr/>
              <p:nvPr/>
            </p:nvSpPr>
            <p:spPr>
              <a:xfrm>
                <a:off x="81224" y="4888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0" y="0"/>
                      <a:pt x="21600" y="0"/>
                    </a:cubicBezTo>
                    <a:cubicBezTo>
                      <a:pt x="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88" name="Shape 8588"/>
              <p:cNvSpPr/>
              <p:nvPr/>
            </p:nvSpPr>
            <p:spPr>
              <a:xfrm>
                <a:off x="121643" y="50908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89" name="Shape 8589"/>
              <p:cNvSpPr/>
              <p:nvPr/>
            </p:nvSpPr>
            <p:spPr>
              <a:xfrm>
                <a:off x="73525" y="4965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90" name="Shape 8590"/>
              <p:cNvSpPr/>
              <p:nvPr/>
            </p:nvSpPr>
            <p:spPr>
              <a:xfrm>
                <a:off x="84687" y="49080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91" name="Shape 8591"/>
              <p:cNvSpPr/>
              <p:nvPr/>
            </p:nvSpPr>
            <p:spPr>
              <a:xfrm>
                <a:off x="75450" y="50003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592" name="Shape 8592"/>
              <p:cNvSpPr/>
              <p:nvPr/>
            </p:nvSpPr>
            <p:spPr>
              <a:xfrm>
                <a:off x="121643" y="5177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14400"/>
                      <a:pt x="21600" y="7200"/>
                    </a:cubicBezTo>
                    <a:cubicBezTo>
                      <a:pt x="21600" y="7200"/>
                      <a:pt x="21600" y="0"/>
                      <a:pt x="21600" y="0"/>
                    </a:cubicBezTo>
                    <a:cubicBezTo>
                      <a:pt x="21600" y="0"/>
                      <a:pt x="21600" y="7200"/>
                      <a:pt x="21600" y="7200"/>
                    </a:cubicBezTo>
                    <a:cubicBezTo>
                      <a:pt x="21600" y="144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93" name="Shape 8593"/>
              <p:cNvSpPr/>
              <p:nvPr/>
            </p:nvSpPr>
            <p:spPr>
              <a:xfrm>
                <a:off x="128955" y="51389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94" name="Shape 8594"/>
              <p:cNvSpPr/>
              <p:nvPr/>
            </p:nvSpPr>
            <p:spPr>
              <a:xfrm>
                <a:off x="0" y="101623"/>
                <a:ext cx="165525" cy="1347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360" y="592"/>
                    </a:moveTo>
                    <a:cubicBezTo>
                      <a:pt x="21360" y="296"/>
                      <a:pt x="21360" y="0"/>
                      <a:pt x="20160" y="0"/>
                    </a:cubicBezTo>
                    <a:cubicBezTo>
                      <a:pt x="10320" y="0"/>
                      <a:pt x="10320" y="0"/>
                      <a:pt x="10320" y="0"/>
                    </a:cubicBezTo>
                    <a:cubicBezTo>
                      <a:pt x="9600" y="888"/>
                      <a:pt x="9360" y="1775"/>
                      <a:pt x="9120" y="2663"/>
                    </a:cubicBezTo>
                    <a:cubicBezTo>
                      <a:pt x="8880" y="3551"/>
                      <a:pt x="8160" y="4142"/>
                      <a:pt x="7440" y="5326"/>
                    </a:cubicBezTo>
                    <a:cubicBezTo>
                      <a:pt x="6480" y="6214"/>
                      <a:pt x="5520" y="7693"/>
                      <a:pt x="5520" y="8581"/>
                    </a:cubicBezTo>
                    <a:cubicBezTo>
                      <a:pt x="5280" y="10060"/>
                      <a:pt x="4560" y="11540"/>
                      <a:pt x="3360" y="13611"/>
                    </a:cubicBezTo>
                    <a:cubicBezTo>
                      <a:pt x="2400" y="15386"/>
                      <a:pt x="1440" y="17162"/>
                      <a:pt x="720" y="19233"/>
                    </a:cubicBezTo>
                    <a:cubicBezTo>
                      <a:pt x="240" y="20121"/>
                      <a:pt x="0" y="21008"/>
                      <a:pt x="0" y="21600"/>
                    </a:cubicBezTo>
                    <a:cubicBezTo>
                      <a:pt x="9600" y="21600"/>
                      <a:pt x="9600" y="21600"/>
                      <a:pt x="9600" y="21600"/>
                    </a:cubicBezTo>
                    <a:cubicBezTo>
                      <a:pt x="9600" y="16866"/>
                      <a:pt x="9600" y="16866"/>
                      <a:pt x="9600" y="16866"/>
                    </a:cubicBezTo>
                    <a:cubicBezTo>
                      <a:pt x="9600" y="16274"/>
                      <a:pt x="10320" y="15682"/>
                      <a:pt x="11280" y="15090"/>
                    </a:cubicBezTo>
                    <a:cubicBezTo>
                      <a:pt x="11760" y="15090"/>
                      <a:pt x="12240" y="14499"/>
                      <a:pt x="12480" y="14499"/>
                    </a:cubicBezTo>
                    <a:cubicBezTo>
                      <a:pt x="12480" y="5030"/>
                      <a:pt x="12480" y="5030"/>
                      <a:pt x="12480" y="5030"/>
                    </a:cubicBezTo>
                    <a:cubicBezTo>
                      <a:pt x="12960" y="5030"/>
                      <a:pt x="12960" y="5030"/>
                      <a:pt x="12960" y="5030"/>
                    </a:cubicBezTo>
                    <a:cubicBezTo>
                      <a:pt x="12960" y="5030"/>
                      <a:pt x="16800" y="5030"/>
                      <a:pt x="19440" y="5030"/>
                    </a:cubicBezTo>
                    <a:cubicBezTo>
                      <a:pt x="20640" y="5030"/>
                      <a:pt x="21360" y="5030"/>
                      <a:pt x="21600" y="5030"/>
                    </a:cubicBezTo>
                    <a:cubicBezTo>
                      <a:pt x="21600" y="4438"/>
                      <a:pt x="21600" y="3551"/>
                      <a:pt x="21600" y="2367"/>
                    </a:cubicBezTo>
                    <a:cubicBezTo>
                      <a:pt x="21600" y="2367"/>
                      <a:pt x="21600" y="2367"/>
                      <a:pt x="21600" y="2367"/>
                    </a:cubicBezTo>
                    <a:cubicBezTo>
                      <a:pt x="21600" y="2071"/>
                      <a:pt x="21600" y="1775"/>
                      <a:pt x="21600" y="1479"/>
                    </a:cubicBezTo>
                    <a:cubicBezTo>
                      <a:pt x="21600" y="1479"/>
                      <a:pt x="21600" y="1479"/>
                      <a:pt x="21600" y="1479"/>
                    </a:cubicBezTo>
                    <a:cubicBezTo>
                      <a:pt x="21600" y="1184"/>
                      <a:pt x="21600" y="1184"/>
                      <a:pt x="21600" y="888"/>
                    </a:cubicBezTo>
                    <a:cubicBezTo>
                      <a:pt x="21600" y="888"/>
                      <a:pt x="21600" y="888"/>
                      <a:pt x="21600" y="888"/>
                    </a:cubicBezTo>
                    <a:cubicBezTo>
                      <a:pt x="21600" y="592"/>
                      <a:pt x="21360" y="592"/>
                      <a:pt x="21360" y="5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95" name="Shape 8595"/>
              <p:cNvSpPr/>
              <p:nvPr/>
            </p:nvSpPr>
            <p:spPr>
              <a:xfrm>
                <a:off x="158212" y="10008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96" name="Shape 8596"/>
              <p:cNvSpPr/>
              <p:nvPr/>
            </p:nvSpPr>
            <p:spPr>
              <a:xfrm>
                <a:off x="0" y="113171"/>
                <a:ext cx="232890" cy="2636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674" y="21600"/>
                    </a:moveTo>
                    <a:cubicBezTo>
                      <a:pt x="8844" y="21600"/>
                      <a:pt x="8844" y="21600"/>
                      <a:pt x="8844" y="21600"/>
                    </a:cubicBezTo>
                    <a:cubicBezTo>
                      <a:pt x="8844" y="21600"/>
                      <a:pt x="9014" y="21600"/>
                      <a:pt x="9014" y="21600"/>
                    </a:cubicBezTo>
                    <a:cubicBezTo>
                      <a:pt x="9014" y="21600"/>
                      <a:pt x="9014" y="21600"/>
                      <a:pt x="9014" y="21600"/>
                    </a:cubicBezTo>
                    <a:cubicBezTo>
                      <a:pt x="9014" y="21600"/>
                      <a:pt x="9014" y="21600"/>
                      <a:pt x="9014" y="21600"/>
                    </a:cubicBezTo>
                    <a:cubicBezTo>
                      <a:pt x="9184" y="21600"/>
                      <a:pt x="9184" y="21600"/>
                      <a:pt x="9184" y="21600"/>
                    </a:cubicBezTo>
                    <a:cubicBezTo>
                      <a:pt x="9184" y="21600"/>
                      <a:pt x="9184" y="21600"/>
                      <a:pt x="9184" y="21449"/>
                    </a:cubicBezTo>
                    <a:cubicBezTo>
                      <a:pt x="9184" y="21449"/>
                      <a:pt x="9184" y="21449"/>
                      <a:pt x="9184" y="21449"/>
                    </a:cubicBezTo>
                    <a:cubicBezTo>
                      <a:pt x="9184" y="20543"/>
                      <a:pt x="10035" y="20090"/>
                      <a:pt x="10885" y="20845"/>
                    </a:cubicBezTo>
                    <a:cubicBezTo>
                      <a:pt x="11055" y="20996"/>
                      <a:pt x="11225" y="20996"/>
                      <a:pt x="11225" y="20996"/>
                    </a:cubicBezTo>
                    <a:cubicBezTo>
                      <a:pt x="11225" y="20996"/>
                      <a:pt x="11395" y="20996"/>
                      <a:pt x="11395" y="20996"/>
                    </a:cubicBezTo>
                    <a:cubicBezTo>
                      <a:pt x="11395" y="20845"/>
                      <a:pt x="11395" y="20845"/>
                      <a:pt x="11395" y="20694"/>
                    </a:cubicBezTo>
                    <a:cubicBezTo>
                      <a:pt x="11565" y="20694"/>
                      <a:pt x="11735" y="20543"/>
                      <a:pt x="11906" y="20543"/>
                    </a:cubicBezTo>
                    <a:cubicBezTo>
                      <a:pt x="12076" y="20543"/>
                      <a:pt x="12246" y="20543"/>
                      <a:pt x="12416" y="20543"/>
                    </a:cubicBezTo>
                    <a:cubicBezTo>
                      <a:pt x="12586" y="20694"/>
                      <a:pt x="12926" y="20694"/>
                      <a:pt x="13096" y="20694"/>
                    </a:cubicBezTo>
                    <a:cubicBezTo>
                      <a:pt x="13266" y="20694"/>
                      <a:pt x="13776" y="20543"/>
                      <a:pt x="13946" y="20392"/>
                    </a:cubicBezTo>
                    <a:cubicBezTo>
                      <a:pt x="13946" y="20392"/>
                      <a:pt x="14117" y="20392"/>
                      <a:pt x="14117" y="20392"/>
                    </a:cubicBezTo>
                    <a:cubicBezTo>
                      <a:pt x="14117" y="20392"/>
                      <a:pt x="14117" y="20392"/>
                      <a:pt x="14117" y="20392"/>
                    </a:cubicBezTo>
                    <a:cubicBezTo>
                      <a:pt x="14287" y="20392"/>
                      <a:pt x="14287" y="20392"/>
                      <a:pt x="14287" y="20392"/>
                    </a:cubicBezTo>
                    <a:cubicBezTo>
                      <a:pt x="14287" y="20392"/>
                      <a:pt x="15647" y="20392"/>
                      <a:pt x="17178" y="20392"/>
                    </a:cubicBezTo>
                    <a:cubicBezTo>
                      <a:pt x="17348" y="20392"/>
                      <a:pt x="17688" y="20392"/>
                      <a:pt x="17858" y="20392"/>
                    </a:cubicBezTo>
                    <a:cubicBezTo>
                      <a:pt x="20580" y="20392"/>
                      <a:pt x="21260" y="20392"/>
                      <a:pt x="21600" y="20392"/>
                    </a:cubicBezTo>
                    <a:cubicBezTo>
                      <a:pt x="21600" y="20241"/>
                      <a:pt x="21600" y="19787"/>
                      <a:pt x="21600" y="19334"/>
                    </a:cubicBezTo>
                    <a:cubicBezTo>
                      <a:pt x="21090" y="18730"/>
                      <a:pt x="21090" y="18730"/>
                      <a:pt x="21090" y="18730"/>
                    </a:cubicBezTo>
                    <a:cubicBezTo>
                      <a:pt x="19219" y="3323"/>
                      <a:pt x="19219" y="3323"/>
                      <a:pt x="19219" y="3323"/>
                    </a:cubicBezTo>
                    <a:cubicBezTo>
                      <a:pt x="21600" y="3323"/>
                      <a:pt x="21600" y="3323"/>
                      <a:pt x="21600" y="3323"/>
                    </a:cubicBezTo>
                    <a:cubicBezTo>
                      <a:pt x="19219" y="1813"/>
                      <a:pt x="17178" y="604"/>
                      <a:pt x="16328" y="151"/>
                    </a:cubicBezTo>
                    <a:cubicBezTo>
                      <a:pt x="16328" y="151"/>
                      <a:pt x="16328" y="151"/>
                      <a:pt x="16328" y="151"/>
                    </a:cubicBezTo>
                    <a:cubicBezTo>
                      <a:pt x="16157" y="151"/>
                      <a:pt x="16157" y="0"/>
                      <a:pt x="15987" y="0"/>
                    </a:cubicBezTo>
                    <a:cubicBezTo>
                      <a:pt x="15987" y="0"/>
                      <a:pt x="15987" y="0"/>
                      <a:pt x="15987" y="0"/>
                    </a:cubicBezTo>
                    <a:cubicBezTo>
                      <a:pt x="15987" y="453"/>
                      <a:pt x="15987" y="453"/>
                      <a:pt x="15987" y="453"/>
                    </a:cubicBezTo>
                    <a:cubicBezTo>
                      <a:pt x="15987" y="453"/>
                      <a:pt x="15987" y="453"/>
                      <a:pt x="15987" y="453"/>
                    </a:cubicBezTo>
                    <a:cubicBezTo>
                      <a:pt x="15987" y="453"/>
                      <a:pt x="15987" y="453"/>
                      <a:pt x="15987" y="604"/>
                    </a:cubicBezTo>
                    <a:cubicBezTo>
                      <a:pt x="15987" y="604"/>
                      <a:pt x="15987" y="604"/>
                      <a:pt x="15987" y="755"/>
                    </a:cubicBezTo>
                    <a:cubicBezTo>
                      <a:pt x="15987" y="755"/>
                      <a:pt x="15987" y="755"/>
                      <a:pt x="15987" y="906"/>
                    </a:cubicBezTo>
                    <a:cubicBezTo>
                      <a:pt x="15987" y="906"/>
                      <a:pt x="15987" y="906"/>
                      <a:pt x="15987" y="906"/>
                    </a:cubicBezTo>
                    <a:cubicBezTo>
                      <a:pt x="15987" y="1057"/>
                      <a:pt x="15987" y="1057"/>
                      <a:pt x="15987" y="1057"/>
                    </a:cubicBezTo>
                    <a:cubicBezTo>
                      <a:pt x="15987" y="1057"/>
                      <a:pt x="15987" y="1208"/>
                      <a:pt x="15987" y="1208"/>
                    </a:cubicBezTo>
                    <a:cubicBezTo>
                      <a:pt x="15987" y="1208"/>
                      <a:pt x="15987" y="1208"/>
                      <a:pt x="15987" y="1208"/>
                    </a:cubicBezTo>
                    <a:cubicBezTo>
                      <a:pt x="15987" y="1359"/>
                      <a:pt x="15987" y="1359"/>
                      <a:pt x="15987" y="1510"/>
                    </a:cubicBezTo>
                    <a:cubicBezTo>
                      <a:pt x="15987" y="1510"/>
                      <a:pt x="15987" y="1510"/>
                      <a:pt x="15987" y="1510"/>
                    </a:cubicBezTo>
                    <a:cubicBezTo>
                      <a:pt x="15987" y="1510"/>
                      <a:pt x="15987" y="1510"/>
                      <a:pt x="15987" y="1510"/>
                    </a:cubicBezTo>
                    <a:cubicBezTo>
                      <a:pt x="15987" y="1662"/>
                      <a:pt x="15987" y="1662"/>
                      <a:pt x="15987" y="1662"/>
                    </a:cubicBezTo>
                    <a:cubicBezTo>
                      <a:pt x="15987" y="1662"/>
                      <a:pt x="15987" y="1662"/>
                      <a:pt x="15987" y="1662"/>
                    </a:cubicBezTo>
                    <a:cubicBezTo>
                      <a:pt x="15987" y="1662"/>
                      <a:pt x="15987" y="1662"/>
                      <a:pt x="15987" y="1662"/>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964"/>
                      <a:pt x="15987" y="1964"/>
                    </a:cubicBezTo>
                    <a:cubicBezTo>
                      <a:pt x="15987" y="1964"/>
                      <a:pt x="1598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647" y="2115"/>
                      <a:pt x="15647" y="2115"/>
                      <a:pt x="13776" y="2115"/>
                    </a:cubicBezTo>
                    <a:cubicBezTo>
                      <a:pt x="12586" y="2115"/>
                      <a:pt x="10885" y="2115"/>
                      <a:pt x="9865" y="2115"/>
                    </a:cubicBezTo>
                    <a:cubicBezTo>
                      <a:pt x="9694" y="2115"/>
                      <a:pt x="9524" y="2115"/>
                      <a:pt x="9524" y="2115"/>
                    </a:cubicBezTo>
                    <a:cubicBezTo>
                      <a:pt x="9524" y="6344"/>
                      <a:pt x="9524" y="6344"/>
                      <a:pt x="9524" y="6344"/>
                    </a:cubicBezTo>
                    <a:cubicBezTo>
                      <a:pt x="9524" y="6646"/>
                      <a:pt x="9014" y="6948"/>
                      <a:pt x="8334" y="7250"/>
                    </a:cubicBezTo>
                    <a:cubicBezTo>
                      <a:pt x="7994" y="7401"/>
                      <a:pt x="7654" y="7552"/>
                      <a:pt x="7483" y="7703"/>
                    </a:cubicBezTo>
                    <a:cubicBezTo>
                      <a:pt x="7483" y="10573"/>
                      <a:pt x="7483" y="10573"/>
                      <a:pt x="7483" y="10573"/>
                    </a:cubicBezTo>
                    <a:cubicBezTo>
                      <a:pt x="0" y="10573"/>
                      <a:pt x="0" y="10573"/>
                      <a:pt x="0" y="10573"/>
                    </a:cubicBezTo>
                    <a:cubicBezTo>
                      <a:pt x="0" y="11178"/>
                      <a:pt x="340" y="11480"/>
                      <a:pt x="680" y="11782"/>
                    </a:cubicBezTo>
                    <a:cubicBezTo>
                      <a:pt x="680" y="11782"/>
                      <a:pt x="850" y="11933"/>
                      <a:pt x="850" y="11933"/>
                    </a:cubicBezTo>
                    <a:cubicBezTo>
                      <a:pt x="1361" y="12386"/>
                      <a:pt x="1191" y="12839"/>
                      <a:pt x="1191" y="13292"/>
                    </a:cubicBezTo>
                    <a:cubicBezTo>
                      <a:pt x="1020" y="13745"/>
                      <a:pt x="1020" y="14199"/>
                      <a:pt x="1361" y="14803"/>
                    </a:cubicBezTo>
                    <a:cubicBezTo>
                      <a:pt x="2041" y="15558"/>
                      <a:pt x="1871" y="16917"/>
                      <a:pt x="680" y="18428"/>
                    </a:cubicBezTo>
                    <a:cubicBezTo>
                      <a:pt x="680" y="18579"/>
                      <a:pt x="680" y="18730"/>
                      <a:pt x="680" y="18881"/>
                    </a:cubicBezTo>
                    <a:cubicBezTo>
                      <a:pt x="680" y="18730"/>
                      <a:pt x="850" y="18730"/>
                      <a:pt x="850" y="18579"/>
                    </a:cubicBezTo>
                    <a:cubicBezTo>
                      <a:pt x="850" y="18579"/>
                      <a:pt x="850" y="18579"/>
                      <a:pt x="850" y="18579"/>
                    </a:cubicBezTo>
                    <a:cubicBezTo>
                      <a:pt x="1020" y="18579"/>
                      <a:pt x="1020" y="18579"/>
                      <a:pt x="1020" y="18579"/>
                    </a:cubicBezTo>
                    <a:cubicBezTo>
                      <a:pt x="1020" y="18579"/>
                      <a:pt x="1191" y="18579"/>
                      <a:pt x="1191" y="18579"/>
                    </a:cubicBezTo>
                    <a:cubicBezTo>
                      <a:pt x="1191" y="18579"/>
                      <a:pt x="1361" y="18579"/>
                      <a:pt x="1361" y="18579"/>
                    </a:cubicBezTo>
                    <a:cubicBezTo>
                      <a:pt x="1531" y="18579"/>
                      <a:pt x="1701" y="18579"/>
                      <a:pt x="2041" y="18579"/>
                    </a:cubicBezTo>
                    <a:cubicBezTo>
                      <a:pt x="2381" y="18579"/>
                      <a:pt x="2721" y="18579"/>
                      <a:pt x="2891" y="18579"/>
                    </a:cubicBezTo>
                    <a:cubicBezTo>
                      <a:pt x="2891" y="18579"/>
                      <a:pt x="2891" y="18579"/>
                      <a:pt x="3061" y="18579"/>
                    </a:cubicBezTo>
                    <a:cubicBezTo>
                      <a:pt x="3231" y="18579"/>
                      <a:pt x="3742" y="18428"/>
                      <a:pt x="4252" y="18428"/>
                    </a:cubicBezTo>
                    <a:cubicBezTo>
                      <a:pt x="4422" y="18428"/>
                      <a:pt x="4592" y="18428"/>
                      <a:pt x="4762" y="18579"/>
                    </a:cubicBezTo>
                    <a:cubicBezTo>
                      <a:pt x="5102" y="18730"/>
                      <a:pt x="5613" y="19183"/>
                      <a:pt x="5783" y="19334"/>
                    </a:cubicBezTo>
                    <a:cubicBezTo>
                      <a:pt x="6463" y="19334"/>
                      <a:pt x="6463" y="19334"/>
                      <a:pt x="6463" y="19334"/>
                    </a:cubicBezTo>
                    <a:cubicBezTo>
                      <a:pt x="6633" y="19485"/>
                      <a:pt x="6633" y="19485"/>
                      <a:pt x="6633" y="19485"/>
                    </a:cubicBezTo>
                    <a:cubicBezTo>
                      <a:pt x="6803" y="19938"/>
                      <a:pt x="7313" y="20694"/>
                      <a:pt x="7824" y="20845"/>
                    </a:cubicBezTo>
                    <a:cubicBezTo>
                      <a:pt x="7824" y="20996"/>
                      <a:pt x="7994" y="20996"/>
                      <a:pt x="7994" y="20996"/>
                    </a:cubicBezTo>
                    <a:cubicBezTo>
                      <a:pt x="8164" y="21147"/>
                      <a:pt x="8334" y="21298"/>
                      <a:pt x="8504" y="21449"/>
                    </a:cubicBezTo>
                    <a:cubicBezTo>
                      <a:pt x="8504" y="21449"/>
                      <a:pt x="8504" y="21449"/>
                      <a:pt x="8504" y="21449"/>
                    </a:cubicBezTo>
                    <a:cubicBezTo>
                      <a:pt x="8674" y="21449"/>
                      <a:pt x="8674" y="21600"/>
                      <a:pt x="8674" y="21600"/>
                    </a:cubicBezTo>
                    <a:cubicBezTo>
                      <a:pt x="8674" y="21600"/>
                      <a:pt x="8674" y="21600"/>
                      <a:pt x="8674" y="21600"/>
                    </a:cubicBezTo>
                    <a:cubicBezTo>
                      <a:pt x="8674" y="21600"/>
                      <a:pt x="8674" y="21600"/>
                      <a:pt x="8674"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597" name="Shape 8597"/>
              <p:cNvSpPr/>
              <p:nvPr/>
            </p:nvSpPr>
            <p:spPr>
              <a:xfrm>
                <a:off x="173223" y="1097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598" name="Shape 8598"/>
              <p:cNvSpPr/>
              <p:nvPr/>
            </p:nvSpPr>
            <p:spPr>
              <a:xfrm>
                <a:off x="167835" y="107783"/>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599" name="Shape 8599"/>
              <p:cNvSpPr/>
              <p:nvPr/>
            </p:nvSpPr>
            <p:spPr>
              <a:xfrm>
                <a:off x="2311" y="33586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00" name="Shape 8600"/>
              <p:cNvSpPr/>
              <p:nvPr/>
            </p:nvSpPr>
            <p:spPr>
              <a:xfrm>
                <a:off x="86998" y="3695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01" name="Shape 8601"/>
              <p:cNvSpPr/>
              <p:nvPr/>
            </p:nvSpPr>
            <p:spPr>
              <a:xfrm>
                <a:off x="83148" y="3656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7200"/>
                      <a:pt x="14400" y="14400"/>
                      <a:pt x="21600" y="21600"/>
                    </a:cubicBezTo>
                    <a:cubicBezTo>
                      <a:pt x="14400" y="14400"/>
                      <a:pt x="720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02" name="Shape 8602"/>
              <p:cNvSpPr/>
              <p:nvPr/>
            </p:nvSpPr>
            <p:spPr>
              <a:xfrm>
                <a:off x="4235" y="3402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03" name="Shape 8603"/>
              <p:cNvSpPr/>
              <p:nvPr/>
            </p:nvSpPr>
            <p:spPr>
              <a:xfrm>
                <a:off x="8085" y="3402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04" name="Shape 8604"/>
              <p:cNvSpPr/>
              <p:nvPr/>
            </p:nvSpPr>
            <p:spPr>
              <a:xfrm>
                <a:off x="11934" y="3402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05" name="Shape 8605"/>
              <p:cNvSpPr/>
              <p:nvPr/>
            </p:nvSpPr>
            <p:spPr>
              <a:xfrm>
                <a:off x="30795" y="332974"/>
                <a:ext cx="1539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700" y="21600"/>
                    </a:cubicBezTo>
                    <a:cubicBezTo>
                      <a:pt x="5400" y="21600"/>
                      <a:pt x="13500" y="0"/>
                      <a:pt x="21600" y="0"/>
                    </a:cubicBezTo>
                    <a:cubicBezTo>
                      <a:pt x="13500" y="0"/>
                      <a:pt x="5400" y="21600"/>
                      <a:pt x="270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06" name="Shape 8606"/>
              <p:cNvSpPr/>
              <p:nvPr/>
            </p:nvSpPr>
            <p:spPr>
              <a:xfrm>
                <a:off x="165911" y="13819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07" name="Shape 8607"/>
              <p:cNvSpPr/>
              <p:nvPr/>
            </p:nvSpPr>
            <p:spPr>
              <a:xfrm>
                <a:off x="173223" y="1135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08" name="Shape 8608"/>
              <p:cNvSpPr/>
              <p:nvPr/>
            </p:nvSpPr>
            <p:spPr>
              <a:xfrm>
                <a:off x="173223" y="1270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09" name="Shape 8609"/>
              <p:cNvSpPr/>
              <p:nvPr/>
            </p:nvSpPr>
            <p:spPr>
              <a:xfrm>
                <a:off x="173223" y="1174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10" name="Shape 8610"/>
              <p:cNvSpPr/>
              <p:nvPr/>
            </p:nvSpPr>
            <p:spPr>
              <a:xfrm>
                <a:off x="173223" y="1193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11" name="Shape 8611"/>
              <p:cNvSpPr/>
              <p:nvPr/>
            </p:nvSpPr>
            <p:spPr>
              <a:xfrm>
                <a:off x="173223" y="1097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12" name="Shape 8612"/>
              <p:cNvSpPr/>
              <p:nvPr/>
            </p:nvSpPr>
            <p:spPr>
              <a:xfrm>
                <a:off x="98160" y="161289"/>
                <a:ext cx="338749" cy="3156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84"/>
                    </a:moveTo>
                    <a:cubicBezTo>
                      <a:pt x="235" y="15789"/>
                      <a:pt x="235" y="15789"/>
                      <a:pt x="235" y="15789"/>
                    </a:cubicBezTo>
                    <a:cubicBezTo>
                      <a:pt x="235" y="15789"/>
                      <a:pt x="235" y="15789"/>
                      <a:pt x="235" y="15789"/>
                    </a:cubicBezTo>
                    <a:cubicBezTo>
                      <a:pt x="235" y="16042"/>
                      <a:pt x="352" y="16421"/>
                      <a:pt x="352" y="16547"/>
                    </a:cubicBezTo>
                    <a:cubicBezTo>
                      <a:pt x="822" y="17053"/>
                      <a:pt x="1174" y="17305"/>
                      <a:pt x="1174" y="17558"/>
                    </a:cubicBezTo>
                    <a:cubicBezTo>
                      <a:pt x="1174" y="17558"/>
                      <a:pt x="1174" y="17684"/>
                      <a:pt x="1174" y="17684"/>
                    </a:cubicBezTo>
                    <a:cubicBezTo>
                      <a:pt x="1174" y="17684"/>
                      <a:pt x="1174" y="17811"/>
                      <a:pt x="1174" y="17811"/>
                    </a:cubicBezTo>
                    <a:cubicBezTo>
                      <a:pt x="1174" y="17811"/>
                      <a:pt x="1174" y="17811"/>
                      <a:pt x="1174" y="17811"/>
                    </a:cubicBezTo>
                    <a:cubicBezTo>
                      <a:pt x="1174" y="17937"/>
                      <a:pt x="1174" y="17937"/>
                      <a:pt x="1174" y="17937"/>
                    </a:cubicBezTo>
                    <a:cubicBezTo>
                      <a:pt x="1174" y="18063"/>
                      <a:pt x="1174" y="18063"/>
                      <a:pt x="1174" y="18189"/>
                    </a:cubicBezTo>
                    <a:cubicBezTo>
                      <a:pt x="1174" y="18189"/>
                      <a:pt x="1174" y="18189"/>
                      <a:pt x="1174" y="18189"/>
                    </a:cubicBezTo>
                    <a:cubicBezTo>
                      <a:pt x="1174" y="18568"/>
                      <a:pt x="1174" y="18568"/>
                      <a:pt x="1174" y="18568"/>
                    </a:cubicBezTo>
                    <a:cubicBezTo>
                      <a:pt x="1174" y="18568"/>
                      <a:pt x="1174" y="18568"/>
                      <a:pt x="1174" y="18568"/>
                    </a:cubicBezTo>
                    <a:cubicBezTo>
                      <a:pt x="1174" y="18695"/>
                      <a:pt x="1174" y="18695"/>
                      <a:pt x="1174" y="18695"/>
                    </a:cubicBezTo>
                    <a:cubicBezTo>
                      <a:pt x="1174" y="18695"/>
                      <a:pt x="1174" y="18695"/>
                      <a:pt x="1174" y="18695"/>
                    </a:cubicBezTo>
                    <a:cubicBezTo>
                      <a:pt x="1174" y="18695"/>
                      <a:pt x="1174" y="18695"/>
                      <a:pt x="1174" y="18695"/>
                    </a:cubicBezTo>
                    <a:cubicBezTo>
                      <a:pt x="1174" y="18821"/>
                      <a:pt x="1174" y="18821"/>
                      <a:pt x="1291" y="18947"/>
                    </a:cubicBezTo>
                    <a:cubicBezTo>
                      <a:pt x="1526" y="18695"/>
                      <a:pt x="1643" y="18821"/>
                      <a:pt x="1878" y="18821"/>
                    </a:cubicBezTo>
                    <a:cubicBezTo>
                      <a:pt x="1878" y="18947"/>
                      <a:pt x="1878" y="18947"/>
                      <a:pt x="1878" y="18947"/>
                    </a:cubicBezTo>
                    <a:cubicBezTo>
                      <a:pt x="1996" y="18695"/>
                      <a:pt x="2113" y="18568"/>
                      <a:pt x="2348" y="18568"/>
                    </a:cubicBezTo>
                    <a:cubicBezTo>
                      <a:pt x="2465" y="18568"/>
                      <a:pt x="2583" y="18695"/>
                      <a:pt x="2817" y="18821"/>
                    </a:cubicBezTo>
                    <a:cubicBezTo>
                      <a:pt x="2817" y="18821"/>
                      <a:pt x="2935" y="18821"/>
                      <a:pt x="2935" y="18821"/>
                    </a:cubicBezTo>
                    <a:cubicBezTo>
                      <a:pt x="3052" y="18821"/>
                      <a:pt x="3287" y="18568"/>
                      <a:pt x="3287" y="18568"/>
                    </a:cubicBezTo>
                    <a:cubicBezTo>
                      <a:pt x="3639" y="18316"/>
                      <a:pt x="3757" y="18189"/>
                      <a:pt x="3874" y="18189"/>
                    </a:cubicBezTo>
                    <a:cubicBezTo>
                      <a:pt x="3991" y="18189"/>
                      <a:pt x="3991" y="18189"/>
                      <a:pt x="3991" y="18189"/>
                    </a:cubicBezTo>
                    <a:cubicBezTo>
                      <a:pt x="4343" y="18189"/>
                      <a:pt x="4696" y="19074"/>
                      <a:pt x="4696" y="19453"/>
                    </a:cubicBezTo>
                    <a:cubicBezTo>
                      <a:pt x="4696" y="19453"/>
                      <a:pt x="4813" y="19579"/>
                      <a:pt x="4930" y="19705"/>
                    </a:cubicBezTo>
                    <a:cubicBezTo>
                      <a:pt x="5048" y="19832"/>
                      <a:pt x="5165" y="19958"/>
                      <a:pt x="5165" y="20084"/>
                    </a:cubicBezTo>
                    <a:cubicBezTo>
                      <a:pt x="5165" y="20211"/>
                      <a:pt x="5165" y="20337"/>
                      <a:pt x="4930" y="20337"/>
                    </a:cubicBezTo>
                    <a:cubicBezTo>
                      <a:pt x="4930" y="20337"/>
                      <a:pt x="4930" y="20337"/>
                      <a:pt x="4930" y="20337"/>
                    </a:cubicBezTo>
                    <a:cubicBezTo>
                      <a:pt x="5283" y="20463"/>
                      <a:pt x="5283" y="20842"/>
                      <a:pt x="5400" y="20968"/>
                    </a:cubicBezTo>
                    <a:cubicBezTo>
                      <a:pt x="5400" y="21095"/>
                      <a:pt x="5400" y="21221"/>
                      <a:pt x="5400" y="21221"/>
                    </a:cubicBezTo>
                    <a:cubicBezTo>
                      <a:pt x="5400" y="21347"/>
                      <a:pt x="5517" y="21347"/>
                      <a:pt x="5517" y="21474"/>
                    </a:cubicBezTo>
                    <a:cubicBezTo>
                      <a:pt x="5517" y="21474"/>
                      <a:pt x="5517" y="21474"/>
                      <a:pt x="5517" y="21474"/>
                    </a:cubicBezTo>
                    <a:cubicBezTo>
                      <a:pt x="5517" y="21474"/>
                      <a:pt x="5517" y="21474"/>
                      <a:pt x="5517" y="21474"/>
                    </a:cubicBezTo>
                    <a:cubicBezTo>
                      <a:pt x="5517" y="21474"/>
                      <a:pt x="5517" y="21474"/>
                      <a:pt x="5517" y="21474"/>
                    </a:cubicBezTo>
                    <a:cubicBezTo>
                      <a:pt x="5517" y="21474"/>
                      <a:pt x="5635" y="21474"/>
                      <a:pt x="5635" y="21474"/>
                    </a:cubicBezTo>
                    <a:cubicBezTo>
                      <a:pt x="5635" y="21474"/>
                      <a:pt x="5635" y="21474"/>
                      <a:pt x="5635" y="21474"/>
                    </a:cubicBezTo>
                    <a:cubicBezTo>
                      <a:pt x="5635" y="21474"/>
                      <a:pt x="5635" y="21474"/>
                      <a:pt x="5635" y="21347"/>
                    </a:cubicBezTo>
                    <a:cubicBezTo>
                      <a:pt x="5752" y="21221"/>
                      <a:pt x="5870" y="21095"/>
                      <a:pt x="5987" y="21095"/>
                    </a:cubicBezTo>
                    <a:cubicBezTo>
                      <a:pt x="6104" y="21095"/>
                      <a:pt x="6104" y="21095"/>
                      <a:pt x="6104" y="21095"/>
                    </a:cubicBezTo>
                    <a:cubicBezTo>
                      <a:pt x="6222" y="21095"/>
                      <a:pt x="6222" y="21095"/>
                      <a:pt x="6222" y="21095"/>
                    </a:cubicBezTo>
                    <a:cubicBezTo>
                      <a:pt x="6222" y="21095"/>
                      <a:pt x="6222" y="21095"/>
                      <a:pt x="6222" y="21095"/>
                    </a:cubicBezTo>
                    <a:cubicBezTo>
                      <a:pt x="6339" y="21095"/>
                      <a:pt x="6339" y="21221"/>
                      <a:pt x="6339" y="21221"/>
                    </a:cubicBezTo>
                    <a:cubicBezTo>
                      <a:pt x="6339" y="21221"/>
                      <a:pt x="6339" y="21221"/>
                      <a:pt x="6339" y="21221"/>
                    </a:cubicBezTo>
                    <a:cubicBezTo>
                      <a:pt x="6339" y="21221"/>
                      <a:pt x="6457" y="21221"/>
                      <a:pt x="6457" y="21221"/>
                    </a:cubicBezTo>
                    <a:cubicBezTo>
                      <a:pt x="6457" y="21221"/>
                      <a:pt x="6457" y="21221"/>
                      <a:pt x="6457" y="21347"/>
                    </a:cubicBezTo>
                    <a:cubicBezTo>
                      <a:pt x="6457" y="21347"/>
                      <a:pt x="6457" y="21347"/>
                      <a:pt x="6457" y="21347"/>
                    </a:cubicBezTo>
                    <a:cubicBezTo>
                      <a:pt x="6574" y="21347"/>
                      <a:pt x="6574" y="21347"/>
                      <a:pt x="6574" y="21347"/>
                    </a:cubicBezTo>
                    <a:cubicBezTo>
                      <a:pt x="6574" y="21347"/>
                      <a:pt x="6574" y="21347"/>
                      <a:pt x="6574" y="21474"/>
                    </a:cubicBezTo>
                    <a:cubicBezTo>
                      <a:pt x="6574" y="21474"/>
                      <a:pt x="6574" y="21474"/>
                      <a:pt x="6574" y="21474"/>
                    </a:cubicBezTo>
                    <a:cubicBezTo>
                      <a:pt x="6574" y="21474"/>
                      <a:pt x="6574" y="21474"/>
                      <a:pt x="6691" y="21474"/>
                    </a:cubicBezTo>
                    <a:cubicBezTo>
                      <a:pt x="6691" y="21474"/>
                      <a:pt x="6691" y="21474"/>
                      <a:pt x="6691" y="21474"/>
                    </a:cubicBezTo>
                    <a:cubicBezTo>
                      <a:pt x="6691" y="21474"/>
                      <a:pt x="6691" y="21600"/>
                      <a:pt x="6691" y="21600"/>
                    </a:cubicBezTo>
                    <a:cubicBezTo>
                      <a:pt x="6691" y="21600"/>
                      <a:pt x="6691" y="21600"/>
                      <a:pt x="6691" y="21600"/>
                    </a:cubicBezTo>
                    <a:cubicBezTo>
                      <a:pt x="6809" y="21600"/>
                      <a:pt x="7043" y="21347"/>
                      <a:pt x="7043" y="21221"/>
                    </a:cubicBezTo>
                    <a:cubicBezTo>
                      <a:pt x="7161" y="20842"/>
                      <a:pt x="7865" y="20589"/>
                      <a:pt x="8100" y="20968"/>
                    </a:cubicBezTo>
                    <a:cubicBezTo>
                      <a:pt x="8100" y="20968"/>
                      <a:pt x="8217" y="21095"/>
                      <a:pt x="8100" y="21221"/>
                    </a:cubicBezTo>
                    <a:cubicBezTo>
                      <a:pt x="8100" y="21221"/>
                      <a:pt x="8100" y="21221"/>
                      <a:pt x="8100" y="21347"/>
                    </a:cubicBezTo>
                    <a:cubicBezTo>
                      <a:pt x="8217" y="21221"/>
                      <a:pt x="8217" y="21221"/>
                      <a:pt x="8217" y="21221"/>
                    </a:cubicBezTo>
                    <a:cubicBezTo>
                      <a:pt x="8335" y="21221"/>
                      <a:pt x="8335" y="21095"/>
                      <a:pt x="8452" y="21095"/>
                    </a:cubicBezTo>
                    <a:cubicBezTo>
                      <a:pt x="8452" y="21095"/>
                      <a:pt x="8452" y="21095"/>
                      <a:pt x="8570" y="21095"/>
                    </a:cubicBezTo>
                    <a:cubicBezTo>
                      <a:pt x="8570" y="21095"/>
                      <a:pt x="8570" y="21095"/>
                      <a:pt x="8570" y="21095"/>
                    </a:cubicBezTo>
                    <a:cubicBezTo>
                      <a:pt x="8570" y="21095"/>
                      <a:pt x="8570" y="20968"/>
                      <a:pt x="8570" y="20968"/>
                    </a:cubicBezTo>
                    <a:cubicBezTo>
                      <a:pt x="8687" y="20968"/>
                      <a:pt x="8687" y="20842"/>
                      <a:pt x="8687" y="20842"/>
                    </a:cubicBezTo>
                    <a:cubicBezTo>
                      <a:pt x="8687" y="20716"/>
                      <a:pt x="8687" y="20716"/>
                      <a:pt x="8687" y="20589"/>
                    </a:cubicBezTo>
                    <a:cubicBezTo>
                      <a:pt x="8687" y="20589"/>
                      <a:pt x="8804" y="20589"/>
                      <a:pt x="8804" y="20589"/>
                    </a:cubicBezTo>
                    <a:cubicBezTo>
                      <a:pt x="8804" y="20463"/>
                      <a:pt x="8804" y="20463"/>
                      <a:pt x="8804" y="20337"/>
                    </a:cubicBezTo>
                    <a:cubicBezTo>
                      <a:pt x="8804" y="20337"/>
                      <a:pt x="8804" y="20337"/>
                      <a:pt x="8804" y="20337"/>
                    </a:cubicBezTo>
                    <a:cubicBezTo>
                      <a:pt x="8922" y="20211"/>
                      <a:pt x="8922" y="20211"/>
                      <a:pt x="8922" y="20084"/>
                    </a:cubicBezTo>
                    <a:cubicBezTo>
                      <a:pt x="8922" y="20084"/>
                      <a:pt x="8922" y="19958"/>
                      <a:pt x="8804" y="19832"/>
                    </a:cubicBezTo>
                    <a:cubicBezTo>
                      <a:pt x="8804" y="19579"/>
                      <a:pt x="8687" y="19200"/>
                      <a:pt x="8922" y="19074"/>
                    </a:cubicBezTo>
                    <a:cubicBezTo>
                      <a:pt x="9039" y="19074"/>
                      <a:pt x="9157" y="19074"/>
                      <a:pt x="9274" y="19074"/>
                    </a:cubicBezTo>
                    <a:cubicBezTo>
                      <a:pt x="9626" y="19074"/>
                      <a:pt x="9743" y="18947"/>
                      <a:pt x="9861" y="18695"/>
                    </a:cubicBezTo>
                    <a:cubicBezTo>
                      <a:pt x="9978" y="18568"/>
                      <a:pt x="9978" y="18442"/>
                      <a:pt x="9978" y="18442"/>
                    </a:cubicBezTo>
                    <a:cubicBezTo>
                      <a:pt x="10096" y="18063"/>
                      <a:pt x="10213" y="17937"/>
                      <a:pt x="10330" y="17811"/>
                    </a:cubicBezTo>
                    <a:cubicBezTo>
                      <a:pt x="10330" y="17305"/>
                      <a:pt x="10448" y="16800"/>
                      <a:pt x="10800" y="16674"/>
                    </a:cubicBezTo>
                    <a:cubicBezTo>
                      <a:pt x="10800" y="16547"/>
                      <a:pt x="10800" y="16547"/>
                      <a:pt x="10917" y="16547"/>
                    </a:cubicBezTo>
                    <a:cubicBezTo>
                      <a:pt x="10917" y="16547"/>
                      <a:pt x="11035" y="16674"/>
                      <a:pt x="11035" y="16674"/>
                    </a:cubicBezTo>
                    <a:cubicBezTo>
                      <a:pt x="11152" y="16674"/>
                      <a:pt x="11152" y="16674"/>
                      <a:pt x="11152" y="16674"/>
                    </a:cubicBezTo>
                    <a:cubicBezTo>
                      <a:pt x="11270" y="16800"/>
                      <a:pt x="11504" y="16926"/>
                      <a:pt x="11504" y="16926"/>
                    </a:cubicBezTo>
                    <a:cubicBezTo>
                      <a:pt x="11504" y="16926"/>
                      <a:pt x="11504" y="16926"/>
                      <a:pt x="11504" y="16926"/>
                    </a:cubicBezTo>
                    <a:cubicBezTo>
                      <a:pt x="11622" y="16421"/>
                      <a:pt x="11857" y="16421"/>
                      <a:pt x="11974" y="16295"/>
                    </a:cubicBezTo>
                    <a:cubicBezTo>
                      <a:pt x="12091" y="16295"/>
                      <a:pt x="12091" y="16295"/>
                      <a:pt x="12091" y="16168"/>
                    </a:cubicBezTo>
                    <a:cubicBezTo>
                      <a:pt x="12209" y="15789"/>
                      <a:pt x="12443" y="15537"/>
                      <a:pt x="12678" y="15537"/>
                    </a:cubicBezTo>
                    <a:cubicBezTo>
                      <a:pt x="12796" y="15537"/>
                      <a:pt x="12913" y="15663"/>
                      <a:pt x="13030" y="15663"/>
                    </a:cubicBezTo>
                    <a:cubicBezTo>
                      <a:pt x="13148" y="15663"/>
                      <a:pt x="13265" y="15663"/>
                      <a:pt x="13265" y="15663"/>
                    </a:cubicBezTo>
                    <a:cubicBezTo>
                      <a:pt x="13265" y="15284"/>
                      <a:pt x="13617" y="15158"/>
                      <a:pt x="13852" y="15158"/>
                    </a:cubicBezTo>
                    <a:cubicBezTo>
                      <a:pt x="14087" y="15158"/>
                      <a:pt x="14322" y="15032"/>
                      <a:pt x="14557" y="14905"/>
                    </a:cubicBezTo>
                    <a:cubicBezTo>
                      <a:pt x="14557" y="14779"/>
                      <a:pt x="14674" y="14779"/>
                      <a:pt x="14791" y="14653"/>
                    </a:cubicBezTo>
                    <a:cubicBezTo>
                      <a:pt x="15026" y="14526"/>
                      <a:pt x="15261" y="14274"/>
                      <a:pt x="15496" y="14274"/>
                    </a:cubicBezTo>
                    <a:cubicBezTo>
                      <a:pt x="15613" y="14274"/>
                      <a:pt x="15730" y="14400"/>
                      <a:pt x="15730" y="14400"/>
                    </a:cubicBezTo>
                    <a:cubicBezTo>
                      <a:pt x="15848" y="14526"/>
                      <a:pt x="15965" y="14526"/>
                      <a:pt x="16435" y="14526"/>
                    </a:cubicBezTo>
                    <a:cubicBezTo>
                      <a:pt x="16552" y="14526"/>
                      <a:pt x="16552" y="14526"/>
                      <a:pt x="16552" y="14526"/>
                    </a:cubicBezTo>
                    <a:cubicBezTo>
                      <a:pt x="16904" y="14526"/>
                      <a:pt x="17139" y="14526"/>
                      <a:pt x="17139" y="14526"/>
                    </a:cubicBezTo>
                    <a:cubicBezTo>
                      <a:pt x="17139" y="14526"/>
                      <a:pt x="17257" y="14526"/>
                      <a:pt x="17257" y="14526"/>
                    </a:cubicBezTo>
                    <a:cubicBezTo>
                      <a:pt x="17257" y="14526"/>
                      <a:pt x="17257" y="14400"/>
                      <a:pt x="17374" y="14400"/>
                    </a:cubicBezTo>
                    <a:cubicBezTo>
                      <a:pt x="17491" y="14274"/>
                      <a:pt x="17609" y="14274"/>
                      <a:pt x="17843" y="14147"/>
                    </a:cubicBezTo>
                    <a:cubicBezTo>
                      <a:pt x="17961" y="14147"/>
                      <a:pt x="18196" y="14021"/>
                      <a:pt x="18430" y="14147"/>
                    </a:cubicBezTo>
                    <a:cubicBezTo>
                      <a:pt x="18430" y="14147"/>
                      <a:pt x="18548" y="14147"/>
                      <a:pt x="18665" y="14147"/>
                    </a:cubicBezTo>
                    <a:cubicBezTo>
                      <a:pt x="18900" y="14147"/>
                      <a:pt x="19252" y="14021"/>
                      <a:pt x="19604" y="14021"/>
                    </a:cubicBezTo>
                    <a:cubicBezTo>
                      <a:pt x="19957" y="13895"/>
                      <a:pt x="20191" y="13895"/>
                      <a:pt x="20426" y="13895"/>
                    </a:cubicBezTo>
                    <a:cubicBezTo>
                      <a:pt x="20661" y="13895"/>
                      <a:pt x="20778" y="13768"/>
                      <a:pt x="21013" y="13516"/>
                    </a:cubicBezTo>
                    <a:cubicBezTo>
                      <a:pt x="21013" y="13389"/>
                      <a:pt x="21013" y="13389"/>
                      <a:pt x="21130" y="13263"/>
                    </a:cubicBezTo>
                    <a:cubicBezTo>
                      <a:pt x="21130" y="13263"/>
                      <a:pt x="21130" y="13263"/>
                      <a:pt x="21130" y="13263"/>
                    </a:cubicBezTo>
                    <a:cubicBezTo>
                      <a:pt x="21130" y="13137"/>
                      <a:pt x="21248" y="13011"/>
                      <a:pt x="21248" y="12884"/>
                    </a:cubicBezTo>
                    <a:cubicBezTo>
                      <a:pt x="21365" y="12632"/>
                      <a:pt x="21365" y="12505"/>
                      <a:pt x="21365" y="12379"/>
                    </a:cubicBezTo>
                    <a:cubicBezTo>
                      <a:pt x="21483" y="12379"/>
                      <a:pt x="21483" y="12379"/>
                      <a:pt x="21483" y="12253"/>
                    </a:cubicBezTo>
                    <a:cubicBezTo>
                      <a:pt x="21483" y="12253"/>
                      <a:pt x="21483" y="12253"/>
                      <a:pt x="21483" y="12253"/>
                    </a:cubicBezTo>
                    <a:cubicBezTo>
                      <a:pt x="21483" y="12126"/>
                      <a:pt x="21483" y="12126"/>
                      <a:pt x="21483" y="12126"/>
                    </a:cubicBezTo>
                    <a:cubicBezTo>
                      <a:pt x="21483" y="12126"/>
                      <a:pt x="21483" y="12126"/>
                      <a:pt x="21483" y="12000"/>
                    </a:cubicBezTo>
                    <a:cubicBezTo>
                      <a:pt x="21483" y="12000"/>
                      <a:pt x="21483" y="12000"/>
                      <a:pt x="21483" y="12000"/>
                    </a:cubicBezTo>
                    <a:cubicBezTo>
                      <a:pt x="21483" y="11874"/>
                      <a:pt x="21483" y="11874"/>
                      <a:pt x="21483" y="11747"/>
                    </a:cubicBezTo>
                    <a:cubicBezTo>
                      <a:pt x="21483" y="11747"/>
                      <a:pt x="21483" y="11747"/>
                      <a:pt x="21483" y="11747"/>
                    </a:cubicBezTo>
                    <a:cubicBezTo>
                      <a:pt x="21483" y="11621"/>
                      <a:pt x="21483" y="11495"/>
                      <a:pt x="21483" y="11368"/>
                    </a:cubicBezTo>
                    <a:cubicBezTo>
                      <a:pt x="21483" y="11368"/>
                      <a:pt x="21483" y="11368"/>
                      <a:pt x="21600" y="11368"/>
                    </a:cubicBezTo>
                    <a:cubicBezTo>
                      <a:pt x="21600" y="11242"/>
                      <a:pt x="21600" y="11116"/>
                      <a:pt x="21600" y="10989"/>
                    </a:cubicBezTo>
                    <a:cubicBezTo>
                      <a:pt x="21600" y="10863"/>
                      <a:pt x="21600" y="10863"/>
                      <a:pt x="21600" y="10863"/>
                    </a:cubicBezTo>
                    <a:cubicBezTo>
                      <a:pt x="21600" y="10737"/>
                      <a:pt x="21600" y="10611"/>
                      <a:pt x="21600" y="10484"/>
                    </a:cubicBezTo>
                    <a:cubicBezTo>
                      <a:pt x="21600" y="10358"/>
                      <a:pt x="21600" y="10358"/>
                      <a:pt x="21600" y="10232"/>
                    </a:cubicBezTo>
                    <a:cubicBezTo>
                      <a:pt x="21600" y="10105"/>
                      <a:pt x="21600" y="9979"/>
                      <a:pt x="21600" y="9726"/>
                    </a:cubicBezTo>
                    <a:cubicBezTo>
                      <a:pt x="21600" y="9726"/>
                      <a:pt x="21600" y="9726"/>
                      <a:pt x="21600" y="9600"/>
                    </a:cubicBezTo>
                    <a:cubicBezTo>
                      <a:pt x="21600" y="9474"/>
                      <a:pt x="21600" y="9221"/>
                      <a:pt x="21600" y="9095"/>
                    </a:cubicBezTo>
                    <a:cubicBezTo>
                      <a:pt x="21600" y="8968"/>
                      <a:pt x="21600" y="8968"/>
                      <a:pt x="21600" y="8968"/>
                    </a:cubicBezTo>
                    <a:cubicBezTo>
                      <a:pt x="21248" y="9095"/>
                      <a:pt x="20896" y="9095"/>
                      <a:pt x="20778" y="9095"/>
                    </a:cubicBezTo>
                    <a:cubicBezTo>
                      <a:pt x="20778" y="9221"/>
                      <a:pt x="20661" y="9221"/>
                      <a:pt x="20661" y="9221"/>
                    </a:cubicBezTo>
                    <a:cubicBezTo>
                      <a:pt x="20426" y="9221"/>
                      <a:pt x="20426" y="9221"/>
                      <a:pt x="20426" y="9221"/>
                    </a:cubicBezTo>
                    <a:cubicBezTo>
                      <a:pt x="20426" y="8968"/>
                      <a:pt x="20426" y="8968"/>
                      <a:pt x="20426" y="8968"/>
                    </a:cubicBezTo>
                    <a:cubicBezTo>
                      <a:pt x="20426" y="8968"/>
                      <a:pt x="20426" y="7958"/>
                      <a:pt x="19839" y="7705"/>
                    </a:cubicBezTo>
                    <a:cubicBezTo>
                      <a:pt x="19252" y="7326"/>
                      <a:pt x="18430" y="7200"/>
                      <a:pt x="18430" y="7200"/>
                    </a:cubicBezTo>
                    <a:cubicBezTo>
                      <a:pt x="18313" y="7200"/>
                      <a:pt x="18313" y="7200"/>
                      <a:pt x="18313" y="7200"/>
                    </a:cubicBezTo>
                    <a:cubicBezTo>
                      <a:pt x="18313" y="7074"/>
                      <a:pt x="18313" y="7074"/>
                      <a:pt x="18313" y="7074"/>
                    </a:cubicBezTo>
                    <a:cubicBezTo>
                      <a:pt x="18313" y="7074"/>
                      <a:pt x="17843" y="6189"/>
                      <a:pt x="17491" y="5811"/>
                    </a:cubicBezTo>
                    <a:cubicBezTo>
                      <a:pt x="17257" y="5558"/>
                      <a:pt x="13852" y="3158"/>
                      <a:pt x="9391" y="0"/>
                    </a:cubicBezTo>
                    <a:cubicBezTo>
                      <a:pt x="7513" y="0"/>
                      <a:pt x="7513" y="0"/>
                      <a:pt x="7513" y="0"/>
                    </a:cubicBezTo>
                    <a:cubicBezTo>
                      <a:pt x="8804" y="12126"/>
                      <a:pt x="8804" y="12126"/>
                      <a:pt x="8804" y="12126"/>
                    </a:cubicBezTo>
                    <a:cubicBezTo>
                      <a:pt x="9157" y="12632"/>
                      <a:pt x="9157" y="12632"/>
                      <a:pt x="9157" y="12632"/>
                    </a:cubicBezTo>
                    <a:cubicBezTo>
                      <a:pt x="9157" y="12758"/>
                      <a:pt x="9157" y="12758"/>
                      <a:pt x="9157" y="12758"/>
                    </a:cubicBezTo>
                    <a:cubicBezTo>
                      <a:pt x="9274" y="13516"/>
                      <a:pt x="9157" y="14021"/>
                      <a:pt x="8922" y="14147"/>
                    </a:cubicBezTo>
                    <a:cubicBezTo>
                      <a:pt x="8804" y="14274"/>
                      <a:pt x="8687" y="14274"/>
                      <a:pt x="6104" y="14274"/>
                    </a:cubicBezTo>
                    <a:cubicBezTo>
                      <a:pt x="5165" y="14274"/>
                      <a:pt x="4226" y="14274"/>
                      <a:pt x="3757" y="14274"/>
                    </a:cubicBezTo>
                    <a:cubicBezTo>
                      <a:pt x="3757" y="14274"/>
                      <a:pt x="3639" y="14274"/>
                      <a:pt x="3639" y="14274"/>
                    </a:cubicBezTo>
                    <a:cubicBezTo>
                      <a:pt x="3522" y="14274"/>
                      <a:pt x="3052" y="14526"/>
                      <a:pt x="2817" y="14526"/>
                    </a:cubicBezTo>
                    <a:cubicBezTo>
                      <a:pt x="2583" y="14526"/>
                      <a:pt x="2465" y="14526"/>
                      <a:pt x="2230" y="14400"/>
                    </a:cubicBezTo>
                    <a:cubicBezTo>
                      <a:pt x="2230" y="14400"/>
                      <a:pt x="2113" y="14400"/>
                      <a:pt x="1996" y="14400"/>
                    </a:cubicBezTo>
                    <a:cubicBezTo>
                      <a:pt x="1996" y="14400"/>
                      <a:pt x="1996" y="14400"/>
                      <a:pt x="1996" y="14400"/>
                    </a:cubicBezTo>
                    <a:cubicBezTo>
                      <a:pt x="1996" y="14526"/>
                      <a:pt x="1878" y="14905"/>
                      <a:pt x="1643" y="14905"/>
                    </a:cubicBezTo>
                    <a:cubicBezTo>
                      <a:pt x="1409" y="14905"/>
                      <a:pt x="1291" y="14779"/>
                      <a:pt x="1057" y="14526"/>
                    </a:cubicBezTo>
                    <a:cubicBezTo>
                      <a:pt x="822" y="14274"/>
                      <a:pt x="704" y="14274"/>
                      <a:pt x="704" y="14274"/>
                    </a:cubicBezTo>
                    <a:cubicBezTo>
                      <a:pt x="704" y="14274"/>
                      <a:pt x="587" y="14400"/>
                      <a:pt x="587" y="14653"/>
                    </a:cubicBezTo>
                    <a:cubicBezTo>
                      <a:pt x="587" y="14779"/>
                      <a:pt x="587" y="14779"/>
                      <a:pt x="587" y="14905"/>
                    </a:cubicBezTo>
                    <a:cubicBezTo>
                      <a:pt x="587" y="14905"/>
                      <a:pt x="587" y="14905"/>
                      <a:pt x="587" y="14905"/>
                    </a:cubicBezTo>
                    <a:cubicBezTo>
                      <a:pt x="587" y="14905"/>
                      <a:pt x="470" y="15032"/>
                      <a:pt x="470" y="15032"/>
                    </a:cubicBezTo>
                    <a:cubicBezTo>
                      <a:pt x="470" y="15032"/>
                      <a:pt x="470" y="15032"/>
                      <a:pt x="470" y="15032"/>
                    </a:cubicBezTo>
                    <a:cubicBezTo>
                      <a:pt x="352" y="15158"/>
                      <a:pt x="352" y="15158"/>
                      <a:pt x="352" y="15158"/>
                    </a:cubicBezTo>
                    <a:cubicBezTo>
                      <a:pt x="235" y="15158"/>
                      <a:pt x="235" y="15158"/>
                      <a:pt x="235" y="15284"/>
                    </a:cubicBezTo>
                    <a:cubicBezTo>
                      <a:pt x="235" y="15284"/>
                      <a:pt x="117" y="15284"/>
                      <a:pt x="0" y="15284"/>
                    </a:cubicBezTo>
                    <a:cubicBezTo>
                      <a:pt x="0" y="15284"/>
                      <a:pt x="0" y="15284"/>
                      <a:pt x="0" y="15284"/>
                    </a:cubicBezTo>
                    <a:cubicBezTo>
                      <a:pt x="0" y="15284"/>
                      <a:pt x="0" y="15284"/>
                      <a:pt x="0" y="1528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13" name="Shape 8613"/>
              <p:cNvSpPr/>
              <p:nvPr/>
            </p:nvSpPr>
            <p:spPr>
              <a:xfrm>
                <a:off x="379554" y="2598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21600"/>
                    </a:lnTo>
                    <a:lnTo>
                      <a:pt x="21600" y="21600"/>
                    </a:lnTo>
                    <a:lnTo>
                      <a:pt x="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14" name="Shape 8614"/>
              <p:cNvSpPr/>
              <p:nvPr/>
            </p:nvSpPr>
            <p:spPr>
              <a:xfrm>
                <a:off x="423436" y="286781"/>
                <a:ext cx="1347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3086" y="21600"/>
                      <a:pt x="12343" y="21600"/>
                      <a:pt x="21600" y="0"/>
                    </a:cubicBezTo>
                    <a:cubicBezTo>
                      <a:pt x="21600" y="0"/>
                      <a:pt x="21600" y="0"/>
                      <a:pt x="21600" y="0"/>
                    </a:cubicBezTo>
                    <a:cubicBezTo>
                      <a:pt x="12343" y="21600"/>
                      <a:pt x="3086"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15" name="Shape 8615"/>
              <p:cNvSpPr/>
              <p:nvPr/>
            </p:nvSpPr>
            <p:spPr>
              <a:xfrm>
                <a:off x="115482" y="41381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16" name="Shape 8616"/>
              <p:cNvSpPr/>
              <p:nvPr/>
            </p:nvSpPr>
            <p:spPr>
              <a:xfrm>
                <a:off x="115482" y="41573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17" name="Shape 8617"/>
              <p:cNvSpPr/>
              <p:nvPr/>
            </p:nvSpPr>
            <p:spPr>
              <a:xfrm>
                <a:off x="92772" y="379167"/>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618" name="Shape 8618"/>
              <p:cNvSpPr/>
              <p:nvPr/>
            </p:nvSpPr>
            <p:spPr>
              <a:xfrm>
                <a:off x="115482" y="4272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19" name="Shape 8619"/>
              <p:cNvSpPr/>
              <p:nvPr/>
            </p:nvSpPr>
            <p:spPr>
              <a:xfrm>
                <a:off x="200169" y="4677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20" name="Shape 8620"/>
              <p:cNvSpPr/>
              <p:nvPr/>
            </p:nvSpPr>
            <p:spPr>
              <a:xfrm>
                <a:off x="194782" y="4750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21" name="Shape 8621"/>
              <p:cNvSpPr/>
              <p:nvPr/>
            </p:nvSpPr>
            <p:spPr>
              <a:xfrm>
                <a:off x="190932" y="47116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22" name="Shape 8622"/>
              <p:cNvSpPr/>
              <p:nvPr/>
            </p:nvSpPr>
            <p:spPr>
              <a:xfrm>
                <a:off x="182271" y="4648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7200" y="10800"/>
                      <a:pt x="14400" y="0"/>
                      <a:pt x="21600" y="0"/>
                    </a:cubicBezTo>
                    <a:cubicBezTo>
                      <a:pt x="14400" y="0"/>
                      <a:pt x="72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23" name="Shape 8623"/>
              <p:cNvSpPr/>
              <p:nvPr/>
            </p:nvSpPr>
            <p:spPr>
              <a:xfrm>
                <a:off x="189007" y="46385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24" name="Shape 8624"/>
              <p:cNvSpPr/>
              <p:nvPr/>
            </p:nvSpPr>
            <p:spPr>
              <a:xfrm>
                <a:off x="187083" y="4692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25" name="Shape 8625"/>
              <p:cNvSpPr/>
              <p:nvPr/>
            </p:nvSpPr>
            <p:spPr>
              <a:xfrm>
                <a:off x="225577" y="4692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26" name="Shape 8626"/>
              <p:cNvSpPr/>
              <p:nvPr/>
            </p:nvSpPr>
            <p:spPr>
              <a:xfrm>
                <a:off x="186696" y="4677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27" name="Shape 8627"/>
              <p:cNvSpPr/>
              <p:nvPr/>
            </p:nvSpPr>
            <p:spPr>
              <a:xfrm>
                <a:off x="202094" y="4696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28" name="Shape 8628"/>
              <p:cNvSpPr/>
              <p:nvPr/>
            </p:nvSpPr>
            <p:spPr>
              <a:xfrm>
                <a:off x="177459" y="4667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108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29" name="Shape 8629"/>
              <p:cNvSpPr/>
              <p:nvPr/>
            </p:nvSpPr>
            <p:spPr>
              <a:xfrm>
                <a:off x="115482" y="423436"/>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7200"/>
                      <a:pt x="0" y="144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8630" name="Shape 8630"/>
              <p:cNvSpPr/>
              <p:nvPr/>
            </p:nvSpPr>
            <p:spPr>
              <a:xfrm>
                <a:off x="184772" y="467704"/>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21600"/>
                      <a:pt x="0" y="216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8631" name="Shape 8631"/>
              <p:cNvSpPr/>
              <p:nvPr/>
            </p:nvSpPr>
            <p:spPr>
              <a:xfrm>
                <a:off x="99509" y="3733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32" name="Shape 8632"/>
              <p:cNvSpPr/>
              <p:nvPr/>
            </p:nvSpPr>
            <p:spPr>
              <a:xfrm>
                <a:off x="112019" y="3695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640" y="14400"/>
                      <a:pt x="12960" y="21600"/>
                      <a:pt x="21600" y="21600"/>
                    </a:cubicBezTo>
                    <a:cubicBezTo>
                      <a:pt x="12960" y="21600"/>
                      <a:pt x="864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33" name="Shape 8633"/>
              <p:cNvSpPr/>
              <p:nvPr/>
            </p:nvSpPr>
            <p:spPr>
              <a:xfrm>
                <a:off x="105859" y="3705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34" name="Shape 8634"/>
              <p:cNvSpPr/>
              <p:nvPr/>
            </p:nvSpPr>
            <p:spPr>
              <a:xfrm>
                <a:off x="98546" y="37531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35" name="Shape 8635"/>
              <p:cNvSpPr/>
              <p:nvPr/>
            </p:nvSpPr>
            <p:spPr>
              <a:xfrm>
                <a:off x="93734" y="38455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36" name="Shape 8636"/>
              <p:cNvSpPr/>
              <p:nvPr/>
            </p:nvSpPr>
            <p:spPr>
              <a:xfrm>
                <a:off x="238663" y="376856"/>
                <a:ext cx="163602" cy="10971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814"/>
                    </a:moveTo>
                    <a:cubicBezTo>
                      <a:pt x="21355" y="12814"/>
                      <a:pt x="21355" y="12814"/>
                      <a:pt x="21355" y="12814"/>
                    </a:cubicBezTo>
                    <a:cubicBezTo>
                      <a:pt x="21355" y="12814"/>
                      <a:pt x="21355" y="12814"/>
                      <a:pt x="21355" y="12814"/>
                    </a:cubicBezTo>
                    <a:cubicBezTo>
                      <a:pt x="21355" y="12814"/>
                      <a:pt x="21109" y="12814"/>
                      <a:pt x="21109" y="12814"/>
                    </a:cubicBezTo>
                    <a:cubicBezTo>
                      <a:pt x="21109" y="12814"/>
                      <a:pt x="21109" y="12814"/>
                      <a:pt x="21109" y="12814"/>
                    </a:cubicBezTo>
                    <a:cubicBezTo>
                      <a:pt x="21109" y="12814"/>
                      <a:pt x="21109" y="12814"/>
                      <a:pt x="21109" y="12447"/>
                    </a:cubicBezTo>
                    <a:cubicBezTo>
                      <a:pt x="20864" y="12447"/>
                      <a:pt x="20864" y="12447"/>
                      <a:pt x="20864" y="12447"/>
                    </a:cubicBezTo>
                    <a:cubicBezTo>
                      <a:pt x="20618" y="12447"/>
                      <a:pt x="20618" y="12447"/>
                      <a:pt x="20618" y="12447"/>
                    </a:cubicBezTo>
                    <a:cubicBezTo>
                      <a:pt x="20618" y="12447"/>
                      <a:pt x="20618" y="12447"/>
                      <a:pt x="20618" y="12447"/>
                    </a:cubicBezTo>
                    <a:cubicBezTo>
                      <a:pt x="20373" y="12081"/>
                      <a:pt x="20373" y="11349"/>
                      <a:pt x="20373" y="10617"/>
                    </a:cubicBezTo>
                    <a:cubicBezTo>
                      <a:pt x="20373" y="10617"/>
                      <a:pt x="20373" y="10617"/>
                      <a:pt x="20373" y="10251"/>
                    </a:cubicBezTo>
                    <a:cubicBezTo>
                      <a:pt x="19882" y="10617"/>
                      <a:pt x="19391" y="10617"/>
                      <a:pt x="19145" y="10617"/>
                    </a:cubicBezTo>
                    <a:cubicBezTo>
                      <a:pt x="18655" y="10251"/>
                      <a:pt x="18655" y="9885"/>
                      <a:pt x="18409" y="9519"/>
                    </a:cubicBezTo>
                    <a:cubicBezTo>
                      <a:pt x="18409" y="9519"/>
                      <a:pt x="18164" y="9153"/>
                      <a:pt x="18164" y="9153"/>
                    </a:cubicBezTo>
                    <a:cubicBezTo>
                      <a:pt x="18164" y="9153"/>
                      <a:pt x="18164" y="9153"/>
                      <a:pt x="18164" y="9153"/>
                    </a:cubicBezTo>
                    <a:cubicBezTo>
                      <a:pt x="17182" y="9153"/>
                      <a:pt x="17182" y="7322"/>
                      <a:pt x="17182" y="6956"/>
                    </a:cubicBezTo>
                    <a:cubicBezTo>
                      <a:pt x="17182" y="6590"/>
                      <a:pt x="16445" y="5492"/>
                      <a:pt x="16200" y="5492"/>
                    </a:cubicBezTo>
                    <a:cubicBezTo>
                      <a:pt x="16200" y="5125"/>
                      <a:pt x="16200" y="5125"/>
                      <a:pt x="16200" y="5125"/>
                    </a:cubicBezTo>
                    <a:cubicBezTo>
                      <a:pt x="15709" y="4759"/>
                      <a:pt x="15464" y="4027"/>
                      <a:pt x="15464" y="3295"/>
                    </a:cubicBezTo>
                    <a:cubicBezTo>
                      <a:pt x="15464" y="3295"/>
                      <a:pt x="15218" y="2929"/>
                      <a:pt x="15218" y="2929"/>
                    </a:cubicBezTo>
                    <a:cubicBezTo>
                      <a:pt x="15218" y="2929"/>
                      <a:pt x="14973" y="2563"/>
                      <a:pt x="14973" y="2563"/>
                    </a:cubicBezTo>
                    <a:cubicBezTo>
                      <a:pt x="14973" y="2563"/>
                      <a:pt x="14973" y="2563"/>
                      <a:pt x="14973" y="2563"/>
                    </a:cubicBezTo>
                    <a:cubicBezTo>
                      <a:pt x="14973" y="2563"/>
                      <a:pt x="14973" y="2197"/>
                      <a:pt x="14973" y="2197"/>
                    </a:cubicBezTo>
                    <a:cubicBezTo>
                      <a:pt x="14973" y="2197"/>
                      <a:pt x="14973" y="2197"/>
                      <a:pt x="14973" y="2197"/>
                    </a:cubicBezTo>
                    <a:cubicBezTo>
                      <a:pt x="14973" y="1831"/>
                      <a:pt x="14973" y="1831"/>
                      <a:pt x="14973" y="1464"/>
                    </a:cubicBezTo>
                    <a:cubicBezTo>
                      <a:pt x="14973" y="1464"/>
                      <a:pt x="14973" y="1464"/>
                      <a:pt x="14973" y="1464"/>
                    </a:cubicBezTo>
                    <a:cubicBezTo>
                      <a:pt x="14973" y="1464"/>
                      <a:pt x="14973" y="1098"/>
                      <a:pt x="14973" y="732"/>
                    </a:cubicBezTo>
                    <a:cubicBezTo>
                      <a:pt x="14973" y="732"/>
                      <a:pt x="14973" y="732"/>
                      <a:pt x="14973" y="732"/>
                    </a:cubicBezTo>
                    <a:cubicBezTo>
                      <a:pt x="14973" y="732"/>
                      <a:pt x="14973" y="732"/>
                      <a:pt x="14727" y="732"/>
                    </a:cubicBezTo>
                    <a:cubicBezTo>
                      <a:pt x="14482" y="732"/>
                      <a:pt x="14236" y="732"/>
                      <a:pt x="13991" y="732"/>
                    </a:cubicBezTo>
                    <a:cubicBezTo>
                      <a:pt x="13991" y="366"/>
                      <a:pt x="13991" y="366"/>
                      <a:pt x="13991" y="366"/>
                    </a:cubicBezTo>
                    <a:cubicBezTo>
                      <a:pt x="13991" y="366"/>
                      <a:pt x="13745" y="366"/>
                      <a:pt x="13745" y="366"/>
                    </a:cubicBezTo>
                    <a:cubicBezTo>
                      <a:pt x="13745" y="366"/>
                      <a:pt x="13745" y="366"/>
                      <a:pt x="13745" y="366"/>
                    </a:cubicBezTo>
                    <a:cubicBezTo>
                      <a:pt x="13745" y="366"/>
                      <a:pt x="13745" y="366"/>
                      <a:pt x="13745" y="366"/>
                    </a:cubicBezTo>
                    <a:cubicBezTo>
                      <a:pt x="13745" y="366"/>
                      <a:pt x="13500" y="366"/>
                      <a:pt x="13500" y="366"/>
                    </a:cubicBezTo>
                    <a:cubicBezTo>
                      <a:pt x="13500" y="366"/>
                      <a:pt x="13500" y="366"/>
                      <a:pt x="13500" y="366"/>
                    </a:cubicBezTo>
                    <a:cubicBezTo>
                      <a:pt x="13500" y="366"/>
                      <a:pt x="13500" y="366"/>
                      <a:pt x="13500" y="366"/>
                    </a:cubicBezTo>
                    <a:cubicBezTo>
                      <a:pt x="13500" y="366"/>
                      <a:pt x="13500" y="366"/>
                      <a:pt x="13500" y="366"/>
                    </a:cubicBezTo>
                    <a:cubicBezTo>
                      <a:pt x="13500" y="0"/>
                      <a:pt x="13500" y="0"/>
                      <a:pt x="13500" y="0"/>
                    </a:cubicBezTo>
                    <a:cubicBezTo>
                      <a:pt x="13500" y="0"/>
                      <a:pt x="13500" y="0"/>
                      <a:pt x="13500" y="0"/>
                    </a:cubicBezTo>
                    <a:cubicBezTo>
                      <a:pt x="13255" y="0"/>
                      <a:pt x="13009" y="366"/>
                      <a:pt x="12764" y="732"/>
                    </a:cubicBezTo>
                    <a:cubicBezTo>
                      <a:pt x="12764" y="732"/>
                      <a:pt x="12518" y="732"/>
                      <a:pt x="12518" y="1098"/>
                    </a:cubicBezTo>
                    <a:cubicBezTo>
                      <a:pt x="12273" y="1098"/>
                      <a:pt x="12273" y="1464"/>
                      <a:pt x="12027" y="1464"/>
                    </a:cubicBezTo>
                    <a:cubicBezTo>
                      <a:pt x="11291" y="2197"/>
                      <a:pt x="10800" y="2563"/>
                      <a:pt x="10309" y="2563"/>
                    </a:cubicBezTo>
                    <a:cubicBezTo>
                      <a:pt x="10064" y="2563"/>
                      <a:pt x="9818" y="2563"/>
                      <a:pt x="9818" y="2563"/>
                    </a:cubicBezTo>
                    <a:cubicBezTo>
                      <a:pt x="9818" y="3661"/>
                      <a:pt x="9082" y="4393"/>
                      <a:pt x="8100" y="4027"/>
                    </a:cubicBezTo>
                    <a:cubicBezTo>
                      <a:pt x="8100" y="4027"/>
                      <a:pt x="7855" y="3661"/>
                      <a:pt x="7609" y="3661"/>
                    </a:cubicBezTo>
                    <a:cubicBezTo>
                      <a:pt x="7609" y="3661"/>
                      <a:pt x="7609" y="3661"/>
                      <a:pt x="7364" y="4393"/>
                    </a:cubicBezTo>
                    <a:cubicBezTo>
                      <a:pt x="7364" y="5492"/>
                      <a:pt x="6873" y="5858"/>
                      <a:pt x="6382" y="5858"/>
                    </a:cubicBezTo>
                    <a:cubicBezTo>
                      <a:pt x="6136" y="5858"/>
                      <a:pt x="6136" y="5858"/>
                      <a:pt x="6136" y="6224"/>
                    </a:cubicBezTo>
                    <a:cubicBezTo>
                      <a:pt x="6136" y="7688"/>
                      <a:pt x="5645" y="7688"/>
                      <a:pt x="5400" y="7688"/>
                    </a:cubicBezTo>
                    <a:cubicBezTo>
                      <a:pt x="4909" y="7688"/>
                      <a:pt x="4418" y="7322"/>
                      <a:pt x="3927" y="6956"/>
                    </a:cubicBezTo>
                    <a:cubicBezTo>
                      <a:pt x="3927" y="6956"/>
                      <a:pt x="3927" y="6956"/>
                      <a:pt x="3927" y="6956"/>
                    </a:cubicBezTo>
                    <a:cubicBezTo>
                      <a:pt x="3682" y="7322"/>
                      <a:pt x="3682" y="8420"/>
                      <a:pt x="3682" y="9153"/>
                    </a:cubicBezTo>
                    <a:cubicBezTo>
                      <a:pt x="3682" y="9519"/>
                      <a:pt x="3682" y="9519"/>
                      <a:pt x="3682" y="9519"/>
                    </a:cubicBezTo>
                    <a:cubicBezTo>
                      <a:pt x="3436" y="9519"/>
                      <a:pt x="3436" y="9519"/>
                      <a:pt x="3436" y="9519"/>
                    </a:cubicBezTo>
                    <a:cubicBezTo>
                      <a:pt x="3436" y="9519"/>
                      <a:pt x="2945" y="10251"/>
                      <a:pt x="2700" y="12081"/>
                    </a:cubicBezTo>
                    <a:cubicBezTo>
                      <a:pt x="2209" y="13546"/>
                      <a:pt x="1227" y="13912"/>
                      <a:pt x="491" y="13912"/>
                    </a:cubicBezTo>
                    <a:cubicBezTo>
                      <a:pt x="491" y="13912"/>
                      <a:pt x="491" y="13912"/>
                      <a:pt x="491" y="13912"/>
                    </a:cubicBezTo>
                    <a:cubicBezTo>
                      <a:pt x="491" y="13912"/>
                      <a:pt x="491" y="13912"/>
                      <a:pt x="491" y="14278"/>
                    </a:cubicBezTo>
                    <a:cubicBezTo>
                      <a:pt x="736" y="14644"/>
                      <a:pt x="736" y="15376"/>
                      <a:pt x="736" y="16108"/>
                    </a:cubicBezTo>
                    <a:cubicBezTo>
                      <a:pt x="491" y="16108"/>
                      <a:pt x="491" y="16475"/>
                      <a:pt x="491" y="16475"/>
                    </a:cubicBezTo>
                    <a:cubicBezTo>
                      <a:pt x="491" y="16475"/>
                      <a:pt x="491" y="16841"/>
                      <a:pt x="491" y="16841"/>
                    </a:cubicBezTo>
                    <a:cubicBezTo>
                      <a:pt x="491" y="16841"/>
                      <a:pt x="491" y="16841"/>
                      <a:pt x="245" y="17207"/>
                    </a:cubicBezTo>
                    <a:cubicBezTo>
                      <a:pt x="245" y="17207"/>
                      <a:pt x="245" y="17207"/>
                      <a:pt x="245" y="17573"/>
                    </a:cubicBezTo>
                    <a:cubicBezTo>
                      <a:pt x="245" y="17573"/>
                      <a:pt x="245" y="17939"/>
                      <a:pt x="245" y="17939"/>
                    </a:cubicBezTo>
                    <a:cubicBezTo>
                      <a:pt x="245" y="17939"/>
                      <a:pt x="0" y="18305"/>
                      <a:pt x="0" y="18305"/>
                    </a:cubicBezTo>
                    <a:cubicBezTo>
                      <a:pt x="0" y="18305"/>
                      <a:pt x="0" y="18305"/>
                      <a:pt x="0" y="18671"/>
                    </a:cubicBezTo>
                    <a:cubicBezTo>
                      <a:pt x="491" y="18671"/>
                      <a:pt x="736" y="19037"/>
                      <a:pt x="982" y="19769"/>
                    </a:cubicBezTo>
                    <a:cubicBezTo>
                      <a:pt x="982" y="19769"/>
                      <a:pt x="982" y="19769"/>
                      <a:pt x="982" y="19769"/>
                    </a:cubicBezTo>
                    <a:cubicBezTo>
                      <a:pt x="982" y="19769"/>
                      <a:pt x="1227" y="19769"/>
                      <a:pt x="1227" y="20136"/>
                    </a:cubicBezTo>
                    <a:cubicBezTo>
                      <a:pt x="1227" y="20136"/>
                      <a:pt x="1227" y="20136"/>
                      <a:pt x="1227" y="20136"/>
                    </a:cubicBezTo>
                    <a:cubicBezTo>
                      <a:pt x="1473" y="20502"/>
                      <a:pt x="1964" y="21234"/>
                      <a:pt x="2455" y="21600"/>
                    </a:cubicBezTo>
                    <a:cubicBezTo>
                      <a:pt x="2455" y="21600"/>
                      <a:pt x="2700" y="21600"/>
                      <a:pt x="2700" y="21600"/>
                    </a:cubicBezTo>
                    <a:cubicBezTo>
                      <a:pt x="2700" y="21600"/>
                      <a:pt x="2700" y="21600"/>
                      <a:pt x="2945" y="21600"/>
                    </a:cubicBezTo>
                    <a:cubicBezTo>
                      <a:pt x="3436" y="20502"/>
                      <a:pt x="4418" y="20136"/>
                      <a:pt x="5400" y="20136"/>
                    </a:cubicBezTo>
                    <a:cubicBezTo>
                      <a:pt x="5645" y="20136"/>
                      <a:pt x="6382" y="20502"/>
                      <a:pt x="6873" y="20868"/>
                    </a:cubicBezTo>
                    <a:cubicBezTo>
                      <a:pt x="6873" y="20868"/>
                      <a:pt x="6873" y="20868"/>
                      <a:pt x="6873" y="20868"/>
                    </a:cubicBezTo>
                    <a:cubicBezTo>
                      <a:pt x="6873" y="20868"/>
                      <a:pt x="6873" y="20868"/>
                      <a:pt x="6873" y="20868"/>
                    </a:cubicBezTo>
                    <a:cubicBezTo>
                      <a:pt x="6873" y="20868"/>
                      <a:pt x="6873" y="20502"/>
                      <a:pt x="6627" y="20136"/>
                    </a:cubicBezTo>
                    <a:cubicBezTo>
                      <a:pt x="6627" y="19769"/>
                      <a:pt x="6627" y="19769"/>
                      <a:pt x="6627" y="19769"/>
                    </a:cubicBezTo>
                    <a:cubicBezTo>
                      <a:pt x="6382" y="18305"/>
                      <a:pt x="6136" y="17207"/>
                      <a:pt x="6382" y="16475"/>
                    </a:cubicBezTo>
                    <a:cubicBezTo>
                      <a:pt x="6627" y="16108"/>
                      <a:pt x="6873" y="15742"/>
                      <a:pt x="9327" y="15742"/>
                    </a:cubicBezTo>
                    <a:cubicBezTo>
                      <a:pt x="9573" y="15742"/>
                      <a:pt x="9818" y="15742"/>
                      <a:pt x="10309" y="15742"/>
                    </a:cubicBezTo>
                    <a:cubicBezTo>
                      <a:pt x="10309" y="15742"/>
                      <a:pt x="10309" y="15742"/>
                      <a:pt x="10555" y="15742"/>
                    </a:cubicBezTo>
                    <a:cubicBezTo>
                      <a:pt x="11045" y="15742"/>
                      <a:pt x="11782" y="15742"/>
                      <a:pt x="12273" y="16108"/>
                    </a:cubicBezTo>
                    <a:cubicBezTo>
                      <a:pt x="12273" y="16108"/>
                      <a:pt x="12273" y="16108"/>
                      <a:pt x="12273" y="16108"/>
                    </a:cubicBezTo>
                    <a:cubicBezTo>
                      <a:pt x="12518" y="16108"/>
                      <a:pt x="12518" y="16108"/>
                      <a:pt x="12764" y="16108"/>
                    </a:cubicBezTo>
                    <a:cubicBezTo>
                      <a:pt x="12764" y="16108"/>
                      <a:pt x="12764" y="16108"/>
                      <a:pt x="12764" y="16108"/>
                    </a:cubicBezTo>
                    <a:cubicBezTo>
                      <a:pt x="13009" y="16108"/>
                      <a:pt x="13009" y="16108"/>
                      <a:pt x="13255" y="16108"/>
                    </a:cubicBezTo>
                    <a:cubicBezTo>
                      <a:pt x="13255" y="16108"/>
                      <a:pt x="13255" y="16108"/>
                      <a:pt x="13255" y="16108"/>
                    </a:cubicBezTo>
                    <a:cubicBezTo>
                      <a:pt x="13500" y="16108"/>
                      <a:pt x="13500" y="16108"/>
                      <a:pt x="13500" y="16108"/>
                    </a:cubicBezTo>
                    <a:cubicBezTo>
                      <a:pt x="13500" y="16108"/>
                      <a:pt x="13745" y="16475"/>
                      <a:pt x="13745" y="16475"/>
                    </a:cubicBezTo>
                    <a:cubicBezTo>
                      <a:pt x="13745" y="16108"/>
                      <a:pt x="13991" y="16108"/>
                      <a:pt x="13991" y="15742"/>
                    </a:cubicBezTo>
                    <a:cubicBezTo>
                      <a:pt x="13991" y="15742"/>
                      <a:pt x="13991" y="15742"/>
                      <a:pt x="13991" y="15742"/>
                    </a:cubicBezTo>
                    <a:cubicBezTo>
                      <a:pt x="13991" y="15742"/>
                      <a:pt x="13991" y="15742"/>
                      <a:pt x="13991" y="15742"/>
                    </a:cubicBezTo>
                    <a:cubicBezTo>
                      <a:pt x="13991" y="15742"/>
                      <a:pt x="13991" y="15742"/>
                      <a:pt x="13991" y="15742"/>
                    </a:cubicBezTo>
                    <a:cubicBezTo>
                      <a:pt x="14482" y="15376"/>
                      <a:pt x="14482" y="15376"/>
                      <a:pt x="14482" y="15376"/>
                    </a:cubicBezTo>
                    <a:cubicBezTo>
                      <a:pt x="14482" y="15376"/>
                      <a:pt x="14482" y="15376"/>
                      <a:pt x="14482" y="15376"/>
                    </a:cubicBezTo>
                    <a:cubicBezTo>
                      <a:pt x="14973" y="15010"/>
                      <a:pt x="14973" y="15010"/>
                      <a:pt x="14973" y="15010"/>
                    </a:cubicBezTo>
                    <a:cubicBezTo>
                      <a:pt x="14973" y="15376"/>
                      <a:pt x="14973" y="15376"/>
                      <a:pt x="14973" y="15376"/>
                    </a:cubicBezTo>
                    <a:cubicBezTo>
                      <a:pt x="14973" y="15376"/>
                      <a:pt x="15218" y="15376"/>
                      <a:pt x="15218" y="15376"/>
                    </a:cubicBezTo>
                    <a:cubicBezTo>
                      <a:pt x="15464" y="15376"/>
                      <a:pt x="15709" y="15376"/>
                      <a:pt x="15955" y="15742"/>
                    </a:cubicBezTo>
                    <a:cubicBezTo>
                      <a:pt x="16445" y="15742"/>
                      <a:pt x="16691" y="15742"/>
                      <a:pt x="16936" y="15742"/>
                    </a:cubicBezTo>
                    <a:cubicBezTo>
                      <a:pt x="17182" y="15742"/>
                      <a:pt x="17182" y="15742"/>
                      <a:pt x="17182" y="15742"/>
                    </a:cubicBezTo>
                    <a:cubicBezTo>
                      <a:pt x="17182" y="15742"/>
                      <a:pt x="17182" y="15742"/>
                      <a:pt x="17182" y="15742"/>
                    </a:cubicBezTo>
                    <a:cubicBezTo>
                      <a:pt x="17427" y="15742"/>
                      <a:pt x="17427" y="15742"/>
                      <a:pt x="17673" y="15376"/>
                    </a:cubicBezTo>
                    <a:cubicBezTo>
                      <a:pt x="17673" y="15376"/>
                      <a:pt x="17673" y="15376"/>
                      <a:pt x="17918" y="15376"/>
                    </a:cubicBezTo>
                    <a:cubicBezTo>
                      <a:pt x="18164" y="14644"/>
                      <a:pt x="18655" y="14278"/>
                      <a:pt x="18900" y="14278"/>
                    </a:cubicBezTo>
                    <a:cubicBezTo>
                      <a:pt x="19882" y="14278"/>
                      <a:pt x="20864" y="13912"/>
                      <a:pt x="20864" y="13912"/>
                    </a:cubicBezTo>
                    <a:cubicBezTo>
                      <a:pt x="21109" y="13546"/>
                      <a:pt x="21355" y="13180"/>
                      <a:pt x="21355" y="13180"/>
                    </a:cubicBezTo>
                    <a:cubicBezTo>
                      <a:pt x="21355" y="13180"/>
                      <a:pt x="21355" y="13180"/>
                      <a:pt x="21600" y="13180"/>
                    </a:cubicBezTo>
                    <a:cubicBezTo>
                      <a:pt x="21600" y="13180"/>
                      <a:pt x="21600" y="13180"/>
                      <a:pt x="21600" y="13180"/>
                    </a:cubicBezTo>
                    <a:cubicBezTo>
                      <a:pt x="21600" y="13180"/>
                      <a:pt x="21600" y="13180"/>
                      <a:pt x="21600" y="13180"/>
                    </a:cubicBezTo>
                    <a:cubicBezTo>
                      <a:pt x="21600" y="12814"/>
                      <a:pt x="21600" y="12814"/>
                      <a:pt x="21600" y="1281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37" name="Shape 8637"/>
              <p:cNvSpPr/>
              <p:nvPr/>
            </p:nvSpPr>
            <p:spPr>
              <a:xfrm>
                <a:off x="394951" y="44422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38" name="Shape 8638"/>
              <p:cNvSpPr/>
              <p:nvPr/>
            </p:nvSpPr>
            <p:spPr>
              <a:xfrm>
                <a:off x="366081" y="4538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39" name="Shape 8639"/>
              <p:cNvSpPr/>
              <p:nvPr/>
            </p:nvSpPr>
            <p:spPr>
              <a:xfrm>
                <a:off x="360307" y="455769"/>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0" y="0"/>
                      <a:pt x="0" y="0"/>
                      <a:pt x="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8640" name="Shape 8640"/>
              <p:cNvSpPr/>
              <p:nvPr/>
            </p:nvSpPr>
            <p:spPr>
              <a:xfrm>
                <a:off x="353570" y="4484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257" y="21600"/>
                    </a:moveTo>
                    <a:cubicBezTo>
                      <a:pt x="6171" y="0"/>
                      <a:pt x="3086" y="0"/>
                      <a:pt x="0" y="0"/>
                    </a:cubicBezTo>
                    <a:cubicBezTo>
                      <a:pt x="3086" y="0"/>
                      <a:pt x="6171" y="0"/>
                      <a:pt x="9257" y="21600"/>
                    </a:cubicBezTo>
                    <a:cubicBezTo>
                      <a:pt x="15429" y="21600"/>
                      <a:pt x="18514" y="21600"/>
                      <a:pt x="21600" y="21600"/>
                    </a:cubicBezTo>
                    <a:cubicBezTo>
                      <a:pt x="21600" y="21600"/>
                      <a:pt x="21600" y="21600"/>
                      <a:pt x="21600" y="21600"/>
                    </a:cubicBezTo>
                    <a:cubicBezTo>
                      <a:pt x="18514" y="21600"/>
                      <a:pt x="15429" y="21600"/>
                      <a:pt x="9257"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41" name="Shape 8641"/>
              <p:cNvSpPr/>
              <p:nvPr/>
            </p:nvSpPr>
            <p:spPr>
              <a:xfrm>
                <a:off x="340097" y="4484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42" name="Shape 8642"/>
              <p:cNvSpPr/>
              <p:nvPr/>
            </p:nvSpPr>
            <p:spPr>
              <a:xfrm>
                <a:off x="236163" y="4677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6200" y="7200"/>
                      <a:pt x="21600" y="21600"/>
                    </a:cubicBezTo>
                    <a:cubicBezTo>
                      <a:pt x="16200" y="72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43" name="Shape 8643"/>
              <p:cNvSpPr/>
              <p:nvPr/>
            </p:nvSpPr>
            <p:spPr>
              <a:xfrm>
                <a:off x="240975" y="47155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44" name="Shape 8644"/>
              <p:cNvSpPr/>
              <p:nvPr/>
            </p:nvSpPr>
            <p:spPr>
              <a:xfrm>
                <a:off x="333361" y="45769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45" name="Shape 8645"/>
              <p:cNvSpPr/>
              <p:nvPr/>
            </p:nvSpPr>
            <p:spPr>
              <a:xfrm>
                <a:off x="285243" y="477327"/>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646" name="Shape 8646"/>
              <p:cNvSpPr/>
              <p:nvPr/>
            </p:nvSpPr>
            <p:spPr>
              <a:xfrm>
                <a:off x="307377" y="4557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47" name="Shape 8647"/>
              <p:cNvSpPr/>
              <p:nvPr/>
            </p:nvSpPr>
            <p:spPr>
              <a:xfrm>
                <a:off x="330474" y="45769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48" name="Shape 8648"/>
              <p:cNvSpPr/>
              <p:nvPr/>
            </p:nvSpPr>
            <p:spPr>
              <a:xfrm>
                <a:off x="317577" y="450382"/>
                <a:ext cx="1347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5429" y="0"/>
                      <a:pt x="6171" y="0"/>
                      <a:pt x="0" y="0"/>
                    </a:cubicBezTo>
                    <a:cubicBezTo>
                      <a:pt x="6171" y="0"/>
                      <a:pt x="15429"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49" name="Shape 8649"/>
              <p:cNvSpPr/>
              <p:nvPr/>
            </p:nvSpPr>
            <p:spPr>
              <a:xfrm>
                <a:off x="343947" y="4465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0"/>
                      <a:pt x="21600" y="0"/>
                      <a:pt x="21600" y="0"/>
                    </a:cubicBezTo>
                    <a:cubicBezTo>
                      <a:pt x="0" y="21600"/>
                      <a:pt x="0" y="21600"/>
                      <a:pt x="0" y="21600"/>
                    </a:cubicBezTo>
                    <a:cubicBezTo>
                      <a:pt x="0" y="21600"/>
                      <a:pt x="0" y="21600"/>
                      <a:pt x="0" y="21600"/>
                    </a:cubicBezTo>
                    <a:cubicBezTo>
                      <a:pt x="10800" y="21600"/>
                      <a:pt x="10800" y="21600"/>
                      <a:pt x="10800" y="21600"/>
                    </a:cubicBezTo>
                    <a:cubicBezTo>
                      <a:pt x="10800" y="21600"/>
                      <a:pt x="10800" y="21600"/>
                      <a:pt x="10800" y="21600"/>
                    </a:cubicBez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50" name="Shape 8650"/>
              <p:cNvSpPr/>
              <p:nvPr/>
            </p:nvSpPr>
            <p:spPr>
              <a:xfrm>
                <a:off x="326624" y="45769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51" name="Shape 8651"/>
              <p:cNvSpPr/>
              <p:nvPr/>
            </p:nvSpPr>
            <p:spPr>
              <a:xfrm>
                <a:off x="342984" y="4538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52" name="Shape 8652"/>
              <p:cNvSpPr/>
              <p:nvPr/>
            </p:nvSpPr>
            <p:spPr>
              <a:xfrm>
                <a:off x="285243" y="477327"/>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653" name="Shape 8653"/>
              <p:cNvSpPr/>
              <p:nvPr/>
            </p:nvSpPr>
            <p:spPr>
              <a:xfrm>
                <a:off x="341059" y="38070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54" name="Shape 8654"/>
              <p:cNvSpPr/>
              <p:nvPr/>
            </p:nvSpPr>
            <p:spPr>
              <a:xfrm>
                <a:off x="267921" y="4070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10800"/>
                      <a:pt x="0" y="0"/>
                    </a:cubicBezTo>
                    <a:cubicBezTo>
                      <a:pt x="72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55" name="Shape 8655"/>
              <p:cNvSpPr/>
              <p:nvPr/>
            </p:nvSpPr>
            <p:spPr>
              <a:xfrm>
                <a:off x="237125" y="4523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56" name="Shape 8656"/>
              <p:cNvSpPr/>
              <p:nvPr/>
            </p:nvSpPr>
            <p:spPr>
              <a:xfrm>
                <a:off x="337210" y="3787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57" name="Shape 8657"/>
              <p:cNvSpPr/>
              <p:nvPr/>
            </p:nvSpPr>
            <p:spPr>
              <a:xfrm>
                <a:off x="240588" y="4600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58" name="Shape 8658"/>
              <p:cNvSpPr/>
              <p:nvPr/>
            </p:nvSpPr>
            <p:spPr>
              <a:xfrm>
                <a:off x="235201" y="4561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59" name="Shape 8659"/>
              <p:cNvSpPr/>
              <p:nvPr/>
            </p:nvSpPr>
            <p:spPr>
              <a:xfrm>
                <a:off x="238663" y="4638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60" name="Shape 8660"/>
              <p:cNvSpPr/>
              <p:nvPr/>
            </p:nvSpPr>
            <p:spPr>
              <a:xfrm>
                <a:off x="233275" y="465779"/>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661" name="Shape 8661"/>
              <p:cNvSpPr/>
              <p:nvPr/>
            </p:nvSpPr>
            <p:spPr>
              <a:xfrm>
                <a:off x="359920" y="195934"/>
                <a:ext cx="311345" cy="242514"/>
              </a:xfrm>
              <a:custGeom>
                <a:avLst/>
                <a:gdLst/>
                <a:ahLst/>
                <a:cxnLst>
                  <a:cxn ang="0">
                    <a:pos x="wd2" y="hd2"/>
                  </a:cxn>
                  <a:cxn ang="5400000">
                    <a:pos x="wd2" y="hd2"/>
                  </a:cxn>
                  <a:cxn ang="10800000">
                    <a:pos x="wd2" y="hd2"/>
                  </a:cxn>
                  <a:cxn ang="16200000">
                    <a:pos x="wd2" y="hd2"/>
                  </a:cxn>
                </a:cxnLst>
                <a:rect l="0" t="0" r="r" b="b"/>
                <a:pathLst>
                  <a:path w="21568" h="21600" fill="norm" stroke="1" extrusionOk="0">
                    <a:moveTo>
                      <a:pt x="18551" y="17836"/>
                    </a:moveTo>
                    <a:cubicBezTo>
                      <a:pt x="18551" y="17345"/>
                      <a:pt x="18551" y="17182"/>
                      <a:pt x="18678" y="16855"/>
                    </a:cubicBezTo>
                    <a:cubicBezTo>
                      <a:pt x="18678" y="16691"/>
                      <a:pt x="18805" y="16691"/>
                      <a:pt x="18805" y="16200"/>
                    </a:cubicBezTo>
                    <a:cubicBezTo>
                      <a:pt x="18932" y="15218"/>
                      <a:pt x="20838" y="12764"/>
                      <a:pt x="21092" y="12436"/>
                    </a:cubicBezTo>
                    <a:cubicBezTo>
                      <a:pt x="21219" y="12109"/>
                      <a:pt x="21219" y="10800"/>
                      <a:pt x="21219" y="8018"/>
                    </a:cubicBezTo>
                    <a:cubicBezTo>
                      <a:pt x="21219" y="7364"/>
                      <a:pt x="21346" y="6709"/>
                      <a:pt x="21473" y="5891"/>
                    </a:cubicBezTo>
                    <a:cubicBezTo>
                      <a:pt x="21600" y="5727"/>
                      <a:pt x="21600" y="5564"/>
                      <a:pt x="21473" y="5400"/>
                    </a:cubicBezTo>
                    <a:cubicBezTo>
                      <a:pt x="21346" y="5236"/>
                      <a:pt x="21219" y="5073"/>
                      <a:pt x="21219" y="4582"/>
                    </a:cubicBezTo>
                    <a:cubicBezTo>
                      <a:pt x="21346" y="4255"/>
                      <a:pt x="21092" y="4091"/>
                      <a:pt x="20965" y="3764"/>
                    </a:cubicBezTo>
                    <a:cubicBezTo>
                      <a:pt x="20838" y="3436"/>
                      <a:pt x="20711" y="3273"/>
                      <a:pt x="20711" y="2945"/>
                    </a:cubicBezTo>
                    <a:cubicBezTo>
                      <a:pt x="20711" y="2945"/>
                      <a:pt x="20711" y="2945"/>
                      <a:pt x="20711" y="2782"/>
                    </a:cubicBezTo>
                    <a:cubicBezTo>
                      <a:pt x="20711" y="2782"/>
                      <a:pt x="20711" y="2782"/>
                      <a:pt x="20711" y="2782"/>
                    </a:cubicBezTo>
                    <a:cubicBezTo>
                      <a:pt x="20711" y="2782"/>
                      <a:pt x="20711" y="2782"/>
                      <a:pt x="20711" y="2618"/>
                    </a:cubicBezTo>
                    <a:cubicBezTo>
                      <a:pt x="20711" y="2618"/>
                      <a:pt x="20711" y="2618"/>
                      <a:pt x="20711" y="2618"/>
                    </a:cubicBezTo>
                    <a:cubicBezTo>
                      <a:pt x="20711" y="2618"/>
                      <a:pt x="20711" y="2618"/>
                      <a:pt x="20711" y="2455"/>
                    </a:cubicBezTo>
                    <a:cubicBezTo>
                      <a:pt x="20711" y="2455"/>
                      <a:pt x="20711" y="2455"/>
                      <a:pt x="20711" y="2291"/>
                    </a:cubicBezTo>
                    <a:cubicBezTo>
                      <a:pt x="20711" y="2291"/>
                      <a:pt x="20711" y="2291"/>
                      <a:pt x="20711" y="2291"/>
                    </a:cubicBezTo>
                    <a:cubicBezTo>
                      <a:pt x="20711" y="2291"/>
                      <a:pt x="20711" y="2127"/>
                      <a:pt x="20711" y="2127"/>
                    </a:cubicBezTo>
                    <a:cubicBezTo>
                      <a:pt x="20711" y="2127"/>
                      <a:pt x="20711" y="2127"/>
                      <a:pt x="20711" y="2127"/>
                    </a:cubicBezTo>
                    <a:cubicBezTo>
                      <a:pt x="20584" y="1800"/>
                      <a:pt x="20584" y="1473"/>
                      <a:pt x="20584" y="1145"/>
                    </a:cubicBezTo>
                    <a:cubicBezTo>
                      <a:pt x="19567" y="1800"/>
                      <a:pt x="19567" y="1800"/>
                      <a:pt x="19567" y="1800"/>
                    </a:cubicBezTo>
                    <a:cubicBezTo>
                      <a:pt x="19440" y="1473"/>
                      <a:pt x="19440" y="1473"/>
                      <a:pt x="19440" y="1473"/>
                    </a:cubicBezTo>
                    <a:cubicBezTo>
                      <a:pt x="19440" y="1473"/>
                      <a:pt x="19186" y="982"/>
                      <a:pt x="18678" y="491"/>
                    </a:cubicBezTo>
                    <a:cubicBezTo>
                      <a:pt x="18551" y="491"/>
                      <a:pt x="18551" y="327"/>
                      <a:pt x="18551" y="327"/>
                    </a:cubicBezTo>
                    <a:cubicBezTo>
                      <a:pt x="18424" y="327"/>
                      <a:pt x="18424" y="327"/>
                      <a:pt x="18424" y="327"/>
                    </a:cubicBezTo>
                    <a:cubicBezTo>
                      <a:pt x="18424" y="327"/>
                      <a:pt x="18296" y="327"/>
                      <a:pt x="18296" y="164"/>
                    </a:cubicBezTo>
                    <a:cubicBezTo>
                      <a:pt x="18296" y="164"/>
                      <a:pt x="18169" y="164"/>
                      <a:pt x="18169" y="164"/>
                    </a:cubicBezTo>
                    <a:cubicBezTo>
                      <a:pt x="18169" y="164"/>
                      <a:pt x="18042" y="164"/>
                      <a:pt x="18042" y="164"/>
                    </a:cubicBezTo>
                    <a:cubicBezTo>
                      <a:pt x="18042" y="164"/>
                      <a:pt x="17915" y="164"/>
                      <a:pt x="17915" y="164"/>
                    </a:cubicBezTo>
                    <a:cubicBezTo>
                      <a:pt x="17915" y="164"/>
                      <a:pt x="17788" y="164"/>
                      <a:pt x="17788" y="164"/>
                    </a:cubicBezTo>
                    <a:cubicBezTo>
                      <a:pt x="17661" y="164"/>
                      <a:pt x="17661" y="164"/>
                      <a:pt x="17661" y="164"/>
                    </a:cubicBezTo>
                    <a:cubicBezTo>
                      <a:pt x="17534" y="0"/>
                      <a:pt x="17534" y="0"/>
                      <a:pt x="17534" y="0"/>
                    </a:cubicBezTo>
                    <a:cubicBezTo>
                      <a:pt x="17407" y="0"/>
                      <a:pt x="17407" y="0"/>
                      <a:pt x="17280" y="0"/>
                    </a:cubicBezTo>
                    <a:cubicBezTo>
                      <a:pt x="17280" y="0"/>
                      <a:pt x="17280" y="0"/>
                      <a:pt x="17153" y="0"/>
                    </a:cubicBezTo>
                    <a:cubicBezTo>
                      <a:pt x="17026" y="0"/>
                      <a:pt x="16899" y="0"/>
                      <a:pt x="16772" y="0"/>
                    </a:cubicBezTo>
                    <a:cubicBezTo>
                      <a:pt x="10673" y="4909"/>
                      <a:pt x="10673" y="4909"/>
                      <a:pt x="10673" y="4909"/>
                    </a:cubicBezTo>
                    <a:cubicBezTo>
                      <a:pt x="8005" y="7691"/>
                      <a:pt x="8005" y="7691"/>
                      <a:pt x="8005" y="7691"/>
                    </a:cubicBezTo>
                    <a:cubicBezTo>
                      <a:pt x="8005" y="7691"/>
                      <a:pt x="7496" y="7855"/>
                      <a:pt x="6861" y="8182"/>
                    </a:cubicBezTo>
                    <a:cubicBezTo>
                      <a:pt x="6861" y="8182"/>
                      <a:pt x="6861" y="8182"/>
                      <a:pt x="6861" y="8182"/>
                    </a:cubicBezTo>
                    <a:cubicBezTo>
                      <a:pt x="6861" y="8182"/>
                      <a:pt x="6734" y="8182"/>
                      <a:pt x="6734" y="8182"/>
                    </a:cubicBezTo>
                    <a:cubicBezTo>
                      <a:pt x="6734" y="8182"/>
                      <a:pt x="6734" y="8182"/>
                      <a:pt x="6734" y="8182"/>
                    </a:cubicBezTo>
                    <a:cubicBezTo>
                      <a:pt x="6607" y="8182"/>
                      <a:pt x="6607" y="8182"/>
                      <a:pt x="6607" y="8182"/>
                    </a:cubicBezTo>
                    <a:cubicBezTo>
                      <a:pt x="6607" y="8182"/>
                      <a:pt x="6480" y="8345"/>
                      <a:pt x="6480" y="8345"/>
                    </a:cubicBezTo>
                    <a:cubicBezTo>
                      <a:pt x="6480" y="8345"/>
                      <a:pt x="6480" y="8345"/>
                      <a:pt x="6480" y="8345"/>
                    </a:cubicBezTo>
                    <a:cubicBezTo>
                      <a:pt x="6353" y="8345"/>
                      <a:pt x="6353" y="8345"/>
                      <a:pt x="6353" y="8345"/>
                    </a:cubicBezTo>
                    <a:cubicBezTo>
                      <a:pt x="6353" y="8345"/>
                      <a:pt x="6226" y="8345"/>
                      <a:pt x="6226" y="8345"/>
                    </a:cubicBezTo>
                    <a:cubicBezTo>
                      <a:pt x="6226" y="8345"/>
                      <a:pt x="6226" y="8345"/>
                      <a:pt x="6226" y="8345"/>
                    </a:cubicBezTo>
                    <a:cubicBezTo>
                      <a:pt x="6099" y="8345"/>
                      <a:pt x="6099" y="8509"/>
                      <a:pt x="6099" y="8509"/>
                    </a:cubicBezTo>
                    <a:cubicBezTo>
                      <a:pt x="6099" y="8509"/>
                      <a:pt x="6099" y="8509"/>
                      <a:pt x="5972" y="8509"/>
                    </a:cubicBezTo>
                    <a:cubicBezTo>
                      <a:pt x="5972" y="8509"/>
                      <a:pt x="5972" y="8509"/>
                      <a:pt x="5972" y="8509"/>
                    </a:cubicBezTo>
                    <a:cubicBezTo>
                      <a:pt x="5972" y="8509"/>
                      <a:pt x="5845" y="8509"/>
                      <a:pt x="5845" y="8509"/>
                    </a:cubicBezTo>
                    <a:cubicBezTo>
                      <a:pt x="5845" y="8509"/>
                      <a:pt x="5845" y="8509"/>
                      <a:pt x="5845" y="8509"/>
                    </a:cubicBezTo>
                    <a:cubicBezTo>
                      <a:pt x="5845" y="8509"/>
                      <a:pt x="5845" y="8509"/>
                      <a:pt x="5718" y="8509"/>
                    </a:cubicBezTo>
                    <a:cubicBezTo>
                      <a:pt x="5718" y="8673"/>
                      <a:pt x="5845" y="8673"/>
                      <a:pt x="5845" y="8836"/>
                    </a:cubicBezTo>
                    <a:cubicBezTo>
                      <a:pt x="5845" y="9000"/>
                      <a:pt x="5845" y="9164"/>
                      <a:pt x="5845" y="9327"/>
                    </a:cubicBezTo>
                    <a:cubicBezTo>
                      <a:pt x="5845" y="9327"/>
                      <a:pt x="5845" y="9491"/>
                      <a:pt x="5845" y="9655"/>
                    </a:cubicBezTo>
                    <a:cubicBezTo>
                      <a:pt x="5845" y="9818"/>
                      <a:pt x="5845" y="9818"/>
                      <a:pt x="5845" y="9982"/>
                    </a:cubicBezTo>
                    <a:cubicBezTo>
                      <a:pt x="5845" y="10145"/>
                      <a:pt x="5845" y="10145"/>
                      <a:pt x="5845" y="10309"/>
                    </a:cubicBezTo>
                    <a:cubicBezTo>
                      <a:pt x="5845" y="10473"/>
                      <a:pt x="5845" y="10473"/>
                      <a:pt x="5845" y="10636"/>
                    </a:cubicBezTo>
                    <a:cubicBezTo>
                      <a:pt x="5845" y="10800"/>
                      <a:pt x="5845" y="10800"/>
                      <a:pt x="5845" y="10964"/>
                    </a:cubicBezTo>
                    <a:cubicBezTo>
                      <a:pt x="5845" y="10964"/>
                      <a:pt x="5845" y="11127"/>
                      <a:pt x="5845" y="11127"/>
                    </a:cubicBezTo>
                    <a:cubicBezTo>
                      <a:pt x="5845" y="11291"/>
                      <a:pt x="5845" y="11455"/>
                      <a:pt x="5845" y="11455"/>
                    </a:cubicBezTo>
                    <a:cubicBezTo>
                      <a:pt x="5845" y="11618"/>
                      <a:pt x="5845" y="11618"/>
                      <a:pt x="5845" y="11618"/>
                    </a:cubicBezTo>
                    <a:cubicBezTo>
                      <a:pt x="5845" y="11782"/>
                      <a:pt x="5718" y="11782"/>
                      <a:pt x="5718" y="11945"/>
                    </a:cubicBezTo>
                    <a:cubicBezTo>
                      <a:pt x="5718" y="11945"/>
                      <a:pt x="5718" y="11945"/>
                      <a:pt x="5718" y="12109"/>
                    </a:cubicBezTo>
                    <a:cubicBezTo>
                      <a:pt x="5718" y="12109"/>
                      <a:pt x="5718" y="12273"/>
                      <a:pt x="5718" y="12273"/>
                    </a:cubicBezTo>
                    <a:cubicBezTo>
                      <a:pt x="5718" y="12273"/>
                      <a:pt x="5718" y="12436"/>
                      <a:pt x="5718" y="12436"/>
                    </a:cubicBezTo>
                    <a:cubicBezTo>
                      <a:pt x="5718" y="12436"/>
                      <a:pt x="5718" y="12600"/>
                      <a:pt x="5718" y="12600"/>
                    </a:cubicBezTo>
                    <a:cubicBezTo>
                      <a:pt x="5718" y="12600"/>
                      <a:pt x="5718" y="12600"/>
                      <a:pt x="5718" y="12600"/>
                    </a:cubicBezTo>
                    <a:cubicBezTo>
                      <a:pt x="5718" y="12764"/>
                      <a:pt x="5718" y="12764"/>
                      <a:pt x="5718" y="12764"/>
                    </a:cubicBezTo>
                    <a:cubicBezTo>
                      <a:pt x="5718" y="12764"/>
                      <a:pt x="5718" y="12927"/>
                      <a:pt x="5718" y="12927"/>
                    </a:cubicBezTo>
                    <a:cubicBezTo>
                      <a:pt x="5718" y="12927"/>
                      <a:pt x="5718" y="12927"/>
                      <a:pt x="5718" y="12927"/>
                    </a:cubicBezTo>
                    <a:cubicBezTo>
                      <a:pt x="5718" y="13091"/>
                      <a:pt x="5718" y="13091"/>
                      <a:pt x="5718" y="13091"/>
                    </a:cubicBezTo>
                    <a:cubicBezTo>
                      <a:pt x="5718" y="13091"/>
                      <a:pt x="5718" y="13091"/>
                      <a:pt x="5718" y="13091"/>
                    </a:cubicBezTo>
                    <a:cubicBezTo>
                      <a:pt x="5718" y="13091"/>
                      <a:pt x="5718" y="13255"/>
                      <a:pt x="5718" y="13255"/>
                    </a:cubicBezTo>
                    <a:cubicBezTo>
                      <a:pt x="5718" y="13255"/>
                      <a:pt x="5718" y="13255"/>
                      <a:pt x="5718" y="13255"/>
                    </a:cubicBezTo>
                    <a:cubicBezTo>
                      <a:pt x="5718" y="13255"/>
                      <a:pt x="5718" y="13255"/>
                      <a:pt x="5718" y="13255"/>
                    </a:cubicBezTo>
                    <a:cubicBezTo>
                      <a:pt x="5718" y="13255"/>
                      <a:pt x="5718" y="13255"/>
                      <a:pt x="5718" y="13255"/>
                    </a:cubicBezTo>
                    <a:cubicBezTo>
                      <a:pt x="5718" y="13255"/>
                      <a:pt x="5718" y="13418"/>
                      <a:pt x="5718"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464" y="13745"/>
                      <a:pt x="5464" y="13909"/>
                    </a:cubicBezTo>
                    <a:cubicBezTo>
                      <a:pt x="5336" y="14400"/>
                      <a:pt x="5209" y="14564"/>
                      <a:pt x="5082" y="14727"/>
                    </a:cubicBezTo>
                    <a:cubicBezTo>
                      <a:pt x="5082" y="14891"/>
                      <a:pt x="5082" y="14891"/>
                      <a:pt x="5082" y="14891"/>
                    </a:cubicBezTo>
                    <a:cubicBezTo>
                      <a:pt x="4828" y="15218"/>
                      <a:pt x="4574" y="15709"/>
                      <a:pt x="4066" y="15709"/>
                    </a:cubicBezTo>
                    <a:cubicBezTo>
                      <a:pt x="3939" y="15709"/>
                      <a:pt x="3558" y="15709"/>
                      <a:pt x="3176" y="15873"/>
                    </a:cubicBezTo>
                    <a:cubicBezTo>
                      <a:pt x="2668" y="15873"/>
                      <a:pt x="2160" y="16036"/>
                      <a:pt x="1779" y="16036"/>
                    </a:cubicBezTo>
                    <a:cubicBezTo>
                      <a:pt x="1525" y="15873"/>
                      <a:pt x="1271" y="16036"/>
                      <a:pt x="1016" y="16200"/>
                    </a:cubicBezTo>
                    <a:cubicBezTo>
                      <a:pt x="889" y="16364"/>
                      <a:pt x="889" y="16364"/>
                      <a:pt x="762" y="16364"/>
                    </a:cubicBezTo>
                    <a:cubicBezTo>
                      <a:pt x="762" y="16527"/>
                      <a:pt x="635" y="16527"/>
                      <a:pt x="635" y="16527"/>
                    </a:cubicBezTo>
                    <a:cubicBezTo>
                      <a:pt x="635" y="16527"/>
                      <a:pt x="635" y="16527"/>
                      <a:pt x="635" y="16527"/>
                    </a:cubicBezTo>
                    <a:cubicBezTo>
                      <a:pt x="381" y="16527"/>
                      <a:pt x="127" y="16527"/>
                      <a:pt x="0" y="16527"/>
                    </a:cubicBezTo>
                    <a:cubicBezTo>
                      <a:pt x="0" y="16527"/>
                      <a:pt x="0" y="16527"/>
                      <a:pt x="0" y="16527"/>
                    </a:cubicBezTo>
                    <a:cubicBezTo>
                      <a:pt x="0" y="16527"/>
                      <a:pt x="0" y="16527"/>
                      <a:pt x="0" y="16527"/>
                    </a:cubicBezTo>
                    <a:cubicBezTo>
                      <a:pt x="0" y="16691"/>
                      <a:pt x="0" y="16691"/>
                      <a:pt x="0" y="16691"/>
                    </a:cubicBezTo>
                    <a:cubicBezTo>
                      <a:pt x="0" y="16691"/>
                      <a:pt x="0" y="16855"/>
                      <a:pt x="0" y="16855"/>
                    </a:cubicBezTo>
                    <a:cubicBezTo>
                      <a:pt x="0" y="16855"/>
                      <a:pt x="0" y="16855"/>
                      <a:pt x="0" y="16855"/>
                    </a:cubicBezTo>
                    <a:cubicBezTo>
                      <a:pt x="0" y="16855"/>
                      <a:pt x="0" y="16855"/>
                      <a:pt x="0" y="16855"/>
                    </a:cubicBezTo>
                    <a:cubicBezTo>
                      <a:pt x="0" y="17018"/>
                      <a:pt x="0" y="17018"/>
                      <a:pt x="0" y="17018"/>
                    </a:cubicBezTo>
                    <a:cubicBezTo>
                      <a:pt x="127" y="17182"/>
                      <a:pt x="127" y="17345"/>
                      <a:pt x="127" y="17509"/>
                    </a:cubicBezTo>
                    <a:cubicBezTo>
                      <a:pt x="254" y="17673"/>
                      <a:pt x="254" y="17836"/>
                      <a:pt x="381" y="18000"/>
                    </a:cubicBezTo>
                    <a:cubicBezTo>
                      <a:pt x="381" y="18000"/>
                      <a:pt x="381" y="18000"/>
                      <a:pt x="381" y="18000"/>
                    </a:cubicBezTo>
                    <a:cubicBezTo>
                      <a:pt x="508" y="18000"/>
                      <a:pt x="508" y="18000"/>
                      <a:pt x="508" y="18000"/>
                    </a:cubicBezTo>
                    <a:cubicBezTo>
                      <a:pt x="762" y="18327"/>
                      <a:pt x="1144" y="18818"/>
                      <a:pt x="1144" y="19309"/>
                    </a:cubicBezTo>
                    <a:cubicBezTo>
                      <a:pt x="1144" y="19636"/>
                      <a:pt x="1144" y="19636"/>
                      <a:pt x="1144" y="19636"/>
                    </a:cubicBezTo>
                    <a:cubicBezTo>
                      <a:pt x="1398" y="19636"/>
                      <a:pt x="1525" y="19800"/>
                      <a:pt x="1652" y="20127"/>
                    </a:cubicBezTo>
                    <a:cubicBezTo>
                      <a:pt x="1652" y="20127"/>
                      <a:pt x="1779" y="20291"/>
                      <a:pt x="1779" y="20291"/>
                    </a:cubicBezTo>
                    <a:cubicBezTo>
                      <a:pt x="1906" y="20291"/>
                      <a:pt x="2033" y="20291"/>
                      <a:pt x="2160" y="20291"/>
                    </a:cubicBezTo>
                    <a:cubicBezTo>
                      <a:pt x="2287" y="20127"/>
                      <a:pt x="2414" y="20127"/>
                      <a:pt x="2414" y="20127"/>
                    </a:cubicBezTo>
                    <a:cubicBezTo>
                      <a:pt x="2541" y="20127"/>
                      <a:pt x="2541" y="20127"/>
                      <a:pt x="2541" y="20127"/>
                    </a:cubicBezTo>
                    <a:cubicBezTo>
                      <a:pt x="2668" y="20291"/>
                      <a:pt x="2668" y="20291"/>
                      <a:pt x="2668" y="20291"/>
                    </a:cubicBezTo>
                    <a:cubicBezTo>
                      <a:pt x="2795" y="20455"/>
                      <a:pt x="2795" y="20618"/>
                      <a:pt x="2795" y="20945"/>
                    </a:cubicBezTo>
                    <a:cubicBezTo>
                      <a:pt x="2795" y="20945"/>
                      <a:pt x="2795" y="21109"/>
                      <a:pt x="2795" y="21273"/>
                    </a:cubicBezTo>
                    <a:cubicBezTo>
                      <a:pt x="2795" y="21273"/>
                      <a:pt x="2795" y="21273"/>
                      <a:pt x="2922" y="21273"/>
                    </a:cubicBezTo>
                    <a:cubicBezTo>
                      <a:pt x="2922" y="21273"/>
                      <a:pt x="2922" y="21273"/>
                      <a:pt x="2922" y="21273"/>
                    </a:cubicBezTo>
                    <a:cubicBezTo>
                      <a:pt x="2922" y="21273"/>
                      <a:pt x="2922" y="21273"/>
                      <a:pt x="2922" y="21273"/>
                    </a:cubicBezTo>
                    <a:cubicBezTo>
                      <a:pt x="2922" y="21109"/>
                      <a:pt x="2922" y="20945"/>
                      <a:pt x="3049" y="20945"/>
                    </a:cubicBezTo>
                    <a:cubicBezTo>
                      <a:pt x="3049" y="20945"/>
                      <a:pt x="3049" y="20945"/>
                      <a:pt x="3049" y="20945"/>
                    </a:cubicBezTo>
                    <a:cubicBezTo>
                      <a:pt x="3049" y="20945"/>
                      <a:pt x="3049" y="20945"/>
                      <a:pt x="3049" y="20945"/>
                    </a:cubicBezTo>
                    <a:cubicBezTo>
                      <a:pt x="3049" y="20945"/>
                      <a:pt x="3176" y="20782"/>
                      <a:pt x="3176" y="20782"/>
                    </a:cubicBezTo>
                    <a:cubicBezTo>
                      <a:pt x="3176" y="20782"/>
                      <a:pt x="3176" y="20782"/>
                      <a:pt x="3176" y="20782"/>
                    </a:cubicBezTo>
                    <a:cubicBezTo>
                      <a:pt x="3176" y="20782"/>
                      <a:pt x="3304" y="20618"/>
                      <a:pt x="3304" y="20618"/>
                    </a:cubicBezTo>
                    <a:cubicBezTo>
                      <a:pt x="3304" y="20618"/>
                      <a:pt x="3304" y="20618"/>
                      <a:pt x="3304" y="20618"/>
                    </a:cubicBezTo>
                    <a:cubicBezTo>
                      <a:pt x="3431" y="20618"/>
                      <a:pt x="3431" y="20618"/>
                      <a:pt x="3558" y="20618"/>
                    </a:cubicBezTo>
                    <a:cubicBezTo>
                      <a:pt x="3558" y="20618"/>
                      <a:pt x="3558" y="20618"/>
                      <a:pt x="3558" y="20618"/>
                    </a:cubicBezTo>
                    <a:cubicBezTo>
                      <a:pt x="3558" y="20618"/>
                      <a:pt x="3558" y="20618"/>
                      <a:pt x="3685" y="20618"/>
                    </a:cubicBezTo>
                    <a:cubicBezTo>
                      <a:pt x="3685" y="20618"/>
                      <a:pt x="3685" y="20618"/>
                      <a:pt x="3685" y="20618"/>
                    </a:cubicBezTo>
                    <a:cubicBezTo>
                      <a:pt x="4066" y="20782"/>
                      <a:pt x="4066" y="21109"/>
                      <a:pt x="4193" y="21273"/>
                    </a:cubicBezTo>
                    <a:cubicBezTo>
                      <a:pt x="4193" y="21273"/>
                      <a:pt x="4193" y="21436"/>
                      <a:pt x="4193" y="21436"/>
                    </a:cubicBezTo>
                    <a:cubicBezTo>
                      <a:pt x="4193" y="21600"/>
                      <a:pt x="4193" y="21600"/>
                      <a:pt x="4193" y="21600"/>
                    </a:cubicBezTo>
                    <a:cubicBezTo>
                      <a:pt x="4320" y="21600"/>
                      <a:pt x="4320" y="21600"/>
                      <a:pt x="4447" y="21600"/>
                    </a:cubicBezTo>
                    <a:cubicBezTo>
                      <a:pt x="4447" y="21600"/>
                      <a:pt x="4447" y="21600"/>
                      <a:pt x="4447" y="21600"/>
                    </a:cubicBezTo>
                    <a:cubicBezTo>
                      <a:pt x="4447" y="21600"/>
                      <a:pt x="4447" y="21600"/>
                      <a:pt x="4447" y="21600"/>
                    </a:cubicBezTo>
                    <a:cubicBezTo>
                      <a:pt x="4447" y="20945"/>
                      <a:pt x="5209" y="19964"/>
                      <a:pt x="5209" y="19964"/>
                    </a:cubicBezTo>
                    <a:cubicBezTo>
                      <a:pt x="5209" y="19964"/>
                      <a:pt x="5209" y="19800"/>
                      <a:pt x="5209" y="19636"/>
                    </a:cubicBezTo>
                    <a:cubicBezTo>
                      <a:pt x="5209" y="19145"/>
                      <a:pt x="5336" y="18818"/>
                      <a:pt x="5464" y="18491"/>
                    </a:cubicBezTo>
                    <a:cubicBezTo>
                      <a:pt x="5591" y="18327"/>
                      <a:pt x="5845" y="18327"/>
                      <a:pt x="6099" y="18327"/>
                    </a:cubicBezTo>
                    <a:cubicBezTo>
                      <a:pt x="6226" y="18327"/>
                      <a:pt x="6226" y="18327"/>
                      <a:pt x="6353" y="18327"/>
                    </a:cubicBezTo>
                    <a:cubicBezTo>
                      <a:pt x="6480" y="18327"/>
                      <a:pt x="6734" y="18327"/>
                      <a:pt x="6861" y="18327"/>
                    </a:cubicBezTo>
                    <a:cubicBezTo>
                      <a:pt x="6988" y="18491"/>
                      <a:pt x="6988" y="18491"/>
                      <a:pt x="6988" y="18491"/>
                    </a:cubicBezTo>
                    <a:cubicBezTo>
                      <a:pt x="6988" y="18491"/>
                      <a:pt x="7115" y="18327"/>
                      <a:pt x="7115" y="18327"/>
                    </a:cubicBezTo>
                    <a:cubicBezTo>
                      <a:pt x="7242" y="18164"/>
                      <a:pt x="7496" y="18000"/>
                      <a:pt x="7624" y="18000"/>
                    </a:cubicBezTo>
                    <a:cubicBezTo>
                      <a:pt x="7751" y="18000"/>
                      <a:pt x="7878" y="18000"/>
                      <a:pt x="8005" y="18164"/>
                    </a:cubicBezTo>
                    <a:cubicBezTo>
                      <a:pt x="8132" y="18164"/>
                      <a:pt x="8259" y="18327"/>
                      <a:pt x="8513" y="18327"/>
                    </a:cubicBezTo>
                    <a:cubicBezTo>
                      <a:pt x="8640" y="18327"/>
                      <a:pt x="9021" y="18327"/>
                      <a:pt x="9148" y="18655"/>
                    </a:cubicBezTo>
                    <a:cubicBezTo>
                      <a:pt x="9275" y="18655"/>
                      <a:pt x="9402" y="18982"/>
                      <a:pt x="9402" y="19145"/>
                    </a:cubicBezTo>
                    <a:cubicBezTo>
                      <a:pt x="9529" y="19309"/>
                      <a:pt x="9529" y="19473"/>
                      <a:pt x="9656" y="19473"/>
                    </a:cubicBezTo>
                    <a:cubicBezTo>
                      <a:pt x="10165" y="19145"/>
                      <a:pt x="10673" y="18982"/>
                      <a:pt x="10927" y="18982"/>
                    </a:cubicBezTo>
                    <a:cubicBezTo>
                      <a:pt x="11181" y="18982"/>
                      <a:pt x="11435" y="19145"/>
                      <a:pt x="11816" y="19473"/>
                    </a:cubicBezTo>
                    <a:cubicBezTo>
                      <a:pt x="11944" y="19636"/>
                      <a:pt x="12071" y="19800"/>
                      <a:pt x="12198" y="19800"/>
                    </a:cubicBezTo>
                    <a:cubicBezTo>
                      <a:pt x="12325" y="19800"/>
                      <a:pt x="12579" y="19964"/>
                      <a:pt x="12833" y="19964"/>
                    </a:cubicBezTo>
                    <a:cubicBezTo>
                      <a:pt x="13214" y="19964"/>
                      <a:pt x="13341" y="19800"/>
                      <a:pt x="13341" y="19800"/>
                    </a:cubicBezTo>
                    <a:cubicBezTo>
                      <a:pt x="13468" y="19800"/>
                      <a:pt x="13468" y="19636"/>
                      <a:pt x="13595" y="19473"/>
                    </a:cubicBezTo>
                    <a:cubicBezTo>
                      <a:pt x="13849" y="19309"/>
                      <a:pt x="14104" y="18982"/>
                      <a:pt x="14485" y="18982"/>
                    </a:cubicBezTo>
                    <a:cubicBezTo>
                      <a:pt x="14612" y="18982"/>
                      <a:pt x="14612" y="18982"/>
                      <a:pt x="14612" y="18982"/>
                    </a:cubicBezTo>
                    <a:cubicBezTo>
                      <a:pt x="14739" y="18982"/>
                      <a:pt x="14993" y="18982"/>
                      <a:pt x="15247" y="18982"/>
                    </a:cubicBezTo>
                    <a:cubicBezTo>
                      <a:pt x="15374" y="18982"/>
                      <a:pt x="15628" y="18818"/>
                      <a:pt x="15755" y="18818"/>
                    </a:cubicBezTo>
                    <a:cubicBezTo>
                      <a:pt x="15755" y="18818"/>
                      <a:pt x="15755" y="18818"/>
                      <a:pt x="15755" y="18818"/>
                    </a:cubicBezTo>
                    <a:cubicBezTo>
                      <a:pt x="15755" y="18818"/>
                      <a:pt x="15755" y="18818"/>
                      <a:pt x="15755" y="18818"/>
                    </a:cubicBezTo>
                    <a:cubicBezTo>
                      <a:pt x="16136" y="18818"/>
                      <a:pt x="16264" y="18982"/>
                      <a:pt x="16391" y="18982"/>
                    </a:cubicBezTo>
                    <a:cubicBezTo>
                      <a:pt x="16391" y="18982"/>
                      <a:pt x="16391" y="18982"/>
                      <a:pt x="16518" y="18982"/>
                    </a:cubicBezTo>
                    <a:cubicBezTo>
                      <a:pt x="16518" y="18982"/>
                      <a:pt x="16518" y="18982"/>
                      <a:pt x="16518" y="18982"/>
                    </a:cubicBezTo>
                    <a:cubicBezTo>
                      <a:pt x="16645" y="19145"/>
                      <a:pt x="17026" y="19309"/>
                      <a:pt x="17280" y="19309"/>
                    </a:cubicBezTo>
                    <a:cubicBezTo>
                      <a:pt x="17280" y="19473"/>
                      <a:pt x="17407" y="19309"/>
                      <a:pt x="17407" y="19309"/>
                    </a:cubicBezTo>
                    <a:cubicBezTo>
                      <a:pt x="17534" y="19309"/>
                      <a:pt x="17788" y="18982"/>
                      <a:pt x="17915" y="18818"/>
                    </a:cubicBezTo>
                    <a:cubicBezTo>
                      <a:pt x="18042" y="18491"/>
                      <a:pt x="18296" y="18164"/>
                      <a:pt x="18551" y="18164"/>
                    </a:cubicBezTo>
                    <a:cubicBezTo>
                      <a:pt x="18551" y="18164"/>
                      <a:pt x="18551" y="18164"/>
                      <a:pt x="18551" y="18164"/>
                    </a:cubicBezTo>
                    <a:cubicBezTo>
                      <a:pt x="18551" y="18000"/>
                      <a:pt x="18551" y="18000"/>
                      <a:pt x="18551" y="1783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62" name="Shape 8662"/>
              <p:cNvSpPr/>
              <p:nvPr/>
            </p:nvSpPr>
            <p:spPr>
              <a:xfrm>
                <a:off x="448843" y="2863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63" name="Shape 8663"/>
              <p:cNvSpPr/>
              <p:nvPr/>
            </p:nvSpPr>
            <p:spPr>
              <a:xfrm>
                <a:off x="443069" y="28832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64" name="Shape 8664"/>
              <p:cNvSpPr/>
              <p:nvPr/>
            </p:nvSpPr>
            <p:spPr>
              <a:xfrm>
                <a:off x="458080" y="278120"/>
                <a:ext cx="1732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2000" y="7200"/>
                      <a:pt x="0" y="21600"/>
                    </a:cubicBezTo>
                    <a:cubicBezTo>
                      <a:pt x="12000" y="72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65" name="Shape 8665"/>
              <p:cNvSpPr/>
              <p:nvPr/>
            </p:nvSpPr>
            <p:spPr>
              <a:xfrm>
                <a:off x="450768" y="2863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66" name="Shape 8666"/>
              <p:cNvSpPr/>
              <p:nvPr/>
            </p:nvSpPr>
            <p:spPr>
              <a:xfrm>
                <a:off x="513897" y="195934"/>
                <a:ext cx="88537" cy="538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67" name="Shape 8667"/>
              <p:cNvSpPr/>
              <p:nvPr/>
            </p:nvSpPr>
            <p:spPr>
              <a:xfrm>
                <a:off x="441144" y="2829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68" name="Shape 8668"/>
              <p:cNvSpPr/>
              <p:nvPr/>
            </p:nvSpPr>
            <p:spPr>
              <a:xfrm>
                <a:off x="620142" y="1978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69" name="Shape 8669"/>
              <p:cNvSpPr/>
              <p:nvPr/>
            </p:nvSpPr>
            <p:spPr>
              <a:xfrm>
                <a:off x="598971" y="19593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70" name="Shape 8670"/>
              <p:cNvSpPr/>
              <p:nvPr/>
            </p:nvSpPr>
            <p:spPr>
              <a:xfrm>
                <a:off x="612444" y="1978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71" name="Shape 8671"/>
              <p:cNvSpPr/>
              <p:nvPr/>
            </p:nvSpPr>
            <p:spPr>
              <a:xfrm>
                <a:off x="616293" y="1978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72" name="Shape 8672"/>
              <p:cNvSpPr/>
              <p:nvPr/>
            </p:nvSpPr>
            <p:spPr>
              <a:xfrm>
                <a:off x="605707" y="19593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73" name="Shape 8673"/>
              <p:cNvSpPr/>
              <p:nvPr/>
            </p:nvSpPr>
            <p:spPr>
              <a:xfrm>
                <a:off x="608594" y="1978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74" name="Shape 8674"/>
              <p:cNvSpPr/>
              <p:nvPr/>
            </p:nvSpPr>
            <p:spPr>
              <a:xfrm>
                <a:off x="597045" y="190546"/>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675" name="Shape 8675"/>
              <p:cNvSpPr/>
              <p:nvPr/>
            </p:nvSpPr>
            <p:spPr>
              <a:xfrm>
                <a:off x="585498" y="40226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2960" y="0"/>
                      <a:pt x="17280" y="21600"/>
                      <a:pt x="21600" y="21600"/>
                    </a:cubicBezTo>
                    <a:cubicBezTo>
                      <a:pt x="17280" y="21600"/>
                      <a:pt x="1296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76" name="Shape 8676"/>
              <p:cNvSpPr/>
              <p:nvPr/>
            </p:nvSpPr>
            <p:spPr>
              <a:xfrm>
                <a:off x="448843" y="3964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2960" y="0"/>
                      <a:pt x="17280" y="0"/>
                    </a:cubicBezTo>
                    <a:cubicBezTo>
                      <a:pt x="21600" y="21600"/>
                      <a:pt x="21600" y="21600"/>
                      <a:pt x="21600" y="21600"/>
                    </a:cubicBezTo>
                    <a:cubicBezTo>
                      <a:pt x="17280" y="0"/>
                      <a:pt x="17280" y="0"/>
                      <a:pt x="17280" y="0"/>
                    </a:cubicBezTo>
                    <a:cubicBezTo>
                      <a:pt x="1296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77" name="Shape 8677"/>
              <p:cNvSpPr/>
              <p:nvPr/>
            </p:nvSpPr>
            <p:spPr>
              <a:xfrm>
                <a:off x="569138" y="4095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78" name="Shape 8678"/>
              <p:cNvSpPr/>
              <p:nvPr/>
            </p:nvSpPr>
            <p:spPr>
              <a:xfrm>
                <a:off x="598008" y="40418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3600" y="10800"/>
                      <a:pt x="0" y="0"/>
                    </a:cubicBezTo>
                    <a:cubicBezTo>
                      <a:pt x="36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79" name="Shape 8679"/>
              <p:cNvSpPr/>
              <p:nvPr/>
            </p:nvSpPr>
            <p:spPr>
              <a:xfrm>
                <a:off x="395914" y="4263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0" y="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80" name="Shape 8680"/>
              <p:cNvSpPr/>
              <p:nvPr/>
            </p:nvSpPr>
            <p:spPr>
              <a:xfrm>
                <a:off x="415161" y="4384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81" name="Shape 8681"/>
              <p:cNvSpPr/>
              <p:nvPr/>
            </p:nvSpPr>
            <p:spPr>
              <a:xfrm>
                <a:off x="404575" y="4268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82" name="Shape 8682"/>
              <p:cNvSpPr/>
              <p:nvPr/>
            </p:nvSpPr>
            <p:spPr>
              <a:xfrm>
                <a:off x="442683" y="3348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83" name="Shape 8683"/>
              <p:cNvSpPr/>
              <p:nvPr/>
            </p:nvSpPr>
            <p:spPr>
              <a:xfrm>
                <a:off x="442683" y="3329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84" name="Shape 8684"/>
              <p:cNvSpPr/>
              <p:nvPr/>
            </p:nvSpPr>
            <p:spPr>
              <a:xfrm>
                <a:off x="444607" y="2992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85" name="Shape 8685"/>
              <p:cNvSpPr/>
              <p:nvPr/>
            </p:nvSpPr>
            <p:spPr>
              <a:xfrm>
                <a:off x="442683" y="32720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86" name="Shape 8686"/>
              <p:cNvSpPr/>
              <p:nvPr/>
            </p:nvSpPr>
            <p:spPr>
              <a:xfrm>
                <a:off x="444607" y="2906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87" name="Shape 8687"/>
              <p:cNvSpPr/>
              <p:nvPr/>
            </p:nvSpPr>
            <p:spPr>
              <a:xfrm>
                <a:off x="442683" y="33682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88" name="Shape 8688"/>
              <p:cNvSpPr/>
              <p:nvPr/>
            </p:nvSpPr>
            <p:spPr>
              <a:xfrm>
                <a:off x="444607" y="30699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89" name="Shape 8689"/>
              <p:cNvSpPr/>
              <p:nvPr/>
            </p:nvSpPr>
            <p:spPr>
              <a:xfrm>
                <a:off x="442683" y="3233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90" name="Shape 8690"/>
              <p:cNvSpPr/>
              <p:nvPr/>
            </p:nvSpPr>
            <p:spPr>
              <a:xfrm>
                <a:off x="444607" y="31372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91" name="Shape 8691"/>
              <p:cNvSpPr/>
              <p:nvPr/>
            </p:nvSpPr>
            <p:spPr>
              <a:xfrm>
                <a:off x="362231" y="3733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692" name="Shape 8692"/>
              <p:cNvSpPr/>
              <p:nvPr/>
            </p:nvSpPr>
            <p:spPr>
              <a:xfrm>
                <a:off x="357420" y="38070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93" name="Shape 8693"/>
              <p:cNvSpPr/>
              <p:nvPr/>
            </p:nvSpPr>
            <p:spPr>
              <a:xfrm>
                <a:off x="442683" y="3387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94" name="Shape 8694"/>
              <p:cNvSpPr/>
              <p:nvPr/>
            </p:nvSpPr>
            <p:spPr>
              <a:xfrm>
                <a:off x="394951" y="43459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95" name="Shape 8695"/>
              <p:cNvSpPr/>
              <p:nvPr/>
            </p:nvSpPr>
            <p:spPr>
              <a:xfrm>
                <a:off x="389177" y="42112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696" name="Shape 8696"/>
              <p:cNvSpPr/>
              <p:nvPr/>
            </p:nvSpPr>
            <p:spPr>
              <a:xfrm>
                <a:off x="359920" y="37531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97" name="Shape 8697"/>
              <p:cNvSpPr/>
              <p:nvPr/>
            </p:nvSpPr>
            <p:spPr>
              <a:xfrm>
                <a:off x="359920" y="3791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698" name="Shape 8698"/>
              <p:cNvSpPr/>
              <p:nvPr/>
            </p:nvSpPr>
            <p:spPr>
              <a:xfrm>
                <a:off x="354532" y="375318"/>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699" name="Shape 8699"/>
              <p:cNvSpPr/>
              <p:nvPr/>
            </p:nvSpPr>
            <p:spPr>
              <a:xfrm>
                <a:off x="635154" y="195934"/>
                <a:ext cx="198246" cy="3368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0" y="21482"/>
                    </a:moveTo>
                    <a:cubicBezTo>
                      <a:pt x="4200" y="21600"/>
                      <a:pt x="4200" y="21600"/>
                      <a:pt x="4200" y="21600"/>
                    </a:cubicBezTo>
                    <a:cubicBezTo>
                      <a:pt x="4200" y="21600"/>
                      <a:pt x="4200" y="21600"/>
                      <a:pt x="4200" y="21600"/>
                    </a:cubicBezTo>
                    <a:cubicBezTo>
                      <a:pt x="4400" y="21600"/>
                      <a:pt x="4400" y="21600"/>
                      <a:pt x="4400" y="21600"/>
                    </a:cubicBezTo>
                    <a:cubicBezTo>
                      <a:pt x="4400" y="21600"/>
                      <a:pt x="4800" y="21482"/>
                      <a:pt x="5000" y="21364"/>
                    </a:cubicBezTo>
                    <a:cubicBezTo>
                      <a:pt x="5200" y="21128"/>
                      <a:pt x="5400" y="21128"/>
                      <a:pt x="5600" y="21128"/>
                    </a:cubicBezTo>
                    <a:cubicBezTo>
                      <a:pt x="5800" y="21128"/>
                      <a:pt x="6000" y="21246"/>
                      <a:pt x="6200" y="21246"/>
                    </a:cubicBezTo>
                    <a:cubicBezTo>
                      <a:pt x="6400" y="21246"/>
                      <a:pt x="6400" y="21364"/>
                      <a:pt x="6400" y="21364"/>
                    </a:cubicBezTo>
                    <a:cubicBezTo>
                      <a:pt x="6800" y="21010"/>
                      <a:pt x="7800" y="20892"/>
                      <a:pt x="8400" y="20892"/>
                    </a:cubicBezTo>
                    <a:cubicBezTo>
                      <a:pt x="8600" y="20892"/>
                      <a:pt x="9000" y="20892"/>
                      <a:pt x="9000" y="20774"/>
                    </a:cubicBezTo>
                    <a:cubicBezTo>
                      <a:pt x="9400" y="20774"/>
                      <a:pt x="9400" y="20774"/>
                      <a:pt x="9400" y="20774"/>
                    </a:cubicBezTo>
                    <a:cubicBezTo>
                      <a:pt x="9800" y="20656"/>
                      <a:pt x="10600" y="20420"/>
                      <a:pt x="11000" y="20302"/>
                    </a:cubicBezTo>
                    <a:cubicBezTo>
                      <a:pt x="10800" y="20184"/>
                      <a:pt x="10800" y="20184"/>
                      <a:pt x="10800" y="20184"/>
                    </a:cubicBezTo>
                    <a:cubicBezTo>
                      <a:pt x="10800" y="20066"/>
                      <a:pt x="10600" y="19711"/>
                      <a:pt x="11200" y="19475"/>
                    </a:cubicBezTo>
                    <a:cubicBezTo>
                      <a:pt x="11400" y="19357"/>
                      <a:pt x="11800" y="19357"/>
                      <a:pt x="12200" y="19357"/>
                    </a:cubicBezTo>
                    <a:cubicBezTo>
                      <a:pt x="12800" y="19357"/>
                      <a:pt x="12800" y="19357"/>
                      <a:pt x="12800" y="19357"/>
                    </a:cubicBezTo>
                    <a:cubicBezTo>
                      <a:pt x="13400" y="19357"/>
                      <a:pt x="14000" y="19357"/>
                      <a:pt x="14200" y="19121"/>
                    </a:cubicBezTo>
                    <a:cubicBezTo>
                      <a:pt x="14800" y="18767"/>
                      <a:pt x="15600" y="18295"/>
                      <a:pt x="16200" y="17941"/>
                    </a:cubicBezTo>
                    <a:cubicBezTo>
                      <a:pt x="16200" y="17941"/>
                      <a:pt x="16400" y="17823"/>
                      <a:pt x="16400" y="17823"/>
                    </a:cubicBezTo>
                    <a:cubicBezTo>
                      <a:pt x="16600" y="17823"/>
                      <a:pt x="16600" y="17823"/>
                      <a:pt x="16600" y="17705"/>
                    </a:cubicBezTo>
                    <a:cubicBezTo>
                      <a:pt x="16600" y="17587"/>
                      <a:pt x="16600" y="17351"/>
                      <a:pt x="17000" y="17115"/>
                    </a:cubicBezTo>
                    <a:cubicBezTo>
                      <a:pt x="17400" y="16997"/>
                      <a:pt x="18200" y="16643"/>
                      <a:pt x="18800" y="16643"/>
                    </a:cubicBezTo>
                    <a:cubicBezTo>
                      <a:pt x="18800" y="16643"/>
                      <a:pt x="18800" y="16643"/>
                      <a:pt x="18800" y="16643"/>
                    </a:cubicBezTo>
                    <a:cubicBezTo>
                      <a:pt x="18800" y="16643"/>
                      <a:pt x="18800" y="16643"/>
                      <a:pt x="18800" y="16643"/>
                    </a:cubicBezTo>
                    <a:cubicBezTo>
                      <a:pt x="19000" y="16643"/>
                      <a:pt x="19000" y="16643"/>
                      <a:pt x="19000" y="16643"/>
                    </a:cubicBezTo>
                    <a:cubicBezTo>
                      <a:pt x="19000" y="16643"/>
                      <a:pt x="19000" y="16643"/>
                      <a:pt x="19200" y="16643"/>
                    </a:cubicBezTo>
                    <a:cubicBezTo>
                      <a:pt x="19200" y="16407"/>
                      <a:pt x="19200" y="16407"/>
                      <a:pt x="19200" y="16407"/>
                    </a:cubicBezTo>
                    <a:cubicBezTo>
                      <a:pt x="18800" y="16289"/>
                      <a:pt x="18200" y="15934"/>
                      <a:pt x="18200" y="15462"/>
                    </a:cubicBezTo>
                    <a:cubicBezTo>
                      <a:pt x="18200" y="15344"/>
                      <a:pt x="18200" y="15226"/>
                      <a:pt x="18200" y="15108"/>
                    </a:cubicBezTo>
                    <a:cubicBezTo>
                      <a:pt x="18200" y="14990"/>
                      <a:pt x="18200" y="14754"/>
                      <a:pt x="18200" y="14754"/>
                    </a:cubicBezTo>
                    <a:cubicBezTo>
                      <a:pt x="17800" y="14754"/>
                      <a:pt x="17400" y="14636"/>
                      <a:pt x="17200" y="14400"/>
                    </a:cubicBezTo>
                    <a:cubicBezTo>
                      <a:pt x="17000" y="14164"/>
                      <a:pt x="17200" y="13810"/>
                      <a:pt x="17600" y="13574"/>
                    </a:cubicBezTo>
                    <a:cubicBezTo>
                      <a:pt x="17600" y="13574"/>
                      <a:pt x="17600" y="13456"/>
                      <a:pt x="17400" y="13338"/>
                    </a:cubicBezTo>
                    <a:cubicBezTo>
                      <a:pt x="17400" y="13102"/>
                      <a:pt x="17200" y="12866"/>
                      <a:pt x="17400" y="12748"/>
                    </a:cubicBezTo>
                    <a:cubicBezTo>
                      <a:pt x="17400" y="12630"/>
                      <a:pt x="17600" y="12511"/>
                      <a:pt x="18000" y="12511"/>
                    </a:cubicBezTo>
                    <a:cubicBezTo>
                      <a:pt x="18200" y="12511"/>
                      <a:pt x="18200" y="12511"/>
                      <a:pt x="18200" y="12275"/>
                    </a:cubicBezTo>
                    <a:cubicBezTo>
                      <a:pt x="18200" y="12039"/>
                      <a:pt x="18200" y="11685"/>
                      <a:pt x="19000" y="11567"/>
                    </a:cubicBezTo>
                    <a:cubicBezTo>
                      <a:pt x="19200" y="11567"/>
                      <a:pt x="19400" y="11449"/>
                      <a:pt x="19400" y="10977"/>
                    </a:cubicBezTo>
                    <a:cubicBezTo>
                      <a:pt x="19400" y="10505"/>
                      <a:pt x="20800" y="10151"/>
                      <a:pt x="21600" y="10033"/>
                    </a:cubicBezTo>
                    <a:cubicBezTo>
                      <a:pt x="21600" y="10033"/>
                      <a:pt x="21600" y="10033"/>
                      <a:pt x="21600" y="10033"/>
                    </a:cubicBezTo>
                    <a:cubicBezTo>
                      <a:pt x="21600" y="9915"/>
                      <a:pt x="21600" y="9561"/>
                      <a:pt x="21600" y="9207"/>
                    </a:cubicBezTo>
                    <a:cubicBezTo>
                      <a:pt x="21600" y="9089"/>
                      <a:pt x="21600" y="8970"/>
                      <a:pt x="21600" y="8852"/>
                    </a:cubicBezTo>
                    <a:cubicBezTo>
                      <a:pt x="21600" y="5311"/>
                      <a:pt x="21600" y="5311"/>
                      <a:pt x="21600" y="5311"/>
                    </a:cubicBezTo>
                    <a:cubicBezTo>
                      <a:pt x="4800" y="0"/>
                      <a:pt x="4800" y="0"/>
                      <a:pt x="4800" y="0"/>
                    </a:cubicBezTo>
                    <a:cubicBezTo>
                      <a:pt x="3200" y="590"/>
                      <a:pt x="3200" y="590"/>
                      <a:pt x="3200" y="590"/>
                    </a:cubicBezTo>
                    <a:cubicBezTo>
                      <a:pt x="3200" y="1180"/>
                      <a:pt x="3400" y="1652"/>
                      <a:pt x="3400" y="1889"/>
                    </a:cubicBezTo>
                    <a:cubicBezTo>
                      <a:pt x="3400" y="1889"/>
                      <a:pt x="3400" y="1889"/>
                      <a:pt x="3400" y="1889"/>
                    </a:cubicBezTo>
                    <a:cubicBezTo>
                      <a:pt x="3400" y="2007"/>
                      <a:pt x="3400" y="2007"/>
                      <a:pt x="3400" y="2007"/>
                    </a:cubicBezTo>
                    <a:cubicBezTo>
                      <a:pt x="3400" y="2007"/>
                      <a:pt x="3400" y="2007"/>
                      <a:pt x="3400" y="2007"/>
                    </a:cubicBezTo>
                    <a:cubicBezTo>
                      <a:pt x="3400" y="2125"/>
                      <a:pt x="3400" y="2125"/>
                      <a:pt x="3400" y="2125"/>
                    </a:cubicBezTo>
                    <a:cubicBezTo>
                      <a:pt x="3400" y="2125"/>
                      <a:pt x="3600" y="2361"/>
                      <a:pt x="3600" y="2479"/>
                    </a:cubicBezTo>
                    <a:cubicBezTo>
                      <a:pt x="4000" y="2715"/>
                      <a:pt x="4400" y="2951"/>
                      <a:pt x="4200" y="3305"/>
                    </a:cubicBezTo>
                    <a:cubicBezTo>
                      <a:pt x="4200" y="3541"/>
                      <a:pt x="4400" y="3541"/>
                      <a:pt x="4400" y="3659"/>
                    </a:cubicBezTo>
                    <a:cubicBezTo>
                      <a:pt x="4600" y="3777"/>
                      <a:pt x="4800" y="4013"/>
                      <a:pt x="4600" y="4367"/>
                    </a:cubicBezTo>
                    <a:cubicBezTo>
                      <a:pt x="4400" y="4957"/>
                      <a:pt x="4200" y="5430"/>
                      <a:pt x="4200" y="5784"/>
                    </a:cubicBezTo>
                    <a:cubicBezTo>
                      <a:pt x="4200" y="9089"/>
                      <a:pt x="4000" y="9207"/>
                      <a:pt x="3800" y="9325"/>
                    </a:cubicBezTo>
                    <a:cubicBezTo>
                      <a:pt x="3600" y="9443"/>
                      <a:pt x="600" y="11213"/>
                      <a:pt x="400" y="11803"/>
                    </a:cubicBezTo>
                    <a:cubicBezTo>
                      <a:pt x="400" y="12157"/>
                      <a:pt x="200" y="12275"/>
                      <a:pt x="0" y="12393"/>
                    </a:cubicBezTo>
                    <a:cubicBezTo>
                      <a:pt x="0" y="12511"/>
                      <a:pt x="0" y="12511"/>
                      <a:pt x="0" y="12866"/>
                    </a:cubicBezTo>
                    <a:cubicBezTo>
                      <a:pt x="0" y="12984"/>
                      <a:pt x="0" y="12984"/>
                      <a:pt x="0" y="12984"/>
                    </a:cubicBezTo>
                    <a:cubicBezTo>
                      <a:pt x="0" y="13102"/>
                      <a:pt x="0" y="13102"/>
                      <a:pt x="0" y="13102"/>
                    </a:cubicBezTo>
                    <a:cubicBezTo>
                      <a:pt x="0" y="13220"/>
                      <a:pt x="0" y="13220"/>
                      <a:pt x="0" y="13220"/>
                    </a:cubicBezTo>
                    <a:cubicBezTo>
                      <a:pt x="0" y="13220"/>
                      <a:pt x="0" y="13220"/>
                      <a:pt x="200" y="13338"/>
                    </a:cubicBezTo>
                    <a:cubicBezTo>
                      <a:pt x="200" y="13338"/>
                      <a:pt x="200" y="13338"/>
                      <a:pt x="200" y="13456"/>
                    </a:cubicBezTo>
                    <a:cubicBezTo>
                      <a:pt x="200" y="13456"/>
                      <a:pt x="200" y="13456"/>
                      <a:pt x="200" y="13456"/>
                    </a:cubicBezTo>
                    <a:cubicBezTo>
                      <a:pt x="400" y="13456"/>
                      <a:pt x="400" y="13456"/>
                      <a:pt x="400" y="13456"/>
                    </a:cubicBezTo>
                    <a:cubicBezTo>
                      <a:pt x="400" y="13574"/>
                      <a:pt x="600" y="13574"/>
                      <a:pt x="600" y="13692"/>
                    </a:cubicBezTo>
                    <a:cubicBezTo>
                      <a:pt x="800" y="13810"/>
                      <a:pt x="8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200" y="13928"/>
                      <a:pt x="1200" y="13928"/>
                    </a:cubicBezTo>
                    <a:cubicBezTo>
                      <a:pt x="1400" y="13928"/>
                      <a:pt x="1400" y="13928"/>
                      <a:pt x="1400" y="13928"/>
                    </a:cubicBezTo>
                    <a:cubicBezTo>
                      <a:pt x="1400" y="13928"/>
                      <a:pt x="1400" y="13928"/>
                      <a:pt x="1400" y="13928"/>
                    </a:cubicBezTo>
                    <a:cubicBezTo>
                      <a:pt x="1400" y="14046"/>
                      <a:pt x="1600" y="14046"/>
                      <a:pt x="1800" y="14046"/>
                    </a:cubicBezTo>
                    <a:cubicBezTo>
                      <a:pt x="1800" y="14164"/>
                      <a:pt x="1800" y="14164"/>
                      <a:pt x="2000" y="14164"/>
                    </a:cubicBezTo>
                    <a:cubicBezTo>
                      <a:pt x="2400" y="14518"/>
                      <a:pt x="2800" y="15108"/>
                      <a:pt x="2800" y="15462"/>
                    </a:cubicBezTo>
                    <a:cubicBezTo>
                      <a:pt x="2800" y="15580"/>
                      <a:pt x="2800" y="15698"/>
                      <a:pt x="3000" y="15816"/>
                    </a:cubicBezTo>
                    <a:cubicBezTo>
                      <a:pt x="3000" y="15934"/>
                      <a:pt x="3200" y="16170"/>
                      <a:pt x="3000" y="16643"/>
                    </a:cubicBezTo>
                    <a:cubicBezTo>
                      <a:pt x="3000" y="17115"/>
                      <a:pt x="3600" y="17941"/>
                      <a:pt x="3800" y="18059"/>
                    </a:cubicBezTo>
                    <a:cubicBezTo>
                      <a:pt x="4200" y="18177"/>
                      <a:pt x="4200" y="18295"/>
                      <a:pt x="4200" y="18413"/>
                    </a:cubicBezTo>
                    <a:cubicBezTo>
                      <a:pt x="4000" y="18649"/>
                      <a:pt x="3600" y="18767"/>
                      <a:pt x="2600" y="18649"/>
                    </a:cubicBezTo>
                    <a:cubicBezTo>
                      <a:pt x="2400" y="18649"/>
                      <a:pt x="2200" y="18649"/>
                      <a:pt x="1800" y="18649"/>
                    </a:cubicBezTo>
                    <a:cubicBezTo>
                      <a:pt x="1400" y="18649"/>
                      <a:pt x="1200" y="18649"/>
                      <a:pt x="1200" y="18649"/>
                    </a:cubicBezTo>
                    <a:cubicBezTo>
                      <a:pt x="1200" y="18767"/>
                      <a:pt x="1200" y="18767"/>
                      <a:pt x="1200" y="18767"/>
                    </a:cubicBezTo>
                    <a:cubicBezTo>
                      <a:pt x="1000" y="18885"/>
                      <a:pt x="1000" y="19121"/>
                      <a:pt x="1600" y="19357"/>
                    </a:cubicBezTo>
                    <a:cubicBezTo>
                      <a:pt x="1800" y="19475"/>
                      <a:pt x="2000" y="19593"/>
                      <a:pt x="2200" y="19711"/>
                    </a:cubicBezTo>
                    <a:cubicBezTo>
                      <a:pt x="2800" y="19948"/>
                      <a:pt x="3400" y="20184"/>
                      <a:pt x="3600" y="20656"/>
                    </a:cubicBezTo>
                    <a:cubicBezTo>
                      <a:pt x="3600" y="20656"/>
                      <a:pt x="3600" y="20774"/>
                      <a:pt x="3600" y="20892"/>
                    </a:cubicBezTo>
                    <a:cubicBezTo>
                      <a:pt x="3600" y="20892"/>
                      <a:pt x="3600" y="20892"/>
                      <a:pt x="3600" y="20892"/>
                    </a:cubicBezTo>
                    <a:cubicBezTo>
                      <a:pt x="3800" y="21010"/>
                      <a:pt x="3800" y="21128"/>
                      <a:pt x="3800" y="21128"/>
                    </a:cubicBezTo>
                    <a:cubicBezTo>
                      <a:pt x="3800" y="21128"/>
                      <a:pt x="3800" y="21128"/>
                      <a:pt x="3800" y="21128"/>
                    </a:cubicBezTo>
                    <a:cubicBezTo>
                      <a:pt x="4000" y="21364"/>
                      <a:pt x="4000" y="21482"/>
                      <a:pt x="4200" y="2148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00" name="Shape 8700"/>
              <p:cNvSpPr/>
              <p:nvPr/>
            </p:nvSpPr>
            <p:spPr>
              <a:xfrm>
                <a:off x="679422" y="195934"/>
                <a:ext cx="153978" cy="827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01" name="Shape 8701"/>
              <p:cNvSpPr/>
              <p:nvPr/>
            </p:nvSpPr>
            <p:spPr>
              <a:xfrm>
                <a:off x="664024" y="193433"/>
                <a:ext cx="1539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02" name="Shape 8702"/>
              <p:cNvSpPr/>
              <p:nvPr/>
            </p:nvSpPr>
            <p:spPr>
              <a:xfrm>
                <a:off x="802990" y="4538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03" name="Shape 8703"/>
              <p:cNvSpPr/>
              <p:nvPr/>
            </p:nvSpPr>
            <p:spPr>
              <a:xfrm>
                <a:off x="673648" y="5254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04" name="Shape 8704"/>
              <p:cNvSpPr/>
              <p:nvPr/>
            </p:nvSpPr>
            <p:spPr>
              <a:xfrm>
                <a:off x="791055" y="451344"/>
                <a:ext cx="1732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4800" y="16200"/>
                      <a:pt x="0" y="21600"/>
                    </a:cubicBezTo>
                    <a:cubicBezTo>
                      <a:pt x="4800" y="16200"/>
                      <a:pt x="144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05" name="Shape 8705"/>
              <p:cNvSpPr/>
              <p:nvPr/>
            </p:nvSpPr>
            <p:spPr>
              <a:xfrm>
                <a:off x="668260" y="532758"/>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cubicBezTo>
                      <a:pt x="0" y="0"/>
                      <a:pt x="0" y="0"/>
                      <a:pt x="0" y="0"/>
                    </a:cubicBezTo>
                    <a:cubicBezTo>
                      <a:pt x="0" y="0"/>
                      <a:pt x="0" y="0"/>
                      <a:pt x="0" y="0"/>
                    </a:cubicBez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8706" name="Shape 8706"/>
              <p:cNvSpPr/>
              <p:nvPr/>
            </p:nvSpPr>
            <p:spPr>
              <a:xfrm>
                <a:off x="635540" y="40226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14400" y="16200"/>
                      <a:pt x="7200" y="10800"/>
                    </a:cubicBezTo>
                    <a:cubicBezTo>
                      <a:pt x="7200" y="5400"/>
                      <a:pt x="0" y="5400"/>
                      <a:pt x="0" y="0"/>
                    </a:cubicBezTo>
                    <a:cubicBezTo>
                      <a:pt x="0" y="5400"/>
                      <a:pt x="7200" y="5400"/>
                      <a:pt x="7200" y="10800"/>
                    </a:cubicBezTo>
                    <a:cubicBezTo>
                      <a:pt x="14400" y="16200"/>
                      <a:pt x="14400" y="21600"/>
                      <a:pt x="14400" y="21600"/>
                    </a:cubicBezTo>
                    <a:cubicBezTo>
                      <a:pt x="21600" y="21600"/>
                      <a:pt x="21600" y="21600"/>
                      <a:pt x="21600" y="21600"/>
                    </a:cubicBezTo>
                    <a:cubicBezTo>
                      <a:pt x="216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07" name="Shape 8707"/>
              <p:cNvSpPr/>
              <p:nvPr/>
            </p:nvSpPr>
            <p:spPr>
              <a:xfrm>
                <a:off x="641314" y="4115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08" name="Shape 8708"/>
              <p:cNvSpPr/>
              <p:nvPr/>
            </p:nvSpPr>
            <p:spPr>
              <a:xfrm>
                <a:off x="629766" y="3974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0"/>
                      <a:pt x="0" y="0"/>
                      <a:pt x="21600" y="10800"/>
                    </a:cubicBezTo>
                    <a:cubicBezTo>
                      <a:pt x="21600" y="10800"/>
                      <a:pt x="21600" y="10800"/>
                      <a:pt x="21600" y="21600"/>
                    </a:cubicBezTo>
                    <a:cubicBezTo>
                      <a:pt x="21600" y="10800"/>
                      <a:pt x="21600" y="10800"/>
                      <a:pt x="21600" y="1080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09" name="Shape 8709"/>
              <p:cNvSpPr/>
              <p:nvPr/>
            </p:nvSpPr>
            <p:spPr>
              <a:xfrm>
                <a:off x="639389" y="4115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10" name="Shape 8710"/>
              <p:cNvSpPr/>
              <p:nvPr/>
            </p:nvSpPr>
            <p:spPr>
              <a:xfrm>
                <a:off x="667874" y="5129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11" name="Shape 8711"/>
              <p:cNvSpPr/>
              <p:nvPr/>
            </p:nvSpPr>
            <p:spPr>
              <a:xfrm>
                <a:off x="665373" y="5215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14400"/>
                      <a:pt x="10800" y="21600"/>
                      <a:pt x="21600" y="21600"/>
                    </a:cubicBezTo>
                    <a:cubicBezTo>
                      <a:pt x="21600" y="21600"/>
                      <a:pt x="21600" y="21600"/>
                      <a:pt x="21600" y="21600"/>
                    </a:cubicBezTo>
                    <a:cubicBezTo>
                      <a:pt x="10800" y="21600"/>
                      <a:pt x="1080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12" name="Shape 8712"/>
              <p:cNvSpPr/>
              <p:nvPr/>
            </p:nvSpPr>
            <p:spPr>
              <a:xfrm>
                <a:off x="662486" y="5167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13" name="Shape 8713"/>
              <p:cNvSpPr/>
              <p:nvPr/>
            </p:nvSpPr>
            <p:spPr>
              <a:xfrm>
                <a:off x="644201" y="4061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10800" y="21600"/>
                      <a:pt x="21600" y="21600"/>
                    </a:cubicBezTo>
                    <a:cubicBezTo>
                      <a:pt x="1080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14" name="Shape 8714"/>
              <p:cNvSpPr/>
              <p:nvPr/>
            </p:nvSpPr>
            <p:spPr>
              <a:xfrm>
                <a:off x="641314" y="4115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15" name="Shape 8715"/>
              <p:cNvSpPr/>
              <p:nvPr/>
            </p:nvSpPr>
            <p:spPr>
              <a:xfrm>
                <a:off x="637465" y="411501"/>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8716" name="Shape 8716"/>
              <p:cNvSpPr/>
              <p:nvPr/>
            </p:nvSpPr>
            <p:spPr>
              <a:xfrm>
                <a:off x="635154" y="39264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17" name="Shape 8717"/>
              <p:cNvSpPr/>
              <p:nvPr/>
            </p:nvSpPr>
            <p:spPr>
              <a:xfrm>
                <a:off x="858880" y="5387"/>
                <a:ext cx="215108" cy="217494"/>
              </a:xfrm>
              <a:custGeom>
                <a:avLst/>
                <a:gdLst/>
                <a:ahLst/>
                <a:cxnLst>
                  <a:cxn ang="0">
                    <a:pos x="wd2" y="hd2"/>
                  </a:cxn>
                  <a:cxn ang="5400000">
                    <a:pos x="wd2" y="hd2"/>
                  </a:cxn>
                  <a:cxn ang="10800000">
                    <a:pos x="wd2" y="hd2"/>
                  </a:cxn>
                  <a:cxn ang="16200000">
                    <a:pos x="wd2" y="hd2"/>
                  </a:cxn>
                </a:cxnLst>
                <a:rect l="0" t="0" r="r" b="b"/>
                <a:pathLst>
                  <a:path w="21554" h="21600" fill="norm" stroke="1" extrusionOk="0">
                    <a:moveTo>
                      <a:pt x="19892" y="4759"/>
                    </a:moveTo>
                    <a:cubicBezTo>
                      <a:pt x="20077" y="4393"/>
                      <a:pt x="20077" y="4393"/>
                      <a:pt x="20077" y="4393"/>
                    </a:cubicBezTo>
                    <a:cubicBezTo>
                      <a:pt x="20077" y="4393"/>
                      <a:pt x="20077" y="4393"/>
                      <a:pt x="20077" y="4393"/>
                    </a:cubicBezTo>
                    <a:cubicBezTo>
                      <a:pt x="18969" y="1464"/>
                      <a:pt x="18969" y="1464"/>
                      <a:pt x="18969" y="1464"/>
                    </a:cubicBezTo>
                    <a:cubicBezTo>
                      <a:pt x="18785" y="1464"/>
                      <a:pt x="18416" y="1464"/>
                      <a:pt x="18046" y="1464"/>
                    </a:cubicBezTo>
                    <a:cubicBezTo>
                      <a:pt x="17677" y="1281"/>
                      <a:pt x="17123" y="1281"/>
                      <a:pt x="16754" y="1281"/>
                    </a:cubicBezTo>
                    <a:cubicBezTo>
                      <a:pt x="15646" y="1647"/>
                      <a:pt x="14908" y="1281"/>
                      <a:pt x="13800" y="732"/>
                    </a:cubicBezTo>
                    <a:cubicBezTo>
                      <a:pt x="13616" y="732"/>
                      <a:pt x="13431" y="549"/>
                      <a:pt x="12877" y="549"/>
                    </a:cubicBezTo>
                    <a:cubicBezTo>
                      <a:pt x="11585" y="549"/>
                      <a:pt x="10108" y="1098"/>
                      <a:pt x="9923" y="1281"/>
                    </a:cubicBezTo>
                    <a:cubicBezTo>
                      <a:pt x="9554" y="2014"/>
                      <a:pt x="8262" y="2197"/>
                      <a:pt x="7154" y="1647"/>
                    </a:cubicBezTo>
                    <a:cubicBezTo>
                      <a:pt x="6785" y="1464"/>
                      <a:pt x="6785" y="1464"/>
                      <a:pt x="6785" y="1464"/>
                    </a:cubicBezTo>
                    <a:cubicBezTo>
                      <a:pt x="6046" y="1281"/>
                      <a:pt x="4939" y="732"/>
                      <a:pt x="3462" y="549"/>
                    </a:cubicBezTo>
                    <a:cubicBezTo>
                      <a:pt x="1800" y="549"/>
                      <a:pt x="877" y="366"/>
                      <a:pt x="508" y="0"/>
                    </a:cubicBezTo>
                    <a:cubicBezTo>
                      <a:pt x="508" y="0"/>
                      <a:pt x="508" y="0"/>
                      <a:pt x="508" y="0"/>
                    </a:cubicBezTo>
                    <a:cubicBezTo>
                      <a:pt x="323" y="732"/>
                      <a:pt x="323" y="1098"/>
                      <a:pt x="508" y="1464"/>
                    </a:cubicBezTo>
                    <a:cubicBezTo>
                      <a:pt x="508" y="1831"/>
                      <a:pt x="692" y="2380"/>
                      <a:pt x="139" y="2746"/>
                    </a:cubicBezTo>
                    <a:cubicBezTo>
                      <a:pt x="-46" y="3112"/>
                      <a:pt x="-46" y="3478"/>
                      <a:pt x="139" y="4210"/>
                    </a:cubicBezTo>
                    <a:cubicBezTo>
                      <a:pt x="139" y="4576"/>
                      <a:pt x="323" y="5125"/>
                      <a:pt x="323" y="5675"/>
                    </a:cubicBezTo>
                    <a:cubicBezTo>
                      <a:pt x="323" y="21234"/>
                      <a:pt x="323" y="21234"/>
                      <a:pt x="323" y="21234"/>
                    </a:cubicBezTo>
                    <a:cubicBezTo>
                      <a:pt x="12508" y="21234"/>
                      <a:pt x="12508" y="21234"/>
                      <a:pt x="12508" y="21234"/>
                    </a:cubicBezTo>
                    <a:cubicBezTo>
                      <a:pt x="13062" y="20685"/>
                      <a:pt x="13062" y="20685"/>
                      <a:pt x="13062" y="20685"/>
                    </a:cubicBezTo>
                    <a:cubicBezTo>
                      <a:pt x="13246" y="20685"/>
                      <a:pt x="13431" y="20685"/>
                      <a:pt x="13431" y="20685"/>
                    </a:cubicBezTo>
                    <a:cubicBezTo>
                      <a:pt x="13985" y="20685"/>
                      <a:pt x="14169" y="20868"/>
                      <a:pt x="14539" y="21051"/>
                    </a:cubicBezTo>
                    <a:cubicBezTo>
                      <a:pt x="17123" y="21051"/>
                      <a:pt x="17123" y="21051"/>
                      <a:pt x="17123" y="21051"/>
                    </a:cubicBezTo>
                    <a:cubicBezTo>
                      <a:pt x="17308" y="21234"/>
                      <a:pt x="17308" y="21234"/>
                      <a:pt x="17308" y="21234"/>
                    </a:cubicBezTo>
                    <a:cubicBezTo>
                      <a:pt x="17492" y="21234"/>
                      <a:pt x="17677" y="21600"/>
                      <a:pt x="18046" y="21600"/>
                    </a:cubicBezTo>
                    <a:cubicBezTo>
                      <a:pt x="18231" y="21600"/>
                      <a:pt x="18231" y="21600"/>
                      <a:pt x="18231" y="21417"/>
                    </a:cubicBezTo>
                    <a:cubicBezTo>
                      <a:pt x="18416" y="21234"/>
                      <a:pt x="18600" y="20685"/>
                      <a:pt x="19339" y="20685"/>
                    </a:cubicBezTo>
                    <a:cubicBezTo>
                      <a:pt x="19523" y="20685"/>
                      <a:pt x="19708" y="20502"/>
                      <a:pt x="19892" y="20136"/>
                    </a:cubicBezTo>
                    <a:cubicBezTo>
                      <a:pt x="20077" y="19769"/>
                      <a:pt x="20262" y="19220"/>
                      <a:pt x="20631" y="19220"/>
                    </a:cubicBezTo>
                    <a:cubicBezTo>
                      <a:pt x="21000" y="19220"/>
                      <a:pt x="21000" y="19220"/>
                      <a:pt x="21000" y="19220"/>
                    </a:cubicBezTo>
                    <a:cubicBezTo>
                      <a:pt x="21185" y="19220"/>
                      <a:pt x="21185" y="19037"/>
                      <a:pt x="21369" y="18671"/>
                    </a:cubicBezTo>
                    <a:cubicBezTo>
                      <a:pt x="21554" y="18671"/>
                      <a:pt x="21554" y="18671"/>
                      <a:pt x="21554" y="18671"/>
                    </a:cubicBezTo>
                    <a:cubicBezTo>
                      <a:pt x="21554" y="18305"/>
                      <a:pt x="21554" y="18122"/>
                      <a:pt x="21554" y="17939"/>
                    </a:cubicBezTo>
                    <a:cubicBezTo>
                      <a:pt x="21554" y="17390"/>
                      <a:pt x="21554" y="17390"/>
                      <a:pt x="21185" y="17024"/>
                    </a:cubicBezTo>
                    <a:cubicBezTo>
                      <a:pt x="21000" y="16841"/>
                      <a:pt x="20816" y="16475"/>
                      <a:pt x="20631" y="15742"/>
                    </a:cubicBezTo>
                    <a:cubicBezTo>
                      <a:pt x="20446" y="15193"/>
                      <a:pt x="19892" y="14278"/>
                      <a:pt x="19339" y="13546"/>
                    </a:cubicBezTo>
                    <a:cubicBezTo>
                      <a:pt x="18785" y="12447"/>
                      <a:pt x="18416" y="11898"/>
                      <a:pt x="18416" y="11532"/>
                    </a:cubicBezTo>
                    <a:cubicBezTo>
                      <a:pt x="18231" y="11166"/>
                      <a:pt x="18046" y="10983"/>
                      <a:pt x="17862" y="10617"/>
                    </a:cubicBezTo>
                    <a:cubicBezTo>
                      <a:pt x="17677" y="10251"/>
                      <a:pt x="17308" y="9885"/>
                      <a:pt x="17308" y="9336"/>
                    </a:cubicBezTo>
                    <a:cubicBezTo>
                      <a:pt x="17308" y="8969"/>
                      <a:pt x="17308" y="8786"/>
                      <a:pt x="16939" y="8237"/>
                    </a:cubicBezTo>
                    <a:cubicBezTo>
                      <a:pt x="16569" y="8054"/>
                      <a:pt x="16385" y="7688"/>
                      <a:pt x="16016" y="7322"/>
                    </a:cubicBezTo>
                    <a:cubicBezTo>
                      <a:pt x="15092" y="5858"/>
                      <a:pt x="14723" y="3844"/>
                      <a:pt x="14908" y="3295"/>
                    </a:cubicBezTo>
                    <a:cubicBezTo>
                      <a:pt x="15092" y="2929"/>
                      <a:pt x="15092" y="2929"/>
                      <a:pt x="15277" y="2929"/>
                    </a:cubicBezTo>
                    <a:cubicBezTo>
                      <a:pt x="15462" y="2929"/>
                      <a:pt x="15462" y="2929"/>
                      <a:pt x="15462" y="2929"/>
                    </a:cubicBezTo>
                    <a:cubicBezTo>
                      <a:pt x="15831" y="2929"/>
                      <a:pt x="16016" y="3295"/>
                      <a:pt x="16754" y="5125"/>
                    </a:cubicBezTo>
                    <a:cubicBezTo>
                      <a:pt x="16939" y="5492"/>
                      <a:pt x="16939" y="5675"/>
                      <a:pt x="17123" y="5675"/>
                    </a:cubicBezTo>
                    <a:cubicBezTo>
                      <a:pt x="17677" y="7139"/>
                      <a:pt x="18600" y="8237"/>
                      <a:pt x="18785" y="8237"/>
                    </a:cubicBezTo>
                    <a:cubicBezTo>
                      <a:pt x="18969" y="8054"/>
                      <a:pt x="19339" y="6956"/>
                      <a:pt x="19339" y="6407"/>
                    </a:cubicBezTo>
                    <a:cubicBezTo>
                      <a:pt x="19523" y="5858"/>
                      <a:pt x="19708" y="5492"/>
                      <a:pt x="19892" y="5308"/>
                    </a:cubicBezTo>
                    <a:cubicBezTo>
                      <a:pt x="19892" y="5125"/>
                      <a:pt x="19892" y="5125"/>
                      <a:pt x="19892" y="5125"/>
                    </a:cubicBezTo>
                    <a:cubicBezTo>
                      <a:pt x="19892" y="4759"/>
                      <a:pt x="19892" y="4759"/>
                      <a:pt x="19892" y="475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18" name="Shape 8718"/>
              <p:cNvSpPr/>
              <p:nvPr/>
            </p:nvSpPr>
            <p:spPr>
              <a:xfrm>
                <a:off x="858806" y="0"/>
                <a:ext cx="12701" cy="12700"/>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719" name="Shape 8719"/>
              <p:cNvSpPr/>
              <p:nvPr/>
            </p:nvSpPr>
            <p:spPr>
              <a:xfrm>
                <a:off x="538918" y="646315"/>
                <a:ext cx="107785" cy="1212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172" y="0"/>
                    </a:moveTo>
                    <a:cubicBezTo>
                      <a:pt x="10800" y="0"/>
                      <a:pt x="10800" y="0"/>
                      <a:pt x="10800" y="0"/>
                    </a:cubicBezTo>
                    <a:cubicBezTo>
                      <a:pt x="10800" y="327"/>
                      <a:pt x="10800" y="327"/>
                      <a:pt x="10800" y="327"/>
                    </a:cubicBezTo>
                    <a:cubicBezTo>
                      <a:pt x="10800" y="655"/>
                      <a:pt x="10800" y="655"/>
                      <a:pt x="10800" y="982"/>
                    </a:cubicBezTo>
                    <a:cubicBezTo>
                      <a:pt x="10800" y="982"/>
                      <a:pt x="10800" y="1309"/>
                      <a:pt x="10800" y="1309"/>
                    </a:cubicBezTo>
                    <a:cubicBezTo>
                      <a:pt x="10800" y="1309"/>
                      <a:pt x="10800" y="1636"/>
                      <a:pt x="10800" y="1636"/>
                    </a:cubicBezTo>
                    <a:cubicBezTo>
                      <a:pt x="10800" y="1964"/>
                      <a:pt x="10800" y="1964"/>
                      <a:pt x="10800" y="2291"/>
                    </a:cubicBezTo>
                    <a:cubicBezTo>
                      <a:pt x="10800" y="2291"/>
                      <a:pt x="10800" y="2291"/>
                      <a:pt x="10800" y="2618"/>
                    </a:cubicBezTo>
                    <a:cubicBezTo>
                      <a:pt x="10800" y="2618"/>
                      <a:pt x="10800" y="2618"/>
                      <a:pt x="10800" y="2945"/>
                    </a:cubicBezTo>
                    <a:cubicBezTo>
                      <a:pt x="10800" y="2945"/>
                      <a:pt x="10800" y="2945"/>
                      <a:pt x="10800" y="3273"/>
                    </a:cubicBezTo>
                    <a:cubicBezTo>
                      <a:pt x="10800" y="3273"/>
                      <a:pt x="10800" y="3273"/>
                      <a:pt x="10800" y="3600"/>
                    </a:cubicBezTo>
                    <a:cubicBezTo>
                      <a:pt x="10800" y="3600"/>
                      <a:pt x="10800" y="3600"/>
                      <a:pt x="10800" y="3600"/>
                    </a:cubicBezTo>
                    <a:cubicBezTo>
                      <a:pt x="10800" y="3927"/>
                      <a:pt x="10800" y="3927"/>
                      <a:pt x="10800" y="3927"/>
                    </a:cubicBezTo>
                    <a:cubicBezTo>
                      <a:pt x="10800" y="3927"/>
                      <a:pt x="10800" y="3927"/>
                      <a:pt x="10800" y="4255"/>
                    </a:cubicBezTo>
                    <a:cubicBezTo>
                      <a:pt x="10800" y="4255"/>
                      <a:pt x="10800" y="4255"/>
                      <a:pt x="10800" y="4255"/>
                    </a:cubicBezTo>
                    <a:cubicBezTo>
                      <a:pt x="10800" y="4255"/>
                      <a:pt x="10800" y="4255"/>
                      <a:pt x="10800" y="4255"/>
                    </a:cubicBezTo>
                    <a:cubicBezTo>
                      <a:pt x="10800" y="4582"/>
                      <a:pt x="10800" y="4582"/>
                      <a:pt x="10800" y="4582"/>
                    </a:cubicBezTo>
                    <a:cubicBezTo>
                      <a:pt x="10800" y="4909"/>
                      <a:pt x="10800" y="4909"/>
                      <a:pt x="10800" y="4909"/>
                    </a:cubicBezTo>
                    <a:cubicBezTo>
                      <a:pt x="10055" y="4909"/>
                      <a:pt x="10055" y="4909"/>
                      <a:pt x="10055" y="4909"/>
                    </a:cubicBezTo>
                    <a:cubicBezTo>
                      <a:pt x="9683" y="5236"/>
                      <a:pt x="5214" y="5236"/>
                      <a:pt x="4469" y="5236"/>
                    </a:cubicBezTo>
                    <a:cubicBezTo>
                      <a:pt x="4097" y="5236"/>
                      <a:pt x="4097" y="5236"/>
                      <a:pt x="4097" y="5236"/>
                    </a:cubicBezTo>
                    <a:cubicBezTo>
                      <a:pt x="4097" y="5236"/>
                      <a:pt x="4097" y="5236"/>
                      <a:pt x="4097" y="5236"/>
                    </a:cubicBezTo>
                    <a:cubicBezTo>
                      <a:pt x="4097" y="5236"/>
                      <a:pt x="4097" y="5236"/>
                      <a:pt x="4097" y="5236"/>
                    </a:cubicBezTo>
                    <a:cubicBezTo>
                      <a:pt x="4097" y="5236"/>
                      <a:pt x="4097" y="5236"/>
                      <a:pt x="3724" y="5236"/>
                    </a:cubicBezTo>
                    <a:cubicBezTo>
                      <a:pt x="3724" y="5236"/>
                      <a:pt x="3724" y="5236"/>
                      <a:pt x="3724" y="5236"/>
                    </a:cubicBezTo>
                    <a:cubicBezTo>
                      <a:pt x="3724" y="5236"/>
                      <a:pt x="3352" y="5236"/>
                      <a:pt x="3352" y="5236"/>
                    </a:cubicBezTo>
                    <a:cubicBezTo>
                      <a:pt x="3352" y="5564"/>
                      <a:pt x="2979" y="5564"/>
                      <a:pt x="2979" y="5564"/>
                    </a:cubicBezTo>
                    <a:cubicBezTo>
                      <a:pt x="2979" y="5564"/>
                      <a:pt x="2979" y="5564"/>
                      <a:pt x="2607" y="5564"/>
                    </a:cubicBezTo>
                    <a:cubicBezTo>
                      <a:pt x="2607" y="5564"/>
                      <a:pt x="2607" y="5891"/>
                      <a:pt x="2607" y="5891"/>
                    </a:cubicBezTo>
                    <a:cubicBezTo>
                      <a:pt x="2607" y="5891"/>
                      <a:pt x="2607" y="5891"/>
                      <a:pt x="2607" y="6218"/>
                    </a:cubicBezTo>
                    <a:cubicBezTo>
                      <a:pt x="3352" y="6545"/>
                      <a:pt x="3724" y="6873"/>
                      <a:pt x="4097" y="7200"/>
                    </a:cubicBezTo>
                    <a:cubicBezTo>
                      <a:pt x="4097" y="7527"/>
                      <a:pt x="4097" y="7855"/>
                      <a:pt x="4097" y="7855"/>
                    </a:cubicBezTo>
                    <a:cubicBezTo>
                      <a:pt x="3724" y="8509"/>
                      <a:pt x="2979" y="8509"/>
                      <a:pt x="2607" y="8836"/>
                    </a:cubicBezTo>
                    <a:cubicBezTo>
                      <a:pt x="2234" y="8836"/>
                      <a:pt x="1862" y="8836"/>
                      <a:pt x="1862" y="9164"/>
                    </a:cubicBezTo>
                    <a:cubicBezTo>
                      <a:pt x="1862" y="9818"/>
                      <a:pt x="1117" y="10800"/>
                      <a:pt x="0" y="11782"/>
                    </a:cubicBezTo>
                    <a:cubicBezTo>
                      <a:pt x="0" y="12109"/>
                      <a:pt x="745" y="12436"/>
                      <a:pt x="745" y="12764"/>
                    </a:cubicBezTo>
                    <a:cubicBezTo>
                      <a:pt x="1490" y="13745"/>
                      <a:pt x="1862" y="14073"/>
                      <a:pt x="2234" y="14727"/>
                    </a:cubicBezTo>
                    <a:cubicBezTo>
                      <a:pt x="2234" y="15055"/>
                      <a:pt x="2607" y="15709"/>
                      <a:pt x="4841" y="17673"/>
                    </a:cubicBezTo>
                    <a:cubicBezTo>
                      <a:pt x="5959" y="18327"/>
                      <a:pt x="6331" y="18982"/>
                      <a:pt x="6703" y="19636"/>
                    </a:cubicBezTo>
                    <a:cubicBezTo>
                      <a:pt x="7076" y="20291"/>
                      <a:pt x="7448" y="20945"/>
                      <a:pt x="8566" y="21600"/>
                    </a:cubicBezTo>
                    <a:cubicBezTo>
                      <a:pt x="8566" y="21600"/>
                      <a:pt x="8566" y="21600"/>
                      <a:pt x="8566" y="21600"/>
                    </a:cubicBezTo>
                    <a:cubicBezTo>
                      <a:pt x="8566" y="21600"/>
                      <a:pt x="8566" y="21600"/>
                      <a:pt x="8566" y="21600"/>
                    </a:cubicBezTo>
                    <a:cubicBezTo>
                      <a:pt x="8566" y="21600"/>
                      <a:pt x="8938" y="21273"/>
                      <a:pt x="8938" y="21273"/>
                    </a:cubicBezTo>
                    <a:cubicBezTo>
                      <a:pt x="8938" y="21273"/>
                      <a:pt x="8938" y="21273"/>
                      <a:pt x="9310" y="21273"/>
                    </a:cubicBezTo>
                    <a:cubicBezTo>
                      <a:pt x="9310" y="20945"/>
                      <a:pt x="9310" y="20945"/>
                      <a:pt x="9683" y="20945"/>
                    </a:cubicBezTo>
                    <a:cubicBezTo>
                      <a:pt x="9683" y="20945"/>
                      <a:pt x="9683" y="20945"/>
                      <a:pt x="9683" y="20945"/>
                    </a:cubicBezTo>
                    <a:cubicBezTo>
                      <a:pt x="10055" y="20945"/>
                      <a:pt x="10428" y="20945"/>
                      <a:pt x="10428" y="20945"/>
                    </a:cubicBezTo>
                    <a:cubicBezTo>
                      <a:pt x="11172" y="20945"/>
                      <a:pt x="11172" y="20945"/>
                      <a:pt x="11172" y="20945"/>
                    </a:cubicBezTo>
                    <a:cubicBezTo>
                      <a:pt x="11172" y="20618"/>
                      <a:pt x="10800" y="19964"/>
                      <a:pt x="10800" y="19309"/>
                    </a:cubicBezTo>
                    <a:cubicBezTo>
                      <a:pt x="10428" y="18655"/>
                      <a:pt x="10428" y="18655"/>
                      <a:pt x="10428" y="18655"/>
                    </a:cubicBezTo>
                    <a:cubicBezTo>
                      <a:pt x="10055" y="18000"/>
                      <a:pt x="10055" y="17345"/>
                      <a:pt x="10428" y="17018"/>
                    </a:cubicBezTo>
                    <a:cubicBezTo>
                      <a:pt x="11172" y="16364"/>
                      <a:pt x="12290" y="16364"/>
                      <a:pt x="12662" y="16364"/>
                    </a:cubicBezTo>
                    <a:cubicBezTo>
                      <a:pt x="13779" y="16364"/>
                      <a:pt x="13779" y="16364"/>
                      <a:pt x="13779" y="16364"/>
                    </a:cubicBezTo>
                    <a:cubicBezTo>
                      <a:pt x="13779" y="16364"/>
                      <a:pt x="13779" y="15709"/>
                      <a:pt x="13779" y="15709"/>
                    </a:cubicBezTo>
                    <a:cubicBezTo>
                      <a:pt x="14152" y="15055"/>
                      <a:pt x="14524" y="14400"/>
                      <a:pt x="15641" y="14400"/>
                    </a:cubicBezTo>
                    <a:cubicBezTo>
                      <a:pt x="16386" y="14400"/>
                      <a:pt x="16759" y="15055"/>
                      <a:pt x="17131" y="15709"/>
                    </a:cubicBezTo>
                    <a:cubicBezTo>
                      <a:pt x="17503" y="16036"/>
                      <a:pt x="17503" y="16364"/>
                      <a:pt x="17876" y="16691"/>
                    </a:cubicBezTo>
                    <a:cubicBezTo>
                      <a:pt x="18248" y="16364"/>
                      <a:pt x="18993" y="16691"/>
                      <a:pt x="19366" y="16691"/>
                    </a:cubicBezTo>
                    <a:cubicBezTo>
                      <a:pt x="20110" y="17018"/>
                      <a:pt x="20110" y="17018"/>
                      <a:pt x="20855" y="17018"/>
                    </a:cubicBezTo>
                    <a:cubicBezTo>
                      <a:pt x="21600" y="17018"/>
                      <a:pt x="21600" y="14400"/>
                      <a:pt x="21600" y="13418"/>
                    </a:cubicBezTo>
                    <a:cubicBezTo>
                      <a:pt x="21600" y="13091"/>
                      <a:pt x="21600" y="12764"/>
                      <a:pt x="21600" y="12436"/>
                    </a:cubicBezTo>
                    <a:cubicBezTo>
                      <a:pt x="21600" y="11127"/>
                      <a:pt x="21600" y="10473"/>
                      <a:pt x="20855" y="10145"/>
                    </a:cubicBezTo>
                    <a:cubicBezTo>
                      <a:pt x="19738" y="9491"/>
                      <a:pt x="18993" y="8509"/>
                      <a:pt x="18993" y="7527"/>
                    </a:cubicBezTo>
                    <a:cubicBezTo>
                      <a:pt x="18993" y="6873"/>
                      <a:pt x="19366" y="6218"/>
                      <a:pt x="20110" y="5891"/>
                    </a:cubicBezTo>
                    <a:cubicBezTo>
                      <a:pt x="20483" y="5564"/>
                      <a:pt x="20855" y="5236"/>
                      <a:pt x="20855" y="4909"/>
                    </a:cubicBezTo>
                    <a:cubicBezTo>
                      <a:pt x="20855" y="4582"/>
                      <a:pt x="20855" y="4255"/>
                      <a:pt x="20483" y="3927"/>
                    </a:cubicBezTo>
                    <a:cubicBezTo>
                      <a:pt x="20110" y="3927"/>
                      <a:pt x="18993" y="3927"/>
                      <a:pt x="18248" y="4255"/>
                    </a:cubicBezTo>
                    <a:cubicBezTo>
                      <a:pt x="17876" y="4255"/>
                      <a:pt x="17503" y="4255"/>
                      <a:pt x="17131" y="4255"/>
                    </a:cubicBezTo>
                    <a:cubicBezTo>
                      <a:pt x="17131" y="4255"/>
                      <a:pt x="16759" y="4255"/>
                      <a:pt x="16759" y="4255"/>
                    </a:cubicBezTo>
                    <a:cubicBezTo>
                      <a:pt x="16759" y="4255"/>
                      <a:pt x="16759" y="4255"/>
                      <a:pt x="16759" y="4255"/>
                    </a:cubicBezTo>
                    <a:cubicBezTo>
                      <a:pt x="16759" y="4255"/>
                      <a:pt x="16759" y="4255"/>
                      <a:pt x="16386" y="4255"/>
                    </a:cubicBezTo>
                    <a:cubicBezTo>
                      <a:pt x="16386" y="4255"/>
                      <a:pt x="16386" y="4255"/>
                      <a:pt x="16386" y="4255"/>
                    </a:cubicBezTo>
                    <a:cubicBezTo>
                      <a:pt x="16386" y="4255"/>
                      <a:pt x="16386" y="4255"/>
                      <a:pt x="16386" y="4255"/>
                    </a:cubicBezTo>
                    <a:cubicBezTo>
                      <a:pt x="16386" y="4255"/>
                      <a:pt x="16386" y="3927"/>
                      <a:pt x="16014" y="3927"/>
                    </a:cubicBezTo>
                    <a:cubicBezTo>
                      <a:pt x="16014" y="3927"/>
                      <a:pt x="16014" y="3927"/>
                      <a:pt x="16014" y="3927"/>
                    </a:cubicBezTo>
                    <a:cubicBezTo>
                      <a:pt x="16014" y="3927"/>
                      <a:pt x="16014" y="3600"/>
                      <a:pt x="16014" y="3600"/>
                    </a:cubicBezTo>
                    <a:cubicBezTo>
                      <a:pt x="16014" y="3273"/>
                      <a:pt x="16014" y="3273"/>
                      <a:pt x="16014" y="3273"/>
                    </a:cubicBezTo>
                    <a:cubicBezTo>
                      <a:pt x="16014" y="2945"/>
                      <a:pt x="16014" y="2945"/>
                      <a:pt x="16014" y="2945"/>
                    </a:cubicBezTo>
                    <a:cubicBezTo>
                      <a:pt x="16014" y="2945"/>
                      <a:pt x="16014" y="2618"/>
                      <a:pt x="16014" y="2618"/>
                    </a:cubicBezTo>
                    <a:cubicBezTo>
                      <a:pt x="16014" y="2291"/>
                      <a:pt x="16014" y="2291"/>
                      <a:pt x="16014" y="2291"/>
                    </a:cubicBezTo>
                    <a:cubicBezTo>
                      <a:pt x="16014" y="1964"/>
                      <a:pt x="16014" y="1964"/>
                      <a:pt x="16386" y="1636"/>
                    </a:cubicBezTo>
                    <a:cubicBezTo>
                      <a:pt x="16386" y="1636"/>
                      <a:pt x="16386" y="1309"/>
                      <a:pt x="16386" y="1309"/>
                    </a:cubicBezTo>
                    <a:cubicBezTo>
                      <a:pt x="16386" y="982"/>
                      <a:pt x="16386" y="655"/>
                      <a:pt x="16386" y="327"/>
                    </a:cubicBezTo>
                    <a:cubicBezTo>
                      <a:pt x="16386" y="327"/>
                      <a:pt x="16386" y="327"/>
                      <a:pt x="16386" y="327"/>
                    </a:cubicBezTo>
                    <a:cubicBezTo>
                      <a:pt x="13779" y="327"/>
                      <a:pt x="11545" y="0"/>
                      <a:pt x="1117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20" name="Shape 8720"/>
              <p:cNvSpPr/>
              <p:nvPr/>
            </p:nvSpPr>
            <p:spPr>
              <a:xfrm>
                <a:off x="594735" y="640928"/>
                <a:ext cx="25022"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543" y="0"/>
                      <a:pt x="0" y="0"/>
                    </a:cubicBezTo>
                    <a:cubicBezTo>
                      <a:pt x="0" y="0"/>
                      <a:pt x="0" y="0"/>
                      <a:pt x="0" y="0"/>
                    </a:cubicBezTo>
                    <a:cubicBezTo>
                      <a:pt x="1543"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21" name="Shape 8721"/>
              <p:cNvSpPr/>
              <p:nvPr/>
            </p:nvSpPr>
            <p:spPr>
              <a:xfrm>
                <a:off x="550466" y="650165"/>
                <a:ext cx="34646" cy="173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2160"/>
                      <a:pt x="6821" y="4320"/>
                      <a:pt x="6821" y="6480"/>
                    </a:cubicBezTo>
                    <a:cubicBezTo>
                      <a:pt x="5684" y="10800"/>
                      <a:pt x="3411" y="15120"/>
                      <a:pt x="1137" y="15120"/>
                    </a:cubicBezTo>
                    <a:cubicBezTo>
                      <a:pt x="0" y="17280"/>
                      <a:pt x="0" y="17280"/>
                      <a:pt x="0" y="17280"/>
                    </a:cubicBezTo>
                    <a:cubicBezTo>
                      <a:pt x="0" y="17280"/>
                      <a:pt x="0" y="17280"/>
                      <a:pt x="0" y="17280"/>
                    </a:cubicBezTo>
                    <a:cubicBezTo>
                      <a:pt x="2274" y="17280"/>
                      <a:pt x="3411" y="19440"/>
                      <a:pt x="3411" y="21600"/>
                    </a:cubicBezTo>
                    <a:cubicBezTo>
                      <a:pt x="3411" y="21600"/>
                      <a:pt x="3411" y="21600"/>
                      <a:pt x="3411" y="21600"/>
                    </a:cubicBezTo>
                    <a:cubicBezTo>
                      <a:pt x="4547" y="21600"/>
                      <a:pt x="4547" y="21600"/>
                      <a:pt x="5684" y="21600"/>
                    </a:cubicBezTo>
                    <a:cubicBezTo>
                      <a:pt x="5684" y="21600"/>
                      <a:pt x="5684" y="21600"/>
                      <a:pt x="5684" y="21600"/>
                    </a:cubicBezTo>
                    <a:cubicBezTo>
                      <a:pt x="5684" y="21600"/>
                      <a:pt x="5684" y="21600"/>
                      <a:pt x="5684" y="21600"/>
                    </a:cubicBezTo>
                    <a:cubicBezTo>
                      <a:pt x="5684" y="21600"/>
                      <a:pt x="5684" y="21600"/>
                      <a:pt x="5684" y="21600"/>
                    </a:cubicBezTo>
                    <a:cubicBezTo>
                      <a:pt x="5684" y="21600"/>
                      <a:pt x="5684" y="21600"/>
                      <a:pt x="6821" y="21600"/>
                    </a:cubicBezTo>
                    <a:cubicBezTo>
                      <a:pt x="9095" y="21600"/>
                      <a:pt x="18189" y="21600"/>
                      <a:pt x="21600" y="21600"/>
                    </a:cubicBezTo>
                    <a:cubicBezTo>
                      <a:pt x="21600" y="19440"/>
                      <a:pt x="21600" y="17280"/>
                      <a:pt x="21600" y="17280"/>
                    </a:cubicBezTo>
                    <a:cubicBezTo>
                      <a:pt x="21600" y="15120"/>
                      <a:pt x="21600" y="15120"/>
                      <a:pt x="21600" y="15120"/>
                    </a:cubicBezTo>
                    <a:cubicBezTo>
                      <a:pt x="21600" y="12960"/>
                      <a:pt x="21600" y="12960"/>
                      <a:pt x="21600" y="10800"/>
                    </a:cubicBezTo>
                    <a:cubicBezTo>
                      <a:pt x="21600" y="10800"/>
                      <a:pt x="21600" y="8640"/>
                      <a:pt x="21600" y="8640"/>
                    </a:cubicBezTo>
                    <a:cubicBezTo>
                      <a:pt x="21600" y="6480"/>
                      <a:pt x="21600" y="6480"/>
                      <a:pt x="21600" y="4320"/>
                    </a:cubicBezTo>
                    <a:cubicBezTo>
                      <a:pt x="21600" y="2160"/>
                      <a:pt x="21600" y="2160"/>
                      <a:pt x="21600" y="0"/>
                    </a:cubicBezTo>
                    <a:cubicBezTo>
                      <a:pt x="21600" y="0"/>
                      <a:pt x="21600" y="0"/>
                      <a:pt x="21600" y="0"/>
                    </a:cubicBezTo>
                    <a:cubicBezTo>
                      <a:pt x="21600" y="0"/>
                      <a:pt x="21600" y="0"/>
                      <a:pt x="21600" y="0"/>
                    </a:cubicBezTo>
                    <a:lnTo>
                      <a:pt x="6821"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22" name="Shape 8722"/>
              <p:cNvSpPr/>
              <p:nvPr/>
            </p:nvSpPr>
            <p:spPr>
              <a:xfrm>
                <a:off x="585111" y="64958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23" name="Shape 8723"/>
              <p:cNvSpPr/>
              <p:nvPr/>
            </p:nvSpPr>
            <p:spPr>
              <a:xfrm>
                <a:off x="551815" y="6674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24" name="Shape 8724"/>
              <p:cNvSpPr/>
              <p:nvPr/>
            </p:nvSpPr>
            <p:spPr>
              <a:xfrm>
                <a:off x="554702" y="6674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25" name="Shape 8725"/>
              <p:cNvSpPr/>
              <p:nvPr/>
            </p:nvSpPr>
            <p:spPr>
              <a:xfrm>
                <a:off x="585111" y="65921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26" name="Shape 8726"/>
              <p:cNvSpPr/>
              <p:nvPr/>
            </p:nvSpPr>
            <p:spPr>
              <a:xfrm>
                <a:off x="585111" y="65536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27" name="Shape 8727"/>
              <p:cNvSpPr/>
              <p:nvPr/>
            </p:nvSpPr>
            <p:spPr>
              <a:xfrm>
                <a:off x="587036" y="617445"/>
                <a:ext cx="136655" cy="1732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65" y="0"/>
                    </a:moveTo>
                    <a:cubicBezTo>
                      <a:pt x="18097" y="455"/>
                      <a:pt x="18097" y="455"/>
                      <a:pt x="18097" y="455"/>
                    </a:cubicBezTo>
                    <a:cubicBezTo>
                      <a:pt x="16638" y="682"/>
                      <a:pt x="16638" y="682"/>
                      <a:pt x="16638" y="682"/>
                    </a:cubicBezTo>
                    <a:cubicBezTo>
                      <a:pt x="16638" y="1137"/>
                      <a:pt x="16346" y="1819"/>
                      <a:pt x="15762" y="2501"/>
                    </a:cubicBezTo>
                    <a:cubicBezTo>
                      <a:pt x="15762" y="2501"/>
                      <a:pt x="15762" y="2501"/>
                      <a:pt x="15762" y="2501"/>
                    </a:cubicBezTo>
                    <a:cubicBezTo>
                      <a:pt x="15762" y="2501"/>
                      <a:pt x="15762" y="2501"/>
                      <a:pt x="15762" y="2501"/>
                    </a:cubicBezTo>
                    <a:cubicBezTo>
                      <a:pt x="15762" y="2728"/>
                      <a:pt x="15762" y="2728"/>
                      <a:pt x="15762" y="2728"/>
                    </a:cubicBezTo>
                    <a:cubicBezTo>
                      <a:pt x="15178" y="3183"/>
                      <a:pt x="14886" y="4320"/>
                      <a:pt x="14886" y="4775"/>
                    </a:cubicBezTo>
                    <a:cubicBezTo>
                      <a:pt x="14886" y="4775"/>
                      <a:pt x="14886" y="4775"/>
                      <a:pt x="14886" y="4775"/>
                    </a:cubicBezTo>
                    <a:cubicBezTo>
                      <a:pt x="14886" y="5457"/>
                      <a:pt x="14886" y="5457"/>
                      <a:pt x="14886" y="5457"/>
                    </a:cubicBezTo>
                    <a:cubicBezTo>
                      <a:pt x="14011" y="5002"/>
                      <a:pt x="14011" y="5002"/>
                      <a:pt x="14011" y="5002"/>
                    </a:cubicBezTo>
                    <a:cubicBezTo>
                      <a:pt x="12843" y="4547"/>
                      <a:pt x="10800" y="3865"/>
                      <a:pt x="9924" y="3865"/>
                    </a:cubicBezTo>
                    <a:cubicBezTo>
                      <a:pt x="9632" y="3865"/>
                      <a:pt x="9341" y="3865"/>
                      <a:pt x="8465" y="3865"/>
                    </a:cubicBezTo>
                    <a:cubicBezTo>
                      <a:pt x="8465" y="3865"/>
                      <a:pt x="8465" y="3865"/>
                      <a:pt x="8465" y="3865"/>
                    </a:cubicBezTo>
                    <a:cubicBezTo>
                      <a:pt x="8465" y="3865"/>
                      <a:pt x="8465" y="3865"/>
                      <a:pt x="8465" y="3865"/>
                    </a:cubicBezTo>
                    <a:cubicBezTo>
                      <a:pt x="8173" y="3865"/>
                      <a:pt x="7881" y="3865"/>
                      <a:pt x="7589" y="3865"/>
                    </a:cubicBezTo>
                    <a:cubicBezTo>
                      <a:pt x="7589" y="3865"/>
                      <a:pt x="7589" y="3865"/>
                      <a:pt x="7297" y="3865"/>
                    </a:cubicBezTo>
                    <a:cubicBezTo>
                      <a:pt x="7297" y="3865"/>
                      <a:pt x="7005" y="3865"/>
                      <a:pt x="6714" y="3865"/>
                    </a:cubicBezTo>
                    <a:cubicBezTo>
                      <a:pt x="6422" y="3865"/>
                      <a:pt x="6422" y="3865"/>
                      <a:pt x="6422" y="3865"/>
                    </a:cubicBezTo>
                    <a:cubicBezTo>
                      <a:pt x="6422" y="4093"/>
                      <a:pt x="6422" y="4320"/>
                      <a:pt x="6422" y="4547"/>
                    </a:cubicBezTo>
                    <a:cubicBezTo>
                      <a:pt x="6422" y="4547"/>
                      <a:pt x="6422" y="4547"/>
                      <a:pt x="6422" y="4547"/>
                    </a:cubicBezTo>
                    <a:cubicBezTo>
                      <a:pt x="6422" y="4775"/>
                      <a:pt x="6130" y="4775"/>
                      <a:pt x="6130" y="5002"/>
                    </a:cubicBezTo>
                    <a:cubicBezTo>
                      <a:pt x="6130" y="5002"/>
                      <a:pt x="6130" y="5002"/>
                      <a:pt x="6130" y="5229"/>
                    </a:cubicBezTo>
                    <a:cubicBezTo>
                      <a:pt x="6130" y="5229"/>
                      <a:pt x="6130" y="5457"/>
                      <a:pt x="6130" y="5457"/>
                    </a:cubicBezTo>
                    <a:cubicBezTo>
                      <a:pt x="6130" y="5457"/>
                      <a:pt x="6130" y="5457"/>
                      <a:pt x="6130" y="5457"/>
                    </a:cubicBezTo>
                    <a:cubicBezTo>
                      <a:pt x="6130" y="5684"/>
                      <a:pt x="6130" y="5684"/>
                      <a:pt x="6130" y="5684"/>
                    </a:cubicBezTo>
                    <a:cubicBezTo>
                      <a:pt x="6130" y="5684"/>
                      <a:pt x="6422" y="5684"/>
                      <a:pt x="6422" y="5684"/>
                    </a:cubicBezTo>
                    <a:cubicBezTo>
                      <a:pt x="7297" y="5457"/>
                      <a:pt x="8465" y="5229"/>
                      <a:pt x="9049" y="5684"/>
                    </a:cubicBezTo>
                    <a:cubicBezTo>
                      <a:pt x="9924" y="6139"/>
                      <a:pt x="10216" y="6594"/>
                      <a:pt x="9924" y="7048"/>
                    </a:cubicBezTo>
                    <a:cubicBezTo>
                      <a:pt x="9924" y="7731"/>
                      <a:pt x="9341" y="8185"/>
                      <a:pt x="8757" y="8640"/>
                    </a:cubicBezTo>
                    <a:cubicBezTo>
                      <a:pt x="8465" y="8640"/>
                      <a:pt x="8465" y="8867"/>
                      <a:pt x="8465" y="8867"/>
                    </a:cubicBezTo>
                    <a:cubicBezTo>
                      <a:pt x="8465" y="9095"/>
                      <a:pt x="8757" y="9549"/>
                      <a:pt x="9341" y="9777"/>
                    </a:cubicBezTo>
                    <a:cubicBezTo>
                      <a:pt x="10508" y="10232"/>
                      <a:pt x="10508" y="11368"/>
                      <a:pt x="10508" y="12278"/>
                    </a:cubicBezTo>
                    <a:cubicBezTo>
                      <a:pt x="10508" y="12505"/>
                      <a:pt x="10508" y="12733"/>
                      <a:pt x="10508" y="12960"/>
                    </a:cubicBezTo>
                    <a:cubicBezTo>
                      <a:pt x="10508" y="14324"/>
                      <a:pt x="10508" y="16143"/>
                      <a:pt x="9049" y="16371"/>
                    </a:cubicBezTo>
                    <a:cubicBezTo>
                      <a:pt x="8173" y="16371"/>
                      <a:pt x="7589" y="16371"/>
                      <a:pt x="7297" y="16143"/>
                    </a:cubicBezTo>
                    <a:cubicBezTo>
                      <a:pt x="7005" y="16143"/>
                      <a:pt x="6714" y="15916"/>
                      <a:pt x="6422" y="15916"/>
                    </a:cubicBezTo>
                    <a:cubicBezTo>
                      <a:pt x="6130" y="16143"/>
                      <a:pt x="6130" y="16143"/>
                      <a:pt x="6130" y="16143"/>
                    </a:cubicBezTo>
                    <a:cubicBezTo>
                      <a:pt x="5546" y="16143"/>
                      <a:pt x="5254" y="15461"/>
                      <a:pt x="4962" y="15006"/>
                    </a:cubicBezTo>
                    <a:cubicBezTo>
                      <a:pt x="4670" y="14779"/>
                      <a:pt x="4670" y="14552"/>
                      <a:pt x="4670" y="14552"/>
                    </a:cubicBezTo>
                    <a:cubicBezTo>
                      <a:pt x="4670" y="14552"/>
                      <a:pt x="4378" y="14779"/>
                      <a:pt x="4378" y="14779"/>
                    </a:cubicBezTo>
                    <a:cubicBezTo>
                      <a:pt x="4378" y="15234"/>
                      <a:pt x="4086" y="15916"/>
                      <a:pt x="3211" y="15916"/>
                    </a:cubicBezTo>
                    <a:cubicBezTo>
                      <a:pt x="2335" y="15916"/>
                      <a:pt x="2335" y="15916"/>
                      <a:pt x="2335" y="15916"/>
                    </a:cubicBezTo>
                    <a:cubicBezTo>
                      <a:pt x="1751" y="15916"/>
                      <a:pt x="1459" y="15916"/>
                      <a:pt x="1459" y="15916"/>
                    </a:cubicBezTo>
                    <a:cubicBezTo>
                      <a:pt x="1459" y="15916"/>
                      <a:pt x="1459" y="16143"/>
                      <a:pt x="1751" y="16371"/>
                    </a:cubicBezTo>
                    <a:cubicBezTo>
                      <a:pt x="1751" y="16825"/>
                      <a:pt x="1751" y="16825"/>
                      <a:pt x="1751" y="16825"/>
                    </a:cubicBezTo>
                    <a:cubicBezTo>
                      <a:pt x="2335" y="17507"/>
                      <a:pt x="2627" y="18189"/>
                      <a:pt x="2043" y="18644"/>
                    </a:cubicBezTo>
                    <a:cubicBezTo>
                      <a:pt x="1751" y="19099"/>
                      <a:pt x="1168" y="19099"/>
                      <a:pt x="584" y="19099"/>
                    </a:cubicBezTo>
                    <a:cubicBezTo>
                      <a:pt x="584" y="19099"/>
                      <a:pt x="292" y="19099"/>
                      <a:pt x="292" y="19099"/>
                    </a:cubicBezTo>
                    <a:cubicBezTo>
                      <a:pt x="292" y="19099"/>
                      <a:pt x="292" y="19099"/>
                      <a:pt x="292" y="19099"/>
                    </a:cubicBezTo>
                    <a:cubicBezTo>
                      <a:pt x="0" y="19099"/>
                      <a:pt x="0" y="19099"/>
                      <a:pt x="0" y="19326"/>
                    </a:cubicBezTo>
                    <a:cubicBezTo>
                      <a:pt x="0" y="19326"/>
                      <a:pt x="0" y="19326"/>
                      <a:pt x="0" y="19326"/>
                    </a:cubicBezTo>
                    <a:cubicBezTo>
                      <a:pt x="876" y="20008"/>
                      <a:pt x="1751" y="20691"/>
                      <a:pt x="2335" y="21600"/>
                    </a:cubicBezTo>
                    <a:cubicBezTo>
                      <a:pt x="2627" y="21600"/>
                      <a:pt x="2627" y="21600"/>
                      <a:pt x="2627" y="21373"/>
                    </a:cubicBezTo>
                    <a:cubicBezTo>
                      <a:pt x="2627" y="21373"/>
                      <a:pt x="2919" y="21373"/>
                      <a:pt x="2919" y="21373"/>
                    </a:cubicBezTo>
                    <a:cubicBezTo>
                      <a:pt x="3211" y="21373"/>
                      <a:pt x="3211" y="21145"/>
                      <a:pt x="3503" y="21145"/>
                    </a:cubicBezTo>
                    <a:cubicBezTo>
                      <a:pt x="3503" y="21145"/>
                      <a:pt x="3503" y="21145"/>
                      <a:pt x="3503" y="20918"/>
                    </a:cubicBezTo>
                    <a:cubicBezTo>
                      <a:pt x="3795" y="20918"/>
                      <a:pt x="3795" y="20918"/>
                      <a:pt x="3795" y="20918"/>
                    </a:cubicBezTo>
                    <a:cubicBezTo>
                      <a:pt x="4086" y="20918"/>
                      <a:pt x="4086" y="20918"/>
                      <a:pt x="4086" y="20691"/>
                    </a:cubicBezTo>
                    <a:cubicBezTo>
                      <a:pt x="4086" y="20691"/>
                      <a:pt x="4378" y="20691"/>
                      <a:pt x="4378" y="20691"/>
                    </a:cubicBezTo>
                    <a:cubicBezTo>
                      <a:pt x="4378" y="20691"/>
                      <a:pt x="4378" y="20691"/>
                      <a:pt x="4670" y="20691"/>
                    </a:cubicBezTo>
                    <a:cubicBezTo>
                      <a:pt x="4670" y="20691"/>
                      <a:pt x="4670" y="20691"/>
                      <a:pt x="4670" y="20691"/>
                    </a:cubicBezTo>
                    <a:cubicBezTo>
                      <a:pt x="4670" y="20691"/>
                      <a:pt x="4670" y="20463"/>
                      <a:pt x="4962" y="20463"/>
                    </a:cubicBezTo>
                    <a:cubicBezTo>
                      <a:pt x="4962" y="20463"/>
                      <a:pt x="4962" y="20463"/>
                      <a:pt x="4962" y="20463"/>
                    </a:cubicBezTo>
                    <a:cubicBezTo>
                      <a:pt x="4962" y="20463"/>
                      <a:pt x="4962" y="20463"/>
                      <a:pt x="4962" y="20463"/>
                    </a:cubicBezTo>
                    <a:cubicBezTo>
                      <a:pt x="4962" y="20463"/>
                      <a:pt x="4962" y="20463"/>
                      <a:pt x="5254" y="20463"/>
                    </a:cubicBezTo>
                    <a:cubicBezTo>
                      <a:pt x="5254" y="20463"/>
                      <a:pt x="5254" y="20463"/>
                      <a:pt x="5254" y="20463"/>
                    </a:cubicBezTo>
                    <a:cubicBezTo>
                      <a:pt x="5254" y="20463"/>
                      <a:pt x="5254" y="20463"/>
                      <a:pt x="5254" y="20463"/>
                    </a:cubicBezTo>
                    <a:cubicBezTo>
                      <a:pt x="5546" y="20463"/>
                      <a:pt x="5546" y="20463"/>
                      <a:pt x="5546" y="20463"/>
                    </a:cubicBezTo>
                    <a:cubicBezTo>
                      <a:pt x="5838" y="20691"/>
                      <a:pt x="5838" y="20691"/>
                      <a:pt x="6130" y="20918"/>
                    </a:cubicBezTo>
                    <a:cubicBezTo>
                      <a:pt x="6714" y="21145"/>
                      <a:pt x="6714" y="21145"/>
                      <a:pt x="7297" y="20691"/>
                    </a:cubicBezTo>
                    <a:cubicBezTo>
                      <a:pt x="7881" y="20463"/>
                      <a:pt x="8465" y="20236"/>
                      <a:pt x="9341" y="20236"/>
                    </a:cubicBezTo>
                    <a:cubicBezTo>
                      <a:pt x="10216" y="20236"/>
                      <a:pt x="10800" y="20463"/>
                      <a:pt x="10800" y="21145"/>
                    </a:cubicBezTo>
                    <a:cubicBezTo>
                      <a:pt x="10800" y="21145"/>
                      <a:pt x="11092" y="20918"/>
                      <a:pt x="11092" y="20691"/>
                    </a:cubicBezTo>
                    <a:cubicBezTo>
                      <a:pt x="11676" y="20463"/>
                      <a:pt x="12259" y="20236"/>
                      <a:pt x="12843" y="20236"/>
                    </a:cubicBezTo>
                    <a:cubicBezTo>
                      <a:pt x="12843" y="20236"/>
                      <a:pt x="12843" y="20236"/>
                      <a:pt x="13135" y="20236"/>
                    </a:cubicBezTo>
                    <a:cubicBezTo>
                      <a:pt x="13135" y="20236"/>
                      <a:pt x="13135" y="20236"/>
                      <a:pt x="13135" y="20236"/>
                    </a:cubicBezTo>
                    <a:cubicBezTo>
                      <a:pt x="13135" y="20236"/>
                      <a:pt x="13135" y="20236"/>
                      <a:pt x="13135" y="19781"/>
                    </a:cubicBezTo>
                    <a:cubicBezTo>
                      <a:pt x="13135" y="18872"/>
                      <a:pt x="13427" y="18417"/>
                      <a:pt x="14011" y="18417"/>
                    </a:cubicBezTo>
                    <a:cubicBezTo>
                      <a:pt x="14303" y="18417"/>
                      <a:pt x="14303" y="18417"/>
                      <a:pt x="14303" y="18417"/>
                    </a:cubicBezTo>
                    <a:cubicBezTo>
                      <a:pt x="14303" y="18417"/>
                      <a:pt x="14303" y="18189"/>
                      <a:pt x="14303" y="17735"/>
                    </a:cubicBezTo>
                    <a:cubicBezTo>
                      <a:pt x="14303" y="16825"/>
                      <a:pt x="14303" y="15688"/>
                      <a:pt x="14595" y="14779"/>
                    </a:cubicBezTo>
                    <a:cubicBezTo>
                      <a:pt x="14595" y="14324"/>
                      <a:pt x="14595" y="13869"/>
                      <a:pt x="14595" y="13415"/>
                    </a:cubicBezTo>
                    <a:cubicBezTo>
                      <a:pt x="14595" y="12960"/>
                      <a:pt x="15178" y="12505"/>
                      <a:pt x="16054" y="12051"/>
                    </a:cubicBezTo>
                    <a:cubicBezTo>
                      <a:pt x="16638" y="11596"/>
                      <a:pt x="17514" y="11141"/>
                      <a:pt x="17514" y="10686"/>
                    </a:cubicBezTo>
                    <a:cubicBezTo>
                      <a:pt x="17514" y="10004"/>
                      <a:pt x="17805" y="9095"/>
                      <a:pt x="18681" y="7958"/>
                    </a:cubicBezTo>
                    <a:cubicBezTo>
                      <a:pt x="19265" y="7048"/>
                      <a:pt x="19849" y="5912"/>
                      <a:pt x="19849" y="5229"/>
                    </a:cubicBezTo>
                    <a:cubicBezTo>
                      <a:pt x="19849" y="3865"/>
                      <a:pt x="20141" y="3411"/>
                      <a:pt x="20724" y="2728"/>
                    </a:cubicBezTo>
                    <a:cubicBezTo>
                      <a:pt x="21016" y="2728"/>
                      <a:pt x="21016" y="2501"/>
                      <a:pt x="21016" y="2274"/>
                    </a:cubicBezTo>
                    <a:cubicBezTo>
                      <a:pt x="21308" y="2274"/>
                      <a:pt x="21308" y="2046"/>
                      <a:pt x="21308" y="2046"/>
                    </a:cubicBezTo>
                    <a:cubicBezTo>
                      <a:pt x="21308" y="1819"/>
                      <a:pt x="21308" y="1819"/>
                      <a:pt x="21308" y="1819"/>
                    </a:cubicBezTo>
                    <a:cubicBezTo>
                      <a:pt x="21308" y="1592"/>
                      <a:pt x="21600" y="1592"/>
                      <a:pt x="21600" y="1364"/>
                    </a:cubicBezTo>
                    <a:cubicBezTo>
                      <a:pt x="21600" y="1364"/>
                      <a:pt x="21600" y="1364"/>
                      <a:pt x="21600" y="1137"/>
                    </a:cubicBezTo>
                    <a:cubicBezTo>
                      <a:pt x="21600" y="1137"/>
                      <a:pt x="21600" y="909"/>
                      <a:pt x="21600" y="909"/>
                    </a:cubicBezTo>
                    <a:cubicBezTo>
                      <a:pt x="21600" y="682"/>
                      <a:pt x="21600" y="682"/>
                      <a:pt x="21600" y="455"/>
                    </a:cubicBezTo>
                    <a:cubicBezTo>
                      <a:pt x="21600" y="455"/>
                      <a:pt x="21600" y="455"/>
                      <a:pt x="21600" y="455"/>
                    </a:cubicBezTo>
                    <a:cubicBezTo>
                      <a:pt x="20432" y="227"/>
                      <a:pt x="20432" y="227"/>
                      <a:pt x="20432" y="227"/>
                    </a:cubicBezTo>
                    <a:lnTo>
                      <a:pt x="19265"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28" name="Shape 8728"/>
              <p:cNvSpPr/>
              <p:nvPr/>
            </p:nvSpPr>
            <p:spPr>
              <a:xfrm>
                <a:off x="705792" y="6120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29" name="Shape 8729"/>
              <p:cNvSpPr/>
              <p:nvPr/>
            </p:nvSpPr>
            <p:spPr>
              <a:xfrm>
                <a:off x="624954" y="64824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30" name="Shape 8730"/>
              <p:cNvSpPr/>
              <p:nvPr/>
            </p:nvSpPr>
            <p:spPr>
              <a:xfrm>
                <a:off x="631691" y="64824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31" name="Shape 8731"/>
              <p:cNvSpPr/>
              <p:nvPr/>
            </p:nvSpPr>
            <p:spPr>
              <a:xfrm>
                <a:off x="677884" y="636692"/>
                <a:ext cx="12701" cy="192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0" y="17280"/>
                      <a:pt x="7200" y="6480"/>
                      <a:pt x="21600" y="2160"/>
                    </a:cubicBezTo>
                    <a:cubicBezTo>
                      <a:pt x="21600" y="0"/>
                      <a:pt x="21600" y="0"/>
                      <a:pt x="21600" y="0"/>
                    </a:cubicBezTo>
                    <a:cubicBezTo>
                      <a:pt x="21600" y="2160"/>
                      <a:pt x="21600" y="2160"/>
                      <a:pt x="21600" y="2160"/>
                    </a:cubicBezTo>
                    <a:cubicBezTo>
                      <a:pt x="7200" y="8640"/>
                      <a:pt x="0"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32" name="Shape 8732"/>
              <p:cNvSpPr/>
              <p:nvPr/>
            </p:nvSpPr>
            <p:spPr>
              <a:xfrm>
                <a:off x="687121" y="631304"/>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8733" name="Shape 8733"/>
              <p:cNvSpPr/>
              <p:nvPr/>
            </p:nvSpPr>
            <p:spPr>
              <a:xfrm>
                <a:off x="625530" y="652476"/>
                <a:ext cx="1271" cy="1270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8881" name="Group 8881"/>
            <p:cNvGrpSpPr/>
            <p:nvPr/>
          </p:nvGrpSpPr>
          <p:grpSpPr>
            <a:xfrm>
              <a:off x="603121" y="156287"/>
              <a:ext cx="776126" cy="1230774"/>
              <a:chOff x="0" y="0"/>
              <a:chExt cx="776125" cy="1230772"/>
            </a:xfrm>
          </p:grpSpPr>
          <p:sp>
            <p:nvSpPr>
              <p:cNvPr id="8735" name="Shape 8735"/>
              <p:cNvSpPr/>
              <p:nvPr/>
            </p:nvSpPr>
            <p:spPr>
              <a:xfrm>
                <a:off x="199783" y="168987"/>
                <a:ext cx="331051" cy="4118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640" y="3487"/>
                    </a:moveTo>
                    <a:cubicBezTo>
                      <a:pt x="2640" y="3778"/>
                      <a:pt x="2640" y="3778"/>
                      <a:pt x="2640" y="3778"/>
                    </a:cubicBezTo>
                    <a:cubicBezTo>
                      <a:pt x="2640" y="4262"/>
                      <a:pt x="2640" y="4262"/>
                      <a:pt x="2640" y="4262"/>
                    </a:cubicBezTo>
                    <a:cubicBezTo>
                      <a:pt x="2640" y="6877"/>
                      <a:pt x="2640" y="6877"/>
                      <a:pt x="2640" y="6877"/>
                    </a:cubicBezTo>
                    <a:cubicBezTo>
                      <a:pt x="2760" y="8136"/>
                      <a:pt x="2400" y="8233"/>
                      <a:pt x="2280" y="8233"/>
                    </a:cubicBezTo>
                    <a:cubicBezTo>
                      <a:pt x="2280" y="8233"/>
                      <a:pt x="2280" y="8233"/>
                      <a:pt x="2280" y="8233"/>
                    </a:cubicBezTo>
                    <a:cubicBezTo>
                      <a:pt x="1440" y="8427"/>
                      <a:pt x="1320" y="8621"/>
                      <a:pt x="1320" y="8621"/>
                    </a:cubicBezTo>
                    <a:cubicBezTo>
                      <a:pt x="1320" y="8814"/>
                      <a:pt x="1320" y="9396"/>
                      <a:pt x="600" y="9492"/>
                    </a:cubicBezTo>
                    <a:cubicBezTo>
                      <a:pt x="600" y="9492"/>
                      <a:pt x="600" y="9686"/>
                      <a:pt x="600" y="9686"/>
                    </a:cubicBezTo>
                    <a:cubicBezTo>
                      <a:pt x="600" y="9880"/>
                      <a:pt x="600" y="10267"/>
                      <a:pt x="120" y="10267"/>
                    </a:cubicBezTo>
                    <a:cubicBezTo>
                      <a:pt x="120" y="10364"/>
                      <a:pt x="120" y="10364"/>
                      <a:pt x="120" y="10364"/>
                    </a:cubicBezTo>
                    <a:cubicBezTo>
                      <a:pt x="240" y="10558"/>
                      <a:pt x="360" y="10848"/>
                      <a:pt x="120" y="11042"/>
                    </a:cubicBezTo>
                    <a:cubicBezTo>
                      <a:pt x="0" y="11139"/>
                      <a:pt x="0" y="11236"/>
                      <a:pt x="0" y="11333"/>
                    </a:cubicBezTo>
                    <a:cubicBezTo>
                      <a:pt x="0" y="11333"/>
                      <a:pt x="0" y="11333"/>
                      <a:pt x="120" y="11333"/>
                    </a:cubicBezTo>
                    <a:cubicBezTo>
                      <a:pt x="240" y="11333"/>
                      <a:pt x="360" y="11430"/>
                      <a:pt x="480" y="11430"/>
                    </a:cubicBezTo>
                    <a:cubicBezTo>
                      <a:pt x="600" y="11623"/>
                      <a:pt x="600" y="11817"/>
                      <a:pt x="600" y="12108"/>
                    </a:cubicBezTo>
                    <a:cubicBezTo>
                      <a:pt x="600" y="12204"/>
                      <a:pt x="600" y="12301"/>
                      <a:pt x="600" y="12301"/>
                    </a:cubicBezTo>
                    <a:cubicBezTo>
                      <a:pt x="600" y="12592"/>
                      <a:pt x="960" y="12786"/>
                      <a:pt x="1080" y="12786"/>
                    </a:cubicBezTo>
                    <a:cubicBezTo>
                      <a:pt x="1080" y="12786"/>
                      <a:pt x="1080" y="12883"/>
                      <a:pt x="1080" y="12883"/>
                    </a:cubicBezTo>
                    <a:cubicBezTo>
                      <a:pt x="1320" y="12883"/>
                      <a:pt x="1320" y="12883"/>
                      <a:pt x="1320" y="12883"/>
                    </a:cubicBezTo>
                    <a:cubicBezTo>
                      <a:pt x="1080" y="13464"/>
                      <a:pt x="1080" y="13464"/>
                      <a:pt x="1080" y="13464"/>
                    </a:cubicBezTo>
                    <a:cubicBezTo>
                      <a:pt x="1200" y="13561"/>
                      <a:pt x="1320" y="13561"/>
                      <a:pt x="1320" y="13754"/>
                    </a:cubicBezTo>
                    <a:cubicBezTo>
                      <a:pt x="1440" y="13754"/>
                      <a:pt x="1440" y="13754"/>
                      <a:pt x="1440" y="13754"/>
                    </a:cubicBezTo>
                    <a:cubicBezTo>
                      <a:pt x="1440" y="13754"/>
                      <a:pt x="1440" y="13754"/>
                      <a:pt x="1440" y="13754"/>
                    </a:cubicBezTo>
                    <a:cubicBezTo>
                      <a:pt x="1440" y="13754"/>
                      <a:pt x="1440" y="13754"/>
                      <a:pt x="1440" y="13754"/>
                    </a:cubicBezTo>
                    <a:cubicBezTo>
                      <a:pt x="1440" y="13754"/>
                      <a:pt x="1440" y="13754"/>
                      <a:pt x="1440" y="13754"/>
                    </a:cubicBezTo>
                    <a:cubicBezTo>
                      <a:pt x="1440" y="13851"/>
                      <a:pt x="1440" y="13851"/>
                      <a:pt x="1560" y="13851"/>
                    </a:cubicBezTo>
                    <a:cubicBezTo>
                      <a:pt x="1680" y="14045"/>
                      <a:pt x="1800" y="14142"/>
                      <a:pt x="1920" y="14335"/>
                    </a:cubicBezTo>
                    <a:cubicBezTo>
                      <a:pt x="1920" y="14335"/>
                      <a:pt x="1920" y="14335"/>
                      <a:pt x="1920" y="14335"/>
                    </a:cubicBezTo>
                    <a:cubicBezTo>
                      <a:pt x="1920" y="14335"/>
                      <a:pt x="2040" y="14335"/>
                      <a:pt x="2040" y="14432"/>
                    </a:cubicBezTo>
                    <a:cubicBezTo>
                      <a:pt x="2040" y="14432"/>
                      <a:pt x="2040" y="14432"/>
                      <a:pt x="2040" y="14432"/>
                    </a:cubicBezTo>
                    <a:cubicBezTo>
                      <a:pt x="2040" y="14432"/>
                      <a:pt x="2040" y="14432"/>
                      <a:pt x="2040" y="14529"/>
                    </a:cubicBezTo>
                    <a:cubicBezTo>
                      <a:pt x="2040" y="14529"/>
                      <a:pt x="2040" y="14529"/>
                      <a:pt x="2040" y="14529"/>
                    </a:cubicBezTo>
                    <a:cubicBezTo>
                      <a:pt x="2040" y="14529"/>
                      <a:pt x="2160" y="14626"/>
                      <a:pt x="2160" y="14626"/>
                    </a:cubicBezTo>
                    <a:cubicBezTo>
                      <a:pt x="2280" y="14820"/>
                      <a:pt x="2400" y="15110"/>
                      <a:pt x="2400" y="15401"/>
                    </a:cubicBezTo>
                    <a:cubicBezTo>
                      <a:pt x="2280" y="15498"/>
                      <a:pt x="2160" y="15595"/>
                      <a:pt x="2040" y="15691"/>
                    </a:cubicBezTo>
                    <a:cubicBezTo>
                      <a:pt x="1920" y="15691"/>
                      <a:pt x="1920" y="15691"/>
                      <a:pt x="1920" y="15691"/>
                    </a:cubicBezTo>
                    <a:cubicBezTo>
                      <a:pt x="2520" y="15788"/>
                      <a:pt x="2520" y="15788"/>
                      <a:pt x="2520" y="15788"/>
                    </a:cubicBezTo>
                    <a:cubicBezTo>
                      <a:pt x="2640" y="16176"/>
                      <a:pt x="2640" y="16176"/>
                      <a:pt x="2640" y="16176"/>
                    </a:cubicBezTo>
                    <a:cubicBezTo>
                      <a:pt x="2880" y="16176"/>
                      <a:pt x="3480" y="16273"/>
                      <a:pt x="3720" y="16563"/>
                    </a:cubicBezTo>
                    <a:cubicBezTo>
                      <a:pt x="3840" y="16757"/>
                      <a:pt x="3960" y="16757"/>
                      <a:pt x="4080" y="16854"/>
                    </a:cubicBezTo>
                    <a:cubicBezTo>
                      <a:pt x="4320" y="17048"/>
                      <a:pt x="4440" y="17144"/>
                      <a:pt x="4440" y="17435"/>
                    </a:cubicBezTo>
                    <a:cubicBezTo>
                      <a:pt x="4440" y="17435"/>
                      <a:pt x="4560" y="17532"/>
                      <a:pt x="4680" y="17532"/>
                    </a:cubicBezTo>
                    <a:cubicBezTo>
                      <a:pt x="4800" y="17629"/>
                      <a:pt x="4920" y="17726"/>
                      <a:pt x="5160" y="17822"/>
                    </a:cubicBezTo>
                    <a:cubicBezTo>
                      <a:pt x="5760" y="18210"/>
                      <a:pt x="5760" y="18500"/>
                      <a:pt x="5760" y="18694"/>
                    </a:cubicBezTo>
                    <a:cubicBezTo>
                      <a:pt x="5760" y="18791"/>
                      <a:pt x="6120" y="18985"/>
                      <a:pt x="6480" y="19082"/>
                    </a:cubicBezTo>
                    <a:cubicBezTo>
                      <a:pt x="6600" y="19178"/>
                      <a:pt x="6600" y="19178"/>
                      <a:pt x="6600" y="19178"/>
                    </a:cubicBezTo>
                    <a:cubicBezTo>
                      <a:pt x="6960" y="19760"/>
                      <a:pt x="6960" y="19760"/>
                      <a:pt x="6960" y="19760"/>
                    </a:cubicBezTo>
                    <a:cubicBezTo>
                      <a:pt x="6960" y="19760"/>
                      <a:pt x="6960" y="19760"/>
                      <a:pt x="6960" y="19760"/>
                    </a:cubicBezTo>
                    <a:cubicBezTo>
                      <a:pt x="6960" y="19760"/>
                      <a:pt x="6960" y="19760"/>
                      <a:pt x="6960" y="19760"/>
                    </a:cubicBezTo>
                    <a:cubicBezTo>
                      <a:pt x="7080" y="19857"/>
                      <a:pt x="7080" y="19857"/>
                      <a:pt x="7080" y="19857"/>
                    </a:cubicBezTo>
                    <a:cubicBezTo>
                      <a:pt x="7080" y="19857"/>
                      <a:pt x="7080" y="19857"/>
                      <a:pt x="7080" y="19857"/>
                    </a:cubicBezTo>
                    <a:cubicBezTo>
                      <a:pt x="7200" y="19953"/>
                      <a:pt x="7200" y="19953"/>
                      <a:pt x="7200" y="19953"/>
                    </a:cubicBezTo>
                    <a:cubicBezTo>
                      <a:pt x="7200" y="19953"/>
                      <a:pt x="7200" y="19953"/>
                      <a:pt x="7200" y="19953"/>
                    </a:cubicBezTo>
                    <a:cubicBezTo>
                      <a:pt x="7200" y="20050"/>
                      <a:pt x="7320" y="20050"/>
                      <a:pt x="7320" y="20147"/>
                    </a:cubicBezTo>
                    <a:cubicBezTo>
                      <a:pt x="7320" y="20147"/>
                      <a:pt x="7320" y="20147"/>
                      <a:pt x="7320" y="20244"/>
                    </a:cubicBezTo>
                    <a:cubicBezTo>
                      <a:pt x="7320" y="20244"/>
                      <a:pt x="7320" y="20244"/>
                      <a:pt x="7320" y="20244"/>
                    </a:cubicBezTo>
                    <a:cubicBezTo>
                      <a:pt x="7440" y="20244"/>
                      <a:pt x="7440" y="20244"/>
                      <a:pt x="7440" y="20341"/>
                    </a:cubicBezTo>
                    <a:cubicBezTo>
                      <a:pt x="7440" y="20341"/>
                      <a:pt x="7440" y="20341"/>
                      <a:pt x="7440" y="20341"/>
                    </a:cubicBezTo>
                    <a:cubicBezTo>
                      <a:pt x="7560" y="20438"/>
                      <a:pt x="7800" y="20535"/>
                      <a:pt x="7800" y="20535"/>
                    </a:cubicBezTo>
                    <a:cubicBezTo>
                      <a:pt x="7800" y="20535"/>
                      <a:pt x="7800" y="20535"/>
                      <a:pt x="7800" y="20535"/>
                    </a:cubicBezTo>
                    <a:cubicBezTo>
                      <a:pt x="7920" y="20631"/>
                      <a:pt x="8040" y="20631"/>
                      <a:pt x="8160" y="20631"/>
                    </a:cubicBezTo>
                    <a:cubicBezTo>
                      <a:pt x="8280" y="20631"/>
                      <a:pt x="8280" y="20631"/>
                      <a:pt x="8400" y="20631"/>
                    </a:cubicBezTo>
                    <a:cubicBezTo>
                      <a:pt x="8640" y="20341"/>
                      <a:pt x="9000" y="20438"/>
                      <a:pt x="9240" y="20535"/>
                    </a:cubicBezTo>
                    <a:cubicBezTo>
                      <a:pt x="9480" y="20438"/>
                      <a:pt x="9840" y="20341"/>
                      <a:pt x="10080" y="20535"/>
                    </a:cubicBezTo>
                    <a:cubicBezTo>
                      <a:pt x="10080" y="20535"/>
                      <a:pt x="10080" y="20535"/>
                      <a:pt x="10200" y="20535"/>
                    </a:cubicBezTo>
                    <a:cubicBezTo>
                      <a:pt x="10200" y="20535"/>
                      <a:pt x="10200" y="20535"/>
                      <a:pt x="10200" y="20535"/>
                    </a:cubicBezTo>
                    <a:cubicBezTo>
                      <a:pt x="10200" y="20631"/>
                      <a:pt x="10200" y="20631"/>
                      <a:pt x="10320" y="20631"/>
                    </a:cubicBezTo>
                    <a:cubicBezTo>
                      <a:pt x="10320" y="20631"/>
                      <a:pt x="10320" y="20631"/>
                      <a:pt x="10320" y="20728"/>
                    </a:cubicBezTo>
                    <a:cubicBezTo>
                      <a:pt x="10440" y="20728"/>
                      <a:pt x="10440" y="20728"/>
                      <a:pt x="10440" y="20728"/>
                    </a:cubicBezTo>
                    <a:cubicBezTo>
                      <a:pt x="10440" y="20728"/>
                      <a:pt x="10560" y="20825"/>
                      <a:pt x="10560" y="20825"/>
                    </a:cubicBezTo>
                    <a:cubicBezTo>
                      <a:pt x="10560" y="20825"/>
                      <a:pt x="10680" y="20825"/>
                      <a:pt x="10680" y="20922"/>
                    </a:cubicBezTo>
                    <a:cubicBezTo>
                      <a:pt x="10680" y="20922"/>
                      <a:pt x="10800" y="20922"/>
                      <a:pt x="10800" y="20922"/>
                    </a:cubicBezTo>
                    <a:cubicBezTo>
                      <a:pt x="10800" y="21019"/>
                      <a:pt x="10800" y="21019"/>
                      <a:pt x="10920" y="21019"/>
                    </a:cubicBezTo>
                    <a:cubicBezTo>
                      <a:pt x="10920" y="21019"/>
                      <a:pt x="10920" y="21116"/>
                      <a:pt x="11040" y="21116"/>
                    </a:cubicBezTo>
                    <a:cubicBezTo>
                      <a:pt x="11040" y="21116"/>
                      <a:pt x="11040" y="21213"/>
                      <a:pt x="11160" y="21213"/>
                    </a:cubicBezTo>
                    <a:cubicBezTo>
                      <a:pt x="11160" y="21213"/>
                      <a:pt x="11160" y="21213"/>
                      <a:pt x="11280" y="21309"/>
                    </a:cubicBezTo>
                    <a:cubicBezTo>
                      <a:pt x="11280" y="21309"/>
                      <a:pt x="11280" y="21309"/>
                      <a:pt x="11400" y="21406"/>
                    </a:cubicBezTo>
                    <a:cubicBezTo>
                      <a:pt x="11400" y="21406"/>
                      <a:pt x="11400" y="21406"/>
                      <a:pt x="11520" y="21503"/>
                    </a:cubicBezTo>
                    <a:cubicBezTo>
                      <a:pt x="11520" y="21503"/>
                      <a:pt x="11520" y="21503"/>
                      <a:pt x="11520" y="21503"/>
                    </a:cubicBezTo>
                    <a:cubicBezTo>
                      <a:pt x="11760" y="21503"/>
                      <a:pt x="12000" y="21406"/>
                      <a:pt x="12240" y="21309"/>
                    </a:cubicBezTo>
                    <a:cubicBezTo>
                      <a:pt x="12240" y="21309"/>
                      <a:pt x="12240" y="21309"/>
                      <a:pt x="12240" y="21309"/>
                    </a:cubicBezTo>
                    <a:cubicBezTo>
                      <a:pt x="12360" y="21309"/>
                      <a:pt x="12360" y="21309"/>
                      <a:pt x="12480" y="21309"/>
                    </a:cubicBezTo>
                    <a:cubicBezTo>
                      <a:pt x="12480" y="21309"/>
                      <a:pt x="12480" y="21309"/>
                      <a:pt x="12480" y="21309"/>
                    </a:cubicBezTo>
                    <a:cubicBezTo>
                      <a:pt x="12480" y="21309"/>
                      <a:pt x="12480" y="21309"/>
                      <a:pt x="12480" y="21309"/>
                    </a:cubicBezTo>
                    <a:cubicBezTo>
                      <a:pt x="12720" y="21309"/>
                      <a:pt x="12960" y="21406"/>
                      <a:pt x="13080" y="21503"/>
                    </a:cubicBezTo>
                    <a:cubicBezTo>
                      <a:pt x="13080" y="21503"/>
                      <a:pt x="13200" y="21503"/>
                      <a:pt x="13200" y="21600"/>
                    </a:cubicBezTo>
                    <a:cubicBezTo>
                      <a:pt x="13440" y="21406"/>
                      <a:pt x="13920" y="21213"/>
                      <a:pt x="14160" y="21213"/>
                    </a:cubicBezTo>
                    <a:cubicBezTo>
                      <a:pt x="14280" y="21213"/>
                      <a:pt x="14400" y="21309"/>
                      <a:pt x="14400" y="21309"/>
                    </a:cubicBezTo>
                    <a:cubicBezTo>
                      <a:pt x="14520" y="21309"/>
                      <a:pt x="14640" y="21309"/>
                      <a:pt x="14760" y="21309"/>
                    </a:cubicBezTo>
                    <a:cubicBezTo>
                      <a:pt x="14880" y="21309"/>
                      <a:pt x="14880" y="21309"/>
                      <a:pt x="15000" y="21309"/>
                    </a:cubicBezTo>
                    <a:cubicBezTo>
                      <a:pt x="15000" y="21213"/>
                      <a:pt x="15120" y="21116"/>
                      <a:pt x="15360" y="21019"/>
                    </a:cubicBezTo>
                    <a:cubicBezTo>
                      <a:pt x="15360" y="21019"/>
                      <a:pt x="15480" y="20922"/>
                      <a:pt x="15480" y="20922"/>
                    </a:cubicBezTo>
                    <a:cubicBezTo>
                      <a:pt x="15600" y="20825"/>
                      <a:pt x="15600" y="20825"/>
                      <a:pt x="15600" y="20825"/>
                    </a:cubicBezTo>
                    <a:cubicBezTo>
                      <a:pt x="15720" y="20535"/>
                      <a:pt x="16560" y="20147"/>
                      <a:pt x="16800" y="20147"/>
                    </a:cubicBezTo>
                    <a:cubicBezTo>
                      <a:pt x="16920" y="20050"/>
                      <a:pt x="17040" y="20050"/>
                      <a:pt x="17160" y="20050"/>
                    </a:cubicBezTo>
                    <a:cubicBezTo>
                      <a:pt x="17160" y="20050"/>
                      <a:pt x="17280" y="20050"/>
                      <a:pt x="17280" y="20050"/>
                    </a:cubicBezTo>
                    <a:cubicBezTo>
                      <a:pt x="17400" y="20050"/>
                      <a:pt x="17400" y="20050"/>
                      <a:pt x="17520" y="20050"/>
                    </a:cubicBezTo>
                    <a:cubicBezTo>
                      <a:pt x="17520" y="20050"/>
                      <a:pt x="17520" y="20147"/>
                      <a:pt x="17520" y="20147"/>
                    </a:cubicBezTo>
                    <a:cubicBezTo>
                      <a:pt x="17640" y="20147"/>
                      <a:pt x="17640" y="20147"/>
                      <a:pt x="17640" y="20147"/>
                    </a:cubicBezTo>
                    <a:cubicBezTo>
                      <a:pt x="17760" y="20147"/>
                      <a:pt x="17760" y="20147"/>
                      <a:pt x="17760" y="20147"/>
                    </a:cubicBezTo>
                    <a:cubicBezTo>
                      <a:pt x="17760" y="20244"/>
                      <a:pt x="17880" y="20244"/>
                      <a:pt x="17880" y="20244"/>
                    </a:cubicBezTo>
                    <a:cubicBezTo>
                      <a:pt x="17880" y="20147"/>
                      <a:pt x="17880" y="20147"/>
                      <a:pt x="17880" y="20050"/>
                    </a:cubicBezTo>
                    <a:cubicBezTo>
                      <a:pt x="17880" y="19953"/>
                      <a:pt x="17880" y="19857"/>
                      <a:pt x="17880" y="19760"/>
                    </a:cubicBezTo>
                    <a:cubicBezTo>
                      <a:pt x="17520" y="19760"/>
                      <a:pt x="16800" y="19372"/>
                      <a:pt x="16560" y="18888"/>
                    </a:cubicBezTo>
                    <a:cubicBezTo>
                      <a:pt x="16560" y="18791"/>
                      <a:pt x="16440" y="18694"/>
                      <a:pt x="16440" y="18694"/>
                    </a:cubicBezTo>
                    <a:cubicBezTo>
                      <a:pt x="16320" y="18500"/>
                      <a:pt x="16080" y="18307"/>
                      <a:pt x="15960" y="18113"/>
                    </a:cubicBezTo>
                    <a:cubicBezTo>
                      <a:pt x="15720" y="18016"/>
                      <a:pt x="15480" y="17822"/>
                      <a:pt x="15360" y="17629"/>
                    </a:cubicBezTo>
                    <a:cubicBezTo>
                      <a:pt x="15360" y="17532"/>
                      <a:pt x="15120" y="17532"/>
                      <a:pt x="14880" y="17435"/>
                    </a:cubicBezTo>
                    <a:cubicBezTo>
                      <a:pt x="14640" y="17338"/>
                      <a:pt x="14280" y="17338"/>
                      <a:pt x="14160" y="17144"/>
                    </a:cubicBezTo>
                    <a:cubicBezTo>
                      <a:pt x="14040" y="16854"/>
                      <a:pt x="14160" y="16660"/>
                      <a:pt x="14280" y="16563"/>
                    </a:cubicBezTo>
                    <a:cubicBezTo>
                      <a:pt x="14400" y="16563"/>
                      <a:pt x="14400" y="16466"/>
                      <a:pt x="14400" y="16370"/>
                    </a:cubicBezTo>
                    <a:cubicBezTo>
                      <a:pt x="14400" y="16273"/>
                      <a:pt x="14520" y="15982"/>
                      <a:pt x="15120" y="15982"/>
                    </a:cubicBezTo>
                    <a:cubicBezTo>
                      <a:pt x="15240" y="15982"/>
                      <a:pt x="15360" y="15982"/>
                      <a:pt x="15480" y="15982"/>
                    </a:cubicBezTo>
                    <a:cubicBezTo>
                      <a:pt x="15480" y="15982"/>
                      <a:pt x="15480" y="15982"/>
                      <a:pt x="15480" y="16079"/>
                    </a:cubicBezTo>
                    <a:cubicBezTo>
                      <a:pt x="15600" y="15788"/>
                      <a:pt x="15600" y="15304"/>
                      <a:pt x="15600" y="15013"/>
                    </a:cubicBezTo>
                    <a:cubicBezTo>
                      <a:pt x="15600" y="14723"/>
                      <a:pt x="15840" y="14529"/>
                      <a:pt x="15960" y="14335"/>
                    </a:cubicBezTo>
                    <a:cubicBezTo>
                      <a:pt x="15960" y="14239"/>
                      <a:pt x="16080" y="14142"/>
                      <a:pt x="16080" y="14142"/>
                    </a:cubicBezTo>
                    <a:cubicBezTo>
                      <a:pt x="15960" y="14045"/>
                      <a:pt x="15960" y="13948"/>
                      <a:pt x="15960" y="13851"/>
                    </a:cubicBezTo>
                    <a:cubicBezTo>
                      <a:pt x="16080" y="13657"/>
                      <a:pt x="16200" y="13561"/>
                      <a:pt x="16440" y="13464"/>
                    </a:cubicBezTo>
                    <a:cubicBezTo>
                      <a:pt x="16560" y="13464"/>
                      <a:pt x="16680" y="13367"/>
                      <a:pt x="16680" y="13367"/>
                    </a:cubicBezTo>
                    <a:cubicBezTo>
                      <a:pt x="16800" y="13270"/>
                      <a:pt x="16800" y="13173"/>
                      <a:pt x="16800" y="12979"/>
                    </a:cubicBezTo>
                    <a:cubicBezTo>
                      <a:pt x="16920" y="12786"/>
                      <a:pt x="16920" y="12495"/>
                      <a:pt x="17160" y="12301"/>
                    </a:cubicBezTo>
                    <a:cubicBezTo>
                      <a:pt x="17280" y="12204"/>
                      <a:pt x="17400" y="12011"/>
                      <a:pt x="17520" y="11914"/>
                    </a:cubicBezTo>
                    <a:cubicBezTo>
                      <a:pt x="17640" y="11623"/>
                      <a:pt x="17880" y="11430"/>
                      <a:pt x="18120" y="11430"/>
                    </a:cubicBezTo>
                    <a:cubicBezTo>
                      <a:pt x="18240" y="11430"/>
                      <a:pt x="18480" y="11236"/>
                      <a:pt x="18480" y="11042"/>
                    </a:cubicBezTo>
                    <a:cubicBezTo>
                      <a:pt x="18480" y="10945"/>
                      <a:pt x="18600" y="10752"/>
                      <a:pt x="18720" y="10558"/>
                    </a:cubicBezTo>
                    <a:cubicBezTo>
                      <a:pt x="18840" y="10364"/>
                      <a:pt x="18960" y="10074"/>
                      <a:pt x="18960" y="9783"/>
                    </a:cubicBezTo>
                    <a:cubicBezTo>
                      <a:pt x="18960" y="9783"/>
                      <a:pt x="18960" y="9783"/>
                      <a:pt x="18960" y="9783"/>
                    </a:cubicBezTo>
                    <a:cubicBezTo>
                      <a:pt x="18960" y="9783"/>
                      <a:pt x="18960" y="9686"/>
                      <a:pt x="18960" y="9589"/>
                    </a:cubicBezTo>
                    <a:cubicBezTo>
                      <a:pt x="18840" y="9105"/>
                      <a:pt x="18720" y="8621"/>
                      <a:pt x="19080" y="8233"/>
                    </a:cubicBezTo>
                    <a:cubicBezTo>
                      <a:pt x="19440" y="7846"/>
                      <a:pt x="19680" y="7555"/>
                      <a:pt x="19560" y="7265"/>
                    </a:cubicBezTo>
                    <a:cubicBezTo>
                      <a:pt x="19440" y="6877"/>
                      <a:pt x="19920" y="6780"/>
                      <a:pt x="20160" y="6587"/>
                    </a:cubicBezTo>
                    <a:cubicBezTo>
                      <a:pt x="20280" y="6587"/>
                      <a:pt x="20280" y="6490"/>
                      <a:pt x="20400" y="6490"/>
                    </a:cubicBezTo>
                    <a:cubicBezTo>
                      <a:pt x="20400" y="6393"/>
                      <a:pt x="20520" y="6393"/>
                      <a:pt x="20640" y="6296"/>
                    </a:cubicBezTo>
                    <a:cubicBezTo>
                      <a:pt x="20760" y="6296"/>
                      <a:pt x="20760" y="6296"/>
                      <a:pt x="20880" y="6199"/>
                    </a:cubicBezTo>
                    <a:cubicBezTo>
                      <a:pt x="20880" y="6199"/>
                      <a:pt x="20880" y="6199"/>
                      <a:pt x="20880" y="6199"/>
                    </a:cubicBezTo>
                    <a:cubicBezTo>
                      <a:pt x="21000" y="6102"/>
                      <a:pt x="21000" y="6102"/>
                      <a:pt x="21120" y="6102"/>
                    </a:cubicBezTo>
                    <a:cubicBezTo>
                      <a:pt x="21120" y="6005"/>
                      <a:pt x="21120" y="6005"/>
                      <a:pt x="21240" y="6005"/>
                    </a:cubicBezTo>
                    <a:cubicBezTo>
                      <a:pt x="21240" y="5909"/>
                      <a:pt x="21360" y="5909"/>
                      <a:pt x="21360" y="5909"/>
                    </a:cubicBezTo>
                    <a:cubicBezTo>
                      <a:pt x="21360" y="5812"/>
                      <a:pt x="21360" y="5812"/>
                      <a:pt x="21480" y="5715"/>
                    </a:cubicBezTo>
                    <a:cubicBezTo>
                      <a:pt x="21480" y="5715"/>
                      <a:pt x="21480" y="5715"/>
                      <a:pt x="21600" y="5618"/>
                    </a:cubicBezTo>
                    <a:cubicBezTo>
                      <a:pt x="21240" y="5424"/>
                      <a:pt x="21000" y="5230"/>
                      <a:pt x="20880" y="5230"/>
                    </a:cubicBezTo>
                    <a:cubicBezTo>
                      <a:pt x="20280" y="5037"/>
                      <a:pt x="19920" y="4262"/>
                      <a:pt x="19920" y="3293"/>
                    </a:cubicBezTo>
                    <a:cubicBezTo>
                      <a:pt x="19920" y="2712"/>
                      <a:pt x="19800" y="2228"/>
                      <a:pt x="19800" y="1840"/>
                    </a:cubicBezTo>
                    <a:cubicBezTo>
                      <a:pt x="19680" y="1743"/>
                      <a:pt x="19680" y="1647"/>
                      <a:pt x="19680" y="1550"/>
                    </a:cubicBezTo>
                    <a:cubicBezTo>
                      <a:pt x="19680" y="1356"/>
                      <a:pt x="19200" y="775"/>
                      <a:pt x="18600" y="581"/>
                    </a:cubicBezTo>
                    <a:cubicBezTo>
                      <a:pt x="18240" y="387"/>
                      <a:pt x="18000" y="194"/>
                      <a:pt x="17880" y="0"/>
                    </a:cubicBezTo>
                    <a:cubicBezTo>
                      <a:pt x="17880" y="0"/>
                      <a:pt x="17880" y="0"/>
                      <a:pt x="17880" y="0"/>
                    </a:cubicBezTo>
                    <a:cubicBezTo>
                      <a:pt x="17880" y="0"/>
                      <a:pt x="17880" y="0"/>
                      <a:pt x="17880" y="0"/>
                    </a:cubicBezTo>
                    <a:cubicBezTo>
                      <a:pt x="17880" y="0"/>
                      <a:pt x="17760" y="97"/>
                      <a:pt x="17760" y="97"/>
                    </a:cubicBezTo>
                    <a:cubicBezTo>
                      <a:pt x="17760" y="97"/>
                      <a:pt x="17760" y="97"/>
                      <a:pt x="17760" y="97"/>
                    </a:cubicBezTo>
                    <a:cubicBezTo>
                      <a:pt x="17640" y="97"/>
                      <a:pt x="17640" y="97"/>
                      <a:pt x="17640" y="194"/>
                    </a:cubicBezTo>
                    <a:cubicBezTo>
                      <a:pt x="17640" y="194"/>
                      <a:pt x="17640" y="194"/>
                      <a:pt x="17640" y="194"/>
                    </a:cubicBezTo>
                    <a:cubicBezTo>
                      <a:pt x="17520" y="194"/>
                      <a:pt x="17520" y="194"/>
                      <a:pt x="17400" y="194"/>
                    </a:cubicBezTo>
                    <a:cubicBezTo>
                      <a:pt x="17160" y="194"/>
                      <a:pt x="17160" y="194"/>
                      <a:pt x="17160" y="194"/>
                    </a:cubicBezTo>
                    <a:cubicBezTo>
                      <a:pt x="17160" y="194"/>
                      <a:pt x="17160" y="291"/>
                      <a:pt x="17160" y="387"/>
                    </a:cubicBezTo>
                    <a:cubicBezTo>
                      <a:pt x="17040" y="581"/>
                      <a:pt x="16800" y="969"/>
                      <a:pt x="16320" y="969"/>
                    </a:cubicBezTo>
                    <a:cubicBezTo>
                      <a:pt x="16080" y="969"/>
                      <a:pt x="16080" y="969"/>
                      <a:pt x="16080" y="1162"/>
                    </a:cubicBezTo>
                    <a:cubicBezTo>
                      <a:pt x="15960" y="1259"/>
                      <a:pt x="15840" y="1453"/>
                      <a:pt x="15480" y="1453"/>
                    </a:cubicBezTo>
                    <a:cubicBezTo>
                      <a:pt x="15120" y="1453"/>
                      <a:pt x="14880" y="1259"/>
                      <a:pt x="14760" y="1162"/>
                    </a:cubicBezTo>
                    <a:cubicBezTo>
                      <a:pt x="12960" y="1162"/>
                      <a:pt x="12960" y="1162"/>
                      <a:pt x="12960" y="1162"/>
                    </a:cubicBezTo>
                    <a:cubicBezTo>
                      <a:pt x="12840" y="1065"/>
                      <a:pt x="12840" y="1065"/>
                      <a:pt x="12840" y="1065"/>
                    </a:cubicBezTo>
                    <a:cubicBezTo>
                      <a:pt x="12840" y="1065"/>
                      <a:pt x="12600" y="969"/>
                      <a:pt x="12480" y="969"/>
                    </a:cubicBezTo>
                    <a:cubicBezTo>
                      <a:pt x="12000" y="1259"/>
                      <a:pt x="12000" y="1259"/>
                      <a:pt x="12000" y="1259"/>
                    </a:cubicBezTo>
                    <a:cubicBezTo>
                      <a:pt x="3960" y="1259"/>
                      <a:pt x="3960" y="1259"/>
                      <a:pt x="3960" y="1259"/>
                    </a:cubicBezTo>
                    <a:cubicBezTo>
                      <a:pt x="3960" y="3487"/>
                      <a:pt x="3960" y="3487"/>
                      <a:pt x="3960" y="3487"/>
                    </a:cubicBezTo>
                    <a:lnTo>
                      <a:pt x="2640" y="348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36" name="Shape 8736"/>
              <p:cNvSpPr/>
              <p:nvPr/>
            </p:nvSpPr>
            <p:spPr>
              <a:xfrm>
                <a:off x="215567" y="4307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37" name="Shape 8737"/>
              <p:cNvSpPr/>
              <p:nvPr/>
            </p:nvSpPr>
            <p:spPr>
              <a:xfrm>
                <a:off x="298329" y="5341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38" name="Shape 8738"/>
              <p:cNvSpPr/>
              <p:nvPr/>
            </p:nvSpPr>
            <p:spPr>
              <a:xfrm>
                <a:off x="230578" y="4388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39" name="Shape 8739"/>
              <p:cNvSpPr/>
              <p:nvPr/>
            </p:nvSpPr>
            <p:spPr>
              <a:xfrm>
                <a:off x="223266" y="4369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40" name="Shape 8740"/>
              <p:cNvSpPr/>
              <p:nvPr/>
            </p:nvSpPr>
            <p:spPr>
              <a:xfrm>
                <a:off x="219416" y="4311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8640"/>
                      <a:pt x="14400" y="12960"/>
                      <a:pt x="21600" y="21600"/>
                    </a:cubicBezTo>
                    <a:cubicBezTo>
                      <a:pt x="14400" y="12960"/>
                      <a:pt x="7200" y="864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41" name="Shape 8741"/>
              <p:cNvSpPr/>
              <p:nvPr/>
            </p:nvSpPr>
            <p:spPr>
              <a:xfrm>
                <a:off x="212680" y="4128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3086"/>
                    </a:moveTo>
                    <a:cubicBezTo>
                      <a:pt x="0" y="21600"/>
                      <a:pt x="0" y="21600"/>
                      <a:pt x="0" y="21600"/>
                    </a:cubicBezTo>
                    <a:cubicBezTo>
                      <a:pt x="0" y="21600"/>
                      <a:pt x="0" y="21600"/>
                      <a:pt x="0" y="21600"/>
                    </a:cubicBezTo>
                    <a:cubicBezTo>
                      <a:pt x="21600" y="3086"/>
                      <a:pt x="21600" y="3086"/>
                      <a:pt x="21600" y="3086"/>
                    </a:cubicBezTo>
                    <a:cubicBezTo>
                      <a:pt x="0" y="3086"/>
                      <a:pt x="0" y="3086"/>
                      <a:pt x="0" y="3086"/>
                    </a:cubicBezTo>
                    <a:cubicBezTo>
                      <a:pt x="0" y="3086"/>
                      <a:pt x="0" y="0"/>
                      <a:pt x="0" y="0"/>
                    </a:cubicBezTo>
                    <a:cubicBezTo>
                      <a:pt x="0" y="0"/>
                      <a:pt x="0" y="3086"/>
                      <a:pt x="0" y="3086"/>
                    </a:cubicBezTo>
                    <a:lnTo>
                      <a:pt x="21600" y="308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42" name="Shape 8742"/>
              <p:cNvSpPr/>
              <p:nvPr/>
            </p:nvSpPr>
            <p:spPr>
              <a:xfrm>
                <a:off x="217491" y="425360"/>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743" name="Shape 8743"/>
              <p:cNvSpPr/>
              <p:nvPr/>
            </p:nvSpPr>
            <p:spPr>
              <a:xfrm>
                <a:off x="605041" y="396103"/>
                <a:ext cx="29727" cy="28872"/>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4650" y="6750"/>
                    </a:moveTo>
                    <a:cubicBezTo>
                      <a:pt x="4650" y="6750"/>
                      <a:pt x="4650" y="8100"/>
                      <a:pt x="4650" y="8100"/>
                    </a:cubicBezTo>
                    <a:cubicBezTo>
                      <a:pt x="4650" y="8100"/>
                      <a:pt x="3300" y="9450"/>
                      <a:pt x="3300" y="9450"/>
                    </a:cubicBezTo>
                    <a:cubicBezTo>
                      <a:pt x="3300" y="9450"/>
                      <a:pt x="3300" y="9450"/>
                      <a:pt x="3300" y="10800"/>
                    </a:cubicBezTo>
                    <a:cubicBezTo>
                      <a:pt x="1950" y="10800"/>
                      <a:pt x="1950" y="12150"/>
                      <a:pt x="600" y="12150"/>
                    </a:cubicBezTo>
                    <a:cubicBezTo>
                      <a:pt x="-750" y="14850"/>
                      <a:pt x="600" y="20250"/>
                      <a:pt x="600" y="21600"/>
                    </a:cubicBezTo>
                    <a:cubicBezTo>
                      <a:pt x="600" y="21600"/>
                      <a:pt x="600" y="21600"/>
                      <a:pt x="1950" y="21600"/>
                    </a:cubicBezTo>
                    <a:cubicBezTo>
                      <a:pt x="3300" y="21600"/>
                      <a:pt x="4650" y="21600"/>
                      <a:pt x="6000" y="20250"/>
                    </a:cubicBezTo>
                    <a:cubicBezTo>
                      <a:pt x="6000" y="20250"/>
                      <a:pt x="7350" y="20250"/>
                      <a:pt x="7350" y="20250"/>
                    </a:cubicBezTo>
                    <a:cubicBezTo>
                      <a:pt x="7350" y="20250"/>
                      <a:pt x="7350" y="20250"/>
                      <a:pt x="7350" y="18900"/>
                    </a:cubicBezTo>
                    <a:cubicBezTo>
                      <a:pt x="8700" y="18900"/>
                      <a:pt x="8700" y="18900"/>
                      <a:pt x="10050" y="18900"/>
                    </a:cubicBezTo>
                    <a:cubicBezTo>
                      <a:pt x="10050" y="18900"/>
                      <a:pt x="10050" y="18900"/>
                      <a:pt x="10050" y="18900"/>
                    </a:cubicBezTo>
                    <a:cubicBezTo>
                      <a:pt x="10050" y="20250"/>
                      <a:pt x="11400" y="20250"/>
                      <a:pt x="11400" y="20250"/>
                    </a:cubicBezTo>
                    <a:cubicBezTo>
                      <a:pt x="11400" y="20250"/>
                      <a:pt x="12750" y="20250"/>
                      <a:pt x="12750" y="20250"/>
                    </a:cubicBezTo>
                    <a:cubicBezTo>
                      <a:pt x="12750" y="20250"/>
                      <a:pt x="12750" y="20250"/>
                      <a:pt x="12750" y="21600"/>
                    </a:cubicBezTo>
                    <a:cubicBezTo>
                      <a:pt x="14100" y="21600"/>
                      <a:pt x="14100" y="21600"/>
                      <a:pt x="14100" y="21600"/>
                    </a:cubicBezTo>
                    <a:cubicBezTo>
                      <a:pt x="14100" y="20250"/>
                      <a:pt x="15450" y="18900"/>
                      <a:pt x="15450" y="18900"/>
                    </a:cubicBezTo>
                    <a:cubicBezTo>
                      <a:pt x="15450" y="18900"/>
                      <a:pt x="14100" y="17550"/>
                      <a:pt x="14100" y="17550"/>
                    </a:cubicBezTo>
                    <a:cubicBezTo>
                      <a:pt x="12750" y="17550"/>
                      <a:pt x="11400" y="17550"/>
                      <a:pt x="10050" y="16200"/>
                    </a:cubicBezTo>
                    <a:cubicBezTo>
                      <a:pt x="10050" y="14850"/>
                      <a:pt x="8700" y="13500"/>
                      <a:pt x="10050" y="12150"/>
                    </a:cubicBezTo>
                    <a:cubicBezTo>
                      <a:pt x="10050" y="9450"/>
                      <a:pt x="16800" y="5400"/>
                      <a:pt x="20850" y="4050"/>
                    </a:cubicBezTo>
                    <a:cubicBezTo>
                      <a:pt x="20850" y="4050"/>
                      <a:pt x="20850" y="2700"/>
                      <a:pt x="18150" y="0"/>
                    </a:cubicBezTo>
                    <a:cubicBezTo>
                      <a:pt x="18150" y="0"/>
                      <a:pt x="18150" y="0"/>
                      <a:pt x="16800" y="0"/>
                    </a:cubicBezTo>
                    <a:cubicBezTo>
                      <a:pt x="16800" y="0"/>
                      <a:pt x="16800" y="0"/>
                      <a:pt x="16800" y="0"/>
                    </a:cubicBezTo>
                    <a:cubicBezTo>
                      <a:pt x="16800" y="0"/>
                      <a:pt x="16800" y="0"/>
                      <a:pt x="16800" y="0"/>
                    </a:cubicBezTo>
                    <a:cubicBezTo>
                      <a:pt x="16800" y="0"/>
                      <a:pt x="15450" y="1350"/>
                      <a:pt x="15450" y="1350"/>
                    </a:cubicBezTo>
                    <a:cubicBezTo>
                      <a:pt x="15450" y="1350"/>
                      <a:pt x="15450" y="1350"/>
                      <a:pt x="15450" y="1350"/>
                    </a:cubicBezTo>
                    <a:cubicBezTo>
                      <a:pt x="15450" y="1350"/>
                      <a:pt x="15450" y="1350"/>
                      <a:pt x="15450" y="1350"/>
                    </a:cubicBezTo>
                    <a:cubicBezTo>
                      <a:pt x="15450" y="1350"/>
                      <a:pt x="15450" y="1350"/>
                      <a:pt x="15450" y="1350"/>
                    </a:cubicBezTo>
                    <a:cubicBezTo>
                      <a:pt x="14100" y="2700"/>
                      <a:pt x="12750" y="2700"/>
                      <a:pt x="11400" y="2700"/>
                    </a:cubicBezTo>
                    <a:cubicBezTo>
                      <a:pt x="11400" y="2700"/>
                      <a:pt x="11400" y="2700"/>
                      <a:pt x="11400" y="2700"/>
                    </a:cubicBezTo>
                    <a:cubicBezTo>
                      <a:pt x="10050" y="2700"/>
                      <a:pt x="8700" y="2700"/>
                      <a:pt x="7350" y="2700"/>
                    </a:cubicBezTo>
                    <a:cubicBezTo>
                      <a:pt x="7350" y="4050"/>
                      <a:pt x="6000" y="5400"/>
                      <a:pt x="4650" y="67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44" name="Shape 8744"/>
              <p:cNvSpPr/>
              <p:nvPr/>
            </p:nvSpPr>
            <p:spPr>
              <a:xfrm>
                <a:off x="619756" y="4166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21600" y="0"/>
                      <a:pt x="0" y="108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45" name="Shape 8745"/>
              <p:cNvSpPr/>
              <p:nvPr/>
            </p:nvSpPr>
            <p:spPr>
              <a:xfrm>
                <a:off x="495821" y="284470"/>
                <a:ext cx="129323" cy="107785"/>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351" y="13546"/>
                    </a:moveTo>
                    <a:cubicBezTo>
                      <a:pt x="656" y="13546"/>
                      <a:pt x="960" y="13546"/>
                      <a:pt x="1264" y="13546"/>
                    </a:cubicBezTo>
                    <a:cubicBezTo>
                      <a:pt x="2177" y="13546"/>
                      <a:pt x="2785" y="13546"/>
                      <a:pt x="2785" y="13912"/>
                    </a:cubicBezTo>
                    <a:cubicBezTo>
                      <a:pt x="3089" y="13546"/>
                      <a:pt x="3089" y="13180"/>
                      <a:pt x="3089" y="12814"/>
                    </a:cubicBezTo>
                    <a:cubicBezTo>
                      <a:pt x="3394" y="11715"/>
                      <a:pt x="4002" y="11349"/>
                      <a:pt x="4611" y="11349"/>
                    </a:cubicBezTo>
                    <a:cubicBezTo>
                      <a:pt x="4915" y="11349"/>
                      <a:pt x="5219" y="11715"/>
                      <a:pt x="5828" y="12081"/>
                    </a:cubicBezTo>
                    <a:cubicBezTo>
                      <a:pt x="5828" y="12447"/>
                      <a:pt x="6132" y="12447"/>
                      <a:pt x="6132" y="12447"/>
                    </a:cubicBezTo>
                    <a:cubicBezTo>
                      <a:pt x="6436" y="13180"/>
                      <a:pt x="6740" y="13180"/>
                      <a:pt x="7044" y="13180"/>
                    </a:cubicBezTo>
                    <a:cubicBezTo>
                      <a:pt x="8261" y="12447"/>
                      <a:pt x="8870" y="12814"/>
                      <a:pt x="8870" y="12814"/>
                    </a:cubicBezTo>
                    <a:cubicBezTo>
                      <a:pt x="9174" y="12814"/>
                      <a:pt x="9174" y="12814"/>
                      <a:pt x="9174" y="13180"/>
                    </a:cubicBezTo>
                    <a:cubicBezTo>
                      <a:pt x="9174" y="13180"/>
                      <a:pt x="9174" y="13180"/>
                      <a:pt x="9782" y="13180"/>
                    </a:cubicBezTo>
                    <a:cubicBezTo>
                      <a:pt x="10087" y="13180"/>
                      <a:pt x="10391" y="13180"/>
                      <a:pt x="10695" y="13180"/>
                    </a:cubicBezTo>
                    <a:cubicBezTo>
                      <a:pt x="11608" y="12814"/>
                      <a:pt x="12216" y="12814"/>
                      <a:pt x="12520" y="12814"/>
                    </a:cubicBezTo>
                    <a:cubicBezTo>
                      <a:pt x="12825" y="13180"/>
                      <a:pt x="13433" y="13180"/>
                      <a:pt x="20126" y="21600"/>
                    </a:cubicBezTo>
                    <a:cubicBezTo>
                      <a:pt x="20126" y="21600"/>
                      <a:pt x="20126" y="21600"/>
                      <a:pt x="20126" y="21600"/>
                    </a:cubicBezTo>
                    <a:cubicBezTo>
                      <a:pt x="20126" y="21600"/>
                      <a:pt x="20126" y="21600"/>
                      <a:pt x="20430" y="21600"/>
                    </a:cubicBezTo>
                    <a:cubicBezTo>
                      <a:pt x="20430" y="21600"/>
                      <a:pt x="20430" y="21600"/>
                      <a:pt x="20430" y="21600"/>
                    </a:cubicBezTo>
                    <a:cubicBezTo>
                      <a:pt x="20735" y="21600"/>
                      <a:pt x="20735" y="21600"/>
                      <a:pt x="20735" y="21600"/>
                    </a:cubicBezTo>
                    <a:cubicBezTo>
                      <a:pt x="20735" y="21600"/>
                      <a:pt x="20735" y="21600"/>
                      <a:pt x="21039" y="21600"/>
                    </a:cubicBezTo>
                    <a:cubicBezTo>
                      <a:pt x="21039" y="21600"/>
                      <a:pt x="21039" y="21600"/>
                      <a:pt x="21039" y="21600"/>
                    </a:cubicBezTo>
                    <a:cubicBezTo>
                      <a:pt x="21039" y="21234"/>
                      <a:pt x="21039" y="21234"/>
                      <a:pt x="21039" y="21234"/>
                    </a:cubicBezTo>
                    <a:cubicBezTo>
                      <a:pt x="21039" y="21234"/>
                      <a:pt x="21039" y="21234"/>
                      <a:pt x="21343" y="21234"/>
                    </a:cubicBezTo>
                    <a:cubicBezTo>
                      <a:pt x="20126" y="20136"/>
                      <a:pt x="19213" y="18671"/>
                      <a:pt x="17997" y="16841"/>
                    </a:cubicBezTo>
                    <a:cubicBezTo>
                      <a:pt x="16171" y="13912"/>
                      <a:pt x="14042" y="12814"/>
                      <a:pt x="13129" y="12814"/>
                    </a:cubicBezTo>
                    <a:cubicBezTo>
                      <a:pt x="11912" y="12814"/>
                      <a:pt x="11608" y="11715"/>
                      <a:pt x="11304" y="10617"/>
                    </a:cubicBezTo>
                    <a:cubicBezTo>
                      <a:pt x="10999" y="10617"/>
                      <a:pt x="10999" y="10251"/>
                      <a:pt x="10695" y="9885"/>
                    </a:cubicBezTo>
                    <a:cubicBezTo>
                      <a:pt x="9478" y="9885"/>
                      <a:pt x="7957" y="5492"/>
                      <a:pt x="7653" y="3295"/>
                    </a:cubicBezTo>
                    <a:cubicBezTo>
                      <a:pt x="7653" y="2563"/>
                      <a:pt x="7349" y="1098"/>
                      <a:pt x="6436" y="0"/>
                    </a:cubicBezTo>
                    <a:cubicBezTo>
                      <a:pt x="6436" y="0"/>
                      <a:pt x="6436" y="0"/>
                      <a:pt x="6436" y="0"/>
                    </a:cubicBezTo>
                    <a:cubicBezTo>
                      <a:pt x="6132" y="366"/>
                      <a:pt x="6132" y="366"/>
                      <a:pt x="6132" y="366"/>
                    </a:cubicBezTo>
                    <a:cubicBezTo>
                      <a:pt x="5828" y="732"/>
                      <a:pt x="5828" y="732"/>
                      <a:pt x="5523" y="1098"/>
                    </a:cubicBezTo>
                    <a:cubicBezTo>
                      <a:pt x="5523" y="1098"/>
                      <a:pt x="5523" y="1098"/>
                      <a:pt x="5219" y="1464"/>
                    </a:cubicBezTo>
                    <a:cubicBezTo>
                      <a:pt x="5219" y="1464"/>
                      <a:pt x="4915" y="1831"/>
                      <a:pt x="4915" y="1831"/>
                    </a:cubicBezTo>
                    <a:cubicBezTo>
                      <a:pt x="4915" y="1831"/>
                      <a:pt x="4611" y="1831"/>
                      <a:pt x="4611" y="1831"/>
                    </a:cubicBezTo>
                    <a:cubicBezTo>
                      <a:pt x="4611" y="2197"/>
                      <a:pt x="4306" y="2197"/>
                      <a:pt x="4002" y="2563"/>
                    </a:cubicBezTo>
                    <a:cubicBezTo>
                      <a:pt x="4002" y="2563"/>
                      <a:pt x="3698" y="2563"/>
                      <a:pt x="3698" y="2929"/>
                    </a:cubicBezTo>
                    <a:cubicBezTo>
                      <a:pt x="3394" y="3295"/>
                      <a:pt x="3089" y="3295"/>
                      <a:pt x="2785" y="3661"/>
                    </a:cubicBezTo>
                    <a:cubicBezTo>
                      <a:pt x="1873" y="4027"/>
                      <a:pt x="1873" y="4393"/>
                      <a:pt x="1873" y="4393"/>
                    </a:cubicBezTo>
                    <a:cubicBezTo>
                      <a:pt x="2177" y="5858"/>
                      <a:pt x="1568" y="7322"/>
                      <a:pt x="351" y="9153"/>
                    </a:cubicBezTo>
                    <a:cubicBezTo>
                      <a:pt x="-257" y="10251"/>
                      <a:pt x="47" y="11715"/>
                      <a:pt x="351" y="13180"/>
                    </a:cubicBezTo>
                    <a:cubicBezTo>
                      <a:pt x="351" y="13180"/>
                      <a:pt x="351" y="13180"/>
                      <a:pt x="351" y="13180"/>
                    </a:cubicBezTo>
                    <a:cubicBezTo>
                      <a:pt x="351" y="13546"/>
                      <a:pt x="351" y="13546"/>
                      <a:pt x="351" y="13546"/>
                    </a:cubicBezTo>
                    <a:cubicBezTo>
                      <a:pt x="351" y="13546"/>
                      <a:pt x="351" y="13546"/>
                      <a:pt x="351" y="1354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46" name="Shape 8746"/>
              <p:cNvSpPr/>
              <p:nvPr/>
            </p:nvSpPr>
            <p:spPr>
              <a:xfrm>
                <a:off x="521596" y="2848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47" name="Shape 8747"/>
              <p:cNvSpPr/>
              <p:nvPr/>
            </p:nvSpPr>
            <p:spPr>
              <a:xfrm>
                <a:off x="517746" y="2921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48" name="Shape 8748"/>
              <p:cNvSpPr/>
              <p:nvPr/>
            </p:nvSpPr>
            <p:spPr>
              <a:xfrm>
                <a:off x="527370" y="2790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49" name="Shape 8749"/>
              <p:cNvSpPr/>
              <p:nvPr/>
            </p:nvSpPr>
            <p:spPr>
              <a:xfrm>
                <a:off x="490651" y="330663"/>
                <a:ext cx="12701" cy="19248"/>
              </a:xfrm>
              <a:custGeom>
                <a:avLst/>
                <a:gdLst/>
                <a:ahLst/>
                <a:cxnLst>
                  <a:cxn ang="0">
                    <a:pos x="wd2" y="hd2"/>
                  </a:cxn>
                  <a:cxn ang="5400000">
                    <a:pos x="wd2" y="hd2"/>
                  </a:cxn>
                  <a:cxn ang="10800000">
                    <a:pos x="wd2" y="hd2"/>
                  </a:cxn>
                  <a:cxn ang="16200000">
                    <a:pos x="wd2" y="hd2"/>
                  </a:cxn>
                </a:cxnLst>
                <a:rect l="0" t="0" r="r" b="b"/>
                <a:pathLst>
                  <a:path w="12471" h="21600" fill="norm" stroke="1" extrusionOk="0">
                    <a:moveTo>
                      <a:pt x="12471" y="0"/>
                    </a:moveTo>
                    <a:cubicBezTo>
                      <a:pt x="-9129" y="5891"/>
                      <a:pt x="1671" y="13745"/>
                      <a:pt x="12471" y="21600"/>
                    </a:cubicBezTo>
                    <a:cubicBezTo>
                      <a:pt x="12471" y="21600"/>
                      <a:pt x="12471" y="21600"/>
                      <a:pt x="12471" y="21600"/>
                    </a:cubicBezTo>
                    <a:cubicBezTo>
                      <a:pt x="12471" y="21600"/>
                      <a:pt x="12471" y="21600"/>
                      <a:pt x="12471" y="21600"/>
                    </a:cubicBezTo>
                    <a:cubicBezTo>
                      <a:pt x="1671" y="13745"/>
                      <a:pt x="-9129" y="5891"/>
                      <a:pt x="12471"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50" name="Shape 8750"/>
              <p:cNvSpPr/>
              <p:nvPr/>
            </p:nvSpPr>
            <p:spPr>
              <a:xfrm>
                <a:off x="615906" y="39225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51" name="Shape 8751"/>
              <p:cNvSpPr/>
              <p:nvPr/>
            </p:nvSpPr>
            <p:spPr>
              <a:xfrm>
                <a:off x="623219" y="38494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52" name="Shape 8752"/>
              <p:cNvSpPr/>
              <p:nvPr/>
            </p:nvSpPr>
            <p:spPr>
              <a:xfrm>
                <a:off x="423049" y="347985"/>
                <a:ext cx="300256" cy="2348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433" y="1361"/>
                    </a:moveTo>
                    <a:cubicBezTo>
                      <a:pt x="5433" y="1361"/>
                      <a:pt x="5433" y="1361"/>
                      <a:pt x="5433" y="1361"/>
                    </a:cubicBezTo>
                    <a:cubicBezTo>
                      <a:pt x="5433" y="1531"/>
                      <a:pt x="5301" y="1531"/>
                      <a:pt x="5301" y="1701"/>
                    </a:cubicBezTo>
                    <a:cubicBezTo>
                      <a:pt x="5301" y="1701"/>
                      <a:pt x="5301" y="1871"/>
                      <a:pt x="5301" y="1871"/>
                    </a:cubicBezTo>
                    <a:cubicBezTo>
                      <a:pt x="5301" y="1871"/>
                      <a:pt x="5301" y="2041"/>
                      <a:pt x="5168" y="2041"/>
                    </a:cubicBezTo>
                    <a:cubicBezTo>
                      <a:pt x="5168" y="2211"/>
                      <a:pt x="5168" y="2211"/>
                      <a:pt x="5036" y="2381"/>
                    </a:cubicBezTo>
                    <a:cubicBezTo>
                      <a:pt x="5036" y="2551"/>
                      <a:pt x="4903" y="2891"/>
                      <a:pt x="4903" y="2891"/>
                    </a:cubicBezTo>
                    <a:cubicBezTo>
                      <a:pt x="4903" y="3572"/>
                      <a:pt x="4373" y="4252"/>
                      <a:pt x="3975" y="4252"/>
                    </a:cubicBezTo>
                    <a:cubicBezTo>
                      <a:pt x="3975" y="4252"/>
                      <a:pt x="3843" y="4592"/>
                      <a:pt x="3710" y="4762"/>
                    </a:cubicBezTo>
                    <a:cubicBezTo>
                      <a:pt x="3578" y="5102"/>
                      <a:pt x="3445" y="5272"/>
                      <a:pt x="3313" y="5613"/>
                    </a:cubicBezTo>
                    <a:cubicBezTo>
                      <a:pt x="3180" y="5783"/>
                      <a:pt x="3180" y="5953"/>
                      <a:pt x="3048" y="6293"/>
                    </a:cubicBezTo>
                    <a:cubicBezTo>
                      <a:pt x="3048" y="6803"/>
                      <a:pt x="3048" y="7143"/>
                      <a:pt x="2783" y="7483"/>
                    </a:cubicBezTo>
                    <a:cubicBezTo>
                      <a:pt x="2650" y="7654"/>
                      <a:pt x="2518" y="7654"/>
                      <a:pt x="2385" y="7824"/>
                    </a:cubicBezTo>
                    <a:cubicBezTo>
                      <a:pt x="2253" y="7824"/>
                      <a:pt x="2253" y="7824"/>
                      <a:pt x="2253" y="7994"/>
                    </a:cubicBezTo>
                    <a:cubicBezTo>
                      <a:pt x="2385" y="8334"/>
                      <a:pt x="2253" y="8674"/>
                      <a:pt x="1988" y="9014"/>
                    </a:cubicBezTo>
                    <a:cubicBezTo>
                      <a:pt x="1855" y="9354"/>
                      <a:pt x="1723" y="9524"/>
                      <a:pt x="1723" y="9865"/>
                    </a:cubicBezTo>
                    <a:cubicBezTo>
                      <a:pt x="1723" y="9865"/>
                      <a:pt x="1723" y="11906"/>
                      <a:pt x="1458" y="12246"/>
                    </a:cubicBezTo>
                    <a:cubicBezTo>
                      <a:pt x="1325" y="12416"/>
                      <a:pt x="1193" y="12416"/>
                      <a:pt x="928" y="12246"/>
                    </a:cubicBezTo>
                    <a:cubicBezTo>
                      <a:pt x="928" y="12246"/>
                      <a:pt x="795" y="12246"/>
                      <a:pt x="663" y="12246"/>
                    </a:cubicBezTo>
                    <a:cubicBezTo>
                      <a:pt x="398" y="12246"/>
                      <a:pt x="398" y="12416"/>
                      <a:pt x="398" y="12416"/>
                    </a:cubicBezTo>
                    <a:cubicBezTo>
                      <a:pt x="398" y="12756"/>
                      <a:pt x="265" y="12926"/>
                      <a:pt x="133" y="13096"/>
                    </a:cubicBezTo>
                    <a:cubicBezTo>
                      <a:pt x="133" y="13096"/>
                      <a:pt x="0" y="13266"/>
                      <a:pt x="0" y="13266"/>
                    </a:cubicBezTo>
                    <a:cubicBezTo>
                      <a:pt x="133" y="13266"/>
                      <a:pt x="398" y="13436"/>
                      <a:pt x="530" y="13436"/>
                    </a:cubicBezTo>
                    <a:cubicBezTo>
                      <a:pt x="928" y="13606"/>
                      <a:pt x="1325" y="13776"/>
                      <a:pt x="1458" y="14287"/>
                    </a:cubicBezTo>
                    <a:cubicBezTo>
                      <a:pt x="1590" y="14457"/>
                      <a:pt x="1723" y="14627"/>
                      <a:pt x="1855" y="14967"/>
                    </a:cubicBezTo>
                    <a:cubicBezTo>
                      <a:pt x="2253" y="15307"/>
                      <a:pt x="2518" y="15817"/>
                      <a:pt x="2783" y="16328"/>
                    </a:cubicBezTo>
                    <a:cubicBezTo>
                      <a:pt x="3048" y="17178"/>
                      <a:pt x="3578" y="17518"/>
                      <a:pt x="3843" y="17518"/>
                    </a:cubicBezTo>
                    <a:cubicBezTo>
                      <a:pt x="3975" y="17518"/>
                      <a:pt x="4108" y="17688"/>
                      <a:pt x="4240" y="17688"/>
                    </a:cubicBezTo>
                    <a:cubicBezTo>
                      <a:pt x="4240" y="17858"/>
                      <a:pt x="4240" y="18028"/>
                      <a:pt x="4240" y="18198"/>
                    </a:cubicBezTo>
                    <a:cubicBezTo>
                      <a:pt x="4240" y="18369"/>
                      <a:pt x="4240" y="18539"/>
                      <a:pt x="4240" y="18879"/>
                    </a:cubicBezTo>
                    <a:cubicBezTo>
                      <a:pt x="4240" y="19049"/>
                      <a:pt x="4240" y="19049"/>
                      <a:pt x="4240" y="19219"/>
                    </a:cubicBezTo>
                    <a:cubicBezTo>
                      <a:pt x="4108" y="19219"/>
                      <a:pt x="4108" y="19389"/>
                      <a:pt x="4108" y="19389"/>
                    </a:cubicBezTo>
                    <a:cubicBezTo>
                      <a:pt x="4240" y="19389"/>
                      <a:pt x="4240" y="19389"/>
                      <a:pt x="4240" y="19389"/>
                    </a:cubicBezTo>
                    <a:cubicBezTo>
                      <a:pt x="4373" y="19389"/>
                      <a:pt x="4373" y="19389"/>
                      <a:pt x="4373" y="19389"/>
                    </a:cubicBezTo>
                    <a:cubicBezTo>
                      <a:pt x="4373" y="19389"/>
                      <a:pt x="4373" y="19559"/>
                      <a:pt x="4373" y="19559"/>
                    </a:cubicBezTo>
                    <a:cubicBezTo>
                      <a:pt x="4506" y="19559"/>
                      <a:pt x="4506" y="19559"/>
                      <a:pt x="4506" y="19559"/>
                    </a:cubicBezTo>
                    <a:cubicBezTo>
                      <a:pt x="4506" y="19559"/>
                      <a:pt x="4771" y="19559"/>
                      <a:pt x="4903" y="19559"/>
                    </a:cubicBezTo>
                    <a:cubicBezTo>
                      <a:pt x="5301" y="19559"/>
                      <a:pt x="5831" y="19729"/>
                      <a:pt x="6096" y="19899"/>
                    </a:cubicBezTo>
                    <a:cubicBezTo>
                      <a:pt x="6361" y="20409"/>
                      <a:pt x="7421" y="21090"/>
                      <a:pt x="7553" y="21090"/>
                    </a:cubicBezTo>
                    <a:cubicBezTo>
                      <a:pt x="7818" y="21090"/>
                      <a:pt x="9011" y="21260"/>
                      <a:pt x="9409" y="21600"/>
                    </a:cubicBezTo>
                    <a:cubicBezTo>
                      <a:pt x="9409" y="21430"/>
                      <a:pt x="9541" y="21430"/>
                      <a:pt x="9541" y="21260"/>
                    </a:cubicBezTo>
                    <a:cubicBezTo>
                      <a:pt x="9674" y="21090"/>
                      <a:pt x="9939" y="20750"/>
                      <a:pt x="10204" y="20580"/>
                    </a:cubicBezTo>
                    <a:cubicBezTo>
                      <a:pt x="10601" y="20239"/>
                      <a:pt x="10999" y="20069"/>
                      <a:pt x="11396" y="20069"/>
                    </a:cubicBezTo>
                    <a:cubicBezTo>
                      <a:pt x="11661" y="20069"/>
                      <a:pt x="11794" y="20239"/>
                      <a:pt x="11794" y="20409"/>
                    </a:cubicBezTo>
                    <a:cubicBezTo>
                      <a:pt x="11926" y="20580"/>
                      <a:pt x="12059" y="20750"/>
                      <a:pt x="12191" y="20580"/>
                    </a:cubicBezTo>
                    <a:cubicBezTo>
                      <a:pt x="12324" y="20580"/>
                      <a:pt x="12721" y="20409"/>
                      <a:pt x="12987" y="20409"/>
                    </a:cubicBezTo>
                    <a:cubicBezTo>
                      <a:pt x="12987" y="20409"/>
                      <a:pt x="12987" y="20409"/>
                      <a:pt x="12987" y="20409"/>
                    </a:cubicBezTo>
                    <a:cubicBezTo>
                      <a:pt x="12987" y="20239"/>
                      <a:pt x="12987" y="20239"/>
                      <a:pt x="12987" y="20239"/>
                    </a:cubicBezTo>
                    <a:cubicBezTo>
                      <a:pt x="12987" y="20239"/>
                      <a:pt x="12987" y="20239"/>
                      <a:pt x="12987" y="20239"/>
                    </a:cubicBezTo>
                    <a:cubicBezTo>
                      <a:pt x="13649" y="20069"/>
                      <a:pt x="13649" y="20069"/>
                      <a:pt x="13649" y="20069"/>
                    </a:cubicBezTo>
                    <a:cubicBezTo>
                      <a:pt x="13649" y="20069"/>
                      <a:pt x="13649" y="20069"/>
                      <a:pt x="13649" y="20069"/>
                    </a:cubicBezTo>
                    <a:cubicBezTo>
                      <a:pt x="13782" y="20069"/>
                      <a:pt x="13914" y="20069"/>
                      <a:pt x="14047" y="20069"/>
                    </a:cubicBezTo>
                    <a:cubicBezTo>
                      <a:pt x="14047" y="20069"/>
                      <a:pt x="14179" y="20069"/>
                      <a:pt x="14312" y="20069"/>
                    </a:cubicBezTo>
                    <a:cubicBezTo>
                      <a:pt x="14312" y="20069"/>
                      <a:pt x="14312" y="20069"/>
                      <a:pt x="14312" y="20069"/>
                    </a:cubicBezTo>
                    <a:cubicBezTo>
                      <a:pt x="14312" y="20069"/>
                      <a:pt x="14444" y="19899"/>
                      <a:pt x="14577" y="19729"/>
                    </a:cubicBezTo>
                    <a:cubicBezTo>
                      <a:pt x="14974" y="19389"/>
                      <a:pt x="15504" y="18709"/>
                      <a:pt x="16299" y="18709"/>
                    </a:cubicBezTo>
                    <a:cubicBezTo>
                      <a:pt x="16432" y="18709"/>
                      <a:pt x="16697" y="18709"/>
                      <a:pt x="16829" y="18709"/>
                    </a:cubicBezTo>
                    <a:cubicBezTo>
                      <a:pt x="17227" y="18709"/>
                      <a:pt x="17492" y="18879"/>
                      <a:pt x="17757" y="18539"/>
                    </a:cubicBezTo>
                    <a:cubicBezTo>
                      <a:pt x="18022" y="18028"/>
                      <a:pt x="20805" y="14457"/>
                      <a:pt x="21600" y="13436"/>
                    </a:cubicBezTo>
                    <a:cubicBezTo>
                      <a:pt x="21467" y="13436"/>
                      <a:pt x="21467" y="13436"/>
                      <a:pt x="21335" y="13436"/>
                    </a:cubicBezTo>
                    <a:cubicBezTo>
                      <a:pt x="21070" y="13436"/>
                      <a:pt x="20407" y="13436"/>
                      <a:pt x="19215" y="12926"/>
                    </a:cubicBezTo>
                    <a:cubicBezTo>
                      <a:pt x="18155" y="12416"/>
                      <a:pt x="16564" y="11565"/>
                      <a:pt x="16167" y="11565"/>
                    </a:cubicBezTo>
                    <a:cubicBezTo>
                      <a:pt x="16034" y="11395"/>
                      <a:pt x="15769" y="11225"/>
                      <a:pt x="15504" y="10885"/>
                    </a:cubicBezTo>
                    <a:cubicBezTo>
                      <a:pt x="15372" y="10715"/>
                      <a:pt x="15239" y="10375"/>
                      <a:pt x="15239" y="10375"/>
                    </a:cubicBezTo>
                    <a:cubicBezTo>
                      <a:pt x="14709" y="10035"/>
                      <a:pt x="14179" y="8674"/>
                      <a:pt x="14179" y="8504"/>
                    </a:cubicBezTo>
                    <a:cubicBezTo>
                      <a:pt x="14047" y="8334"/>
                      <a:pt x="14047" y="8334"/>
                      <a:pt x="14047" y="8334"/>
                    </a:cubicBezTo>
                    <a:cubicBezTo>
                      <a:pt x="14047" y="8334"/>
                      <a:pt x="14047" y="8334"/>
                      <a:pt x="14047" y="8334"/>
                    </a:cubicBezTo>
                    <a:cubicBezTo>
                      <a:pt x="14047" y="8164"/>
                      <a:pt x="14047" y="8164"/>
                      <a:pt x="14179" y="7994"/>
                    </a:cubicBezTo>
                    <a:cubicBezTo>
                      <a:pt x="14179" y="7994"/>
                      <a:pt x="14179" y="7994"/>
                      <a:pt x="14179" y="7994"/>
                    </a:cubicBezTo>
                    <a:cubicBezTo>
                      <a:pt x="14179" y="7994"/>
                      <a:pt x="14179" y="7824"/>
                      <a:pt x="14179" y="7824"/>
                    </a:cubicBezTo>
                    <a:cubicBezTo>
                      <a:pt x="14179" y="7824"/>
                      <a:pt x="14179" y="7654"/>
                      <a:pt x="14179" y="7654"/>
                    </a:cubicBezTo>
                    <a:cubicBezTo>
                      <a:pt x="14179" y="7654"/>
                      <a:pt x="14179" y="7654"/>
                      <a:pt x="14312" y="7654"/>
                    </a:cubicBezTo>
                    <a:cubicBezTo>
                      <a:pt x="14179" y="7654"/>
                      <a:pt x="14179" y="7654"/>
                      <a:pt x="14179" y="7654"/>
                    </a:cubicBezTo>
                    <a:cubicBezTo>
                      <a:pt x="14179" y="7654"/>
                      <a:pt x="14179" y="7654"/>
                      <a:pt x="14179" y="7654"/>
                    </a:cubicBezTo>
                    <a:cubicBezTo>
                      <a:pt x="14179" y="7654"/>
                      <a:pt x="14179" y="7483"/>
                      <a:pt x="14179" y="7483"/>
                    </a:cubicBezTo>
                    <a:cubicBezTo>
                      <a:pt x="14047" y="7483"/>
                      <a:pt x="14047" y="7483"/>
                      <a:pt x="14047" y="7483"/>
                    </a:cubicBezTo>
                    <a:cubicBezTo>
                      <a:pt x="14047" y="7483"/>
                      <a:pt x="14047" y="7483"/>
                      <a:pt x="14047" y="7654"/>
                    </a:cubicBezTo>
                    <a:cubicBezTo>
                      <a:pt x="13782" y="7824"/>
                      <a:pt x="13517" y="7824"/>
                      <a:pt x="13384" y="7824"/>
                    </a:cubicBezTo>
                    <a:cubicBezTo>
                      <a:pt x="12987" y="7824"/>
                      <a:pt x="12854" y="7654"/>
                      <a:pt x="12854" y="7483"/>
                    </a:cubicBezTo>
                    <a:cubicBezTo>
                      <a:pt x="12721" y="7313"/>
                      <a:pt x="12456" y="6123"/>
                      <a:pt x="12854" y="5443"/>
                    </a:cubicBezTo>
                    <a:cubicBezTo>
                      <a:pt x="12987" y="5443"/>
                      <a:pt x="12987" y="5272"/>
                      <a:pt x="13119" y="5272"/>
                    </a:cubicBezTo>
                    <a:cubicBezTo>
                      <a:pt x="13119" y="5272"/>
                      <a:pt x="13119" y="5272"/>
                      <a:pt x="13119" y="5272"/>
                    </a:cubicBezTo>
                    <a:cubicBezTo>
                      <a:pt x="13119" y="5102"/>
                      <a:pt x="13252" y="5102"/>
                      <a:pt x="13252" y="4932"/>
                    </a:cubicBezTo>
                    <a:cubicBezTo>
                      <a:pt x="13252" y="4932"/>
                      <a:pt x="13252" y="4932"/>
                      <a:pt x="13252" y="4932"/>
                    </a:cubicBezTo>
                    <a:cubicBezTo>
                      <a:pt x="13384" y="4762"/>
                      <a:pt x="13384" y="4592"/>
                      <a:pt x="13384" y="4592"/>
                    </a:cubicBezTo>
                    <a:cubicBezTo>
                      <a:pt x="13384" y="4592"/>
                      <a:pt x="13384" y="4592"/>
                      <a:pt x="13517" y="4592"/>
                    </a:cubicBezTo>
                    <a:cubicBezTo>
                      <a:pt x="13517" y="4422"/>
                      <a:pt x="13517" y="4422"/>
                      <a:pt x="13517" y="4422"/>
                    </a:cubicBezTo>
                    <a:cubicBezTo>
                      <a:pt x="12987" y="3742"/>
                      <a:pt x="12589" y="3061"/>
                      <a:pt x="12059" y="2551"/>
                    </a:cubicBezTo>
                    <a:cubicBezTo>
                      <a:pt x="12059" y="2551"/>
                      <a:pt x="12059" y="2551"/>
                      <a:pt x="12059" y="2551"/>
                    </a:cubicBezTo>
                    <a:cubicBezTo>
                      <a:pt x="11926" y="2381"/>
                      <a:pt x="11794" y="2211"/>
                      <a:pt x="11661" y="2041"/>
                    </a:cubicBezTo>
                    <a:cubicBezTo>
                      <a:pt x="11661" y="2041"/>
                      <a:pt x="11661" y="2041"/>
                      <a:pt x="11661" y="2041"/>
                    </a:cubicBezTo>
                    <a:cubicBezTo>
                      <a:pt x="11529" y="1871"/>
                      <a:pt x="11396" y="1701"/>
                      <a:pt x="11264" y="1531"/>
                    </a:cubicBezTo>
                    <a:cubicBezTo>
                      <a:pt x="11264" y="1531"/>
                      <a:pt x="11264" y="1531"/>
                      <a:pt x="11264" y="1531"/>
                    </a:cubicBezTo>
                    <a:cubicBezTo>
                      <a:pt x="11131" y="1361"/>
                      <a:pt x="11131" y="1191"/>
                      <a:pt x="10999" y="1191"/>
                    </a:cubicBezTo>
                    <a:cubicBezTo>
                      <a:pt x="10999" y="1191"/>
                      <a:pt x="10999" y="1191"/>
                      <a:pt x="10999" y="1191"/>
                    </a:cubicBezTo>
                    <a:cubicBezTo>
                      <a:pt x="10734" y="850"/>
                      <a:pt x="10601" y="850"/>
                      <a:pt x="10601" y="680"/>
                    </a:cubicBezTo>
                    <a:cubicBezTo>
                      <a:pt x="10601" y="680"/>
                      <a:pt x="10601" y="680"/>
                      <a:pt x="10469" y="680"/>
                    </a:cubicBezTo>
                    <a:cubicBezTo>
                      <a:pt x="10336" y="680"/>
                      <a:pt x="10204" y="680"/>
                      <a:pt x="10071" y="850"/>
                    </a:cubicBezTo>
                    <a:cubicBezTo>
                      <a:pt x="9806" y="850"/>
                      <a:pt x="9674" y="850"/>
                      <a:pt x="9541" y="850"/>
                    </a:cubicBezTo>
                    <a:cubicBezTo>
                      <a:pt x="9276" y="850"/>
                      <a:pt x="9144" y="850"/>
                      <a:pt x="9144" y="680"/>
                    </a:cubicBezTo>
                    <a:cubicBezTo>
                      <a:pt x="9011" y="680"/>
                      <a:pt x="9011" y="680"/>
                      <a:pt x="8879" y="680"/>
                    </a:cubicBezTo>
                    <a:cubicBezTo>
                      <a:pt x="8879" y="680"/>
                      <a:pt x="8879" y="680"/>
                      <a:pt x="8613" y="680"/>
                    </a:cubicBezTo>
                    <a:cubicBezTo>
                      <a:pt x="8481" y="850"/>
                      <a:pt x="8348" y="850"/>
                      <a:pt x="8216" y="850"/>
                    </a:cubicBezTo>
                    <a:cubicBezTo>
                      <a:pt x="7951" y="850"/>
                      <a:pt x="7686" y="510"/>
                      <a:pt x="7553" y="340"/>
                    </a:cubicBezTo>
                    <a:cubicBezTo>
                      <a:pt x="7553" y="340"/>
                      <a:pt x="7421" y="340"/>
                      <a:pt x="7421" y="170"/>
                    </a:cubicBezTo>
                    <a:cubicBezTo>
                      <a:pt x="7288" y="0"/>
                      <a:pt x="7288" y="0"/>
                      <a:pt x="7288" y="0"/>
                    </a:cubicBezTo>
                    <a:cubicBezTo>
                      <a:pt x="7288" y="0"/>
                      <a:pt x="7156" y="170"/>
                      <a:pt x="7156" y="340"/>
                    </a:cubicBezTo>
                    <a:cubicBezTo>
                      <a:pt x="7156" y="340"/>
                      <a:pt x="7156" y="340"/>
                      <a:pt x="7156" y="510"/>
                    </a:cubicBezTo>
                    <a:cubicBezTo>
                      <a:pt x="7023" y="850"/>
                      <a:pt x="6891" y="1191"/>
                      <a:pt x="6626" y="1191"/>
                    </a:cubicBezTo>
                    <a:cubicBezTo>
                      <a:pt x="6493" y="1191"/>
                      <a:pt x="6361" y="1191"/>
                      <a:pt x="6228" y="1020"/>
                    </a:cubicBezTo>
                    <a:cubicBezTo>
                      <a:pt x="6228" y="1020"/>
                      <a:pt x="6228" y="1020"/>
                      <a:pt x="5831" y="1020"/>
                    </a:cubicBezTo>
                    <a:cubicBezTo>
                      <a:pt x="5698" y="1020"/>
                      <a:pt x="5566" y="1020"/>
                      <a:pt x="5433" y="1020"/>
                    </a:cubicBezTo>
                    <a:cubicBezTo>
                      <a:pt x="5433" y="1020"/>
                      <a:pt x="5433" y="1020"/>
                      <a:pt x="5433" y="1020"/>
                    </a:cubicBezTo>
                    <a:cubicBezTo>
                      <a:pt x="5433" y="1020"/>
                      <a:pt x="5433" y="1020"/>
                      <a:pt x="5433" y="1020"/>
                    </a:cubicBezTo>
                    <a:cubicBezTo>
                      <a:pt x="5433" y="1191"/>
                      <a:pt x="5433" y="1191"/>
                      <a:pt x="5433" y="13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53" name="Shape 8753"/>
              <p:cNvSpPr/>
              <p:nvPr/>
            </p:nvSpPr>
            <p:spPr>
              <a:xfrm>
                <a:off x="619369" y="4253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54" name="Shape 8754"/>
              <p:cNvSpPr/>
              <p:nvPr/>
            </p:nvSpPr>
            <p:spPr>
              <a:xfrm>
                <a:off x="603972" y="5620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55" name="Shape 8755"/>
              <p:cNvSpPr/>
              <p:nvPr/>
            </p:nvSpPr>
            <p:spPr>
              <a:xfrm>
                <a:off x="490800" y="3589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56" name="Shape 8756"/>
              <p:cNvSpPr/>
              <p:nvPr/>
            </p:nvSpPr>
            <p:spPr>
              <a:xfrm>
                <a:off x="473478" y="5504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57" name="Shape 8757"/>
              <p:cNvSpPr/>
              <p:nvPr/>
            </p:nvSpPr>
            <p:spPr>
              <a:xfrm>
                <a:off x="480790" y="5427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58" name="Shape 8758"/>
              <p:cNvSpPr/>
              <p:nvPr/>
            </p:nvSpPr>
            <p:spPr>
              <a:xfrm>
                <a:off x="488876" y="3637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59" name="Shape 8759"/>
              <p:cNvSpPr/>
              <p:nvPr/>
            </p:nvSpPr>
            <p:spPr>
              <a:xfrm>
                <a:off x="498113" y="3551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60" name="Shape 8760"/>
              <p:cNvSpPr/>
              <p:nvPr/>
            </p:nvSpPr>
            <p:spPr>
              <a:xfrm>
                <a:off x="609746" y="3907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61" name="Shape 8761"/>
              <p:cNvSpPr/>
              <p:nvPr/>
            </p:nvSpPr>
            <p:spPr>
              <a:xfrm>
                <a:off x="598584" y="3974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0800"/>
                      <a:pt x="0" y="10800"/>
                      <a:pt x="0" y="21600"/>
                    </a:cubicBezTo>
                    <a:cubicBezTo>
                      <a:pt x="0" y="10800"/>
                      <a:pt x="216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62" name="Shape 8762"/>
              <p:cNvSpPr/>
              <p:nvPr/>
            </p:nvSpPr>
            <p:spPr>
              <a:xfrm>
                <a:off x="613982" y="4307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63" name="Shape 8763"/>
              <p:cNvSpPr/>
              <p:nvPr/>
            </p:nvSpPr>
            <p:spPr>
              <a:xfrm>
                <a:off x="619369" y="4234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64" name="Shape 8764"/>
              <p:cNvSpPr/>
              <p:nvPr/>
            </p:nvSpPr>
            <p:spPr>
              <a:xfrm>
                <a:off x="596659" y="4003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21600"/>
                      <a:pt x="0" y="21600"/>
                    </a:cubicBezTo>
                    <a:cubicBezTo>
                      <a:pt x="10800" y="2160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65" name="Shape 8765"/>
              <p:cNvSpPr/>
              <p:nvPr/>
            </p:nvSpPr>
            <p:spPr>
              <a:xfrm>
                <a:off x="600509" y="3936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10800"/>
                      <a:pt x="0" y="21600"/>
                    </a:cubicBezTo>
                    <a:cubicBezTo>
                      <a:pt x="21600" y="108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66" name="Shape 8766"/>
              <p:cNvSpPr/>
              <p:nvPr/>
            </p:nvSpPr>
            <p:spPr>
              <a:xfrm>
                <a:off x="541805" y="3556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67" name="Shape 8767"/>
              <p:cNvSpPr/>
              <p:nvPr/>
            </p:nvSpPr>
            <p:spPr>
              <a:xfrm>
                <a:off x="511972" y="3512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10800" y="21600"/>
                      <a:pt x="0" y="21600"/>
                    </a:cubicBezTo>
                    <a:cubicBezTo>
                      <a:pt x="10800" y="216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68" name="Shape 8768"/>
              <p:cNvSpPr/>
              <p:nvPr/>
            </p:nvSpPr>
            <p:spPr>
              <a:xfrm>
                <a:off x="467317" y="115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69" name="Shape 8769"/>
              <p:cNvSpPr/>
              <p:nvPr/>
            </p:nvSpPr>
            <p:spPr>
              <a:xfrm>
                <a:off x="469242" y="0"/>
                <a:ext cx="1271" cy="12700"/>
              </a:xfrm>
              <a:prstGeom prst="ellipse">
                <a:avLst/>
              </a:prstGeom>
              <a:noFill/>
              <a:ln w="12700" cap="flat">
                <a:noFill/>
                <a:miter lim="400000"/>
              </a:ln>
              <a:effectLst/>
            </p:spPr>
            <p:txBody>
              <a:bodyPr wrap="square" lIns="45719" tIns="45719" rIns="45719" bIns="45719" numCol="1" anchor="t">
                <a:noAutofit/>
              </a:bodyPr>
              <a:lstStyle/>
              <a:p>
                <a:pPr/>
              </a:p>
            </p:txBody>
          </p:sp>
          <p:sp>
            <p:nvSpPr>
              <p:cNvPr id="8770" name="Shape 8770"/>
              <p:cNvSpPr/>
              <p:nvPr/>
            </p:nvSpPr>
            <p:spPr>
              <a:xfrm>
                <a:off x="469242" y="57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71" name="Shape 8771"/>
              <p:cNvSpPr/>
              <p:nvPr/>
            </p:nvSpPr>
            <p:spPr>
              <a:xfrm>
                <a:off x="456156" y="221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0" y="21600"/>
                      <a:pt x="0" y="216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72" name="Shape 8772"/>
              <p:cNvSpPr/>
              <p:nvPr/>
            </p:nvSpPr>
            <p:spPr>
              <a:xfrm>
                <a:off x="463468" y="19247"/>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21600"/>
                    </a:moveTo>
                    <a:cubicBezTo>
                      <a:pt x="0" y="0"/>
                      <a:pt x="0" y="0"/>
                      <a:pt x="0" y="0"/>
                    </a:cubicBezTo>
                    <a:cubicBezTo>
                      <a:pt x="0" y="0"/>
                      <a:pt x="0" y="0"/>
                      <a:pt x="0" y="0"/>
                    </a:cubicBezTo>
                    <a:lnTo>
                      <a:pt x="0" y="21600"/>
                    </a:lnTo>
                    <a:close/>
                  </a:path>
                </a:pathLst>
              </a:custGeom>
              <a:noFill/>
              <a:ln w="12700" cap="flat">
                <a:noFill/>
                <a:miter lim="400000"/>
              </a:ln>
              <a:effectLst/>
            </p:spPr>
            <p:txBody>
              <a:bodyPr wrap="square" lIns="45719" tIns="45719" rIns="45719" bIns="45719" numCol="1" anchor="t">
                <a:noAutofit/>
              </a:bodyPr>
              <a:lstStyle/>
              <a:p>
                <a:pPr/>
              </a:p>
            </p:txBody>
          </p:sp>
          <p:sp>
            <p:nvSpPr>
              <p:cNvPr id="8773" name="Shape 8773"/>
              <p:cNvSpPr/>
              <p:nvPr/>
            </p:nvSpPr>
            <p:spPr>
              <a:xfrm>
                <a:off x="460005" y="2655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74" name="Shape 8774"/>
              <p:cNvSpPr/>
              <p:nvPr/>
            </p:nvSpPr>
            <p:spPr>
              <a:xfrm>
                <a:off x="476941" y="250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75" name="Shape 8775"/>
              <p:cNvSpPr/>
              <p:nvPr/>
            </p:nvSpPr>
            <p:spPr>
              <a:xfrm>
                <a:off x="467704" y="3040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76" name="Shape 8776"/>
              <p:cNvSpPr/>
              <p:nvPr/>
            </p:nvSpPr>
            <p:spPr>
              <a:xfrm>
                <a:off x="460005" y="2655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77" name="Shape 8777"/>
              <p:cNvSpPr/>
              <p:nvPr/>
            </p:nvSpPr>
            <p:spPr>
              <a:xfrm>
                <a:off x="440371" y="558241"/>
                <a:ext cx="155903" cy="193934"/>
              </a:xfrm>
              <a:custGeom>
                <a:avLst/>
                <a:gdLst/>
                <a:ahLst/>
                <a:cxnLst>
                  <a:cxn ang="0">
                    <a:pos x="wd2" y="hd2"/>
                  </a:cxn>
                  <a:cxn ang="5400000">
                    <a:pos x="wd2" y="hd2"/>
                  </a:cxn>
                  <a:cxn ang="10800000">
                    <a:pos x="wd2" y="hd2"/>
                  </a:cxn>
                  <a:cxn ang="16200000">
                    <a:pos x="wd2" y="hd2"/>
                  </a:cxn>
                </a:cxnLst>
                <a:rect l="0" t="0" r="r" b="b"/>
                <a:pathLst>
                  <a:path w="21600" h="21549" fill="norm" stroke="1" extrusionOk="0">
                    <a:moveTo>
                      <a:pt x="21600" y="2212"/>
                    </a:moveTo>
                    <a:cubicBezTo>
                      <a:pt x="20829" y="2418"/>
                      <a:pt x="20057" y="2212"/>
                      <a:pt x="19543" y="1595"/>
                    </a:cubicBezTo>
                    <a:cubicBezTo>
                      <a:pt x="19029" y="1595"/>
                      <a:pt x="18257" y="1800"/>
                      <a:pt x="17743" y="2006"/>
                    </a:cubicBezTo>
                    <a:cubicBezTo>
                      <a:pt x="17229" y="2212"/>
                      <a:pt x="16971" y="2623"/>
                      <a:pt x="16714" y="2829"/>
                    </a:cubicBezTo>
                    <a:cubicBezTo>
                      <a:pt x="16457" y="3240"/>
                      <a:pt x="15943" y="3446"/>
                      <a:pt x="15686" y="3446"/>
                    </a:cubicBezTo>
                    <a:cubicBezTo>
                      <a:pt x="15429" y="3446"/>
                      <a:pt x="15429" y="3446"/>
                      <a:pt x="15171" y="3240"/>
                    </a:cubicBezTo>
                    <a:cubicBezTo>
                      <a:pt x="14914" y="3240"/>
                      <a:pt x="12857" y="2829"/>
                      <a:pt x="12086" y="2829"/>
                    </a:cubicBezTo>
                    <a:cubicBezTo>
                      <a:pt x="11314" y="2829"/>
                      <a:pt x="9000" y="1595"/>
                      <a:pt x="8486" y="1183"/>
                    </a:cubicBezTo>
                    <a:cubicBezTo>
                      <a:pt x="8229" y="1183"/>
                      <a:pt x="7457" y="978"/>
                      <a:pt x="6943" y="978"/>
                    </a:cubicBezTo>
                    <a:cubicBezTo>
                      <a:pt x="6429" y="978"/>
                      <a:pt x="5914" y="978"/>
                      <a:pt x="5657" y="772"/>
                    </a:cubicBezTo>
                    <a:cubicBezTo>
                      <a:pt x="5657" y="772"/>
                      <a:pt x="5400" y="772"/>
                      <a:pt x="5400" y="772"/>
                    </a:cubicBezTo>
                    <a:cubicBezTo>
                      <a:pt x="5400" y="772"/>
                      <a:pt x="5400" y="772"/>
                      <a:pt x="5400" y="772"/>
                    </a:cubicBezTo>
                    <a:cubicBezTo>
                      <a:pt x="4886" y="566"/>
                      <a:pt x="4886" y="566"/>
                      <a:pt x="4886" y="566"/>
                    </a:cubicBezTo>
                    <a:cubicBezTo>
                      <a:pt x="4886" y="566"/>
                      <a:pt x="4629" y="566"/>
                      <a:pt x="4629" y="566"/>
                    </a:cubicBezTo>
                    <a:cubicBezTo>
                      <a:pt x="4371" y="360"/>
                      <a:pt x="4371" y="360"/>
                      <a:pt x="4371" y="360"/>
                    </a:cubicBezTo>
                    <a:cubicBezTo>
                      <a:pt x="4371" y="360"/>
                      <a:pt x="4371" y="360"/>
                      <a:pt x="4371" y="360"/>
                    </a:cubicBezTo>
                    <a:cubicBezTo>
                      <a:pt x="4371" y="360"/>
                      <a:pt x="4371" y="360"/>
                      <a:pt x="4371" y="360"/>
                    </a:cubicBezTo>
                    <a:cubicBezTo>
                      <a:pt x="4371" y="360"/>
                      <a:pt x="4114" y="360"/>
                      <a:pt x="4114" y="360"/>
                    </a:cubicBezTo>
                    <a:cubicBezTo>
                      <a:pt x="4114" y="360"/>
                      <a:pt x="3857" y="155"/>
                      <a:pt x="3857" y="155"/>
                    </a:cubicBezTo>
                    <a:cubicBezTo>
                      <a:pt x="3857" y="-51"/>
                      <a:pt x="3343" y="-51"/>
                      <a:pt x="2571" y="155"/>
                    </a:cubicBezTo>
                    <a:cubicBezTo>
                      <a:pt x="2057" y="155"/>
                      <a:pt x="771" y="772"/>
                      <a:pt x="771" y="978"/>
                    </a:cubicBezTo>
                    <a:cubicBezTo>
                      <a:pt x="514" y="1183"/>
                      <a:pt x="514" y="1183"/>
                      <a:pt x="514" y="1183"/>
                    </a:cubicBezTo>
                    <a:cubicBezTo>
                      <a:pt x="514" y="1183"/>
                      <a:pt x="514" y="1183"/>
                      <a:pt x="514" y="1183"/>
                    </a:cubicBezTo>
                    <a:cubicBezTo>
                      <a:pt x="1543" y="2006"/>
                      <a:pt x="1543" y="2006"/>
                      <a:pt x="1543" y="2006"/>
                    </a:cubicBezTo>
                    <a:cubicBezTo>
                      <a:pt x="1800" y="3652"/>
                      <a:pt x="1800" y="3652"/>
                      <a:pt x="1800" y="3652"/>
                    </a:cubicBezTo>
                    <a:cubicBezTo>
                      <a:pt x="3086" y="4475"/>
                      <a:pt x="3086" y="4475"/>
                      <a:pt x="3086" y="4475"/>
                    </a:cubicBezTo>
                    <a:cubicBezTo>
                      <a:pt x="3086" y="4680"/>
                      <a:pt x="3086" y="4680"/>
                      <a:pt x="3086" y="4680"/>
                    </a:cubicBezTo>
                    <a:cubicBezTo>
                      <a:pt x="3086" y="4680"/>
                      <a:pt x="3086" y="5709"/>
                      <a:pt x="3086" y="6738"/>
                    </a:cubicBezTo>
                    <a:cubicBezTo>
                      <a:pt x="2829" y="7766"/>
                      <a:pt x="1543" y="9000"/>
                      <a:pt x="771" y="9618"/>
                    </a:cubicBezTo>
                    <a:cubicBezTo>
                      <a:pt x="771" y="9618"/>
                      <a:pt x="771" y="9618"/>
                      <a:pt x="771" y="9618"/>
                    </a:cubicBezTo>
                    <a:cubicBezTo>
                      <a:pt x="771" y="9618"/>
                      <a:pt x="771" y="9618"/>
                      <a:pt x="771" y="9618"/>
                    </a:cubicBezTo>
                    <a:cubicBezTo>
                      <a:pt x="771" y="9618"/>
                      <a:pt x="771" y="9618"/>
                      <a:pt x="771" y="9618"/>
                    </a:cubicBezTo>
                    <a:cubicBezTo>
                      <a:pt x="771" y="9823"/>
                      <a:pt x="771" y="9823"/>
                      <a:pt x="771" y="9823"/>
                    </a:cubicBezTo>
                    <a:cubicBezTo>
                      <a:pt x="771" y="9823"/>
                      <a:pt x="771" y="9823"/>
                      <a:pt x="771" y="9823"/>
                    </a:cubicBezTo>
                    <a:cubicBezTo>
                      <a:pt x="771" y="9823"/>
                      <a:pt x="771" y="9823"/>
                      <a:pt x="771" y="9823"/>
                    </a:cubicBezTo>
                    <a:cubicBezTo>
                      <a:pt x="771" y="9823"/>
                      <a:pt x="771" y="9823"/>
                      <a:pt x="771" y="9823"/>
                    </a:cubicBezTo>
                    <a:cubicBezTo>
                      <a:pt x="771" y="9823"/>
                      <a:pt x="771" y="9823"/>
                      <a:pt x="771" y="10029"/>
                    </a:cubicBezTo>
                    <a:cubicBezTo>
                      <a:pt x="771" y="10029"/>
                      <a:pt x="771" y="10029"/>
                      <a:pt x="771" y="10029"/>
                    </a:cubicBezTo>
                    <a:cubicBezTo>
                      <a:pt x="514" y="10029"/>
                      <a:pt x="514" y="10029"/>
                      <a:pt x="514" y="10029"/>
                    </a:cubicBezTo>
                    <a:cubicBezTo>
                      <a:pt x="514" y="10235"/>
                      <a:pt x="514" y="10235"/>
                      <a:pt x="514" y="10235"/>
                    </a:cubicBezTo>
                    <a:cubicBezTo>
                      <a:pt x="514" y="10235"/>
                      <a:pt x="514" y="10235"/>
                      <a:pt x="514" y="10440"/>
                    </a:cubicBezTo>
                    <a:cubicBezTo>
                      <a:pt x="514" y="10440"/>
                      <a:pt x="257" y="10440"/>
                      <a:pt x="257" y="10440"/>
                    </a:cubicBezTo>
                    <a:cubicBezTo>
                      <a:pt x="1286" y="10852"/>
                      <a:pt x="2314" y="11263"/>
                      <a:pt x="2057" y="11675"/>
                    </a:cubicBezTo>
                    <a:cubicBezTo>
                      <a:pt x="2057" y="12292"/>
                      <a:pt x="1543" y="12292"/>
                      <a:pt x="1029" y="12498"/>
                    </a:cubicBezTo>
                    <a:cubicBezTo>
                      <a:pt x="257" y="12703"/>
                      <a:pt x="0" y="12703"/>
                      <a:pt x="0" y="13115"/>
                    </a:cubicBezTo>
                    <a:cubicBezTo>
                      <a:pt x="11057" y="17846"/>
                      <a:pt x="11057" y="17846"/>
                      <a:pt x="11057" y="17846"/>
                    </a:cubicBezTo>
                    <a:cubicBezTo>
                      <a:pt x="10800" y="19286"/>
                      <a:pt x="10800" y="19286"/>
                      <a:pt x="10800" y="19286"/>
                    </a:cubicBezTo>
                    <a:cubicBezTo>
                      <a:pt x="11057" y="19286"/>
                      <a:pt x="11314" y="19698"/>
                      <a:pt x="11829" y="19903"/>
                    </a:cubicBezTo>
                    <a:cubicBezTo>
                      <a:pt x="11829" y="19903"/>
                      <a:pt x="11829" y="19903"/>
                      <a:pt x="12086" y="19903"/>
                    </a:cubicBezTo>
                    <a:cubicBezTo>
                      <a:pt x="12086" y="19903"/>
                      <a:pt x="12343" y="20109"/>
                      <a:pt x="12343" y="20109"/>
                    </a:cubicBezTo>
                    <a:cubicBezTo>
                      <a:pt x="12343" y="20109"/>
                      <a:pt x="12343" y="20109"/>
                      <a:pt x="12600" y="20315"/>
                    </a:cubicBezTo>
                    <a:cubicBezTo>
                      <a:pt x="12600" y="20315"/>
                      <a:pt x="12857" y="20315"/>
                      <a:pt x="12857" y="20520"/>
                    </a:cubicBezTo>
                    <a:cubicBezTo>
                      <a:pt x="12857" y="20520"/>
                      <a:pt x="13114" y="20520"/>
                      <a:pt x="13114" y="20520"/>
                    </a:cubicBezTo>
                    <a:cubicBezTo>
                      <a:pt x="13371" y="20726"/>
                      <a:pt x="13371" y="20726"/>
                      <a:pt x="13629" y="20726"/>
                    </a:cubicBezTo>
                    <a:cubicBezTo>
                      <a:pt x="13629" y="20932"/>
                      <a:pt x="13629" y="20932"/>
                      <a:pt x="13886" y="20932"/>
                    </a:cubicBezTo>
                    <a:cubicBezTo>
                      <a:pt x="13886" y="20932"/>
                      <a:pt x="14143" y="21138"/>
                      <a:pt x="14143" y="21138"/>
                    </a:cubicBezTo>
                    <a:cubicBezTo>
                      <a:pt x="14143" y="21138"/>
                      <a:pt x="14400" y="21343"/>
                      <a:pt x="14400" y="21343"/>
                    </a:cubicBezTo>
                    <a:cubicBezTo>
                      <a:pt x="14657" y="21343"/>
                      <a:pt x="14657" y="21549"/>
                      <a:pt x="14914" y="21549"/>
                    </a:cubicBezTo>
                    <a:cubicBezTo>
                      <a:pt x="14914" y="21549"/>
                      <a:pt x="14914" y="21549"/>
                      <a:pt x="14914" y="21549"/>
                    </a:cubicBezTo>
                    <a:cubicBezTo>
                      <a:pt x="15943" y="19698"/>
                      <a:pt x="17229" y="17435"/>
                      <a:pt x="17486" y="17023"/>
                    </a:cubicBezTo>
                    <a:cubicBezTo>
                      <a:pt x="18000" y="16406"/>
                      <a:pt x="18514" y="16200"/>
                      <a:pt x="18771" y="15995"/>
                    </a:cubicBezTo>
                    <a:cubicBezTo>
                      <a:pt x="19029" y="15995"/>
                      <a:pt x="19286" y="15789"/>
                      <a:pt x="19543" y="15789"/>
                    </a:cubicBezTo>
                    <a:cubicBezTo>
                      <a:pt x="19800" y="15378"/>
                      <a:pt x="20057" y="15378"/>
                      <a:pt x="20314" y="15378"/>
                    </a:cubicBezTo>
                    <a:cubicBezTo>
                      <a:pt x="20571" y="15378"/>
                      <a:pt x="20571" y="15378"/>
                      <a:pt x="20571" y="15378"/>
                    </a:cubicBezTo>
                    <a:cubicBezTo>
                      <a:pt x="20571" y="15378"/>
                      <a:pt x="20571" y="15378"/>
                      <a:pt x="20571" y="15378"/>
                    </a:cubicBezTo>
                    <a:cubicBezTo>
                      <a:pt x="20571" y="15378"/>
                      <a:pt x="20829" y="15172"/>
                      <a:pt x="21086" y="14966"/>
                    </a:cubicBezTo>
                    <a:cubicBezTo>
                      <a:pt x="21086" y="14966"/>
                      <a:pt x="21086" y="14966"/>
                      <a:pt x="21086" y="14760"/>
                    </a:cubicBezTo>
                    <a:cubicBezTo>
                      <a:pt x="19800" y="13115"/>
                      <a:pt x="19800" y="13115"/>
                      <a:pt x="19800" y="13115"/>
                    </a:cubicBezTo>
                    <a:cubicBezTo>
                      <a:pt x="19543" y="4680"/>
                      <a:pt x="19543" y="4680"/>
                      <a:pt x="19543" y="4680"/>
                    </a:cubicBezTo>
                    <a:cubicBezTo>
                      <a:pt x="21086" y="2829"/>
                      <a:pt x="21086" y="2829"/>
                      <a:pt x="21086" y="2829"/>
                    </a:cubicBezTo>
                    <a:cubicBezTo>
                      <a:pt x="21600" y="2212"/>
                      <a:pt x="21600" y="2212"/>
                      <a:pt x="21600" y="2212"/>
                    </a:cubicBezTo>
                    <a:cubicBezTo>
                      <a:pt x="21600" y="2212"/>
                      <a:pt x="21600" y="2212"/>
                      <a:pt x="21600" y="22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78" name="Shape 8778"/>
              <p:cNvSpPr/>
              <p:nvPr/>
            </p:nvSpPr>
            <p:spPr>
              <a:xfrm>
                <a:off x="580875" y="578950"/>
                <a:ext cx="15399" cy="211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16200" y="5891"/>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79" name="Shape 8779"/>
              <p:cNvSpPr/>
              <p:nvPr/>
            </p:nvSpPr>
            <p:spPr>
              <a:xfrm>
                <a:off x="581262" y="675186"/>
                <a:ext cx="12701" cy="153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80" name="Shape 8780"/>
              <p:cNvSpPr/>
              <p:nvPr/>
            </p:nvSpPr>
            <p:spPr>
              <a:xfrm>
                <a:off x="471553" y="5581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21600" y="21600"/>
                    </a:cubicBezTo>
                    <a:cubicBezTo>
                      <a:pt x="21600" y="21600"/>
                      <a:pt x="10800" y="21600"/>
                      <a:pt x="1080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81" name="Shape 8781"/>
              <p:cNvSpPr/>
              <p:nvPr/>
            </p:nvSpPr>
            <p:spPr>
              <a:xfrm>
                <a:off x="438833" y="5620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82" name="Shape 8782"/>
              <p:cNvSpPr/>
              <p:nvPr/>
            </p:nvSpPr>
            <p:spPr>
              <a:xfrm>
                <a:off x="465779" y="56162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83" name="Shape 8783"/>
              <p:cNvSpPr/>
              <p:nvPr/>
            </p:nvSpPr>
            <p:spPr>
              <a:xfrm>
                <a:off x="467704" y="5562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84" name="Shape 8784"/>
              <p:cNvSpPr/>
              <p:nvPr/>
            </p:nvSpPr>
            <p:spPr>
              <a:xfrm>
                <a:off x="351835" y="575101"/>
                <a:ext cx="103935" cy="1077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129" y="0"/>
                    </a:moveTo>
                    <a:cubicBezTo>
                      <a:pt x="18129" y="366"/>
                      <a:pt x="17743" y="366"/>
                      <a:pt x="17357" y="732"/>
                    </a:cubicBezTo>
                    <a:cubicBezTo>
                      <a:pt x="17357" y="732"/>
                      <a:pt x="17357" y="1464"/>
                      <a:pt x="15429" y="1464"/>
                    </a:cubicBezTo>
                    <a:cubicBezTo>
                      <a:pt x="15043" y="1464"/>
                      <a:pt x="14271" y="1464"/>
                      <a:pt x="13886" y="1098"/>
                    </a:cubicBezTo>
                    <a:cubicBezTo>
                      <a:pt x="13886" y="1098"/>
                      <a:pt x="13500" y="1098"/>
                      <a:pt x="13500" y="1098"/>
                    </a:cubicBezTo>
                    <a:cubicBezTo>
                      <a:pt x="13500" y="1098"/>
                      <a:pt x="13500" y="1098"/>
                      <a:pt x="13114" y="1098"/>
                    </a:cubicBezTo>
                    <a:cubicBezTo>
                      <a:pt x="12729" y="1464"/>
                      <a:pt x="11571" y="1831"/>
                      <a:pt x="11571" y="2197"/>
                    </a:cubicBezTo>
                    <a:cubicBezTo>
                      <a:pt x="11186" y="2197"/>
                      <a:pt x="10800" y="2563"/>
                      <a:pt x="10800" y="2563"/>
                    </a:cubicBezTo>
                    <a:cubicBezTo>
                      <a:pt x="10029" y="2563"/>
                      <a:pt x="9643" y="2197"/>
                      <a:pt x="9257" y="1831"/>
                    </a:cubicBezTo>
                    <a:cubicBezTo>
                      <a:pt x="8871" y="1831"/>
                      <a:pt x="8486" y="1464"/>
                      <a:pt x="8100" y="1464"/>
                    </a:cubicBezTo>
                    <a:cubicBezTo>
                      <a:pt x="8100" y="1464"/>
                      <a:pt x="7714" y="1464"/>
                      <a:pt x="7714" y="1464"/>
                    </a:cubicBezTo>
                    <a:cubicBezTo>
                      <a:pt x="7714" y="1464"/>
                      <a:pt x="7714" y="1464"/>
                      <a:pt x="7329" y="1464"/>
                    </a:cubicBezTo>
                    <a:cubicBezTo>
                      <a:pt x="7329" y="1464"/>
                      <a:pt x="6943" y="1831"/>
                      <a:pt x="6943" y="1831"/>
                    </a:cubicBezTo>
                    <a:cubicBezTo>
                      <a:pt x="6943" y="1831"/>
                      <a:pt x="6943" y="1831"/>
                      <a:pt x="6557" y="1831"/>
                    </a:cubicBezTo>
                    <a:cubicBezTo>
                      <a:pt x="6171" y="1831"/>
                      <a:pt x="5786" y="2197"/>
                      <a:pt x="5400" y="2197"/>
                    </a:cubicBezTo>
                    <a:cubicBezTo>
                      <a:pt x="5400" y="2929"/>
                      <a:pt x="5400" y="4393"/>
                      <a:pt x="5400" y="5125"/>
                    </a:cubicBezTo>
                    <a:cubicBezTo>
                      <a:pt x="5400" y="5492"/>
                      <a:pt x="5400" y="5492"/>
                      <a:pt x="5786" y="5858"/>
                    </a:cubicBezTo>
                    <a:cubicBezTo>
                      <a:pt x="6171" y="5858"/>
                      <a:pt x="6557" y="6590"/>
                      <a:pt x="6557" y="7322"/>
                    </a:cubicBezTo>
                    <a:cubicBezTo>
                      <a:pt x="6557" y="8054"/>
                      <a:pt x="6171" y="8420"/>
                      <a:pt x="5786" y="9153"/>
                    </a:cubicBezTo>
                    <a:cubicBezTo>
                      <a:pt x="5786" y="9153"/>
                      <a:pt x="5400" y="9519"/>
                      <a:pt x="5400" y="9519"/>
                    </a:cubicBezTo>
                    <a:cubicBezTo>
                      <a:pt x="5400" y="10617"/>
                      <a:pt x="3857" y="10983"/>
                      <a:pt x="3086" y="11349"/>
                    </a:cubicBezTo>
                    <a:cubicBezTo>
                      <a:pt x="3086" y="11349"/>
                      <a:pt x="2700" y="11715"/>
                      <a:pt x="2700" y="12081"/>
                    </a:cubicBezTo>
                    <a:cubicBezTo>
                      <a:pt x="2314" y="12447"/>
                      <a:pt x="2314" y="12814"/>
                      <a:pt x="1543" y="13546"/>
                    </a:cubicBezTo>
                    <a:cubicBezTo>
                      <a:pt x="1543" y="13546"/>
                      <a:pt x="1543" y="13912"/>
                      <a:pt x="1157" y="14644"/>
                    </a:cubicBezTo>
                    <a:cubicBezTo>
                      <a:pt x="1157" y="15010"/>
                      <a:pt x="1157" y="15376"/>
                      <a:pt x="771" y="16108"/>
                    </a:cubicBezTo>
                    <a:cubicBezTo>
                      <a:pt x="386" y="16841"/>
                      <a:pt x="0" y="18305"/>
                      <a:pt x="0" y="19403"/>
                    </a:cubicBezTo>
                    <a:cubicBezTo>
                      <a:pt x="0" y="19403"/>
                      <a:pt x="0" y="19769"/>
                      <a:pt x="0" y="20136"/>
                    </a:cubicBezTo>
                    <a:cubicBezTo>
                      <a:pt x="0" y="20502"/>
                      <a:pt x="0" y="20502"/>
                      <a:pt x="0" y="20502"/>
                    </a:cubicBezTo>
                    <a:cubicBezTo>
                      <a:pt x="0" y="20868"/>
                      <a:pt x="0" y="21234"/>
                      <a:pt x="0" y="21234"/>
                    </a:cubicBezTo>
                    <a:cubicBezTo>
                      <a:pt x="0" y="21234"/>
                      <a:pt x="0" y="21600"/>
                      <a:pt x="0" y="21600"/>
                    </a:cubicBezTo>
                    <a:cubicBezTo>
                      <a:pt x="0" y="21600"/>
                      <a:pt x="0" y="21600"/>
                      <a:pt x="0" y="21600"/>
                    </a:cubicBezTo>
                    <a:cubicBezTo>
                      <a:pt x="0" y="21600"/>
                      <a:pt x="0" y="21600"/>
                      <a:pt x="0" y="21600"/>
                    </a:cubicBezTo>
                    <a:cubicBezTo>
                      <a:pt x="0" y="21234"/>
                      <a:pt x="386" y="21234"/>
                      <a:pt x="386" y="21234"/>
                    </a:cubicBezTo>
                    <a:cubicBezTo>
                      <a:pt x="771" y="21234"/>
                      <a:pt x="771" y="20868"/>
                      <a:pt x="2314" y="20868"/>
                    </a:cubicBezTo>
                    <a:cubicBezTo>
                      <a:pt x="2314" y="20502"/>
                      <a:pt x="2314" y="20502"/>
                      <a:pt x="2314" y="20502"/>
                    </a:cubicBezTo>
                    <a:cubicBezTo>
                      <a:pt x="3086" y="20502"/>
                      <a:pt x="3086" y="20502"/>
                      <a:pt x="3086" y="20502"/>
                    </a:cubicBezTo>
                    <a:cubicBezTo>
                      <a:pt x="3857" y="20136"/>
                      <a:pt x="3857" y="20136"/>
                      <a:pt x="3857" y="20136"/>
                    </a:cubicBezTo>
                    <a:cubicBezTo>
                      <a:pt x="3857" y="20136"/>
                      <a:pt x="3857" y="20136"/>
                      <a:pt x="3857" y="20136"/>
                    </a:cubicBezTo>
                    <a:cubicBezTo>
                      <a:pt x="3857" y="20136"/>
                      <a:pt x="3857" y="20136"/>
                      <a:pt x="3857" y="20136"/>
                    </a:cubicBezTo>
                    <a:cubicBezTo>
                      <a:pt x="3857" y="20136"/>
                      <a:pt x="4243" y="20136"/>
                      <a:pt x="4243" y="20136"/>
                    </a:cubicBezTo>
                    <a:cubicBezTo>
                      <a:pt x="4243" y="20136"/>
                      <a:pt x="4629" y="20136"/>
                      <a:pt x="4629" y="20136"/>
                    </a:cubicBezTo>
                    <a:cubicBezTo>
                      <a:pt x="4629" y="20136"/>
                      <a:pt x="4629" y="20136"/>
                      <a:pt x="4629" y="20136"/>
                    </a:cubicBezTo>
                    <a:cubicBezTo>
                      <a:pt x="4629" y="20136"/>
                      <a:pt x="5014" y="20136"/>
                      <a:pt x="5014" y="20136"/>
                    </a:cubicBezTo>
                    <a:cubicBezTo>
                      <a:pt x="5014" y="20136"/>
                      <a:pt x="5014" y="19769"/>
                      <a:pt x="5014" y="19769"/>
                    </a:cubicBezTo>
                    <a:cubicBezTo>
                      <a:pt x="5400" y="19769"/>
                      <a:pt x="5400" y="19769"/>
                      <a:pt x="5400" y="19769"/>
                    </a:cubicBezTo>
                    <a:cubicBezTo>
                      <a:pt x="8486" y="19769"/>
                      <a:pt x="8486" y="19769"/>
                      <a:pt x="8486" y="19769"/>
                    </a:cubicBezTo>
                    <a:cubicBezTo>
                      <a:pt x="8871" y="17939"/>
                      <a:pt x="10414" y="15742"/>
                      <a:pt x="11957" y="15010"/>
                    </a:cubicBezTo>
                    <a:cubicBezTo>
                      <a:pt x="13500" y="14644"/>
                      <a:pt x="15429" y="14644"/>
                      <a:pt x="17357" y="15010"/>
                    </a:cubicBezTo>
                    <a:cubicBezTo>
                      <a:pt x="17357" y="15010"/>
                      <a:pt x="17357" y="15010"/>
                      <a:pt x="17743" y="15010"/>
                    </a:cubicBezTo>
                    <a:cubicBezTo>
                      <a:pt x="17743" y="15010"/>
                      <a:pt x="17743" y="15010"/>
                      <a:pt x="17743" y="15010"/>
                    </a:cubicBezTo>
                    <a:cubicBezTo>
                      <a:pt x="17743" y="14644"/>
                      <a:pt x="17743" y="14644"/>
                      <a:pt x="17743" y="14644"/>
                    </a:cubicBezTo>
                    <a:cubicBezTo>
                      <a:pt x="17743" y="14644"/>
                      <a:pt x="17743" y="14278"/>
                      <a:pt x="17743" y="14278"/>
                    </a:cubicBezTo>
                    <a:cubicBezTo>
                      <a:pt x="17743" y="14278"/>
                      <a:pt x="18129" y="14278"/>
                      <a:pt x="18129" y="14278"/>
                    </a:cubicBezTo>
                    <a:cubicBezTo>
                      <a:pt x="18129" y="13912"/>
                      <a:pt x="18129" y="13912"/>
                      <a:pt x="18129" y="13912"/>
                    </a:cubicBezTo>
                    <a:cubicBezTo>
                      <a:pt x="18129" y="13912"/>
                      <a:pt x="18129" y="13912"/>
                      <a:pt x="18129" y="13912"/>
                    </a:cubicBezTo>
                    <a:cubicBezTo>
                      <a:pt x="18129" y="13912"/>
                      <a:pt x="18129" y="13546"/>
                      <a:pt x="18129" y="13546"/>
                    </a:cubicBezTo>
                    <a:cubicBezTo>
                      <a:pt x="18129" y="13546"/>
                      <a:pt x="18129" y="13546"/>
                      <a:pt x="18514" y="13546"/>
                    </a:cubicBezTo>
                    <a:cubicBezTo>
                      <a:pt x="18514" y="13546"/>
                      <a:pt x="18514" y="13546"/>
                      <a:pt x="18514" y="13546"/>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900" y="12814"/>
                      <a:pt x="18900" y="12814"/>
                    </a:cubicBezTo>
                    <a:cubicBezTo>
                      <a:pt x="19671" y="12081"/>
                      <a:pt x="21214" y="9885"/>
                      <a:pt x="21600" y="8420"/>
                    </a:cubicBezTo>
                    <a:cubicBezTo>
                      <a:pt x="21600" y="8054"/>
                      <a:pt x="21600" y="8054"/>
                      <a:pt x="21600" y="7688"/>
                    </a:cubicBezTo>
                    <a:cubicBezTo>
                      <a:pt x="21600" y="6590"/>
                      <a:pt x="21600" y="5858"/>
                      <a:pt x="21600" y="5492"/>
                    </a:cubicBezTo>
                    <a:cubicBezTo>
                      <a:pt x="20057" y="4027"/>
                      <a:pt x="20057" y="4027"/>
                      <a:pt x="20057" y="4027"/>
                    </a:cubicBezTo>
                    <a:cubicBezTo>
                      <a:pt x="19286" y="1098"/>
                      <a:pt x="19286" y="1098"/>
                      <a:pt x="19286" y="1098"/>
                    </a:cubicBezTo>
                    <a:cubicBezTo>
                      <a:pt x="18129" y="0"/>
                      <a:pt x="18129" y="0"/>
                      <a:pt x="18129" y="0"/>
                    </a:cubicBezTo>
                    <a:cubicBezTo>
                      <a:pt x="18129" y="0"/>
                      <a:pt x="18129" y="0"/>
                      <a:pt x="181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85" name="Shape 8785"/>
              <p:cNvSpPr/>
              <p:nvPr/>
            </p:nvSpPr>
            <p:spPr>
              <a:xfrm>
                <a:off x="352221" y="6736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4320" y="0"/>
                      <a:pt x="4320" y="21600"/>
                      <a:pt x="0" y="21600"/>
                    </a:cubicBezTo>
                    <a:cubicBezTo>
                      <a:pt x="4320" y="21600"/>
                      <a:pt x="1296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86" name="Shape 8786"/>
              <p:cNvSpPr/>
              <p:nvPr/>
            </p:nvSpPr>
            <p:spPr>
              <a:xfrm>
                <a:off x="346447" y="6755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87" name="Shape 8787"/>
              <p:cNvSpPr/>
              <p:nvPr/>
            </p:nvSpPr>
            <p:spPr>
              <a:xfrm>
                <a:off x="362807" y="6697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0" y="21600"/>
                      <a:pt x="0" y="21600"/>
                      <a:pt x="0" y="21600"/>
                    </a:cubicBezTo>
                    <a:cubicBezTo>
                      <a:pt x="0" y="21600"/>
                      <a:pt x="10800" y="21600"/>
                      <a:pt x="10800" y="0"/>
                    </a:cubicBezTo>
                    <a:cubicBezTo>
                      <a:pt x="108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88" name="Shape 8788"/>
              <p:cNvSpPr/>
              <p:nvPr/>
            </p:nvSpPr>
            <p:spPr>
              <a:xfrm>
                <a:off x="375318" y="5793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7200" y="21600"/>
                      <a:pt x="14400" y="0"/>
                      <a:pt x="21600" y="0"/>
                    </a:cubicBezTo>
                    <a:cubicBezTo>
                      <a:pt x="14400" y="0"/>
                      <a:pt x="72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89" name="Shape 8789"/>
              <p:cNvSpPr/>
              <p:nvPr/>
            </p:nvSpPr>
            <p:spPr>
              <a:xfrm>
                <a:off x="384941" y="58280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790" name="Shape 8790"/>
              <p:cNvSpPr/>
              <p:nvPr/>
            </p:nvSpPr>
            <p:spPr>
              <a:xfrm>
                <a:off x="381092" y="5774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91" name="Shape 8791"/>
              <p:cNvSpPr/>
              <p:nvPr/>
            </p:nvSpPr>
            <p:spPr>
              <a:xfrm>
                <a:off x="438447" y="6390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92" name="Shape 8792"/>
              <p:cNvSpPr/>
              <p:nvPr/>
            </p:nvSpPr>
            <p:spPr>
              <a:xfrm>
                <a:off x="455769" y="6014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93" name="Shape 8793"/>
              <p:cNvSpPr/>
              <p:nvPr/>
            </p:nvSpPr>
            <p:spPr>
              <a:xfrm>
                <a:off x="438447" y="63707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94" name="Shape 8794"/>
              <p:cNvSpPr/>
              <p:nvPr/>
            </p:nvSpPr>
            <p:spPr>
              <a:xfrm>
                <a:off x="436522" y="64092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795" name="Shape 8795"/>
              <p:cNvSpPr/>
              <p:nvPr/>
            </p:nvSpPr>
            <p:spPr>
              <a:xfrm>
                <a:off x="634845" y="917699"/>
                <a:ext cx="141281" cy="282933"/>
              </a:xfrm>
              <a:custGeom>
                <a:avLst/>
                <a:gdLst/>
                <a:ahLst/>
                <a:cxnLst>
                  <a:cxn ang="0">
                    <a:pos x="wd2" y="hd2"/>
                  </a:cxn>
                  <a:cxn ang="5400000">
                    <a:pos x="wd2" y="hd2"/>
                  </a:cxn>
                  <a:cxn ang="10800000">
                    <a:pos x="wd2" y="hd2"/>
                  </a:cxn>
                  <a:cxn ang="16200000">
                    <a:pos x="wd2" y="hd2"/>
                  </a:cxn>
                </a:cxnLst>
                <a:rect l="0" t="0" r="r" b="b"/>
                <a:pathLst>
                  <a:path w="21140" h="21600" fill="norm" stroke="1" extrusionOk="0">
                    <a:moveTo>
                      <a:pt x="18566" y="561"/>
                    </a:moveTo>
                    <a:cubicBezTo>
                      <a:pt x="18292" y="281"/>
                      <a:pt x="18019" y="140"/>
                      <a:pt x="18019" y="0"/>
                    </a:cubicBezTo>
                    <a:cubicBezTo>
                      <a:pt x="17746" y="140"/>
                      <a:pt x="17746" y="281"/>
                      <a:pt x="17472" y="281"/>
                    </a:cubicBezTo>
                    <a:cubicBezTo>
                      <a:pt x="17472" y="421"/>
                      <a:pt x="17199" y="842"/>
                      <a:pt x="17199" y="1262"/>
                    </a:cubicBezTo>
                    <a:cubicBezTo>
                      <a:pt x="17472" y="1403"/>
                      <a:pt x="17199" y="1543"/>
                      <a:pt x="16925" y="1823"/>
                    </a:cubicBezTo>
                    <a:cubicBezTo>
                      <a:pt x="16378" y="2104"/>
                      <a:pt x="15558" y="2244"/>
                      <a:pt x="14738" y="2244"/>
                    </a:cubicBezTo>
                    <a:cubicBezTo>
                      <a:pt x="14465" y="2244"/>
                      <a:pt x="14191" y="2244"/>
                      <a:pt x="13918" y="2384"/>
                    </a:cubicBezTo>
                    <a:cubicBezTo>
                      <a:pt x="13918" y="2384"/>
                      <a:pt x="13918" y="2525"/>
                      <a:pt x="13918" y="2525"/>
                    </a:cubicBezTo>
                    <a:cubicBezTo>
                      <a:pt x="14191" y="2945"/>
                      <a:pt x="13918" y="3226"/>
                      <a:pt x="13644" y="3226"/>
                    </a:cubicBezTo>
                    <a:cubicBezTo>
                      <a:pt x="13644" y="3226"/>
                      <a:pt x="13644" y="3366"/>
                      <a:pt x="13644" y="3366"/>
                    </a:cubicBezTo>
                    <a:cubicBezTo>
                      <a:pt x="13918" y="3506"/>
                      <a:pt x="13918" y="3787"/>
                      <a:pt x="13644" y="3927"/>
                    </a:cubicBezTo>
                    <a:cubicBezTo>
                      <a:pt x="13371" y="4348"/>
                      <a:pt x="12277" y="4769"/>
                      <a:pt x="11184" y="4769"/>
                    </a:cubicBezTo>
                    <a:cubicBezTo>
                      <a:pt x="10637" y="4769"/>
                      <a:pt x="10090" y="5049"/>
                      <a:pt x="9543" y="5190"/>
                    </a:cubicBezTo>
                    <a:cubicBezTo>
                      <a:pt x="8449" y="5610"/>
                      <a:pt x="7629" y="5891"/>
                      <a:pt x="6535" y="5891"/>
                    </a:cubicBezTo>
                    <a:cubicBezTo>
                      <a:pt x="5989" y="5891"/>
                      <a:pt x="5442" y="5891"/>
                      <a:pt x="4895" y="6031"/>
                    </a:cubicBezTo>
                    <a:cubicBezTo>
                      <a:pt x="4075" y="6171"/>
                      <a:pt x="3528" y="6312"/>
                      <a:pt x="2708" y="6312"/>
                    </a:cubicBezTo>
                    <a:cubicBezTo>
                      <a:pt x="2708" y="6312"/>
                      <a:pt x="2708" y="6592"/>
                      <a:pt x="2708" y="6873"/>
                    </a:cubicBezTo>
                    <a:cubicBezTo>
                      <a:pt x="2434" y="7294"/>
                      <a:pt x="2434" y="7714"/>
                      <a:pt x="1887" y="8275"/>
                    </a:cubicBezTo>
                    <a:cubicBezTo>
                      <a:pt x="1341" y="8836"/>
                      <a:pt x="1341" y="9678"/>
                      <a:pt x="2434" y="10800"/>
                    </a:cubicBezTo>
                    <a:cubicBezTo>
                      <a:pt x="3254" y="11922"/>
                      <a:pt x="4075" y="12904"/>
                      <a:pt x="1614" y="14306"/>
                    </a:cubicBezTo>
                    <a:cubicBezTo>
                      <a:pt x="-300" y="15569"/>
                      <a:pt x="-300" y="16971"/>
                      <a:pt x="520" y="17813"/>
                    </a:cubicBezTo>
                    <a:cubicBezTo>
                      <a:pt x="794" y="18234"/>
                      <a:pt x="1067" y="18655"/>
                      <a:pt x="1341" y="19216"/>
                    </a:cubicBezTo>
                    <a:cubicBezTo>
                      <a:pt x="1614" y="19777"/>
                      <a:pt x="1887" y="20338"/>
                      <a:pt x="2434" y="20758"/>
                    </a:cubicBezTo>
                    <a:cubicBezTo>
                      <a:pt x="3254" y="21179"/>
                      <a:pt x="4895" y="21600"/>
                      <a:pt x="6262" y="21600"/>
                    </a:cubicBezTo>
                    <a:cubicBezTo>
                      <a:pt x="6535" y="21600"/>
                      <a:pt x="6809" y="21460"/>
                      <a:pt x="7082" y="21460"/>
                    </a:cubicBezTo>
                    <a:cubicBezTo>
                      <a:pt x="7629" y="21179"/>
                      <a:pt x="8449" y="21179"/>
                      <a:pt x="8996" y="21179"/>
                    </a:cubicBezTo>
                    <a:cubicBezTo>
                      <a:pt x="9543" y="21179"/>
                      <a:pt x="9816" y="21039"/>
                      <a:pt x="10363" y="20899"/>
                    </a:cubicBezTo>
                    <a:cubicBezTo>
                      <a:pt x="10910" y="20478"/>
                      <a:pt x="12004" y="18514"/>
                      <a:pt x="13097" y="16691"/>
                    </a:cubicBezTo>
                    <a:cubicBezTo>
                      <a:pt x="13644" y="15849"/>
                      <a:pt x="14191" y="15008"/>
                      <a:pt x="14738" y="14306"/>
                    </a:cubicBezTo>
                    <a:cubicBezTo>
                      <a:pt x="15832" y="12483"/>
                      <a:pt x="18019" y="8836"/>
                      <a:pt x="18019" y="8275"/>
                    </a:cubicBezTo>
                    <a:cubicBezTo>
                      <a:pt x="17746" y="7855"/>
                      <a:pt x="18019" y="7574"/>
                      <a:pt x="18292" y="7294"/>
                    </a:cubicBezTo>
                    <a:cubicBezTo>
                      <a:pt x="18566" y="7013"/>
                      <a:pt x="18839" y="6873"/>
                      <a:pt x="18566" y="6592"/>
                    </a:cubicBezTo>
                    <a:cubicBezTo>
                      <a:pt x="18019" y="6031"/>
                      <a:pt x="18292" y="5470"/>
                      <a:pt x="18566" y="5190"/>
                    </a:cubicBezTo>
                    <a:cubicBezTo>
                      <a:pt x="18839" y="5049"/>
                      <a:pt x="19386" y="5049"/>
                      <a:pt x="19386" y="5049"/>
                    </a:cubicBezTo>
                    <a:cubicBezTo>
                      <a:pt x="19659" y="5049"/>
                      <a:pt x="19933" y="5049"/>
                      <a:pt x="20206" y="5330"/>
                    </a:cubicBezTo>
                    <a:cubicBezTo>
                      <a:pt x="20480" y="5470"/>
                      <a:pt x="20753" y="5610"/>
                      <a:pt x="20753" y="5610"/>
                    </a:cubicBezTo>
                    <a:cubicBezTo>
                      <a:pt x="20753" y="5610"/>
                      <a:pt x="21027" y="5470"/>
                      <a:pt x="21027" y="5190"/>
                    </a:cubicBezTo>
                    <a:cubicBezTo>
                      <a:pt x="21300" y="4909"/>
                      <a:pt x="21027" y="4348"/>
                      <a:pt x="20753" y="3927"/>
                    </a:cubicBezTo>
                    <a:cubicBezTo>
                      <a:pt x="20480" y="3366"/>
                      <a:pt x="19933" y="2805"/>
                      <a:pt x="19933" y="2244"/>
                    </a:cubicBezTo>
                    <a:cubicBezTo>
                      <a:pt x="19933" y="1683"/>
                      <a:pt x="19113" y="982"/>
                      <a:pt x="18566" y="5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96" name="Shape 8796"/>
              <p:cNvSpPr/>
              <p:nvPr/>
            </p:nvSpPr>
            <p:spPr>
              <a:xfrm>
                <a:off x="621681" y="30795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97" name="Shape 8797"/>
              <p:cNvSpPr/>
              <p:nvPr/>
            </p:nvSpPr>
            <p:spPr>
              <a:xfrm>
                <a:off x="625530" y="3060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798" name="Shape 8798"/>
              <p:cNvSpPr/>
              <p:nvPr/>
            </p:nvSpPr>
            <p:spPr>
              <a:xfrm>
                <a:off x="623605" y="313340"/>
                <a:ext cx="12701" cy="1272"/>
              </a:xfrm>
              <a:prstGeom prst="ellipse">
                <a:avLst/>
              </a:prstGeom>
              <a:noFill/>
              <a:ln w="12700" cap="flat">
                <a:noFill/>
                <a:miter lim="400000"/>
              </a:ln>
              <a:effectLst/>
            </p:spPr>
            <p:txBody>
              <a:bodyPr wrap="square" lIns="45719" tIns="45719" rIns="45719" bIns="45719" numCol="1" anchor="t">
                <a:noAutofit/>
              </a:bodyPr>
              <a:lstStyle/>
              <a:p>
                <a:pPr/>
              </a:p>
            </p:txBody>
          </p:sp>
          <p:sp>
            <p:nvSpPr>
              <p:cNvPr id="8799" name="Shape 8799"/>
              <p:cNvSpPr/>
              <p:nvPr/>
            </p:nvSpPr>
            <p:spPr>
              <a:xfrm>
                <a:off x="330663" y="917699"/>
                <a:ext cx="19248" cy="16361"/>
              </a:xfrm>
              <a:custGeom>
                <a:avLst/>
                <a:gdLst/>
                <a:ahLst/>
                <a:cxnLst>
                  <a:cxn ang="0">
                    <a:pos x="wd2" y="hd2"/>
                  </a:cxn>
                  <a:cxn ang="5400000">
                    <a:pos x="wd2" y="hd2"/>
                  </a:cxn>
                  <a:cxn ang="10800000">
                    <a:pos x="wd2" y="hd2"/>
                  </a:cxn>
                  <a:cxn ang="16200000">
                    <a:pos x="wd2" y="hd2"/>
                  </a:cxn>
                </a:cxnLst>
                <a:rect l="0" t="0" r="r" b="b"/>
                <a:pathLst>
                  <a:path w="21600" h="20400" fill="norm" stroke="1" extrusionOk="0">
                    <a:moveTo>
                      <a:pt x="8640" y="19440"/>
                    </a:moveTo>
                    <a:cubicBezTo>
                      <a:pt x="10800" y="21600"/>
                      <a:pt x="17280" y="19440"/>
                      <a:pt x="19440" y="19440"/>
                    </a:cubicBezTo>
                    <a:cubicBezTo>
                      <a:pt x="21600" y="19440"/>
                      <a:pt x="21600" y="17280"/>
                      <a:pt x="21600" y="12960"/>
                    </a:cubicBezTo>
                    <a:cubicBezTo>
                      <a:pt x="21600" y="10800"/>
                      <a:pt x="21600" y="4320"/>
                      <a:pt x="21600" y="0"/>
                    </a:cubicBezTo>
                    <a:cubicBezTo>
                      <a:pt x="21600" y="0"/>
                      <a:pt x="21600" y="2160"/>
                      <a:pt x="21600" y="2160"/>
                    </a:cubicBezTo>
                    <a:cubicBezTo>
                      <a:pt x="17280" y="4320"/>
                      <a:pt x="12960" y="6480"/>
                      <a:pt x="6480" y="4320"/>
                    </a:cubicBezTo>
                    <a:cubicBezTo>
                      <a:pt x="4320" y="4320"/>
                      <a:pt x="2160" y="2160"/>
                      <a:pt x="0" y="0"/>
                    </a:cubicBezTo>
                    <a:cubicBezTo>
                      <a:pt x="0" y="2160"/>
                      <a:pt x="0" y="2160"/>
                      <a:pt x="0" y="2160"/>
                    </a:cubicBezTo>
                    <a:cubicBezTo>
                      <a:pt x="0" y="6480"/>
                      <a:pt x="4320" y="17280"/>
                      <a:pt x="8640" y="194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00" name="Shape 8800"/>
              <p:cNvSpPr/>
              <p:nvPr/>
            </p:nvSpPr>
            <p:spPr>
              <a:xfrm>
                <a:off x="5387" y="548155"/>
                <a:ext cx="371470" cy="3676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473" y="19646"/>
                    </a:moveTo>
                    <a:cubicBezTo>
                      <a:pt x="13473" y="19646"/>
                      <a:pt x="13473" y="19646"/>
                      <a:pt x="13473" y="19646"/>
                    </a:cubicBezTo>
                    <a:cubicBezTo>
                      <a:pt x="13687" y="19755"/>
                      <a:pt x="13687" y="19755"/>
                      <a:pt x="13687" y="19755"/>
                    </a:cubicBezTo>
                    <a:cubicBezTo>
                      <a:pt x="13687" y="19755"/>
                      <a:pt x="13687" y="19755"/>
                      <a:pt x="13687" y="19755"/>
                    </a:cubicBezTo>
                    <a:cubicBezTo>
                      <a:pt x="13794" y="19863"/>
                      <a:pt x="13794" y="19972"/>
                      <a:pt x="13901" y="19972"/>
                    </a:cubicBezTo>
                    <a:cubicBezTo>
                      <a:pt x="13901" y="20080"/>
                      <a:pt x="13901" y="20080"/>
                      <a:pt x="13901" y="20080"/>
                    </a:cubicBezTo>
                    <a:cubicBezTo>
                      <a:pt x="13901" y="20080"/>
                      <a:pt x="13901" y="20080"/>
                      <a:pt x="13901" y="20080"/>
                    </a:cubicBezTo>
                    <a:cubicBezTo>
                      <a:pt x="13901" y="20189"/>
                      <a:pt x="14008" y="20189"/>
                      <a:pt x="14008" y="20189"/>
                    </a:cubicBezTo>
                    <a:cubicBezTo>
                      <a:pt x="14115" y="20189"/>
                      <a:pt x="14436" y="20080"/>
                      <a:pt x="14650" y="20080"/>
                    </a:cubicBezTo>
                    <a:cubicBezTo>
                      <a:pt x="14756" y="20080"/>
                      <a:pt x="14863" y="20080"/>
                      <a:pt x="14970" y="20189"/>
                    </a:cubicBezTo>
                    <a:cubicBezTo>
                      <a:pt x="14970" y="20297"/>
                      <a:pt x="15077" y="20406"/>
                      <a:pt x="14970" y="20406"/>
                    </a:cubicBezTo>
                    <a:cubicBezTo>
                      <a:pt x="14970" y="20515"/>
                      <a:pt x="15077" y="20732"/>
                      <a:pt x="15077" y="20732"/>
                    </a:cubicBezTo>
                    <a:cubicBezTo>
                      <a:pt x="15291" y="20732"/>
                      <a:pt x="15612" y="20840"/>
                      <a:pt x="15826" y="20949"/>
                    </a:cubicBezTo>
                    <a:cubicBezTo>
                      <a:pt x="15933" y="21057"/>
                      <a:pt x="16147" y="21057"/>
                      <a:pt x="16147" y="21057"/>
                    </a:cubicBezTo>
                    <a:cubicBezTo>
                      <a:pt x="16253" y="21057"/>
                      <a:pt x="16467" y="21057"/>
                      <a:pt x="16467" y="21057"/>
                    </a:cubicBezTo>
                    <a:cubicBezTo>
                      <a:pt x="16574" y="20840"/>
                      <a:pt x="16788" y="20623"/>
                      <a:pt x="17002" y="20623"/>
                    </a:cubicBezTo>
                    <a:cubicBezTo>
                      <a:pt x="17216" y="20623"/>
                      <a:pt x="17323" y="20732"/>
                      <a:pt x="17323" y="20840"/>
                    </a:cubicBezTo>
                    <a:cubicBezTo>
                      <a:pt x="17537" y="21274"/>
                      <a:pt x="17750" y="21383"/>
                      <a:pt x="17750" y="21383"/>
                    </a:cubicBezTo>
                    <a:cubicBezTo>
                      <a:pt x="18071" y="21383"/>
                      <a:pt x="18499" y="21383"/>
                      <a:pt x="18713" y="21600"/>
                    </a:cubicBezTo>
                    <a:cubicBezTo>
                      <a:pt x="18713" y="21491"/>
                      <a:pt x="18606" y="21274"/>
                      <a:pt x="18499" y="21166"/>
                    </a:cubicBezTo>
                    <a:cubicBezTo>
                      <a:pt x="18499" y="21057"/>
                      <a:pt x="18392" y="20949"/>
                      <a:pt x="18392" y="20949"/>
                    </a:cubicBezTo>
                    <a:cubicBezTo>
                      <a:pt x="18178" y="20840"/>
                      <a:pt x="18285" y="20515"/>
                      <a:pt x="18392" y="20080"/>
                    </a:cubicBezTo>
                    <a:cubicBezTo>
                      <a:pt x="18499" y="19972"/>
                      <a:pt x="18499" y="19755"/>
                      <a:pt x="18499" y="19646"/>
                    </a:cubicBezTo>
                    <a:cubicBezTo>
                      <a:pt x="18499" y="19538"/>
                      <a:pt x="18606" y="19321"/>
                      <a:pt x="18606" y="19104"/>
                    </a:cubicBezTo>
                    <a:cubicBezTo>
                      <a:pt x="18606" y="18886"/>
                      <a:pt x="18713" y="18561"/>
                      <a:pt x="18713" y="18452"/>
                    </a:cubicBezTo>
                    <a:cubicBezTo>
                      <a:pt x="18606" y="18344"/>
                      <a:pt x="18499" y="18235"/>
                      <a:pt x="18499" y="18127"/>
                    </a:cubicBezTo>
                    <a:cubicBezTo>
                      <a:pt x="18499" y="17910"/>
                      <a:pt x="18606" y="17692"/>
                      <a:pt x="18820" y="17475"/>
                    </a:cubicBezTo>
                    <a:cubicBezTo>
                      <a:pt x="18820" y="17475"/>
                      <a:pt x="18820" y="17258"/>
                      <a:pt x="18820" y="17258"/>
                    </a:cubicBezTo>
                    <a:cubicBezTo>
                      <a:pt x="18820" y="17041"/>
                      <a:pt x="18820" y="16824"/>
                      <a:pt x="18927" y="16716"/>
                    </a:cubicBezTo>
                    <a:cubicBezTo>
                      <a:pt x="19034" y="16607"/>
                      <a:pt x="19141" y="16607"/>
                      <a:pt x="19248" y="16607"/>
                    </a:cubicBezTo>
                    <a:cubicBezTo>
                      <a:pt x="19675" y="16607"/>
                      <a:pt x="19675" y="16607"/>
                      <a:pt x="19675" y="16607"/>
                    </a:cubicBezTo>
                    <a:cubicBezTo>
                      <a:pt x="20317" y="16607"/>
                      <a:pt x="20531" y="16498"/>
                      <a:pt x="20531" y="16498"/>
                    </a:cubicBezTo>
                    <a:cubicBezTo>
                      <a:pt x="20638" y="16390"/>
                      <a:pt x="20638" y="16390"/>
                      <a:pt x="20638" y="16390"/>
                    </a:cubicBezTo>
                    <a:cubicBezTo>
                      <a:pt x="20638" y="16390"/>
                      <a:pt x="20638" y="16390"/>
                      <a:pt x="20638" y="16390"/>
                    </a:cubicBezTo>
                    <a:cubicBezTo>
                      <a:pt x="20531" y="16281"/>
                      <a:pt x="20531" y="16173"/>
                      <a:pt x="20531" y="16173"/>
                    </a:cubicBezTo>
                    <a:cubicBezTo>
                      <a:pt x="20317" y="15847"/>
                      <a:pt x="20103" y="15413"/>
                      <a:pt x="19889" y="15305"/>
                    </a:cubicBezTo>
                    <a:cubicBezTo>
                      <a:pt x="19248" y="14979"/>
                      <a:pt x="19034" y="11940"/>
                      <a:pt x="19141" y="10963"/>
                    </a:cubicBezTo>
                    <a:cubicBezTo>
                      <a:pt x="19141" y="10637"/>
                      <a:pt x="19141" y="10529"/>
                      <a:pt x="19354" y="10420"/>
                    </a:cubicBezTo>
                    <a:cubicBezTo>
                      <a:pt x="19248" y="9877"/>
                      <a:pt x="19248" y="9877"/>
                      <a:pt x="19248" y="9877"/>
                    </a:cubicBezTo>
                    <a:cubicBezTo>
                      <a:pt x="19248" y="9877"/>
                      <a:pt x="19248" y="9877"/>
                      <a:pt x="19248" y="9877"/>
                    </a:cubicBezTo>
                    <a:cubicBezTo>
                      <a:pt x="19248" y="9877"/>
                      <a:pt x="19141" y="9877"/>
                      <a:pt x="19141" y="9877"/>
                    </a:cubicBezTo>
                    <a:cubicBezTo>
                      <a:pt x="19141" y="9769"/>
                      <a:pt x="19141" y="9769"/>
                      <a:pt x="19141" y="9769"/>
                    </a:cubicBezTo>
                    <a:cubicBezTo>
                      <a:pt x="19141" y="9769"/>
                      <a:pt x="19034" y="9769"/>
                      <a:pt x="19034" y="9660"/>
                    </a:cubicBezTo>
                    <a:cubicBezTo>
                      <a:pt x="19034" y="9660"/>
                      <a:pt x="19034" y="9660"/>
                      <a:pt x="19034" y="9552"/>
                    </a:cubicBezTo>
                    <a:cubicBezTo>
                      <a:pt x="19034" y="9552"/>
                      <a:pt x="19034" y="9552"/>
                      <a:pt x="19034" y="9552"/>
                    </a:cubicBezTo>
                    <a:cubicBezTo>
                      <a:pt x="18927" y="9552"/>
                      <a:pt x="18927" y="9443"/>
                      <a:pt x="18927" y="9335"/>
                    </a:cubicBezTo>
                    <a:cubicBezTo>
                      <a:pt x="18927" y="9118"/>
                      <a:pt x="19141" y="9009"/>
                      <a:pt x="19248" y="8901"/>
                    </a:cubicBezTo>
                    <a:cubicBezTo>
                      <a:pt x="19248" y="8575"/>
                      <a:pt x="19248" y="8141"/>
                      <a:pt x="19568" y="8032"/>
                    </a:cubicBezTo>
                    <a:cubicBezTo>
                      <a:pt x="19675" y="8032"/>
                      <a:pt x="19675" y="8032"/>
                      <a:pt x="19675" y="8032"/>
                    </a:cubicBezTo>
                    <a:cubicBezTo>
                      <a:pt x="19675" y="7924"/>
                      <a:pt x="19675" y="7924"/>
                      <a:pt x="19782" y="7815"/>
                    </a:cubicBezTo>
                    <a:cubicBezTo>
                      <a:pt x="19782" y="7707"/>
                      <a:pt x="19782" y="7489"/>
                      <a:pt x="19782" y="7272"/>
                    </a:cubicBezTo>
                    <a:cubicBezTo>
                      <a:pt x="19782" y="6838"/>
                      <a:pt x="19889" y="6404"/>
                      <a:pt x="20103" y="6078"/>
                    </a:cubicBezTo>
                    <a:cubicBezTo>
                      <a:pt x="20103" y="5970"/>
                      <a:pt x="20103" y="5861"/>
                      <a:pt x="20103" y="5753"/>
                    </a:cubicBezTo>
                    <a:cubicBezTo>
                      <a:pt x="20210" y="5536"/>
                      <a:pt x="20210" y="5319"/>
                      <a:pt x="20424" y="5102"/>
                    </a:cubicBezTo>
                    <a:cubicBezTo>
                      <a:pt x="20424" y="5102"/>
                      <a:pt x="20531" y="4993"/>
                      <a:pt x="20531" y="4884"/>
                    </a:cubicBezTo>
                    <a:cubicBezTo>
                      <a:pt x="20638" y="4776"/>
                      <a:pt x="20745" y="4450"/>
                      <a:pt x="20958" y="4450"/>
                    </a:cubicBezTo>
                    <a:cubicBezTo>
                      <a:pt x="21279" y="4342"/>
                      <a:pt x="21279" y="4233"/>
                      <a:pt x="21279" y="4233"/>
                    </a:cubicBezTo>
                    <a:cubicBezTo>
                      <a:pt x="21279" y="4125"/>
                      <a:pt x="21386" y="4016"/>
                      <a:pt x="21493" y="3908"/>
                    </a:cubicBezTo>
                    <a:cubicBezTo>
                      <a:pt x="21600" y="3799"/>
                      <a:pt x="21600" y="3690"/>
                      <a:pt x="21600" y="3690"/>
                    </a:cubicBezTo>
                    <a:cubicBezTo>
                      <a:pt x="21600" y="3582"/>
                      <a:pt x="21600" y="3582"/>
                      <a:pt x="21493" y="3582"/>
                    </a:cubicBezTo>
                    <a:cubicBezTo>
                      <a:pt x="21386" y="3473"/>
                      <a:pt x="21279" y="3365"/>
                      <a:pt x="21279" y="3039"/>
                    </a:cubicBezTo>
                    <a:cubicBezTo>
                      <a:pt x="21279" y="3039"/>
                      <a:pt x="21279" y="2931"/>
                      <a:pt x="21279" y="2931"/>
                    </a:cubicBezTo>
                    <a:cubicBezTo>
                      <a:pt x="21279" y="2931"/>
                      <a:pt x="21279" y="2931"/>
                      <a:pt x="21279" y="2931"/>
                    </a:cubicBezTo>
                    <a:cubicBezTo>
                      <a:pt x="21279" y="2822"/>
                      <a:pt x="21279" y="2822"/>
                      <a:pt x="21279" y="2822"/>
                    </a:cubicBezTo>
                    <a:cubicBezTo>
                      <a:pt x="21279" y="2714"/>
                      <a:pt x="21279" y="2714"/>
                      <a:pt x="21279" y="2714"/>
                    </a:cubicBezTo>
                    <a:cubicBezTo>
                      <a:pt x="21279" y="2714"/>
                      <a:pt x="21279" y="2714"/>
                      <a:pt x="21279" y="2605"/>
                    </a:cubicBezTo>
                    <a:cubicBezTo>
                      <a:pt x="21279" y="2605"/>
                      <a:pt x="21279" y="2605"/>
                      <a:pt x="21279" y="2605"/>
                    </a:cubicBezTo>
                    <a:cubicBezTo>
                      <a:pt x="21279" y="2496"/>
                      <a:pt x="21279" y="2496"/>
                      <a:pt x="21279" y="2496"/>
                    </a:cubicBezTo>
                    <a:cubicBezTo>
                      <a:pt x="21279" y="2388"/>
                      <a:pt x="21279" y="2388"/>
                      <a:pt x="21279" y="2279"/>
                    </a:cubicBezTo>
                    <a:cubicBezTo>
                      <a:pt x="21279" y="2279"/>
                      <a:pt x="21279" y="2279"/>
                      <a:pt x="21279" y="2279"/>
                    </a:cubicBezTo>
                    <a:cubicBezTo>
                      <a:pt x="21279" y="2279"/>
                      <a:pt x="21279" y="2171"/>
                      <a:pt x="21279" y="2171"/>
                    </a:cubicBezTo>
                    <a:cubicBezTo>
                      <a:pt x="21279" y="2171"/>
                      <a:pt x="21279" y="2171"/>
                      <a:pt x="21279" y="2171"/>
                    </a:cubicBezTo>
                    <a:cubicBezTo>
                      <a:pt x="21279" y="2171"/>
                      <a:pt x="21386" y="2062"/>
                      <a:pt x="21386" y="2062"/>
                    </a:cubicBezTo>
                    <a:cubicBezTo>
                      <a:pt x="21386" y="2062"/>
                      <a:pt x="21386" y="2062"/>
                      <a:pt x="21386" y="2062"/>
                    </a:cubicBezTo>
                    <a:cubicBezTo>
                      <a:pt x="21279" y="2062"/>
                      <a:pt x="21279" y="2062"/>
                      <a:pt x="21279" y="1954"/>
                    </a:cubicBezTo>
                    <a:cubicBezTo>
                      <a:pt x="21279" y="1954"/>
                      <a:pt x="21172" y="1954"/>
                      <a:pt x="21172" y="1954"/>
                    </a:cubicBezTo>
                    <a:cubicBezTo>
                      <a:pt x="21172" y="1845"/>
                      <a:pt x="21065" y="1845"/>
                      <a:pt x="21065" y="1845"/>
                    </a:cubicBezTo>
                    <a:cubicBezTo>
                      <a:pt x="21065" y="1737"/>
                      <a:pt x="20958" y="1737"/>
                      <a:pt x="20958" y="1737"/>
                    </a:cubicBezTo>
                    <a:cubicBezTo>
                      <a:pt x="20958" y="1737"/>
                      <a:pt x="20851" y="1628"/>
                      <a:pt x="20851" y="1628"/>
                    </a:cubicBezTo>
                    <a:cubicBezTo>
                      <a:pt x="20851" y="1628"/>
                      <a:pt x="20745" y="1520"/>
                      <a:pt x="20745" y="1520"/>
                    </a:cubicBezTo>
                    <a:cubicBezTo>
                      <a:pt x="20745" y="1520"/>
                      <a:pt x="20745" y="1520"/>
                      <a:pt x="20638" y="1520"/>
                    </a:cubicBezTo>
                    <a:cubicBezTo>
                      <a:pt x="20638" y="1411"/>
                      <a:pt x="20638" y="1411"/>
                      <a:pt x="20531" y="1411"/>
                    </a:cubicBezTo>
                    <a:cubicBezTo>
                      <a:pt x="20531" y="1303"/>
                      <a:pt x="20531" y="1303"/>
                      <a:pt x="20531" y="1303"/>
                    </a:cubicBezTo>
                    <a:cubicBezTo>
                      <a:pt x="20424" y="1303"/>
                      <a:pt x="20424" y="1303"/>
                      <a:pt x="20424" y="1194"/>
                    </a:cubicBezTo>
                    <a:cubicBezTo>
                      <a:pt x="20317" y="1194"/>
                      <a:pt x="20317" y="1194"/>
                      <a:pt x="20317" y="1194"/>
                    </a:cubicBezTo>
                    <a:cubicBezTo>
                      <a:pt x="20317" y="1194"/>
                      <a:pt x="20317" y="1085"/>
                      <a:pt x="20210" y="1085"/>
                    </a:cubicBezTo>
                    <a:cubicBezTo>
                      <a:pt x="20210" y="1085"/>
                      <a:pt x="20210" y="1085"/>
                      <a:pt x="20210" y="1085"/>
                    </a:cubicBezTo>
                    <a:cubicBezTo>
                      <a:pt x="20210" y="1085"/>
                      <a:pt x="20103" y="1085"/>
                      <a:pt x="20103" y="1085"/>
                    </a:cubicBezTo>
                    <a:cubicBezTo>
                      <a:pt x="20103" y="977"/>
                      <a:pt x="20103" y="977"/>
                      <a:pt x="20103" y="977"/>
                    </a:cubicBezTo>
                    <a:cubicBezTo>
                      <a:pt x="19996" y="977"/>
                      <a:pt x="19782" y="1085"/>
                      <a:pt x="19782" y="1085"/>
                    </a:cubicBezTo>
                    <a:cubicBezTo>
                      <a:pt x="19782" y="1085"/>
                      <a:pt x="19782" y="1085"/>
                      <a:pt x="19675" y="1085"/>
                    </a:cubicBezTo>
                    <a:cubicBezTo>
                      <a:pt x="19675" y="1085"/>
                      <a:pt x="19675" y="1085"/>
                      <a:pt x="19675" y="1085"/>
                    </a:cubicBezTo>
                    <a:cubicBezTo>
                      <a:pt x="19568" y="1194"/>
                      <a:pt x="19568" y="1194"/>
                      <a:pt x="19568" y="1194"/>
                    </a:cubicBezTo>
                    <a:cubicBezTo>
                      <a:pt x="19461" y="1085"/>
                      <a:pt x="19461" y="1085"/>
                      <a:pt x="19461" y="1085"/>
                    </a:cubicBezTo>
                    <a:cubicBezTo>
                      <a:pt x="19354" y="1085"/>
                      <a:pt x="19248" y="977"/>
                      <a:pt x="19141" y="977"/>
                    </a:cubicBezTo>
                    <a:cubicBezTo>
                      <a:pt x="19141" y="977"/>
                      <a:pt x="19141" y="977"/>
                      <a:pt x="19034" y="977"/>
                    </a:cubicBezTo>
                    <a:cubicBezTo>
                      <a:pt x="18927" y="1194"/>
                      <a:pt x="18820" y="1194"/>
                      <a:pt x="18606" y="1194"/>
                    </a:cubicBezTo>
                    <a:cubicBezTo>
                      <a:pt x="18285" y="1194"/>
                      <a:pt x="18071" y="1085"/>
                      <a:pt x="18071" y="1085"/>
                    </a:cubicBezTo>
                    <a:cubicBezTo>
                      <a:pt x="18071" y="1085"/>
                      <a:pt x="17644" y="760"/>
                      <a:pt x="17430" y="326"/>
                    </a:cubicBezTo>
                    <a:cubicBezTo>
                      <a:pt x="17430" y="326"/>
                      <a:pt x="17430" y="326"/>
                      <a:pt x="17430" y="217"/>
                    </a:cubicBezTo>
                    <a:cubicBezTo>
                      <a:pt x="17430" y="217"/>
                      <a:pt x="17430" y="217"/>
                      <a:pt x="17323" y="217"/>
                    </a:cubicBezTo>
                    <a:cubicBezTo>
                      <a:pt x="17323" y="217"/>
                      <a:pt x="17323" y="217"/>
                      <a:pt x="17323" y="217"/>
                    </a:cubicBezTo>
                    <a:cubicBezTo>
                      <a:pt x="16467" y="326"/>
                      <a:pt x="16467" y="326"/>
                      <a:pt x="16467" y="326"/>
                    </a:cubicBezTo>
                    <a:cubicBezTo>
                      <a:pt x="16360" y="326"/>
                      <a:pt x="16360" y="326"/>
                      <a:pt x="16360" y="326"/>
                    </a:cubicBezTo>
                    <a:cubicBezTo>
                      <a:pt x="16253" y="217"/>
                      <a:pt x="15719" y="0"/>
                      <a:pt x="15505" y="0"/>
                    </a:cubicBezTo>
                    <a:cubicBezTo>
                      <a:pt x="15398" y="0"/>
                      <a:pt x="15291" y="109"/>
                      <a:pt x="15291" y="109"/>
                    </a:cubicBezTo>
                    <a:cubicBezTo>
                      <a:pt x="15291" y="217"/>
                      <a:pt x="15077" y="434"/>
                      <a:pt x="14863" y="434"/>
                    </a:cubicBezTo>
                    <a:cubicBezTo>
                      <a:pt x="14756" y="434"/>
                      <a:pt x="14650" y="434"/>
                      <a:pt x="14543" y="434"/>
                    </a:cubicBezTo>
                    <a:cubicBezTo>
                      <a:pt x="14436" y="434"/>
                      <a:pt x="14329" y="326"/>
                      <a:pt x="14115" y="326"/>
                    </a:cubicBezTo>
                    <a:cubicBezTo>
                      <a:pt x="13687" y="326"/>
                      <a:pt x="13259" y="543"/>
                      <a:pt x="13046" y="760"/>
                    </a:cubicBezTo>
                    <a:cubicBezTo>
                      <a:pt x="12832" y="868"/>
                      <a:pt x="12511" y="760"/>
                      <a:pt x="12297" y="760"/>
                    </a:cubicBezTo>
                    <a:cubicBezTo>
                      <a:pt x="12190" y="760"/>
                      <a:pt x="12083" y="760"/>
                      <a:pt x="12083" y="760"/>
                    </a:cubicBezTo>
                    <a:cubicBezTo>
                      <a:pt x="11976" y="760"/>
                      <a:pt x="11869" y="1085"/>
                      <a:pt x="11762" y="1411"/>
                    </a:cubicBezTo>
                    <a:cubicBezTo>
                      <a:pt x="11762" y="1628"/>
                      <a:pt x="11762" y="1628"/>
                      <a:pt x="11762" y="1628"/>
                    </a:cubicBezTo>
                    <a:cubicBezTo>
                      <a:pt x="9089" y="1085"/>
                      <a:pt x="9089" y="1085"/>
                      <a:pt x="9089" y="1085"/>
                    </a:cubicBezTo>
                    <a:cubicBezTo>
                      <a:pt x="9089" y="977"/>
                      <a:pt x="9089" y="977"/>
                      <a:pt x="9089" y="977"/>
                    </a:cubicBezTo>
                    <a:cubicBezTo>
                      <a:pt x="8982" y="868"/>
                      <a:pt x="8661" y="434"/>
                      <a:pt x="8341" y="434"/>
                    </a:cubicBezTo>
                    <a:cubicBezTo>
                      <a:pt x="8020" y="434"/>
                      <a:pt x="7485" y="868"/>
                      <a:pt x="7271" y="1303"/>
                    </a:cubicBezTo>
                    <a:cubicBezTo>
                      <a:pt x="7271" y="2062"/>
                      <a:pt x="7271" y="2062"/>
                      <a:pt x="7271" y="2062"/>
                    </a:cubicBezTo>
                    <a:cubicBezTo>
                      <a:pt x="7271" y="2062"/>
                      <a:pt x="7271" y="2171"/>
                      <a:pt x="7271" y="2171"/>
                    </a:cubicBezTo>
                    <a:cubicBezTo>
                      <a:pt x="7271" y="2714"/>
                      <a:pt x="7164" y="3148"/>
                      <a:pt x="7057" y="3365"/>
                    </a:cubicBezTo>
                    <a:cubicBezTo>
                      <a:pt x="6950" y="3473"/>
                      <a:pt x="6950" y="3582"/>
                      <a:pt x="6950" y="3582"/>
                    </a:cubicBezTo>
                    <a:cubicBezTo>
                      <a:pt x="6737" y="3908"/>
                      <a:pt x="6630" y="4016"/>
                      <a:pt x="6630" y="4559"/>
                    </a:cubicBezTo>
                    <a:cubicBezTo>
                      <a:pt x="6630" y="4993"/>
                      <a:pt x="6309" y="5536"/>
                      <a:pt x="6095" y="6078"/>
                    </a:cubicBezTo>
                    <a:cubicBezTo>
                      <a:pt x="5881" y="6513"/>
                      <a:pt x="5774" y="6947"/>
                      <a:pt x="5774" y="7164"/>
                    </a:cubicBezTo>
                    <a:cubicBezTo>
                      <a:pt x="5774" y="7598"/>
                      <a:pt x="5347" y="7924"/>
                      <a:pt x="5026" y="8141"/>
                    </a:cubicBezTo>
                    <a:cubicBezTo>
                      <a:pt x="4919" y="8249"/>
                      <a:pt x="4705" y="8466"/>
                      <a:pt x="4705" y="8466"/>
                    </a:cubicBezTo>
                    <a:cubicBezTo>
                      <a:pt x="4705" y="8683"/>
                      <a:pt x="4705" y="8901"/>
                      <a:pt x="4598" y="9226"/>
                    </a:cubicBezTo>
                    <a:cubicBezTo>
                      <a:pt x="4598" y="9552"/>
                      <a:pt x="4598" y="10094"/>
                      <a:pt x="4598" y="10529"/>
                    </a:cubicBezTo>
                    <a:cubicBezTo>
                      <a:pt x="4598" y="11071"/>
                      <a:pt x="4491" y="11180"/>
                      <a:pt x="4170" y="11288"/>
                    </a:cubicBezTo>
                    <a:cubicBezTo>
                      <a:pt x="4170" y="11288"/>
                      <a:pt x="4170" y="11288"/>
                      <a:pt x="4170" y="11506"/>
                    </a:cubicBezTo>
                    <a:cubicBezTo>
                      <a:pt x="4170" y="12048"/>
                      <a:pt x="3956" y="12157"/>
                      <a:pt x="3636" y="12157"/>
                    </a:cubicBezTo>
                    <a:cubicBezTo>
                      <a:pt x="3529" y="12157"/>
                      <a:pt x="3422" y="12157"/>
                      <a:pt x="3315" y="12265"/>
                    </a:cubicBezTo>
                    <a:cubicBezTo>
                      <a:pt x="3101" y="12591"/>
                      <a:pt x="2887" y="12699"/>
                      <a:pt x="2780" y="12699"/>
                    </a:cubicBezTo>
                    <a:cubicBezTo>
                      <a:pt x="2673" y="12699"/>
                      <a:pt x="2673" y="12699"/>
                      <a:pt x="2566" y="12591"/>
                    </a:cubicBezTo>
                    <a:cubicBezTo>
                      <a:pt x="2566" y="12591"/>
                      <a:pt x="2566" y="12591"/>
                      <a:pt x="2566" y="12591"/>
                    </a:cubicBezTo>
                    <a:cubicBezTo>
                      <a:pt x="2566" y="12591"/>
                      <a:pt x="2566" y="12591"/>
                      <a:pt x="2566" y="12591"/>
                    </a:cubicBezTo>
                    <a:cubicBezTo>
                      <a:pt x="2566" y="12591"/>
                      <a:pt x="2566" y="12591"/>
                      <a:pt x="2566" y="12591"/>
                    </a:cubicBezTo>
                    <a:cubicBezTo>
                      <a:pt x="2566" y="12591"/>
                      <a:pt x="2566" y="12591"/>
                      <a:pt x="2566" y="12482"/>
                    </a:cubicBezTo>
                    <a:cubicBezTo>
                      <a:pt x="2566" y="12482"/>
                      <a:pt x="2459" y="12482"/>
                      <a:pt x="2459" y="12482"/>
                    </a:cubicBezTo>
                    <a:cubicBezTo>
                      <a:pt x="2459" y="12482"/>
                      <a:pt x="2459" y="12482"/>
                      <a:pt x="2459" y="12482"/>
                    </a:cubicBezTo>
                    <a:cubicBezTo>
                      <a:pt x="2459" y="12482"/>
                      <a:pt x="2459" y="12482"/>
                      <a:pt x="2459" y="12482"/>
                    </a:cubicBezTo>
                    <a:cubicBezTo>
                      <a:pt x="2459" y="12374"/>
                      <a:pt x="2459" y="12374"/>
                      <a:pt x="2459" y="12265"/>
                    </a:cubicBezTo>
                    <a:cubicBezTo>
                      <a:pt x="2459" y="12157"/>
                      <a:pt x="2459" y="12157"/>
                      <a:pt x="2352" y="12157"/>
                    </a:cubicBezTo>
                    <a:cubicBezTo>
                      <a:pt x="2139" y="12157"/>
                      <a:pt x="2032" y="12157"/>
                      <a:pt x="1818" y="12265"/>
                    </a:cubicBezTo>
                    <a:cubicBezTo>
                      <a:pt x="1711" y="12482"/>
                      <a:pt x="1497" y="12482"/>
                      <a:pt x="1390" y="12482"/>
                    </a:cubicBezTo>
                    <a:cubicBezTo>
                      <a:pt x="1176" y="12482"/>
                      <a:pt x="1069" y="12374"/>
                      <a:pt x="962" y="12374"/>
                    </a:cubicBezTo>
                    <a:cubicBezTo>
                      <a:pt x="855" y="12374"/>
                      <a:pt x="855" y="12265"/>
                      <a:pt x="855" y="12265"/>
                    </a:cubicBezTo>
                    <a:cubicBezTo>
                      <a:pt x="855" y="12265"/>
                      <a:pt x="749" y="12265"/>
                      <a:pt x="749" y="12374"/>
                    </a:cubicBezTo>
                    <a:cubicBezTo>
                      <a:pt x="749" y="12374"/>
                      <a:pt x="642" y="12374"/>
                      <a:pt x="642" y="12374"/>
                    </a:cubicBezTo>
                    <a:cubicBezTo>
                      <a:pt x="642" y="12374"/>
                      <a:pt x="642" y="12374"/>
                      <a:pt x="535" y="12482"/>
                    </a:cubicBezTo>
                    <a:cubicBezTo>
                      <a:pt x="535" y="12482"/>
                      <a:pt x="428" y="12482"/>
                      <a:pt x="428" y="12482"/>
                    </a:cubicBezTo>
                    <a:cubicBezTo>
                      <a:pt x="428" y="12482"/>
                      <a:pt x="321" y="12591"/>
                      <a:pt x="321" y="12591"/>
                    </a:cubicBezTo>
                    <a:cubicBezTo>
                      <a:pt x="214" y="12591"/>
                      <a:pt x="214" y="12699"/>
                      <a:pt x="107" y="12699"/>
                    </a:cubicBezTo>
                    <a:cubicBezTo>
                      <a:pt x="107" y="12699"/>
                      <a:pt x="107" y="12699"/>
                      <a:pt x="0" y="12808"/>
                    </a:cubicBezTo>
                    <a:cubicBezTo>
                      <a:pt x="214" y="13134"/>
                      <a:pt x="321" y="13459"/>
                      <a:pt x="321" y="13785"/>
                    </a:cubicBezTo>
                    <a:cubicBezTo>
                      <a:pt x="321" y="13785"/>
                      <a:pt x="321" y="13785"/>
                      <a:pt x="321" y="13785"/>
                    </a:cubicBezTo>
                    <a:cubicBezTo>
                      <a:pt x="428" y="13785"/>
                      <a:pt x="535" y="13676"/>
                      <a:pt x="535" y="13676"/>
                    </a:cubicBezTo>
                    <a:cubicBezTo>
                      <a:pt x="535" y="13676"/>
                      <a:pt x="535" y="13676"/>
                      <a:pt x="535" y="13676"/>
                    </a:cubicBezTo>
                    <a:cubicBezTo>
                      <a:pt x="642" y="13676"/>
                      <a:pt x="642" y="13676"/>
                      <a:pt x="642" y="13568"/>
                    </a:cubicBezTo>
                    <a:cubicBezTo>
                      <a:pt x="642" y="13568"/>
                      <a:pt x="642" y="13568"/>
                      <a:pt x="642" y="13568"/>
                    </a:cubicBezTo>
                    <a:cubicBezTo>
                      <a:pt x="749" y="13568"/>
                      <a:pt x="749" y="13568"/>
                      <a:pt x="749" y="13568"/>
                    </a:cubicBezTo>
                    <a:cubicBezTo>
                      <a:pt x="749" y="13568"/>
                      <a:pt x="749" y="13568"/>
                      <a:pt x="855" y="13568"/>
                    </a:cubicBezTo>
                    <a:cubicBezTo>
                      <a:pt x="855" y="13568"/>
                      <a:pt x="855" y="13568"/>
                      <a:pt x="855" y="13568"/>
                    </a:cubicBezTo>
                    <a:cubicBezTo>
                      <a:pt x="962" y="13568"/>
                      <a:pt x="1176" y="13568"/>
                      <a:pt x="2032" y="13568"/>
                    </a:cubicBezTo>
                    <a:cubicBezTo>
                      <a:pt x="3208" y="13568"/>
                      <a:pt x="4812" y="13568"/>
                      <a:pt x="4812" y="13568"/>
                    </a:cubicBezTo>
                    <a:cubicBezTo>
                      <a:pt x="4919" y="13568"/>
                      <a:pt x="4919" y="13568"/>
                      <a:pt x="4919" y="13568"/>
                    </a:cubicBezTo>
                    <a:cubicBezTo>
                      <a:pt x="5026" y="13676"/>
                      <a:pt x="5026" y="13676"/>
                      <a:pt x="5026" y="13676"/>
                    </a:cubicBezTo>
                    <a:cubicBezTo>
                      <a:pt x="5026" y="13676"/>
                      <a:pt x="5347" y="14328"/>
                      <a:pt x="5240" y="14870"/>
                    </a:cubicBezTo>
                    <a:cubicBezTo>
                      <a:pt x="5240" y="14979"/>
                      <a:pt x="5240" y="14979"/>
                      <a:pt x="5240" y="15087"/>
                    </a:cubicBezTo>
                    <a:cubicBezTo>
                      <a:pt x="5347" y="15196"/>
                      <a:pt x="5560" y="15305"/>
                      <a:pt x="5667" y="15630"/>
                    </a:cubicBezTo>
                    <a:cubicBezTo>
                      <a:pt x="5881" y="16173"/>
                      <a:pt x="6095" y="16281"/>
                      <a:pt x="6202" y="16281"/>
                    </a:cubicBezTo>
                    <a:cubicBezTo>
                      <a:pt x="6309" y="16281"/>
                      <a:pt x="6416" y="16281"/>
                      <a:pt x="6416" y="16281"/>
                    </a:cubicBezTo>
                    <a:cubicBezTo>
                      <a:pt x="6950" y="16173"/>
                      <a:pt x="7592" y="16064"/>
                      <a:pt x="7806" y="16064"/>
                    </a:cubicBezTo>
                    <a:cubicBezTo>
                      <a:pt x="7806" y="15956"/>
                      <a:pt x="7913" y="15847"/>
                      <a:pt x="7913" y="15847"/>
                    </a:cubicBezTo>
                    <a:cubicBezTo>
                      <a:pt x="7913" y="15522"/>
                      <a:pt x="8020" y="15087"/>
                      <a:pt x="8341" y="14979"/>
                    </a:cubicBezTo>
                    <a:cubicBezTo>
                      <a:pt x="8448" y="14979"/>
                      <a:pt x="8554" y="14870"/>
                      <a:pt x="8768" y="14870"/>
                    </a:cubicBezTo>
                    <a:cubicBezTo>
                      <a:pt x="9089" y="14870"/>
                      <a:pt x="9410" y="14979"/>
                      <a:pt x="9410" y="14979"/>
                    </a:cubicBezTo>
                    <a:cubicBezTo>
                      <a:pt x="9517" y="14979"/>
                      <a:pt x="9517" y="14979"/>
                      <a:pt x="9517" y="14979"/>
                    </a:cubicBezTo>
                    <a:cubicBezTo>
                      <a:pt x="9517" y="15196"/>
                      <a:pt x="9517" y="15196"/>
                      <a:pt x="9517" y="15196"/>
                    </a:cubicBezTo>
                    <a:cubicBezTo>
                      <a:pt x="9517" y="15196"/>
                      <a:pt x="9624" y="15196"/>
                      <a:pt x="9945" y="15196"/>
                    </a:cubicBezTo>
                    <a:cubicBezTo>
                      <a:pt x="10051" y="15196"/>
                      <a:pt x="10265" y="15196"/>
                      <a:pt x="10372" y="15196"/>
                    </a:cubicBezTo>
                    <a:cubicBezTo>
                      <a:pt x="10372" y="15196"/>
                      <a:pt x="10479" y="15196"/>
                      <a:pt x="10586" y="15196"/>
                    </a:cubicBezTo>
                    <a:cubicBezTo>
                      <a:pt x="10693" y="15196"/>
                      <a:pt x="10907" y="15196"/>
                      <a:pt x="10907" y="15630"/>
                    </a:cubicBezTo>
                    <a:cubicBezTo>
                      <a:pt x="10907" y="16064"/>
                      <a:pt x="11014" y="16390"/>
                      <a:pt x="11121" y="16390"/>
                    </a:cubicBezTo>
                    <a:cubicBezTo>
                      <a:pt x="11228" y="16607"/>
                      <a:pt x="11228" y="16933"/>
                      <a:pt x="11121" y="17367"/>
                    </a:cubicBezTo>
                    <a:cubicBezTo>
                      <a:pt x="11014" y="17584"/>
                      <a:pt x="10907" y="18127"/>
                      <a:pt x="10907" y="18235"/>
                    </a:cubicBezTo>
                    <a:cubicBezTo>
                      <a:pt x="11121" y="18344"/>
                      <a:pt x="11655" y="18886"/>
                      <a:pt x="11549" y="19321"/>
                    </a:cubicBezTo>
                    <a:cubicBezTo>
                      <a:pt x="11549" y="19429"/>
                      <a:pt x="11549" y="19429"/>
                      <a:pt x="11549" y="19429"/>
                    </a:cubicBezTo>
                    <a:cubicBezTo>
                      <a:pt x="11549" y="19538"/>
                      <a:pt x="11442" y="19863"/>
                      <a:pt x="11442" y="19972"/>
                    </a:cubicBezTo>
                    <a:cubicBezTo>
                      <a:pt x="11549" y="19863"/>
                      <a:pt x="11762" y="19755"/>
                      <a:pt x="11976" y="19755"/>
                    </a:cubicBezTo>
                    <a:cubicBezTo>
                      <a:pt x="12083" y="19755"/>
                      <a:pt x="12190" y="19755"/>
                      <a:pt x="12297" y="19755"/>
                    </a:cubicBezTo>
                    <a:cubicBezTo>
                      <a:pt x="12511" y="19755"/>
                      <a:pt x="12725" y="19755"/>
                      <a:pt x="13046" y="19646"/>
                    </a:cubicBezTo>
                    <a:cubicBezTo>
                      <a:pt x="13046" y="19646"/>
                      <a:pt x="13152" y="19646"/>
                      <a:pt x="13259" y="19646"/>
                    </a:cubicBezTo>
                    <a:cubicBezTo>
                      <a:pt x="13259" y="19538"/>
                      <a:pt x="13259" y="19538"/>
                      <a:pt x="13259" y="19538"/>
                    </a:cubicBezTo>
                    <a:lnTo>
                      <a:pt x="13473" y="1964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01" name="Shape 8801"/>
              <p:cNvSpPr/>
              <p:nvPr/>
            </p:nvSpPr>
            <p:spPr>
              <a:xfrm>
                <a:off x="9623" y="77912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02" name="Shape 8802"/>
              <p:cNvSpPr/>
              <p:nvPr/>
            </p:nvSpPr>
            <p:spPr>
              <a:xfrm>
                <a:off x="7698" y="7737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21600" y="21600"/>
                      <a:pt x="0" y="21600"/>
                    </a:cubicBezTo>
                    <a:cubicBezTo>
                      <a:pt x="216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03" name="Shape 8803"/>
              <p:cNvSpPr/>
              <p:nvPr/>
            </p:nvSpPr>
            <p:spPr>
              <a:xfrm>
                <a:off x="231927" y="87766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04" name="Shape 8804"/>
              <p:cNvSpPr/>
              <p:nvPr/>
            </p:nvSpPr>
            <p:spPr>
              <a:xfrm>
                <a:off x="5774" y="7756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05" name="Shape 8805"/>
              <p:cNvSpPr/>
              <p:nvPr/>
            </p:nvSpPr>
            <p:spPr>
              <a:xfrm>
                <a:off x="352221" y="8218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06" name="Shape 8806"/>
              <p:cNvSpPr/>
              <p:nvPr/>
            </p:nvSpPr>
            <p:spPr>
              <a:xfrm>
                <a:off x="235776" y="8795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10800"/>
                      <a:pt x="0" y="0"/>
                    </a:cubicBezTo>
                    <a:cubicBezTo>
                      <a:pt x="0" y="0"/>
                      <a:pt x="0" y="0"/>
                      <a:pt x="0" y="0"/>
                    </a:cubicBezTo>
                    <a:cubicBezTo>
                      <a:pt x="10800" y="108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07" name="Shape 8807"/>
              <p:cNvSpPr/>
              <p:nvPr/>
            </p:nvSpPr>
            <p:spPr>
              <a:xfrm>
                <a:off x="228078" y="8757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21600"/>
                      <a:pt x="21600" y="21600"/>
                      <a:pt x="21600" y="21600"/>
                    </a:cubicBezTo>
                    <a:cubicBezTo>
                      <a:pt x="0" y="0"/>
                      <a:pt x="0" y="0"/>
                      <a:pt x="0" y="0"/>
                    </a:cubicBezTo>
                    <a:cubicBezTo>
                      <a:pt x="0" y="21600"/>
                      <a:pt x="0" y="21600"/>
                      <a:pt x="0" y="21600"/>
                    </a:cubicBezTo>
                    <a:cubicBezTo>
                      <a:pt x="10800" y="216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08" name="Shape 8808"/>
              <p:cNvSpPr/>
              <p:nvPr/>
            </p:nvSpPr>
            <p:spPr>
              <a:xfrm>
                <a:off x="231927" y="87766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21600" y="21600"/>
                      <a:pt x="216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09" name="Shape 8809"/>
              <p:cNvSpPr/>
              <p:nvPr/>
            </p:nvSpPr>
            <p:spPr>
              <a:xfrm>
                <a:off x="329125" y="71560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10" name="Shape 8810"/>
              <p:cNvSpPr/>
              <p:nvPr/>
            </p:nvSpPr>
            <p:spPr>
              <a:xfrm>
                <a:off x="327200" y="7082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21600"/>
                      <a:pt x="0" y="0"/>
                    </a:cubicBezTo>
                    <a:cubicBezTo>
                      <a:pt x="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11" name="Shape 8811"/>
              <p:cNvSpPr/>
              <p:nvPr/>
            </p:nvSpPr>
            <p:spPr>
              <a:xfrm>
                <a:off x="11548" y="7515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12" name="Shape 8812"/>
              <p:cNvSpPr/>
              <p:nvPr/>
            </p:nvSpPr>
            <p:spPr>
              <a:xfrm>
                <a:off x="0" y="758335"/>
                <a:ext cx="1270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13" name="Shape 8813"/>
              <p:cNvSpPr/>
              <p:nvPr/>
            </p:nvSpPr>
            <p:spPr>
              <a:xfrm>
                <a:off x="130493" y="57933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14" name="Shape 8814"/>
              <p:cNvSpPr/>
              <p:nvPr/>
            </p:nvSpPr>
            <p:spPr>
              <a:xfrm>
                <a:off x="7698" y="7525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15" name="Shape 8815"/>
              <p:cNvSpPr/>
              <p:nvPr/>
            </p:nvSpPr>
            <p:spPr>
              <a:xfrm>
                <a:off x="49655" y="7544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16" name="Shape 8816"/>
              <p:cNvSpPr/>
              <p:nvPr/>
            </p:nvSpPr>
            <p:spPr>
              <a:xfrm>
                <a:off x="45230" y="75641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21600"/>
                      <a:pt x="10800" y="21600"/>
                      <a:pt x="21600" y="21600"/>
                    </a:cubicBezTo>
                    <a:cubicBezTo>
                      <a:pt x="10800" y="21600"/>
                      <a:pt x="108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17" name="Shape 8817"/>
              <p:cNvSpPr/>
              <p:nvPr/>
            </p:nvSpPr>
            <p:spPr>
              <a:xfrm>
                <a:off x="5774" y="75448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18" name="Shape 8818"/>
              <p:cNvSpPr/>
              <p:nvPr/>
            </p:nvSpPr>
            <p:spPr>
              <a:xfrm>
                <a:off x="354146" y="5751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19" name="Shape 8819"/>
              <p:cNvSpPr/>
              <p:nvPr/>
            </p:nvSpPr>
            <p:spPr>
              <a:xfrm>
                <a:off x="361845" y="5754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20" name="Shape 8820"/>
              <p:cNvSpPr/>
              <p:nvPr/>
            </p:nvSpPr>
            <p:spPr>
              <a:xfrm>
                <a:off x="365694" y="5774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21600" y="21600"/>
                      <a:pt x="2160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21" name="Shape 8821"/>
              <p:cNvSpPr/>
              <p:nvPr/>
            </p:nvSpPr>
            <p:spPr>
              <a:xfrm>
                <a:off x="305642" y="54661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22" name="Shape 8822"/>
              <p:cNvSpPr/>
              <p:nvPr/>
            </p:nvSpPr>
            <p:spPr>
              <a:xfrm>
                <a:off x="348372" y="56932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23" name="Shape 8823"/>
              <p:cNvSpPr/>
              <p:nvPr/>
            </p:nvSpPr>
            <p:spPr>
              <a:xfrm>
                <a:off x="357609" y="56586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24" name="Shape 8824"/>
              <p:cNvSpPr/>
              <p:nvPr/>
            </p:nvSpPr>
            <p:spPr>
              <a:xfrm>
                <a:off x="357995" y="57163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25" name="Shape 8825"/>
              <p:cNvSpPr/>
              <p:nvPr/>
            </p:nvSpPr>
            <p:spPr>
              <a:xfrm>
                <a:off x="335861" y="5620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21600"/>
                    </a:lnTo>
                    <a:lnTo>
                      <a:pt x="21600" y="0"/>
                    </a:lnTo>
                    <a:lnTo>
                      <a:pt x="108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26" name="Shape 8826"/>
              <p:cNvSpPr/>
              <p:nvPr/>
            </p:nvSpPr>
            <p:spPr>
              <a:xfrm>
                <a:off x="341635" y="5600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0" y="21600"/>
                      <a:pt x="0" y="21600"/>
                    </a:cubicBezTo>
                    <a:cubicBezTo>
                      <a:pt x="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27" name="Shape 8827"/>
              <p:cNvSpPr/>
              <p:nvPr/>
            </p:nvSpPr>
            <p:spPr>
              <a:xfrm>
                <a:off x="349910" y="5600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28" name="Shape 8828"/>
              <p:cNvSpPr/>
              <p:nvPr/>
            </p:nvSpPr>
            <p:spPr>
              <a:xfrm>
                <a:off x="371082" y="5812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29" name="Shape 8829"/>
              <p:cNvSpPr/>
              <p:nvPr/>
            </p:nvSpPr>
            <p:spPr>
              <a:xfrm>
                <a:off x="371082" y="58318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30" name="Shape 8830"/>
              <p:cNvSpPr/>
              <p:nvPr/>
            </p:nvSpPr>
            <p:spPr>
              <a:xfrm>
                <a:off x="371082" y="5889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31" name="Shape 8831"/>
              <p:cNvSpPr/>
              <p:nvPr/>
            </p:nvSpPr>
            <p:spPr>
              <a:xfrm>
                <a:off x="346061" y="6707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32" name="Shape 8832"/>
              <p:cNvSpPr/>
              <p:nvPr/>
            </p:nvSpPr>
            <p:spPr>
              <a:xfrm>
                <a:off x="365694" y="5793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33" name="Shape 8833"/>
              <p:cNvSpPr/>
              <p:nvPr/>
            </p:nvSpPr>
            <p:spPr>
              <a:xfrm>
                <a:off x="346061" y="713680"/>
                <a:ext cx="21172" cy="327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0"/>
                    </a:moveTo>
                    <a:cubicBezTo>
                      <a:pt x="14400" y="0"/>
                      <a:pt x="14400" y="0"/>
                      <a:pt x="14400" y="0"/>
                    </a:cubicBezTo>
                    <a:cubicBezTo>
                      <a:pt x="14400" y="0"/>
                      <a:pt x="14400" y="0"/>
                      <a:pt x="14400" y="0"/>
                    </a:cubicBezTo>
                    <a:cubicBezTo>
                      <a:pt x="14400" y="0"/>
                      <a:pt x="14400" y="0"/>
                      <a:pt x="14400" y="1200"/>
                    </a:cubicBezTo>
                    <a:cubicBezTo>
                      <a:pt x="12600" y="1200"/>
                      <a:pt x="12600" y="1200"/>
                      <a:pt x="12600" y="1200"/>
                    </a:cubicBezTo>
                    <a:cubicBezTo>
                      <a:pt x="12600" y="2400"/>
                      <a:pt x="10800" y="2400"/>
                      <a:pt x="10800" y="2400"/>
                    </a:cubicBezTo>
                    <a:cubicBezTo>
                      <a:pt x="10800" y="2400"/>
                      <a:pt x="10800" y="2400"/>
                      <a:pt x="10800" y="2400"/>
                    </a:cubicBezTo>
                    <a:cubicBezTo>
                      <a:pt x="9000" y="2400"/>
                      <a:pt x="9000" y="3600"/>
                      <a:pt x="9000" y="3600"/>
                    </a:cubicBezTo>
                    <a:cubicBezTo>
                      <a:pt x="9000" y="3600"/>
                      <a:pt x="9000" y="3600"/>
                      <a:pt x="7200" y="3600"/>
                    </a:cubicBezTo>
                    <a:cubicBezTo>
                      <a:pt x="7200" y="3600"/>
                      <a:pt x="7200" y="3600"/>
                      <a:pt x="5400" y="3600"/>
                    </a:cubicBezTo>
                    <a:cubicBezTo>
                      <a:pt x="5400" y="3600"/>
                      <a:pt x="5400" y="3600"/>
                      <a:pt x="3600" y="3600"/>
                    </a:cubicBezTo>
                    <a:cubicBezTo>
                      <a:pt x="3600" y="3600"/>
                      <a:pt x="3600" y="3600"/>
                      <a:pt x="3600" y="3600"/>
                    </a:cubicBezTo>
                    <a:cubicBezTo>
                      <a:pt x="3600" y="3600"/>
                      <a:pt x="1800" y="3600"/>
                      <a:pt x="0" y="3600"/>
                    </a:cubicBezTo>
                    <a:cubicBezTo>
                      <a:pt x="0" y="3600"/>
                      <a:pt x="0" y="3600"/>
                      <a:pt x="0" y="3600"/>
                    </a:cubicBezTo>
                    <a:cubicBezTo>
                      <a:pt x="0" y="10800"/>
                      <a:pt x="0" y="10800"/>
                      <a:pt x="0" y="10800"/>
                    </a:cubicBezTo>
                    <a:cubicBezTo>
                      <a:pt x="0" y="10800"/>
                      <a:pt x="0" y="10800"/>
                      <a:pt x="0" y="10800"/>
                    </a:cubicBezTo>
                    <a:cubicBezTo>
                      <a:pt x="1800" y="13200"/>
                      <a:pt x="1800" y="16800"/>
                      <a:pt x="3600" y="21600"/>
                    </a:cubicBezTo>
                    <a:cubicBezTo>
                      <a:pt x="5400" y="21600"/>
                      <a:pt x="5400" y="20400"/>
                      <a:pt x="5400" y="20400"/>
                    </a:cubicBezTo>
                    <a:cubicBezTo>
                      <a:pt x="5400" y="20400"/>
                      <a:pt x="5400" y="20400"/>
                      <a:pt x="7200" y="20400"/>
                    </a:cubicBezTo>
                    <a:cubicBezTo>
                      <a:pt x="7200" y="20400"/>
                      <a:pt x="7200" y="20400"/>
                      <a:pt x="7200" y="20400"/>
                    </a:cubicBezTo>
                    <a:cubicBezTo>
                      <a:pt x="7200" y="20400"/>
                      <a:pt x="7200" y="20400"/>
                      <a:pt x="7200" y="20400"/>
                    </a:cubicBezTo>
                    <a:cubicBezTo>
                      <a:pt x="9000" y="20400"/>
                      <a:pt x="9000" y="20400"/>
                      <a:pt x="9000" y="19200"/>
                    </a:cubicBezTo>
                    <a:cubicBezTo>
                      <a:pt x="10800" y="19200"/>
                      <a:pt x="16200" y="13200"/>
                      <a:pt x="21600" y="7200"/>
                    </a:cubicBezTo>
                    <a:cubicBezTo>
                      <a:pt x="18000" y="4800"/>
                      <a:pt x="18000" y="4800"/>
                      <a:pt x="18000" y="4800"/>
                    </a:cubicBezTo>
                    <a:cubicBezTo>
                      <a:pt x="18000" y="3600"/>
                      <a:pt x="18000" y="3600"/>
                      <a:pt x="18000" y="3600"/>
                    </a:cubicBezTo>
                    <a:cubicBezTo>
                      <a:pt x="18000" y="3600"/>
                      <a:pt x="18000" y="3600"/>
                      <a:pt x="18000" y="3600"/>
                    </a:cubicBezTo>
                    <a:cubicBezTo>
                      <a:pt x="18000" y="3600"/>
                      <a:pt x="18000" y="3600"/>
                      <a:pt x="18000" y="3600"/>
                    </a:cubicBezTo>
                    <a:cubicBezTo>
                      <a:pt x="18000" y="2400"/>
                      <a:pt x="18000" y="2400"/>
                      <a:pt x="18000" y="2400"/>
                    </a:cubicBezTo>
                    <a:cubicBezTo>
                      <a:pt x="18000" y="2400"/>
                      <a:pt x="18000" y="2400"/>
                      <a:pt x="18000" y="1200"/>
                    </a:cubicBezTo>
                    <a:cubicBezTo>
                      <a:pt x="18000" y="1200"/>
                      <a:pt x="18000" y="1200"/>
                      <a:pt x="18000" y="0"/>
                    </a:cubicBezTo>
                    <a:cubicBezTo>
                      <a:pt x="18000" y="0"/>
                      <a:pt x="18000" y="0"/>
                      <a:pt x="18000" y="0"/>
                    </a:cubicBezTo>
                    <a:cubicBezTo>
                      <a:pt x="18000" y="0"/>
                      <a:pt x="18000" y="0"/>
                      <a:pt x="18000" y="0"/>
                    </a:cubicBezTo>
                    <a:cubicBezTo>
                      <a:pt x="16200" y="0"/>
                      <a:pt x="162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34" name="Shape 8834"/>
              <p:cNvSpPr/>
              <p:nvPr/>
            </p:nvSpPr>
            <p:spPr>
              <a:xfrm>
                <a:off x="355108" y="7136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35" name="Shape 8835"/>
              <p:cNvSpPr/>
              <p:nvPr/>
            </p:nvSpPr>
            <p:spPr>
              <a:xfrm>
                <a:off x="348372" y="7102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36" name="Shape 8836"/>
              <p:cNvSpPr/>
              <p:nvPr/>
            </p:nvSpPr>
            <p:spPr>
              <a:xfrm>
                <a:off x="341635" y="71752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37" name="Shape 8837"/>
              <p:cNvSpPr/>
              <p:nvPr/>
            </p:nvSpPr>
            <p:spPr>
              <a:xfrm>
                <a:off x="344522" y="71752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38" name="Shape 8838"/>
              <p:cNvSpPr/>
              <p:nvPr/>
            </p:nvSpPr>
            <p:spPr>
              <a:xfrm>
                <a:off x="351259" y="70925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0"/>
                      <a:pt x="10800" y="0"/>
                    </a:cubicBezTo>
                    <a:cubicBezTo>
                      <a:pt x="10800" y="21600"/>
                      <a:pt x="0" y="21600"/>
                      <a:pt x="0" y="21600"/>
                    </a:cubicBezTo>
                    <a:cubicBezTo>
                      <a:pt x="0" y="21600"/>
                      <a:pt x="10800" y="21600"/>
                      <a:pt x="10800" y="0"/>
                    </a:cubicBezTo>
                    <a:cubicBezTo>
                      <a:pt x="10800" y="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39" name="Shape 8839"/>
              <p:cNvSpPr/>
              <p:nvPr/>
            </p:nvSpPr>
            <p:spPr>
              <a:xfrm>
                <a:off x="363383" y="884979"/>
                <a:ext cx="211719" cy="3445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579" y="1502"/>
                    </a:moveTo>
                    <a:cubicBezTo>
                      <a:pt x="9391" y="1848"/>
                      <a:pt x="9767" y="2541"/>
                      <a:pt x="10143" y="3119"/>
                    </a:cubicBezTo>
                    <a:cubicBezTo>
                      <a:pt x="10330" y="3465"/>
                      <a:pt x="10518" y="3812"/>
                      <a:pt x="10518" y="4043"/>
                    </a:cubicBezTo>
                    <a:cubicBezTo>
                      <a:pt x="10518" y="4043"/>
                      <a:pt x="10706" y="4158"/>
                      <a:pt x="10706" y="4158"/>
                    </a:cubicBezTo>
                    <a:cubicBezTo>
                      <a:pt x="10706" y="4158"/>
                      <a:pt x="10894" y="4158"/>
                      <a:pt x="10894" y="4274"/>
                    </a:cubicBezTo>
                    <a:cubicBezTo>
                      <a:pt x="10894" y="4274"/>
                      <a:pt x="11082" y="4274"/>
                      <a:pt x="11082" y="4389"/>
                    </a:cubicBezTo>
                    <a:cubicBezTo>
                      <a:pt x="11082" y="4389"/>
                      <a:pt x="11270" y="4389"/>
                      <a:pt x="11270" y="4389"/>
                    </a:cubicBezTo>
                    <a:cubicBezTo>
                      <a:pt x="11270" y="4505"/>
                      <a:pt x="11457" y="4505"/>
                      <a:pt x="11457" y="4505"/>
                    </a:cubicBezTo>
                    <a:cubicBezTo>
                      <a:pt x="11457" y="4620"/>
                      <a:pt x="11457" y="4620"/>
                      <a:pt x="11457" y="4620"/>
                    </a:cubicBezTo>
                    <a:cubicBezTo>
                      <a:pt x="11645" y="4620"/>
                      <a:pt x="11645" y="4736"/>
                      <a:pt x="11833" y="4736"/>
                    </a:cubicBezTo>
                    <a:cubicBezTo>
                      <a:pt x="12209" y="5082"/>
                      <a:pt x="12209" y="5198"/>
                      <a:pt x="12021" y="5544"/>
                    </a:cubicBezTo>
                    <a:cubicBezTo>
                      <a:pt x="12021" y="5660"/>
                      <a:pt x="11833" y="5891"/>
                      <a:pt x="11833" y="6237"/>
                    </a:cubicBezTo>
                    <a:cubicBezTo>
                      <a:pt x="12021" y="6930"/>
                      <a:pt x="11645" y="7046"/>
                      <a:pt x="11082" y="7161"/>
                    </a:cubicBezTo>
                    <a:cubicBezTo>
                      <a:pt x="10894" y="7161"/>
                      <a:pt x="10706" y="7161"/>
                      <a:pt x="10518" y="7277"/>
                    </a:cubicBezTo>
                    <a:cubicBezTo>
                      <a:pt x="10330" y="7393"/>
                      <a:pt x="10518" y="7624"/>
                      <a:pt x="10518" y="7855"/>
                    </a:cubicBezTo>
                    <a:cubicBezTo>
                      <a:pt x="10518" y="8086"/>
                      <a:pt x="10518" y="8201"/>
                      <a:pt x="10518" y="8317"/>
                    </a:cubicBezTo>
                    <a:cubicBezTo>
                      <a:pt x="10330" y="8548"/>
                      <a:pt x="10330" y="8548"/>
                      <a:pt x="10330" y="8548"/>
                    </a:cubicBezTo>
                    <a:cubicBezTo>
                      <a:pt x="10143" y="8548"/>
                      <a:pt x="10143" y="8548"/>
                      <a:pt x="10143" y="8548"/>
                    </a:cubicBezTo>
                    <a:cubicBezTo>
                      <a:pt x="9391" y="8548"/>
                      <a:pt x="7889" y="6815"/>
                      <a:pt x="7889" y="6815"/>
                    </a:cubicBezTo>
                    <a:cubicBezTo>
                      <a:pt x="7701" y="6584"/>
                      <a:pt x="7889" y="6353"/>
                      <a:pt x="8077" y="6006"/>
                    </a:cubicBezTo>
                    <a:cubicBezTo>
                      <a:pt x="8264" y="5660"/>
                      <a:pt x="8452" y="5313"/>
                      <a:pt x="8264" y="5082"/>
                    </a:cubicBezTo>
                    <a:cubicBezTo>
                      <a:pt x="8264" y="4967"/>
                      <a:pt x="8264" y="4967"/>
                      <a:pt x="8077" y="4967"/>
                    </a:cubicBezTo>
                    <a:cubicBezTo>
                      <a:pt x="7889" y="4967"/>
                      <a:pt x="7513" y="4967"/>
                      <a:pt x="7325" y="4967"/>
                    </a:cubicBezTo>
                    <a:cubicBezTo>
                      <a:pt x="7137" y="5082"/>
                      <a:pt x="7137" y="5082"/>
                      <a:pt x="6950" y="5082"/>
                    </a:cubicBezTo>
                    <a:cubicBezTo>
                      <a:pt x="6950" y="5082"/>
                      <a:pt x="6950" y="5082"/>
                      <a:pt x="6950" y="5082"/>
                    </a:cubicBezTo>
                    <a:cubicBezTo>
                      <a:pt x="6574" y="5082"/>
                      <a:pt x="6198" y="4851"/>
                      <a:pt x="5823" y="4620"/>
                    </a:cubicBezTo>
                    <a:cubicBezTo>
                      <a:pt x="5635" y="4620"/>
                      <a:pt x="5635" y="4620"/>
                      <a:pt x="5635" y="4505"/>
                    </a:cubicBezTo>
                    <a:cubicBezTo>
                      <a:pt x="5635" y="4505"/>
                      <a:pt x="5635" y="4505"/>
                      <a:pt x="5635" y="4505"/>
                    </a:cubicBezTo>
                    <a:cubicBezTo>
                      <a:pt x="5447" y="4505"/>
                      <a:pt x="5447" y="4505"/>
                      <a:pt x="5447" y="4505"/>
                    </a:cubicBezTo>
                    <a:cubicBezTo>
                      <a:pt x="4883" y="4620"/>
                      <a:pt x="2066" y="5198"/>
                      <a:pt x="0" y="5660"/>
                    </a:cubicBezTo>
                    <a:cubicBezTo>
                      <a:pt x="563" y="6699"/>
                      <a:pt x="563" y="6699"/>
                      <a:pt x="563" y="6699"/>
                    </a:cubicBezTo>
                    <a:cubicBezTo>
                      <a:pt x="563" y="6699"/>
                      <a:pt x="563" y="6699"/>
                      <a:pt x="751" y="6699"/>
                    </a:cubicBezTo>
                    <a:cubicBezTo>
                      <a:pt x="751" y="6699"/>
                      <a:pt x="751" y="6699"/>
                      <a:pt x="751" y="6699"/>
                    </a:cubicBezTo>
                    <a:cubicBezTo>
                      <a:pt x="751" y="6699"/>
                      <a:pt x="939" y="6699"/>
                      <a:pt x="939" y="6699"/>
                    </a:cubicBezTo>
                    <a:cubicBezTo>
                      <a:pt x="939" y="6699"/>
                      <a:pt x="1127" y="6699"/>
                      <a:pt x="1127" y="6699"/>
                    </a:cubicBezTo>
                    <a:cubicBezTo>
                      <a:pt x="1127" y="6699"/>
                      <a:pt x="1127" y="6699"/>
                      <a:pt x="1315" y="6815"/>
                    </a:cubicBezTo>
                    <a:cubicBezTo>
                      <a:pt x="1315" y="6815"/>
                      <a:pt x="1315" y="6815"/>
                      <a:pt x="1503" y="6815"/>
                    </a:cubicBezTo>
                    <a:cubicBezTo>
                      <a:pt x="1503" y="6815"/>
                      <a:pt x="1503" y="6815"/>
                      <a:pt x="1690" y="6815"/>
                    </a:cubicBezTo>
                    <a:cubicBezTo>
                      <a:pt x="1690" y="6815"/>
                      <a:pt x="1690" y="6815"/>
                      <a:pt x="1878" y="6815"/>
                    </a:cubicBezTo>
                    <a:cubicBezTo>
                      <a:pt x="1878" y="6815"/>
                      <a:pt x="1878" y="6815"/>
                      <a:pt x="2066" y="6815"/>
                    </a:cubicBezTo>
                    <a:cubicBezTo>
                      <a:pt x="2066" y="6815"/>
                      <a:pt x="2066" y="6815"/>
                      <a:pt x="2254" y="6815"/>
                    </a:cubicBezTo>
                    <a:cubicBezTo>
                      <a:pt x="2254" y="6930"/>
                      <a:pt x="2254" y="6930"/>
                      <a:pt x="2442" y="6930"/>
                    </a:cubicBezTo>
                    <a:cubicBezTo>
                      <a:pt x="2442" y="6930"/>
                      <a:pt x="2442" y="6930"/>
                      <a:pt x="2630" y="6930"/>
                    </a:cubicBezTo>
                    <a:cubicBezTo>
                      <a:pt x="2630" y="6930"/>
                      <a:pt x="2630" y="6930"/>
                      <a:pt x="2817" y="7046"/>
                    </a:cubicBezTo>
                    <a:cubicBezTo>
                      <a:pt x="2817" y="7046"/>
                      <a:pt x="2817" y="7046"/>
                      <a:pt x="2817" y="7046"/>
                    </a:cubicBezTo>
                    <a:cubicBezTo>
                      <a:pt x="3005" y="7046"/>
                      <a:pt x="3193" y="7046"/>
                      <a:pt x="3193" y="7161"/>
                    </a:cubicBezTo>
                    <a:cubicBezTo>
                      <a:pt x="3757" y="7277"/>
                      <a:pt x="4320" y="7393"/>
                      <a:pt x="4883" y="7508"/>
                    </a:cubicBezTo>
                    <a:cubicBezTo>
                      <a:pt x="5259" y="7508"/>
                      <a:pt x="5447" y="7624"/>
                      <a:pt x="5635" y="7624"/>
                    </a:cubicBezTo>
                    <a:cubicBezTo>
                      <a:pt x="6010" y="7739"/>
                      <a:pt x="6010" y="8086"/>
                      <a:pt x="5823" y="8894"/>
                    </a:cubicBezTo>
                    <a:cubicBezTo>
                      <a:pt x="5823" y="9241"/>
                      <a:pt x="5823" y="9587"/>
                      <a:pt x="5823" y="9818"/>
                    </a:cubicBezTo>
                    <a:cubicBezTo>
                      <a:pt x="6010" y="10280"/>
                      <a:pt x="5635" y="10511"/>
                      <a:pt x="5447" y="10742"/>
                    </a:cubicBezTo>
                    <a:cubicBezTo>
                      <a:pt x="5259" y="10742"/>
                      <a:pt x="5259" y="10858"/>
                      <a:pt x="5259" y="10858"/>
                    </a:cubicBezTo>
                    <a:cubicBezTo>
                      <a:pt x="5635" y="11089"/>
                      <a:pt x="5635" y="11435"/>
                      <a:pt x="5823" y="11666"/>
                    </a:cubicBezTo>
                    <a:cubicBezTo>
                      <a:pt x="5823" y="11666"/>
                      <a:pt x="5823" y="11782"/>
                      <a:pt x="5823" y="11782"/>
                    </a:cubicBezTo>
                    <a:cubicBezTo>
                      <a:pt x="6010" y="11782"/>
                      <a:pt x="6010" y="11897"/>
                      <a:pt x="6010" y="12013"/>
                    </a:cubicBezTo>
                    <a:cubicBezTo>
                      <a:pt x="6198" y="12359"/>
                      <a:pt x="5071" y="13052"/>
                      <a:pt x="4696" y="13168"/>
                    </a:cubicBezTo>
                    <a:cubicBezTo>
                      <a:pt x="4696" y="13168"/>
                      <a:pt x="4696" y="13399"/>
                      <a:pt x="4696" y="13514"/>
                    </a:cubicBezTo>
                    <a:cubicBezTo>
                      <a:pt x="4696" y="13745"/>
                      <a:pt x="4508" y="14092"/>
                      <a:pt x="4320" y="14439"/>
                    </a:cubicBezTo>
                    <a:cubicBezTo>
                      <a:pt x="3944" y="14670"/>
                      <a:pt x="3381" y="15016"/>
                      <a:pt x="2630" y="15363"/>
                    </a:cubicBezTo>
                    <a:cubicBezTo>
                      <a:pt x="2630" y="15478"/>
                      <a:pt x="2442" y="15478"/>
                      <a:pt x="2254" y="15594"/>
                    </a:cubicBezTo>
                    <a:cubicBezTo>
                      <a:pt x="2254" y="15594"/>
                      <a:pt x="2254" y="15594"/>
                      <a:pt x="2254" y="15594"/>
                    </a:cubicBezTo>
                    <a:cubicBezTo>
                      <a:pt x="2254" y="15594"/>
                      <a:pt x="2254" y="15709"/>
                      <a:pt x="2254" y="15709"/>
                    </a:cubicBezTo>
                    <a:cubicBezTo>
                      <a:pt x="2254" y="15709"/>
                      <a:pt x="2254" y="15709"/>
                      <a:pt x="2254" y="15709"/>
                    </a:cubicBezTo>
                    <a:cubicBezTo>
                      <a:pt x="2254" y="15709"/>
                      <a:pt x="2254" y="15825"/>
                      <a:pt x="2442" y="15825"/>
                    </a:cubicBezTo>
                    <a:cubicBezTo>
                      <a:pt x="2442" y="15825"/>
                      <a:pt x="2442" y="15825"/>
                      <a:pt x="2442" y="15825"/>
                    </a:cubicBezTo>
                    <a:cubicBezTo>
                      <a:pt x="2442" y="15940"/>
                      <a:pt x="2442" y="15940"/>
                      <a:pt x="2442" y="15940"/>
                    </a:cubicBezTo>
                    <a:cubicBezTo>
                      <a:pt x="2442" y="15940"/>
                      <a:pt x="2442" y="15940"/>
                      <a:pt x="2442" y="16056"/>
                    </a:cubicBezTo>
                    <a:cubicBezTo>
                      <a:pt x="2442" y="16056"/>
                      <a:pt x="2442" y="16171"/>
                      <a:pt x="2442" y="16171"/>
                    </a:cubicBezTo>
                    <a:cubicBezTo>
                      <a:pt x="2630" y="16633"/>
                      <a:pt x="3193" y="17673"/>
                      <a:pt x="3381" y="17788"/>
                    </a:cubicBezTo>
                    <a:cubicBezTo>
                      <a:pt x="4320" y="18135"/>
                      <a:pt x="3757" y="20445"/>
                      <a:pt x="3757" y="20445"/>
                    </a:cubicBezTo>
                    <a:cubicBezTo>
                      <a:pt x="3757" y="20445"/>
                      <a:pt x="3757" y="20560"/>
                      <a:pt x="3757" y="20560"/>
                    </a:cubicBezTo>
                    <a:cubicBezTo>
                      <a:pt x="3757" y="20676"/>
                      <a:pt x="3757" y="20676"/>
                      <a:pt x="3757" y="20676"/>
                    </a:cubicBezTo>
                    <a:cubicBezTo>
                      <a:pt x="3757" y="20907"/>
                      <a:pt x="3944" y="21369"/>
                      <a:pt x="3944" y="21600"/>
                    </a:cubicBezTo>
                    <a:cubicBezTo>
                      <a:pt x="3944" y="21600"/>
                      <a:pt x="4132" y="21600"/>
                      <a:pt x="4320" y="21600"/>
                    </a:cubicBezTo>
                    <a:cubicBezTo>
                      <a:pt x="4320" y="21600"/>
                      <a:pt x="4320" y="21600"/>
                      <a:pt x="4320" y="21600"/>
                    </a:cubicBezTo>
                    <a:cubicBezTo>
                      <a:pt x="4508" y="21600"/>
                      <a:pt x="4696" y="21600"/>
                      <a:pt x="4883" y="21600"/>
                    </a:cubicBezTo>
                    <a:cubicBezTo>
                      <a:pt x="4883" y="21600"/>
                      <a:pt x="4883" y="21600"/>
                      <a:pt x="4883" y="21600"/>
                    </a:cubicBezTo>
                    <a:cubicBezTo>
                      <a:pt x="4883" y="21484"/>
                      <a:pt x="4883" y="21253"/>
                      <a:pt x="4883" y="21138"/>
                    </a:cubicBezTo>
                    <a:cubicBezTo>
                      <a:pt x="4883" y="21138"/>
                      <a:pt x="4883" y="21138"/>
                      <a:pt x="4883" y="21022"/>
                    </a:cubicBezTo>
                    <a:cubicBezTo>
                      <a:pt x="4883" y="21022"/>
                      <a:pt x="4883" y="21022"/>
                      <a:pt x="4883" y="21022"/>
                    </a:cubicBezTo>
                    <a:cubicBezTo>
                      <a:pt x="4883" y="21138"/>
                      <a:pt x="4883" y="21138"/>
                      <a:pt x="4883" y="21138"/>
                    </a:cubicBezTo>
                    <a:cubicBezTo>
                      <a:pt x="4508" y="21138"/>
                      <a:pt x="4132" y="21022"/>
                      <a:pt x="4132" y="20791"/>
                    </a:cubicBezTo>
                    <a:cubicBezTo>
                      <a:pt x="3569" y="20098"/>
                      <a:pt x="6574" y="19174"/>
                      <a:pt x="7701" y="18943"/>
                    </a:cubicBezTo>
                    <a:cubicBezTo>
                      <a:pt x="9391" y="18597"/>
                      <a:pt x="9955" y="18366"/>
                      <a:pt x="9955" y="18135"/>
                    </a:cubicBezTo>
                    <a:cubicBezTo>
                      <a:pt x="10143" y="17904"/>
                      <a:pt x="10143" y="17673"/>
                      <a:pt x="10143" y="17326"/>
                    </a:cubicBezTo>
                    <a:cubicBezTo>
                      <a:pt x="10143" y="16864"/>
                      <a:pt x="10143" y="16518"/>
                      <a:pt x="10330" y="16171"/>
                    </a:cubicBezTo>
                    <a:cubicBezTo>
                      <a:pt x="10330" y="16056"/>
                      <a:pt x="10330" y="15940"/>
                      <a:pt x="10143" y="15594"/>
                    </a:cubicBezTo>
                    <a:cubicBezTo>
                      <a:pt x="10143" y="15363"/>
                      <a:pt x="9955" y="15132"/>
                      <a:pt x="9955" y="14670"/>
                    </a:cubicBezTo>
                    <a:cubicBezTo>
                      <a:pt x="9767" y="14092"/>
                      <a:pt x="9579" y="13861"/>
                      <a:pt x="9203" y="13630"/>
                    </a:cubicBezTo>
                    <a:cubicBezTo>
                      <a:pt x="9203" y="13399"/>
                      <a:pt x="9016" y="13283"/>
                      <a:pt x="8828" y="13052"/>
                    </a:cubicBezTo>
                    <a:cubicBezTo>
                      <a:pt x="8640" y="12706"/>
                      <a:pt x="8640" y="12244"/>
                      <a:pt x="8828" y="12013"/>
                    </a:cubicBezTo>
                    <a:cubicBezTo>
                      <a:pt x="9016" y="11897"/>
                      <a:pt x="9203" y="11782"/>
                      <a:pt x="9579" y="11782"/>
                    </a:cubicBezTo>
                    <a:cubicBezTo>
                      <a:pt x="9767" y="11782"/>
                      <a:pt x="9767" y="11782"/>
                      <a:pt x="9955" y="11435"/>
                    </a:cubicBezTo>
                    <a:cubicBezTo>
                      <a:pt x="9955" y="11435"/>
                      <a:pt x="10143" y="11320"/>
                      <a:pt x="10143" y="11204"/>
                    </a:cubicBezTo>
                    <a:cubicBezTo>
                      <a:pt x="10518" y="10858"/>
                      <a:pt x="10894" y="10742"/>
                      <a:pt x="11270" y="10627"/>
                    </a:cubicBezTo>
                    <a:cubicBezTo>
                      <a:pt x="11457" y="10627"/>
                      <a:pt x="11833" y="10511"/>
                      <a:pt x="12021" y="10396"/>
                    </a:cubicBezTo>
                    <a:cubicBezTo>
                      <a:pt x="12397" y="10280"/>
                      <a:pt x="12584" y="10165"/>
                      <a:pt x="12772" y="9934"/>
                    </a:cubicBezTo>
                    <a:cubicBezTo>
                      <a:pt x="13148" y="9587"/>
                      <a:pt x="13523" y="9356"/>
                      <a:pt x="14275" y="8894"/>
                    </a:cubicBezTo>
                    <a:cubicBezTo>
                      <a:pt x="15026" y="8548"/>
                      <a:pt x="15965" y="8432"/>
                      <a:pt x="16717" y="8201"/>
                    </a:cubicBezTo>
                    <a:cubicBezTo>
                      <a:pt x="17280" y="8086"/>
                      <a:pt x="18031" y="7970"/>
                      <a:pt x="18407" y="7855"/>
                    </a:cubicBezTo>
                    <a:cubicBezTo>
                      <a:pt x="19722" y="7393"/>
                      <a:pt x="21600" y="5660"/>
                      <a:pt x="21600" y="5313"/>
                    </a:cubicBezTo>
                    <a:cubicBezTo>
                      <a:pt x="21412" y="5082"/>
                      <a:pt x="21037" y="3465"/>
                      <a:pt x="21037" y="2772"/>
                    </a:cubicBezTo>
                    <a:cubicBezTo>
                      <a:pt x="21224" y="2426"/>
                      <a:pt x="21037" y="1617"/>
                      <a:pt x="21037" y="924"/>
                    </a:cubicBezTo>
                    <a:cubicBezTo>
                      <a:pt x="21037" y="578"/>
                      <a:pt x="21037" y="231"/>
                      <a:pt x="20849" y="0"/>
                    </a:cubicBezTo>
                    <a:cubicBezTo>
                      <a:pt x="20849" y="0"/>
                      <a:pt x="20849" y="0"/>
                      <a:pt x="20849" y="0"/>
                    </a:cubicBezTo>
                    <a:cubicBezTo>
                      <a:pt x="20849" y="0"/>
                      <a:pt x="20849" y="0"/>
                      <a:pt x="20661" y="0"/>
                    </a:cubicBezTo>
                    <a:cubicBezTo>
                      <a:pt x="20661" y="0"/>
                      <a:pt x="20473" y="116"/>
                      <a:pt x="20473" y="116"/>
                    </a:cubicBezTo>
                    <a:cubicBezTo>
                      <a:pt x="20285" y="116"/>
                      <a:pt x="20285" y="116"/>
                      <a:pt x="20285" y="116"/>
                    </a:cubicBezTo>
                    <a:cubicBezTo>
                      <a:pt x="20285" y="116"/>
                      <a:pt x="20097" y="231"/>
                      <a:pt x="20097" y="231"/>
                    </a:cubicBezTo>
                    <a:cubicBezTo>
                      <a:pt x="20097" y="231"/>
                      <a:pt x="19910" y="231"/>
                      <a:pt x="19910" y="231"/>
                    </a:cubicBezTo>
                    <a:cubicBezTo>
                      <a:pt x="19910" y="231"/>
                      <a:pt x="19910" y="231"/>
                      <a:pt x="19722" y="347"/>
                    </a:cubicBezTo>
                    <a:cubicBezTo>
                      <a:pt x="19722" y="347"/>
                      <a:pt x="19722" y="347"/>
                      <a:pt x="19722" y="347"/>
                    </a:cubicBezTo>
                    <a:cubicBezTo>
                      <a:pt x="19722" y="347"/>
                      <a:pt x="19722" y="347"/>
                      <a:pt x="19534" y="347"/>
                    </a:cubicBezTo>
                    <a:cubicBezTo>
                      <a:pt x="19534" y="347"/>
                      <a:pt x="19534" y="347"/>
                      <a:pt x="19534" y="347"/>
                    </a:cubicBezTo>
                    <a:cubicBezTo>
                      <a:pt x="19534" y="347"/>
                      <a:pt x="19534" y="347"/>
                      <a:pt x="19534" y="462"/>
                    </a:cubicBezTo>
                    <a:cubicBezTo>
                      <a:pt x="19534" y="462"/>
                      <a:pt x="19534" y="462"/>
                      <a:pt x="19346" y="462"/>
                    </a:cubicBezTo>
                    <a:cubicBezTo>
                      <a:pt x="19346" y="462"/>
                      <a:pt x="19346" y="462"/>
                      <a:pt x="19346" y="462"/>
                    </a:cubicBezTo>
                    <a:cubicBezTo>
                      <a:pt x="19346" y="462"/>
                      <a:pt x="19346" y="462"/>
                      <a:pt x="19346" y="462"/>
                    </a:cubicBezTo>
                    <a:cubicBezTo>
                      <a:pt x="19346" y="462"/>
                      <a:pt x="19346" y="462"/>
                      <a:pt x="19346" y="462"/>
                    </a:cubicBezTo>
                    <a:cubicBezTo>
                      <a:pt x="19158" y="693"/>
                      <a:pt x="18783" y="693"/>
                      <a:pt x="18595" y="693"/>
                    </a:cubicBezTo>
                    <a:cubicBezTo>
                      <a:pt x="18219" y="693"/>
                      <a:pt x="18219" y="693"/>
                      <a:pt x="18219" y="693"/>
                    </a:cubicBezTo>
                    <a:cubicBezTo>
                      <a:pt x="18031" y="693"/>
                      <a:pt x="17843" y="693"/>
                      <a:pt x="17843" y="693"/>
                    </a:cubicBezTo>
                    <a:cubicBezTo>
                      <a:pt x="17280" y="1040"/>
                      <a:pt x="16904" y="924"/>
                      <a:pt x="16529" y="809"/>
                    </a:cubicBezTo>
                    <a:cubicBezTo>
                      <a:pt x="16341" y="809"/>
                      <a:pt x="16341" y="809"/>
                      <a:pt x="16153" y="809"/>
                    </a:cubicBezTo>
                    <a:cubicBezTo>
                      <a:pt x="16153" y="809"/>
                      <a:pt x="15965" y="924"/>
                      <a:pt x="15965" y="1040"/>
                    </a:cubicBezTo>
                    <a:cubicBezTo>
                      <a:pt x="15965" y="1155"/>
                      <a:pt x="15777" y="1386"/>
                      <a:pt x="15214" y="1386"/>
                    </a:cubicBezTo>
                    <a:cubicBezTo>
                      <a:pt x="14838" y="1386"/>
                      <a:pt x="14463" y="1386"/>
                      <a:pt x="14275" y="1386"/>
                    </a:cubicBezTo>
                    <a:cubicBezTo>
                      <a:pt x="14087" y="1271"/>
                      <a:pt x="13899" y="1386"/>
                      <a:pt x="13523" y="1386"/>
                    </a:cubicBezTo>
                    <a:cubicBezTo>
                      <a:pt x="13148" y="1502"/>
                      <a:pt x="12772" y="1502"/>
                      <a:pt x="12584" y="1502"/>
                    </a:cubicBezTo>
                    <a:cubicBezTo>
                      <a:pt x="12021" y="1502"/>
                      <a:pt x="11833" y="1271"/>
                      <a:pt x="11833" y="1155"/>
                    </a:cubicBezTo>
                    <a:cubicBezTo>
                      <a:pt x="11833" y="1155"/>
                      <a:pt x="11833" y="1155"/>
                      <a:pt x="11645" y="1040"/>
                    </a:cubicBezTo>
                    <a:cubicBezTo>
                      <a:pt x="11457" y="1040"/>
                      <a:pt x="11270" y="1155"/>
                      <a:pt x="11082" y="1155"/>
                    </a:cubicBezTo>
                    <a:cubicBezTo>
                      <a:pt x="10894" y="1155"/>
                      <a:pt x="10706" y="1271"/>
                      <a:pt x="10518" y="1271"/>
                    </a:cubicBezTo>
                    <a:cubicBezTo>
                      <a:pt x="10518" y="1271"/>
                      <a:pt x="10518" y="1271"/>
                      <a:pt x="10518" y="1271"/>
                    </a:cubicBezTo>
                    <a:cubicBezTo>
                      <a:pt x="10330" y="1271"/>
                      <a:pt x="10330" y="1271"/>
                      <a:pt x="10330" y="1271"/>
                    </a:cubicBezTo>
                    <a:cubicBezTo>
                      <a:pt x="10330" y="1271"/>
                      <a:pt x="10330" y="1271"/>
                      <a:pt x="10143" y="1271"/>
                    </a:cubicBezTo>
                    <a:cubicBezTo>
                      <a:pt x="10143" y="1271"/>
                      <a:pt x="10143" y="1271"/>
                      <a:pt x="10143" y="1271"/>
                    </a:cubicBezTo>
                    <a:cubicBezTo>
                      <a:pt x="9955" y="1271"/>
                      <a:pt x="9955" y="1271"/>
                      <a:pt x="9767" y="1155"/>
                    </a:cubicBezTo>
                    <a:cubicBezTo>
                      <a:pt x="9767" y="1271"/>
                      <a:pt x="9767" y="1386"/>
                      <a:pt x="9579" y="150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40" name="Shape 8840"/>
              <p:cNvSpPr/>
              <p:nvPr/>
            </p:nvSpPr>
            <p:spPr>
              <a:xfrm>
                <a:off x="371468" y="9946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41" name="Shape 8841"/>
              <p:cNvSpPr/>
              <p:nvPr/>
            </p:nvSpPr>
            <p:spPr>
              <a:xfrm>
                <a:off x="375318" y="9946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42" name="Shape 8842"/>
              <p:cNvSpPr/>
              <p:nvPr/>
            </p:nvSpPr>
            <p:spPr>
              <a:xfrm>
                <a:off x="367619" y="99276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43" name="Shape 8843"/>
              <p:cNvSpPr/>
              <p:nvPr/>
            </p:nvSpPr>
            <p:spPr>
              <a:xfrm>
                <a:off x="382054" y="11269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10800"/>
                      <a:pt x="21600" y="10800"/>
                      <a:pt x="21600" y="0"/>
                    </a:cubicBezTo>
                    <a:cubicBezTo>
                      <a:pt x="21600" y="10800"/>
                      <a:pt x="108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44" name="Shape 8844"/>
              <p:cNvSpPr/>
              <p:nvPr/>
            </p:nvSpPr>
            <p:spPr>
              <a:xfrm>
                <a:off x="383017" y="99661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45" name="Shape 8845"/>
              <p:cNvSpPr/>
              <p:nvPr/>
            </p:nvSpPr>
            <p:spPr>
              <a:xfrm>
                <a:off x="379167" y="9946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46" name="Shape 8846"/>
              <p:cNvSpPr/>
              <p:nvPr/>
            </p:nvSpPr>
            <p:spPr>
              <a:xfrm>
                <a:off x="394565" y="1214104"/>
                <a:ext cx="12701" cy="153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800"/>
                    </a:moveTo>
                    <a:cubicBezTo>
                      <a:pt x="0" y="9600"/>
                      <a:pt x="21600" y="16800"/>
                      <a:pt x="21600" y="21600"/>
                    </a:cubicBezTo>
                    <a:cubicBezTo>
                      <a:pt x="21600" y="21600"/>
                      <a:pt x="21600" y="21600"/>
                      <a:pt x="21600" y="21600"/>
                    </a:cubicBezTo>
                    <a:cubicBezTo>
                      <a:pt x="21600" y="16800"/>
                      <a:pt x="0" y="7200"/>
                      <a:pt x="0" y="2400"/>
                    </a:cubicBezTo>
                    <a:cubicBezTo>
                      <a:pt x="0" y="0"/>
                      <a:pt x="0" y="0"/>
                      <a:pt x="0" y="0"/>
                    </a:cubicBezTo>
                    <a:cubicBezTo>
                      <a:pt x="0" y="0"/>
                      <a:pt x="0" y="0"/>
                      <a:pt x="0" y="2400"/>
                    </a:cubicBezTo>
                    <a:lnTo>
                      <a:pt x="0" y="48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47" name="Shape 8847"/>
              <p:cNvSpPr/>
              <p:nvPr/>
            </p:nvSpPr>
            <p:spPr>
              <a:xfrm>
                <a:off x="402264" y="12295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48" name="Shape 8848"/>
              <p:cNvSpPr/>
              <p:nvPr/>
            </p:nvSpPr>
            <p:spPr>
              <a:xfrm>
                <a:off x="388404" y="11355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49" name="Shape 8849"/>
              <p:cNvSpPr/>
              <p:nvPr/>
            </p:nvSpPr>
            <p:spPr>
              <a:xfrm>
                <a:off x="381092" y="11317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50" name="Shape 8850"/>
              <p:cNvSpPr/>
              <p:nvPr/>
            </p:nvSpPr>
            <p:spPr>
              <a:xfrm>
                <a:off x="388404" y="11336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51" name="Shape 8851"/>
              <p:cNvSpPr/>
              <p:nvPr/>
            </p:nvSpPr>
            <p:spPr>
              <a:xfrm>
                <a:off x="399953" y="12067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52" name="Shape 8852"/>
              <p:cNvSpPr/>
              <p:nvPr/>
            </p:nvSpPr>
            <p:spPr>
              <a:xfrm>
                <a:off x="386480" y="11298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53" name="Shape 8853"/>
              <p:cNvSpPr/>
              <p:nvPr/>
            </p:nvSpPr>
            <p:spPr>
              <a:xfrm>
                <a:off x="397452" y="12295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54" name="Shape 8854"/>
              <p:cNvSpPr/>
              <p:nvPr/>
            </p:nvSpPr>
            <p:spPr>
              <a:xfrm>
                <a:off x="399953" y="120967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55" name="Shape 8855"/>
              <p:cNvSpPr/>
              <p:nvPr/>
            </p:nvSpPr>
            <p:spPr>
              <a:xfrm>
                <a:off x="363383" y="958118"/>
                <a:ext cx="53893" cy="173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8193" y="12960"/>
                      <a:pt x="19366" y="2160"/>
                      <a:pt x="21600" y="0"/>
                    </a:cubicBezTo>
                    <a:cubicBezTo>
                      <a:pt x="21600" y="0"/>
                      <a:pt x="21600" y="0"/>
                      <a:pt x="21600" y="0"/>
                    </a:cubicBezTo>
                    <a:cubicBezTo>
                      <a:pt x="19366" y="2160"/>
                      <a:pt x="8193" y="1296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56" name="Shape 8856"/>
              <p:cNvSpPr/>
              <p:nvPr/>
            </p:nvSpPr>
            <p:spPr>
              <a:xfrm>
                <a:off x="359920" y="975440"/>
                <a:ext cx="12701" cy="173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57" name="Shape 8857"/>
              <p:cNvSpPr/>
              <p:nvPr/>
            </p:nvSpPr>
            <p:spPr>
              <a:xfrm>
                <a:off x="349910" y="680960"/>
                <a:ext cx="217493" cy="22134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71" y="1800"/>
                    </a:moveTo>
                    <a:cubicBezTo>
                      <a:pt x="7871" y="1980"/>
                      <a:pt x="8054" y="1980"/>
                      <a:pt x="8054" y="2160"/>
                    </a:cubicBezTo>
                    <a:cubicBezTo>
                      <a:pt x="8237" y="2340"/>
                      <a:pt x="8420" y="2520"/>
                      <a:pt x="8237" y="2880"/>
                    </a:cubicBezTo>
                    <a:cubicBezTo>
                      <a:pt x="8237" y="3060"/>
                      <a:pt x="8054" y="3240"/>
                      <a:pt x="7871" y="3240"/>
                    </a:cubicBezTo>
                    <a:cubicBezTo>
                      <a:pt x="7505" y="3240"/>
                      <a:pt x="7139" y="3240"/>
                      <a:pt x="6590" y="3060"/>
                    </a:cubicBezTo>
                    <a:cubicBezTo>
                      <a:pt x="5858" y="2880"/>
                      <a:pt x="5125" y="2880"/>
                      <a:pt x="4576" y="3060"/>
                    </a:cubicBezTo>
                    <a:cubicBezTo>
                      <a:pt x="4210" y="3060"/>
                      <a:pt x="4027" y="3060"/>
                      <a:pt x="3844" y="2880"/>
                    </a:cubicBezTo>
                    <a:cubicBezTo>
                      <a:pt x="3295" y="2340"/>
                      <a:pt x="3661" y="900"/>
                      <a:pt x="3844" y="0"/>
                    </a:cubicBezTo>
                    <a:cubicBezTo>
                      <a:pt x="3844" y="0"/>
                      <a:pt x="3844" y="0"/>
                      <a:pt x="3844" y="0"/>
                    </a:cubicBezTo>
                    <a:cubicBezTo>
                      <a:pt x="2746" y="0"/>
                      <a:pt x="2746" y="0"/>
                      <a:pt x="2746" y="0"/>
                    </a:cubicBezTo>
                    <a:cubicBezTo>
                      <a:pt x="2746" y="0"/>
                      <a:pt x="2563" y="180"/>
                      <a:pt x="2197" y="180"/>
                    </a:cubicBezTo>
                    <a:cubicBezTo>
                      <a:pt x="2380" y="720"/>
                      <a:pt x="2380" y="720"/>
                      <a:pt x="2380" y="720"/>
                    </a:cubicBezTo>
                    <a:cubicBezTo>
                      <a:pt x="2380" y="720"/>
                      <a:pt x="2929" y="1620"/>
                      <a:pt x="2746" y="2340"/>
                    </a:cubicBezTo>
                    <a:cubicBezTo>
                      <a:pt x="2746" y="2340"/>
                      <a:pt x="2746" y="2340"/>
                      <a:pt x="2563" y="2520"/>
                    </a:cubicBezTo>
                    <a:cubicBezTo>
                      <a:pt x="2563" y="2520"/>
                      <a:pt x="2563" y="2520"/>
                      <a:pt x="2563" y="2520"/>
                    </a:cubicBezTo>
                    <a:cubicBezTo>
                      <a:pt x="2563" y="2520"/>
                      <a:pt x="2563" y="2700"/>
                      <a:pt x="2380" y="2700"/>
                    </a:cubicBezTo>
                    <a:cubicBezTo>
                      <a:pt x="2380" y="2700"/>
                      <a:pt x="2380" y="2700"/>
                      <a:pt x="2380" y="2700"/>
                    </a:cubicBezTo>
                    <a:cubicBezTo>
                      <a:pt x="2380" y="2700"/>
                      <a:pt x="2197" y="2880"/>
                      <a:pt x="2014" y="2880"/>
                    </a:cubicBezTo>
                    <a:cubicBezTo>
                      <a:pt x="2014" y="2880"/>
                      <a:pt x="2014" y="2880"/>
                      <a:pt x="2014" y="2880"/>
                    </a:cubicBezTo>
                    <a:cubicBezTo>
                      <a:pt x="2014" y="2880"/>
                      <a:pt x="2014" y="2880"/>
                      <a:pt x="2014" y="2880"/>
                    </a:cubicBezTo>
                    <a:cubicBezTo>
                      <a:pt x="2014" y="3060"/>
                      <a:pt x="2014" y="3060"/>
                      <a:pt x="2014" y="3240"/>
                    </a:cubicBezTo>
                    <a:cubicBezTo>
                      <a:pt x="2014" y="3240"/>
                      <a:pt x="2014" y="3240"/>
                      <a:pt x="2014" y="3240"/>
                    </a:cubicBezTo>
                    <a:cubicBezTo>
                      <a:pt x="2014" y="3240"/>
                      <a:pt x="2014" y="3420"/>
                      <a:pt x="2014" y="3420"/>
                    </a:cubicBezTo>
                    <a:cubicBezTo>
                      <a:pt x="2563" y="3780"/>
                      <a:pt x="2563" y="3780"/>
                      <a:pt x="2563" y="3780"/>
                    </a:cubicBezTo>
                    <a:cubicBezTo>
                      <a:pt x="2563" y="4140"/>
                      <a:pt x="2563" y="4140"/>
                      <a:pt x="2563" y="4140"/>
                    </a:cubicBezTo>
                    <a:cubicBezTo>
                      <a:pt x="2197" y="4860"/>
                      <a:pt x="1281" y="6480"/>
                      <a:pt x="549" y="6660"/>
                    </a:cubicBezTo>
                    <a:cubicBezTo>
                      <a:pt x="549" y="6660"/>
                      <a:pt x="549" y="6660"/>
                      <a:pt x="549" y="6660"/>
                    </a:cubicBezTo>
                    <a:cubicBezTo>
                      <a:pt x="549" y="6660"/>
                      <a:pt x="549" y="6660"/>
                      <a:pt x="549" y="6660"/>
                    </a:cubicBezTo>
                    <a:cubicBezTo>
                      <a:pt x="549" y="6660"/>
                      <a:pt x="549" y="6840"/>
                      <a:pt x="366" y="6840"/>
                    </a:cubicBezTo>
                    <a:cubicBezTo>
                      <a:pt x="366" y="6840"/>
                      <a:pt x="366" y="6840"/>
                      <a:pt x="366" y="6840"/>
                    </a:cubicBezTo>
                    <a:cubicBezTo>
                      <a:pt x="366" y="6840"/>
                      <a:pt x="183" y="6840"/>
                      <a:pt x="183" y="6840"/>
                    </a:cubicBezTo>
                    <a:cubicBezTo>
                      <a:pt x="183" y="7020"/>
                      <a:pt x="183" y="7020"/>
                      <a:pt x="0" y="7020"/>
                    </a:cubicBezTo>
                    <a:cubicBezTo>
                      <a:pt x="0" y="7020"/>
                      <a:pt x="0" y="7020"/>
                      <a:pt x="0" y="7020"/>
                    </a:cubicBezTo>
                    <a:cubicBezTo>
                      <a:pt x="183" y="8280"/>
                      <a:pt x="549" y="10080"/>
                      <a:pt x="1098" y="10440"/>
                    </a:cubicBezTo>
                    <a:cubicBezTo>
                      <a:pt x="2014" y="11160"/>
                      <a:pt x="2014" y="12060"/>
                      <a:pt x="2197" y="12780"/>
                    </a:cubicBezTo>
                    <a:cubicBezTo>
                      <a:pt x="2197" y="12960"/>
                      <a:pt x="2197" y="13140"/>
                      <a:pt x="2380" y="13320"/>
                    </a:cubicBezTo>
                    <a:cubicBezTo>
                      <a:pt x="2380" y="13500"/>
                      <a:pt x="2563" y="13680"/>
                      <a:pt x="2563" y="13860"/>
                    </a:cubicBezTo>
                    <a:cubicBezTo>
                      <a:pt x="2929" y="14220"/>
                      <a:pt x="3112" y="14580"/>
                      <a:pt x="2929" y="14940"/>
                    </a:cubicBezTo>
                    <a:cubicBezTo>
                      <a:pt x="2929" y="14940"/>
                      <a:pt x="2929" y="14940"/>
                      <a:pt x="2929" y="15120"/>
                    </a:cubicBezTo>
                    <a:cubicBezTo>
                      <a:pt x="2929" y="15120"/>
                      <a:pt x="2929" y="15120"/>
                      <a:pt x="2929" y="15120"/>
                    </a:cubicBezTo>
                    <a:cubicBezTo>
                      <a:pt x="3112" y="15120"/>
                      <a:pt x="3295" y="15120"/>
                      <a:pt x="3295" y="15300"/>
                    </a:cubicBezTo>
                    <a:cubicBezTo>
                      <a:pt x="3295" y="15300"/>
                      <a:pt x="3478" y="15300"/>
                      <a:pt x="3478" y="15300"/>
                    </a:cubicBezTo>
                    <a:cubicBezTo>
                      <a:pt x="3661" y="15300"/>
                      <a:pt x="3661" y="15480"/>
                      <a:pt x="3844" y="15480"/>
                    </a:cubicBezTo>
                    <a:cubicBezTo>
                      <a:pt x="4027" y="15660"/>
                      <a:pt x="4393" y="15660"/>
                      <a:pt x="4576" y="15840"/>
                    </a:cubicBezTo>
                    <a:cubicBezTo>
                      <a:pt x="5125" y="15840"/>
                      <a:pt x="7139" y="16560"/>
                      <a:pt x="7505" y="17100"/>
                    </a:cubicBezTo>
                    <a:cubicBezTo>
                      <a:pt x="7505" y="17100"/>
                      <a:pt x="7505" y="17100"/>
                      <a:pt x="7505" y="17100"/>
                    </a:cubicBezTo>
                    <a:cubicBezTo>
                      <a:pt x="7505" y="17100"/>
                      <a:pt x="7505" y="17100"/>
                      <a:pt x="7505" y="17100"/>
                    </a:cubicBezTo>
                    <a:cubicBezTo>
                      <a:pt x="7688" y="17100"/>
                      <a:pt x="7871" y="17100"/>
                      <a:pt x="8054" y="17100"/>
                    </a:cubicBezTo>
                    <a:cubicBezTo>
                      <a:pt x="8054" y="17100"/>
                      <a:pt x="8054" y="17100"/>
                      <a:pt x="8054" y="17100"/>
                    </a:cubicBezTo>
                    <a:cubicBezTo>
                      <a:pt x="8237" y="17100"/>
                      <a:pt x="8420" y="17100"/>
                      <a:pt x="8420" y="17100"/>
                    </a:cubicBezTo>
                    <a:cubicBezTo>
                      <a:pt x="8420" y="17100"/>
                      <a:pt x="8603" y="17100"/>
                      <a:pt x="8603" y="17100"/>
                    </a:cubicBezTo>
                    <a:cubicBezTo>
                      <a:pt x="8786" y="16920"/>
                      <a:pt x="9153" y="16920"/>
                      <a:pt x="9519" y="17280"/>
                    </a:cubicBezTo>
                    <a:cubicBezTo>
                      <a:pt x="9519" y="17280"/>
                      <a:pt x="9519" y="17280"/>
                      <a:pt x="9519" y="17280"/>
                    </a:cubicBezTo>
                    <a:cubicBezTo>
                      <a:pt x="9519" y="17280"/>
                      <a:pt x="9519" y="17280"/>
                      <a:pt x="9519" y="17280"/>
                    </a:cubicBezTo>
                    <a:cubicBezTo>
                      <a:pt x="9519" y="17280"/>
                      <a:pt x="9519" y="17280"/>
                      <a:pt x="9519" y="17280"/>
                    </a:cubicBezTo>
                    <a:cubicBezTo>
                      <a:pt x="10251" y="18000"/>
                      <a:pt x="10800" y="19800"/>
                      <a:pt x="10800" y="21060"/>
                    </a:cubicBezTo>
                    <a:cubicBezTo>
                      <a:pt x="10800" y="21060"/>
                      <a:pt x="10800" y="21240"/>
                      <a:pt x="10800" y="21240"/>
                    </a:cubicBezTo>
                    <a:cubicBezTo>
                      <a:pt x="10800" y="21240"/>
                      <a:pt x="10983" y="21240"/>
                      <a:pt x="10983" y="21240"/>
                    </a:cubicBezTo>
                    <a:cubicBezTo>
                      <a:pt x="10983" y="21240"/>
                      <a:pt x="11166" y="21240"/>
                      <a:pt x="11166" y="21240"/>
                    </a:cubicBezTo>
                    <a:cubicBezTo>
                      <a:pt x="11166" y="21240"/>
                      <a:pt x="11166" y="21240"/>
                      <a:pt x="11166" y="21240"/>
                    </a:cubicBezTo>
                    <a:cubicBezTo>
                      <a:pt x="11349" y="21240"/>
                      <a:pt x="11349" y="21240"/>
                      <a:pt x="11349" y="21240"/>
                    </a:cubicBezTo>
                    <a:cubicBezTo>
                      <a:pt x="11349" y="21240"/>
                      <a:pt x="11532" y="21240"/>
                      <a:pt x="11532" y="21240"/>
                    </a:cubicBezTo>
                    <a:cubicBezTo>
                      <a:pt x="11532" y="21240"/>
                      <a:pt x="11532" y="21240"/>
                      <a:pt x="11532" y="21240"/>
                    </a:cubicBezTo>
                    <a:cubicBezTo>
                      <a:pt x="11715" y="21240"/>
                      <a:pt x="11715" y="21240"/>
                      <a:pt x="11898" y="21060"/>
                    </a:cubicBezTo>
                    <a:cubicBezTo>
                      <a:pt x="12081" y="21060"/>
                      <a:pt x="12264" y="20880"/>
                      <a:pt x="12631" y="20880"/>
                    </a:cubicBezTo>
                    <a:cubicBezTo>
                      <a:pt x="12631" y="20880"/>
                      <a:pt x="12631" y="20880"/>
                      <a:pt x="12631" y="20880"/>
                    </a:cubicBezTo>
                    <a:cubicBezTo>
                      <a:pt x="12631" y="20880"/>
                      <a:pt x="12814" y="20880"/>
                      <a:pt x="12997" y="21060"/>
                    </a:cubicBezTo>
                    <a:cubicBezTo>
                      <a:pt x="12997" y="21060"/>
                      <a:pt x="13180" y="21060"/>
                      <a:pt x="13180" y="21060"/>
                    </a:cubicBezTo>
                    <a:cubicBezTo>
                      <a:pt x="13180" y="21060"/>
                      <a:pt x="13180" y="21060"/>
                      <a:pt x="13180" y="21060"/>
                    </a:cubicBezTo>
                    <a:cubicBezTo>
                      <a:pt x="13363" y="21240"/>
                      <a:pt x="13363" y="21240"/>
                      <a:pt x="13363" y="21240"/>
                    </a:cubicBezTo>
                    <a:cubicBezTo>
                      <a:pt x="13363" y="21240"/>
                      <a:pt x="13363" y="21240"/>
                      <a:pt x="13363" y="21240"/>
                    </a:cubicBezTo>
                    <a:cubicBezTo>
                      <a:pt x="13546" y="21420"/>
                      <a:pt x="13546" y="21420"/>
                      <a:pt x="13546" y="21600"/>
                    </a:cubicBezTo>
                    <a:cubicBezTo>
                      <a:pt x="13729" y="21600"/>
                      <a:pt x="14095" y="21600"/>
                      <a:pt x="14278" y="21420"/>
                    </a:cubicBezTo>
                    <a:cubicBezTo>
                      <a:pt x="14827" y="21420"/>
                      <a:pt x="15193" y="21240"/>
                      <a:pt x="15376" y="21420"/>
                    </a:cubicBezTo>
                    <a:cubicBezTo>
                      <a:pt x="15559" y="21420"/>
                      <a:pt x="15742" y="21420"/>
                      <a:pt x="16108" y="21420"/>
                    </a:cubicBezTo>
                    <a:cubicBezTo>
                      <a:pt x="16108" y="21420"/>
                      <a:pt x="16108" y="21420"/>
                      <a:pt x="16108" y="21420"/>
                    </a:cubicBezTo>
                    <a:cubicBezTo>
                      <a:pt x="16292" y="20700"/>
                      <a:pt x="16658" y="20340"/>
                      <a:pt x="17207" y="20520"/>
                    </a:cubicBezTo>
                    <a:cubicBezTo>
                      <a:pt x="17390" y="20520"/>
                      <a:pt x="17573" y="20520"/>
                      <a:pt x="17573" y="20520"/>
                    </a:cubicBezTo>
                    <a:cubicBezTo>
                      <a:pt x="17756" y="20700"/>
                      <a:pt x="17756" y="20700"/>
                      <a:pt x="17939" y="20700"/>
                    </a:cubicBezTo>
                    <a:cubicBezTo>
                      <a:pt x="17939" y="20700"/>
                      <a:pt x="17939" y="20700"/>
                      <a:pt x="18122" y="20520"/>
                    </a:cubicBezTo>
                    <a:cubicBezTo>
                      <a:pt x="18488" y="20340"/>
                      <a:pt x="18854" y="20340"/>
                      <a:pt x="19037" y="20340"/>
                    </a:cubicBezTo>
                    <a:cubicBezTo>
                      <a:pt x="19403" y="20340"/>
                      <a:pt x="19403" y="20340"/>
                      <a:pt x="19403"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769" y="20160"/>
                      <a:pt x="19769" y="20160"/>
                    </a:cubicBezTo>
                    <a:cubicBezTo>
                      <a:pt x="19769" y="20160"/>
                      <a:pt x="19769" y="20160"/>
                      <a:pt x="19769" y="20160"/>
                    </a:cubicBezTo>
                    <a:cubicBezTo>
                      <a:pt x="19769" y="20160"/>
                      <a:pt x="19769" y="20160"/>
                      <a:pt x="19769" y="20160"/>
                    </a:cubicBezTo>
                    <a:cubicBezTo>
                      <a:pt x="19769" y="20160"/>
                      <a:pt x="19769" y="19980"/>
                      <a:pt x="19769" y="19980"/>
                    </a:cubicBezTo>
                    <a:cubicBezTo>
                      <a:pt x="19769" y="19980"/>
                      <a:pt x="19769" y="19980"/>
                      <a:pt x="19769" y="19980"/>
                    </a:cubicBezTo>
                    <a:cubicBezTo>
                      <a:pt x="19953" y="19980"/>
                      <a:pt x="19953" y="19980"/>
                      <a:pt x="19953" y="19980"/>
                    </a:cubicBezTo>
                    <a:cubicBezTo>
                      <a:pt x="19953" y="19980"/>
                      <a:pt x="19953" y="19980"/>
                      <a:pt x="19953" y="19980"/>
                    </a:cubicBezTo>
                    <a:cubicBezTo>
                      <a:pt x="19953" y="19980"/>
                      <a:pt x="19953" y="19980"/>
                      <a:pt x="19953" y="19980"/>
                    </a:cubicBezTo>
                    <a:cubicBezTo>
                      <a:pt x="19953" y="19980"/>
                      <a:pt x="20136" y="19980"/>
                      <a:pt x="20136" y="19800"/>
                    </a:cubicBezTo>
                    <a:cubicBezTo>
                      <a:pt x="20136" y="19800"/>
                      <a:pt x="20136" y="19800"/>
                      <a:pt x="20136" y="19800"/>
                    </a:cubicBezTo>
                    <a:cubicBezTo>
                      <a:pt x="20136" y="19800"/>
                      <a:pt x="20136" y="19800"/>
                      <a:pt x="20319" y="19800"/>
                    </a:cubicBezTo>
                    <a:cubicBezTo>
                      <a:pt x="20319" y="19800"/>
                      <a:pt x="20319" y="19800"/>
                      <a:pt x="20319" y="19800"/>
                    </a:cubicBezTo>
                    <a:cubicBezTo>
                      <a:pt x="20319" y="19800"/>
                      <a:pt x="20319" y="19800"/>
                      <a:pt x="20502" y="19620"/>
                    </a:cubicBezTo>
                    <a:cubicBezTo>
                      <a:pt x="20502" y="19620"/>
                      <a:pt x="20502" y="19620"/>
                      <a:pt x="20502" y="19620"/>
                    </a:cubicBezTo>
                    <a:cubicBezTo>
                      <a:pt x="20502" y="19620"/>
                      <a:pt x="20685" y="19620"/>
                      <a:pt x="20685" y="19620"/>
                    </a:cubicBezTo>
                    <a:cubicBezTo>
                      <a:pt x="20685" y="19620"/>
                      <a:pt x="20685" y="19620"/>
                      <a:pt x="20868" y="19440"/>
                    </a:cubicBezTo>
                    <a:cubicBezTo>
                      <a:pt x="20868" y="19440"/>
                      <a:pt x="20868" y="19440"/>
                      <a:pt x="20868" y="19440"/>
                    </a:cubicBezTo>
                    <a:cubicBezTo>
                      <a:pt x="21051" y="19440"/>
                      <a:pt x="21051" y="19440"/>
                      <a:pt x="21051" y="19440"/>
                    </a:cubicBezTo>
                    <a:cubicBezTo>
                      <a:pt x="21051" y="19440"/>
                      <a:pt x="21234" y="19260"/>
                      <a:pt x="21234" y="19260"/>
                    </a:cubicBezTo>
                    <a:cubicBezTo>
                      <a:pt x="21234" y="19260"/>
                      <a:pt x="21417" y="19260"/>
                      <a:pt x="21417" y="19260"/>
                    </a:cubicBezTo>
                    <a:cubicBezTo>
                      <a:pt x="21417" y="19260"/>
                      <a:pt x="21417" y="19260"/>
                      <a:pt x="21600" y="19260"/>
                    </a:cubicBezTo>
                    <a:cubicBezTo>
                      <a:pt x="21600" y="19080"/>
                      <a:pt x="21600" y="19080"/>
                      <a:pt x="21600" y="19080"/>
                    </a:cubicBezTo>
                    <a:cubicBezTo>
                      <a:pt x="21600" y="18900"/>
                      <a:pt x="21417" y="18900"/>
                      <a:pt x="21234" y="18720"/>
                    </a:cubicBezTo>
                    <a:cubicBezTo>
                      <a:pt x="20868" y="18540"/>
                      <a:pt x="20319" y="18360"/>
                      <a:pt x="20136" y="17460"/>
                    </a:cubicBezTo>
                    <a:cubicBezTo>
                      <a:pt x="20136" y="16920"/>
                      <a:pt x="19953" y="16740"/>
                      <a:pt x="19769" y="16560"/>
                    </a:cubicBezTo>
                    <a:cubicBezTo>
                      <a:pt x="19586" y="16200"/>
                      <a:pt x="19403" y="16020"/>
                      <a:pt x="19403" y="15480"/>
                    </a:cubicBezTo>
                    <a:cubicBezTo>
                      <a:pt x="19403" y="15120"/>
                      <a:pt x="19403" y="15120"/>
                      <a:pt x="19403" y="15120"/>
                    </a:cubicBezTo>
                    <a:cubicBezTo>
                      <a:pt x="19403" y="14760"/>
                      <a:pt x="19403" y="14220"/>
                      <a:pt x="19403" y="14040"/>
                    </a:cubicBezTo>
                    <a:cubicBezTo>
                      <a:pt x="19220" y="14040"/>
                      <a:pt x="19220" y="13860"/>
                      <a:pt x="19037" y="13680"/>
                    </a:cubicBezTo>
                    <a:cubicBezTo>
                      <a:pt x="19037" y="13320"/>
                      <a:pt x="19220" y="12600"/>
                      <a:pt x="19586" y="12060"/>
                    </a:cubicBezTo>
                    <a:cubicBezTo>
                      <a:pt x="19769" y="11880"/>
                      <a:pt x="19769" y="11880"/>
                      <a:pt x="19769" y="11880"/>
                    </a:cubicBezTo>
                    <a:cubicBezTo>
                      <a:pt x="19769" y="11880"/>
                      <a:pt x="19403" y="11700"/>
                      <a:pt x="19403" y="11700"/>
                    </a:cubicBezTo>
                    <a:cubicBezTo>
                      <a:pt x="19037" y="11520"/>
                      <a:pt x="18671" y="11160"/>
                      <a:pt x="18488" y="10620"/>
                    </a:cubicBezTo>
                    <a:cubicBezTo>
                      <a:pt x="18488" y="10440"/>
                      <a:pt x="18305" y="10080"/>
                      <a:pt x="19403" y="7560"/>
                    </a:cubicBezTo>
                    <a:cubicBezTo>
                      <a:pt x="19220" y="7560"/>
                      <a:pt x="19220" y="7560"/>
                      <a:pt x="19220" y="7380"/>
                    </a:cubicBezTo>
                    <a:cubicBezTo>
                      <a:pt x="19037" y="7380"/>
                      <a:pt x="18854" y="7200"/>
                      <a:pt x="18854" y="7200"/>
                    </a:cubicBezTo>
                    <a:cubicBezTo>
                      <a:pt x="18671" y="7200"/>
                      <a:pt x="18671" y="7020"/>
                      <a:pt x="18488" y="7020"/>
                    </a:cubicBezTo>
                    <a:cubicBezTo>
                      <a:pt x="18305" y="6840"/>
                      <a:pt x="18305" y="6840"/>
                      <a:pt x="18305" y="6840"/>
                    </a:cubicBezTo>
                    <a:cubicBezTo>
                      <a:pt x="18122" y="6660"/>
                      <a:pt x="17939" y="6660"/>
                      <a:pt x="17756" y="6480"/>
                    </a:cubicBezTo>
                    <a:cubicBezTo>
                      <a:pt x="17756" y="6480"/>
                      <a:pt x="17756" y="6480"/>
                      <a:pt x="17756" y="6480"/>
                    </a:cubicBezTo>
                    <a:cubicBezTo>
                      <a:pt x="17573" y="6300"/>
                      <a:pt x="17390" y="6300"/>
                      <a:pt x="17390" y="6120"/>
                    </a:cubicBezTo>
                    <a:cubicBezTo>
                      <a:pt x="17207" y="6120"/>
                      <a:pt x="17207" y="6120"/>
                      <a:pt x="17207" y="6120"/>
                    </a:cubicBezTo>
                    <a:cubicBezTo>
                      <a:pt x="17024" y="5940"/>
                      <a:pt x="17024" y="5940"/>
                      <a:pt x="16841" y="5940"/>
                    </a:cubicBezTo>
                    <a:cubicBezTo>
                      <a:pt x="16841" y="5760"/>
                      <a:pt x="16841" y="5760"/>
                      <a:pt x="16658" y="5760"/>
                    </a:cubicBezTo>
                    <a:cubicBezTo>
                      <a:pt x="16658" y="5760"/>
                      <a:pt x="16658" y="5580"/>
                      <a:pt x="16475" y="5580"/>
                    </a:cubicBezTo>
                    <a:cubicBezTo>
                      <a:pt x="16475" y="5580"/>
                      <a:pt x="16475" y="5580"/>
                      <a:pt x="16475" y="5580"/>
                    </a:cubicBezTo>
                    <a:cubicBezTo>
                      <a:pt x="16292" y="5580"/>
                      <a:pt x="16292" y="5580"/>
                      <a:pt x="16292" y="5580"/>
                    </a:cubicBezTo>
                    <a:cubicBezTo>
                      <a:pt x="16292" y="5400"/>
                      <a:pt x="16108" y="5220"/>
                      <a:pt x="16108" y="5220"/>
                    </a:cubicBezTo>
                    <a:cubicBezTo>
                      <a:pt x="15925" y="5220"/>
                      <a:pt x="15925" y="5220"/>
                      <a:pt x="15925" y="5220"/>
                    </a:cubicBezTo>
                    <a:cubicBezTo>
                      <a:pt x="16108" y="3960"/>
                      <a:pt x="16108" y="3960"/>
                      <a:pt x="16108" y="3960"/>
                    </a:cubicBezTo>
                    <a:cubicBezTo>
                      <a:pt x="8969" y="180"/>
                      <a:pt x="8969" y="180"/>
                      <a:pt x="8969" y="180"/>
                    </a:cubicBezTo>
                    <a:cubicBezTo>
                      <a:pt x="8786" y="1080"/>
                      <a:pt x="8420" y="1620"/>
                      <a:pt x="7871" y="1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58" name="Shape 8858"/>
              <p:cNvSpPr/>
              <p:nvPr/>
            </p:nvSpPr>
            <p:spPr>
              <a:xfrm>
                <a:off x="376280" y="8314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21600" y="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59" name="Shape 8859"/>
              <p:cNvSpPr/>
              <p:nvPr/>
            </p:nvSpPr>
            <p:spPr>
              <a:xfrm>
                <a:off x="382054" y="8333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60" name="Shape 8860"/>
              <p:cNvSpPr/>
              <p:nvPr/>
            </p:nvSpPr>
            <p:spPr>
              <a:xfrm>
                <a:off x="371468" y="7005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61" name="Shape 8861"/>
              <p:cNvSpPr/>
              <p:nvPr/>
            </p:nvSpPr>
            <p:spPr>
              <a:xfrm>
                <a:off x="366657" y="7044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62" name="Shape 8862"/>
              <p:cNvSpPr/>
              <p:nvPr/>
            </p:nvSpPr>
            <p:spPr>
              <a:xfrm>
                <a:off x="369544" y="70251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63" name="Shape 8863"/>
              <p:cNvSpPr/>
              <p:nvPr/>
            </p:nvSpPr>
            <p:spPr>
              <a:xfrm>
                <a:off x="508123" y="7304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10800"/>
                      <a:pt x="21600" y="21600"/>
                    </a:cubicBezTo>
                    <a:cubicBezTo>
                      <a:pt x="21600" y="108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64" name="Shape 8864"/>
              <p:cNvSpPr/>
              <p:nvPr/>
            </p:nvSpPr>
            <p:spPr>
              <a:xfrm>
                <a:off x="512934" y="73523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65" name="Shape 8865"/>
              <p:cNvSpPr/>
              <p:nvPr/>
            </p:nvSpPr>
            <p:spPr>
              <a:xfrm>
                <a:off x="529295" y="7467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66" name="Shape 8866"/>
              <p:cNvSpPr/>
              <p:nvPr/>
            </p:nvSpPr>
            <p:spPr>
              <a:xfrm>
                <a:off x="517746" y="7444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67" name="Shape 8867"/>
              <p:cNvSpPr/>
              <p:nvPr/>
            </p:nvSpPr>
            <p:spPr>
              <a:xfrm>
                <a:off x="536031" y="75063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21600"/>
                      <a:pt x="21600" y="21600"/>
                    </a:cubicBezTo>
                    <a:cubicBezTo>
                      <a:pt x="108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68" name="Shape 8868"/>
              <p:cNvSpPr/>
              <p:nvPr/>
            </p:nvSpPr>
            <p:spPr>
              <a:xfrm>
                <a:off x="384941" y="675572"/>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8869" name="Shape 8869"/>
              <p:cNvSpPr/>
              <p:nvPr/>
            </p:nvSpPr>
            <p:spPr>
              <a:xfrm>
                <a:off x="346447" y="7521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70" name="Shape 8870"/>
              <p:cNvSpPr/>
              <p:nvPr/>
            </p:nvSpPr>
            <p:spPr>
              <a:xfrm>
                <a:off x="348372" y="7448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71" name="Shape 8871"/>
              <p:cNvSpPr/>
              <p:nvPr/>
            </p:nvSpPr>
            <p:spPr>
              <a:xfrm>
                <a:off x="371082" y="7073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72" name="Shape 8872"/>
              <p:cNvSpPr/>
              <p:nvPr/>
            </p:nvSpPr>
            <p:spPr>
              <a:xfrm>
                <a:off x="546617" y="8786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73" name="Shape 8873"/>
              <p:cNvSpPr/>
              <p:nvPr/>
            </p:nvSpPr>
            <p:spPr>
              <a:xfrm>
                <a:off x="560090" y="87920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74" name="Shape 8874"/>
              <p:cNvSpPr/>
              <p:nvPr/>
            </p:nvSpPr>
            <p:spPr>
              <a:xfrm>
                <a:off x="459618" y="8911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75" name="Shape 8875"/>
              <p:cNvSpPr/>
              <p:nvPr/>
            </p:nvSpPr>
            <p:spPr>
              <a:xfrm>
                <a:off x="458080" y="8984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76" name="Shape 8876"/>
              <p:cNvSpPr/>
              <p:nvPr/>
            </p:nvSpPr>
            <p:spPr>
              <a:xfrm>
                <a:off x="456156" y="8984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77" name="Shape 8877"/>
              <p:cNvSpPr/>
              <p:nvPr/>
            </p:nvSpPr>
            <p:spPr>
              <a:xfrm>
                <a:off x="542767" y="88690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78" name="Shape 8878"/>
              <p:cNvSpPr/>
              <p:nvPr/>
            </p:nvSpPr>
            <p:spPr>
              <a:xfrm>
                <a:off x="548155" y="8815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79" name="Shape 8879"/>
              <p:cNvSpPr/>
              <p:nvPr/>
            </p:nvSpPr>
            <p:spPr>
              <a:xfrm>
                <a:off x="556240" y="8738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80" name="Shape 8880"/>
              <p:cNvSpPr/>
              <p:nvPr/>
            </p:nvSpPr>
            <p:spPr>
              <a:xfrm>
                <a:off x="477327" y="8911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8882" name="Shape 8882"/>
            <p:cNvSpPr/>
            <p:nvPr/>
          </p:nvSpPr>
          <p:spPr>
            <a:xfrm>
              <a:off x="1086223" y="10503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10800"/>
                    <a:pt x="4320" y="10800"/>
                    <a:pt x="4320" y="21600"/>
                  </a:cubicBezTo>
                  <a:cubicBezTo>
                    <a:pt x="8640" y="21600"/>
                    <a:pt x="17280" y="21600"/>
                    <a:pt x="21600" y="10800"/>
                  </a:cubicBezTo>
                  <a:cubicBezTo>
                    <a:pt x="17280" y="21600"/>
                    <a:pt x="8640" y="21600"/>
                    <a:pt x="4320" y="21600"/>
                  </a:cubicBezTo>
                  <a:cubicBezTo>
                    <a:pt x="4320" y="10800"/>
                    <a:pt x="432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83" name="Shape 8883"/>
            <p:cNvSpPr/>
            <p:nvPr/>
          </p:nvSpPr>
          <p:spPr>
            <a:xfrm>
              <a:off x="1075637" y="104550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0"/>
                    <a:pt x="21600" y="21600"/>
                  </a:cubicBezTo>
                  <a:cubicBezTo>
                    <a:pt x="108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84" name="Shape 8884"/>
            <p:cNvSpPr/>
            <p:nvPr/>
          </p:nvSpPr>
          <p:spPr>
            <a:xfrm>
              <a:off x="1151663" y="104126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85" name="Shape 8885"/>
            <p:cNvSpPr/>
            <p:nvPr/>
          </p:nvSpPr>
          <p:spPr>
            <a:xfrm>
              <a:off x="1078524" y="10528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86" name="Shape 8886"/>
            <p:cNvSpPr/>
            <p:nvPr/>
          </p:nvSpPr>
          <p:spPr>
            <a:xfrm>
              <a:off x="1153588" y="10339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87" name="Shape 8887"/>
            <p:cNvSpPr/>
            <p:nvPr/>
          </p:nvSpPr>
          <p:spPr>
            <a:xfrm>
              <a:off x="1155512" y="10393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88" name="Shape 8888"/>
            <p:cNvSpPr/>
            <p:nvPr/>
          </p:nvSpPr>
          <p:spPr>
            <a:xfrm>
              <a:off x="1020396" y="1037417"/>
              <a:ext cx="59201" cy="128957"/>
            </a:xfrm>
            <a:custGeom>
              <a:avLst/>
              <a:gdLst/>
              <a:ahLst/>
              <a:cxnLst>
                <a:cxn ang="0">
                  <a:pos x="wd2" y="hd2"/>
                </a:cxn>
                <a:cxn ang="5400000">
                  <a:pos x="wd2" y="hd2"/>
                </a:cxn>
                <a:cxn ang="10800000">
                  <a:pos x="wd2" y="hd2"/>
                </a:cxn>
                <a:cxn ang="16200000">
                  <a:pos x="wd2" y="hd2"/>
                </a:cxn>
              </a:cxnLst>
              <a:rect l="0" t="0" r="r" b="b"/>
              <a:pathLst>
                <a:path w="21431" h="21600" fill="norm" stroke="1" extrusionOk="0">
                  <a:moveTo>
                    <a:pt x="6750" y="617"/>
                  </a:moveTo>
                  <a:cubicBezTo>
                    <a:pt x="6075" y="617"/>
                    <a:pt x="6075" y="617"/>
                    <a:pt x="6075" y="617"/>
                  </a:cubicBezTo>
                  <a:cubicBezTo>
                    <a:pt x="6075" y="617"/>
                    <a:pt x="6075" y="617"/>
                    <a:pt x="6075" y="617"/>
                  </a:cubicBezTo>
                  <a:cubicBezTo>
                    <a:pt x="6075" y="617"/>
                    <a:pt x="6075" y="617"/>
                    <a:pt x="6075" y="617"/>
                  </a:cubicBezTo>
                  <a:cubicBezTo>
                    <a:pt x="6075" y="926"/>
                    <a:pt x="5400" y="926"/>
                    <a:pt x="5400" y="926"/>
                  </a:cubicBezTo>
                  <a:cubicBezTo>
                    <a:pt x="5400" y="926"/>
                    <a:pt x="5400" y="926"/>
                    <a:pt x="5400" y="926"/>
                  </a:cubicBezTo>
                  <a:cubicBezTo>
                    <a:pt x="5400" y="926"/>
                    <a:pt x="5400" y="926"/>
                    <a:pt x="4725" y="926"/>
                  </a:cubicBezTo>
                  <a:cubicBezTo>
                    <a:pt x="4725" y="926"/>
                    <a:pt x="4725" y="926"/>
                    <a:pt x="4725" y="926"/>
                  </a:cubicBezTo>
                  <a:cubicBezTo>
                    <a:pt x="4050" y="926"/>
                    <a:pt x="4050" y="926"/>
                    <a:pt x="4050" y="926"/>
                  </a:cubicBezTo>
                  <a:cubicBezTo>
                    <a:pt x="3375" y="1851"/>
                    <a:pt x="3375" y="5554"/>
                    <a:pt x="4050" y="5863"/>
                  </a:cubicBezTo>
                  <a:cubicBezTo>
                    <a:pt x="4725" y="6480"/>
                    <a:pt x="4725" y="6789"/>
                    <a:pt x="4725" y="6789"/>
                  </a:cubicBezTo>
                  <a:cubicBezTo>
                    <a:pt x="4050" y="7406"/>
                    <a:pt x="3375" y="7406"/>
                    <a:pt x="2025" y="7406"/>
                  </a:cubicBezTo>
                  <a:cubicBezTo>
                    <a:pt x="2025" y="7406"/>
                    <a:pt x="1350" y="7406"/>
                    <a:pt x="1350" y="7406"/>
                  </a:cubicBezTo>
                  <a:cubicBezTo>
                    <a:pt x="1350" y="8331"/>
                    <a:pt x="1350" y="10183"/>
                    <a:pt x="0" y="10800"/>
                  </a:cubicBezTo>
                  <a:cubicBezTo>
                    <a:pt x="0" y="11109"/>
                    <a:pt x="675" y="11109"/>
                    <a:pt x="675" y="11417"/>
                  </a:cubicBezTo>
                  <a:cubicBezTo>
                    <a:pt x="675" y="11417"/>
                    <a:pt x="675" y="11726"/>
                    <a:pt x="1350" y="11726"/>
                  </a:cubicBezTo>
                  <a:cubicBezTo>
                    <a:pt x="1350" y="11726"/>
                    <a:pt x="1350" y="11726"/>
                    <a:pt x="1350" y="11726"/>
                  </a:cubicBezTo>
                  <a:cubicBezTo>
                    <a:pt x="1350" y="11726"/>
                    <a:pt x="1350" y="11726"/>
                    <a:pt x="2025" y="12034"/>
                  </a:cubicBezTo>
                  <a:cubicBezTo>
                    <a:pt x="2025" y="12034"/>
                    <a:pt x="2025" y="12034"/>
                    <a:pt x="2025" y="12034"/>
                  </a:cubicBezTo>
                  <a:cubicBezTo>
                    <a:pt x="2025" y="12034"/>
                    <a:pt x="2700" y="12343"/>
                    <a:pt x="2700" y="12343"/>
                  </a:cubicBezTo>
                  <a:cubicBezTo>
                    <a:pt x="3375" y="12651"/>
                    <a:pt x="4725" y="13269"/>
                    <a:pt x="5400" y="13269"/>
                  </a:cubicBezTo>
                  <a:cubicBezTo>
                    <a:pt x="5400" y="13269"/>
                    <a:pt x="6075" y="13269"/>
                    <a:pt x="6075" y="13269"/>
                  </a:cubicBezTo>
                  <a:cubicBezTo>
                    <a:pt x="6750" y="12960"/>
                    <a:pt x="8100" y="12960"/>
                    <a:pt x="9450" y="12960"/>
                  </a:cubicBezTo>
                  <a:cubicBezTo>
                    <a:pt x="11475" y="12960"/>
                    <a:pt x="12150" y="13269"/>
                    <a:pt x="12825" y="14194"/>
                  </a:cubicBezTo>
                  <a:cubicBezTo>
                    <a:pt x="13500" y="15120"/>
                    <a:pt x="12825" y="16354"/>
                    <a:pt x="12150" y="17280"/>
                  </a:cubicBezTo>
                  <a:cubicBezTo>
                    <a:pt x="11475" y="17897"/>
                    <a:pt x="11475" y="18514"/>
                    <a:pt x="11475" y="18514"/>
                  </a:cubicBezTo>
                  <a:cubicBezTo>
                    <a:pt x="11475" y="18823"/>
                    <a:pt x="11475" y="18823"/>
                    <a:pt x="11475" y="18823"/>
                  </a:cubicBezTo>
                  <a:cubicBezTo>
                    <a:pt x="12150" y="19440"/>
                    <a:pt x="13500" y="20674"/>
                    <a:pt x="15525" y="21600"/>
                  </a:cubicBezTo>
                  <a:cubicBezTo>
                    <a:pt x="14850" y="20674"/>
                    <a:pt x="15525" y="20057"/>
                    <a:pt x="16875" y="19440"/>
                  </a:cubicBezTo>
                  <a:cubicBezTo>
                    <a:pt x="17550" y="18823"/>
                    <a:pt x="18900" y="18823"/>
                    <a:pt x="19575" y="18823"/>
                  </a:cubicBezTo>
                  <a:cubicBezTo>
                    <a:pt x="20250" y="18823"/>
                    <a:pt x="20925" y="18823"/>
                    <a:pt x="20250" y="17589"/>
                  </a:cubicBezTo>
                  <a:cubicBezTo>
                    <a:pt x="20250" y="16354"/>
                    <a:pt x="20925" y="15737"/>
                    <a:pt x="20925" y="15429"/>
                  </a:cubicBezTo>
                  <a:cubicBezTo>
                    <a:pt x="21600" y="14811"/>
                    <a:pt x="21600" y="14811"/>
                    <a:pt x="20925" y="14503"/>
                  </a:cubicBezTo>
                  <a:cubicBezTo>
                    <a:pt x="20250" y="14503"/>
                    <a:pt x="20250" y="14194"/>
                    <a:pt x="20250" y="14194"/>
                  </a:cubicBezTo>
                  <a:cubicBezTo>
                    <a:pt x="19575" y="14194"/>
                    <a:pt x="19575" y="14194"/>
                    <a:pt x="19575" y="13886"/>
                  </a:cubicBezTo>
                  <a:cubicBezTo>
                    <a:pt x="19575" y="13886"/>
                    <a:pt x="19575" y="13886"/>
                    <a:pt x="18900" y="13577"/>
                  </a:cubicBezTo>
                  <a:cubicBezTo>
                    <a:pt x="18900" y="13577"/>
                    <a:pt x="18900" y="13577"/>
                    <a:pt x="18900" y="13577"/>
                  </a:cubicBezTo>
                  <a:cubicBezTo>
                    <a:pt x="18225" y="13577"/>
                    <a:pt x="18225" y="13269"/>
                    <a:pt x="17550" y="13269"/>
                  </a:cubicBezTo>
                  <a:cubicBezTo>
                    <a:pt x="16875" y="13269"/>
                    <a:pt x="16875" y="13577"/>
                    <a:pt x="15525" y="13577"/>
                  </a:cubicBezTo>
                  <a:cubicBezTo>
                    <a:pt x="15525" y="13577"/>
                    <a:pt x="15525" y="13577"/>
                    <a:pt x="15525" y="13577"/>
                  </a:cubicBezTo>
                  <a:cubicBezTo>
                    <a:pt x="12150" y="13577"/>
                    <a:pt x="8100" y="9566"/>
                    <a:pt x="7425" y="7406"/>
                  </a:cubicBezTo>
                  <a:cubicBezTo>
                    <a:pt x="6750" y="6171"/>
                    <a:pt x="7425" y="5246"/>
                    <a:pt x="8100" y="4320"/>
                  </a:cubicBezTo>
                  <a:cubicBezTo>
                    <a:pt x="8775" y="3394"/>
                    <a:pt x="9450" y="2469"/>
                    <a:pt x="8100" y="1234"/>
                  </a:cubicBezTo>
                  <a:cubicBezTo>
                    <a:pt x="7425" y="926"/>
                    <a:pt x="7425" y="309"/>
                    <a:pt x="6750" y="0"/>
                  </a:cubicBezTo>
                  <a:cubicBezTo>
                    <a:pt x="6750" y="0"/>
                    <a:pt x="6750" y="0"/>
                    <a:pt x="6750" y="0"/>
                  </a:cubicBezTo>
                  <a:cubicBezTo>
                    <a:pt x="6750" y="309"/>
                    <a:pt x="6750" y="309"/>
                    <a:pt x="6750" y="309"/>
                  </a:cubicBezTo>
                  <a:cubicBezTo>
                    <a:pt x="6750" y="617"/>
                    <a:pt x="6750" y="617"/>
                    <a:pt x="6750" y="6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89" name="Shape 8889"/>
            <p:cNvSpPr/>
            <p:nvPr/>
          </p:nvSpPr>
          <p:spPr>
            <a:xfrm>
              <a:off x="1029444" y="10175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5400"/>
                    <a:pt x="10800" y="10800"/>
                    <a:pt x="21600" y="21600"/>
                  </a:cubicBezTo>
                  <a:cubicBezTo>
                    <a:pt x="21600" y="21600"/>
                    <a:pt x="21600" y="21600"/>
                    <a:pt x="21600" y="21600"/>
                  </a:cubicBezTo>
                  <a:cubicBezTo>
                    <a:pt x="10800" y="10800"/>
                    <a:pt x="10800" y="5400"/>
                    <a:pt x="10800" y="0"/>
                  </a:cubicBezTo>
                  <a:cubicBezTo>
                    <a:pt x="10800" y="0"/>
                    <a:pt x="10800" y="0"/>
                    <a:pt x="10800" y="0"/>
                  </a:cubicBezTo>
                  <a:cubicBezTo>
                    <a:pt x="10800" y="0"/>
                    <a:pt x="0" y="0"/>
                    <a:pt x="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90" name="Shape 8890"/>
            <p:cNvSpPr/>
            <p:nvPr/>
          </p:nvSpPr>
          <p:spPr>
            <a:xfrm>
              <a:off x="1030406" y="10349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91" name="Shape 8891"/>
            <p:cNvSpPr/>
            <p:nvPr/>
          </p:nvSpPr>
          <p:spPr>
            <a:xfrm>
              <a:off x="1037719" y="10320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892" name="Shape 8892"/>
            <p:cNvSpPr/>
            <p:nvPr/>
          </p:nvSpPr>
          <p:spPr>
            <a:xfrm>
              <a:off x="1029444" y="10175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0800"/>
                    <a:pt x="10800" y="5400"/>
                    <a:pt x="0" y="0"/>
                  </a:cubicBezTo>
                  <a:cubicBezTo>
                    <a:pt x="10800" y="5400"/>
                    <a:pt x="108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93" name="Shape 8893"/>
            <p:cNvSpPr/>
            <p:nvPr/>
          </p:nvSpPr>
          <p:spPr>
            <a:xfrm>
              <a:off x="1028481" y="104126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894" name="Shape 8894"/>
            <p:cNvSpPr/>
            <p:nvPr/>
          </p:nvSpPr>
          <p:spPr>
            <a:xfrm>
              <a:off x="1070825" y="11167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95" name="Shape 8895"/>
            <p:cNvSpPr/>
            <p:nvPr/>
          </p:nvSpPr>
          <p:spPr>
            <a:xfrm>
              <a:off x="1018858" y="11013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96" name="Shape 8896"/>
            <p:cNvSpPr/>
            <p:nvPr/>
          </p:nvSpPr>
          <p:spPr>
            <a:xfrm>
              <a:off x="1066976" y="111286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97" name="Shape 8897"/>
            <p:cNvSpPr/>
            <p:nvPr/>
          </p:nvSpPr>
          <p:spPr>
            <a:xfrm>
              <a:off x="1020783" y="11032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898" name="Shape 8898"/>
            <p:cNvSpPr/>
            <p:nvPr/>
          </p:nvSpPr>
          <p:spPr>
            <a:xfrm>
              <a:off x="1064089" y="11109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8940" name="Group 8940"/>
          <p:cNvGrpSpPr/>
          <p:nvPr/>
        </p:nvGrpSpPr>
        <p:grpSpPr>
          <a:xfrm>
            <a:off x="6506964" y="4245976"/>
            <a:ext cx="1577432" cy="1394811"/>
            <a:chOff x="0" y="0"/>
            <a:chExt cx="1577430" cy="1394809"/>
          </a:xfrm>
        </p:grpSpPr>
        <p:sp>
          <p:nvSpPr>
            <p:cNvPr id="8900" name="Shape 8900"/>
            <p:cNvSpPr/>
            <p:nvPr/>
          </p:nvSpPr>
          <p:spPr>
            <a:xfrm>
              <a:off x="1047134" y="1199427"/>
              <a:ext cx="530297" cy="1953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076" y="8585"/>
                  </a:moveTo>
                  <a:cubicBezTo>
                    <a:pt x="21076" y="8308"/>
                    <a:pt x="21076" y="7754"/>
                    <a:pt x="21181" y="7477"/>
                  </a:cubicBezTo>
                  <a:cubicBezTo>
                    <a:pt x="21181" y="7477"/>
                    <a:pt x="21181" y="7200"/>
                    <a:pt x="21181" y="7200"/>
                  </a:cubicBezTo>
                  <a:cubicBezTo>
                    <a:pt x="21181" y="7200"/>
                    <a:pt x="21181" y="7200"/>
                    <a:pt x="21181" y="7200"/>
                  </a:cubicBezTo>
                  <a:cubicBezTo>
                    <a:pt x="21181" y="7200"/>
                    <a:pt x="21181" y="7200"/>
                    <a:pt x="21181" y="7200"/>
                  </a:cubicBezTo>
                  <a:cubicBezTo>
                    <a:pt x="21181" y="7200"/>
                    <a:pt x="21181" y="7200"/>
                    <a:pt x="21181" y="7200"/>
                  </a:cubicBezTo>
                  <a:cubicBezTo>
                    <a:pt x="21181" y="7200"/>
                    <a:pt x="21076" y="6923"/>
                    <a:pt x="21076" y="6923"/>
                  </a:cubicBezTo>
                  <a:cubicBezTo>
                    <a:pt x="21076" y="7200"/>
                    <a:pt x="21076" y="6923"/>
                    <a:pt x="21076" y="6923"/>
                  </a:cubicBezTo>
                  <a:cubicBezTo>
                    <a:pt x="20971" y="6923"/>
                    <a:pt x="20971" y="6923"/>
                    <a:pt x="20971" y="6923"/>
                  </a:cubicBezTo>
                  <a:cubicBezTo>
                    <a:pt x="20761" y="6923"/>
                    <a:pt x="20342" y="6923"/>
                    <a:pt x="20132" y="5815"/>
                  </a:cubicBezTo>
                  <a:cubicBezTo>
                    <a:pt x="20027" y="5262"/>
                    <a:pt x="20027" y="4708"/>
                    <a:pt x="20027" y="4431"/>
                  </a:cubicBezTo>
                  <a:cubicBezTo>
                    <a:pt x="20027" y="3877"/>
                    <a:pt x="20027" y="3877"/>
                    <a:pt x="19922" y="3323"/>
                  </a:cubicBezTo>
                  <a:cubicBezTo>
                    <a:pt x="19922" y="3323"/>
                    <a:pt x="19922" y="3323"/>
                    <a:pt x="19922" y="3323"/>
                  </a:cubicBezTo>
                  <a:cubicBezTo>
                    <a:pt x="19922" y="3323"/>
                    <a:pt x="19922" y="3323"/>
                    <a:pt x="19817" y="3323"/>
                  </a:cubicBezTo>
                  <a:cubicBezTo>
                    <a:pt x="19817" y="3046"/>
                    <a:pt x="19713" y="2769"/>
                    <a:pt x="19713" y="2492"/>
                  </a:cubicBezTo>
                  <a:cubicBezTo>
                    <a:pt x="19608" y="1938"/>
                    <a:pt x="19398" y="1662"/>
                    <a:pt x="19398" y="1662"/>
                  </a:cubicBezTo>
                  <a:cubicBezTo>
                    <a:pt x="19293" y="1662"/>
                    <a:pt x="19293" y="1662"/>
                    <a:pt x="19293" y="1662"/>
                  </a:cubicBezTo>
                  <a:cubicBezTo>
                    <a:pt x="19188" y="1662"/>
                    <a:pt x="19083" y="1938"/>
                    <a:pt x="18664" y="1938"/>
                  </a:cubicBezTo>
                  <a:cubicBezTo>
                    <a:pt x="18559" y="1938"/>
                    <a:pt x="18454" y="1938"/>
                    <a:pt x="18350" y="1938"/>
                  </a:cubicBezTo>
                  <a:cubicBezTo>
                    <a:pt x="18245" y="1938"/>
                    <a:pt x="18245" y="1938"/>
                    <a:pt x="18245" y="1938"/>
                  </a:cubicBezTo>
                  <a:cubicBezTo>
                    <a:pt x="18140" y="1938"/>
                    <a:pt x="18140" y="1938"/>
                    <a:pt x="18035" y="1938"/>
                  </a:cubicBezTo>
                  <a:cubicBezTo>
                    <a:pt x="17511" y="3046"/>
                    <a:pt x="16567" y="3877"/>
                    <a:pt x="16043" y="3877"/>
                  </a:cubicBezTo>
                  <a:cubicBezTo>
                    <a:pt x="15833" y="3877"/>
                    <a:pt x="15728" y="3877"/>
                    <a:pt x="15728" y="3600"/>
                  </a:cubicBezTo>
                  <a:cubicBezTo>
                    <a:pt x="15518" y="3600"/>
                    <a:pt x="14994" y="3600"/>
                    <a:pt x="14575" y="3877"/>
                  </a:cubicBezTo>
                  <a:cubicBezTo>
                    <a:pt x="14260" y="3877"/>
                    <a:pt x="13946" y="3877"/>
                    <a:pt x="13736" y="3877"/>
                  </a:cubicBezTo>
                  <a:cubicBezTo>
                    <a:pt x="13317" y="3877"/>
                    <a:pt x="13002" y="3600"/>
                    <a:pt x="12792" y="3046"/>
                  </a:cubicBezTo>
                  <a:cubicBezTo>
                    <a:pt x="12687" y="2769"/>
                    <a:pt x="12478" y="2769"/>
                    <a:pt x="12373" y="2769"/>
                  </a:cubicBezTo>
                  <a:cubicBezTo>
                    <a:pt x="12268" y="2769"/>
                    <a:pt x="12268" y="2769"/>
                    <a:pt x="12268" y="2769"/>
                  </a:cubicBezTo>
                  <a:cubicBezTo>
                    <a:pt x="11953" y="2769"/>
                    <a:pt x="11744" y="2215"/>
                    <a:pt x="11639" y="1938"/>
                  </a:cubicBezTo>
                  <a:cubicBezTo>
                    <a:pt x="11534" y="1662"/>
                    <a:pt x="11429" y="1385"/>
                    <a:pt x="11219" y="1385"/>
                  </a:cubicBezTo>
                  <a:cubicBezTo>
                    <a:pt x="11010" y="1385"/>
                    <a:pt x="10905" y="1385"/>
                    <a:pt x="10800" y="1108"/>
                  </a:cubicBezTo>
                  <a:cubicBezTo>
                    <a:pt x="10695" y="831"/>
                    <a:pt x="10381" y="554"/>
                    <a:pt x="9437" y="277"/>
                  </a:cubicBezTo>
                  <a:cubicBezTo>
                    <a:pt x="9332" y="277"/>
                    <a:pt x="9122" y="0"/>
                    <a:pt x="9017" y="0"/>
                  </a:cubicBezTo>
                  <a:cubicBezTo>
                    <a:pt x="7654" y="0"/>
                    <a:pt x="6501" y="1938"/>
                    <a:pt x="6082" y="3046"/>
                  </a:cubicBezTo>
                  <a:cubicBezTo>
                    <a:pt x="5872" y="3323"/>
                    <a:pt x="5452" y="3600"/>
                    <a:pt x="4928" y="3600"/>
                  </a:cubicBezTo>
                  <a:cubicBezTo>
                    <a:pt x="4614" y="3600"/>
                    <a:pt x="4299" y="3600"/>
                    <a:pt x="3984" y="3600"/>
                  </a:cubicBezTo>
                  <a:cubicBezTo>
                    <a:pt x="3775" y="3600"/>
                    <a:pt x="3565" y="3323"/>
                    <a:pt x="3460" y="3323"/>
                  </a:cubicBezTo>
                  <a:cubicBezTo>
                    <a:pt x="3460" y="3600"/>
                    <a:pt x="3460" y="3600"/>
                    <a:pt x="3460" y="3600"/>
                  </a:cubicBezTo>
                  <a:cubicBezTo>
                    <a:pt x="3355" y="4154"/>
                    <a:pt x="3355" y="5262"/>
                    <a:pt x="2831" y="5815"/>
                  </a:cubicBezTo>
                  <a:cubicBezTo>
                    <a:pt x="2517" y="6092"/>
                    <a:pt x="2097" y="6092"/>
                    <a:pt x="1678" y="6092"/>
                  </a:cubicBezTo>
                  <a:cubicBezTo>
                    <a:pt x="1049" y="6092"/>
                    <a:pt x="1049" y="6092"/>
                    <a:pt x="1049" y="6092"/>
                  </a:cubicBezTo>
                  <a:cubicBezTo>
                    <a:pt x="839" y="6092"/>
                    <a:pt x="524" y="6092"/>
                    <a:pt x="315" y="6369"/>
                  </a:cubicBezTo>
                  <a:cubicBezTo>
                    <a:pt x="105" y="6646"/>
                    <a:pt x="0" y="7477"/>
                    <a:pt x="0" y="7754"/>
                  </a:cubicBezTo>
                  <a:cubicBezTo>
                    <a:pt x="0" y="7754"/>
                    <a:pt x="105" y="7754"/>
                    <a:pt x="105" y="7754"/>
                  </a:cubicBezTo>
                  <a:cubicBezTo>
                    <a:pt x="419" y="7754"/>
                    <a:pt x="629" y="8031"/>
                    <a:pt x="734" y="8308"/>
                  </a:cubicBezTo>
                  <a:cubicBezTo>
                    <a:pt x="734" y="8585"/>
                    <a:pt x="734" y="9138"/>
                    <a:pt x="734" y="9415"/>
                  </a:cubicBezTo>
                  <a:cubicBezTo>
                    <a:pt x="734" y="9415"/>
                    <a:pt x="734" y="9692"/>
                    <a:pt x="734" y="9692"/>
                  </a:cubicBezTo>
                  <a:cubicBezTo>
                    <a:pt x="839" y="10246"/>
                    <a:pt x="944" y="11077"/>
                    <a:pt x="734" y="11908"/>
                  </a:cubicBezTo>
                  <a:cubicBezTo>
                    <a:pt x="629" y="11908"/>
                    <a:pt x="629" y="12185"/>
                    <a:pt x="629" y="12462"/>
                  </a:cubicBezTo>
                  <a:cubicBezTo>
                    <a:pt x="629" y="12738"/>
                    <a:pt x="629" y="13015"/>
                    <a:pt x="734" y="13015"/>
                  </a:cubicBezTo>
                  <a:cubicBezTo>
                    <a:pt x="1049" y="13569"/>
                    <a:pt x="1153" y="14400"/>
                    <a:pt x="1049" y="14954"/>
                  </a:cubicBezTo>
                  <a:cubicBezTo>
                    <a:pt x="1049" y="15231"/>
                    <a:pt x="944" y="15231"/>
                    <a:pt x="944" y="15508"/>
                  </a:cubicBezTo>
                  <a:cubicBezTo>
                    <a:pt x="944" y="15508"/>
                    <a:pt x="944" y="15508"/>
                    <a:pt x="944" y="15508"/>
                  </a:cubicBezTo>
                  <a:cubicBezTo>
                    <a:pt x="1258" y="16062"/>
                    <a:pt x="1363" y="16338"/>
                    <a:pt x="1468" y="16615"/>
                  </a:cubicBezTo>
                  <a:cubicBezTo>
                    <a:pt x="1468" y="16615"/>
                    <a:pt x="1573" y="16892"/>
                    <a:pt x="1678" y="16892"/>
                  </a:cubicBezTo>
                  <a:cubicBezTo>
                    <a:pt x="1887" y="17169"/>
                    <a:pt x="2202" y="17446"/>
                    <a:pt x="2202" y="18000"/>
                  </a:cubicBezTo>
                  <a:cubicBezTo>
                    <a:pt x="2202" y="18000"/>
                    <a:pt x="2307" y="18277"/>
                    <a:pt x="2517" y="18000"/>
                  </a:cubicBezTo>
                  <a:cubicBezTo>
                    <a:pt x="2621" y="18000"/>
                    <a:pt x="2621" y="18000"/>
                    <a:pt x="2726" y="18000"/>
                  </a:cubicBezTo>
                  <a:cubicBezTo>
                    <a:pt x="3041" y="18000"/>
                    <a:pt x="3250" y="18831"/>
                    <a:pt x="3355" y="19662"/>
                  </a:cubicBezTo>
                  <a:cubicBezTo>
                    <a:pt x="3460" y="19938"/>
                    <a:pt x="3460" y="19938"/>
                    <a:pt x="3460" y="20215"/>
                  </a:cubicBezTo>
                  <a:cubicBezTo>
                    <a:pt x="3565" y="20215"/>
                    <a:pt x="3565" y="20492"/>
                    <a:pt x="3880" y="20492"/>
                  </a:cubicBezTo>
                  <a:cubicBezTo>
                    <a:pt x="4194" y="20492"/>
                    <a:pt x="4614" y="19938"/>
                    <a:pt x="4614" y="19662"/>
                  </a:cubicBezTo>
                  <a:cubicBezTo>
                    <a:pt x="4614" y="19108"/>
                    <a:pt x="4718" y="18000"/>
                    <a:pt x="5557" y="18000"/>
                  </a:cubicBezTo>
                  <a:cubicBezTo>
                    <a:pt x="5662" y="18000"/>
                    <a:pt x="5767" y="18000"/>
                    <a:pt x="5872" y="18000"/>
                  </a:cubicBezTo>
                  <a:cubicBezTo>
                    <a:pt x="6291" y="18277"/>
                    <a:pt x="6711" y="19108"/>
                    <a:pt x="7130" y="19938"/>
                  </a:cubicBezTo>
                  <a:cubicBezTo>
                    <a:pt x="7235" y="20215"/>
                    <a:pt x="7445" y="20492"/>
                    <a:pt x="7445" y="20769"/>
                  </a:cubicBezTo>
                  <a:cubicBezTo>
                    <a:pt x="7550" y="20769"/>
                    <a:pt x="7550" y="20769"/>
                    <a:pt x="7550" y="20769"/>
                  </a:cubicBezTo>
                  <a:cubicBezTo>
                    <a:pt x="7654" y="20769"/>
                    <a:pt x="7864" y="20492"/>
                    <a:pt x="8074" y="20492"/>
                  </a:cubicBezTo>
                  <a:cubicBezTo>
                    <a:pt x="8283" y="20215"/>
                    <a:pt x="8493" y="19938"/>
                    <a:pt x="8598" y="19938"/>
                  </a:cubicBezTo>
                  <a:cubicBezTo>
                    <a:pt x="8808" y="19938"/>
                    <a:pt x="9122" y="19385"/>
                    <a:pt x="9332" y="18831"/>
                  </a:cubicBezTo>
                  <a:cubicBezTo>
                    <a:pt x="9437" y="18554"/>
                    <a:pt x="9542" y="18277"/>
                    <a:pt x="9647" y="18277"/>
                  </a:cubicBezTo>
                  <a:cubicBezTo>
                    <a:pt x="9856" y="18000"/>
                    <a:pt x="10066" y="18277"/>
                    <a:pt x="10171" y="18554"/>
                  </a:cubicBezTo>
                  <a:cubicBezTo>
                    <a:pt x="10381" y="18831"/>
                    <a:pt x="10485" y="19108"/>
                    <a:pt x="10590" y="18831"/>
                  </a:cubicBezTo>
                  <a:cubicBezTo>
                    <a:pt x="10800" y="18554"/>
                    <a:pt x="11115" y="18000"/>
                    <a:pt x="11429" y="18000"/>
                  </a:cubicBezTo>
                  <a:cubicBezTo>
                    <a:pt x="11534" y="18000"/>
                    <a:pt x="11639" y="18000"/>
                    <a:pt x="11639" y="18277"/>
                  </a:cubicBezTo>
                  <a:cubicBezTo>
                    <a:pt x="11744" y="18277"/>
                    <a:pt x="11744" y="18554"/>
                    <a:pt x="11849" y="18831"/>
                  </a:cubicBezTo>
                  <a:cubicBezTo>
                    <a:pt x="11849" y="19108"/>
                    <a:pt x="11744" y="19662"/>
                    <a:pt x="11639" y="19938"/>
                  </a:cubicBezTo>
                  <a:cubicBezTo>
                    <a:pt x="11534" y="20215"/>
                    <a:pt x="11429" y="20769"/>
                    <a:pt x="11429" y="21046"/>
                  </a:cubicBezTo>
                  <a:cubicBezTo>
                    <a:pt x="11429" y="21046"/>
                    <a:pt x="11534" y="21323"/>
                    <a:pt x="11534" y="21600"/>
                  </a:cubicBezTo>
                  <a:cubicBezTo>
                    <a:pt x="11534" y="21600"/>
                    <a:pt x="11534" y="21600"/>
                    <a:pt x="11534" y="21600"/>
                  </a:cubicBezTo>
                  <a:cubicBezTo>
                    <a:pt x="11534" y="21600"/>
                    <a:pt x="11639" y="21323"/>
                    <a:pt x="11639" y="21323"/>
                  </a:cubicBezTo>
                  <a:cubicBezTo>
                    <a:pt x="11639" y="21323"/>
                    <a:pt x="11639" y="21323"/>
                    <a:pt x="11639" y="21323"/>
                  </a:cubicBezTo>
                  <a:cubicBezTo>
                    <a:pt x="11639" y="21046"/>
                    <a:pt x="11639" y="21046"/>
                    <a:pt x="11744" y="21046"/>
                  </a:cubicBezTo>
                  <a:cubicBezTo>
                    <a:pt x="11744" y="21046"/>
                    <a:pt x="11744" y="21046"/>
                    <a:pt x="11744" y="21046"/>
                  </a:cubicBezTo>
                  <a:cubicBezTo>
                    <a:pt x="11744" y="21046"/>
                    <a:pt x="11744" y="20769"/>
                    <a:pt x="11744" y="20769"/>
                  </a:cubicBezTo>
                  <a:cubicBezTo>
                    <a:pt x="11744" y="20769"/>
                    <a:pt x="11744" y="20769"/>
                    <a:pt x="11744" y="20769"/>
                  </a:cubicBezTo>
                  <a:cubicBezTo>
                    <a:pt x="11744" y="20492"/>
                    <a:pt x="11744" y="20492"/>
                    <a:pt x="11744" y="20215"/>
                  </a:cubicBezTo>
                  <a:cubicBezTo>
                    <a:pt x="11744" y="20215"/>
                    <a:pt x="11744" y="20215"/>
                    <a:pt x="11744" y="19938"/>
                  </a:cubicBezTo>
                  <a:cubicBezTo>
                    <a:pt x="11744" y="19662"/>
                    <a:pt x="11849" y="19385"/>
                    <a:pt x="11849" y="19385"/>
                  </a:cubicBezTo>
                  <a:cubicBezTo>
                    <a:pt x="11953" y="18831"/>
                    <a:pt x="12058" y="18554"/>
                    <a:pt x="12268" y="18554"/>
                  </a:cubicBezTo>
                  <a:cubicBezTo>
                    <a:pt x="12268" y="18554"/>
                    <a:pt x="12268" y="18554"/>
                    <a:pt x="12268" y="18554"/>
                  </a:cubicBezTo>
                  <a:cubicBezTo>
                    <a:pt x="12268" y="18554"/>
                    <a:pt x="12268" y="18554"/>
                    <a:pt x="12268" y="18554"/>
                  </a:cubicBezTo>
                  <a:cubicBezTo>
                    <a:pt x="12373" y="18554"/>
                    <a:pt x="12478" y="18831"/>
                    <a:pt x="12583" y="18831"/>
                  </a:cubicBezTo>
                  <a:cubicBezTo>
                    <a:pt x="12792" y="19385"/>
                    <a:pt x="13002" y="19385"/>
                    <a:pt x="13421" y="18831"/>
                  </a:cubicBezTo>
                  <a:cubicBezTo>
                    <a:pt x="13526" y="18831"/>
                    <a:pt x="13631" y="18554"/>
                    <a:pt x="13736" y="18554"/>
                  </a:cubicBezTo>
                  <a:cubicBezTo>
                    <a:pt x="13841" y="18277"/>
                    <a:pt x="13946" y="18000"/>
                    <a:pt x="14050" y="18000"/>
                  </a:cubicBezTo>
                  <a:cubicBezTo>
                    <a:pt x="14155" y="18000"/>
                    <a:pt x="14155" y="18277"/>
                    <a:pt x="14155" y="18277"/>
                  </a:cubicBezTo>
                  <a:cubicBezTo>
                    <a:pt x="14260" y="18277"/>
                    <a:pt x="14260" y="18277"/>
                    <a:pt x="14260" y="18277"/>
                  </a:cubicBezTo>
                  <a:cubicBezTo>
                    <a:pt x="14260" y="18277"/>
                    <a:pt x="14260" y="18277"/>
                    <a:pt x="14260" y="18277"/>
                  </a:cubicBezTo>
                  <a:cubicBezTo>
                    <a:pt x="14260" y="18277"/>
                    <a:pt x="14365" y="18277"/>
                    <a:pt x="14365" y="18277"/>
                  </a:cubicBezTo>
                  <a:cubicBezTo>
                    <a:pt x="14365" y="18554"/>
                    <a:pt x="14365" y="18554"/>
                    <a:pt x="14365" y="18554"/>
                  </a:cubicBezTo>
                  <a:cubicBezTo>
                    <a:pt x="14365" y="18554"/>
                    <a:pt x="14365" y="18554"/>
                    <a:pt x="14470" y="18554"/>
                  </a:cubicBezTo>
                  <a:cubicBezTo>
                    <a:pt x="14470" y="18554"/>
                    <a:pt x="14470" y="18831"/>
                    <a:pt x="14575" y="18831"/>
                  </a:cubicBezTo>
                  <a:cubicBezTo>
                    <a:pt x="14680" y="18831"/>
                    <a:pt x="14784" y="18831"/>
                    <a:pt x="14889" y="18554"/>
                  </a:cubicBezTo>
                  <a:cubicBezTo>
                    <a:pt x="15099" y="18554"/>
                    <a:pt x="15309" y="18554"/>
                    <a:pt x="15623" y="18554"/>
                  </a:cubicBezTo>
                  <a:cubicBezTo>
                    <a:pt x="15938" y="18554"/>
                    <a:pt x="16148" y="18277"/>
                    <a:pt x="16357" y="18000"/>
                  </a:cubicBezTo>
                  <a:cubicBezTo>
                    <a:pt x="16567" y="17723"/>
                    <a:pt x="16777" y="17169"/>
                    <a:pt x="17196" y="17446"/>
                  </a:cubicBezTo>
                  <a:cubicBezTo>
                    <a:pt x="17825" y="17446"/>
                    <a:pt x="18454" y="16892"/>
                    <a:pt x="18454" y="16892"/>
                  </a:cubicBezTo>
                  <a:cubicBezTo>
                    <a:pt x="18454" y="16892"/>
                    <a:pt x="18454" y="16892"/>
                    <a:pt x="18454" y="16892"/>
                  </a:cubicBezTo>
                  <a:cubicBezTo>
                    <a:pt x="18874" y="17169"/>
                    <a:pt x="18874" y="17169"/>
                    <a:pt x="18874" y="17169"/>
                  </a:cubicBezTo>
                  <a:cubicBezTo>
                    <a:pt x="18874" y="17169"/>
                    <a:pt x="18874" y="17169"/>
                    <a:pt x="18874" y="16892"/>
                  </a:cubicBezTo>
                  <a:cubicBezTo>
                    <a:pt x="18979" y="16615"/>
                    <a:pt x="19083" y="16338"/>
                    <a:pt x="19398" y="16062"/>
                  </a:cubicBezTo>
                  <a:cubicBezTo>
                    <a:pt x="19817" y="16062"/>
                    <a:pt x="20027" y="16338"/>
                    <a:pt x="20237" y="16615"/>
                  </a:cubicBezTo>
                  <a:cubicBezTo>
                    <a:pt x="20342" y="16615"/>
                    <a:pt x="20342" y="16892"/>
                    <a:pt x="20447" y="16892"/>
                  </a:cubicBezTo>
                  <a:cubicBezTo>
                    <a:pt x="20447" y="16615"/>
                    <a:pt x="20551" y="16615"/>
                    <a:pt x="20551" y="16615"/>
                  </a:cubicBezTo>
                  <a:cubicBezTo>
                    <a:pt x="20761" y="16615"/>
                    <a:pt x="20971" y="16892"/>
                    <a:pt x="21181" y="17169"/>
                  </a:cubicBezTo>
                  <a:cubicBezTo>
                    <a:pt x="21285" y="17446"/>
                    <a:pt x="21390" y="17446"/>
                    <a:pt x="21495" y="17723"/>
                  </a:cubicBezTo>
                  <a:cubicBezTo>
                    <a:pt x="21495" y="17723"/>
                    <a:pt x="21495" y="17723"/>
                    <a:pt x="21495" y="17723"/>
                  </a:cubicBezTo>
                  <a:cubicBezTo>
                    <a:pt x="21495" y="17723"/>
                    <a:pt x="21495"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446"/>
                  </a:cubicBezTo>
                  <a:cubicBezTo>
                    <a:pt x="21600" y="17446"/>
                    <a:pt x="21600" y="17446"/>
                    <a:pt x="21495" y="17446"/>
                  </a:cubicBezTo>
                  <a:cubicBezTo>
                    <a:pt x="21495" y="17446"/>
                    <a:pt x="21495" y="17446"/>
                    <a:pt x="21495" y="17446"/>
                  </a:cubicBezTo>
                  <a:cubicBezTo>
                    <a:pt x="21495" y="17169"/>
                    <a:pt x="21495" y="17169"/>
                    <a:pt x="21495" y="17169"/>
                  </a:cubicBezTo>
                  <a:cubicBezTo>
                    <a:pt x="21495" y="17169"/>
                    <a:pt x="21495" y="17169"/>
                    <a:pt x="21495" y="17169"/>
                  </a:cubicBezTo>
                  <a:cubicBezTo>
                    <a:pt x="21495" y="17169"/>
                    <a:pt x="21495" y="16892"/>
                    <a:pt x="21495" y="16892"/>
                  </a:cubicBezTo>
                  <a:cubicBezTo>
                    <a:pt x="21390" y="16892"/>
                    <a:pt x="21390" y="16892"/>
                    <a:pt x="21390" y="16892"/>
                  </a:cubicBezTo>
                  <a:cubicBezTo>
                    <a:pt x="21390" y="16892"/>
                    <a:pt x="21390" y="16615"/>
                    <a:pt x="21390" y="16615"/>
                  </a:cubicBezTo>
                  <a:cubicBezTo>
                    <a:pt x="21390" y="16615"/>
                    <a:pt x="21390" y="16615"/>
                    <a:pt x="21390" y="16615"/>
                  </a:cubicBezTo>
                  <a:cubicBezTo>
                    <a:pt x="21390" y="16338"/>
                    <a:pt x="21285" y="16338"/>
                    <a:pt x="21285" y="16338"/>
                  </a:cubicBezTo>
                  <a:cubicBezTo>
                    <a:pt x="21285" y="16338"/>
                    <a:pt x="21285" y="16338"/>
                    <a:pt x="21285" y="16062"/>
                  </a:cubicBezTo>
                  <a:cubicBezTo>
                    <a:pt x="21285" y="16062"/>
                    <a:pt x="21285" y="16062"/>
                    <a:pt x="21285" y="16062"/>
                  </a:cubicBezTo>
                  <a:cubicBezTo>
                    <a:pt x="21285" y="16062"/>
                    <a:pt x="21181" y="16062"/>
                    <a:pt x="21181" y="16062"/>
                  </a:cubicBezTo>
                  <a:cubicBezTo>
                    <a:pt x="21181" y="16062"/>
                    <a:pt x="21181" y="16062"/>
                    <a:pt x="21181" y="16062"/>
                  </a:cubicBezTo>
                  <a:cubicBezTo>
                    <a:pt x="21181" y="15785"/>
                    <a:pt x="21181" y="15785"/>
                    <a:pt x="21181" y="15785"/>
                  </a:cubicBezTo>
                  <a:cubicBezTo>
                    <a:pt x="20866" y="15508"/>
                    <a:pt x="20971" y="14677"/>
                    <a:pt x="20971" y="13292"/>
                  </a:cubicBezTo>
                  <a:cubicBezTo>
                    <a:pt x="20971" y="13015"/>
                    <a:pt x="20971" y="12738"/>
                    <a:pt x="20971" y="12462"/>
                  </a:cubicBezTo>
                  <a:cubicBezTo>
                    <a:pt x="21076" y="12185"/>
                    <a:pt x="20971" y="12185"/>
                    <a:pt x="20971" y="12185"/>
                  </a:cubicBezTo>
                  <a:cubicBezTo>
                    <a:pt x="20971" y="12185"/>
                    <a:pt x="20971" y="11908"/>
                    <a:pt x="20971" y="11631"/>
                  </a:cubicBezTo>
                  <a:cubicBezTo>
                    <a:pt x="20971" y="11631"/>
                    <a:pt x="20971" y="11354"/>
                    <a:pt x="20971" y="11354"/>
                  </a:cubicBezTo>
                  <a:cubicBezTo>
                    <a:pt x="20866" y="11354"/>
                    <a:pt x="20866" y="11354"/>
                    <a:pt x="20866" y="11354"/>
                  </a:cubicBezTo>
                  <a:cubicBezTo>
                    <a:pt x="20866" y="11077"/>
                    <a:pt x="20866" y="11077"/>
                    <a:pt x="20866" y="11077"/>
                  </a:cubicBezTo>
                  <a:cubicBezTo>
                    <a:pt x="20866" y="10800"/>
                    <a:pt x="20866" y="10800"/>
                    <a:pt x="20866" y="10800"/>
                  </a:cubicBezTo>
                  <a:cubicBezTo>
                    <a:pt x="20866" y="10523"/>
                    <a:pt x="20866" y="10246"/>
                    <a:pt x="20866" y="9969"/>
                  </a:cubicBezTo>
                  <a:cubicBezTo>
                    <a:pt x="20866" y="9969"/>
                    <a:pt x="20866" y="9969"/>
                    <a:pt x="20866" y="9969"/>
                  </a:cubicBezTo>
                  <a:cubicBezTo>
                    <a:pt x="20866" y="9969"/>
                    <a:pt x="20866" y="9692"/>
                    <a:pt x="20866" y="9692"/>
                  </a:cubicBezTo>
                  <a:cubicBezTo>
                    <a:pt x="20866" y="9415"/>
                    <a:pt x="20866" y="9415"/>
                    <a:pt x="20866" y="9138"/>
                  </a:cubicBezTo>
                  <a:cubicBezTo>
                    <a:pt x="20866" y="9138"/>
                    <a:pt x="20971" y="9138"/>
                    <a:pt x="20971" y="8862"/>
                  </a:cubicBezTo>
                  <a:cubicBezTo>
                    <a:pt x="20971" y="8862"/>
                    <a:pt x="20971" y="8862"/>
                    <a:pt x="20971" y="8862"/>
                  </a:cubicBezTo>
                  <a:cubicBezTo>
                    <a:pt x="21076" y="8862"/>
                    <a:pt x="21076" y="8862"/>
                    <a:pt x="21076" y="8862"/>
                  </a:cubicBezTo>
                  <a:cubicBezTo>
                    <a:pt x="21076" y="8862"/>
                    <a:pt x="21076" y="8862"/>
                    <a:pt x="21076" y="85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01" name="Shape 8901"/>
            <p:cNvSpPr/>
            <p:nvPr/>
          </p:nvSpPr>
          <p:spPr>
            <a:xfrm>
              <a:off x="1052517" y="1202032"/>
              <a:ext cx="67298" cy="416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92" y="2541"/>
                  </a:moveTo>
                  <a:cubicBezTo>
                    <a:pt x="3323" y="5082"/>
                    <a:pt x="3323" y="5082"/>
                    <a:pt x="3323" y="5082"/>
                  </a:cubicBezTo>
                  <a:cubicBezTo>
                    <a:pt x="3323" y="5082"/>
                    <a:pt x="3323" y="5082"/>
                    <a:pt x="3323" y="5082"/>
                  </a:cubicBezTo>
                  <a:cubicBezTo>
                    <a:pt x="3323" y="5082"/>
                    <a:pt x="3323" y="5082"/>
                    <a:pt x="3323" y="5082"/>
                  </a:cubicBezTo>
                  <a:cubicBezTo>
                    <a:pt x="3323" y="5082"/>
                    <a:pt x="3323" y="5082"/>
                    <a:pt x="3323" y="5082"/>
                  </a:cubicBezTo>
                  <a:cubicBezTo>
                    <a:pt x="3323" y="6353"/>
                    <a:pt x="3323" y="7624"/>
                    <a:pt x="3323" y="7624"/>
                  </a:cubicBezTo>
                  <a:cubicBezTo>
                    <a:pt x="3323" y="11435"/>
                    <a:pt x="2492" y="12706"/>
                    <a:pt x="1662" y="13976"/>
                  </a:cubicBezTo>
                  <a:cubicBezTo>
                    <a:pt x="1662" y="13976"/>
                    <a:pt x="831" y="15247"/>
                    <a:pt x="831" y="15247"/>
                  </a:cubicBezTo>
                  <a:cubicBezTo>
                    <a:pt x="831" y="15247"/>
                    <a:pt x="831" y="16518"/>
                    <a:pt x="831" y="16518"/>
                  </a:cubicBezTo>
                  <a:cubicBezTo>
                    <a:pt x="831" y="16518"/>
                    <a:pt x="831" y="16518"/>
                    <a:pt x="831" y="16518"/>
                  </a:cubicBezTo>
                  <a:cubicBezTo>
                    <a:pt x="831" y="17788"/>
                    <a:pt x="831" y="17788"/>
                    <a:pt x="0" y="17788"/>
                  </a:cubicBezTo>
                  <a:cubicBezTo>
                    <a:pt x="0" y="17788"/>
                    <a:pt x="0" y="17788"/>
                    <a:pt x="0" y="17788"/>
                  </a:cubicBezTo>
                  <a:cubicBezTo>
                    <a:pt x="0" y="19059"/>
                    <a:pt x="0" y="19059"/>
                    <a:pt x="0" y="19059"/>
                  </a:cubicBezTo>
                  <a:cubicBezTo>
                    <a:pt x="0" y="19059"/>
                    <a:pt x="0" y="19059"/>
                    <a:pt x="0" y="19059"/>
                  </a:cubicBezTo>
                  <a:cubicBezTo>
                    <a:pt x="0" y="19059"/>
                    <a:pt x="0" y="19059"/>
                    <a:pt x="0" y="19059"/>
                  </a:cubicBezTo>
                  <a:cubicBezTo>
                    <a:pt x="831" y="20329"/>
                    <a:pt x="1662" y="21600"/>
                    <a:pt x="2492" y="21600"/>
                  </a:cubicBezTo>
                  <a:cubicBezTo>
                    <a:pt x="4154" y="21600"/>
                    <a:pt x="4985" y="20329"/>
                    <a:pt x="6646" y="17788"/>
                  </a:cubicBezTo>
                  <a:cubicBezTo>
                    <a:pt x="7477" y="16518"/>
                    <a:pt x="9138" y="13976"/>
                    <a:pt x="10800" y="12706"/>
                  </a:cubicBezTo>
                  <a:cubicBezTo>
                    <a:pt x="12462" y="11435"/>
                    <a:pt x="14954" y="12706"/>
                    <a:pt x="17446" y="12706"/>
                  </a:cubicBezTo>
                  <a:cubicBezTo>
                    <a:pt x="19108" y="12706"/>
                    <a:pt x="20769" y="12706"/>
                    <a:pt x="21600" y="12706"/>
                  </a:cubicBezTo>
                  <a:cubicBezTo>
                    <a:pt x="20769" y="11435"/>
                    <a:pt x="19938" y="11435"/>
                    <a:pt x="19108" y="10165"/>
                  </a:cubicBezTo>
                  <a:cubicBezTo>
                    <a:pt x="18277" y="8894"/>
                    <a:pt x="16615" y="7624"/>
                    <a:pt x="15785" y="6353"/>
                  </a:cubicBezTo>
                  <a:cubicBezTo>
                    <a:pt x="14954" y="5082"/>
                    <a:pt x="14123" y="3812"/>
                    <a:pt x="13292" y="1271"/>
                  </a:cubicBezTo>
                  <a:cubicBezTo>
                    <a:pt x="13292" y="1271"/>
                    <a:pt x="13292" y="1271"/>
                    <a:pt x="12462" y="1271"/>
                  </a:cubicBezTo>
                  <a:cubicBezTo>
                    <a:pt x="12462" y="1271"/>
                    <a:pt x="12462" y="1271"/>
                    <a:pt x="11631" y="1271"/>
                  </a:cubicBezTo>
                  <a:cubicBezTo>
                    <a:pt x="11631" y="1271"/>
                    <a:pt x="11631" y="1271"/>
                    <a:pt x="11631" y="1271"/>
                  </a:cubicBezTo>
                  <a:cubicBezTo>
                    <a:pt x="11631" y="1271"/>
                    <a:pt x="11631" y="1271"/>
                    <a:pt x="11631" y="1271"/>
                  </a:cubicBezTo>
                  <a:cubicBezTo>
                    <a:pt x="10800" y="1271"/>
                    <a:pt x="10800" y="1271"/>
                    <a:pt x="9969" y="1271"/>
                  </a:cubicBezTo>
                  <a:cubicBezTo>
                    <a:pt x="9969" y="1271"/>
                    <a:pt x="9138" y="0"/>
                    <a:pt x="6646" y="0"/>
                  </a:cubicBezTo>
                  <a:cubicBezTo>
                    <a:pt x="4985" y="0"/>
                    <a:pt x="3323" y="0"/>
                    <a:pt x="2492" y="1271"/>
                  </a:cubicBezTo>
                  <a:cubicBezTo>
                    <a:pt x="2492" y="1271"/>
                    <a:pt x="2492" y="1271"/>
                    <a:pt x="2492" y="1271"/>
                  </a:cubicBezTo>
                  <a:lnTo>
                    <a:pt x="2492" y="2541"/>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02" name="Shape 8902"/>
            <p:cNvSpPr/>
            <p:nvPr/>
          </p:nvSpPr>
          <p:spPr>
            <a:xfrm>
              <a:off x="713343" y="733117"/>
              <a:ext cx="267272" cy="208408"/>
            </a:xfrm>
            <a:custGeom>
              <a:avLst/>
              <a:gdLst/>
              <a:ahLst/>
              <a:cxnLst>
                <a:cxn ang="0">
                  <a:pos x="wd2" y="hd2"/>
                </a:cxn>
                <a:cxn ang="5400000">
                  <a:pos x="wd2" y="hd2"/>
                </a:cxn>
                <a:cxn ang="10800000">
                  <a:pos x="wd2" y="hd2"/>
                </a:cxn>
                <a:cxn ang="16200000">
                  <a:pos x="wd2" y="hd2"/>
                </a:cxn>
              </a:cxnLst>
              <a:rect l="0" t="0" r="r" b="b"/>
              <a:pathLst>
                <a:path w="21446" h="21600" fill="norm" stroke="1" extrusionOk="0">
                  <a:moveTo>
                    <a:pt x="1869" y="14834"/>
                  </a:moveTo>
                  <a:cubicBezTo>
                    <a:pt x="2077" y="14834"/>
                    <a:pt x="2285" y="15094"/>
                    <a:pt x="2492" y="15094"/>
                  </a:cubicBezTo>
                  <a:cubicBezTo>
                    <a:pt x="2492" y="15094"/>
                    <a:pt x="2492" y="15094"/>
                    <a:pt x="2492" y="15094"/>
                  </a:cubicBezTo>
                  <a:cubicBezTo>
                    <a:pt x="2700" y="15354"/>
                    <a:pt x="2908" y="15354"/>
                    <a:pt x="2908" y="15354"/>
                  </a:cubicBezTo>
                  <a:cubicBezTo>
                    <a:pt x="3946" y="15875"/>
                    <a:pt x="4569" y="16395"/>
                    <a:pt x="4777" y="17176"/>
                  </a:cubicBezTo>
                  <a:cubicBezTo>
                    <a:pt x="4777" y="17436"/>
                    <a:pt x="4985" y="17696"/>
                    <a:pt x="5192" y="17696"/>
                  </a:cubicBezTo>
                  <a:cubicBezTo>
                    <a:pt x="5400" y="17436"/>
                    <a:pt x="5608" y="17176"/>
                    <a:pt x="6023" y="17176"/>
                  </a:cubicBezTo>
                  <a:cubicBezTo>
                    <a:pt x="6231" y="17176"/>
                    <a:pt x="6438" y="17176"/>
                    <a:pt x="6646" y="17176"/>
                  </a:cubicBezTo>
                  <a:cubicBezTo>
                    <a:pt x="6646" y="17176"/>
                    <a:pt x="6854" y="17176"/>
                    <a:pt x="6854" y="17176"/>
                  </a:cubicBezTo>
                  <a:cubicBezTo>
                    <a:pt x="7685" y="17176"/>
                    <a:pt x="7892" y="17957"/>
                    <a:pt x="7892" y="18477"/>
                  </a:cubicBezTo>
                  <a:cubicBezTo>
                    <a:pt x="8100" y="18477"/>
                    <a:pt x="8100" y="18477"/>
                    <a:pt x="8308" y="18477"/>
                  </a:cubicBezTo>
                  <a:cubicBezTo>
                    <a:pt x="8723" y="18477"/>
                    <a:pt x="8931" y="18477"/>
                    <a:pt x="9346" y="18737"/>
                  </a:cubicBezTo>
                  <a:cubicBezTo>
                    <a:pt x="9554" y="18998"/>
                    <a:pt x="9762" y="19258"/>
                    <a:pt x="9969" y="19778"/>
                  </a:cubicBezTo>
                  <a:cubicBezTo>
                    <a:pt x="9969" y="20039"/>
                    <a:pt x="9969" y="20039"/>
                    <a:pt x="10177" y="20299"/>
                  </a:cubicBezTo>
                  <a:cubicBezTo>
                    <a:pt x="10177" y="20299"/>
                    <a:pt x="10177" y="20299"/>
                    <a:pt x="10177" y="20299"/>
                  </a:cubicBezTo>
                  <a:cubicBezTo>
                    <a:pt x="10177" y="20299"/>
                    <a:pt x="10385" y="20559"/>
                    <a:pt x="10385" y="20559"/>
                  </a:cubicBezTo>
                  <a:cubicBezTo>
                    <a:pt x="10385" y="20559"/>
                    <a:pt x="10385" y="20559"/>
                    <a:pt x="10385" y="20559"/>
                  </a:cubicBezTo>
                  <a:cubicBezTo>
                    <a:pt x="10592" y="20559"/>
                    <a:pt x="10592" y="20559"/>
                    <a:pt x="10800" y="20299"/>
                  </a:cubicBezTo>
                  <a:cubicBezTo>
                    <a:pt x="11008" y="20299"/>
                    <a:pt x="11423" y="20039"/>
                    <a:pt x="11838" y="20299"/>
                  </a:cubicBezTo>
                  <a:cubicBezTo>
                    <a:pt x="11838" y="20559"/>
                    <a:pt x="12462" y="20559"/>
                    <a:pt x="12877" y="20559"/>
                  </a:cubicBezTo>
                  <a:cubicBezTo>
                    <a:pt x="13085" y="20559"/>
                    <a:pt x="13292" y="20559"/>
                    <a:pt x="13500" y="20559"/>
                  </a:cubicBezTo>
                  <a:cubicBezTo>
                    <a:pt x="13915" y="20299"/>
                    <a:pt x="14123" y="20559"/>
                    <a:pt x="14538" y="20559"/>
                  </a:cubicBezTo>
                  <a:cubicBezTo>
                    <a:pt x="14746" y="20819"/>
                    <a:pt x="14954" y="20819"/>
                    <a:pt x="15369" y="20819"/>
                  </a:cubicBezTo>
                  <a:cubicBezTo>
                    <a:pt x="16200" y="20559"/>
                    <a:pt x="17238" y="21080"/>
                    <a:pt x="17654" y="21600"/>
                  </a:cubicBezTo>
                  <a:cubicBezTo>
                    <a:pt x="17654" y="21600"/>
                    <a:pt x="17654" y="21600"/>
                    <a:pt x="17654" y="21600"/>
                  </a:cubicBezTo>
                  <a:cubicBezTo>
                    <a:pt x="17654" y="21600"/>
                    <a:pt x="17654" y="21600"/>
                    <a:pt x="17654" y="21600"/>
                  </a:cubicBezTo>
                  <a:cubicBezTo>
                    <a:pt x="17654" y="21600"/>
                    <a:pt x="17862" y="21600"/>
                    <a:pt x="18069" y="21600"/>
                  </a:cubicBezTo>
                  <a:cubicBezTo>
                    <a:pt x="18277" y="21600"/>
                    <a:pt x="18277" y="21600"/>
                    <a:pt x="18277" y="21600"/>
                  </a:cubicBezTo>
                  <a:cubicBezTo>
                    <a:pt x="18277" y="21600"/>
                    <a:pt x="18277" y="21600"/>
                    <a:pt x="18277" y="21600"/>
                  </a:cubicBezTo>
                  <a:cubicBezTo>
                    <a:pt x="18277" y="21340"/>
                    <a:pt x="18277" y="21340"/>
                    <a:pt x="18277" y="21080"/>
                  </a:cubicBezTo>
                  <a:cubicBezTo>
                    <a:pt x="18277" y="21080"/>
                    <a:pt x="18277" y="20819"/>
                    <a:pt x="18277" y="20819"/>
                  </a:cubicBezTo>
                  <a:cubicBezTo>
                    <a:pt x="18277" y="20559"/>
                    <a:pt x="18277" y="20299"/>
                    <a:pt x="18277" y="20299"/>
                  </a:cubicBezTo>
                  <a:cubicBezTo>
                    <a:pt x="18277" y="20039"/>
                    <a:pt x="18485" y="19778"/>
                    <a:pt x="18900" y="18998"/>
                  </a:cubicBezTo>
                  <a:cubicBezTo>
                    <a:pt x="19108" y="18737"/>
                    <a:pt x="19523" y="18477"/>
                    <a:pt x="19731" y="18217"/>
                  </a:cubicBezTo>
                  <a:cubicBezTo>
                    <a:pt x="20146" y="17696"/>
                    <a:pt x="20354" y="17436"/>
                    <a:pt x="20562" y="17176"/>
                  </a:cubicBezTo>
                  <a:cubicBezTo>
                    <a:pt x="20769" y="16916"/>
                    <a:pt x="20977" y="16916"/>
                    <a:pt x="20977" y="16655"/>
                  </a:cubicBezTo>
                  <a:cubicBezTo>
                    <a:pt x="21185" y="16655"/>
                    <a:pt x="21392" y="16395"/>
                    <a:pt x="21392" y="16135"/>
                  </a:cubicBezTo>
                  <a:cubicBezTo>
                    <a:pt x="21600" y="16135"/>
                    <a:pt x="21185" y="15354"/>
                    <a:pt x="20562" y="14053"/>
                  </a:cubicBezTo>
                  <a:cubicBezTo>
                    <a:pt x="20562" y="13793"/>
                    <a:pt x="20562" y="13793"/>
                    <a:pt x="20562" y="13793"/>
                  </a:cubicBezTo>
                  <a:cubicBezTo>
                    <a:pt x="20354" y="13533"/>
                    <a:pt x="20354" y="13533"/>
                    <a:pt x="20354" y="13533"/>
                  </a:cubicBezTo>
                  <a:cubicBezTo>
                    <a:pt x="20354" y="13533"/>
                    <a:pt x="20354" y="13533"/>
                    <a:pt x="20354" y="13272"/>
                  </a:cubicBezTo>
                  <a:cubicBezTo>
                    <a:pt x="20354" y="13272"/>
                    <a:pt x="20354" y="13272"/>
                    <a:pt x="20354" y="13272"/>
                  </a:cubicBezTo>
                  <a:cubicBezTo>
                    <a:pt x="20354" y="13272"/>
                    <a:pt x="20354" y="13272"/>
                    <a:pt x="20354" y="13272"/>
                  </a:cubicBezTo>
                  <a:cubicBezTo>
                    <a:pt x="20354" y="13012"/>
                    <a:pt x="20354" y="13012"/>
                    <a:pt x="20354" y="13012"/>
                  </a:cubicBezTo>
                  <a:cubicBezTo>
                    <a:pt x="20354" y="12752"/>
                    <a:pt x="20354" y="12752"/>
                    <a:pt x="20354" y="12492"/>
                  </a:cubicBezTo>
                  <a:cubicBezTo>
                    <a:pt x="20146" y="12231"/>
                    <a:pt x="20146" y="12231"/>
                    <a:pt x="20146" y="12231"/>
                  </a:cubicBezTo>
                  <a:cubicBezTo>
                    <a:pt x="20354" y="12231"/>
                    <a:pt x="20354" y="12231"/>
                    <a:pt x="20354" y="12231"/>
                  </a:cubicBezTo>
                  <a:cubicBezTo>
                    <a:pt x="20354" y="11971"/>
                    <a:pt x="20354" y="11971"/>
                    <a:pt x="20354" y="11711"/>
                  </a:cubicBezTo>
                  <a:cubicBezTo>
                    <a:pt x="20354" y="11711"/>
                    <a:pt x="20354" y="11711"/>
                    <a:pt x="20354" y="11711"/>
                  </a:cubicBezTo>
                  <a:cubicBezTo>
                    <a:pt x="20354" y="11711"/>
                    <a:pt x="20354" y="11451"/>
                    <a:pt x="20354" y="11451"/>
                  </a:cubicBezTo>
                  <a:cubicBezTo>
                    <a:pt x="20354" y="11451"/>
                    <a:pt x="20354" y="11190"/>
                    <a:pt x="20354" y="11190"/>
                  </a:cubicBezTo>
                  <a:cubicBezTo>
                    <a:pt x="20354" y="11190"/>
                    <a:pt x="20354" y="10930"/>
                    <a:pt x="20354" y="10930"/>
                  </a:cubicBezTo>
                  <a:cubicBezTo>
                    <a:pt x="20354" y="10930"/>
                    <a:pt x="20354" y="10930"/>
                    <a:pt x="20354" y="10930"/>
                  </a:cubicBezTo>
                  <a:cubicBezTo>
                    <a:pt x="20354" y="10930"/>
                    <a:pt x="20146" y="10670"/>
                    <a:pt x="20146" y="10670"/>
                  </a:cubicBezTo>
                  <a:cubicBezTo>
                    <a:pt x="20146" y="10670"/>
                    <a:pt x="20146" y="10410"/>
                    <a:pt x="20146" y="10410"/>
                  </a:cubicBezTo>
                  <a:cubicBezTo>
                    <a:pt x="19731" y="10149"/>
                    <a:pt x="19523" y="9889"/>
                    <a:pt x="19523" y="9629"/>
                  </a:cubicBezTo>
                  <a:cubicBezTo>
                    <a:pt x="19523" y="8588"/>
                    <a:pt x="21185" y="7547"/>
                    <a:pt x="21185" y="7547"/>
                  </a:cubicBezTo>
                  <a:cubicBezTo>
                    <a:pt x="21185" y="7287"/>
                    <a:pt x="21185" y="6246"/>
                    <a:pt x="20977" y="5986"/>
                  </a:cubicBezTo>
                  <a:cubicBezTo>
                    <a:pt x="20354" y="5205"/>
                    <a:pt x="20146" y="4164"/>
                    <a:pt x="20562" y="3123"/>
                  </a:cubicBezTo>
                  <a:cubicBezTo>
                    <a:pt x="20562" y="3123"/>
                    <a:pt x="20562" y="3123"/>
                    <a:pt x="20562" y="3123"/>
                  </a:cubicBezTo>
                  <a:cubicBezTo>
                    <a:pt x="20354" y="3123"/>
                    <a:pt x="20354" y="2863"/>
                    <a:pt x="20354" y="2863"/>
                  </a:cubicBezTo>
                  <a:cubicBezTo>
                    <a:pt x="20354" y="2863"/>
                    <a:pt x="20354" y="2863"/>
                    <a:pt x="20354" y="2863"/>
                  </a:cubicBezTo>
                  <a:cubicBezTo>
                    <a:pt x="19938" y="2602"/>
                    <a:pt x="19315" y="2342"/>
                    <a:pt x="19108" y="2082"/>
                  </a:cubicBezTo>
                  <a:cubicBezTo>
                    <a:pt x="19108" y="2082"/>
                    <a:pt x="19108" y="2082"/>
                    <a:pt x="19108" y="2082"/>
                  </a:cubicBezTo>
                  <a:cubicBezTo>
                    <a:pt x="19108" y="2082"/>
                    <a:pt x="19108" y="2082"/>
                    <a:pt x="19108" y="2082"/>
                  </a:cubicBezTo>
                  <a:cubicBezTo>
                    <a:pt x="19108" y="2082"/>
                    <a:pt x="18900" y="2082"/>
                    <a:pt x="18900" y="2082"/>
                  </a:cubicBezTo>
                  <a:cubicBezTo>
                    <a:pt x="18900" y="2082"/>
                    <a:pt x="18900" y="2082"/>
                    <a:pt x="18900" y="2082"/>
                  </a:cubicBezTo>
                  <a:cubicBezTo>
                    <a:pt x="18900" y="2082"/>
                    <a:pt x="18692" y="2082"/>
                    <a:pt x="18692" y="2082"/>
                  </a:cubicBezTo>
                  <a:cubicBezTo>
                    <a:pt x="18692" y="2082"/>
                    <a:pt x="18692" y="2082"/>
                    <a:pt x="18692" y="2082"/>
                  </a:cubicBezTo>
                  <a:cubicBezTo>
                    <a:pt x="18485" y="2082"/>
                    <a:pt x="18485" y="2082"/>
                    <a:pt x="18277" y="2082"/>
                  </a:cubicBezTo>
                  <a:cubicBezTo>
                    <a:pt x="18069" y="2082"/>
                    <a:pt x="18069" y="2082"/>
                    <a:pt x="18069" y="2082"/>
                  </a:cubicBezTo>
                  <a:cubicBezTo>
                    <a:pt x="17862" y="2082"/>
                    <a:pt x="17654" y="2082"/>
                    <a:pt x="17446" y="2082"/>
                  </a:cubicBezTo>
                  <a:cubicBezTo>
                    <a:pt x="15577" y="2082"/>
                    <a:pt x="13085" y="1822"/>
                    <a:pt x="12669" y="1822"/>
                  </a:cubicBezTo>
                  <a:cubicBezTo>
                    <a:pt x="12669" y="1561"/>
                    <a:pt x="12669" y="1561"/>
                    <a:pt x="12462" y="1561"/>
                  </a:cubicBezTo>
                  <a:cubicBezTo>
                    <a:pt x="12462" y="1561"/>
                    <a:pt x="12462" y="1561"/>
                    <a:pt x="12462" y="1561"/>
                  </a:cubicBezTo>
                  <a:cubicBezTo>
                    <a:pt x="12462" y="1561"/>
                    <a:pt x="12254" y="1561"/>
                    <a:pt x="12254" y="1561"/>
                  </a:cubicBezTo>
                  <a:cubicBezTo>
                    <a:pt x="12254" y="1561"/>
                    <a:pt x="12254" y="1561"/>
                    <a:pt x="12254" y="1561"/>
                  </a:cubicBezTo>
                  <a:cubicBezTo>
                    <a:pt x="12046" y="1301"/>
                    <a:pt x="12046" y="1301"/>
                    <a:pt x="11838" y="1301"/>
                  </a:cubicBezTo>
                  <a:cubicBezTo>
                    <a:pt x="11838" y="1301"/>
                    <a:pt x="11838" y="1301"/>
                    <a:pt x="11838" y="1301"/>
                  </a:cubicBezTo>
                  <a:cubicBezTo>
                    <a:pt x="11838" y="1301"/>
                    <a:pt x="11838" y="1301"/>
                    <a:pt x="11838" y="1301"/>
                  </a:cubicBezTo>
                  <a:cubicBezTo>
                    <a:pt x="11423" y="1822"/>
                    <a:pt x="11008" y="2082"/>
                    <a:pt x="10385" y="2082"/>
                  </a:cubicBezTo>
                  <a:cubicBezTo>
                    <a:pt x="9138" y="2082"/>
                    <a:pt x="8931" y="781"/>
                    <a:pt x="8931" y="0"/>
                  </a:cubicBezTo>
                  <a:cubicBezTo>
                    <a:pt x="8931" y="0"/>
                    <a:pt x="8931" y="0"/>
                    <a:pt x="8931" y="0"/>
                  </a:cubicBezTo>
                  <a:cubicBezTo>
                    <a:pt x="7892" y="0"/>
                    <a:pt x="5192" y="781"/>
                    <a:pt x="4362" y="1822"/>
                  </a:cubicBezTo>
                  <a:cubicBezTo>
                    <a:pt x="3738" y="2863"/>
                    <a:pt x="2700" y="2863"/>
                    <a:pt x="1662" y="3123"/>
                  </a:cubicBezTo>
                  <a:cubicBezTo>
                    <a:pt x="1454" y="3123"/>
                    <a:pt x="1038" y="3123"/>
                    <a:pt x="831" y="3123"/>
                  </a:cubicBezTo>
                  <a:cubicBezTo>
                    <a:pt x="831" y="3643"/>
                    <a:pt x="623" y="4164"/>
                    <a:pt x="415" y="4164"/>
                  </a:cubicBezTo>
                  <a:cubicBezTo>
                    <a:pt x="415" y="4424"/>
                    <a:pt x="415" y="4424"/>
                    <a:pt x="415" y="4424"/>
                  </a:cubicBezTo>
                  <a:cubicBezTo>
                    <a:pt x="415" y="4684"/>
                    <a:pt x="415" y="4684"/>
                    <a:pt x="415" y="4684"/>
                  </a:cubicBezTo>
                  <a:cubicBezTo>
                    <a:pt x="415" y="4684"/>
                    <a:pt x="415" y="4945"/>
                    <a:pt x="415" y="4945"/>
                  </a:cubicBezTo>
                  <a:cubicBezTo>
                    <a:pt x="415" y="4945"/>
                    <a:pt x="415" y="4945"/>
                    <a:pt x="415" y="5205"/>
                  </a:cubicBezTo>
                  <a:cubicBezTo>
                    <a:pt x="415" y="5205"/>
                    <a:pt x="415" y="5205"/>
                    <a:pt x="415" y="5465"/>
                  </a:cubicBezTo>
                  <a:cubicBezTo>
                    <a:pt x="415" y="5465"/>
                    <a:pt x="415" y="5465"/>
                    <a:pt x="415" y="5725"/>
                  </a:cubicBezTo>
                  <a:cubicBezTo>
                    <a:pt x="415" y="5725"/>
                    <a:pt x="415" y="5725"/>
                    <a:pt x="415" y="5986"/>
                  </a:cubicBezTo>
                  <a:cubicBezTo>
                    <a:pt x="415" y="5986"/>
                    <a:pt x="415" y="5986"/>
                    <a:pt x="415" y="6246"/>
                  </a:cubicBezTo>
                  <a:cubicBezTo>
                    <a:pt x="415" y="6246"/>
                    <a:pt x="415" y="6246"/>
                    <a:pt x="415" y="6506"/>
                  </a:cubicBezTo>
                  <a:cubicBezTo>
                    <a:pt x="415" y="6506"/>
                    <a:pt x="415" y="6506"/>
                    <a:pt x="415" y="6506"/>
                  </a:cubicBezTo>
                  <a:cubicBezTo>
                    <a:pt x="415" y="6766"/>
                    <a:pt x="415" y="6766"/>
                    <a:pt x="415" y="6766"/>
                  </a:cubicBezTo>
                  <a:cubicBezTo>
                    <a:pt x="415" y="7027"/>
                    <a:pt x="415" y="7027"/>
                    <a:pt x="415" y="7027"/>
                  </a:cubicBezTo>
                  <a:cubicBezTo>
                    <a:pt x="208" y="7287"/>
                    <a:pt x="208" y="7287"/>
                    <a:pt x="208" y="7287"/>
                  </a:cubicBezTo>
                  <a:cubicBezTo>
                    <a:pt x="0" y="7547"/>
                    <a:pt x="0" y="7807"/>
                    <a:pt x="0" y="7807"/>
                  </a:cubicBezTo>
                  <a:cubicBezTo>
                    <a:pt x="0" y="7807"/>
                    <a:pt x="0" y="7807"/>
                    <a:pt x="208" y="7807"/>
                  </a:cubicBezTo>
                  <a:cubicBezTo>
                    <a:pt x="623" y="8328"/>
                    <a:pt x="831" y="9108"/>
                    <a:pt x="831" y="9629"/>
                  </a:cubicBezTo>
                  <a:cubicBezTo>
                    <a:pt x="831" y="9889"/>
                    <a:pt x="831" y="9889"/>
                    <a:pt x="1038" y="9889"/>
                  </a:cubicBezTo>
                  <a:cubicBezTo>
                    <a:pt x="1038" y="10149"/>
                    <a:pt x="1246" y="10670"/>
                    <a:pt x="1246" y="11190"/>
                  </a:cubicBezTo>
                  <a:cubicBezTo>
                    <a:pt x="1246" y="12231"/>
                    <a:pt x="1454" y="13012"/>
                    <a:pt x="1662" y="13272"/>
                  </a:cubicBezTo>
                  <a:cubicBezTo>
                    <a:pt x="1662" y="13272"/>
                    <a:pt x="1869" y="13533"/>
                    <a:pt x="1869" y="13533"/>
                  </a:cubicBezTo>
                  <a:cubicBezTo>
                    <a:pt x="1869" y="13533"/>
                    <a:pt x="1869" y="13533"/>
                    <a:pt x="1869" y="13533"/>
                  </a:cubicBezTo>
                  <a:cubicBezTo>
                    <a:pt x="1869" y="13793"/>
                    <a:pt x="1869" y="13793"/>
                    <a:pt x="1869" y="14053"/>
                  </a:cubicBezTo>
                  <a:cubicBezTo>
                    <a:pt x="1869" y="14053"/>
                    <a:pt x="1869" y="14053"/>
                    <a:pt x="1869" y="14053"/>
                  </a:cubicBezTo>
                  <a:cubicBezTo>
                    <a:pt x="1869" y="14053"/>
                    <a:pt x="1869" y="14313"/>
                    <a:pt x="1869" y="14313"/>
                  </a:cubicBezTo>
                  <a:cubicBezTo>
                    <a:pt x="1869" y="14313"/>
                    <a:pt x="1869" y="14313"/>
                    <a:pt x="1869" y="14313"/>
                  </a:cubicBezTo>
                  <a:cubicBezTo>
                    <a:pt x="1869" y="14573"/>
                    <a:pt x="1869" y="14573"/>
                    <a:pt x="1869" y="14834"/>
                  </a:cubicBezTo>
                  <a:cubicBezTo>
                    <a:pt x="1869" y="14834"/>
                    <a:pt x="1869" y="14834"/>
                    <a:pt x="1869" y="14834"/>
                  </a:cubicBezTo>
                  <a:cubicBezTo>
                    <a:pt x="1869" y="14834"/>
                    <a:pt x="1869" y="14834"/>
                    <a:pt x="1869" y="14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03" name="Shape 8903"/>
            <p:cNvSpPr/>
            <p:nvPr/>
          </p:nvSpPr>
          <p:spPr>
            <a:xfrm>
              <a:off x="756413" y="1092619"/>
              <a:ext cx="91524" cy="807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400" y="16200"/>
                  </a:moveTo>
                  <a:cubicBezTo>
                    <a:pt x="18000" y="15525"/>
                    <a:pt x="18000" y="15525"/>
                    <a:pt x="18000" y="15525"/>
                  </a:cubicBezTo>
                  <a:cubicBezTo>
                    <a:pt x="18000" y="15525"/>
                    <a:pt x="18000" y="15525"/>
                    <a:pt x="18000" y="15525"/>
                  </a:cubicBezTo>
                  <a:cubicBezTo>
                    <a:pt x="19200" y="14175"/>
                    <a:pt x="19200" y="14175"/>
                    <a:pt x="19200" y="14175"/>
                  </a:cubicBezTo>
                  <a:cubicBezTo>
                    <a:pt x="19200" y="14175"/>
                    <a:pt x="19200" y="14175"/>
                    <a:pt x="19200" y="14175"/>
                  </a:cubicBezTo>
                  <a:cubicBezTo>
                    <a:pt x="19200" y="14175"/>
                    <a:pt x="19200" y="14175"/>
                    <a:pt x="19200" y="14175"/>
                  </a:cubicBezTo>
                  <a:cubicBezTo>
                    <a:pt x="19200" y="14175"/>
                    <a:pt x="19200" y="14175"/>
                    <a:pt x="19200" y="14175"/>
                  </a:cubicBezTo>
                  <a:cubicBezTo>
                    <a:pt x="19200" y="13500"/>
                    <a:pt x="19800" y="13500"/>
                    <a:pt x="19800" y="13500"/>
                  </a:cubicBezTo>
                  <a:cubicBezTo>
                    <a:pt x="19800" y="13500"/>
                    <a:pt x="19800" y="12825"/>
                    <a:pt x="19800" y="12825"/>
                  </a:cubicBezTo>
                  <a:cubicBezTo>
                    <a:pt x="20400" y="12825"/>
                    <a:pt x="20400" y="12825"/>
                    <a:pt x="20400" y="12825"/>
                  </a:cubicBezTo>
                  <a:cubicBezTo>
                    <a:pt x="20400" y="12825"/>
                    <a:pt x="20400" y="12825"/>
                    <a:pt x="20400" y="12825"/>
                  </a:cubicBezTo>
                  <a:cubicBezTo>
                    <a:pt x="20400" y="12825"/>
                    <a:pt x="20400" y="12150"/>
                    <a:pt x="21000" y="12150"/>
                  </a:cubicBezTo>
                  <a:cubicBezTo>
                    <a:pt x="21000" y="12150"/>
                    <a:pt x="21000" y="12150"/>
                    <a:pt x="21000" y="12150"/>
                  </a:cubicBezTo>
                  <a:cubicBezTo>
                    <a:pt x="21000" y="12150"/>
                    <a:pt x="21000" y="12150"/>
                    <a:pt x="21000" y="12150"/>
                  </a:cubicBezTo>
                  <a:cubicBezTo>
                    <a:pt x="21000" y="12150"/>
                    <a:pt x="21000" y="11475"/>
                    <a:pt x="21000" y="11475"/>
                  </a:cubicBezTo>
                  <a:cubicBezTo>
                    <a:pt x="21600" y="10125"/>
                    <a:pt x="21600" y="6750"/>
                    <a:pt x="21600" y="4050"/>
                  </a:cubicBezTo>
                  <a:cubicBezTo>
                    <a:pt x="21000" y="4050"/>
                    <a:pt x="21000" y="4050"/>
                    <a:pt x="21000" y="4050"/>
                  </a:cubicBezTo>
                  <a:cubicBezTo>
                    <a:pt x="21000" y="4050"/>
                    <a:pt x="21000" y="3375"/>
                    <a:pt x="20400" y="3375"/>
                  </a:cubicBezTo>
                  <a:cubicBezTo>
                    <a:pt x="20400" y="3375"/>
                    <a:pt x="20400" y="3375"/>
                    <a:pt x="20400" y="3375"/>
                  </a:cubicBezTo>
                  <a:cubicBezTo>
                    <a:pt x="19800" y="3375"/>
                    <a:pt x="19800" y="3375"/>
                    <a:pt x="19800" y="2700"/>
                  </a:cubicBezTo>
                  <a:cubicBezTo>
                    <a:pt x="19800" y="2700"/>
                    <a:pt x="19200" y="2700"/>
                    <a:pt x="19200" y="2700"/>
                  </a:cubicBezTo>
                  <a:cubicBezTo>
                    <a:pt x="19200" y="2700"/>
                    <a:pt x="19200" y="2700"/>
                    <a:pt x="18600" y="2700"/>
                  </a:cubicBezTo>
                  <a:cubicBezTo>
                    <a:pt x="18600" y="2700"/>
                    <a:pt x="18600" y="2025"/>
                    <a:pt x="18600" y="2025"/>
                  </a:cubicBezTo>
                  <a:cubicBezTo>
                    <a:pt x="18600" y="2025"/>
                    <a:pt x="18000" y="2025"/>
                    <a:pt x="18000" y="2025"/>
                  </a:cubicBezTo>
                  <a:cubicBezTo>
                    <a:pt x="18000" y="2025"/>
                    <a:pt x="18000" y="2025"/>
                    <a:pt x="18000" y="2025"/>
                  </a:cubicBezTo>
                  <a:cubicBezTo>
                    <a:pt x="17400" y="2025"/>
                    <a:pt x="17400" y="2025"/>
                    <a:pt x="17400" y="2025"/>
                  </a:cubicBezTo>
                  <a:cubicBezTo>
                    <a:pt x="17400" y="1350"/>
                    <a:pt x="17400" y="1350"/>
                    <a:pt x="17400" y="1350"/>
                  </a:cubicBezTo>
                  <a:cubicBezTo>
                    <a:pt x="16800" y="1350"/>
                    <a:pt x="16800" y="1350"/>
                    <a:pt x="16800" y="1350"/>
                  </a:cubicBezTo>
                  <a:cubicBezTo>
                    <a:pt x="16800" y="1350"/>
                    <a:pt x="16800" y="1350"/>
                    <a:pt x="16800" y="1350"/>
                  </a:cubicBezTo>
                  <a:cubicBezTo>
                    <a:pt x="16800" y="1350"/>
                    <a:pt x="16800" y="1350"/>
                    <a:pt x="16200" y="1350"/>
                  </a:cubicBezTo>
                  <a:cubicBezTo>
                    <a:pt x="16200" y="1350"/>
                    <a:pt x="16200" y="1350"/>
                    <a:pt x="16200" y="1350"/>
                  </a:cubicBezTo>
                  <a:cubicBezTo>
                    <a:pt x="14400" y="1350"/>
                    <a:pt x="7200" y="675"/>
                    <a:pt x="5400" y="0"/>
                  </a:cubicBezTo>
                  <a:cubicBezTo>
                    <a:pt x="5400" y="0"/>
                    <a:pt x="4800" y="0"/>
                    <a:pt x="4200" y="675"/>
                  </a:cubicBezTo>
                  <a:cubicBezTo>
                    <a:pt x="3600" y="1350"/>
                    <a:pt x="1800" y="2025"/>
                    <a:pt x="600" y="675"/>
                  </a:cubicBezTo>
                  <a:cubicBezTo>
                    <a:pt x="600" y="675"/>
                    <a:pt x="0" y="675"/>
                    <a:pt x="0" y="675"/>
                  </a:cubicBezTo>
                  <a:cubicBezTo>
                    <a:pt x="0" y="1350"/>
                    <a:pt x="0" y="1350"/>
                    <a:pt x="0" y="1350"/>
                  </a:cubicBezTo>
                  <a:cubicBezTo>
                    <a:pt x="0" y="2025"/>
                    <a:pt x="600" y="2025"/>
                    <a:pt x="600" y="2700"/>
                  </a:cubicBezTo>
                  <a:cubicBezTo>
                    <a:pt x="1800" y="3375"/>
                    <a:pt x="3000" y="4725"/>
                    <a:pt x="3000" y="6750"/>
                  </a:cubicBezTo>
                  <a:cubicBezTo>
                    <a:pt x="3000" y="7425"/>
                    <a:pt x="4800" y="9450"/>
                    <a:pt x="6000" y="10800"/>
                  </a:cubicBezTo>
                  <a:cubicBezTo>
                    <a:pt x="7200" y="12150"/>
                    <a:pt x="8400" y="12825"/>
                    <a:pt x="8400" y="14175"/>
                  </a:cubicBezTo>
                  <a:cubicBezTo>
                    <a:pt x="9000" y="14850"/>
                    <a:pt x="9600" y="15525"/>
                    <a:pt x="9600" y="15525"/>
                  </a:cubicBezTo>
                  <a:cubicBezTo>
                    <a:pt x="10200" y="16200"/>
                    <a:pt x="10200" y="16200"/>
                    <a:pt x="10800" y="16875"/>
                  </a:cubicBezTo>
                  <a:cubicBezTo>
                    <a:pt x="10800" y="16875"/>
                    <a:pt x="10800" y="16875"/>
                    <a:pt x="10800" y="16875"/>
                  </a:cubicBezTo>
                  <a:cubicBezTo>
                    <a:pt x="11400" y="17550"/>
                    <a:pt x="11400" y="17550"/>
                    <a:pt x="12000" y="18225"/>
                  </a:cubicBezTo>
                  <a:cubicBezTo>
                    <a:pt x="12000" y="18225"/>
                    <a:pt x="12000" y="18225"/>
                    <a:pt x="12000" y="18225"/>
                  </a:cubicBezTo>
                  <a:cubicBezTo>
                    <a:pt x="12600" y="18900"/>
                    <a:pt x="12600" y="18900"/>
                    <a:pt x="12600" y="18900"/>
                  </a:cubicBezTo>
                  <a:cubicBezTo>
                    <a:pt x="13200" y="19575"/>
                    <a:pt x="13200" y="19575"/>
                    <a:pt x="13200" y="19575"/>
                  </a:cubicBezTo>
                  <a:cubicBezTo>
                    <a:pt x="13200" y="20250"/>
                    <a:pt x="13200" y="20250"/>
                    <a:pt x="13800" y="20250"/>
                  </a:cubicBezTo>
                  <a:cubicBezTo>
                    <a:pt x="14400" y="20925"/>
                    <a:pt x="15000" y="21600"/>
                    <a:pt x="15600" y="21600"/>
                  </a:cubicBezTo>
                  <a:cubicBezTo>
                    <a:pt x="15600" y="21600"/>
                    <a:pt x="15600" y="21600"/>
                    <a:pt x="15600" y="21600"/>
                  </a:cubicBezTo>
                  <a:cubicBezTo>
                    <a:pt x="15600" y="21600"/>
                    <a:pt x="15600" y="20925"/>
                    <a:pt x="15600" y="20925"/>
                  </a:cubicBezTo>
                  <a:cubicBezTo>
                    <a:pt x="15600" y="20925"/>
                    <a:pt x="15600" y="20925"/>
                    <a:pt x="15600" y="20925"/>
                  </a:cubicBezTo>
                  <a:cubicBezTo>
                    <a:pt x="15600" y="20250"/>
                    <a:pt x="15600" y="20250"/>
                    <a:pt x="16200" y="19575"/>
                  </a:cubicBezTo>
                  <a:cubicBezTo>
                    <a:pt x="16200" y="19575"/>
                    <a:pt x="16200" y="19575"/>
                    <a:pt x="16200" y="19575"/>
                  </a:cubicBezTo>
                  <a:cubicBezTo>
                    <a:pt x="16200" y="18900"/>
                    <a:pt x="16200" y="18900"/>
                    <a:pt x="16200" y="18225"/>
                  </a:cubicBezTo>
                  <a:cubicBezTo>
                    <a:pt x="16200" y="18225"/>
                    <a:pt x="16200" y="18225"/>
                    <a:pt x="16200" y="18225"/>
                  </a:cubicBezTo>
                  <a:cubicBezTo>
                    <a:pt x="16800" y="17550"/>
                    <a:pt x="17400" y="16875"/>
                    <a:pt x="174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04" name="Shape 8904"/>
            <p:cNvSpPr/>
            <p:nvPr/>
          </p:nvSpPr>
          <p:spPr>
            <a:xfrm>
              <a:off x="699884" y="1048332"/>
              <a:ext cx="142669" cy="1146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983"/>
                  </a:moveTo>
                  <a:cubicBezTo>
                    <a:pt x="21600" y="7043"/>
                    <a:pt x="21600" y="7043"/>
                    <a:pt x="21207" y="6574"/>
                  </a:cubicBezTo>
                  <a:cubicBezTo>
                    <a:pt x="20815" y="6574"/>
                    <a:pt x="20815" y="6574"/>
                    <a:pt x="20422" y="6104"/>
                  </a:cubicBezTo>
                  <a:cubicBezTo>
                    <a:pt x="20422" y="6104"/>
                    <a:pt x="20422" y="6104"/>
                    <a:pt x="20422" y="6104"/>
                  </a:cubicBezTo>
                  <a:cubicBezTo>
                    <a:pt x="20422" y="6104"/>
                    <a:pt x="20029" y="5635"/>
                    <a:pt x="20029" y="5635"/>
                  </a:cubicBezTo>
                  <a:cubicBezTo>
                    <a:pt x="20029" y="5635"/>
                    <a:pt x="20029" y="5165"/>
                    <a:pt x="20029" y="5165"/>
                  </a:cubicBezTo>
                  <a:cubicBezTo>
                    <a:pt x="20029" y="5165"/>
                    <a:pt x="19636" y="4696"/>
                    <a:pt x="19636" y="4696"/>
                  </a:cubicBezTo>
                  <a:cubicBezTo>
                    <a:pt x="19636" y="4226"/>
                    <a:pt x="19636" y="4226"/>
                    <a:pt x="19636" y="4226"/>
                  </a:cubicBezTo>
                  <a:cubicBezTo>
                    <a:pt x="19636" y="3757"/>
                    <a:pt x="19636" y="3757"/>
                    <a:pt x="19636" y="3757"/>
                  </a:cubicBezTo>
                  <a:cubicBezTo>
                    <a:pt x="19636" y="3757"/>
                    <a:pt x="19636" y="3757"/>
                    <a:pt x="19636" y="3757"/>
                  </a:cubicBezTo>
                  <a:cubicBezTo>
                    <a:pt x="19636" y="3757"/>
                    <a:pt x="19244" y="3757"/>
                    <a:pt x="19244" y="3757"/>
                  </a:cubicBezTo>
                  <a:cubicBezTo>
                    <a:pt x="19244" y="3757"/>
                    <a:pt x="18851" y="4226"/>
                    <a:pt x="18851" y="4226"/>
                  </a:cubicBezTo>
                  <a:cubicBezTo>
                    <a:pt x="18851" y="4226"/>
                    <a:pt x="18851" y="4226"/>
                    <a:pt x="18851" y="4226"/>
                  </a:cubicBezTo>
                  <a:cubicBezTo>
                    <a:pt x="18458" y="4226"/>
                    <a:pt x="18065" y="4226"/>
                    <a:pt x="17673" y="4226"/>
                  </a:cubicBezTo>
                  <a:cubicBezTo>
                    <a:pt x="17673" y="4226"/>
                    <a:pt x="17673" y="4226"/>
                    <a:pt x="17280" y="4226"/>
                  </a:cubicBezTo>
                  <a:cubicBezTo>
                    <a:pt x="17280" y="4226"/>
                    <a:pt x="17280" y="4226"/>
                    <a:pt x="17280" y="4226"/>
                  </a:cubicBezTo>
                  <a:cubicBezTo>
                    <a:pt x="17280" y="4226"/>
                    <a:pt x="17280" y="4226"/>
                    <a:pt x="17280" y="4226"/>
                  </a:cubicBezTo>
                  <a:cubicBezTo>
                    <a:pt x="16887" y="4226"/>
                    <a:pt x="15709" y="4226"/>
                    <a:pt x="14531" y="3287"/>
                  </a:cubicBezTo>
                  <a:cubicBezTo>
                    <a:pt x="14138" y="3287"/>
                    <a:pt x="13745" y="2817"/>
                    <a:pt x="13353" y="2348"/>
                  </a:cubicBezTo>
                  <a:cubicBezTo>
                    <a:pt x="13353" y="2348"/>
                    <a:pt x="13353" y="2348"/>
                    <a:pt x="12960" y="1878"/>
                  </a:cubicBezTo>
                  <a:cubicBezTo>
                    <a:pt x="12960" y="1878"/>
                    <a:pt x="12960" y="1878"/>
                    <a:pt x="12960" y="1878"/>
                  </a:cubicBezTo>
                  <a:cubicBezTo>
                    <a:pt x="12567" y="1409"/>
                    <a:pt x="12567" y="1409"/>
                    <a:pt x="12175" y="1409"/>
                  </a:cubicBezTo>
                  <a:cubicBezTo>
                    <a:pt x="12175" y="1409"/>
                    <a:pt x="12175" y="939"/>
                    <a:pt x="12175" y="939"/>
                  </a:cubicBezTo>
                  <a:cubicBezTo>
                    <a:pt x="11782" y="939"/>
                    <a:pt x="11782" y="470"/>
                    <a:pt x="11389" y="470"/>
                  </a:cubicBezTo>
                  <a:cubicBezTo>
                    <a:pt x="11389" y="470"/>
                    <a:pt x="10996" y="470"/>
                    <a:pt x="10996" y="0"/>
                  </a:cubicBezTo>
                  <a:cubicBezTo>
                    <a:pt x="10996" y="0"/>
                    <a:pt x="10604" y="0"/>
                    <a:pt x="10604" y="0"/>
                  </a:cubicBezTo>
                  <a:cubicBezTo>
                    <a:pt x="10211" y="0"/>
                    <a:pt x="9818" y="470"/>
                    <a:pt x="9818" y="470"/>
                  </a:cubicBezTo>
                  <a:cubicBezTo>
                    <a:pt x="9033" y="1409"/>
                    <a:pt x="8247" y="1409"/>
                    <a:pt x="8247" y="1878"/>
                  </a:cubicBezTo>
                  <a:cubicBezTo>
                    <a:pt x="8247" y="1878"/>
                    <a:pt x="8247" y="1878"/>
                    <a:pt x="8247" y="2348"/>
                  </a:cubicBezTo>
                  <a:cubicBezTo>
                    <a:pt x="7855" y="2817"/>
                    <a:pt x="7855" y="4226"/>
                    <a:pt x="6676" y="4226"/>
                  </a:cubicBezTo>
                  <a:cubicBezTo>
                    <a:pt x="6676" y="4226"/>
                    <a:pt x="6284" y="5165"/>
                    <a:pt x="5891" y="6104"/>
                  </a:cubicBezTo>
                  <a:cubicBezTo>
                    <a:pt x="5891" y="6104"/>
                    <a:pt x="5498" y="7043"/>
                    <a:pt x="4713" y="7043"/>
                  </a:cubicBezTo>
                  <a:cubicBezTo>
                    <a:pt x="4320" y="7043"/>
                    <a:pt x="3927" y="6574"/>
                    <a:pt x="3535" y="6574"/>
                  </a:cubicBezTo>
                  <a:cubicBezTo>
                    <a:pt x="3535" y="6574"/>
                    <a:pt x="3142" y="6574"/>
                    <a:pt x="2749" y="6574"/>
                  </a:cubicBezTo>
                  <a:cubicBezTo>
                    <a:pt x="2749" y="6574"/>
                    <a:pt x="2749" y="6574"/>
                    <a:pt x="2749" y="6574"/>
                  </a:cubicBezTo>
                  <a:cubicBezTo>
                    <a:pt x="2749" y="6574"/>
                    <a:pt x="2749" y="6574"/>
                    <a:pt x="2356" y="6574"/>
                  </a:cubicBezTo>
                  <a:cubicBezTo>
                    <a:pt x="2356" y="6574"/>
                    <a:pt x="2356" y="6574"/>
                    <a:pt x="2356" y="6574"/>
                  </a:cubicBezTo>
                  <a:cubicBezTo>
                    <a:pt x="2356" y="6574"/>
                    <a:pt x="2356" y="6574"/>
                    <a:pt x="2356" y="6574"/>
                  </a:cubicBezTo>
                  <a:cubicBezTo>
                    <a:pt x="2356" y="6574"/>
                    <a:pt x="2356" y="6574"/>
                    <a:pt x="2356" y="6574"/>
                  </a:cubicBezTo>
                  <a:cubicBezTo>
                    <a:pt x="1964" y="6574"/>
                    <a:pt x="1964" y="6574"/>
                    <a:pt x="1964" y="6574"/>
                  </a:cubicBezTo>
                  <a:cubicBezTo>
                    <a:pt x="1964" y="6574"/>
                    <a:pt x="1964" y="6574"/>
                    <a:pt x="1964" y="6574"/>
                  </a:cubicBezTo>
                  <a:cubicBezTo>
                    <a:pt x="1964" y="6574"/>
                    <a:pt x="1571" y="6574"/>
                    <a:pt x="1571" y="6574"/>
                  </a:cubicBezTo>
                  <a:cubicBezTo>
                    <a:pt x="1571" y="7043"/>
                    <a:pt x="1571" y="7043"/>
                    <a:pt x="1571" y="7043"/>
                  </a:cubicBezTo>
                  <a:cubicBezTo>
                    <a:pt x="1178" y="7043"/>
                    <a:pt x="1178" y="7043"/>
                    <a:pt x="1178" y="7043"/>
                  </a:cubicBezTo>
                  <a:cubicBezTo>
                    <a:pt x="1178" y="7043"/>
                    <a:pt x="1178" y="7043"/>
                    <a:pt x="785" y="7043"/>
                  </a:cubicBezTo>
                  <a:cubicBezTo>
                    <a:pt x="785" y="7043"/>
                    <a:pt x="785" y="7043"/>
                    <a:pt x="393" y="7043"/>
                  </a:cubicBezTo>
                  <a:cubicBezTo>
                    <a:pt x="393" y="7043"/>
                    <a:pt x="393" y="7043"/>
                    <a:pt x="393" y="7043"/>
                  </a:cubicBezTo>
                  <a:cubicBezTo>
                    <a:pt x="393" y="7043"/>
                    <a:pt x="0" y="7043"/>
                    <a:pt x="0" y="7043"/>
                  </a:cubicBezTo>
                  <a:cubicBezTo>
                    <a:pt x="0" y="7513"/>
                    <a:pt x="393" y="7513"/>
                    <a:pt x="393" y="7513"/>
                  </a:cubicBezTo>
                  <a:cubicBezTo>
                    <a:pt x="785" y="7513"/>
                    <a:pt x="785" y="7513"/>
                    <a:pt x="785" y="7513"/>
                  </a:cubicBezTo>
                  <a:cubicBezTo>
                    <a:pt x="1571" y="7513"/>
                    <a:pt x="4320" y="7513"/>
                    <a:pt x="4320" y="10330"/>
                  </a:cubicBezTo>
                  <a:cubicBezTo>
                    <a:pt x="4320" y="11270"/>
                    <a:pt x="6284" y="14557"/>
                    <a:pt x="7855" y="16904"/>
                  </a:cubicBezTo>
                  <a:cubicBezTo>
                    <a:pt x="8247" y="17374"/>
                    <a:pt x="9033" y="17843"/>
                    <a:pt x="9818" y="17843"/>
                  </a:cubicBezTo>
                  <a:cubicBezTo>
                    <a:pt x="10604" y="18313"/>
                    <a:pt x="11782" y="18783"/>
                    <a:pt x="11782" y="19722"/>
                  </a:cubicBezTo>
                  <a:cubicBezTo>
                    <a:pt x="11782" y="20191"/>
                    <a:pt x="12567" y="21130"/>
                    <a:pt x="14138" y="21600"/>
                  </a:cubicBezTo>
                  <a:cubicBezTo>
                    <a:pt x="14138" y="21130"/>
                    <a:pt x="13745" y="21130"/>
                    <a:pt x="13745" y="20661"/>
                  </a:cubicBezTo>
                  <a:cubicBezTo>
                    <a:pt x="12960" y="19722"/>
                    <a:pt x="12175" y="19252"/>
                    <a:pt x="12175" y="18783"/>
                  </a:cubicBezTo>
                  <a:cubicBezTo>
                    <a:pt x="12175" y="18313"/>
                    <a:pt x="11389" y="17843"/>
                    <a:pt x="10996" y="17374"/>
                  </a:cubicBezTo>
                  <a:cubicBezTo>
                    <a:pt x="9818" y="15965"/>
                    <a:pt x="8640" y="14557"/>
                    <a:pt x="8640" y="13148"/>
                  </a:cubicBezTo>
                  <a:cubicBezTo>
                    <a:pt x="8640" y="12678"/>
                    <a:pt x="8247" y="12209"/>
                    <a:pt x="7855" y="11739"/>
                  </a:cubicBezTo>
                  <a:cubicBezTo>
                    <a:pt x="7069" y="11270"/>
                    <a:pt x="6676" y="10800"/>
                    <a:pt x="6676" y="9861"/>
                  </a:cubicBezTo>
                  <a:cubicBezTo>
                    <a:pt x="6284" y="9391"/>
                    <a:pt x="6676" y="8452"/>
                    <a:pt x="7069" y="7983"/>
                  </a:cubicBezTo>
                  <a:cubicBezTo>
                    <a:pt x="7855" y="7043"/>
                    <a:pt x="9033" y="6574"/>
                    <a:pt x="9818" y="7513"/>
                  </a:cubicBezTo>
                  <a:cubicBezTo>
                    <a:pt x="9818" y="7513"/>
                    <a:pt x="10211" y="7043"/>
                    <a:pt x="10211" y="7043"/>
                  </a:cubicBezTo>
                  <a:cubicBezTo>
                    <a:pt x="10996" y="6574"/>
                    <a:pt x="11782" y="6104"/>
                    <a:pt x="12567" y="6574"/>
                  </a:cubicBezTo>
                  <a:cubicBezTo>
                    <a:pt x="12960" y="7043"/>
                    <a:pt x="16102" y="7043"/>
                    <a:pt x="18851" y="7513"/>
                  </a:cubicBezTo>
                  <a:cubicBezTo>
                    <a:pt x="19244" y="7513"/>
                    <a:pt x="19244" y="7513"/>
                    <a:pt x="19244" y="7513"/>
                  </a:cubicBezTo>
                  <a:cubicBezTo>
                    <a:pt x="19244" y="7513"/>
                    <a:pt x="19244" y="7513"/>
                    <a:pt x="19244" y="7513"/>
                  </a:cubicBezTo>
                  <a:cubicBezTo>
                    <a:pt x="19244" y="7513"/>
                    <a:pt x="19244" y="7513"/>
                    <a:pt x="19244" y="7513"/>
                  </a:cubicBezTo>
                  <a:cubicBezTo>
                    <a:pt x="19244" y="7513"/>
                    <a:pt x="19636" y="7513"/>
                    <a:pt x="19636" y="7513"/>
                  </a:cubicBezTo>
                  <a:cubicBezTo>
                    <a:pt x="19636" y="7513"/>
                    <a:pt x="19636" y="7513"/>
                    <a:pt x="19636" y="7513"/>
                  </a:cubicBezTo>
                  <a:cubicBezTo>
                    <a:pt x="19636" y="7513"/>
                    <a:pt x="19636" y="7513"/>
                    <a:pt x="20029" y="7983"/>
                  </a:cubicBezTo>
                  <a:cubicBezTo>
                    <a:pt x="20029" y="7983"/>
                    <a:pt x="20029" y="7983"/>
                    <a:pt x="20029" y="7983"/>
                  </a:cubicBezTo>
                  <a:cubicBezTo>
                    <a:pt x="20029" y="7983"/>
                    <a:pt x="20422" y="7983"/>
                    <a:pt x="20422" y="7983"/>
                  </a:cubicBezTo>
                  <a:cubicBezTo>
                    <a:pt x="20422" y="7983"/>
                    <a:pt x="20422" y="7983"/>
                    <a:pt x="20422" y="7983"/>
                  </a:cubicBezTo>
                  <a:cubicBezTo>
                    <a:pt x="20815" y="7983"/>
                    <a:pt x="20815" y="7983"/>
                    <a:pt x="20815" y="8452"/>
                  </a:cubicBezTo>
                  <a:cubicBezTo>
                    <a:pt x="21207" y="8452"/>
                    <a:pt x="21207" y="8452"/>
                    <a:pt x="21207" y="8452"/>
                  </a:cubicBezTo>
                  <a:cubicBezTo>
                    <a:pt x="21207" y="8452"/>
                    <a:pt x="21600" y="8452"/>
                    <a:pt x="21600" y="8922"/>
                  </a:cubicBezTo>
                  <a:cubicBezTo>
                    <a:pt x="21600" y="8452"/>
                    <a:pt x="21600" y="8452"/>
                    <a:pt x="21600" y="79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05" name="Shape 8905"/>
            <p:cNvSpPr/>
            <p:nvPr/>
          </p:nvSpPr>
          <p:spPr>
            <a:xfrm>
              <a:off x="853320" y="1183797"/>
              <a:ext cx="40379" cy="885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900" y="13200"/>
                  </a:moveTo>
                  <a:cubicBezTo>
                    <a:pt x="18900" y="12600"/>
                    <a:pt x="17550" y="12600"/>
                    <a:pt x="17550" y="12600"/>
                  </a:cubicBezTo>
                  <a:cubicBezTo>
                    <a:pt x="17550" y="12600"/>
                    <a:pt x="16200" y="12000"/>
                    <a:pt x="16200" y="12000"/>
                  </a:cubicBezTo>
                  <a:cubicBezTo>
                    <a:pt x="16200" y="12000"/>
                    <a:pt x="16200" y="11400"/>
                    <a:pt x="14850" y="11400"/>
                  </a:cubicBezTo>
                  <a:cubicBezTo>
                    <a:pt x="14850" y="11400"/>
                    <a:pt x="14850" y="10800"/>
                    <a:pt x="14850" y="10800"/>
                  </a:cubicBezTo>
                  <a:cubicBezTo>
                    <a:pt x="13500" y="10200"/>
                    <a:pt x="13500" y="10200"/>
                    <a:pt x="13500" y="9600"/>
                  </a:cubicBezTo>
                  <a:cubicBezTo>
                    <a:pt x="12150" y="9000"/>
                    <a:pt x="12150" y="8400"/>
                    <a:pt x="12150" y="7800"/>
                  </a:cubicBezTo>
                  <a:cubicBezTo>
                    <a:pt x="12150" y="7800"/>
                    <a:pt x="12150" y="7800"/>
                    <a:pt x="12150" y="7200"/>
                  </a:cubicBezTo>
                  <a:cubicBezTo>
                    <a:pt x="12150" y="7200"/>
                    <a:pt x="12150" y="6600"/>
                    <a:pt x="12150" y="6000"/>
                  </a:cubicBezTo>
                  <a:cubicBezTo>
                    <a:pt x="13500" y="6000"/>
                    <a:pt x="13500" y="5400"/>
                    <a:pt x="13500" y="5400"/>
                  </a:cubicBezTo>
                  <a:cubicBezTo>
                    <a:pt x="13500" y="4800"/>
                    <a:pt x="13500" y="4800"/>
                    <a:pt x="13500" y="4200"/>
                  </a:cubicBezTo>
                  <a:cubicBezTo>
                    <a:pt x="13500" y="3600"/>
                    <a:pt x="13500" y="3600"/>
                    <a:pt x="13500" y="3600"/>
                  </a:cubicBezTo>
                  <a:cubicBezTo>
                    <a:pt x="13500" y="3000"/>
                    <a:pt x="13500" y="3000"/>
                    <a:pt x="14850" y="2400"/>
                  </a:cubicBezTo>
                  <a:cubicBezTo>
                    <a:pt x="13500" y="2400"/>
                    <a:pt x="12150" y="1800"/>
                    <a:pt x="10800" y="1800"/>
                  </a:cubicBezTo>
                  <a:cubicBezTo>
                    <a:pt x="10800" y="1800"/>
                    <a:pt x="10800" y="1800"/>
                    <a:pt x="9450" y="1200"/>
                  </a:cubicBezTo>
                  <a:cubicBezTo>
                    <a:pt x="9450" y="1200"/>
                    <a:pt x="8100" y="1200"/>
                    <a:pt x="6750" y="600"/>
                  </a:cubicBezTo>
                  <a:cubicBezTo>
                    <a:pt x="6750" y="600"/>
                    <a:pt x="6750" y="600"/>
                    <a:pt x="6750" y="600"/>
                  </a:cubicBezTo>
                  <a:cubicBezTo>
                    <a:pt x="5400" y="600"/>
                    <a:pt x="5400" y="0"/>
                    <a:pt x="4050" y="0"/>
                  </a:cubicBezTo>
                  <a:cubicBezTo>
                    <a:pt x="4050" y="0"/>
                    <a:pt x="4050" y="0"/>
                    <a:pt x="4050" y="0"/>
                  </a:cubicBezTo>
                  <a:cubicBezTo>
                    <a:pt x="4050" y="0"/>
                    <a:pt x="2700" y="600"/>
                    <a:pt x="1350" y="1200"/>
                  </a:cubicBezTo>
                  <a:cubicBezTo>
                    <a:pt x="1350" y="1200"/>
                    <a:pt x="1350" y="1800"/>
                    <a:pt x="1350" y="1800"/>
                  </a:cubicBezTo>
                  <a:cubicBezTo>
                    <a:pt x="1350" y="1800"/>
                    <a:pt x="1350" y="1800"/>
                    <a:pt x="1350" y="1800"/>
                  </a:cubicBezTo>
                  <a:cubicBezTo>
                    <a:pt x="0" y="2400"/>
                    <a:pt x="0" y="3000"/>
                    <a:pt x="0" y="3000"/>
                  </a:cubicBezTo>
                  <a:cubicBezTo>
                    <a:pt x="0" y="3000"/>
                    <a:pt x="0" y="3000"/>
                    <a:pt x="0" y="3000"/>
                  </a:cubicBezTo>
                  <a:cubicBezTo>
                    <a:pt x="2700" y="3600"/>
                    <a:pt x="5400" y="4800"/>
                    <a:pt x="5400" y="6000"/>
                  </a:cubicBezTo>
                  <a:cubicBezTo>
                    <a:pt x="6750" y="7200"/>
                    <a:pt x="4050" y="8400"/>
                    <a:pt x="2700" y="9000"/>
                  </a:cubicBezTo>
                  <a:cubicBezTo>
                    <a:pt x="1350" y="9600"/>
                    <a:pt x="0" y="11400"/>
                    <a:pt x="0" y="13800"/>
                  </a:cubicBezTo>
                  <a:cubicBezTo>
                    <a:pt x="0" y="15600"/>
                    <a:pt x="1350" y="16800"/>
                    <a:pt x="2700" y="16800"/>
                  </a:cubicBezTo>
                  <a:cubicBezTo>
                    <a:pt x="5400" y="18000"/>
                    <a:pt x="6750" y="19200"/>
                    <a:pt x="8100" y="20400"/>
                  </a:cubicBezTo>
                  <a:cubicBezTo>
                    <a:pt x="8100" y="21000"/>
                    <a:pt x="9450" y="21000"/>
                    <a:pt x="9450" y="21600"/>
                  </a:cubicBezTo>
                  <a:cubicBezTo>
                    <a:pt x="9450" y="21600"/>
                    <a:pt x="9450" y="21600"/>
                    <a:pt x="9450" y="21600"/>
                  </a:cubicBezTo>
                  <a:cubicBezTo>
                    <a:pt x="9450" y="21600"/>
                    <a:pt x="9450" y="21000"/>
                    <a:pt x="9450" y="21000"/>
                  </a:cubicBezTo>
                  <a:cubicBezTo>
                    <a:pt x="9450" y="21000"/>
                    <a:pt x="10800" y="20400"/>
                    <a:pt x="10800" y="20400"/>
                  </a:cubicBezTo>
                  <a:cubicBezTo>
                    <a:pt x="10800" y="20400"/>
                    <a:pt x="10800" y="20400"/>
                    <a:pt x="10800" y="19800"/>
                  </a:cubicBezTo>
                  <a:cubicBezTo>
                    <a:pt x="10800" y="19800"/>
                    <a:pt x="12150" y="19800"/>
                    <a:pt x="12150" y="19800"/>
                  </a:cubicBezTo>
                  <a:cubicBezTo>
                    <a:pt x="12150" y="19200"/>
                    <a:pt x="12150" y="19200"/>
                    <a:pt x="12150" y="19200"/>
                  </a:cubicBezTo>
                  <a:cubicBezTo>
                    <a:pt x="13500" y="19200"/>
                    <a:pt x="13500" y="19200"/>
                    <a:pt x="14850" y="18600"/>
                  </a:cubicBezTo>
                  <a:cubicBezTo>
                    <a:pt x="14850" y="19200"/>
                    <a:pt x="14850" y="18600"/>
                    <a:pt x="14850" y="18600"/>
                  </a:cubicBezTo>
                  <a:cubicBezTo>
                    <a:pt x="14850" y="18000"/>
                    <a:pt x="14850" y="17400"/>
                    <a:pt x="16200" y="16800"/>
                  </a:cubicBezTo>
                  <a:cubicBezTo>
                    <a:pt x="17550" y="16200"/>
                    <a:pt x="17550" y="16200"/>
                    <a:pt x="17550" y="16200"/>
                  </a:cubicBezTo>
                  <a:cubicBezTo>
                    <a:pt x="17550" y="16200"/>
                    <a:pt x="17550" y="16200"/>
                    <a:pt x="18900" y="16200"/>
                  </a:cubicBezTo>
                  <a:cubicBezTo>
                    <a:pt x="18900" y="15600"/>
                    <a:pt x="18900" y="15600"/>
                    <a:pt x="18900" y="15000"/>
                  </a:cubicBezTo>
                  <a:cubicBezTo>
                    <a:pt x="18900" y="15000"/>
                    <a:pt x="18900" y="15000"/>
                    <a:pt x="18900" y="15000"/>
                  </a:cubicBezTo>
                  <a:cubicBezTo>
                    <a:pt x="20250" y="15000"/>
                    <a:pt x="20250" y="15000"/>
                    <a:pt x="20250" y="14400"/>
                  </a:cubicBezTo>
                  <a:cubicBezTo>
                    <a:pt x="20250" y="14400"/>
                    <a:pt x="20250" y="14400"/>
                    <a:pt x="20250" y="14400"/>
                  </a:cubicBezTo>
                  <a:cubicBezTo>
                    <a:pt x="20250" y="14400"/>
                    <a:pt x="20250" y="13800"/>
                    <a:pt x="21600" y="13800"/>
                  </a:cubicBezTo>
                  <a:cubicBezTo>
                    <a:pt x="21600" y="13800"/>
                    <a:pt x="21600" y="13800"/>
                    <a:pt x="21600" y="13800"/>
                  </a:cubicBezTo>
                  <a:cubicBezTo>
                    <a:pt x="21600" y="13800"/>
                    <a:pt x="20250" y="13800"/>
                    <a:pt x="20250" y="13800"/>
                  </a:cubicBezTo>
                  <a:cubicBezTo>
                    <a:pt x="20250" y="13200"/>
                    <a:pt x="20250" y="13200"/>
                    <a:pt x="18900" y="13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06" name="Shape 8906"/>
            <p:cNvSpPr/>
            <p:nvPr/>
          </p:nvSpPr>
          <p:spPr>
            <a:xfrm>
              <a:off x="584134" y="954549"/>
              <a:ext cx="201890" cy="859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47"/>
                  </a:moveTo>
                  <a:cubicBezTo>
                    <a:pt x="0" y="15247"/>
                    <a:pt x="0" y="15882"/>
                    <a:pt x="0" y="15882"/>
                  </a:cubicBezTo>
                  <a:cubicBezTo>
                    <a:pt x="0" y="15882"/>
                    <a:pt x="0" y="15882"/>
                    <a:pt x="0" y="15882"/>
                  </a:cubicBezTo>
                  <a:cubicBezTo>
                    <a:pt x="0" y="15882"/>
                    <a:pt x="0" y="16518"/>
                    <a:pt x="0" y="16518"/>
                  </a:cubicBezTo>
                  <a:cubicBezTo>
                    <a:pt x="0" y="16518"/>
                    <a:pt x="554" y="17153"/>
                    <a:pt x="831" y="17153"/>
                  </a:cubicBezTo>
                  <a:cubicBezTo>
                    <a:pt x="831" y="17153"/>
                    <a:pt x="1108" y="17153"/>
                    <a:pt x="1385" y="17153"/>
                  </a:cubicBezTo>
                  <a:cubicBezTo>
                    <a:pt x="1385" y="17153"/>
                    <a:pt x="1385" y="17153"/>
                    <a:pt x="1662" y="17153"/>
                  </a:cubicBezTo>
                  <a:cubicBezTo>
                    <a:pt x="1662" y="17153"/>
                    <a:pt x="1662" y="17153"/>
                    <a:pt x="1938" y="17153"/>
                  </a:cubicBezTo>
                  <a:cubicBezTo>
                    <a:pt x="1938" y="17153"/>
                    <a:pt x="1938" y="17153"/>
                    <a:pt x="2215" y="17153"/>
                  </a:cubicBezTo>
                  <a:cubicBezTo>
                    <a:pt x="2215" y="17153"/>
                    <a:pt x="2215" y="17153"/>
                    <a:pt x="2215" y="17153"/>
                  </a:cubicBezTo>
                  <a:cubicBezTo>
                    <a:pt x="2492" y="17153"/>
                    <a:pt x="2492" y="17153"/>
                    <a:pt x="2492" y="17788"/>
                  </a:cubicBezTo>
                  <a:cubicBezTo>
                    <a:pt x="2492" y="17153"/>
                    <a:pt x="2492" y="17153"/>
                    <a:pt x="2492" y="17153"/>
                  </a:cubicBezTo>
                  <a:cubicBezTo>
                    <a:pt x="2492" y="17788"/>
                    <a:pt x="2492" y="17788"/>
                    <a:pt x="2492" y="17788"/>
                  </a:cubicBezTo>
                  <a:cubicBezTo>
                    <a:pt x="2492" y="17788"/>
                    <a:pt x="2769" y="17788"/>
                    <a:pt x="2769" y="17788"/>
                  </a:cubicBezTo>
                  <a:cubicBezTo>
                    <a:pt x="2769" y="17788"/>
                    <a:pt x="2769" y="17788"/>
                    <a:pt x="2769" y="17788"/>
                  </a:cubicBezTo>
                  <a:cubicBezTo>
                    <a:pt x="2769" y="17788"/>
                    <a:pt x="2769" y="17788"/>
                    <a:pt x="2769" y="17788"/>
                  </a:cubicBezTo>
                  <a:cubicBezTo>
                    <a:pt x="2769" y="17788"/>
                    <a:pt x="2769" y="17788"/>
                    <a:pt x="2769" y="17788"/>
                  </a:cubicBezTo>
                  <a:cubicBezTo>
                    <a:pt x="3323" y="18424"/>
                    <a:pt x="3323" y="18424"/>
                    <a:pt x="3323" y="18424"/>
                  </a:cubicBezTo>
                  <a:cubicBezTo>
                    <a:pt x="3323" y="18424"/>
                    <a:pt x="3323" y="18424"/>
                    <a:pt x="3323" y="18424"/>
                  </a:cubicBezTo>
                  <a:cubicBezTo>
                    <a:pt x="3877" y="18424"/>
                    <a:pt x="4154" y="17788"/>
                    <a:pt x="4431" y="17153"/>
                  </a:cubicBezTo>
                  <a:cubicBezTo>
                    <a:pt x="4708" y="16518"/>
                    <a:pt x="4985" y="15882"/>
                    <a:pt x="7477" y="15882"/>
                  </a:cubicBezTo>
                  <a:cubicBezTo>
                    <a:pt x="8031" y="15882"/>
                    <a:pt x="8031" y="17153"/>
                    <a:pt x="8031" y="17788"/>
                  </a:cubicBezTo>
                  <a:cubicBezTo>
                    <a:pt x="8308" y="18424"/>
                    <a:pt x="8308" y="18424"/>
                    <a:pt x="8308" y="18424"/>
                  </a:cubicBezTo>
                  <a:cubicBezTo>
                    <a:pt x="8308" y="18424"/>
                    <a:pt x="8308" y="18424"/>
                    <a:pt x="8308" y="18424"/>
                  </a:cubicBezTo>
                  <a:cubicBezTo>
                    <a:pt x="8308" y="19059"/>
                    <a:pt x="8308" y="19059"/>
                    <a:pt x="8308" y="19059"/>
                  </a:cubicBezTo>
                  <a:cubicBezTo>
                    <a:pt x="8308" y="19059"/>
                    <a:pt x="8308" y="19059"/>
                    <a:pt x="8308" y="19059"/>
                  </a:cubicBezTo>
                  <a:cubicBezTo>
                    <a:pt x="8308" y="19059"/>
                    <a:pt x="8308" y="19059"/>
                    <a:pt x="8308" y="19059"/>
                  </a:cubicBezTo>
                  <a:cubicBezTo>
                    <a:pt x="8308" y="19059"/>
                    <a:pt x="8308" y="19059"/>
                    <a:pt x="8308" y="19059"/>
                  </a:cubicBezTo>
                  <a:cubicBezTo>
                    <a:pt x="8308" y="19059"/>
                    <a:pt x="8585" y="19694"/>
                    <a:pt x="9692" y="19694"/>
                  </a:cubicBezTo>
                  <a:cubicBezTo>
                    <a:pt x="9692" y="19694"/>
                    <a:pt x="9692" y="19694"/>
                    <a:pt x="9692" y="19694"/>
                  </a:cubicBezTo>
                  <a:cubicBezTo>
                    <a:pt x="9969" y="19694"/>
                    <a:pt x="10523" y="19694"/>
                    <a:pt x="10800" y="19694"/>
                  </a:cubicBezTo>
                  <a:cubicBezTo>
                    <a:pt x="10800" y="19694"/>
                    <a:pt x="10800" y="19694"/>
                    <a:pt x="10800" y="19694"/>
                  </a:cubicBezTo>
                  <a:cubicBezTo>
                    <a:pt x="11631" y="20329"/>
                    <a:pt x="12462" y="20329"/>
                    <a:pt x="13015" y="20965"/>
                  </a:cubicBezTo>
                  <a:cubicBezTo>
                    <a:pt x="13569" y="20965"/>
                    <a:pt x="13846" y="20965"/>
                    <a:pt x="14123" y="21600"/>
                  </a:cubicBezTo>
                  <a:cubicBezTo>
                    <a:pt x="14123" y="21600"/>
                    <a:pt x="14123" y="21600"/>
                    <a:pt x="14123" y="21600"/>
                  </a:cubicBezTo>
                  <a:cubicBezTo>
                    <a:pt x="14123" y="21600"/>
                    <a:pt x="14123" y="21600"/>
                    <a:pt x="14123" y="21600"/>
                  </a:cubicBezTo>
                  <a:cubicBezTo>
                    <a:pt x="14123" y="21600"/>
                    <a:pt x="14400" y="21600"/>
                    <a:pt x="14400" y="21600"/>
                  </a:cubicBezTo>
                  <a:cubicBezTo>
                    <a:pt x="14400" y="21600"/>
                    <a:pt x="14677" y="20965"/>
                    <a:pt x="14954" y="20965"/>
                  </a:cubicBezTo>
                  <a:cubicBezTo>
                    <a:pt x="15508" y="20329"/>
                    <a:pt x="16062" y="19059"/>
                    <a:pt x="16892" y="19059"/>
                  </a:cubicBezTo>
                  <a:cubicBezTo>
                    <a:pt x="17446" y="19059"/>
                    <a:pt x="18000" y="19059"/>
                    <a:pt x="18277" y="18424"/>
                  </a:cubicBezTo>
                  <a:cubicBezTo>
                    <a:pt x="18277" y="18424"/>
                    <a:pt x="18277" y="18424"/>
                    <a:pt x="18554" y="17788"/>
                  </a:cubicBezTo>
                  <a:cubicBezTo>
                    <a:pt x="18554" y="17788"/>
                    <a:pt x="18554" y="17788"/>
                    <a:pt x="18831" y="17788"/>
                  </a:cubicBezTo>
                  <a:cubicBezTo>
                    <a:pt x="18831" y="17788"/>
                    <a:pt x="18831" y="17788"/>
                    <a:pt x="18831" y="17788"/>
                  </a:cubicBezTo>
                  <a:cubicBezTo>
                    <a:pt x="18831" y="17153"/>
                    <a:pt x="18831" y="17153"/>
                    <a:pt x="19108" y="16518"/>
                  </a:cubicBezTo>
                  <a:cubicBezTo>
                    <a:pt x="19108" y="16518"/>
                    <a:pt x="19108" y="16518"/>
                    <a:pt x="19108" y="16518"/>
                  </a:cubicBezTo>
                  <a:cubicBezTo>
                    <a:pt x="19108" y="16518"/>
                    <a:pt x="19385" y="15882"/>
                    <a:pt x="19385" y="15882"/>
                  </a:cubicBezTo>
                  <a:cubicBezTo>
                    <a:pt x="19385" y="15882"/>
                    <a:pt x="19385" y="15882"/>
                    <a:pt x="19385" y="15882"/>
                  </a:cubicBezTo>
                  <a:cubicBezTo>
                    <a:pt x="19385" y="15247"/>
                    <a:pt x="19385" y="13976"/>
                    <a:pt x="19662" y="13341"/>
                  </a:cubicBezTo>
                  <a:cubicBezTo>
                    <a:pt x="19662" y="13341"/>
                    <a:pt x="19662" y="12706"/>
                    <a:pt x="19662" y="12706"/>
                  </a:cubicBezTo>
                  <a:cubicBezTo>
                    <a:pt x="19662" y="12071"/>
                    <a:pt x="19662" y="11435"/>
                    <a:pt x="19938" y="10800"/>
                  </a:cubicBezTo>
                  <a:cubicBezTo>
                    <a:pt x="19938" y="10165"/>
                    <a:pt x="20215" y="10165"/>
                    <a:pt x="20492" y="10165"/>
                  </a:cubicBezTo>
                  <a:cubicBezTo>
                    <a:pt x="20492" y="10165"/>
                    <a:pt x="20492" y="10165"/>
                    <a:pt x="20492" y="10165"/>
                  </a:cubicBezTo>
                  <a:cubicBezTo>
                    <a:pt x="20769" y="10165"/>
                    <a:pt x="21046" y="10165"/>
                    <a:pt x="21046" y="10165"/>
                  </a:cubicBezTo>
                  <a:cubicBezTo>
                    <a:pt x="21323" y="10165"/>
                    <a:pt x="21323" y="10165"/>
                    <a:pt x="21323" y="9529"/>
                  </a:cubicBezTo>
                  <a:cubicBezTo>
                    <a:pt x="21323" y="8894"/>
                    <a:pt x="21323" y="8894"/>
                    <a:pt x="21323" y="8259"/>
                  </a:cubicBezTo>
                  <a:cubicBezTo>
                    <a:pt x="21323" y="8259"/>
                    <a:pt x="21323" y="8259"/>
                    <a:pt x="21323" y="8259"/>
                  </a:cubicBezTo>
                  <a:cubicBezTo>
                    <a:pt x="21600" y="8259"/>
                    <a:pt x="21600" y="7624"/>
                    <a:pt x="21600" y="7624"/>
                  </a:cubicBezTo>
                  <a:cubicBezTo>
                    <a:pt x="21600" y="7624"/>
                    <a:pt x="21600" y="7624"/>
                    <a:pt x="21600" y="7624"/>
                  </a:cubicBezTo>
                  <a:cubicBezTo>
                    <a:pt x="21600" y="6988"/>
                    <a:pt x="21600" y="6988"/>
                    <a:pt x="21323" y="6353"/>
                  </a:cubicBezTo>
                  <a:cubicBezTo>
                    <a:pt x="21323" y="6353"/>
                    <a:pt x="21323" y="6353"/>
                    <a:pt x="21323" y="6353"/>
                  </a:cubicBezTo>
                  <a:cubicBezTo>
                    <a:pt x="21323" y="6353"/>
                    <a:pt x="21323" y="6353"/>
                    <a:pt x="21323" y="6353"/>
                  </a:cubicBezTo>
                  <a:cubicBezTo>
                    <a:pt x="20769" y="3176"/>
                    <a:pt x="20769" y="3176"/>
                    <a:pt x="20769" y="3176"/>
                  </a:cubicBezTo>
                  <a:cubicBezTo>
                    <a:pt x="20769" y="3176"/>
                    <a:pt x="20769" y="3176"/>
                    <a:pt x="20769" y="3176"/>
                  </a:cubicBezTo>
                  <a:cubicBezTo>
                    <a:pt x="20769" y="3176"/>
                    <a:pt x="20769" y="3176"/>
                    <a:pt x="20769" y="3176"/>
                  </a:cubicBezTo>
                  <a:cubicBezTo>
                    <a:pt x="20492" y="3176"/>
                    <a:pt x="20215" y="3176"/>
                    <a:pt x="19938" y="3176"/>
                  </a:cubicBezTo>
                  <a:cubicBezTo>
                    <a:pt x="19385" y="3176"/>
                    <a:pt x="18831" y="2541"/>
                    <a:pt x="18277" y="1906"/>
                  </a:cubicBezTo>
                  <a:cubicBezTo>
                    <a:pt x="18000" y="635"/>
                    <a:pt x="16892" y="0"/>
                    <a:pt x="16338" y="0"/>
                  </a:cubicBezTo>
                  <a:cubicBezTo>
                    <a:pt x="16062" y="635"/>
                    <a:pt x="16062" y="1906"/>
                    <a:pt x="15785" y="2541"/>
                  </a:cubicBezTo>
                  <a:cubicBezTo>
                    <a:pt x="15508" y="3812"/>
                    <a:pt x="14954" y="3812"/>
                    <a:pt x="14123" y="3812"/>
                  </a:cubicBezTo>
                  <a:cubicBezTo>
                    <a:pt x="13846" y="3812"/>
                    <a:pt x="13569" y="3812"/>
                    <a:pt x="13292" y="3812"/>
                  </a:cubicBezTo>
                  <a:cubicBezTo>
                    <a:pt x="13292" y="3812"/>
                    <a:pt x="13015" y="3812"/>
                    <a:pt x="13015" y="3812"/>
                  </a:cubicBezTo>
                  <a:cubicBezTo>
                    <a:pt x="13015" y="3812"/>
                    <a:pt x="12738" y="3812"/>
                    <a:pt x="12738" y="3812"/>
                  </a:cubicBezTo>
                  <a:cubicBezTo>
                    <a:pt x="12462" y="3812"/>
                    <a:pt x="12462" y="4447"/>
                    <a:pt x="12185" y="4447"/>
                  </a:cubicBezTo>
                  <a:cubicBezTo>
                    <a:pt x="11908" y="5082"/>
                    <a:pt x="11631" y="5082"/>
                    <a:pt x="11354" y="5718"/>
                  </a:cubicBezTo>
                  <a:cubicBezTo>
                    <a:pt x="11354" y="6353"/>
                    <a:pt x="11077" y="6353"/>
                    <a:pt x="10800" y="6988"/>
                  </a:cubicBezTo>
                  <a:cubicBezTo>
                    <a:pt x="10800" y="6988"/>
                    <a:pt x="10523" y="6988"/>
                    <a:pt x="10523" y="6988"/>
                  </a:cubicBezTo>
                  <a:cubicBezTo>
                    <a:pt x="10246" y="7624"/>
                    <a:pt x="9969" y="7624"/>
                    <a:pt x="10246" y="8894"/>
                  </a:cubicBezTo>
                  <a:cubicBezTo>
                    <a:pt x="10246" y="9529"/>
                    <a:pt x="10246" y="10165"/>
                    <a:pt x="10246" y="10800"/>
                  </a:cubicBezTo>
                  <a:cubicBezTo>
                    <a:pt x="10246" y="11435"/>
                    <a:pt x="10246" y="12071"/>
                    <a:pt x="10246" y="12706"/>
                  </a:cubicBezTo>
                  <a:cubicBezTo>
                    <a:pt x="9969" y="13341"/>
                    <a:pt x="9692" y="13341"/>
                    <a:pt x="9415" y="13341"/>
                  </a:cubicBezTo>
                  <a:cubicBezTo>
                    <a:pt x="8862" y="13341"/>
                    <a:pt x="8585" y="12706"/>
                    <a:pt x="8308" y="12706"/>
                  </a:cubicBezTo>
                  <a:cubicBezTo>
                    <a:pt x="8308" y="12706"/>
                    <a:pt x="8031" y="12706"/>
                    <a:pt x="7754" y="12706"/>
                  </a:cubicBezTo>
                  <a:cubicBezTo>
                    <a:pt x="6923" y="12706"/>
                    <a:pt x="5815" y="13341"/>
                    <a:pt x="5538" y="13976"/>
                  </a:cubicBezTo>
                  <a:cubicBezTo>
                    <a:pt x="4985" y="15247"/>
                    <a:pt x="3877" y="15247"/>
                    <a:pt x="3046" y="14612"/>
                  </a:cubicBezTo>
                  <a:cubicBezTo>
                    <a:pt x="3046" y="13976"/>
                    <a:pt x="2769" y="13976"/>
                    <a:pt x="2492" y="13976"/>
                  </a:cubicBezTo>
                  <a:cubicBezTo>
                    <a:pt x="2215" y="13976"/>
                    <a:pt x="1938" y="14612"/>
                    <a:pt x="1938" y="14612"/>
                  </a:cubicBezTo>
                  <a:cubicBezTo>
                    <a:pt x="1662" y="15247"/>
                    <a:pt x="1385" y="15882"/>
                    <a:pt x="1385" y="15882"/>
                  </a:cubicBezTo>
                  <a:cubicBezTo>
                    <a:pt x="831" y="15882"/>
                    <a:pt x="554" y="15247"/>
                    <a:pt x="277" y="14612"/>
                  </a:cubicBezTo>
                  <a:cubicBezTo>
                    <a:pt x="277" y="14612"/>
                    <a:pt x="277" y="14612"/>
                    <a:pt x="0" y="14612"/>
                  </a:cubicBezTo>
                  <a:cubicBezTo>
                    <a:pt x="0" y="14612"/>
                    <a:pt x="0" y="14612"/>
                    <a:pt x="0" y="14612"/>
                  </a:cubicBezTo>
                  <a:cubicBezTo>
                    <a:pt x="0" y="14612"/>
                    <a:pt x="0" y="13976"/>
                    <a:pt x="0" y="13976"/>
                  </a:cubicBezTo>
                  <a:cubicBezTo>
                    <a:pt x="0" y="14612"/>
                    <a:pt x="0" y="14612"/>
                    <a:pt x="0" y="152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07" name="Shape 8907"/>
            <p:cNvSpPr/>
            <p:nvPr/>
          </p:nvSpPr>
          <p:spPr>
            <a:xfrm>
              <a:off x="767180" y="967575"/>
              <a:ext cx="177664" cy="937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26" y="21016"/>
                  </a:moveTo>
                  <a:cubicBezTo>
                    <a:pt x="9391" y="19849"/>
                    <a:pt x="11583" y="18681"/>
                    <a:pt x="11583" y="18681"/>
                  </a:cubicBezTo>
                  <a:cubicBezTo>
                    <a:pt x="11583" y="18681"/>
                    <a:pt x="11583" y="18681"/>
                    <a:pt x="11583" y="18681"/>
                  </a:cubicBezTo>
                  <a:cubicBezTo>
                    <a:pt x="11896" y="18681"/>
                    <a:pt x="11896" y="18681"/>
                    <a:pt x="11896" y="18681"/>
                  </a:cubicBezTo>
                  <a:cubicBezTo>
                    <a:pt x="11896" y="18681"/>
                    <a:pt x="12835" y="19265"/>
                    <a:pt x="13148" y="19265"/>
                  </a:cubicBezTo>
                  <a:cubicBezTo>
                    <a:pt x="13461" y="19265"/>
                    <a:pt x="13461" y="19849"/>
                    <a:pt x="13461" y="19849"/>
                  </a:cubicBezTo>
                  <a:cubicBezTo>
                    <a:pt x="13461" y="19849"/>
                    <a:pt x="13461" y="19849"/>
                    <a:pt x="13461" y="19849"/>
                  </a:cubicBezTo>
                  <a:cubicBezTo>
                    <a:pt x="13774" y="19849"/>
                    <a:pt x="13774" y="19849"/>
                    <a:pt x="14087" y="19849"/>
                  </a:cubicBezTo>
                  <a:cubicBezTo>
                    <a:pt x="14087" y="19849"/>
                    <a:pt x="14087" y="19849"/>
                    <a:pt x="14087" y="19849"/>
                  </a:cubicBezTo>
                  <a:cubicBezTo>
                    <a:pt x="14087" y="19849"/>
                    <a:pt x="14087" y="19849"/>
                    <a:pt x="14087" y="19849"/>
                  </a:cubicBezTo>
                  <a:cubicBezTo>
                    <a:pt x="14087" y="19849"/>
                    <a:pt x="14087" y="19265"/>
                    <a:pt x="14400" y="19265"/>
                  </a:cubicBezTo>
                  <a:cubicBezTo>
                    <a:pt x="14713" y="18681"/>
                    <a:pt x="15339" y="18681"/>
                    <a:pt x="15652" y="17514"/>
                  </a:cubicBezTo>
                  <a:cubicBezTo>
                    <a:pt x="15652" y="17514"/>
                    <a:pt x="15652" y="17514"/>
                    <a:pt x="15652" y="17514"/>
                  </a:cubicBezTo>
                  <a:cubicBezTo>
                    <a:pt x="16278" y="16346"/>
                    <a:pt x="16904" y="14595"/>
                    <a:pt x="17217" y="12843"/>
                  </a:cubicBezTo>
                  <a:cubicBezTo>
                    <a:pt x="17530" y="12259"/>
                    <a:pt x="17530" y="11676"/>
                    <a:pt x="17843" y="11092"/>
                  </a:cubicBezTo>
                  <a:cubicBezTo>
                    <a:pt x="18470" y="8757"/>
                    <a:pt x="18783" y="7589"/>
                    <a:pt x="19096" y="7005"/>
                  </a:cubicBezTo>
                  <a:cubicBezTo>
                    <a:pt x="19409" y="7005"/>
                    <a:pt x="19722" y="7005"/>
                    <a:pt x="20035" y="6422"/>
                  </a:cubicBezTo>
                  <a:cubicBezTo>
                    <a:pt x="20348" y="5838"/>
                    <a:pt x="20974" y="5254"/>
                    <a:pt x="21287" y="4670"/>
                  </a:cubicBezTo>
                  <a:cubicBezTo>
                    <a:pt x="21600" y="4670"/>
                    <a:pt x="21600" y="4670"/>
                    <a:pt x="21600" y="4670"/>
                  </a:cubicBezTo>
                  <a:cubicBezTo>
                    <a:pt x="21287" y="4670"/>
                    <a:pt x="21287" y="4670"/>
                    <a:pt x="21287" y="4670"/>
                  </a:cubicBezTo>
                  <a:cubicBezTo>
                    <a:pt x="21287" y="4086"/>
                    <a:pt x="20974" y="4086"/>
                    <a:pt x="20974" y="4086"/>
                  </a:cubicBezTo>
                  <a:cubicBezTo>
                    <a:pt x="20974" y="4086"/>
                    <a:pt x="20974" y="4086"/>
                    <a:pt x="20974" y="4086"/>
                  </a:cubicBezTo>
                  <a:cubicBezTo>
                    <a:pt x="20661" y="4086"/>
                    <a:pt x="20661" y="3503"/>
                    <a:pt x="20661" y="3503"/>
                  </a:cubicBezTo>
                  <a:cubicBezTo>
                    <a:pt x="20348" y="3503"/>
                    <a:pt x="20348" y="3503"/>
                    <a:pt x="20348" y="3503"/>
                  </a:cubicBezTo>
                  <a:cubicBezTo>
                    <a:pt x="20348" y="3503"/>
                    <a:pt x="20348" y="3503"/>
                    <a:pt x="20348" y="3503"/>
                  </a:cubicBezTo>
                  <a:cubicBezTo>
                    <a:pt x="20035" y="3503"/>
                    <a:pt x="20035" y="3503"/>
                    <a:pt x="19722" y="2919"/>
                  </a:cubicBezTo>
                  <a:cubicBezTo>
                    <a:pt x="19722" y="2919"/>
                    <a:pt x="19722" y="2919"/>
                    <a:pt x="19722" y="2919"/>
                  </a:cubicBezTo>
                  <a:cubicBezTo>
                    <a:pt x="19409" y="2919"/>
                    <a:pt x="19409" y="2919"/>
                    <a:pt x="19409" y="2919"/>
                  </a:cubicBezTo>
                  <a:cubicBezTo>
                    <a:pt x="19409" y="2919"/>
                    <a:pt x="19096" y="2919"/>
                    <a:pt x="19096" y="2919"/>
                  </a:cubicBezTo>
                  <a:cubicBezTo>
                    <a:pt x="19096" y="2919"/>
                    <a:pt x="19096" y="2919"/>
                    <a:pt x="18783" y="2335"/>
                  </a:cubicBezTo>
                  <a:cubicBezTo>
                    <a:pt x="18783" y="2335"/>
                    <a:pt x="18783" y="2335"/>
                    <a:pt x="18783" y="2335"/>
                  </a:cubicBezTo>
                  <a:cubicBezTo>
                    <a:pt x="18783" y="2335"/>
                    <a:pt x="18783" y="2335"/>
                    <a:pt x="18470" y="2335"/>
                  </a:cubicBezTo>
                  <a:cubicBezTo>
                    <a:pt x="18470" y="2335"/>
                    <a:pt x="18470" y="2335"/>
                    <a:pt x="18470" y="2335"/>
                  </a:cubicBezTo>
                  <a:cubicBezTo>
                    <a:pt x="18470" y="2335"/>
                    <a:pt x="18470" y="2335"/>
                    <a:pt x="18470" y="2335"/>
                  </a:cubicBezTo>
                  <a:cubicBezTo>
                    <a:pt x="18470" y="2335"/>
                    <a:pt x="18470" y="2335"/>
                    <a:pt x="18157" y="2335"/>
                  </a:cubicBezTo>
                  <a:cubicBezTo>
                    <a:pt x="18157" y="1751"/>
                    <a:pt x="18157" y="1751"/>
                    <a:pt x="18157" y="1751"/>
                  </a:cubicBezTo>
                  <a:cubicBezTo>
                    <a:pt x="18157" y="1751"/>
                    <a:pt x="18157" y="1751"/>
                    <a:pt x="18157" y="1751"/>
                  </a:cubicBezTo>
                  <a:cubicBezTo>
                    <a:pt x="18157" y="1751"/>
                    <a:pt x="18157" y="1751"/>
                    <a:pt x="18157" y="1751"/>
                  </a:cubicBezTo>
                  <a:cubicBezTo>
                    <a:pt x="18157" y="1751"/>
                    <a:pt x="18157" y="1751"/>
                    <a:pt x="18157" y="1751"/>
                  </a:cubicBezTo>
                  <a:cubicBezTo>
                    <a:pt x="17843" y="1168"/>
                    <a:pt x="16278" y="584"/>
                    <a:pt x="15652" y="584"/>
                  </a:cubicBezTo>
                  <a:cubicBezTo>
                    <a:pt x="15652" y="0"/>
                    <a:pt x="15339" y="0"/>
                    <a:pt x="15339" y="0"/>
                  </a:cubicBezTo>
                  <a:cubicBezTo>
                    <a:pt x="15026" y="584"/>
                    <a:pt x="14713" y="1168"/>
                    <a:pt x="14400" y="1751"/>
                  </a:cubicBezTo>
                  <a:cubicBezTo>
                    <a:pt x="13148" y="2919"/>
                    <a:pt x="12522" y="4086"/>
                    <a:pt x="11896" y="4086"/>
                  </a:cubicBezTo>
                  <a:cubicBezTo>
                    <a:pt x="11270" y="4086"/>
                    <a:pt x="9391" y="4670"/>
                    <a:pt x="8765" y="5254"/>
                  </a:cubicBezTo>
                  <a:cubicBezTo>
                    <a:pt x="8765" y="6422"/>
                    <a:pt x="7826" y="7589"/>
                    <a:pt x="6261" y="7589"/>
                  </a:cubicBezTo>
                  <a:cubicBezTo>
                    <a:pt x="5948" y="7589"/>
                    <a:pt x="5948" y="7589"/>
                    <a:pt x="5948" y="7589"/>
                  </a:cubicBezTo>
                  <a:cubicBezTo>
                    <a:pt x="5948" y="7589"/>
                    <a:pt x="5948" y="7589"/>
                    <a:pt x="5948" y="7589"/>
                  </a:cubicBezTo>
                  <a:cubicBezTo>
                    <a:pt x="5635" y="7589"/>
                    <a:pt x="5635" y="7589"/>
                    <a:pt x="5635" y="7589"/>
                  </a:cubicBezTo>
                  <a:cubicBezTo>
                    <a:pt x="5635" y="7589"/>
                    <a:pt x="5635" y="7589"/>
                    <a:pt x="5322" y="7589"/>
                  </a:cubicBezTo>
                  <a:cubicBezTo>
                    <a:pt x="5322" y="7589"/>
                    <a:pt x="5322" y="7589"/>
                    <a:pt x="5322" y="7005"/>
                  </a:cubicBezTo>
                  <a:cubicBezTo>
                    <a:pt x="5009" y="7005"/>
                    <a:pt x="5009" y="7005"/>
                    <a:pt x="5009" y="7005"/>
                  </a:cubicBezTo>
                  <a:cubicBezTo>
                    <a:pt x="5009" y="7005"/>
                    <a:pt x="5009" y="7005"/>
                    <a:pt x="4696" y="7005"/>
                  </a:cubicBezTo>
                  <a:cubicBezTo>
                    <a:pt x="4696" y="7005"/>
                    <a:pt x="4696" y="7005"/>
                    <a:pt x="4696" y="7005"/>
                  </a:cubicBezTo>
                  <a:cubicBezTo>
                    <a:pt x="4383" y="7005"/>
                    <a:pt x="4383" y="7005"/>
                    <a:pt x="4383" y="7005"/>
                  </a:cubicBezTo>
                  <a:cubicBezTo>
                    <a:pt x="4383" y="7005"/>
                    <a:pt x="4070" y="7005"/>
                    <a:pt x="4070" y="7005"/>
                  </a:cubicBezTo>
                  <a:cubicBezTo>
                    <a:pt x="4070" y="7005"/>
                    <a:pt x="4070" y="7005"/>
                    <a:pt x="3757" y="7005"/>
                  </a:cubicBezTo>
                  <a:cubicBezTo>
                    <a:pt x="3757" y="6422"/>
                    <a:pt x="3757" y="6422"/>
                    <a:pt x="3757" y="6422"/>
                  </a:cubicBezTo>
                  <a:cubicBezTo>
                    <a:pt x="3757" y="6422"/>
                    <a:pt x="3443" y="6422"/>
                    <a:pt x="3443" y="6422"/>
                  </a:cubicBezTo>
                  <a:cubicBezTo>
                    <a:pt x="3443" y="6422"/>
                    <a:pt x="3443" y="6422"/>
                    <a:pt x="3443" y="6422"/>
                  </a:cubicBezTo>
                  <a:cubicBezTo>
                    <a:pt x="3130" y="6422"/>
                    <a:pt x="3130" y="5838"/>
                    <a:pt x="3130" y="5838"/>
                  </a:cubicBezTo>
                  <a:cubicBezTo>
                    <a:pt x="3130" y="6422"/>
                    <a:pt x="3130" y="6422"/>
                    <a:pt x="3130" y="6422"/>
                  </a:cubicBezTo>
                  <a:cubicBezTo>
                    <a:pt x="3130" y="7005"/>
                    <a:pt x="3130" y="7005"/>
                    <a:pt x="3130" y="7005"/>
                  </a:cubicBezTo>
                  <a:cubicBezTo>
                    <a:pt x="2817" y="7589"/>
                    <a:pt x="2817" y="7589"/>
                    <a:pt x="2817" y="7589"/>
                  </a:cubicBezTo>
                  <a:cubicBezTo>
                    <a:pt x="2817" y="7589"/>
                    <a:pt x="2817" y="8173"/>
                    <a:pt x="2504" y="8173"/>
                  </a:cubicBezTo>
                  <a:cubicBezTo>
                    <a:pt x="2504" y="8173"/>
                    <a:pt x="2191" y="8173"/>
                    <a:pt x="2191" y="8173"/>
                  </a:cubicBezTo>
                  <a:cubicBezTo>
                    <a:pt x="2191" y="8173"/>
                    <a:pt x="2191" y="8757"/>
                    <a:pt x="2191" y="8757"/>
                  </a:cubicBezTo>
                  <a:cubicBezTo>
                    <a:pt x="1878" y="8757"/>
                    <a:pt x="1565" y="8757"/>
                    <a:pt x="1252" y="8757"/>
                  </a:cubicBezTo>
                  <a:cubicBezTo>
                    <a:pt x="1252" y="9341"/>
                    <a:pt x="1252" y="9924"/>
                    <a:pt x="939" y="10508"/>
                  </a:cubicBezTo>
                  <a:cubicBezTo>
                    <a:pt x="939" y="11092"/>
                    <a:pt x="939" y="11092"/>
                    <a:pt x="939" y="11676"/>
                  </a:cubicBezTo>
                  <a:cubicBezTo>
                    <a:pt x="939" y="12259"/>
                    <a:pt x="939" y="14011"/>
                    <a:pt x="0" y="14011"/>
                  </a:cubicBezTo>
                  <a:cubicBezTo>
                    <a:pt x="0" y="14011"/>
                    <a:pt x="0" y="14011"/>
                    <a:pt x="0" y="14011"/>
                  </a:cubicBezTo>
                  <a:cubicBezTo>
                    <a:pt x="0" y="14011"/>
                    <a:pt x="0" y="14011"/>
                    <a:pt x="0" y="14011"/>
                  </a:cubicBezTo>
                  <a:cubicBezTo>
                    <a:pt x="313" y="14011"/>
                    <a:pt x="313" y="14011"/>
                    <a:pt x="313" y="14595"/>
                  </a:cubicBezTo>
                  <a:cubicBezTo>
                    <a:pt x="313" y="14595"/>
                    <a:pt x="313" y="14595"/>
                    <a:pt x="313" y="14595"/>
                  </a:cubicBezTo>
                  <a:cubicBezTo>
                    <a:pt x="313" y="14595"/>
                    <a:pt x="313" y="14595"/>
                    <a:pt x="313" y="14595"/>
                  </a:cubicBezTo>
                  <a:cubicBezTo>
                    <a:pt x="313" y="15178"/>
                    <a:pt x="626" y="15178"/>
                    <a:pt x="626" y="15178"/>
                  </a:cubicBezTo>
                  <a:cubicBezTo>
                    <a:pt x="626" y="15178"/>
                    <a:pt x="626" y="15178"/>
                    <a:pt x="626" y="15762"/>
                  </a:cubicBezTo>
                  <a:cubicBezTo>
                    <a:pt x="626" y="15762"/>
                    <a:pt x="626" y="15762"/>
                    <a:pt x="939" y="16346"/>
                  </a:cubicBezTo>
                  <a:cubicBezTo>
                    <a:pt x="939" y="16346"/>
                    <a:pt x="939" y="16346"/>
                    <a:pt x="939" y="16346"/>
                  </a:cubicBezTo>
                  <a:cubicBezTo>
                    <a:pt x="939" y="16346"/>
                    <a:pt x="939" y="16346"/>
                    <a:pt x="939" y="16346"/>
                  </a:cubicBezTo>
                  <a:cubicBezTo>
                    <a:pt x="939" y="16346"/>
                    <a:pt x="939" y="16346"/>
                    <a:pt x="939" y="16346"/>
                  </a:cubicBezTo>
                  <a:cubicBezTo>
                    <a:pt x="939" y="16930"/>
                    <a:pt x="1252" y="16930"/>
                    <a:pt x="1252" y="16930"/>
                  </a:cubicBezTo>
                  <a:cubicBezTo>
                    <a:pt x="1252" y="16930"/>
                    <a:pt x="1252" y="16930"/>
                    <a:pt x="1252" y="16930"/>
                  </a:cubicBezTo>
                  <a:cubicBezTo>
                    <a:pt x="1565" y="16930"/>
                    <a:pt x="1565" y="17514"/>
                    <a:pt x="1565" y="17514"/>
                  </a:cubicBezTo>
                  <a:cubicBezTo>
                    <a:pt x="1878" y="17514"/>
                    <a:pt x="1878" y="17514"/>
                    <a:pt x="1878" y="17514"/>
                  </a:cubicBezTo>
                  <a:cubicBezTo>
                    <a:pt x="1878" y="17514"/>
                    <a:pt x="1878" y="18097"/>
                    <a:pt x="2191" y="18097"/>
                  </a:cubicBezTo>
                  <a:cubicBezTo>
                    <a:pt x="2191" y="18097"/>
                    <a:pt x="2191" y="18097"/>
                    <a:pt x="2191" y="18097"/>
                  </a:cubicBezTo>
                  <a:cubicBezTo>
                    <a:pt x="2504" y="18097"/>
                    <a:pt x="2504" y="18097"/>
                    <a:pt x="2504" y="18681"/>
                  </a:cubicBezTo>
                  <a:cubicBezTo>
                    <a:pt x="2504" y="18681"/>
                    <a:pt x="2504" y="18681"/>
                    <a:pt x="2817" y="18681"/>
                  </a:cubicBezTo>
                  <a:cubicBezTo>
                    <a:pt x="2817" y="18681"/>
                    <a:pt x="2817" y="18681"/>
                    <a:pt x="2817" y="19265"/>
                  </a:cubicBezTo>
                  <a:cubicBezTo>
                    <a:pt x="3130" y="19265"/>
                    <a:pt x="3130" y="19265"/>
                    <a:pt x="3130" y="19265"/>
                  </a:cubicBezTo>
                  <a:cubicBezTo>
                    <a:pt x="3130" y="19265"/>
                    <a:pt x="3130" y="19265"/>
                    <a:pt x="3443" y="19849"/>
                  </a:cubicBezTo>
                  <a:cubicBezTo>
                    <a:pt x="3443" y="19849"/>
                    <a:pt x="3443" y="19849"/>
                    <a:pt x="3443" y="19849"/>
                  </a:cubicBezTo>
                  <a:cubicBezTo>
                    <a:pt x="3443" y="19849"/>
                    <a:pt x="3443" y="20432"/>
                    <a:pt x="3757" y="20432"/>
                  </a:cubicBezTo>
                  <a:cubicBezTo>
                    <a:pt x="4070" y="21016"/>
                    <a:pt x="4696" y="21600"/>
                    <a:pt x="5635" y="21600"/>
                  </a:cubicBezTo>
                  <a:cubicBezTo>
                    <a:pt x="5948" y="21600"/>
                    <a:pt x="6261" y="21600"/>
                    <a:pt x="6574" y="21600"/>
                  </a:cubicBezTo>
                  <a:cubicBezTo>
                    <a:pt x="6887" y="21600"/>
                    <a:pt x="7200" y="21016"/>
                    <a:pt x="7826" y="2101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08" name="Shape 8908"/>
            <p:cNvSpPr/>
            <p:nvPr/>
          </p:nvSpPr>
          <p:spPr>
            <a:xfrm>
              <a:off x="662198" y="881607"/>
              <a:ext cx="166896" cy="781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982" y="21600"/>
                  </a:moveTo>
                  <a:cubicBezTo>
                    <a:pt x="6314" y="21600"/>
                    <a:pt x="6646" y="21600"/>
                    <a:pt x="6978" y="21600"/>
                  </a:cubicBezTo>
                  <a:cubicBezTo>
                    <a:pt x="7643" y="21600"/>
                    <a:pt x="7975" y="21600"/>
                    <a:pt x="7975" y="21600"/>
                  </a:cubicBezTo>
                  <a:cubicBezTo>
                    <a:pt x="7975" y="20903"/>
                    <a:pt x="8308" y="18813"/>
                    <a:pt x="8308" y="18813"/>
                  </a:cubicBezTo>
                  <a:cubicBezTo>
                    <a:pt x="8640" y="17419"/>
                    <a:pt x="8640" y="17419"/>
                    <a:pt x="8640" y="17419"/>
                  </a:cubicBezTo>
                  <a:cubicBezTo>
                    <a:pt x="8972" y="17419"/>
                    <a:pt x="8972" y="17419"/>
                    <a:pt x="8972" y="17419"/>
                  </a:cubicBezTo>
                  <a:cubicBezTo>
                    <a:pt x="9305" y="17419"/>
                    <a:pt x="11963" y="17419"/>
                    <a:pt x="12960" y="20206"/>
                  </a:cubicBezTo>
                  <a:cubicBezTo>
                    <a:pt x="13292" y="20903"/>
                    <a:pt x="13625" y="20903"/>
                    <a:pt x="13957" y="20903"/>
                  </a:cubicBezTo>
                  <a:cubicBezTo>
                    <a:pt x="14622" y="20903"/>
                    <a:pt x="14954" y="20903"/>
                    <a:pt x="14954" y="20903"/>
                  </a:cubicBezTo>
                  <a:cubicBezTo>
                    <a:pt x="15618" y="20206"/>
                    <a:pt x="15618" y="20206"/>
                    <a:pt x="15618" y="20206"/>
                  </a:cubicBezTo>
                  <a:cubicBezTo>
                    <a:pt x="15951" y="20206"/>
                    <a:pt x="15951" y="20206"/>
                    <a:pt x="15951" y="20206"/>
                  </a:cubicBezTo>
                  <a:cubicBezTo>
                    <a:pt x="15951" y="20206"/>
                    <a:pt x="15951" y="20206"/>
                    <a:pt x="15951" y="20206"/>
                  </a:cubicBezTo>
                  <a:cubicBezTo>
                    <a:pt x="15951" y="20206"/>
                    <a:pt x="15951" y="20206"/>
                    <a:pt x="16283" y="19510"/>
                  </a:cubicBezTo>
                  <a:cubicBezTo>
                    <a:pt x="16283" y="19510"/>
                    <a:pt x="16283" y="19510"/>
                    <a:pt x="16615" y="19510"/>
                  </a:cubicBezTo>
                  <a:cubicBezTo>
                    <a:pt x="16615" y="19510"/>
                    <a:pt x="16615" y="19510"/>
                    <a:pt x="16615" y="19510"/>
                  </a:cubicBezTo>
                  <a:cubicBezTo>
                    <a:pt x="17612" y="19510"/>
                    <a:pt x="18942" y="18813"/>
                    <a:pt x="19606" y="16723"/>
                  </a:cubicBezTo>
                  <a:cubicBezTo>
                    <a:pt x="19938" y="16026"/>
                    <a:pt x="19938" y="15329"/>
                    <a:pt x="20271" y="14632"/>
                  </a:cubicBezTo>
                  <a:cubicBezTo>
                    <a:pt x="20271" y="14632"/>
                    <a:pt x="20603" y="14632"/>
                    <a:pt x="20603" y="14632"/>
                  </a:cubicBezTo>
                  <a:cubicBezTo>
                    <a:pt x="20935" y="13935"/>
                    <a:pt x="20935" y="13239"/>
                    <a:pt x="21268" y="13239"/>
                  </a:cubicBezTo>
                  <a:cubicBezTo>
                    <a:pt x="21600" y="13239"/>
                    <a:pt x="21600" y="13239"/>
                    <a:pt x="21600" y="13239"/>
                  </a:cubicBezTo>
                  <a:cubicBezTo>
                    <a:pt x="21268" y="12542"/>
                    <a:pt x="21268" y="12542"/>
                    <a:pt x="21268" y="12542"/>
                  </a:cubicBezTo>
                  <a:cubicBezTo>
                    <a:pt x="21268" y="11845"/>
                    <a:pt x="20935" y="11148"/>
                    <a:pt x="20935" y="11148"/>
                  </a:cubicBezTo>
                  <a:cubicBezTo>
                    <a:pt x="20603" y="10452"/>
                    <a:pt x="20271" y="10452"/>
                    <a:pt x="20271" y="10452"/>
                  </a:cubicBezTo>
                  <a:cubicBezTo>
                    <a:pt x="19938" y="10452"/>
                    <a:pt x="19938" y="10452"/>
                    <a:pt x="19938" y="10452"/>
                  </a:cubicBezTo>
                  <a:cubicBezTo>
                    <a:pt x="18942" y="10452"/>
                    <a:pt x="18277" y="10452"/>
                    <a:pt x="17945" y="9058"/>
                  </a:cubicBezTo>
                  <a:cubicBezTo>
                    <a:pt x="17945" y="8361"/>
                    <a:pt x="17945" y="8361"/>
                    <a:pt x="17945" y="8361"/>
                  </a:cubicBezTo>
                  <a:cubicBezTo>
                    <a:pt x="17945" y="7665"/>
                    <a:pt x="17945" y="6968"/>
                    <a:pt x="17612" y="6968"/>
                  </a:cubicBezTo>
                  <a:cubicBezTo>
                    <a:pt x="17612" y="6968"/>
                    <a:pt x="17280" y="6968"/>
                    <a:pt x="16948" y="6968"/>
                  </a:cubicBezTo>
                  <a:cubicBezTo>
                    <a:pt x="16948" y="6968"/>
                    <a:pt x="16615" y="6968"/>
                    <a:pt x="16283" y="6968"/>
                  </a:cubicBezTo>
                  <a:cubicBezTo>
                    <a:pt x="16283" y="6968"/>
                    <a:pt x="16283" y="6968"/>
                    <a:pt x="16283" y="6968"/>
                  </a:cubicBezTo>
                  <a:cubicBezTo>
                    <a:pt x="15951" y="7665"/>
                    <a:pt x="15618" y="8361"/>
                    <a:pt x="14954" y="8361"/>
                  </a:cubicBezTo>
                  <a:cubicBezTo>
                    <a:pt x="14954" y="8361"/>
                    <a:pt x="14954" y="8361"/>
                    <a:pt x="14954" y="8361"/>
                  </a:cubicBezTo>
                  <a:cubicBezTo>
                    <a:pt x="14622" y="8361"/>
                    <a:pt x="14289" y="7665"/>
                    <a:pt x="13957" y="7665"/>
                  </a:cubicBezTo>
                  <a:cubicBezTo>
                    <a:pt x="13292" y="6968"/>
                    <a:pt x="12960" y="5574"/>
                    <a:pt x="12960" y="4877"/>
                  </a:cubicBezTo>
                  <a:cubicBezTo>
                    <a:pt x="12960" y="4181"/>
                    <a:pt x="12295" y="3484"/>
                    <a:pt x="10966" y="2090"/>
                  </a:cubicBezTo>
                  <a:cubicBezTo>
                    <a:pt x="10634" y="2090"/>
                    <a:pt x="10302" y="2090"/>
                    <a:pt x="10302" y="1394"/>
                  </a:cubicBezTo>
                  <a:cubicBezTo>
                    <a:pt x="9969" y="1394"/>
                    <a:pt x="9969" y="1394"/>
                    <a:pt x="9969" y="1394"/>
                  </a:cubicBezTo>
                  <a:cubicBezTo>
                    <a:pt x="9637" y="697"/>
                    <a:pt x="9637" y="697"/>
                    <a:pt x="9305" y="0"/>
                  </a:cubicBezTo>
                  <a:cubicBezTo>
                    <a:pt x="9305" y="0"/>
                    <a:pt x="9305" y="0"/>
                    <a:pt x="9305" y="0"/>
                  </a:cubicBezTo>
                  <a:cubicBezTo>
                    <a:pt x="9305" y="0"/>
                    <a:pt x="9305" y="0"/>
                    <a:pt x="8972" y="0"/>
                  </a:cubicBezTo>
                  <a:cubicBezTo>
                    <a:pt x="8972" y="697"/>
                    <a:pt x="8972" y="697"/>
                    <a:pt x="8972" y="697"/>
                  </a:cubicBezTo>
                  <a:cubicBezTo>
                    <a:pt x="8972" y="697"/>
                    <a:pt x="8972" y="697"/>
                    <a:pt x="8972" y="697"/>
                  </a:cubicBezTo>
                  <a:cubicBezTo>
                    <a:pt x="8640" y="697"/>
                    <a:pt x="8640" y="697"/>
                    <a:pt x="8308" y="697"/>
                  </a:cubicBezTo>
                  <a:cubicBezTo>
                    <a:pt x="8308" y="697"/>
                    <a:pt x="7975" y="697"/>
                    <a:pt x="7643" y="697"/>
                  </a:cubicBezTo>
                  <a:cubicBezTo>
                    <a:pt x="7643" y="697"/>
                    <a:pt x="7311" y="0"/>
                    <a:pt x="7311" y="0"/>
                  </a:cubicBezTo>
                  <a:cubicBezTo>
                    <a:pt x="6978" y="697"/>
                    <a:pt x="6314" y="1394"/>
                    <a:pt x="5649" y="1394"/>
                  </a:cubicBezTo>
                  <a:cubicBezTo>
                    <a:pt x="5317" y="2090"/>
                    <a:pt x="4652" y="2787"/>
                    <a:pt x="4320" y="3484"/>
                  </a:cubicBezTo>
                  <a:cubicBezTo>
                    <a:pt x="2991" y="4877"/>
                    <a:pt x="1329" y="6271"/>
                    <a:pt x="0" y="6968"/>
                  </a:cubicBezTo>
                  <a:cubicBezTo>
                    <a:pt x="0" y="6968"/>
                    <a:pt x="0" y="6968"/>
                    <a:pt x="0" y="6968"/>
                  </a:cubicBezTo>
                  <a:cubicBezTo>
                    <a:pt x="0" y="6968"/>
                    <a:pt x="332" y="7665"/>
                    <a:pt x="332" y="7665"/>
                  </a:cubicBezTo>
                  <a:cubicBezTo>
                    <a:pt x="332" y="8361"/>
                    <a:pt x="665" y="8361"/>
                    <a:pt x="665" y="9058"/>
                  </a:cubicBezTo>
                  <a:cubicBezTo>
                    <a:pt x="997" y="9755"/>
                    <a:pt x="997" y="10452"/>
                    <a:pt x="997" y="11845"/>
                  </a:cubicBezTo>
                  <a:cubicBezTo>
                    <a:pt x="1329" y="12542"/>
                    <a:pt x="1329" y="14632"/>
                    <a:pt x="1662" y="15329"/>
                  </a:cubicBezTo>
                  <a:cubicBezTo>
                    <a:pt x="1994" y="15329"/>
                    <a:pt x="1994" y="15329"/>
                    <a:pt x="2326" y="16026"/>
                  </a:cubicBezTo>
                  <a:cubicBezTo>
                    <a:pt x="4320" y="18813"/>
                    <a:pt x="5649" y="20206"/>
                    <a:pt x="5649" y="21600"/>
                  </a:cubicBezTo>
                  <a:cubicBezTo>
                    <a:pt x="5649" y="21600"/>
                    <a:pt x="5649" y="21600"/>
                    <a:pt x="5649" y="21600"/>
                  </a:cubicBezTo>
                  <a:cubicBezTo>
                    <a:pt x="5982" y="21600"/>
                    <a:pt x="5982" y="21600"/>
                    <a:pt x="5982"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09" name="Shape 8909"/>
            <p:cNvSpPr/>
            <p:nvPr/>
          </p:nvSpPr>
          <p:spPr>
            <a:xfrm>
              <a:off x="788715" y="938919"/>
              <a:ext cx="148053" cy="521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0"/>
                    <a:pt x="6442" y="0"/>
                    <a:pt x="6442" y="0"/>
                  </a:cubicBezTo>
                  <a:cubicBezTo>
                    <a:pt x="6442" y="1029"/>
                    <a:pt x="6442" y="1029"/>
                    <a:pt x="6063" y="1029"/>
                  </a:cubicBezTo>
                  <a:cubicBezTo>
                    <a:pt x="6063" y="1029"/>
                    <a:pt x="6063" y="1029"/>
                    <a:pt x="6063" y="2057"/>
                  </a:cubicBezTo>
                  <a:cubicBezTo>
                    <a:pt x="5684" y="2057"/>
                    <a:pt x="5684" y="2057"/>
                    <a:pt x="5684" y="2057"/>
                  </a:cubicBezTo>
                  <a:cubicBezTo>
                    <a:pt x="5684" y="2057"/>
                    <a:pt x="5684" y="3086"/>
                    <a:pt x="5305" y="3086"/>
                  </a:cubicBezTo>
                  <a:cubicBezTo>
                    <a:pt x="5305" y="3086"/>
                    <a:pt x="5305" y="3086"/>
                    <a:pt x="5305" y="4114"/>
                  </a:cubicBezTo>
                  <a:cubicBezTo>
                    <a:pt x="3789" y="9257"/>
                    <a:pt x="1895" y="10286"/>
                    <a:pt x="758" y="10286"/>
                  </a:cubicBezTo>
                  <a:cubicBezTo>
                    <a:pt x="379" y="10286"/>
                    <a:pt x="379" y="10286"/>
                    <a:pt x="379" y="10286"/>
                  </a:cubicBezTo>
                  <a:cubicBezTo>
                    <a:pt x="379" y="10286"/>
                    <a:pt x="379" y="10286"/>
                    <a:pt x="379" y="10286"/>
                  </a:cubicBezTo>
                  <a:cubicBezTo>
                    <a:pt x="379" y="10286"/>
                    <a:pt x="379" y="10286"/>
                    <a:pt x="379" y="10286"/>
                  </a:cubicBezTo>
                  <a:cubicBezTo>
                    <a:pt x="379" y="10286"/>
                    <a:pt x="379" y="10286"/>
                    <a:pt x="379" y="10286"/>
                  </a:cubicBezTo>
                  <a:cubicBezTo>
                    <a:pt x="379" y="10286"/>
                    <a:pt x="379" y="11314"/>
                    <a:pt x="379" y="11314"/>
                  </a:cubicBezTo>
                  <a:cubicBezTo>
                    <a:pt x="379" y="11314"/>
                    <a:pt x="379" y="11314"/>
                    <a:pt x="379" y="11314"/>
                  </a:cubicBezTo>
                  <a:cubicBezTo>
                    <a:pt x="379" y="11314"/>
                    <a:pt x="0" y="11314"/>
                    <a:pt x="0" y="11314"/>
                  </a:cubicBezTo>
                  <a:cubicBezTo>
                    <a:pt x="0" y="11314"/>
                    <a:pt x="0" y="12343"/>
                    <a:pt x="0" y="12343"/>
                  </a:cubicBezTo>
                  <a:cubicBezTo>
                    <a:pt x="0" y="12343"/>
                    <a:pt x="0" y="12343"/>
                    <a:pt x="379" y="13371"/>
                  </a:cubicBezTo>
                  <a:cubicBezTo>
                    <a:pt x="379" y="13371"/>
                    <a:pt x="379" y="13371"/>
                    <a:pt x="379" y="14400"/>
                  </a:cubicBezTo>
                  <a:cubicBezTo>
                    <a:pt x="379" y="14400"/>
                    <a:pt x="379" y="14400"/>
                    <a:pt x="758" y="15429"/>
                  </a:cubicBezTo>
                  <a:cubicBezTo>
                    <a:pt x="758" y="15429"/>
                    <a:pt x="758" y="15429"/>
                    <a:pt x="758" y="15429"/>
                  </a:cubicBezTo>
                  <a:cubicBezTo>
                    <a:pt x="758" y="16457"/>
                    <a:pt x="1137" y="17486"/>
                    <a:pt x="1137" y="18514"/>
                  </a:cubicBezTo>
                  <a:cubicBezTo>
                    <a:pt x="1137" y="18514"/>
                    <a:pt x="1137" y="18514"/>
                    <a:pt x="1137" y="18514"/>
                  </a:cubicBezTo>
                  <a:cubicBezTo>
                    <a:pt x="1137" y="18514"/>
                    <a:pt x="1516" y="18514"/>
                    <a:pt x="1516" y="18514"/>
                  </a:cubicBezTo>
                  <a:cubicBezTo>
                    <a:pt x="1516" y="19543"/>
                    <a:pt x="1516" y="19543"/>
                    <a:pt x="1516" y="19543"/>
                  </a:cubicBezTo>
                  <a:cubicBezTo>
                    <a:pt x="1895" y="20571"/>
                    <a:pt x="2653" y="20571"/>
                    <a:pt x="3411" y="21600"/>
                  </a:cubicBezTo>
                  <a:cubicBezTo>
                    <a:pt x="3789" y="21600"/>
                    <a:pt x="4168" y="21600"/>
                    <a:pt x="4547" y="21600"/>
                  </a:cubicBezTo>
                  <a:cubicBezTo>
                    <a:pt x="5305" y="21600"/>
                    <a:pt x="6063" y="20571"/>
                    <a:pt x="6063" y="20571"/>
                  </a:cubicBezTo>
                  <a:cubicBezTo>
                    <a:pt x="6442" y="15429"/>
                    <a:pt x="11368" y="15429"/>
                    <a:pt x="11368" y="15429"/>
                  </a:cubicBezTo>
                  <a:cubicBezTo>
                    <a:pt x="11747" y="15429"/>
                    <a:pt x="12884" y="13371"/>
                    <a:pt x="13263" y="11314"/>
                  </a:cubicBezTo>
                  <a:cubicBezTo>
                    <a:pt x="14400" y="9257"/>
                    <a:pt x="14779" y="8229"/>
                    <a:pt x="15537" y="8229"/>
                  </a:cubicBezTo>
                  <a:cubicBezTo>
                    <a:pt x="15537" y="8229"/>
                    <a:pt x="15537" y="8229"/>
                    <a:pt x="15537" y="8229"/>
                  </a:cubicBezTo>
                  <a:cubicBezTo>
                    <a:pt x="15916" y="8229"/>
                    <a:pt x="15916" y="8229"/>
                    <a:pt x="16295" y="9257"/>
                  </a:cubicBezTo>
                  <a:cubicBezTo>
                    <a:pt x="17811" y="9257"/>
                    <a:pt x="19326" y="10286"/>
                    <a:pt x="20084" y="12343"/>
                  </a:cubicBezTo>
                  <a:cubicBezTo>
                    <a:pt x="20084" y="12343"/>
                    <a:pt x="20084" y="12343"/>
                    <a:pt x="20084" y="12343"/>
                  </a:cubicBezTo>
                  <a:cubicBezTo>
                    <a:pt x="20084" y="12343"/>
                    <a:pt x="20084" y="12343"/>
                    <a:pt x="20084" y="12343"/>
                  </a:cubicBezTo>
                  <a:cubicBezTo>
                    <a:pt x="20463" y="13371"/>
                    <a:pt x="20463" y="13371"/>
                    <a:pt x="20463" y="13371"/>
                  </a:cubicBezTo>
                  <a:cubicBezTo>
                    <a:pt x="20463" y="13371"/>
                    <a:pt x="20463" y="12343"/>
                    <a:pt x="20463" y="12343"/>
                  </a:cubicBezTo>
                  <a:cubicBezTo>
                    <a:pt x="20463" y="12343"/>
                    <a:pt x="20463" y="11314"/>
                    <a:pt x="20463" y="11314"/>
                  </a:cubicBezTo>
                  <a:cubicBezTo>
                    <a:pt x="20463" y="11314"/>
                    <a:pt x="20463" y="10286"/>
                    <a:pt x="20463" y="10286"/>
                  </a:cubicBezTo>
                  <a:cubicBezTo>
                    <a:pt x="20842" y="10286"/>
                    <a:pt x="20842" y="9257"/>
                    <a:pt x="20842" y="9257"/>
                  </a:cubicBezTo>
                  <a:cubicBezTo>
                    <a:pt x="20842" y="9257"/>
                    <a:pt x="20842" y="9257"/>
                    <a:pt x="20842" y="9257"/>
                  </a:cubicBezTo>
                  <a:cubicBezTo>
                    <a:pt x="20842" y="8229"/>
                    <a:pt x="21221" y="7200"/>
                    <a:pt x="21221" y="7200"/>
                  </a:cubicBezTo>
                  <a:cubicBezTo>
                    <a:pt x="21221" y="7200"/>
                    <a:pt x="21221" y="7200"/>
                    <a:pt x="21221" y="6171"/>
                  </a:cubicBezTo>
                  <a:cubicBezTo>
                    <a:pt x="21600" y="6171"/>
                    <a:pt x="21600" y="6171"/>
                    <a:pt x="21600" y="5143"/>
                  </a:cubicBezTo>
                  <a:cubicBezTo>
                    <a:pt x="21600" y="5143"/>
                    <a:pt x="21600" y="5143"/>
                    <a:pt x="21600" y="5143"/>
                  </a:cubicBezTo>
                  <a:cubicBezTo>
                    <a:pt x="21600" y="5143"/>
                    <a:pt x="21600" y="5143"/>
                    <a:pt x="21600" y="5143"/>
                  </a:cubicBezTo>
                  <a:cubicBezTo>
                    <a:pt x="21600" y="5143"/>
                    <a:pt x="21221" y="5143"/>
                    <a:pt x="21221" y="5143"/>
                  </a:cubicBezTo>
                  <a:cubicBezTo>
                    <a:pt x="21221" y="5143"/>
                    <a:pt x="20842" y="4114"/>
                    <a:pt x="20842" y="4114"/>
                  </a:cubicBezTo>
                  <a:cubicBezTo>
                    <a:pt x="20842" y="4114"/>
                    <a:pt x="20842" y="4114"/>
                    <a:pt x="20463" y="4114"/>
                  </a:cubicBezTo>
                  <a:cubicBezTo>
                    <a:pt x="20463" y="4114"/>
                    <a:pt x="20463" y="4114"/>
                    <a:pt x="20463" y="4114"/>
                  </a:cubicBezTo>
                  <a:cubicBezTo>
                    <a:pt x="20463" y="4114"/>
                    <a:pt x="20463" y="4114"/>
                    <a:pt x="20463" y="4114"/>
                  </a:cubicBezTo>
                  <a:cubicBezTo>
                    <a:pt x="20463" y="4114"/>
                    <a:pt x="20463" y="4114"/>
                    <a:pt x="20084" y="4114"/>
                  </a:cubicBezTo>
                  <a:cubicBezTo>
                    <a:pt x="20084" y="4114"/>
                    <a:pt x="20084" y="3086"/>
                    <a:pt x="20084" y="3086"/>
                  </a:cubicBezTo>
                  <a:cubicBezTo>
                    <a:pt x="19705" y="3086"/>
                    <a:pt x="18189" y="1029"/>
                    <a:pt x="17053" y="2057"/>
                  </a:cubicBezTo>
                  <a:cubicBezTo>
                    <a:pt x="16295" y="2057"/>
                    <a:pt x="15537" y="1029"/>
                    <a:pt x="15158" y="1029"/>
                  </a:cubicBezTo>
                  <a:cubicBezTo>
                    <a:pt x="14779" y="1029"/>
                    <a:pt x="14400" y="0"/>
                    <a:pt x="14021" y="1029"/>
                  </a:cubicBezTo>
                  <a:cubicBezTo>
                    <a:pt x="13642" y="1029"/>
                    <a:pt x="13263" y="1029"/>
                    <a:pt x="12505" y="1029"/>
                  </a:cubicBezTo>
                  <a:cubicBezTo>
                    <a:pt x="11747" y="1029"/>
                    <a:pt x="10232" y="1029"/>
                    <a:pt x="9853" y="0"/>
                  </a:cubicBezTo>
                  <a:cubicBezTo>
                    <a:pt x="9853" y="0"/>
                    <a:pt x="9474" y="0"/>
                    <a:pt x="9474" y="0"/>
                  </a:cubicBezTo>
                  <a:cubicBezTo>
                    <a:pt x="8716" y="1029"/>
                    <a:pt x="7958" y="1029"/>
                    <a:pt x="7200" y="0"/>
                  </a:cubicBezTo>
                  <a:cubicBezTo>
                    <a:pt x="7200" y="0"/>
                    <a:pt x="6821" y="0"/>
                    <a:pt x="6821" y="0"/>
                  </a:cubicBezTo>
                  <a:cubicBezTo>
                    <a:pt x="6821" y="0"/>
                    <a:pt x="6821" y="0"/>
                    <a:pt x="6821"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0" name="Shape 8910"/>
            <p:cNvSpPr/>
            <p:nvPr/>
          </p:nvSpPr>
          <p:spPr>
            <a:xfrm>
              <a:off x="24226" y="1202032"/>
              <a:ext cx="83449" cy="1615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891" y="2363"/>
                  </a:moveTo>
                  <a:cubicBezTo>
                    <a:pt x="7200" y="3713"/>
                    <a:pt x="3927" y="10462"/>
                    <a:pt x="655" y="12150"/>
                  </a:cubicBezTo>
                  <a:cubicBezTo>
                    <a:pt x="0" y="12825"/>
                    <a:pt x="0" y="12825"/>
                    <a:pt x="0" y="12825"/>
                  </a:cubicBezTo>
                  <a:cubicBezTo>
                    <a:pt x="0" y="13163"/>
                    <a:pt x="1309" y="13500"/>
                    <a:pt x="1964" y="13837"/>
                  </a:cubicBezTo>
                  <a:cubicBezTo>
                    <a:pt x="2618" y="14175"/>
                    <a:pt x="3273" y="14175"/>
                    <a:pt x="3273" y="14512"/>
                  </a:cubicBezTo>
                  <a:cubicBezTo>
                    <a:pt x="6545" y="15525"/>
                    <a:pt x="5891" y="18563"/>
                    <a:pt x="5236" y="20588"/>
                  </a:cubicBezTo>
                  <a:cubicBezTo>
                    <a:pt x="5236" y="20925"/>
                    <a:pt x="5236" y="21263"/>
                    <a:pt x="5236" y="21600"/>
                  </a:cubicBezTo>
                  <a:cubicBezTo>
                    <a:pt x="5236" y="21600"/>
                    <a:pt x="5236" y="21600"/>
                    <a:pt x="6545" y="21600"/>
                  </a:cubicBezTo>
                  <a:cubicBezTo>
                    <a:pt x="6545" y="21600"/>
                    <a:pt x="6545" y="21600"/>
                    <a:pt x="6545" y="21600"/>
                  </a:cubicBezTo>
                  <a:cubicBezTo>
                    <a:pt x="6545" y="21600"/>
                    <a:pt x="7200" y="21600"/>
                    <a:pt x="7855" y="21600"/>
                  </a:cubicBezTo>
                  <a:cubicBezTo>
                    <a:pt x="8509" y="21600"/>
                    <a:pt x="9164" y="21600"/>
                    <a:pt x="9164" y="21600"/>
                  </a:cubicBezTo>
                  <a:cubicBezTo>
                    <a:pt x="10473" y="21600"/>
                    <a:pt x="11782" y="21263"/>
                    <a:pt x="13091" y="21263"/>
                  </a:cubicBezTo>
                  <a:cubicBezTo>
                    <a:pt x="13091" y="21263"/>
                    <a:pt x="13091" y="21263"/>
                    <a:pt x="13091" y="21263"/>
                  </a:cubicBezTo>
                  <a:cubicBezTo>
                    <a:pt x="13091" y="21263"/>
                    <a:pt x="13091" y="21263"/>
                    <a:pt x="13091" y="21263"/>
                  </a:cubicBezTo>
                  <a:cubicBezTo>
                    <a:pt x="13091" y="20925"/>
                    <a:pt x="13091" y="20925"/>
                    <a:pt x="13091" y="20925"/>
                  </a:cubicBezTo>
                  <a:cubicBezTo>
                    <a:pt x="13091" y="20925"/>
                    <a:pt x="13091" y="20925"/>
                    <a:pt x="13091" y="20925"/>
                  </a:cubicBezTo>
                  <a:cubicBezTo>
                    <a:pt x="13091" y="20588"/>
                    <a:pt x="13091" y="20588"/>
                    <a:pt x="13091" y="20250"/>
                  </a:cubicBezTo>
                  <a:cubicBezTo>
                    <a:pt x="13091" y="19575"/>
                    <a:pt x="13091" y="17888"/>
                    <a:pt x="16364" y="17550"/>
                  </a:cubicBezTo>
                  <a:cubicBezTo>
                    <a:pt x="16364" y="17213"/>
                    <a:pt x="15709" y="17213"/>
                    <a:pt x="15709" y="16875"/>
                  </a:cubicBezTo>
                  <a:cubicBezTo>
                    <a:pt x="15055" y="16875"/>
                    <a:pt x="15055" y="16875"/>
                    <a:pt x="14400" y="16537"/>
                  </a:cubicBezTo>
                  <a:cubicBezTo>
                    <a:pt x="13745" y="16200"/>
                    <a:pt x="13745" y="15187"/>
                    <a:pt x="14400" y="14850"/>
                  </a:cubicBezTo>
                  <a:cubicBezTo>
                    <a:pt x="15055" y="14175"/>
                    <a:pt x="15709" y="13837"/>
                    <a:pt x="16364" y="13500"/>
                  </a:cubicBezTo>
                  <a:cubicBezTo>
                    <a:pt x="15709" y="13500"/>
                    <a:pt x="15055" y="13163"/>
                    <a:pt x="14400" y="12488"/>
                  </a:cubicBezTo>
                  <a:cubicBezTo>
                    <a:pt x="13091" y="11813"/>
                    <a:pt x="13091" y="11138"/>
                    <a:pt x="13091" y="10800"/>
                  </a:cubicBezTo>
                  <a:cubicBezTo>
                    <a:pt x="13745" y="10125"/>
                    <a:pt x="15709" y="9788"/>
                    <a:pt x="16364" y="9788"/>
                  </a:cubicBezTo>
                  <a:cubicBezTo>
                    <a:pt x="16364" y="9788"/>
                    <a:pt x="16364" y="9788"/>
                    <a:pt x="16364" y="9788"/>
                  </a:cubicBezTo>
                  <a:cubicBezTo>
                    <a:pt x="16364" y="9113"/>
                    <a:pt x="16364" y="8100"/>
                    <a:pt x="17673" y="7425"/>
                  </a:cubicBezTo>
                  <a:cubicBezTo>
                    <a:pt x="18327" y="7088"/>
                    <a:pt x="17673" y="6413"/>
                    <a:pt x="17018" y="5738"/>
                  </a:cubicBezTo>
                  <a:cubicBezTo>
                    <a:pt x="17018" y="5063"/>
                    <a:pt x="16364" y="4725"/>
                    <a:pt x="16364" y="4388"/>
                  </a:cubicBezTo>
                  <a:cubicBezTo>
                    <a:pt x="16364" y="3375"/>
                    <a:pt x="18327" y="3038"/>
                    <a:pt x="19636" y="2700"/>
                  </a:cubicBezTo>
                  <a:cubicBezTo>
                    <a:pt x="20291" y="2363"/>
                    <a:pt x="20945" y="2363"/>
                    <a:pt x="21600" y="2025"/>
                  </a:cubicBezTo>
                  <a:cubicBezTo>
                    <a:pt x="20945" y="1688"/>
                    <a:pt x="19636" y="1350"/>
                    <a:pt x="19636" y="675"/>
                  </a:cubicBezTo>
                  <a:cubicBezTo>
                    <a:pt x="19636" y="675"/>
                    <a:pt x="18327" y="338"/>
                    <a:pt x="17018" y="675"/>
                  </a:cubicBezTo>
                  <a:cubicBezTo>
                    <a:pt x="17018" y="1013"/>
                    <a:pt x="17018" y="1013"/>
                    <a:pt x="16364" y="1013"/>
                  </a:cubicBezTo>
                  <a:cubicBezTo>
                    <a:pt x="15709" y="1350"/>
                    <a:pt x="15709" y="1350"/>
                    <a:pt x="15055" y="1350"/>
                  </a:cubicBezTo>
                  <a:cubicBezTo>
                    <a:pt x="14400" y="1350"/>
                    <a:pt x="14400" y="1013"/>
                    <a:pt x="13745" y="1013"/>
                  </a:cubicBezTo>
                  <a:cubicBezTo>
                    <a:pt x="13745" y="1013"/>
                    <a:pt x="13745" y="1013"/>
                    <a:pt x="13745" y="1013"/>
                  </a:cubicBezTo>
                  <a:cubicBezTo>
                    <a:pt x="13091" y="1013"/>
                    <a:pt x="13091" y="1013"/>
                    <a:pt x="12436" y="1013"/>
                  </a:cubicBezTo>
                  <a:cubicBezTo>
                    <a:pt x="11782" y="1013"/>
                    <a:pt x="11782" y="1013"/>
                    <a:pt x="11127" y="1013"/>
                  </a:cubicBezTo>
                  <a:cubicBezTo>
                    <a:pt x="11127" y="1013"/>
                    <a:pt x="11127" y="1013"/>
                    <a:pt x="10473" y="1013"/>
                  </a:cubicBezTo>
                  <a:cubicBezTo>
                    <a:pt x="10473" y="1013"/>
                    <a:pt x="10473" y="1013"/>
                    <a:pt x="10473" y="1013"/>
                  </a:cubicBezTo>
                  <a:cubicBezTo>
                    <a:pt x="10473" y="1013"/>
                    <a:pt x="10473" y="1013"/>
                    <a:pt x="9818" y="1013"/>
                  </a:cubicBezTo>
                  <a:cubicBezTo>
                    <a:pt x="9818" y="1013"/>
                    <a:pt x="9818" y="1013"/>
                    <a:pt x="9818" y="1013"/>
                  </a:cubicBezTo>
                  <a:cubicBezTo>
                    <a:pt x="9164" y="1013"/>
                    <a:pt x="9164" y="1013"/>
                    <a:pt x="9164" y="1013"/>
                  </a:cubicBezTo>
                  <a:cubicBezTo>
                    <a:pt x="9164" y="1013"/>
                    <a:pt x="9164" y="1013"/>
                    <a:pt x="9164" y="1013"/>
                  </a:cubicBezTo>
                  <a:cubicBezTo>
                    <a:pt x="9164" y="675"/>
                    <a:pt x="9164" y="675"/>
                    <a:pt x="9164" y="675"/>
                  </a:cubicBezTo>
                  <a:cubicBezTo>
                    <a:pt x="8509" y="675"/>
                    <a:pt x="8509" y="675"/>
                    <a:pt x="8509" y="675"/>
                  </a:cubicBezTo>
                  <a:cubicBezTo>
                    <a:pt x="8509" y="675"/>
                    <a:pt x="8509" y="675"/>
                    <a:pt x="8509" y="675"/>
                  </a:cubicBezTo>
                  <a:cubicBezTo>
                    <a:pt x="8509" y="675"/>
                    <a:pt x="8509" y="675"/>
                    <a:pt x="7855" y="338"/>
                  </a:cubicBezTo>
                  <a:cubicBezTo>
                    <a:pt x="7855" y="338"/>
                    <a:pt x="7855" y="338"/>
                    <a:pt x="7855" y="338"/>
                  </a:cubicBezTo>
                  <a:cubicBezTo>
                    <a:pt x="7855" y="338"/>
                    <a:pt x="7855" y="338"/>
                    <a:pt x="7855" y="338"/>
                  </a:cubicBezTo>
                  <a:cubicBezTo>
                    <a:pt x="7855" y="338"/>
                    <a:pt x="7855" y="0"/>
                    <a:pt x="7855" y="0"/>
                  </a:cubicBezTo>
                  <a:cubicBezTo>
                    <a:pt x="7855" y="0"/>
                    <a:pt x="7855" y="0"/>
                    <a:pt x="7855" y="0"/>
                  </a:cubicBezTo>
                  <a:cubicBezTo>
                    <a:pt x="7855" y="0"/>
                    <a:pt x="7200" y="0"/>
                    <a:pt x="7200" y="0"/>
                  </a:cubicBezTo>
                  <a:cubicBezTo>
                    <a:pt x="7200" y="338"/>
                    <a:pt x="6545" y="338"/>
                    <a:pt x="6545" y="338"/>
                  </a:cubicBezTo>
                  <a:cubicBezTo>
                    <a:pt x="5891" y="338"/>
                    <a:pt x="5891" y="338"/>
                    <a:pt x="5891" y="675"/>
                  </a:cubicBezTo>
                  <a:cubicBezTo>
                    <a:pt x="5891" y="675"/>
                    <a:pt x="5891" y="675"/>
                    <a:pt x="5236" y="675"/>
                  </a:cubicBezTo>
                  <a:cubicBezTo>
                    <a:pt x="5236" y="1350"/>
                    <a:pt x="5236" y="2025"/>
                    <a:pt x="5891" y="23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1" name="Shape 8911"/>
            <p:cNvSpPr/>
            <p:nvPr/>
          </p:nvSpPr>
          <p:spPr>
            <a:xfrm>
              <a:off x="401087" y="791060"/>
              <a:ext cx="104984" cy="82732"/>
            </a:xfrm>
            <a:custGeom>
              <a:avLst/>
              <a:gdLst/>
              <a:ahLst/>
              <a:cxnLst>
                <a:cxn ang="0">
                  <a:pos x="wd2" y="hd2"/>
                </a:cxn>
                <a:cxn ang="5400000">
                  <a:pos x="wd2" y="hd2"/>
                </a:cxn>
                <a:cxn ang="10800000">
                  <a:pos x="wd2" y="hd2"/>
                </a:cxn>
                <a:cxn ang="16200000">
                  <a:pos x="wd2" y="hd2"/>
                </a:cxn>
              </a:cxnLst>
              <a:rect l="0" t="0" r="r" b="b"/>
              <a:pathLst>
                <a:path w="21600" h="21436" fill="norm" stroke="1" extrusionOk="0">
                  <a:moveTo>
                    <a:pt x="14580" y="21436"/>
                  </a:moveTo>
                  <a:cubicBezTo>
                    <a:pt x="14580" y="21436"/>
                    <a:pt x="14580" y="20781"/>
                    <a:pt x="14580" y="20127"/>
                  </a:cubicBezTo>
                  <a:cubicBezTo>
                    <a:pt x="14580" y="20127"/>
                    <a:pt x="14580" y="20127"/>
                    <a:pt x="14580" y="19472"/>
                  </a:cubicBezTo>
                  <a:cubicBezTo>
                    <a:pt x="14580" y="19472"/>
                    <a:pt x="15120" y="18818"/>
                    <a:pt x="15120" y="18163"/>
                  </a:cubicBezTo>
                  <a:cubicBezTo>
                    <a:pt x="15120" y="18163"/>
                    <a:pt x="15120" y="18163"/>
                    <a:pt x="15120" y="18163"/>
                  </a:cubicBezTo>
                  <a:cubicBezTo>
                    <a:pt x="15120" y="18163"/>
                    <a:pt x="15120" y="17509"/>
                    <a:pt x="15120" y="16854"/>
                  </a:cubicBezTo>
                  <a:cubicBezTo>
                    <a:pt x="15120" y="16200"/>
                    <a:pt x="14580" y="14891"/>
                    <a:pt x="15120" y="14236"/>
                  </a:cubicBezTo>
                  <a:cubicBezTo>
                    <a:pt x="15660" y="14236"/>
                    <a:pt x="15660" y="14236"/>
                    <a:pt x="16200" y="14236"/>
                  </a:cubicBezTo>
                  <a:cubicBezTo>
                    <a:pt x="18900" y="14236"/>
                    <a:pt x="18900" y="13581"/>
                    <a:pt x="18900" y="13581"/>
                  </a:cubicBezTo>
                  <a:cubicBezTo>
                    <a:pt x="18900" y="11618"/>
                    <a:pt x="19440" y="10963"/>
                    <a:pt x="19980" y="10309"/>
                  </a:cubicBezTo>
                  <a:cubicBezTo>
                    <a:pt x="19980" y="10309"/>
                    <a:pt x="19980" y="10309"/>
                    <a:pt x="19980" y="10309"/>
                  </a:cubicBezTo>
                  <a:cubicBezTo>
                    <a:pt x="19980" y="9654"/>
                    <a:pt x="18900" y="9000"/>
                    <a:pt x="18900" y="8345"/>
                  </a:cubicBezTo>
                  <a:cubicBezTo>
                    <a:pt x="18360" y="8345"/>
                    <a:pt x="18360" y="7691"/>
                    <a:pt x="18360" y="7691"/>
                  </a:cubicBezTo>
                  <a:cubicBezTo>
                    <a:pt x="17820" y="7036"/>
                    <a:pt x="17820" y="7036"/>
                    <a:pt x="17820" y="7036"/>
                  </a:cubicBezTo>
                  <a:cubicBezTo>
                    <a:pt x="17820" y="6381"/>
                    <a:pt x="17820" y="6381"/>
                    <a:pt x="17820" y="6381"/>
                  </a:cubicBezTo>
                  <a:cubicBezTo>
                    <a:pt x="18360" y="5727"/>
                    <a:pt x="18900" y="5072"/>
                    <a:pt x="19440" y="5072"/>
                  </a:cubicBezTo>
                  <a:cubicBezTo>
                    <a:pt x="19980" y="4418"/>
                    <a:pt x="20520" y="3763"/>
                    <a:pt x="21060" y="2454"/>
                  </a:cubicBezTo>
                  <a:cubicBezTo>
                    <a:pt x="21060" y="2454"/>
                    <a:pt x="21060" y="2454"/>
                    <a:pt x="21060" y="2454"/>
                  </a:cubicBezTo>
                  <a:cubicBezTo>
                    <a:pt x="21060" y="2454"/>
                    <a:pt x="21060" y="2454"/>
                    <a:pt x="21600" y="2454"/>
                  </a:cubicBezTo>
                  <a:cubicBezTo>
                    <a:pt x="21600" y="2454"/>
                    <a:pt x="21600" y="2454"/>
                    <a:pt x="21600" y="2454"/>
                  </a:cubicBezTo>
                  <a:cubicBezTo>
                    <a:pt x="21600" y="2454"/>
                    <a:pt x="21600" y="2454"/>
                    <a:pt x="21600" y="2454"/>
                  </a:cubicBezTo>
                  <a:cubicBezTo>
                    <a:pt x="21600" y="2454"/>
                    <a:pt x="21600" y="1800"/>
                    <a:pt x="21600" y="1800"/>
                  </a:cubicBezTo>
                  <a:cubicBezTo>
                    <a:pt x="21600" y="1800"/>
                    <a:pt x="21600" y="1800"/>
                    <a:pt x="21600" y="1800"/>
                  </a:cubicBezTo>
                  <a:cubicBezTo>
                    <a:pt x="21600" y="1145"/>
                    <a:pt x="21600" y="1145"/>
                    <a:pt x="21060" y="1145"/>
                  </a:cubicBezTo>
                  <a:cubicBezTo>
                    <a:pt x="21060" y="491"/>
                    <a:pt x="21060" y="491"/>
                    <a:pt x="21060" y="491"/>
                  </a:cubicBezTo>
                  <a:cubicBezTo>
                    <a:pt x="21060" y="1145"/>
                    <a:pt x="20520" y="491"/>
                    <a:pt x="19980" y="491"/>
                  </a:cubicBezTo>
                  <a:cubicBezTo>
                    <a:pt x="18900" y="-164"/>
                    <a:pt x="17280" y="-164"/>
                    <a:pt x="14580" y="491"/>
                  </a:cubicBezTo>
                  <a:cubicBezTo>
                    <a:pt x="14580" y="491"/>
                    <a:pt x="14580" y="491"/>
                    <a:pt x="14580" y="491"/>
                  </a:cubicBezTo>
                  <a:cubicBezTo>
                    <a:pt x="12960" y="1145"/>
                    <a:pt x="12420" y="2454"/>
                    <a:pt x="12420" y="2454"/>
                  </a:cubicBezTo>
                  <a:cubicBezTo>
                    <a:pt x="12420" y="3109"/>
                    <a:pt x="12420" y="3763"/>
                    <a:pt x="12420" y="3763"/>
                  </a:cubicBezTo>
                  <a:cubicBezTo>
                    <a:pt x="12960" y="4418"/>
                    <a:pt x="12960" y="5072"/>
                    <a:pt x="12960" y="5727"/>
                  </a:cubicBezTo>
                  <a:cubicBezTo>
                    <a:pt x="12420" y="7036"/>
                    <a:pt x="11340" y="7036"/>
                    <a:pt x="10260" y="7036"/>
                  </a:cubicBezTo>
                  <a:cubicBezTo>
                    <a:pt x="9180" y="7036"/>
                    <a:pt x="8100" y="6381"/>
                    <a:pt x="8100" y="5072"/>
                  </a:cubicBezTo>
                  <a:cubicBezTo>
                    <a:pt x="7560" y="5072"/>
                    <a:pt x="7560" y="5727"/>
                    <a:pt x="7560" y="5727"/>
                  </a:cubicBezTo>
                  <a:cubicBezTo>
                    <a:pt x="7020" y="5727"/>
                    <a:pt x="7020" y="6381"/>
                    <a:pt x="7020" y="6381"/>
                  </a:cubicBezTo>
                  <a:cubicBezTo>
                    <a:pt x="7560" y="8345"/>
                    <a:pt x="6480" y="9000"/>
                    <a:pt x="5400" y="10309"/>
                  </a:cubicBezTo>
                  <a:cubicBezTo>
                    <a:pt x="4860" y="10963"/>
                    <a:pt x="4320" y="11618"/>
                    <a:pt x="4320" y="12272"/>
                  </a:cubicBezTo>
                  <a:cubicBezTo>
                    <a:pt x="4860" y="14891"/>
                    <a:pt x="3240" y="17509"/>
                    <a:pt x="0" y="19472"/>
                  </a:cubicBezTo>
                  <a:cubicBezTo>
                    <a:pt x="0" y="19472"/>
                    <a:pt x="0" y="19472"/>
                    <a:pt x="540" y="19472"/>
                  </a:cubicBezTo>
                  <a:cubicBezTo>
                    <a:pt x="540" y="19472"/>
                    <a:pt x="540" y="19472"/>
                    <a:pt x="540" y="19472"/>
                  </a:cubicBezTo>
                  <a:cubicBezTo>
                    <a:pt x="540" y="19472"/>
                    <a:pt x="540" y="19472"/>
                    <a:pt x="1080" y="19472"/>
                  </a:cubicBezTo>
                  <a:cubicBezTo>
                    <a:pt x="1080" y="19472"/>
                    <a:pt x="1080" y="19472"/>
                    <a:pt x="1080" y="19472"/>
                  </a:cubicBezTo>
                  <a:cubicBezTo>
                    <a:pt x="1080" y="19472"/>
                    <a:pt x="1620" y="19472"/>
                    <a:pt x="1620" y="19472"/>
                  </a:cubicBezTo>
                  <a:cubicBezTo>
                    <a:pt x="1620" y="19472"/>
                    <a:pt x="1620" y="19472"/>
                    <a:pt x="2160" y="19472"/>
                  </a:cubicBezTo>
                  <a:cubicBezTo>
                    <a:pt x="2160" y="19472"/>
                    <a:pt x="2160" y="19472"/>
                    <a:pt x="2160" y="19472"/>
                  </a:cubicBezTo>
                  <a:cubicBezTo>
                    <a:pt x="2160" y="18818"/>
                    <a:pt x="2700" y="18818"/>
                    <a:pt x="2700" y="18818"/>
                  </a:cubicBezTo>
                  <a:cubicBezTo>
                    <a:pt x="2700" y="18818"/>
                    <a:pt x="2700" y="18818"/>
                    <a:pt x="3240" y="18818"/>
                  </a:cubicBezTo>
                  <a:cubicBezTo>
                    <a:pt x="3240" y="18818"/>
                    <a:pt x="3240" y="18818"/>
                    <a:pt x="3240" y="18818"/>
                  </a:cubicBezTo>
                  <a:cubicBezTo>
                    <a:pt x="3240" y="18818"/>
                    <a:pt x="3240" y="18818"/>
                    <a:pt x="3780" y="18818"/>
                  </a:cubicBezTo>
                  <a:cubicBezTo>
                    <a:pt x="3780" y="18818"/>
                    <a:pt x="3780" y="18818"/>
                    <a:pt x="3780" y="18163"/>
                  </a:cubicBezTo>
                  <a:cubicBezTo>
                    <a:pt x="3780" y="18163"/>
                    <a:pt x="4320" y="18163"/>
                    <a:pt x="4320" y="18163"/>
                  </a:cubicBezTo>
                  <a:cubicBezTo>
                    <a:pt x="4320" y="18163"/>
                    <a:pt x="4320" y="18163"/>
                    <a:pt x="4320" y="18163"/>
                  </a:cubicBezTo>
                  <a:cubicBezTo>
                    <a:pt x="4320" y="18163"/>
                    <a:pt x="4860" y="18163"/>
                    <a:pt x="4860" y="17509"/>
                  </a:cubicBezTo>
                  <a:cubicBezTo>
                    <a:pt x="4860" y="17509"/>
                    <a:pt x="5400" y="17509"/>
                    <a:pt x="5400" y="16854"/>
                  </a:cubicBezTo>
                  <a:cubicBezTo>
                    <a:pt x="5940" y="16854"/>
                    <a:pt x="6480" y="16854"/>
                    <a:pt x="7020" y="16854"/>
                  </a:cubicBezTo>
                  <a:cubicBezTo>
                    <a:pt x="7560" y="16854"/>
                    <a:pt x="8640" y="16854"/>
                    <a:pt x="9180" y="17509"/>
                  </a:cubicBezTo>
                  <a:cubicBezTo>
                    <a:pt x="9180" y="17509"/>
                    <a:pt x="9180" y="17509"/>
                    <a:pt x="9180" y="17509"/>
                  </a:cubicBezTo>
                  <a:cubicBezTo>
                    <a:pt x="9180" y="17509"/>
                    <a:pt x="9720" y="17509"/>
                    <a:pt x="9720" y="17509"/>
                  </a:cubicBezTo>
                  <a:cubicBezTo>
                    <a:pt x="9720" y="18163"/>
                    <a:pt x="10260" y="18163"/>
                    <a:pt x="10260" y="18163"/>
                  </a:cubicBezTo>
                  <a:cubicBezTo>
                    <a:pt x="10800" y="18818"/>
                    <a:pt x="11340" y="19472"/>
                    <a:pt x="11880" y="19472"/>
                  </a:cubicBezTo>
                  <a:cubicBezTo>
                    <a:pt x="11880" y="19472"/>
                    <a:pt x="12420" y="20127"/>
                    <a:pt x="12420" y="20127"/>
                  </a:cubicBezTo>
                  <a:cubicBezTo>
                    <a:pt x="12420" y="20127"/>
                    <a:pt x="12420" y="20127"/>
                    <a:pt x="12960" y="20127"/>
                  </a:cubicBezTo>
                  <a:cubicBezTo>
                    <a:pt x="12960" y="20127"/>
                    <a:pt x="12960" y="20127"/>
                    <a:pt x="12960" y="20781"/>
                  </a:cubicBezTo>
                  <a:cubicBezTo>
                    <a:pt x="13500" y="20781"/>
                    <a:pt x="13500" y="20781"/>
                    <a:pt x="13500" y="20781"/>
                  </a:cubicBezTo>
                  <a:cubicBezTo>
                    <a:pt x="13500" y="20781"/>
                    <a:pt x="13500" y="20781"/>
                    <a:pt x="14040" y="21436"/>
                  </a:cubicBezTo>
                  <a:cubicBezTo>
                    <a:pt x="14040" y="21436"/>
                    <a:pt x="14040" y="21436"/>
                    <a:pt x="14040" y="21436"/>
                  </a:cubicBezTo>
                  <a:cubicBezTo>
                    <a:pt x="14040" y="21436"/>
                    <a:pt x="14580" y="21436"/>
                    <a:pt x="14580" y="21436"/>
                  </a:cubicBezTo>
                  <a:cubicBezTo>
                    <a:pt x="14580" y="21436"/>
                    <a:pt x="14580" y="21436"/>
                    <a:pt x="14580" y="2143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2" name="Shape 8912"/>
            <p:cNvSpPr/>
            <p:nvPr/>
          </p:nvSpPr>
          <p:spPr>
            <a:xfrm>
              <a:off x="379552" y="864841"/>
              <a:ext cx="96908" cy="66263"/>
            </a:xfrm>
            <a:custGeom>
              <a:avLst/>
              <a:gdLst/>
              <a:ahLst/>
              <a:cxnLst>
                <a:cxn ang="0">
                  <a:pos x="wd2" y="hd2"/>
                </a:cxn>
                <a:cxn ang="5400000">
                  <a:pos x="wd2" y="hd2"/>
                </a:cxn>
                <a:cxn ang="10800000">
                  <a:pos x="wd2" y="hd2"/>
                </a:cxn>
                <a:cxn ang="16200000">
                  <a:pos x="wd2" y="hd2"/>
                </a:cxn>
              </a:cxnLst>
              <a:rect l="0" t="0" r="r" b="b"/>
              <a:pathLst>
                <a:path w="21600" h="21131" fill="norm" stroke="1" extrusionOk="0">
                  <a:moveTo>
                    <a:pt x="18189" y="21131"/>
                  </a:moveTo>
                  <a:cubicBezTo>
                    <a:pt x="18189" y="20331"/>
                    <a:pt x="18189" y="20331"/>
                    <a:pt x="18189" y="20331"/>
                  </a:cubicBezTo>
                  <a:cubicBezTo>
                    <a:pt x="18189" y="19531"/>
                    <a:pt x="18189" y="19531"/>
                    <a:pt x="18189" y="19531"/>
                  </a:cubicBezTo>
                  <a:cubicBezTo>
                    <a:pt x="18189" y="18731"/>
                    <a:pt x="18758" y="18731"/>
                    <a:pt x="18758" y="18731"/>
                  </a:cubicBezTo>
                  <a:cubicBezTo>
                    <a:pt x="18758" y="18731"/>
                    <a:pt x="18758" y="17931"/>
                    <a:pt x="18758" y="17931"/>
                  </a:cubicBezTo>
                  <a:cubicBezTo>
                    <a:pt x="18758" y="17931"/>
                    <a:pt x="18758" y="17931"/>
                    <a:pt x="18758" y="17131"/>
                  </a:cubicBezTo>
                  <a:cubicBezTo>
                    <a:pt x="18758" y="17131"/>
                    <a:pt x="18758" y="17131"/>
                    <a:pt x="18758" y="16331"/>
                  </a:cubicBezTo>
                  <a:cubicBezTo>
                    <a:pt x="19326" y="16331"/>
                    <a:pt x="19326" y="16331"/>
                    <a:pt x="19326" y="16331"/>
                  </a:cubicBezTo>
                  <a:cubicBezTo>
                    <a:pt x="19326" y="16331"/>
                    <a:pt x="19326" y="15531"/>
                    <a:pt x="19326" y="15531"/>
                  </a:cubicBezTo>
                  <a:cubicBezTo>
                    <a:pt x="19326" y="15531"/>
                    <a:pt x="19326" y="15531"/>
                    <a:pt x="19326" y="15531"/>
                  </a:cubicBezTo>
                  <a:cubicBezTo>
                    <a:pt x="19895" y="14731"/>
                    <a:pt x="19895" y="14731"/>
                    <a:pt x="19895" y="14731"/>
                  </a:cubicBezTo>
                  <a:cubicBezTo>
                    <a:pt x="19895" y="14731"/>
                    <a:pt x="19895" y="14731"/>
                    <a:pt x="20463" y="14731"/>
                  </a:cubicBezTo>
                  <a:cubicBezTo>
                    <a:pt x="20463" y="13931"/>
                    <a:pt x="20463" y="13931"/>
                    <a:pt x="20463" y="13931"/>
                  </a:cubicBezTo>
                  <a:cubicBezTo>
                    <a:pt x="20463" y="13931"/>
                    <a:pt x="20463" y="13931"/>
                    <a:pt x="20463" y="13931"/>
                  </a:cubicBezTo>
                  <a:cubicBezTo>
                    <a:pt x="21032" y="13931"/>
                    <a:pt x="21032" y="13931"/>
                    <a:pt x="21032" y="13931"/>
                  </a:cubicBezTo>
                  <a:cubicBezTo>
                    <a:pt x="21032" y="13931"/>
                    <a:pt x="21032" y="13931"/>
                    <a:pt x="21032" y="13931"/>
                  </a:cubicBezTo>
                  <a:cubicBezTo>
                    <a:pt x="21032" y="13131"/>
                    <a:pt x="21032" y="13131"/>
                    <a:pt x="21600" y="13131"/>
                  </a:cubicBezTo>
                  <a:cubicBezTo>
                    <a:pt x="21600" y="12331"/>
                    <a:pt x="21600" y="12331"/>
                    <a:pt x="21600" y="12331"/>
                  </a:cubicBezTo>
                  <a:cubicBezTo>
                    <a:pt x="21600" y="12331"/>
                    <a:pt x="21600" y="12331"/>
                    <a:pt x="21600" y="12331"/>
                  </a:cubicBezTo>
                  <a:cubicBezTo>
                    <a:pt x="21600" y="11531"/>
                    <a:pt x="21600" y="11531"/>
                    <a:pt x="21600" y="10731"/>
                  </a:cubicBezTo>
                  <a:cubicBezTo>
                    <a:pt x="21600" y="10731"/>
                    <a:pt x="21032" y="10731"/>
                    <a:pt x="21032" y="10731"/>
                  </a:cubicBezTo>
                  <a:cubicBezTo>
                    <a:pt x="21032" y="9931"/>
                    <a:pt x="21032" y="9931"/>
                    <a:pt x="21032" y="9931"/>
                  </a:cubicBezTo>
                  <a:cubicBezTo>
                    <a:pt x="21032" y="9931"/>
                    <a:pt x="20463" y="9131"/>
                    <a:pt x="20463" y="9131"/>
                  </a:cubicBezTo>
                  <a:cubicBezTo>
                    <a:pt x="20463" y="9131"/>
                    <a:pt x="20463" y="9131"/>
                    <a:pt x="20463" y="8331"/>
                  </a:cubicBezTo>
                  <a:cubicBezTo>
                    <a:pt x="20463" y="8331"/>
                    <a:pt x="20463" y="8331"/>
                    <a:pt x="20463" y="8331"/>
                  </a:cubicBezTo>
                  <a:cubicBezTo>
                    <a:pt x="20463" y="8331"/>
                    <a:pt x="20463" y="7531"/>
                    <a:pt x="20463" y="7531"/>
                  </a:cubicBezTo>
                  <a:cubicBezTo>
                    <a:pt x="20463" y="7531"/>
                    <a:pt x="19895" y="7531"/>
                    <a:pt x="19895" y="7531"/>
                  </a:cubicBezTo>
                  <a:cubicBezTo>
                    <a:pt x="19895" y="7531"/>
                    <a:pt x="19895" y="7531"/>
                    <a:pt x="19895" y="6731"/>
                  </a:cubicBezTo>
                  <a:cubicBezTo>
                    <a:pt x="19895" y="6731"/>
                    <a:pt x="19326" y="5931"/>
                    <a:pt x="19326" y="5931"/>
                  </a:cubicBezTo>
                  <a:cubicBezTo>
                    <a:pt x="18189" y="4331"/>
                    <a:pt x="17621" y="4331"/>
                    <a:pt x="16484" y="3531"/>
                  </a:cubicBezTo>
                  <a:cubicBezTo>
                    <a:pt x="15916" y="2731"/>
                    <a:pt x="15347" y="1931"/>
                    <a:pt x="14211" y="1131"/>
                  </a:cubicBezTo>
                  <a:cubicBezTo>
                    <a:pt x="13642" y="331"/>
                    <a:pt x="12505" y="-469"/>
                    <a:pt x="11937" y="331"/>
                  </a:cubicBezTo>
                  <a:cubicBezTo>
                    <a:pt x="10232" y="2731"/>
                    <a:pt x="6821" y="3531"/>
                    <a:pt x="4547" y="3531"/>
                  </a:cubicBezTo>
                  <a:cubicBezTo>
                    <a:pt x="4547" y="3531"/>
                    <a:pt x="4547" y="3531"/>
                    <a:pt x="4547" y="3531"/>
                  </a:cubicBezTo>
                  <a:cubicBezTo>
                    <a:pt x="4547" y="3531"/>
                    <a:pt x="4547" y="3531"/>
                    <a:pt x="4547" y="3531"/>
                  </a:cubicBezTo>
                  <a:cubicBezTo>
                    <a:pt x="3979" y="3531"/>
                    <a:pt x="3979" y="3531"/>
                    <a:pt x="3979" y="3531"/>
                  </a:cubicBezTo>
                  <a:cubicBezTo>
                    <a:pt x="3979" y="3531"/>
                    <a:pt x="3979" y="3531"/>
                    <a:pt x="3979" y="3531"/>
                  </a:cubicBezTo>
                  <a:cubicBezTo>
                    <a:pt x="3411" y="3531"/>
                    <a:pt x="3411" y="3531"/>
                    <a:pt x="3411" y="3531"/>
                  </a:cubicBezTo>
                  <a:cubicBezTo>
                    <a:pt x="3411" y="3531"/>
                    <a:pt x="2842" y="3531"/>
                    <a:pt x="2842" y="2731"/>
                  </a:cubicBezTo>
                  <a:cubicBezTo>
                    <a:pt x="2842" y="2731"/>
                    <a:pt x="2842" y="2731"/>
                    <a:pt x="2842" y="2731"/>
                  </a:cubicBezTo>
                  <a:cubicBezTo>
                    <a:pt x="1705" y="3531"/>
                    <a:pt x="1137" y="4331"/>
                    <a:pt x="0" y="4331"/>
                  </a:cubicBezTo>
                  <a:cubicBezTo>
                    <a:pt x="0" y="4331"/>
                    <a:pt x="0" y="4331"/>
                    <a:pt x="0" y="4331"/>
                  </a:cubicBezTo>
                  <a:cubicBezTo>
                    <a:pt x="0" y="5131"/>
                    <a:pt x="568" y="5931"/>
                    <a:pt x="1137" y="6731"/>
                  </a:cubicBezTo>
                  <a:cubicBezTo>
                    <a:pt x="1137" y="6731"/>
                    <a:pt x="1705" y="5931"/>
                    <a:pt x="1705" y="5931"/>
                  </a:cubicBezTo>
                  <a:cubicBezTo>
                    <a:pt x="2842" y="5931"/>
                    <a:pt x="3411" y="7531"/>
                    <a:pt x="3979" y="8331"/>
                  </a:cubicBezTo>
                  <a:cubicBezTo>
                    <a:pt x="4547" y="9131"/>
                    <a:pt x="5116" y="9131"/>
                    <a:pt x="5116" y="9931"/>
                  </a:cubicBezTo>
                  <a:cubicBezTo>
                    <a:pt x="5684" y="9931"/>
                    <a:pt x="6253" y="9931"/>
                    <a:pt x="6253" y="10731"/>
                  </a:cubicBezTo>
                  <a:cubicBezTo>
                    <a:pt x="7958" y="11531"/>
                    <a:pt x="9663" y="12331"/>
                    <a:pt x="9663" y="13931"/>
                  </a:cubicBezTo>
                  <a:cubicBezTo>
                    <a:pt x="9663" y="15531"/>
                    <a:pt x="10232" y="16331"/>
                    <a:pt x="10232" y="16331"/>
                  </a:cubicBezTo>
                  <a:cubicBezTo>
                    <a:pt x="10232" y="15531"/>
                    <a:pt x="10800" y="15531"/>
                    <a:pt x="11368" y="14731"/>
                  </a:cubicBezTo>
                  <a:cubicBezTo>
                    <a:pt x="11937" y="13931"/>
                    <a:pt x="12505" y="13131"/>
                    <a:pt x="13074" y="13131"/>
                  </a:cubicBezTo>
                  <a:cubicBezTo>
                    <a:pt x="13642" y="13131"/>
                    <a:pt x="14211" y="13931"/>
                    <a:pt x="14211" y="15531"/>
                  </a:cubicBezTo>
                  <a:cubicBezTo>
                    <a:pt x="14211" y="17131"/>
                    <a:pt x="14779" y="17931"/>
                    <a:pt x="14779" y="17931"/>
                  </a:cubicBezTo>
                  <a:cubicBezTo>
                    <a:pt x="15347" y="17931"/>
                    <a:pt x="15347" y="17931"/>
                    <a:pt x="15347" y="17931"/>
                  </a:cubicBezTo>
                  <a:cubicBezTo>
                    <a:pt x="16484" y="17931"/>
                    <a:pt x="17053" y="19531"/>
                    <a:pt x="17621" y="20331"/>
                  </a:cubicBezTo>
                  <a:cubicBezTo>
                    <a:pt x="17621" y="20331"/>
                    <a:pt x="17621" y="20331"/>
                    <a:pt x="18189" y="20331"/>
                  </a:cubicBezTo>
                  <a:cubicBezTo>
                    <a:pt x="18189" y="21131"/>
                    <a:pt x="18189" y="21131"/>
                    <a:pt x="18189" y="21131"/>
                  </a:cubicBezTo>
                  <a:cubicBezTo>
                    <a:pt x="18189" y="21131"/>
                    <a:pt x="18189" y="21131"/>
                    <a:pt x="18189" y="21131"/>
                  </a:cubicBezTo>
                  <a:cubicBezTo>
                    <a:pt x="18189" y="21131"/>
                    <a:pt x="18189" y="21131"/>
                    <a:pt x="18189" y="21131"/>
                  </a:cubicBezTo>
                  <a:cubicBezTo>
                    <a:pt x="18189" y="21131"/>
                    <a:pt x="18189" y="21131"/>
                    <a:pt x="18189" y="2113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3" name="Shape 8913"/>
            <p:cNvSpPr/>
            <p:nvPr/>
          </p:nvSpPr>
          <p:spPr>
            <a:xfrm>
              <a:off x="888314" y="980600"/>
              <a:ext cx="251422" cy="153701"/>
            </a:xfrm>
            <a:custGeom>
              <a:avLst/>
              <a:gdLst/>
              <a:ahLst/>
              <a:cxnLst>
                <a:cxn ang="0">
                  <a:pos x="wd2" y="hd2"/>
                </a:cxn>
                <a:cxn ang="5400000">
                  <a:pos x="wd2" y="hd2"/>
                </a:cxn>
                <a:cxn ang="10800000">
                  <a:pos x="wd2" y="hd2"/>
                </a:cxn>
                <a:cxn ang="16200000">
                  <a:pos x="wd2" y="hd2"/>
                </a:cxn>
              </a:cxnLst>
              <a:rect l="0" t="0" r="r" b="b"/>
              <a:pathLst>
                <a:path w="21462" h="21600" fill="norm" stroke="1" extrusionOk="0">
                  <a:moveTo>
                    <a:pt x="18073" y="13587"/>
                  </a:moveTo>
                  <a:cubicBezTo>
                    <a:pt x="18073" y="13587"/>
                    <a:pt x="18073" y="13239"/>
                    <a:pt x="18073" y="13239"/>
                  </a:cubicBezTo>
                  <a:cubicBezTo>
                    <a:pt x="18073" y="13239"/>
                    <a:pt x="17853" y="12890"/>
                    <a:pt x="17853" y="12890"/>
                  </a:cubicBezTo>
                  <a:cubicBezTo>
                    <a:pt x="17853" y="12542"/>
                    <a:pt x="17853" y="12542"/>
                    <a:pt x="17853" y="12542"/>
                  </a:cubicBezTo>
                  <a:cubicBezTo>
                    <a:pt x="17853" y="12194"/>
                    <a:pt x="17853" y="12194"/>
                    <a:pt x="17633" y="11845"/>
                  </a:cubicBezTo>
                  <a:cubicBezTo>
                    <a:pt x="17633" y="11845"/>
                    <a:pt x="17633" y="11845"/>
                    <a:pt x="17633" y="11497"/>
                  </a:cubicBezTo>
                  <a:cubicBezTo>
                    <a:pt x="17633" y="11497"/>
                    <a:pt x="17633" y="11148"/>
                    <a:pt x="17633" y="10800"/>
                  </a:cubicBezTo>
                  <a:cubicBezTo>
                    <a:pt x="17633" y="10800"/>
                    <a:pt x="17633" y="10800"/>
                    <a:pt x="17633" y="10800"/>
                  </a:cubicBezTo>
                  <a:cubicBezTo>
                    <a:pt x="17633" y="10800"/>
                    <a:pt x="17633" y="10452"/>
                    <a:pt x="17633" y="10452"/>
                  </a:cubicBezTo>
                  <a:cubicBezTo>
                    <a:pt x="17633" y="9755"/>
                    <a:pt x="17633" y="9058"/>
                    <a:pt x="18073" y="8710"/>
                  </a:cubicBezTo>
                  <a:cubicBezTo>
                    <a:pt x="18073" y="8013"/>
                    <a:pt x="17412" y="5574"/>
                    <a:pt x="16310" y="4181"/>
                  </a:cubicBezTo>
                  <a:cubicBezTo>
                    <a:pt x="16310" y="4181"/>
                    <a:pt x="16310" y="4181"/>
                    <a:pt x="16310" y="3832"/>
                  </a:cubicBezTo>
                  <a:cubicBezTo>
                    <a:pt x="16310" y="3832"/>
                    <a:pt x="16310" y="3832"/>
                    <a:pt x="16310" y="3832"/>
                  </a:cubicBezTo>
                  <a:cubicBezTo>
                    <a:pt x="16310" y="3832"/>
                    <a:pt x="16310" y="3832"/>
                    <a:pt x="16310" y="3832"/>
                  </a:cubicBezTo>
                  <a:cubicBezTo>
                    <a:pt x="16310" y="3832"/>
                    <a:pt x="16310" y="3832"/>
                    <a:pt x="16310" y="3832"/>
                  </a:cubicBezTo>
                  <a:cubicBezTo>
                    <a:pt x="16310" y="3832"/>
                    <a:pt x="16090" y="3484"/>
                    <a:pt x="16090" y="3484"/>
                  </a:cubicBezTo>
                  <a:cubicBezTo>
                    <a:pt x="16090" y="3484"/>
                    <a:pt x="16090" y="3484"/>
                    <a:pt x="16090" y="3484"/>
                  </a:cubicBezTo>
                  <a:cubicBezTo>
                    <a:pt x="16090" y="3484"/>
                    <a:pt x="16090" y="3135"/>
                    <a:pt x="16090" y="3135"/>
                  </a:cubicBezTo>
                  <a:cubicBezTo>
                    <a:pt x="16090" y="3135"/>
                    <a:pt x="15869" y="3135"/>
                    <a:pt x="15869" y="2787"/>
                  </a:cubicBezTo>
                  <a:cubicBezTo>
                    <a:pt x="15869" y="2787"/>
                    <a:pt x="15869" y="2787"/>
                    <a:pt x="15869" y="2787"/>
                  </a:cubicBezTo>
                  <a:cubicBezTo>
                    <a:pt x="15869" y="2439"/>
                    <a:pt x="15649" y="2439"/>
                    <a:pt x="15649" y="2439"/>
                  </a:cubicBezTo>
                  <a:cubicBezTo>
                    <a:pt x="15649" y="2090"/>
                    <a:pt x="15649" y="2090"/>
                    <a:pt x="15429" y="1742"/>
                  </a:cubicBezTo>
                  <a:cubicBezTo>
                    <a:pt x="15429" y="1742"/>
                    <a:pt x="15429" y="1742"/>
                    <a:pt x="15429" y="1394"/>
                  </a:cubicBezTo>
                  <a:cubicBezTo>
                    <a:pt x="15429" y="1394"/>
                    <a:pt x="15208" y="1045"/>
                    <a:pt x="15208" y="1045"/>
                  </a:cubicBezTo>
                  <a:cubicBezTo>
                    <a:pt x="15208" y="697"/>
                    <a:pt x="15208" y="697"/>
                    <a:pt x="14988" y="697"/>
                  </a:cubicBezTo>
                  <a:cubicBezTo>
                    <a:pt x="14988" y="348"/>
                    <a:pt x="14988" y="348"/>
                    <a:pt x="14988" y="0"/>
                  </a:cubicBezTo>
                  <a:cubicBezTo>
                    <a:pt x="14547" y="348"/>
                    <a:pt x="14547" y="348"/>
                    <a:pt x="14327" y="348"/>
                  </a:cubicBezTo>
                  <a:cubicBezTo>
                    <a:pt x="14327" y="348"/>
                    <a:pt x="14327" y="348"/>
                    <a:pt x="14327" y="348"/>
                  </a:cubicBezTo>
                  <a:cubicBezTo>
                    <a:pt x="14327" y="348"/>
                    <a:pt x="14327" y="348"/>
                    <a:pt x="14327" y="348"/>
                  </a:cubicBezTo>
                  <a:cubicBezTo>
                    <a:pt x="14106" y="697"/>
                    <a:pt x="14106" y="697"/>
                    <a:pt x="14106" y="1045"/>
                  </a:cubicBezTo>
                  <a:cubicBezTo>
                    <a:pt x="13886" y="1394"/>
                    <a:pt x="13445" y="1742"/>
                    <a:pt x="13004" y="1742"/>
                  </a:cubicBezTo>
                  <a:cubicBezTo>
                    <a:pt x="13004" y="1742"/>
                    <a:pt x="12784" y="1742"/>
                    <a:pt x="12784" y="1742"/>
                  </a:cubicBezTo>
                  <a:cubicBezTo>
                    <a:pt x="12563" y="2090"/>
                    <a:pt x="12563" y="2090"/>
                    <a:pt x="12563" y="2090"/>
                  </a:cubicBezTo>
                  <a:cubicBezTo>
                    <a:pt x="12343" y="2090"/>
                    <a:pt x="12122" y="2090"/>
                    <a:pt x="12122" y="1742"/>
                  </a:cubicBezTo>
                  <a:cubicBezTo>
                    <a:pt x="11902" y="1742"/>
                    <a:pt x="11682" y="1742"/>
                    <a:pt x="11461" y="2090"/>
                  </a:cubicBezTo>
                  <a:cubicBezTo>
                    <a:pt x="11020" y="2787"/>
                    <a:pt x="10139" y="3135"/>
                    <a:pt x="9918" y="2439"/>
                  </a:cubicBezTo>
                  <a:cubicBezTo>
                    <a:pt x="9698" y="2439"/>
                    <a:pt x="9037" y="2090"/>
                    <a:pt x="8596" y="2090"/>
                  </a:cubicBezTo>
                  <a:cubicBezTo>
                    <a:pt x="8376" y="2090"/>
                    <a:pt x="7935" y="1742"/>
                    <a:pt x="7053" y="1394"/>
                  </a:cubicBezTo>
                  <a:cubicBezTo>
                    <a:pt x="6833" y="1394"/>
                    <a:pt x="6392" y="1394"/>
                    <a:pt x="6171" y="1394"/>
                  </a:cubicBezTo>
                  <a:cubicBezTo>
                    <a:pt x="6171" y="1394"/>
                    <a:pt x="5951" y="1394"/>
                    <a:pt x="5951" y="1394"/>
                  </a:cubicBezTo>
                  <a:cubicBezTo>
                    <a:pt x="5951" y="1394"/>
                    <a:pt x="5951" y="1394"/>
                    <a:pt x="5951" y="1394"/>
                  </a:cubicBezTo>
                  <a:cubicBezTo>
                    <a:pt x="5731" y="1394"/>
                    <a:pt x="5731" y="1394"/>
                    <a:pt x="5731" y="1394"/>
                  </a:cubicBezTo>
                  <a:cubicBezTo>
                    <a:pt x="5731" y="1394"/>
                    <a:pt x="5731" y="1394"/>
                    <a:pt x="5731" y="1394"/>
                  </a:cubicBezTo>
                  <a:cubicBezTo>
                    <a:pt x="5731" y="1394"/>
                    <a:pt x="5510" y="1394"/>
                    <a:pt x="5510" y="1742"/>
                  </a:cubicBezTo>
                  <a:cubicBezTo>
                    <a:pt x="5510" y="1742"/>
                    <a:pt x="5290" y="2090"/>
                    <a:pt x="5290" y="2090"/>
                  </a:cubicBezTo>
                  <a:cubicBezTo>
                    <a:pt x="5069" y="2439"/>
                    <a:pt x="4629" y="2787"/>
                    <a:pt x="4408" y="3135"/>
                  </a:cubicBezTo>
                  <a:cubicBezTo>
                    <a:pt x="4408" y="3135"/>
                    <a:pt x="4188" y="3135"/>
                    <a:pt x="4188" y="3135"/>
                  </a:cubicBezTo>
                  <a:cubicBezTo>
                    <a:pt x="3967" y="3484"/>
                    <a:pt x="3747" y="3484"/>
                    <a:pt x="3527" y="3832"/>
                  </a:cubicBezTo>
                  <a:cubicBezTo>
                    <a:pt x="3527" y="3832"/>
                    <a:pt x="3086" y="4877"/>
                    <a:pt x="2865" y="5574"/>
                  </a:cubicBezTo>
                  <a:cubicBezTo>
                    <a:pt x="2424" y="7316"/>
                    <a:pt x="1984" y="8710"/>
                    <a:pt x="1322" y="9755"/>
                  </a:cubicBezTo>
                  <a:cubicBezTo>
                    <a:pt x="882" y="10452"/>
                    <a:pt x="441" y="10800"/>
                    <a:pt x="220" y="11148"/>
                  </a:cubicBezTo>
                  <a:cubicBezTo>
                    <a:pt x="220" y="11148"/>
                    <a:pt x="220" y="11148"/>
                    <a:pt x="0" y="11148"/>
                  </a:cubicBezTo>
                  <a:cubicBezTo>
                    <a:pt x="220" y="11148"/>
                    <a:pt x="220" y="11497"/>
                    <a:pt x="220" y="11497"/>
                  </a:cubicBezTo>
                  <a:cubicBezTo>
                    <a:pt x="441" y="11845"/>
                    <a:pt x="882" y="12542"/>
                    <a:pt x="882" y="13239"/>
                  </a:cubicBezTo>
                  <a:cubicBezTo>
                    <a:pt x="882" y="13935"/>
                    <a:pt x="1102" y="13935"/>
                    <a:pt x="1322" y="13935"/>
                  </a:cubicBezTo>
                  <a:cubicBezTo>
                    <a:pt x="1543" y="13935"/>
                    <a:pt x="1543" y="13935"/>
                    <a:pt x="1763" y="14284"/>
                  </a:cubicBezTo>
                  <a:cubicBezTo>
                    <a:pt x="1984" y="14632"/>
                    <a:pt x="1984" y="15329"/>
                    <a:pt x="1984" y="16026"/>
                  </a:cubicBezTo>
                  <a:cubicBezTo>
                    <a:pt x="1984" y="16026"/>
                    <a:pt x="1984" y="16374"/>
                    <a:pt x="1984" y="16374"/>
                  </a:cubicBezTo>
                  <a:cubicBezTo>
                    <a:pt x="1984" y="16374"/>
                    <a:pt x="1984" y="16374"/>
                    <a:pt x="2204" y="16374"/>
                  </a:cubicBezTo>
                  <a:cubicBezTo>
                    <a:pt x="3747" y="16723"/>
                    <a:pt x="4849" y="17071"/>
                    <a:pt x="4849" y="18465"/>
                  </a:cubicBezTo>
                  <a:cubicBezTo>
                    <a:pt x="4849" y="18465"/>
                    <a:pt x="4849" y="18813"/>
                    <a:pt x="4849" y="18813"/>
                  </a:cubicBezTo>
                  <a:cubicBezTo>
                    <a:pt x="4849" y="19161"/>
                    <a:pt x="4849" y="19510"/>
                    <a:pt x="4849" y="19510"/>
                  </a:cubicBezTo>
                  <a:cubicBezTo>
                    <a:pt x="4849" y="19510"/>
                    <a:pt x="4849" y="19510"/>
                    <a:pt x="4849" y="19510"/>
                  </a:cubicBezTo>
                  <a:cubicBezTo>
                    <a:pt x="4849" y="19510"/>
                    <a:pt x="5069" y="19510"/>
                    <a:pt x="5069" y="19510"/>
                  </a:cubicBezTo>
                  <a:cubicBezTo>
                    <a:pt x="5069" y="19858"/>
                    <a:pt x="5290" y="19858"/>
                    <a:pt x="5290" y="19858"/>
                  </a:cubicBezTo>
                  <a:cubicBezTo>
                    <a:pt x="5290" y="20206"/>
                    <a:pt x="5510" y="20206"/>
                    <a:pt x="5510" y="20206"/>
                  </a:cubicBezTo>
                  <a:cubicBezTo>
                    <a:pt x="5510" y="20206"/>
                    <a:pt x="5731" y="20555"/>
                    <a:pt x="5731" y="20555"/>
                  </a:cubicBezTo>
                  <a:cubicBezTo>
                    <a:pt x="5731" y="20555"/>
                    <a:pt x="5951" y="20903"/>
                    <a:pt x="5951" y="20903"/>
                  </a:cubicBezTo>
                  <a:cubicBezTo>
                    <a:pt x="6171" y="20903"/>
                    <a:pt x="6612" y="20903"/>
                    <a:pt x="7273" y="21252"/>
                  </a:cubicBezTo>
                  <a:cubicBezTo>
                    <a:pt x="7714" y="21252"/>
                    <a:pt x="8155" y="21252"/>
                    <a:pt x="8376" y="21252"/>
                  </a:cubicBezTo>
                  <a:cubicBezTo>
                    <a:pt x="8596" y="21252"/>
                    <a:pt x="8596" y="21252"/>
                    <a:pt x="9037" y="21252"/>
                  </a:cubicBezTo>
                  <a:cubicBezTo>
                    <a:pt x="9698" y="21252"/>
                    <a:pt x="10800" y="21252"/>
                    <a:pt x="11241" y="21600"/>
                  </a:cubicBezTo>
                  <a:cubicBezTo>
                    <a:pt x="11682" y="21600"/>
                    <a:pt x="12122" y="21252"/>
                    <a:pt x="12563" y="20555"/>
                  </a:cubicBezTo>
                  <a:cubicBezTo>
                    <a:pt x="13224" y="19510"/>
                    <a:pt x="14988" y="19510"/>
                    <a:pt x="15429" y="19510"/>
                  </a:cubicBezTo>
                  <a:cubicBezTo>
                    <a:pt x="15649" y="19510"/>
                    <a:pt x="15869" y="19510"/>
                    <a:pt x="15869" y="19510"/>
                  </a:cubicBezTo>
                  <a:cubicBezTo>
                    <a:pt x="17192" y="19858"/>
                    <a:pt x="18073" y="19858"/>
                    <a:pt x="18294" y="20903"/>
                  </a:cubicBezTo>
                  <a:cubicBezTo>
                    <a:pt x="18294" y="20903"/>
                    <a:pt x="18294" y="20903"/>
                    <a:pt x="18294" y="20903"/>
                  </a:cubicBezTo>
                  <a:cubicBezTo>
                    <a:pt x="18294" y="20903"/>
                    <a:pt x="18294" y="20903"/>
                    <a:pt x="18294" y="20903"/>
                  </a:cubicBezTo>
                  <a:cubicBezTo>
                    <a:pt x="18514" y="20903"/>
                    <a:pt x="18514" y="20903"/>
                    <a:pt x="18514" y="20903"/>
                  </a:cubicBezTo>
                  <a:cubicBezTo>
                    <a:pt x="18514" y="20903"/>
                    <a:pt x="18514" y="20903"/>
                    <a:pt x="18735" y="20903"/>
                  </a:cubicBezTo>
                  <a:cubicBezTo>
                    <a:pt x="18735" y="21252"/>
                    <a:pt x="18735" y="21252"/>
                    <a:pt x="18955" y="21252"/>
                  </a:cubicBezTo>
                  <a:cubicBezTo>
                    <a:pt x="18955" y="21252"/>
                    <a:pt x="18955" y="21252"/>
                    <a:pt x="18955" y="21252"/>
                  </a:cubicBezTo>
                  <a:cubicBezTo>
                    <a:pt x="18955" y="20903"/>
                    <a:pt x="18955" y="20555"/>
                    <a:pt x="18955" y="20206"/>
                  </a:cubicBezTo>
                  <a:cubicBezTo>
                    <a:pt x="18955" y="18813"/>
                    <a:pt x="19616" y="16374"/>
                    <a:pt x="20498" y="16374"/>
                  </a:cubicBezTo>
                  <a:cubicBezTo>
                    <a:pt x="20718" y="16374"/>
                    <a:pt x="20718" y="16374"/>
                    <a:pt x="20718" y="16374"/>
                  </a:cubicBezTo>
                  <a:cubicBezTo>
                    <a:pt x="21380" y="16026"/>
                    <a:pt x="21600" y="16026"/>
                    <a:pt x="21380" y="14981"/>
                  </a:cubicBezTo>
                  <a:cubicBezTo>
                    <a:pt x="21380" y="14981"/>
                    <a:pt x="21380" y="14981"/>
                    <a:pt x="21380" y="14981"/>
                  </a:cubicBezTo>
                  <a:cubicBezTo>
                    <a:pt x="21380" y="14981"/>
                    <a:pt x="21159" y="14632"/>
                    <a:pt x="21159" y="14632"/>
                  </a:cubicBezTo>
                  <a:cubicBezTo>
                    <a:pt x="21159" y="14632"/>
                    <a:pt x="21159" y="14632"/>
                    <a:pt x="21159" y="14632"/>
                  </a:cubicBezTo>
                  <a:cubicBezTo>
                    <a:pt x="21159" y="14632"/>
                    <a:pt x="20939" y="14284"/>
                    <a:pt x="20939" y="14284"/>
                  </a:cubicBezTo>
                  <a:cubicBezTo>
                    <a:pt x="20939" y="14632"/>
                    <a:pt x="20718" y="14632"/>
                    <a:pt x="20498" y="14632"/>
                  </a:cubicBezTo>
                  <a:cubicBezTo>
                    <a:pt x="20057" y="14981"/>
                    <a:pt x="19837" y="15329"/>
                    <a:pt x="19616" y="15329"/>
                  </a:cubicBezTo>
                  <a:cubicBezTo>
                    <a:pt x="19176" y="15329"/>
                    <a:pt x="18514" y="14981"/>
                    <a:pt x="18294" y="14284"/>
                  </a:cubicBezTo>
                  <a:cubicBezTo>
                    <a:pt x="18294" y="13935"/>
                    <a:pt x="18294" y="13935"/>
                    <a:pt x="18294" y="13935"/>
                  </a:cubicBezTo>
                  <a:cubicBezTo>
                    <a:pt x="18294" y="13587"/>
                    <a:pt x="18294" y="13587"/>
                    <a:pt x="18294" y="13587"/>
                  </a:cubicBezTo>
                  <a:cubicBezTo>
                    <a:pt x="18294" y="13587"/>
                    <a:pt x="18294" y="13587"/>
                    <a:pt x="18294" y="13587"/>
                  </a:cubicBezTo>
                  <a:cubicBezTo>
                    <a:pt x="18294" y="13587"/>
                    <a:pt x="18073" y="13587"/>
                    <a:pt x="18073" y="135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4" name="Shape 8914"/>
            <p:cNvSpPr/>
            <p:nvPr/>
          </p:nvSpPr>
          <p:spPr>
            <a:xfrm>
              <a:off x="1071360" y="975390"/>
              <a:ext cx="78065" cy="937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20" y="568"/>
                  </a:moveTo>
                  <a:cubicBezTo>
                    <a:pt x="720" y="1137"/>
                    <a:pt x="720" y="1137"/>
                    <a:pt x="720" y="1137"/>
                  </a:cubicBezTo>
                  <a:cubicBezTo>
                    <a:pt x="1440" y="1705"/>
                    <a:pt x="1440" y="2274"/>
                    <a:pt x="1440" y="2274"/>
                  </a:cubicBezTo>
                  <a:cubicBezTo>
                    <a:pt x="1440" y="2274"/>
                    <a:pt x="1440" y="2274"/>
                    <a:pt x="2160" y="2842"/>
                  </a:cubicBezTo>
                  <a:cubicBezTo>
                    <a:pt x="2160" y="2842"/>
                    <a:pt x="2160" y="3411"/>
                    <a:pt x="2160" y="3411"/>
                  </a:cubicBezTo>
                  <a:cubicBezTo>
                    <a:pt x="2160" y="3411"/>
                    <a:pt x="2880" y="3411"/>
                    <a:pt x="2880" y="3979"/>
                  </a:cubicBezTo>
                  <a:cubicBezTo>
                    <a:pt x="2880" y="3979"/>
                    <a:pt x="2880" y="3979"/>
                    <a:pt x="2880" y="4547"/>
                  </a:cubicBezTo>
                  <a:cubicBezTo>
                    <a:pt x="2880" y="4547"/>
                    <a:pt x="2880" y="4547"/>
                    <a:pt x="3600" y="4547"/>
                  </a:cubicBezTo>
                  <a:cubicBezTo>
                    <a:pt x="3600" y="4547"/>
                    <a:pt x="3600" y="5116"/>
                    <a:pt x="3600" y="5116"/>
                  </a:cubicBezTo>
                  <a:cubicBezTo>
                    <a:pt x="3600" y="5116"/>
                    <a:pt x="3600" y="5116"/>
                    <a:pt x="3600" y="5116"/>
                  </a:cubicBezTo>
                  <a:cubicBezTo>
                    <a:pt x="3600" y="5684"/>
                    <a:pt x="4320" y="5684"/>
                    <a:pt x="4320" y="5684"/>
                  </a:cubicBezTo>
                  <a:cubicBezTo>
                    <a:pt x="4320" y="5684"/>
                    <a:pt x="4320" y="5684"/>
                    <a:pt x="4320" y="5684"/>
                  </a:cubicBezTo>
                  <a:cubicBezTo>
                    <a:pt x="4320" y="5684"/>
                    <a:pt x="4320" y="6253"/>
                    <a:pt x="4320" y="6253"/>
                  </a:cubicBezTo>
                  <a:cubicBezTo>
                    <a:pt x="4320" y="6253"/>
                    <a:pt x="4320" y="6253"/>
                    <a:pt x="4320" y="6253"/>
                  </a:cubicBezTo>
                  <a:cubicBezTo>
                    <a:pt x="4320" y="6253"/>
                    <a:pt x="4320" y="6253"/>
                    <a:pt x="4320" y="6253"/>
                  </a:cubicBezTo>
                  <a:cubicBezTo>
                    <a:pt x="5040" y="6253"/>
                    <a:pt x="12960" y="14211"/>
                    <a:pt x="9360" y="17053"/>
                  </a:cubicBezTo>
                  <a:cubicBezTo>
                    <a:pt x="9360" y="17053"/>
                    <a:pt x="9360" y="17621"/>
                    <a:pt x="9360" y="18758"/>
                  </a:cubicBezTo>
                  <a:cubicBezTo>
                    <a:pt x="9360" y="19326"/>
                    <a:pt x="9360" y="19895"/>
                    <a:pt x="9360" y="19895"/>
                  </a:cubicBezTo>
                  <a:cubicBezTo>
                    <a:pt x="9360" y="20463"/>
                    <a:pt x="9360" y="20463"/>
                    <a:pt x="10080" y="20463"/>
                  </a:cubicBezTo>
                  <a:cubicBezTo>
                    <a:pt x="10080" y="20463"/>
                    <a:pt x="10080" y="21032"/>
                    <a:pt x="10080" y="21032"/>
                  </a:cubicBezTo>
                  <a:cubicBezTo>
                    <a:pt x="10080" y="21032"/>
                    <a:pt x="10080" y="21032"/>
                    <a:pt x="10080" y="21600"/>
                  </a:cubicBezTo>
                  <a:cubicBezTo>
                    <a:pt x="10800" y="21032"/>
                    <a:pt x="10800" y="20463"/>
                    <a:pt x="11520" y="20463"/>
                  </a:cubicBezTo>
                  <a:cubicBezTo>
                    <a:pt x="11520" y="19895"/>
                    <a:pt x="11520" y="19895"/>
                    <a:pt x="11520" y="19895"/>
                  </a:cubicBezTo>
                  <a:cubicBezTo>
                    <a:pt x="11520" y="19895"/>
                    <a:pt x="11520" y="19895"/>
                    <a:pt x="11520" y="19326"/>
                  </a:cubicBezTo>
                  <a:cubicBezTo>
                    <a:pt x="12240" y="19326"/>
                    <a:pt x="12240" y="19326"/>
                    <a:pt x="12240" y="19326"/>
                  </a:cubicBezTo>
                  <a:cubicBezTo>
                    <a:pt x="12240" y="19326"/>
                    <a:pt x="12240" y="18758"/>
                    <a:pt x="12240" y="18758"/>
                  </a:cubicBezTo>
                  <a:cubicBezTo>
                    <a:pt x="12240" y="18758"/>
                    <a:pt x="12240" y="18758"/>
                    <a:pt x="12240" y="18758"/>
                  </a:cubicBezTo>
                  <a:cubicBezTo>
                    <a:pt x="12960" y="18758"/>
                    <a:pt x="12960" y="18189"/>
                    <a:pt x="12960" y="18189"/>
                  </a:cubicBezTo>
                  <a:cubicBezTo>
                    <a:pt x="12960" y="18189"/>
                    <a:pt x="12960" y="18189"/>
                    <a:pt x="12960" y="18189"/>
                  </a:cubicBezTo>
                  <a:cubicBezTo>
                    <a:pt x="12960" y="18189"/>
                    <a:pt x="12960" y="18189"/>
                    <a:pt x="12960" y="18189"/>
                  </a:cubicBezTo>
                  <a:cubicBezTo>
                    <a:pt x="12960" y="18189"/>
                    <a:pt x="12960" y="18189"/>
                    <a:pt x="12960" y="17621"/>
                  </a:cubicBezTo>
                  <a:cubicBezTo>
                    <a:pt x="12960" y="17621"/>
                    <a:pt x="12960" y="17621"/>
                    <a:pt x="12960" y="17621"/>
                  </a:cubicBezTo>
                  <a:cubicBezTo>
                    <a:pt x="12960" y="17621"/>
                    <a:pt x="12960" y="17621"/>
                    <a:pt x="12960" y="17621"/>
                  </a:cubicBezTo>
                  <a:cubicBezTo>
                    <a:pt x="12960" y="17621"/>
                    <a:pt x="12960" y="17621"/>
                    <a:pt x="12960" y="17621"/>
                  </a:cubicBezTo>
                  <a:cubicBezTo>
                    <a:pt x="12960" y="14211"/>
                    <a:pt x="15120" y="13642"/>
                    <a:pt x="16560" y="13642"/>
                  </a:cubicBezTo>
                  <a:cubicBezTo>
                    <a:pt x="16560" y="13642"/>
                    <a:pt x="16560" y="13642"/>
                    <a:pt x="17280" y="13642"/>
                  </a:cubicBezTo>
                  <a:cubicBezTo>
                    <a:pt x="17280" y="13642"/>
                    <a:pt x="18000" y="13642"/>
                    <a:pt x="18000" y="13642"/>
                  </a:cubicBezTo>
                  <a:cubicBezTo>
                    <a:pt x="18720" y="13642"/>
                    <a:pt x="20160" y="14211"/>
                    <a:pt x="20880" y="14211"/>
                  </a:cubicBezTo>
                  <a:cubicBezTo>
                    <a:pt x="20880" y="14211"/>
                    <a:pt x="21600" y="14211"/>
                    <a:pt x="21600" y="14211"/>
                  </a:cubicBezTo>
                  <a:cubicBezTo>
                    <a:pt x="21600" y="13642"/>
                    <a:pt x="20880" y="12505"/>
                    <a:pt x="20160" y="11937"/>
                  </a:cubicBezTo>
                  <a:cubicBezTo>
                    <a:pt x="18720" y="10800"/>
                    <a:pt x="15840" y="7958"/>
                    <a:pt x="15120" y="5116"/>
                  </a:cubicBezTo>
                  <a:cubicBezTo>
                    <a:pt x="14400" y="3411"/>
                    <a:pt x="11520" y="2842"/>
                    <a:pt x="10800" y="2842"/>
                  </a:cubicBezTo>
                  <a:cubicBezTo>
                    <a:pt x="9360" y="2842"/>
                    <a:pt x="7920" y="1705"/>
                    <a:pt x="6480" y="1137"/>
                  </a:cubicBezTo>
                  <a:cubicBezTo>
                    <a:pt x="5760" y="568"/>
                    <a:pt x="5040" y="0"/>
                    <a:pt x="4320" y="0"/>
                  </a:cubicBezTo>
                  <a:cubicBezTo>
                    <a:pt x="4320" y="0"/>
                    <a:pt x="3600" y="0"/>
                    <a:pt x="3600" y="0"/>
                  </a:cubicBezTo>
                  <a:cubicBezTo>
                    <a:pt x="2880" y="0"/>
                    <a:pt x="1440" y="0"/>
                    <a:pt x="0" y="568"/>
                  </a:cubicBezTo>
                  <a:cubicBezTo>
                    <a:pt x="720" y="568"/>
                    <a:pt x="720" y="568"/>
                    <a:pt x="720" y="5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5" name="Shape 8915"/>
            <p:cNvSpPr/>
            <p:nvPr/>
          </p:nvSpPr>
          <p:spPr>
            <a:xfrm>
              <a:off x="942151" y="1129090"/>
              <a:ext cx="164205" cy="859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925" y="2541"/>
                  </a:moveTo>
                  <a:cubicBezTo>
                    <a:pt x="20925" y="2541"/>
                    <a:pt x="20925" y="2541"/>
                    <a:pt x="20925" y="2541"/>
                  </a:cubicBezTo>
                  <a:cubicBezTo>
                    <a:pt x="20587" y="1906"/>
                    <a:pt x="20587" y="1906"/>
                    <a:pt x="20587" y="1906"/>
                  </a:cubicBezTo>
                  <a:cubicBezTo>
                    <a:pt x="20587" y="1906"/>
                    <a:pt x="20587" y="1906"/>
                    <a:pt x="20587" y="1906"/>
                  </a:cubicBezTo>
                  <a:cubicBezTo>
                    <a:pt x="20587" y="1906"/>
                    <a:pt x="20250" y="1906"/>
                    <a:pt x="20250" y="1906"/>
                  </a:cubicBezTo>
                  <a:cubicBezTo>
                    <a:pt x="20250" y="1906"/>
                    <a:pt x="20250" y="1906"/>
                    <a:pt x="20250" y="1271"/>
                  </a:cubicBezTo>
                  <a:cubicBezTo>
                    <a:pt x="20250" y="1271"/>
                    <a:pt x="20250" y="1271"/>
                    <a:pt x="20250" y="1271"/>
                  </a:cubicBezTo>
                  <a:cubicBezTo>
                    <a:pt x="20250" y="1271"/>
                    <a:pt x="20250" y="1271"/>
                    <a:pt x="20250" y="1271"/>
                  </a:cubicBezTo>
                  <a:cubicBezTo>
                    <a:pt x="20250" y="1271"/>
                    <a:pt x="20250" y="1271"/>
                    <a:pt x="20250" y="1271"/>
                  </a:cubicBezTo>
                  <a:cubicBezTo>
                    <a:pt x="20250" y="1271"/>
                    <a:pt x="20250" y="1271"/>
                    <a:pt x="20250" y="1271"/>
                  </a:cubicBezTo>
                  <a:cubicBezTo>
                    <a:pt x="19912" y="1271"/>
                    <a:pt x="19912" y="1271"/>
                    <a:pt x="19912" y="1271"/>
                  </a:cubicBezTo>
                  <a:cubicBezTo>
                    <a:pt x="19912" y="635"/>
                    <a:pt x="19237" y="635"/>
                    <a:pt x="17550" y="0"/>
                  </a:cubicBezTo>
                  <a:cubicBezTo>
                    <a:pt x="17212" y="0"/>
                    <a:pt x="17212" y="0"/>
                    <a:pt x="16875" y="0"/>
                  </a:cubicBezTo>
                  <a:cubicBezTo>
                    <a:pt x="15188" y="0"/>
                    <a:pt x="13838" y="635"/>
                    <a:pt x="13500" y="1271"/>
                  </a:cubicBezTo>
                  <a:cubicBezTo>
                    <a:pt x="12487" y="2541"/>
                    <a:pt x="11475" y="3812"/>
                    <a:pt x="10125" y="3812"/>
                  </a:cubicBezTo>
                  <a:cubicBezTo>
                    <a:pt x="9788" y="3176"/>
                    <a:pt x="8100" y="3176"/>
                    <a:pt x="7087" y="3176"/>
                  </a:cubicBezTo>
                  <a:cubicBezTo>
                    <a:pt x="6750" y="3176"/>
                    <a:pt x="6412" y="3176"/>
                    <a:pt x="6412" y="3176"/>
                  </a:cubicBezTo>
                  <a:cubicBezTo>
                    <a:pt x="6412" y="3176"/>
                    <a:pt x="6412" y="3176"/>
                    <a:pt x="6075" y="3176"/>
                  </a:cubicBezTo>
                  <a:cubicBezTo>
                    <a:pt x="5737" y="3176"/>
                    <a:pt x="4725" y="3176"/>
                    <a:pt x="4050" y="3176"/>
                  </a:cubicBezTo>
                  <a:cubicBezTo>
                    <a:pt x="3375" y="2541"/>
                    <a:pt x="2700" y="2541"/>
                    <a:pt x="2363" y="2541"/>
                  </a:cubicBezTo>
                  <a:cubicBezTo>
                    <a:pt x="2363" y="2541"/>
                    <a:pt x="2363" y="2541"/>
                    <a:pt x="2363" y="2541"/>
                  </a:cubicBezTo>
                  <a:cubicBezTo>
                    <a:pt x="2363" y="2541"/>
                    <a:pt x="2363" y="2541"/>
                    <a:pt x="2363" y="2541"/>
                  </a:cubicBezTo>
                  <a:cubicBezTo>
                    <a:pt x="2363" y="2541"/>
                    <a:pt x="2363" y="2541"/>
                    <a:pt x="2363" y="2541"/>
                  </a:cubicBezTo>
                  <a:cubicBezTo>
                    <a:pt x="2025" y="2541"/>
                    <a:pt x="1687" y="1906"/>
                    <a:pt x="1350" y="1906"/>
                  </a:cubicBezTo>
                  <a:cubicBezTo>
                    <a:pt x="1350" y="1271"/>
                    <a:pt x="1350" y="1271"/>
                    <a:pt x="1012" y="1271"/>
                  </a:cubicBezTo>
                  <a:cubicBezTo>
                    <a:pt x="1012" y="1271"/>
                    <a:pt x="1012" y="635"/>
                    <a:pt x="675" y="635"/>
                  </a:cubicBezTo>
                  <a:cubicBezTo>
                    <a:pt x="675" y="635"/>
                    <a:pt x="675" y="635"/>
                    <a:pt x="675" y="635"/>
                  </a:cubicBezTo>
                  <a:cubicBezTo>
                    <a:pt x="675" y="635"/>
                    <a:pt x="338" y="0"/>
                    <a:pt x="338" y="0"/>
                  </a:cubicBezTo>
                  <a:cubicBezTo>
                    <a:pt x="338" y="0"/>
                    <a:pt x="338" y="0"/>
                    <a:pt x="338" y="0"/>
                  </a:cubicBezTo>
                  <a:cubicBezTo>
                    <a:pt x="338" y="0"/>
                    <a:pt x="338" y="0"/>
                    <a:pt x="338" y="0"/>
                  </a:cubicBezTo>
                  <a:cubicBezTo>
                    <a:pt x="338" y="0"/>
                    <a:pt x="338" y="0"/>
                    <a:pt x="338" y="0"/>
                  </a:cubicBezTo>
                  <a:cubicBezTo>
                    <a:pt x="0" y="635"/>
                    <a:pt x="0" y="635"/>
                    <a:pt x="0" y="1271"/>
                  </a:cubicBezTo>
                  <a:cubicBezTo>
                    <a:pt x="0" y="1906"/>
                    <a:pt x="0" y="2541"/>
                    <a:pt x="338" y="3176"/>
                  </a:cubicBezTo>
                  <a:cubicBezTo>
                    <a:pt x="675" y="3812"/>
                    <a:pt x="2363" y="6988"/>
                    <a:pt x="1687" y="8894"/>
                  </a:cubicBezTo>
                  <a:cubicBezTo>
                    <a:pt x="1687" y="9529"/>
                    <a:pt x="1350" y="10165"/>
                    <a:pt x="1012" y="10165"/>
                  </a:cubicBezTo>
                  <a:cubicBezTo>
                    <a:pt x="1012" y="10165"/>
                    <a:pt x="675" y="10165"/>
                    <a:pt x="675" y="10165"/>
                  </a:cubicBezTo>
                  <a:cubicBezTo>
                    <a:pt x="338" y="10800"/>
                    <a:pt x="338" y="11435"/>
                    <a:pt x="338" y="11435"/>
                  </a:cubicBezTo>
                  <a:cubicBezTo>
                    <a:pt x="338" y="11435"/>
                    <a:pt x="338" y="12071"/>
                    <a:pt x="338" y="12071"/>
                  </a:cubicBezTo>
                  <a:cubicBezTo>
                    <a:pt x="338" y="12071"/>
                    <a:pt x="338" y="12071"/>
                    <a:pt x="338" y="12071"/>
                  </a:cubicBezTo>
                  <a:cubicBezTo>
                    <a:pt x="338" y="12706"/>
                    <a:pt x="338" y="12706"/>
                    <a:pt x="338" y="12706"/>
                  </a:cubicBezTo>
                  <a:cubicBezTo>
                    <a:pt x="338" y="12706"/>
                    <a:pt x="338" y="13341"/>
                    <a:pt x="338" y="13341"/>
                  </a:cubicBezTo>
                  <a:cubicBezTo>
                    <a:pt x="338" y="13976"/>
                    <a:pt x="338" y="13976"/>
                    <a:pt x="338" y="13976"/>
                  </a:cubicBezTo>
                  <a:cubicBezTo>
                    <a:pt x="338" y="13976"/>
                    <a:pt x="338" y="13976"/>
                    <a:pt x="338" y="14612"/>
                  </a:cubicBezTo>
                  <a:cubicBezTo>
                    <a:pt x="338" y="14612"/>
                    <a:pt x="338" y="14612"/>
                    <a:pt x="338" y="14612"/>
                  </a:cubicBezTo>
                  <a:cubicBezTo>
                    <a:pt x="2025" y="17788"/>
                    <a:pt x="2363" y="18424"/>
                    <a:pt x="2363" y="19694"/>
                  </a:cubicBezTo>
                  <a:cubicBezTo>
                    <a:pt x="2363" y="19694"/>
                    <a:pt x="2700" y="19694"/>
                    <a:pt x="2700" y="19694"/>
                  </a:cubicBezTo>
                  <a:cubicBezTo>
                    <a:pt x="2700" y="19694"/>
                    <a:pt x="2700" y="19694"/>
                    <a:pt x="3037" y="20329"/>
                  </a:cubicBezTo>
                  <a:cubicBezTo>
                    <a:pt x="3037" y="20329"/>
                    <a:pt x="3037" y="20329"/>
                    <a:pt x="3037" y="20329"/>
                  </a:cubicBezTo>
                  <a:cubicBezTo>
                    <a:pt x="3037" y="20329"/>
                    <a:pt x="3037" y="20329"/>
                    <a:pt x="3037" y="20329"/>
                  </a:cubicBezTo>
                  <a:cubicBezTo>
                    <a:pt x="3037" y="20329"/>
                    <a:pt x="3375" y="20329"/>
                    <a:pt x="3375" y="20329"/>
                  </a:cubicBezTo>
                  <a:cubicBezTo>
                    <a:pt x="3375" y="20329"/>
                    <a:pt x="3712" y="20329"/>
                    <a:pt x="3712" y="20329"/>
                  </a:cubicBezTo>
                  <a:cubicBezTo>
                    <a:pt x="4050" y="20329"/>
                    <a:pt x="4050" y="20329"/>
                    <a:pt x="4050" y="20329"/>
                  </a:cubicBezTo>
                  <a:cubicBezTo>
                    <a:pt x="4387" y="20329"/>
                    <a:pt x="4387" y="20329"/>
                    <a:pt x="4725" y="20329"/>
                  </a:cubicBezTo>
                  <a:cubicBezTo>
                    <a:pt x="4725" y="20329"/>
                    <a:pt x="4725" y="20329"/>
                    <a:pt x="5063" y="20329"/>
                  </a:cubicBezTo>
                  <a:cubicBezTo>
                    <a:pt x="5063" y="20329"/>
                    <a:pt x="5400" y="20329"/>
                    <a:pt x="5737" y="20329"/>
                  </a:cubicBezTo>
                  <a:cubicBezTo>
                    <a:pt x="7087" y="20329"/>
                    <a:pt x="7762" y="20329"/>
                    <a:pt x="8100" y="20329"/>
                  </a:cubicBezTo>
                  <a:cubicBezTo>
                    <a:pt x="8100" y="20965"/>
                    <a:pt x="8100" y="20965"/>
                    <a:pt x="8100" y="20965"/>
                  </a:cubicBezTo>
                  <a:cubicBezTo>
                    <a:pt x="8100" y="20965"/>
                    <a:pt x="8100" y="20965"/>
                    <a:pt x="8100" y="20965"/>
                  </a:cubicBezTo>
                  <a:cubicBezTo>
                    <a:pt x="8437" y="20965"/>
                    <a:pt x="8437" y="20965"/>
                    <a:pt x="8775" y="20965"/>
                  </a:cubicBezTo>
                  <a:cubicBezTo>
                    <a:pt x="8775" y="20965"/>
                    <a:pt x="8775" y="20965"/>
                    <a:pt x="8775" y="20965"/>
                  </a:cubicBezTo>
                  <a:cubicBezTo>
                    <a:pt x="8775" y="20965"/>
                    <a:pt x="8775" y="20965"/>
                    <a:pt x="9113" y="20965"/>
                  </a:cubicBezTo>
                  <a:cubicBezTo>
                    <a:pt x="9113" y="20965"/>
                    <a:pt x="9113" y="20965"/>
                    <a:pt x="9113" y="20965"/>
                  </a:cubicBezTo>
                  <a:cubicBezTo>
                    <a:pt x="9450" y="20965"/>
                    <a:pt x="9450" y="20965"/>
                    <a:pt x="9450" y="21600"/>
                  </a:cubicBezTo>
                  <a:cubicBezTo>
                    <a:pt x="9788" y="21600"/>
                    <a:pt x="9788" y="21600"/>
                    <a:pt x="9788" y="21600"/>
                  </a:cubicBezTo>
                  <a:cubicBezTo>
                    <a:pt x="9788" y="21600"/>
                    <a:pt x="10125" y="21600"/>
                    <a:pt x="10125" y="21600"/>
                  </a:cubicBezTo>
                  <a:cubicBezTo>
                    <a:pt x="10125" y="21600"/>
                    <a:pt x="10463" y="21600"/>
                    <a:pt x="10463" y="21600"/>
                  </a:cubicBezTo>
                  <a:cubicBezTo>
                    <a:pt x="10463" y="21600"/>
                    <a:pt x="10463" y="21600"/>
                    <a:pt x="10800" y="21600"/>
                  </a:cubicBezTo>
                  <a:cubicBezTo>
                    <a:pt x="10800" y="21600"/>
                    <a:pt x="10800" y="21600"/>
                    <a:pt x="11137" y="21600"/>
                  </a:cubicBezTo>
                  <a:cubicBezTo>
                    <a:pt x="11137" y="21600"/>
                    <a:pt x="11137" y="21600"/>
                    <a:pt x="11137" y="21600"/>
                  </a:cubicBezTo>
                  <a:cubicBezTo>
                    <a:pt x="11475" y="21600"/>
                    <a:pt x="11475" y="21600"/>
                    <a:pt x="11812" y="21600"/>
                  </a:cubicBezTo>
                  <a:cubicBezTo>
                    <a:pt x="11812" y="21600"/>
                    <a:pt x="11812" y="21600"/>
                    <a:pt x="11812" y="21600"/>
                  </a:cubicBezTo>
                  <a:cubicBezTo>
                    <a:pt x="12150" y="21600"/>
                    <a:pt x="12487" y="21600"/>
                    <a:pt x="12487" y="21600"/>
                  </a:cubicBezTo>
                  <a:cubicBezTo>
                    <a:pt x="12487" y="21600"/>
                    <a:pt x="12487" y="20965"/>
                    <a:pt x="12487" y="20965"/>
                  </a:cubicBezTo>
                  <a:cubicBezTo>
                    <a:pt x="12487" y="20329"/>
                    <a:pt x="12487" y="20329"/>
                    <a:pt x="12487" y="20329"/>
                  </a:cubicBezTo>
                  <a:cubicBezTo>
                    <a:pt x="12825" y="20329"/>
                    <a:pt x="12825" y="19694"/>
                    <a:pt x="12825" y="19694"/>
                  </a:cubicBezTo>
                  <a:cubicBezTo>
                    <a:pt x="12825" y="19694"/>
                    <a:pt x="12825" y="19694"/>
                    <a:pt x="12825" y="19694"/>
                  </a:cubicBezTo>
                  <a:cubicBezTo>
                    <a:pt x="13162" y="19694"/>
                    <a:pt x="13162" y="19059"/>
                    <a:pt x="13162" y="19059"/>
                  </a:cubicBezTo>
                  <a:cubicBezTo>
                    <a:pt x="13162" y="19059"/>
                    <a:pt x="13162" y="19059"/>
                    <a:pt x="13500" y="19059"/>
                  </a:cubicBezTo>
                  <a:cubicBezTo>
                    <a:pt x="13500" y="19059"/>
                    <a:pt x="13500" y="19059"/>
                    <a:pt x="13838" y="19059"/>
                  </a:cubicBezTo>
                  <a:cubicBezTo>
                    <a:pt x="13838" y="19059"/>
                    <a:pt x="13838" y="19059"/>
                    <a:pt x="13838" y="19059"/>
                  </a:cubicBezTo>
                  <a:cubicBezTo>
                    <a:pt x="13838" y="19059"/>
                    <a:pt x="14175" y="18424"/>
                    <a:pt x="14175" y="18424"/>
                  </a:cubicBezTo>
                  <a:cubicBezTo>
                    <a:pt x="14175" y="18424"/>
                    <a:pt x="14175" y="18424"/>
                    <a:pt x="14175" y="18424"/>
                  </a:cubicBezTo>
                  <a:cubicBezTo>
                    <a:pt x="14175" y="18424"/>
                    <a:pt x="14175" y="18424"/>
                    <a:pt x="14175" y="18424"/>
                  </a:cubicBezTo>
                  <a:cubicBezTo>
                    <a:pt x="14175" y="18424"/>
                    <a:pt x="14175" y="18424"/>
                    <a:pt x="14175" y="17788"/>
                  </a:cubicBezTo>
                  <a:cubicBezTo>
                    <a:pt x="14175" y="17788"/>
                    <a:pt x="14175" y="17788"/>
                    <a:pt x="14175" y="17788"/>
                  </a:cubicBezTo>
                  <a:cubicBezTo>
                    <a:pt x="14175" y="17788"/>
                    <a:pt x="14175" y="17788"/>
                    <a:pt x="14175" y="17788"/>
                  </a:cubicBezTo>
                  <a:cubicBezTo>
                    <a:pt x="14175" y="17153"/>
                    <a:pt x="14175" y="17153"/>
                    <a:pt x="14175" y="17153"/>
                  </a:cubicBezTo>
                  <a:cubicBezTo>
                    <a:pt x="14175" y="17153"/>
                    <a:pt x="14513" y="17153"/>
                    <a:pt x="14513" y="17153"/>
                  </a:cubicBezTo>
                  <a:cubicBezTo>
                    <a:pt x="14513" y="17153"/>
                    <a:pt x="14513" y="17153"/>
                    <a:pt x="14513" y="17153"/>
                  </a:cubicBezTo>
                  <a:cubicBezTo>
                    <a:pt x="14513" y="16518"/>
                    <a:pt x="14513" y="16518"/>
                    <a:pt x="14850" y="16518"/>
                  </a:cubicBezTo>
                  <a:cubicBezTo>
                    <a:pt x="14850" y="16518"/>
                    <a:pt x="14850" y="16518"/>
                    <a:pt x="14850" y="16518"/>
                  </a:cubicBezTo>
                  <a:cubicBezTo>
                    <a:pt x="14850" y="16518"/>
                    <a:pt x="14850" y="16518"/>
                    <a:pt x="14850" y="16518"/>
                  </a:cubicBezTo>
                  <a:cubicBezTo>
                    <a:pt x="14850" y="16518"/>
                    <a:pt x="14850" y="16518"/>
                    <a:pt x="14850" y="16518"/>
                  </a:cubicBezTo>
                  <a:cubicBezTo>
                    <a:pt x="15188" y="16518"/>
                    <a:pt x="16200" y="15882"/>
                    <a:pt x="17212" y="15882"/>
                  </a:cubicBezTo>
                  <a:cubicBezTo>
                    <a:pt x="18225" y="15882"/>
                    <a:pt x="18562" y="15882"/>
                    <a:pt x="19237" y="16518"/>
                  </a:cubicBezTo>
                  <a:cubicBezTo>
                    <a:pt x="19237" y="16518"/>
                    <a:pt x="19237" y="16518"/>
                    <a:pt x="19575" y="16518"/>
                  </a:cubicBezTo>
                  <a:cubicBezTo>
                    <a:pt x="18562" y="15882"/>
                    <a:pt x="18225" y="12706"/>
                    <a:pt x="18225" y="11435"/>
                  </a:cubicBezTo>
                  <a:cubicBezTo>
                    <a:pt x="18225" y="9529"/>
                    <a:pt x="18900" y="8894"/>
                    <a:pt x="18900" y="8894"/>
                  </a:cubicBezTo>
                  <a:cubicBezTo>
                    <a:pt x="19237" y="8894"/>
                    <a:pt x="19575" y="7624"/>
                    <a:pt x="19912" y="6988"/>
                  </a:cubicBezTo>
                  <a:cubicBezTo>
                    <a:pt x="20250" y="5082"/>
                    <a:pt x="20925" y="3812"/>
                    <a:pt x="21600" y="3176"/>
                  </a:cubicBezTo>
                  <a:cubicBezTo>
                    <a:pt x="21600" y="3176"/>
                    <a:pt x="21600" y="2541"/>
                    <a:pt x="21600" y="2541"/>
                  </a:cubicBezTo>
                  <a:cubicBezTo>
                    <a:pt x="21262" y="2541"/>
                    <a:pt x="21262" y="2541"/>
                    <a:pt x="21262" y="2541"/>
                  </a:cubicBezTo>
                  <a:cubicBezTo>
                    <a:pt x="21262" y="2541"/>
                    <a:pt x="20925" y="2541"/>
                    <a:pt x="20925" y="25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6" name="Shape 8916"/>
            <p:cNvSpPr/>
            <p:nvPr/>
          </p:nvSpPr>
          <p:spPr>
            <a:xfrm>
              <a:off x="885622" y="1189007"/>
              <a:ext cx="67298" cy="442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1435"/>
                  </a:moveTo>
                  <a:cubicBezTo>
                    <a:pt x="21600" y="11435"/>
                    <a:pt x="20769" y="11435"/>
                    <a:pt x="20769" y="11435"/>
                  </a:cubicBezTo>
                  <a:cubicBezTo>
                    <a:pt x="20769" y="11435"/>
                    <a:pt x="20769" y="11435"/>
                    <a:pt x="20769" y="11435"/>
                  </a:cubicBezTo>
                  <a:cubicBezTo>
                    <a:pt x="20769" y="11435"/>
                    <a:pt x="20769" y="11435"/>
                    <a:pt x="20769" y="10165"/>
                  </a:cubicBezTo>
                  <a:cubicBezTo>
                    <a:pt x="20769" y="10165"/>
                    <a:pt x="20769" y="10165"/>
                    <a:pt x="20769" y="10165"/>
                  </a:cubicBezTo>
                  <a:cubicBezTo>
                    <a:pt x="20769" y="10165"/>
                    <a:pt x="19938" y="10165"/>
                    <a:pt x="19938" y="8894"/>
                  </a:cubicBezTo>
                  <a:cubicBezTo>
                    <a:pt x="19938" y="8894"/>
                    <a:pt x="19938" y="7624"/>
                    <a:pt x="15785" y="1271"/>
                  </a:cubicBezTo>
                  <a:cubicBezTo>
                    <a:pt x="15785" y="1271"/>
                    <a:pt x="15785" y="1271"/>
                    <a:pt x="15785" y="1271"/>
                  </a:cubicBezTo>
                  <a:cubicBezTo>
                    <a:pt x="14954" y="1271"/>
                    <a:pt x="14954" y="1271"/>
                    <a:pt x="14954" y="0"/>
                  </a:cubicBezTo>
                  <a:cubicBezTo>
                    <a:pt x="14954" y="0"/>
                    <a:pt x="14954" y="0"/>
                    <a:pt x="14954" y="0"/>
                  </a:cubicBezTo>
                  <a:cubicBezTo>
                    <a:pt x="14954" y="0"/>
                    <a:pt x="14954" y="0"/>
                    <a:pt x="14954" y="0"/>
                  </a:cubicBezTo>
                  <a:cubicBezTo>
                    <a:pt x="14954" y="0"/>
                    <a:pt x="14954" y="0"/>
                    <a:pt x="14954" y="0"/>
                  </a:cubicBezTo>
                  <a:cubicBezTo>
                    <a:pt x="14123" y="0"/>
                    <a:pt x="13292" y="0"/>
                    <a:pt x="13292" y="0"/>
                  </a:cubicBezTo>
                  <a:cubicBezTo>
                    <a:pt x="12462" y="0"/>
                    <a:pt x="12462" y="0"/>
                    <a:pt x="12462" y="0"/>
                  </a:cubicBezTo>
                  <a:cubicBezTo>
                    <a:pt x="12462" y="0"/>
                    <a:pt x="11631" y="1271"/>
                    <a:pt x="10800" y="1271"/>
                  </a:cubicBezTo>
                  <a:cubicBezTo>
                    <a:pt x="10800" y="1271"/>
                    <a:pt x="10800" y="1271"/>
                    <a:pt x="10800" y="1271"/>
                  </a:cubicBezTo>
                  <a:cubicBezTo>
                    <a:pt x="9969" y="1271"/>
                    <a:pt x="9138" y="1271"/>
                    <a:pt x="8308" y="1271"/>
                  </a:cubicBezTo>
                  <a:cubicBezTo>
                    <a:pt x="8308" y="1271"/>
                    <a:pt x="8308" y="1271"/>
                    <a:pt x="8308" y="1271"/>
                  </a:cubicBezTo>
                  <a:cubicBezTo>
                    <a:pt x="7477" y="1271"/>
                    <a:pt x="7477" y="2541"/>
                    <a:pt x="6646" y="2541"/>
                  </a:cubicBezTo>
                  <a:cubicBezTo>
                    <a:pt x="6646" y="2541"/>
                    <a:pt x="6646" y="2541"/>
                    <a:pt x="5815" y="2541"/>
                  </a:cubicBezTo>
                  <a:cubicBezTo>
                    <a:pt x="5815" y="2541"/>
                    <a:pt x="5815" y="2541"/>
                    <a:pt x="4985" y="2541"/>
                  </a:cubicBezTo>
                  <a:cubicBezTo>
                    <a:pt x="4985" y="2541"/>
                    <a:pt x="4154" y="2541"/>
                    <a:pt x="4154" y="2541"/>
                  </a:cubicBezTo>
                  <a:cubicBezTo>
                    <a:pt x="4154" y="2541"/>
                    <a:pt x="4154" y="2541"/>
                    <a:pt x="4154" y="2541"/>
                  </a:cubicBezTo>
                  <a:cubicBezTo>
                    <a:pt x="2492" y="3812"/>
                    <a:pt x="1662" y="3812"/>
                    <a:pt x="831" y="3812"/>
                  </a:cubicBezTo>
                  <a:cubicBezTo>
                    <a:pt x="831" y="3812"/>
                    <a:pt x="831" y="3812"/>
                    <a:pt x="831" y="3812"/>
                  </a:cubicBezTo>
                  <a:cubicBezTo>
                    <a:pt x="831" y="5082"/>
                    <a:pt x="831" y="6353"/>
                    <a:pt x="831" y="6353"/>
                  </a:cubicBezTo>
                  <a:cubicBezTo>
                    <a:pt x="831" y="6353"/>
                    <a:pt x="831" y="7624"/>
                    <a:pt x="831" y="7624"/>
                  </a:cubicBezTo>
                  <a:cubicBezTo>
                    <a:pt x="831" y="7624"/>
                    <a:pt x="0" y="8894"/>
                    <a:pt x="0" y="10165"/>
                  </a:cubicBezTo>
                  <a:cubicBezTo>
                    <a:pt x="0" y="10165"/>
                    <a:pt x="0" y="10165"/>
                    <a:pt x="0" y="10165"/>
                  </a:cubicBezTo>
                  <a:cubicBezTo>
                    <a:pt x="0" y="11435"/>
                    <a:pt x="0" y="12706"/>
                    <a:pt x="0" y="12706"/>
                  </a:cubicBezTo>
                  <a:cubicBezTo>
                    <a:pt x="0" y="12706"/>
                    <a:pt x="0" y="12706"/>
                    <a:pt x="0" y="12706"/>
                  </a:cubicBezTo>
                  <a:cubicBezTo>
                    <a:pt x="0" y="13976"/>
                    <a:pt x="0" y="13976"/>
                    <a:pt x="831" y="15247"/>
                  </a:cubicBezTo>
                  <a:cubicBezTo>
                    <a:pt x="831" y="15247"/>
                    <a:pt x="831" y="16518"/>
                    <a:pt x="831" y="16518"/>
                  </a:cubicBezTo>
                  <a:cubicBezTo>
                    <a:pt x="831" y="16518"/>
                    <a:pt x="831" y="16518"/>
                    <a:pt x="1662" y="17788"/>
                  </a:cubicBezTo>
                  <a:cubicBezTo>
                    <a:pt x="1662" y="17788"/>
                    <a:pt x="1662" y="17788"/>
                    <a:pt x="1662" y="17788"/>
                  </a:cubicBezTo>
                  <a:cubicBezTo>
                    <a:pt x="2492" y="19059"/>
                    <a:pt x="2492" y="19059"/>
                    <a:pt x="2492" y="19059"/>
                  </a:cubicBezTo>
                  <a:cubicBezTo>
                    <a:pt x="2492" y="19059"/>
                    <a:pt x="3323" y="20329"/>
                    <a:pt x="3323" y="20329"/>
                  </a:cubicBezTo>
                  <a:cubicBezTo>
                    <a:pt x="3323" y="20329"/>
                    <a:pt x="3323" y="20329"/>
                    <a:pt x="4154" y="21600"/>
                  </a:cubicBezTo>
                  <a:cubicBezTo>
                    <a:pt x="4154" y="21600"/>
                    <a:pt x="4154" y="21600"/>
                    <a:pt x="4985" y="21600"/>
                  </a:cubicBezTo>
                  <a:cubicBezTo>
                    <a:pt x="4985" y="21600"/>
                    <a:pt x="4985" y="21600"/>
                    <a:pt x="4985" y="21600"/>
                  </a:cubicBezTo>
                  <a:cubicBezTo>
                    <a:pt x="4985" y="21600"/>
                    <a:pt x="4985" y="21600"/>
                    <a:pt x="4985" y="21600"/>
                  </a:cubicBezTo>
                  <a:cubicBezTo>
                    <a:pt x="5815" y="21600"/>
                    <a:pt x="5815" y="21600"/>
                    <a:pt x="6646" y="21600"/>
                  </a:cubicBezTo>
                  <a:cubicBezTo>
                    <a:pt x="7477" y="21600"/>
                    <a:pt x="7477" y="21600"/>
                    <a:pt x="7477" y="21600"/>
                  </a:cubicBezTo>
                  <a:cubicBezTo>
                    <a:pt x="7477" y="21600"/>
                    <a:pt x="7477" y="21600"/>
                    <a:pt x="7477" y="21600"/>
                  </a:cubicBezTo>
                  <a:cubicBezTo>
                    <a:pt x="8308" y="21600"/>
                    <a:pt x="8308" y="21600"/>
                    <a:pt x="8308" y="21600"/>
                  </a:cubicBezTo>
                  <a:cubicBezTo>
                    <a:pt x="9138" y="21600"/>
                    <a:pt x="9138" y="21600"/>
                    <a:pt x="9138" y="21600"/>
                  </a:cubicBezTo>
                  <a:cubicBezTo>
                    <a:pt x="9138" y="21600"/>
                    <a:pt x="9969" y="21600"/>
                    <a:pt x="9969" y="21600"/>
                  </a:cubicBezTo>
                  <a:cubicBezTo>
                    <a:pt x="10800" y="20329"/>
                    <a:pt x="11631" y="20329"/>
                    <a:pt x="11631" y="19059"/>
                  </a:cubicBezTo>
                  <a:cubicBezTo>
                    <a:pt x="12462" y="17788"/>
                    <a:pt x="14123" y="16518"/>
                    <a:pt x="15785" y="16518"/>
                  </a:cubicBezTo>
                  <a:cubicBezTo>
                    <a:pt x="15785" y="16518"/>
                    <a:pt x="15785" y="16518"/>
                    <a:pt x="15785" y="16518"/>
                  </a:cubicBezTo>
                  <a:cubicBezTo>
                    <a:pt x="15785" y="16518"/>
                    <a:pt x="15785" y="16518"/>
                    <a:pt x="16615" y="16518"/>
                  </a:cubicBezTo>
                  <a:cubicBezTo>
                    <a:pt x="16615" y="16518"/>
                    <a:pt x="16615" y="16518"/>
                    <a:pt x="16615" y="16518"/>
                  </a:cubicBezTo>
                  <a:cubicBezTo>
                    <a:pt x="16615" y="16518"/>
                    <a:pt x="17446" y="16518"/>
                    <a:pt x="17446" y="16518"/>
                  </a:cubicBezTo>
                  <a:cubicBezTo>
                    <a:pt x="17446" y="16518"/>
                    <a:pt x="17446" y="16518"/>
                    <a:pt x="17446" y="16518"/>
                  </a:cubicBezTo>
                  <a:cubicBezTo>
                    <a:pt x="18277" y="15247"/>
                    <a:pt x="18277" y="15247"/>
                    <a:pt x="18277" y="15247"/>
                  </a:cubicBezTo>
                  <a:cubicBezTo>
                    <a:pt x="18277" y="15247"/>
                    <a:pt x="18277" y="15247"/>
                    <a:pt x="19108" y="15247"/>
                  </a:cubicBezTo>
                  <a:cubicBezTo>
                    <a:pt x="19108" y="15247"/>
                    <a:pt x="19108" y="15247"/>
                    <a:pt x="19108" y="15247"/>
                  </a:cubicBezTo>
                  <a:cubicBezTo>
                    <a:pt x="19108" y="15247"/>
                    <a:pt x="19938" y="13976"/>
                    <a:pt x="19938" y="13976"/>
                  </a:cubicBezTo>
                  <a:cubicBezTo>
                    <a:pt x="19938" y="13976"/>
                    <a:pt x="19938" y="13976"/>
                    <a:pt x="19938" y="13976"/>
                  </a:cubicBezTo>
                  <a:cubicBezTo>
                    <a:pt x="20769" y="13976"/>
                    <a:pt x="20769" y="13976"/>
                    <a:pt x="20769" y="13976"/>
                  </a:cubicBezTo>
                  <a:cubicBezTo>
                    <a:pt x="20769" y="13976"/>
                    <a:pt x="20769" y="13976"/>
                    <a:pt x="20769" y="12706"/>
                  </a:cubicBezTo>
                  <a:cubicBezTo>
                    <a:pt x="21600" y="12706"/>
                    <a:pt x="21600" y="12706"/>
                    <a:pt x="21600" y="12706"/>
                  </a:cubicBezTo>
                  <a:cubicBezTo>
                    <a:pt x="21600" y="12706"/>
                    <a:pt x="21600" y="12706"/>
                    <a:pt x="21600" y="12706"/>
                  </a:cubicBezTo>
                  <a:cubicBezTo>
                    <a:pt x="21600" y="12706"/>
                    <a:pt x="21600" y="12706"/>
                    <a:pt x="21600" y="114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7" name="Shape 8917"/>
            <p:cNvSpPr/>
            <p:nvPr/>
          </p:nvSpPr>
          <p:spPr>
            <a:xfrm>
              <a:off x="939459" y="829505"/>
              <a:ext cx="506071" cy="27874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293" y="584"/>
                  </a:moveTo>
                  <a:cubicBezTo>
                    <a:pt x="11293" y="584"/>
                    <a:pt x="11293" y="584"/>
                    <a:pt x="11293" y="584"/>
                  </a:cubicBezTo>
                  <a:cubicBezTo>
                    <a:pt x="11184" y="584"/>
                    <a:pt x="11184" y="584"/>
                    <a:pt x="11074" y="584"/>
                  </a:cubicBezTo>
                  <a:cubicBezTo>
                    <a:pt x="11074" y="584"/>
                    <a:pt x="11074" y="584"/>
                    <a:pt x="11074" y="584"/>
                  </a:cubicBezTo>
                  <a:cubicBezTo>
                    <a:pt x="10964" y="584"/>
                    <a:pt x="10964" y="584"/>
                    <a:pt x="10964" y="584"/>
                  </a:cubicBezTo>
                  <a:cubicBezTo>
                    <a:pt x="10855" y="584"/>
                    <a:pt x="10855" y="584"/>
                    <a:pt x="10855" y="584"/>
                  </a:cubicBezTo>
                  <a:cubicBezTo>
                    <a:pt x="10855" y="584"/>
                    <a:pt x="10745" y="778"/>
                    <a:pt x="10745" y="778"/>
                  </a:cubicBezTo>
                  <a:cubicBezTo>
                    <a:pt x="10416" y="1168"/>
                    <a:pt x="10197" y="1557"/>
                    <a:pt x="10087" y="1751"/>
                  </a:cubicBezTo>
                  <a:cubicBezTo>
                    <a:pt x="10087" y="2530"/>
                    <a:pt x="9978" y="2919"/>
                    <a:pt x="9758" y="2919"/>
                  </a:cubicBezTo>
                  <a:cubicBezTo>
                    <a:pt x="9649" y="2919"/>
                    <a:pt x="9649" y="2919"/>
                    <a:pt x="9539" y="2724"/>
                  </a:cubicBezTo>
                  <a:cubicBezTo>
                    <a:pt x="9539" y="2724"/>
                    <a:pt x="9320" y="2530"/>
                    <a:pt x="8991" y="2530"/>
                  </a:cubicBezTo>
                  <a:cubicBezTo>
                    <a:pt x="8772" y="2530"/>
                    <a:pt x="8662" y="2724"/>
                    <a:pt x="8662" y="2724"/>
                  </a:cubicBezTo>
                  <a:cubicBezTo>
                    <a:pt x="8662" y="2724"/>
                    <a:pt x="8552" y="2724"/>
                    <a:pt x="8552" y="2724"/>
                  </a:cubicBezTo>
                  <a:cubicBezTo>
                    <a:pt x="8552" y="2724"/>
                    <a:pt x="8552" y="2724"/>
                    <a:pt x="8552" y="2724"/>
                  </a:cubicBezTo>
                  <a:cubicBezTo>
                    <a:pt x="8333" y="2724"/>
                    <a:pt x="8223" y="2530"/>
                    <a:pt x="8114" y="2335"/>
                  </a:cubicBezTo>
                  <a:cubicBezTo>
                    <a:pt x="8004" y="2335"/>
                    <a:pt x="8004" y="2141"/>
                    <a:pt x="7894" y="2141"/>
                  </a:cubicBezTo>
                  <a:cubicBezTo>
                    <a:pt x="7565" y="2530"/>
                    <a:pt x="7346" y="2335"/>
                    <a:pt x="7127" y="2141"/>
                  </a:cubicBezTo>
                  <a:cubicBezTo>
                    <a:pt x="7127" y="2141"/>
                    <a:pt x="7127" y="2141"/>
                    <a:pt x="7127" y="2141"/>
                  </a:cubicBezTo>
                  <a:cubicBezTo>
                    <a:pt x="7017" y="2141"/>
                    <a:pt x="6908" y="2335"/>
                    <a:pt x="6798" y="2335"/>
                  </a:cubicBezTo>
                  <a:cubicBezTo>
                    <a:pt x="6579" y="2335"/>
                    <a:pt x="6140" y="1946"/>
                    <a:pt x="6030" y="1946"/>
                  </a:cubicBezTo>
                  <a:cubicBezTo>
                    <a:pt x="5921" y="1751"/>
                    <a:pt x="5811" y="1751"/>
                    <a:pt x="5702" y="1751"/>
                  </a:cubicBezTo>
                  <a:cubicBezTo>
                    <a:pt x="5702" y="1751"/>
                    <a:pt x="5592" y="1751"/>
                    <a:pt x="5592" y="1751"/>
                  </a:cubicBezTo>
                  <a:cubicBezTo>
                    <a:pt x="5263" y="1946"/>
                    <a:pt x="5044" y="1946"/>
                    <a:pt x="4824" y="1557"/>
                  </a:cubicBezTo>
                  <a:cubicBezTo>
                    <a:pt x="4715" y="1362"/>
                    <a:pt x="4495" y="1168"/>
                    <a:pt x="2851" y="1168"/>
                  </a:cubicBezTo>
                  <a:cubicBezTo>
                    <a:pt x="2522" y="1168"/>
                    <a:pt x="2522" y="1362"/>
                    <a:pt x="2303" y="1557"/>
                  </a:cubicBezTo>
                  <a:cubicBezTo>
                    <a:pt x="2303" y="1751"/>
                    <a:pt x="2303" y="1751"/>
                    <a:pt x="2193" y="1946"/>
                  </a:cubicBezTo>
                  <a:cubicBezTo>
                    <a:pt x="2193" y="1946"/>
                    <a:pt x="2083" y="1946"/>
                    <a:pt x="2083" y="2141"/>
                  </a:cubicBezTo>
                  <a:cubicBezTo>
                    <a:pt x="2083" y="2141"/>
                    <a:pt x="1974" y="2141"/>
                    <a:pt x="1974" y="2141"/>
                  </a:cubicBezTo>
                  <a:cubicBezTo>
                    <a:pt x="1974" y="2141"/>
                    <a:pt x="1974" y="2141"/>
                    <a:pt x="1864" y="2141"/>
                  </a:cubicBezTo>
                  <a:cubicBezTo>
                    <a:pt x="1864" y="2141"/>
                    <a:pt x="1864" y="2141"/>
                    <a:pt x="1864" y="2141"/>
                  </a:cubicBezTo>
                  <a:cubicBezTo>
                    <a:pt x="1864" y="2335"/>
                    <a:pt x="1754" y="2335"/>
                    <a:pt x="1754" y="2335"/>
                  </a:cubicBezTo>
                  <a:cubicBezTo>
                    <a:pt x="1754" y="2335"/>
                    <a:pt x="1754" y="2335"/>
                    <a:pt x="1754" y="2335"/>
                  </a:cubicBezTo>
                  <a:cubicBezTo>
                    <a:pt x="1645" y="2335"/>
                    <a:pt x="1645" y="2335"/>
                    <a:pt x="1645" y="2335"/>
                  </a:cubicBezTo>
                  <a:cubicBezTo>
                    <a:pt x="1645" y="2335"/>
                    <a:pt x="1645" y="2335"/>
                    <a:pt x="1645" y="2335"/>
                  </a:cubicBezTo>
                  <a:cubicBezTo>
                    <a:pt x="2412" y="4281"/>
                    <a:pt x="2193" y="4670"/>
                    <a:pt x="2193" y="4865"/>
                  </a:cubicBezTo>
                  <a:cubicBezTo>
                    <a:pt x="2083" y="5254"/>
                    <a:pt x="1864" y="5449"/>
                    <a:pt x="1754" y="5643"/>
                  </a:cubicBezTo>
                  <a:cubicBezTo>
                    <a:pt x="1754" y="5643"/>
                    <a:pt x="1645" y="5643"/>
                    <a:pt x="1645" y="5838"/>
                  </a:cubicBezTo>
                  <a:cubicBezTo>
                    <a:pt x="1535" y="5838"/>
                    <a:pt x="1425" y="6227"/>
                    <a:pt x="1206" y="6616"/>
                  </a:cubicBezTo>
                  <a:cubicBezTo>
                    <a:pt x="987" y="6811"/>
                    <a:pt x="658" y="7589"/>
                    <a:pt x="548" y="7784"/>
                  </a:cubicBezTo>
                  <a:cubicBezTo>
                    <a:pt x="548" y="7784"/>
                    <a:pt x="548" y="7978"/>
                    <a:pt x="548" y="7978"/>
                  </a:cubicBezTo>
                  <a:cubicBezTo>
                    <a:pt x="548" y="8368"/>
                    <a:pt x="548" y="8562"/>
                    <a:pt x="548" y="8757"/>
                  </a:cubicBezTo>
                  <a:cubicBezTo>
                    <a:pt x="548" y="8757"/>
                    <a:pt x="548" y="8757"/>
                    <a:pt x="548" y="8757"/>
                  </a:cubicBezTo>
                  <a:cubicBezTo>
                    <a:pt x="658" y="8757"/>
                    <a:pt x="658" y="8757"/>
                    <a:pt x="658" y="8757"/>
                  </a:cubicBezTo>
                  <a:cubicBezTo>
                    <a:pt x="548" y="9146"/>
                    <a:pt x="548" y="9146"/>
                    <a:pt x="548" y="9146"/>
                  </a:cubicBezTo>
                  <a:cubicBezTo>
                    <a:pt x="548" y="9146"/>
                    <a:pt x="548" y="9146"/>
                    <a:pt x="548" y="9146"/>
                  </a:cubicBezTo>
                  <a:cubicBezTo>
                    <a:pt x="548" y="9146"/>
                    <a:pt x="548" y="9146"/>
                    <a:pt x="548" y="9146"/>
                  </a:cubicBezTo>
                  <a:cubicBezTo>
                    <a:pt x="439" y="9535"/>
                    <a:pt x="439" y="9535"/>
                    <a:pt x="439" y="9535"/>
                  </a:cubicBezTo>
                  <a:cubicBezTo>
                    <a:pt x="439" y="9535"/>
                    <a:pt x="439" y="9535"/>
                    <a:pt x="439" y="9535"/>
                  </a:cubicBezTo>
                  <a:cubicBezTo>
                    <a:pt x="329" y="9730"/>
                    <a:pt x="110" y="10314"/>
                    <a:pt x="0" y="10508"/>
                  </a:cubicBezTo>
                  <a:cubicBezTo>
                    <a:pt x="0" y="10703"/>
                    <a:pt x="0" y="10703"/>
                    <a:pt x="0" y="10703"/>
                  </a:cubicBezTo>
                  <a:cubicBezTo>
                    <a:pt x="0" y="10703"/>
                    <a:pt x="0" y="10897"/>
                    <a:pt x="0" y="10897"/>
                  </a:cubicBezTo>
                  <a:cubicBezTo>
                    <a:pt x="0" y="10897"/>
                    <a:pt x="0" y="10897"/>
                    <a:pt x="0" y="10897"/>
                  </a:cubicBezTo>
                  <a:cubicBezTo>
                    <a:pt x="0" y="10897"/>
                    <a:pt x="110" y="11092"/>
                    <a:pt x="110" y="11092"/>
                  </a:cubicBezTo>
                  <a:cubicBezTo>
                    <a:pt x="110" y="11092"/>
                    <a:pt x="110" y="11092"/>
                    <a:pt x="110" y="11092"/>
                  </a:cubicBezTo>
                  <a:cubicBezTo>
                    <a:pt x="110" y="11092"/>
                    <a:pt x="219" y="11286"/>
                    <a:pt x="219" y="11286"/>
                  </a:cubicBezTo>
                  <a:cubicBezTo>
                    <a:pt x="219" y="11286"/>
                    <a:pt x="219" y="11286"/>
                    <a:pt x="219" y="11286"/>
                  </a:cubicBezTo>
                  <a:cubicBezTo>
                    <a:pt x="329" y="11286"/>
                    <a:pt x="329" y="11481"/>
                    <a:pt x="439" y="11481"/>
                  </a:cubicBezTo>
                  <a:cubicBezTo>
                    <a:pt x="439" y="11481"/>
                    <a:pt x="548" y="11481"/>
                    <a:pt x="548" y="11676"/>
                  </a:cubicBezTo>
                  <a:cubicBezTo>
                    <a:pt x="548" y="11676"/>
                    <a:pt x="658" y="11676"/>
                    <a:pt x="658" y="11676"/>
                  </a:cubicBezTo>
                  <a:cubicBezTo>
                    <a:pt x="658" y="11676"/>
                    <a:pt x="658" y="11676"/>
                    <a:pt x="768" y="11676"/>
                  </a:cubicBezTo>
                  <a:cubicBezTo>
                    <a:pt x="768" y="11676"/>
                    <a:pt x="768" y="11676"/>
                    <a:pt x="768" y="11676"/>
                  </a:cubicBezTo>
                  <a:cubicBezTo>
                    <a:pt x="877" y="11676"/>
                    <a:pt x="987" y="11676"/>
                    <a:pt x="987" y="11676"/>
                  </a:cubicBezTo>
                  <a:cubicBezTo>
                    <a:pt x="1096" y="11676"/>
                    <a:pt x="1316" y="11676"/>
                    <a:pt x="1535" y="11870"/>
                  </a:cubicBezTo>
                  <a:cubicBezTo>
                    <a:pt x="1864" y="11870"/>
                    <a:pt x="2083" y="12065"/>
                    <a:pt x="2193" y="12065"/>
                  </a:cubicBezTo>
                  <a:cubicBezTo>
                    <a:pt x="2522" y="12065"/>
                    <a:pt x="2960" y="12259"/>
                    <a:pt x="3070" y="12454"/>
                  </a:cubicBezTo>
                  <a:cubicBezTo>
                    <a:pt x="3180" y="12454"/>
                    <a:pt x="3289" y="12454"/>
                    <a:pt x="3399" y="12259"/>
                  </a:cubicBezTo>
                  <a:cubicBezTo>
                    <a:pt x="3509" y="11870"/>
                    <a:pt x="3728" y="11870"/>
                    <a:pt x="3947" y="11870"/>
                  </a:cubicBezTo>
                  <a:cubicBezTo>
                    <a:pt x="4057" y="12065"/>
                    <a:pt x="4057" y="12065"/>
                    <a:pt x="4166" y="12065"/>
                  </a:cubicBezTo>
                  <a:cubicBezTo>
                    <a:pt x="4276" y="12065"/>
                    <a:pt x="4605" y="11676"/>
                    <a:pt x="4605" y="11481"/>
                  </a:cubicBezTo>
                  <a:cubicBezTo>
                    <a:pt x="4715" y="11481"/>
                    <a:pt x="4824" y="11286"/>
                    <a:pt x="5044" y="11092"/>
                  </a:cubicBezTo>
                  <a:cubicBezTo>
                    <a:pt x="5044" y="11092"/>
                    <a:pt x="5044" y="11092"/>
                    <a:pt x="5153" y="11092"/>
                  </a:cubicBezTo>
                  <a:cubicBezTo>
                    <a:pt x="5153" y="11092"/>
                    <a:pt x="5153" y="11092"/>
                    <a:pt x="5153" y="11092"/>
                  </a:cubicBezTo>
                  <a:cubicBezTo>
                    <a:pt x="5263" y="10897"/>
                    <a:pt x="5263" y="10897"/>
                    <a:pt x="5263" y="10897"/>
                  </a:cubicBezTo>
                  <a:cubicBezTo>
                    <a:pt x="5263" y="10897"/>
                    <a:pt x="5373" y="10897"/>
                    <a:pt x="5482" y="10703"/>
                  </a:cubicBezTo>
                  <a:cubicBezTo>
                    <a:pt x="5592" y="10703"/>
                    <a:pt x="5592" y="10703"/>
                    <a:pt x="5592" y="10703"/>
                  </a:cubicBezTo>
                  <a:cubicBezTo>
                    <a:pt x="5592" y="10703"/>
                    <a:pt x="5592" y="10703"/>
                    <a:pt x="5592" y="10703"/>
                  </a:cubicBezTo>
                  <a:cubicBezTo>
                    <a:pt x="5592" y="10703"/>
                    <a:pt x="5702" y="10703"/>
                    <a:pt x="5702" y="10703"/>
                  </a:cubicBezTo>
                  <a:cubicBezTo>
                    <a:pt x="5921" y="10508"/>
                    <a:pt x="6140" y="10508"/>
                    <a:pt x="6250" y="10508"/>
                  </a:cubicBezTo>
                  <a:cubicBezTo>
                    <a:pt x="6250" y="10508"/>
                    <a:pt x="6250" y="10508"/>
                    <a:pt x="6250" y="10508"/>
                  </a:cubicBezTo>
                  <a:cubicBezTo>
                    <a:pt x="6359" y="10508"/>
                    <a:pt x="6359" y="10508"/>
                    <a:pt x="6359" y="10508"/>
                  </a:cubicBezTo>
                  <a:cubicBezTo>
                    <a:pt x="6579" y="10508"/>
                    <a:pt x="6798" y="10703"/>
                    <a:pt x="7017" y="11092"/>
                  </a:cubicBezTo>
                  <a:cubicBezTo>
                    <a:pt x="7127" y="11092"/>
                    <a:pt x="7237" y="11481"/>
                    <a:pt x="7346" y="11481"/>
                  </a:cubicBezTo>
                  <a:cubicBezTo>
                    <a:pt x="7346" y="11481"/>
                    <a:pt x="7346" y="11481"/>
                    <a:pt x="7346" y="11481"/>
                  </a:cubicBezTo>
                  <a:cubicBezTo>
                    <a:pt x="7456" y="11481"/>
                    <a:pt x="7565" y="11481"/>
                    <a:pt x="7785" y="11676"/>
                  </a:cubicBezTo>
                  <a:cubicBezTo>
                    <a:pt x="8004" y="11870"/>
                    <a:pt x="8333" y="12259"/>
                    <a:pt x="8443" y="12843"/>
                  </a:cubicBezTo>
                  <a:cubicBezTo>
                    <a:pt x="8552" y="13427"/>
                    <a:pt x="8772" y="14011"/>
                    <a:pt x="8991" y="14595"/>
                  </a:cubicBezTo>
                  <a:cubicBezTo>
                    <a:pt x="8991" y="14595"/>
                    <a:pt x="9101" y="14789"/>
                    <a:pt x="9101" y="14789"/>
                  </a:cubicBezTo>
                  <a:cubicBezTo>
                    <a:pt x="9320" y="15373"/>
                    <a:pt x="9429" y="16346"/>
                    <a:pt x="9429" y="16541"/>
                  </a:cubicBezTo>
                  <a:cubicBezTo>
                    <a:pt x="9429" y="16735"/>
                    <a:pt x="9429" y="16735"/>
                    <a:pt x="9429" y="16735"/>
                  </a:cubicBezTo>
                  <a:cubicBezTo>
                    <a:pt x="9429" y="16735"/>
                    <a:pt x="9429" y="16735"/>
                    <a:pt x="9429" y="16930"/>
                  </a:cubicBezTo>
                  <a:cubicBezTo>
                    <a:pt x="9429" y="16930"/>
                    <a:pt x="9429" y="16930"/>
                    <a:pt x="9320" y="16930"/>
                  </a:cubicBezTo>
                  <a:cubicBezTo>
                    <a:pt x="9320" y="16930"/>
                    <a:pt x="9320" y="16930"/>
                    <a:pt x="9320" y="16930"/>
                  </a:cubicBezTo>
                  <a:cubicBezTo>
                    <a:pt x="9320" y="16930"/>
                    <a:pt x="9320" y="16930"/>
                    <a:pt x="9320" y="16930"/>
                  </a:cubicBezTo>
                  <a:cubicBezTo>
                    <a:pt x="9320" y="17124"/>
                    <a:pt x="9210" y="17124"/>
                    <a:pt x="9210" y="17124"/>
                  </a:cubicBezTo>
                  <a:cubicBezTo>
                    <a:pt x="9101" y="17124"/>
                    <a:pt x="8881" y="16930"/>
                    <a:pt x="8662" y="16930"/>
                  </a:cubicBezTo>
                  <a:cubicBezTo>
                    <a:pt x="8552" y="16735"/>
                    <a:pt x="8443" y="16735"/>
                    <a:pt x="8333" y="16735"/>
                  </a:cubicBezTo>
                  <a:cubicBezTo>
                    <a:pt x="8333" y="16735"/>
                    <a:pt x="8333" y="16735"/>
                    <a:pt x="8333" y="16735"/>
                  </a:cubicBezTo>
                  <a:cubicBezTo>
                    <a:pt x="8223" y="16735"/>
                    <a:pt x="8114" y="16930"/>
                    <a:pt x="8114" y="17319"/>
                  </a:cubicBezTo>
                  <a:cubicBezTo>
                    <a:pt x="8114" y="17319"/>
                    <a:pt x="8114" y="17319"/>
                    <a:pt x="8114" y="17514"/>
                  </a:cubicBezTo>
                  <a:cubicBezTo>
                    <a:pt x="8114" y="17514"/>
                    <a:pt x="8114" y="17514"/>
                    <a:pt x="8114" y="17514"/>
                  </a:cubicBezTo>
                  <a:cubicBezTo>
                    <a:pt x="8114" y="17514"/>
                    <a:pt x="8114" y="17514"/>
                    <a:pt x="8114" y="17514"/>
                  </a:cubicBezTo>
                  <a:cubicBezTo>
                    <a:pt x="8114" y="17708"/>
                    <a:pt x="8114" y="17708"/>
                    <a:pt x="8114" y="17708"/>
                  </a:cubicBezTo>
                  <a:cubicBezTo>
                    <a:pt x="8114" y="17708"/>
                    <a:pt x="8114" y="17708"/>
                    <a:pt x="8114" y="17708"/>
                  </a:cubicBezTo>
                  <a:cubicBezTo>
                    <a:pt x="8004" y="17903"/>
                    <a:pt x="8004" y="17903"/>
                    <a:pt x="8004" y="17903"/>
                  </a:cubicBezTo>
                  <a:cubicBezTo>
                    <a:pt x="8004" y="17903"/>
                    <a:pt x="8004" y="18097"/>
                    <a:pt x="8004" y="18097"/>
                  </a:cubicBezTo>
                  <a:cubicBezTo>
                    <a:pt x="8004" y="18097"/>
                    <a:pt x="8004" y="18097"/>
                    <a:pt x="7894" y="18292"/>
                  </a:cubicBezTo>
                  <a:cubicBezTo>
                    <a:pt x="7894" y="18292"/>
                    <a:pt x="7894" y="18292"/>
                    <a:pt x="7894" y="18292"/>
                  </a:cubicBezTo>
                  <a:cubicBezTo>
                    <a:pt x="7894" y="18292"/>
                    <a:pt x="7785" y="18486"/>
                    <a:pt x="7785" y="18486"/>
                  </a:cubicBezTo>
                  <a:cubicBezTo>
                    <a:pt x="7785" y="18486"/>
                    <a:pt x="7785" y="18486"/>
                    <a:pt x="7785" y="18486"/>
                  </a:cubicBezTo>
                  <a:cubicBezTo>
                    <a:pt x="7675" y="18876"/>
                    <a:pt x="7565" y="19070"/>
                    <a:pt x="7456" y="19265"/>
                  </a:cubicBezTo>
                  <a:cubicBezTo>
                    <a:pt x="7565" y="19459"/>
                    <a:pt x="7565" y="19459"/>
                    <a:pt x="7675" y="19459"/>
                  </a:cubicBezTo>
                  <a:cubicBezTo>
                    <a:pt x="7675" y="19459"/>
                    <a:pt x="7785" y="19265"/>
                    <a:pt x="7894" y="19265"/>
                  </a:cubicBezTo>
                  <a:cubicBezTo>
                    <a:pt x="8114" y="19070"/>
                    <a:pt x="8223" y="18876"/>
                    <a:pt x="8333" y="18876"/>
                  </a:cubicBezTo>
                  <a:cubicBezTo>
                    <a:pt x="8443" y="18876"/>
                    <a:pt x="8443" y="18876"/>
                    <a:pt x="8443" y="18876"/>
                  </a:cubicBezTo>
                  <a:cubicBezTo>
                    <a:pt x="8443" y="18876"/>
                    <a:pt x="8443" y="19070"/>
                    <a:pt x="8552" y="19070"/>
                  </a:cubicBezTo>
                  <a:cubicBezTo>
                    <a:pt x="8552" y="19070"/>
                    <a:pt x="8552" y="19070"/>
                    <a:pt x="8552" y="19070"/>
                  </a:cubicBezTo>
                  <a:cubicBezTo>
                    <a:pt x="8552" y="19070"/>
                    <a:pt x="8552" y="19070"/>
                    <a:pt x="8662" y="19070"/>
                  </a:cubicBezTo>
                  <a:cubicBezTo>
                    <a:pt x="8662" y="18681"/>
                    <a:pt x="8772" y="18486"/>
                    <a:pt x="9101" y="18097"/>
                  </a:cubicBezTo>
                  <a:cubicBezTo>
                    <a:pt x="9101" y="18097"/>
                    <a:pt x="9210" y="18097"/>
                    <a:pt x="9320" y="17903"/>
                  </a:cubicBezTo>
                  <a:cubicBezTo>
                    <a:pt x="9429" y="17708"/>
                    <a:pt x="9649" y="17124"/>
                    <a:pt x="9758" y="16735"/>
                  </a:cubicBezTo>
                  <a:cubicBezTo>
                    <a:pt x="9868" y="16346"/>
                    <a:pt x="10087" y="15762"/>
                    <a:pt x="10416" y="15568"/>
                  </a:cubicBezTo>
                  <a:cubicBezTo>
                    <a:pt x="10526" y="15568"/>
                    <a:pt x="10636" y="15568"/>
                    <a:pt x="10745" y="15373"/>
                  </a:cubicBezTo>
                  <a:cubicBezTo>
                    <a:pt x="11074" y="15373"/>
                    <a:pt x="11403" y="15178"/>
                    <a:pt x="11842" y="15178"/>
                  </a:cubicBezTo>
                  <a:cubicBezTo>
                    <a:pt x="12061" y="15373"/>
                    <a:pt x="12171" y="15373"/>
                    <a:pt x="12280" y="15762"/>
                  </a:cubicBezTo>
                  <a:cubicBezTo>
                    <a:pt x="12390" y="15957"/>
                    <a:pt x="12280" y="16346"/>
                    <a:pt x="12171" y="16541"/>
                  </a:cubicBezTo>
                  <a:cubicBezTo>
                    <a:pt x="12171" y="16541"/>
                    <a:pt x="12061" y="16735"/>
                    <a:pt x="12061" y="16735"/>
                  </a:cubicBezTo>
                  <a:cubicBezTo>
                    <a:pt x="12280" y="16930"/>
                    <a:pt x="12609" y="16930"/>
                    <a:pt x="12719" y="16930"/>
                  </a:cubicBezTo>
                  <a:cubicBezTo>
                    <a:pt x="13267" y="16930"/>
                    <a:pt x="13267" y="16930"/>
                    <a:pt x="13267" y="16930"/>
                  </a:cubicBezTo>
                  <a:cubicBezTo>
                    <a:pt x="13596" y="16930"/>
                    <a:pt x="14144" y="16930"/>
                    <a:pt x="14144" y="17514"/>
                  </a:cubicBezTo>
                  <a:cubicBezTo>
                    <a:pt x="14254" y="18292"/>
                    <a:pt x="13706" y="18681"/>
                    <a:pt x="13048" y="19070"/>
                  </a:cubicBezTo>
                  <a:cubicBezTo>
                    <a:pt x="12938" y="19070"/>
                    <a:pt x="12828" y="19070"/>
                    <a:pt x="12719" y="19265"/>
                  </a:cubicBezTo>
                  <a:cubicBezTo>
                    <a:pt x="12828" y="19265"/>
                    <a:pt x="12938" y="19265"/>
                    <a:pt x="13048" y="19459"/>
                  </a:cubicBezTo>
                  <a:cubicBezTo>
                    <a:pt x="13267" y="19654"/>
                    <a:pt x="13486" y="19654"/>
                    <a:pt x="13706" y="19849"/>
                  </a:cubicBezTo>
                  <a:cubicBezTo>
                    <a:pt x="14035" y="20238"/>
                    <a:pt x="13925" y="20822"/>
                    <a:pt x="13815" y="21405"/>
                  </a:cubicBezTo>
                  <a:cubicBezTo>
                    <a:pt x="13815" y="21405"/>
                    <a:pt x="13815" y="21600"/>
                    <a:pt x="13815" y="21600"/>
                  </a:cubicBezTo>
                  <a:cubicBezTo>
                    <a:pt x="13815" y="21600"/>
                    <a:pt x="13815" y="21600"/>
                    <a:pt x="13815" y="21600"/>
                  </a:cubicBezTo>
                  <a:cubicBezTo>
                    <a:pt x="14035" y="21600"/>
                    <a:pt x="14254" y="21405"/>
                    <a:pt x="14473" y="21211"/>
                  </a:cubicBezTo>
                  <a:cubicBezTo>
                    <a:pt x="14692" y="20822"/>
                    <a:pt x="14912" y="20822"/>
                    <a:pt x="15131" y="20627"/>
                  </a:cubicBezTo>
                  <a:cubicBezTo>
                    <a:pt x="15241" y="20627"/>
                    <a:pt x="15460" y="20432"/>
                    <a:pt x="15679" y="20238"/>
                  </a:cubicBezTo>
                  <a:cubicBezTo>
                    <a:pt x="15789" y="20043"/>
                    <a:pt x="16008" y="20043"/>
                    <a:pt x="16118" y="20043"/>
                  </a:cubicBezTo>
                  <a:cubicBezTo>
                    <a:pt x="15241" y="20043"/>
                    <a:pt x="15021" y="18876"/>
                    <a:pt x="15021" y="17708"/>
                  </a:cubicBezTo>
                  <a:cubicBezTo>
                    <a:pt x="15021" y="17124"/>
                    <a:pt x="16227" y="15762"/>
                    <a:pt x="16776" y="15568"/>
                  </a:cubicBezTo>
                  <a:cubicBezTo>
                    <a:pt x="17324" y="15568"/>
                    <a:pt x="17762" y="15178"/>
                    <a:pt x="18201" y="14789"/>
                  </a:cubicBezTo>
                  <a:cubicBezTo>
                    <a:pt x="18420" y="14595"/>
                    <a:pt x="18749" y="14595"/>
                    <a:pt x="19078" y="14400"/>
                  </a:cubicBezTo>
                  <a:cubicBezTo>
                    <a:pt x="19078" y="14205"/>
                    <a:pt x="19078" y="14205"/>
                    <a:pt x="19078" y="14011"/>
                  </a:cubicBezTo>
                  <a:cubicBezTo>
                    <a:pt x="19078" y="14011"/>
                    <a:pt x="19078" y="14011"/>
                    <a:pt x="19078" y="14011"/>
                  </a:cubicBezTo>
                  <a:cubicBezTo>
                    <a:pt x="19078" y="14011"/>
                    <a:pt x="19078" y="13816"/>
                    <a:pt x="19078" y="13816"/>
                  </a:cubicBezTo>
                  <a:cubicBezTo>
                    <a:pt x="19078" y="13816"/>
                    <a:pt x="19078" y="13816"/>
                    <a:pt x="19078" y="13816"/>
                  </a:cubicBezTo>
                  <a:cubicBezTo>
                    <a:pt x="19078" y="13622"/>
                    <a:pt x="19078" y="13622"/>
                    <a:pt x="19078" y="13427"/>
                  </a:cubicBezTo>
                  <a:cubicBezTo>
                    <a:pt x="19188" y="13427"/>
                    <a:pt x="19297" y="13232"/>
                    <a:pt x="19297" y="13232"/>
                  </a:cubicBezTo>
                  <a:cubicBezTo>
                    <a:pt x="19407" y="13232"/>
                    <a:pt x="19517" y="13038"/>
                    <a:pt x="19626" y="12843"/>
                  </a:cubicBezTo>
                  <a:cubicBezTo>
                    <a:pt x="19955" y="12259"/>
                    <a:pt x="20175" y="12065"/>
                    <a:pt x="20284" y="12065"/>
                  </a:cubicBezTo>
                  <a:cubicBezTo>
                    <a:pt x="20394" y="12065"/>
                    <a:pt x="20504" y="12065"/>
                    <a:pt x="20613" y="12065"/>
                  </a:cubicBezTo>
                  <a:cubicBezTo>
                    <a:pt x="20832" y="12259"/>
                    <a:pt x="21052" y="12259"/>
                    <a:pt x="21161" y="12259"/>
                  </a:cubicBezTo>
                  <a:cubicBezTo>
                    <a:pt x="21161" y="12065"/>
                    <a:pt x="21161" y="12065"/>
                    <a:pt x="21271" y="11870"/>
                  </a:cubicBezTo>
                  <a:cubicBezTo>
                    <a:pt x="21271" y="11676"/>
                    <a:pt x="21381" y="11481"/>
                    <a:pt x="21381" y="11286"/>
                  </a:cubicBezTo>
                  <a:cubicBezTo>
                    <a:pt x="21381" y="11286"/>
                    <a:pt x="21271" y="11286"/>
                    <a:pt x="21271" y="11092"/>
                  </a:cubicBezTo>
                  <a:cubicBezTo>
                    <a:pt x="21161" y="10897"/>
                    <a:pt x="21052" y="10703"/>
                    <a:pt x="21052" y="10314"/>
                  </a:cubicBezTo>
                  <a:cubicBezTo>
                    <a:pt x="21161" y="9924"/>
                    <a:pt x="21271" y="9924"/>
                    <a:pt x="21381" y="9730"/>
                  </a:cubicBezTo>
                  <a:cubicBezTo>
                    <a:pt x="21381" y="9730"/>
                    <a:pt x="21381" y="9730"/>
                    <a:pt x="21381" y="9730"/>
                  </a:cubicBezTo>
                  <a:cubicBezTo>
                    <a:pt x="21381" y="9730"/>
                    <a:pt x="21161" y="9535"/>
                    <a:pt x="21161" y="9146"/>
                  </a:cubicBezTo>
                  <a:cubicBezTo>
                    <a:pt x="21161" y="8951"/>
                    <a:pt x="21271" y="8757"/>
                    <a:pt x="21381" y="8562"/>
                  </a:cubicBezTo>
                  <a:cubicBezTo>
                    <a:pt x="21490" y="8562"/>
                    <a:pt x="21600" y="8368"/>
                    <a:pt x="21600" y="8368"/>
                  </a:cubicBezTo>
                  <a:cubicBezTo>
                    <a:pt x="21490" y="8368"/>
                    <a:pt x="21381" y="8173"/>
                    <a:pt x="21271" y="8173"/>
                  </a:cubicBezTo>
                  <a:cubicBezTo>
                    <a:pt x="21161" y="7978"/>
                    <a:pt x="21052" y="7978"/>
                    <a:pt x="20942" y="7784"/>
                  </a:cubicBezTo>
                  <a:cubicBezTo>
                    <a:pt x="20832" y="7784"/>
                    <a:pt x="20613" y="7589"/>
                    <a:pt x="20504" y="7589"/>
                  </a:cubicBezTo>
                  <a:cubicBezTo>
                    <a:pt x="20284" y="7589"/>
                    <a:pt x="20065" y="7589"/>
                    <a:pt x="19955" y="7395"/>
                  </a:cubicBezTo>
                  <a:cubicBezTo>
                    <a:pt x="19846" y="7200"/>
                    <a:pt x="19517" y="7200"/>
                    <a:pt x="19297" y="7200"/>
                  </a:cubicBezTo>
                  <a:cubicBezTo>
                    <a:pt x="19078" y="7200"/>
                    <a:pt x="18859" y="7200"/>
                    <a:pt x="18749" y="6811"/>
                  </a:cubicBezTo>
                  <a:cubicBezTo>
                    <a:pt x="18749" y="6811"/>
                    <a:pt x="18640" y="6616"/>
                    <a:pt x="18640" y="6422"/>
                  </a:cubicBezTo>
                  <a:cubicBezTo>
                    <a:pt x="18420" y="6227"/>
                    <a:pt x="18311" y="6032"/>
                    <a:pt x="18311" y="5838"/>
                  </a:cubicBezTo>
                  <a:cubicBezTo>
                    <a:pt x="18201" y="5838"/>
                    <a:pt x="17982" y="5838"/>
                    <a:pt x="17872" y="6032"/>
                  </a:cubicBezTo>
                  <a:cubicBezTo>
                    <a:pt x="17653" y="6227"/>
                    <a:pt x="17324" y="6422"/>
                    <a:pt x="16995" y="6032"/>
                  </a:cubicBezTo>
                  <a:cubicBezTo>
                    <a:pt x="16995" y="6032"/>
                    <a:pt x="16885" y="6032"/>
                    <a:pt x="16885" y="5838"/>
                  </a:cubicBezTo>
                  <a:cubicBezTo>
                    <a:pt x="16776" y="5838"/>
                    <a:pt x="16666" y="5643"/>
                    <a:pt x="16666" y="5643"/>
                  </a:cubicBezTo>
                  <a:cubicBezTo>
                    <a:pt x="16447" y="5838"/>
                    <a:pt x="16008" y="5643"/>
                    <a:pt x="15898" y="5449"/>
                  </a:cubicBezTo>
                  <a:cubicBezTo>
                    <a:pt x="15898" y="5254"/>
                    <a:pt x="15789" y="5059"/>
                    <a:pt x="15898" y="4670"/>
                  </a:cubicBezTo>
                  <a:cubicBezTo>
                    <a:pt x="15898" y="4476"/>
                    <a:pt x="15570" y="3697"/>
                    <a:pt x="15460" y="3503"/>
                  </a:cubicBezTo>
                  <a:cubicBezTo>
                    <a:pt x="15460" y="3503"/>
                    <a:pt x="15350" y="3503"/>
                    <a:pt x="15241" y="3503"/>
                  </a:cubicBezTo>
                  <a:cubicBezTo>
                    <a:pt x="14912" y="3503"/>
                    <a:pt x="14583" y="3503"/>
                    <a:pt x="14473" y="2919"/>
                  </a:cubicBezTo>
                  <a:cubicBezTo>
                    <a:pt x="14363" y="2724"/>
                    <a:pt x="14363" y="2724"/>
                    <a:pt x="14254" y="2530"/>
                  </a:cubicBezTo>
                  <a:cubicBezTo>
                    <a:pt x="14144" y="2141"/>
                    <a:pt x="14035" y="1751"/>
                    <a:pt x="14144" y="1362"/>
                  </a:cubicBezTo>
                  <a:cubicBezTo>
                    <a:pt x="14254" y="1168"/>
                    <a:pt x="14144" y="389"/>
                    <a:pt x="14035" y="0"/>
                  </a:cubicBezTo>
                  <a:cubicBezTo>
                    <a:pt x="14035" y="0"/>
                    <a:pt x="13815" y="0"/>
                    <a:pt x="13596" y="0"/>
                  </a:cubicBezTo>
                  <a:cubicBezTo>
                    <a:pt x="13486" y="0"/>
                    <a:pt x="13267" y="0"/>
                    <a:pt x="13267" y="0"/>
                  </a:cubicBezTo>
                  <a:cubicBezTo>
                    <a:pt x="13157" y="195"/>
                    <a:pt x="12938" y="195"/>
                    <a:pt x="12719" y="0"/>
                  </a:cubicBezTo>
                  <a:cubicBezTo>
                    <a:pt x="12609" y="0"/>
                    <a:pt x="12499" y="0"/>
                    <a:pt x="12499" y="0"/>
                  </a:cubicBezTo>
                  <a:cubicBezTo>
                    <a:pt x="12390" y="195"/>
                    <a:pt x="12390" y="195"/>
                    <a:pt x="12280" y="195"/>
                  </a:cubicBezTo>
                  <a:cubicBezTo>
                    <a:pt x="12280" y="389"/>
                    <a:pt x="12171" y="584"/>
                    <a:pt x="11951" y="584"/>
                  </a:cubicBezTo>
                  <a:cubicBezTo>
                    <a:pt x="11951" y="584"/>
                    <a:pt x="11842" y="584"/>
                    <a:pt x="11732" y="584"/>
                  </a:cubicBezTo>
                  <a:cubicBezTo>
                    <a:pt x="11732" y="584"/>
                    <a:pt x="11622" y="584"/>
                    <a:pt x="11622" y="584"/>
                  </a:cubicBezTo>
                  <a:cubicBezTo>
                    <a:pt x="11622" y="584"/>
                    <a:pt x="11622" y="584"/>
                    <a:pt x="11622" y="584"/>
                  </a:cubicBezTo>
                  <a:cubicBezTo>
                    <a:pt x="11513" y="584"/>
                    <a:pt x="11403" y="584"/>
                    <a:pt x="11403" y="389"/>
                  </a:cubicBezTo>
                  <a:cubicBezTo>
                    <a:pt x="11403" y="389"/>
                    <a:pt x="11403" y="584"/>
                    <a:pt x="11293" y="58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8" name="Shape 8918"/>
            <p:cNvSpPr/>
            <p:nvPr/>
          </p:nvSpPr>
          <p:spPr>
            <a:xfrm>
              <a:off x="966378" y="681015"/>
              <a:ext cx="263803" cy="17454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435" y="0"/>
                  </a:moveTo>
                  <a:cubicBezTo>
                    <a:pt x="11224" y="0"/>
                    <a:pt x="11224" y="0"/>
                    <a:pt x="11224" y="0"/>
                  </a:cubicBezTo>
                  <a:cubicBezTo>
                    <a:pt x="11224" y="0"/>
                    <a:pt x="11224" y="309"/>
                    <a:pt x="11012" y="309"/>
                  </a:cubicBezTo>
                  <a:cubicBezTo>
                    <a:pt x="11012" y="309"/>
                    <a:pt x="11012" y="617"/>
                    <a:pt x="10800" y="617"/>
                  </a:cubicBezTo>
                  <a:cubicBezTo>
                    <a:pt x="10588" y="926"/>
                    <a:pt x="10376" y="1543"/>
                    <a:pt x="9953" y="1543"/>
                  </a:cubicBezTo>
                  <a:cubicBezTo>
                    <a:pt x="9741" y="1543"/>
                    <a:pt x="9529" y="1543"/>
                    <a:pt x="9529" y="1543"/>
                  </a:cubicBezTo>
                  <a:cubicBezTo>
                    <a:pt x="9106" y="1543"/>
                    <a:pt x="8682" y="1543"/>
                    <a:pt x="8471" y="1851"/>
                  </a:cubicBezTo>
                  <a:cubicBezTo>
                    <a:pt x="8471" y="1851"/>
                    <a:pt x="8471" y="1851"/>
                    <a:pt x="8259" y="2160"/>
                  </a:cubicBezTo>
                  <a:cubicBezTo>
                    <a:pt x="8259" y="2160"/>
                    <a:pt x="8259" y="2160"/>
                    <a:pt x="8259" y="2469"/>
                  </a:cubicBezTo>
                  <a:cubicBezTo>
                    <a:pt x="8259" y="2469"/>
                    <a:pt x="8259" y="2469"/>
                    <a:pt x="8259" y="2469"/>
                  </a:cubicBezTo>
                  <a:cubicBezTo>
                    <a:pt x="8047" y="2469"/>
                    <a:pt x="8047" y="2777"/>
                    <a:pt x="8047" y="3086"/>
                  </a:cubicBezTo>
                  <a:cubicBezTo>
                    <a:pt x="8047" y="3394"/>
                    <a:pt x="8047" y="3703"/>
                    <a:pt x="8047" y="4011"/>
                  </a:cubicBezTo>
                  <a:cubicBezTo>
                    <a:pt x="8047" y="4011"/>
                    <a:pt x="8047" y="4320"/>
                    <a:pt x="8047" y="4320"/>
                  </a:cubicBezTo>
                  <a:cubicBezTo>
                    <a:pt x="8047" y="4629"/>
                    <a:pt x="8047" y="4629"/>
                    <a:pt x="7835" y="4629"/>
                  </a:cubicBezTo>
                  <a:cubicBezTo>
                    <a:pt x="7835" y="4937"/>
                    <a:pt x="7624" y="5246"/>
                    <a:pt x="7412" y="5246"/>
                  </a:cubicBezTo>
                  <a:cubicBezTo>
                    <a:pt x="7412" y="5246"/>
                    <a:pt x="7412" y="5246"/>
                    <a:pt x="7412" y="5246"/>
                  </a:cubicBezTo>
                  <a:cubicBezTo>
                    <a:pt x="7200" y="5554"/>
                    <a:pt x="6988" y="5863"/>
                    <a:pt x="6776" y="5863"/>
                  </a:cubicBezTo>
                  <a:cubicBezTo>
                    <a:pt x="6353" y="6171"/>
                    <a:pt x="5929" y="6789"/>
                    <a:pt x="5718" y="7097"/>
                  </a:cubicBezTo>
                  <a:cubicBezTo>
                    <a:pt x="5718" y="7406"/>
                    <a:pt x="5718" y="7406"/>
                    <a:pt x="5718" y="7714"/>
                  </a:cubicBezTo>
                  <a:cubicBezTo>
                    <a:pt x="5718" y="8331"/>
                    <a:pt x="5718" y="9257"/>
                    <a:pt x="5082" y="9257"/>
                  </a:cubicBezTo>
                  <a:cubicBezTo>
                    <a:pt x="4659" y="9257"/>
                    <a:pt x="4024" y="9566"/>
                    <a:pt x="3812" y="9874"/>
                  </a:cubicBezTo>
                  <a:cubicBezTo>
                    <a:pt x="3600" y="10491"/>
                    <a:pt x="3176" y="10800"/>
                    <a:pt x="2541" y="10800"/>
                  </a:cubicBezTo>
                  <a:cubicBezTo>
                    <a:pt x="2329" y="10800"/>
                    <a:pt x="2329" y="10800"/>
                    <a:pt x="2118" y="10800"/>
                  </a:cubicBezTo>
                  <a:cubicBezTo>
                    <a:pt x="2118" y="10800"/>
                    <a:pt x="2118" y="10800"/>
                    <a:pt x="2118" y="10800"/>
                  </a:cubicBezTo>
                  <a:cubicBezTo>
                    <a:pt x="2118" y="10800"/>
                    <a:pt x="2118" y="10800"/>
                    <a:pt x="2118" y="10800"/>
                  </a:cubicBezTo>
                  <a:cubicBezTo>
                    <a:pt x="2118" y="10800"/>
                    <a:pt x="2118" y="10800"/>
                    <a:pt x="2118" y="10800"/>
                  </a:cubicBezTo>
                  <a:cubicBezTo>
                    <a:pt x="2118" y="10800"/>
                    <a:pt x="2118" y="10800"/>
                    <a:pt x="2118" y="10800"/>
                  </a:cubicBezTo>
                  <a:cubicBezTo>
                    <a:pt x="1906" y="10800"/>
                    <a:pt x="1906" y="10800"/>
                    <a:pt x="1906" y="10800"/>
                  </a:cubicBezTo>
                  <a:cubicBezTo>
                    <a:pt x="1906" y="10800"/>
                    <a:pt x="1906" y="10800"/>
                    <a:pt x="1906" y="10800"/>
                  </a:cubicBezTo>
                  <a:cubicBezTo>
                    <a:pt x="1906" y="10800"/>
                    <a:pt x="1906" y="10800"/>
                    <a:pt x="1694" y="10800"/>
                  </a:cubicBezTo>
                  <a:cubicBezTo>
                    <a:pt x="1694" y="10800"/>
                    <a:pt x="1694" y="10800"/>
                    <a:pt x="1694" y="10800"/>
                  </a:cubicBezTo>
                  <a:cubicBezTo>
                    <a:pt x="1694" y="10800"/>
                    <a:pt x="1694" y="10800"/>
                    <a:pt x="1482" y="10800"/>
                  </a:cubicBezTo>
                  <a:cubicBezTo>
                    <a:pt x="1482" y="10800"/>
                    <a:pt x="1482" y="10800"/>
                    <a:pt x="1482" y="10800"/>
                  </a:cubicBezTo>
                  <a:cubicBezTo>
                    <a:pt x="1482" y="10800"/>
                    <a:pt x="1482" y="10800"/>
                    <a:pt x="1271" y="10800"/>
                  </a:cubicBezTo>
                  <a:cubicBezTo>
                    <a:pt x="1271" y="10800"/>
                    <a:pt x="1271" y="10800"/>
                    <a:pt x="1271" y="10800"/>
                  </a:cubicBezTo>
                  <a:cubicBezTo>
                    <a:pt x="1059" y="10800"/>
                    <a:pt x="1059" y="10800"/>
                    <a:pt x="847" y="10800"/>
                  </a:cubicBezTo>
                  <a:cubicBezTo>
                    <a:pt x="847" y="10800"/>
                    <a:pt x="847" y="10800"/>
                    <a:pt x="847" y="10800"/>
                  </a:cubicBezTo>
                  <a:cubicBezTo>
                    <a:pt x="847" y="10800"/>
                    <a:pt x="847" y="10800"/>
                    <a:pt x="847" y="10800"/>
                  </a:cubicBezTo>
                  <a:cubicBezTo>
                    <a:pt x="847" y="10800"/>
                    <a:pt x="847" y="10800"/>
                    <a:pt x="847" y="11109"/>
                  </a:cubicBezTo>
                  <a:cubicBezTo>
                    <a:pt x="847" y="11109"/>
                    <a:pt x="847" y="11109"/>
                    <a:pt x="847" y="11417"/>
                  </a:cubicBezTo>
                  <a:cubicBezTo>
                    <a:pt x="847" y="11417"/>
                    <a:pt x="847" y="11417"/>
                    <a:pt x="847" y="11726"/>
                  </a:cubicBezTo>
                  <a:cubicBezTo>
                    <a:pt x="847" y="11726"/>
                    <a:pt x="847" y="11726"/>
                    <a:pt x="847" y="11726"/>
                  </a:cubicBezTo>
                  <a:cubicBezTo>
                    <a:pt x="847" y="12034"/>
                    <a:pt x="847" y="12034"/>
                    <a:pt x="847" y="12034"/>
                  </a:cubicBezTo>
                  <a:cubicBezTo>
                    <a:pt x="1059" y="12034"/>
                    <a:pt x="1059" y="12343"/>
                    <a:pt x="1059" y="12343"/>
                  </a:cubicBezTo>
                  <a:cubicBezTo>
                    <a:pt x="1059" y="12343"/>
                    <a:pt x="1059" y="12343"/>
                    <a:pt x="1059" y="12651"/>
                  </a:cubicBezTo>
                  <a:cubicBezTo>
                    <a:pt x="1482" y="12960"/>
                    <a:pt x="1694" y="14503"/>
                    <a:pt x="1694" y="15429"/>
                  </a:cubicBezTo>
                  <a:cubicBezTo>
                    <a:pt x="1694" y="16046"/>
                    <a:pt x="1271" y="16354"/>
                    <a:pt x="1059" y="16663"/>
                  </a:cubicBezTo>
                  <a:cubicBezTo>
                    <a:pt x="847" y="16971"/>
                    <a:pt x="212" y="17589"/>
                    <a:pt x="0" y="17897"/>
                  </a:cubicBezTo>
                  <a:cubicBezTo>
                    <a:pt x="212" y="17897"/>
                    <a:pt x="212" y="17897"/>
                    <a:pt x="212" y="17897"/>
                  </a:cubicBezTo>
                  <a:cubicBezTo>
                    <a:pt x="424" y="18206"/>
                    <a:pt x="1059" y="18823"/>
                    <a:pt x="847" y="19749"/>
                  </a:cubicBezTo>
                  <a:cubicBezTo>
                    <a:pt x="847" y="19749"/>
                    <a:pt x="847" y="19749"/>
                    <a:pt x="847" y="20057"/>
                  </a:cubicBezTo>
                  <a:cubicBezTo>
                    <a:pt x="847" y="20057"/>
                    <a:pt x="847" y="20057"/>
                    <a:pt x="847" y="20057"/>
                  </a:cubicBezTo>
                  <a:cubicBezTo>
                    <a:pt x="847" y="20366"/>
                    <a:pt x="847" y="20366"/>
                    <a:pt x="847" y="20366"/>
                  </a:cubicBezTo>
                  <a:cubicBezTo>
                    <a:pt x="847" y="20366"/>
                    <a:pt x="847" y="20674"/>
                    <a:pt x="847" y="20983"/>
                  </a:cubicBezTo>
                  <a:cubicBezTo>
                    <a:pt x="847" y="20983"/>
                    <a:pt x="847" y="20983"/>
                    <a:pt x="847" y="20983"/>
                  </a:cubicBezTo>
                  <a:cubicBezTo>
                    <a:pt x="847" y="20983"/>
                    <a:pt x="847" y="20983"/>
                    <a:pt x="847" y="20983"/>
                  </a:cubicBezTo>
                  <a:cubicBezTo>
                    <a:pt x="847" y="20983"/>
                    <a:pt x="847" y="20983"/>
                    <a:pt x="1059" y="20983"/>
                  </a:cubicBezTo>
                  <a:cubicBezTo>
                    <a:pt x="1059" y="20983"/>
                    <a:pt x="1059" y="20983"/>
                    <a:pt x="1059" y="20983"/>
                  </a:cubicBezTo>
                  <a:cubicBezTo>
                    <a:pt x="1271" y="20674"/>
                    <a:pt x="1271" y="20674"/>
                    <a:pt x="1271" y="20674"/>
                  </a:cubicBezTo>
                  <a:cubicBezTo>
                    <a:pt x="1482" y="20366"/>
                    <a:pt x="1482" y="20366"/>
                    <a:pt x="1482" y="20366"/>
                  </a:cubicBezTo>
                  <a:cubicBezTo>
                    <a:pt x="1906" y="19749"/>
                    <a:pt x="2329" y="19131"/>
                    <a:pt x="3176" y="19131"/>
                  </a:cubicBezTo>
                  <a:cubicBezTo>
                    <a:pt x="5929" y="19131"/>
                    <a:pt x="7200" y="19440"/>
                    <a:pt x="7624" y="20057"/>
                  </a:cubicBezTo>
                  <a:cubicBezTo>
                    <a:pt x="7624" y="20057"/>
                    <a:pt x="8047" y="20057"/>
                    <a:pt x="8259" y="20057"/>
                  </a:cubicBezTo>
                  <a:cubicBezTo>
                    <a:pt x="8259" y="20057"/>
                    <a:pt x="8259" y="20057"/>
                    <a:pt x="8471" y="20057"/>
                  </a:cubicBezTo>
                  <a:cubicBezTo>
                    <a:pt x="8894" y="20057"/>
                    <a:pt x="9318" y="20057"/>
                    <a:pt x="9741" y="20366"/>
                  </a:cubicBezTo>
                  <a:cubicBezTo>
                    <a:pt x="10165" y="20674"/>
                    <a:pt x="10588" y="20983"/>
                    <a:pt x="10800" y="20983"/>
                  </a:cubicBezTo>
                  <a:cubicBezTo>
                    <a:pt x="11012" y="20366"/>
                    <a:pt x="11224" y="20366"/>
                    <a:pt x="11647" y="20674"/>
                  </a:cubicBezTo>
                  <a:cubicBezTo>
                    <a:pt x="11859" y="20983"/>
                    <a:pt x="12282" y="20983"/>
                    <a:pt x="12494" y="20983"/>
                  </a:cubicBezTo>
                  <a:cubicBezTo>
                    <a:pt x="12494" y="20674"/>
                    <a:pt x="12706" y="20674"/>
                    <a:pt x="12918" y="20674"/>
                  </a:cubicBezTo>
                  <a:cubicBezTo>
                    <a:pt x="13341" y="20674"/>
                    <a:pt x="13553" y="20983"/>
                    <a:pt x="13976" y="21291"/>
                  </a:cubicBezTo>
                  <a:cubicBezTo>
                    <a:pt x="13976" y="21291"/>
                    <a:pt x="13976" y="21600"/>
                    <a:pt x="14188" y="21600"/>
                  </a:cubicBezTo>
                  <a:cubicBezTo>
                    <a:pt x="14400" y="21291"/>
                    <a:pt x="14824" y="21291"/>
                    <a:pt x="15035" y="21291"/>
                  </a:cubicBezTo>
                  <a:cubicBezTo>
                    <a:pt x="15459" y="21291"/>
                    <a:pt x="15882" y="21291"/>
                    <a:pt x="16306" y="21600"/>
                  </a:cubicBezTo>
                  <a:cubicBezTo>
                    <a:pt x="16306" y="21600"/>
                    <a:pt x="16306" y="21291"/>
                    <a:pt x="16306" y="21291"/>
                  </a:cubicBezTo>
                  <a:cubicBezTo>
                    <a:pt x="16306" y="20674"/>
                    <a:pt x="16941" y="19749"/>
                    <a:pt x="18000" y="18514"/>
                  </a:cubicBezTo>
                  <a:cubicBezTo>
                    <a:pt x="18000" y="18514"/>
                    <a:pt x="18000" y="18514"/>
                    <a:pt x="18000" y="18514"/>
                  </a:cubicBezTo>
                  <a:cubicBezTo>
                    <a:pt x="18212" y="18514"/>
                    <a:pt x="18212" y="18514"/>
                    <a:pt x="18212" y="18514"/>
                  </a:cubicBezTo>
                  <a:cubicBezTo>
                    <a:pt x="18212" y="18514"/>
                    <a:pt x="18424" y="18514"/>
                    <a:pt x="18424" y="18206"/>
                  </a:cubicBezTo>
                  <a:cubicBezTo>
                    <a:pt x="18424" y="18206"/>
                    <a:pt x="18424" y="18206"/>
                    <a:pt x="18424" y="18206"/>
                  </a:cubicBezTo>
                  <a:cubicBezTo>
                    <a:pt x="18635" y="18206"/>
                    <a:pt x="18635" y="18206"/>
                    <a:pt x="18847" y="18206"/>
                  </a:cubicBezTo>
                  <a:cubicBezTo>
                    <a:pt x="18847" y="18206"/>
                    <a:pt x="18847" y="18206"/>
                    <a:pt x="18847" y="18206"/>
                  </a:cubicBezTo>
                  <a:cubicBezTo>
                    <a:pt x="19059" y="18206"/>
                    <a:pt x="19059" y="18206"/>
                    <a:pt x="19271" y="18206"/>
                  </a:cubicBezTo>
                  <a:cubicBezTo>
                    <a:pt x="19271" y="18206"/>
                    <a:pt x="19271" y="18206"/>
                    <a:pt x="19271" y="18206"/>
                  </a:cubicBezTo>
                  <a:cubicBezTo>
                    <a:pt x="19059" y="17897"/>
                    <a:pt x="19059" y="17897"/>
                    <a:pt x="19059" y="17589"/>
                  </a:cubicBezTo>
                  <a:cubicBezTo>
                    <a:pt x="19059" y="17589"/>
                    <a:pt x="19059" y="17280"/>
                    <a:pt x="19059" y="17280"/>
                  </a:cubicBezTo>
                  <a:cubicBezTo>
                    <a:pt x="18847" y="16663"/>
                    <a:pt x="18847" y="16354"/>
                    <a:pt x="18635" y="15737"/>
                  </a:cubicBezTo>
                  <a:cubicBezTo>
                    <a:pt x="18424" y="14811"/>
                    <a:pt x="18424" y="14194"/>
                    <a:pt x="18635" y="13577"/>
                  </a:cubicBezTo>
                  <a:cubicBezTo>
                    <a:pt x="18847" y="13269"/>
                    <a:pt x="19059" y="12960"/>
                    <a:pt x="19271" y="12960"/>
                  </a:cubicBezTo>
                  <a:cubicBezTo>
                    <a:pt x="19482" y="12960"/>
                    <a:pt x="19694" y="13269"/>
                    <a:pt x="20118" y="13577"/>
                  </a:cubicBezTo>
                  <a:cubicBezTo>
                    <a:pt x="20118" y="13577"/>
                    <a:pt x="20541" y="13577"/>
                    <a:pt x="20541" y="13577"/>
                  </a:cubicBezTo>
                  <a:cubicBezTo>
                    <a:pt x="21388" y="12960"/>
                    <a:pt x="21600" y="12651"/>
                    <a:pt x="21600" y="12651"/>
                  </a:cubicBezTo>
                  <a:cubicBezTo>
                    <a:pt x="21388" y="12343"/>
                    <a:pt x="20965" y="11726"/>
                    <a:pt x="20753" y="11417"/>
                  </a:cubicBezTo>
                  <a:cubicBezTo>
                    <a:pt x="20541" y="11417"/>
                    <a:pt x="20541" y="11417"/>
                    <a:pt x="20541" y="11417"/>
                  </a:cubicBezTo>
                  <a:cubicBezTo>
                    <a:pt x="20118" y="11417"/>
                    <a:pt x="19906" y="10800"/>
                    <a:pt x="19694" y="10491"/>
                  </a:cubicBezTo>
                  <a:cubicBezTo>
                    <a:pt x="19482" y="10183"/>
                    <a:pt x="19271" y="9566"/>
                    <a:pt x="19059" y="9566"/>
                  </a:cubicBezTo>
                  <a:cubicBezTo>
                    <a:pt x="18635" y="9257"/>
                    <a:pt x="18424" y="8640"/>
                    <a:pt x="18212" y="8023"/>
                  </a:cubicBezTo>
                  <a:cubicBezTo>
                    <a:pt x="18212" y="7714"/>
                    <a:pt x="18000" y="7406"/>
                    <a:pt x="18000" y="7406"/>
                  </a:cubicBezTo>
                  <a:cubicBezTo>
                    <a:pt x="17365" y="6789"/>
                    <a:pt x="17365" y="5554"/>
                    <a:pt x="17365" y="4937"/>
                  </a:cubicBezTo>
                  <a:cubicBezTo>
                    <a:pt x="17365" y="4937"/>
                    <a:pt x="17365" y="4629"/>
                    <a:pt x="17365" y="4320"/>
                  </a:cubicBezTo>
                  <a:cubicBezTo>
                    <a:pt x="17365" y="4011"/>
                    <a:pt x="17365" y="3703"/>
                    <a:pt x="17365" y="3394"/>
                  </a:cubicBezTo>
                  <a:cubicBezTo>
                    <a:pt x="17365" y="3086"/>
                    <a:pt x="17365" y="2469"/>
                    <a:pt x="17365" y="2469"/>
                  </a:cubicBezTo>
                  <a:cubicBezTo>
                    <a:pt x="17365" y="2469"/>
                    <a:pt x="17365" y="2469"/>
                    <a:pt x="17365" y="2469"/>
                  </a:cubicBezTo>
                  <a:cubicBezTo>
                    <a:pt x="16941" y="2160"/>
                    <a:pt x="16306" y="1543"/>
                    <a:pt x="15671" y="1543"/>
                  </a:cubicBezTo>
                  <a:cubicBezTo>
                    <a:pt x="15671" y="1543"/>
                    <a:pt x="15671" y="1543"/>
                    <a:pt x="15671" y="1543"/>
                  </a:cubicBezTo>
                  <a:cubicBezTo>
                    <a:pt x="15247" y="1851"/>
                    <a:pt x="14824" y="2160"/>
                    <a:pt x="14612" y="2160"/>
                  </a:cubicBezTo>
                  <a:cubicBezTo>
                    <a:pt x="14400" y="2160"/>
                    <a:pt x="13976" y="1851"/>
                    <a:pt x="13765" y="1234"/>
                  </a:cubicBezTo>
                  <a:cubicBezTo>
                    <a:pt x="13553" y="617"/>
                    <a:pt x="13341" y="617"/>
                    <a:pt x="13129" y="617"/>
                  </a:cubicBezTo>
                  <a:cubicBezTo>
                    <a:pt x="12282" y="926"/>
                    <a:pt x="11647" y="309"/>
                    <a:pt x="11435" y="0"/>
                  </a:cubicBezTo>
                  <a:cubicBezTo>
                    <a:pt x="11435" y="0"/>
                    <a:pt x="11435" y="0"/>
                    <a:pt x="11435" y="0"/>
                  </a:cubicBezTo>
                  <a:cubicBezTo>
                    <a:pt x="11435" y="0"/>
                    <a:pt x="11435" y="0"/>
                    <a:pt x="11435"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19" name="Shape 8919"/>
            <p:cNvSpPr/>
            <p:nvPr/>
          </p:nvSpPr>
          <p:spPr>
            <a:xfrm>
              <a:off x="901436" y="605468"/>
              <a:ext cx="199536" cy="85968"/>
            </a:xfrm>
            <a:custGeom>
              <a:avLst/>
              <a:gdLst/>
              <a:ahLst/>
              <a:cxnLst>
                <a:cxn ang="0">
                  <a:pos x="wd2" y="hd2"/>
                </a:cxn>
                <a:cxn ang="5400000">
                  <a:pos x="wd2" y="hd2"/>
                </a:cxn>
                <a:cxn ang="10800000">
                  <a:pos x="wd2" y="hd2"/>
                </a:cxn>
                <a:cxn ang="16200000">
                  <a:pos x="wd2" y="hd2"/>
                </a:cxn>
              </a:cxnLst>
              <a:rect l="0" t="0" r="r" b="b"/>
              <a:pathLst>
                <a:path w="21348" h="21600" fill="norm" stroke="1" extrusionOk="0">
                  <a:moveTo>
                    <a:pt x="17471" y="20965"/>
                  </a:moveTo>
                  <a:cubicBezTo>
                    <a:pt x="17471" y="20329"/>
                    <a:pt x="17748" y="20329"/>
                    <a:pt x="18025" y="20329"/>
                  </a:cubicBezTo>
                  <a:cubicBezTo>
                    <a:pt x="18302" y="19694"/>
                    <a:pt x="18579" y="19694"/>
                    <a:pt x="18856" y="19694"/>
                  </a:cubicBezTo>
                  <a:cubicBezTo>
                    <a:pt x="18856" y="19694"/>
                    <a:pt x="18856" y="19694"/>
                    <a:pt x="18856" y="19694"/>
                  </a:cubicBezTo>
                  <a:cubicBezTo>
                    <a:pt x="19133" y="19694"/>
                    <a:pt x="19410" y="19694"/>
                    <a:pt x="19410" y="19694"/>
                  </a:cubicBezTo>
                  <a:cubicBezTo>
                    <a:pt x="19686" y="19694"/>
                    <a:pt x="19686" y="19694"/>
                    <a:pt x="19963" y="19694"/>
                  </a:cubicBezTo>
                  <a:cubicBezTo>
                    <a:pt x="19963" y="19694"/>
                    <a:pt x="19963" y="19694"/>
                    <a:pt x="20240" y="19059"/>
                  </a:cubicBezTo>
                  <a:cubicBezTo>
                    <a:pt x="20240" y="18424"/>
                    <a:pt x="20517" y="17788"/>
                    <a:pt x="20794" y="17788"/>
                  </a:cubicBezTo>
                  <a:cubicBezTo>
                    <a:pt x="20794" y="17153"/>
                    <a:pt x="21071" y="17153"/>
                    <a:pt x="21071" y="17153"/>
                  </a:cubicBezTo>
                  <a:cubicBezTo>
                    <a:pt x="21348" y="17153"/>
                    <a:pt x="21348" y="17153"/>
                    <a:pt x="21348" y="17153"/>
                  </a:cubicBezTo>
                  <a:cubicBezTo>
                    <a:pt x="21348" y="17153"/>
                    <a:pt x="21348" y="17153"/>
                    <a:pt x="21348" y="16518"/>
                  </a:cubicBezTo>
                  <a:cubicBezTo>
                    <a:pt x="21348" y="16518"/>
                    <a:pt x="21348" y="16518"/>
                    <a:pt x="21348" y="16518"/>
                  </a:cubicBezTo>
                  <a:cubicBezTo>
                    <a:pt x="21348" y="15247"/>
                    <a:pt x="21071" y="14612"/>
                    <a:pt x="21071" y="13976"/>
                  </a:cubicBezTo>
                  <a:cubicBezTo>
                    <a:pt x="19963" y="12071"/>
                    <a:pt x="19686" y="10165"/>
                    <a:pt x="19963" y="8894"/>
                  </a:cubicBezTo>
                  <a:cubicBezTo>
                    <a:pt x="19963" y="8259"/>
                    <a:pt x="20240" y="6988"/>
                    <a:pt x="19686" y="6353"/>
                  </a:cubicBezTo>
                  <a:cubicBezTo>
                    <a:pt x="19686" y="5718"/>
                    <a:pt x="19410" y="5718"/>
                    <a:pt x="19410" y="5082"/>
                  </a:cubicBezTo>
                  <a:cubicBezTo>
                    <a:pt x="19410" y="5082"/>
                    <a:pt x="19410" y="5082"/>
                    <a:pt x="19133" y="5082"/>
                  </a:cubicBezTo>
                  <a:cubicBezTo>
                    <a:pt x="19133" y="4447"/>
                    <a:pt x="19133" y="4447"/>
                    <a:pt x="19133" y="4447"/>
                  </a:cubicBezTo>
                  <a:cubicBezTo>
                    <a:pt x="18025" y="4447"/>
                    <a:pt x="17194" y="4447"/>
                    <a:pt x="16917" y="3812"/>
                  </a:cubicBezTo>
                  <a:cubicBezTo>
                    <a:pt x="16917" y="3812"/>
                    <a:pt x="16640" y="3812"/>
                    <a:pt x="16640" y="3812"/>
                  </a:cubicBezTo>
                  <a:cubicBezTo>
                    <a:pt x="16640" y="4447"/>
                    <a:pt x="16640" y="4447"/>
                    <a:pt x="16640" y="4447"/>
                  </a:cubicBezTo>
                  <a:cubicBezTo>
                    <a:pt x="16086" y="4447"/>
                    <a:pt x="14979" y="3176"/>
                    <a:pt x="13317" y="0"/>
                  </a:cubicBezTo>
                  <a:cubicBezTo>
                    <a:pt x="13040" y="0"/>
                    <a:pt x="13040" y="0"/>
                    <a:pt x="13040" y="0"/>
                  </a:cubicBezTo>
                  <a:cubicBezTo>
                    <a:pt x="13040" y="0"/>
                    <a:pt x="13040" y="0"/>
                    <a:pt x="12486" y="0"/>
                  </a:cubicBezTo>
                  <a:cubicBezTo>
                    <a:pt x="12486" y="0"/>
                    <a:pt x="12210" y="0"/>
                    <a:pt x="12210" y="0"/>
                  </a:cubicBezTo>
                  <a:cubicBezTo>
                    <a:pt x="11933" y="0"/>
                    <a:pt x="11933" y="0"/>
                    <a:pt x="11933" y="0"/>
                  </a:cubicBezTo>
                  <a:cubicBezTo>
                    <a:pt x="11933" y="0"/>
                    <a:pt x="11656" y="0"/>
                    <a:pt x="11656" y="0"/>
                  </a:cubicBezTo>
                  <a:cubicBezTo>
                    <a:pt x="11379" y="0"/>
                    <a:pt x="11379" y="0"/>
                    <a:pt x="11379" y="0"/>
                  </a:cubicBezTo>
                  <a:cubicBezTo>
                    <a:pt x="11102" y="0"/>
                    <a:pt x="11102" y="0"/>
                    <a:pt x="10825" y="0"/>
                  </a:cubicBezTo>
                  <a:cubicBezTo>
                    <a:pt x="10825" y="0"/>
                    <a:pt x="10825" y="0"/>
                    <a:pt x="10825" y="0"/>
                  </a:cubicBezTo>
                  <a:cubicBezTo>
                    <a:pt x="10548" y="0"/>
                    <a:pt x="10548" y="0"/>
                    <a:pt x="10271" y="0"/>
                  </a:cubicBezTo>
                  <a:cubicBezTo>
                    <a:pt x="9994" y="635"/>
                    <a:pt x="10271" y="1271"/>
                    <a:pt x="10271" y="2541"/>
                  </a:cubicBezTo>
                  <a:cubicBezTo>
                    <a:pt x="10271" y="3812"/>
                    <a:pt x="10271" y="4447"/>
                    <a:pt x="10271" y="5718"/>
                  </a:cubicBezTo>
                  <a:cubicBezTo>
                    <a:pt x="10271" y="8894"/>
                    <a:pt x="9440" y="10165"/>
                    <a:pt x="8056" y="10165"/>
                  </a:cubicBezTo>
                  <a:cubicBezTo>
                    <a:pt x="7779" y="10165"/>
                    <a:pt x="7779" y="10165"/>
                    <a:pt x="7502" y="10165"/>
                  </a:cubicBezTo>
                  <a:cubicBezTo>
                    <a:pt x="7502" y="10165"/>
                    <a:pt x="7225" y="10165"/>
                    <a:pt x="7225" y="10165"/>
                  </a:cubicBezTo>
                  <a:cubicBezTo>
                    <a:pt x="6394" y="10165"/>
                    <a:pt x="5563" y="6988"/>
                    <a:pt x="4456" y="3176"/>
                  </a:cubicBezTo>
                  <a:cubicBezTo>
                    <a:pt x="4179" y="3176"/>
                    <a:pt x="4179" y="2541"/>
                    <a:pt x="4179" y="1906"/>
                  </a:cubicBezTo>
                  <a:cubicBezTo>
                    <a:pt x="3902" y="2541"/>
                    <a:pt x="3071" y="3176"/>
                    <a:pt x="2517" y="4447"/>
                  </a:cubicBezTo>
                  <a:cubicBezTo>
                    <a:pt x="2240" y="4447"/>
                    <a:pt x="1963" y="5082"/>
                    <a:pt x="1686" y="5718"/>
                  </a:cubicBezTo>
                  <a:cubicBezTo>
                    <a:pt x="1410" y="5718"/>
                    <a:pt x="1410" y="6353"/>
                    <a:pt x="1133" y="7624"/>
                  </a:cubicBezTo>
                  <a:cubicBezTo>
                    <a:pt x="1133" y="8894"/>
                    <a:pt x="1133" y="10165"/>
                    <a:pt x="579" y="10800"/>
                  </a:cubicBezTo>
                  <a:cubicBezTo>
                    <a:pt x="25" y="12071"/>
                    <a:pt x="-252" y="13341"/>
                    <a:pt x="302" y="15882"/>
                  </a:cubicBezTo>
                  <a:cubicBezTo>
                    <a:pt x="302" y="15882"/>
                    <a:pt x="302" y="15882"/>
                    <a:pt x="302" y="15882"/>
                  </a:cubicBezTo>
                  <a:cubicBezTo>
                    <a:pt x="302" y="15882"/>
                    <a:pt x="579" y="15882"/>
                    <a:pt x="856" y="15882"/>
                  </a:cubicBezTo>
                  <a:cubicBezTo>
                    <a:pt x="856" y="15882"/>
                    <a:pt x="856" y="15882"/>
                    <a:pt x="856" y="15882"/>
                  </a:cubicBezTo>
                  <a:cubicBezTo>
                    <a:pt x="1133" y="15882"/>
                    <a:pt x="1133" y="15247"/>
                    <a:pt x="1410" y="15247"/>
                  </a:cubicBezTo>
                  <a:cubicBezTo>
                    <a:pt x="1410" y="15247"/>
                    <a:pt x="1410" y="15247"/>
                    <a:pt x="1410" y="15247"/>
                  </a:cubicBezTo>
                  <a:cubicBezTo>
                    <a:pt x="1686" y="15247"/>
                    <a:pt x="1686" y="15247"/>
                    <a:pt x="1686" y="15247"/>
                  </a:cubicBezTo>
                  <a:cubicBezTo>
                    <a:pt x="1686" y="15247"/>
                    <a:pt x="1686" y="15247"/>
                    <a:pt x="1686" y="15247"/>
                  </a:cubicBezTo>
                  <a:cubicBezTo>
                    <a:pt x="1963" y="15247"/>
                    <a:pt x="1963" y="14612"/>
                    <a:pt x="1963" y="14612"/>
                  </a:cubicBezTo>
                  <a:cubicBezTo>
                    <a:pt x="2517" y="13976"/>
                    <a:pt x="3071" y="13976"/>
                    <a:pt x="3625" y="13976"/>
                  </a:cubicBezTo>
                  <a:cubicBezTo>
                    <a:pt x="4456" y="13976"/>
                    <a:pt x="5286" y="13976"/>
                    <a:pt x="5840" y="13976"/>
                  </a:cubicBezTo>
                  <a:cubicBezTo>
                    <a:pt x="6394" y="14612"/>
                    <a:pt x="6671" y="14612"/>
                    <a:pt x="6948" y="14612"/>
                  </a:cubicBezTo>
                  <a:cubicBezTo>
                    <a:pt x="7225" y="14612"/>
                    <a:pt x="7502" y="14612"/>
                    <a:pt x="7779" y="14612"/>
                  </a:cubicBezTo>
                  <a:cubicBezTo>
                    <a:pt x="8886" y="14612"/>
                    <a:pt x="9994" y="15247"/>
                    <a:pt x="10548" y="14612"/>
                  </a:cubicBezTo>
                  <a:cubicBezTo>
                    <a:pt x="10825" y="14612"/>
                    <a:pt x="11102" y="14612"/>
                    <a:pt x="11102" y="14612"/>
                  </a:cubicBezTo>
                  <a:cubicBezTo>
                    <a:pt x="11933" y="14612"/>
                    <a:pt x="12210" y="15247"/>
                    <a:pt x="12486" y="15882"/>
                  </a:cubicBezTo>
                  <a:cubicBezTo>
                    <a:pt x="12486" y="15882"/>
                    <a:pt x="12486" y="15882"/>
                    <a:pt x="12486" y="15882"/>
                  </a:cubicBezTo>
                  <a:cubicBezTo>
                    <a:pt x="12486" y="15882"/>
                    <a:pt x="12763" y="15882"/>
                    <a:pt x="12763" y="15882"/>
                  </a:cubicBezTo>
                  <a:cubicBezTo>
                    <a:pt x="13871" y="15882"/>
                    <a:pt x="15256" y="18424"/>
                    <a:pt x="15810" y="19694"/>
                  </a:cubicBezTo>
                  <a:cubicBezTo>
                    <a:pt x="16086" y="20329"/>
                    <a:pt x="16363" y="20329"/>
                    <a:pt x="16640" y="20965"/>
                  </a:cubicBezTo>
                  <a:cubicBezTo>
                    <a:pt x="16640" y="20965"/>
                    <a:pt x="16640" y="20965"/>
                    <a:pt x="16640" y="21600"/>
                  </a:cubicBezTo>
                  <a:cubicBezTo>
                    <a:pt x="16917" y="21600"/>
                    <a:pt x="16917" y="21600"/>
                    <a:pt x="16917" y="21600"/>
                  </a:cubicBezTo>
                  <a:cubicBezTo>
                    <a:pt x="17194" y="21600"/>
                    <a:pt x="17194" y="20965"/>
                    <a:pt x="17471" y="20965"/>
                  </a:cubicBezTo>
                  <a:cubicBezTo>
                    <a:pt x="17471" y="20965"/>
                    <a:pt x="17471" y="20965"/>
                    <a:pt x="17471" y="2096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0" name="Shape 8920"/>
            <p:cNvSpPr/>
            <p:nvPr/>
          </p:nvSpPr>
          <p:spPr>
            <a:xfrm>
              <a:off x="901773" y="670595"/>
              <a:ext cx="153437" cy="87079"/>
            </a:xfrm>
            <a:custGeom>
              <a:avLst/>
              <a:gdLst/>
              <a:ahLst/>
              <a:cxnLst>
                <a:cxn ang="0">
                  <a:pos x="wd2" y="hd2"/>
                </a:cxn>
                <a:cxn ang="5400000">
                  <a:pos x="wd2" y="hd2"/>
                </a:cxn>
                <a:cxn ang="10800000">
                  <a:pos x="wd2" y="hd2"/>
                </a:cxn>
                <a:cxn ang="16200000">
                  <a:pos x="wd2" y="hd2"/>
                </a:cxn>
              </a:cxnLst>
              <a:rect l="0" t="0" r="r" b="b"/>
              <a:pathLst>
                <a:path w="21600" h="21235" fill="norm" stroke="1" extrusionOk="0">
                  <a:moveTo>
                    <a:pt x="7322" y="18000"/>
                  </a:moveTo>
                  <a:cubicBezTo>
                    <a:pt x="8054" y="18000"/>
                    <a:pt x="8786" y="18600"/>
                    <a:pt x="9519" y="19200"/>
                  </a:cubicBezTo>
                  <a:cubicBezTo>
                    <a:pt x="9519" y="19200"/>
                    <a:pt x="9519" y="19200"/>
                    <a:pt x="9519" y="19200"/>
                  </a:cubicBezTo>
                  <a:cubicBezTo>
                    <a:pt x="9519" y="19200"/>
                    <a:pt x="9885" y="19800"/>
                    <a:pt x="9885" y="19800"/>
                  </a:cubicBezTo>
                  <a:cubicBezTo>
                    <a:pt x="9885" y="19800"/>
                    <a:pt x="9885" y="19800"/>
                    <a:pt x="9885" y="19800"/>
                  </a:cubicBezTo>
                  <a:cubicBezTo>
                    <a:pt x="9885" y="19800"/>
                    <a:pt x="10251" y="19800"/>
                    <a:pt x="10251" y="20400"/>
                  </a:cubicBezTo>
                  <a:cubicBezTo>
                    <a:pt x="10251" y="20400"/>
                    <a:pt x="10251" y="20400"/>
                    <a:pt x="10251" y="20400"/>
                  </a:cubicBezTo>
                  <a:cubicBezTo>
                    <a:pt x="10251" y="20400"/>
                    <a:pt x="10251" y="20400"/>
                    <a:pt x="10617" y="20400"/>
                  </a:cubicBezTo>
                  <a:cubicBezTo>
                    <a:pt x="10617" y="21000"/>
                    <a:pt x="10617" y="21000"/>
                    <a:pt x="10617" y="21000"/>
                  </a:cubicBezTo>
                  <a:cubicBezTo>
                    <a:pt x="10617" y="21000"/>
                    <a:pt x="10617" y="21000"/>
                    <a:pt x="10617" y="21000"/>
                  </a:cubicBezTo>
                  <a:cubicBezTo>
                    <a:pt x="10617" y="21000"/>
                    <a:pt x="10617" y="21000"/>
                    <a:pt x="10617" y="21000"/>
                  </a:cubicBezTo>
                  <a:cubicBezTo>
                    <a:pt x="10983" y="21000"/>
                    <a:pt x="10983" y="21000"/>
                    <a:pt x="10983" y="21000"/>
                  </a:cubicBezTo>
                  <a:cubicBezTo>
                    <a:pt x="11349" y="21000"/>
                    <a:pt x="11349" y="21000"/>
                    <a:pt x="11349" y="21000"/>
                  </a:cubicBezTo>
                  <a:cubicBezTo>
                    <a:pt x="11715" y="21000"/>
                    <a:pt x="11715" y="21000"/>
                    <a:pt x="11715" y="21000"/>
                  </a:cubicBezTo>
                  <a:cubicBezTo>
                    <a:pt x="11715" y="21000"/>
                    <a:pt x="11715" y="21000"/>
                    <a:pt x="12081" y="21000"/>
                  </a:cubicBezTo>
                  <a:cubicBezTo>
                    <a:pt x="12081" y="21000"/>
                    <a:pt x="12081" y="21000"/>
                    <a:pt x="12081" y="21000"/>
                  </a:cubicBezTo>
                  <a:cubicBezTo>
                    <a:pt x="12447" y="21000"/>
                    <a:pt x="12447" y="21000"/>
                    <a:pt x="12447" y="21000"/>
                  </a:cubicBezTo>
                  <a:cubicBezTo>
                    <a:pt x="12447" y="21000"/>
                    <a:pt x="12447" y="21000"/>
                    <a:pt x="12447" y="21000"/>
                  </a:cubicBezTo>
                  <a:cubicBezTo>
                    <a:pt x="12814" y="21000"/>
                    <a:pt x="12814" y="21000"/>
                    <a:pt x="12814" y="21000"/>
                  </a:cubicBezTo>
                  <a:cubicBezTo>
                    <a:pt x="12814" y="21000"/>
                    <a:pt x="12814" y="21000"/>
                    <a:pt x="12814" y="21000"/>
                  </a:cubicBezTo>
                  <a:cubicBezTo>
                    <a:pt x="12814" y="21000"/>
                    <a:pt x="12814" y="21000"/>
                    <a:pt x="12814" y="21000"/>
                  </a:cubicBezTo>
                  <a:cubicBezTo>
                    <a:pt x="13180" y="21000"/>
                    <a:pt x="13180" y="21000"/>
                    <a:pt x="13180" y="21000"/>
                  </a:cubicBezTo>
                  <a:cubicBezTo>
                    <a:pt x="13180" y="21000"/>
                    <a:pt x="13180" y="21000"/>
                    <a:pt x="13180" y="21000"/>
                  </a:cubicBezTo>
                  <a:cubicBezTo>
                    <a:pt x="13180" y="21000"/>
                    <a:pt x="13180" y="21000"/>
                    <a:pt x="13180" y="21000"/>
                  </a:cubicBezTo>
                  <a:cubicBezTo>
                    <a:pt x="13180" y="21000"/>
                    <a:pt x="13180" y="21000"/>
                    <a:pt x="13180" y="21000"/>
                  </a:cubicBezTo>
                  <a:cubicBezTo>
                    <a:pt x="13546" y="21600"/>
                    <a:pt x="13912" y="21000"/>
                    <a:pt x="14644" y="19800"/>
                  </a:cubicBezTo>
                  <a:cubicBezTo>
                    <a:pt x="15376" y="18600"/>
                    <a:pt x="16841" y="18000"/>
                    <a:pt x="17573" y="18000"/>
                  </a:cubicBezTo>
                  <a:cubicBezTo>
                    <a:pt x="17573" y="18000"/>
                    <a:pt x="17573" y="17400"/>
                    <a:pt x="17573" y="16800"/>
                  </a:cubicBezTo>
                  <a:cubicBezTo>
                    <a:pt x="17573" y="16800"/>
                    <a:pt x="17573" y="16200"/>
                    <a:pt x="17573" y="16200"/>
                  </a:cubicBezTo>
                  <a:cubicBezTo>
                    <a:pt x="17939" y="14400"/>
                    <a:pt x="19037" y="12600"/>
                    <a:pt x="19769" y="12000"/>
                  </a:cubicBezTo>
                  <a:cubicBezTo>
                    <a:pt x="20136" y="12000"/>
                    <a:pt x="20136" y="12000"/>
                    <a:pt x="20136" y="12000"/>
                  </a:cubicBezTo>
                  <a:cubicBezTo>
                    <a:pt x="20502" y="12000"/>
                    <a:pt x="20502" y="11400"/>
                    <a:pt x="20502" y="11400"/>
                  </a:cubicBezTo>
                  <a:cubicBezTo>
                    <a:pt x="20868" y="10800"/>
                    <a:pt x="20868" y="10200"/>
                    <a:pt x="21600" y="10200"/>
                  </a:cubicBezTo>
                  <a:cubicBezTo>
                    <a:pt x="21600" y="9600"/>
                    <a:pt x="21600" y="9600"/>
                    <a:pt x="21600" y="9000"/>
                  </a:cubicBezTo>
                  <a:cubicBezTo>
                    <a:pt x="21600" y="8400"/>
                    <a:pt x="21600" y="7800"/>
                    <a:pt x="21600" y="7800"/>
                  </a:cubicBezTo>
                  <a:cubicBezTo>
                    <a:pt x="21600" y="7800"/>
                    <a:pt x="21600" y="7200"/>
                    <a:pt x="21600" y="7200"/>
                  </a:cubicBezTo>
                  <a:cubicBezTo>
                    <a:pt x="21600" y="7200"/>
                    <a:pt x="21600" y="7200"/>
                    <a:pt x="21600" y="7200"/>
                  </a:cubicBezTo>
                  <a:cubicBezTo>
                    <a:pt x="21600" y="6600"/>
                    <a:pt x="21600" y="6600"/>
                    <a:pt x="21234" y="6600"/>
                  </a:cubicBezTo>
                  <a:cubicBezTo>
                    <a:pt x="21234" y="6600"/>
                    <a:pt x="21234" y="6600"/>
                    <a:pt x="20868" y="6000"/>
                  </a:cubicBezTo>
                  <a:cubicBezTo>
                    <a:pt x="20502" y="6000"/>
                    <a:pt x="20502" y="5400"/>
                    <a:pt x="20136" y="5400"/>
                  </a:cubicBezTo>
                  <a:cubicBezTo>
                    <a:pt x="18671" y="3000"/>
                    <a:pt x="17573" y="1800"/>
                    <a:pt x="16841" y="1800"/>
                  </a:cubicBezTo>
                  <a:cubicBezTo>
                    <a:pt x="16475" y="1800"/>
                    <a:pt x="16475" y="1800"/>
                    <a:pt x="16475" y="1800"/>
                  </a:cubicBezTo>
                  <a:cubicBezTo>
                    <a:pt x="16475" y="1800"/>
                    <a:pt x="16475" y="1800"/>
                    <a:pt x="16475" y="1800"/>
                  </a:cubicBezTo>
                  <a:cubicBezTo>
                    <a:pt x="16475" y="1800"/>
                    <a:pt x="16475" y="1800"/>
                    <a:pt x="16475" y="1800"/>
                  </a:cubicBezTo>
                  <a:cubicBezTo>
                    <a:pt x="16108" y="1800"/>
                    <a:pt x="15742" y="1800"/>
                    <a:pt x="15376" y="1200"/>
                  </a:cubicBezTo>
                  <a:cubicBezTo>
                    <a:pt x="15376" y="1200"/>
                    <a:pt x="15376" y="1200"/>
                    <a:pt x="15376" y="600"/>
                  </a:cubicBezTo>
                  <a:cubicBezTo>
                    <a:pt x="15010" y="600"/>
                    <a:pt x="15010" y="600"/>
                    <a:pt x="15010" y="600"/>
                  </a:cubicBezTo>
                  <a:cubicBezTo>
                    <a:pt x="15010" y="600"/>
                    <a:pt x="15010" y="600"/>
                    <a:pt x="15010" y="600"/>
                  </a:cubicBezTo>
                  <a:cubicBezTo>
                    <a:pt x="15010" y="600"/>
                    <a:pt x="15010" y="600"/>
                    <a:pt x="14644" y="600"/>
                  </a:cubicBezTo>
                  <a:cubicBezTo>
                    <a:pt x="14644" y="600"/>
                    <a:pt x="14644" y="600"/>
                    <a:pt x="14644" y="600"/>
                  </a:cubicBezTo>
                  <a:cubicBezTo>
                    <a:pt x="13912" y="600"/>
                    <a:pt x="13180" y="1200"/>
                    <a:pt x="12447" y="1200"/>
                  </a:cubicBezTo>
                  <a:cubicBezTo>
                    <a:pt x="11715" y="1200"/>
                    <a:pt x="10983" y="600"/>
                    <a:pt x="10251" y="600"/>
                  </a:cubicBezTo>
                  <a:cubicBezTo>
                    <a:pt x="9153" y="600"/>
                    <a:pt x="8786" y="600"/>
                    <a:pt x="7688" y="0"/>
                  </a:cubicBezTo>
                  <a:cubicBezTo>
                    <a:pt x="6590" y="0"/>
                    <a:pt x="5858" y="0"/>
                    <a:pt x="4759" y="0"/>
                  </a:cubicBezTo>
                  <a:cubicBezTo>
                    <a:pt x="4027" y="0"/>
                    <a:pt x="3661" y="0"/>
                    <a:pt x="3295" y="0"/>
                  </a:cubicBezTo>
                  <a:cubicBezTo>
                    <a:pt x="3295" y="600"/>
                    <a:pt x="2929" y="600"/>
                    <a:pt x="2929" y="600"/>
                  </a:cubicBezTo>
                  <a:cubicBezTo>
                    <a:pt x="2929" y="600"/>
                    <a:pt x="2563" y="1200"/>
                    <a:pt x="2563" y="1200"/>
                  </a:cubicBezTo>
                  <a:cubicBezTo>
                    <a:pt x="2563" y="1200"/>
                    <a:pt x="2197" y="1200"/>
                    <a:pt x="2197" y="1200"/>
                  </a:cubicBezTo>
                  <a:cubicBezTo>
                    <a:pt x="2197" y="1200"/>
                    <a:pt x="1831" y="1200"/>
                    <a:pt x="1831" y="1200"/>
                  </a:cubicBezTo>
                  <a:cubicBezTo>
                    <a:pt x="1464" y="1200"/>
                    <a:pt x="1464" y="1800"/>
                    <a:pt x="1098" y="1800"/>
                  </a:cubicBezTo>
                  <a:cubicBezTo>
                    <a:pt x="1098" y="1800"/>
                    <a:pt x="1098" y="1800"/>
                    <a:pt x="732" y="1800"/>
                  </a:cubicBezTo>
                  <a:cubicBezTo>
                    <a:pt x="732" y="1800"/>
                    <a:pt x="732" y="1800"/>
                    <a:pt x="732" y="1800"/>
                  </a:cubicBezTo>
                  <a:cubicBezTo>
                    <a:pt x="1098" y="4200"/>
                    <a:pt x="1098" y="6600"/>
                    <a:pt x="0" y="8400"/>
                  </a:cubicBezTo>
                  <a:cubicBezTo>
                    <a:pt x="366" y="8400"/>
                    <a:pt x="732" y="8400"/>
                    <a:pt x="1098" y="8400"/>
                  </a:cubicBezTo>
                  <a:cubicBezTo>
                    <a:pt x="1464" y="8400"/>
                    <a:pt x="2197" y="8400"/>
                    <a:pt x="2563" y="9600"/>
                  </a:cubicBezTo>
                  <a:cubicBezTo>
                    <a:pt x="2929" y="10200"/>
                    <a:pt x="3661" y="10800"/>
                    <a:pt x="4027" y="10800"/>
                  </a:cubicBezTo>
                  <a:cubicBezTo>
                    <a:pt x="4393" y="10800"/>
                    <a:pt x="4759" y="10800"/>
                    <a:pt x="4759" y="10800"/>
                  </a:cubicBezTo>
                  <a:cubicBezTo>
                    <a:pt x="5858" y="10800"/>
                    <a:pt x="7688" y="12000"/>
                    <a:pt x="7688" y="13800"/>
                  </a:cubicBezTo>
                  <a:cubicBezTo>
                    <a:pt x="7688" y="14400"/>
                    <a:pt x="7688" y="15000"/>
                    <a:pt x="7322" y="15600"/>
                  </a:cubicBezTo>
                  <a:cubicBezTo>
                    <a:pt x="7322" y="16200"/>
                    <a:pt x="7322" y="17400"/>
                    <a:pt x="7322" y="1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1" name="Shape 8921"/>
            <p:cNvSpPr/>
            <p:nvPr/>
          </p:nvSpPr>
          <p:spPr>
            <a:xfrm>
              <a:off x="484535" y="1004697"/>
              <a:ext cx="113059" cy="56662"/>
            </a:xfrm>
            <a:custGeom>
              <a:avLst/>
              <a:gdLst/>
              <a:ahLst/>
              <a:cxnLst>
                <a:cxn ang="0">
                  <a:pos x="wd2" y="hd2"/>
                </a:cxn>
                <a:cxn ang="5400000">
                  <a:pos x="wd2" y="hd2"/>
                </a:cxn>
                <a:cxn ang="10800000">
                  <a:pos x="wd2" y="hd2"/>
                </a:cxn>
                <a:cxn ang="16200000">
                  <a:pos x="wd2" y="hd2"/>
                </a:cxn>
              </a:cxnLst>
              <a:rect l="0" t="0" r="r" b="b"/>
              <a:pathLst>
                <a:path w="21600" h="21355" fill="norm" stroke="1" extrusionOk="0">
                  <a:moveTo>
                    <a:pt x="4418" y="21355"/>
                  </a:moveTo>
                  <a:cubicBezTo>
                    <a:pt x="4909" y="21355"/>
                    <a:pt x="5400" y="21355"/>
                    <a:pt x="5400" y="21355"/>
                  </a:cubicBezTo>
                  <a:cubicBezTo>
                    <a:pt x="5400" y="21355"/>
                    <a:pt x="5891" y="21355"/>
                    <a:pt x="5891" y="21355"/>
                  </a:cubicBezTo>
                  <a:cubicBezTo>
                    <a:pt x="5891" y="21355"/>
                    <a:pt x="6382" y="21355"/>
                    <a:pt x="6873" y="21355"/>
                  </a:cubicBezTo>
                  <a:cubicBezTo>
                    <a:pt x="6873" y="21355"/>
                    <a:pt x="6873" y="21355"/>
                    <a:pt x="6873" y="21355"/>
                  </a:cubicBezTo>
                  <a:cubicBezTo>
                    <a:pt x="6873" y="21355"/>
                    <a:pt x="7364" y="21355"/>
                    <a:pt x="7364" y="21355"/>
                  </a:cubicBezTo>
                  <a:cubicBezTo>
                    <a:pt x="7364" y="21355"/>
                    <a:pt x="7364" y="21355"/>
                    <a:pt x="7855" y="21355"/>
                  </a:cubicBezTo>
                  <a:cubicBezTo>
                    <a:pt x="7855" y="21355"/>
                    <a:pt x="7855" y="21355"/>
                    <a:pt x="8345" y="21355"/>
                  </a:cubicBezTo>
                  <a:cubicBezTo>
                    <a:pt x="8345" y="21355"/>
                    <a:pt x="9327" y="18410"/>
                    <a:pt x="9327" y="17428"/>
                  </a:cubicBezTo>
                  <a:cubicBezTo>
                    <a:pt x="9818" y="15464"/>
                    <a:pt x="10309" y="14482"/>
                    <a:pt x="10309" y="13500"/>
                  </a:cubicBezTo>
                  <a:cubicBezTo>
                    <a:pt x="10800" y="13500"/>
                    <a:pt x="10800" y="13500"/>
                    <a:pt x="10800" y="13500"/>
                  </a:cubicBezTo>
                  <a:cubicBezTo>
                    <a:pt x="11291" y="13500"/>
                    <a:pt x="11291" y="13500"/>
                    <a:pt x="11291" y="13500"/>
                  </a:cubicBezTo>
                  <a:cubicBezTo>
                    <a:pt x="11782" y="13500"/>
                    <a:pt x="12273" y="14482"/>
                    <a:pt x="13255" y="17428"/>
                  </a:cubicBezTo>
                  <a:cubicBezTo>
                    <a:pt x="13745" y="18410"/>
                    <a:pt x="14236" y="20373"/>
                    <a:pt x="14727" y="21355"/>
                  </a:cubicBezTo>
                  <a:cubicBezTo>
                    <a:pt x="14727" y="20373"/>
                    <a:pt x="14727" y="19391"/>
                    <a:pt x="14727" y="19391"/>
                  </a:cubicBezTo>
                  <a:cubicBezTo>
                    <a:pt x="14727" y="16446"/>
                    <a:pt x="15709" y="14482"/>
                    <a:pt x="17182" y="14482"/>
                  </a:cubicBezTo>
                  <a:cubicBezTo>
                    <a:pt x="17182" y="14482"/>
                    <a:pt x="17673" y="14482"/>
                    <a:pt x="17673" y="14482"/>
                  </a:cubicBezTo>
                  <a:cubicBezTo>
                    <a:pt x="18164" y="14482"/>
                    <a:pt x="18655" y="15464"/>
                    <a:pt x="19145" y="15464"/>
                  </a:cubicBezTo>
                  <a:cubicBezTo>
                    <a:pt x="19145" y="12519"/>
                    <a:pt x="20127" y="11537"/>
                    <a:pt x="21600" y="12519"/>
                  </a:cubicBezTo>
                  <a:cubicBezTo>
                    <a:pt x="21600" y="12519"/>
                    <a:pt x="21600" y="12519"/>
                    <a:pt x="21600" y="12519"/>
                  </a:cubicBezTo>
                  <a:cubicBezTo>
                    <a:pt x="21600" y="11537"/>
                    <a:pt x="21600" y="11537"/>
                    <a:pt x="21600" y="11537"/>
                  </a:cubicBezTo>
                  <a:cubicBezTo>
                    <a:pt x="21600" y="11537"/>
                    <a:pt x="21600" y="11537"/>
                    <a:pt x="21600" y="11537"/>
                  </a:cubicBezTo>
                  <a:cubicBezTo>
                    <a:pt x="21600" y="11537"/>
                    <a:pt x="21600" y="11537"/>
                    <a:pt x="21600" y="11537"/>
                  </a:cubicBezTo>
                  <a:cubicBezTo>
                    <a:pt x="21600" y="10555"/>
                    <a:pt x="21600" y="10555"/>
                    <a:pt x="21600" y="10555"/>
                  </a:cubicBezTo>
                  <a:cubicBezTo>
                    <a:pt x="21600" y="10555"/>
                    <a:pt x="21600" y="10555"/>
                    <a:pt x="21600" y="10555"/>
                  </a:cubicBezTo>
                  <a:cubicBezTo>
                    <a:pt x="21600" y="10555"/>
                    <a:pt x="21600" y="10555"/>
                    <a:pt x="21600" y="10555"/>
                  </a:cubicBezTo>
                  <a:cubicBezTo>
                    <a:pt x="21600" y="10555"/>
                    <a:pt x="21600" y="10555"/>
                    <a:pt x="21109" y="10555"/>
                  </a:cubicBezTo>
                  <a:cubicBezTo>
                    <a:pt x="21109" y="10555"/>
                    <a:pt x="21109" y="10555"/>
                    <a:pt x="21109" y="10555"/>
                  </a:cubicBezTo>
                  <a:cubicBezTo>
                    <a:pt x="21109" y="10555"/>
                    <a:pt x="20618" y="10555"/>
                    <a:pt x="20618" y="10555"/>
                  </a:cubicBezTo>
                  <a:cubicBezTo>
                    <a:pt x="19636" y="10555"/>
                    <a:pt x="18655" y="9573"/>
                    <a:pt x="18164" y="8591"/>
                  </a:cubicBezTo>
                  <a:cubicBezTo>
                    <a:pt x="18164" y="8591"/>
                    <a:pt x="18164" y="8591"/>
                    <a:pt x="17673" y="8591"/>
                  </a:cubicBezTo>
                  <a:cubicBezTo>
                    <a:pt x="17673" y="8591"/>
                    <a:pt x="17673" y="8591"/>
                    <a:pt x="17673" y="8591"/>
                  </a:cubicBezTo>
                  <a:cubicBezTo>
                    <a:pt x="17673" y="7610"/>
                    <a:pt x="17673" y="7610"/>
                    <a:pt x="17673" y="7610"/>
                  </a:cubicBezTo>
                  <a:cubicBezTo>
                    <a:pt x="17673" y="7610"/>
                    <a:pt x="17182" y="7610"/>
                    <a:pt x="17182" y="7610"/>
                  </a:cubicBezTo>
                  <a:cubicBezTo>
                    <a:pt x="17182" y="6628"/>
                    <a:pt x="17182" y="6628"/>
                    <a:pt x="17182" y="6628"/>
                  </a:cubicBezTo>
                  <a:cubicBezTo>
                    <a:pt x="17182" y="6628"/>
                    <a:pt x="17182" y="5646"/>
                    <a:pt x="17182" y="5646"/>
                  </a:cubicBezTo>
                  <a:cubicBezTo>
                    <a:pt x="17182" y="5646"/>
                    <a:pt x="17182" y="5646"/>
                    <a:pt x="17182" y="5646"/>
                  </a:cubicBezTo>
                  <a:cubicBezTo>
                    <a:pt x="17182" y="4664"/>
                    <a:pt x="17182" y="4664"/>
                    <a:pt x="17182" y="3682"/>
                  </a:cubicBezTo>
                  <a:cubicBezTo>
                    <a:pt x="17182" y="3682"/>
                    <a:pt x="17182" y="3682"/>
                    <a:pt x="17182" y="3682"/>
                  </a:cubicBezTo>
                  <a:cubicBezTo>
                    <a:pt x="17182" y="3682"/>
                    <a:pt x="17182" y="2700"/>
                    <a:pt x="17182" y="2700"/>
                  </a:cubicBezTo>
                  <a:cubicBezTo>
                    <a:pt x="17182" y="2700"/>
                    <a:pt x="17182" y="2700"/>
                    <a:pt x="17182" y="2700"/>
                  </a:cubicBezTo>
                  <a:cubicBezTo>
                    <a:pt x="17182" y="2700"/>
                    <a:pt x="17182" y="1719"/>
                    <a:pt x="17182" y="1719"/>
                  </a:cubicBezTo>
                  <a:cubicBezTo>
                    <a:pt x="16691" y="1719"/>
                    <a:pt x="16200" y="1719"/>
                    <a:pt x="15709" y="737"/>
                  </a:cubicBezTo>
                  <a:cubicBezTo>
                    <a:pt x="15709" y="737"/>
                    <a:pt x="15709" y="737"/>
                    <a:pt x="15709" y="737"/>
                  </a:cubicBezTo>
                  <a:cubicBezTo>
                    <a:pt x="15218" y="737"/>
                    <a:pt x="14727" y="737"/>
                    <a:pt x="14727" y="737"/>
                  </a:cubicBezTo>
                  <a:cubicBezTo>
                    <a:pt x="13255" y="-245"/>
                    <a:pt x="12764" y="-245"/>
                    <a:pt x="11782" y="737"/>
                  </a:cubicBezTo>
                  <a:cubicBezTo>
                    <a:pt x="11291" y="737"/>
                    <a:pt x="10309" y="1719"/>
                    <a:pt x="8836" y="1719"/>
                  </a:cubicBezTo>
                  <a:cubicBezTo>
                    <a:pt x="8345" y="1719"/>
                    <a:pt x="7855" y="737"/>
                    <a:pt x="7364" y="737"/>
                  </a:cubicBezTo>
                  <a:cubicBezTo>
                    <a:pt x="7364" y="737"/>
                    <a:pt x="7364" y="737"/>
                    <a:pt x="6873" y="737"/>
                  </a:cubicBezTo>
                  <a:cubicBezTo>
                    <a:pt x="6873" y="1719"/>
                    <a:pt x="6382" y="2700"/>
                    <a:pt x="6382" y="2700"/>
                  </a:cubicBezTo>
                  <a:cubicBezTo>
                    <a:pt x="5891" y="2700"/>
                    <a:pt x="5891" y="2700"/>
                    <a:pt x="5891" y="2700"/>
                  </a:cubicBezTo>
                  <a:cubicBezTo>
                    <a:pt x="4909" y="2700"/>
                    <a:pt x="3927" y="3682"/>
                    <a:pt x="3927" y="5646"/>
                  </a:cubicBezTo>
                  <a:cubicBezTo>
                    <a:pt x="3927" y="7610"/>
                    <a:pt x="2945" y="8591"/>
                    <a:pt x="1964" y="9573"/>
                  </a:cubicBezTo>
                  <a:cubicBezTo>
                    <a:pt x="1473" y="11537"/>
                    <a:pt x="491" y="12519"/>
                    <a:pt x="491" y="14482"/>
                  </a:cubicBezTo>
                  <a:cubicBezTo>
                    <a:pt x="491" y="14482"/>
                    <a:pt x="491" y="14482"/>
                    <a:pt x="0" y="14482"/>
                  </a:cubicBezTo>
                  <a:cubicBezTo>
                    <a:pt x="491" y="14482"/>
                    <a:pt x="982" y="14482"/>
                    <a:pt x="1473" y="14482"/>
                  </a:cubicBezTo>
                  <a:cubicBezTo>
                    <a:pt x="2455" y="14482"/>
                    <a:pt x="3436" y="16446"/>
                    <a:pt x="3436" y="18410"/>
                  </a:cubicBezTo>
                  <a:cubicBezTo>
                    <a:pt x="3436" y="18410"/>
                    <a:pt x="3436" y="18410"/>
                    <a:pt x="3927" y="19391"/>
                  </a:cubicBezTo>
                  <a:cubicBezTo>
                    <a:pt x="3927" y="19391"/>
                    <a:pt x="3927" y="19391"/>
                    <a:pt x="4418" y="20373"/>
                  </a:cubicBezTo>
                  <a:cubicBezTo>
                    <a:pt x="4418" y="20373"/>
                    <a:pt x="4418" y="20373"/>
                    <a:pt x="4418" y="20373"/>
                  </a:cubicBezTo>
                  <a:cubicBezTo>
                    <a:pt x="4418" y="20373"/>
                    <a:pt x="4418" y="21355"/>
                    <a:pt x="4418" y="21355"/>
                  </a:cubicBezTo>
                  <a:cubicBezTo>
                    <a:pt x="4418" y="21355"/>
                    <a:pt x="4418" y="21355"/>
                    <a:pt x="4418" y="21355"/>
                  </a:cubicBezTo>
                  <a:cubicBezTo>
                    <a:pt x="4418" y="21355"/>
                    <a:pt x="4418" y="21355"/>
                    <a:pt x="4418" y="213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2" name="Shape 8922"/>
            <p:cNvSpPr/>
            <p:nvPr/>
          </p:nvSpPr>
          <p:spPr>
            <a:xfrm>
              <a:off x="479151" y="735722"/>
              <a:ext cx="247652" cy="2683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5" y="11800"/>
                  </a:moveTo>
                  <a:cubicBezTo>
                    <a:pt x="225" y="11800"/>
                    <a:pt x="225" y="11800"/>
                    <a:pt x="225" y="11800"/>
                  </a:cubicBezTo>
                  <a:cubicBezTo>
                    <a:pt x="0" y="12000"/>
                    <a:pt x="0" y="12000"/>
                    <a:pt x="0" y="12000"/>
                  </a:cubicBezTo>
                  <a:cubicBezTo>
                    <a:pt x="0" y="12000"/>
                    <a:pt x="0" y="12000"/>
                    <a:pt x="0" y="12000"/>
                  </a:cubicBezTo>
                  <a:cubicBezTo>
                    <a:pt x="0" y="12000"/>
                    <a:pt x="0" y="12000"/>
                    <a:pt x="0" y="12000"/>
                  </a:cubicBezTo>
                  <a:cubicBezTo>
                    <a:pt x="0" y="12000"/>
                    <a:pt x="0" y="12000"/>
                    <a:pt x="0" y="12000"/>
                  </a:cubicBezTo>
                  <a:cubicBezTo>
                    <a:pt x="0" y="12200"/>
                    <a:pt x="225" y="12400"/>
                    <a:pt x="450" y="12600"/>
                  </a:cubicBezTo>
                  <a:cubicBezTo>
                    <a:pt x="450" y="12800"/>
                    <a:pt x="675" y="13000"/>
                    <a:pt x="675" y="13200"/>
                  </a:cubicBezTo>
                  <a:cubicBezTo>
                    <a:pt x="900" y="13000"/>
                    <a:pt x="900" y="13000"/>
                    <a:pt x="900" y="13000"/>
                  </a:cubicBezTo>
                  <a:cubicBezTo>
                    <a:pt x="675" y="13200"/>
                    <a:pt x="675" y="13200"/>
                    <a:pt x="675" y="13200"/>
                  </a:cubicBezTo>
                  <a:cubicBezTo>
                    <a:pt x="675" y="13400"/>
                    <a:pt x="675" y="13400"/>
                    <a:pt x="675" y="13400"/>
                  </a:cubicBezTo>
                  <a:cubicBezTo>
                    <a:pt x="675" y="13800"/>
                    <a:pt x="450" y="14000"/>
                    <a:pt x="450" y="14000"/>
                  </a:cubicBezTo>
                  <a:cubicBezTo>
                    <a:pt x="225" y="14000"/>
                    <a:pt x="225" y="14200"/>
                    <a:pt x="225" y="14200"/>
                  </a:cubicBezTo>
                  <a:cubicBezTo>
                    <a:pt x="225" y="14200"/>
                    <a:pt x="225" y="14200"/>
                    <a:pt x="225" y="14200"/>
                  </a:cubicBezTo>
                  <a:cubicBezTo>
                    <a:pt x="450" y="14200"/>
                    <a:pt x="450" y="14400"/>
                    <a:pt x="450" y="14400"/>
                  </a:cubicBezTo>
                  <a:cubicBezTo>
                    <a:pt x="450" y="14400"/>
                    <a:pt x="450" y="14400"/>
                    <a:pt x="450" y="14400"/>
                  </a:cubicBezTo>
                  <a:cubicBezTo>
                    <a:pt x="450" y="14600"/>
                    <a:pt x="675" y="14600"/>
                    <a:pt x="675" y="14800"/>
                  </a:cubicBezTo>
                  <a:cubicBezTo>
                    <a:pt x="675" y="14800"/>
                    <a:pt x="675" y="14800"/>
                    <a:pt x="675" y="14800"/>
                  </a:cubicBezTo>
                  <a:cubicBezTo>
                    <a:pt x="675" y="15000"/>
                    <a:pt x="900" y="15000"/>
                    <a:pt x="900" y="15200"/>
                  </a:cubicBezTo>
                  <a:cubicBezTo>
                    <a:pt x="900" y="15200"/>
                    <a:pt x="900" y="15200"/>
                    <a:pt x="900" y="15200"/>
                  </a:cubicBezTo>
                  <a:cubicBezTo>
                    <a:pt x="900" y="15400"/>
                    <a:pt x="900" y="15600"/>
                    <a:pt x="900" y="15800"/>
                  </a:cubicBezTo>
                  <a:cubicBezTo>
                    <a:pt x="900" y="15800"/>
                    <a:pt x="900" y="15800"/>
                    <a:pt x="900" y="15800"/>
                  </a:cubicBezTo>
                  <a:cubicBezTo>
                    <a:pt x="1125" y="15800"/>
                    <a:pt x="1125" y="15800"/>
                    <a:pt x="1125" y="15800"/>
                  </a:cubicBezTo>
                  <a:cubicBezTo>
                    <a:pt x="1125" y="16000"/>
                    <a:pt x="1350" y="16000"/>
                    <a:pt x="1350" y="16000"/>
                  </a:cubicBezTo>
                  <a:cubicBezTo>
                    <a:pt x="1350" y="16000"/>
                    <a:pt x="1575" y="16000"/>
                    <a:pt x="1575" y="16200"/>
                  </a:cubicBezTo>
                  <a:cubicBezTo>
                    <a:pt x="1800" y="16400"/>
                    <a:pt x="2025" y="16600"/>
                    <a:pt x="2700" y="16600"/>
                  </a:cubicBezTo>
                  <a:cubicBezTo>
                    <a:pt x="3375" y="16600"/>
                    <a:pt x="3600" y="16800"/>
                    <a:pt x="3825" y="17000"/>
                  </a:cubicBezTo>
                  <a:cubicBezTo>
                    <a:pt x="4050" y="17000"/>
                    <a:pt x="4050" y="17000"/>
                    <a:pt x="4050" y="17000"/>
                  </a:cubicBezTo>
                  <a:cubicBezTo>
                    <a:pt x="4050" y="17000"/>
                    <a:pt x="4275" y="17000"/>
                    <a:pt x="4275" y="17000"/>
                  </a:cubicBezTo>
                  <a:cubicBezTo>
                    <a:pt x="4500" y="17000"/>
                    <a:pt x="5175" y="17200"/>
                    <a:pt x="5400" y="17600"/>
                  </a:cubicBezTo>
                  <a:cubicBezTo>
                    <a:pt x="5400" y="17800"/>
                    <a:pt x="5400" y="18200"/>
                    <a:pt x="4950" y="18600"/>
                  </a:cubicBezTo>
                  <a:cubicBezTo>
                    <a:pt x="4275" y="19000"/>
                    <a:pt x="4275" y="19400"/>
                    <a:pt x="4050" y="20000"/>
                  </a:cubicBezTo>
                  <a:cubicBezTo>
                    <a:pt x="4050" y="20200"/>
                    <a:pt x="4050" y="20200"/>
                    <a:pt x="4050" y="20200"/>
                  </a:cubicBezTo>
                  <a:cubicBezTo>
                    <a:pt x="4050" y="20400"/>
                    <a:pt x="4050" y="20600"/>
                    <a:pt x="4050" y="20800"/>
                  </a:cubicBezTo>
                  <a:cubicBezTo>
                    <a:pt x="4050" y="20800"/>
                    <a:pt x="4050" y="21000"/>
                    <a:pt x="4050" y="21000"/>
                  </a:cubicBezTo>
                  <a:cubicBezTo>
                    <a:pt x="4050" y="21000"/>
                    <a:pt x="4050" y="21000"/>
                    <a:pt x="4050" y="21000"/>
                  </a:cubicBezTo>
                  <a:cubicBezTo>
                    <a:pt x="4050" y="21000"/>
                    <a:pt x="4050" y="21000"/>
                    <a:pt x="4050" y="21000"/>
                  </a:cubicBezTo>
                  <a:cubicBezTo>
                    <a:pt x="4050" y="21000"/>
                    <a:pt x="4275" y="21200"/>
                    <a:pt x="4500" y="21200"/>
                  </a:cubicBezTo>
                  <a:cubicBezTo>
                    <a:pt x="5175" y="21200"/>
                    <a:pt x="5400" y="21000"/>
                    <a:pt x="5400" y="21000"/>
                  </a:cubicBezTo>
                  <a:cubicBezTo>
                    <a:pt x="6075" y="20800"/>
                    <a:pt x="6525" y="20600"/>
                    <a:pt x="7425" y="21000"/>
                  </a:cubicBezTo>
                  <a:cubicBezTo>
                    <a:pt x="7650" y="21000"/>
                    <a:pt x="7875" y="21000"/>
                    <a:pt x="7875" y="21200"/>
                  </a:cubicBezTo>
                  <a:cubicBezTo>
                    <a:pt x="8100" y="21200"/>
                    <a:pt x="8100" y="21200"/>
                    <a:pt x="8100" y="21200"/>
                  </a:cubicBezTo>
                  <a:cubicBezTo>
                    <a:pt x="8325" y="21200"/>
                    <a:pt x="8550" y="21400"/>
                    <a:pt x="8550" y="21400"/>
                  </a:cubicBezTo>
                  <a:cubicBezTo>
                    <a:pt x="8550" y="21400"/>
                    <a:pt x="8550" y="21400"/>
                    <a:pt x="8550" y="21400"/>
                  </a:cubicBezTo>
                  <a:cubicBezTo>
                    <a:pt x="8775" y="21400"/>
                    <a:pt x="8775" y="21400"/>
                    <a:pt x="8775" y="21200"/>
                  </a:cubicBezTo>
                  <a:cubicBezTo>
                    <a:pt x="8775" y="21200"/>
                    <a:pt x="9000" y="21200"/>
                    <a:pt x="9000" y="21200"/>
                  </a:cubicBezTo>
                  <a:cubicBezTo>
                    <a:pt x="9000" y="21200"/>
                    <a:pt x="9000" y="21200"/>
                    <a:pt x="9000" y="21200"/>
                  </a:cubicBezTo>
                  <a:cubicBezTo>
                    <a:pt x="9000" y="21200"/>
                    <a:pt x="9000" y="21200"/>
                    <a:pt x="9000" y="21200"/>
                  </a:cubicBezTo>
                  <a:cubicBezTo>
                    <a:pt x="9000" y="21200"/>
                    <a:pt x="9000" y="21200"/>
                    <a:pt x="9000" y="21200"/>
                  </a:cubicBezTo>
                  <a:cubicBezTo>
                    <a:pt x="9450" y="21200"/>
                    <a:pt x="9675" y="21400"/>
                    <a:pt x="9900" y="21600"/>
                  </a:cubicBezTo>
                  <a:cubicBezTo>
                    <a:pt x="10125" y="21600"/>
                    <a:pt x="10125" y="21600"/>
                    <a:pt x="10125" y="21600"/>
                  </a:cubicBezTo>
                  <a:cubicBezTo>
                    <a:pt x="10350" y="21400"/>
                    <a:pt x="10800" y="21200"/>
                    <a:pt x="11250" y="21200"/>
                  </a:cubicBezTo>
                  <a:cubicBezTo>
                    <a:pt x="11700" y="21200"/>
                    <a:pt x="11925" y="21200"/>
                    <a:pt x="12150" y="21400"/>
                  </a:cubicBezTo>
                  <a:cubicBezTo>
                    <a:pt x="12600" y="21600"/>
                    <a:pt x="12825" y="21600"/>
                    <a:pt x="13050" y="21400"/>
                  </a:cubicBezTo>
                  <a:cubicBezTo>
                    <a:pt x="13725" y="21000"/>
                    <a:pt x="15075" y="20800"/>
                    <a:pt x="15525" y="20800"/>
                  </a:cubicBezTo>
                  <a:cubicBezTo>
                    <a:pt x="15975" y="20800"/>
                    <a:pt x="16200" y="20800"/>
                    <a:pt x="16200" y="20800"/>
                  </a:cubicBezTo>
                  <a:cubicBezTo>
                    <a:pt x="16425" y="21000"/>
                    <a:pt x="16650" y="21000"/>
                    <a:pt x="16650" y="21000"/>
                  </a:cubicBezTo>
                  <a:cubicBezTo>
                    <a:pt x="16650" y="21000"/>
                    <a:pt x="16650" y="20800"/>
                    <a:pt x="16650" y="20600"/>
                  </a:cubicBezTo>
                  <a:cubicBezTo>
                    <a:pt x="16200" y="19600"/>
                    <a:pt x="17100" y="19200"/>
                    <a:pt x="17550" y="19200"/>
                  </a:cubicBezTo>
                  <a:cubicBezTo>
                    <a:pt x="17550" y="19000"/>
                    <a:pt x="17550" y="19000"/>
                    <a:pt x="17775" y="19000"/>
                  </a:cubicBezTo>
                  <a:cubicBezTo>
                    <a:pt x="17775" y="19000"/>
                    <a:pt x="17775" y="18800"/>
                    <a:pt x="17775" y="18800"/>
                  </a:cubicBezTo>
                  <a:cubicBezTo>
                    <a:pt x="17775" y="18800"/>
                    <a:pt x="17775" y="18800"/>
                    <a:pt x="18000" y="18800"/>
                  </a:cubicBezTo>
                  <a:cubicBezTo>
                    <a:pt x="18000" y="18600"/>
                    <a:pt x="18450" y="18400"/>
                    <a:pt x="18675" y="18400"/>
                  </a:cubicBezTo>
                  <a:cubicBezTo>
                    <a:pt x="18675" y="18200"/>
                    <a:pt x="18900" y="18200"/>
                    <a:pt x="18900" y="18200"/>
                  </a:cubicBezTo>
                  <a:cubicBezTo>
                    <a:pt x="18900" y="18200"/>
                    <a:pt x="18900" y="18200"/>
                    <a:pt x="18900" y="18200"/>
                  </a:cubicBezTo>
                  <a:cubicBezTo>
                    <a:pt x="18900" y="18200"/>
                    <a:pt x="18675" y="18000"/>
                    <a:pt x="18450" y="18000"/>
                  </a:cubicBezTo>
                  <a:cubicBezTo>
                    <a:pt x="18450" y="18000"/>
                    <a:pt x="18450" y="18000"/>
                    <a:pt x="18450" y="18000"/>
                  </a:cubicBezTo>
                  <a:cubicBezTo>
                    <a:pt x="18225" y="17800"/>
                    <a:pt x="18225" y="17800"/>
                    <a:pt x="18000" y="17600"/>
                  </a:cubicBezTo>
                  <a:cubicBezTo>
                    <a:pt x="18000" y="17600"/>
                    <a:pt x="18000" y="17600"/>
                    <a:pt x="18000" y="17600"/>
                  </a:cubicBezTo>
                  <a:cubicBezTo>
                    <a:pt x="17775" y="17400"/>
                    <a:pt x="17550" y="17400"/>
                    <a:pt x="17550" y="17400"/>
                  </a:cubicBezTo>
                  <a:cubicBezTo>
                    <a:pt x="17550" y="17200"/>
                    <a:pt x="17550" y="17200"/>
                    <a:pt x="17325" y="17200"/>
                  </a:cubicBezTo>
                  <a:cubicBezTo>
                    <a:pt x="17325" y="17200"/>
                    <a:pt x="17100" y="17200"/>
                    <a:pt x="17100" y="17000"/>
                  </a:cubicBezTo>
                  <a:cubicBezTo>
                    <a:pt x="16875" y="17000"/>
                    <a:pt x="16650" y="16800"/>
                    <a:pt x="16650" y="16800"/>
                  </a:cubicBezTo>
                  <a:cubicBezTo>
                    <a:pt x="16200" y="16400"/>
                    <a:pt x="15975" y="15800"/>
                    <a:pt x="15750" y="15400"/>
                  </a:cubicBezTo>
                  <a:cubicBezTo>
                    <a:pt x="15750" y="15000"/>
                    <a:pt x="15750" y="14800"/>
                    <a:pt x="15525" y="14800"/>
                  </a:cubicBezTo>
                  <a:cubicBezTo>
                    <a:pt x="15525" y="14600"/>
                    <a:pt x="15525" y="14600"/>
                    <a:pt x="15525" y="14400"/>
                  </a:cubicBezTo>
                  <a:cubicBezTo>
                    <a:pt x="15300" y="14200"/>
                    <a:pt x="14850" y="13800"/>
                    <a:pt x="15075" y="13400"/>
                  </a:cubicBezTo>
                  <a:cubicBezTo>
                    <a:pt x="15075" y="13200"/>
                    <a:pt x="15300" y="13000"/>
                    <a:pt x="15750" y="13000"/>
                  </a:cubicBezTo>
                  <a:cubicBezTo>
                    <a:pt x="16425" y="12800"/>
                    <a:pt x="17775" y="12600"/>
                    <a:pt x="18225" y="12200"/>
                  </a:cubicBezTo>
                  <a:cubicBezTo>
                    <a:pt x="18225" y="12000"/>
                    <a:pt x="18450" y="12000"/>
                    <a:pt x="18450" y="12000"/>
                  </a:cubicBezTo>
                  <a:cubicBezTo>
                    <a:pt x="18900" y="11800"/>
                    <a:pt x="19350" y="11600"/>
                    <a:pt x="19575" y="11600"/>
                  </a:cubicBezTo>
                  <a:cubicBezTo>
                    <a:pt x="19800" y="11400"/>
                    <a:pt x="20025" y="11400"/>
                    <a:pt x="20250" y="11400"/>
                  </a:cubicBezTo>
                  <a:cubicBezTo>
                    <a:pt x="20250" y="11400"/>
                    <a:pt x="20250" y="11400"/>
                    <a:pt x="20250" y="11200"/>
                  </a:cubicBezTo>
                  <a:cubicBezTo>
                    <a:pt x="20250" y="11200"/>
                    <a:pt x="20475" y="11000"/>
                    <a:pt x="20925" y="11000"/>
                  </a:cubicBezTo>
                  <a:cubicBezTo>
                    <a:pt x="21150" y="11000"/>
                    <a:pt x="21150" y="11200"/>
                    <a:pt x="21375" y="11200"/>
                  </a:cubicBezTo>
                  <a:cubicBezTo>
                    <a:pt x="21375" y="11200"/>
                    <a:pt x="21600" y="11200"/>
                    <a:pt x="21600" y="11200"/>
                  </a:cubicBezTo>
                  <a:cubicBezTo>
                    <a:pt x="21600" y="11200"/>
                    <a:pt x="21600" y="11200"/>
                    <a:pt x="21600" y="11200"/>
                  </a:cubicBezTo>
                  <a:cubicBezTo>
                    <a:pt x="21600" y="11200"/>
                    <a:pt x="21600" y="11200"/>
                    <a:pt x="21600" y="11200"/>
                  </a:cubicBezTo>
                  <a:cubicBezTo>
                    <a:pt x="21600" y="11000"/>
                    <a:pt x="21600" y="11000"/>
                    <a:pt x="21600" y="11000"/>
                  </a:cubicBezTo>
                  <a:cubicBezTo>
                    <a:pt x="21600" y="11000"/>
                    <a:pt x="21600" y="11000"/>
                    <a:pt x="21600" y="11000"/>
                  </a:cubicBezTo>
                  <a:cubicBezTo>
                    <a:pt x="21600" y="11000"/>
                    <a:pt x="21600" y="10800"/>
                    <a:pt x="21600" y="10800"/>
                  </a:cubicBezTo>
                  <a:cubicBezTo>
                    <a:pt x="21600" y="10800"/>
                    <a:pt x="21600" y="10800"/>
                    <a:pt x="21600" y="10800"/>
                  </a:cubicBezTo>
                  <a:cubicBezTo>
                    <a:pt x="21600" y="10800"/>
                    <a:pt x="21600" y="10600"/>
                    <a:pt x="21600" y="10600"/>
                  </a:cubicBezTo>
                  <a:cubicBezTo>
                    <a:pt x="21600" y="10600"/>
                    <a:pt x="21600" y="10600"/>
                    <a:pt x="21600" y="10600"/>
                  </a:cubicBezTo>
                  <a:cubicBezTo>
                    <a:pt x="21150" y="10200"/>
                    <a:pt x="20925" y="9400"/>
                    <a:pt x="20925" y="8600"/>
                  </a:cubicBezTo>
                  <a:cubicBezTo>
                    <a:pt x="20925" y="8000"/>
                    <a:pt x="20700" y="8000"/>
                    <a:pt x="20700" y="7800"/>
                  </a:cubicBezTo>
                  <a:cubicBezTo>
                    <a:pt x="20700" y="7800"/>
                    <a:pt x="20475" y="7600"/>
                    <a:pt x="20475" y="7200"/>
                  </a:cubicBezTo>
                  <a:cubicBezTo>
                    <a:pt x="20475" y="7000"/>
                    <a:pt x="20475" y="6600"/>
                    <a:pt x="20250" y="6600"/>
                  </a:cubicBezTo>
                  <a:cubicBezTo>
                    <a:pt x="20025" y="6400"/>
                    <a:pt x="19800" y="6200"/>
                    <a:pt x="19575" y="6000"/>
                  </a:cubicBezTo>
                  <a:cubicBezTo>
                    <a:pt x="19575" y="5600"/>
                    <a:pt x="19800" y="5400"/>
                    <a:pt x="19800" y="5000"/>
                  </a:cubicBezTo>
                  <a:cubicBezTo>
                    <a:pt x="20250" y="4600"/>
                    <a:pt x="20025" y="3400"/>
                    <a:pt x="20025" y="3000"/>
                  </a:cubicBezTo>
                  <a:cubicBezTo>
                    <a:pt x="19800" y="3000"/>
                    <a:pt x="19800" y="3000"/>
                    <a:pt x="19800" y="2800"/>
                  </a:cubicBezTo>
                  <a:cubicBezTo>
                    <a:pt x="19800" y="2800"/>
                    <a:pt x="19800" y="2800"/>
                    <a:pt x="19800" y="2800"/>
                  </a:cubicBezTo>
                  <a:cubicBezTo>
                    <a:pt x="19800" y="2800"/>
                    <a:pt x="19800" y="2600"/>
                    <a:pt x="19575" y="2400"/>
                  </a:cubicBezTo>
                  <a:cubicBezTo>
                    <a:pt x="19575" y="2200"/>
                    <a:pt x="19575" y="2000"/>
                    <a:pt x="18675" y="2000"/>
                  </a:cubicBezTo>
                  <a:cubicBezTo>
                    <a:pt x="18225" y="2000"/>
                    <a:pt x="18000" y="2000"/>
                    <a:pt x="18000" y="1800"/>
                  </a:cubicBezTo>
                  <a:cubicBezTo>
                    <a:pt x="17775" y="1400"/>
                    <a:pt x="18000" y="1200"/>
                    <a:pt x="18225" y="800"/>
                  </a:cubicBezTo>
                  <a:cubicBezTo>
                    <a:pt x="17775" y="1200"/>
                    <a:pt x="17100" y="1400"/>
                    <a:pt x="16425" y="1200"/>
                  </a:cubicBezTo>
                  <a:cubicBezTo>
                    <a:pt x="15975" y="1200"/>
                    <a:pt x="15300" y="1800"/>
                    <a:pt x="14625" y="2200"/>
                  </a:cubicBezTo>
                  <a:cubicBezTo>
                    <a:pt x="14400" y="2400"/>
                    <a:pt x="14175" y="2600"/>
                    <a:pt x="13950" y="2600"/>
                  </a:cubicBezTo>
                  <a:cubicBezTo>
                    <a:pt x="13275" y="3200"/>
                    <a:pt x="12375" y="3000"/>
                    <a:pt x="11925" y="2400"/>
                  </a:cubicBezTo>
                  <a:cubicBezTo>
                    <a:pt x="11700" y="2000"/>
                    <a:pt x="11700" y="1600"/>
                    <a:pt x="11925" y="1400"/>
                  </a:cubicBezTo>
                  <a:cubicBezTo>
                    <a:pt x="11925" y="1400"/>
                    <a:pt x="11700" y="1400"/>
                    <a:pt x="11700" y="1400"/>
                  </a:cubicBezTo>
                  <a:cubicBezTo>
                    <a:pt x="10800" y="1800"/>
                    <a:pt x="9900" y="1600"/>
                    <a:pt x="9450" y="1000"/>
                  </a:cubicBezTo>
                  <a:cubicBezTo>
                    <a:pt x="9225" y="800"/>
                    <a:pt x="9225" y="600"/>
                    <a:pt x="9225" y="200"/>
                  </a:cubicBezTo>
                  <a:cubicBezTo>
                    <a:pt x="9225" y="200"/>
                    <a:pt x="9225" y="200"/>
                    <a:pt x="9225" y="200"/>
                  </a:cubicBezTo>
                  <a:cubicBezTo>
                    <a:pt x="9225" y="200"/>
                    <a:pt x="9225" y="200"/>
                    <a:pt x="9225" y="200"/>
                  </a:cubicBezTo>
                  <a:cubicBezTo>
                    <a:pt x="9000" y="200"/>
                    <a:pt x="9000" y="200"/>
                    <a:pt x="8775" y="200"/>
                  </a:cubicBezTo>
                  <a:cubicBezTo>
                    <a:pt x="8775" y="200"/>
                    <a:pt x="8775" y="200"/>
                    <a:pt x="8775" y="200"/>
                  </a:cubicBezTo>
                  <a:cubicBezTo>
                    <a:pt x="8775" y="200"/>
                    <a:pt x="8775" y="200"/>
                    <a:pt x="8775" y="200"/>
                  </a:cubicBezTo>
                  <a:cubicBezTo>
                    <a:pt x="8550" y="200"/>
                    <a:pt x="8550" y="200"/>
                    <a:pt x="8325" y="200"/>
                  </a:cubicBezTo>
                  <a:cubicBezTo>
                    <a:pt x="8325" y="200"/>
                    <a:pt x="8325" y="200"/>
                    <a:pt x="8100" y="200"/>
                  </a:cubicBezTo>
                  <a:cubicBezTo>
                    <a:pt x="8100" y="0"/>
                    <a:pt x="8100" y="0"/>
                    <a:pt x="8100" y="0"/>
                  </a:cubicBezTo>
                  <a:cubicBezTo>
                    <a:pt x="7875" y="0"/>
                    <a:pt x="7875" y="0"/>
                    <a:pt x="7650" y="0"/>
                  </a:cubicBezTo>
                  <a:cubicBezTo>
                    <a:pt x="7650" y="0"/>
                    <a:pt x="7650" y="0"/>
                    <a:pt x="7650" y="0"/>
                  </a:cubicBezTo>
                  <a:cubicBezTo>
                    <a:pt x="7425" y="0"/>
                    <a:pt x="7200" y="0"/>
                    <a:pt x="6975" y="0"/>
                  </a:cubicBezTo>
                  <a:cubicBezTo>
                    <a:pt x="7200" y="200"/>
                    <a:pt x="7200" y="600"/>
                    <a:pt x="7200" y="800"/>
                  </a:cubicBezTo>
                  <a:cubicBezTo>
                    <a:pt x="6975" y="1000"/>
                    <a:pt x="6975" y="1400"/>
                    <a:pt x="7425" y="2000"/>
                  </a:cubicBezTo>
                  <a:cubicBezTo>
                    <a:pt x="7650" y="2000"/>
                    <a:pt x="7650" y="2200"/>
                    <a:pt x="7875" y="2400"/>
                  </a:cubicBezTo>
                  <a:cubicBezTo>
                    <a:pt x="7875" y="2600"/>
                    <a:pt x="7875" y="3000"/>
                    <a:pt x="7875" y="3200"/>
                  </a:cubicBezTo>
                  <a:cubicBezTo>
                    <a:pt x="7650" y="3400"/>
                    <a:pt x="7200" y="3600"/>
                    <a:pt x="6975" y="3600"/>
                  </a:cubicBezTo>
                  <a:cubicBezTo>
                    <a:pt x="6975" y="3600"/>
                    <a:pt x="6750" y="3600"/>
                    <a:pt x="6750" y="3600"/>
                  </a:cubicBezTo>
                  <a:cubicBezTo>
                    <a:pt x="6750" y="3800"/>
                    <a:pt x="6525" y="4200"/>
                    <a:pt x="5850" y="4200"/>
                  </a:cubicBezTo>
                  <a:cubicBezTo>
                    <a:pt x="5400" y="4200"/>
                    <a:pt x="4725" y="3800"/>
                    <a:pt x="4275" y="3600"/>
                  </a:cubicBezTo>
                  <a:cubicBezTo>
                    <a:pt x="4275" y="3600"/>
                    <a:pt x="4050" y="3600"/>
                    <a:pt x="3825" y="3600"/>
                  </a:cubicBezTo>
                  <a:cubicBezTo>
                    <a:pt x="3375" y="3600"/>
                    <a:pt x="3150" y="3600"/>
                    <a:pt x="2925" y="3600"/>
                  </a:cubicBezTo>
                  <a:cubicBezTo>
                    <a:pt x="2925" y="3800"/>
                    <a:pt x="2925" y="3800"/>
                    <a:pt x="2925" y="4000"/>
                  </a:cubicBezTo>
                  <a:cubicBezTo>
                    <a:pt x="2925" y="4000"/>
                    <a:pt x="2925" y="4200"/>
                    <a:pt x="2925" y="4200"/>
                  </a:cubicBezTo>
                  <a:cubicBezTo>
                    <a:pt x="2925" y="4400"/>
                    <a:pt x="2925" y="4400"/>
                    <a:pt x="2925" y="4600"/>
                  </a:cubicBezTo>
                  <a:cubicBezTo>
                    <a:pt x="2925" y="4600"/>
                    <a:pt x="3150" y="4800"/>
                    <a:pt x="3150" y="4800"/>
                  </a:cubicBezTo>
                  <a:cubicBezTo>
                    <a:pt x="3150" y="4800"/>
                    <a:pt x="3150" y="5000"/>
                    <a:pt x="3150" y="5000"/>
                  </a:cubicBezTo>
                  <a:cubicBezTo>
                    <a:pt x="3150" y="5200"/>
                    <a:pt x="3150" y="5200"/>
                    <a:pt x="2925" y="5200"/>
                  </a:cubicBezTo>
                  <a:cubicBezTo>
                    <a:pt x="2925" y="5400"/>
                    <a:pt x="2925" y="5400"/>
                    <a:pt x="2925" y="5400"/>
                  </a:cubicBezTo>
                  <a:cubicBezTo>
                    <a:pt x="2925" y="5600"/>
                    <a:pt x="2925" y="5600"/>
                    <a:pt x="2925" y="5800"/>
                  </a:cubicBezTo>
                  <a:cubicBezTo>
                    <a:pt x="2475" y="6200"/>
                    <a:pt x="2025" y="6400"/>
                    <a:pt x="1800" y="6600"/>
                  </a:cubicBezTo>
                  <a:cubicBezTo>
                    <a:pt x="2250" y="7000"/>
                    <a:pt x="2700" y="7600"/>
                    <a:pt x="2475" y="8000"/>
                  </a:cubicBezTo>
                  <a:cubicBezTo>
                    <a:pt x="2250" y="8200"/>
                    <a:pt x="2025" y="8200"/>
                    <a:pt x="2025" y="8400"/>
                  </a:cubicBezTo>
                  <a:cubicBezTo>
                    <a:pt x="2025" y="8400"/>
                    <a:pt x="2025" y="8400"/>
                    <a:pt x="2025" y="8600"/>
                  </a:cubicBezTo>
                  <a:cubicBezTo>
                    <a:pt x="2025" y="9200"/>
                    <a:pt x="1350" y="9400"/>
                    <a:pt x="450" y="9600"/>
                  </a:cubicBezTo>
                  <a:cubicBezTo>
                    <a:pt x="450" y="9800"/>
                    <a:pt x="450" y="10000"/>
                    <a:pt x="450" y="10400"/>
                  </a:cubicBezTo>
                  <a:cubicBezTo>
                    <a:pt x="225" y="10400"/>
                    <a:pt x="225" y="10600"/>
                    <a:pt x="225" y="10600"/>
                  </a:cubicBezTo>
                  <a:cubicBezTo>
                    <a:pt x="225" y="11000"/>
                    <a:pt x="225" y="11200"/>
                    <a:pt x="225" y="11600"/>
                  </a:cubicBezTo>
                  <a:cubicBezTo>
                    <a:pt x="225" y="11600"/>
                    <a:pt x="225" y="11600"/>
                    <a:pt x="225" y="11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3" name="Shape 8923"/>
            <p:cNvSpPr/>
            <p:nvPr/>
          </p:nvSpPr>
          <p:spPr>
            <a:xfrm>
              <a:off x="904465" y="55795"/>
              <a:ext cx="292379" cy="458496"/>
            </a:xfrm>
            <a:custGeom>
              <a:avLst/>
              <a:gdLst/>
              <a:ahLst/>
              <a:cxnLst>
                <a:cxn ang="0">
                  <a:pos x="wd2" y="hd2"/>
                </a:cxn>
                <a:cxn ang="5400000">
                  <a:pos x="wd2" y="hd2"/>
                </a:cxn>
                <a:cxn ang="10800000">
                  <a:pos x="wd2" y="hd2"/>
                </a:cxn>
                <a:cxn ang="16200000">
                  <a:pos x="wd2" y="hd2"/>
                </a:cxn>
              </a:cxnLst>
              <a:rect l="0" t="0" r="r" b="b"/>
              <a:pathLst>
                <a:path w="21524" h="21600" fill="norm" stroke="1" extrusionOk="0">
                  <a:moveTo>
                    <a:pt x="16863" y="944"/>
                  </a:moveTo>
                  <a:cubicBezTo>
                    <a:pt x="16863" y="944"/>
                    <a:pt x="16295" y="708"/>
                    <a:pt x="16105" y="708"/>
                  </a:cubicBezTo>
                  <a:cubicBezTo>
                    <a:pt x="15537" y="590"/>
                    <a:pt x="14968" y="354"/>
                    <a:pt x="14589" y="118"/>
                  </a:cubicBezTo>
                  <a:cubicBezTo>
                    <a:pt x="14589" y="118"/>
                    <a:pt x="14589" y="0"/>
                    <a:pt x="14211" y="0"/>
                  </a:cubicBezTo>
                  <a:cubicBezTo>
                    <a:pt x="14021" y="0"/>
                    <a:pt x="13642" y="0"/>
                    <a:pt x="13642" y="118"/>
                  </a:cubicBezTo>
                  <a:cubicBezTo>
                    <a:pt x="13263" y="354"/>
                    <a:pt x="12884" y="354"/>
                    <a:pt x="12316" y="354"/>
                  </a:cubicBezTo>
                  <a:cubicBezTo>
                    <a:pt x="12126" y="354"/>
                    <a:pt x="12126" y="354"/>
                    <a:pt x="12126" y="354"/>
                  </a:cubicBezTo>
                  <a:cubicBezTo>
                    <a:pt x="11747" y="354"/>
                    <a:pt x="11558" y="354"/>
                    <a:pt x="11558" y="354"/>
                  </a:cubicBezTo>
                  <a:cubicBezTo>
                    <a:pt x="11368" y="590"/>
                    <a:pt x="10989" y="826"/>
                    <a:pt x="10611" y="944"/>
                  </a:cubicBezTo>
                  <a:cubicBezTo>
                    <a:pt x="10421" y="1062"/>
                    <a:pt x="10232" y="1062"/>
                    <a:pt x="10232" y="1180"/>
                  </a:cubicBezTo>
                  <a:cubicBezTo>
                    <a:pt x="10232" y="1298"/>
                    <a:pt x="10232" y="1416"/>
                    <a:pt x="10232" y="1534"/>
                  </a:cubicBezTo>
                  <a:cubicBezTo>
                    <a:pt x="10232" y="1652"/>
                    <a:pt x="10421" y="1889"/>
                    <a:pt x="10421" y="2007"/>
                  </a:cubicBezTo>
                  <a:cubicBezTo>
                    <a:pt x="10421" y="2125"/>
                    <a:pt x="10421" y="2243"/>
                    <a:pt x="10232" y="2361"/>
                  </a:cubicBezTo>
                  <a:cubicBezTo>
                    <a:pt x="10042" y="2479"/>
                    <a:pt x="9853" y="2597"/>
                    <a:pt x="9284" y="2597"/>
                  </a:cubicBezTo>
                  <a:cubicBezTo>
                    <a:pt x="9284" y="2597"/>
                    <a:pt x="9284" y="2597"/>
                    <a:pt x="9095" y="2597"/>
                  </a:cubicBezTo>
                  <a:cubicBezTo>
                    <a:pt x="9095" y="2597"/>
                    <a:pt x="9095" y="2597"/>
                    <a:pt x="9095" y="2597"/>
                  </a:cubicBezTo>
                  <a:cubicBezTo>
                    <a:pt x="9095" y="2715"/>
                    <a:pt x="9095" y="2951"/>
                    <a:pt x="8716" y="3187"/>
                  </a:cubicBezTo>
                  <a:cubicBezTo>
                    <a:pt x="8716" y="3305"/>
                    <a:pt x="8526" y="3423"/>
                    <a:pt x="8147" y="3423"/>
                  </a:cubicBezTo>
                  <a:cubicBezTo>
                    <a:pt x="7768" y="3423"/>
                    <a:pt x="7579" y="3305"/>
                    <a:pt x="7579" y="3187"/>
                  </a:cubicBezTo>
                  <a:cubicBezTo>
                    <a:pt x="7389" y="3187"/>
                    <a:pt x="7389" y="3069"/>
                    <a:pt x="7389" y="3069"/>
                  </a:cubicBezTo>
                  <a:cubicBezTo>
                    <a:pt x="7200" y="3187"/>
                    <a:pt x="7200" y="3187"/>
                    <a:pt x="7011" y="3187"/>
                  </a:cubicBezTo>
                  <a:cubicBezTo>
                    <a:pt x="6821" y="3187"/>
                    <a:pt x="6442" y="3069"/>
                    <a:pt x="6253" y="3069"/>
                  </a:cubicBezTo>
                  <a:cubicBezTo>
                    <a:pt x="6253" y="2951"/>
                    <a:pt x="6063" y="2951"/>
                    <a:pt x="5874" y="2951"/>
                  </a:cubicBezTo>
                  <a:cubicBezTo>
                    <a:pt x="5874" y="3069"/>
                    <a:pt x="5495" y="3187"/>
                    <a:pt x="5116" y="3187"/>
                  </a:cubicBezTo>
                  <a:cubicBezTo>
                    <a:pt x="4737" y="3187"/>
                    <a:pt x="4358" y="3187"/>
                    <a:pt x="3789" y="3069"/>
                  </a:cubicBezTo>
                  <a:cubicBezTo>
                    <a:pt x="3600" y="3069"/>
                    <a:pt x="3411" y="3069"/>
                    <a:pt x="3221" y="2951"/>
                  </a:cubicBezTo>
                  <a:cubicBezTo>
                    <a:pt x="2653" y="2951"/>
                    <a:pt x="2084" y="2597"/>
                    <a:pt x="1705" y="2361"/>
                  </a:cubicBezTo>
                  <a:cubicBezTo>
                    <a:pt x="1516" y="2125"/>
                    <a:pt x="1137" y="1889"/>
                    <a:pt x="947" y="1889"/>
                  </a:cubicBezTo>
                  <a:cubicBezTo>
                    <a:pt x="758" y="1889"/>
                    <a:pt x="758" y="1889"/>
                    <a:pt x="758" y="2007"/>
                  </a:cubicBezTo>
                  <a:cubicBezTo>
                    <a:pt x="568" y="2007"/>
                    <a:pt x="568" y="2007"/>
                    <a:pt x="568" y="2007"/>
                  </a:cubicBezTo>
                  <a:cubicBezTo>
                    <a:pt x="568" y="2007"/>
                    <a:pt x="379" y="2007"/>
                    <a:pt x="379" y="2007"/>
                  </a:cubicBezTo>
                  <a:cubicBezTo>
                    <a:pt x="379" y="2007"/>
                    <a:pt x="379" y="2125"/>
                    <a:pt x="379" y="2125"/>
                  </a:cubicBezTo>
                  <a:cubicBezTo>
                    <a:pt x="189" y="2125"/>
                    <a:pt x="189" y="2125"/>
                    <a:pt x="189" y="2243"/>
                  </a:cubicBezTo>
                  <a:cubicBezTo>
                    <a:pt x="189" y="2243"/>
                    <a:pt x="189" y="2243"/>
                    <a:pt x="189" y="2243"/>
                  </a:cubicBezTo>
                  <a:cubicBezTo>
                    <a:pt x="0" y="2243"/>
                    <a:pt x="0" y="2243"/>
                    <a:pt x="0" y="2243"/>
                  </a:cubicBezTo>
                  <a:cubicBezTo>
                    <a:pt x="0" y="2243"/>
                    <a:pt x="0" y="2243"/>
                    <a:pt x="0" y="2243"/>
                  </a:cubicBezTo>
                  <a:cubicBezTo>
                    <a:pt x="379" y="2361"/>
                    <a:pt x="568" y="2479"/>
                    <a:pt x="758" y="2597"/>
                  </a:cubicBezTo>
                  <a:cubicBezTo>
                    <a:pt x="947" y="2715"/>
                    <a:pt x="1326" y="2951"/>
                    <a:pt x="1705" y="3069"/>
                  </a:cubicBezTo>
                  <a:cubicBezTo>
                    <a:pt x="1705" y="3069"/>
                    <a:pt x="1895" y="3187"/>
                    <a:pt x="2084" y="3187"/>
                  </a:cubicBezTo>
                  <a:cubicBezTo>
                    <a:pt x="2274" y="3305"/>
                    <a:pt x="2653" y="3305"/>
                    <a:pt x="2842" y="3423"/>
                  </a:cubicBezTo>
                  <a:cubicBezTo>
                    <a:pt x="4168" y="3777"/>
                    <a:pt x="5495" y="4013"/>
                    <a:pt x="5305" y="4603"/>
                  </a:cubicBezTo>
                  <a:cubicBezTo>
                    <a:pt x="5305" y="4603"/>
                    <a:pt x="5305" y="4721"/>
                    <a:pt x="5305" y="4839"/>
                  </a:cubicBezTo>
                  <a:cubicBezTo>
                    <a:pt x="5116" y="5075"/>
                    <a:pt x="5116" y="5548"/>
                    <a:pt x="5305" y="5548"/>
                  </a:cubicBezTo>
                  <a:cubicBezTo>
                    <a:pt x="5684" y="5784"/>
                    <a:pt x="5684" y="6138"/>
                    <a:pt x="5684" y="6374"/>
                  </a:cubicBezTo>
                  <a:cubicBezTo>
                    <a:pt x="5684" y="6492"/>
                    <a:pt x="5684" y="6728"/>
                    <a:pt x="5684" y="6728"/>
                  </a:cubicBezTo>
                  <a:cubicBezTo>
                    <a:pt x="6253" y="6964"/>
                    <a:pt x="6442" y="7436"/>
                    <a:pt x="6253" y="7790"/>
                  </a:cubicBezTo>
                  <a:cubicBezTo>
                    <a:pt x="6063" y="8144"/>
                    <a:pt x="5874" y="8262"/>
                    <a:pt x="5684" y="8380"/>
                  </a:cubicBezTo>
                  <a:cubicBezTo>
                    <a:pt x="5874" y="8380"/>
                    <a:pt x="5874" y="8616"/>
                    <a:pt x="6063" y="8616"/>
                  </a:cubicBezTo>
                  <a:cubicBezTo>
                    <a:pt x="6253" y="8734"/>
                    <a:pt x="6253" y="8734"/>
                    <a:pt x="6253" y="8852"/>
                  </a:cubicBezTo>
                  <a:cubicBezTo>
                    <a:pt x="6253" y="8852"/>
                    <a:pt x="6253" y="8852"/>
                    <a:pt x="6253" y="8852"/>
                  </a:cubicBezTo>
                  <a:cubicBezTo>
                    <a:pt x="6253" y="8852"/>
                    <a:pt x="6442" y="8970"/>
                    <a:pt x="6442" y="8970"/>
                  </a:cubicBezTo>
                  <a:cubicBezTo>
                    <a:pt x="6442" y="8970"/>
                    <a:pt x="6442" y="9089"/>
                    <a:pt x="6442" y="9089"/>
                  </a:cubicBezTo>
                  <a:cubicBezTo>
                    <a:pt x="6442" y="9089"/>
                    <a:pt x="6442" y="9207"/>
                    <a:pt x="6442" y="9207"/>
                  </a:cubicBezTo>
                  <a:cubicBezTo>
                    <a:pt x="6442" y="9207"/>
                    <a:pt x="6442" y="9207"/>
                    <a:pt x="6442" y="9325"/>
                  </a:cubicBezTo>
                  <a:cubicBezTo>
                    <a:pt x="6442" y="9325"/>
                    <a:pt x="6442" y="9325"/>
                    <a:pt x="6442" y="9325"/>
                  </a:cubicBezTo>
                  <a:cubicBezTo>
                    <a:pt x="6821" y="9325"/>
                    <a:pt x="7200" y="9443"/>
                    <a:pt x="7579" y="9561"/>
                  </a:cubicBezTo>
                  <a:cubicBezTo>
                    <a:pt x="7768" y="9679"/>
                    <a:pt x="7958" y="9679"/>
                    <a:pt x="7958" y="9679"/>
                  </a:cubicBezTo>
                  <a:cubicBezTo>
                    <a:pt x="8905" y="9915"/>
                    <a:pt x="8905" y="10387"/>
                    <a:pt x="9095" y="10741"/>
                  </a:cubicBezTo>
                  <a:cubicBezTo>
                    <a:pt x="9095" y="10859"/>
                    <a:pt x="9095" y="10859"/>
                    <a:pt x="9095" y="10977"/>
                  </a:cubicBezTo>
                  <a:cubicBezTo>
                    <a:pt x="9095" y="11331"/>
                    <a:pt x="9095" y="11449"/>
                    <a:pt x="8905" y="11567"/>
                  </a:cubicBezTo>
                  <a:cubicBezTo>
                    <a:pt x="8716" y="11685"/>
                    <a:pt x="8337" y="11803"/>
                    <a:pt x="7958" y="11567"/>
                  </a:cubicBezTo>
                  <a:cubicBezTo>
                    <a:pt x="7958" y="11567"/>
                    <a:pt x="7958" y="11567"/>
                    <a:pt x="7958" y="11567"/>
                  </a:cubicBezTo>
                  <a:cubicBezTo>
                    <a:pt x="7768" y="11567"/>
                    <a:pt x="7579" y="11685"/>
                    <a:pt x="7389" y="12039"/>
                  </a:cubicBezTo>
                  <a:cubicBezTo>
                    <a:pt x="7200" y="12748"/>
                    <a:pt x="5874" y="13574"/>
                    <a:pt x="4926" y="13574"/>
                  </a:cubicBezTo>
                  <a:cubicBezTo>
                    <a:pt x="4737" y="13574"/>
                    <a:pt x="4737" y="13692"/>
                    <a:pt x="4547" y="13810"/>
                  </a:cubicBezTo>
                  <a:cubicBezTo>
                    <a:pt x="4358" y="13928"/>
                    <a:pt x="4168" y="14164"/>
                    <a:pt x="3789" y="14164"/>
                  </a:cubicBezTo>
                  <a:cubicBezTo>
                    <a:pt x="3221" y="14282"/>
                    <a:pt x="2842" y="14400"/>
                    <a:pt x="2842" y="14636"/>
                  </a:cubicBezTo>
                  <a:cubicBezTo>
                    <a:pt x="2842" y="14872"/>
                    <a:pt x="2842" y="14990"/>
                    <a:pt x="2653" y="15108"/>
                  </a:cubicBezTo>
                  <a:cubicBezTo>
                    <a:pt x="2274" y="15344"/>
                    <a:pt x="1516" y="15344"/>
                    <a:pt x="947" y="15344"/>
                  </a:cubicBezTo>
                  <a:cubicBezTo>
                    <a:pt x="947" y="15344"/>
                    <a:pt x="947" y="15580"/>
                    <a:pt x="758" y="15580"/>
                  </a:cubicBezTo>
                  <a:cubicBezTo>
                    <a:pt x="758" y="15816"/>
                    <a:pt x="568" y="16052"/>
                    <a:pt x="189" y="16170"/>
                  </a:cubicBezTo>
                  <a:cubicBezTo>
                    <a:pt x="189" y="16170"/>
                    <a:pt x="189" y="16289"/>
                    <a:pt x="189" y="16289"/>
                  </a:cubicBezTo>
                  <a:cubicBezTo>
                    <a:pt x="189" y="16289"/>
                    <a:pt x="189" y="16407"/>
                    <a:pt x="379" y="16643"/>
                  </a:cubicBezTo>
                  <a:cubicBezTo>
                    <a:pt x="758" y="16879"/>
                    <a:pt x="758" y="17233"/>
                    <a:pt x="758" y="17351"/>
                  </a:cubicBezTo>
                  <a:cubicBezTo>
                    <a:pt x="758" y="17469"/>
                    <a:pt x="758" y="17587"/>
                    <a:pt x="758" y="17587"/>
                  </a:cubicBezTo>
                  <a:cubicBezTo>
                    <a:pt x="758" y="17587"/>
                    <a:pt x="758" y="17705"/>
                    <a:pt x="758" y="17705"/>
                  </a:cubicBezTo>
                  <a:cubicBezTo>
                    <a:pt x="1137" y="18059"/>
                    <a:pt x="1516" y="18649"/>
                    <a:pt x="1137" y="19239"/>
                  </a:cubicBezTo>
                  <a:cubicBezTo>
                    <a:pt x="758" y="19830"/>
                    <a:pt x="568" y="20184"/>
                    <a:pt x="379" y="20302"/>
                  </a:cubicBezTo>
                  <a:cubicBezTo>
                    <a:pt x="758" y="20302"/>
                    <a:pt x="947" y="20420"/>
                    <a:pt x="1137" y="20538"/>
                  </a:cubicBezTo>
                  <a:cubicBezTo>
                    <a:pt x="1516" y="20656"/>
                    <a:pt x="1895" y="20774"/>
                    <a:pt x="2084" y="20774"/>
                  </a:cubicBezTo>
                  <a:cubicBezTo>
                    <a:pt x="2084" y="20774"/>
                    <a:pt x="2274" y="20774"/>
                    <a:pt x="2274" y="20774"/>
                  </a:cubicBezTo>
                  <a:cubicBezTo>
                    <a:pt x="2653" y="20774"/>
                    <a:pt x="2842" y="21010"/>
                    <a:pt x="3032" y="21128"/>
                  </a:cubicBezTo>
                  <a:cubicBezTo>
                    <a:pt x="3221" y="21128"/>
                    <a:pt x="3221" y="21246"/>
                    <a:pt x="3221" y="21246"/>
                  </a:cubicBezTo>
                  <a:cubicBezTo>
                    <a:pt x="3411" y="21246"/>
                    <a:pt x="3600" y="21246"/>
                    <a:pt x="3600" y="21246"/>
                  </a:cubicBezTo>
                  <a:cubicBezTo>
                    <a:pt x="3979" y="21246"/>
                    <a:pt x="3979" y="21246"/>
                    <a:pt x="4168" y="21364"/>
                  </a:cubicBezTo>
                  <a:cubicBezTo>
                    <a:pt x="4547" y="21482"/>
                    <a:pt x="4737" y="21600"/>
                    <a:pt x="5684" y="21600"/>
                  </a:cubicBezTo>
                  <a:cubicBezTo>
                    <a:pt x="5874" y="21600"/>
                    <a:pt x="5874" y="21600"/>
                    <a:pt x="5874" y="21600"/>
                  </a:cubicBezTo>
                  <a:cubicBezTo>
                    <a:pt x="6632" y="21482"/>
                    <a:pt x="7958" y="21246"/>
                    <a:pt x="9284" y="21010"/>
                  </a:cubicBezTo>
                  <a:cubicBezTo>
                    <a:pt x="10421" y="20774"/>
                    <a:pt x="11747" y="20656"/>
                    <a:pt x="12505" y="20656"/>
                  </a:cubicBezTo>
                  <a:cubicBezTo>
                    <a:pt x="13074" y="20656"/>
                    <a:pt x="13642" y="20538"/>
                    <a:pt x="14021" y="20538"/>
                  </a:cubicBezTo>
                  <a:cubicBezTo>
                    <a:pt x="14211" y="20420"/>
                    <a:pt x="14211" y="20420"/>
                    <a:pt x="14211" y="20420"/>
                  </a:cubicBezTo>
                  <a:cubicBezTo>
                    <a:pt x="14400" y="20302"/>
                    <a:pt x="14400" y="20184"/>
                    <a:pt x="14589" y="20066"/>
                  </a:cubicBezTo>
                  <a:cubicBezTo>
                    <a:pt x="14589" y="20066"/>
                    <a:pt x="14589" y="20066"/>
                    <a:pt x="14589" y="20066"/>
                  </a:cubicBezTo>
                  <a:cubicBezTo>
                    <a:pt x="14779" y="19948"/>
                    <a:pt x="14968" y="19830"/>
                    <a:pt x="15158" y="19711"/>
                  </a:cubicBezTo>
                  <a:cubicBezTo>
                    <a:pt x="15537" y="19475"/>
                    <a:pt x="15916" y="19239"/>
                    <a:pt x="16484" y="19121"/>
                  </a:cubicBezTo>
                  <a:cubicBezTo>
                    <a:pt x="17242" y="18767"/>
                    <a:pt x="18000" y="18531"/>
                    <a:pt x="18379" y="18177"/>
                  </a:cubicBezTo>
                  <a:cubicBezTo>
                    <a:pt x="18568" y="17705"/>
                    <a:pt x="19326" y="17351"/>
                    <a:pt x="20084" y="17115"/>
                  </a:cubicBezTo>
                  <a:cubicBezTo>
                    <a:pt x="20653" y="16761"/>
                    <a:pt x="21221" y="16525"/>
                    <a:pt x="21411" y="16289"/>
                  </a:cubicBezTo>
                  <a:cubicBezTo>
                    <a:pt x="21600" y="16052"/>
                    <a:pt x="21600" y="15934"/>
                    <a:pt x="21032" y="15462"/>
                  </a:cubicBezTo>
                  <a:cubicBezTo>
                    <a:pt x="20653" y="15226"/>
                    <a:pt x="19895" y="14990"/>
                    <a:pt x="19326" y="14754"/>
                  </a:cubicBezTo>
                  <a:cubicBezTo>
                    <a:pt x="18758" y="14518"/>
                    <a:pt x="18189" y="14282"/>
                    <a:pt x="18189" y="14046"/>
                  </a:cubicBezTo>
                  <a:cubicBezTo>
                    <a:pt x="18189" y="13928"/>
                    <a:pt x="18189" y="13928"/>
                    <a:pt x="18189" y="13810"/>
                  </a:cubicBezTo>
                  <a:cubicBezTo>
                    <a:pt x="18379" y="13692"/>
                    <a:pt x="18758" y="13574"/>
                    <a:pt x="18947" y="13456"/>
                  </a:cubicBezTo>
                  <a:cubicBezTo>
                    <a:pt x="19137" y="13456"/>
                    <a:pt x="19326" y="13338"/>
                    <a:pt x="19326" y="13338"/>
                  </a:cubicBezTo>
                  <a:cubicBezTo>
                    <a:pt x="19516" y="13338"/>
                    <a:pt x="19516" y="13338"/>
                    <a:pt x="19516" y="13220"/>
                  </a:cubicBezTo>
                  <a:cubicBezTo>
                    <a:pt x="19516" y="13220"/>
                    <a:pt x="19326" y="13102"/>
                    <a:pt x="19137" y="12984"/>
                  </a:cubicBezTo>
                  <a:cubicBezTo>
                    <a:pt x="18758" y="12984"/>
                    <a:pt x="18568" y="12866"/>
                    <a:pt x="18379" y="12630"/>
                  </a:cubicBezTo>
                  <a:cubicBezTo>
                    <a:pt x="18000" y="12393"/>
                    <a:pt x="18379" y="12039"/>
                    <a:pt x="18568" y="11921"/>
                  </a:cubicBezTo>
                  <a:cubicBezTo>
                    <a:pt x="18568" y="11921"/>
                    <a:pt x="18379" y="11921"/>
                    <a:pt x="18379" y="11921"/>
                  </a:cubicBezTo>
                  <a:cubicBezTo>
                    <a:pt x="18000" y="11803"/>
                    <a:pt x="17621" y="11685"/>
                    <a:pt x="17621" y="11449"/>
                  </a:cubicBezTo>
                  <a:cubicBezTo>
                    <a:pt x="17432" y="11213"/>
                    <a:pt x="17811" y="11095"/>
                    <a:pt x="18000" y="11095"/>
                  </a:cubicBezTo>
                  <a:cubicBezTo>
                    <a:pt x="18000" y="11095"/>
                    <a:pt x="18000" y="11095"/>
                    <a:pt x="18000" y="11095"/>
                  </a:cubicBezTo>
                  <a:cubicBezTo>
                    <a:pt x="18000" y="10977"/>
                    <a:pt x="18000" y="10977"/>
                    <a:pt x="18000" y="10977"/>
                  </a:cubicBezTo>
                  <a:cubicBezTo>
                    <a:pt x="17811" y="10741"/>
                    <a:pt x="17432" y="10269"/>
                    <a:pt x="17811" y="9915"/>
                  </a:cubicBezTo>
                  <a:cubicBezTo>
                    <a:pt x="18000" y="9679"/>
                    <a:pt x="18379" y="9679"/>
                    <a:pt x="18568" y="9561"/>
                  </a:cubicBezTo>
                  <a:cubicBezTo>
                    <a:pt x="18568" y="9561"/>
                    <a:pt x="18568" y="9561"/>
                    <a:pt x="18758" y="9561"/>
                  </a:cubicBezTo>
                  <a:cubicBezTo>
                    <a:pt x="18568" y="9561"/>
                    <a:pt x="18568" y="9443"/>
                    <a:pt x="18568" y="9325"/>
                  </a:cubicBezTo>
                  <a:cubicBezTo>
                    <a:pt x="18000" y="8734"/>
                    <a:pt x="17242" y="8026"/>
                    <a:pt x="16674" y="7554"/>
                  </a:cubicBezTo>
                  <a:cubicBezTo>
                    <a:pt x="16674" y="7554"/>
                    <a:pt x="16674" y="7436"/>
                    <a:pt x="16484" y="7436"/>
                  </a:cubicBezTo>
                  <a:cubicBezTo>
                    <a:pt x="16484" y="7318"/>
                    <a:pt x="16484" y="7318"/>
                    <a:pt x="16484" y="7318"/>
                  </a:cubicBezTo>
                  <a:cubicBezTo>
                    <a:pt x="16484" y="7318"/>
                    <a:pt x="16484" y="7200"/>
                    <a:pt x="16295" y="7200"/>
                  </a:cubicBezTo>
                  <a:cubicBezTo>
                    <a:pt x="16295" y="7082"/>
                    <a:pt x="16295" y="7082"/>
                    <a:pt x="16295" y="6964"/>
                  </a:cubicBezTo>
                  <a:cubicBezTo>
                    <a:pt x="16484" y="6728"/>
                    <a:pt x="16863" y="6374"/>
                    <a:pt x="17242" y="6256"/>
                  </a:cubicBezTo>
                  <a:cubicBezTo>
                    <a:pt x="17242" y="6256"/>
                    <a:pt x="17242" y="6256"/>
                    <a:pt x="17432" y="6138"/>
                  </a:cubicBezTo>
                  <a:cubicBezTo>
                    <a:pt x="17811" y="6020"/>
                    <a:pt x="18379" y="5548"/>
                    <a:pt x="18379" y="5430"/>
                  </a:cubicBezTo>
                  <a:cubicBezTo>
                    <a:pt x="18379" y="5311"/>
                    <a:pt x="17432" y="4839"/>
                    <a:pt x="17053" y="4721"/>
                  </a:cubicBezTo>
                  <a:cubicBezTo>
                    <a:pt x="17053" y="4603"/>
                    <a:pt x="16863" y="4603"/>
                    <a:pt x="16863" y="4603"/>
                  </a:cubicBezTo>
                  <a:cubicBezTo>
                    <a:pt x="16484" y="4603"/>
                    <a:pt x="15916" y="4485"/>
                    <a:pt x="15537" y="4131"/>
                  </a:cubicBezTo>
                  <a:cubicBezTo>
                    <a:pt x="15537" y="4013"/>
                    <a:pt x="15347" y="3895"/>
                    <a:pt x="15347" y="3895"/>
                  </a:cubicBezTo>
                  <a:cubicBezTo>
                    <a:pt x="15158" y="3659"/>
                    <a:pt x="14968" y="3423"/>
                    <a:pt x="15347" y="3069"/>
                  </a:cubicBezTo>
                  <a:cubicBezTo>
                    <a:pt x="15537" y="2951"/>
                    <a:pt x="15537" y="2715"/>
                    <a:pt x="15537" y="2597"/>
                  </a:cubicBezTo>
                  <a:cubicBezTo>
                    <a:pt x="15537" y="2243"/>
                    <a:pt x="15916" y="2243"/>
                    <a:pt x="16105" y="2125"/>
                  </a:cubicBezTo>
                  <a:cubicBezTo>
                    <a:pt x="16295" y="2125"/>
                    <a:pt x="16295" y="2125"/>
                    <a:pt x="16295" y="2125"/>
                  </a:cubicBezTo>
                  <a:cubicBezTo>
                    <a:pt x="16484" y="2007"/>
                    <a:pt x="16484" y="1889"/>
                    <a:pt x="16484" y="1889"/>
                  </a:cubicBezTo>
                  <a:cubicBezTo>
                    <a:pt x="16484" y="1889"/>
                    <a:pt x="16484" y="1889"/>
                    <a:pt x="16484" y="1770"/>
                  </a:cubicBezTo>
                  <a:cubicBezTo>
                    <a:pt x="16674" y="1770"/>
                    <a:pt x="16674" y="1652"/>
                    <a:pt x="16863" y="1534"/>
                  </a:cubicBezTo>
                  <a:cubicBezTo>
                    <a:pt x="16863" y="1534"/>
                    <a:pt x="16863" y="1416"/>
                    <a:pt x="16863" y="1416"/>
                  </a:cubicBezTo>
                  <a:cubicBezTo>
                    <a:pt x="16863" y="1180"/>
                    <a:pt x="16863" y="1062"/>
                    <a:pt x="16863" y="94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4" name="Shape 8924"/>
            <p:cNvSpPr/>
            <p:nvPr/>
          </p:nvSpPr>
          <p:spPr>
            <a:xfrm>
              <a:off x="161511" y="881607"/>
              <a:ext cx="368786" cy="3021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141" y="21421"/>
                  </a:moveTo>
                  <a:cubicBezTo>
                    <a:pt x="12990" y="20886"/>
                    <a:pt x="12990" y="20529"/>
                    <a:pt x="13292" y="19993"/>
                  </a:cubicBezTo>
                  <a:cubicBezTo>
                    <a:pt x="13443" y="19458"/>
                    <a:pt x="14048" y="19101"/>
                    <a:pt x="14803" y="18922"/>
                  </a:cubicBezTo>
                  <a:cubicBezTo>
                    <a:pt x="14803" y="18922"/>
                    <a:pt x="14954" y="18922"/>
                    <a:pt x="15105" y="18922"/>
                  </a:cubicBezTo>
                  <a:cubicBezTo>
                    <a:pt x="16011" y="18922"/>
                    <a:pt x="17522" y="19458"/>
                    <a:pt x="18126" y="19815"/>
                  </a:cubicBezTo>
                  <a:cubicBezTo>
                    <a:pt x="18428" y="20172"/>
                    <a:pt x="19032" y="19993"/>
                    <a:pt x="19636" y="19101"/>
                  </a:cubicBezTo>
                  <a:cubicBezTo>
                    <a:pt x="20090" y="18565"/>
                    <a:pt x="20392" y="18387"/>
                    <a:pt x="20694" y="18208"/>
                  </a:cubicBezTo>
                  <a:cubicBezTo>
                    <a:pt x="20694" y="18208"/>
                    <a:pt x="20694" y="18208"/>
                    <a:pt x="20694" y="18208"/>
                  </a:cubicBezTo>
                  <a:cubicBezTo>
                    <a:pt x="20694" y="18208"/>
                    <a:pt x="20694" y="18030"/>
                    <a:pt x="20845" y="18030"/>
                  </a:cubicBezTo>
                  <a:cubicBezTo>
                    <a:pt x="20694" y="18030"/>
                    <a:pt x="20694" y="18030"/>
                    <a:pt x="20543" y="18030"/>
                  </a:cubicBezTo>
                  <a:cubicBezTo>
                    <a:pt x="20543" y="17851"/>
                    <a:pt x="20392" y="17851"/>
                    <a:pt x="20241" y="17851"/>
                  </a:cubicBezTo>
                  <a:cubicBezTo>
                    <a:pt x="19938" y="17851"/>
                    <a:pt x="19787" y="17673"/>
                    <a:pt x="19636" y="17316"/>
                  </a:cubicBezTo>
                  <a:cubicBezTo>
                    <a:pt x="19485" y="17137"/>
                    <a:pt x="19485" y="16780"/>
                    <a:pt x="19636" y="16423"/>
                  </a:cubicBezTo>
                  <a:cubicBezTo>
                    <a:pt x="19787" y="16423"/>
                    <a:pt x="19787" y="16245"/>
                    <a:pt x="19787" y="16245"/>
                  </a:cubicBezTo>
                  <a:cubicBezTo>
                    <a:pt x="19787" y="16423"/>
                    <a:pt x="19636" y="16245"/>
                    <a:pt x="19636" y="16245"/>
                  </a:cubicBezTo>
                  <a:cubicBezTo>
                    <a:pt x="19485" y="16066"/>
                    <a:pt x="19334" y="16066"/>
                    <a:pt x="19183" y="15709"/>
                  </a:cubicBezTo>
                  <a:cubicBezTo>
                    <a:pt x="19183" y="15709"/>
                    <a:pt x="19032" y="15352"/>
                    <a:pt x="19183" y="15174"/>
                  </a:cubicBezTo>
                  <a:cubicBezTo>
                    <a:pt x="19183" y="14817"/>
                    <a:pt x="19485" y="14817"/>
                    <a:pt x="19485" y="14817"/>
                  </a:cubicBezTo>
                  <a:cubicBezTo>
                    <a:pt x="19636" y="14817"/>
                    <a:pt x="19636" y="14817"/>
                    <a:pt x="19636" y="14817"/>
                  </a:cubicBezTo>
                  <a:cubicBezTo>
                    <a:pt x="19787" y="14638"/>
                    <a:pt x="19787" y="14638"/>
                    <a:pt x="19787" y="14638"/>
                  </a:cubicBezTo>
                  <a:cubicBezTo>
                    <a:pt x="19787" y="14638"/>
                    <a:pt x="19938" y="14460"/>
                    <a:pt x="19938" y="14460"/>
                  </a:cubicBezTo>
                  <a:cubicBezTo>
                    <a:pt x="19787" y="14281"/>
                    <a:pt x="19636" y="14102"/>
                    <a:pt x="19636" y="13745"/>
                  </a:cubicBezTo>
                  <a:cubicBezTo>
                    <a:pt x="19636" y="13745"/>
                    <a:pt x="19636" y="13745"/>
                    <a:pt x="19636" y="13745"/>
                  </a:cubicBezTo>
                  <a:cubicBezTo>
                    <a:pt x="19636" y="13210"/>
                    <a:pt x="19636" y="13210"/>
                    <a:pt x="19636" y="13210"/>
                  </a:cubicBezTo>
                  <a:cubicBezTo>
                    <a:pt x="19636" y="13031"/>
                    <a:pt x="19636" y="13031"/>
                    <a:pt x="19636" y="12853"/>
                  </a:cubicBezTo>
                  <a:cubicBezTo>
                    <a:pt x="19485" y="12853"/>
                    <a:pt x="19334" y="12674"/>
                    <a:pt x="19334" y="12317"/>
                  </a:cubicBezTo>
                  <a:cubicBezTo>
                    <a:pt x="19334" y="12317"/>
                    <a:pt x="19183" y="12317"/>
                    <a:pt x="19183" y="12496"/>
                  </a:cubicBezTo>
                  <a:cubicBezTo>
                    <a:pt x="19032" y="12674"/>
                    <a:pt x="18881" y="12853"/>
                    <a:pt x="18730" y="12853"/>
                  </a:cubicBezTo>
                  <a:cubicBezTo>
                    <a:pt x="18579" y="12853"/>
                    <a:pt x="18428" y="12674"/>
                    <a:pt x="18277" y="12674"/>
                  </a:cubicBezTo>
                  <a:cubicBezTo>
                    <a:pt x="18277" y="12496"/>
                    <a:pt x="18277" y="12496"/>
                    <a:pt x="18277" y="12139"/>
                  </a:cubicBezTo>
                  <a:cubicBezTo>
                    <a:pt x="18277" y="12139"/>
                    <a:pt x="18277" y="12139"/>
                    <a:pt x="18277" y="12139"/>
                  </a:cubicBezTo>
                  <a:cubicBezTo>
                    <a:pt x="18277" y="11960"/>
                    <a:pt x="18277" y="11960"/>
                    <a:pt x="18277" y="11782"/>
                  </a:cubicBezTo>
                  <a:cubicBezTo>
                    <a:pt x="18277" y="11603"/>
                    <a:pt x="18428" y="11603"/>
                    <a:pt x="18428" y="11425"/>
                  </a:cubicBezTo>
                  <a:cubicBezTo>
                    <a:pt x="18579" y="10889"/>
                    <a:pt x="18881" y="10532"/>
                    <a:pt x="19183" y="10175"/>
                  </a:cubicBezTo>
                  <a:cubicBezTo>
                    <a:pt x="19334" y="10175"/>
                    <a:pt x="19485" y="9997"/>
                    <a:pt x="19485" y="9818"/>
                  </a:cubicBezTo>
                  <a:cubicBezTo>
                    <a:pt x="19485" y="9640"/>
                    <a:pt x="19485" y="9640"/>
                    <a:pt x="19636" y="9461"/>
                  </a:cubicBezTo>
                  <a:cubicBezTo>
                    <a:pt x="19636" y="9461"/>
                    <a:pt x="19636" y="9461"/>
                    <a:pt x="19636" y="9461"/>
                  </a:cubicBezTo>
                  <a:cubicBezTo>
                    <a:pt x="19636" y="9461"/>
                    <a:pt x="19636" y="9283"/>
                    <a:pt x="19787" y="9283"/>
                  </a:cubicBezTo>
                  <a:cubicBezTo>
                    <a:pt x="19787" y="9283"/>
                    <a:pt x="19787" y="9283"/>
                    <a:pt x="19787" y="9283"/>
                  </a:cubicBezTo>
                  <a:cubicBezTo>
                    <a:pt x="19787" y="9283"/>
                    <a:pt x="19787" y="9283"/>
                    <a:pt x="19787" y="9104"/>
                  </a:cubicBezTo>
                  <a:cubicBezTo>
                    <a:pt x="19787" y="9104"/>
                    <a:pt x="19787" y="9104"/>
                    <a:pt x="19938" y="9104"/>
                  </a:cubicBezTo>
                  <a:cubicBezTo>
                    <a:pt x="19938" y="9104"/>
                    <a:pt x="19938" y="9104"/>
                    <a:pt x="19938" y="9104"/>
                  </a:cubicBezTo>
                  <a:cubicBezTo>
                    <a:pt x="19938" y="8926"/>
                    <a:pt x="19938" y="8926"/>
                    <a:pt x="20090" y="8926"/>
                  </a:cubicBezTo>
                  <a:cubicBezTo>
                    <a:pt x="20090" y="8926"/>
                    <a:pt x="20090" y="8926"/>
                    <a:pt x="20090" y="8926"/>
                  </a:cubicBezTo>
                  <a:cubicBezTo>
                    <a:pt x="20090" y="8926"/>
                    <a:pt x="20241" y="8926"/>
                    <a:pt x="20241" y="8926"/>
                  </a:cubicBezTo>
                  <a:cubicBezTo>
                    <a:pt x="20241" y="8747"/>
                    <a:pt x="20241" y="8747"/>
                    <a:pt x="20241" y="8747"/>
                  </a:cubicBezTo>
                  <a:cubicBezTo>
                    <a:pt x="20392" y="8747"/>
                    <a:pt x="20392" y="8747"/>
                    <a:pt x="20392" y="8747"/>
                  </a:cubicBezTo>
                  <a:cubicBezTo>
                    <a:pt x="20392" y="8747"/>
                    <a:pt x="20392" y="8747"/>
                    <a:pt x="20543" y="8747"/>
                  </a:cubicBezTo>
                  <a:cubicBezTo>
                    <a:pt x="20543" y="8747"/>
                    <a:pt x="20543" y="8747"/>
                    <a:pt x="20543" y="8747"/>
                  </a:cubicBezTo>
                  <a:cubicBezTo>
                    <a:pt x="20543" y="8747"/>
                    <a:pt x="20543" y="8747"/>
                    <a:pt x="20543" y="8747"/>
                  </a:cubicBezTo>
                  <a:cubicBezTo>
                    <a:pt x="20543" y="8747"/>
                    <a:pt x="20543" y="8747"/>
                    <a:pt x="20543" y="8747"/>
                  </a:cubicBezTo>
                  <a:cubicBezTo>
                    <a:pt x="20543" y="8569"/>
                    <a:pt x="20694" y="8390"/>
                    <a:pt x="20694" y="8212"/>
                  </a:cubicBezTo>
                  <a:cubicBezTo>
                    <a:pt x="20694" y="8033"/>
                    <a:pt x="20694" y="7855"/>
                    <a:pt x="20694" y="7855"/>
                  </a:cubicBezTo>
                  <a:cubicBezTo>
                    <a:pt x="20694" y="7855"/>
                    <a:pt x="20694" y="7855"/>
                    <a:pt x="20694" y="7855"/>
                  </a:cubicBezTo>
                  <a:cubicBezTo>
                    <a:pt x="20694" y="7676"/>
                    <a:pt x="20694" y="7676"/>
                    <a:pt x="20694" y="7498"/>
                  </a:cubicBezTo>
                  <a:cubicBezTo>
                    <a:pt x="20694" y="7319"/>
                    <a:pt x="20694" y="7319"/>
                    <a:pt x="20694" y="7319"/>
                  </a:cubicBezTo>
                  <a:cubicBezTo>
                    <a:pt x="20845" y="6783"/>
                    <a:pt x="20996" y="6248"/>
                    <a:pt x="21449" y="5712"/>
                  </a:cubicBezTo>
                  <a:cubicBezTo>
                    <a:pt x="21449" y="5712"/>
                    <a:pt x="21449" y="5712"/>
                    <a:pt x="21600" y="5534"/>
                  </a:cubicBezTo>
                  <a:cubicBezTo>
                    <a:pt x="21449" y="5534"/>
                    <a:pt x="21449" y="5534"/>
                    <a:pt x="21449" y="5534"/>
                  </a:cubicBezTo>
                  <a:cubicBezTo>
                    <a:pt x="21298" y="5534"/>
                    <a:pt x="21298" y="5534"/>
                    <a:pt x="21298" y="5534"/>
                  </a:cubicBezTo>
                  <a:cubicBezTo>
                    <a:pt x="21298" y="5534"/>
                    <a:pt x="21298" y="5534"/>
                    <a:pt x="21298" y="5534"/>
                  </a:cubicBezTo>
                  <a:cubicBezTo>
                    <a:pt x="21298" y="5534"/>
                    <a:pt x="21298" y="5534"/>
                    <a:pt x="21298" y="5534"/>
                  </a:cubicBezTo>
                  <a:cubicBezTo>
                    <a:pt x="21147" y="5534"/>
                    <a:pt x="20996" y="5534"/>
                    <a:pt x="20845" y="5355"/>
                  </a:cubicBezTo>
                  <a:cubicBezTo>
                    <a:pt x="20845" y="5355"/>
                    <a:pt x="20694" y="5177"/>
                    <a:pt x="20392" y="5177"/>
                  </a:cubicBezTo>
                  <a:cubicBezTo>
                    <a:pt x="19938" y="5177"/>
                    <a:pt x="19485" y="4998"/>
                    <a:pt x="19183" y="4463"/>
                  </a:cubicBezTo>
                  <a:cubicBezTo>
                    <a:pt x="19183" y="4463"/>
                    <a:pt x="19183" y="4463"/>
                    <a:pt x="19183" y="4463"/>
                  </a:cubicBezTo>
                  <a:cubicBezTo>
                    <a:pt x="19183" y="4463"/>
                    <a:pt x="19032" y="4463"/>
                    <a:pt x="18881" y="4463"/>
                  </a:cubicBezTo>
                  <a:cubicBezTo>
                    <a:pt x="18881" y="4463"/>
                    <a:pt x="18881" y="4463"/>
                    <a:pt x="18881" y="4463"/>
                  </a:cubicBezTo>
                  <a:cubicBezTo>
                    <a:pt x="18579" y="4284"/>
                    <a:pt x="18277" y="4284"/>
                    <a:pt x="17975" y="4284"/>
                  </a:cubicBezTo>
                  <a:cubicBezTo>
                    <a:pt x="17824" y="4284"/>
                    <a:pt x="17824" y="4284"/>
                    <a:pt x="17824" y="4284"/>
                  </a:cubicBezTo>
                  <a:cubicBezTo>
                    <a:pt x="17824" y="4284"/>
                    <a:pt x="17673" y="4284"/>
                    <a:pt x="17673" y="4284"/>
                  </a:cubicBezTo>
                  <a:cubicBezTo>
                    <a:pt x="17522" y="4284"/>
                    <a:pt x="17522" y="4284"/>
                    <a:pt x="17522" y="4284"/>
                  </a:cubicBezTo>
                  <a:cubicBezTo>
                    <a:pt x="17522" y="4284"/>
                    <a:pt x="17371" y="4284"/>
                    <a:pt x="17371" y="4284"/>
                  </a:cubicBezTo>
                  <a:cubicBezTo>
                    <a:pt x="17069" y="4106"/>
                    <a:pt x="17069" y="3927"/>
                    <a:pt x="16917" y="3749"/>
                  </a:cubicBezTo>
                  <a:cubicBezTo>
                    <a:pt x="16917" y="3749"/>
                    <a:pt x="16766" y="3570"/>
                    <a:pt x="16766" y="3570"/>
                  </a:cubicBezTo>
                  <a:cubicBezTo>
                    <a:pt x="16766" y="3570"/>
                    <a:pt x="16766" y="3570"/>
                    <a:pt x="16766" y="3570"/>
                  </a:cubicBezTo>
                  <a:cubicBezTo>
                    <a:pt x="16615" y="3570"/>
                    <a:pt x="16313" y="3570"/>
                    <a:pt x="16011" y="3213"/>
                  </a:cubicBezTo>
                  <a:cubicBezTo>
                    <a:pt x="16011" y="3035"/>
                    <a:pt x="16011" y="3035"/>
                    <a:pt x="16011" y="3035"/>
                  </a:cubicBezTo>
                  <a:cubicBezTo>
                    <a:pt x="16011" y="3035"/>
                    <a:pt x="16011" y="3035"/>
                    <a:pt x="16011" y="3035"/>
                  </a:cubicBezTo>
                  <a:cubicBezTo>
                    <a:pt x="16011" y="3035"/>
                    <a:pt x="16011" y="2856"/>
                    <a:pt x="16011" y="2856"/>
                  </a:cubicBezTo>
                  <a:cubicBezTo>
                    <a:pt x="16011" y="2856"/>
                    <a:pt x="16011" y="2856"/>
                    <a:pt x="16011" y="2856"/>
                  </a:cubicBezTo>
                  <a:cubicBezTo>
                    <a:pt x="15860" y="2856"/>
                    <a:pt x="15860" y="2856"/>
                    <a:pt x="15860" y="3035"/>
                  </a:cubicBezTo>
                  <a:cubicBezTo>
                    <a:pt x="15709" y="3035"/>
                    <a:pt x="15709" y="3035"/>
                    <a:pt x="15558" y="3035"/>
                  </a:cubicBezTo>
                  <a:cubicBezTo>
                    <a:pt x="15558" y="3035"/>
                    <a:pt x="15407" y="3213"/>
                    <a:pt x="15407" y="3213"/>
                  </a:cubicBezTo>
                  <a:cubicBezTo>
                    <a:pt x="15105" y="3213"/>
                    <a:pt x="14803" y="3035"/>
                    <a:pt x="14652" y="2142"/>
                  </a:cubicBezTo>
                  <a:cubicBezTo>
                    <a:pt x="14652" y="2142"/>
                    <a:pt x="14350" y="1964"/>
                    <a:pt x="14199" y="1785"/>
                  </a:cubicBezTo>
                  <a:cubicBezTo>
                    <a:pt x="14048" y="1785"/>
                    <a:pt x="13897" y="1785"/>
                    <a:pt x="13745" y="1607"/>
                  </a:cubicBezTo>
                  <a:cubicBezTo>
                    <a:pt x="13594" y="1607"/>
                    <a:pt x="13443" y="1428"/>
                    <a:pt x="13292" y="1250"/>
                  </a:cubicBezTo>
                  <a:cubicBezTo>
                    <a:pt x="13292" y="1071"/>
                    <a:pt x="13292" y="1071"/>
                    <a:pt x="13141" y="1071"/>
                  </a:cubicBezTo>
                  <a:cubicBezTo>
                    <a:pt x="13141" y="1071"/>
                    <a:pt x="12990" y="1071"/>
                    <a:pt x="12990" y="1071"/>
                  </a:cubicBezTo>
                  <a:cubicBezTo>
                    <a:pt x="12537" y="1071"/>
                    <a:pt x="12235" y="357"/>
                    <a:pt x="12235" y="0"/>
                  </a:cubicBezTo>
                  <a:cubicBezTo>
                    <a:pt x="12084" y="0"/>
                    <a:pt x="12084" y="0"/>
                    <a:pt x="12084" y="0"/>
                  </a:cubicBezTo>
                  <a:cubicBezTo>
                    <a:pt x="12084" y="0"/>
                    <a:pt x="11933" y="0"/>
                    <a:pt x="11933" y="0"/>
                  </a:cubicBezTo>
                  <a:cubicBezTo>
                    <a:pt x="11782" y="0"/>
                    <a:pt x="11782" y="0"/>
                    <a:pt x="11782" y="0"/>
                  </a:cubicBezTo>
                  <a:cubicBezTo>
                    <a:pt x="11631" y="0"/>
                    <a:pt x="11480" y="179"/>
                    <a:pt x="11329" y="357"/>
                  </a:cubicBezTo>
                  <a:cubicBezTo>
                    <a:pt x="11178" y="536"/>
                    <a:pt x="11027" y="893"/>
                    <a:pt x="11178" y="1428"/>
                  </a:cubicBezTo>
                  <a:cubicBezTo>
                    <a:pt x="11178" y="1785"/>
                    <a:pt x="11027" y="2321"/>
                    <a:pt x="10876" y="2499"/>
                  </a:cubicBezTo>
                  <a:cubicBezTo>
                    <a:pt x="10573" y="3035"/>
                    <a:pt x="9818" y="3213"/>
                    <a:pt x="9063" y="3213"/>
                  </a:cubicBezTo>
                  <a:cubicBezTo>
                    <a:pt x="8610" y="3213"/>
                    <a:pt x="8610" y="3392"/>
                    <a:pt x="8459" y="3749"/>
                  </a:cubicBezTo>
                  <a:cubicBezTo>
                    <a:pt x="8459" y="4106"/>
                    <a:pt x="8308" y="4284"/>
                    <a:pt x="8157" y="4641"/>
                  </a:cubicBezTo>
                  <a:cubicBezTo>
                    <a:pt x="8006" y="4641"/>
                    <a:pt x="7855" y="4820"/>
                    <a:pt x="7552" y="4820"/>
                  </a:cubicBezTo>
                  <a:cubicBezTo>
                    <a:pt x="6948" y="4820"/>
                    <a:pt x="5740" y="4284"/>
                    <a:pt x="5589" y="3570"/>
                  </a:cubicBezTo>
                  <a:cubicBezTo>
                    <a:pt x="5438" y="3570"/>
                    <a:pt x="5438" y="3570"/>
                    <a:pt x="5438" y="3570"/>
                  </a:cubicBezTo>
                  <a:cubicBezTo>
                    <a:pt x="5287" y="3570"/>
                    <a:pt x="4985" y="3570"/>
                    <a:pt x="4985" y="3749"/>
                  </a:cubicBezTo>
                  <a:cubicBezTo>
                    <a:pt x="4985" y="3749"/>
                    <a:pt x="4985" y="3749"/>
                    <a:pt x="4985" y="3927"/>
                  </a:cubicBezTo>
                  <a:cubicBezTo>
                    <a:pt x="5438" y="4463"/>
                    <a:pt x="5589" y="5177"/>
                    <a:pt x="5589" y="5712"/>
                  </a:cubicBezTo>
                  <a:cubicBezTo>
                    <a:pt x="5589" y="6069"/>
                    <a:pt x="5438" y="6426"/>
                    <a:pt x="5287" y="6605"/>
                  </a:cubicBezTo>
                  <a:cubicBezTo>
                    <a:pt x="4985" y="6783"/>
                    <a:pt x="4683" y="6783"/>
                    <a:pt x="4380" y="6605"/>
                  </a:cubicBezTo>
                  <a:cubicBezTo>
                    <a:pt x="4078" y="6426"/>
                    <a:pt x="3776" y="6426"/>
                    <a:pt x="3776" y="6605"/>
                  </a:cubicBezTo>
                  <a:cubicBezTo>
                    <a:pt x="3625" y="6605"/>
                    <a:pt x="3474" y="6783"/>
                    <a:pt x="3323" y="6783"/>
                  </a:cubicBezTo>
                  <a:cubicBezTo>
                    <a:pt x="3021" y="6783"/>
                    <a:pt x="2870" y="6426"/>
                    <a:pt x="2719" y="6248"/>
                  </a:cubicBezTo>
                  <a:cubicBezTo>
                    <a:pt x="2719" y="6248"/>
                    <a:pt x="2568" y="6069"/>
                    <a:pt x="2417" y="5891"/>
                  </a:cubicBezTo>
                  <a:cubicBezTo>
                    <a:pt x="2266" y="5891"/>
                    <a:pt x="2115" y="5891"/>
                    <a:pt x="1964" y="6069"/>
                  </a:cubicBezTo>
                  <a:cubicBezTo>
                    <a:pt x="1662" y="6069"/>
                    <a:pt x="1359" y="6248"/>
                    <a:pt x="906" y="6248"/>
                  </a:cubicBezTo>
                  <a:cubicBezTo>
                    <a:pt x="453" y="6069"/>
                    <a:pt x="0" y="6426"/>
                    <a:pt x="0" y="6426"/>
                  </a:cubicBezTo>
                  <a:cubicBezTo>
                    <a:pt x="0" y="6426"/>
                    <a:pt x="0" y="6605"/>
                    <a:pt x="0" y="6605"/>
                  </a:cubicBezTo>
                  <a:cubicBezTo>
                    <a:pt x="302" y="6962"/>
                    <a:pt x="302" y="7319"/>
                    <a:pt x="302" y="7498"/>
                  </a:cubicBezTo>
                  <a:cubicBezTo>
                    <a:pt x="151" y="7676"/>
                    <a:pt x="151" y="7855"/>
                    <a:pt x="302" y="7855"/>
                  </a:cubicBezTo>
                  <a:cubicBezTo>
                    <a:pt x="302" y="7855"/>
                    <a:pt x="755" y="8033"/>
                    <a:pt x="906" y="8033"/>
                  </a:cubicBezTo>
                  <a:cubicBezTo>
                    <a:pt x="1359" y="8212"/>
                    <a:pt x="1964" y="8212"/>
                    <a:pt x="2417" y="8569"/>
                  </a:cubicBezTo>
                  <a:cubicBezTo>
                    <a:pt x="2870" y="8926"/>
                    <a:pt x="3021" y="8926"/>
                    <a:pt x="3172" y="8926"/>
                  </a:cubicBezTo>
                  <a:cubicBezTo>
                    <a:pt x="3474" y="8926"/>
                    <a:pt x="3625" y="8926"/>
                    <a:pt x="3927" y="9104"/>
                  </a:cubicBezTo>
                  <a:cubicBezTo>
                    <a:pt x="4078" y="9283"/>
                    <a:pt x="4078" y="9283"/>
                    <a:pt x="4229" y="9283"/>
                  </a:cubicBezTo>
                  <a:cubicBezTo>
                    <a:pt x="4531" y="9461"/>
                    <a:pt x="4531" y="9640"/>
                    <a:pt x="4683" y="10354"/>
                  </a:cubicBezTo>
                  <a:cubicBezTo>
                    <a:pt x="4683" y="10889"/>
                    <a:pt x="5136" y="11425"/>
                    <a:pt x="5740" y="11603"/>
                  </a:cubicBezTo>
                  <a:cubicBezTo>
                    <a:pt x="6495" y="11960"/>
                    <a:pt x="6344" y="12496"/>
                    <a:pt x="6344" y="12853"/>
                  </a:cubicBezTo>
                  <a:cubicBezTo>
                    <a:pt x="6344" y="13031"/>
                    <a:pt x="6344" y="13210"/>
                    <a:pt x="6344" y="13388"/>
                  </a:cubicBezTo>
                  <a:cubicBezTo>
                    <a:pt x="6495" y="13924"/>
                    <a:pt x="6495" y="14460"/>
                    <a:pt x="6344" y="14995"/>
                  </a:cubicBezTo>
                  <a:cubicBezTo>
                    <a:pt x="6193" y="15352"/>
                    <a:pt x="6042" y="15709"/>
                    <a:pt x="6193" y="15888"/>
                  </a:cubicBezTo>
                  <a:cubicBezTo>
                    <a:pt x="6193" y="16602"/>
                    <a:pt x="5891" y="18565"/>
                    <a:pt x="5438" y="19636"/>
                  </a:cubicBezTo>
                  <a:cubicBezTo>
                    <a:pt x="5589" y="19636"/>
                    <a:pt x="5740" y="19636"/>
                    <a:pt x="5740" y="19636"/>
                  </a:cubicBezTo>
                  <a:cubicBezTo>
                    <a:pt x="5740" y="19636"/>
                    <a:pt x="5740" y="19815"/>
                    <a:pt x="5891" y="19815"/>
                  </a:cubicBezTo>
                  <a:cubicBezTo>
                    <a:pt x="5891" y="19815"/>
                    <a:pt x="6042" y="19815"/>
                    <a:pt x="6042" y="19993"/>
                  </a:cubicBezTo>
                  <a:cubicBezTo>
                    <a:pt x="6193" y="19993"/>
                    <a:pt x="6495" y="20172"/>
                    <a:pt x="6797" y="20350"/>
                  </a:cubicBezTo>
                  <a:cubicBezTo>
                    <a:pt x="7099" y="20529"/>
                    <a:pt x="7401" y="20707"/>
                    <a:pt x="7703" y="20886"/>
                  </a:cubicBezTo>
                  <a:cubicBezTo>
                    <a:pt x="7855" y="20886"/>
                    <a:pt x="8157" y="21064"/>
                    <a:pt x="8308" y="21064"/>
                  </a:cubicBezTo>
                  <a:cubicBezTo>
                    <a:pt x="8459" y="21064"/>
                    <a:pt x="8610" y="20886"/>
                    <a:pt x="8610" y="20886"/>
                  </a:cubicBezTo>
                  <a:cubicBezTo>
                    <a:pt x="8610" y="20707"/>
                    <a:pt x="8761" y="20350"/>
                    <a:pt x="9063" y="20350"/>
                  </a:cubicBezTo>
                  <a:cubicBezTo>
                    <a:pt x="9516" y="20350"/>
                    <a:pt x="9818" y="20886"/>
                    <a:pt x="9969" y="20886"/>
                  </a:cubicBezTo>
                  <a:cubicBezTo>
                    <a:pt x="10120" y="21064"/>
                    <a:pt x="10724" y="21243"/>
                    <a:pt x="11178" y="21421"/>
                  </a:cubicBezTo>
                  <a:cubicBezTo>
                    <a:pt x="11480" y="21421"/>
                    <a:pt x="11631" y="21421"/>
                    <a:pt x="11782" y="21421"/>
                  </a:cubicBezTo>
                  <a:cubicBezTo>
                    <a:pt x="11933" y="21600"/>
                    <a:pt x="12235" y="21600"/>
                    <a:pt x="12537" y="21600"/>
                  </a:cubicBezTo>
                  <a:cubicBezTo>
                    <a:pt x="12688" y="21600"/>
                    <a:pt x="12688" y="21600"/>
                    <a:pt x="12839" y="21600"/>
                  </a:cubicBezTo>
                  <a:cubicBezTo>
                    <a:pt x="12990" y="21421"/>
                    <a:pt x="12990" y="21421"/>
                    <a:pt x="13141" y="21421"/>
                  </a:cubicBezTo>
                  <a:cubicBezTo>
                    <a:pt x="13141" y="21421"/>
                    <a:pt x="13141" y="21421"/>
                    <a:pt x="13141" y="2142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5" name="Shape 8925"/>
            <p:cNvSpPr/>
            <p:nvPr/>
          </p:nvSpPr>
          <p:spPr>
            <a:xfrm>
              <a:off x="29610" y="1144720"/>
              <a:ext cx="358806" cy="247485"/>
            </a:xfrm>
            <a:custGeom>
              <a:avLst/>
              <a:gdLst/>
              <a:ahLst/>
              <a:cxnLst>
                <a:cxn ang="0">
                  <a:pos x="wd2" y="hd2"/>
                </a:cxn>
                <a:cxn ang="5400000">
                  <a:pos x="wd2" y="hd2"/>
                </a:cxn>
                <a:cxn ang="10800000">
                  <a:pos x="wd2" y="hd2"/>
                </a:cxn>
                <a:cxn ang="16200000">
                  <a:pos x="wd2" y="hd2"/>
                </a:cxn>
              </a:cxnLst>
              <a:rect l="0" t="0" r="r" b="b"/>
              <a:pathLst>
                <a:path w="21486" h="21600" fill="norm" stroke="1" extrusionOk="0">
                  <a:moveTo>
                    <a:pt x="12898" y="1309"/>
                  </a:moveTo>
                  <a:cubicBezTo>
                    <a:pt x="12742" y="1309"/>
                    <a:pt x="12276" y="1309"/>
                    <a:pt x="11810" y="1091"/>
                  </a:cubicBezTo>
                  <a:cubicBezTo>
                    <a:pt x="11188" y="873"/>
                    <a:pt x="10567" y="873"/>
                    <a:pt x="9945" y="873"/>
                  </a:cubicBezTo>
                  <a:cubicBezTo>
                    <a:pt x="9479" y="873"/>
                    <a:pt x="8391" y="873"/>
                    <a:pt x="7148" y="873"/>
                  </a:cubicBezTo>
                  <a:cubicBezTo>
                    <a:pt x="6060" y="873"/>
                    <a:pt x="4817" y="655"/>
                    <a:pt x="4196" y="873"/>
                  </a:cubicBezTo>
                  <a:cubicBezTo>
                    <a:pt x="3419" y="873"/>
                    <a:pt x="2953" y="436"/>
                    <a:pt x="2642" y="218"/>
                  </a:cubicBezTo>
                  <a:cubicBezTo>
                    <a:pt x="2486" y="218"/>
                    <a:pt x="2331" y="0"/>
                    <a:pt x="2020" y="0"/>
                  </a:cubicBezTo>
                  <a:cubicBezTo>
                    <a:pt x="1865" y="0"/>
                    <a:pt x="1865" y="0"/>
                    <a:pt x="1709" y="436"/>
                  </a:cubicBezTo>
                  <a:cubicBezTo>
                    <a:pt x="1554" y="655"/>
                    <a:pt x="1399" y="1309"/>
                    <a:pt x="622" y="1309"/>
                  </a:cubicBezTo>
                  <a:cubicBezTo>
                    <a:pt x="311" y="1309"/>
                    <a:pt x="155" y="1527"/>
                    <a:pt x="0" y="1527"/>
                  </a:cubicBezTo>
                  <a:cubicBezTo>
                    <a:pt x="0" y="1745"/>
                    <a:pt x="155" y="1964"/>
                    <a:pt x="466" y="2400"/>
                  </a:cubicBezTo>
                  <a:cubicBezTo>
                    <a:pt x="932" y="2836"/>
                    <a:pt x="932" y="3491"/>
                    <a:pt x="932" y="4364"/>
                  </a:cubicBezTo>
                  <a:cubicBezTo>
                    <a:pt x="932" y="4364"/>
                    <a:pt x="932" y="4364"/>
                    <a:pt x="932" y="4364"/>
                  </a:cubicBezTo>
                  <a:cubicBezTo>
                    <a:pt x="932" y="4145"/>
                    <a:pt x="932" y="4145"/>
                    <a:pt x="932" y="4145"/>
                  </a:cubicBezTo>
                  <a:cubicBezTo>
                    <a:pt x="1088" y="4145"/>
                    <a:pt x="1088" y="4145"/>
                    <a:pt x="1088" y="4145"/>
                  </a:cubicBezTo>
                  <a:cubicBezTo>
                    <a:pt x="1088" y="4145"/>
                    <a:pt x="1088" y="4145"/>
                    <a:pt x="1243" y="4145"/>
                  </a:cubicBezTo>
                  <a:cubicBezTo>
                    <a:pt x="1243" y="3927"/>
                    <a:pt x="1243" y="3927"/>
                    <a:pt x="1243" y="3927"/>
                  </a:cubicBezTo>
                  <a:cubicBezTo>
                    <a:pt x="1243" y="3927"/>
                    <a:pt x="1243" y="3927"/>
                    <a:pt x="1243" y="3927"/>
                  </a:cubicBezTo>
                  <a:cubicBezTo>
                    <a:pt x="1399" y="3927"/>
                    <a:pt x="1399" y="3927"/>
                    <a:pt x="1399" y="3927"/>
                  </a:cubicBezTo>
                  <a:cubicBezTo>
                    <a:pt x="1709" y="3927"/>
                    <a:pt x="1865" y="4145"/>
                    <a:pt x="2020" y="4800"/>
                  </a:cubicBezTo>
                  <a:cubicBezTo>
                    <a:pt x="2020" y="4800"/>
                    <a:pt x="2331" y="4800"/>
                    <a:pt x="2486" y="4800"/>
                  </a:cubicBezTo>
                  <a:cubicBezTo>
                    <a:pt x="2797" y="4800"/>
                    <a:pt x="3108" y="4800"/>
                    <a:pt x="3108" y="5018"/>
                  </a:cubicBezTo>
                  <a:cubicBezTo>
                    <a:pt x="3108" y="5018"/>
                    <a:pt x="3263" y="4800"/>
                    <a:pt x="3263" y="4800"/>
                  </a:cubicBezTo>
                  <a:cubicBezTo>
                    <a:pt x="3419" y="4582"/>
                    <a:pt x="3729" y="4582"/>
                    <a:pt x="4040" y="4582"/>
                  </a:cubicBezTo>
                  <a:cubicBezTo>
                    <a:pt x="4040" y="4582"/>
                    <a:pt x="4040" y="4582"/>
                    <a:pt x="4040" y="4582"/>
                  </a:cubicBezTo>
                  <a:cubicBezTo>
                    <a:pt x="4040" y="4582"/>
                    <a:pt x="4040" y="4582"/>
                    <a:pt x="4040" y="4582"/>
                  </a:cubicBezTo>
                  <a:cubicBezTo>
                    <a:pt x="4351" y="4582"/>
                    <a:pt x="4662" y="4800"/>
                    <a:pt x="4662" y="5018"/>
                  </a:cubicBezTo>
                  <a:cubicBezTo>
                    <a:pt x="4817" y="5236"/>
                    <a:pt x="4817" y="5236"/>
                    <a:pt x="4817" y="5455"/>
                  </a:cubicBezTo>
                  <a:cubicBezTo>
                    <a:pt x="4817" y="5455"/>
                    <a:pt x="4817" y="5455"/>
                    <a:pt x="4973" y="5455"/>
                  </a:cubicBezTo>
                  <a:cubicBezTo>
                    <a:pt x="5128" y="5455"/>
                    <a:pt x="5283" y="5673"/>
                    <a:pt x="5439" y="5891"/>
                  </a:cubicBezTo>
                  <a:cubicBezTo>
                    <a:pt x="5439" y="6327"/>
                    <a:pt x="5283" y="6545"/>
                    <a:pt x="5128" y="6764"/>
                  </a:cubicBezTo>
                  <a:cubicBezTo>
                    <a:pt x="4973" y="6982"/>
                    <a:pt x="4662" y="7200"/>
                    <a:pt x="4506" y="7418"/>
                  </a:cubicBezTo>
                  <a:cubicBezTo>
                    <a:pt x="4351" y="7636"/>
                    <a:pt x="4196" y="7855"/>
                    <a:pt x="4040" y="7855"/>
                  </a:cubicBezTo>
                  <a:cubicBezTo>
                    <a:pt x="4040" y="7855"/>
                    <a:pt x="4196" y="8291"/>
                    <a:pt x="4196" y="8291"/>
                  </a:cubicBezTo>
                  <a:cubicBezTo>
                    <a:pt x="4351" y="8945"/>
                    <a:pt x="4506" y="9818"/>
                    <a:pt x="4196" y="10473"/>
                  </a:cubicBezTo>
                  <a:cubicBezTo>
                    <a:pt x="4040" y="10691"/>
                    <a:pt x="4040" y="10909"/>
                    <a:pt x="4040" y="11127"/>
                  </a:cubicBezTo>
                  <a:cubicBezTo>
                    <a:pt x="4040" y="11564"/>
                    <a:pt x="4196" y="11782"/>
                    <a:pt x="4040" y="12000"/>
                  </a:cubicBezTo>
                  <a:cubicBezTo>
                    <a:pt x="3885" y="12218"/>
                    <a:pt x="3729" y="12218"/>
                    <a:pt x="3574" y="12218"/>
                  </a:cubicBezTo>
                  <a:cubicBezTo>
                    <a:pt x="3419" y="12218"/>
                    <a:pt x="3419" y="12218"/>
                    <a:pt x="3263" y="12436"/>
                  </a:cubicBezTo>
                  <a:cubicBezTo>
                    <a:pt x="3263" y="12436"/>
                    <a:pt x="3263" y="12436"/>
                    <a:pt x="3419" y="12436"/>
                  </a:cubicBezTo>
                  <a:cubicBezTo>
                    <a:pt x="4040" y="13309"/>
                    <a:pt x="4196" y="13745"/>
                    <a:pt x="4040" y="14182"/>
                  </a:cubicBezTo>
                  <a:cubicBezTo>
                    <a:pt x="4040" y="14400"/>
                    <a:pt x="4040" y="14618"/>
                    <a:pt x="3729" y="14618"/>
                  </a:cubicBezTo>
                  <a:cubicBezTo>
                    <a:pt x="3574" y="14618"/>
                    <a:pt x="3419" y="15055"/>
                    <a:pt x="3419" y="15273"/>
                  </a:cubicBezTo>
                  <a:cubicBezTo>
                    <a:pt x="3419" y="15273"/>
                    <a:pt x="3574" y="15273"/>
                    <a:pt x="3574" y="15273"/>
                  </a:cubicBezTo>
                  <a:cubicBezTo>
                    <a:pt x="3885" y="15709"/>
                    <a:pt x="4196" y="16145"/>
                    <a:pt x="4196" y="16582"/>
                  </a:cubicBezTo>
                  <a:cubicBezTo>
                    <a:pt x="4196" y="16800"/>
                    <a:pt x="4040" y="17018"/>
                    <a:pt x="3729" y="17236"/>
                  </a:cubicBezTo>
                  <a:cubicBezTo>
                    <a:pt x="3263" y="17236"/>
                    <a:pt x="3263" y="17455"/>
                    <a:pt x="3263" y="18109"/>
                  </a:cubicBezTo>
                  <a:cubicBezTo>
                    <a:pt x="3263" y="18109"/>
                    <a:pt x="3263" y="18327"/>
                    <a:pt x="3263" y="18327"/>
                  </a:cubicBezTo>
                  <a:cubicBezTo>
                    <a:pt x="3263" y="18327"/>
                    <a:pt x="3263" y="18327"/>
                    <a:pt x="3263" y="18327"/>
                  </a:cubicBezTo>
                  <a:cubicBezTo>
                    <a:pt x="3263" y="18327"/>
                    <a:pt x="3263" y="18327"/>
                    <a:pt x="3263" y="18327"/>
                  </a:cubicBezTo>
                  <a:cubicBezTo>
                    <a:pt x="3263" y="18327"/>
                    <a:pt x="3263" y="18327"/>
                    <a:pt x="3263" y="18327"/>
                  </a:cubicBezTo>
                  <a:cubicBezTo>
                    <a:pt x="3263" y="18327"/>
                    <a:pt x="3263" y="18327"/>
                    <a:pt x="3263" y="18545"/>
                  </a:cubicBezTo>
                  <a:cubicBezTo>
                    <a:pt x="3263" y="18545"/>
                    <a:pt x="3263" y="18545"/>
                    <a:pt x="3263" y="18545"/>
                  </a:cubicBezTo>
                  <a:cubicBezTo>
                    <a:pt x="3263" y="18545"/>
                    <a:pt x="3263" y="18545"/>
                    <a:pt x="3263" y="18545"/>
                  </a:cubicBezTo>
                  <a:cubicBezTo>
                    <a:pt x="3729" y="18545"/>
                    <a:pt x="4040" y="18545"/>
                    <a:pt x="4196" y="18764"/>
                  </a:cubicBezTo>
                  <a:cubicBezTo>
                    <a:pt x="4662" y="18982"/>
                    <a:pt x="4817" y="19636"/>
                    <a:pt x="5128" y="20073"/>
                  </a:cubicBezTo>
                  <a:cubicBezTo>
                    <a:pt x="5439" y="20945"/>
                    <a:pt x="5750" y="21600"/>
                    <a:pt x="6216" y="21600"/>
                  </a:cubicBezTo>
                  <a:cubicBezTo>
                    <a:pt x="6216" y="21600"/>
                    <a:pt x="6216" y="21382"/>
                    <a:pt x="6216" y="21382"/>
                  </a:cubicBezTo>
                  <a:cubicBezTo>
                    <a:pt x="6216" y="21382"/>
                    <a:pt x="6216" y="20945"/>
                    <a:pt x="6371" y="20727"/>
                  </a:cubicBezTo>
                  <a:cubicBezTo>
                    <a:pt x="6682" y="20509"/>
                    <a:pt x="6837" y="20509"/>
                    <a:pt x="7304" y="20509"/>
                  </a:cubicBezTo>
                  <a:cubicBezTo>
                    <a:pt x="7459" y="20509"/>
                    <a:pt x="7459" y="20727"/>
                    <a:pt x="7614" y="20727"/>
                  </a:cubicBezTo>
                  <a:cubicBezTo>
                    <a:pt x="7770" y="20727"/>
                    <a:pt x="7770" y="20509"/>
                    <a:pt x="7925" y="20509"/>
                  </a:cubicBezTo>
                  <a:cubicBezTo>
                    <a:pt x="8236" y="20073"/>
                    <a:pt x="8547" y="19855"/>
                    <a:pt x="9324" y="19855"/>
                  </a:cubicBezTo>
                  <a:cubicBezTo>
                    <a:pt x="9635" y="19855"/>
                    <a:pt x="9945" y="19636"/>
                    <a:pt x="10256" y="19636"/>
                  </a:cubicBezTo>
                  <a:cubicBezTo>
                    <a:pt x="10722" y="19636"/>
                    <a:pt x="11188" y="19636"/>
                    <a:pt x="11499" y="19636"/>
                  </a:cubicBezTo>
                  <a:cubicBezTo>
                    <a:pt x="11655" y="19636"/>
                    <a:pt x="11655" y="19636"/>
                    <a:pt x="11655" y="19636"/>
                  </a:cubicBezTo>
                  <a:cubicBezTo>
                    <a:pt x="11810" y="19636"/>
                    <a:pt x="12276" y="19636"/>
                    <a:pt x="12432" y="18982"/>
                  </a:cubicBezTo>
                  <a:cubicBezTo>
                    <a:pt x="12587" y="18327"/>
                    <a:pt x="13364" y="17673"/>
                    <a:pt x="14141" y="17455"/>
                  </a:cubicBezTo>
                  <a:cubicBezTo>
                    <a:pt x="14296" y="17455"/>
                    <a:pt x="14452" y="17236"/>
                    <a:pt x="14452" y="16364"/>
                  </a:cubicBezTo>
                  <a:cubicBezTo>
                    <a:pt x="14452" y="16364"/>
                    <a:pt x="14452" y="16145"/>
                    <a:pt x="14452" y="16145"/>
                  </a:cubicBezTo>
                  <a:cubicBezTo>
                    <a:pt x="14452" y="15709"/>
                    <a:pt x="14918" y="15273"/>
                    <a:pt x="15384" y="14618"/>
                  </a:cubicBezTo>
                  <a:cubicBezTo>
                    <a:pt x="15540" y="14618"/>
                    <a:pt x="15695" y="14182"/>
                    <a:pt x="15850" y="14182"/>
                  </a:cubicBezTo>
                  <a:cubicBezTo>
                    <a:pt x="15695" y="14182"/>
                    <a:pt x="15695" y="13964"/>
                    <a:pt x="15695" y="13745"/>
                  </a:cubicBezTo>
                  <a:cubicBezTo>
                    <a:pt x="15540" y="12873"/>
                    <a:pt x="15229" y="11564"/>
                    <a:pt x="15850" y="10473"/>
                  </a:cubicBezTo>
                  <a:cubicBezTo>
                    <a:pt x="16161" y="9600"/>
                    <a:pt x="16627" y="9164"/>
                    <a:pt x="16783" y="8945"/>
                  </a:cubicBezTo>
                  <a:cubicBezTo>
                    <a:pt x="17094" y="8509"/>
                    <a:pt x="17249" y="8509"/>
                    <a:pt x="17249" y="8291"/>
                  </a:cubicBezTo>
                  <a:cubicBezTo>
                    <a:pt x="17249" y="6982"/>
                    <a:pt x="18492" y="6764"/>
                    <a:pt x="19114" y="6545"/>
                  </a:cubicBezTo>
                  <a:cubicBezTo>
                    <a:pt x="19580" y="6545"/>
                    <a:pt x="19891" y="6327"/>
                    <a:pt x="20201" y="5891"/>
                  </a:cubicBezTo>
                  <a:cubicBezTo>
                    <a:pt x="20357" y="5673"/>
                    <a:pt x="20668" y="5455"/>
                    <a:pt x="20978" y="5236"/>
                  </a:cubicBezTo>
                  <a:cubicBezTo>
                    <a:pt x="21289" y="5018"/>
                    <a:pt x="21600" y="4800"/>
                    <a:pt x="21445" y="3927"/>
                  </a:cubicBezTo>
                  <a:cubicBezTo>
                    <a:pt x="21445" y="3927"/>
                    <a:pt x="21289" y="3927"/>
                    <a:pt x="21134" y="4145"/>
                  </a:cubicBezTo>
                  <a:cubicBezTo>
                    <a:pt x="20978" y="4145"/>
                    <a:pt x="20978" y="4145"/>
                    <a:pt x="20823" y="4145"/>
                  </a:cubicBezTo>
                  <a:cubicBezTo>
                    <a:pt x="20512" y="4145"/>
                    <a:pt x="20201" y="3927"/>
                    <a:pt x="19891" y="3927"/>
                  </a:cubicBezTo>
                  <a:cubicBezTo>
                    <a:pt x="19735" y="3927"/>
                    <a:pt x="19580" y="3927"/>
                    <a:pt x="19269" y="3709"/>
                  </a:cubicBezTo>
                  <a:cubicBezTo>
                    <a:pt x="18492" y="3709"/>
                    <a:pt x="18026" y="3491"/>
                    <a:pt x="17715" y="3055"/>
                  </a:cubicBezTo>
                  <a:cubicBezTo>
                    <a:pt x="17560" y="3055"/>
                    <a:pt x="17404" y="2836"/>
                    <a:pt x="17404" y="2836"/>
                  </a:cubicBezTo>
                  <a:cubicBezTo>
                    <a:pt x="17249" y="3055"/>
                    <a:pt x="17094" y="3273"/>
                    <a:pt x="16783" y="3491"/>
                  </a:cubicBezTo>
                  <a:cubicBezTo>
                    <a:pt x="16627" y="3491"/>
                    <a:pt x="16627" y="3491"/>
                    <a:pt x="16472" y="3491"/>
                  </a:cubicBezTo>
                  <a:cubicBezTo>
                    <a:pt x="16161" y="3491"/>
                    <a:pt x="15850" y="3273"/>
                    <a:pt x="15540" y="3055"/>
                  </a:cubicBezTo>
                  <a:cubicBezTo>
                    <a:pt x="15384" y="2836"/>
                    <a:pt x="14918" y="2618"/>
                    <a:pt x="14607" y="2400"/>
                  </a:cubicBezTo>
                  <a:cubicBezTo>
                    <a:pt x="14296" y="2400"/>
                    <a:pt x="13986" y="2182"/>
                    <a:pt x="13830" y="1964"/>
                  </a:cubicBezTo>
                  <a:cubicBezTo>
                    <a:pt x="13830" y="1964"/>
                    <a:pt x="13830" y="1964"/>
                    <a:pt x="13675" y="1964"/>
                  </a:cubicBezTo>
                  <a:cubicBezTo>
                    <a:pt x="13675" y="1745"/>
                    <a:pt x="13519" y="1745"/>
                    <a:pt x="13364" y="1527"/>
                  </a:cubicBezTo>
                  <a:cubicBezTo>
                    <a:pt x="13209" y="1527"/>
                    <a:pt x="13053" y="1309"/>
                    <a:pt x="12898" y="13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6" name="Shape 8926"/>
            <p:cNvSpPr/>
            <p:nvPr/>
          </p:nvSpPr>
          <p:spPr>
            <a:xfrm>
              <a:off x="678349" y="1035307"/>
              <a:ext cx="83448" cy="390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350"/>
                  </a:moveTo>
                  <a:cubicBezTo>
                    <a:pt x="21600" y="1350"/>
                    <a:pt x="21600" y="0"/>
                    <a:pt x="21600" y="0"/>
                  </a:cubicBezTo>
                  <a:cubicBezTo>
                    <a:pt x="21600" y="0"/>
                    <a:pt x="21600" y="0"/>
                    <a:pt x="21600" y="0"/>
                  </a:cubicBezTo>
                  <a:cubicBezTo>
                    <a:pt x="20945" y="0"/>
                    <a:pt x="20945" y="0"/>
                    <a:pt x="20945" y="0"/>
                  </a:cubicBezTo>
                  <a:cubicBezTo>
                    <a:pt x="20945" y="0"/>
                    <a:pt x="20945" y="1350"/>
                    <a:pt x="20291" y="1350"/>
                  </a:cubicBezTo>
                  <a:cubicBezTo>
                    <a:pt x="20291" y="1350"/>
                    <a:pt x="20291" y="1350"/>
                    <a:pt x="20291" y="1350"/>
                  </a:cubicBezTo>
                  <a:cubicBezTo>
                    <a:pt x="19636" y="1350"/>
                    <a:pt x="19636" y="1350"/>
                    <a:pt x="19636" y="1350"/>
                  </a:cubicBezTo>
                  <a:cubicBezTo>
                    <a:pt x="18982" y="2700"/>
                    <a:pt x="18982" y="2700"/>
                    <a:pt x="18982" y="2700"/>
                  </a:cubicBezTo>
                  <a:cubicBezTo>
                    <a:pt x="18327" y="2700"/>
                    <a:pt x="18327" y="2700"/>
                    <a:pt x="18327" y="2700"/>
                  </a:cubicBezTo>
                  <a:cubicBezTo>
                    <a:pt x="17673" y="2700"/>
                    <a:pt x="17018" y="2700"/>
                    <a:pt x="16364" y="2700"/>
                  </a:cubicBezTo>
                  <a:cubicBezTo>
                    <a:pt x="15055" y="2700"/>
                    <a:pt x="13745" y="4050"/>
                    <a:pt x="13091" y="5400"/>
                  </a:cubicBezTo>
                  <a:cubicBezTo>
                    <a:pt x="11782" y="6750"/>
                    <a:pt x="11127" y="8100"/>
                    <a:pt x="10473" y="8100"/>
                  </a:cubicBezTo>
                  <a:cubicBezTo>
                    <a:pt x="9818" y="8100"/>
                    <a:pt x="8509" y="6750"/>
                    <a:pt x="7200" y="6750"/>
                  </a:cubicBezTo>
                  <a:cubicBezTo>
                    <a:pt x="5236" y="5400"/>
                    <a:pt x="3273" y="5400"/>
                    <a:pt x="1964" y="4050"/>
                  </a:cubicBezTo>
                  <a:cubicBezTo>
                    <a:pt x="1309" y="4050"/>
                    <a:pt x="655" y="4050"/>
                    <a:pt x="0" y="4050"/>
                  </a:cubicBezTo>
                  <a:cubicBezTo>
                    <a:pt x="0" y="4050"/>
                    <a:pt x="0" y="5400"/>
                    <a:pt x="0" y="5400"/>
                  </a:cubicBezTo>
                  <a:cubicBezTo>
                    <a:pt x="0" y="5400"/>
                    <a:pt x="0" y="6750"/>
                    <a:pt x="0" y="6750"/>
                  </a:cubicBezTo>
                  <a:cubicBezTo>
                    <a:pt x="0" y="8100"/>
                    <a:pt x="0" y="9450"/>
                    <a:pt x="0" y="10800"/>
                  </a:cubicBezTo>
                  <a:cubicBezTo>
                    <a:pt x="0" y="10800"/>
                    <a:pt x="0" y="10800"/>
                    <a:pt x="0" y="10800"/>
                  </a:cubicBezTo>
                  <a:cubicBezTo>
                    <a:pt x="0" y="12150"/>
                    <a:pt x="0" y="13500"/>
                    <a:pt x="0" y="14850"/>
                  </a:cubicBezTo>
                  <a:cubicBezTo>
                    <a:pt x="0" y="16200"/>
                    <a:pt x="0" y="16200"/>
                    <a:pt x="0" y="16200"/>
                  </a:cubicBezTo>
                  <a:cubicBezTo>
                    <a:pt x="0" y="17550"/>
                    <a:pt x="0" y="17550"/>
                    <a:pt x="0" y="17550"/>
                  </a:cubicBezTo>
                  <a:cubicBezTo>
                    <a:pt x="655" y="17550"/>
                    <a:pt x="1309" y="17550"/>
                    <a:pt x="1964" y="17550"/>
                  </a:cubicBezTo>
                  <a:cubicBezTo>
                    <a:pt x="2618" y="17550"/>
                    <a:pt x="3273" y="17550"/>
                    <a:pt x="3927" y="17550"/>
                  </a:cubicBezTo>
                  <a:cubicBezTo>
                    <a:pt x="5236" y="18900"/>
                    <a:pt x="5236" y="20250"/>
                    <a:pt x="5891" y="21600"/>
                  </a:cubicBezTo>
                  <a:cubicBezTo>
                    <a:pt x="5891" y="21600"/>
                    <a:pt x="5891" y="21600"/>
                    <a:pt x="5891" y="21600"/>
                  </a:cubicBezTo>
                  <a:cubicBezTo>
                    <a:pt x="5891" y="21600"/>
                    <a:pt x="5891" y="21600"/>
                    <a:pt x="5891" y="21600"/>
                  </a:cubicBezTo>
                  <a:cubicBezTo>
                    <a:pt x="5891" y="21600"/>
                    <a:pt x="6545" y="21600"/>
                    <a:pt x="6545" y="21600"/>
                  </a:cubicBezTo>
                  <a:cubicBezTo>
                    <a:pt x="6545" y="21600"/>
                    <a:pt x="7200" y="21600"/>
                    <a:pt x="7200" y="21600"/>
                  </a:cubicBezTo>
                  <a:cubicBezTo>
                    <a:pt x="7200" y="21600"/>
                    <a:pt x="7200" y="21600"/>
                    <a:pt x="7200" y="21600"/>
                  </a:cubicBezTo>
                  <a:cubicBezTo>
                    <a:pt x="7855" y="21600"/>
                    <a:pt x="7855" y="21600"/>
                    <a:pt x="7855" y="21600"/>
                  </a:cubicBezTo>
                  <a:cubicBezTo>
                    <a:pt x="7855" y="21600"/>
                    <a:pt x="7855" y="21600"/>
                    <a:pt x="7855" y="21600"/>
                  </a:cubicBezTo>
                  <a:cubicBezTo>
                    <a:pt x="8509" y="21600"/>
                    <a:pt x="8509" y="20250"/>
                    <a:pt x="8509" y="20250"/>
                  </a:cubicBezTo>
                  <a:cubicBezTo>
                    <a:pt x="8509" y="20250"/>
                    <a:pt x="8509" y="20250"/>
                    <a:pt x="8509" y="20250"/>
                  </a:cubicBezTo>
                  <a:cubicBezTo>
                    <a:pt x="8509" y="20250"/>
                    <a:pt x="8509" y="20250"/>
                    <a:pt x="8509"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10473" y="20250"/>
                    <a:pt x="11782" y="20250"/>
                    <a:pt x="12436" y="20250"/>
                  </a:cubicBezTo>
                  <a:cubicBezTo>
                    <a:pt x="13091" y="20250"/>
                    <a:pt x="13091" y="21600"/>
                    <a:pt x="13745" y="21600"/>
                  </a:cubicBezTo>
                  <a:cubicBezTo>
                    <a:pt x="13745" y="18900"/>
                    <a:pt x="15055" y="14850"/>
                    <a:pt x="16364" y="13500"/>
                  </a:cubicBezTo>
                  <a:cubicBezTo>
                    <a:pt x="16364" y="13500"/>
                    <a:pt x="17018" y="13500"/>
                    <a:pt x="17018" y="12150"/>
                  </a:cubicBezTo>
                  <a:cubicBezTo>
                    <a:pt x="17018" y="10800"/>
                    <a:pt x="17018" y="6750"/>
                    <a:pt x="18982" y="6750"/>
                  </a:cubicBezTo>
                  <a:cubicBezTo>
                    <a:pt x="18982" y="6750"/>
                    <a:pt x="18982" y="6750"/>
                    <a:pt x="18982" y="5400"/>
                  </a:cubicBezTo>
                  <a:cubicBezTo>
                    <a:pt x="19636" y="5400"/>
                    <a:pt x="19636" y="5400"/>
                    <a:pt x="19636" y="5400"/>
                  </a:cubicBezTo>
                  <a:cubicBezTo>
                    <a:pt x="19636" y="5400"/>
                    <a:pt x="20291" y="5400"/>
                    <a:pt x="20291" y="4050"/>
                  </a:cubicBezTo>
                  <a:cubicBezTo>
                    <a:pt x="20291" y="4050"/>
                    <a:pt x="20945" y="4050"/>
                    <a:pt x="20945" y="4050"/>
                  </a:cubicBezTo>
                  <a:cubicBezTo>
                    <a:pt x="20945" y="2700"/>
                    <a:pt x="20945" y="2700"/>
                    <a:pt x="20945" y="2700"/>
                  </a:cubicBezTo>
                  <a:cubicBezTo>
                    <a:pt x="21600" y="2700"/>
                    <a:pt x="21600" y="2700"/>
                    <a:pt x="21600" y="1350"/>
                  </a:cubicBezTo>
                  <a:cubicBezTo>
                    <a:pt x="21600" y="1350"/>
                    <a:pt x="21600" y="1350"/>
                    <a:pt x="21600" y="13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7" name="Shape 8927"/>
            <p:cNvSpPr/>
            <p:nvPr/>
          </p:nvSpPr>
          <p:spPr>
            <a:xfrm>
              <a:off x="880238" y="1212453"/>
              <a:ext cx="172280" cy="1615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278" y="0"/>
                    <a:pt x="21278" y="0"/>
                  </a:cubicBezTo>
                  <a:cubicBezTo>
                    <a:pt x="21278" y="0"/>
                    <a:pt x="21278" y="332"/>
                    <a:pt x="21278" y="332"/>
                  </a:cubicBezTo>
                  <a:cubicBezTo>
                    <a:pt x="21278" y="332"/>
                    <a:pt x="20955" y="332"/>
                    <a:pt x="20955" y="332"/>
                  </a:cubicBezTo>
                  <a:cubicBezTo>
                    <a:pt x="20955" y="665"/>
                    <a:pt x="20955" y="665"/>
                    <a:pt x="20955" y="997"/>
                  </a:cubicBezTo>
                  <a:cubicBezTo>
                    <a:pt x="20310" y="1662"/>
                    <a:pt x="19343" y="1662"/>
                    <a:pt x="19021" y="1662"/>
                  </a:cubicBezTo>
                  <a:cubicBezTo>
                    <a:pt x="19021" y="1662"/>
                    <a:pt x="19021" y="1662"/>
                    <a:pt x="19021" y="1662"/>
                  </a:cubicBezTo>
                  <a:cubicBezTo>
                    <a:pt x="18376" y="1662"/>
                    <a:pt x="16442" y="1662"/>
                    <a:pt x="15475" y="1329"/>
                  </a:cubicBezTo>
                  <a:cubicBezTo>
                    <a:pt x="15152" y="997"/>
                    <a:pt x="14830" y="997"/>
                    <a:pt x="14830" y="997"/>
                  </a:cubicBezTo>
                  <a:cubicBezTo>
                    <a:pt x="14830" y="997"/>
                    <a:pt x="14507" y="997"/>
                    <a:pt x="13218" y="997"/>
                  </a:cubicBezTo>
                  <a:cubicBezTo>
                    <a:pt x="12896" y="997"/>
                    <a:pt x="12573" y="997"/>
                    <a:pt x="12573" y="997"/>
                  </a:cubicBezTo>
                  <a:cubicBezTo>
                    <a:pt x="12251" y="997"/>
                    <a:pt x="12251" y="997"/>
                    <a:pt x="12251" y="997"/>
                  </a:cubicBezTo>
                  <a:cubicBezTo>
                    <a:pt x="11928" y="997"/>
                    <a:pt x="11928" y="997"/>
                    <a:pt x="11606" y="997"/>
                  </a:cubicBezTo>
                  <a:cubicBezTo>
                    <a:pt x="11606" y="997"/>
                    <a:pt x="11606" y="997"/>
                    <a:pt x="11284" y="997"/>
                  </a:cubicBezTo>
                  <a:cubicBezTo>
                    <a:pt x="11284" y="997"/>
                    <a:pt x="10961" y="997"/>
                    <a:pt x="10961" y="997"/>
                  </a:cubicBezTo>
                  <a:cubicBezTo>
                    <a:pt x="10961" y="997"/>
                    <a:pt x="10639" y="997"/>
                    <a:pt x="10639" y="997"/>
                  </a:cubicBezTo>
                  <a:cubicBezTo>
                    <a:pt x="10639" y="997"/>
                    <a:pt x="10639" y="997"/>
                    <a:pt x="10639" y="997"/>
                  </a:cubicBezTo>
                  <a:cubicBezTo>
                    <a:pt x="10639" y="997"/>
                    <a:pt x="10639" y="997"/>
                    <a:pt x="10316" y="997"/>
                  </a:cubicBezTo>
                  <a:cubicBezTo>
                    <a:pt x="10316" y="997"/>
                    <a:pt x="10316" y="1329"/>
                    <a:pt x="10316" y="1329"/>
                  </a:cubicBezTo>
                  <a:cubicBezTo>
                    <a:pt x="10316" y="1329"/>
                    <a:pt x="10316" y="1329"/>
                    <a:pt x="9994" y="1329"/>
                  </a:cubicBezTo>
                  <a:cubicBezTo>
                    <a:pt x="9994" y="1329"/>
                    <a:pt x="9994" y="1329"/>
                    <a:pt x="9994" y="1662"/>
                  </a:cubicBezTo>
                  <a:cubicBezTo>
                    <a:pt x="9994" y="1662"/>
                    <a:pt x="9672" y="1662"/>
                    <a:pt x="9672" y="1662"/>
                  </a:cubicBezTo>
                  <a:cubicBezTo>
                    <a:pt x="9672" y="1662"/>
                    <a:pt x="9672" y="1662"/>
                    <a:pt x="9349" y="1994"/>
                  </a:cubicBezTo>
                  <a:cubicBezTo>
                    <a:pt x="9349" y="1994"/>
                    <a:pt x="9349" y="1994"/>
                    <a:pt x="9027" y="1994"/>
                  </a:cubicBezTo>
                  <a:cubicBezTo>
                    <a:pt x="9027" y="1994"/>
                    <a:pt x="9027" y="1994"/>
                    <a:pt x="9027" y="1994"/>
                  </a:cubicBezTo>
                  <a:cubicBezTo>
                    <a:pt x="8704" y="2326"/>
                    <a:pt x="8704" y="2326"/>
                    <a:pt x="8704" y="2326"/>
                  </a:cubicBezTo>
                  <a:cubicBezTo>
                    <a:pt x="8382" y="2326"/>
                    <a:pt x="8382" y="2326"/>
                    <a:pt x="8382" y="2326"/>
                  </a:cubicBezTo>
                  <a:cubicBezTo>
                    <a:pt x="8382" y="2326"/>
                    <a:pt x="8060" y="2326"/>
                    <a:pt x="8060" y="2658"/>
                  </a:cubicBezTo>
                  <a:cubicBezTo>
                    <a:pt x="8060" y="2658"/>
                    <a:pt x="7737" y="2658"/>
                    <a:pt x="7737" y="2658"/>
                  </a:cubicBezTo>
                  <a:cubicBezTo>
                    <a:pt x="7737" y="2658"/>
                    <a:pt x="7737" y="2658"/>
                    <a:pt x="7415" y="2658"/>
                  </a:cubicBezTo>
                  <a:cubicBezTo>
                    <a:pt x="7415" y="2658"/>
                    <a:pt x="7415" y="2658"/>
                    <a:pt x="7415" y="2658"/>
                  </a:cubicBezTo>
                  <a:cubicBezTo>
                    <a:pt x="7093" y="2658"/>
                    <a:pt x="7093" y="2991"/>
                    <a:pt x="6770" y="2991"/>
                  </a:cubicBezTo>
                  <a:cubicBezTo>
                    <a:pt x="6770" y="2991"/>
                    <a:pt x="6770" y="2658"/>
                    <a:pt x="6770" y="2658"/>
                  </a:cubicBezTo>
                  <a:cubicBezTo>
                    <a:pt x="6770" y="2991"/>
                    <a:pt x="6448" y="2991"/>
                    <a:pt x="6448" y="2991"/>
                  </a:cubicBezTo>
                  <a:cubicBezTo>
                    <a:pt x="6448" y="3323"/>
                    <a:pt x="5803" y="3655"/>
                    <a:pt x="5158" y="3988"/>
                  </a:cubicBezTo>
                  <a:cubicBezTo>
                    <a:pt x="5158" y="3988"/>
                    <a:pt x="4836" y="3988"/>
                    <a:pt x="4836" y="3988"/>
                  </a:cubicBezTo>
                  <a:cubicBezTo>
                    <a:pt x="4513" y="3988"/>
                    <a:pt x="4513" y="3988"/>
                    <a:pt x="4513" y="3988"/>
                  </a:cubicBezTo>
                  <a:cubicBezTo>
                    <a:pt x="4513" y="3988"/>
                    <a:pt x="4513" y="3988"/>
                    <a:pt x="4513" y="3988"/>
                  </a:cubicBezTo>
                  <a:cubicBezTo>
                    <a:pt x="4191" y="3988"/>
                    <a:pt x="4191" y="3988"/>
                    <a:pt x="4191" y="3988"/>
                  </a:cubicBezTo>
                  <a:cubicBezTo>
                    <a:pt x="3869" y="3988"/>
                    <a:pt x="3869" y="3988"/>
                    <a:pt x="3546" y="3988"/>
                  </a:cubicBezTo>
                  <a:cubicBezTo>
                    <a:pt x="3546" y="3988"/>
                    <a:pt x="3224" y="3988"/>
                    <a:pt x="3224" y="3988"/>
                  </a:cubicBezTo>
                  <a:cubicBezTo>
                    <a:pt x="3224" y="3988"/>
                    <a:pt x="2901" y="3988"/>
                    <a:pt x="2901" y="3988"/>
                  </a:cubicBezTo>
                  <a:cubicBezTo>
                    <a:pt x="2901" y="4320"/>
                    <a:pt x="2901" y="4320"/>
                    <a:pt x="2901" y="4652"/>
                  </a:cubicBezTo>
                  <a:cubicBezTo>
                    <a:pt x="2901" y="4652"/>
                    <a:pt x="2901" y="4652"/>
                    <a:pt x="2579" y="4652"/>
                  </a:cubicBezTo>
                  <a:cubicBezTo>
                    <a:pt x="2579" y="4985"/>
                    <a:pt x="2579" y="4985"/>
                    <a:pt x="2579" y="4985"/>
                  </a:cubicBezTo>
                  <a:cubicBezTo>
                    <a:pt x="2579" y="5317"/>
                    <a:pt x="2257" y="5317"/>
                    <a:pt x="2257" y="5317"/>
                  </a:cubicBezTo>
                  <a:cubicBezTo>
                    <a:pt x="2257" y="5649"/>
                    <a:pt x="2257" y="5649"/>
                    <a:pt x="2257" y="5649"/>
                  </a:cubicBezTo>
                  <a:cubicBezTo>
                    <a:pt x="1934" y="5982"/>
                    <a:pt x="1934" y="5982"/>
                    <a:pt x="1612" y="6314"/>
                  </a:cubicBezTo>
                  <a:cubicBezTo>
                    <a:pt x="1612" y="6314"/>
                    <a:pt x="1612" y="6314"/>
                    <a:pt x="1612" y="6646"/>
                  </a:cubicBezTo>
                  <a:cubicBezTo>
                    <a:pt x="1612" y="6978"/>
                    <a:pt x="1290" y="7643"/>
                    <a:pt x="645" y="7643"/>
                  </a:cubicBezTo>
                  <a:cubicBezTo>
                    <a:pt x="322" y="7643"/>
                    <a:pt x="322" y="7975"/>
                    <a:pt x="322" y="7975"/>
                  </a:cubicBezTo>
                  <a:cubicBezTo>
                    <a:pt x="322" y="7975"/>
                    <a:pt x="322" y="7975"/>
                    <a:pt x="322" y="7975"/>
                  </a:cubicBezTo>
                  <a:cubicBezTo>
                    <a:pt x="322" y="7975"/>
                    <a:pt x="322" y="7975"/>
                    <a:pt x="322" y="8308"/>
                  </a:cubicBezTo>
                  <a:cubicBezTo>
                    <a:pt x="322" y="8308"/>
                    <a:pt x="322" y="8308"/>
                    <a:pt x="322" y="8308"/>
                  </a:cubicBezTo>
                  <a:cubicBezTo>
                    <a:pt x="322" y="8308"/>
                    <a:pt x="322" y="8640"/>
                    <a:pt x="322" y="8640"/>
                  </a:cubicBezTo>
                  <a:cubicBezTo>
                    <a:pt x="322" y="8640"/>
                    <a:pt x="322" y="8640"/>
                    <a:pt x="0" y="8640"/>
                  </a:cubicBezTo>
                  <a:cubicBezTo>
                    <a:pt x="0" y="8640"/>
                    <a:pt x="0" y="8640"/>
                    <a:pt x="0" y="8640"/>
                  </a:cubicBezTo>
                  <a:cubicBezTo>
                    <a:pt x="1290" y="9305"/>
                    <a:pt x="2257" y="10966"/>
                    <a:pt x="1934" y="12628"/>
                  </a:cubicBezTo>
                  <a:cubicBezTo>
                    <a:pt x="1934" y="12628"/>
                    <a:pt x="1934" y="12960"/>
                    <a:pt x="2257" y="12960"/>
                  </a:cubicBezTo>
                  <a:cubicBezTo>
                    <a:pt x="2579" y="13292"/>
                    <a:pt x="3224" y="13292"/>
                    <a:pt x="3546" y="12960"/>
                  </a:cubicBezTo>
                  <a:cubicBezTo>
                    <a:pt x="3869" y="12628"/>
                    <a:pt x="4191" y="12295"/>
                    <a:pt x="4836" y="12295"/>
                  </a:cubicBezTo>
                  <a:cubicBezTo>
                    <a:pt x="6125" y="12295"/>
                    <a:pt x="8060" y="13625"/>
                    <a:pt x="8060" y="14622"/>
                  </a:cubicBezTo>
                  <a:cubicBezTo>
                    <a:pt x="8060" y="14954"/>
                    <a:pt x="7737" y="15286"/>
                    <a:pt x="7093" y="15286"/>
                  </a:cubicBezTo>
                  <a:cubicBezTo>
                    <a:pt x="6770" y="15286"/>
                    <a:pt x="6448" y="15286"/>
                    <a:pt x="6125" y="15286"/>
                  </a:cubicBezTo>
                  <a:cubicBezTo>
                    <a:pt x="5158" y="15286"/>
                    <a:pt x="4191" y="14954"/>
                    <a:pt x="3869" y="15286"/>
                  </a:cubicBezTo>
                  <a:cubicBezTo>
                    <a:pt x="3546" y="15618"/>
                    <a:pt x="3546" y="15618"/>
                    <a:pt x="3546" y="15618"/>
                  </a:cubicBezTo>
                  <a:cubicBezTo>
                    <a:pt x="3546" y="15618"/>
                    <a:pt x="3869" y="15951"/>
                    <a:pt x="4191" y="16283"/>
                  </a:cubicBezTo>
                  <a:cubicBezTo>
                    <a:pt x="4513" y="16615"/>
                    <a:pt x="5158" y="17280"/>
                    <a:pt x="4836" y="18277"/>
                  </a:cubicBezTo>
                  <a:cubicBezTo>
                    <a:pt x="4836" y="18609"/>
                    <a:pt x="4836" y="18942"/>
                    <a:pt x="5158" y="19274"/>
                  </a:cubicBezTo>
                  <a:cubicBezTo>
                    <a:pt x="5481" y="19606"/>
                    <a:pt x="5803" y="19938"/>
                    <a:pt x="6125" y="19938"/>
                  </a:cubicBezTo>
                  <a:cubicBezTo>
                    <a:pt x="6770" y="19938"/>
                    <a:pt x="7737" y="20603"/>
                    <a:pt x="8382" y="20935"/>
                  </a:cubicBezTo>
                  <a:cubicBezTo>
                    <a:pt x="8382" y="21268"/>
                    <a:pt x="8704" y="21268"/>
                    <a:pt x="9027" y="21600"/>
                  </a:cubicBezTo>
                  <a:cubicBezTo>
                    <a:pt x="8704" y="21268"/>
                    <a:pt x="8704" y="20603"/>
                    <a:pt x="8382" y="20271"/>
                  </a:cubicBezTo>
                  <a:cubicBezTo>
                    <a:pt x="8060" y="19274"/>
                    <a:pt x="8060" y="18609"/>
                    <a:pt x="8382" y="18277"/>
                  </a:cubicBezTo>
                  <a:cubicBezTo>
                    <a:pt x="8382" y="17945"/>
                    <a:pt x="8704" y="17612"/>
                    <a:pt x="9027" y="17612"/>
                  </a:cubicBezTo>
                  <a:cubicBezTo>
                    <a:pt x="9349" y="17612"/>
                    <a:pt x="9349" y="17945"/>
                    <a:pt x="9672" y="17945"/>
                  </a:cubicBezTo>
                  <a:cubicBezTo>
                    <a:pt x="9994" y="17945"/>
                    <a:pt x="10316" y="17945"/>
                    <a:pt x="10639" y="17945"/>
                  </a:cubicBezTo>
                  <a:cubicBezTo>
                    <a:pt x="10639" y="17945"/>
                    <a:pt x="10639" y="17945"/>
                    <a:pt x="10961" y="17945"/>
                  </a:cubicBezTo>
                  <a:cubicBezTo>
                    <a:pt x="10961" y="17945"/>
                    <a:pt x="10316" y="17612"/>
                    <a:pt x="9672" y="17612"/>
                  </a:cubicBezTo>
                  <a:cubicBezTo>
                    <a:pt x="9672" y="17612"/>
                    <a:pt x="9672" y="17612"/>
                    <a:pt x="9672" y="17612"/>
                  </a:cubicBezTo>
                  <a:cubicBezTo>
                    <a:pt x="9027" y="17612"/>
                    <a:pt x="8704" y="17280"/>
                    <a:pt x="8704" y="16948"/>
                  </a:cubicBezTo>
                  <a:cubicBezTo>
                    <a:pt x="8382" y="16948"/>
                    <a:pt x="8382" y="16283"/>
                    <a:pt x="8704" y="15951"/>
                  </a:cubicBezTo>
                  <a:cubicBezTo>
                    <a:pt x="9027" y="15286"/>
                    <a:pt x="10316" y="14954"/>
                    <a:pt x="11284" y="15618"/>
                  </a:cubicBezTo>
                  <a:cubicBezTo>
                    <a:pt x="11928" y="15951"/>
                    <a:pt x="12251" y="15951"/>
                    <a:pt x="12573" y="15618"/>
                  </a:cubicBezTo>
                  <a:cubicBezTo>
                    <a:pt x="12896" y="15286"/>
                    <a:pt x="13218" y="15286"/>
                    <a:pt x="13218" y="15286"/>
                  </a:cubicBezTo>
                  <a:cubicBezTo>
                    <a:pt x="13218" y="14954"/>
                    <a:pt x="13540" y="14622"/>
                    <a:pt x="13218" y="14289"/>
                  </a:cubicBezTo>
                  <a:cubicBezTo>
                    <a:pt x="13218" y="13957"/>
                    <a:pt x="12896" y="13625"/>
                    <a:pt x="12251" y="13625"/>
                  </a:cubicBezTo>
                  <a:cubicBezTo>
                    <a:pt x="11606" y="13292"/>
                    <a:pt x="11284" y="13292"/>
                    <a:pt x="10961" y="13625"/>
                  </a:cubicBezTo>
                  <a:cubicBezTo>
                    <a:pt x="10961" y="13957"/>
                    <a:pt x="10639" y="13957"/>
                    <a:pt x="9994" y="13957"/>
                  </a:cubicBezTo>
                  <a:cubicBezTo>
                    <a:pt x="9672" y="13957"/>
                    <a:pt x="9349" y="13625"/>
                    <a:pt x="9027" y="13292"/>
                  </a:cubicBezTo>
                  <a:cubicBezTo>
                    <a:pt x="8704" y="12960"/>
                    <a:pt x="8382" y="12628"/>
                    <a:pt x="8382" y="11963"/>
                  </a:cubicBezTo>
                  <a:cubicBezTo>
                    <a:pt x="8382" y="11631"/>
                    <a:pt x="9027" y="11298"/>
                    <a:pt x="9349" y="11298"/>
                  </a:cubicBezTo>
                  <a:cubicBezTo>
                    <a:pt x="9672" y="10966"/>
                    <a:pt x="9994" y="10966"/>
                    <a:pt x="9994" y="10966"/>
                  </a:cubicBezTo>
                  <a:cubicBezTo>
                    <a:pt x="9994" y="10302"/>
                    <a:pt x="9027" y="9305"/>
                    <a:pt x="8382" y="8640"/>
                  </a:cubicBezTo>
                  <a:cubicBezTo>
                    <a:pt x="7737" y="7975"/>
                    <a:pt x="7415" y="7643"/>
                    <a:pt x="7093" y="6978"/>
                  </a:cubicBezTo>
                  <a:cubicBezTo>
                    <a:pt x="6448" y="6314"/>
                    <a:pt x="6770" y="5649"/>
                    <a:pt x="6770" y="5317"/>
                  </a:cubicBezTo>
                  <a:cubicBezTo>
                    <a:pt x="7093" y="4985"/>
                    <a:pt x="7737" y="4652"/>
                    <a:pt x="8704" y="4652"/>
                  </a:cubicBezTo>
                  <a:cubicBezTo>
                    <a:pt x="9349" y="4652"/>
                    <a:pt x="9672" y="4985"/>
                    <a:pt x="9994" y="5317"/>
                  </a:cubicBezTo>
                  <a:cubicBezTo>
                    <a:pt x="10316" y="5649"/>
                    <a:pt x="11284" y="5982"/>
                    <a:pt x="11928" y="5649"/>
                  </a:cubicBezTo>
                  <a:cubicBezTo>
                    <a:pt x="11928" y="5317"/>
                    <a:pt x="11928" y="5317"/>
                    <a:pt x="11928" y="5317"/>
                  </a:cubicBezTo>
                  <a:cubicBezTo>
                    <a:pt x="11606" y="4652"/>
                    <a:pt x="11284" y="3323"/>
                    <a:pt x="12896" y="2658"/>
                  </a:cubicBezTo>
                  <a:cubicBezTo>
                    <a:pt x="13218" y="2658"/>
                    <a:pt x="13540" y="2326"/>
                    <a:pt x="13863" y="2326"/>
                  </a:cubicBezTo>
                  <a:cubicBezTo>
                    <a:pt x="14830" y="2326"/>
                    <a:pt x="15152" y="2991"/>
                    <a:pt x="15475" y="3323"/>
                  </a:cubicBezTo>
                  <a:cubicBezTo>
                    <a:pt x="15475" y="3323"/>
                    <a:pt x="15475" y="3323"/>
                    <a:pt x="15475" y="3323"/>
                  </a:cubicBezTo>
                  <a:cubicBezTo>
                    <a:pt x="15475" y="3323"/>
                    <a:pt x="15475" y="3323"/>
                    <a:pt x="15475" y="2991"/>
                  </a:cubicBezTo>
                  <a:cubicBezTo>
                    <a:pt x="16119" y="2658"/>
                    <a:pt x="16764" y="1994"/>
                    <a:pt x="18054" y="1994"/>
                  </a:cubicBezTo>
                  <a:cubicBezTo>
                    <a:pt x="19021" y="1994"/>
                    <a:pt x="19666" y="2326"/>
                    <a:pt x="20310" y="2991"/>
                  </a:cubicBezTo>
                  <a:cubicBezTo>
                    <a:pt x="20310" y="2991"/>
                    <a:pt x="20310" y="2991"/>
                    <a:pt x="20310" y="2991"/>
                  </a:cubicBezTo>
                  <a:cubicBezTo>
                    <a:pt x="20310" y="2991"/>
                    <a:pt x="20633" y="2658"/>
                    <a:pt x="20633" y="2658"/>
                  </a:cubicBezTo>
                  <a:cubicBezTo>
                    <a:pt x="20633" y="2658"/>
                    <a:pt x="20633" y="2658"/>
                    <a:pt x="20633" y="2658"/>
                  </a:cubicBezTo>
                  <a:cubicBezTo>
                    <a:pt x="20633" y="2658"/>
                    <a:pt x="20633" y="2658"/>
                    <a:pt x="20633" y="2658"/>
                  </a:cubicBezTo>
                  <a:cubicBezTo>
                    <a:pt x="20633" y="1994"/>
                    <a:pt x="20955" y="1662"/>
                    <a:pt x="21278" y="1329"/>
                  </a:cubicBezTo>
                  <a:cubicBezTo>
                    <a:pt x="21600" y="997"/>
                    <a:pt x="21600" y="997"/>
                    <a:pt x="21600" y="665"/>
                  </a:cubicBezTo>
                  <a:cubicBezTo>
                    <a:pt x="21600" y="665"/>
                    <a:pt x="21600" y="332"/>
                    <a:pt x="21600" y="332"/>
                  </a:cubicBezTo>
                  <a:cubicBezTo>
                    <a:pt x="21600" y="332"/>
                    <a:pt x="21600" y="332"/>
                    <a:pt x="21600" y="332"/>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8" name="Shape 8928"/>
            <p:cNvSpPr/>
            <p:nvPr/>
          </p:nvSpPr>
          <p:spPr>
            <a:xfrm>
              <a:off x="0" y="751352"/>
              <a:ext cx="111969" cy="104205"/>
            </a:xfrm>
            <a:custGeom>
              <a:avLst/>
              <a:gdLst/>
              <a:ahLst/>
              <a:cxnLst>
                <a:cxn ang="0">
                  <a:pos x="wd2" y="hd2"/>
                </a:cxn>
                <a:cxn ang="5400000">
                  <a:pos x="wd2" y="hd2"/>
                </a:cxn>
                <a:cxn ang="10800000">
                  <a:pos x="wd2" y="hd2"/>
                </a:cxn>
                <a:cxn ang="16200000">
                  <a:pos x="wd2" y="hd2"/>
                </a:cxn>
              </a:cxnLst>
              <a:rect l="0" t="0" r="r" b="b"/>
              <a:pathLst>
                <a:path w="20894" h="21600" fill="norm" stroke="1" extrusionOk="0">
                  <a:moveTo>
                    <a:pt x="9600" y="514"/>
                  </a:moveTo>
                  <a:cubicBezTo>
                    <a:pt x="8640" y="514"/>
                    <a:pt x="8160" y="1029"/>
                    <a:pt x="7200" y="1543"/>
                  </a:cubicBezTo>
                  <a:cubicBezTo>
                    <a:pt x="6240" y="2057"/>
                    <a:pt x="4800" y="2057"/>
                    <a:pt x="3360" y="1543"/>
                  </a:cubicBezTo>
                  <a:cubicBezTo>
                    <a:pt x="2880" y="1543"/>
                    <a:pt x="1920" y="1543"/>
                    <a:pt x="1440" y="1543"/>
                  </a:cubicBezTo>
                  <a:cubicBezTo>
                    <a:pt x="1920" y="1543"/>
                    <a:pt x="1920" y="1543"/>
                    <a:pt x="1920" y="1543"/>
                  </a:cubicBezTo>
                  <a:cubicBezTo>
                    <a:pt x="2400" y="2571"/>
                    <a:pt x="3840" y="3600"/>
                    <a:pt x="2400" y="5657"/>
                  </a:cubicBezTo>
                  <a:cubicBezTo>
                    <a:pt x="1920" y="6171"/>
                    <a:pt x="1920" y="6171"/>
                    <a:pt x="1920" y="6171"/>
                  </a:cubicBezTo>
                  <a:cubicBezTo>
                    <a:pt x="1920" y="6171"/>
                    <a:pt x="2400" y="6686"/>
                    <a:pt x="2880" y="7200"/>
                  </a:cubicBezTo>
                  <a:cubicBezTo>
                    <a:pt x="3360" y="7200"/>
                    <a:pt x="3840" y="7714"/>
                    <a:pt x="4800" y="8229"/>
                  </a:cubicBezTo>
                  <a:cubicBezTo>
                    <a:pt x="5280" y="8743"/>
                    <a:pt x="5760" y="9771"/>
                    <a:pt x="5760" y="10286"/>
                  </a:cubicBezTo>
                  <a:cubicBezTo>
                    <a:pt x="5760" y="11314"/>
                    <a:pt x="5280" y="11829"/>
                    <a:pt x="4800" y="12343"/>
                  </a:cubicBezTo>
                  <a:cubicBezTo>
                    <a:pt x="3840" y="13371"/>
                    <a:pt x="3840" y="13371"/>
                    <a:pt x="3840" y="13886"/>
                  </a:cubicBezTo>
                  <a:cubicBezTo>
                    <a:pt x="3840" y="15943"/>
                    <a:pt x="1920" y="16971"/>
                    <a:pt x="960" y="17486"/>
                  </a:cubicBezTo>
                  <a:cubicBezTo>
                    <a:pt x="480" y="17486"/>
                    <a:pt x="0" y="18000"/>
                    <a:pt x="0" y="18000"/>
                  </a:cubicBezTo>
                  <a:cubicBezTo>
                    <a:pt x="0" y="18000"/>
                    <a:pt x="0" y="18514"/>
                    <a:pt x="480" y="19029"/>
                  </a:cubicBezTo>
                  <a:cubicBezTo>
                    <a:pt x="960" y="20057"/>
                    <a:pt x="2880" y="21600"/>
                    <a:pt x="4320" y="21600"/>
                  </a:cubicBezTo>
                  <a:cubicBezTo>
                    <a:pt x="6240" y="21600"/>
                    <a:pt x="10560" y="20057"/>
                    <a:pt x="12960" y="17486"/>
                  </a:cubicBezTo>
                  <a:cubicBezTo>
                    <a:pt x="14400" y="16457"/>
                    <a:pt x="15360" y="15943"/>
                    <a:pt x="16320" y="15943"/>
                  </a:cubicBezTo>
                  <a:cubicBezTo>
                    <a:pt x="16800" y="15943"/>
                    <a:pt x="17280" y="15943"/>
                    <a:pt x="17760" y="15943"/>
                  </a:cubicBezTo>
                  <a:cubicBezTo>
                    <a:pt x="18240" y="15943"/>
                    <a:pt x="18240" y="16457"/>
                    <a:pt x="18720" y="16457"/>
                  </a:cubicBezTo>
                  <a:cubicBezTo>
                    <a:pt x="18720" y="16457"/>
                    <a:pt x="18720" y="16457"/>
                    <a:pt x="18720" y="16457"/>
                  </a:cubicBezTo>
                  <a:cubicBezTo>
                    <a:pt x="19200" y="16457"/>
                    <a:pt x="19680" y="15943"/>
                    <a:pt x="20160" y="15943"/>
                  </a:cubicBezTo>
                  <a:cubicBezTo>
                    <a:pt x="21600" y="14914"/>
                    <a:pt x="20640" y="6171"/>
                    <a:pt x="19680" y="3600"/>
                  </a:cubicBezTo>
                  <a:cubicBezTo>
                    <a:pt x="19200" y="3600"/>
                    <a:pt x="19200" y="3086"/>
                    <a:pt x="19200" y="3086"/>
                  </a:cubicBezTo>
                  <a:cubicBezTo>
                    <a:pt x="19200" y="2571"/>
                    <a:pt x="19200" y="2571"/>
                    <a:pt x="18720" y="2571"/>
                  </a:cubicBezTo>
                  <a:cubicBezTo>
                    <a:pt x="18720" y="2571"/>
                    <a:pt x="18720" y="2571"/>
                    <a:pt x="18720" y="2057"/>
                  </a:cubicBezTo>
                  <a:cubicBezTo>
                    <a:pt x="18240" y="2057"/>
                    <a:pt x="18240" y="1543"/>
                    <a:pt x="17760" y="1543"/>
                  </a:cubicBezTo>
                  <a:cubicBezTo>
                    <a:pt x="17280" y="514"/>
                    <a:pt x="16800" y="514"/>
                    <a:pt x="16800" y="514"/>
                  </a:cubicBezTo>
                  <a:cubicBezTo>
                    <a:pt x="16800" y="514"/>
                    <a:pt x="16320" y="1029"/>
                    <a:pt x="16320" y="2057"/>
                  </a:cubicBezTo>
                  <a:cubicBezTo>
                    <a:pt x="16320" y="3086"/>
                    <a:pt x="15360" y="3600"/>
                    <a:pt x="14880" y="3600"/>
                  </a:cubicBezTo>
                  <a:cubicBezTo>
                    <a:pt x="14400" y="3600"/>
                    <a:pt x="13440" y="3086"/>
                    <a:pt x="12960" y="2571"/>
                  </a:cubicBezTo>
                  <a:cubicBezTo>
                    <a:pt x="12480" y="2571"/>
                    <a:pt x="12000" y="2057"/>
                    <a:pt x="12000" y="2057"/>
                  </a:cubicBezTo>
                  <a:cubicBezTo>
                    <a:pt x="11040" y="2057"/>
                    <a:pt x="10560" y="1543"/>
                    <a:pt x="10560" y="1029"/>
                  </a:cubicBezTo>
                  <a:cubicBezTo>
                    <a:pt x="10560" y="514"/>
                    <a:pt x="10560" y="514"/>
                    <a:pt x="10560" y="0"/>
                  </a:cubicBezTo>
                  <a:cubicBezTo>
                    <a:pt x="10560" y="0"/>
                    <a:pt x="10560" y="0"/>
                    <a:pt x="10560" y="0"/>
                  </a:cubicBezTo>
                  <a:cubicBezTo>
                    <a:pt x="10080" y="0"/>
                    <a:pt x="10080" y="514"/>
                    <a:pt x="9600" y="51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29" name="Shape 8929"/>
            <p:cNvSpPr/>
            <p:nvPr/>
          </p:nvSpPr>
          <p:spPr>
            <a:xfrm>
              <a:off x="67296" y="719012"/>
              <a:ext cx="61914" cy="37552"/>
            </a:xfrm>
            <a:custGeom>
              <a:avLst/>
              <a:gdLst/>
              <a:ahLst/>
              <a:cxnLst>
                <a:cxn ang="0">
                  <a:pos x="wd2" y="hd2"/>
                </a:cxn>
                <a:cxn ang="5400000">
                  <a:pos x="wd2" y="hd2"/>
                </a:cxn>
                <a:cxn ang="10800000">
                  <a:pos x="wd2" y="hd2"/>
                </a:cxn>
                <a:cxn ang="16200000">
                  <a:pos x="wd2" y="hd2"/>
                </a:cxn>
              </a:cxnLst>
              <a:rect l="0" t="0" r="r" b="b"/>
              <a:pathLst>
                <a:path w="21600" h="20756" fill="norm" stroke="1" extrusionOk="0">
                  <a:moveTo>
                    <a:pt x="21600" y="14996"/>
                  </a:moveTo>
                  <a:cubicBezTo>
                    <a:pt x="21600" y="14996"/>
                    <a:pt x="21600" y="13556"/>
                    <a:pt x="21600" y="13556"/>
                  </a:cubicBezTo>
                  <a:cubicBezTo>
                    <a:pt x="21600" y="10676"/>
                    <a:pt x="18000" y="4916"/>
                    <a:pt x="15300" y="596"/>
                  </a:cubicBezTo>
                  <a:cubicBezTo>
                    <a:pt x="14400" y="-844"/>
                    <a:pt x="11700" y="596"/>
                    <a:pt x="9900" y="2036"/>
                  </a:cubicBezTo>
                  <a:cubicBezTo>
                    <a:pt x="8100" y="3476"/>
                    <a:pt x="7200" y="4916"/>
                    <a:pt x="5400" y="4916"/>
                  </a:cubicBezTo>
                  <a:cubicBezTo>
                    <a:pt x="5400" y="4916"/>
                    <a:pt x="5400" y="4916"/>
                    <a:pt x="5400" y="4916"/>
                  </a:cubicBezTo>
                  <a:cubicBezTo>
                    <a:pt x="5400" y="4916"/>
                    <a:pt x="5400" y="4916"/>
                    <a:pt x="5400" y="6356"/>
                  </a:cubicBezTo>
                  <a:cubicBezTo>
                    <a:pt x="5400" y="6356"/>
                    <a:pt x="5400" y="7796"/>
                    <a:pt x="4500" y="7796"/>
                  </a:cubicBezTo>
                  <a:cubicBezTo>
                    <a:pt x="4500" y="7796"/>
                    <a:pt x="4500" y="7796"/>
                    <a:pt x="4500" y="9236"/>
                  </a:cubicBezTo>
                  <a:cubicBezTo>
                    <a:pt x="4500" y="9236"/>
                    <a:pt x="4500" y="10676"/>
                    <a:pt x="3600" y="10676"/>
                  </a:cubicBezTo>
                  <a:cubicBezTo>
                    <a:pt x="3600" y="10676"/>
                    <a:pt x="3600" y="10676"/>
                    <a:pt x="3600" y="12116"/>
                  </a:cubicBezTo>
                  <a:cubicBezTo>
                    <a:pt x="3600" y="12116"/>
                    <a:pt x="2700" y="13556"/>
                    <a:pt x="2700" y="13556"/>
                  </a:cubicBezTo>
                  <a:cubicBezTo>
                    <a:pt x="1800" y="14996"/>
                    <a:pt x="900" y="16436"/>
                    <a:pt x="0" y="17876"/>
                  </a:cubicBezTo>
                  <a:cubicBezTo>
                    <a:pt x="900" y="19316"/>
                    <a:pt x="1800" y="19316"/>
                    <a:pt x="2700" y="20756"/>
                  </a:cubicBezTo>
                  <a:cubicBezTo>
                    <a:pt x="2700" y="20756"/>
                    <a:pt x="3600" y="20756"/>
                    <a:pt x="3600" y="20756"/>
                  </a:cubicBezTo>
                  <a:cubicBezTo>
                    <a:pt x="4500" y="19316"/>
                    <a:pt x="4500" y="19316"/>
                    <a:pt x="4500" y="17876"/>
                  </a:cubicBezTo>
                  <a:cubicBezTo>
                    <a:pt x="6300" y="12116"/>
                    <a:pt x="9900" y="12116"/>
                    <a:pt x="12600" y="17876"/>
                  </a:cubicBezTo>
                  <a:cubicBezTo>
                    <a:pt x="13500" y="19316"/>
                    <a:pt x="13500" y="19316"/>
                    <a:pt x="14400" y="20756"/>
                  </a:cubicBezTo>
                  <a:cubicBezTo>
                    <a:pt x="14400" y="20756"/>
                    <a:pt x="14400" y="20756"/>
                    <a:pt x="14400" y="20756"/>
                  </a:cubicBezTo>
                  <a:cubicBezTo>
                    <a:pt x="15300" y="19316"/>
                    <a:pt x="16200" y="19316"/>
                    <a:pt x="17100" y="17876"/>
                  </a:cubicBezTo>
                  <a:cubicBezTo>
                    <a:pt x="18900" y="17876"/>
                    <a:pt x="20700" y="16436"/>
                    <a:pt x="21600" y="1499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0" name="Shape 8930"/>
            <p:cNvSpPr/>
            <p:nvPr/>
          </p:nvSpPr>
          <p:spPr>
            <a:xfrm>
              <a:off x="118441" y="582022"/>
              <a:ext cx="226118" cy="32563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3" y="3822"/>
                  </a:moveTo>
                  <a:cubicBezTo>
                    <a:pt x="1473" y="4154"/>
                    <a:pt x="1227" y="4320"/>
                    <a:pt x="982" y="4486"/>
                  </a:cubicBezTo>
                  <a:cubicBezTo>
                    <a:pt x="491" y="4818"/>
                    <a:pt x="245" y="4985"/>
                    <a:pt x="0" y="5317"/>
                  </a:cubicBezTo>
                  <a:cubicBezTo>
                    <a:pt x="0" y="5483"/>
                    <a:pt x="0" y="5483"/>
                    <a:pt x="491" y="5483"/>
                  </a:cubicBezTo>
                  <a:cubicBezTo>
                    <a:pt x="982" y="5649"/>
                    <a:pt x="1473" y="5649"/>
                    <a:pt x="1473" y="6148"/>
                  </a:cubicBezTo>
                  <a:cubicBezTo>
                    <a:pt x="1718" y="6314"/>
                    <a:pt x="1473" y="6480"/>
                    <a:pt x="1227" y="6646"/>
                  </a:cubicBezTo>
                  <a:cubicBezTo>
                    <a:pt x="1473" y="6812"/>
                    <a:pt x="1473" y="7145"/>
                    <a:pt x="1473" y="7311"/>
                  </a:cubicBezTo>
                  <a:cubicBezTo>
                    <a:pt x="1473" y="7643"/>
                    <a:pt x="1473" y="7643"/>
                    <a:pt x="1718" y="7643"/>
                  </a:cubicBezTo>
                  <a:cubicBezTo>
                    <a:pt x="1718" y="7643"/>
                    <a:pt x="1718" y="7643"/>
                    <a:pt x="1718" y="7643"/>
                  </a:cubicBezTo>
                  <a:cubicBezTo>
                    <a:pt x="2455" y="7643"/>
                    <a:pt x="2455" y="7311"/>
                    <a:pt x="2700" y="6978"/>
                  </a:cubicBezTo>
                  <a:cubicBezTo>
                    <a:pt x="2700" y="6646"/>
                    <a:pt x="2945" y="6314"/>
                    <a:pt x="3436" y="6314"/>
                  </a:cubicBezTo>
                  <a:cubicBezTo>
                    <a:pt x="3682" y="6314"/>
                    <a:pt x="3682" y="6314"/>
                    <a:pt x="3682" y="6314"/>
                  </a:cubicBezTo>
                  <a:cubicBezTo>
                    <a:pt x="3927" y="6314"/>
                    <a:pt x="3927" y="6314"/>
                    <a:pt x="3927" y="6480"/>
                  </a:cubicBezTo>
                  <a:cubicBezTo>
                    <a:pt x="4173" y="6646"/>
                    <a:pt x="4173" y="6812"/>
                    <a:pt x="4173" y="7145"/>
                  </a:cubicBezTo>
                  <a:cubicBezTo>
                    <a:pt x="4173" y="7311"/>
                    <a:pt x="3927" y="7477"/>
                    <a:pt x="4173" y="7643"/>
                  </a:cubicBezTo>
                  <a:cubicBezTo>
                    <a:pt x="4418" y="8308"/>
                    <a:pt x="3927" y="8806"/>
                    <a:pt x="3682" y="9305"/>
                  </a:cubicBezTo>
                  <a:cubicBezTo>
                    <a:pt x="3436" y="9305"/>
                    <a:pt x="3436" y="9471"/>
                    <a:pt x="3191" y="9637"/>
                  </a:cubicBezTo>
                  <a:cubicBezTo>
                    <a:pt x="3436" y="9637"/>
                    <a:pt x="3682" y="9637"/>
                    <a:pt x="4173" y="9637"/>
                  </a:cubicBezTo>
                  <a:cubicBezTo>
                    <a:pt x="5155" y="9637"/>
                    <a:pt x="5891" y="9471"/>
                    <a:pt x="6382" y="9305"/>
                  </a:cubicBezTo>
                  <a:cubicBezTo>
                    <a:pt x="7118" y="8806"/>
                    <a:pt x="7855" y="8806"/>
                    <a:pt x="8100" y="9305"/>
                  </a:cubicBezTo>
                  <a:cubicBezTo>
                    <a:pt x="8345" y="9637"/>
                    <a:pt x="8100" y="9969"/>
                    <a:pt x="7855" y="10302"/>
                  </a:cubicBezTo>
                  <a:cubicBezTo>
                    <a:pt x="7609" y="10468"/>
                    <a:pt x="7609" y="10634"/>
                    <a:pt x="7609" y="10634"/>
                  </a:cubicBezTo>
                  <a:cubicBezTo>
                    <a:pt x="7609" y="10800"/>
                    <a:pt x="7855" y="10800"/>
                    <a:pt x="8100" y="10966"/>
                  </a:cubicBezTo>
                  <a:cubicBezTo>
                    <a:pt x="8591" y="11132"/>
                    <a:pt x="9082" y="11132"/>
                    <a:pt x="9327" y="11465"/>
                  </a:cubicBezTo>
                  <a:cubicBezTo>
                    <a:pt x="9327" y="11631"/>
                    <a:pt x="9082" y="11963"/>
                    <a:pt x="9082" y="12129"/>
                  </a:cubicBezTo>
                  <a:cubicBezTo>
                    <a:pt x="8836" y="12295"/>
                    <a:pt x="8836" y="12628"/>
                    <a:pt x="8836" y="12960"/>
                  </a:cubicBezTo>
                  <a:cubicBezTo>
                    <a:pt x="8836" y="13126"/>
                    <a:pt x="8836" y="13458"/>
                    <a:pt x="8836" y="13791"/>
                  </a:cubicBezTo>
                  <a:cubicBezTo>
                    <a:pt x="8591" y="14123"/>
                    <a:pt x="7609" y="14289"/>
                    <a:pt x="6873" y="14289"/>
                  </a:cubicBezTo>
                  <a:cubicBezTo>
                    <a:pt x="5891" y="14289"/>
                    <a:pt x="5400" y="14123"/>
                    <a:pt x="5155" y="13957"/>
                  </a:cubicBezTo>
                  <a:cubicBezTo>
                    <a:pt x="5400" y="14289"/>
                    <a:pt x="4909" y="14622"/>
                    <a:pt x="4664" y="14788"/>
                  </a:cubicBezTo>
                  <a:cubicBezTo>
                    <a:pt x="4664" y="14954"/>
                    <a:pt x="4418" y="14954"/>
                    <a:pt x="4418" y="15120"/>
                  </a:cubicBezTo>
                  <a:cubicBezTo>
                    <a:pt x="4418" y="15120"/>
                    <a:pt x="4664" y="15120"/>
                    <a:pt x="4664" y="15120"/>
                  </a:cubicBezTo>
                  <a:cubicBezTo>
                    <a:pt x="5155" y="15286"/>
                    <a:pt x="5891" y="15452"/>
                    <a:pt x="5891" y="15785"/>
                  </a:cubicBezTo>
                  <a:cubicBezTo>
                    <a:pt x="6136" y="16615"/>
                    <a:pt x="4418" y="17114"/>
                    <a:pt x="2945" y="17446"/>
                  </a:cubicBezTo>
                  <a:cubicBezTo>
                    <a:pt x="2945" y="17446"/>
                    <a:pt x="2945" y="17446"/>
                    <a:pt x="2700" y="17446"/>
                  </a:cubicBezTo>
                  <a:cubicBezTo>
                    <a:pt x="2945" y="17612"/>
                    <a:pt x="3191" y="17612"/>
                    <a:pt x="3436" y="17612"/>
                  </a:cubicBezTo>
                  <a:cubicBezTo>
                    <a:pt x="3436" y="17612"/>
                    <a:pt x="3682" y="17612"/>
                    <a:pt x="3682" y="17612"/>
                  </a:cubicBezTo>
                  <a:cubicBezTo>
                    <a:pt x="4173" y="17280"/>
                    <a:pt x="4664" y="17612"/>
                    <a:pt x="4909" y="17612"/>
                  </a:cubicBezTo>
                  <a:cubicBezTo>
                    <a:pt x="5155" y="17778"/>
                    <a:pt x="5155" y="17778"/>
                    <a:pt x="5645" y="17778"/>
                  </a:cubicBezTo>
                  <a:cubicBezTo>
                    <a:pt x="6136" y="17778"/>
                    <a:pt x="6382" y="17945"/>
                    <a:pt x="6873" y="18111"/>
                  </a:cubicBezTo>
                  <a:cubicBezTo>
                    <a:pt x="7364" y="18111"/>
                    <a:pt x="7855" y="18277"/>
                    <a:pt x="8345" y="18111"/>
                  </a:cubicBezTo>
                  <a:cubicBezTo>
                    <a:pt x="8591" y="18111"/>
                    <a:pt x="8836" y="17945"/>
                    <a:pt x="9082" y="17945"/>
                  </a:cubicBezTo>
                  <a:cubicBezTo>
                    <a:pt x="9573" y="17945"/>
                    <a:pt x="9818" y="18277"/>
                    <a:pt x="9818" y="18277"/>
                  </a:cubicBezTo>
                  <a:cubicBezTo>
                    <a:pt x="10064" y="18609"/>
                    <a:pt x="9573" y="18775"/>
                    <a:pt x="9082" y="19108"/>
                  </a:cubicBezTo>
                  <a:cubicBezTo>
                    <a:pt x="8591" y="19440"/>
                    <a:pt x="7855" y="19440"/>
                    <a:pt x="7609" y="19440"/>
                  </a:cubicBezTo>
                  <a:cubicBezTo>
                    <a:pt x="7364" y="19440"/>
                    <a:pt x="7118" y="19440"/>
                    <a:pt x="6873" y="19440"/>
                  </a:cubicBezTo>
                  <a:cubicBezTo>
                    <a:pt x="6627" y="19440"/>
                    <a:pt x="6627" y="19440"/>
                    <a:pt x="6382" y="19440"/>
                  </a:cubicBezTo>
                  <a:cubicBezTo>
                    <a:pt x="6136" y="19440"/>
                    <a:pt x="5891" y="19440"/>
                    <a:pt x="5891" y="19440"/>
                  </a:cubicBezTo>
                  <a:cubicBezTo>
                    <a:pt x="5155" y="19772"/>
                    <a:pt x="3436" y="20935"/>
                    <a:pt x="2700" y="21600"/>
                  </a:cubicBezTo>
                  <a:cubicBezTo>
                    <a:pt x="3191" y="21434"/>
                    <a:pt x="3436" y="21268"/>
                    <a:pt x="3927" y="21102"/>
                  </a:cubicBezTo>
                  <a:cubicBezTo>
                    <a:pt x="4909" y="20769"/>
                    <a:pt x="5400" y="20935"/>
                    <a:pt x="5891" y="21268"/>
                  </a:cubicBezTo>
                  <a:cubicBezTo>
                    <a:pt x="6136" y="21268"/>
                    <a:pt x="6136" y="21268"/>
                    <a:pt x="6136" y="21268"/>
                  </a:cubicBezTo>
                  <a:cubicBezTo>
                    <a:pt x="6136" y="21268"/>
                    <a:pt x="6382" y="21102"/>
                    <a:pt x="6382" y="21102"/>
                  </a:cubicBezTo>
                  <a:cubicBezTo>
                    <a:pt x="6627" y="20769"/>
                    <a:pt x="6873" y="20437"/>
                    <a:pt x="7364" y="20437"/>
                  </a:cubicBezTo>
                  <a:cubicBezTo>
                    <a:pt x="7609" y="20437"/>
                    <a:pt x="7609" y="20437"/>
                    <a:pt x="7609" y="20437"/>
                  </a:cubicBezTo>
                  <a:cubicBezTo>
                    <a:pt x="7609" y="20437"/>
                    <a:pt x="7855" y="20437"/>
                    <a:pt x="8100" y="20437"/>
                  </a:cubicBezTo>
                  <a:cubicBezTo>
                    <a:pt x="8345" y="20271"/>
                    <a:pt x="8836" y="20271"/>
                    <a:pt x="9573" y="20271"/>
                  </a:cubicBezTo>
                  <a:cubicBezTo>
                    <a:pt x="10309" y="20437"/>
                    <a:pt x="10800" y="20271"/>
                    <a:pt x="11291" y="19938"/>
                  </a:cubicBezTo>
                  <a:cubicBezTo>
                    <a:pt x="11291" y="19938"/>
                    <a:pt x="11536" y="19772"/>
                    <a:pt x="11782" y="19772"/>
                  </a:cubicBezTo>
                  <a:cubicBezTo>
                    <a:pt x="12273" y="19772"/>
                    <a:pt x="12764" y="19938"/>
                    <a:pt x="13009" y="20105"/>
                  </a:cubicBezTo>
                  <a:cubicBezTo>
                    <a:pt x="13255" y="20105"/>
                    <a:pt x="13500" y="20271"/>
                    <a:pt x="13500" y="20271"/>
                  </a:cubicBezTo>
                  <a:cubicBezTo>
                    <a:pt x="14236" y="19938"/>
                    <a:pt x="15955" y="19772"/>
                    <a:pt x="16691" y="19772"/>
                  </a:cubicBezTo>
                  <a:cubicBezTo>
                    <a:pt x="16936" y="19772"/>
                    <a:pt x="16936" y="19772"/>
                    <a:pt x="16936" y="19772"/>
                  </a:cubicBezTo>
                  <a:cubicBezTo>
                    <a:pt x="16936" y="19772"/>
                    <a:pt x="16936" y="19772"/>
                    <a:pt x="16936" y="19772"/>
                  </a:cubicBezTo>
                  <a:cubicBezTo>
                    <a:pt x="17673" y="19772"/>
                    <a:pt x="19391" y="19440"/>
                    <a:pt x="20127" y="18942"/>
                  </a:cubicBezTo>
                  <a:cubicBezTo>
                    <a:pt x="19882" y="18942"/>
                    <a:pt x="19882" y="18942"/>
                    <a:pt x="19636" y="19108"/>
                  </a:cubicBezTo>
                  <a:cubicBezTo>
                    <a:pt x="19145" y="19108"/>
                    <a:pt x="18655" y="18942"/>
                    <a:pt x="18655" y="18775"/>
                  </a:cubicBezTo>
                  <a:cubicBezTo>
                    <a:pt x="18409" y="18277"/>
                    <a:pt x="18655" y="17778"/>
                    <a:pt x="19391" y="17280"/>
                  </a:cubicBezTo>
                  <a:cubicBezTo>
                    <a:pt x="19636" y="17280"/>
                    <a:pt x="19882" y="17114"/>
                    <a:pt x="20127" y="16948"/>
                  </a:cubicBezTo>
                  <a:cubicBezTo>
                    <a:pt x="20864" y="16615"/>
                    <a:pt x="21600" y="16283"/>
                    <a:pt x="21600" y="15785"/>
                  </a:cubicBezTo>
                  <a:cubicBezTo>
                    <a:pt x="21600" y="15618"/>
                    <a:pt x="21600" y="15618"/>
                    <a:pt x="21355" y="15452"/>
                  </a:cubicBezTo>
                  <a:cubicBezTo>
                    <a:pt x="20864" y="15286"/>
                    <a:pt x="20127" y="14954"/>
                    <a:pt x="19636" y="14954"/>
                  </a:cubicBezTo>
                  <a:cubicBezTo>
                    <a:pt x="19636" y="14954"/>
                    <a:pt x="19636" y="14954"/>
                    <a:pt x="19636" y="14954"/>
                  </a:cubicBezTo>
                  <a:cubicBezTo>
                    <a:pt x="19145" y="15618"/>
                    <a:pt x="17918" y="15618"/>
                    <a:pt x="17427" y="14954"/>
                  </a:cubicBezTo>
                  <a:cubicBezTo>
                    <a:pt x="16936" y="14455"/>
                    <a:pt x="17182" y="14123"/>
                    <a:pt x="17427" y="13957"/>
                  </a:cubicBezTo>
                  <a:cubicBezTo>
                    <a:pt x="16936" y="13791"/>
                    <a:pt x="16936" y="13625"/>
                    <a:pt x="16691" y="13458"/>
                  </a:cubicBezTo>
                  <a:cubicBezTo>
                    <a:pt x="16691" y="13292"/>
                    <a:pt x="16200" y="12960"/>
                    <a:pt x="16445" y="12628"/>
                  </a:cubicBezTo>
                  <a:cubicBezTo>
                    <a:pt x="16445" y="12295"/>
                    <a:pt x="15709" y="10800"/>
                    <a:pt x="14727" y="10800"/>
                  </a:cubicBezTo>
                  <a:cubicBezTo>
                    <a:pt x="13255" y="10468"/>
                    <a:pt x="12764" y="9305"/>
                    <a:pt x="12518" y="8474"/>
                  </a:cubicBezTo>
                  <a:cubicBezTo>
                    <a:pt x="12518" y="8474"/>
                    <a:pt x="12518" y="8308"/>
                    <a:pt x="12518" y="8142"/>
                  </a:cubicBezTo>
                  <a:cubicBezTo>
                    <a:pt x="12518" y="7975"/>
                    <a:pt x="12273" y="7975"/>
                    <a:pt x="12027" y="7975"/>
                  </a:cubicBezTo>
                  <a:cubicBezTo>
                    <a:pt x="11536" y="7809"/>
                    <a:pt x="11045" y="7809"/>
                    <a:pt x="10800" y="7311"/>
                  </a:cubicBezTo>
                  <a:cubicBezTo>
                    <a:pt x="10555" y="7145"/>
                    <a:pt x="10309" y="7145"/>
                    <a:pt x="9818" y="7145"/>
                  </a:cubicBezTo>
                  <a:cubicBezTo>
                    <a:pt x="9573" y="7145"/>
                    <a:pt x="9327" y="7145"/>
                    <a:pt x="9082" y="7145"/>
                  </a:cubicBezTo>
                  <a:cubicBezTo>
                    <a:pt x="8836" y="7145"/>
                    <a:pt x="8836" y="7311"/>
                    <a:pt x="8591" y="7311"/>
                  </a:cubicBezTo>
                  <a:cubicBezTo>
                    <a:pt x="8345" y="7145"/>
                    <a:pt x="8100" y="7145"/>
                    <a:pt x="7855" y="6978"/>
                  </a:cubicBezTo>
                  <a:cubicBezTo>
                    <a:pt x="7609" y="6480"/>
                    <a:pt x="8591" y="5815"/>
                    <a:pt x="9327" y="5483"/>
                  </a:cubicBezTo>
                  <a:cubicBezTo>
                    <a:pt x="10064" y="5151"/>
                    <a:pt x="11045" y="3157"/>
                    <a:pt x="11291" y="2492"/>
                  </a:cubicBezTo>
                  <a:cubicBezTo>
                    <a:pt x="11045" y="2492"/>
                    <a:pt x="10309" y="2326"/>
                    <a:pt x="9082" y="2326"/>
                  </a:cubicBezTo>
                  <a:cubicBezTo>
                    <a:pt x="7855" y="2326"/>
                    <a:pt x="7118" y="2492"/>
                    <a:pt x="6873" y="2492"/>
                  </a:cubicBezTo>
                  <a:cubicBezTo>
                    <a:pt x="6136" y="2825"/>
                    <a:pt x="5155" y="2492"/>
                    <a:pt x="4909" y="1994"/>
                  </a:cubicBezTo>
                  <a:cubicBezTo>
                    <a:pt x="4909" y="1662"/>
                    <a:pt x="5155" y="1495"/>
                    <a:pt x="5400" y="1329"/>
                  </a:cubicBezTo>
                  <a:cubicBezTo>
                    <a:pt x="6136" y="1163"/>
                    <a:pt x="7118" y="332"/>
                    <a:pt x="7364" y="166"/>
                  </a:cubicBezTo>
                  <a:cubicBezTo>
                    <a:pt x="7364" y="0"/>
                    <a:pt x="7364" y="0"/>
                    <a:pt x="7364" y="0"/>
                  </a:cubicBezTo>
                  <a:cubicBezTo>
                    <a:pt x="7364" y="0"/>
                    <a:pt x="7118" y="0"/>
                    <a:pt x="7118" y="0"/>
                  </a:cubicBezTo>
                  <a:cubicBezTo>
                    <a:pt x="6627" y="332"/>
                    <a:pt x="5645" y="332"/>
                    <a:pt x="3927" y="166"/>
                  </a:cubicBezTo>
                  <a:cubicBezTo>
                    <a:pt x="3682" y="0"/>
                    <a:pt x="3436" y="0"/>
                    <a:pt x="3191" y="166"/>
                  </a:cubicBezTo>
                  <a:cubicBezTo>
                    <a:pt x="2945" y="498"/>
                    <a:pt x="2700" y="997"/>
                    <a:pt x="2700" y="1329"/>
                  </a:cubicBezTo>
                  <a:cubicBezTo>
                    <a:pt x="2700" y="1828"/>
                    <a:pt x="2209" y="1994"/>
                    <a:pt x="1964" y="2326"/>
                  </a:cubicBezTo>
                  <a:cubicBezTo>
                    <a:pt x="1718" y="2326"/>
                    <a:pt x="1473" y="2492"/>
                    <a:pt x="1473" y="2492"/>
                  </a:cubicBezTo>
                  <a:cubicBezTo>
                    <a:pt x="1718" y="2825"/>
                    <a:pt x="1473" y="2991"/>
                    <a:pt x="1473" y="3323"/>
                  </a:cubicBezTo>
                  <a:cubicBezTo>
                    <a:pt x="1227" y="3323"/>
                    <a:pt x="982" y="3489"/>
                    <a:pt x="982" y="3489"/>
                  </a:cubicBezTo>
                  <a:cubicBezTo>
                    <a:pt x="982" y="3489"/>
                    <a:pt x="1227" y="3655"/>
                    <a:pt x="1473" y="382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1" name="Shape 8931"/>
            <p:cNvSpPr/>
            <p:nvPr/>
          </p:nvSpPr>
          <p:spPr>
            <a:xfrm>
              <a:off x="537202" y="621098"/>
              <a:ext cx="73851" cy="106810"/>
            </a:xfrm>
            <a:custGeom>
              <a:avLst/>
              <a:gdLst/>
              <a:ahLst/>
              <a:cxnLst>
                <a:cxn ang="0">
                  <a:pos x="wd2" y="hd2"/>
                </a:cxn>
                <a:cxn ang="5400000">
                  <a:pos x="wd2" y="hd2"/>
                </a:cxn>
                <a:cxn ang="10800000">
                  <a:pos x="wd2" y="hd2"/>
                </a:cxn>
                <a:cxn ang="16200000">
                  <a:pos x="wd2" y="hd2"/>
                </a:cxn>
              </a:cxnLst>
              <a:rect l="0" t="0" r="r" b="b"/>
              <a:pathLst>
                <a:path w="21164" h="21600" fill="norm" stroke="1" extrusionOk="0">
                  <a:moveTo>
                    <a:pt x="9992" y="19088"/>
                  </a:moveTo>
                  <a:cubicBezTo>
                    <a:pt x="9992" y="18586"/>
                    <a:pt x="10736" y="18084"/>
                    <a:pt x="12226" y="18084"/>
                  </a:cubicBezTo>
                  <a:cubicBezTo>
                    <a:pt x="13716" y="18084"/>
                    <a:pt x="15950" y="19088"/>
                    <a:pt x="16695" y="19088"/>
                  </a:cubicBezTo>
                  <a:cubicBezTo>
                    <a:pt x="17440" y="19591"/>
                    <a:pt x="18185" y="20093"/>
                    <a:pt x="18930" y="20093"/>
                  </a:cubicBezTo>
                  <a:cubicBezTo>
                    <a:pt x="19674" y="20093"/>
                    <a:pt x="20419" y="19591"/>
                    <a:pt x="20419" y="19591"/>
                  </a:cubicBezTo>
                  <a:cubicBezTo>
                    <a:pt x="20419" y="19088"/>
                    <a:pt x="19674" y="17581"/>
                    <a:pt x="18930" y="17079"/>
                  </a:cubicBezTo>
                  <a:cubicBezTo>
                    <a:pt x="18185" y="17581"/>
                    <a:pt x="17440" y="18084"/>
                    <a:pt x="16695" y="18084"/>
                  </a:cubicBezTo>
                  <a:cubicBezTo>
                    <a:pt x="15205" y="18084"/>
                    <a:pt x="13716" y="17079"/>
                    <a:pt x="13716" y="16577"/>
                  </a:cubicBezTo>
                  <a:cubicBezTo>
                    <a:pt x="12226" y="15572"/>
                    <a:pt x="13716" y="14567"/>
                    <a:pt x="14461" y="13563"/>
                  </a:cubicBezTo>
                  <a:cubicBezTo>
                    <a:pt x="15205" y="13060"/>
                    <a:pt x="15205" y="12558"/>
                    <a:pt x="15950" y="12056"/>
                  </a:cubicBezTo>
                  <a:cubicBezTo>
                    <a:pt x="15950" y="11051"/>
                    <a:pt x="18185" y="10549"/>
                    <a:pt x="19674" y="10549"/>
                  </a:cubicBezTo>
                  <a:cubicBezTo>
                    <a:pt x="19674" y="10549"/>
                    <a:pt x="20419" y="10549"/>
                    <a:pt x="21164" y="10549"/>
                  </a:cubicBezTo>
                  <a:cubicBezTo>
                    <a:pt x="20419" y="10047"/>
                    <a:pt x="19674" y="9544"/>
                    <a:pt x="18185" y="9042"/>
                  </a:cubicBezTo>
                  <a:cubicBezTo>
                    <a:pt x="16695" y="8540"/>
                    <a:pt x="15950" y="7033"/>
                    <a:pt x="15950" y="6530"/>
                  </a:cubicBezTo>
                  <a:cubicBezTo>
                    <a:pt x="15950" y="5023"/>
                    <a:pt x="15950" y="4019"/>
                    <a:pt x="17440" y="3516"/>
                  </a:cubicBezTo>
                  <a:cubicBezTo>
                    <a:pt x="18185" y="3014"/>
                    <a:pt x="18930" y="502"/>
                    <a:pt x="18185" y="0"/>
                  </a:cubicBezTo>
                  <a:cubicBezTo>
                    <a:pt x="18185" y="0"/>
                    <a:pt x="18185" y="0"/>
                    <a:pt x="17440" y="0"/>
                  </a:cubicBezTo>
                  <a:cubicBezTo>
                    <a:pt x="16695" y="0"/>
                    <a:pt x="14461" y="502"/>
                    <a:pt x="14461" y="1507"/>
                  </a:cubicBezTo>
                  <a:cubicBezTo>
                    <a:pt x="14461" y="4019"/>
                    <a:pt x="11481" y="4019"/>
                    <a:pt x="9992" y="4019"/>
                  </a:cubicBezTo>
                  <a:cubicBezTo>
                    <a:pt x="10736" y="4521"/>
                    <a:pt x="10736" y="5526"/>
                    <a:pt x="9247" y="6530"/>
                  </a:cubicBezTo>
                  <a:cubicBezTo>
                    <a:pt x="9247" y="7033"/>
                    <a:pt x="8502" y="7033"/>
                    <a:pt x="7757" y="7033"/>
                  </a:cubicBezTo>
                  <a:cubicBezTo>
                    <a:pt x="6267" y="7033"/>
                    <a:pt x="5523" y="6530"/>
                    <a:pt x="5523" y="6028"/>
                  </a:cubicBezTo>
                  <a:cubicBezTo>
                    <a:pt x="4778" y="5526"/>
                    <a:pt x="4033" y="5023"/>
                    <a:pt x="3288" y="5023"/>
                  </a:cubicBezTo>
                  <a:cubicBezTo>
                    <a:pt x="3288" y="5023"/>
                    <a:pt x="3288" y="5023"/>
                    <a:pt x="3288" y="5023"/>
                  </a:cubicBezTo>
                  <a:cubicBezTo>
                    <a:pt x="2543" y="5023"/>
                    <a:pt x="2543" y="6028"/>
                    <a:pt x="1798" y="7033"/>
                  </a:cubicBezTo>
                  <a:cubicBezTo>
                    <a:pt x="1798" y="7535"/>
                    <a:pt x="1054" y="8037"/>
                    <a:pt x="309" y="8540"/>
                  </a:cubicBezTo>
                  <a:cubicBezTo>
                    <a:pt x="-436" y="9544"/>
                    <a:pt x="309" y="12558"/>
                    <a:pt x="1054" y="14065"/>
                  </a:cubicBezTo>
                  <a:cubicBezTo>
                    <a:pt x="1054" y="14567"/>
                    <a:pt x="1054" y="14567"/>
                    <a:pt x="1054" y="14567"/>
                  </a:cubicBezTo>
                  <a:cubicBezTo>
                    <a:pt x="1054" y="15070"/>
                    <a:pt x="1798" y="15572"/>
                    <a:pt x="2543" y="16577"/>
                  </a:cubicBezTo>
                  <a:cubicBezTo>
                    <a:pt x="3288" y="17079"/>
                    <a:pt x="4778" y="18586"/>
                    <a:pt x="4033" y="20093"/>
                  </a:cubicBezTo>
                  <a:cubicBezTo>
                    <a:pt x="4033" y="20093"/>
                    <a:pt x="4033" y="20595"/>
                    <a:pt x="4778" y="21098"/>
                  </a:cubicBezTo>
                  <a:cubicBezTo>
                    <a:pt x="4778" y="21098"/>
                    <a:pt x="4778" y="21098"/>
                    <a:pt x="4778" y="21098"/>
                  </a:cubicBezTo>
                  <a:cubicBezTo>
                    <a:pt x="5523" y="21098"/>
                    <a:pt x="5523" y="21098"/>
                    <a:pt x="6267" y="21098"/>
                  </a:cubicBezTo>
                  <a:cubicBezTo>
                    <a:pt x="6267" y="21098"/>
                    <a:pt x="6267" y="21098"/>
                    <a:pt x="6267" y="21098"/>
                  </a:cubicBezTo>
                  <a:cubicBezTo>
                    <a:pt x="7012" y="21098"/>
                    <a:pt x="7757" y="21098"/>
                    <a:pt x="7757" y="21098"/>
                  </a:cubicBezTo>
                  <a:cubicBezTo>
                    <a:pt x="7757" y="21098"/>
                    <a:pt x="8502" y="21098"/>
                    <a:pt x="8502" y="21098"/>
                  </a:cubicBezTo>
                  <a:cubicBezTo>
                    <a:pt x="8502" y="21098"/>
                    <a:pt x="9247" y="21098"/>
                    <a:pt x="9992" y="21098"/>
                  </a:cubicBezTo>
                  <a:cubicBezTo>
                    <a:pt x="9992" y="21098"/>
                    <a:pt x="9992" y="21098"/>
                    <a:pt x="9992" y="21098"/>
                  </a:cubicBezTo>
                  <a:cubicBezTo>
                    <a:pt x="10736" y="21600"/>
                    <a:pt x="10736" y="21600"/>
                    <a:pt x="11481" y="21600"/>
                  </a:cubicBezTo>
                  <a:cubicBezTo>
                    <a:pt x="11481" y="21600"/>
                    <a:pt x="11481" y="21600"/>
                    <a:pt x="11481" y="21600"/>
                  </a:cubicBezTo>
                  <a:cubicBezTo>
                    <a:pt x="10736" y="20595"/>
                    <a:pt x="9992" y="20093"/>
                    <a:pt x="9992" y="190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2" name="Shape 8932"/>
            <p:cNvSpPr/>
            <p:nvPr/>
          </p:nvSpPr>
          <p:spPr>
            <a:xfrm>
              <a:off x="632587" y="107896"/>
              <a:ext cx="349943" cy="5965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00" y="0"/>
                  </a:moveTo>
                  <a:cubicBezTo>
                    <a:pt x="16041" y="0"/>
                    <a:pt x="16041" y="0"/>
                    <a:pt x="16041" y="0"/>
                  </a:cubicBezTo>
                  <a:cubicBezTo>
                    <a:pt x="15724" y="0"/>
                    <a:pt x="15565" y="271"/>
                    <a:pt x="15565" y="633"/>
                  </a:cubicBezTo>
                  <a:cubicBezTo>
                    <a:pt x="15565" y="904"/>
                    <a:pt x="15247" y="1085"/>
                    <a:pt x="14771" y="1085"/>
                  </a:cubicBezTo>
                  <a:cubicBezTo>
                    <a:pt x="14453" y="1085"/>
                    <a:pt x="14135" y="1085"/>
                    <a:pt x="13818" y="904"/>
                  </a:cubicBezTo>
                  <a:cubicBezTo>
                    <a:pt x="13659" y="904"/>
                    <a:pt x="13500" y="813"/>
                    <a:pt x="13182" y="904"/>
                  </a:cubicBezTo>
                  <a:cubicBezTo>
                    <a:pt x="12865" y="904"/>
                    <a:pt x="12547" y="904"/>
                    <a:pt x="12071" y="813"/>
                  </a:cubicBezTo>
                  <a:cubicBezTo>
                    <a:pt x="12071" y="723"/>
                    <a:pt x="12071" y="723"/>
                    <a:pt x="12071" y="723"/>
                  </a:cubicBezTo>
                  <a:cubicBezTo>
                    <a:pt x="12071" y="813"/>
                    <a:pt x="12071" y="994"/>
                    <a:pt x="12071" y="1085"/>
                  </a:cubicBezTo>
                  <a:cubicBezTo>
                    <a:pt x="12071" y="1175"/>
                    <a:pt x="12071" y="1265"/>
                    <a:pt x="12071" y="1356"/>
                  </a:cubicBezTo>
                  <a:cubicBezTo>
                    <a:pt x="12071" y="1808"/>
                    <a:pt x="10959" y="1808"/>
                    <a:pt x="10482" y="1808"/>
                  </a:cubicBezTo>
                  <a:cubicBezTo>
                    <a:pt x="10006" y="1808"/>
                    <a:pt x="9371" y="1988"/>
                    <a:pt x="9371" y="2169"/>
                  </a:cubicBezTo>
                  <a:cubicBezTo>
                    <a:pt x="9371" y="2440"/>
                    <a:pt x="9212" y="2621"/>
                    <a:pt x="9053" y="2711"/>
                  </a:cubicBezTo>
                  <a:cubicBezTo>
                    <a:pt x="8894" y="2802"/>
                    <a:pt x="8894" y="2802"/>
                    <a:pt x="8894" y="2892"/>
                  </a:cubicBezTo>
                  <a:cubicBezTo>
                    <a:pt x="9053" y="2982"/>
                    <a:pt x="9212" y="3254"/>
                    <a:pt x="8259" y="3615"/>
                  </a:cubicBezTo>
                  <a:cubicBezTo>
                    <a:pt x="8259" y="3705"/>
                    <a:pt x="7941" y="3886"/>
                    <a:pt x="7782" y="3977"/>
                  </a:cubicBezTo>
                  <a:cubicBezTo>
                    <a:pt x="7624" y="4157"/>
                    <a:pt x="7624" y="4248"/>
                    <a:pt x="7465" y="4338"/>
                  </a:cubicBezTo>
                  <a:cubicBezTo>
                    <a:pt x="7465" y="4338"/>
                    <a:pt x="7465" y="4428"/>
                    <a:pt x="7465" y="4428"/>
                  </a:cubicBezTo>
                  <a:cubicBezTo>
                    <a:pt x="7465" y="4519"/>
                    <a:pt x="7465" y="4790"/>
                    <a:pt x="6988" y="4971"/>
                  </a:cubicBezTo>
                  <a:cubicBezTo>
                    <a:pt x="6671" y="5061"/>
                    <a:pt x="6353" y="5061"/>
                    <a:pt x="6035" y="5151"/>
                  </a:cubicBezTo>
                  <a:cubicBezTo>
                    <a:pt x="5876" y="5151"/>
                    <a:pt x="5718" y="5151"/>
                    <a:pt x="5718" y="5151"/>
                  </a:cubicBezTo>
                  <a:cubicBezTo>
                    <a:pt x="5718" y="5151"/>
                    <a:pt x="5718" y="5332"/>
                    <a:pt x="5718" y="5423"/>
                  </a:cubicBezTo>
                  <a:cubicBezTo>
                    <a:pt x="5718" y="5603"/>
                    <a:pt x="5718" y="5784"/>
                    <a:pt x="5718" y="5965"/>
                  </a:cubicBezTo>
                  <a:cubicBezTo>
                    <a:pt x="5718" y="6417"/>
                    <a:pt x="5082" y="6869"/>
                    <a:pt x="4447" y="7321"/>
                  </a:cubicBezTo>
                  <a:cubicBezTo>
                    <a:pt x="4288" y="7411"/>
                    <a:pt x="4288" y="7501"/>
                    <a:pt x="4288" y="7501"/>
                  </a:cubicBezTo>
                  <a:cubicBezTo>
                    <a:pt x="4447" y="7501"/>
                    <a:pt x="4447" y="7501"/>
                    <a:pt x="4765" y="7592"/>
                  </a:cubicBezTo>
                  <a:cubicBezTo>
                    <a:pt x="4924" y="7592"/>
                    <a:pt x="5082" y="7682"/>
                    <a:pt x="5082" y="7772"/>
                  </a:cubicBezTo>
                  <a:cubicBezTo>
                    <a:pt x="5241" y="7953"/>
                    <a:pt x="5082" y="8134"/>
                    <a:pt x="4924" y="8405"/>
                  </a:cubicBezTo>
                  <a:cubicBezTo>
                    <a:pt x="4765" y="8586"/>
                    <a:pt x="4606" y="8676"/>
                    <a:pt x="4129" y="8676"/>
                  </a:cubicBezTo>
                  <a:cubicBezTo>
                    <a:pt x="3971" y="8676"/>
                    <a:pt x="3812" y="8676"/>
                    <a:pt x="3494" y="8586"/>
                  </a:cubicBezTo>
                  <a:cubicBezTo>
                    <a:pt x="3494" y="8586"/>
                    <a:pt x="3494" y="8586"/>
                    <a:pt x="3335" y="8586"/>
                  </a:cubicBezTo>
                  <a:cubicBezTo>
                    <a:pt x="3335" y="8586"/>
                    <a:pt x="3335" y="8586"/>
                    <a:pt x="3335" y="8586"/>
                  </a:cubicBezTo>
                  <a:cubicBezTo>
                    <a:pt x="3018" y="8586"/>
                    <a:pt x="2382" y="8767"/>
                    <a:pt x="1906" y="9128"/>
                  </a:cubicBezTo>
                  <a:cubicBezTo>
                    <a:pt x="1429" y="9580"/>
                    <a:pt x="1588" y="9851"/>
                    <a:pt x="1747" y="10032"/>
                  </a:cubicBezTo>
                  <a:cubicBezTo>
                    <a:pt x="1906" y="10213"/>
                    <a:pt x="1906" y="10303"/>
                    <a:pt x="1747" y="10484"/>
                  </a:cubicBezTo>
                  <a:cubicBezTo>
                    <a:pt x="1747" y="10574"/>
                    <a:pt x="1747" y="10664"/>
                    <a:pt x="1588" y="10755"/>
                  </a:cubicBezTo>
                  <a:cubicBezTo>
                    <a:pt x="1588" y="10845"/>
                    <a:pt x="1747" y="10936"/>
                    <a:pt x="1747" y="11026"/>
                  </a:cubicBezTo>
                  <a:cubicBezTo>
                    <a:pt x="2065" y="11387"/>
                    <a:pt x="1906" y="11568"/>
                    <a:pt x="1906" y="11749"/>
                  </a:cubicBezTo>
                  <a:cubicBezTo>
                    <a:pt x="1747" y="11839"/>
                    <a:pt x="1747" y="11930"/>
                    <a:pt x="1747" y="12020"/>
                  </a:cubicBezTo>
                  <a:cubicBezTo>
                    <a:pt x="1747" y="12110"/>
                    <a:pt x="1906" y="12201"/>
                    <a:pt x="2224" y="12291"/>
                  </a:cubicBezTo>
                  <a:cubicBezTo>
                    <a:pt x="2382" y="12382"/>
                    <a:pt x="2859" y="12472"/>
                    <a:pt x="2859" y="12743"/>
                  </a:cubicBezTo>
                  <a:cubicBezTo>
                    <a:pt x="3018" y="13014"/>
                    <a:pt x="2859" y="13195"/>
                    <a:pt x="2700" y="13285"/>
                  </a:cubicBezTo>
                  <a:cubicBezTo>
                    <a:pt x="2541" y="13466"/>
                    <a:pt x="2224" y="13466"/>
                    <a:pt x="2065" y="13466"/>
                  </a:cubicBezTo>
                  <a:cubicBezTo>
                    <a:pt x="2065" y="13556"/>
                    <a:pt x="2065" y="13647"/>
                    <a:pt x="2224" y="13647"/>
                  </a:cubicBezTo>
                  <a:cubicBezTo>
                    <a:pt x="2700" y="13828"/>
                    <a:pt x="2541" y="14641"/>
                    <a:pt x="2382" y="14822"/>
                  </a:cubicBezTo>
                  <a:cubicBezTo>
                    <a:pt x="2224" y="15093"/>
                    <a:pt x="1747" y="15093"/>
                    <a:pt x="1429" y="15093"/>
                  </a:cubicBezTo>
                  <a:cubicBezTo>
                    <a:pt x="1429" y="15093"/>
                    <a:pt x="1271" y="15093"/>
                    <a:pt x="1271" y="15093"/>
                  </a:cubicBezTo>
                  <a:cubicBezTo>
                    <a:pt x="1271" y="15274"/>
                    <a:pt x="1112" y="15454"/>
                    <a:pt x="1112" y="15545"/>
                  </a:cubicBezTo>
                  <a:cubicBezTo>
                    <a:pt x="953" y="15726"/>
                    <a:pt x="953" y="15816"/>
                    <a:pt x="953" y="15816"/>
                  </a:cubicBezTo>
                  <a:cubicBezTo>
                    <a:pt x="953" y="15906"/>
                    <a:pt x="953" y="15997"/>
                    <a:pt x="953" y="16087"/>
                  </a:cubicBezTo>
                  <a:cubicBezTo>
                    <a:pt x="953" y="16449"/>
                    <a:pt x="794" y="16720"/>
                    <a:pt x="318" y="16720"/>
                  </a:cubicBezTo>
                  <a:cubicBezTo>
                    <a:pt x="318" y="16720"/>
                    <a:pt x="318" y="16720"/>
                    <a:pt x="318" y="16720"/>
                  </a:cubicBezTo>
                  <a:cubicBezTo>
                    <a:pt x="318" y="16720"/>
                    <a:pt x="318" y="16720"/>
                    <a:pt x="318" y="16720"/>
                  </a:cubicBezTo>
                  <a:cubicBezTo>
                    <a:pt x="318" y="16720"/>
                    <a:pt x="318" y="16720"/>
                    <a:pt x="159" y="16720"/>
                  </a:cubicBezTo>
                  <a:cubicBezTo>
                    <a:pt x="159" y="16720"/>
                    <a:pt x="159" y="16720"/>
                    <a:pt x="0" y="16629"/>
                  </a:cubicBezTo>
                  <a:cubicBezTo>
                    <a:pt x="0" y="16629"/>
                    <a:pt x="0" y="16629"/>
                    <a:pt x="0" y="16629"/>
                  </a:cubicBezTo>
                  <a:cubicBezTo>
                    <a:pt x="0" y="16991"/>
                    <a:pt x="159" y="17262"/>
                    <a:pt x="635" y="17443"/>
                  </a:cubicBezTo>
                  <a:cubicBezTo>
                    <a:pt x="1112" y="17623"/>
                    <a:pt x="1112" y="17895"/>
                    <a:pt x="1112" y="18075"/>
                  </a:cubicBezTo>
                  <a:cubicBezTo>
                    <a:pt x="1112" y="18256"/>
                    <a:pt x="1112" y="18437"/>
                    <a:pt x="1271" y="18527"/>
                  </a:cubicBezTo>
                  <a:cubicBezTo>
                    <a:pt x="1588" y="18708"/>
                    <a:pt x="1747" y="18889"/>
                    <a:pt x="1747" y="19069"/>
                  </a:cubicBezTo>
                  <a:cubicBezTo>
                    <a:pt x="1906" y="19250"/>
                    <a:pt x="1906" y="19341"/>
                    <a:pt x="2224" y="19431"/>
                  </a:cubicBezTo>
                  <a:cubicBezTo>
                    <a:pt x="2859" y="19792"/>
                    <a:pt x="3018" y="19973"/>
                    <a:pt x="2700" y="20425"/>
                  </a:cubicBezTo>
                  <a:cubicBezTo>
                    <a:pt x="2700" y="20425"/>
                    <a:pt x="2700" y="20425"/>
                    <a:pt x="2700" y="20425"/>
                  </a:cubicBezTo>
                  <a:cubicBezTo>
                    <a:pt x="2700" y="20425"/>
                    <a:pt x="2700" y="20425"/>
                    <a:pt x="2700" y="20425"/>
                  </a:cubicBezTo>
                  <a:cubicBezTo>
                    <a:pt x="2700" y="20425"/>
                    <a:pt x="2700" y="20515"/>
                    <a:pt x="2700" y="20515"/>
                  </a:cubicBezTo>
                  <a:cubicBezTo>
                    <a:pt x="2859" y="20515"/>
                    <a:pt x="3176" y="20606"/>
                    <a:pt x="3176" y="20787"/>
                  </a:cubicBezTo>
                  <a:cubicBezTo>
                    <a:pt x="3176" y="20877"/>
                    <a:pt x="3176" y="20967"/>
                    <a:pt x="3176" y="21148"/>
                  </a:cubicBezTo>
                  <a:cubicBezTo>
                    <a:pt x="3176" y="21238"/>
                    <a:pt x="3176" y="21510"/>
                    <a:pt x="3176" y="21600"/>
                  </a:cubicBezTo>
                  <a:cubicBezTo>
                    <a:pt x="3176" y="21600"/>
                    <a:pt x="3335" y="21600"/>
                    <a:pt x="3494" y="21510"/>
                  </a:cubicBezTo>
                  <a:cubicBezTo>
                    <a:pt x="3653" y="21510"/>
                    <a:pt x="3971" y="21510"/>
                    <a:pt x="4288" y="21510"/>
                  </a:cubicBezTo>
                  <a:cubicBezTo>
                    <a:pt x="4447" y="21510"/>
                    <a:pt x="4606" y="21419"/>
                    <a:pt x="4606" y="21419"/>
                  </a:cubicBezTo>
                  <a:cubicBezTo>
                    <a:pt x="4606" y="21419"/>
                    <a:pt x="4606" y="21329"/>
                    <a:pt x="4606" y="21238"/>
                  </a:cubicBezTo>
                  <a:cubicBezTo>
                    <a:pt x="4606" y="21148"/>
                    <a:pt x="4606" y="21058"/>
                    <a:pt x="4606" y="21058"/>
                  </a:cubicBezTo>
                  <a:cubicBezTo>
                    <a:pt x="4606" y="20787"/>
                    <a:pt x="5082" y="20696"/>
                    <a:pt x="5241" y="20696"/>
                  </a:cubicBezTo>
                  <a:cubicBezTo>
                    <a:pt x="5241" y="20696"/>
                    <a:pt x="5241" y="20696"/>
                    <a:pt x="5241" y="20606"/>
                  </a:cubicBezTo>
                  <a:cubicBezTo>
                    <a:pt x="5400" y="20515"/>
                    <a:pt x="5718" y="20335"/>
                    <a:pt x="6194" y="20335"/>
                  </a:cubicBezTo>
                  <a:cubicBezTo>
                    <a:pt x="6512" y="20335"/>
                    <a:pt x="6829" y="20425"/>
                    <a:pt x="7147" y="20515"/>
                  </a:cubicBezTo>
                  <a:cubicBezTo>
                    <a:pt x="7147" y="20515"/>
                    <a:pt x="7306" y="20515"/>
                    <a:pt x="7306" y="20515"/>
                  </a:cubicBezTo>
                  <a:cubicBezTo>
                    <a:pt x="7624" y="20515"/>
                    <a:pt x="7624" y="20244"/>
                    <a:pt x="7782" y="20154"/>
                  </a:cubicBezTo>
                  <a:cubicBezTo>
                    <a:pt x="7782" y="19883"/>
                    <a:pt x="8100" y="19883"/>
                    <a:pt x="8100" y="19883"/>
                  </a:cubicBezTo>
                  <a:cubicBezTo>
                    <a:pt x="8418" y="19883"/>
                    <a:pt x="8576" y="19973"/>
                    <a:pt x="8735" y="20064"/>
                  </a:cubicBezTo>
                  <a:cubicBezTo>
                    <a:pt x="8894" y="19973"/>
                    <a:pt x="9053" y="19792"/>
                    <a:pt x="9212" y="19612"/>
                  </a:cubicBezTo>
                  <a:cubicBezTo>
                    <a:pt x="8894" y="19702"/>
                    <a:pt x="8576" y="19702"/>
                    <a:pt x="8418" y="19612"/>
                  </a:cubicBezTo>
                  <a:cubicBezTo>
                    <a:pt x="8259" y="19341"/>
                    <a:pt x="8735" y="18618"/>
                    <a:pt x="8735" y="18618"/>
                  </a:cubicBezTo>
                  <a:cubicBezTo>
                    <a:pt x="8894" y="18437"/>
                    <a:pt x="8894" y="17985"/>
                    <a:pt x="8894" y="17714"/>
                  </a:cubicBezTo>
                  <a:cubicBezTo>
                    <a:pt x="8894" y="17443"/>
                    <a:pt x="8894" y="17352"/>
                    <a:pt x="9053" y="17262"/>
                  </a:cubicBezTo>
                  <a:cubicBezTo>
                    <a:pt x="9053" y="17081"/>
                    <a:pt x="9212" y="16629"/>
                    <a:pt x="10165" y="16449"/>
                  </a:cubicBezTo>
                  <a:cubicBezTo>
                    <a:pt x="10800" y="16358"/>
                    <a:pt x="11594" y="15997"/>
                    <a:pt x="11594" y="15816"/>
                  </a:cubicBezTo>
                  <a:cubicBezTo>
                    <a:pt x="11435" y="15635"/>
                    <a:pt x="11912" y="15454"/>
                    <a:pt x="12229" y="15183"/>
                  </a:cubicBezTo>
                  <a:cubicBezTo>
                    <a:pt x="12388" y="15093"/>
                    <a:pt x="12706" y="15003"/>
                    <a:pt x="12706" y="14912"/>
                  </a:cubicBezTo>
                  <a:cubicBezTo>
                    <a:pt x="12547" y="14822"/>
                    <a:pt x="11594" y="14189"/>
                    <a:pt x="11118" y="14008"/>
                  </a:cubicBezTo>
                  <a:cubicBezTo>
                    <a:pt x="10959" y="14008"/>
                    <a:pt x="10641" y="14008"/>
                    <a:pt x="10482" y="14008"/>
                  </a:cubicBezTo>
                  <a:cubicBezTo>
                    <a:pt x="10165" y="14008"/>
                    <a:pt x="9847" y="14008"/>
                    <a:pt x="9847" y="13828"/>
                  </a:cubicBezTo>
                  <a:cubicBezTo>
                    <a:pt x="9688" y="13828"/>
                    <a:pt x="9688" y="13737"/>
                    <a:pt x="9688" y="13647"/>
                  </a:cubicBezTo>
                  <a:cubicBezTo>
                    <a:pt x="9688" y="13556"/>
                    <a:pt x="9688" y="13195"/>
                    <a:pt x="9529" y="12562"/>
                  </a:cubicBezTo>
                  <a:cubicBezTo>
                    <a:pt x="9371" y="12382"/>
                    <a:pt x="9688" y="12110"/>
                    <a:pt x="9847" y="11930"/>
                  </a:cubicBezTo>
                  <a:cubicBezTo>
                    <a:pt x="10006" y="11749"/>
                    <a:pt x="10165" y="11659"/>
                    <a:pt x="10165" y="11568"/>
                  </a:cubicBezTo>
                  <a:cubicBezTo>
                    <a:pt x="10165" y="11478"/>
                    <a:pt x="10165" y="11478"/>
                    <a:pt x="10165" y="11478"/>
                  </a:cubicBezTo>
                  <a:cubicBezTo>
                    <a:pt x="10165" y="11207"/>
                    <a:pt x="10165" y="10755"/>
                    <a:pt x="10800" y="10574"/>
                  </a:cubicBezTo>
                  <a:cubicBezTo>
                    <a:pt x="10959" y="10574"/>
                    <a:pt x="10959" y="10574"/>
                    <a:pt x="10959" y="10484"/>
                  </a:cubicBezTo>
                  <a:cubicBezTo>
                    <a:pt x="11118" y="10393"/>
                    <a:pt x="11276" y="10213"/>
                    <a:pt x="11753" y="10122"/>
                  </a:cubicBezTo>
                  <a:cubicBezTo>
                    <a:pt x="11912" y="10122"/>
                    <a:pt x="11912" y="10032"/>
                    <a:pt x="12071" y="9851"/>
                  </a:cubicBezTo>
                  <a:cubicBezTo>
                    <a:pt x="12229" y="9670"/>
                    <a:pt x="12388" y="9490"/>
                    <a:pt x="12865" y="9309"/>
                  </a:cubicBezTo>
                  <a:cubicBezTo>
                    <a:pt x="13182" y="9309"/>
                    <a:pt x="13341" y="9218"/>
                    <a:pt x="13659" y="9128"/>
                  </a:cubicBezTo>
                  <a:cubicBezTo>
                    <a:pt x="13818" y="9038"/>
                    <a:pt x="14135" y="8947"/>
                    <a:pt x="14612" y="8767"/>
                  </a:cubicBezTo>
                  <a:cubicBezTo>
                    <a:pt x="15565" y="8495"/>
                    <a:pt x="16994" y="7953"/>
                    <a:pt x="17153" y="7682"/>
                  </a:cubicBezTo>
                  <a:cubicBezTo>
                    <a:pt x="17153" y="7682"/>
                    <a:pt x="17153" y="7592"/>
                    <a:pt x="16994" y="7501"/>
                  </a:cubicBezTo>
                  <a:cubicBezTo>
                    <a:pt x="16835" y="7321"/>
                    <a:pt x="16359" y="6959"/>
                    <a:pt x="17153" y="6688"/>
                  </a:cubicBezTo>
                  <a:cubicBezTo>
                    <a:pt x="17471" y="6507"/>
                    <a:pt x="17471" y="6417"/>
                    <a:pt x="17471" y="6236"/>
                  </a:cubicBezTo>
                  <a:cubicBezTo>
                    <a:pt x="17471" y="6146"/>
                    <a:pt x="17471" y="5874"/>
                    <a:pt x="17947" y="5784"/>
                  </a:cubicBezTo>
                  <a:cubicBezTo>
                    <a:pt x="18265" y="5694"/>
                    <a:pt x="18424" y="5603"/>
                    <a:pt x="18741" y="5423"/>
                  </a:cubicBezTo>
                  <a:cubicBezTo>
                    <a:pt x="18900" y="5332"/>
                    <a:pt x="18900" y="5332"/>
                    <a:pt x="18900" y="5332"/>
                  </a:cubicBezTo>
                  <a:cubicBezTo>
                    <a:pt x="19218" y="5151"/>
                    <a:pt x="19535" y="5151"/>
                    <a:pt x="19694" y="5151"/>
                  </a:cubicBezTo>
                  <a:cubicBezTo>
                    <a:pt x="19853" y="5151"/>
                    <a:pt x="19853" y="5151"/>
                    <a:pt x="20012" y="5151"/>
                  </a:cubicBezTo>
                  <a:cubicBezTo>
                    <a:pt x="20329" y="5151"/>
                    <a:pt x="20647" y="5242"/>
                    <a:pt x="20965" y="5151"/>
                  </a:cubicBezTo>
                  <a:cubicBezTo>
                    <a:pt x="21124" y="5151"/>
                    <a:pt x="21441" y="5151"/>
                    <a:pt x="21600" y="5151"/>
                  </a:cubicBezTo>
                  <a:cubicBezTo>
                    <a:pt x="21600" y="5151"/>
                    <a:pt x="21600" y="5151"/>
                    <a:pt x="21600" y="5151"/>
                  </a:cubicBezTo>
                  <a:cubicBezTo>
                    <a:pt x="21600" y="5061"/>
                    <a:pt x="21600" y="5061"/>
                    <a:pt x="21600" y="5061"/>
                  </a:cubicBezTo>
                  <a:cubicBezTo>
                    <a:pt x="21600" y="5061"/>
                    <a:pt x="21600" y="5061"/>
                    <a:pt x="21600" y="5061"/>
                  </a:cubicBezTo>
                  <a:cubicBezTo>
                    <a:pt x="21600" y="4971"/>
                    <a:pt x="21600" y="4971"/>
                    <a:pt x="21441" y="4971"/>
                  </a:cubicBezTo>
                  <a:cubicBezTo>
                    <a:pt x="21441" y="4880"/>
                    <a:pt x="20806" y="4519"/>
                    <a:pt x="20965" y="4338"/>
                  </a:cubicBezTo>
                  <a:cubicBezTo>
                    <a:pt x="20965" y="4248"/>
                    <a:pt x="21124" y="4157"/>
                    <a:pt x="21441" y="4157"/>
                  </a:cubicBezTo>
                  <a:cubicBezTo>
                    <a:pt x="21441" y="4157"/>
                    <a:pt x="21441" y="3977"/>
                    <a:pt x="21441" y="3796"/>
                  </a:cubicBezTo>
                  <a:cubicBezTo>
                    <a:pt x="21441" y="3705"/>
                    <a:pt x="21441" y="3615"/>
                    <a:pt x="21282" y="3615"/>
                  </a:cubicBezTo>
                  <a:cubicBezTo>
                    <a:pt x="20965" y="3525"/>
                    <a:pt x="20965" y="3163"/>
                    <a:pt x="20965" y="2982"/>
                  </a:cubicBezTo>
                  <a:cubicBezTo>
                    <a:pt x="20965" y="2892"/>
                    <a:pt x="20965" y="2711"/>
                    <a:pt x="20965" y="2711"/>
                  </a:cubicBezTo>
                  <a:cubicBezTo>
                    <a:pt x="20329" y="2531"/>
                    <a:pt x="20488" y="2079"/>
                    <a:pt x="20647" y="1717"/>
                  </a:cubicBezTo>
                  <a:cubicBezTo>
                    <a:pt x="20647" y="1627"/>
                    <a:pt x="20647" y="1627"/>
                    <a:pt x="20647" y="1536"/>
                  </a:cubicBezTo>
                  <a:cubicBezTo>
                    <a:pt x="20647" y="1446"/>
                    <a:pt x="19535" y="1175"/>
                    <a:pt x="19059" y="994"/>
                  </a:cubicBezTo>
                  <a:cubicBezTo>
                    <a:pt x="18741" y="994"/>
                    <a:pt x="18582" y="904"/>
                    <a:pt x="18265" y="904"/>
                  </a:cubicBezTo>
                  <a:cubicBezTo>
                    <a:pt x="17788" y="723"/>
                    <a:pt x="17312" y="542"/>
                    <a:pt x="16994" y="362"/>
                  </a:cubicBezTo>
                  <a:cubicBezTo>
                    <a:pt x="16835" y="271"/>
                    <a:pt x="16676" y="181"/>
                    <a:pt x="16359" y="90"/>
                  </a:cubicBezTo>
                  <a:cubicBezTo>
                    <a:pt x="16359" y="90"/>
                    <a:pt x="16200" y="0"/>
                    <a:pt x="16200" y="0"/>
                  </a:cubicBezTo>
                  <a:cubicBezTo>
                    <a:pt x="16200" y="0"/>
                    <a:pt x="16200" y="0"/>
                    <a:pt x="162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3" name="Shape 8933"/>
            <p:cNvSpPr/>
            <p:nvPr/>
          </p:nvSpPr>
          <p:spPr>
            <a:xfrm>
              <a:off x="971762" y="539211"/>
              <a:ext cx="123826" cy="74073"/>
            </a:xfrm>
            <a:custGeom>
              <a:avLst/>
              <a:gdLst/>
              <a:ahLst/>
              <a:cxnLst>
                <a:cxn ang="0">
                  <a:pos x="wd2" y="hd2"/>
                </a:cxn>
                <a:cxn ang="5400000">
                  <a:pos x="wd2" y="hd2"/>
                </a:cxn>
                <a:cxn ang="10800000">
                  <a:pos x="wd2" y="hd2"/>
                </a:cxn>
                <a:cxn ang="16200000">
                  <a:pos x="wd2" y="hd2"/>
                </a:cxn>
              </a:cxnLst>
              <a:rect l="0" t="0" r="r" b="b"/>
              <a:pathLst>
                <a:path w="21600" h="21178" fill="norm" stroke="1" extrusionOk="0">
                  <a:moveTo>
                    <a:pt x="18450" y="21178"/>
                  </a:moveTo>
                  <a:cubicBezTo>
                    <a:pt x="18450" y="21178"/>
                    <a:pt x="18450" y="21178"/>
                    <a:pt x="18450" y="20458"/>
                  </a:cubicBezTo>
                  <a:cubicBezTo>
                    <a:pt x="18900" y="20458"/>
                    <a:pt x="18900" y="20458"/>
                    <a:pt x="18900" y="20458"/>
                  </a:cubicBezTo>
                  <a:cubicBezTo>
                    <a:pt x="18900" y="19738"/>
                    <a:pt x="18900" y="19738"/>
                    <a:pt x="19350" y="19738"/>
                  </a:cubicBezTo>
                  <a:cubicBezTo>
                    <a:pt x="19350" y="19738"/>
                    <a:pt x="19350" y="19738"/>
                    <a:pt x="19350" y="19738"/>
                  </a:cubicBezTo>
                  <a:cubicBezTo>
                    <a:pt x="19350" y="19738"/>
                    <a:pt x="19350" y="19738"/>
                    <a:pt x="19350" y="19738"/>
                  </a:cubicBezTo>
                  <a:cubicBezTo>
                    <a:pt x="19350" y="19018"/>
                    <a:pt x="19800" y="19018"/>
                    <a:pt x="20250" y="18298"/>
                  </a:cubicBezTo>
                  <a:cubicBezTo>
                    <a:pt x="20250" y="18298"/>
                    <a:pt x="20250" y="18298"/>
                    <a:pt x="20250" y="18298"/>
                  </a:cubicBezTo>
                  <a:cubicBezTo>
                    <a:pt x="20250" y="18298"/>
                    <a:pt x="20250" y="18298"/>
                    <a:pt x="20250" y="18298"/>
                  </a:cubicBezTo>
                  <a:cubicBezTo>
                    <a:pt x="19350" y="16858"/>
                    <a:pt x="19350" y="16138"/>
                    <a:pt x="18900" y="13978"/>
                  </a:cubicBezTo>
                  <a:cubicBezTo>
                    <a:pt x="18900" y="12538"/>
                    <a:pt x="18900" y="11818"/>
                    <a:pt x="18900" y="11818"/>
                  </a:cubicBezTo>
                  <a:cubicBezTo>
                    <a:pt x="18900" y="10378"/>
                    <a:pt x="18450" y="9658"/>
                    <a:pt x="18900" y="8938"/>
                  </a:cubicBezTo>
                  <a:cubicBezTo>
                    <a:pt x="18900" y="7498"/>
                    <a:pt x="19350" y="6778"/>
                    <a:pt x="19800" y="6058"/>
                  </a:cubicBezTo>
                  <a:cubicBezTo>
                    <a:pt x="19800" y="5338"/>
                    <a:pt x="20250" y="5338"/>
                    <a:pt x="20700" y="3898"/>
                  </a:cubicBezTo>
                  <a:cubicBezTo>
                    <a:pt x="20700" y="3178"/>
                    <a:pt x="21150" y="2458"/>
                    <a:pt x="21600" y="1738"/>
                  </a:cubicBezTo>
                  <a:cubicBezTo>
                    <a:pt x="21600" y="1738"/>
                    <a:pt x="21600" y="1738"/>
                    <a:pt x="21600" y="1738"/>
                  </a:cubicBezTo>
                  <a:cubicBezTo>
                    <a:pt x="21600" y="1738"/>
                    <a:pt x="21600" y="1738"/>
                    <a:pt x="21600" y="1738"/>
                  </a:cubicBezTo>
                  <a:cubicBezTo>
                    <a:pt x="21600" y="1738"/>
                    <a:pt x="21600" y="1738"/>
                    <a:pt x="21600" y="1738"/>
                  </a:cubicBezTo>
                  <a:cubicBezTo>
                    <a:pt x="20250" y="2458"/>
                    <a:pt x="18450" y="1738"/>
                    <a:pt x="16650" y="1018"/>
                  </a:cubicBezTo>
                  <a:cubicBezTo>
                    <a:pt x="14850" y="298"/>
                    <a:pt x="13050" y="-422"/>
                    <a:pt x="11700" y="298"/>
                  </a:cubicBezTo>
                  <a:cubicBezTo>
                    <a:pt x="10800" y="298"/>
                    <a:pt x="9900" y="298"/>
                    <a:pt x="8550" y="1018"/>
                  </a:cubicBezTo>
                  <a:cubicBezTo>
                    <a:pt x="6750" y="1018"/>
                    <a:pt x="3600" y="1738"/>
                    <a:pt x="2700" y="2458"/>
                  </a:cubicBezTo>
                  <a:cubicBezTo>
                    <a:pt x="2250" y="3898"/>
                    <a:pt x="1350" y="4618"/>
                    <a:pt x="450" y="4618"/>
                  </a:cubicBezTo>
                  <a:cubicBezTo>
                    <a:pt x="450" y="5338"/>
                    <a:pt x="0" y="5338"/>
                    <a:pt x="0" y="5338"/>
                  </a:cubicBezTo>
                  <a:cubicBezTo>
                    <a:pt x="900" y="6778"/>
                    <a:pt x="900" y="8218"/>
                    <a:pt x="900" y="8938"/>
                  </a:cubicBezTo>
                  <a:cubicBezTo>
                    <a:pt x="450" y="9658"/>
                    <a:pt x="450" y="10378"/>
                    <a:pt x="900" y="10378"/>
                  </a:cubicBezTo>
                  <a:cubicBezTo>
                    <a:pt x="2250" y="13258"/>
                    <a:pt x="2250" y="13258"/>
                    <a:pt x="3150" y="12538"/>
                  </a:cubicBezTo>
                  <a:cubicBezTo>
                    <a:pt x="4050" y="12538"/>
                    <a:pt x="5400" y="13258"/>
                    <a:pt x="5850" y="14698"/>
                  </a:cubicBezTo>
                  <a:cubicBezTo>
                    <a:pt x="5850" y="14698"/>
                    <a:pt x="5850" y="15418"/>
                    <a:pt x="5850" y="16138"/>
                  </a:cubicBezTo>
                  <a:cubicBezTo>
                    <a:pt x="5850" y="16138"/>
                    <a:pt x="5850" y="16138"/>
                    <a:pt x="5850" y="16138"/>
                  </a:cubicBezTo>
                  <a:cubicBezTo>
                    <a:pt x="6300" y="16138"/>
                    <a:pt x="6300" y="16138"/>
                    <a:pt x="6750" y="16138"/>
                  </a:cubicBezTo>
                  <a:cubicBezTo>
                    <a:pt x="6750" y="16138"/>
                    <a:pt x="7200" y="16138"/>
                    <a:pt x="7200" y="16138"/>
                  </a:cubicBezTo>
                  <a:cubicBezTo>
                    <a:pt x="7650" y="16138"/>
                    <a:pt x="8100" y="16138"/>
                    <a:pt x="8100" y="16138"/>
                  </a:cubicBezTo>
                  <a:cubicBezTo>
                    <a:pt x="9450" y="16138"/>
                    <a:pt x="9900" y="16138"/>
                    <a:pt x="10350" y="16138"/>
                  </a:cubicBezTo>
                  <a:cubicBezTo>
                    <a:pt x="10350" y="16858"/>
                    <a:pt x="10350" y="16858"/>
                    <a:pt x="10350" y="16858"/>
                  </a:cubicBezTo>
                  <a:cubicBezTo>
                    <a:pt x="13500" y="20458"/>
                    <a:pt x="14400" y="21178"/>
                    <a:pt x="14400" y="21178"/>
                  </a:cubicBezTo>
                  <a:cubicBezTo>
                    <a:pt x="14400" y="21178"/>
                    <a:pt x="14850" y="21178"/>
                    <a:pt x="14850" y="21178"/>
                  </a:cubicBezTo>
                  <a:cubicBezTo>
                    <a:pt x="14850" y="21178"/>
                    <a:pt x="14850" y="20458"/>
                    <a:pt x="14850" y="20458"/>
                  </a:cubicBezTo>
                  <a:cubicBezTo>
                    <a:pt x="14850" y="20458"/>
                    <a:pt x="14850" y="20458"/>
                    <a:pt x="15300" y="20458"/>
                  </a:cubicBezTo>
                  <a:cubicBezTo>
                    <a:pt x="15300" y="20458"/>
                    <a:pt x="15300" y="20458"/>
                    <a:pt x="15300" y="20458"/>
                  </a:cubicBezTo>
                  <a:cubicBezTo>
                    <a:pt x="16200" y="20458"/>
                    <a:pt x="17100" y="21178"/>
                    <a:pt x="18450" y="2117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4" name="Shape 8934"/>
            <p:cNvSpPr/>
            <p:nvPr/>
          </p:nvSpPr>
          <p:spPr>
            <a:xfrm>
              <a:off x="449540" y="-1"/>
              <a:ext cx="737572" cy="593587"/>
            </a:xfrm>
            <a:custGeom>
              <a:avLst/>
              <a:gdLst/>
              <a:ahLst/>
              <a:cxnLst>
                <a:cxn ang="0">
                  <a:pos x="wd2" y="hd2"/>
                </a:cxn>
                <a:cxn ang="5400000">
                  <a:pos x="wd2" y="hd2"/>
                </a:cxn>
                <a:cxn ang="10800000">
                  <a:pos x="wd2" y="hd2"/>
                </a:cxn>
                <a:cxn ang="16200000">
                  <a:pos x="wd2" y="hd2"/>
                </a:cxn>
              </a:cxnLst>
              <a:rect l="0" t="0" r="r" b="b"/>
              <a:pathLst>
                <a:path w="21600" h="21492" fill="norm" stroke="1" extrusionOk="0">
                  <a:moveTo>
                    <a:pt x="13141" y="3560"/>
                  </a:moveTo>
                  <a:cubicBezTo>
                    <a:pt x="13217" y="3470"/>
                    <a:pt x="13217" y="3470"/>
                    <a:pt x="13292" y="3379"/>
                  </a:cubicBezTo>
                  <a:cubicBezTo>
                    <a:pt x="13292" y="3379"/>
                    <a:pt x="13292" y="3379"/>
                    <a:pt x="13292" y="3379"/>
                  </a:cubicBezTo>
                  <a:cubicBezTo>
                    <a:pt x="13292" y="3289"/>
                    <a:pt x="13368" y="3289"/>
                    <a:pt x="13443" y="3199"/>
                  </a:cubicBezTo>
                  <a:cubicBezTo>
                    <a:pt x="13443" y="3199"/>
                    <a:pt x="13443" y="3199"/>
                    <a:pt x="13443" y="3199"/>
                  </a:cubicBezTo>
                  <a:cubicBezTo>
                    <a:pt x="13519" y="3199"/>
                    <a:pt x="13519" y="3199"/>
                    <a:pt x="13594" y="3108"/>
                  </a:cubicBezTo>
                  <a:cubicBezTo>
                    <a:pt x="13594" y="3108"/>
                    <a:pt x="13594" y="3108"/>
                    <a:pt x="13594" y="3108"/>
                  </a:cubicBezTo>
                  <a:cubicBezTo>
                    <a:pt x="13670" y="3108"/>
                    <a:pt x="13745" y="3108"/>
                    <a:pt x="13745" y="3108"/>
                  </a:cubicBezTo>
                  <a:cubicBezTo>
                    <a:pt x="13972" y="3199"/>
                    <a:pt x="14123" y="3379"/>
                    <a:pt x="14274" y="3560"/>
                  </a:cubicBezTo>
                  <a:cubicBezTo>
                    <a:pt x="14425" y="3741"/>
                    <a:pt x="14576" y="3922"/>
                    <a:pt x="14727" y="3922"/>
                  </a:cubicBezTo>
                  <a:cubicBezTo>
                    <a:pt x="14803" y="4012"/>
                    <a:pt x="14878" y="4012"/>
                    <a:pt x="14954" y="4012"/>
                  </a:cubicBezTo>
                  <a:cubicBezTo>
                    <a:pt x="15180" y="4102"/>
                    <a:pt x="15331" y="4102"/>
                    <a:pt x="15407" y="4102"/>
                  </a:cubicBezTo>
                  <a:cubicBezTo>
                    <a:pt x="15407" y="4102"/>
                    <a:pt x="15483" y="4102"/>
                    <a:pt x="15483" y="4102"/>
                  </a:cubicBezTo>
                  <a:cubicBezTo>
                    <a:pt x="15558" y="3922"/>
                    <a:pt x="15785" y="3922"/>
                    <a:pt x="16011" y="4012"/>
                  </a:cubicBezTo>
                  <a:cubicBezTo>
                    <a:pt x="16087" y="4012"/>
                    <a:pt x="16162" y="4102"/>
                    <a:pt x="16238" y="4102"/>
                  </a:cubicBezTo>
                  <a:cubicBezTo>
                    <a:pt x="16238" y="4012"/>
                    <a:pt x="16313" y="4012"/>
                    <a:pt x="16313" y="4012"/>
                  </a:cubicBezTo>
                  <a:cubicBezTo>
                    <a:pt x="16464" y="4012"/>
                    <a:pt x="16540" y="4193"/>
                    <a:pt x="16615" y="4283"/>
                  </a:cubicBezTo>
                  <a:cubicBezTo>
                    <a:pt x="16615" y="4283"/>
                    <a:pt x="16615" y="4283"/>
                    <a:pt x="16615" y="4283"/>
                  </a:cubicBezTo>
                  <a:cubicBezTo>
                    <a:pt x="16615" y="4283"/>
                    <a:pt x="16615" y="4283"/>
                    <a:pt x="16615" y="4283"/>
                  </a:cubicBezTo>
                  <a:cubicBezTo>
                    <a:pt x="16691" y="4193"/>
                    <a:pt x="16691" y="4012"/>
                    <a:pt x="16691" y="3922"/>
                  </a:cubicBezTo>
                  <a:cubicBezTo>
                    <a:pt x="16691" y="3831"/>
                    <a:pt x="16766" y="3650"/>
                    <a:pt x="16993" y="3650"/>
                  </a:cubicBezTo>
                  <a:cubicBezTo>
                    <a:pt x="17069" y="3650"/>
                    <a:pt x="17069" y="3650"/>
                    <a:pt x="17144" y="3650"/>
                  </a:cubicBezTo>
                  <a:cubicBezTo>
                    <a:pt x="17220" y="3650"/>
                    <a:pt x="17220" y="3650"/>
                    <a:pt x="17220" y="3650"/>
                  </a:cubicBezTo>
                  <a:cubicBezTo>
                    <a:pt x="17220" y="3560"/>
                    <a:pt x="17220" y="3379"/>
                    <a:pt x="17144" y="3289"/>
                  </a:cubicBezTo>
                  <a:cubicBezTo>
                    <a:pt x="17144" y="3199"/>
                    <a:pt x="17144" y="3018"/>
                    <a:pt x="17144" y="2927"/>
                  </a:cubicBezTo>
                  <a:cubicBezTo>
                    <a:pt x="17144" y="2656"/>
                    <a:pt x="17371" y="2476"/>
                    <a:pt x="17446" y="2385"/>
                  </a:cubicBezTo>
                  <a:cubicBezTo>
                    <a:pt x="17522" y="2385"/>
                    <a:pt x="17673" y="2295"/>
                    <a:pt x="17673" y="2295"/>
                  </a:cubicBezTo>
                  <a:cubicBezTo>
                    <a:pt x="17673" y="1933"/>
                    <a:pt x="17975" y="1933"/>
                    <a:pt x="18201" y="1933"/>
                  </a:cubicBezTo>
                  <a:cubicBezTo>
                    <a:pt x="18277" y="1933"/>
                    <a:pt x="18277" y="1933"/>
                    <a:pt x="18277" y="1933"/>
                  </a:cubicBezTo>
                  <a:cubicBezTo>
                    <a:pt x="18428" y="1933"/>
                    <a:pt x="18503" y="1933"/>
                    <a:pt x="18579" y="1843"/>
                  </a:cubicBezTo>
                  <a:cubicBezTo>
                    <a:pt x="18655" y="1753"/>
                    <a:pt x="18806" y="1662"/>
                    <a:pt x="19032" y="1662"/>
                  </a:cubicBezTo>
                  <a:cubicBezTo>
                    <a:pt x="19259" y="1662"/>
                    <a:pt x="19410" y="1753"/>
                    <a:pt x="19485" y="1933"/>
                  </a:cubicBezTo>
                  <a:cubicBezTo>
                    <a:pt x="19561" y="2024"/>
                    <a:pt x="19712" y="2114"/>
                    <a:pt x="19863" y="2204"/>
                  </a:cubicBezTo>
                  <a:cubicBezTo>
                    <a:pt x="20090" y="2385"/>
                    <a:pt x="20316" y="2476"/>
                    <a:pt x="20392" y="2747"/>
                  </a:cubicBezTo>
                  <a:cubicBezTo>
                    <a:pt x="20392" y="2747"/>
                    <a:pt x="20392" y="2837"/>
                    <a:pt x="20392" y="2927"/>
                  </a:cubicBezTo>
                  <a:cubicBezTo>
                    <a:pt x="20392" y="2927"/>
                    <a:pt x="20392" y="2927"/>
                    <a:pt x="20392" y="2927"/>
                  </a:cubicBezTo>
                  <a:cubicBezTo>
                    <a:pt x="20392" y="2927"/>
                    <a:pt x="20467" y="2927"/>
                    <a:pt x="20467" y="2927"/>
                  </a:cubicBezTo>
                  <a:cubicBezTo>
                    <a:pt x="20467" y="2927"/>
                    <a:pt x="20467" y="2927"/>
                    <a:pt x="20467" y="2927"/>
                  </a:cubicBezTo>
                  <a:cubicBezTo>
                    <a:pt x="20543" y="2927"/>
                    <a:pt x="20618" y="2927"/>
                    <a:pt x="20618" y="2927"/>
                  </a:cubicBezTo>
                  <a:cubicBezTo>
                    <a:pt x="20694" y="2927"/>
                    <a:pt x="20769" y="2837"/>
                    <a:pt x="20845" y="2747"/>
                  </a:cubicBezTo>
                  <a:cubicBezTo>
                    <a:pt x="20920" y="2747"/>
                    <a:pt x="20920" y="2656"/>
                    <a:pt x="20920" y="2656"/>
                  </a:cubicBezTo>
                  <a:cubicBezTo>
                    <a:pt x="20845" y="2656"/>
                    <a:pt x="20769" y="2656"/>
                    <a:pt x="20694" y="2566"/>
                  </a:cubicBezTo>
                  <a:cubicBezTo>
                    <a:pt x="20618" y="2476"/>
                    <a:pt x="20618" y="2385"/>
                    <a:pt x="20618" y="2295"/>
                  </a:cubicBezTo>
                  <a:cubicBezTo>
                    <a:pt x="20543" y="2295"/>
                    <a:pt x="20392" y="2114"/>
                    <a:pt x="20316" y="2114"/>
                  </a:cubicBezTo>
                  <a:cubicBezTo>
                    <a:pt x="20165" y="2024"/>
                    <a:pt x="20090" y="1933"/>
                    <a:pt x="20014" y="1843"/>
                  </a:cubicBezTo>
                  <a:cubicBezTo>
                    <a:pt x="20014" y="1753"/>
                    <a:pt x="20014" y="1662"/>
                    <a:pt x="20090" y="1662"/>
                  </a:cubicBezTo>
                  <a:cubicBezTo>
                    <a:pt x="20165" y="1481"/>
                    <a:pt x="20467" y="1481"/>
                    <a:pt x="20694" y="1662"/>
                  </a:cubicBezTo>
                  <a:cubicBezTo>
                    <a:pt x="20845" y="1753"/>
                    <a:pt x="20845" y="1753"/>
                    <a:pt x="21071" y="1481"/>
                  </a:cubicBezTo>
                  <a:cubicBezTo>
                    <a:pt x="21222" y="1301"/>
                    <a:pt x="21449" y="1301"/>
                    <a:pt x="21524" y="1301"/>
                  </a:cubicBezTo>
                  <a:cubicBezTo>
                    <a:pt x="21600" y="1301"/>
                    <a:pt x="21600" y="1301"/>
                    <a:pt x="21600" y="1301"/>
                  </a:cubicBezTo>
                  <a:cubicBezTo>
                    <a:pt x="21524" y="1210"/>
                    <a:pt x="21449" y="1210"/>
                    <a:pt x="21449" y="1120"/>
                  </a:cubicBezTo>
                  <a:cubicBezTo>
                    <a:pt x="21298" y="1120"/>
                    <a:pt x="21222" y="1030"/>
                    <a:pt x="21222" y="939"/>
                  </a:cubicBezTo>
                  <a:cubicBezTo>
                    <a:pt x="21147" y="849"/>
                    <a:pt x="20920" y="668"/>
                    <a:pt x="20694" y="758"/>
                  </a:cubicBezTo>
                  <a:cubicBezTo>
                    <a:pt x="20694" y="758"/>
                    <a:pt x="20618" y="758"/>
                    <a:pt x="20543" y="758"/>
                  </a:cubicBezTo>
                  <a:cubicBezTo>
                    <a:pt x="20392" y="758"/>
                    <a:pt x="20316" y="668"/>
                    <a:pt x="20241" y="578"/>
                  </a:cubicBezTo>
                  <a:cubicBezTo>
                    <a:pt x="20165" y="487"/>
                    <a:pt x="20165" y="487"/>
                    <a:pt x="20165" y="487"/>
                  </a:cubicBezTo>
                  <a:cubicBezTo>
                    <a:pt x="20165" y="487"/>
                    <a:pt x="20090" y="487"/>
                    <a:pt x="20090" y="487"/>
                  </a:cubicBezTo>
                  <a:cubicBezTo>
                    <a:pt x="19938" y="487"/>
                    <a:pt x="19712" y="668"/>
                    <a:pt x="19712" y="849"/>
                  </a:cubicBezTo>
                  <a:cubicBezTo>
                    <a:pt x="19712" y="1391"/>
                    <a:pt x="19334" y="1391"/>
                    <a:pt x="19183" y="1210"/>
                  </a:cubicBezTo>
                  <a:cubicBezTo>
                    <a:pt x="19183" y="1120"/>
                    <a:pt x="19183" y="939"/>
                    <a:pt x="19259" y="849"/>
                  </a:cubicBezTo>
                  <a:cubicBezTo>
                    <a:pt x="19259" y="849"/>
                    <a:pt x="19259" y="758"/>
                    <a:pt x="19259" y="668"/>
                  </a:cubicBezTo>
                  <a:cubicBezTo>
                    <a:pt x="19183" y="668"/>
                    <a:pt x="19183" y="578"/>
                    <a:pt x="19183" y="487"/>
                  </a:cubicBezTo>
                  <a:cubicBezTo>
                    <a:pt x="19259" y="397"/>
                    <a:pt x="19259" y="216"/>
                    <a:pt x="19410" y="216"/>
                  </a:cubicBezTo>
                  <a:cubicBezTo>
                    <a:pt x="19410" y="216"/>
                    <a:pt x="19410" y="216"/>
                    <a:pt x="19410" y="126"/>
                  </a:cubicBezTo>
                  <a:cubicBezTo>
                    <a:pt x="19334" y="35"/>
                    <a:pt x="19259" y="35"/>
                    <a:pt x="19108" y="35"/>
                  </a:cubicBezTo>
                  <a:cubicBezTo>
                    <a:pt x="18881" y="-55"/>
                    <a:pt x="18806" y="126"/>
                    <a:pt x="18730" y="126"/>
                  </a:cubicBezTo>
                  <a:cubicBezTo>
                    <a:pt x="18730" y="216"/>
                    <a:pt x="18730" y="307"/>
                    <a:pt x="18730" y="307"/>
                  </a:cubicBezTo>
                  <a:cubicBezTo>
                    <a:pt x="18730" y="307"/>
                    <a:pt x="18806" y="487"/>
                    <a:pt x="18730" y="668"/>
                  </a:cubicBezTo>
                  <a:cubicBezTo>
                    <a:pt x="18655" y="939"/>
                    <a:pt x="18352" y="1391"/>
                    <a:pt x="18050" y="1391"/>
                  </a:cubicBezTo>
                  <a:cubicBezTo>
                    <a:pt x="17975" y="1391"/>
                    <a:pt x="17975" y="1301"/>
                    <a:pt x="17899" y="1301"/>
                  </a:cubicBezTo>
                  <a:cubicBezTo>
                    <a:pt x="17824" y="1120"/>
                    <a:pt x="17824" y="939"/>
                    <a:pt x="17899" y="668"/>
                  </a:cubicBezTo>
                  <a:cubicBezTo>
                    <a:pt x="17899" y="578"/>
                    <a:pt x="17899" y="487"/>
                    <a:pt x="17975" y="487"/>
                  </a:cubicBezTo>
                  <a:cubicBezTo>
                    <a:pt x="17899" y="487"/>
                    <a:pt x="17824" y="578"/>
                    <a:pt x="17673" y="758"/>
                  </a:cubicBezTo>
                  <a:cubicBezTo>
                    <a:pt x="17597" y="939"/>
                    <a:pt x="17522" y="1030"/>
                    <a:pt x="17446" y="1120"/>
                  </a:cubicBezTo>
                  <a:cubicBezTo>
                    <a:pt x="17144" y="1481"/>
                    <a:pt x="16993" y="1753"/>
                    <a:pt x="16766" y="1843"/>
                  </a:cubicBezTo>
                  <a:cubicBezTo>
                    <a:pt x="16691" y="1843"/>
                    <a:pt x="16691" y="1843"/>
                    <a:pt x="16691" y="1843"/>
                  </a:cubicBezTo>
                  <a:cubicBezTo>
                    <a:pt x="16615" y="1843"/>
                    <a:pt x="16464" y="1753"/>
                    <a:pt x="16464" y="1572"/>
                  </a:cubicBezTo>
                  <a:cubicBezTo>
                    <a:pt x="16389" y="1391"/>
                    <a:pt x="16540" y="1030"/>
                    <a:pt x="16842" y="849"/>
                  </a:cubicBezTo>
                  <a:cubicBezTo>
                    <a:pt x="16917" y="758"/>
                    <a:pt x="16993" y="578"/>
                    <a:pt x="17069" y="397"/>
                  </a:cubicBezTo>
                  <a:cubicBezTo>
                    <a:pt x="17144" y="216"/>
                    <a:pt x="17220" y="35"/>
                    <a:pt x="17371" y="35"/>
                  </a:cubicBezTo>
                  <a:cubicBezTo>
                    <a:pt x="17371" y="35"/>
                    <a:pt x="17371" y="35"/>
                    <a:pt x="17295" y="35"/>
                  </a:cubicBezTo>
                  <a:cubicBezTo>
                    <a:pt x="17220" y="-55"/>
                    <a:pt x="17144" y="35"/>
                    <a:pt x="17069" y="216"/>
                  </a:cubicBezTo>
                  <a:cubicBezTo>
                    <a:pt x="17069" y="307"/>
                    <a:pt x="16993" y="307"/>
                    <a:pt x="16993" y="397"/>
                  </a:cubicBezTo>
                  <a:cubicBezTo>
                    <a:pt x="16842" y="487"/>
                    <a:pt x="16615" y="487"/>
                    <a:pt x="16464" y="397"/>
                  </a:cubicBezTo>
                  <a:cubicBezTo>
                    <a:pt x="16389" y="397"/>
                    <a:pt x="16389" y="397"/>
                    <a:pt x="16389" y="397"/>
                  </a:cubicBezTo>
                  <a:cubicBezTo>
                    <a:pt x="16313" y="397"/>
                    <a:pt x="16313" y="397"/>
                    <a:pt x="16313" y="487"/>
                  </a:cubicBezTo>
                  <a:cubicBezTo>
                    <a:pt x="16238" y="487"/>
                    <a:pt x="16238" y="487"/>
                    <a:pt x="16238" y="487"/>
                  </a:cubicBezTo>
                  <a:cubicBezTo>
                    <a:pt x="16313" y="578"/>
                    <a:pt x="16313" y="758"/>
                    <a:pt x="16313" y="849"/>
                  </a:cubicBezTo>
                  <a:cubicBezTo>
                    <a:pt x="16238" y="939"/>
                    <a:pt x="16162" y="1030"/>
                    <a:pt x="16087" y="1030"/>
                  </a:cubicBezTo>
                  <a:cubicBezTo>
                    <a:pt x="16011" y="1030"/>
                    <a:pt x="15860" y="1030"/>
                    <a:pt x="15785" y="849"/>
                  </a:cubicBezTo>
                  <a:cubicBezTo>
                    <a:pt x="15785" y="758"/>
                    <a:pt x="15785" y="758"/>
                    <a:pt x="15785" y="758"/>
                  </a:cubicBezTo>
                  <a:cubicBezTo>
                    <a:pt x="15709" y="758"/>
                    <a:pt x="15558" y="849"/>
                    <a:pt x="15483" y="1030"/>
                  </a:cubicBezTo>
                  <a:cubicBezTo>
                    <a:pt x="15407" y="1120"/>
                    <a:pt x="15331" y="1210"/>
                    <a:pt x="15331" y="1301"/>
                  </a:cubicBezTo>
                  <a:cubicBezTo>
                    <a:pt x="15331" y="1391"/>
                    <a:pt x="15407" y="1572"/>
                    <a:pt x="15407" y="1662"/>
                  </a:cubicBezTo>
                  <a:cubicBezTo>
                    <a:pt x="15331" y="1933"/>
                    <a:pt x="15256" y="2024"/>
                    <a:pt x="15105" y="2114"/>
                  </a:cubicBezTo>
                  <a:cubicBezTo>
                    <a:pt x="15029" y="2114"/>
                    <a:pt x="15029" y="2114"/>
                    <a:pt x="15029" y="2114"/>
                  </a:cubicBezTo>
                  <a:cubicBezTo>
                    <a:pt x="14803" y="2114"/>
                    <a:pt x="14727" y="1843"/>
                    <a:pt x="14727" y="1572"/>
                  </a:cubicBezTo>
                  <a:cubicBezTo>
                    <a:pt x="14727" y="1572"/>
                    <a:pt x="14727" y="1572"/>
                    <a:pt x="14727" y="1481"/>
                  </a:cubicBezTo>
                  <a:cubicBezTo>
                    <a:pt x="14727" y="1481"/>
                    <a:pt x="14727" y="1572"/>
                    <a:pt x="14727" y="1572"/>
                  </a:cubicBezTo>
                  <a:cubicBezTo>
                    <a:pt x="14652" y="1662"/>
                    <a:pt x="14576" y="1753"/>
                    <a:pt x="14350" y="1753"/>
                  </a:cubicBezTo>
                  <a:cubicBezTo>
                    <a:pt x="14274" y="1753"/>
                    <a:pt x="14123" y="1753"/>
                    <a:pt x="14048" y="1662"/>
                  </a:cubicBezTo>
                  <a:cubicBezTo>
                    <a:pt x="14048" y="1572"/>
                    <a:pt x="13897" y="1572"/>
                    <a:pt x="13745" y="1572"/>
                  </a:cubicBezTo>
                  <a:cubicBezTo>
                    <a:pt x="13821" y="1662"/>
                    <a:pt x="13821" y="1662"/>
                    <a:pt x="13821" y="1662"/>
                  </a:cubicBezTo>
                  <a:cubicBezTo>
                    <a:pt x="14048" y="1753"/>
                    <a:pt x="14123" y="1843"/>
                    <a:pt x="14199" y="2024"/>
                  </a:cubicBezTo>
                  <a:cubicBezTo>
                    <a:pt x="14199" y="2114"/>
                    <a:pt x="14199" y="2114"/>
                    <a:pt x="14199" y="2114"/>
                  </a:cubicBezTo>
                  <a:cubicBezTo>
                    <a:pt x="14123" y="2204"/>
                    <a:pt x="14123" y="2204"/>
                    <a:pt x="14123" y="2204"/>
                  </a:cubicBezTo>
                  <a:cubicBezTo>
                    <a:pt x="14048" y="2295"/>
                    <a:pt x="13972" y="2295"/>
                    <a:pt x="13821" y="2204"/>
                  </a:cubicBezTo>
                  <a:cubicBezTo>
                    <a:pt x="13745" y="2204"/>
                    <a:pt x="13745" y="2114"/>
                    <a:pt x="13670" y="2114"/>
                  </a:cubicBezTo>
                  <a:cubicBezTo>
                    <a:pt x="13594" y="2204"/>
                    <a:pt x="13443" y="2204"/>
                    <a:pt x="13217" y="2024"/>
                  </a:cubicBezTo>
                  <a:cubicBezTo>
                    <a:pt x="13292" y="2114"/>
                    <a:pt x="13217" y="2204"/>
                    <a:pt x="13217" y="2295"/>
                  </a:cubicBezTo>
                  <a:cubicBezTo>
                    <a:pt x="13217" y="2385"/>
                    <a:pt x="13217" y="2385"/>
                    <a:pt x="13217" y="2476"/>
                  </a:cubicBezTo>
                  <a:cubicBezTo>
                    <a:pt x="13217" y="2927"/>
                    <a:pt x="12839" y="2927"/>
                    <a:pt x="12688" y="2656"/>
                  </a:cubicBezTo>
                  <a:cubicBezTo>
                    <a:pt x="12613" y="2566"/>
                    <a:pt x="12613" y="2385"/>
                    <a:pt x="12613" y="2295"/>
                  </a:cubicBezTo>
                  <a:cubicBezTo>
                    <a:pt x="12537" y="2295"/>
                    <a:pt x="12462" y="2295"/>
                    <a:pt x="12386" y="2385"/>
                  </a:cubicBezTo>
                  <a:cubicBezTo>
                    <a:pt x="12310" y="2476"/>
                    <a:pt x="12310" y="2476"/>
                    <a:pt x="12235" y="2476"/>
                  </a:cubicBezTo>
                  <a:cubicBezTo>
                    <a:pt x="12159" y="2476"/>
                    <a:pt x="12159" y="2476"/>
                    <a:pt x="12159" y="2476"/>
                  </a:cubicBezTo>
                  <a:cubicBezTo>
                    <a:pt x="12084" y="2385"/>
                    <a:pt x="12084" y="2385"/>
                    <a:pt x="12084" y="2385"/>
                  </a:cubicBezTo>
                  <a:cubicBezTo>
                    <a:pt x="12008" y="2295"/>
                    <a:pt x="12084" y="2204"/>
                    <a:pt x="12084" y="2024"/>
                  </a:cubicBezTo>
                  <a:cubicBezTo>
                    <a:pt x="12084" y="1933"/>
                    <a:pt x="12159" y="1753"/>
                    <a:pt x="12084" y="1753"/>
                  </a:cubicBezTo>
                  <a:cubicBezTo>
                    <a:pt x="12084" y="1753"/>
                    <a:pt x="12008" y="1753"/>
                    <a:pt x="11933" y="1753"/>
                  </a:cubicBezTo>
                  <a:cubicBezTo>
                    <a:pt x="11857" y="1843"/>
                    <a:pt x="11782" y="1843"/>
                    <a:pt x="11706" y="1933"/>
                  </a:cubicBezTo>
                  <a:cubicBezTo>
                    <a:pt x="11631" y="1933"/>
                    <a:pt x="11631" y="1933"/>
                    <a:pt x="11631" y="1933"/>
                  </a:cubicBezTo>
                  <a:cubicBezTo>
                    <a:pt x="11631" y="1933"/>
                    <a:pt x="11555" y="1933"/>
                    <a:pt x="11555" y="1933"/>
                  </a:cubicBezTo>
                  <a:cubicBezTo>
                    <a:pt x="11706" y="2114"/>
                    <a:pt x="11706" y="2295"/>
                    <a:pt x="11631" y="2476"/>
                  </a:cubicBezTo>
                  <a:cubicBezTo>
                    <a:pt x="11631" y="2566"/>
                    <a:pt x="11480" y="2656"/>
                    <a:pt x="11329" y="2656"/>
                  </a:cubicBezTo>
                  <a:cubicBezTo>
                    <a:pt x="11253" y="2656"/>
                    <a:pt x="11253" y="2656"/>
                    <a:pt x="11253" y="2656"/>
                  </a:cubicBezTo>
                  <a:cubicBezTo>
                    <a:pt x="11253" y="2656"/>
                    <a:pt x="11253" y="2656"/>
                    <a:pt x="11253" y="2656"/>
                  </a:cubicBezTo>
                  <a:cubicBezTo>
                    <a:pt x="11253" y="2747"/>
                    <a:pt x="11178" y="2927"/>
                    <a:pt x="11178" y="2927"/>
                  </a:cubicBezTo>
                  <a:cubicBezTo>
                    <a:pt x="11102" y="3018"/>
                    <a:pt x="11027" y="3108"/>
                    <a:pt x="10951" y="3108"/>
                  </a:cubicBezTo>
                  <a:cubicBezTo>
                    <a:pt x="10800" y="3108"/>
                    <a:pt x="10649" y="3018"/>
                    <a:pt x="10649" y="2837"/>
                  </a:cubicBezTo>
                  <a:cubicBezTo>
                    <a:pt x="10649" y="2837"/>
                    <a:pt x="10573" y="2837"/>
                    <a:pt x="10573" y="2837"/>
                  </a:cubicBezTo>
                  <a:cubicBezTo>
                    <a:pt x="10498" y="2837"/>
                    <a:pt x="10347" y="2837"/>
                    <a:pt x="10347" y="2927"/>
                  </a:cubicBezTo>
                  <a:cubicBezTo>
                    <a:pt x="10271" y="3018"/>
                    <a:pt x="10196" y="3108"/>
                    <a:pt x="10120" y="3199"/>
                  </a:cubicBezTo>
                  <a:cubicBezTo>
                    <a:pt x="10045" y="3289"/>
                    <a:pt x="9969" y="3289"/>
                    <a:pt x="9969" y="3379"/>
                  </a:cubicBezTo>
                  <a:cubicBezTo>
                    <a:pt x="10045" y="3289"/>
                    <a:pt x="10196" y="3289"/>
                    <a:pt x="10347" y="3289"/>
                  </a:cubicBezTo>
                  <a:cubicBezTo>
                    <a:pt x="10422" y="3379"/>
                    <a:pt x="10573" y="3470"/>
                    <a:pt x="10498" y="3741"/>
                  </a:cubicBezTo>
                  <a:cubicBezTo>
                    <a:pt x="10498" y="3741"/>
                    <a:pt x="10498" y="3741"/>
                    <a:pt x="10498" y="3741"/>
                  </a:cubicBezTo>
                  <a:cubicBezTo>
                    <a:pt x="10649" y="3831"/>
                    <a:pt x="10649" y="4102"/>
                    <a:pt x="10649" y="4193"/>
                  </a:cubicBezTo>
                  <a:cubicBezTo>
                    <a:pt x="10573" y="4373"/>
                    <a:pt x="10347" y="4464"/>
                    <a:pt x="10196" y="4283"/>
                  </a:cubicBezTo>
                  <a:cubicBezTo>
                    <a:pt x="10120" y="4193"/>
                    <a:pt x="10120" y="4102"/>
                    <a:pt x="10045" y="4102"/>
                  </a:cubicBezTo>
                  <a:cubicBezTo>
                    <a:pt x="10045" y="4102"/>
                    <a:pt x="10045" y="4193"/>
                    <a:pt x="10045" y="4193"/>
                  </a:cubicBezTo>
                  <a:cubicBezTo>
                    <a:pt x="9969" y="4464"/>
                    <a:pt x="9894" y="4464"/>
                    <a:pt x="9818" y="4464"/>
                  </a:cubicBezTo>
                  <a:cubicBezTo>
                    <a:pt x="9667" y="4464"/>
                    <a:pt x="9592" y="4373"/>
                    <a:pt x="9441" y="4102"/>
                  </a:cubicBezTo>
                  <a:cubicBezTo>
                    <a:pt x="9441" y="4102"/>
                    <a:pt x="9441" y="4102"/>
                    <a:pt x="9441" y="4102"/>
                  </a:cubicBezTo>
                  <a:cubicBezTo>
                    <a:pt x="9441" y="4102"/>
                    <a:pt x="9365" y="4102"/>
                    <a:pt x="9365" y="4102"/>
                  </a:cubicBezTo>
                  <a:cubicBezTo>
                    <a:pt x="9290" y="4283"/>
                    <a:pt x="9214" y="4373"/>
                    <a:pt x="9063" y="4373"/>
                  </a:cubicBezTo>
                  <a:cubicBezTo>
                    <a:pt x="9063" y="4373"/>
                    <a:pt x="8987" y="4373"/>
                    <a:pt x="8987" y="4283"/>
                  </a:cubicBezTo>
                  <a:cubicBezTo>
                    <a:pt x="8836" y="4193"/>
                    <a:pt x="8836" y="4012"/>
                    <a:pt x="8912" y="3831"/>
                  </a:cubicBezTo>
                  <a:cubicBezTo>
                    <a:pt x="8912" y="3922"/>
                    <a:pt x="8836" y="3922"/>
                    <a:pt x="8836" y="3922"/>
                  </a:cubicBezTo>
                  <a:cubicBezTo>
                    <a:pt x="8685" y="4102"/>
                    <a:pt x="8534" y="4193"/>
                    <a:pt x="8383" y="4283"/>
                  </a:cubicBezTo>
                  <a:cubicBezTo>
                    <a:pt x="8383" y="4283"/>
                    <a:pt x="8383" y="4283"/>
                    <a:pt x="8383" y="4283"/>
                  </a:cubicBezTo>
                  <a:cubicBezTo>
                    <a:pt x="8383" y="4373"/>
                    <a:pt x="8383" y="4373"/>
                    <a:pt x="8383" y="4373"/>
                  </a:cubicBezTo>
                  <a:cubicBezTo>
                    <a:pt x="8383" y="4554"/>
                    <a:pt x="8232" y="4645"/>
                    <a:pt x="8157" y="4735"/>
                  </a:cubicBezTo>
                  <a:cubicBezTo>
                    <a:pt x="8157" y="4735"/>
                    <a:pt x="8157" y="4735"/>
                    <a:pt x="8157" y="4735"/>
                  </a:cubicBezTo>
                  <a:cubicBezTo>
                    <a:pt x="8383" y="4645"/>
                    <a:pt x="8534" y="4645"/>
                    <a:pt x="8610" y="4735"/>
                  </a:cubicBezTo>
                  <a:cubicBezTo>
                    <a:pt x="8685" y="4735"/>
                    <a:pt x="8761" y="4735"/>
                    <a:pt x="8761" y="4735"/>
                  </a:cubicBezTo>
                  <a:cubicBezTo>
                    <a:pt x="8761" y="4735"/>
                    <a:pt x="8836" y="4735"/>
                    <a:pt x="8912" y="4645"/>
                  </a:cubicBezTo>
                  <a:cubicBezTo>
                    <a:pt x="9063" y="4464"/>
                    <a:pt x="9214" y="4373"/>
                    <a:pt x="9290" y="4373"/>
                  </a:cubicBezTo>
                  <a:cubicBezTo>
                    <a:pt x="9441" y="4373"/>
                    <a:pt x="9516" y="4464"/>
                    <a:pt x="9667" y="4554"/>
                  </a:cubicBezTo>
                  <a:cubicBezTo>
                    <a:pt x="9743" y="4645"/>
                    <a:pt x="9743" y="4735"/>
                    <a:pt x="9743" y="4735"/>
                  </a:cubicBezTo>
                  <a:cubicBezTo>
                    <a:pt x="9743" y="4916"/>
                    <a:pt x="9667" y="5006"/>
                    <a:pt x="9667" y="5096"/>
                  </a:cubicBezTo>
                  <a:cubicBezTo>
                    <a:pt x="9592" y="5096"/>
                    <a:pt x="9592" y="5096"/>
                    <a:pt x="9592" y="5096"/>
                  </a:cubicBezTo>
                  <a:cubicBezTo>
                    <a:pt x="9743" y="5277"/>
                    <a:pt x="9667" y="5458"/>
                    <a:pt x="9667" y="5458"/>
                  </a:cubicBezTo>
                  <a:cubicBezTo>
                    <a:pt x="9667" y="5639"/>
                    <a:pt x="9516" y="5729"/>
                    <a:pt x="9365" y="5729"/>
                  </a:cubicBezTo>
                  <a:cubicBezTo>
                    <a:pt x="9290" y="5729"/>
                    <a:pt x="9214" y="5729"/>
                    <a:pt x="9214" y="5639"/>
                  </a:cubicBezTo>
                  <a:cubicBezTo>
                    <a:pt x="9138" y="5639"/>
                    <a:pt x="9138" y="5548"/>
                    <a:pt x="9138" y="5458"/>
                  </a:cubicBezTo>
                  <a:cubicBezTo>
                    <a:pt x="9138" y="5368"/>
                    <a:pt x="9063" y="5277"/>
                    <a:pt x="9063" y="5277"/>
                  </a:cubicBezTo>
                  <a:cubicBezTo>
                    <a:pt x="8987" y="5458"/>
                    <a:pt x="8836" y="5819"/>
                    <a:pt x="8534" y="5819"/>
                  </a:cubicBezTo>
                  <a:cubicBezTo>
                    <a:pt x="8459" y="5819"/>
                    <a:pt x="8308" y="6091"/>
                    <a:pt x="8308" y="6362"/>
                  </a:cubicBezTo>
                  <a:cubicBezTo>
                    <a:pt x="8308" y="6723"/>
                    <a:pt x="8157" y="6723"/>
                    <a:pt x="8081" y="6723"/>
                  </a:cubicBezTo>
                  <a:cubicBezTo>
                    <a:pt x="8081" y="6723"/>
                    <a:pt x="8006" y="6723"/>
                    <a:pt x="8006" y="6723"/>
                  </a:cubicBezTo>
                  <a:cubicBezTo>
                    <a:pt x="8006" y="6723"/>
                    <a:pt x="8006" y="6723"/>
                    <a:pt x="8006" y="6723"/>
                  </a:cubicBezTo>
                  <a:cubicBezTo>
                    <a:pt x="7930" y="7175"/>
                    <a:pt x="7477" y="7808"/>
                    <a:pt x="7175" y="8079"/>
                  </a:cubicBezTo>
                  <a:cubicBezTo>
                    <a:pt x="7024" y="8260"/>
                    <a:pt x="7024" y="8350"/>
                    <a:pt x="7099" y="8440"/>
                  </a:cubicBezTo>
                  <a:cubicBezTo>
                    <a:pt x="7099" y="8531"/>
                    <a:pt x="7175" y="8621"/>
                    <a:pt x="7099" y="8802"/>
                  </a:cubicBezTo>
                  <a:cubicBezTo>
                    <a:pt x="7024" y="8983"/>
                    <a:pt x="6873" y="9073"/>
                    <a:pt x="6722" y="9073"/>
                  </a:cubicBezTo>
                  <a:cubicBezTo>
                    <a:pt x="6646" y="9073"/>
                    <a:pt x="6571" y="9073"/>
                    <a:pt x="6495" y="9073"/>
                  </a:cubicBezTo>
                  <a:cubicBezTo>
                    <a:pt x="6495" y="8983"/>
                    <a:pt x="6420" y="8983"/>
                    <a:pt x="6344" y="8983"/>
                  </a:cubicBezTo>
                  <a:cubicBezTo>
                    <a:pt x="6344" y="9073"/>
                    <a:pt x="6344" y="9163"/>
                    <a:pt x="6420" y="9254"/>
                  </a:cubicBezTo>
                  <a:cubicBezTo>
                    <a:pt x="6420" y="9435"/>
                    <a:pt x="6420" y="9796"/>
                    <a:pt x="6269" y="9977"/>
                  </a:cubicBezTo>
                  <a:cubicBezTo>
                    <a:pt x="6193" y="9977"/>
                    <a:pt x="6193" y="10067"/>
                    <a:pt x="6269" y="10248"/>
                  </a:cubicBezTo>
                  <a:cubicBezTo>
                    <a:pt x="6269" y="10338"/>
                    <a:pt x="6344" y="10429"/>
                    <a:pt x="6344" y="10519"/>
                  </a:cubicBezTo>
                  <a:cubicBezTo>
                    <a:pt x="6344" y="10609"/>
                    <a:pt x="6269" y="10790"/>
                    <a:pt x="6042" y="10790"/>
                  </a:cubicBezTo>
                  <a:cubicBezTo>
                    <a:pt x="6042" y="10790"/>
                    <a:pt x="5966" y="10700"/>
                    <a:pt x="5891" y="10700"/>
                  </a:cubicBezTo>
                  <a:cubicBezTo>
                    <a:pt x="5815" y="10700"/>
                    <a:pt x="5815" y="10700"/>
                    <a:pt x="5740" y="10700"/>
                  </a:cubicBezTo>
                  <a:cubicBezTo>
                    <a:pt x="5664" y="10881"/>
                    <a:pt x="5438" y="10971"/>
                    <a:pt x="5287" y="10971"/>
                  </a:cubicBezTo>
                  <a:cubicBezTo>
                    <a:pt x="5362" y="11061"/>
                    <a:pt x="5438" y="11152"/>
                    <a:pt x="5589" y="11332"/>
                  </a:cubicBezTo>
                  <a:cubicBezTo>
                    <a:pt x="5740" y="11423"/>
                    <a:pt x="5740" y="11604"/>
                    <a:pt x="5740" y="11694"/>
                  </a:cubicBezTo>
                  <a:cubicBezTo>
                    <a:pt x="5664" y="11784"/>
                    <a:pt x="5513" y="11875"/>
                    <a:pt x="5438" y="11875"/>
                  </a:cubicBezTo>
                  <a:cubicBezTo>
                    <a:pt x="5287" y="11875"/>
                    <a:pt x="5211" y="11784"/>
                    <a:pt x="5136" y="11694"/>
                  </a:cubicBezTo>
                  <a:cubicBezTo>
                    <a:pt x="5060" y="11784"/>
                    <a:pt x="4985" y="11784"/>
                    <a:pt x="4985" y="11875"/>
                  </a:cubicBezTo>
                  <a:cubicBezTo>
                    <a:pt x="4834" y="11965"/>
                    <a:pt x="4683" y="12055"/>
                    <a:pt x="4531" y="12146"/>
                  </a:cubicBezTo>
                  <a:cubicBezTo>
                    <a:pt x="4380" y="12146"/>
                    <a:pt x="4380" y="12327"/>
                    <a:pt x="4305" y="12417"/>
                  </a:cubicBezTo>
                  <a:cubicBezTo>
                    <a:pt x="4305" y="12507"/>
                    <a:pt x="4229" y="12778"/>
                    <a:pt x="4003" y="12778"/>
                  </a:cubicBezTo>
                  <a:cubicBezTo>
                    <a:pt x="3927" y="12778"/>
                    <a:pt x="3927" y="12778"/>
                    <a:pt x="3852" y="13050"/>
                  </a:cubicBezTo>
                  <a:cubicBezTo>
                    <a:pt x="3852" y="13230"/>
                    <a:pt x="3776" y="13411"/>
                    <a:pt x="3625" y="13501"/>
                  </a:cubicBezTo>
                  <a:cubicBezTo>
                    <a:pt x="3625" y="13592"/>
                    <a:pt x="3550" y="13592"/>
                    <a:pt x="3474" y="13592"/>
                  </a:cubicBezTo>
                  <a:cubicBezTo>
                    <a:pt x="3323" y="13592"/>
                    <a:pt x="3248" y="13411"/>
                    <a:pt x="3248" y="13321"/>
                  </a:cubicBezTo>
                  <a:cubicBezTo>
                    <a:pt x="3172" y="13140"/>
                    <a:pt x="3172" y="13140"/>
                    <a:pt x="3097" y="13140"/>
                  </a:cubicBezTo>
                  <a:cubicBezTo>
                    <a:pt x="3021" y="13140"/>
                    <a:pt x="3021" y="13140"/>
                    <a:pt x="3021" y="13140"/>
                  </a:cubicBezTo>
                  <a:cubicBezTo>
                    <a:pt x="3021" y="13140"/>
                    <a:pt x="3021" y="13230"/>
                    <a:pt x="3097" y="13411"/>
                  </a:cubicBezTo>
                  <a:cubicBezTo>
                    <a:pt x="3172" y="13411"/>
                    <a:pt x="3248" y="13592"/>
                    <a:pt x="3172" y="13682"/>
                  </a:cubicBezTo>
                  <a:cubicBezTo>
                    <a:pt x="3097" y="13863"/>
                    <a:pt x="3021" y="13863"/>
                    <a:pt x="2870" y="13863"/>
                  </a:cubicBezTo>
                  <a:cubicBezTo>
                    <a:pt x="2794" y="13863"/>
                    <a:pt x="2719" y="13863"/>
                    <a:pt x="2643" y="13953"/>
                  </a:cubicBezTo>
                  <a:cubicBezTo>
                    <a:pt x="2492" y="14134"/>
                    <a:pt x="2266" y="14224"/>
                    <a:pt x="2115" y="14224"/>
                  </a:cubicBezTo>
                  <a:cubicBezTo>
                    <a:pt x="2039" y="14224"/>
                    <a:pt x="1964" y="14224"/>
                    <a:pt x="1888" y="14224"/>
                  </a:cubicBezTo>
                  <a:cubicBezTo>
                    <a:pt x="1964" y="14224"/>
                    <a:pt x="1964" y="14224"/>
                    <a:pt x="1964" y="14315"/>
                  </a:cubicBezTo>
                  <a:cubicBezTo>
                    <a:pt x="2115" y="14315"/>
                    <a:pt x="2266" y="14405"/>
                    <a:pt x="2266" y="14496"/>
                  </a:cubicBezTo>
                  <a:cubicBezTo>
                    <a:pt x="2341" y="14586"/>
                    <a:pt x="2341" y="14676"/>
                    <a:pt x="2266" y="14767"/>
                  </a:cubicBezTo>
                  <a:cubicBezTo>
                    <a:pt x="2190" y="14857"/>
                    <a:pt x="2115" y="14857"/>
                    <a:pt x="1964" y="14857"/>
                  </a:cubicBezTo>
                  <a:cubicBezTo>
                    <a:pt x="1813" y="14857"/>
                    <a:pt x="1586" y="14857"/>
                    <a:pt x="1359" y="14767"/>
                  </a:cubicBezTo>
                  <a:cubicBezTo>
                    <a:pt x="1359" y="14767"/>
                    <a:pt x="1359" y="14857"/>
                    <a:pt x="1359" y="14857"/>
                  </a:cubicBezTo>
                  <a:cubicBezTo>
                    <a:pt x="1284" y="15038"/>
                    <a:pt x="1208" y="15219"/>
                    <a:pt x="982" y="15128"/>
                  </a:cubicBezTo>
                  <a:cubicBezTo>
                    <a:pt x="906" y="15128"/>
                    <a:pt x="755" y="15219"/>
                    <a:pt x="680" y="15219"/>
                  </a:cubicBezTo>
                  <a:cubicBezTo>
                    <a:pt x="680" y="15309"/>
                    <a:pt x="680" y="15309"/>
                    <a:pt x="680" y="15309"/>
                  </a:cubicBezTo>
                  <a:cubicBezTo>
                    <a:pt x="831" y="15490"/>
                    <a:pt x="831" y="15580"/>
                    <a:pt x="755" y="15671"/>
                  </a:cubicBezTo>
                  <a:cubicBezTo>
                    <a:pt x="755" y="15671"/>
                    <a:pt x="680" y="15851"/>
                    <a:pt x="529" y="15851"/>
                  </a:cubicBezTo>
                  <a:cubicBezTo>
                    <a:pt x="378" y="15851"/>
                    <a:pt x="302" y="15761"/>
                    <a:pt x="151" y="15671"/>
                  </a:cubicBezTo>
                  <a:cubicBezTo>
                    <a:pt x="151" y="15761"/>
                    <a:pt x="76" y="15851"/>
                    <a:pt x="0" y="16032"/>
                  </a:cubicBezTo>
                  <a:cubicBezTo>
                    <a:pt x="0" y="16122"/>
                    <a:pt x="151" y="16213"/>
                    <a:pt x="151" y="16213"/>
                  </a:cubicBezTo>
                  <a:cubicBezTo>
                    <a:pt x="302" y="16303"/>
                    <a:pt x="378" y="16394"/>
                    <a:pt x="378" y="16574"/>
                  </a:cubicBezTo>
                  <a:cubicBezTo>
                    <a:pt x="378" y="16665"/>
                    <a:pt x="302" y="16665"/>
                    <a:pt x="227" y="16755"/>
                  </a:cubicBezTo>
                  <a:cubicBezTo>
                    <a:pt x="378" y="16845"/>
                    <a:pt x="378" y="16936"/>
                    <a:pt x="378" y="17026"/>
                  </a:cubicBezTo>
                  <a:cubicBezTo>
                    <a:pt x="378" y="17207"/>
                    <a:pt x="227" y="17388"/>
                    <a:pt x="76" y="17478"/>
                  </a:cubicBezTo>
                  <a:cubicBezTo>
                    <a:pt x="76" y="17478"/>
                    <a:pt x="76" y="17568"/>
                    <a:pt x="151" y="17659"/>
                  </a:cubicBezTo>
                  <a:cubicBezTo>
                    <a:pt x="302" y="17840"/>
                    <a:pt x="151" y="18020"/>
                    <a:pt x="76" y="18111"/>
                  </a:cubicBezTo>
                  <a:cubicBezTo>
                    <a:pt x="0" y="18201"/>
                    <a:pt x="0" y="18201"/>
                    <a:pt x="76" y="18291"/>
                  </a:cubicBezTo>
                  <a:cubicBezTo>
                    <a:pt x="76" y="18291"/>
                    <a:pt x="151" y="18291"/>
                    <a:pt x="151" y="18291"/>
                  </a:cubicBezTo>
                  <a:cubicBezTo>
                    <a:pt x="151" y="18291"/>
                    <a:pt x="151" y="18291"/>
                    <a:pt x="151" y="18291"/>
                  </a:cubicBezTo>
                  <a:cubicBezTo>
                    <a:pt x="227" y="18291"/>
                    <a:pt x="227" y="18291"/>
                    <a:pt x="302" y="18291"/>
                  </a:cubicBezTo>
                  <a:cubicBezTo>
                    <a:pt x="378" y="18291"/>
                    <a:pt x="453" y="18291"/>
                    <a:pt x="529" y="18472"/>
                  </a:cubicBezTo>
                  <a:cubicBezTo>
                    <a:pt x="529" y="18472"/>
                    <a:pt x="680" y="18382"/>
                    <a:pt x="906" y="18111"/>
                  </a:cubicBezTo>
                  <a:cubicBezTo>
                    <a:pt x="982" y="18020"/>
                    <a:pt x="1057" y="18020"/>
                    <a:pt x="1133" y="18020"/>
                  </a:cubicBezTo>
                  <a:cubicBezTo>
                    <a:pt x="1284" y="18020"/>
                    <a:pt x="1435" y="18201"/>
                    <a:pt x="1435" y="18382"/>
                  </a:cubicBezTo>
                  <a:cubicBezTo>
                    <a:pt x="1435" y="18653"/>
                    <a:pt x="1284" y="18743"/>
                    <a:pt x="1133" y="18743"/>
                  </a:cubicBezTo>
                  <a:cubicBezTo>
                    <a:pt x="1133" y="18743"/>
                    <a:pt x="1133" y="18743"/>
                    <a:pt x="1133" y="18743"/>
                  </a:cubicBezTo>
                  <a:cubicBezTo>
                    <a:pt x="1057" y="18743"/>
                    <a:pt x="906" y="18834"/>
                    <a:pt x="906" y="18834"/>
                  </a:cubicBezTo>
                  <a:cubicBezTo>
                    <a:pt x="831" y="18924"/>
                    <a:pt x="831" y="18924"/>
                    <a:pt x="831" y="18924"/>
                  </a:cubicBezTo>
                  <a:cubicBezTo>
                    <a:pt x="906" y="19105"/>
                    <a:pt x="831" y="19195"/>
                    <a:pt x="831" y="19286"/>
                  </a:cubicBezTo>
                  <a:cubicBezTo>
                    <a:pt x="680" y="19376"/>
                    <a:pt x="453" y="19376"/>
                    <a:pt x="302" y="19195"/>
                  </a:cubicBezTo>
                  <a:cubicBezTo>
                    <a:pt x="302" y="19195"/>
                    <a:pt x="227" y="19105"/>
                    <a:pt x="227" y="19014"/>
                  </a:cubicBezTo>
                  <a:cubicBezTo>
                    <a:pt x="227" y="19014"/>
                    <a:pt x="227" y="19105"/>
                    <a:pt x="227" y="19105"/>
                  </a:cubicBezTo>
                  <a:cubicBezTo>
                    <a:pt x="378" y="19286"/>
                    <a:pt x="302" y="19557"/>
                    <a:pt x="227" y="19647"/>
                  </a:cubicBezTo>
                  <a:cubicBezTo>
                    <a:pt x="227" y="19737"/>
                    <a:pt x="151" y="19737"/>
                    <a:pt x="151" y="19737"/>
                  </a:cubicBezTo>
                  <a:cubicBezTo>
                    <a:pt x="227" y="19737"/>
                    <a:pt x="302" y="19737"/>
                    <a:pt x="378" y="19647"/>
                  </a:cubicBezTo>
                  <a:cubicBezTo>
                    <a:pt x="453" y="19466"/>
                    <a:pt x="604" y="19376"/>
                    <a:pt x="680" y="19376"/>
                  </a:cubicBezTo>
                  <a:cubicBezTo>
                    <a:pt x="906" y="19376"/>
                    <a:pt x="982" y="19557"/>
                    <a:pt x="1057" y="19737"/>
                  </a:cubicBezTo>
                  <a:cubicBezTo>
                    <a:pt x="1133" y="19737"/>
                    <a:pt x="1133" y="19828"/>
                    <a:pt x="1133" y="20009"/>
                  </a:cubicBezTo>
                  <a:cubicBezTo>
                    <a:pt x="1057" y="20099"/>
                    <a:pt x="982" y="20099"/>
                    <a:pt x="906" y="20099"/>
                  </a:cubicBezTo>
                  <a:cubicBezTo>
                    <a:pt x="906" y="20099"/>
                    <a:pt x="906" y="20099"/>
                    <a:pt x="906" y="20189"/>
                  </a:cubicBezTo>
                  <a:cubicBezTo>
                    <a:pt x="906" y="20189"/>
                    <a:pt x="906" y="20189"/>
                    <a:pt x="906" y="20189"/>
                  </a:cubicBezTo>
                  <a:cubicBezTo>
                    <a:pt x="906" y="20551"/>
                    <a:pt x="755" y="20551"/>
                    <a:pt x="604" y="20551"/>
                  </a:cubicBezTo>
                  <a:cubicBezTo>
                    <a:pt x="529" y="20551"/>
                    <a:pt x="529" y="20551"/>
                    <a:pt x="529" y="20641"/>
                  </a:cubicBezTo>
                  <a:cubicBezTo>
                    <a:pt x="529" y="20732"/>
                    <a:pt x="1057" y="21093"/>
                    <a:pt x="1284" y="21183"/>
                  </a:cubicBezTo>
                  <a:cubicBezTo>
                    <a:pt x="1435" y="21183"/>
                    <a:pt x="1510" y="21274"/>
                    <a:pt x="1586" y="21364"/>
                  </a:cubicBezTo>
                  <a:cubicBezTo>
                    <a:pt x="1737" y="21455"/>
                    <a:pt x="1964" y="21545"/>
                    <a:pt x="2266" y="21455"/>
                  </a:cubicBezTo>
                  <a:cubicBezTo>
                    <a:pt x="2643" y="21455"/>
                    <a:pt x="3625" y="20370"/>
                    <a:pt x="3701" y="20189"/>
                  </a:cubicBezTo>
                  <a:cubicBezTo>
                    <a:pt x="3852" y="20009"/>
                    <a:pt x="4003" y="20009"/>
                    <a:pt x="4003" y="20009"/>
                  </a:cubicBezTo>
                  <a:cubicBezTo>
                    <a:pt x="4078" y="20009"/>
                    <a:pt x="4078" y="20009"/>
                    <a:pt x="4154" y="20009"/>
                  </a:cubicBezTo>
                  <a:cubicBezTo>
                    <a:pt x="4229" y="20009"/>
                    <a:pt x="4305" y="20009"/>
                    <a:pt x="4380" y="20009"/>
                  </a:cubicBezTo>
                  <a:cubicBezTo>
                    <a:pt x="4380" y="19918"/>
                    <a:pt x="4380" y="19828"/>
                    <a:pt x="4456" y="19647"/>
                  </a:cubicBezTo>
                  <a:cubicBezTo>
                    <a:pt x="4456" y="19466"/>
                    <a:pt x="4456" y="19286"/>
                    <a:pt x="4607" y="19195"/>
                  </a:cubicBezTo>
                  <a:cubicBezTo>
                    <a:pt x="4607" y="19195"/>
                    <a:pt x="4607" y="19195"/>
                    <a:pt x="4607" y="19195"/>
                  </a:cubicBezTo>
                  <a:cubicBezTo>
                    <a:pt x="4683" y="19195"/>
                    <a:pt x="4683" y="19195"/>
                    <a:pt x="4683" y="19195"/>
                  </a:cubicBezTo>
                  <a:cubicBezTo>
                    <a:pt x="4834" y="19195"/>
                    <a:pt x="4909" y="19376"/>
                    <a:pt x="4985" y="19557"/>
                  </a:cubicBezTo>
                  <a:cubicBezTo>
                    <a:pt x="4985" y="19647"/>
                    <a:pt x="5060" y="19737"/>
                    <a:pt x="5060" y="19828"/>
                  </a:cubicBezTo>
                  <a:cubicBezTo>
                    <a:pt x="5211" y="19828"/>
                    <a:pt x="5287" y="20009"/>
                    <a:pt x="5362" y="20189"/>
                  </a:cubicBezTo>
                  <a:cubicBezTo>
                    <a:pt x="5362" y="20189"/>
                    <a:pt x="5438" y="20189"/>
                    <a:pt x="5438" y="20280"/>
                  </a:cubicBezTo>
                  <a:cubicBezTo>
                    <a:pt x="5513" y="20099"/>
                    <a:pt x="5513" y="19918"/>
                    <a:pt x="5513" y="19737"/>
                  </a:cubicBezTo>
                  <a:cubicBezTo>
                    <a:pt x="5513" y="19647"/>
                    <a:pt x="5589" y="19557"/>
                    <a:pt x="5589" y="19376"/>
                  </a:cubicBezTo>
                  <a:cubicBezTo>
                    <a:pt x="5589" y="19286"/>
                    <a:pt x="5664" y="19105"/>
                    <a:pt x="5664" y="19014"/>
                  </a:cubicBezTo>
                  <a:cubicBezTo>
                    <a:pt x="5664" y="18924"/>
                    <a:pt x="5664" y="18834"/>
                    <a:pt x="5664" y="18743"/>
                  </a:cubicBezTo>
                  <a:cubicBezTo>
                    <a:pt x="5740" y="18653"/>
                    <a:pt x="5891" y="18653"/>
                    <a:pt x="6042" y="18653"/>
                  </a:cubicBezTo>
                  <a:cubicBezTo>
                    <a:pt x="6117" y="18653"/>
                    <a:pt x="6193" y="18653"/>
                    <a:pt x="6269" y="18563"/>
                  </a:cubicBezTo>
                  <a:cubicBezTo>
                    <a:pt x="6269" y="18472"/>
                    <a:pt x="6269" y="18020"/>
                    <a:pt x="6269" y="17930"/>
                  </a:cubicBezTo>
                  <a:cubicBezTo>
                    <a:pt x="6117" y="17840"/>
                    <a:pt x="6042" y="17659"/>
                    <a:pt x="6042" y="17478"/>
                  </a:cubicBezTo>
                  <a:cubicBezTo>
                    <a:pt x="6042" y="17388"/>
                    <a:pt x="6042" y="17388"/>
                    <a:pt x="6042" y="17297"/>
                  </a:cubicBezTo>
                  <a:cubicBezTo>
                    <a:pt x="6042" y="17207"/>
                    <a:pt x="6193" y="17117"/>
                    <a:pt x="6269" y="17117"/>
                  </a:cubicBezTo>
                  <a:cubicBezTo>
                    <a:pt x="6344" y="17117"/>
                    <a:pt x="6344" y="17026"/>
                    <a:pt x="6420" y="17026"/>
                  </a:cubicBezTo>
                  <a:cubicBezTo>
                    <a:pt x="6495" y="16936"/>
                    <a:pt x="6495" y="16845"/>
                    <a:pt x="6420" y="16755"/>
                  </a:cubicBezTo>
                  <a:cubicBezTo>
                    <a:pt x="6420" y="16665"/>
                    <a:pt x="6420" y="16574"/>
                    <a:pt x="6269" y="16484"/>
                  </a:cubicBezTo>
                  <a:cubicBezTo>
                    <a:pt x="6117" y="16394"/>
                    <a:pt x="5891" y="16303"/>
                    <a:pt x="5891" y="16032"/>
                  </a:cubicBezTo>
                  <a:cubicBezTo>
                    <a:pt x="5891" y="15851"/>
                    <a:pt x="5891" y="15671"/>
                    <a:pt x="5966" y="15580"/>
                  </a:cubicBezTo>
                  <a:cubicBezTo>
                    <a:pt x="5966" y="15399"/>
                    <a:pt x="6042" y="15309"/>
                    <a:pt x="5966" y="15128"/>
                  </a:cubicBezTo>
                  <a:cubicBezTo>
                    <a:pt x="5815" y="14767"/>
                    <a:pt x="5891" y="14496"/>
                    <a:pt x="5891" y="14315"/>
                  </a:cubicBezTo>
                  <a:cubicBezTo>
                    <a:pt x="5966" y="14224"/>
                    <a:pt x="5966" y="14134"/>
                    <a:pt x="5966" y="14044"/>
                  </a:cubicBezTo>
                  <a:cubicBezTo>
                    <a:pt x="5815" y="13773"/>
                    <a:pt x="5740" y="13411"/>
                    <a:pt x="6042" y="12869"/>
                  </a:cubicBezTo>
                  <a:cubicBezTo>
                    <a:pt x="6269" y="12327"/>
                    <a:pt x="6797" y="12055"/>
                    <a:pt x="7024" y="12146"/>
                  </a:cubicBezTo>
                  <a:cubicBezTo>
                    <a:pt x="7099" y="12146"/>
                    <a:pt x="7099" y="12146"/>
                    <a:pt x="7175" y="12146"/>
                  </a:cubicBezTo>
                  <a:cubicBezTo>
                    <a:pt x="7250" y="12236"/>
                    <a:pt x="7401" y="12327"/>
                    <a:pt x="7401" y="12146"/>
                  </a:cubicBezTo>
                  <a:cubicBezTo>
                    <a:pt x="7552" y="11965"/>
                    <a:pt x="7552" y="11875"/>
                    <a:pt x="7477" y="11875"/>
                  </a:cubicBezTo>
                  <a:cubicBezTo>
                    <a:pt x="7401" y="11784"/>
                    <a:pt x="7175" y="11694"/>
                    <a:pt x="7175" y="11513"/>
                  </a:cubicBezTo>
                  <a:cubicBezTo>
                    <a:pt x="7175" y="11513"/>
                    <a:pt x="7099" y="11423"/>
                    <a:pt x="7099" y="11423"/>
                  </a:cubicBezTo>
                  <a:cubicBezTo>
                    <a:pt x="7099" y="11332"/>
                    <a:pt x="7175" y="11152"/>
                    <a:pt x="7250" y="11061"/>
                  </a:cubicBezTo>
                  <a:cubicBezTo>
                    <a:pt x="7477" y="10609"/>
                    <a:pt x="7779" y="10158"/>
                    <a:pt x="7779" y="9796"/>
                  </a:cubicBezTo>
                  <a:cubicBezTo>
                    <a:pt x="7779" y="9706"/>
                    <a:pt x="7779" y="9525"/>
                    <a:pt x="7779" y="9344"/>
                  </a:cubicBezTo>
                  <a:cubicBezTo>
                    <a:pt x="7779" y="9163"/>
                    <a:pt x="7779" y="8983"/>
                    <a:pt x="7855" y="8802"/>
                  </a:cubicBezTo>
                  <a:cubicBezTo>
                    <a:pt x="8006" y="8712"/>
                    <a:pt x="8081" y="8712"/>
                    <a:pt x="8232" y="8712"/>
                  </a:cubicBezTo>
                  <a:cubicBezTo>
                    <a:pt x="8308" y="8621"/>
                    <a:pt x="8459" y="8621"/>
                    <a:pt x="8534" y="8621"/>
                  </a:cubicBezTo>
                  <a:cubicBezTo>
                    <a:pt x="8610" y="8531"/>
                    <a:pt x="8610" y="8531"/>
                    <a:pt x="8610" y="8350"/>
                  </a:cubicBezTo>
                  <a:cubicBezTo>
                    <a:pt x="8610" y="8260"/>
                    <a:pt x="8610" y="8169"/>
                    <a:pt x="8685" y="7989"/>
                  </a:cubicBezTo>
                  <a:cubicBezTo>
                    <a:pt x="8685" y="7989"/>
                    <a:pt x="8761" y="7898"/>
                    <a:pt x="8836" y="7717"/>
                  </a:cubicBezTo>
                  <a:cubicBezTo>
                    <a:pt x="8912" y="7537"/>
                    <a:pt x="8987" y="7356"/>
                    <a:pt x="9138" y="7266"/>
                  </a:cubicBezTo>
                  <a:cubicBezTo>
                    <a:pt x="9214" y="7175"/>
                    <a:pt x="9365" y="6994"/>
                    <a:pt x="9290" y="6994"/>
                  </a:cubicBezTo>
                  <a:cubicBezTo>
                    <a:pt x="9214" y="6723"/>
                    <a:pt x="9290" y="6542"/>
                    <a:pt x="9365" y="6452"/>
                  </a:cubicBezTo>
                  <a:cubicBezTo>
                    <a:pt x="9441" y="6362"/>
                    <a:pt x="9516" y="6181"/>
                    <a:pt x="9516" y="6091"/>
                  </a:cubicBezTo>
                  <a:cubicBezTo>
                    <a:pt x="9516" y="5639"/>
                    <a:pt x="9969" y="5368"/>
                    <a:pt x="10347" y="5368"/>
                  </a:cubicBezTo>
                  <a:cubicBezTo>
                    <a:pt x="10724" y="5368"/>
                    <a:pt x="10800" y="5277"/>
                    <a:pt x="10800" y="5277"/>
                  </a:cubicBezTo>
                  <a:cubicBezTo>
                    <a:pt x="10800" y="5187"/>
                    <a:pt x="10800" y="5096"/>
                    <a:pt x="10800" y="5006"/>
                  </a:cubicBezTo>
                  <a:cubicBezTo>
                    <a:pt x="10800" y="4916"/>
                    <a:pt x="10800" y="4825"/>
                    <a:pt x="10800" y="4645"/>
                  </a:cubicBezTo>
                  <a:cubicBezTo>
                    <a:pt x="10800" y="4554"/>
                    <a:pt x="10800" y="4464"/>
                    <a:pt x="10876" y="4373"/>
                  </a:cubicBezTo>
                  <a:cubicBezTo>
                    <a:pt x="10951" y="4283"/>
                    <a:pt x="11102" y="4283"/>
                    <a:pt x="11253" y="4373"/>
                  </a:cubicBezTo>
                  <a:cubicBezTo>
                    <a:pt x="11404" y="4464"/>
                    <a:pt x="11555" y="4464"/>
                    <a:pt x="11631" y="4464"/>
                  </a:cubicBezTo>
                  <a:cubicBezTo>
                    <a:pt x="11782" y="4373"/>
                    <a:pt x="12008" y="4373"/>
                    <a:pt x="12159" y="4554"/>
                  </a:cubicBezTo>
                  <a:cubicBezTo>
                    <a:pt x="12235" y="4645"/>
                    <a:pt x="12310" y="4645"/>
                    <a:pt x="12386" y="4645"/>
                  </a:cubicBezTo>
                  <a:cubicBezTo>
                    <a:pt x="12386" y="4645"/>
                    <a:pt x="12462" y="4645"/>
                    <a:pt x="12462" y="4554"/>
                  </a:cubicBezTo>
                  <a:cubicBezTo>
                    <a:pt x="12462" y="4012"/>
                    <a:pt x="12613" y="3560"/>
                    <a:pt x="12990" y="3560"/>
                  </a:cubicBezTo>
                  <a:cubicBezTo>
                    <a:pt x="12990" y="3560"/>
                    <a:pt x="13066" y="3560"/>
                    <a:pt x="13066" y="3560"/>
                  </a:cubicBezTo>
                  <a:cubicBezTo>
                    <a:pt x="13066" y="3560"/>
                    <a:pt x="13066" y="3560"/>
                    <a:pt x="13066" y="3560"/>
                  </a:cubicBezTo>
                  <a:cubicBezTo>
                    <a:pt x="13141" y="3560"/>
                    <a:pt x="13141" y="3560"/>
                    <a:pt x="13141" y="3560"/>
                  </a:cubicBezTo>
                  <a:cubicBezTo>
                    <a:pt x="13141" y="3560"/>
                    <a:pt x="13141" y="3560"/>
                    <a:pt x="13141" y="356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5" name="Shape 8935"/>
            <p:cNvSpPr/>
            <p:nvPr/>
          </p:nvSpPr>
          <p:spPr>
            <a:xfrm>
              <a:off x="893698" y="714881"/>
              <a:ext cx="51146" cy="29815"/>
            </a:xfrm>
            <a:custGeom>
              <a:avLst/>
              <a:gdLst/>
              <a:ahLst/>
              <a:cxnLst>
                <a:cxn ang="0">
                  <a:pos x="wd2" y="hd2"/>
                </a:cxn>
                <a:cxn ang="5400000">
                  <a:pos x="wd2" y="hd2"/>
                </a:cxn>
                <a:cxn ang="10800000">
                  <a:pos x="wd2" y="hd2"/>
                </a:cxn>
                <a:cxn ang="16200000">
                  <a:pos x="wd2" y="hd2"/>
                </a:cxn>
              </a:cxnLst>
              <a:rect l="0" t="0" r="r" b="b"/>
              <a:pathLst>
                <a:path w="21600" h="20600" fill="norm" stroke="1" extrusionOk="0">
                  <a:moveTo>
                    <a:pt x="20520" y="14400"/>
                  </a:moveTo>
                  <a:cubicBezTo>
                    <a:pt x="21600" y="12600"/>
                    <a:pt x="21600" y="10800"/>
                    <a:pt x="21600" y="9000"/>
                  </a:cubicBezTo>
                  <a:cubicBezTo>
                    <a:pt x="20520" y="9000"/>
                    <a:pt x="18360" y="7200"/>
                    <a:pt x="17280" y="7200"/>
                  </a:cubicBezTo>
                  <a:cubicBezTo>
                    <a:pt x="17280" y="7200"/>
                    <a:pt x="16200" y="7200"/>
                    <a:pt x="15120" y="7200"/>
                  </a:cubicBezTo>
                  <a:cubicBezTo>
                    <a:pt x="12960" y="7200"/>
                    <a:pt x="9720" y="3600"/>
                    <a:pt x="7560" y="0"/>
                  </a:cubicBezTo>
                  <a:cubicBezTo>
                    <a:pt x="7560" y="0"/>
                    <a:pt x="7560" y="0"/>
                    <a:pt x="7560" y="0"/>
                  </a:cubicBezTo>
                  <a:cubicBezTo>
                    <a:pt x="7560" y="0"/>
                    <a:pt x="7560" y="0"/>
                    <a:pt x="6480" y="0"/>
                  </a:cubicBezTo>
                  <a:cubicBezTo>
                    <a:pt x="6480" y="0"/>
                    <a:pt x="6480" y="0"/>
                    <a:pt x="6480" y="0"/>
                  </a:cubicBezTo>
                  <a:cubicBezTo>
                    <a:pt x="6480" y="5400"/>
                    <a:pt x="4320" y="7200"/>
                    <a:pt x="3240" y="9000"/>
                  </a:cubicBezTo>
                  <a:cubicBezTo>
                    <a:pt x="2160" y="9000"/>
                    <a:pt x="2160" y="9000"/>
                    <a:pt x="2160" y="9000"/>
                  </a:cubicBezTo>
                  <a:cubicBezTo>
                    <a:pt x="3240" y="12600"/>
                    <a:pt x="2160" y="14400"/>
                    <a:pt x="2160" y="16200"/>
                  </a:cubicBezTo>
                  <a:cubicBezTo>
                    <a:pt x="2160" y="18000"/>
                    <a:pt x="1080" y="18000"/>
                    <a:pt x="0" y="19800"/>
                  </a:cubicBezTo>
                  <a:cubicBezTo>
                    <a:pt x="0" y="19800"/>
                    <a:pt x="0" y="19800"/>
                    <a:pt x="0" y="19800"/>
                  </a:cubicBezTo>
                  <a:cubicBezTo>
                    <a:pt x="5400" y="19800"/>
                    <a:pt x="12960" y="21600"/>
                    <a:pt x="18360" y="19800"/>
                  </a:cubicBezTo>
                  <a:cubicBezTo>
                    <a:pt x="18360" y="19800"/>
                    <a:pt x="18360" y="19800"/>
                    <a:pt x="18360" y="19800"/>
                  </a:cubicBezTo>
                  <a:cubicBezTo>
                    <a:pt x="19440" y="19800"/>
                    <a:pt x="19440" y="19800"/>
                    <a:pt x="20520" y="19800"/>
                  </a:cubicBezTo>
                  <a:cubicBezTo>
                    <a:pt x="20520" y="19800"/>
                    <a:pt x="20520" y="19800"/>
                    <a:pt x="20520" y="19800"/>
                  </a:cubicBezTo>
                  <a:cubicBezTo>
                    <a:pt x="20520" y="19800"/>
                    <a:pt x="20520" y="19800"/>
                    <a:pt x="20520" y="19800"/>
                  </a:cubicBezTo>
                  <a:cubicBezTo>
                    <a:pt x="20520" y="18000"/>
                    <a:pt x="20520" y="16200"/>
                    <a:pt x="20520" y="14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6" name="Shape 8936"/>
            <p:cNvSpPr/>
            <p:nvPr/>
          </p:nvSpPr>
          <p:spPr>
            <a:xfrm>
              <a:off x="538372" y="1236758"/>
              <a:ext cx="38977" cy="64269"/>
            </a:xfrm>
            <a:custGeom>
              <a:avLst/>
              <a:gdLst/>
              <a:ahLst/>
              <a:cxnLst>
                <a:cxn ang="0">
                  <a:pos x="wd2" y="hd2"/>
                </a:cxn>
                <a:cxn ang="5400000">
                  <a:pos x="wd2" y="hd2"/>
                </a:cxn>
                <a:cxn ang="10800000">
                  <a:pos x="wd2" y="hd2"/>
                </a:cxn>
                <a:cxn ang="16200000">
                  <a:pos x="wd2" y="hd2"/>
                </a:cxn>
              </a:cxnLst>
              <a:rect l="0" t="0" r="r" b="b"/>
              <a:pathLst>
                <a:path w="20850" h="21315" fill="norm" stroke="1" extrusionOk="0">
                  <a:moveTo>
                    <a:pt x="6750" y="13838"/>
                  </a:moveTo>
                  <a:cubicBezTo>
                    <a:pt x="5400" y="17161"/>
                    <a:pt x="6750" y="20484"/>
                    <a:pt x="8100" y="21315"/>
                  </a:cubicBezTo>
                  <a:cubicBezTo>
                    <a:pt x="8100" y="21315"/>
                    <a:pt x="8100" y="21315"/>
                    <a:pt x="8100" y="21315"/>
                  </a:cubicBezTo>
                  <a:cubicBezTo>
                    <a:pt x="12150" y="18823"/>
                    <a:pt x="13500" y="18823"/>
                    <a:pt x="16200" y="17992"/>
                  </a:cubicBezTo>
                  <a:cubicBezTo>
                    <a:pt x="17550" y="17992"/>
                    <a:pt x="17550" y="17992"/>
                    <a:pt x="18900" y="17161"/>
                  </a:cubicBezTo>
                  <a:cubicBezTo>
                    <a:pt x="20250" y="16330"/>
                    <a:pt x="20250" y="13007"/>
                    <a:pt x="20250" y="10515"/>
                  </a:cubicBezTo>
                  <a:cubicBezTo>
                    <a:pt x="20250" y="8023"/>
                    <a:pt x="20250" y="4700"/>
                    <a:pt x="20250" y="3038"/>
                  </a:cubicBezTo>
                  <a:cubicBezTo>
                    <a:pt x="21600" y="2207"/>
                    <a:pt x="20250" y="1377"/>
                    <a:pt x="20250" y="1377"/>
                  </a:cubicBezTo>
                  <a:cubicBezTo>
                    <a:pt x="18900" y="-285"/>
                    <a:pt x="13500" y="-285"/>
                    <a:pt x="10800" y="546"/>
                  </a:cubicBezTo>
                  <a:cubicBezTo>
                    <a:pt x="9450" y="2207"/>
                    <a:pt x="6750" y="2207"/>
                    <a:pt x="4050" y="2207"/>
                  </a:cubicBezTo>
                  <a:cubicBezTo>
                    <a:pt x="4050" y="2207"/>
                    <a:pt x="2700" y="2207"/>
                    <a:pt x="1350" y="2207"/>
                  </a:cubicBezTo>
                  <a:cubicBezTo>
                    <a:pt x="1350" y="2207"/>
                    <a:pt x="1350" y="2207"/>
                    <a:pt x="0" y="2207"/>
                  </a:cubicBezTo>
                  <a:cubicBezTo>
                    <a:pt x="0" y="2207"/>
                    <a:pt x="1350" y="3869"/>
                    <a:pt x="2700" y="4700"/>
                  </a:cubicBezTo>
                  <a:cubicBezTo>
                    <a:pt x="5400" y="7192"/>
                    <a:pt x="8100" y="10515"/>
                    <a:pt x="6750" y="1383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7" name="Shape 8937"/>
            <p:cNvSpPr/>
            <p:nvPr/>
          </p:nvSpPr>
          <p:spPr>
            <a:xfrm>
              <a:off x="500686" y="1027492"/>
              <a:ext cx="320332" cy="2995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323" y="1080"/>
                  </a:moveTo>
                  <a:cubicBezTo>
                    <a:pt x="11323" y="1080"/>
                    <a:pt x="11148" y="1080"/>
                    <a:pt x="11148" y="1080"/>
                  </a:cubicBezTo>
                  <a:cubicBezTo>
                    <a:pt x="11148" y="1080"/>
                    <a:pt x="11148" y="900"/>
                    <a:pt x="10974" y="900"/>
                  </a:cubicBezTo>
                  <a:cubicBezTo>
                    <a:pt x="10974" y="900"/>
                    <a:pt x="10974" y="900"/>
                    <a:pt x="10800" y="900"/>
                  </a:cubicBezTo>
                  <a:cubicBezTo>
                    <a:pt x="10800" y="900"/>
                    <a:pt x="10800" y="900"/>
                    <a:pt x="10800" y="900"/>
                  </a:cubicBezTo>
                  <a:cubicBezTo>
                    <a:pt x="10800" y="900"/>
                    <a:pt x="10800"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452" y="720"/>
                    <a:pt x="10277" y="360"/>
                    <a:pt x="10277" y="180"/>
                  </a:cubicBezTo>
                  <a:cubicBezTo>
                    <a:pt x="10277" y="0"/>
                    <a:pt x="10277" y="0"/>
                    <a:pt x="10103" y="0"/>
                  </a:cubicBezTo>
                  <a:cubicBezTo>
                    <a:pt x="10103" y="0"/>
                    <a:pt x="9929" y="0"/>
                    <a:pt x="9755" y="0"/>
                  </a:cubicBezTo>
                  <a:cubicBezTo>
                    <a:pt x="9406" y="0"/>
                    <a:pt x="9058" y="180"/>
                    <a:pt x="9058" y="180"/>
                  </a:cubicBezTo>
                  <a:cubicBezTo>
                    <a:pt x="8884" y="180"/>
                    <a:pt x="8884" y="360"/>
                    <a:pt x="8710" y="360"/>
                  </a:cubicBezTo>
                  <a:cubicBezTo>
                    <a:pt x="8361" y="540"/>
                    <a:pt x="8187" y="720"/>
                    <a:pt x="7839" y="720"/>
                  </a:cubicBezTo>
                  <a:cubicBezTo>
                    <a:pt x="7665" y="720"/>
                    <a:pt x="7490" y="720"/>
                    <a:pt x="7490" y="540"/>
                  </a:cubicBezTo>
                  <a:cubicBezTo>
                    <a:pt x="7490" y="540"/>
                    <a:pt x="7490" y="540"/>
                    <a:pt x="7490" y="540"/>
                  </a:cubicBezTo>
                  <a:cubicBezTo>
                    <a:pt x="7316" y="720"/>
                    <a:pt x="7316" y="720"/>
                    <a:pt x="7316" y="720"/>
                  </a:cubicBezTo>
                  <a:cubicBezTo>
                    <a:pt x="7316" y="1080"/>
                    <a:pt x="6968" y="1440"/>
                    <a:pt x="6619" y="1440"/>
                  </a:cubicBezTo>
                  <a:cubicBezTo>
                    <a:pt x="6619" y="1440"/>
                    <a:pt x="6619" y="1440"/>
                    <a:pt x="6445" y="1260"/>
                  </a:cubicBezTo>
                  <a:cubicBezTo>
                    <a:pt x="6445" y="1260"/>
                    <a:pt x="6445" y="1260"/>
                    <a:pt x="6445" y="1260"/>
                  </a:cubicBezTo>
                  <a:cubicBezTo>
                    <a:pt x="6445" y="1620"/>
                    <a:pt x="6097" y="1980"/>
                    <a:pt x="5748" y="1980"/>
                  </a:cubicBezTo>
                  <a:cubicBezTo>
                    <a:pt x="5400" y="1980"/>
                    <a:pt x="5226" y="1800"/>
                    <a:pt x="5052" y="1800"/>
                  </a:cubicBezTo>
                  <a:cubicBezTo>
                    <a:pt x="5052" y="1800"/>
                    <a:pt x="4877" y="1800"/>
                    <a:pt x="4877" y="1980"/>
                  </a:cubicBezTo>
                  <a:cubicBezTo>
                    <a:pt x="4877" y="2160"/>
                    <a:pt x="4877" y="2340"/>
                    <a:pt x="4877" y="2340"/>
                  </a:cubicBezTo>
                  <a:cubicBezTo>
                    <a:pt x="4703" y="2520"/>
                    <a:pt x="4703" y="2520"/>
                    <a:pt x="4703" y="2520"/>
                  </a:cubicBezTo>
                  <a:cubicBezTo>
                    <a:pt x="4703" y="3060"/>
                    <a:pt x="4355" y="3060"/>
                    <a:pt x="4181" y="3060"/>
                  </a:cubicBezTo>
                  <a:cubicBezTo>
                    <a:pt x="4181" y="3060"/>
                    <a:pt x="4181" y="3060"/>
                    <a:pt x="4181" y="3060"/>
                  </a:cubicBezTo>
                  <a:cubicBezTo>
                    <a:pt x="4181" y="3060"/>
                    <a:pt x="4181" y="3060"/>
                    <a:pt x="4181" y="3060"/>
                  </a:cubicBezTo>
                  <a:cubicBezTo>
                    <a:pt x="4181" y="3060"/>
                    <a:pt x="4181" y="3060"/>
                    <a:pt x="4181" y="3060"/>
                  </a:cubicBezTo>
                  <a:cubicBezTo>
                    <a:pt x="4006" y="3060"/>
                    <a:pt x="3832" y="3060"/>
                    <a:pt x="3658" y="2880"/>
                  </a:cubicBezTo>
                  <a:cubicBezTo>
                    <a:pt x="3484" y="2700"/>
                    <a:pt x="3310" y="2340"/>
                    <a:pt x="2961" y="1980"/>
                  </a:cubicBezTo>
                  <a:cubicBezTo>
                    <a:pt x="2961" y="1980"/>
                    <a:pt x="2961" y="1800"/>
                    <a:pt x="2961" y="1800"/>
                  </a:cubicBezTo>
                  <a:cubicBezTo>
                    <a:pt x="2961" y="1800"/>
                    <a:pt x="2961" y="1800"/>
                    <a:pt x="2961" y="1800"/>
                  </a:cubicBezTo>
                  <a:cubicBezTo>
                    <a:pt x="2613" y="2340"/>
                    <a:pt x="2439" y="3060"/>
                    <a:pt x="1916" y="3060"/>
                  </a:cubicBezTo>
                  <a:cubicBezTo>
                    <a:pt x="1916" y="3060"/>
                    <a:pt x="1742" y="3060"/>
                    <a:pt x="1742" y="3060"/>
                  </a:cubicBezTo>
                  <a:cubicBezTo>
                    <a:pt x="1742" y="3060"/>
                    <a:pt x="1742" y="3060"/>
                    <a:pt x="1742" y="3060"/>
                  </a:cubicBezTo>
                  <a:cubicBezTo>
                    <a:pt x="1568" y="3060"/>
                    <a:pt x="1568" y="3060"/>
                    <a:pt x="1394" y="3060"/>
                  </a:cubicBezTo>
                  <a:cubicBezTo>
                    <a:pt x="1394" y="3060"/>
                    <a:pt x="1394" y="3060"/>
                    <a:pt x="1394" y="3060"/>
                  </a:cubicBezTo>
                  <a:cubicBezTo>
                    <a:pt x="1219" y="3060"/>
                    <a:pt x="1219" y="3060"/>
                    <a:pt x="1045" y="3060"/>
                  </a:cubicBezTo>
                  <a:cubicBezTo>
                    <a:pt x="1045" y="3060"/>
                    <a:pt x="871" y="3060"/>
                    <a:pt x="871" y="3060"/>
                  </a:cubicBezTo>
                  <a:cubicBezTo>
                    <a:pt x="871" y="3060"/>
                    <a:pt x="697" y="3060"/>
                    <a:pt x="523" y="3060"/>
                  </a:cubicBezTo>
                  <a:cubicBezTo>
                    <a:pt x="523" y="3060"/>
                    <a:pt x="523" y="3060"/>
                    <a:pt x="523" y="3060"/>
                  </a:cubicBezTo>
                  <a:cubicBezTo>
                    <a:pt x="523" y="3240"/>
                    <a:pt x="523" y="3240"/>
                    <a:pt x="523" y="3240"/>
                  </a:cubicBezTo>
                  <a:cubicBezTo>
                    <a:pt x="523" y="3240"/>
                    <a:pt x="523" y="3420"/>
                    <a:pt x="523" y="3420"/>
                  </a:cubicBezTo>
                  <a:cubicBezTo>
                    <a:pt x="523" y="3420"/>
                    <a:pt x="523" y="3420"/>
                    <a:pt x="523" y="3420"/>
                  </a:cubicBezTo>
                  <a:cubicBezTo>
                    <a:pt x="697" y="3600"/>
                    <a:pt x="871" y="3780"/>
                    <a:pt x="871" y="3960"/>
                  </a:cubicBezTo>
                  <a:cubicBezTo>
                    <a:pt x="871" y="4320"/>
                    <a:pt x="523" y="4680"/>
                    <a:pt x="174" y="4860"/>
                  </a:cubicBezTo>
                  <a:cubicBezTo>
                    <a:pt x="174" y="4860"/>
                    <a:pt x="0" y="5040"/>
                    <a:pt x="0" y="5040"/>
                  </a:cubicBezTo>
                  <a:cubicBezTo>
                    <a:pt x="0" y="5040"/>
                    <a:pt x="174" y="5040"/>
                    <a:pt x="174" y="5220"/>
                  </a:cubicBezTo>
                  <a:cubicBezTo>
                    <a:pt x="523" y="5400"/>
                    <a:pt x="871" y="5760"/>
                    <a:pt x="523" y="6300"/>
                  </a:cubicBezTo>
                  <a:cubicBezTo>
                    <a:pt x="523" y="6300"/>
                    <a:pt x="523" y="6300"/>
                    <a:pt x="348" y="6480"/>
                  </a:cubicBezTo>
                  <a:cubicBezTo>
                    <a:pt x="348" y="6480"/>
                    <a:pt x="348" y="6480"/>
                    <a:pt x="523" y="6660"/>
                  </a:cubicBezTo>
                  <a:cubicBezTo>
                    <a:pt x="523" y="6660"/>
                    <a:pt x="523" y="6660"/>
                    <a:pt x="697" y="6660"/>
                  </a:cubicBezTo>
                  <a:cubicBezTo>
                    <a:pt x="697" y="6660"/>
                    <a:pt x="871" y="6660"/>
                    <a:pt x="1045" y="6840"/>
                  </a:cubicBezTo>
                  <a:cubicBezTo>
                    <a:pt x="1394" y="6840"/>
                    <a:pt x="1742" y="6840"/>
                    <a:pt x="1916" y="7020"/>
                  </a:cubicBezTo>
                  <a:cubicBezTo>
                    <a:pt x="1916" y="7200"/>
                    <a:pt x="1916" y="7380"/>
                    <a:pt x="1916" y="7560"/>
                  </a:cubicBezTo>
                  <a:cubicBezTo>
                    <a:pt x="1916" y="7560"/>
                    <a:pt x="1916" y="7560"/>
                    <a:pt x="1916" y="7560"/>
                  </a:cubicBezTo>
                  <a:cubicBezTo>
                    <a:pt x="1916" y="7560"/>
                    <a:pt x="2090" y="7560"/>
                    <a:pt x="2090" y="7560"/>
                  </a:cubicBezTo>
                  <a:cubicBezTo>
                    <a:pt x="2265" y="7380"/>
                    <a:pt x="2265" y="7380"/>
                    <a:pt x="2439" y="7200"/>
                  </a:cubicBezTo>
                  <a:cubicBezTo>
                    <a:pt x="2613" y="6840"/>
                    <a:pt x="2787" y="6480"/>
                    <a:pt x="3484" y="6300"/>
                  </a:cubicBezTo>
                  <a:cubicBezTo>
                    <a:pt x="3658" y="6300"/>
                    <a:pt x="3832" y="6120"/>
                    <a:pt x="4006" y="6120"/>
                  </a:cubicBezTo>
                  <a:cubicBezTo>
                    <a:pt x="5226" y="6120"/>
                    <a:pt x="6271" y="7020"/>
                    <a:pt x="6619" y="7560"/>
                  </a:cubicBezTo>
                  <a:cubicBezTo>
                    <a:pt x="6794" y="7740"/>
                    <a:pt x="6794" y="7920"/>
                    <a:pt x="6968" y="7920"/>
                  </a:cubicBezTo>
                  <a:cubicBezTo>
                    <a:pt x="7142" y="8280"/>
                    <a:pt x="7316" y="8460"/>
                    <a:pt x="7316" y="9000"/>
                  </a:cubicBezTo>
                  <a:cubicBezTo>
                    <a:pt x="7490" y="9360"/>
                    <a:pt x="7665" y="10260"/>
                    <a:pt x="9058" y="11160"/>
                  </a:cubicBezTo>
                  <a:cubicBezTo>
                    <a:pt x="9929" y="11700"/>
                    <a:pt x="10452" y="12240"/>
                    <a:pt x="10800" y="12780"/>
                  </a:cubicBezTo>
                  <a:cubicBezTo>
                    <a:pt x="11148" y="13140"/>
                    <a:pt x="11497" y="13320"/>
                    <a:pt x="11671" y="13500"/>
                  </a:cubicBezTo>
                  <a:cubicBezTo>
                    <a:pt x="12019" y="13680"/>
                    <a:pt x="12194" y="13680"/>
                    <a:pt x="12542" y="13860"/>
                  </a:cubicBezTo>
                  <a:cubicBezTo>
                    <a:pt x="12890" y="13860"/>
                    <a:pt x="13413" y="14040"/>
                    <a:pt x="13761" y="14400"/>
                  </a:cubicBezTo>
                  <a:cubicBezTo>
                    <a:pt x="14110" y="14940"/>
                    <a:pt x="14632" y="15300"/>
                    <a:pt x="15329" y="15480"/>
                  </a:cubicBezTo>
                  <a:cubicBezTo>
                    <a:pt x="15677" y="15660"/>
                    <a:pt x="15852" y="16020"/>
                    <a:pt x="16026" y="16200"/>
                  </a:cubicBezTo>
                  <a:cubicBezTo>
                    <a:pt x="16200" y="16560"/>
                    <a:pt x="16374" y="16740"/>
                    <a:pt x="16548" y="16740"/>
                  </a:cubicBezTo>
                  <a:cubicBezTo>
                    <a:pt x="17245" y="16740"/>
                    <a:pt x="17245" y="17280"/>
                    <a:pt x="17245" y="17640"/>
                  </a:cubicBezTo>
                  <a:cubicBezTo>
                    <a:pt x="17245" y="17820"/>
                    <a:pt x="17419" y="17820"/>
                    <a:pt x="17419" y="18000"/>
                  </a:cubicBezTo>
                  <a:cubicBezTo>
                    <a:pt x="17942" y="18720"/>
                    <a:pt x="18116" y="19980"/>
                    <a:pt x="17594" y="20700"/>
                  </a:cubicBezTo>
                  <a:cubicBezTo>
                    <a:pt x="17419" y="20880"/>
                    <a:pt x="17419" y="21420"/>
                    <a:pt x="17419" y="21600"/>
                  </a:cubicBezTo>
                  <a:cubicBezTo>
                    <a:pt x="17594" y="21240"/>
                    <a:pt x="17942" y="20700"/>
                    <a:pt x="17942" y="20340"/>
                  </a:cubicBezTo>
                  <a:cubicBezTo>
                    <a:pt x="18116" y="19800"/>
                    <a:pt x="18290" y="19620"/>
                    <a:pt x="18639" y="19440"/>
                  </a:cubicBezTo>
                  <a:cubicBezTo>
                    <a:pt x="18813" y="19260"/>
                    <a:pt x="18987" y="19260"/>
                    <a:pt x="19161" y="18900"/>
                  </a:cubicBezTo>
                  <a:cubicBezTo>
                    <a:pt x="19161" y="18900"/>
                    <a:pt x="19161" y="18900"/>
                    <a:pt x="19161" y="18900"/>
                  </a:cubicBezTo>
                  <a:cubicBezTo>
                    <a:pt x="19161" y="18900"/>
                    <a:pt x="18987" y="18720"/>
                    <a:pt x="18987" y="18720"/>
                  </a:cubicBezTo>
                  <a:cubicBezTo>
                    <a:pt x="18639" y="18540"/>
                    <a:pt x="18290" y="18180"/>
                    <a:pt x="18290" y="17640"/>
                  </a:cubicBezTo>
                  <a:cubicBezTo>
                    <a:pt x="18116" y="17280"/>
                    <a:pt x="18290" y="16920"/>
                    <a:pt x="18465" y="16740"/>
                  </a:cubicBezTo>
                  <a:cubicBezTo>
                    <a:pt x="18813" y="16020"/>
                    <a:pt x="19858" y="15840"/>
                    <a:pt x="20555" y="16380"/>
                  </a:cubicBezTo>
                  <a:cubicBezTo>
                    <a:pt x="20729" y="16560"/>
                    <a:pt x="20903" y="16560"/>
                    <a:pt x="21077" y="16740"/>
                  </a:cubicBezTo>
                  <a:cubicBezTo>
                    <a:pt x="21252" y="16740"/>
                    <a:pt x="21426" y="16920"/>
                    <a:pt x="21600" y="17100"/>
                  </a:cubicBezTo>
                  <a:cubicBezTo>
                    <a:pt x="21600" y="16920"/>
                    <a:pt x="21600" y="16920"/>
                    <a:pt x="21600" y="16740"/>
                  </a:cubicBezTo>
                  <a:cubicBezTo>
                    <a:pt x="21600" y="16200"/>
                    <a:pt x="19510" y="15120"/>
                    <a:pt x="18639" y="14760"/>
                  </a:cubicBezTo>
                  <a:cubicBezTo>
                    <a:pt x="18290" y="14580"/>
                    <a:pt x="18116" y="14400"/>
                    <a:pt x="17942" y="14220"/>
                  </a:cubicBezTo>
                  <a:cubicBezTo>
                    <a:pt x="17419" y="14040"/>
                    <a:pt x="17245" y="13680"/>
                    <a:pt x="17245" y="13500"/>
                  </a:cubicBezTo>
                  <a:cubicBezTo>
                    <a:pt x="17071" y="13140"/>
                    <a:pt x="17071" y="13140"/>
                    <a:pt x="16723" y="13140"/>
                  </a:cubicBezTo>
                  <a:cubicBezTo>
                    <a:pt x="16548" y="13140"/>
                    <a:pt x="16548" y="13140"/>
                    <a:pt x="16548" y="13140"/>
                  </a:cubicBezTo>
                  <a:cubicBezTo>
                    <a:pt x="15155" y="13140"/>
                    <a:pt x="13587" y="11520"/>
                    <a:pt x="13239" y="9540"/>
                  </a:cubicBezTo>
                  <a:cubicBezTo>
                    <a:pt x="13065" y="8640"/>
                    <a:pt x="12368" y="8280"/>
                    <a:pt x="11671" y="7920"/>
                  </a:cubicBezTo>
                  <a:cubicBezTo>
                    <a:pt x="11148" y="7560"/>
                    <a:pt x="10626" y="7380"/>
                    <a:pt x="10452" y="6840"/>
                  </a:cubicBezTo>
                  <a:cubicBezTo>
                    <a:pt x="10103" y="6120"/>
                    <a:pt x="10277" y="5580"/>
                    <a:pt x="10452" y="5400"/>
                  </a:cubicBezTo>
                  <a:cubicBezTo>
                    <a:pt x="10626" y="5040"/>
                    <a:pt x="10626" y="5040"/>
                    <a:pt x="10452" y="4680"/>
                  </a:cubicBezTo>
                  <a:cubicBezTo>
                    <a:pt x="10452" y="4500"/>
                    <a:pt x="10452" y="4320"/>
                    <a:pt x="10452" y="3960"/>
                  </a:cubicBezTo>
                  <a:cubicBezTo>
                    <a:pt x="10626" y="3600"/>
                    <a:pt x="10974" y="3420"/>
                    <a:pt x="11323" y="3240"/>
                  </a:cubicBezTo>
                  <a:cubicBezTo>
                    <a:pt x="11323" y="3060"/>
                    <a:pt x="11323" y="2880"/>
                    <a:pt x="11323" y="2880"/>
                  </a:cubicBezTo>
                  <a:cubicBezTo>
                    <a:pt x="11323" y="2700"/>
                    <a:pt x="11323" y="2700"/>
                    <a:pt x="11323" y="2700"/>
                  </a:cubicBezTo>
                  <a:cubicBezTo>
                    <a:pt x="11323" y="2520"/>
                    <a:pt x="11323" y="2160"/>
                    <a:pt x="11323" y="1980"/>
                  </a:cubicBezTo>
                  <a:cubicBezTo>
                    <a:pt x="11323" y="1980"/>
                    <a:pt x="11323" y="1980"/>
                    <a:pt x="11323" y="1800"/>
                  </a:cubicBezTo>
                  <a:cubicBezTo>
                    <a:pt x="11323" y="1620"/>
                    <a:pt x="11323" y="1440"/>
                    <a:pt x="11323" y="1440"/>
                  </a:cubicBezTo>
                  <a:cubicBezTo>
                    <a:pt x="11323" y="1260"/>
                    <a:pt x="11323" y="1260"/>
                    <a:pt x="11323" y="1260"/>
                  </a:cubicBezTo>
                  <a:cubicBezTo>
                    <a:pt x="11323" y="1080"/>
                    <a:pt x="11323" y="1080"/>
                    <a:pt x="11323" y="1080"/>
                  </a:cubicBezTo>
                  <a:cubicBezTo>
                    <a:pt x="11323" y="1080"/>
                    <a:pt x="11323" y="1080"/>
                    <a:pt x="11323" y="10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8" name="Shape 8938"/>
            <p:cNvSpPr/>
            <p:nvPr/>
          </p:nvSpPr>
          <p:spPr>
            <a:xfrm>
              <a:off x="667581" y="1332287"/>
              <a:ext cx="69990" cy="442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00" y="18000"/>
                  </a:moveTo>
                  <a:cubicBezTo>
                    <a:pt x="19200" y="18000"/>
                    <a:pt x="19200" y="16800"/>
                    <a:pt x="19200" y="12000"/>
                  </a:cubicBezTo>
                  <a:cubicBezTo>
                    <a:pt x="18400" y="7200"/>
                    <a:pt x="20800" y="2400"/>
                    <a:pt x="21600" y="0"/>
                  </a:cubicBezTo>
                  <a:cubicBezTo>
                    <a:pt x="20800" y="0"/>
                    <a:pt x="19200" y="0"/>
                    <a:pt x="17600" y="1200"/>
                  </a:cubicBezTo>
                  <a:cubicBezTo>
                    <a:pt x="12000" y="2400"/>
                    <a:pt x="8800" y="3600"/>
                    <a:pt x="5600" y="1200"/>
                  </a:cubicBezTo>
                  <a:cubicBezTo>
                    <a:pt x="4800" y="0"/>
                    <a:pt x="4800" y="0"/>
                    <a:pt x="4000" y="0"/>
                  </a:cubicBezTo>
                  <a:cubicBezTo>
                    <a:pt x="2400" y="0"/>
                    <a:pt x="0" y="2400"/>
                    <a:pt x="0" y="3600"/>
                  </a:cubicBezTo>
                  <a:cubicBezTo>
                    <a:pt x="0" y="3600"/>
                    <a:pt x="1600" y="6000"/>
                    <a:pt x="8000" y="9600"/>
                  </a:cubicBezTo>
                  <a:cubicBezTo>
                    <a:pt x="12800" y="10800"/>
                    <a:pt x="14400" y="14400"/>
                    <a:pt x="16000" y="16800"/>
                  </a:cubicBezTo>
                  <a:cubicBezTo>
                    <a:pt x="16800" y="18000"/>
                    <a:pt x="17600" y="19200"/>
                    <a:pt x="18400" y="19200"/>
                  </a:cubicBezTo>
                  <a:cubicBezTo>
                    <a:pt x="18400" y="21600"/>
                    <a:pt x="18400" y="21600"/>
                    <a:pt x="18400" y="21600"/>
                  </a:cubicBezTo>
                  <a:cubicBezTo>
                    <a:pt x="18400" y="21600"/>
                    <a:pt x="18400" y="21600"/>
                    <a:pt x="18400" y="21600"/>
                  </a:cubicBezTo>
                  <a:cubicBezTo>
                    <a:pt x="18400" y="19200"/>
                    <a:pt x="18400" y="19200"/>
                    <a:pt x="18400" y="19200"/>
                  </a:cubicBezTo>
                  <a:cubicBezTo>
                    <a:pt x="19200" y="19200"/>
                    <a:pt x="19200" y="18000"/>
                    <a:pt x="19200" y="1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39" name="Shape 8939"/>
            <p:cNvSpPr/>
            <p:nvPr/>
          </p:nvSpPr>
          <p:spPr>
            <a:xfrm>
              <a:off x="839860" y="1058753"/>
              <a:ext cx="102292" cy="12765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480" y="19938"/>
                  </a:moveTo>
                  <a:cubicBezTo>
                    <a:pt x="7560" y="20354"/>
                    <a:pt x="9180" y="21185"/>
                    <a:pt x="10260" y="21600"/>
                  </a:cubicBezTo>
                  <a:cubicBezTo>
                    <a:pt x="10260" y="21600"/>
                    <a:pt x="10800" y="21600"/>
                    <a:pt x="10800" y="21600"/>
                  </a:cubicBezTo>
                  <a:cubicBezTo>
                    <a:pt x="10800" y="21600"/>
                    <a:pt x="10800" y="21600"/>
                    <a:pt x="10800" y="21600"/>
                  </a:cubicBezTo>
                  <a:cubicBezTo>
                    <a:pt x="10800" y="21600"/>
                    <a:pt x="10800" y="21600"/>
                    <a:pt x="10800" y="21600"/>
                  </a:cubicBezTo>
                  <a:cubicBezTo>
                    <a:pt x="11340" y="21600"/>
                    <a:pt x="11880" y="21185"/>
                    <a:pt x="11880" y="21185"/>
                  </a:cubicBezTo>
                  <a:cubicBezTo>
                    <a:pt x="11880" y="21185"/>
                    <a:pt x="11880" y="21185"/>
                    <a:pt x="11880" y="21185"/>
                  </a:cubicBezTo>
                  <a:cubicBezTo>
                    <a:pt x="12420" y="21185"/>
                    <a:pt x="12960" y="21185"/>
                    <a:pt x="12960" y="21185"/>
                  </a:cubicBezTo>
                  <a:cubicBezTo>
                    <a:pt x="12960" y="21185"/>
                    <a:pt x="13500" y="21185"/>
                    <a:pt x="13500" y="21185"/>
                  </a:cubicBezTo>
                  <a:cubicBezTo>
                    <a:pt x="13500" y="21185"/>
                    <a:pt x="14040" y="21185"/>
                    <a:pt x="14580" y="20769"/>
                  </a:cubicBezTo>
                  <a:cubicBezTo>
                    <a:pt x="14580" y="20769"/>
                    <a:pt x="14580" y="20769"/>
                    <a:pt x="15120" y="20769"/>
                  </a:cubicBezTo>
                  <a:cubicBezTo>
                    <a:pt x="15120" y="20769"/>
                    <a:pt x="15660" y="20769"/>
                    <a:pt x="15660" y="20769"/>
                  </a:cubicBezTo>
                  <a:cubicBezTo>
                    <a:pt x="15660" y="20769"/>
                    <a:pt x="16200" y="20769"/>
                    <a:pt x="16200" y="20769"/>
                  </a:cubicBezTo>
                  <a:cubicBezTo>
                    <a:pt x="16740" y="20769"/>
                    <a:pt x="16740" y="20769"/>
                    <a:pt x="17280" y="20769"/>
                  </a:cubicBezTo>
                  <a:cubicBezTo>
                    <a:pt x="17280" y="20354"/>
                    <a:pt x="17820" y="20354"/>
                    <a:pt x="17820" y="20354"/>
                  </a:cubicBezTo>
                  <a:cubicBezTo>
                    <a:pt x="17820" y="20354"/>
                    <a:pt x="18360" y="20354"/>
                    <a:pt x="18360" y="20354"/>
                  </a:cubicBezTo>
                  <a:cubicBezTo>
                    <a:pt x="18900" y="20354"/>
                    <a:pt x="18900" y="20354"/>
                    <a:pt x="18900" y="20354"/>
                  </a:cubicBezTo>
                  <a:cubicBezTo>
                    <a:pt x="19440" y="20354"/>
                    <a:pt x="19440" y="20354"/>
                    <a:pt x="19440" y="20354"/>
                  </a:cubicBezTo>
                  <a:cubicBezTo>
                    <a:pt x="19440" y="20354"/>
                    <a:pt x="19440" y="20354"/>
                    <a:pt x="19440" y="19938"/>
                  </a:cubicBezTo>
                  <a:cubicBezTo>
                    <a:pt x="19440" y="19938"/>
                    <a:pt x="19440" y="19938"/>
                    <a:pt x="19440" y="19938"/>
                  </a:cubicBezTo>
                  <a:cubicBezTo>
                    <a:pt x="19440" y="19938"/>
                    <a:pt x="19440" y="19938"/>
                    <a:pt x="19440" y="19523"/>
                  </a:cubicBezTo>
                  <a:cubicBezTo>
                    <a:pt x="19440" y="19108"/>
                    <a:pt x="19980" y="18277"/>
                    <a:pt x="20520" y="17862"/>
                  </a:cubicBezTo>
                  <a:cubicBezTo>
                    <a:pt x="21060" y="17446"/>
                    <a:pt x="21060" y="17031"/>
                    <a:pt x="21600" y="17031"/>
                  </a:cubicBezTo>
                  <a:cubicBezTo>
                    <a:pt x="21600" y="16615"/>
                    <a:pt x="20520" y="15785"/>
                    <a:pt x="19980" y="15369"/>
                  </a:cubicBezTo>
                  <a:cubicBezTo>
                    <a:pt x="18900" y="14538"/>
                    <a:pt x="18360" y="13708"/>
                    <a:pt x="18900" y="12877"/>
                  </a:cubicBezTo>
                  <a:cubicBezTo>
                    <a:pt x="18900" y="12046"/>
                    <a:pt x="19440" y="11215"/>
                    <a:pt x="19980" y="10800"/>
                  </a:cubicBezTo>
                  <a:cubicBezTo>
                    <a:pt x="19980" y="10800"/>
                    <a:pt x="19980" y="10385"/>
                    <a:pt x="19980" y="10385"/>
                  </a:cubicBezTo>
                  <a:cubicBezTo>
                    <a:pt x="19980" y="10385"/>
                    <a:pt x="19980" y="10385"/>
                    <a:pt x="19980" y="10385"/>
                  </a:cubicBezTo>
                  <a:cubicBezTo>
                    <a:pt x="19980" y="9969"/>
                    <a:pt x="19980" y="9554"/>
                    <a:pt x="19980" y="9138"/>
                  </a:cubicBezTo>
                  <a:cubicBezTo>
                    <a:pt x="18900" y="8723"/>
                    <a:pt x="16200" y="8723"/>
                    <a:pt x="15120" y="8308"/>
                  </a:cubicBezTo>
                  <a:cubicBezTo>
                    <a:pt x="14580" y="8308"/>
                    <a:pt x="14040" y="8308"/>
                    <a:pt x="14040" y="8308"/>
                  </a:cubicBezTo>
                  <a:cubicBezTo>
                    <a:pt x="12420" y="7892"/>
                    <a:pt x="12960" y="6646"/>
                    <a:pt x="12960" y="6231"/>
                  </a:cubicBezTo>
                  <a:cubicBezTo>
                    <a:pt x="12960" y="5815"/>
                    <a:pt x="12960" y="5400"/>
                    <a:pt x="12960" y="5400"/>
                  </a:cubicBezTo>
                  <a:cubicBezTo>
                    <a:pt x="11340" y="5400"/>
                    <a:pt x="10260" y="4154"/>
                    <a:pt x="10260" y="2908"/>
                  </a:cubicBezTo>
                  <a:cubicBezTo>
                    <a:pt x="10260" y="2908"/>
                    <a:pt x="10260" y="2908"/>
                    <a:pt x="10260" y="2492"/>
                  </a:cubicBezTo>
                  <a:cubicBezTo>
                    <a:pt x="9720" y="2492"/>
                    <a:pt x="9720" y="2077"/>
                    <a:pt x="9180" y="1662"/>
                  </a:cubicBezTo>
                  <a:cubicBezTo>
                    <a:pt x="9180" y="1662"/>
                    <a:pt x="9180" y="1662"/>
                    <a:pt x="9180" y="1662"/>
                  </a:cubicBezTo>
                  <a:cubicBezTo>
                    <a:pt x="9180" y="1662"/>
                    <a:pt x="8640" y="1662"/>
                    <a:pt x="8640" y="1246"/>
                  </a:cubicBezTo>
                  <a:cubicBezTo>
                    <a:pt x="8640" y="1246"/>
                    <a:pt x="8640" y="1246"/>
                    <a:pt x="8640" y="1246"/>
                  </a:cubicBezTo>
                  <a:cubicBezTo>
                    <a:pt x="8640" y="831"/>
                    <a:pt x="8100" y="831"/>
                    <a:pt x="8100" y="831"/>
                  </a:cubicBezTo>
                  <a:cubicBezTo>
                    <a:pt x="8100" y="831"/>
                    <a:pt x="8100" y="831"/>
                    <a:pt x="8100" y="831"/>
                  </a:cubicBezTo>
                  <a:cubicBezTo>
                    <a:pt x="8100" y="831"/>
                    <a:pt x="8100" y="831"/>
                    <a:pt x="8100" y="831"/>
                  </a:cubicBezTo>
                  <a:cubicBezTo>
                    <a:pt x="7560" y="415"/>
                    <a:pt x="7560" y="415"/>
                    <a:pt x="7560" y="415"/>
                  </a:cubicBezTo>
                  <a:cubicBezTo>
                    <a:pt x="6480" y="415"/>
                    <a:pt x="5400" y="0"/>
                    <a:pt x="4860" y="0"/>
                  </a:cubicBezTo>
                  <a:cubicBezTo>
                    <a:pt x="4320" y="415"/>
                    <a:pt x="1620" y="831"/>
                    <a:pt x="0" y="1246"/>
                  </a:cubicBezTo>
                  <a:cubicBezTo>
                    <a:pt x="0" y="1246"/>
                    <a:pt x="0" y="1246"/>
                    <a:pt x="0" y="1246"/>
                  </a:cubicBezTo>
                  <a:cubicBezTo>
                    <a:pt x="0" y="1662"/>
                    <a:pt x="0" y="1662"/>
                    <a:pt x="0" y="2077"/>
                  </a:cubicBezTo>
                  <a:cubicBezTo>
                    <a:pt x="0" y="2077"/>
                    <a:pt x="0" y="2077"/>
                    <a:pt x="0" y="2077"/>
                  </a:cubicBezTo>
                  <a:cubicBezTo>
                    <a:pt x="0" y="2077"/>
                    <a:pt x="0" y="2077"/>
                    <a:pt x="0" y="2492"/>
                  </a:cubicBezTo>
                  <a:cubicBezTo>
                    <a:pt x="0" y="2492"/>
                    <a:pt x="0" y="2492"/>
                    <a:pt x="0" y="2492"/>
                  </a:cubicBezTo>
                  <a:cubicBezTo>
                    <a:pt x="540" y="2492"/>
                    <a:pt x="540" y="2492"/>
                    <a:pt x="540" y="2492"/>
                  </a:cubicBezTo>
                  <a:cubicBezTo>
                    <a:pt x="540" y="2492"/>
                    <a:pt x="540" y="2492"/>
                    <a:pt x="540" y="2492"/>
                  </a:cubicBezTo>
                  <a:cubicBezTo>
                    <a:pt x="540" y="2492"/>
                    <a:pt x="540" y="2908"/>
                    <a:pt x="540" y="2908"/>
                  </a:cubicBezTo>
                  <a:cubicBezTo>
                    <a:pt x="2700" y="3323"/>
                    <a:pt x="2700" y="4569"/>
                    <a:pt x="2700" y="5400"/>
                  </a:cubicBezTo>
                  <a:cubicBezTo>
                    <a:pt x="2700" y="5815"/>
                    <a:pt x="2700" y="6231"/>
                    <a:pt x="3240" y="6646"/>
                  </a:cubicBezTo>
                  <a:cubicBezTo>
                    <a:pt x="3240" y="6646"/>
                    <a:pt x="3240" y="6646"/>
                    <a:pt x="3240" y="7062"/>
                  </a:cubicBezTo>
                  <a:cubicBezTo>
                    <a:pt x="3240" y="7062"/>
                    <a:pt x="3240" y="7062"/>
                    <a:pt x="3240" y="7062"/>
                  </a:cubicBezTo>
                  <a:cubicBezTo>
                    <a:pt x="3240" y="7062"/>
                    <a:pt x="3240" y="7477"/>
                    <a:pt x="3240" y="7477"/>
                  </a:cubicBezTo>
                  <a:cubicBezTo>
                    <a:pt x="3240" y="7477"/>
                    <a:pt x="3240" y="7477"/>
                    <a:pt x="3240" y="7477"/>
                  </a:cubicBezTo>
                  <a:cubicBezTo>
                    <a:pt x="3240" y="7892"/>
                    <a:pt x="3240" y="7892"/>
                    <a:pt x="3240" y="7892"/>
                  </a:cubicBezTo>
                  <a:cubicBezTo>
                    <a:pt x="3240" y="7892"/>
                    <a:pt x="3240" y="7892"/>
                    <a:pt x="3240" y="7892"/>
                  </a:cubicBezTo>
                  <a:cubicBezTo>
                    <a:pt x="3780" y="9554"/>
                    <a:pt x="3780" y="9554"/>
                    <a:pt x="3780" y="9554"/>
                  </a:cubicBezTo>
                  <a:cubicBezTo>
                    <a:pt x="3780" y="9554"/>
                    <a:pt x="3780" y="9554"/>
                    <a:pt x="3780" y="9554"/>
                  </a:cubicBezTo>
                  <a:cubicBezTo>
                    <a:pt x="3780" y="10385"/>
                    <a:pt x="3780" y="11215"/>
                    <a:pt x="3780" y="12046"/>
                  </a:cubicBezTo>
                  <a:cubicBezTo>
                    <a:pt x="3240" y="12046"/>
                    <a:pt x="3240" y="12462"/>
                    <a:pt x="3240" y="12462"/>
                  </a:cubicBezTo>
                  <a:cubicBezTo>
                    <a:pt x="3240" y="12877"/>
                    <a:pt x="3240" y="12877"/>
                    <a:pt x="3240" y="12877"/>
                  </a:cubicBezTo>
                  <a:cubicBezTo>
                    <a:pt x="3240" y="13292"/>
                    <a:pt x="3240" y="13292"/>
                    <a:pt x="3240" y="13292"/>
                  </a:cubicBezTo>
                  <a:cubicBezTo>
                    <a:pt x="3240" y="13708"/>
                    <a:pt x="3240" y="13708"/>
                    <a:pt x="3240" y="14123"/>
                  </a:cubicBezTo>
                  <a:cubicBezTo>
                    <a:pt x="3240" y="14123"/>
                    <a:pt x="3240" y="14123"/>
                    <a:pt x="3240" y="14123"/>
                  </a:cubicBezTo>
                  <a:cubicBezTo>
                    <a:pt x="2700" y="14123"/>
                    <a:pt x="2700" y="14538"/>
                    <a:pt x="2700" y="14538"/>
                  </a:cubicBezTo>
                  <a:cubicBezTo>
                    <a:pt x="2700" y="14538"/>
                    <a:pt x="2700" y="14538"/>
                    <a:pt x="2700" y="14538"/>
                  </a:cubicBezTo>
                  <a:cubicBezTo>
                    <a:pt x="2700" y="14538"/>
                    <a:pt x="2700" y="14538"/>
                    <a:pt x="2700" y="14538"/>
                  </a:cubicBezTo>
                  <a:cubicBezTo>
                    <a:pt x="2160" y="14954"/>
                    <a:pt x="2160" y="14954"/>
                    <a:pt x="2160" y="14954"/>
                  </a:cubicBezTo>
                  <a:cubicBezTo>
                    <a:pt x="2160" y="14954"/>
                    <a:pt x="2160" y="14954"/>
                    <a:pt x="2160" y="14954"/>
                  </a:cubicBezTo>
                  <a:cubicBezTo>
                    <a:pt x="2160" y="14954"/>
                    <a:pt x="2160" y="14954"/>
                    <a:pt x="2160" y="14954"/>
                  </a:cubicBezTo>
                  <a:cubicBezTo>
                    <a:pt x="1620" y="14954"/>
                    <a:pt x="1620" y="14954"/>
                    <a:pt x="1620" y="14954"/>
                  </a:cubicBezTo>
                  <a:cubicBezTo>
                    <a:pt x="1620" y="14954"/>
                    <a:pt x="1080" y="15369"/>
                    <a:pt x="1080" y="15785"/>
                  </a:cubicBezTo>
                  <a:cubicBezTo>
                    <a:pt x="1080" y="15785"/>
                    <a:pt x="1080" y="15785"/>
                    <a:pt x="1080" y="16200"/>
                  </a:cubicBezTo>
                  <a:cubicBezTo>
                    <a:pt x="1080" y="16200"/>
                    <a:pt x="1620" y="16200"/>
                    <a:pt x="1620" y="16200"/>
                  </a:cubicBezTo>
                  <a:cubicBezTo>
                    <a:pt x="1620" y="16615"/>
                    <a:pt x="2160" y="16615"/>
                    <a:pt x="2160" y="17031"/>
                  </a:cubicBezTo>
                  <a:cubicBezTo>
                    <a:pt x="2160" y="17031"/>
                    <a:pt x="2700" y="17446"/>
                    <a:pt x="2700" y="17446"/>
                  </a:cubicBezTo>
                  <a:cubicBezTo>
                    <a:pt x="3240" y="17862"/>
                    <a:pt x="3240" y="17862"/>
                    <a:pt x="3780" y="18277"/>
                  </a:cubicBezTo>
                  <a:cubicBezTo>
                    <a:pt x="3780" y="18277"/>
                    <a:pt x="3780" y="18692"/>
                    <a:pt x="4320" y="18692"/>
                  </a:cubicBezTo>
                  <a:cubicBezTo>
                    <a:pt x="4320" y="18692"/>
                    <a:pt x="4320" y="19108"/>
                    <a:pt x="4860" y="19108"/>
                  </a:cubicBezTo>
                  <a:cubicBezTo>
                    <a:pt x="4860" y="19108"/>
                    <a:pt x="5400" y="19523"/>
                    <a:pt x="6480" y="1993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8983" name="Group 8983"/>
          <p:cNvGrpSpPr/>
          <p:nvPr/>
        </p:nvGrpSpPr>
        <p:grpSpPr>
          <a:xfrm>
            <a:off x="6412412" y="1603724"/>
            <a:ext cx="1860053" cy="1353798"/>
            <a:chOff x="0" y="0"/>
            <a:chExt cx="1860051" cy="1353797"/>
          </a:xfrm>
        </p:grpSpPr>
        <p:sp>
          <p:nvSpPr>
            <p:cNvPr id="8941" name="Shape 8941"/>
            <p:cNvSpPr/>
            <p:nvPr/>
          </p:nvSpPr>
          <p:spPr>
            <a:xfrm>
              <a:off x="1124113" y="782731"/>
              <a:ext cx="37224" cy="478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4596"/>
                  </a:moveTo>
                  <a:cubicBezTo>
                    <a:pt x="3600" y="5055"/>
                    <a:pt x="4800" y="5974"/>
                    <a:pt x="4800" y="6894"/>
                  </a:cubicBezTo>
                  <a:cubicBezTo>
                    <a:pt x="4800" y="8272"/>
                    <a:pt x="3000" y="9191"/>
                    <a:pt x="1200" y="8732"/>
                  </a:cubicBezTo>
                  <a:cubicBezTo>
                    <a:pt x="1200" y="9191"/>
                    <a:pt x="1200" y="10570"/>
                    <a:pt x="2400" y="12409"/>
                  </a:cubicBezTo>
                  <a:cubicBezTo>
                    <a:pt x="3600" y="13787"/>
                    <a:pt x="2400" y="16085"/>
                    <a:pt x="1200" y="17004"/>
                  </a:cubicBezTo>
                  <a:cubicBezTo>
                    <a:pt x="600" y="17464"/>
                    <a:pt x="0" y="18383"/>
                    <a:pt x="0" y="18383"/>
                  </a:cubicBezTo>
                  <a:cubicBezTo>
                    <a:pt x="1200" y="19302"/>
                    <a:pt x="1200" y="20681"/>
                    <a:pt x="1200" y="21140"/>
                  </a:cubicBezTo>
                  <a:cubicBezTo>
                    <a:pt x="1200" y="21600"/>
                    <a:pt x="1200" y="21600"/>
                    <a:pt x="1200" y="21600"/>
                  </a:cubicBezTo>
                  <a:cubicBezTo>
                    <a:pt x="1200" y="21600"/>
                    <a:pt x="1200" y="21600"/>
                    <a:pt x="1200" y="21600"/>
                  </a:cubicBezTo>
                  <a:cubicBezTo>
                    <a:pt x="3600" y="21600"/>
                    <a:pt x="9600" y="20681"/>
                    <a:pt x="12000" y="18383"/>
                  </a:cubicBezTo>
                  <a:cubicBezTo>
                    <a:pt x="14400" y="16545"/>
                    <a:pt x="16200" y="16085"/>
                    <a:pt x="18000" y="16085"/>
                  </a:cubicBezTo>
                  <a:cubicBezTo>
                    <a:pt x="18600" y="16085"/>
                    <a:pt x="19200" y="16085"/>
                    <a:pt x="19800" y="16085"/>
                  </a:cubicBezTo>
                  <a:cubicBezTo>
                    <a:pt x="19800" y="16085"/>
                    <a:pt x="19800" y="16085"/>
                    <a:pt x="19800" y="16085"/>
                  </a:cubicBezTo>
                  <a:cubicBezTo>
                    <a:pt x="20400" y="16085"/>
                    <a:pt x="21000" y="16085"/>
                    <a:pt x="21600" y="15626"/>
                  </a:cubicBezTo>
                  <a:cubicBezTo>
                    <a:pt x="21600" y="15626"/>
                    <a:pt x="21600" y="15626"/>
                    <a:pt x="21600" y="15166"/>
                  </a:cubicBezTo>
                  <a:cubicBezTo>
                    <a:pt x="20400" y="13787"/>
                    <a:pt x="19200" y="11030"/>
                    <a:pt x="19200" y="7353"/>
                  </a:cubicBezTo>
                  <a:cubicBezTo>
                    <a:pt x="19800" y="5974"/>
                    <a:pt x="17400" y="3217"/>
                    <a:pt x="13200" y="0"/>
                  </a:cubicBezTo>
                  <a:cubicBezTo>
                    <a:pt x="13200" y="0"/>
                    <a:pt x="13200" y="0"/>
                    <a:pt x="13200" y="0"/>
                  </a:cubicBezTo>
                  <a:cubicBezTo>
                    <a:pt x="13200" y="0"/>
                    <a:pt x="13200" y="0"/>
                    <a:pt x="13200" y="0"/>
                  </a:cubicBezTo>
                  <a:cubicBezTo>
                    <a:pt x="13200" y="0"/>
                    <a:pt x="12600" y="0"/>
                    <a:pt x="12600" y="0"/>
                  </a:cubicBezTo>
                  <a:cubicBezTo>
                    <a:pt x="12600" y="460"/>
                    <a:pt x="12000" y="460"/>
                    <a:pt x="12000" y="460"/>
                  </a:cubicBezTo>
                  <a:cubicBezTo>
                    <a:pt x="12000" y="460"/>
                    <a:pt x="11400" y="460"/>
                    <a:pt x="11400" y="460"/>
                  </a:cubicBezTo>
                  <a:cubicBezTo>
                    <a:pt x="11400" y="460"/>
                    <a:pt x="11400" y="460"/>
                    <a:pt x="11400" y="460"/>
                  </a:cubicBezTo>
                  <a:cubicBezTo>
                    <a:pt x="10800" y="460"/>
                    <a:pt x="10200" y="460"/>
                    <a:pt x="10200" y="460"/>
                  </a:cubicBezTo>
                  <a:cubicBezTo>
                    <a:pt x="6000" y="460"/>
                    <a:pt x="4800" y="919"/>
                    <a:pt x="4800" y="1379"/>
                  </a:cubicBezTo>
                  <a:cubicBezTo>
                    <a:pt x="4200" y="1838"/>
                    <a:pt x="3600" y="1838"/>
                    <a:pt x="3000" y="2298"/>
                  </a:cubicBezTo>
                  <a:cubicBezTo>
                    <a:pt x="2400" y="2757"/>
                    <a:pt x="1800" y="2757"/>
                    <a:pt x="1800" y="3217"/>
                  </a:cubicBezTo>
                  <a:cubicBezTo>
                    <a:pt x="1800" y="3217"/>
                    <a:pt x="1200" y="3217"/>
                    <a:pt x="1200" y="3217"/>
                  </a:cubicBezTo>
                  <a:cubicBezTo>
                    <a:pt x="1800" y="3677"/>
                    <a:pt x="1800" y="3677"/>
                    <a:pt x="1800" y="3677"/>
                  </a:cubicBezTo>
                  <a:cubicBezTo>
                    <a:pt x="1800" y="4136"/>
                    <a:pt x="1800" y="4596"/>
                    <a:pt x="2400" y="459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42" name="Shape 8942"/>
            <p:cNvSpPr/>
            <p:nvPr/>
          </p:nvSpPr>
          <p:spPr>
            <a:xfrm>
              <a:off x="694461" y="938001"/>
              <a:ext cx="41478" cy="499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660" y="15869"/>
                  </a:moveTo>
                  <a:cubicBezTo>
                    <a:pt x="15660" y="15429"/>
                    <a:pt x="15120" y="15429"/>
                    <a:pt x="15120" y="14988"/>
                  </a:cubicBezTo>
                  <a:cubicBezTo>
                    <a:pt x="15120" y="14988"/>
                    <a:pt x="15120" y="14988"/>
                    <a:pt x="15120" y="14988"/>
                  </a:cubicBezTo>
                  <a:cubicBezTo>
                    <a:pt x="15120" y="14547"/>
                    <a:pt x="15120" y="14547"/>
                    <a:pt x="15120" y="14106"/>
                  </a:cubicBezTo>
                  <a:cubicBezTo>
                    <a:pt x="15120" y="14106"/>
                    <a:pt x="15120" y="14106"/>
                    <a:pt x="15120" y="14106"/>
                  </a:cubicBezTo>
                  <a:cubicBezTo>
                    <a:pt x="15120" y="13665"/>
                    <a:pt x="15120" y="13224"/>
                    <a:pt x="15120" y="13224"/>
                  </a:cubicBezTo>
                  <a:cubicBezTo>
                    <a:pt x="15120" y="11461"/>
                    <a:pt x="16200" y="10139"/>
                    <a:pt x="17820" y="10139"/>
                  </a:cubicBezTo>
                  <a:cubicBezTo>
                    <a:pt x="19440" y="10139"/>
                    <a:pt x="21600" y="7053"/>
                    <a:pt x="21600" y="6171"/>
                  </a:cubicBezTo>
                  <a:cubicBezTo>
                    <a:pt x="21060" y="5731"/>
                    <a:pt x="19440" y="5731"/>
                    <a:pt x="18360" y="5731"/>
                  </a:cubicBezTo>
                  <a:cubicBezTo>
                    <a:pt x="16200" y="5731"/>
                    <a:pt x="11340" y="6171"/>
                    <a:pt x="11340" y="6171"/>
                  </a:cubicBezTo>
                  <a:cubicBezTo>
                    <a:pt x="11340" y="6171"/>
                    <a:pt x="11340" y="6171"/>
                    <a:pt x="11340" y="6171"/>
                  </a:cubicBezTo>
                  <a:cubicBezTo>
                    <a:pt x="10800" y="5731"/>
                    <a:pt x="10800" y="5731"/>
                    <a:pt x="10800" y="5731"/>
                  </a:cubicBezTo>
                  <a:cubicBezTo>
                    <a:pt x="10800" y="5731"/>
                    <a:pt x="7560" y="4849"/>
                    <a:pt x="7560" y="2645"/>
                  </a:cubicBezTo>
                  <a:cubicBezTo>
                    <a:pt x="7560" y="1763"/>
                    <a:pt x="7020" y="882"/>
                    <a:pt x="4320" y="882"/>
                  </a:cubicBezTo>
                  <a:cubicBezTo>
                    <a:pt x="2700" y="882"/>
                    <a:pt x="2160" y="441"/>
                    <a:pt x="1620" y="0"/>
                  </a:cubicBezTo>
                  <a:cubicBezTo>
                    <a:pt x="1080" y="0"/>
                    <a:pt x="1080" y="0"/>
                    <a:pt x="1080" y="0"/>
                  </a:cubicBezTo>
                  <a:cubicBezTo>
                    <a:pt x="1080" y="0"/>
                    <a:pt x="540" y="0"/>
                    <a:pt x="0" y="441"/>
                  </a:cubicBezTo>
                  <a:cubicBezTo>
                    <a:pt x="0" y="882"/>
                    <a:pt x="0" y="882"/>
                    <a:pt x="0" y="882"/>
                  </a:cubicBezTo>
                  <a:cubicBezTo>
                    <a:pt x="0" y="1322"/>
                    <a:pt x="1080" y="1322"/>
                    <a:pt x="1620" y="1763"/>
                  </a:cubicBezTo>
                  <a:cubicBezTo>
                    <a:pt x="2700" y="2204"/>
                    <a:pt x="4860" y="3086"/>
                    <a:pt x="4320" y="4408"/>
                  </a:cubicBezTo>
                  <a:cubicBezTo>
                    <a:pt x="3780" y="5731"/>
                    <a:pt x="2700" y="6171"/>
                    <a:pt x="1620" y="6171"/>
                  </a:cubicBezTo>
                  <a:cubicBezTo>
                    <a:pt x="1620" y="6171"/>
                    <a:pt x="1080" y="6171"/>
                    <a:pt x="1080" y="6171"/>
                  </a:cubicBezTo>
                  <a:cubicBezTo>
                    <a:pt x="540" y="7935"/>
                    <a:pt x="1620" y="11461"/>
                    <a:pt x="2700" y="13224"/>
                  </a:cubicBezTo>
                  <a:cubicBezTo>
                    <a:pt x="2700" y="13665"/>
                    <a:pt x="2700" y="13665"/>
                    <a:pt x="2700" y="14106"/>
                  </a:cubicBezTo>
                  <a:cubicBezTo>
                    <a:pt x="2700" y="14106"/>
                    <a:pt x="2700" y="14106"/>
                    <a:pt x="2700" y="14547"/>
                  </a:cubicBezTo>
                  <a:cubicBezTo>
                    <a:pt x="3240" y="14547"/>
                    <a:pt x="3240" y="14547"/>
                    <a:pt x="3240" y="14988"/>
                  </a:cubicBezTo>
                  <a:cubicBezTo>
                    <a:pt x="3240" y="14988"/>
                    <a:pt x="3240" y="15429"/>
                    <a:pt x="3240" y="15429"/>
                  </a:cubicBezTo>
                  <a:cubicBezTo>
                    <a:pt x="3240" y="15429"/>
                    <a:pt x="3240" y="15869"/>
                    <a:pt x="3240" y="15869"/>
                  </a:cubicBezTo>
                  <a:cubicBezTo>
                    <a:pt x="3780" y="16310"/>
                    <a:pt x="3780" y="16310"/>
                    <a:pt x="3780" y="16310"/>
                  </a:cubicBezTo>
                  <a:cubicBezTo>
                    <a:pt x="3780" y="16751"/>
                    <a:pt x="3780" y="16751"/>
                    <a:pt x="3780" y="17192"/>
                  </a:cubicBezTo>
                  <a:cubicBezTo>
                    <a:pt x="3780" y="17192"/>
                    <a:pt x="3780" y="17633"/>
                    <a:pt x="3780" y="17633"/>
                  </a:cubicBezTo>
                  <a:cubicBezTo>
                    <a:pt x="3780" y="18073"/>
                    <a:pt x="4320" y="18073"/>
                    <a:pt x="4320" y="18514"/>
                  </a:cubicBezTo>
                  <a:cubicBezTo>
                    <a:pt x="4320" y="18514"/>
                    <a:pt x="4320" y="18955"/>
                    <a:pt x="4320" y="18955"/>
                  </a:cubicBezTo>
                  <a:cubicBezTo>
                    <a:pt x="4320" y="18955"/>
                    <a:pt x="4320" y="19396"/>
                    <a:pt x="4320" y="19837"/>
                  </a:cubicBezTo>
                  <a:cubicBezTo>
                    <a:pt x="4320" y="19837"/>
                    <a:pt x="4320" y="19837"/>
                    <a:pt x="4320" y="20278"/>
                  </a:cubicBezTo>
                  <a:cubicBezTo>
                    <a:pt x="4320" y="20718"/>
                    <a:pt x="4320" y="20718"/>
                    <a:pt x="4320" y="21159"/>
                  </a:cubicBezTo>
                  <a:cubicBezTo>
                    <a:pt x="4860" y="21159"/>
                    <a:pt x="4860" y="21600"/>
                    <a:pt x="4860" y="21600"/>
                  </a:cubicBezTo>
                  <a:cubicBezTo>
                    <a:pt x="4860" y="21600"/>
                    <a:pt x="4860" y="21600"/>
                    <a:pt x="4860" y="21600"/>
                  </a:cubicBezTo>
                  <a:cubicBezTo>
                    <a:pt x="4860" y="21600"/>
                    <a:pt x="4860" y="21600"/>
                    <a:pt x="4860" y="21600"/>
                  </a:cubicBezTo>
                  <a:cubicBezTo>
                    <a:pt x="5940" y="21159"/>
                    <a:pt x="6480" y="21159"/>
                    <a:pt x="7560" y="21159"/>
                  </a:cubicBezTo>
                  <a:cubicBezTo>
                    <a:pt x="10260" y="21159"/>
                    <a:pt x="11340" y="20718"/>
                    <a:pt x="11340" y="19837"/>
                  </a:cubicBezTo>
                  <a:cubicBezTo>
                    <a:pt x="11880" y="17633"/>
                    <a:pt x="14040" y="16310"/>
                    <a:pt x="16200" y="16751"/>
                  </a:cubicBezTo>
                  <a:cubicBezTo>
                    <a:pt x="16200" y="16751"/>
                    <a:pt x="16200" y="16751"/>
                    <a:pt x="16200" y="16310"/>
                  </a:cubicBezTo>
                  <a:cubicBezTo>
                    <a:pt x="15660" y="16310"/>
                    <a:pt x="15660" y="16310"/>
                    <a:pt x="15660" y="15869"/>
                  </a:cubicBezTo>
                  <a:cubicBezTo>
                    <a:pt x="15660" y="15869"/>
                    <a:pt x="15660" y="15869"/>
                    <a:pt x="15660" y="1586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43" name="Shape 8943"/>
            <p:cNvSpPr/>
            <p:nvPr/>
          </p:nvSpPr>
          <p:spPr>
            <a:xfrm>
              <a:off x="726397" y="970970"/>
              <a:ext cx="12701" cy="265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11631"/>
                  </a:moveTo>
                  <a:cubicBezTo>
                    <a:pt x="19636" y="10800"/>
                    <a:pt x="19636" y="9969"/>
                    <a:pt x="19636" y="9138"/>
                  </a:cubicBezTo>
                  <a:cubicBezTo>
                    <a:pt x="19636" y="8308"/>
                    <a:pt x="19636" y="8308"/>
                    <a:pt x="19636" y="7477"/>
                  </a:cubicBezTo>
                  <a:cubicBezTo>
                    <a:pt x="17673" y="5815"/>
                    <a:pt x="17673" y="3323"/>
                    <a:pt x="15709" y="1662"/>
                  </a:cubicBezTo>
                  <a:cubicBezTo>
                    <a:pt x="15709" y="831"/>
                    <a:pt x="15709" y="831"/>
                    <a:pt x="15709" y="0"/>
                  </a:cubicBezTo>
                  <a:cubicBezTo>
                    <a:pt x="15709" y="0"/>
                    <a:pt x="15709" y="831"/>
                    <a:pt x="13745" y="831"/>
                  </a:cubicBezTo>
                  <a:cubicBezTo>
                    <a:pt x="11782" y="3323"/>
                    <a:pt x="7855" y="5815"/>
                    <a:pt x="1964" y="5815"/>
                  </a:cubicBezTo>
                  <a:cubicBezTo>
                    <a:pt x="0" y="5815"/>
                    <a:pt x="0" y="5815"/>
                    <a:pt x="0" y="5815"/>
                  </a:cubicBezTo>
                  <a:cubicBezTo>
                    <a:pt x="5891" y="9138"/>
                    <a:pt x="11782" y="15785"/>
                    <a:pt x="11782" y="19108"/>
                  </a:cubicBezTo>
                  <a:cubicBezTo>
                    <a:pt x="11782" y="19938"/>
                    <a:pt x="11782" y="20769"/>
                    <a:pt x="13745" y="21600"/>
                  </a:cubicBezTo>
                  <a:cubicBezTo>
                    <a:pt x="13745" y="20769"/>
                    <a:pt x="15709" y="20769"/>
                    <a:pt x="15709" y="20769"/>
                  </a:cubicBezTo>
                  <a:cubicBezTo>
                    <a:pt x="15709" y="19938"/>
                    <a:pt x="15709" y="19938"/>
                    <a:pt x="15709" y="19938"/>
                  </a:cubicBezTo>
                  <a:cubicBezTo>
                    <a:pt x="17673" y="18277"/>
                    <a:pt x="19636" y="16615"/>
                    <a:pt x="21600" y="14954"/>
                  </a:cubicBezTo>
                  <a:cubicBezTo>
                    <a:pt x="21600" y="14123"/>
                    <a:pt x="21600" y="13292"/>
                    <a:pt x="19636" y="12462"/>
                  </a:cubicBezTo>
                  <a:cubicBezTo>
                    <a:pt x="19636" y="11631"/>
                    <a:pt x="19636" y="11631"/>
                    <a:pt x="19636" y="1163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44" name="Shape 8944"/>
            <p:cNvSpPr/>
            <p:nvPr/>
          </p:nvSpPr>
          <p:spPr>
            <a:xfrm>
              <a:off x="472191" y="821017"/>
              <a:ext cx="312668" cy="3307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4" y="10734"/>
                  </a:moveTo>
                  <a:cubicBezTo>
                    <a:pt x="18655" y="10667"/>
                    <a:pt x="18655" y="10667"/>
                    <a:pt x="18655" y="10667"/>
                  </a:cubicBezTo>
                  <a:cubicBezTo>
                    <a:pt x="18655" y="10667"/>
                    <a:pt x="18655" y="10601"/>
                    <a:pt x="18655" y="10601"/>
                  </a:cubicBezTo>
                  <a:cubicBezTo>
                    <a:pt x="18655" y="10601"/>
                    <a:pt x="18655" y="10535"/>
                    <a:pt x="18655" y="10535"/>
                  </a:cubicBezTo>
                  <a:cubicBezTo>
                    <a:pt x="18655" y="10336"/>
                    <a:pt x="18655" y="10204"/>
                    <a:pt x="18725" y="10071"/>
                  </a:cubicBezTo>
                  <a:cubicBezTo>
                    <a:pt x="18795" y="10005"/>
                    <a:pt x="18795" y="9806"/>
                    <a:pt x="18795" y="9674"/>
                  </a:cubicBezTo>
                  <a:cubicBezTo>
                    <a:pt x="18795" y="9475"/>
                    <a:pt x="18865" y="9276"/>
                    <a:pt x="19005" y="9276"/>
                  </a:cubicBezTo>
                  <a:cubicBezTo>
                    <a:pt x="19075" y="9276"/>
                    <a:pt x="19075" y="9276"/>
                    <a:pt x="19216" y="9342"/>
                  </a:cubicBezTo>
                  <a:cubicBezTo>
                    <a:pt x="19286" y="9342"/>
                    <a:pt x="19426" y="9342"/>
                    <a:pt x="19496" y="9342"/>
                  </a:cubicBezTo>
                  <a:cubicBezTo>
                    <a:pt x="19496" y="9276"/>
                    <a:pt x="19566" y="9210"/>
                    <a:pt x="19636" y="9077"/>
                  </a:cubicBezTo>
                  <a:cubicBezTo>
                    <a:pt x="19706" y="8879"/>
                    <a:pt x="19777" y="8680"/>
                    <a:pt x="19777" y="8547"/>
                  </a:cubicBezTo>
                  <a:cubicBezTo>
                    <a:pt x="19706" y="8348"/>
                    <a:pt x="19847" y="8216"/>
                    <a:pt x="19917" y="8017"/>
                  </a:cubicBezTo>
                  <a:cubicBezTo>
                    <a:pt x="19917" y="7885"/>
                    <a:pt x="19987" y="7752"/>
                    <a:pt x="19987" y="7620"/>
                  </a:cubicBezTo>
                  <a:cubicBezTo>
                    <a:pt x="19987" y="7288"/>
                    <a:pt x="20197" y="7156"/>
                    <a:pt x="20408" y="7023"/>
                  </a:cubicBezTo>
                  <a:cubicBezTo>
                    <a:pt x="20478" y="7023"/>
                    <a:pt x="20548" y="6957"/>
                    <a:pt x="20548" y="6891"/>
                  </a:cubicBezTo>
                  <a:cubicBezTo>
                    <a:pt x="20688" y="6825"/>
                    <a:pt x="21039" y="6560"/>
                    <a:pt x="21249" y="6560"/>
                  </a:cubicBezTo>
                  <a:cubicBezTo>
                    <a:pt x="21319" y="6560"/>
                    <a:pt x="21390" y="6626"/>
                    <a:pt x="21460" y="6692"/>
                  </a:cubicBezTo>
                  <a:cubicBezTo>
                    <a:pt x="21460" y="6692"/>
                    <a:pt x="21460" y="6692"/>
                    <a:pt x="21460" y="6758"/>
                  </a:cubicBezTo>
                  <a:cubicBezTo>
                    <a:pt x="21390" y="6560"/>
                    <a:pt x="21390" y="6427"/>
                    <a:pt x="21390" y="6294"/>
                  </a:cubicBezTo>
                  <a:cubicBezTo>
                    <a:pt x="21390" y="6228"/>
                    <a:pt x="21460" y="6162"/>
                    <a:pt x="21530" y="6162"/>
                  </a:cubicBezTo>
                  <a:cubicBezTo>
                    <a:pt x="21530" y="6162"/>
                    <a:pt x="21530" y="6096"/>
                    <a:pt x="21600" y="6096"/>
                  </a:cubicBezTo>
                  <a:cubicBezTo>
                    <a:pt x="21600" y="6096"/>
                    <a:pt x="21600" y="6096"/>
                    <a:pt x="21600" y="6096"/>
                  </a:cubicBezTo>
                  <a:cubicBezTo>
                    <a:pt x="21600" y="6096"/>
                    <a:pt x="21600" y="6029"/>
                    <a:pt x="21600" y="6029"/>
                  </a:cubicBezTo>
                  <a:cubicBezTo>
                    <a:pt x="21600" y="6029"/>
                    <a:pt x="21600" y="6029"/>
                    <a:pt x="21600" y="6029"/>
                  </a:cubicBezTo>
                  <a:cubicBezTo>
                    <a:pt x="21319" y="5963"/>
                    <a:pt x="21319" y="5963"/>
                    <a:pt x="21319" y="5963"/>
                  </a:cubicBezTo>
                  <a:cubicBezTo>
                    <a:pt x="21460" y="5963"/>
                    <a:pt x="21460" y="5963"/>
                    <a:pt x="21460" y="5963"/>
                  </a:cubicBezTo>
                  <a:cubicBezTo>
                    <a:pt x="21390" y="5897"/>
                    <a:pt x="21319" y="5897"/>
                    <a:pt x="21249" y="5831"/>
                  </a:cubicBezTo>
                  <a:cubicBezTo>
                    <a:pt x="21249" y="5831"/>
                    <a:pt x="21249" y="5831"/>
                    <a:pt x="21249" y="5831"/>
                  </a:cubicBezTo>
                  <a:cubicBezTo>
                    <a:pt x="21249" y="5764"/>
                    <a:pt x="21179" y="5764"/>
                    <a:pt x="21179" y="5698"/>
                  </a:cubicBezTo>
                  <a:cubicBezTo>
                    <a:pt x="21179" y="5632"/>
                    <a:pt x="21109" y="5566"/>
                    <a:pt x="21039" y="5499"/>
                  </a:cubicBezTo>
                  <a:cubicBezTo>
                    <a:pt x="20969" y="5433"/>
                    <a:pt x="20899" y="5301"/>
                    <a:pt x="20899" y="5234"/>
                  </a:cubicBezTo>
                  <a:cubicBezTo>
                    <a:pt x="20829" y="5234"/>
                    <a:pt x="20758" y="5301"/>
                    <a:pt x="20688" y="5301"/>
                  </a:cubicBezTo>
                  <a:cubicBezTo>
                    <a:pt x="20548" y="5433"/>
                    <a:pt x="20408" y="5367"/>
                    <a:pt x="20268" y="5367"/>
                  </a:cubicBezTo>
                  <a:cubicBezTo>
                    <a:pt x="20057" y="5301"/>
                    <a:pt x="19917" y="5301"/>
                    <a:pt x="19706" y="5367"/>
                  </a:cubicBezTo>
                  <a:cubicBezTo>
                    <a:pt x="19566" y="5433"/>
                    <a:pt x="19426" y="5566"/>
                    <a:pt x="19356" y="5632"/>
                  </a:cubicBezTo>
                  <a:cubicBezTo>
                    <a:pt x="19216" y="5764"/>
                    <a:pt x="19145" y="5831"/>
                    <a:pt x="18935" y="5764"/>
                  </a:cubicBezTo>
                  <a:cubicBezTo>
                    <a:pt x="18935" y="5764"/>
                    <a:pt x="18935" y="5831"/>
                    <a:pt x="18935" y="5831"/>
                  </a:cubicBezTo>
                  <a:cubicBezTo>
                    <a:pt x="18865" y="5897"/>
                    <a:pt x="18865" y="5963"/>
                    <a:pt x="18795" y="6029"/>
                  </a:cubicBezTo>
                  <a:cubicBezTo>
                    <a:pt x="18725" y="6096"/>
                    <a:pt x="18655" y="6162"/>
                    <a:pt x="18655" y="6162"/>
                  </a:cubicBezTo>
                  <a:cubicBezTo>
                    <a:pt x="18514" y="6294"/>
                    <a:pt x="18444" y="6427"/>
                    <a:pt x="18304" y="6427"/>
                  </a:cubicBezTo>
                  <a:cubicBezTo>
                    <a:pt x="18304" y="6427"/>
                    <a:pt x="18304" y="6427"/>
                    <a:pt x="18304" y="6427"/>
                  </a:cubicBezTo>
                  <a:cubicBezTo>
                    <a:pt x="18234" y="6427"/>
                    <a:pt x="18234" y="6427"/>
                    <a:pt x="18164" y="6427"/>
                  </a:cubicBezTo>
                  <a:cubicBezTo>
                    <a:pt x="18164" y="6427"/>
                    <a:pt x="18164" y="6427"/>
                    <a:pt x="18164" y="6427"/>
                  </a:cubicBezTo>
                  <a:cubicBezTo>
                    <a:pt x="18164" y="6493"/>
                    <a:pt x="18094" y="6493"/>
                    <a:pt x="18094" y="6493"/>
                  </a:cubicBezTo>
                  <a:cubicBezTo>
                    <a:pt x="18094" y="6493"/>
                    <a:pt x="18094" y="6493"/>
                    <a:pt x="18094" y="6493"/>
                  </a:cubicBezTo>
                  <a:cubicBezTo>
                    <a:pt x="18094" y="6560"/>
                    <a:pt x="18094" y="6626"/>
                    <a:pt x="18164" y="6692"/>
                  </a:cubicBezTo>
                  <a:cubicBezTo>
                    <a:pt x="18164" y="6692"/>
                    <a:pt x="18164" y="6692"/>
                    <a:pt x="18164" y="6758"/>
                  </a:cubicBezTo>
                  <a:cubicBezTo>
                    <a:pt x="18164" y="6758"/>
                    <a:pt x="18164" y="6758"/>
                    <a:pt x="18164" y="6758"/>
                  </a:cubicBezTo>
                  <a:cubicBezTo>
                    <a:pt x="18164" y="6758"/>
                    <a:pt x="18164" y="6825"/>
                    <a:pt x="18164" y="6825"/>
                  </a:cubicBezTo>
                  <a:cubicBezTo>
                    <a:pt x="18164" y="6957"/>
                    <a:pt x="18164" y="7023"/>
                    <a:pt x="18094" y="7156"/>
                  </a:cubicBezTo>
                  <a:cubicBezTo>
                    <a:pt x="18023" y="7288"/>
                    <a:pt x="17813" y="7355"/>
                    <a:pt x="17603" y="7288"/>
                  </a:cubicBezTo>
                  <a:cubicBezTo>
                    <a:pt x="17462" y="7288"/>
                    <a:pt x="17322" y="7288"/>
                    <a:pt x="17252" y="7288"/>
                  </a:cubicBezTo>
                  <a:cubicBezTo>
                    <a:pt x="17182" y="7288"/>
                    <a:pt x="17112" y="7288"/>
                    <a:pt x="17042" y="7288"/>
                  </a:cubicBezTo>
                  <a:cubicBezTo>
                    <a:pt x="17042" y="7288"/>
                    <a:pt x="17042" y="7355"/>
                    <a:pt x="17042" y="7355"/>
                  </a:cubicBezTo>
                  <a:cubicBezTo>
                    <a:pt x="17042" y="7355"/>
                    <a:pt x="16971" y="7288"/>
                    <a:pt x="16971" y="7288"/>
                  </a:cubicBezTo>
                  <a:cubicBezTo>
                    <a:pt x="16971" y="7288"/>
                    <a:pt x="16971" y="7288"/>
                    <a:pt x="16901" y="7288"/>
                  </a:cubicBezTo>
                  <a:cubicBezTo>
                    <a:pt x="16831" y="7288"/>
                    <a:pt x="16761" y="7288"/>
                    <a:pt x="16691" y="7288"/>
                  </a:cubicBezTo>
                  <a:cubicBezTo>
                    <a:pt x="16621" y="7222"/>
                    <a:pt x="16551" y="7222"/>
                    <a:pt x="16481" y="7222"/>
                  </a:cubicBezTo>
                  <a:cubicBezTo>
                    <a:pt x="16340" y="7288"/>
                    <a:pt x="16130" y="7222"/>
                    <a:pt x="16060" y="7156"/>
                  </a:cubicBezTo>
                  <a:cubicBezTo>
                    <a:pt x="15990" y="7156"/>
                    <a:pt x="15990" y="7156"/>
                    <a:pt x="15919" y="7090"/>
                  </a:cubicBezTo>
                  <a:cubicBezTo>
                    <a:pt x="15919" y="7156"/>
                    <a:pt x="15919" y="7156"/>
                    <a:pt x="15919" y="7156"/>
                  </a:cubicBezTo>
                  <a:cubicBezTo>
                    <a:pt x="15849" y="7156"/>
                    <a:pt x="15849" y="7090"/>
                    <a:pt x="15849" y="7090"/>
                  </a:cubicBezTo>
                  <a:cubicBezTo>
                    <a:pt x="15849" y="7090"/>
                    <a:pt x="15779" y="7090"/>
                    <a:pt x="15779" y="7090"/>
                  </a:cubicBezTo>
                  <a:cubicBezTo>
                    <a:pt x="15779" y="7090"/>
                    <a:pt x="15779" y="7090"/>
                    <a:pt x="15709" y="7090"/>
                  </a:cubicBezTo>
                  <a:cubicBezTo>
                    <a:pt x="15709" y="7090"/>
                    <a:pt x="15709" y="7090"/>
                    <a:pt x="15709" y="7090"/>
                  </a:cubicBezTo>
                  <a:cubicBezTo>
                    <a:pt x="15709" y="7023"/>
                    <a:pt x="15709" y="7023"/>
                    <a:pt x="15709" y="7023"/>
                  </a:cubicBezTo>
                  <a:cubicBezTo>
                    <a:pt x="15709" y="7090"/>
                    <a:pt x="15709" y="7090"/>
                    <a:pt x="15709" y="7090"/>
                  </a:cubicBezTo>
                  <a:cubicBezTo>
                    <a:pt x="15569" y="6891"/>
                    <a:pt x="15569" y="6891"/>
                    <a:pt x="15569" y="6891"/>
                  </a:cubicBezTo>
                  <a:cubicBezTo>
                    <a:pt x="15569" y="6891"/>
                    <a:pt x="15569" y="6891"/>
                    <a:pt x="15569" y="6891"/>
                  </a:cubicBezTo>
                  <a:cubicBezTo>
                    <a:pt x="15569" y="6891"/>
                    <a:pt x="15569" y="6891"/>
                    <a:pt x="15569" y="6891"/>
                  </a:cubicBezTo>
                  <a:cubicBezTo>
                    <a:pt x="15569" y="6891"/>
                    <a:pt x="15569" y="6891"/>
                    <a:pt x="15569" y="6891"/>
                  </a:cubicBezTo>
                  <a:cubicBezTo>
                    <a:pt x="15569" y="6825"/>
                    <a:pt x="15569" y="6825"/>
                    <a:pt x="15569" y="6825"/>
                  </a:cubicBezTo>
                  <a:cubicBezTo>
                    <a:pt x="15569" y="6825"/>
                    <a:pt x="15569" y="6825"/>
                    <a:pt x="15569" y="6825"/>
                  </a:cubicBezTo>
                  <a:cubicBezTo>
                    <a:pt x="15569" y="6825"/>
                    <a:pt x="15569" y="6758"/>
                    <a:pt x="15569" y="6758"/>
                  </a:cubicBezTo>
                  <a:cubicBezTo>
                    <a:pt x="15569" y="6758"/>
                    <a:pt x="15569" y="6758"/>
                    <a:pt x="15569" y="6758"/>
                  </a:cubicBezTo>
                  <a:cubicBezTo>
                    <a:pt x="15499" y="6692"/>
                    <a:pt x="15499" y="6692"/>
                    <a:pt x="15499" y="6626"/>
                  </a:cubicBezTo>
                  <a:cubicBezTo>
                    <a:pt x="15499" y="6626"/>
                    <a:pt x="15499" y="6626"/>
                    <a:pt x="15499" y="6626"/>
                  </a:cubicBezTo>
                  <a:cubicBezTo>
                    <a:pt x="15499" y="6560"/>
                    <a:pt x="15499" y="6493"/>
                    <a:pt x="15569" y="6427"/>
                  </a:cubicBezTo>
                  <a:cubicBezTo>
                    <a:pt x="15569" y="6427"/>
                    <a:pt x="15569" y="6427"/>
                    <a:pt x="15569" y="6427"/>
                  </a:cubicBezTo>
                  <a:cubicBezTo>
                    <a:pt x="15569" y="6361"/>
                    <a:pt x="15499" y="6294"/>
                    <a:pt x="15499" y="6228"/>
                  </a:cubicBezTo>
                  <a:cubicBezTo>
                    <a:pt x="15429" y="6294"/>
                    <a:pt x="15358" y="6294"/>
                    <a:pt x="15288" y="6361"/>
                  </a:cubicBezTo>
                  <a:cubicBezTo>
                    <a:pt x="15288" y="6361"/>
                    <a:pt x="15288" y="6361"/>
                    <a:pt x="15288" y="6361"/>
                  </a:cubicBezTo>
                  <a:cubicBezTo>
                    <a:pt x="15288" y="6361"/>
                    <a:pt x="15288" y="6361"/>
                    <a:pt x="15288" y="6361"/>
                  </a:cubicBezTo>
                  <a:cubicBezTo>
                    <a:pt x="15288" y="6427"/>
                    <a:pt x="15218" y="6427"/>
                    <a:pt x="15218" y="6493"/>
                  </a:cubicBezTo>
                  <a:cubicBezTo>
                    <a:pt x="15218" y="6560"/>
                    <a:pt x="15288" y="6626"/>
                    <a:pt x="15288" y="6692"/>
                  </a:cubicBezTo>
                  <a:cubicBezTo>
                    <a:pt x="15288" y="6891"/>
                    <a:pt x="15358" y="7156"/>
                    <a:pt x="15148" y="7355"/>
                  </a:cubicBezTo>
                  <a:cubicBezTo>
                    <a:pt x="15008" y="7487"/>
                    <a:pt x="14447" y="7553"/>
                    <a:pt x="14166" y="7553"/>
                  </a:cubicBezTo>
                  <a:cubicBezTo>
                    <a:pt x="14096" y="7553"/>
                    <a:pt x="14026" y="7553"/>
                    <a:pt x="13956" y="7553"/>
                  </a:cubicBezTo>
                  <a:cubicBezTo>
                    <a:pt x="13745" y="7553"/>
                    <a:pt x="13675" y="7487"/>
                    <a:pt x="13605" y="7421"/>
                  </a:cubicBezTo>
                  <a:cubicBezTo>
                    <a:pt x="13535" y="7421"/>
                    <a:pt x="13325" y="7355"/>
                    <a:pt x="13184" y="7288"/>
                  </a:cubicBezTo>
                  <a:cubicBezTo>
                    <a:pt x="12834" y="7222"/>
                    <a:pt x="12553" y="7156"/>
                    <a:pt x="12553" y="6957"/>
                  </a:cubicBezTo>
                  <a:cubicBezTo>
                    <a:pt x="12483" y="6891"/>
                    <a:pt x="12343" y="6692"/>
                    <a:pt x="12273" y="6692"/>
                  </a:cubicBezTo>
                  <a:cubicBezTo>
                    <a:pt x="12203" y="6692"/>
                    <a:pt x="12062" y="6692"/>
                    <a:pt x="11992" y="6758"/>
                  </a:cubicBezTo>
                  <a:cubicBezTo>
                    <a:pt x="11782" y="6825"/>
                    <a:pt x="11501" y="6891"/>
                    <a:pt x="11431" y="6758"/>
                  </a:cubicBezTo>
                  <a:cubicBezTo>
                    <a:pt x="11361" y="6758"/>
                    <a:pt x="11361" y="6758"/>
                    <a:pt x="11361" y="6758"/>
                  </a:cubicBezTo>
                  <a:cubicBezTo>
                    <a:pt x="11291" y="6692"/>
                    <a:pt x="11081" y="6560"/>
                    <a:pt x="10940" y="6493"/>
                  </a:cubicBezTo>
                  <a:cubicBezTo>
                    <a:pt x="10870" y="6493"/>
                    <a:pt x="10870" y="6427"/>
                    <a:pt x="10800" y="6427"/>
                  </a:cubicBezTo>
                  <a:cubicBezTo>
                    <a:pt x="10660" y="6427"/>
                    <a:pt x="10169" y="6294"/>
                    <a:pt x="10099" y="6096"/>
                  </a:cubicBezTo>
                  <a:cubicBezTo>
                    <a:pt x="10099" y="6029"/>
                    <a:pt x="9958" y="6029"/>
                    <a:pt x="9888" y="5963"/>
                  </a:cubicBezTo>
                  <a:cubicBezTo>
                    <a:pt x="9748" y="5963"/>
                    <a:pt x="9608" y="5897"/>
                    <a:pt x="9538" y="5831"/>
                  </a:cubicBezTo>
                  <a:cubicBezTo>
                    <a:pt x="9468" y="5764"/>
                    <a:pt x="9397" y="5764"/>
                    <a:pt x="9397" y="5698"/>
                  </a:cubicBezTo>
                  <a:cubicBezTo>
                    <a:pt x="9257" y="5698"/>
                    <a:pt x="9047" y="5632"/>
                    <a:pt x="9047" y="5433"/>
                  </a:cubicBezTo>
                  <a:cubicBezTo>
                    <a:pt x="9047" y="5367"/>
                    <a:pt x="9117" y="5234"/>
                    <a:pt x="9117" y="5168"/>
                  </a:cubicBezTo>
                  <a:cubicBezTo>
                    <a:pt x="9187" y="5036"/>
                    <a:pt x="9187" y="4969"/>
                    <a:pt x="9187" y="4837"/>
                  </a:cubicBezTo>
                  <a:cubicBezTo>
                    <a:pt x="9187" y="4704"/>
                    <a:pt x="9327" y="4572"/>
                    <a:pt x="9468" y="4506"/>
                  </a:cubicBezTo>
                  <a:cubicBezTo>
                    <a:pt x="9468" y="4439"/>
                    <a:pt x="9468" y="4439"/>
                    <a:pt x="9538" y="4439"/>
                  </a:cubicBezTo>
                  <a:cubicBezTo>
                    <a:pt x="9538" y="4439"/>
                    <a:pt x="9538" y="4439"/>
                    <a:pt x="9538" y="4439"/>
                  </a:cubicBezTo>
                  <a:cubicBezTo>
                    <a:pt x="9538" y="4439"/>
                    <a:pt x="9538" y="4373"/>
                    <a:pt x="9538" y="4373"/>
                  </a:cubicBezTo>
                  <a:cubicBezTo>
                    <a:pt x="9538" y="4373"/>
                    <a:pt x="9538" y="4373"/>
                    <a:pt x="9538" y="4373"/>
                  </a:cubicBezTo>
                  <a:cubicBezTo>
                    <a:pt x="9538" y="4373"/>
                    <a:pt x="9538" y="4373"/>
                    <a:pt x="9538" y="4373"/>
                  </a:cubicBezTo>
                  <a:cubicBezTo>
                    <a:pt x="9538" y="4373"/>
                    <a:pt x="9468" y="4307"/>
                    <a:pt x="9468" y="4307"/>
                  </a:cubicBezTo>
                  <a:cubicBezTo>
                    <a:pt x="9468" y="4307"/>
                    <a:pt x="9468" y="4307"/>
                    <a:pt x="9468" y="4307"/>
                  </a:cubicBezTo>
                  <a:cubicBezTo>
                    <a:pt x="9397" y="4240"/>
                    <a:pt x="9327" y="4240"/>
                    <a:pt x="9257" y="4174"/>
                  </a:cubicBezTo>
                  <a:cubicBezTo>
                    <a:pt x="9257" y="4174"/>
                    <a:pt x="9257" y="4174"/>
                    <a:pt x="9257" y="4174"/>
                  </a:cubicBezTo>
                  <a:cubicBezTo>
                    <a:pt x="9257" y="4108"/>
                    <a:pt x="9257" y="4108"/>
                    <a:pt x="9257" y="4108"/>
                  </a:cubicBezTo>
                  <a:cubicBezTo>
                    <a:pt x="9187" y="4042"/>
                    <a:pt x="8977" y="3843"/>
                    <a:pt x="8906" y="3843"/>
                  </a:cubicBezTo>
                  <a:cubicBezTo>
                    <a:pt x="8696" y="3843"/>
                    <a:pt x="8556" y="3644"/>
                    <a:pt x="8416" y="3578"/>
                  </a:cubicBezTo>
                  <a:cubicBezTo>
                    <a:pt x="8345" y="3445"/>
                    <a:pt x="8275" y="3379"/>
                    <a:pt x="8205" y="3379"/>
                  </a:cubicBezTo>
                  <a:cubicBezTo>
                    <a:pt x="7995" y="3379"/>
                    <a:pt x="7925" y="3114"/>
                    <a:pt x="7925" y="2915"/>
                  </a:cubicBezTo>
                  <a:cubicBezTo>
                    <a:pt x="7925" y="2849"/>
                    <a:pt x="7855" y="2783"/>
                    <a:pt x="7855" y="2717"/>
                  </a:cubicBezTo>
                  <a:cubicBezTo>
                    <a:pt x="7714" y="2584"/>
                    <a:pt x="7714" y="2385"/>
                    <a:pt x="7784" y="2319"/>
                  </a:cubicBezTo>
                  <a:cubicBezTo>
                    <a:pt x="7855" y="2120"/>
                    <a:pt x="8065" y="2120"/>
                    <a:pt x="8275" y="2253"/>
                  </a:cubicBezTo>
                  <a:cubicBezTo>
                    <a:pt x="8275" y="2253"/>
                    <a:pt x="8345" y="2253"/>
                    <a:pt x="8345" y="2253"/>
                  </a:cubicBezTo>
                  <a:cubicBezTo>
                    <a:pt x="8416" y="2253"/>
                    <a:pt x="8486" y="2253"/>
                    <a:pt x="8486" y="2187"/>
                  </a:cubicBezTo>
                  <a:cubicBezTo>
                    <a:pt x="8486" y="2187"/>
                    <a:pt x="8556" y="2187"/>
                    <a:pt x="8486" y="2120"/>
                  </a:cubicBezTo>
                  <a:cubicBezTo>
                    <a:pt x="8416" y="2054"/>
                    <a:pt x="8345" y="1921"/>
                    <a:pt x="8275" y="1855"/>
                  </a:cubicBezTo>
                  <a:cubicBezTo>
                    <a:pt x="8135" y="1656"/>
                    <a:pt x="8065" y="1524"/>
                    <a:pt x="8065" y="1391"/>
                  </a:cubicBezTo>
                  <a:cubicBezTo>
                    <a:pt x="8065" y="1391"/>
                    <a:pt x="8065" y="1325"/>
                    <a:pt x="8065" y="1193"/>
                  </a:cubicBezTo>
                  <a:cubicBezTo>
                    <a:pt x="8065" y="1126"/>
                    <a:pt x="8065" y="1126"/>
                    <a:pt x="8065" y="1126"/>
                  </a:cubicBezTo>
                  <a:cubicBezTo>
                    <a:pt x="8065" y="1060"/>
                    <a:pt x="8135" y="1060"/>
                    <a:pt x="8135" y="1060"/>
                  </a:cubicBezTo>
                  <a:cubicBezTo>
                    <a:pt x="8135" y="1060"/>
                    <a:pt x="8135" y="1060"/>
                    <a:pt x="8135" y="1060"/>
                  </a:cubicBezTo>
                  <a:cubicBezTo>
                    <a:pt x="8135" y="994"/>
                    <a:pt x="8135" y="994"/>
                    <a:pt x="8135" y="994"/>
                  </a:cubicBezTo>
                  <a:cubicBezTo>
                    <a:pt x="8135" y="994"/>
                    <a:pt x="8135" y="994"/>
                    <a:pt x="8135" y="994"/>
                  </a:cubicBezTo>
                  <a:cubicBezTo>
                    <a:pt x="8135" y="928"/>
                    <a:pt x="8135" y="861"/>
                    <a:pt x="8135" y="861"/>
                  </a:cubicBezTo>
                  <a:cubicBezTo>
                    <a:pt x="8135" y="861"/>
                    <a:pt x="8135" y="861"/>
                    <a:pt x="8135" y="861"/>
                  </a:cubicBezTo>
                  <a:cubicBezTo>
                    <a:pt x="8135" y="861"/>
                    <a:pt x="8135" y="861"/>
                    <a:pt x="8065" y="861"/>
                  </a:cubicBezTo>
                  <a:cubicBezTo>
                    <a:pt x="8065" y="861"/>
                    <a:pt x="8065" y="861"/>
                    <a:pt x="8065" y="795"/>
                  </a:cubicBezTo>
                  <a:cubicBezTo>
                    <a:pt x="7784" y="663"/>
                    <a:pt x="7644" y="464"/>
                    <a:pt x="7574" y="265"/>
                  </a:cubicBezTo>
                  <a:cubicBezTo>
                    <a:pt x="7504" y="199"/>
                    <a:pt x="7504" y="199"/>
                    <a:pt x="7504" y="199"/>
                  </a:cubicBezTo>
                  <a:cubicBezTo>
                    <a:pt x="7504" y="133"/>
                    <a:pt x="7504" y="133"/>
                    <a:pt x="7434" y="66"/>
                  </a:cubicBezTo>
                  <a:cubicBezTo>
                    <a:pt x="7434" y="66"/>
                    <a:pt x="7434" y="66"/>
                    <a:pt x="7434" y="66"/>
                  </a:cubicBezTo>
                  <a:cubicBezTo>
                    <a:pt x="7364" y="66"/>
                    <a:pt x="7364" y="0"/>
                    <a:pt x="7364" y="0"/>
                  </a:cubicBezTo>
                  <a:cubicBezTo>
                    <a:pt x="7223" y="0"/>
                    <a:pt x="7223" y="0"/>
                    <a:pt x="7223" y="0"/>
                  </a:cubicBezTo>
                  <a:cubicBezTo>
                    <a:pt x="7153" y="0"/>
                    <a:pt x="7153" y="0"/>
                    <a:pt x="7153" y="0"/>
                  </a:cubicBezTo>
                  <a:cubicBezTo>
                    <a:pt x="7153" y="0"/>
                    <a:pt x="7153" y="66"/>
                    <a:pt x="7153" y="66"/>
                  </a:cubicBezTo>
                  <a:cubicBezTo>
                    <a:pt x="7083" y="133"/>
                    <a:pt x="7083" y="133"/>
                    <a:pt x="7083" y="133"/>
                  </a:cubicBezTo>
                  <a:cubicBezTo>
                    <a:pt x="7083" y="133"/>
                    <a:pt x="7083" y="133"/>
                    <a:pt x="7083" y="133"/>
                  </a:cubicBezTo>
                  <a:cubicBezTo>
                    <a:pt x="7083" y="199"/>
                    <a:pt x="7013" y="265"/>
                    <a:pt x="7013" y="331"/>
                  </a:cubicBezTo>
                  <a:cubicBezTo>
                    <a:pt x="6873" y="464"/>
                    <a:pt x="6873" y="530"/>
                    <a:pt x="6803" y="530"/>
                  </a:cubicBezTo>
                  <a:cubicBezTo>
                    <a:pt x="6803" y="530"/>
                    <a:pt x="6803" y="530"/>
                    <a:pt x="6803" y="530"/>
                  </a:cubicBezTo>
                  <a:cubicBezTo>
                    <a:pt x="6803" y="530"/>
                    <a:pt x="6803" y="530"/>
                    <a:pt x="6803" y="530"/>
                  </a:cubicBezTo>
                  <a:cubicBezTo>
                    <a:pt x="6803" y="530"/>
                    <a:pt x="6803" y="530"/>
                    <a:pt x="6803" y="530"/>
                  </a:cubicBezTo>
                  <a:cubicBezTo>
                    <a:pt x="6732" y="530"/>
                    <a:pt x="6662" y="596"/>
                    <a:pt x="6592" y="596"/>
                  </a:cubicBezTo>
                  <a:cubicBezTo>
                    <a:pt x="6382" y="663"/>
                    <a:pt x="6171" y="729"/>
                    <a:pt x="6031" y="795"/>
                  </a:cubicBezTo>
                  <a:cubicBezTo>
                    <a:pt x="5961" y="861"/>
                    <a:pt x="5891" y="861"/>
                    <a:pt x="5821" y="861"/>
                  </a:cubicBezTo>
                  <a:cubicBezTo>
                    <a:pt x="5681" y="861"/>
                    <a:pt x="5540" y="861"/>
                    <a:pt x="5400" y="795"/>
                  </a:cubicBezTo>
                  <a:cubicBezTo>
                    <a:pt x="5330" y="795"/>
                    <a:pt x="5330" y="795"/>
                    <a:pt x="5260" y="729"/>
                  </a:cubicBezTo>
                  <a:cubicBezTo>
                    <a:pt x="5119" y="729"/>
                    <a:pt x="4979" y="663"/>
                    <a:pt x="4909" y="663"/>
                  </a:cubicBezTo>
                  <a:cubicBezTo>
                    <a:pt x="4839" y="663"/>
                    <a:pt x="4839" y="663"/>
                    <a:pt x="4769" y="663"/>
                  </a:cubicBezTo>
                  <a:cubicBezTo>
                    <a:pt x="4629" y="663"/>
                    <a:pt x="4558" y="729"/>
                    <a:pt x="4488" y="729"/>
                  </a:cubicBezTo>
                  <a:cubicBezTo>
                    <a:pt x="4488" y="795"/>
                    <a:pt x="4488" y="795"/>
                    <a:pt x="4488" y="795"/>
                  </a:cubicBezTo>
                  <a:cubicBezTo>
                    <a:pt x="4558" y="861"/>
                    <a:pt x="4558" y="928"/>
                    <a:pt x="4629" y="1060"/>
                  </a:cubicBezTo>
                  <a:cubicBezTo>
                    <a:pt x="4629" y="1193"/>
                    <a:pt x="4629" y="1391"/>
                    <a:pt x="4629" y="1524"/>
                  </a:cubicBezTo>
                  <a:cubicBezTo>
                    <a:pt x="4629" y="1524"/>
                    <a:pt x="4629" y="1590"/>
                    <a:pt x="4629" y="1590"/>
                  </a:cubicBezTo>
                  <a:cubicBezTo>
                    <a:pt x="4629" y="1656"/>
                    <a:pt x="4699" y="1723"/>
                    <a:pt x="4699" y="1789"/>
                  </a:cubicBezTo>
                  <a:cubicBezTo>
                    <a:pt x="4769" y="2054"/>
                    <a:pt x="4909" y="2187"/>
                    <a:pt x="4909" y="2187"/>
                  </a:cubicBezTo>
                  <a:cubicBezTo>
                    <a:pt x="5049" y="2187"/>
                    <a:pt x="5119" y="2187"/>
                    <a:pt x="5260" y="2253"/>
                  </a:cubicBezTo>
                  <a:cubicBezTo>
                    <a:pt x="5400" y="2319"/>
                    <a:pt x="5540" y="2452"/>
                    <a:pt x="5540" y="2518"/>
                  </a:cubicBezTo>
                  <a:cubicBezTo>
                    <a:pt x="5540" y="2518"/>
                    <a:pt x="5540" y="2518"/>
                    <a:pt x="5540" y="2518"/>
                  </a:cubicBezTo>
                  <a:cubicBezTo>
                    <a:pt x="5540" y="2518"/>
                    <a:pt x="5540" y="2518"/>
                    <a:pt x="5540" y="2518"/>
                  </a:cubicBezTo>
                  <a:cubicBezTo>
                    <a:pt x="5540" y="2584"/>
                    <a:pt x="5540" y="2717"/>
                    <a:pt x="5470" y="2717"/>
                  </a:cubicBezTo>
                  <a:cubicBezTo>
                    <a:pt x="5470" y="2783"/>
                    <a:pt x="5400" y="2783"/>
                    <a:pt x="5400" y="2783"/>
                  </a:cubicBezTo>
                  <a:cubicBezTo>
                    <a:pt x="5190" y="2849"/>
                    <a:pt x="5119" y="3048"/>
                    <a:pt x="5049" y="3247"/>
                  </a:cubicBezTo>
                  <a:cubicBezTo>
                    <a:pt x="5049" y="3313"/>
                    <a:pt x="5049" y="3379"/>
                    <a:pt x="5049" y="3445"/>
                  </a:cubicBezTo>
                  <a:cubicBezTo>
                    <a:pt x="5049" y="3578"/>
                    <a:pt x="5049" y="3843"/>
                    <a:pt x="4769" y="3909"/>
                  </a:cubicBezTo>
                  <a:cubicBezTo>
                    <a:pt x="4629" y="3909"/>
                    <a:pt x="4558" y="3975"/>
                    <a:pt x="4558" y="4174"/>
                  </a:cubicBezTo>
                  <a:cubicBezTo>
                    <a:pt x="4558" y="4506"/>
                    <a:pt x="4278" y="4572"/>
                    <a:pt x="4138" y="4572"/>
                  </a:cubicBezTo>
                  <a:cubicBezTo>
                    <a:pt x="4138" y="4638"/>
                    <a:pt x="4068" y="4638"/>
                    <a:pt x="4068" y="4638"/>
                  </a:cubicBezTo>
                  <a:cubicBezTo>
                    <a:pt x="4068" y="4638"/>
                    <a:pt x="3997" y="4771"/>
                    <a:pt x="3997" y="4837"/>
                  </a:cubicBezTo>
                  <a:cubicBezTo>
                    <a:pt x="3857" y="5234"/>
                    <a:pt x="3787" y="5367"/>
                    <a:pt x="3717" y="5433"/>
                  </a:cubicBezTo>
                  <a:cubicBezTo>
                    <a:pt x="3647" y="5499"/>
                    <a:pt x="3577" y="5499"/>
                    <a:pt x="3436" y="5566"/>
                  </a:cubicBezTo>
                  <a:cubicBezTo>
                    <a:pt x="3296" y="5566"/>
                    <a:pt x="3086" y="5632"/>
                    <a:pt x="3086" y="5764"/>
                  </a:cubicBezTo>
                  <a:cubicBezTo>
                    <a:pt x="3086" y="6029"/>
                    <a:pt x="2805" y="6427"/>
                    <a:pt x="2525" y="6427"/>
                  </a:cubicBezTo>
                  <a:cubicBezTo>
                    <a:pt x="2525" y="6427"/>
                    <a:pt x="2525" y="6427"/>
                    <a:pt x="2525" y="6427"/>
                  </a:cubicBezTo>
                  <a:cubicBezTo>
                    <a:pt x="2525" y="6427"/>
                    <a:pt x="2525" y="6427"/>
                    <a:pt x="2525" y="6427"/>
                  </a:cubicBezTo>
                  <a:cubicBezTo>
                    <a:pt x="2455" y="6427"/>
                    <a:pt x="2455" y="6427"/>
                    <a:pt x="2384" y="6361"/>
                  </a:cubicBezTo>
                  <a:cubicBezTo>
                    <a:pt x="2314" y="6361"/>
                    <a:pt x="2244" y="6361"/>
                    <a:pt x="2174" y="6361"/>
                  </a:cubicBezTo>
                  <a:cubicBezTo>
                    <a:pt x="2104" y="6361"/>
                    <a:pt x="2104" y="6361"/>
                    <a:pt x="2104" y="6361"/>
                  </a:cubicBezTo>
                  <a:cubicBezTo>
                    <a:pt x="2104" y="6427"/>
                    <a:pt x="2034" y="6493"/>
                    <a:pt x="1894" y="6493"/>
                  </a:cubicBezTo>
                  <a:cubicBezTo>
                    <a:pt x="1823" y="6493"/>
                    <a:pt x="1683" y="6493"/>
                    <a:pt x="1613" y="6427"/>
                  </a:cubicBezTo>
                  <a:cubicBezTo>
                    <a:pt x="1543" y="6427"/>
                    <a:pt x="1543" y="6361"/>
                    <a:pt x="1473" y="6361"/>
                  </a:cubicBezTo>
                  <a:cubicBezTo>
                    <a:pt x="1473" y="6361"/>
                    <a:pt x="1473" y="6427"/>
                    <a:pt x="1403" y="6427"/>
                  </a:cubicBezTo>
                  <a:cubicBezTo>
                    <a:pt x="1122" y="6692"/>
                    <a:pt x="982" y="6891"/>
                    <a:pt x="982" y="6957"/>
                  </a:cubicBezTo>
                  <a:cubicBezTo>
                    <a:pt x="982" y="7023"/>
                    <a:pt x="1052" y="7023"/>
                    <a:pt x="1122" y="7090"/>
                  </a:cubicBezTo>
                  <a:cubicBezTo>
                    <a:pt x="1262" y="7156"/>
                    <a:pt x="1473" y="7288"/>
                    <a:pt x="1473" y="7487"/>
                  </a:cubicBezTo>
                  <a:cubicBezTo>
                    <a:pt x="1403" y="7752"/>
                    <a:pt x="1613" y="8017"/>
                    <a:pt x="1753" y="8150"/>
                  </a:cubicBezTo>
                  <a:cubicBezTo>
                    <a:pt x="1894" y="8282"/>
                    <a:pt x="2244" y="8746"/>
                    <a:pt x="2034" y="9011"/>
                  </a:cubicBezTo>
                  <a:cubicBezTo>
                    <a:pt x="1894" y="9210"/>
                    <a:pt x="1683" y="9276"/>
                    <a:pt x="1332" y="9210"/>
                  </a:cubicBezTo>
                  <a:cubicBezTo>
                    <a:pt x="1262" y="9210"/>
                    <a:pt x="1192" y="9210"/>
                    <a:pt x="1122" y="9210"/>
                  </a:cubicBezTo>
                  <a:cubicBezTo>
                    <a:pt x="1052" y="9276"/>
                    <a:pt x="842" y="9276"/>
                    <a:pt x="561" y="9276"/>
                  </a:cubicBezTo>
                  <a:cubicBezTo>
                    <a:pt x="561" y="9210"/>
                    <a:pt x="491" y="9210"/>
                    <a:pt x="491" y="9210"/>
                  </a:cubicBezTo>
                  <a:cubicBezTo>
                    <a:pt x="281" y="9210"/>
                    <a:pt x="210" y="9342"/>
                    <a:pt x="140" y="9475"/>
                  </a:cubicBezTo>
                  <a:cubicBezTo>
                    <a:pt x="70" y="9541"/>
                    <a:pt x="70" y="9541"/>
                    <a:pt x="70" y="9607"/>
                  </a:cubicBezTo>
                  <a:cubicBezTo>
                    <a:pt x="0" y="9607"/>
                    <a:pt x="0" y="9607"/>
                    <a:pt x="0" y="9607"/>
                  </a:cubicBezTo>
                  <a:cubicBezTo>
                    <a:pt x="70" y="9674"/>
                    <a:pt x="140" y="9740"/>
                    <a:pt x="140" y="9806"/>
                  </a:cubicBezTo>
                  <a:cubicBezTo>
                    <a:pt x="281" y="9939"/>
                    <a:pt x="421" y="10071"/>
                    <a:pt x="631" y="10137"/>
                  </a:cubicBezTo>
                  <a:cubicBezTo>
                    <a:pt x="771" y="10204"/>
                    <a:pt x="982" y="10137"/>
                    <a:pt x="1122" y="10137"/>
                  </a:cubicBezTo>
                  <a:cubicBezTo>
                    <a:pt x="1192" y="10071"/>
                    <a:pt x="1262" y="10071"/>
                    <a:pt x="1332" y="10071"/>
                  </a:cubicBezTo>
                  <a:cubicBezTo>
                    <a:pt x="1473" y="10071"/>
                    <a:pt x="1543" y="10137"/>
                    <a:pt x="1543" y="10336"/>
                  </a:cubicBezTo>
                  <a:cubicBezTo>
                    <a:pt x="1543" y="10667"/>
                    <a:pt x="1052" y="10667"/>
                    <a:pt x="631" y="10734"/>
                  </a:cubicBezTo>
                  <a:cubicBezTo>
                    <a:pt x="631" y="10734"/>
                    <a:pt x="561" y="10734"/>
                    <a:pt x="491" y="10734"/>
                  </a:cubicBezTo>
                  <a:cubicBezTo>
                    <a:pt x="771" y="11065"/>
                    <a:pt x="1613" y="11926"/>
                    <a:pt x="1964" y="11860"/>
                  </a:cubicBezTo>
                  <a:cubicBezTo>
                    <a:pt x="2384" y="11794"/>
                    <a:pt x="2665" y="11396"/>
                    <a:pt x="2735" y="11264"/>
                  </a:cubicBezTo>
                  <a:cubicBezTo>
                    <a:pt x="2665" y="11198"/>
                    <a:pt x="2595" y="11131"/>
                    <a:pt x="2665" y="10999"/>
                  </a:cubicBezTo>
                  <a:cubicBezTo>
                    <a:pt x="2665" y="10866"/>
                    <a:pt x="2875" y="10667"/>
                    <a:pt x="3016" y="10667"/>
                  </a:cubicBezTo>
                  <a:cubicBezTo>
                    <a:pt x="3086" y="10667"/>
                    <a:pt x="3086" y="10667"/>
                    <a:pt x="3156" y="10667"/>
                  </a:cubicBezTo>
                  <a:cubicBezTo>
                    <a:pt x="3296" y="10734"/>
                    <a:pt x="3296" y="10933"/>
                    <a:pt x="3296" y="11131"/>
                  </a:cubicBezTo>
                  <a:cubicBezTo>
                    <a:pt x="3296" y="11264"/>
                    <a:pt x="3296" y="11463"/>
                    <a:pt x="3366" y="11463"/>
                  </a:cubicBezTo>
                  <a:cubicBezTo>
                    <a:pt x="3647" y="11661"/>
                    <a:pt x="3506" y="11993"/>
                    <a:pt x="3436" y="12324"/>
                  </a:cubicBezTo>
                  <a:cubicBezTo>
                    <a:pt x="3366" y="12456"/>
                    <a:pt x="3436" y="12788"/>
                    <a:pt x="3506" y="13119"/>
                  </a:cubicBezTo>
                  <a:cubicBezTo>
                    <a:pt x="3506" y="13252"/>
                    <a:pt x="3577" y="13384"/>
                    <a:pt x="3577" y="13517"/>
                  </a:cubicBezTo>
                  <a:cubicBezTo>
                    <a:pt x="3577" y="13649"/>
                    <a:pt x="3647" y="13848"/>
                    <a:pt x="3717" y="14047"/>
                  </a:cubicBezTo>
                  <a:cubicBezTo>
                    <a:pt x="3787" y="14312"/>
                    <a:pt x="3857" y="14577"/>
                    <a:pt x="3927" y="14842"/>
                  </a:cubicBezTo>
                  <a:cubicBezTo>
                    <a:pt x="3997" y="15372"/>
                    <a:pt x="4348" y="16233"/>
                    <a:pt x="4629" y="16829"/>
                  </a:cubicBezTo>
                  <a:cubicBezTo>
                    <a:pt x="4839" y="17094"/>
                    <a:pt x="4979" y="17558"/>
                    <a:pt x="5119" y="17890"/>
                  </a:cubicBezTo>
                  <a:cubicBezTo>
                    <a:pt x="5190" y="18287"/>
                    <a:pt x="5330" y="18618"/>
                    <a:pt x="5400" y="18751"/>
                  </a:cubicBezTo>
                  <a:cubicBezTo>
                    <a:pt x="5610" y="18950"/>
                    <a:pt x="6171" y="19811"/>
                    <a:pt x="6171" y="20341"/>
                  </a:cubicBezTo>
                  <a:cubicBezTo>
                    <a:pt x="6171" y="20805"/>
                    <a:pt x="6732" y="21467"/>
                    <a:pt x="6873" y="21600"/>
                  </a:cubicBezTo>
                  <a:cubicBezTo>
                    <a:pt x="6943" y="21600"/>
                    <a:pt x="6943" y="21600"/>
                    <a:pt x="6943" y="21600"/>
                  </a:cubicBezTo>
                  <a:cubicBezTo>
                    <a:pt x="7083" y="21600"/>
                    <a:pt x="7364" y="21401"/>
                    <a:pt x="7434" y="21202"/>
                  </a:cubicBezTo>
                  <a:cubicBezTo>
                    <a:pt x="7504" y="21004"/>
                    <a:pt x="7714" y="20871"/>
                    <a:pt x="7855" y="20739"/>
                  </a:cubicBezTo>
                  <a:cubicBezTo>
                    <a:pt x="7995" y="20672"/>
                    <a:pt x="8135" y="20606"/>
                    <a:pt x="8135" y="20540"/>
                  </a:cubicBezTo>
                  <a:cubicBezTo>
                    <a:pt x="8205" y="20341"/>
                    <a:pt x="8205" y="19944"/>
                    <a:pt x="8556" y="19877"/>
                  </a:cubicBezTo>
                  <a:cubicBezTo>
                    <a:pt x="8626" y="19877"/>
                    <a:pt x="8696" y="19811"/>
                    <a:pt x="8696" y="19480"/>
                  </a:cubicBezTo>
                  <a:cubicBezTo>
                    <a:pt x="8696" y="19215"/>
                    <a:pt x="8696" y="18751"/>
                    <a:pt x="8906" y="18486"/>
                  </a:cubicBezTo>
                  <a:cubicBezTo>
                    <a:pt x="9117" y="18221"/>
                    <a:pt x="9117" y="17625"/>
                    <a:pt x="9047" y="17360"/>
                  </a:cubicBezTo>
                  <a:cubicBezTo>
                    <a:pt x="8906" y="17094"/>
                    <a:pt x="8977" y="16631"/>
                    <a:pt x="9117" y="16366"/>
                  </a:cubicBezTo>
                  <a:cubicBezTo>
                    <a:pt x="9117" y="16233"/>
                    <a:pt x="9117" y="16167"/>
                    <a:pt x="9187" y="16101"/>
                  </a:cubicBezTo>
                  <a:cubicBezTo>
                    <a:pt x="9187" y="15902"/>
                    <a:pt x="9257" y="15637"/>
                    <a:pt x="9468" y="15637"/>
                  </a:cubicBezTo>
                  <a:cubicBezTo>
                    <a:pt x="9678" y="15637"/>
                    <a:pt x="9958" y="15438"/>
                    <a:pt x="10169" y="15173"/>
                  </a:cubicBezTo>
                  <a:cubicBezTo>
                    <a:pt x="10379" y="14974"/>
                    <a:pt x="10730" y="14709"/>
                    <a:pt x="11081" y="14510"/>
                  </a:cubicBezTo>
                  <a:cubicBezTo>
                    <a:pt x="11221" y="14378"/>
                    <a:pt x="11361" y="14312"/>
                    <a:pt x="11431" y="14245"/>
                  </a:cubicBezTo>
                  <a:cubicBezTo>
                    <a:pt x="11712" y="14047"/>
                    <a:pt x="12413" y="13384"/>
                    <a:pt x="12623" y="13053"/>
                  </a:cubicBezTo>
                  <a:cubicBezTo>
                    <a:pt x="12834" y="12854"/>
                    <a:pt x="13114" y="12721"/>
                    <a:pt x="13395" y="12589"/>
                  </a:cubicBezTo>
                  <a:cubicBezTo>
                    <a:pt x="13535" y="12456"/>
                    <a:pt x="13745" y="12390"/>
                    <a:pt x="13886" y="12258"/>
                  </a:cubicBezTo>
                  <a:cubicBezTo>
                    <a:pt x="14026" y="12125"/>
                    <a:pt x="14026" y="11993"/>
                    <a:pt x="14026" y="11860"/>
                  </a:cubicBezTo>
                  <a:cubicBezTo>
                    <a:pt x="14026" y="11728"/>
                    <a:pt x="14096" y="11661"/>
                    <a:pt x="14096" y="11595"/>
                  </a:cubicBezTo>
                  <a:cubicBezTo>
                    <a:pt x="14166" y="11065"/>
                    <a:pt x="15639" y="10999"/>
                    <a:pt x="15639" y="10999"/>
                  </a:cubicBezTo>
                  <a:cubicBezTo>
                    <a:pt x="15639" y="10999"/>
                    <a:pt x="15639" y="10999"/>
                    <a:pt x="15709" y="10999"/>
                  </a:cubicBezTo>
                  <a:cubicBezTo>
                    <a:pt x="15709" y="10999"/>
                    <a:pt x="15709" y="10999"/>
                    <a:pt x="15709" y="10933"/>
                  </a:cubicBezTo>
                  <a:cubicBezTo>
                    <a:pt x="15709" y="10933"/>
                    <a:pt x="15709" y="10933"/>
                    <a:pt x="15709" y="10866"/>
                  </a:cubicBezTo>
                  <a:cubicBezTo>
                    <a:pt x="15639" y="10866"/>
                    <a:pt x="15639" y="10800"/>
                    <a:pt x="15639" y="10800"/>
                  </a:cubicBezTo>
                  <a:cubicBezTo>
                    <a:pt x="15639" y="10734"/>
                    <a:pt x="15639" y="10734"/>
                    <a:pt x="15639" y="10667"/>
                  </a:cubicBezTo>
                  <a:cubicBezTo>
                    <a:pt x="15639" y="10667"/>
                    <a:pt x="15639" y="10601"/>
                    <a:pt x="15639" y="10601"/>
                  </a:cubicBezTo>
                  <a:cubicBezTo>
                    <a:pt x="15639" y="10601"/>
                    <a:pt x="15639" y="10535"/>
                    <a:pt x="15639" y="10535"/>
                  </a:cubicBezTo>
                  <a:cubicBezTo>
                    <a:pt x="15639" y="10469"/>
                    <a:pt x="15639" y="10469"/>
                    <a:pt x="15569" y="10402"/>
                  </a:cubicBezTo>
                  <a:cubicBezTo>
                    <a:pt x="15569" y="10402"/>
                    <a:pt x="15569" y="10336"/>
                    <a:pt x="15569" y="10336"/>
                  </a:cubicBezTo>
                  <a:cubicBezTo>
                    <a:pt x="15569" y="10336"/>
                    <a:pt x="15569" y="10270"/>
                    <a:pt x="15569" y="10270"/>
                  </a:cubicBezTo>
                  <a:cubicBezTo>
                    <a:pt x="15569" y="10204"/>
                    <a:pt x="15569" y="10204"/>
                    <a:pt x="15569" y="10204"/>
                  </a:cubicBezTo>
                  <a:cubicBezTo>
                    <a:pt x="15569" y="10137"/>
                    <a:pt x="15499" y="10137"/>
                    <a:pt x="15499" y="10071"/>
                  </a:cubicBezTo>
                  <a:cubicBezTo>
                    <a:pt x="15499" y="10071"/>
                    <a:pt x="15499" y="10071"/>
                    <a:pt x="15499" y="10005"/>
                  </a:cubicBezTo>
                  <a:cubicBezTo>
                    <a:pt x="15499" y="10005"/>
                    <a:pt x="15499" y="9939"/>
                    <a:pt x="15499" y="9939"/>
                  </a:cubicBezTo>
                  <a:cubicBezTo>
                    <a:pt x="15499" y="9939"/>
                    <a:pt x="15499" y="9939"/>
                    <a:pt x="15429" y="9939"/>
                  </a:cubicBezTo>
                  <a:cubicBezTo>
                    <a:pt x="15429" y="9872"/>
                    <a:pt x="15429" y="9806"/>
                    <a:pt x="15429" y="9806"/>
                  </a:cubicBezTo>
                  <a:cubicBezTo>
                    <a:pt x="15288" y="9475"/>
                    <a:pt x="15148" y="8879"/>
                    <a:pt x="15218" y="8613"/>
                  </a:cubicBezTo>
                  <a:cubicBezTo>
                    <a:pt x="15288" y="8415"/>
                    <a:pt x="15429" y="8415"/>
                    <a:pt x="15499" y="8348"/>
                  </a:cubicBezTo>
                  <a:cubicBezTo>
                    <a:pt x="15639" y="8348"/>
                    <a:pt x="15639" y="8348"/>
                    <a:pt x="15639" y="8282"/>
                  </a:cubicBezTo>
                  <a:cubicBezTo>
                    <a:pt x="15639" y="8282"/>
                    <a:pt x="15499" y="8216"/>
                    <a:pt x="15429" y="8216"/>
                  </a:cubicBezTo>
                  <a:cubicBezTo>
                    <a:pt x="15288" y="8150"/>
                    <a:pt x="15148" y="8017"/>
                    <a:pt x="15078" y="7885"/>
                  </a:cubicBezTo>
                  <a:cubicBezTo>
                    <a:pt x="15078" y="7818"/>
                    <a:pt x="15078" y="7686"/>
                    <a:pt x="15148" y="7620"/>
                  </a:cubicBezTo>
                  <a:cubicBezTo>
                    <a:pt x="15218" y="7487"/>
                    <a:pt x="15358" y="7421"/>
                    <a:pt x="15499" y="7421"/>
                  </a:cubicBezTo>
                  <a:cubicBezTo>
                    <a:pt x="15569" y="7421"/>
                    <a:pt x="15639" y="7421"/>
                    <a:pt x="15709" y="7487"/>
                  </a:cubicBezTo>
                  <a:cubicBezTo>
                    <a:pt x="15779" y="7553"/>
                    <a:pt x="15849" y="7553"/>
                    <a:pt x="15919" y="7553"/>
                  </a:cubicBezTo>
                  <a:cubicBezTo>
                    <a:pt x="16340" y="7553"/>
                    <a:pt x="16621" y="7752"/>
                    <a:pt x="16621" y="8083"/>
                  </a:cubicBezTo>
                  <a:cubicBezTo>
                    <a:pt x="16621" y="8150"/>
                    <a:pt x="16761" y="8282"/>
                    <a:pt x="16831" y="8348"/>
                  </a:cubicBezTo>
                  <a:cubicBezTo>
                    <a:pt x="16971" y="8282"/>
                    <a:pt x="17462" y="8282"/>
                    <a:pt x="17743" y="8282"/>
                  </a:cubicBezTo>
                  <a:cubicBezTo>
                    <a:pt x="18023" y="8282"/>
                    <a:pt x="18444" y="8282"/>
                    <a:pt x="18444" y="8613"/>
                  </a:cubicBezTo>
                  <a:cubicBezTo>
                    <a:pt x="18444" y="8812"/>
                    <a:pt x="18094" y="9475"/>
                    <a:pt x="17673" y="9475"/>
                  </a:cubicBezTo>
                  <a:cubicBezTo>
                    <a:pt x="17673" y="9475"/>
                    <a:pt x="17603" y="9541"/>
                    <a:pt x="17603" y="9674"/>
                  </a:cubicBezTo>
                  <a:cubicBezTo>
                    <a:pt x="17603" y="9872"/>
                    <a:pt x="17603" y="10005"/>
                    <a:pt x="17673" y="10005"/>
                  </a:cubicBezTo>
                  <a:cubicBezTo>
                    <a:pt x="17673" y="10005"/>
                    <a:pt x="17813" y="9872"/>
                    <a:pt x="17883" y="9806"/>
                  </a:cubicBezTo>
                  <a:cubicBezTo>
                    <a:pt x="17883" y="9740"/>
                    <a:pt x="17883" y="9740"/>
                    <a:pt x="17883" y="9740"/>
                  </a:cubicBezTo>
                  <a:cubicBezTo>
                    <a:pt x="17953" y="9607"/>
                    <a:pt x="18094" y="9409"/>
                    <a:pt x="18234" y="9409"/>
                  </a:cubicBezTo>
                  <a:cubicBezTo>
                    <a:pt x="18374" y="9409"/>
                    <a:pt x="18444" y="9674"/>
                    <a:pt x="18584" y="10402"/>
                  </a:cubicBezTo>
                  <a:cubicBezTo>
                    <a:pt x="18584" y="10469"/>
                    <a:pt x="18584" y="10601"/>
                    <a:pt x="18584" y="10734"/>
                  </a:cubicBezTo>
                  <a:cubicBezTo>
                    <a:pt x="18584" y="10734"/>
                    <a:pt x="18584" y="10734"/>
                    <a:pt x="18584" y="10734"/>
                  </a:cubicBezTo>
                  <a:cubicBezTo>
                    <a:pt x="18584" y="10734"/>
                    <a:pt x="18584" y="10734"/>
                    <a:pt x="18584" y="107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45" name="Shape 8945"/>
            <p:cNvSpPr/>
            <p:nvPr/>
          </p:nvSpPr>
          <p:spPr>
            <a:xfrm>
              <a:off x="486017" y="715731"/>
              <a:ext cx="119112" cy="4892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5400"/>
                  </a:moveTo>
                  <a:cubicBezTo>
                    <a:pt x="21417" y="5400"/>
                    <a:pt x="21417" y="5400"/>
                    <a:pt x="21417" y="5400"/>
                  </a:cubicBezTo>
                  <a:cubicBezTo>
                    <a:pt x="21417" y="5400"/>
                    <a:pt x="21417" y="5400"/>
                    <a:pt x="21417" y="5400"/>
                  </a:cubicBezTo>
                  <a:cubicBezTo>
                    <a:pt x="21417" y="5400"/>
                    <a:pt x="21234" y="5400"/>
                    <a:pt x="21234" y="5400"/>
                  </a:cubicBezTo>
                  <a:cubicBezTo>
                    <a:pt x="21051" y="5400"/>
                    <a:pt x="21051" y="5400"/>
                    <a:pt x="21051" y="5400"/>
                  </a:cubicBezTo>
                  <a:cubicBezTo>
                    <a:pt x="20685" y="5400"/>
                    <a:pt x="20319" y="4950"/>
                    <a:pt x="19953" y="4050"/>
                  </a:cubicBezTo>
                  <a:cubicBezTo>
                    <a:pt x="19586" y="3150"/>
                    <a:pt x="19403" y="3150"/>
                    <a:pt x="19403" y="3150"/>
                  </a:cubicBezTo>
                  <a:cubicBezTo>
                    <a:pt x="19220" y="3150"/>
                    <a:pt x="19220" y="3150"/>
                    <a:pt x="19220" y="3150"/>
                  </a:cubicBezTo>
                  <a:cubicBezTo>
                    <a:pt x="18854" y="3150"/>
                    <a:pt x="18488" y="3150"/>
                    <a:pt x="18305" y="3150"/>
                  </a:cubicBezTo>
                  <a:cubicBezTo>
                    <a:pt x="17573" y="2700"/>
                    <a:pt x="15559" y="1800"/>
                    <a:pt x="14095" y="1800"/>
                  </a:cubicBezTo>
                  <a:cubicBezTo>
                    <a:pt x="13363" y="1800"/>
                    <a:pt x="13180" y="2250"/>
                    <a:pt x="13180" y="2250"/>
                  </a:cubicBezTo>
                  <a:cubicBezTo>
                    <a:pt x="12447" y="2700"/>
                    <a:pt x="10983" y="1350"/>
                    <a:pt x="10251" y="450"/>
                  </a:cubicBezTo>
                  <a:cubicBezTo>
                    <a:pt x="10068" y="0"/>
                    <a:pt x="10068" y="0"/>
                    <a:pt x="10068" y="0"/>
                  </a:cubicBezTo>
                  <a:cubicBezTo>
                    <a:pt x="10068" y="0"/>
                    <a:pt x="9885" y="0"/>
                    <a:pt x="9702" y="0"/>
                  </a:cubicBezTo>
                  <a:cubicBezTo>
                    <a:pt x="9153" y="0"/>
                    <a:pt x="8603" y="900"/>
                    <a:pt x="8420" y="1350"/>
                  </a:cubicBezTo>
                  <a:cubicBezTo>
                    <a:pt x="8420" y="3150"/>
                    <a:pt x="8054" y="4050"/>
                    <a:pt x="7505" y="4050"/>
                  </a:cubicBezTo>
                  <a:cubicBezTo>
                    <a:pt x="7139" y="4050"/>
                    <a:pt x="6773" y="3600"/>
                    <a:pt x="6224" y="3150"/>
                  </a:cubicBezTo>
                  <a:cubicBezTo>
                    <a:pt x="5675" y="2250"/>
                    <a:pt x="5125" y="2250"/>
                    <a:pt x="4576" y="2250"/>
                  </a:cubicBezTo>
                  <a:cubicBezTo>
                    <a:pt x="4027" y="2250"/>
                    <a:pt x="3844" y="2250"/>
                    <a:pt x="3844" y="2700"/>
                  </a:cubicBezTo>
                  <a:cubicBezTo>
                    <a:pt x="3844" y="4500"/>
                    <a:pt x="2746" y="6300"/>
                    <a:pt x="2380" y="6750"/>
                  </a:cubicBezTo>
                  <a:cubicBezTo>
                    <a:pt x="2380" y="6750"/>
                    <a:pt x="2380" y="6750"/>
                    <a:pt x="2380" y="6750"/>
                  </a:cubicBezTo>
                  <a:cubicBezTo>
                    <a:pt x="2380" y="6750"/>
                    <a:pt x="2380" y="6750"/>
                    <a:pt x="2197" y="7200"/>
                  </a:cubicBezTo>
                  <a:cubicBezTo>
                    <a:pt x="2197" y="7200"/>
                    <a:pt x="2197" y="7200"/>
                    <a:pt x="2197" y="7200"/>
                  </a:cubicBezTo>
                  <a:cubicBezTo>
                    <a:pt x="2197" y="7200"/>
                    <a:pt x="2197" y="7650"/>
                    <a:pt x="2014" y="8100"/>
                  </a:cubicBezTo>
                  <a:cubicBezTo>
                    <a:pt x="2197" y="8550"/>
                    <a:pt x="2380" y="9000"/>
                    <a:pt x="2563" y="9450"/>
                  </a:cubicBezTo>
                  <a:cubicBezTo>
                    <a:pt x="2563" y="9900"/>
                    <a:pt x="2563" y="9900"/>
                    <a:pt x="2563" y="9900"/>
                  </a:cubicBezTo>
                  <a:cubicBezTo>
                    <a:pt x="2746" y="9900"/>
                    <a:pt x="2929" y="10350"/>
                    <a:pt x="3112" y="10350"/>
                  </a:cubicBezTo>
                  <a:cubicBezTo>
                    <a:pt x="3478" y="10350"/>
                    <a:pt x="3661" y="9900"/>
                    <a:pt x="3661" y="9900"/>
                  </a:cubicBezTo>
                  <a:cubicBezTo>
                    <a:pt x="3661" y="9450"/>
                    <a:pt x="3844" y="9000"/>
                    <a:pt x="4210" y="9000"/>
                  </a:cubicBezTo>
                  <a:cubicBezTo>
                    <a:pt x="4942" y="9000"/>
                    <a:pt x="6224" y="11250"/>
                    <a:pt x="7139" y="12600"/>
                  </a:cubicBezTo>
                  <a:cubicBezTo>
                    <a:pt x="7322" y="13050"/>
                    <a:pt x="7505" y="13950"/>
                    <a:pt x="7505" y="14400"/>
                  </a:cubicBezTo>
                  <a:cubicBezTo>
                    <a:pt x="7505" y="15300"/>
                    <a:pt x="7139" y="15300"/>
                    <a:pt x="6956" y="15750"/>
                  </a:cubicBezTo>
                  <a:cubicBezTo>
                    <a:pt x="6590" y="15750"/>
                    <a:pt x="6407" y="15750"/>
                    <a:pt x="6224" y="16200"/>
                  </a:cubicBezTo>
                  <a:cubicBezTo>
                    <a:pt x="6224" y="17100"/>
                    <a:pt x="5858" y="17550"/>
                    <a:pt x="5308" y="17550"/>
                  </a:cubicBezTo>
                  <a:cubicBezTo>
                    <a:pt x="5125" y="17550"/>
                    <a:pt x="4759" y="17550"/>
                    <a:pt x="4576" y="17550"/>
                  </a:cubicBezTo>
                  <a:cubicBezTo>
                    <a:pt x="4393" y="17550"/>
                    <a:pt x="4393" y="17550"/>
                    <a:pt x="4210" y="17550"/>
                  </a:cubicBezTo>
                  <a:cubicBezTo>
                    <a:pt x="4210" y="17550"/>
                    <a:pt x="4027" y="17550"/>
                    <a:pt x="4027" y="17550"/>
                  </a:cubicBezTo>
                  <a:cubicBezTo>
                    <a:pt x="4027" y="18000"/>
                    <a:pt x="4027" y="18000"/>
                    <a:pt x="4027" y="18000"/>
                  </a:cubicBezTo>
                  <a:cubicBezTo>
                    <a:pt x="3844" y="18000"/>
                    <a:pt x="3844" y="18000"/>
                    <a:pt x="3661" y="18000"/>
                  </a:cubicBezTo>
                  <a:cubicBezTo>
                    <a:pt x="3661" y="18000"/>
                    <a:pt x="3661" y="18000"/>
                    <a:pt x="3661" y="18000"/>
                  </a:cubicBezTo>
                  <a:cubicBezTo>
                    <a:pt x="3478" y="18000"/>
                    <a:pt x="3478" y="18000"/>
                    <a:pt x="3295" y="18450"/>
                  </a:cubicBezTo>
                  <a:cubicBezTo>
                    <a:pt x="3295" y="18450"/>
                    <a:pt x="3295" y="18450"/>
                    <a:pt x="3112" y="18450"/>
                  </a:cubicBezTo>
                  <a:cubicBezTo>
                    <a:pt x="3112" y="18450"/>
                    <a:pt x="3112" y="18450"/>
                    <a:pt x="2929" y="18450"/>
                  </a:cubicBezTo>
                  <a:cubicBezTo>
                    <a:pt x="2563" y="18450"/>
                    <a:pt x="2014" y="18450"/>
                    <a:pt x="1831" y="18450"/>
                  </a:cubicBezTo>
                  <a:cubicBezTo>
                    <a:pt x="1831" y="18450"/>
                    <a:pt x="1831" y="18450"/>
                    <a:pt x="1831" y="18450"/>
                  </a:cubicBezTo>
                  <a:cubicBezTo>
                    <a:pt x="1647" y="18450"/>
                    <a:pt x="1647" y="18450"/>
                    <a:pt x="1647" y="18450"/>
                  </a:cubicBezTo>
                  <a:cubicBezTo>
                    <a:pt x="1647" y="18450"/>
                    <a:pt x="1647" y="18450"/>
                    <a:pt x="1647" y="18450"/>
                  </a:cubicBezTo>
                  <a:cubicBezTo>
                    <a:pt x="915" y="18900"/>
                    <a:pt x="915" y="18900"/>
                    <a:pt x="915" y="18900"/>
                  </a:cubicBezTo>
                  <a:cubicBezTo>
                    <a:pt x="915" y="18450"/>
                    <a:pt x="915" y="18450"/>
                    <a:pt x="915" y="18450"/>
                  </a:cubicBezTo>
                  <a:cubicBezTo>
                    <a:pt x="915" y="18450"/>
                    <a:pt x="915" y="18450"/>
                    <a:pt x="915" y="18450"/>
                  </a:cubicBezTo>
                  <a:cubicBezTo>
                    <a:pt x="915" y="18450"/>
                    <a:pt x="915" y="18450"/>
                    <a:pt x="915" y="18450"/>
                  </a:cubicBezTo>
                  <a:cubicBezTo>
                    <a:pt x="915" y="18450"/>
                    <a:pt x="915" y="18450"/>
                    <a:pt x="915" y="18450"/>
                  </a:cubicBezTo>
                  <a:cubicBezTo>
                    <a:pt x="549" y="18450"/>
                    <a:pt x="183" y="19350"/>
                    <a:pt x="0" y="20250"/>
                  </a:cubicBezTo>
                  <a:cubicBezTo>
                    <a:pt x="183" y="20250"/>
                    <a:pt x="366" y="20250"/>
                    <a:pt x="549" y="20250"/>
                  </a:cubicBezTo>
                  <a:cubicBezTo>
                    <a:pt x="915" y="20250"/>
                    <a:pt x="1098" y="19800"/>
                    <a:pt x="1464" y="19800"/>
                  </a:cubicBezTo>
                  <a:cubicBezTo>
                    <a:pt x="2014" y="19800"/>
                    <a:pt x="2380" y="20250"/>
                    <a:pt x="2563" y="20700"/>
                  </a:cubicBezTo>
                  <a:cubicBezTo>
                    <a:pt x="2746" y="20700"/>
                    <a:pt x="2929" y="20700"/>
                    <a:pt x="2929" y="20700"/>
                  </a:cubicBezTo>
                  <a:cubicBezTo>
                    <a:pt x="3112" y="20700"/>
                    <a:pt x="3295" y="20700"/>
                    <a:pt x="3295" y="20700"/>
                  </a:cubicBezTo>
                  <a:cubicBezTo>
                    <a:pt x="3844" y="20250"/>
                    <a:pt x="4393" y="20250"/>
                    <a:pt x="4576" y="21150"/>
                  </a:cubicBezTo>
                  <a:cubicBezTo>
                    <a:pt x="4576" y="21150"/>
                    <a:pt x="4759" y="21600"/>
                    <a:pt x="5125" y="21600"/>
                  </a:cubicBezTo>
                  <a:cubicBezTo>
                    <a:pt x="5125" y="21600"/>
                    <a:pt x="5308" y="21600"/>
                    <a:pt x="5492" y="21600"/>
                  </a:cubicBezTo>
                  <a:cubicBezTo>
                    <a:pt x="5492" y="21150"/>
                    <a:pt x="5492" y="21150"/>
                    <a:pt x="5675" y="21150"/>
                  </a:cubicBezTo>
                  <a:cubicBezTo>
                    <a:pt x="5858" y="21150"/>
                    <a:pt x="6041" y="21600"/>
                    <a:pt x="6224" y="21600"/>
                  </a:cubicBezTo>
                  <a:cubicBezTo>
                    <a:pt x="6224" y="21600"/>
                    <a:pt x="6224" y="21600"/>
                    <a:pt x="6224" y="21600"/>
                  </a:cubicBezTo>
                  <a:cubicBezTo>
                    <a:pt x="6407" y="21600"/>
                    <a:pt x="6407" y="21600"/>
                    <a:pt x="6407" y="21600"/>
                  </a:cubicBezTo>
                  <a:cubicBezTo>
                    <a:pt x="6590" y="21600"/>
                    <a:pt x="6590" y="21600"/>
                    <a:pt x="6773" y="21600"/>
                  </a:cubicBezTo>
                  <a:cubicBezTo>
                    <a:pt x="6773" y="21600"/>
                    <a:pt x="6773" y="21600"/>
                    <a:pt x="6773" y="21600"/>
                  </a:cubicBezTo>
                  <a:cubicBezTo>
                    <a:pt x="6956" y="21600"/>
                    <a:pt x="6956" y="21600"/>
                    <a:pt x="7139" y="21600"/>
                  </a:cubicBezTo>
                  <a:cubicBezTo>
                    <a:pt x="7139" y="21600"/>
                    <a:pt x="7139" y="21600"/>
                    <a:pt x="7139" y="21600"/>
                  </a:cubicBezTo>
                  <a:cubicBezTo>
                    <a:pt x="7322" y="21600"/>
                    <a:pt x="7322" y="21600"/>
                    <a:pt x="7322" y="21600"/>
                  </a:cubicBezTo>
                  <a:cubicBezTo>
                    <a:pt x="7505" y="21600"/>
                    <a:pt x="7505" y="21600"/>
                    <a:pt x="7505" y="21600"/>
                  </a:cubicBezTo>
                  <a:cubicBezTo>
                    <a:pt x="7688" y="21150"/>
                    <a:pt x="7688" y="21150"/>
                    <a:pt x="7688" y="21150"/>
                  </a:cubicBezTo>
                  <a:cubicBezTo>
                    <a:pt x="7871" y="21150"/>
                    <a:pt x="7871" y="21150"/>
                    <a:pt x="7871" y="21150"/>
                  </a:cubicBezTo>
                  <a:cubicBezTo>
                    <a:pt x="8054" y="21150"/>
                    <a:pt x="8054" y="21150"/>
                    <a:pt x="8054" y="21150"/>
                  </a:cubicBezTo>
                  <a:cubicBezTo>
                    <a:pt x="8237" y="21150"/>
                    <a:pt x="8237" y="21150"/>
                    <a:pt x="8237" y="21150"/>
                  </a:cubicBezTo>
                  <a:cubicBezTo>
                    <a:pt x="8237" y="21150"/>
                    <a:pt x="8237" y="21150"/>
                    <a:pt x="8420" y="21150"/>
                  </a:cubicBezTo>
                  <a:cubicBezTo>
                    <a:pt x="8420" y="21150"/>
                    <a:pt x="8420" y="21150"/>
                    <a:pt x="8420" y="21150"/>
                  </a:cubicBezTo>
                  <a:cubicBezTo>
                    <a:pt x="8420" y="21150"/>
                    <a:pt x="8603" y="21150"/>
                    <a:pt x="8603" y="21150"/>
                  </a:cubicBezTo>
                  <a:cubicBezTo>
                    <a:pt x="8603" y="20700"/>
                    <a:pt x="8603" y="20700"/>
                    <a:pt x="8603" y="20700"/>
                  </a:cubicBezTo>
                  <a:cubicBezTo>
                    <a:pt x="8603" y="20700"/>
                    <a:pt x="8603" y="20700"/>
                    <a:pt x="8603" y="20250"/>
                  </a:cubicBezTo>
                  <a:cubicBezTo>
                    <a:pt x="8603" y="20250"/>
                    <a:pt x="8603" y="20250"/>
                    <a:pt x="8603" y="20250"/>
                  </a:cubicBezTo>
                  <a:cubicBezTo>
                    <a:pt x="8603" y="20250"/>
                    <a:pt x="8603" y="20250"/>
                    <a:pt x="8603" y="19800"/>
                  </a:cubicBezTo>
                  <a:cubicBezTo>
                    <a:pt x="8603" y="19800"/>
                    <a:pt x="8603" y="19800"/>
                    <a:pt x="8603" y="19800"/>
                  </a:cubicBezTo>
                  <a:cubicBezTo>
                    <a:pt x="8603" y="19800"/>
                    <a:pt x="8603" y="19350"/>
                    <a:pt x="8603" y="19350"/>
                  </a:cubicBezTo>
                  <a:cubicBezTo>
                    <a:pt x="8603" y="17550"/>
                    <a:pt x="9336" y="17550"/>
                    <a:pt x="9519" y="17550"/>
                  </a:cubicBezTo>
                  <a:cubicBezTo>
                    <a:pt x="9702" y="17100"/>
                    <a:pt x="9702" y="17100"/>
                    <a:pt x="9885" y="17100"/>
                  </a:cubicBezTo>
                  <a:cubicBezTo>
                    <a:pt x="10068" y="17100"/>
                    <a:pt x="10068" y="16650"/>
                    <a:pt x="10251" y="16650"/>
                  </a:cubicBezTo>
                  <a:cubicBezTo>
                    <a:pt x="10434" y="15750"/>
                    <a:pt x="10800" y="15300"/>
                    <a:pt x="11166" y="15300"/>
                  </a:cubicBezTo>
                  <a:cubicBezTo>
                    <a:pt x="11166" y="15300"/>
                    <a:pt x="11349" y="15300"/>
                    <a:pt x="11532" y="14850"/>
                  </a:cubicBezTo>
                  <a:cubicBezTo>
                    <a:pt x="11715" y="14400"/>
                    <a:pt x="12081" y="13950"/>
                    <a:pt x="12447" y="14400"/>
                  </a:cubicBezTo>
                  <a:cubicBezTo>
                    <a:pt x="12631" y="14400"/>
                    <a:pt x="12814" y="14850"/>
                    <a:pt x="12997" y="15300"/>
                  </a:cubicBezTo>
                  <a:cubicBezTo>
                    <a:pt x="12997" y="15300"/>
                    <a:pt x="13180" y="15750"/>
                    <a:pt x="13363" y="15750"/>
                  </a:cubicBezTo>
                  <a:cubicBezTo>
                    <a:pt x="13363" y="15750"/>
                    <a:pt x="13363" y="15750"/>
                    <a:pt x="13363" y="15750"/>
                  </a:cubicBezTo>
                  <a:cubicBezTo>
                    <a:pt x="13546" y="15300"/>
                    <a:pt x="13729" y="14850"/>
                    <a:pt x="13912" y="14850"/>
                  </a:cubicBezTo>
                  <a:cubicBezTo>
                    <a:pt x="14095" y="14850"/>
                    <a:pt x="14278" y="14850"/>
                    <a:pt x="14644" y="13500"/>
                  </a:cubicBezTo>
                  <a:cubicBezTo>
                    <a:pt x="15193" y="12150"/>
                    <a:pt x="15742" y="11700"/>
                    <a:pt x="16475" y="12150"/>
                  </a:cubicBezTo>
                  <a:cubicBezTo>
                    <a:pt x="16841" y="12150"/>
                    <a:pt x="16841" y="12150"/>
                    <a:pt x="16841" y="12150"/>
                  </a:cubicBezTo>
                  <a:cubicBezTo>
                    <a:pt x="17573" y="12150"/>
                    <a:pt x="17756" y="11250"/>
                    <a:pt x="18122" y="10350"/>
                  </a:cubicBezTo>
                  <a:cubicBezTo>
                    <a:pt x="18305" y="9000"/>
                    <a:pt x="18671" y="8550"/>
                    <a:pt x="19220" y="8550"/>
                  </a:cubicBezTo>
                  <a:cubicBezTo>
                    <a:pt x="19403" y="8100"/>
                    <a:pt x="19586" y="8100"/>
                    <a:pt x="19769" y="7650"/>
                  </a:cubicBezTo>
                  <a:cubicBezTo>
                    <a:pt x="19769" y="7650"/>
                    <a:pt x="19953" y="7650"/>
                    <a:pt x="19953" y="7200"/>
                  </a:cubicBezTo>
                  <a:cubicBezTo>
                    <a:pt x="19953" y="7200"/>
                    <a:pt x="20136" y="7200"/>
                    <a:pt x="20136" y="7200"/>
                  </a:cubicBezTo>
                  <a:cubicBezTo>
                    <a:pt x="20136" y="7200"/>
                    <a:pt x="20136" y="7200"/>
                    <a:pt x="20136" y="7200"/>
                  </a:cubicBezTo>
                  <a:cubicBezTo>
                    <a:pt x="20319" y="6750"/>
                    <a:pt x="20319" y="6750"/>
                    <a:pt x="20319" y="6750"/>
                  </a:cubicBezTo>
                  <a:cubicBezTo>
                    <a:pt x="20319" y="6750"/>
                    <a:pt x="20502" y="6750"/>
                    <a:pt x="20502" y="6750"/>
                  </a:cubicBezTo>
                  <a:cubicBezTo>
                    <a:pt x="20502" y="6750"/>
                    <a:pt x="20502" y="6300"/>
                    <a:pt x="20685" y="6300"/>
                  </a:cubicBezTo>
                  <a:cubicBezTo>
                    <a:pt x="20685" y="6300"/>
                    <a:pt x="20685" y="6300"/>
                    <a:pt x="20685" y="6300"/>
                  </a:cubicBezTo>
                  <a:cubicBezTo>
                    <a:pt x="20685" y="6300"/>
                    <a:pt x="20868" y="6300"/>
                    <a:pt x="20868" y="6300"/>
                  </a:cubicBezTo>
                  <a:cubicBezTo>
                    <a:pt x="20868" y="6300"/>
                    <a:pt x="20868" y="6300"/>
                    <a:pt x="20868" y="6300"/>
                  </a:cubicBezTo>
                  <a:cubicBezTo>
                    <a:pt x="21234" y="5850"/>
                    <a:pt x="21417" y="5400"/>
                    <a:pt x="21600" y="5400"/>
                  </a:cubicBezTo>
                  <a:cubicBezTo>
                    <a:pt x="21600" y="5400"/>
                    <a:pt x="21600" y="5400"/>
                    <a:pt x="21600"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46" name="Shape 8946"/>
            <p:cNvSpPr/>
            <p:nvPr/>
          </p:nvSpPr>
          <p:spPr>
            <a:xfrm>
              <a:off x="583858" y="815699"/>
              <a:ext cx="22334" cy="2020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82" y="6480"/>
                  </a:moveTo>
                  <a:cubicBezTo>
                    <a:pt x="982" y="6480"/>
                    <a:pt x="982" y="6480"/>
                    <a:pt x="982" y="6480"/>
                  </a:cubicBezTo>
                  <a:cubicBezTo>
                    <a:pt x="982" y="7560"/>
                    <a:pt x="982" y="7560"/>
                    <a:pt x="982" y="8640"/>
                  </a:cubicBezTo>
                  <a:cubicBezTo>
                    <a:pt x="982" y="8640"/>
                    <a:pt x="982" y="8640"/>
                    <a:pt x="982" y="8640"/>
                  </a:cubicBezTo>
                  <a:cubicBezTo>
                    <a:pt x="1964" y="9720"/>
                    <a:pt x="2945" y="11880"/>
                    <a:pt x="4909" y="14040"/>
                  </a:cubicBezTo>
                  <a:cubicBezTo>
                    <a:pt x="5891" y="14040"/>
                    <a:pt x="5891" y="15120"/>
                    <a:pt x="6873" y="15120"/>
                  </a:cubicBezTo>
                  <a:cubicBezTo>
                    <a:pt x="7855" y="15120"/>
                    <a:pt x="7855" y="16200"/>
                    <a:pt x="7855" y="16200"/>
                  </a:cubicBezTo>
                  <a:cubicBezTo>
                    <a:pt x="8836" y="16200"/>
                    <a:pt x="8836" y="16200"/>
                    <a:pt x="8836" y="16200"/>
                  </a:cubicBezTo>
                  <a:cubicBezTo>
                    <a:pt x="8836" y="17280"/>
                    <a:pt x="8836" y="17280"/>
                    <a:pt x="8836" y="18360"/>
                  </a:cubicBezTo>
                  <a:cubicBezTo>
                    <a:pt x="8836" y="18360"/>
                    <a:pt x="8836" y="18360"/>
                    <a:pt x="8836" y="18360"/>
                  </a:cubicBezTo>
                  <a:cubicBezTo>
                    <a:pt x="9818" y="18360"/>
                    <a:pt x="9818" y="19440"/>
                    <a:pt x="9818" y="19440"/>
                  </a:cubicBezTo>
                  <a:cubicBezTo>
                    <a:pt x="9818" y="19440"/>
                    <a:pt x="9818" y="19440"/>
                    <a:pt x="9818" y="20520"/>
                  </a:cubicBezTo>
                  <a:cubicBezTo>
                    <a:pt x="9818" y="20520"/>
                    <a:pt x="9818" y="21600"/>
                    <a:pt x="9818" y="21600"/>
                  </a:cubicBezTo>
                  <a:cubicBezTo>
                    <a:pt x="9818" y="21600"/>
                    <a:pt x="9818" y="21600"/>
                    <a:pt x="9818" y="21600"/>
                  </a:cubicBezTo>
                  <a:cubicBezTo>
                    <a:pt x="9818" y="21600"/>
                    <a:pt x="9818" y="21600"/>
                    <a:pt x="9818" y="21600"/>
                  </a:cubicBezTo>
                  <a:cubicBezTo>
                    <a:pt x="9818" y="21600"/>
                    <a:pt x="9818" y="21600"/>
                    <a:pt x="10800" y="21600"/>
                  </a:cubicBezTo>
                  <a:cubicBezTo>
                    <a:pt x="10800" y="21600"/>
                    <a:pt x="10800" y="21600"/>
                    <a:pt x="10800" y="21600"/>
                  </a:cubicBezTo>
                  <a:cubicBezTo>
                    <a:pt x="10800" y="21600"/>
                    <a:pt x="11782" y="21600"/>
                    <a:pt x="11782" y="21600"/>
                  </a:cubicBezTo>
                  <a:cubicBezTo>
                    <a:pt x="13745" y="20520"/>
                    <a:pt x="20618" y="11880"/>
                    <a:pt x="21600" y="8640"/>
                  </a:cubicBezTo>
                  <a:cubicBezTo>
                    <a:pt x="20618" y="6480"/>
                    <a:pt x="13745" y="0"/>
                    <a:pt x="9818" y="0"/>
                  </a:cubicBezTo>
                  <a:cubicBezTo>
                    <a:pt x="9818" y="0"/>
                    <a:pt x="9818" y="0"/>
                    <a:pt x="9818" y="0"/>
                  </a:cubicBezTo>
                  <a:cubicBezTo>
                    <a:pt x="9818" y="0"/>
                    <a:pt x="8836" y="0"/>
                    <a:pt x="8836" y="0"/>
                  </a:cubicBezTo>
                  <a:cubicBezTo>
                    <a:pt x="8836" y="0"/>
                    <a:pt x="8836" y="0"/>
                    <a:pt x="7855" y="0"/>
                  </a:cubicBezTo>
                  <a:cubicBezTo>
                    <a:pt x="7855" y="0"/>
                    <a:pt x="7855" y="0"/>
                    <a:pt x="6873" y="0"/>
                  </a:cubicBezTo>
                  <a:cubicBezTo>
                    <a:pt x="6873" y="0"/>
                    <a:pt x="6873" y="0"/>
                    <a:pt x="6873" y="0"/>
                  </a:cubicBezTo>
                  <a:cubicBezTo>
                    <a:pt x="5891" y="1080"/>
                    <a:pt x="5891" y="1080"/>
                    <a:pt x="5891" y="1080"/>
                  </a:cubicBezTo>
                  <a:cubicBezTo>
                    <a:pt x="4909" y="1080"/>
                    <a:pt x="4909" y="1080"/>
                    <a:pt x="4909" y="1080"/>
                  </a:cubicBezTo>
                  <a:cubicBezTo>
                    <a:pt x="4909" y="1080"/>
                    <a:pt x="3927" y="1080"/>
                    <a:pt x="3927" y="2160"/>
                  </a:cubicBezTo>
                  <a:cubicBezTo>
                    <a:pt x="3927" y="2160"/>
                    <a:pt x="3927" y="2160"/>
                    <a:pt x="2945" y="2160"/>
                  </a:cubicBezTo>
                  <a:cubicBezTo>
                    <a:pt x="2945" y="2160"/>
                    <a:pt x="2945" y="2160"/>
                    <a:pt x="2945" y="2160"/>
                  </a:cubicBezTo>
                  <a:cubicBezTo>
                    <a:pt x="1964" y="3240"/>
                    <a:pt x="1964" y="3240"/>
                    <a:pt x="1964" y="3240"/>
                  </a:cubicBezTo>
                  <a:cubicBezTo>
                    <a:pt x="1964" y="3240"/>
                    <a:pt x="1964" y="3240"/>
                    <a:pt x="982" y="3240"/>
                  </a:cubicBezTo>
                  <a:cubicBezTo>
                    <a:pt x="982" y="3240"/>
                    <a:pt x="982" y="4320"/>
                    <a:pt x="982" y="4320"/>
                  </a:cubicBezTo>
                  <a:cubicBezTo>
                    <a:pt x="982" y="4320"/>
                    <a:pt x="0" y="4320"/>
                    <a:pt x="0" y="4320"/>
                  </a:cubicBezTo>
                  <a:cubicBezTo>
                    <a:pt x="0" y="4320"/>
                    <a:pt x="0" y="5400"/>
                    <a:pt x="0" y="5400"/>
                  </a:cubicBezTo>
                  <a:cubicBezTo>
                    <a:pt x="0" y="5400"/>
                    <a:pt x="0" y="5400"/>
                    <a:pt x="0" y="5400"/>
                  </a:cubicBezTo>
                  <a:cubicBezTo>
                    <a:pt x="0" y="5400"/>
                    <a:pt x="0" y="5400"/>
                    <a:pt x="0" y="5400"/>
                  </a:cubicBezTo>
                  <a:cubicBezTo>
                    <a:pt x="0" y="5400"/>
                    <a:pt x="982" y="6480"/>
                    <a:pt x="982" y="64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47" name="Shape 8947"/>
            <p:cNvSpPr/>
            <p:nvPr/>
          </p:nvSpPr>
          <p:spPr>
            <a:xfrm>
              <a:off x="1101780" y="719985"/>
              <a:ext cx="70191" cy="691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443" y="14612"/>
                  </a:moveTo>
                  <a:cubicBezTo>
                    <a:pt x="4696" y="15882"/>
                    <a:pt x="3130" y="17153"/>
                    <a:pt x="2191" y="18424"/>
                  </a:cubicBezTo>
                  <a:cubicBezTo>
                    <a:pt x="1878" y="18424"/>
                    <a:pt x="1565" y="18741"/>
                    <a:pt x="1252" y="19059"/>
                  </a:cubicBezTo>
                  <a:cubicBezTo>
                    <a:pt x="1252" y="19376"/>
                    <a:pt x="1252" y="19376"/>
                    <a:pt x="1252" y="19376"/>
                  </a:cubicBezTo>
                  <a:cubicBezTo>
                    <a:pt x="1252" y="19376"/>
                    <a:pt x="1252" y="19376"/>
                    <a:pt x="1565" y="19694"/>
                  </a:cubicBezTo>
                  <a:cubicBezTo>
                    <a:pt x="1565" y="19694"/>
                    <a:pt x="2191" y="20329"/>
                    <a:pt x="2191" y="20965"/>
                  </a:cubicBezTo>
                  <a:cubicBezTo>
                    <a:pt x="2191" y="21282"/>
                    <a:pt x="2504" y="21600"/>
                    <a:pt x="2817" y="21600"/>
                  </a:cubicBezTo>
                  <a:cubicBezTo>
                    <a:pt x="2817" y="21600"/>
                    <a:pt x="2817" y="21600"/>
                    <a:pt x="2817" y="21600"/>
                  </a:cubicBezTo>
                  <a:cubicBezTo>
                    <a:pt x="3130" y="20647"/>
                    <a:pt x="3757" y="20647"/>
                    <a:pt x="4383" y="20647"/>
                  </a:cubicBezTo>
                  <a:cubicBezTo>
                    <a:pt x="4696" y="20647"/>
                    <a:pt x="5009" y="20647"/>
                    <a:pt x="5009" y="20647"/>
                  </a:cubicBezTo>
                  <a:cubicBezTo>
                    <a:pt x="5635" y="20647"/>
                    <a:pt x="6574" y="20647"/>
                    <a:pt x="6887" y="20965"/>
                  </a:cubicBezTo>
                  <a:cubicBezTo>
                    <a:pt x="6887" y="20965"/>
                    <a:pt x="6887" y="20965"/>
                    <a:pt x="6887" y="20965"/>
                  </a:cubicBezTo>
                  <a:cubicBezTo>
                    <a:pt x="7200" y="20647"/>
                    <a:pt x="7513" y="20329"/>
                    <a:pt x="7826" y="20329"/>
                  </a:cubicBezTo>
                  <a:cubicBezTo>
                    <a:pt x="8139" y="20012"/>
                    <a:pt x="8452" y="19694"/>
                    <a:pt x="8452" y="19694"/>
                  </a:cubicBezTo>
                  <a:cubicBezTo>
                    <a:pt x="9078" y="19059"/>
                    <a:pt x="10330" y="18741"/>
                    <a:pt x="12209" y="18741"/>
                  </a:cubicBezTo>
                  <a:cubicBezTo>
                    <a:pt x="12209" y="18741"/>
                    <a:pt x="12522" y="18741"/>
                    <a:pt x="12522" y="18741"/>
                  </a:cubicBezTo>
                  <a:cubicBezTo>
                    <a:pt x="12522" y="18741"/>
                    <a:pt x="12522" y="18741"/>
                    <a:pt x="12835" y="18741"/>
                  </a:cubicBezTo>
                  <a:cubicBezTo>
                    <a:pt x="12835" y="18741"/>
                    <a:pt x="12835" y="18741"/>
                    <a:pt x="12835" y="18741"/>
                  </a:cubicBezTo>
                  <a:cubicBezTo>
                    <a:pt x="13148" y="18741"/>
                    <a:pt x="13148" y="18741"/>
                    <a:pt x="13148" y="18741"/>
                  </a:cubicBezTo>
                  <a:cubicBezTo>
                    <a:pt x="11896" y="17471"/>
                    <a:pt x="10957" y="16518"/>
                    <a:pt x="10643" y="16200"/>
                  </a:cubicBezTo>
                  <a:cubicBezTo>
                    <a:pt x="10017" y="15882"/>
                    <a:pt x="9391" y="15247"/>
                    <a:pt x="9704" y="14294"/>
                  </a:cubicBezTo>
                  <a:cubicBezTo>
                    <a:pt x="9704" y="13024"/>
                    <a:pt x="10643" y="12071"/>
                    <a:pt x="11583" y="12071"/>
                  </a:cubicBezTo>
                  <a:cubicBezTo>
                    <a:pt x="12522" y="11753"/>
                    <a:pt x="14713" y="10165"/>
                    <a:pt x="15965" y="9212"/>
                  </a:cubicBezTo>
                  <a:cubicBezTo>
                    <a:pt x="16904" y="8894"/>
                    <a:pt x="17217" y="8259"/>
                    <a:pt x="17843" y="8259"/>
                  </a:cubicBezTo>
                  <a:cubicBezTo>
                    <a:pt x="17843" y="7941"/>
                    <a:pt x="18157" y="7624"/>
                    <a:pt x="18157" y="6671"/>
                  </a:cubicBezTo>
                  <a:cubicBezTo>
                    <a:pt x="18157" y="6035"/>
                    <a:pt x="18157" y="5082"/>
                    <a:pt x="18783" y="4129"/>
                  </a:cubicBezTo>
                  <a:cubicBezTo>
                    <a:pt x="19096" y="3494"/>
                    <a:pt x="20348" y="2224"/>
                    <a:pt x="21600" y="1271"/>
                  </a:cubicBezTo>
                  <a:cubicBezTo>
                    <a:pt x="21600" y="1271"/>
                    <a:pt x="21600" y="953"/>
                    <a:pt x="21600" y="953"/>
                  </a:cubicBezTo>
                  <a:cubicBezTo>
                    <a:pt x="20974" y="953"/>
                    <a:pt x="20348" y="635"/>
                    <a:pt x="20035" y="318"/>
                  </a:cubicBezTo>
                  <a:cubicBezTo>
                    <a:pt x="19722" y="0"/>
                    <a:pt x="19409" y="0"/>
                    <a:pt x="19409" y="0"/>
                  </a:cubicBezTo>
                  <a:cubicBezTo>
                    <a:pt x="19096" y="0"/>
                    <a:pt x="19096" y="635"/>
                    <a:pt x="18783" y="953"/>
                  </a:cubicBezTo>
                  <a:cubicBezTo>
                    <a:pt x="18470" y="1588"/>
                    <a:pt x="18157" y="2541"/>
                    <a:pt x="17217" y="2541"/>
                  </a:cubicBezTo>
                  <a:cubicBezTo>
                    <a:pt x="17217" y="2541"/>
                    <a:pt x="16904" y="2859"/>
                    <a:pt x="16591" y="3176"/>
                  </a:cubicBezTo>
                  <a:cubicBezTo>
                    <a:pt x="16278" y="3494"/>
                    <a:pt x="15965" y="4447"/>
                    <a:pt x="14713" y="4447"/>
                  </a:cubicBezTo>
                  <a:cubicBezTo>
                    <a:pt x="14713" y="4447"/>
                    <a:pt x="14713" y="4447"/>
                    <a:pt x="14713" y="4447"/>
                  </a:cubicBezTo>
                  <a:cubicBezTo>
                    <a:pt x="14400" y="4447"/>
                    <a:pt x="14087" y="4765"/>
                    <a:pt x="13774" y="4765"/>
                  </a:cubicBezTo>
                  <a:cubicBezTo>
                    <a:pt x="13774" y="4765"/>
                    <a:pt x="13774" y="4765"/>
                    <a:pt x="13774" y="5082"/>
                  </a:cubicBezTo>
                  <a:cubicBezTo>
                    <a:pt x="14087" y="5082"/>
                    <a:pt x="14400" y="5718"/>
                    <a:pt x="14087" y="6035"/>
                  </a:cubicBezTo>
                  <a:cubicBezTo>
                    <a:pt x="13774" y="6671"/>
                    <a:pt x="13148" y="6671"/>
                    <a:pt x="12835" y="6671"/>
                  </a:cubicBezTo>
                  <a:cubicBezTo>
                    <a:pt x="12522" y="6671"/>
                    <a:pt x="12209" y="6671"/>
                    <a:pt x="11896" y="6671"/>
                  </a:cubicBezTo>
                  <a:cubicBezTo>
                    <a:pt x="11583" y="6671"/>
                    <a:pt x="11270" y="6671"/>
                    <a:pt x="10957" y="6671"/>
                  </a:cubicBezTo>
                  <a:cubicBezTo>
                    <a:pt x="10017" y="6671"/>
                    <a:pt x="9704" y="6353"/>
                    <a:pt x="9391" y="6035"/>
                  </a:cubicBezTo>
                  <a:cubicBezTo>
                    <a:pt x="9078" y="5718"/>
                    <a:pt x="9078" y="5718"/>
                    <a:pt x="8765" y="5718"/>
                  </a:cubicBezTo>
                  <a:cubicBezTo>
                    <a:pt x="8452" y="5718"/>
                    <a:pt x="7826" y="6671"/>
                    <a:pt x="7513" y="6988"/>
                  </a:cubicBezTo>
                  <a:cubicBezTo>
                    <a:pt x="7513" y="7306"/>
                    <a:pt x="7200" y="7624"/>
                    <a:pt x="7200" y="7941"/>
                  </a:cubicBezTo>
                  <a:cubicBezTo>
                    <a:pt x="6574" y="8894"/>
                    <a:pt x="4070" y="10165"/>
                    <a:pt x="1252" y="11435"/>
                  </a:cubicBezTo>
                  <a:cubicBezTo>
                    <a:pt x="939" y="11435"/>
                    <a:pt x="626" y="11753"/>
                    <a:pt x="313" y="11753"/>
                  </a:cubicBezTo>
                  <a:cubicBezTo>
                    <a:pt x="313" y="11753"/>
                    <a:pt x="313" y="11753"/>
                    <a:pt x="313" y="11753"/>
                  </a:cubicBezTo>
                  <a:cubicBezTo>
                    <a:pt x="313" y="11753"/>
                    <a:pt x="313" y="11753"/>
                    <a:pt x="313" y="11753"/>
                  </a:cubicBezTo>
                  <a:cubicBezTo>
                    <a:pt x="313" y="11753"/>
                    <a:pt x="0" y="11753"/>
                    <a:pt x="0" y="12071"/>
                  </a:cubicBezTo>
                  <a:cubicBezTo>
                    <a:pt x="0" y="12071"/>
                    <a:pt x="0" y="12071"/>
                    <a:pt x="0" y="12071"/>
                  </a:cubicBezTo>
                  <a:cubicBezTo>
                    <a:pt x="0" y="12071"/>
                    <a:pt x="0" y="12071"/>
                    <a:pt x="0" y="12071"/>
                  </a:cubicBezTo>
                  <a:cubicBezTo>
                    <a:pt x="0" y="12071"/>
                    <a:pt x="0" y="12071"/>
                    <a:pt x="0" y="12071"/>
                  </a:cubicBezTo>
                  <a:cubicBezTo>
                    <a:pt x="0" y="12071"/>
                    <a:pt x="0" y="12071"/>
                    <a:pt x="0" y="12388"/>
                  </a:cubicBezTo>
                  <a:cubicBezTo>
                    <a:pt x="0" y="12388"/>
                    <a:pt x="0" y="12388"/>
                    <a:pt x="0" y="12388"/>
                  </a:cubicBezTo>
                  <a:cubicBezTo>
                    <a:pt x="1565" y="12706"/>
                    <a:pt x="2817" y="13659"/>
                    <a:pt x="3443" y="146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48" name="Shape 8948"/>
            <p:cNvSpPr/>
            <p:nvPr/>
          </p:nvSpPr>
          <p:spPr>
            <a:xfrm>
              <a:off x="735938" y="911414"/>
              <a:ext cx="90398" cy="2063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58" y="9847"/>
                  </a:moveTo>
                  <a:cubicBezTo>
                    <a:pt x="20144" y="9741"/>
                    <a:pt x="20144" y="9741"/>
                    <a:pt x="20144" y="9741"/>
                  </a:cubicBezTo>
                  <a:cubicBezTo>
                    <a:pt x="20144" y="9741"/>
                    <a:pt x="20387" y="9741"/>
                    <a:pt x="20387" y="9741"/>
                  </a:cubicBezTo>
                  <a:cubicBezTo>
                    <a:pt x="20629" y="9635"/>
                    <a:pt x="20629" y="9635"/>
                    <a:pt x="20629" y="9635"/>
                  </a:cubicBezTo>
                  <a:cubicBezTo>
                    <a:pt x="20629" y="9635"/>
                    <a:pt x="20629" y="9635"/>
                    <a:pt x="20629" y="9635"/>
                  </a:cubicBezTo>
                  <a:cubicBezTo>
                    <a:pt x="20629" y="9635"/>
                    <a:pt x="20872" y="9635"/>
                    <a:pt x="20872" y="9529"/>
                  </a:cubicBezTo>
                  <a:cubicBezTo>
                    <a:pt x="20872" y="9529"/>
                    <a:pt x="20872" y="9529"/>
                    <a:pt x="20872" y="9529"/>
                  </a:cubicBezTo>
                  <a:cubicBezTo>
                    <a:pt x="20872" y="9529"/>
                    <a:pt x="20872" y="9529"/>
                    <a:pt x="20872" y="9424"/>
                  </a:cubicBezTo>
                  <a:cubicBezTo>
                    <a:pt x="20872" y="9424"/>
                    <a:pt x="21115" y="9424"/>
                    <a:pt x="21115" y="9424"/>
                  </a:cubicBezTo>
                  <a:cubicBezTo>
                    <a:pt x="21115" y="9318"/>
                    <a:pt x="21115" y="9318"/>
                    <a:pt x="21115" y="9318"/>
                  </a:cubicBezTo>
                  <a:cubicBezTo>
                    <a:pt x="21115" y="9212"/>
                    <a:pt x="21115" y="9212"/>
                    <a:pt x="21115" y="9212"/>
                  </a:cubicBezTo>
                  <a:cubicBezTo>
                    <a:pt x="21115" y="9212"/>
                    <a:pt x="21357" y="9106"/>
                    <a:pt x="21357" y="9106"/>
                  </a:cubicBezTo>
                  <a:cubicBezTo>
                    <a:pt x="21357" y="9106"/>
                    <a:pt x="21357" y="9106"/>
                    <a:pt x="21357" y="9000"/>
                  </a:cubicBezTo>
                  <a:cubicBezTo>
                    <a:pt x="21357" y="9000"/>
                    <a:pt x="21600" y="9000"/>
                    <a:pt x="21600" y="9000"/>
                  </a:cubicBezTo>
                  <a:cubicBezTo>
                    <a:pt x="21600" y="8894"/>
                    <a:pt x="21600" y="8894"/>
                    <a:pt x="21600" y="8894"/>
                  </a:cubicBezTo>
                  <a:cubicBezTo>
                    <a:pt x="21600" y="8894"/>
                    <a:pt x="21357" y="8894"/>
                    <a:pt x="21357" y="9000"/>
                  </a:cubicBezTo>
                  <a:cubicBezTo>
                    <a:pt x="21357" y="9000"/>
                    <a:pt x="21115" y="9000"/>
                    <a:pt x="21115" y="9000"/>
                  </a:cubicBezTo>
                  <a:cubicBezTo>
                    <a:pt x="21115" y="9000"/>
                    <a:pt x="20872" y="9000"/>
                    <a:pt x="20629" y="9000"/>
                  </a:cubicBezTo>
                  <a:cubicBezTo>
                    <a:pt x="20629" y="9000"/>
                    <a:pt x="20629" y="9000"/>
                    <a:pt x="20629" y="9000"/>
                  </a:cubicBezTo>
                  <a:cubicBezTo>
                    <a:pt x="20387" y="9000"/>
                    <a:pt x="20387" y="8894"/>
                    <a:pt x="20144" y="8894"/>
                  </a:cubicBezTo>
                  <a:cubicBezTo>
                    <a:pt x="20144" y="8894"/>
                    <a:pt x="20144" y="8894"/>
                    <a:pt x="20144" y="8894"/>
                  </a:cubicBezTo>
                  <a:cubicBezTo>
                    <a:pt x="19901" y="8894"/>
                    <a:pt x="19901" y="8788"/>
                    <a:pt x="19658" y="8788"/>
                  </a:cubicBezTo>
                  <a:cubicBezTo>
                    <a:pt x="19416" y="8682"/>
                    <a:pt x="19416" y="8471"/>
                    <a:pt x="19416" y="8259"/>
                  </a:cubicBezTo>
                  <a:cubicBezTo>
                    <a:pt x="19416" y="8153"/>
                    <a:pt x="18688" y="8153"/>
                    <a:pt x="18445" y="8153"/>
                  </a:cubicBezTo>
                  <a:cubicBezTo>
                    <a:pt x="18202" y="8153"/>
                    <a:pt x="17960" y="8153"/>
                    <a:pt x="17717" y="8047"/>
                  </a:cubicBezTo>
                  <a:cubicBezTo>
                    <a:pt x="17474" y="7835"/>
                    <a:pt x="17717" y="7518"/>
                    <a:pt x="17960" y="7200"/>
                  </a:cubicBezTo>
                  <a:cubicBezTo>
                    <a:pt x="17960" y="7094"/>
                    <a:pt x="17960" y="7094"/>
                    <a:pt x="17960" y="7094"/>
                  </a:cubicBezTo>
                  <a:cubicBezTo>
                    <a:pt x="17960" y="7094"/>
                    <a:pt x="17960" y="6988"/>
                    <a:pt x="17960" y="6988"/>
                  </a:cubicBezTo>
                  <a:cubicBezTo>
                    <a:pt x="17960" y="6882"/>
                    <a:pt x="17717" y="6882"/>
                    <a:pt x="17474" y="6882"/>
                  </a:cubicBezTo>
                  <a:cubicBezTo>
                    <a:pt x="16989" y="6882"/>
                    <a:pt x="16503" y="6776"/>
                    <a:pt x="16261" y="6459"/>
                  </a:cubicBezTo>
                  <a:cubicBezTo>
                    <a:pt x="16018" y="6247"/>
                    <a:pt x="15775" y="5929"/>
                    <a:pt x="16018" y="5718"/>
                  </a:cubicBezTo>
                  <a:cubicBezTo>
                    <a:pt x="15775" y="5612"/>
                    <a:pt x="15533" y="5612"/>
                    <a:pt x="15047" y="5612"/>
                  </a:cubicBezTo>
                  <a:cubicBezTo>
                    <a:pt x="14804" y="5612"/>
                    <a:pt x="14319" y="5612"/>
                    <a:pt x="14319" y="5612"/>
                  </a:cubicBezTo>
                  <a:cubicBezTo>
                    <a:pt x="13834" y="5718"/>
                    <a:pt x="13591" y="5718"/>
                    <a:pt x="13348" y="5612"/>
                  </a:cubicBezTo>
                  <a:cubicBezTo>
                    <a:pt x="13106" y="5506"/>
                    <a:pt x="13106" y="5400"/>
                    <a:pt x="13106" y="5188"/>
                  </a:cubicBezTo>
                  <a:cubicBezTo>
                    <a:pt x="13106" y="5082"/>
                    <a:pt x="13106" y="4976"/>
                    <a:pt x="13106" y="4976"/>
                  </a:cubicBezTo>
                  <a:cubicBezTo>
                    <a:pt x="12620" y="4447"/>
                    <a:pt x="14804" y="3388"/>
                    <a:pt x="15533" y="3071"/>
                  </a:cubicBezTo>
                  <a:cubicBezTo>
                    <a:pt x="16261" y="2753"/>
                    <a:pt x="16018" y="2329"/>
                    <a:pt x="16018" y="1906"/>
                  </a:cubicBezTo>
                  <a:cubicBezTo>
                    <a:pt x="16018" y="1800"/>
                    <a:pt x="16018" y="1588"/>
                    <a:pt x="16018" y="1482"/>
                  </a:cubicBezTo>
                  <a:cubicBezTo>
                    <a:pt x="16018" y="1059"/>
                    <a:pt x="15775" y="1059"/>
                    <a:pt x="15290" y="1059"/>
                  </a:cubicBezTo>
                  <a:cubicBezTo>
                    <a:pt x="14319" y="1059"/>
                    <a:pt x="14319" y="529"/>
                    <a:pt x="14319" y="212"/>
                  </a:cubicBezTo>
                  <a:cubicBezTo>
                    <a:pt x="14319" y="106"/>
                    <a:pt x="13834" y="0"/>
                    <a:pt x="13591" y="0"/>
                  </a:cubicBezTo>
                  <a:cubicBezTo>
                    <a:pt x="13348" y="0"/>
                    <a:pt x="13348" y="0"/>
                    <a:pt x="13348" y="106"/>
                  </a:cubicBezTo>
                  <a:cubicBezTo>
                    <a:pt x="13106" y="106"/>
                    <a:pt x="13106" y="106"/>
                    <a:pt x="13106" y="106"/>
                  </a:cubicBezTo>
                  <a:cubicBezTo>
                    <a:pt x="13106" y="106"/>
                    <a:pt x="13106" y="106"/>
                    <a:pt x="13106" y="106"/>
                  </a:cubicBezTo>
                  <a:cubicBezTo>
                    <a:pt x="13106" y="106"/>
                    <a:pt x="13106" y="106"/>
                    <a:pt x="12863" y="106"/>
                  </a:cubicBezTo>
                  <a:cubicBezTo>
                    <a:pt x="12863" y="212"/>
                    <a:pt x="12863" y="212"/>
                    <a:pt x="12863" y="318"/>
                  </a:cubicBezTo>
                  <a:cubicBezTo>
                    <a:pt x="12863" y="318"/>
                    <a:pt x="12863" y="318"/>
                    <a:pt x="12863" y="318"/>
                  </a:cubicBezTo>
                  <a:cubicBezTo>
                    <a:pt x="12863" y="318"/>
                    <a:pt x="12863" y="424"/>
                    <a:pt x="12620" y="424"/>
                  </a:cubicBezTo>
                  <a:cubicBezTo>
                    <a:pt x="12620" y="424"/>
                    <a:pt x="12620" y="424"/>
                    <a:pt x="12620" y="529"/>
                  </a:cubicBezTo>
                  <a:cubicBezTo>
                    <a:pt x="12620" y="529"/>
                    <a:pt x="12620" y="635"/>
                    <a:pt x="12378" y="635"/>
                  </a:cubicBezTo>
                  <a:cubicBezTo>
                    <a:pt x="12378" y="635"/>
                    <a:pt x="12378" y="635"/>
                    <a:pt x="12378" y="635"/>
                  </a:cubicBezTo>
                  <a:cubicBezTo>
                    <a:pt x="12378" y="741"/>
                    <a:pt x="12135" y="741"/>
                    <a:pt x="12135" y="741"/>
                  </a:cubicBezTo>
                  <a:cubicBezTo>
                    <a:pt x="12135" y="741"/>
                    <a:pt x="12135" y="953"/>
                    <a:pt x="12620" y="1271"/>
                  </a:cubicBezTo>
                  <a:cubicBezTo>
                    <a:pt x="12863" y="1376"/>
                    <a:pt x="12863" y="1588"/>
                    <a:pt x="12620" y="1694"/>
                  </a:cubicBezTo>
                  <a:cubicBezTo>
                    <a:pt x="12620" y="1694"/>
                    <a:pt x="12378" y="1800"/>
                    <a:pt x="11892" y="1800"/>
                  </a:cubicBezTo>
                  <a:cubicBezTo>
                    <a:pt x="11649" y="1800"/>
                    <a:pt x="10921" y="1694"/>
                    <a:pt x="10436" y="1482"/>
                  </a:cubicBezTo>
                  <a:cubicBezTo>
                    <a:pt x="10193" y="1588"/>
                    <a:pt x="9708" y="1694"/>
                    <a:pt x="8980" y="1906"/>
                  </a:cubicBezTo>
                  <a:cubicBezTo>
                    <a:pt x="8737" y="2012"/>
                    <a:pt x="8494" y="2118"/>
                    <a:pt x="8252" y="2118"/>
                  </a:cubicBezTo>
                  <a:cubicBezTo>
                    <a:pt x="7766" y="2329"/>
                    <a:pt x="7281" y="2435"/>
                    <a:pt x="7281" y="2753"/>
                  </a:cubicBezTo>
                  <a:cubicBezTo>
                    <a:pt x="7281" y="3071"/>
                    <a:pt x="7038" y="3282"/>
                    <a:pt x="6796" y="3494"/>
                  </a:cubicBezTo>
                  <a:cubicBezTo>
                    <a:pt x="6553" y="3812"/>
                    <a:pt x="6553" y="4024"/>
                    <a:pt x="6553" y="4129"/>
                  </a:cubicBezTo>
                  <a:cubicBezTo>
                    <a:pt x="6796" y="4447"/>
                    <a:pt x="6310" y="4871"/>
                    <a:pt x="5825" y="5188"/>
                  </a:cubicBezTo>
                  <a:cubicBezTo>
                    <a:pt x="5825" y="5400"/>
                    <a:pt x="5582" y="5612"/>
                    <a:pt x="5582" y="5612"/>
                  </a:cubicBezTo>
                  <a:cubicBezTo>
                    <a:pt x="5582" y="5718"/>
                    <a:pt x="5582" y="5824"/>
                    <a:pt x="5339" y="5824"/>
                  </a:cubicBezTo>
                  <a:cubicBezTo>
                    <a:pt x="5339" y="5929"/>
                    <a:pt x="4854" y="5929"/>
                    <a:pt x="4854" y="5929"/>
                  </a:cubicBezTo>
                  <a:cubicBezTo>
                    <a:pt x="4369" y="5929"/>
                    <a:pt x="3883" y="5929"/>
                    <a:pt x="3398" y="5824"/>
                  </a:cubicBezTo>
                  <a:cubicBezTo>
                    <a:pt x="3398" y="5824"/>
                    <a:pt x="3398" y="5824"/>
                    <a:pt x="3155" y="5824"/>
                  </a:cubicBezTo>
                  <a:cubicBezTo>
                    <a:pt x="3155" y="5929"/>
                    <a:pt x="3155" y="6035"/>
                    <a:pt x="3155" y="6035"/>
                  </a:cubicBezTo>
                  <a:cubicBezTo>
                    <a:pt x="3155" y="6353"/>
                    <a:pt x="3155" y="6671"/>
                    <a:pt x="2912" y="6882"/>
                  </a:cubicBezTo>
                  <a:cubicBezTo>
                    <a:pt x="2670" y="6988"/>
                    <a:pt x="2670" y="7306"/>
                    <a:pt x="2670" y="7412"/>
                  </a:cubicBezTo>
                  <a:cubicBezTo>
                    <a:pt x="2670" y="7518"/>
                    <a:pt x="2670" y="7518"/>
                    <a:pt x="2670" y="7624"/>
                  </a:cubicBezTo>
                  <a:cubicBezTo>
                    <a:pt x="2670" y="7624"/>
                    <a:pt x="2670" y="7624"/>
                    <a:pt x="2670" y="7624"/>
                  </a:cubicBezTo>
                  <a:cubicBezTo>
                    <a:pt x="2670" y="7624"/>
                    <a:pt x="2427" y="7729"/>
                    <a:pt x="2427" y="7729"/>
                  </a:cubicBezTo>
                  <a:cubicBezTo>
                    <a:pt x="2427" y="7729"/>
                    <a:pt x="2427" y="7729"/>
                    <a:pt x="2427" y="7835"/>
                  </a:cubicBezTo>
                  <a:cubicBezTo>
                    <a:pt x="2427" y="7835"/>
                    <a:pt x="2427" y="7835"/>
                    <a:pt x="2427" y="7835"/>
                  </a:cubicBezTo>
                  <a:cubicBezTo>
                    <a:pt x="2427" y="7941"/>
                    <a:pt x="2427" y="7941"/>
                    <a:pt x="2427" y="7941"/>
                  </a:cubicBezTo>
                  <a:cubicBezTo>
                    <a:pt x="2427" y="7941"/>
                    <a:pt x="2427" y="7941"/>
                    <a:pt x="2427" y="8047"/>
                  </a:cubicBezTo>
                  <a:cubicBezTo>
                    <a:pt x="2427" y="8047"/>
                    <a:pt x="2427" y="8047"/>
                    <a:pt x="2427" y="8047"/>
                  </a:cubicBezTo>
                  <a:cubicBezTo>
                    <a:pt x="2427" y="8047"/>
                    <a:pt x="2427" y="8047"/>
                    <a:pt x="2184" y="8153"/>
                  </a:cubicBezTo>
                  <a:cubicBezTo>
                    <a:pt x="2184" y="8153"/>
                    <a:pt x="2184" y="8153"/>
                    <a:pt x="2184" y="8153"/>
                  </a:cubicBezTo>
                  <a:cubicBezTo>
                    <a:pt x="2184" y="8153"/>
                    <a:pt x="2184" y="8153"/>
                    <a:pt x="2184" y="8153"/>
                  </a:cubicBezTo>
                  <a:cubicBezTo>
                    <a:pt x="2184" y="8259"/>
                    <a:pt x="2184" y="8259"/>
                    <a:pt x="1942" y="8259"/>
                  </a:cubicBezTo>
                  <a:cubicBezTo>
                    <a:pt x="1942" y="8259"/>
                    <a:pt x="1942" y="8259"/>
                    <a:pt x="1942" y="8259"/>
                  </a:cubicBezTo>
                  <a:cubicBezTo>
                    <a:pt x="1942" y="8259"/>
                    <a:pt x="1942" y="8259"/>
                    <a:pt x="1699" y="8259"/>
                  </a:cubicBezTo>
                  <a:cubicBezTo>
                    <a:pt x="1699" y="8259"/>
                    <a:pt x="1699" y="8259"/>
                    <a:pt x="1699" y="8259"/>
                  </a:cubicBezTo>
                  <a:cubicBezTo>
                    <a:pt x="1699" y="8259"/>
                    <a:pt x="1699" y="8259"/>
                    <a:pt x="1699" y="8259"/>
                  </a:cubicBezTo>
                  <a:cubicBezTo>
                    <a:pt x="1699" y="8259"/>
                    <a:pt x="1699" y="8259"/>
                    <a:pt x="1699" y="8365"/>
                  </a:cubicBezTo>
                  <a:cubicBezTo>
                    <a:pt x="1699" y="8365"/>
                    <a:pt x="1699" y="8365"/>
                    <a:pt x="1699" y="8365"/>
                  </a:cubicBezTo>
                  <a:cubicBezTo>
                    <a:pt x="1456" y="8471"/>
                    <a:pt x="971" y="8788"/>
                    <a:pt x="971" y="9000"/>
                  </a:cubicBezTo>
                  <a:cubicBezTo>
                    <a:pt x="971" y="9000"/>
                    <a:pt x="971" y="9000"/>
                    <a:pt x="971" y="9000"/>
                  </a:cubicBezTo>
                  <a:cubicBezTo>
                    <a:pt x="971" y="9000"/>
                    <a:pt x="971" y="9000"/>
                    <a:pt x="971" y="9000"/>
                  </a:cubicBezTo>
                  <a:cubicBezTo>
                    <a:pt x="971" y="9106"/>
                    <a:pt x="971" y="9106"/>
                    <a:pt x="971" y="9106"/>
                  </a:cubicBezTo>
                  <a:cubicBezTo>
                    <a:pt x="728" y="9106"/>
                    <a:pt x="728" y="9106"/>
                    <a:pt x="728" y="9106"/>
                  </a:cubicBezTo>
                  <a:cubicBezTo>
                    <a:pt x="728" y="9106"/>
                    <a:pt x="728" y="9106"/>
                    <a:pt x="728" y="9212"/>
                  </a:cubicBezTo>
                  <a:cubicBezTo>
                    <a:pt x="728" y="9212"/>
                    <a:pt x="728" y="9212"/>
                    <a:pt x="728" y="9212"/>
                  </a:cubicBezTo>
                  <a:cubicBezTo>
                    <a:pt x="485" y="9212"/>
                    <a:pt x="485" y="9212"/>
                    <a:pt x="485" y="9212"/>
                  </a:cubicBezTo>
                  <a:cubicBezTo>
                    <a:pt x="485" y="9212"/>
                    <a:pt x="485" y="9212"/>
                    <a:pt x="485" y="9212"/>
                  </a:cubicBezTo>
                  <a:cubicBezTo>
                    <a:pt x="243" y="9212"/>
                    <a:pt x="243" y="9318"/>
                    <a:pt x="243" y="9318"/>
                  </a:cubicBezTo>
                  <a:cubicBezTo>
                    <a:pt x="243" y="9318"/>
                    <a:pt x="243" y="9318"/>
                    <a:pt x="0" y="9318"/>
                  </a:cubicBezTo>
                  <a:cubicBezTo>
                    <a:pt x="0" y="9318"/>
                    <a:pt x="0" y="9318"/>
                    <a:pt x="0" y="9318"/>
                  </a:cubicBezTo>
                  <a:cubicBezTo>
                    <a:pt x="485" y="9741"/>
                    <a:pt x="1456" y="10165"/>
                    <a:pt x="2184" y="10271"/>
                  </a:cubicBezTo>
                  <a:cubicBezTo>
                    <a:pt x="3640" y="10482"/>
                    <a:pt x="4611" y="11435"/>
                    <a:pt x="5582" y="12812"/>
                  </a:cubicBezTo>
                  <a:cubicBezTo>
                    <a:pt x="6067" y="13659"/>
                    <a:pt x="5825" y="14506"/>
                    <a:pt x="5097" y="14929"/>
                  </a:cubicBezTo>
                  <a:cubicBezTo>
                    <a:pt x="5097" y="15035"/>
                    <a:pt x="5097" y="15035"/>
                    <a:pt x="5097" y="15035"/>
                  </a:cubicBezTo>
                  <a:cubicBezTo>
                    <a:pt x="5097" y="15141"/>
                    <a:pt x="5339" y="15141"/>
                    <a:pt x="5582" y="15141"/>
                  </a:cubicBezTo>
                  <a:cubicBezTo>
                    <a:pt x="5825" y="15247"/>
                    <a:pt x="5825" y="15247"/>
                    <a:pt x="6067" y="15247"/>
                  </a:cubicBezTo>
                  <a:cubicBezTo>
                    <a:pt x="7038" y="15459"/>
                    <a:pt x="7766" y="15459"/>
                    <a:pt x="8252" y="15247"/>
                  </a:cubicBezTo>
                  <a:cubicBezTo>
                    <a:pt x="8494" y="15035"/>
                    <a:pt x="8737" y="14929"/>
                    <a:pt x="9222" y="14718"/>
                  </a:cubicBezTo>
                  <a:cubicBezTo>
                    <a:pt x="9708" y="14506"/>
                    <a:pt x="10193" y="14294"/>
                    <a:pt x="10436" y="14082"/>
                  </a:cubicBezTo>
                  <a:cubicBezTo>
                    <a:pt x="10436" y="13871"/>
                    <a:pt x="10921" y="13765"/>
                    <a:pt x="11164" y="13765"/>
                  </a:cubicBezTo>
                  <a:cubicBezTo>
                    <a:pt x="11407" y="13765"/>
                    <a:pt x="11892" y="13976"/>
                    <a:pt x="12135" y="14188"/>
                  </a:cubicBezTo>
                  <a:cubicBezTo>
                    <a:pt x="12378" y="14294"/>
                    <a:pt x="12378" y="14400"/>
                    <a:pt x="12620" y="14506"/>
                  </a:cubicBezTo>
                  <a:cubicBezTo>
                    <a:pt x="13348" y="14718"/>
                    <a:pt x="13834" y="15247"/>
                    <a:pt x="13834" y="15882"/>
                  </a:cubicBezTo>
                  <a:cubicBezTo>
                    <a:pt x="13834" y="16200"/>
                    <a:pt x="13834" y="16200"/>
                    <a:pt x="13834" y="16200"/>
                  </a:cubicBezTo>
                  <a:cubicBezTo>
                    <a:pt x="14076" y="16729"/>
                    <a:pt x="14319" y="18000"/>
                    <a:pt x="15047" y="18318"/>
                  </a:cubicBezTo>
                  <a:cubicBezTo>
                    <a:pt x="16503" y="18953"/>
                    <a:pt x="16746" y="20118"/>
                    <a:pt x="16261" y="20435"/>
                  </a:cubicBezTo>
                  <a:cubicBezTo>
                    <a:pt x="16261" y="20647"/>
                    <a:pt x="16261" y="20859"/>
                    <a:pt x="16503" y="21071"/>
                  </a:cubicBezTo>
                  <a:cubicBezTo>
                    <a:pt x="16503" y="21176"/>
                    <a:pt x="16746" y="21388"/>
                    <a:pt x="16746" y="21600"/>
                  </a:cubicBezTo>
                  <a:cubicBezTo>
                    <a:pt x="16989" y="21388"/>
                    <a:pt x="16989" y="21176"/>
                    <a:pt x="17231" y="20965"/>
                  </a:cubicBezTo>
                  <a:cubicBezTo>
                    <a:pt x="17231" y="20965"/>
                    <a:pt x="17231" y="20965"/>
                    <a:pt x="17231" y="20859"/>
                  </a:cubicBezTo>
                  <a:cubicBezTo>
                    <a:pt x="17474" y="20859"/>
                    <a:pt x="17474" y="20753"/>
                    <a:pt x="17474" y="20647"/>
                  </a:cubicBezTo>
                  <a:cubicBezTo>
                    <a:pt x="17474" y="20541"/>
                    <a:pt x="17717" y="20541"/>
                    <a:pt x="17717" y="20541"/>
                  </a:cubicBezTo>
                  <a:cubicBezTo>
                    <a:pt x="17717" y="20435"/>
                    <a:pt x="17717" y="20329"/>
                    <a:pt x="17960" y="20118"/>
                  </a:cubicBezTo>
                  <a:cubicBezTo>
                    <a:pt x="17960" y="20012"/>
                    <a:pt x="17717" y="19906"/>
                    <a:pt x="17474" y="19800"/>
                  </a:cubicBezTo>
                  <a:cubicBezTo>
                    <a:pt x="17231" y="19694"/>
                    <a:pt x="16989" y="19482"/>
                    <a:pt x="16989" y="19271"/>
                  </a:cubicBezTo>
                  <a:cubicBezTo>
                    <a:pt x="16989" y="18953"/>
                    <a:pt x="16989" y="18318"/>
                    <a:pt x="16018" y="18000"/>
                  </a:cubicBezTo>
                  <a:cubicBezTo>
                    <a:pt x="15290" y="17682"/>
                    <a:pt x="14804" y="17153"/>
                    <a:pt x="14804" y="16835"/>
                  </a:cubicBezTo>
                  <a:cubicBezTo>
                    <a:pt x="14804" y="16624"/>
                    <a:pt x="14804" y="16518"/>
                    <a:pt x="15047" y="16412"/>
                  </a:cubicBezTo>
                  <a:cubicBezTo>
                    <a:pt x="15290" y="16306"/>
                    <a:pt x="15290" y="16094"/>
                    <a:pt x="15290" y="15882"/>
                  </a:cubicBezTo>
                  <a:cubicBezTo>
                    <a:pt x="15290" y="15776"/>
                    <a:pt x="15290" y="15671"/>
                    <a:pt x="15533" y="15565"/>
                  </a:cubicBezTo>
                  <a:cubicBezTo>
                    <a:pt x="15533" y="15459"/>
                    <a:pt x="15533" y="15459"/>
                    <a:pt x="15533" y="15459"/>
                  </a:cubicBezTo>
                  <a:cubicBezTo>
                    <a:pt x="15775" y="15459"/>
                    <a:pt x="15775" y="15459"/>
                    <a:pt x="15775" y="15459"/>
                  </a:cubicBezTo>
                  <a:cubicBezTo>
                    <a:pt x="15775" y="15459"/>
                    <a:pt x="15775" y="15459"/>
                    <a:pt x="15775" y="15353"/>
                  </a:cubicBezTo>
                  <a:cubicBezTo>
                    <a:pt x="15775" y="15353"/>
                    <a:pt x="15775" y="15353"/>
                    <a:pt x="15775" y="15353"/>
                  </a:cubicBezTo>
                  <a:cubicBezTo>
                    <a:pt x="15290" y="15141"/>
                    <a:pt x="15290" y="14929"/>
                    <a:pt x="15290" y="14718"/>
                  </a:cubicBezTo>
                  <a:cubicBezTo>
                    <a:pt x="15290" y="14612"/>
                    <a:pt x="15290" y="14506"/>
                    <a:pt x="15290" y="14506"/>
                  </a:cubicBezTo>
                  <a:cubicBezTo>
                    <a:pt x="14562" y="14400"/>
                    <a:pt x="12863" y="13553"/>
                    <a:pt x="12863" y="13235"/>
                  </a:cubicBezTo>
                  <a:cubicBezTo>
                    <a:pt x="12863" y="13024"/>
                    <a:pt x="13106" y="12176"/>
                    <a:pt x="13348" y="11435"/>
                  </a:cubicBezTo>
                  <a:cubicBezTo>
                    <a:pt x="13591" y="11329"/>
                    <a:pt x="13591" y="11329"/>
                    <a:pt x="13591" y="11329"/>
                  </a:cubicBezTo>
                  <a:cubicBezTo>
                    <a:pt x="13591" y="10906"/>
                    <a:pt x="14804" y="10800"/>
                    <a:pt x="15533" y="10800"/>
                  </a:cubicBezTo>
                  <a:cubicBezTo>
                    <a:pt x="15775" y="10800"/>
                    <a:pt x="15775" y="10800"/>
                    <a:pt x="15775" y="10800"/>
                  </a:cubicBezTo>
                  <a:cubicBezTo>
                    <a:pt x="16746" y="10800"/>
                    <a:pt x="16989" y="10694"/>
                    <a:pt x="16989" y="10588"/>
                  </a:cubicBezTo>
                  <a:cubicBezTo>
                    <a:pt x="17474" y="10376"/>
                    <a:pt x="18202" y="10271"/>
                    <a:pt x="18688" y="10165"/>
                  </a:cubicBezTo>
                  <a:cubicBezTo>
                    <a:pt x="19173" y="10059"/>
                    <a:pt x="19416" y="10059"/>
                    <a:pt x="19658" y="9953"/>
                  </a:cubicBezTo>
                  <a:cubicBezTo>
                    <a:pt x="19658" y="9953"/>
                    <a:pt x="19658" y="9953"/>
                    <a:pt x="19658" y="9953"/>
                  </a:cubicBezTo>
                  <a:lnTo>
                    <a:pt x="19658" y="984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49" name="Shape 8949"/>
            <p:cNvSpPr/>
            <p:nvPr/>
          </p:nvSpPr>
          <p:spPr>
            <a:xfrm>
              <a:off x="847605" y="975224"/>
              <a:ext cx="76482" cy="169096"/>
            </a:xfrm>
            <a:custGeom>
              <a:avLst/>
              <a:gdLst/>
              <a:ahLst/>
              <a:cxnLst>
                <a:cxn ang="0">
                  <a:pos x="wd2" y="hd2"/>
                </a:cxn>
                <a:cxn ang="5400000">
                  <a:pos x="wd2" y="hd2"/>
                </a:cxn>
                <a:cxn ang="10800000">
                  <a:pos x="wd2" y="hd2"/>
                </a:cxn>
                <a:cxn ang="16200000">
                  <a:pos x="wd2" y="hd2"/>
                </a:cxn>
              </a:cxnLst>
              <a:rect l="0" t="0" r="r" b="b"/>
              <a:pathLst>
                <a:path w="21279" h="21600" fill="norm" stroke="1" extrusionOk="0">
                  <a:moveTo>
                    <a:pt x="0" y="1293"/>
                  </a:moveTo>
                  <a:cubicBezTo>
                    <a:pt x="281" y="1293"/>
                    <a:pt x="281" y="1293"/>
                    <a:pt x="281" y="1423"/>
                  </a:cubicBezTo>
                  <a:cubicBezTo>
                    <a:pt x="281" y="1423"/>
                    <a:pt x="281" y="1423"/>
                    <a:pt x="281" y="1423"/>
                  </a:cubicBezTo>
                  <a:cubicBezTo>
                    <a:pt x="561" y="1552"/>
                    <a:pt x="561" y="1552"/>
                    <a:pt x="561" y="1552"/>
                  </a:cubicBezTo>
                  <a:cubicBezTo>
                    <a:pt x="561" y="1681"/>
                    <a:pt x="561" y="1681"/>
                    <a:pt x="561" y="1681"/>
                  </a:cubicBezTo>
                  <a:cubicBezTo>
                    <a:pt x="561" y="1681"/>
                    <a:pt x="842" y="1811"/>
                    <a:pt x="842" y="1811"/>
                  </a:cubicBezTo>
                  <a:cubicBezTo>
                    <a:pt x="842" y="1940"/>
                    <a:pt x="1122" y="2069"/>
                    <a:pt x="1403" y="2199"/>
                  </a:cubicBezTo>
                  <a:cubicBezTo>
                    <a:pt x="1683" y="2328"/>
                    <a:pt x="2244" y="2587"/>
                    <a:pt x="2244" y="2975"/>
                  </a:cubicBezTo>
                  <a:cubicBezTo>
                    <a:pt x="2244" y="2975"/>
                    <a:pt x="2244" y="2975"/>
                    <a:pt x="2244" y="2975"/>
                  </a:cubicBezTo>
                  <a:cubicBezTo>
                    <a:pt x="2244" y="3104"/>
                    <a:pt x="2525" y="3104"/>
                    <a:pt x="2525" y="3104"/>
                  </a:cubicBezTo>
                  <a:cubicBezTo>
                    <a:pt x="2525" y="3104"/>
                    <a:pt x="2525" y="3104"/>
                    <a:pt x="2525" y="3104"/>
                  </a:cubicBezTo>
                  <a:cubicBezTo>
                    <a:pt x="2525" y="3104"/>
                    <a:pt x="2525" y="3104"/>
                    <a:pt x="2525" y="3104"/>
                  </a:cubicBezTo>
                  <a:cubicBezTo>
                    <a:pt x="2525" y="3104"/>
                    <a:pt x="2525" y="3104"/>
                    <a:pt x="2525" y="3104"/>
                  </a:cubicBezTo>
                  <a:cubicBezTo>
                    <a:pt x="2805" y="3234"/>
                    <a:pt x="2805" y="3234"/>
                    <a:pt x="2805" y="3234"/>
                  </a:cubicBezTo>
                  <a:cubicBezTo>
                    <a:pt x="2805" y="3234"/>
                    <a:pt x="2805" y="3234"/>
                    <a:pt x="2805" y="3234"/>
                  </a:cubicBezTo>
                  <a:cubicBezTo>
                    <a:pt x="3086" y="3363"/>
                    <a:pt x="3647" y="3363"/>
                    <a:pt x="3927" y="3363"/>
                  </a:cubicBezTo>
                  <a:cubicBezTo>
                    <a:pt x="3927" y="3363"/>
                    <a:pt x="4208" y="3363"/>
                    <a:pt x="4208" y="3363"/>
                  </a:cubicBezTo>
                  <a:cubicBezTo>
                    <a:pt x="4488" y="3234"/>
                    <a:pt x="5049" y="3234"/>
                    <a:pt x="5610" y="3234"/>
                  </a:cubicBezTo>
                  <a:cubicBezTo>
                    <a:pt x="6452" y="3234"/>
                    <a:pt x="7013" y="3492"/>
                    <a:pt x="7013" y="3880"/>
                  </a:cubicBezTo>
                  <a:cubicBezTo>
                    <a:pt x="7294" y="4139"/>
                    <a:pt x="7294" y="4268"/>
                    <a:pt x="7574" y="4398"/>
                  </a:cubicBezTo>
                  <a:cubicBezTo>
                    <a:pt x="7855" y="4527"/>
                    <a:pt x="8135" y="4656"/>
                    <a:pt x="8135" y="5044"/>
                  </a:cubicBezTo>
                  <a:cubicBezTo>
                    <a:pt x="8135" y="5432"/>
                    <a:pt x="7294" y="5562"/>
                    <a:pt x="6452" y="5562"/>
                  </a:cubicBezTo>
                  <a:cubicBezTo>
                    <a:pt x="6171" y="5562"/>
                    <a:pt x="5891" y="5691"/>
                    <a:pt x="5610" y="5691"/>
                  </a:cubicBezTo>
                  <a:cubicBezTo>
                    <a:pt x="5891" y="5820"/>
                    <a:pt x="6732" y="6079"/>
                    <a:pt x="7294" y="6208"/>
                  </a:cubicBezTo>
                  <a:cubicBezTo>
                    <a:pt x="8416" y="6467"/>
                    <a:pt x="9257" y="6726"/>
                    <a:pt x="9257" y="6984"/>
                  </a:cubicBezTo>
                  <a:cubicBezTo>
                    <a:pt x="9257" y="7114"/>
                    <a:pt x="9538" y="7372"/>
                    <a:pt x="9818" y="7631"/>
                  </a:cubicBezTo>
                  <a:cubicBezTo>
                    <a:pt x="10099" y="7760"/>
                    <a:pt x="10379" y="8019"/>
                    <a:pt x="10660" y="8278"/>
                  </a:cubicBezTo>
                  <a:cubicBezTo>
                    <a:pt x="10940" y="8407"/>
                    <a:pt x="11221" y="8666"/>
                    <a:pt x="11782" y="8795"/>
                  </a:cubicBezTo>
                  <a:cubicBezTo>
                    <a:pt x="12343" y="9183"/>
                    <a:pt x="13184" y="9442"/>
                    <a:pt x="13184" y="9830"/>
                  </a:cubicBezTo>
                  <a:cubicBezTo>
                    <a:pt x="13465" y="10089"/>
                    <a:pt x="14306" y="10347"/>
                    <a:pt x="14868" y="10477"/>
                  </a:cubicBezTo>
                  <a:cubicBezTo>
                    <a:pt x="15148" y="10606"/>
                    <a:pt x="15429" y="10735"/>
                    <a:pt x="15709" y="10865"/>
                  </a:cubicBezTo>
                  <a:cubicBezTo>
                    <a:pt x="16551" y="11253"/>
                    <a:pt x="16831" y="12029"/>
                    <a:pt x="16551" y="12546"/>
                  </a:cubicBezTo>
                  <a:cubicBezTo>
                    <a:pt x="16551" y="12675"/>
                    <a:pt x="16551" y="12805"/>
                    <a:pt x="16551" y="13063"/>
                  </a:cubicBezTo>
                  <a:cubicBezTo>
                    <a:pt x="16551" y="13193"/>
                    <a:pt x="16551" y="13322"/>
                    <a:pt x="16551" y="13451"/>
                  </a:cubicBezTo>
                  <a:cubicBezTo>
                    <a:pt x="16551" y="13451"/>
                    <a:pt x="16551" y="13451"/>
                    <a:pt x="16551" y="13451"/>
                  </a:cubicBezTo>
                  <a:cubicBezTo>
                    <a:pt x="16551" y="13581"/>
                    <a:pt x="16551" y="13710"/>
                    <a:pt x="16551" y="13840"/>
                  </a:cubicBezTo>
                  <a:cubicBezTo>
                    <a:pt x="16551" y="13840"/>
                    <a:pt x="16551" y="13840"/>
                    <a:pt x="16551" y="13840"/>
                  </a:cubicBezTo>
                  <a:cubicBezTo>
                    <a:pt x="16831" y="13969"/>
                    <a:pt x="16831" y="14098"/>
                    <a:pt x="16831" y="14228"/>
                  </a:cubicBezTo>
                  <a:cubicBezTo>
                    <a:pt x="16831" y="14228"/>
                    <a:pt x="17112" y="14357"/>
                    <a:pt x="17112" y="14357"/>
                  </a:cubicBezTo>
                  <a:cubicBezTo>
                    <a:pt x="17112" y="14486"/>
                    <a:pt x="17392" y="14616"/>
                    <a:pt x="17392" y="14745"/>
                  </a:cubicBezTo>
                  <a:cubicBezTo>
                    <a:pt x="18514" y="15521"/>
                    <a:pt x="17112" y="16038"/>
                    <a:pt x="15990" y="16426"/>
                  </a:cubicBezTo>
                  <a:cubicBezTo>
                    <a:pt x="15709" y="16426"/>
                    <a:pt x="15429" y="16556"/>
                    <a:pt x="15148" y="16685"/>
                  </a:cubicBezTo>
                  <a:cubicBezTo>
                    <a:pt x="15148" y="16814"/>
                    <a:pt x="14868" y="16944"/>
                    <a:pt x="14868" y="17073"/>
                  </a:cubicBezTo>
                  <a:cubicBezTo>
                    <a:pt x="14587" y="17332"/>
                    <a:pt x="14306" y="17720"/>
                    <a:pt x="12904" y="17720"/>
                  </a:cubicBezTo>
                  <a:cubicBezTo>
                    <a:pt x="12623" y="17720"/>
                    <a:pt x="12343" y="17720"/>
                    <a:pt x="11782" y="17590"/>
                  </a:cubicBezTo>
                  <a:cubicBezTo>
                    <a:pt x="11782" y="17590"/>
                    <a:pt x="11782" y="17590"/>
                    <a:pt x="11782" y="17590"/>
                  </a:cubicBezTo>
                  <a:cubicBezTo>
                    <a:pt x="11782" y="17720"/>
                    <a:pt x="11782" y="17849"/>
                    <a:pt x="12062" y="17849"/>
                  </a:cubicBezTo>
                  <a:cubicBezTo>
                    <a:pt x="12062" y="17849"/>
                    <a:pt x="12062" y="17978"/>
                    <a:pt x="12062" y="17978"/>
                  </a:cubicBezTo>
                  <a:cubicBezTo>
                    <a:pt x="12343" y="18237"/>
                    <a:pt x="12623" y="18496"/>
                    <a:pt x="12343" y="18754"/>
                  </a:cubicBezTo>
                  <a:cubicBezTo>
                    <a:pt x="12343" y="18884"/>
                    <a:pt x="12062" y="19013"/>
                    <a:pt x="11501" y="19013"/>
                  </a:cubicBezTo>
                  <a:cubicBezTo>
                    <a:pt x="10940" y="19013"/>
                    <a:pt x="10379" y="19013"/>
                    <a:pt x="9818" y="18884"/>
                  </a:cubicBezTo>
                  <a:cubicBezTo>
                    <a:pt x="9538" y="18884"/>
                    <a:pt x="9257" y="18884"/>
                    <a:pt x="8977" y="18884"/>
                  </a:cubicBezTo>
                  <a:cubicBezTo>
                    <a:pt x="8977" y="18884"/>
                    <a:pt x="8696" y="18884"/>
                    <a:pt x="8696" y="18884"/>
                  </a:cubicBezTo>
                  <a:cubicBezTo>
                    <a:pt x="8696" y="18884"/>
                    <a:pt x="8696" y="19013"/>
                    <a:pt x="8696" y="19013"/>
                  </a:cubicBezTo>
                  <a:cubicBezTo>
                    <a:pt x="8696" y="19013"/>
                    <a:pt x="8696" y="19013"/>
                    <a:pt x="8416" y="19143"/>
                  </a:cubicBezTo>
                  <a:cubicBezTo>
                    <a:pt x="8416" y="19143"/>
                    <a:pt x="8416" y="19143"/>
                    <a:pt x="8416" y="19143"/>
                  </a:cubicBezTo>
                  <a:cubicBezTo>
                    <a:pt x="8416" y="19143"/>
                    <a:pt x="8135" y="19143"/>
                    <a:pt x="8135" y="19272"/>
                  </a:cubicBezTo>
                  <a:cubicBezTo>
                    <a:pt x="8135" y="19272"/>
                    <a:pt x="8135" y="19272"/>
                    <a:pt x="8135" y="19272"/>
                  </a:cubicBezTo>
                  <a:cubicBezTo>
                    <a:pt x="7855" y="19272"/>
                    <a:pt x="7574" y="19401"/>
                    <a:pt x="7574" y="19401"/>
                  </a:cubicBezTo>
                  <a:cubicBezTo>
                    <a:pt x="7574" y="19401"/>
                    <a:pt x="7294" y="19401"/>
                    <a:pt x="7294" y="19401"/>
                  </a:cubicBezTo>
                  <a:cubicBezTo>
                    <a:pt x="7574" y="19531"/>
                    <a:pt x="7574" y="19531"/>
                    <a:pt x="7855" y="19531"/>
                  </a:cubicBezTo>
                  <a:cubicBezTo>
                    <a:pt x="8135" y="19660"/>
                    <a:pt x="8135" y="19660"/>
                    <a:pt x="8135" y="19660"/>
                  </a:cubicBezTo>
                  <a:cubicBezTo>
                    <a:pt x="8416" y="19789"/>
                    <a:pt x="8416" y="19789"/>
                    <a:pt x="8696" y="19919"/>
                  </a:cubicBezTo>
                  <a:cubicBezTo>
                    <a:pt x="8696" y="20177"/>
                    <a:pt x="8416" y="20307"/>
                    <a:pt x="8135" y="20436"/>
                  </a:cubicBezTo>
                  <a:cubicBezTo>
                    <a:pt x="7855" y="20695"/>
                    <a:pt x="7574" y="20824"/>
                    <a:pt x="7574" y="21083"/>
                  </a:cubicBezTo>
                  <a:cubicBezTo>
                    <a:pt x="7574" y="21471"/>
                    <a:pt x="7855" y="21600"/>
                    <a:pt x="8135" y="21600"/>
                  </a:cubicBezTo>
                  <a:cubicBezTo>
                    <a:pt x="8135" y="21600"/>
                    <a:pt x="8135" y="21600"/>
                    <a:pt x="8135" y="21600"/>
                  </a:cubicBezTo>
                  <a:cubicBezTo>
                    <a:pt x="8416" y="21212"/>
                    <a:pt x="10379" y="20565"/>
                    <a:pt x="11221" y="20436"/>
                  </a:cubicBezTo>
                  <a:cubicBezTo>
                    <a:pt x="11221" y="20436"/>
                    <a:pt x="11221" y="20436"/>
                    <a:pt x="11221" y="20436"/>
                  </a:cubicBezTo>
                  <a:cubicBezTo>
                    <a:pt x="11221" y="20436"/>
                    <a:pt x="11221" y="20436"/>
                    <a:pt x="11221" y="20436"/>
                  </a:cubicBezTo>
                  <a:cubicBezTo>
                    <a:pt x="11221" y="19919"/>
                    <a:pt x="11782" y="19919"/>
                    <a:pt x="12062" y="19919"/>
                  </a:cubicBezTo>
                  <a:cubicBezTo>
                    <a:pt x="12062" y="19919"/>
                    <a:pt x="12062" y="19789"/>
                    <a:pt x="12343" y="19660"/>
                  </a:cubicBezTo>
                  <a:cubicBezTo>
                    <a:pt x="12343" y="19531"/>
                    <a:pt x="12343" y="19401"/>
                    <a:pt x="12343" y="19272"/>
                  </a:cubicBezTo>
                  <a:cubicBezTo>
                    <a:pt x="12904" y="19013"/>
                    <a:pt x="13465" y="18884"/>
                    <a:pt x="13745" y="18884"/>
                  </a:cubicBezTo>
                  <a:cubicBezTo>
                    <a:pt x="14026" y="18884"/>
                    <a:pt x="14026" y="18884"/>
                    <a:pt x="14306" y="18884"/>
                  </a:cubicBezTo>
                  <a:cubicBezTo>
                    <a:pt x="14587" y="18884"/>
                    <a:pt x="14587" y="19013"/>
                    <a:pt x="14868" y="19013"/>
                  </a:cubicBezTo>
                  <a:cubicBezTo>
                    <a:pt x="14868" y="19013"/>
                    <a:pt x="14868" y="19013"/>
                    <a:pt x="14868" y="19013"/>
                  </a:cubicBezTo>
                  <a:cubicBezTo>
                    <a:pt x="15990" y="19013"/>
                    <a:pt x="17392" y="18496"/>
                    <a:pt x="18795" y="18108"/>
                  </a:cubicBezTo>
                  <a:cubicBezTo>
                    <a:pt x="18795" y="18108"/>
                    <a:pt x="18795" y="18108"/>
                    <a:pt x="18795" y="18108"/>
                  </a:cubicBezTo>
                  <a:cubicBezTo>
                    <a:pt x="20478" y="17590"/>
                    <a:pt x="20478" y="17590"/>
                    <a:pt x="21039" y="16297"/>
                  </a:cubicBezTo>
                  <a:cubicBezTo>
                    <a:pt x="21600" y="15392"/>
                    <a:pt x="21039" y="14228"/>
                    <a:pt x="20758" y="13581"/>
                  </a:cubicBezTo>
                  <a:cubicBezTo>
                    <a:pt x="20478" y="13322"/>
                    <a:pt x="20478" y="13063"/>
                    <a:pt x="20478" y="12934"/>
                  </a:cubicBezTo>
                  <a:cubicBezTo>
                    <a:pt x="20478" y="12675"/>
                    <a:pt x="18514" y="10994"/>
                    <a:pt x="17953" y="10865"/>
                  </a:cubicBezTo>
                  <a:cubicBezTo>
                    <a:pt x="17953" y="10865"/>
                    <a:pt x="17953" y="10865"/>
                    <a:pt x="17953" y="10865"/>
                  </a:cubicBezTo>
                  <a:cubicBezTo>
                    <a:pt x="17392" y="10865"/>
                    <a:pt x="15990" y="10477"/>
                    <a:pt x="13184" y="9054"/>
                  </a:cubicBezTo>
                  <a:cubicBezTo>
                    <a:pt x="12904" y="9054"/>
                    <a:pt x="12623" y="8925"/>
                    <a:pt x="12623" y="8925"/>
                  </a:cubicBezTo>
                  <a:cubicBezTo>
                    <a:pt x="12062" y="8666"/>
                    <a:pt x="12062" y="8537"/>
                    <a:pt x="11782" y="8278"/>
                  </a:cubicBezTo>
                  <a:cubicBezTo>
                    <a:pt x="11782" y="8149"/>
                    <a:pt x="11501" y="7890"/>
                    <a:pt x="11221" y="7760"/>
                  </a:cubicBezTo>
                  <a:cubicBezTo>
                    <a:pt x="10099" y="7243"/>
                    <a:pt x="9818" y="6338"/>
                    <a:pt x="10099" y="5562"/>
                  </a:cubicBezTo>
                  <a:cubicBezTo>
                    <a:pt x="10379" y="5044"/>
                    <a:pt x="10940" y="4786"/>
                    <a:pt x="11782" y="4656"/>
                  </a:cubicBezTo>
                  <a:cubicBezTo>
                    <a:pt x="12062" y="4527"/>
                    <a:pt x="12343" y="4398"/>
                    <a:pt x="12343" y="4268"/>
                  </a:cubicBezTo>
                  <a:cubicBezTo>
                    <a:pt x="12343" y="3880"/>
                    <a:pt x="12623" y="3622"/>
                    <a:pt x="12904" y="3363"/>
                  </a:cubicBezTo>
                  <a:cubicBezTo>
                    <a:pt x="13184" y="3234"/>
                    <a:pt x="13465" y="3234"/>
                    <a:pt x="14026" y="3234"/>
                  </a:cubicBezTo>
                  <a:cubicBezTo>
                    <a:pt x="14868" y="3104"/>
                    <a:pt x="15709" y="2846"/>
                    <a:pt x="15990" y="2587"/>
                  </a:cubicBezTo>
                  <a:cubicBezTo>
                    <a:pt x="15990" y="2587"/>
                    <a:pt x="15990" y="2587"/>
                    <a:pt x="15990" y="2587"/>
                  </a:cubicBezTo>
                  <a:cubicBezTo>
                    <a:pt x="15990" y="2587"/>
                    <a:pt x="15709" y="2587"/>
                    <a:pt x="15709" y="2587"/>
                  </a:cubicBezTo>
                  <a:cubicBezTo>
                    <a:pt x="15709" y="2587"/>
                    <a:pt x="15709" y="2457"/>
                    <a:pt x="15709" y="2457"/>
                  </a:cubicBezTo>
                  <a:cubicBezTo>
                    <a:pt x="15429" y="2457"/>
                    <a:pt x="15429" y="2457"/>
                    <a:pt x="15148" y="2457"/>
                  </a:cubicBezTo>
                  <a:cubicBezTo>
                    <a:pt x="15148" y="2457"/>
                    <a:pt x="15148" y="2457"/>
                    <a:pt x="15148" y="2457"/>
                  </a:cubicBezTo>
                  <a:cubicBezTo>
                    <a:pt x="14868" y="2328"/>
                    <a:pt x="14868" y="2328"/>
                    <a:pt x="14587" y="2199"/>
                  </a:cubicBezTo>
                  <a:cubicBezTo>
                    <a:pt x="14587" y="2199"/>
                    <a:pt x="14587" y="2199"/>
                    <a:pt x="14587" y="2199"/>
                  </a:cubicBezTo>
                  <a:cubicBezTo>
                    <a:pt x="14306" y="2199"/>
                    <a:pt x="14026" y="2069"/>
                    <a:pt x="14026" y="2069"/>
                  </a:cubicBezTo>
                  <a:cubicBezTo>
                    <a:pt x="14026" y="2069"/>
                    <a:pt x="14026" y="2069"/>
                    <a:pt x="13745" y="2069"/>
                  </a:cubicBezTo>
                  <a:cubicBezTo>
                    <a:pt x="13745" y="1940"/>
                    <a:pt x="13465" y="1940"/>
                    <a:pt x="13465" y="1811"/>
                  </a:cubicBezTo>
                  <a:cubicBezTo>
                    <a:pt x="13465" y="1811"/>
                    <a:pt x="13465" y="1811"/>
                    <a:pt x="13184" y="1811"/>
                  </a:cubicBezTo>
                  <a:cubicBezTo>
                    <a:pt x="13184" y="1681"/>
                    <a:pt x="13184" y="1681"/>
                    <a:pt x="12904" y="1681"/>
                  </a:cubicBezTo>
                  <a:cubicBezTo>
                    <a:pt x="12904" y="1552"/>
                    <a:pt x="12904" y="1552"/>
                    <a:pt x="12904" y="1552"/>
                  </a:cubicBezTo>
                  <a:cubicBezTo>
                    <a:pt x="12623" y="1552"/>
                    <a:pt x="12623" y="1423"/>
                    <a:pt x="12623" y="1423"/>
                  </a:cubicBezTo>
                  <a:cubicBezTo>
                    <a:pt x="12623" y="1423"/>
                    <a:pt x="12623" y="1293"/>
                    <a:pt x="12623" y="1293"/>
                  </a:cubicBezTo>
                  <a:cubicBezTo>
                    <a:pt x="12623" y="1164"/>
                    <a:pt x="12623" y="1035"/>
                    <a:pt x="12623" y="905"/>
                  </a:cubicBezTo>
                  <a:cubicBezTo>
                    <a:pt x="12904" y="905"/>
                    <a:pt x="12904" y="776"/>
                    <a:pt x="12904" y="776"/>
                  </a:cubicBezTo>
                  <a:cubicBezTo>
                    <a:pt x="12904" y="776"/>
                    <a:pt x="12904" y="776"/>
                    <a:pt x="12904" y="776"/>
                  </a:cubicBezTo>
                  <a:cubicBezTo>
                    <a:pt x="12904" y="776"/>
                    <a:pt x="12623" y="647"/>
                    <a:pt x="12062" y="647"/>
                  </a:cubicBezTo>
                  <a:cubicBezTo>
                    <a:pt x="10379" y="517"/>
                    <a:pt x="9818" y="259"/>
                    <a:pt x="9257" y="0"/>
                  </a:cubicBezTo>
                  <a:cubicBezTo>
                    <a:pt x="9257" y="0"/>
                    <a:pt x="9257" y="0"/>
                    <a:pt x="9257" y="0"/>
                  </a:cubicBezTo>
                  <a:cubicBezTo>
                    <a:pt x="8977" y="0"/>
                    <a:pt x="7855" y="388"/>
                    <a:pt x="7574" y="647"/>
                  </a:cubicBezTo>
                  <a:cubicBezTo>
                    <a:pt x="7294" y="776"/>
                    <a:pt x="7013" y="905"/>
                    <a:pt x="6732" y="905"/>
                  </a:cubicBezTo>
                  <a:cubicBezTo>
                    <a:pt x="6452" y="905"/>
                    <a:pt x="6171" y="905"/>
                    <a:pt x="6171" y="905"/>
                  </a:cubicBezTo>
                  <a:cubicBezTo>
                    <a:pt x="5891" y="776"/>
                    <a:pt x="5610" y="776"/>
                    <a:pt x="5330" y="905"/>
                  </a:cubicBezTo>
                  <a:cubicBezTo>
                    <a:pt x="4488" y="1035"/>
                    <a:pt x="3647" y="905"/>
                    <a:pt x="3086" y="905"/>
                  </a:cubicBezTo>
                  <a:cubicBezTo>
                    <a:pt x="3086" y="776"/>
                    <a:pt x="2805" y="776"/>
                    <a:pt x="2805" y="776"/>
                  </a:cubicBezTo>
                  <a:cubicBezTo>
                    <a:pt x="2525" y="1035"/>
                    <a:pt x="2244" y="1035"/>
                    <a:pt x="1683" y="1035"/>
                  </a:cubicBezTo>
                  <a:cubicBezTo>
                    <a:pt x="1403" y="1035"/>
                    <a:pt x="1122" y="1035"/>
                    <a:pt x="842" y="1035"/>
                  </a:cubicBezTo>
                  <a:cubicBezTo>
                    <a:pt x="842" y="905"/>
                    <a:pt x="561" y="905"/>
                    <a:pt x="281" y="905"/>
                  </a:cubicBezTo>
                  <a:cubicBezTo>
                    <a:pt x="281" y="1035"/>
                    <a:pt x="0" y="1035"/>
                    <a:pt x="0" y="1164"/>
                  </a:cubicBezTo>
                  <a:cubicBezTo>
                    <a:pt x="0" y="1164"/>
                    <a:pt x="0" y="1164"/>
                    <a:pt x="0" y="1164"/>
                  </a:cubicBezTo>
                  <a:cubicBezTo>
                    <a:pt x="0" y="1164"/>
                    <a:pt x="0" y="1293"/>
                    <a:pt x="0" y="1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0" name="Shape 8950"/>
            <p:cNvSpPr/>
            <p:nvPr/>
          </p:nvSpPr>
          <p:spPr>
            <a:xfrm>
              <a:off x="825271" y="985859"/>
              <a:ext cx="77636" cy="967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88" y="0"/>
                  </a:moveTo>
                  <a:cubicBezTo>
                    <a:pt x="4488" y="0"/>
                    <a:pt x="4488" y="0"/>
                    <a:pt x="4488" y="0"/>
                  </a:cubicBezTo>
                  <a:cubicBezTo>
                    <a:pt x="4488" y="0"/>
                    <a:pt x="4488" y="0"/>
                    <a:pt x="4488" y="0"/>
                  </a:cubicBezTo>
                  <a:cubicBezTo>
                    <a:pt x="4208" y="0"/>
                    <a:pt x="4208" y="0"/>
                    <a:pt x="3927" y="0"/>
                  </a:cubicBezTo>
                  <a:cubicBezTo>
                    <a:pt x="3927" y="227"/>
                    <a:pt x="3927" y="227"/>
                    <a:pt x="3927" y="455"/>
                  </a:cubicBezTo>
                  <a:cubicBezTo>
                    <a:pt x="3927" y="455"/>
                    <a:pt x="3927" y="455"/>
                    <a:pt x="3927" y="455"/>
                  </a:cubicBezTo>
                  <a:cubicBezTo>
                    <a:pt x="4208" y="909"/>
                    <a:pt x="4769" y="2046"/>
                    <a:pt x="4208" y="2728"/>
                  </a:cubicBezTo>
                  <a:cubicBezTo>
                    <a:pt x="4208" y="3183"/>
                    <a:pt x="3647" y="3411"/>
                    <a:pt x="3086" y="3183"/>
                  </a:cubicBezTo>
                  <a:cubicBezTo>
                    <a:pt x="2525" y="3183"/>
                    <a:pt x="1964" y="2728"/>
                    <a:pt x="1964" y="2274"/>
                  </a:cubicBezTo>
                  <a:cubicBezTo>
                    <a:pt x="1683" y="2274"/>
                    <a:pt x="1683" y="2274"/>
                    <a:pt x="1683" y="2274"/>
                  </a:cubicBezTo>
                  <a:cubicBezTo>
                    <a:pt x="1683" y="2274"/>
                    <a:pt x="1683" y="2274"/>
                    <a:pt x="1683" y="2501"/>
                  </a:cubicBezTo>
                  <a:cubicBezTo>
                    <a:pt x="1403" y="2501"/>
                    <a:pt x="1403" y="2501"/>
                    <a:pt x="1403" y="2728"/>
                  </a:cubicBezTo>
                  <a:cubicBezTo>
                    <a:pt x="1403" y="2728"/>
                    <a:pt x="1122" y="2728"/>
                    <a:pt x="1122" y="2956"/>
                  </a:cubicBezTo>
                  <a:cubicBezTo>
                    <a:pt x="1122" y="2956"/>
                    <a:pt x="1122" y="2956"/>
                    <a:pt x="1122" y="3183"/>
                  </a:cubicBezTo>
                  <a:cubicBezTo>
                    <a:pt x="842" y="3183"/>
                    <a:pt x="842" y="3183"/>
                    <a:pt x="842" y="3411"/>
                  </a:cubicBezTo>
                  <a:cubicBezTo>
                    <a:pt x="842" y="3411"/>
                    <a:pt x="842" y="3411"/>
                    <a:pt x="842" y="3411"/>
                  </a:cubicBezTo>
                  <a:cubicBezTo>
                    <a:pt x="561" y="3638"/>
                    <a:pt x="561" y="3638"/>
                    <a:pt x="561" y="3638"/>
                  </a:cubicBezTo>
                  <a:cubicBezTo>
                    <a:pt x="561" y="3865"/>
                    <a:pt x="561" y="3865"/>
                    <a:pt x="561" y="4093"/>
                  </a:cubicBezTo>
                  <a:cubicBezTo>
                    <a:pt x="561" y="4093"/>
                    <a:pt x="561" y="4093"/>
                    <a:pt x="561" y="4093"/>
                  </a:cubicBezTo>
                  <a:cubicBezTo>
                    <a:pt x="561" y="4093"/>
                    <a:pt x="561" y="4093"/>
                    <a:pt x="561" y="4320"/>
                  </a:cubicBezTo>
                  <a:cubicBezTo>
                    <a:pt x="281" y="4320"/>
                    <a:pt x="281" y="4320"/>
                    <a:pt x="281" y="4320"/>
                  </a:cubicBezTo>
                  <a:cubicBezTo>
                    <a:pt x="281" y="4320"/>
                    <a:pt x="281" y="4320"/>
                    <a:pt x="281" y="4547"/>
                  </a:cubicBezTo>
                  <a:cubicBezTo>
                    <a:pt x="281" y="4547"/>
                    <a:pt x="281" y="4547"/>
                    <a:pt x="0" y="4547"/>
                  </a:cubicBezTo>
                  <a:cubicBezTo>
                    <a:pt x="0" y="4547"/>
                    <a:pt x="0" y="4547"/>
                    <a:pt x="0" y="4547"/>
                  </a:cubicBezTo>
                  <a:cubicBezTo>
                    <a:pt x="0" y="4547"/>
                    <a:pt x="0" y="4547"/>
                    <a:pt x="0" y="4547"/>
                  </a:cubicBezTo>
                  <a:cubicBezTo>
                    <a:pt x="0" y="4547"/>
                    <a:pt x="0" y="4547"/>
                    <a:pt x="0" y="4547"/>
                  </a:cubicBezTo>
                  <a:cubicBezTo>
                    <a:pt x="0" y="4547"/>
                    <a:pt x="0" y="4775"/>
                    <a:pt x="0" y="4775"/>
                  </a:cubicBezTo>
                  <a:cubicBezTo>
                    <a:pt x="281" y="5002"/>
                    <a:pt x="281" y="5229"/>
                    <a:pt x="281" y="5684"/>
                  </a:cubicBezTo>
                  <a:cubicBezTo>
                    <a:pt x="281" y="6139"/>
                    <a:pt x="281" y="6366"/>
                    <a:pt x="281" y="6821"/>
                  </a:cubicBezTo>
                  <a:cubicBezTo>
                    <a:pt x="561" y="6821"/>
                    <a:pt x="561" y="6821"/>
                    <a:pt x="842" y="6821"/>
                  </a:cubicBezTo>
                  <a:cubicBezTo>
                    <a:pt x="842" y="6594"/>
                    <a:pt x="1122" y="6594"/>
                    <a:pt x="1403" y="6594"/>
                  </a:cubicBezTo>
                  <a:cubicBezTo>
                    <a:pt x="1403" y="6594"/>
                    <a:pt x="1683" y="6594"/>
                    <a:pt x="1683" y="6821"/>
                  </a:cubicBezTo>
                  <a:cubicBezTo>
                    <a:pt x="1683" y="6821"/>
                    <a:pt x="1683" y="6821"/>
                    <a:pt x="1683" y="6821"/>
                  </a:cubicBezTo>
                  <a:cubicBezTo>
                    <a:pt x="1964" y="6821"/>
                    <a:pt x="1964" y="6821"/>
                    <a:pt x="1964" y="6821"/>
                  </a:cubicBezTo>
                  <a:cubicBezTo>
                    <a:pt x="1964" y="6821"/>
                    <a:pt x="2244" y="6821"/>
                    <a:pt x="2244" y="7048"/>
                  </a:cubicBezTo>
                  <a:cubicBezTo>
                    <a:pt x="2244" y="7048"/>
                    <a:pt x="2244" y="7048"/>
                    <a:pt x="2244" y="7048"/>
                  </a:cubicBezTo>
                  <a:cubicBezTo>
                    <a:pt x="2525" y="7276"/>
                    <a:pt x="2525" y="7276"/>
                    <a:pt x="2525" y="7503"/>
                  </a:cubicBezTo>
                  <a:cubicBezTo>
                    <a:pt x="2805" y="8185"/>
                    <a:pt x="2525" y="8867"/>
                    <a:pt x="2525" y="9322"/>
                  </a:cubicBezTo>
                  <a:cubicBezTo>
                    <a:pt x="2525" y="9549"/>
                    <a:pt x="2244" y="10004"/>
                    <a:pt x="2244" y="10232"/>
                  </a:cubicBezTo>
                  <a:cubicBezTo>
                    <a:pt x="2244" y="10459"/>
                    <a:pt x="2244" y="10686"/>
                    <a:pt x="2244" y="10686"/>
                  </a:cubicBezTo>
                  <a:cubicBezTo>
                    <a:pt x="2244" y="11141"/>
                    <a:pt x="1964" y="11368"/>
                    <a:pt x="1683" y="11596"/>
                  </a:cubicBezTo>
                  <a:cubicBezTo>
                    <a:pt x="1403" y="11823"/>
                    <a:pt x="1403" y="11823"/>
                    <a:pt x="1403" y="12051"/>
                  </a:cubicBezTo>
                  <a:cubicBezTo>
                    <a:pt x="1403" y="12051"/>
                    <a:pt x="1403" y="12051"/>
                    <a:pt x="1403" y="12278"/>
                  </a:cubicBezTo>
                  <a:cubicBezTo>
                    <a:pt x="1403" y="12278"/>
                    <a:pt x="1403" y="12278"/>
                    <a:pt x="1403" y="12278"/>
                  </a:cubicBezTo>
                  <a:cubicBezTo>
                    <a:pt x="1683" y="12051"/>
                    <a:pt x="2525" y="11596"/>
                    <a:pt x="2805" y="11368"/>
                  </a:cubicBezTo>
                  <a:cubicBezTo>
                    <a:pt x="3086" y="11368"/>
                    <a:pt x="3366" y="11141"/>
                    <a:pt x="3366" y="11141"/>
                  </a:cubicBezTo>
                  <a:cubicBezTo>
                    <a:pt x="4769" y="10232"/>
                    <a:pt x="5891" y="10459"/>
                    <a:pt x="6452" y="11141"/>
                  </a:cubicBezTo>
                  <a:cubicBezTo>
                    <a:pt x="6452" y="11141"/>
                    <a:pt x="6452" y="11141"/>
                    <a:pt x="6732" y="11141"/>
                  </a:cubicBezTo>
                  <a:cubicBezTo>
                    <a:pt x="7013" y="11141"/>
                    <a:pt x="7574" y="10914"/>
                    <a:pt x="7574" y="10686"/>
                  </a:cubicBezTo>
                  <a:cubicBezTo>
                    <a:pt x="7855" y="10232"/>
                    <a:pt x="8696" y="10004"/>
                    <a:pt x="9538" y="10004"/>
                  </a:cubicBezTo>
                  <a:cubicBezTo>
                    <a:pt x="9818" y="10004"/>
                    <a:pt x="10099" y="10004"/>
                    <a:pt x="10099" y="10004"/>
                  </a:cubicBezTo>
                  <a:cubicBezTo>
                    <a:pt x="10660" y="10004"/>
                    <a:pt x="11221" y="10232"/>
                    <a:pt x="11501" y="10459"/>
                  </a:cubicBezTo>
                  <a:cubicBezTo>
                    <a:pt x="11782" y="10914"/>
                    <a:pt x="11782" y="10914"/>
                    <a:pt x="11782" y="10914"/>
                  </a:cubicBezTo>
                  <a:cubicBezTo>
                    <a:pt x="12343" y="11368"/>
                    <a:pt x="12904" y="11823"/>
                    <a:pt x="13745" y="12278"/>
                  </a:cubicBezTo>
                  <a:cubicBezTo>
                    <a:pt x="14587" y="12733"/>
                    <a:pt x="14306" y="13642"/>
                    <a:pt x="14026" y="14324"/>
                  </a:cubicBezTo>
                  <a:cubicBezTo>
                    <a:pt x="14026" y="14552"/>
                    <a:pt x="13745" y="15006"/>
                    <a:pt x="13745" y="15234"/>
                  </a:cubicBezTo>
                  <a:cubicBezTo>
                    <a:pt x="14868" y="15688"/>
                    <a:pt x="16551" y="17053"/>
                    <a:pt x="16270" y="18417"/>
                  </a:cubicBezTo>
                  <a:cubicBezTo>
                    <a:pt x="16270" y="18872"/>
                    <a:pt x="16270" y="19099"/>
                    <a:pt x="16270" y="19326"/>
                  </a:cubicBezTo>
                  <a:cubicBezTo>
                    <a:pt x="16551" y="19554"/>
                    <a:pt x="16551" y="19554"/>
                    <a:pt x="16551" y="19781"/>
                  </a:cubicBezTo>
                  <a:cubicBezTo>
                    <a:pt x="16551" y="19781"/>
                    <a:pt x="16551" y="19781"/>
                    <a:pt x="16551" y="19781"/>
                  </a:cubicBezTo>
                  <a:cubicBezTo>
                    <a:pt x="16551" y="20008"/>
                    <a:pt x="16551" y="20008"/>
                    <a:pt x="16551" y="20236"/>
                  </a:cubicBezTo>
                  <a:cubicBezTo>
                    <a:pt x="16551" y="20236"/>
                    <a:pt x="16551" y="20236"/>
                    <a:pt x="16551" y="20236"/>
                  </a:cubicBezTo>
                  <a:cubicBezTo>
                    <a:pt x="16551" y="20463"/>
                    <a:pt x="16551" y="20463"/>
                    <a:pt x="16551" y="20691"/>
                  </a:cubicBezTo>
                  <a:cubicBezTo>
                    <a:pt x="16551" y="20691"/>
                    <a:pt x="16551" y="20691"/>
                    <a:pt x="16551" y="20691"/>
                  </a:cubicBezTo>
                  <a:cubicBezTo>
                    <a:pt x="16270" y="20918"/>
                    <a:pt x="16270" y="20918"/>
                    <a:pt x="16270" y="21145"/>
                  </a:cubicBezTo>
                  <a:cubicBezTo>
                    <a:pt x="16270" y="21145"/>
                    <a:pt x="16270" y="21145"/>
                    <a:pt x="16270" y="21145"/>
                  </a:cubicBezTo>
                  <a:cubicBezTo>
                    <a:pt x="16270" y="21145"/>
                    <a:pt x="16270" y="21145"/>
                    <a:pt x="16270" y="21145"/>
                  </a:cubicBezTo>
                  <a:cubicBezTo>
                    <a:pt x="16270" y="21145"/>
                    <a:pt x="16270" y="21145"/>
                    <a:pt x="16270" y="21145"/>
                  </a:cubicBezTo>
                  <a:cubicBezTo>
                    <a:pt x="16551" y="21373"/>
                    <a:pt x="16831" y="21373"/>
                    <a:pt x="17112" y="21600"/>
                  </a:cubicBezTo>
                  <a:cubicBezTo>
                    <a:pt x="17112" y="21600"/>
                    <a:pt x="17112" y="21373"/>
                    <a:pt x="17112" y="21373"/>
                  </a:cubicBezTo>
                  <a:cubicBezTo>
                    <a:pt x="17112" y="20691"/>
                    <a:pt x="17673" y="20236"/>
                    <a:pt x="18795" y="20236"/>
                  </a:cubicBezTo>
                  <a:cubicBezTo>
                    <a:pt x="19075" y="20236"/>
                    <a:pt x="19636" y="20236"/>
                    <a:pt x="19917" y="20463"/>
                  </a:cubicBezTo>
                  <a:cubicBezTo>
                    <a:pt x="20197" y="20463"/>
                    <a:pt x="20197" y="20463"/>
                    <a:pt x="20478" y="20463"/>
                  </a:cubicBezTo>
                  <a:cubicBezTo>
                    <a:pt x="20478" y="20463"/>
                    <a:pt x="20478" y="20463"/>
                    <a:pt x="20758" y="20463"/>
                  </a:cubicBezTo>
                  <a:cubicBezTo>
                    <a:pt x="20758" y="20463"/>
                    <a:pt x="20758" y="20463"/>
                    <a:pt x="20758" y="20463"/>
                  </a:cubicBezTo>
                  <a:cubicBezTo>
                    <a:pt x="20758" y="20463"/>
                    <a:pt x="20758" y="20463"/>
                    <a:pt x="21039" y="20463"/>
                  </a:cubicBezTo>
                  <a:cubicBezTo>
                    <a:pt x="21039" y="20463"/>
                    <a:pt x="21039" y="20463"/>
                    <a:pt x="21039" y="20463"/>
                  </a:cubicBezTo>
                  <a:cubicBezTo>
                    <a:pt x="21039" y="20463"/>
                    <a:pt x="21319" y="20463"/>
                    <a:pt x="21319" y="20236"/>
                  </a:cubicBezTo>
                  <a:cubicBezTo>
                    <a:pt x="21319" y="20236"/>
                    <a:pt x="21319" y="20236"/>
                    <a:pt x="21319" y="20236"/>
                  </a:cubicBezTo>
                  <a:cubicBezTo>
                    <a:pt x="21319" y="20236"/>
                    <a:pt x="21600" y="20236"/>
                    <a:pt x="21600" y="20236"/>
                  </a:cubicBezTo>
                  <a:cubicBezTo>
                    <a:pt x="21600" y="20236"/>
                    <a:pt x="21600" y="20236"/>
                    <a:pt x="21600" y="20236"/>
                  </a:cubicBezTo>
                  <a:cubicBezTo>
                    <a:pt x="21600" y="20008"/>
                    <a:pt x="21600" y="20008"/>
                    <a:pt x="21600" y="19781"/>
                  </a:cubicBezTo>
                  <a:cubicBezTo>
                    <a:pt x="21600" y="19781"/>
                    <a:pt x="21600" y="19781"/>
                    <a:pt x="21600" y="19781"/>
                  </a:cubicBezTo>
                  <a:cubicBezTo>
                    <a:pt x="21600" y="19554"/>
                    <a:pt x="21600" y="19554"/>
                    <a:pt x="21600" y="19326"/>
                  </a:cubicBezTo>
                  <a:cubicBezTo>
                    <a:pt x="21600" y="19326"/>
                    <a:pt x="21600" y="19326"/>
                    <a:pt x="21600" y="19326"/>
                  </a:cubicBezTo>
                  <a:cubicBezTo>
                    <a:pt x="21600" y="19099"/>
                    <a:pt x="21600" y="18872"/>
                    <a:pt x="21600" y="18644"/>
                  </a:cubicBezTo>
                  <a:cubicBezTo>
                    <a:pt x="21600" y="18189"/>
                    <a:pt x="21600" y="17735"/>
                    <a:pt x="21319" y="17507"/>
                  </a:cubicBezTo>
                  <a:cubicBezTo>
                    <a:pt x="21319" y="17280"/>
                    <a:pt x="21319" y="17280"/>
                    <a:pt x="21039" y="17280"/>
                  </a:cubicBezTo>
                  <a:cubicBezTo>
                    <a:pt x="21039" y="17053"/>
                    <a:pt x="20758" y="16825"/>
                    <a:pt x="20478" y="16825"/>
                  </a:cubicBezTo>
                  <a:cubicBezTo>
                    <a:pt x="19636" y="16371"/>
                    <a:pt x="18795" y="15916"/>
                    <a:pt x="18514" y="15006"/>
                  </a:cubicBezTo>
                  <a:cubicBezTo>
                    <a:pt x="18234" y="14552"/>
                    <a:pt x="17673" y="14097"/>
                    <a:pt x="17112" y="13642"/>
                  </a:cubicBezTo>
                  <a:cubicBezTo>
                    <a:pt x="16551" y="13187"/>
                    <a:pt x="15990" y="12733"/>
                    <a:pt x="15709" y="12278"/>
                  </a:cubicBezTo>
                  <a:cubicBezTo>
                    <a:pt x="15709" y="12051"/>
                    <a:pt x="15429" y="11596"/>
                    <a:pt x="15148" y="11368"/>
                  </a:cubicBezTo>
                  <a:cubicBezTo>
                    <a:pt x="14587" y="10914"/>
                    <a:pt x="14306" y="10459"/>
                    <a:pt x="14306" y="9777"/>
                  </a:cubicBezTo>
                  <a:cubicBezTo>
                    <a:pt x="14026" y="9777"/>
                    <a:pt x="13465" y="9549"/>
                    <a:pt x="12904" y="9322"/>
                  </a:cubicBezTo>
                  <a:cubicBezTo>
                    <a:pt x="11782" y="8640"/>
                    <a:pt x="10379" y="8185"/>
                    <a:pt x="10940" y="7276"/>
                  </a:cubicBezTo>
                  <a:cubicBezTo>
                    <a:pt x="11221" y="6594"/>
                    <a:pt x="12062" y="6594"/>
                    <a:pt x="12623" y="6366"/>
                  </a:cubicBezTo>
                  <a:cubicBezTo>
                    <a:pt x="12904" y="6366"/>
                    <a:pt x="13184" y="6366"/>
                    <a:pt x="13184" y="6366"/>
                  </a:cubicBezTo>
                  <a:cubicBezTo>
                    <a:pt x="13184" y="6139"/>
                    <a:pt x="13184" y="5912"/>
                    <a:pt x="12904" y="5684"/>
                  </a:cubicBezTo>
                  <a:cubicBezTo>
                    <a:pt x="12623" y="5457"/>
                    <a:pt x="12343" y="5002"/>
                    <a:pt x="12062" y="4320"/>
                  </a:cubicBezTo>
                  <a:cubicBezTo>
                    <a:pt x="12062" y="4093"/>
                    <a:pt x="12062" y="4093"/>
                    <a:pt x="11782" y="4093"/>
                  </a:cubicBezTo>
                  <a:cubicBezTo>
                    <a:pt x="11501" y="4093"/>
                    <a:pt x="10940" y="4093"/>
                    <a:pt x="10940" y="4320"/>
                  </a:cubicBezTo>
                  <a:cubicBezTo>
                    <a:pt x="10660" y="4320"/>
                    <a:pt x="10660" y="4320"/>
                    <a:pt x="10379" y="4320"/>
                  </a:cubicBezTo>
                  <a:cubicBezTo>
                    <a:pt x="10379" y="4320"/>
                    <a:pt x="10379" y="4320"/>
                    <a:pt x="10379" y="4320"/>
                  </a:cubicBezTo>
                  <a:cubicBezTo>
                    <a:pt x="10379" y="4320"/>
                    <a:pt x="10099" y="4320"/>
                    <a:pt x="10099" y="4320"/>
                  </a:cubicBezTo>
                  <a:cubicBezTo>
                    <a:pt x="9818" y="4320"/>
                    <a:pt x="9538" y="4320"/>
                    <a:pt x="8977" y="4320"/>
                  </a:cubicBezTo>
                  <a:cubicBezTo>
                    <a:pt x="8977" y="4320"/>
                    <a:pt x="8977" y="4320"/>
                    <a:pt x="8977" y="4320"/>
                  </a:cubicBezTo>
                  <a:cubicBezTo>
                    <a:pt x="8977" y="4093"/>
                    <a:pt x="8696" y="4093"/>
                    <a:pt x="8416" y="3865"/>
                  </a:cubicBezTo>
                  <a:cubicBezTo>
                    <a:pt x="8416" y="3865"/>
                    <a:pt x="8416" y="3865"/>
                    <a:pt x="8416" y="3865"/>
                  </a:cubicBezTo>
                  <a:cubicBezTo>
                    <a:pt x="8416" y="3865"/>
                    <a:pt x="8416" y="3865"/>
                    <a:pt x="8416" y="3865"/>
                  </a:cubicBezTo>
                  <a:cubicBezTo>
                    <a:pt x="8135" y="3865"/>
                    <a:pt x="8135" y="3865"/>
                    <a:pt x="8135" y="3638"/>
                  </a:cubicBezTo>
                  <a:cubicBezTo>
                    <a:pt x="8135" y="3638"/>
                    <a:pt x="7855" y="3638"/>
                    <a:pt x="7855" y="3638"/>
                  </a:cubicBezTo>
                  <a:cubicBezTo>
                    <a:pt x="7855" y="3638"/>
                    <a:pt x="7855" y="3411"/>
                    <a:pt x="7574" y="3411"/>
                  </a:cubicBezTo>
                  <a:cubicBezTo>
                    <a:pt x="7574" y="3411"/>
                    <a:pt x="7574" y="3183"/>
                    <a:pt x="7574" y="3183"/>
                  </a:cubicBezTo>
                  <a:cubicBezTo>
                    <a:pt x="7574" y="3183"/>
                    <a:pt x="7574" y="3183"/>
                    <a:pt x="7574" y="2956"/>
                  </a:cubicBezTo>
                  <a:cubicBezTo>
                    <a:pt x="7294" y="2956"/>
                    <a:pt x="7294" y="2728"/>
                    <a:pt x="7294" y="2728"/>
                  </a:cubicBezTo>
                  <a:cubicBezTo>
                    <a:pt x="7294" y="2501"/>
                    <a:pt x="7013" y="2274"/>
                    <a:pt x="6732" y="2046"/>
                  </a:cubicBezTo>
                  <a:cubicBezTo>
                    <a:pt x="6171" y="1592"/>
                    <a:pt x="5891" y="1364"/>
                    <a:pt x="5891" y="682"/>
                  </a:cubicBezTo>
                  <a:cubicBezTo>
                    <a:pt x="5891" y="682"/>
                    <a:pt x="5610" y="682"/>
                    <a:pt x="5610" y="682"/>
                  </a:cubicBezTo>
                  <a:cubicBezTo>
                    <a:pt x="5610" y="682"/>
                    <a:pt x="5610" y="455"/>
                    <a:pt x="5610" y="455"/>
                  </a:cubicBezTo>
                  <a:cubicBezTo>
                    <a:pt x="5610" y="455"/>
                    <a:pt x="5610" y="455"/>
                    <a:pt x="5610" y="455"/>
                  </a:cubicBezTo>
                  <a:cubicBezTo>
                    <a:pt x="5330" y="455"/>
                    <a:pt x="5330" y="227"/>
                    <a:pt x="5330" y="227"/>
                  </a:cubicBezTo>
                  <a:cubicBezTo>
                    <a:pt x="5330" y="227"/>
                    <a:pt x="5330" y="227"/>
                    <a:pt x="5330" y="227"/>
                  </a:cubicBezTo>
                  <a:cubicBezTo>
                    <a:pt x="5049" y="0"/>
                    <a:pt x="5049" y="0"/>
                    <a:pt x="5049" y="0"/>
                  </a:cubicBezTo>
                  <a:cubicBezTo>
                    <a:pt x="5049" y="0"/>
                    <a:pt x="5049" y="0"/>
                    <a:pt x="5049" y="0"/>
                  </a:cubicBezTo>
                  <a:cubicBezTo>
                    <a:pt x="5049" y="0"/>
                    <a:pt x="5049" y="0"/>
                    <a:pt x="5049" y="0"/>
                  </a:cubicBezTo>
                  <a:cubicBezTo>
                    <a:pt x="4769" y="0"/>
                    <a:pt x="4769" y="0"/>
                    <a:pt x="4488"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1" name="Shape 8951"/>
            <p:cNvSpPr/>
            <p:nvPr/>
          </p:nvSpPr>
          <p:spPr>
            <a:xfrm>
              <a:off x="793366" y="1008192"/>
              <a:ext cx="87208" cy="1690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48"/>
                  </a:moveTo>
                  <a:cubicBezTo>
                    <a:pt x="21600" y="8718"/>
                    <a:pt x="21600" y="8718"/>
                    <a:pt x="21600" y="8718"/>
                  </a:cubicBezTo>
                  <a:cubicBezTo>
                    <a:pt x="21600" y="8718"/>
                    <a:pt x="21600" y="8588"/>
                    <a:pt x="21600" y="8588"/>
                  </a:cubicBezTo>
                  <a:cubicBezTo>
                    <a:pt x="21600" y="8588"/>
                    <a:pt x="21600" y="8588"/>
                    <a:pt x="21600" y="8588"/>
                  </a:cubicBezTo>
                  <a:cubicBezTo>
                    <a:pt x="21600" y="8458"/>
                    <a:pt x="21600" y="8458"/>
                    <a:pt x="21600" y="8328"/>
                  </a:cubicBezTo>
                  <a:cubicBezTo>
                    <a:pt x="21349" y="8067"/>
                    <a:pt x="21349" y="7937"/>
                    <a:pt x="21349" y="7677"/>
                  </a:cubicBezTo>
                  <a:cubicBezTo>
                    <a:pt x="21600" y="7027"/>
                    <a:pt x="20344" y="6506"/>
                    <a:pt x="19842" y="6376"/>
                  </a:cubicBezTo>
                  <a:cubicBezTo>
                    <a:pt x="19088" y="6246"/>
                    <a:pt x="19088" y="5725"/>
                    <a:pt x="19340" y="5205"/>
                  </a:cubicBezTo>
                  <a:cubicBezTo>
                    <a:pt x="19340" y="5075"/>
                    <a:pt x="19591" y="4684"/>
                    <a:pt x="19591" y="4554"/>
                  </a:cubicBezTo>
                  <a:cubicBezTo>
                    <a:pt x="18586" y="4294"/>
                    <a:pt x="18084" y="4034"/>
                    <a:pt x="17581" y="3643"/>
                  </a:cubicBezTo>
                  <a:cubicBezTo>
                    <a:pt x="17330" y="3513"/>
                    <a:pt x="17330" y="3513"/>
                    <a:pt x="17330" y="3513"/>
                  </a:cubicBezTo>
                  <a:cubicBezTo>
                    <a:pt x="17079" y="3383"/>
                    <a:pt x="16828" y="3383"/>
                    <a:pt x="16326" y="3383"/>
                  </a:cubicBezTo>
                  <a:cubicBezTo>
                    <a:pt x="15823" y="3383"/>
                    <a:pt x="15572" y="3383"/>
                    <a:pt x="15572" y="3513"/>
                  </a:cubicBezTo>
                  <a:cubicBezTo>
                    <a:pt x="15321" y="3773"/>
                    <a:pt x="14316" y="4034"/>
                    <a:pt x="13814" y="4034"/>
                  </a:cubicBezTo>
                  <a:cubicBezTo>
                    <a:pt x="13312" y="4034"/>
                    <a:pt x="13060" y="3904"/>
                    <a:pt x="12809" y="3773"/>
                  </a:cubicBezTo>
                  <a:cubicBezTo>
                    <a:pt x="12809" y="3643"/>
                    <a:pt x="12558" y="3643"/>
                    <a:pt x="12307" y="3643"/>
                  </a:cubicBezTo>
                  <a:cubicBezTo>
                    <a:pt x="12307" y="3643"/>
                    <a:pt x="11805" y="3773"/>
                    <a:pt x="11553" y="3904"/>
                  </a:cubicBezTo>
                  <a:cubicBezTo>
                    <a:pt x="11302" y="3904"/>
                    <a:pt x="11051" y="4034"/>
                    <a:pt x="11051" y="4034"/>
                  </a:cubicBezTo>
                  <a:cubicBezTo>
                    <a:pt x="10298" y="4424"/>
                    <a:pt x="9544" y="4684"/>
                    <a:pt x="9042" y="4684"/>
                  </a:cubicBezTo>
                  <a:cubicBezTo>
                    <a:pt x="8791" y="4684"/>
                    <a:pt x="8288" y="4684"/>
                    <a:pt x="8037" y="4294"/>
                  </a:cubicBezTo>
                  <a:cubicBezTo>
                    <a:pt x="8037" y="4164"/>
                    <a:pt x="8037" y="4034"/>
                    <a:pt x="8037" y="3904"/>
                  </a:cubicBezTo>
                  <a:cubicBezTo>
                    <a:pt x="8037" y="3773"/>
                    <a:pt x="8288" y="3513"/>
                    <a:pt x="8540" y="3513"/>
                  </a:cubicBezTo>
                  <a:cubicBezTo>
                    <a:pt x="8540" y="3383"/>
                    <a:pt x="8791" y="3253"/>
                    <a:pt x="8791" y="3253"/>
                  </a:cubicBezTo>
                  <a:cubicBezTo>
                    <a:pt x="8791" y="3123"/>
                    <a:pt x="8791" y="3123"/>
                    <a:pt x="8791" y="2993"/>
                  </a:cubicBezTo>
                  <a:cubicBezTo>
                    <a:pt x="8791" y="2733"/>
                    <a:pt x="9042" y="2602"/>
                    <a:pt x="9042" y="2342"/>
                  </a:cubicBezTo>
                  <a:cubicBezTo>
                    <a:pt x="9293" y="2082"/>
                    <a:pt x="9293" y="1822"/>
                    <a:pt x="9042" y="1561"/>
                  </a:cubicBezTo>
                  <a:cubicBezTo>
                    <a:pt x="9042" y="1431"/>
                    <a:pt x="9042" y="1431"/>
                    <a:pt x="9042" y="1431"/>
                  </a:cubicBezTo>
                  <a:cubicBezTo>
                    <a:pt x="8791" y="1431"/>
                    <a:pt x="8791" y="1431"/>
                    <a:pt x="8540" y="1431"/>
                  </a:cubicBezTo>
                  <a:cubicBezTo>
                    <a:pt x="8037" y="1561"/>
                    <a:pt x="7535" y="1431"/>
                    <a:pt x="7284" y="1171"/>
                  </a:cubicBezTo>
                  <a:cubicBezTo>
                    <a:pt x="7033" y="911"/>
                    <a:pt x="7033" y="651"/>
                    <a:pt x="7033" y="390"/>
                  </a:cubicBezTo>
                  <a:cubicBezTo>
                    <a:pt x="7033" y="260"/>
                    <a:pt x="7033" y="130"/>
                    <a:pt x="7033" y="130"/>
                  </a:cubicBezTo>
                  <a:cubicBezTo>
                    <a:pt x="7033" y="130"/>
                    <a:pt x="7033" y="130"/>
                    <a:pt x="7033" y="130"/>
                  </a:cubicBezTo>
                  <a:cubicBezTo>
                    <a:pt x="7033" y="130"/>
                    <a:pt x="6781" y="130"/>
                    <a:pt x="6781" y="0"/>
                  </a:cubicBezTo>
                  <a:cubicBezTo>
                    <a:pt x="6781" y="0"/>
                    <a:pt x="6781" y="0"/>
                    <a:pt x="6781" y="0"/>
                  </a:cubicBezTo>
                  <a:cubicBezTo>
                    <a:pt x="6781" y="130"/>
                    <a:pt x="6781" y="130"/>
                    <a:pt x="6781" y="130"/>
                  </a:cubicBezTo>
                  <a:cubicBezTo>
                    <a:pt x="6781" y="130"/>
                    <a:pt x="6781" y="130"/>
                    <a:pt x="6530" y="130"/>
                  </a:cubicBezTo>
                  <a:cubicBezTo>
                    <a:pt x="6530" y="260"/>
                    <a:pt x="6530" y="260"/>
                    <a:pt x="6530" y="260"/>
                  </a:cubicBezTo>
                  <a:cubicBezTo>
                    <a:pt x="6279" y="260"/>
                    <a:pt x="6279" y="260"/>
                    <a:pt x="6279" y="260"/>
                  </a:cubicBezTo>
                  <a:cubicBezTo>
                    <a:pt x="6279" y="260"/>
                    <a:pt x="6028" y="390"/>
                    <a:pt x="6028" y="390"/>
                  </a:cubicBezTo>
                  <a:cubicBezTo>
                    <a:pt x="6028" y="390"/>
                    <a:pt x="6028" y="390"/>
                    <a:pt x="6028" y="390"/>
                  </a:cubicBezTo>
                  <a:cubicBezTo>
                    <a:pt x="5777" y="390"/>
                    <a:pt x="5526" y="390"/>
                    <a:pt x="5526" y="520"/>
                  </a:cubicBezTo>
                  <a:cubicBezTo>
                    <a:pt x="5023" y="520"/>
                    <a:pt x="4521" y="651"/>
                    <a:pt x="4270" y="781"/>
                  </a:cubicBezTo>
                  <a:cubicBezTo>
                    <a:pt x="4019" y="1171"/>
                    <a:pt x="3265" y="1301"/>
                    <a:pt x="2009" y="1301"/>
                  </a:cubicBezTo>
                  <a:cubicBezTo>
                    <a:pt x="1758" y="1301"/>
                    <a:pt x="1758" y="1301"/>
                    <a:pt x="1758" y="1301"/>
                  </a:cubicBezTo>
                  <a:cubicBezTo>
                    <a:pt x="1256" y="1301"/>
                    <a:pt x="753" y="1301"/>
                    <a:pt x="502" y="1561"/>
                  </a:cubicBezTo>
                  <a:cubicBezTo>
                    <a:pt x="502" y="1561"/>
                    <a:pt x="502" y="1561"/>
                    <a:pt x="502" y="1561"/>
                  </a:cubicBezTo>
                  <a:cubicBezTo>
                    <a:pt x="251" y="2863"/>
                    <a:pt x="0" y="3643"/>
                    <a:pt x="0" y="3773"/>
                  </a:cubicBezTo>
                  <a:cubicBezTo>
                    <a:pt x="251" y="4034"/>
                    <a:pt x="1507" y="4814"/>
                    <a:pt x="1758" y="4945"/>
                  </a:cubicBezTo>
                  <a:cubicBezTo>
                    <a:pt x="2512" y="4945"/>
                    <a:pt x="2512" y="5335"/>
                    <a:pt x="2512" y="5595"/>
                  </a:cubicBezTo>
                  <a:cubicBezTo>
                    <a:pt x="2512" y="5595"/>
                    <a:pt x="2512" y="5855"/>
                    <a:pt x="2512" y="5855"/>
                  </a:cubicBezTo>
                  <a:cubicBezTo>
                    <a:pt x="3014" y="5986"/>
                    <a:pt x="3265" y="6246"/>
                    <a:pt x="3014" y="6636"/>
                  </a:cubicBezTo>
                  <a:cubicBezTo>
                    <a:pt x="3014" y="6766"/>
                    <a:pt x="2763" y="6896"/>
                    <a:pt x="2512" y="7027"/>
                  </a:cubicBezTo>
                  <a:cubicBezTo>
                    <a:pt x="2512" y="7027"/>
                    <a:pt x="2512" y="7027"/>
                    <a:pt x="2512" y="7027"/>
                  </a:cubicBezTo>
                  <a:cubicBezTo>
                    <a:pt x="2512" y="7287"/>
                    <a:pt x="2512" y="7807"/>
                    <a:pt x="2009" y="8067"/>
                  </a:cubicBezTo>
                  <a:cubicBezTo>
                    <a:pt x="2009" y="8067"/>
                    <a:pt x="2009" y="8067"/>
                    <a:pt x="2009" y="8198"/>
                  </a:cubicBezTo>
                  <a:cubicBezTo>
                    <a:pt x="2009" y="8458"/>
                    <a:pt x="2260" y="8848"/>
                    <a:pt x="3014" y="9239"/>
                  </a:cubicBezTo>
                  <a:cubicBezTo>
                    <a:pt x="4270" y="9759"/>
                    <a:pt x="4270" y="10670"/>
                    <a:pt x="4270" y="11190"/>
                  </a:cubicBezTo>
                  <a:cubicBezTo>
                    <a:pt x="4270" y="11320"/>
                    <a:pt x="4521" y="11451"/>
                    <a:pt x="4521" y="11581"/>
                  </a:cubicBezTo>
                  <a:cubicBezTo>
                    <a:pt x="4772" y="11711"/>
                    <a:pt x="5274" y="11971"/>
                    <a:pt x="5274" y="12361"/>
                  </a:cubicBezTo>
                  <a:cubicBezTo>
                    <a:pt x="5274" y="12361"/>
                    <a:pt x="5274" y="12361"/>
                    <a:pt x="5274" y="12361"/>
                  </a:cubicBezTo>
                  <a:cubicBezTo>
                    <a:pt x="5023" y="12492"/>
                    <a:pt x="5023" y="12622"/>
                    <a:pt x="5023" y="12752"/>
                  </a:cubicBezTo>
                  <a:cubicBezTo>
                    <a:pt x="5023" y="12752"/>
                    <a:pt x="5023" y="12752"/>
                    <a:pt x="5023" y="12752"/>
                  </a:cubicBezTo>
                  <a:cubicBezTo>
                    <a:pt x="5023" y="12882"/>
                    <a:pt x="4772" y="13012"/>
                    <a:pt x="4772" y="13012"/>
                  </a:cubicBezTo>
                  <a:cubicBezTo>
                    <a:pt x="4772" y="13142"/>
                    <a:pt x="4772" y="13142"/>
                    <a:pt x="4772" y="13142"/>
                  </a:cubicBezTo>
                  <a:cubicBezTo>
                    <a:pt x="4772" y="13272"/>
                    <a:pt x="4521" y="13402"/>
                    <a:pt x="4521" y="13533"/>
                  </a:cubicBezTo>
                  <a:cubicBezTo>
                    <a:pt x="4521" y="13533"/>
                    <a:pt x="4521" y="13533"/>
                    <a:pt x="4521" y="13533"/>
                  </a:cubicBezTo>
                  <a:cubicBezTo>
                    <a:pt x="4270" y="13663"/>
                    <a:pt x="4270" y="13793"/>
                    <a:pt x="4270" y="13923"/>
                  </a:cubicBezTo>
                  <a:cubicBezTo>
                    <a:pt x="4270" y="13923"/>
                    <a:pt x="4270" y="13923"/>
                    <a:pt x="4270" y="13923"/>
                  </a:cubicBezTo>
                  <a:cubicBezTo>
                    <a:pt x="4019" y="14183"/>
                    <a:pt x="3767" y="14313"/>
                    <a:pt x="3516" y="14573"/>
                  </a:cubicBezTo>
                  <a:cubicBezTo>
                    <a:pt x="3516" y="14573"/>
                    <a:pt x="3516" y="14573"/>
                    <a:pt x="3516" y="14573"/>
                  </a:cubicBezTo>
                  <a:cubicBezTo>
                    <a:pt x="3265" y="14704"/>
                    <a:pt x="3265" y="14704"/>
                    <a:pt x="3265" y="14834"/>
                  </a:cubicBezTo>
                  <a:cubicBezTo>
                    <a:pt x="3014" y="14834"/>
                    <a:pt x="3014" y="14834"/>
                    <a:pt x="3014" y="14834"/>
                  </a:cubicBezTo>
                  <a:cubicBezTo>
                    <a:pt x="3014" y="14834"/>
                    <a:pt x="2763" y="14964"/>
                    <a:pt x="2763" y="14964"/>
                  </a:cubicBezTo>
                  <a:cubicBezTo>
                    <a:pt x="2763" y="14964"/>
                    <a:pt x="2763" y="14964"/>
                    <a:pt x="2763" y="14964"/>
                  </a:cubicBezTo>
                  <a:cubicBezTo>
                    <a:pt x="2763" y="15094"/>
                    <a:pt x="2512" y="15354"/>
                    <a:pt x="2512" y="15484"/>
                  </a:cubicBezTo>
                  <a:cubicBezTo>
                    <a:pt x="2260" y="16005"/>
                    <a:pt x="2260" y="16525"/>
                    <a:pt x="2009" y="16916"/>
                  </a:cubicBezTo>
                  <a:cubicBezTo>
                    <a:pt x="1758" y="17176"/>
                    <a:pt x="1507" y="17827"/>
                    <a:pt x="1758" y="17957"/>
                  </a:cubicBezTo>
                  <a:cubicBezTo>
                    <a:pt x="2512" y="17957"/>
                    <a:pt x="3767" y="18607"/>
                    <a:pt x="5777" y="19908"/>
                  </a:cubicBezTo>
                  <a:cubicBezTo>
                    <a:pt x="6028" y="20039"/>
                    <a:pt x="6279" y="20299"/>
                    <a:pt x="6530" y="20559"/>
                  </a:cubicBezTo>
                  <a:cubicBezTo>
                    <a:pt x="7033" y="20559"/>
                    <a:pt x="7535" y="20559"/>
                    <a:pt x="8037" y="20559"/>
                  </a:cubicBezTo>
                  <a:cubicBezTo>
                    <a:pt x="8037" y="20559"/>
                    <a:pt x="8288" y="20689"/>
                    <a:pt x="8288" y="20689"/>
                  </a:cubicBezTo>
                  <a:cubicBezTo>
                    <a:pt x="8540" y="20689"/>
                    <a:pt x="8791" y="20819"/>
                    <a:pt x="9042" y="20819"/>
                  </a:cubicBezTo>
                  <a:cubicBezTo>
                    <a:pt x="9544" y="21080"/>
                    <a:pt x="9795" y="21340"/>
                    <a:pt x="9795" y="21600"/>
                  </a:cubicBezTo>
                  <a:cubicBezTo>
                    <a:pt x="9795" y="21600"/>
                    <a:pt x="10047" y="21600"/>
                    <a:pt x="10298" y="21600"/>
                  </a:cubicBezTo>
                  <a:cubicBezTo>
                    <a:pt x="10549" y="21600"/>
                    <a:pt x="11051" y="21600"/>
                    <a:pt x="11051" y="21600"/>
                  </a:cubicBezTo>
                  <a:cubicBezTo>
                    <a:pt x="11051" y="21600"/>
                    <a:pt x="11302" y="21600"/>
                    <a:pt x="11302" y="21470"/>
                  </a:cubicBezTo>
                  <a:cubicBezTo>
                    <a:pt x="11302" y="21470"/>
                    <a:pt x="11302" y="21470"/>
                    <a:pt x="11302" y="21470"/>
                  </a:cubicBezTo>
                  <a:cubicBezTo>
                    <a:pt x="11302" y="21340"/>
                    <a:pt x="11302" y="21340"/>
                    <a:pt x="11302" y="21340"/>
                  </a:cubicBezTo>
                  <a:cubicBezTo>
                    <a:pt x="11302" y="21340"/>
                    <a:pt x="11553" y="21340"/>
                    <a:pt x="11553" y="21340"/>
                  </a:cubicBezTo>
                  <a:cubicBezTo>
                    <a:pt x="11553" y="21210"/>
                    <a:pt x="11553" y="21210"/>
                    <a:pt x="11553" y="21210"/>
                  </a:cubicBezTo>
                  <a:cubicBezTo>
                    <a:pt x="11051" y="20949"/>
                    <a:pt x="9795" y="20559"/>
                    <a:pt x="9042" y="20559"/>
                  </a:cubicBezTo>
                  <a:cubicBezTo>
                    <a:pt x="8540" y="20559"/>
                    <a:pt x="8037" y="20299"/>
                    <a:pt x="7535" y="20039"/>
                  </a:cubicBezTo>
                  <a:cubicBezTo>
                    <a:pt x="6781" y="19648"/>
                    <a:pt x="6530" y="18998"/>
                    <a:pt x="6530" y="18607"/>
                  </a:cubicBezTo>
                  <a:cubicBezTo>
                    <a:pt x="6781" y="18347"/>
                    <a:pt x="6530" y="18217"/>
                    <a:pt x="6279" y="17957"/>
                  </a:cubicBezTo>
                  <a:cubicBezTo>
                    <a:pt x="5777" y="17827"/>
                    <a:pt x="5526" y="17566"/>
                    <a:pt x="5526" y="17306"/>
                  </a:cubicBezTo>
                  <a:cubicBezTo>
                    <a:pt x="5526" y="17176"/>
                    <a:pt x="5526" y="17046"/>
                    <a:pt x="4772" y="16916"/>
                  </a:cubicBezTo>
                  <a:cubicBezTo>
                    <a:pt x="4521" y="16916"/>
                    <a:pt x="4270" y="16916"/>
                    <a:pt x="4019" y="16786"/>
                  </a:cubicBezTo>
                  <a:cubicBezTo>
                    <a:pt x="3014" y="16525"/>
                    <a:pt x="3516" y="15614"/>
                    <a:pt x="3767" y="14834"/>
                  </a:cubicBezTo>
                  <a:cubicBezTo>
                    <a:pt x="4019" y="14573"/>
                    <a:pt x="4019" y="14313"/>
                    <a:pt x="4019" y="14183"/>
                  </a:cubicBezTo>
                  <a:cubicBezTo>
                    <a:pt x="4270" y="13923"/>
                    <a:pt x="4521" y="13533"/>
                    <a:pt x="4772" y="13012"/>
                  </a:cubicBezTo>
                  <a:cubicBezTo>
                    <a:pt x="5274" y="12492"/>
                    <a:pt x="6028" y="11581"/>
                    <a:pt x="5777" y="11320"/>
                  </a:cubicBezTo>
                  <a:cubicBezTo>
                    <a:pt x="5526" y="11190"/>
                    <a:pt x="5526" y="10930"/>
                    <a:pt x="5777" y="10800"/>
                  </a:cubicBezTo>
                  <a:cubicBezTo>
                    <a:pt x="6028" y="10410"/>
                    <a:pt x="7033" y="10280"/>
                    <a:pt x="7535" y="10280"/>
                  </a:cubicBezTo>
                  <a:cubicBezTo>
                    <a:pt x="8288" y="10280"/>
                    <a:pt x="8791" y="10410"/>
                    <a:pt x="9042" y="10800"/>
                  </a:cubicBezTo>
                  <a:cubicBezTo>
                    <a:pt x="9293" y="11451"/>
                    <a:pt x="9544" y="11451"/>
                    <a:pt x="10549" y="11451"/>
                  </a:cubicBezTo>
                  <a:cubicBezTo>
                    <a:pt x="10800" y="11451"/>
                    <a:pt x="10800" y="11451"/>
                    <a:pt x="10800" y="11451"/>
                  </a:cubicBezTo>
                  <a:cubicBezTo>
                    <a:pt x="11805" y="11451"/>
                    <a:pt x="12307" y="11711"/>
                    <a:pt x="12809" y="11971"/>
                  </a:cubicBezTo>
                  <a:cubicBezTo>
                    <a:pt x="13060" y="12101"/>
                    <a:pt x="13312" y="12231"/>
                    <a:pt x="13563" y="12231"/>
                  </a:cubicBezTo>
                  <a:cubicBezTo>
                    <a:pt x="13563" y="12231"/>
                    <a:pt x="13563" y="12231"/>
                    <a:pt x="13563" y="12231"/>
                  </a:cubicBezTo>
                  <a:cubicBezTo>
                    <a:pt x="13563" y="12231"/>
                    <a:pt x="13563" y="12231"/>
                    <a:pt x="13312" y="12101"/>
                  </a:cubicBezTo>
                  <a:cubicBezTo>
                    <a:pt x="13312" y="11971"/>
                    <a:pt x="13060" y="11841"/>
                    <a:pt x="13060" y="11451"/>
                  </a:cubicBezTo>
                  <a:cubicBezTo>
                    <a:pt x="13060" y="11320"/>
                    <a:pt x="13060" y="11190"/>
                    <a:pt x="12809" y="11060"/>
                  </a:cubicBezTo>
                  <a:cubicBezTo>
                    <a:pt x="12558" y="10800"/>
                    <a:pt x="12307" y="10540"/>
                    <a:pt x="13060" y="10019"/>
                  </a:cubicBezTo>
                  <a:cubicBezTo>
                    <a:pt x="14316" y="9108"/>
                    <a:pt x="16326" y="8718"/>
                    <a:pt x="17581" y="8848"/>
                  </a:cubicBezTo>
                  <a:cubicBezTo>
                    <a:pt x="17581" y="8848"/>
                    <a:pt x="17581" y="8848"/>
                    <a:pt x="17833" y="8848"/>
                  </a:cubicBezTo>
                  <a:cubicBezTo>
                    <a:pt x="18084" y="8978"/>
                    <a:pt x="18586" y="8848"/>
                    <a:pt x="19088" y="8848"/>
                  </a:cubicBezTo>
                  <a:cubicBezTo>
                    <a:pt x="19591" y="8848"/>
                    <a:pt x="19842" y="8848"/>
                    <a:pt x="20344" y="8848"/>
                  </a:cubicBezTo>
                  <a:cubicBezTo>
                    <a:pt x="20344" y="8848"/>
                    <a:pt x="20344" y="8848"/>
                    <a:pt x="20595" y="8848"/>
                  </a:cubicBezTo>
                  <a:cubicBezTo>
                    <a:pt x="20595" y="8848"/>
                    <a:pt x="20595" y="8848"/>
                    <a:pt x="20595" y="8848"/>
                  </a:cubicBezTo>
                  <a:cubicBezTo>
                    <a:pt x="20595" y="8848"/>
                    <a:pt x="20847" y="8848"/>
                    <a:pt x="20847" y="8848"/>
                  </a:cubicBezTo>
                  <a:cubicBezTo>
                    <a:pt x="20847" y="8848"/>
                    <a:pt x="20847" y="8848"/>
                    <a:pt x="20847" y="8848"/>
                  </a:cubicBezTo>
                  <a:cubicBezTo>
                    <a:pt x="21098" y="8848"/>
                    <a:pt x="21098" y="8848"/>
                    <a:pt x="21098" y="8848"/>
                  </a:cubicBezTo>
                  <a:cubicBezTo>
                    <a:pt x="21349" y="8848"/>
                    <a:pt x="21349" y="8848"/>
                    <a:pt x="21349" y="8978"/>
                  </a:cubicBezTo>
                  <a:cubicBezTo>
                    <a:pt x="21349" y="8978"/>
                    <a:pt x="21349" y="8978"/>
                    <a:pt x="21349" y="8978"/>
                  </a:cubicBezTo>
                  <a:cubicBezTo>
                    <a:pt x="21600" y="8848"/>
                    <a:pt x="21600" y="8848"/>
                    <a:pt x="21600" y="88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2" name="Shape 8952"/>
            <p:cNvSpPr/>
            <p:nvPr/>
          </p:nvSpPr>
          <p:spPr>
            <a:xfrm>
              <a:off x="931621" y="1170907"/>
              <a:ext cx="106350" cy="6381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43" y="7543"/>
                  </a:moveTo>
                  <a:cubicBezTo>
                    <a:pt x="19131" y="7200"/>
                    <a:pt x="19337" y="6857"/>
                    <a:pt x="19337" y="6514"/>
                  </a:cubicBezTo>
                  <a:cubicBezTo>
                    <a:pt x="19337" y="5829"/>
                    <a:pt x="19749" y="5829"/>
                    <a:pt x="20366" y="5829"/>
                  </a:cubicBezTo>
                  <a:cubicBezTo>
                    <a:pt x="20571" y="5829"/>
                    <a:pt x="21394" y="5829"/>
                    <a:pt x="21600" y="5486"/>
                  </a:cubicBezTo>
                  <a:cubicBezTo>
                    <a:pt x="21600" y="5143"/>
                    <a:pt x="21600" y="5143"/>
                    <a:pt x="21394" y="4800"/>
                  </a:cubicBezTo>
                  <a:cubicBezTo>
                    <a:pt x="21189" y="4114"/>
                    <a:pt x="20571" y="3771"/>
                    <a:pt x="20366" y="4114"/>
                  </a:cubicBezTo>
                  <a:cubicBezTo>
                    <a:pt x="20160" y="4114"/>
                    <a:pt x="19954" y="4114"/>
                    <a:pt x="19749" y="4114"/>
                  </a:cubicBezTo>
                  <a:cubicBezTo>
                    <a:pt x="19337" y="4114"/>
                    <a:pt x="18926" y="4114"/>
                    <a:pt x="18514" y="3771"/>
                  </a:cubicBezTo>
                  <a:cubicBezTo>
                    <a:pt x="17897" y="3429"/>
                    <a:pt x="17897" y="2743"/>
                    <a:pt x="17897" y="2400"/>
                  </a:cubicBezTo>
                  <a:cubicBezTo>
                    <a:pt x="17897" y="1714"/>
                    <a:pt x="16663" y="0"/>
                    <a:pt x="16046" y="0"/>
                  </a:cubicBezTo>
                  <a:cubicBezTo>
                    <a:pt x="15634" y="0"/>
                    <a:pt x="14811" y="2400"/>
                    <a:pt x="14606" y="3429"/>
                  </a:cubicBezTo>
                  <a:cubicBezTo>
                    <a:pt x="14606" y="4114"/>
                    <a:pt x="14194" y="4457"/>
                    <a:pt x="13989" y="4800"/>
                  </a:cubicBezTo>
                  <a:cubicBezTo>
                    <a:pt x="13577" y="5143"/>
                    <a:pt x="13371" y="5486"/>
                    <a:pt x="13371" y="5829"/>
                  </a:cubicBezTo>
                  <a:cubicBezTo>
                    <a:pt x="13577" y="6171"/>
                    <a:pt x="13371" y="6857"/>
                    <a:pt x="12960" y="7200"/>
                  </a:cubicBezTo>
                  <a:cubicBezTo>
                    <a:pt x="12960" y="7543"/>
                    <a:pt x="12960" y="7543"/>
                    <a:pt x="12960" y="7543"/>
                  </a:cubicBezTo>
                  <a:cubicBezTo>
                    <a:pt x="12960" y="7543"/>
                    <a:pt x="13166" y="7886"/>
                    <a:pt x="13166" y="8229"/>
                  </a:cubicBezTo>
                  <a:cubicBezTo>
                    <a:pt x="13166" y="8229"/>
                    <a:pt x="13166" y="8229"/>
                    <a:pt x="13166" y="8229"/>
                  </a:cubicBezTo>
                  <a:cubicBezTo>
                    <a:pt x="13166" y="8229"/>
                    <a:pt x="13166" y="8571"/>
                    <a:pt x="13166" y="8571"/>
                  </a:cubicBezTo>
                  <a:cubicBezTo>
                    <a:pt x="13166" y="8914"/>
                    <a:pt x="13166" y="8914"/>
                    <a:pt x="13166" y="8914"/>
                  </a:cubicBezTo>
                  <a:cubicBezTo>
                    <a:pt x="13166" y="8914"/>
                    <a:pt x="13166" y="9257"/>
                    <a:pt x="13166" y="9257"/>
                  </a:cubicBezTo>
                  <a:cubicBezTo>
                    <a:pt x="13166" y="9257"/>
                    <a:pt x="13166" y="9257"/>
                    <a:pt x="13166" y="9257"/>
                  </a:cubicBezTo>
                  <a:cubicBezTo>
                    <a:pt x="13166" y="9257"/>
                    <a:pt x="13166" y="9600"/>
                    <a:pt x="12960" y="9600"/>
                  </a:cubicBezTo>
                  <a:cubicBezTo>
                    <a:pt x="12960" y="9943"/>
                    <a:pt x="12754" y="9943"/>
                    <a:pt x="12549" y="9943"/>
                  </a:cubicBezTo>
                  <a:cubicBezTo>
                    <a:pt x="12549" y="9943"/>
                    <a:pt x="12549" y="9943"/>
                    <a:pt x="12549" y="9943"/>
                  </a:cubicBezTo>
                  <a:cubicBezTo>
                    <a:pt x="12343" y="9943"/>
                    <a:pt x="12343" y="9943"/>
                    <a:pt x="12137" y="10286"/>
                  </a:cubicBezTo>
                  <a:cubicBezTo>
                    <a:pt x="11931" y="10286"/>
                    <a:pt x="11520" y="10971"/>
                    <a:pt x="11109" y="10971"/>
                  </a:cubicBezTo>
                  <a:cubicBezTo>
                    <a:pt x="11109" y="10971"/>
                    <a:pt x="10903" y="10971"/>
                    <a:pt x="10903" y="10971"/>
                  </a:cubicBezTo>
                  <a:cubicBezTo>
                    <a:pt x="10903" y="10629"/>
                    <a:pt x="10903" y="10629"/>
                    <a:pt x="10903" y="10629"/>
                  </a:cubicBezTo>
                  <a:cubicBezTo>
                    <a:pt x="10903" y="10629"/>
                    <a:pt x="10903" y="10629"/>
                    <a:pt x="10697" y="10629"/>
                  </a:cubicBezTo>
                  <a:cubicBezTo>
                    <a:pt x="10697" y="10629"/>
                    <a:pt x="10697" y="10629"/>
                    <a:pt x="10697" y="10629"/>
                  </a:cubicBezTo>
                  <a:cubicBezTo>
                    <a:pt x="10697" y="10629"/>
                    <a:pt x="10697" y="10629"/>
                    <a:pt x="10697" y="10629"/>
                  </a:cubicBezTo>
                  <a:cubicBezTo>
                    <a:pt x="10491" y="10629"/>
                    <a:pt x="10491" y="10629"/>
                    <a:pt x="10491" y="10286"/>
                  </a:cubicBezTo>
                  <a:cubicBezTo>
                    <a:pt x="10491" y="10286"/>
                    <a:pt x="10491" y="10286"/>
                    <a:pt x="10491" y="10286"/>
                  </a:cubicBezTo>
                  <a:cubicBezTo>
                    <a:pt x="10491" y="10286"/>
                    <a:pt x="10286" y="10286"/>
                    <a:pt x="10286" y="10286"/>
                  </a:cubicBezTo>
                  <a:cubicBezTo>
                    <a:pt x="10286" y="9943"/>
                    <a:pt x="10286" y="9943"/>
                    <a:pt x="10286" y="9943"/>
                  </a:cubicBezTo>
                  <a:cubicBezTo>
                    <a:pt x="10286" y="9943"/>
                    <a:pt x="10286" y="9943"/>
                    <a:pt x="10080" y="9600"/>
                  </a:cubicBezTo>
                  <a:cubicBezTo>
                    <a:pt x="10080" y="9600"/>
                    <a:pt x="10080" y="9600"/>
                    <a:pt x="10080" y="9257"/>
                  </a:cubicBezTo>
                  <a:cubicBezTo>
                    <a:pt x="10080" y="9257"/>
                    <a:pt x="9874" y="9257"/>
                    <a:pt x="9874" y="9257"/>
                  </a:cubicBezTo>
                  <a:cubicBezTo>
                    <a:pt x="9874" y="8914"/>
                    <a:pt x="9874" y="8914"/>
                    <a:pt x="9874" y="8914"/>
                  </a:cubicBezTo>
                  <a:cubicBezTo>
                    <a:pt x="9669" y="8571"/>
                    <a:pt x="9669" y="8571"/>
                    <a:pt x="9669" y="8571"/>
                  </a:cubicBezTo>
                  <a:cubicBezTo>
                    <a:pt x="9669" y="8229"/>
                    <a:pt x="9669" y="8229"/>
                    <a:pt x="9669" y="8229"/>
                  </a:cubicBezTo>
                  <a:cubicBezTo>
                    <a:pt x="9257" y="8914"/>
                    <a:pt x="8229" y="10971"/>
                    <a:pt x="8023" y="13029"/>
                  </a:cubicBezTo>
                  <a:cubicBezTo>
                    <a:pt x="7817" y="15086"/>
                    <a:pt x="6789" y="15086"/>
                    <a:pt x="5554" y="15086"/>
                  </a:cubicBezTo>
                  <a:cubicBezTo>
                    <a:pt x="5143" y="15086"/>
                    <a:pt x="4731" y="15086"/>
                    <a:pt x="4320" y="15086"/>
                  </a:cubicBezTo>
                  <a:cubicBezTo>
                    <a:pt x="3497" y="15429"/>
                    <a:pt x="3497" y="16114"/>
                    <a:pt x="3497" y="17829"/>
                  </a:cubicBezTo>
                  <a:cubicBezTo>
                    <a:pt x="3291" y="18514"/>
                    <a:pt x="3291" y="19200"/>
                    <a:pt x="3291" y="19543"/>
                  </a:cubicBezTo>
                  <a:cubicBezTo>
                    <a:pt x="3086" y="19886"/>
                    <a:pt x="2880" y="20571"/>
                    <a:pt x="2469" y="20571"/>
                  </a:cubicBezTo>
                  <a:cubicBezTo>
                    <a:pt x="1851" y="20571"/>
                    <a:pt x="1234" y="19886"/>
                    <a:pt x="617" y="19543"/>
                  </a:cubicBezTo>
                  <a:cubicBezTo>
                    <a:pt x="411" y="19200"/>
                    <a:pt x="206" y="19200"/>
                    <a:pt x="0" y="19200"/>
                  </a:cubicBezTo>
                  <a:cubicBezTo>
                    <a:pt x="0" y="19200"/>
                    <a:pt x="0" y="19200"/>
                    <a:pt x="0" y="19200"/>
                  </a:cubicBezTo>
                  <a:cubicBezTo>
                    <a:pt x="0" y="19200"/>
                    <a:pt x="0" y="19200"/>
                    <a:pt x="0" y="19200"/>
                  </a:cubicBezTo>
                  <a:cubicBezTo>
                    <a:pt x="0" y="19200"/>
                    <a:pt x="0" y="19200"/>
                    <a:pt x="0" y="19200"/>
                  </a:cubicBezTo>
                  <a:cubicBezTo>
                    <a:pt x="0" y="19543"/>
                    <a:pt x="0" y="19543"/>
                    <a:pt x="206" y="19543"/>
                  </a:cubicBezTo>
                  <a:cubicBezTo>
                    <a:pt x="206" y="19543"/>
                    <a:pt x="206" y="19543"/>
                    <a:pt x="206" y="19543"/>
                  </a:cubicBezTo>
                  <a:cubicBezTo>
                    <a:pt x="206" y="19543"/>
                    <a:pt x="206" y="19543"/>
                    <a:pt x="206" y="19543"/>
                  </a:cubicBezTo>
                  <a:cubicBezTo>
                    <a:pt x="206" y="19543"/>
                    <a:pt x="206" y="19543"/>
                    <a:pt x="206" y="19543"/>
                  </a:cubicBezTo>
                  <a:cubicBezTo>
                    <a:pt x="206" y="19543"/>
                    <a:pt x="206" y="19886"/>
                    <a:pt x="206" y="19886"/>
                  </a:cubicBezTo>
                  <a:cubicBezTo>
                    <a:pt x="617" y="19886"/>
                    <a:pt x="823" y="20229"/>
                    <a:pt x="1234" y="20571"/>
                  </a:cubicBezTo>
                  <a:cubicBezTo>
                    <a:pt x="1234" y="20914"/>
                    <a:pt x="1440" y="20914"/>
                    <a:pt x="1440" y="21257"/>
                  </a:cubicBezTo>
                  <a:cubicBezTo>
                    <a:pt x="1440" y="21257"/>
                    <a:pt x="1440" y="21257"/>
                    <a:pt x="1440" y="21257"/>
                  </a:cubicBezTo>
                  <a:cubicBezTo>
                    <a:pt x="1646" y="21257"/>
                    <a:pt x="1646" y="21257"/>
                    <a:pt x="1646" y="21257"/>
                  </a:cubicBezTo>
                  <a:cubicBezTo>
                    <a:pt x="1646" y="21257"/>
                    <a:pt x="1646" y="21257"/>
                    <a:pt x="1646" y="21257"/>
                  </a:cubicBezTo>
                  <a:cubicBezTo>
                    <a:pt x="1646" y="21600"/>
                    <a:pt x="1851" y="21600"/>
                    <a:pt x="1851" y="21600"/>
                  </a:cubicBezTo>
                  <a:cubicBezTo>
                    <a:pt x="1851" y="21257"/>
                    <a:pt x="2057" y="21257"/>
                    <a:pt x="2057" y="21257"/>
                  </a:cubicBezTo>
                  <a:cubicBezTo>
                    <a:pt x="2057" y="21257"/>
                    <a:pt x="2057" y="21257"/>
                    <a:pt x="2057" y="21257"/>
                  </a:cubicBezTo>
                  <a:cubicBezTo>
                    <a:pt x="2469" y="20914"/>
                    <a:pt x="3086" y="20914"/>
                    <a:pt x="3497" y="20914"/>
                  </a:cubicBezTo>
                  <a:cubicBezTo>
                    <a:pt x="3703" y="20914"/>
                    <a:pt x="3909" y="20914"/>
                    <a:pt x="4114" y="20914"/>
                  </a:cubicBezTo>
                  <a:cubicBezTo>
                    <a:pt x="4320" y="20914"/>
                    <a:pt x="4731" y="20914"/>
                    <a:pt x="4937" y="20914"/>
                  </a:cubicBezTo>
                  <a:cubicBezTo>
                    <a:pt x="5143" y="20914"/>
                    <a:pt x="5349" y="20571"/>
                    <a:pt x="5554" y="20229"/>
                  </a:cubicBezTo>
                  <a:cubicBezTo>
                    <a:pt x="5966" y="19886"/>
                    <a:pt x="6377" y="19200"/>
                    <a:pt x="7406" y="19200"/>
                  </a:cubicBezTo>
                  <a:cubicBezTo>
                    <a:pt x="8229" y="19200"/>
                    <a:pt x="8434" y="19886"/>
                    <a:pt x="8640" y="20229"/>
                  </a:cubicBezTo>
                  <a:cubicBezTo>
                    <a:pt x="8640" y="20229"/>
                    <a:pt x="8846" y="20229"/>
                    <a:pt x="8846" y="20229"/>
                  </a:cubicBezTo>
                  <a:cubicBezTo>
                    <a:pt x="8846" y="20229"/>
                    <a:pt x="8846" y="20229"/>
                    <a:pt x="8846" y="20229"/>
                  </a:cubicBezTo>
                  <a:cubicBezTo>
                    <a:pt x="8846" y="20229"/>
                    <a:pt x="8846" y="20229"/>
                    <a:pt x="8846" y="20229"/>
                  </a:cubicBezTo>
                  <a:cubicBezTo>
                    <a:pt x="8846" y="20229"/>
                    <a:pt x="9051" y="20229"/>
                    <a:pt x="9463" y="19886"/>
                  </a:cubicBezTo>
                  <a:cubicBezTo>
                    <a:pt x="9874" y="19543"/>
                    <a:pt x="10286" y="19543"/>
                    <a:pt x="10697" y="19200"/>
                  </a:cubicBezTo>
                  <a:cubicBezTo>
                    <a:pt x="11314" y="19200"/>
                    <a:pt x="11314" y="19200"/>
                    <a:pt x="11109" y="18514"/>
                  </a:cubicBezTo>
                  <a:cubicBezTo>
                    <a:pt x="11109" y="17143"/>
                    <a:pt x="11520" y="16457"/>
                    <a:pt x="11726" y="15771"/>
                  </a:cubicBezTo>
                  <a:cubicBezTo>
                    <a:pt x="11726" y="15429"/>
                    <a:pt x="11931" y="15429"/>
                    <a:pt x="11931" y="14743"/>
                  </a:cubicBezTo>
                  <a:cubicBezTo>
                    <a:pt x="11726" y="13714"/>
                    <a:pt x="12343" y="13371"/>
                    <a:pt x="12754" y="13029"/>
                  </a:cubicBezTo>
                  <a:cubicBezTo>
                    <a:pt x="12960" y="12686"/>
                    <a:pt x="13371" y="12686"/>
                    <a:pt x="13166" y="11314"/>
                  </a:cubicBezTo>
                  <a:cubicBezTo>
                    <a:pt x="13166" y="10629"/>
                    <a:pt x="13371" y="9943"/>
                    <a:pt x="13577" y="9257"/>
                  </a:cubicBezTo>
                  <a:cubicBezTo>
                    <a:pt x="14400" y="7886"/>
                    <a:pt x="15840" y="7886"/>
                    <a:pt x="16869" y="8229"/>
                  </a:cubicBezTo>
                  <a:cubicBezTo>
                    <a:pt x="17074" y="8229"/>
                    <a:pt x="17074" y="8229"/>
                    <a:pt x="17280" y="8229"/>
                  </a:cubicBezTo>
                  <a:cubicBezTo>
                    <a:pt x="17280" y="8229"/>
                    <a:pt x="17280" y="8229"/>
                    <a:pt x="17486" y="8229"/>
                  </a:cubicBezTo>
                  <a:cubicBezTo>
                    <a:pt x="17486" y="8229"/>
                    <a:pt x="17486" y="8229"/>
                    <a:pt x="17486" y="8229"/>
                  </a:cubicBezTo>
                  <a:cubicBezTo>
                    <a:pt x="17691" y="8229"/>
                    <a:pt x="17691" y="8229"/>
                    <a:pt x="17691" y="8229"/>
                  </a:cubicBezTo>
                  <a:cubicBezTo>
                    <a:pt x="17691" y="8229"/>
                    <a:pt x="17897" y="8229"/>
                    <a:pt x="17897" y="8229"/>
                  </a:cubicBezTo>
                  <a:cubicBezTo>
                    <a:pt x="17897" y="8229"/>
                    <a:pt x="17897" y="8229"/>
                    <a:pt x="18103" y="8571"/>
                  </a:cubicBezTo>
                  <a:cubicBezTo>
                    <a:pt x="18103" y="8571"/>
                    <a:pt x="18103" y="8571"/>
                    <a:pt x="18309" y="8571"/>
                  </a:cubicBezTo>
                  <a:cubicBezTo>
                    <a:pt x="18309" y="8571"/>
                    <a:pt x="18309" y="8571"/>
                    <a:pt x="18309" y="8571"/>
                  </a:cubicBezTo>
                  <a:cubicBezTo>
                    <a:pt x="18720" y="8229"/>
                    <a:pt x="19337" y="7886"/>
                    <a:pt x="19543" y="75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3" name="Shape 8953"/>
            <p:cNvSpPr/>
            <p:nvPr/>
          </p:nvSpPr>
          <p:spPr>
            <a:xfrm>
              <a:off x="822081" y="1173033"/>
              <a:ext cx="42541" cy="563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29" y="11186"/>
                  </a:moveTo>
                  <a:cubicBezTo>
                    <a:pt x="5657" y="12343"/>
                    <a:pt x="6686" y="13114"/>
                    <a:pt x="6686" y="13886"/>
                  </a:cubicBezTo>
                  <a:cubicBezTo>
                    <a:pt x="7200" y="15043"/>
                    <a:pt x="8229" y="15429"/>
                    <a:pt x="10286" y="16586"/>
                  </a:cubicBezTo>
                  <a:cubicBezTo>
                    <a:pt x="10800" y="16971"/>
                    <a:pt x="11314" y="17357"/>
                    <a:pt x="11829" y="17357"/>
                  </a:cubicBezTo>
                  <a:cubicBezTo>
                    <a:pt x="15429" y="19286"/>
                    <a:pt x="20057" y="21214"/>
                    <a:pt x="21600" y="21600"/>
                  </a:cubicBezTo>
                  <a:cubicBezTo>
                    <a:pt x="21600" y="20443"/>
                    <a:pt x="19543" y="18129"/>
                    <a:pt x="18000" y="16586"/>
                  </a:cubicBezTo>
                  <a:cubicBezTo>
                    <a:pt x="16457" y="15429"/>
                    <a:pt x="16971" y="13114"/>
                    <a:pt x="16971" y="10800"/>
                  </a:cubicBezTo>
                  <a:cubicBezTo>
                    <a:pt x="17486" y="9643"/>
                    <a:pt x="17486" y="8871"/>
                    <a:pt x="17486" y="7714"/>
                  </a:cubicBezTo>
                  <a:cubicBezTo>
                    <a:pt x="17486" y="6557"/>
                    <a:pt x="16971" y="6171"/>
                    <a:pt x="15943" y="5786"/>
                  </a:cubicBezTo>
                  <a:cubicBezTo>
                    <a:pt x="14914" y="5014"/>
                    <a:pt x="13886" y="4629"/>
                    <a:pt x="13371" y="3471"/>
                  </a:cubicBezTo>
                  <a:cubicBezTo>
                    <a:pt x="12857" y="2700"/>
                    <a:pt x="12857" y="2700"/>
                    <a:pt x="12343" y="2700"/>
                  </a:cubicBezTo>
                  <a:cubicBezTo>
                    <a:pt x="11829" y="2700"/>
                    <a:pt x="10800" y="2314"/>
                    <a:pt x="10286" y="1543"/>
                  </a:cubicBezTo>
                  <a:cubicBezTo>
                    <a:pt x="10286" y="1543"/>
                    <a:pt x="10286" y="1929"/>
                    <a:pt x="10286" y="1929"/>
                  </a:cubicBezTo>
                  <a:cubicBezTo>
                    <a:pt x="10286" y="1929"/>
                    <a:pt x="10286" y="1929"/>
                    <a:pt x="10286" y="1929"/>
                  </a:cubicBezTo>
                  <a:cubicBezTo>
                    <a:pt x="10286" y="2314"/>
                    <a:pt x="10286" y="3086"/>
                    <a:pt x="9257" y="3086"/>
                  </a:cubicBezTo>
                  <a:cubicBezTo>
                    <a:pt x="8743" y="3086"/>
                    <a:pt x="7714" y="3086"/>
                    <a:pt x="6686" y="3086"/>
                  </a:cubicBezTo>
                  <a:cubicBezTo>
                    <a:pt x="6171" y="3086"/>
                    <a:pt x="5657" y="3086"/>
                    <a:pt x="5657" y="3086"/>
                  </a:cubicBezTo>
                  <a:cubicBezTo>
                    <a:pt x="5143" y="3086"/>
                    <a:pt x="5143" y="3086"/>
                    <a:pt x="5143" y="3086"/>
                  </a:cubicBezTo>
                  <a:cubicBezTo>
                    <a:pt x="5143" y="3086"/>
                    <a:pt x="5143" y="3086"/>
                    <a:pt x="5143" y="3086"/>
                  </a:cubicBezTo>
                  <a:cubicBezTo>
                    <a:pt x="4629" y="3086"/>
                    <a:pt x="4629" y="3086"/>
                    <a:pt x="4629" y="3086"/>
                  </a:cubicBezTo>
                  <a:cubicBezTo>
                    <a:pt x="4629" y="3086"/>
                    <a:pt x="4114" y="3086"/>
                    <a:pt x="4114" y="2700"/>
                  </a:cubicBezTo>
                  <a:cubicBezTo>
                    <a:pt x="4114" y="2700"/>
                    <a:pt x="4114" y="2700"/>
                    <a:pt x="3600" y="2700"/>
                  </a:cubicBezTo>
                  <a:cubicBezTo>
                    <a:pt x="3600" y="2700"/>
                    <a:pt x="3600" y="2314"/>
                    <a:pt x="3600" y="2314"/>
                  </a:cubicBezTo>
                  <a:cubicBezTo>
                    <a:pt x="3600" y="2314"/>
                    <a:pt x="3600" y="1929"/>
                    <a:pt x="3600" y="1929"/>
                  </a:cubicBezTo>
                  <a:cubicBezTo>
                    <a:pt x="3600" y="1543"/>
                    <a:pt x="3600" y="386"/>
                    <a:pt x="1543" y="0"/>
                  </a:cubicBezTo>
                  <a:cubicBezTo>
                    <a:pt x="1029" y="0"/>
                    <a:pt x="514" y="0"/>
                    <a:pt x="0" y="0"/>
                  </a:cubicBezTo>
                  <a:cubicBezTo>
                    <a:pt x="0" y="0"/>
                    <a:pt x="0" y="0"/>
                    <a:pt x="0" y="0"/>
                  </a:cubicBezTo>
                  <a:cubicBezTo>
                    <a:pt x="514" y="1929"/>
                    <a:pt x="1029" y="3857"/>
                    <a:pt x="1029" y="5786"/>
                  </a:cubicBezTo>
                  <a:cubicBezTo>
                    <a:pt x="1029" y="7329"/>
                    <a:pt x="3086" y="9257"/>
                    <a:pt x="4629" y="1118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4" name="Shape 8954"/>
            <p:cNvSpPr/>
            <p:nvPr/>
          </p:nvSpPr>
          <p:spPr>
            <a:xfrm>
              <a:off x="1163916" y="844414"/>
              <a:ext cx="24008" cy="29779"/>
            </a:xfrm>
            <a:custGeom>
              <a:avLst/>
              <a:gdLst/>
              <a:ahLst/>
              <a:cxnLst>
                <a:cxn ang="0">
                  <a:pos x="wd2" y="hd2"/>
                </a:cxn>
                <a:cxn ang="5400000">
                  <a:pos x="wd2" y="hd2"/>
                </a:cxn>
                <a:cxn ang="10800000">
                  <a:pos x="wd2" y="hd2"/>
                </a:cxn>
                <a:cxn ang="16200000">
                  <a:pos x="wd2" y="hd2"/>
                </a:cxn>
              </a:cxnLst>
              <a:rect l="0" t="0" r="r" b="b"/>
              <a:pathLst>
                <a:path w="21200" h="21600" fill="norm" stroke="1" extrusionOk="0">
                  <a:moveTo>
                    <a:pt x="500" y="7200"/>
                  </a:moveTo>
                  <a:cubicBezTo>
                    <a:pt x="1400" y="7200"/>
                    <a:pt x="2300" y="5760"/>
                    <a:pt x="3200" y="4320"/>
                  </a:cubicBezTo>
                  <a:cubicBezTo>
                    <a:pt x="3200" y="2880"/>
                    <a:pt x="5000" y="2880"/>
                    <a:pt x="5000" y="2880"/>
                  </a:cubicBezTo>
                  <a:cubicBezTo>
                    <a:pt x="5900" y="2880"/>
                    <a:pt x="6800" y="2880"/>
                    <a:pt x="7700" y="4320"/>
                  </a:cubicBezTo>
                  <a:cubicBezTo>
                    <a:pt x="8600" y="5760"/>
                    <a:pt x="9500" y="10080"/>
                    <a:pt x="7700" y="13680"/>
                  </a:cubicBezTo>
                  <a:cubicBezTo>
                    <a:pt x="5900" y="15840"/>
                    <a:pt x="6800" y="18720"/>
                    <a:pt x="7700" y="20880"/>
                  </a:cubicBezTo>
                  <a:cubicBezTo>
                    <a:pt x="8600" y="20880"/>
                    <a:pt x="8600" y="21600"/>
                    <a:pt x="9500" y="21600"/>
                  </a:cubicBezTo>
                  <a:cubicBezTo>
                    <a:pt x="9500" y="21600"/>
                    <a:pt x="9500" y="21600"/>
                    <a:pt x="9500" y="21600"/>
                  </a:cubicBezTo>
                  <a:cubicBezTo>
                    <a:pt x="10400" y="21600"/>
                    <a:pt x="13100" y="18000"/>
                    <a:pt x="14000" y="15840"/>
                  </a:cubicBezTo>
                  <a:cubicBezTo>
                    <a:pt x="15800" y="12960"/>
                    <a:pt x="17600" y="10080"/>
                    <a:pt x="20300" y="8640"/>
                  </a:cubicBezTo>
                  <a:cubicBezTo>
                    <a:pt x="20300" y="7920"/>
                    <a:pt x="21200" y="7200"/>
                    <a:pt x="21200" y="7200"/>
                  </a:cubicBezTo>
                  <a:cubicBezTo>
                    <a:pt x="21200" y="7200"/>
                    <a:pt x="20300" y="7200"/>
                    <a:pt x="20300" y="7200"/>
                  </a:cubicBezTo>
                  <a:cubicBezTo>
                    <a:pt x="19400" y="6480"/>
                    <a:pt x="17600" y="5760"/>
                    <a:pt x="17600" y="4320"/>
                  </a:cubicBezTo>
                  <a:cubicBezTo>
                    <a:pt x="17600" y="3600"/>
                    <a:pt x="15800" y="3600"/>
                    <a:pt x="14900" y="2880"/>
                  </a:cubicBezTo>
                  <a:cubicBezTo>
                    <a:pt x="13100" y="2880"/>
                    <a:pt x="11300" y="2160"/>
                    <a:pt x="10400" y="0"/>
                  </a:cubicBezTo>
                  <a:cubicBezTo>
                    <a:pt x="9500" y="0"/>
                    <a:pt x="6800" y="1440"/>
                    <a:pt x="4100" y="2880"/>
                  </a:cubicBezTo>
                  <a:cubicBezTo>
                    <a:pt x="3200" y="3600"/>
                    <a:pt x="3200" y="3600"/>
                    <a:pt x="3200" y="3600"/>
                  </a:cubicBezTo>
                  <a:cubicBezTo>
                    <a:pt x="-400" y="5760"/>
                    <a:pt x="-400" y="5760"/>
                    <a:pt x="500" y="6480"/>
                  </a:cubicBezTo>
                  <a:cubicBezTo>
                    <a:pt x="500" y="7200"/>
                    <a:pt x="500" y="7200"/>
                    <a:pt x="5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5" name="Shape 8955"/>
            <p:cNvSpPr/>
            <p:nvPr/>
          </p:nvSpPr>
          <p:spPr>
            <a:xfrm>
              <a:off x="1178352" y="744445"/>
              <a:ext cx="124125" cy="97843"/>
            </a:xfrm>
            <a:custGeom>
              <a:avLst/>
              <a:gdLst/>
              <a:ahLst/>
              <a:cxnLst>
                <a:cxn ang="0">
                  <a:pos x="wd2" y="hd2"/>
                </a:cxn>
                <a:cxn ang="5400000">
                  <a:pos x="wd2" y="hd2"/>
                </a:cxn>
                <a:cxn ang="10800000">
                  <a:pos x="wd2" y="hd2"/>
                </a:cxn>
                <a:cxn ang="16200000">
                  <a:pos x="wd2" y="hd2"/>
                </a:cxn>
              </a:cxnLst>
              <a:rect l="0" t="0" r="r" b="b"/>
              <a:pathLst>
                <a:path w="21365" h="21600" fill="norm" stroke="1" extrusionOk="0">
                  <a:moveTo>
                    <a:pt x="1229" y="20475"/>
                  </a:moveTo>
                  <a:cubicBezTo>
                    <a:pt x="1580" y="20475"/>
                    <a:pt x="1932" y="20475"/>
                    <a:pt x="1932" y="20250"/>
                  </a:cubicBezTo>
                  <a:cubicBezTo>
                    <a:pt x="2459" y="19350"/>
                    <a:pt x="5795" y="18675"/>
                    <a:pt x="7200" y="18450"/>
                  </a:cubicBezTo>
                  <a:cubicBezTo>
                    <a:pt x="7376" y="18450"/>
                    <a:pt x="7376" y="18450"/>
                    <a:pt x="7376" y="18450"/>
                  </a:cubicBezTo>
                  <a:cubicBezTo>
                    <a:pt x="7727" y="18450"/>
                    <a:pt x="8254" y="18450"/>
                    <a:pt x="8429" y="18900"/>
                  </a:cubicBezTo>
                  <a:cubicBezTo>
                    <a:pt x="8780" y="19350"/>
                    <a:pt x="8605" y="19800"/>
                    <a:pt x="8605" y="20250"/>
                  </a:cubicBezTo>
                  <a:cubicBezTo>
                    <a:pt x="8429" y="20475"/>
                    <a:pt x="8429" y="20925"/>
                    <a:pt x="8429" y="21150"/>
                  </a:cubicBezTo>
                  <a:cubicBezTo>
                    <a:pt x="8429" y="21150"/>
                    <a:pt x="8429" y="21600"/>
                    <a:pt x="8956" y="21600"/>
                  </a:cubicBezTo>
                  <a:cubicBezTo>
                    <a:pt x="9307" y="21600"/>
                    <a:pt x="9834" y="21375"/>
                    <a:pt x="10185" y="20700"/>
                  </a:cubicBezTo>
                  <a:cubicBezTo>
                    <a:pt x="10361" y="20250"/>
                    <a:pt x="10712" y="20025"/>
                    <a:pt x="10888" y="19800"/>
                  </a:cubicBezTo>
                  <a:cubicBezTo>
                    <a:pt x="10888" y="19800"/>
                    <a:pt x="10888" y="19800"/>
                    <a:pt x="11063" y="19800"/>
                  </a:cubicBezTo>
                  <a:cubicBezTo>
                    <a:pt x="11063" y="19800"/>
                    <a:pt x="10888" y="19800"/>
                    <a:pt x="10888" y="19575"/>
                  </a:cubicBezTo>
                  <a:cubicBezTo>
                    <a:pt x="10537" y="19350"/>
                    <a:pt x="10537" y="18900"/>
                    <a:pt x="10537" y="18675"/>
                  </a:cubicBezTo>
                  <a:cubicBezTo>
                    <a:pt x="10712" y="18225"/>
                    <a:pt x="10888" y="18000"/>
                    <a:pt x="11239" y="18000"/>
                  </a:cubicBezTo>
                  <a:cubicBezTo>
                    <a:pt x="11415" y="18000"/>
                    <a:pt x="11766" y="18225"/>
                    <a:pt x="11941" y="18675"/>
                  </a:cubicBezTo>
                  <a:cubicBezTo>
                    <a:pt x="12117" y="18900"/>
                    <a:pt x="12468" y="19125"/>
                    <a:pt x="12820" y="19125"/>
                  </a:cubicBezTo>
                  <a:cubicBezTo>
                    <a:pt x="13346" y="19125"/>
                    <a:pt x="13698" y="18900"/>
                    <a:pt x="13873" y="18450"/>
                  </a:cubicBezTo>
                  <a:cubicBezTo>
                    <a:pt x="14049" y="18225"/>
                    <a:pt x="14400" y="17775"/>
                    <a:pt x="14751" y="17775"/>
                  </a:cubicBezTo>
                  <a:cubicBezTo>
                    <a:pt x="14927" y="17775"/>
                    <a:pt x="15102" y="18000"/>
                    <a:pt x="15278" y="18225"/>
                  </a:cubicBezTo>
                  <a:cubicBezTo>
                    <a:pt x="15454" y="18225"/>
                    <a:pt x="15454" y="18450"/>
                    <a:pt x="15629" y="18450"/>
                  </a:cubicBezTo>
                  <a:cubicBezTo>
                    <a:pt x="15805" y="18450"/>
                    <a:pt x="16156" y="17775"/>
                    <a:pt x="16332" y="17325"/>
                  </a:cubicBezTo>
                  <a:cubicBezTo>
                    <a:pt x="16507" y="17100"/>
                    <a:pt x="16507" y="16650"/>
                    <a:pt x="16859" y="16650"/>
                  </a:cubicBezTo>
                  <a:cubicBezTo>
                    <a:pt x="16859" y="16650"/>
                    <a:pt x="17210" y="16875"/>
                    <a:pt x="17210" y="17325"/>
                  </a:cubicBezTo>
                  <a:cubicBezTo>
                    <a:pt x="17210" y="17325"/>
                    <a:pt x="17210" y="17325"/>
                    <a:pt x="17385" y="17325"/>
                  </a:cubicBezTo>
                  <a:cubicBezTo>
                    <a:pt x="17737" y="17325"/>
                    <a:pt x="18088" y="17100"/>
                    <a:pt x="18439" y="16650"/>
                  </a:cubicBezTo>
                  <a:cubicBezTo>
                    <a:pt x="18790" y="16200"/>
                    <a:pt x="18790" y="15750"/>
                    <a:pt x="18790" y="15075"/>
                  </a:cubicBezTo>
                  <a:cubicBezTo>
                    <a:pt x="18790" y="14400"/>
                    <a:pt x="18790" y="13725"/>
                    <a:pt x="18966" y="13050"/>
                  </a:cubicBezTo>
                  <a:cubicBezTo>
                    <a:pt x="19493" y="12375"/>
                    <a:pt x="19844" y="10575"/>
                    <a:pt x="19493" y="9675"/>
                  </a:cubicBezTo>
                  <a:cubicBezTo>
                    <a:pt x="18966" y="8550"/>
                    <a:pt x="19844" y="7650"/>
                    <a:pt x="20546" y="6975"/>
                  </a:cubicBezTo>
                  <a:cubicBezTo>
                    <a:pt x="20898" y="6750"/>
                    <a:pt x="21073" y="6525"/>
                    <a:pt x="21249" y="6300"/>
                  </a:cubicBezTo>
                  <a:cubicBezTo>
                    <a:pt x="21600" y="6075"/>
                    <a:pt x="21073" y="3600"/>
                    <a:pt x="20722" y="2475"/>
                  </a:cubicBezTo>
                  <a:cubicBezTo>
                    <a:pt x="20546" y="1350"/>
                    <a:pt x="20371" y="450"/>
                    <a:pt x="20195" y="0"/>
                  </a:cubicBezTo>
                  <a:cubicBezTo>
                    <a:pt x="20195" y="0"/>
                    <a:pt x="20195" y="0"/>
                    <a:pt x="20195" y="0"/>
                  </a:cubicBezTo>
                  <a:cubicBezTo>
                    <a:pt x="20020" y="0"/>
                    <a:pt x="19141" y="450"/>
                    <a:pt x="18790" y="900"/>
                  </a:cubicBezTo>
                  <a:cubicBezTo>
                    <a:pt x="18615" y="1125"/>
                    <a:pt x="18439" y="1125"/>
                    <a:pt x="18263" y="1350"/>
                  </a:cubicBezTo>
                  <a:cubicBezTo>
                    <a:pt x="18088" y="1350"/>
                    <a:pt x="17912" y="2025"/>
                    <a:pt x="17737" y="2700"/>
                  </a:cubicBezTo>
                  <a:cubicBezTo>
                    <a:pt x="17737" y="3375"/>
                    <a:pt x="17737" y="3825"/>
                    <a:pt x="17912" y="3825"/>
                  </a:cubicBezTo>
                  <a:cubicBezTo>
                    <a:pt x="18615" y="4500"/>
                    <a:pt x="18088" y="5400"/>
                    <a:pt x="17737" y="6075"/>
                  </a:cubicBezTo>
                  <a:cubicBezTo>
                    <a:pt x="17385" y="6525"/>
                    <a:pt x="17034" y="6975"/>
                    <a:pt x="17034" y="7650"/>
                  </a:cubicBezTo>
                  <a:cubicBezTo>
                    <a:pt x="17210" y="8550"/>
                    <a:pt x="16683" y="9225"/>
                    <a:pt x="16332" y="9450"/>
                  </a:cubicBezTo>
                  <a:cubicBezTo>
                    <a:pt x="16156" y="9675"/>
                    <a:pt x="15980" y="9900"/>
                    <a:pt x="15805" y="10125"/>
                  </a:cubicBezTo>
                  <a:cubicBezTo>
                    <a:pt x="15805" y="11025"/>
                    <a:pt x="15278" y="11250"/>
                    <a:pt x="14927" y="11475"/>
                  </a:cubicBezTo>
                  <a:cubicBezTo>
                    <a:pt x="14576" y="11700"/>
                    <a:pt x="14224" y="11925"/>
                    <a:pt x="13873" y="12375"/>
                  </a:cubicBezTo>
                  <a:cubicBezTo>
                    <a:pt x="13171" y="12825"/>
                    <a:pt x="12468" y="12825"/>
                    <a:pt x="12117" y="12150"/>
                  </a:cubicBezTo>
                  <a:cubicBezTo>
                    <a:pt x="12117" y="11925"/>
                    <a:pt x="12117" y="11700"/>
                    <a:pt x="11941" y="11475"/>
                  </a:cubicBezTo>
                  <a:cubicBezTo>
                    <a:pt x="11766" y="11925"/>
                    <a:pt x="11239" y="12375"/>
                    <a:pt x="11239" y="13050"/>
                  </a:cubicBezTo>
                  <a:cubicBezTo>
                    <a:pt x="11415" y="14175"/>
                    <a:pt x="10712" y="14850"/>
                    <a:pt x="10361" y="15300"/>
                  </a:cubicBezTo>
                  <a:cubicBezTo>
                    <a:pt x="10185" y="15300"/>
                    <a:pt x="10185" y="15300"/>
                    <a:pt x="10010" y="15525"/>
                  </a:cubicBezTo>
                  <a:cubicBezTo>
                    <a:pt x="10185" y="15750"/>
                    <a:pt x="10185" y="15975"/>
                    <a:pt x="10010" y="16200"/>
                  </a:cubicBezTo>
                  <a:cubicBezTo>
                    <a:pt x="9834" y="16875"/>
                    <a:pt x="9307" y="16875"/>
                    <a:pt x="8956" y="16875"/>
                  </a:cubicBezTo>
                  <a:cubicBezTo>
                    <a:pt x="8605" y="16875"/>
                    <a:pt x="8429" y="16875"/>
                    <a:pt x="8254" y="16650"/>
                  </a:cubicBezTo>
                  <a:cubicBezTo>
                    <a:pt x="8254" y="16650"/>
                    <a:pt x="8078" y="16425"/>
                    <a:pt x="8078" y="16200"/>
                  </a:cubicBezTo>
                  <a:cubicBezTo>
                    <a:pt x="7902" y="16200"/>
                    <a:pt x="7376" y="16425"/>
                    <a:pt x="6146" y="16875"/>
                  </a:cubicBezTo>
                  <a:cubicBezTo>
                    <a:pt x="5620" y="17325"/>
                    <a:pt x="4917" y="17100"/>
                    <a:pt x="4390" y="17100"/>
                  </a:cubicBezTo>
                  <a:cubicBezTo>
                    <a:pt x="3863" y="16875"/>
                    <a:pt x="3688" y="16875"/>
                    <a:pt x="3337" y="17100"/>
                  </a:cubicBezTo>
                  <a:cubicBezTo>
                    <a:pt x="3337" y="17325"/>
                    <a:pt x="3337" y="17325"/>
                    <a:pt x="3337" y="17325"/>
                  </a:cubicBezTo>
                  <a:cubicBezTo>
                    <a:pt x="2459" y="18225"/>
                    <a:pt x="1229" y="20025"/>
                    <a:pt x="176" y="20250"/>
                  </a:cubicBezTo>
                  <a:cubicBezTo>
                    <a:pt x="0" y="20250"/>
                    <a:pt x="0" y="20250"/>
                    <a:pt x="0" y="20475"/>
                  </a:cubicBezTo>
                  <a:cubicBezTo>
                    <a:pt x="0" y="20475"/>
                    <a:pt x="0" y="20700"/>
                    <a:pt x="0" y="20700"/>
                  </a:cubicBezTo>
                  <a:cubicBezTo>
                    <a:pt x="351" y="20475"/>
                    <a:pt x="878" y="20475"/>
                    <a:pt x="1229" y="20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6" name="Shape 8956"/>
            <p:cNvSpPr/>
            <p:nvPr/>
          </p:nvSpPr>
          <p:spPr>
            <a:xfrm>
              <a:off x="1286828" y="686301"/>
              <a:ext cx="61684" cy="43256"/>
            </a:xfrm>
            <a:custGeom>
              <a:avLst/>
              <a:gdLst/>
              <a:ahLst/>
              <a:cxnLst>
                <a:cxn ang="0">
                  <a:pos x="wd2" y="hd2"/>
                </a:cxn>
                <a:cxn ang="5400000">
                  <a:pos x="wd2" y="hd2"/>
                </a:cxn>
                <a:cxn ang="10800000">
                  <a:pos x="wd2" y="hd2"/>
                </a:cxn>
                <a:cxn ang="16200000">
                  <a:pos x="wd2" y="hd2"/>
                </a:cxn>
              </a:cxnLst>
              <a:rect l="0" t="0" r="r" b="b"/>
              <a:pathLst>
                <a:path w="21600" h="21428" fill="norm" stroke="1" extrusionOk="0">
                  <a:moveTo>
                    <a:pt x="360" y="16405"/>
                  </a:moveTo>
                  <a:cubicBezTo>
                    <a:pt x="360" y="16907"/>
                    <a:pt x="360" y="17409"/>
                    <a:pt x="0" y="18414"/>
                  </a:cubicBezTo>
                  <a:cubicBezTo>
                    <a:pt x="360" y="17912"/>
                    <a:pt x="720" y="18414"/>
                    <a:pt x="1080" y="18414"/>
                  </a:cubicBezTo>
                  <a:cubicBezTo>
                    <a:pt x="1800" y="18414"/>
                    <a:pt x="2520" y="18916"/>
                    <a:pt x="2880" y="18414"/>
                  </a:cubicBezTo>
                  <a:cubicBezTo>
                    <a:pt x="3240" y="17912"/>
                    <a:pt x="3960" y="17912"/>
                    <a:pt x="4680" y="17912"/>
                  </a:cubicBezTo>
                  <a:cubicBezTo>
                    <a:pt x="6480" y="17912"/>
                    <a:pt x="8280" y="18916"/>
                    <a:pt x="9720" y="20423"/>
                  </a:cubicBezTo>
                  <a:cubicBezTo>
                    <a:pt x="10440" y="21428"/>
                    <a:pt x="10800" y="21428"/>
                    <a:pt x="10800" y="21428"/>
                  </a:cubicBezTo>
                  <a:cubicBezTo>
                    <a:pt x="10800" y="21428"/>
                    <a:pt x="11160" y="21428"/>
                    <a:pt x="11160" y="19921"/>
                  </a:cubicBezTo>
                  <a:cubicBezTo>
                    <a:pt x="11520" y="16405"/>
                    <a:pt x="14760" y="15400"/>
                    <a:pt x="17640" y="15400"/>
                  </a:cubicBezTo>
                  <a:cubicBezTo>
                    <a:pt x="19080" y="15400"/>
                    <a:pt x="19800" y="14395"/>
                    <a:pt x="19800" y="14395"/>
                  </a:cubicBezTo>
                  <a:cubicBezTo>
                    <a:pt x="19800" y="14395"/>
                    <a:pt x="19800" y="14395"/>
                    <a:pt x="19440" y="14395"/>
                  </a:cubicBezTo>
                  <a:cubicBezTo>
                    <a:pt x="19440" y="13893"/>
                    <a:pt x="19080" y="13893"/>
                    <a:pt x="19080" y="13391"/>
                  </a:cubicBezTo>
                  <a:cubicBezTo>
                    <a:pt x="19080" y="12386"/>
                    <a:pt x="19800" y="11381"/>
                    <a:pt x="21600" y="9372"/>
                  </a:cubicBezTo>
                  <a:cubicBezTo>
                    <a:pt x="20880" y="9372"/>
                    <a:pt x="20520" y="9372"/>
                    <a:pt x="20160" y="8368"/>
                  </a:cubicBezTo>
                  <a:cubicBezTo>
                    <a:pt x="20160" y="8368"/>
                    <a:pt x="20160" y="8368"/>
                    <a:pt x="19800" y="8368"/>
                  </a:cubicBezTo>
                  <a:cubicBezTo>
                    <a:pt x="19800" y="8368"/>
                    <a:pt x="19080" y="8870"/>
                    <a:pt x="18720" y="9372"/>
                  </a:cubicBezTo>
                  <a:cubicBezTo>
                    <a:pt x="18360" y="9372"/>
                    <a:pt x="17640" y="9875"/>
                    <a:pt x="16560" y="10377"/>
                  </a:cubicBezTo>
                  <a:cubicBezTo>
                    <a:pt x="16560" y="10377"/>
                    <a:pt x="16560" y="10377"/>
                    <a:pt x="16200" y="10377"/>
                  </a:cubicBezTo>
                  <a:cubicBezTo>
                    <a:pt x="14040" y="10377"/>
                    <a:pt x="8640" y="3847"/>
                    <a:pt x="7200" y="833"/>
                  </a:cubicBezTo>
                  <a:cubicBezTo>
                    <a:pt x="6480" y="-172"/>
                    <a:pt x="5760" y="-172"/>
                    <a:pt x="5400" y="330"/>
                  </a:cubicBezTo>
                  <a:cubicBezTo>
                    <a:pt x="5400" y="833"/>
                    <a:pt x="5400" y="833"/>
                    <a:pt x="5760" y="1335"/>
                  </a:cubicBezTo>
                  <a:cubicBezTo>
                    <a:pt x="6480" y="3344"/>
                    <a:pt x="6120" y="4349"/>
                    <a:pt x="5760" y="5354"/>
                  </a:cubicBezTo>
                  <a:cubicBezTo>
                    <a:pt x="5760" y="5856"/>
                    <a:pt x="5400" y="6861"/>
                    <a:pt x="5400" y="7865"/>
                  </a:cubicBezTo>
                  <a:cubicBezTo>
                    <a:pt x="5400" y="9875"/>
                    <a:pt x="5040" y="10879"/>
                    <a:pt x="4680" y="11381"/>
                  </a:cubicBezTo>
                  <a:cubicBezTo>
                    <a:pt x="4320" y="11884"/>
                    <a:pt x="4320" y="12386"/>
                    <a:pt x="4320" y="12888"/>
                  </a:cubicBezTo>
                  <a:cubicBezTo>
                    <a:pt x="4320" y="13391"/>
                    <a:pt x="4320" y="13893"/>
                    <a:pt x="3960" y="14395"/>
                  </a:cubicBezTo>
                  <a:cubicBezTo>
                    <a:pt x="3600" y="15400"/>
                    <a:pt x="2520" y="15400"/>
                    <a:pt x="1440" y="15902"/>
                  </a:cubicBezTo>
                  <a:cubicBezTo>
                    <a:pt x="1080" y="15902"/>
                    <a:pt x="720" y="15902"/>
                    <a:pt x="360" y="15902"/>
                  </a:cubicBezTo>
                  <a:cubicBezTo>
                    <a:pt x="360" y="15902"/>
                    <a:pt x="360" y="15902"/>
                    <a:pt x="360" y="15902"/>
                  </a:cubicBezTo>
                  <a:cubicBezTo>
                    <a:pt x="360" y="15902"/>
                    <a:pt x="360" y="15902"/>
                    <a:pt x="360" y="1640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7" name="Shape 8957"/>
            <p:cNvSpPr/>
            <p:nvPr/>
          </p:nvSpPr>
          <p:spPr>
            <a:xfrm>
              <a:off x="1195367" y="835906"/>
              <a:ext cx="22335" cy="170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27" y="1271"/>
                  </a:moveTo>
                  <a:cubicBezTo>
                    <a:pt x="12764" y="6353"/>
                    <a:pt x="9818" y="6353"/>
                    <a:pt x="6873" y="6353"/>
                  </a:cubicBezTo>
                  <a:cubicBezTo>
                    <a:pt x="5891" y="6353"/>
                    <a:pt x="3927" y="6353"/>
                    <a:pt x="1964" y="7624"/>
                  </a:cubicBezTo>
                  <a:cubicBezTo>
                    <a:pt x="982" y="7624"/>
                    <a:pt x="0" y="10165"/>
                    <a:pt x="0" y="13976"/>
                  </a:cubicBezTo>
                  <a:cubicBezTo>
                    <a:pt x="0" y="17788"/>
                    <a:pt x="982" y="21600"/>
                    <a:pt x="982" y="21600"/>
                  </a:cubicBezTo>
                  <a:cubicBezTo>
                    <a:pt x="1964" y="21600"/>
                    <a:pt x="2945" y="21600"/>
                    <a:pt x="2945" y="21600"/>
                  </a:cubicBezTo>
                  <a:cubicBezTo>
                    <a:pt x="3927" y="21600"/>
                    <a:pt x="3927" y="21600"/>
                    <a:pt x="4909" y="19059"/>
                  </a:cubicBezTo>
                  <a:cubicBezTo>
                    <a:pt x="5891" y="15247"/>
                    <a:pt x="8836" y="11435"/>
                    <a:pt x="12764" y="11435"/>
                  </a:cubicBezTo>
                  <a:cubicBezTo>
                    <a:pt x="14727" y="11435"/>
                    <a:pt x="15709" y="12706"/>
                    <a:pt x="16691" y="12706"/>
                  </a:cubicBezTo>
                  <a:cubicBezTo>
                    <a:pt x="17673" y="12706"/>
                    <a:pt x="18655" y="12706"/>
                    <a:pt x="19636" y="10165"/>
                  </a:cubicBezTo>
                  <a:cubicBezTo>
                    <a:pt x="20618" y="7624"/>
                    <a:pt x="21600" y="5082"/>
                    <a:pt x="21600" y="2541"/>
                  </a:cubicBezTo>
                  <a:cubicBezTo>
                    <a:pt x="21600" y="0"/>
                    <a:pt x="19636" y="0"/>
                    <a:pt x="17673" y="0"/>
                  </a:cubicBezTo>
                  <a:cubicBezTo>
                    <a:pt x="15709" y="0"/>
                    <a:pt x="14727" y="1271"/>
                    <a:pt x="14727" y="12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8" name="Shape 8958"/>
            <p:cNvSpPr/>
            <p:nvPr/>
          </p:nvSpPr>
          <p:spPr>
            <a:xfrm>
              <a:off x="536001" y="564715"/>
              <a:ext cx="681701" cy="4413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840" y="3526"/>
                  </a:moveTo>
                  <a:cubicBezTo>
                    <a:pt x="14840" y="3823"/>
                    <a:pt x="14840" y="3823"/>
                    <a:pt x="14840" y="3823"/>
                  </a:cubicBezTo>
                  <a:cubicBezTo>
                    <a:pt x="14776" y="3873"/>
                    <a:pt x="14776" y="3873"/>
                    <a:pt x="14776" y="3873"/>
                  </a:cubicBezTo>
                  <a:cubicBezTo>
                    <a:pt x="14776" y="3873"/>
                    <a:pt x="14743" y="3873"/>
                    <a:pt x="14743" y="3923"/>
                  </a:cubicBezTo>
                  <a:cubicBezTo>
                    <a:pt x="14743" y="3923"/>
                    <a:pt x="14743" y="3923"/>
                    <a:pt x="14776" y="3972"/>
                  </a:cubicBezTo>
                  <a:cubicBezTo>
                    <a:pt x="14808" y="4072"/>
                    <a:pt x="14840" y="4072"/>
                    <a:pt x="14840" y="4072"/>
                  </a:cubicBezTo>
                  <a:cubicBezTo>
                    <a:pt x="14872" y="4072"/>
                    <a:pt x="14872" y="4072"/>
                    <a:pt x="14904" y="4022"/>
                  </a:cubicBezTo>
                  <a:cubicBezTo>
                    <a:pt x="14937" y="4022"/>
                    <a:pt x="15001" y="3972"/>
                    <a:pt x="15097" y="3972"/>
                  </a:cubicBezTo>
                  <a:cubicBezTo>
                    <a:pt x="15194" y="3972"/>
                    <a:pt x="15291" y="4072"/>
                    <a:pt x="15355" y="4072"/>
                  </a:cubicBezTo>
                  <a:cubicBezTo>
                    <a:pt x="15355" y="4121"/>
                    <a:pt x="15387" y="4121"/>
                    <a:pt x="15387" y="4121"/>
                  </a:cubicBezTo>
                  <a:cubicBezTo>
                    <a:pt x="15419" y="3972"/>
                    <a:pt x="15548" y="3873"/>
                    <a:pt x="15645" y="3873"/>
                  </a:cubicBezTo>
                  <a:cubicBezTo>
                    <a:pt x="15709" y="3873"/>
                    <a:pt x="15806" y="3923"/>
                    <a:pt x="15838" y="4022"/>
                  </a:cubicBezTo>
                  <a:cubicBezTo>
                    <a:pt x="15870" y="4121"/>
                    <a:pt x="15967" y="4221"/>
                    <a:pt x="16031" y="4270"/>
                  </a:cubicBezTo>
                  <a:cubicBezTo>
                    <a:pt x="16192" y="4519"/>
                    <a:pt x="16353" y="4717"/>
                    <a:pt x="16321" y="4866"/>
                  </a:cubicBezTo>
                  <a:cubicBezTo>
                    <a:pt x="16321" y="4966"/>
                    <a:pt x="16289" y="5065"/>
                    <a:pt x="16095" y="5065"/>
                  </a:cubicBezTo>
                  <a:cubicBezTo>
                    <a:pt x="16031" y="5065"/>
                    <a:pt x="15967" y="5065"/>
                    <a:pt x="15870" y="5015"/>
                  </a:cubicBezTo>
                  <a:cubicBezTo>
                    <a:pt x="15806" y="4966"/>
                    <a:pt x="15741" y="5015"/>
                    <a:pt x="15645" y="5065"/>
                  </a:cubicBezTo>
                  <a:cubicBezTo>
                    <a:pt x="15580" y="5114"/>
                    <a:pt x="15484" y="5164"/>
                    <a:pt x="15419" y="5164"/>
                  </a:cubicBezTo>
                  <a:cubicBezTo>
                    <a:pt x="15323" y="5164"/>
                    <a:pt x="15162" y="5214"/>
                    <a:pt x="15033" y="5412"/>
                  </a:cubicBezTo>
                  <a:cubicBezTo>
                    <a:pt x="14969" y="5512"/>
                    <a:pt x="14969" y="5561"/>
                    <a:pt x="14937" y="5611"/>
                  </a:cubicBezTo>
                  <a:cubicBezTo>
                    <a:pt x="14872" y="5760"/>
                    <a:pt x="14840" y="5909"/>
                    <a:pt x="14647" y="5909"/>
                  </a:cubicBezTo>
                  <a:cubicBezTo>
                    <a:pt x="14615" y="5909"/>
                    <a:pt x="14582" y="5909"/>
                    <a:pt x="14550" y="5959"/>
                  </a:cubicBezTo>
                  <a:cubicBezTo>
                    <a:pt x="14421" y="5959"/>
                    <a:pt x="14325" y="5959"/>
                    <a:pt x="14164" y="6157"/>
                  </a:cubicBezTo>
                  <a:cubicBezTo>
                    <a:pt x="14035" y="6257"/>
                    <a:pt x="13906" y="6356"/>
                    <a:pt x="13778" y="6356"/>
                  </a:cubicBezTo>
                  <a:cubicBezTo>
                    <a:pt x="13649" y="6356"/>
                    <a:pt x="13520" y="6257"/>
                    <a:pt x="13488" y="6257"/>
                  </a:cubicBezTo>
                  <a:cubicBezTo>
                    <a:pt x="13488" y="6207"/>
                    <a:pt x="13424" y="6207"/>
                    <a:pt x="13391" y="6207"/>
                  </a:cubicBezTo>
                  <a:cubicBezTo>
                    <a:pt x="13327" y="6207"/>
                    <a:pt x="13263" y="6257"/>
                    <a:pt x="13230" y="6356"/>
                  </a:cubicBezTo>
                  <a:cubicBezTo>
                    <a:pt x="13198" y="6406"/>
                    <a:pt x="13230" y="6455"/>
                    <a:pt x="13263" y="6554"/>
                  </a:cubicBezTo>
                  <a:cubicBezTo>
                    <a:pt x="13295" y="6654"/>
                    <a:pt x="13359" y="6803"/>
                    <a:pt x="13327" y="6952"/>
                  </a:cubicBezTo>
                  <a:cubicBezTo>
                    <a:pt x="13327" y="7150"/>
                    <a:pt x="13230" y="7250"/>
                    <a:pt x="13134" y="7299"/>
                  </a:cubicBezTo>
                  <a:cubicBezTo>
                    <a:pt x="13037" y="7349"/>
                    <a:pt x="12941" y="7399"/>
                    <a:pt x="12876" y="7548"/>
                  </a:cubicBezTo>
                  <a:cubicBezTo>
                    <a:pt x="12683" y="7895"/>
                    <a:pt x="12329" y="8044"/>
                    <a:pt x="12168" y="7994"/>
                  </a:cubicBezTo>
                  <a:cubicBezTo>
                    <a:pt x="12136" y="7994"/>
                    <a:pt x="12104" y="7994"/>
                    <a:pt x="12072" y="7994"/>
                  </a:cubicBezTo>
                  <a:cubicBezTo>
                    <a:pt x="12007" y="7945"/>
                    <a:pt x="11878" y="7945"/>
                    <a:pt x="11750" y="7945"/>
                  </a:cubicBezTo>
                  <a:cubicBezTo>
                    <a:pt x="11589" y="7945"/>
                    <a:pt x="11492" y="7945"/>
                    <a:pt x="11396" y="8044"/>
                  </a:cubicBezTo>
                  <a:cubicBezTo>
                    <a:pt x="11267" y="8143"/>
                    <a:pt x="11138" y="8243"/>
                    <a:pt x="11041" y="8342"/>
                  </a:cubicBezTo>
                  <a:cubicBezTo>
                    <a:pt x="11041" y="8342"/>
                    <a:pt x="11009" y="8392"/>
                    <a:pt x="10977" y="8392"/>
                  </a:cubicBezTo>
                  <a:cubicBezTo>
                    <a:pt x="10977" y="8441"/>
                    <a:pt x="10945" y="8441"/>
                    <a:pt x="10913" y="8441"/>
                  </a:cubicBezTo>
                  <a:cubicBezTo>
                    <a:pt x="10913" y="8441"/>
                    <a:pt x="10913" y="8491"/>
                    <a:pt x="10913" y="8491"/>
                  </a:cubicBezTo>
                  <a:cubicBezTo>
                    <a:pt x="10880" y="8491"/>
                    <a:pt x="10880" y="8491"/>
                    <a:pt x="10880" y="8491"/>
                  </a:cubicBezTo>
                  <a:cubicBezTo>
                    <a:pt x="10848" y="8541"/>
                    <a:pt x="10848" y="8541"/>
                    <a:pt x="10816" y="8541"/>
                  </a:cubicBezTo>
                  <a:cubicBezTo>
                    <a:pt x="10816" y="8541"/>
                    <a:pt x="10816" y="8541"/>
                    <a:pt x="10784" y="8541"/>
                  </a:cubicBezTo>
                  <a:cubicBezTo>
                    <a:pt x="10784" y="8541"/>
                    <a:pt x="10752" y="8541"/>
                    <a:pt x="10752" y="8541"/>
                  </a:cubicBezTo>
                  <a:cubicBezTo>
                    <a:pt x="10752" y="8541"/>
                    <a:pt x="10752" y="8541"/>
                    <a:pt x="10752" y="8541"/>
                  </a:cubicBezTo>
                  <a:cubicBezTo>
                    <a:pt x="10720" y="8541"/>
                    <a:pt x="10720" y="8541"/>
                    <a:pt x="10720" y="8541"/>
                  </a:cubicBezTo>
                  <a:cubicBezTo>
                    <a:pt x="10655" y="8541"/>
                    <a:pt x="10591" y="8491"/>
                    <a:pt x="10559" y="8392"/>
                  </a:cubicBezTo>
                  <a:cubicBezTo>
                    <a:pt x="10526" y="8342"/>
                    <a:pt x="10526" y="8342"/>
                    <a:pt x="10462" y="8342"/>
                  </a:cubicBezTo>
                  <a:cubicBezTo>
                    <a:pt x="10269" y="8392"/>
                    <a:pt x="10172" y="8292"/>
                    <a:pt x="10044" y="8193"/>
                  </a:cubicBezTo>
                  <a:cubicBezTo>
                    <a:pt x="10011" y="8143"/>
                    <a:pt x="9979" y="8143"/>
                    <a:pt x="9947" y="8143"/>
                  </a:cubicBezTo>
                  <a:cubicBezTo>
                    <a:pt x="9850" y="8143"/>
                    <a:pt x="9786" y="8193"/>
                    <a:pt x="9625" y="8044"/>
                  </a:cubicBezTo>
                  <a:cubicBezTo>
                    <a:pt x="9496" y="7895"/>
                    <a:pt x="9303" y="7846"/>
                    <a:pt x="9142" y="7846"/>
                  </a:cubicBezTo>
                  <a:cubicBezTo>
                    <a:pt x="9110" y="7846"/>
                    <a:pt x="9046" y="7846"/>
                    <a:pt x="9013" y="7846"/>
                  </a:cubicBezTo>
                  <a:cubicBezTo>
                    <a:pt x="8949" y="7796"/>
                    <a:pt x="8756" y="7796"/>
                    <a:pt x="8595" y="7796"/>
                  </a:cubicBezTo>
                  <a:cubicBezTo>
                    <a:pt x="8434" y="7796"/>
                    <a:pt x="8241" y="7796"/>
                    <a:pt x="8144" y="7796"/>
                  </a:cubicBezTo>
                  <a:cubicBezTo>
                    <a:pt x="8080" y="7796"/>
                    <a:pt x="8015" y="7796"/>
                    <a:pt x="7919" y="7796"/>
                  </a:cubicBezTo>
                  <a:cubicBezTo>
                    <a:pt x="7887" y="7796"/>
                    <a:pt x="7855" y="7796"/>
                    <a:pt x="7822" y="7796"/>
                  </a:cubicBezTo>
                  <a:cubicBezTo>
                    <a:pt x="7822" y="7796"/>
                    <a:pt x="7822" y="7796"/>
                    <a:pt x="7822" y="7796"/>
                  </a:cubicBezTo>
                  <a:cubicBezTo>
                    <a:pt x="7822" y="7796"/>
                    <a:pt x="7822" y="7796"/>
                    <a:pt x="7822" y="7796"/>
                  </a:cubicBezTo>
                  <a:cubicBezTo>
                    <a:pt x="7822" y="7796"/>
                    <a:pt x="7790" y="7796"/>
                    <a:pt x="7790" y="7796"/>
                  </a:cubicBezTo>
                  <a:cubicBezTo>
                    <a:pt x="7790" y="7796"/>
                    <a:pt x="7790" y="7796"/>
                    <a:pt x="7790" y="7796"/>
                  </a:cubicBezTo>
                  <a:cubicBezTo>
                    <a:pt x="7790" y="7796"/>
                    <a:pt x="7790" y="7796"/>
                    <a:pt x="7758" y="7796"/>
                  </a:cubicBezTo>
                  <a:cubicBezTo>
                    <a:pt x="7758" y="7796"/>
                    <a:pt x="7758" y="7796"/>
                    <a:pt x="7758" y="7796"/>
                  </a:cubicBezTo>
                  <a:cubicBezTo>
                    <a:pt x="7758" y="7796"/>
                    <a:pt x="7758" y="7796"/>
                    <a:pt x="7758" y="7796"/>
                  </a:cubicBezTo>
                  <a:cubicBezTo>
                    <a:pt x="7726" y="7796"/>
                    <a:pt x="7726" y="7796"/>
                    <a:pt x="7726" y="7796"/>
                  </a:cubicBezTo>
                  <a:cubicBezTo>
                    <a:pt x="7726" y="7796"/>
                    <a:pt x="7726" y="7796"/>
                    <a:pt x="7726" y="7796"/>
                  </a:cubicBezTo>
                  <a:cubicBezTo>
                    <a:pt x="7694" y="7796"/>
                    <a:pt x="7694" y="7796"/>
                    <a:pt x="7694" y="7796"/>
                  </a:cubicBezTo>
                  <a:cubicBezTo>
                    <a:pt x="7694" y="7746"/>
                    <a:pt x="7694" y="7746"/>
                    <a:pt x="7694" y="7746"/>
                  </a:cubicBezTo>
                  <a:cubicBezTo>
                    <a:pt x="7694" y="7746"/>
                    <a:pt x="7661" y="7746"/>
                    <a:pt x="7661" y="7746"/>
                  </a:cubicBezTo>
                  <a:cubicBezTo>
                    <a:pt x="7661" y="7746"/>
                    <a:pt x="7661" y="7746"/>
                    <a:pt x="7661" y="7746"/>
                  </a:cubicBezTo>
                  <a:cubicBezTo>
                    <a:pt x="7661" y="7746"/>
                    <a:pt x="7661" y="7746"/>
                    <a:pt x="7629" y="7697"/>
                  </a:cubicBezTo>
                  <a:cubicBezTo>
                    <a:pt x="7629" y="7697"/>
                    <a:pt x="7629" y="7697"/>
                    <a:pt x="7629" y="7697"/>
                  </a:cubicBezTo>
                  <a:cubicBezTo>
                    <a:pt x="7629" y="7697"/>
                    <a:pt x="7629" y="7647"/>
                    <a:pt x="7629" y="7647"/>
                  </a:cubicBezTo>
                  <a:cubicBezTo>
                    <a:pt x="7629" y="7597"/>
                    <a:pt x="7597" y="7548"/>
                    <a:pt x="7565" y="7498"/>
                  </a:cubicBezTo>
                  <a:cubicBezTo>
                    <a:pt x="7500" y="7399"/>
                    <a:pt x="7436" y="7299"/>
                    <a:pt x="7404" y="7051"/>
                  </a:cubicBezTo>
                  <a:cubicBezTo>
                    <a:pt x="7372" y="6753"/>
                    <a:pt x="7275" y="6703"/>
                    <a:pt x="7179" y="6654"/>
                  </a:cubicBezTo>
                  <a:cubicBezTo>
                    <a:pt x="7114" y="6654"/>
                    <a:pt x="7050" y="6554"/>
                    <a:pt x="7018" y="6505"/>
                  </a:cubicBezTo>
                  <a:cubicBezTo>
                    <a:pt x="6985" y="6455"/>
                    <a:pt x="6985" y="6455"/>
                    <a:pt x="6953" y="6406"/>
                  </a:cubicBezTo>
                  <a:cubicBezTo>
                    <a:pt x="6921" y="6406"/>
                    <a:pt x="6889" y="6356"/>
                    <a:pt x="6857" y="6306"/>
                  </a:cubicBezTo>
                  <a:cubicBezTo>
                    <a:pt x="6824" y="6257"/>
                    <a:pt x="6760" y="6157"/>
                    <a:pt x="6696" y="6157"/>
                  </a:cubicBezTo>
                  <a:cubicBezTo>
                    <a:pt x="6663" y="6157"/>
                    <a:pt x="6663" y="6157"/>
                    <a:pt x="6631" y="6157"/>
                  </a:cubicBezTo>
                  <a:cubicBezTo>
                    <a:pt x="6438" y="6157"/>
                    <a:pt x="5923" y="6058"/>
                    <a:pt x="5827" y="5810"/>
                  </a:cubicBezTo>
                  <a:cubicBezTo>
                    <a:pt x="5762" y="5661"/>
                    <a:pt x="5794" y="5512"/>
                    <a:pt x="5859" y="5462"/>
                  </a:cubicBezTo>
                  <a:cubicBezTo>
                    <a:pt x="5859" y="5412"/>
                    <a:pt x="5891" y="5363"/>
                    <a:pt x="5891" y="5313"/>
                  </a:cubicBezTo>
                  <a:cubicBezTo>
                    <a:pt x="5891" y="5214"/>
                    <a:pt x="5891" y="5114"/>
                    <a:pt x="5923" y="5015"/>
                  </a:cubicBezTo>
                  <a:cubicBezTo>
                    <a:pt x="5923" y="4966"/>
                    <a:pt x="5955" y="4866"/>
                    <a:pt x="5923" y="4817"/>
                  </a:cubicBezTo>
                  <a:cubicBezTo>
                    <a:pt x="5859" y="4767"/>
                    <a:pt x="5730" y="4519"/>
                    <a:pt x="5730" y="4320"/>
                  </a:cubicBezTo>
                  <a:cubicBezTo>
                    <a:pt x="5698" y="4221"/>
                    <a:pt x="5569" y="4022"/>
                    <a:pt x="5472" y="4022"/>
                  </a:cubicBezTo>
                  <a:cubicBezTo>
                    <a:pt x="5311" y="4022"/>
                    <a:pt x="5215" y="3873"/>
                    <a:pt x="5118" y="3724"/>
                  </a:cubicBezTo>
                  <a:cubicBezTo>
                    <a:pt x="5086" y="3674"/>
                    <a:pt x="5054" y="3674"/>
                    <a:pt x="5022" y="3674"/>
                  </a:cubicBezTo>
                  <a:cubicBezTo>
                    <a:pt x="5022" y="3625"/>
                    <a:pt x="5022" y="3625"/>
                    <a:pt x="4990" y="3625"/>
                  </a:cubicBezTo>
                  <a:cubicBezTo>
                    <a:pt x="4990" y="3625"/>
                    <a:pt x="4990" y="3625"/>
                    <a:pt x="4990" y="3625"/>
                  </a:cubicBezTo>
                  <a:cubicBezTo>
                    <a:pt x="4990" y="3625"/>
                    <a:pt x="4990" y="3575"/>
                    <a:pt x="4957" y="3575"/>
                  </a:cubicBezTo>
                  <a:cubicBezTo>
                    <a:pt x="4957" y="3575"/>
                    <a:pt x="4957" y="3575"/>
                    <a:pt x="4957" y="3575"/>
                  </a:cubicBezTo>
                  <a:cubicBezTo>
                    <a:pt x="4957" y="3575"/>
                    <a:pt x="4957" y="3575"/>
                    <a:pt x="4925" y="3526"/>
                  </a:cubicBezTo>
                  <a:cubicBezTo>
                    <a:pt x="4925" y="3526"/>
                    <a:pt x="4925" y="3526"/>
                    <a:pt x="4925" y="3526"/>
                  </a:cubicBezTo>
                  <a:cubicBezTo>
                    <a:pt x="4925" y="3526"/>
                    <a:pt x="4925" y="3526"/>
                    <a:pt x="4893" y="3476"/>
                  </a:cubicBezTo>
                  <a:cubicBezTo>
                    <a:pt x="4893" y="3476"/>
                    <a:pt x="4893" y="3476"/>
                    <a:pt x="4893" y="3476"/>
                  </a:cubicBezTo>
                  <a:cubicBezTo>
                    <a:pt x="4893" y="3476"/>
                    <a:pt x="4893" y="3426"/>
                    <a:pt x="4893" y="3426"/>
                  </a:cubicBezTo>
                  <a:cubicBezTo>
                    <a:pt x="4893" y="3426"/>
                    <a:pt x="4861" y="3426"/>
                    <a:pt x="4861" y="3426"/>
                  </a:cubicBezTo>
                  <a:cubicBezTo>
                    <a:pt x="4861" y="3377"/>
                    <a:pt x="4861" y="3377"/>
                    <a:pt x="4861" y="3377"/>
                  </a:cubicBezTo>
                  <a:cubicBezTo>
                    <a:pt x="4861" y="3327"/>
                    <a:pt x="4861" y="3327"/>
                    <a:pt x="4861" y="3327"/>
                  </a:cubicBezTo>
                  <a:cubicBezTo>
                    <a:pt x="4861" y="3327"/>
                    <a:pt x="4829" y="3277"/>
                    <a:pt x="4829" y="3277"/>
                  </a:cubicBezTo>
                  <a:cubicBezTo>
                    <a:pt x="4829" y="3277"/>
                    <a:pt x="4829" y="3228"/>
                    <a:pt x="4829" y="3228"/>
                  </a:cubicBezTo>
                  <a:cubicBezTo>
                    <a:pt x="4829" y="3228"/>
                    <a:pt x="4829" y="3178"/>
                    <a:pt x="4829" y="3178"/>
                  </a:cubicBezTo>
                  <a:cubicBezTo>
                    <a:pt x="4829" y="3178"/>
                    <a:pt x="4829" y="3178"/>
                    <a:pt x="4829" y="3178"/>
                  </a:cubicBezTo>
                  <a:cubicBezTo>
                    <a:pt x="4796" y="3178"/>
                    <a:pt x="4796" y="3178"/>
                    <a:pt x="4796" y="3178"/>
                  </a:cubicBezTo>
                  <a:cubicBezTo>
                    <a:pt x="4796" y="3178"/>
                    <a:pt x="4796" y="3178"/>
                    <a:pt x="4796" y="3178"/>
                  </a:cubicBezTo>
                  <a:cubicBezTo>
                    <a:pt x="4764" y="3128"/>
                    <a:pt x="4764" y="3128"/>
                    <a:pt x="4732" y="3128"/>
                  </a:cubicBezTo>
                  <a:cubicBezTo>
                    <a:pt x="4732" y="3128"/>
                    <a:pt x="4732" y="3128"/>
                    <a:pt x="4732" y="3128"/>
                  </a:cubicBezTo>
                  <a:cubicBezTo>
                    <a:pt x="4700" y="3128"/>
                    <a:pt x="4700" y="3128"/>
                    <a:pt x="4668" y="3128"/>
                  </a:cubicBezTo>
                  <a:cubicBezTo>
                    <a:pt x="4668" y="3128"/>
                    <a:pt x="4668" y="3128"/>
                    <a:pt x="4668" y="3128"/>
                  </a:cubicBezTo>
                  <a:cubicBezTo>
                    <a:pt x="4635" y="3128"/>
                    <a:pt x="4635" y="3178"/>
                    <a:pt x="4635" y="3178"/>
                  </a:cubicBezTo>
                  <a:cubicBezTo>
                    <a:pt x="4603" y="3228"/>
                    <a:pt x="4571" y="3277"/>
                    <a:pt x="4571" y="3327"/>
                  </a:cubicBezTo>
                  <a:cubicBezTo>
                    <a:pt x="4571" y="3526"/>
                    <a:pt x="4507" y="3724"/>
                    <a:pt x="4346" y="3724"/>
                  </a:cubicBezTo>
                  <a:cubicBezTo>
                    <a:pt x="4281" y="3724"/>
                    <a:pt x="4185" y="3823"/>
                    <a:pt x="4185" y="4072"/>
                  </a:cubicBezTo>
                  <a:cubicBezTo>
                    <a:pt x="4185" y="4171"/>
                    <a:pt x="4217" y="4221"/>
                    <a:pt x="4217" y="4270"/>
                  </a:cubicBezTo>
                  <a:cubicBezTo>
                    <a:pt x="4249" y="4370"/>
                    <a:pt x="4281" y="4419"/>
                    <a:pt x="4217" y="4568"/>
                  </a:cubicBezTo>
                  <a:cubicBezTo>
                    <a:pt x="4153" y="4668"/>
                    <a:pt x="3992" y="4817"/>
                    <a:pt x="3863" y="4817"/>
                  </a:cubicBezTo>
                  <a:cubicBezTo>
                    <a:pt x="3863" y="4817"/>
                    <a:pt x="3831" y="4817"/>
                    <a:pt x="3799" y="4767"/>
                  </a:cubicBezTo>
                  <a:cubicBezTo>
                    <a:pt x="3766" y="4767"/>
                    <a:pt x="3702" y="4767"/>
                    <a:pt x="3638" y="4767"/>
                  </a:cubicBezTo>
                  <a:cubicBezTo>
                    <a:pt x="3573" y="4767"/>
                    <a:pt x="3541" y="4767"/>
                    <a:pt x="3477" y="4717"/>
                  </a:cubicBezTo>
                  <a:cubicBezTo>
                    <a:pt x="3444" y="4717"/>
                    <a:pt x="3380" y="4668"/>
                    <a:pt x="3348" y="4668"/>
                  </a:cubicBezTo>
                  <a:cubicBezTo>
                    <a:pt x="3348" y="4668"/>
                    <a:pt x="3316" y="4618"/>
                    <a:pt x="3316" y="4618"/>
                  </a:cubicBezTo>
                  <a:cubicBezTo>
                    <a:pt x="3316" y="4618"/>
                    <a:pt x="3316" y="4668"/>
                    <a:pt x="3316" y="4668"/>
                  </a:cubicBezTo>
                  <a:cubicBezTo>
                    <a:pt x="3283" y="4767"/>
                    <a:pt x="3251" y="4916"/>
                    <a:pt x="3219" y="5114"/>
                  </a:cubicBezTo>
                  <a:cubicBezTo>
                    <a:pt x="3155" y="5263"/>
                    <a:pt x="3090" y="5561"/>
                    <a:pt x="3090" y="5661"/>
                  </a:cubicBezTo>
                  <a:cubicBezTo>
                    <a:pt x="3123" y="5760"/>
                    <a:pt x="3187" y="5859"/>
                    <a:pt x="3155" y="5959"/>
                  </a:cubicBezTo>
                  <a:cubicBezTo>
                    <a:pt x="3155" y="6008"/>
                    <a:pt x="3123" y="6058"/>
                    <a:pt x="3026" y="6058"/>
                  </a:cubicBezTo>
                  <a:cubicBezTo>
                    <a:pt x="2865" y="6058"/>
                    <a:pt x="2768" y="6058"/>
                    <a:pt x="2736" y="5959"/>
                  </a:cubicBezTo>
                  <a:cubicBezTo>
                    <a:pt x="2704" y="5959"/>
                    <a:pt x="2672" y="6008"/>
                    <a:pt x="2640" y="6008"/>
                  </a:cubicBezTo>
                  <a:cubicBezTo>
                    <a:pt x="2575" y="6058"/>
                    <a:pt x="2511" y="6108"/>
                    <a:pt x="2446" y="6108"/>
                  </a:cubicBezTo>
                  <a:cubicBezTo>
                    <a:pt x="2414" y="6108"/>
                    <a:pt x="2318" y="6108"/>
                    <a:pt x="2286" y="6157"/>
                  </a:cubicBezTo>
                  <a:cubicBezTo>
                    <a:pt x="2350" y="6257"/>
                    <a:pt x="2350" y="6455"/>
                    <a:pt x="2350" y="6703"/>
                  </a:cubicBezTo>
                  <a:cubicBezTo>
                    <a:pt x="2350" y="6703"/>
                    <a:pt x="2414" y="6803"/>
                    <a:pt x="2414" y="6902"/>
                  </a:cubicBezTo>
                  <a:cubicBezTo>
                    <a:pt x="2479" y="7101"/>
                    <a:pt x="2543" y="7250"/>
                    <a:pt x="2511" y="7349"/>
                  </a:cubicBezTo>
                  <a:cubicBezTo>
                    <a:pt x="2479" y="7399"/>
                    <a:pt x="2446" y="7448"/>
                    <a:pt x="2414" y="7548"/>
                  </a:cubicBezTo>
                  <a:cubicBezTo>
                    <a:pt x="2350" y="7597"/>
                    <a:pt x="2318" y="7697"/>
                    <a:pt x="2318" y="7746"/>
                  </a:cubicBezTo>
                  <a:cubicBezTo>
                    <a:pt x="2318" y="7796"/>
                    <a:pt x="2318" y="7796"/>
                    <a:pt x="2318" y="7846"/>
                  </a:cubicBezTo>
                  <a:cubicBezTo>
                    <a:pt x="2318" y="7895"/>
                    <a:pt x="2318" y="7895"/>
                    <a:pt x="2318" y="7895"/>
                  </a:cubicBezTo>
                  <a:cubicBezTo>
                    <a:pt x="2318" y="7895"/>
                    <a:pt x="2318" y="7895"/>
                    <a:pt x="2318" y="7895"/>
                  </a:cubicBezTo>
                  <a:cubicBezTo>
                    <a:pt x="2318" y="7945"/>
                    <a:pt x="2318" y="7945"/>
                    <a:pt x="2318" y="7945"/>
                  </a:cubicBezTo>
                  <a:cubicBezTo>
                    <a:pt x="2318" y="7945"/>
                    <a:pt x="2318" y="7945"/>
                    <a:pt x="2318" y="7945"/>
                  </a:cubicBezTo>
                  <a:cubicBezTo>
                    <a:pt x="2318" y="8143"/>
                    <a:pt x="2318" y="8143"/>
                    <a:pt x="2318" y="8143"/>
                  </a:cubicBezTo>
                  <a:cubicBezTo>
                    <a:pt x="2286" y="8143"/>
                    <a:pt x="2286" y="8143"/>
                    <a:pt x="2286" y="8143"/>
                  </a:cubicBezTo>
                  <a:cubicBezTo>
                    <a:pt x="2286" y="8143"/>
                    <a:pt x="2253" y="8143"/>
                    <a:pt x="2253" y="8193"/>
                  </a:cubicBezTo>
                  <a:cubicBezTo>
                    <a:pt x="2253" y="8193"/>
                    <a:pt x="2253" y="8193"/>
                    <a:pt x="2253" y="8193"/>
                  </a:cubicBezTo>
                  <a:cubicBezTo>
                    <a:pt x="2253" y="8193"/>
                    <a:pt x="2253" y="8193"/>
                    <a:pt x="2253" y="8193"/>
                  </a:cubicBezTo>
                  <a:cubicBezTo>
                    <a:pt x="2221" y="8193"/>
                    <a:pt x="2221" y="8193"/>
                    <a:pt x="2221" y="8193"/>
                  </a:cubicBezTo>
                  <a:cubicBezTo>
                    <a:pt x="2157" y="8243"/>
                    <a:pt x="2028" y="8342"/>
                    <a:pt x="1931" y="8392"/>
                  </a:cubicBezTo>
                  <a:cubicBezTo>
                    <a:pt x="1899" y="8441"/>
                    <a:pt x="1867" y="8491"/>
                    <a:pt x="1803" y="8491"/>
                  </a:cubicBezTo>
                  <a:cubicBezTo>
                    <a:pt x="1738" y="8541"/>
                    <a:pt x="1706" y="8541"/>
                    <a:pt x="1674" y="8640"/>
                  </a:cubicBezTo>
                  <a:cubicBezTo>
                    <a:pt x="1674" y="8690"/>
                    <a:pt x="1642" y="8739"/>
                    <a:pt x="1577" y="8839"/>
                  </a:cubicBezTo>
                  <a:cubicBezTo>
                    <a:pt x="1577" y="8839"/>
                    <a:pt x="1577" y="8839"/>
                    <a:pt x="1577" y="8839"/>
                  </a:cubicBezTo>
                  <a:cubicBezTo>
                    <a:pt x="1577" y="8839"/>
                    <a:pt x="1545" y="8839"/>
                    <a:pt x="1545" y="8839"/>
                  </a:cubicBezTo>
                  <a:cubicBezTo>
                    <a:pt x="1545" y="8839"/>
                    <a:pt x="1545" y="8839"/>
                    <a:pt x="1545" y="8888"/>
                  </a:cubicBezTo>
                  <a:cubicBezTo>
                    <a:pt x="1513" y="8888"/>
                    <a:pt x="1513" y="8888"/>
                    <a:pt x="1513" y="8888"/>
                  </a:cubicBezTo>
                  <a:cubicBezTo>
                    <a:pt x="1513" y="8888"/>
                    <a:pt x="1481" y="8888"/>
                    <a:pt x="1481" y="8888"/>
                  </a:cubicBezTo>
                  <a:cubicBezTo>
                    <a:pt x="1481" y="8888"/>
                    <a:pt x="1481" y="8888"/>
                    <a:pt x="1449" y="8938"/>
                  </a:cubicBezTo>
                  <a:cubicBezTo>
                    <a:pt x="1449" y="8938"/>
                    <a:pt x="1449" y="8938"/>
                    <a:pt x="1416" y="8938"/>
                  </a:cubicBezTo>
                  <a:cubicBezTo>
                    <a:pt x="1416" y="8938"/>
                    <a:pt x="1416" y="8938"/>
                    <a:pt x="1384" y="8938"/>
                  </a:cubicBezTo>
                  <a:cubicBezTo>
                    <a:pt x="1384" y="8938"/>
                    <a:pt x="1384" y="8938"/>
                    <a:pt x="1384" y="8938"/>
                  </a:cubicBezTo>
                  <a:cubicBezTo>
                    <a:pt x="1352" y="8938"/>
                    <a:pt x="1352" y="8938"/>
                    <a:pt x="1320" y="8938"/>
                  </a:cubicBezTo>
                  <a:cubicBezTo>
                    <a:pt x="1288" y="8938"/>
                    <a:pt x="1288" y="8938"/>
                    <a:pt x="1288" y="8938"/>
                  </a:cubicBezTo>
                  <a:cubicBezTo>
                    <a:pt x="1255" y="8888"/>
                    <a:pt x="1223" y="8888"/>
                    <a:pt x="1191" y="8888"/>
                  </a:cubicBezTo>
                  <a:cubicBezTo>
                    <a:pt x="1159" y="8888"/>
                    <a:pt x="1127" y="8888"/>
                    <a:pt x="1062" y="9037"/>
                  </a:cubicBezTo>
                  <a:cubicBezTo>
                    <a:pt x="966" y="9186"/>
                    <a:pt x="934" y="9186"/>
                    <a:pt x="869" y="9236"/>
                  </a:cubicBezTo>
                  <a:cubicBezTo>
                    <a:pt x="869" y="9236"/>
                    <a:pt x="837" y="9236"/>
                    <a:pt x="837" y="9286"/>
                  </a:cubicBezTo>
                  <a:cubicBezTo>
                    <a:pt x="805" y="9286"/>
                    <a:pt x="773" y="9335"/>
                    <a:pt x="740" y="9335"/>
                  </a:cubicBezTo>
                  <a:cubicBezTo>
                    <a:pt x="676" y="9335"/>
                    <a:pt x="612" y="9286"/>
                    <a:pt x="579" y="9236"/>
                  </a:cubicBezTo>
                  <a:cubicBezTo>
                    <a:pt x="579" y="9186"/>
                    <a:pt x="547" y="9186"/>
                    <a:pt x="547" y="9186"/>
                  </a:cubicBezTo>
                  <a:cubicBezTo>
                    <a:pt x="515" y="9186"/>
                    <a:pt x="483" y="9186"/>
                    <a:pt x="483" y="9236"/>
                  </a:cubicBezTo>
                  <a:cubicBezTo>
                    <a:pt x="418" y="9236"/>
                    <a:pt x="386" y="9286"/>
                    <a:pt x="354" y="9286"/>
                  </a:cubicBezTo>
                  <a:cubicBezTo>
                    <a:pt x="322" y="9286"/>
                    <a:pt x="290" y="9335"/>
                    <a:pt x="290" y="9335"/>
                  </a:cubicBezTo>
                  <a:cubicBezTo>
                    <a:pt x="258" y="9385"/>
                    <a:pt x="225" y="9484"/>
                    <a:pt x="161" y="9484"/>
                  </a:cubicBezTo>
                  <a:cubicBezTo>
                    <a:pt x="129" y="9484"/>
                    <a:pt x="97" y="9484"/>
                    <a:pt x="97" y="9534"/>
                  </a:cubicBezTo>
                  <a:cubicBezTo>
                    <a:pt x="64" y="9534"/>
                    <a:pt x="64" y="9534"/>
                    <a:pt x="32" y="9534"/>
                  </a:cubicBezTo>
                  <a:cubicBezTo>
                    <a:pt x="32" y="9534"/>
                    <a:pt x="32" y="9534"/>
                    <a:pt x="32" y="9534"/>
                  </a:cubicBezTo>
                  <a:cubicBezTo>
                    <a:pt x="32" y="9583"/>
                    <a:pt x="32" y="9633"/>
                    <a:pt x="32" y="9683"/>
                  </a:cubicBezTo>
                  <a:cubicBezTo>
                    <a:pt x="32" y="9683"/>
                    <a:pt x="32" y="9683"/>
                    <a:pt x="32" y="9732"/>
                  </a:cubicBezTo>
                  <a:cubicBezTo>
                    <a:pt x="32" y="9732"/>
                    <a:pt x="0" y="9782"/>
                    <a:pt x="0" y="9832"/>
                  </a:cubicBezTo>
                  <a:cubicBezTo>
                    <a:pt x="0" y="9832"/>
                    <a:pt x="0" y="9832"/>
                    <a:pt x="0" y="9832"/>
                  </a:cubicBezTo>
                  <a:cubicBezTo>
                    <a:pt x="32" y="10229"/>
                    <a:pt x="32" y="10229"/>
                    <a:pt x="32" y="10229"/>
                  </a:cubicBezTo>
                  <a:cubicBezTo>
                    <a:pt x="161" y="10279"/>
                    <a:pt x="322" y="10428"/>
                    <a:pt x="386" y="10577"/>
                  </a:cubicBezTo>
                  <a:cubicBezTo>
                    <a:pt x="386" y="10577"/>
                    <a:pt x="386" y="10626"/>
                    <a:pt x="386" y="10626"/>
                  </a:cubicBezTo>
                  <a:cubicBezTo>
                    <a:pt x="418" y="10676"/>
                    <a:pt x="418" y="10676"/>
                    <a:pt x="418" y="10726"/>
                  </a:cubicBezTo>
                  <a:cubicBezTo>
                    <a:pt x="418" y="10726"/>
                    <a:pt x="418" y="10726"/>
                    <a:pt x="418" y="10726"/>
                  </a:cubicBezTo>
                  <a:cubicBezTo>
                    <a:pt x="418" y="10726"/>
                    <a:pt x="418" y="10775"/>
                    <a:pt x="418" y="10775"/>
                  </a:cubicBezTo>
                  <a:cubicBezTo>
                    <a:pt x="418" y="10974"/>
                    <a:pt x="451" y="11222"/>
                    <a:pt x="451" y="11321"/>
                  </a:cubicBezTo>
                  <a:cubicBezTo>
                    <a:pt x="483" y="11371"/>
                    <a:pt x="483" y="11371"/>
                    <a:pt x="483" y="11371"/>
                  </a:cubicBezTo>
                  <a:cubicBezTo>
                    <a:pt x="483" y="11371"/>
                    <a:pt x="483" y="11371"/>
                    <a:pt x="483" y="11371"/>
                  </a:cubicBezTo>
                  <a:cubicBezTo>
                    <a:pt x="515" y="11421"/>
                    <a:pt x="547" y="11470"/>
                    <a:pt x="579" y="11520"/>
                  </a:cubicBezTo>
                  <a:cubicBezTo>
                    <a:pt x="740" y="11669"/>
                    <a:pt x="805" y="11719"/>
                    <a:pt x="805" y="11818"/>
                  </a:cubicBezTo>
                  <a:cubicBezTo>
                    <a:pt x="805" y="11868"/>
                    <a:pt x="805" y="12066"/>
                    <a:pt x="934" y="12166"/>
                  </a:cubicBezTo>
                  <a:cubicBezTo>
                    <a:pt x="966" y="12166"/>
                    <a:pt x="1030" y="12215"/>
                    <a:pt x="1062" y="12215"/>
                  </a:cubicBezTo>
                  <a:cubicBezTo>
                    <a:pt x="1062" y="12265"/>
                    <a:pt x="1062" y="12265"/>
                    <a:pt x="1094" y="12265"/>
                  </a:cubicBezTo>
                  <a:cubicBezTo>
                    <a:pt x="1094" y="12265"/>
                    <a:pt x="1127" y="12314"/>
                    <a:pt x="1159" y="12314"/>
                  </a:cubicBezTo>
                  <a:cubicBezTo>
                    <a:pt x="1159" y="12314"/>
                    <a:pt x="1159" y="12314"/>
                    <a:pt x="1159"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416" y="12364"/>
                    <a:pt x="1416" y="12364"/>
                  </a:cubicBezTo>
                  <a:cubicBezTo>
                    <a:pt x="1416" y="12364"/>
                    <a:pt x="1449" y="12364"/>
                    <a:pt x="1449" y="12314"/>
                  </a:cubicBezTo>
                  <a:cubicBezTo>
                    <a:pt x="1449" y="12314"/>
                    <a:pt x="1449" y="12314"/>
                    <a:pt x="1449" y="12314"/>
                  </a:cubicBezTo>
                  <a:cubicBezTo>
                    <a:pt x="1481" y="12265"/>
                    <a:pt x="1481" y="12265"/>
                    <a:pt x="1481" y="12265"/>
                  </a:cubicBezTo>
                  <a:cubicBezTo>
                    <a:pt x="1513" y="12265"/>
                    <a:pt x="1513" y="12265"/>
                    <a:pt x="1513" y="12215"/>
                  </a:cubicBezTo>
                  <a:cubicBezTo>
                    <a:pt x="1513" y="12215"/>
                    <a:pt x="1545" y="12215"/>
                    <a:pt x="1577" y="12166"/>
                  </a:cubicBezTo>
                  <a:cubicBezTo>
                    <a:pt x="1577" y="12166"/>
                    <a:pt x="1577" y="12166"/>
                    <a:pt x="1577" y="12166"/>
                  </a:cubicBezTo>
                  <a:cubicBezTo>
                    <a:pt x="1610" y="12166"/>
                    <a:pt x="1610" y="12166"/>
                    <a:pt x="1642" y="12116"/>
                  </a:cubicBezTo>
                  <a:cubicBezTo>
                    <a:pt x="1642" y="12116"/>
                    <a:pt x="1642" y="12116"/>
                    <a:pt x="1642" y="12116"/>
                  </a:cubicBezTo>
                  <a:cubicBezTo>
                    <a:pt x="1674" y="12116"/>
                    <a:pt x="1674" y="12116"/>
                    <a:pt x="1706" y="12066"/>
                  </a:cubicBezTo>
                  <a:cubicBezTo>
                    <a:pt x="1706" y="12066"/>
                    <a:pt x="1706" y="12066"/>
                    <a:pt x="1706" y="12066"/>
                  </a:cubicBezTo>
                  <a:cubicBezTo>
                    <a:pt x="1738" y="12066"/>
                    <a:pt x="1738" y="12066"/>
                    <a:pt x="1770" y="12066"/>
                  </a:cubicBezTo>
                  <a:cubicBezTo>
                    <a:pt x="1770" y="12066"/>
                    <a:pt x="1770" y="12066"/>
                    <a:pt x="1770" y="12066"/>
                  </a:cubicBezTo>
                  <a:cubicBezTo>
                    <a:pt x="1803" y="12066"/>
                    <a:pt x="1835" y="12066"/>
                    <a:pt x="1835" y="12066"/>
                  </a:cubicBezTo>
                  <a:cubicBezTo>
                    <a:pt x="1867" y="12066"/>
                    <a:pt x="1867" y="12066"/>
                    <a:pt x="1867" y="12066"/>
                  </a:cubicBezTo>
                  <a:cubicBezTo>
                    <a:pt x="1996" y="12066"/>
                    <a:pt x="2221" y="12314"/>
                    <a:pt x="2286" y="12513"/>
                  </a:cubicBezTo>
                  <a:cubicBezTo>
                    <a:pt x="2318" y="12612"/>
                    <a:pt x="2350" y="12662"/>
                    <a:pt x="2318" y="12712"/>
                  </a:cubicBezTo>
                  <a:cubicBezTo>
                    <a:pt x="2286" y="12861"/>
                    <a:pt x="2060" y="13407"/>
                    <a:pt x="1931" y="13457"/>
                  </a:cubicBezTo>
                  <a:cubicBezTo>
                    <a:pt x="1899" y="13457"/>
                    <a:pt x="1867" y="13457"/>
                    <a:pt x="1867" y="13457"/>
                  </a:cubicBezTo>
                  <a:cubicBezTo>
                    <a:pt x="1835" y="13457"/>
                    <a:pt x="1835" y="13457"/>
                    <a:pt x="1835" y="13457"/>
                  </a:cubicBezTo>
                  <a:cubicBezTo>
                    <a:pt x="1835" y="13457"/>
                    <a:pt x="1803" y="13457"/>
                    <a:pt x="1803" y="13457"/>
                  </a:cubicBezTo>
                  <a:cubicBezTo>
                    <a:pt x="1803" y="13506"/>
                    <a:pt x="1803" y="13556"/>
                    <a:pt x="1803" y="13556"/>
                  </a:cubicBezTo>
                  <a:cubicBezTo>
                    <a:pt x="1803" y="13606"/>
                    <a:pt x="1835" y="13705"/>
                    <a:pt x="1867" y="13754"/>
                  </a:cubicBezTo>
                  <a:cubicBezTo>
                    <a:pt x="1899" y="13854"/>
                    <a:pt x="1964" y="13903"/>
                    <a:pt x="1996" y="14003"/>
                  </a:cubicBezTo>
                  <a:cubicBezTo>
                    <a:pt x="2028" y="14102"/>
                    <a:pt x="2028" y="14201"/>
                    <a:pt x="1996" y="14251"/>
                  </a:cubicBezTo>
                  <a:cubicBezTo>
                    <a:pt x="1931" y="14400"/>
                    <a:pt x="1770" y="14450"/>
                    <a:pt x="1674" y="14350"/>
                  </a:cubicBezTo>
                  <a:cubicBezTo>
                    <a:pt x="1674" y="14350"/>
                    <a:pt x="1674" y="14350"/>
                    <a:pt x="1674" y="14350"/>
                  </a:cubicBezTo>
                  <a:cubicBezTo>
                    <a:pt x="1674" y="14350"/>
                    <a:pt x="1674" y="14400"/>
                    <a:pt x="1674" y="14450"/>
                  </a:cubicBezTo>
                  <a:cubicBezTo>
                    <a:pt x="1706" y="14499"/>
                    <a:pt x="1706" y="14599"/>
                    <a:pt x="1738" y="14698"/>
                  </a:cubicBezTo>
                  <a:cubicBezTo>
                    <a:pt x="1738" y="14748"/>
                    <a:pt x="1738" y="14847"/>
                    <a:pt x="1770" y="14847"/>
                  </a:cubicBezTo>
                  <a:cubicBezTo>
                    <a:pt x="1835" y="14847"/>
                    <a:pt x="1899" y="14946"/>
                    <a:pt x="1931" y="15046"/>
                  </a:cubicBezTo>
                  <a:cubicBezTo>
                    <a:pt x="1964" y="15095"/>
                    <a:pt x="2028" y="15194"/>
                    <a:pt x="2060" y="15194"/>
                  </a:cubicBezTo>
                  <a:cubicBezTo>
                    <a:pt x="2189" y="15194"/>
                    <a:pt x="2286" y="15393"/>
                    <a:pt x="2318" y="15492"/>
                  </a:cubicBezTo>
                  <a:cubicBezTo>
                    <a:pt x="2350" y="15492"/>
                    <a:pt x="2350" y="15542"/>
                    <a:pt x="2350" y="15542"/>
                  </a:cubicBezTo>
                  <a:cubicBezTo>
                    <a:pt x="2350" y="15542"/>
                    <a:pt x="2382" y="15542"/>
                    <a:pt x="2382" y="15542"/>
                  </a:cubicBezTo>
                  <a:cubicBezTo>
                    <a:pt x="2382" y="15592"/>
                    <a:pt x="2414" y="15592"/>
                    <a:pt x="2414" y="15592"/>
                  </a:cubicBezTo>
                  <a:cubicBezTo>
                    <a:pt x="2414" y="15592"/>
                    <a:pt x="2414" y="15592"/>
                    <a:pt x="2414" y="15592"/>
                  </a:cubicBezTo>
                  <a:cubicBezTo>
                    <a:pt x="2414" y="15641"/>
                    <a:pt x="2446" y="15641"/>
                    <a:pt x="2446" y="15641"/>
                  </a:cubicBezTo>
                  <a:cubicBezTo>
                    <a:pt x="2446" y="15641"/>
                    <a:pt x="2446" y="15691"/>
                    <a:pt x="2446" y="15691"/>
                  </a:cubicBezTo>
                  <a:cubicBezTo>
                    <a:pt x="2479" y="15691"/>
                    <a:pt x="2479" y="15691"/>
                    <a:pt x="2479" y="15741"/>
                  </a:cubicBezTo>
                  <a:cubicBezTo>
                    <a:pt x="2479" y="15741"/>
                    <a:pt x="2479" y="15741"/>
                    <a:pt x="2479" y="15741"/>
                  </a:cubicBezTo>
                  <a:cubicBezTo>
                    <a:pt x="2479" y="15741"/>
                    <a:pt x="2479" y="15741"/>
                    <a:pt x="2479" y="15741"/>
                  </a:cubicBezTo>
                  <a:cubicBezTo>
                    <a:pt x="2479" y="15741"/>
                    <a:pt x="2479" y="15741"/>
                    <a:pt x="2479" y="15741"/>
                  </a:cubicBezTo>
                  <a:cubicBezTo>
                    <a:pt x="2511" y="15741"/>
                    <a:pt x="2511" y="15741"/>
                    <a:pt x="2511" y="15741"/>
                  </a:cubicBezTo>
                  <a:cubicBezTo>
                    <a:pt x="2543" y="15741"/>
                    <a:pt x="2543" y="15741"/>
                    <a:pt x="2543" y="15741"/>
                  </a:cubicBezTo>
                  <a:cubicBezTo>
                    <a:pt x="2543" y="15741"/>
                    <a:pt x="2543" y="15741"/>
                    <a:pt x="2543" y="15741"/>
                  </a:cubicBezTo>
                  <a:cubicBezTo>
                    <a:pt x="2575" y="15691"/>
                    <a:pt x="2575" y="15691"/>
                    <a:pt x="2575" y="15691"/>
                  </a:cubicBezTo>
                  <a:cubicBezTo>
                    <a:pt x="2575" y="15691"/>
                    <a:pt x="2575" y="15691"/>
                    <a:pt x="2575" y="15691"/>
                  </a:cubicBezTo>
                  <a:cubicBezTo>
                    <a:pt x="2607" y="15641"/>
                    <a:pt x="2640" y="15592"/>
                    <a:pt x="2736" y="15592"/>
                  </a:cubicBezTo>
                  <a:cubicBezTo>
                    <a:pt x="2801" y="15592"/>
                    <a:pt x="2897" y="15641"/>
                    <a:pt x="2994" y="15741"/>
                  </a:cubicBezTo>
                  <a:cubicBezTo>
                    <a:pt x="3026" y="15840"/>
                    <a:pt x="3219" y="16039"/>
                    <a:pt x="3380" y="16188"/>
                  </a:cubicBezTo>
                  <a:cubicBezTo>
                    <a:pt x="3509" y="16337"/>
                    <a:pt x="3638" y="16486"/>
                    <a:pt x="3702" y="16585"/>
                  </a:cubicBezTo>
                  <a:cubicBezTo>
                    <a:pt x="3863" y="16783"/>
                    <a:pt x="4249" y="16982"/>
                    <a:pt x="4378" y="16982"/>
                  </a:cubicBezTo>
                  <a:cubicBezTo>
                    <a:pt x="4378" y="16982"/>
                    <a:pt x="4378" y="16982"/>
                    <a:pt x="4378" y="16982"/>
                  </a:cubicBezTo>
                  <a:cubicBezTo>
                    <a:pt x="4442" y="16982"/>
                    <a:pt x="4507" y="17032"/>
                    <a:pt x="4571" y="17032"/>
                  </a:cubicBezTo>
                  <a:cubicBezTo>
                    <a:pt x="4668" y="17081"/>
                    <a:pt x="4732" y="17131"/>
                    <a:pt x="4829" y="17131"/>
                  </a:cubicBezTo>
                  <a:cubicBezTo>
                    <a:pt x="4861" y="17131"/>
                    <a:pt x="4861" y="17131"/>
                    <a:pt x="4861" y="17131"/>
                  </a:cubicBezTo>
                  <a:cubicBezTo>
                    <a:pt x="4893" y="17131"/>
                    <a:pt x="4893" y="17131"/>
                    <a:pt x="4925" y="17131"/>
                  </a:cubicBezTo>
                  <a:cubicBezTo>
                    <a:pt x="4925" y="17131"/>
                    <a:pt x="4925" y="17081"/>
                    <a:pt x="4957" y="17081"/>
                  </a:cubicBezTo>
                  <a:cubicBezTo>
                    <a:pt x="4957" y="17081"/>
                    <a:pt x="4990" y="17081"/>
                    <a:pt x="4990" y="17032"/>
                  </a:cubicBezTo>
                  <a:cubicBezTo>
                    <a:pt x="5022" y="16982"/>
                    <a:pt x="5054" y="16932"/>
                    <a:pt x="5086" y="16932"/>
                  </a:cubicBezTo>
                  <a:cubicBezTo>
                    <a:pt x="5118" y="16932"/>
                    <a:pt x="5151" y="16982"/>
                    <a:pt x="5183" y="17032"/>
                  </a:cubicBezTo>
                  <a:cubicBezTo>
                    <a:pt x="5183" y="17032"/>
                    <a:pt x="5183" y="17081"/>
                    <a:pt x="5215" y="17081"/>
                  </a:cubicBezTo>
                  <a:cubicBezTo>
                    <a:pt x="5215" y="17081"/>
                    <a:pt x="5215" y="17131"/>
                    <a:pt x="5215" y="17131"/>
                  </a:cubicBezTo>
                  <a:cubicBezTo>
                    <a:pt x="5215" y="17131"/>
                    <a:pt x="5215" y="17181"/>
                    <a:pt x="5215" y="17181"/>
                  </a:cubicBezTo>
                  <a:cubicBezTo>
                    <a:pt x="5215" y="17181"/>
                    <a:pt x="5215" y="17181"/>
                    <a:pt x="5215" y="17181"/>
                  </a:cubicBezTo>
                  <a:cubicBezTo>
                    <a:pt x="5247" y="17230"/>
                    <a:pt x="5247" y="17230"/>
                    <a:pt x="5247" y="17280"/>
                  </a:cubicBezTo>
                  <a:cubicBezTo>
                    <a:pt x="5247" y="17280"/>
                    <a:pt x="5247" y="17280"/>
                    <a:pt x="5247" y="17280"/>
                  </a:cubicBezTo>
                  <a:cubicBezTo>
                    <a:pt x="5247" y="17230"/>
                    <a:pt x="5279" y="17181"/>
                    <a:pt x="5279" y="17181"/>
                  </a:cubicBezTo>
                  <a:cubicBezTo>
                    <a:pt x="5279" y="17181"/>
                    <a:pt x="5279" y="17181"/>
                    <a:pt x="5279" y="17181"/>
                  </a:cubicBezTo>
                  <a:cubicBezTo>
                    <a:pt x="5311" y="17131"/>
                    <a:pt x="5311" y="17131"/>
                    <a:pt x="5344" y="17081"/>
                  </a:cubicBezTo>
                  <a:cubicBezTo>
                    <a:pt x="5344" y="17081"/>
                    <a:pt x="5344" y="17081"/>
                    <a:pt x="5344" y="17081"/>
                  </a:cubicBezTo>
                  <a:cubicBezTo>
                    <a:pt x="5344" y="17081"/>
                    <a:pt x="5376" y="17032"/>
                    <a:pt x="5376" y="17032"/>
                  </a:cubicBezTo>
                  <a:cubicBezTo>
                    <a:pt x="5376" y="17032"/>
                    <a:pt x="5376" y="17032"/>
                    <a:pt x="5376" y="17032"/>
                  </a:cubicBezTo>
                  <a:cubicBezTo>
                    <a:pt x="5408" y="17032"/>
                    <a:pt x="5408" y="17032"/>
                    <a:pt x="5440" y="17032"/>
                  </a:cubicBezTo>
                  <a:cubicBezTo>
                    <a:pt x="5440" y="16982"/>
                    <a:pt x="5472" y="16982"/>
                    <a:pt x="5472" y="16982"/>
                  </a:cubicBezTo>
                  <a:cubicBezTo>
                    <a:pt x="5569" y="16833"/>
                    <a:pt x="5666" y="16883"/>
                    <a:pt x="5859" y="17032"/>
                  </a:cubicBezTo>
                  <a:cubicBezTo>
                    <a:pt x="5891" y="17032"/>
                    <a:pt x="5923" y="17032"/>
                    <a:pt x="5955" y="17032"/>
                  </a:cubicBezTo>
                  <a:cubicBezTo>
                    <a:pt x="5987" y="17032"/>
                    <a:pt x="6020" y="17032"/>
                    <a:pt x="6020" y="17032"/>
                  </a:cubicBezTo>
                  <a:cubicBezTo>
                    <a:pt x="6052" y="17032"/>
                    <a:pt x="6084" y="17032"/>
                    <a:pt x="6084" y="17032"/>
                  </a:cubicBezTo>
                  <a:cubicBezTo>
                    <a:pt x="6084" y="17032"/>
                    <a:pt x="6116" y="17032"/>
                    <a:pt x="6116" y="17032"/>
                  </a:cubicBezTo>
                  <a:cubicBezTo>
                    <a:pt x="6116" y="17032"/>
                    <a:pt x="6148" y="17081"/>
                    <a:pt x="6148" y="17081"/>
                  </a:cubicBezTo>
                  <a:cubicBezTo>
                    <a:pt x="6148" y="17081"/>
                    <a:pt x="6181" y="17081"/>
                    <a:pt x="6181" y="17081"/>
                  </a:cubicBezTo>
                  <a:cubicBezTo>
                    <a:pt x="6181" y="17081"/>
                    <a:pt x="6213" y="17131"/>
                    <a:pt x="6213" y="17131"/>
                  </a:cubicBezTo>
                  <a:cubicBezTo>
                    <a:pt x="6213" y="17131"/>
                    <a:pt x="6213" y="17131"/>
                    <a:pt x="6245" y="17131"/>
                  </a:cubicBezTo>
                  <a:cubicBezTo>
                    <a:pt x="6245" y="17181"/>
                    <a:pt x="6245" y="17181"/>
                    <a:pt x="6245" y="17181"/>
                  </a:cubicBezTo>
                  <a:cubicBezTo>
                    <a:pt x="6277" y="17181"/>
                    <a:pt x="6277" y="17181"/>
                    <a:pt x="6277" y="17181"/>
                  </a:cubicBezTo>
                  <a:cubicBezTo>
                    <a:pt x="6309" y="17131"/>
                    <a:pt x="6309" y="17131"/>
                    <a:pt x="6309" y="17131"/>
                  </a:cubicBezTo>
                  <a:cubicBezTo>
                    <a:pt x="6309" y="17131"/>
                    <a:pt x="6309" y="17131"/>
                    <a:pt x="6309" y="17131"/>
                  </a:cubicBezTo>
                  <a:cubicBezTo>
                    <a:pt x="6342" y="17131"/>
                    <a:pt x="6374" y="17131"/>
                    <a:pt x="6374" y="17131"/>
                  </a:cubicBezTo>
                  <a:cubicBezTo>
                    <a:pt x="6374" y="17131"/>
                    <a:pt x="6406" y="17032"/>
                    <a:pt x="6438" y="17032"/>
                  </a:cubicBezTo>
                  <a:cubicBezTo>
                    <a:pt x="6438" y="16982"/>
                    <a:pt x="6470" y="16932"/>
                    <a:pt x="6503" y="16932"/>
                  </a:cubicBezTo>
                  <a:cubicBezTo>
                    <a:pt x="6503" y="16883"/>
                    <a:pt x="6535" y="16833"/>
                    <a:pt x="6535" y="16833"/>
                  </a:cubicBezTo>
                  <a:cubicBezTo>
                    <a:pt x="6567" y="16734"/>
                    <a:pt x="6599" y="16634"/>
                    <a:pt x="6696" y="16684"/>
                  </a:cubicBezTo>
                  <a:cubicBezTo>
                    <a:pt x="6696" y="16684"/>
                    <a:pt x="6696" y="16634"/>
                    <a:pt x="6696" y="16634"/>
                  </a:cubicBezTo>
                  <a:cubicBezTo>
                    <a:pt x="6728" y="16634"/>
                    <a:pt x="6760" y="16634"/>
                    <a:pt x="6760" y="16585"/>
                  </a:cubicBezTo>
                  <a:cubicBezTo>
                    <a:pt x="6792" y="16535"/>
                    <a:pt x="6857" y="16486"/>
                    <a:pt x="6921" y="16436"/>
                  </a:cubicBezTo>
                  <a:cubicBezTo>
                    <a:pt x="6921" y="16386"/>
                    <a:pt x="6953" y="16386"/>
                    <a:pt x="6953" y="16386"/>
                  </a:cubicBezTo>
                  <a:cubicBezTo>
                    <a:pt x="7082" y="16287"/>
                    <a:pt x="7211" y="16287"/>
                    <a:pt x="7307" y="16337"/>
                  </a:cubicBezTo>
                  <a:cubicBezTo>
                    <a:pt x="7339" y="16337"/>
                    <a:pt x="7372" y="16337"/>
                    <a:pt x="7404" y="16337"/>
                  </a:cubicBezTo>
                  <a:cubicBezTo>
                    <a:pt x="7468" y="16287"/>
                    <a:pt x="7533" y="16237"/>
                    <a:pt x="7565" y="16237"/>
                  </a:cubicBezTo>
                  <a:cubicBezTo>
                    <a:pt x="7629" y="16237"/>
                    <a:pt x="7694" y="16287"/>
                    <a:pt x="7694" y="16386"/>
                  </a:cubicBezTo>
                  <a:cubicBezTo>
                    <a:pt x="7694" y="16386"/>
                    <a:pt x="7726" y="16486"/>
                    <a:pt x="7726" y="16535"/>
                  </a:cubicBezTo>
                  <a:cubicBezTo>
                    <a:pt x="7758" y="16585"/>
                    <a:pt x="7790" y="16634"/>
                    <a:pt x="7822" y="16734"/>
                  </a:cubicBezTo>
                  <a:cubicBezTo>
                    <a:pt x="7822" y="16734"/>
                    <a:pt x="7822" y="16734"/>
                    <a:pt x="7822" y="16734"/>
                  </a:cubicBezTo>
                  <a:cubicBezTo>
                    <a:pt x="7855" y="16783"/>
                    <a:pt x="7855" y="16783"/>
                    <a:pt x="7855" y="16783"/>
                  </a:cubicBezTo>
                  <a:cubicBezTo>
                    <a:pt x="7855" y="16783"/>
                    <a:pt x="7855" y="16783"/>
                    <a:pt x="7887" y="16783"/>
                  </a:cubicBezTo>
                  <a:cubicBezTo>
                    <a:pt x="7887" y="16783"/>
                    <a:pt x="7887" y="16783"/>
                    <a:pt x="7887" y="16783"/>
                  </a:cubicBezTo>
                  <a:cubicBezTo>
                    <a:pt x="7887" y="16783"/>
                    <a:pt x="7919" y="16783"/>
                    <a:pt x="7919" y="16833"/>
                  </a:cubicBezTo>
                  <a:cubicBezTo>
                    <a:pt x="7919" y="16833"/>
                    <a:pt x="7919" y="16833"/>
                    <a:pt x="7951" y="16833"/>
                  </a:cubicBezTo>
                  <a:cubicBezTo>
                    <a:pt x="7951" y="16833"/>
                    <a:pt x="7951" y="16833"/>
                    <a:pt x="7951" y="16833"/>
                  </a:cubicBezTo>
                  <a:cubicBezTo>
                    <a:pt x="7951" y="16833"/>
                    <a:pt x="7951" y="16833"/>
                    <a:pt x="7951" y="16833"/>
                  </a:cubicBezTo>
                  <a:cubicBezTo>
                    <a:pt x="7983" y="16833"/>
                    <a:pt x="7983" y="16783"/>
                    <a:pt x="7983" y="16783"/>
                  </a:cubicBezTo>
                  <a:cubicBezTo>
                    <a:pt x="8015" y="16783"/>
                    <a:pt x="8080" y="16734"/>
                    <a:pt x="8112" y="16734"/>
                  </a:cubicBezTo>
                  <a:cubicBezTo>
                    <a:pt x="8209" y="16734"/>
                    <a:pt x="8337" y="16883"/>
                    <a:pt x="8337" y="17032"/>
                  </a:cubicBezTo>
                  <a:cubicBezTo>
                    <a:pt x="8337" y="17230"/>
                    <a:pt x="8337" y="17230"/>
                    <a:pt x="8370" y="17230"/>
                  </a:cubicBezTo>
                  <a:cubicBezTo>
                    <a:pt x="8466" y="17230"/>
                    <a:pt x="8563" y="17280"/>
                    <a:pt x="8563" y="17628"/>
                  </a:cubicBezTo>
                  <a:cubicBezTo>
                    <a:pt x="8563" y="17677"/>
                    <a:pt x="8563" y="17727"/>
                    <a:pt x="8563" y="17826"/>
                  </a:cubicBezTo>
                  <a:cubicBezTo>
                    <a:pt x="8563" y="18025"/>
                    <a:pt x="8595" y="18273"/>
                    <a:pt x="8466" y="18521"/>
                  </a:cubicBezTo>
                  <a:cubicBezTo>
                    <a:pt x="8305" y="18770"/>
                    <a:pt x="8176" y="19117"/>
                    <a:pt x="8176" y="19217"/>
                  </a:cubicBezTo>
                  <a:cubicBezTo>
                    <a:pt x="8176" y="19266"/>
                    <a:pt x="8176" y="19316"/>
                    <a:pt x="8176" y="19366"/>
                  </a:cubicBezTo>
                  <a:cubicBezTo>
                    <a:pt x="8209" y="19366"/>
                    <a:pt x="8273" y="19366"/>
                    <a:pt x="8305" y="19366"/>
                  </a:cubicBezTo>
                  <a:cubicBezTo>
                    <a:pt x="8370" y="19366"/>
                    <a:pt x="8531" y="19415"/>
                    <a:pt x="8563" y="19514"/>
                  </a:cubicBezTo>
                  <a:cubicBezTo>
                    <a:pt x="8563" y="19564"/>
                    <a:pt x="8563" y="19614"/>
                    <a:pt x="8563" y="19663"/>
                  </a:cubicBezTo>
                  <a:cubicBezTo>
                    <a:pt x="8563" y="19663"/>
                    <a:pt x="8563" y="19812"/>
                    <a:pt x="8595" y="19912"/>
                  </a:cubicBezTo>
                  <a:cubicBezTo>
                    <a:pt x="8595" y="19961"/>
                    <a:pt x="8627" y="19961"/>
                    <a:pt x="8627" y="19961"/>
                  </a:cubicBezTo>
                  <a:cubicBezTo>
                    <a:pt x="8692" y="19961"/>
                    <a:pt x="8756" y="20011"/>
                    <a:pt x="8788" y="20110"/>
                  </a:cubicBezTo>
                  <a:cubicBezTo>
                    <a:pt x="8820" y="20160"/>
                    <a:pt x="8852" y="20210"/>
                    <a:pt x="8820" y="20359"/>
                  </a:cubicBezTo>
                  <a:cubicBezTo>
                    <a:pt x="8820" y="20359"/>
                    <a:pt x="8820" y="20359"/>
                    <a:pt x="8820" y="20359"/>
                  </a:cubicBezTo>
                  <a:cubicBezTo>
                    <a:pt x="8788" y="20408"/>
                    <a:pt x="8788" y="20408"/>
                    <a:pt x="8788" y="20408"/>
                  </a:cubicBezTo>
                  <a:cubicBezTo>
                    <a:pt x="8788" y="20458"/>
                    <a:pt x="8756" y="20557"/>
                    <a:pt x="8756" y="20557"/>
                  </a:cubicBezTo>
                  <a:cubicBezTo>
                    <a:pt x="8852" y="20557"/>
                    <a:pt x="8949" y="20607"/>
                    <a:pt x="8981" y="20657"/>
                  </a:cubicBezTo>
                  <a:cubicBezTo>
                    <a:pt x="9013" y="20706"/>
                    <a:pt x="9013" y="20756"/>
                    <a:pt x="9013" y="20855"/>
                  </a:cubicBezTo>
                  <a:cubicBezTo>
                    <a:pt x="9013" y="20855"/>
                    <a:pt x="9013" y="20905"/>
                    <a:pt x="9013" y="20905"/>
                  </a:cubicBezTo>
                  <a:cubicBezTo>
                    <a:pt x="9046" y="20954"/>
                    <a:pt x="9078" y="20954"/>
                    <a:pt x="9078" y="20954"/>
                  </a:cubicBezTo>
                  <a:cubicBezTo>
                    <a:pt x="9110" y="20954"/>
                    <a:pt x="9142" y="20954"/>
                    <a:pt x="9142" y="20905"/>
                  </a:cubicBezTo>
                  <a:cubicBezTo>
                    <a:pt x="9174" y="20905"/>
                    <a:pt x="9207" y="20905"/>
                    <a:pt x="9207" y="20905"/>
                  </a:cubicBezTo>
                  <a:cubicBezTo>
                    <a:pt x="9239" y="20855"/>
                    <a:pt x="9271" y="20855"/>
                    <a:pt x="9303" y="20855"/>
                  </a:cubicBezTo>
                  <a:cubicBezTo>
                    <a:pt x="9335" y="20855"/>
                    <a:pt x="9335" y="20855"/>
                    <a:pt x="9335" y="20855"/>
                  </a:cubicBezTo>
                  <a:cubicBezTo>
                    <a:pt x="9335" y="20855"/>
                    <a:pt x="9335" y="20855"/>
                    <a:pt x="9368" y="20855"/>
                  </a:cubicBezTo>
                  <a:cubicBezTo>
                    <a:pt x="9368" y="20855"/>
                    <a:pt x="9368" y="20855"/>
                    <a:pt x="9368" y="20855"/>
                  </a:cubicBezTo>
                  <a:cubicBezTo>
                    <a:pt x="9368" y="20855"/>
                    <a:pt x="9368" y="20855"/>
                    <a:pt x="9368" y="20855"/>
                  </a:cubicBezTo>
                  <a:cubicBezTo>
                    <a:pt x="9432" y="20905"/>
                    <a:pt x="9432" y="20954"/>
                    <a:pt x="9464" y="21004"/>
                  </a:cubicBezTo>
                  <a:cubicBezTo>
                    <a:pt x="9496" y="21054"/>
                    <a:pt x="9496" y="21103"/>
                    <a:pt x="9528" y="21103"/>
                  </a:cubicBezTo>
                  <a:cubicBezTo>
                    <a:pt x="9528" y="21054"/>
                    <a:pt x="9496" y="20905"/>
                    <a:pt x="9496" y="20855"/>
                  </a:cubicBezTo>
                  <a:cubicBezTo>
                    <a:pt x="9432" y="20756"/>
                    <a:pt x="9464" y="20607"/>
                    <a:pt x="9496" y="20508"/>
                  </a:cubicBezTo>
                  <a:cubicBezTo>
                    <a:pt x="9496" y="20408"/>
                    <a:pt x="9561" y="20408"/>
                    <a:pt x="9593" y="20408"/>
                  </a:cubicBezTo>
                  <a:cubicBezTo>
                    <a:pt x="9593" y="20408"/>
                    <a:pt x="9625" y="20408"/>
                    <a:pt x="9625" y="20408"/>
                  </a:cubicBezTo>
                  <a:cubicBezTo>
                    <a:pt x="9657" y="20408"/>
                    <a:pt x="9689" y="20408"/>
                    <a:pt x="9689" y="20408"/>
                  </a:cubicBezTo>
                  <a:cubicBezTo>
                    <a:pt x="9689" y="20408"/>
                    <a:pt x="9689" y="20408"/>
                    <a:pt x="9722" y="20408"/>
                  </a:cubicBezTo>
                  <a:cubicBezTo>
                    <a:pt x="9722" y="20359"/>
                    <a:pt x="9722" y="20359"/>
                    <a:pt x="9754" y="20359"/>
                  </a:cubicBezTo>
                  <a:cubicBezTo>
                    <a:pt x="9754" y="20359"/>
                    <a:pt x="9754" y="20359"/>
                    <a:pt x="9754" y="20359"/>
                  </a:cubicBezTo>
                  <a:cubicBezTo>
                    <a:pt x="9754" y="20359"/>
                    <a:pt x="9786" y="20309"/>
                    <a:pt x="9786" y="20309"/>
                  </a:cubicBezTo>
                  <a:cubicBezTo>
                    <a:pt x="9786" y="20309"/>
                    <a:pt x="9786" y="20309"/>
                    <a:pt x="9786" y="20309"/>
                  </a:cubicBezTo>
                  <a:cubicBezTo>
                    <a:pt x="9786" y="20309"/>
                    <a:pt x="9786" y="20259"/>
                    <a:pt x="9818" y="20259"/>
                  </a:cubicBezTo>
                  <a:cubicBezTo>
                    <a:pt x="9818" y="20259"/>
                    <a:pt x="9818" y="20259"/>
                    <a:pt x="9850" y="20210"/>
                  </a:cubicBezTo>
                  <a:cubicBezTo>
                    <a:pt x="9850" y="20210"/>
                    <a:pt x="9883" y="20210"/>
                    <a:pt x="9883" y="20210"/>
                  </a:cubicBezTo>
                  <a:cubicBezTo>
                    <a:pt x="9915" y="20210"/>
                    <a:pt x="9979" y="20259"/>
                    <a:pt x="9979" y="20259"/>
                  </a:cubicBezTo>
                  <a:cubicBezTo>
                    <a:pt x="10011" y="20259"/>
                    <a:pt x="10044" y="20259"/>
                    <a:pt x="10044" y="20259"/>
                  </a:cubicBezTo>
                  <a:cubicBezTo>
                    <a:pt x="10076" y="20210"/>
                    <a:pt x="10108" y="20160"/>
                    <a:pt x="10172" y="20160"/>
                  </a:cubicBezTo>
                  <a:cubicBezTo>
                    <a:pt x="10204" y="20160"/>
                    <a:pt x="10237" y="20210"/>
                    <a:pt x="10269" y="20210"/>
                  </a:cubicBezTo>
                  <a:cubicBezTo>
                    <a:pt x="10301" y="20259"/>
                    <a:pt x="10365" y="20259"/>
                    <a:pt x="10398" y="20210"/>
                  </a:cubicBezTo>
                  <a:cubicBezTo>
                    <a:pt x="10462" y="20160"/>
                    <a:pt x="10559" y="20160"/>
                    <a:pt x="10591" y="20210"/>
                  </a:cubicBezTo>
                  <a:cubicBezTo>
                    <a:pt x="10591" y="20210"/>
                    <a:pt x="10591" y="20210"/>
                    <a:pt x="10623" y="20210"/>
                  </a:cubicBezTo>
                  <a:cubicBezTo>
                    <a:pt x="10623" y="20210"/>
                    <a:pt x="10623" y="20210"/>
                    <a:pt x="10623" y="20210"/>
                  </a:cubicBezTo>
                  <a:cubicBezTo>
                    <a:pt x="10655" y="20061"/>
                    <a:pt x="10848" y="19862"/>
                    <a:pt x="10945" y="19862"/>
                  </a:cubicBezTo>
                  <a:cubicBezTo>
                    <a:pt x="10977" y="19862"/>
                    <a:pt x="10977" y="19862"/>
                    <a:pt x="11009" y="19912"/>
                  </a:cubicBezTo>
                  <a:cubicBezTo>
                    <a:pt x="11009" y="19912"/>
                    <a:pt x="11009" y="19912"/>
                    <a:pt x="11041" y="19961"/>
                  </a:cubicBezTo>
                  <a:cubicBezTo>
                    <a:pt x="11074" y="20011"/>
                    <a:pt x="11106" y="20061"/>
                    <a:pt x="11267" y="20110"/>
                  </a:cubicBezTo>
                  <a:cubicBezTo>
                    <a:pt x="11331" y="20110"/>
                    <a:pt x="11396" y="20160"/>
                    <a:pt x="11428" y="20259"/>
                  </a:cubicBezTo>
                  <a:cubicBezTo>
                    <a:pt x="11460" y="20309"/>
                    <a:pt x="11460" y="20408"/>
                    <a:pt x="11428" y="20458"/>
                  </a:cubicBezTo>
                  <a:cubicBezTo>
                    <a:pt x="11428" y="20508"/>
                    <a:pt x="11428" y="20508"/>
                    <a:pt x="11428" y="20557"/>
                  </a:cubicBezTo>
                  <a:cubicBezTo>
                    <a:pt x="11428" y="20607"/>
                    <a:pt x="11653" y="20855"/>
                    <a:pt x="11717" y="20855"/>
                  </a:cubicBezTo>
                  <a:cubicBezTo>
                    <a:pt x="11750" y="20855"/>
                    <a:pt x="11750" y="20855"/>
                    <a:pt x="11750" y="20905"/>
                  </a:cubicBezTo>
                  <a:cubicBezTo>
                    <a:pt x="11750" y="20905"/>
                    <a:pt x="11750" y="20905"/>
                    <a:pt x="11782" y="20905"/>
                  </a:cubicBezTo>
                  <a:cubicBezTo>
                    <a:pt x="11782" y="20905"/>
                    <a:pt x="11782" y="20905"/>
                    <a:pt x="11814" y="20954"/>
                  </a:cubicBezTo>
                  <a:cubicBezTo>
                    <a:pt x="11814" y="20954"/>
                    <a:pt x="11814" y="20954"/>
                    <a:pt x="11814" y="20954"/>
                  </a:cubicBezTo>
                  <a:cubicBezTo>
                    <a:pt x="11814" y="20954"/>
                    <a:pt x="11846" y="20954"/>
                    <a:pt x="11878" y="20954"/>
                  </a:cubicBezTo>
                  <a:cubicBezTo>
                    <a:pt x="11911" y="20954"/>
                    <a:pt x="11911" y="20954"/>
                    <a:pt x="11911" y="20954"/>
                  </a:cubicBezTo>
                  <a:cubicBezTo>
                    <a:pt x="11943" y="20954"/>
                    <a:pt x="11943" y="20905"/>
                    <a:pt x="11943" y="20905"/>
                  </a:cubicBezTo>
                  <a:cubicBezTo>
                    <a:pt x="11975" y="20806"/>
                    <a:pt x="12039" y="20756"/>
                    <a:pt x="12104" y="20756"/>
                  </a:cubicBezTo>
                  <a:cubicBezTo>
                    <a:pt x="12168" y="20756"/>
                    <a:pt x="12232" y="20806"/>
                    <a:pt x="12265" y="20905"/>
                  </a:cubicBezTo>
                  <a:cubicBezTo>
                    <a:pt x="12265" y="20954"/>
                    <a:pt x="12297" y="20954"/>
                    <a:pt x="12297" y="20954"/>
                  </a:cubicBezTo>
                  <a:cubicBezTo>
                    <a:pt x="12297" y="20954"/>
                    <a:pt x="12329" y="20954"/>
                    <a:pt x="12361" y="20905"/>
                  </a:cubicBezTo>
                  <a:cubicBezTo>
                    <a:pt x="12393" y="20855"/>
                    <a:pt x="12426" y="20855"/>
                    <a:pt x="12458" y="20855"/>
                  </a:cubicBezTo>
                  <a:cubicBezTo>
                    <a:pt x="12522" y="20855"/>
                    <a:pt x="12587" y="20905"/>
                    <a:pt x="12587" y="21004"/>
                  </a:cubicBezTo>
                  <a:cubicBezTo>
                    <a:pt x="12619" y="21054"/>
                    <a:pt x="12619" y="21203"/>
                    <a:pt x="12554" y="21302"/>
                  </a:cubicBezTo>
                  <a:cubicBezTo>
                    <a:pt x="12554" y="21302"/>
                    <a:pt x="12554" y="21302"/>
                    <a:pt x="12554" y="21302"/>
                  </a:cubicBezTo>
                  <a:cubicBezTo>
                    <a:pt x="12554" y="21401"/>
                    <a:pt x="12587" y="21550"/>
                    <a:pt x="12619" y="21600"/>
                  </a:cubicBezTo>
                  <a:cubicBezTo>
                    <a:pt x="12651" y="21600"/>
                    <a:pt x="12651" y="21550"/>
                    <a:pt x="12619" y="21501"/>
                  </a:cubicBezTo>
                  <a:cubicBezTo>
                    <a:pt x="12587" y="21252"/>
                    <a:pt x="12812" y="21054"/>
                    <a:pt x="13166" y="20905"/>
                  </a:cubicBezTo>
                  <a:cubicBezTo>
                    <a:pt x="13488" y="20706"/>
                    <a:pt x="13810" y="20408"/>
                    <a:pt x="13842" y="20309"/>
                  </a:cubicBezTo>
                  <a:cubicBezTo>
                    <a:pt x="13842" y="20259"/>
                    <a:pt x="13874" y="20210"/>
                    <a:pt x="13939" y="20210"/>
                  </a:cubicBezTo>
                  <a:cubicBezTo>
                    <a:pt x="13939" y="20210"/>
                    <a:pt x="13971" y="20259"/>
                    <a:pt x="14035" y="20259"/>
                  </a:cubicBezTo>
                  <a:cubicBezTo>
                    <a:pt x="14100" y="20309"/>
                    <a:pt x="14196" y="20309"/>
                    <a:pt x="14228" y="20259"/>
                  </a:cubicBezTo>
                  <a:cubicBezTo>
                    <a:pt x="14325" y="20160"/>
                    <a:pt x="14615" y="20110"/>
                    <a:pt x="14840" y="20110"/>
                  </a:cubicBezTo>
                  <a:cubicBezTo>
                    <a:pt x="14872" y="20110"/>
                    <a:pt x="14872" y="20110"/>
                    <a:pt x="14872" y="20110"/>
                  </a:cubicBezTo>
                  <a:cubicBezTo>
                    <a:pt x="14904" y="20110"/>
                    <a:pt x="14937" y="20110"/>
                    <a:pt x="14969" y="20011"/>
                  </a:cubicBezTo>
                  <a:cubicBezTo>
                    <a:pt x="14969" y="19961"/>
                    <a:pt x="15001" y="19912"/>
                    <a:pt x="15065" y="19862"/>
                  </a:cubicBezTo>
                  <a:cubicBezTo>
                    <a:pt x="15097" y="19812"/>
                    <a:pt x="15130" y="19763"/>
                    <a:pt x="15130" y="19713"/>
                  </a:cubicBezTo>
                  <a:cubicBezTo>
                    <a:pt x="15194" y="19663"/>
                    <a:pt x="15194" y="19614"/>
                    <a:pt x="15291" y="19564"/>
                  </a:cubicBezTo>
                  <a:cubicBezTo>
                    <a:pt x="15419" y="19514"/>
                    <a:pt x="15452" y="19366"/>
                    <a:pt x="15452" y="19316"/>
                  </a:cubicBezTo>
                  <a:cubicBezTo>
                    <a:pt x="15452" y="19217"/>
                    <a:pt x="15548" y="19167"/>
                    <a:pt x="15613" y="19117"/>
                  </a:cubicBezTo>
                  <a:cubicBezTo>
                    <a:pt x="15645" y="19068"/>
                    <a:pt x="15709" y="19068"/>
                    <a:pt x="15709" y="19068"/>
                  </a:cubicBezTo>
                  <a:cubicBezTo>
                    <a:pt x="15709" y="18968"/>
                    <a:pt x="15773" y="18919"/>
                    <a:pt x="15838" y="18869"/>
                  </a:cubicBezTo>
                  <a:cubicBezTo>
                    <a:pt x="15838" y="18869"/>
                    <a:pt x="15902" y="18819"/>
                    <a:pt x="15902" y="18819"/>
                  </a:cubicBezTo>
                  <a:cubicBezTo>
                    <a:pt x="15902" y="18670"/>
                    <a:pt x="15967" y="18621"/>
                    <a:pt x="15999" y="18571"/>
                  </a:cubicBezTo>
                  <a:cubicBezTo>
                    <a:pt x="16031" y="18571"/>
                    <a:pt x="16063" y="18571"/>
                    <a:pt x="16063" y="18521"/>
                  </a:cubicBezTo>
                  <a:cubicBezTo>
                    <a:pt x="16063" y="18521"/>
                    <a:pt x="16063" y="18422"/>
                    <a:pt x="16063" y="18372"/>
                  </a:cubicBezTo>
                  <a:cubicBezTo>
                    <a:pt x="16063" y="18273"/>
                    <a:pt x="16031" y="18124"/>
                    <a:pt x="16128" y="18074"/>
                  </a:cubicBezTo>
                  <a:cubicBezTo>
                    <a:pt x="16095" y="18074"/>
                    <a:pt x="16095" y="18025"/>
                    <a:pt x="16095" y="18025"/>
                  </a:cubicBezTo>
                  <a:cubicBezTo>
                    <a:pt x="16063" y="17975"/>
                    <a:pt x="16063" y="17975"/>
                    <a:pt x="16063" y="17926"/>
                  </a:cubicBezTo>
                  <a:cubicBezTo>
                    <a:pt x="16031" y="17876"/>
                    <a:pt x="16063" y="17826"/>
                    <a:pt x="16063" y="17826"/>
                  </a:cubicBezTo>
                  <a:cubicBezTo>
                    <a:pt x="16095" y="17777"/>
                    <a:pt x="16128" y="17727"/>
                    <a:pt x="16192" y="17677"/>
                  </a:cubicBezTo>
                  <a:cubicBezTo>
                    <a:pt x="16256" y="17677"/>
                    <a:pt x="16289" y="17677"/>
                    <a:pt x="16321" y="17628"/>
                  </a:cubicBezTo>
                  <a:cubicBezTo>
                    <a:pt x="16417" y="17528"/>
                    <a:pt x="16449" y="17429"/>
                    <a:pt x="16482" y="17280"/>
                  </a:cubicBezTo>
                  <a:cubicBezTo>
                    <a:pt x="16482" y="17081"/>
                    <a:pt x="16675" y="16932"/>
                    <a:pt x="16739" y="16883"/>
                  </a:cubicBezTo>
                  <a:cubicBezTo>
                    <a:pt x="16771" y="16883"/>
                    <a:pt x="16804" y="16734"/>
                    <a:pt x="16771" y="16535"/>
                  </a:cubicBezTo>
                  <a:cubicBezTo>
                    <a:pt x="16771" y="16436"/>
                    <a:pt x="16804" y="16337"/>
                    <a:pt x="16836" y="16337"/>
                  </a:cubicBezTo>
                  <a:cubicBezTo>
                    <a:pt x="16804" y="16287"/>
                    <a:pt x="16804" y="16237"/>
                    <a:pt x="16804" y="16188"/>
                  </a:cubicBezTo>
                  <a:cubicBezTo>
                    <a:pt x="16836" y="16138"/>
                    <a:pt x="16836" y="16088"/>
                    <a:pt x="16900" y="16039"/>
                  </a:cubicBezTo>
                  <a:cubicBezTo>
                    <a:pt x="16836" y="16039"/>
                    <a:pt x="16804" y="15939"/>
                    <a:pt x="16771" y="15890"/>
                  </a:cubicBezTo>
                  <a:cubicBezTo>
                    <a:pt x="16739" y="15890"/>
                    <a:pt x="16739" y="15890"/>
                    <a:pt x="16739" y="15890"/>
                  </a:cubicBezTo>
                  <a:cubicBezTo>
                    <a:pt x="16707" y="15890"/>
                    <a:pt x="16675" y="15939"/>
                    <a:pt x="16643" y="15939"/>
                  </a:cubicBezTo>
                  <a:cubicBezTo>
                    <a:pt x="16578" y="15939"/>
                    <a:pt x="16482" y="15840"/>
                    <a:pt x="16482" y="15741"/>
                  </a:cubicBezTo>
                  <a:cubicBezTo>
                    <a:pt x="16449" y="15691"/>
                    <a:pt x="16482" y="15592"/>
                    <a:pt x="16546" y="15592"/>
                  </a:cubicBezTo>
                  <a:cubicBezTo>
                    <a:pt x="16610" y="15542"/>
                    <a:pt x="16707" y="15492"/>
                    <a:pt x="16771" y="15393"/>
                  </a:cubicBezTo>
                  <a:cubicBezTo>
                    <a:pt x="16836" y="15393"/>
                    <a:pt x="16868" y="15343"/>
                    <a:pt x="16900" y="15294"/>
                  </a:cubicBezTo>
                  <a:cubicBezTo>
                    <a:pt x="16868" y="15244"/>
                    <a:pt x="16771" y="15194"/>
                    <a:pt x="16739" y="15194"/>
                  </a:cubicBezTo>
                  <a:cubicBezTo>
                    <a:pt x="16739" y="15194"/>
                    <a:pt x="16739" y="15194"/>
                    <a:pt x="16739" y="15194"/>
                  </a:cubicBezTo>
                  <a:cubicBezTo>
                    <a:pt x="16643" y="15194"/>
                    <a:pt x="16578" y="15046"/>
                    <a:pt x="16514" y="14946"/>
                  </a:cubicBezTo>
                  <a:cubicBezTo>
                    <a:pt x="16482" y="14897"/>
                    <a:pt x="16449" y="14797"/>
                    <a:pt x="16417" y="14797"/>
                  </a:cubicBezTo>
                  <a:cubicBezTo>
                    <a:pt x="16321" y="14797"/>
                    <a:pt x="16321" y="14748"/>
                    <a:pt x="16321" y="14698"/>
                  </a:cubicBezTo>
                  <a:cubicBezTo>
                    <a:pt x="16321" y="14549"/>
                    <a:pt x="16449" y="14549"/>
                    <a:pt x="16482" y="14549"/>
                  </a:cubicBezTo>
                  <a:cubicBezTo>
                    <a:pt x="16546" y="14549"/>
                    <a:pt x="16610" y="14549"/>
                    <a:pt x="16643" y="14599"/>
                  </a:cubicBezTo>
                  <a:cubicBezTo>
                    <a:pt x="16739" y="14698"/>
                    <a:pt x="16804" y="14748"/>
                    <a:pt x="16868" y="14748"/>
                  </a:cubicBezTo>
                  <a:cubicBezTo>
                    <a:pt x="16836" y="14648"/>
                    <a:pt x="16739" y="14499"/>
                    <a:pt x="16578" y="14350"/>
                  </a:cubicBezTo>
                  <a:cubicBezTo>
                    <a:pt x="16514" y="14251"/>
                    <a:pt x="16514" y="14102"/>
                    <a:pt x="16514" y="14052"/>
                  </a:cubicBezTo>
                  <a:cubicBezTo>
                    <a:pt x="16514" y="14003"/>
                    <a:pt x="16514" y="14003"/>
                    <a:pt x="16514" y="14003"/>
                  </a:cubicBezTo>
                  <a:cubicBezTo>
                    <a:pt x="16449" y="13903"/>
                    <a:pt x="16321" y="13407"/>
                    <a:pt x="16289" y="13258"/>
                  </a:cubicBezTo>
                  <a:cubicBezTo>
                    <a:pt x="16256" y="13208"/>
                    <a:pt x="16192" y="13159"/>
                    <a:pt x="16128" y="13109"/>
                  </a:cubicBezTo>
                  <a:cubicBezTo>
                    <a:pt x="16063" y="13059"/>
                    <a:pt x="15999" y="13010"/>
                    <a:pt x="15967" y="12960"/>
                  </a:cubicBezTo>
                  <a:cubicBezTo>
                    <a:pt x="15934" y="12861"/>
                    <a:pt x="15934" y="12761"/>
                    <a:pt x="15934" y="12662"/>
                  </a:cubicBezTo>
                  <a:cubicBezTo>
                    <a:pt x="15967" y="12513"/>
                    <a:pt x="16063" y="12364"/>
                    <a:pt x="16160" y="12265"/>
                  </a:cubicBezTo>
                  <a:cubicBezTo>
                    <a:pt x="16224" y="12265"/>
                    <a:pt x="16224" y="12166"/>
                    <a:pt x="16256" y="12116"/>
                  </a:cubicBezTo>
                  <a:cubicBezTo>
                    <a:pt x="16256" y="12066"/>
                    <a:pt x="16289" y="11967"/>
                    <a:pt x="16353" y="11967"/>
                  </a:cubicBezTo>
                  <a:cubicBezTo>
                    <a:pt x="16353" y="11967"/>
                    <a:pt x="16353" y="11967"/>
                    <a:pt x="16353" y="11967"/>
                  </a:cubicBezTo>
                  <a:cubicBezTo>
                    <a:pt x="16385" y="11967"/>
                    <a:pt x="16385" y="11967"/>
                    <a:pt x="16385" y="11967"/>
                  </a:cubicBezTo>
                  <a:cubicBezTo>
                    <a:pt x="16417" y="11967"/>
                    <a:pt x="16449" y="11967"/>
                    <a:pt x="16482" y="11818"/>
                  </a:cubicBezTo>
                  <a:cubicBezTo>
                    <a:pt x="16546" y="11669"/>
                    <a:pt x="16643" y="11669"/>
                    <a:pt x="16675" y="11619"/>
                  </a:cubicBezTo>
                  <a:cubicBezTo>
                    <a:pt x="16707" y="11619"/>
                    <a:pt x="16707" y="11619"/>
                    <a:pt x="16739" y="11619"/>
                  </a:cubicBezTo>
                  <a:cubicBezTo>
                    <a:pt x="16771" y="11570"/>
                    <a:pt x="16868" y="11520"/>
                    <a:pt x="16965" y="11470"/>
                  </a:cubicBezTo>
                  <a:cubicBezTo>
                    <a:pt x="17029" y="11470"/>
                    <a:pt x="17125" y="11470"/>
                    <a:pt x="17158" y="11421"/>
                  </a:cubicBezTo>
                  <a:cubicBezTo>
                    <a:pt x="17158" y="11421"/>
                    <a:pt x="17158" y="11371"/>
                    <a:pt x="17125" y="11321"/>
                  </a:cubicBezTo>
                  <a:cubicBezTo>
                    <a:pt x="17093" y="11272"/>
                    <a:pt x="17029" y="11222"/>
                    <a:pt x="16997" y="11222"/>
                  </a:cubicBezTo>
                  <a:cubicBezTo>
                    <a:pt x="16965" y="11272"/>
                    <a:pt x="16932" y="11272"/>
                    <a:pt x="16900" y="11272"/>
                  </a:cubicBezTo>
                  <a:cubicBezTo>
                    <a:pt x="16771" y="11272"/>
                    <a:pt x="16643" y="11172"/>
                    <a:pt x="16578" y="10974"/>
                  </a:cubicBezTo>
                  <a:cubicBezTo>
                    <a:pt x="16546" y="10974"/>
                    <a:pt x="16449" y="11123"/>
                    <a:pt x="16417" y="11222"/>
                  </a:cubicBezTo>
                  <a:cubicBezTo>
                    <a:pt x="16321" y="11321"/>
                    <a:pt x="16256" y="11421"/>
                    <a:pt x="16160" y="11520"/>
                  </a:cubicBezTo>
                  <a:cubicBezTo>
                    <a:pt x="16063" y="11570"/>
                    <a:pt x="15967" y="11520"/>
                    <a:pt x="15902" y="11371"/>
                  </a:cubicBezTo>
                  <a:cubicBezTo>
                    <a:pt x="15838" y="11222"/>
                    <a:pt x="15806" y="11073"/>
                    <a:pt x="15870" y="10924"/>
                  </a:cubicBezTo>
                  <a:cubicBezTo>
                    <a:pt x="15870" y="10874"/>
                    <a:pt x="15870" y="10874"/>
                    <a:pt x="15870" y="10874"/>
                  </a:cubicBezTo>
                  <a:cubicBezTo>
                    <a:pt x="15870" y="10874"/>
                    <a:pt x="15838" y="10874"/>
                    <a:pt x="15709" y="10874"/>
                  </a:cubicBezTo>
                  <a:cubicBezTo>
                    <a:pt x="15645" y="10874"/>
                    <a:pt x="15613" y="10874"/>
                    <a:pt x="15548" y="10874"/>
                  </a:cubicBezTo>
                  <a:cubicBezTo>
                    <a:pt x="15548" y="10874"/>
                    <a:pt x="15548" y="10874"/>
                    <a:pt x="15548" y="10874"/>
                  </a:cubicBezTo>
                  <a:cubicBezTo>
                    <a:pt x="15419" y="10874"/>
                    <a:pt x="15323" y="10726"/>
                    <a:pt x="15323" y="10527"/>
                  </a:cubicBezTo>
                  <a:cubicBezTo>
                    <a:pt x="15323" y="10328"/>
                    <a:pt x="15387" y="9981"/>
                    <a:pt x="15516" y="9981"/>
                  </a:cubicBezTo>
                  <a:cubicBezTo>
                    <a:pt x="15580" y="9981"/>
                    <a:pt x="15645" y="9981"/>
                    <a:pt x="15677" y="9981"/>
                  </a:cubicBezTo>
                  <a:cubicBezTo>
                    <a:pt x="15709" y="9981"/>
                    <a:pt x="15773" y="10030"/>
                    <a:pt x="15806" y="10030"/>
                  </a:cubicBezTo>
                  <a:cubicBezTo>
                    <a:pt x="15838" y="10030"/>
                    <a:pt x="15902" y="9981"/>
                    <a:pt x="15934" y="9832"/>
                  </a:cubicBezTo>
                  <a:cubicBezTo>
                    <a:pt x="15967" y="9583"/>
                    <a:pt x="16063" y="9534"/>
                    <a:pt x="16160" y="9534"/>
                  </a:cubicBezTo>
                  <a:cubicBezTo>
                    <a:pt x="16224" y="9484"/>
                    <a:pt x="16289" y="9484"/>
                    <a:pt x="16353" y="9335"/>
                  </a:cubicBezTo>
                  <a:cubicBezTo>
                    <a:pt x="16482" y="9137"/>
                    <a:pt x="16675" y="8839"/>
                    <a:pt x="16868" y="8839"/>
                  </a:cubicBezTo>
                  <a:cubicBezTo>
                    <a:pt x="16932" y="8839"/>
                    <a:pt x="16997" y="8888"/>
                    <a:pt x="17061" y="8938"/>
                  </a:cubicBezTo>
                  <a:cubicBezTo>
                    <a:pt x="17125" y="9037"/>
                    <a:pt x="17125" y="9087"/>
                    <a:pt x="17125" y="9137"/>
                  </a:cubicBezTo>
                  <a:cubicBezTo>
                    <a:pt x="17158" y="9335"/>
                    <a:pt x="17061" y="9484"/>
                    <a:pt x="16965" y="9633"/>
                  </a:cubicBezTo>
                  <a:cubicBezTo>
                    <a:pt x="16900" y="9683"/>
                    <a:pt x="16868" y="9782"/>
                    <a:pt x="16836" y="9832"/>
                  </a:cubicBezTo>
                  <a:cubicBezTo>
                    <a:pt x="16836" y="9881"/>
                    <a:pt x="16836" y="9931"/>
                    <a:pt x="16836" y="9981"/>
                  </a:cubicBezTo>
                  <a:cubicBezTo>
                    <a:pt x="16836" y="10030"/>
                    <a:pt x="16836" y="10130"/>
                    <a:pt x="16804" y="10229"/>
                  </a:cubicBezTo>
                  <a:cubicBezTo>
                    <a:pt x="16836" y="10229"/>
                    <a:pt x="16900" y="10179"/>
                    <a:pt x="16932" y="10130"/>
                  </a:cubicBezTo>
                  <a:cubicBezTo>
                    <a:pt x="17190" y="9881"/>
                    <a:pt x="17415" y="9683"/>
                    <a:pt x="17641" y="9534"/>
                  </a:cubicBezTo>
                  <a:cubicBezTo>
                    <a:pt x="17673" y="9534"/>
                    <a:pt x="17737" y="9484"/>
                    <a:pt x="17769" y="9484"/>
                  </a:cubicBezTo>
                  <a:cubicBezTo>
                    <a:pt x="17769" y="9484"/>
                    <a:pt x="17769" y="9484"/>
                    <a:pt x="17801" y="9484"/>
                  </a:cubicBezTo>
                  <a:cubicBezTo>
                    <a:pt x="17801" y="9484"/>
                    <a:pt x="17801" y="9434"/>
                    <a:pt x="17801" y="9434"/>
                  </a:cubicBezTo>
                  <a:cubicBezTo>
                    <a:pt x="17801" y="9434"/>
                    <a:pt x="17801" y="9385"/>
                    <a:pt x="17834" y="9385"/>
                  </a:cubicBezTo>
                  <a:cubicBezTo>
                    <a:pt x="17834" y="9385"/>
                    <a:pt x="17834" y="9385"/>
                    <a:pt x="17834" y="9385"/>
                  </a:cubicBezTo>
                  <a:cubicBezTo>
                    <a:pt x="17834" y="9335"/>
                    <a:pt x="17834" y="9335"/>
                    <a:pt x="17866" y="9335"/>
                  </a:cubicBezTo>
                  <a:cubicBezTo>
                    <a:pt x="17866" y="9335"/>
                    <a:pt x="17866" y="9335"/>
                    <a:pt x="17866" y="9286"/>
                  </a:cubicBezTo>
                  <a:cubicBezTo>
                    <a:pt x="17866" y="9286"/>
                    <a:pt x="17898" y="9286"/>
                    <a:pt x="17898" y="9286"/>
                  </a:cubicBezTo>
                  <a:cubicBezTo>
                    <a:pt x="17930" y="9236"/>
                    <a:pt x="17962" y="9236"/>
                    <a:pt x="17995" y="9186"/>
                  </a:cubicBezTo>
                  <a:cubicBezTo>
                    <a:pt x="18156" y="9087"/>
                    <a:pt x="18510" y="8839"/>
                    <a:pt x="18542" y="8739"/>
                  </a:cubicBezTo>
                  <a:cubicBezTo>
                    <a:pt x="18574" y="8690"/>
                    <a:pt x="18574" y="8640"/>
                    <a:pt x="18606" y="8590"/>
                  </a:cubicBezTo>
                  <a:cubicBezTo>
                    <a:pt x="18671" y="8441"/>
                    <a:pt x="18735" y="8292"/>
                    <a:pt x="18832" y="8292"/>
                  </a:cubicBezTo>
                  <a:cubicBezTo>
                    <a:pt x="18896" y="8292"/>
                    <a:pt x="18928" y="8342"/>
                    <a:pt x="18960" y="8392"/>
                  </a:cubicBezTo>
                  <a:cubicBezTo>
                    <a:pt x="18993" y="8392"/>
                    <a:pt x="19025" y="8441"/>
                    <a:pt x="19057" y="8441"/>
                  </a:cubicBezTo>
                  <a:cubicBezTo>
                    <a:pt x="19121" y="8441"/>
                    <a:pt x="19154" y="8441"/>
                    <a:pt x="19186" y="8441"/>
                  </a:cubicBezTo>
                  <a:cubicBezTo>
                    <a:pt x="19186" y="8441"/>
                    <a:pt x="19218" y="8441"/>
                    <a:pt x="19250" y="8441"/>
                  </a:cubicBezTo>
                  <a:cubicBezTo>
                    <a:pt x="19218" y="8392"/>
                    <a:pt x="19186" y="8292"/>
                    <a:pt x="19218" y="8243"/>
                  </a:cubicBezTo>
                  <a:cubicBezTo>
                    <a:pt x="19250" y="8143"/>
                    <a:pt x="19314" y="8143"/>
                    <a:pt x="19411" y="8094"/>
                  </a:cubicBezTo>
                  <a:cubicBezTo>
                    <a:pt x="19443" y="8094"/>
                    <a:pt x="19443" y="8094"/>
                    <a:pt x="19443" y="8094"/>
                  </a:cubicBezTo>
                  <a:cubicBezTo>
                    <a:pt x="19508" y="8094"/>
                    <a:pt x="19508" y="8044"/>
                    <a:pt x="19540" y="7994"/>
                  </a:cubicBezTo>
                  <a:cubicBezTo>
                    <a:pt x="19572" y="7895"/>
                    <a:pt x="19604" y="7796"/>
                    <a:pt x="19701" y="7796"/>
                  </a:cubicBezTo>
                  <a:cubicBezTo>
                    <a:pt x="19701" y="7796"/>
                    <a:pt x="19733" y="7697"/>
                    <a:pt x="19733" y="7647"/>
                  </a:cubicBezTo>
                  <a:cubicBezTo>
                    <a:pt x="19765" y="7548"/>
                    <a:pt x="19797" y="7399"/>
                    <a:pt x="19926" y="7399"/>
                  </a:cubicBezTo>
                  <a:cubicBezTo>
                    <a:pt x="19990" y="7399"/>
                    <a:pt x="20023" y="7448"/>
                    <a:pt x="20087" y="7498"/>
                  </a:cubicBezTo>
                  <a:cubicBezTo>
                    <a:pt x="20119" y="7548"/>
                    <a:pt x="20151" y="7597"/>
                    <a:pt x="20184" y="7548"/>
                  </a:cubicBezTo>
                  <a:cubicBezTo>
                    <a:pt x="20216" y="7548"/>
                    <a:pt x="20248" y="7548"/>
                    <a:pt x="20248" y="7548"/>
                  </a:cubicBezTo>
                  <a:cubicBezTo>
                    <a:pt x="20248" y="7548"/>
                    <a:pt x="20280" y="7548"/>
                    <a:pt x="20280" y="7548"/>
                  </a:cubicBezTo>
                  <a:cubicBezTo>
                    <a:pt x="20280" y="7548"/>
                    <a:pt x="20280" y="7548"/>
                    <a:pt x="20312" y="7597"/>
                  </a:cubicBezTo>
                  <a:cubicBezTo>
                    <a:pt x="20312" y="7548"/>
                    <a:pt x="20312" y="7548"/>
                    <a:pt x="20345" y="7548"/>
                  </a:cubicBezTo>
                  <a:cubicBezTo>
                    <a:pt x="20345" y="7548"/>
                    <a:pt x="20345" y="7548"/>
                    <a:pt x="20345" y="7498"/>
                  </a:cubicBezTo>
                  <a:cubicBezTo>
                    <a:pt x="20345" y="7448"/>
                    <a:pt x="20345" y="7399"/>
                    <a:pt x="20345" y="7349"/>
                  </a:cubicBezTo>
                  <a:cubicBezTo>
                    <a:pt x="20345" y="7250"/>
                    <a:pt x="20345" y="7150"/>
                    <a:pt x="20312" y="7101"/>
                  </a:cubicBezTo>
                  <a:cubicBezTo>
                    <a:pt x="20280" y="6952"/>
                    <a:pt x="20280" y="6803"/>
                    <a:pt x="20280" y="6753"/>
                  </a:cubicBezTo>
                  <a:cubicBezTo>
                    <a:pt x="20312" y="6703"/>
                    <a:pt x="20312" y="6654"/>
                    <a:pt x="20280" y="6604"/>
                  </a:cubicBezTo>
                  <a:cubicBezTo>
                    <a:pt x="20280" y="6554"/>
                    <a:pt x="20248" y="6306"/>
                    <a:pt x="20312" y="6157"/>
                  </a:cubicBezTo>
                  <a:cubicBezTo>
                    <a:pt x="20345" y="6108"/>
                    <a:pt x="20377" y="6108"/>
                    <a:pt x="20409" y="6108"/>
                  </a:cubicBezTo>
                  <a:cubicBezTo>
                    <a:pt x="20409" y="6108"/>
                    <a:pt x="20473" y="6008"/>
                    <a:pt x="20473" y="6008"/>
                  </a:cubicBezTo>
                  <a:cubicBezTo>
                    <a:pt x="20538" y="5909"/>
                    <a:pt x="20602" y="5859"/>
                    <a:pt x="20666" y="5859"/>
                  </a:cubicBezTo>
                  <a:cubicBezTo>
                    <a:pt x="20699" y="5859"/>
                    <a:pt x="20731" y="5859"/>
                    <a:pt x="20763" y="5909"/>
                  </a:cubicBezTo>
                  <a:cubicBezTo>
                    <a:pt x="20795" y="5959"/>
                    <a:pt x="20860" y="5959"/>
                    <a:pt x="20924" y="5959"/>
                  </a:cubicBezTo>
                  <a:cubicBezTo>
                    <a:pt x="20924" y="5959"/>
                    <a:pt x="20924" y="5959"/>
                    <a:pt x="20924" y="5959"/>
                  </a:cubicBezTo>
                  <a:cubicBezTo>
                    <a:pt x="20956" y="5959"/>
                    <a:pt x="20956" y="5959"/>
                    <a:pt x="20988" y="5959"/>
                  </a:cubicBezTo>
                  <a:cubicBezTo>
                    <a:pt x="20956" y="5859"/>
                    <a:pt x="21021" y="5810"/>
                    <a:pt x="21053" y="5710"/>
                  </a:cubicBezTo>
                  <a:cubicBezTo>
                    <a:pt x="21117" y="5661"/>
                    <a:pt x="21149" y="5661"/>
                    <a:pt x="21149" y="5611"/>
                  </a:cubicBezTo>
                  <a:cubicBezTo>
                    <a:pt x="21149" y="5462"/>
                    <a:pt x="21214" y="5363"/>
                    <a:pt x="21278" y="5313"/>
                  </a:cubicBezTo>
                  <a:cubicBezTo>
                    <a:pt x="21310" y="5263"/>
                    <a:pt x="21342" y="5214"/>
                    <a:pt x="21342" y="5164"/>
                  </a:cubicBezTo>
                  <a:cubicBezTo>
                    <a:pt x="21375" y="5114"/>
                    <a:pt x="21375" y="5114"/>
                    <a:pt x="21375" y="5065"/>
                  </a:cubicBezTo>
                  <a:cubicBezTo>
                    <a:pt x="21407" y="4817"/>
                    <a:pt x="21439" y="4618"/>
                    <a:pt x="21503" y="4469"/>
                  </a:cubicBezTo>
                  <a:cubicBezTo>
                    <a:pt x="21536" y="4419"/>
                    <a:pt x="21568" y="4419"/>
                    <a:pt x="21568" y="4370"/>
                  </a:cubicBezTo>
                  <a:cubicBezTo>
                    <a:pt x="21600" y="4370"/>
                    <a:pt x="21600" y="4370"/>
                    <a:pt x="21600" y="4370"/>
                  </a:cubicBezTo>
                  <a:cubicBezTo>
                    <a:pt x="21600" y="4370"/>
                    <a:pt x="21600" y="4370"/>
                    <a:pt x="21600" y="4370"/>
                  </a:cubicBezTo>
                  <a:cubicBezTo>
                    <a:pt x="21600" y="4370"/>
                    <a:pt x="21568" y="4320"/>
                    <a:pt x="21568" y="4320"/>
                  </a:cubicBezTo>
                  <a:cubicBezTo>
                    <a:pt x="21568" y="4270"/>
                    <a:pt x="21536" y="4171"/>
                    <a:pt x="21536" y="3972"/>
                  </a:cubicBezTo>
                  <a:cubicBezTo>
                    <a:pt x="21536" y="3972"/>
                    <a:pt x="21536" y="3923"/>
                    <a:pt x="21536" y="3923"/>
                  </a:cubicBezTo>
                  <a:cubicBezTo>
                    <a:pt x="21503" y="3923"/>
                    <a:pt x="21503" y="3923"/>
                    <a:pt x="21471" y="3923"/>
                  </a:cubicBezTo>
                  <a:cubicBezTo>
                    <a:pt x="21439" y="3923"/>
                    <a:pt x="21375" y="3923"/>
                    <a:pt x="21342" y="3972"/>
                  </a:cubicBezTo>
                  <a:cubicBezTo>
                    <a:pt x="21310" y="4022"/>
                    <a:pt x="21246" y="4022"/>
                    <a:pt x="21182" y="4022"/>
                  </a:cubicBezTo>
                  <a:cubicBezTo>
                    <a:pt x="21117" y="4022"/>
                    <a:pt x="21053" y="4072"/>
                    <a:pt x="21021" y="4121"/>
                  </a:cubicBezTo>
                  <a:cubicBezTo>
                    <a:pt x="20956" y="4270"/>
                    <a:pt x="20892" y="4320"/>
                    <a:pt x="20827" y="4320"/>
                  </a:cubicBezTo>
                  <a:cubicBezTo>
                    <a:pt x="20795" y="4320"/>
                    <a:pt x="20795" y="4320"/>
                    <a:pt x="20763" y="4320"/>
                  </a:cubicBezTo>
                  <a:cubicBezTo>
                    <a:pt x="20731" y="4270"/>
                    <a:pt x="20699" y="4270"/>
                    <a:pt x="20634" y="4320"/>
                  </a:cubicBezTo>
                  <a:cubicBezTo>
                    <a:pt x="20634" y="4320"/>
                    <a:pt x="20602" y="4320"/>
                    <a:pt x="20570" y="4320"/>
                  </a:cubicBezTo>
                  <a:cubicBezTo>
                    <a:pt x="20473" y="4320"/>
                    <a:pt x="20312" y="4270"/>
                    <a:pt x="20248" y="4121"/>
                  </a:cubicBezTo>
                  <a:cubicBezTo>
                    <a:pt x="20216" y="4072"/>
                    <a:pt x="20216" y="4022"/>
                    <a:pt x="20216" y="3972"/>
                  </a:cubicBezTo>
                  <a:cubicBezTo>
                    <a:pt x="20216" y="3923"/>
                    <a:pt x="20216" y="3873"/>
                    <a:pt x="20184" y="3823"/>
                  </a:cubicBezTo>
                  <a:cubicBezTo>
                    <a:pt x="20184" y="3774"/>
                    <a:pt x="20184" y="3774"/>
                    <a:pt x="20184" y="3724"/>
                  </a:cubicBezTo>
                  <a:cubicBezTo>
                    <a:pt x="20151" y="3674"/>
                    <a:pt x="20151" y="3575"/>
                    <a:pt x="20151" y="3476"/>
                  </a:cubicBezTo>
                  <a:cubicBezTo>
                    <a:pt x="20151" y="3476"/>
                    <a:pt x="20119" y="3476"/>
                    <a:pt x="20087" y="3476"/>
                  </a:cubicBezTo>
                  <a:cubicBezTo>
                    <a:pt x="20023" y="3426"/>
                    <a:pt x="19958" y="3426"/>
                    <a:pt x="19894" y="3327"/>
                  </a:cubicBezTo>
                  <a:cubicBezTo>
                    <a:pt x="19894" y="3277"/>
                    <a:pt x="19862" y="3228"/>
                    <a:pt x="19830" y="3228"/>
                  </a:cubicBezTo>
                  <a:cubicBezTo>
                    <a:pt x="19733" y="3128"/>
                    <a:pt x="19636" y="3079"/>
                    <a:pt x="19604" y="3079"/>
                  </a:cubicBezTo>
                  <a:cubicBezTo>
                    <a:pt x="19604" y="3079"/>
                    <a:pt x="19604" y="3079"/>
                    <a:pt x="19604" y="3079"/>
                  </a:cubicBezTo>
                  <a:cubicBezTo>
                    <a:pt x="19572" y="3079"/>
                    <a:pt x="19572" y="3079"/>
                    <a:pt x="19572" y="3079"/>
                  </a:cubicBezTo>
                  <a:cubicBezTo>
                    <a:pt x="19540" y="3079"/>
                    <a:pt x="19508" y="3079"/>
                    <a:pt x="19443" y="3029"/>
                  </a:cubicBezTo>
                  <a:cubicBezTo>
                    <a:pt x="19411" y="2979"/>
                    <a:pt x="19314" y="2880"/>
                    <a:pt x="19218" y="2880"/>
                  </a:cubicBezTo>
                  <a:cubicBezTo>
                    <a:pt x="19154" y="2880"/>
                    <a:pt x="19089" y="2830"/>
                    <a:pt x="19057" y="2781"/>
                  </a:cubicBezTo>
                  <a:cubicBezTo>
                    <a:pt x="18993" y="2681"/>
                    <a:pt x="19025" y="2532"/>
                    <a:pt x="19025" y="2433"/>
                  </a:cubicBezTo>
                  <a:cubicBezTo>
                    <a:pt x="19025" y="2433"/>
                    <a:pt x="18993" y="2234"/>
                    <a:pt x="18960" y="2185"/>
                  </a:cubicBezTo>
                  <a:cubicBezTo>
                    <a:pt x="18896" y="2036"/>
                    <a:pt x="18864" y="1937"/>
                    <a:pt x="18832" y="1837"/>
                  </a:cubicBezTo>
                  <a:cubicBezTo>
                    <a:pt x="18832" y="1788"/>
                    <a:pt x="18832" y="1738"/>
                    <a:pt x="18799" y="1688"/>
                  </a:cubicBezTo>
                  <a:cubicBezTo>
                    <a:pt x="18735" y="1589"/>
                    <a:pt x="18671" y="1440"/>
                    <a:pt x="18638" y="1142"/>
                  </a:cubicBezTo>
                  <a:cubicBezTo>
                    <a:pt x="18606" y="943"/>
                    <a:pt x="18574" y="894"/>
                    <a:pt x="18510" y="844"/>
                  </a:cubicBezTo>
                  <a:cubicBezTo>
                    <a:pt x="18477" y="794"/>
                    <a:pt x="18445" y="745"/>
                    <a:pt x="18445" y="596"/>
                  </a:cubicBezTo>
                  <a:cubicBezTo>
                    <a:pt x="18477" y="546"/>
                    <a:pt x="18413" y="497"/>
                    <a:pt x="18349" y="397"/>
                  </a:cubicBezTo>
                  <a:cubicBezTo>
                    <a:pt x="18317" y="348"/>
                    <a:pt x="18252" y="348"/>
                    <a:pt x="18220" y="248"/>
                  </a:cubicBezTo>
                  <a:cubicBezTo>
                    <a:pt x="18220" y="248"/>
                    <a:pt x="18156" y="248"/>
                    <a:pt x="18091" y="199"/>
                  </a:cubicBezTo>
                  <a:cubicBezTo>
                    <a:pt x="17995" y="199"/>
                    <a:pt x="17898" y="149"/>
                    <a:pt x="17801" y="99"/>
                  </a:cubicBezTo>
                  <a:cubicBezTo>
                    <a:pt x="17737" y="50"/>
                    <a:pt x="17705" y="50"/>
                    <a:pt x="17641" y="50"/>
                  </a:cubicBezTo>
                  <a:cubicBezTo>
                    <a:pt x="17576" y="50"/>
                    <a:pt x="17576" y="50"/>
                    <a:pt x="17576" y="50"/>
                  </a:cubicBezTo>
                  <a:cubicBezTo>
                    <a:pt x="17544" y="50"/>
                    <a:pt x="17480" y="50"/>
                    <a:pt x="17415" y="0"/>
                  </a:cubicBezTo>
                  <a:cubicBezTo>
                    <a:pt x="17351" y="0"/>
                    <a:pt x="17190" y="0"/>
                    <a:pt x="17061" y="50"/>
                  </a:cubicBezTo>
                  <a:cubicBezTo>
                    <a:pt x="17029" y="50"/>
                    <a:pt x="17029" y="50"/>
                    <a:pt x="16997" y="50"/>
                  </a:cubicBezTo>
                  <a:cubicBezTo>
                    <a:pt x="16965" y="50"/>
                    <a:pt x="16900" y="99"/>
                    <a:pt x="16900" y="99"/>
                  </a:cubicBezTo>
                  <a:cubicBezTo>
                    <a:pt x="16900" y="99"/>
                    <a:pt x="16900" y="99"/>
                    <a:pt x="16868" y="99"/>
                  </a:cubicBezTo>
                  <a:cubicBezTo>
                    <a:pt x="16868" y="50"/>
                    <a:pt x="16836" y="50"/>
                    <a:pt x="16804" y="50"/>
                  </a:cubicBezTo>
                  <a:cubicBezTo>
                    <a:pt x="16643" y="50"/>
                    <a:pt x="16546" y="149"/>
                    <a:pt x="16482" y="248"/>
                  </a:cubicBezTo>
                  <a:cubicBezTo>
                    <a:pt x="16449" y="348"/>
                    <a:pt x="16449" y="397"/>
                    <a:pt x="16449" y="397"/>
                  </a:cubicBezTo>
                  <a:cubicBezTo>
                    <a:pt x="16449" y="397"/>
                    <a:pt x="16449" y="397"/>
                    <a:pt x="16449" y="397"/>
                  </a:cubicBezTo>
                  <a:cubicBezTo>
                    <a:pt x="16482" y="397"/>
                    <a:pt x="16482" y="397"/>
                    <a:pt x="16482" y="397"/>
                  </a:cubicBezTo>
                  <a:cubicBezTo>
                    <a:pt x="16482" y="397"/>
                    <a:pt x="16514" y="397"/>
                    <a:pt x="16514" y="397"/>
                  </a:cubicBezTo>
                  <a:cubicBezTo>
                    <a:pt x="16578" y="447"/>
                    <a:pt x="16610" y="695"/>
                    <a:pt x="16643" y="894"/>
                  </a:cubicBezTo>
                  <a:cubicBezTo>
                    <a:pt x="16675" y="1043"/>
                    <a:pt x="16514" y="1241"/>
                    <a:pt x="16449" y="1291"/>
                  </a:cubicBezTo>
                  <a:cubicBezTo>
                    <a:pt x="16417" y="1291"/>
                    <a:pt x="16289" y="1639"/>
                    <a:pt x="16256" y="1738"/>
                  </a:cubicBezTo>
                  <a:cubicBezTo>
                    <a:pt x="16256" y="1788"/>
                    <a:pt x="16224" y="1887"/>
                    <a:pt x="16160" y="1986"/>
                  </a:cubicBezTo>
                  <a:cubicBezTo>
                    <a:pt x="16128" y="2086"/>
                    <a:pt x="16095" y="2234"/>
                    <a:pt x="16095" y="2284"/>
                  </a:cubicBezTo>
                  <a:cubicBezTo>
                    <a:pt x="16095" y="2334"/>
                    <a:pt x="16095" y="2383"/>
                    <a:pt x="16063" y="2483"/>
                  </a:cubicBezTo>
                  <a:cubicBezTo>
                    <a:pt x="16031" y="2582"/>
                    <a:pt x="15934" y="2632"/>
                    <a:pt x="15870" y="2632"/>
                  </a:cubicBezTo>
                  <a:cubicBezTo>
                    <a:pt x="15838" y="2632"/>
                    <a:pt x="15741" y="2731"/>
                    <a:pt x="15677" y="2781"/>
                  </a:cubicBezTo>
                  <a:cubicBezTo>
                    <a:pt x="15677" y="2830"/>
                    <a:pt x="15677" y="2830"/>
                    <a:pt x="15645" y="2830"/>
                  </a:cubicBezTo>
                  <a:cubicBezTo>
                    <a:pt x="15613" y="2880"/>
                    <a:pt x="15580" y="2930"/>
                    <a:pt x="15548" y="2930"/>
                  </a:cubicBezTo>
                  <a:cubicBezTo>
                    <a:pt x="15516" y="2930"/>
                    <a:pt x="15484" y="2930"/>
                    <a:pt x="15484" y="2930"/>
                  </a:cubicBezTo>
                  <a:cubicBezTo>
                    <a:pt x="15452" y="2930"/>
                    <a:pt x="15452" y="2930"/>
                    <a:pt x="15452" y="2930"/>
                  </a:cubicBezTo>
                  <a:cubicBezTo>
                    <a:pt x="15419" y="2930"/>
                    <a:pt x="15419" y="2930"/>
                    <a:pt x="15419" y="2930"/>
                  </a:cubicBezTo>
                  <a:cubicBezTo>
                    <a:pt x="15419" y="2930"/>
                    <a:pt x="15419" y="2930"/>
                    <a:pt x="15387" y="2930"/>
                  </a:cubicBezTo>
                  <a:cubicBezTo>
                    <a:pt x="15387" y="2930"/>
                    <a:pt x="15387" y="2930"/>
                    <a:pt x="15387" y="2930"/>
                  </a:cubicBezTo>
                  <a:cubicBezTo>
                    <a:pt x="15355" y="2930"/>
                    <a:pt x="15355" y="2930"/>
                    <a:pt x="15355" y="2930"/>
                  </a:cubicBezTo>
                  <a:cubicBezTo>
                    <a:pt x="15323" y="2930"/>
                    <a:pt x="15323" y="2930"/>
                    <a:pt x="15323" y="2930"/>
                  </a:cubicBezTo>
                  <a:cubicBezTo>
                    <a:pt x="15323" y="2880"/>
                    <a:pt x="15291" y="2880"/>
                    <a:pt x="15291" y="2880"/>
                  </a:cubicBezTo>
                  <a:cubicBezTo>
                    <a:pt x="15291" y="2880"/>
                    <a:pt x="15258" y="2880"/>
                    <a:pt x="15258" y="2880"/>
                  </a:cubicBezTo>
                  <a:cubicBezTo>
                    <a:pt x="15258" y="2880"/>
                    <a:pt x="15226" y="2880"/>
                    <a:pt x="15226" y="2880"/>
                  </a:cubicBezTo>
                  <a:cubicBezTo>
                    <a:pt x="15226" y="2880"/>
                    <a:pt x="15226" y="2830"/>
                    <a:pt x="15194" y="2830"/>
                  </a:cubicBezTo>
                  <a:cubicBezTo>
                    <a:pt x="15194" y="2830"/>
                    <a:pt x="15194" y="2830"/>
                    <a:pt x="15194" y="2830"/>
                  </a:cubicBezTo>
                  <a:cubicBezTo>
                    <a:pt x="15162" y="2830"/>
                    <a:pt x="15162" y="2830"/>
                    <a:pt x="15162" y="2830"/>
                  </a:cubicBezTo>
                  <a:cubicBezTo>
                    <a:pt x="15162" y="2781"/>
                    <a:pt x="15130" y="2781"/>
                    <a:pt x="15130" y="2781"/>
                  </a:cubicBezTo>
                  <a:cubicBezTo>
                    <a:pt x="15130" y="2781"/>
                    <a:pt x="15130" y="2781"/>
                    <a:pt x="15130" y="2731"/>
                  </a:cubicBezTo>
                  <a:cubicBezTo>
                    <a:pt x="15130" y="2731"/>
                    <a:pt x="15097" y="2731"/>
                    <a:pt x="15097" y="2731"/>
                  </a:cubicBezTo>
                  <a:lnTo>
                    <a:pt x="14840" y="352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59" name="Shape 8959"/>
            <p:cNvSpPr/>
            <p:nvPr/>
          </p:nvSpPr>
          <p:spPr>
            <a:xfrm>
              <a:off x="920431" y="1014573"/>
              <a:ext cx="22889" cy="17017"/>
            </a:xfrm>
            <a:custGeom>
              <a:avLst/>
              <a:gdLst/>
              <a:ahLst/>
              <a:cxnLst>
                <a:cxn ang="0">
                  <a:pos x="wd2" y="hd2"/>
                </a:cxn>
                <a:cxn ang="5400000">
                  <a:pos x="wd2" y="hd2"/>
                </a:cxn>
                <a:cxn ang="10800000">
                  <a:pos x="wd2" y="hd2"/>
                </a:cxn>
                <a:cxn ang="16200000">
                  <a:pos x="wd2" y="hd2"/>
                </a:cxn>
              </a:cxnLst>
              <a:rect l="0" t="0" r="r" b="b"/>
              <a:pathLst>
                <a:path w="21130" h="21600" fill="norm" stroke="1" extrusionOk="0">
                  <a:moveTo>
                    <a:pt x="1408" y="7624"/>
                  </a:moveTo>
                  <a:cubicBezTo>
                    <a:pt x="-470" y="10165"/>
                    <a:pt x="-470" y="13976"/>
                    <a:pt x="1408" y="16518"/>
                  </a:cubicBezTo>
                  <a:cubicBezTo>
                    <a:pt x="2347" y="19059"/>
                    <a:pt x="4226" y="21600"/>
                    <a:pt x="7043" y="21600"/>
                  </a:cubicBezTo>
                  <a:cubicBezTo>
                    <a:pt x="10800" y="21600"/>
                    <a:pt x="15495" y="17788"/>
                    <a:pt x="15495" y="16518"/>
                  </a:cubicBezTo>
                  <a:cubicBezTo>
                    <a:pt x="15495" y="12706"/>
                    <a:pt x="17373" y="10165"/>
                    <a:pt x="18313" y="6353"/>
                  </a:cubicBezTo>
                  <a:cubicBezTo>
                    <a:pt x="19252" y="5082"/>
                    <a:pt x="21130" y="2541"/>
                    <a:pt x="21130" y="0"/>
                  </a:cubicBezTo>
                  <a:cubicBezTo>
                    <a:pt x="20191" y="0"/>
                    <a:pt x="20191" y="0"/>
                    <a:pt x="18313" y="0"/>
                  </a:cubicBezTo>
                  <a:cubicBezTo>
                    <a:pt x="16434" y="0"/>
                    <a:pt x="14556" y="0"/>
                    <a:pt x="13617" y="0"/>
                  </a:cubicBezTo>
                  <a:cubicBezTo>
                    <a:pt x="11739" y="0"/>
                    <a:pt x="10800" y="1271"/>
                    <a:pt x="9860" y="1271"/>
                  </a:cubicBezTo>
                  <a:cubicBezTo>
                    <a:pt x="7982" y="1271"/>
                    <a:pt x="3287" y="3812"/>
                    <a:pt x="1408" y="76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0" name="Shape 8960"/>
            <p:cNvSpPr/>
            <p:nvPr/>
          </p:nvSpPr>
          <p:spPr>
            <a:xfrm>
              <a:off x="1053742" y="951827"/>
              <a:ext cx="17543" cy="31905"/>
            </a:xfrm>
            <a:custGeom>
              <a:avLst/>
              <a:gdLst/>
              <a:ahLst/>
              <a:cxnLst>
                <a:cxn ang="0">
                  <a:pos x="wd2" y="hd2"/>
                </a:cxn>
                <a:cxn ang="5400000">
                  <a:pos x="wd2" y="hd2"/>
                </a:cxn>
                <a:cxn ang="10800000">
                  <a:pos x="wd2" y="hd2"/>
                </a:cxn>
                <a:cxn ang="16200000">
                  <a:pos x="wd2" y="hd2"/>
                </a:cxn>
              </a:cxnLst>
              <a:rect l="0" t="0" r="r" b="b"/>
              <a:pathLst>
                <a:path w="17814" h="21600" fill="norm" stroke="1" extrusionOk="0">
                  <a:moveTo>
                    <a:pt x="4195" y="21600"/>
                  </a:moveTo>
                  <a:cubicBezTo>
                    <a:pt x="8310" y="18900"/>
                    <a:pt x="19624" y="2700"/>
                    <a:pt x="17567" y="675"/>
                  </a:cubicBezTo>
                  <a:cubicBezTo>
                    <a:pt x="17567" y="0"/>
                    <a:pt x="16538" y="0"/>
                    <a:pt x="16538" y="0"/>
                  </a:cubicBezTo>
                  <a:cubicBezTo>
                    <a:pt x="12424" y="0"/>
                    <a:pt x="3167" y="4050"/>
                    <a:pt x="1110" y="10800"/>
                  </a:cubicBezTo>
                  <a:cubicBezTo>
                    <a:pt x="-1976" y="17550"/>
                    <a:pt x="2138" y="20925"/>
                    <a:pt x="4195"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1" name="Shape 8961"/>
            <p:cNvSpPr/>
            <p:nvPr/>
          </p:nvSpPr>
          <p:spPr>
            <a:xfrm>
              <a:off x="1073065" y="1135811"/>
              <a:ext cx="49904" cy="46795"/>
            </a:xfrm>
            <a:custGeom>
              <a:avLst/>
              <a:gdLst/>
              <a:ahLst/>
              <a:cxnLst>
                <a:cxn ang="0">
                  <a:pos x="wd2" y="hd2"/>
                </a:cxn>
                <a:cxn ang="5400000">
                  <a:pos x="wd2" y="hd2"/>
                </a:cxn>
                <a:cxn ang="10800000">
                  <a:pos x="wd2" y="hd2"/>
                </a:cxn>
                <a:cxn ang="16200000">
                  <a:pos x="wd2" y="hd2"/>
                </a:cxn>
              </a:cxnLst>
              <a:rect l="0" t="0" r="r" b="b"/>
              <a:pathLst>
                <a:path w="21115" h="21600" fill="norm" stroke="1" extrusionOk="0">
                  <a:moveTo>
                    <a:pt x="18212" y="0"/>
                  </a:moveTo>
                  <a:cubicBezTo>
                    <a:pt x="17788" y="0"/>
                    <a:pt x="17365" y="470"/>
                    <a:pt x="17365" y="470"/>
                  </a:cubicBezTo>
                  <a:cubicBezTo>
                    <a:pt x="17365" y="470"/>
                    <a:pt x="17365" y="939"/>
                    <a:pt x="17365" y="939"/>
                  </a:cubicBezTo>
                  <a:cubicBezTo>
                    <a:pt x="17788" y="1409"/>
                    <a:pt x="18212" y="1878"/>
                    <a:pt x="17788" y="2817"/>
                  </a:cubicBezTo>
                  <a:cubicBezTo>
                    <a:pt x="17365" y="3287"/>
                    <a:pt x="16941" y="3757"/>
                    <a:pt x="16094" y="3757"/>
                  </a:cubicBezTo>
                  <a:cubicBezTo>
                    <a:pt x="15247" y="3757"/>
                    <a:pt x="14824" y="3757"/>
                    <a:pt x="14824" y="4226"/>
                  </a:cubicBezTo>
                  <a:cubicBezTo>
                    <a:pt x="14824" y="6104"/>
                    <a:pt x="13129" y="6574"/>
                    <a:pt x="12706" y="6574"/>
                  </a:cubicBezTo>
                  <a:cubicBezTo>
                    <a:pt x="12282" y="6574"/>
                    <a:pt x="12282" y="6574"/>
                    <a:pt x="12282" y="6574"/>
                  </a:cubicBezTo>
                  <a:cubicBezTo>
                    <a:pt x="12282" y="7043"/>
                    <a:pt x="11859" y="7513"/>
                    <a:pt x="11859" y="7983"/>
                  </a:cubicBezTo>
                  <a:cubicBezTo>
                    <a:pt x="11435" y="7983"/>
                    <a:pt x="11435" y="8452"/>
                    <a:pt x="10588" y="8452"/>
                  </a:cubicBezTo>
                  <a:cubicBezTo>
                    <a:pt x="9318" y="8452"/>
                    <a:pt x="7200" y="6574"/>
                    <a:pt x="6776" y="6104"/>
                  </a:cubicBezTo>
                  <a:cubicBezTo>
                    <a:pt x="6353" y="6104"/>
                    <a:pt x="5506" y="7043"/>
                    <a:pt x="4659" y="7513"/>
                  </a:cubicBezTo>
                  <a:cubicBezTo>
                    <a:pt x="3812" y="8452"/>
                    <a:pt x="2965" y="9391"/>
                    <a:pt x="1694" y="9861"/>
                  </a:cubicBezTo>
                  <a:cubicBezTo>
                    <a:pt x="1271" y="9861"/>
                    <a:pt x="847" y="10800"/>
                    <a:pt x="424" y="11739"/>
                  </a:cubicBezTo>
                  <a:cubicBezTo>
                    <a:pt x="0" y="12209"/>
                    <a:pt x="0" y="13148"/>
                    <a:pt x="0" y="13617"/>
                  </a:cubicBezTo>
                  <a:cubicBezTo>
                    <a:pt x="424" y="13148"/>
                    <a:pt x="847" y="13148"/>
                    <a:pt x="1271" y="12678"/>
                  </a:cubicBezTo>
                  <a:cubicBezTo>
                    <a:pt x="2118" y="11739"/>
                    <a:pt x="2541" y="11270"/>
                    <a:pt x="3812" y="11270"/>
                  </a:cubicBezTo>
                  <a:cubicBezTo>
                    <a:pt x="4235" y="11270"/>
                    <a:pt x="4235" y="11270"/>
                    <a:pt x="4235" y="11270"/>
                  </a:cubicBezTo>
                  <a:cubicBezTo>
                    <a:pt x="4235" y="11270"/>
                    <a:pt x="4659" y="10800"/>
                    <a:pt x="4659" y="10800"/>
                  </a:cubicBezTo>
                  <a:cubicBezTo>
                    <a:pt x="5082" y="10330"/>
                    <a:pt x="5506" y="9391"/>
                    <a:pt x="6776" y="9391"/>
                  </a:cubicBezTo>
                  <a:cubicBezTo>
                    <a:pt x="7200" y="9391"/>
                    <a:pt x="7200" y="9391"/>
                    <a:pt x="7624" y="9861"/>
                  </a:cubicBezTo>
                  <a:cubicBezTo>
                    <a:pt x="9318" y="9861"/>
                    <a:pt x="9741" y="12209"/>
                    <a:pt x="9741" y="14557"/>
                  </a:cubicBezTo>
                  <a:cubicBezTo>
                    <a:pt x="10165" y="16904"/>
                    <a:pt x="10588" y="18783"/>
                    <a:pt x="11435" y="18783"/>
                  </a:cubicBezTo>
                  <a:cubicBezTo>
                    <a:pt x="13553" y="19252"/>
                    <a:pt x="14824" y="20191"/>
                    <a:pt x="15247" y="20661"/>
                  </a:cubicBezTo>
                  <a:cubicBezTo>
                    <a:pt x="15671" y="21130"/>
                    <a:pt x="16094" y="21600"/>
                    <a:pt x="16094" y="21600"/>
                  </a:cubicBezTo>
                  <a:cubicBezTo>
                    <a:pt x="16094" y="21130"/>
                    <a:pt x="16094" y="19722"/>
                    <a:pt x="15671" y="18783"/>
                  </a:cubicBezTo>
                  <a:cubicBezTo>
                    <a:pt x="15671" y="17374"/>
                    <a:pt x="15247" y="16435"/>
                    <a:pt x="15247" y="15496"/>
                  </a:cubicBezTo>
                  <a:cubicBezTo>
                    <a:pt x="15671" y="14087"/>
                    <a:pt x="16941" y="14087"/>
                    <a:pt x="18212" y="13617"/>
                  </a:cubicBezTo>
                  <a:cubicBezTo>
                    <a:pt x="19059" y="13617"/>
                    <a:pt x="19906" y="13617"/>
                    <a:pt x="20753" y="12678"/>
                  </a:cubicBezTo>
                  <a:cubicBezTo>
                    <a:pt x="21600" y="11739"/>
                    <a:pt x="20753" y="9391"/>
                    <a:pt x="20329" y="7043"/>
                  </a:cubicBezTo>
                  <a:cubicBezTo>
                    <a:pt x="19906" y="5165"/>
                    <a:pt x="19482" y="3287"/>
                    <a:pt x="19482" y="1878"/>
                  </a:cubicBezTo>
                  <a:cubicBezTo>
                    <a:pt x="19482" y="470"/>
                    <a:pt x="18635" y="0"/>
                    <a:pt x="1821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2" name="Shape 8962"/>
            <p:cNvSpPr/>
            <p:nvPr/>
          </p:nvSpPr>
          <p:spPr>
            <a:xfrm>
              <a:off x="1049669" y="1033251"/>
              <a:ext cx="25724" cy="51513"/>
            </a:xfrm>
            <a:custGeom>
              <a:avLst/>
              <a:gdLst/>
              <a:ahLst/>
              <a:cxnLst>
                <a:cxn ang="0">
                  <a:pos x="wd2" y="hd2"/>
                </a:cxn>
                <a:cxn ang="5400000">
                  <a:pos x="wd2" y="hd2"/>
                </a:cxn>
                <a:cxn ang="10800000">
                  <a:pos x="wd2" y="hd2"/>
                </a:cxn>
                <a:cxn ang="16200000">
                  <a:pos x="wd2" y="hd2"/>
                </a:cxn>
              </a:cxnLst>
              <a:rect l="0" t="0" r="r" b="b"/>
              <a:pathLst>
                <a:path w="20898" h="21352" fill="norm" stroke="1" extrusionOk="0">
                  <a:moveTo>
                    <a:pt x="4985" y="16693"/>
                  </a:moveTo>
                  <a:cubicBezTo>
                    <a:pt x="5815" y="17540"/>
                    <a:pt x="5815" y="18811"/>
                    <a:pt x="4985" y="20505"/>
                  </a:cubicBezTo>
                  <a:cubicBezTo>
                    <a:pt x="4985" y="20505"/>
                    <a:pt x="4985" y="20928"/>
                    <a:pt x="4985" y="20928"/>
                  </a:cubicBezTo>
                  <a:cubicBezTo>
                    <a:pt x="5815" y="21352"/>
                    <a:pt x="6646" y="21352"/>
                    <a:pt x="7477" y="21352"/>
                  </a:cubicBezTo>
                  <a:cubicBezTo>
                    <a:pt x="9138" y="21352"/>
                    <a:pt x="10800" y="21352"/>
                    <a:pt x="12462" y="20928"/>
                  </a:cubicBezTo>
                  <a:cubicBezTo>
                    <a:pt x="13292" y="20928"/>
                    <a:pt x="14123" y="20505"/>
                    <a:pt x="14954" y="20505"/>
                  </a:cubicBezTo>
                  <a:cubicBezTo>
                    <a:pt x="14954" y="20081"/>
                    <a:pt x="14954" y="19658"/>
                    <a:pt x="14954" y="19234"/>
                  </a:cubicBezTo>
                  <a:cubicBezTo>
                    <a:pt x="14123" y="18387"/>
                    <a:pt x="14123" y="17540"/>
                    <a:pt x="13292" y="16693"/>
                  </a:cubicBezTo>
                  <a:cubicBezTo>
                    <a:pt x="9138" y="14576"/>
                    <a:pt x="14123" y="12034"/>
                    <a:pt x="18277" y="9917"/>
                  </a:cubicBezTo>
                  <a:cubicBezTo>
                    <a:pt x="18277" y="9493"/>
                    <a:pt x="19108" y="9070"/>
                    <a:pt x="19938" y="9070"/>
                  </a:cubicBezTo>
                  <a:cubicBezTo>
                    <a:pt x="21600" y="7799"/>
                    <a:pt x="20769" y="6105"/>
                    <a:pt x="19938" y="4411"/>
                  </a:cubicBezTo>
                  <a:cubicBezTo>
                    <a:pt x="19108" y="3140"/>
                    <a:pt x="18277" y="2293"/>
                    <a:pt x="18277" y="1446"/>
                  </a:cubicBezTo>
                  <a:cubicBezTo>
                    <a:pt x="19108" y="1446"/>
                    <a:pt x="19108" y="1023"/>
                    <a:pt x="19108" y="1023"/>
                  </a:cubicBezTo>
                  <a:cubicBezTo>
                    <a:pt x="17446" y="1023"/>
                    <a:pt x="15785" y="1023"/>
                    <a:pt x="13292" y="599"/>
                  </a:cubicBezTo>
                  <a:cubicBezTo>
                    <a:pt x="10800" y="176"/>
                    <a:pt x="7477" y="-248"/>
                    <a:pt x="5815" y="176"/>
                  </a:cubicBezTo>
                  <a:cubicBezTo>
                    <a:pt x="4985" y="599"/>
                    <a:pt x="4985" y="4834"/>
                    <a:pt x="4985" y="6528"/>
                  </a:cubicBezTo>
                  <a:cubicBezTo>
                    <a:pt x="4985" y="9493"/>
                    <a:pt x="5815" y="10764"/>
                    <a:pt x="4154" y="11187"/>
                  </a:cubicBezTo>
                  <a:cubicBezTo>
                    <a:pt x="3323" y="11611"/>
                    <a:pt x="831" y="11611"/>
                    <a:pt x="0" y="11187"/>
                  </a:cubicBezTo>
                  <a:cubicBezTo>
                    <a:pt x="0" y="12458"/>
                    <a:pt x="831" y="14999"/>
                    <a:pt x="1662" y="15846"/>
                  </a:cubicBezTo>
                  <a:cubicBezTo>
                    <a:pt x="2492" y="15846"/>
                    <a:pt x="4154" y="16270"/>
                    <a:pt x="4985" y="166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3" name="Shape 8963"/>
            <p:cNvSpPr/>
            <p:nvPr/>
          </p:nvSpPr>
          <p:spPr>
            <a:xfrm>
              <a:off x="1072002" y="1083700"/>
              <a:ext cx="40008" cy="43604"/>
            </a:xfrm>
            <a:custGeom>
              <a:avLst/>
              <a:gdLst/>
              <a:ahLst/>
              <a:cxnLst>
                <a:cxn ang="0">
                  <a:pos x="wd2" y="hd2"/>
                </a:cxn>
                <a:cxn ang="5400000">
                  <a:pos x="wd2" y="hd2"/>
                </a:cxn>
                <a:cxn ang="10800000">
                  <a:pos x="wd2" y="hd2"/>
                </a:cxn>
                <a:cxn ang="16200000">
                  <a:pos x="wd2" y="hd2"/>
                </a:cxn>
              </a:cxnLst>
              <a:rect l="0" t="0" r="r" b="b"/>
              <a:pathLst>
                <a:path w="21383" h="21600" fill="norm" stroke="1" extrusionOk="0">
                  <a:moveTo>
                    <a:pt x="2160" y="1507"/>
                  </a:moveTo>
                  <a:cubicBezTo>
                    <a:pt x="4860" y="1005"/>
                    <a:pt x="8640" y="3516"/>
                    <a:pt x="10260" y="5526"/>
                  </a:cubicBezTo>
                  <a:cubicBezTo>
                    <a:pt x="10800" y="6530"/>
                    <a:pt x="10800" y="7535"/>
                    <a:pt x="10800" y="8037"/>
                  </a:cubicBezTo>
                  <a:cubicBezTo>
                    <a:pt x="10260" y="9042"/>
                    <a:pt x="10260" y="11051"/>
                    <a:pt x="10800" y="11553"/>
                  </a:cubicBezTo>
                  <a:cubicBezTo>
                    <a:pt x="11340" y="11553"/>
                    <a:pt x="11880" y="11051"/>
                    <a:pt x="12420" y="11051"/>
                  </a:cubicBezTo>
                  <a:cubicBezTo>
                    <a:pt x="13500" y="11051"/>
                    <a:pt x="14580" y="11553"/>
                    <a:pt x="15120" y="12558"/>
                  </a:cubicBezTo>
                  <a:cubicBezTo>
                    <a:pt x="15660" y="13563"/>
                    <a:pt x="15660" y="14567"/>
                    <a:pt x="14580" y="15572"/>
                  </a:cubicBezTo>
                  <a:cubicBezTo>
                    <a:pt x="14580" y="16577"/>
                    <a:pt x="14580" y="17079"/>
                    <a:pt x="16200" y="18586"/>
                  </a:cubicBezTo>
                  <a:cubicBezTo>
                    <a:pt x="16740" y="19591"/>
                    <a:pt x="17280" y="20595"/>
                    <a:pt x="17820" y="21600"/>
                  </a:cubicBezTo>
                  <a:cubicBezTo>
                    <a:pt x="17820" y="21098"/>
                    <a:pt x="17820" y="21098"/>
                    <a:pt x="17820" y="21098"/>
                  </a:cubicBezTo>
                  <a:cubicBezTo>
                    <a:pt x="17280" y="18586"/>
                    <a:pt x="18360" y="18084"/>
                    <a:pt x="19980" y="17079"/>
                  </a:cubicBezTo>
                  <a:cubicBezTo>
                    <a:pt x="19980" y="17079"/>
                    <a:pt x="20520" y="17079"/>
                    <a:pt x="21060" y="16577"/>
                  </a:cubicBezTo>
                  <a:cubicBezTo>
                    <a:pt x="21600" y="16074"/>
                    <a:pt x="21600" y="15572"/>
                    <a:pt x="19980" y="13060"/>
                  </a:cubicBezTo>
                  <a:cubicBezTo>
                    <a:pt x="19980" y="12056"/>
                    <a:pt x="19440" y="11553"/>
                    <a:pt x="18900" y="11051"/>
                  </a:cubicBezTo>
                  <a:cubicBezTo>
                    <a:pt x="18360" y="10047"/>
                    <a:pt x="17280" y="9544"/>
                    <a:pt x="15660" y="9042"/>
                  </a:cubicBezTo>
                  <a:cubicBezTo>
                    <a:pt x="14040" y="8540"/>
                    <a:pt x="11880" y="8037"/>
                    <a:pt x="11880" y="6028"/>
                  </a:cubicBezTo>
                  <a:cubicBezTo>
                    <a:pt x="11880" y="5023"/>
                    <a:pt x="11340" y="4521"/>
                    <a:pt x="10260" y="3516"/>
                  </a:cubicBezTo>
                  <a:cubicBezTo>
                    <a:pt x="9180" y="3014"/>
                    <a:pt x="8100" y="2009"/>
                    <a:pt x="8100" y="1005"/>
                  </a:cubicBezTo>
                  <a:cubicBezTo>
                    <a:pt x="7560" y="1005"/>
                    <a:pt x="5940" y="0"/>
                    <a:pt x="3780" y="0"/>
                  </a:cubicBezTo>
                  <a:cubicBezTo>
                    <a:pt x="2700" y="0"/>
                    <a:pt x="1620" y="0"/>
                    <a:pt x="1080" y="502"/>
                  </a:cubicBezTo>
                  <a:cubicBezTo>
                    <a:pt x="540" y="502"/>
                    <a:pt x="540" y="1005"/>
                    <a:pt x="0" y="1005"/>
                  </a:cubicBezTo>
                  <a:cubicBezTo>
                    <a:pt x="0" y="1005"/>
                    <a:pt x="540" y="1005"/>
                    <a:pt x="540" y="1005"/>
                  </a:cubicBezTo>
                  <a:cubicBezTo>
                    <a:pt x="540" y="1507"/>
                    <a:pt x="1080" y="2009"/>
                    <a:pt x="2160" y="15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4" name="Shape 8964"/>
            <p:cNvSpPr/>
            <p:nvPr/>
          </p:nvSpPr>
          <p:spPr>
            <a:xfrm>
              <a:off x="1071532" y="1111351"/>
              <a:ext cx="20677" cy="29779"/>
            </a:xfrm>
            <a:custGeom>
              <a:avLst/>
              <a:gdLst/>
              <a:ahLst/>
              <a:cxnLst>
                <a:cxn ang="0">
                  <a:pos x="wd2" y="hd2"/>
                </a:cxn>
                <a:cxn ang="5400000">
                  <a:pos x="wd2" y="hd2"/>
                </a:cxn>
                <a:cxn ang="10800000">
                  <a:pos x="wd2" y="hd2"/>
                </a:cxn>
                <a:cxn ang="16200000">
                  <a:pos x="wd2" y="hd2"/>
                </a:cxn>
              </a:cxnLst>
              <a:rect l="0" t="0" r="r" b="b"/>
              <a:pathLst>
                <a:path w="20997" h="21600" fill="norm" stroke="1" extrusionOk="0">
                  <a:moveTo>
                    <a:pt x="18940" y="10800"/>
                  </a:moveTo>
                  <a:cubicBezTo>
                    <a:pt x="17911" y="10800"/>
                    <a:pt x="17911" y="10800"/>
                    <a:pt x="17911" y="10800"/>
                  </a:cubicBezTo>
                  <a:cubicBezTo>
                    <a:pt x="16883" y="10080"/>
                    <a:pt x="16883" y="10080"/>
                    <a:pt x="16883" y="10080"/>
                  </a:cubicBezTo>
                  <a:cubicBezTo>
                    <a:pt x="15854" y="9360"/>
                    <a:pt x="16883" y="8640"/>
                    <a:pt x="16883" y="7920"/>
                  </a:cubicBezTo>
                  <a:cubicBezTo>
                    <a:pt x="16883" y="7920"/>
                    <a:pt x="15854" y="7200"/>
                    <a:pt x="14826" y="5760"/>
                  </a:cubicBezTo>
                  <a:cubicBezTo>
                    <a:pt x="10711" y="2880"/>
                    <a:pt x="4540" y="0"/>
                    <a:pt x="1454" y="0"/>
                  </a:cubicBezTo>
                  <a:cubicBezTo>
                    <a:pt x="1454" y="0"/>
                    <a:pt x="426" y="720"/>
                    <a:pt x="426" y="2160"/>
                  </a:cubicBezTo>
                  <a:cubicBezTo>
                    <a:pt x="-603" y="5040"/>
                    <a:pt x="426" y="7920"/>
                    <a:pt x="1454" y="8640"/>
                  </a:cubicBezTo>
                  <a:cubicBezTo>
                    <a:pt x="1454" y="8640"/>
                    <a:pt x="2483" y="7920"/>
                    <a:pt x="2483" y="7920"/>
                  </a:cubicBezTo>
                  <a:cubicBezTo>
                    <a:pt x="5568" y="7920"/>
                    <a:pt x="5568" y="7920"/>
                    <a:pt x="5568" y="7200"/>
                  </a:cubicBezTo>
                  <a:cubicBezTo>
                    <a:pt x="6597" y="5760"/>
                    <a:pt x="7626" y="5760"/>
                    <a:pt x="8654" y="5760"/>
                  </a:cubicBezTo>
                  <a:cubicBezTo>
                    <a:pt x="9683" y="5760"/>
                    <a:pt x="10711" y="6480"/>
                    <a:pt x="10711" y="7200"/>
                  </a:cubicBezTo>
                  <a:cubicBezTo>
                    <a:pt x="11740" y="8640"/>
                    <a:pt x="13797" y="12960"/>
                    <a:pt x="10711" y="15120"/>
                  </a:cubicBezTo>
                  <a:cubicBezTo>
                    <a:pt x="8654" y="15840"/>
                    <a:pt x="8654" y="18000"/>
                    <a:pt x="9683" y="19440"/>
                  </a:cubicBezTo>
                  <a:cubicBezTo>
                    <a:pt x="9683" y="20880"/>
                    <a:pt x="10711" y="20880"/>
                    <a:pt x="10711" y="21600"/>
                  </a:cubicBezTo>
                  <a:cubicBezTo>
                    <a:pt x="11740" y="21600"/>
                    <a:pt x="11740" y="21600"/>
                    <a:pt x="11740" y="21600"/>
                  </a:cubicBezTo>
                  <a:cubicBezTo>
                    <a:pt x="11740" y="21600"/>
                    <a:pt x="12768" y="20880"/>
                    <a:pt x="14826" y="19440"/>
                  </a:cubicBezTo>
                  <a:cubicBezTo>
                    <a:pt x="17911" y="16560"/>
                    <a:pt x="20997" y="12240"/>
                    <a:pt x="20997" y="10800"/>
                  </a:cubicBezTo>
                  <a:cubicBezTo>
                    <a:pt x="20997" y="10800"/>
                    <a:pt x="20997" y="10800"/>
                    <a:pt x="20997" y="10800"/>
                  </a:cubicBezTo>
                  <a:cubicBezTo>
                    <a:pt x="19968" y="10800"/>
                    <a:pt x="19968" y="10800"/>
                    <a:pt x="1894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5" name="Shape 8965"/>
            <p:cNvSpPr/>
            <p:nvPr/>
          </p:nvSpPr>
          <p:spPr>
            <a:xfrm>
              <a:off x="601140" y="1137938"/>
              <a:ext cx="21005" cy="39350"/>
            </a:xfrm>
            <a:custGeom>
              <a:avLst/>
              <a:gdLst/>
              <a:ahLst/>
              <a:cxnLst>
                <a:cxn ang="0">
                  <a:pos x="wd2" y="hd2"/>
                </a:cxn>
                <a:cxn ang="5400000">
                  <a:pos x="wd2" y="hd2"/>
                </a:cxn>
                <a:cxn ang="10800000">
                  <a:pos x="wd2" y="hd2"/>
                </a:cxn>
                <a:cxn ang="16200000">
                  <a:pos x="wd2" y="hd2"/>
                </a:cxn>
              </a:cxnLst>
              <a:rect l="0" t="0" r="r" b="b"/>
              <a:pathLst>
                <a:path w="21330" h="21600" fill="norm" stroke="1" extrusionOk="0">
                  <a:moveTo>
                    <a:pt x="4050" y="0"/>
                  </a:moveTo>
                  <a:cubicBezTo>
                    <a:pt x="2970" y="0"/>
                    <a:pt x="2970" y="1108"/>
                    <a:pt x="2970" y="2215"/>
                  </a:cubicBezTo>
                  <a:cubicBezTo>
                    <a:pt x="1890" y="2769"/>
                    <a:pt x="1890" y="3877"/>
                    <a:pt x="810" y="4985"/>
                  </a:cubicBezTo>
                  <a:cubicBezTo>
                    <a:pt x="-270" y="7200"/>
                    <a:pt x="-270" y="9415"/>
                    <a:pt x="810" y="12738"/>
                  </a:cubicBezTo>
                  <a:cubicBezTo>
                    <a:pt x="810" y="13292"/>
                    <a:pt x="810" y="13846"/>
                    <a:pt x="810" y="14400"/>
                  </a:cubicBezTo>
                  <a:cubicBezTo>
                    <a:pt x="810" y="17169"/>
                    <a:pt x="1890" y="19938"/>
                    <a:pt x="5130" y="21046"/>
                  </a:cubicBezTo>
                  <a:cubicBezTo>
                    <a:pt x="6210" y="21600"/>
                    <a:pt x="7290" y="21600"/>
                    <a:pt x="8370" y="21600"/>
                  </a:cubicBezTo>
                  <a:cubicBezTo>
                    <a:pt x="12690" y="21600"/>
                    <a:pt x="20250" y="17169"/>
                    <a:pt x="21330" y="13292"/>
                  </a:cubicBezTo>
                  <a:cubicBezTo>
                    <a:pt x="21330" y="8862"/>
                    <a:pt x="7290" y="1108"/>
                    <a:pt x="405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6" name="Shape 8966"/>
            <p:cNvSpPr/>
            <p:nvPr/>
          </p:nvSpPr>
          <p:spPr>
            <a:xfrm>
              <a:off x="219079" y="533874"/>
              <a:ext cx="461558" cy="2126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27" y="13435"/>
                  </a:moveTo>
                  <a:cubicBezTo>
                    <a:pt x="1665" y="13022"/>
                    <a:pt x="2046" y="12505"/>
                    <a:pt x="2426" y="12505"/>
                  </a:cubicBezTo>
                  <a:cubicBezTo>
                    <a:pt x="2474" y="12505"/>
                    <a:pt x="2569" y="12609"/>
                    <a:pt x="2617" y="12609"/>
                  </a:cubicBezTo>
                  <a:cubicBezTo>
                    <a:pt x="2759" y="12712"/>
                    <a:pt x="2902" y="12712"/>
                    <a:pt x="2997" y="12712"/>
                  </a:cubicBezTo>
                  <a:cubicBezTo>
                    <a:pt x="3093" y="12712"/>
                    <a:pt x="3093" y="12712"/>
                    <a:pt x="3093" y="12712"/>
                  </a:cubicBezTo>
                  <a:cubicBezTo>
                    <a:pt x="3235" y="12712"/>
                    <a:pt x="3378" y="12712"/>
                    <a:pt x="3521" y="13022"/>
                  </a:cubicBezTo>
                  <a:cubicBezTo>
                    <a:pt x="3616" y="13435"/>
                    <a:pt x="3616" y="13849"/>
                    <a:pt x="3568" y="14262"/>
                  </a:cubicBezTo>
                  <a:cubicBezTo>
                    <a:pt x="3568" y="14469"/>
                    <a:pt x="3568" y="14676"/>
                    <a:pt x="3568" y="14779"/>
                  </a:cubicBezTo>
                  <a:cubicBezTo>
                    <a:pt x="3616" y="14882"/>
                    <a:pt x="3616" y="15089"/>
                    <a:pt x="3568" y="15192"/>
                  </a:cubicBezTo>
                  <a:cubicBezTo>
                    <a:pt x="3521" y="15296"/>
                    <a:pt x="3378" y="15399"/>
                    <a:pt x="3188" y="15399"/>
                  </a:cubicBezTo>
                  <a:cubicBezTo>
                    <a:pt x="3093" y="15399"/>
                    <a:pt x="3045" y="15399"/>
                    <a:pt x="2950" y="15399"/>
                  </a:cubicBezTo>
                  <a:cubicBezTo>
                    <a:pt x="2950" y="15399"/>
                    <a:pt x="2902" y="15399"/>
                    <a:pt x="2902" y="15399"/>
                  </a:cubicBezTo>
                  <a:cubicBezTo>
                    <a:pt x="2664" y="15399"/>
                    <a:pt x="2474" y="15502"/>
                    <a:pt x="2379" y="15606"/>
                  </a:cubicBezTo>
                  <a:cubicBezTo>
                    <a:pt x="2426" y="15709"/>
                    <a:pt x="2426" y="15709"/>
                    <a:pt x="2426" y="15709"/>
                  </a:cubicBezTo>
                  <a:cubicBezTo>
                    <a:pt x="2474" y="16019"/>
                    <a:pt x="2522" y="16329"/>
                    <a:pt x="2474" y="16536"/>
                  </a:cubicBezTo>
                  <a:cubicBezTo>
                    <a:pt x="2426" y="16743"/>
                    <a:pt x="2331" y="16743"/>
                    <a:pt x="2189" y="16536"/>
                  </a:cubicBezTo>
                  <a:cubicBezTo>
                    <a:pt x="2093" y="16433"/>
                    <a:pt x="1998" y="16433"/>
                    <a:pt x="1998" y="16536"/>
                  </a:cubicBezTo>
                  <a:cubicBezTo>
                    <a:pt x="1998" y="16536"/>
                    <a:pt x="1998" y="16536"/>
                    <a:pt x="1998" y="16536"/>
                  </a:cubicBezTo>
                  <a:cubicBezTo>
                    <a:pt x="2189" y="16536"/>
                    <a:pt x="2474" y="17053"/>
                    <a:pt x="2474" y="17466"/>
                  </a:cubicBezTo>
                  <a:cubicBezTo>
                    <a:pt x="2474" y="17983"/>
                    <a:pt x="2522" y="18189"/>
                    <a:pt x="2522" y="18189"/>
                  </a:cubicBezTo>
                  <a:cubicBezTo>
                    <a:pt x="2522" y="18189"/>
                    <a:pt x="2569" y="18189"/>
                    <a:pt x="2569" y="18189"/>
                  </a:cubicBezTo>
                  <a:cubicBezTo>
                    <a:pt x="2664" y="18189"/>
                    <a:pt x="2712" y="18293"/>
                    <a:pt x="2759" y="18500"/>
                  </a:cubicBezTo>
                  <a:cubicBezTo>
                    <a:pt x="2807" y="18603"/>
                    <a:pt x="2855" y="18706"/>
                    <a:pt x="2902" y="18706"/>
                  </a:cubicBezTo>
                  <a:cubicBezTo>
                    <a:pt x="2950" y="18706"/>
                    <a:pt x="2950" y="18706"/>
                    <a:pt x="2997" y="18706"/>
                  </a:cubicBezTo>
                  <a:cubicBezTo>
                    <a:pt x="3140" y="18706"/>
                    <a:pt x="3283" y="18810"/>
                    <a:pt x="3330" y="19016"/>
                  </a:cubicBezTo>
                  <a:cubicBezTo>
                    <a:pt x="3330" y="19120"/>
                    <a:pt x="3378" y="19326"/>
                    <a:pt x="3235" y="19636"/>
                  </a:cubicBezTo>
                  <a:cubicBezTo>
                    <a:pt x="3235" y="19636"/>
                    <a:pt x="3188" y="19843"/>
                    <a:pt x="3235" y="19946"/>
                  </a:cubicBezTo>
                  <a:cubicBezTo>
                    <a:pt x="3235" y="20153"/>
                    <a:pt x="3235" y="20360"/>
                    <a:pt x="3283" y="20463"/>
                  </a:cubicBezTo>
                  <a:cubicBezTo>
                    <a:pt x="3283" y="20360"/>
                    <a:pt x="3283" y="20153"/>
                    <a:pt x="3330" y="20050"/>
                  </a:cubicBezTo>
                  <a:cubicBezTo>
                    <a:pt x="3330" y="20050"/>
                    <a:pt x="3330" y="20050"/>
                    <a:pt x="3330" y="20050"/>
                  </a:cubicBezTo>
                  <a:cubicBezTo>
                    <a:pt x="3330" y="19946"/>
                    <a:pt x="3330" y="19946"/>
                    <a:pt x="3283" y="19946"/>
                  </a:cubicBezTo>
                  <a:cubicBezTo>
                    <a:pt x="3283" y="19946"/>
                    <a:pt x="3283" y="19946"/>
                    <a:pt x="3283" y="19843"/>
                  </a:cubicBezTo>
                  <a:cubicBezTo>
                    <a:pt x="3283" y="19843"/>
                    <a:pt x="3283" y="19843"/>
                    <a:pt x="3330" y="19843"/>
                  </a:cubicBezTo>
                  <a:cubicBezTo>
                    <a:pt x="3330" y="19843"/>
                    <a:pt x="3330" y="19740"/>
                    <a:pt x="3330" y="19740"/>
                  </a:cubicBezTo>
                  <a:cubicBezTo>
                    <a:pt x="3330" y="19740"/>
                    <a:pt x="3330" y="19740"/>
                    <a:pt x="3330" y="19740"/>
                  </a:cubicBezTo>
                  <a:cubicBezTo>
                    <a:pt x="3330" y="19636"/>
                    <a:pt x="3330" y="19636"/>
                    <a:pt x="3330" y="19636"/>
                  </a:cubicBezTo>
                  <a:cubicBezTo>
                    <a:pt x="3426" y="19326"/>
                    <a:pt x="3711" y="19223"/>
                    <a:pt x="3949" y="19223"/>
                  </a:cubicBezTo>
                  <a:cubicBezTo>
                    <a:pt x="4187" y="19223"/>
                    <a:pt x="4520" y="19946"/>
                    <a:pt x="4710" y="20463"/>
                  </a:cubicBezTo>
                  <a:cubicBezTo>
                    <a:pt x="4758" y="20670"/>
                    <a:pt x="4853" y="20670"/>
                    <a:pt x="4900" y="20567"/>
                  </a:cubicBezTo>
                  <a:cubicBezTo>
                    <a:pt x="4996" y="15399"/>
                    <a:pt x="4996" y="15399"/>
                    <a:pt x="4996" y="15399"/>
                  </a:cubicBezTo>
                  <a:cubicBezTo>
                    <a:pt x="6375" y="14572"/>
                    <a:pt x="6375" y="14572"/>
                    <a:pt x="6375" y="14572"/>
                  </a:cubicBezTo>
                  <a:cubicBezTo>
                    <a:pt x="6375" y="14572"/>
                    <a:pt x="6375" y="14572"/>
                    <a:pt x="6375" y="14469"/>
                  </a:cubicBezTo>
                  <a:cubicBezTo>
                    <a:pt x="6470" y="14159"/>
                    <a:pt x="6613" y="14159"/>
                    <a:pt x="6661" y="14159"/>
                  </a:cubicBezTo>
                  <a:cubicBezTo>
                    <a:pt x="6756" y="14159"/>
                    <a:pt x="6851" y="14262"/>
                    <a:pt x="6946" y="14366"/>
                  </a:cubicBezTo>
                  <a:cubicBezTo>
                    <a:pt x="6946" y="14159"/>
                    <a:pt x="7041" y="13849"/>
                    <a:pt x="7184" y="13849"/>
                  </a:cubicBezTo>
                  <a:cubicBezTo>
                    <a:pt x="7184" y="13849"/>
                    <a:pt x="7184" y="13849"/>
                    <a:pt x="7184" y="13849"/>
                  </a:cubicBezTo>
                  <a:cubicBezTo>
                    <a:pt x="7279" y="13849"/>
                    <a:pt x="7327" y="13952"/>
                    <a:pt x="7327" y="14056"/>
                  </a:cubicBezTo>
                  <a:cubicBezTo>
                    <a:pt x="7374" y="14159"/>
                    <a:pt x="7374" y="14366"/>
                    <a:pt x="7374" y="14469"/>
                  </a:cubicBezTo>
                  <a:cubicBezTo>
                    <a:pt x="7374" y="14572"/>
                    <a:pt x="7374" y="14572"/>
                    <a:pt x="7374" y="14572"/>
                  </a:cubicBezTo>
                  <a:cubicBezTo>
                    <a:pt x="7422" y="14572"/>
                    <a:pt x="7470" y="14676"/>
                    <a:pt x="7517" y="14882"/>
                  </a:cubicBezTo>
                  <a:cubicBezTo>
                    <a:pt x="7612" y="15192"/>
                    <a:pt x="7755" y="15709"/>
                    <a:pt x="7707" y="16226"/>
                  </a:cubicBezTo>
                  <a:cubicBezTo>
                    <a:pt x="7707" y="16226"/>
                    <a:pt x="7707" y="16226"/>
                    <a:pt x="7707" y="16226"/>
                  </a:cubicBezTo>
                  <a:cubicBezTo>
                    <a:pt x="7755" y="16329"/>
                    <a:pt x="7755" y="16329"/>
                    <a:pt x="7755" y="16329"/>
                  </a:cubicBezTo>
                  <a:cubicBezTo>
                    <a:pt x="7755" y="16329"/>
                    <a:pt x="7803" y="16433"/>
                    <a:pt x="7803" y="16433"/>
                  </a:cubicBezTo>
                  <a:cubicBezTo>
                    <a:pt x="7803" y="16433"/>
                    <a:pt x="7850" y="16433"/>
                    <a:pt x="7850" y="16536"/>
                  </a:cubicBezTo>
                  <a:cubicBezTo>
                    <a:pt x="7850" y="16536"/>
                    <a:pt x="7898" y="16536"/>
                    <a:pt x="7898" y="16639"/>
                  </a:cubicBezTo>
                  <a:cubicBezTo>
                    <a:pt x="7898" y="16639"/>
                    <a:pt x="7945" y="16639"/>
                    <a:pt x="7945" y="16743"/>
                  </a:cubicBezTo>
                  <a:cubicBezTo>
                    <a:pt x="7945" y="16743"/>
                    <a:pt x="7993" y="16743"/>
                    <a:pt x="7993" y="16846"/>
                  </a:cubicBezTo>
                  <a:cubicBezTo>
                    <a:pt x="7993" y="16846"/>
                    <a:pt x="8041" y="16846"/>
                    <a:pt x="8041" y="16949"/>
                  </a:cubicBezTo>
                  <a:cubicBezTo>
                    <a:pt x="8041" y="16949"/>
                    <a:pt x="8088" y="17053"/>
                    <a:pt x="8088" y="17053"/>
                  </a:cubicBezTo>
                  <a:cubicBezTo>
                    <a:pt x="8088" y="17053"/>
                    <a:pt x="8088" y="17156"/>
                    <a:pt x="8136" y="17156"/>
                  </a:cubicBezTo>
                  <a:cubicBezTo>
                    <a:pt x="8136" y="17156"/>
                    <a:pt x="8136" y="17259"/>
                    <a:pt x="8183" y="17259"/>
                  </a:cubicBezTo>
                  <a:cubicBezTo>
                    <a:pt x="8183" y="17259"/>
                    <a:pt x="8183" y="17363"/>
                    <a:pt x="8183" y="17363"/>
                  </a:cubicBezTo>
                  <a:cubicBezTo>
                    <a:pt x="8231" y="17363"/>
                    <a:pt x="8231" y="17466"/>
                    <a:pt x="8231" y="17466"/>
                  </a:cubicBezTo>
                  <a:cubicBezTo>
                    <a:pt x="8231" y="17466"/>
                    <a:pt x="8278" y="17466"/>
                    <a:pt x="8278" y="17569"/>
                  </a:cubicBezTo>
                  <a:cubicBezTo>
                    <a:pt x="8278" y="17569"/>
                    <a:pt x="8278" y="17673"/>
                    <a:pt x="8326" y="17673"/>
                  </a:cubicBezTo>
                  <a:cubicBezTo>
                    <a:pt x="8326" y="17673"/>
                    <a:pt x="8326" y="17673"/>
                    <a:pt x="8326" y="17673"/>
                  </a:cubicBezTo>
                  <a:cubicBezTo>
                    <a:pt x="8421" y="17673"/>
                    <a:pt x="8516" y="17569"/>
                    <a:pt x="8611" y="17569"/>
                  </a:cubicBezTo>
                  <a:cubicBezTo>
                    <a:pt x="8659" y="17569"/>
                    <a:pt x="8707" y="17569"/>
                    <a:pt x="8754" y="17466"/>
                  </a:cubicBezTo>
                  <a:cubicBezTo>
                    <a:pt x="8754" y="17466"/>
                    <a:pt x="8754" y="17466"/>
                    <a:pt x="8802" y="17466"/>
                  </a:cubicBezTo>
                  <a:cubicBezTo>
                    <a:pt x="8802" y="17466"/>
                    <a:pt x="8849" y="17466"/>
                    <a:pt x="8849" y="17466"/>
                  </a:cubicBezTo>
                  <a:cubicBezTo>
                    <a:pt x="8849" y="17466"/>
                    <a:pt x="8897" y="17466"/>
                    <a:pt x="8897" y="17466"/>
                  </a:cubicBezTo>
                  <a:cubicBezTo>
                    <a:pt x="8897" y="17466"/>
                    <a:pt x="8897" y="17466"/>
                    <a:pt x="8897" y="17466"/>
                  </a:cubicBezTo>
                  <a:cubicBezTo>
                    <a:pt x="8897" y="17466"/>
                    <a:pt x="8944" y="17466"/>
                    <a:pt x="8944" y="17466"/>
                  </a:cubicBezTo>
                  <a:cubicBezTo>
                    <a:pt x="8992" y="17569"/>
                    <a:pt x="9325" y="17569"/>
                    <a:pt x="9991" y="17569"/>
                  </a:cubicBezTo>
                  <a:cubicBezTo>
                    <a:pt x="10134" y="17569"/>
                    <a:pt x="10229" y="17776"/>
                    <a:pt x="10277" y="17983"/>
                  </a:cubicBezTo>
                  <a:cubicBezTo>
                    <a:pt x="10324" y="18086"/>
                    <a:pt x="10419" y="18293"/>
                    <a:pt x="10467" y="18293"/>
                  </a:cubicBezTo>
                  <a:cubicBezTo>
                    <a:pt x="10657" y="18396"/>
                    <a:pt x="10657" y="18913"/>
                    <a:pt x="10657" y="19223"/>
                  </a:cubicBezTo>
                  <a:cubicBezTo>
                    <a:pt x="10657" y="19326"/>
                    <a:pt x="10657" y="19430"/>
                    <a:pt x="10657" y="19533"/>
                  </a:cubicBezTo>
                  <a:cubicBezTo>
                    <a:pt x="10657" y="19740"/>
                    <a:pt x="10705" y="19946"/>
                    <a:pt x="10800" y="20050"/>
                  </a:cubicBezTo>
                  <a:cubicBezTo>
                    <a:pt x="10848" y="20256"/>
                    <a:pt x="10943" y="20567"/>
                    <a:pt x="10943" y="20773"/>
                  </a:cubicBezTo>
                  <a:cubicBezTo>
                    <a:pt x="10943" y="20877"/>
                    <a:pt x="11181" y="20773"/>
                    <a:pt x="11323" y="20877"/>
                  </a:cubicBezTo>
                  <a:cubicBezTo>
                    <a:pt x="11371" y="20877"/>
                    <a:pt x="11466" y="20877"/>
                    <a:pt x="11514" y="20980"/>
                  </a:cubicBezTo>
                  <a:cubicBezTo>
                    <a:pt x="11656" y="21083"/>
                    <a:pt x="11847" y="21187"/>
                    <a:pt x="11847" y="21600"/>
                  </a:cubicBezTo>
                  <a:cubicBezTo>
                    <a:pt x="11894" y="21600"/>
                    <a:pt x="11894" y="21497"/>
                    <a:pt x="11894" y="21497"/>
                  </a:cubicBezTo>
                  <a:cubicBezTo>
                    <a:pt x="11942" y="21497"/>
                    <a:pt x="11942" y="21497"/>
                    <a:pt x="11942" y="21393"/>
                  </a:cubicBezTo>
                  <a:cubicBezTo>
                    <a:pt x="11942" y="20980"/>
                    <a:pt x="12275" y="20567"/>
                    <a:pt x="12513" y="20360"/>
                  </a:cubicBezTo>
                  <a:cubicBezTo>
                    <a:pt x="12608" y="20360"/>
                    <a:pt x="12656" y="20256"/>
                    <a:pt x="12656" y="20256"/>
                  </a:cubicBezTo>
                  <a:cubicBezTo>
                    <a:pt x="12703" y="20256"/>
                    <a:pt x="12703" y="20256"/>
                    <a:pt x="12703" y="20256"/>
                  </a:cubicBezTo>
                  <a:cubicBezTo>
                    <a:pt x="12751" y="20256"/>
                    <a:pt x="12751" y="20256"/>
                    <a:pt x="12798" y="20256"/>
                  </a:cubicBezTo>
                  <a:cubicBezTo>
                    <a:pt x="12798" y="20256"/>
                    <a:pt x="12798" y="20256"/>
                    <a:pt x="12798" y="20256"/>
                  </a:cubicBezTo>
                  <a:cubicBezTo>
                    <a:pt x="12798" y="20256"/>
                    <a:pt x="12798" y="20256"/>
                    <a:pt x="12798" y="20256"/>
                  </a:cubicBezTo>
                  <a:cubicBezTo>
                    <a:pt x="12798" y="20256"/>
                    <a:pt x="12846" y="20256"/>
                    <a:pt x="12846" y="20256"/>
                  </a:cubicBezTo>
                  <a:cubicBezTo>
                    <a:pt x="12846" y="20256"/>
                    <a:pt x="12846" y="20153"/>
                    <a:pt x="12846" y="20153"/>
                  </a:cubicBezTo>
                  <a:cubicBezTo>
                    <a:pt x="12846" y="20153"/>
                    <a:pt x="12846" y="20153"/>
                    <a:pt x="12846" y="20050"/>
                  </a:cubicBezTo>
                  <a:cubicBezTo>
                    <a:pt x="12846" y="20050"/>
                    <a:pt x="12846" y="20050"/>
                    <a:pt x="12846" y="20050"/>
                  </a:cubicBezTo>
                  <a:cubicBezTo>
                    <a:pt x="12893" y="20050"/>
                    <a:pt x="12893" y="19946"/>
                    <a:pt x="12893" y="19946"/>
                  </a:cubicBezTo>
                  <a:cubicBezTo>
                    <a:pt x="12893" y="19946"/>
                    <a:pt x="12893" y="19946"/>
                    <a:pt x="12893" y="19946"/>
                  </a:cubicBezTo>
                  <a:cubicBezTo>
                    <a:pt x="12893" y="19843"/>
                    <a:pt x="12893" y="19843"/>
                    <a:pt x="12893" y="19843"/>
                  </a:cubicBezTo>
                  <a:cubicBezTo>
                    <a:pt x="12893" y="19843"/>
                    <a:pt x="12893" y="19843"/>
                    <a:pt x="12893" y="19843"/>
                  </a:cubicBezTo>
                  <a:cubicBezTo>
                    <a:pt x="12941" y="19843"/>
                    <a:pt x="12941" y="19740"/>
                    <a:pt x="12941" y="19740"/>
                  </a:cubicBezTo>
                  <a:cubicBezTo>
                    <a:pt x="12941" y="19740"/>
                    <a:pt x="12941" y="19740"/>
                    <a:pt x="12941" y="19740"/>
                  </a:cubicBezTo>
                  <a:cubicBezTo>
                    <a:pt x="12941" y="19740"/>
                    <a:pt x="12941" y="19740"/>
                    <a:pt x="12941" y="19740"/>
                  </a:cubicBezTo>
                  <a:cubicBezTo>
                    <a:pt x="12941" y="19740"/>
                    <a:pt x="12941" y="19740"/>
                    <a:pt x="12941" y="19740"/>
                  </a:cubicBezTo>
                  <a:cubicBezTo>
                    <a:pt x="12989" y="19740"/>
                    <a:pt x="12989" y="19636"/>
                    <a:pt x="12989" y="19636"/>
                  </a:cubicBezTo>
                  <a:cubicBezTo>
                    <a:pt x="12989" y="19636"/>
                    <a:pt x="12989" y="19636"/>
                    <a:pt x="12989" y="19636"/>
                  </a:cubicBezTo>
                  <a:cubicBezTo>
                    <a:pt x="12989" y="19636"/>
                    <a:pt x="12989" y="19636"/>
                    <a:pt x="12989" y="19636"/>
                  </a:cubicBezTo>
                  <a:cubicBezTo>
                    <a:pt x="13084" y="19533"/>
                    <a:pt x="13274" y="19223"/>
                    <a:pt x="13274" y="19016"/>
                  </a:cubicBezTo>
                  <a:cubicBezTo>
                    <a:pt x="13274" y="18913"/>
                    <a:pt x="13322" y="18603"/>
                    <a:pt x="13655" y="18603"/>
                  </a:cubicBezTo>
                  <a:cubicBezTo>
                    <a:pt x="13797" y="18603"/>
                    <a:pt x="13988" y="18706"/>
                    <a:pt x="14130" y="18810"/>
                  </a:cubicBezTo>
                  <a:cubicBezTo>
                    <a:pt x="14273" y="19016"/>
                    <a:pt x="14368" y="19016"/>
                    <a:pt x="14416" y="19016"/>
                  </a:cubicBezTo>
                  <a:cubicBezTo>
                    <a:pt x="14463" y="19016"/>
                    <a:pt x="14463" y="19016"/>
                    <a:pt x="14463" y="18810"/>
                  </a:cubicBezTo>
                  <a:cubicBezTo>
                    <a:pt x="14511" y="18396"/>
                    <a:pt x="14749" y="18086"/>
                    <a:pt x="14987" y="18086"/>
                  </a:cubicBezTo>
                  <a:cubicBezTo>
                    <a:pt x="15034" y="18086"/>
                    <a:pt x="15130" y="18086"/>
                    <a:pt x="15177" y="18189"/>
                  </a:cubicBezTo>
                  <a:cubicBezTo>
                    <a:pt x="15225" y="18189"/>
                    <a:pt x="15225" y="18189"/>
                    <a:pt x="15225" y="18189"/>
                  </a:cubicBezTo>
                  <a:cubicBezTo>
                    <a:pt x="15320" y="18396"/>
                    <a:pt x="15605" y="18603"/>
                    <a:pt x="15748" y="18603"/>
                  </a:cubicBezTo>
                  <a:cubicBezTo>
                    <a:pt x="15796" y="18603"/>
                    <a:pt x="15796" y="18603"/>
                    <a:pt x="15796" y="18603"/>
                  </a:cubicBezTo>
                  <a:cubicBezTo>
                    <a:pt x="15843" y="18603"/>
                    <a:pt x="15938" y="18500"/>
                    <a:pt x="16129" y="18500"/>
                  </a:cubicBezTo>
                  <a:cubicBezTo>
                    <a:pt x="16509" y="18500"/>
                    <a:pt x="17080" y="18706"/>
                    <a:pt x="17270" y="18810"/>
                  </a:cubicBezTo>
                  <a:cubicBezTo>
                    <a:pt x="17318" y="18810"/>
                    <a:pt x="17366" y="18810"/>
                    <a:pt x="17413" y="18810"/>
                  </a:cubicBezTo>
                  <a:cubicBezTo>
                    <a:pt x="17556" y="18706"/>
                    <a:pt x="17699" y="18810"/>
                    <a:pt x="17794" y="19120"/>
                  </a:cubicBezTo>
                  <a:cubicBezTo>
                    <a:pt x="17889" y="19326"/>
                    <a:pt x="17889" y="19326"/>
                    <a:pt x="17937" y="19326"/>
                  </a:cubicBezTo>
                  <a:cubicBezTo>
                    <a:pt x="17984" y="19326"/>
                    <a:pt x="17984" y="19326"/>
                    <a:pt x="17984" y="19326"/>
                  </a:cubicBezTo>
                  <a:cubicBezTo>
                    <a:pt x="18032" y="19326"/>
                    <a:pt x="18032" y="19326"/>
                    <a:pt x="18079" y="19326"/>
                  </a:cubicBezTo>
                  <a:cubicBezTo>
                    <a:pt x="18079" y="19326"/>
                    <a:pt x="18079" y="19326"/>
                    <a:pt x="18079" y="19326"/>
                  </a:cubicBezTo>
                  <a:cubicBezTo>
                    <a:pt x="18079" y="19326"/>
                    <a:pt x="18079" y="19223"/>
                    <a:pt x="18079" y="19223"/>
                  </a:cubicBezTo>
                  <a:cubicBezTo>
                    <a:pt x="18079" y="18913"/>
                    <a:pt x="18174" y="18706"/>
                    <a:pt x="18270" y="18500"/>
                  </a:cubicBezTo>
                  <a:cubicBezTo>
                    <a:pt x="18317" y="18396"/>
                    <a:pt x="18365" y="18293"/>
                    <a:pt x="18365" y="18189"/>
                  </a:cubicBezTo>
                  <a:cubicBezTo>
                    <a:pt x="18365" y="18189"/>
                    <a:pt x="18317" y="17776"/>
                    <a:pt x="18270" y="17673"/>
                  </a:cubicBezTo>
                  <a:cubicBezTo>
                    <a:pt x="18174" y="17363"/>
                    <a:pt x="18127" y="17156"/>
                    <a:pt x="18127" y="17053"/>
                  </a:cubicBezTo>
                  <a:cubicBezTo>
                    <a:pt x="18127" y="16329"/>
                    <a:pt x="18079" y="16226"/>
                    <a:pt x="18079" y="16226"/>
                  </a:cubicBezTo>
                  <a:cubicBezTo>
                    <a:pt x="18032" y="16122"/>
                    <a:pt x="17984" y="16019"/>
                    <a:pt x="17984" y="15916"/>
                  </a:cubicBezTo>
                  <a:cubicBezTo>
                    <a:pt x="18032" y="15606"/>
                    <a:pt x="18317" y="15296"/>
                    <a:pt x="18412" y="15296"/>
                  </a:cubicBezTo>
                  <a:cubicBezTo>
                    <a:pt x="18507" y="15399"/>
                    <a:pt x="18603" y="15296"/>
                    <a:pt x="18650" y="15192"/>
                  </a:cubicBezTo>
                  <a:cubicBezTo>
                    <a:pt x="18745" y="15192"/>
                    <a:pt x="18793" y="15089"/>
                    <a:pt x="18888" y="15089"/>
                  </a:cubicBezTo>
                  <a:cubicBezTo>
                    <a:pt x="18936" y="15089"/>
                    <a:pt x="18983" y="15192"/>
                    <a:pt x="18983" y="15192"/>
                  </a:cubicBezTo>
                  <a:cubicBezTo>
                    <a:pt x="19031" y="15296"/>
                    <a:pt x="19126" y="15296"/>
                    <a:pt x="19316" y="15296"/>
                  </a:cubicBezTo>
                  <a:cubicBezTo>
                    <a:pt x="19316" y="15296"/>
                    <a:pt x="19269" y="15192"/>
                    <a:pt x="19269" y="15192"/>
                  </a:cubicBezTo>
                  <a:cubicBezTo>
                    <a:pt x="19174" y="14986"/>
                    <a:pt x="19221" y="14572"/>
                    <a:pt x="19411" y="13539"/>
                  </a:cubicBezTo>
                  <a:cubicBezTo>
                    <a:pt x="19459" y="13229"/>
                    <a:pt x="19554" y="12919"/>
                    <a:pt x="19554" y="12712"/>
                  </a:cubicBezTo>
                  <a:cubicBezTo>
                    <a:pt x="19602" y="12402"/>
                    <a:pt x="19649" y="12299"/>
                    <a:pt x="19744" y="12299"/>
                  </a:cubicBezTo>
                  <a:cubicBezTo>
                    <a:pt x="19792" y="12299"/>
                    <a:pt x="19840" y="12402"/>
                    <a:pt x="19887" y="12402"/>
                  </a:cubicBezTo>
                  <a:cubicBezTo>
                    <a:pt x="19935" y="12505"/>
                    <a:pt x="19982" y="12505"/>
                    <a:pt x="20030" y="12609"/>
                  </a:cubicBezTo>
                  <a:cubicBezTo>
                    <a:pt x="20078" y="12609"/>
                    <a:pt x="20173" y="12609"/>
                    <a:pt x="20220" y="12609"/>
                  </a:cubicBezTo>
                  <a:cubicBezTo>
                    <a:pt x="20363" y="12609"/>
                    <a:pt x="20458" y="12609"/>
                    <a:pt x="20553" y="12712"/>
                  </a:cubicBezTo>
                  <a:cubicBezTo>
                    <a:pt x="20553" y="12712"/>
                    <a:pt x="20553" y="12712"/>
                    <a:pt x="20553" y="12712"/>
                  </a:cubicBezTo>
                  <a:cubicBezTo>
                    <a:pt x="20601" y="12712"/>
                    <a:pt x="20601" y="12712"/>
                    <a:pt x="20648" y="12712"/>
                  </a:cubicBezTo>
                  <a:cubicBezTo>
                    <a:pt x="20744" y="12609"/>
                    <a:pt x="20886" y="12505"/>
                    <a:pt x="20934" y="12299"/>
                  </a:cubicBezTo>
                  <a:cubicBezTo>
                    <a:pt x="20934" y="12299"/>
                    <a:pt x="20934" y="12299"/>
                    <a:pt x="20934" y="12195"/>
                  </a:cubicBezTo>
                  <a:cubicBezTo>
                    <a:pt x="20886" y="12092"/>
                    <a:pt x="20839" y="11885"/>
                    <a:pt x="20839" y="11472"/>
                  </a:cubicBezTo>
                  <a:cubicBezTo>
                    <a:pt x="20839" y="10748"/>
                    <a:pt x="21077" y="10438"/>
                    <a:pt x="21267" y="10438"/>
                  </a:cubicBezTo>
                  <a:cubicBezTo>
                    <a:pt x="21410" y="10438"/>
                    <a:pt x="21410" y="10128"/>
                    <a:pt x="21410" y="10025"/>
                  </a:cubicBezTo>
                  <a:cubicBezTo>
                    <a:pt x="21410" y="9922"/>
                    <a:pt x="21410" y="9922"/>
                    <a:pt x="21410" y="9818"/>
                  </a:cubicBezTo>
                  <a:cubicBezTo>
                    <a:pt x="21457" y="9715"/>
                    <a:pt x="21505" y="9611"/>
                    <a:pt x="21505" y="9508"/>
                  </a:cubicBezTo>
                  <a:cubicBezTo>
                    <a:pt x="21552" y="9405"/>
                    <a:pt x="21552" y="9405"/>
                    <a:pt x="21600" y="9301"/>
                  </a:cubicBezTo>
                  <a:cubicBezTo>
                    <a:pt x="21600" y="9301"/>
                    <a:pt x="21600" y="9301"/>
                    <a:pt x="21600" y="9301"/>
                  </a:cubicBezTo>
                  <a:cubicBezTo>
                    <a:pt x="21552" y="9198"/>
                    <a:pt x="21552" y="9198"/>
                    <a:pt x="21552" y="9095"/>
                  </a:cubicBezTo>
                  <a:cubicBezTo>
                    <a:pt x="21552" y="9095"/>
                    <a:pt x="21552" y="9095"/>
                    <a:pt x="21552" y="9095"/>
                  </a:cubicBezTo>
                  <a:cubicBezTo>
                    <a:pt x="21505" y="8991"/>
                    <a:pt x="21505" y="8991"/>
                    <a:pt x="21505" y="8888"/>
                  </a:cubicBezTo>
                  <a:cubicBezTo>
                    <a:pt x="21505" y="8888"/>
                    <a:pt x="21457" y="8888"/>
                    <a:pt x="21457" y="8991"/>
                  </a:cubicBezTo>
                  <a:cubicBezTo>
                    <a:pt x="21362" y="9095"/>
                    <a:pt x="21077" y="9198"/>
                    <a:pt x="20981" y="9198"/>
                  </a:cubicBezTo>
                  <a:cubicBezTo>
                    <a:pt x="20839" y="9198"/>
                    <a:pt x="20601" y="8785"/>
                    <a:pt x="20601" y="8475"/>
                  </a:cubicBezTo>
                  <a:cubicBezTo>
                    <a:pt x="20601" y="8268"/>
                    <a:pt x="20601" y="8268"/>
                    <a:pt x="20601" y="8268"/>
                  </a:cubicBezTo>
                  <a:cubicBezTo>
                    <a:pt x="20458" y="8268"/>
                    <a:pt x="20268" y="8165"/>
                    <a:pt x="20173" y="7544"/>
                  </a:cubicBezTo>
                  <a:cubicBezTo>
                    <a:pt x="20125" y="7234"/>
                    <a:pt x="20030" y="7131"/>
                    <a:pt x="19935" y="7131"/>
                  </a:cubicBezTo>
                  <a:cubicBezTo>
                    <a:pt x="19935" y="7028"/>
                    <a:pt x="19887" y="7028"/>
                    <a:pt x="19840" y="7028"/>
                  </a:cubicBezTo>
                  <a:cubicBezTo>
                    <a:pt x="19840" y="7028"/>
                    <a:pt x="19840" y="7028"/>
                    <a:pt x="19840" y="7028"/>
                  </a:cubicBezTo>
                  <a:cubicBezTo>
                    <a:pt x="19792" y="7028"/>
                    <a:pt x="19602" y="7131"/>
                    <a:pt x="19507" y="7234"/>
                  </a:cubicBezTo>
                  <a:cubicBezTo>
                    <a:pt x="19459" y="7234"/>
                    <a:pt x="19459" y="7338"/>
                    <a:pt x="19411" y="7338"/>
                  </a:cubicBezTo>
                  <a:cubicBezTo>
                    <a:pt x="19269" y="7441"/>
                    <a:pt x="19126" y="7338"/>
                    <a:pt x="18983" y="7234"/>
                  </a:cubicBezTo>
                  <a:cubicBezTo>
                    <a:pt x="18936" y="7234"/>
                    <a:pt x="18888" y="7234"/>
                    <a:pt x="18841" y="7131"/>
                  </a:cubicBezTo>
                  <a:cubicBezTo>
                    <a:pt x="18698" y="7131"/>
                    <a:pt x="18650" y="6924"/>
                    <a:pt x="18555" y="6718"/>
                  </a:cubicBezTo>
                  <a:cubicBezTo>
                    <a:pt x="18555" y="6614"/>
                    <a:pt x="18507" y="6511"/>
                    <a:pt x="18460" y="6511"/>
                  </a:cubicBezTo>
                  <a:cubicBezTo>
                    <a:pt x="18412" y="6511"/>
                    <a:pt x="18365" y="6718"/>
                    <a:pt x="18365" y="6821"/>
                  </a:cubicBezTo>
                  <a:cubicBezTo>
                    <a:pt x="18317" y="7028"/>
                    <a:pt x="18222" y="7234"/>
                    <a:pt x="18127" y="7234"/>
                  </a:cubicBezTo>
                  <a:cubicBezTo>
                    <a:pt x="17984" y="7234"/>
                    <a:pt x="17937" y="6924"/>
                    <a:pt x="17746" y="6201"/>
                  </a:cubicBezTo>
                  <a:cubicBezTo>
                    <a:pt x="17651" y="5788"/>
                    <a:pt x="17556" y="5374"/>
                    <a:pt x="17461" y="5064"/>
                  </a:cubicBezTo>
                  <a:cubicBezTo>
                    <a:pt x="17413" y="4754"/>
                    <a:pt x="17413" y="4754"/>
                    <a:pt x="17413" y="4754"/>
                  </a:cubicBezTo>
                  <a:cubicBezTo>
                    <a:pt x="17175" y="4031"/>
                    <a:pt x="16842" y="2894"/>
                    <a:pt x="16557" y="2687"/>
                  </a:cubicBezTo>
                  <a:cubicBezTo>
                    <a:pt x="16367" y="2480"/>
                    <a:pt x="16271" y="2274"/>
                    <a:pt x="16224" y="2067"/>
                  </a:cubicBezTo>
                  <a:cubicBezTo>
                    <a:pt x="16224" y="1964"/>
                    <a:pt x="16224" y="1757"/>
                    <a:pt x="16271" y="1550"/>
                  </a:cubicBezTo>
                  <a:cubicBezTo>
                    <a:pt x="16271" y="1550"/>
                    <a:pt x="16271" y="1550"/>
                    <a:pt x="16271" y="1550"/>
                  </a:cubicBezTo>
                  <a:cubicBezTo>
                    <a:pt x="16224" y="1550"/>
                    <a:pt x="16129" y="1654"/>
                    <a:pt x="16129" y="1654"/>
                  </a:cubicBezTo>
                  <a:cubicBezTo>
                    <a:pt x="16081" y="1757"/>
                    <a:pt x="16033" y="1757"/>
                    <a:pt x="15986" y="1860"/>
                  </a:cubicBezTo>
                  <a:cubicBezTo>
                    <a:pt x="15843" y="2067"/>
                    <a:pt x="15748" y="2274"/>
                    <a:pt x="15605" y="2274"/>
                  </a:cubicBezTo>
                  <a:cubicBezTo>
                    <a:pt x="15605" y="2274"/>
                    <a:pt x="15558" y="2274"/>
                    <a:pt x="15558" y="2274"/>
                  </a:cubicBezTo>
                  <a:cubicBezTo>
                    <a:pt x="15510" y="2377"/>
                    <a:pt x="15463" y="2480"/>
                    <a:pt x="15415" y="2480"/>
                  </a:cubicBezTo>
                  <a:cubicBezTo>
                    <a:pt x="15272" y="2687"/>
                    <a:pt x="15082" y="2894"/>
                    <a:pt x="14987" y="2790"/>
                  </a:cubicBezTo>
                  <a:cubicBezTo>
                    <a:pt x="14939" y="2790"/>
                    <a:pt x="14892" y="2790"/>
                    <a:pt x="14844" y="2894"/>
                  </a:cubicBezTo>
                  <a:cubicBezTo>
                    <a:pt x="14796" y="2997"/>
                    <a:pt x="14749" y="3100"/>
                    <a:pt x="14654" y="3100"/>
                  </a:cubicBezTo>
                  <a:cubicBezTo>
                    <a:pt x="14606" y="3100"/>
                    <a:pt x="14559" y="2997"/>
                    <a:pt x="14511" y="2997"/>
                  </a:cubicBezTo>
                  <a:cubicBezTo>
                    <a:pt x="14463" y="2894"/>
                    <a:pt x="14463" y="2687"/>
                    <a:pt x="14463" y="2687"/>
                  </a:cubicBezTo>
                  <a:cubicBezTo>
                    <a:pt x="14463" y="2480"/>
                    <a:pt x="14511" y="2377"/>
                    <a:pt x="14606" y="2170"/>
                  </a:cubicBezTo>
                  <a:cubicBezTo>
                    <a:pt x="14511" y="2274"/>
                    <a:pt x="14463" y="2170"/>
                    <a:pt x="14416" y="2067"/>
                  </a:cubicBezTo>
                  <a:cubicBezTo>
                    <a:pt x="14416" y="2067"/>
                    <a:pt x="14368" y="2067"/>
                    <a:pt x="14321" y="1964"/>
                  </a:cubicBezTo>
                  <a:cubicBezTo>
                    <a:pt x="14321" y="2067"/>
                    <a:pt x="14321" y="2067"/>
                    <a:pt x="14321" y="2067"/>
                  </a:cubicBezTo>
                  <a:cubicBezTo>
                    <a:pt x="14273" y="2170"/>
                    <a:pt x="14226" y="2274"/>
                    <a:pt x="14178" y="2274"/>
                  </a:cubicBezTo>
                  <a:cubicBezTo>
                    <a:pt x="14178" y="2274"/>
                    <a:pt x="14178" y="2274"/>
                    <a:pt x="14130" y="2170"/>
                  </a:cubicBezTo>
                  <a:cubicBezTo>
                    <a:pt x="14130" y="2170"/>
                    <a:pt x="14130" y="2170"/>
                    <a:pt x="14130" y="2170"/>
                  </a:cubicBezTo>
                  <a:cubicBezTo>
                    <a:pt x="14130" y="2170"/>
                    <a:pt x="14130" y="2170"/>
                    <a:pt x="14130" y="2170"/>
                  </a:cubicBezTo>
                  <a:cubicBezTo>
                    <a:pt x="14083" y="2170"/>
                    <a:pt x="14083" y="2170"/>
                    <a:pt x="14083" y="2170"/>
                  </a:cubicBezTo>
                  <a:cubicBezTo>
                    <a:pt x="14083" y="2170"/>
                    <a:pt x="14083" y="2170"/>
                    <a:pt x="14083" y="2170"/>
                  </a:cubicBezTo>
                  <a:cubicBezTo>
                    <a:pt x="14035" y="2067"/>
                    <a:pt x="13988" y="1964"/>
                    <a:pt x="13988" y="1860"/>
                  </a:cubicBezTo>
                  <a:cubicBezTo>
                    <a:pt x="13988" y="1757"/>
                    <a:pt x="13988" y="1654"/>
                    <a:pt x="13940" y="1654"/>
                  </a:cubicBezTo>
                  <a:cubicBezTo>
                    <a:pt x="13893" y="1860"/>
                    <a:pt x="13655" y="1964"/>
                    <a:pt x="13512" y="1964"/>
                  </a:cubicBezTo>
                  <a:cubicBezTo>
                    <a:pt x="13512" y="1964"/>
                    <a:pt x="13512" y="1964"/>
                    <a:pt x="13512" y="1964"/>
                  </a:cubicBezTo>
                  <a:cubicBezTo>
                    <a:pt x="13512" y="1964"/>
                    <a:pt x="13512" y="1964"/>
                    <a:pt x="13512" y="1964"/>
                  </a:cubicBezTo>
                  <a:cubicBezTo>
                    <a:pt x="13417" y="1964"/>
                    <a:pt x="13369" y="1964"/>
                    <a:pt x="13322" y="1860"/>
                  </a:cubicBezTo>
                  <a:cubicBezTo>
                    <a:pt x="13226" y="1654"/>
                    <a:pt x="13322" y="1447"/>
                    <a:pt x="13322" y="1344"/>
                  </a:cubicBezTo>
                  <a:cubicBezTo>
                    <a:pt x="13369" y="1240"/>
                    <a:pt x="13369" y="1240"/>
                    <a:pt x="13369" y="1240"/>
                  </a:cubicBezTo>
                  <a:cubicBezTo>
                    <a:pt x="13369" y="1137"/>
                    <a:pt x="13322" y="1033"/>
                    <a:pt x="13322" y="930"/>
                  </a:cubicBezTo>
                  <a:cubicBezTo>
                    <a:pt x="13274" y="827"/>
                    <a:pt x="13274" y="620"/>
                    <a:pt x="13274" y="413"/>
                  </a:cubicBezTo>
                  <a:cubicBezTo>
                    <a:pt x="13274" y="310"/>
                    <a:pt x="13274" y="310"/>
                    <a:pt x="13274" y="310"/>
                  </a:cubicBezTo>
                  <a:cubicBezTo>
                    <a:pt x="13226" y="207"/>
                    <a:pt x="13131" y="103"/>
                    <a:pt x="13084" y="103"/>
                  </a:cubicBezTo>
                  <a:cubicBezTo>
                    <a:pt x="13084" y="103"/>
                    <a:pt x="13036" y="103"/>
                    <a:pt x="13036" y="103"/>
                  </a:cubicBezTo>
                  <a:cubicBezTo>
                    <a:pt x="12893" y="207"/>
                    <a:pt x="12703" y="103"/>
                    <a:pt x="12560" y="0"/>
                  </a:cubicBezTo>
                  <a:cubicBezTo>
                    <a:pt x="12560" y="0"/>
                    <a:pt x="12560" y="0"/>
                    <a:pt x="12465" y="0"/>
                  </a:cubicBezTo>
                  <a:cubicBezTo>
                    <a:pt x="12275" y="0"/>
                    <a:pt x="12037" y="103"/>
                    <a:pt x="12037" y="207"/>
                  </a:cubicBezTo>
                  <a:cubicBezTo>
                    <a:pt x="11989" y="517"/>
                    <a:pt x="11799" y="620"/>
                    <a:pt x="11371" y="827"/>
                  </a:cubicBezTo>
                  <a:cubicBezTo>
                    <a:pt x="11323" y="827"/>
                    <a:pt x="11228" y="930"/>
                    <a:pt x="11181" y="930"/>
                  </a:cubicBezTo>
                  <a:cubicBezTo>
                    <a:pt x="11038" y="1033"/>
                    <a:pt x="10610" y="1137"/>
                    <a:pt x="10419" y="1240"/>
                  </a:cubicBezTo>
                  <a:cubicBezTo>
                    <a:pt x="10324" y="1240"/>
                    <a:pt x="10277" y="1344"/>
                    <a:pt x="10229" y="1344"/>
                  </a:cubicBezTo>
                  <a:cubicBezTo>
                    <a:pt x="10086" y="1447"/>
                    <a:pt x="9991" y="1550"/>
                    <a:pt x="9848" y="1550"/>
                  </a:cubicBezTo>
                  <a:cubicBezTo>
                    <a:pt x="9515" y="1550"/>
                    <a:pt x="9230" y="1757"/>
                    <a:pt x="9087" y="1964"/>
                  </a:cubicBezTo>
                  <a:cubicBezTo>
                    <a:pt x="9087" y="1964"/>
                    <a:pt x="9040" y="1964"/>
                    <a:pt x="8992" y="2067"/>
                  </a:cubicBezTo>
                  <a:cubicBezTo>
                    <a:pt x="8897" y="2067"/>
                    <a:pt x="8849" y="2067"/>
                    <a:pt x="8754" y="2067"/>
                  </a:cubicBezTo>
                  <a:cubicBezTo>
                    <a:pt x="8754" y="2067"/>
                    <a:pt x="8754" y="2067"/>
                    <a:pt x="8754" y="2067"/>
                  </a:cubicBezTo>
                  <a:cubicBezTo>
                    <a:pt x="8754" y="2067"/>
                    <a:pt x="8754" y="2067"/>
                    <a:pt x="8754" y="2067"/>
                  </a:cubicBezTo>
                  <a:cubicBezTo>
                    <a:pt x="8707" y="2067"/>
                    <a:pt x="8659" y="2067"/>
                    <a:pt x="8611" y="2067"/>
                  </a:cubicBezTo>
                  <a:cubicBezTo>
                    <a:pt x="8564" y="2067"/>
                    <a:pt x="8564" y="2067"/>
                    <a:pt x="8564" y="2067"/>
                  </a:cubicBezTo>
                  <a:cubicBezTo>
                    <a:pt x="8516" y="2067"/>
                    <a:pt x="8469" y="2067"/>
                    <a:pt x="8421" y="2067"/>
                  </a:cubicBezTo>
                  <a:cubicBezTo>
                    <a:pt x="8374" y="2170"/>
                    <a:pt x="8278" y="2170"/>
                    <a:pt x="8231" y="2170"/>
                  </a:cubicBezTo>
                  <a:cubicBezTo>
                    <a:pt x="8183" y="2170"/>
                    <a:pt x="8136" y="2170"/>
                    <a:pt x="8136" y="2170"/>
                  </a:cubicBezTo>
                  <a:cubicBezTo>
                    <a:pt x="8088" y="2170"/>
                    <a:pt x="8041" y="2170"/>
                    <a:pt x="7993" y="2170"/>
                  </a:cubicBezTo>
                  <a:cubicBezTo>
                    <a:pt x="7993" y="2274"/>
                    <a:pt x="7993" y="2687"/>
                    <a:pt x="8041" y="2790"/>
                  </a:cubicBezTo>
                  <a:cubicBezTo>
                    <a:pt x="8088" y="2894"/>
                    <a:pt x="8231" y="2997"/>
                    <a:pt x="8278" y="3100"/>
                  </a:cubicBezTo>
                  <a:cubicBezTo>
                    <a:pt x="8421" y="3204"/>
                    <a:pt x="8516" y="3204"/>
                    <a:pt x="8516" y="3411"/>
                  </a:cubicBezTo>
                  <a:cubicBezTo>
                    <a:pt x="8564" y="3514"/>
                    <a:pt x="8564" y="3514"/>
                    <a:pt x="8564" y="3514"/>
                  </a:cubicBezTo>
                  <a:cubicBezTo>
                    <a:pt x="8516" y="3617"/>
                    <a:pt x="8516" y="3617"/>
                    <a:pt x="8516" y="3617"/>
                  </a:cubicBezTo>
                  <a:cubicBezTo>
                    <a:pt x="8469" y="3721"/>
                    <a:pt x="8374" y="3824"/>
                    <a:pt x="8088" y="3824"/>
                  </a:cubicBezTo>
                  <a:cubicBezTo>
                    <a:pt x="7993" y="3824"/>
                    <a:pt x="7945" y="3824"/>
                    <a:pt x="7898" y="3824"/>
                  </a:cubicBezTo>
                  <a:cubicBezTo>
                    <a:pt x="7850" y="3824"/>
                    <a:pt x="7850" y="3927"/>
                    <a:pt x="7850" y="3927"/>
                  </a:cubicBezTo>
                  <a:cubicBezTo>
                    <a:pt x="7803" y="4031"/>
                    <a:pt x="7803" y="4237"/>
                    <a:pt x="7850" y="4444"/>
                  </a:cubicBezTo>
                  <a:cubicBezTo>
                    <a:pt x="7898" y="4547"/>
                    <a:pt x="7898" y="4651"/>
                    <a:pt x="7850" y="4754"/>
                  </a:cubicBezTo>
                  <a:cubicBezTo>
                    <a:pt x="7803" y="5064"/>
                    <a:pt x="7565" y="5271"/>
                    <a:pt x="7470" y="5271"/>
                  </a:cubicBezTo>
                  <a:cubicBezTo>
                    <a:pt x="7470" y="5271"/>
                    <a:pt x="7470" y="5374"/>
                    <a:pt x="7517" y="5374"/>
                  </a:cubicBezTo>
                  <a:cubicBezTo>
                    <a:pt x="7517" y="5478"/>
                    <a:pt x="7565" y="5478"/>
                    <a:pt x="7565" y="5478"/>
                  </a:cubicBezTo>
                  <a:cubicBezTo>
                    <a:pt x="7660" y="5478"/>
                    <a:pt x="7755" y="5581"/>
                    <a:pt x="7850" y="5684"/>
                  </a:cubicBezTo>
                  <a:cubicBezTo>
                    <a:pt x="7898" y="5684"/>
                    <a:pt x="7945" y="5788"/>
                    <a:pt x="7945" y="5788"/>
                  </a:cubicBezTo>
                  <a:cubicBezTo>
                    <a:pt x="8136" y="5788"/>
                    <a:pt x="8183" y="6098"/>
                    <a:pt x="8183" y="6821"/>
                  </a:cubicBezTo>
                  <a:cubicBezTo>
                    <a:pt x="8183" y="7028"/>
                    <a:pt x="8136" y="7441"/>
                    <a:pt x="7755" y="7441"/>
                  </a:cubicBezTo>
                  <a:cubicBezTo>
                    <a:pt x="7612" y="7441"/>
                    <a:pt x="7517" y="7338"/>
                    <a:pt x="7470" y="7234"/>
                  </a:cubicBezTo>
                  <a:cubicBezTo>
                    <a:pt x="7422" y="7131"/>
                    <a:pt x="7374" y="7131"/>
                    <a:pt x="7374" y="7028"/>
                  </a:cubicBezTo>
                  <a:cubicBezTo>
                    <a:pt x="7374" y="7131"/>
                    <a:pt x="7374" y="7131"/>
                    <a:pt x="7327" y="7234"/>
                  </a:cubicBezTo>
                  <a:cubicBezTo>
                    <a:pt x="7327" y="7338"/>
                    <a:pt x="7279" y="7544"/>
                    <a:pt x="7232" y="7648"/>
                  </a:cubicBezTo>
                  <a:cubicBezTo>
                    <a:pt x="7184" y="7648"/>
                    <a:pt x="7184" y="7648"/>
                    <a:pt x="7137" y="7648"/>
                  </a:cubicBezTo>
                  <a:cubicBezTo>
                    <a:pt x="7137" y="7648"/>
                    <a:pt x="7137" y="7648"/>
                    <a:pt x="7089" y="7648"/>
                  </a:cubicBezTo>
                  <a:cubicBezTo>
                    <a:pt x="7041" y="7544"/>
                    <a:pt x="7041" y="7544"/>
                    <a:pt x="6994" y="7441"/>
                  </a:cubicBezTo>
                  <a:cubicBezTo>
                    <a:pt x="6946" y="7338"/>
                    <a:pt x="6946" y="7234"/>
                    <a:pt x="6899" y="7234"/>
                  </a:cubicBezTo>
                  <a:cubicBezTo>
                    <a:pt x="6804" y="7234"/>
                    <a:pt x="6566" y="7234"/>
                    <a:pt x="6470" y="6821"/>
                  </a:cubicBezTo>
                  <a:cubicBezTo>
                    <a:pt x="6470" y="6718"/>
                    <a:pt x="6423" y="6614"/>
                    <a:pt x="6328" y="6614"/>
                  </a:cubicBezTo>
                  <a:cubicBezTo>
                    <a:pt x="6233" y="6614"/>
                    <a:pt x="6137" y="6718"/>
                    <a:pt x="6090" y="6821"/>
                  </a:cubicBezTo>
                  <a:cubicBezTo>
                    <a:pt x="6042" y="6924"/>
                    <a:pt x="5995" y="7028"/>
                    <a:pt x="5900" y="7028"/>
                  </a:cubicBezTo>
                  <a:cubicBezTo>
                    <a:pt x="5804" y="7028"/>
                    <a:pt x="5757" y="6924"/>
                    <a:pt x="5709" y="6821"/>
                  </a:cubicBezTo>
                  <a:cubicBezTo>
                    <a:pt x="5662" y="6718"/>
                    <a:pt x="5662" y="6718"/>
                    <a:pt x="5662" y="6718"/>
                  </a:cubicBezTo>
                  <a:cubicBezTo>
                    <a:pt x="5662" y="6718"/>
                    <a:pt x="5662" y="6718"/>
                    <a:pt x="5614" y="6718"/>
                  </a:cubicBezTo>
                  <a:cubicBezTo>
                    <a:pt x="5471" y="6718"/>
                    <a:pt x="5329" y="6924"/>
                    <a:pt x="5281" y="7028"/>
                  </a:cubicBezTo>
                  <a:cubicBezTo>
                    <a:pt x="5233" y="7234"/>
                    <a:pt x="5138" y="7441"/>
                    <a:pt x="4948" y="7441"/>
                  </a:cubicBezTo>
                  <a:cubicBezTo>
                    <a:pt x="4853" y="7441"/>
                    <a:pt x="4758" y="7338"/>
                    <a:pt x="4663" y="7234"/>
                  </a:cubicBezTo>
                  <a:cubicBezTo>
                    <a:pt x="4567" y="7131"/>
                    <a:pt x="4520" y="7028"/>
                    <a:pt x="4472" y="7028"/>
                  </a:cubicBezTo>
                  <a:cubicBezTo>
                    <a:pt x="4472" y="7028"/>
                    <a:pt x="4472" y="7028"/>
                    <a:pt x="4472" y="7028"/>
                  </a:cubicBezTo>
                  <a:cubicBezTo>
                    <a:pt x="4472" y="7441"/>
                    <a:pt x="4377" y="7441"/>
                    <a:pt x="4377" y="7441"/>
                  </a:cubicBezTo>
                  <a:cubicBezTo>
                    <a:pt x="4330" y="7441"/>
                    <a:pt x="4330" y="7441"/>
                    <a:pt x="4330" y="7441"/>
                  </a:cubicBezTo>
                  <a:cubicBezTo>
                    <a:pt x="4330" y="7441"/>
                    <a:pt x="4282" y="7441"/>
                    <a:pt x="4282" y="7441"/>
                  </a:cubicBezTo>
                  <a:cubicBezTo>
                    <a:pt x="4282" y="7441"/>
                    <a:pt x="4282" y="7441"/>
                    <a:pt x="4282" y="7338"/>
                  </a:cubicBezTo>
                  <a:cubicBezTo>
                    <a:pt x="4282" y="7338"/>
                    <a:pt x="4282" y="7338"/>
                    <a:pt x="4282" y="7338"/>
                  </a:cubicBezTo>
                  <a:cubicBezTo>
                    <a:pt x="4234" y="7338"/>
                    <a:pt x="4234" y="7338"/>
                    <a:pt x="4234" y="7338"/>
                  </a:cubicBezTo>
                  <a:cubicBezTo>
                    <a:pt x="4234" y="7338"/>
                    <a:pt x="4234" y="7338"/>
                    <a:pt x="4234" y="7338"/>
                  </a:cubicBezTo>
                  <a:cubicBezTo>
                    <a:pt x="4234" y="7234"/>
                    <a:pt x="4234" y="7234"/>
                    <a:pt x="4234" y="7234"/>
                  </a:cubicBezTo>
                  <a:cubicBezTo>
                    <a:pt x="4234" y="7234"/>
                    <a:pt x="4234" y="7234"/>
                    <a:pt x="4234" y="7234"/>
                  </a:cubicBezTo>
                  <a:cubicBezTo>
                    <a:pt x="4234" y="7234"/>
                    <a:pt x="4234" y="7234"/>
                    <a:pt x="4234" y="7234"/>
                  </a:cubicBezTo>
                  <a:cubicBezTo>
                    <a:pt x="4187" y="7234"/>
                    <a:pt x="4187" y="7131"/>
                    <a:pt x="4187" y="7131"/>
                  </a:cubicBezTo>
                  <a:cubicBezTo>
                    <a:pt x="4187" y="7131"/>
                    <a:pt x="4187" y="7131"/>
                    <a:pt x="4187" y="7028"/>
                  </a:cubicBezTo>
                  <a:cubicBezTo>
                    <a:pt x="4187" y="7028"/>
                    <a:pt x="4139" y="6924"/>
                    <a:pt x="4139" y="6924"/>
                  </a:cubicBezTo>
                  <a:cubicBezTo>
                    <a:pt x="4139" y="6924"/>
                    <a:pt x="4092" y="6821"/>
                    <a:pt x="4044" y="6718"/>
                  </a:cubicBezTo>
                  <a:cubicBezTo>
                    <a:pt x="3996" y="6614"/>
                    <a:pt x="3854" y="6408"/>
                    <a:pt x="3806" y="6304"/>
                  </a:cubicBezTo>
                  <a:cubicBezTo>
                    <a:pt x="3759" y="6304"/>
                    <a:pt x="3759" y="6304"/>
                    <a:pt x="3759" y="6304"/>
                  </a:cubicBezTo>
                  <a:cubicBezTo>
                    <a:pt x="3711" y="6201"/>
                    <a:pt x="3568" y="6098"/>
                    <a:pt x="3473" y="6098"/>
                  </a:cubicBezTo>
                  <a:cubicBezTo>
                    <a:pt x="3283" y="5994"/>
                    <a:pt x="3140" y="5994"/>
                    <a:pt x="3093" y="5684"/>
                  </a:cubicBezTo>
                  <a:cubicBezTo>
                    <a:pt x="3093" y="5684"/>
                    <a:pt x="3045" y="5684"/>
                    <a:pt x="2997" y="5684"/>
                  </a:cubicBezTo>
                  <a:cubicBezTo>
                    <a:pt x="2950" y="5684"/>
                    <a:pt x="2902" y="5684"/>
                    <a:pt x="2902" y="5788"/>
                  </a:cubicBezTo>
                  <a:cubicBezTo>
                    <a:pt x="2855" y="5994"/>
                    <a:pt x="2759" y="6098"/>
                    <a:pt x="2712" y="6098"/>
                  </a:cubicBezTo>
                  <a:cubicBezTo>
                    <a:pt x="2617" y="6098"/>
                    <a:pt x="2569" y="5994"/>
                    <a:pt x="2522" y="5891"/>
                  </a:cubicBezTo>
                  <a:cubicBezTo>
                    <a:pt x="2522" y="5891"/>
                    <a:pt x="2474" y="5891"/>
                    <a:pt x="2474" y="5891"/>
                  </a:cubicBezTo>
                  <a:cubicBezTo>
                    <a:pt x="2474" y="5891"/>
                    <a:pt x="2474" y="5891"/>
                    <a:pt x="2474" y="5891"/>
                  </a:cubicBezTo>
                  <a:cubicBezTo>
                    <a:pt x="2379" y="5891"/>
                    <a:pt x="2236" y="5994"/>
                    <a:pt x="2189" y="6098"/>
                  </a:cubicBezTo>
                  <a:cubicBezTo>
                    <a:pt x="2141" y="6098"/>
                    <a:pt x="2141" y="6098"/>
                    <a:pt x="2141" y="6098"/>
                  </a:cubicBezTo>
                  <a:cubicBezTo>
                    <a:pt x="2141" y="6098"/>
                    <a:pt x="2093" y="6201"/>
                    <a:pt x="2046" y="6201"/>
                  </a:cubicBezTo>
                  <a:cubicBezTo>
                    <a:pt x="1856" y="6511"/>
                    <a:pt x="1665" y="6718"/>
                    <a:pt x="1522" y="6718"/>
                  </a:cubicBezTo>
                  <a:cubicBezTo>
                    <a:pt x="1522" y="6718"/>
                    <a:pt x="1522" y="6821"/>
                    <a:pt x="1522" y="6821"/>
                  </a:cubicBezTo>
                  <a:cubicBezTo>
                    <a:pt x="1475" y="6924"/>
                    <a:pt x="1475" y="7131"/>
                    <a:pt x="1380" y="7234"/>
                  </a:cubicBezTo>
                  <a:cubicBezTo>
                    <a:pt x="1332" y="7234"/>
                    <a:pt x="1332" y="7234"/>
                    <a:pt x="1285" y="7234"/>
                  </a:cubicBezTo>
                  <a:cubicBezTo>
                    <a:pt x="1237" y="7338"/>
                    <a:pt x="1189" y="7338"/>
                    <a:pt x="1189" y="7338"/>
                  </a:cubicBezTo>
                  <a:cubicBezTo>
                    <a:pt x="1189" y="7441"/>
                    <a:pt x="1189" y="7544"/>
                    <a:pt x="1189" y="7648"/>
                  </a:cubicBezTo>
                  <a:cubicBezTo>
                    <a:pt x="1189" y="7648"/>
                    <a:pt x="1237" y="7751"/>
                    <a:pt x="1237" y="7751"/>
                  </a:cubicBezTo>
                  <a:cubicBezTo>
                    <a:pt x="1237" y="7855"/>
                    <a:pt x="1285" y="8061"/>
                    <a:pt x="1285" y="8165"/>
                  </a:cubicBezTo>
                  <a:cubicBezTo>
                    <a:pt x="1285" y="8268"/>
                    <a:pt x="1237" y="8268"/>
                    <a:pt x="1237" y="8371"/>
                  </a:cubicBezTo>
                  <a:cubicBezTo>
                    <a:pt x="1237" y="8475"/>
                    <a:pt x="1189" y="8578"/>
                    <a:pt x="1094" y="8578"/>
                  </a:cubicBezTo>
                  <a:cubicBezTo>
                    <a:pt x="1047" y="8681"/>
                    <a:pt x="1047" y="8681"/>
                    <a:pt x="999" y="8681"/>
                  </a:cubicBezTo>
                  <a:cubicBezTo>
                    <a:pt x="856" y="8681"/>
                    <a:pt x="809" y="8371"/>
                    <a:pt x="714" y="8165"/>
                  </a:cubicBezTo>
                  <a:cubicBezTo>
                    <a:pt x="666" y="8061"/>
                    <a:pt x="619" y="7855"/>
                    <a:pt x="571" y="7855"/>
                  </a:cubicBezTo>
                  <a:cubicBezTo>
                    <a:pt x="571" y="7751"/>
                    <a:pt x="523" y="7751"/>
                    <a:pt x="523" y="7751"/>
                  </a:cubicBezTo>
                  <a:cubicBezTo>
                    <a:pt x="476" y="7751"/>
                    <a:pt x="428" y="7855"/>
                    <a:pt x="428" y="8061"/>
                  </a:cubicBezTo>
                  <a:cubicBezTo>
                    <a:pt x="428" y="8371"/>
                    <a:pt x="333" y="8475"/>
                    <a:pt x="238" y="8578"/>
                  </a:cubicBezTo>
                  <a:cubicBezTo>
                    <a:pt x="190" y="8681"/>
                    <a:pt x="143" y="8785"/>
                    <a:pt x="143" y="8888"/>
                  </a:cubicBezTo>
                  <a:cubicBezTo>
                    <a:pt x="95" y="8888"/>
                    <a:pt x="95" y="8888"/>
                    <a:pt x="95" y="8888"/>
                  </a:cubicBezTo>
                  <a:cubicBezTo>
                    <a:pt x="143" y="8991"/>
                    <a:pt x="143" y="8991"/>
                    <a:pt x="190" y="8991"/>
                  </a:cubicBezTo>
                  <a:cubicBezTo>
                    <a:pt x="238" y="9095"/>
                    <a:pt x="285" y="9198"/>
                    <a:pt x="285" y="9301"/>
                  </a:cubicBezTo>
                  <a:cubicBezTo>
                    <a:pt x="285" y="9611"/>
                    <a:pt x="190" y="9715"/>
                    <a:pt x="48" y="9922"/>
                  </a:cubicBezTo>
                  <a:cubicBezTo>
                    <a:pt x="48" y="9922"/>
                    <a:pt x="0" y="10232"/>
                    <a:pt x="0" y="10335"/>
                  </a:cubicBezTo>
                  <a:cubicBezTo>
                    <a:pt x="0" y="10335"/>
                    <a:pt x="48" y="10335"/>
                    <a:pt x="48" y="10335"/>
                  </a:cubicBezTo>
                  <a:cubicBezTo>
                    <a:pt x="143" y="10438"/>
                    <a:pt x="333" y="10542"/>
                    <a:pt x="285" y="10955"/>
                  </a:cubicBezTo>
                  <a:cubicBezTo>
                    <a:pt x="285" y="11058"/>
                    <a:pt x="285" y="11162"/>
                    <a:pt x="285" y="11265"/>
                  </a:cubicBezTo>
                  <a:cubicBezTo>
                    <a:pt x="381" y="11265"/>
                    <a:pt x="428" y="11265"/>
                    <a:pt x="523" y="11265"/>
                  </a:cubicBezTo>
                  <a:cubicBezTo>
                    <a:pt x="571" y="11265"/>
                    <a:pt x="571" y="11265"/>
                    <a:pt x="619" y="11265"/>
                  </a:cubicBezTo>
                  <a:cubicBezTo>
                    <a:pt x="619" y="11265"/>
                    <a:pt x="666" y="11265"/>
                    <a:pt x="666" y="11265"/>
                  </a:cubicBezTo>
                  <a:cubicBezTo>
                    <a:pt x="809" y="11265"/>
                    <a:pt x="856" y="11472"/>
                    <a:pt x="952" y="11678"/>
                  </a:cubicBezTo>
                  <a:cubicBezTo>
                    <a:pt x="999" y="11885"/>
                    <a:pt x="1047" y="11989"/>
                    <a:pt x="1094" y="12195"/>
                  </a:cubicBezTo>
                  <a:cubicBezTo>
                    <a:pt x="1237" y="12505"/>
                    <a:pt x="1285" y="12712"/>
                    <a:pt x="1285" y="12919"/>
                  </a:cubicBezTo>
                  <a:cubicBezTo>
                    <a:pt x="1237" y="13125"/>
                    <a:pt x="1189" y="13125"/>
                    <a:pt x="1142" y="13229"/>
                  </a:cubicBezTo>
                  <a:cubicBezTo>
                    <a:pt x="1142" y="13229"/>
                    <a:pt x="1189" y="13332"/>
                    <a:pt x="1237" y="13332"/>
                  </a:cubicBezTo>
                  <a:cubicBezTo>
                    <a:pt x="1285" y="13332"/>
                    <a:pt x="1285" y="13435"/>
                    <a:pt x="1332" y="13435"/>
                  </a:cubicBezTo>
                  <a:cubicBezTo>
                    <a:pt x="1332" y="13435"/>
                    <a:pt x="1332" y="13435"/>
                    <a:pt x="1380" y="13539"/>
                  </a:cubicBezTo>
                  <a:cubicBezTo>
                    <a:pt x="1380" y="13539"/>
                    <a:pt x="1380" y="13539"/>
                    <a:pt x="1380" y="13539"/>
                  </a:cubicBezTo>
                  <a:cubicBezTo>
                    <a:pt x="1380" y="13435"/>
                    <a:pt x="1427" y="13435"/>
                    <a:pt x="1427" y="13435"/>
                  </a:cubicBezTo>
                  <a:close/>
                  <a:moveTo>
                    <a:pt x="14796" y="13642"/>
                  </a:moveTo>
                  <a:cubicBezTo>
                    <a:pt x="14987" y="13229"/>
                    <a:pt x="15415" y="13022"/>
                    <a:pt x="15796" y="13022"/>
                  </a:cubicBezTo>
                  <a:cubicBezTo>
                    <a:pt x="15986" y="13022"/>
                    <a:pt x="16129" y="13022"/>
                    <a:pt x="16271" y="13125"/>
                  </a:cubicBezTo>
                  <a:cubicBezTo>
                    <a:pt x="16509" y="13229"/>
                    <a:pt x="16937" y="13125"/>
                    <a:pt x="17270" y="13022"/>
                  </a:cubicBezTo>
                  <a:cubicBezTo>
                    <a:pt x="17413" y="13022"/>
                    <a:pt x="17556" y="12919"/>
                    <a:pt x="17604" y="13022"/>
                  </a:cubicBezTo>
                  <a:cubicBezTo>
                    <a:pt x="17651" y="13022"/>
                    <a:pt x="17699" y="13125"/>
                    <a:pt x="17699" y="13332"/>
                  </a:cubicBezTo>
                  <a:cubicBezTo>
                    <a:pt x="17699" y="13642"/>
                    <a:pt x="17413" y="13952"/>
                    <a:pt x="17033" y="13952"/>
                  </a:cubicBezTo>
                  <a:cubicBezTo>
                    <a:pt x="16937" y="13952"/>
                    <a:pt x="16795" y="13952"/>
                    <a:pt x="16652" y="13849"/>
                  </a:cubicBezTo>
                  <a:cubicBezTo>
                    <a:pt x="16462" y="13849"/>
                    <a:pt x="16271" y="13849"/>
                    <a:pt x="16081" y="13849"/>
                  </a:cubicBezTo>
                  <a:cubicBezTo>
                    <a:pt x="15653" y="13849"/>
                    <a:pt x="15415" y="13952"/>
                    <a:pt x="15272" y="14366"/>
                  </a:cubicBezTo>
                  <a:cubicBezTo>
                    <a:pt x="15034" y="14779"/>
                    <a:pt x="15082" y="15192"/>
                    <a:pt x="15082" y="15399"/>
                  </a:cubicBezTo>
                  <a:cubicBezTo>
                    <a:pt x="15082" y="15502"/>
                    <a:pt x="15082" y="15812"/>
                    <a:pt x="14939" y="15916"/>
                  </a:cubicBezTo>
                  <a:cubicBezTo>
                    <a:pt x="14892" y="15916"/>
                    <a:pt x="14892" y="15916"/>
                    <a:pt x="14892" y="15916"/>
                  </a:cubicBezTo>
                  <a:cubicBezTo>
                    <a:pt x="14844" y="15916"/>
                    <a:pt x="14749" y="15812"/>
                    <a:pt x="14701" y="15502"/>
                  </a:cubicBezTo>
                  <a:cubicBezTo>
                    <a:pt x="14606" y="14986"/>
                    <a:pt x="14606" y="14056"/>
                    <a:pt x="14796" y="13642"/>
                  </a:cubicBezTo>
                  <a:close/>
                  <a:moveTo>
                    <a:pt x="7184" y="13229"/>
                  </a:moveTo>
                  <a:cubicBezTo>
                    <a:pt x="7232" y="13125"/>
                    <a:pt x="7279" y="13125"/>
                    <a:pt x="7422" y="13125"/>
                  </a:cubicBezTo>
                  <a:cubicBezTo>
                    <a:pt x="7565" y="13125"/>
                    <a:pt x="8041" y="13229"/>
                    <a:pt x="8088" y="13642"/>
                  </a:cubicBezTo>
                  <a:cubicBezTo>
                    <a:pt x="8136" y="13745"/>
                    <a:pt x="8136" y="13849"/>
                    <a:pt x="8088" y="13952"/>
                  </a:cubicBezTo>
                  <a:cubicBezTo>
                    <a:pt x="8041" y="14056"/>
                    <a:pt x="7993" y="14159"/>
                    <a:pt x="7898" y="14159"/>
                  </a:cubicBezTo>
                  <a:cubicBezTo>
                    <a:pt x="7755" y="14159"/>
                    <a:pt x="7232" y="13849"/>
                    <a:pt x="7184" y="13539"/>
                  </a:cubicBezTo>
                  <a:cubicBezTo>
                    <a:pt x="7184" y="13435"/>
                    <a:pt x="7184" y="13332"/>
                    <a:pt x="7184" y="13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7" name="Shape 8967"/>
            <p:cNvSpPr/>
            <p:nvPr/>
          </p:nvSpPr>
          <p:spPr>
            <a:xfrm>
              <a:off x="1251286" y="129746"/>
              <a:ext cx="87654" cy="31036"/>
            </a:xfrm>
            <a:custGeom>
              <a:avLst/>
              <a:gdLst/>
              <a:ahLst/>
              <a:cxnLst>
                <a:cxn ang="0">
                  <a:pos x="wd2" y="hd2"/>
                </a:cxn>
                <a:cxn ang="5400000">
                  <a:pos x="wd2" y="hd2"/>
                </a:cxn>
                <a:cxn ang="10800000">
                  <a:pos x="wd2" y="hd2"/>
                </a:cxn>
                <a:cxn ang="16200000">
                  <a:pos x="wd2" y="hd2"/>
                </a:cxn>
              </a:cxnLst>
              <a:rect l="0" t="0" r="r" b="b"/>
              <a:pathLst>
                <a:path w="21449" h="21011" fill="norm" stroke="1" extrusionOk="0">
                  <a:moveTo>
                    <a:pt x="594" y="15329"/>
                  </a:moveTo>
                  <a:cubicBezTo>
                    <a:pt x="1587" y="17419"/>
                    <a:pt x="2083" y="18813"/>
                    <a:pt x="2580" y="20206"/>
                  </a:cubicBezTo>
                  <a:cubicBezTo>
                    <a:pt x="2580" y="20206"/>
                    <a:pt x="2828" y="20903"/>
                    <a:pt x="2828" y="20903"/>
                  </a:cubicBezTo>
                  <a:cubicBezTo>
                    <a:pt x="2828" y="20903"/>
                    <a:pt x="2828" y="20903"/>
                    <a:pt x="3325" y="20903"/>
                  </a:cubicBezTo>
                  <a:cubicBezTo>
                    <a:pt x="4070" y="20903"/>
                    <a:pt x="5311" y="20206"/>
                    <a:pt x="6056" y="19510"/>
                  </a:cubicBezTo>
                  <a:cubicBezTo>
                    <a:pt x="6552" y="18813"/>
                    <a:pt x="6552" y="18813"/>
                    <a:pt x="6552" y="18813"/>
                  </a:cubicBezTo>
                  <a:cubicBezTo>
                    <a:pt x="7049" y="18116"/>
                    <a:pt x="7546" y="19510"/>
                    <a:pt x="8042" y="20206"/>
                  </a:cubicBezTo>
                  <a:cubicBezTo>
                    <a:pt x="8290" y="20903"/>
                    <a:pt x="8539" y="21600"/>
                    <a:pt x="9035" y="20206"/>
                  </a:cubicBezTo>
                  <a:cubicBezTo>
                    <a:pt x="10028" y="18813"/>
                    <a:pt x="11021" y="18116"/>
                    <a:pt x="11766" y="18116"/>
                  </a:cubicBezTo>
                  <a:cubicBezTo>
                    <a:pt x="12015" y="18116"/>
                    <a:pt x="12511" y="18813"/>
                    <a:pt x="13008" y="18813"/>
                  </a:cubicBezTo>
                  <a:cubicBezTo>
                    <a:pt x="13256" y="18813"/>
                    <a:pt x="13752" y="18813"/>
                    <a:pt x="14249" y="18813"/>
                  </a:cubicBezTo>
                  <a:cubicBezTo>
                    <a:pt x="14497" y="18813"/>
                    <a:pt x="14497" y="18813"/>
                    <a:pt x="14497" y="18813"/>
                  </a:cubicBezTo>
                  <a:cubicBezTo>
                    <a:pt x="14497" y="18116"/>
                    <a:pt x="14249" y="16723"/>
                    <a:pt x="14001" y="15329"/>
                  </a:cubicBezTo>
                  <a:cubicBezTo>
                    <a:pt x="13752" y="13935"/>
                    <a:pt x="13504" y="12542"/>
                    <a:pt x="13504" y="11148"/>
                  </a:cubicBezTo>
                  <a:cubicBezTo>
                    <a:pt x="13504" y="9058"/>
                    <a:pt x="14001" y="8361"/>
                    <a:pt x="14746" y="8361"/>
                  </a:cubicBezTo>
                  <a:cubicBezTo>
                    <a:pt x="15242" y="8361"/>
                    <a:pt x="15739" y="9058"/>
                    <a:pt x="15987" y="10452"/>
                  </a:cubicBezTo>
                  <a:cubicBezTo>
                    <a:pt x="16235" y="11148"/>
                    <a:pt x="16235" y="12542"/>
                    <a:pt x="15987" y="13239"/>
                  </a:cubicBezTo>
                  <a:cubicBezTo>
                    <a:pt x="15739" y="13935"/>
                    <a:pt x="15987" y="13935"/>
                    <a:pt x="15987" y="14632"/>
                  </a:cubicBezTo>
                  <a:cubicBezTo>
                    <a:pt x="16235" y="16723"/>
                    <a:pt x="17477" y="18813"/>
                    <a:pt x="19215" y="18116"/>
                  </a:cubicBezTo>
                  <a:cubicBezTo>
                    <a:pt x="20208" y="18116"/>
                    <a:pt x="20208" y="17419"/>
                    <a:pt x="20208" y="16026"/>
                  </a:cubicBezTo>
                  <a:cubicBezTo>
                    <a:pt x="20208" y="14632"/>
                    <a:pt x="19959" y="12542"/>
                    <a:pt x="20952" y="11845"/>
                  </a:cubicBezTo>
                  <a:cubicBezTo>
                    <a:pt x="21449" y="11148"/>
                    <a:pt x="21449" y="10452"/>
                    <a:pt x="21449" y="10452"/>
                  </a:cubicBezTo>
                  <a:cubicBezTo>
                    <a:pt x="21449" y="10452"/>
                    <a:pt x="21449" y="9755"/>
                    <a:pt x="20208" y="7665"/>
                  </a:cubicBezTo>
                  <a:cubicBezTo>
                    <a:pt x="19215" y="5574"/>
                    <a:pt x="17973" y="5574"/>
                    <a:pt x="16980" y="5574"/>
                  </a:cubicBezTo>
                  <a:cubicBezTo>
                    <a:pt x="15987" y="5574"/>
                    <a:pt x="14994" y="5574"/>
                    <a:pt x="14249" y="4181"/>
                  </a:cubicBezTo>
                  <a:cubicBezTo>
                    <a:pt x="13504" y="3484"/>
                    <a:pt x="12759" y="2787"/>
                    <a:pt x="12263" y="2787"/>
                  </a:cubicBezTo>
                  <a:cubicBezTo>
                    <a:pt x="11021" y="2787"/>
                    <a:pt x="10773" y="4877"/>
                    <a:pt x="10773" y="5574"/>
                  </a:cubicBezTo>
                  <a:cubicBezTo>
                    <a:pt x="10773" y="7665"/>
                    <a:pt x="10277" y="8361"/>
                    <a:pt x="10028" y="8361"/>
                  </a:cubicBezTo>
                  <a:cubicBezTo>
                    <a:pt x="9283" y="8361"/>
                    <a:pt x="8539" y="6968"/>
                    <a:pt x="7297" y="4181"/>
                  </a:cubicBezTo>
                  <a:cubicBezTo>
                    <a:pt x="6552" y="2787"/>
                    <a:pt x="5559" y="697"/>
                    <a:pt x="4815" y="0"/>
                  </a:cubicBezTo>
                  <a:cubicBezTo>
                    <a:pt x="4815" y="0"/>
                    <a:pt x="4815" y="0"/>
                    <a:pt x="4815" y="0"/>
                  </a:cubicBezTo>
                  <a:cubicBezTo>
                    <a:pt x="3573" y="0"/>
                    <a:pt x="594" y="6968"/>
                    <a:pt x="97" y="12542"/>
                  </a:cubicBezTo>
                  <a:cubicBezTo>
                    <a:pt x="-151" y="14632"/>
                    <a:pt x="97" y="15329"/>
                    <a:pt x="594" y="153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8" name="Shape 8968"/>
            <p:cNvSpPr/>
            <p:nvPr/>
          </p:nvSpPr>
          <p:spPr>
            <a:xfrm>
              <a:off x="816763" y="48920"/>
              <a:ext cx="66245" cy="34033"/>
            </a:xfrm>
            <a:custGeom>
              <a:avLst/>
              <a:gdLst/>
              <a:ahLst/>
              <a:cxnLst>
                <a:cxn ang="0">
                  <a:pos x="wd2" y="hd2"/>
                </a:cxn>
                <a:cxn ang="5400000">
                  <a:pos x="wd2" y="hd2"/>
                </a:cxn>
                <a:cxn ang="10800000">
                  <a:pos x="wd2" y="hd2"/>
                </a:cxn>
                <a:cxn ang="16200000">
                  <a:pos x="wd2" y="hd2"/>
                </a:cxn>
              </a:cxnLst>
              <a:rect l="0" t="0" r="r" b="b"/>
              <a:pathLst>
                <a:path w="21356" h="21600" fill="norm" stroke="1" extrusionOk="0">
                  <a:moveTo>
                    <a:pt x="4255" y="20965"/>
                  </a:moveTo>
                  <a:cubicBezTo>
                    <a:pt x="5891" y="20329"/>
                    <a:pt x="7527" y="19694"/>
                    <a:pt x="9164" y="19694"/>
                  </a:cubicBezTo>
                  <a:cubicBezTo>
                    <a:pt x="9491" y="19694"/>
                    <a:pt x="9491" y="19694"/>
                    <a:pt x="9491" y="19694"/>
                  </a:cubicBezTo>
                  <a:cubicBezTo>
                    <a:pt x="13418" y="19694"/>
                    <a:pt x="20945" y="14612"/>
                    <a:pt x="21273" y="12071"/>
                  </a:cubicBezTo>
                  <a:cubicBezTo>
                    <a:pt x="21600" y="11435"/>
                    <a:pt x="20945" y="10800"/>
                    <a:pt x="19636" y="10165"/>
                  </a:cubicBezTo>
                  <a:cubicBezTo>
                    <a:pt x="18655" y="9529"/>
                    <a:pt x="17345" y="8894"/>
                    <a:pt x="16691" y="6988"/>
                  </a:cubicBezTo>
                  <a:cubicBezTo>
                    <a:pt x="16364" y="6353"/>
                    <a:pt x="16036" y="6353"/>
                    <a:pt x="15382" y="6353"/>
                  </a:cubicBezTo>
                  <a:cubicBezTo>
                    <a:pt x="14400" y="6353"/>
                    <a:pt x="12764" y="7624"/>
                    <a:pt x="12436" y="8894"/>
                  </a:cubicBezTo>
                  <a:cubicBezTo>
                    <a:pt x="12109" y="10800"/>
                    <a:pt x="11455" y="10800"/>
                    <a:pt x="11455" y="10800"/>
                  </a:cubicBezTo>
                  <a:cubicBezTo>
                    <a:pt x="10800" y="10800"/>
                    <a:pt x="10473" y="10165"/>
                    <a:pt x="10473" y="9529"/>
                  </a:cubicBezTo>
                  <a:cubicBezTo>
                    <a:pt x="10145" y="8259"/>
                    <a:pt x="10800" y="5718"/>
                    <a:pt x="11782" y="3812"/>
                  </a:cubicBezTo>
                  <a:cubicBezTo>
                    <a:pt x="12436" y="2541"/>
                    <a:pt x="12436" y="1906"/>
                    <a:pt x="12109" y="1906"/>
                  </a:cubicBezTo>
                  <a:cubicBezTo>
                    <a:pt x="12109" y="1271"/>
                    <a:pt x="11455" y="0"/>
                    <a:pt x="10800" y="0"/>
                  </a:cubicBezTo>
                  <a:cubicBezTo>
                    <a:pt x="10800" y="0"/>
                    <a:pt x="10800" y="0"/>
                    <a:pt x="10800" y="0"/>
                  </a:cubicBezTo>
                  <a:cubicBezTo>
                    <a:pt x="10473" y="2541"/>
                    <a:pt x="9164" y="2541"/>
                    <a:pt x="8182" y="2541"/>
                  </a:cubicBezTo>
                  <a:cubicBezTo>
                    <a:pt x="7855" y="2541"/>
                    <a:pt x="7200" y="2541"/>
                    <a:pt x="6873" y="3176"/>
                  </a:cubicBezTo>
                  <a:cubicBezTo>
                    <a:pt x="6873" y="4447"/>
                    <a:pt x="6545" y="5718"/>
                    <a:pt x="6218" y="6353"/>
                  </a:cubicBezTo>
                  <a:cubicBezTo>
                    <a:pt x="5891" y="6988"/>
                    <a:pt x="5564" y="7624"/>
                    <a:pt x="5564" y="8259"/>
                  </a:cubicBezTo>
                  <a:cubicBezTo>
                    <a:pt x="5564" y="8894"/>
                    <a:pt x="5564" y="9529"/>
                    <a:pt x="5236" y="10165"/>
                  </a:cubicBezTo>
                  <a:cubicBezTo>
                    <a:pt x="4909" y="10800"/>
                    <a:pt x="4582" y="10800"/>
                    <a:pt x="4255" y="10800"/>
                  </a:cubicBezTo>
                  <a:cubicBezTo>
                    <a:pt x="3927" y="10800"/>
                    <a:pt x="3927" y="10800"/>
                    <a:pt x="3927" y="10800"/>
                  </a:cubicBezTo>
                  <a:cubicBezTo>
                    <a:pt x="3273" y="10800"/>
                    <a:pt x="2945" y="10800"/>
                    <a:pt x="2945" y="12706"/>
                  </a:cubicBezTo>
                  <a:cubicBezTo>
                    <a:pt x="2945" y="15882"/>
                    <a:pt x="1636" y="17788"/>
                    <a:pt x="655" y="19694"/>
                  </a:cubicBezTo>
                  <a:cubicBezTo>
                    <a:pt x="327" y="20329"/>
                    <a:pt x="0" y="20965"/>
                    <a:pt x="0" y="21600"/>
                  </a:cubicBezTo>
                  <a:cubicBezTo>
                    <a:pt x="0" y="21600"/>
                    <a:pt x="327" y="21600"/>
                    <a:pt x="655" y="21600"/>
                  </a:cubicBezTo>
                  <a:cubicBezTo>
                    <a:pt x="1636" y="21600"/>
                    <a:pt x="2945" y="20965"/>
                    <a:pt x="4255" y="2096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69" name="Shape 8969"/>
            <p:cNvSpPr/>
            <p:nvPr/>
          </p:nvSpPr>
          <p:spPr>
            <a:xfrm>
              <a:off x="737001" y="0"/>
              <a:ext cx="56366" cy="40734"/>
            </a:xfrm>
            <a:custGeom>
              <a:avLst/>
              <a:gdLst/>
              <a:ahLst/>
              <a:cxnLst>
                <a:cxn ang="0">
                  <a:pos x="wd2" y="hd2"/>
                </a:cxn>
                <a:cxn ang="5400000">
                  <a:pos x="wd2" y="hd2"/>
                </a:cxn>
                <a:cxn ang="10800000">
                  <a:pos x="wd2" y="hd2"/>
                </a:cxn>
                <a:cxn ang="16200000">
                  <a:pos x="wd2" y="hd2"/>
                </a:cxn>
              </a:cxnLst>
              <a:rect l="0" t="0" r="r" b="b"/>
              <a:pathLst>
                <a:path w="21600" h="21213" fill="norm" stroke="1" extrusionOk="0">
                  <a:moveTo>
                    <a:pt x="3471" y="13171"/>
                  </a:moveTo>
                  <a:cubicBezTo>
                    <a:pt x="4243" y="13698"/>
                    <a:pt x="5786" y="14751"/>
                    <a:pt x="5400" y="15805"/>
                  </a:cubicBezTo>
                  <a:cubicBezTo>
                    <a:pt x="5400" y="17385"/>
                    <a:pt x="4243" y="17912"/>
                    <a:pt x="2314" y="17912"/>
                  </a:cubicBezTo>
                  <a:cubicBezTo>
                    <a:pt x="1157" y="17912"/>
                    <a:pt x="386" y="17912"/>
                    <a:pt x="0" y="17912"/>
                  </a:cubicBezTo>
                  <a:cubicBezTo>
                    <a:pt x="386" y="18439"/>
                    <a:pt x="386" y="18966"/>
                    <a:pt x="771" y="19493"/>
                  </a:cubicBezTo>
                  <a:cubicBezTo>
                    <a:pt x="1157" y="20020"/>
                    <a:pt x="1929" y="20546"/>
                    <a:pt x="3086" y="21073"/>
                  </a:cubicBezTo>
                  <a:cubicBezTo>
                    <a:pt x="4629" y="21600"/>
                    <a:pt x="6171" y="20546"/>
                    <a:pt x="6943" y="19493"/>
                  </a:cubicBezTo>
                  <a:cubicBezTo>
                    <a:pt x="7329" y="18966"/>
                    <a:pt x="7329" y="18439"/>
                    <a:pt x="7329" y="18439"/>
                  </a:cubicBezTo>
                  <a:cubicBezTo>
                    <a:pt x="6943" y="15805"/>
                    <a:pt x="9643" y="14751"/>
                    <a:pt x="17357" y="12644"/>
                  </a:cubicBezTo>
                  <a:cubicBezTo>
                    <a:pt x="18514" y="12644"/>
                    <a:pt x="19286" y="12117"/>
                    <a:pt x="20057" y="12117"/>
                  </a:cubicBezTo>
                  <a:cubicBezTo>
                    <a:pt x="20057" y="12117"/>
                    <a:pt x="20057" y="12117"/>
                    <a:pt x="20057" y="12117"/>
                  </a:cubicBezTo>
                  <a:cubicBezTo>
                    <a:pt x="20057" y="11590"/>
                    <a:pt x="20057" y="11063"/>
                    <a:pt x="20057" y="11063"/>
                  </a:cubicBezTo>
                  <a:cubicBezTo>
                    <a:pt x="19671" y="10010"/>
                    <a:pt x="19286" y="8956"/>
                    <a:pt x="19671" y="8429"/>
                  </a:cubicBezTo>
                  <a:cubicBezTo>
                    <a:pt x="20057" y="7376"/>
                    <a:pt x="20829" y="7376"/>
                    <a:pt x="21214" y="7376"/>
                  </a:cubicBezTo>
                  <a:cubicBezTo>
                    <a:pt x="21214" y="7376"/>
                    <a:pt x="21214" y="7376"/>
                    <a:pt x="21600" y="7376"/>
                  </a:cubicBezTo>
                  <a:cubicBezTo>
                    <a:pt x="20829" y="6849"/>
                    <a:pt x="20443" y="6849"/>
                    <a:pt x="19286" y="6322"/>
                  </a:cubicBezTo>
                  <a:cubicBezTo>
                    <a:pt x="16586" y="5795"/>
                    <a:pt x="16200" y="3161"/>
                    <a:pt x="16200" y="1580"/>
                  </a:cubicBezTo>
                  <a:cubicBezTo>
                    <a:pt x="15814" y="1054"/>
                    <a:pt x="15814" y="527"/>
                    <a:pt x="15814" y="0"/>
                  </a:cubicBezTo>
                  <a:cubicBezTo>
                    <a:pt x="15429" y="0"/>
                    <a:pt x="15043" y="527"/>
                    <a:pt x="14657" y="527"/>
                  </a:cubicBezTo>
                  <a:cubicBezTo>
                    <a:pt x="13886" y="1580"/>
                    <a:pt x="12729" y="2634"/>
                    <a:pt x="10029" y="3161"/>
                  </a:cubicBezTo>
                  <a:cubicBezTo>
                    <a:pt x="6943" y="4215"/>
                    <a:pt x="5786" y="4741"/>
                    <a:pt x="5400" y="5268"/>
                  </a:cubicBezTo>
                  <a:cubicBezTo>
                    <a:pt x="5400" y="5268"/>
                    <a:pt x="5400" y="5268"/>
                    <a:pt x="5400" y="5268"/>
                  </a:cubicBezTo>
                  <a:cubicBezTo>
                    <a:pt x="6171" y="5795"/>
                    <a:pt x="6557" y="6849"/>
                    <a:pt x="6557" y="8429"/>
                  </a:cubicBezTo>
                  <a:cubicBezTo>
                    <a:pt x="6171" y="10010"/>
                    <a:pt x="4629" y="11590"/>
                    <a:pt x="3086" y="11590"/>
                  </a:cubicBezTo>
                  <a:cubicBezTo>
                    <a:pt x="3086" y="11590"/>
                    <a:pt x="3086" y="11590"/>
                    <a:pt x="3086" y="11590"/>
                  </a:cubicBezTo>
                  <a:cubicBezTo>
                    <a:pt x="2700" y="11590"/>
                    <a:pt x="2314" y="11590"/>
                    <a:pt x="2314" y="11590"/>
                  </a:cubicBezTo>
                  <a:cubicBezTo>
                    <a:pt x="2314" y="12117"/>
                    <a:pt x="2700" y="12644"/>
                    <a:pt x="3471" y="131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0" name="Shape 8970"/>
            <p:cNvSpPr/>
            <p:nvPr/>
          </p:nvSpPr>
          <p:spPr>
            <a:xfrm>
              <a:off x="757208" y="31904"/>
              <a:ext cx="61683" cy="2977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62" y="8640"/>
                  </a:moveTo>
                  <a:cubicBezTo>
                    <a:pt x="708" y="9360"/>
                    <a:pt x="354" y="10080"/>
                    <a:pt x="0" y="10080"/>
                  </a:cubicBezTo>
                  <a:cubicBezTo>
                    <a:pt x="354" y="10800"/>
                    <a:pt x="708" y="10800"/>
                    <a:pt x="1416" y="11520"/>
                  </a:cubicBezTo>
                  <a:cubicBezTo>
                    <a:pt x="1770" y="11520"/>
                    <a:pt x="2125" y="11520"/>
                    <a:pt x="2479" y="11520"/>
                  </a:cubicBezTo>
                  <a:cubicBezTo>
                    <a:pt x="3187" y="11520"/>
                    <a:pt x="3895" y="12960"/>
                    <a:pt x="4249" y="14400"/>
                  </a:cubicBezTo>
                  <a:cubicBezTo>
                    <a:pt x="4957" y="16560"/>
                    <a:pt x="5311" y="17280"/>
                    <a:pt x="6020" y="17280"/>
                  </a:cubicBezTo>
                  <a:cubicBezTo>
                    <a:pt x="6374" y="16560"/>
                    <a:pt x="6728" y="16560"/>
                    <a:pt x="6728" y="16560"/>
                  </a:cubicBezTo>
                  <a:cubicBezTo>
                    <a:pt x="8144" y="16560"/>
                    <a:pt x="9915" y="18000"/>
                    <a:pt x="11685" y="19440"/>
                  </a:cubicBezTo>
                  <a:cubicBezTo>
                    <a:pt x="13810" y="20160"/>
                    <a:pt x="15934" y="21600"/>
                    <a:pt x="17705" y="21600"/>
                  </a:cubicBezTo>
                  <a:cubicBezTo>
                    <a:pt x="19121" y="21600"/>
                    <a:pt x="19830" y="20160"/>
                    <a:pt x="19830" y="19440"/>
                  </a:cubicBezTo>
                  <a:cubicBezTo>
                    <a:pt x="20184" y="19440"/>
                    <a:pt x="20184" y="18720"/>
                    <a:pt x="20184" y="18720"/>
                  </a:cubicBezTo>
                  <a:cubicBezTo>
                    <a:pt x="20184" y="18720"/>
                    <a:pt x="20184" y="18720"/>
                    <a:pt x="20184" y="18720"/>
                  </a:cubicBezTo>
                  <a:cubicBezTo>
                    <a:pt x="19475" y="18720"/>
                    <a:pt x="19475" y="18000"/>
                    <a:pt x="19121" y="17280"/>
                  </a:cubicBezTo>
                  <a:cubicBezTo>
                    <a:pt x="18767" y="15840"/>
                    <a:pt x="19475" y="13680"/>
                    <a:pt x="21600" y="7200"/>
                  </a:cubicBezTo>
                  <a:cubicBezTo>
                    <a:pt x="21600" y="6480"/>
                    <a:pt x="21600" y="6480"/>
                    <a:pt x="21600" y="5760"/>
                  </a:cubicBezTo>
                  <a:cubicBezTo>
                    <a:pt x="21246" y="4320"/>
                    <a:pt x="19121" y="2160"/>
                    <a:pt x="17705" y="2160"/>
                  </a:cubicBezTo>
                  <a:cubicBezTo>
                    <a:pt x="16997" y="2160"/>
                    <a:pt x="16997" y="2880"/>
                    <a:pt x="16997" y="2880"/>
                  </a:cubicBezTo>
                  <a:cubicBezTo>
                    <a:pt x="16997" y="5760"/>
                    <a:pt x="15934" y="5760"/>
                    <a:pt x="15934" y="5760"/>
                  </a:cubicBezTo>
                  <a:cubicBezTo>
                    <a:pt x="14518" y="5760"/>
                    <a:pt x="13102" y="1440"/>
                    <a:pt x="12748" y="0"/>
                  </a:cubicBezTo>
                  <a:cubicBezTo>
                    <a:pt x="12748" y="0"/>
                    <a:pt x="12393" y="0"/>
                    <a:pt x="11685" y="0"/>
                  </a:cubicBezTo>
                  <a:cubicBezTo>
                    <a:pt x="8852" y="0"/>
                    <a:pt x="3541" y="2880"/>
                    <a:pt x="2833" y="4320"/>
                  </a:cubicBezTo>
                  <a:cubicBezTo>
                    <a:pt x="2833" y="6480"/>
                    <a:pt x="1770" y="7200"/>
                    <a:pt x="1062" y="86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1" name="Shape 8971"/>
            <p:cNvSpPr/>
            <p:nvPr/>
          </p:nvSpPr>
          <p:spPr>
            <a:xfrm>
              <a:off x="0" y="94181"/>
              <a:ext cx="1860052" cy="643884"/>
            </a:xfrm>
            <a:custGeom>
              <a:avLst/>
              <a:gdLst/>
              <a:ahLst/>
              <a:cxnLst>
                <a:cxn ang="0">
                  <a:pos x="wd2" y="hd2"/>
                </a:cxn>
                <a:cxn ang="5400000">
                  <a:pos x="wd2" y="hd2"/>
                </a:cxn>
                <a:cxn ang="10800000">
                  <a:pos x="wd2" y="hd2"/>
                </a:cxn>
                <a:cxn ang="16200000">
                  <a:pos x="wd2" y="hd2"/>
                </a:cxn>
              </a:cxnLst>
              <a:rect l="0" t="0" r="r" b="b"/>
              <a:pathLst>
                <a:path w="21600" h="21580" fill="norm" stroke="1" extrusionOk="0">
                  <a:moveTo>
                    <a:pt x="1227" y="9096"/>
                  </a:moveTo>
                  <a:cubicBezTo>
                    <a:pt x="1239" y="9130"/>
                    <a:pt x="1250" y="9164"/>
                    <a:pt x="1262" y="9232"/>
                  </a:cubicBezTo>
                  <a:cubicBezTo>
                    <a:pt x="1262" y="9300"/>
                    <a:pt x="1298" y="9334"/>
                    <a:pt x="1368" y="9334"/>
                  </a:cubicBezTo>
                  <a:cubicBezTo>
                    <a:pt x="1380" y="9334"/>
                    <a:pt x="1392" y="9334"/>
                    <a:pt x="1404" y="9402"/>
                  </a:cubicBezTo>
                  <a:cubicBezTo>
                    <a:pt x="1427" y="9470"/>
                    <a:pt x="1404" y="9606"/>
                    <a:pt x="1404" y="9640"/>
                  </a:cubicBezTo>
                  <a:cubicBezTo>
                    <a:pt x="1380" y="9743"/>
                    <a:pt x="1345" y="9777"/>
                    <a:pt x="1309" y="9777"/>
                  </a:cubicBezTo>
                  <a:cubicBezTo>
                    <a:pt x="1286" y="9777"/>
                    <a:pt x="1274" y="9743"/>
                    <a:pt x="1262" y="9709"/>
                  </a:cubicBezTo>
                  <a:cubicBezTo>
                    <a:pt x="1250" y="9709"/>
                    <a:pt x="1239" y="9709"/>
                    <a:pt x="1227" y="9709"/>
                  </a:cubicBezTo>
                  <a:cubicBezTo>
                    <a:pt x="1191" y="9709"/>
                    <a:pt x="1156" y="9709"/>
                    <a:pt x="1144" y="9572"/>
                  </a:cubicBezTo>
                  <a:cubicBezTo>
                    <a:pt x="1144" y="9538"/>
                    <a:pt x="1109" y="9436"/>
                    <a:pt x="1050" y="9436"/>
                  </a:cubicBezTo>
                  <a:cubicBezTo>
                    <a:pt x="1015" y="9470"/>
                    <a:pt x="991" y="9436"/>
                    <a:pt x="979" y="9402"/>
                  </a:cubicBezTo>
                  <a:cubicBezTo>
                    <a:pt x="967" y="9334"/>
                    <a:pt x="956" y="9266"/>
                    <a:pt x="956" y="9164"/>
                  </a:cubicBezTo>
                  <a:cubicBezTo>
                    <a:pt x="956" y="9096"/>
                    <a:pt x="956" y="9062"/>
                    <a:pt x="944" y="8994"/>
                  </a:cubicBezTo>
                  <a:cubicBezTo>
                    <a:pt x="932" y="8960"/>
                    <a:pt x="920" y="8926"/>
                    <a:pt x="932" y="8892"/>
                  </a:cubicBezTo>
                  <a:cubicBezTo>
                    <a:pt x="932" y="8858"/>
                    <a:pt x="920" y="8858"/>
                    <a:pt x="920" y="8824"/>
                  </a:cubicBezTo>
                  <a:cubicBezTo>
                    <a:pt x="920" y="8756"/>
                    <a:pt x="908" y="8654"/>
                    <a:pt x="944" y="8586"/>
                  </a:cubicBezTo>
                  <a:cubicBezTo>
                    <a:pt x="944" y="8552"/>
                    <a:pt x="944" y="8552"/>
                    <a:pt x="944" y="8484"/>
                  </a:cubicBezTo>
                  <a:cubicBezTo>
                    <a:pt x="944" y="8450"/>
                    <a:pt x="944" y="8416"/>
                    <a:pt x="944" y="8382"/>
                  </a:cubicBezTo>
                  <a:cubicBezTo>
                    <a:pt x="944" y="8382"/>
                    <a:pt x="944" y="8348"/>
                    <a:pt x="932" y="8348"/>
                  </a:cubicBezTo>
                  <a:cubicBezTo>
                    <a:pt x="908" y="8280"/>
                    <a:pt x="885" y="8246"/>
                    <a:pt x="861" y="8246"/>
                  </a:cubicBezTo>
                  <a:cubicBezTo>
                    <a:pt x="826" y="8246"/>
                    <a:pt x="802" y="8178"/>
                    <a:pt x="802" y="8144"/>
                  </a:cubicBezTo>
                  <a:cubicBezTo>
                    <a:pt x="790" y="8110"/>
                    <a:pt x="790" y="8076"/>
                    <a:pt x="779" y="8076"/>
                  </a:cubicBezTo>
                  <a:cubicBezTo>
                    <a:pt x="731" y="8042"/>
                    <a:pt x="637" y="7838"/>
                    <a:pt x="625" y="7702"/>
                  </a:cubicBezTo>
                  <a:cubicBezTo>
                    <a:pt x="625" y="7702"/>
                    <a:pt x="613" y="7668"/>
                    <a:pt x="602" y="7668"/>
                  </a:cubicBezTo>
                  <a:cubicBezTo>
                    <a:pt x="590" y="7668"/>
                    <a:pt x="578" y="7634"/>
                    <a:pt x="578" y="7566"/>
                  </a:cubicBezTo>
                  <a:cubicBezTo>
                    <a:pt x="578" y="7566"/>
                    <a:pt x="578" y="7531"/>
                    <a:pt x="590" y="7497"/>
                  </a:cubicBezTo>
                  <a:cubicBezTo>
                    <a:pt x="625" y="7463"/>
                    <a:pt x="684" y="7531"/>
                    <a:pt x="731" y="7634"/>
                  </a:cubicBezTo>
                  <a:cubicBezTo>
                    <a:pt x="767" y="7736"/>
                    <a:pt x="826" y="7804"/>
                    <a:pt x="897" y="7838"/>
                  </a:cubicBezTo>
                  <a:cubicBezTo>
                    <a:pt x="944" y="7872"/>
                    <a:pt x="979" y="7906"/>
                    <a:pt x="1015" y="7940"/>
                  </a:cubicBezTo>
                  <a:cubicBezTo>
                    <a:pt x="1050" y="7974"/>
                    <a:pt x="1085" y="8042"/>
                    <a:pt x="1132" y="8042"/>
                  </a:cubicBezTo>
                  <a:cubicBezTo>
                    <a:pt x="1191" y="8076"/>
                    <a:pt x="1191" y="8076"/>
                    <a:pt x="1191" y="8076"/>
                  </a:cubicBezTo>
                  <a:cubicBezTo>
                    <a:pt x="1262" y="8110"/>
                    <a:pt x="1321" y="8144"/>
                    <a:pt x="1439" y="8212"/>
                  </a:cubicBezTo>
                  <a:cubicBezTo>
                    <a:pt x="1581" y="8246"/>
                    <a:pt x="1770" y="7838"/>
                    <a:pt x="1805" y="7736"/>
                  </a:cubicBezTo>
                  <a:cubicBezTo>
                    <a:pt x="1829" y="7668"/>
                    <a:pt x="1817" y="7566"/>
                    <a:pt x="1805" y="7463"/>
                  </a:cubicBezTo>
                  <a:cubicBezTo>
                    <a:pt x="1793" y="7395"/>
                    <a:pt x="1793" y="7361"/>
                    <a:pt x="1793" y="7327"/>
                  </a:cubicBezTo>
                  <a:cubicBezTo>
                    <a:pt x="1781" y="7327"/>
                    <a:pt x="1770" y="7293"/>
                    <a:pt x="1758" y="7293"/>
                  </a:cubicBezTo>
                  <a:cubicBezTo>
                    <a:pt x="1746" y="7259"/>
                    <a:pt x="1722" y="7225"/>
                    <a:pt x="1711" y="7191"/>
                  </a:cubicBezTo>
                  <a:cubicBezTo>
                    <a:pt x="1711" y="7123"/>
                    <a:pt x="1675" y="7021"/>
                    <a:pt x="1628" y="7021"/>
                  </a:cubicBezTo>
                  <a:cubicBezTo>
                    <a:pt x="1581" y="7021"/>
                    <a:pt x="1557" y="6953"/>
                    <a:pt x="1545" y="6919"/>
                  </a:cubicBezTo>
                  <a:cubicBezTo>
                    <a:pt x="1534" y="6885"/>
                    <a:pt x="1522" y="6851"/>
                    <a:pt x="1522" y="6851"/>
                  </a:cubicBezTo>
                  <a:cubicBezTo>
                    <a:pt x="1510" y="6851"/>
                    <a:pt x="1510" y="6851"/>
                    <a:pt x="1510" y="6851"/>
                  </a:cubicBezTo>
                  <a:cubicBezTo>
                    <a:pt x="1463" y="6851"/>
                    <a:pt x="1427" y="6783"/>
                    <a:pt x="1333" y="6613"/>
                  </a:cubicBezTo>
                  <a:cubicBezTo>
                    <a:pt x="1309" y="6545"/>
                    <a:pt x="1309" y="6545"/>
                    <a:pt x="1309" y="6545"/>
                  </a:cubicBezTo>
                  <a:cubicBezTo>
                    <a:pt x="1203" y="6375"/>
                    <a:pt x="1062" y="6205"/>
                    <a:pt x="1026" y="6205"/>
                  </a:cubicBezTo>
                  <a:cubicBezTo>
                    <a:pt x="1003" y="6239"/>
                    <a:pt x="991" y="6239"/>
                    <a:pt x="967" y="6239"/>
                  </a:cubicBezTo>
                  <a:cubicBezTo>
                    <a:pt x="956" y="6239"/>
                    <a:pt x="932" y="6239"/>
                    <a:pt x="920" y="6171"/>
                  </a:cubicBezTo>
                  <a:cubicBezTo>
                    <a:pt x="908" y="6137"/>
                    <a:pt x="885" y="6137"/>
                    <a:pt x="861" y="6171"/>
                  </a:cubicBezTo>
                  <a:cubicBezTo>
                    <a:pt x="838" y="6239"/>
                    <a:pt x="814" y="6205"/>
                    <a:pt x="790" y="6171"/>
                  </a:cubicBezTo>
                  <a:cubicBezTo>
                    <a:pt x="767" y="6171"/>
                    <a:pt x="743" y="6137"/>
                    <a:pt x="731" y="6171"/>
                  </a:cubicBezTo>
                  <a:cubicBezTo>
                    <a:pt x="684" y="6205"/>
                    <a:pt x="637" y="6137"/>
                    <a:pt x="625" y="6069"/>
                  </a:cubicBezTo>
                  <a:cubicBezTo>
                    <a:pt x="613" y="6001"/>
                    <a:pt x="613" y="5967"/>
                    <a:pt x="625" y="5933"/>
                  </a:cubicBezTo>
                  <a:cubicBezTo>
                    <a:pt x="637" y="5899"/>
                    <a:pt x="661" y="5899"/>
                    <a:pt x="672" y="5899"/>
                  </a:cubicBezTo>
                  <a:cubicBezTo>
                    <a:pt x="661" y="5865"/>
                    <a:pt x="649" y="5865"/>
                    <a:pt x="649" y="5831"/>
                  </a:cubicBezTo>
                  <a:cubicBezTo>
                    <a:pt x="613" y="5797"/>
                    <a:pt x="590" y="5797"/>
                    <a:pt x="590" y="5865"/>
                  </a:cubicBezTo>
                  <a:cubicBezTo>
                    <a:pt x="566" y="5967"/>
                    <a:pt x="519" y="5967"/>
                    <a:pt x="484" y="5899"/>
                  </a:cubicBezTo>
                  <a:cubicBezTo>
                    <a:pt x="484" y="5899"/>
                    <a:pt x="484" y="5899"/>
                    <a:pt x="484" y="5933"/>
                  </a:cubicBezTo>
                  <a:cubicBezTo>
                    <a:pt x="484" y="5933"/>
                    <a:pt x="472" y="5933"/>
                    <a:pt x="472" y="5967"/>
                  </a:cubicBezTo>
                  <a:cubicBezTo>
                    <a:pt x="472" y="5967"/>
                    <a:pt x="472" y="5967"/>
                    <a:pt x="472" y="5967"/>
                  </a:cubicBezTo>
                  <a:cubicBezTo>
                    <a:pt x="460" y="5967"/>
                    <a:pt x="460" y="6001"/>
                    <a:pt x="460" y="6001"/>
                  </a:cubicBezTo>
                  <a:cubicBezTo>
                    <a:pt x="460" y="6001"/>
                    <a:pt x="460" y="6001"/>
                    <a:pt x="460" y="6001"/>
                  </a:cubicBezTo>
                  <a:cubicBezTo>
                    <a:pt x="448" y="6001"/>
                    <a:pt x="448" y="6001"/>
                    <a:pt x="436" y="6001"/>
                  </a:cubicBezTo>
                  <a:cubicBezTo>
                    <a:pt x="436" y="6001"/>
                    <a:pt x="436" y="6001"/>
                    <a:pt x="436" y="6001"/>
                  </a:cubicBezTo>
                  <a:cubicBezTo>
                    <a:pt x="436" y="6001"/>
                    <a:pt x="425" y="6001"/>
                    <a:pt x="425" y="6001"/>
                  </a:cubicBezTo>
                  <a:cubicBezTo>
                    <a:pt x="413" y="6001"/>
                    <a:pt x="413" y="6001"/>
                    <a:pt x="401" y="6001"/>
                  </a:cubicBezTo>
                  <a:cubicBezTo>
                    <a:pt x="401" y="6001"/>
                    <a:pt x="389" y="6001"/>
                    <a:pt x="389" y="6035"/>
                  </a:cubicBezTo>
                  <a:cubicBezTo>
                    <a:pt x="377" y="6035"/>
                    <a:pt x="377" y="6035"/>
                    <a:pt x="366" y="6069"/>
                  </a:cubicBezTo>
                  <a:cubicBezTo>
                    <a:pt x="342" y="6103"/>
                    <a:pt x="319" y="6171"/>
                    <a:pt x="295" y="6171"/>
                  </a:cubicBezTo>
                  <a:cubicBezTo>
                    <a:pt x="283" y="6171"/>
                    <a:pt x="271" y="6171"/>
                    <a:pt x="248" y="6239"/>
                  </a:cubicBezTo>
                  <a:cubicBezTo>
                    <a:pt x="248" y="6239"/>
                    <a:pt x="236" y="6273"/>
                    <a:pt x="236" y="6273"/>
                  </a:cubicBezTo>
                  <a:cubicBezTo>
                    <a:pt x="236" y="6273"/>
                    <a:pt x="236" y="6273"/>
                    <a:pt x="236" y="6273"/>
                  </a:cubicBezTo>
                  <a:cubicBezTo>
                    <a:pt x="236" y="6307"/>
                    <a:pt x="224" y="6307"/>
                    <a:pt x="224" y="6341"/>
                  </a:cubicBezTo>
                  <a:cubicBezTo>
                    <a:pt x="224" y="6341"/>
                    <a:pt x="224" y="6341"/>
                    <a:pt x="224" y="6341"/>
                  </a:cubicBezTo>
                  <a:cubicBezTo>
                    <a:pt x="224" y="6409"/>
                    <a:pt x="201" y="6443"/>
                    <a:pt x="189" y="6443"/>
                  </a:cubicBezTo>
                  <a:cubicBezTo>
                    <a:pt x="189" y="6443"/>
                    <a:pt x="177" y="6443"/>
                    <a:pt x="177" y="6443"/>
                  </a:cubicBezTo>
                  <a:cubicBezTo>
                    <a:pt x="177" y="6443"/>
                    <a:pt x="177" y="6443"/>
                    <a:pt x="177" y="6443"/>
                  </a:cubicBezTo>
                  <a:cubicBezTo>
                    <a:pt x="177" y="6511"/>
                    <a:pt x="177" y="6613"/>
                    <a:pt x="153" y="6681"/>
                  </a:cubicBezTo>
                  <a:cubicBezTo>
                    <a:pt x="153" y="6681"/>
                    <a:pt x="153" y="6681"/>
                    <a:pt x="153" y="6681"/>
                  </a:cubicBezTo>
                  <a:cubicBezTo>
                    <a:pt x="153" y="6681"/>
                    <a:pt x="153" y="6715"/>
                    <a:pt x="165" y="6749"/>
                  </a:cubicBezTo>
                  <a:cubicBezTo>
                    <a:pt x="165" y="6749"/>
                    <a:pt x="165" y="6783"/>
                    <a:pt x="177" y="6817"/>
                  </a:cubicBezTo>
                  <a:cubicBezTo>
                    <a:pt x="189" y="6851"/>
                    <a:pt x="201" y="6885"/>
                    <a:pt x="224" y="6885"/>
                  </a:cubicBezTo>
                  <a:cubicBezTo>
                    <a:pt x="224" y="6919"/>
                    <a:pt x="236" y="6919"/>
                    <a:pt x="248" y="6919"/>
                  </a:cubicBezTo>
                  <a:cubicBezTo>
                    <a:pt x="248" y="6919"/>
                    <a:pt x="354" y="7157"/>
                    <a:pt x="354" y="7259"/>
                  </a:cubicBezTo>
                  <a:cubicBezTo>
                    <a:pt x="354" y="7327"/>
                    <a:pt x="342" y="7361"/>
                    <a:pt x="330" y="7429"/>
                  </a:cubicBezTo>
                  <a:cubicBezTo>
                    <a:pt x="307" y="7497"/>
                    <a:pt x="271" y="7600"/>
                    <a:pt x="260" y="7600"/>
                  </a:cubicBezTo>
                  <a:cubicBezTo>
                    <a:pt x="248" y="7634"/>
                    <a:pt x="236" y="7668"/>
                    <a:pt x="236" y="7702"/>
                  </a:cubicBezTo>
                  <a:cubicBezTo>
                    <a:pt x="236" y="7702"/>
                    <a:pt x="224" y="7702"/>
                    <a:pt x="224" y="7736"/>
                  </a:cubicBezTo>
                  <a:cubicBezTo>
                    <a:pt x="236" y="7770"/>
                    <a:pt x="236" y="7770"/>
                    <a:pt x="236" y="7770"/>
                  </a:cubicBezTo>
                  <a:cubicBezTo>
                    <a:pt x="236" y="7770"/>
                    <a:pt x="236" y="7770"/>
                    <a:pt x="236" y="7770"/>
                  </a:cubicBezTo>
                  <a:cubicBezTo>
                    <a:pt x="260" y="7872"/>
                    <a:pt x="319" y="8110"/>
                    <a:pt x="354" y="8314"/>
                  </a:cubicBezTo>
                  <a:cubicBezTo>
                    <a:pt x="366" y="8416"/>
                    <a:pt x="377" y="8450"/>
                    <a:pt x="366" y="8518"/>
                  </a:cubicBezTo>
                  <a:cubicBezTo>
                    <a:pt x="366" y="8586"/>
                    <a:pt x="342" y="8586"/>
                    <a:pt x="330" y="8586"/>
                  </a:cubicBezTo>
                  <a:cubicBezTo>
                    <a:pt x="319" y="8586"/>
                    <a:pt x="319" y="8620"/>
                    <a:pt x="307" y="8620"/>
                  </a:cubicBezTo>
                  <a:cubicBezTo>
                    <a:pt x="295" y="8654"/>
                    <a:pt x="307" y="8722"/>
                    <a:pt x="319" y="8790"/>
                  </a:cubicBezTo>
                  <a:cubicBezTo>
                    <a:pt x="330" y="8824"/>
                    <a:pt x="330" y="8824"/>
                    <a:pt x="330" y="8858"/>
                  </a:cubicBezTo>
                  <a:cubicBezTo>
                    <a:pt x="342" y="8926"/>
                    <a:pt x="330" y="8960"/>
                    <a:pt x="319" y="8994"/>
                  </a:cubicBezTo>
                  <a:cubicBezTo>
                    <a:pt x="319" y="8994"/>
                    <a:pt x="319" y="8994"/>
                    <a:pt x="330" y="8994"/>
                  </a:cubicBezTo>
                  <a:cubicBezTo>
                    <a:pt x="342" y="9028"/>
                    <a:pt x="366" y="9028"/>
                    <a:pt x="366" y="9096"/>
                  </a:cubicBezTo>
                  <a:cubicBezTo>
                    <a:pt x="377" y="9164"/>
                    <a:pt x="366" y="9198"/>
                    <a:pt x="354" y="9232"/>
                  </a:cubicBezTo>
                  <a:cubicBezTo>
                    <a:pt x="342" y="9266"/>
                    <a:pt x="342" y="9266"/>
                    <a:pt x="342" y="9266"/>
                  </a:cubicBezTo>
                  <a:cubicBezTo>
                    <a:pt x="354" y="9300"/>
                    <a:pt x="366" y="9300"/>
                    <a:pt x="377" y="9334"/>
                  </a:cubicBezTo>
                  <a:cubicBezTo>
                    <a:pt x="389" y="9368"/>
                    <a:pt x="413" y="9402"/>
                    <a:pt x="425" y="9504"/>
                  </a:cubicBezTo>
                  <a:cubicBezTo>
                    <a:pt x="425" y="9606"/>
                    <a:pt x="389" y="9674"/>
                    <a:pt x="366" y="9709"/>
                  </a:cubicBezTo>
                  <a:cubicBezTo>
                    <a:pt x="354" y="9709"/>
                    <a:pt x="342" y="9709"/>
                    <a:pt x="342" y="9743"/>
                  </a:cubicBezTo>
                  <a:cubicBezTo>
                    <a:pt x="342" y="9743"/>
                    <a:pt x="342" y="9743"/>
                    <a:pt x="354" y="9743"/>
                  </a:cubicBezTo>
                  <a:cubicBezTo>
                    <a:pt x="366" y="9777"/>
                    <a:pt x="377" y="9811"/>
                    <a:pt x="389" y="9845"/>
                  </a:cubicBezTo>
                  <a:cubicBezTo>
                    <a:pt x="425" y="9879"/>
                    <a:pt x="448" y="9913"/>
                    <a:pt x="484" y="9981"/>
                  </a:cubicBezTo>
                  <a:cubicBezTo>
                    <a:pt x="484" y="10015"/>
                    <a:pt x="495" y="10049"/>
                    <a:pt x="507" y="10049"/>
                  </a:cubicBezTo>
                  <a:cubicBezTo>
                    <a:pt x="554" y="10219"/>
                    <a:pt x="554" y="10321"/>
                    <a:pt x="543" y="10423"/>
                  </a:cubicBezTo>
                  <a:cubicBezTo>
                    <a:pt x="531" y="10559"/>
                    <a:pt x="484" y="10627"/>
                    <a:pt x="436" y="10729"/>
                  </a:cubicBezTo>
                  <a:cubicBezTo>
                    <a:pt x="401" y="10797"/>
                    <a:pt x="354" y="10899"/>
                    <a:pt x="342" y="10967"/>
                  </a:cubicBezTo>
                  <a:cubicBezTo>
                    <a:pt x="319" y="11137"/>
                    <a:pt x="271" y="11205"/>
                    <a:pt x="212" y="11307"/>
                  </a:cubicBezTo>
                  <a:cubicBezTo>
                    <a:pt x="189" y="11375"/>
                    <a:pt x="153" y="11409"/>
                    <a:pt x="130" y="11477"/>
                  </a:cubicBezTo>
                  <a:cubicBezTo>
                    <a:pt x="130" y="11477"/>
                    <a:pt x="130" y="11511"/>
                    <a:pt x="118" y="11511"/>
                  </a:cubicBezTo>
                  <a:cubicBezTo>
                    <a:pt x="118" y="11545"/>
                    <a:pt x="118" y="11545"/>
                    <a:pt x="118" y="11545"/>
                  </a:cubicBezTo>
                  <a:cubicBezTo>
                    <a:pt x="118" y="11545"/>
                    <a:pt x="118" y="11545"/>
                    <a:pt x="118" y="11545"/>
                  </a:cubicBezTo>
                  <a:cubicBezTo>
                    <a:pt x="153" y="11545"/>
                    <a:pt x="165" y="11613"/>
                    <a:pt x="177" y="11681"/>
                  </a:cubicBezTo>
                  <a:cubicBezTo>
                    <a:pt x="189" y="11749"/>
                    <a:pt x="201" y="11783"/>
                    <a:pt x="212" y="11817"/>
                  </a:cubicBezTo>
                  <a:cubicBezTo>
                    <a:pt x="224" y="11817"/>
                    <a:pt x="236" y="11817"/>
                    <a:pt x="260" y="11817"/>
                  </a:cubicBezTo>
                  <a:cubicBezTo>
                    <a:pt x="283" y="11817"/>
                    <a:pt x="307" y="11817"/>
                    <a:pt x="330" y="11886"/>
                  </a:cubicBezTo>
                  <a:cubicBezTo>
                    <a:pt x="342" y="11920"/>
                    <a:pt x="342" y="11988"/>
                    <a:pt x="342" y="11988"/>
                  </a:cubicBezTo>
                  <a:cubicBezTo>
                    <a:pt x="330" y="12056"/>
                    <a:pt x="295" y="12056"/>
                    <a:pt x="295" y="12056"/>
                  </a:cubicBezTo>
                  <a:cubicBezTo>
                    <a:pt x="271" y="12056"/>
                    <a:pt x="260" y="12056"/>
                    <a:pt x="248" y="12056"/>
                  </a:cubicBezTo>
                  <a:cubicBezTo>
                    <a:pt x="224" y="12022"/>
                    <a:pt x="212" y="12056"/>
                    <a:pt x="189" y="12090"/>
                  </a:cubicBezTo>
                  <a:cubicBezTo>
                    <a:pt x="177" y="12124"/>
                    <a:pt x="153" y="12124"/>
                    <a:pt x="130" y="12158"/>
                  </a:cubicBezTo>
                  <a:cubicBezTo>
                    <a:pt x="94" y="12192"/>
                    <a:pt x="94" y="12226"/>
                    <a:pt x="83" y="12260"/>
                  </a:cubicBezTo>
                  <a:cubicBezTo>
                    <a:pt x="83" y="12260"/>
                    <a:pt x="83" y="12260"/>
                    <a:pt x="83" y="12260"/>
                  </a:cubicBezTo>
                  <a:cubicBezTo>
                    <a:pt x="83" y="12260"/>
                    <a:pt x="83" y="12260"/>
                    <a:pt x="83" y="12260"/>
                  </a:cubicBezTo>
                  <a:cubicBezTo>
                    <a:pt x="83" y="12260"/>
                    <a:pt x="83" y="12260"/>
                    <a:pt x="83" y="12260"/>
                  </a:cubicBezTo>
                  <a:cubicBezTo>
                    <a:pt x="83" y="12294"/>
                    <a:pt x="83" y="12294"/>
                    <a:pt x="94" y="12294"/>
                  </a:cubicBezTo>
                  <a:cubicBezTo>
                    <a:pt x="94" y="12294"/>
                    <a:pt x="94" y="12294"/>
                    <a:pt x="94" y="12328"/>
                  </a:cubicBezTo>
                  <a:cubicBezTo>
                    <a:pt x="94" y="12328"/>
                    <a:pt x="94" y="12328"/>
                    <a:pt x="94" y="12328"/>
                  </a:cubicBezTo>
                  <a:cubicBezTo>
                    <a:pt x="94" y="12328"/>
                    <a:pt x="94" y="12362"/>
                    <a:pt x="94" y="12362"/>
                  </a:cubicBezTo>
                  <a:cubicBezTo>
                    <a:pt x="94" y="12362"/>
                    <a:pt x="94" y="12362"/>
                    <a:pt x="94" y="12362"/>
                  </a:cubicBezTo>
                  <a:cubicBezTo>
                    <a:pt x="83" y="12362"/>
                    <a:pt x="83" y="12362"/>
                    <a:pt x="83" y="12396"/>
                  </a:cubicBezTo>
                  <a:cubicBezTo>
                    <a:pt x="83" y="12396"/>
                    <a:pt x="83" y="12396"/>
                    <a:pt x="83" y="12396"/>
                  </a:cubicBezTo>
                  <a:cubicBezTo>
                    <a:pt x="83" y="12396"/>
                    <a:pt x="83" y="12396"/>
                    <a:pt x="83" y="12396"/>
                  </a:cubicBezTo>
                  <a:cubicBezTo>
                    <a:pt x="83" y="12430"/>
                    <a:pt x="83" y="12430"/>
                    <a:pt x="83" y="12430"/>
                  </a:cubicBezTo>
                  <a:cubicBezTo>
                    <a:pt x="83" y="12430"/>
                    <a:pt x="83" y="12430"/>
                    <a:pt x="83" y="12430"/>
                  </a:cubicBezTo>
                  <a:cubicBezTo>
                    <a:pt x="71" y="12430"/>
                    <a:pt x="71" y="12430"/>
                    <a:pt x="71" y="12464"/>
                  </a:cubicBezTo>
                  <a:cubicBezTo>
                    <a:pt x="71" y="12464"/>
                    <a:pt x="71" y="12464"/>
                    <a:pt x="71" y="12464"/>
                  </a:cubicBezTo>
                  <a:cubicBezTo>
                    <a:pt x="71" y="12464"/>
                    <a:pt x="71" y="12464"/>
                    <a:pt x="71" y="12464"/>
                  </a:cubicBezTo>
                  <a:cubicBezTo>
                    <a:pt x="59" y="12498"/>
                    <a:pt x="59" y="12498"/>
                    <a:pt x="47" y="12532"/>
                  </a:cubicBezTo>
                  <a:cubicBezTo>
                    <a:pt x="35" y="12600"/>
                    <a:pt x="24" y="12634"/>
                    <a:pt x="24" y="12668"/>
                  </a:cubicBezTo>
                  <a:cubicBezTo>
                    <a:pt x="12" y="12702"/>
                    <a:pt x="12" y="12702"/>
                    <a:pt x="12" y="12702"/>
                  </a:cubicBezTo>
                  <a:cubicBezTo>
                    <a:pt x="12" y="12736"/>
                    <a:pt x="12" y="12770"/>
                    <a:pt x="12" y="12804"/>
                  </a:cubicBezTo>
                  <a:cubicBezTo>
                    <a:pt x="12" y="12838"/>
                    <a:pt x="12" y="12872"/>
                    <a:pt x="12" y="12906"/>
                  </a:cubicBezTo>
                  <a:cubicBezTo>
                    <a:pt x="24" y="12974"/>
                    <a:pt x="24" y="13008"/>
                    <a:pt x="35" y="13076"/>
                  </a:cubicBezTo>
                  <a:cubicBezTo>
                    <a:pt x="47" y="13076"/>
                    <a:pt x="47" y="13076"/>
                    <a:pt x="47" y="13076"/>
                  </a:cubicBezTo>
                  <a:cubicBezTo>
                    <a:pt x="47" y="13110"/>
                    <a:pt x="59" y="13144"/>
                    <a:pt x="47" y="13178"/>
                  </a:cubicBezTo>
                  <a:cubicBezTo>
                    <a:pt x="47" y="13246"/>
                    <a:pt x="24" y="13280"/>
                    <a:pt x="12" y="13280"/>
                  </a:cubicBezTo>
                  <a:cubicBezTo>
                    <a:pt x="12" y="13280"/>
                    <a:pt x="0" y="13314"/>
                    <a:pt x="0" y="13314"/>
                  </a:cubicBezTo>
                  <a:cubicBezTo>
                    <a:pt x="0" y="13314"/>
                    <a:pt x="0" y="13314"/>
                    <a:pt x="0" y="13348"/>
                  </a:cubicBezTo>
                  <a:cubicBezTo>
                    <a:pt x="0" y="13348"/>
                    <a:pt x="0" y="13348"/>
                    <a:pt x="0" y="13348"/>
                  </a:cubicBezTo>
                  <a:cubicBezTo>
                    <a:pt x="12" y="13348"/>
                    <a:pt x="12" y="13382"/>
                    <a:pt x="24" y="13416"/>
                  </a:cubicBezTo>
                  <a:cubicBezTo>
                    <a:pt x="47" y="13450"/>
                    <a:pt x="47" y="13518"/>
                    <a:pt x="47" y="13586"/>
                  </a:cubicBezTo>
                  <a:cubicBezTo>
                    <a:pt x="47" y="13620"/>
                    <a:pt x="47" y="13654"/>
                    <a:pt x="47" y="13654"/>
                  </a:cubicBezTo>
                  <a:cubicBezTo>
                    <a:pt x="47" y="13688"/>
                    <a:pt x="47" y="13688"/>
                    <a:pt x="35" y="13688"/>
                  </a:cubicBezTo>
                  <a:cubicBezTo>
                    <a:pt x="35" y="13722"/>
                    <a:pt x="47" y="13756"/>
                    <a:pt x="83" y="13824"/>
                  </a:cubicBezTo>
                  <a:cubicBezTo>
                    <a:pt x="94" y="13892"/>
                    <a:pt x="94" y="13960"/>
                    <a:pt x="106" y="14029"/>
                  </a:cubicBezTo>
                  <a:cubicBezTo>
                    <a:pt x="106" y="14063"/>
                    <a:pt x="106" y="14063"/>
                    <a:pt x="106" y="14097"/>
                  </a:cubicBezTo>
                  <a:cubicBezTo>
                    <a:pt x="106" y="14097"/>
                    <a:pt x="106" y="14097"/>
                    <a:pt x="106" y="14097"/>
                  </a:cubicBezTo>
                  <a:cubicBezTo>
                    <a:pt x="118" y="14131"/>
                    <a:pt x="130" y="14131"/>
                    <a:pt x="142" y="14165"/>
                  </a:cubicBezTo>
                  <a:cubicBezTo>
                    <a:pt x="142" y="14165"/>
                    <a:pt x="153" y="14165"/>
                    <a:pt x="165" y="14131"/>
                  </a:cubicBezTo>
                  <a:cubicBezTo>
                    <a:pt x="201" y="14131"/>
                    <a:pt x="236" y="14165"/>
                    <a:pt x="260" y="14267"/>
                  </a:cubicBezTo>
                  <a:cubicBezTo>
                    <a:pt x="260" y="14301"/>
                    <a:pt x="260" y="14301"/>
                    <a:pt x="260" y="14301"/>
                  </a:cubicBezTo>
                  <a:cubicBezTo>
                    <a:pt x="271" y="14301"/>
                    <a:pt x="283" y="14267"/>
                    <a:pt x="295" y="14233"/>
                  </a:cubicBezTo>
                  <a:cubicBezTo>
                    <a:pt x="307" y="14233"/>
                    <a:pt x="307" y="14233"/>
                    <a:pt x="319" y="14233"/>
                  </a:cubicBezTo>
                  <a:cubicBezTo>
                    <a:pt x="354" y="14233"/>
                    <a:pt x="401" y="14301"/>
                    <a:pt x="436" y="14335"/>
                  </a:cubicBezTo>
                  <a:cubicBezTo>
                    <a:pt x="436" y="14335"/>
                    <a:pt x="436" y="14335"/>
                    <a:pt x="436" y="14335"/>
                  </a:cubicBezTo>
                  <a:cubicBezTo>
                    <a:pt x="460" y="14369"/>
                    <a:pt x="460" y="14471"/>
                    <a:pt x="460" y="14573"/>
                  </a:cubicBezTo>
                  <a:cubicBezTo>
                    <a:pt x="460" y="14607"/>
                    <a:pt x="460" y="14641"/>
                    <a:pt x="460" y="14675"/>
                  </a:cubicBezTo>
                  <a:cubicBezTo>
                    <a:pt x="460" y="14709"/>
                    <a:pt x="460" y="14743"/>
                    <a:pt x="460" y="14777"/>
                  </a:cubicBezTo>
                  <a:cubicBezTo>
                    <a:pt x="460" y="14845"/>
                    <a:pt x="460" y="14879"/>
                    <a:pt x="472" y="14879"/>
                  </a:cubicBezTo>
                  <a:cubicBezTo>
                    <a:pt x="495" y="14913"/>
                    <a:pt x="495" y="14981"/>
                    <a:pt x="507" y="15049"/>
                  </a:cubicBezTo>
                  <a:cubicBezTo>
                    <a:pt x="507" y="15083"/>
                    <a:pt x="519" y="15117"/>
                    <a:pt x="531" y="15117"/>
                  </a:cubicBezTo>
                  <a:cubicBezTo>
                    <a:pt x="554" y="15151"/>
                    <a:pt x="566" y="15219"/>
                    <a:pt x="590" y="15287"/>
                  </a:cubicBezTo>
                  <a:cubicBezTo>
                    <a:pt x="590" y="15287"/>
                    <a:pt x="590" y="15287"/>
                    <a:pt x="590" y="15287"/>
                  </a:cubicBezTo>
                  <a:cubicBezTo>
                    <a:pt x="590" y="15321"/>
                    <a:pt x="602" y="15321"/>
                    <a:pt x="602" y="15321"/>
                  </a:cubicBezTo>
                  <a:cubicBezTo>
                    <a:pt x="625" y="15355"/>
                    <a:pt x="649" y="15389"/>
                    <a:pt x="672" y="15457"/>
                  </a:cubicBezTo>
                  <a:cubicBezTo>
                    <a:pt x="684" y="15491"/>
                    <a:pt x="684" y="15525"/>
                    <a:pt x="696" y="15559"/>
                  </a:cubicBezTo>
                  <a:cubicBezTo>
                    <a:pt x="708" y="15729"/>
                    <a:pt x="637" y="15797"/>
                    <a:pt x="613" y="15831"/>
                  </a:cubicBezTo>
                  <a:cubicBezTo>
                    <a:pt x="602" y="15831"/>
                    <a:pt x="602" y="15831"/>
                    <a:pt x="590" y="15831"/>
                  </a:cubicBezTo>
                  <a:cubicBezTo>
                    <a:pt x="590" y="15831"/>
                    <a:pt x="590" y="15831"/>
                    <a:pt x="590" y="15831"/>
                  </a:cubicBezTo>
                  <a:cubicBezTo>
                    <a:pt x="590" y="15831"/>
                    <a:pt x="590" y="15831"/>
                    <a:pt x="578" y="15831"/>
                  </a:cubicBezTo>
                  <a:cubicBezTo>
                    <a:pt x="578" y="15831"/>
                    <a:pt x="578" y="15831"/>
                    <a:pt x="578" y="15831"/>
                  </a:cubicBezTo>
                  <a:cubicBezTo>
                    <a:pt x="566" y="15831"/>
                    <a:pt x="566" y="15831"/>
                    <a:pt x="566" y="15831"/>
                  </a:cubicBezTo>
                  <a:cubicBezTo>
                    <a:pt x="554" y="15831"/>
                    <a:pt x="554" y="15797"/>
                    <a:pt x="543" y="15797"/>
                  </a:cubicBezTo>
                  <a:cubicBezTo>
                    <a:pt x="543" y="15797"/>
                    <a:pt x="531" y="15797"/>
                    <a:pt x="519" y="15797"/>
                  </a:cubicBezTo>
                  <a:cubicBezTo>
                    <a:pt x="519" y="15797"/>
                    <a:pt x="531" y="15865"/>
                    <a:pt x="531" y="15899"/>
                  </a:cubicBezTo>
                  <a:cubicBezTo>
                    <a:pt x="543" y="15967"/>
                    <a:pt x="543" y="16001"/>
                    <a:pt x="554" y="16069"/>
                  </a:cubicBezTo>
                  <a:cubicBezTo>
                    <a:pt x="554" y="16137"/>
                    <a:pt x="566" y="16171"/>
                    <a:pt x="566" y="16206"/>
                  </a:cubicBezTo>
                  <a:cubicBezTo>
                    <a:pt x="566" y="16206"/>
                    <a:pt x="566" y="16206"/>
                    <a:pt x="578" y="16206"/>
                  </a:cubicBezTo>
                  <a:cubicBezTo>
                    <a:pt x="578" y="16206"/>
                    <a:pt x="578" y="16206"/>
                    <a:pt x="578" y="16206"/>
                  </a:cubicBezTo>
                  <a:cubicBezTo>
                    <a:pt x="590" y="16206"/>
                    <a:pt x="602" y="16206"/>
                    <a:pt x="613" y="16171"/>
                  </a:cubicBezTo>
                  <a:cubicBezTo>
                    <a:pt x="613" y="16171"/>
                    <a:pt x="625" y="16137"/>
                    <a:pt x="637" y="16137"/>
                  </a:cubicBezTo>
                  <a:cubicBezTo>
                    <a:pt x="649" y="16103"/>
                    <a:pt x="672" y="16103"/>
                    <a:pt x="696" y="16103"/>
                  </a:cubicBezTo>
                  <a:cubicBezTo>
                    <a:pt x="708" y="16137"/>
                    <a:pt x="720" y="16137"/>
                    <a:pt x="720" y="16137"/>
                  </a:cubicBezTo>
                  <a:cubicBezTo>
                    <a:pt x="743" y="16103"/>
                    <a:pt x="767" y="16103"/>
                    <a:pt x="779" y="16103"/>
                  </a:cubicBezTo>
                  <a:cubicBezTo>
                    <a:pt x="814" y="16103"/>
                    <a:pt x="849" y="16103"/>
                    <a:pt x="861" y="16171"/>
                  </a:cubicBezTo>
                  <a:cubicBezTo>
                    <a:pt x="873" y="16240"/>
                    <a:pt x="885" y="16376"/>
                    <a:pt x="885" y="16444"/>
                  </a:cubicBezTo>
                  <a:cubicBezTo>
                    <a:pt x="885" y="16478"/>
                    <a:pt x="885" y="16512"/>
                    <a:pt x="885" y="16546"/>
                  </a:cubicBezTo>
                  <a:cubicBezTo>
                    <a:pt x="885" y="16546"/>
                    <a:pt x="885" y="16580"/>
                    <a:pt x="897" y="16614"/>
                  </a:cubicBezTo>
                  <a:cubicBezTo>
                    <a:pt x="897" y="16648"/>
                    <a:pt x="908" y="16648"/>
                    <a:pt x="908" y="16682"/>
                  </a:cubicBezTo>
                  <a:cubicBezTo>
                    <a:pt x="908" y="16716"/>
                    <a:pt x="944" y="16716"/>
                    <a:pt x="956" y="16716"/>
                  </a:cubicBezTo>
                  <a:cubicBezTo>
                    <a:pt x="967" y="16716"/>
                    <a:pt x="979" y="16716"/>
                    <a:pt x="991" y="16716"/>
                  </a:cubicBezTo>
                  <a:cubicBezTo>
                    <a:pt x="1026" y="16750"/>
                    <a:pt x="1085" y="16988"/>
                    <a:pt x="1074" y="17090"/>
                  </a:cubicBezTo>
                  <a:cubicBezTo>
                    <a:pt x="1074" y="17090"/>
                    <a:pt x="1074" y="17090"/>
                    <a:pt x="1074" y="17090"/>
                  </a:cubicBezTo>
                  <a:cubicBezTo>
                    <a:pt x="1085" y="17090"/>
                    <a:pt x="1085" y="17090"/>
                    <a:pt x="1085" y="17090"/>
                  </a:cubicBezTo>
                  <a:cubicBezTo>
                    <a:pt x="1109" y="17056"/>
                    <a:pt x="1132" y="17124"/>
                    <a:pt x="1156" y="17158"/>
                  </a:cubicBezTo>
                  <a:cubicBezTo>
                    <a:pt x="1168" y="17158"/>
                    <a:pt x="1168" y="17192"/>
                    <a:pt x="1168" y="17192"/>
                  </a:cubicBezTo>
                  <a:cubicBezTo>
                    <a:pt x="1180" y="17192"/>
                    <a:pt x="1180" y="17192"/>
                    <a:pt x="1191" y="17192"/>
                  </a:cubicBezTo>
                  <a:cubicBezTo>
                    <a:pt x="1191" y="17192"/>
                    <a:pt x="1203" y="17192"/>
                    <a:pt x="1215" y="17158"/>
                  </a:cubicBezTo>
                  <a:cubicBezTo>
                    <a:pt x="1227" y="17158"/>
                    <a:pt x="1250" y="17124"/>
                    <a:pt x="1274" y="17124"/>
                  </a:cubicBezTo>
                  <a:cubicBezTo>
                    <a:pt x="1309" y="17124"/>
                    <a:pt x="1321" y="17158"/>
                    <a:pt x="1321" y="17192"/>
                  </a:cubicBezTo>
                  <a:cubicBezTo>
                    <a:pt x="1321" y="17192"/>
                    <a:pt x="1345" y="17226"/>
                    <a:pt x="1345" y="17260"/>
                  </a:cubicBezTo>
                  <a:cubicBezTo>
                    <a:pt x="1368" y="17294"/>
                    <a:pt x="1368" y="17328"/>
                    <a:pt x="1380" y="17362"/>
                  </a:cubicBezTo>
                  <a:cubicBezTo>
                    <a:pt x="1380" y="17362"/>
                    <a:pt x="1392" y="17362"/>
                    <a:pt x="1392" y="17362"/>
                  </a:cubicBezTo>
                  <a:cubicBezTo>
                    <a:pt x="1427" y="17362"/>
                    <a:pt x="1463" y="17362"/>
                    <a:pt x="1486" y="17396"/>
                  </a:cubicBezTo>
                  <a:cubicBezTo>
                    <a:pt x="1498" y="17430"/>
                    <a:pt x="1510" y="17430"/>
                    <a:pt x="1522" y="17430"/>
                  </a:cubicBezTo>
                  <a:cubicBezTo>
                    <a:pt x="1545" y="17464"/>
                    <a:pt x="1569" y="17464"/>
                    <a:pt x="1593" y="17498"/>
                  </a:cubicBezTo>
                  <a:cubicBezTo>
                    <a:pt x="1604" y="17498"/>
                    <a:pt x="1616" y="17532"/>
                    <a:pt x="1628" y="17532"/>
                  </a:cubicBezTo>
                  <a:cubicBezTo>
                    <a:pt x="1652" y="17566"/>
                    <a:pt x="1675" y="17600"/>
                    <a:pt x="1687" y="17668"/>
                  </a:cubicBezTo>
                  <a:cubicBezTo>
                    <a:pt x="1687" y="17770"/>
                    <a:pt x="1663" y="17804"/>
                    <a:pt x="1652" y="17838"/>
                  </a:cubicBezTo>
                  <a:cubicBezTo>
                    <a:pt x="1663" y="17872"/>
                    <a:pt x="1675" y="17906"/>
                    <a:pt x="1675" y="17974"/>
                  </a:cubicBezTo>
                  <a:cubicBezTo>
                    <a:pt x="1675" y="18042"/>
                    <a:pt x="1652" y="18076"/>
                    <a:pt x="1640" y="18076"/>
                  </a:cubicBezTo>
                  <a:cubicBezTo>
                    <a:pt x="1640" y="18076"/>
                    <a:pt x="1640" y="18076"/>
                    <a:pt x="1640" y="18076"/>
                  </a:cubicBezTo>
                  <a:cubicBezTo>
                    <a:pt x="1640" y="18076"/>
                    <a:pt x="1640" y="18110"/>
                    <a:pt x="1640" y="18110"/>
                  </a:cubicBezTo>
                  <a:cubicBezTo>
                    <a:pt x="1652" y="18110"/>
                    <a:pt x="1652" y="18144"/>
                    <a:pt x="1663" y="18178"/>
                  </a:cubicBezTo>
                  <a:cubicBezTo>
                    <a:pt x="1663" y="18212"/>
                    <a:pt x="1652" y="18280"/>
                    <a:pt x="1640" y="18349"/>
                  </a:cubicBezTo>
                  <a:cubicBezTo>
                    <a:pt x="1640" y="18383"/>
                    <a:pt x="1640" y="18417"/>
                    <a:pt x="1640" y="18451"/>
                  </a:cubicBezTo>
                  <a:cubicBezTo>
                    <a:pt x="1640" y="18451"/>
                    <a:pt x="1628" y="18519"/>
                    <a:pt x="1593" y="18519"/>
                  </a:cubicBezTo>
                  <a:cubicBezTo>
                    <a:pt x="1581" y="18519"/>
                    <a:pt x="1557" y="18519"/>
                    <a:pt x="1534" y="18485"/>
                  </a:cubicBezTo>
                  <a:cubicBezTo>
                    <a:pt x="1522" y="18485"/>
                    <a:pt x="1510" y="18485"/>
                    <a:pt x="1498" y="18485"/>
                  </a:cubicBezTo>
                  <a:cubicBezTo>
                    <a:pt x="1498" y="18485"/>
                    <a:pt x="1475" y="18553"/>
                    <a:pt x="1463" y="18587"/>
                  </a:cubicBezTo>
                  <a:cubicBezTo>
                    <a:pt x="1439" y="18621"/>
                    <a:pt x="1427" y="18655"/>
                    <a:pt x="1416" y="18689"/>
                  </a:cubicBezTo>
                  <a:cubicBezTo>
                    <a:pt x="1416" y="18689"/>
                    <a:pt x="1416" y="18723"/>
                    <a:pt x="1416" y="18723"/>
                  </a:cubicBezTo>
                  <a:cubicBezTo>
                    <a:pt x="1451" y="18723"/>
                    <a:pt x="1475" y="18723"/>
                    <a:pt x="1498" y="18723"/>
                  </a:cubicBezTo>
                  <a:cubicBezTo>
                    <a:pt x="1522" y="18723"/>
                    <a:pt x="1545" y="18723"/>
                    <a:pt x="1557" y="18757"/>
                  </a:cubicBezTo>
                  <a:cubicBezTo>
                    <a:pt x="1557" y="18791"/>
                    <a:pt x="1557" y="18825"/>
                    <a:pt x="1557" y="18859"/>
                  </a:cubicBezTo>
                  <a:cubicBezTo>
                    <a:pt x="1545" y="18927"/>
                    <a:pt x="1439" y="19063"/>
                    <a:pt x="1392" y="19131"/>
                  </a:cubicBezTo>
                  <a:cubicBezTo>
                    <a:pt x="1404" y="19131"/>
                    <a:pt x="1404" y="19131"/>
                    <a:pt x="1404" y="19131"/>
                  </a:cubicBezTo>
                  <a:cubicBezTo>
                    <a:pt x="1427" y="19165"/>
                    <a:pt x="1439" y="19233"/>
                    <a:pt x="1439" y="19301"/>
                  </a:cubicBezTo>
                  <a:cubicBezTo>
                    <a:pt x="1439" y="19369"/>
                    <a:pt x="1416" y="19403"/>
                    <a:pt x="1392" y="19437"/>
                  </a:cubicBezTo>
                  <a:cubicBezTo>
                    <a:pt x="1368" y="19471"/>
                    <a:pt x="1357" y="19471"/>
                    <a:pt x="1368" y="19505"/>
                  </a:cubicBezTo>
                  <a:cubicBezTo>
                    <a:pt x="1368" y="19573"/>
                    <a:pt x="1368" y="19641"/>
                    <a:pt x="1345" y="19675"/>
                  </a:cubicBezTo>
                  <a:cubicBezTo>
                    <a:pt x="1333" y="19743"/>
                    <a:pt x="1298" y="19743"/>
                    <a:pt x="1262" y="19743"/>
                  </a:cubicBezTo>
                  <a:cubicBezTo>
                    <a:pt x="1262" y="19743"/>
                    <a:pt x="1262" y="19743"/>
                    <a:pt x="1262" y="19743"/>
                  </a:cubicBezTo>
                  <a:cubicBezTo>
                    <a:pt x="1262" y="19777"/>
                    <a:pt x="1262" y="19777"/>
                    <a:pt x="1274" y="19777"/>
                  </a:cubicBezTo>
                  <a:cubicBezTo>
                    <a:pt x="1286" y="19845"/>
                    <a:pt x="1298" y="19913"/>
                    <a:pt x="1345" y="19947"/>
                  </a:cubicBezTo>
                  <a:cubicBezTo>
                    <a:pt x="1416" y="20015"/>
                    <a:pt x="1510" y="20185"/>
                    <a:pt x="1604" y="20491"/>
                  </a:cubicBezTo>
                  <a:cubicBezTo>
                    <a:pt x="1604" y="20491"/>
                    <a:pt x="1616" y="20526"/>
                    <a:pt x="1616" y="20526"/>
                  </a:cubicBezTo>
                  <a:cubicBezTo>
                    <a:pt x="1616" y="20526"/>
                    <a:pt x="1628" y="20526"/>
                    <a:pt x="1628" y="20526"/>
                  </a:cubicBezTo>
                  <a:cubicBezTo>
                    <a:pt x="1628" y="20526"/>
                    <a:pt x="1628" y="20526"/>
                    <a:pt x="1628" y="20491"/>
                  </a:cubicBezTo>
                  <a:cubicBezTo>
                    <a:pt x="1640" y="20491"/>
                    <a:pt x="1640" y="20491"/>
                    <a:pt x="1640" y="20491"/>
                  </a:cubicBezTo>
                  <a:cubicBezTo>
                    <a:pt x="1640" y="20491"/>
                    <a:pt x="1640" y="20491"/>
                    <a:pt x="1652" y="20491"/>
                  </a:cubicBezTo>
                  <a:cubicBezTo>
                    <a:pt x="1652" y="20491"/>
                    <a:pt x="1652" y="20491"/>
                    <a:pt x="1652" y="20491"/>
                  </a:cubicBezTo>
                  <a:cubicBezTo>
                    <a:pt x="1652" y="20491"/>
                    <a:pt x="1652" y="20491"/>
                    <a:pt x="1663" y="20491"/>
                  </a:cubicBezTo>
                  <a:cubicBezTo>
                    <a:pt x="1663" y="20457"/>
                    <a:pt x="1663" y="20457"/>
                    <a:pt x="1663" y="20457"/>
                  </a:cubicBezTo>
                  <a:cubicBezTo>
                    <a:pt x="1711" y="20457"/>
                    <a:pt x="1793" y="20526"/>
                    <a:pt x="1840" y="20628"/>
                  </a:cubicBezTo>
                  <a:cubicBezTo>
                    <a:pt x="1840" y="20628"/>
                    <a:pt x="1852" y="20628"/>
                    <a:pt x="1899" y="20628"/>
                  </a:cubicBezTo>
                  <a:cubicBezTo>
                    <a:pt x="1911" y="20628"/>
                    <a:pt x="1935" y="20628"/>
                    <a:pt x="1946" y="20628"/>
                  </a:cubicBezTo>
                  <a:cubicBezTo>
                    <a:pt x="1994" y="20628"/>
                    <a:pt x="2041" y="20628"/>
                    <a:pt x="2053" y="20696"/>
                  </a:cubicBezTo>
                  <a:cubicBezTo>
                    <a:pt x="2064" y="20730"/>
                    <a:pt x="2100" y="20798"/>
                    <a:pt x="2112" y="20798"/>
                  </a:cubicBezTo>
                  <a:cubicBezTo>
                    <a:pt x="2135" y="20798"/>
                    <a:pt x="2159" y="20866"/>
                    <a:pt x="2171" y="20900"/>
                  </a:cubicBezTo>
                  <a:cubicBezTo>
                    <a:pt x="2171" y="20900"/>
                    <a:pt x="2182" y="20934"/>
                    <a:pt x="2194" y="20934"/>
                  </a:cubicBezTo>
                  <a:cubicBezTo>
                    <a:pt x="2206" y="20900"/>
                    <a:pt x="2241" y="20866"/>
                    <a:pt x="2336" y="20866"/>
                  </a:cubicBezTo>
                  <a:cubicBezTo>
                    <a:pt x="2359" y="20866"/>
                    <a:pt x="2359" y="20900"/>
                    <a:pt x="2371" y="20934"/>
                  </a:cubicBezTo>
                  <a:cubicBezTo>
                    <a:pt x="2383" y="20934"/>
                    <a:pt x="2383" y="20934"/>
                    <a:pt x="2383" y="20934"/>
                  </a:cubicBezTo>
                  <a:cubicBezTo>
                    <a:pt x="2418" y="20934"/>
                    <a:pt x="2418" y="21036"/>
                    <a:pt x="2430" y="21104"/>
                  </a:cubicBezTo>
                  <a:cubicBezTo>
                    <a:pt x="2430" y="21138"/>
                    <a:pt x="2430" y="21138"/>
                    <a:pt x="2430" y="21172"/>
                  </a:cubicBezTo>
                  <a:cubicBezTo>
                    <a:pt x="2442" y="21172"/>
                    <a:pt x="2466" y="21206"/>
                    <a:pt x="2489" y="21240"/>
                  </a:cubicBezTo>
                  <a:cubicBezTo>
                    <a:pt x="2501" y="21274"/>
                    <a:pt x="2501" y="21274"/>
                    <a:pt x="2513" y="21308"/>
                  </a:cubicBezTo>
                  <a:cubicBezTo>
                    <a:pt x="2513" y="21308"/>
                    <a:pt x="2513" y="21308"/>
                    <a:pt x="2513" y="21308"/>
                  </a:cubicBezTo>
                  <a:cubicBezTo>
                    <a:pt x="2536" y="21308"/>
                    <a:pt x="2536" y="21342"/>
                    <a:pt x="2548" y="21342"/>
                  </a:cubicBezTo>
                  <a:cubicBezTo>
                    <a:pt x="2548" y="21342"/>
                    <a:pt x="2548" y="21342"/>
                    <a:pt x="2548" y="21342"/>
                  </a:cubicBezTo>
                  <a:cubicBezTo>
                    <a:pt x="2584" y="21342"/>
                    <a:pt x="2607" y="21444"/>
                    <a:pt x="2631" y="21478"/>
                  </a:cubicBezTo>
                  <a:cubicBezTo>
                    <a:pt x="2631" y="21512"/>
                    <a:pt x="2642" y="21546"/>
                    <a:pt x="2642" y="21546"/>
                  </a:cubicBezTo>
                  <a:cubicBezTo>
                    <a:pt x="2654" y="21546"/>
                    <a:pt x="2654" y="21546"/>
                    <a:pt x="2654" y="21546"/>
                  </a:cubicBezTo>
                  <a:cubicBezTo>
                    <a:pt x="2654" y="21546"/>
                    <a:pt x="2654" y="21546"/>
                    <a:pt x="2666" y="21546"/>
                  </a:cubicBezTo>
                  <a:cubicBezTo>
                    <a:pt x="2666" y="21546"/>
                    <a:pt x="2666" y="21546"/>
                    <a:pt x="2666" y="21546"/>
                  </a:cubicBezTo>
                  <a:cubicBezTo>
                    <a:pt x="2666" y="21546"/>
                    <a:pt x="2678" y="21546"/>
                    <a:pt x="2678" y="21580"/>
                  </a:cubicBezTo>
                  <a:cubicBezTo>
                    <a:pt x="2678" y="21580"/>
                    <a:pt x="2690" y="21580"/>
                    <a:pt x="2690" y="21580"/>
                  </a:cubicBezTo>
                  <a:cubicBezTo>
                    <a:pt x="2701" y="21512"/>
                    <a:pt x="2713" y="21512"/>
                    <a:pt x="2737" y="21478"/>
                  </a:cubicBezTo>
                  <a:cubicBezTo>
                    <a:pt x="2737" y="21478"/>
                    <a:pt x="2749" y="21478"/>
                    <a:pt x="2749" y="21478"/>
                  </a:cubicBezTo>
                  <a:cubicBezTo>
                    <a:pt x="2749" y="21478"/>
                    <a:pt x="2749" y="21478"/>
                    <a:pt x="2749" y="21478"/>
                  </a:cubicBezTo>
                  <a:cubicBezTo>
                    <a:pt x="2760" y="21444"/>
                    <a:pt x="2760" y="21444"/>
                    <a:pt x="2760" y="21444"/>
                  </a:cubicBezTo>
                  <a:cubicBezTo>
                    <a:pt x="2760" y="21444"/>
                    <a:pt x="2760" y="21444"/>
                    <a:pt x="2760" y="21444"/>
                  </a:cubicBezTo>
                  <a:cubicBezTo>
                    <a:pt x="2666" y="21104"/>
                    <a:pt x="2619" y="20866"/>
                    <a:pt x="2619" y="20764"/>
                  </a:cubicBezTo>
                  <a:cubicBezTo>
                    <a:pt x="2619" y="20730"/>
                    <a:pt x="2619" y="20696"/>
                    <a:pt x="2619" y="20662"/>
                  </a:cubicBezTo>
                  <a:cubicBezTo>
                    <a:pt x="2631" y="20526"/>
                    <a:pt x="2631" y="20423"/>
                    <a:pt x="2572" y="20287"/>
                  </a:cubicBezTo>
                  <a:cubicBezTo>
                    <a:pt x="2548" y="20219"/>
                    <a:pt x="2536" y="20151"/>
                    <a:pt x="2536" y="20083"/>
                  </a:cubicBezTo>
                  <a:cubicBezTo>
                    <a:pt x="2525" y="19981"/>
                    <a:pt x="2560" y="19879"/>
                    <a:pt x="2595" y="19777"/>
                  </a:cubicBezTo>
                  <a:cubicBezTo>
                    <a:pt x="2607" y="19743"/>
                    <a:pt x="2619" y="19675"/>
                    <a:pt x="2642" y="19641"/>
                  </a:cubicBezTo>
                  <a:cubicBezTo>
                    <a:pt x="2678" y="19505"/>
                    <a:pt x="2737" y="19437"/>
                    <a:pt x="2796" y="19335"/>
                  </a:cubicBezTo>
                  <a:cubicBezTo>
                    <a:pt x="2808" y="19335"/>
                    <a:pt x="2831" y="19301"/>
                    <a:pt x="2843" y="19267"/>
                  </a:cubicBezTo>
                  <a:cubicBezTo>
                    <a:pt x="2843" y="19267"/>
                    <a:pt x="2843" y="19267"/>
                    <a:pt x="2843" y="19267"/>
                  </a:cubicBezTo>
                  <a:cubicBezTo>
                    <a:pt x="2796" y="19199"/>
                    <a:pt x="2772" y="19131"/>
                    <a:pt x="2772" y="19063"/>
                  </a:cubicBezTo>
                  <a:cubicBezTo>
                    <a:pt x="2772" y="19029"/>
                    <a:pt x="2784" y="18995"/>
                    <a:pt x="2808" y="18961"/>
                  </a:cubicBezTo>
                  <a:cubicBezTo>
                    <a:pt x="2819" y="18961"/>
                    <a:pt x="2819" y="18961"/>
                    <a:pt x="2819" y="18961"/>
                  </a:cubicBezTo>
                  <a:cubicBezTo>
                    <a:pt x="2808" y="18927"/>
                    <a:pt x="2796" y="18859"/>
                    <a:pt x="2784" y="18825"/>
                  </a:cubicBezTo>
                  <a:cubicBezTo>
                    <a:pt x="2760" y="18791"/>
                    <a:pt x="2749" y="18723"/>
                    <a:pt x="2737" y="18689"/>
                  </a:cubicBezTo>
                  <a:cubicBezTo>
                    <a:pt x="2737" y="18655"/>
                    <a:pt x="2725" y="18587"/>
                    <a:pt x="2713" y="18587"/>
                  </a:cubicBezTo>
                  <a:cubicBezTo>
                    <a:pt x="2713" y="18587"/>
                    <a:pt x="2713" y="18587"/>
                    <a:pt x="2701" y="18587"/>
                  </a:cubicBezTo>
                  <a:cubicBezTo>
                    <a:pt x="2701" y="18587"/>
                    <a:pt x="2701" y="18587"/>
                    <a:pt x="2701" y="18587"/>
                  </a:cubicBezTo>
                  <a:cubicBezTo>
                    <a:pt x="2690" y="18587"/>
                    <a:pt x="2678" y="18587"/>
                    <a:pt x="2666" y="18587"/>
                  </a:cubicBezTo>
                  <a:cubicBezTo>
                    <a:pt x="2666" y="18587"/>
                    <a:pt x="2654" y="18587"/>
                    <a:pt x="2642" y="18587"/>
                  </a:cubicBezTo>
                  <a:cubicBezTo>
                    <a:pt x="2642" y="18587"/>
                    <a:pt x="2631" y="18587"/>
                    <a:pt x="2631" y="18587"/>
                  </a:cubicBezTo>
                  <a:cubicBezTo>
                    <a:pt x="2619" y="18621"/>
                    <a:pt x="2607" y="18621"/>
                    <a:pt x="2595" y="18587"/>
                  </a:cubicBezTo>
                  <a:cubicBezTo>
                    <a:pt x="2595" y="18587"/>
                    <a:pt x="2584" y="18587"/>
                    <a:pt x="2584" y="18553"/>
                  </a:cubicBezTo>
                  <a:cubicBezTo>
                    <a:pt x="2572" y="18553"/>
                    <a:pt x="2572" y="18519"/>
                    <a:pt x="2572" y="18451"/>
                  </a:cubicBezTo>
                  <a:cubicBezTo>
                    <a:pt x="2572" y="18417"/>
                    <a:pt x="2572" y="18383"/>
                    <a:pt x="2572" y="18314"/>
                  </a:cubicBezTo>
                  <a:cubicBezTo>
                    <a:pt x="2572" y="18314"/>
                    <a:pt x="2560" y="18280"/>
                    <a:pt x="2560" y="18280"/>
                  </a:cubicBezTo>
                  <a:cubicBezTo>
                    <a:pt x="2548" y="18280"/>
                    <a:pt x="2548" y="18280"/>
                    <a:pt x="2548" y="18280"/>
                  </a:cubicBezTo>
                  <a:cubicBezTo>
                    <a:pt x="2525" y="18280"/>
                    <a:pt x="2513" y="18246"/>
                    <a:pt x="2501" y="18212"/>
                  </a:cubicBezTo>
                  <a:cubicBezTo>
                    <a:pt x="2501" y="18178"/>
                    <a:pt x="2489" y="18144"/>
                    <a:pt x="2501" y="18076"/>
                  </a:cubicBezTo>
                  <a:cubicBezTo>
                    <a:pt x="2501" y="18042"/>
                    <a:pt x="2525" y="17906"/>
                    <a:pt x="2548" y="17872"/>
                  </a:cubicBezTo>
                  <a:cubicBezTo>
                    <a:pt x="2560" y="17872"/>
                    <a:pt x="2560" y="17838"/>
                    <a:pt x="2572" y="17838"/>
                  </a:cubicBezTo>
                  <a:cubicBezTo>
                    <a:pt x="2572" y="17838"/>
                    <a:pt x="2572" y="17838"/>
                    <a:pt x="2572" y="17838"/>
                  </a:cubicBezTo>
                  <a:cubicBezTo>
                    <a:pt x="2560" y="17804"/>
                    <a:pt x="2548" y="17804"/>
                    <a:pt x="2536" y="17770"/>
                  </a:cubicBezTo>
                  <a:cubicBezTo>
                    <a:pt x="2536" y="17736"/>
                    <a:pt x="2525" y="17668"/>
                    <a:pt x="2536" y="17600"/>
                  </a:cubicBezTo>
                  <a:cubicBezTo>
                    <a:pt x="2548" y="17532"/>
                    <a:pt x="2572" y="17498"/>
                    <a:pt x="2584" y="17464"/>
                  </a:cubicBezTo>
                  <a:cubicBezTo>
                    <a:pt x="2607" y="17430"/>
                    <a:pt x="2607" y="17430"/>
                    <a:pt x="2607" y="17396"/>
                  </a:cubicBezTo>
                  <a:cubicBezTo>
                    <a:pt x="2607" y="17260"/>
                    <a:pt x="2642" y="17158"/>
                    <a:pt x="2678" y="17158"/>
                  </a:cubicBezTo>
                  <a:cubicBezTo>
                    <a:pt x="2690" y="17158"/>
                    <a:pt x="2701" y="17158"/>
                    <a:pt x="2725" y="17192"/>
                  </a:cubicBezTo>
                  <a:cubicBezTo>
                    <a:pt x="2737" y="17226"/>
                    <a:pt x="2749" y="17294"/>
                    <a:pt x="2760" y="17362"/>
                  </a:cubicBezTo>
                  <a:cubicBezTo>
                    <a:pt x="2772" y="17396"/>
                    <a:pt x="2784" y="17464"/>
                    <a:pt x="2796" y="17464"/>
                  </a:cubicBezTo>
                  <a:cubicBezTo>
                    <a:pt x="2796" y="17464"/>
                    <a:pt x="2808" y="17464"/>
                    <a:pt x="2808" y="17464"/>
                  </a:cubicBezTo>
                  <a:cubicBezTo>
                    <a:pt x="2808" y="17430"/>
                    <a:pt x="2819" y="17430"/>
                    <a:pt x="2819" y="17430"/>
                  </a:cubicBezTo>
                  <a:cubicBezTo>
                    <a:pt x="2819" y="17396"/>
                    <a:pt x="2808" y="17362"/>
                    <a:pt x="2808" y="17328"/>
                  </a:cubicBezTo>
                  <a:cubicBezTo>
                    <a:pt x="2808" y="17328"/>
                    <a:pt x="2808" y="17294"/>
                    <a:pt x="2796" y="17294"/>
                  </a:cubicBezTo>
                  <a:cubicBezTo>
                    <a:pt x="2796" y="17226"/>
                    <a:pt x="2784" y="17158"/>
                    <a:pt x="2808" y="17090"/>
                  </a:cubicBezTo>
                  <a:cubicBezTo>
                    <a:pt x="2808" y="17056"/>
                    <a:pt x="2831" y="17022"/>
                    <a:pt x="2855" y="16988"/>
                  </a:cubicBezTo>
                  <a:cubicBezTo>
                    <a:pt x="2867" y="16988"/>
                    <a:pt x="2878" y="16988"/>
                    <a:pt x="2878" y="16920"/>
                  </a:cubicBezTo>
                  <a:cubicBezTo>
                    <a:pt x="2878" y="16886"/>
                    <a:pt x="2890" y="16818"/>
                    <a:pt x="2926" y="16818"/>
                  </a:cubicBezTo>
                  <a:cubicBezTo>
                    <a:pt x="2961" y="16818"/>
                    <a:pt x="3008" y="16716"/>
                    <a:pt x="3032" y="16682"/>
                  </a:cubicBezTo>
                  <a:cubicBezTo>
                    <a:pt x="3044" y="16648"/>
                    <a:pt x="3055" y="16648"/>
                    <a:pt x="3067" y="16648"/>
                  </a:cubicBezTo>
                  <a:cubicBezTo>
                    <a:pt x="3067" y="16614"/>
                    <a:pt x="3067" y="16614"/>
                    <a:pt x="3067" y="16614"/>
                  </a:cubicBezTo>
                  <a:cubicBezTo>
                    <a:pt x="3114" y="16580"/>
                    <a:pt x="3150" y="16512"/>
                    <a:pt x="3185" y="16546"/>
                  </a:cubicBezTo>
                  <a:cubicBezTo>
                    <a:pt x="3185" y="16546"/>
                    <a:pt x="3197" y="16580"/>
                    <a:pt x="3197" y="16580"/>
                  </a:cubicBezTo>
                  <a:cubicBezTo>
                    <a:pt x="3209" y="16580"/>
                    <a:pt x="3209" y="16614"/>
                    <a:pt x="3221" y="16614"/>
                  </a:cubicBezTo>
                  <a:cubicBezTo>
                    <a:pt x="3221" y="16614"/>
                    <a:pt x="3221" y="16614"/>
                    <a:pt x="3221" y="16580"/>
                  </a:cubicBezTo>
                  <a:cubicBezTo>
                    <a:pt x="3232" y="16512"/>
                    <a:pt x="3256" y="16478"/>
                    <a:pt x="3291" y="16478"/>
                  </a:cubicBezTo>
                  <a:cubicBezTo>
                    <a:pt x="3315" y="16478"/>
                    <a:pt x="3350" y="16512"/>
                    <a:pt x="3362" y="16580"/>
                  </a:cubicBezTo>
                  <a:cubicBezTo>
                    <a:pt x="3362" y="16580"/>
                    <a:pt x="3397" y="16614"/>
                    <a:pt x="3409" y="16614"/>
                  </a:cubicBezTo>
                  <a:cubicBezTo>
                    <a:pt x="3445" y="16648"/>
                    <a:pt x="3480" y="16648"/>
                    <a:pt x="3504" y="16682"/>
                  </a:cubicBezTo>
                  <a:cubicBezTo>
                    <a:pt x="3515" y="16716"/>
                    <a:pt x="3515" y="16716"/>
                    <a:pt x="3515" y="16716"/>
                  </a:cubicBezTo>
                  <a:cubicBezTo>
                    <a:pt x="3574" y="16818"/>
                    <a:pt x="3610" y="16920"/>
                    <a:pt x="3622" y="16988"/>
                  </a:cubicBezTo>
                  <a:cubicBezTo>
                    <a:pt x="3633" y="16920"/>
                    <a:pt x="3645" y="16920"/>
                    <a:pt x="3657" y="16920"/>
                  </a:cubicBezTo>
                  <a:cubicBezTo>
                    <a:pt x="3681" y="16920"/>
                    <a:pt x="3692" y="16954"/>
                    <a:pt x="3728" y="17022"/>
                  </a:cubicBezTo>
                  <a:cubicBezTo>
                    <a:pt x="3740" y="17022"/>
                    <a:pt x="3763" y="17056"/>
                    <a:pt x="3775" y="17056"/>
                  </a:cubicBezTo>
                  <a:cubicBezTo>
                    <a:pt x="3799" y="17056"/>
                    <a:pt x="3810" y="17022"/>
                    <a:pt x="3822" y="17022"/>
                  </a:cubicBezTo>
                  <a:cubicBezTo>
                    <a:pt x="3834" y="16920"/>
                    <a:pt x="3893" y="16818"/>
                    <a:pt x="3940" y="16818"/>
                  </a:cubicBezTo>
                  <a:cubicBezTo>
                    <a:pt x="3964" y="16818"/>
                    <a:pt x="3976" y="16852"/>
                    <a:pt x="3987" y="16852"/>
                  </a:cubicBezTo>
                  <a:cubicBezTo>
                    <a:pt x="3987" y="16886"/>
                    <a:pt x="3987" y="16886"/>
                    <a:pt x="3987" y="16886"/>
                  </a:cubicBezTo>
                  <a:cubicBezTo>
                    <a:pt x="3999" y="16886"/>
                    <a:pt x="4011" y="16920"/>
                    <a:pt x="4011" y="16920"/>
                  </a:cubicBezTo>
                  <a:cubicBezTo>
                    <a:pt x="4011" y="16920"/>
                    <a:pt x="4011" y="16920"/>
                    <a:pt x="4023" y="16886"/>
                  </a:cubicBezTo>
                  <a:cubicBezTo>
                    <a:pt x="4046" y="16818"/>
                    <a:pt x="4082" y="16784"/>
                    <a:pt x="4117" y="16784"/>
                  </a:cubicBezTo>
                  <a:cubicBezTo>
                    <a:pt x="4152" y="16784"/>
                    <a:pt x="4188" y="16852"/>
                    <a:pt x="4200" y="16920"/>
                  </a:cubicBezTo>
                  <a:cubicBezTo>
                    <a:pt x="4200" y="16954"/>
                    <a:pt x="4211" y="16988"/>
                    <a:pt x="4259" y="16988"/>
                  </a:cubicBezTo>
                  <a:cubicBezTo>
                    <a:pt x="4294" y="16988"/>
                    <a:pt x="4306" y="17056"/>
                    <a:pt x="4318" y="17090"/>
                  </a:cubicBezTo>
                  <a:cubicBezTo>
                    <a:pt x="4318" y="17090"/>
                    <a:pt x="4318" y="17090"/>
                    <a:pt x="4318" y="17124"/>
                  </a:cubicBezTo>
                  <a:cubicBezTo>
                    <a:pt x="4318" y="17090"/>
                    <a:pt x="4329" y="17090"/>
                    <a:pt x="4329" y="17056"/>
                  </a:cubicBezTo>
                  <a:cubicBezTo>
                    <a:pt x="4329" y="17022"/>
                    <a:pt x="4341" y="16988"/>
                    <a:pt x="4353" y="16954"/>
                  </a:cubicBezTo>
                  <a:cubicBezTo>
                    <a:pt x="4353" y="16954"/>
                    <a:pt x="4365" y="16920"/>
                    <a:pt x="4377" y="16920"/>
                  </a:cubicBezTo>
                  <a:cubicBezTo>
                    <a:pt x="4377" y="16920"/>
                    <a:pt x="4377" y="16920"/>
                    <a:pt x="4377" y="16920"/>
                  </a:cubicBezTo>
                  <a:cubicBezTo>
                    <a:pt x="4400" y="16954"/>
                    <a:pt x="4412" y="16954"/>
                    <a:pt x="4424" y="16988"/>
                  </a:cubicBezTo>
                  <a:cubicBezTo>
                    <a:pt x="4436" y="17022"/>
                    <a:pt x="4459" y="17056"/>
                    <a:pt x="4471" y="17056"/>
                  </a:cubicBezTo>
                  <a:cubicBezTo>
                    <a:pt x="4518" y="17056"/>
                    <a:pt x="4530" y="17022"/>
                    <a:pt x="4530" y="16988"/>
                  </a:cubicBezTo>
                  <a:cubicBezTo>
                    <a:pt x="4530" y="16852"/>
                    <a:pt x="4530" y="16784"/>
                    <a:pt x="4518" y="16784"/>
                  </a:cubicBezTo>
                  <a:cubicBezTo>
                    <a:pt x="4506" y="16784"/>
                    <a:pt x="4483" y="16750"/>
                    <a:pt x="4471" y="16750"/>
                  </a:cubicBezTo>
                  <a:cubicBezTo>
                    <a:pt x="4459" y="16716"/>
                    <a:pt x="4447" y="16682"/>
                    <a:pt x="4424" y="16682"/>
                  </a:cubicBezTo>
                  <a:cubicBezTo>
                    <a:pt x="4388" y="16682"/>
                    <a:pt x="4365" y="16580"/>
                    <a:pt x="4353" y="16512"/>
                  </a:cubicBezTo>
                  <a:cubicBezTo>
                    <a:pt x="4353" y="16444"/>
                    <a:pt x="4365" y="16376"/>
                    <a:pt x="4388" y="16376"/>
                  </a:cubicBezTo>
                  <a:cubicBezTo>
                    <a:pt x="4424" y="16308"/>
                    <a:pt x="4447" y="16274"/>
                    <a:pt x="4459" y="16240"/>
                  </a:cubicBezTo>
                  <a:cubicBezTo>
                    <a:pt x="4447" y="16206"/>
                    <a:pt x="4436" y="16069"/>
                    <a:pt x="4447" y="15967"/>
                  </a:cubicBezTo>
                  <a:cubicBezTo>
                    <a:pt x="4459" y="15933"/>
                    <a:pt x="4471" y="15899"/>
                    <a:pt x="4495" y="15865"/>
                  </a:cubicBezTo>
                  <a:cubicBezTo>
                    <a:pt x="4506" y="15865"/>
                    <a:pt x="4530" y="15865"/>
                    <a:pt x="4542" y="15865"/>
                  </a:cubicBezTo>
                  <a:cubicBezTo>
                    <a:pt x="4554" y="15865"/>
                    <a:pt x="4565" y="15865"/>
                    <a:pt x="4565" y="15865"/>
                  </a:cubicBezTo>
                  <a:cubicBezTo>
                    <a:pt x="4542" y="15831"/>
                    <a:pt x="4518" y="15797"/>
                    <a:pt x="4506" y="15729"/>
                  </a:cubicBezTo>
                  <a:cubicBezTo>
                    <a:pt x="4483" y="15661"/>
                    <a:pt x="4471" y="15389"/>
                    <a:pt x="4506" y="15321"/>
                  </a:cubicBezTo>
                  <a:cubicBezTo>
                    <a:pt x="4518" y="15321"/>
                    <a:pt x="4530" y="15321"/>
                    <a:pt x="4542" y="15321"/>
                  </a:cubicBezTo>
                  <a:cubicBezTo>
                    <a:pt x="4554" y="15321"/>
                    <a:pt x="4554" y="15321"/>
                    <a:pt x="4565" y="15321"/>
                  </a:cubicBezTo>
                  <a:cubicBezTo>
                    <a:pt x="4589" y="15321"/>
                    <a:pt x="4613" y="15321"/>
                    <a:pt x="4624" y="15321"/>
                  </a:cubicBezTo>
                  <a:cubicBezTo>
                    <a:pt x="4636" y="15287"/>
                    <a:pt x="4660" y="15287"/>
                    <a:pt x="4683" y="15287"/>
                  </a:cubicBezTo>
                  <a:cubicBezTo>
                    <a:pt x="4695" y="15287"/>
                    <a:pt x="4707" y="15287"/>
                    <a:pt x="4719" y="15287"/>
                  </a:cubicBezTo>
                  <a:cubicBezTo>
                    <a:pt x="4742" y="15287"/>
                    <a:pt x="4754" y="15287"/>
                    <a:pt x="4766" y="15287"/>
                  </a:cubicBezTo>
                  <a:cubicBezTo>
                    <a:pt x="4766" y="15287"/>
                    <a:pt x="4766" y="15287"/>
                    <a:pt x="4778" y="15253"/>
                  </a:cubicBezTo>
                  <a:cubicBezTo>
                    <a:pt x="4825" y="15151"/>
                    <a:pt x="4931" y="15117"/>
                    <a:pt x="4990" y="15117"/>
                  </a:cubicBezTo>
                  <a:cubicBezTo>
                    <a:pt x="5014" y="15117"/>
                    <a:pt x="5037" y="15117"/>
                    <a:pt x="5061" y="15083"/>
                  </a:cubicBezTo>
                  <a:cubicBezTo>
                    <a:pt x="5084" y="15049"/>
                    <a:pt x="5096" y="15015"/>
                    <a:pt x="5120" y="15015"/>
                  </a:cubicBezTo>
                  <a:cubicBezTo>
                    <a:pt x="5191" y="14981"/>
                    <a:pt x="5285" y="14947"/>
                    <a:pt x="5309" y="14913"/>
                  </a:cubicBezTo>
                  <a:cubicBezTo>
                    <a:pt x="5320" y="14913"/>
                    <a:pt x="5332" y="14879"/>
                    <a:pt x="5368" y="14879"/>
                  </a:cubicBezTo>
                  <a:cubicBezTo>
                    <a:pt x="5391" y="14845"/>
                    <a:pt x="5474" y="14811"/>
                    <a:pt x="5486" y="14777"/>
                  </a:cubicBezTo>
                  <a:cubicBezTo>
                    <a:pt x="5497" y="14641"/>
                    <a:pt x="5615" y="14607"/>
                    <a:pt x="5639" y="14607"/>
                  </a:cubicBezTo>
                  <a:cubicBezTo>
                    <a:pt x="5662" y="14607"/>
                    <a:pt x="5674" y="14607"/>
                    <a:pt x="5686" y="14607"/>
                  </a:cubicBezTo>
                  <a:cubicBezTo>
                    <a:pt x="5721" y="14675"/>
                    <a:pt x="5745" y="14675"/>
                    <a:pt x="5769" y="14675"/>
                  </a:cubicBezTo>
                  <a:cubicBezTo>
                    <a:pt x="5792" y="14641"/>
                    <a:pt x="5851" y="14675"/>
                    <a:pt x="5875" y="14743"/>
                  </a:cubicBezTo>
                  <a:cubicBezTo>
                    <a:pt x="5887" y="14811"/>
                    <a:pt x="5887" y="14845"/>
                    <a:pt x="5887" y="14879"/>
                  </a:cubicBezTo>
                  <a:cubicBezTo>
                    <a:pt x="5887" y="14913"/>
                    <a:pt x="5887" y="14947"/>
                    <a:pt x="5898" y="15015"/>
                  </a:cubicBezTo>
                  <a:cubicBezTo>
                    <a:pt x="5898" y="15049"/>
                    <a:pt x="5910" y="15117"/>
                    <a:pt x="5910" y="15151"/>
                  </a:cubicBezTo>
                  <a:cubicBezTo>
                    <a:pt x="5910" y="15219"/>
                    <a:pt x="5898" y="15253"/>
                    <a:pt x="5887" y="15253"/>
                  </a:cubicBezTo>
                  <a:cubicBezTo>
                    <a:pt x="5887" y="15253"/>
                    <a:pt x="5887" y="15253"/>
                    <a:pt x="5887" y="15253"/>
                  </a:cubicBezTo>
                  <a:cubicBezTo>
                    <a:pt x="5898" y="15253"/>
                    <a:pt x="5898" y="15253"/>
                    <a:pt x="5898" y="15253"/>
                  </a:cubicBezTo>
                  <a:cubicBezTo>
                    <a:pt x="5934" y="15253"/>
                    <a:pt x="5969" y="15219"/>
                    <a:pt x="5969" y="15219"/>
                  </a:cubicBezTo>
                  <a:cubicBezTo>
                    <a:pt x="5981" y="15151"/>
                    <a:pt x="6005" y="15151"/>
                    <a:pt x="6005" y="15151"/>
                  </a:cubicBezTo>
                  <a:cubicBezTo>
                    <a:pt x="6040" y="15151"/>
                    <a:pt x="6052" y="15219"/>
                    <a:pt x="6064" y="15321"/>
                  </a:cubicBezTo>
                  <a:cubicBezTo>
                    <a:pt x="6075" y="15287"/>
                    <a:pt x="6087" y="15253"/>
                    <a:pt x="6099" y="15253"/>
                  </a:cubicBezTo>
                  <a:cubicBezTo>
                    <a:pt x="6111" y="15253"/>
                    <a:pt x="6146" y="15287"/>
                    <a:pt x="6158" y="15355"/>
                  </a:cubicBezTo>
                  <a:cubicBezTo>
                    <a:pt x="6158" y="15355"/>
                    <a:pt x="6170" y="15321"/>
                    <a:pt x="6170" y="15321"/>
                  </a:cubicBezTo>
                  <a:cubicBezTo>
                    <a:pt x="6182" y="15321"/>
                    <a:pt x="6193" y="15321"/>
                    <a:pt x="6205" y="15321"/>
                  </a:cubicBezTo>
                  <a:cubicBezTo>
                    <a:pt x="6217" y="15321"/>
                    <a:pt x="6241" y="15355"/>
                    <a:pt x="6241" y="15423"/>
                  </a:cubicBezTo>
                  <a:cubicBezTo>
                    <a:pt x="6241" y="15491"/>
                    <a:pt x="6217" y="15525"/>
                    <a:pt x="6205" y="15559"/>
                  </a:cubicBezTo>
                  <a:cubicBezTo>
                    <a:pt x="6193" y="15593"/>
                    <a:pt x="6182" y="15593"/>
                    <a:pt x="6182" y="15627"/>
                  </a:cubicBezTo>
                  <a:cubicBezTo>
                    <a:pt x="6182" y="15627"/>
                    <a:pt x="6182" y="15627"/>
                    <a:pt x="6182" y="15627"/>
                  </a:cubicBezTo>
                  <a:cubicBezTo>
                    <a:pt x="6182" y="15627"/>
                    <a:pt x="6193" y="15593"/>
                    <a:pt x="6205" y="15593"/>
                  </a:cubicBezTo>
                  <a:cubicBezTo>
                    <a:pt x="6217" y="15559"/>
                    <a:pt x="6241" y="15525"/>
                    <a:pt x="6264" y="15525"/>
                  </a:cubicBezTo>
                  <a:cubicBezTo>
                    <a:pt x="6264" y="15525"/>
                    <a:pt x="6264" y="15525"/>
                    <a:pt x="6276" y="15525"/>
                  </a:cubicBezTo>
                  <a:cubicBezTo>
                    <a:pt x="6276" y="15525"/>
                    <a:pt x="6276" y="15525"/>
                    <a:pt x="6276" y="15525"/>
                  </a:cubicBezTo>
                  <a:cubicBezTo>
                    <a:pt x="6288" y="15525"/>
                    <a:pt x="6323" y="15491"/>
                    <a:pt x="6347" y="15457"/>
                  </a:cubicBezTo>
                  <a:cubicBezTo>
                    <a:pt x="6370" y="15423"/>
                    <a:pt x="6382" y="15389"/>
                    <a:pt x="6406" y="15355"/>
                  </a:cubicBezTo>
                  <a:cubicBezTo>
                    <a:pt x="6429" y="15355"/>
                    <a:pt x="6465" y="15287"/>
                    <a:pt x="6488" y="15253"/>
                  </a:cubicBezTo>
                  <a:cubicBezTo>
                    <a:pt x="6500" y="15219"/>
                    <a:pt x="6512" y="15185"/>
                    <a:pt x="6524" y="15185"/>
                  </a:cubicBezTo>
                  <a:cubicBezTo>
                    <a:pt x="6535" y="15151"/>
                    <a:pt x="6547" y="15151"/>
                    <a:pt x="6571" y="15117"/>
                  </a:cubicBezTo>
                  <a:cubicBezTo>
                    <a:pt x="6571" y="15117"/>
                    <a:pt x="6583" y="15117"/>
                    <a:pt x="6583" y="15117"/>
                  </a:cubicBezTo>
                  <a:cubicBezTo>
                    <a:pt x="6606" y="15117"/>
                    <a:pt x="6642" y="15151"/>
                    <a:pt x="6642" y="15185"/>
                  </a:cubicBezTo>
                  <a:cubicBezTo>
                    <a:pt x="6642" y="15219"/>
                    <a:pt x="6653" y="15253"/>
                    <a:pt x="6642" y="15321"/>
                  </a:cubicBezTo>
                  <a:cubicBezTo>
                    <a:pt x="6630" y="15355"/>
                    <a:pt x="6618" y="15355"/>
                    <a:pt x="6618" y="15389"/>
                  </a:cubicBezTo>
                  <a:cubicBezTo>
                    <a:pt x="6618" y="15389"/>
                    <a:pt x="6630" y="15457"/>
                    <a:pt x="6665" y="15491"/>
                  </a:cubicBezTo>
                  <a:cubicBezTo>
                    <a:pt x="6748" y="15559"/>
                    <a:pt x="6842" y="15967"/>
                    <a:pt x="6901" y="16240"/>
                  </a:cubicBezTo>
                  <a:cubicBezTo>
                    <a:pt x="6925" y="16342"/>
                    <a:pt x="6925" y="16342"/>
                    <a:pt x="6925" y="16342"/>
                  </a:cubicBezTo>
                  <a:cubicBezTo>
                    <a:pt x="6948" y="16444"/>
                    <a:pt x="6972" y="16580"/>
                    <a:pt x="6996" y="16716"/>
                  </a:cubicBezTo>
                  <a:cubicBezTo>
                    <a:pt x="7007" y="16818"/>
                    <a:pt x="7031" y="16954"/>
                    <a:pt x="7043" y="16988"/>
                  </a:cubicBezTo>
                  <a:cubicBezTo>
                    <a:pt x="7043" y="16988"/>
                    <a:pt x="7055" y="16954"/>
                    <a:pt x="7055" y="16920"/>
                  </a:cubicBezTo>
                  <a:cubicBezTo>
                    <a:pt x="7066" y="16886"/>
                    <a:pt x="7078" y="16818"/>
                    <a:pt x="7090" y="16784"/>
                  </a:cubicBezTo>
                  <a:cubicBezTo>
                    <a:pt x="7102" y="16784"/>
                    <a:pt x="7102" y="16750"/>
                    <a:pt x="7113" y="16750"/>
                  </a:cubicBezTo>
                  <a:cubicBezTo>
                    <a:pt x="7149" y="16750"/>
                    <a:pt x="7172" y="16818"/>
                    <a:pt x="7196" y="16886"/>
                  </a:cubicBezTo>
                  <a:cubicBezTo>
                    <a:pt x="7208" y="16920"/>
                    <a:pt x="7220" y="16954"/>
                    <a:pt x="7231" y="16954"/>
                  </a:cubicBezTo>
                  <a:cubicBezTo>
                    <a:pt x="7243" y="16988"/>
                    <a:pt x="7255" y="16988"/>
                    <a:pt x="7267" y="16988"/>
                  </a:cubicBezTo>
                  <a:cubicBezTo>
                    <a:pt x="7290" y="17022"/>
                    <a:pt x="7326" y="17056"/>
                    <a:pt x="7338" y="17022"/>
                  </a:cubicBezTo>
                  <a:cubicBezTo>
                    <a:pt x="7349" y="17022"/>
                    <a:pt x="7361" y="17022"/>
                    <a:pt x="7373" y="16988"/>
                  </a:cubicBezTo>
                  <a:cubicBezTo>
                    <a:pt x="7420" y="16954"/>
                    <a:pt x="7467" y="16886"/>
                    <a:pt x="7491" y="16920"/>
                  </a:cubicBezTo>
                  <a:cubicBezTo>
                    <a:pt x="7503" y="16920"/>
                    <a:pt x="7503" y="16954"/>
                    <a:pt x="7515" y="16954"/>
                  </a:cubicBezTo>
                  <a:cubicBezTo>
                    <a:pt x="7538" y="16988"/>
                    <a:pt x="7574" y="17022"/>
                    <a:pt x="7585" y="17158"/>
                  </a:cubicBezTo>
                  <a:cubicBezTo>
                    <a:pt x="7609" y="17294"/>
                    <a:pt x="7633" y="17328"/>
                    <a:pt x="7656" y="17328"/>
                  </a:cubicBezTo>
                  <a:cubicBezTo>
                    <a:pt x="7668" y="17328"/>
                    <a:pt x="7703" y="17328"/>
                    <a:pt x="7703" y="17532"/>
                  </a:cubicBezTo>
                  <a:cubicBezTo>
                    <a:pt x="7703" y="17566"/>
                    <a:pt x="7739" y="17634"/>
                    <a:pt x="7751" y="17634"/>
                  </a:cubicBezTo>
                  <a:cubicBezTo>
                    <a:pt x="7774" y="17634"/>
                    <a:pt x="7833" y="17600"/>
                    <a:pt x="7845" y="17566"/>
                  </a:cubicBezTo>
                  <a:cubicBezTo>
                    <a:pt x="7857" y="17532"/>
                    <a:pt x="7868" y="17532"/>
                    <a:pt x="7880" y="17532"/>
                  </a:cubicBezTo>
                  <a:cubicBezTo>
                    <a:pt x="7904" y="17532"/>
                    <a:pt x="7916" y="17566"/>
                    <a:pt x="7927" y="17634"/>
                  </a:cubicBezTo>
                  <a:cubicBezTo>
                    <a:pt x="7927" y="17634"/>
                    <a:pt x="7927" y="17668"/>
                    <a:pt x="7927" y="17668"/>
                  </a:cubicBezTo>
                  <a:cubicBezTo>
                    <a:pt x="7927" y="17668"/>
                    <a:pt x="7927" y="17668"/>
                    <a:pt x="7927" y="17702"/>
                  </a:cubicBezTo>
                  <a:cubicBezTo>
                    <a:pt x="7939" y="17702"/>
                    <a:pt x="7939" y="17702"/>
                    <a:pt x="7939" y="17702"/>
                  </a:cubicBezTo>
                  <a:cubicBezTo>
                    <a:pt x="7939" y="17736"/>
                    <a:pt x="7939" y="17736"/>
                    <a:pt x="7939" y="17736"/>
                  </a:cubicBezTo>
                  <a:cubicBezTo>
                    <a:pt x="7951" y="17736"/>
                    <a:pt x="7951" y="17736"/>
                    <a:pt x="7951" y="17770"/>
                  </a:cubicBezTo>
                  <a:cubicBezTo>
                    <a:pt x="7951" y="17770"/>
                    <a:pt x="7951" y="17770"/>
                    <a:pt x="7951" y="17770"/>
                  </a:cubicBezTo>
                  <a:cubicBezTo>
                    <a:pt x="7963" y="17770"/>
                    <a:pt x="7963" y="17770"/>
                    <a:pt x="7963" y="17770"/>
                  </a:cubicBezTo>
                  <a:cubicBezTo>
                    <a:pt x="7963" y="17770"/>
                    <a:pt x="7963" y="17770"/>
                    <a:pt x="7963" y="17770"/>
                  </a:cubicBezTo>
                  <a:cubicBezTo>
                    <a:pt x="7963" y="17770"/>
                    <a:pt x="7963" y="17770"/>
                    <a:pt x="7963" y="17770"/>
                  </a:cubicBezTo>
                  <a:cubicBezTo>
                    <a:pt x="7975" y="17770"/>
                    <a:pt x="7986" y="17770"/>
                    <a:pt x="7998" y="17804"/>
                  </a:cubicBezTo>
                  <a:cubicBezTo>
                    <a:pt x="7998" y="17804"/>
                    <a:pt x="7998" y="17804"/>
                    <a:pt x="7998" y="17804"/>
                  </a:cubicBezTo>
                  <a:cubicBezTo>
                    <a:pt x="7998" y="17804"/>
                    <a:pt x="8010" y="17804"/>
                    <a:pt x="8022" y="17804"/>
                  </a:cubicBezTo>
                  <a:cubicBezTo>
                    <a:pt x="8022" y="17804"/>
                    <a:pt x="8022" y="17804"/>
                    <a:pt x="8022" y="17804"/>
                  </a:cubicBezTo>
                  <a:cubicBezTo>
                    <a:pt x="8022" y="17804"/>
                    <a:pt x="8022" y="17804"/>
                    <a:pt x="8022" y="17804"/>
                  </a:cubicBezTo>
                  <a:cubicBezTo>
                    <a:pt x="8022" y="17804"/>
                    <a:pt x="8022" y="17804"/>
                    <a:pt x="8022" y="17770"/>
                  </a:cubicBezTo>
                  <a:cubicBezTo>
                    <a:pt x="8022" y="17770"/>
                    <a:pt x="8022" y="17770"/>
                    <a:pt x="8022" y="17770"/>
                  </a:cubicBezTo>
                  <a:cubicBezTo>
                    <a:pt x="8034" y="17736"/>
                    <a:pt x="8057" y="17702"/>
                    <a:pt x="8128" y="17668"/>
                  </a:cubicBezTo>
                  <a:cubicBezTo>
                    <a:pt x="8187" y="17634"/>
                    <a:pt x="8222" y="17600"/>
                    <a:pt x="8234" y="17566"/>
                  </a:cubicBezTo>
                  <a:cubicBezTo>
                    <a:pt x="8246" y="17464"/>
                    <a:pt x="8270" y="17430"/>
                    <a:pt x="8305" y="17430"/>
                  </a:cubicBezTo>
                  <a:cubicBezTo>
                    <a:pt x="8317" y="17396"/>
                    <a:pt x="8329" y="17396"/>
                    <a:pt x="8340" y="17362"/>
                  </a:cubicBezTo>
                  <a:cubicBezTo>
                    <a:pt x="8352" y="17328"/>
                    <a:pt x="8364" y="17294"/>
                    <a:pt x="8388" y="17260"/>
                  </a:cubicBezTo>
                  <a:cubicBezTo>
                    <a:pt x="8399" y="17260"/>
                    <a:pt x="8411" y="17226"/>
                    <a:pt x="8423" y="17226"/>
                  </a:cubicBezTo>
                  <a:cubicBezTo>
                    <a:pt x="8435" y="17158"/>
                    <a:pt x="8458" y="17124"/>
                    <a:pt x="8482" y="17124"/>
                  </a:cubicBezTo>
                  <a:cubicBezTo>
                    <a:pt x="8494" y="17124"/>
                    <a:pt x="8506" y="17090"/>
                    <a:pt x="8506" y="17090"/>
                  </a:cubicBezTo>
                  <a:cubicBezTo>
                    <a:pt x="8529" y="17022"/>
                    <a:pt x="8576" y="17022"/>
                    <a:pt x="8588" y="17022"/>
                  </a:cubicBezTo>
                  <a:cubicBezTo>
                    <a:pt x="8612" y="17022"/>
                    <a:pt x="8623" y="17022"/>
                    <a:pt x="8635" y="17022"/>
                  </a:cubicBezTo>
                  <a:cubicBezTo>
                    <a:pt x="8659" y="17056"/>
                    <a:pt x="8777" y="17124"/>
                    <a:pt x="8800" y="17124"/>
                  </a:cubicBezTo>
                  <a:cubicBezTo>
                    <a:pt x="8812" y="17124"/>
                    <a:pt x="8812" y="17124"/>
                    <a:pt x="8812" y="17124"/>
                  </a:cubicBezTo>
                  <a:cubicBezTo>
                    <a:pt x="8836" y="17124"/>
                    <a:pt x="8848" y="17192"/>
                    <a:pt x="8859" y="17260"/>
                  </a:cubicBezTo>
                  <a:cubicBezTo>
                    <a:pt x="8859" y="17294"/>
                    <a:pt x="8859" y="17328"/>
                    <a:pt x="8859" y="17328"/>
                  </a:cubicBezTo>
                  <a:cubicBezTo>
                    <a:pt x="8871" y="17328"/>
                    <a:pt x="8883" y="17362"/>
                    <a:pt x="8895" y="17396"/>
                  </a:cubicBezTo>
                  <a:cubicBezTo>
                    <a:pt x="8918" y="17396"/>
                    <a:pt x="8942" y="17464"/>
                    <a:pt x="8954" y="17464"/>
                  </a:cubicBezTo>
                  <a:cubicBezTo>
                    <a:pt x="8966" y="17430"/>
                    <a:pt x="8989" y="17396"/>
                    <a:pt x="9025" y="17396"/>
                  </a:cubicBezTo>
                  <a:cubicBezTo>
                    <a:pt x="9048" y="17396"/>
                    <a:pt x="9060" y="17396"/>
                    <a:pt x="9084" y="17430"/>
                  </a:cubicBezTo>
                  <a:cubicBezTo>
                    <a:pt x="9084" y="17464"/>
                    <a:pt x="9095" y="17464"/>
                    <a:pt x="9095" y="17464"/>
                  </a:cubicBezTo>
                  <a:cubicBezTo>
                    <a:pt x="9119" y="17498"/>
                    <a:pt x="9131" y="17532"/>
                    <a:pt x="9143" y="17532"/>
                  </a:cubicBezTo>
                  <a:cubicBezTo>
                    <a:pt x="9154" y="17498"/>
                    <a:pt x="9178" y="17464"/>
                    <a:pt x="9202" y="17430"/>
                  </a:cubicBezTo>
                  <a:cubicBezTo>
                    <a:pt x="9202" y="17430"/>
                    <a:pt x="9213" y="17430"/>
                    <a:pt x="9225" y="17396"/>
                  </a:cubicBezTo>
                  <a:cubicBezTo>
                    <a:pt x="9237" y="17396"/>
                    <a:pt x="9249" y="17396"/>
                    <a:pt x="9261" y="17362"/>
                  </a:cubicBezTo>
                  <a:cubicBezTo>
                    <a:pt x="9261" y="17362"/>
                    <a:pt x="9272" y="17260"/>
                    <a:pt x="9261" y="17226"/>
                  </a:cubicBezTo>
                  <a:cubicBezTo>
                    <a:pt x="9237" y="17192"/>
                    <a:pt x="9213" y="16954"/>
                    <a:pt x="9202" y="16886"/>
                  </a:cubicBezTo>
                  <a:cubicBezTo>
                    <a:pt x="9202" y="16784"/>
                    <a:pt x="9225" y="16750"/>
                    <a:pt x="9249" y="16716"/>
                  </a:cubicBezTo>
                  <a:cubicBezTo>
                    <a:pt x="9249" y="16682"/>
                    <a:pt x="9261" y="16682"/>
                    <a:pt x="9261" y="16648"/>
                  </a:cubicBezTo>
                  <a:cubicBezTo>
                    <a:pt x="9272" y="16580"/>
                    <a:pt x="9296" y="16546"/>
                    <a:pt x="9319" y="16512"/>
                  </a:cubicBezTo>
                  <a:cubicBezTo>
                    <a:pt x="9331" y="16512"/>
                    <a:pt x="9331" y="16512"/>
                    <a:pt x="9343" y="16478"/>
                  </a:cubicBezTo>
                  <a:cubicBezTo>
                    <a:pt x="9343" y="16478"/>
                    <a:pt x="9343" y="16478"/>
                    <a:pt x="9343" y="16444"/>
                  </a:cubicBezTo>
                  <a:cubicBezTo>
                    <a:pt x="9355" y="16410"/>
                    <a:pt x="9367" y="16342"/>
                    <a:pt x="9390" y="16342"/>
                  </a:cubicBezTo>
                  <a:cubicBezTo>
                    <a:pt x="9402" y="16342"/>
                    <a:pt x="9402" y="16342"/>
                    <a:pt x="9414" y="16342"/>
                  </a:cubicBezTo>
                  <a:cubicBezTo>
                    <a:pt x="9414" y="16376"/>
                    <a:pt x="9496" y="16444"/>
                    <a:pt x="9520" y="16478"/>
                  </a:cubicBezTo>
                  <a:cubicBezTo>
                    <a:pt x="9520" y="16512"/>
                    <a:pt x="9555" y="16512"/>
                    <a:pt x="9579" y="16512"/>
                  </a:cubicBezTo>
                  <a:cubicBezTo>
                    <a:pt x="9614" y="16512"/>
                    <a:pt x="9662" y="16580"/>
                    <a:pt x="9697" y="16648"/>
                  </a:cubicBezTo>
                  <a:cubicBezTo>
                    <a:pt x="9697" y="16648"/>
                    <a:pt x="9721" y="16682"/>
                    <a:pt x="9744" y="16682"/>
                  </a:cubicBezTo>
                  <a:cubicBezTo>
                    <a:pt x="9780" y="16682"/>
                    <a:pt x="9815" y="16716"/>
                    <a:pt x="9827" y="16784"/>
                  </a:cubicBezTo>
                  <a:cubicBezTo>
                    <a:pt x="9839" y="16818"/>
                    <a:pt x="9839" y="16886"/>
                    <a:pt x="9839" y="16954"/>
                  </a:cubicBezTo>
                  <a:cubicBezTo>
                    <a:pt x="9839" y="17022"/>
                    <a:pt x="9839" y="17090"/>
                    <a:pt x="9850" y="17090"/>
                  </a:cubicBezTo>
                  <a:cubicBezTo>
                    <a:pt x="9874" y="17192"/>
                    <a:pt x="9898" y="17260"/>
                    <a:pt x="9898" y="17260"/>
                  </a:cubicBezTo>
                  <a:cubicBezTo>
                    <a:pt x="9921" y="17226"/>
                    <a:pt x="9945" y="17260"/>
                    <a:pt x="9980" y="17294"/>
                  </a:cubicBezTo>
                  <a:cubicBezTo>
                    <a:pt x="9992" y="17328"/>
                    <a:pt x="10016" y="17362"/>
                    <a:pt x="10027" y="17362"/>
                  </a:cubicBezTo>
                  <a:cubicBezTo>
                    <a:pt x="10027" y="17362"/>
                    <a:pt x="10051" y="17328"/>
                    <a:pt x="10063" y="17294"/>
                  </a:cubicBezTo>
                  <a:cubicBezTo>
                    <a:pt x="10086" y="17260"/>
                    <a:pt x="10098" y="17226"/>
                    <a:pt x="10122" y="17226"/>
                  </a:cubicBezTo>
                  <a:cubicBezTo>
                    <a:pt x="10133" y="17226"/>
                    <a:pt x="10145" y="17226"/>
                    <a:pt x="10169" y="17192"/>
                  </a:cubicBezTo>
                  <a:cubicBezTo>
                    <a:pt x="10204" y="17192"/>
                    <a:pt x="10228" y="17158"/>
                    <a:pt x="10251" y="17192"/>
                  </a:cubicBezTo>
                  <a:cubicBezTo>
                    <a:pt x="10251" y="17192"/>
                    <a:pt x="10275" y="17192"/>
                    <a:pt x="10287" y="17226"/>
                  </a:cubicBezTo>
                  <a:cubicBezTo>
                    <a:pt x="10310" y="17226"/>
                    <a:pt x="10346" y="17260"/>
                    <a:pt x="10358" y="17260"/>
                  </a:cubicBezTo>
                  <a:cubicBezTo>
                    <a:pt x="10369" y="17260"/>
                    <a:pt x="10369" y="17260"/>
                    <a:pt x="10381" y="17260"/>
                  </a:cubicBezTo>
                  <a:cubicBezTo>
                    <a:pt x="10393" y="17260"/>
                    <a:pt x="10476" y="17260"/>
                    <a:pt x="10487" y="17362"/>
                  </a:cubicBezTo>
                  <a:cubicBezTo>
                    <a:pt x="10487" y="17396"/>
                    <a:pt x="10511" y="17396"/>
                    <a:pt x="10523" y="17396"/>
                  </a:cubicBezTo>
                  <a:cubicBezTo>
                    <a:pt x="10558" y="17430"/>
                    <a:pt x="10605" y="17464"/>
                    <a:pt x="10605" y="17566"/>
                  </a:cubicBezTo>
                  <a:cubicBezTo>
                    <a:pt x="10605" y="17566"/>
                    <a:pt x="10617" y="17600"/>
                    <a:pt x="10629" y="17600"/>
                  </a:cubicBezTo>
                  <a:cubicBezTo>
                    <a:pt x="10641" y="17634"/>
                    <a:pt x="10664" y="17668"/>
                    <a:pt x="10676" y="17736"/>
                  </a:cubicBezTo>
                  <a:cubicBezTo>
                    <a:pt x="10676" y="17736"/>
                    <a:pt x="10700" y="17736"/>
                    <a:pt x="10712" y="17770"/>
                  </a:cubicBezTo>
                  <a:cubicBezTo>
                    <a:pt x="10723" y="17770"/>
                    <a:pt x="10735" y="17770"/>
                    <a:pt x="10747" y="17770"/>
                  </a:cubicBezTo>
                  <a:cubicBezTo>
                    <a:pt x="10782" y="17770"/>
                    <a:pt x="10806" y="17770"/>
                    <a:pt x="10818" y="17770"/>
                  </a:cubicBezTo>
                  <a:cubicBezTo>
                    <a:pt x="10829" y="17804"/>
                    <a:pt x="10829" y="17804"/>
                    <a:pt x="10829" y="17804"/>
                  </a:cubicBezTo>
                  <a:cubicBezTo>
                    <a:pt x="10841" y="17804"/>
                    <a:pt x="10865" y="17838"/>
                    <a:pt x="10912" y="17838"/>
                  </a:cubicBezTo>
                  <a:cubicBezTo>
                    <a:pt x="10947" y="17838"/>
                    <a:pt x="10971" y="17804"/>
                    <a:pt x="10983" y="17804"/>
                  </a:cubicBezTo>
                  <a:cubicBezTo>
                    <a:pt x="10983" y="17770"/>
                    <a:pt x="11018" y="17770"/>
                    <a:pt x="11065" y="17736"/>
                  </a:cubicBezTo>
                  <a:cubicBezTo>
                    <a:pt x="11101" y="17736"/>
                    <a:pt x="11148" y="17702"/>
                    <a:pt x="11160" y="17668"/>
                  </a:cubicBezTo>
                  <a:cubicBezTo>
                    <a:pt x="11172" y="17634"/>
                    <a:pt x="11195" y="17634"/>
                    <a:pt x="11219" y="17634"/>
                  </a:cubicBezTo>
                  <a:cubicBezTo>
                    <a:pt x="11231" y="17634"/>
                    <a:pt x="11242" y="17600"/>
                    <a:pt x="11254" y="17600"/>
                  </a:cubicBezTo>
                  <a:cubicBezTo>
                    <a:pt x="11254" y="17532"/>
                    <a:pt x="11290" y="17464"/>
                    <a:pt x="11325" y="17430"/>
                  </a:cubicBezTo>
                  <a:cubicBezTo>
                    <a:pt x="11337" y="17396"/>
                    <a:pt x="11360" y="17396"/>
                    <a:pt x="11372" y="17362"/>
                  </a:cubicBezTo>
                  <a:cubicBezTo>
                    <a:pt x="11372" y="17362"/>
                    <a:pt x="11384" y="17328"/>
                    <a:pt x="11384" y="17328"/>
                  </a:cubicBezTo>
                  <a:cubicBezTo>
                    <a:pt x="11419" y="17294"/>
                    <a:pt x="11443" y="17294"/>
                    <a:pt x="11455" y="17294"/>
                  </a:cubicBezTo>
                  <a:cubicBezTo>
                    <a:pt x="11455" y="17294"/>
                    <a:pt x="11455" y="17294"/>
                    <a:pt x="11455" y="17294"/>
                  </a:cubicBezTo>
                  <a:cubicBezTo>
                    <a:pt x="11455" y="17294"/>
                    <a:pt x="11455" y="17294"/>
                    <a:pt x="11455" y="17294"/>
                  </a:cubicBezTo>
                  <a:cubicBezTo>
                    <a:pt x="11478" y="17294"/>
                    <a:pt x="11502" y="17294"/>
                    <a:pt x="11526" y="17328"/>
                  </a:cubicBezTo>
                  <a:cubicBezTo>
                    <a:pt x="11549" y="17328"/>
                    <a:pt x="11561" y="17362"/>
                    <a:pt x="11573" y="17430"/>
                  </a:cubicBezTo>
                  <a:cubicBezTo>
                    <a:pt x="11573" y="17430"/>
                    <a:pt x="11596" y="17464"/>
                    <a:pt x="11620" y="17464"/>
                  </a:cubicBezTo>
                  <a:cubicBezTo>
                    <a:pt x="11632" y="17464"/>
                    <a:pt x="11643" y="17464"/>
                    <a:pt x="11655" y="17430"/>
                  </a:cubicBezTo>
                  <a:cubicBezTo>
                    <a:pt x="11655" y="17430"/>
                    <a:pt x="11667" y="17430"/>
                    <a:pt x="11679" y="17430"/>
                  </a:cubicBezTo>
                  <a:cubicBezTo>
                    <a:pt x="11679" y="17430"/>
                    <a:pt x="11679" y="17430"/>
                    <a:pt x="11679" y="17430"/>
                  </a:cubicBezTo>
                  <a:cubicBezTo>
                    <a:pt x="11679" y="17430"/>
                    <a:pt x="11679" y="17430"/>
                    <a:pt x="11691" y="17430"/>
                  </a:cubicBezTo>
                  <a:cubicBezTo>
                    <a:pt x="11702" y="17430"/>
                    <a:pt x="11726" y="17430"/>
                    <a:pt x="11750" y="17464"/>
                  </a:cubicBezTo>
                  <a:cubicBezTo>
                    <a:pt x="11750" y="17430"/>
                    <a:pt x="11750" y="17430"/>
                    <a:pt x="11750" y="17430"/>
                  </a:cubicBezTo>
                  <a:cubicBezTo>
                    <a:pt x="11750" y="17464"/>
                    <a:pt x="11750" y="17464"/>
                    <a:pt x="11750" y="17464"/>
                  </a:cubicBezTo>
                  <a:cubicBezTo>
                    <a:pt x="11761" y="17464"/>
                    <a:pt x="11773" y="17464"/>
                    <a:pt x="11773" y="17464"/>
                  </a:cubicBezTo>
                  <a:cubicBezTo>
                    <a:pt x="11785" y="17498"/>
                    <a:pt x="11785" y="17498"/>
                    <a:pt x="11785" y="17498"/>
                  </a:cubicBezTo>
                  <a:cubicBezTo>
                    <a:pt x="11785" y="17498"/>
                    <a:pt x="11785" y="17498"/>
                    <a:pt x="11785" y="17498"/>
                  </a:cubicBezTo>
                  <a:cubicBezTo>
                    <a:pt x="11785" y="17498"/>
                    <a:pt x="11785" y="17498"/>
                    <a:pt x="11785" y="17498"/>
                  </a:cubicBezTo>
                  <a:cubicBezTo>
                    <a:pt x="11797" y="17532"/>
                    <a:pt x="11797" y="17532"/>
                    <a:pt x="11797" y="17532"/>
                  </a:cubicBezTo>
                  <a:cubicBezTo>
                    <a:pt x="11797" y="17532"/>
                    <a:pt x="11797" y="17532"/>
                    <a:pt x="11797" y="17532"/>
                  </a:cubicBezTo>
                  <a:cubicBezTo>
                    <a:pt x="11809" y="17532"/>
                    <a:pt x="11809" y="17566"/>
                    <a:pt x="11809" y="17566"/>
                  </a:cubicBezTo>
                  <a:cubicBezTo>
                    <a:pt x="11809" y="17566"/>
                    <a:pt x="11809" y="17566"/>
                    <a:pt x="11809" y="17566"/>
                  </a:cubicBezTo>
                  <a:cubicBezTo>
                    <a:pt x="11809" y="17566"/>
                    <a:pt x="11809" y="17566"/>
                    <a:pt x="11809" y="17566"/>
                  </a:cubicBezTo>
                  <a:cubicBezTo>
                    <a:pt x="11809" y="17600"/>
                    <a:pt x="11820" y="17600"/>
                    <a:pt x="11820" y="17600"/>
                  </a:cubicBezTo>
                  <a:cubicBezTo>
                    <a:pt x="11820" y="17600"/>
                    <a:pt x="11820" y="17600"/>
                    <a:pt x="11820" y="17600"/>
                  </a:cubicBezTo>
                  <a:cubicBezTo>
                    <a:pt x="11820" y="17600"/>
                    <a:pt x="11820" y="17600"/>
                    <a:pt x="11832" y="17600"/>
                  </a:cubicBezTo>
                  <a:cubicBezTo>
                    <a:pt x="11832" y="17600"/>
                    <a:pt x="11832" y="17600"/>
                    <a:pt x="11832" y="17600"/>
                  </a:cubicBezTo>
                  <a:cubicBezTo>
                    <a:pt x="11832" y="17600"/>
                    <a:pt x="11832" y="17600"/>
                    <a:pt x="11832" y="17600"/>
                  </a:cubicBezTo>
                  <a:cubicBezTo>
                    <a:pt x="11844" y="17600"/>
                    <a:pt x="11844" y="17600"/>
                    <a:pt x="11844" y="17600"/>
                  </a:cubicBezTo>
                  <a:cubicBezTo>
                    <a:pt x="11844" y="17600"/>
                    <a:pt x="11844" y="17600"/>
                    <a:pt x="11844" y="17600"/>
                  </a:cubicBezTo>
                  <a:cubicBezTo>
                    <a:pt x="11844" y="17634"/>
                    <a:pt x="11856" y="17634"/>
                    <a:pt x="11856" y="17634"/>
                  </a:cubicBezTo>
                  <a:cubicBezTo>
                    <a:pt x="11856" y="17634"/>
                    <a:pt x="11856" y="17634"/>
                    <a:pt x="11856" y="17634"/>
                  </a:cubicBezTo>
                  <a:cubicBezTo>
                    <a:pt x="11868" y="17634"/>
                    <a:pt x="11879" y="17634"/>
                    <a:pt x="11903" y="17634"/>
                  </a:cubicBezTo>
                  <a:cubicBezTo>
                    <a:pt x="11903" y="17634"/>
                    <a:pt x="11903" y="17634"/>
                    <a:pt x="11903" y="17634"/>
                  </a:cubicBezTo>
                  <a:cubicBezTo>
                    <a:pt x="11915" y="17634"/>
                    <a:pt x="11938" y="17600"/>
                    <a:pt x="11950" y="17566"/>
                  </a:cubicBezTo>
                  <a:cubicBezTo>
                    <a:pt x="11997" y="17498"/>
                    <a:pt x="12021" y="17464"/>
                    <a:pt x="12033" y="17430"/>
                  </a:cubicBezTo>
                  <a:cubicBezTo>
                    <a:pt x="12056" y="17430"/>
                    <a:pt x="12068" y="17396"/>
                    <a:pt x="12080" y="17362"/>
                  </a:cubicBezTo>
                  <a:cubicBezTo>
                    <a:pt x="12080" y="17362"/>
                    <a:pt x="12080" y="17362"/>
                    <a:pt x="12080" y="17362"/>
                  </a:cubicBezTo>
                  <a:cubicBezTo>
                    <a:pt x="12080" y="17328"/>
                    <a:pt x="12080" y="17328"/>
                    <a:pt x="12080" y="17294"/>
                  </a:cubicBezTo>
                  <a:cubicBezTo>
                    <a:pt x="12080" y="17226"/>
                    <a:pt x="12092" y="17158"/>
                    <a:pt x="12115" y="17056"/>
                  </a:cubicBezTo>
                  <a:cubicBezTo>
                    <a:pt x="12127" y="17022"/>
                    <a:pt x="12127" y="16988"/>
                    <a:pt x="12139" y="16954"/>
                  </a:cubicBezTo>
                  <a:cubicBezTo>
                    <a:pt x="12139" y="16954"/>
                    <a:pt x="12139" y="16920"/>
                    <a:pt x="12139" y="16920"/>
                  </a:cubicBezTo>
                  <a:cubicBezTo>
                    <a:pt x="12151" y="16818"/>
                    <a:pt x="12210" y="16546"/>
                    <a:pt x="12233" y="16512"/>
                  </a:cubicBezTo>
                  <a:cubicBezTo>
                    <a:pt x="12257" y="16512"/>
                    <a:pt x="12281" y="16410"/>
                    <a:pt x="12281" y="16376"/>
                  </a:cubicBezTo>
                  <a:cubicBezTo>
                    <a:pt x="12281" y="16376"/>
                    <a:pt x="12281" y="16342"/>
                    <a:pt x="12281" y="16342"/>
                  </a:cubicBezTo>
                  <a:cubicBezTo>
                    <a:pt x="12281" y="16342"/>
                    <a:pt x="12281" y="16342"/>
                    <a:pt x="12281" y="16308"/>
                  </a:cubicBezTo>
                  <a:cubicBezTo>
                    <a:pt x="12281" y="16308"/>
                    <a:pt x="12281" y="16308"/>
                    <a:pt x="12281" y="16308"/>
                  </a:cubicBezTo>
                  <a:cubicBezTo>
                    <a:pt x="12269" y="16274"/>
                    <a:pt x="12269" y="16274"/>
                    <a:pt x="12269" y="16274"/>
                  </a:cubicBezTo>
                  <a:cubicBezTo>
                    <a:pt x="12269" y="16274"/>
                    <a:pt x="12269" y="16274"/>
                    <a:pt x="12269" y="16240"/>
                  </a:cubicBezTo>
                  <a:cubicBezTo>
                    <a:pt x="12269" y="16240"/>
                    <a:pt x="12269" y="16240"/>
                    <a:pt x="12269" y="16240"/>
                  </a:cubicBezTo>
                  <a:cubicBezTo>
                    <a:pt x="12269" y="16240"/>
                    <a:pt x="12269" y="16240"/>
                    <a:pt x="12269" y="16240"/>
                  </a:cubicBezTo>
                  <a:cubicBezTo>
                    <a:pt x="12269" y="16240"/>
                    <a:pt x="12269" y="16206"/>
                    <a:pt x="12269" y="16206"/>
                  </a:cubicBezTo>
                  <a:cubicBezTo>
                    <a:pt x="12269" y="16206"/>
                    <a:pt x="12269" y="16206"/>
                    <a:pt x="12269" y="16206"/>
                  </a:cubicBezTo>
                  <a:cubicBezTo>
                    <a:pt x="12269" y="16206"/>
                    <a:pt x="12269" y="16206"/>
                    <a:pt x="12269" y="16206"/>
                  </a:cubicBezTo>
                  <a:cubicBezTo>
                    <a:pt x="12269" y="16206"/>
                    <a:pt x="12269" y="16206"/>
                    <a:pt x="12257" y="16171"/>
                  </a:cubicBezTo>
                  <a:cubicBezTo>
                    <a:pt x="12257" y="16171"/>
                    <a:pt x="12257" y="16171"/>
                    <a:pt x="12257" y="16171"/>
                  </a:cubicBezTo>
                  <a:cubicBezTo>
                    <a:pt x="12257" y="16171"/>
                    <a:pt x="12257" y="16171"/>
                    <a:pt x="12257" y="16171"/>
                  </a:cubicBezTo>
                  <a:cubicBezTo>
                    <a:pt x="12257" y="16171"/>
                    <a:pt x="12257" y="16171"/>
                    <a:pt x="12257" y="16171"/>
                  </a:cubicBezTo>
                  <a:cubicBezTo>
                    <a:pt x="12245" y="16171"/>
                    <a:pt x="12222" y="16171"/>
                    <a:pt x="12210" y="16103"/>
                  </a:cubicBezTo>
                  <a:cubicBezTo>
                    <a:pt x="12198" y="16069"/>
                    <a:pt x="12210" y="15967"/>
                    <a:pt x="12233" y="15865"/>
                  </a:cubicBezTo>
                  <a:cubicBezTo>
                    <a:pt x="12269" y="15729"/>
                    <a:pt x="12316" y="15661"/>
                    <a:pt x="12387" y="15661"/>
                  </a:cubicBezTo>
                  <a:cubicBezTo>
                    <a:pt x="12398" y="15661"/>
                    <a:pt x="12410" y="15661"/>
                    <a:pt x="12422" y="15695"/>
                  </a:cubicBezTo>
                  <a:cubicBezTo>
                    <a:pt x="12422" y="15695"/>
                    <a:pt x="12422" y="15695"/>
                    <a:pt x="12422" y="15695"/>
                  </a:cubicBezTo>
                  <a:cubicBezTo>
                    <a:pt x="12422" y="15695"/>
                    <a:pt x="12434" y="15661"/>
                    <a:pt x="12446" y="15661"/>
                  </a:cubicBezTo>
                  <a:cubicBezTo>
                    <a:pt x="12493" y="15661"/>
                    <a:pt x="12587" y="15593"/>
                    <a:pt x="12623" y="15627"/>
                  </a:cubicBezTo>
                  <a:cubicBezTo>
                    <a:pt x="12646" y="15661"/>
                    <a:pt x="12658" y="15661"/>
                    <a:pt x="12670" y="15661"/>
                  </a:cubicBezTo>
                  <a:cubicBezTo>
                    <a:pt x="12693" y="15661"/>
                    <a:pt x="12693" y="15661"/>
                    <a:pt x="12693" y="15661"/>
                  </a:cubicBezTo>
                  <a:cubicBezTo>
                    <a:pt x="12717" y="15661"/>
                    <a:pt x="12741" y="15661"/>
                    <a:pt x="12776" y="15695"/>
                  </a:cubicBezTo>
                  <a:cubicBezTo>
                    <a:pt x="12800" y="15763"/>
                    <a:pt x="12835" y="15763"/>
                    <a:pt x="12870" y="15763"/>
                  </a:cubicBezTo>
                  <a:cubicBezTo>
                    <a:pt x="12906" y="15797"/>
                    <a:pt x="12929" y="15797"/>
                    <a:pt x="12953" y="15865"/>
                  </a:cubicBezTo>
                  <a:cubicBezTo>
                    <a:pt x="12953" y="15899"/>
                    <a:pt x="12965" y="15899"/>
                    <a:pt x="12977" y="15933"/>
                  </a:cubicBezTo>
                  <a:cubicBezTo>
                    <a:pt x="13012" y="16001"/>
                    <a:pt x="13047" y="16069"/>
                    <a:pt x="13035" y="16206"/>
                  </a:cubicBezTo>
                  <a:cubicBezTo>
                    <a:pt x="13035" y="16206"/>
                    <a:pt x="13035" y="16240"/>
                    <a:pt x="13035" y="16240"/>
                  </a:cubicBezTo>
                  <a:cubicBezTo>
                    <a:pt x="13035" y="16240"/>
                    <a:pt x="13047" y="16240"/>
                    <a:pt x="13047" y="16240"/>
                  </a:cubicBezTo>
                  <a:cubicBezTo>
                    <a:pt x="13059" y="16274"/>
                    <a:pt x="13094" y="16342"/>
                    <a:pt x="13106" y="16546"/>
                  </a:cubicBezTo>
                  <a:cubicBezTo>
                    <a:pt x="13118" y="16682"/>
                    <a:pt x="13130" y="16750"/>
                    <a:pt x="13153" y="16818"/>
                  </a:cubicBezTo>
                  <a:cubicBezTo>
                    <a:pt x="13165" y="16852"/>
                    <a:pt x="13177" y="16920"/>
                    <a:pt x="13177" y="16988"/>
                  </a:cubicBezTo>
                  <a:cubicBezTo>
                    <a:pt x="13189" y="17022"/>
                    <a:pt x="13201" y="17124"/>
                    <a:pt x="13212" y="17192"/>
                  </a:cubicBezTo>
                  <a:cubicBezTo>
                    <a:pt x="13236" y="17328"/>
                    <a:pt x="13260" y="17396"/>
                    <a:pt x="13248" y="17464"/>
                  </a:cubicBezTo>
                  <a:cubicBezTo>
                    <a:pt x="13248" y="17498"/>
                    <a:pt x="13236" y="17566"/>
                    <a:pt x="13248" y="17566"/>
                  </a:cubicBezTo>
                  <a:cubicBezTo>
                    <a:pt x="13248" y="17600"/>
                    <a:pt x="13260" y="17600"/>
                    <a:pt x="13283" y="17600"/>
                  </a:cubicBezTo>
                  <a:cubicBezTo>
                    <a:pt x="13319" y="17600"/>
                    <a:pt x="13354" y="17668"/>
                    <a:pt x="13378" y="17702"/>
                  </a:cubicBezTo>
                  <a:cubicBezTo>
                    <a:pt x="13389" y="17736"/>
                    <a:pt x="13401" y="17736"/>
                    <a:pt x="13401" y="17736"/>
                  </a:cubicBezTo>
                  <a:cubicBezTo>
                    <a:pt x="13401" y="17736"/>
                    <a:pt x="13413" y="17736"/>
                    <a:pt x="13413" y="17736"/>
                  </a:cubicBezTo>
                  <a:cubicBezTo>
                    <a:pt x="13413" y="17736"/>
                    <a:pt x="13413" y="17736"/>
                    <a:pt x="13413" y="17736"/>
                  </a:cubicBezTo>
                  <a:cubicBezTo>
                    <a:pt x="13413" y="17736"/>
                    <a:pt x="13413" y="17736"/>
                    <a:pt x="13413" y="17736"/>
                  </a:cubicBezTo>
                  <a:cubicBezTo>
                    <a:pt x="13437" y="17736"/>
                    <a:pt x="13484" y="17804"/>
                    <a:pt x="13519" y="17872"/>
                  </a:cubicBezTo>
                  <a:cubicBezTo>
                    <a:pt x="13531" y="17872"/>
                    <a:pt x="13543" y="17906"/>
                    <a:pt x="13555" y="17940"/>
                  </a:cubicBezTo>
                  <a:cubicBezTo>
                    <a:pt x="13566" y="17974"/>
                    <a:pt x="13590" y="17974"/>
                    <a:pt x="13602" y="18008"/>
                  </a:cubicBezTo>
                  <a:cubicBezTo>
                    <a:pt x="13614" y="18008"/>
                    <a:pt x="13625" y="18008"/>
                    <a:pt x="13625" y="18042"/>
                  </a:cubicBezTo>
                  <a:cubicBezTo>
                    <a:pt x="13649" y="18042"/>
                    <a:pt x="13661" y="18076"/>
                    <a:pt x="13661" y="18178"/>
                  </a:cubicBezTo>
                  <a:cubicBezTo>
                    <a:pt x="13661" y="18178"/>
                    <a:pt x="13661" y="18212"/>
                    <a:pt x="13661" y="18246"/>
                  </a:cubicBezTo>
                  <a:cubicBezTo>
                    <a:pt x="13661" y="18280"/>
                    <a:pt x="13673" y="18280"/>
                    <a:pt x="13673" y="18314"/>
                  </a:cubicBezTo>
                  <a:cubicBezTo>
                    <a:pt x="13673" y="18349"/>
                    <a:pt x="13684" y="18417"/>
                    <a:pt x="13684" y="18451"/>
                  </a:cubicBezTo>
                  <a:cubicBezTo>
                    <a:pt x="13684" y="18485"/>
                    <a:pt x="13684" y="18485"/>
                    <a:pt x="13684" y="18485"/>
                  </a:cubicBezTo>
                  <a:cubicBezTo>
                    <a:pt x="13684" y="18519"/>
                    <a:pt x="13720" y="18587"/>
                    <a:pt x="13767" y="18587"/>
                  </a:cubicBezTo>
                  <a:cubicBezTo>
                    <a:pt x="13779" y="18587"/>
                    <a:pt x="13779" y="18587"/>
                    <a:pt x="13790" y="18587"/>
                  </a:cubicBezTo>
                  <a:cubicBezTo>
                    <a:pt x="13802" y="18553"/>
                    <a:pt x="13826" y="18553"/>
                    <a:pt x="13838" y="18587"/>
                  </a:cubicBezTo>
                  <a:cubicBezTo>
                    <a:pt x="13849" y="18587"/>
                    <a:pt x="13861" y="18587"/>
                    <a:pt x="13861" y="18587"/>
                  </a:cubicBezTo>
                  <a:cubicBezTo>
                    <a:pt x="13873" y="18587"/>
                    <a:pt x="13885" y="18553"/>
                    <a:pt x="13885" y="18519"/>
                  </a:cubicBezTo>
                  <a:cubicBezTo>
                    <a:pt x="13908" y="18417"/>
                    <a:pt x="13956" y="18383"/>
                    <a:pt x="13991" y="18383"/>
                  </a:cubicBezTo>
                  <a:cubicBezTo>
                    <a:pt x="14003" y="18383"/>
                    <a:pt x="14015" y="18383"/>
                    <a:pt x="14026" y="18383"/>
                  </a:cubicBezTo>
                  <a:cubicBezTo>
                    <a:pt x="14038" y="18349"/>
                    <a:pt x="14074" y="18314"/>
                    <a:pt x="14097" y="18314"/>
                  </a:cubicBezTo>
                  <a:cubicBezTo>
                    <a:pt x="14121" y="18314"/>
                    <a:pt x="14144" y="18314"/>
                    <a:pt x="14156" y="18349"/>
                  </a:cubicBezTo>
                  <a:cubicBezTo>
                    <a:pt x="14168" y="18383"/>
                    <a:pt x="14168" y="18451"/>
                    <a:pt x="14168" y="18519"/>
                  </a:cubicBezTo>
                  <a:cubicBezTo>
                    <a:pt x="14168" y="18587"/>
                    <a:pt x="14180" y="18621"/>
                    <a:pt x="14180" y="18689"/>
                  </a:cubicBezTo>
                  <a:cubicBezTo>
                    <a:pt x="14192" y="18723"/>
                    <a:pt x="14203" y="18825"/>
                    <a:pt x="14156" y="18893"/>
                  </a:cubicBezTo>
                  <a:cubicBezTo>
                    <a:pt x="14133" y="18927"/>
                    <a:pt x="14121" y="19165"/>
                    <a:pt x="14109" y="19267"/>
                  </a:cubicBezTo>
                  <a:cubicBezTo>
                    <a:pt x="14109" y="19301"/>
                    <a:pt x="14097" y="19301"/>
                    <a:pt x="14097" y="19335"/>
                  </a:cubicBezTo>
                  <a:cubicBezTo>
                    <a:pt x="14097" y="19403"/>
                    <a:pt x="14074" y="19471"/>
                    <a:pt x="14050" y="19505"/>
                  </a:cubicBezTo>
                  <a:cubicBezTo>
                    <a:pt x="14038" y="19539"/>
                    <a:pt x="14026" y="19573"/>
                    <a:pt x="14026" y="19607"/>
                  </a:cubicBezTo>
                  <a:cubicBezTo>
                    <a:pt x="14015" y="19709"/>
                    <a:pt x="13991" y="19777"/>
                    <a:pt x="13979" y="19811"/>
                  </a:cubicBezTo>
                  <a:cubicBezTo>
                    <a:pt x="13967" y="19811"/>
                    <a:pt x="13956" y="19845"/>
                    <a:pt x="13956" y="19845"/>
                  </a:cubicBezTo>
                  <a:cubicBezTo>
                    <a:pt x="13956" y="19879"/>
                    <a:pt x="13956" y="19879"/>
                    <a:pt x="13956" y="19879"/>
                  </a:cubicBezTo>
                  <a:cubicBezTo>
                    <a:pt x="13956" y="19879"/>
                    <a:pt x="13956" y="19879"/>
                    <a:pt x="13956" y="19879"/>
                  </a:cubicBezTo>
                  <a:cubicBezTo>
                    <a:pt x="13956" y="19913"/>
                    <a:pt x="13956" y="19913"/>
                    <a:pt x="13956" y="19913"/>
                  </a:cubicBezTo>
                  <a:cubicBezTo>
                    <a:pt x="13956" y="19913"/>
                    <a:pt x="13956" y="19913"/>
                    <a:pt x="13956" y="19913"/>
                  </a:cubicBezTo>
                  <a:cubicBezTo>
                    <a:pt x="13956" y="19947"/>
                    <a:pt x="13944" y="19947"/>
                    <a:pt x="13932" y="19981"/>
                  </a:cubicBezTo>
                  <a:cubicBezTo>
                    <a:pt x="13932" y="19981"/>
                    <a:pt x="13932" y="19981"/>
                    <a:pt x="13932" y="19981"/>
                  </a:cubicBezTo>
                  <a:cubicBezTo>
                    <a:pt x="13932" y="19981"/>
                    <a:pt x="13932" y="19981"/>
                    <a:pt x="13932" y="19981"/>
                  </a:cubicBezTo>
                  <a:cubicBezTo>
                    <a:pt x="13932" y="19981"/>
                    <a:pt x="13932" y="19981"/>
                    <a:pt x="13920" y="19981"/>
                  </a:cubicBezTo>
                  <a:cubicBezTo>
                    <a:pt x="13920" y="19981"/>
                    <a:pt x="13920" y="19981"/>
                    <a:pt x="13920" y="19981"/>
                  </a:cubicBezTo>
                  <a:cubicBezTo>
                    <a:pt x="13908" y="19981"/>
                    <a:pt x="13908" y="19981"/>
                    <a:pt x="13897" y="19981"/>
                  </a:cubicBezTo>
                  <a:cubicBezTo>
                    <a:pt x="13861" y="19981"/>
                    <a:pt x="13826" y="19947"/>
                    <a:pt x="13802" y="19913"/>
                  </a:cubicBezTo>
                  <a:cubicBezTo>
                    <a:pt x="13790" y="19913"/>
                    <a:pt x="13779" y="19947"/>
                    <a:pt x="13767" y="19981"/>
                  </a:cubicBezTo>
                  <a:cubicBezTo>
                    <a:pt x="13743" y="20015"/>
                    <a:pt x="13732" y="20083"/>
                    <a:pt x="13708" y="20083"/>
                  </a:cubicBezTo>
                  <a:cubicBezTo>
                    <a:pt x="13708" y="20083"/>
                    <a:pt x="13708" y="20185"/>
                    <a:pt x="13708" y="20253"/>
                  </a:cubicBezTo>
                  <a:cubicBezTo>
                    <a:pt x="13720" y="20287"/>
                    <a:pt x="13720" y="20355"/>
                    <a:pt x="13708" y="20389"/>
                  </a:cubicBezTo>
                  <a:cubicBezTo>
                    <a:pt x="13708" y="20457"/>
                    <a:pt x="13708" y="20491"/>
                    <a:pt x="13720" y="20560"/>
                  </a:cubicBezTo>
                  <a:cubicBezTo>
                    <a:pt x="13732" y="20628"/>
                    <a:pt x="13732" y="20696"/>
                    <a:pt x="13732" y="20798"/>
                  </a:cubicBezTo>
                  <a:cubicBezTo>
                    <a:pt x="13732" y="20798"/>
                    <a:pt x="13732" y="20832"/>
                    <a:pt x="13732" y="20832"/>
                  </a:cubicBezTo>
                  <a:cubicBezTo>
                    <a:pt x="13790" y="20730"/>
                    <a:pt x="13814" y="20730"/>
                    <a:pt x="13814" y="20730"/>
                  </a:cubicBezTo>
                  <a:cubicBezTo>
                    <a:pt x="13849" y="20730"/>
                    <a:pt x="13873" y="20798"/>
                    <a:pt x="13908" y="20866"/>
                  </a:cubicBezTo>
                  <a:cubicBezTo>
                    <a:pt x="13932" y="20900"/>
                    <a:pt x="13956" y="20968"/>
                    <a:pt x="13967" y="20968"/>
                  </a:cubicBezTo>
                  <a:cubicBezTo>
                    <a:pt x="14015" y="20968"/>
                    <a:pt x="14227" y="20560"/>
                    <a:pt x="14251" y="20457"/>
                  </a:cubicBezTo>
                  <a:cubicBezTo>
                    <a:pt x="14262" y="20389"/>
                    <a:pt x="14298" y="20253"/>
                    <a:pt x="14416" y="19913"/>
                  </a:cubicBezTo>
                  <a:cubicBezTo>
                    <a:pt x="14439" y="19845"/>
                    <a:pt x="14463" y="19777"/>
                    <a:pt x="14475" y="19743"/>
                  </a:cubicBezTo>
                  <a:cubicBezTo>
                    <a:pt x="14534" y="19573"/>
                    <a:pt x="14628" y="19267"/>
                    <a:pt x="14663" y="18995"/>
                  </a:cubicBezTo>
                  <a:cubicBezTo>
                    <a:pt x="14675" y="18893"/>
                    <a:pt x="14722" y="18757"/>
                    <a:pt x="14758" y="18655"/>
                  </a:cubicBezTo>
                  <a:cubicBezTo>
                    <a:pt x="14781" y="18553"/>
                    <a:pt x="14805" y="18485"/>
                    <a:pt x="14805" y="18451"/>
                  </a:cubicBezTo>
                  <a:cubicBezTo>
                    <a:pt x="14817" y="18417"/>
                    <a:pt x="14829" y="18383"/>
                    <a:pt x="14829" y="18349"/>
                  </a:cubicBezTo>
                  <a:cubicBezTo>
                    <a:pt x="14852" y="18314"/>
                    <a:pt x="14864" y="18246"/>
                    <a:pt x="14888" y="18076"/>
                  </a:cubicBezTo>
                  <a:cubicBezTo>
                    <a:pt x="14911" y="17906"/>
                    <a:pt x="14923" y="17566"/>
                    <a:pt x="14935" y="17362"/>
                  </a:cubicBezTo>
                  <a:cubicBezTo>
                    <a:pt x="14935" y="17124"/>
                    <a:pt x="14947" y="17090"/>
                    <a:pt x="14947" y="17056"/>
                  </a:cubicBezTo>
                  <a:cubicBezTo>
                    <a:pt x="14958" y="17022"/>
                    <a:pt x="14958" y="16988"/>
                    <a:pt x="14958" y="16988"/>
                  </a:cubicBezTo>
                  <a:cubicBezTo>
                    <a:pt x="14958" y="16920"/>
                    <a:pt x="14958" y="16852"/>
                    <a:pt x="14970" y="16818"/>
                  </a:cubicBezTo>
                  <a:cubicBezTo>
                    <a:pt x="14982" y="16784"/>
                    <a:pt x="14982" y="16750"/>
                    <a:pt x="14982" y="16750"/>
                  </a:cubicBezTo>
                  <a:cubicBezTo>
                    <a:pt x="14994" y="16682"/>
                    <a:pt x="14994" y="16614"/>
                    <a:pt x="15029" y="16512"/>
                  </a:cubicBezTo>
                  <a:cubicBezTo>
                    <a:pt x="15053" y="16444"/>
                    <a:pt x="15053" y="16410"/>
                    <a:pt x="15041" y="16342"/>
                  </a:cubicBezTo>
                  <a:cubicBezTo>
                    <a:pt x="15041" y="16308"/>
                    <a:pt x="15041" y="16240"/>
                    <a:pt x="15041" y="16171"/>
                  </a:cubicBezTo>
                  <a:cubicBezTo>
                    <a:pt x="15041" y="16137"/>
                    <a:pt x="15041" y="16069"/>
                    <a:pt x="15041" y="16069"/>
                  </a:cubicBezTo>
                  <a:cubicBezTo>
                    <a:pt x="15017" y="15967"/>
                    <a:pt x="15029" y="15899"/>
                    <a:pt x="15053" y="15865"/>
                  </a:cubicBezTo>
                  <a:cubicBezTo>
                    <a:pt x="15041" y="15865"/>
                    <a:pt x="15029" y="15831"/>
                    <a:pt x="15017" y="15797"/>
                  </a:cubicBezTo>
                  <a:cubicBezTo>
                    <a:pt x="15006" y="15763"/>
                    <a:pt x="15006" y="15763"/>
                    <a:pt x="15006" y="15763"/>
                  </a:cubicBezTo>
                  <a:cubicBezTo>
                    <a:pt x="14970" y="15729"/>
                    <a:pt x="14923" y="15695"/>
                    <a:pt x="14923" y="15559"/>
                  </a:cubicBezTo>
                  <a:cubicBezTo>
                    <a:pt x="14923" y="15491"/>
                    <a:pt x="14876" y="15389"/>
                    <a:pt x="14840" y="15389"/>
                  </a:cubicBezTo>
                  <a:cubicBezTo>
                    <a:pt x="14840" y="15389"/>
                    <a:pt x="14829" y="15389"/>
                    <a:pt x="14829" y="15389"/>
                  </a:cubicBezTo>
                  <a:cubicBezTo>
                    <a:pt x="14817" y="15389"/>
                    <a:pt x="14793" y="15389"/>
                    <a:pt x="14781" y="15355"/>
                  </a:cubicBezTo>
                  <a:cubicBezTo>
                    <a:pt x="14770" y="15355"/>
                    <a:pt x="14758" y="15355"/>
                    <a:pt x="14746" y="15355"/>
                  </a:cubicBezTo>
                  <a:cubicBezTo>
                    <a:pt x="14758" y="15389"/>
                    <a:pt x="14746" y="15423"/>
                    <a:pt x="14746" y="15457"/>
                  </a:cubicBezTo>
                  <a:cubicBezTo>
                    <a:pt x="14734" y="15525"/>
                    <a:pt x="14711" y="15525"/>
                    <a:pt x="14699" y="15525"/>
                  </a:cubicBezTo>
                  <a:cubicBezTo>
                    <a:pt x="14687" y="15525"/>
                    <a:pt x="14675" y="15559"/>
                    <a:pt x="14663" y="15627"/>
                  </a:cubicBezTo>
                  <a:cubicBezTo>
                    <a:pt x="14663" y="15627"/>
                    <a:pt x="14663" y="15627"/>
                    <a:pt x="14663" y="15627"/>
                  </a:cubicBezTo>
                  <a:cubicBezTo>
                    <a:pt x="14640" y="15729"/>
                    <a:pt x="14604" y="15763"/>
                    <a:pt x="14581" y="15763"/>
                  </a:cubicBezTo>
                  <a:cubicBezTo>
                    <a:pt x="14545" y="15763"/>
                    <a:pt x="14534" y="15729"/>
                    <a:pt x="14534" y="15695"/>
                  </a:cubicBezTo>
                  <a:cubicBezTo>
                    <a:pt x="14534" y="15661"/>
                    <a:pt x="14534" y="15627"/>
                    <a:pt x="14557" y="15559"/>
                  </a:cubicBezTo>
                  <a:cubicBezTo>
                    <a:pt x="14557" y="15559"/>
                    <a:pt x="14557" y="15559"/>
                    <a:pt x="14557" y="15559"/>
                  </a:cubicBezTo>
                  <a:cubicBezTo>
                    <a:pt x="14557" y="15559"/>
                    <a:pt x="14557" y="15525"/>
                    <a:pt x="14557" y="15525"/>
                  </a:cubicBezTo>
                  <a:cubicBezTo>
                    <a:pt x="14545" y="15525"/>
                    <a:pt x="14534" y="15457"/>
                    <a:pt x="14534" y="15423"/>
                  </a:cubicBezTo>
                  <a:cubicBezTo>
                    <a:pt x="14534" y="15423"/>
                    <a:pt x="14534" y="15423"/>
                    <a:pt x="14534" y="15423"/>
                  </a:cubicBezTo>
                  <a:cubicBezTo>
                    <a:pt x="14522" y="15491"/>
                    <a:pt x="14510" y="15559"/>
                    <a:pt x="14475" y="15593"/>
                  </a:cubicBezTo>
                  <a:cubicBezTo>
                    <a:pt x="14475" y="15593"/>
                    <a:pt x="14475" y="15593"/>
                    <a:pt x="14475" y="15593"/>
                  </a:cubicBezTo>
                  <a:cubicBezTo>
                    <a:pt x="14463" y="15593"/>
                    <a:pt x="14451" y="15559"/>
                    <a:pt x="14439" y="15525"/>
                  </a:cubicBezTo>
                  <a:cubicBezTo>
                    <a:pt x="14416" y="15457"/>
                    <a:pt x="14428" y="15253"/>
                    <a:pt x="14428" y="15151"/>
                  </a:cubicBezTo>
                  <a:cubicBezTo>
                    <a:pt x="14428" y="15151"/>
                    <a:pt x="14416" y="15151"/>
                    <a:pt x="14404" y="15151"/>
                  </a:cubicBezTo>
                  <a:cubicBezTo>
                    <a:pt x="14380" y="15185"/>
                    <a:pt x="14345" y="15185"/>
                    <a:pt x="14310" y="15185"/>
                  </a:cubicBezTo>
                  <a:cubicBezTo>
                    <a:pt x="14251" y="15151"/>
                    <a:pt x="14239" y="15083"/>
                    <a:pt x="14227" y="15049"/>
                  </a:cubicBezTo>
                  <a:cubicBezTo>
                    <a:pt x="14227" y="14947"/>
                    <a:pt x="14251" y="14845"/>
                    <a:pt x="14298" y="14777"/>
                  </a:cubicBezTo>
                  <a:cubicBezTo>
                    <a:pt x="14333" y="14709"/>
                    <a:pt x="14345" y="14675"/>
                    <a:pt x="14357" y="14641"/>
                  </a:cubicBezTo>
                  <a:cubicBezTo>
                    <a:pt x="14369" y="14607"/>
                    <a:pt x="14369" y="14539"/>
                    <a:pt x="14392" y="14539"/>
                  </a:cubicBezTo>
                  <a:cubicBezTo>
                    <a:pt x="14416" y="14505"/>
                    <a:pt x="14463" y="14437"/>
                    <a:pt x="14498" y="14335"/>
                  </a:cubicBezTo>
                  <a:cubicBezTo>
                    <a:pt x="14522" y="14301"/>
                    <a:pt x="14545" y="14267"/>
                    <a:pt x="14557" y="14233"/>
                  </a:cubicBezTo>
                  <a:cubicBezTo>
                    <a:pt x="14604" y="14165"/>
                    <a:pt x="14616" y="14097"/>
                    <a:pt x="14628" y="13994"/>
                  </a:cubicBezTo>
                  <a:cubicBezTo>
                    <a:pt x="14628" y="13926"/>
                    <a:pt x="14663" y="13858"/>
                    <a:pt x="14722" y="13756"/>
                  </a:cubicBezTo>
                  <a:cubicBezTo>
                    <a:pt x="14746" y="13688"/>
                    <a:pt x="14793" y="13620"/>
                    <a:pt x="14817" y="13552"/>
                  </a:cubicBezTo>
                  <a:cubicBezTo>
                    <a:pt x="14899" y="13382"/>
                    <a:pt x="14947" y="13246"/>
                    <a:pt x="14958" y="13144"/>
                  </a:cubicBezTo>
                  <a:cubicBezTo>
                    <a:pt x="14970" y="13076"/>
                    <a:pt x="15006" y="13008"/>
                    <a:pt x="15053" y="12940"/>
                  </a:cubicBezTo>
                  <a:cubicBezTo>
                    <a:pt x="15076" y="12906"/>
                    <a:pt x="15100" y="12838"/>
                    <a:pt x="15112" y="12804"/>
                  </a:cubicBezTo>
                  <a:cubicBezTo>
                    <a:pt x="15112" y="12668"/>
                    <a:pt x="15289" y="12430"/>
                    <a:pt x="15371" y="12362"/>
                  </a:cubicBezTo>
                  <a:cubicBezTo>
                    <a:pt x="15395" y="12362"/>
                    <a:pt x="15430" y="12362"/>
                    <a:pt x="15466" y="12362"/>
                  </a:cubicBezTo>
                  <a:cubicBezTo>
                    <a:pt x="15548" y="12362"/>
                    <a:pt x="15654" y="12396"/>
                    <a:pt x="15690" y="12498"/>
                  </a:cubicBezTo>
                  <a:cubicBezTo>
                    <a:pt x="15702" y="12532"/>
                    <a:pt x="15702" y="12532"/>
                    <a:pt x="15725" y="12498"/>
                  </a:cubicBezTo>
                  <a:cubicBezTo>
                    <a:pt x="15737" y="12430"/>
                    <a:pt x="15761" y="12430"/>
                    <a:pt x="15772" y="12430"/>
                  </a:cubicBezTo>
                  <a:cubicBezTo>
                    <a:pt x="15784" y="12430"/>
                    <a:pt x="15808" y="12430"/>
                    <a:pt x="15831" y="12464"/>
                  </a:cubicBezTo>
                  <a:cubicBezTo>
                    <a:pt x="15867" y="12464"/>
                    <a:pt x="15867" y="12464"/>
                    <a:pt x="15867" y="12464"/>
                  </a:cubicBezTo>
                  <a:cubicBezTo>
                    <a:pt x="15890" y="12464"/>
                    <a:pt x="15914" y="12464"/>
                    <a:pt x="15926" y="12430"/>
                  </a:cubicBezTo>
                  <a:cubicBezTo>
                    <a:pt x="15949" y="12430"/>
                    <a:pt x="15973" y="12396"/>
                    <a:pt x="15997" y="12430"/>
                  </a:cubicBezTo>
                  <a:cubicBezTo>
                    <a:pt x="16008" y="12430"/>
                    <a:pt x="16032" y="12430"/>
                    <a:pt x="16044" y="12430"/>
                  </a:cubicBezTo>
                  <a:cubicBezTo>
                    <a:pt x="16055" y="12430"/>
                    <a:pt x="16067" y="12430"/>
                    <a:pt x="16079" y="12362"/>
                  </a:cubicBezTo>
                  <a:cubicBezTo>
                    <a:pt x="16103" y="12226"/>
                    <a:pt x="16162" y="12226"/>
                    <a:pt x="16197" y="12226"/>
                  </a:cubicBezTo>
                  <a:cubicBezTo>
                    <a:pt x="16232" y="12226"/>
                    <a:pt x="16280" y="12226"/>
                    <a:pt x="16303" y="12260"/>
                  </a:cubicBezTo>
                  <a:cubicBezTo>
                    <a:pt x="16303" y="12294"/>
                    <a:pt x="16303" y="12294"/>
                    <a:pt x="16315" y="12294"/>
                  </a:cubicBezTo>
                  <a:cubicBezTo>
                    <a:pt x="16339" y="12362"/>
                    <a:pt x="16350" y="12362"/>
                    <a:pt x="16374" y="12328"/>
                  </a:cubicBezTo>
                  <a:cubicBezTo>
                    <a:pt x="16386" y="12294"/>
                    <a:pt x="16398" y="12294"/>
                    <a:pt x="16409" y="12294"/>
                  </a:cubicBezTo>
                  <a:cubicBezTo>
                    <a:pt x="16433" y="12294"/>
                    <a:pt x="16445" y="12362"/>
                    <a:pt x="16457" y="12396"/>
                  </a:cubicBezTo>
                  <a:cubicBezTo>
                    <a:pt x="16468" y="12430"/>
                    <a:pt x="16468" y="12464"/>
                    <a:pt x="16480" y="12464"/>
                  </a:cubicBezTo>
                  <a:cubicBezTo>
                    <a:pt x="16516" y="12464"/>
                    <a:pt x="16527" y="12532"/>
                    <a:pt x="16527" y="12566"/>
                  </a:cubicBezTo>
                  <a:cubicBezTo>
                    <a:pt x="16527" y="12600"/>
                    <a:pt x="16516" y="12634"/>
                    <a:pt x="16504" y="12668"/>
                  </a:cubicBezTo>
                  <a:cubicBezTo>
                    <a:pt x="16516" y="12668"/>
                    <a:pt x="16527" y="12634"/>
                    <a:pt x="16539" y="12634"/>
                  </a:cubicBezTo>
                  <a:cubicBezTo>
                    <a:pt x="16551" y="12634"/>
                    <a:pt x="16551" y="12634"/>
                    <a:pt x="16551" y="12634"/>
                  </a:cubicBezTo>
                  <a:cubicBezTo>
                    <a:pt x="16563" y="12668"/>
                    <a:pt x="16575" y="12668"/>
                    <a:pt x="16586" y="12668"/>
                  </a:cubicBezTo>
                  <a:cubicBezTo>
                    <a:pt x="16622" y="12668"/>
                    <a:pt x="16645" y="12634"/>
                    <a:pt x="16669" y="12600"/>
                  </a:cubicBezTo>
                  <a:cubicBezTo>
                    <a:pt x="16704" y="12532"/>
                    <a:pt x="16740" y="12566"/>
                    <a:pt x="16752" y="12600"/>
                  </a:cubicBezTo>
                  <a:cubicBezTo>
                    <a:pt x="16752" y="12600"/>
                    <a:pt x="16763" y="12600"/>
                    <a:pt x="16763" y="12600"/>
                  </a:cubicBezTo>
                  <a:cubicBezTo>
                    <a:pt x="16787" y="12532"/>
                    <a:pt x="16822" y="12498"/>
                    <a:pt x="16846" y="12498"/>
                  </a:cubicBezTo>
                  <a:cubicBezTo>
                    <a:pt x="16834" y="12498"/>
                    <a:pt x="16810" y="12464"/>
                    <a:pt x="16799" y="12430"/>
                  </a:cubicBezTo>
                  <a:cubicBezTo>
                    <a:pt x="16787" y="12328"/>
                    <a:pt x="16799" y="12226"/>
                    <a:pt x="16834" y="12056"/>
                  </a:cubicBezTo>
                  <a:cubicBezTo>
                    <a:pt x="16869" y="11886"/>
                    <a:pt x="16928" y="11783"/>
                    <a:pt x="16976" y="11681"/>
                  </a:cubicBezTo>
                  <a:cubicBezTo>
                    <a:pt x="16999" y="11647"/>
                    <a:pt x="17023" y="11579"/>
                    <a:pt x="17035" y="11545"/>
                  </a:cubicBezTo>
                  <a:cubicBezTo>
                    <a:pt x="17070" y="11477"/>
                    <a:pt x="17094" y="11443"/>
                    <a:pt x="17117" y="11443"/>
                  </a:cubicBezTo>
                  <a:cubicBezTo>
                    <a:pt x="17117" y="11443"/>
                    <a:pt x="17117" y="11443"/>
                    <a:pt x="17129" y="11443"/>
                  </a:cubicBezTo>
                  <a:cubicBezTo>
                    <a:pt x="17129" y="11307"/>
                    <a:pt x="17153" y="11035"/>
                    <a:pt x="17212" y="11035"/>
                  </a:cubicBezTo>
                  <a:cubicBezTo>
                    <a:pt x="17223" y="11035"/>
                    <a:pt x="17223" y="11035"/>
                    <a:pt x="17223" y="11035"/>
                  </a:cubicBezTo>
                  <a:cubicBezTo>
                    <a:pt x="17235" y="11035"/>
                    <a:pt x="17247" y="11035"/>
                    <a:pt x="17259" y="11035"/>
                  </a:cubicBezTo>
                  <a:cubicBezTo>
                    <a:pt x="17282" y="11035"/>
                    <a:pt x="17294" y="11035"/>
                    <a:pt x="17318" y="11035"/>
                  </a:cubicBezTo>
                  <a:cubicBezTo>
                    <a:pt x="17365" y="11035"/>
                    <a:pt x="17400" y="11001"/>
                    <a:pt x="17424" y="10967"/>
                  </a:cubicBezTo>
                  <a:cubicBezTo>
                    <a:pt x="17448" y="10933"/>
                    <a:pt x="17459" y="10933"/>
                    <a:pt x="17471" y="10933"/>
                  </a:cubicBezTo>
                  <a:cubicBezTo>
                    <a:pt x="17506" y="10933"/>
                    <a:pt x="17518" y="11001"/>
                    <a:pt x="17530" y="11035"/>
                  </a:cubicBezTo>
                  <a:cubicBezTo>
                    <a:pt x="17530" y="11069"/>
                    <a:pt x="17530" y="11069"/>
                    <a:pt x="17530" y="11069"/>
                  </a:cubicBezTo>
                  <a:cubicBezTo>
                    <a:pt x="17530" y="11069"/>
                    <a:pt x="17542" y="11035"/>
                    <a:pt x="17554" y="11035"/>
                  </a:cubicBezTo>
                  <a:cubicBezTo>
                    <a:pt x="17565" y="11001"/>
                    <a:pt x="17589" y="10967"/>
                    <a:pt x="17613" y="10967"/>
                  </a:cubicBezTo>
                  <a:cubicBezTo>
                    <a:pt x="17613" y="10967"/>
                    <a:pt x="17624" y="10967"/>
                    <a:pt x="17636" y="10967"/>
                  </a:cubicBezTo>
                  <a:cubicBezTo>
                    <a:pt x="17648" y="11001"/>
                    <a:pt x="17648" y="11035"/>
                    <a:pt x="17648" y="11035"/>
                  </a:cubicBezTo>
                  <a:cubicBezTo>
                    <a:pt x="17660" y="11103"/>
                    <a:pt x="17636" y="11171"/>
                    <a:pt x="17624" y="11239"/>
                  </a:cubicBezTo>
                  <a:cubicBezTo>
                    <a:pt x="17601" y="11273"/>
                    <a:pt x="17589" y="11341"/>
                    <a:pt x="17577" y="11409"/>
                  </a:cubicBezTo>
                  <a:cubicBezTo>
                    <a:pt x="17577" y="11443"/>
                    <a:pt x="17577" y="11443"/>
                    <a:pt x="17577" y="11443"/>
                  </a:cubicBezTo>
                  <a:cubicBezTo>
                    <a:pt x="17577" y="11443"/>
                    <a:pt x="17589" y="11443"/>
                    <a:pt x="17601" y="11443"/>
                  </a:cubicBezTo>
                  <a:cubicBezTo>
                    <a:pt x="17613" y="11443"/>
                    <a:pt x="17624" y="11443"/>
                    <a:pt x="17636" y="11477"/>
                  </a:cubicBezTo>
                  <a:cubicBezTo>
                    <a:pt x="17660" y="11511"/>
                    <a:pt x="17660" y="11545"/>
                    <a:pt x="17660" y="11545"/>
                  </a:cubicBezTo>
                  <a:cubicBezTo>
                    <a:pt x="17660" y="11579"/>
                    <a:pt x="17660" y="11613"/>
                    <a:pt x="17660" y="11613"/>
                  </a:cubicBezTo>
                  <a:cubicBezTo>
                    <a:pt x="17683" y="11579"/>
                    <a:pt x="17707" y="11545"/>
                    <a:pt x="17742" y="11443"/>
                  </a:cubicBezTo>
                  <a:cubicBezTo>
                    <a:pt x="17837" y="11171"/>
                    <a:pt x="17908" y="11137"/>
                    <a:pt x="17967" y="11137"/>
                  </a:cubicBezTo>
                  <a:cubicBezTo>
                    <a:pt x="17967" y="11137"/>
                    <a:pt x="17978" y="11137"/>
                    <a:pt x="17978" y="11137"/>
                  </a:cubicBezTo>
                  <a:cubicBezTo>
                    <a:pt x="17978" y="11137"/>
                    <a:pt x="17978" y="11137"/>
                    <a:pt x="17990" y="11137"/>
                  </a:cubicBezTo>
                  <a:cubicBezTo>
                    <a:pt x="17990" y="11103"/>
                    <a:pt x="17990" y="11069"/>
                    <a:pt x="17990" y="11035"/>
                  </a:cubicBezTo>
                  <a:cubicBezTo>
                    <a:pt x="17978" y="10967"/>
                    <a:pt x="17978" y="10899"/>
                    <a:pt x="17978" y="10797"/>
                  </a:cubicBezTo>
                  <a:cubicBezTo>
                    <a:pt x="17990" y="10593"/>
                    <a:pt x="18108" y="10491"/>
                    <a:pt x="18179" y="10491"/>
                  </a:cubicBezTo>
                  <a:cubicBezTo>
                    <a:pt x="18191" y="10491"/>
                    <a:pt x="18226" y="10491"/>
                    <a:pt x="18238" y="10525"/>
                  </a:cubicBezTo>
                  <a:cubicBezTo>
                    <a:pt x="18285" y="10559"/>
                    <a:pt x="18297" y="10627"/>
                    <a:pt x="18297" y="10695"/>
                  </a:cubicBezTo>
                  <a:cubicBezTo>
                    <a:pt x="18297" y="10695"/>
                    <a:pt x="18285" y="10763"/>
                    <a:pt x="18261" y="10763"/>
                  </a:cubicBezTo>
                  <a:cubicBezTo>
                    <a:pt x="18250" y="10763"/>
                    <a:pt x="18238" y="10763"/>
                    <a:pt x="18226" y="10729"/>
                  </a:cubicBezTo>
                  <a:cubicBezTo>
                    <a:pt x="18203" y="10729"/>
                    <a:pt x="18191" y="10729"/>
                    <a:pt x="18179" y="10797"/>
                  </a:cubicBezTo>
                  <a:cubicBezTo>
                    <a:pt x="18167" y="10831"/>
                    <a:pt x="18155" y="10899"/>
                    <a:pt x="18155" y="10967"/>
                  </a:cubicBezTo>
                  <a:cubicBezTo>
                    <a:pt x="18155" y="11069"/>
                    <a:pt x="18144" y="11137"/>
                    <a:pt x="18132" y="11205"/>
                  </a:cubicBezTo>
                  <a:cubicBezTo>
                    <a:pt x="18132" y="11205"/>
                    <a:pt x="18120" y="11239"/>
                    <a:pt x="18120" y="11239"/>
                  </a:cubicBezTo>
                  <a:cubicBezTo>
                    <a:pt x="18144" y="11273"/>
                    <a:pt x="18144" y="11307"/>
                    <a:pt x="18144" y="11341"/>
                  </a:cubicBezTo>
                  <a:cubicBezTo>
                    <a:pt x="18132" y="11375"/>
                    <a:pt x="18120" y="11409"/>
                    <a:pt x="18108" y="11443"/>
                  </a:cubicBezTo>
                  <a:cubicBezTo>
                    <a:pt x="18108" y="11443"/>
                    <a:pt x="18096" y="11477"/>
                    <a:pt x="18096" y="11477"/>
                  </a:cubicBezTo>
                  <a:cubicBezTo>
                    <a:pt x="18096" y="11477"/>
                    <a:pt x="18096" y="11477"/>
                    <a:pt x="18096" y="11477"/>
                  </a:cubicBezTo>
                  <a:cubicBezTo>
                    <a:pt x="18096" y="11545"/>
                    <a:pt x="18085" y="11647"/>
                    <a:pt x="18037" y="11715"/>
                  </a:cubicBezTo>
                  <a:cubicBezTo>
                    <a:pt x="18026" y="11715"/>
                    <a:pt x="18014" y="11715"/>
                    <a:pt x="18002" y="11715"/>
                  </a:cubicBezTo>
                  <a:cubicBezTo>
                    <a:pt x="17967" y="11749"/>
                    <a:pt x="17884" y="11783"/>
                    <a:pt x="17884" y="11851"/>
                  </a:cubicBezTo>
                  <a:cubicBezTo>
                    <a:pt x="17872" y="11988"/>
                    <a:pt x="17849" y="12022"/>
                    <a:pt x="17825" y="12090"/>
                  </a:cubicBezTo>
                  <a:cubicBezTo>
                    <a:pt x="17801" y="12124"/>
                    <a:pt x="17778" y="12158"/>
                    <a:pt x="17766" y="12226"/>
                  </a:cubicBezTo>
                  <a:cubicBezTo>
                    <a:pt x="17754" y="12328"/>
                    <a:pt x="17719" y="12396"/>
                    <a:pt x="17672" y="12498"/>
                  </a:cubicBezTo>
                  <a:cubicBezTo>
                    <a:pt x="17624" y="12600"/>
                    <a:pt x="17565" y="12702"/>
                    <a:pt x="17518" y="12906"/>
                  </a:cubicBezTo>
                  <a:cubicBezTo>
                    <a:pt x="17459" y="13144"/>
                    <a:pt x="17377" y="13246"/>
                    <a:pt x="17330" y="13280"/>
                  </a:cubicBezTo>
                  <a:cubicBezTo>
                    <a:pt x="17318" y="13314"/>
                    <a:pt x="17306" y="13314"/>
                    <a:pt x="17306" y="13314"/>
                  </a:cubicBezTo>
                  <a:cubicBezTo>
                    <a:pt x="17294" y="13416"/>
                    <a:pt x="17247" y="13416"/>
                    <a:pt x="17188" y="13416"/>
                  </a:cubicBezTo>
                  <a:cubicBezTo>
                    <a:pt x="17188" y="13416"/>
                    <a:pt x="17176" y="13416"/>
                    <a:pt x="17176" y="13416"/>
                  </a:cubicBezTo>
                  <a:cubicBezTo>
                    <a:pt x="17176" y="13450"/>
                    <a:pt x="17176" y="13450"/>
                    <a:pt x="17176" y="13450"/>
                  </a:cubicBezTo>
                  <a:cubicBezTo>
                    <a:pt x="17176" y="13552"/>
                    <a:pt x="17188" y="13722"/>
                    <a:pt x="17129" y="13858"/>
                  </a:cubicBezTo>
                  <a:cubicBezTo>
                    <a:pt x="17058" y="14097"/>
                    <a:pt x="17011" y="14403"/>
                    <a:pt x="17011" y="14709"/>
                  </a:cubicBezTo>
                  <a:cubicBezTo>
                    <a:pt x="17023" y="15049"/>
                    <a:pt x="17058" y="15933"/>
                    <a:pt x="17082" y="16103"/>
                  </a:cubicBezTo>
                  <a:cubicBezTo>
                    <a:pt x="17105" y="16171"/>
                    <a:pt x="17105" y="16342"/>
                    <a:pt x="17117" y="16478"/>
                  </a:cubicBezTo>
                  <a:cubicBezTo>
                    <a:pt x="17117" y="16580"/>
                    <a:pt x="17117" y="16716"/>
                    <a:pt x="17129" y="16716"/>
                  </a:cubicBezTo>
                  <a:cubicBezTo>
                    <a:pt x="17141" y="16784"/>
                    <a:pt x="17153" y="16886"/>
                    <a:pt x="17153" y="16920"/>
                  </a:cubicBezTo>
                  <a:cubicBezTo>
                    <a:pt x="17153" y="16954"/>
                    <a:pt x="17153" y="16954"/>
                    <a:pt x="17153" y="16988"/>
                  </a:cubicBezTo>
                  <a:cubicBezTo>
                    <a:pt x="17164" y="16954"/>
                    <a:pt x="17188" y="16886"/>
                    <a:pt x="17212" y="16818"/>
                  </a:cubicBezTo>
                  <a:cubicBezTo>
                    <a:pt x="17223" y="16750"/>
                    <a:pt x="17247" y="16716"/>
                    <a:pt x="17271" y="16648"/>
                  </a:cubicBezTo>
                  <a:cubicBezTo>
                    <a:pt x="17294" y="16614"/>
                    <a:pt x="17294" y="16580"/>
                    <a:pt x="17306" y="16546"/>
                  </a:cubicBezTo>
                  <a:cubicBezTo>
                    <a:pt x="17306" y="16512"/>
                    <a:pt x="17318" y="16478"/>
                    <a:pt x="17330" y="16444"/>
                  </a:cubicBezTo>
                  <a:cubicBezTo>
                    <a:pt x="17341" y="16410"/>
                    <a:pt x="17353" y="16274"/>
                    <a:pt x="17353" y="16206"/>
                  </a:cubicBezTo>
                  <a:cubicBezTo>
                    <a:pt x="17353" y="16137"/>
                    <a:pt x="17353" y="16103"/>
                    <a:pt x="17353" y="16069"/>
                  </a:cubicBezTo>
                  <a:cubicBezTo>
                    <a:pt x="17365" y="16001"/>
                    <a:pt x="17389" y="15967"/>
                    <a:pt x="17412" y="15933"/>
                  </a:cubicBezTo>
                  <a:cubicBezTo>
                    <a:pt x="17424" y="15933"/>
                    <a:pt x="17448" y="15899"/>
                    <a:pt x="17448" y="15865"/>
                  </a:cubicBezTo>
                  <a:cubicBezTo>
                    <a:pt x="17471" y="15797"/>
                    <a:pt x="17506" y="15797"/>
                    <a:pt x="17530" y="15797"/>
                  </a:cubicBezTo>
                  <a:cubicBezTo>
                    <a:pt x="17542" y="15797"/>
                    <a:pt x="17542" y="15797"/>
                    <a:pt x="17554" y="15797"/>
                  </a:cubicBezTo>
                  <a:cubicBezTo>
                    <a:pt x="17554" y="15763"/>
                    <a:pt x="17542" y="15695"/>
                    <a:pt x="17542" y="15627"/>
                  </a:cubicBezTo>
                  <a:cubicBezTo>
                    <a:pt x="17542" y="15593"/>
                    <a:pt x="17530" y="15593"/>
                    <a:pt x="17530" y="15559"/>
                  </a:cubicBezTo>
                  <a:cubicBezTo>
                    <a:pt x="17518" y="15423"/>
                    <a:pt x="17577" y="15287"/>
                    <a:pt x="17636" y="15185"/>
                  </a:cubicBezTo>
                  <a:cubicBezTo>
                    <a:pt x="17648" y="15151"/>
                    <a:pt x="17660" y="15151"/>
                    <a:pt x="17672" y="15117"/>
                  </a:cubicBezTo>
                  <a:cubicBezTo>
                    <a:pt x="17695" y="15083"/>
                    <a:pt x="17719" y="15083"/>
                    <a:pt x="17754" y="15083"/>
                  </a:cubicBezTo>
                  <a:cubicBezTo>
                    <a:pt x="17766" y="15083"/>
                    <a:pt x="17778" y="15117"/>
                    <a:pt x="17790" y="15117"/>
                  </a:cubicBezTo>
                  <a:cubicBezTo>
                    <a:pt x="17801" y="15117"/>
                    <a:pt x="17813" y="15083"/>
                    <a:pt x="17825" y="15049"/>
                  </a:cubicBezTo>
                  <a:cubicBezTo>
                    <a:pt x="17849" y="14981"/>
                    <a:pt x="17837" y="14913"/>
                    <a:pt x="17801" y="14811"/>
                  </a:cubicBezTo>
                  <a:cubicBezTo>
                    <a:pt x="17801" y="14777"/>
                    <a:pt x="17801" y="14777"/>
                    <a:pt x="17801" y="14777"/>
                  </a:cubicBezTo>
                  <a:cubicBezTo>
                    <a:pt x="17790" y="14743"/>
                    <a:pt x="17790" y="14675"/>
                    <a:pt x="17801" y="14607"/>
                  </a:cubicBezTo>
                  <a:cubicBezTo>
                    <a:pt x="17813" y="14471"/>
                    <a:pt x="17860" y="14233"/>
                    <a:pt x="17908" y="14199"/>
                  </a:cubicBezTo>
                  <a:cubicBezTo>
                    <a:pt x="17931" y="14165"/>
                    <a:pt x="17955" y="14199"/>
                    <a:pt x="17967" y="14199"/>
                  </a:cubicBezTo>
                  <a:cubicBezTo>
                    <a:pt x="17967" y="14199"/>
                    <a:pt x="17978" y="14233"/>
                    <a:pt x="17978" y="14233"/>
                  </a:cubicBezTo>
                  <a:cubicBezTo>
                    <a:pt x="17978" y="14233"/>
                    <a:pt x="17990" y="14233"/>
                    <a:pt x="18002" y="14199"/>
                  </a:cubicBezTo>
                  <a:cubicBezTo>
                    <a:pt x="18002" y="14199"/>
                    <a:pt x="18002" y="14165"/>
                    <a:pt x="18002" y="14165"/>
                  </a:cubicBezTo>
                  <a:cubicBezTo>
                    <a:pt x="17990" y="14131"/>
                    <a:pt x="17967" y="14063"/>
                    <a:pt x="17955" y="14063"/>
                  </a:cubicBezTo>
                  <a:cubicBezTo>
                    <a:pt x="17943" y="14063"/>
                    <a:pt x="17919" y="14063"/>
                    <a:pt x="17908" y="13960"/>
                  </a:cubicBezTo>
                  <a:cubicBezTo>
                    <a:pt x="17896" y="13858"/>
                    <a:pt x="17908" y="13620"/>
                    <a:pt x="17967" y="13518"/>
                  </a:cubicBezTo>
                  <a:cubicBezTo>
                    <a:pt x="17978" y="13484"/>
                    <a:pt x="17990" y="13450"/>
                    <a:pt x="17990" y="13450"/>
                  </a:cubicBezTo>
                  <a:cubicBezTo>
                    <a:pt x="17978" y="13450"/>
                    <a:pt x="17978" y="13416"/>
                    <a:pt x="17967" y="13416"/>
                  </a:cubicBezTo>
                  <a:cubicBezTo>
                    <a:pt x="17955" y="13416"/>
                    <a:pt x="17943" y="13416"/>
                    <a:pt x="17931" y="13416"/>
                  </a:cubicBezTo>
                  <a:cubicBezTo>
                    <a:pt x="17919" y="13416"/>
                    <a:pt x="17908" y="13450"/>
                    <a:pt x="17896" y="13450"/>
                  </a:cubicBezTo>
                  <a:cubicBezTo>
                    <a:pt x="17896" y="13450"/>
                    <a:pt x="17896" y="13450"/>
                    <a:pt x="17896" y="13450"/>
                  </a:cubicBezTo>
                  <a:cubicBezTo>
                    <a:pt x="17872" y="13450"/>
                    <a:pt x="17849" y="13416"/>
                    <a:pt x="17837" y="13348"/>
                  </a:cubicBezTo>
                  <a:cubicBezTo>
                    <a:pt x="17825" y="13246"/>
                    <a:pt x="17813" y="13076"/>
                    <a:pt x="17860" y="12940"/>
                  </a:cubicBezTo>
                  <a:cubicBezTo>
                    <a:pt x="17884" y="12838"/>
                    <a:pt x="17908" y="12804"/>
                    <a:pt x="17931" y="12736"/>
                  </a:cubicBezTo>
                  <a:cubicBezTo>
                    <a:pt x="17955" y="12702"/>
                    <a:pt x="17955" y="12668"/>
                    <a:pt x="17967" y="12634"/>
                  </a:cubicBezTo>
                  <a:cubicBezTo>
                    <a:pt x="17978" y="12498"/>
                    <a:pt x="18014" y="12328"/>
                    <a:pt x="18049" y="12226"/>
                  </a:cubicBezTo>
                  <a:cubicBezTo>
                    <a:pt x="18049" y="12158"/>
                    <a:pt x="18061" y="12158"/>
                    <a:pt x="18073" y="12124"/>
                  </a:cubicBezTo>
                  <a:cubicBezTo>
                    <a:pt x="18073" y="12056"/>
                    <a:pt x="18096" y="12056"/>
                    <a:pt x="18120" y="12056"/>
                  </a:cubicBezTo>
                  <a:cubicBezTo>
                    <a:pt x="18132" y="12056"/>
                    <a:pt x="18155" y="12056"/>
                    <a:pt x="18167" y="12056"/>
                  </a:cubicBezTo>
                  <a:cubicBezTo>
                    <a:pt x="18179" y="12056"/>
                    <a:pt x="18191" y="12056"/>
                    <a:pt x="18191" y="12056"/>
                  </a:cubicBezTo>
                  <a:cubicBezTo>
                    <a:pt x="18203" y="12056"/>
                    <a:pt x="18203" y="12056"/>
                    <a:pt x="18203" y="12056"/>
                  </a:cubicBezTo>
                  <a:cubicBezTo>
                    <a:pt x="18226" y="12056"/>
                    <a:pt x="18238" y="12124"/>
                    <a:pt x="18238" y="12158"/>
                  </a:cubicBezTo>
                  <a:cubicBezTo>
                    <a:pt x="18250" y="12124"/>
                    <a:pt x="18261" y="12090"/>
                    <a:pt x="18273" y="12022"/>
                  </a:cubicBezTo>
                  <a:cubicBezTo>
                    <a:pt x="18309" y="11920"/>
                    <a:pt x="18344" y="11783"/>
                    <a:pt x="18391" y="11783"/>
                  </a:cubicBezTo>
                  <a:cubicBezTo>
                    <a:pt x="18403" y="11783"/>
                    <a:pt x="18415" y="11783"/>
                    <a:pt x="18427" y="11817"/>
                  </a:cubicBezTo>
                  <a:cubicBezTo>
                    <a:pt x="18438" y="11851"/>
                    <a:pt x="18438" y="11954"/>
                    <a:pt x="18438" y="12022"/>
                  </a:cubicBezTo>
                  <a:cubicBezTo>
                    <a:pt x="18438" y="12056"/>
                    <a:pt x="18438" y="12090"/>
                    <a:pt x="18438" y="12124"/>
                  </a:cubicBezTo>
                  <a:cubicBezTo>
                    <a:pt x="18438" y="12124"/>
                    <a:pt x="18450" y="12090"/>
                    <a:pt x="18450" y="12090"/>
                  </a:cubicBezTo>
                  <a:cubicBezTo>
                    <a:pt x="18474" y="12056"/>
                    <a:pt x="18497" y="11988"/>
                    <a:pt x="18521" y="11920"/>
                  </a:cubicBezTo>
                  <a:cubicBezTo>
                    <a:pt x="18592" y="11783"/>
                    <a:pt x="18698" y="11783"/>
                    <a:pt x="18745" y="11783"/>
                  </a:cubicBezTo>
                  <a:cubicBezTo>
                    <a:pt x="18804" y="11783"/>
                    <a:pt x="18851" y="11783"/>
                    <a:pt x="18887" y="11817"/>
                  </a:cubicBezTo>
                  <a:cubicBezTo>
                    <a:pt x="18910" y="11886"/>
                    <a:pt x="18934" y="11954"/>
                    <a:pt x="18946" y="12022"/>
                  </a:cubicBezTo>
                  <a:cubicBezTo>
                    <a:pt x="18958" y="12022"/>
                    <a:pt x="18958" y="12056"/>
                    <a:pt x="18969" y="12056"/>
                  </a:cubicBezTo>
                  <a:cubicBezTo>
                    <a:pt x="18969" y="12056"/>
                    <a:pt x="18969" y="12056"/>
                    <a:pt x="18969" y="12022"/>
                  </a:cubicBezTo>
                  <a:cubicBezTo>
                    <a:pt x="18981" y="11954"/>
                    <a:pt x="18981" y="11886"/>
                    <a:pt x="19016" y="11851"/>
                  </a:cubicBezTo>
                  <a:cubicBezTo>
                    <a:pt x="19064" y="11817"/>
                    <a:pt x="19134" y="11681"/>
                    <a:pt x="19205" y="11545"/>
                  </a:cubicBezTo>
                  <a:cubicBezTo>
                    <a:pt x="19229" y="11477"/>
                    <a:pt x="19252" y="11477"/>
                    <a:pt x="19264" y="11443"/>
                  </a:cubicBezTo>
                  <a:cubicBezTo>
                    <a:pt x="19264" y="11443"/>
                    <a:pt x="19264" y="11443"/>
                    <a:pt x="19276" y="11409"/>
                  </a:cubicBezTo>
                  <a:cubicBezTo>
                    <a:pt x="19300" y="11307"/>
                    <a:pt x="19323" y="11307"/>
                    <a:pt x="19335" y="11307"/>
                  </a:cubicBezTo>
                  <a:cubicBezTo>
                    <a:pt x="19347" y="11273"/>
                    <a:pt x="19347" y="11273"/>
                    <a:pt x="19347" y="11273"/>
                  </a:cubicBezTo>
                  <a:cubicBezTo>
                    <a:pt x="19370" y="11137"/>
                    <a:pt x="19488" y="11001"/>
                    <a:pt x="19595" y="10933"/>
                  </a:cubicBezTo>
                  <a:cubicBezTo>
                    <a:pt x="19701" y="10865"/>
                    <a:pt x="19830" y="10695"/>
                    <a:pt x="19854" y="10627"/>
                  </a:cubicBezTo>
                  <a:cubicBezTo>
                    <a:pt x="19854" y="10593"/>
                    <a:pt x="19854" y="10559"/>
                    <a:pt x="19854" y="10525"/>
                  </a:cubicBezTo>
                  <a:cubicBezTo>
                    <a:pt x="19866" y="10491"/>
                    <a:pt x="19889" y="10491"/>
                    <a:pt x="19901" y="10491"/>
                  </a:cubicBezTo>
                  <a:cubicBezTo>
                    <a:pt x="19925" y="10491"/>
                    <a:pt x="19948" y="10525"/>
                    <a:pt x="19948" y="10559"/>
                  </a:cubicBezTo>
                  <a:cubicBezTo>
                    <a:pt x="19948" y="10559"/>
                    <a:pt x="19972" y="10559"/>
                    <a:pt x="19984" y="10593"/>
                  </a:cubicBezTo>
                  <a:cubicBezTo>
                    <a:pt x="20007" y="10593"/>
                    <a:pt x="20031" y="10593"/>
                    <a:pt x="20055" y="10593"/>
                  </a:cubicBezTo>
                  <a:cubicBezTo>
                    <a:pt x="20066" y="10627"/>
                    <a:pt x="20078" y="10627"/>
                    <a:pt x="20090" y="10627"/>
                  </a:cubicBezTo>
                  <a:cubicBezTo>
                    <a:pt x="20102" y="10661"/>
                    <a:pt x="20114" y="10661"/>
                    <a:pt x="20125" y="10661"/>
                  </a:cubicBezTo>
                  <a:cubicBezTo>
                    <a:pt x="20137" y="10661"/>
                    <a:pt x="20149" y="10661"/>
                    <a:pt x="20173" y="10593"/>
                  </a:cubicBezTo>
                  <a:cubicBezTo>
                    <a:pt x="20196" y="10525"/>
                    <a:pt x="20196" y="10525"/>
                    <a:pt x="20184" y="10457"/>
                  </a:cubicBezTo>
                  <a:cubicBezTo>
                    <a:pt x="20173" y="10423"/>
                    <a:pt x="20161" y="10389"/>
                    <a:pt x="20161" y="10321"/>
                  </a:cubicBezTo>
                  <a:cubicBezTo>
                    <a:pt x="20161" y="10287"/>
                    <a:pt x="20149" y="10253"/>
                    <a:pt x="20137" y="10219"/>
                  </a:cubicBezTo>
                  <a:cubicBezTo>
                    <a:pt x="20102" y="10151"/>
                    <a:pt x="20078" y="10049"/>
                    <a:pt x="20090" y="9947"/>
                  </a:cubicBezTo>
                  <a:cubicBezTo>
                    <a:pt x="20090" y="9879"/>
                    <a:pt x="20055" y="9709"/>
                    <a:pt x="20031" y="9674"/>
                  </a:cubicBezTo>
                  <a:cubicBezTo>
                    <a:pt x="20007" y="9709"/>
                    <a:pt x="19972" y="9674"/>
                    <a:pt x="19948" y="9606"/>
                  </a:cubicBezTo>
                  <a:cubicBezTo>
                    <a:pt x="19925" y="9572"/>
                    <a:pt x="19913" y="9504"/>
                    <a:pt x="19913" y="9470"/>
                  </a:cubicBezTo>
                  <a:cubicBezTo>
                    <a:pt x="19913" y="9402"/>
                    <a:pt x="19913" y="9402"/>
                    <a:pt x="19913" y="9368"/>
                  </a:cubicBezTo>
                  <a:cubicBezTo>
                    <a:pt x="19913" y="9368"/>
                    <a:pt x="19913" y="9368"/>
                    <a:pt x="19913" y="9368"/>
                  </a:cubicBezTo>
                  <a:cubicBezTo>
                    <a:pt x="19901" y="9402"/>
                    <a:pt x="19878" y="9436"/>
                    <a:pt x="19854" y="9436"/>
                  </a:cubicBezTo>
                  <a:cubicBezTo>
                    <a:pt x="19807" y="9436"/>
                    <a:pt x="19771" y="9368"/>
                    <a:pt x="19771" y="9266"/>
                  </a:cubicBezTo>
                  <a:cubicBezTo>
                    <a:pt x="19760" y="9232"/>
                    <a:pt x="19760" y="9198"/>
                    <a:pt x="19771" y="9164"/>
                  </a:cubicBezTo>
                  <a:cubicBezTo>
                    <a:pt x="19783" y="9096"/>
                    <a:pt x="19830" y="9062"/>
                    <a:pt x="19866" y="9062"/>
                  </a:cubicBezTo>
                  <a:cubicBezTo>
                    <a:pt x="19889" y="9062"/>
                    <a:pt x="19913" y="9062"/>
                    <a:pt x="19925" y="9096"/>
                  </a:cubicBezTo>
                  <a:cubicBezTo>
                    <a:pt x="19972" y="9130"/>
                    <a:pt x="19984" y="9198"/>
                    <a:pt x="19996" y="9232"/>
                  </a:cubicBezTo>
                  <a:cubicBezTo>
                    <a:pt x="19996" y="9266"/>
                    <a:pt x="19996" y="9266"/>
                    <a:pt x="20007" y="9266"/>
                  </a:cubicBezTo>
                  <a:cubicBezTo>
                    <a:pt x="20007" y="9300"/>
                    <a:pt x="20019" y="9300"/>
                    <a:pt x="20043" y="9300"/>
                  </a:cubicBezTo>
                  <a:cubicBezTo>
                    <a:pt x="20078" y="9300"/>
                    <a:pt x="20114" y="9266"/>
                    <a:pt x="20137" y="9232"/>
                  </a:cubicBezTo>
                  <a:cubicBezTo>
                    <a:pt x="20137" y="9232"/>
                    <a:pt x="20161" y="9198"/>
                    <a:pt x="20173" y="9198"/>
                  </a:cubicBezTo>
                  <a:cubicBezTo>
                    <a:pt x="20208" y="9164"/>
                    <a:pt x="20291" y="9062"/>
                    <a:pt x="20302" y="9028"/>
                  </a:cubicBezTo>
                  <a:cubicBezTo>
                    <a:pt x="20302" y="8994"/>
                    <a:pt x="20302" y="8960"/>
                    <a:pt x="20302" y="8960"/>
                  </a:cubicBezTo>
                  <a:cubicBezTo>
                    <a:pt x="20314" y="8892"/>
                    <a:pt x="20314" y="8824"/>
                    <a:pt x="20350" y="8790"/>
                  </a:cubicBezTo>
                  <a:cubicBezTo>
                    <a:pt x="20350" y="8790"/>
                    <a:pt x="20350" y="8790"/>
                    <a:pt x="20350" y="8790"/>
                  </a:cubicBezTo>
                  <a:cubicBezTo>
                    <a:pt x="20350" y="8756"/>
                    <a:pt x="20338" y="8722"/>
                    <a:pt x="20326" y="8688"/>
                  </a:cubicBezTo>
                  <a:cubicBezTo>
                    <a:pt x="20291" y="8654"/>
                    <a:pt x="20279" y="8552"/>
                    <a:pt x="20291" y="8484"/>
                  </a:cubicBezTo>
                  <a:cubicBezTo>
                    <a:pt x="20291" y="8416"/>
                    <a:pt x="20314" y="8382"/>
                    <a:pt x="20338" y="8382"/>
                  </a:cubicBezTo>
                  <a:cubicBezTo>
                    <a:pt x="20350" y="8382"/>
                    <a:pt x="20350" y="8382"/>
                    <a:pt x="20350" y="8348"/>
                  </a:cubicBezTo>
                  <a:cubicBezTo>
                    <a:pt x="20361" y="8314"/>
                    <a:pt x="20361" y="8246"/>
                    <a:pt x="20385" y="8246"/>
                  </a:cubicBezTo>
                  <a:cubicBezTo>
                    <a:pt x="20397" y="8246"/>
                    <a:pt x="20397" y="8246"/>
                    <a:pt x="20397" y="8246"/>
                  </a:cubicBezTo>
                  <a:cubicBezTo>
                    <a:pt x="20409" y="8246"/>
                    <a:pt x="20409" y="8246"/>
                    <a:pt x="20420" y="8246"/>
                  </a:cubicBezTo>
                  <a:cubicBezTo>
                    <a:pt x="20420" y="8246"/>
                    <a:pt x="20420" y="8246"/>
                    <a:pt x="20432" y="8246"/>
                  </a:cubicBezTo>
                  <a:cubicBezTo>
                    <a:pt x="20432" y="8246"/>
                    <a:pt x="20444" y="8246"/>
                    <a:pt x="20456" y="8246"/>
                  </a:cubicBezTo>
                  <a:cubicBezTo>
                    <a:pt x="20468" y="8212"/>
                    <a:pt x="20468" y="8212"/>
                    <a:pt x="20479" y="8212"/>
                  </a:cubicBezTo>
                  <a:cubicBezTo>
                    <a:pt x="20491" y="8212"/>
                    <a:pt x="20491" y="8212"/>
                    <a:pt x="20491" y="8212"/>
                  </a:cubicBezTo>
                  <a:cubicBezTo>
                    <a:pt x="20503" y="8246"/>
                    <a:pt x="20503" y="8246"/>
                    <a:pt x="20503" y="8246"/>
                  </a:cubicBezTo>
                  <a:cubicBezTo>
                    <a:pt x="20515" y="8314"/>
                    <a:pt x="20503" y="8382"/>
                    <a:pt x="20479" y="8450"/>
                  </a:cubicBezTo>
                  <a:cubicBezTo>
                    <a:pt x="20479" y="8484"/>
                    <a:pt x="20468" y="8518"/>
                    <a:pt x="20468" y="8552"/>
                  </a:cubicBezTo>
                  <a:cubicBezTo>
                    <a:pt x="20468" y="8552"/>
                    <a:pt x="20468" y="8586"/>
                    <a:pt x="20491" y="8654"/>
                  </a:cubicBezTo>
                  <a:cubicBezTo>
                    <a:pt x="20503" y="8688"/>
                    <a:pt x="20503" y="8688"/>
                    <a:pt x="20515" y="8722"/>
                  </a:cubicBezTo>
                  <a:cubicBezTo>
                    <a:pt x="20515" y="8756"/>
                    <a:pt x="20538" y="8756"/>
                    <a:pt x="20550" y="8756"/>
                  </a:cubicBezTo>
                  <a:cubicBezTo>
                    <a:pt x="20585" y="8756"/>
                    <a:pt x="20597" y="8756"/>
                    <a:pt x="20621" y="8722"/>
                  </a:cubicBezTo>
                  <a:cubicBezTo>
                    <a:pt x="20633" y="8688"/>
                    <a:pt x="20644" y="8688"/>
                    <a:pt x="20668" y="8688"/>
                  </a:cubicBezTo>
                  <a:cubicBezTo>
                    <a:pt x="20727" y="8688"/>
                    <a:pt x="20845" y="8824"/>
                    <a:pt x="20857" y="8960"/>
                  </a:cubicBezTo>
                  <a:cubicBezTo>
                    <a:pt x="20869" y="9028"/>
                    <a:pt x="20880" y="9164"/>
                    <a:pt x="20939" y="9232"/>
                  </a:cubicBezTo>
                  <a:cubicBezTo>
                    <a:pt x="20975" y="9266"/>
                    <a:pt x="20998" y="9300"/>
                    <a:pt x="21022" y="9300"/>
                  </a:cubicBezTo>
                  <a:cubicBezTo>
                    <a:pt x="21046" y="9334"/>
                    <a:pt x="21069" y="9334"/>
                    <a:pt x="21081" y="9402"/>
                  </a:cubicBezTo>
                  <a:cubicBezTo>
                    <a:pt x="21093" y="9470"/>
                    <a:pt x="21105" y="9470"/>
                    <a:pt x="21116" y="9470"/>
                  </a:cubicBezTo>
                  <a:cubicBezTo>
                    <a:pt x="21116" y="9470"/>
                    <a:pt x="21128" y="9470"/>
                    <a:pt x="21128" y="9470"/>
                  </a:cubicBezTo>
                  <a:cubicBezTo>
                    <a:pt x="21152" y="9470"/>
                    <a:pt x="21175" y="9504"/>
                    <a:pt x="21187" y="9504"/>
                  </a:cubicBezTo>
                  <a:cubicBezTo>
                    <a:pt x="21187" y="9504"/>
                    <a:pt x="21199" y="9538"/>
                    <a:pt x="21199" y="9538"/>
                  </a:cubicBezTo>
                  <a:cubicBezTo>
                    <a:pt x="21223" y="9470"/>
                    <a:pt x="21234" y="9470"/>
                    <a:pt x="21258" y="9470"/>
                  </a:cubicBezTo>
                  <a:cubicBezTo>
                    <a:pt x="21258" y="9504"/>
                    <a:pt x="21258" y="9504"/>
                    <a:pt x="21258" y="9504"/>
                  </a:cubicBezTo>
                  <a:cubicBezTo>
                    <a:pt x="21258" y="9504"/>
                    <a:pt x="21258" y="9504"/>
                    <a:pt x="21270" y="9504"/>
                  </a:cubicBezTo>
                  <a:cubicBezTo>
                    <a:pt x="21258" y="9470"/>
                    <a:pt x="21258" y="9470"/>
                    <a:pt x="21246" y="9470"/>
                  </a:cubicBezTo>
                  <a:cubicBezTo>
                    <a:pt x="21234" y="9436"/>
                    <a:pt x="21211" y="9402"/>
                    <a:pt x="21211" y="9334"/>
                  </a:cubicBezTo>
                  <a:cubicBezTo>
                    <a:pt x="21199" y="9334"/>
                    <a:pt x="21199" y="9300"/>
                    <a:pt x="21211" y="9266"/>
                  </a:cubicBezTo>
                  <a:cubicBezTo>
                    <a:pt x="21223" y="9232"/>
                    <a:pt x="21234" y="9232"/>
                    <a:pt x="21234" y="9232"/>
                  </a:cubicBezTo>
                  <a:cubicBezTo>
                    <a:pt x="21258" y="9232"/>
                    <a:pt x="21258" y="9232"/>
                    <a:pt x="21270" y="9266"/>
                  </a:cubicBezTo>
                  <a:cubicBezTo>
                    <a:pt x="21270" y="9266"/>
                    <a:pt x="21281" y="9266"/>
                    <a:pt x="21281" y="9266"/>
                  </a:cubicBezTo>
                  <a:cubicBezTo>
                    <a:pt x="21281" y="9266"/>
                    <a:pt x="21281" y="9266"/>
                    <a:pt x="21281" y="9266"/>
                  </a:cubicBezTo>
                  <a:cubicBezTo>
                    <a:pt x="21281" y="9232"/>
                    <a:pt x="21270" y="9164"/>
                    <a:pt x="21293" y="9130"/>
                  </a:cubicBezTo>
                  <a:cubicBezTo>
                    <a:pt x="21293" y="9062"/>
                    <a:pt x="21293" y="8892"/>
                    <a:pt x="21281" y="8858"/>
                  </a:cubicBezTo>
                  <a:cubicBezTo>
                    <a:pt x="21258" y="8824"/>
                    <a:pt x="21258" y="8790"/>
                    <a:pt x="21258" y="8756"/>
                  </a:cubicBezTo>
                  <a:cubicBezTo>
                    <a:pt x="21258" y="8654"/>
                    <a:pt x="21305" y="8620"/>
                    <a:pt x="21340" y="8688"/>
                  </a:cubicBezTo>
                  <a:cubicBezTo>
                    <a:pt x="21364" y="8722"/>
                    <a:pt x="21388" y="8756"/>
                    <a:pt x="21423" y="8756"/>
                  </a:cubicBezTo>
                  <a:cubicBezTo>
                    <a:pt x="21411" y="8756"/>
                    <a:pt x="21411" y="8722"/>
                    <a:pt x="21411" y="8688"/>
                  </a:cubicBezTo>
                  <a:cubicBezTo>
                    <a:pt x="21411" y="8654"/>
                    <a:pt x="21435" y="8620"/>
                    <a:pt x="21458" y="8620"/>
                  </a:cubicBezTo>
                  <a:cubicBezTo>
                    <a:pt x="21470" y="8620"/>
                    <a:pt x="21482" y="8620"/>
                    <a:pt x="21494" y="8654"/>
                  </a:cubicBezTo>
                  <a:cubicBezTo>
                    <a:pt x="21506" y="8688"/>
                    <a:pt x="21517" y="8688"/>
                    <a:pt x="21529" y="8688"/>
                  </a:cubicBezTo>
                  <a:cubicBezTo>
                    <a:pt x="21529" y="8620"/>
                    <a:pt x="21565" y="8450"/>
                    <a:pt x="21600" y="8450"/>
                  </a:cubicBezTo>
                  <a:cubicBezTo>
                    <a:pt x="21553" y="8348"/>
                    <a:pt x="21447" y="8178"/>
                    <a:pt x="21423" y="8042"/>
                  </a:cubicBezTo>
                  <a:cubicBezTo>
                    <a:pt x="21399" y="7974"/>
                    <a:pt x="21329" y="7906"/>
                    <a:pt x="21281" y="7906"/>
                  </a:cubicBezTo>
                  <a:cubicBezTo>
                    <a:pt x="21281" y="7906"/>
                    <a:pt x="21281" y="7906"/>
                    <a:pt x="21270" y="7906"/>
                  </a:cubicBezTo>
                  <a:cubicBezTo>
                    <a:pt x="21270" y="7940"/>
                    <a:pt x="21258" y="7974"/>
                    <a:pt x="21246" y="7974"/>
                  </a:cubicBezTo>
                  <a:cubicBezTo>
                    <a:pt x="21223" y="7974"/>
                    <a:pt x="21187" y="7906"/>
                    <a:pt x="21175" y="7838"/>
                  </a:cubicBezTo>
                  <a:cubicBezTo>
                    <a:pt x="21164" y="7804"/>
                    <a:pt x="21140" y="7804"/>
                    <a:pt x="21093" y="7804"/>
                  </a:cubicBezTo>
                  <a:cubicBezTo>
                    <a:pt x="21081" y="7804"/>
                    <a:pt x="21057" y="7804"/>
                    <a:pt x="21057" y="7804"/>
                  </a:cubicBezTo>
                  <a:cubicBezTo>
                    <a:pt x="21057" y="7804"/>
                    <a:pt x="21057" y="7804"/>
                    <a:pt x="21057" y="7804"/>
                  </a:cubicBezTo>
                  <a:cubicBezTo>
                    <a:pt x="21069" y="7838"/>
                    <a:pt x="21093" y="7872"/>
                    <a:pt x="21105" y="7906"/>
                  </a:cubicBezTo>
                  <a:cubicBezTo>
                    <a:pt x="21128" y="8008"/>
                    <a:pt x="21105" y="8076"/>
                    <a:pt x="21093" y="8110"/>
                  </a:cubicBezTo>
                  <a:cubicBezTo>
                    <a:pt x="21081" y="8144"/>
                    <a:pt x="21081" y="8178"/>
                    <a:pt x="21081" y="8178"/>
                  </a:cubicBezTo>
                  <a:cubicBezTo>
                    <a:pt x="21093" y="8212"/>
                    <a:pt x="21093" y="8246"/>
                    <a:pt x="21081" y="8280"/>
                  </a:cubicBezTo>
                  <a:cubicBezTo>
                    <a:pt x="21069" y="8314"/>
                    <a:pt x="21069" y="8314"/>
                    <a:pt x="21069" y="8314"/>
                  </a:cubicBezTo>
                  <a:cubicBezTo>
                    <a:pt x="21057" y="8314"/>
                    <a:pt x="21057" y="8314"/>
                    <a:pt x="21057" y="8314"/>
                  </a:cubicBezTo>
                  <a:cubicBezTo>
                    <a:pt x="21046" y="8314"/>
                    <a:pt x="21022" y="8280"/>
                    <a:pt x="20963" y="8144"/>
                  </a:cubicBezTo>
                  <a:cubicBezTo>
                    <a:pt x="20951" y="8144"/>
                    <a:pt x="20928" y="8076"/>
                    <a:pt x="20951" y="7702"/>
                  </a:cubicBezTo>
                  <a:cubicBezTo>
                    <a:pt x="20951" y="7668"/>
                    <a:pt x="20939" y="7668"/>
                    <a:pt x="20939" y="7668"/>
                  </a:cubicBezTo>
                  <a:cubicBezTo>
                    <a:pt x="20928" y="7634"/>
                    <a:pt x="20904" y="7600"/>
                    <a:pt x="20892" y="7497"/>
                  </a:cubicBezTo>
                  <a:cubicBezTo>
                    <a:pt x="20892" y="7463"/>
                    <a:pt x="20798" y="7293"/>
                    <a:pt x="20656" y="7123"/>
                  </a:cubicBezTo>
                  <a:cubicBezTo>
                    <a:pt x="20633" y="7089"/>
                    <a:pt x="20621" y="7089"/>
                    <a:pt x="20597" y="7055"/>
                  </a:cubicBezTo>
                  <a:cubicBezTo>
                    <a:pt x="20538" y="6987"/>
                    <a:pt x="20468" y="6919"/>
                    <a:pt x="20444" y="6817"/>
                  </a:cubicBezTo>
                  <a:cubicBezTo>
                    <a:pt x="20444" y="6783"/>
                    <a:pt x="20397" y="6749"/>
                    <a:pt x="20373" y="6715"/>
                  </a:cubicBezTo>
                  <a:cubicBezTo>
                    <a:pt x="20326" y="6681"/>
                    <a:pt x="20267" y="6647"/>
                    <a:pt x="20243" y="6545"/>
                  </a:cubicBezTo>
                  <a:cubicBezTo>
                    <a:pt x="20196" y="6409"/>
                    <a:pt x="19972" y="6137"/>
                    <a:pt x="19878" y="6137"/>
                  </a:cubicBezTo>
                  <a:cubicBezTo>
                    <a:pt x="19819" y="6103"/>
                    <a:pt x="19795" y="6035"/>
                    <a:pt x="19783" y="6001"/>
                  </a:cubicBezTo>
                  <a:cubicBezTo>
                    <a:pt x="19771" y="5967"/>
                    <a:pt x="19771" y="5967"/>
                    <a:pt x="19771" y="5967"/>
                  </a:cubicBezTo>
                  <a:cubicBezTo>
                    <a:pt x="19748" y="6001"/>
                    <a:pt x="19736" y="6001"/>
                    <a:pt x="19701" y="6001"/>
                  </a:cubicBezTo>
                  <a:cubicBezTo>
                    <a:pt x="19618" y="6001"/>
                    <a:pt x="19500" y="5967"/>
                    <a:pt x="19441" y="5933"/>
                  </a:cubicBezTo>
                  <a:cubicBezTo>
                    <a:pt x="19418" y="5933"/>
                    <a:pt x="19406" y="5967"/>
                    <a:pt x="19394" y="5967"/>
                  </a:cubicBezTo>
                  <a:cubicBezTo>
                    <a:pt x="19370" y="6001"/>
                    <a:pt x="19347" y="6035"/>
                    <a:pt x="19323" y="6001"/>
                  </a:cubicBezTo>
                  <a:cubicBezTo>
                    <a:pt x="19264" y="5933"/>
                    <a:pt x="19111" y="5763"/>
                    <a:pt x="19052" y="5763"/>
                  </a:cubicBezTo>
                  <a:cubicBezTo>
                    <a:pt x="19040" y="5763"/>
                    <a:pt x="19040" y="5797"/>
                    <a:pt x="19040" y="5797"/>
                  </a:cubicBezTo>
                  <a:cubicBezTo>
                    <a:pt x="19028" y="5797"/>
                    <a:pt x="19028" y="5831"/>
                    <a:pt x="19028" y="5899"/>
                  </a:cubicBezTo>
                  <a:cubicBezTo>
                    <a:pt x="19016" y="5933"/>
                    <a:pt x="19016" y="6001"/>
                    <a:pt x="18993" y="6035"/>
                  </a:cubicBezTo>
                  <a:cubicBezTo>
                    <a:pt x="19005" y="6069"/>
                    <a:pt x="19016" y="6103"/>
                    <a:pt x="19064" y="6239"/>
                  </a:cubicBezTo>
                  <a:cubicBezTo>
                    <a:pt x="19087" y="6307"/>
                    <a:pt x="19099" y="6409"/>
                    <a:pt x="19099" y="6477"/>
                  </a:cubicBezTo>
                  <a:cubicBezTo>
                    <a:pt x="19099" y="6579"/>
                    <a:pt x="19064" y="6647"/>
                    <a:pt x="19016" y="6715"/>
                  </a:cubicBezTo>
                  <a:cubicBezTo>
                    <a:pt x="19005" y="6749"/>
                    <a:pt x="18993" y="6749"/>
                    <a:pt x="18969" y="6749"/>
                  </a:cubicBezTo>
                  <a:cubicBezTo>
                    <a:pt x="18910" y="6749"/>
                    <a:pt x="18840" y="6613"/>
                    <a:pt x="18804" y="6511"/>
                  </a:cubicBezTo>
                  <a:cubicBezTo>
                    <a:pt x="18792" y="6443"/>
                    <a:pt x="18781" y="6443"/>
                    <a:pt x="18757" y="6409"/>
                  </a:cubicBezTo>
                  <a:cubicBezTo>
                    <a:pt x="18733" y="6409"/>
                    <a:pt x="18686" y="6375"/>
                    <a:pt x="18674" y="6239"/>
                  </a:cubicBezTo>
                  <a:cubicBezTo>
                    <a:pt x="18663" y="6137"/>
                    <a:pt x="18674" y="6069"/>
                    <a:pt x="18674" y="6035"/>
                  </a:cubicBezTo>
                  <a:cubicBezTo>
                    <a:pt x="18698" y="5967"/>
                    <a:pt x="18745" y="5967"/>
                    <a:pt x="18781" y="6069"/>
                  </a:cubicBezTo>
                  <a:cubicBezTo>
                    <a:pt x="18792" y="6103"/>
                    <a:pt x="18828" y="6069"/>
                    <a:pt x="18840" y="6001"/>
                  </a:cubicBezTo>
                  <a:cubicBezTo>
                    <a:pt x="18840" y="6001"/>
                    <a:pt x="18840" y="6001"/>
                    <a:pt x="18828" y="5967"/>
                  </a:cubicBezTo>
                  <a:cubicBezTo>
                    <a:pt x="18816" y="5933"/>
                    <a:pt x="18745" y="5865"/>
                    <a:pt x="18698" y="5865"/>
                  </a:cubicBezTo>
                  <a:cubicBezTo>
                    <a:pt x="18663" y="5865"/>
                    <a:pt x="18651" y="5933"/>
                    <a:pt x="18615" y="6035"/>
                  </a:cubicBezTo>
                  <a:cubicBezTo>
                    <a:pt x="18604" y="6103"/>
                    <a:pt x="18580" y="6171"/>
                    <a:pt x="18545" y="6205"/>
                  </a:cubicBezTo>
                  <a:cubicBezTo>
                    <a:pt x="18521" y="6239"/>
                    <a:pt x="18497" y="6273"/>
                    <a:pt x="18462" y="6273"/>
                  </a:cubicBezTo>
                  <a:cubicBezTo>
                    <a:pt x="18368" y="6273"/>
                    <a:pt x="18214" y="6171"/>
                    <a:pt x="18191" y="6103"/>
                  </a:cubicBezTo>
                  <a:cubicBezTo>
                    <a:pt x="18191" y="6103"/>
                    <a:pt x="18167" y="6103"/>
                    <a:pt x="18108" y="6103"/>
                  </a:cubicBezTo>
                  <a:cubicBezTo>
                    <a:pt x="18002" y="6103"/>
                    <a:pt x="17837" y="6137"/>
                    <a:pt x="17813" y="6171"/>
                  </a:cubicBezTo>
                  <a:cubicBezTo>
                    <a:pt x="17801" y="6205"/>
                    <a:pt x="17801" y="6307"/>
                    <a:pt x="17801" y="6341"/>
                  </a:cubicBezTo>
                  <a:cubicBezTo>
                    <a:pt x="17801" y="6443"/>
                    <a:pt x="17801" y="6511"/>
                    <a:pt x="17778" y="6545"/>
                  </a:cubicBezTo>
                  <a:cubicBezTo>
                    <a:pt x="17778" y="6545"/>
                    <a:pt x="17778" y="6545"/>
                    <a:pt x="17778" y="6545"/>
                  </a:cubicBezTo>
                  <a:cubicBezTo>
                    <a:pt x="17766" y="6545"/>
                    <a:pt x="17766" y="6545"/>
                    <a:pt x="17766" y="6545"/>
                  </a:cubicBezTo>
                  <a:cubicBezTo>
                    <a:pt x="17742" y="6545"/>
                    <a:pt x="17731" y="6477"/>
                    <a:pt x="17731" y="6341"/>
                  </a:cubicBezTo>
                  <a:cubicBezTo>
                    <a:pt x="17719" y="6239"/>
                    <a:pt x="17719" y="6137"/>
                    <a:pt x="17719" y="6103"/>
                  </a:cubicBezTo>
                  <a:cubicBezTo>
                    <a:pt x="17707" y="6103"/>
                    <a:pt x="17683" y="6069"/>
                    <a:pt x="17636" y="6069"/>
                  </a:cubicBezTo>
                  <a:cubicBezTo>
                    <a:pt x="17577" y="6069"/>
                    <a:pt x="17542" y="6069"/>
                    <a:pt x="17530" y="6001"/>
                  </a:cubicBezTo>
                  <a:cubicBezTo>
                    <a:pt x="17530" y="5967"/>
                    <a:pt x="17530" y="5933"/>
                    <a:pt x="17542" y="5865"/>
                  </a:cubicBezTo>
                  <a:cubicBezTo>
                    <a:pt x="17554" y="5865"/>
                    <a:pt x="17542" y="5865"/>
                    <a:pt x="17542" y="5831"/>
                  </a:cubicBezTo>
                  <a:cubicBezTo>
                    <a:pt x="17542" y="5797"/>
                    <a:pt x="17530" y="5695"/>
                    <a:pt x="17577" y="5627"/>
                  </a:cubicBezTo>
                  <a:cubicBezTo>
                    <a:pt x="17577" y="5559"/>
                    <a:pt x="17483" y="5354"/>
                    <a:pt x="17365" y="5184"/>
                  </a:cubicBezTo>
                  <a:cubicBezTo>
                    <a:pt x="17318" y="5150"/>
                    <a:pt x="17247" y="5116"/>
                    <a:pt x="17153" y="5116"/>
                  </a:cubicBezTo>
                  <a:cubicBezTo>
                    <a:pt x="17046" y="5116"/>
                    <a:pt x="16917" y="5150"/>
                    <a:pt x="16869" y="5218"/>
                  </a:cubicBezTo>
                  <a:cubicBezTo>
                    <a:pt x="16822" y="5252"/>
                    <a:pt x="16740" y="5252"/>
                    <a:pt x="16657" y="5252"/>
                  </a:cubicBezTo>
                  <a:cubicBezTo>
                    <a:pt x="16598" y="5252"/>
                    <a:pt x="16598" y="5252"/>
                    <a:pt x="16598" y="5252"/>
                  </a:cubicBezTo>
                  <a:cubicBezTo>
                    <a:pt x="16586" y="5252"/>
                    <a:pt x="16575" y="5252"/>
                    <a:pt x="16563" y="5252"/>
                  </a:cubicBezTo>
                  <a:cubicBezTo>
                    <a:pt x="16551" y="5252"/>
                    <a:pt x="16551" y="5252"/>
                    <a:pt x="16551" y="5252"/>
                  </a:cubicBezTo>
                  <a:cubicBezTo>
                    <a:pt x="16527" y="5252"/>
                    <a:pt x="16516" y="5252"/>
                    <a:pt x="16504" y="5218"/>
                  </a:cubicBezTo>
                  <a:cubicBezTo>
                    <a:pt x="16492" y="5184"/>
                    <a:pt x="16492" y="5116"/>
                    <a:pt x="16504" y="5082"/>
                  </a:cubicBezTo>
                  <a:cubicBezTo>
                    <a:pt x="16504" y="5048"/>
                    <a:pt x="16504" y="5048"/>
                    <a:pt x="16504" y="5048"/>
                  </a:cubicBezTo>
                  <a:cubicBezTo>
                    <a:pt x="16492" y="4980"/>
                    <a:pt x="16421" y="4912"/>
                    <a:pt x="16386" y="4912"/>
                  </a:cubicBezTo>
                  <a:cubicBezTo>
                    <a:pt x="16374" y="4912"/>
                    <a:pt x="16374" y="4912"/>
                    <a:pt x="16374" y="4912"/>
                  </a:cubicBezTo>
                  <a:cubicBezTo>
                    <a:pt x="16362" y="4946"/>
                    <a:pt x="16350" y="4980"/>
                    <a:pt x="16339" y="4980"/>
                  </a:cubicBezTo>
                  <a:cubicBezTo>
                    <a:pt x="16327" y="4980"/>
                    <a:pt x="16303" y="4946"/>
                    <a:pt x="16291" y="4912"/>
                  </a:cubicBezTo>
                  <a:cubicBezTo>
                    <a:pt x="16291" y="4878"/>
                    <a:pt x="16280" y="4844"/>
                    <a:pt x="16280" y="4810"/>
                  </a:cubicBezTo>
                  <a:cubicBezTo>
                    <a:pt x="16268" y="4776"/>
                    <a:pt x="16197" y="4708"/>
                    <a:pt x="16150" y="4708"/>
                  </a:cubicBezTo>
                  <a:cubicBezTo>
                    <a:pt x="16150" y="4708"/>
                    <a:pt x="16150" y="4708"/>
                    <a:pt x="16138" y="4708"/>
                  </a:cubicBezTo>
                  <a:cubicBezTo>
                    <a:pt x="16114" y="4742"/>
                    <a:pt x="16091" y="4708"/>
                    <a:pt x="16067" y="4640"/>
                  </a:cubicBezTo>
                  <a:cubicBezTo>
                    <a:pt x="16067" y="4606"/>
                    <a:pt x="16067" y="4538"/>
                    <a:pt x="16067" y="4504"/>
                  </a:cubicBezTo>
                  <a:cubicBezTo>
                    <a:pt x="16079" y="4504"/>
                    <a:pt x="16091" y="4436"/>
                    <a:pt x="16126" y="4436"/>
                  </a:cubicBezTo>
                  <a:cubicBezTo>
                    <a:pt x="16126" y="4436"/>
                    <a:pt x="16138" y="4436"/>
                    <a:pt x="16150" y="4436"/>
                  </a:cubicBezTo>
                  <a:cubicBezTo>
                    <a:pt x="16162" y="4436"/>
                    <a:pt x="16162" y="4436"/>
                    <a:pt x="16173" y="4436"/>
                  </a:cubicBezTo>
                  <a:cubicBezTo>
                    <a:pt x="16209" y="4436"/>
                    <a:pt x="16209" y="4436"/>
                    <a:pt x="16221" y="4436"/>
                  </a:cubicBezTo>
                  <a:cubicBezTo>
                    <a:pt x="16221" y="4436"/>
                    <a:pt x="16221" y="4436"/>
                    <a:pt x="16209" y="4402"/>
                  </a:cubicBezTo>
                  <a:cubicBezTo>
                    <a:pt x="16185" y="4300"/>
                    <a:pt x="15985" y="4232"/>
                    <a:pt x="15843" y="4232"/>
                  </a:cubicBezTo>
                  <a:cubicBezTo>
                    <a:pt x="15820" y="4232"/>
                    <a:pt x="15808" y="4232"/>
                    <a:pt x="15808" y="4232"/>
                  </a:cubicBezTo>
                  <a:cubicBezTo>
                    <a:pt x="15808" y="4232"/>
                    <a:pt x="15808" y="4266"/>
                    <a:pt x="15808" y="4266"/>
                  </a:cubicBezTo>
                  <a:cubicBezTo>
                    <a:pt x="15796" y="4334"/>
                    <a:pt x="15784" y="4470"/>
                    <a:pt x="15737" y="4606"/>
                  </a:cubicBezTo>
                  <a:cubicBezTo>
                    <a:pt x="15702" y="4708"/>
                    <a:pt x="15666" y="4708"/>
                    <a:pt x="15643" y="4708"/>
                  </a:cubicBezTo>
                  <a:cubicBezTo>
                    <a:pt x="15607" y="4708"/>
                    <a:pt x="15584" y="4674"/>
                    <a:pt x="15572" y="4606"/>
                  </a:cubicBezTo>
                  <a:cubicBezTo>
                    <a:pt x="15560" y="4572"/>
                    <a:pt x="15560" y="4538"/>
                    <a:pt x="15560" y="4504"/>
                  </a:cubicBezTo>
                  <a:cubicBezTo>
                    <a:pt x="15572" y="4402"/>
                    <a:pt x="15595" y="4368"/>
                    <a:pt x="15631" y="4334"/>
                  </a:cubicBezTo>
                  <a:cubicBezTo>
                    <a:pt x="15631" y="4334"/>
                    <a:pt x="15643" y="4334"/>
                    <a:pt x="15654" y="4334"/>
                  </a:cubicBezTo>
                  <a:cubicBezTo>
                    <a:pt x="15643" y="4334"/>
                    <a:pt x="15619" y="4334"/>
                    <a:pt x="15607" y="4300"/>
                  </a:cubicBezTo>
                  <a:cubicBezTo>
                    <a:pt x="15572" y="4300"/>
                    <a:pt x="15536" y="4300"/>
                    <a:pt x="15513" y="4232"/>
                  </a:cubicBezTo>
                  <a:cubicBezTo>
                    <a:pt x="15513" y="4198"/>
                    <a:pt x="15501" y="4130"/>
                    <a:pt x="15513" y="4096"/>
                  </a:cubicBezTo>
                  <a:cubicBezTo>
                    <a:pt x="15525" y="4062"/>
                    <a:pt x="15536" y="4028"/>
                    <a:pt x="15560" y="4028"/>
                  </a:cubicBezTo>
                  <a:cubicBezTo>
                    <a:pt x="15560" y="3994"/>
                    <a:pt x="15560" y="3994"/>
                    <a:pt x="15560" y="3994"/>
                  </a:cubicBezTo>
                  <a:cubicBezTo>
                    <a:pt x="15466" y="3960"/>
                    <a:pt x="15324" y="3892"/>
                    <a:pt x="15253" y="3892"/>
                  </a:cubicBezTo>
                  <a:cubicBezTo>
                    <a:pt x="15183" y="3926"/>
                    <a:pt x="15135" y="3858"/>
                    <a:pt x="15100" y="3824"/>
                  </a:cubicBezTo>
                  <a:cubicBezTo>
                    <a:pt x="15076" y="3790"/>
                    <a:pt x="15065" y="3790"/>
                    <a:pt x="15041" y="3790"/>
                  </a:cubicBezTo>
                  <a:cubicBezTo>
                    <a:pt x="15029" y="3790"/>
                    <a:pt x="15029" y="3790"/>
                    <a:pt x="15029" y="3790"/>
                  </a:cubicBezTo>
                  <a:cubicBezTo>
                    <a:pt x="15029" y="3790"/>
                    <a:pt x="15029" y="3824"/>
                    <a:pt x="15041" y="3858"/>
                  </a:cubicBezTo>
                  <a:cubicBezTo>
                    <a:pt x="15053" y="3892"/>
                    <a:pt x="15053" y="3926"/>
                    <a:pt x="15041" y="3960"/>
                  </a:cubicBezTo>
                  <a:cubicBezTo>
                    <a:pt x="15029" y="4062"/>
                    <a:pt x="14958" y="4096"/>
                    <a:pt x="14935" y="4096"/>
                  </a:cubicBezTo>
                  <a:cubicBezTo>
                    <a:pt x="14923" y="4096"/>
                    <a:pt x="14911" y="4096"/>
                    <a:pt x="14899" y="4062"/>
                  </a:cubicBezTo>
                  <a:cubicBezTo>
                    <a:pt x="14852" y="4062"/>
                    <a:pt x="14805" y="4130"/>
                    <a:pt x="14793" y="4164"/>
                  </a:cubicBezTo>
                  <a:cubicBezTo>
                    <a:pt x="14793" y="4164"/>
                    <a:pt x="14793" y="4198"/>
                    <a:pt x="14793" y="4198"/>
                  </a:cubicBezTo>
                  <a:cubicBezTo>
                    <a:pt x="14805" y="4232"/>
                    <a:pt x="14805" y="4232"/>
                    <a:pt x="14805" y="4232"/>
                  </a:cubicBezTo>
                  <a:cubicBezTo>
                    <a:pt x="14817" y="4232"/>
                    <a:pt x="14829" y="4232"/>
                    <a:pt x="14829" y="4198"/>
                  </a:cubicBezTo>
                  <a:cubicBezTo>
                    <a:pt x="14852" y="4198"/>
                    <a:pt x="14876" y="4164"/>
                    <a:pt x="14899" y="4198"/>
                  </a:cubicBezTo>
                  <a:cubicBezTo>
                    <a:pt x="14911" y="4198"/>
                    <a:pt x="14911" y="4232"/>
                    <a:pt x="14911" y="4266"/>
                  </a:cubicBezTo>
                  <a:cubicBezTo>
                    <a:pt x="14911" y="4334"/>
                    <a:pt x="14899" y="4368"/>
                    <a:pt x="14876" y="4402"/>
                  </a:cubicBezTo>
                  <a:cubicBezTo>
                    <a:pt x="14876" y="4402"/>
                    <a:pt x="14876" y="4402"/>
                    <a:pt x="14876" y="4402"/>
                  </a:cubicBezTo>
                  <a:cubicBezTo>
                    <a:pt x="14911" y="4504"/>
                    <a:pt x="14911" y="4606"/>
                    <a:pt x="14911" y="4674"/>
                  </a:cubicBezTo>
                  <a:cubicBezTo>
                    <a:pt x="14911" y="4708"/>
                    <a:pt x="14911" y="4708"/>
                    <a:pt x="14911" y="4708"/>
                  </a:cubicBezTo>
                  <a:cubicBezTo>
                    <a:pt x="14911" y="4742"/>
                    <a:pt x="14911" y="4776"/>
                    <a:pt x="14899" y="4776"/>
                  </a:cubicBezTo>
                  <a:cubicBezTo>
                    <a:pt x="14888" y="4844"/>
                    <a:pt x="14852" y="4844"/>
                    <a:pt x="14840" y="4844"/>
                  </a:cubicBezTo>
                  <a:cubicBezTo>
                    <a:pt x="14805" y="4844"/>
                    <a:pt x="14781" y="4810"/>
                    <a:pt x="14770" y="4776"/>
                  </a:cubicBezTo>
                  <a:cubicBezTo>
                    <a:pt x="14758" y="4708"/>
                    <a:pt x="14734" y="4742"/>
                    <a:pt x="14711" y="4742"/>
                  </a:cubicBezTo>
                  <a:cubicBezTo>
                    <a:pt x="14699" y="4742"/>
                    <a:pt x="14687" y="4776"/>
                    <a:pt x="14675" y="4776"/>
                  </a:cubicBezTo>
                  <a:cubicBezTo>
                    <a:pt x="14687" y="4776"/>
                    <a:pt x="14699" y="4810"/>
                    <a:pt x="14699" y="4878"/>
                  </a:cubicBezTo>
                  <a:cubicBezTo>
                    <a:pt x="14699" y="4912"/>
                    <a:pt x="14687" y="4980"/>
                    <a:pt x="14616" y="5014"/>
                  </a:cubicBezTo>
                  <a:cubicBezTo>
                    <a:pt x="14557" y="5014"/>
                    <a:pt x="14545" y="4912"/>
                    <a:pt x="14534" y="4844"/>
                  </a:cubicBezTo>
                  <a:cubicBezTo>
                    <a:pt x="14522" y="4844"/>
                    <a:pt x="14522" y="4810"/>
                    <a:pt x="14522" y="4810"/>
                  </a:cubicBezTo>
                  <a:cubicBezTo>
                    <a:pt x="14510" y="4810"/>
                    <a:pt x="14510" y="4810"/>
                    <a:pt x="14498" y="4810"/>
                  </a:cubicBezTo>
                  <a:cubicBezTo>
                    <a:pt x="14475" y="4810"/>
                    <a:pt x="14439" y="4810"/>
                    <a:pt x="14404" y="4776"/>
                  </a:cubicBezTo>
                  <a:cubicBezTo>
                    <a:pt x="14369" y="4742"/>
                    <a:pt x="14333" y="4708"/>
                    <a:pt x="14310" y="4708"/>
                  </a:cubicBezTo>
                  <a:cubicBezTo>
                    <a:pt x="14286" y="4708"/>
                    <a:pt x="14274" y="4742"/>
                    <a:pt x="14251" y="4776"/>
                  </a:cubicBezTo>
                  <a:cubicBezTo>
                    <a:pt x="14227" y="4810"/>
                    <a:pt x="14203" y="4844"/>
                    <a:pt x="14156" y="4878"/>
                  </a:cubicBezTo>
                  <a:cubicBezTo>
                    <a:pt x="14085" y="4878"/>
                    <a:pt x="13967" y="4742"/>
                    <a:pt x="13932" y="4606"/>
                  </a:cubicBezTo>
                  <a:cubicBezTo>
                    <a:pt x="13932" y="4606"/>
                    <a:pt x="13920" y="4538"/>
                    <a:pt x="13920" y="4538"/>
                  </a:cubicBezTo>
                  <a:cubicBezTo>
                    <a:pt x="13920" y="4538"/>
                    <a:pt x="13908" y="4572"/>
                    <a:pt x="13897" y="4606"/>
                  </a:cubicBezTo>
                  <a:cubicBezTo>
                    <a:pt x="13885" y="4640"/>
                    <a:pt x="13873" y="4708"/>
                    <a:pt x="13873" y="4776"/>
                  </a:cubicBezTo>
                  <a:cubicBezTo>
                    <a:pt x="13861" y="4912"/>
                    <a:pt x="13849" y="5014"/>
                    <a:pt x="13814" y="5014"/>
                  </a:cubicBezTo>
                  <a:cubicBezTo>
                    <a:pt x="13802" y="5014"/>
                    <a:pt x="13790" y="5082"/>
                    <a:pt x="13779" y="5116"/>
                  </a:cubicBezTo>
                  <a:cubicBezTo>
                    <a:pt x="13767" y="5218"/>
                    <a:pt x="13755" y="5286"/>
                    <a:pt x="13732" y="5320"/>
                  </a:cubicBezTo>
                  <a:cubicBezTo>
                    <a:pt x="13720" y="5320"/>
                    <a:pt x="13720" y="5320"/>
                    <a:pt x="13708" y="5320"/>
                  </a:cubicBezTo>
                  <a:cubicBezTo>
                    <a:pt x="13684" y="5320"/>
                    <a:pt x="13673" y="5286"/>
                    <a:pt x="13673" y="5286"/>
                  </a:cubicBezTo>
                  <a:cubicBezTo>
                    <a:pt x="13661" y="5252"/>
                    <a:pt x="13649" y="5252"/>
                    <a:pt x="13649" y="5252"/>
                  </a:cubicBezTo>
                  <a:cubicBezTo>
                    <a:pt x="13637" y="5252"/>
                    <a:pt x="13637" y="5252"/>
                    <a:pt x="13637" y="5252"/>
                  </a:cubicBezTo>
                  <a:cubicBezTo>
                    <a:pt x="13578" y="5252"/>
                    <a:pt x="13425" y="4810"/>
                    <a:pt x="13413" y="4674"/>
                  </a:cubicBezTo>
                  <a:cubicBezTo>
                    <a:pt x="13413" y="4606"/>
                    <a:pt x="13330" y="4368"/>
                    <a:pt x="13307" y="4334"/>
                  </a:cubicBezTo>
                  <a:cubicBezTo>
                    <a:pt x="13283" y="4300"/>
                    <a:pt x="13295" y="4232"/>
                    <a:pt x="13295" y="4232"/>
                  </a:cubicBezTo>
                  <a:cubicBezTo>
                    <a:pt x="13295" y="4198"/>
                    <a:pt x="13295" y="4164"/>
                    <a:pt x="13330" y="4164"/>
                  </a:cubicBezTo>
                  <a:cubicBezTo>
                    <a:pt x="13354" y="4164"/>
                    <a:pt x="13378" y="4198"/>
                    <a:pt x="13389" y="4232"/>
                  </a:cubicBezTo>
                  <a:cubicBezTo>
                    <a:pt x="13413" y="4266"/>
                    <a:pt x="13437" y="4266"/>
                    <a:pt x="13460" y="4232"/>
                  </a:cubicBezTo>
                  <a:cubicBezTo>
                    <a:pt x="13460" y="4232"/>
                    <a:pt x="13460" y="4198"/>
                    <a:pt x="13460" y="4164"/>
                  </a:cubicBezTo>
                  <a:cubicBezTo>
                    <a:pt x="13460" y="4130"/>
                    <a:pt x="13448" y="4096"/>
                    <a:pt x="13437" y="4096"/>
                  </a:cubicBezTo>
                  <a:cubicBezTo>
                    <a:pt x="13401" y="4096"/>
                    <a:pt x="13389" y="4028"/>
                    <a:pt x="13389" y="3994"/>
                  </a:cubicBezTo>
                  <a:cubicBezTo>
                    <a:pt x="13389" y="3926"/>
                    <a:pt x="13401" y="3892"/>
                    <a:pt x="13413" y="3858"/>
                  </a:cubicBezTo>
                  <a:cubicBezTo>
                    <a:pt x="13413" y="3824"/>
                    <a:pt x="13401" y="3824"/>
                    <a:pt x="13401" y="3790"/>
                  </a:cubicBezTo>
                  <a:cubicBezTo>
                    <a:pt x="13389" y="3722"/>
                    <a:pt x="13378" y="3688"/>
                    <a:pt x="13378" y="3620"/>
                  </a:cubicBezTo>
                  <a:cubicBezTo>
                    <a:pt x="13389" y="3586"/>
                    <a:pt x="13389" y="3586"/>
                    <a:pt x="13401" y="3552"/>
                  </a:cubicBezTo>
                  <a:cubicBezTo>
                    <a:pt x="13389" y="3552"/>
                    <a:pt x="13389" y="3552"/>
                    <a:pt x="13378" y="3552"/>
                  </a:cubicBezTo>
                  <a:cubicBezTo>
                    <a:pt x="13342" y="3552"/>
                    <a:pt x="13283" y="3450"/>
                    <a:pt x="13271" y="3348"/>
                  </a:cubicBezTo>
                  <a:cubicBezTo>
                    <a:pt x="13260" y="3348"/>
                    <a:pt x="13236" y="3314"/>
                    <a:pt x="13189" y="3314"/>
                  </a:cubicBezTo>
                  <a:cubicBezTo>
                    <a:pt x="13165" y="3314"/>
                    <a:pt x="13153" y="3314"/>
                    <a:pt x="13142" y="3348"/>
                  </a:cubicBezTo>
                  <a:cubicBezTo>
                    <a:pt x="13142" y="3348"/>
                    <a:pt x="13142" y="3382"/>
                    <a:pt x="13130" y="3382"/>
                  </a:cubicBezTo>
                  <a:cubicBezTo>
                    <a:pt x="13130" y="3416"/>
                    <a:pt x="13118" y="3450"/>
                    <a:pt x="13094" y="3450"/>
                  </a:cubicBezTo>
                  <a:cubicBezTo>
                    <a:pt x="13083" y="3450"/>
                    <a:pt x="13059" y="3416"/>
                    <a:pt x="13047" y="3382"/>
                  </a:cubicBezTo>
                  <a:cubicBezTo>
                    <a:pt x="13047" y="3348"/>
                    <a:pt x="13047" y="3348"/>
                    <a:pt x="13047" y="3314"/>
                  </a:cubicBezTo>
                  <a:cubicBezTo>
                    <a:pt x="13035" y="3314"/>
                    <a:pt x="13024" y="3314"/>
                    <a:pt x="13012" y="3314"/>
                  </a:cubicBezTo>
                  <a:cubicBezTo>
                    <a:pt x="12977" y="3280"/>
                    <a:pt x="12941" y="3280"/>
                    <a:pt x="12906" y="3246"/>
                  </a:cubicBezTo>
                  <a:cubicBezTo>
                    <a:pt x="12847" y="3211"/>
                    <a:pt x="12823" y="3109"/>
                    <a:pt x="12811" y="3041"/>
                  </a:cubicBezTo>
                  <a:cubicBezTo>
                    <a:pt x="12800" y="3041"/>
                    <a:pt x="12800" y="3007"/>
                    <a:pt x="12800" y="3007"/>
                  </a:cubicBezTo>
                  <a:cubicBezTo>
                    <a:pt x="12800" y="3007"/>
                    <a:pt x="12800" y="3041"/>
                    <a:pt x="12800" y="3041"/>
                  </a:cubicBezTo>
                  <a:cubicBezTo>
                    <a:pt x="12788" y="3109"/>
                    <a:pt x="12776" y="3177"/>
                    <a:pt x="12752" y="3177"/>
                  </a:cubicBezTo>
                  <a:cubicBezTo>
                    <a:pt x="12741" y="3177"/>
                    <a:pt x="12729" y="3177"/>
                    <a:pt x="12729" y="3177"/>
                  </a:cubicBezTo>
                  <a:cubicBezTo>
                    <a:pt x="12717" y="3143"/>
                    <a:pt x="12693" y="3177"/>
                    <a:pt x="12693" y="3211"/>
                  </a:cubicBezTo>
                  <a:cubicBezTo>
                    <a:pt x="12682" y="3211"/>
                    <a:pt x="12682" y="3246"/>
                    <a:pt x="12693" y="3280"/>
                  </a:cubicBezTo>
                  <a:cubicBezTo>
                    <a:pt x="12705" y="3382"/>
                    <a:pt x="12705" y="3450"/>
                    <a:pt x="12693" y="3518"/>
                  </a:cubicBezTo>
                  <a:cubicBezTo>
                    <a:pt x="12693" y="3552"/>
                    <a:pt x="12693" y="3586"/>
                    <a:pt x="12693" y="3620"/>
                  </a:cubicBezTo>
                  <a:cubicBezTo>
                    <a:pt x="12682" y="3722"/>
                    <a:pt x="12658" y="3756"/>
                    <a:pt x="12646" y="3756"/>
                  </a:cubicBezTo>
                  <a:cubicBezTo>
                    <a:pt x="12634" y="3756"/>
                    <a:pt x="12623" y="3722"/>
                    <a:pt x="12599" y="3722"/>
                  </a:cubicBezTo>
                  <a:cubicBezTo>
                    <a:pt x="12599" y="3688"/>
                    <a:pt x="12587" y="3688"/>
                    <a:pt x="12575" y="3688"/>
                  </a:cubicBezTo>
                  <a:cubicBezTo>
                    <a:pt x="12564" y="3654"/>
                    <a:pt x="12564" y="3688"/>
                    <a:pt x="12552" y="3688"/>
                  </a:cubicBezTo>
                  <a:cubicBezTo>
                    <a:pt x="12540" y="3722"/>
                    <a:pt x="12516" y="3756"/>
                    <a:pt x="12481" y="3756"/>
                  </a:cubicBezTo>
                  <a:cubicBezTo>
                    <a:pt x="12457" y="3756"/>
                    <a:pt x="12446" y="3756"/>
                    <a:pt x="12422" y="3722"/>
                  </a:cubicBezTo>
                  <a:cubicBezTo>
                    <a:pt x="12375" y="3688"/>
                    <a:pt x="12339" y="3688"/>
                    <a:pt x="12304" y="3688"/>
                  </a:cubicBezTo>
                  <a:cubicBezTo>
                    <a:pt x="12281" y="3688"/>
                    <a:pt x="12245" y="3688"/>
                    <a:pt x="12222" y="3586"/>
                  </a:cubicBezTo>
                  <a:cubicBezTo>
                    <a:pt x="12222" y="3586"/>
                    <a:pt x="12222" y="3552"/>
                    <a:pt x="12210" y="3552"/>
                  </a:cubicBezTo>
                  <a:cubicBezTo>
                    <a:pt x="12210" y="3654"/>
                    <a:pt x="12151" y="3654"/>
                    <a:pt x="12139" y="3654"/>
                  </a:cubicBezTo>
                  <a:cubicBezTo>
                    <a:pt x="12092" y="3654"/>
                    <a:pt x="11997" y="3620"/>
                    <a:pt x="11986" y="3484"/>
                  </a:cubicBezTo>
                  <a:cubicBezTo>
                    <a:pt x="11974" y="3382"/>
                    <a:pt x="11986" y="3314"/>
                    <a:pt x="12009" y="3280"/>
                  </a:cubicBezTo>
                  <a:cubicBezTo>
                    <a:pt x="11986" y="3280"/>
                    <a:pt x="11962" y="3280"/>
                    <a:pt x="11938" y="3280"/>
                  </a:cubicBezTo>
                  <a:cubicBezTo>
                    <a:pt x="11891" y="3280"/>
                    <a:pt x="11856" y="3246"/>
                    <a:pt x="11809" y="3211"/>
                  </a:cubicBezTo>
                  <a:cubicBezTo>
                    <a:pt x="11773" y="3177"/>
                    <a:pt x="11738" y="3177"/>
                    <a:pt x="11691" y="3177"/>
                  </a:cubicBezTo>
                  <a:cubicBezTo>
                    <a:pt x="11655" y="3177"/>
                    <a:pt x="11655" y="3177"/>
                    <a:pt x="11655" y="3177"/>
                  </a:cubicBezTo>
                  <a:cubicBezTo>
                    <a:pt x="11573" y="3211"/>
                    <a:pt x="11408" y="3246"/>
                    <a:pt x="11372" y="3280"/>
                  </a:cubicBezTo>
                  <a:cubicBezTo>
                    <a:pt x="11372" y="3280"/>
                    <a:pt x="11372" y="3314"/>
                    <a:pt x="11372" y="3314"/>
                  </a:cubicBezTo>
                  <a:cubicBezTo>
                    <a:pt x="11384" y="3348"/>
                    <a:pt x="11384" y="3416"/>
                    <a:pt x="11372" y="3450"/>
                  </a:cubicBezTo>
                  <a:cubicBezTo>
                    <a:pt x="11372" y="3484"/>
                    <a:pt x="11360" y="3484"/>
                    <a:pt x="11349" y="3518"/>
                  </a:cubicBezTo>
                  <a:cubicBezTo>
                    <a:pt x="11337" y="3518"/>
                    <a:pt x="11337" y="3518"/>
                    <a:pt x="11337" y="3518"/>
                  </a:cubicBezTo>
                  <a:cubicBezTo>
                    <a:pt x="11325" y="3518"/>
                    <a:pt x="11313" y="3484"/>
                    <a:pt x="11301" y="3450"/>
                  </a:cubicBezTo>
                  <a:cubicBezTo>
                    <a:pt x="11290" y="3416"/>
                    <a:pt x="11290" y="3314"/>
                    <a:pt x="11290" y="3211"/>
                  </a:cubicBezTo>
                  <a:cubicBezTo>
                    <a:pt x="11301" y="3177"/>
                    <a:pt x="11301" y="3109"/>
                    <a:pt x="11301" y="3075"/>
                  </a:cubicBezTo>
                  <a:cubicBezTo>
                    <a:pt x="11290" y="3041"/>
                    <a:pt x="11290" y="3041"/>
                    <a:pt x="11278" y="3007"/>
                  </a:cubicBezTo>
                  <a:cubicBezTo>
                    <a:pt x="11278" y="3041"/>
                    <a:pt x="11278" y="3075"/>
                    <a:pt x="11266" y="3075"/>
                  </a:cubicBezTo>
                  <a:cubicBezTo>
                    <a:pt x="11242" y="3177"/>
                    <a:pt x="11183" y="3177"/>
                    <a:pt x="11172" y="3177"/>
                  </a:cubicBezTo>
                  <a:cubicBezTo>
                    <a:pt x="11160" y="3177"/>
                    <a:pt x="11124" y="3177"/>
                    <a:pt x="11101" y="3109"/>
                  </a:cubicBezTo>
                  <a:cubicBezTo>
                    <a:pt x="11054" y="3007"/>
                    <a:pt x="11018" y="2939"/>
                    <a:pt x="10959" y="2905"/>
                  </a:cubicBezTo>
                  <a:cubicBezTo>
                    <a:pt x="10947" y="2905"/>
                    <a:pt x="10947" y="2905"/>
                    <a:pt x="10936" y="2905"/>
                  </a:cubicBezTo>
                  <a:cubicBezTo>
                    <a:pt x="10888" y="2905"/>
                    <a:pt x="10841" y="3007"/>
                    <a:pt x="10829" y="3041"/>
                  </a:cubicBezTo>
                  <a:cubicBezTo>
                    <a:pt x="10841" y="3075"/>
                    <a:pt x="10853" y="3075"/>
                    <a:pt x="10865" y="3075"/>
                  </a:cubicBezTo>
                  <a:cubicBezTo>
                    <a:pt x="10888" y="3075"/>
                    <a:pt x="10912" y="3075"/>
                    <a:pt x="10912" y="3143"/>
                  </a:cubicBezTo>
                  <a:cubicBezTo>
                    <a:pt x="10912" y="3177"/>
                    <a:pt x="10912" y="3211"/>
                    <a:pt x="10912" y="3211"/>
                  </a:cubicBezTo>
                  <a:cubicBezTo>
                    <a:pt x="10900" y="3280"/>
                    <a:pt x="10865" y="3280"/>
                    <a:pt x="10806" y="3314"/>
                  </a:cubicBezTo>
                  <a:cubicBezTo>
                    <a:pt x="10794" y="3314"/>
                    <a:pt x="10759" y="3314"/>
                    <a:pt x="10747" y="3314"/>
                  </a:cubicBezTo>
                  <a:cubicBezTo>
                    <a:pt x="10723" y="3484"/>
                    <a:pt x="10535" y="3552"/>
                    <a:pt x="10535" y="3552"/>
                  </a:cubicBezTo>
                  <a:cubicBezTo>
                    <a:pt x="10499" y="3586"/>
                    <a:pt x="10499" y="3586"/>
                    <a:pt x="10499" y="3586"/>
                  </a:cubicBezTo>
                  <a:cubicBezTo>
                    <a:pt x="10393" y="3620"/>
                    <a:pt x="10369" y="3620"/>
                    <a:pt x="10322" y="3756"/>
                  </a:cubicBezTo>
                  <a:cubicBezTo>
                    <a:pt x="10310" y="3790"/>
                    <a:pt x="10299" y="3790"/>
                    <a:pt x="10287" y="3790"/>
                  </a:cubicBezTo>
                  <a:cubicBezTo>
                    <a:pt x="10263" y="3790"/>
                    <a:pt x="10263" y="3790"/>
                    <a:pt x="10263" y="3790"/>
                  </a:cubicBezTo>
                  <a:cubicBezTo>
                    <a:pt x="10263" y="3756"/>
                    <a:pt x="10263" y="3756"/>
                    <a:pt x="10263" y="3756"/>
                  </a:cubicBezTo>
                  <a:cubicBezTo>
                    <a:pt x="10240" y="3654"/>
                    <a:pt x="10310" y="3416"/>
                    <a:pt x="10322" y="3382"/>
                  </a:cubicBezTo>
                  <a:cubicBezTo>
                    <a:pt x="10358" y="3280"/>
                    <a:pt x="10381" y="3280"/>
                    <a:pt x="10405" y="3246"/>
                  </a:cubicBezTo>
                  <a:cubicBezTo>
                    <a:pt x="10428" y="3246"/>
                    <a:pt x="10440" y="3211"/>
                    <a:pt x="10452" y="3211"/>
                  </a:cubicBezTo>
                  <a:cubicBezTo>
                    <a:pt x="10476" y="3075"/>
                    <a:pt x="10511" y="3075"/>
                    <a:pt x="10570" y="3041"/>
                  </a:cubicBezTo>
                  <a:cubicBezTo>
                    <a:pt x="10582" y="3041"/>
                    <a:pt x="10594" y="3041"/>
                    <a:pt x="10605" y="3041"/>
                  </a:cubicBezTo>
                  <a:cubicBezTo>
                    <a:pt x="10641" y="3007"/>
                    <a:pt x="10653" y="2973"/>
                    <a:pt x="10676" y="2939"/>
                  </a:cubicBezTo>
                  <a:cubicBezTo>
                    <a:pt x="10676" y="2905"/>
                    <a:pt x="10688" y="2871"/>
                    <a:pt x="10712" y="2837"/>
                  </a:cubicBezTo>
                  <a:cubicBezTo>
                    <a:pt x="10723" y="2837"/>
                    <a:pt x="10723" y="2837"/>
                    <a:pt x="10723" y="2837"/>
                  </a:cubicBezTo>
                  <a:cubicBezTo>
                    <a:pt x="10747" y="2803"/>
                    <a:pt x="10829" y="2701"/>
                    <a:pt x="10829" y="2633"/>
                  </a:cubicBezTo>
                  <a:cubicBezTo>
                    <a:pt x="10853" y="2497"/>
                    <a:pt x="11042" y="2327"/>
                    <a:pt x="11077" y="2327"/>
                  </a:cubicBezTo>
                  <a:cubicBezTo>
                    <a:pt x="11089" y="2327"/>
                    <a:pt x="11101" y="2259"/>
                    <a:pt x="11101" y="2225"/>
                  </a:cubicBezTo>
                  <a:cubicBezTo>
                    <a:pt x="11113" y="2191"/>
                    <a:pt x="11124" y="2123"/>
                    <a:pt x="11148" y="2123"/>
                  </a:cubicBezTo>
                  <a:cubicBezTo>
                    <a:pt x="11160" y="2123"/>
                    <a:pt x="11195" y="2089"/>
                    <a:pt x="11301" y="1953"/>
                  </a:cubicBezTo>
                  <a:cubicBezTo>
                    <a:pt x="11325" y="1919"/>
                    <a:pt x="11337" y="1817"/>
                    <a:pt x="11349" y="1783"/>
                  </a:cubicBezTo>
                  <a:cubicBezTo>
                    <a:pt x="11337" y="1783"/>
                    <a:pt x="11337" y="1783"/>
                    <a:pt x="11337" y="1783"/>
                  </a:cubicBezTo>
                  <a:cubicBezTo>
                    <a:pt x="11313" y="1749"/>
                    <a:pt x="11290" y="1715"/>
                    <a:pt x="11290" y="1647"/>
                  </a:cubicBezTo>
                  <a:cubicBezTo>
                    <a:pt x="11290" y="1613"/>
                    <a:pt x="11290" y="1613"/>
                    <a:pt x="11290" y="1579"/>
                  </a:cubicBezTo>
                  <a:cubicBezTo>
                    <a:pt x="11301" y="1545"/>
                    <a:pt x="11313" y="1545"/>
                    <a:pt x="11325" y="1545"/>
                  </a:cubicBezTo>
                  <a:cubicBezTo>
                    <a:pt x="11337" y="1545"/>
                    <a:pt x="11349" y="1545"/>
                    <a:pt x="11372" y="1511"/>
                  </a:cubicBezTo>
                  <a:cubicBezTo>
                    <a:pt x="11372" y="1511"/>
                    <a:pt x="11372" y="1511"/>
                    <a:pt x="11360" y="1477"/>
                  </a:cubicBezTo>
                  <a:cubicBezTo>
                    <a:pt x="11360" y="1477"/>
                    <a:pt x="11360" y="1477"/>
                    <a:pt x="11349" y="1477"/>
                  </a:cubicBezTo>
                  <a:cubicBezTo>
                    <a:pt x="11349" y="1477"/>
                    <a:pt x="11337" y="1477"/>
                    <a:pt x="11337" y="1477"/>
                  </a:cubicBezTo>
                  <a:cubicBezTo>
                    <a:pt x="11325" y="1477"/>
                    <a:pt x="11325" y="1477"/>
                    <a:pt x="11325" y="1477"/>
                  </a:cubicBezTo>
                  <a:cubicBezTo>
                    <a:pt x="11313" y="1443"/>
                    <a:pt x="11313" y="1443"/>
                    <a:pt x="11313" y="1443"/>
                  </a:cubicBezTo>
                  <a:cubicBezTo>
                    <a:pt x="11301" y="1409"/>
                    <a:pt x="11313" y="1375"/>
                    <a:pt x="11313" y="1341"/>
                  </a:cubicBezTo>
                  <a:cubicBezTo>
                    <a:pt x="11313" y="1307"/>
                    <a:pt x="11325" y="1273"/>
                    <a:pt x="11313" y="1273"/>
                  </a:cubicBezTo>
                  <a:cubicBezTo>
                    <a:pt x="11313" y="1239"/>
                    <a:pt x="11290" y="1239"/>
                    <a:pt x="11278" y="1273"/>
                  </a:cubicBezTo>
                  <a:cubicBezTo>
                    <a:pt x="11278" y="1273"/>
                    <a:pt x="11266" y="1273"/>
                    <a:pt x="11254" y="1273"/>
                  </a:cubicBezTo>
                  <a:cubicBezTo>
                    <a:pt x="11242" y="1273"/>
                    <a:pt x="11231" y="1273"/>
                    <a:pt x="11231" y="1239"/>
                  </a:cubicBezTo>
                  <a:cubicBezTo>
                    <a:pt x="11219" y="1239"/>
                    <a:pt x="11219" y="1205"/>
                    <a:pt x="11219" y="1171"/>
                  </a:cubicBezTo>
                  <a:cubicBezTo>
                    <a:pt x="11219" y="1034"/>
                    <a:pt x="11219" y="932"/>
                    <a:pt x="11195" y="898"/>
                  </a:cubicBezTo>
                  <a:cubicBezTo>
                    <a:pt x="11207" y="898"/>
                    <a:pt x="11195" y="932"/>
                    <a:pt x="11183" y="932"/>
                  </a:cubicBezTo>
                  <a:cubicBezTo>
                    <a:pt x="11172" y="932"/>
                    <a:pt x="11160" y="966"/>
                    <a:pt x="11136" y="966"/>
                  </a:cubicBezTo>
                  <a:cubicBezTo>
                    <a:pt x="11113" y="966"/>
                    <a:pt x="11101" y="966"/>
                    <a:pt x="11089" y="932"/>
                  </a:cubicBezTo>
                  <a:cubicBezTo>
                    <a:pt x="11054" y="864"/>
                    <a:pt x="10971" y="796"/>
                    <a:pt x="10924" y="796"/>
                  </a:cubicBezTo>
                  <a:cubicBezTo>
                    <a:pt x="10924" y="796"/>
                    <a:pt x="10924" y="796"/>
                    <a:pt x="10924" y="796"/>
                  </a:cubicBezTo>
                  <a:cubicBezTo>
                    <a:pt x="10912" y="830"/>
                    <a:pt x="10900" y="830"/>
                    <a:pt x="10865" y="796"/>
                  </a:cubicBezTo>
                  <a:cubicBezTo>
                    <a:pt x="10865" y="796"/>
                    <a:pt x="10841" y="762"/>
                    <a:pt x="10841" y="762"/>
                  </a:cubicBezTo>
                  <a:cubicBezTo>
                    <a:pt x="10829" y="796"/>
                    <a:pt x="10818" y="830"/>
                    <a:pt x="10747" y="830"/>
                  </a:cubicBezTo>
                  <a:cubicBezTo>
                    <a:pt x="10723" y="830"/>
                    <a:pt x="10676" y="796"/>
                    <a:pt x="10653" y="796"/>
                  </a:cubicBezTo>
                  <a:cubicBezTo>
                    <a:pt x="10629" y="762"/>
                    <a:pt x="10605" y="830"/>
                    <a:pt x="10605" y="864"/>
                  </a:cubicBezTo>
                  <a:cubicBezTo>
                    <a:pt x="10594" y="1000"/>
                    <a:pt x="10523" y="1000"/>
                    <a:pt x="10499" y="1000"/>
                  </a:cubicBezTo>
                  <a:cubicBezTo>
                    <a:pt x="10464" y="1000"/>
                    <a:pt x="10417" y="1000"/>
                    <a:pt x="10405" y="966"/>
                  </a:cubicBezTo>
                  <a:cubicBezTo>
                    <a:pt x="10393" y="966"/>
                    <a:pt x="10393" y="966"/>
                    <a:pt x="10393" y="966"/>
                  </a:cubicBezTo>
                  <a:cubicBezTo>
                    <a:pt x="10381" y="932"/>
                    <a:pt x="10381" y="932"/>
                    <a:pt x="10381" y="932"/>
                  </a:cubicBezTo>
                  <a:cubicBezTo>
                    <a:pt x="10381" y="864"/>
                    <a:pt x="10393" y="796"/>
                    <a:pt x="10440" y="660"/>
                  </a:cubicBezTo>
                  <a:cubicBezTo>
                    <a:pt x="10452" y="660"/>
                    <a:pt x="10452" y="626"/>
                    <a:pt x="10464" y="592"/>
                  </a:cubicBezTo>
                  <a:cubicBezTo>
                    <a:pt x="10452" y="592"/>
                    <a:pt x="10428" y="592"/>
                    <a:pt x="10405" y="592"/>
                  </a:cubicBezTo>
                  <a:cubicBezTo>
                    <a:pt x="10393" y="592"/>
                    <a:pt x="10381" y="592"/>
                    <a:pt x="10358" y="592"/>
                  </a:cubicBezTo>
                  <a:cubicBezTo>
                    <a:pt x="10299" y="592"/>
                    <a:pt x="10275" y="592"/>
                    <a:pt x="10263" y="558"/>
                  </a:cubicBezTo>
                  <a:cubicBezTo>
                    <a:pt x="10263" y="524"/>
                    <a:pt x="10204" y="524"/>
                    <a:pt x="10145" y="524"/>
                  </a:cubicBezTo>
                  <a:cubicBezTo>
                    <a:pt x="10145" y="524"/>
                    <a:pt x="10133" y="524"/>
                    <a:pt x="10133" y="524"/>
                  </a:cubicBezTo>
                  <a:cubicBezTo>
                    <a:pt x="10122" y="524"/>
                    <a:pt x="10122" y="524"/>
                    <a:pt x="10122" y="524"/>
                  </a:cubicBezTo>
                  <a:cubicBezTo>
                    <a:pt x="10098" y="524"/>
                    <a:pt x="10086" y="456"/>
                    <a:pt x="10086" y="456"/>
                  </a:cubicBezTo>
                  <a:cubicBezTo>
                    <a:pt x="10086" y="422"/>
                    <a:pt x="10086" y="354"/>
                    <a:pt x="10169" y="320"/>
                  </a:cubicBezTo>
                  <a:cubicBezTo>
                    <a:pt x="10181" y="320"/>
                    <a:pt x="10204" y="286"/>
                    <a:pt x="10216" y="286"/>
                  </a:cubicBezTo>
                  <a:cubicBezTo>
                    <a:pt x="10240" y="252"/>
                    <a:pt x="10263" y="218"/>
                    <a:pt x="10287" y="184"/>
                  </a:cubicBezTo>
                  <a:cubicBezTo>
                    <a:pt x="10299" y="184"/>
                    <a:pt x="10299" y="184"/>
                    <a:pt x="10299" y="184"/>
                  </a:cubicBezTo>
                  <a:cubicBezTo>
                    <a:pt x="10299" y="184"/>
                    <a:pt x="10287" y="150"/>
                    <a:pt x="10287" y="150"/>
                  </a:cubicBezTo>
                  <a:cubicBezTo>
                    <a:pt x="10287" y="116"/>
                    <a:pt x="10263" y="116"/>
                    <a:pt x="10251" y="116"/>
                  </a:cubicBezTo>
                  <a:cubicBezTo>
                    <a:pt x="10228" y="116"/>
                    <a:pt x="10216" y="116"/>
                    <a:pt x="10192" y="82"/>
                  </a:cubicBezTo>
                  <a:cubicBezTo>
                    <a:pt x="10169" y="82"/>
                    <a:pt x="10169" y="82"/>
                    <a:pt x="10169" y="82"/>
                  </a:cubicBezTo>
                  <a:cubicBezTo>
                    <a:pt x="10122" y="48"/>
                    <a:pt x="10086" y="14"/>
                    <a:pt x="10051" y="14"/>
                  </a:cubicBezTo>
                  <a:cubicBezTo>
                    <a:pt x="10039" y="-20"/>
                    <a:pt x="10016" y="14"/>
                    <a:pt x="9980" y="48"/>
                  </a:cubicBezTo>
                  <a:cubicBezTo>
                    <a:pt x="9957" y="48"/>
                    <a:pt x="9933" y="82"/>
                    <a:pt x="9886" y="116"/>
                  </a:cubicBezTo>
                  <a:cubicBezTo>
                    <a:pt x="9839" y="150"/>
                    <a:pt x="9815" y="218"/>
                    <a:pt x="9803" y="286"/>
                  </a:cubicBezTo>
                  <a:cubicBezTo>
                    <a:pt x="9780" y="320"/>
                    <a:pt x="9768" y="388"/>
                    <a:pt x="9744" y="422"/>
                  </a:cubicBezTo>
                  <a:cubicBezTo>
                    <a:pt x="9721" y="456"/>
                    <a:pt x="9673" y="558"/>
                    <a:pt x="9662" y="626"/>
                  </a:cubicBezTo>
                  <a:cubicBezTo>
                    <a:pt x="9697" y="660"/>
                    <a:pt x="9697" y="762"/>
                    <a:pt x="9697" y="796"/>
                  </a:cubicBezTo>
                  <a:cubicBezTo>
                    <a:pt x="9697" y="796"/>
                    <a:pt x="9697" y="830"/>
                    <a:pt x="9697" y="830"/>
                  </a:cubicBezTo>
                  <a:cubicBezTo>
                    <a:pt x="9697" y="864"/>
                    <a:pt x="9697" y="898"/>
                    <a:pt x="9685" y="932"/>
                  </a:cubicBezTo>
                  <a:cubicBezTo>
                    <a:pt x="9673" y="1000"/>
                    <a:pt x="9638" y="1000"/>
                    <a:pt x="9591" y="1000"/>
                  </a:cubicBezTo>
                  <a:cubicBezTo>
                    <a:pt x="9579" y="1000"/>
                    <a:pt x="9555" y="966"/>
                    <a:pt x="9532" y="966"/>
                  </a:cubicBezTo>
                  <a:cubicBezTo>
                    <a:pt x="9473" y="966"/>
                    <a:pt x="9437" y="1000"/>
                    <a:pt x="9426" y="1000"/>
                  </a:cubicBezTo>
                  <a:cubicBezTo>
                    <a:pt x="9426" y="1034"/>
                    <a:pt x="9449" y="1069"/>
                    <a:pt x="9461" y="1069"/>
                  </a:cubicBezTo>
                  <a:cubicBezTo>
                    <a:pt x="9485" y="1103"/>
                    <a:pt x="9508" y="1137"/>
                    <a:pt x="9496" y="1205"/>
                  </a:cubicBezTo>
                  <a:cubicBezTo>
                    <a:pt x="9496" y="1239"/>
                    <a:pt x="9496" y="1273"/>
                    <a:pt x="9461" y="1273"/>
                  </a:cubicBezTo>
                  <a:cubicBezTo>
                    <a:pt x="9437" y="1273"/>
                    <a:pt x="9390" y="1239"/>
                    <a:pt x="9367" y="1205"/>
                  </a:cubicBezTo>
                  <a:cubicBezTo>
                    <a:pt x="9367" y="1205"/>
                    <a:pt x="9355" y="1171"/>
                    <a:pt x="9343" y="1171"/>
                  </a:cubicBezTo>
                  <a:cubicBezTo>
                    <a:pt x="9308" y="1171"/>
                    <a:pt x="9284" y="1205"/>
                    <a:pt x="9284" y="1239"/>
                  </a:cubicBezTo>
                  <a:cubicBezTo>
                    <a:pt x="9272" y="1307"/>
                    <a:pt x="9249" y="1341"/>
                    <a:pt x="9213" y="1341"/>
                  </a:cubicBezTo>
                  <a:cubicBezTo>
                    <a:pt x="9202" y="1341"/>
                    <a:pt x="9178" y="1341"/>
                    <a:pt x="9166" y="1341"/>
                  </a:cubicBezTo>
                  <a:cubicBezTo>
                    <a:pt x="9166" y="1341"/>
                    <a:pt x="9154" y="1341"/>
                    <a:pt x="9143" y="1341"/>
                  </a:cubicBezTo>
                  <a:cubicBezTo>
                    <a:pt x="9131" y="1341"/>
                    <a:pt x="9107" y="1375"/>
                    <a:pt x="9084" y="1341"/>
                  </a:cubicBezTo>
                  <a:cubicBezTo>
                    <a:pt x="9072" y="1341"/>
                    <a:pt x="9060" y="1307"/>
                    <a:pt x="9060" y="1273"/>
                  </a:cubicBezTo>
                  <a:cubicBezTo>
                    <a:pt x="9060" y="1239"/>
                    <a:pt x="9072" y="1171"/>
                    <a:pt x="9084" y="1137"/>
                  </a:cubicBezTo>
                  <a:cubicBezTo>
                    <a:pt x="9095" y="1137"/>
                    <a:pt x="9095" y="1137"/>
                    <a:pt x="9095" y="1103"/>
                  </a:cubicBezTo>
                  <a:cubicBezTo>
                    <a:pt x="9095" y="1103"/>
                    <a:pt x="9095" y="1103"/>
                    <a:pt x="9095" y="1103"/>
                  </a:cubicBezTo>
                  <a:cubicBezTo>
                    <a:pt x="9060" y="1103"/>
                    <a:pt x="9025" y="1171"/>
                    <a:pt x="9025" y="1171"/>
                  </a:cubicBezTo>
                  <a:cubicBezTo>
                    <a:pt x="9025" y="1239"/>
                    <a:pt x="9001" y="1273"/>
                    <a:pt x="8989" y="1273"/>
                  </a:cubicBezTo>
                  <a:cubicBezTo>
                    <a:pt x="8977" y="1273"/>
                    <a:pt x="8954" y="1239"/>
                    <a:pt x="8942" y="1205"/>
                  </a:cubicBezTo>
                  <a:cubicBezTo>
                    <a:pt x="8942" y="1205"/>
                    <a:pt x="8930" y="1205"/>
                    <a:pt x="8918" y="1171"/>
                  </a:cubicBezTo>
                  <a:cubicBezTo>
                    <a:pt x="8918" y="1205"/>
                    <a:pt x="8918" y="1205"/>
                    <a:pt x="8918" y="1205"/>
                  </a:cubicBezTo>
                  <a:cubicBezTo>
                    <a:pt x="8895" y="1239"/>
                    <a:pt x="8871" y="1273"/>
                    <a:pt x="8836" y="1307"/>
                  </a:cubicBezTo>
                  <a:cubicBezTo>
                    <a:pt x="8812" y="1341"/>
                    <a:pt x="8789" y="1341"/>
                    <a:pt x="8753" y="1307"/>
                  </a:cubicBezTo>
                  <a:cubicBezTo>
                    <a:pt x="8753" y="1307"/>
                    <a:pt x="8741" y="1307"/>
                    <a:pt x="8741" y="1307"/>
                  </a:cubicBezTo>
                  <a:cubicBezTo>
                    <a:pt x="8741" y="1307"/>
                    <a:pt x="8753" y="1341"/>
                    <a:pt x="8753" y="1341"/>
                  </a:cubicBezTo>
                  <a:cubicBezTo>
                    <a:pt x="8777" y="1341"/>
                    <a:pt x="8800" y="1375"/>
                    <a:pt x="8800" y="1443"/>
                  </a:cubicBezTo>
                  <a:cubicBezTo>
                    <a:pt x="8800" y="1443"/>
                    <a:pt x="8800" y="1443"/>
                    <a:pt x="8800" y="1443"/>
                  </a:cubicBezTo>
                  <a:cubicBezTo>
                    <a:pt x="8800" y="1477"/>
                    <a:pt x="8800" y="1477"/>
                    <a:pt x="8800" y="1477"/>
                  </a:cubicBezTo>
                  <a:cubicBezTo>
                    <a:pt x="8789" y="1511"/>
                    <a:pt x="8777" y="1511"/>
                    <a:pt x="8694" y="1545"/>
                  </a:cubicBezTo>
                  <a:cubicBezTo>
                    <a:pt x="8659" y="1545"/>
                    <a:pt x="8600" y="1579"/>
                    <a:pt x="8576" y="1579"/>
                  </a:cubicBezTo>
                  <a:cubicBezTo>
                    <a:pt x="8565" y="1647"/>
                    <a:pt x="8506" y="1681"/>
                    <a:pt x="8411" y="1681"/>
                  </a:cubicBezTo>
                  <a:cubicBezTo>
                    <a:pt x="8388" y="1681"/>
                    <a:pt x="8388" y="1681"/>
                    <a:pt x="8388" y="1681"/>
                  </a:cubicBezTo>
                  <a:cubicBezTo>
                    <a:pt x="8352" y="1681"/>
                    <a:pt x="8352" y="1681"/>
                    <a:pt x="8340" y="1715"/>
                  </a:cubicBezTo>
                  <a:cubicBezTo>
                    <a:pt x="8329" y="1783"/>
                    <a:pt x="8317" y="1817"/>
                    <a:pt x="8270" y="1851"/>
                  </a:cubicBezTo>
                  <a:cubicBezTo>
                    <a:pt x="8246" y="1851"/>
                    <a:pt x="8246" y="1851"/>
                    <a:pt x="8246" y="1851"/>
                  </a:cubicBezTo>
                  <a:cubicBezTo>
                    <a:pt x="8199" y="1885"/>
                    <a:pt x="8175" y="1885"/>
                    <a:pt x="8163" y="1953"/>
                  </a:cubicBezTo>
                  <a:cubicBezTo>
                    <a:pt x="8140" y="2021"/>
                    <a:pt x="8116" y="2089"/>
                    <a:pt x="8081" y="2089"/>
                  </a:cubicBezTo>
                  <a:cubicBezTo>
                    <a:pt x="8057" y="2089"/>
                    <a:pt x="8034" y="2055"/>
                    <a:pt x="8022" y="2021"/>
                  </a:cubicBezTo>
                  <a:cubicBezTo>
                    <a:pt x="8022" y="2021"/>
                    <a:pt x="8022" y="2021"/>
                    <a:pt x="8022" y="2055"/>
                  </a:cubicBezTo>
                  <a:cubicBezTo>
                    <a:pt x="8022" y="2123"/>
                    <a:pt x="7998" y="2191"/>
                    <a:pt x="7963" y="2157"/>
                  </a:cubicBezTo>
                  <a:cubicBezTo>
                    <a:pt x="7975" y="2191"/>
                    <a:pt x="7975" y="2191"/>
                    <a:pt x="7975" y="2225"/>
                  </a:cubicBezTo>
                  <a:cubicBezTo>
                    <a:pt x="7986" y="2259"/>
                    <a:pt x="7986" y="2327"/>
                    <a:pt x="7975" y="2395"/>
                  </a:cubicBezTo>
                  <a:cubicBezTo>
                    <a:pt x="7975" y="2395"/>
                    <a:pt x="7963" y="2395"/>
                    <a:pt x="7963" y="2395"/>
                  </a:cubicBezTo>
                  <a:cubicBezTo>
                    <a:pt x="7975" y="2429"/>
                    <a:pt x="7986" y="2497"/>
                    <a:pt x="7998" y="2565"/>
                  </a:cubicBezTo>
                  <a:cubicBezTo>
                    <a:pt x="7998" y="2599"/>
                    <a:pt x="7998" y="2599"/>
                    <a:pt x="7986" y="2633"/>
                  </a:cubicBezTo>
                  <a:cubicBezTo>
                    <a:pt x="7986" y="2633"/>
                    <a:pt x="7975" y="2667"/>
                    <a:pt x="7963" y="2667"/>
                  </a:cubicBezTo>
                  <a:cubicBezTo>
                    <a:pt x="7963" y="2667"/>
                    <a:pt x="7963" y="2667"/>
                    <a:pt x="7963" y="2667"/>
                  </a:cubicBezTo>
                  <a:cubicBezTo>
                    <a:pt x="7963" y="2667"/>
                    <a:pt x="7963" y="2701"/>
                    <a:pt x="7975" y="2701"/>
                  </a:cubicBezTo>
                  <a:cubicBezTo>
                    <a:pt x="7975" y="2735"/>
                    <a:pt x="7975" y="2735"/>
                    <a:pt x="7986" y="2769"/>
                  </a:cubicBezTo>
                  <a:cubicBezTo>
                    <a:pt x="7986" y="2769"/>
                    <a:pt x="7986" y="2803"/>
                    <a:pt x="7986" y="2803"/>
                  </a:cubicBezTo>
                  <a:cubicBezTo>
                    <a:pt x="8010" y="2871"/>
                    <a:pt x="7998" y="2939"/>
                    <a:pt x="7986" y="2973"/>
                  </a:cubicBezTo>
                  <a:cubicBezTo>
                    <a:pt x="7986" y="2973"/>
                    <a:pt x="7986" y="3007"/>
                    <a:pt x="7986" y="3007"/>
                  </a:cubicBezTo>
                  <a:cubicBezTo>
                    <a:pt x="7986" y="3041"/>
                    <a:pt x="7975" y="3075"/>
                    <a:pt x="7975" y="3109"/>
                  </a:cubicBezTo>
                  <a:cubicBezTo>
                    <a:pt x="7951" y="3143"/>
                    <a:pt x="7927" y="3143"/>
                    <a:pt x="7904" y="3109"/>
                  </a:cubicBezTo>
                  <a:cubicBezTo>
                    <a:pt x="7904" y="3109"/>
                    <a:pt x="7904" y="3075"/>
                    <a:pt x="7892" y="3075"/>
                  </a:cubicBezTo>
                  <a:cubicBezTo>
                    <a:pt x="7892" y="3041"/>
                    <a:pt x="7880" y="3041"/>
                    <a:pt x="7857" y="3041"/>
                  </a:cubicBezTo>
                  <a:cubicBezTo>
                    <a:pt x="7833" y="3041"/>
                    <a:pt x="7810" y="3075"/>
                    <a:pt x="7810" y="3075"/>
                  </a:cubicBezTo>
                  <a:cubicBezTo>
                    <a:pt x="7798" y="3143"/>
                    <a:pt x="7774" y="3177"/>
                    <a:pt x="7751" y="3177"/>
                  </a:cubicBezTo>
                  <a:cubicBezTo>
                    <a:pt x="7739" y="3177"/>
                    <a:pt x="7727" y="3177"/>
                    <a:pt x="7715" y="3143"/>
                  </a:cubicBezTo>
                  <a:cubicBezTo>
                    <a:pt x="7715" y="3143"/>
                    <a:pt x="7715" y="3109"/>
                    <a:pt x="7703" y="3109"/>
                  </a:cubicBezTo>
                  <a:cubicBezTo>
                    <a:pt x="7680" y="3109"/>
                    <a:pt x="7668" y="3143"/>
                    <a:pt x="7644" y="3143"/>
                  </a:cubicBezTo>
                  <a:cubicBezTo>
                    <a:pt x="7609" y="3143"/>
                    <a:pt x="7574" y="3177"/>
                    <a:pt x="7538" y="3177"/>
                  </a:cubicBezTo>
                  <a:cubicBezTo>
                    <a:pt x="7444" y="3177"/>
                    <a:pt x="7243" y="3211"/>
                    <a:pt x="7196" y="3246"/>
                  </a:cubicBezTo>
                  <a:cubicBezTo>
                    <a:pt x="7172" y="3280"/>
                    <a:pt x="7161" y="3348"/>
                    <a:pt x="7149" y="3416"/>
                  </a:cubicBezTo>
                  <a:cubicBezTo>
                    <a:pt x="7149" y="3450"/>
                    <a:pt x="7149" y="3484"/>
                    <a:pt x="7161" y="3518"/>
                  </a:cubicBezTo>
                  <a:cubicBezTo>
                    <a:pt x="7208" y="3654"/>
                    <a:pt x="7184" y="3756"/>
                    <a:pt x="7172" y="3790"/>
                  </a:cubicBezTo>
                  <a:cubicBezTo>
                    <a:pt x="7172" y="3824"/>
                    <a:pt x="7172" y="3824"/>
                    <a:pt x="7172" y="3858"/>
                  </a:cubicBezTo>
                  <a:cubicBezTo>
                    <a:pt x="7184" y="3892"/>
                    <a:pt x="7279" y="4028"/>
                    <a:pt x="7326" y="4062"/>
                  </a:cubicBezTo>
                  <a:cubicBezTo>
                    <a:pt x="7373" y="4062"/>
                    <a:pt x="7420" y="4164"/>
                    <a:pt x="7432" y="4266"/>
                  </a:cubicBezTo>
                  <a:cubicBezTo>
                    <a:pt x="7444" y="4368"/>
                    <a:pt x="7444" y="4470"/>
                    <a:pt x="7420" y="4538"/>
                  </a:cubicBezTo>
                  <a:cubicBezTo>
                    <a:pt x="7420" y="4572"/>
                    <a:pt x="7397" y="4606"/>
                    <a:pt x="7361" y="4606"/>
                  </a:cubicBezTo>
                  <a:cubicBezTo>
                    <a:pt x="7302" y="4606"/>
                    <a:pt x="7220" y="4470"/>
                    <a:pt x="7161" y="4334"/>
                  </a:cubicBezTo>
                  <a:cubicBezTo>
                    <a:pt x="7102" y="4198"/>
                    <a:pt x="6937" y="4130"/>
                    <a:pt x="6878" y="4130"/>
                  </a:cubicBezTo>
                  <a:cubicBezTo>
                    <a:pt x="6830" y="4130"/>
                    <a:pt x="6819" y="4062"/>
                    <a:pt x="6819" y="4028"/>
                  </a:cubicBezTo>
                  <a:cubicBezTo>
                    <a:pt x="6807" y="3994"/>
                    <a:pt x="6807" y="3994"/>
                    <a:pt x="6783" y="3994"/>
                  </a:cubicBezTo>
                  <a:cubicBezTo>
                    <a:pt x="6760" y="3994"/>
                    <a:pt x="6736" y="4028"/>
                    <a:pt x="6712" y="4062"/>
                  </a:cubicBezTo>
                  <a:cubicBezTo>
                    <a:pt x="6724" y="4062"/>
                    <a:pt x="6724" y="4062"/>
                    <a:pt x="6724" y="4062"/>
                  </a:cubicBezTo>
                  <a:cubicBezTo>
                    <a:pt x="6748" y="4062"/>
                    <a:pt x="6771" y="4062"/>
                    <a:pt x="6783" y="4096"/>
                  </a:cubicBezTo>
                  <a:cubicBezTo>
                    <a:pt x="6783" y="4130"/>
                    <a:pt x="6783" y="4164"/>
                    <a:pt x="6771" y="4198"/>
                  </a:cubicBezTo>
                  <a:cubicBezTo>
                    <a:pt x="6795" y="4198"/>
                    <a:pt x="6807" y="4198"/>
                    <a:pt x="6830" y="4232"/>
                  </a:cubicBezTo>
                  <a:cubicBezTo>
                    <a:pt x="6866" y="4266"/>
                    <a:pt x="6866" y="4334"/>
                    <a:pt x="6866" y="4368"/>
                  </a:cubicBezTo>
                  <a:cubicBezTo>
                    <a:pt x="6854" y="4436"/>
                    <a:pt x="6819" y="4470"/>
                    <a:pt x="6783" y="4470"/>
                  </a:cubicBezTo>
                  <a:cubicBezTo>
                    <a:pt x="6748" y="4470"/>
                    <a:pt x="6724" y="4436"/>
                    <a:pt x="6701" y="4402"/>
                  </a:cubicBezTo>
                  <a:cubicBezTo>
                    <a:pt x="6689" y="4368"/>
                    <a:pt x="6665" y="4368"/>
                    <a:pt x="6653" y="4368"/>
                  </a:cubicBezTo>
                  <a:cubicBezTo>
                    <a:pt x="6618" y="4368"/>
                    <a:pt x="6594" y="4436"/>
                    <a:pt x="6583" y="4470"/>
                  </a:cubicBezTo>
                  <a:cubicBezTo>
                    <a:pt x="6583" y="4504"/>
                    <a:pt x="6653" y="4742"/>
                    <a:pt x="6748" y="4776"/>
                  </a:cubicBezTo>
                  <a:cubicBezTo>
                    <a:pt x="6819" y="4810"/>
                    <a:pt x="6842" y="4844"/>
                    <a:pt x="6854" y="4912"/>
                  </a:cubicBezTo>
                  <a:cubicBezTo>
                    <a:pt x="6854" y="4946"/>
                    <a:pt x="6866" y="4946"/>
                    <a:pt x="6878" y="4980"/>
                  </a:cubicBezTo>
                  <a:cubicBezTo>
                    <a:pt x="6913" y="5014"/>
                    <a:pt x="6913" y="5048"/>
                    <a:pt x="6913" y="5082"/>
                  </a:cubicBezTo>
                  <a:cubicBezTo>
                    <a:pt x="6913" y="5184"/>
                    <a:pt x="6878" y="5218"/>
                    <a:pt x="6842" y="5218"/>
                  </a:cubicBezTo>
                  <a:cubicBezTo>
                    <a:pt x="6842" y="5218"/>
                    <a:pt x="6842" y="5218"/>
                    <a:pt x="6842" y="5218"/>
                  </a:cubicBezTo>
                  <a:cubicBezTo>
                    <a:pt x="6819" y="5218"/>
                    <a:pt x="6771" y="5150"/>
                    <a:pt x="6736" y="5082"/>
                  </a:cubicBezTo>
                  <a:cubicBezTo>
                    <a:pt x="6712" y="5048"/>
                    <a:pt x="6701" y="5014"/>
                    <a:pt x="6677" y="4980"/>
                  </a:cubicBezTo>
                  <a:cubicBezTo>
                    <a:pt x="6665" y="4946"/>
                    <a:pt x="6653" y="4946"/>
                    <a:pt x="6630" y="4946"/>
                  </a:cubicBezTo>
                  <a:cubicBezTo>
                    <a:pt x="6606" y="4946"/>
                    <a:pt x="6594" y="4946"/>
                    <a:pt x="6571" y="4946"/>
                  </a:cubicBezTo>
                  <a:cubicBezTo>
                    <a:pt x="6559" y="4946"/>
                    <a:pt x="6535" y="4980"/>
                    <a:pt x="6524" y="4980"/>
                  </a:cubicBezTo>
                  <a:cubicBezTo>
                    <a:pt x="6500" y="4980"/>
                    <a:pt x="6465" y="4946"/>
                    <a:pt x="6453" y="4912"/>
                  </a:cubicBezTo>
                  <a:cubicBezTo>
                    <a:pt x="6417" y="4844"/>
                    <a:pt x="6429" y="4742"/>
                    <a:pt x="6441" y="4708"/>
                  </a:cubicBezTo>
                  <a:cubicBezTo>
                    <a:pt x="6441" y="4674"/>
                    <a:pt x="6441" y="4674"/>
                    <a:pt x="6441" y="4674"/>
                  </a:cubicBezTo>
                  <a:cubicBezTo>
                    <a:pt x="6394" y="4538"/>
                    <a:pt x="6453" y="4300"/>
                    <a:pt x="6465" y="4198"/>
                  </a:cubicBezTo>
                  <a:cubicBezTo>
                    <a:pt x="6476" y="4130"/>
                    <a:pt x="6476" y="4062"/>
                    <a:pt x="6476" y="3960"/>
                  </a:cubicBezTo>
                  <a:cubicBezTo>
                    <a:pt x="6465" y="3892"/>
                    <a:pt x="6441" y="3824"/>
                    <a:pt x="6429" y="3824"/>
                  </a:cubicBezTo>
                  <a:cubicBezTo>
                    <a:pt x="6417" y="3824"/>
                    <a:pt x="6417" y="3824"/>
                    <a:pt x="6417" y="3824"/>
                  </a:cubicBezTo>
                  <a:cubicBezTo>
                    <a:pt x="6417" y="3824"/>
                    <a:pt x="6417" y="3858"/>
                    <a:pt x="6417" y="3858"/>
                  </a:cubicBezTo>
                  <a:cubicBezTo>
                    <a:pt x="6441" y="3960"/>
                    <a:pt x="6429" y="4198"/>
                    <a:pt x="6382" y="4334"/>
                  </a:cubicBezTo>
                  <a:cubicBezTo>
                    <a:pt x="6358" y="4436"/>
                    <a:pt x="6311" y="4470"/>
                    <a:pt x="6276" y="4504"/>
                  </a:cubicBezTo>
                  <a:cubicBezTo>
                    <a:pt x="6252" y="4538"/>
                    <a:pt x="6241" y="4538"/>
                    <a:pt x="6229" y="4572"/>
                  </a:cubicBezTo>
                  <a:cubicBezTo>
                    <a:pt x="6229" y="4640"/>
                    <a:pt x="6205" y="4674"/>
                    <a:pt x="6182" y="4708"/>
                  </a:cubicBezTo>
                  <a:cubicBezTo>
                    <a:pt x="6182" y="4742"/>
                    <a:pt x="6182" y="4742"/>
                    <a:pt x="6170" y="4742"/>
                  </a:cubicBezTo>
                  <a:cubicBezTo>
                    <a:pt x="6205" y="4844"/>
                    <a:pt x="6311" y="5184"/>
                    <a:pt x="6323" y="5286"/>
                  </a:cubicBezTo>
                  <a:cubicBezTo>
                    <a:pt x="6335" y="5354"/>
                    <a:pt x="6311" y="5457"/>
                    <a:pt x="6288" y="5593"/>
                  </a:cubicBezTo>
                  <a:cubicBezTo>
                    <a:pt x="6264" y="5729"/>
                    <a:pt x="6241" y="5865"/>
                    <a:pt x="6252" y="5933"/>
                  </a:cubicBezTo>
                  <a:cubicBezTo>
                    <a:pt x="6252" y="6069"/>
                    <a:pt x="6252" y="6137"/>
                    <a:pt x="6252" y="6205"/>
                  </a:cubicBezTo>
                  <a:cubicBezTo>
                    <a:pt x="6241" y="6273"/>
                    <a:pt x="6241" y="6273"/>
                    <a:pt x="6252" y="6307"/>
                  </a:cubicBezTo>
                  <a:cubicBezTo>
                    <a:pt x="6252" y="6307"/>
                    <a:pt x="6252" y="6341"/>
                    <a:pt x="6264" y="6341"/>
                  </a:cubicBezTo>
                  <a:cubicBezTo>
                    <a:pt x="6276" y="6341"/>
                    <a:pt x="6276" y="6307"/>
                    <a:pt x="6288" y="6307"/>
                  </a:cubicBezTo>
                  <a:cubicBezTo>
                    <a:pt x="6311" y="6307"/>
                    <a:pt x="6323" y="6307"/>
                    <a:pt x="6347" y="6341"/>
                  </a:cubicBezTo>
                  <a:cubicBezTo>
                    <a:pt x="6347" y="6341"/>
                    <a:pt x="6370" y="6307"/>
                    <a:pt x="6406" y="6307"/>
                  </a:cubicBezTo>
                  <a:cubicBezTo>
                    <a:pt x="6429" y="6273"/>
                    <a:pt x="6453" y="6239"/>
                    <a:pt x="6488" y="6239"/>
                  </a:cubicBezTo>
                  <a:cubicBezTo>
                    <a:pt x="6547" y="6205"/>
                    <a:pt x="6665" y="6341"/>
                    <a:pt x="6724" y="6443"/>
                  </a:cubicBezTo>
                  <a:cubicBezTo>
                    <a:pt x="6736" y="6477"/>
                    <a:pt x="6748" y="6477"/>
                    <a:pt x="6748" y="6477"/>
                  </a:cubicBezTo>
                  <a:cubicBezTo>
                    <a:pt x="6795" y="6545"/>
                    <a:pt x="6795" y="6647"/>
                    <a:pt x="6807" y="6715"/>
                  </a:cubicBezTo>
                  <a:cubicBezTo>
                    <a:pt x="6807" y="6749"/>
                    <a:pt x="6807" y="6783"/>
                    <a:pt x="6807" y="6817"/>
                  </a:cubicBezTo>
                  <a:cubicBezTo>
                    <a:pt x="6842" y="6919"/>
                    <a:pt x="6807" y="6987"/>
                    <a:pt x="6783" y="7021"/>
                  </a:cubicBezTo>
                  <a:cubicBezTo>
                    <a:pt x="6771" y="7055"/>
                    <a:pt x="6760" y="7089"/>
                    <a:pt x="6760" y="7123"/>
                  </a:cubicBezTo>
                  <a:cubicBezTo>
                    <a:pt x="6760" y="7191"/>
                    <a:pt x="6819" y="7259"/>
                    <a:pt x="6854" y="7293"/>
                  </a:cubicBezTo>
                  <a:cubicBezTo>
                    <a:pt x="6889" y="7327"/>
                    <a:pt x="6901" y="7361"/>
                    <a:pt x="6901" y="7395"/>
                  </a:cubicBezTo>
                  <a:cubicBezTo>
                    <a:pt x="6913" y="7429"/>
                    <a:pt x="6913" y="7429"/>
                    <a:pt x="6913" y="7429"/>
                  </a:cubicBezTo>
                  <a:cubicBezTo>
                    <a:pt x="6901" y="7463"/>
                    <a:pt x="6901" y="7463"/>
                    <a:pt x="6901" y="7463"/>
                  </a:cubicBezTo>
                  <a:cubicBezTo>
                    <a:pt x="6889" y="7497"/>
                    <a:pt x="6878" y="7497"/>
                    <a:pt x="6854" y="7497"/>
                  </a:cubicBezTo>
                  <a:cubicBezTo>
                    <a:pt x="6819" y="7497"/>
                    <a:pt x="6760" y="7497"/>
                    <a:pt x="6724" y="7463"/>
                  </a:cubicBezTo>
                  <a:cubicBezTo>
                    <a:pt x="6689" y="7395"/>
                    <a:pt x="6677" y="7293"/>
                    <a:pt x="6665" y="7225"/>
                  </a:cubicBezTo>
                  <a:cubicBezTo>
                    <a:pt x="6665" y="7225"/>
                    <a:pt x="6653" y="7191"/>
                    <a:pt x="6653" y="7191"/>
                  </a:cubicBezTo>
                  <a:cubicBezTo>
                    <a:pt x="6642" y="7157"/>
                    <a:pt x="6653" y="7055"/>
                    <a:pt x="6665" y="6987"/>
                  </a:cubicBezTo>
                  <a:cubicBezTo>
                    <a:pt x="6677" y="6953"/>
                    <a:pt x="6677" y="6885"/>
                    <a:pt x="6689" y="6851"/>
                  </a:cubicBezTo>
                  <a:cubicBezTo>
                    <a:pt x="6689" y="6817"/>
                    <a:pt x="6665" y="6783"/>
                    <a:pt x="6653" y="6749"/>
                  </a:cubicBezTo>
                  <a:cubicBezTo>
                    <a:pt x="6642" y="6715"/>
                    <a:pt x="6630" y="6681"/>
                    <a:pt x="6618" y="6647"/>
                  </a:cubicBezTo>
                  <a:cubicBezTo>
                    <a:pt x="6594" y="6545"/>
                    <a:pt x="6571" y="6511"/>
                    <a:pt x="6571" y="6511"/>
                  </a:cubicBezTo>
                  <a:cubicBezTo>
                    <a:pt x="6547" y="6545"/>
                    <a:pt x="6535" y="6545"/>
                    <a:pt x="6524" y="6545"/>
                  </a:cubicBezTo>
                  <a:cubicBezTo>
                    <a:pt x="6476" y="6579"/>
                    <a:pt x="6394" y="6613"/>
                    <a:pt x="6370" y="6681"/>
                  </a:cubicBezTo>
                  <a:cubicBezTo>
                    <a:pt x="6347" y="6749"/>
                    <a:pt x="6382" y="7021"/>
                    <a:pt x="6394" y="7123"/>
                  </a:cubicBezTo>
                  <a:cubicBezTo>
                    <a:pt x="6417" y="7259"/>
                    <a:pt x="6370" y="7361"/>
                    <a:pt x="6335" y="7463"/>
                  </a:cubicBezTo>
                  <a:cubicBezTo>
                    <a:pt x="6323" y="7497"/>
                    <a:pt x="6300" y="7566"/>
                    <a:pt x="6288" y="7600"/>
                  </a:cubicBezTo>
                  <a:cubicBezTo>
                    <a:pt x="6300" y="7736"/>
                    <a:pt x="6252" y="7804"/>
                    <a:pt x="6205" y="7906"/>
                  </a:cubicBezTo>
                  <a:cubicBezTo>
                    <a:pt x="6182" y="7940"/>
                    <a:pt x="6182" y="7940"/>
                    <a:pt x="6182" y="7940"/>
                  </a:cubicBezTo>
                  <a:cubicBezTo>
                    <a:pt x="6170" y="7940"/>
                    <a:pt x="6158" y="7940"/>
                    <a:pt x="6158" y="7974"/>
                  </a:cubicBezTo>
                  <a:cubicBezTo>
                    <a:pt x="6099" y="8042"/>
                    <a:pt x="6064" y="8076"/>
                    <a:pt x="6075" y="8178"/>
                  </a:cubicBezTo>
                  <a:cubicBezTo>
                    <a:pt x="6075" y="8212"/>
                    <a:pt x="6064" y="8246"/>
                    <a:pt x="6052" y="8280"/>
                  </a:cubicBezTo>
                  <a:cubicBezTo>
                    <a:pt x="6052" y="8314"/>
                    <a:pt x="6028" y="8314"/>
                    <a:pt x="6016" y="8314"/>
                  </a:cubicBezTo>
                  <a:cubicBezTo>
                    <a:pt x="5981" y="8314"/>
                    <a:pt x="5946" y="8280"/>
                    <a:pt x="5910" y="8212"/>
                  </a:cubicBezTo>
                  <a:cubicBezTo>
                    <a:pt x="5898" y="8212"/>
                    <a:pt x="5875" y="8212"/>
                    <a:pt x="5851" y="8246"/>
                  </a:cubicBezTo>
                  <a:cubicBezTo>
                    <a:pt x="5828" y="8246"/>
                    <a:pt x="5804" y="8280"/>
                    <a:pt x="5780" y="8280"/>
                  </a:cubicBezTo>
                  <a:cubicBezTo>
                    <a:pt x="5769" y="8280"/>
                    <a:pt x="5769" y="8280"/>
                    <a:pt x="5769" y="8280"/>
                  </a:cubicBezTo>
                  <a:cubicBezTo>
                    <a:pt x="5733" y="8280"/>
                    <a:pt x="5721" y="8212"/>
                    <a:pt x="5698" y="8178"/>
                  </a:cubicBezTo>
                  <a:cubicBezTo>
                    <a:pt x="5686" y="8144"/>
                    <a:pt x="5686" y="8144"/>
                    <a:pt x="5674" y="8178"/>
                  </a:cubicBezTo>
                  <a:cubicBezTo>
                    <a:pt x="5639" y="8212"/>
                    <a:pt x="5603" y="8178"/>
                    <a:pt x="5592" y="8110"/>
                  </a:cubicBezTo>
                  <a:cubicBezTo>
                    <a:pt x="5580" y="8042"/>
                    <a:pt x="5568" y="7974"/>
                    <a:pt x="5580" y="7906"/>
                  </a:cubicBezTo>
                  <a:cubicBezTo>
                    <a:pt x="5592" y="7872"/>
                    <a:pt x="5603" y="7838"/>
                    <a:pt x="5627" y="7838"/>
                  </a:cubicBezTo>
                  <a:cubicBezTo>
                    <a:pt x="5651" y="7838"/>
                    <a:pt x="5686" y="7906"/>
                    <a:pt x="5698" y="7974"/>
                  </a:cubicBezTo>
                  <a:cubicBezTo>
                    <a:pt x="5698" y="7974"/>
                    <a:pt x="5710" y="7940"/>
                    <a:pt x="5733" y="7906"/>
                  </a:cubicBezTo>
                  <a:cubicBezTo>
                    <a:pt x="5769" y="7872"/>
                    <a:pt x="5792" y="7906"/>
                    <a:pt x="5804" y="7940"/>
                  </a:cubicBezTo>
                  <a:cubicBezTo>
                    <a:pt x="5804" y="7974"/>
                    <a:pt x="5816" y="7974"/>
                    <a:pt x="5828" y="8008"/>
                  </a:cubicBezTo>
                  <a:cubicBezTo>
                    <a:pt x="5839" y="8008"/>
                    <a:pt x="5851" y="8008"/>
                    <a:pt x="5851" y="8008"/>
                  </a:cubicBezTo>
                  <a:cubicBezTo>
                    <a:pt x="5851" y="7974"/>
                    <a:pt x="5863" y="7906"/>
                    <a:pt x="5898" y="7906"/>
                  </a:cubicBezTo>
                  <a:cubicBezTo>
                    <a:pt x="5898" y="7906"/>
                    <a:pt x="5898" y="7906"/>
                    <a:pt x="5910" y="7906"/>
                  </a:cubicBezTo>
                  <a:cubicBezTo>
                    <a:pt x="5898" y="7906"/>
                    <a:pt x="5898" y="7872"/>
                    <a:pt x="5898" y="7838"/>
                  </a:cubicBezTo>
                  <a:cubicBezTo>
                    <a:pt x="5910" y="7770"/>
                    <a:pt x="5946" y="7736"/>
                    <a:pt x="5969" y="7702"/>
                  </a:cubicBezTo>
                  <a:cubicBezTo>
                    <a:pt x="5981" y="7702"/>
                    <a:pt x="5981" y="7702"/>
                    <a:pt x="5981" y="7702"/>
                  </a:cubicBezTo>
                  <a:cubicBezTo>
                    <a:pt x="5981" y="7702"/>
                    <a:pt x="5981" y="7668"/>
                    <a:pt x="5981" y="7634"/>
                  </a:cubicBezTo>
                  <a:cubicBezTo>
                    <a:pt x="5993" y="7600"/>
                    <a:pt x="5993" y="7531"/>
                    <a:pt x="6016" y="7497"/>
                  </a:cubicBezTo>
                  <a:cubicBezTo>
                    <a:pt x="6016" y="7497"/>
                    <a:pt x="6016" y="7497"/>
                    <a:pt x="6016" y="7463"/>
                  </a:cubicBezTo>
                  <a:cubicBezTo>
                    <a:pt x="6028" y="7429"/>
                    <a:pt x="6028" y="7361"/>
                    <a:pt x="6064" y="7361"/>
                  </a:cubicBezTo>
                  <a:cubicBezTo>
                    <a:pt x="6064" y="7361"/>
                    <a:pt x="6075" y="7327"/>
                    <a:pt x="6075" y="7327"/>
                  </a:cubicBezTo>
                  <a:cubicBezTo>
                    <a:pt x="6087" y="7293"/>
                    <a:pt x="6099" y="7225"/>
                    <a:pt x="6123" y="7225"/>
                  </a:cubicBezTo>
                  <a:cubicBezTo>
                    <a:pt x="6123" y="7225"/>
                    <a:pt x="6134" y="7225"/>
                    <a:pt x="6134" y="7191"/>
                  </a:cubicBezTo>
                  <a:cubicBezTo>
                    <a:pt x="6134" y="7191"/>
                    <a:pt x="6134" y="7157"/>
                    <a:pt x="6134" y="7157"/>
                  </a:cubicBezTo>
                  <a:cubicBezTo>
                    <a:pt x="6123" y="7123"/>
                    <a:pt x="6123" y="7055"/>
                    <a:pt x="6123" y="6987"/>
                  </a:cubicBezTo>
                  <a:cubicBezTo>
                    <a:pt x="6134" y="6919"/>
                    <a:pt x="6158" y="6817"/>
                    <a:pt x="6182" y="6817"/>
                  </a:cubicBezTo>
                  <a:cubicBezTo>
                    <a:pt x="6182" y="6783"/>
                    <a:pt x="6182" y="6783"/>
                    <a:pt x="6182" y="6783"/>
                  </a:cubicBezTo>
                  <a:cubicBezTo>
                    <a:pt x="6182" y="6783"/>
                    <a:pt x="6182" y="6783"/>
                    <a:pt x="6182" y="6783"/>
                  </a:cubicBezTo>
                  <a:cubicBezTo>
                    <a:pt x="6170" y="6749"/>
                    <a:pt x="6170" y="6749"/>
                    <a:pt x="6170" y="6749"/>
                  </a:cubicBezTo>
                  <a:cubicBezTo>
                    <a:pt x="6111" y="6647"/>
                    <a:pt x="6052" y="6511"/>
                    <a:pt x="6064" y="6375"/>
                  </a:cubicBezTo>
                  <a:cubicBezTo>
                    <a:pt x="6064" y="6341"/>
                    <a:pt x="6064" y="6273"/>
                    <a:pt x="6064" y="6205"/>
                  </a:cubicBezTo>
                  <a:cubicBezTo>
                    <a:pt x="6052" y="6137"/>
                    <a:pt x="6052" y="6035"/>
                    <a:pt x="6064" y="5967"/>
                  </a:cubicBezTo>
                  <a:cubicBezTo>
                    <a:pt x="6064" y="5933"/>
                    <a:pt x="6064" y="5763"/>
                    <a:pt x="6064" y="5695"/>
                  </a:cubicBezTo>
                  <a:cubicBezTo>
                    <a:pt x="6052" y="5661"/>
                    <a:pt x="6052" y="5661"/>
                    <a:pt x="6052" y="5661"/>
                  </a:cubicBezTo>
                  <a:cubicBezTo>
                    <a:pt x="6052" y="5593"/>
                    <a:pt x="6064" y="5491"/>
                    <a:pt x="6075" y="5423"/>
                  </a:cubicBezTo>
                  <a:cubicBezTo>
                    <a:pt x="6075" y="5354"/>
                    <a:pt x="6087" y="5320"/>
                    <a:pt x="6087" y="5218"/>
                  </a:cubicBezTo>
                  <a:cubicBezTo>
                    <a:pt x="6099" y="5082"/>
                    <a:pt x="6028" y="4912"/>
                    <a:pt x="5993" y="4878"/>
                  </a:cubicBezTo>
                  <a:cubicBezTo>
                    <a:pt x="5969" y="4844"/>
                    <a:pt x="5969" y="4776"/>
                    <a:pt x="5969" y="4742"/>
                  </a:cubicBezTo>
                  <a:cubicBezTo>
                    <a:pt x="5957" y="4674"/>
                    <a:pt x="5981" y="4572"/>
                    <a:pt x="6028" y="4470"/>
                  </a:cubicBezTo>
                  <a:cubicBezTo>
                    <a:pt x="6075" y="4334"/>
                    <a:pt x="6087" y="3960"/>
                    <a:pt x="6087" y="3858"/>
                  </a:cubicBezTo>
                  <a:cubicBezTo>
                    <a:pt x="6075" y="3824"/>
                    <a:pt x="5993" y="3756"/>
                    <a:pt x="5946" y="3756"/>
                  </a:cubicBezTo>
                  <a:cubicBezTo>
                    <a:pt x="5946" y="3756"/>
                    <a:pt x="5946" y="3756"/>
                    <a:pt x="5946" y="3756"/>
                  </a:cubicBezTo>
                  <a:cubicBezTo>
                    <a:pt x="5898" y="3790"/>
                    <a:pt x="5721" y="3756"/>
                    <a:pt x="5686" y="3722"/>
                  </a:cubicBezTo>
                  <a:cubicBezTo>
                    <a:pt x="5662" y="3722"/>
                    <a:pt x="5651" y="3790"/>
                    <a:pt x="5639" y="3858"/>
                  </a:cubicBezTo>
                  <a:cubicBezTo>
                    <a:pt x="5639" y="3926"/>
                    <a:pt x="5639" y="3926"/>
                    <a:pt x="5639" y="3926"/>
                  </a:cubicBezTo>
                  <a:cubicBezTo>
                    <a:pt x="5627" y="3960"/>
                    <a:pt x="5627" y="3994"/>
                    <a:pt x="5615" y="4028"/>
                  </a:cubicBezTo>
                  <a:cubicBezTo>
                    <a:pt x="5592" y="4130"/>
                    <a:pt x="5568" y="4266"/>
                    <a:pt x="5545" y="4436"/>
                  </a:cubicBezTo>
                  <a:cubicBezTo>
                    <a:pt x="5521" y="4708"/>
                    <a:pt x="5427" y="4810"/>
                    <a:pt x="5379" y="4844"/>
                  </a:cubicBezTo>
                  <a:cubicBezTo>
                    <a:pt x="5368" y="4878"/>
                    <a:pt x="5368" y="4878"/>
                    <a:pt x="5356" y="4878"/>
                  </a:cubicBezTo>
                  <a:cubicBezTo>
                    <a:pt x="5332" y="4912"/>
                    <a:pt x="5320" y="4980"/>
                    <a:pt x="5309" y="5048"/>
                  </a:cubicBezTo>
                  <a:cubicBezTo>
                    <a:pt x="5309" y="5082"/>
                    <a:pt x="5309" y="5082"/>
                    <a:pt x="5309" y="5116"/>
                  </a:cubicBezTo>
                  <a:cubicBezTo>
                    <a:pt x="5320" y="5150"/>
                    <a:pt x="5320" y="5116"/>
                    <a:pt x="5332" y="5116"/>
                  </a:cubicBezTo>
                  <a:cubicBezTo>
                    <a:pt x="5356" y="5116"/>
                    <a:pt x="5368" y="5116"/>
                    <a:pt x="5379" y="5150"/>
                  </a:cubicBezTo>
                  <a:cubicBezTo>
                    <a:pt x="5391" y="5150"/>
                    <a:pt x="5391" y="5184"/>
                    <a:pt x="5403" y="5252"/>
                  </a:cubicBezTo>
                  <a:cubicBezTo>
                    <a:pt x="5403" y="5320"/>
                    <a:pt x="5391" y="5491"/>
                    <a:pt x="5368" y="5525"/>
                  </a:cubicBezTo>
                  <a:cubicBezTo>
                    <a:pt x="5368" y="5559"/>
                    <a:pt x="5368" y="5559"/>
                    <a:pt x="5379" y="5559"/>
                  </a:cubicBezTo>
                  <a:cubicBezTo>
                    <a:pt x="5379" y="5593"/>
                    <a:pt x="5391" y="5695"/>
                    <a:pt x="5356" y="5763"/>
                  </a:cubicBezTo>
                  <a:cubicBezTo>
                    <a:pt x="5332" y="5797"/>
                    <a:pt x="5320" y="5865"/>
                    <a:pt x="5320" y="5899"/>
                  </a:cubicBezTo>
                  <a:cubicBezTo>
                    <a:pt x="5320" y="5899"/>
                    <a:pt x="5320" y="5899"/>
                    <a:pt x="5320" y="5899"/>
                  </a:cubicBezTo>
                  <a:cubicBezTo>
                    <a:pt x="5320" y="5933"/>
                    <a:pt x="5356" y="5967"/>
                    <a:pt x="5379" y="5967"/>
                  </a:cubicBezTo>
                  <a:cubicBezTo>
                    <a:pt x="5415" y="6001"/>
                    <a:pt x="5450" y="6035"/>
                    <a:pt x="5462" y="6069"/>
                  </a:cubicBezTo>
                  <a:cubicBezTo>
                    <a:pt x="5497" y="6103"/>
                    <a:pt x="5509" y="6205"/>
                    <a:pt x="5509" y="6273"/>
                  </a:cubicBezTo>
                  <a:cubicBezTo>
                    <a:pt x="5521" y="6307"/>
                    <a:pt x="5521" y="6341"/>
                    <a:pt x="5533" y="6409"/>
                  </a:cubicBezTo>
                  <a:cubicBezTo>
                    <a:pt x="5545" y="6443"/>
                    <a:pt x="5556" y="6443"/>
                    <a:pt x="5568" y="6443"/>
                  </a:cubicBezTo>
                  <a:cubicBezTo>
                    <a:pt x="5580" y="6443"/>
                    <a:pt x="5603" y="6443"/>
                    <a:pt x="5615" y="6511"/>
                  </a:cubicBezTo>
                  <a:cubicBezTo>
                    <a:pt x="5627" y="6545"/>
                    <a:pt x="5615" y="6613"/>
                    <a:pt x="5603" y="6715"/>
                  </a:cubicBezTo>
                  <a:cubicBezTo>
                    <a:pt x="5592" y="6783"/>
                    <a:pt x="5545" y="6987"/>
                    <a:pt x="5509" y="6987"/>
                  </a:cubicBezTo>
                  <a:cubicBezTo>
                    <a:pt x="5509" y="6987"/>
                    <a:pt x="5509" y="6987"/>
                    <a:pt x="5509" y="6987"/>
                  </a:cubicBezTo>
                  <a:cubicBezTo>
                    <a:pt x="5486" y="6987"/>
                    <a:pt x="5450" y="6919"/>
                    <a:pt x="5379" y="6715"/>
                  </a:cubicBezTo>
                  <a:cubicBezTo>
                    <a:pt x="5356" y="6681"/>
                    <a:pt x="5344" y="6647"/>
                    <a:pt x="5332" y="6613"/>
                  </a:cubicBezTo>
                  <a:cubicBezTo>
                    <a:pt x="5320" y="6579"/>
                    <a:pt x="5273" y="6545"/>
                    <a:pt x="5238" y="6477"/>
                  </a:cubicBezTo>
                  <a:cubicBezTo>
                    <a:pt x="5191" y="6443"/>
                    <a:pt x="5155" y="6409"/>
                    <a:pt x="5120" y="6375"/>
                  </a:cubicBezTo>
                  <a:cubicBezTo>
                    <a:pt x="5096" y="6307"/>
                    <a:pt x="5073" y="6307"/>
                    <a:pt x="5049" y="6273"/>
                  </a:cubicBezTo>
                  <a:cubicBezTo>
                    <a:pt x="5025" y="6273"/>
                    <a:pt x="4990" y="6239"/>
                    <a:pt x="4943" y="6137"/>
                  </a:cubicBezTo>
                  <a:cubicBezTo>
                    <a:pt x="4884" y="6035"/>
                    <a:pt x="4837" y="5967"/>
                    <a:pt x="4731" y="5967"/>
                  </a:cubicBezTo>
                  <a:cubicBezTo>
                    <a:pt x="4695" y="5967"/>
                    <a:pt x="4695" y="5967"/>
                    <a:pt x="4695" y="5967"/>
                  </a:cubicBezTo>
                  <a:cubicBezTo>
                    <a:pt x="4636" y="5967"/>
                    <a:pt x="4577" y="5933"/>
                    <a:pt x="4542" y="5933"/>
                  </a:cubicBezTo>
                  <a:cubicBezTo>
                    <a:pt x="4506" y="5899"/>
                    <a:pt x="4483" y="5899"/>
                    <a:pt x="4471" y="5899"/>
                  </a:cubicBezTo>
                  <a:cubicBezTo>
                    <a:pt x="4436" y="5933"/>
                    <a:pt x="4424" y="5865"/>
                    <a:pt x="4412" y="5831"/>
                  </a:cubicBezTo>
                  <a:cubicBezTo>
                    <a:pt x="4400" y="5763"/>
                    <a:pt x="4388" y="5729"/>
                    <a:pt x="4365" y="5695"/>
                  </a:cubicBezTo>
                  <a:cubicBezTo>
                    <a:pt x="4341" y="5661"/>
                    <a:pt x="4318" y="5627"/>
                    <a:pt x="4306" y="5593"/>
                  </a:cubicBezTo>
                  <a:cubicBezTo>
                    <a:pt x="4270" y="5559"/>
                    <a:pt x="4235" y="5525"/>
                    <a:pt x="4223" y="5525"/>
                  </a:cubicBezTo>
                  <a:cubicBezTo>
                    <a:pt x="4211" y="5559"/>
                    <a:pt x="4211" y="5593"/>
                    <a:pt x="4211" y="5627"/>
                  </a:cubicBezTo>
                  <a:cubicBezTo>
                    <a:pt x="4211" y="5661"/>
                    <a:pt x="4223" y="5729"/>
                    <a:pt x="4247" y="5729"/>
                  </a:cubicBezTo>
                  <a:cubicBezTo>
                    <a:pt x="4282" y="5729"/>
                    <a:pt x="4306" y="5763"/>
                    <a:pt x="4306" y="5831"/>
                  </a:cubicBezTo>
                  <a:cubicBezTo>
                    <a:pt x="4318" y="5831"/>
                    <a:pt x="4318" y="5831"/>
                    <a:pt x="4341" y="5831"/>
                  </a:cubicBezTo>
                  <a:cubicBezTo>
                    <a:pt x="4388" y="5831"/>
                    <a:pt x="4412" y="5865"/>
                    <a:pt x="4436" y="5899"/>
                  </a:cubicBezTo>
                  <a:cubicBezTo>
                    <a:pt x="4447" y="5967"/>
                    <a:pt x="4459" y="6001"/>
                    <a:pt x="4459" y="6103"/>
                  </a:cubicBezTo>
                  <a:cubicBezTo>
                    <a:pt x="4447" y="6171"/>
                    <a:pt x="4483" y="6307"/>
                    <a:pt x="4506" y="6341"/>
                  </a:cubicBezTo>
                  <a:cubicBezTo>
                    <a:pt x="4530" y="6409"/>
                    <a:pt x="4530" y="6477"/>
                    <a:pt x="4530" y="6545"/>
                  </a:cubicBezTo>
                  <a:cubicBezTo>
                    <a:pt x="4518" y="6613"/>
                    <a:pt x="4483" y="6681"/>
                    <a:pt x="4447" y="6681"/>
                  </a:cubicBezTo>
                  <a:cubicBezTo>
                    <a:pt x="4400" y="6681"/>
                    <a:pt x="4388" y="6681"/>
                    <a:pt x="4377" y="6715"/>
                  </a:cubicBezTo>
                  <a:cubicBezTo>
                    <a:pt x="4400" y="6783"/>
                    <a:pt x="4388" y="6817"/>
                    <a:pt x="4388" y="6851"/>
                  </a:cubicBezTo>
                  <a:cubicBezTo>
                    <a:pt x="4377" y="6885"/>
                    <a:pt x="4365" y="6919"/>
                    <a:pt x="4341" y="6919"/>
                  </a:cubicBezTo>
                  <a:cubicBezTo>
                    <a:pt x="4318" y="6919"/>
                    <a:pt x="4306" y="6919"/>
                    <a:pt x="4282" y="6885"/>
                  </a:cubicBezTo>
                  <a:cubicBezTo>
                    <a:pt x="4259" y="6851"/>
                    <a:pt x="4247" y="6817"/>
                    <a:pt x="4235" y="6749"/>
                  </a:cubicBezTo>
                  <a:cubicBezTo>
                    <a:pt x="4235" y="6681"/>
                    <a:pt x="4247" y="6613"/>
                    <a:pt x="4270" y="6579"/>
                  </a:cubicBezTo>
                  <a:cubicBezTo>
                    <a:pt x="4259" y="6545"/>
                    <a:pt x="4235" y="6511"/>
                    <a:pt x="4200" y="6477"/>
                  </a:cubicBezTo>
                  <a:cubicBezTo>
                    <a:pt x="4188" y="6477"/>
                    <a:pt x="4117" y="6613"/>
                    <a:pt x="4082" y="6681"/>
                  </a:cubicBezTo>
                  <a:cubicBezTo>
                    <a:pt x="4046" y="6715"/>
                    <a:pt x="4035" y="6749"/>
                    <a:pt x="4011" y="6783"/>
                  </a:cubicBezTo>
                  <a:cubicBezTo>
                    <a:pt x="3999" y="6783"/>
                    <a:pt x="3964" y="6783"/>
                    <a:pt x="3928" y="6783"/>
                  </a:cubicBezTo>
                  <a:cubicBezTo>
                    <a:pt x="3881" y="6749"/>
                    <a:pt x="3834" y="6749"/>
                    <a:pt x="3787" y="6783"/>
                  </a:cubicBezTo>
                  <a:cubicBezTo>
                    <a:pt x="3740" y="6817"/>
                    <a:pt x="3728" y="6885"/>
                    <a:pt x="3716" y="6953"/>
                  </a:cubicBezTo>
                  <a:cubicBezTo>
                    <a:pt x="3692" y="6987"/>
                    <a:pt x="3681" y="7055"/>
                    <a:pt x="3657" y="7055"/>
                  </a:cubicBezTo>
                  <a:cubicBezTo>
                    <a:pt x="3645" y="7021"/>
                    <a:pt x="3622" y="7021"/>
                    <a:pt x="3598" y="7021"/>
                  </a:cubicBezTo>
                  <a:cubicBezTo>
                    <a:pt x="3586" y="7021"/>
                    <a:pt x="3574" y="7055"/>
                    <a:pt x="3563" y="7055"/>
                  </a:cubicBezTo>
                  <a:cubicBezTo>
                    <a:pt x="3515" y="7055"/>
                    <a:pt x="3480" y="7021"/>
                    <a:pt x="3468" y="6987"/>
                  </a:cubicBezTo>
                  <a:cubicBezTo>
                    <a:pt x="3433" y="6953"/>
                    <a:pt x="3433" y="6885"/>
                    <a:pt x="3433" y="6851"/>
                  </a:cubicBezTo>
                  <a:cubicBezTo>
                    <a:pt x="3445" y="6783"/>
                    <a:pt x="3468" y="6749"/>
                    <a:pt x="3504" y="6749"/>
                  </a:cubicBezTo>
                  <a:cubicBezTo>
                    <a:pt x="3515" y="6749"/>
                    <a:pt x="3515" y="6749"/>
                    <a:pt x="3515" y="6749"/>
                  </a:cubicBezTo>
                  <a:cubicBezTo>
                    <a:pt x="3527" y="6749"/>
                    <a:pt x="3527" y="6749"/>
                    <a:pt x="3527" y="6749"/>
                  </a:cubicBezTo>
                  <a:cubicBezTo>
                    <a:pt x="3527" y="6749"/>
                    <a:pt x="3527" y="6749"/>
                    <a:pt x="3527" y="6749"/>
                  </a:cubicBezTo>
                  <a:cubicBezTo>
                    <a:pt x="3504" y="6681"/>
                    <a:pt x="3515" y="6579"/>
                    <a:pt x="3539" y="6511"/>
                  </a:cubicBezTo>
                  <a:cubicBezTo>
                    <a:pt x="3492" y="6545"/>
                    <a:pt x="3421" y="6647"/>
                    <a:pt x="3409" y="6647"/>
                  </a:cubicBezTo>
                  <a:cubicBezTo>
                    <a:pt x="3409" y="6681"/>
                    <a:pt x="3409" y="6681"/>
                    <a:pt x="3409" y="6715"/>
                  </a:cubicBezTo>
                  <a:cubicBezTo>
                    <a:pt x="3409" y="6783"/>
                    <a:pt x="3409" y="6851"/>
                    <a:pt x="3374" y="6885"/>
                  </a:cubicBezTo>
                  <a:cubicBezTo>
                    <a:pt x="3374" y="6885"/>
                    <a:pt x="3362" y="6919"/>
                    <a:pt x="3350" y="6919"/>
                  </a:cubicBezTo>
                  <a:cubicBezTo>
                    <a:pt x="3339" y="6919"/>
                    <a:pt x="3327" y="6851"/>
                    <a:pt x="3315" y="6817"/>
                  </a:cubicBezTo>
                  <a:cubicBezTo>
                    <a:pt x="3315" y="6817"/>
                    <a:pt x="3303" y="6783"/>
                    <a:pt x="3303" y="6783"/>
                  </a:cubicBezTo>
                  <a:cubicBezTo>
                    <a:pt x="3303" y="6783"/>
                    <a:pt x="3303" y="6783"/>
                    <a:pt x="3291" y="6783"/>
                  </a:cubicBezTo>
                  <a:cubicBezTo>
                    <a:pt x="3232" y="6783"/>
                    <a:pt x="3055" y="6919"/>
                    <a:pt x="3020" y="7021"/>
                  </a:cubicBezTo>
                  <a:cubicBezTo>
                    <a:pt x="2996" y="7123"/>
                    <a:pt x="2961" y="7157"/>
                    <a:pt x="2926" y="7191"/>
                  </a:cubicBezTo>
                  <a:cubicBezTo>
                    <a:pt x="2914" y="7191"/>
                    <a:pt x="2902" y="7225"/>
                    <a:pt x="2902" y="7225"/>
                  </a:cubicBezTo>
                  <a:cubicBezTo>
                    <a:pt x="2890" y="7327"/>
                    <a:pt x="2855" y="7327"/>
                    <a:pt x="2808" y="7361"/>
                  </a:cubicBezTo>
                  <a:cubicBezTo>
                    <a:pt x="2784" y="7361"/>
                    <a:pt x="2749" y="7395"/>
                    <a:pt x="2737" y="7395"/>
                  </a:cubicBezTo>
                  <a:cubicBezTo>
                    <a:pt x="2725" y="7429"/>
                    <a:pt x="2725" y="7497"/>
                    <a:pt x="2725" y="7566"/>
                  </a:cubicBezTo>
                  <a:cubicBezTo>
                    <a:pt x="2725" y="7634"/>
                    <a:pt x="2725" y="7702"/>
                    <a:pt x="2725" y="7770"/>
                  </a:cubicBezTo>
                  <a:cubicBezTo>
                    <a:pt x="2713" y="7872"/>
                    <a:pt x="2642" y="7906"/>
                    <a:pt x="2548" y="7906"/>
                  </a:cubicBezTo>
                  <a:cubicBezTo>
                    <a:pt x="2489" y="7906"/>
                    <a:pt x="2489" y="7906"/>
                    <a:pt x="2489" y="7906"/>
                  </a:cubicBezTo>
                  <a:cubicBezTo>
                    <a:pt x="2489" y="7906"/>
                    <a:pt x="2477" y="7906"/>
                    <a:pt x="2477" y="7906"/>
                  </a:cubicBezTo>
                  <a:cubicBezTo>
                    <a:pt x="2477" y="7906"/>
                    <a:pt x="2477" y="7906"/>
                    <a:pt x="2477" y="7906"/>
                  </a:cubicBezTo>
                  <a:cubicBezTo>
                    <a:pt x="2430" y="7906"/>
                    <a:pt x="2407" y="7804"/>
                    <a:pt x="2395" y="7702"/>
                  </a:cubicBezTo>
                  <a:cubicBezTo>
                    <a:pt x="2383" y="7668"/>
                    <a:pt x="2371" y="7600"/>
                    <a:pt x="2359" y="7600"/>
                  </a:cubicBezTo>
                  <a:cubicBezTo>
                    <a:pt x="2348" y="7600"/>
                    <a:pt x="2336" y="7566"/>
                    <a:pt x="2324" y="7531"/>
                  </a:cubicBezTo>
                  <a:cubicBezTo>
                    <a:pt x="2312" y="7463"/>
                    <a:pt x="2324" y="7395"/>
                    <a:pt x="2348" y="7259"/>
                  </a:cubicBezTo>
                  <a:cubicBezTo>
                    <a:pt x="2359" y="7191"/>
                    <a:pt x="2371" y="7191"/>
                    <a:pt x="2395" y="7191"/>
                  </a:cubicBezTo>
                  <a:cubicBezTo>
                    <a:pt x="2407" y="7191"/>
                    <a:pt x="2418" y="7191"/>
                    <a:pt x="2442" y="7123"/>
                  </a:cubicBezTo>
                  <a:cubicBezTo>
                    <a:pt x="2477" y="7089"/>
                    <a:pt x="2513" y="7089"/>
                    <a:pt x="2536" y="7123"/>
                  </a:cubicBezTo>
                  <a:cubicBezTo>
                    <a:pt x="2536" y="7123"/>
                    <a:pt x="2536" y="7123"/>
                    <a:pt x="2536" y="7123"/>
                  </a:cubicBezTo>
                  <a:cubicBezTo>
                    <a:pt x="2536" y="7089"/>
                    <a:pt x="2536" y="7089"/>
                    <a:pt x="2525" y="7055"/>
                  </a:cubicBezTo>
                  <a:cubicBezTo>
                    <a:pt x="2501" y="6987"/>
                    <a:pt x="2477" y="6919"/>
                    <a:pt x="2466" y="6817"/>
                  </a:cubicBezTo>
                  <a:cubicBezTo>
                    <a:pt x="2466" y="6783"/>
                    <a:pt x="2430" y="6715"/>
                    <a:pt x="2383" y="6715"/>
                  </a:cubicBezTo>
                  <a:cubicBezTo>
                    <a:pt x="2359" y="6715"/>
                    <a:pt x="2348" y="6715"/>
                    <a:pt x="2336" y="6749"/>
                  </a:cubicBezTo>
                  <a:cubicBezTo>
                    <a:pt x="2300" y="6749"/>
                    <a:pt x="2265" y="6783"/>
                    <a:pt x="2218" y="6749"/>
                  </a:cubicBezTo>
                  <a:cubicBezTo>
                    <a:pt x="2253" y="6817"/>
                    <a:pt x="2241" y="6885"/>
                    <a:pt x="2241" y="6953"/>
                  </a:cubicBezTo>
                  <a:cubicBezTo>
                    <a:pt x="2241" y="6987"/>
                    <a:pt x="2241" y="6987"/>
                    <a:pt x="2241" y="7021"/>
                  </a:cubicBezTo>
                  <a:cubicBezTo>
                    <a:pt x="2265" y="7157"/>
                    <a:pt x="2218" y="7361"/>
                    <a:pt x="2194" y="7497"/>
                  </a:cubicBezTo>
                  <a:cubicBezTo>
                    <a:pt x="2182" y="7497"/>
                    <a:pt x="2182" y="7531"/>
                    <a:pt x="2182" y="7531"/>
                  </a:cubicBezTo>
                  <a:cubicBezTo>
                    <a:pt x="2194" y="7531"/>
                    <a:pt x="2206" y="7531"/>
                    <a:pt x="2206" y="7531"/>
                  </a:cubicBezTo>
                  <a:cubicBezTo>
                    <a:pt x="2218" y="7531"/>
                    <a:pt x="2218" y="7531"/>
                    <a:pt x="2218" y="7531"/>
                  </a:cubicBezTo>
                  <a:cubicBezTo>
                    <a:pt x="2230" y="7531"/>
                    <a:pt x="2253" y="7531"/>
                    <a:pt x="2265" y="7566"/>
                  </a:cubicBezTo>
                  <a:cubicBezTo>
                    <a:pt x="2289" y="7668"/>
                    <a:pt x="2289" y="7804"/>
                    <a:pt x="2289" y="7906"/>
                  </a:cubicBezTo>
                  <a:cubicBezTo>
                    <a:pt x="2289" y="7940"/>
                    <a:pt x="2289" y="7940"/>
                    <a:pt x="2289" y="7940"/>
                  </a:cubicBezTo>
                  <a:cubicBezTo>
                    <a:pt x="2289" y="8042"/>
                    <a:pt x="2277" y="8110"/>
                    <a:pt x="2265" y="8144"/>
                  </a:cubicBezTo>
                  <a:cubicBezTo>
                    <a:pt x="2253" y="8178"/>
                    <a:pt x="2241" y="8212"/>
                    <a:pt x="2241" y="8246"/>
                  </a:cubicBezTo>
                  <a:cubicBezTo>
                    <a:pt x="2241" y="8314"/>
                    <a:pt x="2230" y="8348"/>
                    <a:pt x="2218" y="8348"/>
                  </a:cubicBezTo>
                  <a:cubicBezTo>
                    <a:pt x="2206" y="8348"/>
                    <a:pt x="2194" y="8314"/>
                    <a:pt x="2182" y="8314"/>
                  </a:cubicBezTo>
                  <a:cubicBezTo>
                    <a:pt x="2182" y="8314"/>
                    <a:pt x="2182" y="8280"/>
                    <a:pt x="2171" y="8280"/>
                  </a:cubicBezTo>
                  <a:cubicBezTo>
                    <a:pt x="2171" y="8314"/>
                    <a:pt x="2159" y="8314"/>
                    <a:pt x="2159" y="8314"/>
                  </a:cubicBezTo>
                  <a:cubicBezTo>
                    <a:pt x="2135" y="8314"/>
                    <a:pt x="2112" y="8246"/>
                    <a:pt x="2100" y="8144"/>
                  </a:cubicBezTo>
                  <a:cubicBezTo>
                    <a:pt x="2100" y="8110"/>
                    <a:pt x="2064" y="8110"/>
                    <a:pt x="2053" y="8110"/>
                  </a:cubicBezTo>
                  <a:cubicBezTo>
                    <a:pt x="2029" y="8110"/>
                    <a:pt x="2005" y="8110"/>
                    <a:pt x="1982" y="8110"/>
                  </a:cubicBezTo>
                  <a:cubicBezTo>
                    <a:pt x="1958" y="8076"/>
                    <a:pt x="1946" y="8076"/>
                    <a:pt x="1923" y="8178"/>
                  </a:cubicBezTo>
                  <a:cubicBezTo>
                    <a:pt x="1899" y="8314"/>
                    <a:pt x="1829" y="8348"/>
                    <a:pt x="1793" y="8382"/>
                  </a:cubicBezTo>
                  <a:cubicBezTo>
                    <a:pt x="1781" y="8382"/>
                    <a:pt x="1746" y="8450"/>
                    <a:pt x="1722" y="8518"/>
                  </a:cubicBezTo>
                  <a:cubicBezTo>
                    <a:pt x="1699" y="8552"/>
                    <a:pt x="1687" y="8586"/>
                    <a:pt x="1675" y="8620"/>
                  </a:cubicBezTo>
                  <a:cubicBezTo>
                    <a:pt x="1663" y="8654"/>
                    <a:pt x="1663" y="8654"/>
                    <a:pt x="1663" y="8688"/>
                  </a:cubicBezTo>
                  <a:cubicBezTo>
                    <a:pt x="1652" y="8756"/>
                    <a:pt x="1663" y="8790"/>
                    <a:pt x="1687" y="8858"/>
                  </a:cubicBezTo>
                  <a:cubicBezTo>
                    <a:pt x="1734" y="8994"/>
                    <a:pt x="1758" y="9096"/>
                    <a:pt x="1746" y="9232"/>
                  </a:cubicBezTo>
                  <a:cubicBezTo>
                    <a:pt x="1746" y="9334"/>
                    <a:pt x="1687" y="9334"/>
                    <a:pt x="1675" y="9334"/>
                  </a:cubicBezTo>
                  <a:cubicBezTo>
                    <a:pt x="1663" y="9334"/>
                    <a:pt x="1569" y="9334"/>
                    <a:pt x="1545" y="9232"/>
                  </a:cubicBezTo>
                  <a:cubicBezTo>
                    <a:pt x="1534" y="9198"/>
                    <a:pt x="1486" y="9164"/>
                    <a:pt x="1451" y="9164"/>
                  </a:cubicBezTo>
                  <a:cubicBezTo>
                    <a:pt x="1439" y="9164"/>
                    <a:pt x="1439" y="9164"/>
                    <a:pt x="1427" y="9164"/>
                  </a:cubicBezTo>
                  <a:cubicBezTo>
                    <a:pt x="1427" y="9164"/>
                    <a:pt x="1427" y="9164"/>
                    <a:pt x="1427" y="9164"/>
                  </a:cubicBezTo>
                  <a:cubicBezTo>
                    <a:pt x="1404" y="9164"/>
                    <a:pt x="1380" y="9096"/>
                    <a:pt x="1345" y="9028"/>
                  </a:cubicBezTo>
                  <a:cubicBezTo>
                    <a:pt x="1321" y="8960"/>
                    <a:pt x="1286" y="8892"/>
                    <a:pt x="1274" y="8892"/>
                  </a:cubicBezTo>
                  <a:cubicBezTo>
                    <a:pt x="1274" y="8892"/>
                    <a:pt x="1274" y="8892"/>
                    <a:pt x="1274" y="8892"/>
                  </a:cubicBezTo>
                  <a:cubicBezTo>
                    <a:pt x="1250" y="8892"/>
                    <a:pt x="1227" y="8994"/>
                    <a:pt x="1215" y="9062"/>
                  </a:cubicBezTo>
                  <a:cubicBezTo>
                    <a:pt x="1191" y="9062"/>
                    <a:pt x="1191" y="9062"/>
                    <a:pt x="1191" y="9062"/>
                  </a:cubicBezTo>
                  <a:cubicBezTo>
                    <a:pt x="1191" y="9062"/>
                    <a:pt x="1191" y="9062"/>
                    <a:pt x="1191" y="9062"/>
                  </a:cubicBezTo>
                  <a:cubicBezTo>
                    <a:pt x="1215" y="9062"/>
                    <a:pt x="1215" y="9062"/>
                    <a:pt x="1215" y="9062"/>
                  </a:cubicBezTo>
                  <a:cubicBezTo>
                    <a:pt x="1215" y="9062"/>
                    <a:pt x="1227" y="9096"/>
                    <a:pt x="1227" y="9096"/>
                  </a:cubicBezTo>
                  <a:close/>
                  <a:moveTo>
                    <a:pt x="10016" y="16648"/>
                  </a:moveTo>
                  <a:cubicBezTo>
                    <a:pt x="10027" y="16614"/>
                    <a:pt x="10051" y="16580"/>
                    <a:pt x="10086" y="16546"/>
                  </a:cubicBezTo>
                  <a:cubicBezTo>
                    <a:pt x="10145" y="16478"/>
                    <a:pt x="10240" y="16376"/>
                    <a:pt x="10275" y="16206"/>
                  </a:cubicBezTo>
                  <a:cubicBezTo>
                    <a:pt x="10299" y="16035"/>
                    <a:pt x="10369" y="15899"/>
                    <a:pt x="10428" y="15763"/>
                  </a:cubicBezTo>
                  <a:cubicBezTo>
                    <a:pt x="10499" y="15593"/>
                    <a:pt x="10582" y="15457"/>
                    <a:pt x="10629" y="15219"/>
                  </a:cubicBezTo>
                  <a:cubicBezTo>
                    <a:pt x="10653" y="15117"/>
                    <a:pt x="10676" y="14981"/>
                    <a:pt x="10700" y="14845"/>
                  </a:cubicBezTo>
                  <a:cubicBezTo>
                    <a:pt x="10747" y="14573"/>
                    <a:pt x="10771" y="14403"/>
                    <a:pt x="10818" y="14403"/>
                  </a:cubicBezTo>
                  <a:cubicBezTo>
                    <a:pt x="10818" y="14403"/>
                    <a:pt x="10818" y="14403"/>
                    <a:pt x="10818" y="14403"/>
                  </a:cubicBezTo>
                  <a:cubicBezTo>
                    <a:pt x="10829" y="14437"/>
                    <a:pt x="10841" y="14437"/>
                    <a:pt x="10853" y="14505"/>
                  </a:cubicBezTo>
                  <a:cubicBezTo>
                    <a:pt x="10865" y="14743"/>
                    <a:pt x="10794" y="15627"/>
                    <a:pt x="10688" y="15899"/>
                  </a:cubicBezTo>
                  <a:cubicBezTo>
                    <a:pt x="10629" y="16035"/>
                    <a:pt x="10558" y="16137"/>
                    <a:pt x="10487" y="16206"/>
                  </a:cubicBezTo>
                  <a:cubicBezTo>
                    <a:pt x="10428" y="16274"/>
                    <a:pt x="10358" y="16342"/>
                    <a:pt x="10358" y="16444"/>
                  </a:cubicBezTo>
                  <a:cubicBezTo>
                    <a:pt x="10358" y="16682"/>
                    <a:pt x="10169" y="16784"/>
                    <a:pt x="10086" y="16784"/>
                  </a:cubicBezTo>
                  <a:cubicBezTo>
                    <a:pt x="10051" y="16784"/>
                    <a:pt x="10027" y="16784"/>
                    <a:pt x="10016" y="16750"/>
                  </a:cubicBezTo>
                  <a:cubicBezTo>
                    <a:pt x="10016" y="16716"/>
                    <a:pt x="10016" y="16682"/>
                    <a:pt x="10016" y="166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2" name="Shape 8972"/>
            <p:cNvSpPr/>
            <p:nvPr/>
          </p:nvSpPr>
          <p:spPr>
            <a:xfrm>
              <a:off x="1304600" y="554080"/>
              <a:ext cx="25832" cy="115922"/>
            </a:xfrm>
            <a:custGeom>
              <a:avLst/>
              <a:gdLst/>
              <a:ahLst/>
              <a:cxnLst>
                <a:cxn ang="0">
                  <a:pos x="wd2" y="hd2"/>
                </a:cxn>
                <a:cxn ang="5400000">
                  <a:pos x="wd2" y="hd2"/>
                </a:cxn>
                <a:cxn ang="10800000">
                  <a:pos x="wd2" y="hd2"/>
                </a:cxn>
                <a:cxn ang="16200000">
                  <a:pos x="wd2" y="hd2"/>
                </a:cxn>
              </a:cxnLst>
              <a:rect l="0" t="0" r="r" b="b"/>
              <a:pathLst>
                <a:path w="20985" h="21600" fill="norm" stroke="1" extrusionOk="0">
                  <a:moveTo>
                    <a:pt x="3539" y="7958"/>
                  </a:moveTo>
                  <a:cubicBezTo>
                    <a:pt x="4370" y="8526"/>
                    <a:pt x="4370" y="10042"/>
                    <a:pt x="3539" y="12316"/>
                  </a:cubicBezTo>
                  <a:cubicBezTo>
                    <a:pt x="2708" y="13832"/>
                    <a:pt x="1877" y="15726"/>
                    <a:pt x="2708" y="16105"/>
                  </a:cubicBezTo>
                  <a:cubicBezTo>
                    <a:pt x="3539" y="16863"/>
                    <a:pt x="3539" y="18000"/>
                    <a:pt x="1877" y="19895"/>
                  </a:cubicBezTo>
                  <a:cubicBezTo>
                    <a:pt x="1047" y="20463"/>
                    <a:pt x="1047" y="21032"/>
                    <a:pt x="1047" y="21600"/>
                  </a:cubicBezTo>
                  <a:cubicBezTo>
                    <a:pt x="1047" y="21221"/>
                    <a:pt x="2708" y="20653"/>
                    <a:pt x="5200" y="20653"/>
                  </a:cubicBezTo>
                  <a:cubicBezTo>
                    <a:pt x="6862" y="20463"/>
                    <a:pt x="7693" y="20653"/>
                    <a:pt x="8523" y="20653"/>
                  </a:cubicBezTo>
                  <a:cubicBezTo>
                    <a:pt x="6862" y="20274"/>
                    <a:pt x="5200" y="19326"/>
                    <a:pt x="4370" y="18189"/>
                  </a:cubicBezTo>
                  <a:cubicBezTo>
                    <a:pt x="2708" y="17621"/>
                    <a:pt x="4370" y="16863"/>
                    <a:pt x="5200" y="16105"/>
                  </a:cubicBezTo>
                  <a:cubicBezTo>
                    <a:pt x="6031" y="15726"/>
                    <a:pt x="6862" y="15158"/>
                    <a:pt x="6862" y="14589"/>
                  </a:cubicBezTo>
                  <a:cubicBezTo>
                    <a:pt x="6862" y="13832"/>
                    <a:pt x="9354" y="13263"/>
                    <a:pt x="12677" y="13263"/>
                  </a:cubicBezTo>
                  <a:cubicBezTo>
                    <a:pt x="15170" y="13263"/>
                    <a:pt x="18493" y="13642"/>
                    <a:pt x="20154" y="14021"/>
                  </a:cubicBezTo>
                  <a:cubicBezTo>
                    <a:pt x="20985" y="14211"/>
                    <a:pt x="20985" y="14211"/>
                    <a:pt x="20985" y="14211"/>
                  </a:cubicBezTo>
                  <a:cubicBezTo>
                    <a:pt x="20985" y="14211"/>
                    <a:pt x="20985" y="14211"/>
                    <a:pt x="20985" y="14211"/>
                  </a:cubicBezTo>
                  <a:cubicBezTo>
                    <a:pt x="20154" y="13832"/>
                    <a:pt x="18493" y="12695"/>
                    <a:pt x="16000" y="10800"/>
                  </a:cubicBezTo>
                  <a:cubicBezTo>
                    <a:pt x="14339" y="9284"/>
                    <a:pt x="12677" y="7389"/>
                    <a:pt x="11016" y="6632"/>
                  </a:cubicBezTo>
                  <a:cubicBezTo>
                    <a:pt x="9354" y="5684"/>
                    <a:pt x="10185" y="4737"/>
                    <a:pt x="11016" y="3979"/>
                  </a:cubicBezTo>
                  <a:cubicBezTo>
                    <a:pt x="11847" y="3032"/>
                    <a:pt x="12677" y="2463"/>
                    <a:pt x="10185" y="2274"/>
                  </a:cubicBezTo>
                  <a:cubicBezTo>
                    <a:pt x="6862" y="1516"/>
                    <a:pt x="6031" y="758"/>
                    <a:pt x="5200" y="0"/>
                  </a:cubicBezTo>
                  <a:cubicBezTo>
                    <a:pt x="5200" y="189"/>
                    <a:pt x="5200" y="379"/>
                    <a:pt x="5200" y="379"/>
                  </a:cubicBezTo>
                  <a:cubicBezTo>
                    <a:pt x="5200" y="947"/>
                    <a:pt x="5200" y="1895"/>
                    <a:pt x="1047" y="1895"/>
                  </a:cubicBezTo>
                  <a:cubicBezTo>
                    <a:pt x="216" y="1895"/>
                    <a:pt x="216" y="1895"/>
                    <a:pt x="216" y="1895"/>
                  </a:cubicBezTo>
                  <a:cubicBezTo>
                    <a:pt x="216" y="2084"/>
                    <a:pt x="216" y="2274"/>
                    <a:pt x="216" y="2463"/>
                  </a:cubicBezTo>
                  <a:cubicBezTo>
                    <a:pt x="1047" y="2842"/>
                    <a:pt x="1047" y="3411"/>
                    <a:pt x="216" y="3979"/>
                  </a:cubicBezTo>
                  <a:cubicBezTo>
                    <a:pt x="-615" y="5116"/>
                    <a:pt x="1047" y="6821"/>
                    <a:pt x="3539" y="795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3" name="Shape 8973"/>
            <p:cNvSpPr/>
            <p:nvPr/>
          </p:nvSpPr>
          <p:spPr>
            <a:xfrm>
              <a:off x="276762" y="112730"/>
              <a:ext cx="201811" cy="138255"/>
            </a:xfrm>
            <a:custGeom>
              <a:avLst/>
              <a:gdLst/>
              <a:ahLst/>
              <a:cxnLst>
                <a:cxn ang="0">
                  <a:pos x="wd2" y="hd2"/>
                </a:cxn>
                <a:cxn ang="5400000">
                  <a:pos x="wd2" y="hd2"/>
                </a:cxn>
                <a:cxn ang="10800000">
                  <a:pos x="wd2" y="hd2"/>
                </a:cxn>
                <a:cxn ang="16200000">
                  <a:pos x="wd2" y="hd2"/>
                </a:cxn>
              </a:cxnLst>
              <a:rect l="0" t="0" r="r" b="b"/>
              <a:pathLst>
                <a:path w="21573" h="21600" fill="norm" stroke="1" extrusionOk="0">
                  <a:moveTo>
                    <a:pt x="841" y="18106"/>
                  </a:moveTo>
                  <a:cubicBezTo>
                    <a:pt x="950" y="18265"/>
                    <a:pt x="950" y="18265"/>
                    <a:pt x="1058" y="18265"/>
                  </a:cubicBezTo>
                  <a:cubicBezTo>
                    <a:pt x="1167" y="18265"/>
                    <a:pt x="1384" y="18265"/>
                    <a:pt x="1493" y="18424"/>
                  </a:cubicBezTo>
                  <a:cubicBezTo>
                    <a:pt x="1601" y="18741"/>
                    <a:pt x="1493" y="18900"/>
                    <a:pt x="1384" y="19218"/>
                  </a:cubicBezTo>
                  <a:cubicBezTo>
                    <a:pt x="1384" y="19535"/>
                    <a:pt x="1384" y="19535"/>
                    <a:pt x="1384" y="19535"/>
                  </a:cubicBezTo>
                  <a:cubicBezTo>
                    <a:pt x="1493" y="19694"/>
                    <a:pt x="1601" y="19694"/>
                    <a:pt x="1601" y="19694"/>
                  </a:cubicBezTo>
                  <a:cubicBezTo>
                    <a:pt x="1601" y="19694"/>
                    <a:pt x="1601" y="19535"/>
                    <a:pt x="1601" y="19376"/>
                  </a:cubicBezTo>
                  <a:cubicBezTo>
                    <a:pt x="1493" y="19059"/>
                    <a:pt x="1493" y="18900"/>
                    <a:pt x="1601" y="18900"/>
                  </a:cubicBezTo>
                  <a:cubicBezTo>
                    <a:pt x="1601" y="18741"/>
                    <a:pt x="1710" y="18582"/>
                    <a:pt x="1818" y="18582"/>
                  </a:cubicBezTo>
                  <a:cubicBezTo>
                    <a:pt x="2252" y="18582"/>
                    <a:pt x="2904" y="19059"/>
                    <a:pt x="3012" y="19694"/>
                  </a:cubicBezTo>
                  <a:cubicBezTo>
                    <a:pt x="3121" y="20012"/>
                    <a:pt x="3012" y="20329"/>
                    <a:pt x="2904" y="20488"/>
                  </a:cubicBezTo>
                  <a:cubicBezTo>
                    <a:pt x="2795" y="20488"/>
                    <a:pt x="2795" y="20647"/>
                    <a:pt x="2795" y="20647"/>
                  </a:cubicBezTo>
                  <a:cubicBezTo>
                    <a:pt x="2904" y="20806"/>
                    <a:pt x="3663" y="21124"/>
                    <a:pt x="4315" y="21282"/>
                  </a:cubicBezTo>
                  <a:cubicBezTo>
                    <a:pt x="4423" y="21282"/>
                    <a:pt x="4749" y="21282"/>
                    <a:pt x="5075" y="21282"/>
                  </a:cubicBezTo>
                  <a:cubicBezTo>
                    <a:pt x="5617" y="21441"/>
                    <a:pt x="6268" y="21600"/>
                    <a:pt x="6703" y="21600"/>
                  </a:cubicBezTo>
                  <a:cubicBezTo>
                    <a:pt x="7137" y="21600"/>
                    <a:pt x="7245" y="21441"/>
                    <a:pt x="7245" y="21441"/>
                  </a:cubicBezTo>
                  <a:cubicBezTo>
                    <a:pt x="7245" y="21441"/>
                    <a:pt x="6920" y="21124"/>
                    <a:pt x="6703" y="20806"/>
                  </a:cubicBezTo>
                  <a:cubicBezTo>
                    <a:pt x="6377" y="20488"/>
                    <a:pt x="6051" y="20171"/>
                    <a:pt x="5617" y="19535"/>
                  </a:cubicBezTo>
                  <a:cubicBezTo>
                    <a:pt x="5183" y="18900"/>
                    <a:pt x="4640" y="17629"/>
                    <a:pt x="4749" y="16518"/>
                  </a:cubicBezTo>
                  <a:cubicBezTo>
                    <a:pt x="4749" y="15882"/>
                    <a:pt x="4966" y="15565"/>
                    <a:pt x="5292" y="15247"/>
                  </a:cubicBezTo>
                  <a:cubicBezTo>
                    <a:pt x="5617" y="14929"/>
                    <a:pt x="5617" y="14771"/>
                    <a:pt x="5617" y="14453"/>
                  </a:cubicBezTo>
                  <a:cubicBezTo>
                    <a:pt x="5726" y="13976"/>
                    <a:pt x="5726" y="13659"/>
                    <a:pt x="6268" y="13182"/>
                  </a:cubicBezTo>
                  <a:cubicBezTo>
                    <a:pt x="6594" y="12865"/>
                    <a:pt x="6703" y="12388"/>
                    <a:pt x="6703" y="12071"/>
                  </a:cubicBezTo>
                  <a:cubicBezTo>
                    <a:pt x="6811" y="11753"/>
                    <a:pt x="6920" y="11276"/>
                    <a:pt x="7462" y="11276"/>
                  </a:cubicBezTo>
                  <a:cubicBezTo>
                    <a:pt x="7571" y="11276"/>
                    <a:pt x="7571" y="11276"/>
                    <a:pt x="7571" y="11276"/>
                  </a:cubicBezTo>
                  <a:cubicBezTo>
                    <a:pt x="7571" y="11118"/>
                    <a:pt x="7571" y="11118"/>
                    <a:pt x="7571" y="10959"/>
                  </a:cubicBezTo>
                  <a:cubicBezTo>
                    <a:pt x="7571" y="10800"/>
                    <a:pt x="7462" y="10165"/>
                    <a:pt x="8005" y="10006"/>
                  </a:cubicBezTo>
                  <a:cubicBezTo>
                    <a:pt x="8222" y="10006"/>
                    <a:pt x="8439" y="9847"/>
                    <a:pt x="8548" y="9529"/>
                  </a:cubicBezTo>
                  <a:cubicBezTo>
                    <a:pt x="8656" y="9212"/>
                    <a:pt x="8656" y="8894"/>
                    <a:pt x="8656" y="8735"/>
                  </a:cubicBezTo>
                  <a:cubicBezTo>
                    <a:pt x="8548" y="8576"/>
                    <a:pt x="8656" y="8418"/>
                    <a:pt x="8656" y="8259"/>
                  </a:cubicBezTo>
                  <a:cubicBezTo>
                    <a:pt x="8765" y="8100"/>
                    <a:pt x="8982" y="8100"/>
                    <a:pt x="9199" y="8100"/>
                  </a:cubicBezTo>
                  <a:cubicBezTo>
                    <a:pt x="9416" y="8100"/>
                    <a:pt x="9742" y="8100"/>
                    <a:pt x="9850" y="7782"/>
                  </a:cubicBezTo>
                  <a:cubicBezTo>
                    <a:pt x="10067" y="7465"/>
                    <a:pt x="10393" y="7306"/>
                    <a:pt x="10719" y="7306"/>
                  </a:cubicBezTo>
                  <a:cubicBezTo>
                    <a:pt x="11044" y="7147"/>
                    <a:pt x="11370" y="7147"/>
                    <a:pt x="11479" y="6829"/>
                  </a:cubicBezTo>
                  <a:cubicBezTo>
                    <a:pt x="11804" y="5559"/>
                    <a:pt x="16471" y="3494"/>
                    <a:pt x="18425" y="2859"/>
                  </a:cubicBezTo>
                  <a:cubicBezTo>
                    <a:pt x="20379" y="2224"/>
                    <a:pt x="21464" y="1271"/>
                    <a:pt x="21573" y="635"/>
                  </a:cubicBezTo>
                  <a:cubicBezTo>
                    <a:pt x="21573" y="476"/>
                    <a:pt x="21573" y="476"/>
                    <a:pt x="21464" y="159"/>
                  </a:cubicBezTo>
                  <a:cubicBezTo>
                    <a:pt x="21247" y="0"/>
                    <a:pt x="21030" y="0"/>
                    <a:pt x="20705" y="0"/>
                  </a:cubicBezTo>
                  <a:cubicBezTo>
                    <a:pt x="19728" y="0"/>
                    <a:pt x="18317" y="794"/>
                    <a:pt x="17991" y="1271"/>
                  </a:cubicBezTo>
                  <a:cubicBezTo>
                    <a:pt x="17557" y="1747"/>
                    <a:pt x="17123" y="1747"/>
                    <a:pt x="16689" y="1747"/>
                  </a:cubicBezTo>
                  <a:cubicBezTo>
                    <a:pt x="16471" y="1747"/>
                    <a:pt x="16146" y="1906"/>
                    <a:pt x="15929" y="2065"/>
                  </a:cubicBezTo>
                  <a:cubicBezTo>
                    <a:pt x="15603" y="2382"/>
                    <a:pt x="14843" y="2700"/>
                    <a:pt x="14192" y="2700"/>
                  </a:cubicBezTo>
                  <a:cubicBezTo>
                    <a:pt x="13866" y="2700"/>
                    <a:pt x="13541" y="2541"/>
                    <a:pt x="13324" y="2382"/>
                  </a:cubicBezTo>
                  <a:cubicBezTo>
                    <a:pt x="12998" y="2065"/>
                    <a:pt x="12672" y="2382"/>
                    <a:pt x="12347" y="2541"/>
                  </a:cubicBezTo>
                  <a:cubicBezTo>
                    <a:pt x="12130" y="2859"/>
                    <a:pt x="11804" y="3018"/>
                    <a:pt x="11587" y="3018"/>
                  </a:cubicBezTo>
                  <a:cubicBezTo>
                    <a:pt x="11587" y="3018"/>
                    <a:pt x="11587" y="3018"/>
                    <a:pt x="11587" y="3018"/>
                  </a:cubicBezTo>
                  <a:cubicBezTo>
                    <a:pt x="11370" y="3018"/>
                    <a:pt x="11153" y="3176"/>
                    <a:pt x="10936" y="3335"/>
                  </a:cubicBezTo>
                  <a:cubicBezTo>
                    <a:pt x="10719" y="3494"/>
                    <a:pt x="10393" y="3653"/>
                    <a:pt x="10067" y="3653"/>
                  </a:cubicBezTo>
                  <a:cubicBezTo>
                    <a:pt x="10067" y="3653"/>
                    <a:pt x="10067" y="3653"/>
                    <a:pt x="10067" y="3653"/>
                  </a:cubicBezTo>
                  <a:cubicBezTo>
                    <a:pt x="9525" y="3653"/>
                    <a:pt x="8765" y="4129"/>
                    <a:pt x="8656" y="4447"/>
                  </a:cubicBezTo>
                  <a:cubicBezTo>
                    <a:pt x="8656" y="4765"/>
                    <a:pt x="8331" y="4924"/>
                    <a:pt x="8114" y="4924"/>
                  </a:cubicBezTo>
                  <a:cubicBezTo>
                    <a:pt x="8005" y="5082"/>
                    <a:pt x="7788" y="5082"/>
                    <a:pt x="7788" y="5241"/>
                  </a:cubicBezTo>
                  <a:cubicBezTo>
                    <a:pt x="7788" y="5718"/>
                    <a:pt x="7245" y="6194"/>
                    <a:pt x="6811" y="6194"/>
                  </a:cubicBezTo>
                  <a:cubicBezTo>
                    <a:pt x="6703" y="6194"/>
                    <a:pt x="6486" y="6194"/>
                    <a:pt x="6377" y="5876"/>
                  </a:cubicBezTo>
                  <a:cubicBezTo>
                    <a:pt x="6268" y="5876"/>
                    <a:pt x="6268" y="5876"/>
                    <a:pt x="6160" y="6035"/>
                  </a:cubicBezTo>
                  <a:cubicBezTo>
                    <a:pt x="6160" y="6194"/>
                    <a:pt x="6160" y="6512"/>
                    <a:pt x="6377" y="6671"/>
                  </a:cubicBezTo>
                  <a:cubicBezTo>
                    <a:pt x="6486" y="6829"/>
                    <a:pt x="6594" y="7147"/>
                    <a:pt x="6486" y="7306"/>
                  </a:cubicBezTo>
                  <a:cubicBezTo>
                    <a:pt x="6486" y="7624"/>
                    <a:pt x="6160" y="7782"/>
                    <a:pt x="5943" y="7941"/>
                  </a:cubicBezTo>
                  <a:cubicBezTo>
                    <a:pt x="5834" y="7941"/>
                    <a:pt x="5834" y="8100"/>
                    <a:pt x="5726" y="8100"/>
                  </a:cubicBezTo>
                  <a:cubicBezTo>
                    <a:pt x="5834" y="8100"/>
                    <a:pt x="5834" y="8259"/>
                    <a:pt x="5834" y="8259"/>
                  </a:cubicBezTo>
                  <a:cubicBezTo>
                    <a:pt x="5726" y="8576"/>
                    <a:pt x="5617" y="8735"/>
                    <a:pt x="5509" y="8894"/>
                  </a:cubicBezTo>
                  <a:cubicBezTo>
                    <a:pt x="5400" y="8894"/>
                    <a:pt x="5400" y="9053"/>
                    <a:pt x="5292" y="9053"/>
                  </a:cubicBezTo>
                  <a:cubicBezTo>
                    <a:pt x="5400" y="9212"/>
                    <a:pt x="5400" y="9529"/>
                    <a:pt x="5400" y="9688"/>
                  </a:cubicBezTo>
                  <a:cubicBezTo>
                    <a:pt x="5183" y="10006"/>
                    <a:pt x="4749" y="10165"/>
                    <a:pt x="4206" y="10324"/>
                  </a:cubicBezTo>
                  <a:cubicBezTo>
                    <a:pt x="4098" y="10324"/>
                    <a:pt x="4098" y="10324"/>
                    <a:pt x="4098" y="10324"/>
                  </a:cubicBezTo>
                  <a:cubicBezTo>
                    <a:pt x="3881" y="10482"/>
                    <a:pt x="3772" y="10641"/>
                    <a:pt x="3772" y="10800"/>
                  </a:cubicBezTo>
                  <a:cubicBezTo>
                    <a:pt x="3772" y="10959"/>
                    <a:pt x="3881" y="10959"/>
                    <a:pt x="3989" y="10959"/>
                  </a:cubicBezTo>
                  <a:cubicBezTo>
                    <a:pt x="4206" y="10959"/>
                    <a:pt x="4315" y="10959"/>
                    <a:pt x="4423" y="11276"/>
                  </a:cubicBezTo>
                  <a:cubicBezTo>
                    <a:pt x="4423" y="11594"/>
                    <a:pt x="4315" y="11753"/>
                    <a:pt x="4206" y="11753"/>
                  </a:cubicBezTo>
                  <a:cubicBezTo>
                    <a:pt x="3989" y="11912"/>
                    <a:pt x="3881" y="12071"/>
                    <a:pt x="3881" y="12229"/>
                  </a:cubicBezTo>
                  <a:cubicBezTo>
                    <a:pt x="3881" y="12547"/>
                    <a:pt x="3772" y="12706"/>
                    <a:pt x="3772" y="12865"/>
                  </a:cubicBezTo>
                  <a:cubicBezTo>
                    <a:pt x="3555" y="13024"/>
                    <a:pt x="3338" y="13182"/>
                    <a:pt x="3012" y="13182"/>
                  </a:cubicBezTo>
                  <a:cubicBezTo>
                    <a:pt x="2904" y="13182"/>
                    <a:pt x="2795" y="13182"/>
                    <a:pt x="2795" y="13182"/>
                  </a:cubicBezTo>
                  <a:cubicBezTo>
                    <a:pt x="2795" y="13500"/>
                    <a:pt x="2687" y="13659"/>
                    <a:pt x="2578" y="13976"/>
                  </a:cubicBezTo>
                  <a:cubicBezTo>
                    <a:pt x="2469" y="14135"/>
                    <a:pt x="2252" y="14294"/>
                    <a:pt x="1818" y="14294"/>
                  </a:cubicBezTo>
                  <a:cubicBezTo>
                    <a:pt x="2035" y="14612"/>
                    <a:pt x="2252" y="14771"/>
                    <a:pt x="2252" y="15247"/>
                  </a:cubicBezTo>
                  <a:cubicBezTo>
                    <a:pt x="2361" y="15724"/>
                    <a:pt x="2035" y="15882"/>
                    <a:pt x="1818" y="15882"/>
                  </a:cubicBezTo>
                  <a:cubicBezTo>
                    <a:pt x="1601" y="16041"/>
                    <a:pt x="1601" y="16041"/>
                    <a:pt x="1601" y="16359"/>
                  </a:cubicBezTo>
                  <a:cubicBezTo>
                    <a:pt x="1493" y="16994"/>
                    <a:pt x="1058" y="16994"/>
                    <a:pt x="733" y="17153"/>
                  </a:cubicBezTo>
                  <a:cubicBezTo>
                    <a:pt x="299" y="17153"/>
                    <a:pt x="82" y="17153"/>
                    <a:pt x="82" y="17471"/>
                  </a:cubicBezTo>
                  <a:cubicBezTo>
                    <a:pt x="-27" y="17788"/>
                    <a:pt x="-27" y="17947"/>
                    <a:pt x="82" y="17947"/>
                  </a:cubicBezTo>
                  <a:cubicBezTo>
                    <a:pt x="190" y="18106"/>
                    <a:pt x="516" y="18106"/>
                    <a:pt x="841" y="181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4" name="Shape 8974"/>
            <p:cNvSpPr/>
            <p:nvPr/>
          </p:nvSpPr>
          <p:spPr>
            <a:xfrm>
              <a:off x="1176225" y="1252796"/>
              <a:ext cx="112731" cy="946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3252"/>
                  </a:moveTo>
                  <a:cubicBezTo>
                    <a:pt x="14205" y="3252"/>
                    <a:pt x="14011" y="3484"/>
                    <a:pt x="13622" y="4181"/>
                  </a:cubicBezTo>
                  <a:cubicBezTo>
                    <a:pt x="13427" y="4645"/>
                    <a:pt x="13038" y="5342"/>
                    <a:pt x="12454" y="5342"/>
                  </a:cubicBezTo>
                  <a:cubicBezTo>
                    <a:pt x="12259" y="5342"/>
                    <a:pt x="11676" y="5806"/>
                    <a:pt x="11286" y="6271"/>
                  </a:cubicBezTo>
                  <a:cubicBezTo>
                    <a:pt x="10703" y="6968"/>
                    <a:pt x="9924" y="7665"/>
                    <a:pt x="8951" y="7897"/>
                  </a:cubicBezTo>
                  <a:cubicBezTo>
                    <a:pt x="8951" y="8129"/>
                    <a:pt x="8757" y="8129"/>
                    <a:pt x="8757" y="8129"/>
                  </a:cubicBezTo>
                  <a:cubicBezTo>
                    <a:pt x="7589" y="8129"/>
                    <a:pt x="7200" y="5806"/>
                    <a:pt x="6811" y="3716"/>
                  </a:cubicBezTo>
                  <a:cubicBezTo>
                    <a:pt x="6616" y="2787"/>
                    <a:pt x="6422" y="1626"/>
                    <a:pt x="6227" y="1394"/>
                  </a:cubicBezTo>
                  <a:cubicBezTo>
                    <a:pt x="5838" y="697"/>
                    <a:pt x="4281" y="0"/>
                    <a:pt x="2919" y="0"/>
                  </a:cubicBezTo>
                  <a:cubicBezTo>
                    <a:pt x="2335" y="0"/>
                    <a:pt x="1946" y="232"/>
                    <a:pt x="1946" y="465"/>
                  </a:cubicBezTo>
                  <a:cubicBezTo>
                    <a:pt x="1751" y="1394"/>
                    <a:pt x="973" y="1626"/>
                    <a:pt x="584" y="1626"/>
                  </a:cubicBezTo>
                  <a:cubicBezTo>
                    <a:pt x="195" y="1858"/>
                    <a:pt x="195" y="1858"/>
                    <a:pt x="0" y="2090"/>
                  </a:cubicBezTo>
                  <a:cubicBezTo>
                    <a:pt x="0" y="2090"/>
                    <a:pt x="0" y="2323"/>
                    <a:pt x="0" y="2323"/>
                  </a:cubicBezTo>
                  <a:cubicBezTo>
                    <a:pt x="195" y="2323"/>
                    <a:pt x="195" y="2323"/>
                    <a:pt x="389" y="2323"/>
                  </a:cubicBezTo>
                  <a:cubicBezTo>
                    <a:pt x="584" y="2323"/>
                    <a:pt x="584" y="2323"/>
                    <a:pt x="778" y="2323"/>
                  </a:cubicBezTo>
                  <a:cubicBezTo>
                    <a:pt x="1751" y="2323"/>
                    <a:pt x="1946" y="3019"/>
                    <a:pt x="2141" y="3716"/>
                  </a:cubicBezTo>
                  <a:cubicBezTo>
                    <a:pt x="2335" y="3948"/>
                    <a:pt x="2335" y="3948"/>
                    <a:pt x="2530" y="4181"/>
                  </a:cubicBezTo>
                  <a:cubicBezTo>
                    <a:pt x="2530" y="4413"/>
                    <a:pt x="2530" y="4645"/>
                    <a:pt x="3308" y="4645"/>
                  </a:cubicBezTo>
                  <a:cubicBezTo>
                    <a:pt x="3892" y="4645"/>
                    <a:pt x="4476" y="4413"/>
                    <a:pt x="4865" y="4413"/>
                  </a:cubicBezTo>
                  <a:cubicBezTo>
                    <a:pt x="5254" y="4181"/>
                    <a:pt x="5449" y="4181"/>
                    <a:pt x="5643" y="4181"/>
                  </a:cubicBezTo>
                  <a:cubicBezTo>
                    <a:pt x="5643" y="4181"/>
                    <a:pt x="5643" y="4181"/>
                    <a:pt x="5643" y="4181"/>
                  </a:cubicBezTo>
                  <a:cubicBezTo>
                    <a:pt x="6227" y="4181"/>
                    <a:pt x="6616" y="4645"/>
                    <a:pt x="6616" y="5110"/>
                  </a:cubicBezTo>
                  <a:cubicBezTo>
                    <a:pt x="6616" y="5806"/>
                    <a:pt x="6032" y="6271"/>
                    <a:pt x="5254" y="5806"/>
                  </a:cubicBezTo>
                  <a:cubicBezTo>
                    <a:pt x="4865" y="5806"/>
                    <a:pt x="4670" y="5806"/>
                    <a:pt x="4476" y="6039"/>
                  </a:cubicBezTo>
                  <a:cubicBezTo>
                    <a:pt x="4281" y="6271"/>
                    <a:pt x="3892" y="6503"/>
                    <a:pt x="3503" y="6271"/>
                  </a:cubicBezTo>
                  <a:cubicBezTo>
                    <a:pt x="3308" y="6271"/>
                    <a:pt x="2919" y="6271"/>
                    <a:pt x="2724" y="6271"/>
                  </a:cubicBezTo>
                  <a:cubicBezTo>
                    <a:pt x="3308" y="6735"/>
                    <a:pt x="3892" y="7432"/>
                    <a:pt x="3892" y="8594"/>
                  </a:cubicBezTo>
                  <a:cubicBezTo>
                    <a:pt x="3892" y="8594"/>
                    <a:pt x="3892" y="9058"/>
                    <a:pt x="4281" y="9058"/>
                  </a:cubicBezTo>
                  <a:cubicBezTo>
                    <a:pt x="4476" y="9058"/>
                    <a:pt x="4670" y="8826"/>
                    <a:pt x="4670" y="8594"/>
                  </a:cubicBezTo>
                  <a:cubicBezTo>
                    <a:pt x="4670" y="7665"/>
                    <a:pt x="5059" y="7665"/>
                    <a:pt x="5254" y="7665"/>
                  </a:cubicBezTo>
                  <a:cubicBezTo>
                    <a:pt x="5449" y="7665"/>
                    <a:pt x="5643" y="7897"/>
                    <a:pt x="6032" y="8129"/>
                  </a:cubicBezTo>
                  <a:cubicBezTo>
                    <a:pt x="6422" y="8361"/>
                    <a:pt x="6811" y="8826"/>
                    <a:pt x="7395" y="8826"/>
                  </a:cubicBezTo>
                  <a:cubicBezTo>
                    <a:pt x="8173" y="9058"/>
                    <a:pt x="8562" y="9523"/>
                    <a:pt x="8562" y="9755"/>
                  </a:cubicBezTo>
                  <a:cubicBezTo>
                    <a:pt x="8757" y="9987"/>
                    <a:pt x="8757" y="9987"/>
                    <a:pt x="9341" y="10219"/>
                  </a:cubicBezTo>
                  <a:cubicBezTo>
                    <a:pt x="10897" y="10219"/>
                    <a:pt x="14205" y="11613"/>
                    <a:pt x="15762" y="12774"/>
                  </a:cubicBezTo>
                  <a:cubicBezTo>
                    <a:pt x="16541" y="13471"/>
                    <a:pt x="16541" y="14168"/>
                    <a:pt x="16735" y="14865"/>
                  </a:cubicBezTo>
                  <a:cubicBezTo>
                    <a:pt x="16735" y="15097"/>
                    <a:pt x="16735" y="15561"/>
                    <a:pt x="16930" y="15794"/>
                  </a:cubicBezTo>
                  <a:cubicBezTo>
                    <a:pt x="17708" y="16723"/>
                    <a:pt x="17903" y="17652"/>
                    <a:pt x="17708" y="18348"/>
                  </a:cubicBezTo>
                  <a:cubicBezTo>
                    <a:pt x="17514" y="18581"/>
                    <a:pt x="17319" y="19045"/>
                    <a:pt x="16541" y="19045"/>
                  </a:cubicBezTo>
                  <a:cubicBezTo>
                    <a:pt x="15957" y="19045"/>
                    <a:pt x="15178" y="19510"/>
                    <a:pt x="14984" y="19974"/>
                  </a:cubicBezTo>
                  <a:cubicBezTo>
                    <a:pt x="14984" y="20206"/>
                    <a:pt x="14789" y="20206"/>
                    <a:pt x="14789" y="20206"/>
                  </a:cubicBezTo>
                  <a:cubicBezTo>
                    <a:pt x="14984" y="20206"/>
                    <a:pt x="14984" y="20439"/>
                    <a:pt x="15373" y="20439"/>
                  </a:cubicBezTo>
                  <a:cubicBezTo>
                    <a:pt x="16151" y="20439"/>
                    <a:pt x="17124" y="20206"/>
                    <a:pt x="18097" y="19974"/>
                  </a:cubicBezTo>
                  <a:cubicBezTo>
                    <a:pt x="18681" y="19974"/>
                    <a:pt x="19265" y="19742"/>
                    <a:pt x="19654" y="19742"/>
                  </a:cubicBezTo>
                  <a:cubicBezTo>
                    <a:pt x="20043" y="19742"/>
                    <a:pt x="20432" y="20206"/>
                    <a:pt x="21016" y="20903"/>
                  </a:cubicBezTo>
                  <a:cubicBezTo>
                    <a:pt x="21211" y="21135"/>
                    <a:pt x="21405" y="21368"/>
                    <a:pt x="21600" y="21600"/>
                  </a:cubicBezTo>
                  <a:cubicBezTo>
                    <a:pt x="21600" y="6271"/>
                    <a:pt x="21600" y="6271"/>
                    <a:pt x="21600" y="6271"/>
                  </a:cubicBezTo>
                  <a:cubicBezTo>
                    <a:pt x="20432" y="5806"/>
                    <a:pt x="19459" y="5342"/>
                    <a:pt x="18292" y="4877"/>
                  </a:cubicBezTo>
                  <a:cubicBezTo>
                    <a:pt x="16735" y="3948"/>
                    <a:pt x="14984" y="3252"/>
                    <a:pt x="14400" y="32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5" name="Shape 8975"/>
            <p:cNvSpPr/>
            <p:nvPr/>
          </p:nvSpPr>
          <p:spPr>
            <a:xfrm>
              <a:off x="1143256" y="1279946"/>
              <a:ext cx="27652"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7200"/>
                  </a:moveTo>
                  <a:cubicBezTo>
                    <a:pt x="0" y="7200"/>
                    <a:pt x="771" y="9600"/>
                    <a:pt x="3857" y="9600"/>
                  </a:cubicBezTo>
                  <a:cubicBezTo>
                    <a:pt x="4629" y="9600"/>
                    <a:pt x="5400" y="9600"/>
                    <a:pt x="6943" y="9600"/>
                  </a:cubicBezTo>
                  <a:cubicBezTo>
                    <a:pt x="7714" y="9600"/>
                    <a:pt x="9257" y="9600"/>
                    <a:pt x="10800" y="9600"/>
                  </a:cubicBezTo>
                  <a:cubicBezTo>
                    <a:pt x="13886" y="9600"/>
                    <a:pt x="16971" y="12000"/>
                    <a:pt x="18514" y="16800"/>
                  </a:cubicBezTo>
                  <a:cubicBezTo>
                    <a:pt x="20057" y="19200"/>
                    <a:pt x="20829" y="19200"/>
                    <a:pt x="21600" y="21600"/>
                  </a:cubicBezTo>
                  <a:cubicBezTo>
                    <a:pt x="21600" y="19200"/>
                    <a:pt x="20829" y="19200"/>
                    <a:pt x="20829" y="16800"/>
                  </a:cubicBezTo>
                  <a:cubicBezTo>
                    <a:pt x="20829" y="14400"/>
                    <a:pt x="19286" y="7200"/>
                    <a:pt x="15429" y="2400"/>
                  </a:cubicBezTo>
                  <a:cubicBezTo>
                    <a:pt x="13886" y="0"/>
                    <a:pt x="11571" y="0"/>
                    <a:pt x="9257" y="0"/>
                  </a:cubicBezTo>
                  <a:cubicBezTo>
                    <a:pt x="3857" y="0"/>
                    <a:pt x="771" y="4800"/>
                    <a:pt x="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6" name="Shape 8976"/>
            <p:cNvSpPr/>
            <p:nvPr/>
          </p:nvSpPr>
          <p:spPr>
            <a:xfrm>
              <a:off x="767729" y="1183668"/>
              <a:ext cx="126103" cy="128684"/>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19884" y="19200"/>
                  </a:moveTo>
                  <a:cubicBezTo>
                    <a:pt x="19884" y="18686"/>
                    <a:pt x="20057" y="18000"/>
                    <a:pt x="20057" y="17657"/>
                  </a:cubicBezTo>
                  <a:cubicBezTo>
                    <a:pt x="20057" y="17486"/>
                    <a:pt x="20229" y="17314"/>
                    <a:pt x="20229" y="17143"/>
                  </a:cubicBezTo>
                  <a:cubicBezTo>
                    <a:pt x="20229" y="16457"/>
                    <a:pt x="20575" y="16114"/>
                    <a:pt x="21266" y="16286"/>
                  </a:cubicBezTo>
                  <a:cubicBezTo>
                    <a:pt x="21439" y="16114"/>
                    <a:pt x="21266" y="15943"/>
                    <a:pt x="21266" y="15771"/>
                  </a:cubicBezTo>
                  <a:cubicBezTo>
                    <a:pt x="21093" y="15771"/>
                    <a:pt x="20921" y="15429"/>
                    <a:pt x="20748" y="15086"/>
                  </a:cubicBezTo>
                  <a:cubicBezTo>
                    <a:pt x="20402" y="14571"/>
                    <a:pt x="20229" y="14229"/>
                    <a:pt x="19711" y="14229"/>
                  </a:cubicBezTo>
                  <a:cubicBezTo>
                    <a:pt x="19538" y="14229"/>
                    <a:pt x="19365" y="14400"/>
                    <a:pt x="19365" y="14400"/>
                  </a:cubicBezTo>
                  <a:cubicBezTo>
                    <a:pt x="19365" y="14400"/>
                    <a:pt x="19538" y="14400"/>
                    <a:pt x="19538" y="14400"/>
                  </a:cubicBezTo>
                  <a:cubicBezTo>
                    <a:pt x="20057" y="14400"/>
                    <a:pt x="20402" y="14743"/>
                    <a:pt x="20575" y="15086"/>
                  </a:cubicBezTo>
                  <a:cubicBezTo>
                    <a:pt x="20748" y="15257"/>
                    <a:pt x="20748" y="15600"/>
                    <a:pt x="20575" y="15771"/>
                  </a:cubicBezTo>
                  <a:cubicBezTo>
                    <a:pt x="20575" y="16114"/>
                    <a:pt x="20229" y="16114"/>
                    <a:pt x="20229" y="16114"/>
                  </a:cubicBezTo>
                  <a:cubicBezTo>
                    <a:pt x="20057" y="16114"/>
                    <a:pt x="19884" y="16114"/>
                    <a:pt x="19711" y="15943"/>
                  </a:cubicBezTo>
                  <a:cubicBezTo>
                    <a:pt x="19538" y="15771"/>
                    <a:pt x="19365" y="15771"/>
                    <a:pt x="19193" y="15771"/>
                  </a:cubicBezTo>
                  <a:cubicBezTo>
                    <a:pt x="19020" y="15771"/>
                    <a:pt x="19020" y="15771"/>
                    <a:pt x="19020" y="15771"/>
                  </a:cubicBezTo>
                  <a:cubicBezTo>
                    <a:pt x="18501" y="15771"/>
                    <a:pt x="18329" y="15257"/>
                    <a:pt x="18156" y="15086"/>
                  </a:cubicBezTo>
                  <a:cubicBezTo>
                    <a:pt x="18156" y="14743"/>
                    <a:pt x="18156" y="14743"/>
                    <a:pt x="17810" y="14743"/>
                  </a:cubicBezTo>
                  <a:cubicBezTo>
                    <a:pt x="17119" y="14571"/>
                    <a:pt x="16946" y="14057"/>
                    <a:pt x="16773" y="13543"/>
                  </a:cubicBezTo>
                  <a:cubicBezTo>
                    <a:pt x="16601" y="13200"/>
                    <a:pt x="16428" y="13029"/>
                    <a:pt x="16082" y="13029"/>
                  </a:cubicBezTo>
                  <a:cubicBezTo>
                    <a:pt x="15391" y="13029"/>
                    <a:pt x="15045" y="12514"/>
                    <a:pt x="15045" y="12343"/>
                  </a:cubicBezTo>
                  <a:cubicBezTo>
                    <a:pt x="14873" y="12000"/>
                    <a:pt x="15045" y="11314"/>
                    <a:pt x="15564" y="10971"/>
                  </a:cubicBezTo>
                  <a:cubicBezTo>
                    <a:pt x="15564" y="10800"/>
                    <a:pt x="15218" y="10629"/>
                    <a:pt x="15218" y="10629"/>
                  </a:cubicBezTo>
                  <a:cubicBezTo>
                    <a:pt x="14873" y="10286"/>
                    <a:pt x="14354" y="9943"/>
                    <a:pt x="14354" y="9429"/>
                  </a:cubicBezTo>
                  <a:cubicBezTo>
                    <a:pt x="14354" y="9429"/>
                    <a:pt x="14181" y="9429"/>
                    <a:pt x="14181" y="9257"/>
                  </a:cubicBezTo>
                  <a:cubicBezTo>
                    <a:pt x="13836" y="9257"/>
                    <a:pt x="13317" y="9086"/>
                    <a:pt x="13317" y="8571"/>
                  </a:cubicBezTo>
                  <a:cubicBezTo>
                    <a:pt x="13317" y="8571"/>
                    <a:pt x="13317" y="8571"/>
                    <a:pt x="13317" y="8571"/>
                  </a:cubicBezTo>
                  <a:cubicBezTo>
                    <a:pt x="13317" y="8571"/>
                    <a:pt x="13317" y="8571"/>
                    <a:pt x="13317" y="8400"/>
                  </a:cubicBezTo>
                  <a:cubicBezTo>
                    <a:pt x="13145" y="8400"/>
                    <a:pt x="12799" y="8229"/>
                    <a:pt x="12453" y="7886"/>
                  </a:cubicBezTo>
                  <a:cubicBezTo>
                    <a:pt x="12281" y="7714"/>
                    <a:pt x="12281" y="7714"/>
                    <a:pt x="12108" y="7714"/>
                  </a:cubicBezTo>
                  <a:cubicBezTo>
                    <a:pt x="11935" y="7714"/>
                    <a:pt x="11935" y="7714"/>
                    <a:pt x="11935" y="7714"/>
                  </a:cubicBezTo>
                  <a:cubicBezTo>
                    <a:pt x="11762" y="7714"/>
                    <a:pt x="11417" y="7543"/>
                    <a:pt x="11244" y="7371"/>
                  </a:cubicBezTo>
                  <a:cubicBezTo>
                    <a:pt x="10898" y="6857"/>
                    <a:pt x="10380" y="6686"/>
                    <a:pt x="10207" y="6686"/>
                  </a:cubicBezTo>
                  <a:cubicBezTo>
                    <a:pt x="9516" y="7029"/>
                    <a:pt x="8479" y="6000"/>
                    <a:pt x="8133" y="4971"/>
                  </a:cubicBezTo>
                  <a:cubicBezTo>
                    <a:pt x="7961" y="4629"/>
                    <a:pt x="7269" y="4114"/>
                    <a:pt x="6751" y="3771"/>
                  </a:cubicBezTo>
                  <a:cubicBezTo>
                    <a:pt x="5887" y="3257"/>
                    <a:pt x="5023" y="2571"/>
                    <a:pt x="4850" y="2057"/>
                  </a:cubicBezTo>
                  <a:cubicBezTo>
                    <a:pt x="4505" y="1543"/>
                    <a:pt x="4159" y="857"/>
                    <a:pt x="2604" y="857"/>
                  </a:cubicBezTo>
                  <a:cubicBezTo>
                    <a:pt x="2431" y="857"/>
                    <a:pt x="2431" y="857"/>
                    <a:pt x="2258" y="857"/>
                  </a:cubicBezTo>
                  <a:cubicBezTo>
                    <a:pt x="2258" y="857"/>
                    <a:pt x="2258" y="857"/>
                    <a:pt x="2258" y="857"/>
                  </a:cubicBezTo>
                  <a:cubicBezTo>
                    <a:pt x="1394" y="857"/>
                    <a:pt x="703" y="514"/>
                    <a:pt x="357" y="171"/>
                  </a:cubicBezTo>
                  <a:cubicBezTo>
                    <a:pt x="185" y="171"/>
                    <a:pt x="185" y="0"/>
                    <a:pt x="12" y="0"/>
                  </a:cubicBezTo>
                  <a:cubicBezTo>
                    <a:pt x="-161" y="686"/>
                    <a:pt x="1567" y="2571"/>
                    <a:pt x="2604" y="3257"/>
                  </a:cubicBezTo>
                  <a:cubicBezTo>
                    <a:pt x="3122" y="3600"/>
                    <a:pt x="3468" y="4114"/>
                    <a:pt x="3813" y="4629"/>
                  </a:cubicBezTo>
                  <a:cubicBezTo>
                    <a:pt x="4159" y="5314"/>
                    <a:pt x="4505" y="5829"/>
                    <a:pt x="5023" y="6000"/>
                  </a:cubicBezTo>
                  <a:cubicBezTo>
                    <a:pt x="5887" y="6000"/>
                    <a:pt x="6233" y="7200"/>
                    <a:pt x="6578" y="8400"/>
                  </a:cubicBezTo>
                  <a:cubicBezTo>
                    <a:pt x="6751" y="8743"/>
                    <a:pt x="7097" y="9771"/>
                    <a:pt x="7269" y="9771"/>
                  </a:cubicBezTo>
                  <a:cubicBezTo>
                    <a:pt x="8306" y="10114"/>
                    <a:pt x="10207" y="13029"/>
                    <a:pt x="10553" y="14571"/>
                  </a:cubicBezTo>
                  <a:cubicBezTo>
                    <a:pt x="10725" y="15257"/>
                    <a:pt x="11417" y="15943"/>
                    <a:pt x="11935" y="16457"/>
                  </a:cubicBezTo>
                  <a:cubicBezTo>
                    <a:pt x="12453" y="16800"/>
                    <a:pt x="12972" y="17314"/>
                    <a:pt x="13317" y="17829"/>
                  </a:cubicBezTo>
                  <a:cubicBezTo>
                    <a:pt x="13663" y="18343"/>
                    <a:pt x="14873" y="19200"/>
                    <a:pt x="15737" y="19886"/>
                  </a:cubicBezTo>
                  <a:cubicBezTo>
                    <a:pt x="16255" y="20229"/>
                    <a:pt x="16601" y="20571"/>
                    <a:pt x="16773" y="20743"/>
                  </a:cubicBezTo>
                  <a:cubicBezTo>
                    <a:pt x="16946" y="20914"/>
                    <a:pt x="16946" y="21086"/>
                    <a:pt x="17119" y="21257"/>
                  </a:cubicBezTo>
                  <a:cubicBezTo>
                    <a:pt x="17119" y="21429"/>
                    <a:pt x="17292" y="21429"/>
                    <a:pt x="17292" y="21600"/>
                  </a:cubicBezTo>
                  <a:cubicBezTo>
                    <a:pt x="17465" y="21429"/>
                    <a:pt x="17637" y="21429"/>
                    <a:pt x="17983" y="21429"/>
                  </a:cubicBezTo>
                  <a:cubicBezTo>
                    <a:pt x="18329" y="21429"/>
                    <a:pt x="18674" y="21429"/>
                    <a:pt x="19020" y="21600"/>
                  </a:cubicBezTo>
                  <a:cubicBezTo>
                    <a:pt x="19193" y="21600"/>
                    <a:pt x="19365" y="21600"/>
                    <a:pt x="19538" y="21600"/>
                  </a:cubicBezTo>
                  <a:cubicBezTo>
                    <a:pt x="19711" y="21429"/>
                    <a:pt x="19884" y="20057"/>
                    <a:pt x="19884" y="19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7" name="Shape 8977"/>
            <p:cNvSpPr/>
            <p:nvPr/>
          </p:nvSpPr>
          <p:spPr>
            <a:xfrm>
              <a:off x="1005002" y="1341097"/>
              <a:ext cx="28715"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34" y="5400"/>
                  </a:moveTo>
                  <a:cubicBezTo>
                    <a:pt x="2234" y="2700"/>
                    <a:pt x="1490" y="2700"/>
                    <a:pt x="1490" y="2700"/>
                  </a:cubicBezTo>
                  <a:cubicBezTo>
                    <a:pt x="1490" y="2700"/>
                    <a:pt x="745" y="5400"/>
                    <a:pt x="0" y="8100"/>
                  </a:cubicBezTo>
                  <a:cubicBezTo>
                    <a:pt x="0" y="8100"/>
                    <a:pt x="0" y="10800"/>
                    <a:pt x="0" y="13500"/>
                  </a:cubicBezTo>
                  <a:cubicBezTo>
                    <a:pt x="745" y="13500"/>
                    <a:pt x="2979" y="21600"/>
                    <a:pt x="6703" y="21600"/>
                  </a:cubicBezTo>
                  <a:cubicBezTo>
                    <a:pt x="6703" y="21600"/>
                    <a:pt x="6703" y="21600"/>
                    <a:pt x="6703" y="21600"/>
                  </a:cubicBezTo>
                  <a:cubicBezTo>
                    <a:pt x="8193" y="21600"/>
                    <a:pt x="8938" y="21600"/>
                    <a:pt x="10428" y="18900"/>
                  </a:cubicBezTo>
                  <a:cubicBezTo>
                    <a:pt x="14152" y="13500"/>
                    <a:pt x="16386" y="13500"/>
                    <a:pt x="18621" y="10800"/>
                  </a:cubicBezTo>
                  <a:cubicBezTo>
                    <a:pt x="20855" y="10800"/>
                    <a:pt x="21600" y="10800"/>
                    <a:pt x="21600" y="8100"/>
                  </a:cubicBezTo>
                  <a:cubicBezTo>
                    <a:pt x="21600" y="5400"/>
                    <a:pt x="16386" y="0"/>
                    <a:pt x="13407" y="0"/>
                  </a:cubicBezTo>
                  <a:cubicBezTo>
                    <a:pt x="12662" y="0"/>
                    <a:pt x="11917" y="0"/>
                    <a:pt x="11917" y="0"/>
                  </a:cubicBezTo>
                  <a:cubicBezTo>
                    <a:pt x="11172" y="5400"/>
                    <a:pt x="8938" y="8100"/>
                    <a:pt x="6703" y="8100"/>
                  </a:cubicBezTo>
                  <a:cubicBezTo>
                    <a:pt x="5214" y="8100"/>
                    <a:pt x="3724" y="8100"/>
                    <a:pt x="2234"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8" name="Shape 8978"/>
            <p:cNvSpPr/>
            <p:nvPr/>
          </p:nvSpPr>
          <p:spPr>
            <a:xfrm>
              <a:off x="1135242" y="1227272"/>
              <a:ext cx="13333" cy="23398"/>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19286" y="7513"/>
                  </a:moveTo>
                  <a:cubicBezTo>
                    <a:pt x="19286" y="7513"/>
                    <a:pt x="19286" y="7513"/>
                    <a:pt x="19286" y="7513"/>
                  </a:cubicBezTo>
                  <a:cubicBezTo>
                    <a:pt x="19286" y="7513"/>
                    <a:pt x="17743" y="7513"/>
                    <a:pt x="17743" y="7513"/>
                  </a:cubicBezTo>
                  <a:cubicBezTo>
                    <a:pt x="17743" y="7513"/>
                    <a:pt x="16200" y="7513"/>
                    <a:pt x="16200" y="7513"/>
                  </a:cubicBezTo>
                  <a:cubicBezTo>
                    <a:pt x="14658" y="7513"/>
                    <a:pt x="13115" y="7513"/>
                    <a:pt x="10029" y="6574"/>
                  </a:cubicBezTo>
                  <a:cubicBezTo>
                    <a:pt x="10029" y="6574"/>
                    <a:pt x="8486" y="5635"/>
                    <a:pt x="8486" y="4696"/>
                  </a:cubicBezTo>
                  <a:cubicBezTo>
                    <a:pt x="8486" y="2817"/>
                    <a:pt x="6943" y="0"/>
                    <a:pt x="5400" y="0"/>
                  </a:cubicBezTo>
                  <a:cubicBezTo>
                    <a:pt x="5400" y="0"/>
                    <a:pt x="3858" y="0"/>
                    <a:pt x="2315" y="1878"/>
                  </a:cubicBezTo>
                  <a:cubicBezTo>
                    <a:pt x="-771" y="4696"/>
                    <a:pt x="-771" y="11270"/>
                    <a:pt x="2315" y="15965"/>
                  </a:cubicBezTo>
                  <a:cubicBezTo>
                    <a:pt x="3858" y="18783"/>
                    <a:pt x="6943" y="20661"/>
                    <a:pt x="8486" y="21600"/>
                  </a:cubicBezTo>
                  <a:cubicBezTo>
                    <a:pt x="8486" y="20661"/>
                    <a:pt x="6943" y="20661"/>
                    <a:pt x="6943" y="20661"/>
                  </a:cubicBezTo>
                  <a:cubicBezTo>
                    <a:pt x="6943" y="18783"/>
                    <a:pt x="6943" y="15965"/>
                    <a:pt x="8486" y="15026"/>
                  </a:cubicBezTo>
                  <a:cubicBezTo>
                    <a:pt x="10029" y="14087"/>
                    <a:pt x="13115" y="13148"/>
                    <a:pt x="16200" y="13148"/>
                  </a:cubicBezTo>
                  <a:cubicBezTo>
                    <a:pt x="19286" y="13148"/>
                    <a:pt x="20829" y="13148"/>
                    <a:pt x="20829" y="13148"/>
                  </a:cubicBezTo>
                  <a:cubicBezTo>
                    <a:pt x="20829" y="13148"/>
                    <a:pt x="19286" y="12209"/>
                    <a:pt x="19286" y="11270"/>
                  </a:cubicBezTo>
                  <a:cubicBezTo>
                    <a:pt x="19286" y="10330"/>
                    <a:pt x="19286" y="8452"/>
                    <a:pt x="19286" y="751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79" name="Shape 8979"/>
            <p:cNvSpPr/>
            <p:nvPr/>
          </p:nvSpPr>
          <p:spPr>
            <a:xfrm>
              <a:off x="1033716" y="1253859"/>
              <a:ext cx="49985" cy="584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08" y="1137"/>
                  </a:moveTo>
                  <a:cubicBezTo>
                    <a:pt x="4408" y="1137"/>
                    <a:pt x="3967" y="2274"/>
                    <a:pt x="3527" y="3411"/>
                  </a:cubicBezTo>
                  <a:cubicBezTo>
                    <a:pt x="3086" y="4926"/>
                    <a:pt x="2204" y="6821"/>
                    <a:pt x="882" y="9095"/>
                  </a:cubicBezTo>
                  <a:cubicBezTo>
                    <a:pt x="0" y="9853"/>
                    <a:pt x="0" y="10611"/>
                    <a:pt x="0" y="11368"/>
                  </a:cubicBezTo>
                  <a:cubicBezTo>
                    <a:pt x="441" y="11747"/>
                    <a:pt x="1763" y="12126"/>
                    <a:pt x="3527" y="12126"/>
                  </a:cubicBezTo>
                  <a:cubicBezTo>
                    <a:pt x="3967" y="12126"/>
                    <a:pt x="4849" y="12505"/>
                    <a:pt x="5290" y="12884"/>
                  </a:cubicBezTo>
                  <a:cubicBezTo>
                    <a:pt x="6171" y="14021"/>
                    <a:pt x="5731" y="16295"/>
                    <a:pt x="5731" y="17432"/>
                  </a:cubicBezTo>
                  <a:cubicBezTo>
                    <a:pt x="4849" y="20084"/>
                    <a:pt x="4849" y="21221"/>
                    <a:pt x="5290" y="21600"/>
                  </a:cubicBezTo>
                  <a:cubicBezTo>
                    <a:pt x="6171" y="21221"/>
                    <a:pt x="7494" y="20084"/>
                    <a:pt x="7494" y="19326"/>
                  </a:cubicBezTo>
                  <a:cubicBezTo>
                    <a:pt x="7494" y="18947"/>
                    <a:pt x="7494" y="18947"/>
                    <a:pt x="7494" y="18568"/>
                  </a:cubicBezTo>
                  <a:cubicBezTo>
                    <a:pt x="5290" y="17432"/>
                    <a:pt x="5731" y="11368"/>
                    <a:pt x="6612" y="10232"/>
                  </a:cubicBezTo>
                  <a:cubicBezTo>
                    <a:pt x="6612" y="9474"/>
                    <a:pt x="7494" y="9095"/>
                    <a:pt x="8376" y="9095"/>
                  </a:cubicBezTo>
                  <a:cubicBezTo>
                    <a:pt x="9698" y="9095"/>
                    <a:pt x="10580" y="9474"/>
                    <a:pt x="11461" y="10232"/>
                  </a:cubicBezTo>
                  <a:cubicBezTo>
                    <a:pt x="11902" y="10989"/>
                    <a:pt x="11902" y="11747"/>
                    <a:pt x="11461" y="12505"/>
                  </a:cubicBezTo>
                  <a:cubicBezTo>
                    <a:pt x="11020" y="12884"/>
                    <a:pt x="11020" y="12884"/>
                    <a:pt x="11902" y="13642"/>
                  </a:cubicBezTo>
                  <a:cubicBezTo>
                    <a:pt x="12784" y="14021"/>
                    <a:pt x="13665" y="14779"/>
                    <a:pt x="13665" y="16295"/>
                  </a:cubicBezTo>
                  <a:cubicBezTo>
                    <a:pt x="13665" y="17053"/>
                    <a:pt x="14106" y="17053"/>
                    <a:pt x="14106" y="17053"/>
                  </a:cubicBezTo>
                  <a:cubicBezTo>
                    <a:pt x="14106" y="17053"/>
                    <a:pt x="14106" y="17053"/>
                    <a:pt x="14106" y="17053"/>
                  </a:cubicBezTo>
                  <a:cubicBezTo>
                    <a:pt x="14547" y="17053"/>
                    <a:pt x="15429" y="16674"/>
                    <a:pt x="15869" y="16674"/>
                  </a:cubicBezTo>
                  <a:cubicBezTo>
                    <a:pt x="16310" y="16295"/>
                    <a:pt x="16751" y="16295"/>
                    <a:pt x="17192" y="16295"/>
                  </a:cubicBezTo>
                  <a:cubicBezTo>
                    <a:pt x="18073" y="15916"/>
                    <a:pt x="18073" y="15916"/>
                    <a:pt x="18073" y="15537"/>
                  </a:cubicBezTo>
                  <a:cubicBezTo>
                    <a:pt x="18073" y="15537"/>
                    <a:pt x="18514" y="15158"/>
                    <a:pt x="17192" y="14021"/>
                  </a:cubicBezTo>
                  <a:cubicBezTo>
                    <a:pt x="16310" y="13263"/>
                    <a:pt x="16310" y="11747"/>
                    <a:pt x="16751" y="10989"/>
                  </a:cubicBezTo>
                  <a:cubicBezTo>
                    <a:pt x="16751" y="9853"/>
                    <a:pt x="16751" y="9853"/>
                    <a:pt x="16310" y="9474"/>
                  </a:cubicBezTo>
                  <a:cubicBezTo>
                    <a:pt x="14547" y="8337"/>
                    <a:pt x="13224" y="6821"/>
                    <a:pt x="13224" y="5684"/>
                  </a:cubicBezTo>
                  <a:cubicBezTo>
                    <a:pt x="13224" y="5305"/>
                    <a:pt x="13665" y="4547"/>
                    <a:pt x="14988" y="4547"/>
                  </a:cubicBezTo>
                  <a:cubicBezTo>
                    <a:pt x="16751" y="4168"/>
                    <a:pt x="21159" y="1895"/>
                    <a:pt x="21600" y="758"/>
                  </a:cubicBezTo>
                  <a:cubicBezTo>
                    <a:pt x="21600" y="758"/>
                    <a:pt x="21159" y="758"/>
                    <a:pt x="20718" y="758"/>
                  </a:cubicBezTo>
                  <a:cubicBezTo>
                    <a:pt x="18073" y="758"/>
                    <a:pt x="13665" y="2274"/>
                    <a:pt x="13224" y="3032"/>
                  </a:cubicBezTo>
                  <a:cubicBezTo>
                    <a:pt x="13224" y="4168"/>
                    <a:pt x="12343" y="4547"/>
                    <a:pt x="11020" y="4547"/>
                  </a:cubicBezTo>
                  <a:cubicBezTo>
                    <a:pt x="9698" y="4547"/>
                    <a:pt x="7935" y="3789"/>
                    <a:pt x="7053" y="2653"/>
                  </a:cubicBezTo>
                  <a:cubicBezTo>
                    <a:pt x="6171" y="1895"/>
                    <a:pt x="5731" y="1137"/>
                    <a:pt x="5290" y="0"/>
                  </a:cubicBezTo>
                  <a:cubicBezTo>
                    <a:pt x="5290" y="379"/>
                    <a:pt x="4849" y="758"/>
                    <a:pt x="4408" y="113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80" name="Shape 8980"/>
            <p:cNvSpPr/>
            <p:nvPr/>
          </p:nvSpPr>
          <p:spPr>
            <a:xfrm>
              <a:off x="1048605" y="1231526"/>
              <a:ext cx="54239" cy="159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400" y="10080"/>
                  </a:moveTo>
                  <a:cubicBezTo>
                    <a:pt x="12400" y="10080"/>
                    <a:pt x="14400" y="11520"/>
                    <a:pt x="15600" y="12960"/>
                  </a:cubicBezTo>
                  <a:cubicBezTo>
                    <a:pt x="17600" y="15840"/>
                    <a:pt x="20400" y="8640"/>
                    <a:pt x="21600" y="0"/>
                  </a:cubicBezTo>
                  <a:cubicBezTo>
                    <a:pt x="20800" y="1440"/>
                    <a:pt x="20000" y="4320"/>
                    <a:pt x="19600" y="5760"/>
                  </a:cubicBezTo>
                  <a:cubicBezTo>
                    <a:pt x="18400" y="7200"/>
                    <a:pt x="18400" y="7200"/>
                    <a:pt x="18400" y="7200"/>
                  </a:cubicBezTo>
                  <a:cubicBezTo>
                    <a:pt x="18000" y="8640"/>
                    <a:pt x="16800" y="10080"/>
                    <a:pt x="15600" y="10080"/>
                  </a:cubicBezTo>
                  <a:cubicBezTo>
                    <a:pt x="12000" y="10080"/>
                    <a:pt x="8000" y="5760"/>
                    <a:pt x="6400" y="2880"/>
                  </a:cubicBezTo>
                  <a:cubicBezTo>
                    <a:pt x="6400" y="2880"/>
                    <a:pt x="6000" y="2880"/>
                    <a:pt x="5600" y="2880"/>
                  </a:cubicBezTo>
                  <a:cubicBezTo>
                    <a:pt x="5200" y="2880"/>
                    <a:pt x="4800" y="4320"/>
                    <a:pt x="4000" y="5760"/>
                  </a:cubicBezTo>
                  <a:cubicBezTo>
                    <a:pt x="3600" y="8640"/>
                    <a:pt x="2800" y="11520"/>
                    <a:pt x="1600" y="11520"/>
                  </a:cubicBezTo>
                  <a:cubicBezTo>
                    <a:pt x="800" y="12960"/>
                    <a:pt x="400" y="17280"/>
                    <a:pt x="0" y="21600"/>
                  </a:cubicBezTo>
                  <a:cubicBezTo>
                    <a:pt x="2000" y="12960"/>
                    <a:pt x="7200" y="10080"/>
                    <a:pt x="10400" y="100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81" name="Shape 8981"/>
            <p:cNvSpPr/>
            <p:nvPr/>
          </p:nvSpPr>
          <p:spPr>
            <a:xfrm>
              <a:off x="920176" y="1199621"/>
              <a:ext cx="112478" cy="92525"/>
            </a:xfrm>
            <a:custGeom>
              <a:avLst/>
              <a:gdLst/>
              <a:ahLst/>
              <a:cxnLst>
                <a:cxn ang="0">
                  <a:pos x="wd2" y="hd2"/>
                </a:cxn>
                <a:cxn ang="5400000">
                  <a:pos x="wd2" y="hd2"/>
                </a:cxn>
                <a:cxn ang="10800000">
                  <a:pos x="wd2" y="hd2"/>
                </a:cxn>
                <a:cxn ang="16200000">
                  <a:pos x="wd2" y="hd2"/>
                </a:cxn>
              </a:cxnLst>
              <a:rect l="0" t="0" r="r" b="b"/>
              <a:pathLst>
                <a:path w="21551" h="21600" fill="norm" stroke="1" extrusionOk="0">
                  <a:moveTo>
                    <a:pt x="146" y="8070"/>
                  </a:moveTo>
                  <a:cubicBezTo>
                    <a:pt x="-49" y="8545"/>
                    <a:pt x="-49" y="9020"/>
                    <a:pt x="146" y="9020"/>
                  </a:cubicBezTo>
                  <a:cubicBezTo>
                    <a:pt x="729" y="9969"/>
                    <a:pt x="924" y="10919"/>
                    <a:pt x="1119" y="11868"/>
                  </a:cubicBezTo>
                  <a:cubicBezTo>
                    <a:pt x="1119" y="12343"/>
                    <a:pt x="1119" y="12580"/>
                    <a:pt x="1313" y="13055"/>
                  </a:cubicBezTo>
                  <a:cubicBezTo>
                    <a:pt x="1508" y="13055"/>
                    <a:pt x="1702" y="13292"/>
                    <a:pt x="1897" y="13530"/>
                  </a:cubicBezTo>
                  <a:cubicBezTo>
                    <a:pt x="2481" y="14004"/>
                    <a:pt x="3259" y="14479"/>
                    <a:pt x="3259" y="15903"/>
                  </a:cubicBezTo>
                  <a:cubicBezTo>
                    <a:pt x="3259" y="17327"/>
                    <a:pt x="4232" y="18989"/>
                    <a:pt x="4621" y="18989"/>
                  </a:cubicBezTo>
                  <a:cubicBezTo>
                    <a:pt x="4621" y="18989"/>
                    <a:pt x="4621" y="18989"/>
                    <a:pt x="4816" y="18989"/>
                  </a:cubicBezTo>
                  <a:cubicBezTo>
                    <a:pt x="5010" y="18752"/>
                    <a:pt x="5205" y="18752"/>
                    <a:pt x="5594" y="18752"/>
                  </a:cubicBezTo>
                  <a:cubicBezTo>
                    <a:pt x="6373" y="18752"/>
                    <a:pt x="6956" y="19701"/>
                    <a:pt x="6956" y="20176"/>
                  </a:cubicBezTo>
                  <a:cubicBezTo>
                    <a:pt x="7151" y="20176"/>
                    <a:pt x="7151" y="20176"/>
                    <a:pt x="7151" y="20176"/>
                  </a:cubicBezTo>
                  <a:cubicBezTo>
                    <a:pt x="7346" y="20176"/>
                    <a:pt x="7929" y="19938"/>
                    <a:pt x="8319" y="19938"/>
                  </a:cubicBezTo>
                  <a:cubicBezTo>
                    <a:pt x="8902" y="19701"/>
                    <a:pt x="9292" y="19464"/>
                    <a:pt x="9681" y="19701"/>
                  </a:cubicBezTo>
                  <a:cubicBezTo>
                    <a:pt x="11237" y="19938"/>
                    <a:pt x="12600" y="20413"/>
                    <a:pt x="12794" y="21600"/>
                  </a:cubicBezTo>
                  <a:cubicBezTo>
                    <a:pt x="12794" y="21600"/>
                    <a:pt x="12794" y="21600"/>
                    <a:pt x="12794" y="21600"/>
                  </a:cubicBezTo>
                  <a:cubicBezTo>
                    <a:pt x="12794" y="21600"/>
                    <a:pt x="12794" y="21600"/>
                    <a:pt x="12989" y="21600"/>
                  </a:cubicBezTo>
                  <a:cubicBezTo>
                    <a:pt x="13378" y="21600"/>
                    <a:pt x="14156" y="21125"/>
                    <a:pt x="14935" y="20888"/>
                  </a:cubicBezTo>
                  <a:cubicBezTo>
                    <a:pt x="15129" y="20651"/>
                    <a:pt x="15324" y="20651"/>
                    <a:pt x="15519" y="20651"/>
                  </a:cubicBezTo>
                  <a:cubicBezTo>
                    <a:pt x="15908" y="20413"/>
                    <a:pt x="15908" y="18989"/>
                    <a:pt x="16102" y="18040"/>
                  </a:cubicBezTo>
                  <a:cubicBezTo>
                    <a:pt x="16297" y="16615"/>
                    <a:pt x="16297" y="15191"/>
                    <a:pt x="17075" y="14716"/>
                  </a:cubicBezTo>
                  <a:cubicBezTo>
                    <a:pt x="18243" y="13767"/>
                    <a:pt x="18243" y="12343"/>
                    <a:pt x="18243" y="10919"/>
                  </a:cubicBezTo>
                  <a:cubicBezTo>
                    <a:pt x="18048" y="9495"/>
                    <a:pt x="19605" y="9020"/>
                    <a:pt x="20578" y="8782"/>
                  </a:cubicBezTo>
                  <a:cubicBezTo>
                    <a:pt x="20967" y="8545"/>
                    <a:pt x="21551" y="8545"/>
                    <a:pt x="21551" y="8308"/>
                  </a:cubicBezTo>
                  <a:cubicBezTo>
                    <a:pt x="21551" y="8070"/>
                    <a:pt x="21162" y="7358"/>
                    <a:pt x="20189" y="6884"/>
                  </a:cubicBezTo>
                  <a:cubicBezTo>
                    <a:pt x="19605" y="6646"/>
                    <a:pt x="19605" y="5934"/>
                    <a:pt x="19605" y="5459"/>
                  </a:cubicBezTo>
                  <a:cubicBezTo>
                    <a:pt x="19605" y="4985"/>
                    <a:pt x="19605" y="4985"/>
                    <a:pt x="19410" y="4747"/>
                  </a:cubicBezTo>
                  <a:cubicBezTo>
                    <a:pt x="19216" y="4510"/>
                    <a:pt x="18048" y="3086"/>
                    <a:pt x="18243" y="2136"/>
                  </a:cubicBezTo>
                  <a:cubicBezTo>
                    <a:pt x="18243" y="1899"/>
                    <a:pt x="18437" y="1662"/>
                    <a:pt x="18827" y="1662"/>
                  </a:cubicBezTo>
                  <a:cubicBezTo>
                    <a:pt x="18827" y="1424"/>
                    <a:pt x="18827" y="1424"/>
                    <a:pt x="18827" y="1424"/>
                  </a:cubicBezTo>
                  <a:cubicBezTo>
                    <a:pt x="18632" y="949"/>
                    <a:pt x="18437" y="475"/>
                    <a:pt x="18632" y="0"/>
                  </a:cubicBezTo>
                  <a:cubicBezTo>
                    <a:pt x="18632" y="0"/>
                    <a:pt x="18632" y="0"/>
                    <a:pt x="18437" y="0"/>
                  </a:cubicBezTo>
                  <a:cubicBezTo>
                    <a:pt x="18437" y="0"/>
                    <a:pt x="18437" y="0"/>
                    <a:pt x="18437" y="0"/>
                  </a:cubicBezTo>
                  <a:cubicBezTo>
                    <a:pt x="18437" y="0"/>
                    <a:pt x="18437" y="0"/>
                    <a:pt x="18437" y="0"/>
                  </a:cubicBezTo>
                  <a:cubicBezTo>
                    <a:pt x="18243" y="0"/>
                    <a:pt x="18048" y="0"/>
                    <a:pt x="18048" y="0"/>
                  </a:cubicBezTo>
                  <a:cubicBezTo>
                    <a:pt x="17854" y="0"/>
                    <a:pt x="17659" y="0"/>
                    <a:pt x="17465" y="0"/>
                  </a:cubicBezTo>
                  <a:cubicBezTo>
                    <a:pt x="17075" y="0"/>
                    <a:pt x="15908" y="0"/>
                    <a:pt x="15519" y="475"/>
                  </a:cubicBezTo>
                  <a:cubicBezTo>
                    <a:pt x="15519" y="712"/>
                    <a:pt x="15324" y="712"/>
                    <a:pt x="15324" y="1187"/>
                  </a:cubicBezTo>
                  <a:cubicBezTo>
                    <a:pt x="15519" y="2374"/>
                    <a:pt x="15129" y="2848"/>
                    <a:pt x="14740" y="3086"/>
                  </a:cubicBezTo>
                  <a:cubicBezTo>
                    <a:pt x="14546" y="3086"/>
                    <a:pt x="14546" y="3086"/>
                    <a:pt x="14351" y="3323"/>
                  </a:cubicBezTo>
                  <a:cubicBezTo>
                    <a:pt x="14351" y="3323"/>
                    <a:pt x="14156" y="3323"/>
                    <a:pt x="14156" y="3323"/>
                  </a:cubicBezTo>
                  <a:cubicBezTo>
                    <a:pt x="14156" y="4273"/>
                    <a:pt x="13962" y="4510"/>
                    <a:pt x="13767" y="4985"/>
                  </a:cubicBezTo>
                  <a:cubicBezTo>
                    <a:pt x="13573" y="5222"/>
                    <a:pt x="13378" y="5459"/>
                    <a:pt x="13378" y="5934"/>
                  </a:cubicBezTo>
                  <a:cubicBezTo>
                    <a:pt x="13573" y="6409"/>
                    <a:pt x="13378" y="6884"/>
                    <a:pt x="13378" y="7121"/>
                  </a:cubicBezTo>
                  <a:cubicBezTo>
                    <a:pt x="13183" y="7358"/>
                    <a:pt x="12794" y="7596"/>
                    <a:pt x="12405" y="7596"/>
                  </a:cubicBezTo>
                  <a:cubicBezTo>
                    <a:pt x="12210" y="7596"/>
                    <a:pt x="11821" y="7833"/>
                    <a:pt x="11627" y="7833"/>
                  </a:cubicBezTo>
                  <a:cubicBezTo>
                    <a:pt x="11432" y="8070"/>
                    <a:pt x="11432" y="8070"/>
                    <a:pt x="11237" y="8070"/>
                  </a:cubicBezTo>
                  <a:cubicBezTo>
                    <a:pt x="10459" y="8545"/>
                    <a:pt x="10070" y="8308"/>
                    <a:pt x="9681" y="8070"/>
                  </a:cubicBezTo>
                  <a:cubicBezTo>
                    <a:pt x="9681" y="7833"/>
                    <a:pt x="9486" y="7596"/>
                    <a:pt x="9097" y="7596"/>
                  </a:cubicBezTo>
                  <a:cubicBezTo>
                    <a:pt x="8319" y="7596"/>
                    <a:pt x="8124" y="7833"/>
                    <a:pt x="7735" y="8308"/>
                  </a:cubicBezTo>
                  <a:cubicBezTo>
                    <a:pt x="7540" y="8308"/>
                    <a:pt x="7346" y="8545"/>
                    <a:pt x="6956" y="8782"/>
                  </a:cubicBezTo>
                  <a:cubicBezTo>
                    <a:pt x="6762" y="8782"/>
                    <a:pt x="6373" y="8782"/>
                    <a:pt x="5983" y="8782"/>
                  </a:cubicBezTo>
                  <a:cubicBezTo>
                    <a:pt x="5789" y="8782"/>
                    <a:pt x="5594" y="8782"/>
                    <a:pt x="5400" y="8782"/>
                  </a:cubicBezTo>
                  <a:cubicBezTo>
                    <a:pt x="5205" y="8782"/>
                    <a:pt x="5205" y="8782"/>
                    <a:pt x="5010" y="8782"/>
                  </a:cubicBezTo>
                  <a:cubicBezTo>
                    <a:pt x="4427" y="8782"/>
                    <a:pt x="4232" y="9020"/>
                    <a:pt x="4232" y="9020"/>
                  </a:cubicBezTo>
                  <a:cubicBezTo>
                    <a:pt x="4037" y="9020"/>
                    <a:pt x="3843" y="9257"/>
                    <a:pt x="3843" y="9257"/>
                  </a:cubicBezTo>
                  <a:cubicBezTo>
                    <a:pt x="3454" y="9257"/>
                    <a:pt x="3065" y="8782"/>
                    <a:pt x="2675" y="8545"/>
                  </a:cubicBezTo>
                  <a:cubicBezTo>
                    <a:pt x="2481" y="8308"/>
                    <a:pt x="2286" y="8070"/>
                    <a:pt x="2092" y="8070"/>
                  </a:cubicBezTo>
                  <a:cubicBezTo>
                    <a:pt x="2092" y="8070"/>
                    <a:pt x="2092" y="8070"/>
                    <a:pt x="2092" y="8070"/>
                  </a:cubicBezTo>
                  <a:cubicBezTo>
                    <a:pt x="2092" y="8070"/>
                    <a:pt x="2092" y="8070"/>
                    <a:pt x="2092" y="7833"/>
                  </a:cubicBezTo>
                  <a:cubicBezTo>
                    <a:pt x="1897" y="7833"/>
                    <a:pt x="1897" y="7833"/>
                    <a:pt x="1897" y="7833"/>
                  </a:cubicBezTo>
                  <a:cubicBezTo>
                    <a:pt x="1897" y="7833"/>
                    <a:pt x="1897" y="7833"/>
                    <a:pt x="1897" y="7833"/>
                  </a:cubicBezTo>
                  <a:cubicBezTo>
                    <a:pt x="1897" y="7833"/>
                    <a:pt x="1897" y="7833"/>
                    <a:pt x="1897" y="7833"/>
                  </a:cubicBezTo>
                  <a:cubicBezTo>
                    <a:pt x="1702" y="7833"/>
                    <a:pt x="1702" y="7833"/>
                    <a:pt x="1702" y="7833"/>
                  </a:cubicBezTo>
                  <a:cubicBezTo>
                    <a:pt x="1702" y="7596"/>
                    <a:pt x="1702" y="7596"/>
                    <a:pt x="1702" y="7596"/>
                  </a:cubicBezTo>
                  <a:cubicBezTo>
                    <a:pt x="1702" y="7596"/>
                    <a:pt x="1702" y="7596"/>
                    <a:pt x="1702" y="7596"/>
                  </a:cubicBezTo>
                  <a:cubicBezTo>
                    <a:pt x="1508" y="7596"/>
                    <a:pt x="1508" y="7358"/>
                    <a:pt x="1508" y="7358"/>
                  </a:cubicBezTo>
                  <a:cubicBezTo>
                    <a:pt x="1508" y="7358"/>
                    <a:pt x="1508" y="7358"/>
                    <a:pt x="1508" y="7358"/>
                  </a:cubicBezTo>
                  <a:cubicBezTo>
                    <a:pt x="1508" y="7121"/>
                    <a:pt x="1508" y="7121"/>
                    <a:pt x="1508" y="7121"/>
                  </a:cubicBezTo>
                  <a:cubicBezTo>
                    <a:pt x="1508" y="7121"/>
                    <a:pt x="1313" y="7121"/>
                    <a:pt x="1313" y="6884"/>
                  </a:cubicBezTo>
                  <a:cubicBezTo>
                    <a:pt x="1313" y="6884"/>
                    <a:pt x="1313" y="6884"/>
                    <a:pt x="1313" y="6646"/>
                  </a:cubicBezTo>
                  <a:cubicBezTo>
                    <a:pt x="1313" y="6646"/>
                    <a:pt x="1313" y="6646"/>
                    <a:pt x="1313" y="6646"/>
                  </a:cubicBezTo>
                  <a:cubicBezTo>
                    <a:pt x="1313" y="6409"/>
                    <a:pt x="1313" y="6409"/>
                    <a:pt x="1313" y="6409"/>
                  </a:cubicBezTo>
                  <a:cubicBezTo>
                    <a:pt x="1313" y="6409"/>
                    <a:pt x="1119" y="6171"/>
                    <a:pt x="1119" y="6171"/>
                  </a:cubicBezTo>
                  <a:cubicBezTo>
                    <a:pt x="924" y="6409"/>
                    <a:pt x="340" y="7121"/>
                    <a:pt x="146" y="807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82" name="Shape 8982"/>
            <p:cNvSpPr/>
            <p:nvPr/>
          </p:nvSpPr>
          <p:spPr>
            <a:xfrm>
              <a:off x="884827" y="1317669"/>
              <a:ext cx="110604" cy="2765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628" y="20829"/>
                  </a:moveTo>
                  <a:cubicBezTo>
                    <a:pt x="18826" y="20829"/>
                    <a:pt x="18826" y="20829"/>
                    <a:pt x="18826" y="20829"/>
                  </a:cubicBezTo>
                  <a:cubicBezTo>
                    <a:pt x="19024" y="20057"/>
                    <a:pt x="19222" y="19286"/>
                    <a:pt x="19420" y="19286"/>
                  </a:cubicBezTo>
                  <a:cubicBezTo>
                    <a:pt x="19618" y="19286"/>
                    <a:pt x="20015" y="20057"/>
                    <a:pt x="20213" y="20829"/>
                  </a:cubicBezTo>
                  <a:cubicBezTo>
                    <a:pt x="20411" y="20829"/>
                    <a:pt x="20609" y="21600"/>
                    <a:pt x="21006" y="21600"/>
                  </a:cubicBezTo>
                  <a:cubicBezTo>
                    <a:pt x="21204" y="21600"/>
                    <a:pt x="21402" y="21600"/>
                    <a:pt x="21600" y="20829"/>
                  </a:cubicBezTo>
                  <a:cubicBezTo>
                    <a:pt x="21402" y="20829"/>
                    <a:pt x="21006" y="20829"/>
                    <a:pt x="21006" y="20057"/>
                  </a:cubicBezTo>
                  <a:cubicBezTo>
                    <a:pt x="20015" y="20057"/>
                    <a:pt x="19222" y="19286"/>
                    <a:pt x="19222" y="16971"/>
                  </a:cubicBezTo>
                  <a:cubicBezTo>
                    <a:pt x="19222" y="16971"/>
                    <a:pt x="19024" y="16971"/>
                    <a:pt x="18429" y="16971"/>
                  </a:cubicBezTo>
                  <a:cubicBezTo>
                    <a:pt x="18231" y="16971"/>
                    <a:pt x="18033" y="16971"/>
                    <a:pt x="17835" y="16971"/>
                  </a:cubicBezTo>
                  <a:cubicBezTo>
                    <a:pt x="17637" y="16971"/>
                    <a:pt x="17439" y="16971"/>
                    <a:pt x="17240" y="16971"/>
                  </a:cubicBezTo>
                  <a:cubicBezTo>
                    <a:pt x="16646" y="16971"/>
                    <a:pt x="16051" y="16971"/>
                    <a:pt x="15457" y="15429"/>
                  </a:cubicBezTo>
                  <a:cubicBezTo>
                    <a:pt x="15061" y="15429"/>
                    <a:pt x="14862" y="13886"/>
                    <a:pt x="14862" y="13114"/>
                  </a:cubicBezTo>
                  <a:cubicBezTo>
                    <a:pt x="14862" y="10800"/>
                    <a:pt x="15655" y="10029"/>
                    <a:pt x="16646" y="9257"/>
                  </a:cubicBezTo>
                  <a:cubicBezTo>
                    <a:pt x="16844" y="8486"/>
                    <a:pt x="16844" y="8486"/>
                    <a:pt x="17042" y="8486"/>
                  </a:cubicBezTo>
                  <a:cubicBezTo>
                    <a:pt x="16646" y="8486"/>
                    <a:pt x="16051" y="9257"/>
                    <a:pt x="15457" y="9257"/>
                  </a:cubicBezTo>
                  <a:cubicBezTo>
                    <a:pt x="15061" y="10029"/>
                    <a:pt x="14664" y="10029"/>
                    <a:pt x="14466" y="10029"/>
                  </a:cubicBezTo>
                  <a:cubicBezTo>
                    <a:pt x="13475" y="10029"/>
                    <a:pt x="12484" y="8486"/>
                    <a:pt x="11692" y="7714"/>
                  </a:cubicBezTo>
                  <a:cubicBezTo>
                    <a:pt x="11494" y="7714"/>
                    <a:pt x="11295" y="6943"/>
                    <a:pt x="11097" y="6943"/>
                  </a:cubicBezTo>
                  <a:cubicBezTo>
                    <a:pt x="10899" y="7714"/>
                    <a:pt x="10701" y="9257"/>
                    <a:pt x="10106" y="9257"/>
                  </a:cubicBezTo>
                  <a:cubicBezTo>
                    <a:pt x="8917" y="9257"/>
                    <a:pt x="6341" y="5400"/>
                    <a:pt x="5747" y="3086"/>
                  </a:cubicBezTo>
                  <a:cubicBezTo>
                    <a:pt x="5152" y="1543"/>
                    <a:pt x="3765" y="0"/>
                    <a:pt x="2378" y="0"/>
                  </a:cubicBezTo>
                  <a:cubicBezTo>
                    <a:pt x="1585" y="0"/>
                    <a:pt x="1189" y="771"/>
                    <a:pt x="991" y="1543"/>
                  </a:cubicBezTo>
                  <a:cubicBezTo>
                    <a:pt x="594" y="4629"/>
                    <a:pt x="198" y="4629"/>
                    <a:pt x="0" y="5400"/>
                  </a:cubicBezTo>
                  <a:cubicBezTo>
                    <a:pt x="0" y="5400"/>
                    <a:pt x="0" y="5400"/>
                    <a:pt x="0" y="5400"/>
                  </a:cubicBezTo>
                  <a:cubicBezTo>
                    <a:pt x="0" y="6171"/>
                    <a:pt x="0" y="6171"/>
                    <a:pt x="198" y="6171"/>
                  </a:cubicBezTo>
                  <a:cubicBezTo>
                    <a:pt x="396" y="6171"/>
                    <a:pt x="594" y="6171"/>
                    <a:pt x="594" y="6171"/>
                  </a:cubicBezTo>
                  <a:cubicBezTo>
                    <a:pt x="793" y="6171"/>
                    <a:pt x="991" y="6171"/>
                    <a:pt x="1189" y="6171"/>
                  </a:cubicBezTo>
                  <a:cubicBezTo>
                    <a:pt x="1783" y="6171"/>
                    <a:pt x="1982" y="7714"/>
                    <a:pt x="2180" y="8486"/>
                  </a:cubicBezTo>
                  <a:cubicBezTo>
                    <a:pt x="2180" y="10029"/>
                    <a:pt x="2378" y="10800"/>
                    <a:pt x="2576" y="10800"/>
                  </a:cubicBezTo>
                  <a:cubicBezTo>
                    <a:pt x="2774" y="10800"/>
                    <a:pt x="2972" y="10800"/>
                    <a:pt x="3369" y="11571"/>
                  </a:cubicBezTo>
                  <a:cubicBezTo>
                    <a:pt x="4161" y="12343"/>
                    <a:pt x="5152" y="13114"/>
                    <a:pt x="5747" y="13114"/>
                  </a:cubicBezTo>
                  <a:cubicBezTo>
                    <a:pt x="5945" y="13114"/>
                    <a:pt x="6143" y="13114"/>
                    <a:pt x="6143" y="13114"/>
                  </a:cubicBezTo>
                  <a:cubicBezTo>
                    <a:pt x="6143" y="11571"/>
                    <a:pt x="6539" y="10800"/>
                    <a:pt x="7134" y="10800"/>
                  </a:cubicBezTo>
                  <a:cubicBezTo>
                    <a:pt x="8125" y="10800"/>
                    <a:pt x="9908" y="13114"/>
                    <a:pt x="10899" y="16200"/>
                  </a:cubicBezTo>
                  <a:cubicBezTo>
                    <a:pt x="12088" y="20057"/>
                    <a:pt x="14862" y="20829"/>
                    <a:pt x="16051" y="20057"/>
                  </a:cubicBezTo>
                  <a:cubicBezTo>
                    <a:pt x="16646" y="19286"/>
                    <a:pt x="17439" y="20057"/>
                    <a:pt x="17835" y="20829"/>
                  </a:cubicBezTo>
                  <a:cubicBezTo>
                    <a:pt x="18231" y="20829"/>
                    <a:pt x="18429" y="20829"/>
                    <a:pt x="18628" y="208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8282">
                                            <p:bg/>
                                          </p:spTgt>
                                        </p:tgtEl>
                                        <p:attrNameLst>
                                          <p:attrName>style.visibility</p:attrName>
                                        </p:attrNameLst>
                                      </p:cBhvr>
                                      <p:to>
                                        <p:strVal val="visible"/>
                                      </p:to>
                                    </p:set>
                                    <p:animEffect filter="wipe(left)" transition="in">
                                      <p:cBhvr>
                                        <p:cTn id="7" dur="500"/>
                                        <p:tgtEl>
                                          <p:spTgt spid="828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8282">
                                            <p:txEl>
                                              <p:pRg st="0" end="0"/>
                                            </p:txEl>
                                          </p:spTgt>
                                        </p:tgtEl>
                                        <p:attrNameLst>
                                          <p:attrName>style.visibility</p:attrName>
                                        </p:attrNameLst>
                                      </p:cBhvr>
                                      <p:to>
                                        <p:strVal val="visible"/>
                                      </p:to>
                                    </p:set>
                                    <p:animEffect filter="wipe(left)" transition="in">
                                      <p:cBhvr>
                                        <p:cTn id="10" dur="500"/>
                                        <p:tgtEl>
                                          <p:spTgt spid="828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8283">
                                            <p:bg/>
                                          </p:spTgt>
                                        </p:tgtEl>
                                        <p:attrNameLst>
                                          <p:attrName>style.visibility</p:attrName>
                                        </p:attrNameLst>
                                      </p:cBhvr>
                                      <p:to>
                                        <p:strVal val="visible"/>
                                      </p:to>
                                    </p:set>
                                    <p:animEffect filter="dissolve" transition="in">
                                      <p:cBhvr>
                                        <p:cTn id="15" dur="500"/>
                                        <p:tgtEl>
                                          <p:spTgt spid="828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8283">
                                            <p:txEl>
                                              <p:pRg st="0" end="0"/>
                                            </p:txEl>
                                          </p:spTgt>
                                        </p:tgtEl>
                                        <p:attrNameLst>
                                          <p:attrName>style.visibility</p:attrName>
                                        </p:attrNameLst>
                                      </p:cBhvr>
                                      <p:to>
                                        <p:strVal val="visible"/>
                                      </p:to>
                                    </p:set>
                                    <p:animEffect filter="dissolve" transition="in">
                                      <p:cBhvr>
                                        <p:cTn id="18" dur="500"/>
                                        <p:tgtEl>
                                          <p:spTgt spid="828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8376"/>
                                        </p:tgtEl>
                                        <p:attrNameLst>
                                          <p:attrName>style.visibility</p:attrName>
                                        </p:attrNameLst>
                                      </p:cBhvr>
                                      <p:to>
                                        <p:strVal val="visible"/>
                                      </p:to>
                                    </p:set>
                                    <p:animEffect filter="wipe(down)" transition="in">
                                      <p:cBhvr>
                                        <p:cTn id="23" dur="500"/>
                                        <p:tgtEl>
                                          <p:spTgt spid="8376"/>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8383"/>
                                        </p:tgtEl>
                                        <p:attrNameLst>
                                          <p:attrName>style.visibility</p:attrName>
                                        </p:attrNameLst>
                                      </p:cBhvr>
                                      <p:to>
                                        <p:strVal val="visible"/>
                                      </p:to>
                                    </p:set>
                                    <p:animEffect filter="wipe(left)" transition="in">
                                      <p:cBhvr>
                                        <p:cTn id="28" dur="500"/>
                                        <p:tgtEl>
                                          <p:spTgt spid="8383"/>
                                        </p:tgtEl>
                                      </p:cBhvr>
                                    </p:animEffect>
                                  </p:childTnLst>
                                </p:cTn>
                              </p:par>
                            </p:childTnLst>
                          </p:cTn>
                        </p:par>
                        <p:par>
                          <p:cTn id="29" fill="hold">
                            <p:stCondLst>
                              <p:cond delay="500"/>
                            </p:stCondLst>
                            <p:childTnLst>
                              <p:par>
                                <p:cTn id="30" presetClass="entr" nodeType="afterEffect" presetSubtype="8" presetID="22" grpId="5" fill="hold">
                                  <p:stCondLst>
                                    <p:cond delay="0"/>
                                  </p:stCondLst>
                                  <p:iterate type="el" backwards="0">
                                    <p:tmAbs val="0"/>
                                  </p:iterate>
                                  <p:childTnLst>
                                    <p:set>
                                      <p:cBhvr>
                                        <p:cTn id="31" fill="hold"/>
                                        <p:tgtEl>
                                          <p:spTgt spid="8382"/>
                                        </p:tgtEl>
                                        <p:attrNameLst>
                                          <p:attrName>style.visibility</p:attrName>
                                        </p:attrNameLst>
                                      </p:cBhvr>
                                      <p:to>
                                        <p:strVal val="visible"/>
                                      </p:to>
                                    </p:set>
                                    <p:animEffect filter="wipe(left)" transition="in">
                                      <p:cBhvr>
                                        <p:cTn id="32" dur="500"/>
                                        <p:tgtEl>
                                          <p:spTgt spid="8382"/>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8380"/>
                                        </p:tgtEl>
                                        <p:attrNameLst>
                                          <p:attrName>style.visibility</p:attrName>
                                        </p:attrNameLst>
                                      </p:cBhvr>
                                      <p:to>
                                        <p:strVal val="visible"/>
                                      </p:to>
                                    </p:set>
                                    <p:animEffect filter="dissolve" transition="in">
                                      <p:cBhvr>
                                        <p:cTn id="37" dur="500"/>
                                        <p:tgtEl>
                                          <p:spTgt spid="8380"/>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8" presetID="22" grpId="7" fill="hold">
                                  <p:stCondLst>
                                    <p:cond delay="0"/>
                                  </p:stCondLst>
                                  <p:iterate type="el" backwards="0">
                                    <p:tmAbs val="0"/>
                                  </p:iterate>
                                  <p:childTnLst>
                                    <p:set>
                                      <p:cBhvr>
                                        <p:cTn id="41" fill="hold"/>
                                        <p:tgtEl>
                                          <p:spTgt spid="8377"/>
                                        </p:tgtEl>
                                        <p:attrNameLst>
                                          <p:attrName>style.visibility</p:attrName>
                                        </p:attrNameLst>
                                      </p:cBhvr>
                                      <p:to>
                                        <p:strVal val="visible"/>
                                      </p:to>
                                    </p:set>
                                    <p:animEffect filter="wipe(left)" transition="in">
                                      <p:cBhvr>
                                        <p:cTn id="42" dur="500"/>
                                        <p:tgtEl>
                                          <p:spTgt spid="8377"/>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8" fill="hold">
                                  <p:stCondLst>
                                    <p:cond delay="0"/>
                                  </p:stCondLst>
                                  <p:iterate type="el" backwards="0">
                                    <p:tmAbs val="0"/>
                                  </p:iterate>
                                  <p:childTnLst>
                                    <p:set>
                                      <p:cBhvr>
                                        <p:cTn id="46" fill="hold"/>
                                        <p:tgtEl>
                                          <p:spTgt spid="8386"/>
                                        </p:tgtEl>
                                        <p:attrNameLst>
                                          <p:attrName>style.visibility</p:attrName>
                                        </p:attrNameLst>
                                      </p:cBhvr>
                                      <p:to>
                                        <p:strVal val="visible"/>
                                      </p:to>
                                    </p:set>
                                    <p:animEffect filter="dissolve" transition="in">
                                      <p:cBhvr>
                                        <p:cTn id="47" dur="500"/>
                                        <p:tgtEl>
                                          <p:spTgt spid="8386"/>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8" presetID="22" grpId="9" fill="hold">
                                  <p:stCondLst>
                                    <p:cond delay="0"/>
                                  </p:stCondLst>
                                  <p:iterate type="el" backwards="0">
                                    <p:tmAbs val="0"/>
                                  </p:iterate>
                                  <p:childTnLst>
                                    <p:set>
                                      <p:cBhvr>
                                        <p:cTn id="51" fill="hold"/>
                                        <p:tgtEl>
                                          <p:spTgt spid="8381"/>
                                        </p:tgtEl>
                                        <p:attrNameLst>
                                          <p:attrName>style.visibility</p:attrName>
                                        </p:attrNameLst>
                                      </p:cBhvr>
                                      <p:to>
                                        <p:strVal val="visible"/>
                                      </p:to>
                                    </p:set>
                                    <p:animEffect filter="wipe(left)" transition="in">
                                      <p:cBhvr>
                                        <p:cTn id="52" dur="500"/>
                                        <p:tgtEl>
                                          <p:spTgt spid="8381"/>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Subtype="4" presetID="22" grpId="10" fill="hold">
                                  <p:stCondLst>
                                    <p:cond delay="0"/>
                                  </p:stCondLst>
                                  <p:iterate type="el" backwards="0">
                                    <p:tmAbs val="0"/>
                                  </p:iterate>
                                  <p:childTnLst>
                                    <p:set>
                                      <p:cBhvr>
                                        <p:cTn id="56" fill="hold"/>
                                        <p:tgtEl>
                                          <p:spTgt spid="8983"/>
                                        </p:tgtEl>
                                        <p:attrNameLst>
                                          <p:attrName>style.visibility</p:attrName>
                                        </p:attrNameLst>
                                      </p:cBhvr>
                                      <p:to>
                                        <p:strVal val="visible"/>
                                      </p:to>
                                    </p:set>
                                    <p:animEffect filter="wipe(down)" transition="in">
                                      <p:cBhvr>
                                        <p:cTn id="57" dur="500"/>
                                        <p:tgtEl>
                                          <p:spTgt spid="8983"/>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Subtype="8" presetID="22" grpId="11" fill="hold">
                                  <p:stCondLst>
                                    <p:cond delay="0"/>
                                  </p:stCondLst>
                                  <p:iterate type="el" backwards="0">
                                    <p:tmAbs val="0"/>
                                  </p:iterate>
                                  <p:childTnLst>
                                    <p:set>
                                      <p:cBhvr>
                                        <p:cTn id="61" fill="hold"/>
                                        <p:tgtEl>
                                          <p:spTgt spid="8402"/>
                                        </p:tgtEl>
                                        <p:attrNameLst>
                                          <p:attrName>style.visibility</p:attrName>
                                        </p:attrNameLst>
                                      </p:cBhvr>
                                      <p:to>
                                        <p:strVal val="visible"/>
                                      </p:to>
                                    </p:set>
                                    <p:animEffect filter="wipe(left)" transition="in">
                                      <p:cBhvr>
                                        <p:cTn id="62" dur="500"/>
                                        <p:tgtEl>
                                          <p:spTgt spid="8402"/>
                                        </p:tgtEl>
                                      </p:cBhvr>
                                    </p:animEffect>
                                  </p:childTnLst>
                                </p:cTn>
                              </p:par>
                            </p:childTnLst>
                          </p:cTn>
                        </p:par>
                        <p:par>
                          <p:cTn id="63" fill="hold">
                            <p:stCondLst>
                              <p:cond delay="500"/>
                            </p:stCondLst>
                            <p:childTnLst>
                              <p:par>
                                <p:cTn id="64" presetClass="entr" nodeType="afterEffect" presetSubtype="8" presetID="22" grpId="12" fill="hold">
                                  <p:stCondLst>
                                    <p:cond delay="0"/>
                                  </p:stCondLst>
                                  <p:iterate type="el" backwards="0">
                                    <p:tmAbs val="0"/>
                                  </p:iterate>
                                  <p:childTnLst>
                                    <p:set>
                                      <p:cBhvr>
                                        <p:cTn id="65" fill="hold"/>
                                        <p:tgtEl>
                                          <p:spTgt spid="8403"/>
                                        </p:tgtEl>
                                        <p:attrNameLst>
                                          <p:attrName>style.visibility</p:attrName>
                                        </p:attrNameLst>
                                      </p:cBhvr>
                                      <p:to>
                                        <p:strVal val="visible"/>
                                      </p:to>
                                    </p:set>
                                    <p:animEffect filter="wipe(left)" transition="in">
                                      <p:cBhvr>
                                        <p:cTn id="66" dur="500"/>
                                        <p:tgtEl>
                                          <p:spTgt spid="8403"/>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8400"/>
                                        </p:tgtEl>
                                        <p:attrNameLst>
                                          <p:attrName>style.visibility</p:attrName>
                                        </p:attrNameLst>
                                      </p:cBhvr>
                                      <p:to>
                                        <p:strVal val="visible"/>
                                      </p:to>
                                    </p:set>
                                    <p:animEffect filter="dissolve" transition="in">
                                      <p:cBhvr>
                                        <p:cTn id="71" dur="500"/>
                                        <p:tgtEl>
                                          <p:spTgt spid="8400"/>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Subtype="8" presetID="22" grpId="14" fill="hold">
                                  <p:stCondLst>
                                    <p:cond delay="0"/>
                                  </p:stCondLst>
                                  <p:iterate type="el" backwards="0">
                                    <p:tmAbs val="0"/>
                                  </p:iterate>
                                  <p:childTnLst>
                                    <p:set>
                                      <p:cBhvr>
                                        <p:cTn id="75" fill="hold"/>
                                        <p:tgtEl>
                                          <p:spTgt spid="8397"/>
                                        </p:tgtEl>
                                        <p:attrNameLst>
                                          <p:attrName>style.visibility</p:attrName>
                                        </p:attrNameLst>
                                      </p:cBhvr>
                                      <p:to>
                                        <p:strVal val="visible"/>
                                      </p:to>
                                    </p:set>
                                    <p:animEffect filter="wipe(left)" transition="in">
                                      <p:cBhvr>
                                        <p:cTn id="76" dur="500"/>
                                        <p:tgtEl>
                                          <p:spTgt spid="8397"/>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ID="9" grpId="15" fill="hold">
                                  <p:stCondLst>
                                    <p:cond delay="0"/>
                                  </p:stCondLst>
                                  <p:iterate type="el" backwards="0">
                                    <p:tmAbs val="0"/>
                                  </p:iterate>
                                  <p:childTnLst>
                                    <p:set>
                                      <p:cBhvr>
                                        <p:cTn id="80" fill="hold"/>
                                        <p:tgtEl>
                                          <p:spTgt spid="8406"/>
                                        </p:tgtEl>
                                        <p:attrNameLst>
                                          <p:attrName>style.visibility</p:attrName>
                                        </p:attrNameLst>
                                      </p:cBhvr>
                                      <p:to>
                                        <p:strVal val="visible"/>
                                      </p:to>
                                    </p:set>
                                    <p:animEffect filter="dissolve" transition="in">
                                      <p:cBhvr>
                                        <p:cTn id="81" dur="500"/>
                                        <p:tgtEl>
                                          <p:spTgt spid="8406"/>
                                        </p:tgtEl>
                                      </p:cBhvr>
                                    </p:animEffect>
                                  </p:childTnLst>
                                </p:cTn>
                              </p:par>
                            </p:childTnLst>
                          </p:cTn>
                        </p:par>
                      </p:childTnLst>
                    </p:cTn>
                  </p:par>
                  <p:par>
                    <p:cTn id="82" fill="hold">
                      <p:stCondLst>
                        <p:cond delay="indefinite"/>
                      </p:stCondLst>
                      <p:childTnLst>
                        <p:par>
                          <p:cTn id="83" fill="hold">
                            <p:stCondLst>
                              <p:cond delay="0"/>
                            </p:stCondLst>
                            <p:childTnLst>
                              <p:par>
                                <p:cTn id="84" presetClass="entr" nodeType="clickEffect" presetSubtype="8" presetID="22" grpId="16" fill="hold">
                                  <p:stCondLst>
                                    <p:cond delay="0"/>
                                  </p:stCondLst>
                                  <p:iterate type="el" backwards="0">
                                    <p:tmAbs val="0"/>
                                  </p:iterate>
                                  <p:childTnLst>
                                    <p:set>
                                      <p:cBhvr>
                                        <p:cTn id="85" fill="hold"/>
                                        <p:tgtEl>
                                          <p:spTgt spid="8401"/>
                                        </p:tgtEl>
                                        <p:attrNameLst>
                                          <p:attrName>style.visibility</p:attrName>
                                        </p:attrNameLst>
                                      </p:cBhvr>
                                      <p:to>
                                        <p:strVal val="visible"/>
                                      </p:to>
                                    </p:set>
                                    <p:animEffect filter="wipe(left)" transition="in">
                                      <p:cBhvr>
                                        <p:cTn id="86" dur="500"/>
                                        <p:tgtEl>
                                          <p:spTgt spid="8401"/>
                                        </p:tgtEl>
                                      </p:cBhvr>
                                    </p:animEffect>
                                  </p:childTnLst>
                                </p:cTn>
                              </p:par>
                            </p:childTnLst>
                          </p:cTn>
                        </p:par>
                      </p:childTnLst>
                    </p:cTn>
                  </p:par>
                  <p:par>
                    <p:cTn id="87" fill="hold">
                      <p:stCondLst>
                        <p:cond delay="indefinite"/>
                      </p:stCondLst>
                      <p:childTnLst>
                        <p:par>
                          <p:cTn id="88" fill="hold">
                            <p:stCondLst>
                              <p:cond delay="0"/>
                            </p:stCondLst>
                            <p:childTnLst>
                              <p:par>
                                <p:cTn id="89" presetClass="entr" nodeType="clickEffect" presetSubtype="4" presetID="22" grpId="17" fill="hold">
                                  <p:stCondLst>
                                    <p:cond delay="0"/>
                                  </p:stCondLst>
                                  <p:iterate type="el" backwards="0">
                                    <p:tmAbs val="0"/>
                                  </p:iterate>
                                  <p:childTnLst>
                                    <p:set>
                                      <p:cBhvr>
                                        <p:cTn id="90" fill="hold"/>
                                        <p:tgtEl>
                                          <p:spTgt spid="8899"/>
                                        </p:tgtEl>
                                        <p:attrNameLst>
                                          <p:attrName>style.visibility</p:attrName>
                                        </p:attrNameLst>
                                      </p:cBhvr>
                                      <p:to>
                                        <p:strVal val="visible"/>
                                      </p:to>
                                    </p:set>
                                    <p:animEffect filter="wipe(down)" transition="in">
                                      <p:cBhvr>
                                        <p:cTn id="91" dur="500"/>
                                        <p:tgtEl>
                                          <p:spTgt spid="8899"/>
                                        </p:tgtEl>
                                      </p:cBhvr>
                                    </p:animEffect>
                                  </p:childTnLst>
                                </p:cTn>
                              </p:par>
                            </p:childTnLst>
                          </p:cTn>
                        </p:par>
                      </p:childTnLst>
                    </p:cTn>
                  </p:par>
                  <p:par>
                    <p:cTn id="92" fill="hold">
                      <p:stCondLst>
                        <p:cond delay="indefinite"/>
                      </p:stCondLst>
                      <p:childTnLst>
                        <p:par>
                          <p:cTn id="93" fill="hold">
                            <p:stCondLst>
                              <p:cond delay="0"/>
                            </p:stCondLst>
                            <p:childTnLst>
                              <p:par>
                                <p:cTn id="94" presetClass="entr" nodeType="clickEffect" presetSubtype="8" presetID="22" grpId="18" fill="hold">
                                  <p:stCondLst>
                                    <p:cond delay="0"/>
                                  </p:stCondLst>
                                  <p:iterate type="el" backwards="0">
                                    <p:tmAbs val="0"/>
                                  </p:iterate>
                                  <p:childTnLst>
                                    <p:set>
                                      <p:cBhvr>
                                        <p:cTn id="95" fill="hold"/>
                                        <p:tgtEl>
                                          <p:spTgt spid="8393"/>
                                        </p:tgtEl>
                                        <p:attrNameLst>
                                          <p:attrName>style.visibility</p:attrName>
                                        </p:attrNameLst>
                                      </p:cBhvr>
                                      <p:to>
                                        <p:strVal val="visible"/>
                                      </p:to>
                                    </p:set>
                                    <p:animEffect filter="wipe(left)" transition="in">
                                      <p:cBhvr>
                                        <p:cTn id="96" dur="500"/>
                                        <p:tgtEl>
                                          <p:spTgt spid="8393"/>
                                        </p:tgtEl>
                                      </p:cBhvr>
                                    </p:animEffect>
                                  </p:childTnLst>
                                </p:cTn>
                              </p:par>
                            </p:childTnLst>
                          </p:cTn>
                        </p:par>
                        <p:par>
                          <p:cTn id="97" fill="hold">
                            <p:stCondLst>
                              <p:cond delay="500"/>
                            </p:stCondLst>
                            <p:childTnLst>
                              <p:par>
                                <p:cTn id="98" presetClass="entr" nodeType="afterEffect" presetSubtype="8" presetID="22" grpId="19" fill="hold">
                                  <p:stCondLst>
                                    <p:cond delay="0"/>
                                  </p:stCondLst>
                                  <p:iterate type="el" backwards="0">
                                    <p:tmAbs val="0"/>
                                  </p:iterate>
                                  <p:childTnLst>
                                    <p:set>
                                      <p:cBhvr>
                                        <p:cTn id="99" fill="hold"/>
                                        <p:tgtEl>
                                          <p:spTgt spid="8392"/>
                                        </p:tgtEl>
                                        <p:attrNameLst>
                                          <p:attrName>style.visibility</p:attrName>
                                        </p:attrNameLst>
                                      </p:cBhvr>
                                      <p:to>
                                        <p:strVal val="visible"/>
                                      </p:to>
                                    </p:set>
                                    <p:animEffect filter="wipe(left)" transition="in">
                                      <p:cBhvr>
                                        <p:cTn id="100" dur="500"/>
                                        <p:tgtEl>
                                          <p:spTgt spid="8392"/>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0" fill="hold">
                                  <p:stCondLst>
                                    <p:cond delay="0"/>
                                  </p:stCondLst>
                                  <p:iterate type="el" backwards="0">
                                    <p:tmAbs val="0"/>
                                  </p:iterate>
                                  <p:childTnLst>
                                    <p:set>
                                      <p:cBhvr>
                                        <p:cTn id="104" fill="hold"/>
                                        <p:tgtEl>
                                          <p:spTgt spid="8390"/>
                                        </p:tgtEl>
                                        <p:attrNameLst>
                                          <p:attrName>style.visibility</p:attrName>
                                        </p:attrNameLst>
                                      </p:cBhvr>
                                      <p:to>
                                        <p:strVal val="visible"/>
                                      </p:to>
                                    </p:set>
                                    <p:animEffect filter="dissolve" transition="in">
                                      <p:cBhvr>
                                        <p:cTn id="105" dur="500"/>
                                        <p:tgtEl>
                                          <p:spTgt spid="8390"/>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Subtype="8" presetID="22" grpId="21" fill="hold">
                                  <p:stCondLst>
                                    <p:cond delay="0"/>
                                  </p:stCondLst>
                                  <p:iterate type="el" backwards="0">
                                    <p:tmAbs val="0"/>
                                  </p:iterate>
                                  <p:childTnLst>
                                    <p:set>
                                      <p:cBhvr>
                                        <p:cTn id="109" fill="hold"/>
                                        <p:tgtEl>
                                          <p:spTgt spid="8387"/>
                                        </p:tgtEl>
                                        <p:attrNameLst>
                                          <p:attrName>style.visibility</p:attrName>
                                        </p:attrNameLst>
                                      </p:cBhvr>
                                      <p:to>
                                        <p:strVal val="visible"/>
                                      </p:to>
                                    </p:set>
                                    <p:animEffect filter="wipe(left)" transition="in">
                                      <p:cBhvr>
                                        <p:cTn id="110" dur="500"/>
                                        <p:tgtEl>
                                          <p:spTgt spid="8387"/>
                                        </p:tgtEl>
                                      </p:cBhvr>
                                    </p:animEffect>
                                  </p:childTnLst>
                                </p:cTn>
                              </p:par>
                            </p:childTnLst>
                          </p:cTn>
                        </p:par>
                      </p:childTnLst>
                    </p:cTn>
                  </p:par>
                  <p:par>
                    <p:cTn id="111" fill="hold">
                      <p:stCondLst>
                        <p:cond delay="indefinite"/>
                      </p:stCondLst>
                      <p:childTnLst>
                        <p:par>
                          <p:cTn id="112" fill="hold">
                            <p:stCondLst>
                              <p:cond delay="0"/>
                            </p:stCondLst>
                            <p:childTnLst>
                              <p:par>
                                <p:cTn id="113" presetClass="entr" nodeType="clickEffect" presetID="9" grpId="22" fill="hold">
                                  <p:stCondLst>
                                    <p:cond delay="0"/>
                                  </p:stCondLst>
                                  <p:iterate type="el" backwards="0">
                                    <p:tmAbs val="0"/>
                                  </p:iterate>
                                  <p:childTnLst>
                                    <p:set>
                                      <p:cBhvr>
                                        <p:cTn id="114" fill="hold"/>
                                        <p:tgtEl>
                                          <p:spTgt spid="8396"/>
                                        </p:tgtEl>
                                        <p:attrNameLst>
                                          <p:attrName>style.visibility</p:attrName>
                                        </p:attrNameLst>
                                      </p:cBhvr>
                                      <p:to>
                                        <p:strVal val="visible"/>
                                      </p:to>
                                    </p:set>
                                    <p:animEffect filter="dissolve" transition="in">
                                      <p:cBhvr>
                                        <p:cTn id="115" dur="500"/>
                                        <p:tgtEl>
                                          <p:spTgt spid="8396"/>
                                        </p:tgtEl>
                                      </p:cBhvr>
                                    </p:animEffect>
                                  </p:childTnLst>
                                </p:cTn>
                              </p:par>
                            </p:childTnLst>
                          </p:cTn>
                        </p:par>
                      </p:childTnLst>
                    </p:cTn>
                  </p:par>
                  <p:par>
                    <p:cTn id="116" fill="hold">
                      <p:stCondLst>
                        <p:cond delay="indefinite"/>
                      </p:stCondLst>
                      <p:childTnLst>
                        <p:par>
                          <p:cTn id="117" fill="hold">
                            <p:stCondLst>
                              <p:cond delay="0"/>
                            </p:stCondLst>
                            <p:childTnLst>
                              <p:par>
                                <p:cTn id="118" presetClass="entr" nodeType="clickEffect" presetSubtype="8" presetID="22" grpId="23" fill="hold">
                                  <p:stCondLst>
                                    <p:cond delay="0"/>
                                  </p:stCondLst>
                                  <p:iterate type="el" backwards="0">
                                    <p:tmAbs val="0"/>
                                  </p:iterate>
                                  <p:childTnLst>
                                    <p:set>
                                      <p:cBhvr>
                                        <p:cTn id="119" fill="hold"/>
                                        <p:tgtEl>
                                          <p:spTgt spid="8391"/>
                                        </p:tgtEl>
                                        <p:attrNameLst>
                                          <p:attrName>style.visibility</p:attrName>
                                        </p:attrNameLst>
                                      </p:cBhvr>
                                      <p:to>
                                        <p:strVal val="visible"/>
                                      </p:to>
                                    </p:set>
                                    <p:animEffect filter="wipe(left)" transition="in">
                                      <p:cBhvr>
                                        <p:cTn id="120" dur="500"/>
                                        <p:tgtEl>
                                          <p:spTgt spid="8391"/>
                                        </p:tgtEl>
                                      </p:cBhvr>
                                    </p:animEffect>
                                  </p:childTnLst>
                                </p:cTn>
                              </p:par>
                            </p:childTnLst>
                          </p:cTn>
                        </p:par>
                      </p:childTnLst>
                    </p:cTn>
                  </p:par>
                  <p:par>
                    <p:cTn id="121" fill="hold">
                      <p:stCondLst>
                        <p:cond delay="indefinite"/>
                      </p:stCondLst>
                      <p:childTnLst>
                        <p:par>
                          <p:cTn id="122" fill="hold">
                            <p:stCondLst>
                              <p:cond delay="0"/>
                            </p:stCondLst>
                            <p:childTnLst>
                              <p:par>
                                <p:cTn id="123" presetClass="entr" nodeType="clickEffect" presetID="9" grpId="24" fill="hold">
                                  <p:stCondLst>
                                    <p:cond delay="0"/>
                                  </p:stCondLst>
                                  <p:iterate type="el" backwards="0">
                                    <p:tmAbs val="0"/>
                                  </p:iterate>
                                  <p:childTnLst>
                                    <p:set>
                                      <p:cBhvr>
                                        <p:cTn id="124" fill="hold"/>
                                        <p:tgtEl>
                                          <p:spTgt spid="8940"/>
                                        </p:tgtEl>
                                        <p:attrNameLst>
                                          <p:attrName>style.visibility</p:attrName>
                                        </p:attrNameLst>
                                      </p:cBhvr>
                                      <p:to>
                                        <p:strVal val="visible"/>
                                      </p:to>
                                    </p:set>
                                    <p:animEffect filter="dissolve" transition="in">
                                      <p:cBhvr>
                                        <p:cTn id="125" dur="500"/>
                                        <p:tgtEl>
                                          <p:spTgt spid="8940"/>
                                        </p:tgtEl>
                                      </p:cBhvr>
                                    </p:animEffect>
                                  </p:childTnLst>
                                </p:cTn>
                              </p:par>
                            </p:childTnLst>
                          </p:cTn>
                        </p:par>
                      </p:childTnLst>
                    </p:cTn>
                  </p:par>
                  <p:par>
                    <p:cTn id="126" fill="hold">
                      <p:stCondLst>
                        <p:cond delay="indefinite"/>
                      </p:stCondLst>
                      <p:childTnLst>
                        <p:par>
                          <p:cTn id="127" fill="hold">
                            <p:stCondLst>
                              <p:cond delay="0"/>
                            </p:stCondLst>
                            <p:childTnLst>
                              <p:par>
                                <p:cTn id="128" presetClass="entr" nodeType="clickEffect" presetSubtype="8" presetID="22" grpId="25" fill="hold">
                                  <p:stCondLst>
                                    <p:cond delay="0"/>
                                  </p:stCondLst>
                                  <p:iterate type="el" backwards="0">
                                    <p:tmAbs val="0"/>
                                  </p:iterate>
                                  <p:childTnLst>
                                    <p:set>
                                      <p:cBhvr>
                                        <p:cTn id="129" fill="hold"/>
                                        <p:tgtEl>
                                          <p:spTgt spid="8413"/>
                                        </p:tgtEl>
                                        <p:attrNameLst>
                                          <p:attrName>style.visibility</p:attrName>
                                        </p:attrNameLst>
                                      </p:cBhvr>
                                      <p:to>
                                        <p:strVal val="visible"/>
                                      </p:to>
                                    </p:set>
                                    <p:animEffect filter="wipe(left)" transition="in">
                                      <p:cBhvr>
                                        <p:cTn id="130" dur="500"/>
                                        <p:tgtEl>
                                          <p:spTgt spid="8413"/>
                                        </p:tgtEl>
                                      </p:cBhvr>
                                    </p:animEffect>
                                  </p:childTnLst>
                                </p:cTn>
                              </p:par>
                            </p:childTnLst>
                          </p:cTn>
                        </p:par>
                        <p:par>
                          <p:cTn id="131" fill="hold">
                            <p:stCondLst>
                              <p:cond delay="500"/>
                            </p:stCondLst>
                            <p:childTnLst>
                              <p:par>
                                <p:cTn id="132" presetClass="entr" nodeType="afterEffect" presetSubtype="8" presetID="22" grpId="26" fill="hold">
                                  <p:stCondLst>
                                    <p:cond delay="0"/>
                                  </p:stCondLst>
                                  <p:iterate type="el" backwards="0">
                                    <p:tmAbs val="0"/>
                                  </p:iterate>
                                  <p:childTnLst>
                                    <p:set>
                                      <p:cBhvr>
                                        <p:cTn id="133" fill="hold"/>
                                        <p:tgtEl>
                                          <p:spTgt spid="8412"/>
                                        </p:tgtEl>
                                        <p:attrNameLst>
                                          <p:attrName>style.visibility</p:attrName>
                                        </p:attrNameLst>
                                      </p:cBhvr>
                                      <p:to>
                                        <p:strVal val="visible"/>
                                      </p:to>
                                    </p:set>
                                    <p:animEffect filter="wipe(left)" transition="in">
                                      <p:cBhvr>
                                        <p:cTn id="134" dur="500"/>
                                        <p:tgtEl>
                                          <p:spTgt spid="8412"/>
                                        </p:tgtEl>
                                      </p:cBhvr>
                                    </p:animEffect>
                                  </p:childTnLst>
                                </p:cTn>
                              </p:par>
                            </p:childTnLst>
                          </p:cTn>
                        </p:par>
                      </p:childTnLst>
                    </p:cTn>
                  </p:par>
                  <p:par>
                    <p:cTn id="135" fill="hold">
                      <p:stCondLst>
                        <p:cond delay="indefinite"/>
                      </p:stCondLst>
                      <p:childTnLst>
                        <p:par>
                          <p:cTn id="136" fill="hold">
                            <p:stCondLst>
                              <p:cond delay="0"/>
                            </p:stCondLst>
                            <p:childTnLst>
                              <p:par>
                                <p:cTn id="137" presetClass="entr" nodeType="clickEffect" presetID="9" grpId="27" fill="hold">
                                  <p:stCondLst>
                                    <p:cond delay="0"/>
                                  </p:stCondLst>
                                  <p:iterate type="el" backwards="0">
                                    <p:tmAbs val="0"/>
                                  </p:iterate>
                                  <p:childTnLst>
                                    <p:set>
                                      <p:cBhvr>
                                        <p:cTn id="138" fill="hold"/>
                                        <p:tgtEl>
                                          <p:spTgt spid="8410"/>
                                        </p:tgtEl>
                                        <p:attrNameLst>
                                          <p:attrName>style.visibility</p:attrName>
                                        </p:attrNameLst>
                                      </p:cBhvr>
                                      <p:to>
                                        <p:strVal val="visible"/>
                                      </p:to>
                                    </p:set>
                                    <p:animEffect filter="dissolve" transition="in">
                                      <p:cBhvr>
                                        <p:cTn id="139" dur="500"/>
                                        <p:tgtEl>
                                          <p:spTgt spid="8410"/>
                                        </p:tgtEl>
                                      </p:cBhvr>
                                    </p:animEffect>
                                  </p:childTnLst>
                                </p:cTn>
                              </p:par>
                            </p:childTnLst>
                          </p:cTn>
                        </p:par>
                      </p:childTnLst>
                    </p:cTn>
                  </p:par>
                  <p:par>
                    <p:cTn id="140" fill="hold">
                      <p:stCondLst>
                        <p:cond delay="indefinite"/>
                      </p:stCondLst>
                      <p:childTnLst>
                        <p:par>
                          <p:cTn id="141" fill="hold">
                            <p:stCondLst>
                              <p:cond delay="0"/>
                            </p:stCondLst>
                            <p:childTnLst>
                              <p:par>
                                <p:cTn id="142" presetClass="entr" nodeType="clickEffect" presetSubtype="8" presetID="22" grpId="28" fill="hold">
                                  <p:stCondLst>
                                    <p:cond delay="0"/>
                                  </p:stCondLst>
                                  <p:iterate type="el" backwards="0">
                                    <p:tmAbs val="0"/>
                                  </p:iterate>
                                  <p:childTnLst>
                                    <p:set>
                                      <p:cBhvr>
                                        <p:cTn id="143" fill="hold"/>
                                        <p:tgtEl>
                                          <p:spTgt spid="8407"/>
                                        </p:tgtEl>
                                        <p:attrNameLst>
                                          <p:attrName>style.visibility</p:attrName>
                                        </p:attrNameLst>
                                      </p:cBhvr>
                                      <p:to>
                                        <p:strVal val="visible"/>
                                      </p:to>
                                    </p:set>
                                    <p:animEffect filter="wipe(left)" transition="in">
                                      <p:cBhvr>
                                        <p:cTn id="144" dur="500"/>
                                        <p:tgtEl>
                                          <p:spTgt spid="8407"/>
                                        </p:tgtEl>
                                      </p:cBhvr>
                                    </p:animEffect>
                                  </p:childTnLst>
                                </p:cTn>
                              </p:par>
                            </p:childTnLst>
                          </p:cTn>
                        </p:par>
                      </p:childTnLst>
                    </p:cTn>
                  </p:par>
                  <p:par>
                    <p:cTn id="145" fill="hold">
                      <p:stCondLst>
                        <p:cond delay="indefinite"/>
                      </p:stCondLst>
                      <p:childTnLst>
                        <p:par>
                          <p:cTn id="146" fill="hold">
                            <p:stCondLst>
                              <p:cond delay="0"/>
                            </p:stCondLst>
                            <p:childTnLst>
                              <p:par>
                                <p:cTn id="147" presetClass="entr" nodeType="clickEffect" presetID="9" grpId="29" fill="hold">
                                  <p:stCondLst>
                                    <p:cond delay="0"/>
                                  </p:stCondLst>
                                  <p:iterate type="el" backwards="0">
                                    <p:tmAbs val="0"/>
                                  </p:iterate>
                                  <p:childTnLst>
                                    <p:set>
                                      <p:cBhvr>
                                        <p:cTn id="148" fill="hold"/>
                                        <p:tgtEl>
                                          <p:spTgt spid="8416"/>
                                        </p:tgtEl>
                                        <p:attrNameLst>
                                          <p:attrName>style.visibility</p:attrName>
                                        </p:attrNameLst>
                                      </p:cBhvr>
                                      <p:to>
                                        <p:strVal val="visible"/>
                                      </p:to>
                                    </p:set>
                                    <p:animEffect filter="dissolve" transition="in">
                                      <p:cBhvr>
                                        <p:cTn id="149" dur="500"/>
                                        <p:tgtEl>
                                          <p:spTgt spid="8416"/>
                                        </p:tgtEl>
                                      </p:cBhvr>
                                    </p:animEffect>
                                  </p:childTnLst>
                                </p:cTn>
                              </p:par>
                            </p:childTnLst>
                          </p:cTn>
                        </p:par>
                      </p:childTnLst>
                    </p:cTn>
                  </p:par>
                  <p:par>
                    <p:cTn id="150" fill="hold">
                      <p:stCondLst>
                        <p:cond delay="indefinite"/>
                      </p:stCondLst>
                      <p:childTnLst>
                        <p:par>
                          <p:cTn id="151" fill="hold">
                            <p:stCondLst>
                              <p:cond delay="0"/>
                            </p:stCondLst>
                            <p:childTnLst>
                              <p:par>
                                <p:cTn id="152" presetClass="entr" nodeType="clickEffect" presetSubtype="8" presetID="22" grpId="30" fill="hold">
                                  <p:stCondLst>
                                    <p:cond delay="0"/>
                                  </p:stCondLst>
                                  <p:iterate type="el" backwards="0">
                                    <p:tmAbs val="0"/>
                                  </p:iterate>
                                  <p:childTnLst>
                                    <p:set>
                                      <p:cBhvr>
                                        <p:cTn id="153" fill="hold"/>
                                        <p:tgtEl>
                                          <p:spTgt spid="8411"/>
                                        </p:tgtEl>
                                        <p:attrNameLst>
                                          <p:attrName>style.visibility</p:attrName>
                                        </p:attrNameLst>
                                      </p:cBhvr>
                                      <p:to>
                                        <p:strVal val="visible"/>
                                      </p:to>
                                    </p:set>
                                    <p:animEffect filter="wipe(left)" transition="in">
                                      <p:cBhvr>
                                        <p:cTn id="154" dur="500"/>
                                        <p:tgtEl>
                                          <p:spTgt spid="841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8387" grpId="21"/>
      <p:bldP build="whole" bldLvl="1" animBg="1" rev="0" advAuto="0" spid="8391" grpId="23"/>
      <p:bldP build="whole" bldLvl="1" animBg="1" rev="0" advAuto="0" spid="8940" grpId="24"/>
      <p:bldP build="whole" bldLvl="1" animBg="1" rev="0" advAuto="0" spid="8983" grpId="10"/>
      <p:bldP build="whole" bldLvl="1" animBg="1" rev="0" advAuto="0" spid="8383" grpId="4"/>
      <p:bldP build="whole" bldLvl="1" animBg="1" rev="0" advAuto="0" spid="8406" grpId="15"/>
      <p:bldP build="whole" bldLvl="1" animBg="1" rev="0" advAuto="0" spid="8393" grpId="18"/>
      <p:bldP build="whole" bldLvl="1" animBg="1" rev="0" advAuto="0" spid="8381" grpId="9"/>
      <p:bldP build="whole" bldLvl="1" animBg="1" rev="0" advAuto="0" spid="8390" grpId="20"/>
      <p:bldP build="whole" bldLvl="1" animBg="1" rev="0" advAuto="0" spid="8413" grpId="25"/>
      <p:bldP build="whole" bldLvl="1" animBg="1" rev="0" advAuto="0" spid="8392" grpId="19"/>
      <p:bldP build="whole" bldLvl="1" animBg="1" rev="0" advAuto="0" spid="8899" grpId="17"/>
      <p:bldP build="whole" bldLvl="1" animBg="1" rev="0" advAuto="0" spid="8397" grpId="14"/>
      <p:bldP build="whole" bldLvl="1" animBg="1" rev="0" advAuto="0" spid="8396" grpId="22"/>
      <p:bldP build="whole" bldLvl="1" animBg="1" rev="0" advAuto="0" spid="8376" grpId="3"/>
      <p:bldP build="whole" bldLvl="1" animBg="1" rev="0" advAuto="0" spid="8400" grpId="13"/>
      <p:bldP build="whole" bldLvl="1" animBg="1" rev="0" advAuto="0" spid="8411" grpId="30"/>
      <p:bldP build="whole" bldLvl="1" animBg="1" rev="0" advAuto="0" spid="8412" grpId="26"/>
      <p:bldP build="whole" bldLvl="1" animBg="1" rev="0" advAuto="0" spid="8416" grpId="29"/>
      <p:bldP build="whole" bldLvl="1" animBg="1" rev="0" advAuto="0" spid="8386" grpId="8"/>
      <p:bldP build="whole" bldLvl="1" animBg="1" rev="0" advAuto="0" spid="8402" grpId="11"/>
      <p:bldP build="whole" bldLvl="1" animBg="1" rev="0" advAuto="0" spid="8382" grpId="5"/>
      <p:bldP build="whole" bldLvl="1" animBg="1" rev="0" advAuto="0" spid="8407" grpId="28"/>
      <p:bldP build="whole" bldLvl="1" animBg="1" rev="0" advAuto="0" spid="8410" grpId="27"/>
      <p:bldP build="p" bldLvl="1" animBg="1" rev="0" advAuto="0" spid="8283" grpId="2"/>
      <p:bldP build="whole" bldLvl="1" animBg="1" rev="0" advAuto="0" spid="8401" grpId="16"/>
      <p:bldP build="whole" bldLvl="1" animBg="1" rev="0" advAuto="0" spid="8377" grpId="7"/>
      <p:bldP build="whole" bldLvl="1" animBg="1" rev="0" advAuto="0" spid="8403" grpId="12"/>
      <p:bldP build="whole" bldLvl="1" animBg="1" rev="0" advAuto="0" spid="8380" grpId="6"/>
      <p:bldP build="p" bldLvl="1" animBg="1" rev="0" advAuto="0" spid="8282" grpId="1"/>
    </p:bldLst>
  </p:timing>
</p:sld>
</file>

<file path=ppt/slides/slide13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8985" name="Shape 8985"/>
          <p:cNvSpPr/>
          <p:nvPr>
            <p:ph type="body" sz="quarter" idx="1"/>
          </p:nvPr>
        </p:nvSpPr>
        <p:spPr>
          <a:prstGeom prst="rect">
            <a:avLst/>
          </a:prstGeom>
        </p:spPr>
        <p:txBody>
          <a:bodyPr/>
          <a:lstStyle/>
          <a:p>
            <a:pPr/>
            <a:r>
              <a:t>Creative World Map Infographic</a:t>
            </a:r>
          </a:p>
        </p:txBody>
      </p:sp>
      <p:sp>
        <p:nvSpPr>
          <p:cNvPr id="8986" name="Shape 8986"/>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8987" name="Shape 8987"/>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9079" name="Group 9079"/>
          <p:cNvGrpSpPr/>
          <p:nvPr/>
        </p:nvGrpSpPr>
        <p:grpSpPr>
          <a:xfrm>
            <a:off x="1365973" y="1852832"/>
            <a:ext cx="2289841" cy="2035818"/>
            <a:chOff x="0" y="0"/>
            <a:chExt cx="2289840" cy="2035817"/>
          </a:xfrm>
        </p:grpSpPr>
        <p:sp>
          <p:nvSpPr>
            <p:cNvPr id="8988" name="Shape 8988"/>
            <p:cNvSpPr/>
            <p:nvPr/>
          </p:nvSpPr>
          <p:spPr>
            <a:xfrm>
              <a:off x="1551148" y="1901152"/>
              <a:ext cx="34921" cy="177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89" name="Shape 8989"/>
            <p:cNvSpPr/>
            <p:nvPr/>
          </p:nvSpPr>
          <p:spPr>
            <a:xfrm>
              <a:off x="1565851" y="1869137"/>
              <a:ext cx="110273" cy="533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90" name="Shape 8990"/>
            <p:cNvSpPr/>
            <p:nvPr/>
          </p:nvSpPr>
          <p:spPr>
            <a:xfrm>
              <a:off x="1593419" y="19054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991" name="Shape 8991"/>
            <p:cNvSpPr/>
            <p:nvPr/>
          </p:nvSpPr>
          <p:spPr>
            <a:xfrm>
              <a:off x="1593419" y="19028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992" name="Shape 8992"/>
            <p:cNvSpPr/>
            <p:nvPr/>
          </p:nvSpPr>
          <p:spPr>
            <a:xfrm>
              <a:off x="1560420" y="18975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993" name="Shape 8993"/>
            <p:cNvSpPr/>
            <p:nvPr/>
          </p:nvSpPr>
          <p:spPr>
            <a:xfrm>
              <a:off x="1014495" y="1525866"/>
              <a:ext cx="593628" cy="35572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94" name="Shape 8994"/>
            <p:cNvSpPr/>
            <p:nvPr/>
          </p:nvSpPr>
          <p:spPr>
            <a:xfrm>
              <a:off x="1497850" y="1831786"/>
              <a:ext cx="71677" cy="747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95" name="Shape 8995"/>
            <p:cNvSpPr/>
            <p:nvPr/>
          </p:nvSpPr>
          <p:spPr>
            <a:xfrm>
              <a:off x="1542041" y="19011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8996" name="Shape 8996"/>
            <p:cNvSpPr/>
            <p:nvPr/>
          </p:nvSpPr>
          <p:spPr>
            <a:xfrm>
              <a:off x="1554824" y="18903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997" name="Shape 8997"/>
            <p:cNvSpPr/>
            <p:nvPr/>
          </p:nvSpPr>
          <p:spPr>
            <a:xfrm>
              <a:off x="1545635" y="18974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8998" name="Shape 8998"/>
            <p:cNvSpPr/>
            <p:nvPr/>
          </p:nvSpPr>
          <p:spPr>
            <a:xfrm>
              <a:off x="1556662" y="1876251"/>
              <a:ext cx="12866" cy="195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8999" name="Shape 8999"/>
            <p:cNvSpPr/>
            <p:nvPr/>
          </p:nvSpPr>
          <p:spPr>
            <a:xfrm>
              <a:off x="1545717" y="18921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00" name="Shape 9000"/>
            <p:cNvSpPr/>
            <p:nvPr/>
          </p:nvSpPr>
          <p:spPr>
            <a:xfrm>
              <a:off x="1507039" y="18672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001" name="Shape 9001"/>
            <p:cNvSpPr/>
            <p:nvPr/>
          </p:nvSpPr>
          <p:spPr>
            <a:xfrm>
              <a:off x="1550312" y="183356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002" name="Shape 9002"/>
            <p:cNvSpPr/>
            <p:nvPr/>
          </p:nvSpPr>
          <p:spPr>
            <a:xfrm>
              <a:off x="1492419" y="188514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003" name="Shape 9003"/>
            <p:cNvSpPr/>
            <p:nvPr/>
          </p:nvSpPr>
          <p:spPr>
            <a:xfrm>
              <a:off x="1523580" y="1860118"/>
              <a:ext cx="1654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440" y="16200"/>
                    <a:pt x="8640" y="21600"/>
                    <a:pt x="0" y="21600"/>
                  </a:cubicBezTo>
                  <a:cubicBezTo>
                    <a:pt x="8640" y="21600"/>
                    <a:pt x="19440" y="16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04" name="Shape 9004"/>
            <p:cNvSpPr/>
            <p:nvPr/>
          </p:nvSpPr>
          <p:spPr>
            <a:xfrm>
              <a:off x="1503364" y="18725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005" name="Shape 9005"/>
            <p:cNvSpPr/>
            <p:nvPr/>
          </p:nvSpPr>
          <p:spPr>
            <a:xfrm>
              <a:off x="1565851" y="1821115"/>
              <a:ext cx="14704" cy="444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06" name="Shape 9006"/>
            <p:cNvSpPr/>
            <p:nvPr/>
          </p:nvSpPr>
          <p:spPr>
            <a:xfrm>
              <a:off x="1560420" y="18317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007" name="Shape 9007"/>
            <p:cNvSpPr/>
            <p:nvPr/>
          </p:nvSpPr>
          <p:spPr>
            <a:xfrm>
              <a:off x="1571446" y="1815654"/>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008" name="Shape 9008"/>
            <p:cNvSpPr/>
            <p:nvPr/>
          </p:nvSpPr>
          <p:spPr>
            <a:xfrm>
              <a:off x="1561339" y="1865580"/>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9009" name="Shape 9009"/>
            <p:cNvSpPr/>
            <p:nvPr/>
          </p:nvSpPr>
          <p:spPr>
            <a:xfrm>
              <a:off x="1858070" y="1788350"/>
              <a:ext cx="49623" cy="34544"/>
            </a:xfrm>
            <a:custGeom>
              <a:avLst/>
              <a:gdLst/>
              <a:ahLst/>
              <a:cxnLst>
                <a:cxn ang="0">
                  <a:pos x="wd2" y="hd2"/>
                </a:cxn>
                <a:cxn ang="5400000">
                  <a:pos x="wd2" y="hd2"/>
                </a:cxn>
                <a:cxn ang="10800000">
                  <a:pos x="wd2" y="hd2"/>
                </a:cxn>
                <a:cxn ang="16200000">
                  <a:pos x="wd2" y="hd2"/>
                </a:cxn>
              </a:cxnLst>
              <a:rect l="0" t="0" r="r" b="b"/>
              <a:pathLst>
                <a:path w="21600" h="20975" fill="norm" stroke="1"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10" name="Shape 9010"/>
            <p:cNvSpPr/>
            <p:nvPr/>
          </p:nvSpPr>
          <p:spPr>
            <a:xfrm>
              <a:off x="1911367" y="1794435"/>
              <a:ext cx="58813" cy="32752"/>
            </a:xfrm>
            <a:custGeom>
              <a:avLst/>
              <a:gdLst/>
              <a:ahLst/>
              <a:cxnLst>
                <a:cxn ang="0">
                  <a:pos x="wd2" y="hd2"/>
                </a:cxn>
                <a:cxn ang="5400000">
                  <a:pos x="wd2" y="hd2"/>
                </a:cxn>
                <a:cxn ang="10800000">
                  <a:pos x="wd2" y="hd2"/>
                </a:cxn>
                <a:cxn ang="16200000">
                  <a:pos x="wd2" y="hd2"/>
                </a:cxn>
              </a:cxnLst>
              <a:rect l="0" t="0" r="r" b="b"/>
              <a:pathLst>
                <a:path w="21600" h="20934" fill="norm" stroke="1"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11" name="Shape 9011"/>
            <p:cNvSpPr/>
            <p:nvPr/>
          </p:nvSpPr>
          <p:spPr>
            <a:xfrm>
              <a:off x="1913206" y="179608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012" name="Shape 9012"/>
            <p:cNvSpPr/>
            <p:nvPr/>
          </p:nvSpPr>
          <p:spPr>
            <a:xfrm>
              <a:off x="1905936" y="181044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013" name="Shape 9013"/>
            <p:cNvSpPr/>
            <p:nvPr/>
          </p:nvSpPr>
          <p:spPr>
            <a:xfrm>
              <a:off x="1911367" y="181209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014" name="Shape 9014"/>
            <p:cNvSpPr/>
            <p:nvPr/>
          </p:nvSpPr>
          <p:spPr>
            <a:xfrm>
              <a:off x="1600771" y="1890480"/>
              <a:ext cx="75352" cy="747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15" name="Shape 9015"/>
            <p:cNvSpPr/>
            <p:nvPr/>
          </p:nvSpPr>
          <p:spPr>
            <a:xfrm>
              <a:off x="1663339" y="18922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016" name="Shape 9016"/>
            <p:cNvSpPr/>
            <p:nvPr/>
          </p:nvSpPr>
          <p:spPr>
            <a:xfrm>
              <a:off x="1658745" y="18885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0"/>
                    <a:pt x="21600" y="0"/>
                    <a:pt x="21600" y="0"/>
                  </a:cubicBezTo>
                  <a:cubicBezTo>
                    <a:pt x="21600" y="0"/>
                    <a:pt x="108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17" name="Shape 9017"/>
            <p:cNvSpPr/>
            <p:nvPr/>
          </p:nvSpPr>
          <p:spPr>
            <a:xfrm>
              <a:off x="1597177" y="19223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18" name="Shape 9018"/>
            <p:cNvSpPr/>
            <p:nvPr/>
          </p:nvSpPr>
          <p:spPr>
            <a:xfrm>
              <a:off x="1667935" y="18904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019" name="Shape 9019"/>
            <p:cNvSpPr/>
            <p:nvPr/>
          </p:nvSpPr>
          <p:spPr>
            <a:xfrm>
              <a:off x="1630176" y="1966960"/>
              <a:ext cx="55137" cy="444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20" name="Shape 9020"/>
            <p:cNvSpPr/>
            <p:nvPr/>
          </p:nvSpPr>
          <p:spPr>
            <a:xfrm>
              <a:off x="1655989" y="197229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021" name="Shape 9021"/>
            <p:cNvSpPr/>
            <p:nvPr/>
          </p:nvSpPr>
          <p:spPr>
            <a:xfrm>
              <a:off x="1661502" y="19668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22" name="Shape 9022"/>
            <p:cNvSpPr/>
            <p:nvPr/>
          </p:nvSpPr>
          <p:spPr>
            <a:xfrm>
              <a:off x="1688988" y="1993967"/>
              <a:ext cx="108434" cy="40581"/>
            </a:xfrm>
            <a:custGeom>
              <a:avLst/>
              <a:gdLst/>
              <a:ahLst/>
              <a:cxnLst>
                <a:cxn ang="0">
                  <a:pos x="wd2" y="hd2"/>
                </a:cxn>
                <a:cxn ang="5400000">
                  <a:pos x="wd2" y="hd2"/>
                </a:cxn>
                <a:cxn ang="10800000">
                  <a:pos x="wd2" y="hd2"/>
                </a:cxn>
                <a:cxn ang="16200000">
                  <a:pos x="wd2" y="hd2"/>
                </a:cxn>
              </a:cxnLst>
              <a:rect l="0" t="0" r="r" b="b"/>
              <a:pathLst>
                <a:path w="21600" h="20534" fill="norm" stroke="1"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23" name="Shape 9023"/>
            <p:cNvSpPr/>
            <p:nvPr/>
          </p:nvSpPr>
          <p:spPr>
            <a:xfrm>
              <a:off x="1690825" y="19935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024" name="Shape 9024"/>
            <p:cNvSpPr/>
            <p:nvPr/>
          </p:nvSpPr>
          <p:spPr>
            <a:xfrm>
              <a:off x="1690825" y="19970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025" name="Shape 9025"/>
            <p:cNvSpPr/>
            <p:nvPr/>
          </p:nvSpPr>
          <p:spPr>
            <a:xfrm>
              <a:off x="1690825" y="19952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026" name="Shape 9026"/>
            <p:cNvSpPr/>
            <p:nvPr/>
          </p:nvSpPr>
          <p:spPr>
            <a:xfrm>
              <a:off x="1786476" y="20345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027" name="Shape 9027"/>
            <p:cNvSpPr/>
            <p:nvPr/>
          </p:nvSpPr>
          <p:spPr>
            <a:xfrm>
              <a:off x="1796584" y="20184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28" name="Shape 9028"/>
            <p:cNvSpPr/>
            <p:nvPr/>
          </p:nvSpPr>
          <p:spPr>
            <a:xfrm>
              <a:off x="1795665" y="20201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29" name="Shape 9029"/>
            <p:cNvSpPr/>
            <p:nvPr/>
          </p:nvSpPr>
          <p:spPr>
            <a:xfrm>
              <a:off x="1696339" y="1725501"/>
              <a:ext cx="156219" cy="58263"/>
            </a:xfrm>
            <a:custGeom>
              <a:avLst/>
              <a:gdLst/>
              <a:ahLst/>
              <a:cxnLst>
                <a:cxn ang="0">
                  <a:pos x="wd2" y="hd2"/>
                </a:cxn>
                <a:cxn ang="5400000">
                  <a:pos x="wd2" y="hd2"/>
                </a:cxn>
                <a:cxn ang="10800000">
                  <a:pos x="wd2" y="hd2"/>
                </a:cxn>
                <a:cxn ang="16200000">
                  <a:pos x="wd2" y="hd2"/>
                </a:cxn>
              </a:cxnLst>
              <a:rect l="0" t="0" r="r" b="b"/>
              <a:pathLst>
                <a:path w="21600" h="21441" fill="norm" stroke="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0" name="Shape 9030"/>
            <p:cNvSpPr/>
            <p:nvPr/>
          </p:nvSpPr>
          <p:spPr>
            <a:xfrm>
              <a:off x="1657744" y="1728626"/>
              <a:ext cx="29406" cy="177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1" name="Shape 9031"/>
            <p:cNvSpPr/>
            <p:nvPr/>
          </p:nvSpPr>
          <p:spPr>
            <a:xfrm>
              <a:off x="1780880" y="1818322"/>
              <a:ext cx="3124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2" name="Shape 9032"/>
            <p:cNvSpPr/>
            <p:nvPr/>
          </p:nvSpPr>
          <p:spPr>
            <a:xfrm>
              <a:off x="2003260" y="1815654"/>
              <a:ext cx="2756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3" name="Shape 9033"/>
            <p:cNvSpPr/>
            <p:nvPr/>
          </p:nvSpPr>
          <p:spPr>
            <a:xfrm>
              <a:off x="784098" y="1101932"/>
              <a:ext cx="106392" cy="58901"/>
            </a:xfrm>
            <a:custGeom>
              <a:avLst/>
              <a:gdLst/>
              <a:ahLst/>
              <a:cxnLst>
                <a:cxn ang="0">
                  <a:pos x="wd2" y="hd2"/>
                </a:cxn>
                <a:cxn ang="5400000">
                  <a:pos x="wd2" y="hd2"/>
                </a:cxn>
                <a:cxn ang="10800000">
                  <a:pos x="wd2" y="hd2"/>
                </a:cxn>
                <a:cxn ang="16200000">
                  <a:pos x="wd2" y="hd2"/>
                </a:cxn>
              </a:cxnLst>
              <a:rect l="0" t="0" r="r" b="b"/>
              <a:pathLst>
                <a:path w="20168" h="21038" fill="norm" stroke="1"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4" name="Shape 9034"/>
            <p:cNvSpPr/>
            <p:nvPr/>
          </p:nvSpPr>
          <p:spPr>
            <a:xfrm>
              <a:off x="1259666" y="280875"/>
              <a:ext cx="141875" cy="75761"/>
            </a:xfrm>
            <a:custGeom>
              <a:avLst/>
              <a:gdLst/>
              <a:ahLst/>
              <a:cxnLst>
                <a:cxn ang="0">
                  <a:pos x="wd2" y="hd2"/>
                </a:cxn>
                <a:cxn ang="5400000">
                  <a:pos x="wd2" y="hd2"/>
                </a:cxn>
                <a:cxn ang="10800000">
                  <a:pos x="wd2" y="hd2"/>
                </a:cxn>
                <a:cxn ang="16200000">
                  <a:pos x="wd2" y="hd2"/>
                </a:cxn>
              </a:cxnLst>
              <a:rect l="0" t="0" r="r" b="b"/>
              <a:pathLst>
                <a:path w="19850" h="19168" fill="norm" stroke="1"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5" name="Shape 9035"/>
            <p:cNvSpPr/>
            <p:nvPr/>
          </p:nvSpPr>
          <p:spPr>
            <a:xfrm>
              <a:off x="1346521" y="143496"/>
              <a:ext cx="27682" cy="16850"/>
            </a:xfrm>
            <a:custGeom>
              <a:avLst/>
              <a:gdLst/>
              <a:ahLst/>
              <a:cxnLst>
                <a:cxn ang="0">
                  <a:pos x="wd2" y="hd2"/>
                </a:cxn>
                <a:cxn ang="5400000">
                  <a:pos x="wd2" y="hd2"/>
                </a:cxn>
                <a:cxn ang="10800000">
                  <a:pos x="wd2" y="hd2"/>
                </a:cxn>
                <a:cxn ang="16200000">
                  <a:pos x="wd2" y="hd2"/>
                </a:cxn>
              </a:cxnLst>
              <a:rect l="0" t="0" r="r" b="b"/>
              <a:pathLst>
                <a:path w="14144" h="12788" fill="norm" stroke="1" extrusionOk="0">
                  <a:moveTo>
                    <a:pt x="13768" y="10224"/>
                  </a:moveTo>
                  <a:cubicBezTo>
                    <a:pt x="17224" y="2601"/>
                    <a:pt x="-4376" y="-3752"/>
                    <a:pt x="808" y="2601"/>
                  </a:cubicBezTo>
                  <a:cubicBezTo>
                    <a:pt x="4264" y="6413"/>
                    <a:pt x="11176" y="17848"/>
                    <a:pt x="13768" y="10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6" name="Shape 9036"/>
            <p:cNvSpPr/>
            <p:nvPr/>
          </p:nvSpPr>
          <p:spPr>
            <a:xfrm>
              <a:off x="1600581" y="673963"/>
              <a:ext cx="134517" cy="83778"/>
            </a:xfrm>
            <a:custGeom>
              <a:avLst/>
              <a:gdLst/>
              <a:ahLst/>
              <a:cxnLst>
                <a:cxn ang="0">
                  <a:pos x="wd2" y="hd2"/>
                </a:cxn>
                <a:cxn ang="5400000">
                  <a:pos x="wd2" y="hd2"/>
                </a:cxn>
                <a:cxn ang="10800000">
                  <a:pos x="wd2" y="hd2"/>
                </a:cxn>
                <a:cxn ang="16200000">
                  <a:pos x="wd2" y="hd2"/>
                </a:cxn>
              </a:cxnLst>
              <a:rect l="0" t="0" r="r" b="b"/>
              <a:pathLst>
                <a:path w="21079" h="19949" fill="norm" stroke="1"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7" name="Shape 9037"/>
            <p:cNvSpPr/>
            <p:nvPr/>
          </p:nvSpPr>
          <p:spPr>
            <a:xfrm>
              <a:off x="1668006" y="764506"/>
              <a:ext cx="37688" cy="23795"/>
            </a:xfrm>
            <a:custGeom>
              <a:avLst/>
              <a:gdLst/>
              <a:ahLst/>
              <a:cxnLst>
                <a:cxn ang="0">
                  <a:pos x="wd2" y="hd2"/>
                </a:cxn>
                <a:cxn ang="5400000">
                  <a:pos x="wd2" y="hd2"/>
                </a:cxn>
                <a:cxn ang="10800000">
                  <a:pos x="wd2" y="hd2"/>
                </a:cxn>
                <a:cxn ang="16200000">
                  <a:pos x="wd2" y="hd2"/>
                </a:cxn>
              </a:cxnLst>
              <a:rect l="0" t="0" r="r" b="b"/>
              <a:pathLst>
                <a:path w="15273" h="14448" fill="norm" stroke="1" extrusionOk="0">
                  <a:moveTo>
                    <a:pt x="1551" y="13288"/>
                  </a:moveTo>
                  <a:cubicBezTo>
                    <a:pt x="7311" y="18431"/>
                    <a:pt x="15951" y="5060"/>
                    <a:pt x="15231" y="945"/>
                  </a:cubicBezTo>
                  <a:cubicBezTo>
                    <a:pt x="14511" y="-3169"/>
                    <a:pt x="-5649" y="7117"/>
                    <a:pt x="1551" y="132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8" name="Shape 9038"/>
            <p:cNvSpPr/>
            <p:nvPr/>
          </p:nvSpPr>
          <p:spPr>
            <a:xfrm>
              <a:off x="1412183" y="332363"/>
              <a:ext cx="69465" cy="35918"/>
            </a:xfrm>
            <a:custGeom>
              <a:avLst/>
              <a:gdLst/>
              <a:ahLst/>
              <a:cxnLst>
                <a:cxn ang="0">
                  <a:pos x="wd2" y="hd2"/>
                </a:cxn>
                <a:cxn ang="5400000">
                  <a:pos x="wd2" y="hd2"/>
                </a:cxn>
                <a:cxn ang="10800000">
                  <a:pos x="wd2" y="hd2"/>
                </a:cxn>
                <a:cxn ang="16200000">
                  <a:pos x="wd2" y="hd2"/>
                </a:cxn>
              </a:cxnLst>
              <a:rect l="0" t="0" r="r" b="b"/>
              <a:pathLst>
                <a:path w="18142" h="16777" fill="norm" stroke="1"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39" name="Shape 9039"/>
            <p:cNvSpPr/>
            <p:nvPr/>
          </p:nvSpPr>
          <p:spPr>
            <a:xfrm>
              <a:off x="1413540" y="274756"/>
              <a:ext cx="339774" cy="98770"/>
            </a:xfrm>
            <a:custGeom>
              <a:avLst/>
              <a:gdLst/>
              <a:ahLst/>
              <a:cxnLst>
                <a:cxn ang="0">
                  <a:pos x="wd2" y="hd2"/>
                </a:cxn>
                <a:cxn ang="5400000">
                  <a:pos x="wd2" y="hd2"/>
                </a:cxn>
                <a:cxn ang="10800000">
                  <a:pos x="wd2" y="hd2"/>
                </a:cxn>
                <a:cxn ang="16200000">
                  <a:pos x="wd2" y="hd2"/>
                </a:cxn>
              </a:cxnLst>
              <a:rect l="0" t="0" r="r" b="b"/>
              <a:pathLst>
                <a:path w="21129" h="20681" fill="norm" stroke="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0" name="Shape 9040"/>
            <p:cNvSpPr/>
            <p:nvPr/>
          </p:nvSpPr>
          <p:spPr>
            <a:xfrm>
              <a:off x="969216" y="400147"/>
              <a:ext cx="361390" cy="186615"/>
            </a:xfrm>
            <a:custGeom>
              <a:avLst/>
              <a:gdLst/>
              <a:ahLst/>
              <a:cxnLst>
                <a:cxn ang="0">
                  <a:pos x="wd2" y="hd2"/>
                </a:cxn>
                <a:cxn ang="5400000">
                  <a:pos x="wd2" y="hd2"/>
                </a:cxn>
                <a:cxn ang="10800000">
                  <a:pos x="wd2" y="hd2"/>
                </a:cxn>
                <a:cxn ang="16200000">
                  <a:pos x="wd2" y="hd2"/>
                </a:cxn>
              </a:cxnLst>
              <a:rect l="0" t="0" r="r" b="b"/>
              <a:pathLst>
                <a:path w="21237" h="21180" fill="norm" stroke="1"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1" name="Shape 9041"/>
            <p:cNvSpPr/>
            <p:nvPr/>
          </p:nvSpPr>
          <p:spPr>
            <a:xfrm>
              <a:off x="1297397" y="385612"/>
              <a:ext cx="123850" cy="104735"/>
            </a:xfrm>
            <a:custGeom>
              <a:avLst/>
              <a:gdLst/>
              <a:ahLst/>
              <a:cxnLst>
                <a:cxn ang="0">
                  <a:pos x="wd2" y="hd2"/>
                </a:cxn>
                <a:cxn ang="5400000">
                  <a:pos x="wd2" y="hd2"/>
                </a:cxn>
                <a:cxn ang="10800000">
                  <a:pos x="wd2" y="hd2"/>
                </a:cxn>
                <a:cxn ang="16200000">
                  <a:pos x="wd2" y="hd2"/>
                </a:cxn>
              </a:cxnLst>
              <a:rect l="0" t="0" r="r" b="b"/>
              <a:pathLst>
                <a:path w="19939" h="18984" fill="norm" stroke="1"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2" name="Shape 9042"/>
            <p:cNvSpPr/>
            <p:nvPr/>
          </p:nvSpPr>
          <p:spPr>
            <a:xfrm>
              <a:off x="1255810" y="335916"/>
              <a:ext cx="20873" cy="16356"/>
            </a:xfrm>
            <a:custGeom>
              <a:avLst/>
              <a:gdLst/>
              <a:ahLst/>
              <a:cxnLst>
                <a:cxn ang="0">
                  <a:pos x="wd2" y="hd2"/>
                </a:cxn>
                <a:cxn ang="5400000">
                  <a:pos x="wd2" y="hd2"/>
                </a:cxn>
                <a:cxn ang="10800000">
                  <a:pos x="wd2" y="hd2"/>
                </a:cxn>
                <a:cxn ang="16200000">
                  <a:pos x="wd2" y="hd2"/>
                </a:cxn>
              </a:cxnLst>
              <a:rect l="0" t="0" r="r" b="b"/>
              <a:pathLst>
                <a:path w="15331" h="13241" fill="norm" stroke="1" extrusionOk="0">
                  <a:moveTo>
                    <a:pt x="14679" y="10489"/>
                  </a:moveTo>
                  <a:cubicBezTo>
                    <a:pt x="18491" y="5089"/>
                    <a:pt x="4515" y="-5711"/>
                    <a:pt x="703" y="3739"/>
                  </a:cubicBezTo>
                  <a:cubicBezTo>
                    <a:pt x="-3109" y="13189"/>
                    <a:pt x="9597" y="15889"/>
                    <a:pt x="14679" y="1048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3" name="Shape 9043"/>
            <p:cNvSpPr/>
            <p:nvPr/>
          </p:nvSpPr>
          <p:spPr>
            <a:xfrm>
              <a:off x="1413692" y="83723"/>
              <a:ext cx="227512" cy="144208"/>
            </a:xfrm>
            <a:custGeom>
              <a:avLst/>
              <a:gdLst/>
              <a:ahLst/>
              <a:cxnLst>
                <a:cxn ang="0">
                  <a:pos x="wd2" y="hd2"/>
                </a:cxn>
                <a:cxn ang="5400000">
                  <a:pos x="wd2" y="hd2"/>
                </a:cxn>
                <a:cxn ang="10800000">
                  <a:pos x="wd2" y="hd2"/>
                </a:cxn>
                <a:cxn ang="16200000">
                  <a:pos x="wd2" y="hd2"/>
                </a:cxn>
              </a:cxnLst>
              <a:rect l="0" t="0" r="r" b="b"/>
              <a:pathLst>
                <a:path w="21054" h="19678" fill="norm" stroke="1"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4" name="Shape 9044"/>
            <p:cNvSpPr/>
            <p:nvPr/>
          </p:nvSpPr>
          <p:spPr>
            <a:xfrm>
              <a:off x="1424502" y="241863"/>
              <a:ext cx="58792" cy="17389"/>
            </a:xfrm>
            <a:custGeom>
              <a:avLst/>
              <a:gdLst/>
              <a:ahLst/>
              <a:cxnLst>
                <a:cxn ang="0">
                  <a:pos x="wd2" y="hd2"/>
                </a:cxn>
                <a:cxn ang="5400000">
                  <a:pos x="wd2" y="hd2"/>
                </a:cxn>
                <a:cxn ang="10800000">
                  <a:pos x="wd2" y="hd2"/>
                </a:cxn>
                <a:cxn ang="16200000">
                  <a:pos x="wd2" y="hd2"/>
                </a:cxn>
              </a:cxnLst>
              <a:rect l="0" t="0" r="r" b="b"/>
              <a:pathLst>
                <a:path w="18183" h="12422" fill="norm" stroke="1" extrusionOk="0">
                  <a:moveTo>
                    <a:pt x="18167" y="1163"/>
                  </a:moveTo>
                  <a:cubicBezTo>
                    <a:pt x="17627" y="-2649"/>
                    <a:pt x="-2893" y="3704"/>
                    <a:pt x="347" y="8786"/>
                  </a:cubicBezTo>
                  <a:cubicBezTo>
                    <a:pt x="5747" y="18951"/>
                    <a:pt x="18707" y="4975"/>
                    <a:pt x="18167" y="11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5" name="Shape 9045"/>
            <p:cNvSpPr/>
            <p:nvPr/>
          </p:nvSpPr>
          <p:spPr>
            <a:xfrm>
              <a:off x="1229351" y="242367"/>
              <a:ext cx="30840" cy="27718"/>
            </a:xfrm>
            <a:custGeom>
              <a:avLst/>
              <a:gdLst/>
              <a:ahLst/>
              <a:cxnLst>
                <a:cxn ang="0">
                  <a:pos x="wd2" y="hd2"/>
                </a:cxn>
                <a:cxn ang="5400000">
                  <a:pos x="wd2" y="hd2"/>
                </a:cxn>
                <a:cxn ang="10800000">
                  <a:pos x="wd2" y="hd2"/>
                </a:cxn>
                <a:cxn ang="16200000">
                  <a:pos x="wd2" y="hd2"/>
                </a:cxn>
              </a:cxnLst>
              <a:rect l="0" t="0" r="r" b="b"/>
              <a:pathLst>
                <a:path w="17260" h="13464" fill="norm" stroke="1" extrusionOk="0">
                  <a:moveTo>
                    <a:pt x="16741" y="12161"/>
                  </a:moveTo>
                  <a:cubicBezTo>
                    <a:pt x="20668" y="8161"/>
                    <a:pt x="1032" y="-4639"/>
                    <a:pt x="50" y="1761"/>
                  </a:cubicBezTo>
                  <a:cubicBezTo>
                    <a:pt x="-932" y="7361"/>
                    <a:pt x="12813" y="16961"/>
                    <a:pt x="16741" y="121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6" name="Shape 9046"/>
            <p:cNvSpPr/>
            <p:nvPr/>
          </p:nvSpPr>
          <p:spPr>
            <a:xfrm>
              <a:off x="1384531" y="198392"/>
              <a:ext cx="65104" cy="41542"/>
            </a:xfrm>
            <a:custGeom>
              <a:avLst/>
              <a:gdLst/>
              <a:ahLst/>
              <a:cxnLst>
                <a:cxn ang="0">
                  <a:pos x="wd2" y="hd2"/>
                </a:cxn>
                <a:cxn ang="5400000">
                  <a:pos x="wd2" y="hd2"/>
                </a:cxn>
                <a:cxn ang="10800000">
                  <a:pos x="wd2" y="hd2"/>
                </a:cxn>
                <a:cxn ang="16200000">
                  <a:pos x="wd2" y="hd2"/>
                </a:cxn>
              </a:cxnLst>
              <a:rect l="0" t="0" r="r" b="b"/>
              <a:pathLst>
                <a:path w="18217" h="18685" fill="norm" stroke="1"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7" name="Shape 9047"/>
            <p:cNvSpPr/>
            <p:nvPr/>
          </p:nvSpPr>
          <p:spPr>
            <a:xfrm>
              <a:off x="1522578" y="248822"/>
              <a:ext cx="31150" cy="19076"/>
            </a:xfrm>
            <a:custGeom>
              <a:avLst/>
              <a:gdLst/>
              <a:ahLst/>
              <a:cxnLst>
                <a:cxn ang="0">
                  <a:pos x="wd2" y="hd2"/>
                </a:cxn>
                <a:cxn ang="5400000">
                  <a:pos x="wd2" y="hd2"/>
                </a:cxn>
                <a:cxn ang="10800000">
                  <a:pos x="wd2" y="hd2"/>
                </a:cxn>
                <a:cxn ang="16200000">
                  <a:pos x="wd2" y="hd2"/>
                </a:cxn>
              </a:cxnLst>
              <a:rect l="0" t="0" r="r" b="b"/>
              <a:pathLst>
                <a:path w="13075" h="14478" fill="norm" stroke="1" extrusionOk="0">
                  <a:moveTo>
                    <a:pt x="10690" y="1353"/>
                  </a:moveTo>
                  <a:cubicBezTo>
                    <a:pt x="3986" y="-4047"/>
                    <a:pt x="-4207" y="8103"/>
                    <a:pt x="2496" y="13503"/>
                  </a:cubicBezTo>
                  <a:cubicBezTo>
                    <a:pt x="8455" y="17553"/>
                    <a:pt x="17393" y="8103"/>
                    <a:pt x="10690" y="13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8" name="Shape 9048"/>
            <p:cNvSpPr/>
            <p:nvPr/>
          </p:nvSpPr>
          <p:spPr>
            <a:xfrm>
              <a:off x="1236385" y="173787"/>
              <a:ext cx="130544" cy="66479"/>
            </a:xfrm>
            <a:custGeom>
              <a:avLst/>
              <a:gdLst/>
              <a:ahLst/>
              <a:cxnLst>
                <a:cxn ang="0">
                  <a:pos x="wd2" y="hd2"/>
                </a:cxn>
                <a:cxn ang="5400000">
                  <a:pos x="wd2" y="hd2"/>
                </a:cxn>
                <a:cxn ang="10800000">
                  <a:pos x="wd2" y="hd2"/>
                </a:cxn>
                <a:cxn ang="16200000">
                  <a:pos x="wd2" y="hd2"/>
                </a:cxn>
              </a:cxnLst>
              <a:rect l="0" t="0" r="r" b="b"/>
              <a:pathLst>
                <a:path w="19421" h="19691" fill="norm" stroke="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49" name="Shape 9049"/>
            <p:cNvSpPr/>
            <p:nvPr/>
          </p:nvSpPr>
          <p:spPr>
            <a:xfrm>
              <a:off x="1726302" y="398536"/>
              <a:ext cx="89498" cy="41605"/>
            </a:xfrm>
            <a:custGeom>
              <a:avLst/>
              <a:gdLst/>
              <a:ahLst/>
              <a:cxnLst>
                <a:cxn ang="0">
                  <a:pos x="wd2" y="hd2"/>
                </a:cxn>
                <a:cxn ang="5400000">
                  <a:pos x="wd2" y="hd2"/>
                </a:cxn>
                <a:cxn ang="10800000">
                  <a:pos x="wd2" y="hd2"/>
                </a:cxn>
                <a:cxn ang="16200000">
                  <a:pos x="wd2" y="hd2"/>
                </a:cxn>
              </a:cxnLst>
              <a:rect l="0" t="0" r="r" b="b"/>
              <a:pathLst>
                <a:path w="20625" h="16842" fill="norm" stroke="1"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0" name="Shape 9050"/>
            <p:cNvSpPr/>
            <p:nvPr/>
          </p:nvSpPr>
          <p:spPr>
            <a:xfrm>
              <a:off x="966850" y="312491"/>
              <a:ext cx="31320" cy="20179"/>
            </a:xfrm>
            <a:custGeom>
              <a:avLst/>
              <a:gdLst/>
              <a:ahLst/>
              <a:cxnLst>
                <a:cxn ang="0">
                  <a:pos x="wd2" y="hd2"/>
                </a:cxn>
                <a:cxn ang="5400000">
                  <a:pos x="wd2" y="hd2"/>
                </a:cxn>
                <a:cxn ang="10800000">
                  <a:pos x="wd2" y="hd2"/>
                </a:cxn>
                <a:cxn ang="16200000">
                  <a:pos x="wd2" y="hd2"/>
                </a:cxn>
              </a:cxnLst>
              <a:rect l="0" t="0" r="r" b="b"/>
              <a:pathLst>
                <a:path w="16731" h="15315" fill="norm" stroke="1" extrusionOk="0">
                  <a:moveTo>
                    <a:pt x="695" y="15206"/>
                  </a:moveTo>
                  <a:cubicBezTo>
                    <a:pt x="9147" y="16477"/>
                    <a:pt x="17599" y="6312"/>
                    <a:pt x="16660" y="1230"/>
                  </a:cubicBezTo>
                  <a:cubicBezTo>
                    <a:pt x="16660" y="-5123"/>
                    <a:pt x="-4001" y="15206"/>
                    <a:pt x="695" y="152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1" name="Shape 9051"/>
            <p:cNvSpPr/>
            <p:nvPr/>
          </p:nvSpPr>
          <p:spPr>
            <a:xfrm>
              <a:off x="1739913" y="783968"/>
              <a:ext cx="18337" cy="20001"/>
            </a:xfrm>
            <a:custGeom>
              <a:avLst/>
              <a:gdLst/>
              <a:ahLst/>
              <a:cxnLst>
                <a:cxn ang="0">
                  <a:pos x="wd2" y="hd2"/>
                </a:cxn>
                <a:cxn ang="5400000">
                  <a:pos x="wd2" y="hd2"/>
                </a:cxn>
                <a:cxn ang="10800000">
                  <a:pos x="wd2" y="hd2"/>
                </a:cxn>
                <a:cxn ang="16200000">
                  <a:pos x="wd2" y="hd2"/>
                </a:cxn>
              </a:cxnLst>
              <a:rect l="0" t="0" r="r" b="b"/>
              <a:pathLst>
                <a:path w="12677" h="18684" fill="norm" stroke="1" extrusionOk="0">
                  <a:moveTo>
                    <a:pt x="6157" y="18599"/>
                  </a:moveTo>
                  <a:cubicBezTo>
                    <a:pt x="9757" y="18599"/>
                    <a:pt x="18157" y="-1458"/>
                    <a:pt x="7357" y="85"/>
                  </a:cubicBezTo>
                  <a:cubicBezTo>
                    <a:pt x="-3443" y="85"/>
                    <a:pt x="-1043" y="20142"/>
                    <a:pt x="6157" y="185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2" name="Shape 9052"/>
            <p:cNvSpPr/>
            <p:nvPr/>
          </p:nvSpPr>
          <p:spPr>
            <a:xfrm>
              <a:off x="532977" y="387024"/>
              <a:ext cx="1697607" cy="920074"/>
            </a:xfrm>
            <a:custGeom>
              <a:avLst/>
              <a:gdLst/>
              <a:ahLst/>
              <a:cxnLst>
                <a:cxn ang="0">
                  <a:pos x="wd2" y="hd2"/>
                </a:cxn>
                <a:cxn ang="5400000">
                  <a:pos x="wd2" y="hd2"/>
                </a:cxn>
                <a:cxn ang="10800000">
                  <a:pos x="wd2" y="hd2"/>
                </a:cxn>
                <a:cxn ang="16200000">
                  <a:pos x="wd2" y="hd2"/>
                </a:cxn>
              </a:cxnLst>
              <a:rect l="0" t="0" r="r" b="b"/>
              <a:pathLst>
                <a:path w="21569" h="21571" fill="norm" stroke="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3" name="Shape 9053"/>
            <p:cNvSpPr/>
            <p:nvPr/>
          </p:nvSpPr>
          <p:spPr>
            <a:xfrm>
              <a:off x="1051089" y="235400"/>
              <a:ext cx="26744" cy="13032"/>
            </a:xfrm>
            <a:custGeom>
              <a:avLst/>
              <a:gdLst/>
              <a:ahLst/>
              <a:cxnLst>
                <a:cxn ang="0">
                  <a:pos x="wd2" y="hd2"/>
                </a:cxn>
                <a:cxn ang="5400000">
                  <a:pos x="wd2" y="hd2"/>
                </a:cxn>
                <a:cxn ang="10800000">
                  <a:pos x="wd2" y="hd2"/>
                </a:cxn>
                <a:cxn ang="16200000">
                  <a:pos x="wd2" y="hd2"/>
                </a:cxn>
              </a:cxnLst>
              <a:rect l="0" t="0" r="r" b="b"/>
              <a:pathLst>
                <a:path w="17462" h="13187" fill="norm" stroke="1" extrusionOk="0">
                  <a:moveTo>
                    <a:pt x="17096" y="8187"/>
                  </a:moveTo>
                  <a:cubicBezTo>
                    <a:pt x="20507" y="-2613"/>
                    <a:pt x="-1093" y="-813"/>
                    <a:pt x="44" y="2787"/>
                  </a:cubicBezTo>
                  <a:cubicBezTo>
                    <a:pt x="4591" y="9987"/>
                    <a:pt x="14823" y="18987"/>
                    <a:pt x="17096" y="81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4" name="Shape 9054"/>
            <p:cNvSpPr/>
            <p:nvPr/>
          </p:nvSpPr>
          <p:spPr>
            <a:xfrm>
              <a:off x="893896" y="251582"/>
              <a:ext cx="147845" cy="71946"/>
            </a:xfrm>
            <a:custGeom>
              <a:avLst/>
              <a:gdLst/>
              <a:ahLst/>
              <a:cxnLst>
                <a:cxn ang="0">
                  <a:pos x="wd2" y="hd2"/>
                </a:cxn>
                <a:cxn ang="5400000">
                  <a:pos x="wd2" y="hd2"/>
                </a:cxn>
                <a:cxn ang="10800000">
                  <a:pos x="wd2" y="hd2"/>
                </a:cxn>
                <a:cxn ang="16200000">
                  <a:pos x="wd2" y="hd2"/>
                </a:cxn>
              </a:cxnLst>
              <a:rect l="0" t="0" r="r" b="b"/>
              <a:pathLst>
                <a:path w="20442" h="20319" fill="norm" stroke="1"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5" name="Shape 9055"/>
            <p:cNvSpPr/>
            <p:nvPr/>
          </p:nvSpPr>
          <p:spPr>
            <a:xfrm>
              <a:off x="1003006" y="282427"/>
              <a:ext cx="234477" cy="97363"/>
            </a:xfrm>
            <a:custGeom>
              <a:avLst/>
              <a:gdLst/>
              <a:ahLst/>
              <a:cxnLst>
                <a:cxn ang="0">
                  <a:pos x="wd2" y="hd2"/>
                </a:cxn>
                <a:cxn ang="5400000">
                  <a:pos x="wd2" y="hd2"/>
                </a:cxn>
                <a:cxn ang="10800000">
                  <a:pos x="wd2" y="hd2"/>
                </a:cxn>
                <a:cxn ang="16200000">
                  <a:pos x="wd2" y="hd2"/>
                </a:cxn>
              </a:cxnLst>
              <a:rect l="0" t="0" r="r" b="b"/>
              <a:pathLst>
                <a:path w="20877" h="20386" fill="norm" stroke="1"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6" name="Shape 9056"/>
            <p:cNvSpPr/>
            <p:nvPr/>
          </p:nvSpPr>
          <p:spPr>
            <a:xfrm>
              <a:off x="689900" y="1018288"/>
              <a:ext cx="33909" cy="45771"/>
            </a:xfrm>
            <a:custGeom>
              <a:avLst/>
              <a:gdLst/>
              <a:ahLst/>
              <a:cxnLst>
                <a:cxn ang="0">
                  <a:pos x="wd2" y="hd2"/>
                </a:cxn>
                <a:cxn ang="5400000">
                  <a:pos x="wd2" y="hd2"/>
                </a:cxn>
                <a:cxn ang="10800000">
                  <a:pos x="wd2" y="hd2"/>
                </a:cxn>
                <a:cxn ang="16200000">
                  <a:pos x="wd2" y="hd2"/>
                </a:cxn>
              </a:cxnLst>
              <a:rect l="0" t="0" r="r" b="b"/>
              <a:pathLst>
                <a:path w="14760" h="17931" fill="norm" stroke="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7" name="Shape 9057"/>
            <p:cNvSpPr/>
            <p:nvPr/>
          </p:nvSpPr>
          <p:spPr>
            <a:xfrm>
              <a:off x="2056408" y="1124301"/>
              <a:ext cx="53598" cy="21654"/>
            </a:xfrm>
            <a:custGeom>
              <a:avLst/>
              <a:gdLst/>
              <a:ahLst/>
              <a:cxnLst>
                <a:cxn ang="0">
                  <a:pos x="wd2" y="hd2"/>
                </a:cxn>
                <a:cxn ang="5400000">
                  <a:pos x="wd2" y="hd2"/>
                </a:cxn>
                <a:cxn ang="10800000">
                  <a:pos x="wd2" y="hd2"/>
                </a:cxn>
                <a:cxn ang="16200000">
                  <a:pos x="wd2" y="hd2"/>
                </a:cxn>
              </a:cxnLst>
              <a:rect l="0" t="0" r="r" b="b"/>
              <a:pathLst>
                <a:path w="20320" h="14609" fill="norm" stroke="1" extrusionOk="0">
                  <a:moveTo>
                    <a:pt x="15" y="741"/>
                  </a:moveTo>
                  <a:cubicBezTo>
                    <a:pt x="669" y="5288"/>
                    <a:pt x="19651" y="18930"/>
                    <a:pt x="20305" y="13246"/>
                  </a:cubicBezTo>
                  <a:cubicBezTo>
                    <a:pt x="20960" y="6425"/>
                    <a:pt x="-640" y="-2670"/>
                    <a:pt x="15" y="7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8" name="Shape 9058"/>
            <p:cNvSpPr/>
            <p:nvPr/>
          </p:nvSpPr>
          <p:spPr>
            <a:xfrm>
              <a:off x="835610" y="370146"/>
              <a:ext cx="206675" cy="131243"/>
            </a:xfrm>
            <a:custGeom>
              <a:avLst/>
              <a:gdLst/>
              <a:ahLst/>
              <a:cxnLst>
                <a:cxn ang="0">
                  <a:pos x="wd2" y="hd2"/>
                </a:cxn>
                <a:cxn ang="5400000">
                  <a:pos x="wd2" y="hd2"/>
                </a:cxn>
                <a:cxn ang="10800000">
                  <a:pos x="wd2" y="hd2"/>
                </a:cxn>
                <a:cxn ang="16200000">
                  <a:pos x="wd2" y="hd2"/>
                </a:cxn>
              </a:cxnLst>
              <a:rect l="0" t="0" r="r" b="b"/>
              <a:pathLst>
                <a:path w="20242" h="20972" fill="norm" stroke="1"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59" name="Shape 9059"/>
            <p:cNvSpPr/>
            <p:nvPr/>
          </p:nvSpPr>
          <p:spPr>
            <a:xfrm>
              <a:off x="1546141" y="397624"/>
              <a:ext cx="574579" cy="399660"/>
            </a:xfrm>
            <a:custGeom>
              <a:avLst/>
              <a:gdLst/>
              <a:ahLst/>
              <a:cxnLst>
                <a:cxn ang="0">
                  <a:pos x="wd2" y="hd2"/>
                </a:cxn>
                <a:cxn ang="5400000">
                  <a:pos x="wd2" y="hd2"/>
                </a:cxn>
                <a:cxn ang="10800000">
                  <a:pos x="wd2" y="hd2"/>
                </a:cxn>
                <a:cxn ang="16200000">
                  <a:pos x="wd2" y="hd2"/>
                </a:cxn>
              </a:cxnLst>
              <a:rect l="0" t="0" r="r" b="b"/>
              <a:pathLst>
                <a:path w="21037" h="21103" fill="norm" stroke="1"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0" name="Shape 9060"/>
            <p:cNvSpPr/>
            <p:nvPr/>
          </p:nvSpPr>
          <p:spPr>
            <a:xfrm>
              <a:off x="2159797" y="1083498"/>
              <a:ext cx="130044" cy="115518"/>
            </a:xfrm>
            <a:custGeom>
              <a:avLst/>
              <a:gdLst/>
              <a:ahLst/>
              <a:cxnLst>
                <a:cxn ang="0">
                  <a:pos x="wd2" y="hd2"/>
                </a:cxn>
                <a:cxn ang="5400000">
                  <a:pos x="wd2" y="hd2"/>
                </a:cxn>
                <a:cxn ang="10800000">
                  <a:pos x="wd2" y="hd2"/>
                </a:cxn>
                <a:cxn ang="16200000">
                  <a:pos x="wd2" y="hd2"/>
                </a:cxn>
              </a:cxnLst>
              <a:rect l="0" t="0" r="r" b="b"/>
              <a:pathLst>
                <a:path w="19849" h="20331" fill="norm" stroke="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1" name="Shape 9061"/>
            <p:cNvSpPr/>
            <p:nvPr/>
          </p:nvSpPr>
          <p:spPr>
            <a:xfrm>
              <a:off x="1794361" y="592097"/>
              <a:ext cx="49656" cy="37794"/>
            </a:xfrm>
            <a:custGeom>
              <a:avLst/>
              <a:gdLst/>
              <a:ahLst/>
              <a:cxnLst>
                <a:cxn ang="0">
                  <a:pos x="wd2" y="hd2"/>
                </a:cxn>
                <a:cxn ang="5400000">
                  <a:pos x="wd2" y="hd2"/>
                </a:cxn>
                <a:cxn ang="10800000">
                  <a:pos x="wd2" y="hd2"/>
                </a:cxn>
                <a:cxn ang="16200000">
                  <a:pos x="wd2" y="hd2"/>
                </a:cxn>
              </a:cxnLst>
              <a:rect l="0" t="0" r="r" b="b"/>
              <a:pathLst>
                <a:path w="18237" h="18359" fill="norm" stroke="1"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2" name="Shape 9062"/>
            <p:cNvSpPr/>
            <p:nvPr/>
          </p:nvSpPr>
          <p:spPr>
            <a:xfrm>
              <a:off x="1505036" y="-1"/>
              <a:ext cx="618533" cy="306221"/>
            </a:xfrm>
            <a:custGeom>
              <a:avLst/>
              <a:gdLst/>
              <a:ahLst/>
              <a:cxnLst>
                <a:cxn ang="0">
                  <a:pos x="wd2" y="hd2"/>
                </a:cxn>
                <a:cxn ang="5400000">
                  <a:pos x="wd2" y="hd2"/>
                </a:cxn>
                <a:cxn ang="10800000">
                  <a:pos x="wd2" y="hd2"/>
                </a:cxn>
                <a:cxn ang="16200000">
                  <a:pos x="wd2" y="hd2"/>
                </a:cxn>
              </a:cxnLst>
              <a:rect l="0" t="0" r="r" b="b"/>
              <a:pathLst>
                <a:path w="20770" h="21010" fill="norm" stroke="1"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3" name="Shape 9063"/>
            <p:cNvSpPr/>
            <p:nvPr/>
          </p:nvSpPr>
          <p:spPr>
            <a:xfrm>
              <a:off x="1081524" y="203372"/>
              <a:ext cx="83676" cy="22570"/>
            </a:xfrm>
            <a:custGeom>
              <a:avLst/>
              <a:gdLst/>
              <a:ahLst/>
              <a:cxnLst>
                <a:cxn ang="0">
                  <a:pos x="wd2" y="hd2"/>
                </a:cxn>
                <a:cxn ang="5400000">
                  <a:pos x="wd2" y="hd2"/>
                </a:cxn>
                <a:cxn ang="10800000">
                  <a:pos x="wd2" y="hd2"/>
                </a:cxn>
                <a:cxn ang="16200000">
                  <a:pos x="wd2" y="hd2"/>
                </a:cxn>
              </a:cxnLst>
              <a:rect l="0" t="0" r="r" b="b"/>
              <a:pathLst>
                <a:path w="19283" h="16122" fill="norm" stroke="1"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4" name="Shape 9064"/>
            <p:cNvSpPr/>
            <p:nvPr/>
          </p:nvSpPr>
          <p:spPr>
            <a:xfrm>
              <a:off x="1088009" y="231863"/>
              <a:ext cx="68402" cy="33161"/>
            </a:xfrm>
            <a:custGeom>
              <a:avLst/>
              <a:gdLst/>
              <a:ahLst/>
              <a:cxnLst>
                <a:cxn ang="0">
                  <a:pos x="wd2" y="hd2"/>
                </a:cxn>
                <a:cxn ang="5400000">
                  <a:pos x="wd2" y="hd2"/>
                </a:cxn>
                <a:cxn ang="10800000">
                  <a:pos x="wd2" y="hd2"/>
                </a:cxn>
                <a:cxn ang="16200000">
                  <a:pos x="wd2" y="hd2"/>
                </a:cxn>
              </a:cxnLst>
              <a:rect l="0" t="0" r="r" b="b"/>
              <a:pathLst>
                <a:path w="20098" h="19177" fill="norm" stroke="1"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5" name="Shape 9065"/>
            <p:cNvSpPr/>
            <p:nvPr/>
          </p:nvSpPr>
          <p:spPr>
            <a:xfrm>
              <a:off x="861953" y="1141687"/>
              <a:ext cx="1137633" cy="53891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6" name="Shape 9066"/>
            <p:cNvSpPr/>
            <p:nvPr/>
          </p:nvSpPr>
          <p:spPr>
            <a:xfrm>
              <a:off x="0" y="496052"/>
              <a:ext cx="753520" cy="50156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7" name="Shape 9067"/>
            <p:cNvSpPr/>
            <p:nvPr/>
          </p:nvSpPr>
          <p:spPr>
            <a:xfrm>
              <a:off x="97406" y="974497"/>
              <a:ext cx="38595" cy="195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8" name="Shape 9068"/>
            <p:cNvSpPr/>
            <p:nvPr/>
          </p:nvSpPr>
          <p:spPr>
            <a:xfrm>
              <a:off x="260119" y="899796"/>
              <a:ext cx="44966" cy="40909"/>
            </a:xfrm>
            <a:custGeom>
              <a:avLst/>
              <a:gdLst/>
              <a:ahLst/>
              <a:cxnLst>
                <a:cxn ang="0">
                  <a:pos x="wd2" y="hd2"/>
                </a:cxn>
                <a:cxn ang="5400000">
                  <a:pos x="wd2" y="hd2"/>
                </a:cxn>
                <a:cxn ang="10800000">
                  <a:pos x="wd2" y="hd2"/>
                </a:cxn>
                <a:cxn ang="16200000">
                  <a:pos x="wd2" y="hd2"/>
                </a:cxn>
              </a:cxnLst>
              <a:rect l="0" t="0" r="r" b="b"/>
              <a:pathLst>
                <a:path w="21138" h="21600" fill="norm" stroke="1"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69" name="Shape 9069"/>
            <p:cNvSpPr/>
            <p:nvPr/>
          </p:nvSpPr>
          <p:spPr>
            <a:xfrm>
              <a:off x="7332" y="1022520"/>
              <a:ext cx="12701" cy="14230"/>
            </a:xfrm>
            <a:custGeom>
              <a:avLst/>
              <a:gdLst/>
              <a:ahLst/>
              <a:cxnLst>
                <a:cxn ang="0">
                  <a:pos x="wd2" y="hd2"/>
                </a:cxn>
                <a:cxn ang="5400000">
                  <a:pos x="wd2" y="hd2"/>
                </a:cxn>
                <a:cxn ang="10800000">
                  <a:pos x="wd2" y="hd2"/>
                </a:cxn>
                <a:cxn ang="16200000">
                  <a:pos x="wd2" y="hd2"/>
                </a:cxn>
              </a:cxnLst>
              <a:rect l="0" t="0" r="r" b="b"/>
              <a:pathLst>
                <a:path w="18600" h="21600" fill="norm" stroke="1"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70" name="Shape 9070"/>
            <p:cNvSpPr/>
            <p:nvPr/>
          </p:nvSpPr>
          <p:spPr>
            <a:xfrm>
              <a:off x="2839" y="102773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71" name="Shape 9071"/>
            <p:cNvSpPr/>
            <p:nvPr/>
          </p:nvSpPr>
          <p:spPr>
            <a:xfrm>
              <a:off x="69920" y="10011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072" name="Shape 9072"/>
            <p:cNvSpPr/>
            <p:nvPr/>
          </p:nvSpPr>
          <p:spPr>
            <a:xfrm>
              <a:off x="12865" y="847202"/>
              <a:ext cx="26611" cy="12701"/>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73" name="Shape 9073"/>
            <p:cNvSpPr/>
            <p:nvPr/>
          </p:nvSpPr>
          <p:spPr>
            <a:xfrm>
              <a:off x="1010820" y="1516847"/>
              <a:ext cx="4594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74" name="Shape 9074"/>
            <p:cNvSpPr/>
            <p:nvPr/>
          </p:nvSpPr>
          <p:spPr>
            <a:xfrm>
              <a:off x="1268119" y="1587102"/>
              <a:ext cx="1470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75" name="Shape 9075"/>
            <p:cNvSpPr/>
            <p:nvPr/>
          </p:nvSpPr>
          <p:spPr>
            <a:xfrm>
              <a:off x="1286497" y="1581002"/>
              <a:ext cx="14704" cy="142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4800" y="13500"/>
                    <a:pt x="12000" y="0"/>
                    <a:pt x="21600" y="0"/>
                  </a:cubicBezTo>
                  <a:cubicBezTo>
                    <a:pt x="12000" y="0"/>
                    <a:pt x="4800" y="135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76" name="Shape 9076"/>
            <p:cNvSpPr/>
            <p:nvPr/>
          </p:nvSpPr>
          <p:spPr>
            <a:xfrm>
              <a:off x="1390418" y="16555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0" y="0"/>
                    <a:pt x="0" y="0"/>
                  </a:cubicBezTo>
                  <a:cubicBezTo>
                    <a:pt x="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77" name="Shape 9077"/>
            <p:cNvSpPr/>
            <p:nvPr/>
          </p:nvSpPr>
          <p:spPr>
            <a:xfrm>
              <a:off x="1353661" y="16262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3600"/>
                    <a:pt x="0" y="0"/>
                  </a:cubicBezTo>
                  <a:cubicBezTo>
                    <a:pt x="21600" y="36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078" name="Shape 9078"/>
            <p:cNvSpPr/>
            <p:nvPr/>
          </p:nvSpPr>
          <p:spPr>
            <a:xfrm>
              <a:off x="1369201" y="1650243"/>
              <a:ext cx="2389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aphicFrame>
        <p:nvGraphicFramePr>
          <p:cNvPr id="9080" name="Chart 9080"/>
          <p:cNvGraphicFramePr/>
          <p:nvPr/>
        </p:nvGraphicFramePr>
        <p:xfrm>
          <a:off x="1301869" y="4295942"/>
          <a:ext cx="4244882" cy="1556697"/>
        </p:xfrm>
        <a:graphic xmlns:a="http://schemas.openxmlformats.org/drawingml/2006/main">
          <a:graphicData uri="http://schemas.openxmlformats.org/drawingml/2006/chart">
            <c:chart xmlns:c="http://schemas.openxmlformats.org/drawingml/2006/chart" r:id="rId2"/>
          </a:graphicData>
        </a:graphic>
      </p:graphicFrame>
      <p:grpSp>
        <p:nvGrpSpPr>
          <p:cNvPr id="9085" name="Group 9085"/>
          <p:cNvGrpSpPr/>
          <p:nvPr/>
        </p:nvGrpSpPr>
        <p:grpSpPr>
          <a:xfrm>
            <a:off x="1868867" y="4922646"/>
            <a:ext cx="389111" cy="428955"/>
            <a:chOff x="0" y="0"/>
            <a:chExt cx="389109" cy="428954"/>
          </a:xfrm>
        </p:grpSpPr>
        <p:sp>
          <p:nvSpPr>
            <p:cNvPr id="9081" name="Shape 9081"/>
            <p:cNvSpPr/>
            <p:nvPr/>
          </p:nvSpPr>
          <p:spPr>
            <a:xfrm rot="2700000">
              <a:off x="121668" y="252989"/>
              <a:ext cx="145774" cy="145775"/>
            </a:xfrm>
            <a:prstGeom prst="rect">
              <a:avLst/>
            </a:prstGeom>
            <a:solidFill>
              <a:srgbClr val="808080"/>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grpSp>
          <p:nvGrpSpPr>
            <p:cNvPr id="9084" name="Group 9084"/>
            <p:cNvGrpSpPr/>
            <p:nvPr/>
          </p:nvGrpSpPr>
          <p:grpSpPr>
            <a:xfrm>
              <a:off x="0" y="0"/>
              <a:ext cx="389110" cy="389110"/>
              <a:chOff x="0" y="0"/>
              <a:chExt cx="389109" cy="389109"/>
            </a:xfrm>
          </p:grpSpPr>
          <p:sp>
            <p:nvSpPr>
              <p:cNvPr id="9082" name="Shape 9082"/>
              <p:cNvSpPr/>
              <p:nvPr/>
            </p:nvSpPr>
            <p:spPr>
              <a:xfrm>
                <a:off x="0" y="0"/>
                <a:ext cx="389110" cy="389110"/>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083" name="Shape 9083"/>
              <p:cNvSpPr/>
              <p:nvPr/>
            </p:nvSpPr>
            <p:spPr>
              <a:xfrm>
                <a:off x="56983" y="66284"/>
                <a:ext cx="275143" cy="256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100">
                    <a:solidFill>
                      <a:srgbClr val="FFFFFF"/>
                    </a:solidFill>
                    <a:latin typeface="FontAwesome"/>
                    <a:ea typeface="FontAwesome"/>
                    <a:cs typeface="FontAwesome"/>
                    <a:sym typeface="FontAwesome"/>
                  </a:defRPr>
                </a:lvl1pPr>
              </a:lstStyle>
              <a:p>
                <a:pPr/>
                <a:r>
                  <a:t>c</a:t>
                </a:r>
              </a:p>
            </p:txBody>
          </p:sp>
        </p:grpSp>
      </p:grpSp>
      <p:grpSp>
        <p:nvGrpSpPr>
          <p:cNvPr id="9090" name="Group 9090"/>
          <p:cNvGrpSpPr/>
          <p:nvPr/>
        </p:nvGrpSpPr>
        <p:grpSpPr>
          <a:xfrm>
            <a:off x="5043104" y="4025763"/>
            <a:ext cx="389111" cy="428955"/>
            <a:chOff x="0" y="0"/>
            <a:chExt cx="389109" cy="428954"/>
          </a:xfrm>
        </p:grpSpPr>
        <p:sp>
          <p:nvSpPr>
            <p:cNvPr id="9086" name="Shape 9086"/>
            <p:cNvSpPr/>
            <p:nvPr/>
          </p:nvSpPr>
          <p:spPr>
            <a:xfrm rot="2700000">
              <a:off x="121668" y="252989"/>
              <a:ext cx="145774" cy="14577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grpSp>
          <p:nvGrpSpPr>
            <p:cNvPr id="9089" name="Group 9089"/>
            <p:cNvGrpSpPr/>
            <p:nvPr/>
          </p:nvGrpSpPr>
          <p:grpSpPr>
            <a:xfrm>
              <a:off x="0" y="0"/>
              <a:ext cx="389110" cy="389110"/>
              <a:chOff x="0" y="0"/>
              <a:chExt cx="389109" cy="389109"/>
            </a:xfrm>
          </p:grpSpPr>
          <p:sp>
            <p:nvSpPr>
              <p:cNvPr id="9087" name="Shape 9087"/>
              <p:cNvSpPr/>
              <p:nvPr/>
            </p:nvSpPr>
            <p:spPr>
              <a:xfrm>
                <a:off x="0" y="0"/>
                <a:ext cx="389110" cy="38911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088" name="Shape 9088"/>
              <p:cNvSpPr/>
              <p:nvPr/>
            </p:nvSpPr>
            <p:spPr>
              <a:xfrm>
                <a:off x="56983" y="66284"/>
                <a:ext cx="275143" cy="256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100">
                    <a:solidFill>
                      <a:srgbClr val="FFFFFF"/>
                    </a:solidFill>
                    <a:latin typeface="FontAwesome"/>
                    <a:ea typeface="FontAwesome"/>
                    <a:cs typeface="FontAwesome"/>
                    <a:sym typeface="FontAwesome"/>
                  </a:defRPr>
                </a:lvl1pPr>
              </a:lstStyle>
              <a:p>
                <a:pPr/>
                <a:r>
                  <a:t>b</a:t>
                </a:r>
              </a:p>
            </p:txBody>
          </p:sp>
        </p:grpSp>
      </p:grpSp>
      <p:grpSp>
        <p:nvGrpSpPr>
          <p:cNvPr id="9093" name="Group 9093"/>
          <p:cNvGrpSpPr/>
          <p:nvPr/>
        </p:nvGrpSpPr>
        <p:grpSpPr>
          <a:xfrm>
            <a:off x="4088817" y="2092607"/>
            <a:ext cx="548641" cy="548641"/>
            <a:chOff x="0" y="0"/>
            <a:chExt cx="548640" cy="548640"/>
          </a:xfrm>
        </p:grpSpPr>
        <p:sp>
          <p:nvSpPr>
            <p:cNvPr id="9091" name="Shape 9091"/>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9092" name="Shape 9092"/>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9094" name="Shape 9094"/>
          <p:cNvSpPr/>
          <p:nvPr/>
        </p:nvSpPr>
        <p:spPr>
          <a:xfrm>
            <a:off x="4662037" y="2067193"/>
            <a:ext cx="838484"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1.90 K</a:t>
            </a:r>
          </a:p>
        </p:txBody>
      </p:sp>
      <p:sp>
        <p:nvSpPr>
          <p:cNvPr id="9095" name="Shape 9095"/>
          <p:cNvSpPr/>
          <p:nvPr/>
        </p:nvSpPr>
        <p:spPr>
          <a:xfrm>
            <a:off x="4763711" y="2449347"/>
            <a:ext cx="591394"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grpSp>
        <p:nvGrpSpPr>
          <p:cNvPr id="9098" name="Group 9098"/>
          <p:cNvGrpSpPr/>
          <p:nvPr/>
        </p:nvGrpSpPr>
        <p:grpSpPr>
          <a:xfrm>
            <a:off x="4088817" y="2947592"/>
            <a:ext cx="548641" cy="548641"/>
            <a:chOff x="0" y="0"/>
            <a:chExt cx="548640" cy="548640"/>
          </a:xfrm>
        </p:grpSpPr>
        <p:sp>
          <p:nvSpPr>
            <p:cNvPr id="9096" name="Shape 9096"/>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9097" name="Shape 9097"/>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9099" name="Shape 9099"/>
          <p:cNvSpPr/>
          <p:nvPr/>
        </p:nvSpPr>
        <p:spPr>
          <a:xfrm>
            <a:off x="4662037" y="2922178"/>
            <a:ext cx="838484"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2.07 K</a:t>
            </a:r>
          </a:p>
        </p:txBody>
      </p:sp>
      <p:sp>
        <p:nvSpPr>
          <p:cNvPr id="9100" name="Shape 9100"/>
          <p:cNvSpPr/>
          <p:nvPr/>
        </p:nvSpPr>
        <p:spPr>
          <a:xfrm>
            <a:off x="4763711" y="3293712"/>
            <a:ext cx="739602"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grpSp>
        <p:nvGrpSpPr>
          <p:cNvPr id="9143" name="Group 9143"/>
          <p:cNvGrpSpPr/>
          <p:nvPr/>
        </p:nvGrpSpPr>
        <p:grpSpPr>
          <a:xfrm>
            <a:off x="6495758" y="1927369"/>
            <a:ext cx="2594905" cy="1886147"/>
            <a:chOff x="0" y="0"/>
            <a:chExt cx="2594904" cy="1886145"/>
          </a:xfrm>
        </p:grpSpPr>
        <p:sp>
          <p:nvSpPr>
            <p:cNvPr id="9101" name="Shape 9101"/>
            <p:cNvSpPr/>
            <p:nvPr/>
          </p:nvSpPr>
          <p:spPr>
            <a:xfrm>
              <a:off x="1568218" y="1091972"/>
              <a:ext cx="51928" cy="667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4596"/>
                  </a:moveTo>
                  <a:cubicBezTo>
                    <a:pt x="3600" y="5055"/>
                    <a:pt x="4800" y="5974"/>
                    <a:pt x="4800" y="6894"/>
                  </a:cubicBezTo>
                  <a:cubicBezTo>
                    <a:pt x="4800" y="8272"/>
                    <a:pt x="3000" y="9191"/>
                    <a:pt x="1200" y="8732"/>
                  </a:cubicBezTo>
                  <a:cubicBezTo>
                    <a:pt x="1200" y="9191"/>
                    <a:pt x="1200" y="10570"/>
                    <a:pt x="2400" y="12409"/>
                  </a:cubicBezTo>
                  <a:cubicBezTo>
                    <a:pt x="3600" y="13787"/>
                    <a:pt x="2400" y="16085"/>
                    <a:pt x="1200" y="17004"/>
                  </a:cubicBezTo>
                  <a:cubicBezTo>
                    <a:pt x="600" y="17464"/>
                    <a:pt x="0" y="18383"/>
                    <a:pt x="0" y="18383"/>
                  </a:cubicBezTo>
                  <a:cubicBezTo>
                    <a:pt x="1200" y="19302"/>
                    <a:pt x="1200" y="20681"/>
                    <a:pt x="1200" y="21140"/>
                  </a:cubicBezTo>
                  <a:cubicBezTo>
                    <a:pt x="1200" y="21600"/>
                    <a:pt x="1200" y="21600"/>
                    <a:pt x="1200" y="21600"/>
                  </a:cubicBezTo>
                  <a:cubicBezTo>
                    <a:pt x="1200" y="21600"/>
                    <a:pt x="1200" y="21600"/>
                    <a:pt x="1200" y="21600"/>
                  </a:cubicBezTo>
                  <a:cubicBezTo>
                    <a:pt x="3600" y="21600"/>
                    <a:pt x="9600" y="20681"/>
                    <a:pt x="12000" y="18383"/>
                  </a:cubicBezTo>
                  <a:cubicBezTo>
                    <a:pt x="14400" y="16545"/>
                    <a:pt x="16200" y="16085"/>
                    <a:pt x="18000" y="16085"/>
                  </a:cubicBezTo>
                  <a:cubicBezTo>
                    <a:pt x="18600" y="16085"/>
                    <a:pt x="19200" y="16085"/>
                    <a:pt x="19800" y="16085"/>
                  </a:cubicBezTo>
                  <a:cubicBezTo>
                    <a:pt x="19800" y="16085"/>
                    <a:pt x="19800" y="16085"/>
                    <a:pt x="19800" y="16085"/>
                  </a:cubicBezTo>
                  <a:cubicBezTo>
                    <a:pt x="20400" y="16085"/>
                    <a:pt x="21000" y="16085"/>
                    <a:pt x="21600" y="15626"/>
                  </a:cubicBezTo>
                  <a:cubicBezTo>
                    <a:pt x="21600" y="15626"/>
                    <a:pt x="21600" y="15626"/>
                    <a:pt x="21600" y="15166"/>
                  </a:cubicBezTo>
                  <a:cubicBezTo>
                    <a:pt x="20400" y="13787"/>
                    <a:pt x="19200" y="11030"/>
                    <a:pt x="19200" y="7353"/>
                  </a:cubicBezTo>
                  <a:cubicBezTo>
                    <a:pt x="19800" y="5974"/>
                    <a:pt x="17400" y="3217"/>
                    <a:pt x="13200" y="0"/>
                  </a:cubicBezTo>
                  <a:cubicBezTo>
                    <a:pt x="13200" y="0"/>
                    <a:pt x="13200" y="0"/>
                    <a:pt x="13200" y="0"/>
                  </a:cubicBezTo>
                  <a:cubicBezTo>
                    <a:pt x="13200" y="0"/>
                    <a:pt x="13200" y="0"/>
                    <a:pt x="13200" y="0"/>
                  </a:cubicBezTo>
                  <a:cubicBezTo>
                    <a:pt x="13200" y="0"/>
                    <a:pt x="12600" y="0"/>
                    <a:pt x="12600" y="0"/>
                  </a:cubicBezTo>
                  <a:cubicBezTo>
                    <a:pt x="12600" y="460"/>
                    <a:pt x="12000" y="460"/>
                    <a:pt x="12000" y="460"/>
                  </a:cubicBezTo>
                  <a:cubicBezTo>
                    <a:pt x="12000" y="460"/>
                    <a:pt x="11400" y="460"/>
                    <a:pt x="11400" y="460"/>
                  </a:cubicBezTo>
                  <a:cubicBezTo>
                    <a:pt x="11400" y="460"/>
                    <a:pt x="11400" y="460"/>
                    <a:pt x="11400" y="460"/>
                  </a:cubicBezTo>
                  <a:cubicBezTo>
                    <a:pt x="10800" y="460"/>
                    <a:pt x="10200" y="460"/>
                    <a:pt x="10200" y="460"/>
                  </a:cubicBezTo>
                  <a:cubicBezTo>
                    <a:pt x="6000" y="460"/>
                    <a:pt x="4800" y="919"/>
                    <a:pt x="4800" y="1379"/>
                  </a:cubicBezTo>
                  <a:cubicBezTo>
                    <a:pt x="4200" y="1838"/>
                    <a:pt x="3600" y="1838"/>
                    <a:pt x="3000" y="2298"/>
                  </a:cubicBezTo>
                  <a:cubicBezTo>
                    <a:pt x="2400" y="2757"/>
                    <a:pt x="1800" y="2757"/>
                    <a:pt x="1800" y="3217"/>
                  </a:cubicBezTo>
                  <a:cubicBezTo>
                    <a:pt x="1800" y="3217"/>
                    <a:pt x="1200" y="3217"/>
                    <a:pt x="1200" y="3217"/>
                  </a:cubicBezTo>
                  <a:cubicBezTo>
                    <a:pt x="1800" y="3677"/>
                    <a:pt x="1800" y="3677"/>
                    <a:pt x="1800" y="3677"/>
                  </a:cubicBezTo>
                  <a:cubicBezTo>
                    <a:pt x="1800" y="4136"/>
                    <a:pt x="1800" y="4596"/>
                    <a:pt x="2400" y="459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02" name="Shape 9102"/>
            <p:cNvSpPr/>
            <p:nvPr/>
          </p:nvSpPr>
          <p:spPr>
            <a:xfrm>
              <a:off x="968823" y="1308586"/>
              <a:ext cx="57863" cy="697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660" y="15869"/>
                  </a:moveTo>
                  <a:cubicBezTo>
                    <a:pt x="15660" y="15429"/>
                    <a:pt x="15120" y="15429"/>
                    <a:pt x="15120" y="14988"/>
                  </a:cubicBezTo>
                  <a:cubicBezTo>
                    <a:pt x="15120" y="14988"/>
                    <a:pt x="15120" y="14988"/>
                    <a:pt x="15120" y="14988"/>
                  </a:cubicBezTo>
                  <a:cubicBezTo>
                    <a:pt x="15120" y="14547"/>
                    <a:pt x="15120" y="14547"/>
                    <a:pt x="15120" y="14106"/>
                  </a:cubicBezTo>
                  <a:cubicBezTo>
                    <a:pt x="15120" y="14106"/>
                    <a:pt x="15120" y="14106"/>
                    <a:pt x="15120" y="14106"/>
                  </a:cubicBezTo>
                  <a:cubicBezTo>
                    <a:pt x="15120" y="13665"/>
                    <a:pt x="15120" y="13224"/>
                    <a:pt x="15120" y="13224"/>
                  </a:cubicBezTo>
                  <a:cubicBezTo>
                    <a:pt x="15120" y="11461"/>
                    <a:pt x="16200" y="10139"/>
                    <a:pt x="17820" y="10139"/>
                  </a:cubicBezTo>
                  <a:cubicBezTo>
                    <a:pt x="19440" y="10139"/>
                    <a:pt x="21600" y="7053"/>
                    <a:pt x="21600" y="6171"/>
                  </a:cubicBezTo>
                  <a:cubicBezTo>
                    <a:pt x="21060" y="5731"/>
                    <a:pt x="19440" y="5731"/>
                    <a:pt x="18360" y="5731"/>
                  </a:cubicBezTo>
                  <a:cubicBezTo>
                    <a:pt x="16200" y="5731"/>
                    <a:pt x="11340" y="6171"/>
                    <a:pt x="11340" y="6171"/>
                  </a:cubicBezTo>
                  <a:cubicBezTo>
                    <a:pt x="11340" y="6171"/>
                    <a:pt x="11340" y="6171"/>
                    <a:pt x="11340" y="6171"/>
                  </a:cubicBezTo>
                  <a:cubicBezTo>
                    <a:pt x="10800" y="5731"/>
                    <a:pt x="10800" y="5731"/>
                    <a:pt x="10800" y="5731"/>
                  </a:cubicBezTo>
                  <a:cubicBezTo>
                    <a:pt x="10800" y="5731"/>
                    <a:pt x="7560" y="4849"/>
                    <a:pt x="7560" y="2645"/>
                  </a:cubicBezTo>
                  <a:cubicBezTo>
                    <a:pt x="7560" y="1763"/>
                    <a:pt x="7020" y="882"/>
                    <a:pt x="4320" y="882"/>
                  </a:cubicBezTo>
                  <a:cubicBezTo>
                    <a:pt x="2700" y="882"/>
                    <a:pt x="2160" y="441"/>
                    <a:pt x="1620" y="0"/>
                  </a:cubicBezTo>
                  <a:cubicBezTo>
                    <a:pt x="1080" y="0"/>
                    <a:pt x="1080" y="0"/>
                    <a:pt x="1080" y="0"/>
                  </a:cubicBezTo>
                  <a:cubicBezTo>
                    <a:pt x="1080" y="0"/>
                    <a:pt x="540" y="0"/>
                    <a:pt x="0" y="441"/>
                  </a:cubicBezTo>
                  <a:cubicBezTo>
                    <a:pt x="0" y="882"/>
                    <a:pt x="0" y="882"/>
                    <a:pt x="0" y="882"/>
                  </a:cubicBezTo>
                  <a:cubicBezTo>
                    <a:pt x="0" y="1322"/>
                    <a:pt x="1080" y="1322"/>
                    <a:pt x="1620" y="1763"/>
                  </a:cubicBezTo>
                  <a:cubicBezTo>
                    <a:pt x="2700" y="2204"/>
                    <a:pt x="4860" y="3086"/>
                    <a:pt x="4320" y="4408"/>
                  </a:cubicBezTo>
                  <a:cubicBezTo>
                    <a:pt x="3780" y="5731"/>
                    <a:pt x="2700" y="6171"/>
                    <a:pt x="1620" y="6171"/>
                  </a:cubicBezTo>
                  <a:cubicBezTo>
                    <a:pt x="1620" y="6171"/>
                    <a:pt x="1080" y="6171"/>
                    <a:pt x="1080" y="6171"/>
                  </a:cubicBezTo>
                  <a:cubicBezTo>
                    <a:pt x="540" y="7935"/>
                    <a:pt x="1620" y="11461"/>
                    <a:pt x="2700" y="13224"/>
                  </a:cubicBezTo>
                  <a:cubicBezTo>
                    <a:pt x="2700" y="13665"/>
                    <a:pt x="2700" y="13665"/>
                    <a:pt x="2700" y="14106"/>
                  </a:cubicBezTo>
                  <a:cubicBezTo>
                    <a:pt x="2700" y="14106"/>
                    <a:pt x="2700" y="14106"/>
                    <a:pt x="2700" y="14547"/>
                  </a:cubicBezTo>
                  <a:cubicBezTo>
                    <a:pt x="3240" y="14547"/>
                    <a:pt x="3240" y="14547"/>
                    <a:pt x="3240" y="14988"/>
                  </a:cubicBezTo>
                  <a:cubicBezTo>
                    <a:pt x="3240" y="14988"/>
                    <a:pt x="3240" y="15429"/>
                    <a:pt x="3240" y="15429"/>
                  </a:cubicBezTo>
                  <a:cubicBezTo>
                    <a:pt x="3240" y="15429"/>
                    <a:pt x="3240" y="15869"/>
                    <a:pt x="3240" y="15869"/>
                  </a:cubicBezTo>
                  <a:cubicBezTo>
                    <a:pt x="3780" y="16310"/>
                    <a:pt x="3780" y="16310"/>
                    <a:pt x="3780" y="16310"/>
                  </a:cubicBezTo>
                  <a:cubicBezTo>
                    <a:pt x="3780" y="16751"/>
                    <a:pt x="3780" y="16751"/>
                    <a:pt x="3780" y="17192"/>
                  </a:cubicBezTo>
                  <a:cubicBezTo>
                    <a:pt x="3780" y="17192"/>
                    <a:pt x="3780" y="17633"/>
                    <a:pt x="3780" y="17633"/>
                  </a:cubicBezTo>
                  <a:cubicBezTo>
                    <a:pt x="3780" y="18073"/>
                    <a:pt x="4320" y="18073"/>
                    <a:pt x="4320" y="18514"/>
                  </a:cubicBezTo>
                  <a:cubicBezTo>
                    <a:pt x="4320" y="18514"/>
                    <a:pt x="4320" y="18955"/>
                    <a:pt x="4320" y="18955"/>
                  </a:cubicBezTo>
                  <a:cubicBezTo>
                    <a:pt x="4320" y="18955"/>
                    <a:pt x="4320" y="19396"/>
                    <a:pt x="4320" y="19837"/>
                  </a:cubicBezTo>
                  <a:cubicBezTo>
                    <a:pt x="4320" y="19837"/>
                    <a:pt x="4320" y="19837"/>
                    <a:pt x="4320" y="20278"/>
                  </a:cubicBezTo>
                  <a:cubicBezTo>
                    <a:pt x="4320" y="20718"/>
                    <a:pt x="4320" y="20718"/>
                    <a:pt x="4320" y="21159"/>
                  </a:cubicBezTo>
                  <a:cubicBezTo>
                    <a:pt x="4860" y="21159"/>
                    <a:pt x="4860" y="21600"/>
                    <a:pt x="4860" y="21600"/>
                  </a:cubicBezTo>
                  <a:cubicBezTo>
                    <a:pt x="4860" y="21600"/>
                    <a:pt x="4860" y="21600"/>
                    <a:pt x="4860" y="21600"/>
                  </a:cubicBezTo>
                  <a:cubicBezTo>
                    <a:pt x="4860" y="21600"/>
                    <a:pt x="4860" y="21600"/>
                    <a:pt x="4860" y="21600"/>
                  </a:cubicBezTo>
                  <a:cubicBezTo>
                    <a:pt x="5940" y="21159"/>
                    <a:pt x="6480" y="21159"/>
                    <a:pt x="7560" y="21159"/>
                  </a:cubicBezTo>
                  <a:cubicBezTo>
                    <a:pt x="10260" y="21159"/>
                    <a:pt x="11340" y="20718"/>
                    <a:pt x="11340" y="19837"/>
                  </a:cubicBezTo>
                  <a:cubicBezTo>
                    <a:pt x="11880" y="17633"/>
                    <a:pt x="14040" y="16310"/>
                    <a:pt x="16200" y="16751"/>
                  </a:cubicBezTo>
                  <a:cubicBezTo>
                    <a:pt x="16200" y="16751"/>
                    <a:pt x="16200" y="16751"/>
                    <a:pt x="16200" y="16310"/>
                  </a:cubicBezTo>
                  <a:cubicBezTo>
                    <a:pt x="15660" y="16310"/>
                    <a:pt x="15660" y="16310"/>
                    <a:pt x="15660" y="15869"/>
                  </a:cubicBezTo>
                  <a:cubicBezTo>
                    <a:pt x="15660" y="15869"/>
                    <a:pt x="15660" y="15869"/>
                    <a:pt x="15660" y="1586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03" name="Shape 9103"/>
            <p:cNvSpPr/>
            <p:nvPr/>
          </p:nvSpPr>
          <p:spPr>
            <a:xfrm>
              <a:off x="1014816" y="1354580"/>
              <a:ext cx="14838" cy="370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11631"/>
                  </a:moveTo>
                  <a:cubicBezTo>
                    <a:pt x="19636" y="10800"/>
                    <a:pt x="19636" y="9969"/>
                    <a:pt x="19636" y="9138"/>
                  </a:cubicBezTo>
                  <a:cubicBezTo>
                    <a:pt x="19636" y="8308"/>
                    <a:pt x="19636" y="8308"/>
                    <a:pt x="19636" y="7477"/>
                  </a:cubicBezTo>
                  <a:cubicBezTo>
                    <a:pt x="17673" y="5815"/>
                    <a:pt x="17673" y="3323"/>
                    <a:pt x="15709" y="1662"/>
                  </a:cubicBezTo>
                  <a:cubicBezTo>
                    <a:pt x="15709" y="831"/>
                    <a:pt x="15709" y="831"/>
                    <a:pt x="15709" y="0"/>
                  </a:cubicBezTo>
                  <a:cubicBezTo>
                    <a:pt x="15709" y="0"/>
                    <a:pt x="15709" y="831"/>
                    <a:pt x="13745" y="831"/>
                  </a:cubicBezTo>
                  <a:cubicBezTo>
                    <a:pt x="11782" y="3323"/>
                    <a:pt x="7855" y="5815"/>
                    <a:pt x="1964" y="5815"/>
                  </a:cubicBezTo>
                  <a:cubicBezTo>
                    <a:pt x="0" y="5815"/>
                    <a:pt x="0" y="5815"/>
                    <a:pt x="0" y="5815"/>
                  </a:cubicBezTo>
                  <a:cubicBezTo>
                    <a:pt x="5891" y="9138"/>
                    <a:pt x="11782" y="15785"/>
                    <a:pt x="11782" y="19108"/>
                  </a:cubicBezTo>
                  <a:cubicBezTo>
                    <a:pt x="11782" y="19938"/>
                    <a:pt x="11782" y="20769"/>
                    <a:pt x="13745" y="21600"/>
                  </a:cubicBezTo>
                  <a:cubicBezTo>
                    <a:pt x="13745" y="20769"/>
                    <a:pt x="15709" y="20769"/>
                    <a:pt x="15709" y="20769"/>
                  </a:cubicBezTo>
                  <a:cubicBezTo>
                    <a:pt x="15709" y="19938"/>
                    <a:pt x="15709" y="19938"/>
                    <a:pt x="15709" y="19938"/>
                  </a:cubicBezTo>
                  <a:cubicBezTo>
                    <a:pt x="17673" y="18277"/>
                    <a:pt x="19636" y="16615"/>
                    <a:pt x="21600" y="14954"/>
                  </a:cubicBezTo>
                  <a:cubicBezTo>
                    <a:pt x="21600" y="14123"/>
                    <a:pt x="21600" y="13292"/>
                    <a:pt x="19636" y="12462"/>
                  </a:cubicBezTo>
                  <a:cubicBezTo>
                    <a:pt x="19636" y="11631"/>
                    <a:pt x="19636" y="11631"/>
                    <a:pt x="19636" y="1163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04" name="Shape 9104"/>
            <p:cNvSpPr/>
            <p:nvPr/>
          </p:nvSpPr>
          <p:spPr>
            <a:xfrm>
              <a:off x="658740" y="1145384"/>
              <a:ext cx="436194" cy="4614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4" y="10734"/>
                  </a:moveTo>
                  <a:cubicBezTo>
                    <a:pt x="18655" y="10667"/>
                    <a:pt x="18655" y="10667"/>
                    <a:pt x="18655" y="10667"/>
                  </a:cubicBezTo>
                  <a:cubicBezTo>
                    <a:pt x="18655" y="10667"/>
                    <a:pt x="18655" y="10601"/>
                    <a:pt x="18655" y="10601"/>
                  </a:cubicBezTo>
                  <a:cubicBezTo>
                    <a:pt x="18655" y="10601"/>
                    <a:pt x="18655" y="10535"/>
                    <a:pt x="18655" y="10535"/>
                  </a:cubicBezTo>
                  <a:cubicBezTo>
                    <a:pt x="18655" y="10336"/>
                    <a:pt x="18655" y="10204"/>
                    <a:pt x="18725" y="10071"/>
                  </a:cubicBezTo>
                  <a:cubicBezTo>
                    <a:pt x="18795" y="10005"/>
                    <a:pt x="18795" y="9806"/>
                    <a:pt x="18795" y="9674"/>
                  </a:cubicBezTo>
                  <a:cubicBezTo>
                    <a:pt x="18795" y="9475"/>
                    <a:pt x="18865" y="9276"/>
                    <a:pt x="19005" y="9276"/>
                  </a:cubicBezTo>
                  <a:cubicBezTo>
                    <a:pt x="19075" y="9276"/>
                    <a:pt x="19075" y="9276"/>
                    <a:pt x="19216" y="9342"/>
                  </a:cubicBezTo>
                  <a:cubicBezTo>
                    <a:pt x="19286" y="9342"/>
                    <a:pt x="19426" y="9342"/>
                    <a:pt x="19496" y="9342"/>
                  </a:cubicBezTo>
                  <a:cubicBezTo>
                    <a:pt x="19496" y="9276"/>
                    <a:pt x="19566" y="9210"/>
                    <a:pt x="19636" y="9077"/>
                  </a:cubicBezTo>
                  <a:cubicBezTo>
                    <a:pt x="19706" y="8879"/>
                    <a:pt x="19777" y="8680"/>
                    <a:pt x="19777" y="8547"/>
                  </a:cubicBezTo>
                  <a:cubicBezTo>
                    <a:pt x="19706" y="8348"/>
                    <a:pt x="19847" y="8216"/>
                    <a:pt x="19917" y="8017"/>
                  </a:cubicBezTo>
                  <a:cubicBezTo>
                    <a:pt x="19917" y="7885"/>
                    <a:pt x="19987" y="7752"/>
                    <a:pt x="19987" y="7620"/>
                  </a:cubicBezTo>
                  <a:cubicBezTo>
                    <a:pt x="19987" y="7288"/>
                    <a:pt x="20197" y="7156"/>
                    <a:pt x="20408" y="7023"/>
                  </a:cubicBezTo>
                  <a:cubicBezTo>
                    <a:pt x="20478" y="7023"/>
                    <a:pt x="20548" y="6957"/>
                    <a:pt x="20548" y="6891"/>
                  </a:cubicBezTo>
                  <a:cubicBezTo>
                    <a:pt x="20688" y="6825"/>
                    <a:pt x="21039" y="6560"/>
                    <a:pt x="21249" y="6560"/>
                  </a:cubicBezTo>
                  <a:cubicBezTo>
                    <a:pt x="21319" y="6560"/>
                    <a:pt x="21390" y="6626"/>
                    <a:pt x="21460" y="6692"/>
                  </a:cubicBezTo>
                  <a:cubicBezTo>
                    <a:pt x="21460" y="6692"/>
                    <a:pt x="21460" y="6692"/>
                    <a:pt x="21460" y="6758"/>
                  </a:cubicBezTo>
                  <a:cubicBezTo>
                    <a:pt x="21390" y="6560"/>
                    <a:pt x="21390" y="6427"/>
                    <a:pt x="21390" y="6294"/>
                  </a:cubicBezTo>
                  <a:cubicBezTo>
                    <a:pt x="21390" y="6228"/>
                    <a:pt x="21460" y="6162"/>
                    <a:pt x="21530" y="6162"/>
                  </a:cubicBezTo>
                  <a:cubicBezTo>
                    <a:pt x="21530" y="6162"/>
                    <a:pt x="21530" y="6096"/>
                    <a:pt x="21600" y="6096"/>
                  </a:cubicBezTo>
                  <a:cubicBezTo>
                    <a:pt x="21600" y="6096"/>
                    <a:pt x="21600" y="6096"/>
                    <a:pt x="21600" y="6096"/>
                  </a:cubicBezTo>
                  <a:cubicBezTo>
                    <a:pt x="21600" y="6096"/>
                    <a:pt x="21600" y="6029"/>
                    <a:pt x="21600" y="6029"/>
                  </a:cubicBezTo>
                  <a:cubicBezTo>
                    <a:pt x="21600" y="6029"/>
                    <a:pt x="21600" y="6029"/>
                    <a:pt x="21600" y="6029"/>
                  </a:cubicBezTo>
                  <a:cubicBezTo>
                    <a:pt x="21319" y="5963"/>
                    <a:pt x="21319" y="5963"/>
                    <a:pt x="21319" y="5963"/>
                  </a:cubicBezTo>
                  <a:cubicBezTo>
                    <a:pt x="21460" y="5963"/>
                    <a:pt x="21460" y="5963"/>
                    <a:pt x="21460" y="5963"/>
                  </a:cubicBezTo>
                  <a:cubicBezTo>
                    <a:pt x="21390" y="5897"/>
                    <a:pt x="21319" y="5897"/>
                    <a:pt x="21249" y="5831"/>
                  </a:cubicBezTo>
                  <a:cubicBezTo>
                    <a:pt x="21249" y="5831"/>
                    <a:pt x="21249" y="5831"/>
                    <a:pt x="21249" y="5831"/>
                  </a:cubicBezTo>
                  <a:cubicBezTo>
                    <a:pt x="21249" y="5764"/>
                    <a:pt x="21179" y="5764"/>
                    <a:pt x="21179" y="5698"/>
                  </a:cubicBezTo>
                  <a:cubicBezTo>
                    <a:pt x="21179" y="5632"/>
                    <a:pt x="21109" y="5566"/>
                    <a:pt x="21039" y="5499"/>
                  </a:cubicBezTo>
                  <a:cubicBezTo>
                    <a:pt x="20969" y="5433"/>
                    <a:pt x="20899" y="5301"/>
                    <a:pt x="20899" y="5234"/>
                  </a:cubicBezTo>
                  <a:cubicBezTo>
                    <a:pt x="20829" y="5234"/>
                    <a:pt x="20758" y="5301"/>
                    <a:pt x="20688" y="5301"/>
                  </a:cubicBezTo>
                  <a:cubicBezTo>
                    <a:pt x="20548" y="5433"/>
                    <a:pt x="20408" y="5367"/>
                    <a:pt x="20268" y="5367"/>
                  </a:cubicBezTo>
                  <a:cubicBezTo>
                    <a:pt x="20057" y="5301"/>
                    <a:pt x="19917" y="5301"/>
                    <a:pt x="19706" y="5367"/>
                  </a:cubicBezTo>
                  <a:cubicBezTo>
                    <a:pt x="19566" y="5433"/>
                    <a:pt x="19426" y="5566"/>
                    <a:pt x="19356" y="5632"/>
                  </a:cubicBezTo>
                  <a:cubicBezTo>
                    <a:pt x="19216" y="5764"/>
                    <a:pt x="19145" y="5831"/>
                    <a:pt x="18935" y="5764"/>
                  </a:cubicBezTo>
                  <a:cubicBezTo>
                    <a:pt x="18935" y="5764"/>
                    <a:pt x="18935" y="5831"/>
                    <a:pt x="18935" y="5831"/>
                  </a:cubicBezTo>
                  <a:cubicBezTo>
                    <a:pt x="18865" y="5897"/>
                    <a:pt x="18865" y="5963"/>
                    <a:pt x="18795" y="6029"/>
                  </a:cubicBezTo>
                  <a:cubicBezTo>
                    <a:pt x="18725" y="6096"/>
                    <a:pt x="18655" y="6162"/>
                    <a:pt x="18655" y="6162"/>
                  </a:cubicBezTo>
                  <a:cubicBezTo>
                    <a:pt x="18514" y="6294"/>
                    <a:pt x="18444" y="6427"/>
                    <a:pt x="18304" y="6427"/>
                  </a:cubicBezTo>
                  <a:cubicBezTo>
                    <a:pt x="18304" y="6427"/>
                    <a:pt x="18304" y="6427"/>
                    <a:pt x="18304" y="6427"/>
                  </a:cubicBezTo>
                  <a:cubicBezTo>
                    <a:pt x="18234" y="6427"/>
                    <a:pt x="18234" y="6427"/>
                    <a:pt x="18164" y="6427"/>
                  </a:cubicBezTo>
                  <a:cubicBezTo>
                    <a:pt x="18164" y="6427"/>
                    <a:pt x="18164" y="6427"/>
                    <a:pt x="18164" y="6427"/>
                  </a:cubicBezTo>
                  <a:cubicBezTo>
                    <a:pt x="18164" y="6493"/>
                    <a:pt x="18094" y="6493"/>
                    <a:pt x="18094" y="6493"/>
                  </a:cubicBezTo>
                  <a:cubicBezTo>
                    <a:pt x="18094" y="6493"/>
                    <a:pt x="18094" y="6493"/>
                    <a:pt x="18094" y="6493"/>
                  </a:cubicBezTo>
                  <a:cubicBezTo>
                    <a:pt x="18094" y="6560"/>
                    <a:pt x="18094" y="6626"/>
                    <a:pt x="18164" y="6692"/>
                  </a:cubicBezTo>
                  <a:cubicBezTo>
                    <a:pt x="18164" y="6692"/>
                    <a:pt x="18164" y="6692"/>
                    <a:pt x="18164" y="6758"/>
                  </a:cubicBezTo>
                  <a:cubicBezTo>
                    <a:pt x="18164" y="6758"/>
                    <a:pt x="18164" y="6758"/>
                    <a:pt x="18164" y="6758"/>
                  </a:cubicBezTo>
                  <a:cubicBezTo>
                    <a:pt x="18164" y="6758"/>
                    <a:pt x="18164" y="6825"/>
                    <a:pt x="18164" y="6825"/>
                  </a:cubicBezTo>
                  <a:cubicBezTo>
                    <a:pt x="18164" y="6957"/>
                    <a:pt x="18164" y="7023"/>
                    <a:pt x="18094" y="7156"/>
                  </a:cubicBezTo>
                  <a:cubicBezTo>
                    <a:pt x="18023" y="7288"/>
                    <a:pt x="17813" y="7355"/>
                    <a:pt x="17603" y="7288"/>
                  </a:cubicBezTo>
                  <a:cubicBezTo>
                    <a:pt x="17462" y="7288"/>
                    <a:pt x="17322" y="7288"/>
                    <a:pt x="17252" y="7288"/>
                  </a:cubicBezTo>
                  <a:cubicBezTo>
                    <a:pt x="17182" y="7288"/>
                    <a:pt x="17112" y="7288"/>
                    <a:pt x="17042" y="7288"/>
                  </a:cubicBezTo>
                  <a:cubicBezTo>
                    <a:pt x="17042" y="7288"/>
                    <a:pt x="17042" y="7355"/>
                    <a:pt x="17042" y="7355"/>
                  </a:cubicBezTo>
                  <a:cubicBezTo>
                    <a:pt x="17042" y="7355"/>
                    <a:pt x="16971" y="7288"/>
                    <a:pt x="16971" y="7288"/>
                  </a:cubicBezTo>
                  <a:cubicBezTo>
                    <a:pt x="16971" y="7288"/>
                    <a:pt x="16971" y="7288"/>
                    <a:pt x="16901" y="7288"/>
                  </a:cubicBezTo>
                  <a:cubicBezTo>
                    <a:pt x="16831" y="7288"/>
                    <a:pt x="16761" y="7288"/>
                    <a:pt x="16691" y="7288"/>
                  </a:cubicBezTo>
                  <a:cubicBezTo>
                    <a:pt x="16621" y="7222"/>
                    <a:pt x="16551" y="7222"/>
                    <a:pt x="16481" y="7222"/>
                  </a:cubicBezTo>
                  <a:cubicBezTo>
                    <a:pt x="16340" y="7288"/>
                    <a:pt x="16130" y="7222"/>
                    <a:pt x="16060" y="7156"/>
                  </a:cubicBezTo>
                  <a:cubicBezTo>
                    <a:pt x="15990" y="7156"/>
                    <a:pt x="15990" y="7156"/>
                    <a:pt x="15919" y="7090"/>
                  </a:cubicBezTo>
                  <a:cubicBezTo>
                    <a:pt x="15919" y="7156"/>
                    <a:pt x="15919" y="7156"/>
                    <a:pt x="15919" y="7156"/>
                  </a:cubicBezTo>
                  <a:cubicBezTo>
                    <a:pt x="15849" y="7156"/>
                    <a:pt x="15849" y="7090"/>
                    <a:pt x="15849" y="7090"/>
                  </a:cubicBezTo>
                  <a:cubicBezTo>
                    <a:pt x="15849" y="7090"/>
                    <a:pt x="15779" y="7090"/>
                    <a:pt x="15779" y="7090"/>
                  </a:cubicBezTo>
                  <a:cubicBezTo>
                    <a:pt x="15779" y="7090"/>
                    <a:pt x="15779" y="7090"/>
                    <a:pt x="15709" y="7090"/>
                  </a:cubicBezTo>
                  <a:cubicBezTo>
                    <a:pt x="15709" y="7090"/>
                    <a:pt x="15709" y="7090"/>
                    <a:pt x="15709" y="7090"/>
                  </a:cubicBezTo>
                  <a:cubicBezTo>
                    <a:pt x="15709" y="7023"/>
                    <a:pt x="15709" y="7023"/>
                    <a:pt x="15709" y="7023"/>
                  </a:cubicBezTo>
                  <a:cubicBezTo>
                    <a:pt x="15709" y="7090"/>
                    <a:pt x="15709" y="7090"/>
                    <a:pt x="15709" y="7090"/>
                  </a:cubicBezTo>
                  <a:cubicBezTo>
                    <a:pt x="15569" y="6891"/>
                    <a:pt x="15569" y="6891"/>
                    <a:pt x="15569" y="6891"/>
                  </a:cubicBezTo>
                  <a:cubicBezTo>
                    <a:pt x="15569" y="6891"/>
                    <a:pt x="15569" y="6891"/>
                    <a:pt x="15569" y="6891"/>
                  </a:cubicBezTo>
                  <a:cubicBezTo>
                    <a:pt x="15569" y="6891"/>
                    <a:pt x="15569" y="6891"/>
                    <a:pt x="15569" y="6891"/>
                  </a:cubicBezTo>
                  <a:cubicBezTo>
                    <a:pt x="15569" y="6891"/>
                    <a:pt x="15569" y="6891"/>
                    <a:pt x="15569" y="6891"/>
                  </a:cubicBezTo>
                  <a:cubicBezTo>
                    <a:pt x="15569" y="6825"/>
                    <a:pt x="15569" y="6825"/>
                    <a:pt x="15569" y="6825"/>
                  </a:cubicBezTo>
                  <a:cubicBezTo>
                    <a:pt x="15569" y="6825"/>
                    <a:pt x="15569" y="6825"/>
                    <a:pt x="15569" y="6825"/>
                  </a:cubicBezTo>
                  <a:cubicBezTo>
                    <a:pt x="15569" y="6825"/>
                    <a:pt x="15569" y="6758"/>
                    <a:pt x="15569" y="6758"/>
                  </a:cubicBezTo>
                  <a:cubicBezTo>
                    <a:pt x="15569" y="6758"/>
                    <a:pt x="15569" y="6758"/>
                    <a:pt x="15569" y="6758"/>
                  </a:cubicBezTo>
                  <a:cubicBezTo>
                    <a:pt x="15499" y="6692"/>
                    <a:pt x="15499" y="6692"/>
                    <a:pt x="15499" y="6626"/>
                  </a:cubicBezTo>
                  <a:cubicBezTo>
                    <a:pt x="15499" y="6626"/>
                    <a:pt x="15499" y="6626"/>
                    <a:pt x="15499" y="6626"/>
                  </a:cubicBezTo>
                  <a:cubicBezTo>
                    <a:pt x="15499" y="6560"/>
                    <a:pt x="15499" y="6493"/>
                    <a:pt x="15569" y="6427"/>
                  </a:cubicBezTo>
                  <a:cubicBezTo>
                    <a:pt x="15569" y="6427"/>
                    <a:pt x="15569" y="6427"/>
                    <a:pt x="15569" y="6427"/>
                  </a:cubicBezTo>
                  <a:cubicBezTo>
                    <a:pt x="15569" y="6361"/>
                    <a:pt x="15499" y="6294"/>
                    <a:pt x="15499" y="6228"/>
                  </a:cubicBezTo>
                  <a:cubicBezTo>
                    <a:pt x="15429" y="6294"/>
                    <a:pt x="15358" y="6294"/>
                    <a:pt x="15288" y="6361"/>
                  </a:cubicBezTo>
                  <a:cubicBezTo>
                    <a:pt x="15288" y="6361"/>
                    <a:pt x="15288" y="6361"/>
                    <a:pt x="15288" y="6361"/>
                  </a:cubicBezTo>
                  <a:cubicBezTo>
                    <a:pt x="15288" y="6361"/>
                    <a:pt x="15288" y="6361"/>
                    <a:pt x="15288" y="6361"/>
                  </a:cubicBezTo>
                  <a:cubicBezTo>
                    <a:pt x="15288" y="6427"/>
                    <a:pt x="15218" y="6427"/>
                    <a:pt x="15218" y="6493"/>
                  </a:cubicBezTo>
                  <a:cubicBezTo>
                    <a:pt x="15218" y="6560"/>
                    <a:pt x="15288" y="6626"/>
                    <a:pt x="15288" y="6692"/>
                  </a:cubicBezTo>
                  <a:cubicBezTo>
                    <a:pt x="15288" y="6891"/>
                    <a:pt x="15358" y="7156"/>
                    <a:pt x="15148" y="7355"/>
                  </a:cubicBezTo>
                  <a:cubicBezTo>
                    <a:pt x="15008" y="7487"/>
                    <a:pt x="14447" y="7553"/>
                    <a:pt x="14166" y="7553"/>
                  </a:cubicBezTo>
                  <a:cubicBezTo>
                    <a:pt x="14096" y="7553"/>
                    <a:pt x="14026" y="7553"/>
                    <a:pt x="13956" y="7553"/>
                  </a:cubicBezTo>
                  <a:cubicBezTo>
                    <a:pt x="13745" y="7553"/>
                    <a:pt x="13675" y="7487"/>
                    <a:pt x="13605" y="7421"/>
                  </a:cubicBezTo>
                  <a:cubicBezTo>
                    <a:pt x="13535" y="7421"/>
                    <a:pt x="13325" y="7355"/>
                    <a:pt x="13184" y="7288"/>
                  </a:cubicBezTo>
                  <a:cubicBezTo>
                    <a:pt x="12834" y="7222"/>
                    <a:pt x="12553" y="7156"/>
                    <a:pt x="12553" y="6957"/>
                  </a:cubicBezTo>
                  <a:cubicBezTo>
                    <a:pt x="12483" y="6891"/>
                    <a:pt x="12343" y="6692"/>
                    <a:pt x="12273" y="6692"/>
                  </a:cubicBezTo>
                  <a:cubicBezTo>
                    <a:pt x="12203" y="6692"/>
                    <a:pt x="12062" y="6692"/>
                    <a:pt x="11992" y="6758"/>
                  </a:cubicBezTo>
                  <a:cubicBezTo>
                    <a:pt x="11782" y="6825"/>
                    <a:pt x="11501" y="6891"/>
                    <a:pt x="11431" y="6758"/>
                  </a:cubicBezTo>
                  <a:cubicBezTo>
                    <a:pt x="11361" y="6758"/>
                    <a:pt x="11361" y="6758"/>
                    <a:pt x="11361" y="6758"/>
                  </a:cubicBezTo>
                  <a:cubicBezTo>
                    <a:pt x="11291" y="6692"/>
                    <a:pt x="11081" y="6560"/>
                    <a:pt x="10940" y="6493"/>
                  </a:cubicBezTo>
                  <a:cubicBezTo>
                    <a:pt x="10870" y="6493"/>
                    <a:pt x="10870" y="6427"/>
                    <a:pt x="10800" y="6427"/>
                  </a:cubicBezTo>
                  <a:cubicBezTo>
                    <a:pt x="10660" y="6427"/>
                    <a:pt x="10169" y="6294"/>
                    <a:pt x="10099" y="6096"/>
                  </a:cubicBezTo>
                  <a:cubicBezTo>
                    <a:pt x="10099" y="6029"/>
                    <a:pt x="9958" y="6029"/>
                    <a:pt x="9888" y="5963"/>
                  </a:cubicBezTo>
                  <a:cubicBezTo>
                    <a:pt x="9748" y="5963"/>
                    <a:pt x="9608" y="5897"/>
                    <a:pt x="9538" y="5831"/>
                  </a:cubicBezTo>
                  <a:cubicBezTo>
                    <a:pt x="9468" y="5764"/>
                    <a:pt x="9397" y="5764"/>
                    <a:pt x="9397" y="5698"/>
                  </a:cubicBezTo>
                  <a:cubicBezTo>
                    <a:pt x="9257" y="5698"/>
                    <a:pt x="9047" y="5632"/>
                    <a:pt x="9047" y="5433"/>
                  </a:cubicBezTo>
                  <a:cubicBezTo>
                    <a:pt x="9047" y="5367"/>
                    <a:pt x="9117" y="5234"/>
                    <a:pt x="9117" y="5168"/>
                  </a:cubicBezTo>
                  <a:cubicBezTo>
                    <a:pt x="9187" y="5036"/>
                    <a:pt x="9187" y="4969"/>
                    <a:pt x="9187" y="4837"/>
                  </a:cubicBezTo>
                  <a:cubicBezTo>
                    <a:pt x="9187" y="4704"/>
                    <a:pt x="9327" y="4572"/>
                    <a:pt x="9468" y="4506"/>
                  </a:cubicBezTo>
                  <a:cubicBezTo>
                    <a:pt x="9468" y="4439"/>
                    <a:pt x="9468" y="4439"/>
                    <a:pt x="9538" y="4439"/>
                  </a:cubicBezTo>
                  <a:cubicBezTo>
                    <a:pt x="9538" y="4439"/>
                    <a:pt x="9538" y="4439"/>
                    <a:pt x="9538" y="4439"/>
                  </a:cubicBezTo>
                  <a:cubicBezTo>
                    <a:pt x="9538" y="4439"/>
                    <a:pt x="9538" y="4373"/>
                    <a:pt x="9538" y="4373"/>
                  </a:cubicBezTo>
                  <a:cubicBezTo>
                    <a:pt x="9538" y="4373"/>
                    <a:pt x="9538" y="4373"/>
                    <a:pt x="9538" y="4373"/>
                  </a:cubicBezTo>
                  <a:cubicBezTo>
                    <a:pt x="9538" y="4373"/>
                    <a:pt x="9538" y="4373"/>
                    <a:pt x="9538" y="4373"/>
                  </a:cubicBezTo>
                  <a:cubicBezTo>
                    <a:pt x="9538" y="4373"/>
                    <a:pt x="9468" y="4307"/>
                    <a:pt x="9468" y="4307"/>
                  </a:cubicBezTo>
                  <a:cubicBezTo>
                    <a:pt x="9468" y="4307"/>
                    <a:pt x="9468" y="4307"/>
                    <a:pt x="9468" y="4307"/>
                  </a:cubicBezTo>
                  <a:cubicBezTo>
                    <a:pt x="9397" y="4240"/>
                    <a:pt x="9327" y="4240"/>
                    <a:pt x="9257" y="4174"/>
                  </a:cubicBezTo>
                  <a:cubicBezTo>
                    <a:pt x="9257" y="4174"/>
                    <a:pt x="9257" y="4174"/>
                    <a:pt x="9257" y="4174"/>
                  </a:cubicBezTo>
                  <a:cubicBezTo>
                    <a:pt x="9257" y="4108"/>
                    <a:pt x="9257" y="4108"/>
                    <a:pt x="9257" y="4108"/>
                  </a:cubicBezTo>
                  <a:cubicBezTo>
                    <a:pt x="9187" y="4042"/>
                    <a:pt x="8977" y="3843"/>
                    <a:pt x="8906" y="3843"/>
                  </a:cubicBezTo>
                  <a:cubicBezTo>
                    <a:pt x="8696" y="3843"/>
                    <a:pt x="8556" y="3644"/>
                    <a:pt x="8416" y="3578"/>
                  </a:cubicBezTo>
                  <a:cubicBezTo>
                    <a:pt x="8345" y="3445"/>
                    <a:pt x="8275" y="3379"/>
                    <a:pt x="8205" y="3379"/>
                  </a:cubicBezTo>
                  <a:cubicBezTo>
                    <a:pt x="7995" y="3379"/>
                    <a:pt x="7925" y="3114"/>
                    <a:pt x="7925" y="2915"/>
                  </a:cubicBezTo>
                  <a:cubicBezTo>
                    <a:pt x="7925" y="2849"/>
                    <a:pt x="7855" y="2783"/>
                    <a:pt x="7855" y="2717"/>
                  </a:cubicBezTo>
                  <a:cubicBezTo>
                    <a:pt x="7714" y="2584"/>
                    <a:pt x="7714" y="2385"/>
                    <a:pt x="7784" y="2319"/>
                  </a:cubicBezTo>
                  <a:cubicBezTo>
                    <a:pt x="7855" y="2120"/>
                    <a:pt x="8065" y="2120"/>
                    <a:pt x="8275" y="2253"/>
                  </a:cubicBezTo>
                  <a:cubicBezTo>
                    <a:pt x="8275" y="2253"/>
                    <a:pt x="8345" y="2253"/>
                    <a:pt x="8345" y="2253"/>
                  </a:cubicBezTo>
                  <a:cubicBezTo>
                    <a:pt x="8416" y="2253"/>
                    <a:pt x="8486" y="2253"/>
                    <a:pt x="8486" y="2187"/>
                  </a:cubicBezTo>
                  <a:cubicBezTo>
                    <a:pt x="8486" y="2187"/>
                    <a:pt x="8556" y="2187"/>
                    <a:pt x="8486" y="2120"/>
                  </a:cubicBezTo>
                  <a:cubicBezTo>
                    <a:pt x="8416" y="2054"/>
                    <a:pt x="8345" y="1921"/>
                    <a:pt x="8275" y="1855"/>
                  </a:cubicBezTo>
                  <a:cubicBezTo>
                    <a:pt x="8135" y="1656"/>
                    <a:pt x="8065" y="1524"/>
                    <a:pt x="8065" y="1391"/>
                  </a:cubicBezTo>
                  <a:cubicBezTo>
                    <a:pt x="8065" y="1391"/>
                    <a:pt x="8065" y="1325"/>
                    <a:pt x="8065" y="1193"/>
                  </a:cubicBezTo>
                  <a:cubicBezTo>
                    <a:pt x="8065" y="1126"/>
                    <a:pt x="8065" y="1126"/>
                    <a:pt x="8065" y="1126"/>
                  </a:cubicBezTo>
                  <a:cubicBezTo>
                    <a:pt x="8065" y="1060"/>
                    <a:pt x="8135" y="1060"/>
                    <a:pt x="8135" y="1060"/>
                  </a:cubicBezTo>
                  <a:cubicBezTo>
                    <a:pt x="8135" y="1060"/>
                    <a:pt x="8135" y="1060"/>
                    <a:pt x="8135" y="1060"/>
                  </a:cubicBezTo>
                  <a:cubicBezTo>
                    <a:pt x="8135" y="994"/>
                    <a:pt x="8135" y="994"/>
                    <a:pt x="8135" y="994"/>
                  </a:cubicBezTo>
                  <a:cubicBezTo>
                    <a:pt x="8135" y="994"/>
                    <a:pt x="8135" y="994"/>
                    <a:pt x="8135" y="994"/>
                  </a:cubicBezTo>
                  <a:cubicBezTo>
                    <a:pt x="8135" y="928"/>
                    <a:pt x="8135" y="861"/>
                    <a:pt x="8135" y="861"/>
                  </a:cubicBezTo>
                  <a:cubicBezTo>
                    <a:pt x="8135" y="861"/>
                    <a:pt x="8135" y="861"/>
                    <a:pt x="8135" y="861"/>
                  </a:cubicBezTo>
                  <a:cubicBezTo>
                    <a:pt x="8135" y="861"/>
                    <a:pt x="8135" y="861"/>
                    <a:pt x="8065" y="861"/>
                  </a:cubicBezTo>
                  <a:cubicBezTo>
                    <a:pt x="8065" y="861"/>
                    <a:pt x="8065" y="861"/>
                    <a:pt x="8065" y="795"/>
                  </a:cubicBezTo>
                  <a:cubicBezTo>
                    <a:pt x="7784" y="663"/>
                    <a:pt x="7644" y="464"/>
                    <a:pt x="7574" y="265"/>
                  </a:cubicBezTo>
                  <a:cubicBezTo>
                    <a:pt x="7504" y="199"/>
                    <a:pt x="7504" y="199"/>
                    <a:pt x="7504" y="199"/>
                  </a:cubicBezTo>
                  <a:cubicBezTo>
                    <a:pt x="7504" y="133"/>
                    <a:pt x="7504" y="133"/>
                    <a:pt x="7434" y="66"/>
                  </a:cubicBezTo>
                  <a:cubicBezTo>
                    <a:pt x="7434" y="66"/>
                    <a:pt x="7434" y="66"/>
                    <a:pt x="7434" y="66"/>
                  </a:cubicBezTo>
                  <a:cubicBezTo>
                    <a:pt x="7364" y="66"/>
                    <a:pt x="7364" y="0"/>
                    <a:pt x="7364" y="0"/>
                  </a:cubicBezTo>
                  <a:cubicBezTo>
                    <a:pt x="7223" y="0"/>
                    <a:pt x="7223" y="0"/>
                    <a:pt x="7223" y="0"/>
                  </a:cubicBezTo>
                  <a:cubicBezTo>
                    <a:pt x="7153" y="0"/>
                    <a:pt x="7153" y="0"/>
                    <a:pt x="7153" y="0"/>
                  </a:cubicBezTo>
                  <a:cubicBezTo>
                    <a:pt x="7153" y="0"/>
                    <a:pt x="7153" y="66"/>
                    <a:pt x="7153" y="66"/>
                  </a:cubicBezTo>
                  <a:cubicBezTo>
                    <a:pt x="7083" y="133"/>
                    <a:pt x="7083" y="133"/>
                    <a:pt x="7083" y="133"/>
                  </a:cubicBezTo>
                  <a:cubicBezTo>
                    <a:pt x="7083" y="133"/>
                    <a:pt x="7083" y="133"/>
                    <a:pt x="7083" y="133"/>
                  </a:cubicBezTo>
                  <a:cubicBezTo>
                    <a:pt x="7083" y="199"/>
                    <a:pt x="7013" y="265"/>
                    <a:pt x="7013" y="331"/>
                  </a:cubicBezTo>
                  <a:cubicBezTo>
                    <a:pt x="6873" y="464"/>
                    <a:pt x="6873" y="530"/>
                    <a:pt x="6803" y="530"/>
                  </a:cubicBezTo>
                  <a:cubicBezTo>
                    <a:pt x="6803" y="530"/>
                    <a:pt x="6803" y="530"/>
                    <a:pt x="6803" y="530"/>
                  </a:cubicBezTo>
                  <a:cubicBezTo>
                    <a:pt x="6803" y="530"/>
                    <a:pt x="6803" y="530"/>
                    <a:pt x="6803" y="530"/>
                  </a:cubicBezTo>
                  <a:cubicBezTo>
                    <a:pt x="6803" y="530"/>
                    <a:pt x="6803" y="530"/>
                    <a:pt x="6803" y="530"/>
                  </a:cubicBezTo>
                  <a:cubicBezTo>
                    <a:pt x="6732" y="530"/>
                    <a:pt x="6662" y="596"/>
                    <a:pt x="6592" y="596"/>
                  </a:cubicBezTo>
                  <a:cubicBezTo>
                    <a:pt x="6382" y="663"/>
                    <a:pt x="6171" y="729"/>
                    <a:pt x="6031" y="795"/>
                  </a:cubicBezTo>
                  <a:cubicBezTo>
                    <a:pt x="5961" y="861"/>
                    <a:pt x="5891" y="861"/>
                    <a:pt x="5821" y="861"/>
                  </a:cubicBezTo>
                  <a:cubicBezTo>
                    <a:pt x="5681" y="861"/>
                    <a:pt x="5540" y="861"/>
                    <a:pt x="5400" y="795"/>
                  </a:cubicBezTo>
                  <a:cubicBezTo>
                    <a:pt x="5330" y="795"/>
                    <a:pt x="5330" y="795"/>
                    <a:pt x="5260" y="729"/>
                  </a:cubicBezTo>
                  <a:cubicBezTo>
                    <a:pt x="5119" y="729"/>
                    <a:pt x="4979" y="663"/>
                    <a:pt x="4909" y="663"/>
                  </a:cubicBezTo>
                  <a:cubicBezTo>
                    <a:pt x="4839" y="663"/>
                    <a:pt x="4839" y="663"/>
                    <a:pt x="4769" y="663"/>
                  </a:cubicBezTo>
                  <a:cubicBezTo>
                    <a:pt x="4629" y="663"/>
                    <a:pt x="4558" y="729"/>
                    <a:pt x="4488" y="729"/>
                  </a:cubicBezTo>
                  <a:cubicBezTo>
                    <a:pt x="4488" y="795"/>
                    <a:pt x="4488" y="795"/>
                    <a:pt x="4488" y="795"/>
                  </a:cubicBezTo>
                  <a:cubicBezTo>
                    <a:pt x="4558" y="861"/>
                    <a:pt x="4558" y="928"/>
                    <a:pt x="4629" y="1060"/>
                  </a:cubicBezTo>
                  <a:cubicBezTo>
                    <a:pt x="4629" y="1193"/>
                    <a:pt x="4629" y="1391"/>
                    <a:pt x="4629" y="1524"/>
                  </a:cubicBezTo>
                  <a:cubicBezTo>
                    <a:pt x="4629" y="1524"/>
                    <a:pt x="4629" y="1590"/>
                    <a:pt x="4629" y="1590"/>
                  </a:cubicBezTo>
                  <a:cubicBezTo>
                    <a:pt x="4629" y="1656"/>
                    <a:pt x="4699" y="1723"/>
                    <a:pt x="4699" y="1789"/>
                  </a:cubicBezTo>
                  <a:cubicBezTo>
                    <a:pt x="4769" y="2054"/>
                    <a:pt x="4909" y="2187"/>
                    <a:pt x="4909" y="2187"/>
                  </a:cubicBezTo>
                  <a:cubicBezTo>
                    <a:pt x="5049" y="2187"/>
                    <a:pt x="5119" y="2187"/>
                    <a:pt x="5260" y="2253"/>
                  </a:cubicBezTo>
                  <a:cubicBezTo>
                    <a:pt x="5400" y="2319"/>
                    <a:pt x="5540" y="2452"/>
                    <a:pt x="5540" y="2518"/>
                  </a:cubicBezTo>
                  <a:cubicBezTo>
                    <a:pt x="5540" y="2518"/>
                    <a:pt x="5540" y="2518"/>
                    <a:pt x="5540" y="2518"/>
                  </a:cubicBezTo>
                  <a:cubicBezTo>
                    <a:pt x="5540" y="2518"/>
                    <a:pt x="5540" y="2518"/>
                    <a:pt x="5540" y="2518"/>
                  </a:cubicBezTo>
                  <a:cubicBezTo>
                    <a:pt x="5540" y="2584"/>
                    <a:pt x="5540" y="2717"/>
                    <a:pt x="5470" y="2717"/>
                  </a:cubicBezTo>
                  <a:cubicBezTo>
                    <a:pt x="5470" y="2783"/>
                    <a:pt x="5400" y="2783"/>
                    <a:pt x="5400" y="2783"/>
                  </a:cubicBezTo>
                  <a:cubicBezTo>
                    <a:pt x="5190" y="2849"/>
                    <a:pt x="5119" y="3048"/>
                    <a:pt x="5049" y="3247"/>
                  </a:cubicBezTo>
                  <a:cubicBezTo>
                    <a:pt x="5049" y="3313"/>
                    <a:pt x="5049" y="3379"/>
                    <a:pt x="5049" y="3445"/>
                  </a:cubicBezTo>
                  <a:cubicBezTo>
                    <a:pt x="5049" y="3578"/>
                    <a:pt x="5049" y="3843"/>
                    <a:pt x="4769" y="3909"/>
                  </a:cubicBezTo>
                  <a:cubicBezTo>
                    <a:pt x="4629" y="3909"/>
                    <a:pt x="4558" y="3975"/>
                    <a:pt x="4558" y="4174"/>
                  </a:cubicBezTo>
                  <a:cubicBezTo>
                    <a:pt x="4558" y="4506"/>
                    <a:pt x="4278" y="4572"/>
                    <a:pt x="4138" y="4572"/>
                  </a:cubicBezTo>
                  <a:cubicBezTo>
                    <a:pt x="4138" y="4638"/>
                    <a:pt x="4068" y="4638"/>
                    <a:pt x="4068" y="4638"/>
                  </a:cubicBezTo>
                  <a:cubicBezTo>
                    <a:pt x="4068" y="4638"/>
                    <a:pt x="3997" y="4771"/>
                    <a:pt x="3997" y="4837"/>
                  </a:cubicBezTo>
                  <a:cubicBezTo>
                    <a:pt x="3857" y="5234"/>
                    <a:pt x="3787" y="5367"/>
                    <a:pt x="3717" y="5433"/>
                  </a:cubicBezTo>
                  <a:cubicBezTo>
                    <a:pt x="3647" y="5499"/>
                    <a:pt x="3577" y="5499"/>
                    <a:pt x="3436" y="5566"/>
                  </a:cubicBezTo>
                  <a:cubicBezTo>
                    <a:pt x="3296" y="5566"/>
                    <a:pt x="3086" y="5632"/>
                    <a:pt x="3086" y="5764"/>
                  </a:cubicBezTo>
                  <a:cubicBezTo>
                    <a:pt x="3086" y="6029"/>
                    <a:pt x="2805" y="6427"/>
                    <a:pt x="2525" y="6427"/>
                  </a:cubicBezTo>
                  <a:cubicBezTo>
                    <a:pt x="2525" y="6427"/>
                    <a:pt x="2525" y="6427"/>
                    <a:pt x="2525" y="6427"/>
                  </a:cubicBezTo>
                  <a:cubicBezTo>
                    <a:pt x="2525" y="6427"/>
                    <a:pt x="2525" y="6427"/>
                    <a:pt x="2525" y="6427"/>
                  </a:cubicBezTo>
                  <a:cubicBezTo>
                    <a:pt x="2455" y="6427"/>
                    <a:pt x="2455" y="6427"/>
                    <a:pt x="2384" y="6361"/>
                  </a:cubicBezTo>
                  <a:cubicBezTo>
                    <a:pt x="2314" y="6361"/>
                    <a:pt x="2244" y="6361"/>
                    <a:pt x="2174" y="6361"/>
                  </a:cubicBezTo>
                  <a:cubicBezTo>
                    <a:pt x="2104" y="6361"/>
                    <a:pt x="2104" y="6361"/>
                    <a:pt x="2104" y="6361"/>
                  </a:cubicBezTo>
                  <a:cubicBezTo>
                    <a:pt x="2104" y="6427"/>
                    <a:pt x="2034" y="6493"/>
                    <a:pt x="1894" y="6493"/>
                  </a:cubicBezTo>
                  <a:cubicBezTo>
                    <a:pt x="1823" y="6493"/>
                    <a:pt x="1683" y="6493"/>
                    <a:pt x="1613" y="6427"/>
                  </a:cubicBezTo>
                  <a:cubicBezTo>
                    <a:pt x="1543" y="6427"/>
                    <a:pt x="1543" y="6361"/>
                    <a:pt x="1473" y="6361"/>
                  </a:cubicBezTo>
                  <a:cubicBezTo>
                    <a:pt x="1473" y="6361"/>
                    <a:pt x="1473" y="6427"/>
                    <a:pt x="1403" y="6427"/>
                  </a:cubicBezTo>
                  <a:cubicBezTo>
                    <a:pt x="1122" y="6692"/>
                    <a:pt x="982" y="6891"/>
                    <a:pt x="982" y="6957"/>
                  </a:cubicBezTo>
                  <a:cubicBezTo>
                    <a:pt x="982" y="7023"/>
                    <a:pt x="1052" y="7023"/>
                    <a:pt x="1122" y="7090"/>
                  </a:cubicBezTo>
                  <a:cubicBezTo>
                    <a:pt x="1262" y="7156"/>
                    <a:pt x="1473" y="7288"/>
                    <a:pt x="1473" y="7487"/>
                  </a:cubicBezTo>
                  <a:cubicBezTo>
                    <a:pt x="1403" y="7752"/>
                    <a:pt x="1613" y="8017"/>
                    <a:pt x="1753" y="8150"/>
                  </a:cubicBezTo>
                  <a:cubicBezTo>
                    <a:pt x="1894" y="8282"/>
                    <a:pt x="2244" y="8746"/>
                    <a:pt x="2034" y="9011"/>
                  </a:cubicBezTo>
                  <a:cubicBezTo>
                    <a:pt x="1894" y="9210"/>
                    <a:pt x="1683" y="9276"/>
                    <a:pt x="1332" y="9210"/>
                  </a:cubicBezTo>
                  <a:cubicBezTo>
                    <a:pt x="1262" y="9210"/>
                    <a:pt x="1192" y="9210"/>
                    <a:pt x="1122" y="9210"/>
                  </a:cubicBezTo>
                  <a:cubicBezTo>
                    <a:pt x="1052" y="9276"/>
                    <a:pt x="842" y="9276"/>
                    <a:pt x="561" y="9276"/>
                  </a:cubicBezTo>
                  <a:cubicBezTo>
                    <a:pt x="561" y="9210"/>
                    <a:pt x="491" y="9210"/>
                    <a:pt x="491" y="9210"/>
                  </a:cubicBezTo>
                  <a:cubicBezTo>
                    <a:pt x="281" y="9210"/>
                    <a:pt x="210" y="9342"/>
                    <a:pt x="140" y="9475"/>
                  </a:cubicBezTo>
                  <a:cubicBezTo>
                    <a:pt x="70" y="9541"/>
                    <a:pt x="70" y="9541"/>
                    <a:pt x="70" y="9607"/>
                  </a:cubicBezTo>
                  <a:cubicBezTo>
                    <a:pt x="0" y="9607"/>
                    <a:pt x="0" y="9607"/>
                    <a:pt x="0" y="9607"/>
                  </a:cubicBezTo>
                  <a:cubicBezTo>
                    <a:pt x="70" y="9674"/>
                    <a:pt x="140" y="9740"/>
                    <a:pt x="140" y="9806"/>
                  </a:cubicBezTo>
                  <a:cubicBezTo>
                    <a:pt x="281" y="9939"/>
                    <a:pt x="421" y="10071"/>
                    <a:pt x="631" y="10137"/>
                  </a:cubicBezTo>
                  <a:cubicBezTo>
                    <a:pt x="771" y="10204"/>
                    <a:pt x="982" y="10137"/>
                    <a:pt x="1122" y="10137"/>
                  </a:cubicBezTo>
                  <a:cubicBezTo>
                    <a:pt x="1192" y="10071"/>
                    <a:pt x="1262" y="10071"/>
                    <a:pt x="1332" y="10071"/>
                  </a:cubicBezTo>
                  <a:cubicBezTo>
                    <a:pt x="1473" y="10071"/>
                    <a:pt x="1543" y="10137"/>
                    <a:pt x="1543" y="10336"/>
                  </a:cubicBezTo>
                  <a:cubicBezTo>
                    <a:pt x="1543" y="10667"/>
                    <a:pt x="1052" y="10667"/>
                    <a:pt x="631" y="10734"/>
                  </a:cubicBezTo>
                  <a:cubicBezTo>
                    <a:pt x="631" y="10734"/>
                    <a:pt x="561" y="10734"/>
                    <a:pt x="491" y="10734"/>
                  </a:cubicBezTo>
                  <a:cubicBezTo>
                    <a:pt x="771" y="11065"/>
                    <a:pt x="1613" y="11926"/>
                    <a:pt x="1964" y="11860"/>
                  </a:cubicBezTo>
                  <a:cubicBezTo>
                    <a:pt x="2384" y="11794"/>
                    <a:pt x="2665" y="11396"/>
                    <a:pt x="2735" y="11264"/>
                  </a:cubicBezTo>
                  <a:cubicBezTo>
                    <a:pt x="2665" y="11198"/>
                    <a:pt x="2595" y="11131"/>
                    <a:pt x="2665" y="10999"/>
                  </a:cubicBezTo>
                  <a:cubicBezTo>
                    <a:pt x="2665" y="10866"/>
                    <a:pt x="2875" y="10667"/>
                    <a:pt x="3016" y="10667"/>
                  </a:cubicBezTo>
                  <a:cubicBezTo>
                    <a:pt x="3086" y="10667"/>
                    <a:pt x="3086" y="10667"/>
                    <a:pt x="3156" y="10667"/>
                  </a:cubicBezTo>
                  <a:cubicBezTo>
                    <a:pt x="3296" y="10734"/>
                    <a:pt x="3296" y="10933"/>
                    <a:pt x="3296" y="11131"/>
                  </a:cubicBezTo>
                  <a:cubicBezTo>
                    <a:pt x="3296" y="11264"/>
                    <a:pt x="3296" y="11463"/>
                    <a:pt x="3366" y="11463"/>
                  </a:cubicBezTo>
                  <a:cubicBezTo>
                    <a:pt x="3647" y="11661"/>
                    <a:pt x="3506" y="11993"/>
                    <a:pt x="3436" y="12324"/>
                  </a:cubicBezTo>
                  <a:cubicBezTo>
                    <a:pt x="3366" y="12456"/>
                    <a:pt x="3436" y="12788"/>
                    <a:pt x="3506" y="13119"/>
                  </a:cubicBezTo>
                  <a:cubicBezTo>
                    <a:pt x="3506" y="13252"/>
                    <a:pt x="3577" y="13384"/>
                    <a:pt x="3577" y="13517"/>
                  </a:cubicBezTo>
                  <a:cubicBezTo>
                    <a:pt x="3577" y="13649"/>
                    <a:pt x="3647" y="13848"/>
                    <a:pt x="3717" y="14047"/>
                  </a:cubicBezTo>
                  <a:cubicBezTo>
                    <a:pt x="3787" y="14312"/>
                    <a:pt x="3857" y="14577"/>
                    <a:pt x="3927" y="14842"/>
                  </a:cubicBezTo>
                  <a:cubicBezTo>
                    <a:pt x="3997" y="15372"/>
                    <a:pt x="4348" y="16233"/>
                    <a:pt x="4629" y="16829"/>
                  </a:cubicBezTo>
                  <a:cubicBezTo>
                    <a:pt x="4839" y="17094"/>
                    <a:pt x="4979" y="17558"/>
                    <a:pt x="5119" y="17890"/>
                  </a:cubicBezTo>
                  <a:cubicBezTo>
                    <a:pt x="5190" y="18287"/>
                    <a:pt x="5330" y="18618"/>
                    <a:pt x="5400" y="18751"/>
                  </a:cubicBezTo>
                  <a:cubicBezTo>
                    <a:pt x="5610" y="18950"/>
                    <a:pt x="6171" y="19811"/>
                    <a:pt x="6171" y="20341"/>
                  </a:cubicBezTo>
                  <a:cubicBezTo>
                    <a:pt x="6171" y="20805"/>
                    <a:pt x="6732" y="21467"/>
                    <a:pt x="6873" y="21600"/>
                  </a:cubicBezTo>
                  <a:cubicBezTo>
                    <a:pt x="6943" y="21600"/>
                    <a:pt x="6943" y="21600"/>
                    <a:pt x="6943" y="21600"/>
                  </a:cubicBezTo>
                  <a:cubicBezTo>
                    <a:pt x="7083" y="21600"/>
                    <a:pt x="7364" y="21401"/>
                    <a:pt x="7434" y="21202"/>
                  </a:cubicBezTo>
                  <a:cubicBezTo>
                    <a:pt x="7504" y="21004"/>
                    <a:pt x="7714" y="20871"/>
                    <a:pt x="7855" y="20739"/>
                  </a:cubicBezTo>
                  <a:cubicBezTo>
                    <a:pt x="7995" y="20672"/>
                    <a:pt x="8135" y="20606"/>
                    <a:pt x="8135" y="20540"/>
                  </a:cubicBezTo>
                  <a:cubicBezTo>
                    <a:pt x="8205" y="20341"/>
                    <a:pt x="8205" y="19944"/>
                    <a:pt x="8556" y="19877"/>
                  </a:cubicBezTo>
                  <a:cubicBezTo>
                    <a:pt x="8626" y="19877"/>
                    <a:pt x="8696" y="19811"/>
                    <a:pt x="8696" y="19480"/>
                  </a:cubicBezTo>
                  <a:cubicBezTo>
                    <a:pt x="8696" y="19215"/>
                    <a:pt x="8696" y="18751"/>
                    <a:pt x="8906" y="18486"/>
                  </a:cubicBezTo>
                  <a:cubicBezTo>
                    <a:pt x="9117" y="18221"/>
                    <a:pt x="9117" y="17625"/>
                    <a:pt x="9047" y="17360"/>
                  </a:cubicBezTo>
                  <a:cubicBezTo>
                    <a:pt x="8906" y="17094"/>
                    <a:pt x="8977" y="16631"/>
                    <a:pt x="9117" y="16366"/>
                  </a:cubicBezTo>
                  <a:cubicBezTo>
                    <a:pt x="9117" y="16233"/>
                    <a:pt x="9117" y="16167"/>
                    <a:pt x="9187" y="16101"/>
                  </a:cubicBezTo>
                  <a:cubicBezTo>
                    <a:pt x="9187" y="15902"/>
                    <a:pt x="9257" y="15637"/>
                    <a:pt x="9468" y="15637"/>
                  </a:cubicBezTo>
                  <a:cubicBezTo>
                    <a:pt x="9678" y="15637"/>
                    <a:pt x="9958" y="15438"/>
                    <a:pt x="10169" y="15173"/>
                  </a:cubicBezTo>
                  <a:cubicBezTo>
                    <a:pt x="10379" y="14974"/>
                    <a:pt x="10730" y="14709"/>
                    <a:pt x="11081" y="14510"/>
                  </a:cubicBezTo>
                  <a:cubicBezTo>
                    <a:pt x="11221" y="14378"/>
                    <a:pt x="11361" y="14312"/>
                    <a:pt x="11431" y="14245"/>
                  </a:cubicBezTo>
                  <a:cubicBezTo>
                    <a:pt x="11712" y="14047"/>
                    <a:pt x="12413" y="13384"/>
                    <a:pt x="12623" y="13053"/>
                  </a:cubicBezTo>
                  <a:cubicBezTo>
                    <a:pt x="12834" y="12854"/>
                    <a:pt x="13114" y="12721"/>
                    <a:pt x="13395" y="12589"/>
                  </a:cubicBezTo>
                  <a:cubicBezTo>
                    <a:pt x="13535" y="12456"/>
                    <a:pt x="13745" y="12390"/>
                    <a:pt x="13886" y="12258"/>
                  </a:cubicBezTo>
                  <a:cubicBezTo>
                    <a:pt x="14026" y="12125"/>
                    <a:pt x="14026" y="11993"/>
                    <a:pt x="14026" y="11860"/>
                  </a:cubicBezTo>
                  <a:cubicBezTo>
                    <a:pt x="14026" y="11728"/>
                    <a:pt x="14096" y="11661"/>
                    <a:pt x="14096" y="11595"/>
                  </a:cubicBezTo>
                  <a:cubicBezTo>
                    <a:pt x="14166" y="11065"/>
                    <a:pt x="15639" y="10999"/>
                    <a:pt x="15639" y="10999"/>
                  </a:cubicBezTo>
                  <a:cubicBezTo>
                    <a:pt x="15639" y="10999"/>
                    <a:pt x="15639" y="10999"/>
                    <a:pt x="15709" y="10999"/>
                  </a:cubicBezTo>
                  <a:cubicBezTo>
                    <a:pt x="15709" y="10999"/>
                    <a:pt x="15709" y="10999"/>
                    <a:pt x="15709" y="10933"/>
                  </a:cubicBezTo>
                  <a:cubicBezTo>
                    <a:pt x="15709" y="10933"/>
                    <a:pt x="15709" y="10933"/>
                    <a:pt x="15709" y="10866"/>
                  </a:cubicBezTo>
                  <a:cubicBezTo>
                    <a:pt x="15639" y="10866"/>
                    <a:pt x="15639" y="10800"/>
                    <a:pt x="15639" y="10800"/>
                  </a:cubicBezTo>
                  <a:cubicBezTo>
                    <a:pt x="15639" y="10734"/>
                    <a:pt x="15639" y="10734"/>
                    <a:pt x="15639" y="10667"/>
                  </a:cubicBezTo>
                  <a:cubicBezTo>
                    <a:pt x="15639" y="10667"/>
                    <a:pt x="15639" y="10601"/>
                    <a:pt x="15639" y="10601"/>
                  </a:cubicBezTo>
                  <a:cubicBezTo>
                    <a:pt x="15639" y="10601"/>
                    <a:pt x="15639" y="10535"/>
                    <a:pt x="15639" y="10535"/>
                  </a:cubicBezTo>
                  <a:cubicBezTo>
                    <a:pt x="15639" y="10469"/>
                    <a:pt x="15639" y="10469"/>
                    <a:pt x="15569" y="10402"/>
                  </a:cubicBezTo>
                  <a:cubicBezTo>
                    <a:pt x="15569" y="10402"/>
                    <a:pt x="15569" y="10336"/>
                    <a:pt x="15569" y="10336"/>
                  </a:cubicBezTo>
                  <a:cubicBezTo>
                    <a:pt x="15569" y="10336"/>
                    <a:pt x="15569" y="10270"/>
                    <a:pt x="15569" y="10270"/>
                  </a:cubicBezTo>
                  <a:cubicBezTo>
                    <a:pt x="15569" y="10204"/>
                    <a:pt x="15569" y="10204"/>
                    <a:pt x="15569" y="10204"/>
                  </a:cubicBezTo>
                  <a:cubicBezTo>
                    <a:pt x="15569" y="10137"/>
                    <a:pt x="15499" y="10137"/>
                    <a:pt x="15499" y="10071"/>
                  </a:cubicBezTo>
                  <a:cubicBezTo>
                    <a:pt x="15499" y="10071"/>
                    <a:pt x="15499" y="10071"/>
                    <a:pt x="15499" y="10005"/>
                  </a:cubicBezTo>
                  <a:cubicBezTo>
                    <a:pt x="15499" y="10005"/>
                    <a:pt x="15499" y="9939"/>
                    <a:pt x="15499" y="9939"/>
                  </a:cubicBezTo>
                  <a:cubicBezTo>
                    <a:pt x="15499" y="9939"/>
                    <a:pt x="15499" y="9939"/>
                    <a:pt x="15429" y="9939"/>
                  </a:cubicBezTo>
                  <a:cubicBezTo>
                    <a:pt x="15429" y="9872"/>
                    <a:pt x="15429" y="9806"/>
                    <a:pt x="15429" y="9806"/>
                  </a:cubicBezTo>
                  <a:cubicBezTo>
                    <a:pt x="15288" y="9475"/>
                    <a:pt x="15148" y="8879"/>
                    <a:pt x="15218" y="8613"/>
                  </a:cubicBezTo>
                  <a:cubicBezTo>
                    <a:pt x="15288" y="8415"/>
                    <a:pt x="15429" y="8415"/>
                    <a:pt x="15499" y="8348"/>
                  </a:cubicBezTo>
                  <a:cubicBezTo>
                    <a:pt x="15639" y="8348"/>
                    <a:pt x="15639" y="8348"/>
                    <a:pt x="15639" y="8282"/>
                  </a:cubicBezTo>
                  <a:cubicBezTo>
                    <a:pt x="15639" y="8282"/>
                    <a:pt x="15499" y="8216"/>
                    <a:pt x="15429" y="8216"/>
                  </a:cubicBezTo>
                  <a:cubicBezTo>
                    <a:pt x="15288" y="8150"/>
                    <a:pt x="15148" y="8017"/>
                    <a:pt x="15078" y="7885"/>
                  </a:cubicBezTo>
                  <a:cubicBezTo>
                    <a:pt x="15078" y="7818"/>
                    <a:pt x="15078" y="7686"/>
                    <a:pt x="15148" y="7620"/>
                  </a:cubicBezTo>
                  <a:cubicBezTo>
                    <a:pt x="15218" y="7487"/>
                    <a:pt x="15358" y="7421"/>
                    <a:pt x="15499" y="7421"/>
                  </a:cubicBezTo>
                  <a:cubicBezTo>
                    <a:pt x="15569" y="7421"/>
                    <a:pt x="15639" y="7421"/>
                    <a:pt x="15709" y="7487"/>
                  </a:cubicBezTo>
                  <a:cubicBezTo>
                    <a:pt x="15779" y="7553"/>
                    <a:pt x="15849" y="7553"/>
                    <a:pt x="15919" y="7553"/>
                  </a:cubicBezTo>
                  <a:cubicBezTo>
                    <a:pt x="16340" y="7553"/>
                    <a:pt x="16621" y="7752"/>
                    <a:pt x="16621" y="8083"/>
                  </a:cubicBezTo>
                  <a:cubicBezTo>
                    <a:pt x="16621" y="8150"/>
                    <a:pt x="16761" y="8282"/>
                    <a:pt x="16831" y="8348"/>
                  </a:cubicBezTo>
                  <a:cubicBezTo>
                    <a:pt x="16971" y="8282"/>
                    <a:pt x="17462" y="8282"/>
                    <a:pt x="17743" y="8282"/>
                  </a:cubicBezTo>
                  <a:cubicBezTo>
                    <a:pt x="18023" y="8282"/>
                    <a:pt x="18444" y="8282"/>
                    <a:pt x="18444" y="8613"/>
                  </a:cubicBezTo>
                  <a:cubicBezTo>
                    <a:pt x="18444" y="8812"/>
                    <a:pt x="18094" y="9475"/>
                    <a:pt x="17673" y="9475"/>
                  </a:cubicBezTo>
                  <a:cubicBezTo>
                    <a:pt x="17673" y="9475"/>
                    <a:pt x="17603" y="9541"/>
                    <a:pt x="17603" y="9674"/>
                  </a:cubicBezTo>
                  <a:cubicBezTo>
                    <a:pt x="17603" y="9872"/>
                    <a:pt x="17603" y="10005"/>
                    <a:pt x="17673" y="10005"/>
                  </a:cubicBezTo>
                  <a:cubicBezTo>
                    <a:pt x="17673" y="10005"/>
                    <a:pt x="17813" y="9872"/>
                    <a:pt x="17883" y="9806"/>
                  </a:cubicBezTo>
                  <a:cubicBezTo>
                    <a:pt x="17883" y="9740"/>
                    <a:pt x="17883" y="9740"/>
                    <a:pt x="17883" y="9740"/>
                  </a:cubicBezTo>
                  <a:cubicBezTo>
                    <a:pt x="17953" y="9607"/>
                    <a:pt x="18094" y="9409"/>
                    <a:pt x="18234" y="9409"/>
                  </a:cubicBezTo>
                  <a:cubicBezTo>
                    <a:pt x="18374" y="9409"/>
                    <a:pt x="18444" y="9674"/>
                    <a:pt x="18584" y="10402"/>
                  </a:cubicBezTo>
                  <a:cubicBezTo>
                    <a:pt x="18584" y="10469"/>
                    <a:pt x="18584" y="10601"/>
                    <a:pt x="18584" y="10734"/>
                  </a:cubicBezTo>
                  <a:cubicBezTo>
                    <a:pt x="18584" y="10734"/>
                    <a:pt x="18584" y="10734"/>
                    <a:pt x="18584" y="10734"/>
                  </a:cubicBezTo>
                  <a:cubicBezTo>
                    <a:pt x="18584" y="10734"/>
                    <a:pt x="18584" y="10734"/>
                    <a:pt x="18584" y="107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05" name="Shape 9105"/>
            <p:cNvSpPr/>
            <p:nvPr/>
          </p:nvSpPr>
          <p:spPr>
            <a:xfrm>
              <a:off x="678028" y="998502"/>
              <a:ext cx="166169" cy="6824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5400"/>
                  </a:moveTo>
                  <a:cubicBezTo>
                    <a:pt x="21417" y="5400"/>
                    <a:pt x="21417" y="5400"/>
                    <a:pt x="21417" y="5400"/>
                  </a:cubicBezTo>
                  <a:cubicBezTo>
                    <a:pt x="21417" y="5400"/>
                    <a:pt x="21417" y="5400"/>
                    <a:pt x="21417" y="5400"/>
                  </a:cubicBezTo>
                  <a:cubicBezTo>
                    <a:pt x="21417" y="5400"/>
                    <a:pt x="21234" y="5400"/>
                    <a:pt x="21234" y="5400"/>
                  </a:cubicBezTo>
                  <a:cubicBezTo>
                    <a:pt x="21051" y="5400"/>
                    <a:pt x="21051" y="5400"/>
                    <a:pt x="21051" y="5400"/>
                  </a:cubicBezTo>
                  <a:cubicBezTo>
                    <a:pt x="20685" y="5400"/>
                    <a:pt x="20319" y="4950"/>
                    <a:pt x="19953" y="4050"/>
                  </a:cubicBezTo>
                  <a:cubicBezTo>
                    <a:pt x="19586" y="3150"/>
                    <a:pt x="19403" y="3150"/>
                    <a:pt x="19403" y="3150"/>
                  </a:cubicBezTo>
                  <a:cubicBezTo>
                    <a:pt x="19220" y="3150"/>
                    <a:pt x="19220" y="3150"/>
                    <a:pt x="19220" y="3150"/>
                  </a:cubicBezTo>
                  <a:cubicBezTo>
                    <a:pt x="18854" y="3150"/>
                    <a:pt x="18488" y="3150"/>
                    <a:pt x="18305" y="3150"/>
                  </a:cubicBezTo>
                  <a:cubicBezTo>
                    <a:pt x="17573" y="2700"/>
                    <a:pt x="15559" y="1800"/>
                    <a:pt x="14095" y="1800"/>
                  </a:cubicBezTo>
                  <a:cubicBezTo>
                    <a:pt x="13363" y="1800"/>
                    <a:pt x="13180" y="2250"/>
                    <a:pt x="13180" y="2250"/>
                  </a:cubicBezTo>
                  <a:cubicBezTo>
                    <a:pt x="12447" y="2700"/>
                    <a:pt x="10983" y="1350"/>
                    <a:pt x="10251" y="450"/>
                  </a:cubicBezTo>
                  <a:cubicBezTo>
                    <a:pt x="10068" y="0"/>
                    <a:pt x="10068" y="0"/>
                    <a:pt x="10068" y="0"/>
                  </a:cubicBezTo>
                  <a:cubicBezTo>
                    <a:pt x="10068" y="0"/>
                    <a:pt x="9885" y="0"/>
                    <a:pt x="9702" y="0"/>
                  </a:cubicBezTo>
                  <a:cubicBezTo>
                    <a:pt x="9153" y="0"/>
                    <a:pt x="8603" y="900"/>
                    <a:pt x="8420" y="1350"/>
                  </a:cubicBezTo>
                  <a:cubicBezTo>
                    <a:pt x="8420" y="3150"/>
                    <a:pt x="8054" y="4050"/>
                    <a:pt x="7505" y="4050"/>
                  </a:cubicBezTo>
                  <a:cubicBezTo>
                    <a:pt x="7139" y="4050"/>
                    <a:pt x="6773" y="3600"/>
                    <a:pt x="6224" y="3150"/>
                  </a:cubicBezTo>
                  <a:cubicBezTo>
                    <a:pt x="5675" y="2250"/>
                    <a:pt x="5125" y="2250"/>
                    <a:pt x="4576" y="2250"/>
                  </a:cubicBezTo>
                  <a:cubicBezTo>
                    <a:pt x="4027" y="2250"/>
                    <a:pt x="3844" y="2250"/>
                    <a:pt x="3844" y="2700"/>
                  </a:cubicBezTo>
                  <a:cubicBezTo>
                    <a:pt x="3844" y="4500"/>
                    <a:pt x="2746" y="6300"/>
                    <a:pt x="2380" y="6750"/>
                  </a:cubicBezTo>
                  <a:cubicBezTo>
                    <a:pt x="2380" y="6750"/>
                    <a:pt x="2380" y="6750"/>
                    <a:pt x="2380" y="6750"/>
                  </a:cubicBezTo>
                  <a:cubicBezTo>
                    <a:pt x="2380" y="6750"/>
                    <a:pt x="2380" y="6750"/>
                    <a:pt x="2197" y="7200"/>
                  </a:cubicBezTo>
                  <a:cubicBezTo>
                    <a:pt x="2197" y="7200"/>
                    <a:pt x="2197" y="7200"/>
                    <a:pt x="2197" y="7200"/>
                  </a:cubicBezTo>
                  <a:cubicBezTo>
                    <a:pt x="2197" y="7200"/>
                    <a:pt x="2197" y="7650"/>
                    <a:pt x="2014" y="8100"/>
                  </a:cubicBezTo>
                  <a:cubicBezTo>
                    <a:pt x="2197" y="8550"/>
                    <a:pt x="2380" y="9000"/>
                    <a:pt x="2563" y="9450"/>
                  </a:cubicBezTo>
                  <a:cubicBezTo>
                    <a:pt x="2563" y="9900"/>
                    <a:pt x="2563" y="9900"/>
                    <a:pt x="2563" y="9900"/>
                  </a:cubicBezTo>
                  <a:cubicBezTo>
                    <a:pt x="2746" y="9900"/>
                    <a:pt x="2929" y="10350"/>
                    <a:pt x="3112" y="10350"/>
                  </a:cubicBezTo>
                  <a:cubicBezTo>
                    <a:pt x="3478" y="10350"/>
                    <a:pt x="3661" y="9900"/>
                    <a:pt x="3661" y="9900"/>
                  </a:cubicBezTo>
                  <a:cubicBezTo>
                    <a:pt x="3661" y="9450"/>
                    <a:pt x="3844" y="9000"/>
                    <a:pt x="4210" y="9000"/>
                  </a:cubicBezTo>
                  <a:cubicBezTo>
                    <a:pt x="4942" y="9000"/>
                    <a:pt x="6224" y="11250"/>
                    <a:pt x="7139" y="12600"/>
                  </a:cubicBezTo>
                  <a:cubicBezTo>
                    <a:pt x="7322" y="13050"/>
                    <a:pt x="7505" y="13950"/>
                    <a:pt x="7505" y="14400"/>
                  </a:cubicBezTo>
                  <a:cubicBezTo>
                    <a:pt x="7505" y="15300"/>
                    <a:pt x="7139" y="15300"/>
                    <a:pt x="6956" y="15750"/>
                  </a:cubicBezTo>
                  <a:cubicBezTo>
                    <a:pt x="6590" y="15750"/>
                    <a:pt x="6407" y="15750"/>
                    <a:pt x="6224" y="16200"/>
                  </a:cubicBezTo>
                  <a:cubicBezTo>
                    <a:pt x="6224" y="17100"/>
                    <a:pt x="5858" y="17550"/>
                    <a:pt x="5308" y="17550"/>
                  </a:cubicBezTo>
                  <a:cubicBezTo>
                    <a:pt x="5125" y="17550"/>
                    <a:pt x="4759" y="17550"/>
                    <a:pt x="4576" y="17550"/>
                  </a:cubicBezTo>
                  <a:cubicBezTo>
                    <a:pt x="4393" y="17550"/>
                    <a:pt x="4393" y="17550"/>
                    <a:pt x="4210" y="17550"/>
                  </a:cubicBezTo>
                  <a:cubicBezTo>
                    <a:pt x="4210" y="17550"/>
                    <a:pt x="4027" y="17550"/>
                    <a:pt x="4027" y="17550"/>
                  </a:cubicBezTo>
                  <a:cubicBezTo>
                    <a:pt x="4027" y="18000"/>
                    <a:pt x="4027" y="18000"/>
                    <a:pt x="4027" y="18000"/>
                  </a:cubicBezTo>
                  <a:cubicBezTo>
                    <a:pt x="3844" y="18000"/>
                    <a:pt x="3844" y="18000"/>
                    <a:pt x="3661" y="18000"/>
                  </a:cubicBezTo>
                  <a:cubicBezTo>
                    <a:pt x="3661" y="18000"/>
                    <a:pt x="3661" y="18000"/>
                    <a:pt x="3661" y="18000"/>
                  </a:cubicBezTo>
                  <a:cubicBezTo>
                    <a:pt x="3478" y="18000"/>
                    <a:pt x="3478" y="18000"/>
                    <a:pt x="3295" y="18450"/>
                  </a:cubicBezTo>
                  <a:cubicBezTo>
                    <a:pt x="3295" y="18450"/>
                    <a:pt x="3295" y="18450"/>
                    <a:pt x="3112" y="18450"/>
                  </a:cubicBezTo>
                  <a:cubicBezTo>
                    <a:pt x="3112" y="18450"/>
                    <a:pt x="3112" y="18450"/>
                    <a:pt x="2929" y="18450"/>
                  </a:cubicBezTo>
                  <a:cubicBezTo>
                    <a:pt x="2563" y="18450"/>
                    <a:pt x="2014" y="18450"/>
                    <a:pt x="1831" y="18450"/>
                  </a:cubicBezTo>
                  <a:cubicBezTo>
                    <a:pt x="1831" y="18450"/>
                    <a:pt x="1831" y="18450"/>
                    <a:pt x="1831" y="18450"/>
                  </a:cubicBezTo>
                  <a:cubicBezTo>
                    <a:pt x="1647" y="18450"/>
                    <a:pt x="1647" y="18450"/>
                    <a:pt x="1647" y="18450"/>
                  </a:cubicBezTo>
                  <a:cubicBezTo>
                    <a:pt x="1647" y="18450"/>
                    <a:pt x="1647" y="18450"/>
                    <a:pt x="1647" y="18450"/>
                  </a:cubicBezTo>
                  <a:cubicBezTo>
                    <a:pt x="915" y="18900"/>
                    <a:pt x="915" y="18900"/>
                    <a:pt x="915" y="18900"/>
                  </a:cubicBezTo>
                  <a:cubicBezTo>
                    <a:pt x="915" y="18450"/>
                    <a:pt x="915" y="18450"/>
                    <a:pt x="915" y="18450"/>
                  </a:cubicBezTo>
                  <a:cubicBezTo>
                    <a:pt x="915" y="18450"/>
                    <a:pt x="915" y="18450"/>
                    <a:pt x="915" y="18450"/>
                  </a:cubicBezTo>
                  <a:cubicBezTo>
                    <a:pt x="915" y="18450"/>
                    <a:pt x="915" y="18450"/>
                    <a:pt x="915" y="18450"/>
                  </a:cubicBezTo>
                  <a:cubicBezTo>
                    <a:pt x="915" y="18450"/>
                    <a:pt x="915" y="18450"/>
                    <a:pt x="915" y="18450"/>
                  </a:cubicBezTo>
                  <a:cubicBezTo>
                    <a:pt x="549" y="18450"/>
                    <a:pt x="183" y="19350"/>
                    <a:pt x="0" y="20250"/>
                  </a:cubicBezTo>
                  <a:cubicBezTo>
                    <a:pt x="183" y="20250"/>
                    <a:pt x="366" y="20250"/>
                    <a:pt x="549" y="20250"/>
                  </a:cubicBezTo>
                  <a:cubicBezTo>
                    <a:pt x="915" y="20250"/>
                    <a:pt x="1098" y="19800"/>
                    <a:pt x="1464" y="19800"/>
                  </a:cubicBezTo>
                  <a:cubicBezTo>
                    <a:pt x="2014" y="19800"/>
                    <a:pt x="2380" y="20250"/>
                    <a:pt x="2563" y="20700"/>
                  </a:cubicBezTo>
                  <a:cubicBezTo>
                    <a:pt x="2746" y="20700"/>
                    <a:pt x="2929" y="20700"/>
                    <a:pt x="2929" y="20700"/>
                  </a:cubicBezTo>
                  <a:cubicBezTo>
                    <a:pt x="3112" y="20700"/>
                    <a:pt x="3295" y="20700"/>
                    <a:pt x="3295" y="20700"/>
                  </a:cubicBezTo>
                  <a:cubicBezTo>
                    <a:pt x="3844" y="20250"/>
                    <a:pt x="4393" y="20250"/>
                    <a:pt x="4576" y="21150"/>
                  </a:cubicBezTo>
                  <a:cubicBezTo>
                    <a:pt x="4576" y="21150"/>
                    <a:pt x="4759" y="21600"/>
                    <a:pt x="5125" y="21600"/>
                  </a:cubicBezTo>
                  <a:cubicBezTo>
                    <a:pt x="5125" y="21600"/>
                    <a:pt x="5308" y="21600"/>
                    <a:pt x="5492" y="21600"/>
                  </a:cubicBezTo>
                  <a:cubicBezTo>
                    <a:pt x="5492" y="21150"/>
                    <a:pt x="5492" y="21150"/>
                    <a:pt x="5675" y="21150"/>
                  </a:cubicBezTo>
                  <a:cubicBezTo>
                    <a:pt x="5858" y="21150"/>
                    <a:pt x="6041" y="21600"/>
                    <a:pt x="6224" y="21600"/>
                  </a:cubicBezTo>
                  <a:cubicBezTo>
                    <a:pt x="6224" y="21600"/>
                    <a:pt x="6224" y="21600"/>
                    <a:pt x="6224" y="21600"/>
                  </a:cubicBezTo>
                  <a:cubicBezTo>
                    <a:pt x="6407" y="21600"/>
                    <a:pt x="6407" y="21600"/>
                    <a:pt x="6407" y="21600"/>
                  </a:cubicBezTo>
                  <a:cubicBezTo>
                    <a:pt x="6590" y="21600"/>
                    <a:pt x="6590" y="21600"/>
                    <a:pt x="6773" y="21600"/>
                  </a:cubicBezTo>
                  <a:cubicBezTo>
                    <a:pt x="6773" y="21600"/>
                    <a:pt x="6773" y="21600"/>
                    <a:pt x="6773" y="21600"/>
                  </a:cubicBezTo>
                  <a:cubicBezTo>
                    <a:pt x="6956" y="21600"/>
                    <a:pt x="6956" y="21600"/>
                    <a:pt x="7139" y="21600"/>
                  </a:cubicBezTo>
                  <a:cubicBezTo>
                    <a:pt x="7139" y="21600"/>
                    <a:pt x="7139" y="21600"/>
                    <a:pt x="7139" y="21600"/>
                  </a:cubicBezTo>
                  <a:cubicBezTo>
                    <a:pt x="7322" y="21600"/>
                    <a:pt x="7322" y="21600"/>
                    <a:pt x="7322" y="21600"/>
                  </a:cubicBezTo>
                  <a:cubicBezTo>
                    <a:pt x="7505" y="21600"/>
                    <a:pt x="7505" y="21600"/>
                    <a:pt x="7505" y="21600"/>
                  </a:cubicBezTo>
                  <a:cubicBezTo>
                    <a:pt x="7688" y="21150"/>
                    <a:pt x="7688" y="21150"/>
                    <a:pt x="7688" y="21150"/>
                  </a:cubicBezTo>
                  <a:cubicBezTo>
                    <a:pt x="7871" y="21150"/>
                    <a:pt x="7871" y="21150"/>
                    <a:pt x="7871" y="21150"/>
                  </a:cubicBezTo>
                  <a:cubicBezTo>
                    <a:pt x="8054" y="21150"/>
                    <a:pt x="8054" y="21150"/>
                    <a:pt x="8054" y="21150"/>
                  </a:cubicBezTo>
                  <a:cubicBezTo>
                    <a:pt x="8237" y="21150"/>
                    <a:pt x="8237" y="21150"/>
                    <a:pt x="8237" y="21150"/>
                  </a:cubicBezTo>
                  <a:cubicBezTo>
                    <a:pt x="8237" y="21150"/>
                    <a:pt x="8237" y="21150"/>
                    <a:pt x="8420" y="21150"/>
                  </a:cubicBezTo>
                  <a:cubicBezTo>
                    <a:pt x="8420" y="21150"/>
                    <a:pt x="8420" y="21150"/>
                    <a:pt x="8420" y="21150"/>
                  </a:cubicBezTo>
                  <a:cubicBezTo>
                    <a:pt x="8420" y="21150"/>
                    <a:pt x="8603" y="21150"/>
                    <a:pt x="8603" y="21150"/>
                  </a:cubicBezTo>
                  <a:cubicBezTo>
                    <a:pt x="8603" y="20700"/>
                    <a:pt x="8603" y="20700"/>
                    <a:pt x="8603" y="20700"/>
                  </a:cubicBezTo>
                  <a:cubicBezTo>
                    <a:pt x="8603" y="20700"/>
                    <a:pt x="8603" y="20700"/>
                    <a:pt x="8603" y="20250"/>
                  </a:cubicBezTo>
                  <a:cubicBezTo>
                    <a:pt x="8603" y="20250"/>
                    <a:pt x="8603" y="20250"/>
                    <a:pt x="8603" y="20250"/>
                  </a:cubicBezTo>
                  <a:cubicBezTo>
                    <a:pt x="8603" y="20250"/>
                    <a:pt x="8603" y="20250"/>
                    <a:pt x="8603" y="19800"/>
                  </a:cubicBezTo>
                  <a:cubicBezTo>
                    <a:pt x="8603" y="19800"/>
                    <a:pt x="8603" y="19800"/>
                    <a:pt x="8603" y="19800"/>
                  </a:cubicBezTo>
                  <a:cubicBezTo>
                    <a:pt x="8603" y="19800"/>
                    <a:pt x="8603" y="19350"/>
                    <a:pt x="8603" y="19350"/>
                  </a:cubicBezTo>
                  <a:cubicBezTo>
                    <a:pt x="8603" y="17550"/>
                    <a:pt x="9336" y="17550"/>
                    <a:pt x="9519" y="17550"/>
                  </a:cubicBezTo>
                  <a:cubicBezTo>
                    <a:pt x="9702" y="17100"/>
                    <a:pt x="9702" y="17100"/>
                    <a:pt x="9885" y="17100"/>
                  </a:cubicBezTo>
                  <a:cubicBezTo>
                    <a:pt x="10068" y="17100"/>
                    <a:pt x="10068" y="16650"/>
                    <a:pt x="10251" y="16650"/>
                  </a:cubicBezTo>
                  <a:cubicBezTo>
                    <a:pt x="10434" y="15750"/>
                    <a:pt x="10800" y="15300"/>
                    <a:pt x="11166" y="15300"/>
                  </a:cubicBezTo>
                  <a:cubicBezTo>
                    <a:pt x="11166" y="15300"/>
                    <a:pt x="11349" y="15300"/>
                    <a:pt x="11532" y="14850"/>
                  </a:cubicBezTo>
                  <a:cubicBezTo>
                    <a:pt x="11715" y="14400"/>
                    <a:pt x="12081" y="13950"/>
                    <a:pt x="12447" y="14400"/>
                  </a:cubicBezTo>
                  <a:cubicBezTo>
                    <a:pt x="12631" y="14400"/>
                    <a:pt x="12814" y="14850"/>
                    <a:pt x="12997" y="15300"/>
                  </a:cubicBezTo>
                  <a:cubicBezTo>
                    <a:pt x="12997" y="15300"/>
                    <a:pt x="13180" y="15750"/>
                    <a:pt x="13363" y="15750"/>
                  </a:cubicBezTo>
                  <a:cubicBezTo>
                    <a:pt x="13363" y="15750"/>
                    <a:pt x="13363" y="15750"/>
                    <a:pt x="13363" y="15750"/>
                  </a:cubicBezTo>
                  <a:cubicBezTo>
                    <a:pt x="13546" y="15300"/>
                    <a:pt x="13729" y="14850"/>
                    <a:pt x="13912" y="14850"/>
                  </a:cubicBezTo>
                  <a:cubicBezTo>
                    <a:pt x="14095" y="14850"/>
                    <a:pt x="14278" y="14850"/>
                    <a:pt x="14644" y="13500"/>
                  </a:cubicBezTo>
                  <a:cubicBezTo>
                    <a:pt x="15193" y="12150"/>
                    <a:pt x="15742" y="11700"/>
                    <a:pt x="16475" y="12150"/>
                  </a:cubicBezTo>
                  <a:cubicBezTo>
                    <a:pt x="16841" y="12150"/>
                    <a:pt x="16841" y="12150"/>
                    <a:pt x="16841" y="12150"/>
                  </a:cubicBezTo>
                  <a:cubicBezTo>
                    <a:pt x="17573" y="12150"/>
                    <a:pt x="17756" y="11250"/>
                    <a:pt x="18122" y="10350"/>
                  </a:cubicBezTo>
                  <a:cubicBezTo>
                    <a:pt x="18305" y="9000"/>
                    <a:pt x="18671" y="8550"/>
                    <a:pt x="19220" y="8550"/>
                  </a:cubicBezTo>
                  <a:cubicBezTo>
                    <a:pt x="19403" y="8100"/>
                    <a:pt x="19586" y="8100"/>
                    <a:pt x="19769" y="7650"/>
                  </a:cubicBezTo>
                  <a:cubicBezTo>
                    <a:pt x="19769" y="7650"/>
                    <a:pt x="19953" y="7650"/>
                    <a:pt x="19953" y="7200"/>
                  </a:cubicBezTo>
                  <a:cubicBezTo>
                    <a:pt x="19953" y="7200"/>
                    <a:pt x="20136" y="7200"/>
                    <a:pt x="20136" y="7200"/>
                  </a:cubicBezTo>
                  <a:cubicBezTo>
                    <a:pt x="20136" y="7200"/>
                    <a:pt x="20136" y="7200"/>
                    <a:pt x="20136" y="7200"/>
                  </a:cubicBezTo>
                  <a:cubicBezTo>
                    <a:pt x="20319" y="6750"/>
                    <a:pt x="20319" y="6750"/>
                    <a:pt x="20319" y="6750"/>
                  </a:cubicBezTo>
                  <a:cubicBezTo>
                    <a:pt x="20319" y="6750"/>
                    <a:pt x="20502" y="6750"/>
                    <a:pt x="20502" y="6750"/>
                  </a:cubicBezTo>
                  <a:cubicBezTo>
                    <a:pt x="20502" y="6750"/>
                    <a:pt x="20502" y="6300"/>
                    <a:pt x="20685" y="6300"/>
                  </a:cubicBezTo>
                  <a:cubicBezTo>
                    <a:pt x="20685" y="6300"/>
                    <a:pt x="20685" y="6300"/>
                    <a:pt x="20685" y="6300"/>
                  </a:cubicBezTo>
                  <a:cubicBezTo>
                    <a:pt x="20685" y="6300"/>
                    <a:pt x="20868" y="6300"/>
                    <a:pt x="20868" y="6300"/>
                  </a:cubicBezTo>
                  <a:cubicBezTo>
                    <a:pt x="20868" y="6300"/>
                    <a:pt x="20868" y="6300"/>
                    <a:pt x="20868" y="6300"/>
                  </a:cubicBezTo>
                  <a:cubicBezTo>
                    <a:pt x="21234" y="5850"/>
                    <a:pt x="21417" y="5400"/>
                    <a:pt x="21600" y="5400"/>
                  </a:cubicBezTo>
                  <a:cubicBezTo>
                    <a:pt x="21600" y="5400"/>
                    <a:pt x="21600" y="5400"/>
                    <a:pt x="21600"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06" name="Shape 9106"/>
            <p:cNvSpPr/>
            <p:nvPr/>
          </p:nvSpPr>
          <p:spPr>
            <a:xfrm>
              <a:off x="814523" y="1137966"/>
              <a:ext cx="31158" cy="2819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82" y="6480"/>
                  </a:moveTo>
                  <a:cubicBezTo>
                    <a:pt x="982" y="6480"/>
                    <a:pt x="982" y="6480"/>
                    <a:pt x="982" y="6480"/>
                  </a:cubicBezTo>
                  <a:cubicBezTo>
                    <a:pt x="982" y="7560"/>
                    <a:pt x="982" y="7560"/>
                    <a:pt x="982" y="8640"/>
                  </a:cubicBezTo>
                  <a:cubicBezTo>
                    <a:pt x="982" y="8640"/>
                    <a:pt x="982" y="8640"/>
                    <a:pt x="982" y="8640"/>
                  </a:cubicBezTo>
                  <a:cubicBezTo>
                    <a:pt x="1964" y="9720"/>
                    <a:pt x="2945" y="11880"/>
                    <a:pt x="4909" y="14040"/>
                  </a:cubicBezTo>
                  <a:cubicBezTo>
                    <a:pt x="5891" y="14040"/>
                    <a:pt x="5891" y="15120"/>
                    <a:pt x="6873" y="15120"/>
                  </a:cubicBezTo>
                  <a:cubicBezTo>
                    <a:pt x="7855" y="15120"/>
                    <a:pt x="7855" y="16200"/>
                    <a:pt x="7855" y="16200"/>
                  </a:cubicBezTo>
                  <a:cubicBezTo>
                    <a:pt x="8836" y="16200"/>
                    <a:pt x="8836" y="16200"/>
                    <a:pt x="8836" y="16200"/>
                  </a:cubicBezTo>
                  <a:cubicBezTo>
                    <a:pt x="8836" y="17280"/>
                    <a:pt x="8836" y="17280"/>
                    <a:pt x="8836" y="18360"/>
                  </a:cubicBezTo>
                  <a:cubicBezTo>
                    <a:pt x="8836" y="18360"/>
                    <a:pt x="8836" y="18360"/>
                    <a:pt x="8836" y="18360"/>
                  </a:cubicBezTo>
                  <a:cubicBezTo>
                    <a:pt x="9818" y="18360"/>
                    <a:pt x="9818" y="19440"/>
                    <a:pt x="9818" y="19440"/>
                  </a:cubicBezTo>
                  <a:cubicBezTo>
                    <a:pt x="9818" y="19440"/>
                    <a:pt x="9818" y="19440"/>
                    <a:pt x="9818" y="20520"/>
                  </a:cubicBezTo>
                  <a:cubicBezTo>
                    <a:pt x="9818" y="20520"/>
                    <a:pt x="9818" y="21600"/>
                    <a:pt x="9818" y="21600"/>
                  </a:cubicBezTo>
                  <a:cubicBezTo>
                    <a:pt x="9818" y="21600"/>
                    <a:pt x="9818" y="21600"/>
                    <a:pt x="9818" y="21600"/>
                  </a:cubicBezTo>
                  <a:cubicBezTo>
                    <a:pt x="9818" y="21600"/>
                    <a:pt x="9818" y="21600"/>
                    <a:pt x="9818" y="21600"/>
                  </a:cubicBezTo>
                  <a:cubicBezTo>
                    <a:pt x="9818" y="21600"/>
                    <a:pt x="9818" y="21600"/>
                    <a:pt x="10800" y="21600"/>
                  </a:cubicBezTo>
                  <a:cubicBezTo>
                    <a:pt x="10800" y="21600"/>
                    <a:pt x="10800" y="21600"/>
                    <a:pt x="10800" y="21600"/>
                  </a:cubicBezTo>
                  <a:cubicBezTo>
                    <a:pt x="10800" y="21600"/>
                    <a:pt x="11782" y="21600"/>
                    <a:pt x="11782" y="21600"/>
                  </a:cubicBezTo>
                  <a:cubicBezTo>
                    <a:pt x="13745" y="20520"/>
                    <a:pt x="20618" y="11880"/>
                    <a:pt x="21600" y="8640"/>
                  </a:cubicBezTo>
                  <a:cubicBezTo>
                    <a:pt x="20618" y="6480"/>
                    <a:pt x="13745" y="0"/>
                    <a:pt x="9818" y="0"/>
                  </a:cubicBezTo>
                  <a:cubicBezTo>
                    <a:pt x="9818" y="0"/>
                    <a:pt x="9818" y="0"/>
                    <a:pt x="9818" y="0"/>
                  </a:cubicBezTo>
                  <a:cubicBezTo>
                    <a:pt x="9818" y="0"/>
                    <a:pt x="8836" y="0"/>
                    <a:pt x="8836" y="0"/>
                  </a:cubicBezTo>
                  <a:cubicBezTo>
                    <a:pt x="8836" y="0"/>
                    <a:pt x="8836" y="0"/>
                    <a:pt x="7855" y="0"/>
                  </a:cubicBezTo>
                  <a:cubicBezTo>
                    <a:pt x="7855" y="0"/>
                    <a:pt x="7855" y="0"/>
                    <a:pt x="6873" y="0"/>
                  </a:cubicBezTo>
                  <a:cubicBezTo>
                    <a:pt x="6873" y="0"/>
                    <a:pt x="6873" y="0"/>
                    <a:pt x="6873" y="0"/>
                  </a:cubicBezTo>
                  <a:cubicBezTo>
                    <a:pt x="5891" y="1080"/>
                    <a:pt x="5891" y="1080"/>
                    <a:pt x="5891" y="1080"/>
                  </a:cubicBezTo>
                  <a:cubicBezTo>
                    <a:pt x="4909" y="1080"/>
                    <a:pt x="4909" y="1080"/>
                    <a:pt x="4909" y="1080"/>
                  </a:cubicBezTo>
                  <a:cubicBezTo>
                    <a:pt x="4909" y="1080"/>
                    <a:pt x="3927" y="1080"/>
                    <a:pt x="3927" y="2160"/>
                  </a:cubicBezTo>
                  <a:cubicBezTo>
                    <a:pt x="3927" y="2160"/>
                    <a:pt x="3927" y="2160"/>
                    <a:pt x="2945" y="2160"/>
                  </a:cubicBezTo>
                  <a:cubicBezTo>
                    <a:pt x="2945" y="2160"/>
                    <a:pt x="2945" y="2160"/>
                    <a:pt x="2945" y="2160"/>
                  </a:cubicBezTo>
                  <a:cubicBezTo>
                    <a:pt x="1964" y="3240"/>
                    <a:pt x="1964" y="3240"/>
                    <a:pt x="1964" y="3240"/>
                  </a:cubicBezTo>
                  <a:cubicBezTo>
                    <a:pt x="1964" y="3240"/>
                    <a:pt x="1964" y="3240"/>
                    <a:pt x="982" y="3240"/>
                  </a:cubicBezTo>
                  <a:cubicBezTo>
                    <a:pt x="982" y="3240"/>
                    <a:pt x="982" y="4320"/>
                    <a:pt x="982" y="4320"/>
                  </a:cubicBezTo>
                  <a:cubicBezTo>
                    <a:pt x="982" y="4320"/>
                    <a:pt x="0" y="4320"/>
                    <a:pt x="0" y="4320"/>
                  </a:cubicBezTo>
                  <a:cubicBezTo>
                    <a:pt x="0" y="4320"/>
                    <a:pt x="0" y="5400"/>
                    <a:pt x="0" y="5400"/>
                  </a:cubicBezTo>
                  <a:cubicBezTo>
                    <a:pt x="0" y="5400"/>
                    <a:pt x="0" y="5400"/>
                    <a:pt x="0" y="5400"/>
                  </a:cubicBezTo>
                  <a:cubicBezTo>
                    <a:pt x="0" y="5400"/>
                    <a:pt x="0" y="5400"/>
                    <a:pt x="0" y="5400"/>
                  </a:cubicBezTo>
                  <a:cubicBezTo>
                    <a:pt x="0" y="5400"/>
                    <a:pt x="982" y="6480"/>
                    <a:pt x="982" y="64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07" name="Shape 9107"/>
            <p:cNvSpPr/>
            <p:nvPr/>
          </p:nvSpPr>
          <p:spPr>
            <a:xfrm>
              <a:off x="1537061" y="1004436"/>
              <a:ext cx="97922" cy="964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443" y="14612"/>
                  </a:moveTo>
                  <a:cubicBezTo>
                    <a:pt x="4696" y="15882"/>
                    <a:pt x="3130" y="17153"/>
                    <a:pt x="2191" y="18424"/>
                  </a:cubicBezTo>
                  <a:cubicBezTo>
                    <a:pt x="1878" y="18424"/>
                    <a:pt x="1565" y="18741"/>
                    <a:pt x="1252" y="19059"/>
                  </a:cubicBezTo>
                  <a:cubicBezTo>
                    <a:pt x="1252" y="19376"/>
                    <a:pt x="1252" y="19376"/>
                    <a:pt x="1252" y="19376"/>
                  </a:cubicBezTo>
                  <a:cubicBezTo>
                    <a:pt x="1252" y="19376"/>
                    <a:pt x="1252" y="19376"/>
                    <a:pt x="1565" y="19694"/>
                  </a:cubicBezTo>
                  <a:cubicBezTo>
                    <a:pt x="1565" y="19694"/>
                    <a:pt x="2191" y="20329"/>
                    <a:pt x="2191" y="20965"/>
                  </a:cubicBezTo>
                  <a:cubicBezTo>
                    <a:pt x="2191" y="21282"/>
                    <a:pt x="2504" y="21600"/>
                    <a:pt x="2817" y="21600"/>
                  </a:cubicBezTo>
                  <a:cubicBezTo>
                    <a:pt x="2817" y="21600"/>
                    <a:pt x="2817" y="21600"/>
                    <a:pt x="2817" y="21600"/>
                  </a:cubicBezTo>
                  <a:cubicBezTo>
                    <a:pt x="3130" y="20647"/>
                    <a:pt x="3757" y="20647"/>
                    <a:pt x="4383" y="20647"/>
                  </a:cubicBezTo>
                  <a:cubicBezTo>
                    <a:pt x="4696" y="20647"/>
                    <a:pt x="5009" y="20647"/>
                    <a:pt x="5009" y="20647"/>
                  </a:cubicBezTo>
                  <a:cubicBezTo>
                    <a:pt x="5635" y="20647"/>
                    <a:pt x="6574" y="20647"/>
                    <a:pt x="6887" y="20965"/>
                  </a:cubicBezTo>
                  <a:cubicBezTo>
                    <a:pt x="6887" y="20965"/>
                    <a:pt x="6887" y="20965"/>
                    <a:pt x="6887" y="20965"/>
                  </a:cubicBezTo>
                  <a:cubicBezTo>
                    <a:pt x="7200" y="20647"/>
                    <a:pt x="7513" y="20329"/>
                    <a:pt x="7826" y="20329"/>
                  </a:cubicBezTo>
                  <a:cubicBezTo>
                    <a:pt x="8139" y="20012"/>
                    <a:pt x="8452" y="19694"/>
                    <a:pt x="8452" y="19694"/>
                  </a:cubicBezTo>
                  <a:cubicBezTo>
                    <a:pt x="9078" y="19059"/>
                    <a:pt x="10330" y="18741"/>
                    <a:pt x="12209" y="18741"/>
                  </a:cubicBezTo>
                  <a:cubicBezTo>
                    <a:pt x="12209" y="18741"/>
                    <a:pt x="12522" y="18741"/>
                    <a:pt x="12522" y="18741"/>
                  </a:cubicBezTo>
                  <a:cubicBezTo>
                    <a:pt x="12522" y="18741"/>
                    <a:pt x="12522" y="18741"/>
                    <a:pt x="12835" y="18741"/>
                  </a:cubicBezTo>
                  <a:cubicBezTo>
                    <a:pt x="12835" y="18741"/>
                    <a:pt x="12835" y="18741"/>
                    <a:pt x="12835" y="18741"/>
                  </a:cubicBezTo>
                  <a:cubicBezTo>
                    <a:pt x="13148" y="18741"/>
                    <a:pt x="13148" y="18741"/>
                    <a:pt x="13148" y="18741"/>
                  </a:cubicBezTo>
                  <a:cubicBezTo>
                    <a:pt x="11896" y="17471"/>
                    <a:pt x="10957" y="16518"/>
                    <a:pt x="10643" y="16200"/>
                  </a:cubicBezTo>
                  <a:cubicBezTo>
                    <a:pt x="10017" y="15882"/>
                    <a:pt x="9391" y="15247"/>
                    <a:pt x="9704" y="14294"/>
                  </a:cubicBezTo>
                  <a:cubicBezTo>
                    <a:pt x="9704" y="13024"/>
                    <a:pt x="10643" y="12071"/>
                    <a:pt x="11583" y="12071"/>
                  </a:cubicBezTo>
                  <a:cubicBezTo>
                    <a:pt x="12522" y="11753"/>
                    <a:pt x="14713" y="10165"/>
                    <a:pt x="15965" y="9212"/>
                  </a:cubicBezTo>
                  <a:cubicBezTo>
                    <a:pt x="16904" y="8894"/>
                    <a:pt x="17217" y="8259"/>
                    <a:pt x="17843" y="8259"/>
                  </a:cubicBezTo>
                  <a:cubicBezTo>
                    <a:pt x="17843" y="7941"/>
                    <a:pt x="18157" y="7624"/>
                    <a:pt x="18157" y="6671"/>
                  </a:cubicBezTo>
                  <a:cubicBezTo>
                    <a:pt x="18157" y="6035"/>
                    <a:pt x="18157" y="5082"/>
                    <a:pt x="18783" y="4129"/>
                  </a:cubicBezTo>
                  <a:cubicBezTo>
                    <a:pt x="19096" y="3494"/>
                    <a:pt x="20348" y="2224"/>
                    <a:pt x="21600" y="1271"/>
                  </a:cubicBezTo>
                  <a:cubicBezTo>
                    <a:pt x="21600" y="1271"/>
                    <a:pt x="21600" y="953"/>
                    <a:pt x="21600" y="953"/>
                  </a:cubicBezTo>
                  <a:cubicBezTo>
                    <a:pt x="20974" y="953"/>
                    <a:pt x="20348" y="635"/>
                    <a:pt x="20035" y="318"/>
                  </a:cubicBezTo>
                  <a:cubicBezTo>
                    <a:pt x="19722" y="0"/>
                    <a:pt x="19409" y="0"/>
                    <a:pt x="19409" y="0"/>
                  </a:cubicBezTo>
                  <a:cubicBezTo>
                    <a:pt x="19096" y="0"/>
                    <a:pt x="19096" y="635"/>
                    <a:pt x="18783" y="953"/>
                  </a:cubicBezTo>
                  <a:cubicBezTo>
                    <a:pt x="18470" y="1588"/>
                    <a:pt x="18157" y="2541"/>
                    <a:pt x="17217" y="2541"/>
                  </a:cubicBezTo>
                  <a:cubicBezTo>
                    <a:pt x="17217" y="2541"/>
                    <a:pt x="16904" y="2859"/>
                    <a:pt x="16591" y="3176"/>
                  </a:cubicBezTo>
                  <a:cubicBezTo>
                    <a:pt x="16278" y="3494"/>
                    <a:pt x="15965" y="4447"/>
                    <a:pt x="14713" y="4447"/>
                  </a:cubicBezTo>
                  <a:cubicBezTo>
                    <a:pt x="14713" y="4447"/>
                    <a:pt x="14713" y="4447"/>
                    <a:pt x="14713" y="4447"/>
                  </a:cubicBezTo>
                  <a:cubicBezTo>
                    <a:pt x="14400" y="4447"/>
                    <a:pt x="14087" y="4765"/>
                    <a:pt x="13774" y="4765"/>
                  </a:cubicBezTo>
                  <a:cubicBezTo>
                    <a:pt x="13774" y="4765"/>
                    <a:pt x="13774" y="4765"/>
                    <a:pt x="13774" y="5082"/>
                  </a:cubicBezTo>
                  <a:cubicBezTo>
                    <a:pt x="14087" y="5082"/>
                    <a:pt x="14400" y="5718"/>
                    <a:pt x="14087" y="6035"/>
                  </a:cubicBezTo>
                  <a:cubicBezTo>
                    <a:pt x="13774" y="6671"/>
                    <a:pt x="13148" y="6671"/>
                    <a:pt x="12835" y="6671"/>
                  </a:cubicBezTo>
                  <a:cubicBezTo>
                    <a:pt x="12522" y="6671"/>
                    <a:pt x="12209" y="6671"/>
                    <a:pt x="11896" y="6671"/>
                  </a:cubicBezTo>
                  <a:cubicBezTo>
                    <a:pt x="11583" y="6671"/>
                    <a:pt x="11270" y="6671"/>
                    <a:pt x="10957" y="6671"/>
                  </a:cubicBezTo>
                  <a:cubicBezTo>
                    <a:pt x="10017" y="6671"/>
                    <a:pt x="9704" y="6353"/>
                    <a:pt x="9391" y="6035"/>
                  </a:cubicBezTo>
                  <a:cubicBezTo>
                    <a:pt x="9078" y="5718"/>
                    <a:pt x="9078" y="5718"/>
                    <a:pt x="8765" y="5718"/>
                  </a:cubicBezTo>
                  <a:cubicBezTo>
                    <a:pt x="8452" y="5718"/>
                    <a:pt x="7826" y="6671"/>
                    <a:pt x="7513" y="6988"/>
                  </a:cubicBezTo>
                  <a:cubicBezTo>
                    <a:pt x="7513" y="7306"/>
                    <a:pt x="7200" y="7624"/>
                    <a:pt x="7200" y="7941"/>
                  </a:cubicBezTo>
                  <a:cubicBezTo>
                    <a:pt x="6574" y="8894"/>
                    <a:pt x="4070" y="10165"/>
                    <a:pt x="1252" y="11435"/>
                  </a:cubicBezTo>
                  <a:cubicBezTo>
                    <a:pt x="939" y="11435"/>
                    <a:pt x="626" y="11753"/>
                    <a:pt x="313" y="11753"/>
                  </a:cubicBezTo>
                  <a:cubicBezTo>
                    <a:pt x="313" y="11753"/>
                    <a:pt x="313" y="11753"/>
                    <a:pt x="313" y="11753"/>
                  </a:cubicBezTo>
                  <a:cubicBezTo>
                    <a:pt x="313" y="11753"/>
                    <a:pt x="313" y="11753"/>
                    <a:pt x="313" y="11753"/>
                  </a:cubicBezTo>
                  <a:cubicBezTo>
                    <a:pt x="313" y="11753"/>
                    <a:pt x="0" y="11753"/>
                    <a:pt x="0" y="12071"/>
                  </a:cubicBezTo>
                  <a:cubicBezTo>
                    <a:pt x="0" y="12071"/>
                    <a:pt x="0" y="12071"/>
                    <a:pt x="0" y="12071"/>
                  </a:cubicBezTo>
                  <a:cubicBezTo>
                    <a:pt x="0" y="12071"/>
                    <a:pt x="0" y="12071"/>
                    <a:pt x="0" y="12071"/>
                  </a:cubicBezTo>
                  <a:cubicBezTo>
                    <a:pt x="0" y="12071"/>
                    <a:pt x="0" y="12071"/>
                    <a:pt x="0" y="12071"/>
                  </a:cubicBezTo>
                  <a:cubicBezTo>
                    <a:pt x="0" y="12071"/>
                    <a:pt x="0" y="12071"/>
                    <a:pt x="0" y="12388"/>
                  </a:cubicBezTo>
                  <a:cubicBezTo>
                    <a:pt x="0" y="12388"/>
                    <a:pt x="0" y="12388"/>
                    <a:pt x="0" y="12388"/>
                  </a:cubicBezTo>
                  <a:cubicBezTo>
                    <a:pt x="1565" y="12706"/>
                    <a:pt x="2817" y="13659"/>
                    <a:pt x="3443" y="146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08" name="Shape 9108"/>
            <p:cNvSpPr/>
            <p:nvPr/>
          </p:nvSpPr>
          <p:spPr>
            <a:xfrm>
              <a:off x="1026685" y="1271495"/>
              <a:ext cx="126112" cy="2878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58" y="9847"/>
                  </a:moveTo>
                  <a:cubicBezTo>
                    <a:pt x="20144" y="9741"/>
                    <a:pt x="20144" y="9741"/>
                    <a:pt x="20144" y="9741"/>
                  </a:cubicBezTo>
                  <a:cubicBezTo>
                    <a:pt x="20144" y="9741"/>
                    <a:pt x="20387" y="9741"/>
                    <a:pt x="20387" y="9741"/>
                  </a:cubicBezTo>
                  <a:cubicBezTo>
                    <a:pt x="20629" y="9635"/>
                    <a:pt x="20629" y="9635"/>
                    <a:pt x="20629" y="9635"/>
                  </a:cubicBezTo>
                  <a:cubicBezTo>
                    <a:pt x="20629" y="9635"/>
                    <a:pt x="20629" y="9635"/>
                    <a:pt x="20629" y="9635"/>
                  </a:cubicBezTo>
                  <a:cubicBezTo>
                    <a:pt x="20629" y="9635"/>
                    <a:pt x="20872" y="9635"/>
                    <a:pt x="20872" y="9529"/>
                  </a:cubicBezTo>
                  <a:cubicBezTo>
                    <a:pt x="20872" y="9529"/>
                    <a:pt x="20872" y="9529"/>
                    <a:pt x="20872" y="9529"/>
                  </a:cubicBezTo>
                  <a:cubicBezTo>
                    <a:pt x="20872" y="9529"/>
                    <a:pt x="20872" y="9529"/>
                    <a:pt x="20872" y="9424"/>
                  </a:cubicBezTo>
                  <a:cubicBezTo>
                    <a:pt x="20872" y="9424"/>
                    <a:pt x="21115" y="9424"/>
                    <a:pt x="21115" y="9424"/>
                  </a:cubicBezTo>
                  <a:cubicBezTo>
                    <a:pt x="21115" y="9318"/>
                    <a:pt x="21115" y="9318"/>
                    <a:pt x="21115" y="9318"/>
                  </a:cubicBezTo>
                  <a:cubicBezTo>
                    <a:pt x="21115" y="9212"/>
                    <a:pt x="21115" y="9212"/>
                    <a:pt x="21115" y="9212"/>
                  </a:cubicBezTo>
                  <a:cubicBezTo>
                    <a:pt x="21115" y="9212"/>
                    <a:pt x="21357" y="9106"/>
                    <a:pt x="21357" y="9106"/>
                  </a:cubicBezTo>
                  <a:cubicBezTo>
                    <a:pt x="21357" y="9106"/>
                    <a:pt x="21357" y="9106"/>
                    <a:pt x="21357" y="9000"/>
                  </a:cubicBezTo>
                  <a:cubicBezTo>
                    <a:pt x="21357" y="9000"/>
                    <a:pt x="21600" y="9000"/>
                    <a:pt x="21600" y="9000"/>
                  </a:cubicBezTo>
                  <a:cubicBezTo>
                    <a:pt x="21600" y="8894"/>
                    <a:pt x="21600" y="8894"/>
                    <a:pt x="21600" y="8894"/>
                  </a:cubicBezTo>
                  <a:cubicBezTo>
                    <a:pt x="21600" y="8894"/>
                    <a:pt x="21357" y="8894"/>
                    <a:pt x="21357" y="9000"/>
                  </a:cubicBezTo>
                  <a:cubicBezTo>
                    <a:pt x="21357" y="9000"/>
                    <a:pt x="21115" y="9000"/>
                    <a:pt x="21115" y="9000"/>
                  </a:cubicBezTo>
                  <a:cubicBezTo>
                    <a:pt x="21115" y="9000"/>
                    <a:pt x="20872" y="9000"/>
                    <a:pt x="20629" y="9000"/>
                  </a:cubicBezTo>
                  <a:cubicBezTo>
                    <a:pt x="20629" y="9000"/>
                    <a:pt x="20629" y="9000"/>
                    <a:pt x="20629" y="9000"/>
                  </a:cubicBezTo>
                  <a:cubicBezTo>
                    <a:pt x="20387" y="9000"/>
                    <a:pt x="20387" y="8894"/>
                    <a:pt x="20144" y="8894"/>
                  </a:cubicBezTo>
                  <a:cubicBezTo>
                    <a:pt x="20144" y="8894"/>
                    <a:pt x="20144" y="8894"/>
                    <a:pt x="20144" y="8894"/>
                  </a:cubicBezTo>
                  <a:cubicBezTo>
                    <a:pt x="19901" y="8894"/>
                    <a:pt x="19901" y="8788"/>
                    <a:pt x="19658" y="8788"/>
                  </a:cubicBezTo>
                  <a:cubicBezTo>
                    <a:pt x="19416" y="8682"/>
                    <a:pt x="19416" y="8471"/>
                    <a:pt x="19416" y="8259"/>
                  </a:cubicBezTo>
                  <a:cubicBezTo>
                    <a:pt x="19416" y="8153"/>
                    <a:pt x="18688" y="8153"/>
                    <a:pt x="18445" y="8153"/>
                  </a:cubicBezTo>
                  <a:cubicBezTo>
                    <a:pt x="18202" y="8153"/>
                    <a:pt x="17960" y="8153"/>
                    <a:pt x="17717" y="8047"/>
                  </a:cubicBezTo>
                  <a:cubicBezTo>
                    <a:pt x="17474" y="7835"/>
                    <a:pt x="17717" y="7518"/>
                    <a:pt x="17960" y="7200"/>
                  </a:cubicBezTo>
                  <a:cubicBezTo>
                    <a:pt x="17960" y="7094"/>
                    <a:pt x="17960" y="7094"/>
                    <a:pt x="17960" y="7094"/>
                  </a:cubicBezTo>
                  <a:cubicBezTo>
                    <a:pt x="17960" y="7094"/>
                    <a:pt x="17960" y="6988"/>
                    <a:pt x="17960" y="6988"/>
                  </a:cubicBezTo>
                  <a:cubicBezTo>
                    <a:pt x="17960" y="6882"/>
                    <a:pt x="17717" y="6882"/>
                    <a:pt x="17474" y="6882"/>
                  </a:cubicBezTo>
                  <a:cubicBezTo>
                    <a:pt x="16989" y="6882"/>
                    <a:pt x="16503" y="6776"/>
                    <a:pt x="16261" y="6459"/>
                  </a:cubicBezTo>
                  <a:cubicBezTo>
                    <a:pt x="16018" y="6247"/>
                    <a:pt x="15775" y="5929"/>
                    <a:pt x="16018" y="5718"/>
                  </a:cubicBezTo>
                  <a:cubicBezTo>
                    <a:pt x="15775" y="5612"/>
                    <a:pt x="15533" y="5612"/>
                    <a:pt x="15047" y="5612"/>
                  </a:cubicBezTo>
                  <a:cubicBezTo>
                    <a:pt x="14804" y="5612"/>
                    <a:pt x="14319" y="5612"/>
                    <a:pt x="14319" y="5612"/>
                  </a:cubicBezTo>
                  <a:cubicBezTo>
                    <a:pt x="13834" y="5718"/>
                    <a:pt x="13591" y="5718"/>
                    <a:pt x="13348" y="5612"/>
                  </a:cubicBezTo>
                  <a:cubicBezTo>
                    <a:pt x="13106" y="5506"/>
                    <a:pt x="13106" y="5400"/>
                    <a:pt x="13106" y="5188"/>
                  </a:cubicBezTo>
                  <a:cubicBezTo>
                    <a:pt x="13106" y="5082"/>
                    <a:pt x="13106" y="4976"/>
                    <a:pt x="13106" y="4976"/>
                  </a:cubicBezTo>
                  <a:cubicBezTo>
                    <a:pt x="12620" y="4447"/>
                    <a:pt x="14804" y="3388"/>
                    <a:pt x="15533" y="3071"/>
                  </a:cubicBezTo>
                  <a:cubicBezTo>
                    <a:pt x="16261" y="2753"/>
                    <a:pt x="16018" y="2329"/>
                    <a:pt x="16018" y="1906"/>
                  </a:cubicBezTo>
                  <a:cubicBezTo>
                    <a:pt x="16018" y="1800"/>
                    <a:pt x="16018" y="1588"/>
                    <a:pt x="16018" y="1482"/>
                  </a:cubicBezTo>
                  <a:cubicBezTo>
                    <a:pt x="16018" y="1059"/>
                    <a:pt x="15775" y="1059"/>
                    <a:pt x="15290" y="1059"/>
                  </a:cubicBezTo>
                  <a:cubicBezTo>
                    <a:pt x="14319" y="1059"/>
                    <a:pt x="14319" y="529"/>
                    <a:pt x="14319" y="212"/>
                  </a:cubicBezTo>
                  <a:cubicBezTo>
                    <a:pt x="14319" y="106"/>
                    <a:pt x="13834" y="0"/>
                    <a:pt x="13591" y="0"/>
                  </a:cubicBezTo>
                  <a:cubicBezTo>
                    <a:pt x="13348" y="0"/>
                    <a:pt x="13348" y="0"/>
                    <a:pt x="13348" y="106"/>
                  </a:cubicBezTo>
                  <a:cubicBezTo>
                    <a:pt x="13106" y="106"/>
                    <a:pt x="13106" y="106"/>
                    <a:pt x="13106" y="106"/>
                  </a:cubicBezTo>
                  <a:cubicBezTo>
                    <a:pt x="13106" y="106"/>
                    <a:pt x="13106" y="106"/>
                    <a:pt x="13106" y="106"/>
                  </a:cubicBezTo>
                  <a:cubicBezTo>
                    <a:pt x="13106" y="106"/>
                    <a:pt x="13106" y="106"/>
                    <a:pt x="12863" y="106"/>
                  </a:cubicBezTo>
                  <a:cubicBezTo>
                    <a:pt x="12863" y="212"/>
                    <a:pt x="12863" y="212"/>
                    <a:pt x="12863" y="318"/>
                  </a:cubicBezTo>
                  <a:cubicBezTo>
                    <a:pt x="12863" y="318"/>
                    <a:pt x="12863" y="318"/>
                    <a:pt x="12863" y="318"/>
                  </a:cubicBezTo>
                  <a:cubicBezTo>
                    <a:pt x="12863" y="318"/>
                    <a:pt x="12863" y="424"/>
                    <a:pt x="12620" y="424"/>
                  </a:cubicBezTo>
                  <a:cubicBezTo>
                    <a:pt x="12620" y="424"/>
                    <a:pt x="12620" y="424"/>
                    <a:pt x="12620" y="529"/>
                  </a:cubicBezTo>
                  <a:cubicBezTo>
                    <a:pt x="12620" y="529"/>
                    <a:pt x="12620" y="635"/>
                    <a:pt x="12378" y="635"/>
                  </a:cubicBezTo>
                  <a:cubicBezTo>
                    <a:pt x="12378" y="635"/>
                    <a:pt x="12378" y="635"/>
                    <a:pt x="12378" y="635"/>
                  </a:cubicBezTo>
                  <a:cubicBezTo>
                    <a:pt x="12378" y="741"/>
                    <a:pt x="12135" y="741"/>
                    <a:pt x="12135" y="741"/>
                  </a:cubicBezTo>
                  <a:cubicBezTo>
                    <a:pt x="12135" y="741"/>
                    <a:pt x="12135" y="953"/>
                    <a:pt x="12620" y="1271"/>
                  </a:cubicBezTo>
                  <a:cubicBezTo>
                    <a:pt x="12863" y="1376"/>
                    <a:pt x="12863" y="1588"/>
                    <a:pt x="12620" y="1694"/>
                  </a:cubicBezTo>
                  <a:cubicBezTo>
                    <a:pt x="12620" y="1694"/>
                    <a:pt x="12378" y="1800"/>
                    <a:pt x="11892" y="1800"/>
                  </a:cubicBezTo>
                  <a:cubicBezTo>
                    <a:pt x="11649" y="1800"/>
                    <a:pt x="10921" y="1694"/>
                    <a:pt x="10436" y="1482"/>
                  </a:cubicBezTo>
                  <a:cubicBezTo>
                    <a:pt x="10193" y="1588"/>
                    <a:pt x="9708" y="1694"/>
                    <a:pt x="8980" y="1906"/>
                  </a:cubicBezTo>
                  <a:cubicBezTo>
                    <a:pt x="8737" y="2012"/>
                    <a:pt x="8494" y="2118"/>
                    <a:pt x="8252" y="2118"/>
                  </a:cubicBezTo>
                  <a:cubicBezTo>
                    <a:pt x="7766" y="2329"/>
                    <a:pt x="7281" y="2435"/>
                    <a:pt x="7281" y="2753"/>
                  </a:cubicBezTo>
                  <a:cubicBezTo>
                    <a:pt x="7281" y="3071"/>
                    <a:pt x="7038" y="3282"/>
                    <a:pt x="6796" y="3494"/>
                  </a:cubicBezTo>
                  <a:cubicBezTo>
                    <a:pt x="6553" y="3812"/>
                    <a:pt x="6553" y="4024"/>
                    <a:pt x="6553" y="4129"/>
                  </a:cubicBezTo>
                  <a:cubicBezTo>
                    <a:pt x="6796" y="4447"/>
                    <a:pt x="6310" y="4871"/>
                    <a:pt x="5825" y="5188"/>
                  </a:cubicBezTo>
                  <a:cubicBezTo>
                    <a:pt x="5825" y="5400"/>
                    <a:pt x="5582" y="5612"/>
                    <a:pt x="5582" y="5612"/>
                  </a:cubicBezTo>
                  <a:cubicBezTo>
                    <a:pt x="5582" y="5718"/>
                    <a:pt x="5582" y="5824"/>
                    <a:pt x="5339" y="5824"/>
                  </a:cubicBezTo>
                  <a:cubicBezTo>
                    <a:pt x="5339" y="5929"/>
                    <a:pt x="4854" y="5929"/>
                    <a:pt x="4854" y="5929"/>
                  </a:cubicBezTo>
                  <a:cubicBezTo>
                    <a:pt x="4369" y="5929"/>
                    <a:pt x="3883" y="5929"/>
                    <a:pt x="3398" y="5824"/>
                  </a:cubicBezTo>
                  <a:cubicBezTo>
                    <a:pt x="3398" y="5824"/>
                    <a:pt x="3398" y="5824"/>
                    <a:pt x="3155" y="5824"/>
                  </a:cubicBezTo>
                  <a:cubicBezTo>
                    <a:pt x="3155" y="5929"/>
                    <a:pt x="3155" y="6035"/>
                    <a:pt x="3155" y="6035"/>
                  </a:cubicBezTo>
                  <a:cubicBezTo>
                    <a:pt x="3155" y="6353"/>
                    <a:pt x="3155" y="6671"/>
                    <a:pt x="2912" y="6882"/>
                  </a:cubicBezTo>
                  <a:cubicBezTo>
                    <a:pt x="2670" y="6988"/>
                    <a:pt x="2670" y="7306"/>
                    <a:pt x="2670" y="7412"/>
                  </a:cubicBezTo>
                  <a:cubicBezTo>
                    <a:pt x="2670" y="7518"/>
                    <a:pt x="2670" y="7518"/>
                    <a:pt x="2670" y="7624"/>
                  </a:cubicBezTo>
                  <a:cubicBezTo>
                    <a:pt x="2670" y="7624"/>
                    <a:pt x="2670" y="7624"/>
                    <a:pt x="2670" y="7624"/>
                  </a:cubicBezTo>
                  <a:cubicBezTo>
                    <a:pt x="2670" y="7624"/>
                    <a:pt x="2427" y="7729"/>
                    <a:pt x="2427" y="7729"/>
                  </a:cubicBezTo>
                  <a:cubicBezTo>
                    <a:pt x="2427" y="7729"/>
                    <a:pt x="2427" y="7729"/>
                    <a:pt x="2427" y="7835"/>
                  </a:cubicBezTo>
                  <a:cubicBezTo>
                    <a:pt x="2427" y="7835"/>
                    <a:pt x="2427" y="7835"/>
                    <a:pt x="2427" y="7835"/>
                  </a:cubicBezTo>
                  <a:cubicBezTo>
                    <a:pt x="2427" y="7941"/>
                    <a:pt x="2427" y="7941"/>
                    <a:pt x="2427" y="7941"/>
                  </a:cubicBezTo>
                  <a:cubicBezTo>
                    <a:pt x="2427" y="7941"/>
                    <a:pt x="2427" y="7941"/>
                    <a:pt x="2427" y="8047"/>
                  </a:cubicBezTo>
                  <a:cubicBezTo>
                    <a:pt x="2427" y="8047"/>
                    <a:pt x="2427" y="8047"/>
                    <a:pt x="2427" y="8047"/>
                  </a:cubicBezTo>
                  <a:cubicBezTo>
                    <a:pt x="2427" y="8047"/>
                    <a:pt x="2427" y="8047"/>
                    <a:pt x="2184" y="8153"/>
                  </a:cubicBezTo>
                  <a:cubicBezTo>
                    <a:pt x="2184" y="8153"/>
                    <a:pt x="2184" y="8153"/>
                    <a:pt x="2184" y="8153"/>
                  </a:cubicBezTo>
                  <a:cubicBezTo>
                    <a:pt x="2184" y="8153"/>
                    <a:pt x="2184" y="8153"/>
                    <a:pt x="2184" y="8153"/>
                  </a:cubicBezTo>
                  <a:cubicBezTo>
                    <a:pt x="2184" y="8259"/>
                    <a:pt x="2184" y="8259"/>
                    <a:pt x="1942" y="8259"/>
                  </a:cubicBezTo>
                  <a:cubicBezTo>
                    <a:pt x="1942" y="8259"/>
                    <a:pt x="1942" y="8259"/>
                    <a:pt x="1942" y="8259"/>
                  </a:cubicBezTo>
                  <a:cubicBezTo>
                    <a:pt x="1942" y="8259"/>
                    <a:pt x="1942" y="8259"/>
                    <a:pt x="1699" y="8259"/>
                  </a:cubicBezTo>
                  <a:cubicBezTo>
                    <a:pt x="1699" y="8259"/>
                    <a:pt x="1699" y="8259"/>
                    <a:pt x="1699" y="8259"/>
                  </a:cubicBezTo>
                  <a:cubicBezTo>
                    <a:pt x="1699" y="8259"/>
                    <a:pt x="1699" y="8259"/>
                    <a:pt x="1699" y="8259"/>
                  </a:cubicBezTo>
                  <a:cubicBezTo>
                    <a:pt x="1699" y="8259"/>
                    <a:pt x="1699" y="8259"/>
                    <a:pt x="1699" y="8365"/>
                  </a:cubicBezTo>
                  <a:cubicBezTo>
                    <a:pt x="1699" y="8365"/>
                    <a:pt x="1699" y="8365"/>
                    <a:pt x="1699" y="8365"/>
                  </a:cubicBezTo>
                  <a:cubicBezTo>
                    <a:pt x="1456" y="8471"/>
                    <a:pt x="971" y="8788"/>
                    <a:pt x="971" y="9000"/>
                  </a:cubicBezTo>
                  <a:cubicBezTo>
                    <a:pt x="971" y="9000"/>
                    <a:pt x="971" y="9000"/>
                    <a:pt x="971" y="9000"/>
                  </a:cubicBezTo>
                  <a:cubicBezTo>
                    <a:pt x="971" y="9000"/>
                    <a:pt x="971" y="9000"/>
                    <a:pt x="971" y="9000"/>
                  </a:cubicBezTo>
                  <a:cubicBezTo>
                    <a:pt x="971" y="9106"/>
                    <a:pt x="971" y="9106"/>
                    <a:pt x="971" y="9106"/>
                  </a:cubicBezTo>
                  <a:cubicBezTo>
                    <a:pt x="728" y="9106"/>
                    <a:pt x="728" y="9106"/>
                    <a:pt x="728" y="9106"/>
                  </a:cubicBezTo>
                  <a:cubicBezTo>
                    <a:pt x="728" y="9106"/>
                    <a:pt x="728" y="9106"/>
                    <a:pt x="728" y="9212"/>
                  </a:cubicBezTo>
                  <a:cubicBezTo>
                    <a:pt x="728" y="9212"/>
                    <a:pt x="728" y="9212"/>
                    <a:pt x="728" y="9212"/>
                  </a:cubicBezTo>
                  <a:cubicBezTo>
                    <a:pt x="485" y="9212"/>
                    <a:pt x="485" y="9212"/>
                    <a:pt x="485" y="9212"/>
                  </a:cubicBezTo>
                  <a:cubicBezTo>
                    <a:pt x="485" y="9212"/>
                    <a:pt x="485" y="9212"/>
                    <a:pt x="485" y="9212"/>
                  </a:cubicBezTo>
                  <a:cubicBezTo>
                    <a:pt x="243" y="9212"/>
                    <a:pt x="243" y="9318"/>
                    <a:pt x="243" y="9318"/>
                  </a:cubicBezTo>
                  <a:cubicBezTo>
                    <a:pt x="243" y="9318"/>
                    <a:pt x="243" y="9318"/>
                    <a:pt x="0" y="9318"/>
                  </a:cubicBezTo>
                  <a:cubicBezTo>
                    <a:pt x="0" y="9318"/>
                    <a:pt x="0" y="9318"/>
                    <a:pt x="0" y="9318"/>
                  </a:cubicBezTo>
                  <a:cubicBezTo>
                    <a:pt x="485" y="9741"/>
                    <a:pt x="1456" y="10165"/>
                    <a:pt x="2184" y="10271"/>
                  </a:cubicBezTo>
                  <a:cubicBezTo>
                    <a:pt x="3640" y="10482"/>
                    <a:pt x="4611" y="11435"/>
                    <a:pt x="5582" y="12812"/>
                  </a:cubicBezTo>
                  <a:cubicBezTo>
                    <a:pt x="6067" y="13659"/>
                    <a:pt x="5825" y="14506"/>
                    <a:pt x="5097" y="14929"/>
                  </a:cubicBezTo>
                  <a:cubicBezTo>
                    <a:pt x="5097" y="15035"/>
                    <a:pt x="5097" y="15035"/>
                    <a:pt x="5097" y="15035"/>
                  </a:cubicBezTo>
                  <a:cubicBezTo>
                    <a:pt x="5097" y="15141"/>
                    <a:pt x="5339" y="15141"/>
                    <a:pt x="5582" y="15141"/>
                  </a:cubicBezTo>
                  <a:cubicBezTo>
                    <a:pt x="5825" y="15247"/>
                    <a:pt x="5825" y="15247"/>
                    <a:pt x="6067" y="15247"/>
                  </a:cubicBezTo>
                  <a:cubicBezTo>
                    <a:pt x="7038" y="15459"/>
                    <a:pt x="7766" y="15459"/>
                    <a:pt x="8252" y="15247"/>
                  </a:cubicBezTo>
                  <a:cubicBezTo>
                    <a:pt x="8494" y="15035"/>
                    <a:pt x="8737" y="14929"/>
                    <a:pt x="9222" y="14718"/>
                  </a:cubicBezTo>
                  <a:cubicBezTo>
                    <a:pt x="9708" y="14506"/>
                    <a:pt x="10193" y="14294"/>
                    <a:pt x="10436" y="14082"/>
                  </a:cubicBezTo>
                  <a:cubicBezTo>
                    <a:pt x="10436" y="13871"/>
                    <a:pt x="10921" y="13765"/>
                    <a:pt x="11164" y="13765"/>
                  </a:cubicBezTo>
                  <a:cubicBezTo>
                    <a:pt x="11407" y="13765"/>
                    <a:pt x="11892" y="13976"/>
                    <a:pt x="12135" y="14188"/>
                  </a:cubicBezTo>
                  <a:cubicBezTo>
                    <a:pt x="12378" y="14294"/>
                    <a:pt x="12378" y="14400"/>
                    <a:pt x="12620" y="14506"/>
                  </a:cubicBezTo>
                  <a:cubicBezTo>
                    <a:pt x="13348" y="14718"/>
                    <a:pt x="13834" y="15247"/>
                    <a:pt x="13834" y="15882"/>
                  </a:cubicBezTo>
                  <a:cubicBezTo>
                    <a:pt x="13834" y="16200"/>
                    <a:pt x="13834" y="16200"/>
                    <a:pt x="13834" y="16200"/>
                  </a:cubicBezTo>
                  <a:cubicBezTo>
                    <a:pt x="14076" y="16729"/>
                    <a:pt x="14319" y="18000"/>
                    <a:pt x="15047" y="18318"/>
                  </a:cubicBezTo>
                  <a:cubicBezTo>
                    <a:pt x="16503" y="18953"/>
                    <a:pt x="16746" y="20118"/>
                    <a:pt x="16261" y="20435"/>
                  </a:cubicBezTo>
                  <a:cubicBezTo>
                    <a:pt x="16261" y="20647"/>
                    <a:pt x="16261" y="20859"/>
                    <a:pt x="16503" y="21071"/>
                  </a:cubicBezTo>
                  <a:cubicBezTo>
                    <a:pt x="16503" y="21176"/>
                    <a:pt x="16746" y="21388"/>
                    <a:pt x="16746" y="21600"/>
                  </a:cubicBezTo>
                  <a:cubicBezTo>
                    <a:pt x="16989" y="21388"/>
                    <a:pt x="16989" y="21176"/>
                    <a:pt x="17231" y="20965"/>
                  </a:cubicBezTo>
                  <a:cubicBezTo>
                    <a:pt x="17231" y="20965"/>
                    <a:pt x="17231" y="20965"/>
                    <a:pt x="17231" y="20859"/>
                  </a:cubicBezTo>
                  <a:cubicBezTo>
                    <a:pt x="17474" y="20859"/>
                    <a:pt x="17474" y="20753"/>
                    <a:pt x="17474" y="20647"/>
                  </a:cubicBezTo>
                  <a:cubicBezTo>
                    <a:pt x="17474" y="20541"/>
                    <a:pt x="17717" y="20541"/>
                    <a:pt x="17717" y="20541"/>
                  </a:cubicBezTo>
                  <a:cubicBezTo>
                    <a:pt x="17717" y="20435"/>
                    <a:pt x="17717" y="20329"/>
                    <a:pt x="17960" y="20118"/>
                  </a:cubicBezTo>
                  <a:cubicBezTo>
                    <a:pt x="17960" y="20012"/>
                    <a:pt x="17717" y="19906"/>
                    <a:pt x="17474" y="19800"/>
                  </a:cubicBezTo>
                  <a:cubicBezTo>
                    <a:pt x="17231" y="19694"/>
                    <a:pt x="16989" y="19482"/>
                    <a:pt x="16989" y="19271"/>
                  </a:cubicBezTo>
                  <a:cubicBezTo>
                    <a:pt x="16989" y="18953"/>
                    <a:pt x="16989" y="18318"/>
                    <a:pt x="16018" y="18000"/>
                  </a:cubicBezTo>
                  <a:cubicBezTo>
                    <a:pt x="15290" y="17682"/>
                    <a:pt x="14804" y="17153"/>
                    <a:pt x="14804" y="16835"/>
                  </a:cubicBezTo>
                  <a:cubicBezTo>
                    <a:pt x="14804" y="16624"/>
                    <a:pt x="14804" y="16518"/>
                    <a:pt x="15047" y="16412"/>
                  </a:cubicBezTo>
                  <a:cubicBezTo>
                    <a:pt x="15290" y="16306"/>
                    <a:pt x="15290" y="16094"/>
                    <a:pt x="15290" y="15882"/>
                  </a:cubicBezTo>
                  <a:cubicBezTo>
                    <a:pt x="15290" y="15776"/>
                    <a:pt x="15290" y="15671"/>
                    <a:pt x="15533" y="15565"/>
                  </a:cubicBezTo>
                  <a:cubicBezTo>
                    <a:pt x="15533" y="15459"/>
                    <a:pt x="15533" y="15459"/>
                    <a:pt x="15533" y="15459"/>
                  </a:cubicBezTo>
                  <a:cubicBezTo>
                    <a:pt x="15775" y="15459"/>
                    <a:pt x="15775" y="15459"/>
                    <a:pt x="15775" y="15459"/>
                  </a:cubicBezTo>
                  <a:cubicBezTo>
                    <a:pt x="15775" y="15459"/>
                    <a:pt x="15775" y="15459"/>
                    <a:pt x="15775" y="15353"/>
                  </a:cubicBezTo>
                  <a:cubicBezTo>
                    <a:pt x="15775" y="15353"/>
                    <a:pt x="15775" y="15353"/>
                    <a:pt x="15775" y="15353"/>
                  </a:cubicBezTo>
                  <a:cubicBezTo>
                    <a:pt x="15290" y="15141"/>
                    <a:pt x="15290" y="14929"/>
                    <a:pt x="15290" y="14718"/>
                  </a:cubicBezTo>
                  <a:cubicBezTo>
                    <a:pt x="15290" y="14612"/>
                    <a:pt x="15290" y="14506"/>
                    <a:pt x="15290" y="14506"/>
                  </a:cubicBezTo>
                  <a:cubicBezTo>
                    <a:pt x="14562" y="14400"/>
                    <a:pt x="12863" y="13553"/>
                    <a:pt x="12863" y="13235"/>
                  </a:cubicBezTo>
                  <a:cubicBezTo>
                    <a:pt x="12863" y="13024"/>
                    <a:pt x="13106" y="12176"/>
                    <a:pt x="13348" y="11435"/>
                  </a:cubicBezTo>
                  <a:cubicBezTo>
                    <a:pt x="13591" y="11329"/>
                    <a:pt x="13591" y="11329"/>
                    <a:pt x="13591" y="11329"/>
                  </a:cubicBezTo>
                  <a:cubicBezTo>
                    <a:pt x="13591" y="10906"/>
                    <a:pt x="14804" y="10800"/>
                    <a:pt x="15533" y="10800"/>
                  </a:cubicBezTo>
                  <a:cubicBezTo>
                    <a:pt x="15775" y="10800"/>
                    <a:pt x="15775" y="10800"/>
                    <a:pt x="15775" y="10800"/>
                  </a:cubicBezTo>
                  <a:cubicBezTo>
                    <a:pt x="16746" y="10800"/>
                    <a:pt x="16989" y="10694"/>
                    <a:pt x="16989" y="10588"/>
                  </a:cubicBezTo>
                  <a:cubicBezTo>
                    <a:pt x="17474" y="10376"/>
                    <a:pt x="18202" y="10271"/>
                    <a:pt x="18688" y="10165"/>
                  </a:cubicBezTo>
                  <a:cubicBezTo>
                    <a:pt x="19173" y="10059"/>
                    <a:pt x="19416" y="10059"/>
                    <a:pt x="19658" y="9953"/>
                  </a:cubicBezTo>
                  <a:cubicBezTo>
                    <a:pt x="19658" y="9953"/>
                    <a:pt x="19658" y="9953"/>
                    <a:pt x="19658" y="9953"/>
                  </a:cubicBezTo>
                  <a:lnTo>
                    <a:pt x="19658" y="984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09" name="Shape 9109"/>
            <p:cNvSpPr/>
            <p:nvPr/>
          </p:nvSpPr>
          <p:spPr>
            <a:xfrm>
              <a:off x="1182469" y="1360514"/>
              <a:ext cx="106698" cy="235903"/>
            </a:xfrm>
            <a:custGeom>
              <a:avLst/>
              <a:gdLst/>
              <a:ahLst/>
              <a:cxnLst>
                <a:cxn ang="0">
                  <a:pos x="wd2" y="hd2"/>
                </a:cxn>
                <a:cxn ang="5400000">
                  <a:pos x="wd2" y="hd2"/>
                </a:cxn>
                <a:cxn ang="10800000">
                  <a:pos x="wd2" y="hd2"/>
                </a:cxn>
                <a:cxn ang="16200000">
                  <a:pos x="wd2" y="hd2"/>
                </a:cxn>
              </a:cxnLst>
              <a:rect l="0" t="0" r="r" b="b"/>
              <a:pathLst>
                <a:path w="21279" h="21600" fill="norm" stroke="1" extrusionOk="0">
                  <a:moveTo>
                    <a:pt x="0" y="1293"/>
                  </a:moveTo>
                  <a:cubicBezTo>
                    <a:pt x="281" y="1293"/>
                    <a:pt x="281" y="1293"/>
                    <a:pt x="281" y="1423"/>
                  </a:cubicBezTo>
                  <a:cubicBezTo>
                    <a:pt x="281" y="1423"/>
                    <a:pt x="281" y="1423"/>
                    <a:pt x="281" y="1423"/>
                  </a:cubicBezTo>
                  <a:cubicBezTo>
                    <a:pt x="561" y="1552"/>
                    <a:pt x="561" y="1552"/>
                    <a:pt x="561" y="1552"/>
                  </a:cubicBezTo>
                  <a:cubicBezTo>
                    <a:pt x="561" y="1681"/>
                    <a:pt x="561" y="1681"/>
                    <a:pt x="561" y="1681"/>
                  </a:cubicBezTo>
                  <a:cubicBezTo>
                    <a:pt x="561" y="1681"/>
                    <a:pt x="842" y="1811"/>
                    <a:pt x="842" y="1811"/>
                  </a:cubicBezTo>
                  <a:cubicBezTo>
                    <a:pt x="842" y="1940"/>
                    <a:pt x="1122" y="2069"/>
                    <a:pt x="1403" y="2199"/>
                  </a:cubicBezTo>
                  <a:cubicBezTo>
                    <a:pt x="1683" y="2328"/>
                    <a:pt x="2244" y="2587"/>
                    <a:pt x="2244" y="2975"/>
                  </a:cubicBezTo>
                  <a:cubicBezTo>
                    <a:pt x="2244" y="2975"/>
                    <a:pt x="2244" y="2975"/>
                    <a:pt x="2244" y="2975"/>
                  </a:cubicBezTo>
                  <a:cubicBezTo>
                    <a:pt x="2244" y="3104"/>
                    <a:pt x="2525" y="3104"/>
                    <a:pt x="2525" y="3104"/>
                  </a:cubicBezTo>
                  <a:cubicBezTo>
                    <a:pt x="2525" y="3104"/>
                    <a:pt x="2525" y="3104"/>
                    <a:pt x="2525" y="3104"/>
                  </a:cubicBezTo>
                  <a:cubicBezTo>
                    <a:pt x="2525" y="3104"/>
                    <a:pt x="2525" y="3104"/>
                    <a:pt x="2525" y="3104"/>
                  </a:cubicBezTo>
                  <a:cubicBezTo>
                    <a:pt x="2525" y="3104"/>
                    <a:pt x="2525" y="3104"/>
                    <a:pt x="2525" y="3104"/>
                  </a:cubicBezTo>
                  <a:cubicBezTo>
                    <a:pt x="2805" y="3234"/>
                    <a:pt x="2805" y="3234"/>
                    <a:pt x="2805" y="3234"/>
                  </a:cubicBezTo>
                  <a:cubicBezTo>
                    <a:pt x="2805" y="3234"/>
                    <a:pt x="2805" y="3234"/>
                    <a:pt x="2805" y="3234"/>
                  </a:cubicBezTo>
                  <a:cubicBezTo>
                    <a:pt x="3086" y="3363"/>
                    <a:pt x="3647" y="3363"/>
                    <a:pt x="3927" y="3363"/>
                  </a:cubicBezTo>
                  <a:cubicBezTo>
                    <a:pt x="3927" y="3363"/>
                    <a:pt x="4208" y="3363"/>
                    <a:pt x="4208" y="3363"/>
                  </a:cubicBezTo>
                  <a:cubicBezTo>
                    <a:pt x="4488" y="3234"/>
                    <a:pt x="5049" y="3234"/>
                    <a:pt x="5610" y="3234"/>
                  </a:cubicBezTo>
                  <a:cubicBezTo>
                    <a:pt x="6452" y="3234"/>
                    <a:pt x="7013" y="3492"/>
                    <a:pt x="7013" y="3880"/>
                  </a:cubicBezTo>
                  <a:cubicBezTo>
                    <a:pt x="7294" y="4139"/>
                    <a:pt x="7294" y="4268"/>
                    <a:pt x="7574" y="4398"/>
                  </a:cubicBezTo>
                  <a:cubicBezTo>
                    <a:pt x="7855" y="4527"/>
                    <a:pt x="8135" y="4656"/>
                    <a:pt x="8135" y="5044"/>
                  </a:cubicBezTo>
                  <a:cubicBezTo>
                    <a:pt x="8135" y="5432"/>
                    <a:pt x="7294" y="5562"/>
                    <a:pt x="6452" y="5562"/>
                  </a:cubicBezTo>
                  <a:cubicBezTo>
                    <a:pt x="6171" y="5562"/>
                    <a:pt x="5891" y="5691"/>
                    <a:pt x="5610" y="5691"/>
                  </a:cubicBezTo>
                  <a:cubicBezTo>
                    <a:pt x="5891" y="5820"/>
                    <a:pt x="6732" y="6079"/>
                    <a:pt x="7294" y="6208"/>
                  </a:cubicBezTo>
                  <a:cubicBezTo>
                    <a:pt x="8416" y="6467"/>
                    <a:pt x="9257" y="6726"/>
                    <a:pt x="9257" y="6984"/>
                  </a:cubicBezTo>
                  <a:cubicBezTo>
                    <a:pt x="9257" y="7114"/>
                    <a:pt x="9538" y="7372"/>
                    <a:pt x="9818" y="7631"/>
                  </a:cubicBezTo>
                  <a:cubicBezTo>
                    <a:pt x="10099" y="7760"/>
                    <a:pt x="10379" y="8019"/>
                    <a:pt x="10660" y="8278"/>
                  </a:cubicBezTo>
                  <a:cubicBezTo>
                    <a:pt x="10940" y="8407"/>
                    <a:pt x="11221" y="8666"/>
                    <a:pt x="11782" y="8795"/>
                  </a:cubicBezTo>
                  <a:cubicBezTo>
                    <a:pt x="12343" y="9183"/>
                    <a:pt x="13184" y="9442"/>
                    <a:pt x="13184" y="9830"/>
                  </a:cubicBezTo>
                  <a:cubicBezTo>
                    <a:pt x="13465" y="10089"/>
                    <a:pt x="14306" y="10347"/>
                    <a:pt x="14868" y="10477"/>
                  </a:cubicBezTo>
                  <a:cubicBezTo>
                    <a:pt x="15148" y="10606"/>
                    <a:pt x="15429" y="10735"/>
                    <a:pt x="15709" y="10865"/>
                  </a:cubicBezTo>
                  <a:cubicBezTo>
                    <a:pt x="16551" y="11253"/>
                    <a:pt x="16831" y="12029"/>
                    <a:pt x="16551" y="12546"/>
                  </a:cubicBezTo>
                  <a:cubicBezTo>
                    <a:pt x="16551" y="12675"/>
                    <a:pt x="16551" y="12805"/>
                    <a:pt x="16551" y="13063"/>
                  </a:cubicBezTo>
                  <a:cubicBezTo>
                    <a:pt x="16551" y="13193"/>
                    <a:pt x="16551" y="13322"/>
                    <a:pt x="16551" y="13451"/>
                  </a:cubicBezTo>
                  <a:cubicBezTo>
                    <a:pt x="16551" y="13451"/>
                    <a:pt x="16551" y="13451"/>
                    <a:pt x="16551" y="13451"/>
                  </a:cubicBezTo>
                  <a:cubicBezTo>
                    <a:pt x="16551" y="13581"/>
                    <a:pt x="16551" y="13710"/>
                    <a:pt x="16551" y="13840"/>
                  </a:cubicBezTo>
                  <a:cubicBezTo>
                    <a:pt x="16551" y="13840"/>
                    <a:pt x="16551" y="13840"/>
                    <a:pt x="16551" y="13840"/>
                  </a:cubicBezTo>
                  <a:cubicBezTo>
                    <a:pt x="16831" y="13969"/>
                    <a:pt x="16831" y="14098"/>
                    <a:pt x="16831" y="14228"/>
                  </a:cubicBezTo>
                  <a:cubicBezTo>
                    <a:pt x="16831" y="14228"/>
                    <a:pt x="17112" y="14357"/>
                    <a:pt x="17112" y="14357"/>
                  </a:cubicBezTo>
                  <a:cubicBezTo>
                    <a:pt x="17112" y="14486"/>
                    <a:pt x="17392" y="14616"/>
                    <a:pt x="17392" y="14745"/>
                  </a:cubicBezTo>
                  <a:cubicBezTo>
                    <a:pt x="18514" y="15521"/>
                    <a:pt x="17112" y="16038"/>
                    <a:pt x="15990" y="16426"/>
                  </a:cubicBezTo>
                  <a:cubicBezTo>
                    <a:pt x="15709" y="16426"/>
                    <a:pt x="15429" y="16556"/>
                    <a:pt x="15148" y="16685"/>
                  </a:cubicBezTo>
                  <a:cubicBezTo>
                    <a:pt x="15148" y="16814"/>
                    <a:pt x="14868" y="16944"/>
                    <a:pt x="14868" y="17073"/>
                  </a:cubicBezTo>
                  <a:cubicBezTo>
                    <a:pt x="14587" y="17332"/>
                    <a:pt x="14306" y="17720"/>
                    <a:pt x="12904" y="17720"/>
                  </a:cubicBezTo>
                  <a:cubicBezTo>
                    <a:pt x="12623" y="17720"/>
                    <a:pt x="12343" y="17720"/>
                    <a:pt x="11782" y="17590"/>
                  </a:cubicBezTo>
                  <a:cubicBezTo>
                    <a:pt x="11782" y="17590"/>
                    <a:pt x="11782" y="17590"/>
                    <a:pt x="11782" y="17590"/>
                  </a:cubicBezTo>
                  <a:cubicBezTo>
                    <a:pt x="11782" y="17720"/>
                    <a:pt x="11782" y="17849"/>
                    <a:pt x="12062" y="17849"/>
                  </a:cubicBezTo>
                  <a:cubicBezTo>
                    <a:pt x="12062" y="17849"/>
                    <a:pt x="12062" y="17978"/>
                    <a:pt x="12062" y="17978"/>
                  </a:cubicBezTo>
                  <a:cubicBezTo>
                    <a:pt x="12343" y="18237"/>
                    <a:pt x="12623" y="18496"/>
                    <a:pt x="12343" y="18754"/>
                  </a:cubicBezTo>
                  <a:cubicBezTo>
                    <a:pt x="12343" y="18884"/>
                    <a:pt x="12062" y="19013"/>
                    <a:pt x="11501" y="19013"/>
                  </a:cubicBezTo>
                  <a:cubicBezTo>
                    <a:pt x="10940" y="19013"/>
                    <a:pt x="10379" y="19013"/>
                    <a:pt x="9818" y="18884"/>
                  </a:cubicBezTo>
                  <a:cubicBezTo>
                    <a:pt x="9538" y="18884"/>
                    <a:pt x="9257" y="18884"/>
                    <a:pt x="8977" y="18884"/>
                  </a:cubicBezTo>
                  <a:cubicBezTo>
                    <a:pt x="8977" y="18884"/>
                    <a:pt x="8696" y="18884"/>
                    <a:pt x="8696" y="18884"/>
                  </a:cubicBezTo>
                  <a:cubicBezTo>
                    <a:pt x="8696" y="18884"/>
                    <a:pt x="8696" y="19013"/>
                    <a:pt x="8696" y="19013"/>
                  </a:cubicBezTo>
                  <a:cubicBezTo>
                    <a:pt x="8696" y="19013"/>
                    <a:pt x="8696" y="19013"/>
                    <a:pt x="8416" y="19143"/>
                  </a:cubicBezTo>
                  <a:cubicBezTo>
                    <a:pt x="8416" y="19143"/>
                    <a:pt x="8416" y="19143"/>
                    <a:pt x="8416" y="19143"/>
                  </a:cubicBezTo>
                  <a:cubicBezTo>
                    <a:pt x="8416" y="19143"/>
                    <a:pt x="8135" y="19143"/>
                    <a:pt x="8135" y="19272"/>
                  </a:cubicBezTo>
                  <a:cubicBezTo>
                    <a:pt x="8135" y="19272"/>
                    <a:pt x="8135" y="19272"/>
                    <a:pt x="8135" y="19272"/>
                  </a:cubicBezTo>
                  <a:cubicBezTo>
                    <a:pt x="7855" y="19272"/>
                    <a:pt x="7574" y="19401"/>
                    <a:pt x="7574" y="19401"/>
                  </a:cubicBezTo>
                  <a:cubicBezTo>
                    <a:pt x="7574" y="19401"/>
                    <a:pt x="7294" y="19401"/>
                    <a:pt x="7294" y="19401"/>
                  </a:cubicBezTo>
                  <a:cubicBezTo>
                    <a:pt x="7574" y="19531"/>
                    <a:pt x="7574" y="19531"/>
                    <a:pt x="7855" y="19531"/>
                  </a:cubicBezTo>
                  <a:cubicBezTo>
                    <a:pt x="8135" y="19660"/>
                    <a:pt x="8135" y="19660"/>
                    <a:pt x="8135" y="19660"/>
                  </a:cubicBezTo>
                  <a:cubicBezTo>
                    <a:pt x="8416" y="19789"/>
                    <a:pt x="8416" y="19789"/>
                    <a:pt x="8696" y="19919"/>
                  </a:cubicBezTo>
                  <a:cubicBezTo>
                    <a:pt x="8696" y="20177"/>
                    <a:pt x="8416" y="20307"/>
                    <a:pt x="8135" y="20436"/>
                  </a:cubicBezTo>
                  <a:cubicBezTo>
                    <a:pt x="7855" y="20695"/>
                    <a:pt x="7574" y="20824"/>
                    <a:pt x="7574" y="21083"/>
                  </a:cubicBezTo>
                  <a:cubicBezTo>
                    <a:pt x="7574" y="21471"/>
                    <a:pt x="7855" y="21600"/>
                    <a:pt x="8135" y="21600"/>
                  </a:cubicBezTo>
                  <a:cubicBezTo>
                    <a:pt x="8135" y="21600"/>
                    <a:pt x="8135" y="21600"/>
                    <a:pt x="8135" y="21600"/>
                  </a:cubicBezTo>
                  <a:cubicBezTo>
                    <a:pt x="8416" y="21212"/>
                    <a:pt x="10379" y="20565"/>
                    <a:pt x="11221" y="20436"/>
                  </a:cubicBezTo>
                  <a:cubicBezTo>
                    <a:pt x="11221" y="20436"/>
                    <a:pt x="11221" y="20436"/>
                    <a:pt x="11221" y="20436"/>
                  </a:cubicBezTo>
                  <a:cubicBezTo>
                    <a:pt x="11221" y="20436"/>
                    <a:pt x="11221" y="20436"/>
                    <a:pt x="11221" y="20436"/>
                  </a:cubicBezTo>
                  <a:cubicBezTo>
                    <a:pt x="11221" y="19919"/>
                    <a:pt x="11782" y="19919"/>
                    <a:pt x="12062" y="19919"/>
                  </a:cubicBezTo>
                  <a:cubicBezTo>
                    <a:pt x="12062" y="19919"/>
                    <a:pt x="12062" y="19789"/>
                    <a:pt x="12343" y="19660"/>
                  </a:cubicBezTo>
                  <a:cubicBezTo>
                    <a:pt x="12343" y="19531"/>
                    <a:pt x="12343" y="19401"/>
                    <a:pt x="12343" y="19272"/>
                  </a:cubicBezTo>
                  <a:cubicBezTo>
                    <a:pt x="12904" y="19013"/>
                    <a:pt x="13465" y="18884"/>
                    <a:pt x="13745" y="18884"/>
                  </a:cubicBezTo>
                  <a:cubicBezTo>
                    <a:pt x="14026" y="18884"/>
                    <a:pt x="14026" y="18884"/>
                    <a:pt x="14306" y="18884"/>
                  </a:cubicBezTo>
                  <a:cubicBezTo>
                    <a:pt x="14587" y="18884"/>
                    <a:pt x="14587" y="19013"/>
                    <a:pt x="14868" y="19013"/>
                  </a:cubicBezTo>
                  <a:cubicBezTo>
                    <a:pt x="14868" y="19013"/>
                    <a:pt x="14868" y="19013"/>
                    <a:pt x="14868" y="19013"/>
                  </a:cubicBezTo>
                  <a:cubicBezTo>
                    <a:pt x="15990" y="19013"/>
                    <a:pt x="17392" y="18496"/>
                    <a:pt x="18795" y="18108"/>
                  </a:cubicBezTo>
                  <a:cubicBezTo>
                    <a:pt x="18795" y="18108"/>
                    <a:pt x="18795" y="18108"/>
                    <a:pt x="18795" y="18108"/>
                  </a:cubicBezTo>
                  <a:cubicBezTo>
                    <a:pt x="20478" y="17590"/>
                    <a:pt x="20478" y="17590"/>
                    <a:pt x="21039" y="16297"/>
                  </a:cubicBezTo>
                  <a:cubicBezTo>
                    <a:pt x="21600" y="15392"/>
                    <a:pt x="21039" y="14228"/>
                    <a:pt x="20758" y="13581"/>
                  </a:cubicBezTo>
                  <a:cubicBezTo>
                    <a:pt x="20478" y="13322"/>
                    <a:pt x="20478" y="13063"/>
                    <a:pt x="20478" y="12934"/>
                  </a:cubicBezTo>
                  <a:cubicBezTo>
                    <a:pt x="20478" y="12675"/>
                    <a:pt x="18514" y="10994"/>
                    <a:pt x="17953" y="10865"/>
                  </a:cubicBezTo>
                  <a:cubicBezTo>
                    <a:pt x="17953" y="10865"/>
                    <a:pt x="17953" y="10865"/>
                    <a:pt x="17953" y="10865"/>
                  </a:cubicBezTo>
                  <a:cubicBezTo>
                    <a:pt x="17392" y="10865"/>
                    <a:pt x="15990" y="10477"/>
                    <a:pt x="13184" y="9054"/>
                  </a:cubicBezTo>
                  <a:cubicBezTo>
                    <a:pt x="12904" y="9054"/>
                    <a:pt x="12623" y="8925"/>
                    <a:pt x="12623" y="8925"/>
                  </a:cubicBezTo>
                  <a:cubicBezTo>
                    <a:pt x="12062" y="8666"/>
                    <a:pt x="12062" y="8537"/>
                    <a:pt x="11782" y="8278"/>
                  </a:cubicBezTo>
                  <a:cubicBezTo>
                    <a:pt x="11782" y="8149"/>
                    <a:pt x="11501" y="7890"/>
                    <a:pt x="11221" y="7760"/>
                  </a:cubicBezTo>
                  <a:cubicBezTo>
                    <a:pt x="10099" y="7243"/>
                    <a:pt x="9818" y="6338"/>
                    <a:pt x="10099" y="5562"/>
                  </a:cubicBezTo>
                  <a:cubicBezTo>
                    <a:pt x="10379" y="5044"/>
                    <a:pt x="10940" y="4786"/>
                    <a:pt x="11782" y="4656"/>
                  </a:cubicBezTo>
                  <a:cubicBezTo>
                    <a:pt x="12062" y="4527"/>
                    <a:pt x="12343" y="4398"/>
                    <a:pt x="12343" y="4268"/>
                  </a:cubicBezTo>
                  <a:cubicBezTo>
                    <a:pt x="12343" y="3880"/>
                    <a:pt x="12623" y="3622"/>
                    <a:pt x="12904" y="3363"/>
                  </a:cubicBezTo>
                  <a:cubicBezTo>
                    <a:pt x="13184" y="3234"/>
                    <a:pt x="13465" y="3234"/>
                    <a:pt x="14026" y="3234"/>
                  </a:cubicBezTo>
                  <a:cubicBezTo>
                    <a:pt x="14868" y="3104"/>
                    <a:pt x="15709" y="2846"/>
                    <a:pt x="15990" y="2587"/>
                  </a:cubicBezTo>
                  <a:cubicBezTo>
                    <a:pt x="15990" y="2587"/>
                    <a:pt x="15990" y="2587"/>
                    <a:pt x="15990" y="2587"/>
                  </a:cubicBezTo>
                  <a:cubicBezTo>
                    <a:pt x="15990" y="2587"/>
                    <a:pt x="15709" y="2587"/>
                    <a:pt x="15709" y="2587"/>
                  </a:cubicBezTo>
                  <a:cubicBezTo>
                    <a:pt x="15709" y="2587"/>
                    <a:pt x="15709" y="2457"/>
                    <a:pt x="15709" y="2457"/>
                  </a:cubicBezTo>
                  <a:cubicBezTo>
                    <a:pt x="15429" y="2457"/>
                    <a:pt x="15429" y="2457"/>
                    <a:pt x="15148" y="2457"/>
                  </a:cubicBezTo>
                  <a:cubicBezTo>
                    <a:pt x="15148" y="2457"/>
                    <a:pt x="15148" y="2457"/>
                    <a:pt x="15148" y="2457"/>
                  </a:cubicBezTo>
                  <a:cubicBezTo>
                    <a:pt x="14868" y="2328"/>
                    <a:pt x="14868" y="2328"/>
                    <a:pt x="14587" y="2199"/>
                  </a:cubicBezTo>
                  <a:cubicBezTo>
                    <a:pt x="14587" y="2199"/>
                    <a:pt x="14587" y="2199"/>
                    <a:pt x="14587" y="2199"/>
                  </a:cubicBezTo>
                  <a:cubicBezTo>
                    <a:pt x="14306" y="2199"/>
                    <a:pt x="14026" y="2069"/>
                    <a:pt x="14026" y="2069"/>
                  </a:cubicBezTo>
                  <a:cubicBezTo>
                    <a:pt x="14026" y="2069"/>
                    <a:pt x="14026" y="2069"/>
                    <a:pt x="13745" y="2069"/>
                  </a:cubicBezTo>
                  <a:cubicBezTo>
                    <a:pt x="13745" y="1940"/>
                    <a:pt x="13465" y="1940"/>
                    <a:pt x="13465" y="1811"/>
                  </a:cubicBezTo>
                  <a:cubicBezTo>
                    <a:pt x="13465" y="1811"/>
                    <a:pt x="13465" y="1811"/>
                    <a:pt x="13184" y="1811"/>
                  </a:cubicBezTo>
                  <a:cubicBezTo>
                    <a:pt x="13184" y="1681"/>
                    <a:pt x="13184" y="1681"/>
                    <a:pt x="12904" y="1681"/>
                  </a:cubicBezTo>
                  <a:cubicBezTo>
                    <a:pt x="12904" y="1552"/>
                    <a:pt x="12904" y="1552"/>
                    <a:pt x="12904" y="1552"/>
                  </a:cubicBezTo>
                  <a:cubicBezTo>
                    <a:pt x="12623" y="1552"/>
                    <a:pt x="12623" y="1423"/>
                    <a:pt x="12623" y="1423"/>
                  </a:cubicBezTo>
                  <a:cubicBezTo>
                    <a:pt x="12623" y="1423"/>
                    <a:pt x="12623" y="1293"/>
                    <a:pt x="12623" y="1293"/>
                  </a:cubicBezTo>
                  <a:cubicBezTo>
                    <a:pt x="12623" y="1164"/>
                    <a:pt x="12623" y="1035"/>
                    <a:pt x="12623" y="905"/>
                  </a:cubicBezTo>
                  <a:cubicBezTo>
                    <a:pt x="12904" y="905"/>
                    <a:pt x="12904" y="776"/>
                    <a:pt x="12904" y="776"/>
                  </a:cubicBezTo>
                  <a:cubicBezTo>
                    <a:pt x="12904" y="776"/>
                    <a:pt x="12904" y="776"/>
                    <a:pt x="12904" y="776"/>
                  </a:cubicBezTo>
                  <a:cubicBezTo>
                    <a:pt x="12904" y="776"/>
                    <a:pt x="12623" y="647"/>
                    <a:pt x="12062" y="647"/>
                  </a:cubicBezTo>
                  <a:cubicBezTo>
                    <a:pt x="10379" y="517"/>
                    <a:pt x="9818" y="259"/>
                    <a:pt x="9257" y="0"/>
                  </a:cubicBezTo>
                  <a:cubicBezTo>
                    <a:pt x="9257" y="0"/>
                    <a:pt x="9257" y="0"/>
                    <a:pt x="9257" y="0"/>
                  </a:cubicBezTo>
                  <a:cubicBezTo>
                    <a:pt x="8977" y="0"/>
                    <a:pt x="7855" y="388"/>
                    <a:pt x="7574" y="647"/>
                  </a:cubicBezTo>
                  <a:cubicBezTo>
                    <a:pt x="7294" y="776"/>
                    <a:pt x="7013" y="905"/>
                    <a:pt x="6732" y="905"/>
                  </a:cubicBezTo>
                  <a:cubicBezTo>
                    <a:pt x="6452" y="905"/>
                    <a:pt x="6171" y="905"/>
                    <a:pt x="6171" y="905"/>
                  </a:cubicBezTo>
                  <a:cubicBezTo>
                    <a:pt x="5891" y="776"/>
                    <a:pt x="5610" y="776"/>
                    <a:pt x="5330" y="905"/>
                  </a:cubicBezTo>
                  <a:cubicBezTo>
                    <a:pt x="4488" y="1035"/>
                    <a:pt x="3647" y="905"/>
                    <a:pt x="3086" y="905"/>
                  </a:cubicBezTo>
                  <a:cubicBezTo>
                    <a:pt x="3086" y="776"/>
                    <a:pt x="2805" y="776"/>
                    <a:pt x="2805" y="776"/>
                  </a:cubicBezTo>
                  <a:cubicBezTo>
                    <a:pt x="2525" y="1035"/>
                    <a:pt x="2244" y="1035"/>
                    <a:pt x="1683" y="1035"/>
                  </a:cubicBezTo>
                  <a:cubicBezTo>
                    <a:pt x="1403" y="1035"/>
                    <a:pt x="1122" y="1035"/>
                    <a:pt x="842" y="1035"/>
                  </a:cubicBezTo>
                  <a:cubicBezTo>
                    <a:pt x="842" y="905"/>
                    <a:pt x="561" y="905"/>
                    <a:pt x="281" y="905"/>
                  </a:cubicBezTo>
                  <a:cubicBezTo>
                    <a:pt x="281" y="1035"/>
                    <a:pt x="0" y="1035"/>
                    <a:pt x="0" y="1164"/>
                  </a:cubicBezTo>
                  <a:cubicBezTo>
                    <a:pt x="0" y="1164"/>
                    <a:pt x="0" y="1164"/>
                    <a:pt x="0" y="1164"/>
                  </a:cubicBezTo>
                  <a:cubicBezTo>
                    <a:pt x="0" y="1164"/>
                    <a:pt x="0" y="1293"/>
                    <a:pt x="0" y="1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0" name="Shape 9110"/>
            <p:cNvSpPr/>
            <p:nvPr/>
          </p:nvSpPr>
          <p:spPr>
            <a:xfrm>
              <a:off x="1151312" y="1375351"/>
              <a:ext cx="108307" cy="1350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88" y="0"/>
                  </a:moveTo>
                  <a:cubicBezTo>
                    <a:pt x="4488" y="0"/>
                    <a:pt x="4488" y="0"/>
                    <a:pt x="4488" y="0"/>
                  </a:cubicBezTo>
                  <a:cubicBezTo>
                    <a:pt x="4488" y="0"/>
                    <a:pt x="4488" y="0"/>
                    <a:pt x="4488" y="0"/>
                  </a:cubicBezTo>
                  <a:cubicBezTo>
                    <a:pt x="4208" y="0"/>
                    <a:pt x="4208" y="0"/>
                    <a:pt x="3927" y="0"/>
                  </a:cubicBezTo>
                  <a:cubicBezTo>
                    <a:pt x="3927" y="227"/>
                    <a:pt x="3927" y="227"/>
                    <a:pt x="3927" y="455"/>
                  </a:cubicBezTo>
                  <a:cubicBezTo>
                    <a:pt x="3927" y="455"/>
                    <a:pt x="3927" y="455"/>
                    <a:pt x="3927" y="455"/>
                  </a:cubicBezTo>
                  <a:cubicBezTo>
                    <a:pt x="4208" y="909"/>
                    <a:pt x="4769" y="2046"/>
                    <a:pt x="4208" y="2728"/>
                  </a:cubicBezTo>
                  <a:cubicBezTo>
                    <a:pt x="4208" y="3183"/>
                    <a:pt x="3647" y="3411"/>
                    <a:pt x="3086" y="3183"/>
                  </a:cubicBezTo>
                  <a:cubicBezTo>
                    <a:pt x="2525" y="3183"/>
                    <a:pt x="1964" y="2728"/>
                    <a:pt x="1964" y="2274"/>
                  </a:cubicBezTo>
                  <a:cubicBezTo>
                    <a:pt x="1683" y="2274"/>
                    <a:pt x="1683" y="2274"/>
                    <a:pt x="1683" y="2274"/>
                  </a:cubicBezTo>
                  <a:cubicBezTo>
                    <a:pt x="1683" y="2274"/>
                    <a:pt x="1683" y="2274"/>
                    <a:pt x="1683" y="2501"/>
                  </a:cubicBezTo>
                  <a:cubicBezTo>
                    <a:pt x="1403" y="2501"/>
                    <a:pt x="1403" y="2501"/>
                    <a:pt x="1403" y="2728"/>
                  </a:cubicBezTo>
                  <a:cubicBezTo>
                    <a:pt x="1403" y="2728"/>
                    <a:pt x="1122" y="2728"/>
                    <a:pt x="1122" y="2956"/>
                  </a:cubicBezTo>
                  <a:cubicBezTo>
                    <a:pt x="1122" y="2956"/>
                    <a:pt x="1122" y="2956"/>
                    <a:pt x="1122" y="3183"/>
                  </a:cubicBezTo>
                  <a:cubicBezTo>
                    <a:pt x="842" y="3183"/>
                    <a:pt x="842" y="3183"/>
                    <a:pt x="842" y="3411"/>
                  </a:cubicBezTo>
                  <a:cubicBezTo>
                    <a:pt x="842" y="3411"/>
                    <a:pt x="842" y="3411"/>
                    <a:pt x="842" y="3411"/>
                  </a:cubicBezTo>
                  <a:cubicBezTo>
                    <a:pt x="561" y="3638"/>
                    <a:pt x="561" y="3638"/>
                    <a:pt x="561" y="3638"/>
                  </a:cubicBezTo>
                  <a:cubicBezTo>
                    <a:pt x="561" y="3865"/>
                    <a:pt x="561" y="3865"/>
                    <a:pt x="561" y="4093"/>
                  </a:cubicBezTo>
                  <a:cubicBezTo>
                    <a:pt x="561" y="4093"/>
                    <a:pt x="561" y="4093"/>
                    <a:pt x="561" y="4093"/>
                  </a:cubicBezTo>
                  <a:cubicBezTo>
                    <a:pt x="561" y="4093"/>
                    <a:pt x="561" y="4093"/>
                    <a:pt x="561" y="4320"/>
                  </a:cubicBezTo>
                  <a:cubicBezTo>
                    <a:pt x="281" y="4320"/>
                    <a:pt x="281" y="4320"/>
                    <a:pt x="281" y="4320"/>
                  </a:cubicBezTo>
                  <a:cubicBezTo>
                    <a:pt x="281" y="4320"/>
                    <a:pt x="281" y="4320"/>
                    <a:pt x="281" y="4547"/>
                  </a:cubicBezTo>
                  <a:cubicBezTo>
                    <a:pt x="281" y="4547"/>
                    <a:pt x="281" y="4547"/>
                    <a:pt x="0" y="4547"/>
                  </a:cubicBezTo>
                  <a:cubicBezTo>
                    <a:pt x="0" y="4547"/>
                    <a:pt x="0" y="4547"/>
                    <a:pt x="0" y="4547"/>
                  </a:cubicBezTo>
                  <a:cubicBezTo>
                    <a:pt x="0" y="4547"/>
                    <a:pt x="0" y="4547"/>
                    <a:pt x="0" y="4547"/>
                  </a:cubicBezTo>
                  <a:cubicBezTo>
                    <a:pt x="0" y="4547"/>
                    <a:pt x="0" y="4547"/>
                    <a:pt x="0" y="4547"/>
                  </a:cubicBezTo>
                  <a:cubicBezTo>
                    <a:pt x="0" y="4547"/>
                    <a:pt x="0" y="4775"/>
                    <a:pt x="0" y="4775"/>
                  </a:cubicBezTo>
                  <a:cubicBezTo>
                    <a:pt x="281" y="5002"/>
                    <a:pt x="281" y="5229"/>
                    <a:pt x="281" y="5684"/>
                  </a:cubicBezTo>
                  <a:cubicBezTo>
                    <a:pt x="281" y="6139"/>
                    <a:pt x="281" y="6366"/>
                    <a:pt x="281" y="6821"/>
                  </a:cubicBezTo>
                  <a:cubicBezTo>
                    <a:pt x="561" y="6821"/>
                    <a:pt x="561" y="6821"/>
                    <a:pt x="842" y="6821"/>
                  </a:cubicBezTo>
                  <a:cubicBezTo>
                    <a:pt x="842" y="6594"/>
                    <a:pt x="1122" y="6594"/>
                    <a:pt x="1403" y="6594"/>
                  </a:cubicBezTo>
                  <a:cubicBezTo>
                    <a:pt x="1403" y="6594"/>
                    <a:pt x="1683" y="6594"/>
                    <a:pt x="1683" y="6821"/>
                  </a:cubicBezTo>
                  <a:cubicBezTo>
                    <a:pt x="1683" y="6821"/>
                    <a:pt x="1683" y="6821"/>
                    <a:pt x="1683" y="6821"/>
                  </a:cubicBezTo>
                  <a:cubicBezTo>
                    <a:pt x="1964" y="6821"/>
                    <a:pt x="1964" y="6821"/>
                    <a:pt x="1964" y="6821"/>
                  </a:cubicBezTo>
                  <a:cubicBezTo>
                    <a:pt x="1964" y="6821"/>
                    <a:pt x="2244" y="6821"/>
                    <a:pt x="2244" y="7048"/>
                  </a:cubicBezTo>
                  <a:cubicBezTo>
                    <a:pt x="2244" y="7048"/>
                    <a:pt x="2244" y="7048"/>
                    <a:pt x="2244" y="7048"/>
                  </a:cubicBezTo>
                  <a:cubicBezTo>
                    <a:pt x="2525" y="7276"/>
                    <a:pt x="2525" y="7276"/>
                    <a:pt x="2525" y="7503"/>
                  </a:cubicBezTo>
                  <a:cubicBezTo>
                    <a:pt x="2805" y="8185"/>
                    <a:pt x="2525" y="8867"/>
                    <a:pt x="2525" y="9322"/>
                  </a:cubicBezTo>
                  <a:cubicBezTo>
                    <a:pt x="2525" y="9549"/>
                    <a:pt x="2244" y="10004"/>
                    <a:pt x="2244" y="10232"/>
                  </a:cubicBezTo>
                  <a:cubicBezTo>
                    <a:pt x="2244" y="10459"/>
                    <a:pt x="2244" y="10686"/>
                    <a:pt x="2244" y="10686"/>
                  </a:cubicBezTo>
                  <a:cubicBezTo>
                    <a:pt x="2244" y="11141"/>
                    <a:pt x="1964" y="11368"/>
                    <a:pt x="1683" y="11596"/>
                  </a:cubicBezTo>
                  <a:cubicBezTo>
                    <a:pt x="1403" y="11823"/>
                    <a:pt x="1403" y="11823"/>
                    <a:pt x="1403" y="12051"/>
                  </a:cubicBezTo>
                  <a:cubicBezTo>
                    <a:pt x="1403" y="12051"/>
                    <a:pt x="1403" y="12051"/>
                    <a:pt x="1403" y="12278"/>
                  </a:cubicBezTo>
                  <a:cubicBezTo>
                    <a:pt x="1403" y="12278"/>
                    <a:pt x="1403" y="12278"/>
                    <a:pt x="1403" y="12278"/>
                  </a:cubicBezTo>
                  <a:cubicBezTo>
                    <a:pt x="1683" y="12051"/>
                    <a:pt x="2525" y="11596"/>
                    <a:pt x="2805" y="11368"/>
                  </a:cubicBezTo>
                  <a:cubicBezTo>
                    <a:pt x="3086" y="11368"/>
                    <a:pt x="3366" y="11141"/>
                    <a:pt x="3366" y="11141"/>
                  </a:cubicBezTo>
                  <a:cubicBezTo>
                    <a:pt x="4769" y="10232"/>
                    <a:pt x="5891" y="10459"/>
                    <a:pt x="6452" y="11141"/>
                  </a:cubicBezTo>
                  <a:cubicBezTo>
                    <a:pt x="6452" y="11141"/>
                    <a:pt x="6452" y="11141"/>
                    <a:pt x="6732" y="11141"/>
                  </a:cubicBezTo>
                  <a:cubicBezTo>
                    <a:pt x="7013" y="11141"/>
                    <a:pt x="7574" y="10914"/>
                    <a:pt x="7574" y="10686"/>
                  </a:cubicBezTo>
                  <a:cubicBezTo>
                    <a:pt x="7855" y="10232"/>
                    <a:pt x="8696" y="10004"/>
                    <a:pt x="9538" y="10004"/>
                  </a:cubicBezTo>
                  <a:cubicBezTo>
                    <a:pt x="9818" y="10004"/>
                    <a:pt x="10099" y="10004"/>
                    <a:pt x="10099" y="10004"/>
                  </a:cubicBezTo>
                  <a:cubicBezTo>
                    <a:pt x="10660" y="10004"/>
                    <a:pt x="11221" y="10232"/>
                    <a:pt x="11501" y="10459"/>
                  </a:cubicBezTo>
                  <a:cubicBezTo>
                    <a:pt x="11782" y="10914"/>
                    <a:pt x="11782" y="10914"/>
                    <a:pt x="11782" y="10914"/>
                  </a:cubicBezTo>
                  <a:cubicBezTo>
                    <a:pt x="12343" y="11368"/>
                    <a:pt x="12904" y="11823"/>
                    <a:pt x="13745" y="12278"/>
                  </a:cubicBezTo>
                  <a:cubicBezTo>
                    <a:pt x="14587" y="12733"/>
                    <a:pt x="14306" y="13642"/>
                    <a:pt x="14026" y="14324"/>
                  </a:cubicBezTo>
                  <a:cubicBezTo>
                    <a:pt x="14026" y="14552"/>
                    <a:pt x="13745" y="15006"/>
                    <a:pt x="13745" y="15234"/>
                  </a:cubicBezTo>
                  <a:cubicBezTo>
                    <a:pt x="14868" y="15688"/>
                    <a:pt x="16551" y="17053"/>
                    <a:pt x="16270" y="18417"/>
                  </a:cubicBezTo>
                  <a:cubicBezTo>
                    <a:pt x="16270" y="18872"/>
                    <a:pt x="16270" y="19099"/>
                    <a:pt x="16270" y="19326"/>
                  </a:cubicBezTo>
                  <a:cubicBezTo>
                    <a:pt x="16551" y="19554"/>
                    <a:pt x="16551" y="19554"/>
                    <a:pt x="16551" y="19781"/>
                  </a:cubicBezTo>
                  <a:cubicBezTo>
                    <a:pt x="16551" y="19781"/>
                    <a:pt x="16551" y="19781"/>
                    <a:pt x="16551" y="19781"/>
                  </a:cubicBezTo>
                  <a:cubicBezTo>
                    <a:pt x="16551" y="20008"/>
                    <a:pt x="16551" y="20008"/>
                    <a:pt x="16551" y="20236"/>
                  </a:cubicBezTo>
                  <a:cubicBezTo>
                    <a:pt x="16551" y="20236"/>
                    <a:pt x="16551" y="20236"/>
                    <a:pt x="16551" y="20236"/>
                  </a:cubicBezTo>
                  <a:cubicBezTo>
                    <a:pt x="16551" y="20463"/>
                    <a:pt x="16551" y="20463"/>
                    <a:pt x="16551" y="20691"/>
                  </a:cubicBezTo>
                  <a:cubicBezTo>
                    <a:pt x="16551" y="20691"/>
                    <a:pt x="16551" y="20691"/>
                    <a:pt x="16551" y="20691"/>
                  </a:cubicBezTo>
                  <a:cubicBezTo>
                    <a:pt x="16270" y="20918"/>
                    <a:pt x="16270" y="20918"/>
                    <a:pt x="16270" y="21145"/>
                  </a:cubicBezTo>
                  <a:cubicBezTo>
                    <a:pt x="16270" y="21145"/>
                    <a:pt x="16270" y="21145"/>
                    <a:pt x="16270" y="21145"/>
                  </a:cubicBezTo>
                  <a:cubicBezTo>
                    <a:pt x="16270" y="21145"/>
                    <a:pt x="16270" y="21145"/>
                    <a:pt x="16270" y="21145"/>
                  </a:cubicBezTo>
                  <a:cubicBezTo>
                    <a:pt x="16270" y="21145"/>
                    <a:pt x="16270" y="21145"/>
                    <a:pt x="16270" y="21145"/>
                  </a:cubicBezTo>
                  <a:cubicBezTo>
                    <a:pt x="16551" y="21373"/>
                    <a:pt x="16831" y="21373"/>
                    <a:pt x="17112" y="21600"/>
                  </a:cubicBezTo>
                  <a:cubicBezTo>
                    <a:pt x="17112" y="21600"/>
                    <a:pt x="17112" y="21373"/>
                    <a:pt x="17112" y="21373"/>
                  </a:cubicBezTo>
                  <a:cubicBezTo>
                    <a:pt x="17112" y="20691"/>
                    <a:pt x="17673" y="20236"/>
                    <a:pt x="18795" y="20236"/>
                  </a:cubicBezTo>
                  <a:cubicBezTo>
                    <a:pt x="19075" y="20236"/>
                    <a:pt x="19636" y="20236"/>
                    <a:pt x="19917" y="20463"/>
                  </a:cubicBezTo>
                  <a:cubicBezTo>
                    <a:pt x="20197" y="20463"/>
                    <a:pt x="20197" y="20463"/>
                    <a:pt x="20478" y="20463"/>
                  </a:cubicBezTo>
                  <a:cubicBezTo>
                    <a:pt x="20478" y="20463"/>
                    <a:pt x="20478" y="20463"/>
                    <a:pt x="20758" y="20463"/>
                  </a:cubicBezTo>
                  <a:cubicBezTo>
                    <a:pt x="20758" y="20463"/>
                    <a:pt x="20758" y="20463"/>
                    <a:pt x="20758" y="20463"/>
                  </a:cubicBezTo>
                  <a:cubicBezTo>
                    <a:pt x="20758" y="20463"/>
                    <a:pt x="20758" y="20463"/>
                    <a:pt x="21039" y="20463"/>
                  </a:cubicBezTo>
                  <a:cubicBezTo>
                    <a:pt x="21039" y="20463"/>
                    <a:pt x="21039" y="20463"/>
                    <a:pt x="21039" y="20463"/>
                  </a:cubicBezTo>
                  <a:cubicBezTo>
                    <a:pt x="21039" y="20463"/>
                    <a:pt x="21319" y="20463"/>
                    <a:pt x="21319" y="20236"/>
                  </a:cubicBezTo>
                  <a:cubicBezTo>
                    <a:pt x="21319" y="20236"/>
                    <a:pt x="21319" y="20236"/>
                    <a:pt x="21319" y="20236"/>
                  </a:cubicBezTo>
                  <a:cubicBezTo>
                    <a:pt x="21319" y="20236"/>
                    <a:pt x="21600" y="20236"/>
                    <a:pt x="21600" y="20236"/>
                  </a:cubicBezTo>
                  <a:cubicBezTo>
                    <a:pt x="21600" y="20236"/>
                    <a:pt x="21600" y="20236"/>
                    <a:pt x="21600" y="20236"/>
                  </a:cubicBezTo>
                  <a:cubicBezTo>
                    <a:pt x="21600" y="20008"/>
                    <a:pt x="21600" y="20008"/>
                    <a:pt x="21600" y="19781"/>
                  </a:cubicBezTo>
                  <a:cubicBezTo>
                    <a:pt x="21600" y="19781"/>
                    <a:pt x="21600" y="19781"/>
                    <a:pt x="21600" y="19781"/>
                  </a:cubicBezTo>
                  <a:cubicBezTo>
                    <a:pt x="21600" y="19554"/>
                    <a:pt x="21600" y="19554"/>
                    <a:pt x="21600" y="19326"/>
                  </a:cubicBezTo>
                  <a:cubicBezTo>
                    <a:pt x="21600" y="19326"/>
                    <a:pt x="21600" y="19326"/>
                    <a:pt x="21600" y="19326"/>
                  </a:cubicBezTo>
                  <a:cubicBezTo>
                    <a:pt x="21600" y="19099"/>
                    <a:pt x="21600" y="18872"/>
                    <a:pt x="21600" y="18644"/>
                  </a:cubicBezTo>
                  <a:cubicBezTo>
                    <a:pt x="21600" y="18189"/>
                    <a:pt x="21600" y="17735"/>
                    <a:pt x="21319" y="17507"/>
                  </a:cubicBezTo>
                  <a:cubicBezTo>
                    <a:pt x="21319" y="17280"/>
                    <a:pt x="21319" y="17280"/>
                    <a:pt x="21039" y="17280"/>
                  </a:cubicBezTo>
                  <a:cubicBezTo>
                    <a:pt x="21039" y="17053"/>
                    <a:pt x="20758" y="16825"/>
                    <a:pt x="20478" y="16825"/>
                  </a:cubicBezTo>
                  <a:cubicBezTo>
                    <a:pt x="19636" y="16371"/>
                    <a:pt x="18795" y="15916"/>
                    <a:pt x="18514" y="15006"/>
                  </a:cubicBezTo>
                  <a:cubicBezTo>
                    <a:pt x="18234" y="14552"/>
                    <a:pt x="17673" y="14097"/>
                    <a:pt x="17112" y="13642"/>
                  </a:cubicBezTo>
                  <a:cubicBezTo>
                    <a:pt x="16551" y="13187"/>
                    <a:pt x="15990" y="12733"/>
                    <a:pt x="15709" y="12278"/>
                  </a:cubicBezTo>
                  <a:cubicBezTo>
                    <a:pt x="15709" y="12051"/>
                    <a:pt x="15429" y="11596"/>
                    <a:pt x="15148" y="11368"/>
                  </a:cubicBezTo>
                  <a:cubicBezTo>
                    <a:pt x="14587" y="10914"/>
                    <a:pt x="14306" y="10459"/>
                    <a:pt x="14306" y="9777"/>
                  </a:cubicBezTo>
                  <a:cubicBezTo>
                    <a:pt x="14026" y="9777"/>
                    <a:pt x="13465" y="9549"/>
                    <a:pt x="12904" y="9322"/>
                  </a:cubicBezTo>
                  <a:cubicBezTo>
                    <a:pt x="11782" y="8640"/>
                    <a:pt x="10379" y="8185"/>
                    <a:pt x="10940" y="7276"/>
                  </a:cubicBezTo>
                  <a:cubicBezTo>
                    <a:pt x="11221" y="6594"/>
                    <a:pt x="12062" y="6594"/>
                    <a:pt x="12623" y="6366"/>
                  </a:cubicBezTo>
                  <a:cubicBezTo>
                    <a:pt x="12904" y="6366"/>
                    <a:pt x="13184" y="6366"/>
                    <a:pt x="13184" y="6366"/>
                  </a:cubicBezTo>
                  <a:cubicBezTo>
                    <a:pt x="13184" y="6139"/>
                    <a:pt x="13184" y="5912"/>
                    <a:pt x="12904" y="5684"/>
                  </a:cubicBezTo>
                  <a:cubicBezTo>
                    <a:pt x="12623" y="5457"/>
                    <a:pt x="12343" y="5002"/>
                    <a:pt x="12062" y="4320"/>
                  </a:cubicBezTo>
                  <a:cubicBezTo>
                    <a:pt x="12062" y="4093"/>
                    <a:pt x="12062" y="4093"/>
                    <a:pt x="11782" y="4093"/>
                  </a:cubicBezTo>
                  <a:cubicBezTo>
                    <a:pt x="11501" y="4093"/>
                    <a:pt x="10940" y="4093"/>
                    <a:pt x="10940" y="4320"/>
                  </a:cubicBezTo>
                  <a:cubicBezTo>
                    <a:pt x="10660" y="4320"/>
                    <a:pt x="10660" y="4320"/>
                    <a:pt x="10379" y="4320"/>
                  </a:cubicBezTo>
                  <a:cubicBezTo>
                    <a:pt x="10379" y="4320"/>
                    <a:pt x="10379" y="4320"/>
                    <a:pt x="10379" y="4320"/>
                  </a:cubicBezTo>
                  <a:cubicBezTo>
                    <a:pt x="10379" y="4320"/>
                    <a:pt x="10099" y="4320"/>
                    <a:pt x="10099" y="4320"/>
                  </a:cubicBezTo>
                  <a:cubicBezTo>
                    <a:pt x="9818" y="4320"/>
                    <a:pt x="9538" y="4320"/>
                    <a:pt x="8977" y="4320"/>
                  </a:cubicBezTo>
                  <a:cubicBezTo>
                    <a:pt x="8977" y="4320"/>
                    <a:pt x="8977" y="4320"/>
                    <a:pt x="8977" y="4320"/>
                  </a:cubicBezTo>
                  <a:cubicBezTo>
                    <a:pt x="8977" y="4093"/>
                    <a:pt x="8696" y="4093"/>
                    <a:pt x="8416" y="3865"/>
                  </a:cubicBezTo>
                  <a:cubicBezTo>
                    <a:pt x="8416" y="3865"/>
                    <a:pt x="8416" y="3865"/>
                    <a:pt x="8416" y="3865"/>
                  </a:cubicBezTo>
                  <a:cubicBezTo>
                    <a:pt x="8416" y="3865"/>
                    <a:pt x="8416" y="3865"/>
                    <a:pt x="8416" y="3865"/>
                  </a:cubicBezTo>
                  <a:cubicBezTo>
                    <a:pt x="8135" y="3865"/>
                    <a:pt x="8135" y="3865"/>
                    <a:pt x="8135" y="3638"/>
                  </a:cubicBezTo>
                  <a:cubicBezTo>
                    <a:pt x="8135" y="3638"/>
                    <a:pt x="7855" y="3638"/>
                    <a:pt x="7855" y="3638"/>
                  </a:cubicBezTo>
                  <a:cubicBezTo>
                    <a:pt x="7855" y="3638"/>
                    <a:pt x="7855" y="3411"/>
                    <a:pt x="7574" y="3411"/>
                  </a:cubicBezTo>
                  <a:cubicBezTo>
                    <a:pt x="7574" y="3411"/>
                    <a:pt x="7574" y="3183"/>
                    <a:pt x="7574" y="3183"/>
                  </a:cubicBezTo>
                  <a:cubicBezTo>
                    <a:pt x="7574" y="3183"/>
                    <a:pt x="7574" y="3183"/>
                    <a:pt x="7574" y="2956"/>
                  </a:cubicBezTo>
                  <a:cubicBezTo>
                    <a:pt x="7294" y="2956"/>
                    <a:pt x="7294" y="2728"/>
                    <a:pt x="7294" y="2728"/>
                  </a:cubicBezTo>
                  <a:cubicBezTo>
                    <a:pt x="7294" y="2501"/>
                    <a:pt x="7013" y="2274"/>
                    <a:pt x="6732" y="2046"/>
                  </a:cubicBezTo>
                  <a:cubicBezTo>
                    <a:pt x="6171" y="1592"/>
                    <a:pt x="5891" y="1364"/>
                    <a:pt x="5891" y="682"/>
                  </a:cubicBezTo>
                  <a:cubicBezTo>
                    <a:pt x="5891" y="682"/>
                    <a:pt x="5610" y="682"/>
                    <a:pt x="5610" y="682"/>
                  </a:cubicBezTo>
                  <a:cubicBezTo>
                    <a:pt x="5610" y="682"/>
                    <a:pt x="5610" y="455"/>
                    <a:pt x="5610" y="455"/>
                  </a:cubicBezTo>
                  <a:cubicBezTo>
                    <a:pt x="5610" y="455"/>
                    <a:pt x="5610" y="455"/>
                    <a:pt x="5610" y="455"/>
                  </a:cubicBezTo>
                  <a:cubicBezTo>
                    <a:pt x="5330" y="455"/>
                    <a:pt x="5330" y="227"/>
                    <a:pt x="5330" y="227"/>
                  </a:cubicBezTo>
                  <a:cubicBezTo>
                    <a:pt x="5330" y="227"/>
                    <a:pt x="5330" y="227"/>
                    <a:pt x="5330" y="227"/>
                  </a:cubicBezTo>
                  <a:cubicBezTo>
                    <a:pt x="5049" y="0"/>
                    <a:pt x="5049" y="0"/>
                    <a:pt x="5049" y="0"/>
                  </a:cubicBezTo>
                  <a:cubicBezTo>
                    <a:pt x="5049" y="0"/>
                    <a:pt x="5049" y="0"/>
                    <a:pt x="5049" y="0"/>
                  </a:cubicBezTo>
                  <a:cubicBezTo>
                    <a:pt x="5049" y="0"/>
                    <a:pt x="5049" y="0"/>
                    <a:pt x="5049" y="0"/>
                  </a:cubicBezTo>
                  <a:cubicBezTo>
                    <a:pt x="4769" y="0"/>
                    <a:pt x="4769" y="0"/>
                    <a:pt x="4488"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1" name="Shape 9111"/>
            <p:cNvSpPr/>
            <p:nvPr/>
          </p:nvSpPr>
          <p:spPr>
            <a:xfrm>
              <a:off x="1106802" y="1406508"/>
              <a:ext cx="121661" cy="23590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48"/>
                  </a:moveTo>
                  <a:cubicBezTo>
                    <a:pt x="21600" y="8718"/>
                    <a:pt x="21600" y="8718"/>
                    <a:pt x="21600" y="8718"/>
                  </a:cubicBezTo>
                  <a:cubicBezTo>
                    <a:pt x="21600" y="8718"/>
                    <a:pt x="21600" y="8588"/>
                    <a:pt x="21600" y="8588"/>
                  </a:cubicBezTo>
                  <a:cubicBezTo>
                    <a:pt x="21600" y="8588"/>
                    <a:pt x="21600" y="8588"/>
                    <a:pt x="21600" y="8588"/>
                  </a:cubicBezTo>
                  <a:cubicBezTo>
                    <a:pt x="21600" y="8458"/>
                    <a:pt x="21600" y="8458"/>
                    <a:pt x="21600" y="8328"/>
                  </a:cubicBezTo>
                  <a:cubicBezTo>
                    <a:pt x="21349" y="8067"/>
                    <a:pt x="21349" y="7937"/>
                    <a:pt x="21349" y="7677"/>
                  </a:cubicBezTo>
                  <a:cubicBezTo>
                    <a:pt x="21600" y="7027"/>
                    <a:pt x="20344" y="6506"/>
                    <a:pt x="19842" y="6376"/>
                  </a:cubicBezTo>
                  <a:cubicBezTo>
                    <a:pt x="19088" y="6246"/>
                    <a:pt x="19088" y="5725"/>
                    <a:pt x="19340" y="5205"/>
                  </a:cubicBezTo>
                  <a:cubicBezTo>
                    <a:pt x="19340" y="5075"/>
                    <a:pt x="19591" y="4684"/>
                    <a:pt x="19591" y="4554"/>
                  </a:cubicBezTo>
                  <a:cubicBezTo>
                    <a:pt x="18586" y="4294"/>
                    <a:pt x="18084" y="4034"/>
                    <a:pt x="17581" y="3643"/>
                  </a:cubicBezTo>
                  <a:cubicBezTo>
                    <a:pt x="17330" y="3513"/>
                    <a:pt x="17330" y="3513"/>
                    <a:pt x="17330" y="3513"/>
                  </a:cubicBezTo>
                  <a:cubicBezTo>
                    <a:pt x="17079" y="3383"/>
                    <a:pt x="16828" y="3383"/>
                    <a:pt x="16326" y="3383"/>
                  </a:cubicBezTo>
                  <a:cubicBezTo>
                    <a:pt x="15823" y="3383"/>
                    <a:pt x="15572" y="3383"/>
                    <a:pt x="15572" y="3513"/>
                  </a:cubicBezTo>
                  <a:cubicBezTo>
                    <a:pt x="15321" y="3773"/>
                    <a:pt x="14316" y="4034"/>
                    <a:pt x="13814" y="4034"/>
                  </a:cubicBezTo>
                  <a:cubicBezTo>
                    <a:pt x="13312" y="4034"/>
                    <a:pt x="13060" y="3904"/>
                    <a:pt x="12809" y="3773"/>
                  </a:cubicBezTo>
                  <a:cubicBezTo>
                    <a:pt x="12809" y="3643"/>
                    <a:pt x="12558" y="3643"/>
                    <a:pt x="12307" y="3643"/>
                  </a:cubicBezTo>
                  <a:cubicBezTo>
                    <a:pt x="12307" y="3643"/>
                    <a:pt x="11805" y="3773"/>
                    <a:pt x="11553" y="3904"/>
                  </a:cubicBezTo>
                  <a:cubicBezTo>
                    <a:pt x="11302" y="3904"/>
                    <a:pt x="11051" y="4034"/>
                    <a:pt x="11051" y="4034"/>
                  </a:cubicBezTo>
                  <a:cubicBezTo>
                    <a:pt x="10298" y="4424"/>
                    <a:pt x="9544" y="4684"/>
                    <a:pt x="9042" y="4684"/>
                  </a:cubicBezTo>
                  <a:cubicBezTo>
                    <a:pt x="8791" y="4684"/>
                    <a:pt x="8288" y="4684"/>
                    <a:pt x="8037" y="4294"/>
                  </a:cubicBezTo>
                  <a:cubicBezTo>
                    <a:pt x="8037" y="4164"/>
                    <a:pt x="8037" y="4034"/>
                    <a:pt x="8037" y="3904"/>
                  </a:cubicBezTo>
                  <a:cubicBezTo>
                    <a:pt x="8037" y="3773"/>
                    <a:pt x="8288" y="3513"/>
                    <a:pt x="8540" y="3513"/>
                  </a:cubicBezTo>
                  <a:cubicBezTo>
                    <a:pt x="8540" y="3383"/>
                    <a:pt x="8791" y="3253"/>
                    <a:pt x="8791" y="3253"/>
                  </a:cubicBezTo>
                  <a:cubicBezTo>
                    <a:pt x="8791" y="3123"/>
                    <a:pt x="8791" y="3123"/>
                    <a:pt x="8791" y="2993"/>
                  </a:cubicBezTo>
                  <a:cubicBezTo>
                    <a:pt x="8791" y="2733"/>
                    <a:pt x="9042" y="2602"/>
                    <a:pt x="9042" y="2342"/>
                  </a:cubicBezTo>
                  <a:cubicBezTo>
                    <a:pt x="9293" y="2082"/>
                    <a:pt x="9293" y="1822"/>
                    <a:pt x="9042" y="1561"/>
                  </a:cubicBezTo>
                  <a:cubicBezTo>
                    <a:pt x="9042" y="1431"/>
                    <a:pt x="9042" y="1431"/>
                    <a:pt x="9042" y="1431"/>
                  </a:cubicBezTo>
                  <a:cubicBezTo>
                    <a:pt x="8791" y="1431"/>
                    <a:pt x="8791" y="1431"/>
                    <a:pt x="8540" y="1431"/>
                  </a:cubicBezTo>
                  <a:cubicBezTo>
                    <a:pt x="8037" y="1561"/>
                    <a:pt x="7535" y="1431"/>
                    <a:pt x="7284" y="1171"/>
                  </a:cubicBezTo>
                  <a:cubicBezTo>
                    <a:pt x="7033" y="911"/>
                    <a:pt x="7033" y="651"/>
                    <a:pt x="7033" y="390"/>
                  </a:cubicBezTo>
                  <a:cubicBezTo>
                    <a:pt x="7033" y="260"/>
                    <a:pt x="7033" y="130"/>
                    <a:pt x="7033" y="130"/>
                  </a:cubicBezTo>
                  <a:cubicBezTo>
                    <a:pt x="7033" y="130"/>
                    <a:pt x="7033" y="130"/>
                    <a:pt x="7033" y="130"/>
                  </a:cubicBezTo>
                  <a:cubicBezTo>
                    <a:pt x="7033" y="130"/>
                    <a:pt x="6781" y="130"/>
                    <a:pt x="6781" y="0"/>
                  </a:cubicBezTo>
                  <a:cubicBezTo>
                    <a:pt x="6781" y="0"/>
                    <a:pt x="6781" y="0"/>
                    <a:pt x="6781" y="0"/>
                  </a:cubicBezTo>
                  <a:cubicBezTo>
                    <a:pt x="6781" y="130"/>
                    <a:pt x="6781" y="130"/>
                    <a:pt x="6781" y="130"/>
                  </a:cubicBezTo>
                  <a:cubicBezTo>
                    <a:pt x="6781" y="130"/>
                    <a:pt x="6781" y="130"/>
                    <a:pt x="6530" y="130"/>
                  </a:cubicBezTo>
                  <a:cubicBezTo>
                    <a:pt x="6530" y="260"/>
                    <a:pt x="6530" y="260"/>
                    <a:pt x="6530" y="260"/>
                  </a:cubicBezTo>
                  <a:cubicBezTo>
                    <a:pt x="6279" y="260"/>
                    <a:pt x="6279" y="260"/>
                    <a:pt x="6279" y="260"/>
                  </a:cubicBezTo>
                  <a:cubicBezTo>
                    <a:pt x="6279" y="260"/>
                    <a:pt x="6028" y="390"/>
                    <a:pt x="6028" y="390"/>
                  </a:cubicBezTo>
                  <a:cubicBezTo>
                    <a:pt x="6028" y="390"/>
                    <a:pt x="6028" y="390"/>
                    <a:pt x="6028" y="390"/>
                  </a:cubicBezTo>
                  <a:cubicBezTo>
                    <a:pt x="5777" y="390"/>
                    <a:pt x="5526" y="390"/>
                    <a:pt x="5526" y="520"/>
                  </a:cubicBezTo>
                  <a:cubicBezTo>
                    <a:pt x="5023" y="520"/>
                    <a:pt x="4521" y="651"/>
                    <a:pt x="4270" y="781"/>
                  </a:cubicBezTo>
                  <a:cubicBezTo>
                    <a:pt x="4019" y="1171"/>
                    <a:pt x="3265" y="1301"/>
                    <a:pt x="2009" y="1301"/>
                  </a:cubicBezTo>
                  <a:cubicBezTo>
                    <a:pt x="1758" y="1301"/>
                    <a:pt x="1758" y="1301"/>
                    <a:pt x="1758" y="1301"/>
                  </a:cubicBezTo>
                  <a:cubicBezTo>
                    <a:pt x="1256" y="1301"/>
                    <a:pt x="753" y="1301"/>
                    <a:pt x="502" y="1561"/>
                  </a:cubicBezTo>
                  <a:cubicBezTo>
                    <a:pt x="502" y="1561"/>
                    <a:pt x="502" y="1561"/>
                    <a:pt x="502" y="1561"/>
                  </a:cubicBezTo>
                  <a:cubicBezTo>
                    <a:pt x="251" y="2863"/>
                    <a:pt x="0" y="3643"/>
                    <a:pt x="0" y="3773"/>
                  </a:cubicBezTo>
                  <a:cubicBezTo>
                    <a:pt x="251" y="4034"/>
                    <a:pt x="1507" y="4814"/>
                    <a:pt x="1758" y="4945"/>
                  </a:cubicBezTo>
                  <a:cubicBezTo>
                    <a:pt x="2512" y="4945"/>
                    <a:pt x="2512" y="5335"/>
                    <a:pt x="2512" y="5595"/>
                  </a:cubicBezTo>
                  <a:cubicBezTo>
                    <a:pt x="2512" y="5595"/>
                    <a:pt x="2512" y="5855"/>
                    <a:pt x="2512" y="5855"/>
                  </a:cubicBezTo>
                  <a:cubicBezTo>
                    <a:pt x="3014" y="5986"/>
                    <a:pt x="3265" y="6246"/>
                    <a:pt x="3014" y="6636"/>
                  </a:cubicBezTo>
                  <a:cubicBezTo>
                    <a:pt x="3014" y="6766"/>
                    <a:pt x="2763" y="6896"/>
                    <a:pt x="2512" y="7027"/>
                  </a:cubicBezTo>
                  <a:cubicBezTo>
                    <a:pt x="2512" y="7027"/>
                    <a:pt x="2512" y="7027"/>
                    <a:pt x="2512" y="7027"/>
                  </a:cubicBezTo>
                  <a:cubicBezTo>
                    <a:pt x="2512" y="7287"/>
                    <a:pt x="2512" y="7807"/>
                    <a:pt x="2009" y="8067"/>
                  </a:cubicBezTo>
                  <a:cubicBezTo>
                    <a:pt x="2009" y="8067"/>
                    <a:pt x="2009" y="8067"/>
                    <a:pt x="2009" y="8198"/>
                  </a:cubicBezTo>
                  <a:cubicBezTo>
                    <a:pt x="2009" y="8458"/>
                    <a:pt x="2260" y="8848"/>
                    <a:pt x="3014" y="9239"/>
                  </a:cubicBezTo>
                  <a:cubicBezTo>
                    <a:pt x="4270" y="9759"/>
                    <a:pt x="4270" y="10670"/>
                    <a:pt x="4270" y="11190"/>
                  </a:cubicBezTo>
                  <a:cubicBezTo>
                    <a:pt x="4270" y="11320"/>
                    <a:pt x="4521" y="11451"/>
                    <a:pt x="4521" y="11581"/>
                  </a:cubicBezTo>
                  <a:cubicBezTo>
                    <a:pt x="4772" y="11711"/>
                    <a:pt x="5274" y="11971"/>
                    <a:pt x="5274" y="12361"/>
                  </a:cubicBezTo>
                  <a:cubicBezTo>
                    <a:pt x="5274" y="12361"/>
                    <a:pt x="5274" y="12361"/>
                    <a:pt x="5274" y="12361"/>
                  </a:cubicBezTo>
                  <a:cubicBezTo>
                    <a:pt x="5023" y="12492"/>
                    <a:pt x="5023" y="12622"/>
                    <a:pt x="5023" y="12752"/>
                  </a:cubicBezTo>
                  <a:cubicBezTo>
                    <a:pt x="5023" y="12752"/>
                    <a:pt x="5023" y="12752"/>
                    <a:pt x="5023" y="12752"/>
                  </a:cubicBezTo>
                  <a:cubicBezTo>
                    <a:pt x="5023" y="12882"/>
                    <a:pt x="4772" y="13012"/>
                    <a:pt x="4772" y="13012"/>
                  </a:cubicBezTo>
                  <a:cubicBezTo>
                    <a:pt x="4772" y="13142"/>
                    <a:pt x="4772" y="13142"/>
                    <a:pt x="4772" y="13142"/>
                  </a:cubicBezTo>
                  <a:cubicBezTo>
                    <a:pt x="4772" y="13272"/>
                    <a:pt x="4521" y="13402"/>
                    <a:pt x="4521" y="13533"/>
                  </a:cubicBezTo>
                  <a:cubicBezTo>
                    <a:pt x="4521" y="13533"/>
                    <a:pt x="4521" y="13533"/>
                    <a:pt x="4521" y="13533"/>
                  </a:cubicBezTo>
                  <a:cubicBezTo>
                    <a:pt x="4270" y="13663"/>
                    <a:pt x="4270" y="13793"/>
                    <a:pt x="4270" y="13923"/>
                  </a:cubicBezTo>
                  <a:cubicBezTo>
                    <a:pt x="4270" y="13923"/>
                    <a:pt x="4270" y="13923"/>
                    <a:pt x="4270" y="13923"/>
                  </a:cubicBezTo>
                  <a:cubicBezTo>
                    <a:pt x="4019" y="14183"/>
                    <a:pt x="3767" y="14313"/>
                    <a:pt x="3516" y="14573"/>
                  </a:cubicBezTo>
                  <a:cubicBezTo>
                    <a:pt x="3516" y="14573"/>
                    <a:pt x="3516" y="14573"/>
                    <a:pt x="3516" y="14573"/>
                  </a:cubicBezTo>
                  <a:cubicBezTo>
                    <a:pt x="3265" y="14704"/>
                    <a:pt x="3265" y="14704"/>
                    <a:pt x="3265" y="14834"/>
                  </a:cubicBezTo>
                  <a:cubicBezTo>
                    <a:pt x="3014" y="14834"/>
                    <a:pt x="3014" y="14834"/>
                    <a:pt x="3014" y="14834"/>
                  </a:cubicBezTo>
                  <a:cubicBezTo>
                    <a:pt x="3014" y="14834"/>
                    <a:pt x="2763" y="14964"/>
                    <a:pt x="2763" y="14964"/>
                  </a:cubicBezTo>
                  <a:cubicBezTo>
                    <a:pt x="2763" y="14964"/>
                    <a:pt x="2763" y="14964"/>
                    <a:pt x="2763" y="14964"/>
                  </a:cubicBezTo>
                  <a:cubicBezTo>
                    <a:pt x="2763" y="15094"/>
                    <a:pt x="2512" y="15354"/>
                    <a:pt x="2512" y="15484"/>
                  </a:cubicBezTo>
                  <a:cubicBezTo>
                    <a:pt x="2260" y="16005"/>
                    <a:pt x="2260" y="16525"/>
                    <a:pt x="2009" y="16916"/>
                  </a:cubicBezTo>
                  <a:cubicBezTo>
                    <a:pt x="1758" y="17176"/>
                    <a:pt x="1507" y="17827"/>
                    <a:pt x="1758" y="17957"/>
                  </a:cubicBezTo>
                  <a:cubicBezTo>
                    <a:pt x="2512" y="17957"/>
                    <a:pt x="3767" y="18607"/>
                    <a:pt x="5777" y="19908"/>
                  </a:cubicBezTo>
                  <a:cubicBezTo>
                    <a:pt x="6028" y="20039"/>
                    <a:pt x="6279" y="20299"/>
                    <a:pt x="6530" y="20559"/>
                  </a:cubicBezTo>
                  <a:cubicBezTo>
                    <a:pt x="7033" y="20559"/>
                    <a:pt x="7535" y="20559"/>
                    <a:pt x="8037" y="20559"/>
                  </a:cubicBezTo>
                  <a:cubicBezTo>
                    <a:pt x="8037" y="20559"/>
                    <a:pt x="8288" y="20689"/>
                    <a:pt x="8288" y="20689"/>
                  </a:cubicBezTo>
                  <a:cubicBezTo>
                    <a:pt x="8540" y="20689"/>
                    <a:pt x="8791" y="20819"/>
                    <a:pt x="9042" y="20819"/>
                  </a:cubicBezTo>
                  <a:cubicBezTo>
                    <a:pt x="9544" y="21080"/>
                    <a:pt x="9795" y="21340"/>
                    <a:pt x="9795" y="21600"/>
                  </a:cubicBezTo>
                  <a:cubicBezTo>
                    <a:pt x="9795" y="21600"/>
                    <a:pt x="10047" y="21600"/>
                    <a:pt x="10298" y="21600"/>
                  </a:cubicBezTo>
                  <a:cubicBezTo>
                    <a:pt x="10549" y="21600"/>
                    <a:pt x="11051" y="21600"/>
                    <a:pt x="11051" y="21600"/>
                  </a:cubicBezTo>
                  <a:cubicBezTo>
                    <a:pt x="11051" y="21600"/>
                    <a:pt x="11302" y="21600"/>
                    <a:pt x="11302" y="21470"/>
                  </a:cubicBezTo>
                  <a:cubicBezTo>
                    <a:pt x="11302" y="21470"/>
                    <a:pt x="11302" y="21470"/>
                    <a:pt x="11302" y="21470"/>
                  </a:cubicBezTo>
                  <a:cubicBezTo>
                    <a:pt x="11302" y="21340"/>
                    <a:pt x="11302" y="21340"/>
                    <a:pt x="11302" y="21340"/>
                  </a:cubicBezTo>
                  <a:cubicBezTo>
                    <a:pt x="11302" y="21340"/>
                    <a:pt x="11553" y="21340"/>
                    <a:pt x="11553" y="21340"/>
                  </a:cubicBezTo>
                  <a:cubicBezTo>
                    <a:pt x="11553" y="21210"/>
                    <a:pt x="11553" y="21210"/>
                    <a:pt x="11553" y="21210"/>
                  </a:cubicBezTo>
                  <a:cubicBezTo>
                    <a:pt x="11051" y="20949"/>
                    <a:pt x="9795" y="20559"/>
                    <a:pt x="9042" y="20559"/>
                  </a:cubicBezTo>
                  <a:cubicBezTo>
                    <a:pt x="8540" y="20559"/>
                    <a:pt x="8037" y="20299"/>
                    <a:pt x="7535" y="20039"/>
                  </a:cubicBezTo>
                  <a:cubicBezTo>
                    <a:pt x="6781" y="19648"/>
                    <a:pt x="6530" y="18998"/>
                    <a:pt x="6530" y="18607"/>
                  </a:cubicBezTo>
                  <a:cubicBezTo>
                    <a:pt x="6781" y="18347"/>
                    <a:pt x="6530" y="18217"/>
                    <a:pt x="6279" y="17957"/>
                  </a:cubicBezTo>
                  <a:cubicBezTo>
                    <a:pt x="5777" y="17827"/>
                    <a:pt x="5526" y="17566"/>
                    <a:pt x="5526" y="17306"/>
                  </a:cubicBezTo>
                  <a:cubicBezTo>
                    <a:pt x="5526" y="17176"/>
                    <a:pt x="5526" y="17046"/>
                    <a:pt x="4772" y="16916"/>
                  </a:cubicBezTo>
                  <a:cubicBezTo>
                    <a:pt x="4521" y="16916"/>
                    <a:pt x="4270" y="16916"/>
                    <a:pt x="4019" y="16786"/>
                  </a:cubicBezTo>
                  <a:cubicBezTo>
                    <a:pt x="3014" y="16525"/>
                    <a:pt x="3516" y="15614"/>
                    <a:pt x="3767" y="14834"/>
                  </a:cubicBezTo>
                  <a:cubicBezTo>
                    <a:pt x="4019" y="14573"/>
                    <a:pt x="4019" y="14313"/>
                    <a:pt x="4019" y="14183"/>
                  </a:cubicBezTo>
                  <a:cubicBezTo>
                    <a:pt x="4270" y="13923"/>
                    <a:pt x="4521" y="13533"/>
                    <a:pt x="4772" y="13012"/>
                  </a:cubicBezTo>
                  <a:cubicBezTo>
                    <a:pt x="5274" y="12492"/>
                    <a:pt x="6028" y="11581"/>
                    <a:pt x="5777" y="11320"/>
                  </a:cubicBezTo>
                  <a:cubicBezTo>
                    <a:pt x="5526" y="11190"/>
                    <a:pt x="5526" y="10930"/>
                    <a:pt x="5777" y="10800"/>
                  </a:cubicBezTo>
                  <a:cubicBezTo>
                    <a:pt x="6028" y="10410"/>
                    <a:pt x="7033" y="10280"/>
                    <a:pt x="7535" y="10280"/>
                  </a:cubicBezTo>
                  <a:cubicBezTo>
                    <a:pt x="8288" y="10280"/>
                    <a:pt x="8791" y="10410"/>
                    <a:pt x="9042" y="10800"/>
                  </a:cubicBezTo>
                  <a:cubicBezTo>
                    <a:pt x="9293" y="11451"/>
                    <a:pt x="9544" y="11451"/>
                    <a:pt x="10549" y="11451"/>
                  </a:cubicBezTo>
                  <a:cubicBezTo>
                    <a:pt x="10800" y="11451"/>
                    <a:pt x="10800" y="11451"/>
                    <a:pt x="10800" y="11451"/>
                  </a:cubicBezTo>
                  <a:cubicBezTo>
                    <a:pt x="11805" y="11451"/>
                    <a:pt x="12307" y="11711"/>
                    <a:pt x="12809" y="11971"/>
                  </a:cubicBezTo>
                  <a:cubicBezTo>
                    <a:pt x="13060" y="12101"/>
                    <a:pt x="13312" y="12231"/>
                    <a:pt x="13563" y="12231"/>
                  </a:cubicBezTo>
                  <a:cubicBezTo>
                    <a:pt x="13563" y="12231"/>
                    <a:pt x="13563" y="12231"/>
                    <a:pt x="13563" y="12231"/>
                  </a:cubicBezTo>
                  <a:cubicBezTo>
                    <a:pt x="13563" y="12231"/>
                    <a:pt x="13563" y="12231"/>
                    <a:pt x="13312" y="12101"/>
                  </a:cubicBezTo>
                  <a:cubicBezTo>
                    <a:pt x="13312" y="11971"/>
                    <a:pt x="13060" y="11841"/>
                    <a:pt x="13060" y="11451"/>
                  </a:cubicBezTo>
                  <a:cubicBezTo>
                    <a:pt x="13060" y="11320"/>
                    <a:pt x="13060" y="11190"/>
                    <a:pt x="12809" y="11060"/>
                  </a:cubicBezTo>
                  <a:cubicBezTo>
                    <a:pt x="12558" y="10800"/>
                    <a:pt x="12307" y="10540"/>
                    <a:pt x="13060" y="10019"/>
                  </a:cubicBezTo>
                  <a:cubicBezTo>
                    <a:pt x="14316" y="9108"/>
                    <a:pt x="16326" y="8718"/>
                    <a:pt x="17581" y="8848"/>
                  </a:cubicBezTo>
                  <a:cubicBezTo>
                    <a:pt x="17581" y="8848"/>
                    <a:pt x="17581" y="8848"/>
                    <a:pt x="17833" y="8848"/>
                  </a:cubicBezTo>
                  <a:cubicBezTo>
                    <a:pt x="18084" y="8978"/>
                    <a:pt x="18586" y="8848"/>
                    <a:pt x="19088" y="8848"/>
                  </a:cubicBezTo>
                  <a:cubicBezTo>
                    <a:pt x="19591" y="8848"/>
                    <a:pt x="19842" y="8848"/>
                    <a:pt x="20344" y="8848"/>
                  </a:cubicBezTo>
                  <a:cubicBezTo>
                    <a:pt x="20344" y="8848"/>
                    <a:pt x="20344" y="8848"/>
                    <a:pt x="20595" y="8848"/>
                  </a:cubicBezTo>
                  <a:cubicBezTo>
                    <a:pt x="20595" y="8848"/>
                    <a:pt x="20595" y="8848"/>
                    <a:pt x="20595" y="8848"/>
                  </a:cubicBezTo>
                  <a:cubicBezTo>
                    <a:pt x="20595" y="8848"/>
                    <a:pt x="20847" y="8848"/>
                    <a:pt x="20847" y="8848"/>
                  </a:cubicBezTo>
                  <a:cubicBezTo>
                    <a:pt x="20847" y="8848"/>
                    <a:pt x="20847" y="8848"/>
                    <a:pt x="20847" y="8848"/>
                  </a:cubicBezTo>
                  <a:cubicBezTo>
                    <a:pt x="21098" y="8848"/>
                    <a:pt x="21098" y="8848"/>
                    <a:pt x="21098" y="8848"/>
                  </a:cubicBezTo>
                  <a:cubicBezTo>
                    <a:pt x="21349" y="8848"/>
                    <a:pt x="21349" y="8848"/>
                    <a:pt x="21349" y="8978"/>
                  </a:cubicBezTo>
                  <a:cubicBezTo>
                    <a:pt x="21349" y="8978"/>
                    <a:pt x="21349" y="8978"/>
                    <a:pt x="21349" y="8978"/>
                  </a:cubicBezTo>
                  <a:cubicBezTo>
                    <a:pt x="21600" y="8848"/>
                    <a:pt x="21600" y="8848"/>
                    <a:pt x="21600" y="88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2" name="Shape 9112"/>
            <p:cNvSpPr/>
            <p:nvPr/>
          </p:nvSpPr>
          <p:spPr>
            <a:xfrm>
              <a:off x="1299677" y="1633508"/>
              <a:ext cx="148366" cy="890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43" y="7543"/>
                  </a:moveTo>
                  <a:cubicBezTo>
                    <a:pt x="19131" y="7200"/>
                    <a:pt x="19337" y="6857"/>
                    <a:pt x="19337" y="6514"/>
                  </a:cubicBezTo>
                  <a:cubicBezTo>
                    <a:pt x="19337" y="5829"/>
                    <a:pt x="19749" y="5829"/>
                    <a:pt x="20366" y="5829"/>
                  </a:cubicBezTo>
                  <a:cubicBezTo>
                    <a:pt x="20571" y="5829"/>
                    <a:pt x="21394" y="5829"/>
                    <a:pt x="21600" y="5486"/>
                  </a:cubicBezTo>
                  <a:cubicBezTo>
                    <a:pt x="21600" y="5143"/>
                    <a:pt x="21600" y="5143"/>
                    <a:pt x="21394" y="4800"/>
                  </a:cubicBezTo>
                  <a:cubicBezTo>
                    <a:pt x="21189" y="4114"/>
                    <a:pt x="20571" y="3771"/>
                    <a:pt x="20366" y="4114"/>
                  </a:cubicBezTo>
                  <a:cubicBezTo>
                    <a:pt x="20160" y="4114"/>
                    <a:pt x="19954" y="4114"/>
                    <a:pt x="19749" y="4114"/>
                  </a:cubicBezTo>
                  <a:cubicBezTo>
                    <a:pt x="19337" y="4114"/>
                    <a:pt x="18926" y="4114"/>
                    <a:pt x="18514" y="3771"/>
                  </a:cubicBezTo>
                  <a:cubicBezTo>
                    <a:pt x="17897" y="3429"/>
                    <a:pt x="17897" y="2743"/>
                    <a:pt x="17897" y="2400"/>
                  </a:cubicBezTo>
                  <a:cubicBezTo>
                    <a:pt x="17897" y="1714"/>
                    <a:pt x="16663" y="0"/>
                    <a:pt x="16046" y="0"/>
                  </a:cubicBezTo>
                  <a:cubicBezTo>
                    <a:pt x="15634" y="0"/>
                    <a:pt x="14811" y="2400"/>
                    <a:pt x="14606" y="3429"/>
                  </a:cubicBezTo>
                  <a:cubicBezTo>
                    <a:pt x="14606" y="4114"/>
                    <a:pt x="14194" y="4457"/>
                    <a:pt x="13989" y="4800"/>
                  </a:cubicBezTo>
                  <a:cubicBezTo>
                    <a:pt x="13577" y="5143"/>
                    <a:pt x="13371" y="5486"/>
                    <a:pt x="13371" y="5829"/>
                  </a:cubicBezTo>
                  <a:cubicBezTo>
                    <a:pt x="13577" y="6171"/>
                    <a:pt x="13371" y="6857"/>
                    <a:pt x="12960" y="7200"/>
                  </a:cubicBezTo>
                  <a:cubicBezTo>
                    <a:pt x="12960" y="7543"/>
                    <a:pt x="12960" y="7543"/>
                    <a:pt x="12960" y="7543"/>
                  </a:cubicBezTo>
                  <a:cubicBezTo>
                    <a:pt x="12960" y="7543"/>
                    <a:pt x="13166" y="7886"/>
                    <a:pt x="13166" y="8229"/>
                  </a:cubicBezTo>
                  <a:cubicBezTo>
                    <a:pt x="13166" y="8229"/>
                    <a:pt x="13166" y="8229"/>
                    <a:pt x="13166" y="8229"/>
                  </a:cubicBezTo>
                  <a:cubicBezTo>
                    <a:pt x="13166" y="8229"/>
                    <a:pt x="13166" y="8571"/>
                    <a:pt x="13166" y="8571"/>
                  </a:cubicBezTo>
                  <a:cubicBezTo>
                    <a:pt x="13166" y="8914"/>
                    <a:pt x="13166" y="8914"/>
                    <a:pt x="13166" y="8914"/>
                  </a:cubicBezTo>
                  <a:cubicBezTo>
                    <a:pt x="13166" y="8914"/>
                    <a:pt x="13166" y="9257"/>
                    <a:pt x="13166" y="9257"/>
                  </a:cubicBezTo>
                  <a:cubicBezTo>
                    <a:pt x="13166" y="9257"/>
                    <a:pt x="13166" y="9257"/>
                    <a:pt x="13166" y="9257"/>
                  </a:cubicBezTo>
                  <a:cubicBezTo>
                    <a:pt x="13166" y="9257"/>
                    <a:pt x="13166" y="9600"/>
                    <a:pt x="12960" y="9600"/>
                  </a:cubicBezTo>
                  <a:cubicBezTo>
                    <a:pt x="12960" y="9943"/>
                    <a:pt x="12754" y="9943"/>
                    <a:pt x="12549" y="9943"/>
                  </a:cubicBezTo>
                  <a:cubicBezTo>
                    <a:pt x="12549" y="9943"/>
                    <a:pt x="12549" y="9943"/>
                    <a:pt x="12549" y="9943"/>
                  </a:cubicBezTo>
                  <a:cubicBezTo>
                    <a:pt x="12343" y="9943"/>
                    <a:pt x="12343" y="9943"/>
                    <a:pt x="12137" y="10286"/>
                  </a:cubicBezTo>
                  <a:cubicBezTo>
                    <a:pt x="11931" y="10286"/>
                    <a:pt x="11520" y="10971"/>
                    <a:pt x="11109" y="10971"/>
                  </a:cubicBezTo>
                  <a:cubicBezTo>
                    <a:pt x="11109" y="10971"/>
                    <a:pt x="10903" y="10971"/>
                    <a:pt x="10903" y="10971"/>
                  </a:cubicBezTo>
                  <a:cubicBezTo>
                    <a:pt x="10903" y="10629"/>
                    <a:pt x="10903" y="10629"/>
                    <a:pt x="10903" y="10629"/>
                  </a:cubicBezTo>
                  <a:cubicBezTo>
                    <a:pt x="10903" y="10629"/>
                    <a:pt x="10903" y="10629"/>
                    <a:pt x="10697" y="10629"/>
                  </a:cubicBezTo>
                  <a:cubicBezTo>
                    <a:pt x="10697" y="10629"/>
                    <a:pt x="10697" y="10629"/>
                    <a:pt x="10697" y="10629"/>
                  </a:cubicBezTo>
                  <a:cubicBezTo>
                    <a:pt x="10697" y="10629"/>
                    <a:pt x="10697" y="10629"/>
                    <a:pt x="10697" y="10629"/>
                  </a:cubicBezTo>
                  <a:cubicBezTo>
                    <a:pt x="10491" y="10629"/>
                    <a:pt x="10491" y="10629"/>
                    <a:pt x="10491" y="10286"/>
                  </a:cubicBezTo>
                  <a:cubicBezTo>
                    <a:pt x="10491" y="10286"/>
                    <a:pt x="10491" y="10286"/>
                    <a:pt x="10491" y="10286"/>
                  </a:cubicBezTo>
                  <a:cubicBezTo>
                    <a:pt x="10491" y="10286"/>
                    <a:pt x="10286" y="10286"/>
                    <a:pt x="10286" y="10286"/>
                  </a:cubicBezTo>
                  <a:cubicBezTo>
                    <a:pt x="10286" y="9943"/>
                    <a:pt x="10286" y="9943"/>
                    <a:pt x="10286" y="9943"/>
                  </a:cubicBezTo>
                  <a:cubicBezTo>
                    <a:pt x="10286" y="9943"/>
                    <a:pt x="10286" y="9943"/>
                    <a:pt x="10080" y="9600"/>
                  </a:cubicBezTo>
                  <a:cubicBezTo>
                    <a:pt x="10080" y="9600"/>
                    <a:pt x="10080" y="9600"/>
                    <a:pt x="10080" y="9257"/>
                  </a:cubicBezTo>
                  <a:cubicBezTo>
                    <a:pt x="10080" y="9257"/>
                    <a:pt x="9874" y="9257"/>
                    <a:pt x="9874" y="9257"/>
                  </a:cubicBezTo>
                  <a:cubicBezTo>
                    <a:pt x="9874" y="8914"/>
                    <a:pt x="9874" y="8914"/>
                    <a:pt x="9874" y="8914"/>
                  </a:cubicBezTo>
                  <a:cubicBezTo>
                    <a:pt x="9669" y="8571"/>
                    <a:pt x="9669" y="8571"/>
                    <a:pt x="9669" y="8571"/>
                  </a:cubicBezTo>
                  <a:cubicBezTo>
                    <a:pt x="9669" y="8229"/>
                    <a:pt x="9669" y="8229"/>
                    <a:pt x="9669" y="8229"/>
                  </a:cubicBezTo>
                  <a:cubicBezTo>
                    <a:pt x="9257" y="8914"/>
                    <a:pt x="8229" y="10971"/>
                    <a:pt x="8023" y="13029"/>
                  </a:cubicBezTo>
                  <a:cubicBezTo>
                    <a:pt x="7817" y="15086"/>
                    <a:pt x="6789" y="15086"/>
                    <a:pt x="5554" y="15086"/>
                  </a:cubicBezTo>
                  <a:cubicBezTo>
                    <a:pt x="5143" y="15086"/>
                    <a:pt x="4731" y="15086"/>
                    <a:pt x="4320" y="15086"/>
                  </a:cubicBezTo>
                  <a:cubicBezTo>
                    <a:pt x="3497" y="15429"/>
                    <a:pt x="3497" y="16114"/>
                    <a:pt x="3497" y="17829"/>
                  </a:cubicBezTo>
                  <a:cubicBezTo>
                    <a:pt x="3291" y="18514"/>
                    <a:pt x="3291" y="19200"/>
                    <a:pt x="3291" y="19543"/>
                  </a:cubicBezTo>
                  <a:cubicBezTo>
                    <a:pt x="3086" y="19886"/>
                    <a:pt x="2880" y="20571"/>
                    <a:pt x="2469" y="20571"/>
                  </a:cubicBezTo>
                  <a:cubicBezTo>
                    <a:pt x="1851" y="20571"/>
                    <a:pt x="1234" y="19886"/>
                    <a:pt x="617" y="19543"/>
                  </a:cubicBezTo>
                  <a:cubicBezTo>
                    <a:pt x="411" y="19200"/>
                    <a:pt x="206" y="19200"/>
                    <a:pt x="0" y="19200"/>
                  </a:cubicBezTo>
                  <a:cubicBezTo>
                    <a:pt x="0" y="19200"/>
                    <a:pt x="0" y="19200"/>
                    <a:pt x="0" y="19200"/>
                  </a:cubicBezTo>
                  <a:cubicBezTo>
                    <a:pt x="0" y="19200"/>
                    <a:pt x="0" y="19200"/>
                    <a:pt x="0" y="19200"/>
                  </a:cubicBezTo>
                  <a:cubicBezTo>
                    <a:pt x="0" y="19200"/>
                    <a:pt x="0" y="19200"/>
                    <a:pt x="0" y="19200"/>
                  </a:cubicBezTo>
                  <a:cubicBezTo>
                    <a:pt x="0" y="19543"/>
                    <a:pt x="0" y="19543"/>
                    <a:pt x="206" y="19543"/>
                  </a:cubicBezTo>
                  <a:cubicBezTo>
                    <a:pt x="206" y="19543"/>
                    <a:pt x="206" y="19543"/>
                    <a:pt x="206" y="19543"/>
                  </a:cubicBezTo>
                  <a:cubicBezTo>
                    <a:pt x="206" y="19543"/>
                    <a:pt x="206" y="19543"/>
                    <a:pt x="206" y="19543"/>
                  </a:cubicBezTo>
                  <a:cubicBezTo>
                    <a:pt x="206" y="19543"/>
                    <a:pt x="206" y="19543"/>
                    <a:pt x="206" y="19543"/>
                  </a:cubicBezTo>
                  <a:cubicBezTo>
                    <a:pt x="206" y="19543"/>
                    <a:pt x="206" y="19886"/>
                    <a:pt x="206" y="19886"/>
                  </a:cubicBezTo>
                  <a:cubicBezTo>
                    <a:pt x="617" y="19886"/>
                    <a:pt x="823" y="20229"/>
                    <a:pt x="1234" y="20571"/>
                  </a:cubicBezTo>
                  <a:cubicBezTo>
                    <a:pt x="1234" y="20914"/>
                    <a:pt x="1440" y="20914"/>
                    <a:pt x="1440" y="21257"/>
                  </a:cubicBezTo>
                  <a:cubicBezTo>
                    <a:pt x="1440" y="21257"/>
                    <a:pt x="1440" y="21257"/>
                    <a:pt x="1440" y="21257"/>
                  </a:cubicBezTo>
                  <a:cubicBezTo>
                    <a:pt x="1646" y="21257"/>
                    <a:pt x="1646" y="21257"/>
                    <a:pt x="1646" y="21257"/>
                  </a:cubicBezTo>
                  <a:cubicBezTo>
                    <a:pt x="1646" y="21257"/>
                    <a:pt x="1646" y="21257"/>
                    <a:pt x="1646" y="21257"/>
                  </a:cubicBezTo>
                  <a:cubicBezTo>
                    <a:pt x="1646" y="21600"/>
                    <a:pt x="1851" y="21600"/>
                    <a:pt x="1851" y="21600"/>
                  </a:cubicBezTo>
                  <a:cubicBezTo>
                    <a:pt x="1851" y="21257"/>
                    <a:pt x="2057" y="21257"/>
                    <a:pt x="2057" y="21257"/>
                  </a:cubicBezTo>
                  <a:cubicBezTo>
                    <a:pt x="2057" y="21257"/>
                    <a:pt x="2057" y="21257"/>
                    <a:pt x="2057" y="21257"/>
                  </a:cubicBezTo>
                  <a:cubicBezTo>
                    <a:pt x="2469" y="20914"/>
                    <a:pt x="3086" y="20914"/>
                    <a:pt x="3497" y="20914"/>
                  </a:cubicBezTo>
                  <a:cubicBezTo>
                    <a:pt x="3703" y="20914"/>
                    <a:pt x="3909" y="20914"/>
                    <a:pt x="4114" y="20914"/>
                  </a:cubicBezTo>
                  <a:cubicBezTo>
                    <a:pt x="4320" y="20914"/>
                    <a:pt x="4731" y="20914"/>
                    <a:pt x="4937" y="20914"/>
                  </a:cubicBezTo>
                  <a:cubicBezTo>
                    <a:pt x="5143" y="20914"/>
                    <a:pt x="5349" y="20571"/>
                    <a:pt x="5554" y="20229"/>
                  </a:cubicBezTo>
                  <a:cubicBezTo>
                    <a:pt x="5966" y="19886"/>
                    <a:pt x="6377" y="19200"/>
                    <a:pt x="7406" y="19200"/>
                  </a:cubicBezTo>
                  <a:cubicBezTo>
                    <a:pt x="8229" y="19200"/>
                    <a:pt x="8434" y="19886"/>
                    <a:pt x="8640" y="20229"/>
                  </a:cubicBezTo>
                  <a:cubicBezTo>
                    <a:pt x="8640" y="20229"/>
                    <a:pt x="8846" y="20229"/>
                    <a:pt x="8846" y="20229"/>
                  </a:cubicBezTo>
                  <a:cubicBezTo>
                    <a:pt x="8846" y="20229"/>
                    <a:pt x="8846" y="20229"/>
                    <a:pt x="8846" y="20229"/>
                  </a:cubicBezTo>
                  <a:cubicBezTo>
                    <a:pt x="8846" y="20229"/>
                    <a:pt x="8846" y="20229"/>
                    <a:pt x="8846" y="20229"/>
                  </a:cubicBezTo>
                  <a:cubicBezTo>
                    <a:pt x="8846" y="20229"/>
                    <a:pt x="9051" y="20229"/>
                    <a:pt x="9463" y="19886"/>
                  </a:cubicBezTo>
                  <a:cubicBezTo>
                    <a:pt x="9874" y="19543"/>
                    <a:pt x="10286" y="19543"/>
                    <a:pt x="10697" y="19200"/>
                  </a:cubicBezTo>
                  <a:cubicBezTo>
                    <a:pt x="11314" y="19200"/>
                    <a:pt x="11314" y="19200"/>
                    <a:pt x="11109" y="18514"/>
                  </a:cubicBezTo>
                  <a:cubicBezTo>
                    <a:pt x="11109" y="17143"/>
                    <a:pt x="11520" y="16457"/>
                    <a:pt x="11726" y="15771"/>
                  </a:cubicBezTo>
                  <a:cubicBezTo>
                    <a:pt x="11726" y="15429"/>
                    <a:pt x="11931" y="15429"/>
                    <a:pt x="11931" y="14743"/>
                  </a:cubicBezTo>
                  <a:cubicBezTo>
                    <a:pt x="11726" y="13714"/>
                    <a:pt x="12343" y="13371"/>
                    <a:pt x="12754" y="13029"/>
                  </a:cubicBezTo>
                  <a:cubicBezTo>
                    <a:pt x="12960" y="12686"/>
                    <a:pt x="13371" y="12686"/>
                    <a:pt x="13166" y="11314"/>
                  </a:cubicBezTo>
                  <a:cubicBezTo>
                    <a:pt x="13166" y="10629"/>
                    <a:pt x="13371" y="9943"/>
                    <a:pt x="13577" y="9257"/>
                  </a:cubicBezTo>
                  <a:cubicBezTo>
                    <a:pt x="14400" y="7886"/>
                    <a:pt x="15840" y="7886"/>
                    <a:pt x="16869" y="8229"/>
                  </a:cubicBezTo>
                  <a:cubicBezTo>
                    <a:pt x="17074" y="8229"/>
                    <a:pt x="17074" y="8229"/>
                    <a:pt x="17280" y="8229"/>
                  </a:cubicBezTo>
                  <a:cubicBezTo>
                    <a:pt x="17280" y="8229"/>
                    <a:pt x="17280" y="8229"/>
                    <a:pt x="17486" y="8229"/>
                  </a:cubicBezTo>
                  <a:cubicBezTo>
                    <a:pt x="17486" y="8229"/>
                    <a:pt x="17486" y="8229"/>
                    <a:pt x="17486" y="8229"/>
                  </a:cubicBezTo>
                  <a:cubicBezTo>
                    <a:pt x="17691" y="8229"/>
                    <a:pt x="17691" y="8229"/>
                    <a:pt x="17691" y="8229"/>
                  </a:cubicBezTo>
                  <a:cubicBezTo>
                    <a:pt x="17691" y="8229"/>
                    <a:pt x="17897" y="8229"/>
                    <a:pt x="17897" y="8229"/>
                  </a:cubicBezTo>
                  <a:cubicBezTo>
                    <a:pt x="17897" y="8229"/>
                    <a:pt x="17897" y="8229"/>
                    <a:pt x="18103" y="8571"/>
                  </a:cubicBezTo>
                  <a:cubicBezTo>
                    <a:pt x="18103" y="8571"/>
                    <a:pt x="18103" y="8571"/>
                    <a:pt x="18309" y="8571"/>
                  </a:cubicBezTo>
                  <a:cubicBezTo>
                    <a:pt x="18309" y="8571"/>
                    <a:pt x="18309" y="8571"/>
                    <a:pt x="18309" y="8571"/>
                  </a:cubicBezTo>
                  <a:cubicBezTo>
                    <a:pt x="18720" y="8229"/>
                    <a:pt x="19337" y="7886"/>
                    <a:pt x="19543" y="75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3" name="Shape 9113"/>
            <p:cNvSpPr/>
            <p:nvPr/>
          </p:nvSpPr>
          <p:spPr>
            <a:xfrm>
              <a:off x="1146861" y="1636475"/>
              <a:ext cx="59347" cy="786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29" y="11186"/>
                  </a:moveTo>
                  <a:cubicBezTo>
                    <a:pt x="5657" y="12343"/>
                    <a:pt x="6686" y="13114"/>
                    <a:pt x="6686" y="13886"/>
                  </a:cubicBezTo>
                  <a:cubicBezTo>
                    <a:pt x="7200" y="15043"/>
                    <a:pt x="8229" y="15429"/>
                    <a:pt x="10286" y="16586"/>
                  </a:cubicBezTo>
                  <a:cubicBezTo>
                    <a:pt x="10800" y="16971"/>
                    <a:pt x="11314" y="17357"/>
                    <a:pt x="11829" y="17357"/>
                  </a:cubicBezTo>
                  <a:cubicBezTo>
                    <a:pt x="15429" y="19286"/>
                    <a:pt x="20057" y="21214"/>
                    <a:pt x="21600" y="21600"/>
                  </a:cubicBezTo>
                  <a:cubicBezTo>
                    <a:pt x="21600" y="20443"/>
                    <a:pt x="19543" y="18129"/>
                    <a:pt x="18000" y="16586"/>
                  </a:cubicBezTo>
                  <a:cubicBezTo>
                    <a:pt x="16457" y="15429"/>
                    <a:pt x="16971" y="13114"/>
                    <a:pt x="16971" y="10800"/>
                  </a:cubicBezTo>
                  <a:cubicBezTo>
                    <a:pt x="17486" y="9643"/>
                    <a:pt x="17486" y="8871"/>
                    <a:pt x="17486" y="7714"/>
                  </a:cubicBezTo>
                  <a:cubicBezTo>
                    <a:pt x="17486" y="6557"/>
                    <a:pt x="16971" y="6171"/>
                    <a:pt x="15943" y="5786"/>
                  </a:cubicBezTo>
                  <a:cubicBezTo>
                    <a:pt x="14914" y="5014"/>
                    <a:pt x="13886" y="4629"/>
                    <a:pt x="13371" y="3471"/>
                  </a:cubicBezTo>
                  <a:cubicBezTo>
                    <a:pt x="12857" y="2700"/>
                    <a:pt x="12857" y="2700"/>
                    <a:pt x="12343" y="2700"/>
                  </a:cubicBezTo>
                  <a:cubicBezTo>
                    <a:pt x="11829" y="2700"/>
                    <a:pt x="10800" y="2314"/>
                    <a:pt x="10286" y="1543"/>
                  </a:cubicBezTo>
                  <a:cubicBezTo>
                    <a:pt x="10286" y="1543"/>
                    <a:pt x="10286" y="1929"/>
                    <a:pt x="10286" y="1929"/>
                  </a:cubicBezTo>
                  <a:cubicBezTo>
                    <a:pt x="10286" y="1929"/>
                    <a:pt x="10286" y="1929"/>
                    <a:pt x="10286" y="1929"/>
                  </a:cubicBezTo>
                  <a:cubicBezTo>
                    <a:pt x="10286" y="2314"/>
                    <a:pt x="10286" y="3086"/>
                    <a:pt x="9257" y="3086"/>
                  </a:cubicBezTo>
                  <a:cubicBezTo>
                    <a:pt x="8743" y="3086"/>
                    <a:pt x="7714" y="3086"/>
                    <a:pt x="6686" y="3086"/>
                  </a:cubicBezTo>
                  <a:cubicBezTo>
                    <a:pt x="6171" y="3086"/>
                    <a:pt x="5657" y="3086"/>
                    <a:pt x="5657" y="3086"/>
                  </a:cubicBezTo>
                  <a:cubicBezTo>
                    <a:pt x="5143" y="3086"/>
                    <a:pt x="5143" y="3086"/>
                    <a:pt x="5143" y="3086"/>
                  </a:cubicBezTo>
                  <a:cubicBezTo>
                    <a:pt x="5143" y="3086"/>
                    <a:pt x="5143" y="3086"/>
                    <a:pt x="5143" y="3086"/>
                  </a:cubicBezTo>
                  <a:cubicBezTo>
                    <a:pt x="4629" y="3086"/>
                    <a:pt x="4629" y="3086"/>
                    <a:pt x="4629" y="3086"/>
                  </a:cubicBezTo>
                  <a:cubicBezTo>
                    <a:pt x="4629" y="3086"/>
                    <a:pt x="4114" y="3086"/>
                    <a:pt x="4114" y="2700"/>
                  </a:cubicBezTo>
                  <a:cubicBezTo>
                    <a:pt x="4114" y="2700"/>
                    <a:pt x="4114" y="2700"/>
                    <a:pt x="3600" y="2700"/>
                  </a:cubicBezTo>
                  <a:cubicBezTo>
                    <a:pt x="3600" y="2700"/>
                    <a:pt x="3600" y="2314"/>
                    <a:pt x="3600" y="2314"/>
                  </a:cubicBezTo>
                  <a:cubicBezTo>
                    <a:pt x="3600" y="2314"/>
                    <a:pt x="3600" y="1929"/>
                    <a:pt x="3600" y="1929"/>
                  </a:cubicBezTo>
                  <a:cubicBezTo>
                    <a:pt x="3600" y="1543"/>
                    <a:pt x="3600" y="386"/>
                    <a:pt x="1543" y="0"/>
                  </a:cubicBezTo>
                  <a:cubicBezTo>
                    <a:pt x="1029" y="0"/>
                    <a:pt x="514" y="0"/>
                    <a:pt x="0" y="0"/>
                  </a:cubicBezTo>
                  <a:cubicBezTo>
                    <a:pt x="0" y="0"/>
                    <a:pt x="0" y="0"/>
                    <a:pt x="0" y="0"/>
                  </a:cubicBezTo>
                  <a:cubicBezTo>
                    <a:pt x="514" y="1929"/>
                    <a:pt x="1029" y="3857"/>
                    <a:pt x="1029" y="5786"/>
                  </a:cubicBezTo>
                  <a:cubicBezTo>
                    <a:pt x="1029" y="7329"/>
                    <a:pt x="3086" y="9257"/>
                    <a:pt x="4629" y="1118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4" name="Shape 9114"/>
            <p:cNvSpPr/>
            <p:nvPr/>
          </p:nvSpPr>
          <p:spPr>
            <a:xfrm>
              <a:off x="1623745" y="1178024"/>
              <a:ext cx="33493" cy="41544"/>
            </a:xfrm>
            <a:custGeom>
              <a:avLst/>
              <a:gdLst/>
              <a:ahLst/>
              <a:cxnLst>
                <a:cxn ang="0">
                  <a:pos x="wd2" y="hd2"/>
                </a:cxn>
                <a:cxn ang="5400000">
                  <a:pos x="wd2" y="hd2"/>
                </a:cxn>
                <a:cxn ang="10800000">
                  <a:pos x="wd2" y="hd2"/>
                </a:cxn>
                <a:cxn ang="16200000">
                  <a:pos x="wd2" y="hd2"/>
                </a:cxn>
              </a:cxnLst>
              <a:rect l="0" t="0" r="r" b="b"/>
              <a:pathLst>
                <a:path w="21200" h="21600" fill="norm" stroke="1" extrusionOk="0">
                  <a:moveTo>
                    <a:pt x="500" y="7200"/>
                  </a:moveTo>
                  <a:cubicBezTo>
                    <a:pt x="1400" y="7200"/>
                    <a:pt x="2300" y="5760"/>
                    <a:pt x="3200" y="4320"/>
                  </a:cubicBezTo>
                  <a:cubicBezTo>
                    <a:pt x="3200" y="2880"/>
                    <a:pt x="5000" y="2880"/>
                    <a:pt x="5000" y="2880"/>
                  </a:cubicBezTo>
                  <a:cubicBezTo>
                    <a:pt x="5900" y="2880"/>
                    <a:pt x="6800" y="2880"/>
                    <a:pt x="7700" y="4320"/>
                  </a:cubicBezTo>
                  <a:cubicBezTo>
                    <a:pt x="8600" y="5760"/>
                    <a:pt x="9500" y="10080"/>
                    <a:pt x="7700" y="13680"/>
                  </a:cubicBezTo>
                  <a:cubicBezTo>
                    <a:pt x="5900" y="15840"/>
                    <a:pt x="6800" y="18720"/>
                    <a:pt x="7700" y="20880"/>
                  </a:cubicBezTo>
                  <a:cubicBezTo>
                    <a:pt x="8600" y="20880"/>
                    <a:pt x="8600" y="21600"/>
                    <a:pt x="9500" y="21600"/>
                  </a:cubicBezTo>
                  <a:cubicBezTo>
                    <a:pt x="9500" y="21600"/>
                    <a:pt x="9500" y="21600"/>
                    <a:pt x="9500" y="21600"/>
                  </a:cubicBezTo>
                  <a:cubicBezTo>
                    <a:pt x="10400" y="21600"/>
                    <a:pt x="13100" y="18000"/>
                    <a:pt x="14000" y="15840"/>
                  </a:cubicBezTo>
                  <a:cubicBezTo>
                    <a:pt x="15800" y="12960"/>
                    <a:pt x="17600" y="10080"/>
                    <a:pt x="20300" y="8640"/>
                  </a:cubicBezTo>
                  <a:cubicBezTo>
                    <a:pt x="20300" y="7920"/>
                    <a:pt x="21200" y="7200"/>
                    <a:pt x="21200" y="7200"/>
                  </a:cubicBezTo>
                  <a:cubicBezTo>
                    <a:pt x="21200" y="7200"/>
                    <a:pt x="20300" y="7200"/>
                    <a:pt x="20300" y="7200"/>
                  </a:cubicBezTo>
                  <a:cubicBezTo>
                    <a:pt x="19400" y="6480"/>
                    <a:pt x="17600" y="5760"/>
                    <a:pt x="17600" y="4320"/>
                  </a:cubicBezTo>
                  <a:cubicBezTo>
                    <a:pt x="17600" y="3600"/>
                    <a:pt x="15800" y="3600"/>
                    <a:pt x="14900" y="2880"/>
                  </a:cubicBezTo>
                  <a:cubicBezTo>
                    <a:pt x="13100" y="2880"/>
                    <a:pt x="11300" y="2160"/>
                    <a:pt x="10400" y="0"/>
                  </a:cubicBezTo>
                  <a:cubicBezTo>
                    <a:pt x="9500" y="0"/>
                    <a:pt x="6800" y="1440"/>
                    <a:pt x="4100" y="2880"/>
                  </a:cubicBezTo>
                  <a:cubicBezTo>
                    <a:pt x="3200" y="3600"/>
                    <a:pt x="3200" y="3600"/>
                    <a:pt x="3200" y="3600"/>
                  </a:cubicBezTo>
                  <a:cubicBezTo>
                    <a:pt x="-400" y="5760"/>
                    <a:pt x="-400" y="5760"/>
                    <a:pt x="500" y="6480"/>
                  </a:cubicBezTo>
                  <a:cubicBezTo>
                    <a:pt x="500" y="7200"/>
                    <a:pt x="500" y="7200"/>
                    <a:pt x="5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5" name="Shape 9115"/>
            <p:cNvSpPr/>
            <p:nvPr/>
          </p:nvSpPr>
          <p:spPr>
            <a:xfrm>
              <a:off x="1643884" y="1038561"/>
              <a:ext cx="173164" cy="136497"/>
            </a:xfrm>
            <a:custGeom>
              <a:avLst/>
              <a:gdLst/>
              <a:ahLst/>
              <a:cxnLst>
                <a:cxn ang="0">
                  <a:pos x="wd2" y="hd2"/>
                </a:cxn>
                <a:cxn ang="5400000">
                  <a:pos x="wd2" y="hd2"/>
                </a:cxn>
                <a:cxn ang="10800000">
                  <a:pos x="wd2" y="hd2"/>
                </a:cxn>
                <a:cxn ang="16200000">
                  <a:pos x="wd2" y="hd2"/>
                </a:cxn>
              </a:cxnLst>
              <a:rect l="0" t="0" r="r" b="b"/>
              <a:pathLst>
                <a:path w="21365" h="21600" fill="norm" stroke="1" extrusionOk="0">
                  <a:moveTo>
                    <a:pt x="1229" y="20475"/>
                  </a:moveTo>
                  <a:cubicBezTo>
                    <a:pt x="1580" y="20475"/>
                    <a:pt x="1932" y="20475"/>
                    <a:pt x="1932" y="20250"/>
                  </a:cubicBezTo>
                  <a:cubicBezTo>
                    <a:pt x="2459" y="19350"/>
                    <a:pt x="5795" y="18675"/>
                    <a:pt x="7200" y="18450"/>
                  </a:cubicBezTo>
                  <a:cubicBezTo>
                    <a:pt x="7376" y="18450"/>
                    <a:pt x="7376" y="18450"/>
                    <a:pt x="7376" y="18450"/>
                  </a:cubicBezTo>
                  <a:cubicBezTo>
                    <a:pt x="7727" y="18450"/>
                    <a:pt x="8254" y="18450"/>
                    <a:pt x="8429" y="18900"/>
                  </a:cubicBezTo>
                  <a:cubicBezTo>
                    <a:pt x="8780" y="19350"/>
                    <a:pt x="8605" y="19800"/>
                    <a:pt x="8605" y="20250"/>
                  </a:cubicBezTo>
                  <a:cubicBezTo>
                    <a:pt x="8429" y="20475"/>
                    <a:pt x="8429" y="20925"/>
                    <a:pt x="8429" y="21150"/>
                  </a:cubicBezTo>
                  <a:cubicBezTo>
                    <a:pt x="8429" y="21150"/>
                    <a:pt x="8429" y="21600"/>
                    <a:pt x="8956" y="21600"/>
                  </a:cubicBezTo>
                  <a:cubicBezTo>
                    <a:pt x="9307" y="21600"/>
                    <a:pt x="9834" y="21375"/>
                    <a:pt x="10185" y="20700"/>
                  </a:cubicBezTo>
                  <a:cubicBezTo>
                    <a:pt x="10361" y="20250"/>
                    <a:pt x="10712" y="20025"/>
                    <a:pt x="10888" y="19800"/>
                  </a:cubicBezTo>
                  <a:cubicBezTo>
                    <a:pt x="10888" y="19800"/>
                    <a:pt x="10888" y="19800"/>
                    <a:pt x="11063" y="19800"/>
                  </a:cubicBezTo>
                  <a:cubicBezTo>
                    <a:pt x="11063" y="19800"/>
                    <a:pt x="10888" y="19800"/>
                    <a:pt x="10888" y="19575"/>
                  </a:cubicBezTo>
                  <a:cubicBezTo>
                    <a:pt x="10537" y="19350"/>
                    <a:pt x="10537" y="18900"/>
                    <a:pt x="10537" y="18675"/>
                  </a:cubicBezTo>
                  <a:cubicBezTo>
                    <a:pt x="10712" y="18225"/>
                    <a:pt x="10888" y="18000"/>
                    <a:pt x="11239" y="18000"/>
                  </a:cubicBezTo>
                  <a:cubicBezTo>
                    <a:pt x="11415" y="18000"/>
                    <a:pt x="11766" y="18225"/>
                    <a:pt x="11941" y="18675"/>
                  </a:cubicBezTo>
                  <a:cubicBezTo>
                    <a:pt x="12117" y="18900"/>
                    <a:pt x="12468" y="19125"/>
                    <a:pt x="12820" y="19125"/>
                  </a:cubicBezTo>
                  <a:cubicBezTo>
                    <a:pt x="13346" y="19125"/>
                    <a:pt x="13698" y="18900"/>
                    <a:pt x="13873" y="18450"/>
                  </a:cubicBezTo>
                  <a:cubicBezTo>
                    <a:pt x="14049" y="18225"/>
                    <a:pt x="14400" y="17775"/>
                    <a:pt x="14751" y="17775"/>
                  </a:cubicBezTo>
                  <a:cubicBezTo>
                    <a:pt x="14927" y="17775"/>
                    <a:pt x="15102" y="18000"/>
                    <a:pt x="15278" y="18225"/>
                  </a:cubicBezTo>
                  <a:cubicBezTo>
                    <a:pt x="15454" y="18225"/>
                    <a:pt x="15454" y="18450"/>
                    <a:pt x="15629" y="18450"/>
                  </a:cubicBezTo>
                  <a:cubicBezTo>
                    <a:pt x="15805" y="18450"/>
                    <a:pt x="16156" y="17775"/>
                    <a:pt x="16332" y="17325"/>
                  </a:cubicBezTo>
                  <a:cubicBezTo>
                    <a:pt x="16507" y="17100"/>
                    <a:pt x="16507" y="16650"/>
                    <a:pt x="16859" y="16650"/>
                  </a:cubicBezTo>
                  <a:cubicBezTo>
                    <a:pt x="16859" y="16650"/>
                    <a:pt x="17210" y="16875"/>
                    <a:pt x="17210" y="17325"/>
                  </a:cubicBezTo>
                  <a:cubicBezTo>
                    <a:pt x="17210" y="17325"/>
                    <a:pt x="17210" y="17325"/>
                    <a:pt x="17385" y="17325"/>
                  </a:cubicBezTo>
                  <a:cubicBezTo>
                    <a:pt x="17737" y="17325"/>
                    <a:pt x="18088" y="17100"/>
                    <a:pt x="18439" y="16650"/>
                  </a:cubicBezTo>
                  <a:cubicBezTo>
                    <a:pt x="18790" y="16200"/>
                    <a:pt x="18790" y="15750"/>
                    <a:pt x="18790" y="15075"/>
                  </a:cubicBezTo>
                  <a:cubicBezTo>
                    <a:pt x="18790" y="14400"/>
                    <a:pt x="18790" y="13725"/>
                    <a:pt x="18966" y="13050"/>
                  </a:cubicBezTo>
                  <a:cubicBezTo>
                    <a:pt x="19493" y="12375"/>
                    <a:pt x="19844" y="10575"/>
                    <a:pt x="19493" y="9675"/>
                  </a:cubicBezTo>
                  <a:cubicBezTo>
                    <a:pt x="18966" y="8550"/>
                    <a:pt x="19844" y="7650"/>
                    <a:pt x="20546" y="6975"/>
                  </a:cubicBezTo>
                  <a:cubicBezTo>
                    <a:pt x="20898" y="6750"/>
                    <a:pt x="21073" y="6525"/>
                    <a:pt x="21249" y="6300"/>
                  </a:cubicBezTo>
                  <a:cubicBezTo>
                    <a:pt x="21600" y="6075"/>
                    <a:pt x="21073" y="3600"/>
                    <a:pt x="20722" y="2475"/>
                  </a:cubicBezTo>
                  <a:cubicBezTo>
                    <a:pt x="20546" y="1350"/>
                    <a:pt x="20371" y="450"/>
                    <a:pt x="20195" y="0"/>
                  </a:cubicBezTo>
                  <a:cubicBezTo>
                    <a:pt x="20195" y="0"/>
                    <a:pt x="20195" y="0"/>
                    <a:pt x="20195" y="0"/>
                  </a:cubicBezTo>
                  <a:cubicBezTo>
                    <a:pt x="20020" y="0"/>
                    <a:pt x="19141" y="450"/>
                    <a:pt x="18790" y="900"/>
                  </a:cubicBezTo>
                  <a:cubicBezTo>
                    <a:pt x="18615" y="1125"/>
                    <a:pt x="18439" y="1125"/>
                    <a:pt x="18263" y="1350"/>
                  </a:cubicBezTo>
                  <a:cubicBezTo>
                    <a:pt x="18088" y="1350"/>
                    <a:pt x="17912" y="2025"/>
                    <a:pt x="17737" y="2700"/>
                  </a:cubicBezTo>
                  <a:cubicBezTo>
                    <a:pt x="17737" y="3375"/>
                    <a:pt x="17737" y="3825"/>
                    <a:pt x="17912" y="3825"/>
                  </a:cubicBezTo>
                  <a:cubicBezTo>
                    <a:pt x="18615" y="4500"/>
                    <a:pt x="18088" y="5400"/>
                    <a:pt x="17737" y="6075"/>
                  </a:cubicBezTo>
                  <a:cubicBezTo>
                    <a:pt x="17385" y="6525"/>
                    <a:pt x="17034" y="6975"/>
                    <a:pt x="17034" y="7650"/>
                  </a:cubicBezTo>
                  <a:cubicBezTo>
                    <a:pt x="17210" y="8550"/>
                    <a:pt x="16683" y="9225"/>
                    <a:pt x="16332" y="9450"/>
                  </a:cubicBezTo>
                  <a:cubicBezTo>
                    <a:pt x="16156" y="9675"/>
                    <a:pt x="15980" y="9900"/>
                    <a:pt x="15805" y="10125"/>
                  </a:cubicBezTo>
                  <a:cubicBezTo>
                    <a:pt x="15805" y="11025"/>
                    <a:pt x="15278" y="11250"/>
                    <a:pt x="14927" y="11475"/>
                  </a:cubicBezTo>
                  <a:cubicBezTo>
                    <a:pt x="14576" y="11700"/>
                    <a:pt x="14224" y="11925"/>
                    <a:pt x="13873" y="12375"/>
                  </a:cubicBezTo>
                  <a:cubicBezTo>
                    <a:pt x="13171" y="12825"/>
                    <a:pt x="12468" y="12825"/>
                    <a:pt x="12117" y="12150"/>
                  </a:cubicBezTo>
                  <a:cubicBezTo>
                    <a:pt x="12117" y="11925"/>
                    <a:pt x="12117" y="11700"/>
                    <a:pt x="11941" y="11475"/>
                  </a:cubicBezTo>
                  <a:cubicBezTo>
                    <a:pt x="11766" y="11925"/>
                    <a:pt x="11239" y="12375"/>
                    <a:pt x="11239" y="13050"/>
                  </a:cubicBezTo>
                  <a:cubicBezTo>
                    <a:pt x="11415" y="14175"/>
                    <a:pt x="10712" y="14850"/>
                    <a:pt x="10361" y="15300"/>
                  </a:cubicBezTo>
                  <a:cubicBezTo>
                    <a:pt x="10185" y="15300"/>
                    <a:pt x="10185" y="15300"/>
                    <a:pt x="10010" y="15525"/>
                  </a:cubicBezTo>
                  <a:cubicBezTo>
                    <a:pt x="10185" y="15750"/>
                    <a:pt x="10185" y="15975"/>
                    <a:pt x="10010" y="16200"/>
                  </a:cubicBezTo>
                  <a:cubicBezTo>
                    <a:pt x="9834" y="16875"/>
                    <a:pt x="9307" y="16875"/>
                    <a:pt x="8956" y="16875"/>
                  </a:cubicBezTo>
                  <a:cubicBezTo>
                    <a:pt x="8605" y="16875"/>
                    <a:pt x="8429" y="16875"/>
                    <a:pt x="8254" y="16650"/>
                  </a:cubicBezTo>
                  <a:cubicBezTo>
                    <a:pt x="8254" y="16650"/>
                    <a:pt x="8078" y="16425"/>
                    <a:pt x="8078" y="16200"/>
                  </a:cubicBezTo>
                  <a:cubicBezTo>
                    <a:pt x="7902" y="16200"/>
                    <a:pt x="7376" y="16425"/>
                    <a:pt x="6146" y="16875"/>
                  </a:cubicBezTo>
                  <a:cubicBezTo>
                    <a:pt x="5620" y="17325"/>
                    <a:pt x="4917" y="17100"/>
                    <a:pt x="4390" y="17100"/>
                  </a:cubicBezTo>
                  <a:cubicBezTo>
                    <a:pt x="3863" y="16875"/>
                    <a:pt x="3688" y="16875"/>
                    <a:pt x="3337" y="17100"/>
                  </a:cubicBezTo>
                  <a:cubicBezTo>
                    <a:pt x="3337" y="17325"/>
                    <a:pt x="3337" y="17325"/>
                    <a:pt x="3337" y="17325"/>
                  </a:cubicBezTo>
                  <a:cubicBezTo>
                    <a:pt x="2459" y="18225"/>
                    <a:pt x="1229" y="20025"/>
                    <a:pt x="176" y="20250"/>
                  </a:cubicBezTo>
                  <a:cubicBezTo>
                    <a:pt x="0" y="20250"/>
                    <a:pt x="0" y="20250"/>
                    <a:pt x="0" y="20475"/>
                  </a:cubicBezTo>
                  <a:cubicBezTo>
                    <a:pt x="0" y="20475"/>
                    <a:pt x="0" y="20700"/>
                    <a:pt x="0" y="20700"/>
                  </a:cubicBezTo>
                  <a:cubicBezTo>
                    <a:pt x="351" y="20475"/>
                    <a:pt x="878" y="20475"/>
                    <a:pt x="1229" y="20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6" name="Shape 9116"/>
            <p:cNvSpPr/>
            <p:nvPr/>
          </p:nvSpPr>
          <p:spPr>
            <a:xfrm>
              <a:off x="1795216" y="957445"/>
              <a:ext cx="86053" cy="60345"/>
            </a:xfrm>
            <a:custGeom>
              <a:avLst/>
              <a:gdLst/>
              <a:ahLst/>
              <a:cxnLst>
                <a:cxn ang="0">
                  <a:pos x="wd2" y="hd2"/>
                </a:cxn>
                <a:cxn ang="5400000">
                  <a:pos x="wd2" y="hd2"/>
                </a:cxn>
                <a:cxn ang="10800000">
                  <a:pos x="wd2" y="hd2"/>
                </a:cxn>
                <a:cxn ang="16200000">
                  <a:pos x="wd2" y="hd2"/>
                </a:cxn>
              </a:cxnLst>
              <a:rect l="0" t="0" r="r" b="b"/>
              <a:pathLst>
                <a:path w="21600" h="21428" fill="norm" stroke="1" extrusionOk="0">
                  <a:moveTo>
                    <a:pt x="360" y="16405"/>
                  </a:moveTo>
                  <a:cubicBezTo>
                    <a:pt x="360" y="16907"/>
                    <a:pt x="360" y="17409"/>
                    <a:pt x="0" y="18414"/>
                  </a:cubicBezTo>
                  <a:cubicBezTo>
                    <a:pt x="360" y="17912"/>
                    <a:pt x="720" y="18414"/>
                    <a:pt x="1080" y="18414"/>
                  </a:cubicBezTo>
                  <a:cubicBezTo>
                    <a:pt x="1800" y="18414"/>
                    <a:pt x="2520" y="18916"/>
                    <a:pt x="2880" y="18414"/>
                  </a:cubicBezTo>
                  <a:cubicBezTo>
                    <a:pt x="3240" y="17912"/>
                    <a:pt x="3960" y="17912"/>
                    <a:pt x="4680" y="17912"/>
                  </a:cubicBezTo>
                  <a:cubicBezTo>
                    <a:pt x="6480" y="17912"/>
                    <a:pt x="8280" y="18916"/>
                    <a:pt x="9720" y="20423"/>
                  </a:cubicBezTo>
                  <a:cubicBezTo>
                    <a:pt x="10440" y="21428"/>
                    <a:pt x="10800" y="21428"/>
                    <a:pt x="10800" y="21428"/>
                  </a:cubicBezTo>
                  <a:cubicBezTo>
                    <a:pt x="10800" y="21428"/>
                    <a:pt x="11160" y="21428"/>
                    <a:pt x="11160" y="19921"/>
                  </a:cubicBezTo>
                  <a:cubicBezTo>
                    <a:pt x="11520" y="16405"/>
                    <a:pt x="14760" y="15400"/>
                    <a:pt x="17640" y="15400"/>
                  </a:cubicBezTo>
                  <a:cubicBezTo>
                    <a:pt x="19080" y="15400"/>
                    <a:pt x="19800" y="14395"/>
                    <a:pt x="19800" y="14395"/>
                  </a:cubicBezTo>
                  <a:cubicBezTo>
                    <a:pt x="19800" y="14395"/>
                    <a:pt x="19800" y="14395"/>
                    <a:pt x="19440" y="14395"/>
                  </a:cubicBezTo>
                  <a:cubicBezTo>
                    <a:pt x="19440" y="13893"/>
                    <a:pt x="19080" y="13893"/>
                    <a:pt x="19080" y="13391"/>
                  </a:cubicBezTo>
                  <a:cubicBezTo>
                    <a:pt x="19080" y="12386"/>
                    <a:pt x="19800" y="11381"/>
                    <a:pt x="21600" y="9372"/>
                  </a:cubicBezTo>
                  <a:cubicBezTo>
                    <a:pt x="20880" y="9372"/>
                    <a:pt x="20520" y="9372"/>
                    <a:pt x="20160" y="8368"/>
                  </a:cubicBezTo>
                  <a:cubicBezTo>
                    <a:pt x="20160" y="8368"/>
                    <a:pt x="20160" y="8368"/>
                    <a:pt x="19800" y="8368"/>
                  </a:cubicBezTo>
                  <a:cubicBezTo>
                    <a:pt x="19800" y="8368"/>
                    <a:pt x="19080" y="8870"/>
                    <a:pt x="18720" y="9372"/>
                  </a:cubicBezTo>
                  <a:cubicBezTo>
                    <a:pt x="18360" y="9372"/>
                    <a:pt x="17640" y="9875"/>
                    <a:pt x="16560" y="10377"/>
                  </a:cubicBezTo>
                  <a:cubicBezTo>
                    <a:pt x="16560" y="10377"/>
                    <a:pt x="16560" y="10377"/>
                    <a:pt x="16200" y="10377"/>
                  </a:cubicBezTo>
                  <a:cubicBezTo>
                    <a:pt x="14040" y="10377"/>
                    <a:pt x="8640" y="3847"/>
                    <a:pt x="7200" y="833"/>
                  </a:cubicBezTo>
                  <a:cubicBezTo>
                    <a:pt x="6480" y="-172"/>
                    <a:pt x="5760" y="-172"/>
                    <a:pt x="5400" y="330"/>
                  </a:cubicBezTo>
                  <a:cubicBezTo>
                    <a:pt x="5400" y="833"/>
                    <a:pt x="5400" y="833"/>
                    <a:pt x="5760" y="1335"/>
                  </a:cubicBezTo>
                  <a:cubicBezTo>
                    <a:pt x="6480" y="3344"/>
                    <a:pt x="6120" y="4349"/>
                    <a:pt x="5760" y="5354"/>
                  </a:cubicBezTo>
                  <a:cubicBezTo>
                    <a:pt x="5760" y="5856"/>
                    <a:pt x="5400" y="6861"/>
                    <a:pt x="5400" y="7865"/>
                  </a:cubicBezTo>
                  <a:cubicBezTo>
                    <a:pt x="5400" y="9875"/>
                    <a:pt x="5040" y="10879"/>
                    <a:pt x="4680" y="11381"/>
                  </a:cubicBezTo>
                  <a:cubicBezTo>
                    <a:pt x="4320" y="11884"/>
                    <a:pt x="4320" y="12386"/>
                    <a:pt x="4320" y="12888"/>
                  </a:cubicBezTo>
                  <a:cubicBezTo>
                    <a:pt x="4320" y="13391"/>
                    <a:pt x="4320" y="13893"/>
                    <a:pt x="3960" y="14395"/>
                  </a:cubicBezTo>
                  <a:cubicBezTo>
                    <a:pt x="3600" y="15400"/>
                    <a:pt x="2520" y="15400"/>
                    <a:pt x="1440" y="15902"/>
                  </a:cubicBezTo>
                  <a:cubicBezTo>
                    <a:pt x="1080" y="15902"/>
                    <a:pt x="720" y="15902"/>
                    <a:pt x="360" y="15902"/>
                  </a:cubicBezTo>
                  <a:cubicBezTo>
                    <a:pt x="360" y="15902"/>
                    <a:pt x="360" y="15902"/>
                    <a:pt x="360" y="15902"/>
                  </a:cubicBezTo>
                  <a:cubicBezTo>
                    <a:pt x="360" y="15902"/>
                    <a:pt x="360" y="15902"/>
                    <a:pt x="360" y="1640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7" name="Shape 9117"/>
            <p:cNvSpPr/>
            <p:nvPr/>
          </p:nvSpPr>
          <p:spPr>
            <a:xfrm>
              <a:off x="1667622" y="1166155"/>
              <a:ext cx="31158" cy="237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27" y="1271"/>
                  </a:moveTo>
                  <a:cubicBezTo>
                    <a:pt x="12764" y="6353"/>
                    <a:pt x="9818" y="6353"/>
                    <a:pt x="6873" y="6353"/>
                  </a:cubicBezTo>
                  <a:cubicBezTo>
                    <a:pt x="5891" y="6353"/>
                    <a:pt x="3927" y="6353"/>
                    <a:pt x="1964" y="7624"/>
                  </a:cubicBezTo>
                  <a:cubicBezTo>
                    <a:pt x="982" y="7624"/>
                    <a:pt x="0" y="10165"/>
                    <a:pt x="0" y="13976"/>
                  </a:cubicBezTo>
                  <a:cubicBezTo>
                    <a:pt x="0" y="17788"/>
                    <a:pt x="982" y="21600"/>
                    <a:pt x="982" y="21600"/>
                  </a:cubicBezTo>
                  <a:cubicBezTo>
                    <a:pt x="1964" y="21600"/>
                    <a:pt x="2945" y="21600"/>
                    <a:pt x="2945" y="21600"/>
                  </a:cubicBezTo>
                  <a:cubicBezTo>
                    <a:pt x="3927" y="21600"/>
                    <a:pt x="3927" y="21600"/>
                    <a:pt x="4909" y="19059"/>
                  </a:cubicBezTo>
                  <a:cubicBezTo>
                    <a:pt x="5891" y="15247"/>
                    <a:pt x="8836" y="11435"/>
                    <a:pt x="12764" y="11435"/>
                  </a:cubicBezTo>
                  <a:cubicBezTo>
                    <a:pt x="14727" y="11435"/>
                    <a:pt x="15709" y="12706"/>
                    <a:pt x="16691" y="12706"/>
                  </a:cubicBezTo>
                  <a:cubicBezTo>
                    <a:pt x="17673" y="12706"/>
                    <a:pt x="18655" y="12706"/>
                    <a:pt x="19636" y="10165"/>
                  </a:cubicBezTo>
                  <a:cubicBezTo>
                    <a:pt x="20618" y="7624"/>
                    <a:pt x="21600" y="5082"/>
                    <a:pt x="21600" y="2541"/>
                  </a:cubicBezTo>
                  <a:cubicBezTo>
                    <a:pt x="21600" y="0"/>
                    <a:pt x="19636" y="0"/>
                    <a:pt x="17673" y="0"/>
                  </a:cubicBezTo>
                  <a:cubicBezTo>
                    <a:pt x="15709" y="0"/>
                    <a:pt x="14727" y="1271"/>
                    <a:pt x="14727" y="12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8" name="Shape 9118"/>
            <p:cNvSpPr/>
            <p:nvPr/>
          </p:nvSpPr>
          <p:spPr>
            <a:xfrm>
              <a:off x="747759" y="787822"/>
              <a:ext cx="951021" cy="6157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840" y="3526"/>
                  </a:moveTo>
                  <a:cubicBezTo>
                    <a:pt x="14840" y="3823"/>
                    <a:pt x="14840" y="3823"/>
                    <a:pt x="14840" y="3823"/>
                  </a:cubicBezTo>
                  <a:cubicBezTo>
                    <a:pt x="14776" y="3873"/>
                    <a:pt x="14776" y="3873"/>
                    <a:pt x="14776" y="3873"/>
                  </a:cubicBezTo>
                  <a:cubicBezTo>
                    <a:pt x="14776" y="3873"/>
                    <a:pt x="14743" y="3873"/>
                    <a:pt x="14743" y="3923"/>
                  </a:cubicBezTo>
                  <a:cubicBezTo>
                    <a:pt x="14743" y="3923"/>
                    <a:pt x="14743" y="3923"/>
                    <a:pt x="14776" y="3972"/>
                  </a:cubicBezTo>
                  <a:cubicBezTo>
                    <a:pt x="14808" y="4072"/>
                    <a:pt x="14840" y="4072"/>
                    <a:pt x="14840" y="4072"/>
                  </a:cubicBezTo>
                  <a:cubicBezTo>
                    <a:pt x="14872" y="4072"/>
                    <a:pt x="14872" y="4072"/>
                    <a:pt x="14904" y="4022"/>
                  </a:cubicBezTo>
                  <a:cubicBezTo>
                    <a:pt x="14937" y="4022"/>
                    <a:pt x="15001" y="3972"/>
                    <a:pt x="15097" y="3972"/>
                  </a:cubicBezTo>
                  <a:cubicBezTo>
                    <a:pt x="15194" y="3972"/>
                    <a:pt x="15291" y="4072"/>
                    <a:pt x="15355" y="4072"/>
                  </a:cubicBezTo>
                  <a:cubicBezTo>
                    <a:pt x="15355" y="4121"/>
                    <a:pt x="15387" y="4121"/>
                    <a:pt x="15387" y="4121"/>
                  </a:cubicBezTo>
                  <a:cubicBezTo>
                    <a:pt x="15419" y="3972"/>
                    <a:pt x="15548" y="3873"/>
                    <a:pt x="15645" y="3873"/>
                  </a:cubicBezTo>
                  <a:cubicBezTo>
                    <a:pt x="15709" y="3873"/>
                    <a:pt x="15806" y="3923"/>
                    <a:pt x="15838" y="4022"/>
                  </a:cubicBezTo>
                  <a:cubicBezTo>
                    <a:pt x="15870" y="4121"/>
                    <a:pt x="15967" y="4221"/>
                    <a:pt x="16031" y="4270"/>
                  </a:cubicBezTo>
                  <a:cubicBezTo>
                    <a:pt x="16192" y="4519"/>
                    <a:pt x="16353" y="4717"/>
                    <a:pt x="16321" y="4866"/>
                  </a:cubicBezTo>
                  <a:cubicBezTo>
                    <a:pt x="16321" y="4966"/>
                    <a:pt x="16289" y="5065"/>
                    <a:pt x="16095" y="5065"/>
                  </a:cubicBezTo>
                  <a:cubicBezTo>
                    <a:pt x="16031" y="5065"/>
                    <a:pt x="15967" y="5065"/>
                    <a:pt x="15870" y="5015"/>
                  </a:cubicBezTo>
                  <a:cubicBezTo>
                    <a:pt x="15806" y="4966"/>
                    <a:pt x="15741" y="5015"/>
                    <a:pt x="15645" y="5065"/>
                  </a:cubicBezTo>
                  <a:cubicBezTo>
                    <a:pt x="15580" y="5114"/>
                    <a:pt x="15484" y="5164"/>
                    <a:pt x="15419" y="5164"/>
                  </a:cubicBezTo>
                  <a:cubicBezTo>
                    <a:pt x="15323" y="5164"/>
                    <a:pt x="15162" y="5214"/>
                    <a:pt x="15033" y="5412"/>
                  </a:cubicBezTo>
                  <a:cubicBezTo>
                    <a:pt x="14969" y="5512"/>
                    <a:pt x="14969" y="5561"/>
                    <a:pt x="14937" y="5611"/>
                  </a:cubicBezTo>
                  <a:cubicBezTo>
                    <a:pt x="14872" y="5760"/>
                    <a:pt x="14840" y="5909"/>
                    <a:pt x="14647" y="5909"/>
                  </a:cubicBezTo>
                  <a:cubicBezTo>
                    <a:pt x="14615" y="5909"/>
                    <a:pt x="14582" y="5909"/>
                    <a:pt x="14550" y="5959"/>
                  </a:cubicBezTo>
                  <a:cubicBezTo>
                    <a:pt x="14421" y="5959"/>
                    <a:pt x="14325" y="5959"/>
                    <a:pt x="14164" y="6157"/>
                  </a:cubicBezTo>
                  <a:cubicBezTo>
                    <a:pt x="14035" y="6257"/>
                    <a:pt x="13906" y="6356"/>
                    <a:pt x="13778" y="6356"/>
                  </a:cubicBezTo>
                  <a:cubicBezTo>
                    <a:pt x="13649" y="6356"/>
                    <a:pt x="13520" y="6257"/>
                    <a:pt x="13488" y="6257"/>
                  </a:cubicBezTo>
                  <a:cubicBezTo>
                    <a:pt x="13488" y="6207"/>
                    <a:pt x="13424" y="6207"/>
                    <a:pt x="13391" y="6207"/>
                  </a:cubicBezTo>
                  <a:cubicBezTo>
                    <a:pt x="13327" y="6207"/>
                    <a:pt x="13263" y="6257"/>
                    <a:pt x="13230" y="6356"/>
                  </a:cubicBezTo>
                  <a:cubicBezTo>
                    <a:pt x="13198" y="6406"/>
                    <a:pt x="13230" y="6455"/>
                    <a:pt x="13263" y="6554"/>
                  </a:cubicBezTo>
                  <a:cubicBezTo>
                    <a:pt x="13295" y="6654"/>
                    <a:pt x="13359" y="6803"/>
                    <a:pt x="13327" y="6952"/>
                  </a:cubicBezTo>
                  <a:cubicBezTo>
                    <a:pt x="13327" y="7150"/>
                    <a:pt x="13230" y="7250"/>
                    <a:pt x="13134" y="7299"/>
                  </a:cubicBezTo>
                  <a:cubicBezTo>
                    <a:pt x="13037" y="7349"/>
                    <a:pt x="12941" y="7399"/>
                    <a:pt x="12876" y="7548"/>
                  </a:cubicBezTo>
                  <a:cubicBezTo>
                    <a:pt x="12683" y="7895"/>
                    <a:pt x="12329" y="8044"/>
                    <a:pt x="12168" y="7994"/>
                  </a:cubicBezTo>
                  <a:cubicBezTo>
                    <a:pt x="12136" y="7994"/>
                    <a:pt x="12104" y="7994"/>
                    <a:pt x="12072" y="7994"/>
                  </a:cubicBezTo>
                  <a:cubicBezTo>
                    <a:pt x="12007" y="7945"/>
                    <a:pt x="11878" y="7945"/>
                    <a:pt x="11750" y="7945"/>
                  </a:cubicBezTo>
                  <a:cubicBezTo>
                    <a:pt x="11589" y="7945"/>
                    <a:pt x="11492" y="7945"/>
                    <a:pt x="11396" y="8044"/>
                  </a:cubicBezTo>
                  <a:cubicBezTo>
                    <a:pt x="11267" y="8143"/>
                    <a:pt x="11138" y="8243"/>
                    <a:pt x="11041" y="8342"/>
                  </a:cubicBezTo>
                  <a:cubicBezTo>
                    <a:pt x="11041" y="8342"/>
                    <a:pt x="11009" y="8392"/>
                    <a:pt x="10977" y="8392"/>
                  </a:cubicBezTo>
                  <a:cubicBezTo>
                    <a:pt x="10977" y="8441"/>
                    <a:pt x="10945" y="8441"/>
                    <a:pt x="10913" y="8441"/>
                  </a:cubicBezTo>
                  <a:cubicBezTo>
                    <a:pt x="10913" y="8441"/>
                    <a:pt x="10913" y="8491"/>
                    <a:pt x="10913" y="8491"/>
                  </a:cubicBezTo>
                  <a:cubicBezTo>
                    <a:pt x="10880" y="8491"/>
                    <a:pt x="10880" y="8491"/>
                    <a:pt x="10880" y="8491"/>
                  </a:cubicBezTo>
                  <a:cubicBezTo>
                    <a:pt x="10848" y="8541"/>
                    <a:pt x="10848" y="8541"/>
                    <a:pt x="10816" y="8541"/>
                  </a:cubicBezTo>
                  <a:cubicBezTo>
                    <a:pt x="10816" y="8541"/>
                    <a:pt x="10816" y="8541"/>
                    <a:pt x="10784" y="8541"/>
                  </a:cubicBezTo>
                  <a:cubicBezTo>
                    <a:pt x="10784" y="8541"/>
                    <a:pt x="10752" y="8541"/>
                    <a:pt x="10752" y="8541"/>
                  </a:cubicBezTo>
                  <a:cubicBezTo>
                    <a:pt x="10752" y="8541"/>
                    <a:pt x="10752" y="8541"/>
                    <a:pt x="10752" y="8541"/>
                  </a:cubicBezTo>
                  <a:cubicBezTo>
                    <a:pt x="10720" y="8541"/>
                    <a:pt x="10720" y="8541"/>
                    <a:pt x="10720" y="8541"/>
                  </a:cubicBezTo>
                  <a:cubicBezTo>
                    <a:pt x="10655" y="8541"/>
                    <a:pt x="10591" y="8491"/>
                    <a:pt x="10559" y="8392"/>
                  </a:cubicBezTo>
                  <a:cubicBezTo>
                    <a:pt x="10526" y="8342"/>
                    <a:pt x="10526" y="8342"/>
                    <a:pt x="10462" y="8342"/>
                  </a:cubicBezTo>
                  <a:cubicBezTo>
                    <a:pt x="10269" y="8392"/>
                    <a:pt x="10172" y="8292"/>
                    <a:pt x="10044" y="8193"/>
                  </a:cubicBezTo>
                  <a:cubicBezTo>
                    <a:pt x="10011" y="8143"/>
                    <a:pt x="9979" y="8143"/>
                    <a:pt x="9947" y="8143"/>
                  </a:cubicBezTo>
                  <a:cubicBezTo>
                    <a:pt x="9850" y="8143"/>
                    <a:pt x="9786" y="8193"/>
                    <a:pt x="9625" y="8044"/>
                  </a:cubicBezTo>
                  <a:cubicBezTo>
                    <a:pt x="9496" y="7895"/>
                    <a:pt x="9303" y="7846"/>
                    <a:pt x="9142" y="7846"/>
                  </a:cubicBezTo>
                  <a:cubicBezTo>
                    <a:pt x="9110" y="7846"/>
                    <a:pt x="9046" y="7846"/>
                    <a:pt x="9013" y="7846"/>
                  </a:cubicBezTo>
                  <a:cubicBezTo>
                    <a:pt x="8949" y="7796"/>
                    <a:pt x="8756" y="7796"/>
                    <a:pt x="8595" y="7796"/>
                  </a:cubicBezTo>
                  <a:cubicBezTo>
                    <a:pt x="8434" y="7796"/>
                    <a:pt x="8241" y="7796"/>
                    <a:pt x="8144" y="7796"/>
                  </a:cubicBezTo>
                  <a:cubicBezTo>
                    <a:pt x="8080" y="7796"/>
                    <a:pt x="8015" y="7796"/>
                    <a:pt x="7919" y="7796"/>
                  </a:cubicBezTo>
                  <a:cubicBezTo>
                    <a:pt x="7887" y="7796"/>
                    <a:pt x="7855" y="7796"/>
                    <a:pt x="7822" y="7796"/>
                  </a:cubicBezTo>
                  <a:cubicBezTo>
                    <a:pt x="7822" y="7796"/>
                    <a:pt x="7822" y="7796"/>
                    <a:pt x="7822" y="7796"/>
                  </a:cubicBezTo>
                  <a:cubicBezTo>
                    <a:pt x="7822" y="7796"/>
                    <a:pt x="7822" y="7796"/>
                    <a:pt x="7822" y="7796"/>
                  </a:cubicBezTo>
                  <a:cubicBezTo>
                    <a:pt x="7822" y="7796"/>
                    <a:pt x="7790" y="7796"/>
                    <a:pt x="7790" y="7796"/>
                  </a:cubicBezTo>
                  <a:cubicBezTo>
                    <a:pt x="7790" y="7796"/>
                    <a:pt x="7790" y="7796"/>
                    <a:pt x="7790" y="7796"/>
                  </a:cubicBezTo>
                  <a:cubicBezTo>
                    <a:pt x="7790" y="7796"/>
                    <a:pt x="7790" y="7796"/>
                    <a:pt x="7758" y="7796"/>
                  </a:cubicBezTo>
                  <a:cubicBezTo>
                    <a:pt x="7758" y="7796"/>
                    <a:pt x="7758" y="7796"/>
                    <a:pt x="7758" y="7796"/>
                  </a:cubicBezTo>
                  <a:cubicBezTo>
                    <a:pt x="7758" y="7796"/>
                    <a:pt x="7758" y="7796"/>
                    <a:pt x="7758" y="7796"/>
                  </a:cubicBezTo>
                  <a:cubicBezTo>
                    <a:pt x="7726" y="7796"/>
                    <a:pt x="7726" y="7796"/>
                    <a:pt x="7726" y="7796"/>
                  </a:cubicBezTo>
                  <a:cubicBezTo>
                    <a:pt x="7726" y="7796"/>
                    <a:pt x="7726" y="7796"/>
                    <a:pt x="7726" y="7796"/>
                  </a:cubicBezTo>
                  <a:cubicBezTo>
                    <a:pt x="7694" y="7796"/>
                    <a:pt x="7694" y="7796"/>
                    <a:pt x="7694" y="7796"/>
                  </a:cubicBezTo>
                  <a:cubicBezTo>
                    <a:pt x="7694" y="7746"/>
                    <a:pt x="7694" y="7746"/>
                    <a:pt x="7694" y="7746"/>
                  </a:cubicBezTo>
                  <a:cubicBezTo>
                    <a:pt x="7694" y="7746"/>
                    <a:pt x="7661" y="7746"/>
                    <a:pt x="7661" y="7746"/>
                  </a:cubicBezTo>
                  <a:cubicBezTo>
                    <a:pt x="7661" y="7746"/>
                    <a:pt x="7661" y="7746"/>
                    <a:pt x="7661" y="7746"/>
                  </a:cubicBezTo>
                  <a:cubicBezTo>
                    <a:pt x="7661" y="7746"/>
                    <a:pt x="7661" y="7746"/>
                    <a:pt x="7629" y="7697"/>
                  </a:cubicBezTo>
                  <a:cubicBezTo>
                    <a:pt x="7629" y="7697"/>
                    <a:pt x="7629" y="7697"/>
                    <a:pt x="7629" y="7697"/>
                  </a:cubicBezTo>
                  <a:cubicBezTo>
                    <a:pt x="7629" y="7697"/>
                    <a:pt x="7629" y="7647"/>
                    <a:pt x="7629" y="7647"/>
                  </a:cubicBezTo>
                  <a:cubicBezTo>
                    <a:pt x="7629" y="7597"/>
                    <a:pt x="7597" y="7548"/>
                    <a:pt x="7565" y="7498"/>
                  </a:cubicBezTo>
                  <a:cubicBezTo>
                    <a:pt x="7500" y="7399"/>
                    <a:pt x="7436" y="7299"/>
                    <a:pt x="7404" y="7051"/>
                  </a:cubicBezTo>
                  <a:cubicBezTo>
                    <a:pt x="7372" y="6753"/>
                    <a:pt x="7275" y="6703"/>
                    <a:pt x="7179" y="6654"/>
                  </a:cubicBezTo>
                  <a:cubicBezTo>
                    <a:pt x="7114" y="6654"/>
                    <a:pt x="7050" y="6554"/>
                    <a:pt x="7018" y="6505"/>
                  </a:cubicBezTo>
                  <a:cubicBezTo>
                    <a:pt x="6985" y="6455"/>
                    <a:pt x="6985" y="6455"/>
                    <a:pt x="6953" y="6406"/>
                  </a:cubicBezTo>
                  <a:cubicBezTo>
                    <a:pt x="6921" y="6406"/>
                    <a:pt x="6889" y="6356"/>
                    <a:pt x="6857" y="6306"/>
                  </a:cubicBezTo>
                  <a:cubicBezTo>
                    <a:pt x="6824" y="6257"/>
                    <a:pt x="6760" y="6157"/>
                    <a:pt x="6696" y="6157"/>
                  </a:cubicBezTo>
                  <a:cubicBezTo>
                    <a:pt x="6663" y="6157"/>
                    <a:pt x="6663" y="6157"/>
                    <a:pt x="6631" y="6157"/>
                  </a:cubicBezTo>
                  <a:cubicBezTo>
                    <a:pt x="6438" y="6157"/>
                    <a:pt x="5923" y="6058"/>
                    <a:pt x="5827" y="5810"/>
                  </a:cubicBezTo>
                  <a:cubicBezTo>
                    <a:pt x="5762" y="5661"/>
                    <a:pt x="5794" y="5512"/>
                    <a:pt x="5859" y="5462"/>
                  </a:cubicBezTo>
                  <a:cubicBezTo>
                    <a:pt x="5859" y="5412"/>
                    <a:pt x="5891" y="5363"/>
                    <a:pt x="5891" y="5313"/>
                  </a:cubicBezTo>
                  <a:cubicBezTo>
                    <a:pt x="5891" y="5214"/>
                    <a:pt x="5891" y="5114"/>
                    <a:pt x="5923" y="5015"/>
                  </a:cubicBezTo>
                  <a:cubicBezTo>
                    <a:pt x="5923" y="4966"/>
                    <a:pt x="5955" y="4866"/>
                    <a:pt x="5923" y="4817"/>
                  </a:cubicBezTo>
                  <a:cubicBezTo>
                    <a:pt x="5859" y="4767"/>
                    <a:pt x="5730" y="4519"/>
                    <a:pt x="5730" y="4320"/>
                  </a:cubicBezTo>
                  <a:cubicBezTo>
                    <a:pt x="5698" y="4221"/>
                    <a:pt x="5569" y="4022"/>
                    <a:pt x="5472" y="4022"/>
                  </a:cubicBezTo>
                  <a:cubicBezTo>
                    <a:pt x="5311" y="4022"/>
                    <a:pt x="5215" y="3873"/>
                    <a:pt x="5118" y="3724"/>
                  </a:cubicBezTo>
                  <a:cubicBezTo>
                    <a:pt x="5086" y="3674"/>
                    <a:pt x="5054" y="3674"/>
                    <a:pt x="5022" y="3674"/>
                  </a:cubicBezTo>
                  <a:cubicBezTo>
                    <a:pt x="5022" y="3625"/>
                    <a:pt x="5022" y="3625"/>
                    <a:pt x="4990" y="3625"/>
                  </a:cubicBezTo>
                  <a:cubicBezTo>
                    <a:pt x="4990" y="3625"/>
                    <a:pt x="4990" y="3625"/>
                    <a:pt x="4990" y="3625"/>
                  </a:cubicBezTo>
                  <a:cubicBezTo>
                    <a:pt x="4990" y="3625"/>
                    <a:pt x="4990" y="3575"/>
                    <a:pt x="4957" y="3575"/>
                  </a:cubicBezTo>
                  <a:cubicBezTo>
                    <a:pt x="4957" y="3575"/>
                    <a:pt x="4957" y="3575"/>
                    <a:pt x="4957" y="3575"/>
                  </a:cubicBezTo>
                  <a:cubicBezTo>
                    <a:pt x="4957" y="3575"/>
                    <a:pt x="4957" y="3575"/>
                    <a:pt x="4925" y="3526"/>
                  </a:cubicBezTo>
                  <a:cubicBezTo>
                    <a:pt x="4925" y="3526"/>
                    <a:pt x="4925" y="3526"/>
                    <a:pt x="4925" y="3526"/>
                  </a:cubicBezTo>
                  <a:cubicBezTo>
                    <a:pt x="4925" y="3526"/>
                    <a:pt x="4925" y="3526"/>
                    <a:pt x="4893" y="3476"/>
                  </a:cubicBezTo>
                  <a:cubicBezTo>
                    <a:pt x="4893" y="3476"/>
                    <a:pt x="4893" y="3476"/>
                    <a:pt x="4893" y="3476"/>
                  </a:cubicBezTo>
                  <a:cubicBezTo>
                    <a:pt x="4893" y="3476"/>
                    <a:pt x="4893" y="3426"/>
                    <a:pt x="4893" y="3426"/>
                  </a:cubicBezTo>
                  <a:cubicBezTo>
                    <a:pt x="4893" y="3426"/>
                    <a:pt x="4861" y="3426"/>
                    <a:pt x="4861" y="3426"/>
                  </a:cubicBezTo>
                  <a:cubicBezTo>
                    <a:pt x="4861" y="3377"/>
                    <a:pt x="4861" y="3377"/>
                    <a:pt x="4861" y="3377"/>
                  </a:cubicBezTo>
                  <a:cubicBezTo>
                    <a:pt x="4861" y="3327"/>
                    <a:pt x="4861" y="3327"/>
                    <a:pt x="4861" y="3327"/>
                  </a:cubicBezTo>
                  <a:cubicBezTo>
                    <a:pt x="4861" y="3327"/>
                    <a:pt x="4829" y="3277"/>
                    <a:pt x="4829" y="3277"/>
                  </a:cubicBezTo>
                  <a:cubicBezTo>
                    <a:pt x="4829" y="3277"/>
                    <a:pt x="4829" y="3228"/>
                    <a:pt x="4829" y="3228"/>
                  </a:cubicBezTo>
                  <a:cubicBezTo>
                    <a:pt x="4829" y="3228"/>
                    <a:pt x="4829" y="3178"/>
                    <a:pt x="4829" y="3178"/>
                  </a:cubicBezTo>
                  <a:cubicBezTo>
                    <a:pt x="4829" y="3178"/>
                    <a:pt x="4829" y="3178"/>
                    <a:pt x="4829" y="3178"/>
                  </a:cubicBezTo>
                  <a:cubicBezTo>
                    <a:pt x="4796" y="3178"/>
                    <a:pt x="4796" y="3178"/>
                    <a:pt x="4796" y="3178"/>
                  </a:cubicBezTo>
                  <a:cubicBezTo>
                    <a:pt x="4796" y="3178"/>
                    <a:pt x="4796" y="3178"/>
                    <a:pt x="4796" y="3178"/>
                  </a:cubicBezTo>
                  <a:cubicBezTo>
                    <a:pt x="4764" y="3128"/>
                    <a:pt x="4764" y="3128"/>
                    <a:pt x="4732" y="3128"/>
                  </a:cubicBezTo>
                  <a:cubicBezTo>
                    <a:pt x="4732" y="3128"/>
                    <a:pt x="4732" y="3128"/>
                    <a:pt x="4732" y="3128"/>
                  </a:cubicBezTo>
                  <a:cubicBezTo>
                    <a:pt x="4700" y="3128"/>
                    <a:pt x="4700" y="3128"/>
                    <a:pt x="4668" y="3128"/>
                  </a:cubicBezTo>
                  <a:cubicBezTo>
                    <a:pt x="4668" y="3128"/>
                    <a:pt x="4668" y="3128"/>
                    <a:pt x="4668" y="3128"/>
                  </a:cubicBezTo>
                  <a:cubicBezTo>
                    <a:pt x="4635" y="3128"/>
                    <a:pt x="4635" y="3178"/>
                    <a:pt x="4635" y="3178"/>
                  </a:cubicBezTo>
                  <a:cubicBezTo>
                    <a:pt x="4603" y="3228"/>
                    <a:pt x="4571" y="3277"/>
                    <a:pt x="4571" y="3327"/>
                  </a:cubicBezTo>
                  <a:cubicBezTo>
                    <a:pt x="4571" y="3526"/>
                    <a:pt x="4507" y="3724"/>
                    <a:pt x="4346" y="3724"/>
                  </a:cubicBezTo>
                  <a:cubicBezTo>
                    <a:pt x="4281" y="3724"/>
                    <a:pt x="4185" y="3823"/>
                    <a:pt x="4185" y="4072"/>
                  </a:cubicBezTo>
                  <a:cubicBezTo>
                    <a:pt x="4185" y="4171"/>
                    <a:pt x="4217" y="4221"/>
                    <a:pt x="4217" y="4270"/>
                  </a:cubicBezTo>
                  <a:cubicBezTo>
                    <a:pt x="4249" y="4370"/>
                    <a:pt x="4281" y="4419"/>
                    <a:pt x="4217" y="4568"/>
                  </a:cubicBezTo>
                  <a:cubicBezTo>
                    <a:pt x="4153" y="4668"/>
                    <a:pt x="3992" y="4817"/>
                    <a:pt x="3863" y="4817"/>
                  </a:cubicBezTo>
                  <a:cubicBezTo>
                    <a:pt x="3863" y="4817"/>
                    <a:pt x="3831" y="4817"/>
                    <a:pt x="3799" y="4767"/>
                  </a:cubicBezTo>
                  <a:cubicBezTo>
                    <a:pt x="3766" y="4767"/>
                    <a:pt x="3702" y="4767"/>
                    <a:pt x="3638" y="4767"/>
                  </a:cubicBezTo>
                  <a:cubicBezTo>
                    <a:pt x="3573" y="4767"/>
                    <a:pt x="3541" y="4767"/>
                    <a:pt x="3477" y="4717"/>
                  </a:cubicBezTo>
                  <a:cubicBezTo>
                    <a:pt x="3444" y="4717"/>
                    <a:pt x="3380" y="4668"/>
                    <a:pt x="3348" y="4668"/>
                  </a:cubicBezTo>
                  <a:cubicBezTo>
                    <a:pt x="3348" y="4668"/>
                    <a:pt x="3316" y="4618"/>
                    <a:pt x="3316" y="4618"/>
                  </a:cubicBezTo>
                  <a:cubicBezTo>
                    <a:pt x="3316" y="4618"/>
                    <a:pt x="3316" y="4668"/>
                    <a:pt x="3316" y="4668"/>
                  </a:cubicBezTo>
                  <a:cubicBezTo>
                    <a:pt x="3283" y="4767"/>
                    <a:pt x="3251" y="4916"/>
                    <a:pt x="3219" y="5114"/>
                  </a:cubicBezTo>
                  <a:cubicBezTo>
                    <a:pt x="3155" y="5263"/>
                    <a:pt x="3090" y="5561"/>
                    <a:pt x="3090" y="5661"/>
                  </a:cubicBezTo>
                  <a:cubicBezTo>
                    <a:pt x="3123" y="5760"/>
                    <a:pt x="3187" y="5859"/>
                    <a:pt x="3155" y="5959"/>
                  </a:cubicBezTo>
                  <a:cubicBezTo>
                    <a:pt x="3155" y="6008"/>
                    <a:pt x="3123" y="6058"/>
                    <a:pt x="3026" y="6058"/>
                  </a:cubicBezTo>
                  <a:cubicBezTo>
                    <a:pt x="2865" y="6058"/>
                    <a:pt x="2768" y="6058"/>
                    <a:pt x="2736" y="5959"/>
                  </a:cubicBezTo>
                  <a:cubicBezTo>
                    <a:pt x="2704" y="5959"/>
                    <a:pt x="2672" y="6008"/>
                    <a:pt x="2640" y="6008"/>
                  </a:cubicBezTo>
                  <a:cubicBezTo>
                    <a:pt x="2575" y="6058"/>
                    <a:pt x="2511" y="6108"/>
                    <a:pt x="2446" y="6108"/>
                  </a:cubicBezTo>
                  <a:cubicBezTo>
                    <a:pt x="2414" y="6108"/>
                    <a:pt x="2318" y="6108"/>
                    <a:pt x="2286" y="6157"/>
                  </a:cubicBezTo>
                  <a:cubicBezTo>
                    <a:pt x="2350" y="6257"/>
                    <a:pt x="2350" y="6455"/>
                    <a:pt x="2350" y="6703"/>
                  </a:cubicBezTo>
                  <a:cubicBezTo>
                    <a:pt x="2350" y="6703"/>
                    <a:pt x="2414" y="6803"/>
                    <a:pt x="2414" y="6902"/>
                  </a:cubicBezTo>
                  <a:cubicBezTo>
                    <a:pt x="2479" y="7101"/>
                    <a:pt x="2543" y="7250"/>
                    <a:pt x="2511" y="7349"/>
                  </a:cubicBezTo>
                  <a:cubicBezTo>
                    <a:pt x="2479" y="7399"/>
                    <a:pt x="2446" y="7448"/>
                    <a:pt x="2414" y="7548"/>
                  </a:cubicBezTo>
                  <a:cubicBezTo>
                    <a:pt x="2350" y="7597"/>
                    <a:pt x="2318" y="7697"/>
                    <a:pt x="2318" y="7746"/>
                  </a:cubicBezTo>
                  <a:cubicBezTo>
                    <a:pt x="2318" y="7796"/>
                    <a:pt x="2318" y="7796"/>
                    <a:pt x="2318" y="7846"/>
                  </a:cubicBezTo>
                  <a:cubicBezTo>
                    <a:pt x="2318" y="7895"/>
                    <a:pt x="2318" y="7895"/>
                    <a:pt x="2318" y="7895"/>
                  </a:cubicBezTo>
                  <a:cubicBezTo>
                    <a:pt x="2318" y="7895"/>
                    <a:pt x="2318" y="7895"/>
                    <a:pt x="2318" y="7895"/>
                  </a:cubicBezTo>
                  <a:cubicBezTo>
                    <a:pt x="2318" y="7945"/>
                    <a:pt x="2318" y="7945"/>
                    <a:pt x="2318" y="7945"/>
                  </a:cubicBezTo>
                  <a:cubicBezTo>
                    <a:pt x="2318" y="7945"/>
                    <a:pt x="2318" y="7945"/>
                    <a:pt x="2318" y="7945"/>
                  </a:cubicBezTo>
                  <a:cubicBezTo>
                    <a:pt x="2318" y="8143"/>
                    <a:pt x="2318" y="8143"/>
                    <a:pt x="2318" y="8143"/>
                  </a:cubicBezTo>
                  <a:cubicBezTo>
                    <a:pt x="2286" y="8143"/>
                    <a:pt x="2286" y="8143"/>
                    <a:pt x="2286" y="8143"/>
                  </a:cubicBezTo>
                  <a:cubicBezTo>
                    <a:pt x="2286" y="8143"/>
                    <a:pt x="2253" y="8143"/>
                    <a:pt x="2253" y="8193"/>
                  </a:cubicBezTo>
                  <a:cubicBezTo>
                    <a:pt x="2253" y="8193"/>
                    <a:pt x="2253" y="8193"/>
                    <a:pt x="2253" y="8193"/>
                  </a:cubicBezTo>
                  <a:cubicBezTo>
                    <a:pt x="2253" y="8193"/>
                    <a:pt x="2253" y="8193"/>
                    <a:pt x="2253" y="8193"/>
                  </a:cubicBezTo>
                  <a:cubicBezTo>
                    <a:pt x="2221" y="8193"/>
                    <a:pt x="2221" y="8193"/>
                    <a:pt x="2221" y="8193"/>
                  </a:cubicBezTo>
                  <a:cubicBezTo>
                    <a:pt x="2157" y="8243"/>
                    <a:pt x="2028" y="8342"/>
                    <a:pt x="1931" y="8392"/>
                  </a:cubicBezTo>
                  <a:cubicBezTo>
                    <a:pt x="1899" y="8441"/>
                    <a:pt x="1867" y="8491"/>
                    <a:pt x="1803" y="8491"/>
                  </a:cubicBezTo>
                  <a:cubicBezTo>
                    <a:pt x="1738" y="8541"/>
                    <a:pt x="1706" y="8541"/>
                    <a:pt x="1674" y="8640"/>
                  </a:cubicBezTo>
                  <a:cubicBezTo>
                    <a:pt x="1674" y="8690"/>
                    <a:pt x="1642" y="8739"/>
                    <a:pt x="1577" y="8839"/>
                  </a:cubicBezTo>
                  <a:cubicBezTo>
                    <a:pt x="1577" y="8839"/>
                    <a:pt x="1577" y="8839"/>
                    <a:pt x="1577" y="8839"/>
                  </a:cubicBezTo>
                  <a:cubicBezTo>
                    <a:pt x="1577" y="8839"/>
                    <a:pt x="1545" y="8839"/>
                    <a:pt x="1545" y="8839"/>
                  </a:cubicBezTo>
                  <a:cubicBezTo>
                    <a:pt x="1545" y="8839"/>
                    <a:pt x="1545" y="8839"/>
                    <a:pt x="1545" y="8888"/>
                  </a:cubicBezTo>
                  <a:cubicBezTo>
                    <a:pt x="1513" y="8888"/>
                    <a:pt x="1513" y="8888"/>
                    <a:pt x="1513" y="8888"/>
                  </a:cubicBezTo>
                  <a:cubicBezTo>
                    <a:pt x="1513" y="8888"/>
                    <a:pt x="1481" y="8888"/>
                    <a:pt x="1481" y="8888"/>
                  </a:cubicBezTo>
                  <a:cubicBezTo>
                    <a:pt x="1481" y="8888"/>
                    <a:pt x="1481" y="8888"/>
                    <a:pt x="1449" y="8938"/>
                  </a:cubicBezTo>
                  <a:cubicBezTo>
                    <a:pt x="1449" y="8938"/>
                    <a:pt x="1449" y="8938"/>
                    <a:pt x="1416" y="8938"/>
                  </a:cubicBezTo>
                  <a:cubicBezTo>
                    <a:pt x="1416" y="8938"/>
                    <a:pt x="1416" y="8938"/>
                    <a:pt x="1384" y="8938"/>
                  </a:cubicBezTo>
                  <a:cubicBezTo>
                    <a:pt x="1384" y="8938"/>
                    <a:pt x="1384" y="8938"/>
                    <a:pt x="1384" y="8938"/>
                  </a:cubicBezTo>
                  <a:cubicBezTo>
                    <a:pt x="1352" y="8938"/>
                    <a:pt x="1352" y="8938"/>
                    <a:pt x="1320" y="8938"/>
                  </a:cubicBezTo>
                  <a:cubicBezTo>
                    <a:pt x="1288" y="8938"/>
                    <a:pt x="1288" y="8938"/>
                    <a:pt x="1288" y="8938"/>
                  </a:cubicBezTo>
                  <a:cubicBezTo>
                    <a:pt x="1255" y="8888"/>
                    <a:pt x="1223" y="8888"/>
                    <a:pt x="1191" y="8888"/>
                  </a:cubicBezTo>
                  <a:cubicBezTo>
                    <a:pt x="1159" y="8888"/>
                    <a:pt x="1127" y="8888"/>
                    <a:pt x="1062" y="9037"/>
                  </a:cubicBezTo>
                  <a:cubicBezTo>
                    <a:pt x="966" y="9186"/>
                    <a:pt x="934" y="9186"/>
                    <a:pt x="869" y="9236"/>
                  </a:cubicBezTo>
                  <a:cubicBezTo>
                    <a:pt x="869" y="9236"/>
                    <a:pt x="837" y="9236"/>
                    <a:pt x="837" y="9286"/>
                  </a:cubicBezTo>
                  <a:cubicBezTo>
                    <a:pt x="805" y="9286"/>
                    <a:pt x="773" y="9335"/>
                    <a:pt x="740" y="9335"/>
                  </a:cubicBezTo>
                  <a:cubicBezTo>
                    <a:pt x="676" y="9335"/>
                    <a:pt x="612" y="9286"/>
                    <a:pt x="579" y="9236"/>
                  </a:cubicBezTo>
                  <a:cubicBezTo>
                    <a:pt x="579" y="9186"/>
                    <a:pt x="547" y="9186"/>
                    <a:pt x="547" y="9186"/>
                  </a:cubicBezTo>
                  <a:cubicBezTo>
                    <a:pt x="515" y="9186"/>
                    <a:pt x="483" y="9186"/>
                    <a:pt x="483" y="9236"/>
                  </a:cubicBezTo>
                  <a:cubicBezTo>
                    <a:pt x="418" y="9236"/>
                    <a:pt x="386" y="9286"/>
                    <a:pt x="354" y="9286"/>
                  </a:cubicBezTo>
                  <a:cubicBezTo>
                    <a:pt x="322" y="9286"/>
                    <a:pt x="290" y="9335"/>
                    <a:pt x="290" y="9335"/>
                  </a:cubicBezTo>
                  <a:cubicBezTo>
                    <a:pt x="258" y="9385"/>
                    <a:pt x="225" y="9484"/>
                    <a:pt x="161" y="9484"/>
                  </a:cubicBezTo>
                  <a:cubicBezTo>
                    <a:pt x="129" y="9484"/>
                    <a:pt x="97" y="9484"/>
                    <a:pt x="97" y="9534"/>
                  </a:cubicBezTo>
                  <a:cubicBezTo>
                    <a:pt x="64" y="9534"/>
                    <a:pt x="64" y="9534"/>
                    <a:pt x="32" y="9534"/>
                  </a:cubicBezTo>
                  <a:cubicBezTo>
                    <a:pt x="32" y="9534"/>
                    <a:pt x="32" y="9534"/>
                    <a:pt x="32" y="9534"/>
                  </a:cubicBezTo>
                  <a:cubicBezTo>
                    <a:pt x="32" y="9583"/>
                    <a:pt x="32" y="9633"/>
                    <a:pt x="32" y="9683"/>
                  </a:cubicBezTo>
                  <a:cubicBezTo>
                    <a:pt x="32" y="9683"/>
                    <a:pt x="32" y="9683"/>
                    <a:pt x="32" y="9732"/>
                  </a:cubicBezTo>
                  <a:cubicBezTo>
                    <a:pt x="32" y="9732"/>
                    <a:pt x="0" y="9782"/>
                    <a:pt x="0" y="9832"/>
                  </a:cubicBezTo>
                  <a:cubicBezTo>
                    <a:pt x="0" y="9832"/>
                    <a:pt x="0" y="9832"/>
                    <a:pt x="0" y="9832"/>
                  </a:cubicBezTo>
                  <a:cubicBezTo>
                    <a:pt x="32" y="10229"/>
                    <a:pt x="32" y="10229"/>
                    <a:pt x="32" y="10229"/>
                  </a:cubicBezTo>
                  <a:cubicBezTo>
                    <a:pt x="161" y="10279"/>
                    <a:pt x="322" y="10428"/>
                    <a:pt x="386" y="10577"/>
                  </a:cubicBezTo>
                  <a:cubicBezTo>
                    <a:pt x="386" y="10577"/>
                    <a:pt x="386" y="10626"/>
                    <a:pt x="386" y="10626"/>
                  </a:cubicBezTo>
                  <a:cubicBezTo>
                    <a:pt x="418" y="10676"/>
                    <a:pt x="418" y="10676"/>
                    <a:pt x="418" y="10726"/>
                  </a:cubicBezTo>
                  <a:cubicBezTo>
                    <a:pt x="418" y="10726"/>
                    <a:pt x="418" y="10726"/>
                    <a:pt x="418" y="10726"/>
                  </a:cubicBezTo>
                  <a:cubicBezTo>
                    <a:pt x="418" y="10726"/>
                    <a:pt x="418" y="10775"/>
                    <a:pt x="418" y="10775"/>
                  </a:cubicBezTo>
                  <a:cubicBezTo>
                    <a:pt x="418" y="10974"/>
                    <a:pt x="451" y="11222"/>
                    <a:pt x="451" y="11321"/>
                  </a:cubicBezTo>
                  <a:cubicBezTo>
                    <a:pt x="483" y="11371"/>
                    <a:pt x="483" y="11371"/>
                    <a:pt x="483" y="11371"/>
                  </a:cubicBezTo>
                  <a:cubicBezTo>
                    <a:pt x="483" y="11371"/>
                    <a:pt x="483" y="11371"/>
                    <a:pt x="483" y="11371"/>
                  </a:cubicBezTo>
                  <a:cubicBezTo>
                    <a:pt x="515" y="11421"/>
                    <a:pt x="547" y="11470"/>
                    <a:pt x="579" y="11520"/>
                  </a:cubicBezTo>
                  <a:cubicBezTo>
                    <a:pt x="740" y="11669"/>
                    <a:pt x="805" y="11719"/>
                    <a:pt x="805" y="11818"/>
                  </a:cubicBezTo>
                  <a:cubicBezTo>
                    <a:pt x="805" y="11868"/>
                    <a:pt x="805" y="12066"/>
                    <a:pt x="934" y="12166"/>
                  </a:cubicBezTo>
                  <a:cubicBezTo>
                    <a:pt x="966" y="12166"/>
                    <a:pt x="1030" y="12215"/>
                    <a:pt x="1062" y="12215"/>
                  </a:cubicBezTo>
                  <a:cubicBezTo>
                    <a:pt x="1062" y="12265"/>
                    <a:pt x="1062" y="12265"/>
                    <a:pt x="1094" y="12265"/>
                  </a:cubicBezTo>
                  <a:cubicBezTo>
                    <a:pt x="1094" y="12265"/>
                    <a:pt x="1127" y="12314"/>
                    <a:pt x="1159" y="12314"/>
                  </a:cubicBezTo>
                  <a:cubicBezTo>
                    <a:pt x="1159" y="12314"/>
                    <a:pt x="1159" y="12314"/>
                    <a:pt x="1159"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416" y="12364"/>
                    <a:pt x="1416" y="12364"/>
                  </a:cubicBezTo>
                  <a:cubicBezTo>
                    <a:pt x="1416" y="12364"/>
                    <a:pt x="1449" y="12364"/>
                    <a:pt x="1449" y="12314"/>
                  </a:cubicBezTo>
                  <a:cubicBezTo>
                    <a:pt x="1449" y="12314"/>
                    <a:pt x="1449" y="12314"/>
                    <a:pt x="1449" y="12314"/>
                  </a:cubicBezTo>
                  <a:cubicBezTo>
                    <a:pt x="1481" y="12265"/>
                    <a:pt x="1481" y="12265"/>
                    <a:pt x="1481" y="12265"/>
                  </a:cubicBezTo>
                  <a:cubicBezTo>
                    <a:pt x="1513" y="12265"/>
                    <a:pt x="1513" y="12265"/>
                    <a:pt x="1513" y="12215"/>
                  </a:cubicBezTo>
                  <a:cubicBezTo>
                    <a:pt x="1513" y="12215"/>
                    <a:pt x="1545" y="12215"/>
                    <a:pt x="1577" y="12166"/>
                  </a:cubicBezTo>
                  <a:cubicBezTo>
                    <a:pt x="1577" y="12166"/>
                    <a:pt x="1577" y="12166"/>
                    <a:pt x="1577" y="12166"/>
                  </a:cubicBezTo>
                  <a:cubicBezTo>
                    <a:pt x="1610" y="12166"/>
                    <a:pt x="1610" y="12166"/>
                    <a:pt x="1642" y="12116"/>
                  </a:cubicBezTo>
                  <a:cubicBezTo>
                    <a:pt x="1642" y="12116"/>
                    <a:pt x="1642" y="12116"/>
                    <a:pt x="1642" y="12116"/>
                  </a:cubicBezTo>
                  <a:cubicBezTo>
                    <a:pt x="1674" y="12116"/>
                    <a:pt x="1674" y="12116"/>
                    <a:pt x="1706" y="12066"/>
                  </a:cubicBezTo>
                  <a:cubicBezTo>
                    <a:pt x="1706" y="12066"/>
                    <a:pt x="1706" y="12066"/>
                    <a:pt x="1706" y="12066"/>
                  </a:cubicBezTo>
                  <a:cubicBezTo>
                    <a:pt x="1738" y="12066"/>
                    <a:pt x="1738" y="12066"/>
                    <a:pt x="1770" y="12066"/>
                  </a:cubicBezTo>
                  <a:cubicBezTo>
                    <a:pt x="1770" y="12066"/>
                    <a:pt x="1770" y="12066"/>
                    <a:pt x="1770" y="12066"/>
                  </a:cubicBezTo>
                  <a:cubicBezTo>
                    <a:pt x="1803" y="12066"/>
                    <a:pt x="1835" y="12066"/>
                    <a:pt x="1835" y="12066"/>
                  </a:cubicBezTo>
                  <a:cubicBezTo>
                    <a:pt x="1867" y="12066"/>
                    <a:pt x="1867" y="12066"/>
                    <a:pt x="1867" y="12066"/>
                  </a:cubicBezTo>
                  <a:cubicBezTo>
                    <a:pt x="1996" y="12066"/>
                    <a:pt x="2221" y="12314"/>
                    <a:pt x="2286" y="12513"/>
                  </a:cubicBezTo>
                  <a:cubicBezTo>
                    <a:pt x="2318" y="12612"/>
                    <a:pt x="2350" y="12662"/>
                    <a:pt x="2318" y="12712"/>
                  </a:cubicBezTo>
                  <a:cubicBezTo>
                    <a:pt x="2286" y="12861"/>
                    <a:pt x="2060" y="13407"/>
                    <a:pt x="1931" y="13457"/>
                  </a:cubicBezTo>
                  <a:cubicBezTo>
                    <a:pt x="1899" y="13457"/>
                    <a:pt x="1867" y="13457"/>
                    <a:pt x="1867" y="13457"/>
                  </a:cubicBezTo>
                  <a:cubicBezTo>
                    <a:pt x="1835" y="13457"/>
                    <a:pt x="1835" y="13457"/>
                    <a:pt x="1835" y="13457"/>
                  </a:cubicBezTo>
                  <a:cubicBezTo>
                    <a:pt x="1835" y="13457"/>
                    <a:pt x="1803" y="13457"/>
                    <a:pt x="1803" y="13457"/>
                  </a:cubicBezTo>
                  <a:cubicBezTo>
                    <a:pt x="1803" y="13506"/>
                    <a:pt x="1803" y="13556"/>
                    <a:pt x="1803" y="13556"/>
                  </a:cubicBezTo>
                  <a:cubicBezTo>
                    <a:pt x="1803" y="13606"/>
                    <a:pt x="1835" y="13705"/>
                    <a:pt x="1867" y="13754"/>
                  </a:cubicBezTo>
                  <a:cubicBezTo>
                    <a:pt x="1899" y="13854"/>
                    <a:pt x="1964" y="13903"/>
                    <a:pt x="1996" y="14003"/>
                  </a:cubicBezTo>
                  <a:cubicBezTo>
                    <a:pt x="2028" y="14102"/>
                    <a:pt x="2028" y="14201"/>
                    <a:pt x="1996" y="14251"/>
                  </a:cubicBezTo>
                  <a:cubicBezTo>
                    <a:pt x="1931" y="14400"/>
                    <a:pt x="1770" y="14450"/>
                    <a:pt x="1674" y="14350"/>
                  </a:cubicBezTo>
                  <a:cubicBezTo>
                    <a:pt x="1674" y="14350"/>
                    <a:pt x="1674" y="14350"/>
                    <a:pt x="1674" y="14350"/>
                  </a:cubicBezTo>
                  <a:cubicBezTo>
                    <a:pt x="1674" y="14350"/>
                    <a:pt x="1674" y="14400"/>
                    <a:pt x="1674" y="14450"/>
                  </a:cubicBezTo>
                  <a:cubicBezTo>
                    <a:pt x="1706" y="14499"/>
                    <a:pt x="1706" y="14599"/>
                    <a:pt x="1738" y="14698"/>
                  </a:cubicBezTo>
                  <a:cubicBezTo>
                    <a:pt x="1738" y="14748"/>
                    <a:pt x="1738" y="14847"/>
                    <a:pt x="1770" y="14847"/>
                  </a:cubicBezTo>
                  <a:cubicBezTo>
                    <a:pt x="1835" y="14847"/>
                    <a:pt x="1899" y="14946"/>
                    <a:pt x="1931" y="15046"/>
                  </a:cubicBezTo>
                  <a:cubicBezTo>
                    <a:pt x="1964" y="15095"/>
                    <a:pt x="2028" y="15194"/>
                    <a:pt x="2060" y="15194"/>
                  </a:cubicBezTo>
                  <a:cubicBezTo>
                    <a:pt x="2189" y="15194"/>
                    <a:pt x="2286" y="15393"/>
                    <a:pt x="2318" y="15492"/>
                  </a:cubicBezTo>
                  <a:cubicBezTo>
                    <a:pt x="2350" y="15492"/>
                    <a:pt x="2350" y="15542"/>
                    <a:pt x="2350" y="15542"/>
                  </a:cubicBezTo>
                  <a:cubicBezTo>
                    <a:pt x="2350" y="15542"/>
                    <a:pt x="2382" y="15542"/>
                    <a:pt x="2382" y="15542"/>
                  </a:cubicBezTo>
                  <a:cubicBezTo>
                    <a:pt x="2382" y="15592"/>
                    <a:pt x="2414" y="15592"/>
                    <a:pt x="2414" y="15592"/>
                  </a:cubicBezTo>
                  <a:cubicBezTo>
                    <a:pt x="2414" y="15592"/>
                    <a:pt x="2414" y="15592"/>
                    <a:pt x="2414" y="15592"/>
                  </a:cubicBezTo>
                  <a:cubicBezTo>
                    <a:pt x="2414" y="15641"/>
                    <a:pt x="2446" y="15641"/>
                    <a:pt x="2446" y="15641"/>
                  </a:cubicBezTo>
                  <a:cubicBezTo>
                    <a:pt x="2446" y="15641"/>
                    <a:pt x="2446" y="15691"/>
                    <a:pt x="2446" y="15691"/>
                  </a:cubicBezTo>
                  <a:cubicBezTo>
                    <a:pt x="2479" y="15691"/>
                    <a:pt x="2479" y="15691"/>
                    <a:pt x="2479" y="15741"/>
                  </a:cubicBezTo>
                  <a:cubicBezTo>
                    <a:pt x="2479" y="15741"/>
                    <a:pt x="2479" y="15741"/>
                    <a:pt x="2479" y="15741"/>
                  </a:cubicBezTo>
                  <a:cubicBezTo>
                    <a:pt x="2479" y="15741"/>
                    <a:pt x="2479" y="15741"/>
                    <a:pt x="2479" y="15741"/>
                  </a:cubicBezTo>
                  <a:cubicBezTo>
                    <a:pt x="2479" y="15741"/>
                    <a:pt x="2479" y="15741"/>
                    <a:pt x="2479" y="15741"/>
                  </a:cubicBezTo>
                  <a:cubicBezTo>
                    <a:pt x="2511" y="15741"/>
                    <a:pt x="2511" y="15741"/>
                    <a:pt x="2511" y="15741"/>
                  </a:cubicBezTo>
                  <a:cubicBezTo>
                    <a:pt x="2543" y="15741"/>
                    <a:pt x="2543" y="15741"/>
                    <a:pt x="2543" y="15741"/>
                  </a:cubicBezTo>
                  <a:cubicBezTo>
                    <a:pt x="2543" y="15741"/>
                    <a:pt x="2543" y="15741"/>
                    <a:pt x="2543" y="15741"/>
                  </a:cubicBezTo>
                  <a:cubicBezTo>
                    <a:pt x="2575" y="15691"/>
                    <a:pt x="2575" y="15691"/>
                    <a:pt x="2575" y="15691"/>
                  </a:cubicBezTo>
                  <a:cubicBezTo>
                    <a:pt x="2575" y="15691"/>
                    <a:pt x="2575" y="15691"/>
                    <a:pt x="2575" y="15691"/>
                  </a:cubicBezTo>
                  <a:cubicBezTo>
                    <a:pt x="2607" y="15641"/>
                    <a:pt x="2640" y="15592"/>
                    <a:pt x="2736" y="15592"/>
                  </a:cubicBezTo>
                  <a:cubicBezTo>
                    <a:pt x="2801" y="15592"/>
                    <a:pt x="2897" y="15641"/>
                    <a:pt x="2994" y="15741"/>
                  </a:cubicBezTo>
                  <a:cubicBezTo>
                    <a:pt x="3026" y="15840"/>
                    <a:pt x="3219" y="16039"/>
                    <a:pt x="3380" y="16188"/>
                  </a:cubicBezTo>
                  <a:cubicBezTo>
                    <a:pt x="3509" y="16337"/>
                    <a:pt x="3638" y="16486"/>
                    <a:pt x="3702" y="16585"/>
                  </a:cubicBezTo>
                  <a:cubicBezTo>
                    <a:pt x="3863" y="16783"/>
                    <a:pt x="4249" y="16982"/>
                    <a:pt x="4378" y="16982"/>
                  </a:cubicBezTo>
                  <a:cubicBezTo>
                    <a:pt x="4378" y="16982"/>
                    <a:pt x="4378" y="16982"/>
                    <a:pt x="4378" y="16982"/>
                  </a:cubicBezTo>
                  <a:cubicBezTo>
                    <a:pt x="4442" y="16982"/>
                    <a:pt x="4507" y="17032"/>
                    <a:pt x="4571" y="17032"/>
                  </a:cubicBezTo>
                  <a:cubicBezTo>
                    <a:pt x="4668" y="17081"/>
                    <a:pt x="4732" y="17131"/>
                    <a:pt x="4829" y="17131"/>
                  </a:cubicBezTo>
                  <a:cubicBezTo>
                    <a:pt x="4861" y="17131"/>
                    <a:pt x="4861" y="17131"/>
                    <a:pt x="4861" y="17131"/>
                  </a:cubicBezTo>
                  <a:cubicBezTo>
                    <a:pt x="4893" y="17131"/>
                    <a:pt x="4893" y="17131"/>
                    <a:pt x="4925" y="17131"/>
                  </a:cubicBezTo>
                  <a:cubicBezTo>
                    <a:pt x="4925" y="17131"/>
                    <a:pt x="4925" y="17081"/>
                    <a:pt x="4957" y="17081"/>
                  </a:cubicBezTo>
                  <a:cubicBezTo>
                    <a:pt x="4957" y="17081"/>
                    <a:pt x="4990" y="17081"/>
                    <a:pt x="4990" y="17032"/>
                  </a:cubicBezTo>
                  <a:cubicBezTo>
                    <a:pt x="5022" y="16982"/>
                    <a:pt x="5054" y="16932"/>
                    <a:pt x="5086" y="16932"/>
                  </a:cubicBezTo>
                  <a:cubicBezTo>
                    <a:pt x="5118" y="16932"/>
                    <a:pt x="5151" y="16982"/>
                    <a:pt x="5183" y="17032"/>
                  </a:cubicBezTo>
                  <a:cubicBezTo>
                    <a:pt x="5183" y="17032"/>
                    <a:pt x="5183" y="17081"/>
                    <a:pt x="5215" y="17081"/>
                  </a:cubicBezTo>
                  <a:cubicBezTo>
                    <a:pt x="5215" y="17081"/>
                    <a:pt x="5215" y="17131"/>
                    <a:pt x="5215" y="17131"/>
                  </a:cubicBezTo>
                  <a:cubicBezTo>
                    <a:pt x="5215" y="17131"/>
                    <a:pt x="5215" y="17181"/>
                    <a:pt x="5215" y="17181"/>
                  </a:cubicBezTo>
                  <a:cubicBezTo>
                    <a:pt x="5215" y="17181"/>
                    <a:pt x="5215" y="17181"/>
                    <a:pt x="5215" y="17181"/>
                  </a:cubicBezTo>
                  <a:cubicBezTo>
                    <a:pt x="5247" y="17230"/>
                    <a:pt x="5247" y="17230"/>
                    <a:pt x="5247" y="17280"/>
                  </a:cubicBezTo>
                  <a:cubicBezTo>
                    <a:pt x="5247" y="17280"/>
                    <a:pt x="5247" y="17280"/>
                    <a:pt x="5247" y="17280"/>
                  </a:cubicBezTo>
                  <a:cubicBezTo>
                    <a:pt x="5247" y="17230"/>
                    <a:pt x="5279" y="17181"/>
                    <a:pt x="5279" y="17181"/>
                  </a:cubicBezTo>
                  <a:cubicBezTo>
                    <a:pt x="5279" y="17181"/>
                    <a:pt x="5279" y="17181"/>
                    <a:pt x="5279" y="17181"/>
                  </a:cubicBezTo>
                  <a:cubicBezTo>
                    <a:pt x="5311" y="17131"/>
                    <a:pt x="5311" y="17131"/>
                    <a:pt x="5344" y="17081"/>
                  </a:cubicBezTo>
                  <a:cubicBezTo>
                    <a:pt x="5344" y="17081"/>
                    <a:pt x="5344" y="17081"/>
                    <a:pt x="5344" y="17081"/>
                  </a:cubicBezTo>
                  <a:cubicBezTo>
                    <a:pt x="5344" y="17081"/>
                    <a:pt x="5376" y="17032"/>
                    <a:pt x="5376" y="17032"/>
                  </a:cubicBezTo>
                  <a:cubicBezTo>
                    <a:pt x="5376" y="17032"/>
                    <a:pt x="5376" y="17032"/>
                    <a:pt x="5376" y="17032"/>
                  </a:cubicBezTo>
                  <a:cubicBezTo>
                    <a:pt x="5408" y="17032"/>
                    <a:pt x="5408" y="17032"/>
                    <a:pt x="5440" y="17032"/>
                  </a:cubicBezTo>
                  <a:cubicBezTo>
                    <a:pt x="5440" y="16982"/>
                    <a:pt x="5472" y="16982"/>
                    <a:pt x="5472" y="16982"/>
                  </a:cubicBezTo>
                  <a:cubicBezTo>
                    <a:pt x="5569" y="16833"/>
                    <a:pt x="5666" y="16883"/>
                    <a:pt x="5859" y="17032"/>
                  </a:cubicBezTo>
                  <a:cubicBezTo>
                    <a:pt x="5891" y="17032"/>
                    <a:pt x="5923" y="17032"/>
                    <a:pt x="5955" y="17032"/>
                  </a:cubicBezTo>
                  <a:cubicBezTo>
                    <a:pt x="5987" y="17032"/>
                    <a:pt x="6020" y="17032"/>
                    <a:pt x="6020" y="17032"/>
                  </a:cubicBezTo>
                  <a:cubicBezTo>
                    <a:pt x="6052" y="17032"/>
                    <a:pt x="6084" y="17032"/>
                    <a:pt x="6084" y="17032"/>
                  </a:cubicBezTo>
                  <a:cubicBezTo>
                    <a:pt x="6084" y="17032"/>
                    <a:pt x="6116" y="17032"/>
                    <a:pt x="6116" y="17032"/>
                  </a:cubicBezTo>
                  <a:cubicBezTo>
                    <a:pt x="6116" y="17032"/>
                    <a:pt x="6148" y="17081"/>
                    <a:pt x="6148" y="17081"/>
                  </a:cubicBezTo>
                  <a:cubicBezTo>
                    <a:pt x="6148" y="17081"/>
                    <a:pt x="6181" y="17081"/>
                    <a:pt x="6181" y="17081"/>
                  </a:cubicBezTo>
                  <a:cubicBezTo>
                    <a:pt x="6181" y="17081"/>
                    <a:pt x="6213" y="17131"/>
                    <a:pt x="6213" y="17131"/>
                  </a:cubicBezTo>
                  <a:cubicBezTo>
                    <a:pt x="6213" y="17131"/>
                    <a:pt x="6213" y="17131"/>
                    <a:pt x="6245" y="17131"/>
                  </a:cubicBezTo>
                  <a:cubicBezTo>
                    <a:pt x="6245" y="17181"/>
                    <a:pt x="6245" y="17181"/>
                    <a:pt x="6245" y="17181"/>
                  </a:cubicBezTo>
                  <a:cubicBezTo>
                    <a:pt x="6277" y="17181"/>
                    <a:pt x="6277" y="17181"/>
                    <a:pt x="6277" y="17181"/>
                  </a:cubicBezTo>
                  <a:cubicBezTo>
                    <a:pt x="6309" y="17131"/>
                    <a:pt x="6309" y="17131"/>
                    <a:pt x="6309" y="17131"/>
                  </a:cubicBezTo>
                  <a:cubicBezTo>
                    <a:pt x="6309" y="17131"/>
                    <a:pt x="6309" y="17131"/>
                    <a:pt x="6309" y="17131"/>
                  </a:cubicBezTo>
                  <a:cubicBezTo>
                    <a:pt x="6342" y="17131"/>
                    <a:pt x="6374" y="17131"/>
                    <a:pt x="6374" y="17131"/>
                  </a:cubicBezTo>
                  <a:cubicBezTo>
                    <a:pt x="6374" y="17131"/>
                    <a:pt x="6406" y="17032"/>
                    <a:pt x="6438" y="17032"/>
                  </a:cubicBezTo>
                  <a:cubicBezTo>
                    <a:pt x="6438" y="16982"/>
                    <a:pt x="6470" y="16932"/>
                    <a:pt x="6503" y="16932"/>
                  </a:cubicBezTo>
                  <a:cubicBezTo>
                    <a:pt x="6503" y="16883"/>
                    <a:pt x="6535" y="16833"/>
                    <a:pt x="6535" y="16833"/>
                  </a:cubicBezTo>
                  <a:cubicBezTo>
                    <a:pt x="6567" y="16734"/>
                    <a:pt x="6599" y="16634"/>
                    <a:pt x="6696" y="16684"/>
                  </a:cubicBezTo>
                  <a:cubicBezTo>
                    <a:pt x="6696" y="16684"/>
                    <a:pt x="6696" y="16634"/>
                    <a:pt x="6696" y="16634"/>
                  </a:cubicBezTo>
                  <a:cubicBezTo>
                    <a:pt x="6728" y="16634"/>
                    <a:pt x="6760" y="16634"/>
                    <a:pt x="6760" y="16585"/>
                  </a:cubicBezTo>
                  <a:cubicBezTo>
                    <a:pt x="6792" y="16535"/>
                    <a:pt x="6857" y="16486"/>
                    <a:pt x="6921" y="16436"/>
                  </a:cubicBezTo>
                  <a:cubicBezTo>
                    <a:pt x="6921" y="16386"/>
                    <a:pt x="6953" y="16386"/>
                    <a:pt x="6953" y="16386"/>
                  </a:cubicBezTo>
                  <a:cubicBezTo>
                    <a:pt x="7082" y="16287"/>
                    <a:pt x="7211" y="16287"/>
                    <a:pt x="7307" y="16337"/>
                  </a:cubicBezTo>
                  <a:cubicBezTo>
                    <a:pt x="7339" y="16337"/>
                    <a:pt x="7372" y="16337"/>
                    <a:pt x="7404" y="16337"/>
                  </a:cubicBezTo>
                  <a:cubicBezTo>
                    <a:pt x="7468" y="16287"/>
                    <a:pt x="7533" y="16237"/>
                    <a:pt x="7565" y="16237"/>
                  </a:cubicBezTo>
                  <a:cubicBezTo>
                    <a:pt x="7629" y="16237"/>
                    <a:pt x="7694" y="16287"/>
                    <a:pt x="7694" y="16386"/>
                  </a:cubicBezTo>
                  <a:cubicBezTo>
                    <a:pt x="7694" y="16386"/>
                    <a:pt x="7726" y="16486"/>
                    <a:pt x="7726" y="16535"/>
                  </a:cubicBezTo>
                  <a:cubicBezTo>
                    <a:pt x="7758" y="16585"/>
                    <a:pt x="7790" y="16634"/>
                    <a:pt x="7822" y="16734"/>
                  </a:cubicBezTo>
                  <a:cubicBezTo>
                    <a:pt x="7822" y="16734"/>
                    <a:pt x="7822" y="16734"/>
                    <a:pt x="7822" y="16734"/>
                  </a:cubicBezTo>
                  <a:cubicBezTo>
                    <a:pt x="7855" y="16783"/>
                    <a:pt x="7855" y="16783"/>
                    <a:pt x="7855" y="16783"/>
                  </a:cubicBezTo>
                  <a:cubicBezTo>
                    <a:pt x="7855" y="16783"/>
                    <a:pt x="7855" y="16783"/>
                    <a:pt x="7887" y="16783"/>
                  </a:cubicBezTo>
                  <a:cubicBezTo>
                    <a:pt x="7887" y="16783"/>
                    <a:pt x="7887" y="16783"/>
                    <a:pt x="7887" y="16783"/>
                  </a:cubicBezTo>
                  <a:cubicBezTo>
                    <a:pt x="7887" y="16783"/>
                    <a:pt x="7919" y="16783"/>
                    <a:pt x="7919" y="16833"/>
                  </a:cubicBezTo>
                  <a:cubicBezTo>
                    <a:pt x="7919" y="16833"/>
                    <a:pt x="7919" y="16833"/>
                    <a:pt x="7951" y="16833"/>
                  </a:cubicBezTo>
                  <a:cubicBezTo>
                    <a:pt x="7951" y="16833"/>
                    <a:pt x="7951" y="16833"/>
                    <a:pt x="7951" y="16833"/>
                  </a:cubicBezTo>
                  <a:cubicBezTo>
                    <a:pt x="7951" y="16833"/>
                    <a:pt x="7951" y="16833"/>
                    <a:pt x="7951" y="16833"/>
                  </a:cubicBezTo>
                  <a:cubicBezTo>
                    <a:pt x="7983" y="16833"/>
                    <a:pt x="7983" y="16783"/>
                    <a:pt x="7983" y="16783"/>
                  </a:cubicBezTo>
                  <a:cubicBezTo>
                    <a:pt x="8015" y="16783"/>
                    <a:pt x="8080" y="16734"/>
                    <a:pt x="8112" y="16734"/>
                  </a:cubicBezTo>
                  <a:cubicBezTo>
                    <a:pt x="8209" y="16734"/>
                    <a:pt x="8337" y="16883"/>
                    <a:pt x="8337" y="17032"/>
                  </a:cubicBezTo>
                  <a:cubicBezTo>
                    <a:pt x="8337" y="17230"/>
                    <a:pt x="8337" y="17230"/>
                    <a:pt x="8370" y="17230"/>
                  </a:cubicBezTo>
                  <a:cubicBezTo>
                    <a:pt x="8466" y="17230"/>
                    <a:pt x="8563" y="17280"/>
                    <a:pt x="8563" y="17628"/>
                  </a:cubicBezTo>
                  <a:cubicBezTo>
                    <a:pt x="8563" y="17677"/>
                    <a:pt x="8563" y="17727"/>
                    <a:pt x="8563" y="17826"/>
                  </a:cubicBezTo>
                  <a:cubicBezTo>
                    <a:pt x="8563" y="18025"/>
                    <a:pt x="8595" y="18273"/>
                    <a:pt x="8466" y="18521"/>
                  </a:cubicBezTo>
                  <a:cubicBezTo>
                    <a:pt x="8305" y="18770"/>
                    <a:pt x="8176" y="19117"/>
                    <a:pt x="8176" y="19217"/>
                  </a:cubicBezTo>
                  <a:cubicBezTo>
                    <a:pt x="8176" y="19266"/>
                    <a:pt x="8176" y="19316"/>
                    <a:pt x="8176" y="19366"/>
                  </a:cubicBezTo>
                  <a:cubicBezTo>
                    <a:pt x="8209" y="19366"/>
                    <a:pt x="8273" y="19366"/>
                    <a:pt x="8305" y="19366"/>
                  </a:cubicBezTo>
                  <a:cubicBezTo>
                    <a:pt x="8370" y="19366"/>
                    <a:pt x="8531" y="19415"/>
                    <a:pt x="8563" y="19514"/>
                  </a:cubicBezTo>
                  <a:cubicBezTo>
                    <a:pt x="8563" y="19564"/>
                    <a:pt x="8563" y="19614"/>
                    <a:pt x="8563" y="19663"/>
                  </a:cubicBezTo>
                  <a:cubicBezTo>
                    <a:pt x="8563" y="19663"/>
                    <a:pt x="8563" y="19812"/>
                    <a:pt x="8595" y="19912"/>
                  </a:cubicBezTo>
                  <a:cubicBezTo>
                    <a:pt x="8595" y="19961"/>
                    <a:pt x="8627" y="19961"/>
                    <a:pt x="8627" y="19961"/>
                  </a:cubicBezTo>
                  <a:cubicBezTo>
                    <a:pt x="8692" y="19961"/>
                    <a:pt x="8756" y="20011"/>
                    <a:pt x="8788" y="20110"/>
                  </a:cubicBezTo>
                  <a:cubicBezTo>
                    <a:pt x="8820" y="20160"/>
                    <a:pt x="8852" y="20210"/>
                    <a:pt x="8820" y="20359"/>
                  </a:cubicBezTo>
                  <a:cubicBezTo>
                    <a:pt x="8820" y="20359"/>
                    <a:pt x="8820" y="20359"/>
                    <a:pt x="8820" y="20359"/>
                  </a:cubicBezTo>
                  <a:cubicBezTo>
                    <a:pt x="8788" y="20408"/>
                    <a:pt x="8788" y="20408"/>
                    <a:pt x="8788" y="20408"/>
                  </a:cubicBezTo>
                  <a:cubicBezTo>
                    <a:pt x="8788" y="20458"/>
                    <a:pt x="8756" y="20557"/>
                    <a:pt x="8756" y="20557"/>
                  </a:cubicBezTo>
                  <a:cubicBezTo>
                    <a:pt x="8852" y="20557"/>
                    <a:pt x="8949" y="20607"/>
                    <a:pt x="8981" y="20657"/>
                  </a:cubicBezTo>
                  <a:cubicBezTo>
                    <a:pt x="9013" y="20706"/>
                    <a:pt x="9013" y="20756"/>
                    <a:pt x="9013" y="20855"/>
                  </a:cubicBezTo>
                  <a:cubicBezTo>
                    <a:pt x="9013" y="20855"/>
                    <a:pt x="9013" y="20905"/>
                    <a:pt x="9013" y="20905"/>
                  </a:cubicBezTo>
                  <a:cubicBezTo>
                    <a:pt x="9046" y="20954"/>
                    <a:pt x="9078" y="20954"/>
                    <a:pt x="9078" y="20954"/>
                  </a:cubicBezTo>
                  <a:cubicBezTo>
                    <a:pt x="9110" y="20954"/>
                    <a:pt x="9142" y="20954"/>
                    <a:pt x="9142" y="20905"/>
                  </a:cubicBezTo>
                  <a:cubicBezTo>
                    <a:pt x="9174" y="20905"/>
                    <a:pt x="9207" y="20905"/>
                    <a:pt x="9207" y="20905"/>
                  </a:cubicBezTo>
                  <a:cubicBezTo>
                    <a:pt x="9239" y="20855"/>
                    <a:pt x="9271" y="20855"/>
                    <a:pt x="9303" y="20855"/>
                  </a:cubicBezTo>
                  <a:cubicBezTo>
                    <a:pt x="9335" y="20855"/>
                    <a:pt x="9335" y="20855"/>
                    <a:pt x="9335" y="20855"/>
                  </a:cubicBezTo>
                  <a:cubicBezTo>
                    <a:pt x="9335" y="20855"/>
                    <a:pt x="9335" y="20855"/>
                    <a:pt x="9368" y="20855"/>
                  </a:cubicBezTo>
                  <a:cubicBezTo>
                    <a:pt x="9368" y="20855"/>
                    <a:pt x="9368" y="20855"/>
                    <a:pt x="9368" y="20855"/>
                  </a:cubicBezTo>
                  <a:cubicBezTo>
                    <a:pt x="9368" y="20855"/>
                    <a:pt x="9368" y="20855"/>
                    <a:pt x="9368" y="20855"/>
                  </a:cubicBezTo>
                  <a:cubicBezTo>
                    <a:pt x="9432" y="20905"/>
                    <a:pt x="9432" y="20954"/>
                    <a:pt x="9464" y="21004"/>
                  </a:cubicBezTo>
                  <a:cubicBezTo>
                    <a:pt x="9496" y="21054"/>
                    <a:pt x="9496" y="21103"/>
                    <a:pt x="9528" y="21103"/>
                  </a:cubicBezTo>
                  <a:cubicBezTo>
                    <a:pt x="9528" y="21054"/>
                    <a:pt x="9496" y="20905"/>
                    <a:pt x="9496" y="20855"/>
                  </a:cubicBezTo>
                  <a:cubicBezTo>
                    <a:pt x="9432" y="20756"/>
                    <a:pt x="9464" y="20607"/>
                    <a:pt x="9496" y="20508"/>
                  </a:cubicBezTo>
                  <a:cubicBezTo>
                    <a:pt x="9496" y="20408"/>
                    <a:pt x="9561" y="20408"/>
                    <a:pt x="9593" y="20408"/>
                  </a:cubicBezTo>
                  <a:cubicBezTo>
                    <a:pt x="9593" y="20408"/>
                    <a:pt x="9625" y="20408"/>
                    <a:pt x="9625" y="20408"/>
                  </a:cubicBezTo>
                  <a:cubicBezTo>
                    <a:pt x="9657" y="20408"/>
                    <a:pt x="9689" y="20408"/>
                    <a:pt x="9689" y="20408"/>
                  </a:cubicBezTo>
                  <a:cubicBezTo>
                    <a:pt x="9689" y="20408"/>
                    <a:pt x="9689" y="20408"/>
                    <a:pt x="9722" y="20408"/>
                  </a:cubicBezTo>
                  <a:cubicBezTo>
                    <a:pt x="9722" y="20359"/>
                    <a:pt x="9722" y="20359"/>
                    <a:pt x="9754" y="20359"/>
                  </a:cubicBezTo>
                  <a:cubicBezTo>
                    <a:pt x="9754" y="20359"/>
                    <a:pt x="9754" y="20359"/>
                    <a:pt x="9754" y="20359"/>
                  </a:cubicBezTo>
                  <a:cubicBezTo>
                    <a:pt x="9754" y="20359"/>
                    <a:pt x="9786" y="20309"/>
                    <a:pt x="9786" y="20309"/>
                  </a:cubicBezTo>
                  <a:cubicBezTo>
                    <a:pt x="9786" y="20309"/>
                    <a:pt x="9786" y="20309"/>
                    <a:pt x="9786" y="20309"/>
                  </a:cubicBezTo>
                  <a:cubicBezTo>
                    <a:pt x="9786" y="20309"/>
                    <a:pt x="9786" y="20259"/>
                    <a:pt x="9818" y="20259"/>
                  </a:cubicBezTo>
                  <a:cubicBezTo>
                    <a:pt x="9818" y="20259"/>
                    <a:pt x="9818" y="20259"/>
                    <a:pt x="9850" y="20210"/>
                  </a:cubicBezTo>
                  <a:cubicBezTo>
                    <a:pt x="9850" y="20210"/>
                    <a:pt x="9883" y="20210"/>
                    <a:pt x="9883" y="20210"/>
                  </a:cubicBezTo>
                  <a:cubicBezTo>
                    <a:pt x="9915" y="20210"/>
                    <a:pt x="9979" y="20259"/>
                    <a:pt x="9979" y="20259"/>
                  </a:cubicBezTo>
                  <a:cubicBezTo>
                    <a:pt x="10011" y="20259"/>
                    <a:pt x="10044" y="20259"/>
                    <a:pt x="10044" y="20259"/>
                  </a:cubicBezTo>
                  <a:cubicBezTo>
                    <a:pt x="10076" y="20210"/>
                    <a:pt x="10108" y="20160"/>
                    <a:pt x="10172" y="20160"/>
                  </a:cubicBezTo>
                  <a:cubicBezTo>
                    <a:pt x="10204" y="20160"/>
                    <a:pt x="10237" y="20210"/>
                    <a:pt x="10269" y="20210"/>
                  </a:cubicBezTo>
                  <a:cubicBezTo>
                    <a:pt x="10301" y="20259"/>
                    <a:pt x="10365" y="20259"/>
                    <a:pt x="10398" y="20210"/>
                  </a:cubicBezTo>
                  <a:cubicBezTo>
                    <a:pt x="10462" y="20160"/>
                    <a:pt x="10559" y="20160"/>
                    <a:pt x="10591" y="20210"/>
                  </a:cubicBezTo>
                  <a:cubicBezTo>
                    <a:pt x="10591" y="20210"/>
                    <a:pt x="10591" y="20210"/>
                    <a:pt x="10623" y="20210"/>
                  </a:cubicBezTo>
                  <a:cubicBezTo>
                    <a:pt x="10623" y="20210"/>
                    <a:pt x="10623" y="20210"/>
                    <a:pt x="10623" y="20210"/>
                  </a:cubicBezTo>
                  <a:cubicBezTo>
                    <a:pt x="10655" y="20061"/>
                    <a:pt x="10848" y="19862"/>
                    <a:pt x="10945" y="19862"/>
                  </a:cubicBezTo>
                  <a:cubicBezTo>
                    <a:pt x="10977" y="19862"/>
                    <a:pt x="10977" y="19862"/>
                    <a:pt x="11009" y="19912"/>
                  </a:cubicBezTo>
                  <a:cubicBezTo>
                    <a:pt x="11009" y="19912"/>
                    <a:pt x="11009" y="19912"/>
                    <a:pt x="11041" y="19961"/>
                  </a:cubicBezTo>
                  <a:cubicBezTo>
                    <a:pt x="11074" y="20011"/>
                    <a:pt x="11106" y="20061"/>
                    <a:pt x="11267" y="20110"/>
                  </a:cubicBezTo>
                  <a:cubicBezTo>
                    <a:pt x="11331" y="20110"/>
                    <a:pt x="11396" y="20160"/>
                    <a:pt x="11428" y="20259"/>
                  </a:cubicBezTo>
                  <a:cubicBezTo>
                    <a:pt x="11460" y="20309"/>
                    <a:pt x="11460" y="20408"/>
                    <a:pt x="11428" y="20458"/>
                  </a:cubicBezTo>
                  <a:cubicBezTo>
                    <a:pt x="11428" y="20508"/>
                    <a:pt x="11428" y="20508"/>
                    <a:pt x="11428" y="20557"/>
                  </a:cubicBezTo>
                  <a:cubicBezTo>
                    <a:pt x="11428" y="20607"/>
                    <a:pt x="11653" y="20855"/>
                    <a:pt x="11717" y="20855"/>
                  </a:cubicBezTo>
                  <a:cubicBezTo>
                    <a:pt x="11750" y="20855"/>
                    <a:pt x="11750" y="20855"/>
                    <a:pt x="11750" y="20905"/>
                  </a:cubicBezTo>
                  <a:cubicBezTo>
                    <a:pt x="11750" y="20905"/>
                    <a:pt x="11750" y="20905"/>
                    <a:pt x="11782" y="20905"/>
                  </a:cubicBezTo>
                  <a:cubicBezTo>
                    <a:pt x="11782" y="20905"/>
                    <a:pt x="11782" y="20905"/>
                    <a:pt x="11814" y="20954"/>
                  </a:cubicBezTo>
                  <a:cubicBezTo>
                    <a:pt x="11814" y="20954"/>
                    <a:pt x="11814" y="20954"/>
                    <a:pt x="11814" y="20954"/>
                  </a:cubicBezTo>
                  <a:cubicBezTo>
                    <a:pt x="11814" y="20954"/>
                    <a:pt x="11846" y="20954"/>
                    <a:pt x="11878" y="20954"/>
                  </a:cubicBezTo>
                  <a:cubicBezTo>
                    <a:pt x="11911" y="20954"/>
                    <a:pt x="11911" y="20954"/>
                    <a:pt x="11911" y="20954"/>
                  </a:cubicBezTo>
                  <a:cubicBezTo>
                    <a:pt x="11943" y="20954"/>
                    <a:pt x="11943" y="20905"/>
                    <a:pt x="11943" y="20905"/>
                  </a:cubicBezTo>
                  <a:cubicBezTo>
                    <a:pt x="11975" y="20806"/>
                    <a:pt x="12039" y="20756"/>
                    <a:pt x="12104" y="20756"/>
                  </a:cubicBezTo>
                  <a:cubicBezTo>
                    <a:pt x="12168" y="20756"/>
                    <a:pt x="12232" y="20806"/>
                    <a:pt x="12265" y="20905"/>
                  </a:cubicBezTo>
                  <a:cubicBezTo>
                    <a:pt x="12265" y="20954"/>
                    <a:pt x="12297" y="20954"/>
                    <a:pt x="12297" y="20954"/>
                  </a:cubicBezTo>
                  <a:cubicBezTo>
                    <a:pt x="12297" y="20954"/>
                    <a:pt x="12329" y="20954"/>
                    <a:pt x="12361" y="20905"/>
                  </a:cubicBezTo>
                  <a:cubicBezTo>
                    <a:pt x="12393" y="20855"/>
                    <a:pt x="12426" y="20855"/>
                    <a:pt x="12458" y="20855"/>
                  </a:cubicBezTo>
                  <a:cubicBezTo>
                    <a:pt x="12522" y="20855"/>
                    <a:pt x="12587" y="20905"/>
                    <a:pt x="12587" y="21004"/>
                  </a:cubicBezTo>
                  <a:cubicBezTo>
                    <a:pt x="12619" y="21054"/>
                    <a:pt x="12619" y="21203"/>
                    <a:pt x="12554" y="21302"/>
                  </a:cubicBezTo>
                  <a:cubicBezTo>
                    <a:pt x="12554" y="21302"/>
                    <a:pt x="12554" y="21302"/>
                    <a:pt x="12554" y="21302"/>
                  </a:cubicBezTo>
                  <a:cubicBezTo>
                    <a:pt x="12554" y="21401"/>
                    <a:pt x="12587" y="21550"/>
                    <a:pt x="12619" y="21600"/>
                  </a:cubicBezTo>
                  <a:cubicBezTo>
                    <a:pt x="12651" y="21600"/>
                    <a:pt x="12651" y="21550"/>
                    <a:pt x="12619" y="21501"/>
                  </a:cubicBezTo>
                  <a:cubicBezTo>
                    <a:pt x="12587" y="21252"/>
                    <a:pt x="12812" y="21054"/>
                    <a:pt x="13166" y="20905"/>
                  </a:cubicBezTo>
                  <a:cubicBezTo>
                    <a:pt x="13488" y="20706"/>
                    <a:pt x="13810" y="20408"/>
                    <a:pt x="13842" y="20309"/>
                  </a:cubicBezTo>
                  <a:cubicBezTo>
                    <a:pt x="13842" y="20259"/>
                    <a:pt x="13874" y="20210"/>
                    <a:pt x="13939" y="20210"/>
                  </a:cubicBezTo>
                  <a:cubicBezTo>
                    <a:pt x="13939" y="20210"/>
                    <a:pt x="13971" y="20259"/>
                    <a:pt x="14035" y="20259"/>
                  </a:cubicBezTo>
                  <a:cubicBezTo>
                    <a:pt x="14100" y="20309"/>
                    <a:pt x="14196" y="20309"/>
                    <a:pt x="14228" y="20259"/>
                  </a:cubicBezTo>
                  <a:cubicBezTo>
                    <a:pt x="14325" y="20160"/>
                    <a:pt x="14615" y="20110"/>
                    <a:pt x="14840" y="20110"/>
                  </a:cubicBezTo>
                  <a:cubicBezTo>
                    <a:pt x="14872" y="20110"/>
                    <a:pt x="14872" y="20110"/>
                    <a:pt x="14872" y="20110"/>
                  </a:cubicBezTo>
                  <a:cubicBezTo>
                    <a:pt x="14904" y="20110"/>
                    <a:pt x="14937" y="20110"/>
                    <a:pt x="14969" y="20011"/>
                  </a:cubicBezTo>
                  <a:cubicBezTo>
                    <a:pt x="14969" y="19961"/>
                    <a:pt x="15001" y="19912"/>
                    <a:pt x="15065" y="19862"/>
                  </a:cubicBezTo>
                  <a:cubicBezTo>
                    <a:pt x="15097" y="19812"/>
                    <a:pt x="15130" y="19763"/>
                    <a:pt x="15130" y="19713"/>
                  </a:cubicBezTo>
                  <a:cubicBezTo>
                    <a:pt x="15194" y="19663"/>
                    <a:pt x="15194" y="19614"/>
                    <a:pt x="15291" y="19564"/>
                  </a:cubicBezTo>
                  <a:cubicBezTo>
                    <a:pt x="15419" y="19514"/>
                    <a:pt x="15452" y="19366"/>
                    <a:pt x="15452" y="19316"/>
                  </a:cubicBezTo>
                  <a:cubicBezTo>
                    <a:pt x="15452" y="19217"/>
                    <a:pt x="15548" y="19167"/>
                    <a:pt x="15613" y="19117"/>
                  </a:cubicBezTo>
                  <a:cubicBezTo>
                    <a:pt x="15645" y="19068"/>
                    <a:pt x="15709" y="19068"/>
                    <a:pt x="15709" y="19068"/>
                  </a:cubicBezTo>
                  <a:cubicBezTo>
                    <a:pt x="15709" y="18968"/>
                    <a:pt x="15773" y="18919"/>
                    <a:pt x="15838" y="18869"/>
                  </a:cubicBezTo>
                  <a:cubicBezTo>
                    <a:pt x="15838" y="18869"/>
                    <a:pt x="15902" y="18819"/>
                    <a:pt x="15902" y="18819"/>
                  </a:cubicBezTo>
                  <a:cubicBezTo>
                    <a:pt x="15902" y="18670"/>
                    <a:pt x="15967" y="18621"/>
                    <a:pt x="15999" y="18571"/>
                  </a:cubicBezTo>
                  <a:cubicBezTo>
                    <a:pt x="16031" y="18571"/>
                    <a:pt x="16063" y="18571"/>
                    <a:pt x="16063" y="18521"/>
                  </a:cubicBezTo>
                  <a:cubicBezTo>
                    <a:pt x="16063" y="18521"/>
                    <a:pt x="16063" y="18422"/>
                    <a:pt x="16063" y="18372"/>
                  </a:cubicBezTo>
                  <a:cubicBezTo>
                    <a:pt x="16063" y="18273"/>
                    <a:pt x="16031" y="18124"/>
                    <a:pt x="16128" y="18074"/>
                  </a:cubicBezTo>
                  <a:cubicBezTo>
                    <a:pt x="16095" y="18074"/>
                    <a:pt x="16095" y="18025"/>
                    <a:pt x="16095" y="18025"/>
                  </a:cubicBezTo>
                  <a:cubicBezTo>
                    <a:pt x="16063" y="17975"/>
                    <a:pt x="16063" y="17975"/>
                    <a:pt x="16063" y="17926"/>
                  </a:cubicBezTo>
                  <a:cubicBezTo>
                    <a:pt x="16031" y="17876"/>
                    <a:pt x="16063" y="17826"/>
                    <a:pt x="16063" y="17826"/>
                  </a:cubicBezTo>
                  <a:cubicBezTo>
                    <a:pt x="16095" y="17777"/>
                    <a:pt x="16128" y="17727"/>
                    <a:pt x="16192" y="17677"/>
                  </a:cubicBezTo>
                  <a:cubicBezTo>
                    <a:pt x="16256" y="17677"/>
                    <a:pt x="16289" y="17677"/>
                    <a:pt x="16321" y="17628"/>
                  </a:cubicBezTo>
                  <a:cubicBezTo>
                    <a:pt x="16417" y="17528"/>
                    <a:pt x="16449" y="17429"/>
                    <a:pt x="16482" y="17280"/>
                  </a:cubicBezTo>
                  <a:cubicBezTo>
                    <a:pt x="16482" y="17081"/>
                    <a:pt x="16675" y="16932"/>
                    <a:pt x="16739" y="16883"/>
                  </a:cubicBezTo>
                  <a:cubicBezTo>
                    <a:pt x="16771" y="16883"/>
                    <a:pt x="16804" y="16734"/>
                    <a:pt x="16771" y="16535"/>
                  </a:cubicBezTo>
                  <a:cubicBezTo>
                    <a:pt x="16771" y="16436"/>
                    <a:pt x="16804" y="16337"/>
                    <a:pt x="16836" y="16337"/>
                  </a:cubicBezTo>
                  <a:cubicBezTo>
                    <a:pt x="16804" y="16287"/>
                    <a:pt x="16804" y="16237"/>
                    <a:pt x="16804" y="16188"/>
                  </a:cubicBezTo>
                  <a:cubicBezTo>
                    <a:pt x="16836" y="16138"/>
                    <a:pt x="16836" y="16088"/>
                    <a:pt x="16900" y="16039"/>
                  </a:cubicBezTo>
                  <a:cubicBezTo>
                    <a:pt x="16836" y="16039"/>
                    <a:pt x="16804" y="15939"/>
                    <a:pt x="16771" y="15890"/>
                  </a:cubicBezTo>
                  <a:cubicBezTo>
                    <a:pt x="16739" y="15890"/>
                    <a:pt x="16739" y="15890"/>
                    <a:pt x="16739" y="15890"/>
                  </a:cubicBezTo>
                  <a:cubicBezTo>
                    <a:pt x="16707" y="15890"/>
                    <a:pt x="16675" y="15939"/>
                    <a:pt x="16643" y="15939"/>
                  </a:cubicBezTo>
                  <a:cubicBezTo>
                    <a:pt x="16578" y="15939"/>
                    <a:pt x="16482" y="15840"/>
                    <a:pt x="16482" y="15741"/>
                  </a:cubicBezTo>
                  <a:cubicBezTo>
                    <a:pt x="16449" y="15691"/>
                    <a:pt x="16482" y="15592"/>
                    <a:pt x="16546" y="15592"/>
                  </a:cubicBezTo>
                  <a:cubicBezTo>
                    <a:pt x="16610" y="15542"/>
                    <a:pt x="16707" y="15492"/>
                    <a:pt x="16771" y="15393"/>
                  </a:cubicBezTo>
                  <a:cubicBezTo>
                    <a:pt x="16836" y="15393"/>
                    <a:pt x="16868" y="15343"/>
                    <a:pt x="16900" y="15294"/>
                  </a:cubicBezTo>
                  <a:cubicBezTo>
                    <a:pt x="16868" y="15244"/>
                    <a:pt x="16771" y="15194"/>
                    <a:pt x="16739" y="15194"/>
                  </a:cubicBezTo>
                  <a:cubicBezTo>
                    <a:pt x="16739" y="15194"/>
                    <a:pt x="16739" y="15194"/>
                    <a:pt x="16739" y="15194"/>
                  </a:cubicBezTo>
                  <a:cubicBezTo>
                    <a:pt x="16643" y="15194"/>
                    <a:pt x="16578" y="15046"/>
                    <a:pt x="16514" y="14946"/>
                  </a:cubicBezTo>
                  <a:cubicBezTo>
                    <a:pt x="16482" y="14897"/>
                    <a:pt x="16449" y="14797"/>
                    <a:pt x="16417" y="14797"/>
                  </a:cubicBezTo>
                  <a:cubicBezTo>
                    <a:pt x="16321" y="14797"/>
                    <a:pt x="16321" y="14748"/>
                    <a:pt x="16321" y="14698"/>
                  </a:cubicBezTo>
                  <a:cubicBezTo>
                    <a:pt x="16321" y="14549"/>
                    <a:pt x="16449" y="14549"/>
                    <a:pt x="16482" y="14549"/>
                  </a:cubicBezTo>
                  <a:cubicBezTo>
                    <a:pt x="16546" y="14549"/>
                    <a:pt x="16610" y="14549"/>
                    <a:pt x="16643" y="14599"/>
                  </a:cubicBezTo>
                  <a:cubicBezTo>
                    <a:pt x="16739" y="14698"/>
                    <a:pt x="16804" y="14748"/>
                    <a:pt x="16868" y="14748"/>
                  </a:cubicBezTo>
                  <a:cubicBezTo>
                    <a:pt x="16836" y="14648"/>
                    <a:pt x="16739" y="14499"/>
                    <a:pt x="16578" y="14350"/>
                  </a:cubicBezTo>
                  <a:cubicBezTo>
                    <a:pt x="16514" y="14251"/>
                    <a:pt x="16514" y="14102"/>
                    <a:pt x="16514" y="14052"/>
                  </a:cubicBezTo>
                  <a:cubicBezTo>
                    <a:pt x="16514" y="14003"/>
                    <a:pt x="16514" y="14003"/>
                    <a:pt x="16514" y="14003"/>
                  </a:cubicBezTo>
                  <a:cubicBezTo>
                    <a:pt x="16449" y="13903"/>
                    <a:pt x="16321" y="13407"/>
                    <a:pt x="16289" y="13258"/>
                  </a:cubicBezTo>
                  <a:cubicBezTo>
                    <a:pt x="16256" y="13208"/>
                    <a:pt x="16192" y="13159"/>
                    <a:pt x="16128" y="13109"/>
                  </a:cubicBezTo>
                  <a:cubicBezTo>
                    <a:pt x="16063" y="13059"/>
                    <a:pt x="15999" y="13010"/>
                    <a:pt x="15967" y="12960"/>
                  </a:cubicBezTo>
                  <a:cubicBezTo>
                    <a:pt x="15934" y="12861"/>
                    <a:pt x="15934" y="12761"/>
                    <a:pt x="15934" y="12662"/>
                  </a:cubicBezTo>
                  <a:cubicBezTo>
                    <a:pt x="15967" y="12513"/>
                    <a:pt x="16063" y="12364"/>
                    <a:pt x="16160" y="12265"/>
                  </a:cubicBezTo>
                  <a:cubicBezTo>
                    <a:pt x="16224" y="12265"/>
                    <a:pt x="16224" y="12166"/>
                    <a:pt x="16256" y="12116"/>
                  </a:cubicBezTo>
                  <a:cubicBezTo>
                    <a:pt x="16256" y="12066"/>
                    <a:pt x="16289" y="11967"/>
                    <a:pt x="16353" y="11967"/>
                  </a:cubicBezTo>
                  <a:cubicBezTo>
                    <a:pt x="16353" y="11967"/>
                    <a:pt x="16353" y="11967"/>
                    <a:pt x="16353" y="11967"/>
                  </a:cubicBezTo>
                  <a:cubicBezTo>
                    <a:pt x="16385" y="11967"/>
                    <a:pt x="16385" y="11967"/>
                    <a:pt x="16385" y="11967"/>
                  </a:cubicBezTo>
                  <a:cubicBezTo>
                    <a:pt x="16417" y="11967"/>
                    <a:pt x="16449" y="11967"/>
                    <a:pt x="16482" y="11818"/>
                  </a:cubicBezTo>
                  <a:cubicBezTo>
                    <a:pt x="16546" y="11669"/>
                    <a:pt x="16643" y="11669"/>
                    <a:pt x="16675" y="11619"/>
                  </a:cubicBezTo>
                  <a:cubicBezTo>
                    <a:pt x="16707" y="11619"/>
                    <a:pt x="16707" y="11619"/>
                    <a:pt x="16739" y="11619"/>
                  </a:cubicBezTo>
                  <a:cubicBezTo>
                    <a:pt x="16771" y="11570"/>
                    <a:pt x="16868" y="11520"/>
                    <a:pt x="16965" y="11470"/>
                  </a:cubicBezTo>
                  <a:cubicBezTo>
                    <a:pt x="17029" y="11470"/>
                    <a:pt x="17125" y="11470"/>
                    <a:pt x="17158" y="11421"/>
                  </a:cubicBezTo>
                  <a:cubicBezTo>
                    <a:pt x="17158" y="11421"/>
                    <a:pt x="17158" y="11371"/>
                    <a:pt x="17125" y="11321"/>
                  </a:cubicBezTo>
                  <a:cubicBezTo>
                    <a:pt x="17093" y="11272"/>
                    <a:pt x="17029" y="11222"/>
                    <a:pt x="16997" y="11222"/>
                  </a:cubicBezTo>
                  <a:cubicBezTo>
                    <a:pt x="16965" y="11272"/>
                    <a:pt x="16932" y="11272"/>
                    <a:pt x="16900" y="11272"/>
                  </a:cubicBezTo>
                  <a:cubicBezTo>
                    <a:pt x="16771" y="11272"/>
                    <a:pt x="16643" y="11172"/>
                    <a:pt x="16578" y="10974"/>
                  </a:cubicBezTo>
                  <a:cubicBezTo>
                    <a:pt x="16546" y="10974"/>
                    <a:pt x="16449" y="11123"/>
                    <a:pt x="16417" y="11222"/>
                  </a:cubicBezTo>
                  <a:cubicBezTo>
                    <a:pt x="16321" y="11321"/>
                    <a:pt x="16256" y="11421"/>
                    <a:pt x="16160" y="11520"/>
                  </a:cubicBezTo>
                  <a:cubicBezTo>
                    <a:pt x="16063" y="11570"/>
                    <a:pt x="15967" y="11520"/>
                    <a:pt x="15902" y="11371"/>
                  </a:cubicBezTo>
                  <a:cubicBezTo>
                    <a:pt x="15838" y="11222"/>
                    <a:pt x="15806" y="11073"/>
                    <a:pt x="15870" y="10924"/>
                  </a:cubicBezTo>
                  <a:cubicBezTo>
                    <a:pt x="15870" y="10874"/>
                    <a:pt x="15870" y="10874"/>
                    <a:pt x="15870" y="10874"/>
                  </a:cubicBezTo>
                  <a:cubicBezTo>
                    <a:pt x="15870" y="10874"/>
                    <a:pt x="15838" y="10874"/>
                    <a:pt x="15709" y="10874"/>
                  </a:cubicBezTo>
                  <a:cubicBezTo>
                    <a:pt x="15645" y="10874"/>
                    <a:pt x="15613" y="10874"/>
                    <a:pt x="15548" y="10874"/>
                  </a:cubicBezTo>
                  <a:cubicBezTo>
                    <a:pt x="15548" y="10874"/>
                    <a:pt x="15548" y="10874"/>
                    <a:pt x="15548" y="10874"/>
                  </a:cubicBezTo>
                  <a:cubicBezTo>
                    <a:pt x="15419" y="10874"/>
                    <a:pt x="15323" y="10726"/>
                    <a:pt x="15323" y="10527"/>
                  </a:cubicBezTo>
                  <a:cubicBezTo>
                    <a:pt x="15323" y="10328"/>
                    <a:pt x="15387" y="9981"/>
                    <a:pt x="15516" y="9981"/>
                  </a:cubicBezTo>
                  <a:cubicBezTo>
                    <a:pt x="15580" y="9981"/>
                    <a:pt x="15645" y="9981"/>
                    <a:pt x="15677" y="9981"/>
                  </a:cubicBezTo>
                  <a:cubicBezTo>
                    <a:pt x="15709" y="9981"/>
                    <a:pt x="15773" y="10030"/>
                    <a:pt x="15806" y="10030"/>
                  </a:cubicBezTo>
                  <a:cubicBezTo>
                    <a:pt x="15838" y="10030"/>
                    <a:pt x="15902" y="9981"/>
                    <a:pt x="15934" y="9832"/>
                  </a:cubicBezTo>
                  <a:cubicBezTo>
                    <a:pt x="15967" y="9583"/>
                    <a:pt x="16063" y="9534"/>
                    <a:pt x="16160" y="9534"/>
                  </a:cubicBezTo>
                  <a:cubicBezTo>
                    <a:pt x="16224" y="9484"/>
                    <a:pt x="16289" y="9484"/>
                    <a:pt x="16353" y="9335"/>
                  </a:cubicBezTo>
                  <a:cubicBezTo>
                    <a:pt x="16482" y="9137"/>
                    <a:pt x="16675" y="8839"/>
                    <a:pt x="16868" y="8839"/>
                  </a:cubicBezTo>
                  <a:cubicBezTo>
                    <a:pt x="16932" y="8839"/>
                    <a:pt x="16997" y="8888"/>
                    <a:pt x="17061" y="8938"/>
                  </a:cubicBezTo>
                  <a:cubicBezTo>
                    <a:pt x="17125" y="9037"/>
                    <a:pt x="17125" y="9087"/>
                    <a:pt x="17125" y="9137"/>
                  </a:cubicBezTo>
                  <a:cubicBezTo>
                    <a:pt x="17158" y="9335"/>
                    <a:pt x="17061" y="9484"/>
                    <a:pt x="16965" y="9633"/>
                  </a:cubicBezTo>
                  <a:cubicBezTo>
                    <a:pt x="16900" y="9683"/>
                    <a:pt x="16868" y="9782"/>
                    <a:pt x="16836" y="9832"/>
                  </a:cubicBezTo>
                  <a:cubicBezTo>
                    <a:pt x="16836" y="9881"/>
                    <a:pt x="16836" y="9931"/>
                    <a:pt x="16836" y="9981"/>
                  </a:cubicBezTo>
                  <a:cubicBezTo>
                    <a:pt x="16836" y="10030"/>
                    <a:pt x="16836" y="10130"/>
                    <a:pt x="16804" y="10229"/>
                  </a:cubicBezTo>
                  <a:cubicBezTo>
                    <a:pt x="16836" y="10229"/>
                    <a:pt x="16900" y="10179"/>
                    <a:pt x="16932" y="10130"/>
                  </a:cubicBezTo>
                  <a:cubicBezTo>
                    <a:pt x="17190" y="9881"/>
                    <a:pt x="17415" y="9683"/>
                    <a:pt x="17641" y="9534"/>
                  </a:cubicBezTo>
                  <a:cubicBezTo>
                    <a:pt x="17673" y="9534"/>
                    <a:pt x="17737" y="9484"/>
                    <a:pt x="17769" y="9484"/>
                  </a:cubicBezTo>
                  <a:cubicBezTo>
                    <a:pt x="17769" y="9484"/>
                    <a:pt x="17769" y="9484"/>
                    <a:pt x="17801" y="9484"/>
                  </a:cubicBezTo>
                  <a:cubicBezTo>
                    <a:pt x="17801" y="9484"/>
                    <a:pt x="17801" y="9434"/>
                    <a:pt x="17801" y="9434"/>
                  </a:cubicBezTo>
                  <a:cubicBezTo>
                    <a:pt x="17801" y="9434"/>
                    <a:pt x="17801" y="9385"/>
                    <a:pt x="17834" y="9385"/>
                  </a:cubicBezTo>
                  <a:cubicBezTo>
                    <a:pt x="17834" y="9385"/>
                    <a:pt x="17834" y="9385"/>
                    <a:pt x="17834" y="9385"/>
                  </a:cubicBezTo>
                  <a:cubicBezTo>
                    <a:pt x="17834" y="9335"/>
                    <a:pt x="17834" y="9335"/>
                    <a:pt x="17866" y="9335"/>
                  </a:cubicBezTo>
                  <a:cubicBezTo>
                    <a:pt x="17866" y="9335"/>
                    <a:pt x="17866" y="9335"/>
                    <a:pt x="17866" y="9286"/>
                  </a:cubicBezTo>
                  <a:cubicBezTo>
                    <a:pt x="17866" y="9286"/>
                    <a:pt x="17898" y="9286"/>
                    <a:pt x="17898" y="9286"/>
                  </a:cubicBezTo>
                  <a:cubicBezTo>
                    <a:pt x="17930" y="9236"/>
                    <a:pt x="17962" y="9236"/>
                    <a:pt x="17995" y="9186"/>
                  </a:cubicBezTo>
                  <a:cubicBezTo>
                    <a:pt x="18156" y="9087"/>
                    <a:pt x="18510" y="8839"/>
                    <a:pt x="18542" y="8739"/>
                  </a:cubicBezTo>
                  <a:cubicBezTo>
                    <a:pt x="18574" y="8690"/>
                    <a:pt x="18574" y="8640"/>
                    <a:pt x="18606" y="8590"/>
                  </a:cubicBezTo>
                  <a:cubicBezTo>
                    <a:pt x="18671" y="8441"/>
                    <a:pt x="18735" y="8292"/>
                    <a:pt x="18832" y="8292"/>
                  </a:cubicBezTo>
                  <a:cubicBezTo>
                    <a:pt x="18896" y="8292"/>
                    <a:pt x="18928" y="8342"/>
                    <a:pt x="18960" y="8392"/>
                  </a:cubicBezTo>
                  <a:cubicBezTo>
                    <a:pt x="18993" y="8392"/>
                    <a:pt x="19025" y="8441"/>
                    <a:pt x="19057" y="8441"/>
                  </a:cubicBezTo>
                  <a:cubicBezTo>
                    <a:pt x="19121" y="8441"/>
                    <a:pt x="19154" y="8441"/>
                    <a:pt x="19186" y="8441"/>
                  </a:cubicBezTo>
                  <a:cubicBezTo>
                    <a:pt x="19186" y="8441"/>
                    <a:pt x="19218" y="8441"/>
                    <a:pt x="19250" y="8441"/>
                  </a:cubicBezTo>
                  <a:cubicBezTo>
                    <a:pt x="19218" y="8392"/>
                    <a:pt x="19186" y="8292"/>
                    <a:pt x="19218" y="8243"/>
                  </a:cubicBezTo>
                  <a:cubicBezTo>
                    <a:pt x="19250" y="8143"/>
                    <a:pt x="19314" y="8143"/>
                    <a:pt x="19411" y="8094"/>
                  </a:cubicBezTo>
                  <a:cubicBezTo>
                    <a:pt x="19443" y="8094"/>
                    <a:pt x="19443" y="8094"/>
                    <a:pt x="19443" y="8094"/>
                  </a:cubicBezTo>
                  <a:cubicBezTo>
                    <a:pt x="19508" y="8094"/>
                    <a:pt x="19508" y="8044"/>
                    <a:pt x="19540" y="7994"/>
                  </a:cubicBezTo>
                  <a:cubicBezTo>
                    <a:pt x="19572" y="7895"/>
                    <a:pt x="19604" y="7796"/>
                    <a:pt x="19701" y="7796"/>
                  </a:cubicBezTo>
                  <a:cubicBezTo>
                    <a:pt x="19701" y="7796"/>
                    <a:pt x="19733" y="7697"/>
                    <a:pt x="19733" y="7647"/>
                  </a:cubicBezTo>
                  <a:cubicBezTo>
                    <a:pt x="19765" y="7548"/>
                    <a:pt x="19797" y="7399"/>
                    <a:pt x="19926" y="7399"/>
                  </a:cubicBezTo>
                  <a:cubicBezTo>
                    <a:pt x="19990" y="7399"/>
                    <a:pt x="20023" y="7448"/>
                    <a:pt x="20087" y="7498"/>
                  </a:cubicBezTo>
                  <a:cubicBezTo>
                    <a:pt x="20119" y="7548"/>
                    <a:pt x="20151" y="7597"/>
                    <a:pt x="20184" y="7548"/>
                  </a:cubicBezTo>
                  <a:cubicBezTo>
                    <a:pt x="20216" y="7548"/>
                    <a:pt x="20248" y="7548"/>
                    <a:pt x="20248" y="7548"/>
                  </a:cubicBezTo>
                  <a:cubicBezTo>
                    <a:pt x="20248" y="7548"/>
                    <a:pt x="20280" y="7548"/>
                    <a:pt x="20280" y="7548"/>
                  </a:cubicBezTo>
                  <a:cubicBezTo>
                    <a:pt x="20280" y="7548"/>
                    <a:pt x="20280" y="7548"/>
                    <a:pt x="20312" y="7597"/>
                  </a:cubicBezTo>
                  <a:cubicBezTo>
                    <a:pt x="20312" y="7548"/>
                    <a:pt x="20312" y="7548"/>
                    <a:pt x="20345" y="7548"/>
                  </a:cubicBezTo>
                  <a:cubicBezTo>
                    <a:pt x="20345" y="7548"/>
                    <a:pt x="20345" y="7548"/>
                    <a:pt x="20345" y="7498"/>
                  </a:cubicBezTo>
                  <a:cubicBezTo>
                    <a:pt x="20345" y="7448"/>
                    <a:pt x="20345" y="7399"/>
                    <a:pt x="20345" y="7349"/>
                  </a:cubicBezTo>
                  <a:cubicBezTo>
                    <a:pt x="20345" y="7250"/>
                    <a:pt x="20345" y="7150"/>
                    <a:pt x="20312" y="7101"/>
                  </a:cubicBezTo>
                  <a:cubicBezTo>
                    <a:pt x="20280" y="6952"/>
                    <a:pt x="20280" y="6803"/>
                    <a:pt x="20280" y="6753"/>
                  </a:cubicBezTo>
                  <a:cubicBezTo>
                    <a:pt x="20312" y="6703"/>
                    <a:pt x="20312" y="6654"/>
                    <a:pt x="20280" y="6604"/>
                  </a:cubicBezTo>
                  <a:cubicBezTo>
                    <a:pt x="20280" y="6554"/>
                    <a:pt x="20248" y="6306"/>
                    <a:pt x="20312" y="6157"/>
                  </a:cubicBezTo>
                  <a:cubicBezTo>
                    <a:pt x="20345" y="6108"/>
                    <a:pt x="20377" y="6108"/>
                    <a:pt x="20409" y="6108"/>
                  </a:cubicBezTo>
                  <a:cubicBezTo>
                    <a:pt x="20409" y="6108"/>
                    <a:pt x="20473" y="6008"/>
                    <a:pt x="20473" y="6008"/>
                  </a:cubicBezTo>
                  <a:cubicBezTo>
                    <a:pt x="20538" y="5909"/>
                    <a:pt x="20602" y="5859"/>
                    <a:pt x="20666" y="5859"/>
                  </a:cubicBezTo>
                  <a:cubicBezTo>
                    <a:pt x="20699" y="5859"/>
                    <a:pt x="20731" y="5859"/>
                    <a:pt x="20763" y="5909"/>
                  </a:cubicBezTo>
                  <a:cubicBezTo>
                    <a:pt x="20795" y="5959"/>
                    <a:pt x="20860" y="5959"/>
                    <a:pt x="20924" y="5959"/>
                  </a:cubicBezTo>
                  <a:cubicBezTo>
                    <a:pt x="20924" y="5959"/>
                    <a:pt x="20924" y="5959"/>
                    <a:pt x="20924" y="5959"/>
                  </a:cubicBezTo>
                  <a:cubicBezTo>
                    <a:pt x="20956" y="5959"/>
                    <a:pt x="20956" y="5959"/>
                    <a:pt x="20988" y="5959"/>
                  </a:cubicBezTo>
                  <a:cubicBezTo>
                    <a:pt x="20956" y="5859"/>
                    <a:pt x="21021" y="5810"/>
                    <a:pt x="21053" y="5710"/>
                  </a:cubicBezTo>
                  <a:cubicBezTo>
                    <a:pt x="21117" y="5661"/>
                    <a:pt x="21149" y="5661"/>
                    <a:pt x="21149" y="5611"/>
                  </a:cubicBezTo>
                  <a:cubicBezTo>
                    <a:pt x="21149" y="5462"/>
                    <a:pt x="21214" y="5363"/>
                    <a:pt x="21278" y="5313"/>
                  </a:cubicBezTo>
                  <a:cubicBezTo>
                    <a:pt x="21310" y="5263"/>
                    <a:pt x="21342" y="5214"/>
                    <a:pt x="21342" y="5164"/>
                  </a:cubicBezTo>
                  <a:cubicBezTo>
                    <a:pt x="21375" y="5114"/>
                    <a:pt x="21375" y="5114"/>
                    <a:pt x="21375" y="5065"/>
                  </a:cubicBezTo>
                  <a:cubicBezTo>
                    <a:pt x="21407" y="4817"/>
                    <a:pt x="21439" y="4618"/>
                    <a:pt x="21503" y="4469"/>
                  </a:cubicBezTo>
                  <a:cubicBezTo>
                    <a:pt x="21536" y="4419"/>
                    <a:pt x="21568" y="4419"/>
                    <a:pt x="21568" y="4370"/>
                  </a:cubicBezTo>
                  <a:cubicBezTo>
                    <a:pt x="21600" y="4370"/>
                    <a:pt x="21600" y="4370"/>
                    <a:pt x="21600" y="4370"/>
                  </a:cubicBezTo>
                  <a:cubicBezTo>
                    <a:pt x="21600" y="4370"/>
                    <a:pt x="21600" y="4370"/>
                    <a:pt x="21600" y="4370"/>
                  </a:cubicBezTo>
                  <a:cubicBezTo>
                    <a:pt x="21600" y="4370"/>
                    <a:pt x="21568" y="4320"/>
                    <a:pt x="21568" y="4320"/>
                  </a:cubicBezTo>
                  <a:cubicBezTo>
                    <a:pt x="21568" y="4270"/>
                    <a:pt x="21536" y="4171"/>
                    <a:pt x="21536" y="3972"/>
                  </a:cubicBezTo>
                  <a:cubicBezTo>
                    <a:pt x="21536" y="3972"/>
                    <a:pt x="21536" y="3923"/>
                    <a:pt x="21536" y="3923"/>
                  </a:cubicBezTo>
                  <a:cubicBezTo>
                    <a:pt x="21503" y="3923"/>
                    <a:pt x="21503" y="3923"/>
                    <a:pt x="21471" y="3923"/>
                  </a:cubicBezTo>
                  <a:cubicBezTo>
                    <a:pt x="21439" y="3923"/>
                    <a:pt x="21375" y="3923"/>
                    <a:pt x="21342" y="3972"/>
                  </a:cubicBezTo>
                  <a:cubicBezTo>
                    <a:pt x="21310" y="4022"/>
                    <a:pt x="21246" y="4022"/>
                    <a:pt x="21182" y="4022"/>
                  </a:cubicBezTo>
                  <a:cubicBezTo>
                    <a:pt x="21117" y="4022"/>
                    <a:pt x="21053" y="4072"/>
                    <a:pt x="21021" y="4121"/>
                  </a:cubicBezTo>
                  <a:cubicBezTo>
                    <a:pt x="20956" y="4270"/>
                    <a:pt x="20892" y="4320"/>
                    <a:pt x="20827" y="4320"/>
                  </a:cubicBezTo>
                  <a:cubicBezTo>
                    <a:pt x="20795" y="4320"/>
                    <a:pt x="20795" y="4320"/>
                    <a:pt x="20763" y="4320"/>
                  </a:cubicBezTo>
                  <a:cubicBezTo>
                    <a:pt x="20731" y="4270"/>
                    <a:pt x="20699" y="4270"/>
                    <a:pt x="20634" y="4320"/>
                  </a:cubicBezTo>
                  <a:cubicBezTo>
                    <a:pt x="20634" y="4320"/>
                    <a:pt x="20602" y="4320"/>
                    <a:pt x="20570" y="4320"/>
                  </a:cubicBezTo>
                  <a:cubicBezTo>
                    <a:pt x="20473" y="4320"/>
                    <a:pt x="20312" y="4270"/>
                    <a:pt x="20248" y="4121"/>
                  </a:cubicBezTo>
                  <a:cubicBezTo>
                    <a:pt x="20216" y="4072"/>
                    <a:pt x="20216" y="4022"/>
                    <a:pt x="20216" y="3972"/>
                  </a:cubicBezTo>
                  <a:cubicBezTo>
                    <a:pt x="20216" y="3923"/>
                    <a:pt x="20216" y="3873"/>
                    <a:pt x="20184" y="3823"/>
                  </a:cubicBezTo>
                  <a:cubicBezTo>
                    <a:pt x="20184" y="3774"/>
                    <a:pt x="20184" y="3774"/>
                    <a:pt x="20184" y="3724"/>
                  </a:cubicBezTo>
                  <a:cubicBezTo>
                    <a:pt x="20151" y="3674"/>
                    <a:pt x="20151" y="3575"/>
                    <a:pt x="20151" y="3476"/>
                  </a:cubicBezTo>
                  <a:cubicBezTo>
                    <a:pt x="20151" y="3476"/>
                    <a:pt x="20119" y="3476"/>
                    <a:pt x="20087" y="3476"/>
                  </a:cubicBezTo>
                  <a:cubicBezTo>
                    <a:pt x="20023" y="3426"/>
                    <a:pt x="19958" y="3426"/>
                    <a:pt x="19894" y="3327"/>
                  </a:cubicBezTo>
                  <a:cubicBezTo>
                    <a:pt x="19894" y="3277"/>
                    <a:pt x="19862" y="3228"/>
                    <a:pt x="19830" y="3228"/>
                  </a:cubicBezTo>
                  <a:cubicBezTo>
                    <a:pt x="19733" y="3128"/>
                    <a:pt x="19636" y="3079"/>
                    <a:pt x="19604" y="3079"/>
                  </a:cubicBezTo>
                  <a:cubicBezTo>
                    <a:pt x="19604" y="3079"/>
                    <a:pt x="19604" y="3079"/>
                    <a:pt x="19604" y="3079"/>
                  </a:cubicBezTo>
                  <a:cubicBezTo>
                    <a:pt x="19572" y="3079"/>
                    <a:pt x="19572" y="3079"/>
                    <a:pt x="19572" y="3079"/>
                  </a:cubicBezTo>
                  <a:cubicBezTo>
                    <a:pt x="19540" y="3079"/>
                    <a:pt x="19508" y="3079"/>
                    <a:pt x="19443" y="3029"/>
                  </a:cubicBezTo>
                  <a:cubicBezTo>
                    <a:pt x="19411" y="2979"/>
                    <a:pt x="19314" y="2880"/>
                    <a:pt x="19218" y="2880"/>
                  </a:cubicBezTo>
                  <a:cubicBezTo>
                    <a:pt x="19154" y="2880"/>
                    <a:pt x="19089" y="2830"/>
                    <a:pt x="19057" y="2781"/>
                  </a:cubicBezTo>
                  <a:cubicBezTo>
                    <a:pt x="18993" y="2681"/>
                    <a:pt x="19025" y="2532"/>
                    <a:pt x="19025" y="2433"/>
                  </a:cubicBezTo>
                  <a:cubicBezTo>
                    <a:pt x="19025" y="2433"/>
                    <a:pt x="18993" y="2234"/>
                    <a:pt x="18960" y="2185"/>
                  </a:cubicBezTo>
                  <a:cubicBezTo>
                    <a:pt x="18896" y="2036"/>
                    <a:pt x="18864" y="1937"/>
                    <a:pt x="18832" y="1837"/>
                  </a:cubicBezTo>
                  <a:cubicBezTo>
                    <a:pt x="18832" y="1788"/>
                    <a:pt x="18832" y="1738"/>
                    <a:pt x="18799" y="1688"/>
                  </a:cubicBezTo>
                  <a:cubicBezTo>
                    <a:pt x="18735" y="1589"/>
                    <a:pt x="18671" y="1440"/>
                    <a:pt x="18638" y="1142"/>
                  </a:cubicBezTo>
                  <a:cubicBezTo>
                    <a:pt x="18606" y="943"/>
                    <a:pt x="18574" y="894"/>
                    <a:pt x="18510" y="844"/>
                  </a:cubicBezTo>
                  <a:cubicBezTo>
                    <a:pt x="18477" y="794"/>
                    <a:pt x="18445" y="745"/>
                    <a:pt x="18445" y="596"/>
                  </a:cubicBezTo>
                  <a:cubicBezTo>
                    <a:pt x="18477" y="546"/>
                    <a:pt x="18413" y="497"/>
                    <a:pt x="18349" y="397"/>
                  </a:cubicBezTo>
                  <a:cubicBezTo>
                    <a:pt x="18317" y="348"/>
                    <a:pt x="18252" y="348"/>
                    <a:pt x="18220" y="248"/>
                  </a:cubicBezTo>
                  <a:cubicBezTo>
                    <a:pt x="18220" y="248"/>
                    <a:pt x="18156" y="248"/>
                    <a:pt x="18091" y="199"/>
                  </a:cubicBezTo>
                  <a:cubicBezTo>
                    <a:pt x="17995" y="199"/>
                    <a:pt x="17898" y="149"/>
                    <a:pt x="17801" y="99"/>
                  </a:cubicBezTo>
                  <a:cubicBezTo>
                    <a:pt x="17737" y="50"/>
                    <a:pt x="17705" y="50"/>
                    <a:pt x="17641" y="50"/>
                  </a:cubicBezTo>
                  <a:cubicBezTo>
                    <a:pt x="17576" y="50"/>
                    <a:pt x="17576" y="50"/>
                    <a:pt x="17576" y="50"/>
                  </a:cubicBezTo>
                  <a:cubicBezTo>
                    <a:pt x="17544" y="50"/>
                    <a:pt x="17480" y="50"/>
                    <a:pt x="17415" y="0"/>
                  </a:cubicBezTo>
                  <a:cubicBezTo>
                    <a:pt x="17351" y="0"/>
                    <a:pt x="17190" y="0"/>
                    <a:pt x="17061" y="50"/>
                  </a:cubicBezTo>
                  <a:cubicBezTo>
                    <a:pt x="17029" y="50"/>
                    <a:pt x="17029" y="50"/>
                    <a:pt x="16997" y="50"/>
                  </a:cubicBezTo>
                  <a:cubicBezTo>
                    <a:pt x="16965" y="50"/>
                    <a:pt x="16900" y="99"/>
                    <a:pt x="16900" y="99"/>
                  </a:cubicBezTo>
                  <a:cubicBezTo>
                    <a:pt x="16900" y="99"/>
                    <a:pt x="16900" y="99"/>
                    <a:pt x="16868" y="99"/>
                  </a:cubicBezTo>
                  <a:cubicBezTo>
                    <a:pt x="16868" y="50"/>
                    <a:pt x="16836" y="50"/>
                    <a:pt x="16804" y="50"/>
                  </a:cubicBezTo>
                  <a:cubicBezTo>
                    <a:pt x="16643" y="50"/>
                    <a:pt x="16546" y="149"/>
                    <a:pt x="16482" y="248"/>
                  </a:cubicBezTo>
                  <a:cubicBezTo>
                    <a:pt x="16449" y="348"/>
                    <a:pt x="16449" y="397"/>
                    <a:pt x="16449" y="397"/>
                  </a:cubicBezTo>
                  <a:cubicBezTo>
                    <a:pt x="16449" y="397"/>
                    <a:pt x="16449" y="397"/>
                    <a:pt x="16449" y="397"/>
                  </a:cubicBezTo>
                  <a:cubicBezTo>
                    <a:pt x="16482" y="397"/>
                    <a:pt x="16482" y="397"/>
                    <a:pt x="16482" y="397"/>
                  </a:cubicBezTo>
                  <a:cubicBezTo>
                    <a:pt x="16482" y="397"/>
                    <a:pt x="16514" y="397"/>
                    <a:pt x="16514" y="397"/>
                  </a:cubicBezTo>
                  <a:cubicBezTo>
                    <a:pt x="16578" y="447"/>
                    <a:pt x="16610" y="695"/>
                    <a:pt x="16643" y="894"/>
                  </a:cubicBezTo>
                  <a:cubicBezTo>
                    <a:pt x="16675" y="1043"/>
                    <a:pt x="16514" y="1241"/>
                    <a:pt x="16449" y="1291"/>
                  </a:cubicBezTo>
                  <a:cubicBezTo>
                    <a:pt x="16417" y="1291"/>
                    <a:pt x="16289" y="1639"/>
                    <a:pt x="16256" y="1738"/>
                  </a:cubicBezTo>
                  <a:cubicBezTo>
                    <a:pt x="16256" y="1788"/>
                    <a:pt x="16224" y="1887"/>
                    <a:pt x="16160" y="1986"/>
                  </a:cubicBezTo>
                  <a:cubicBezTo>
                    <a:pt x="16128" y="2086"/>
                    <a:pt x="16095" y="2234"/>
                    <a:pt x="16095" y="2284"/>
                  </a:cubicBezTo>
                  <a:cubicBezTo>
                    <a:pt x="16095" y="2334"/>
                    <a:pt x="16095" y="2383"/>
                    <a:pt x="16063" y="2483"/>
                  </a:cubicBezTo>
                  <a:cubicBezTo>
                    <a:pt x="16031" y="2582"/>
                    <a:pt x="15934" y="2632"/>
                    <a:pt x="15870" y="2632"/>
                  </a:cubicBezTo>
                  <a:cubicBezTo>
                    <a:pt x="15838" y="2632"/>
                    <a:pt x="15741" y="2731"/>
                    <a:pt x="15677" y="2781"/>
                  </a:cubicBezTo>
                  <a:cubicBezTo>
                    <a:pt x="15677" y="2830"/>
                    <a:pt x="15677" y="2830"/>
                    <a:pt x="15645" y="2830"/>
                  </a:cubicBezTo>
                  <a:cubicBezTo>
                    <a:pt x="15613" y="2880"/>
                    <a:pt x="15580" y="2930"/>
                    <a:pt x="15548" y="2930"/>
                  </a:cubicBezTo>
                  <a:cubicBezTo>
                    <a:pt x="15516" y="2930"/>
                    <a:pt x="15484" y="2930"/>
                    <a:pt x="15484" y="2930"/>
                  </a:cubicBezTo>
                  <a:cubicBezTo>
                    <a:pt x="15452" y="2930"/>
                    <a:pt x="15452" y="2930"/>
                    <a:pt x="15452" y="2930"/>
                  </a:cubicBezTo>
                  <a:cubicBezTo>
                    <a:pt x="15419" y="2930"/>
                    <a:pt x="15419" y="2930"/>
                    <a:pt x="15419" y="2930"/>
                  </a:cubicBezTo>
                  <a:cubicBezTo>
                    <a:pt x="15419" y="2930"/>
                    <a:pt x="15419" y="2930"/>
                    <a:pt x="15387" y="2930"/>
                  </a:cubicBezTo>
                  <a:cubicBezTo>
                    <a:pt x="15387" y="2930"/>
                    <a:pt x="15387" y="2930"/>
                    <a:pt x="15387" y="2930"/>
                  </a:cubicBezTo>
                  <a:cubicBezTo>
                    <a:pt x="15355" y="2930"/>
                    <a:pt x="15355" y="2930"/>
                    <a:pt x="15355" y="2930"/>
                  </a:cubicBezTo>
                  <a:cubicBezTo>
                    <a:pt x="15323" y="2930"/>
                    <a:pt x="15323" y="2930"/>
                    <a:pt x="15323" y="2930"/>
                  </a:cubicBezTo>
                  <a:cubicBezTo>
                    <a:pt x="15323" y="2880"/>
                    <a:pt x="15291" y="2880"/>
                    <a:pt x="15291" y="2880"/>
                  </a:cubicBezTo>
                  <a:cubicBezTo>
                    <a:pt x="15291" y="2880"/>
                    <a:pt x="15258" y="2880"/>
                    <a:pt x="15258" y="2880"/>
                  </a:cubicBezTo>
                  <a:cubicBezTo>
                    <a:pt x="15258" y="2880"/>
                    <a:pt x="15226" y="2880"/>
                    <a:pt x="15226" y="2880"/>
                  </a:cubicBezTo>
                  <a:cubicBezTo>
                    <a:pt x="15226" y="2880"/>
                    <a:pt x="15226" y="2830"/>
                    <a:pt x="15194" y="2830"/>
                  </a:cubicBezTo>
                  <a:cubicBezTo>
                    <a:pt x="15194" y="2830"/>
                    <a:pt x="15194" y="2830"/>
                    <a:pt x="15194" y="2830"/>
                  </a:cubicBezTo>
                  <a:cubicBezTo>
                    <a:pt x="15162" y="2830"/>
                    <a:pt x="15162" y="2830"/>
                    <a:pt x="15162" y="2830"/>
                  </a:cubicBezTo>
                  <a:cubicBezTo>
                    <a:pt x="15162" y="2781"/>
                    <a:pt x="15130" y="2781"/>
                    <a:pt x="15130" y="2781"/>
                  </a:cubicBezTo>
                  <a:cubicBezTo>
                    <a:pt x="15130" y="2781"/>
                    <a:pt x="15130" y="2781"/>
                    <a:pt x="15130" y="2731"/>
                  </a:cubicBezTo>
                  <a:cubicBezTo>
                    <a:pt x="15130" y="2731"/>
                    <a:pt x="15097" y="2731"/>
                    <a:pt x="15097" y="2731"/>
                  </a:cubicBezTo>
                  <a:lnTo>
                    <a:pt x="14840" y="352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19" name="Shape 9119"/>
            <p:cNvSpPr/>
            <p:nvPr/>
          </p:nvSpPr>
          <p:spPr>
            <a:xfrm>
              <a:off x="1284066" y="1415410"/>
              <a:ext cx="31932" cy="23739"/>
            </a:xfrm>
            <a:custGeom>
              <a:avLst/>
              <a:gdLst/>
              <a:ahLst/>
              <a:cxnLst>
                <a:cxn ang="0">
                  <a:pos x="wd2" y="hd2"/>
                </a:cxn>
                <a:cxn ang="5400000">
                  <a:pos x="wd2" y="hd2"/>
                </a:cxn>
                <a:cxn ang="10800000">
                  <a:pos x="wd2" y="hd2"/>
                </a:cxn>
                <a:cxn ang="16200000">
                  <a:pos x="wd2" y="hd2"/>
                </a:cxn>
              </a:cxnLst>
              <a:rect l="0" t="0" r="r" b="b"/>
              <a:pathLst>
                <a:path w="21130" h="21600" fill="norm" stroke="1" extrusionOk="0">
                  <a:moveTo>
                    <a:pt x="1408" y="7624"/>
                  </a:moveTo>
                  <a:cubicBezTo>
                    <a:pt x="-470" y="10165"/>
                    <a:pt x="-470" y="13976"/>
                    <a:pt x="1408" y="16518"/>
                  </a:cubicBezTo>
                  <a:cubicBezTo>
                    <a:pt x="2347" y="19059"/>
                    <a:pt x="4226" y="21600"/>
                    <a:pt x="7043" y="21600"/>
                  </a:cubicBezTo>
                  <a:cubicBezTo>
                    <a:pt x="10800" y="21600"/>
                    <a:pt x="15495" y="17788"/>
                    <a:pt x="15495" y="16518"/>
                  </a:cubicBezTo>
                  <a:cubicBezTo>
                    <a:pt x="15495" y="12706"/>
                    <a:pt x="17373" y="10165"/>
                    <a:pt x="18313" y="6353"/>
                  </a:cubicBezTo>
                  <a:cubicBezTo>
                    <a:pt x="19252" y="5082"/>
                    <a:pt x="21130" y="2541"/>
                    <a:pt x="21130" y="0"/>
                  </a:cubicBezTo>
                  <a:cubicBezTo>
                    <a:pt x="20191" y="0"/>
                    <a:pt x="20191" y="0"/>
                    <a:pt x="18313" y="0"/>
                  </a:cubicBezTo>
                  <a:cubicBezTo>
                    <a:pt x="16434" y="0"/>
                    <a:pt x="14556" y="0"/>
                    <a:pt x="13617" y="0"/>
                  </a:cubicBezTo>
                  <a:cubicBezTo>
                    <a:pt x="11739" y="0"/>
                    <a:pt x="10800" y="1271"/>
                    <a:pt x="9860" y="1271"/>
                  </a:cubicBezTo>
                  <a:cubicBezTo>
                    <a:pt x="7982" y="1271"/>
                    <a:pt x="3287" y="3812"/>
                    <a:pt x="1408" y="76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0" name="Shape 9120"/>
            <p:cNvSpPr/>
            <p:nvPr/>
          </p:nvSpPr>
          <p:spPr>
            <a:xfrm>
              <a:off x="1470044" y="1327874"/>
              <a:ext cx="24474" cy="44511"/>
            </a:xfrm>
            <a:custGeom>
              <a:avLst/>
              <a:gdLst/>
              <a:ahLst/>
              <a:cxnLst>
                <a:cxn ang="0">
                  <a:pos x="wd2" y="hd2"/>
                </a:cxn>
                <a:cxn ang="5400000">
                  <a:pos x="wd2" y="hd2"/>
                </a:cxn>
                <a:cxn ang="10800000">
                  <a:pos x="wd2" y="hd2"/>
                </a:cxn>
                <a:cxn ang="16200000">
                  <a:pos x="wd2" y="hd2"/>
                </a:cxn>
              </a:cxnLst>
              <a:rect l="0" t="0" r="r" b="b"/>
              <a:pathLst>
                <a:path w="17814" h="21600" fill="norm" stroke="1" extrusionOk="0">
                  <a:moveTo>
                    <a:pt x="4195" y="21600"/>
                  </a:moveTo>
                  <a:cubicBezTo>
                    <a:pt x="8310" y="18900"/>
                    <a:pt x="19624" y="2700"/>
                    <a:pt x="17567" y="675"/>
                  </a:cubicBezTo>
                  <a:cubicBezTo>
                    <a:pt x="17567" y="0"/>
                    <a:pt x="16538" y="0"/>
                    <a:pt x="16538" y="0"/>
                  </a:cubicBezTo>
                  <a:cubicBezTo>
                    <a:pt x="12424" y="0"/>
                    <a:pt x="3167" y="4050"/>
                    <a:pt x="1110" y="10800"/>
                  </a:cubicBezTo>
                  <a:cubicBezTo>
                    <a:pt x="-1976" y="17550"/>
                    <a:pt x="2138" y="20925"/>
                    <a:pt x="4195"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1" name="Shape 9121"/>
            <p:cNvSpPr/>
            <p:nvPr/>
          </p:nvSpPr>
          <p:spPr>
            <a:xfrm>
              <a:off x="1497002" y="1584547"/>
              <a:ext cx="69619" cy="65282"/>
            </a:xfrm>
            <a:custGeom>
              <a:avLst/>
              <a:gdLst/>
              <a:ahLst/>
              <a:cxnLst>
                <a:cxn ang="0">
                  <a:pos x="wd2" y="hd2"/>
                </a:cxn>
                <a:cxn ang="5400000">
                  <a:pos x="wd2" y="hd2"/>
                </a:cxn>
                <a:cxn ang="10800000">
                  <a:pos x="wd2" y="hd2"/>
                </a:cxn>
                <a:cxn ang="16200000">
                  <a:pos x="wd2" y="hd2"/>
                </a:cxn>
              </a:cxnLst>
              <a:rect l="0" t="0" r="r" b="b"/>
              <a:pathLst>
                <a:path w="21115" h="21600" fill="norm" stroke="1" extrusionOk="0">
                  <a:moveTo>
                    <a:pt x="18212" y="0"/>
                  </a:moveTo>
                  <a:cubicBezTo>
                    <a:pt x="17788" y="0"/>
                    <a:pt x="17365" y="470"/>
                    <a:pt x="17365" y="470"/>
                  </a:cubicBezTo>
                  <a:cubicBezTo>
                    <a:pt x="17365" y="470"/>
                    <a:pt x="17365" y="939"/>
                    <a:pt x="17365" y="939"/>
                  </a:cubicBezTo>
                  <a:cubicBezTo>
                    <a:pt x="17788" y="1409"/>
                    <a:pt x="18212" y="1878"/>
                    <a:pt x="17788" y="2817"/>
                  </a:cubicBezTo>
                  <a:cubicBezTo>
                    <a:pt x="17365" y="3287"/>
                    <a:pt x="16941" y="3757"/>
                    <a:pt x="16094" y="3757"/>
                  </a:cubicBezTo>
                  <a:cubicBezTo>
                    <a:pt x="15247" y="3757"/>
                    <a:pt x="14824" y="3757"/>
                    <a:pt x="14824" y="4226"/>
                  </a:cubicBezTo>
                  <a:cubicBezTo>
                    <a:pt x="14824" y="6104"/>
                    <a:pt x="13129" y="6574"/>
                    <a:pt x="12706" y="6574"/>
                  </a:cubicBezTo>
                  <a:cubicBezTo>
                    <a:pt x="12282" y="6574"/>
                    <a:pt x="12282" y="6574"/>
                    <a:pt x="12282" y="6574"/>
                  </a:cubicBezTo>
                  <a:cubicBezTo>
                    <a:pt x="12282" y="7043"/>
                    <a:pt x="11859" y="7513"/>
                    <a:pt x="11859" y="7983"/>
                  </a:cubicBezTo>
                  <a:cubicBezTo>
                    <a:pt x="11435" y="7983"/>
                    <a:pt x="11435" y="8452"/>
                    <a:pt x="10588" y="8452"/>
                  </a:cubicBezTo>
                  <a:cubicBezTo>
                    <a:pt x="9318" y="8452"/>
                    <a:pt x="7200" y="6574"/>
                    <a:pt x="6776" y="6104"/>
                  </a:cubicBezTo>
                  <a:cubicBezTo>
                    <a:pt x="6353" y="6104"/>
                    <a:pt x="5506" y="7043"/>
                    <a:pt x="4659" y="7513"/>
                  </a:cubicBezTo>
                  <a:cubicBezTo>
                    <a:pt x="3812" y="8452"/>
                    <a:pt x="2965" y="9391"/>
                    <a:pt x="1694" y="9861"/>
                  </a:cubicBezTo>
                  <a:cubicBezTo>
                    <a:pt x="1271" y="9861"/>
                    <a:pt x="847" y="10800"/>
                    <a:pt x="424" y="11739"/>
                  </a:cubicBezTo>
                  <a:cubicBezTo>
                    <a:pt x="0" y="12209"/>
                    <a:pt x="0" y="13148"/>
                    <a:pt x="0" y="13617"/>
                  </a:cubicBezTo>
                  <a:cubicBezTo>
                    <a:pt x="424" y="13148"/>
                    <a:pt x="847" y="13148"/>
                    <a:pt x="1271" y="12678"/>
                  </a:cubicBezTo>
                  <a:cubicBezTo>
                    <a:pt x="2118" y="11739"/>
                    <a:pt x="2541" y="11270"/>
                    <a:pt x="3812" y="11270"/>
                  </a:cubicBezTo>
                  <a:cubicBezTo>
                    <a:pt x="4235" y="11270"/>
                    <a:pt x="4235" y="11270"/>
                    <a:pt x="4235" y="11270"/>
                  </a:cubicBezTo>
                  <a:cubicBezTo>
                    <a:pt x="4235" y="11270"/>
                    <a:pt x="4659" y="10800"/>
                    <a:pt x="4659" y="10800"/>
                  </a:cubicBezTo>
                  <a:cubicBezTo>
                    <a:pt x="5082" y="10330"/>
                    <a:pt x="5506" y="9391"/>
                    <a:pt x="6776" y="9391"/>
                  </a:cubicBezTo>
                  <a:cubicBezTo>
                    <a:pt x="7200" y="9391"/>
                    <a:pt x="7200" y="9391"/>
                    <a:pt x="7624" y="9861"/>
                  </a:cubicBezTo>
                  <a:cubicBezTo>
                    <a:pt x="9318" y="9861"/>
                    <a:pt x="9741" y="12209"/>
                    <a:pt x="9741" y="14557"/>
                  </a:cubicBezTo>
                  <a:cubicBezTo>
                    <a:pt x="10165" y="16904"/>
                    <a:pt x="10588" y="18783"/>
                    <a:pt x="11435" y="18783"/>
                  </a:cubicBezTo>
                  <a:cubicBezTo>
                    <a:pt x="13553" y="19252"/>
                    <a:pt x="14824" y="20191"/>
                    <a:pt x="15247" y="20661"/>
                  </a:cubicBezTo>
                  <a:cubicBezTo>
                    <a:pt x="15671" y="21130"/>
                    <a:pt x="16094" y="21600"/>
                    <a:pt x="16094" y="21600"/>
                  </a:cubicBezTo>
                  <a:cubicBezTo>
                    <a:pt x="16094" y="21130"/>
                    <a:pt x="16094" y="19722"/>
                    <a:pt x="15671" y="18783"/>
                  </a:cubicBezTo>
                  <a:cubicBezTo>
                    <a:pt x="15671" y="17374"/>
                    <a:pt x="15247" y="16435"/>
                    <a:pt x="15247" y="15496"/>
                  </a:cubicBezTo>
                  <a:cubicBezTo>
                    <a:pt x="15671" y="14087"/>
                    <a:pt x="16941" y="14087"/>
                    <a:pt x="18212" y="13617"/>
                  </a:cubicBezTo>
                  <a:cubicBezTo>
                    <a:pt x="19059" y="13617"/>
                    <a:pt x="19906" y="13617"/>
                    <a:pt x="20753" y="12678"/>
                  </a:cubicBezTo>
                  <a:cubicBezTo>
                    <a:pt x="21600" y="11739"/>
                    <a:pt x="20753" y="9391"/>
                    <a:pt x="20329" y="7043"/>
                  </a:cubicBezTo>
                  <a:cubicBezTo>
                    <a:pt x="19906" y="5165"/>
                    <a:pt x="19482" y="3287"/>
                    <a:pt x="19482" y="1878"/>
                  </a:cubicBezTo>
                  <a:cubicBezTo>
                    <a:pt x="19482" y="470"/>
                    <a:pt x="18635" y="0"/>
                    <a:pt x="1821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2" name="Shape 9122"/>
            <p:cNvSpPr/>
            <p:nvPr/>
          </p:nvSpPr>
          <p:spPr>
            <a:xfrm>
              <a:off x="1464362" y="1441467"/>
              <a:ext cx="35887" cy="71865"/>
            </a:xfrm>
            <a:custGeom>
              <a:avLst/>
              <a:gdLst/>
              <a:ahLst/>
              <a:cxnLst>
                <a:cxn ang="0">
                  <a:pos x="wd2" y="hd2"/>
                </a:cxn>
                <a:cxn ang="5400000">
                  <a:pos x="wd2" y="hd2"/>
                </a:cxn>
                <a:cxn ang="10800000">
                  <a:pos x="wd2" y="hd2"/>
                </a:cxn>
                <a:cxn ang="16200000">
                  <a:pos x="wd2" y="hd2"/>
                </a:cxn>
              </a:cxnLst>
              <a:rect l="0" t="0" r="r" b="b"/>
              <a:pathLst>
                <a:path w="20898" h="21352" fill="norm" stroke="1" extrusionOk="0">
                  <a:moveTo>
                    <a:pt x="4985" y="16693"/>
                  </a:moveTo>
                  <a:cubicBezTo>
                    <a:pt x="5815" y="17540"/>
                    <a:pt x="5815" y="18811"/>
                    <a:pt x="4985" y="20505"/>
                  </a:cubicBezTo>
                  <a:cubicBezTo>
                    <a:pt x="4985" y="20505"/>
                    <a:pt x="4985" y="20928"/>
                    <a:pt x="4985" y="20928"/>
                  </a:cubicBezTo>
                  <a:cubicBezTo>
                    <a:pt x="5815" y="21352"/>
                    <a:pt x="6646" y="21352"/>
                    <a:pt x="7477" y="21352"/>
                  </a:cubicBezTo>
                  <a:cubicBezTo>
                    <a:pt x="9138" y="21352"/>
                    <a:pt x="10800" y="21352"/>
                    <a:pt x="12462" y="20928"/>
                  </a:cubicBezTo>
                  <a:cubicBezTo>
                    <a:pt x="13292" y="20928"/>
                    <a:pt x="14123" y="20505"/>
                    <a:pt x="14954" y="20505"/>
                  </a:cubicBezTo>
                  <a:cubicBezTo>
                    <a:pt x="14954" y="20081"/>
                    <a:pt x="14954" y="19658"/>
                    <a:pt x="14954" y="19234"/>
                  </a:cubicBezTo>
                  <a:cubicBezTo>
                    <a:pt x="14123" y="18387"/>
                    <a:pt x="14123" y="17540"/>
                    <a:pt x="13292" y="16693"/>
                  </a:cubicBezTo>
                  <a:cubicBezTo>
                    <a:pt x="9138" y="14576"/>
                    <a:pt x="14123" y="12034"/>
                    <a:pt x="18277" y="9917"/>
                  </a:cubicBezTo>
                  <a:cubicBezTo>
                    <a:pt x="18277" y="9493"/>
                    <a:pt x="19108" y="9070"/>
                    <a:pt x="19938" y="9070"/>
                  </a:cubicBezTo>
                  <a:cubicBezTo>
                    <a:pt x="21600" y="7799"/>
                    <a:pt x="20769" y="6105"/>
                    <a:pt x="19938" y="4411"/>
                  </a:cubicBezTo>
                  <a:cubicBezTo>
                    <a:pt x="19108" y="3140"/>
                    <a:pt x="18277" y="2293"/>
                    <a:pt x="18277" y="1446"/>
                  </a:cubicBezTo>
                  <a:cubicBezTo>
                    <a:pt x="19108" y="1446"/>
                    <a:pt x="19108" y="1023"/>
                    <a:pt x="19108" y="1023"/>
                  </a:cubicBezTo>
                  <a:cubicBezTo>
                    <a:pt x="17446" y="1023"/>
                    <a:pt x="15785" y="1023"/>
                    <a:pt x="13292" y="599"/>
                  </a:cubicBezTo>
                  <a:cubicBezTo>
                    <a:pt x="10800" y="176"/>
                    <a:pt x="7477" y="-248"/>
                    <a:pt x="5815" y="176"/>
                  </a:cubicBezTo>
                  <a:cubicBezTo>
                    <a:pt x="4985" y="599"/>
                    <a:pt x="4985" y="4834"/>
                    <a:pt x="4985" y="6528"/>
                  </a:cubicBezTo>
                  <a:cubicBezTo>
                    <a:pt x="4985" y="9493"/>
                    <a:pt x="5815" y="10764"/>
                    <a:pt x="4154" y="11187"/>
                  </a:cubicBezTo>
                  <a:cubicBezTo>
                    <a:pt x="3323" y="11611"/>
                    <a:pt x="831" y="11611"/>
                    <a:pt x="0" y="11187"/>
                  </a:cubicBezTo>
                  <a:cubicBezTo>
                    <a:pt x="0" y="12458"/>
                    <a:pt x="831" y="14999"/>
                    <a:pt x="1662" y="15846"/>
                  </a:cubicBezTo>
                  <a:cubicBezTo>
                    <a:pt x="2492" y="15846"/>
                    <a:pt x="4154" y="16270"/>
                    <a:pt x="4985" y="166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3" name="Shape 9123"/>
            <p:cNvSpPr/>
            <p:nvPr/>
          </p:nvSpPr>
          <p:spPr>
            <a:xfrm>
              <a:off x="1495519" y="1511848"/>
              <a:ext cx="55813" cy="60831"/>
            </a:xfrm>
            <a:custGeom>
              <a:avLst/>
              <a:gdLst/>
              <a:ahLst/>
              <a:cxnLst>
                <a:cxn ang="0">
                  <a:pos x="wd2" y="hd2"/>
                </a:cxn>
                <a:cxn ang="5400000">
                  <a:pos x="wd2" y="hd2"/>
                </a:cxn>
                <a:cxn ang="10800000">
                  <a:pos x="wd2" y="hd2"/>
                </a:cxn>
                <a:cxn ang="16200000">
                  <a:pos x="wd2" y="hd2"/>
                </a:cxn>
              </a:cxnLst>
              <a:rect l="0" t="0" r="r" b="b"/>
              <a:pathLst>
                <a:path w="21383" h="21600" fill="norm" stroke="1" extrusionOk="0">
                  <a:moveTo>
                    <a:pt x="2160" y="1507"/>
                  </a:moveTo>
                  <a:cubicBezTo>
                    <a:pt x="4860" y="1005"/>
                    <a:pt x="8640" y="3516"/>
                    <a:pt x="10260" y="5526"/>
                  </a:cubicBezTo>
                  <a:cubicBezTo>
                    <a:pt x="10800" y="6530"/>
                    <a:pt x="10800" y="7535"/>
                    <a:pt x="10800" y="8037"/>
                  </a:cubicBezTo>
                  <a:cubicBezTo>
                    <a:pt x="10260" y="9042"/>
                    <a:pt x="10260" y="11051"/>
                    <a:pt x="10800" y="11553"/>
                  </a:cubicBezTo>
                  <a:cubicBezTo>
                    <a:pt x="11340" y="11553"/>
                    <a:pt x="11880" y="11051"/>
                    <a:pt x="12420" y="11051"/>
                  </a:cubicBezTo>
                  <a:cubicBezTo>
                    <a:pt x="13500" y="11051"/>
                    <a:pt x="14580" y="11553"/>
                    <a:pt x="15120" y="12558"/>
                  </a:cubicBezTo>
                  <a:cubicBezTo>
                    <a:pt x="15660" y="13563"/>
                    <a:pt x="15660" y="14567"/>
                    <a:pt x="14580" y="15572"/>
                  </a:cubicBezTo>
                  <a:cubicBezTo>
                    <a:pt x="14580" y="16577"/>
                    <a:pt x="14580" y="17079"/>
                    <a:pt x="16200" y="18586"/>
                  </a:cubicBezTo>
                  <a:cubicBezTo>
                    <a:pt x="16740" y="19591"/>
                    <a:pt x="17280" y="20595"/>
                    <a:pt x="17820" y="21600"/>
                  </a:cubicBezTo>
                  <a:cubicBezTo>
                    <a:pt x="17820" y="21098"/>
                    <a:pt x="17820" y="21098"/>
                    <a:pt x="17820" y="21098"/>
                  </a:cubicBezTo>
                  <a:cubicBezTo>
                    <a:pt x="17280" y="18586"/>
                    <a:pt x="18360" y="18084"/>
                    <a:pt x="19980" y="17079"/>
                  </a:cubicBezTo>
                  <a:cubicBezTo>
                    <a:pt x="19980" y="17079"/>
                    <a:pt x="20520" y="17079"/>
                    <a:pt x="21060" y="16577"/>
                  </a:cubicBezTo>
                  <a:cubicBezTo>
                    <a:pt x="21600" y="16074"/>
                    <a:pt x="21600" y="15572"/>
                    <a:pt x="19980" y="13060"/>
                  </a:cubicBezTo>
                  <a:cubicBezTo>
                    <a:pt x="19980" y="12056"/>
                    <a:pt x="19440" y="11553"/>
                    <a:pt x="18900" y="11051"/>
                  </a:cubicBezTo>
                  <a:cubicBezTo>
                    <a:pt x="18360" y="10047"/>
                    <a:pt x="17280" y="9544"/>
                    <a:pt x="15660" y="9042"/>
                  </a:cubicBezTo>
                  <a:cubicBezTo>
                    <a:pt x="14040" y="8540"/>
                    <a:pt x="11880" y="8037"/>
                    <a:pt x="11880" y="6028"/>
                  </a:cubicBezTo>
                  <a:cubicBezTo>
                    <a:pt x="11880" y="5023"/>
                    <a:pt x="11340" y="4521"/>
                    <a:pt x="10260" y="3516"/>
                  </a:cubicBezTo>
                  <a:cubicBezTo>
                    <a:pt x="9180" y="3014"/>
                    <a:pt x="8100" y="2009"/>
                    <a:pt x="8100" y="1005"/>
                  </a:cubicBezTo>
                  <a:cubicBezTo>
                    <a:pt x="7560" y="1005"/>
                    <a:pt x="5940" y="0"/>
                    <a:pt x="3780" y="0"/>
                  </a:cubicBezTo>
                  <a:cubicBezTo>
                    <a:pt x="2700" y="0"/>
                    <a:pt x="1620" y="0"/>
                    <a:pt x="1080" y="502"/>
                  </a:cubicBezTo>
                  <a:cubicBezTo>
                    <a:pt x="540" y="502"/>
                    <a:pt x="540" y="1005"/>
                    <a:pt x="0" y="1005"/>
                  </a:cubicBezTo>
                  <a:cubicBezTo>
                    <a:pt x="0" y="1005"/>
                    <a:pt x="540" y="1005"/>
                    <a:pt x="540" y="1005"/>
                  </a:cubicBezTo>
                  <a:cubicBezTo>
                    <a:pt x="540" y="1507"/>
                    <a:pt x="1080" y="2009"/>
                    <a:pt x="2160" y="15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4" name="Shape 9124"/>
            <p:cNvSpPr/>
            <p:nvPr/>
          </p:nvSpPr>
          <p:spPr>
            <a:xfrm>
              <a:off x="1494863" y="1550423"/>
              <a:ext cx="28846" cy="41543"/>
            </a:xfrm>
            <a:custGeom>
              <a:avLst/>
              <a:gdLst/>
              <a:ahLst/>
              <a:cxnLst>
                <a:cxn ang="0">
                  <a:pos x="wd2" y="hd2"/>
                </a:cxn>
                <a:cxn ang="5400000">
                  <a:pos x="wd2" y="hd2"/>
                </a:cxn>
                <a:cxn ang="10800000">
                  <a:pos x="wd2" y="hd2"/>
                </a:cxn>
                <a:cxn ang="16200000">
                  <a:pos x="wd2" y="hd2"/>
                </a:cxn>
              </a:cxnLst>
              <a:rect l="0" t="0" r="r" b="b"/>
              <a:pathLst>
                <a:path w="20997" h="21600" fill="norm" stroke="1" extrusionOk="0">
                  <a:moveTo>
                    <a:pt x="18940" y="10800"/>
                  </a:moveTo>
                  <a:cubicBezTo>
                    <a:pt x="17911" y="10800"/>
                    <a:pt x="17911" y="10800"/>
                    <a:pt x="17911" y="10800"/>
                  </a:cubicBezTo>
                  <a:cubicBezTo>
                    <a:pt x="16883" y="10080"/>
                    <a:pt x="16883" y="10080"/>
                    <a:pt x="16883" y="10080"/>
                  </a:cubicBezTo>
                  <a:cubicBezTo>
                    <a:pt x="15854" y="9360"/>
                    <a:pt x="16883" y="8640"/>
                    <a:pt x="16883" y="7920"/>
                  </a:cubicBezTo>
                  <a:cubicBezTo>
                    <a:pt x="16883" y="7920"/>
                    <a:pt x="15854" y="7200"/>
                    <a:pt x="14826" y="5760"/>
                  </a:cubicBezTo>
                  <a:cubicBezTo>
                    <a:pt x="10711" y="2880"/>
                    <a:pt x="4540" y="0"/>
                    <a:pt x="1454" y="0"/>
                  </a:cubicBezTo>
                  <a:cubicBezTo>
                    <a:pt x="1454" y="0"/>
                    <a:pt x="426" y="720"/>
                    <a:pt x="426" y="2160"/>
                  </a:cubicBezTo>
                  <a:cubicBezTo>
                    <a:pt x="-603" y="5040"/>
                    <a:pt x="426" y="7920"/>
                    <a:pt x="1454" y="8640"/>
                  </a:cubicBezTo>
                  <a:cubicBezTo>
                    <a:pt x="1454" y="8640"/>
                    <a:pt x="2483" y="7920"/>
                    <a:pt x="2483" y="7920"/>
                  </a:cubicBezTo>
                  <a:cubicBezTo>
                    <a:pt x="5568" y="7920"/>
                    <a:pt x="5568" y="7920"/>
                    <a:pt x="5568" y="7200"/>
                  </a:cubicBezTo>
                  <a:cubicBezTo>
                    <a:pt x="6597" y="5760"/>
                    <a:pt x="7626" y="5760"/>
                    <a:pt x="8654" y="5760"/>
                  </a:cubicBezTo>
                  <a:cubicBezTo>
                    <a:pt x="9683" y="5760"/>
                    <a:pt x="10711" y="6480"/>
                    <a:pt x="10711" y="7200"/>
                  </a:cubicBezTo>
                  <a:cubicBezTo>
                    <a:pt x="11740" y="8640"/>
                    <a:pt x="13797" y="12960"/>
                    <a:pt x="10711" y="15120"/>
                  </a:cubicBezTo>
                  <a:cubicBezTo>
                    <a:pt x="8654" y="15840"/>
                    <a:pt x="8654" y="18000"/>
                    <a:pt x="9683" y="19440"/>
                  </a:cubicBezTo>
                  <a:cubicBezTo>
                    <a:pt x="9683" y="20880"/>
                    <a:pt x="10711" y="20880"/>
                    <a:pt x="10711" y="21600"/>
                  </a:cubicBezTo>
                  <a:cubicBezTo>
                    <a:pt x="11740" y="21600"/>
                    <a:pt x="11740" y="21600"/>
                    <a:pt x="11740" y="21600"/>
                  </a:cubicBezTo>
                  <a:cubicBezTo>
                    <a:pt x="11740" y="21600"/>
                    <a:pt x="12768" y="20880"/>
                    <a:pt x="14826" y="19440"/>
                  </a:cubicBezTo>
                  <a:cubicBezTo>
                    <a:pt x="17911" y="16560"/>
                    <a:pt x="20997" y="12240"/>
                    <a:pt x="20997" y="10800"/>
                  </a:cubicBezTo>
                  <a:cubicBezTo>
                    <a:pt x="20997" y="10800"/>
                    <a:pt x="20997" y="10800"/>
                    <a:pt x="20997" y="10800"/>
                  </a:cubicBezTo>
                  <a:cubicBezTo>
                    <a:pt x="19968" y="10800"/>
                    <a:pt x="19968" y="10800"/>
                    <a:pt x="1894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5" name="Shape 9125"/>
            <p:cNvSpPr/>
            <p:nvPr/>
          </p:nvSpPr>
          <p:spPr>
            <a:xfrm>
              <a:off x="838633" y="1587514"/>
              <a:ext cx="29303" cy="54896"/>
            </a:xfrm>
            <a:custGeom>
              <a:avLst/>
              <a:gdLst/>
              <a:ahLst/>
              <a:cxnLst>
                <a:cxn ang="0">
                  <a:pos x="wd2" y="hd2"/>
                </a:cxn>
                <a:cxn ang="5400000">
                  <a:pos x="wd2" y="hd2"/>
                </a:cxn>
                <a:cxn ang="10800000">
                  <a:pos x="wd2" y="hd2"/>
                </a:cxn>
                <a:cxn ang="16200000">
                  <a:pos x="wd2" y="hd2"/>
                </a:cxn>
              </a:cxnLst>
              <a:rect l="0" t="0" r="r" b="b"/>
              <a:pathLst>
                <a:path w="21330" h="21600" fill="norm" stroke="1" extrusionOk="0">
                  <a:moveTo>
                    <a:pt x="4050" y="0"/>
                  </a:moveTo>
                  <a:cubicBezTo>
                    <a:pt x="2970" y="0"/>
                    <a:pt x="2970" y="1108"/>
                    <a:pt x="2970" y="2215"/>
                  </a:cubicBezTo>
                  <a:cubicBezTo>
                    <a:pt x="1890" y="2769"/>
                    <a:pt x="1890" y="3877"/>
                    <a:pt x="810" y="4985"/>
                  </a:cubicBezTo>
                  <a:cubicBezTo>
                    <a:pt x="-270" y="7200"/>
                    <a:pt x="-270" y="9415"/>
                    <a:pt x="810" y="12738"/>
                  </a:cubicBezTo>
                  <a:cubicBezTo>
                    <a:pt x="810" y="13292"/>
                    <a:pt x="810" y="13846"/>
                    <a:pt x="810" y="14400"/>
                  </a:cubicBezTo>
                  <a:cubicBezTo>
                    <a:pt x="810" y="17169"/>
                    <a:pt x="1890" y="19938"/>
                    <a:pt x="5130" y="21046"/>
                  </a:cubicBezTo>
                  <a:cubicBezTo>
                    <a:pt x="6210" y="21600"/>
                    <a:pt x="7290" y="21600"/>
                    <a:pt x="8370" y="21600"/>
                  </a:cubicBezTo>
                  <a:cubicBezTo>
                    <a:pt x="12690" y="21600"/>
                    <a:pt x="20250" y="17169"/>
                    <a:pt x="21330" y="13292"/>
                  </a:cubicBezTo>
                  <a:cubicBezTo>
                    <a:pt x="21330" y="8862"/>
                    <a:pt x="7290" y="1108"/>
                    <a:pt x="405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6" name="Shape 9126"/>
            <p:cNvSpPr/>
            <p:nvPr/>
          </p:nvSpPr>
          <p:spPr>
            <a:xfrm>
              <a:off x="305631" y="744796"/>
              <a:ext cx="643906" cy="2967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27" y="13435"/>
                  </a:moveTo>
                  <a:cubicBezTo>
                    <a:pt x="1665" y="13022"/>
                    <a:pt x="2046" y="12505"/>
                    <a:pt x="2426" y="12505"/>
                  </a:cubicBezTo>
                  <a:cubicBezTo>
                    <a:pt x="2474" y="12505"/>
                    <a:pt x="2569" y="12609"/>
                    <a:pt x="2617" y="12609"/>
                  </a:cubicBezTo>
                  <a:cubicBezTo>
                    <a:pt x="2759" y="12712"/>
                    <a:pt x="2902" y="12712"/>
                    <a:pt x="2997" y="12712"/>
                  </a:cubicBezTo>
                  <a:cubicBezTo>
                    <a:pt x="3093" y="12712"/>
                    <a:pt x="3093" y="12712"/>
                    <a:pt x="3093" y="12712"/>
                  </a:cubicBezTo>
                  <a:cubicBezTo>
                    <a:pt x="3235" y="12712"/>
                    <a:pt x="3378" y="12712"/>
                    <a:pt x="3521" y="13022"/>
                  </a:cubicBezTo>
                  <a:cubicBezTo>
                    <a:pt x="3616" y="13435"/>
                    <a:pt x="3616" y="13849"/>
                    <a:pt x="3568" y="14262"/>
                  </a:cubicBezTo>
                  <a:cubicBezTo>
                    <a:pt x="3568" y="14469"/>
                    <a:pt x="3568" y="14676"/>
                    <a:pt x="3568" y="14779"/>
                  </a:cubicBezTo>
                  <a:cubicBezTo>
                    <a:pt x="3616" y="14882"/>
                    <a:pt x="3616" y="15089"/>
                    <a:pt x="3568" y="15192"/>
                  </a:cubicBezTo>
                  <a:cubicBezTo>
                    <a:pt x="3521" y="15296"/>
                    <a:pt x="3378" y="15399"/>
                    <a:pt x="3188" y="15399"/>
                  </a:cubicBezTo>
                  <a:cubicBezTo>
                    <a:pt x="3093" y="15399"/>
                    <a:pt x="3045" y="15399"/>
                    <a:pt x="2950" y="15399"/>
                  </a:cubicBezTo>
                  <a:cubicBezTo>
                    <a:pt x="2950" y="15399"/>
                    <a:pt x="2902" y="15399"/>
                    <a:pt x="2902" y="15399"/>
                  </a:cubicBezTo>
                  <a:cubicBezTo>
                    <a:pt x="2664" y="15399"/>
                    <a:pt x="2474" y="15502"/>
                    <a:pt x="2379" y="15606"/>
                  </a:cubicBezTo>
                  <a:cubicBezTo>
                    <a:pt x="2426" y="15709"/>
                    <a:pt x="2426" y="15709"/>
                    <a:pt x="2426" y="15709"/>
                  </a:cubicBezTo>
                  <a:cubicBezTo>
                    <a:pt x="2474" y="16019"/>
                    <a:pt x="2522" y="16329"/>
                    <a:pt x="2474" y="16536"/>
                  </a:cubicBezTo>
                  <a:cubicBezTo>
                    <a:pt x="2426" y="16743"/>
                    <a:pt x="2331" y="16743"/>
                    <a:pt x="2189" y="16536"/>
                  </a:cubicBezTo>
                  <a:cubicBezTo>
                    <a:pt x="2093" y="16433"/>
                    <a:pt x="1998" y="16433"/>
                    <a:pt x="1998" y="16536"/>
                  </a:cubicBezTo>
                  <a:cubicBezTo>
                    <a:pt x="1998" y="16536"/>
                    <a:pt x="1998" y="16536"/>
                    <a:pt x="1998" y="16536"/>
                  </a:cubicBezTo>
                  <a:cubicBezTo>
                    <a:pt x="2189" y="16536"/>
                    <a:pt x="2474" y="17053"/>
                    <a:pt x="2474" y="17466"/>
                  </a:cubicBezTo>
                  <a:cubicBezTo>
                    <a:pt x="2474" y="17983"/>
                    <a:pt x="2522" y="18189"/>
                    <a:pt x="2522" y="18189"/>
                  </a:cubicBezTo>
                  <a:cubicBezTo>
                    <a:pt x="2522" y="18189"/>
                    <a:pt x="2569" y="18189"/>
                    <a:pt x="2569" y="18189"/>
                  </a:cubicBezTo>
                  <a:cubicBezTo>
                    <a:pt x="2664" y="18189"/>
                    <a:pt x="2712" y="18293"/>
                    <a:pt x="2759" y="18500"/>
                  </a:cubicBezTo>
                  <a:cubicBezTo>
                    <a:pt x="2807" y="18603"/>
                    <a:pt x="2855" y="18706"/>
                    <a:pt x="2902" y="18706"/>
                  </a:cubicBezTo>
                  <a:cubicBezTo>
                    <a:pt x="2950" y="18706"/>
                    <a:pt x="2950" y="18706"/>
                    <a:pt x="2997" y="18706"/>
                  </a:cubicBezTo>
                  <a:cubicBezTo>
                    <a:pt x="3140" y="18706"/>
                    <a:pt x="3283" y="18810"/>
                    <a:pt x="3330" y="19016"/>
                  </a:cubicBezTo>
                  <a:cubicBezTo>
                    <a:pt x="3330" y="19120"/>
                    <a:pt x="3378" y="19326"/>
                    <a:pt x="3235" y="19636"/>
                  </a:cubicBezTo>
                  <a:cubicBezTo>
                    <a:pt x="3235" y="19636"/>
                    <a:pt x="3188" y="19843"/>
                    <a:pt x="3235" y="19946"/>
                  </a:cubicBezTo>
                  <a:cubicBezTo>
                    <a:pt x="3235" y="20153"/>
                    <a:pt x="3235" y="20360"/>
                    <a:pt x="3283" y="20463"/>
                  </a:cubicBezTo>
                  <a:cubicBezTo>
                    <a:pt x="3283" y="20360"/>
                    <a:pt x="3283" y="20153"/>
                    <a:pt x="3330" y="20050"/>
                  </a:cubicBezTo>
                  <a:cubicBezTo>
                    <a:pt x="3330" y="20050"/>
                    <a:pt x="3330" y="20050"/>
                    <a:pt x="3330" y="20050"/>
                  </a:cubicBezTo>
                  <a:cubicBezTo>
                    <a:pt x="3330" y="19946"/>
                    <a:pt x="3330" y="19946"/>
                    <a:pt x="3283" y="19946"/>
                  </a:cubicBezTo>
                  <a:cubicBezTo>
                    <a:pt x="3283" y="19946"/>
                    <a:pt x="3283" y="19946"/>
                    <a:pt x="3283" y="19843"/>
                  </a:cubicBezTo>
                  <a:cubicBezTo>
                    <a:pt x="3283" y="19843"/>
                    <a:pt x="3283" y="19843"/>
                    <a:pt x="3330" y="19843"/>
                  </a:cubicBezTo>
                  <a:cubicBezTo>
                    <a:pt x="3330" y="19843"/>
                    <a:pt x="3330" y="19740"/>
                    <a:pt x="3330" y="19740"/>
                  </a:cubicBezTo>
                  <a:cubicBezTo>
                    <a:pt x="3330" y="19740"/>
                    <a:pt x="3330" y="19740"/>
                    <a:pt x="3330" y="19740"/>
                  </a:cubicBezTo>
                  <a:cubicBezTo>
                    <a:pt x="3330" y="19636"/>
                    <a:pt x="3330" y="19636"/>
                    <a:pt x="3330" y="19636"/>
                  </a:cubicBezTo>
                  <a:cubicBezTo>
                    <a:pt x="3426" y="19326"/>
                    <a:pt x="3711" y="19223"/>
                    <a:pt x="3949" y="19223"/>
                  </a:cubicBezTo>
                  <a:cubicBezTo>
                    <a:pt x="4187" y="19223"/>
                    <a:pt x="4520" y="19946"/>
                    <a:pt x="4710" y="20463"/>
                  </a:cubicBezTo>
                  <a:cubicBezTo>
                    <a:pt x="4758" y="20670"/>
                    <a:pt x="4853" y="20670"/>
                    <a:pt x="4900" y="20567"/>
                  </a:cubicBezTo>
                  <a:cubicBezTo>
                    <a:pt x="4996" y="15399"/>
                    <a:pt x="4996" y="15399"/>
                    <a:pt x="4996" y="15399"/>
                  </a:cubicBezTo>
                  <a:cubicBezTo>
                    <a:pt x="6375" y="14572"/>
                    <a:pt x="6375" y="14572"/>
                    <a:pt x="6375" y="14572"/>
                  </a:cubicBezTo>
                  <a:cubicBezTo>
                    <a:pt x="6375" y="14572"/>
                    <a:pt x="6375" y="14572"/>
                    <a:pt x="6375" y="14469"/>
                  </a:cubicBezTo>
                  <a:cubicBezTo>
                    <a:pt x="6470" y="14159"/>
                    <a:pt x="6613" y="14159"/>
                    <a:pt x="6661" y="14159"/>
                  </a:cubicBezTo>
                  <a:cubicBezTo>
                    <a:pt x="6756" y="14159"/>
                    <a:pt x="6851" y="14262"/>
                    <a:pt x="6946" y="14366"/>
                  </a:cubicBezTo>
                  <a:cubicBezTo>
                    <a:pt x="6946" y="14159"/>
                    <a:pt x="7041" y="13849"/>
                    <a:pt x="7184" y="13849"/>
                  </a:cubicBezTo>
                  <a:cubicBezTo>
                    <a:pt x="7184" y="13849"/>
                    <a:pt x="7184" y="13849"/>
                    <a:pt x="7184" y="13849"/>
                  </a:cubicBezTo>
                  <a:cubicBezTo>
                    <a:pt x="7279" y="13849"/>
                    <a:pt x="7327" y="13952"/>
                    <a:pt x="7327" y="14056"/>
                  </a:cubicBezTo>
                  <a:cubicBezTo>
                    <a:pt x="7374" y="14159"/>
                    <a:pt x="7374" y="14366"/>
                    <a:pt x="7374" y="14469"/>
                  </a:cubicBezTo>
                  <a:cubicBezTo>
                    <a:pt x="7374" y="14572"/>
                    <a:pt x="7374" y="14572"/>
                    <a:pt x="7374" y="14572"/>
                  </a:cubicBezTo>
                  <a:cubicBezTo>
                    <a:pt x="7422" y="14572"/>
                    <a:pt x="7470" y="14676"/>
                    <a:pt x="7517" y="14882"/>
                  </a:cubicBezTo>
                  <a:cubicBezTo>
                    <a:pt x="7612" y="15192"/>
                    <a:pt x="7755" y="15709"/>
                    <a:pt x="7707" y="16226"/>
                  </a:cubicBezTo>
                  <a:cubicBezTo>
                    <a:pt x="7707" y="16226"/>
                    <a:pt x="7707" y="16226"/>
                    <a:pt x="7707" y="16226"/>
                  </a:cubicBezTo>
                  <a:cubicBezTo>
                    <a:pt x="7755" y="16329"/>
                    <a:pt x="7755" y="16329"/>
                    <a:pt x="7755" y="16329"/>
                  </a:cubicBezTo>
                  <a:cubicBezTo>
                    <a:pt x="7755" y="16329"/>
                    <a:pt x="7803" y="16433"/>
                    <a:pt x="7803" y="16433"/>
                  </a:cubicBezTo>
                  <a:cubicBezTo>
                    <a:pt x="7803" y="16433"/>
                    <a:pt x="7850" y="16433"/>
                    <a:pt x="7850" y="16536"/>
                  </a:cubicBezTo>
                  <a:cubicBezTo>
                    <a:pt x="7850" y="16536"/>
                    <a:pt x="7898" y="16536"/>
                    <a:pt x="7898" y="16639"/>
                  </a:cubicBezTo>
                  <a:cubicBezTo>
                    <a:pt x="7898" y="16639"/>
                    <a:pt x="7945" y="16639"/>
                    <a:pt x="7945" y="16743"/>
                  </a:cubicBezTo>
                  <a:cubicBezTo>
                    <a:pt x="7945" y="16743"/>
                    <a:pt x="7993" y="16743"/>
                    <a:pt x="7993" y="16846"/>
                  </a:cubicBezTo>
                  <a:cubicBezTo>
                    <a:pt x="7993" y="16846"/>
                    <a:pt x="8041" y="16846"/>
                    <a:pt x="8041" y="16949"/>
                  </a:cubicBezTo>
                  <a:cubicBezTo>
                    <a:pt x="8041" y="16949"/>
                    <a:pt x="8088" y="17053"/>
                    <a:pt x="8088" y="17053"/>
                  </a:cubicBezTo>
                  <a:cubicBezTo>
                    <a:pt x="8088" y="17053"/>
                    <a:pt x="8088" y="17156"/>
                    <a:pt x="8136" y="17156"/>
                  </a:cubicBezTo>
                  <a:cubicBezTo>
                    <a:pt x="8136" y="17156"/>
                    <a:pt x="8136" y="17259"/>
                    <a:pt x="8183" y="17259"/>
                  </a:cubicBezTo>
                  <a:cubicBezTo>
                    <a:pt x="8183" y="17259"/>
                    <a:pt x="8183" y="17363"/>
                    <a:pt x="8183" y="17363"/>
                  </a:cubicBezTo>
                  <a:cubicBezTo>
                    <a:pt x="8231" y="17363"/>
                    <a:pt x="8231" y="17466"/>
                    <a:pt x="8231" y="17466"/>
                  </a:cubicBezTo>
                  <a:cubicBezTo>
                    <a:pt x="8231" y="17466"/>
                    <a:pt x="8278" y="17466"/>
                    <a:pt x="8278" y="17569"/>
                  </a:cubicBezTo>
                  <a:cubicBezTo>
                    <a:pt x="8278" y="17569"/>
                    <a:pt x="8278" y="17673"/>
                    <a:pt x="8326" y="17673"/>
                  </a:cubicBezTo>
                  <a:cubicBezTo>
                    <a:pt x="8326" y="17673"/>
                    <a:pt x="8326" y="17673"/>
                    <a:pt x="8326" y="17673"/>
                  </a:cubicBezTo>
                  <a:cubicBezTo>
                    <a:pt x="8421" y="17673"/>
                    <a:pt x="8516" y="17569"/>
                    <a:pt x="8611" y="17569"/>
                  </a:cubicBezTo>
                  <a:cubicBezTo>
                    <a:pt x="8659" y="17569"/>
                    <a:pt x="8707" y="17569"/>
                    <a:pt x="8754" y="17466"/>
                  </a:cubicBezTo>
                  <a:cubicBezTo>
                    <a:pt x="8754" y="17466"/>
                    <a:pt x="8754" y="17466"/>
                    <a:pt x="8802" y="17466"/>
                  </a:cubicBezTo>
                  <a:cubicBezTo>
                    <a:pt x="8802" y="17466"/>
                    <a:pt x="8849" y="17466"/>
                    <a:pt x="8849" y="17466"/>
                  </a:cubicBezTo>
                  <a:cubicBezTo>
                    <a:pt x="8849" y="17466"/>
                    <a:pt x="8897" y="17466"/>
                    <a:pt x="8897" y="17466"/>
                  </a:cubicBezTo>
                  <a:cubicBezTo>
                    <a:pt x="8897" y="17466"/>
                    <a:pt x="8897" y="17466"/>
                    <a:pt x="8897" y="17466"/>
                  </a:cubicBezTo>
                  <a:cubicBezTo>
                    <a:pt x="8897" y="17466"/>
                    <a:pt x="8944" y="17466"/>
                    <a:pt x="8944" y="17466"/>
                  </a:cubicBezTo>
                  <a:cubicBezTo>
                    <a:pt x="8992" y="17569"/>
                    <a:pt x="9325" y="17569"/>
                    <a:pt x="9991" y="17569"/>
                  </a:cubicBezTo>
                  <a:cubicBezTo>
                    <a:pt x="10134" y="17569"/>
                    <a:pt x="10229" y="17776"/>
                    <a:pt x="10277" y="17983"/>
                  </a:cubicBezTo>
                  <a:cubicBezTo>
                    <a:pt x="10324" y="18086"/>
                    <a:pt x="10419" y="18293"/>
                    <a:pt x="10467" y="18293"/>
                  </a:cubicBezTo>
                  <a:cubicBezTo>
                    <a:pt x="10657" y="18396"/>
                    <a:pt x="10657" y="18913"/>
                    <a:pt x="10657" y="19223"/>
                  </a:cubicBezTo>
                  <a:cubicBezTo>
                    <a:pt x="10657" y="19326"/>
                    <a:pt x="10657" y="19430"/>
                    <a:pt x="10657" y="19533"/>
                  </a:cubicBezTo>
                  <a:cubicBezTo>
                    <a:pt x="10657" y="19740"/>
                    <a:pt x="10705" y="19946"/>
                    <a:pt x="10800" y="20050"/>
                  </a:cubicBezTo>
                  <a:cubicBezTo>
                    <a:pt x="10848" y="20256"/>
                    <a:pt x="10943" y="20567"/>
                    <a:pt x="10943" y="20773"/>
                  </a:cubicBezTo>
                  <a:cubicBezTo>
                    <a:pt x="10943" y="20877"/>
                    <a:pt x="11181" y="20773"/>
                    <a:pt x="11323" y="20877"/>
                  </a:cubicBezTo>
                  <a:cubicBezTo>
                    <a:pt x="11371" y="20877"/>
                    <a:pt x="11466" y="20877"/>
                    <a:pt x="11514" y="20980"/>
                  </a:cubicBezTo>
                  <a:cubicBezTo>
                    <a:pt x="11656" y="21083"/>
                    <a:pt x="11847" y="21187"/>
                    <a:pt x="11847" y="21600"/>
                  </a:cubicBezTo>
                  <a:cubicBezTo>
                    <a:pt x="11894" y="21600"/>
                    <a:pt x="11894" y="21497"/>
                    <a:pt x="11894" y="21497"/>
                  </a:cubicBezTo>
                  <a:cubicBezTo>
                    <a:pt x="11942" y="21497"/>
                    <a:pt x="11942" y="21497"/>
                    <a:pt x="11942" y="21393"/>
                  </a:cubicBezTo>
                  <a:cubicBezTo>
                    <a:pt x="11942" y="20980"/>
                    <a:pt x="12275" y="20567"/>
                    <a:pt x="12513" y="20360"/>
                  </a:cubicBezTo>
                  <a:cubicBezTo>
                    <a:pt x="12608" y="20360"/>
                    <a:pt x="12656" y="20256"/>
                    <a:pt x="12656" y="20256"/>
                  </a:cubicBezTo>
                  <a:cubicBezTo>
                    <a:pt x="12703" y="20256"/>
                    <a:pt x="12703" y="20256"/>
                    <a:pt x="12703" y="20256"/>
                  </a:cubicBezTo>
                  <a:cubicBezTo>
                    <a:pt x="12751" y="20256"/>
                    <a:pt x="12751" y="20256"/>
                    <a:pt x="12798" y="20256"/>
                  </a:cubicBezTo>
                  <a:cubicBezTo>
                    <a:pt x="12798" y="20256"/>
                    <a:pt x="12798" y="20256"/>
                    <a:pt x="12798" y="20256"/>
                  </a:cubicBezTo>
                  <a:cubicBezTo>
                    <a:pt x="12798" y="20256"/>
                    <a:pt x="12798" y="20256"/>
                    <a:pt x="12798" y="20256"/>
                  </a:cubicBezTo>
                  <a:cubicBezTo>
                    <a:pt x="12798" y="20256"/>
                    <a:pt x="12846" y="20256"/>
                    <a:pt x="12846" y="20256"/>
                  </a:cubicBezTo>
                  <a:cubicBezTo>
                    <a:pt x="12846" y="20256"/>
                    <a:pt x="12846" y="20153"/>
                    <a:pt x="12846" y="20153"/>
                  </a:cubicBezTo>
                  <a:cubicBezTo>
                    <a:pt x="12846" y="20153"/>
                    <a:pt x="12846" y="20153"/>
                    <a:pt x="12846" y="20050"/>
                  </a:cubicBezTo>
                  <a:cubicBezTo>
                    <a:pt x="12846" y="20050"/>
                    <a:pt x="12846" y="20050"/>
                    <a:pt x="12846" y="20050"/>
                  </a:cubicBezTo>
                  <a:cubicBezTo>
                    <a:pt x="12893" y="20050"/>
                    <a:pt x="12893" y="19946"/>
                    <a:pt x="12893" y="19946"/>
                  </a:cubicBezTo>
                  <a:cubicBezTo>
                    <a:pt x="12893" y="19946"/>
                    <a:pt x="12893" y="19946"/>
                    <a:pt x="12893" y="19946"/>
                  </a:cubicBezTo>
                  <a:cubicBezTo>
                    <a:pt x="12893" y="19843"/>
                    <a:pt x="12893" y="19843"/>
                    <a:pt x="12893" y="19843"/>
                  </a:cubicBezTo>
                  <a:cubicBezTo>
                    <a:pt x="12893" y="19843"/>
                    <a:pt x="12893" y="19843"/>
                    <a:pt x="12893" y="19843"/>
                  </a:cubicBezTo>
                  <a:cubicBezTo>
                    <a:pt x="12941" y="19843"/>
                    <a:pt x="12941" y="19740"/>
                    <a:pt x="12941" y="19740"/>
                  </a:cubicBezTo>
                  <a:cubicBezTo>
                    <a:pt x="12941" y="19740"/>
                    <a:pt x="12941" y="19740"/>
                    <a:pt x="12941" y="19740"/>
                  </a:cubicBezTo>
                  <a:cubicBezTo>
                    <a:pt x="12941" y="19740"/>
                    <a:pt x="12941" y="19740"/>
                    <a:pt x="12941" y="19740"/>
                  </a:cubicBezTo>
                  <a:cubicBezTo>
                    <a:pt x="12941" y="19740"/>
                    <a:pt x="12941" y="19740"/>
                    <a:pt x="12941" y="19740"/>
                  </a:cubicBezTo>
                  <a:cubicBezTo>
                    <a:pt x="12989" y="19740"/>
                    <a:pt x="12989" y="19636"/>
                    <a:pt x="12989" y="19636"/>
                  </a:cubicBezTo>
                  <a:cubicBezTo>
                    <a:pt x="12989" y="19636"/>
                    <a:pt x="12989" y="19636"/>
                    <a:pt x="12989" y="19636"/>
                  </a:cubicBezTo>
                  <a:cubicBezTo>
                    <a:pt x="12989" y="19636"/>
                    <a:pt x="12989" y="19636"/>
                    <a:pt x="12989" y="19636"/>
                  </a:cubicBezTo>
                  <a:cubicBezTo>
                    <a:pt x="13084" y="19533"/>
                    <a:pt x="13274" y="19223"/>
                    <a:pt x="13274" y="19016"/>
                  </a:cubicBezTo>
                  <a:cubicBezTo>
                    <a:pt x="13274" y="18913"/>
                    <a:pt x="13322" y="18603"/>
                    <a:pt x="13655" y="18603"/>
                  </a:cubicBezTo>
                  <a:cubicBezTo>
                    <a:pt x="13797" y="18603"/>
                    <a:pt x="13988" y="18706"/>
                    <a:pt x="14130" y="18810"/>
                  </a:cubicBezTo>
                  <a:cubicBezTo>
                    <a:pt x="14273" y="19016"/>
                    <a:pt x="14368" y="19016"/>
                    <a:pt x="14416" y="19016"/>
                  </a:cubicBezTo>
                  <a:cubicBezTo>
                    <a:pt x="14463" y="19016"/>
                    <a:pt x="14463" y="19016"/>
                    <a:pt x="14463" y="18810"/>
                  </a:cubicBezTo>
                  <a:cubicBezTo>
                    <a:pt x="14511" y="18396"/>
                    <a:pt x="14749" y="18086"/>
                    <a:pt x="14987" y="18086"/>
                  </a:cubicBezTo>
                  <a:cubicBezTo>
                    <a:pt x="15034" y="18086"/>
                    <a:pt x="15130" y="18086"/>
                    <a:pt x="15177" y="18189"/>
                  </a:cubicBezTo>
                  <a:cubicBezTo>
                    <a:pt x="15225" y="18189"/>
                    <a:pt x="15225" y="18189"/>
                    <a:pt x="15225" y="18189"/>
                  </a:cubicBezTo>
                  <a:cubicBezTo>
                    <a:pt x="15320" y="18396"/>
                    <a:pt x="15605" y="18603"/>
                    <a:pt x="15748" y="18603"/>
                  </a:cubicBezTo>
                  <a:cubicBezTo>
                    <a:pt x="15796" y="18603"/>
                    <a:pt x="15796" y="18603"/>
                    <a:pt x="15796" y="18603"/>
                  </a:cubicBezTo>
                  <a:cubicBezTo>
                    <a:pt x="15843" y="18603"/>
                    <a:pt x="15938" y="18500"/>
                    <a:pt x="16129" y="18500"/>
                  </a:cubicBezTo>
                  <a:cubicBezTo>
                    <a:pt x="16509" y="18500"/>
                    <a:pt x="17080" y="18706"/>
                    <a:pt x="17270" y="18810"/>
                  </a:cubicBezTo>
                  <a:cubicBezTo>
                    <a:pt x="17318" y="18810"/>
                    <a:pt x="17366" y="18810"/>
                    <a:pt x="17413" y="18810"/>
                  </a:cubicBezTo>
                  <a:cubicBezTo>
                    <a:pt x="17556" y="18706"/>
                    <a:pt x="17699" y="18810"/>
                    <a:pt x="17794" y="19120"/>
                  </a:cubicBezTo>
                  <a:cubicBezTo>
                    <a:pt x="17889" y="19326"/>
                    <a:pt x="17889" y="19326"/>
                    <a:pt x="17937" y="19326"/>
                  </a:cubicBezTo>
                  <a:cubicBezTo>
                    <a:pt x="17984" y="19326"/>
                    <a:pt x="17984" y="19326"/>
                    <a:pt x="17984" y="19326"/>
                  </a:cubicBezTo>
                  <a:cubicBezTo>
                    <a:pt x="18032" y="19326"/>
                    <a:pt x="18032" y="19326"/>
                    <a:pt x="18079" y="19326"/>
                  </a:cubicBezTo>
                  <a:cubicBezTo>
                    <a:pt x="18079" y="19326"/>
                    <a:pt x="18079" y="19326"/>
                    <a:pt x="18079" y="19326"/>
                  </a:cubicBezTo>
                  <a:cubicBezTo>
                    <a:pt x="18079" y="19326"/>
                    <a:pt x="18079" y="19223"/>
                    <a:pt x="18079" y="19223"/>
                  </a:cubicBezTo>
                  <a:cubicBezTo>
                    <a:pt x="18079" y="18913"/>
                    <a:pt x="18174" y="18706"/>
                    <a:pt x="18270" y="18500"/>
                  </a:cubicBezTo>
                  <a:cubicBezTo>
                    <a:pt x="18317" y="18396"/>
                    <a:pt x="18365" y="18293"/>
                    <a:pt x="18365" y="18189"/>
                  </a:cubicBezTo>
                  <a:cubicBezTo>
                    <a:pt x="18365" y="18189"/>
                    <a:pt x="18317" y="17776"/>
                    <a:pt x="18270" y="17673"/>
                  </a:cubicBezTo>
                  <a:cubicBezTo>
                    <a:pt x="18174" y="17363"/>
                    <a:pt x="18127" y="17156"/>
                    <a:pt x="18127" y="17053"/>
                  </a:cubicBezTo>
                  <a:cubicBezTo>
                    <a:pt x="18127" y="16329"/>
                    <a:pt x="18079" y="16226"/>
                    <a:pt x="18079" y="16226"/>
                  </a:cubicBezTo>
                  <a:cubicBezTo>
                    <a:pt x="18032" y="16122"/>
                    <a:pt x="17984" y="16019"/>
                    <a:pt x="17984" y="15916"/>
                  </a:cubicBezTo>
                  <a:cubicBezTo>
                    <a:pt x="18032" y="15606"/>
                    <a:pt x="18317" y="15296"/>
                    <a:pt x="18412" y="15296"/>
                  </a:cubicBezTo>
                  <a:cubicBezTo>
                    <a:pt x="18507" y="15399"/>
                    <a:pt x="18603" y="15296"/>
                    <a:pt x="18650" y="15192"/>
                  </a:cubicBezTo>
                  <a:cubicBezTo>
                    <a:pt x="18745" y="15192"/>
                    <a:pt x="18793" y="15089"/>
                    <a:pt x="18888" y="15089"/>
                  </a:cubicBezTo>
                  <a:cubicBezTo>
                    <a:pt x="18936" y="15089"/>
                    <a:pt x="18983" y="15192"/>
                    <a:pt x="18983" y="15192"/>
                  </a:cubicBezTo>
                  <a:cubicBezTo>
                    <a:pt x="19031" y="15296"/>
                    <a:pt x="19126" y="15296"/>
                    <a:pt x="19316" y="15296"/>
                  </a:cubicBezTo>
                  <a:cubicBezTo>
                    <a:pt x="19316" y="15296"/>
                    <a:pt x="19269" y="15192"/>
                    <a:pt x="19269" y="15192"/>
                  </a:cubicBezTo>
                  <a:cubicBezTo>
                    <a:pt x="19174" y="14986"/>
                    <a:pt x="19221" y="14572"/>
                    <a:pt x="19411" y="13539"/>
                  </a:cubicBezTo>
                  <a:cubicBezTo>
                    <a:pt x="19459" y="13229"/>
                    <a:pt x="19554" y="12919"/>
                    <a:pt x="19554" y="12712"/>
                  </a:cubicBezTo>
                  <a:cubicBezTo>
                    <a:pt x="19602" y="12402"/>
                    <a:pt x="19649" y="12299"/>
                    <a:pt x="19744" y="12299"/>
                  </a:cubicBezTo>
                  <a:cubicBezTo>
                    <a:pt x="19792" y="12299"/>
                    <a:pt x="19840" y="12402"/>
                    <a:pt x="19887" y="12402"/>
                  </a:cubicBezTo>
                  <a:cubicBezTo>
                    <a:pt x="19935" y="12505"/>
                    <a:pt x="19982" y="12505"/>
                    <a:pt x="20030" y="12609"/>
                  </a:cubicBezTo>
                  <a:cubicBezTo>
                    <a:pt x="20078" y="12609"/>
                    <a:pt x="20173" y="12609"/>
                    <a:pt x="20220" y="12609"/>
                  </a:cubicBezTo>
                  <a:cubicBezTo>
                    <a:pt x="20363" y="12609"/>
                    <a:pt x="20458" y="12609"/>
                    <a:pt x="20553" y="12712"/>
                  </a:cubicBezTo>
                  <a:cubicBezTo>
                    <a:pt x="20553" y="12712"/>
                    <a:pt x="20553" y="12712"/>
                    <a:pt x="20553" y="12712"/>
                  </a:cubicBezTo>
                  <a:cubicBezTo>
                    <a:pt x="20601" y="12712"/>
                    <a:pt x="20601" y="12712"/>
                    <a:pt x="20648" y="12712"/>
                  </a:cubicBezTo>
                  <a:cubicBezTo>
                    <a:pt x="20744" y="12609"/>
                    <a:pt x="20886" y="12505"/>
                    <a:pt x="20934" y="12299"/>
                  </a:cubicBezTo>
                  <a:cubicBezTo>
                    <a:pt x="20934" y="12299"/>
                    <a:pt x="20934" y="12299"/>
                    <a:pt x="20934" y="12195"/>
                  </a:cubicBezTo>
                  <a:cubicBezTo>
                    <a:pt x="20886" y="12092"/>
                    <a:pt x="20839" y="11885"/>
                    <a:pt x="20839" y="11472"/>
                  </a:cubicBezTo>
                  <a:cubicBezTo>
                    <a:pt x="20839" y="10748"/>
                    <a:pt x="21077" y="10438"/>
                    <a:pt x="21267" y="10438"/>
                  </a:cubicBezTo>
                  <a:cubicBezTo>
                    <a:pt x="21410" y="10438"/>
                    <a:pt x="21410" y="10128"/>
                    <a:pt x="21410" y="10025"/>
                  </a:cubicBezTo>
                  <a:cubicBezTo>
                    <a:pt x="21410" y="9922"/>
                    <a:pt x="21410" y="9922"/>
                    <a:pt x="21410" y="9818"/>
                  </a:cubicBezTo>
                  <a:cubicBezTo>
                    <a:pt x="21457" y="9715"/>
                    <a:pt x="21505" y="9611"/>
                    <a:pt x="21505" y="9508"/>
                  </a:cubicBezTo>
                  <a:cubicBezTo>
                    <a:pt x="21552" y="9405"/>
                    <a:pt x="21552" y="9405"/>
                    <a:pt x="21600" y="9301"/>
                  </a:cubicBezTo>
                  <a:cubicBezTo>
                    <a:pt x="21600" y="9301"/>
                    <a:pt x="21600" y="9301"/>
                    <a:pt x="21600" y="9301"/>
                  </a:cubicBezTo>
                  <a:cubicBezTo>
                    <a:pt x="21552" y="9198"/>
                    <a:pt x="21552" y="9198"/>
                    <a:pt x="21552" y="9095"/>
                  </a:cubicBezTo>
                  <a:cubicBezTo>
                    <a:pt x="21552" y="9095"/>
                    <a:pt x="21552" y="9095"/>
                    <a:pt x="21552" y="9095"/>
                  </a:cubicBezTo>
                  <a:cubicBezTo>
                    <a:pt x="21505" y="8991"/>
                    <a:pt x="21505" y="8991"/>
                    <a:pt x="21505" y="8888"/>
                  </a:cubicBezTo>
                  <a:cubicBezTo>
                    <a:pt x="21505" y="8888"/>
                    <a:pt x="21457" y="8888"/>
                    <a:pt x="21457" y="8991"/>
                  </a:cubicBezTo>
                  <a:cubicBezTo>
                    <a:pt x="21362" y="9095"/>
                    <a:pt x="21077" y="9198"/>
                    <a:pt x="20981" y="9198"/>
                  </a:cubicBezTo>
                  <a:cubicBezTo>
                    <a:pt x="20839" y="9198"/>
                    <a:pt x="20601" y="8785"/>
                    <a:pt x="20601" y="8475"/>
                  </a:cubicBezTo>
                  <a:cubicBezTo>
                    <a:pt x="20601" y="8268"/>
                    <a:pt x="20601" y="8268"/>
                    <a:pt x="20601" y="8268"/>
                  </a:cubicBezTo>
                  <a:cubicBezTo>
                    <a:pt x="20458" y="8268"/>
                    <a:pt x="20268" y="8165"/>
                    <a:pt x="20173" y="7544"/>
                  </a:cubicBezTo>
                  <a:cubicBezTo>
                    <a:pt x="20125" y="7234"/>
                    <a:pt x="20030" y="7131"/>
                    <a:pt x="19935" y="7131"/>
                  </a:cubicBezTo>
                  <a:cubicBezTo>
                    <a:pt x="19935" y="7028"/>
                    <a:pt x="19887" y="7028"/>
                    <a:pt x="19840" y="7028"/>
                  </a:cubicBezTo>
                  <a:cubicBezTo>
                    <a:pt x="19840" y="7028"/>
                    <a:pt x="19840" y="7028"/>
                    <a:pt x="19840" y="7028"/>
                  </a:cubicBezTo>
                  <a:cubicBezTo>
                    <a:pt x="19792" y="7028"/>
                    <a:pt x="19602" y="7131"/>
                    <a:pt x="19507" y="7234"/>
                  </a:cubicBezTo>
                  <a:cubicBezTo>
                    <a:pt x="19459" y="7234"/>
                    <a:pt x="19459" y="7338"/>
                    <a:pt x="19411" y="7338"/>
                  </a:cubicBezTo>
                  <a:cubicBezTo>
                    <a:pt x="19269" y="7441"/>
                    <a:pt x="19126" y="7338"/>
                    <a:pt x="18983" y="7234"/>
                  </a:cubicBezTo>
                  <a:cubicBezTo>
                    <a:pt x="18936" y="7234"/>
                    <a:pt x="18888" y="7234"/>
                    <a:pt x="18841" y="7131"/>
                  </a:cubicBezTo>
                  <a:cubicBezTo>
                    <a:pt x="18698" y="7131"/>
                    <a:pt x="18650" y="6924"/>
                    <a:pt x="18555" y="6718"/>
                  </a:cubicBezTo>
                  <a:cubicBezTo>
                    <a:pt x="18555" y="6614"/>
                    <a:pt x="18507" y="6511"/>
                    <a:pt x="18460" y="6511"/>
                  </a:cubicBezTo>
                  <a:cubicBezTo>
                    <a:pt x="18412" y="6511"/>
                    <a:pt x="18365" y="6718"/>
                    <a:pt x="18365" y="6821"/>
                  </a:cubicBezTo>
                  <a:cubicBezTo>
                    <a:pt x="18317" y="7028"/>
                    <a:pt x="18222" y="7234"/>
                    <a:pt x="18127" y="7234"/>
                  </a:cubicBezTo>
                  <a:cubicBezTo>
                    <a:pt x="17984" y="7234"/>
                    <a:pt x="17937" y="6924"/>
                    <a:pt x="17746" y="6201"/>
                  </a:cubicBezTo>
                  <a:cubicBezTo>
                    <a:pt x="17651" y="5788"/>
                    <a:pt x="17556" y="5374"/>
                    <a:pt x="17461" y="5064"/>
                  </a:cubicBezTo>
                  <a:cubicBezTo>
                    <a:pt x="17413" y="4754"/>
                    <a:pt x="17413" y="4754"/>
                    <a:pt x="17413" y="4754"/>
                  </a:cubicBezTo>
                  <a:cubicBezTo>
                    <a:pt x="17175" y="4031"/>
                    <a:pt x="16842" y="2894"/>
                    <a:pt x="16557" y="2687"/>
                  </a:cubicBezTo>
                  <a:cubicBezTo>
                    <a:pt x="16367" y="2480"/>
                    <a:pt x="16271" y="2274"/>
                    <a:pt x="16224" y="2067"/>
                  </a:cubicBezTo>
                  <a:cubicBezTo>
                    <a:pt x="16224" y="1964"/>
                    <a:pt x="16224" y="1757"/>
                    <a:pt x="16271" y="1550"/>
                  </a:cubicBezTo>
                  <a:cubicBezTo>
                    <a:pt x="16271" y="1550"/>
                    <a:pt x="16271" y="1550"/>
                    <a:pt x="16271" y="1550"/>
                  </a:cubicBezTo>
                  <a:cubicBezTo>
                    <a:pt x="16224" y="1550"/>
                    <a:pt x="16129" y="1654"/>
                    <a:pt x="16129" y="1654"/>
                  </a:cubicBezTo>
                  <a:cubicBezTo>
                    <a:pt x="16081" y="1757"/>
                    <a:pt x="16033" y="1757"/>
                    <a:pt x="15986" y="1860"/>
                  </a:cubicBezTo>
                  <a:cubicBezTo>
                    <a:pt x="15843" y="2067"/>
                    <a:pt x="15748" y="2274"/>
                    <a:pt x="15605" y="2274"/>
                  </a:cubicBezTo>
                  <a:cubicBezTo>
                    <a:pt x="15605" y="2274"/>
                    <a:pt x="15558" y="2274"/>
                    <a:pt x="15558" y="2274"/>
                  </a:cubicBezTo>
                  <a:cubicBezTo>
                    <a:pt x="15510" y="2377"/>
                    <a:pt x="15463" y="2480"/>
                    <a:pt x="15415" y="2480"/>
                  </a:cubicBezTo>
                  <a:cubicBezTo>
                    <a:pt x="15272" y="2687"/>
                    <a:pt x="15082" y="2894"/>
                    <a:pt x="14987" y="2790"/>
                  </a:cubicBezTo>
                  <a:cubicBezTo>
                    <a:pt x="14939" y="2790"/>
                    <a:pt x="14892" y="2790"/>
                    <a:pt x="14844" y="2894"/>
                  </a:cubicBezTo>
                  <a:cubicBezTo>
                    <a:pt x="14796" y="2997"/>
                    <a:pt x="14749" y="3100"/>
                    <a:pt x="14654" y="3100"/>
                  </a:cubicBezTo>
                  <a:cubicBezTo>
                    <a:pt x="14606" y="3100"/>
                    <a:pt x="14559" y="2997"/>
                    <a:pt x="14511" y="2997"/>
                  </a:cubicBezTo>
                  <a:cubicBezTo>
                    <a:pt x="14463" y="2894"/>
                    <a:pt x="14463" y="2687"/>
                    <a:pt x="14463" y="2687"/>
                  </a:cubicBezTo>
                  <a:cubicBezTo>
                    <a:pt x="14463" y="2480"/>
                    <a:pt x="14511" y="2377"/>
                    <a:pt x="14606" y="2170"/>
                  </a:cubicBezTo>
                  <a:cubicBezTo>
                    <a:pt x="14511" y="2274"/>
                    <a:pt x="14463" y="2170"/>
                    <a:pt x="14416" y="2067"/>
                  </a:cubicBezTo>
                  <a:cubicBezTo>
                    <a:pt x="14416" y="2067"/>
                    <a:pt x="14368" y="2067"/>
                    <a:pt x="14321" y="1964"/>
                  </a:cubicBezTo>
                  <a:cubicBezTo>
                    <a:pt x="14321" y="2067"/>
                    <a:pt x="14321" y="2067"/>
                    <a:pt x="14321" y="2067"/>
                  </a:cubicBezTo>
                  <a:cubicBezTo>
                    <a:pt x="14273" y="2170"/>
                    <a:pt x="14226" y="2274"/>
                    <a:pt x="14178" y="2274"/>
                  </a:cubicBezTo>
                  <a:cubicBezTo>
                    <a:pt x="14178" y="2274"/>
                    <a:pt x="14178" y="2274"/>
                    <a:pt x="14130" y="2170"/>
                  </a:cubicBezTo>
                  <a:cubicBezTo>
                    <a:pt x="14130" y="2170"/>
                    <a:pt x="14130" y="2170"/>
                    <a:pt x="14130" y="2170"/>
                  </a:cubicBezTo>
                  <a:cubicBezTo>
                    <a:pt x="14130" y="2170"/>
                    <a:pt x="14130" y="2170"/>
                    <a:pt x="14130" y="2170"/>
                  </a:cubicBezTo>
                  <a:cubicBezTo>
                    <a:pt x="14083" y="2170"/>
                    <a:pt x="14083" y="2170"/>
                    <a:pt x="14083" y="2170"/>
                  </a:cubicBezTo>
                  <a:cubicBezTo>
                    <a:pt x="14083" y="2170"/>
                    <a:pt x="14083" y="2170"/>
                    <a:pt x="14083" y="2170"/>
                  </a:cubicBezTo>
                  <a:cubicBezTo>
                    <a:pt x="14035" y="2067"/>
                    <a:pt x="13988" y="1964"/>
                    <a:pt x="13988" y="1860"/>
                  </a:cubicBezTo>
                  <a:cubicBezTo>
                    <a:pt x="13988" y="1757"/>
                    <a:pt x="13988" y="1654"/>
                    <a:pt x="13940" y="1654"/>
                  </a:cubicBezTo>
                  <a:cubicBezTo>
                    <a:pt x="13893" y="1860"/>
                    <a:pt x="13655" y="1964"/>
                    <a:pt x="13512" y="1964"/>
                  </a:cubicBezTo>
                  <a:cubicBezTo>
                    <a:pt x="13512" y="1964"/>
                    <a:pt x="13512" y="1964"/>
                    <a:pt x="13512" y="1964"/>
                  </a:cubicBezTo>
                  <a:cubicBezTo>
                    <a:pt x="13512" y="1964"/>
                    <a:pt x="13512" y="1964"/>
                    <a:pt x="13512" y="1964"/>
                  </a:cubicBezTo>
                  <a:cubicBezTo>
                    <a:pt x="13417" y="1964"/>
                    <a:pt x="13369" y="1964"/>
                    <a:pt x="13322" y="1860"/>
                  </a:cubicBezTo>
                  <a:cubicBezTo>
                    <a:pt x="13226" y="1654"/>
                    <a:pt x="13322" y="1447"/>
                    <a:pt x="13322" y="1344"/>
                  </a:cubicBezTo>
                  <a:cubicBezTo>
                    <a:pt x="13369" y="1240"/>
                    <a:pt x="13369" y="1240"/>
                    <a:pt x="13369" y="1240"/>
                  </a:cubicBezTo>
                  <a:cubicBezTo>
                    <a:pt x="13369" y="1137"/>
                    <a:pt x="13322" y="1033"/>
                    <a:pt x="13322" y="930"/>
                  </a:cubicBezTo>
                  <a:cubicBezTo>
                    <a:pt x="13274" y="827"/>
                    <a:pt x="13274" y="620"/>
                    <a:pt x="13274" y="413"/>
                  </a:cubicBezTo>
                  <a:cubicBezTo>
                    <a:pt x="13274" y="310"/>
                    <a:pt x="13274" y="310"/>
                    <a:pt x="13274" y="310"/>
                  </a:cubicBezTo>
                  <a:cubicBezTo>
                    <a:pt x="13226" y="207"/>
                    <a:pt x="13131" y="103"/>
                    <a:pt x="13084" y="103"/>
                  </a:cubicBezTo>
                  <a:cubicBezTo>
                    <a:pt x="13084" y="103"/>
                    <a:pt x="13036" y="103"/>
                    <a:pt x="13036" y="103"/>
                  </a:cubicBezTo>
                  <a:cubicBezTo>
                    <a:pt x="12893" y="207"/>
                    <a:pt x="12703" y="103"/>
                    <a:pt x="12560" y="0"/>
                  </a:cubicBezTo>
                  <a:cubicBezTo>
                    <a:pt x="12560" y="0"/>
                    <a:pt x="12560" y="0"/>
                    <a:pt x="12465" y="0"/>
                  </a:cubicBezTo>
                  <a:cubicBezTo>
                    <a:pt x="12275" y="0"/>
                    <a:pt x="12037" y="103"/>
                    <a:pt x="12037" y="207"/>
                  </a:cubicBezTo>
                  <a:cubicBezTo>
                    <a:pt x="11989" y="517"/>
                    <a:pt x="11799" y="620"/>
                    <a:pt x="11371" y="827"/>
                  </a:cubicBezTo>
                  <a:cubicBezTo>
                    <a:pt x="11323" y="827"/>
                    <a:pt x="11228" y="930"/>
                    <a:pt x="11181" y="930"/>
                  </a:cubicBezTo>
                  <a:cubicBezTo>
                    <a:pt x="11038" y="1033"/>
                    <a:pt x="10610" y="1137"/>
                    <a:pt x="10419" y="1240"/>
                  </a:cubicBezTo>
                  <a:cubicBezTo>
                    <a:pt x="10324" y="1240"/>
                    <a:pt x="10277" y="1344"/>
                    <a:pt x="10229" y="1344"/>
                  </a:cubicBezTo>
                  <a:cubicBezTo>
                    <a:pt x="10086" y="1447"/>
                    <a:pt x="9991" y="1550"/>
                    <a:pt x="9848" y="1550"/>
                  </a:cubicBezTo>
                  <a:cubicBezTo>
                    <a:pt x="9515" y="1550"/>
                    <a:pt x="9230" y="1757"/>
                    <a:pt x="9087" y="1964"/>
                  </a:cubicBezTo>
                  <a:cubicBezTo>
                    <a:pt x="9087" y="1964"/>
                    <a:pt x="9040" y="1964"/>
                    <a:pt x="8992" y="2067"/>
                  </a:cubicBezTo>
                  <a:cubicBezTo>
                    <a:pt x="8897" y="2067"/>
                    <a:pt x="8849" y="2067"/>
                    <a:pt x="8754" y="2067"/>
                  </a:cubicBezTo>
                  <a:cubicBezTo>
                    <a:pt x="8754" y="2067"/>
                    <a:pt x="8754" y="2067"/>
                    <a:pt x="8754" y="2067"/>
                  </a:cubicBezTo>
                  <a:cubicBezTo>
                    <a:pt x="8754" y="2067"/>
                    <a:pt x="8754" y="2067"/>
                    <a:pt x="8754" y="2067"/>
                  </a:cubicBezTo>
                  <a:cubicBezTo>
                    <a:pt x="8707" y="2067"/>
                    <a:pt x="8659" y="2067"/>
                    <a:pt x="8611" y="2067"/>
                  </a:cubicBezTo>
                  <a:cubicBezTo>
                    <a:pt x="8564" y="2067"/>
                    <a:pt x="8564" y="2067"/>
                    <a:pt x="8564" y="2067"/>
                  </a:cubicBezTo>
                  <a:cubicBezTo>
                    <a:pt x="8516" y="2067"/>
                    <a:pt x="8469" y="2067"/>
                    <a:pt x="8421" y="2067"/>
                  </a:cubicBezTo>
                  <a:cubicBezTo>
                    <a:pt x="8374" y="2170"/>
                    <a:pt x="8278" y="2170"/>
                    <a:pt x="8231" y="2170"/>
                  </a:cubicBezTo>
                  <a:cubicBezTo>
                    <a:pt x="8183" y="2170"/>
                    <a:pt x="8136" y="2170"/>
                    <a:pt x="8136" y="2170"/>
                  </a:cubicBezTo>
                  <a:cubicBezTo>
                    <a:pt x="8088" y="2170"/>
                    <a:pt x="8041" y="2170"/>
                    <a:pt x="7993" y="2170"/>
                  </a:cubicBezTo>
                  <a:cubicBezTo>
                    <a:pt x="7993" y="2274"/>
                    <a:pt x="7993" y="2687"/>
                    <a:pt x="8041" y="2790"/>
                  </a:cubicBezTo>
                  <a:cubicBezTo>
                    <a:pt x="8088" y="2894"/>
                    <a:pt x="8231" y="2997"/>
                    <a:pt x="8278" y="3100"/>
                  </a:cubicBezTo>
                  <a:cubicBezTo>
                    <a:pt x="8421" y="3204"/>
                    <a:pt x="8516" y="3204"/>
                    <a:pt x="8516" y="3411"/>
                  </a:cubicBezTo>
                  <a:cubicBezTo>
                    <a:pt x="8564" y="3514"/>
                    <a:pt x="8564" y="3514"/>
                    <a:pt x="8564" y="3514"/>
                  </a:cubicBezTo>
                  <a:cubicBezTo>
                    <a:pt x="8516" y="3617"/>
                    <a:pt x="8516" y="3617"/>
                    <a:pt x="8516" y="3617"/>
                  </a:cubicBezTo>
                  <a:cubicBezTo>
                    <a:pt x="8469" y="3721"/>
                    <a:pt x="8374" y="3824"/>
                    <a:pt x="8088" y="3824"/>
                  </a:cubicBezTo>
                  <a:cubicBezTo>
                    <a:pt x="7993" y="3824"/>
                    <a:pt x="7945" y="3824"/>
                    <a:pt x="7898" y="3824"/>
                  </a:cubicBezTo>
                  <a:cubicBezTo>
                    <a:pt x="7850" y="3824"/>
                    <a:pt x="7850" y="3927"/>
                    <a:pt x="7850" y="3927"/>
                  </a:cubicBezTo>
                  <a:cubicBezTo>
                    <a:pt x="7803" y="4031"/>
                    <a:pt x="7803" y="4237"/>
                    <a:pt x="7850" y="4444"/>
                  </a:cubicBezTo>
                  <a:cubicBezTo>
                    <a:pt x="7898" y="4547"/>
                    <a:pt x="7898" y="4651"/>
                    <a:pt x="7850" y="4754"/>
                  </a:cubicBezTo>
                  <a:cubicBezTo>
                    <a:pt x="7803" y="5064"/>
                    <a:pt x="7565" y="5271"/>
                    <a:pt x="7470" y="5271"/>
                  </a:cubicBezTo>
                  <a:cubicBezTo>
                    <a:pt x="7470" y="5271"/>
                    <a:pt x="7470" y="5374"/>
                    <a:pt x="7517" y="5374"/>
                  </a:cubicBezTo>
                  <a:cubicBezTo>
                    <a:pt x="7517" y="5478"/>
                    <a:pt x="7565" y="5478"/>
                    <a:pt x="7565" y="5478"/>
                  </a:cubicBezTo>
                  <a:cubicBezTo>
                    <a:pt x="7660" y="5478"/>
                    <a:pt x="7755" y="5581"/>
                    <a:pt x="7850" y="5684"/>
                  </a:cubicBezTo>
                  <a:cubicBezTo>
                    <a:pt x="7898" y="5684"/>
                    <a:pt x="7945" y="5788"/>
                    <a:pt x="7945" y="5788"/>
                  </a:cubicBezTo>
                  <a:cubicBezTo>
                    <a:pt x="8136" y="5788"/>
                    <a:pt x="8183" y="6098"/>
                    <a:pt x="8183" y="6821"/>
                  </a:cubicBezTo>
                  <a:cubicBezTo>
                    <a:pt x="8183" y="7028"/>
                    <a:pt x="8136" y="7441"/>
                    <a:pt x="7755" y="7441"/>
                  </a:cubicBezTo>
                  <a:cubicBezTo>
                    <a:pt x="7612" y="7441"/>
                    <a:pt x="7517" y="7338"/>
                    <a:pt x="7470" y="7234"/>
                  </a:cubicBezTo>
                  <a:cubicBezTo>
                    <a:pt x="7422" y="7131"/>
                    <a:pt x="7374" y="7131"/>
                    <a:pt x="7374" y="7028"/>
                  </a:cubicBezTo>
                  <a:cubicBezTo>
                    <a:pt x="7374" y="7131"/>
                    <a:pt x="7374" y="7131"/>
                    <a:pt x="7327" y="7234"/>
                  </a:cubicBezTo>
                  <a:cubicBezTo>
                    <a:pt x="7327" y="7338"/>
                    <a:pt x="7279" y="7544"/>
                    <a:pt x="7232" y="7648"/>
                  </a:cubicBezTo>
                  <a:cubicBezTo>
                    <a:pt x="7184" y="7648"/>
                    <a:pt x="7184" y="7648"/>
                    <a:pt x="7137" y="7648"/>
                  </a:cubicBezTo>
                  <a:cubicBezTo>
                    <a:pt x="7137" y="7648"/>
                    <a:pt x="7137" y="7648"/>
                    <a:pt x="7089" y="7648"/>
                  </a:cubicBezTo>
                  <a:cubicBezTo>
                    <a:pt x="7041" y="7544"/>
                    <a:pt x="7041" y="7544"/>
                    <a:pt x="6994" y="7441"/>
                  </a:cubicBezTo>
                  <a:cubicBezTo>
                    <a:pt x="6946" y="7338"/>
                    <a:pt x="6946" y="7234"/>
                    <a:pt x="6899" y="7234"/>
                  </a:cubicBezTo>
                  <a:cubicBezTo>
                    <a:pt x="6804" y="7234"/>
                    <a:pt x="6566" y="7234"/>
                    <a:pt x="6470" y="6821"/>
                  </a:cubicBezTo>
                  <a:cubicBezTo>
                    <a:pt x="6470" y="6718"/>
                    <a:pt x="6423" y="6614"/>
                    <a:pt x="6328" y="6614"/>
                  </a:cubicBezTo>
                  <a:cubicBezTo>
                    <a:pt x="6233" y="6614"/>
                    <a:pt x="6137" y="6718"/>
                    <a:pt x="6090" y="6821"/>
                  </a:cubicBezTo>
                  <a:cubicBezTo>
                    <a:pt x="6042" y="6924"/>
                    <a:pt x="5995" y="7028"/>
                    <a:pt x="5900" y="7028"/>
                  </a:cubicBezTo>
                  <a:cubicBezTo>
                    <a:pt x="5804" y="7028"/>
                    <a:pt x="5757" y="6924"/>
                    <a:pt x="5709" y="6821"/>
                  </a:cubicBezTo>
                  <a:cubicBezTo>
                    <a:pt x="5662" y="6718"/>
                    <a:pt x="5662" y="6718"/>
                    <a:pt x="5662" y="6718"/>
                  </a:cubicBezTo>
                  <a:cubicBezTo>
                    <a:pt x="5662" y="6718"/>
                    <a:pt x="5662" y="6718"/>
                    <a:pt x="5614" y="6718"/>
                  </a:cubicBezTo>
                  <a:cubicBezTo>
                    <a:pt x="5471" y="6718"/>
                    <a:pt x="5329" y="6924"/>
                    <a:pt x="5281" y="7028"/>
                  </a:cubicBezTo>
                  <a:cubicBezTo>
                    <a:pt x="5233" y="7234"/>
                    <a:pt x="5138" y="7441"/>
                    <a:pt x="4948" y="7441"/>
                  </a:cubicBezTo>
                  <a:cubicBezTo>
                    <a:pt x="4853" y="7441"/>
                    <a:pt x="4758" y="7338"/>
                    <a:pt x="4663" y="7234"/>
                  </a:cubicBezTo>
                  <a:cubicBezTo>
                    <a:pt x="4567" y="7131"/>
                    <a:pt x="4520" y="7028"/>
                    <a:pt x="4472" y="7028"/>
                  </a:cubicBezTo>
                  <a:cubicBezTo>
                    <a:pt x="4472" y="7028"/>
                    <a:pt x="4472" y="7028"/>
                    <a:pt x="4472" y="7028"/>
                  </a:cubicBezTo>
                  <a:cubicBezTo>
                    <a:pt x="4472" y="7441"/>
                    <a:pt x="4377" y="7441"/>
                    <a:pt x="4377" y="7441"/>
                  </a:cubicBezTo>
                  <a:cubicBezTo>
                    <a:pt x="4330" y="7441"/>
                    <a:pt x="4330" y="7441"/>
                    <a:pt x="4330" y="7441"/>
                  </a:cubicBezTo>
                  <a:cubicBezTo>
                    <a:pt x="4330" y="7441"/>
                    <a:pt x="4282" y="7441"/>
                    <a:pt x="4282" y="7441"/>
                  </a:cubicBezTo>
                  <a:cubicBezTo>
                    <a:pt x="4282" y="7441"/>
                    <a:pt x="4282" y="7441"/>
                    <a:pt x="4282" y="7338"/>
                  </a:cubicBezTo>
                  <a:cubicBezTo>
                    <a:pt x="4282" y="7338"/>
                    <a:pt x="4282" y="7338"/>
                    <a:pt x="4282" y="7338"/>
                  </a:cubicBezTo>
                  <a:cubicBezTo>
                    <a:pt x="4234" y="7338"/>
                    <a:pt x="4234" y="7338"/>
                    <a:pt x="4234" y="7338"/>
                  </a:cubicBezTo>
                  <a:cubicBezTo>
                    <a:pt x="4234" y="7338"/>
                    <a:pt x="4234" y="7338"/>
                    <a:pt x="4234" y="7338"/>
                  </a:cubicBezTo>
                  <a:cubicBezTo>
                    <a:pt x="4234" y="7234"/>
                    <a:pt x="4234" y="7234"/>
                    <a:pt x="4234" y="7234"/>
                  </a:cubicBezTo>
                  <a:cubicBezTo>
                    <a:pt x="4234" y="7234"/>
                    <a:pt x="4234" y="7234"/>
                    <a:pt x="4234" y="7234"/>
                  </a:cubicBezTo>
                  <a:cubicBezTo>
                    <a:pt x="4234" y="7234"/>
                    <a:pt x="4234" y="7234"/>
                    <a:pt x="4234" y="7234"/>
                  </a:cubicBezTo>
                  <a:cubicBezTo>
                    <a:pt x="4187" y="7234"/>
                    <a:pt x="4187" y="7131"/>
                    <a:pt x="4187" y="7131"/>
                  </a:cubicBezTo>
                  <a:cubicBezTo>
                    <a:pt x="4187" y="7131"/>
                    <a:pt x="4187" y="7131"/>
                    <a:pt x="4187" y="7028"/>
                  </a:cubicBezTo>
                  <a:cubicBezTo>
                    <a:pt x="4187" y="7028"/>
                    <a:pt x="4139" y="6924"/>
                    <a:pt x="4139" y="6924"/>
                  </a:cubicBezTo>
                  <a:cubicBezTo>
                    <a:pt x="4139" y="6924"/>
                    <a:pt x="4092" y="6821"/>
                    <a:pt x="4044" y="6718"/>
                  </a:cubicBezTo>
                  <a:cubicBezTo>
                    <a:pt x="3996" y="6614"/>
                    <a:pt x="3854" y="6408"/>
                    <a:pt x="3806" y="6304"/>
                  </a:cubicBezTo>
                  <a:cubicBezTo>
                    <a:pt x="3759" y="6304"/>
                    <a:pt x="3759" y="6304"/>
                    <a:pt x="3759" y="6304"/>
                  </a:cubicBezTo>
                  <a:cubicBezTo>
                    <a:pt x="3711" y="6201"/>
                    <a:pt x="3568" y="6098"/>
                    <a:pt x="3473" y="6098"/>
                  </a:cubicBezTo>
                  <a:cubicBezTo>
                    <a:pt x="3283" y="5994"/>
                    <a:pt x="3140" y="5994"/>
                    <a:pt x="3093" y="5684"/>
                  </a:cubicBezTo>
                  <a:cubicBezTo>
                    <a:pt x="3093" y="5684"/>
                    <a:pt x="3045" y="5684"/>
                    <a:pt x="2997" y="5684"/>
                  </a:cubicBezTo>
                  <a:cubicBezTo>
                    <a:pt x="2950" y="5684"/>
                    <a:pt x="2902" y="5684"/>
                    <a:pt x="2902" y="5788"/>
                  </a:cubicBezTo>
                  <a:cubicBezTo>
                    <a:pt x="2855" y="5994"/>
                    <a:pt x="2759" y="6098"/>
                    <a:pt x="2712" y="6098"/>
                  </a:cubicBezTo>
                  <a:cubicBezTo>
                    <a:pt x="2617" y="6098"/>
                    <a:pt x="2569" y="5994"/>
                    <a:pt x="2522" y="5891"/>
                  </a:cubicBezTo>
                  <a:cubicBezTo>
                    <a:pt x="2522" y="5891"/>
                    <a:pt x="2474" y="5891"/>
                    <a:pt x="2474" y="5891"/>
                  </a:cubicBezTo>
                  <a:cubicBezTo>
                    <a:pt x="2474" y="5891"/>
                    <a:pt x="2474" y="5891"/>
                    <a:pt x="2474" y="5891"/>
                  </a:cubicBezTo>
                  <a:cubicBezTo>
                    <a:pt x="2379" y="5891"/>
                    <a:pt x="2236" y="5994"/>
                    <a:pt x="2189" y="6098"/>
                  </a:cubicBezTo>
                  <a:cubicBezTo>
                    <a:pt x="2141" y="6098"/>
                    <a:pt x="2141" y="6098"/>
                    <a:pt x="2141" y="6098"/>
                  </a:cubicBezTo>
                  <a:cubicBezTo>
                    <a:pt x="2141" y="6098"/>
                    <a:pt x="2093" y="6201"/>
                    <a:pt x="2046" y="6201"/>
                  </a:cubicBezTo>
                  <a:cubicBezTo>
                    <a:pt x="1856" y="6511"/>
                    <a:pt x="1665" y="6718"/>
                    <a:pt x="1522" y="6718"/>
                  </a:cubicBezTo>
                  <a:cubicBezTo>
                    <a:pt x="1522" y="6718"/>
                    <a:pt x="1522" y="6821"/>
                    <a:pt x="1522" y="6821"/>
                  </a:cubicBezTo>
                  <a:cubicBezTo>
                    <a:pt x="1475" y="6924"/>
                    <a:pt x="1475" y="7131"/>
                    <a:pt x="1380" y="7234"/>
                  </a:cubicBezTo>
                  <a:cubicBezTo>
                    <a:pt x="1332" y="7234"/>
                    <a:pt x="1332" y="7234"/>
                    <a:pt x="1285" y="7234"/>
                  </a:cubicBezTo>
                  <a:cubicBezTo>
                    <a:pt x="1237" y="7338"/>
                    <a:pt x="1189" y="7338"/>
                    <a:pt x="1189" y="7338"/>
                  </a:cubicBezTo>
                  <a:cubicBezTo>
                    <a:pt x="1189" y="7441"/>
                    <a:pt x="1189" y="7544"/>
                    <a:pt x="1189" y="7648"/>
                  </a:cubicBezTo>
                  <a:cubicBezTo>
                    <a:pt x="1189" y="7648"/>
                    <a:pt x="1237" y="7751"/>
                    <a:pt x="1237" y="7751"/>
                  </a:cubicBezTo>
                  <a:cubicBezTo>
                    <a:pt x="1237" y="7855"/>
                    <a:pt x="1285" y="8061"/>
                    <a:pt x="1285" y="8165"/>
                  </a:cubicBezTo>
                  <a:cubicBezTo>
                    <a:pt x="1285" y="8268"/>
                    <a:pt x="1237" y="8268"/>
                    <a:pt x="1237" y="8371"/>
                  </a:cubicBezTo>
                  <a:cubicBezTo>
                    <a:pt x="1237" y="8475"/>
                    <a:pt x="1189" y="8578"/>
                    <a:pt x="1094" y="8578"/>
                  </a:cubicBezTo>
                  <a:cubicBezTo>
                    <a:pt x="1047" y="8681"/>
                    <a:pt x="1047" y="8681"/>
                    <a:pt x="999" y="8681"/>
                  </a:cubicBezTo>
                  <a:cubicBezTo>
                    <a:pt x="856" y="8681"/>
                    <a:pt x="809" y="8371"/>
                    <a:pt x="714" y="8165"/>
                  </a:cubicBezTo>
                  <a:cubicBezTo>
                    <a:pt x="666" y="8061"/>
                    <a:pt x="619" y="7855"/>
                    <a:pt x="571" y="7855"/>
                  </a:cubicBezTo>
                  <a:cubicBezTo>
                    <a:pt x="571" y="7751"/>
                    <a:pt x="523" y="7751"/>
                    <a:pt x="523" y="7751"/>
                  </a:cubicBezTo>
                  <a:cubicBezTo>
                    <a:pt x="476" y="7751"/>
                    <a:pt x="428" y="7855"/>
                    <a:pt x="428" y="8061"/>
                  </a:cubicBezTo>
                  <a:cubicBezTo>
                    <a:pt x="428" y="8371"/>
                    <a:pt x="333" y="8475"/>
                    <a:pt x="238" y="8578"/>
                  </a:cubicBezTo>
                  <a:cubicBezTo>
                    <a:pt x="190" y="8681"/>
                    <a:pt x="143" y="8785"/>
                    <a:pt x="143" y="8888"/>
                  </a:cubicBezTo>
                  <a:cubicBezTo>
                    <a:pt x="95" y="8888"/>
                    <a:pt x="95" y="8888"/>
                    <a:pt x="95" y="8888"/>
                  </a:cubicBezTo>
                  <a:cubicBezTo>
                    <a:pt x="143" y="8991"/>
                    <a:pt x="143" y="8991"/>
                    <a:pt x="190" y="8991"/>
                  </a:cubicBezTo>
                  <a:cubicBezTo>
                    <a:pt x="238" y="9095"/>
                    <a:pt x="285" y="9198"/>
                    <a:pt x="285" y="9301"/>
                  </a:cubicBezTo>
                  <a:cubicBezTo>
                    <a:pt x="285" y="9611"/>
                    <a:pt x="190" y="9715"/>
                    <a:pt x="48" y="9922"/>
                  </a:cubicBezTo>
                  <a:cubicBezTo>
                    <a:pt x="48" y="9922"/>
                    <a:pt x="0" y="10232"/>
                    <a:pt x="0" y="10335"/>
                  </a:cubicBezTo>
                  <a:cubicBezTo>
                    <a:pt x="0" y="10335"/>
                    <a:pt x="48" y="10335"/>
                    <a:pt x="48" y="10335"/>
                  </a:cubicBezTo>
                  <a:cubicBezTo>
                    <a:pt x="143" y="10438"/>
                    <a:pt x="333" y="10542"/>
                    <a:pt x="285" y="10955"/>
                  </a:cubicBezTo>
                  <a:cubicBezTo>
                    <a:pt x="285" y="11058"/>
                    <a:pt x="285" y="11162"/>
                    <a:pt x="285" y="11265"/>
                  </a:cubicBezTo>
                  <a:cubicBezTo>
                    <a:pt x="381" y="11265"/>
                    <a:pt x="428" y="11265"/>
                    <a:pt x="523" y="11265"/>
                  </a:cubicBezTo>
                  <a:cubicBezTo>
                    <a:pt x="571" y="11265"/>
                    <a:pt x="571" y="11265"/>
                    <a:pt x="619" y="11265"/>
                  </a:cubicBezTo>
                  <a:cubicBezTo>
                    <a:pt x="619" y="11265"/>
                    <a:pt x="666" y="11265"/>
                    <a:pt x="666" y="11265"/>
                  </a:cubicBezTo>
                  <a:cubicBezTo>
                    <a:pt x="809" y="11265"/>
                    <a:pt x="856" y="11472"/>
                    <a:pt x="952" y="11678"/>
                  </a:cubicBezTo>
                  <a:cubicBezTo>
                    <a:pt x="999" y="11885"/>
                    <a:pt x="1047" y="11989"/>
                    <a:pt x="1094" y="12195"/>
                  </a:cubicBezTo>
                  <a:cubicBezTo>
                    <a:pt x="1237" y="12505"/>
                    <a:pt x="1285" y="12712"/>
                    <a:pt x="1285" y="12919"/>
                  </a:cubicBezTo>
                  <a:cubicBezTo>
                    <a:pt x="1237" y="13125"/>
                    <a:pt x="1189" y="13125"/>
                    <a:pt x="1142" y="13229"/>
                  </a:cubicBezTo>
                  <a:cubicBezTo>
                    <a:pt x="1142" y="13229"/>
                    <a:pt x="1189" y="13332"/>
                    <a:pt x="1237" y="13332"/>
                  </a:cubicBezTo>
                  <a:cubicBezTo>
                    <a:pt x="1285" y="13332"/>
                    <a:pt x="1285" y="13435"/>
                    <a:pt x="1332" y="13435"/>
                  </a:cubicBezTo>
                  <a:cubicBezTo>
                    <a:pt x="1332" y="13435"/>
                    <a:pt x="1332" y="13435"/>
                    <a:pt x="1380" y="13539"/>
                  </a:cubicBezTo>
                  <a:cubicBezTo>
                    <a:pt x="1380" y="13539"/>
                    <a:pt x="1380" y="13539"/>
                    <a:pt x="1380" y="13539"/>
                  </a:cubicBezTo>
                  <a:cubicBezTo>
                    <a:pt x="1380" y="13435"/>
                    <a:pt x="1427" y="13435"/>
                    <a:pt x="1427" y="13435"/>
                  </a:cubicBezTo>
                  <a:close/>
                  <a:moveTo>
                    <a:pt x="14796" y="13642"/>
                  </a:moveTo>
                  <a:cubicBezTo>
                    <a:pt x="14987" y="13229"/>
                    <a:pt x="15415" y="13022"/>
                    <a:pt x="15796" y="13022"/>
                  </a:cubicBezTo>
                  <a:cubicBezTo>
                    <a:pt x="15986" y="13022"/>
                    <a:pt x="16129" y="13022"/>
                    <a:pt x="16271" y="13125"/>
                  </a:cubicBezTo>
                  <a:cubicBezTo>
                    <a:pt x="16509" y="13229"/>
                    <a:pt x="16937" y="13125"/>
                    <a:pt x="17270" y="13022"/>
                  </a:cubicBezTo>
                  <a:cubicBezTo>
                    <a:pt x="17413" y="13022"/>
                    <a:pt x="17556" y="12919"/>
                    <a:pt x="17604" y="13022"/>
                  </a:cubicBezTo>
                  <a:cubicBezTo>
                    <a:pt x="17651" y="13022"/>
                    <a:pt x="17699" y="13125"/>
                    <a:pt x="17699" y="13332"/>
                  </a:cubicBezTo>
                  <a:cubicBezTo>
                    <a:pt x="17699" y="13642"/>
                    <a:pt x="17413" y="13952"/>
                    <a:pt x="17033" y="13952"/>
                  </a:cubicBezTo>
                  <a:cubicBezTo>
                    <a:pt x="16937" y="13952"/>
                    <a:pt x="16795" y="13952"/>
                    <a:pt x="16652" y="13849"/>
                  </a:cubicBezTo>
                  <a:cubicBezTo>
                    <a:pt x="16462" y="13849"/>
                    <a:pt x="16271" y="13849"/>
                    <a:pt x="16081" y="13849"/>
                  </a:cubicBezTo>
                  <a:cubicBezTo>
                    <a:pt x="15653" y="13849"/>
                    <a:pt x="15415" y="13952"/>
                    <a:pt x="15272" y="14366"/>
                  </a:cubicBezTo>
                  <a:cubicBezTo>
                    <a:pt x="15034" y="14779"/>
                    <a:pt x="15082" y="15192"/>
                    <a:pt x="15082" y="15399"/>
                  </a:cubicBezTo>
                  <a:cubicBezTo>
                    <a:pt x="15082" y="15502"/>
                    <a:pt x="15082" y="15812"/>
                    <a:pt x="14939" y="15916"/>
                  </a:cubicBezTo>
                  <a:cubicBezTo>
                    <a:pt x="14892" y="15916"/>
                    <a:pt x="14892" y="15916"/>
                    <a:pt x="14892" y="15916"/>
                  </a:cubicBezTo>
                  <a:cubicBezTo>
                    <a:pt x="14844" y="15916"/>
                    <a:pt x="14749" y="15812"/>
                    <a:pt x="14701" y="15502"/>
                  </a:cubicBezTo>
                  <a:cubicBezTo>
                    <a:pt x="14606" y="14986"/>
                    <a:pt x="14606" y="14056"/>
                    <a:pt x="14796" y="13642"/>
                  </a:cubicBezTo>
                  <a:close/>
                  <a:moveTo>
                    <a:pt x="7184" y="13229"/>
                  </a:moveTo>
                  <a:cubicBezTo>
                    <a:pt x="7232" y="13125"/>
                    <a:pt x="7279" y="13125"/>
                    <a:pt x="7422" y="13125"/>
                  </a:cubicBezTo>
                  <a:cubicBezTo>
                    <a:pt x="7565" y="13125"/>
                    <a:pt x="8041" y="13229"/>
                    <a:pt x="8088" y="13642"/>
                  </a:cubicBezTo>
                  <a:cubicBezTo>
                    <a:pt x="8136" y="13745"/>
                    <a:pt x="8136" y="13849"/>
                    <a:pt x="8088" y="13952"/>
                  </a:cubicBezTo>
                  <a:cubicBezTo>
                    <a:pt x="8041" y="14056"/>
                    <a:pt x="7993" y="14159"/>
                    <a:pt x="7898" y="14159"/>
                  </a:cubicBezTo>
                  <a:cubicBezTo>
                    <a:pt x="7755" y="14159"/>
                    <a:pt x="7232" y="13849"/>
                    <a:pt x="7184" y="13539"/>
                  </a:cubicBezTo>
                  <a:cubicBezTo>
                    <a:pt x="7184" y="13435"/>
                    <a:pt x="7184" y="13332"/>
                    <a:pt x="7184" y="13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7" name="Shape 9127"/>
            <p:cNvSpPr/>
            <p:nvPr/>
          </p:nvSpPr>
          <p:spPr>
            <a:xfrm>
              <a:off x="1745632" y="181006"/>
              <a:ext cx="122284" cy="43297"/>
            </a:xfrm>
            <a:custGeom>
              <a:avLst/>
              <a:gdLst/>
              <a:ahLst/>
              <a:cxnLst>
                <a:cxn ang="0">
                  <a:pos x="wd2" y="hd2"/>
                </a:cxn>
                <a:cxn ang="5400000">
                  <a:pos x="wd2" y="hd2"/>
                </a:cxn>
                <a:cxn ang="10800000">
                  <a:pos x="wd2" y="hd2"/>
                </a:cxn>
                <a:cxn ang="16200000">
                  <a:pos x="wd2" y="hd2"/>
                </a:cxn>
              </a:cxnLst>
              <a:rect l="0" t="0" r="r" b="b"/>
              <a:pathLst>
                <a:path w="21449" h="21011" fill="norm" stroke="1" extrusionOk="0">
                  <a:moveTo>
                    <a:pt x="594" y="15329"/>
                  </a:moveTo>
                  <a:cubicBezTo>
                    <a:pt x="1587" y="17419"/>
                    <a:pt x="2083" y="18813"/>
                    <a:pt x="2580" y="20206"/>
                  </a:cubicBezTo>
                  <a:cubicBezTo>
                    <a:pt x="2580" y="20206"/>
                    <a:pt x="2828" y="20903"/>
                    <a:pt x="2828" y="20903"/>
                  </a:cubicBezTo>
                  <a:cubicBezTo>
                    <a:pt x="2828" y="20903"/>
                    <a:pt x="2828" y="20903"/>
                    <a:pt x="3325" y="20903"/>
                  </a:cubicBezTo>
                  <a:cubicBezTo>
                    <a:pt x="4070" y="20903"/>
                    <a:pt x="5311" y="20206"/>
                    <a:pt x="6056" y="19510"/>
                  </a:cubicBezTo>
                  <a:cubicBezTo>
                    <a:pt x="6552" y="18813"/>
                    <a:pt x="6552" y="18813"/>
                    <a:pt x="6552" y="18813"/>
                  </a:cubicBezTo>
                  <a:cubicBezTo>
                    <a:pt x="7049" y="18116"/>
                    <a:pt x="7546" y="19510"/>
                    <a:pt x="8042" y="20206"/>
                  </a:cubicBezTo>
                  <a:cubicBezTo>
                    <a:pt x="8290" y="20903"/>
                    <a:pt x="8539" y="21600"/>
                    <a:pt x="9035" y="20206"/>
                  </a:cubicBezTo>
                  <a:cubicBezTo>
                    <a:pt x="10028" y="18813"/>
                    <a:pt x="11021" y="18116"/>
                    <a:pt x="11766" y="18116"/>
                  </a:cubicBezTo>
                  <a:cubicBezTo>
                    <a:pt x="12015" y="18116"/>
                    <a:pt x="12511" y="18813"/>
                    <a:pt x="13008" y="18813"/>
                  </a:cubicBezTo>
                  <a:cubicBezTo>
                    <a:pt x="13256" y="18813"/>
                    <a:pt x="13752" y="18813"/>
                    <a:pt x="14249" y="18813"/>
                  </a:cubicBezTo>
                  <a:cubicBezTo>
                    <a:pt x="14497" y="18813"/>
                    <a:pt x="14497" y="18813"/>
                    <a:pt x="14497" y="18813"/>
                  </a:cubicBezTo>
                  <a:cubicBezTo>
                    <a:pt x="14497" y="18116"/>
                    <a:pt x="14249" y="16723"/>
                    <a:pt x="14001" y="15329"/>
                  </a:cubicBezTo>
                  <a:cubicBezTo>
                    <a:pt x="13752" y="13935"/>
                    <a:pt x="13504" y="12542"/>
                    <a:pt x="13504" y="11148"/>
                  </a:cubicBezTo>
                  <a:cubicBezTo>
                    <a:pt x="13504" y="9058"/>
                    <a:pt x="14001" y="8361"/>
                    <a:pt x="14746" y="8361"/>
                  </a:cubicBezTo>
                  <a:cubicBezTo>
                    <a:pt x="15242" y="8361"/>
                    <a:pt x="15739" y="9058"/>
                    <a:pt x="15987" y="10452"/>
                  </a:cubicBezTo>
                  <a:cubicBezTo>
                    <a:pt x="16235" y="11148"/>
                    <a:pt x="16235" y="12542"/>
                    <a:pt x="15987" y="13239"/>
                  </a:cubicBezTo>
                  <a:cubicBezTo>
                    <a:pt x="15739" y="13935"/>
                    <a:pt x="15987" y="13935"/>
                    <a:pt x="15987" y="14632"/>
                  </a:cubicBezTo>
                  <a:cubicBezTo>
                    <a:pt x="16235" y="16723"/>
                    <a:pt x="17477" y="18813"/>
                    <a:pt x="19215" y="18116"/>
                  </a:cubicBezTo>
                  <a:cubicBezTo>
                    <a:pt x="20208" y="18116"/>
                    <a:pt x="20208" y="17419"/>
                    <a:pt x="20208" y="16026"/>
                  </a:cubicBezTo>
                  <a:cubicBezTo>
                    <a:pt x="20208" y="14632"/>
                    <a:pt x="19959" y="12542"/>
                    <a:pt x="20952" y="11845"/>
                  </a:cubicBezTo>
                  <a:cubicBezTo>
                    <a:pt x="21449" y="11148"/>
                    <a:pt x="21449" y="10452"/>
                    <a:pt x="21449" y="10452"/>
                  </a:cubicBezTo>
                  <a:cubicBezTo>
                    <a:pt x="21449" y="10452"/>
                    <a:pt x="21449" y="9755"/>
                    <a:pt x="20208" y="7665"/>
                  </a:cubicBezTo>
                  <a:cubicBezTo>
                    <a:pt x="19215" y="5574"/>
                    <a:pt x="17973" y="5574"/>
                    <a:pt x="16980" y="5574"/>
                  </a:cubicBezTo>
                  <a:cubicBezTo>
                    <a:pt x="15987" y="5574"/>
                    <a:pt x="14994" y="5574"/>
                    <a:pt x="14249" y="4181"/>
                  </a:cubicBezTo>
                  <a:cubicBezTo>
                    <a:pt x="13504" y="3484"/>
                    <a:pt x="12759" y="2787"/>
                    <a:pt x="12263" y="2787"/>
                  </a:cubicBezTo>
                  <a:cubicBezTo>
                    <a:pt x="11021" y="2787"/>
                    <a:pt x="10773" y="4877"/>
                    <a:pt x="10773" y="5574"/>
                  </a:cubicBezTo>
                  <a:cubicBezTo>
                    <a:pt x="10773" y="7665"/>
                    <a:pt x="10277" y="8361"/>
                    <a:pt x="10028" y="8361"/>
                  </a:cubicBezTo>
                  <a:cubicBezTo>
                    <a:pt x="9283" y="8361"/>
                    <a:pt x="8539" y="6968"/>
                    <a:pt x="7297" y="4181"/>
                  </a:cubicBezTo>
                  <a:cubicBezTo>
                    <a:pt x="6552" y="2787"/>
                    <a:pt x="5559" y="697"/>
                    <a:pt x="4815" y="0"/>
                  </a:cubicBezTo>
                  <a:cubicBezTo>
                    <a:pt x="4815" y="0"/>
                    <a:pt x="4815" y="0"/>
                    <a:pt x="4815" y="0"/>
                  </a:cubicBezTo>
                  <a:cubicBezTo>
                    <a:pt x="3573" y="0"/>
                    <a:pt x="594" y="6968"/>
                    <a:pt x="97" y="12542"/>
                  </a:cubicBezTo>
                  <a:cubicBezTo>
                    <a:pt x="-151" y="14632"/>
                    <a:pt x="97" y="15329"/>
                    <a:pt x="594" y="153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8" name="Shape 9128"/>
            <p:cNvSpPr/>
            <p:nvPr/>
          </p:nvSpPr>
          <p:spPr>
            <a:xfrm>
              <a:off x="1139443" y="68248"/>
              <a:ext cx="92415" cy="47478"/>
            </a:xfrm>
            <a:custGeom>
              <a:avLst/>
              <a:gdLst/>
              <a:ahLst/>
              <a:cxnLst>
                <a:cxn ang="0">
                  <a:pos x="wd2" y="hd2"/>
                </a:cxn>
                <a:cxn ang="5400000">
                  <a:pos x="wd2" y="hd2"/>
                </a:cxn>
                <a:cxn ang="10800000">
                  <a:pos x="wd2" y="hd2"/>
                </a:cxn>
                <a:cxn ang="16200000">
                  <a:pos x="wd2" y="hd2"/>
                </a:cxn>
              </a:cxnLst>
              <a:rect l="0" t="0" r="r" b="b"/>
              <a:pathLst>
                <a:path w="21356" h="21600" fill="norm" stroke="1" extrusionOk="0">
                  <a:moveTo>
                    <a:pt x="4255" y="20965"/>
                  </a:moveTo>
                  <a:cubicBezTo>
                    <a:pt x="5891" y="20329"/>
                    <a:pt x="7527" y="19694"/>
                    <a:pt x="9164" y="19694"/>
                  </a:cubicBezTo>
                  <a:cubicBezTo>
                    <a:pt x="9491" y="19694"/>
                    <a:pt x="9491" y="19694"/>
                    <a:pt x="9491" y="19694"/>
                  </a:cubicBezTo>
                  <a:cubicBezTo>
                    <a:pt x="13418" y="19694"/>
                    <a:pt x="20945" y="14612"/>
                    <a:pt x="21273" y="12071"/>
                  </a:cubicBezTo>
                  <a:cubicBezTo>
                    <a:pt x="21600" y="11435"/>
                    <a:pt x="20945" y="10800"/>
                    <a:pt x="19636" y="10165"/>
                  </a:cubicBezTo>
                  <a:cubicBezTo>
                    <a:pt x="18655" y="9529"/>
                    <a:pt x="17345" y="8894"/>
                    <a:pt x="16691" y="6988"/>
                  </a:cubicBezTo>
                  <a:cubicBezTo>
                    <a:pt x="16364" y="6353"/>
                    <a:pt x="16036" y="6353"/>
                    <a:pt x="15382" y="6353"/>
                  </a:cubicBezTo>
                  <a:cubicBezTo>
                    <a:pt x="14400" y="6353"/>
                    <a:pt x="12764" y="7624"/>
                    <a:pt x="12436" y="8894"/>
                  </a:cubicBezTo>
                  <a:cubicBezTo>
                    <a:pt x="12109" y="10800"/>
                    <a:pt x="11455" y="10800"/>
                    <a:pt x="11455" y="10800"/>
                  </a:cubicBezTo>
                  <a:cubicBezTo>
                    <a:pt x="10800" y="10800"/>
                    <a:pt x="10473" y="10165"/>
                    <a:pt x="10473" y="9529"/>
                  </a:cubicBezTo>
                  <a:cubicBezTo>
                    <a:pt x="10145" y="8259"/>
                    <a:pt x="10800" y="5718"/>
                    <a:pt x="11782" y="3812"/>
                  </a:cubicBezTo>
                  <a:cubicBezTo>
                    <a:pt x="12436" y="2541"/>
                    <a:pt x="12436" y="1906"/>
                    <a:pt x="12109" y="1906"/>
                  </a:cubicBezTo>
                  <a:cubicBezTo>
                    <a:pt x="12109" y="1271"/>
                    <a:pt x="11455" y="0"/>
                    <a:pt x="10800" y="0"/>
                  </a:cubicBezTo>
                  <a:cubicBezTo>
                    <a:pt x="10800" y="0"/>
                    <a:pt x="10800" y="0"/>
                    <a:pt x="10800" y="0"/>
                  </a:cubicBezTo>
                  <a:cubicBezTo>
                    <a:pt x="10473" y="2541"/>
                    <a:pt x="9164" y="2541"/>
                    <a:pt x="8182" y="2541"/>
                  </a:cubicBezTo>
                  <a:cubicBezTo>
                    <a:pt x="7855" y="2541"/>
                    <a:pt x="7200" y="2541"/>
                    <a:pt x="6873" y="3176"/>
                  </a:cubicBezTo>
                  <a:cubicBezTo>
                    <a:pt x="6873" y="4447"/>
                    <a:pt x="6545" y="5718"/>
                    <a:pt x="6218" y="6353"/>
                  </a:cubicBezTo>
                  <a:cubicBezTo>
                    <a:pt x="5891" y="6988"/>
                    <a:pt x="5564" y="7624"/>
                    <a:pt x="5564" y="8259"/>
                  </a:cubicBezTo>
                  <a:cubicBezTo>
                    <a:pt x="5564" y="8894"/>
                    <a:pt x="5564" y="9529"/>
                    <a:pt x="5236" y="10165"/>
                  </a:cubicBezTo>
                  <a:cubicBezTo>
                    <a:pt x="4909" y="10800"/>
                    <a:pt x="4582" y="10800"/>
                    <a:pt x="4255" y="10800"/>
                  </a:cubicBezTo>
                  <a:cubicBezTo>
                    <a:pt x="3927" y="10800"/>
                    <a:pt x="3927" y="10800"/>
                    <a:pt x="3927" y="10800"/>
                  </a:cubicBezTo>
                  <a:cubicBezTo>
                    <a:pt x="3273" y="10800"/>
                    <a:pt x="2945" y="10800"/>
                    <a:pt x="2945" y="12706"/>
                  </a:cubicBezTo>
                  <a:cubicBezTo>
                    <a:pt x="2945" y="15882"/>
                    <a:pt x="1636" y="17788"/>
                    <a:pt x="655" y="19694"/>
                  </a:cubicBezTo>
                  <a:cubicBezTo>
                    <a:pt x="327" y="20329"/>
                    <a:pt x="0" y="20965"/>
                    <a:pt x="0" y="21600"/>
                  </a:cubicBezTo>
                  <a:cubicBezTo>
                    <a:pt x="0" y="21600"/>
                    <a:pt x="327" y="21600"/>
                    <a:pt x="655" y="21600"/>
                  </a:cubicBezTo>
                  <a:cubicBezTo>
                    <a:pt x="1636" y="21600"/>
                    <a:pt x="2945" y="20965"/>
                    <a:pt x="4255" y="2096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29" name="Shape 9129"/>
            <p:cNvSpPr/>
            <p:nvPr/>
          </p:nvSpPr>
          <p:spPr>
            <a:xfrm>
              <a:off x="1028169" y="0"/>
              <a:ext cx="78634" cy="56827"/>
            </a:xfrm>
            <a:custGeom>
              <a:avLst/>
              <a:gdLst/>
              <a:ahLst/>
              <a:cxnLst>
                <a:cxn ang="0">
                  <a:pos x="wd2" y="hd2"/>
                </a:cxn>
                <a:cxn ang="5400000">
                  <a:pos x="wd2" y="hd2"/>
                </a:cxn>
                <a:cxn ang="10800000">
                  <a:pos x="wd2" y="hd2"/>
                </a:cxn>
                <a:cxn ang="16200000">
                  <a:pos x="wd2" y="hd2"/>
                </a:cxn>
              </a:cxnLst>
              <a:rect l="0" t="0" r="r" b="b"/>
              <a:pathLst>
                <a:path w="21600" h="21213" fill="norm" stroke="1" extrusionOk="0">
                  <a:moveTo>
                    <a:pt x="3471" y="13171"/>
                  </a:moveTo>
                  <a:cubicBezTo>
                    <a:pt x="4243" y="13698"/>
                    <a:pt x="5786" y="14751"/>
                    <a:pt x="5400" y="15805"/>
                  </a:cubicBezTo>
                  <a:cubicBezTo>
                    <a:pt x="5400" y="17385"/>
                    <a:pt x="4243" y="17912"/>
                    <a:pt x="2314" y="17912"/>
                  </a:cubicBezTo>
                  <a:cubicBezTo>
                    <a:pt x="1157" y="17912"/>
                    <a:pt x="386" y="17912"/>
                    <a:pt x="0" y="17912"/>
                  </a:cubicBezTo>
                  <a:cubicBezTo>
                    <a:pt x="386" y="18439"/>
                    <a:pt x="386" y="18966"/>
                    <a:pt x="771" y="19493"/>
                  </a:cubicBezTo>
                  <a:cubicBezTo>
                    <a:pt x="1157" y="20020"/>
                    <a:pt x="1929" y="20546"/>
                    <a:pt x="3086" y="21073"/>
                  </a:cubicBezTo>
                  <a:cubicBezTo>
                    <a:pt x="4629" y="21600"/>
                    <a:pt x="6171" y="20546"/>
                    <a:pt x="6943" y="19493"/>
                  </a:cubicBezTo>
                  <a:cubicBezTo>
                    <a:pt x="7329" y="18966"/>
                    <a:pt x="7329" y="18439"/>
                    <a:pt x="7329" y="18439"/>
                  </a:cubicBezTo>
                  <a:cubicBezTo>
                    <a:pt x="6943" y="15805"/>
                    <a:pt x="9643" y="14751"/>
                    <a:pt x="17357" y="12644"/>
                  </a:cubicBezTo>
                  <a:cubicBezTo>
                    <a:pt x="18514" y="12644"/>
                    <a:pt x="19286" y="12117"/>
                    <a:pt x="20057" y="12117"/>
                  </a:cubicBezTo>
                  <a:cubicBezTo>
                    <a:pt x="20057" y="12117"/>
                    <a:pt x="20057" y="12117"/>
                    <a:pt x="20057" y="12117"/>
                  </a:cubicBezTo>
                  <a:cubicBezTo>
                    <a:pt x="20057" y="11590"/>
                    <a:pt x="20057" y="11063"/>
                    <a:pt x="20057" y="11063"/>
                  </a:cubicBezTo>
                  <a:cubicBezTo>
                    <a:pt x="19671" y="10010"/>
                    <a:pt x="19286" y="8956"/>
                    <a:pt x="19671" y="8429"/>
                  </a:cubicBezTo>
                  <a:cubicBezTo>
                    <a:pt x="20057" y="7376"/>
                    <a:pt x="20829" y="7376"/>
                    <a:pt x="21214" y="7376"/>
                  </a:cubicBezTo>
                  <a:cubicBezTo>
                    <a:pt x="21214" y="7376"/>
                    <a:pt x="21214" y="7376"/>
                    <a:pt x="21600" y="7376"/>
                  </a:cubicBezTo>
                  <a:cubicBezTo>
                    <a:pt x="20829" y="6849"/>
                    <a:pt x="20443" y="6849"/>
                    <a:pt x="19286" y="6322"/>
                  </a:cubicBezTo>
                  <a:cubicBezTo>
                    <a:pt x="16586" y="5795"/>
                    <a:pt x="16200" y="3161"/>
                    <a:pt x="16200" y="1580"/>
                  </a:cubicBezTo>
                  <a:cubicBezTo>
                    <a:pt x="15814" y="1054"/>
                    <a:pt x="15814" y="527"/>
                    <a:pt x="15814" y="0"/>
                  </a:cubicBezTo>
                  <a:cubicBezTo>
                    <a:pt x="15429" y="0"/>
                    <a:pt x="15043" y="527"/>
                    <a:pt x="14657" y="527"/>
                  </a:cubicBezTo>
                  <a:cubicBezTo>
                    <a:pt x="13886" y="1580"/>
                    <a:pt x="12729" y="2634"/>
                    <a:pt x="10029" y="3161"/>
                  </a:cubicBezTo>
                  <a:cubicBezTo>
                    <a:pt x="6943" y="4215"/>
                    <a:pt x="5786" y="4741"/>
                    <a:pt x="5400" y="5268"/>
                  </a:cubicBezTo>
                  <a:cubicBezTo>
                    <a:pt x="5400" y="5268"/>
                    <a:pt x="5400" y="5268"/>
                    <a:pt x="5400" y="5268"/>
                  </a:cubicBezTo>
                  <a:cubicBezTo>
                    <a:pt x="6171" y="5795"/>
                    <a:pt x="6557" y="6849"/>
                    <a:pt x="6557" y="8429"/>
                  </a:cubicBezTo>
                  <a:cubicBezTo>
                    <a:pt x="6171" y="10010"/>
                    <a:pt x="4629" y="11590"/>
                    <a:pt x="3086" y="11590"/>
                  </a:cubicBezTo>
                  <a:cubicBezTo>
                    <a:pt x="3086" y="11590"/>
                    <a:pt x="3086" y="11590"/>
                    <a:pt x="3086" y="11590"/>
                  </a:cubicBezTo>
                  <a:cubicBezTo>
                    <a:pt x="2700" y="11590"/>
                    <a:pt x="2314" y="11590"/>
                    <a:pt x="2314" y="11590"/>
                  </a:cubicBezTo>
                  <a:cubicBezTo>
                    <a:pt x="2314" y="12117"/>
                    <a:pt x="2700" y="12644"/>
                    <a:pt x="3471" y="131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0" name="Shape 9130"/>
            <p:cNvSpPr/>
            <p:nvPr/>
          </p:nvSpPr>
          <p:spPr>
            <a:xfrm>
              <a:off x="1056358" y="44509"/>
              <a:ext cx="86053" cy="415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62" y="8640"/>
                  </a:moveTo>
                  <a:cubicBezTo>
                    <a:pt x="708" y="9360"/>
                    <a:pt x="354" y="10080"/>
                    <a:pt x="0" y="10080"/>
                  </a:cubicBezTo>
                  <a:cubicBezTo>
                    <a:pt x="354" y="10800"/>
                    <a:pt x="708" y="10800"/>
                    <a:pt x="1416" y="11520"/>
                  </a:cubicBezTo>
                  <a:cubicBezTo>
                    <a:pt x="1770" y="11520"/>
                    <a:pt x="2125" y="11520"/>
                    <a:pt x="2479" y="11520"/>
                  </a:cubicBezTo>
                  <a:cubicBezTo>
                    <a:pt x="3187" y="11520"/>
                    <a:pt x="3895" y="12960"/>
                    <a:pt x="4249" y="14400"/>
                  </a:cubicBezTo>
                  <a:cubicBezTo>
                    <a:pt x="4957" y="16560"/>
                    <a:pt x="5311" y="17280"/>
                    <a:pt x="6020" y="17280"/>
                  </a:cubicBezTo>
                  <a:cubicBezTo>
                    <a:pt x="6374" y="16560"/>
                    <a:pt x="6728" y="16560"/>
                    <a:pt x="6728" y="16560"/>
                  </a:cubicBezTo>
                  <a:cubicBezTo>
                    <a:pt x="8144" y="16560"/>
                    <a:pt x="9915" y="18000"/>
                    <a:pt x="11685" y="19440"/>
                  </a:cubicBezTo>
                  <a:cubicBezTo>
                    <a:pt x="13810" y="20160"/>
                    <a:pt x="15934" y="21600"/>
                    <a:pt x="17705" y="21600"/>
                  </a:cubicBezTo>
                  <a:cubicBezTo>
                    <a:pt x="19121" y="21600"/>
                    <a:pt x="19830" y="20160"/>
                    <a:pt x="19830" y="19440"/>
                  </a:cubicBezTo>
                  <a:cubicBezTo>
                    <a:pt x="20184" y="19440"/>
                    <a:pt x="20184" y="18720"/>
                    <a:pt x="20184" y="18720"/>
                  </a:cubicBezTo>
                  <a:cubicBezTo>
                    <a:pt x="20184" y="18720"/>
                    <a:pt x="20184" y="18720"/>
                    <a:pt x="20184" y="18720"/>
                  </a:cubicBezTo>
                  <a:cubicBezTo>
                    <a:pt x="19475" y="18720"/>
                    <a:pt x="19475" y="18000"/>
                    <a:pt x="19121" y="17280"/>
                  </a:cubicBezTo>
                  <a:cubicBezTo>
                    <a:pt x="18767" y="15840"/>
                    <a:pt x="19475" y="13680"/>
                    <a:pt x="21600" y="7200"/>
                  </a:cubicBezTo>
                  <a:cubicBezTo>
                    <a:pt x="21600" y="6480"/>
                    <a:pt x="21600" y="6480"/>
                    <a:pt x="21600" y="5760"/>
                  </a:cubicBezTo>
                  <a:cubicBezTo>
                    <a:pt x="21246" y="4320"/>
                    <a:pt x="19121" y="2160"/>
                    <a:pt x="17705" y="2160"/>
                  </a:cubicBezTo>
                  <a:cubicBezTo>
                    <a:pt x="16997" y="2160"/>
                    <a:pt x="16997" y="2880"/>
                    <a:pt x="16997" y="2880"/>
                  </a:cubicBezTo>
                  <a:cubicBezTo>
                    <a:pt x="16997" y="5760"/>
                    <a:pt x="15934" y="5760"/>
                    <a:pt x="15934" y="5760"/>
                  </a:cubicBezTo>
                  <a:cubicBezTo>
                    <a:pt x="14518" y="5760"/>
                    <a:pt x="13102" y="1440"/>
                    <a:pt x="12748" y="0"/>
                  </a:cubicBezTo>
                  <a:cubicBezTo>
                    <a:pt x="12748" y="0"/>
                    <a:pt x="12393" y="0"/>
                    <a:pt x="11685" y="0"/>
                  </a:cubicBezTo>
                  <a:cubicBezTo>
                    <a:pt x="8852" y="0"/>
                    <a:pt x="3541" y="2880"/>
                    <a:pt x="2833" y="4320"/>
                  </a:cubicBezTo>
                  <a:cubicBezTo>
                    <a:pt x="2833" y="6480"/>
                    <a:pt x="1770" y="7200"/>
                    <a:pt x="1062" y="86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1" name="Shape 9131"/>
            <p:cNvSpPr/>
            <p:nvPr/>
          </p:nvSpPr>
          <p:spPr>
            <a:xfrm>
              <a:off x="0" y="131391"/>
              <a:ext cx="2594905" cy="898269"/>
            </a:xfrm>
            <a:custGeom>
              <a:avLst/>
              <a:gdLst/>
              <a:ahLst/>
              <a:cxnLst>
                <a:cxn ang="0">
                  <a:pos x="wd2" y="hd2"/>
                </a:cxn>
                <a:cxn ang="5400000">
                  <a:pos x="wd2" y="hd2"/>
                </a:cxn>
                <a:cxn ang="10800000">
                  <a:pos x="wd2" y="hd2"/>
                </a:cxn>
                <a:cxn ang="16200000">
                  <a:pos x="wd2" y="hd2"/>
                </a:cxn>
              </a:cxnLst>
              <a:rect l="0" t="0" r="r" b="b"/>
              <a:pathLst>
                <a:path w="21600" h="21580" fill="norm" stroke="1" extrusionOk="0">
                  <a:moveTo>
                    <a:pt x="1227" y="9096"/>
                  </a:moveTo>
                  <a:cubicBezTo>
                    <a:pt x="1239" y="9130"/>
                    <a:pt x="1250" y="9164"/>
                    <a:pt x="1262" y="9232"/>
                  </a:cubicBezTo>
                  <a:cubicBezTo>
                    <a:pt x="1262" y="9300"/>
                    <a:pt x="1298" y="9334"/>
                    <a:pt x="1368" y="9334"/>
                  </a:cubicBezTo>
                  <a:cubicBezTo>
                    <a:pt x="1380" y="9334"/>
                    <a:pt x="1392" y="9334"/>
                    <a:pt x="1404" y="9402"/>
                  </a:cubicBezTo>
                  <a:cubicBezTo>
                    <a:pt x="1427" y="9470"/>
                    <a:pt x="1404" y="9606"/>
                    <a:pt x="1404" y="9640"/>
                  </a:cubicBezTo>
                  <a:cubicBezTo>
                    <a:pt x="1380" y="9743"/>
                    <a:pt x="1345" y="9777"/>
                    <a:pt x="1309" y="9777"/>
                  </a:cubicBezTo>
                  <a:cubicBezTo>
                    <a:pt x="1286" y="9777"/>
                    <a:pt x="1274" y="9743"/>
                    <a:pt x="1262" y="9709"/>
                  </a:cubicBezTo>
                  <a:cubicBezTo>
                    <a:pt x="1250" y="9709"/>
                    <a:pt x="1239" y="9709"/>
                    <a:pt x="1227" y="9709"/>
                  </a:cubicBezTo>
                  <a:cubicBezTo>
                    <a:pt x="1191" y="9709"/>
                    <a:pt x="1156" y="9709"/>
                    <a:pt x="1144" y="9572"/>
                  </a:cubicBezTo>
                  <a:cubicBezTo>
                    <a:pt x="1144" y="9538"/>
                    <a:pt x="1109" y="9436"/>
                    <a:pt x="1050" y="9436"/>
                  </a:cubicBezTo>
                  <a:cubicBezTo>
                    <a:pt x="1015" y="9470"/>
                    <a:pt x="991" y="9436"/>
                    <a:pt x="979" y="9402"/>
                  </a:cubicBezTo>
                  <a:cubicBezTo>
                    <a:pt x="967" y="9334"/>
                    <a:pt x="956" y="9266"/>
                    <a:pt x="956" y="9164"/>
                  </a:cubicBezTo>
                  <a:cubicBezTo>
                    <a:pt x="956" y="9096"/>
                    <a:pt x="956" y="9062"/>
                    <a:pt x="944" y="8994"/>
                  </a:cubicBezTo>
                  <a:cubicBezTo>
                    <a:pt x="932" y="8960"/>
                    <a:pt x="920" y="8926"/>
                    <a:pt x="932" y="8892"/>
                  </a:cubicBezTo>
                  <a:cubicBezTo>
                    <a:pt x="932" y="8858"/>
                    <a:pt x="920" y="8858"/>
                    <a:pt x="920" y="8824"/>
                  </a:cubicBezTo>
                  <a:cubicBezTo>
                    <a:pt x="920" y="8756"/>
                    <a:pt x="908" y="8654"/>
                    <a:pt x="944" y="8586"/>
                  </a:cubicBezTo>
                  <a:cubicBezTo>
                    <a:pt x="944" y="8552"/>
                    <a:pt x="944" y="8552"/>
                    <a:pt x="944" y="8484"/>
                  </a:cubicBezTo>
                  <a:cubicBezTo>
                    <a:pt x="944" y="8450"/>
                    <a:pt x="944" y="8416"/>
                    <a:pt x="944" y="8382"/>
                  </a:cubicBezTo>
                  <a:cubicBezTo>
                    <a:pt x="944" y="8382"/>
                    <a:pt x="944" y="8348"/>
                    <a:pt x="932" y="8348"/>
                  </a:cubicBezTo>
                  <a:cubicBezTo>
                    <a:pt x="908" y="8280"/>
                    <a:pt x="885" y="8246"/>
                    <a:pt x="861" y="8246"/>
                  </a:cubicBezTo>
                  <a:cubicBezTo>
                    <a:pt x="826" y="8246"/>
                    <a:pt x="802" y="8178"/>
                    <a:pt x="802" y="8144"/>
                  </a:cubicBezTo>
                  <a:cubicBezTo>
                    <a:pt x="790" y="8110"/>
                    <a:pt x="790" y="8076"/>
                    <a:pt x="779" y="8076"/>
                  </a:cubicBezTo>
                  <a:cubicBezTo>
                    <a:pt x="731" y="8042"/>
                    <a:pt x="637" y="7838"/>
                    <a:pt x="625" y="7702"/>
                  </a:cubicBezTo>
                  <a:cubicBezTo>
                    <a:pt x="625" y="7702"/>
                    <a:pt x="613" y="7668"/>
                    <a:pt x="602" y="7668"/>
                  </a:cubicBezTo>
                  <a:cubicBezTo>
                    <a:pt x="590" y="7668"/>
                    <a:pt x="578" y="7634"/>
                    <a:pt x="578" y="7566"/>
                  </a:cubicBezTo>
                  <a:cubicBezTo>
                    <a:pt x="578" y="7566"/>
                    <a:pt x="578" y="7531"/>
                    <a:pt x="590" y="7497"/>
                  </a:cubicBezTo>
                  <a:cubicBezTo>
                    <a:pt x="625" y="7463"/>
                    <a:pt x="684" y="7531"/>
                    <a:pt x="731" y="7634"/>
                  </a:cubicBezTo>
                  <a:cubicBezTo>
                    <a:pt x="767" y="7736"/>
                    <a:pt x="826" y="7804"/>
                    <a:pt x="897" y="7838"/>
                  </a:cubicBezTo>
                  <a:cubicBezTo>
                    <a:pt x="944" y="7872"/>
                    <a:pt x="979" y="7906"/>
                    <a:pt x="1015" y="7940"/>
                  </a:cubicBezTo>
                  <a:cubicBezTo>
                    <a:pt x="1050" y="7974"/>
                    <a:pt x="1085" y="8042"/>
                    <a:pt x="1132" y="8042"/>
                  </a:cubicBezTo>
                  <a:cubicBezTo>
                    <a:pt x="1191" y="8076"/>
                    <a:pt x="1191" y="8076"/>
                    <a:pt x="1191" y="8076"/>
                  </a:cubicBezTo>
                  <a:cubicBezTo>
                    <a:pt x="1262" y="8110"/>
                    <a:pt x="1321" y="8144"/>
                    <a:pt x="1439" y="8212"/>
                  </a:cubicBezTo>
                  <a:cubicBezTo>
                    <a:pt x="1581" y="8246"/>
                    <a:pt x="1770" y="7838"/>
                    <a:pt x="1805" y="7736"/>
                  </a:cubicBezTo>
                  <a:cubicBezTo>
                    <a:pt x="1829" y="7668"/>
                    <a:pt x="1817" y="7566"/>
                    <a:pt x="1805" y="7463"/>
                  </a:cubicBezTo>
                  <a:cubicBezTo>
                    <a:pt x="1793" y="7395"/>
                    <a:pt x="1793" y="7361"/>
                    <a:pt x="1793" y="7327"/>
                  </a:cubicBezTo>
                  <a:cubicBezTo>
                    <a:pt x="1781" y="7327"/>
                    <a:pt x="1770" y="7293"/>
                    <a:pt x="1758" y="7293"/>
                  </a:cubicBezTo>
                  <a:cubicBezTo>
                    <a:pt x="1746" y="7259"/>
                    <a:pt x="1722" y="7225"/>
                    <a:pt x="1711" y="7191"/>
                  </a:cubicBezTo>
                  <a:cubicBezTo>
                    <a:pt x="1711" y="7123"/>
                    <a:pt x="1675" y="7021"/>
                    <a:pt x="1628" y="7021"/>
                  </a:cubicBezTo>
                  <a:cubicBezTo>
                    <a:pt x="1581" y="7021"/>
                    <a:pt x="1557" y="6953"/>
                    <a:pt x="1545" y="6919"/>
                  </a:cubicBezTo>
                  <a:cubicBezTo>
                    <a:pt x="1534" y="6885"/>
                    <a:pt x="1522" y="6851"/>
                    <a:pt x="1522" y="6851"/>
                  </a:cubicBezTo>
                  <a:cubicBezTo>
                    <a:pt x="1510" y="6851"/>
                    <a:pt x="1510" y="6851"/>
                    <a:pt x="1510" y="6851"/>
                  </a:cubicBezTo>
                  <a:cubicBezTo>
                    <a:pt x="1463" y="6851"/>
                    <a:pt x="1427" y="6783"/>
                    <a:pt x="1333" y="6613"/>
                  </a:cubicBezTo>
                  <a:cubicBezTo>
                    <a:pt x="1309" y="6545"/>
                    <a:pt x="1309" y="6545"/>
                    <a:pt x="1309" y="6545"/>
                  </a:cubicBezTo>
                  <a:cubicBezTo>
                    <a:pt x="1203" y="6375"/>
                    <a:pt x="1062" y="6205"/>
                    <a:pt x="1026" y="6205"/>
                  </a:cubicBezTo>
                  <a:cubicBezTo>
                    <a:pt x="1003" y="6239"/>
                    <a:pt x="991" y="6239"/>
                    <a:pt x="967" y="6239"/>
                  </a:cubicBezTo>
                  <a:cubicBezTo>
                    <a:pt x="956" y="6239"/>
                    <a:pt x="932" y="6239"/>
                    <a:pt x="920" y="6171"/>
                  </a:cubicBezTo>
                  <a:cubicBezTo>
                    <a:pt x="908" y="6137"/>
                    <a:pt x="885" y="6137"/>
                    <a:pt x="861" y="6171"/>
                  </a:cubicBezTo>
                  <a:cubicBezTo>
                    <a:pt x="838" y="6239"/>
                    <a:pt x="814" y="6205"/>
                    <a:pt x="790" y="6171"/>
                  </a:cubicBezTo>
                  <a:cubicBezTo>
                    <a:pt x="767" y="6171"/>
                    <a:pt x="743" y="6137"/>
                    <a:pt x="731" y="6171"/>
                  </a:cubicBezTo>
                  <a:cubicBezTo>
                    <a:pt x="684" y="6205"/>
                    <a:pt x="637" y="6137"/>
                    <a:pt x="625" y="6069"/>
                  </a:cubicBezTo>
                  <a:cubicBezTo>
                    <a:pt x="613" y="6001"/>
                    <a:pt x="613" y="5967"/>
                    <a:pt x="625" y="5933"/>
                  </a:cubicBezTo>
                  <a:cubicBezTo>
                    <a:pt x="637" y="5899"/>
                    <a:pt x="661" y="5899"/>
                    <a:pt x="672" y="5899"/>
                  </a:cubicBezTo>
                  <a:cubicBezTo>
                    <a:pt x="661" y="5865"/>
                    <a:pt x="649" y="5865"/>
                    <a:pt x="649" y="5831"/>
                  </a:cubicBezTo>
                  <a:cubicBezTo>
                    <a:pt x="613" y="5797"/>
                    <a:pt x="590" y="5797"/>
                    <a:pt x="590" y="5865"/>
                  </a:cubicBezTo>
                  <a:cubicBezTo>
                    <a:pt x="566" y="5967"/>
                    <a:pt x="519" y="5967"/>
                    <a:pt x="484" y="5899"/>
                  </a:cubicBezTo>
                  <a:cubicBezTo>
                    <a:pt x="484" y="5899"/>
                    <a:pt x="484" y="5899"/>
                    <a:pt x="484" y="5933"/>
                  </a:cubicBezTo>
                  <a:cubicBezTo>
                    <a:pt x="484" y="5933"/>
                    <a:pt x="472" y="5933"/>
                    <a:pt x="472" y="5967"/>
                  </a:cubicBezTo>
                  <a:cubicBezTo>
                    <a:pt x="472" y="5967"/>
                    <a:pt x="472" y="5967"/>
                    <a:pt x="472" y="5967"/>
                  </a:cubicBezTo>
                  <a:cubicBezTo>
                    <a:pt x="460" y="5967"/>
                    <a:pt x="460" y="6001"/>
                    <a:pt x="460" y="6001"/>
                  </a:cubicBezTo>
                  <a:cubicBezTo>
                    <a:pt x="460" y="6001"/>
                    <a:pt x="460" y="6001"/>
                    <a:pt x="460" y="6001"/>
                  </a:cubicBezTo>
                  <a:cubicBezTo>
                    <a:pt x="448" y="6001"/>
                    <a:pt x="448" y="6001"/>
                    <a:pt x="436" y="6001"/>
                  </a:cubicBezTo>
                  <a:cubicBezTo>
                    <a:pt x="436" y="6001"/>
                    <a:pt x="436" y="6001"/>
                    <a:pt x="436" y="6001"/>
                  </a:cubicBezTo>
                  <a:cubicBezTo>
                    <a:pt x="436" y="6001"/>
                    <a:pt x="425" y="6001"/>
                    <a:pt x="425" y="6001"/>
                  </a:cubicBezTo>
                  <a:cubicBezTo>
                    <a:pt x="413" y="6001"/>
                    <a:pt x="413" y="6001"/>
                    <a:pt x="401" y="6001"/>
                  </a:cubicBezTo>
                  <a:cubicBezTo>
                    <a:pt x="401" y="6001"/>
                    <a:pt x="389" y="6001"/>
                    <a:pt x="389" y="6035"/>
                  </a:cubicBezTo>
                  <a:cubicBezTo>
                    <a:pt x="377" y="6035"/>
                    <a:pt x="377" y="6035"/>
                    <a:pt x="366" y="6069"/>
                  </a:cubicBezTo>
                  <a:cubicBezTo>
                    <a:pt x="342" y="6103"/>
                    <a:pt x="319" y="6171"/>
                    <a:pt x="295" y="6171"/>
                  </a:cubicBezTo>
                  <a:cubicBezTo>
                    <a:pt x="283" y="6171"/>
                    <a:pt x="271" y="6171"/>
                    <a:pt x="248" y="6239"/>
                  </a:cubicBezTo>
                  <a:cubicBezTo>
                    <a:pt x="248" y="6239"/>
                    <a:pt x="236" y="6273"/>
                    <a:pt x="236" y="6273"/>
                  </a:cubicBezTo>
                  <a:cubicBezTo>
                    <a:pt x="236" y="6273"/>
                    <a:pt x="236" y="6273"/>
                    <a:pt x="236" y="6273"/>
                  </a:cubicBezTo>
                  <a:cubicBezTo>
                    <a:pt x="236" y="6307"/>
                    <a:pt x="224" y="6307"/>
                    <a:pt x="224" y="6341"/>
                  </a:cubicBezTo>
                  <a:cubicBezTo>
                    <a:pt x="224" y="6341"/>
                    <a:pt x="224" y="6341"/>
                    <a:pt x="224" y="6341"/>
                  </a:cubicBezTo>
                  <a:cubicBezTo>
                    <a:pt x="224" y="6409"/>
                    <a:pt x="201" y="6443"/>
                    <a:pt x="189" y="6443"/>
                  </a:cubicBezTo>
                  <a:cubicBezTo>
                    <a:pt x="189" y="6443"/>
                    <a:pt x="177" y="6443"/>
                    <a:pt x="177" y="6443"/>
                  </a:cubicBezTo>
                  <a:cubicBezTo>
                    <a:pt x="177" y="6443"/>
                    <a:pt x="177" y="6443"/>
                    <a:pt x="177" y="6443"/>
                  </a:cubicBezTo>
                  <a:cubicBezTo>
                    <a:pt x="177" y="6511"/>
                    <a:pt x="177" y="6613"/>
                    <a:pt x="153" y="6681"/>
                  </a:cubicBezTo>
                  <a:cubicBezTo>
                    <a:pt x="153" y="6681"/>
                    <a:pt x="153" y="6681"/>
                    <a:pt x="153" y="6681"/>
                  </a:cubicBezTo>
                  <a:cubicBezTo>
                    <a:pt x="153" y="6681"/>
                    <a:pt x="153" y="6715"/>
                    <a:pt x="165" y="6749"/>
                  </a:cubicBezTo>
                  <a:cubicBezTo>
                    <a:pt x="165" y="6749"/>
                    <a:pt x="165" y="6783"/>
                    <a:pt x="177" y="6817"/>
                  </a:cubicBezTo>
                  <a:cubicBezTo>
                    <a:pt x="189" y="6851"/>
                    <a:pt x="201" y="6885"/>
                    <a:pt x="224" y="6885"/>
                  </a:cubicBezTo>
                  <a:cubicBezTo>
                    <a:pt x="224" y="6919"/>
                    <a:pt x="236" y="6919"/>
                    <a:pt x="248" y="6919"/>
                  </a:cubicBezTo>
                  <a:cubicBezTo>
                    <a:pt x="248" y="6919"/>
                    <a:pt x="354" y="7157"/>
                    <a:pt x="354" y="7259"/>
                  </a:cubicBezTo>
                  <a:cubicBezTo>
                    <a:pt x="354" y="7327"/>
                    <a:pt x="342" y="7361"/>
                    <a:pt x="330" y="7429"/>
                  </a:cubicBezTo>
                  <a:cubicBezTo>
                    <a:pt x="307" y="7497"/>
                    <a:pt x="271" y="7600"/>
                    <a:pt x="260" y="7600"/>
                  </a:cubicBezTo>
                  <a:cubicBezTo>
                    <a:pt x="248" y="7634"/>
                    <a:pt x="236" y="7668"/>
                    <a:pt x="236" y="7702"/>
                  </a:cubicBezTo>
                  <a:cubicBezTo>
                    <a:pt x="236" y="7702"/>
                    <a:pt x="224" y="7702"/>
                    <a:pt x="224" y="7736"/>
                  </a:cubicBezTo>
                  <a:cubicBezTo>
                    <a:pt x="236" y="7770"/>
                    <a:pt x="236" y="7770"/>
                    <a:pt x="236" y="7770"/>
                  </a:cubicBezTo>
                  <a:cubicBezTo>
                    <a:pt x="236" y="7770"/>
                    <a:pt x="236" y="7770"/>
                    <a:pt x="236" y="7770"/>
                  </a:cubicBezTo>
                  <a:cubicBezTo>
                    <a:pt x="260" y="7872"/>
                    <a:pt x="319" y="8110"/>
                    <a:pt x="354" y="8314"/>
                  </a:cubicBezTo>
                  <a:cubicBezTo>
                    <a:pt x="366" y="8416"/>
                    <a:pt x="377" y="8450"/>
                    <a:pt x="366" y="8518"/>
                  </a:cubicBezTo>
                  <a:cubicBezTo>
                    <a:pt x="366" y="8586"/>
                    <a:pt x="342" y="8586"/>
                    <a:pt x="330" y="8586"/>
                  </a:cubicBezTo>
                  <a:cubicBezTo>
                    <a:pt x="319" y="8586"/>
                    <a:pt x="319" y="8620"/>
                    <a:pt x="307" y="8620"/>
                  </a:cubicBezTo>
                  <a:cubicBezTo>
                    <a:pt x="295" y="8654"/>
                    <a:pt x="307" y="8722"/>
                    <a:pt x="319" y="8790"/>
                  </a:cubicBezTo>
                  <a:cubicBezTo>
                    <a:pt x="330" y="8824"/>
                    <a:pt x="330" y="8824"/>
                    <a:pt x="330" y="8858"/>
                  </a:cubicBezTo>
                  <a:cubicBezTo>
                    <a:pt x="342" y="8926"/>
                    <a:pt x="330" y="8960"/>
                    <a:pt x="319" y="8994"/>
                  </a:cubicBezTo>
                  <a:cubicBezTo>
                    <a:pt x="319" y="8994"/>
                    <a:pt x="319" y="8994"/>
                    <a:pt x="330" y="8994"/>
                  </a:cubicBezTo>
                  <a:cubicBezTo>
                    <a:pt x="342" y="9028"/>
                    <a:pt x="366" y="9028"/>
                    <a:pt x="366" y="9096"/>
                  </a:cubicBezTo>
                  <a:cubicBezTo>
                    <a:pt x="377" y="9164"/>
                    <a:pt x="366" y="9198"/>
                    <a:pt x="354" y="9232"/>
                  </a:cubicBezTo>
                  <a:cubicBezTo>
                    <a:pt x="342" y="9266"/>
                    <a:pt x="342" y="9266"/>
                    <a:pt x="342" y="9266"/>
                  </a:cubicBezTo>
                  <a:cubicBezTo>
                    <a:pt x="354" y="9300"/>
                    <a:pt x="366" y="9300"/>
                    <a:pt x="377" y="9334"/>
                  </a:cubicBezTo>
                  <a:cubicBezTo>
                    <a:pt x="389" y="9368"/>
                    <a:pt x="413" y="9402"/>
                    <a:pt x="425" y="9504"/>
                  </a:cubicBezTo>
                  <a:cubicBezTo>
                    <a:pt x="425" y="9606"/>
                    <a:pt x="389" y="9674"/>
                    <a:pt x="366" y="9709"/>
                  </a:cubicBezTo>
                  <a:cubicBezTo>
                    <a:pt x="354" y="9709"/>
                    <a:pt x="342" y="9709"/>
                    <a:pt x="342" y="9743"/>
                  </a:cubicBezTo>
                  <a:cubicBezTo>
                    <a:pt x="342" y="9743"/>
                    <a:pt x="342" y="9743"/>
                    <a:pt x="354" y="9743"/>
                  </a:cubicBezTo>
                  <a:cubicBezTo>
                    <a:pt x="366" y="9777"/>
                    <a:pt x="377" y="9811"/>
                    <a:pt x="389" y="9845"/>
                  </a:cubicBezTo>
                  <a:cubicBezTo>
                    <a:pt x="425" y="9879"/>
                    <a:pt x="448" y="9913"/>
                    <a:pt x="484" y="9981"/>
                  </a:cubicBezTo>
                  <a:cubicBezTo>
                    <a:pt x="484" y="10015"/>
                    <a:pt x="495" y="10049"/>
                    <a:pt x="507" y="10049"/>
                  </a:cubicBezTo>
                  <a:cubicBezTo>
                    <a:pt x="554" y="10219"/>
                    <a:pt x="554" y="10321"/>
                    <a:pt x="543" y="10423"/>
                  </a:cubicBezTo>
                  <a:cubicBezTo>
                    <a:pt x="531" y="10559"/>
                    <a:pt x="484" y="10627"/>
                    <a:pt x="436" y="10729"/>
                  </a:cubicBezTo>
                  <a:cubicBezTo>
                    <a:pt x="401" y="10797"/>
                    <a:pt x="354" y="10899"/>
                    <a:pt x="342" y="10967"/>
                  </a:cubicBezTo>
                  <a:cubicBezTo>
                    <a:pt x="319" y="11137"/>
                    <a:pt x="271" y="11205"/>
                    <a:pt x="212" y="11307"/>
                  </a:cubicBezTo>
                  <a:cubicBezTo>
                    <a:pt x="189" y="11375"/>
                    <a:pt x="153" y="11409"/>
                    <a:pt x="130" y="11477"/>
                  </a:cubicBezTo>
                  <a:cubicBezTo>
                    <a:pt x="130" y="11477"/>
                    <a:pt x="130" y="11511"/>
                    <a:pt x="118" y="11511"/>
                  </a:cubicBezTo>
                  <a:cubicBezTo>
                    <a:pt x="118" y="11545"/>
                    <a:pt x="118" y="11545"/>
                    <a:pt x="118" y="11545"/>
                  </a:cubicBezTo>
                  <a:cubicBezTo>
                    <a:pt x="118" y="11545"/>
                    <a:pt x="118" y="11545"/>
                    <a:pt x="118" y="11545"/>
                  </a:cubicBezTo>
                  <a:cubicBezTo>
                    <a:pt x="153" y="11545"/>
                    <a:pt x="165" y="11613"/>
                    <a:pt x="177" y="11681"/>
                  </a:cubicBezTo>
                  <a:cubicBezTo>
                    <a:pt x="189" y="11749"/>
                    <a:pt x="201" y="11783"/>
                    <a:pt x="212" y="11817"/>
                  </a:cubicBezTo>
                  <a:cubicBezTo>
                    <a:pt x="224" y="11817"/>
                    <a:pt x="236" y="11817"/>
                    <a:pt x="260" y="11817"/>
                  </a:cubicBezTo>
                  <a:cubicBezTo>
                    <a:pt x="283" y="11817"/>
                    <a:pt x="307" y="11817"/>
                    <a:pt x="330" y="11886"/>
                  </a:cubicBezTo>
                  <a:cubicBezTo>
                    <a:pt x="342" y="11920"/>
                    <a:pt x="342" y="11988"/>
                    <a:pt x="342" y="11988"/>
                  </a:cubicBezTo>
                  <a:cubicBezTo>
                    <a:pt x="330" y="12056"/>
                    <a:pt x="295" y="12056"/>
                    <a:pt x="295" y="12056"/>
                  </a:cubicBezTo>
                  <a:cubicBezTo>
                    <a:pt x="271" y="12056"/>
                    <a:pt x="260" y="12056"/>
                    <a:pt x="248" y="12056"/>
                  </a:cubicBezTo>
                  <a:cubicBezTo>
                    <a:pt x="224" y="12022"/>
                    <a:pt x="212" y="12056"/>
                    <a:pt x="189" y="12090"/>
                  </a:cubicBezTo>
                  <a:cubicBezTo>
                    <a:pt x="177" y="12124"/>
                    <a:pt x="153" y="12124"/>
                    <a:pt x="130" y="12158"/>
                  </a:cubicBezTo>
                  <a:cubicBezTo>
                    <a:pt x="94" y="12192"/>
                    <a:pt x="94" y="12226"/>
                    <a:pt x="83" y="12260"/>
                  </a:cubicBezTo>
                  <a:cubicBezTo>
                    <a:pt x="83" y="12260"/>
                    <a:pt x="83" y="12260"/>
                    <a:pt x="83" y="12260"/>
                  </a:cubicBezTo>
                  <a:cubicBezTo>
                    <a:pt x="83" y="12260"/>
                    <a:pt x="83" y="12260"/>
                    <a:pt x="83" y="12260"/>
                  </a:cubicBezTo>
                  <a:cubicBezTo>
                    <a:pt x="83" y="12260"/>
                    <a:pt x="83" y="12260"/>
                    <a:pt x="83" y="12260"/>
                  </a:cubicBezTo>
                  <a:cubicBezTo>
                    <a:pt x="83" y="12294"/>
                    <a:pt x="83" y="12294"/>
                    <a:pt x="94" y="12294"/>
                  </a:cubicBezTo>
                  <a:cubicBezTo>
                    <a:pt x="94" y="12294"/>
                    <a:pt x="94" y="12294"/>
                    <a:pt x="94" y="12328"/>
                  </a:cubicBezTo>
                  <a:cubicBezTo>
                    <a:pt x="94" y="12328"/>
                    <a:pt x="94" y="12328"/>
                    <a:pt x="94" y="12328"/>
                  </a:cubicBezTo>
                  <a:cubicBezTo>
                    <a:pt x="94" y="12328"/>
                    <a:pt x="94" y="12362"/>
                    <a:pt x="94" y="12362"/>
                  </a:cubicBezTo>
                  <a:cubicBezTo>
                    <a:pt x="94" y="12362"/>
                    <a:pt x="94" y="12362"/>
                    <a:pt x="94" y="12362"/>
                  </a:cubicBezTo>
                  <a:cubicBezTo>
                    <a:pt x="83" y="12362"/>
                    <a:pt x="83" y="12362"/>
                    <a:pt x="83" y="12396"/>
                  </a:cubicBezTo>
                  <a:cubicBezTo>
                    <a:pt x="83" y="12396"/>
                    <a:pt x="83" y="12396"/>
                    <a:pt x="83" y="12396"/>
                  </a:cubicBezTo>
                  <a:cubicBezTo>
                    <a:pt x="83" y="12396"/>
                    <a:pt x="83" y="12396"/>
                    <a:pt x="83" y="12396"/>
                  </a:cubicBezTo>
                  <a:cubicBezTo>
                    <a:pt x="83" y="12430"/>
                    <a:pt x="83" y="12430"/>
                    <a:pt x="83" y="12430"/>
                  </a:cubicBezTo>
                  <a:cubicBezTo>
                    <a:pt x="83" y="12430"/>
                    <a:pt x="83" y="12430"/>
                    <a:pt x="83" y="12430"/>
                  </a:cubicBezTo>
                  <a:cubicBezTo>
                    <a:pt x="71" y="12430"/>
                    <a:pt x="71" y="12430"/>
                    <a:pt x="71" y="12464"/>
                  </a:cubicBezTo>
                  <a:cubicBezTo>
                    <a:pt x="71" y="12464"/>
                    <a:pt x="71" y="12464"/>
                    <a:pt x="71" y="12464"/>
                  </a:cubicBezTo>
                  <a:cubicBezTo>
                    <a:pt x="71" y="12464"/>
                    <a:pt x="71" y="12464"/>
                    <a:pt x="71" y="12464"/>
                  </a:cubicBezTo>
                  <a:cubicBezTo>
                    <a:pt x="59" y="12498"/>
                    <a:pt x="59" y="12498"/>
                    <a:pt x="47" y="12532"/>
                  </a:cubicBezTo>
                  <a:cubicBezTo>
                    <a:pt x="35" y="12600"/>
                    <a:pt x="24" y="12634"/>
                    <a:pt x="24" y="12668"/>
                  </a:cubicBezTo>
                  <a:cubicBezTo>
                    <a:pt x="12" y="12702"/>
                    <a:pt x="12" y="12702"/>
                    <a:pt x="12" y="12702"/>
                  </a:cubicBezTo>
                  <a:cubicBezTo>
                    <a:pt x="12" y="12736"/>
                    <a:pt x="12" y="12770"/>
                    <a:pt x="12" y="12804"/>
                  </a:cubicBezTo>
                  <a:cubicBezTo>
                    <a:pt x="12" y="12838"/>
                    <a:pt x="12" y="12872"/>
                    <a:pt x="12" y="12906"/>
                  </a:cubicBezTo>
                  <a:cubicBezTo>
                    <a:pt x="24" y="12974"/>
                    <a:pt x="24" y="13008"/>
                    <a:pt x="35" y="13076"/>
                  </a:cubicBezTo>
                  <a:cubicBezTo>
                    <a:pt x="47" y="13076"/>
                    <a:pt x="47" y="13076"/>
                    <a:pt x="47" y="13076"/>
                  </a:cubicBezTo>
                  <a:cubicBezTo>
                    <a:pt x="47" y="13110"/>
                    <a:pt x="59" y="13144"/>
                    <a:pt x="47" y="13178"/>
                  </a:cubicBezTo>
                  <a:cubicBezTo>
                    <a:pt x="47" y="13246"/>
                    <a:pt x="24" y="13280"/>
                    <a:pt x="12" y="13280"/>
                  </a:cubicBezTo>
                  <a:cubicBezTo>
                    <a:pt x="12" y="13280"/>
                    <a:pt x="0" y="13314"/>
                    <a:pt x="0" y="13314"/>
                  </a:cubicBezTo>
                  <a:cubicBezTo>
                    <a:pt x="0" y="13314"/>
                    <a:pt x="0" y="13314"/>
                    <a:pt x="0" y="13348"/>
                  </a:cubicBezTo>
                  <a:cubicBezTo>
                    <a:pt x="0" y="13348"/>
                    <a:pt x="0" y="13348"/>
                    <a:pt x="0" y="13348"/>
                  </a:cubicBezTo>
                  <a:cubicBezTo>
                    <a:pt x="12" y="13348"/>
                    <a:pt x="12" y="13382"/>
                    <a:pt x="24" y="13416"/>
                  </a:cubicBezTo>
                  <a:cubicBezTo>
                    <a:pt x="47" y="13450"/>
                    <a:pt x="47" y="13518"/>
                    <a:pt x="47" y="13586"/>
                  </a:cubicBezTo>
                  <a:cubicBezTo>
                    <a:pt x="47" y="13620"/>
                    <a:pt x="47" y="13654"/>
                    <a:pt x="47" y="13654"/>
                  </a:cubicBezTo>
                  <a:cubicBezTo>
                    <a:pt x="47" y="13688"/>
                    <a:pt x="47" y="13688"/>
                    <a:pt x="35" y="13688"/>
                  </a:cubicBezTo>
                  <a:cubicBezTo>
                    <a:pt x="35" y="13722"/>
                    <a:pt x="47" y="13756"/>
                    <a:pt x="83" y="13824"/>
                  </a:cubicBezTo>
                  <a:cubicBezTo>
                    <a:pt x="94" y="13892"/>
                    <a:pt x="94" y="13960"/>
                    <a:pt x="106" y="14029"/>
                  </a:cubicBezTo>
                  <a:cubicBezTo>
                    <a:pt x="106" y="14063"/>
                    <a:pt x="106" y="14063"/>
                    <a:pt x="106" y="14097"/>
                  </a:cubicBezTo>
                  <a:cubicBezTo>
                    <a:pt x="106" y="14097"/>
                    <a:pt x="106" y="14097"/>
                    <a:pt x="106" y="14097"/>
                  </a:cubicBezTo>
                  <a:cubicBezTo>
                    <a:pt x="118" y="14131"/>
                    <a:pt x="130" y="14131"/>
                    <a:pt x="142" y="14165"/>
                  </a:cubicBezTo>
                  <a:cubicBezTo>
                    <a:pt x="142" y="14165"/>
                    <a:pt x="153" y="14165"/>
                    <a:pt x="165" y="14131"/>
                  </a:cubicBezTo>
                  <a:cubicBezTo>
                    <a:pt x="201" y="14131"/>
                    <a:pt x="236" y="14165"/>
                    <a:pt x="260" y="14267"/>
                  </a:cubicBezTo>
                  <a:cubicBezTo>
                    <a:pt x="260" y="14301"/>
                    <a:pt x="260" y="14301"/>
                    <a:pt x="260" y="14301"/>
                  </a:cubicBezTo>
                  <a:cubicBezTo>
                    <a:pt x="271" y="14301"/>
                    <a:pt x="283" y="14267"/>
                    <a:pt x="295" y="14233"/>
                  </a:cubicBezTo>
                  <a:cubicBezTo>
                    <a:pt x="307" y="14233"/>
                    <a:pt x="307" y="14233"/>
                    <a:pt x="319" y="14233"/>
                  </a:cubicBezTo>
                  <a:cubicBezTo>
                    <a:pt x="354" y="14233"/>
                    <a:pt x="401" y="14301"/>
                    <a:pt x="436" y="14335"/>
                  </a:cubicBezTo>
                  <a:cubicBezTo>
                    <a:pt x="436" y="14335"/>
                    <a:pt x="436" y="14335"/>
                    <a:pt x="436" y="14335"/>
                  </a:cubicBezTo>
                  <a:cubicBezTo>
                    <a:pt x="460" y="14369"/>
                    <a:pt x="460" y="14471"/>
                    <a:pt x="460" y="14573"/>
                  </a:cubicBezTo>
                  <a:cubicBezTo>
                    <a:pt x="460" y="14607"/>
                    <a:pt x="460" y="14641"/>
                    <a:pt x="460" y="14675"/>
                  </a:cubicBezTo>
                  <a:cubicBezTo>
                    <a:pt x="460" y="14709"/>
                    <a:pt x="460" y="14743"/>
                    <a:pt x="460" y="14777"/>
                  </a:cubicBezTo>
                  <a:cubicBezTo>
                    <a:pt x="460" y="14845"/>
                    <a:pt x="460" y="14879"/>
                    <a:pt x="472" y="14879"/>
                  </a:cubicBezTo>
                  <a:cubicBezTo>
                    <a:pt x="495" y="14913"/>
                    <a:pt x="495" y="14981"/>
                    <a:pt x="507" y="15049"/>
                  </a:cubicBezTo>
                  <a:cubicBezTo>
                    <a:pt x="507" y="15083"/>
                    <a:pt x="519" y="15117"/>
                    <a:pt x="531" y="15117"/>
                  </a:cubicBezTo>
                  <a:cubicBezTo>
                    <a:pt x="554" y="15151"/>
                    <a:pt x="566" y="15219"/>
                    <a:pt x="590" y="15287"/>
                  </a:cubicBezTo>
                  <a:cubicBezTo>
                    <a:pt x="590" y="15287"/>
                    <a:pt x="590" y="15287"/>
                    <a:pt x="590" y="15287"/>
                  </a:cubicBezTo>
                  <a:cubicBezTo>
                    <a:pt x="590" y="15321"/>
                    <a:pt x="602" y="15321"/>
                    <a:pt x="602" y="15321"/>
                  </a:cubicBezTo>
                  <a:cubicBezTo>
                    <a:pt x="625" y="15355"/>
                    <a:pt x="649" y="15389"/>
                    <a:pt x="672" y="15457"/>
                  </a:cubicBezTo>
                  <a:cubicBezTo>
                    <a:pt x="684" y="15491"/>
                    <a:pt x="684" y="15525"/>
                    <a:pt x="696" y="15559"/>
                  </a:cubicBezTo>
                  <a:cubicBezTo>
                    <a:pt x="708" y="15729"/>
                    <a:pt x="637" y="15797"/>
                    <a:pt x="613" y="15831"/>
                  </a:cubicBezTo>
                  <a:cubicBezTo>
                    <a:pt x="602" y="15831"/>
                    <a:pt x="602" y="15831"/>
                    <a:pt x="590" y="15831"/>
                  </a:cubicBezTo>
                  <a:cubicBezTo>
                    <a:pt x="590" y="15831"/>
                    <a:pt x="590" y="15831"/>
                    <a:pt x="590" y="15831"/>
                  </a:cubicBezTo>
                  <a:cubicBezTo>
                    <a:pt x="590" y="15831"/>
                    <a:pt x="590" y="15831"/>
                    <a:pt x="578" y="15831"/>
                  </a:cubicBezTo>
                  <a:cubicBezTo>
                    <a:pt x="578" y="15831"/>
                    <a:pt x="578" y="15831"/>
                    <a:pt x="578" y="15831"/>
                  </a:cubicBezTo>
                  <a:cubicBezTo>
                    <a:pt x="566" y="15831"/>
                    <a:pt x="566" y="15831"/>
                    <a:pt x="566" y="15831"/>
                  </a:cubicBezTo>
                  <a:cubicBezTo>
                    <a:pt x="554" y="15831"/>
                    <a:pt x="554" y="15797"/>
                    <a:pt x="543" y="15797"/>
                  </a:cubicBezTo>
                  <a:cubicBezTo>
                    <a:pt x="543" y="15797"/>
                    <a:pt x="531" y="15797"/>
                    <a:pt x="519" y="15797"/>
                  </a:cubicBezTo>
                  <a:cubicBezTo>
                    <a:pt x="519" y="15797"/>
                    <a:pt x="531" y="15865"/>
                    <a:pt x="531" y="15899"/>
                  </a:cubicBezTo>
                  <a:cubicBezTo>
                    <a:pt x="543" y="15967"/>
                    <a:pt x="543" y="16001"/>
                    <a:pt x="554" y="16069"/>
                  </a:cubicBezTo>
                  <a:cubicBezTo>
                    <a:pt x="554" y="16137"/>
                    <a:pt x="566" y="16171"/>
                    <a:pt x="566" y="16206"/>
                  </a:cubicBezTo>
                  <a:cubicBezTo>
                    <a:pt x="566" y="16206"/>
                    <a:pt x="566" y="16206"/>
                    <a:pt x="578" y="16206"/>
                  </a:cubicBezTo>
                  <a:cubicBezTo>
                    <a:pt x="578" y="16206"/>
                    <a:pt x="578" y="16206"/>
                    <a:pt x="578" y="16206"/>
                  </a:cubicBezTo>
                  <a:cubicBezTo>
                    <a:pt x="590" y="16206"/>
                    <a:pt x="602" y="16206"/>
                    <a:pt x="613" y="16171"/>
                  </a:cubicBezTo>
                  <a:cubicBezTo>
                    <a:pt x="613" y="16171"/>
                    <a:pt x="625" y="16137"/>
                    <a:pt x="637" y="16137"/>
                  </a:cubicBezTo>
                  <a:cubicBezTo>
                    <a:pt x="649" y="16103"/>
                    <a:pt x="672" y="16103"/>
                    <a:pt x="696" y="16103"/>
                  </a:cubicBezTo>
                  <a:cubicBezTo>
                    <a:pt x="708" y="16137"/>
                    <a:pt x="720" y="16137"/>
                    <a:pt x="720" y="16137"/>
                  </a:cubicBezTo>
                  <a:cubicBezTo>
                    <a:pt x="743" y="16103"/>
                    <a:pt x="767" y="16103"/>
                    <a:pt x="779" y="16103"/>
                  </a:cubicBezTo>
                  <a:cubicBezTo>
                    <a:pt x="814" y="16103"/>
                    <a:pt x="849" y="16103"/>
                    <a:pt x="861" y="16171"/>
                  </a:cubicBezTo>
                  <a:cubicBezTo>
                    <a:pt x="873" y="16240"/>
                    <a:pt x="885" y="16376"/>
                    <a:pt x="885" y="16444"/>
                  </a:cubicBezTo>
                  <a:cubicBezTo>
                    <a:pt x="885" y="16478"/>
                    <a:pt x="885" y="16512"/>
                    <a:pt x="885" y="16546"/>
                  </a:cubicBezTo>
                  <a:cubicBezTo>
                    <a:pt x="885" y="16546"/>
                    <a:pt x="885" y="16580"/>
                    <a:pt x="897" y="16614"/>
                  </a:cubicBezTo>
                  <a:cubicBezTo>
                    <a:pt x="897" y="16648"/>
                    <a:pt x="908" y="16648"/>
                    <a:pt x="908" y="16682"/>
                  </a:cubicBezTo>
                  <a:cubicBezTo>
                    <a:pt x="908" y="16716"/>
                    <a:pt x="944" y="16716"/>
                    <a:pt x="956" y="16716"/>
                  </a:cubicBezTo>
                  <a:cubicBezTo>
                    <a:pt x="967" y="16716"/>
                    <a:pt x="979" y="16716"/>
                    <a:pt x="991" y="16716"/>
                  </a:cubicBezTo>
                  <a:cubicBezTo>
                    <a:pt x="1026" y="16750"/>
                    <a:pt x="1085" y="16988"/>
                    <a:pt x="1074" y="17090"/>
                  </a:cubicBezTo>
                  <a:cubicBezTo>
                    <a:pt x="1074" y="17090"/>
                    <a:pt x="1074" y="17090"/>
                    <a:pt x="1074" y="17090"/>
                  </a:cubicBezTo>
                  <a:cubicBezTo>
                    <a:pt x="1085" y="17090"/>
                    <a:pt x="1085" y="17090"/>
                    <a:pt x="1085" y="17090"/>
                  </a:cubicBezTo>
                  <a:cubicBezTo>
                    <a:pt x="1109" y="17056"/>
                    <a:pt x="1132" y="17124"/>
                    <a:pt x="1156" y="17158"/>
                  </a:cubicBezTo>
                  <a:cubicBezTo>
                    <a:pt x="1168" y="17158"/>
                    <a:pt x="1168" y="17192"/>
                    <a:pt x="1168" y="17192"/>
                  </a:cubicBezTo>
                  <a:cubicBezTo>
                    <a:pt x="1180" y="17192"/>
                    <a:pt x="1180" y="17192"/>
                    <a:pt x="1191" y="17192"/>
                  </a:cubicBezTo>
                  <a:cubicBezTo>
                    <a:pt x="1191" y="17192"/>
                    <a:pt x="1203" y="17192"/>
                    <a:pt x="1215" y="17158"/>
                  </a:cubicBezTo>
                  <a:cubicBezTo>
                    <a:pt x="1227" y="17158"/>
                    <a:pt x="1250" y="17124"/>
                    <a:pt x="1274" y="17124"/>
                  </a:cubicBezTo>
                  <a:cubicBezTo>
                    <a:pt x="1309" y="17124"/>
                    <a:pt x="1321" y="17158"/>
                    <a:pt x="1321" y="17192"/>
                  </a:cubicBezTo>
                  <a:cubicBezTo>
                    <a:pt x="1321" y="17192"/>
                    <a:pt x="1345" y="17226"/>
                    <a:pt x="1345" y="17260"/>
                  </a:cubicBezTo>
                  <a:cubicBezTo>
                    <a:pt x="1368" y="17294"/>
                    <a:pt x="1368" y="17328"/>
                    <a:pt x="1380" y="17362"/>
                  </a:cubicBezTo>
                  <a:cubicBezTo>
                    <a:pt x="1380" y="17362"/>
                    <a:pt x="1392" y="17362"/>
                    <a:pt x="1392" y="17362"/>
                  </a:cubicBezTo>
                  <a:cubicBezTo>
                    <a:pt x="1427" y="17362"/>
                    <a:pt x="1463" y="17362"/>
                    <a:pt x="1486" y="17396"/>
                  </a:cubicBezTo>
                  <a:cubicBezTo>
                    <a:pt x="1498" y="17430"/>
                    <a:pt x="1510" y="17430"/>
                    <a:pt x="1522" y="17430"/>
                  </a:cubicBezTo>
                  <a:cubicBezTo>
                    <a:pt x="1545" y="17464"/>
                    <a:pt x="1569" y="17464"/>
                    <a:pt x="1593" y="17498"/>
                  </a:cubicBezTo>
                  <a:cubicBezTo>
                    <a:pt x="1604" y="17498"/>
                    <a:pt x="1616" y="17532"/>
                    <a:pt x="1628" y="17532"/>
                  </a:cubicBezTo>
                  <a:cubicBezTo>
                    <a:pt x="1652" y="17566"/>
                    <a:pt x="1675" y="17600"/>
                    <a:pt x="1687" y="17668"/>
                  </a:cubicBezTo>
                  <a:cubicBezTo>
                    <a:pt x="1687" y="17770"/>
                    <a:pt x="1663" y="17804"/>
                    <a:pt x="1652" y="17838"/>
                  </a:cubicBezTo>
                  <a:cubicBezTo>
                    <a:pt x="1663" y="17872"/>
                    <a:pt x="1675" y="17906"/>
                    <a:pt x="1675" y="17974"/>
                  </a:cubicBezTo>
                  <a:cubicBezTo>
                    <a:pt x="1675" y="18042"/>
                    <a:pt x="1652" y="18076"/>
                    <a:pt x="1640" y="18076"/>
                  </a:cubicBezTo>
                  <a:cubicBezTo>
                    <a:pt x="1640" y="18076"/>
                    <a:pt x="1640" y="18076"/>
                    <a:pt x="1640" y="18076"/>
                  </a:cubicBezTo>
                  <a:cubicBezTo>
                    <a:pt x="1640" y="18076"/>
                    <a:pt x="1640" y="18110"/>
                    <a:pt x="1640" y="18110"/>
                  </a:cubicBezTo>
                  <a:cubicBezTo>
                    <a:pt x="1652" y="18110"/>
                    <a:pt x="1652" y="18144"/>
                    <a:pt x="1663" y="18178"/>
                  </a:cubicBezTo>
                  <a:cubicBezTo>
                    <a:pt x="1663" y="18212"/>
                    <a:pt x="1652" y="18280"/>
                    <a:pt x="1640" y="18349"/>
                  </a:cubicBezTo>
                  <a:cubicBezTo>
                    <a:pt x="1640" y="18383"/>
                    <a:pt x="1640" y="18417"/>
                    <a:pt x="1640" y="18451"/>
                  </a:cubicBezTo>
                  <a:cubicBezTo>
                    <a:pt x="1640" y="18451"/>
                    <a:pt x="1628" y="18519"/>
                    <a:pt x="1593" y="18519"/>
                  </a:cubicBezTo>
                  <a:cubicBezTo>
                    <a:pt x="1581" y="18519"/>
                    <a:pt x="1557" y="18519"/>
                    <a:pt x="1534" y="18485"/>
                  </a:cubicBezTo>
                  <a:cubicBezTo>
                    <a:pt x="1522" y="18485"/>
                    <a:pt x="1510" y="18485"/>
                    <a:pt x="1498" y="18485"/>
                  </a:cubicBezTo>
                  <a:cubicBezTo>
                    <a:pt x="1498" y="18485"/>
                    <a:pt x="1475" y="18553"/>
                    <a:pt x="1463" y="18587"/>
                  </a:cubicBezTo>
                  <a:cubicBezTo>
                    <a:pt x="1439" y="18621"/>
                    <a:pt x="1427" y="18655"/>
                    <a:pt x="1416" y="18689"/>
                  </a:cubicBezTo>
                  <a:cubicBezTo>
                    <a:pt x="1416" y="18689"/>
                    <a:pt x="1416" y="18723"/>
                    <a:pt x="1416" y="18723"/>
                  </a:cubicBezTo>
                  <a:cubicBezTo>
                    <a:pt x="1451" y="18723"/>
                    <a:pt x="1475" y="18723"/>
                    <a:pt x="1498" y="18723"/>
                  </a:cubicBezTo>
                  <a:cubicBezTo>
                    <a:pt x="1522" y="18723"/>
                    <a:pt x="1545" y="18723"/>
                    <a:pt x="1557" y="18757"/>
                  </a:cubicBezTo>
                  <a:cubicBezTo>
                    <a:pt x="1557" y="18791"/>
                    <a:pt x="1557" y="18825"/>
                    <a:pt x="1557" y="18859"/>
                  </a:cubicBezTo>
                  <a:cubicBezTo>
                    <a:pt x="1545" y="18927"/>
                    <a:pt x="1439" y="19063"/>
                    <a:pt x="1392" y="19131"/>
                  </a:cubicBezTo>
                  <a:cubicBezTo>
                    <a:pt x="1404" y="19131"/>
                    <a:pt x="1404" y="19131"/>
                    <a:pt x="1404" y="19131"/>
                  </a:cubicBezTo>
                  <a:cubicBezTo>
                    <a:pt x="1427" y="19165"/>
                    <a:pt x="1439" y="19233"/>
                    <a:pt x="1439" y="19301"/>
                  </a:cubicBezTo>
                  <a:cubicBezTo>
                    <a:pt x="1439" y="19369"/>
                    <a:pt x="1416" y="19403"/>
                    <a:pt x="1392" y="19437"/>
                  </a:cubicBezTo>
                  <a:cubicBezTo>
                    <a:pt x="1368" y="19471"/>
                    <a:pt x="1357" y="19471"/>
                    <a:pt x="1368" y="19505"/>
                  </a:cubicBezTo>
                  <a:cubicBezTo>
                    <a:pt x="1368" y="19573"/>
                    <a:pt x="1368" y="19641"/>
                    <a:pt x="1345" y="19675"/>
                  </a:cubicBezTo>
                  <a:cubicBezTo>
                    <a:pt x="1333" y="19743"/>
                    <a:pt x="1298" y="19743"/>
                    <a:pt x="1262" y="19743"/>
                  </a:cubicBezTo>
                  <a:cubicBezTo>
                    <a:pt x="1262" y="19743"/>
                    <a:pt x="1262" y="19743"/>
                    <a:pt x="1262" y="19743"/>
                  </a:cubicBezTo>
                  <a:cubicBezTo>
                    <a:pt x="1262" y="19777"/>
                    <a:pt x="1262" y="19777"/>
                    <a:pt x="1274" y="19777"/>
                  </a:cubicBezTo>
                  <a:cubicBezTo>
                    <a:pt x="1286" y="19845"/>
                    <a:pt x="1298" y="19913"/>
                    <a:pt x="1345" y="19947"/>
                  </a:cubicBezTo>
                  <a:cubicBezTo>
                    <a:pt x="1416" y="20015"/>
                    <a:pt x="1510" y="20185"/>
                    <a:pt x="1604" y="20491"/>
                  </a:cubicBezTo>
                  <a:cubicBezTo>
                    <a:pt x="1604" y="20491"/>
                    <a:pt x="1616" y="20526"/>
                    <a:pt x="1616" y="20526"/>
                  </a:cubicBezTo>
                  <a:cubicBezTo>
                    <a:pt x="1616" y="20526"/>
                    <a:pt x="1628" y="20526"/>
                    <a:pt x="1628" y="20526"/>
                  </a:cubicBezTo>
                  <a:cubicBezTo>
                    <a:pt x="1628" y="20526"/>
                    <a:pt x="1628" y="20526"/>
                    <a:pt x="1628" y="20491"/>
                  </a:cubicBezTo>
                  <a:cubicBezTo>
                    <a:pt x="1640" y="20491"/>
                    <a:pt x="1640" y="20491"/>
                    <a:pt x="1640" y="20491"/>
                  </a:cubicBezTo>
                  <a:cubicBezTo>
                    <a:pt x="1640" y="20491"/>
                    <a:pt x="1640" y="20491"/>
                    <a:pt x="1652" y="20491"/>
                  </a:cubicBezTo>
                  <a:cubicBezTo>
                    <a:pt x="1652" y="20491"/>
                    <a:pt x="1652" y="20491"/>
                    <a:pt x="1652" y="20491"/>
                  </a:cubicBezTo>
                  <a:cubicBezTo>
                    <a:pt x="1652" y="20491"/>
                    <a:pt x="1652" y="20491"/>
                    <a:pt x="1663" y="20491"/>
                  </a:cubicBezTo>
                  <a:cubicBezTo>
                    <a:pt x="1663" y="20457"/>
                    <a:pt x="1663" y="20457"/>
                    <a:pt x="1663" y="20457"/>
                  </a:cubicBezTo>
                  <a:cubicBezTo>
                    <a:pt x="1711" y="20457"/>
                    <a:pt x="1793" y="20526"/>
                    <a:pt x="1840" y="20628"/>
                  </a:cubicBezTo>
                  <a:cubicBezTo>
                    <a:pt x="1840" y="20628"/>
                    <a:pt x="1852" y="20628"/>
                    <a:pt x="1899" y="20628"/>
                  </a:cubicBezTo>
                  <a:cubicBezTo>
                    <a:pt x="1911" y="20628"/>
                    <a:pt x="1935" y="20628"/>
                    <a:pt x="1946" y="20628"/>
                  </a:cubicBezTo>
                  <a:cubicBezTo>
                    <a:pt x="1994" y="20628"/>
                    <a:pt x="2041" y="20628"/>
                    <a:pt x="2053" y="20696"/>
                  </a:cubicBezTo>
                  <a:cubicBezTo>
                    <a:pt x="2064" y="20730"/>
                    <a:pt x="2100" y="20798"/>
                    <a:pt x="2112" y="20798"/>
                  </a:cubicBezTo>
                  <a:cubicBezTo>
                    <a:pt x="2135" y="20798"/>
                    <a:pt x="2159" y="20866"/>
                    <a:pt x="2171" y="20900"/>
                  </a:cubicBezTo>
                  <a:cubicBezTo>
                    <a:pt x="2171" y="20900"/>
                    <a:pt x="2182" y="20934"/>
                    <a:pt x="2194" y="20934"/>
                  </a:cubicBezTo>
                  <a:cubicBezTo>
                    <a:pt x="2206" y="20900"/>
                    <a:pt x="2241" y="20866"/>
                    <a:pt x="2336" y="20866"/>
                  </a:cubicBezTo>
                  <a:cubicBezTo>
                    <a:pt x="2359" y="20866"/>
                    <a:pt x="2359" y="20900"/>
                    <a:pt x="2371" y="20934"/>
                  </a:cubicBezTo>
                  <a:cubicBezTo>
                    <a:pt x="2383" y="20934"/>
                    <a:pt x="2383" y="20934"/>
                    <a:pt x="2383" y="20934"/>
                  </a:cubicBezTo>
                  <a:cubicBezTo>
                    <a:pt x="2418" y="20934"/>
                    <a:pt x="2418" y="21036"/>
                    <a:pt x="2430" y="21104"/>
                  </a:cubicBezTo>
                  <a:cubicBezTo>
                    <a:pt x="2430" y="21138"/>
                    <a:pt x="2430" y="21138"/>
                    <a:pt x="2430" y="21172"/>
                  </a:cubicBezTo>
                  <a:cubicBezTo>
                    <a:pt x="2442" y="21172"/>
                    <a:pt x="2466" y="21206"/>
                    <a:pt x="2489" y="21240"/>
                  </a:cubicBezTo>
                  <a:cubicBezTo>
                    <a:pt x="2501" y="21274"/>
                    <a:pt x="2501" y="21274"/>
                    <a:pt x="2513" y="21308"/>
                  </a:cubicBezTo>
                  <a:cubicBezTo>
                    <a:pt x="2513" y="21308"/>
                    <a:pt x="2513" y="21308"/>
                    <a:pt x="2513" y="21308"/>
                  </a:cubicBezTo>
                  <a:cubicBezTo>
                    <a:pt x="2536" y="21308"/>
                    <a:pt x="2536" y="21342"/>
                    <a:pt x="2548" y="21342"/>
                  </a:cubicBezTo>
                  <a:cubicBezTo>
                    <a:pt x="2548" y="21342"/>
                    <a:pt x="2548" y="21342"/>
                    <a:pt x="2548" y="21342"/>
                  </a:cubicBezTo>
                  <a:cubicBezTo>
                    <a:pt x="2584" y="21342"/>
                    <a:pt x="2607" y="21444"/>
                    <a:pt x="2631" y="21478"/>
                  </a:cubicBezTo>
                  <a:cubicBezTo>
                    <a:pt x="2631" y="21512"/>
                    <a:pt x="2642" y="21546"/>
                    <a:pt x="2642" y="21546"/>
                  </a:cubicBezTo>
                  <a:cubicBezTo>
                    <a:pt x="2654" y="21546"/>
                    <a:pt x="2654" y="21546"/>
                    <a:pt x="2654" y="21546"/>
                  </a:cubicBezTo>
                  <a:cubicBezTo>
                    <a:pt x="2654" y="21546"/>
                    <a:pt x="2654" y="21546"/>
                    <a:pt x="2666" y="21546"/>
                  </a:cubicBezTo>
                  <a:cubicBezTo>
                    <a:pt x="2666" y="21546"/>
                    <a:pt x="2666" y="21546"/>
                    <a:pt x="2666" y="21546"/>
                  </a:cubicBezTo>
                  <a:cubicBezTo>
                    <a:pt x="2666" y="21546"/>
                    <a:pt x="2678" y="21546"/>
                    <a:pt x="2678" y="21580"/>
                  </a:cubicBezTo>
                  <a:cubicBezTo>
                    <a:pt x="2678" y="21580"/>
                    <a:pt x="2690" y="21580"/>
                    <a:pt x="2690" y="21580"/>
                  </a:cubicBezTo>
                  <a:cubicBezTo>
                    <a:pt x="2701" y="21512"/>
                    <a:pt x="2713" y="21512"/>
                    <a:pt x="2737" y="21478"/>
                  </a:cubicBezTo>
                  <a:cubicBezTo>
                    <a:pt x="2737" y="21478"/>
                    <a:pt x="2749" y="21478"/>
                    <a:pt x="2749" y="21478"/>
                  </a:cubicBezTo>
                  <a:cubicBezTo>
                    <a:pt x="2749" y="21478"/>
                    <a:pt x="2749" y="21478"/>
                    <a:pt x="2749" y="21478"/>
                  </a:cubicBezTo>
                  <a:cubicBezTo>
                    <a:pt x="2760" y="21444"/>
                    <a:pt x="2760" y="21444"/>
                    <a:pt x="2760" y="21444"/>
                  </a:cubicBezTo>
                  <a:cubicBezTo>
                    <a:pt x="2760" y="21444"/>
                    <a:pt x="2760" y="21444"/>
                    <a:pt x="2760" y="21444"/>
                  </a:cubicBezTo>
                  <a:cubicBezTo>
                    <a:pt x="2666" y="21104"/>
                    <a:pt x="2619" y="20866"/>
                    <a:pt x="2619" y="20764"/>
                  </a:cubicBezTo>
                  <a:cubicBezTo>
                    <a:pt x="2619" y="20730"/>
                    <a:pt x="2619" y="20696"/>
                    <a:pt x="2619" y="20662"/>
                  </a:cubicBezTo>
                  <a:cubicBezTo>
                    <a:pt x="2631" y="20526"/>
                    <a:pt x="2631" y="20423"/>
                    <a:pt x="2572" y="20287"/>
                  </a:cubicBezTo>
                  <a:cubicBezTo>
                    <a:pt x="2548" y="20219"/>
                    <a:pt x="2536" y="20151"/>
                    <a:pt x="2536" y="20083"/>
                  </a:cubicBezTo>
                  <a:cubicBezTo>
                    <a:pt x="2525" y="19981"/>
                    <a:pt x="2560" y="19879"/>
                    <a:pt x="2595" y="19777"/>
                  </a:cubicBezTo>
                  <a:cubicBezTo>
                    <a:pt x="2607" y="19743"/>
                    <a:pt x="2619" y="19675"/>
                    <a:pt x="2642" y="19641"/>
                  </a:cubicBezTo>
                  <a:cubicBezTo>
                    <a:pt x="2678" y="19505"/>
                    <a:pt x="2737" y="19437"/>
                    <a:pt x="2796" y="19335"/>
                  </a:cubicBezTo>
                  <a:cubicBezTo>
                    <a:pt x="2808" y="19335"/>
                    <a:pt x="2831" y="19301"/>
                    <a:pt x="2843" y="19267"/>
                  </a:cubicBezTo>
                  <a:cubicBezTo>
                    <a:pt x="2843" y="19267"/>
                    <a:pt x="2843" y="19267"/>
                    <a:pt x="2843" y="19267"/>
                  </a:cubicBezTo>
                  <a:cubicBezTo>
                    <a:pt x="2796" y="19199"/>
                    <a:pt x="2772" y="19131"/>
                    <a:pt x="2772" y="19063"/>
                  </a:cubicBezTo>
                  <a:cubicBezTo>
                    <a:pt x="2772" y="19029"/>
                    <a:pt x="2784" y="18995"/>
                    <a:pt x="2808" y="18961"/>
                  </a:cubicBezTo>
                  <a:cubicBezTo>
                    <a:pt x="2819" y="18961"/>
                    <a:pt x="2819" y="18961"/>
                    <a:pt x="2819" y="18961"/>
                  </a:cubicBezTo>
                  <a:cubicBezTo>
                    <a:pt x="2808" y="18927"/>
                    <a:pt x="2796" y="18859"/>
                    <a:pt x="2784" y="18825"/>
                  </a:cubicBezTo>
                  <a:cubicBezTo>
                    <a:pt x="2760" y="18791"/>
                    <a:pt x="2749" y="18723"/>
                    <a:pt x="2737" y="18689"/>
                  </a:cubicBezTo>
                  <a:cubicBezTo>
                    <a:pt x="2737" y="18655"/>
                    <a:pt x="2725" y="18587"/>
                    <a:pt x="2713" y="18587"/>
                  </a:cubicBezTo>
                  <a:cubicBezTo>
                    <a:pt x="2713" y="18587"/>
                    <a:pt x="2713" y="18587"/>
                    <a:pt x="2701" y="18587"/>
                  </a:cubicBezTo>
                  <a:cubicBezTo>
                    <a:pt x="2701" y="18587"/>
                    <a:pt x="2701" y="18587"/>
                    <a:pt x="2701" y="18587"/>
                  </a:cubicBezTo>
                  <a:cubicBezTo>
                    <a:pt x="2690" y="18587"/>
                    <a:pt x="2678" y="18587"/>
                    <a:pt x="2666" y="18587"/>
                  </a:cubicBezTo>
                  <a:cubicBezTo>
                    <a:pt x="2666" y="18587"/>
                    <a:pt x="2654" y="18587"/>
                    <a:pt x="2642" y="18587"/>
                  </a:cubicBezTo>
                  <a:cubicBezTo>
                    <a:pt x="2642" y="18587"/>
                    <a:pt x="2631" y="18587"/>
                    <a:pt x="2631" y="18587"/>
                  </a:cubicBezTo>
                  <a:cubicBezTo>
                    <a:pt x="2619" y="18621"/>
                    <a:pt x="2607" y="18621"/>
                    <a:pt x="2595" y="18587"/>
                  </a:cubicBezTo>
                  <a:cubicBezTo>
                    <a:pt x="2595" y="18587"/>
                    <a:pt x="2584" y="18587"/>
                    <a:pt x="2584" y="18553"/>
                  </a:cubicBezTo>
                  <a:cubicBezTo>
                    <a:pt x="2572" y="18553"/>
                    <a:pt x="2572" y="18519"/>
                    <a:pt x="2572" y="18451"/>
                  </a:cubicBezTo>
                  <a:cubicBezTo>
                    <a:pt x="2572" y="18417"/>
                    <a:pt x="2572" y="18383"/>
                    <a:pt x="2572" y="18314"/>
                  </a:cubicBezTo>
                  <a:cubicBezTo>
                    <a:pt x="2572" y="18314"/>
                    <a:pt x="2560" y="18280"/>
                    <a:pt x="2560" y="18280"/>
                  </a:cubicBezTo>
                  <a:cubicBezTo>
                    <a:pt x="2548" y="18280"/>
                    <a:pt x="2548" y="18280"/>
                    <a:pt x="2548" y="18280"/>
                  </a:cubicBezTo>
                  <a:cubicBezTo>
                    <a:pt x="2525" y="18280"/>
                    <a:pt x="2513" y="18246"/>
                    <a:pt x="2501" y="18212"/>
                  </a:cubicBezTo>
                  <a:cubicBezTo>
                    <a:pt x="2501" y="18178"/>
                    <a:pt x="2489" y="18144"/>
                    <a:pt x="2501" y="18076"/>
                  </a:cubicBezTo>
                  <a:cubicBezTo>
                    <a:pt x="2501" y="18042"/>
                    <a:pt x="2525" y="17906"/>
                    <a:pt x="2548" y="17872"/>
                  </a:cubicBezTo>
                  <a:cubicBezTo>
                    <a:pt x="2560" y="17872"/>
                    <a:pt x="2560" y="17838"/>
                    <a:pt x="2572" y="17838"/>
                  </a:cubicBezTo>
                  <a:cubicBezTo>
                    <a:pt x="2572" y="17838"/>
                    <a:pt x="2572" y="17838"/>
                    <a:pt x="2572" y="17838"/>
                  </a:cubicBezTo>
                  <a:cubicBezTo>
                    <a:pt x="2560" y="17804"/>
                    <a:pt x="2548" y="17804"/>
                    <a:pt x="2536" y="17770"/>
                  </a:cubicBezTo>
                  <a:cubicBezTo>
                    <a:pt x="2536" y="17736"/>
                    <a:pt x="2525" y="17668"/>
                    <a:pt x="2536" y="17600"/>
                  </a:cubicBezTo>
                  <a:cubicBezTo>
                    <a:pt x="2548" y="17532"/>
                    <a:pt x="2572" y="17498"/>
                    <a:pt x="2584" y="17464"/>
                  </a:cubicBezTo>
                  <a:cubicBezTo>
                    <a:pt x="2607" y="17430"/>
                    <a:pt x="2607" y="17430"/>
                    <a:pt x="2607" y="17396"/>
                  </a:cubicBezTo>
                  <a:cubicBezTo>
                    <a:pt x="2607" y="17260"/>
                    <a:pt x="2642" y="17158"/>
                    <a:pt x="2678" y="17158"/>
                  </a:cubicBezTo>
                  <a:cubicBezTo>
                    <a:pt x="2690" y="17158"/>
                    <a:pt x="2701" y="17158"/>
                    <a:pt x="2725" y="17192"/>
                  </a:cubicBezTo>
                  <a:cubicBezTo>
                    <a:pt x="2737" y="17226"/>
                    <a:pt x="2749" y="17294"/>
                    <a:pt x="2760" y="17362"/>
                  </a:cubicBezTo>
                  <a:cubicBezTo>
                    <a:pt x="2772" y="17396"/>
                    <a:pt x="2784" y="17464"/>
                    <a:pt x="2796" y="17464"/>
                  </a:cubicBezTo>
                  <a:cubicBezTo>
                    <a:pt x="2796" y="17464"/>
                    <a:pt x="2808" y="17464"/>
                    <a:pt x="2808" y="17464"/>
                  </a:cubicBezTo>
                  <a:cubicBezTo>
                    <a:pt x="2808" y="17430"/>
                    <a:pt x="2819" y="17430"/>
                    <a:pt x="2819" y="17430"/>
                  </a:cubicBezTo>
                  <a:cubicBezTo>
                    <a:pt x="2819" y="17396"/>
                    <a:pt x="2808" y="17362"/>
                    <a:pt x="2808" y="17328"/>
                  </a:cubicBezTo>
                  <a:cubicBezTo>
                    <a:pt x="2808" y="17328"/>
                    <a:pt x="2808" y="17294"/>
                    <a:pt x="2796" y="17294"/>
                  </a:cubicBezTo>
                  <a:cubicBezTo>
                    <a:pt x="2796" y="17226"/>
                    <a:pt x="2784" y="17158"/>
                    <a:pt x="2808" y="17090"/>
                  </a:cubicBezTo>
                  <a:cubicBezTo>
                    <a:pt x="2808" y="17056"/>
                    <a:pt x="2831" y="17022"/>
                    <a:pt x="2855" y="16988"/>
                  </a:cubicBezTo>
                  <a:cubicBezTo>
                    <a:pt x="2867" y="16988"/>
                    <a:pt x="2878" y="16988"/>
                    <a:pt x="2878" y="16920"/>
                  </a:cubicBezTo>
                  <a:cubicBezTo>
                    <a:pt x="2878" y="16886"/>
                    <a:pt x="2890" y="16818"/>
                    <a:pt x="2926" y="16818"/>
                  </a:cubicBezTo>
                  <a:cubicBezTo>
                    <a:pt x="2961" y="16818"/>
                    <a:pt x="3008" y="16716"/>
                    <a:pt x="3032" y="16682"/>
                  </a:cubicBezTo>
                  <a:cubicBezTo>
                    <a:pt x="3044" y="16648"/>
                    <a:pt x="3055" y="16648"/>
                    <a:pt x="3067" y="16648"/>
                  </a:cubicBezTo>
                  <a:cubicBezTo>
                    <a:pt x="3067" y="16614"/>
                    <a:pt x="3067" y="16614"/>
                    <a:pt x="3067" y="16614"/>
                  </a:cubicBezTo>
                  <a:cubicBezTo>
                    <a:pt x="3114" y="16580"/>
                    <a:pt x="3150" y="16512"/>
                    <a:pt x="3185" y="16546"/>
                  </a:cubicBezTo>
                  <a:cubicBezTo>
                    <a:pt x="3185" y="16546"/>
                    <a:pt x="3197" y="16580"/>
                    <a:pt x="3197" y="16580"/>
                  </a:cubicBezTo>
                  <a:cubicBezTo>
                    <a:pt x="3209" y="16580"/>
                    <a:pt x="3209" y="16614"/>
                    <a:pt x="3221" y="16614"/>
                  </a:cubicBezTo>
                  <a:cubicBezTo>
                    <a:pt x="3221" y="16614"/>
                    <a:pt x="3221" y="16614"/>
                    <a:pt x="3221" y="16580"/>
                  </a:cubicBezTo>
                  <a:cubicBezTo>
                    <a:pt x="3232" y="16512"/>
                    <a:pt x="3256" y="16478"/>
                    <a:pt x="3291" y="16478"/>
                  </a:cubicBezTo>
                  <a:cubicBezTo>
                    <a:pt x="3315" y="16478"/>
                    <a:pt x="3350" y="16512"/>
                    <a:pt x="3362" y="16580"/>
                  </a:cubicBezTo>
                  <a:cubicBezTo>
                    <a:pt x="3362" y="16580"/>
                    <a:pt x="3397" y="16614"/>
                    <a:pt x="3409" y="16614"/>
                  </a:cubicBezTo>
                  <a:cubicBezTo>
                    <a:pt x="3445" y="16648"/>
                    <a:pt x="3480" y="16648"/>
                    <a:pt x="3504" y="16682"/>
                  </a:cubicBezTo>
                  <a:cubicBezTo>
                    <a:pt x="3515" y="16716"/>
                    <a:pt x="3515" y="16716"/>
                    <a:pt x="3515" y="16716"/>
                  </a:cubicBezTo>
                  <a:cubicBezTo>
                    <a:pt x="3574" y="16818"/>
                    <a:pt x="3610" y="16920"/>
                    <a:pt x="3622" y="16988"/>
                  </a:cubicBezTo>
                  <a:cubicBezTo>
                    <a:pt x="3633" y="16920"/>
                    <a:pt x="3645" y="16920"/>
                    <a:pt x="3657" y="16920"/>
                  </a:cubicBezTo>
                  <a:cubicBezTo>
                    <a:pt x="3681" y="16920"/>
                    <a:pt x="3692" y="16954"/>
                    <a:pt x="3728" y="17022"/>
                  </a:cubicBezTo>
                  <a:cubicBezTo>
                    <a:pt x="3740" y="17022"/>
                    <a:pt x="3763" y="17056"/>
                    <a:pt x="3775" y="17056"/>
                  </a:cubicBezTo>
                  <a:cubicBezTo>
                    <a:pt x="3799" y="17056"/>
                    <a:pt x="3810" y="17022"/>
                    <a:pt x="3822" y="17022"/>
                  </a:cubicBezTo>
                  <a:cubicBezTo>
                    <a:pt x="3834" y="16920"/>
                    <a:pt x="3893" y="16818"/>
                    <a:pt x="3940" y="16818"/>
                  </a:cubicBezTo>
                  <a:cubicBezTo>
                    <a:pt x="3964" y="16818"/>
                    <a:pt x="3976" y="16852"/>
                    <a:pt x="3987" y="16852"/>
                  </a:cubicBezTo>
                  <a:cubicBezTo>
                    <a:pt x="3987" y="16886"/>
                    <a:pt x="3987" y="16886"/>
                    <a:pt x="3987" y="16886"/>
                  </a:cubicBezTo>
                  <a:cubicBezTo>
                    <a:pt x="3999" y="16886"/>
                    <a:pt x="4011" y="16920"/>
                    <a:pt x="4011" y="16920"/>
                  </a:cubicBezTo>
                  <a:cubicBezTo>
                    <a:pt x="4011" y="16920"/>
                    <a:pt x="4011" y="16920"/>
                    <a:pt x="4023" y="16886"/>
                  </a:cubicBezTo>
                  <a:cubicBezTo>
                    <a:pt x="4046" y="16818"/>
                    <a:pt x="4082" y="16784"/>
                    <a:pt x="4117" y="16784"/>
                  </a:cubicBezTo>
                  <a:cubicBezTo>
                    <a:pt x="4152" y="16784"/>
                    <a:pt x="4188" y="16852"/>
                    <a:pt x="4200" y="16920"/>
                  </a:cubicBezTo>
                  <a:cubicBezTo>
                    <a:pt x="4200" y="16954"/>
                    <a:pt x="4211" y="16988"/>
                    <a:pt x="4259" y="16988"/>
                  </a:cubicBezTo>
                  <a:cubicBezTo>
                    <a:pt x="4294" y="16988"/>
                    <a:pt x="4306" y="17056"/>
                    <a:pt x="4318" y="17090"/>
                  </a:cubicBezTo>
                  <a:cubicBezTo>
                    <a:pt x="4318" y="17090"/>
                    <a:pt x="4318" y="17090"/>
                    <a:pt x="4318" y="17124"/>
                  </a:cubicBezTo>
                  <a:cubicBezTo>
                    <a:pt x="4318" y="17090"/>
                    <a:pt x="4329" y="17090"/>
                    <a:pt x="4329" y="17056"/>
                  </a:cubicBezTo>
                  <a:cubicBezTo>
                    <a:pt x="4329" y="17022"/>
                    <a:pt x="4341" y="16988"/>
                    <a:pt x="4353" y="16954"/>
                  </a:cubicBezTo>
                  <a:cubicBezTo>
                    <a:pt x="4353" y="16954"/>
                    <a:pt x="4365" y="16920"/>
                    <a:pt x="4377" y="16920"/>
                  </a:cubicBezTo>
                  <a:cubicBezTo>
                    <a:pt x="4377" y="16920"/>
                    <a:pt x="4377" y="16920"/>
                    <a:pt x="4377" y="16920"/>
                  </a:cubicBezTo>
                  <a:cubicBezTo>
                    <a:pt x="4400" y="16954"/>
                    <a:pt x="4412" y="16954"/>
                    <a:pt x="4424" y="16988"/>
                  </a:cubicBezTo>
                  <a:cubicBezTo>
                    <a:pt x="4436" y="17022"/>
                    <a:pt x="4459" y="17056"/>
                    <a:pt x="4471" y="17056"/>
                  </a:cubicBezTo>
                  <a:cubicBezTo>
                    <a:pt x="4518" y="17056"/>
                    <a:pt x="4530" y="17022"/>
                    <a:pt x="4530" y="16988"/>
                  </a:cubicBezTo>
                  <a:cubicBezTo>
                    <a:pt x="4530" y="16852"/>
                    <a:pt x="4530" y="16784"/>
                    <a:pt x="4518" y="16784"/>
                  </a:cubicBezTo>
                  <a:cubicBezTo>
                    <a:pt x="4506" y="16784"/>
                    <a:pt x="4483" y="16750"/>
                    <a:pt x="4471" y="16750"/>
                  </a:cubicBezTo>
                  <a:cubicBezTo>
                    <a:pt x="4459" y="16716"/>
                    <a:pt x="4447" y="16682"/>
                    <a:pt x="4424" y="16682"/>
                  </a:cubicBezTo>
                  <a:cubicBezTo>
                    <a:pt x="4388" y="16682"/>
                    <a:pt x="4365" y="16580"/>
                    <a:pt x="4353" y="16512"/>
                  </a:cubicBezTo>
                  <a:cubicBezTo>
                    <a:pt x="4353" y="16444"/>
                    <a:pt x="4365" y="16376"/>
                    <a:pt x="4388" y="16376"/>
                  </a:cubicBezTo>
                  <a:cubicBezTo>
                    <a:pt x="4424" y="16308"/>
                    <a:pt x="4447" y="16274"/>
                    <a:pt x="4459" y="16240"/>
                  </a:cubicBezTo>
                  <a:cubicBezTo>
                    <a:pt x="4447" y="16206"/>
                    <a:pt x="4436" y="16069"/>
                    <a:pt x="4447" y="15967"/>
                  </a:cubicBezTo>
                  <a:cubicBezTo>
                    <a:pt x="4459" y="15933"/>
                    <a:pt x="4471" y="15899"/>
                    <a:pt x="4495" y="15865"/>
                  </a:cubicBezTo>
                  <a:cubicBezTo>
                    <a:pt x="4506" y="15865"/>
                    <a:pt x="4530" y="15865"/>
                    <a:pt x="4542" y="15865"/>
                  </a:cubicBezTo>
                  <a:cubicBezTo>
                    <a:pt x="4554" y="15865"/>
                    <a:pt x="4565" y="15865"/>
                    <a:pt x="4565" y="15865"/>
                  </a:cubicBezTo>
                  <a:cubicBezTo>
                    <a:pt x="4542" y="15831"/>
                    <a:pt x="4518" y="15797"/>
                    <a:pt x="4506" y="15729"/>
                  </a:cubicBezTo>
                  <a:cubicBezTo>
                    <a:pt x="4483" y="15661"/>
                    <a:pt x="4471" y="15389"/>
                    <a:pt x="4506" y="15321"/>
                  </a:cubicBezTo>
                  <a:cubicBezTo>
                    <a:pt x="4518" y="15321"/>
                    <a:pt x="4530" y="15321"/>
                    <a:pt x="4542" y="15321"/>
                  </a:cubicBezTo>
                  <a:cubicBezTo>
                    <a:pt x="4554" y="15321"/>
                    <a:pt x="4554" y="15321"/>
                    <a:pt x="4565" y="15321"/>
                  </a:cubicBezTo>
                  <a:cubicBezTo>
                    <a:pt x="4589" y="15321"/>
                    <a:pt x="4613" y="15321"/>
                    <a:pt x="4624" y="15321"/>
                  </a:cubicBezTo>
                  <a:cubicBezTo>
                    <a:pt x="4636" y="15287"/>
                    <a:pt x="4660" y="15287"/>
                    <a:pt x="4683" y="15287"/>
                  </a:cubicBezTo>
                  <a:cubicBezTo>
                    <a:pt x="4695" y="15287"/>
                    <a:pt x="4707" y="15287"/>
                    <a:pt x="4719" y="15287"/>
                  </a:cubicBezTo>
                  <a:cubicBezTo>
                    <a:pt x="4742" y="15287"/>
                    <a:pt x="4754" y="15287"/>
                    <a:pt x="4766" y="15287"/>
                  </a:cubicBezTo>
                  <a:cubicBezTo>
                    <a:pt x="4766" y="15287"/>
                    <a:pt x="4766" y="15287"/>
                    <a:pt x="4778" y="15253"/>
                  </a:cubicBezTo>
                  <a:cubicBezTo>
                    <a:pt x="4825" y="15151"/>
                    <a:pt x="4931" y="15117"/>
                    <a:pt x="4990" y="15117"/>
                  </a:cubicBezTo>
                  <a:cubicBezTo>
                    <a:pt x="5014" y="15117"/>
                    <a:pt x="5037" y="15117"/>
                    <a:pt x="5061" y="15083"/>
                  </a:cubicBezTo>
                  <a:cubicBezTo>
                    <a:pt x="5084" y="15049"/>
                    <a:pt x="5096" y="15015"/>
                    <a:pt x="5120" y="15015"/>
                  </a:cubicBezTo>
                  <a:cubicBezTo>
                    <a:pt x="5191" y="14981"/>
                    <a:pt x="5285" y="14947"/>
                    <a:pt x="5309" y="14913"/>
                  </a:cubicBezTo>
                  <a:cubicBezTo>
                    <a:pt x="5320" y="14913"/>
                    <a:pt x="5332" y="14879"/>
                    <a:pt x="5368" y="14879"/>
                  </a:cubicBezTo>
                  <a:cubicBezTo>
                    <a:pt x="5391" y="14845"/>
                    <a:pt x="5474" y="14811"/>
                    <a:pt x="5486" y="14777"/>
                  </a:cubicBezTo>
                  <a:cubicBezTo>
                    <a:pt x="5497" y="14641"/>
                    <a:pt x="5615" y="14607"/>
                    <a:pt x="5639" y="14607"/>
                  </a:cubicBezTo>
                  <a:cubicBezTo>
                    <a:pt x="5662" y="14607"/>
                    <a:pt x="5674" y="14607"/>
                    <a:pt x="5686" y="14607"/>
                  </a:cubicBezTo>
                  <a:cubicBezTo>
                    <a:pt x="5721" y="14675"/>
                    <a:pt x="5745" y="14675"/>
                    <a:pt x="5769" y="14675"/>
                  </a:cubicBezTo>
                  <a:cubicBezTo>
                    <a:pt x="5792" y="14641"/>
                    <a:pt x="5851" y="14675"/>
                    <a:pt x="5875" y="14743"/>
                  </a:cubicBezTo>
                  <a:cubicBezTo>
                    <a:pt x="5887" y="14811"/>
                    <a:pt x="5887" y="14845"/>
                    <a:pt x="5887" y="14879"/>
                  </a:cubicBezTo>
                  <a:cubicBezTo>
                    <a:pt x="5887" y="14913"/>
                    <a:pt x="5887" y="14947"/>
                    <a:pt x="5898" y="15015"/>
                  </a:cubicBezTo>
                  <a:cubicBezTo>
                    <a:pt x="5898" y="15049"/>
                    <a:pt x="5910" y="15117"/>
                    <a:pt x="5910" y="15151"/>
                  </a:cubicBezTo>
                  <a:cubicBezTo>
                    <a:pt x="5910" y="15219"/>
                    <a:pt x="5898" y="15253"/>
                    <a:pt x="5887" y="15253"/>
                  </a:cubicBezTo>
                  <a:cubicBezTo>
                    <a:pt x="5887" y="15253"/>
                    <a:pt x="5887" y="15253"/>
                    <a:pt x="5887" y="15253"/>
                  </a:cubicBezTo>
                  <a:cubicBezTo>
                    <a:pt x="5898" y="15253"/>
                    <a:pt x="5898" y="15253"/>
                    <a:pt x="5898" y="15253"/>
                  </a:cubicBezTo>
                  <a:cubicBezTo>
                    <a:pt x="5934" y="15253"/>
                    <a:pt x="5969" y="15219"/>
                    <a:pt x="5969" y="15219"/>
                  </a:cubicBezTo>
                  <a:cubicBezTo>
                    <a:pt x="5981" y="15151"/>
                    <a:pt x="6005" y="15151"/>
                    <a:pt x="6005" y="15151"/>
                  </a:cubicBezTo>
                  <a:cubicBezTo>
                    <a:pt x="6040" y="15151"/>
                    <a:pt x="6052" y="15219"/>
                    <a:pt x="6064" y="15321"/>
                  </a:cubicBezTo>
                  <a:cubicBezTo>
                    <a:pt x="6075" y="15287"/>
                    <a:pt x="6087" y="15253"/>
                    <a:pt x="6099" y="15253"/>
                  </a:cubicBezTo>
                  <a:cubicBezTo>
                    <a:pt x="6111" y="15253"/>
                    <a:pt x="6146" y="15287"/>
                    <a:pt x="6158" y="15355"/>
                  </a:cubicBezTo>
                  <a:cubicBezTo>
                    <a:pt x="6158" y="15355"/>
                    <a:pt x="6170" y="15321"/>
                    <a:pt x="6170" y="15321"/>
                  </a:cubicBezTo>
                  <a:cubicBezTo>
                    <a:pt x="6182" y="15321"/>
                    <a:pt x="6193" y="15321"/>
                    <a:pt x="6205" y="15321"/>
                  </a:cubicBezTo>
                  <a:cubicBezTo>
                    <a:pt x="6217" y="15321"/>
                    <a:pt x="6241" y="15355"/>
                    <a:pt x="6241" y="15423"/>
                  </a:cubicBezTo>
                  <a:cubicBezTo>
                    <a:pt x="6241" y="15491"/>
                    <a:pt x="6217" y="15525"/>
                    <a:pt x="6205" y="15559"/>
                  </a:cubicBezTo>
                  <a:cubicBezTo>
                    <a:pt x="6193" y="15593"/>
                    <a:pt x="6182" y="15593"/>
                    <a:pt x="6182" y="15627"/>
                  </a:cubicBezTo>
                  <a:cubicBezTo>
                    <a:pt x="6182" y="15627"/>
                    <a:pt x="6182" y="15627"/>
                    <a:pt x="6182" y="15627"/>
                  </a:cubicBezTo>
                  <a:cubicBezTo>
                    <a:pt x="6182" y="15627"/>
                    <a:pt x="6193" y="15593"/>
                    <a:pt x="6205" y="15593"/>
                  </a:cubicBezTo>
                  <a:cubicBezTo>
                    <a:pt x="6217" y="15559"/>
                    <a:pt x="6241" y="15525"/>
                    <a:pt x="6264" y="15525"/>
                  </a:cubicBezTo>
                  <a:cubicBezTo>
                    <a:pt x="6264" y="15525"/>
                    <a:pt x="6264" y="15525"/>
                    <a:pt x="6276" y="15525"/>
                  </a:cubicBezTo>
                  <a:cubicBezTo>
                    <a:pt x="6276" y="15525"/>
                    <a:pt x="6276" y="15525"/>
                    <a:pt x="6276" y="15525"/>
                  </a:cubicBezTo>
                  <a:cubicBezTo>
                    <a:pt x="6288" y="15525"/>
                    <a:pt x="6323" y="15491"/>
                    <a:pt x="6347" y="15457"/>
                  </a:cubicBezTo>
                  <a:cubicBezTo>
                    <a:pt x="6370" y="15423"/>
                    <a:pt x="6382" y="15389"/>
                    <a:pt x="6406" y="15355"/>
                  </a:cubicBezTo>
                  <a:cubicBezTo>
                    <a:pt x="6429" y="15355"/>
                    <a:pt x="6465" y="15287"/>
                    <a:pt x="6488" y="15253"/>
                  </a:cubicBezTo>
                  <a:cubicBezTo>
                    <a:pt x="6500" y="15219"/>
                    <a:pt x="6512" y="15185"/>
                    <a:pt x="6524" y="15185"/>
                  </a:cubicBezTo>
                  <a:cubicBezTo>
                    <a:pt x="6535" y="15151"/>
                    <a:pt x="6547" y="15151"/>
                    <a:pt x="6571" y="15117"/>
                  </a:cubicBezTo>
                  <a:cubicBezTo>
                    <a:pt x="6571" y="15117"/>
                    <a:pt x="6583" y="15117"/>
                    <a:pt x="6583" y="15117"/>
                  </a:cubicBezTo>
                  <a:cubicBezTo>
                    <a:pt x="6606" y="15117"/>
                    <a:pt x="6642" y="15151"/>
                    <a:pt x="6642" y="15185"/>
                  </a:cubicBezTo>
                  <a:cubicBezTo>
                    <a:pt x="6642" y="15219"/>
                    <a:pt x="6653" y="15253"/>
                    <a:pt x="6642" y="15321"/>
                  </a:cubicBezTo>
                  <a:cubicBezTo>
                    <a:pt x="6630" y="15355"/>
                    <a:pt x="6618" y="15355"/>
                    <a:pt x="6618" y="15389"/>
                  </a:cubicBezTo>
                  <a:cubicBezTo>
                    <a:pt x="6618" y="15389"/>
                    <a:pt x="6630" y="15457"/>
                    <a:pt x="6665" y="15491"/>
                  </a:cubicBezTo>
                  <a:cubicBezTo>
                    <a:pt x="6748" y="15559"/>
                    <a:pt x="6842" y="15967"/>
                    <a:pt x="6901" y="16240"/>
                  </a:cubicBezTo>
                  <a:cubicBezTo>
                    <a:pt x="6925" y="16342"/>
                    <a:pt x="6925" y="16342"/>
                    <a:pt x="6925" y="16342"/>
                  </a:cubicBezTo>
                  <a:cubicBezTo>
                    <a:pt x="6948" y="16444"/>
                    <a:pt x="6972" y="16580"/>
                    <a:pt x="6996" y="16716"/>
                  </a:cubicBezTo>
                  <a:cubicBezTo>
                    <a:pt x="7007" y="16818"/>
                    <a:pt x="7031" y="16954"/>
                    <a:pt x="7043" y="16988"/>
                  </a:cubicBezTo>
                  <a:cubicBezTo>
                    <a:pt x="7043" y="16988"/>
                    <a:pt x="7055" y="16954"/>
                    <a:pt x="7055" y="16920"/>
                  </a:cubicBezTo>
                  <a:cubicBezTo>
                    <a:pt x="7066" y="16886"/>
                    <a:pt x="7078" y="16818"/>
                    <a:pt x="7090" y="16784"/>
                  </a:cubicBezTo>
                  <a:cubicBezTo>
                    <a:pt x="7102" y="16784"/>
                    <a:pt x="7102" y="16750"/>
                    <a:pt x="7113" y="16750"/>
                  </a:cubicBezTo>
                  <a:cubicBezTo>
                    <a:pt x="7149" y="16750"/>
                    <a:pt x="7172" y="16818"/>
                    <a:pt x="7196" y="16886"/>
                  </a:cubicBezTo>
                  <a:cubicBezTo>
                    <a:pt x="7208" y="16920"/>
                    <a:pt x="7220" y="16954"/>
                    <a:pt x="7231" y="16954"/>
                  </a:cubicBezTo>
                  <a:cubicBezTo>
                    <a:pt x="7243" y="16988"/>
                    <a:pt x="7255" y="16988"/>
                    <a:pt x="7267" y="16988"/>
                  </a:cubicBezTo>
                  <a:cubicBezTo>
                    <a:pt x="7290" y="17022"/>
                    <a:pt x="7326" y="17056"/>
                    <a:pt x="7338" y="17022"/>
                  </a:cubicBezTo>
                  <a:cubicBezTo>
                    <a:pt x="7349" y="17022"/>
                    <a:pt x="7361" y="17022"/>
                    <a:pt x="7373" y="16988"/>
                  </a:cubicBezTo>
                  <a:cubicBezTo>
                    <a:pt x="7420" y="16954"/>
                    <a:pt x="7467" y="16886"/>
                    <a:pt x="7491" y="16920"/>
                  </a:cubicBezTo>
                  <a:cubicBezTo>
                    <a:pt x="7503" y="16920"/>
                    <a:pt x="7503" y="16954"/>
                    <a:pt x="7515" y="16954"/>
                  </a:cubicBezTo>
                  <a:cubicBezTo>
                    <a:pt x="7538" y="16988"/>
                    <a:pt x="7574" y="17022"/>
                    <a:pt x="7585" y="17158"/>
                  </a:cubicBezTo>
                  <a:cubicBezTo>
                    <a:pt x="7609" y="17294"/>
                    <a:pt x="7633" y="17328"/>
                    <a:pt x="7656" y="17328"/>
                  </a:cubicBezTo>
                  <a:cubicBezTo>
                    <a:pt x="7668" y="17328"/>
                    <a:pt x="7703" y="17328"/>
                    <a:pt x="7703" y="17532"/>
                  </a:cubicBezTo>
                  <a:cubicBezTo>
                    <a:pt x="7703" y="17566"/>
                    <a:pt x="7739" y="17634"/>
                    <a:pt x="7751" y="17634"/>
                  </a:cubicBezTo>
                  <a:cubicBezTo>
                    <a:pt x="7774" y="17634"/>
                    <a:pt x="7833" y="17600"/>
                    <a:pt x="7845" y="17566"/>
                  </a:cubicBezTo>
                  <a:cubicBezTo>
                    <a:pt x="7857" y="17532"/>
                    <a:pt x="7868" y="17532"/>
                    <a:pt x="7880" y="17532"/>
                  </a:cubicBezTo>
                  <a:cubicBezTo>
                    <a:pt x="7904" y="17532"/>
                    <a:pt x="7916" y="17566"/>
                    <a:pt x="7927" y="17634"/>
                  </a:cubicBezTo>
                  <a:cubicBezTo>
                    <a:pt x="7927" y="17634"/>
                    <a:pt x="7927" y="17668"/>
                    <a:pt x="7927" y="17668"/>
                  </a:cubicBezTo>
                  <a:cubicBezTo>
                    <a:pt x="7927" y="17668"/>
                    <a:pt x="7927" y="17668"/>
                    <a:pt x="7927" y="17702"/>
                  </a:cubicBezTo>
                  <a:cubicBezTo>
                    <a:pt x="7939" y="17702"/>
                    <a:pt x="7939" y="17702"/>
                    <a:pt x="7939" y="17702"/>
                  </a:cubicBezTo>
                  <a:cubicBezTo>
                    <a:pt x="7939" y="17736"/>
                    <a:pt x="7939" y="17736"/>
                    <a:pt x="7939" y="17736"/>
                  </a:cubicBezTo>
                  <a:cubicBezTo>
                    <a:pt x="7951" y="17736"/>
                    <a:pt x="7951" y="17736"/>
                    <a:pt x="7951" y="17770"/>
                  </a:cubicBezTo>
                  <a:cubicBezTo>
                    <a:pt x="7951" y="17770"/>
                    <a:pt x="7951" y="17770"/>
                    <a:pt x="7951" y="17770"/>
                  </a:cubicBezTo>
                  <a:cubicBezTo>
                    <a:pt x="7963" y="17770"/>
                    <a:pt x="7963" y="17770"/>
                    <a:pt x="7963" y="17770"/>
                  </a:cubicBezTo>
                  <a:cubicBezTo>
                    <a:pt x="7963" y="17770"/>
                    <a:pt x="7963" y="17770"/>
                    <a:pt x="7963" y="17770"/>
                  </a:cubicBezTo>
                  <a:cubicBezTo>
                    <a:pt x="7963" y="17770"/>
                    <a:pt x="7963" y="17770"/>
                    <a:pt x="7963" y="17770"/>
                  </a:cubicBezTo>
                  <a:cubicBezTo>
                    <a:pt x="7975" y="17770"/>
                    <a:pt x="7986" y="17770"/>
                    <a:pt x="7998" y="17804"/>
                  </a:cubicBezTo>
                  <a:cubicBezTo>
                    <a:pt x="7998" y="17804"/>
                    <a:pt x="7998" y="17804"/>
                    <a:pt x="7998" y="17804"/>
                  </a:cubicBezTo>
                  <a:cubicBezTo>
                    <a:pt x="7998" y="17804"/>
                    <a:pt x="8010" y="17804"/>
                    <a:pt x="8022" y="17804"/>
                  </a:cubicBezTo>
                  <a:cubicBezTo>
                    <a:pt x="8022" y="17804"/>
                    <a:pt x="8022" y="17804"/>
                    <a:pt x="8022" y="17804"/>
                  </a:cubicBezTo>
                  <a:cubicBezTo>
                    <a:pt x="8022" y="17804"/>
                    <a:pt x="8022" y="17804"/>
                    <a:pt x="8022" y="17804"/>
                  </a:cubicBezTo>
                  <a:cubicBezTo>
                    <a:pt x="8022" y="17804"/>
                    <a:pt x="8022" y="17804"/>
                    <a:pt x="8022" y="17770"/>
                  </a:cubicBezTo>
                  <a:cubicBezTo>
                    <a:pt x="8022" y="17770"/>
                    <a:pt x="8022" y="17770"/>
                    <a:pt x="8022" y="17770"/>
                  </a:cubicBezTo>
                  <a:cubicBezTo>
                    <a:pt x="8034" y="17736"/>
                    <a:pt x="8057" y="17702"/>
                    <a:pt x="8128" y="17668"/>
                  </a:cubicBezTo>
                  <a:cubicBezTo>
                    <a:pt x="8187" y="17634"/>
                    <a:pt x="8222" y="17600"/>
                    <a:pt x="8234" y="17566"/>
                  </a:cubicBezTo>
                  <a:cubicBezTo>
                    <a:pt x="8246" y="17464"/>
                    <a:pt x="8270" y="17430"/>
                    <a:pt x="8305" y="17430"/>
                  </a:cubicBezTo>
                  <a:cubicBezTo>
                    <a:pt x="8317" y="17396"/>
                    <a:pt x="8329" y="17396"/>
                    <a:pt x="8340" y="17362"/>
                  </a:cubicBezTo>
                  <a:cubicBezTo>
                    <a:pt x="8352" y="17328"/>
                    <a:pt x="8364" y="17294"/>
                    <a:pt x="8388" y="17260"/>
                  </a:cubicBezTo>
                  <a:cubicBezTo>
                    <a:pt x="8399" y="17260"/>
                    <a:pt x="8411" y="17226"/>
                    <a:pt x="8423" y="17226"/>
                  </a:cubicBezTo>
                  <a:cubicBezTo>
                    <a:pt x="8435" y="17158"/>
                    <a:pt x="8458" y="17124"/>
                    <a:pt x="8482" y="17124"/>
                  </a:cubicBezTo>
                  <a:cubicBezTo>
                    <a:pt x="8494" y="17124"/>
                    <a:pt x="8506" y="17090"/>
                    <a:pt x="8506" y="17090"/>
                  </a:cubicBezTo>
                  <a:cubicBezTo>
                    <a:pt x="8529" y="17022"/>
                    <a:pt x="8576" y="17022"/>
                    <a:pt x="8588" y="17022"/>
                  </a:cubicBezTo>
                  <a:cubicBezTo>
                    <a:pt x="8612" y="17022"/>
                    <a:pt x="8623" y="17022"/>
                    <a:pt x="8635" y="17022"/>
                  </a:cubicBezTo>
                  <a:cubicBezTo>
                    <a:pt x="8659" y="17056"/>
                    <a:pt x="8777" y="17124"/>
                    <a:pt x="8800" y="17124"/>
                  </a:cubicBezTo>
                  <a:cubicBezTo>
                    <a:pt x="8812" y="17124"/>
                    <a:pt x="8812" y="17124"/>
                    <a:pt x="8812" y="17124"/>
                  </a:cubicBezTo>
                  <a:cubicBezTo>
                    <a:pt x="8836" y="17124"/>
                    <a:pt x="8848" y="17192"/>
                    <a:pt x="8859" y="17260"/>
                  </a:cubicBezTo>
                  <a:cubicBezTo>
                    <a:pt x="8859" y="17294"/>
                    <a:pt x="8859" y="17328"/>
                    <a:pt x="8859" y="17328"/>
                  </a:cubicBezTo>
                  <a:cubicBezTo>
                    <a:pt x="8871" y="17328"/>
                    <a:pt x="8883" y="17362"/>
                    <a:pt x="8895" y="17396"/>
                  </a:cubicBezTo>
                  <a:cubicBezTo>
                    <a:pt x="8918" y="17396"/>
                    <a:pt x="8942" y="17464"/>
                    <a:pt x="8954" y="17464"/>
                  </a:cubicBezTo>
                  <a:cubicBezTo>
                    <a:pt x="8966" y="17430"/>
                    <a:pt x="8989" y="17396"/>
                    <a:pt x="9025" y="17396"/>
                  </a:cubicBezTo>
                  <a:cubicBezTo>
                    <a:pt x="9048" y="17396"/>
                    <a:pt x="9060" y="17396"/>
                    <a:pt x="9084" y="17430"/>
                  </a:cubicBezTo>
                  <a:cubicBezTo>
                    <a:pt x="9084" y="17464"/>
                    <a:pt x="9095" y="17464"/>
                    <a:pt x="9095" y="17464"/>
                  </a:cubicBezTo>
                  <a:cubicBezTo>
                    <a:pt x="9119" y="17498"/>
                    <a:pt x="9131" y="17532"/>
                    <a:pt x="9143" y="17532"/>
                  </a:cubicBezTo>
                  <a:cubicBezTo>
                    <a:pt x="9154" y="17498"/>
                    <a:pt x="9178" y="17464"/>
                    <a:pt x="9202" y="17430"/>
                  </a:cubicBezTo>
                  <a:cubicBezTo>
                    <a:pt x="9202" y="17430"/>
                    <a:pt x="9213" y="17430"/>
                    <a:pt x="9225" y="17396"/>
                  </a:cubicBezTo>
                  <a:cubicBezTo>
                    <a:pt x="9237" y="17396"/>
                    <a:pt x="9249" y="17396"/>
                    <a:pt x="9261" y="17362"/>
                  </a:cubicBezTo>
                  <a:cubicBezTo>
                    <a:pt x="9261" y="17362"/>
                    <a:pt x="9272" y="17260"/>
                    <a:pt x="9261" y="17226"/>
                  </a:cubicBezTo>
                  <a:cubicBezTo>
                    <a:pt x="9237" y="17192"/>
                    <a:pt x="9213" y="16954"/>
                    <a:pt x="9202" y="16886"/>
                  </a:cubicBezTo>
                  <a:cubicBezTo>
                    <a:pt x="9202" y="16784"/>
                    <a:pt x="9225" y="16750"/>
                    <a:pt x="9249" y="16716"/>
                  </a:cubicBezTo>
                  <a:cubicBezTo>
                    <a:pt x="9249" y="16682"/>
                    <a:pt x="9261" y="16682"/>
                    <a:pt x="9261" y="16648"/>
                  </a:cubicBezTo>
                  <a:cubicBezTo>
                    <a:pt x="9272" y="16580"/>
                    <a:pt x="9296" y="16546"/>
                    <a:pt x="9319" y="16512"/>
                  </a:cubicBezTo>
                  <a:cubicBezTo>
                    <a:pt x="9331" y="16512"/>
                    <a:pt x="9331" y="16512"/>
                    <a:pt x="9343" y="16478"/>
                  </a:cubicBezTo>
                  <a:cubicBezTo>
                    <a:pt x="9343" y="16478"/>
                    <a:pt x="9343" y="16478"/>
                    <a:pt x="9343" y="16444"/>
                  </a:cubicBezTo>
                  <a:cubicBezTo>
                    <a:pt x="9355" y="16410"/>
                    <a:pt x="9367" y="16342"/>
                    <a:pt x="9390" y="16342"/>
                  </a:cubicBezTo>
                  <a:cubicBezTo>
                    <a:pt x="9402" y="16342"/>
                    <a:pt x="9402" y="16342"/>
                    <a:pt x="9414" y="16342"/>
                  </a:cubicBezTo>
                  <a:cubicBezTo>
                    <a:pt x="9414" y="16376"/>
                    <a:pt x="9496" y="16444"/>
                    <a:pt x="9520" y="16478"/>
                  </a:cubicBezTo>
                  <a:cubicBezTo>
                    <a:pt x="9520" y="16512"/>
                    <a:pt x="9555" y="16512"/>
                    <a:pt x="9579" y="16512"/>
                  </a:cubicBezTo>
                  <a:cubicBezTo>
                    <a:pt x="9614" y="16512"/>
                    <a:pt x="9662" y="16580"/>
                    <a:pt x="9697" y="16648"/>
                  </a:cubicBezTo>
                  <a:cubicBezTo>
                    <a:pt x="9697" y="16648"/>
                    <a:pt x="9721" y="16682"/>
                    <a:pt x="9744" y="16682"/>
                  </a:cubicBezTo>
                  <a:cubicBezTo>
                    <a:pt x="9780" y="16682"/>
                    <a:pt x="9815" y="16716"/>
                    <a:pt x="9827" y="16784"/>
                  </a:cubicBezTo>
                  <a:cubicBezTo>
                    <a:pt x="9839" y="16818"/>
                    <a:pt x="9839" y="16886"/>
                    <a:pt x="9839" y="16954"/>
                  </a:cubicBezTo>
                  <a:cubicBezTo>
                    <a:pt x="9839" y="17022"/>
                    <a:pt x="9839" y="17090"/>
                    <a:pt x="9850" y="17090"/>
                  </a:cubicBezTo>
                  <a:cubicBezTo>
                    <a:pt x="9874" y="17192"/>
                    <a:pt x="9898" y="17260"/>
                    <a:pt x="9898" y="17260"/>
                  </a:cubicBezTo>
                  <a:cubicBezTo>
                    <a:pt x="9921" y="17226"/>
                    <a:pt x="9945" y="17260"/>
                    <a:pt x="9980" y="17294"/>
                  </a:cubicBezTo>
                  <a:cubicBezTo>
                    <a:pt x="9992" y="17328"/>
                    <a:pt x="10016" y="17362"/>
                    <a:pt x="10027" y="17362"/>
                  </a:cubicBezTo>
                  <a:cubicBezTo>
                    <a:pt x="10027" y="17362"/>
                    <a:pt x="10051" y="17328"/>
                    <a:pt x="10063" y="17294"/>
                  </a:cubicBezTo>
                  <a:cubicBezTo>
                    <a:pt x="10086" y="17260"/>
                    <a:pt x="10098" y="17226"/>
                    <a:pt x="10122" y="17226"/>
                  </a:cubicBezTo>
                  <a:cubicBezTo>
                    <a:pt x="10133" y="17226"/>
                    <a:pt x="10145" y="17226"/>
                    <a:pt x="10169" y="17192"/>
                  </a:cubicBezTo>
                  <a:cubicBezTo>
                    <a:pt x="10204" y="17192"/>
                    <a:pt x="10228" y="17158"/>
                    <a:pt x="10251" y="17192"/>
                  </a:cubicBezTo>
                  <a:cubicBezTo>
                    <a:pt x="10251" y="17192"/>
                    <a:pt x="10275" y="17192"/>
                    <a:pt x="10287" y="17226"/>
                  </a:cubicBezTo>
                  <a:cubicBezTo>
                    <a:pt x="10310" y="17226"/>
                    <a:pt x="10346" y="17260"/>
                    <a:pt x="10358" y="17260"/>
                  </a:cubicBezTo>
                  <a:cubicBezTo>
                    <a:pt x="10369" y="17260"/>
                    <a:pt x="10369" y="17260"/>
                    <a:pt x="10381" y="17260"/>
                  </a:cubicBezTo>
                  <a:cubicBezTo>
                    <a:pt x="10393" y="17260"/>
                    <a:pt x="10476" y="17260"/>
                    <a:pt x="10487" y="17362"/>
                  </a:cubicBezTo>
                  <a:cubicBezTo>
                    <a:pt x="10487" y="17396"/>
                    <a:pt x="10511" y="17396"/>
                    <a:pt x="10523" y="17396"/>
                  </a:cubicBezTo>
                  <a:cubicBezTo>
                    <a:pt x="10558" y="17430"/>
                    <a:pt x="10605" y="17464"/>
                    <a:pt x="10605" y="17566"/>
                  </a:cubicBezTo>
                  <a:cubicBezTo>
                    <a:pt x="10605" y="17566"/>
                    <a:pt x="10617" y="17600"/>
                    <a:pt x="10629" y="17600"/>
                  </a:cubicBezTo>
                  <a:cubicBezTo>
                    <a:pt x="10641" y="17634"/>
                    <a:pt x="10664" y="17668"/>
                    <a:pt x="10676" y="17736"/>
                  </a:cubicBezTo>
                  <a:cubicBezTo>
                    <a:pt x="10676" y="17736"/>
                    <a:pt x="10700" y="17736"/>
                    <a:pt x="10712" y="17770"/>
                  </a:cubicBezTo>
                  <a:cubicBezTo>
                    <a:pt x="10723" y="17770"/>
                    <a:pt x="10735" y="17770"/>
                    <a:pt x="10747" y="17770"/>
                  </a:cubicBezTo>
                  <a:cubicBezTo>
                    <a:pt x="10782" y="17770"/>
                    <a:pt x="10806" y="17770"/>
                    <a:pt x="10818" y="17770"/>
                  </a:cubicBezTo>
                  <a:cubicBezTo>
                    <a:pt x="10829" y="17804"/>
                    <a:pt x="10829" y="17804"/>
                    <a:pt x="10829" y="17804"/>
                  </a:cubicBezTo>
                  <a:cubicBezTo>
                    <a:pt x="10841" y="17804"/>
                    <a:pt x="10865" y="17838"/>
                    <a:pt x="10912" y="17838"/>
                  </a:cubicBezTo>
                  <a:cubicBezTo>
                    <a:pt x="10947" y="17838"/>
                    <a:pt x="10971" y="17804"/>
                    <a:pt x="10983" y="17804"/>
                  </a:cubicBezTo>
                  <a:cubicBezTo>
                    <a:pt x="10983" y="17770"/>
                    <a:pt x="11018" y="17770"/>
                    <a:pt x="11065" y="17736"/>
                  </a:cubicBezTo>
                  <a:cubicBezTo>
                    <a:pt x="11101" y="17736"/>
                    <a:pt x="11148" y="17702"/>
                    <a:pt x="11160" y="17668"/>
                  </a:cubicBezTo>
                  <a:cubicBezTo>
                    <a:pt x="11172" y="17634"/>
                    <a:pt x="11195" y="17634"/>
                    <a:pt x="11219" y="17634"/>
                  </a:cubicBezTo>
                  <a:cubicBezTo>
                    <a:pt x="11231" y="17634"/>
                    <a:pt x="11242" y="17600"/>
                    <a:pt x="11254" y="17600"/>
                  </a:cubicBezTo>
                  <a:cubicBezTo>
                    <a:pt x="11254" y="17532"/>
                    <a:pt x="11290" y="17464"/>
                    <a:pt x="11325" y="17430"/>
                  </a:cubicBezTo>
                  <a:cubicBezTo>
                    <a:pt x="11337" y="17396"/>
                    <a:pt x="11360" y="17396"/>
                    <a:pt x="11372" y="17362"/>
                  </a:cubicBezTo>
                  <a:cubicBezTo>
                    <a:pt x="11372" y="17362"/>
                    <a:pt x="11384" y="17328"/>
                    <a:pt x="11384" y="17328"/>
                  </a:cubicBezTo>
                  <a:cubicBezTo>
                    <a:pt x="11419" y="17294"/>
                    <a:pt x="11443" y="17294"/>
                    <a:pt x="11455" y="17294"/>
                  </a:cubicBezTo>
                  <a:cubicBezTo>
                    <a:pt x="11455" y="17294"/>
                    <a:pt x="11455" y="17294"/>
                    <a:pt x="11455" y="17294"/>
                  </a:cubicBezTo>
                  <a:cubicBezTo>
                    <a:pt x="11455" y="17294"/>
                    <a:pt x="11455" y="17294"/>
                    <a:pt x="11455" y="17294"/>
                  </a:cubicBezTo>
                  <a:cubicBezTo>
                    <a:pt x="11478" y="17294"/>
                    <a:pt x="11502" y="17294"/>
                    <a:pt x="11526" y="17328"/>
                  </a:cubicBezTo>
                  <a:cubicBezTo>
                    <a:pt x="11549" y="17328"/>
                    <a:pt x="11561" y="17362"/>
                    <a:pt x="11573" y="17430"/>
                  </a:cubicBezTo>
                  <a:cubicBezTo>
                    <a:pt x="11573" y="17430"/>
                    <a:pt x="11596" y="17464"/>
                    <a:pt x="11620" y="17464"/>
                  </a:cubicBezTo>
                  <a:cubicBezTo>
                    <a:pt x="11632" y="17464"/>
                    <a:pt x="11643" y="17464"/>
                    <a:pt x="11655" y="17430"/>
                  </a:cubicBezTo>
                  <a:cubicBezTo>
                    <a:pt x="11655" y="17430"/>
                    <a:pt x="11667" y="17430"/>
                    <a:pt x="11679" y="17430"/>
                  </a:cubicBezTo>
                  <a:cubicBezTo>
                    <a:pt x="11679" y="17430"/>
                    <a:pt x="11679" y="17430"/>
                    <a:pt x="11679" y="17430"/>
                  </a:cubicBezTo>
                  <a:cubicBezTo>
                    <a:pt x="11679" y="17430"/>
                    <a:pt x="11679" y="17430"/>
                    <a:pt x="11691" y="17430"/>
                  </a:cubicBezTo>
                  <a:cubicBezTo>
                    <a:pt x="11702" y="17430"/>
                    <a:pt x="11726" y="17430"/>
                    <a:pt x="11750" y="17464"/>
                  </a:cubicBezTo>
                  <a:cubicBezTo>
                    <a:pt x="11750" y="17430"/>
                    <a:pt x="11750" y="17430"/>
                    <a:pt x="11750" y="17430"/>
                  </a:cubicBezTo>
                  <a:cubicBezTo>
                    <a:pt x="11750" y="17464"/>
                    <a:pt x="11750" y="17464"/>
                    <a:pt x="11750" y="17464"/>
                  </a:cubicBezTo>
                  <a:cubicBezTo>
                    <a:pt x="11761" y="17464"/>
                    <a:pt x="11773" y="17464"/>
                    <a:pt x="11773" y="17464"/>
                  </a:cubicBezTo>
                  <a:cubicBezTo>
                    <a:pt x="11785" y="17498"/>
                    <a:pt x="11785" y="17498"/>
                    <a:pt x="11785" y="17498"/>
                  </a:cubicBezTo>
                  <a:cubicBezTo>
                    <a:pt x="11785" y="17498"/>
                    <a:pt x="11785" y="17498"/>
                    <a:pt x="11785" y="17498"/>
                  </a:cubicBezTo>
                  <a:cubicBezTo>
                    <a:pt x="11785" y="17498"/>
                    <a:pt x="11785" y="17498"/>
                    <a:pt x="11785" y="17498"/>
                  </a:cubicBezTo>
                  <a:cubicBezTo>
                    <a:pt x="11797" y="17532"/>
                    <a:pt x="11797" y="17532"/>
                    <a:pt x="11797" y="17532"/>
                  </a:cubicBezTo>
                  <a:cubicBezTo>
                    <a:pt x="11797" y="17532"/>
                    <a:pt x="11797" y="17532"/>
                    <a:pt x="11797" y="17532"/>
                  </a:cubicBezTo>
                  <a:cubicBezTo>
                    <a:pt x="11809" y="17532"/>
                    <a:pt x="11809" y="17566"/>
                    <a:pt x="11809" y="17566"/>
                  </a:cubicBezTo>
                  <a:cubicBezTo>
                    <a:pt x="11809" y="17566"/>
                    <a:pt x="11809" y="17566"/>
                    <a:pt x="11809" y="17566"/>
                  </a:cubicBezTo>
                  <a:cubicBezTo>
                    <a:pt x="11809" y="17566"/>
                    <a:pt x="11809" y="17566"/>
                    <a:pt x="11809" y="17566"/>
                  </a:cubicBezTo>
                  <a:cubicBezTo>
                    <a:pt x="11809" y="17600"/>
                    <a:pt x="11820" y="17600"/>
                    <a:pt x="11820" y="17600"/>
                  </a:cubicBezTo>
                  <a:cubicBezTo>
                    <a:pt x="11820" y="17600"/>
                    <a:pt x="11820" y="17600"/>
                    <a:pt x="11820" y="17600"/>
                  </a:cubicBezTo>
                  <a:cubicBezTo>
                    <a:pt x="11820" y="17600"/>
                    <a:pt x="11820" y="17600"/>
                    <a:pt x="11832" y="17600"/>
                  </a:cubicBezTo>
                  <a:cubicBezTo>
                    <a:pt x="11832" y="17600"/>
                    <a:pt x="11832" y="17600"/>
                    <a:pt x="11832" y="17600"/>
                  </a:cubicBezTo>
                  <a:cubicBezTo>
                    <a:pt x="11832" y="17600"/>
                    <a:pt x="11832" y="17600"/>
                    <a:pt x="11832" y="17600"/>
                  </a:cubicBezTo>
                  <a:cubicBezTo>
                    <a:pt x="11844" y="17600"/>
                    <a:pt x="11844" y="17600"/>
                    <a:pt x="11844" y="17600"/>
                  </a:cubicBezTo>
                  <a:cubicBezTo>
                    <a:pt x="11844" y="17600"/>
                    <a:pt x="11844" y="17600"/>
                    <a:pt x="11844" y="17600"/>
                  </a:cubicBezTo>
                  <a:cubicBezTo>
                    <a:pt x="11844" y="17634"/>
                    <a:pt x="11856" y="17634"/>
                    <a:pt x="11856" y="17634"/>
                  </a:cubicBezTo>
                  <a:cubicBezTo>
                    <a:pt x="11856" y="17634"/>
                    <a:pt x="11856" y="17634"/>
                    <a:pt x="11856" y="17634"/>
                  </a:cubicBezTo>
                  <a:cubicBezTo>
                    <a:pt x="11868" y="17634"/>
                    <a:pt x="11879" y="17634"/>
                    <a:pt x="11903" y="17634"/>
                  </a:cubicBezTo>
                  <a:cubicBezTo>
                    <a:pt x="11903" y="17634"/>
                    <a:pt x="11903" y="17634"/>
                    <a:pt x="11903" y="17634"/>
                  </a:cubicBezTo>
                  <a:cubicBezTo>
                    <a:pt x="11915" y="17634"/>
                    <a:pt x="11938" y="17600"/>
                    <a:pt x="11950" y="17566"/>
                  </a:cubicBezTo>
                  <a:cubicBezTo>
                    <a:pt x="11997" y="17498"/>
                    <a:pt x="12021" y="17464"/>
                    <a:pt x="12033" y="17430"/>
                  </a:cubicBezTo>
                  <a:cubicBezTo>
                    <a:pt x="12056" y="17430"/>
                    <a:pt x="12068" y="17396"/>
                    <a:pt x="12080" y="17362"/>
                  </a:cubicBezTo>
                  <a:cubicBezTo>
                    <a:pt x="12080" y="17362"/>
                    <a:pt x="12080" y="17362"/>
                    <a:pt x="12080" y="17362"/>
                  </a:cubicBezTo>
                  <a:cubicBezTo>
                    <a:pt x="12080" y="17328"/>
                    <a:pt x="12080" y="17328"/>
                    <a:pt x="12080" y="17294"/>
                  </a:cubicBezTo>
                  <a:cubicBezTo>
                    <a:pt x="12080" y="17226"/>
                    <a:pt x="12092" y="17158"/>
                    <a:pt x="12115" y="17056"/>
                  </a:cubicBezTo>
                  <a:cubicBezTo>
                    <a:pt x="12127" y="17022"/>
                    <a:pt x="12127" y="16988"/>
                    <a:pt x="12139" y="16954"/>
                  </a:cubicBezTo>
                  <a:cubicBezTo>
                    <a:pt x="12139" y="16954"/>
                    <a:pt x="12139" y="16920"/>
                    <a:pt x="12139" y="16920"/>
                  </a:cubicBezTo>
                  <a:cubicBezTo>
                    <a:pt x="12151" y="16818"/>
                    <a:pt x="12210" y="16546"/>
                    <a:pt x="12233" y="16512"/>
                  </a:cubicBezTo>
                  <a:cubicBezTo>
                    <a:pt x="12257" y="16512"/>
                    <a:pt x="12281" y="16410"/>
                    <a:pt x="12281" y="16376"/>
                  </a:cubicBezTo>
                  <a:cubicBezTo>
                    <a:pt x="12281" y="16376"/>
                    <a:pt x="12281" y="16342"/>
                    <a:pt x="12281" y="16342"/>
                  </a:cubicBezTo>
                  <a:cubicBezTo>
                    <a:pt x="12281" y="16342"/>
                    <a:pt x="12281" y="16342"/>
                    <a:pt x="12281" y="16308"/>
                  </a:cubicBezTo>
                  <a:cubicBezTo>
                    <a:pt x="12281" y="16308"/>
                    <a:pt x="12281" y="16308"/>
                    <a:pt x="12281" y="16308"/>
                  </a:cubicBezTo>
                  <a:cubicBezTo>
                    <a:pt x="12269" y="16274"/>
                    <a:pt x="12269" y="16274"/>
                    <a:pt x="12269" y="16274"/>
                  </a:cubicBezTo>
                  <a:cubicBezTo>
                    <a:pt x="12269" y="16274"/>
                    <a:pt x="12269" y="16274"/>
                    <a:pt x="12269" y="16240"/>
                  </a:cubicBezTo>
                  <a:cubicBezTo>
                    <a:pt x="12269" y="16240"/>
                    <a:pt x="12269" y="16240"/>
                    <a:pt x="12269" y="16240"/>
                  </a:cubicBezTo>
                  <a:cubicBezTo>
                    <a:pt x="12269" y="16240"/>
                    <a:pt x="12269" y="16240"/>
                    <a:pt x="12269" y="16240"/>
                  </a:cubicBezTo>
                  <a:cubicBezTo>
                    <a:pt x="12269" y="16240"/>
                    <a:pt x="12269" y="16206"/>
                    <a:pt x="12269" y="16206"/>
                  </a:cubicBezTo>
                  <a:cubicBezTo>
                    <a:pt x="12269" y="16206"/>
                    <a:pt x="12269" y="16206"/>
                    <a:pt x="12269" y="16206"/>
                  </a:cubicBezTo>
                  <a:cubicBezTo>
                    <a:pt x="12269" y="16206"/>
                    <a:pt x="12269" y="16206"/>
                    <a:pt x="12269" y="16206"/>
                  </a:cubicBezTo>
                  <a:cubicBezTo>
                    <a:pt x="12269" y="16206"/>
                    <a:pt x="12269" y="16206"/>
                    <a:pt x="12257" y="16171"/>
                  </a:cubicBezTo>
                  <a:cubicBezTo>
                    <a:pt x="12257" y="16171"/>
                    <a:pt x="12257" y="16171"/>
                    <a:pt x="12257" y="16171"/>
                  </a:cubicBezTo>
                  <a:cubicBezTo>
                    <a:pt x="12257" y="16171"/>
                    <a:pt x="12257" y="16171"/>
                    <a:pt x="12257" y="16171"/>
                  </a:cubicBezTo>
                  <a:cubicBezTo>
                    <a:pt x="12257" y="16171"/>
                    <a:pt x="12257" y="16171"/>
                    <a:pt x="12257" y="16171"/>
                  </a:cubicBezTo>
                  <a:cubicBezTo>
                    <a:pt x="12245" y="16171"/>
                    <a:pt x="12222" y="16171"/>
                    <a:pt x="12210" y="16103"/>
                  </a:cubicBezTo>
                  <a:cubicBezTo>
                    <a:pt x="12198" y="16069"/>
                    <a:pt x="12210" y="15967"/>
                    <a:pt x="12233" y="15865"/>
                  </a:cubicBezTo>
                  <a:cubicBezTo>
                    <a:pt x="12269" y="15729"/>
                    <a:pt x="12316" y="15661"/>
                    <a:pt x="12387" y="15661"/>
                  </a:cubicBezTo>
                  <a:cubicBezTo>
                    <a:pt x="12398" y="15661"/>
                    <a:pt x="12410" y="15661"/>
                    <a:pt x="12422" y="15695"/>
                  </a:cubicBezTo>
                  <a:cubicBezTo>
                    <a:pt x="12422" y="15695"/>
                    <a:pt x="12422" y="15695"/>
                    <a:pt x="12422" y="15695"/>
                  </a:cubicBezTo>
                  <a:cubicBezTo>
                    <a:pt x="12422" y="15695"/>
                    <a:pt x="12434" y="15661"/>
                    <a:pt x="12446" y="15661"/>
                  </a:cubicBezTo>
                  <a:cubicBezTo>
                    <a:pt x="12493" y="15661"/>
                    <a:pt x="12587" y="15593"/>
                    <a:pt x="12623" y="15627"/>
                  </a:cubicBezTo>
                  <a:cubicBezTo>
                    <a:pt x="12646" y="15661"/>
                    <a:pt x="12658" y="15661"/>
                    <a:pt x="12670" y="15661"/>
                  </a:cubicBezTo>
                  <a:cubicBezTo>
                    <a:pt x="12693" y="15661"/>
                    <a:pt x="12693" y="15661"/>
                    <a:pt x="12693" y="15661"/>
                  </a:cubicBezTo>
                  <a:cubicBezTo>
                    <a:pt x="12717" y="15661"/>
                    <a:pt x="12741" y="15661"/>
                    <a:pt x="12776" y="15695"/>
                  </a:cubicBezTo>
                  <a:cubicBezTo>
                    <a:pt x="12800" y="15763"/>
                    <a:pt x="12835" y="15763"/>
                    <a:pt x="12870" y="15763"/>
                  </a:cubicBezTo>
                  <a:cubicBezTo>
                    <a:pt x="12906" y="15797"/>
                    <a:pt x="12929" y="15797"/>
                    <a:pt x="12953" y="15865"/>
                  </a:cubicBezTo>
                  <a:cubicBezTo>
                    <a:pt x="12953" y="15899"/>
                    <a:pt x="12965" y="15899"/>
                    <a:pt x="12977" y="15933"/>
                  </a:cubicBezTo>
                  <a:cubicBezTo>
                    <a:pt x="13012" y="16001"/>
                    <a:pt x="13047" y="16069"/>
                    <a:pt x="13035" y="16206"/>
                  </a:cubicBezTo>
                  <a:cubicBezTo>
                    <a:pt x="13035" y="16206"/>
                    <a:pt x="13035" y="16240"/>
                    <a:pt x="13035" y="16240"/>
                  </a:cubicBezTo>
                  <a:cubicBezTo>
                    <a:pt x="13035" y="16240"/>
                    <a:pt x="13047" y="16240"/>
                    <a:pt x="13047" y="16240"/>
                  </a:cubicBezTo>
                  <a:cubicBezTo>
                    <a:pt x="13059" y="16274"/>
                    <a:pt x="13094" y="16342"/>
                    <a:pt x="13106" y="16546"/>
                  </a:cubicBezTo>
                  <a:cubicBezTo>
                    <a:pt x="13118" y="16682"/>
                    <a:pt x="13130" y="16750"/>
                    <a:pt x="13153" y="16818"/>
                  </a:cubicBezTo>
                  <a:cubicBezTo>
                    <a:pt x="13165" y="16852"/>
                    <a:pt x="13177" y="16920"/>
                    <a:pt x="13177" y="16988"/>
                  </a:cubicBezTo>
                  <a:cubicBezTo>
                    <a:pt x="13189" y="17022"/>
                    <a:pt x="13201" y="17124"/>
                    <a:pt x="13212" y="17192"/>
                  </a:cubicBezTo>
                  <a:cubicBezTo>
                    <a:pt x="13236" y="17328"/>
                    <a:pt x="13260" y="17396"/>
                    <a:pt x="13248" y="17464"/>
                  </a:cubicBezTo>
                  <a:cubicBezTo>
                    <a:pt x="13248" y="17498"/>
                    <a:pt x="13236" y="17566"/>
                    <a:pt x="13248" y="17566"/>
                  </a:cubicBezTo>
                  <a:cubicBezTo>
                    <a:pt x="13248" y="17600"/>
                    <a:pt x="13260" y="17600"/>
                    <a:pt x="13283" y="17600"/>
                  </a:cubicBezTo>
                  <a:cubicBezTo>
                    <a:pt x="13319" y="17600"/>
                    <a:pt x="13354" y="17668"/>
                    <a:pt x="13378" y="17702"/>
                  </a:cubicBezTo>
                  <a:cubicBezTo>
                    <a:pt x="13389" y="17736"/>
                    <a:pt x="13401" y="17736"/>
                    <a:pt x="13401" y="17736"/>
                  </a:cubicBezTo>
                  <a:cubicBezTo>
                    <a:pt x="13401" y="17736"/>
                    <a:pt x="13413" y="17736"/>
                    <a:pt x="13413" y="17736"/>
                  </a:cubicBezTo>
                  <a:cubicBezTo>
                    <a:pt x="13413" y="17736"/>
                    <a:pt x="13413" y="17736"/>
                    <a:pt x="13413" y="17736"/>
                  </a:cubicBezTo>
                  <a:cubicBezTo>
                    <a:pt x="13413" y="17736"/>
                    <a:pt x="13413" y="17736"/>
                    <a:pt x="13413" y="17736"/>
                  </a:cubicBezTo>
                  <a:cubicBezTo>
                    <a:pt x="13437" y="17736"/>
                    <a:pt x="13484" y="17804"/>
                    <a:pt x="13519" y="17872"/>
                  </a:cubicBezTo>
                  <a:cubicBezTo>
                    <a:pt x="13531" y="17872"/>
                    <a:pt x="13543" y="17906"/>
                    <a:pt x="13555" y="17940"/>
                  </a:cubicBezTo>
                  <a:cubicBezTo>
                    <a:pt x="13566" y="17974"/>
                    <a:pt x="13590" y="17974"/>
                    <a:pt x="13602" y="18008"/>
                  </a:cubicBezTo>
                  <a:cubicBezTo>
                    <a:pt x="13614" y="18008"/>
                    <a:pt x="13625" y="18008"/>
                    <a:pt x="13625" y="18042"/>
                  </a:cubicBezTo>
                  <a:cubicBezTo>
                    <a:pt x="13649" y="18042"/>
                    <a:pt x="13661" y="18076"/>
                    <a:pt x="13661" y="18178"/>
                  </a:cubicBezTo>
                  <a:cubicBezTo>
                    <a:pt x="13661" y="18178"/>
                    <a:pt x="13661" y="18212"/>
                    <a:pt x="13661" y="18246"/>
                  </a:cubicBezTo>
                  <a:cubicBezTo>
                    <a:pt x="13661" y="18280"/>
                    <a:pt x="13673" y="18280"/>
                    <a:pt x="13673" y="18314"/>
                  </a:cubicBezTo>
                  <a:cubicBezTo>
                    <a:pt x="13673" y="18349"/>
                    <a:pt x="13684" y="18417"/>
                    <a:pt x="13684" y="18451"/>
                  </a:cubicBezTo>
                  <a:cubicBezTo>
                    <a:pt x="13684" y="18485"/>
                    <a:pt x="13684" y="18485"/>
                    <a:pt x="13684" y="18485"/>
                  </a:cubicBezTo>
                  <a:cubicBezTo>
                    <a:pt x="13684" y="18519"/>
                    <a:pt x="13720" y="18587"/>
                    <a:pt x="13767" y="18587"/>
                  </a:cubicBezTo>
                  <a:cubicBezTo>
                    <a:pt x="13779" y="18587"/>
                    <a:pt x="13779" y="18587"/>
                    <a:pt x="13790" y="18587"/>
                  </a:cubicBezTo>
                  <a:cubicBezTo>
                    <a:pt x="13802" y="18553"/>
                    <a:pt x="13826" y="18553"/>
                    <a:pt x="13838" y="18587"/>
                  </a:cubicBezTo>
                  <a:cubicBezTo>
                    <a:pt x="13849" y="18587"/>
                    <a:pt x="13861" y="18587"/>
                    <a:pt x="13861" y="18587"/>
                  </a:cubicBezTo>
                  <a:cubicBezTo>
                    <a:pt x="13873" y="18587"/>
                    <a:pt x="13885" y="18553"/>
                    <a:pt x="13885" y="18519"/>
                  </a:cubicBezTo>
                  <a:cubicBezTo>
                    <a:pt x="13908" y="18417"/>
                    <a:pt x="13956" y="18383"/>
                    <a:pt x="13991" y="18383"/>
                  </a:cubicBezTo>
                  <a:cubicBezTo>
                    <a:pt x="14003" y="18383"/>
                    <a:pt x="14015" y="18383"/>
                    <a:pt x="14026" y="18383"/>
                  </a:cubicBezTo>
                  <a:cubicBezTo>
                    <a:pt x="14038" y="18349"/>
                    <a:pt x="14074" y="18314"/>
                    <a:pt x="14097" y="18314"/>
                  </a:cubicBezTo>
                  <a:cubicBezTo>
                    <a:pt x="14121" y="18314"/>
                    <a:pt x="14144" y="18314"/>
                    <a:pt x="14156" y="18349"/>
                  </a:cubicBezTo>
                  <a:cubicBezTo>
                    <a:pt x="14168" y="18383"/>
                    <a:pt x="14168" y="18451"/>
                    <a:pt x="14168" y="18519"/>
                  </a:cubicBezTo>
                  <a:cubicBezTo>
                    <a:pt x="14168" y="18587"/>
                    <a:pt x="14180" y="18621"/>
                    <a:pt x="14180" y="18689"/>
                  </a:cubicBezTo>
                  <a:cubicBezTo>
                    <a:pt x="14192" y="18723"/>
                    <a:pt x="14203" y="18825"/>
                    <a:pt x="14156" y="18893"/>
                  </a:cubicBezTo>
                  <a:cubicBezTo>
                    <a:pt x="14133" y="18927"/>
                    <a:pt x="14121" y="19165"/>
                    <a:pt x="14109" y="19267"/>
                  </a:cubicBezTo>
                  <a:cubicBezTo>
                    <a:pt x="14109" y="19301"/>
                    <a:pt x="14097" y="19301"/>
                    <a:pt x="14097" y="19335"/>
                  </a:cubicBezTo>
                  <a:cubicBezTo>
                    <a:pt x="14097" y="19403"/>
                    <a:pt x="14074" y="19471"/>
                    <a:pt x="14050" y="19505"/>
                  </a:cubicBezTo>
                  <a:cubicBezTo>
                    <a:pt x="14038" y="19539"/>
                    <a:pt x="14026" y="19573"/>
                    <a:pt x="14026" y="19607"/>
                  </a:cubicBezTo>
                  <a:cubicBezTo>
                    <a:pt x="14015" y="19709"/>
                    <a:pt x="13991" y="19777"/>
                    <a:pt x="13979" y="19811"/>
                  </a:cubicBezTo>
                  <a:cubicBezTo>
                    <a:pt x="13967" y="19811"/>
                    <a:pt x="13956" y="19845"/>
                    <a:pt x="13956" y="19845"/>
                  </a:cubicBezTo>
                  <a:cubicBezTo>
                    <a:pt x="13956" y="19879"/>
                    <a:pt x="13956" y="19879"/>
                    <a:pt x="13956" y="19879"/>
                  </a:cubicBezTo>
                  <a:cubicBezTo>
                    <a:pt x="13956" y="19879"/>
                    <a:pt x="13956" y="19879"/>
                    <a:pt x="13956" y="19879"/>
                  </a:cubicBezTo>
                  <a:cubicBezTo>
                    <a:pt x="13956" y="19913"/>
                    <a:pt x="13956" y="19913"/>
                    <a:pt x="13956" y="19913"/>
                  </a:cubicBezTo>
                  <a:cubicBezTo>
                    <a:pt x="13956" y="19913"/>
                    <a:pt x="13956" y="19913"/>
                    <a:pt x="13956" y="19913"/>
                  </a:cubicBezTo>
                  <a:cubicBezTo>
                    <a:pt x="13956" y="19947"/>
                    <a:pt x="13944" y="19947"/>
                    <a:pt x="13932" y="19981"/>
                  </a:cubicBezTo>
                  <a:cubicBezTo>
                    <a:pt x="13932" y="19981"/>
                    <a:pt x="13932" y="19981"/>
                    <a:pt x="13932" y="19981"/>
                  </a:cubicBezTo>
                  <a:cubicBezTo>
                    <a:pt x="13932" y="19981"/>
                    <a:pt x="13932" y="19981"/>
                    <a:pt x="13932" y="19981"/>
                  </a:cubicBezTo>
                  <a:cubicBezTo>
                    <a:pt x="13932" y="19981"/>
                    <a:pt x="13932" y="19981"/>
                    <a:pt x="13920" y="19981"/>
                  </a:cubicBezTo>
                  <a:cubicBezTo>
                    <a:pt x="13920" y="19981"/>
                    <a:pt x="13920" y="19981"/>
                    <a:pt x="13920" y="19981"/>
                  </a:cubicBezTo>
                  <a:cubicBezTo>
                    <a:pt x="13908" y="19981"/>
                    <a:pt x="13908" y="19981"/>
                    <a:pt x="13897" y="19981"/>
                  </a:cubicBezTo>
                  <a:cubicBezTo>
                    <a:pt x="13861" y="19981"/>
                    <a:pt x="13826" y="19947"/>
                    <a:pt x="13802" y="19913"/>
                  </a:cubicBezTo>
                  <a:cubicBezTo>
                    <a:pt x="13790" y="19913"/>
                    <a:pt x="13779" y="19947"/>
                    <a:pt x="13767" y="19981"/>
                  </a:cubicBezTo>
                  <a:cubicBezTo>
                    <a:pt x="13743" y="20015"/>
                    <a:pt x="13732" y="20083"/>
                    <a:pt x="13708" y="20083"/>
                  </a:cubicBezTo>
                  <a:cubicBezTo>
                    <a:pt x="13708" y="20083"/>
                    <a:pt x="13708" y="20185"/>
                    <a:pt x="13708" y="20253"/>
                  </a:cubicBezTo>
                  <a:cubicBezTo>
                    <a:pt x="13720" y="20287"/>
                    <a:pt x="13720" y="20355"/>
                    <a:pt x="13708" y="20389"/>
                  </a:cubicBezTo>
                  <a:cubicBezTo>
                    <a:pt x="13708" y="20457"/>
                    <a:pt x="13708" y="20491"/>
                    <a:pt x="13720" y="20560"/>
                  </a:cubicBezTo>
                  <a:cubicBezTo>
                    <a:pt x="13732" y="20628"/>
                    <a:pt x="13732" y="20696"/>
                    <a:pt x="13732" y="20798"/>
                  </a:cubicBezTo>
                  <a:cubicBezTo>
                    <a:pt x="13732" y="20798"/>
                    <a:pt x="13732" y="20832"/>
                    <a:pt x="13732" y="20832"/>
                  </a:cubicBezTo>
                  <a:cubicBezTo>
                    <a:pt x="13790" y="20730"/>
                    <a:pt x="13814" y="20730"/>
                    <a:pt x="13814" y="20730"/>
                  </a:cubicBezTo>
                  <a:cubicBezTo>
                    <a:pt x="13849" y="20730"/>
                    <a:pt x="13873" y="20798"/>
                    <a:pt x="13908" y="20866"/>
                  </a:cubicBezTo>
                  <a:cubicBezTo>
                    <a:pt x="13932" y="20900"/>
                    <a:pt x="13956" y="20968"/>
                    <a:pt x="13967" y="20968"/>
                  </a:cubicBezTo>
                  <a:cubicBezTo>
                    <a:pt x="14015" y="20968"/>
                    <a:pt x="14227" y="20560"/>
                    <a:pt x="14251" y="20457"/>
                  </a:cubicBezTo>
                  <a:cubicBezTo>
                    <a:pt x="14262" y="20389"/>
                    <a:pt x="14298" y="20253"/>
                    <a:pt x="14416" y="19913"/>
                  </a:cubicBezTo>
                  <a:cubicBezTo>
                    <a:pt x="14439" y="19845"/>
                    <a:pt x="14463" y="19777"/>
                    <a:pt x="14475" y="19743"/>
                  </a:cubicBezTo>
                  <a:cubicBezTo>
                    <a:pt x="14534" y="19573"/>
                    <a:pt x="14628" y="19267"/>
                    <a:pt x="14663" y="18995"/>
                  </a:cubicBezTo>
                  <a:cubicBezTo>
                    <a:pt x="14675" y="18893"/>
                    <a:pt x="14722" y="18757"/>
                    <a:pt x="14758" y="18655"/>
                  </a:cubicBezTo>
                  <a:cubicBezTo>
                    <a:pt x="14781" y="18553"/>
                    <a:pt x="14805" y="18485"/>
                    <a:pt x="14805" y="18451"/>
                  </a:cubicBezTo>
                  <a:cubicBezTo>
                    <a:pt x="14817" y="18417"/>
                    <a:pt x="14829" y="18383"/>
                    <a:pt x="14829" y="18349"/>
                  </a:cubicBezTo>
                  <a:cubicBezTo>
                    <a:pt x="14852" y="18314"/>
                    <a:pt x="14864" y="18246"/>
                    <a:pt x="14888" y="18076"/>
                  </a:cubicBezTo>
                  <a:cubicBezTo>
                    <a:pt x="14911" y="17906"/>
                    <a:pt x="14923" y="17566"/>
                    <a:pt x="14935" y="17362"/>
                  </a:cubicBezTo>
                  <a:cubicBezTo>
                    <a:pt x="14935" y="17124"/>
                    <a:pt x="14947" y="17090"/>
                    <a:pt x="14947" y="17056"/>
                  </a:cubicBezTo>
                  <a:cubicBezTo>
                    <a:pt x="14958" y="17022"/>
                    <a:pt x="14958" y="16988"/>
                    <a:pt x="14958" y="16988"/>
                  </a:cubicBezTo>
                  <a:cubicBezTo>
                    <a:pt x="14958" y="16920"/>
                    <a:pt x="14958" y="16852"/>
                    <a:pt x="14970" y="16818"/>
                  </a:cubicBezTo>
                  <a:cubicBezTo>
                    <a:pt x="14982" y="16784"/>
                    <a:pt x="14982" y="16750"/>
                    <a:pt x="14982" y="16750"/>
                  </a:cubicBezTo>
                  <a:cubicBezTo>
                    <a:pt x="14994" y="16682"/>
                    <a:pt x="14994" y="16614"/>
                    <a:pt x="15029" y="16512"/>
                  </a:cubicBezTo>
                  <a:cubicBezTo>
                    <a:pt x="15053" y="16444"/>
                    <a:pt x="15053" y="16410"/>
                    <a:pt x="15041" y="16342"/>
                  </a:cubicBezTo>
                  <a:cubicBezTo>
                    <a:pt x="15041" y="16308"/>
                    <a:pt x="15041" y="16240"/>
                    <a:pt x="15041" y="16171"/>
                  </a:cubicBezTo>
                  <a:cubicBezTo>
                    <a:pt x="15041" y="16137"/>
                    <a:pt x="15041" y="16069"/>
                    <a:pt x="15041" y="16069"/>
                  </a:cubicBezTo>
                  <a:cubicBezTo>
                    <a:pt x="15017" y="15967"/>
                    <a:pt x="15029" y="15899"/>
                    <a:pt x="15053" y="15865"/>
                  </a:cubicBezTo>
                  <a:cubicBezTo>
                    <a:pt x="15041" y="15865"/>
                    <a:pt x="15029" y="15831"/>
                    <a:pt x="15017" y="15797"/>
                  </a:cubicBezTo>
                  <a:cubicBezTo>
                    <a:pt x="15006" y="15763"/>
                    <a:pt x="15006" y="15763"/>
                    <a:pt x="15006" y="15763"/>
                  </a:cubicBezTo>
                  <a:cubicBezTo>
                    <a:pt x="14970" y="15729"/>
                    <a:pt x="14923" y="15695"/>
                    <a:pt x="14923" y="15559"/>
                  </a:cubicBezTo>
                  <a:cubicBezTo>
                    <a:pt x="14923" y="15491"/>
                    <a:pt x="14876" y="15389"/>
                    <a:pt x="14840" y="15389"/>
                  </a:cubicBezTo>
                  <a:cubicBezTo>
                    <a:pt x="14840" y="15389"/>
                    <a:pt x="14829" y="15389"/>
                    <a:pt x="14829" y="15389"/>
                  </a:cubicBezTo>
                  <a:cubicBezTo>
                    <a:pt x="14817" y="15389"/>
                    <a:pt x="14793" y="15389"/>
                    <a:pt x="14781" y="15355"/>
                  </a:cubicBezTo>
                  <a:cubicBezTo>
                    <a:pt x="14770" y="15355"/>
                    <a:pt x="14758" y="15355"/>
                    <a:pt x="14746" y="15355"/>
                  </a:cubicBezTo>
                  <a:cubicBezTo>
                    <a:pt x="14758" y="15389"/>
                    <a:pt x="14746" y="15423"/>
                    <a:pt x="14746" y="15457"/>
                  </a:cubicBezTo>
                  <a:cubicBezTo>
                    <a:pt x="14734" y="15525"/>
                    <a:pt x="14711" y="15525"/>
                    <a:pt x="14699" y="15525"/>
                  </a:cubicBezTo>
                  <a:cubicBezTo>
                    <a:pt x="14687" y="15525"/>
                    <a:pt x="14675" y="15559"/>
                    <a:pt x="14663" y="15627"/>
                  </a:cubicBezTo>
                  <a:cubicBezTo>
                    <a:pt x="14663" y="15627"/>
                    <a:pt x="14663" y="15627"/>
                    <a:pt x="14663" y="15627"/>
                  </a:cubicBezTo>
                  <a:cubicBezTo>
                    <a:pt x="14640" y="15729"/>
                    <a:pt x="14604" y="15763"/>
                    <a:pt x="14581" y="15763"/>
                  </a:cubicBezTo>
                  <a:cubicBezTo>
                    <a:pt x="14545" y="15763"/>
                    <a:pt x="14534" y="15729"/>
                    <a:pt x="14534" y="15695"/>
                  </a:cubicBezTo>
                  <a:cubicBezTo>
                    <a:pt x="14534" y="15661"/>
                    <a:pt x="14534" y="15627"/>
                    <a:pt x="14557" y="15559"/>
                  </a:cubicBezTo>
                  <a:cubicBezTo>
                    <a:pt x="14557" y="15559"/>
                    <a:pt x="14557" y="15559"/>
                    <a:pt x="14557" y="15559"/>
                  </a:cubicBezTo>
                  <a:cubicBezTo>
                    <a:pt x="14557" y="15559"/>
                    <a:pt x="14557" y="15525"/>
                    <a:pt x="14557" y="15525"/>
                  </a:cubicBezTo>
                  <a:cubicBezTo>
                    <a:pt x="14545" y="15525"/>
                    <a:pt x="14534" y="15457"/>
                    <a:pt x="14534" y="15423"/>
                  </a:cubicBezTo>
                  <a:cubicBezTo>
                    <a:pt x="14534" y="15423"/>
                    <a:pt x="14534" y="15423"/>
                    <a:pt x="14534" y="15423"/>
                  </a:cubicBezTo>
                  <a:cubicBezTo>
                    <a:pt x="14522" y="15491"/>
                    <a:pt x="14510" y="15559"/>
                    <a:pt x="14475" y="15593"/>
                  </a:cubicBezTo>
                  <a:cubicBezTo>
                    <a:pt x="14475" y="15593"/>
                    <a:pt x="14475" y="15593"/>
                    <a:pt x="14475" y="15593"/>
                  </a:cubicBezTo>
                  <a:cubicBezTo>
                    <a:pt x="14463" y="15593"/>
                    <a:pt x="14451" y="15559"/>
                    <a:pt x="14439" y="15525"/>
                  </a:cubicBezTo>
                  <a:cubicBezTo>
                    <a:pt x="14416" y="15457"/>
                    <a:pt x="14428" y="15253"/>
                    <a:pt x="14428" y="15151"/>
                  </a:cubicBezTo>
                  <a:cubicBezTo>
                    <a:pt x="14428" y="15151"/>
                    <a:pt x="14416" y="15151"/>
                    <a:pt x="14404" y="15151"/>
                  </a:cubicBezTo>
                  <a:cubicBezTo>
                    <a:pt x="14380" y="15185"/>
                    <a:pt x="14345" y="15185"/>
                    <a:pt x="14310" y="15185"/>
                  </a:cubicBezTo>
                  <a:cubicBezTo>
                    <a:pt x="14251" y="15151"/>
                    <a:pt x="14239" y="15083"/>
                    <a:pt x="14227" y="15049"/>
                  </a:cubicBezTo>
                  <a:cubicBezTo>
                    <a:pt x="14227" y="14947"/>
                    <a:pt x="14251" y="14845"/>
                    <a:pt x="14298" y="14777"/>
                  </a:cubicBezTo>
                  <a:cubicBezTo>
                    <a:pt x="14333" y="14709"/>
                    <a:pt x="14345" y="14675"/>
                    <a:pt x="14357" y="14641"/>
                  </a:cubicBezTo>
                  <a:cubicBezTo>
                    <a:pt x="14369" y="14607"/>
                    <a:pt x="14369" y="14539"/>
                    <a:pt x="14392" y="14539"/>
                  </a:cubicBezTo>
                  <a:cubicBezTo>
                    <a:pt x="14416" y="14505"/>
                    <a:pt x="14463" y="14437"/>
                    <a:pt x="14498" y="14335"/>
                  </a:cubicBezTo>
                  <a:cubicBezTo>
                    <a:pt x="14522" y="14301"/>
                    <a:pt x="14545" y="14267"/>
                    <a:pt x="14557" y="14233"/>
                  </a:cubicBezTo>
                  <a:cubicBezTo>
                    <a:pt x="14604" y="14165"/>
                    <a:pt x="14616" y="14097"/>
                    <a:pt x="14628" y="13994"/>
                  </a:cubicBezTo>
                  <a:cubicBezTo>
                    <a:pt x="14628" y="13926"/>
                    <a:pt x="14663" y="13858"/>
                    <a:pt x="14722" y="13756"/>
                  </a:cubicBezTo>
                  <a:cubicBezTo>
                    <a:pt x="14746" y="13688"/>
                    <a:pt x="14793" y="13620"/>
                    <a:pt x="14817" y="13552"/>
                  </a:cubicBezTo>
                  <a:cubicBezTo>
                    <a:pt x="14899" y="13382"/>
                    <a:pt x="14947" y="13246"/>
                    <a:pt x="14958" y="13144"/>
                  </a:cubicBezTo>
                  <a:cubicBezTo>
                    <a:pt x="14970" y="13076"/>
                    <a:pt x="15006" y="13008"/>
                    <a:pt x="15053" y="12940"/>
                  </a:cubicBezTo>
                  <a:cubicBezTo>
                    <a:pt x="15076" y="12906"/>
                    <a:pt x="15100" y="12838"/>
                    <a:pt x="15112" y="12804"/>
                  </a:cubicBezTo>
                  <a:cubicBezTo>
                    <a:pt x="15112" y="12668"/>
                    <a:pt x="15289" y="12430"/>
                    <a:pt x="15371" y="12362"/>
                  </a:cubicBezTo>
                  <a:cubicBezTo>
                    <a:pt x="15395" y="12362"/>
                    <a:pt x="15430" y="12362"/>
                    <a:pt x="15466" y="12362"/>
                  </a:cubicBezTo>
                  <a:cubicBezTo>
                    <a:pt x="15548" y="12362"/>
                    <a:pt x="15654" y="12396"/>
                    <a:pt x="15690" y="12498"/>
                  </a:cubicBezTo>
                  <a:cubicBezTo>
                    <a:pt x="15702" y="12532"/>
                    <a:pt x="15702" y="12532"/>
                    <a:pt x="15725" y="12498"/>
                  </a:cubicBezTo>
                  <a:cubicBezTo>
                    <a:pt x="15737" y="12430"/>
                    <a:pt x="15761" y="12430"/>
                    <a:pt x="15772" y="12430"/>
                  </a:cubicBezTo>
                  <a:cubicBezTo>
                    <a:pt x="15784" y="12430"/>
                    <a:pt x="15808" y="12430"/>
                    <a:pt x="15831" y="12464"/>
                  </a:cubicBezTo>
                  <a:cubicBezTo>
                    <a:pt x="15867" y="12464"/>
                    <a:pt x="15867" y="12464"/>
                    <a:pt x="15867" y="12464"/>
                  </a:cubicBezTo>
                  <a:cubicBezTo>
                    <a:pt x="15890" y="12464"/>
                    <a:pt x="15914" y="12464"/>
                    <a:pt x="15926" y="12430"/>
                  </a:cubicBezTo>
                  <a:cubicBezTo>
                    <a:pt x="15949" y="12430"/>
                    <a:pt x="15973" y="12396"/>
                    <a:pt x="15997" y="12430"/>
                  </a:cubicBezTo>
                  <a:cubicBezTo>
                    <a:pt x="16008" y="12430"/>
                    <a:pt x="16032" y="12430"/>
                    <a:pt x="16044" y="12430"/>
                  </a:cubicBezTo>
                  <a:cubicBezTo>
                    <a:pt x="16055" y="12430"/>
                    <a:pt x="16067" y="12430"/>
                    <a:pt x="16079" y="12362"/>
                  </a:cubicBezTo>
                  <a:cubicBezTo>
                    <a:pt x="16103" y="12226"/>
                    <a:pt x="16162" y="12226"/>
                    <a:pt x="16197" y="12226"/>
                  </a:cubicBezTo>
                  <a:cubicBezTo>
                    <a:pt x="16232" y="12226"/>
                    <a:pt x="16280" y="12226"/>
                    <a:pt x="16303" y="12260"/>
                  </a:cubicBezTo>
                  <a:cubicBezTo>
                    <a:pt x="16303" y="12294"/>
                    <a:pt x="16303" y="12294"/>
                    <a:pt x="16315" y="12294"/>
                  </a:cubicBezTo>
                  <a:cubicBezTo>
                    <a:pt x="16339" y="12362"/>
                    <a:pt x="16350" y="12362"/>
                    <a:pt x="16374" y="12328"/>
                  </a:cubicBezTo>
                  <a:cubicBezTo>
                    <a:pt x="16386" y="12294"/>
                    <a:pt x="16398" y="12294"/>
                    <a:pt x="16409" y="12294"/>
                  </a:cubicBezTo>
                  <a:cubicBezTo>
                    <a:pt x="16433" y="12294"/>
                    <a:pt x="16445" y="12362"/>
                    <a:pt x="16457" y="12396"/>
                  </a:cubicBezTo>
                  <a:cubicBezTo>
                    <a:pt x="16468" y="12430"/>
                    <a:pt x="16468" y="12464"/>
                    <a:pt x="16480" y="12464"/>
                  </a:cubicBezTo>
                  <a:cubicBezTo>
                    <a:pt x="16516" y="12464"/>
                    <a:pt x="16527" y="12532"/>
                    <a:pt x="16527" y="12566"/>
                  </a:cubicBezTo>
                  <a:cubicBezTo>
                    <a:pt x="16527" y="12600"/>
                    <a:pt x="16516" y="12634"/>
                    <a:pt x="16504" y="12668"/>
                  </a:cubicBezTo>
                  <a:cubicBezTo>
                    <a:pt x="16516" y="12668"/>
                    <a:pt x="16527" y="12634"/>
                    <a:pt x="16539" y="12634"/>
                  </a:cubicBezTo>
                  <a:cubicBezTo>
                    <a:pt x="16551" y="12634"/>
                    <a:pt x="16551" y="12634"/>
                    <a:pt x="16551" y="12634"/>
                  </a:cubicBezTo>
                  <a:cubicBezTo>
                    <a:pt x="16563" y="12668"/>
                    <a:pt x="16575" y="12668"/>
                    <a:pt x="16586" y="12668"/>
                  </a:cubicBezTo>
                  <a:cubicBezTo>
                    <a:pt x="16622" y="12668"/>
                    <a:pt x="16645" y="12634"/>
                    <a:pt x="16669" y="12600"/>
                  </a:cubicBezTo>
                  <a:cubicBezTo>
                    <a:pt x="16704" y="12532"/>
                    <a:pt x="16740" y="12566"/>
                    <a:pt x="16752" y="12600"/>
                  </a:cubicBezTo>
                  <a:cubicBezTo>
                    <a:pt x="16752" y="12600"/>
                    <a:pt x="16763" y="12600"/>
                    <a:pt x="16763" y="12600"/>
                  </a:cubicBezTo>
                  <a:cubicBezTo>
                    <a:pt x="16787" y="12532"/>
                    <a:pt x="16822" y="12498"/>
                    <a:pt x="16846" y="12498"/>
                  </a:cubicBezTo>
                  <a:cubicBezTo>
                    <a:pt x="16834" y="12498"/>
                    <a:pt x="16810" y="12464"/>
                    <a:pt x="16799" y="12430"/>
                  </a:cubicBezTo>
                  <a:cubicBezTo>
                    <a:pt x="16787" y="12328"/>
                    <a:pt x="16799" y="12226"/>
                    <a:pt x="16834" y="12056"/>
                  </a:cubicBezTo>
                  <a:cubicBezTo>
                    <a:pt x="16869" y="11886"/>
                    <a:pt x="16928" y="11783"/>
                    <a:pt x="16976" y="11681"/>
                  </a:cubicBezTo>
                  <a:cubicBezTo>
                    <a:pt x="16999" y="11647"/>
                    <a:pt x="17023" y="11579"/>
                    <a:pt x="17035" y="11545"/>
                  </a:cubicBezTo>
                  <a:cubicBezTo>
                    <a:pt x="17070" y="11477"/>
                    <a:pt x="17094" y="11443"/>
                    <a:pt x="17117" y="11443"/>
                  </a:cubicBezTo>
                  <a:cubicBezTo>
                    <a:pt x="17117" y="11443"/>
                    <a:pt x="17117" y="11443"/>
                    <a:pt x="17129" y="11443"/>
                  </a:cubicBezTo>
                  <a:cubicBezTo>
                    <a:pt x="17129" y="11307"/>
                    <a:pt x="17153" y="11035"/>
                    <a:pt x="17212" y="11035"/>
                  </a:cubicBezTo>
                  <a:cubicBezTo>
                    <a:pt x="17223" y="11035"/>
                    <a:pt x="17223" y="11035"/>
                    <a:pt x="17223" y="11035"/>
                  </a:cubicBezTo>
                  <a:cubicBezTo>
                    <a:pt x="17235" y="11035"/>
                    <a:pt x="17247" y="11035"/>
                    <a:pt x="17259" y="11035"/>
                  </a:cubicBezTo>
                  <a:cubicBezTo>
                    <a:pt x="17282" y="11035"/>
                    <a:pt x="17294" y="11035"/>
                    <a:pt x="17318" y="11035"/>
                  </a:cubicBezTo>
                  <a:cubicBezTo>
                    <a:pt x="17365" y="11035"/>
                    <a:pt x="17400" y="11001"/>
                    <a:pt x="17424" y="10967"/>
                  </a:cubicBezTo>
                  <a:cubicBezTo>
                    <a:pt x="17448" y="10933"/>
                    <a:pt x="17459" y="10933"/>
                    <a:pt x="17471" y="10933"/>
                  </a:cubicBezTo>
                  <a:cubicBezTo>
                    <a:pt x="17506" y="10933"/>
                    <a:pt x="17518" y="11001"/>
                    <a:pt x="17530" y="11035"/>
                  </a:cubicBezTo>
                  <a:cubicBezTo>
                    <a:pt x="17530" y="11069"/>
                    <a:pt x="17530" y="11069"/>
                    <a:pt x="17530" y="11069"/>
                  </a:cubicBezTo>
                  <a:cubicBezTo>
                    <a:pt x="17530" y="11069"/>
                    <a:pt x="17542" y="11035"/>
                    <a:pt x="17554" y="11035"/>
                  </a:cubicBezTo>
                  <a:cubicBezTo>
                    <a:pt x="17565" y="11001"/>
                    <a:pt x="17589" y="10967"/>
                    <a:pt x="17613" y="10967"/>
                  </a:cubicBezTo>
                  <a:cubicBezTo>
                    <a:pt x="17613" y="10967"/>
                    <a:pt x="17624" y="10967"/>
                    <a:pt x="17636" y="10967"/>
                  </a:cubicBezTo>
                  <a:cubicBezTo>
                    <a:pt x="17648" y="11001"/>
                    <a:pt x="17648" y="11035"/>
                    <a:pt x="17648" y="11035"/>
                  </a:cubicBezTo>
                  <a:cubicBezTo>
                    <a:pt x="17660" y="11103"/>
                    <a:pt x="17636" y="11171"/>
                    <a:pt x="17624" y="11239"/>
                  </a:cubicBezTo>
                  <a:cubicBezTo>
                    <a:pt x="17601" y="11273"/>
                    <a:pt x="17589" y="11341"/>
                    <a:pt x="17577" y="11409"/>
                  </a:cubicBezTo>
                  <a:cubicBezTo>
                    <a:pt x="17577" y="11443"/>
                    <a:pt x="17577" y="11443"/>
                    <a:pt x="17577" y="11443"/>
                  </a:cubicBezTo>
                  <a:cubicBezTo>
                    <a:pt x="17577" y="11443"/>
                    <a:pt x="17589" y="11443"/>
                    <a:pt x="17601" y="11443"/>
                  </a:cubicBezTo>
                  <a:cubicBezTo>
                    <a:pt x="17613" y="11443"/>
                    <a:pt x="17624" y="11443"/>
                    <a:pt x="17636" y="11477"/>
                  </a:cubicBezTo>
                  <a:cubicBezTo>
                    <a:pt x="17660" y="11511"/>
                    <a:pt x="17660" y="11545"/>
                    <a:pt x="17660" y="11545"/>
                  </a:cubicBezTo>
                  <a:cubicBezTo>
                    <a:pt x="17660" y="11579"/>
                    <a:pt x="17660" y="11613"/>
                    <a:pt x="17660" y="11613"/>
                  </a:cubicBezTo>
                  <a:cubicBezTo>
                    <a:pt x="17683" y="11579"/>
                    <a:pt x="17707" y="11545"/>
                    <a:pt x="17742" y="11443"/>
                  </a:cubicBezTo>
                  <a:cubicBezTo>
                    <a:pt x="17837" y="11171"/>
                    <a:pt x="17908" y="11137"/>
                    <a:pt x="17967" y="11137"/>
                  </a:cubicBezTo>
                  <a:cubicBezTo>
                    <a:pt x="17967" y="11137"/>
                    <a:pt x="17978" y="11137"/>
                    <a:pt x="17978" y="11137"/>
                  </a:cubicBezTo>
                  <a:cubicBezTo>
                    <a:pt x="17978" y="11137"/>
                    <a:pt x="17978" y="11137"/>
                    <a:pt x="17990" y="11137"/>
                  </a:cubicBezTo>
                  <a:cubicBezTo>
                    <a:pt x="17990" y="11103"/>
                    <a:pt x="17990" y="11069"/>
                    <a:pt x="17990" y="11035"/>
                  </a:cubicBezTo>
                  <a:cubicBezTo>
                    <a:pt x="17978" y="10967"/>
                    <a:pt x="17978" y="10899"/>
                    <a:pt x="17978" y="10797"/>
                  </a:cubicBezTo>
                  <a:cubicBezTo>
                    <a:pt x="17990" y="10593"/>
                    <a:pt x="18108" y="10491"/>
                    <a:pt x="18179" y="10491"/>
                  </a:cubicBezTo>
                  <a:cubicBezTo>
                    <a:pt x="18191" y="10491"/>
                    <a:pt x="18226" y="10491"/>
                    <a:pt x="18238" y="10525"/>
                  </a:cubicBezTo>
                  <a:cubicBezTo>
                    <a:pt x="18285" y="10559"/>
                    <a:pt x="18297" y="10627"/>
                    <a:pt x="18297" y="10695"/>
                  </a:cubicBezTo>
                  <a:cubicBezTo>
                    <a:pt x="18297" y="10695"/>
                    <a:pt x="18285" y="10763"/>
                    <a:pt x="18261" y="10763"/>
                  </a:cubicBezTo>
                  <a:cubicBezTo>
                    <a:pt x="18250" y="10763"/>
                    <a:pt x="18238" y="10763"/>
                    <a:pt x="18226" y="10729"/>
                  </a:cubicBezTo>
                  <a:cubicBezTo>
                    <a:pt x="18203" y="10729"/>
                    <a:pt x="18191" y="10729"/>
                    <a:pt x="18179" y="10797"/>
                  </a:cubicBezTo>
                  <a:cubicBezTo>
                    <a:pt x="18167" y="10831"/>
                    <a:pt x="18155" y="10899"/>
                    <a:pt x="18155" y="10967"/>
                  </a:cubicBezTo>
                  <a:cubicBezTo>
                    <a:pt x="18155" y="11069"/>
                    <a:pt x="18144" y="11137"/>
                    <a:pt x="18132" y="11205"/>
                  </a:cubicBezTo>
                  <a:cubicBezTo>
                    <a:pt x="18132" y="11205"/>
                    <a:pt x="18120" y="11239"/>
                    <a:pt x="18120" y="11239"/>
                  </a:cubicBezTo>
                  <a:cubicBezTo>
                    <a:pt x="18144" y="11273"/>
                    <a:pt x="18144" y="11307"/>
                    <a:pt x="18144" y="11341"/>
                  </a:cubicBezTo>
                  <a:cubicBezTo>
                    <a:pt x="18132" y="11375"/>
                    <a:pt x="18120" y="11409"/>
                    <a:pt x="18108" y="11443"/>
                  </a:cubicBezTo>
                  <a:cubicBezTo>
                    <a:pt x="18108" y="11443"/>
                    <a:pt x="18096" y="11477"/>
                    <a:pt x="18096" y="11477"/>
                  </a:cubicBezTo>
                  <a:cubicBezTo>
                    <a:pt x="18096" y="11477"/>
                    <a:pt x="18096" y="11477"/>
                    <a:pt x="18096" y="11477"/>
                  </a:cubicBezTo>
                  <a:cubicBezTo>
                    <a:pt x="18096" y="11545"/>
                    <a:pt x="18085" y="11647"/>
                    <a:pt x="18037" y="11715"/>
                  </a:cubicBezTo>
                  <a:cubicBezTo>
                    <a:pt x="18026" y="11715"/>
                    <a:pt x="18014" y="11715"/>
                    <a:pt x="18002" y="11715"/>
                  </a:cubicBezTo>
                  <a:cubicBezTo>
                    <a:pt x="17967" y="11749"/>
                    <a:pt x="17884" y="11783"/>
                    <a:pt x="17884" y="11851"/>
                  </a:cubicBezTo>
                  <a:cubicBezTo>
                    <a:pt x="17872" y="11988"/>
                    <a:pt x="17849" y="12022"/>
                    <a:pt x="17825" y="12090"/>
                  </a:cubicBezTo>
                  <a:cubicBezTo>
                    <a:pt x="17801" y="12124"/>
                    <a:pt x="17778" y="12158"/>
                    <a:pt x="17766" y="12226"/>
                  </a:cubicBezTo>
                  <a:cubicBezTo>
                    <a:pt x="17754" y="12328"/>
                    <a:pt x="17719" y="12396"/>
                    <a:pt x="17672" y="12498"/>
                  </a:cubicBezTo>
                  <a:cubicBezTo>
                    <a:pt x="17624" y="12600"/>
                    <a:pt x="17565" y="12702"/>
                    <a:pt x="17518" y="12906"/>
                  </a:cubicBezTo>
                  <a:cubicBezTo>
                    <a:pt x="17459" y="13144"/>
                    <a:pt x="17377" y="13246"/>
                    <a:pt x="17330" y="13280"/>
                  </a:cubicBezTo>
                  <a:cubicBezTo>
                    <a:pt x="17318" y="13314"/>
                    <a:pt x="17306" y="13314"/>
                    <a:pt x="17306" y="13314"/>
                  </a:cubicBezTo>
                  <a:cubicBezTo>
                    <a:pt x="17294" y="13416"/>
                    <a:pt x="17247" y="13416"/>
                    <a:pt x="17188" y="13416"/>
                  </a:cubicBezTo>
                  <a:cubicBezTo>
                    <a:pt x="17188" y="13416"/>
                    <a:pt x="17176" y="13416"/>
                    <a:pt x="17176" y="13416"/>
                  </a:cubicBezTo>
                  <a:cubicBezTo>
                    <a:pt x="17176" y="13450"/>
                    <a:pt x="17176" y="13450"/>
                    <a:pt x="17176" y="13450"/>
                  </a:cubicBezTo>
                  <a:cubicBezTo>
                    <a:pt x="17176" y="13552"/>
                    <a:pt x="17188" y="13722"/>
                    <a:pt x="17129" y="13858"/>
                  </a:cubicBezTo>
                  <a:cubicBezTo>
                    <a:pt x="17058" y="14097"/>
                    <a:pt x="17011" y="14403"/>
                    <a:pt x="17011" y="14709"/>
                  </a:cubicBezTo>
                  <a:cubicBezTo>
                    <a:pt x="17023" y="15049"/>
                    <a:pt x="17058" y="15933"/>
                    <a:pt x="17082" y="16103"/>
                  </a:cubicBezTo>
                  <a:cubicBezTo>
                    <a:pt x="17105" y="16171"/>
                    <a:pt x="17105" y="16342"/>
                    <a:pt x="17117" y="16478"/>
                  </a:cubicBezTo>
                  <a:cubicBezTo>
                    <a:pt x="17117" y="16580"/>
                    <a:pt x="17117" y="16716"/>
                    <a:pt x="17129" y="16716"/>
                  </a:cubicBezTo>
                  <a:cubicBezTo>
                    <a:pt x="17141" y="16784"/>
                    <a:pt x="17153" y="16886"/>
                    <a:pt x="17153" y="16920"/>
                  </a:cubicBezTo>
                  <a:cubicBezTo>
                    <a:pt x="17153" y="16954"/>
                    <a:pt x="17153" y="16954"/>
                    <a:pt x="17153" y="16988"/>
                  </a:cubicBezTo>
                  <a:cubicBezTo>
                    <a:pt x="17164" y="16954"/>
                    <a:pt x="17188" y="16886"/>
                    <a:pt x="17212" y="16818"/>
                  </a:cubicBezTo>
                  <a:cubicBezTo>
                    <a:pt x="17223" y="16750"/>
                    <a:pt x="17247" y="16716"/>
                    <a:pt x="17271" y="16648"/>
                  </a:cubicBezTo>
                  <a:cubicBezTo>
                    <a:pt x="17294" y="16614"/>
                    <a:pt x="17294" y="16580"/>
                    <a:pt x="17306" y="16546"/>
                  </a:cubicBezTo>
                  <a:cubicBezTo>
                    <a:pt x="17306" y="16512"/>
                    <a:pt x="17318" y="16478"/>
                    <a:pt x="17330" y="16444"/>
                  </a:cubicBezTo>
                  <a:cubicBezTo>
                    <a:pt x="17341" y="16410"/>
                    <a:pt x="17353" y="16274"/>
                    <a:pt x="17353" y="16206"/>
                  </a:cubicBezTo>
                  <a:cubicBezTo>
                    <a:pt x="17353" y="16137"/>
                    <a:pt x="17353" y="16103"/>
                    <a:pt x="17353" y="16069"/>
                  </a:cubicBezTo>
                  <a:cubicBezTo>
                    <a:pt x="17365" y="16001"/>
                    <a:pt x="17389" y="15967"/>
                    <a:pt x="17412" y="15933"/>
                  </a:cubicBezTo>
                  <a:cubicBezTo>
                    <a:pt x="17424" y="15933"/>
                    <a:pt x="17448" y="15899"/>
                    <a:pt x="17448" y="15865"/>
                  </a:cubicBezTo>
                  <a:cubicBezTo>
                    <a:pt x="17471" y="15797"/>
                    <a:pt x="17506" y="15797"/>
                    <a:pt x="17530" y="15797"/>
                  </a:cubicBezTo>
                  <a:cubicBezTo>
                    <a:pt x="17542" y="15797"/>
                    <a:pt x="17542" y="15797"/>
                    <a:pt x="17554" y="15797"/>
                  </a:cubicBezTo>
                  <a:cubicBezTo>
                    <a:pt x="17554" y="15763"/>
                    <a:pt x="17542" y="15695"/>
                    <a:pt x="17542" y="15627"/>
                  </a:cubicBezTo>
                  <a:cubicBezTo>
                    <a:pt x="17542" y="15593"/>
                    <a:pt x="17530" y="15593"/>
                    <a:pt x="17530" y="15559"/>
                  </a:cubicBezTo>
                  <a:cubicBezTo>
                    <a:pt x="17518" y="15423"/>
                    <a:pt x="17577" y="15287"/>
                    <a:pt x="17636" y="15185"/>
                  </a:cubicBezTo>
                  <a:cubicBezTo>
                    <a:pt x="17648" y="15151"/>
                    <a:pt x="17660" y="15151"/>
                    <a:pt x="17672" y="15117"/>
                  </a:cubicBezTo>
                  <a:cubicBezTo>
                    <a:pt x="17695" y="15083"/>
                    <a:pt x="17719" y="15083"/>
                    <a:pt x="17754" y="15083"/>
                  </a:cubicBezTo>
                  <a:cubicBezTo>
                    <a:pt x="17766" y="15083"/>
                    <a:pt x="17778" y="15117"/>
                    <a:pt x="17790" y="15117"/>
                  </a:cubicBezTo>
                  <a:cubicBezTo>
                    <a:pt x="17801" y="15117"/>
                    <a:pt x="17813" y="15083"/>
                    <a:pt x="17825" y="15049"/>
                  </a:cubicBezTo>
                  <a:cubicBezTo>
                    <a:pt x="17849" y="14981"/>
                    <a:pt x="17837" y="14913"/>
                    <a:pt x="17801" y="14811"/>
                  </a:cubicBezTo>
                  <a:cubicBezTo>
                    <a:pt x="17801" y="14777"/>
                    <a:pt x="17801" y="14777"/>
                    <a:pt x="17801" y="14777"/>
                  </a:cubicBezTo>
                  <a:cubicBezTo>
                    <a:pt x="17790" y="14743"/>
                    <a:pt x="17790" y="14675"/>
                    <a:pt x="17801" y="14607"/>
                  </a:cubicBezTo>
                  <a:cubicBezTo>
                    <a:pt x="17813" y="14471"/>
                    <a:pt x="17860" y="14233"/>
                    <a:pt x="17908" y="14199"/>
                  </a:cubicBezTo>
                  <a:cubicBezTo>
                    <a:pt x="17931" y="14165"/>
                    <a:pt x="17955" y="14199"/>
                    <a:pt x="17967" y="14199"/>
                  </a:cubicBezTo>
                  <a:cubicBezTo>
                    <a:pt x="17967" y="14199"/>
                    <a:pt x="17978" y="14233"/>
                    <a:pt x="17978" y="14233"/>
                  </a:cubicBezTo>
                  <a:cubicBezTo>
                    <a:pt x="17978" y="14233"/>
                    <a:pt x="17990" y="14233"/>
                    <a:pt x="18002" y="14199"/>
                  </a:cubicBezTo>
                  <a:cubicBezTo>
                    <a:pt x="18002" y="14199"/>
                    <a:pt x="18002" y="14165"/>
                    <a:pt x="18002" y="14165"/>
                  </a:cubicBezTo>
                  <a:cubicBezTo>
                    <a:pt x="17990" y="14131"/>
                    <a:pt x="17967" y="14063"/>
                    <a:pt x="17955" y="14063"/>
                  </a:cubicBezTo>
                  <a:cubicBezTo>
                    <a:pt x="17943" y="14063"/>
                    <a:pt x="17919" y="14063"/>
                    <a:pt x="17908" y="13960"/>
                  </a:cubicBezTo>
                  <a:cubicBezTo>
                    <a:pt x="17896" y="13858"/>
                    <a:pt x="17908" y="13620"/>
                    <a:pt x="17967" y="13518"/>
                  </a:cubicBezTo>
                  <a:cubicBezTo>
                    <a:pt x="17978" y="13484"/>
                    <a:pt x="17990" y="13450"/>
                    <a:pt x="17990" y="13450"/>
                  </a:cubicBezTo>
                  <a:cubicBezTo>
                    <a:pt x="17978" y="13450"/>
                    <a:pt x="17978" y="13416"/>
                    <a:pt x="17967" y="13416"/>
                  </a:cubicBezTo>
                  <a:cubicBezTo>
                    <a:pt x="17955" y="13416"/>
                    <a:pt x="17943" y="13416"/>
                    <a:pt x="17931" y="13416"/>
                  </a:cubicBezTo>
                  <a:cubicBezTo>
                    <a:pt x="17919" y="13416"/>
                    <a:pt x="17908" y="13450"/>
                    <a:pt x="17896" y="13450"/>
                  </a:cubicBezTo>
                  <a:cubicBezTo>
                    <a:pt x="17896" y="13450"/>
                    <a:pt x="17896" y="13450"/>
                    <a:pt x="17896" y="13450"/>
                  </a:cubicBezTo>
                  <a:cubicBezTo>
                    <a:pt x="17872" y="13450"/>
                    <a:pt x="17849" y="13416"/>
                    <a:pt x="17837" y="13348"/>
                  </a:cubicBezTo>
                  <a:cubicBezTo>
                    <a:pt x="17825" y="13246"/>
                    <a:pt x="17813" y="13076"/>
                    <a:pt x="17860" y="12940"/>
                  </a:cubicBezTo>
                  <a:cubicBezTo>
                    <a:pt x="17884" y="12838"/>
                    <a:pt x="17908" y="12804"/>
                    <a:pt x="17931" y="12736"/>
                  </a:cubicBezTo>
                  <a:cubicBezTo>
                    <a:pt x="17955" y="12702"/>
                    <a:pt x="17955" y="12668"/>
                    <a:pt x="17967" y="12634"/>
                  </a:cubicBezTo>
                  <a:cubicBezTo>
                    <a:pt x="17978" y="12498"/>
                    <a:pt x="18014" y="12328"/>
                    <a:pt x="18049" y="12226"/>
                  </a:cubicBezTo>
                  <a:cubicBezTo>
                    <a:pt x="18049" y="12158"/>
                    <a:pt x="18061" y="12158"/>
                    <a:pt x="18073" y="12124"/>
                  </a:cubicBezTo>
                  <a:cubicBezTo>
                    <a:pt x="18073" y="12056"/>
                    <a:pt x="18096" y="12056"/>
                    <a:pt x="18120" y="12056"/>
                  </a:cubicBezTo>
                  <a:cubicBezTo>
                    <a:pt x="18132" y="12056"/>
                    <a:pt x="18155" y="12056"/>
                    <a:pt x="18167" y="12056"/>
                  </a:cubicBezTo>
                  <a:cubicBezTo>
                    <a:pt x="18179" y="12056"/>
                    <a:pt x="18191" y="12056"/>
                    <a:pt x="18191" y="12056"/>
                  </a:cubicBezTo>
                  <a:cubicBezTo>
                    <a:pt x="18203" y="12056"/>
                    <a:pt x="18203" y="12056"/>
                    <a:pt x="18203" y="12056"/>
                  </a:cubicBezTo>
                  <a:cubicBezTo>
                    <a:pt x="18226" y="12056"/>
                    <a:pt x="18238" y="12124"/>
                    <a:pt x="18238" y="12158"/>
                  </a:cubicBezTo>
                  <a:cubicBezTo>
                    <a:pt x="18250" y="12124"/>
                    <a:pt x="18261" y="12090"/>
                    <a:pt x="18273" y="12022"/>
                  </a:cubicBezTo>
                  <a:cubicBezTo>
                    <a:pt x="18309" y="11920"/>
                    <a:pt x="18344" y="11783"/>
                    <a:pt x="18391" y="11783"/>
                  </a:cubicBezTo>
                  <a:cubicBezTo>
                    <a:pt x="18403" y="11783"/>
                    <a:pt x="18415" y="11783"/>
                    <a:pt x="18427" y="11817"/>
                  </a:cubicBezTo>
                  <a:cubicBezTo>
                    <a:pt x="18438" y="11851"/>
                    <a:pt x="18438" y="11954"/>
                    <a:pt x="18438" y="12022"/>
                  </a:cubicBezTo>
                  <a:cubicBezTo>
                    <a:pt x="18438" y="12056"/>
                    <a:pt x="18438" y="12090"/>
                    <a:pt x="18438" y="12124"/>
                  </a:cubicBezTo>
                  <a:cubicBezTo>
                    <a:pt x="18438" y="12124"/>
                    <a:pt x="18450" y="12090"/>
                    <a:pt x="18450" y="12090"/>
                  </a:cubicBezTo>
                  <a:cubicBezTo>
                    <a:pt x="18474" y="12056"/>
                    <a:pt x="18497" y="11988"/>
                    <a:pt x="18521" y="11920"/>
                  </a:cubicBezTo>
                  <a:cubicBezTo>
                    <a:pt x="18592" y="11783"/>
                    <a:pt x="18698" y="11783"/>
                    <a:pt x="18745" y="11783"/>
                  </a:cubicBezTo>
                  <a:cubicBezTo>
                    <a:pt x="18804" y="11783"/>
                    <a:pt x="18851" y="11783"/>
                    <a:pt x="18887" y="11817"/>
                  </a:cubicBezTo>
                  <a:cubicBezTo>
                    <a:pt x="18910" y="11886"/>
                    <a:pt x="18934" y="11954"/>
                    <a:pt x="18946" y="12022"/>
                  </a:cubicBezTo>
                  <a:cubicBezTo>
                    <a:pt x="18958" y="12022"/>
                    <a:pt x="18958" y="12056"/>
                    <a:pt x="18969" y="12056"/>
                  </a:cubicBezTo>
                  <a:cubicBezTo>
                    <a:pt x="18969" y="12056"/>
                    <a:pt x="18969" y="12056"/>
                    <a:pt x="18969" y="12022"/>
                  </a:cubicBezTo>
                  <a:cubicBezTo>
                    <a:pt x="18981" y="11954"/>
                    <a:pt x="18981" y="11886"/>
                    <a:pt x="19016" y="11851"/>
                  </a:cubicBezTo>
                  <a:cubicBezTo>
                    <a:pt x="19064" y="11817"/>
                    <a:pt x="19134" y="11681"/>
                    <a:pt x="19205" y="11545"/>
                  </a:cubicBezTo>
                  <a:cubicBezTo>
                    <a:pt x="19229" y="11477"/>
                    <a:pt x="19252" y="11477"/>
                    <a:pt x="19264" y="11443"/>
                  </a:cubicBezTo>
                  <a:cubicBezTo>
                    <a:pt x="19264" y="11443"/>
                    <a:pt x="19264" y="11443"/>
                    <a:pt x="19276" y="11409"/>
                  </a:cubicBezTo>
                  <a:cubicBezTo>
                    <a:pt x="19300" y="11307"/>
                    <a:pt x="19323" y="11307"/>
                    <a:pt x="19335" y="11307"/>
                  </a:cubicBezTo>
                  <a:cubicBezTo>
                    <a:pt x="19347" y="11273"/>
                    <a:pt x="19347" y="11273"/>
                    <a:pt x="19347" y="11273"/>
                  </a:cubicBezTo>
                  <a:cubicBezTo>
                    <a:pt x="19370" y="11137"/>
                    <a:pt x="19488" y="11001"/>
                    <a:pt x="19595" y="10933"/>
                  </a:cubicBezTo>
                  <a:cubicBezTo>
                    <a:pt x="19701" y="10865"/>
                    <a:pt x="19830" y="10695"/>
                    <a:pt x="19854" y="10627"/>
                  </a:cubicBezTo>
                  <a:cubicBezTo>
                    <a:pt x="19854" y="10593"/>
                    <a:pt x="19854" y="10559"/>
                    <a:pt x="19854" y="10525"/>
                  </a:cubicBezTo>
                  <a:cubicBezTo>
                    <a:pt x="19866" y="10491"/>
                    <a:pt x="19889" y="10491"/>
                    <a:pt x="19901" y="10491"/>
                  </a:cubicBezTo>
                  <a:cubicBezTo>
                    <a:pt x="19925" y="10491"/>
                    <a:pt x="19948" y="10525"/>
                    <a:pt x="19948" y="10559"/>
                  </a:cubicBezTo>
                  <a:cubicBezTo>
                    <a:pt x="19948" y="10559"/>
                    <a:pt x="19972" y="10559"/>
                    <a:pt x="19984" y="10593"/>
                  </a:cubicBezTo>
                  <a:cubicBezTo>
                    <a:pt x="20007" y="10593"/>
                    <a:pt x="20031" y="10593"/>
                    <a:pt x="20055" y="10593"/>
                  </a:cubicBezTo>
                  <a:cubicBezTo>
                    <a:pt x="20066" y="10627"/>
                    <a:pt x="20078" y="10627"/>
                    <a:pt x="20090" y="10627"/>
                  </a:cubicBezTo>
                  <a:cubicBezTo>
                    <a:pt x="20102" y="10661"/>
                    <a:pt x="20114" y="10661"/>
                    <a:pt x="20125" y="10661"/>
                  </a:cubicBezTo>
                  <a:cubicBezTo>
                    <a:pt x="20137" y="10661"/>
                    <a:pt x="20149" y="10661"/>
                    <a:pt x="20173" y="10593"/>
                  </a:cubicBezTo>
                  <a:cubicBezTo>
                    <a:pt x="20196" y="10525"/>
                    <a:pt x="20196" y="10525"/>
                    <a:pt x="20184" y="10457"/>
                  </a:cubicBezTo>
                  <a:cubicBezTo>
                    <a:pt x="20173" y="10423"/>
                    <a:pt x="20161" y="10389"/>
                    <a:pt x="20161" y="10321"/>
                  </a:cubicBezTo>
                  <a:cubicBezTo>
                    <a:pt x="20161" y="10287"/>
                    <a:pt x="20149" y="10253"/>
                    <a:pt x="20137" y="10219"/>
                  </a:cubicBezTo>
                  <a:cubicBezTo>
                    <a:pt x="20102" y="10151"/>
                    <a:pt x="20078" y="10049"/>
                    <a:pt x="20090" y="9947"/>
                  </a:cubicBezTo>
                  <a:cubicBezTo>
                    <a:pt x="20090" y="9879"/>
                    <a:pt x="20055" y="9709"/>
                    <a:pt x="20031" y="9674"/>
                  </a:cubicBezTo>
                  <a:cubicBezTo>
                    <a:pt x="20007" y="9709"/>
                    <a:pt x="19972" y="9674"/>
                    <a:pt x="19948" y="9606"/>
                  </a:cubicBezTo>
                  <a:cubicBezTo>
                    <a:pt x="19925" y="9572"/>
                    <a:pt x="19913" y="9504"/>
                    <a:pt x="19913" y="9470"/>
                  </a:cubicBezTo>
                  <a:cubicBezTo>
                    <a:pt x="19913" y="9402"/>
                    <a:pt x="19913" y="9402"/>
                    <a:pt x="19913" y="9368"/>
                  </a:cubicBezTo>
                  <a:cubicBezTo>
                    <a:pt x="19913" y="9368"/>
                    <a:pt x="19913" y="9368"/>
                    <a:pt x="19913" y="9368"/>
                  </a:cubicBezTo>
                  <a:cubicBezTo>
                    <a:pt x="19901" y="9402"/>
                    <a:pt x="19878" y="9436"/>
                    <a:pt x="19854" y="9436"/>
                  </a:cubicBezTo>
                  <a:cubicBezTo>
                    <a:pt x="19807" y="9436"/>
                    <a:pt x="19771" y="9368"/>
                    <a:pt x="19771" y="9266"/>
                  </a:cubicBezTo>
                  <a:cubicBezTo>
                    <a:pt x="19760" y="9232"/>
                    <a:pt x="19760" y="9198"/>
                    <a:pt x="19771" y="9164"/>
                  </a:cubicBezTo>
                  <a:cubicBezTo>
                    <a:pt x="19783" y="9096"/>
                    <a:pt x="19830" y="9062"/>
                    <a:pt x="19866" y="9062"/>
                  </a:cubicBezTo>
                  <a:cubicBezTo>
                    <a:pt x="19889" y="9062"/>
                    <a:pt x="19913" y="9062"/>
                    <a:pt x="19925" y="9096"/>
                  </a:cubicBezTo>
                  <a:cubicBezTo>
                    <a:pt x="19972" y="9130"/>
                    <a:pt x="19984" y="9198"/>
                    <a:pt x="19996" y="9232"/>
                  </a:cubicBezTo>
                  <a:cubicBezTo>
                    <a:pt x="19996" y="9266"/>
                    <a:pt x="19996" y="9266"/>
                    <a:pt x="20007" y="9266"/>
                  </a:cubicBezTo>
                  <a:cubicBezTo>
                    <a:pt x="20007" y="9300"/>
                    <a:pt x="20019" y="9300"/>
                    <a:pt x="20043" y="9300"/>
                  </a:cubicBezTo>
                  <a:cubicBezTo>
                    <a:pt x="20078" y="9300"/>
                    <a:pt x="20114" y="9266"/>
                    <a:pt x="20137" y="9232"/>
                  </a:cubicBezTo>
                  <a:cubicBezTo>
                    <a:pt x="20137" y="9232"/>
                    <a:pt x="20161" y="9198"/>
                    <a:pt x="20173" y="9198"/>
                  </a:cubicBezTo>
                  <a:cubicBezTo>
                    <a:pt x="20208" y="9164"/>
                    <a:pt x="20291" y="9062"/>
                    <a:pt x="20302" y="9028"/>
                  </a:cubicBezTo>
                  <a:cubicBezTo>
                    <a:pt x="20302" y="8994"/>
                    <a:pt x="20302" y="8960"/>
                    <a:pt x="20302" y="8960"/>
                  </a:cubicBezTo>
                  <a:cubicBezTo>
                    <a:pt x="20314" y="8892"/>
                    <a:pt x="20314" y="8824"/>
                    <a:pt x="20350" y="8790"/>
                  </a:cubicBezTo>
                  <a:cubicBezTo>
                    <a:pt x="20350" y="8790"/>
                    <a:pt x="20350" y="8790"/>
                    <a:pt x="20350" y="8790"/>
                  </a:cubicBezTo>
                  <a:cubicBezTo>
                    <a:pt x="20350" y="8756"/>
                    <a:pt x="20338" y="8722"/>
                    <a:pt x="20326" y="8688"/>
                  </a:cubicBezTo>
                  <a:cubicBezTo>
                    <a:pt x="20291" y="8654"/>
                    <a:pt x="20279" y="8552"/>
                    <a:pt x="20291" y="8484"/>
                  </a:cubicBezTo>
                  <a:cubicBezTo>
                    <a:pt x="20291" y="8416"/>
                    <a:pt x="20314" y="8382"/>
                    <a:pt x="20338" y="8382"/>
                  </a:cubicBezTo>
                  <a:cubicBezTo>
                    <a:pt x="20350" y="8382"/>
                    <a:pt x="20350" y="8382"/>
                    <a:pt x="20350" y="8348"/>
                  </a:cubicBezTo>
                  <a:cubicBezTo>
                    <a:pt x="20361" y="8314"/>
                    <a:pt x="20361" y="8246"/>
                    <a:pt x="20385" y="8246"/>
                  </a:cubicBezTo>
                  <a:cubicBezTo>
                    <a:pt x="20397" y="8246"/>
                    <a:pt x="20397" y="8246"/>
                    <a:pt x="20397" y="8246"/>
                  </a:cubicBezTo>
                  <a:cubicBezTo>
                    <a:pt x="20409" y="8246"/>
                    <a:pt x="20409" y="8246"/>
                    <a:pt x="20420" y="8246"/>
                  </a:cubicBezTo>
                  <a:cubicBezTo>
                    <a:pt x="20420" y="8246"/>
                    <a:pt x="20420" y="8246"/>
                    <a:pt x="20432" y="8246"/>
                  </a:cubicBezTo>
                  <a:cubicBezTo>
                    <a:pt x="20432" y="8246"/>
                    <a:pt x="20444" y="8246"/>
                    <a:pt x="20456" y="8246"/>
                  </a:cubicBezTo>
                  <a:cubicBezTo>
                    <a:pt x="20468" y="8212"/>
                    <a:pt x="20468" y="8212"/>
                    <a:pt x="20479" y="8212"/>
                  </a:cubicBezTo>
                  <a:cubicBezTo>
                    <a:pt x="20491" y="8212"/>
                    <a:pt x="20491" y="8212"/>
                    <a:pt x="20491" y="8212"/>
                  </a:cubicBezTo>
                  <a:cubicBezTo>
                    <a:pt x="20503" y="8246"/>
                    <a:pt x="20503" y="8246"/>
                    <a:pt x="20503" y="8246"/>
                  </a:cubicBezTo>
                  <a:cubicBezTo>
                    <a:pt x="20515" y="8314"/>
                    <a:pt x="20503" y="8382"/>
                    <a:pt x="20479" y="8450"/>
                  </a:cubicBezTo>
                  <a:cubicBezTo>
                    <a:pt x="20479" y="8484"/>
                    <a:pt x="20468" y="8518"/>
                    <a:pt x="20468" y="8552"/>
                  </a:cubicBezTo>
                  <a:cubicBezTo>
                    <a:pt x="20468" y="8552"/>
                    <a:pt x="20468" y="8586"/>
                    <a:pt x="20491" y="8654"/>
                  </a:cubicBezTo>
                  <a:cubicBezTo>
                    <a:pt x="20503" y="8688"/>
                    <a:pt x="20503" y="8688"/>
                    <a:pt x="20515" y="8722"/>
                  </a:cubicBezTo>
                  <a:cubicBezTo>
                    <a:pt x="20515" y="8756"/>
                    <a:pt x="20538" y="8756"/>
                    <a:pt x="20550" y="8756"/>
                  </a:cubicBezTo>
                  <a:cubicBezTo>
                    <a:pt x="20585" y="8756"/>
                    <a:pt x="20597" y="8756"/>
                    <a:pt x="20621" y="8722"/>
                  </a:cubicBezTo>
                  <a:cubicBezTo>
                    <a:pt x="20633" y="8688"/>
                    <a:pt x="20644" y="8688"/>
                    <a:pt x="20668" y="8688"/>
                  </a:cubicBezTo>
                  <a:cubicBezTo>
                    <a:pt x="20727" y="8688"/>
                    <a:pt x="20845" y="8824"/>
                    <a:pt x="20857" y="8960"/>
                  </a:cubicBezTo>
                  <a:cubicBezTo>
                    <a:pt x="20869" y="9028"/>
                    <a:pt x="20880" y="9164"/>
                    <a:pt x="20939" y="9232"/>
                  </a:cubicBezTo>
                  <a:cubicBezTo>
                    <a:pt x="20975" y="9266"/>
                    <a:pt x="20998" y="9300"/>
                    <a:pt x="21022" y="9300"/>
                  </a:cubicBezTo>
                  <a:cubicBezTo>
                    <a:pt x="21046" y="9334"/>
                    <a:pt x="21069" y="9334"/>
                    <a:pt x="21081" y="9402"/>
                  </a:cubicBezTo>
                  <a:cubicBezTo>
                    <a:pt x="21093" y="9470"/>
                    <a:pt x="21105" y="9470"/>
                    <a:pt x="21116" y="9470"/>
                  </a:cubicBezTo>
                  <a:cubicBezTo>
                    <a:pt x="21116" y="9470"/>
                    <a:pt x="21128" y="9470"/>
                    <a:pt x="21128" y="9470"/>
                  </a:cubicBezTo>
                  <a:cubicBezTo>
                    <a:pt x="21152" y="9470"/>
                    <a:pt x="21175" y="9504"/>
                    <a:pt x="21187" y="9504"/>
                  </a:cubicBezTo>
                  <a:cubicBezTo>
                    <a:pt x="21187" y="9504"/>
                    <a:pt x="21199" y="9538"/>
                    <a:pt x="21199" y="9538"/>
                  </a:cubicBezTo>
                  <a:cubicBezTo>
                    <a:pt x="21223" y="9470"/>
                    <a:pt x="21234" y="9470"/>
                    <a:pt x="21258" y="9470"/>
                  </a:cubicBezTo>
                  <a:cubicBezTo>
                    <a:pt x="21258" y="9504"/>
                    <a:pt x="21258" y="9504"/>
                    <a:pt x="21258" y="9504"/>
                  </a:cubicBezTo>
                  <a:cubicBezTo>
                    <a:pt x="21258" y="9504"/>
                    <a:pt x="21258" y="9504"/>
                    <a:pt x="21270" y="9504"/>
                  </a:cubicBezTo>
                  <a:cubicBezTo>
                    <a:pt x="21258" y="9470"/>
                    <a:pt x="21258" y="9470"/>
                    <a:pt x="21246" y="9470"/>
                  </a:cubicBezTo>
                  <a:cubicBezTo>
                    <a:pt x="21234" y="9436"/>
                    <a:pt x="21211" y="9402"/>
                    <a:pt x="21211" y="9334"/>
                  </a:cubicBezTo>
                  <a:cubicBezTo>
                    <a:pt x="21199" y="9334"/>
                    <a:pt x="21199" y="9300"/>
                    <a:pt x="21211" y="9266"/>
                  </a:cubicBezTo>
                  <a:cubicBezTo>
                    <a:pt x="21223" y="9232"/>
                    <a:pt x="21234" y="9232"/>
                    <a:pt x="21234" y="9232"/>
                  </a:cubicBezTo>
                  <a:cubicBezTo>
                    <a:pt x="21258" y="9232"/>
                    <a:pt x="21258" y="9232"/>
                    <a:pt x="21270" y="9266"/>
                  </a:cubicBezTo>
                  <a:cubicBezTo>
                    <a:pt x="21270" y="9266"/>
                    <a:pt x="21281" y="9266"/>
                    <a:pt x="21281" y="9266"/>
                  </a:cubicBezTo>
                  <a:cubicBezTo>
                    <a:pt x="21281" y="9266"/>
                    <a:pt x="21281" y="9266"/>
                    <a:pt x="21281" y="9266"/>
                  </a:cubicBezTo>
                  <a:cubicBezTo>
                    <a:pt x="21281" y="9232"/>
                    <a:pt x="21270" y="9164"/>
                    <a:pt x="21293" y="9130"/>
                  </a:cubicBezTo>
                  <a:cubicBezTo>
                    <a:pt x="21293" y="9062"/>
                    <a:pt x="21293" y="8892"/>
                    <a:pt x="21281" y="8858"/>
                  </a:cubicBezTo>
                  <a:cubicBezTo>
                    <a:pt x="21258" y="8824"/>
                    <a:pt x="21258" y="8790"/>
                    <a:pt x="21258" y="8756"/>
                  </a:cubicBezTo>
                  <a:cubicBezTo>
                    <a:pt x="21258" y="8654"/>
                    <a:pt x="21305" y="8620"/>
                    <a:pt x="21340" y="8688"/>
                  </a:cubicBezTo>
                  <a:cubicBezTo>
                    <a:pt x="21364" y="8722"/>
                    <a:pt x="21388" y="8756"/>
                    <a:pt x="21423" y="8756"/>
                  </a:cubicBezTo>
                  <a:cubicBezTo>
                    <a:pt x="21411" y="8756"/>
                    <a:pt x="21411" y="8722"/>
                    <a:pt x="21411" y="8688"/>
                  </a:cubicBezTo>
                  <a:cubicBezTo>
                    <a:pt x="21411" y="8654"/>
                    <a:pt x="21435" y="8620"/>
                    <a:pt x="21458" y="8620"/>
                  </a:cubicBezTo>
                  <a:cubicBezTo>
                    <a:pt x="21470" y="8620"/>
                    <a:pt x="21482" y="8620"/>
                    <a:pt x="21494" y="8654"/>
                  </a:cubicBezTo>
                  <a:cubicBezTo>
                    <a:pt x="21506" y="8688"/>
                    <a:pt x="21517" y="8688"/>
                    <a:pt x="21529" y="8688"/>
                  </a:cubicBezTo>
                  <a:cubicBezTo>
                    <a:pt x="21529" y="8620"/>
                    <a:pt x="21565" y="8450"/>
                    <a:pt x="21600" y="8450"/>
                  </a:cubicBezTo>
                  <a:cubicBezTo>
                    <a:pt x="21553" y="8348"/>
                    <a:pt x="21447" y="8178"/>
                    <a:pt x="21423" y="8042"/>
                  </a:cubicBezTo>
                  <a:cubicBezTo>
                    <a:pt x="21399" y="7974"/>
                    <a:pt x="21329" y="7906"/>
                    <a:pt x="21281" y="7906"/>
                  </a:cubicBezTo>
                  <a:cubicBezTo>
                    <a:pt x="21281" y="7906"/>
                    <a:pt x="21281" y="7906"/>
                    <a:pt x="21270" y="7906"/>
                  </a:cubicBezTo>
                  <a:cubicBezTo>
                    <a:pt x="21270" y="7940"/>
                    <a:pt x="21258" y="7974"/>
                    <a:pt x="21246" y="7974"/>
                  </a:cubicBezTo>
                  <a:cubicBezTo>
                    <a:pt x="21223" y="7974"/>
                    <a:pt x="21187" y="7906"/>
                    <a:pt x="21175" y="7838"/>
                  </a:cubicBezTo>
                  <a:cubicBezTo>
                    <a:pt x="21164" y="7804"/>
                    <a:pt x="21140" y="7804"/>
                    <a:pt x="21093" y="7804"/>
                  </a:cubicBezTo>
                  <a:cubicBezTo>
                    <a:pt x="21081" y="7804"/>
                    <a:pt x="21057" y="7804"/>
                    <a:pt x="21057" y="7804"/>
                  </a:cubicBezTo>
                  <a:cubicBezTo>
                    <a:pt x="21057" y="7804"/>
                    <a:pt x="21057" y="7804"/>
                    <a:pt x="21057" y="7804"/>
                  </a:cubicBezTo>
                  <a:cubicBezTo>
                    <a:pt x="21069" y="7838"/>
                    <a:pt x="21093" y="7872"/>
                    <a:pt x="21105" y="7906"/>
                  </a:cubicBezTo>
                  <a:cubicBezTo>
                    <a:pt x="21128" y="8008"/>
                    <a:pt x="21105" y="8076"/>
                    <a:pt x="21093" y="8110"/>
                  </a:cubicBezTo>
                  <a:cubicBezTo>
                    <a:pt x="21081" y="8144"/>
                    <a:pt x="21081" y="8178"/>
                    <a:pt x="21081" y="8178"/>
                  </a:cubicBezTo>
                  <a:cubicBezTo>
                    <a:pt x="21093" y="8212"/>
                    <a:pt x="21093" y="8246"/>
                    <a:pt x="21081" y="8280"/>
                  </a:cubicBezTo>
                  <a:cubicBezTo>
                    <a:pt x="21069" y="8314"/>
                    <a:pt x="21069" y="8314"/>
                    <a:pt x="21069" y="8314"/>
                  </a:cubicBezTo>
                  <a:cubicBezTo>
                    <a:pt x="21057" y="8314"/>
                    <a:pt x="21057" y="8314"/>
                    <a:pt x="21057" y="8314"/>
                  </a:cubicBezTo>
                  <a:cubicBezTo>
                    <a:pt x="21046" y="8314"/>
                    <a:pt x="21022" y="8280"/>
                    <a:pt x="20963" y="8144"/>
                  </a:cubicBezTo>
                  <a:cubicBezTo>
                    <a:pt x="20951" y="8144"/>
                    <a:pt x="20928" y="8076"/>
                    <a:pt x="20951" y="7702"/>
                  </a:cubicBezTo>
                  <a:cubicBezTo>
                    <a:pt x="20951" y="7668"/>
                    <a:pt x="20939" y="7668"/>
                    <a:pt x="20939" y="7668"/>
                  </a:cubicBezTo>
                  <a:cubicBezTo>
                    <a:pt x="20928" y="7634"/>
                    <a:pt x="20904" y="7600"/>
                    <a:pt x="20892" y="7497"/>
                  </a:cubicBezTo>
                  <a:cubicBezTo>
                    <a:pt x="20892" y="7463"/>
                    <a:pt x="20798" y="7293"/>
                    <a:pt x="20656" y="7123"/>
                  </a:cubicBezTo>
                  <a:cubicBezTo>
                    <a:pt x="20633" y="7089"/>
                    <a:pt x="20621" y="7089"/>
                    <a:pt x="20597" y="7055"/>
                  </a:cubicBezTo>
                  <a:cubicBezTo>
                    <a:pt x="20538" y="6987"/>
                    <a:pt x="20468" y="6919"/>
                    <a:pt x="20444" y="6817"/>
                  </a:cubicBezTo>
                  <a:cubicBezTo>
                    <a:pt x="20444" y="6783"/>
                    <a:pt x="20397" y="6749"/>
                    <a:pt x="20373" y="6715"/>
                  </a:cubicBezTo>
                  <a:cubicBezTo>
                    <a:pt x="20326" y="6681"/>
                    <a:pt x="20267" y="6647"/>
                    <a:pt x="20243" y="6545"/>
                  </a:cubicBezTo>
                  <a:cubicBezTo>
                    <a:pt x="20196" y="6409"/>
                    <a:pt x="19972" y="6137"/>
                    <a:pt x="19878" y="6137"/>
                  </a:cubicBezTo>
                  <a:cubicBezTo>
                    <a:pt x="19819" y="6103"/>
                    <a:pt x="19795" y="6035"/>
                    <a:pt x="19783" y="6001"/>
                  </a:cubicBezTo>
                  <a:cubicBezTo>
                    <a:pt x="19771" y="5967"/>
                    <a:pt x="19771" y="5967"/>
                    <a:pt x="19771" y="5967"/>
                  </a:cubicBezTo>
                  <a:cubicBezTo>
                    <a:pt x="19748" y="6001"/>
                    <a:pt x="19736" y="6001"/>
                    <a:pt x="19701" y="6001"/>
                  </a:cubicBezTo>
                  <a:cubicBezTo>
                    <a:pt x="19618" y="6001"/>
                    <a:pt x="19500" y="5967"/>
                    <a:pt x="19441" y="5933"/>
                  </a:cubicBezTo>
                  <a:cubicBezTo>
                    <a:pt x="19418" y="5933"/>
                    <a:pt x="19406" y="5967"/>
                    <a:pt x="19394" y="5967"/>
                  </a:cubicBezTo>
                  <a:cubicBezTo>
                    <a:pt x="19370" y="6001"/>
                    <a:pt x="19347" y="6035"/>
                    <a:pt x="19323" y="6001"/>
                  </a:cubicBezTo>
                  <a:cubicBezTo>
                    <a:pt x="19264" y="5933"/>
                    <a:pt x="19111" y="5763"/>
                    <a:pt x="19052" y="5763"/>
                  </a:cubicBezTo>
                  <a:cubicBezTo>
                    <a:pt x="19040" y="5763"/>
                    <a:pt x="19040" y="5797"/>
                    <a:pt x="19040" y="5797"/>
                  </a:cubicBezTo>
                  <a:cubicBezTo>
                    <a:pt x="19028" y="5797"/>
                    <a:pt x="19028" y="5831"/>
                    <a:pt x="19028" y="5899"/>
                  </a:cubicBezTo>
                  <a:cubicBezTo>
                    <a:pt x="19016" y="5933"/>
                    <a:pt x="19016" y="6001"/>
                    <a:pt x="18993" y="6035"/>
                  </a:cubicBezTo>
                  <a:cubicBezTo>
                    <a:pt x="19005" y="6069"/>
                    <a:pt x="19016" y="6103"/>
                    <a:pt x="19064" y="6239"/>
                  </a:cubicBezTo>
                  <a:cubicBezTo>
                    <a:pt x="19087" y="6307"/>
                    <a:pt x="19099" y="6409"/>
                    <a:pt x="19099" y="6477"/>
                  </a:cubicBezTo>
                  <a:cubicBezTo>
                    <a:pt x="19099" y="6579"/>
                    <a:pt x="19064" y="6647"/>
                    <a:pt x="19016" y="6715"/>
                  </a:cubicBezTo>
                  <a:cubicBezTo>
                    <a:pt x="19005" y="6749"/>
                    <a:pt x="18993" y="6749"/>
                    <a:pt x="18969" y="6749"/>
                  </a:cubicBezTo>
                  <a:cubicBezTo>
                    <a:pt x="18910" y="6749"/>
                    <a:pt x="18840" y="6613"/>
                    <a:pt x="18804" y="6511"/>
                  </a:cubicBezTo>
                  <a:cubicBezTo>
                    <a:pt x="18792" y="6443"/>
                    <a:pt x="18781" y="6443"/>
                    <a:pt x="18757" y="6409"/>
                  </a:cubicBezTo>
                  <a:cubicBezTo>
                    <a:pt x="18733" y="6409"/>
                    <a:pt x="18686" y="6375"/>
                    <a:pt x="18674" y="6239"/>
                  </a:cubicBezTo>
                  <a:cubicBezTo>
                    <a:pt x="18663" y="6137"/>
                    <a:pt x="18674" y="6069"/>
                    <a:pt x="18674" y="6035"/>
                  </a:cubicBezTo>
                  <a:cubicBezTo>
                    <a:pt x="18698" y="5967"/>
                    <a:pt x="18745" y="5967"/>
                    <a:pt x="18781" y="6069"/>
                  </a:cubicBezTo>
                  <a:cubicBezTo>
                    <a:pt x="18792" y="6103"/>
                    <a:pt x="18828" y="6069"/>
                    <a:pt x="18840" y="6001"/>
                  </a:cubicBezTo>
                  <a:cubicBezTo>
                    <a:pt x="18840" y="6001"/>
                    <a:pt x="18840" y="6001"/>
                    <a:pt x="18828" y="5967"/>
                  </a:cubicBezTo>
                  <a:cubicBezTo>
                    <a:pt x="18816" y="5933"/>
                    <a:pt x="18745" y="5865"/>
                    <a:pt x="18698" y="5865"/>
                  </a:cubicBezTo>
                  <a:cubicBezTo>
                    <a:pt x="18663" y="5865"/>
                    <a:pt x="18651" y="5933"/>
                    <a:pt x="18615" y="6035"/>
                  </a:cubicBezTo>
                  <a:cubicBezTo>
                    <a:pt x="18604" y="6103"/>
                    <a:pt x="18580" y="6171"/>
                    <a:pt x="18545" y="6205"/>
                  </a:cubicBezTo>
                  <a:cubicBezTo>
                    <a:pt x="18521" y="6239"/>
                    <a:pt x="18497" y="6273"/>
                    <a:pt x="18462" y="6273"/>
                  </a:cubicBezTo>
                  <a:cubicBezTo>
                    <a:pt x="18368" y="6273"/>
                    <a:pt x="18214" y="6171"/>
                    <a:pt x="18191" y="6103"/>
                  </a:cubicBezTo>
                  <a:cubicBezTo>
                    <a:pt x="18191" y="6103"/>
                    <a:pt x="18167" y="6103"/>
                    <a:pt x="18108" y="6103"/>
                  </a:cubicBezTo>
                  <a:cubicBezTo>
                    <a:pt x="18002" y="6103"/>
                    <a:pt x="17837" y="6137"/>
                    <a:pt x="17813" y="6171"/>
                  </a:cubicBezTo>
                  <a:cubicBezTo>
                    <a:pt x="17801" y="6205"/>
                    <a:pt x="17801" y="6307"/>
                    <a:pt x="17801" y="6341"/>
                  </a:cubicBezTo>
                  <a:cubicBezTo>
                    <a:pt x="17801" y="6443"/>
                    <a:pt x="17801" y="6511"/>
                    <a:pt x="17778" y="6545"/>
                  </a:cubicBezTo>
                  <a:cubicBezTo>
                    <a:pt x="17778" y="6545"/>
                    <a:pt x="17778" y="6545"/>
                    <a:pt x="17778" y="6545"/>
                  </a:cubicBezTo>
                  <a:cubicBezTo>
                    <a:pt x="17766" y="6545"/>
                    <a:pt x="17766" y="6545"/>
                    <a:pt x="17766" y="6545"/>
                  </a:cubicBezTo>
                  <a:cubicBezTo>
                    <a:pt x="17742" y="6545"/>
                    <a:pt x="17731" y="6477"/>
                    <a:pt x="17731" y="6341"/>
                  </a:cubicBezTo>
                  <a:cubicBezTo>
                    <a:pt x="17719" y="6239"/>
                    <a:pt x="17719" y="6137"/>
                    <a:pt x="17719" y="6103"/>
                  </a:cubicBezTo>
                  <a:cubicBezTo>
                    <a:pt x="17707" y="6103"/>
                    <a:pt x="17683" y="6069"/>
                    <a:pt x="17636" y="6069"/>
                  </a:cubicBezTo>
                  <a:cubicBezTo>
                    <a:pt x="17577" y="6069"/>
                    <a:pt x="17542" y="6069"/>
                    <a:pt x="17530" y="6001"/>
                  </a:cubicBezTo>
                  <a:cubicBezTo>
                    <a:pt x="17530" y="5967"/>
                    <a:pt x="17530" y="5933"/>
                    <a:pt x="17542" y="5865"/>
                  </a:cubicBezTo>
                  <a:cubicBezTo>
                    <a:pt x="17554" y="5865"/>
                    <a:pt x="17542" y="5865"/>
                    <a:pt x="17542" y="5831"/>
                  </a:cubicBezTo>
                  <a:cubicBezTo>
                    <a:pt x="17542" y="5797"/>
                    <a:pt x="17530" y="5695"/>
                    <a:pt x="17577" y="5627"/>
                  </a:cubicBezTo>
                  <a:cubicBezTo>
                    <a:pt x="17577" y="5559"/>
                    <a:pt x="17483" y="5354"/>
                    <a:pt x="17365" y="5184"/>
                  </a:cubicBezTo>
                  <a:cubicBezTo>
                    <a:pt x="17318" y="5150"/>
                    <a:pt x="17247" y="5116"/>
                    <a:pt x="17153" y="5116"/>
                  </a:cubicBezTo>
                  <a:cubicBezTo>
                    <a:pt x="17046" y="5116"/>
                    <a:pt x="16917" y="5150"/>
                    <a:pt x="16869" y="5218"/>
                  </a:cubicBezTo>
                  <a:cubicBezTo>
                    <a:pt x="16822" y="5252"/>
                    <a:pt x="16740" y="5252"/>
                    <a:pt x="16657" y="5252"/>
                  </a:cubicBezTo>
                  <a:cubicBezTo>
                    <a:pt x="16598" y="5252"/>
                    <a:pt x="16598" y="5252"/>
                    <a:pt x="16598" y="5252"/>
                  </a:cubicBezTo>
                  <a:cubicBezTo>
                    <a:pt x="16586" y="5252"/>
                    <a:pt x="16575" y="5252"/>
                    <a:pt x="16563" y="5252"/>
                  </a:cubicBezTo>
                  <a:cubicBezTo>
                    <a:pt x="16551" y="5252"/>
                    <a:pt x="16551" y="5252"/>
                    <a:pt x="16551" y="5252"/>
                  </a:cubicBezTo>
                  <a:cubicBezTo>
                    <a:pt x="16527" y="5252"/>
                    <a:pt x="16516" y="5252"/>
                    <a:pt x="16504" y="5218"/>
                  </a:cubicBezTo>
                  <a:cubicBezTo>
                    <a:pt x="16492" y="5184"/>
                    <a:pt x="16492" y="5116"/>
                    <a:pt x="16504" y="5082"/>
                  </a:cubicBezTo>
                  <a:cubicBezTo>
                    <a:pt x="16504" y="5048"/>
                    <a:pt x="16504" y="5048"/>
                    <a:pt x="16504" y="5048"/>
                  </a:cubicBezTo>
                  <a:cubicBezTo>
                    <a:pt x="16492" y="4980"/>
                    <a:pt x="16421" y="4912"/>
                    <a:pt x="16386" y="4912"/>
                  </a:cubicBezTo>
                  <a:cubicBezTo>
                    <a:pt x="16374" y="4912"/>
                    <a:pt x="16374" y="4912"/>
                    <a:pt x="16374" y="4912"/>
                  </a:cubicBezTo>
                  <a:cubicBezTo>
                    <a:pt x="16362" y="4946"/>
                    <a:pt x="16350" y="4980"/>
                    <a:pt x="16339" y="4980"/>
                  </a:cubicBezTo>
                  <a:cubicBezTo>
                    <a:pt x="16327" y="4980"/>
                    <a:pt x="16303" y="4946"/>
                    <a:pt x="16291" y="4912"/>
                  </a:cubicBezTo>
                  <a:cubicBezTo>
                    <a:pt x="16291" y="4878"/>
                    <a:pt x="16280" y="4844"/>
                    <a:pt x="16280" y="4810"/>
                  </a:cubicBezTo>
                  <a:cubicBezTo>
                    <a:pt x="16268" y="4776"/>
                    <a:pt x="16197" y="4708"/>
                    <a:pt x="16150" y="4708"/>
                  </a:cubicBezTo>
                  <a:cubicBezTo>
                    <a:pt x="16150" y="4708"/>
                    <a:pt x="16150" y="4708"/>
                    <a:pt x="16138" y="4708"/>
                  </a:cubicBezTo>
                  <a:cubicBezTo>
                    <a:pt x="16114" y="4742"/>
                    <a:pt x="16091" y="4708"/>
                    <a:pt x="16067" y="4640"/>
                  </a:cubicBezTo>
                  <a:cubicBezTo>
                    <a:pt x="16067" y="4606"/>
                    <a:pt x="16067" y="4538"/>
                    <a:pt x="16067" y="4504"/>
                  </a:cubicBezTo>
                  <a:cubicBezTo>
                    <a:pt x="16079" y="4504"/>
                    <a:pt x="16091" y="4436"/>
                    <a:pt x="16126" y="4436"/>
                  </a:cubicBezTo>
                  <a:cubicBezTo>
                    <a:pt x="16126" y="4436"/>
                    <a:pt x="16138" y="4436"/>
                    <a:pt x="16150" y="4436"/>
                  </a:cubicBezTo>
                  <a:cubicBezTo>
                    <a:pt x="16162" y="4436"/>
                    <a:pt x="16162" y="4436"/>
                    <a:pt x="16173" y="4436"/>
                  </a:cubicBezTo>
                  <a:cubicBezTo>
                    <a:pt x="16209" y="4436"/>
                    <a:pt x="16209" y="4436"/>
                    <a:pt x="16221" y="4436"/>
                  </a:cubicBezTo>
                  <a:cubicBezTo>
                    <a:pt x="16221" y="4436"/>
                    <a:pt x="16221" y="4436"/>
                    <a:pt x="16209" y="4402"/>
                  </a:cubicBezTo>
                  <a:cubicBezTo>
                    <a:pt x="16185" y="4300"/>
                    <a:pt x="15985" y="4232"/>
                    <a:pt x="15843" y="4232"/>
                  </a:cubicBezTo>
                  <a:cubicBezTo>
                    <a:pt x="15820" y="4232"/>
                    <a:pt x="15808" y="4232"/>
                    <a:pt x="15808" y="4232"/>
                  </a:cubicBezTo>
                  <a:cubicBezTo>
                    <a:pt x="15808" y="4232"/>
                    <a:pt x="15808" y="4266"/>
                    <a:pt x="15808" y="4266"/>
                  </a:cubicBezTo>
                  <a:cubicBezTo>
                    <a:pt x="15796" y="4334"/>
                    <a:pt x="15784" y="4470"/>
                    <a:pt x="15737" y="4606"/>
                  </a:cubicBezTo>
                  <a:cubicBezTo>
                    <a:pt x="15702" y="4708"/>
                    <a:pt x="15666" y="4708"/>
                    <a:pt x="15643" y="4708"/>
                  </a:cubicBezTo>
                  <a:cubicBezTo>
                    <a:pt x="15607" y="4708"/>
                    <a:pt x="15584" y="4674"/>
                    <a:pt x="15572" y="4606"/>
                  </a:cubicBezTo>
                  <a:cubicBezTo>
                    <a:pt x="15560" y="4572"/>
                    <a:pt x="15560" y="4538"/>
                    <a:pt x="15560" y="4504"/>
                  </a:cubicBezTo>
                  <a:cubicBezTo>
                    <a:pt x="15572" y="4402"/>
                    <a:pt x="15595" y="4368"/>
                    <a:pt x="15631" y="4334"/>
                  </a:cubicBezTo>
                  <a:cubicBezTo>
                    <a:pt x="15631" y="4334"/>
                    <a:pt x="15643" y="4334"/>
                    <a:pt x="15654" y="4334"/>
                  </a:cubicBezTo>
                  <a:cubicBezTo>
                    <a:pt x="15643" y="4334"/>
                    <a:pt x="15619" y="4334"/>
                    <a:pt x="15607" y="4300"/>
                  </a:cubicBezTo>
                  <a:cubicBezTo>
                    <a:pt x="15572" y="4300"/>
                    <a:pt x="15536" y="4300"/>
                    <a:pt x="15513" y="4232"/>
                  </a:cubicBezTo>
                  <a:cubicBezTo>
                    <a:pt x="15513" y="4198"/>
                    <a:pt x="15501" y="4130"/>
                    <a:pt x="15513" y="4096"/>
                  </a:cubicBezTo>
                  <a:cubicBezTo>
                    <a:pt x="15525" y="4062"/>
                    <a:pt x="15536" y="4028"/>
                    <a:pt x="15560" y="4028"/>
                  </a:cubicBezTo>
                  <a:cubicBezTo>
                    <a:pt x="15560" y="3994"/>
                    <a:pt x="15560" y="3994"/>
                    <a:pt x="15560" y="3994"/>
                  </a:cubicBezTo>
                  <a:cubicBezTo>
                    <a:pt x="15466" y="3960"/>
                    <a:pt x="15324" y="3892"/>
                    <a:pt x="15253" y="3892"/>
                  </a:cubicBezTo>
                  <a:cubicBezTo>
                    <a:pt x="15183" y="3926"/>
                    <a:pt x="15135" y="3858"/>
                    <a:pt x="15100" y="3824"/>
                  </a:cubicBezTo>
                  <a:cubicBezTo>
                    <a:pt x="15076" y="3790"/>
                    <a:pt x="15065" y="3790"/>
                    <a:pt x="15041" y="3790"/>
                  </a:cubicBezTo>
                  <a:cubicBezTo>
                    <a:pt x="15029" y="3790"/>
                    <a:pt x="15029" y="3790"/>
                    <a:pt x="15029" y="3790"/>
                  </a:cubicBezTo>
                  <a:cubicBezTo>
                    <a:pt x="15029" y="3790"/>
                    <a:pt x="15029" y="3824"/>
                    <a:pt x="15041" y="3858"/>
                  </a:cubicBezTo>
                  <a:cubicBezTo>
                    <a:pt x="15053" y="3892"/>
                    <a:pt x="15053" y="3926"/>
                    <a:pt x="15041" y="3960"/>
                  </a:cubicBezTo>
                  <a:cubicBezTo>
                    <a:pt x="15029" y="4062"/>
                    <a:pt x="14958" y="4096"/>
                    <a:pt x="14935" y="4096"/>
                  </a:cubicBezTo>
                  <a:cubicBezTo>
                    <a:pt x="14923" y="4096"/>
                    <a:pt x="14911" y="4096"/>
                    <a:pt x="14899" y="4062"/>
                  </a:cubicBezTo>
                  <a:cubicBezTo>
                    <a:pt x="14852" y="4062"/>
                    <a:pt x="14805" y="4130"/>
                    <a:pt x="14793" y="4164"/>
                  </a:cubicBezTo>
                  <a:cubicBezTo>
                    <a:pt x="14793" y="4164"/>
                    <a:pt x="14793" y="4198"/>
                    <a:pt x="14793" y="4198"/>
                  </a:cubicBezTo>
                  <a:cubicBezTo>
                    <a:pt x="14805" y="4232"/>
                    <a:pt x="14805" y="4232"/>
                    <a:pt x="14805" y="4232"/>
                  </a:cubicBezTo>
                  <a:cubicBezTo>
                    <a:pt x="14817" y="4232"/>
                    <a:pt x="14829" y="4232"/>
                    <a:pt x="14829" y="4198"/>
                  </a:cubicBezTo>
                  <a:cubicBezTo>
                    <a:pt x="14852" y="4198"/>
                    <a:pt x="14876" y="4164"/>
                    <a:pt x="14899" y="4198"/>
                  </a:cubicBezTo>
                  <a:cubicBezTo>
                    <a:pt x="14911" y="4198"/>
                    <a:pt x="14911" y="4232"/>
                    <a:pt x="14911" y="4266"/>
                  </a:cubicBezTo>
                  <a:cubicBezTo>
                    <a:pt x="14911" y="4334"/>
                    <a:pt x="14899" y="4368"/>
                    <a:pt x="14876" y="4402"/>
                  </a:cubicBezTo>
                  <a:cubicBezTo>
                    <a:pt x="14876" y="4402"/>
                    <a:pt x="14876" y="4402"/>
                    <a:pt x="14876" y="4402"/>
                  </a:cubicBezTo>
                  <a:cubicBezTo>
                    <a:pt x="14911" y="4504"/>
                    <a:pt x="14911" y="4606"/>
                    <a:pt x="14911" y="4674"/>
                  </a:cubicBezTo>
                  <a:cubicBezTo>
                    <a:pt x="14911" y="4708"/>
                    <a:pt x="14911" y="4708"/>
                    <a:pt x="14911" y="4708"/>
                  </a:cubicBezTo>
                  <a:cubicBezTo>
                    <a:pt x="14911" y="4742"/>
                    <a:pt x="14911" y="4776"/>
                    <a:pt x="14899" y="4776"/>
                  </a:cubicBezTo>
                  <a:cubicBezTo>
                    <a:pt x="14888" y="4844"/>
                    <a:pt x="14852" y="4844"/>
                    <a:pt x="14840" y="4844"/>
                  </a:cubicBezTo>
                  <a:cubicBezTo>
                    <a:pt x="14805" y="4844"/>
                    <a:pt x="14781" y="4810"/>
                    <a:pt x="14770" y="4776"/>
                  </a:cubicBezTo>
                  <a:cubicBezTo>
                    <a:pt x="14758" y="4708"/>
                    <a:pt x="14734" y="4742"/>
                    <a:pt x="14711" y="4742"/>
                  </a:cubicBezTo>
                  <a:cubicBezTo>
                    <a:pt x="14699" y="4742"/>
                    <a:pt x="14687" y="4776"/>
                    <a:pt x="14675" y="4776"/>
                  </a:cubicBezTo>
                  <a:cubicBezTo>
                    <a:pt x="14687" y="4776"/>
                    <a:pt x="14699" y="4810"/>
                    <a:pt x="14699" y="4878"/>
                  </a:cubicBezTo>
                  <a:cubicBezTo>
                    <a:pt x="14699" y="4912"/>
                    <a:pt x="14687" y="4980"/>
                    <a:pt x="14616" y="5014"/>
                  </a:cubicBezTo>
                  <a:cubicBezTo>
                    <a:pt x="14557" y="5014"/>
                    <a:pt x="14545" y="4912"/>
                    <a:pt x="14534" y="4844"/>
                  </a:cubicBezTo>
                  <a:cubicBezTo>
                    <a:pt x="14522" y="4844"/>
                    <a:pt x="14522" y="4810"/>
                    <a:pt x="14522" y="4810"/>
                  </a:cubicBezTo>
                  <a:cubicBezTo>
                    <a:pt x="14510" y="4810"/>
                    <a:pt x="14510" y="4810"/>
                    <a:pt x="14498" y="4810"/>
                  </a:cubicBezTo>
                  <a:cubicBezTo>
                    <a:pt x="14475" y="4810"/>
                    <a:pt x="14439" y="4810"/>
                    <a:pt x="14404" y="4776"/>
                  </a:cubicBezTo>
                  <a:cubicBezTo>
                    <a:pt x="14369" y="4742"/>
                    <a:pt x="14333" y="4708"/>
                    <a:pt x="14310" y="4708"/>
                  </a:cubicBezTo>
                  <a:cubicBezTo>
                    <a:pt x="14286" y="4708"/>
                    <a:pt x="14274" y="4742"/>
                    <a:pt x="14251" y="4776"/>
                  </a:cubicBezTo>
                  <a:cubicBezTo>
                    <a:pt x="14227" y="4810"/>
                    <a:pt x="14203" y="4844"/>
                    <a:pt x="14156" y="4878"/>
                  </a:cubicBezTo>
                  <a:cubicBezTo>
                    <a:pt x="14085" y="4878"/>
                    <a:pt x="13967" y="4742"/>
                    <a:pt x="13932" y="4606"/>
                  </a:cubicBezTo>
                  <a:cubicBezTo>
                    <a:pt x="13932" y="4606"/>
                    <a:pt x="13920" y="4538"/>
                    <a:pt x="13920" y="4538"/>
                  </a:cubicBezTo>
                  <a:cubicBezTo>
                    <a:pt x="13920" y="4538"/>
                    <a:pt x="13908" y="4572"/>
                    <a:pt x="13897" y="4606"/>
                  </a:cubicBezTo>
                  <a:cubicBezTo>
                    <a:pt x="13885" y="4640"/>
                    <a:pt x="13873" y="4708"/>
                    <a:pt x="13873" y="4776"/>
                  </a:cubicBezTo>
                  <a:cubicBezTo>
                    <a:pt x="13861" y="4912"/>
                    <a:pt x="13849" y="5014"/>
                    <a:pt x="13814" y="5014"/>
                  </a:cubicBezTo>
                  <a:cubicBezTo>
                    <a:pt x="13802" y="5014"/>
                    <a:pt x="13790" y="5082"/>
                    <a:pt x="13779" y="5116"/>
                  </a:cubicBezTo>
                  <a:cubicBezTo>
                    <a:pt x="13767" y="5218"/>
                    <a:pt x="13755" y="5286"/>
                    <a:pt x="13732" y="5320"/>
                  </a:cubicBezTo>
                  <a:cubicBezTo>
                    <a:pt x="13720" y="5320"/>
                    <a:pt x="13720" y="5320"/>
                    <a:pt x="13708" y="5320"/>
                  </a:cubicBezTo>
                  <a:cubicBezTo>
                    <a:pt x="13684" y="5320"/>
                    <a:pt x="13673" y="5286"/>
                    <a:pt x="13673" y="5286"/>
                  </a:cubicBezTo>
                  <a:cubicBezTo>
                    <a:pt x="13661" y="5252"/>
                    <a:pt x="13649" y="5252"/>
                    <a:pt x="13649" y="5252"/>
                  </a:cubicBezTo>
                  <a:cubicBezTo>
                    <a:pt x="13637" y="5252"/>
                    <a:pt x="13637" y="5252"/>
                    <a:pt x="13637" y="5252"/>
                  </a:cubicBezTo>
                  <a:cubicBezTo>
                    <a:pt x="13578" y="5252"/>
                    <a:pt x="13425" y="4810"/>
                    <a:pt x="13413" y="4674"/>
                  </a:cubicBezTo>
                  <a:cubicBezTo>
                    <a:pt x="13413" y="4606"/>
                    <a:pt x="13330" y="4368"/>
                    <a:pt x="13307" y="4334"/>
                  </a:cubicBezTo>
                  <a:cubicBezTo>
                    <a:pt x="13283" y="4300"/>
                    <a:pt x="13295" y="4232"/>
                    <a:pt x="13295" y="4232"/>
                  </a:cubicBezTo>
                  <a:cubicBezTo>
                    <a:pt x="13295" y="4198"/>
                    <a:pt x="13295" y="4164"/>
                    <a:pt x="13330" y="4164"/>
                  </a:cubicBezTo>
                  <a:cubicBezTo>
                    <a:pt x="13354" y="4164"/>
                    <a:pt x="13378" y="4198"/>
                    <a:pt x="13389" y="4232"/>
                  </a:cubicBezTo>
                  <a:cubicBezTo>
                    <a:pt x="13413" y="4266"/>
                    <a:pt x="13437" y="4266"/>
                    <a:pt x="13460" y="4232"/>
                  </a:cubicBezTo>
                  <a:cubicBezTo>
                    <a:pt x="13460" y="4232"/>
                    <a:pt x="13460" y="4198"/>
                    <a:pt x="13460" y="4164"/>
                  </a:cubicBezTo>
                  <a:cubicBezTo>
                    <a:pt x="13460" y="4130"/>
                    <a:pt x="13448" y="4096"/>
                    <a:pt x="13437" y="4096"/>
                  </a:cubicBezTo>
                  <a:cubicBezTo>
                    <a:pt x="13401" y="4096"/>
                    <a:pt x="13389" y="4028"/>
                    <a:pt x="13389" y="3994"/>
                  </a:cubicBezTo>
                  <a:cubicBezTo>
                    <a:pt x="13389" y="3926"/>
                    <a:pt x="13401" y="3892"/>
                    <a:pt x="13413" y="3858"/>
                  </a:cubicBezTo>
                  <a:cubicBezTo>
                    <a:pt x="13413" y="3824"/>
                    <a:pt x="13401" y="3824"/>
                    <a:pt x="13401" y="3790"/>
                  </a:cubicBezTo>
                  <a:cubicBezTo>
                    <a:pt x="13389" y="3722"/>
                    <a:pt x="13378" y="3688"/>
                    <a:pt x="13378" y="3620"/>
                  </a:cubicBezTo>
                  <a:cubicBezTo>
                    <a:pt x="13389" y="3586"/>
                    <a:pt x="13389" y="3586"/>
                    <a:pt x="13401" y="3552"/>
                  </a:cubicBezTo>
                  <a:cubicBezTo>
                    <a:pt x="13389" y="3552"/>
                    <a:pt x="13389" y="3552"/>
                    <a:pt x="13378" y="3552"/>
                  </a:cubicBezTo>
                  <a:cubicBezTo>
                    <a:pt x="13342" y="3552"/>
                    <a:pt x="13283" y="3450"/>
                    <a:pt x="13271" y="3348"/>
                  </a:cubicBezTo>
                  <a:cubicBezTo>
                    <a:pt x="13260" y="3348"/>
                    <a:pt x="13236" y="3314"/>
                    <a:pt x="13189" y="3314"/>
                  </a:cubicBezTo>
                  <a:cubicBezTo>
                    <a:pt x="13165" y="3314"/>
                    <a:pt x="13153" y="3314"/>
                    <a:pt x="13142" y="3348"/>
                  </a:cubicBezTo>
                  <a:cubicBezTo>
                    <a:pt x="13142" y="3348"/>
                    <a:pt x="13142" y="3382"/>
                    <a:pt x="13130" y="3382"/>
                  </a:cubicBezTo>
                  <a:cubicBezTo>
                    <a:pt x="13130" y="3416"/>
                    <a:pt x="13118" y="3450"/>
                    <a:pt x="13094" y="3450"/>
                  </a:cubicBezTo>
                  <a:cubicBezTo>
                    <a:pt x="13083" y="3450"/>
                    <a:pt x="13059" y="3416"/>
                    <a:pt x="13047" y="3382"/>
                  </a:cubicBezTo>
                  <a:cubicBezTo>
                    <a:pt x="13047" y="3348"/>
                    <a:pt x="13047" y="3348"/>
                    <a:pt x="13047" y="3314"/>
                  </a:cubicBezTo>
                  <a:cubicBezTo>
                    <a:pt x="13035" y="3314"/>
                    <a:pt x="13024" y="3314"/>
                    <a:pt x="13012" y="3314"/>
                  </a:cubicBezTo>
                  <a:cubicBezTo>
                    <a:pt x="12977" y="3280"/>
                    <a:pt x="12941" y="3280"/>
                    <a:pt x="12906" y="3246"/>
                  </a:cubicBezTo>
                  <a:cubicBezTo>
                    <a:pt x="12847" y="3211"/>
                    <a:pt x="12823" y="3109"/>
                    <a:pt x="12811" y="3041"/>
                  </a:cubicBezTo>
                  <a:cubicBezTo>
                    <a:pt x="12800" y="3041"/>
                    <a:pt x="12800" y="3007"/>
                    <a:pt x="12800" y="3007"/>
                  </a:cubicBezTo>
                  <a:cubicBezTo>
                    <a:pt x="12800" y="3007"/>
                    <a:pt x="12800" y="3041"/>
                    <a:pt x="12800" y="3041"/>
                  </a:cubicBezTo>
                  <a:cubicBezTo>
                    <a:pt x="12788" y="3109"/>
                    <a:pt x="12776" y="3177"/>
                    <a:pt x="12752" y="3177"/>
                  </a:cubicBezTo>
                  <a:cubicBezTo>
                    <a:pt x="12741" y="3177"/>
                    <a:pt x="12729" y="3177"/>
                    <a:pt x="12729" y="3177"/>
                  </a:cubicBezTo>
                  <a:cubicBezTo>
                    <a:pt x="12717" y="3143"/>
                    <a:pt x="12693" y="3177"/>
                    <a:pt x="12693" y="3211"/>
                  </a:cubicBezTo>
                  <a:cubicBezTo>
                    <a:pt x="12682" y="3211"/>
                    <a:pt x="12682" y="3246"/>
                    <a:pt x="12693" y="3280"/>
                  </a:cubicBezTo>
                  <a:cubicBezTo>
                    <a:pt x="12705" y="3382"/>
                    <a:pt x="12705" y="3450"/>
                    <a:pt x="12693" y="3518"/>
                  </a:cubicBezTo>
                  <a:cubicBezTo>
                    <a:pt x="12693" y="3552"/>
                    <a:pt x="12693" y="3586"/>
                    <a:pt x="12693" y="3620"/>
                  </a:cubicBezTo>
                  <a:cubicBezTo>
                    <a:pt x="12682" y="3722"/>
                    <a:pt x="12658" y="3756"/>
                    <a:pt x="12646" y="3756"/>
                  </a:cubicBezTo>
                  <a:cubicBezTo>
                    <a:pt x="12634" y="3756"/>
                    <a:pt x="12623" y="3722"/>
                    <a:pt x="12599" y="3722"/>
                  </a:cubicBezTo>
                  <a:cubicBezTo>
                    <a:pt x="12599" y="3688"/>
                    <a:pt x="12587" y="3688"/>
                    <a:pt x="12575" y="3688"/>
                  </a:cubicBezTo>
                  <a:cubicBezTo>
                    <a:pt x="12564" y="3654"/>
                    <a:pt x="12564" y="3688"/>
                    <a:pt x="12552" y="3688"/>
                  </a:cubicBezTo>
                  <a:cubicBezTo>
                    <a:pt x="12540" y="3722"/>
                    <a:pt x="12516" y="3756"/>
                    <a:pt x="12481" y="3756"/>
                  </a:cubicBezTo>
                  <a:cubicBezTo>
                    <a:pt x="12457" y="3756"/>
                    <a:pt x="12446" y="3756"/>
                    <a:pt x="12422" y="3722"/>
                  </a:cubicBezTo>
                  <a:cubicBezTo>
                    <a:pt x="12375" y="3688"/>
                    <a:pt x="12339" y="3688"/>
                    <a:pt x="12304" y="3688"/>
                  </a:cubicBezTo>
                  <a:cubicBezTo>
                    <a:pt x="12281" y="3688"/>
                    <a:pt x="12245" y="3688"/>
                    <a:pt x="12222" y="3586"/>
                  </a:cubicBezTo>
                  <a:cubicBezTo>
                    <a:pt x="12222" y="3586"/>
                    <a:pt x="12222" y="3552"/>
                    <a:pt x="12210" y="3552"/>
                  </a:cubicBezTo>
                  <a:cubicBezTo>
                    <a:pt x="12210" y="3654"/>
                    <a:pt x="12151" y="3654"/>
                    <a:pt x="12139" y="3654"/>
                  </a:cubicBezTo>
                  <a:cubicBezTo>
                    <a:pt x="12092" y="3654"/>
                    <a:pt x="11997" y="3620"/>
                    <a:pt x="11986" y="3484"/>
                  </a:cubicBezTo>
                  <a:cubicBezTo>
                    <a:pt x="11974" y="3382"/>
                    <a:pt x="11986" y="3314"/>
                    <a:pt x="12009" y="3280"/>
                  </a:cubicBezTo>
                  <a:cubicBezTo>
                    <a:pt x="11986" y="3280"/>
                    <a:pt x="11962" y="3280"/>
                    <a:pt x="11938" y="3280"/>
                  </a:cubicBezTo>
                  <a:cubicBezTo>
                    <a:pt x="11891" y="3280"/>
                    <a:pt x="11856" y="3246"/>
                    <a:pt x="11809" y="3211"/>
                  </a:cubicBezTo>
                  <a:cubicBezTo>
                    <a:pt x="11773" y="3177"/>
                    <a:pt x="11738" y="3177"/>
                    <a:pt x="11691" y="3177"/>
                  </a:cubicBezTo>
                  <a:cubicBezTo>
                    <a:pt x="11655" y="3177"/>
                    <a:pt x="11655" y="3177"/>
                    <a:pt x="11655" y="3177"/>
                  </a:cubicBezTo>
                  <a:cubicBezTo>
                    <a:pt x="11573" y="3211"/>
                    <a:pt x="11408" y="3246"/>
                    <a:pt x="11372" y="3280"/>
                  </a:cubicBezTo>
                  <a:cubicBezTo>
                    <a:pt x="11372" y="3280"/>
                    <a:pt x="11372" y="3314"/>
                    <a:pt x="11372" y="3314"/>
                  </a:cubicBezTo>
                  <a:cubicBezTo>
                    <a:pt x="11384" y="3348"/>
                    <a:pt x="11384" y="3416"/>
                    <a:pt x="11372" y="3450"/>
                  </a:cubicBezTo>
                  <a:cubicBezTo>
                    <a:pt x="11372" y="3484"/>
                    <a:pt x="11360" y="3484"/>
                    <a:pt x="11349" y="3518"/>
                  </a:cubicBezTo>
                  <a:cubicBezTo>
                    <a:pt x="11337" y="3518"/>
                    <a:pt x="11337" y="3518"/>
                    <a:pt x="11337" y="3518"/>
                  </a:cubicBezTo>
                  <a:cubicBezTo>
                    <a:pt x="11325" y="3518"/>
                    <a:pt x="11313" y="3484"/>
                    <a:pt x="11301" y="3450"/>
                  </a:cubicBezTo>
                  <a:cubicBezTo>
                    <a:pt x="11290" y="3416"/>
                    <a:pt x="11290" y="3314"/>
                    <a:pt x="11290" y="3211"/>
                  </a:cubicBezTo>
                  <a:cubicBezTo>
                    <a:pt x="11301" y="3177"/>
                    <a:pt x="11301" y="3109"/>
                    <a:pt x="11301" y="3075"/>
                  </a:cubicBezTo>
                  <a:cubicBezTo>
                    <a:pt x="11290" y="3041"/>
                    <a:pt x="11290" y="3041"/>
                    <a:pt x="11278" y="3007"/>
                  </a:cubicBezTo>
                  <a:cubicBezTo>
                    <a:pt x="11278" y="3041"/>
                    <a:pt x="11278" y="3075"/>
                    <a:pt x="11266" y="3075"/>
                  </a:cubicBezTo>
                  <a:cubicBezTo>
                    <a:pt x="11242" y="3177"/>
                    <a:pt x="11183" y="3177"/>
                    <a:pt x="11172" y="3177"/>
                  </a:cubicBezTo>
                  <a:cubicBezTo>
                    <a:pt x="11160" y="3177"/>
                    <a:pt x="11124" y="3177"/>
                    <a:pt x="11101" y="3109"/>
                  </a:cubicBezTo>
                  <a:cubicBezTo>
                    <a:pt x="11054" y="3007"/>
                    <a:pt x="11018" y="2939"/>
                    <a:pt x="10959" y="2905"/>
                  </a:cubicBezTo>
                  <a:cubicBezTo>
                    <a:pt x="10947" y="2905"/>
                    <a:pt x="10947" y="2905"/>
                    <a:pt x="10936" y="2905"/>
                  </a:cubicBezTo>
                  <a:cubicBezTo>
                    <a:pt x="10888" y="2905"/>
                    <a:pt x="10841" y="3007"/>
                    <a:pt x="10829" y="3041"/>
                  </a:cubicBezTo>
                  <a:cubicBezTo>
                    <a:pt x="10841" y="3075"/>
                    <a:pt x="10853" y="3075"/>
                    <a:pt x="10865" y="3075"/>
                  </a:cubicBezTo>
                  <a:cubicBezTo>
                    <a:pt x="10888" y="3075"/>
                    <a:pt x="10912" y="3075"/>
                    <a:pt x="10912" y="3143"/>
                  </a:cubicBezTo>
                  <a:cubicBezTo>
                    <a:pt x="10912" y="3177"/>
                    <a:pt x="10912" y="3211"/>
                    <a:pt x="10912" y="3211"/>
                  </a:cubicBezTo>
                  <a:cubicBezTo>
                    <a:pt x="10900" y="3280"/>
                    <a:pt x="10865" y="3280"/>
                    <a:pt x="10806" y="3314"/>
                  </a:cubicBezTo>
                  <a:cubicBezTo>
                    <a:pt x="10794" y="3314"/>
                    <a:pt x="10759" y="3314"/>
                    <a:pt x="10747" y="3314"/>
                  </a:cubicBezTo>
                  <a:cubicBezTo>
                    <a:pt x="10723" y="3484"/>
                    <a:pt x="10535" y="3552"/>
                    <a:pt x="10535" y="3552"/>
                  </a:cubicBezTo>
                  <a:cubicBezTo>
                    <a:pt x="10499" y="3586"/>
                    <a:pt x="10499" y="3586"/>
                    <a:pt x="10499" y="3586"/>
                  </a:cubicBezTo>
                  <a:cubicBezTo>
                    <a:pt x="10393" y="3620"/>
                    <a:pt x="10369" y="3620"/>
                    <a:pt x="10322" y="3756"/>
                  </a:cubicBezTo>
                  <a:cubicBezTo>
                    <a:pt x="10310" y="3790"/>
                    <a:pt x="10299" y="3790"/>
                    <a:pt x="10287" y="3790"/>
                  </a:cubicBezTo>
                  <a:cubicBezTo>
                    <a:pt x="10263" y="3790"/>
                    <a:pt x="10263" y="3790"/>
                    <a:pt x="10263" y="3790"/>
                  </a:cubicBezTo>
                  <a:cubicBezTo>
                    <a:pt x="10263" y="3756"/>
                    <a:pt x="10263" y="3756"/>
                    <a:pt x="10263" y="3756"/>
                  </a:cubicBezTo>
                  <a:cubicBezTo>
                    <a:pt x="10240" y="3654"/>
                    <a:pt x="10310" y="3416"/>
                    <a:pt x="10322" y="3382"/>
                  </a:cubicBezTo>
                  <a:cubicBezTo>
                    <a:pt x="10358" y="3280"/>
                    <a:pt x="10381" y="3280"/>
                    <a:pt x="10405" y="3246"/>
                  </a:cubicBezTo>
                  <a:cubicBezTo>
                    <a:pt x="10428" y="3246"/>
                    <a:pt x="10440" y="3211"/>
                    <a:pt x="10452" y="3211"/>
                  </a:cubicBezTo>
                  <a:cubicBezTo>
                    <a:pt x="10476" y="3075"/>
                    <a:pt x="10511" y="3075"/>
                    <a:pt x="10570" y="3041"/>
                  </a:cubicBezTo>
                  <a:cubicBezTo>
                    <a:pt x="10582" y="3041"/>
                    <a:pt x="10594" y="3041"/>
                    <a:pt x="10605" y="3041"/>
                  </a:cubicBezTo>
                  <a:cubicBezTo>
                    <a:pt x="10641" y="3007"/>
                    <a:pt x="10653" y="2973"/>
                    <a:pt x="10676" y="2939"/>
                  </a:cubicBezTo>
                  <a:cubicBezTo>
                    <a:pt x="10676" y="2905"/>
                    <a:pt x="10688" y="2871"/>
                    <a:pt x="10712" y="2837"/>
                  </a:cubicBezTo>
                  <a:cubicBezTo>
                    <a:pt x="10723" y="2837"/>
                    <a:pt x="10723" y="2837"/>
                    <a:pt x="10723" y="2837"/>
                  </a:cubicBezTo>
                  <a:cubicBezTo>
                    <a:pt x="10747" y="2803"/>
                    <a:pt x="10829" y="2701"/>
                    <a:pt x="10829" y="2633"/>
                  </a:cubicBezTo>
                  <a:cubicBezTo>
                    <a:pt x="10853" y="2497"/>
                    <a:pt x="11042" y="2327"/>
                    <a:pt x="11077" y="2327"/>
                  </a:cubicBezTo>
                  <a:cubicBezTo>
                    <a:pt x="11089" y="2327"/>
                    <a:pt x="11101" y="2259"/>
                    <a:pt x="11101" y="2225"/>
                  </a:cubicBezTo>
                  <a:cubicBezTo>
                    <a:pt x="11113" y="2191"/>
                    <a:pt x="11124" y="2123"/>
                    <a:pt x="11148" y="2123"/>
                  </a:cubicBezTo>
                  <a:cubicBezTo>
                    <a:pt x="11160" y="2123"/>
                    <a:pt x="11195" y="2089"/>
                    <a:pt x="11301" y="1953"/>
                  </a:cubicBezTo>
                  <a:cubicBezTo>
                    <a:pt x="11325" y="1919"/>
                    <a:pt x="11337" y="1817"/>
                    <a:pt x="11349" y="1783"/>
                  </a:cubicBezTo>
                  <a:cubicBezTo>
                    <a:pt x="11337" y="1783"/>
                    <a:pt x="11337" y="1783"/>
                    <a:pt x="11337" y="1783"/>
                  </a:cubicBezTo>
                  <a:cubicBezTo>
                    <a:pt x="11313" y="1749"/>
                    <a:pt x="11290" y="1715"/>
                    <a:pt x="11290" y="1647"/>
                  </a:cubicBezTo>
                  <a:cubicBezTo>
                    <a:pt x="11290" y="1613"/>
                    <a:pt x="11290" y="1613"/>
                    <a:pt x="11290" y="1579"/>
                  </a:cubicBezTo>
                  <a:cubicBezTo>
                    <a:pt x="11301" y="1545"/>
                    <a:pt x="11313" y="1545"/>
                    <a:pt x="11325" y="1545"/>
                  </a:cubicBezTo>
                  <a:cubicBezTo>
                    <a:pt x="11337" y="1545"/>
                    <a:pt x="11349" y="1545"/>
                    <a:pt x="11372" y="1511"/>
                  </a:cubicBezTo>
                  <a:cubicBezTo>
                    <a:pt x="11372" y="1511"/>
                    <a:pt x="11372" y="1511"/>
                    <a:pt x="11360" y="1477"/>
                  </a:cubicBezTo>
                  <a:cubicBezTo>
                    <a:pt x="11360" y="1477"/>
                    <a:pt x="11360" y="1477"/>
                    <a:pt x="11349" y="1477"/>
                  </a:cubicBezTo>
                  <a:cubicBezTo>
                    <a:pt x="11349" y="1477"/>
                    <a:pt x="11337" y="1477"/>
                    <a:pt x="11337" y="1477"/>
                  </a:cubicBezTo>
                  <a:cubicBezTo>
                    <a:pt x="11325" y="1477"/>
                    <a:pt x="11325" y="1477"/>
                    <a:pt x="11325" y="1477"/>
                  </a:cubicBezTo>
                  <a:cubicBezTo>
                    <a:pt x="11313" y="1443"/>
                    <a:pt x="11313" y="1443"/>
                    <a:pt x="11313" y="1443"/>
                  </a:cubicBezTo>
                  <a:cubicBezTo>
                    <a:pt x="11301" y="1409"/>
                    <a:pt x="11313" y="1375"/>
                    <a:pt x="11313" y="1341"/>
                  </a:cubicBezTo>
                  <a:cubicBezTo>
                    <a:pt x="11313" y="1307"/>
                    <a:pt x="11325" y="1273"/>
                    <a:pt x="11313" y="1273"/>
                  </a:cubicBezTo>
                  <a:cubicBezTo>
                    <a:pt x="11313" y="1239"/>
                    <a:pt x="11290" y="1239"/>
                    <a:pt x="11278" y="1273"/>
                  </a:cubicBezTo>
                  <a:cubicBezTo>
                    <a:pt x="11278" y="1273"/>
                    <a:pt x="11266" y="1273"/>
                    <a:pt x="11254" y="1273"/>
                  </a:cubicBezTo>
                  <a:cubicBezTo>
                    <a:pt x="11242" y="1273"/>
                    <a:pt x="11231" y="1273"/>
                    <a:pt x="11231" y="1239"/>
                  </a:cubicBezTo>
                  <a:cubicBezTo>
                    <a:pt x="11219" y="1239"/>
                    <a:pt x="11219" y="1205"/>
                    <a:pt x="11219" y="1171"/>
                  </a:cubicBezTo>
                  <a:cubicBezTo>
                    <a:pt x="11219" y="1034"/>
                    <a:pt x="11219" y="932"/>
                    <a:pt x="11195" y="898"/>
                  </a:cubicBezTo>
                  <a:cubicBezTo>
                    <a:pt x="11207" y="898"/>
                    <a:pt x="11195" y="932"/>
                    <a:pt x="11183" y="932"/>
                  </a:cubicBezTo>
                  <a:cubicBezTo>
                    <a:pt x="11172" y="932"/>
                    <a:pt x="11160" y="966"/>
                    <a:pt x="11136" y="966"/>
                  </a:cubicBezTo>
                  <a:cubicBezTo>
                    <a:pt x="11113" y="966"/>
                    <a:pt x="11101" y="966"/>
                    <a:pt x="11089" y="932"/>
                  </a:cubicBezTo>
                  <a:cubicBezTo>
                    <a:pt x="11054" y="864"/>
                    <a:pt x="10971" y="796"/>
                    <a:pt x="10924" y="796"/>
                  </a:cubicBezTo>
                  <a:cubicBezTo>
                    <a:pt x="10924" y="796"/>
                    <a:pt x="10924" y="796"/>
                    <a:pt x="10924" y="796"/>
                  </a:cubicBezTo>
                  <a:cubicBezTo>
                    <a:pt x="10912" y="830"/>
                    <a:pt x="10900" y="830"/>
                    <a:pt x="10865" y="796"/>
                  </a:cubicBezTo>
                  <a:cubicBezTo>
                    <a:pt x="10865" y="796"/>
                    <a:pt x="10841" y="762"/>
                    <a:pt x="10841" y="762"/>
                  </a:cubicBezTo>
                  <a:cubicBezTo>
                    <a:pt x="10829" y="796"/>
                    <a:pt x="10818" y="830"/>
                    <a:pt x="10747" y="830"/>
                  </a:cubicBezTo>
                  <a:cubicBezTo>
                    <a:pt x="10723" y="830"/>
                    <a:pt x="10676" y="796"/>
                    <a:pt x="10653" y="796"/>
                  </a:cubicBezTo>
                  <a:cubicBezTo>
                    <a:pt x="10629" y="762"/>
                    <a:pt x="10605" y="830"/>
                    <a:pt x="10605" y="864"/>
                  </a:cubicBezTo>
                  <a:cubicBezTo>
                    <a:pt x="10594" y="1000"/>
                    <a:pt x="10523" y="1000"/>
                    <a:pt x="10499" y="1000"/>
                  </a:cubicBezTo>
                  <a:cubicBezTo>
                    <a:pt x="10464" y="1000"/>
                    <a:pt x="10417" y="1000"/>
                    <a:pt x="10405" y="966"/>
                  </a:cubicBezTo>
                  <a:cubicBezTo>
                    <a:pt x="10393" y="966"/>
                    <a:pt x="10393" y="966"/>
                    <a:pt x="10393" y="966"/>
                  </a:cubicBezTo>
                  <a:cubicBezTo>
                    <a:pt x="10381" y="932"/>
                    <a:pt x="10381" y="932"/>
                    <a:pt x="10381" y="932"/>
                  </a:cubicBezTo>
                  <a:cubicBezTo>
                    <a:pt x="10381" y="864"/>
                    <a:pt x="10393" y="796"/>
                    <a:pt x="10440" y="660"/>
                  </a:cubicBezTo>
                  <a:cubicBezTo>
                    <a:pt x="10452" y="660"/>
                    <a:pt x="10452" y="626"/>
                    <a:pt x="10464" y="592"/>
                  </a:cubicBezTo>
                  <a:cubicBezTo>
                    <a:pt x="10452" y="592"/>
                    <a:pt x="10428" y="592"/>
                    <a:pt x="10405" y="592"/>
                  </a:cubicBezTo>
                  <a:cubicBezTo>
                    <a:pt x="10393" y="592"/>
                    <a:pt x="10381" y="592"/>
                    <a:pt x="10358" y="592"/>
                  </a:cubicBezTo>
                  <a:cubicBezTo>
                    <a:pt x="10299" y="592"/>
                    <a:pt x="10275" y="592"/>
                    <a:pt x="10263" y="558"/>
                  </a:cubicBezTo>
                  <a:cubicBezTo>
                    <a:pt x="10263" y="524"/>
                    <a:pt x="10204" y="524"/>
                    <a:pt x="10145" y="524"/>
                  </a:cubicBezTo>
                  <a:cubicBezTo>
                    <a:pt x="10145" y="524"/>
                    <a:pt x="10133" y="524"/>
                    <a:pt x="10133" y="524"/>
                  </a:cubicBezTo>
                  <a:cubicBezTo>
                    <a:pt x="10122" y="524"/>
                    <a:pt x="10122" y="524"/>
                    <a:pt x="10122" y="524"/>
                  </a:cubicBezTo>
                  <a:cubicBezTo>
                    <a:pt x="10098" y="524"/>
                    <a:pt x="10086" y="456"/>
                    <a:pt x="10086" y="456"/>
                  </a:cubicBezTo>
                  <a:cubicBezTo>
                    <a:pt x="10086" y="422"/>
                    <a:pt x="10086" y="354"/>
                    <a:pt x="10169" y="320"/>
                  </a:cubicBezTo>
                  <a:cubicBezTo>
                    <a:pt x="10181" y="320"/>
                    <a:pt x="10204" y="286"/>
                    <a:pt x="10216" y="286"/>
                  </a:cubicBezTo>
                  <a:cubicBezTo>
                    <a:pt x="10240" y="252"/>
                    <a:pt x="10263" y="218"/>
                    <a:pt x="10287" y="184"/>
                  </a:cubicBezTo>
                  <a:cubicBezTo>
                    <a:pt x="10299" y="184"/>
                    <a:pt x="10299" y="184"/>
                    <a:pt x="10299" y="184"/>
                  </a:cubicBezTo>
                  <a:cubicBezTo>
                    <a:pt x="10299" y="184"/>
                    <a:pt x="10287" y="150"/>
                    <a:pt x="10287" y="150"/>
                  </a:cubicBezTo>
                  <a:cubicBezTo>
                    <a:pt x="10287" y="116"/>
                    <a:pt x="10263" y="116"/>
                    <a:pt x="10251" y="116"/>
                  </a:cubicBezTo>
                  <a:cubicBezTo>
                    <a:pt x="10228" y="116"/>
                    <a:pt x="10216" y="116"/>
                    <a:pt x="10192" y="82"/>
                  </a:cubicBezTo>
                  <a:cubicBezTo>
                    <a:pt x="10169" y="82"/>
                    <a:pt x="10169" y="82"/>
                    <a:pt x="10169" y="82"/>
                  </a:cubicBezTo>
                  <a:cubicBezTo>
                    <a:pt x="10122" y="48"/>
                    <a:pt x="10086" y="14"/>
                    <a:pt x="10051" y="14"/>
                  </a:cubicBezTo>
                  <a:cubicBezTo>
                    <a:pt x="10039" y="-20"/>
                    <a:pt x="10016" y="14"/>
                    <a:pt x="9980" y="48"/>
                  </a:cubicBezTo>
                  <a:cubicBezTo>
                    <a:pt x="9957" y="48"/>
                    <a:pt x="9933" y="82"/>
                    <a:pt x="9886" y="116"/>
                  </a:cubicBezTo>
                  <a:cubicBezTo>
                    <a:pt x="9839" y="150"/>
                    <a:pt x="9815" y="218"/>
                    <a:pt x="9803" y="286"/>
                  </a:cubicBezTo>
                  <a:cubicBezTo>
                    <a:pt x="9780" y="320"/>
                    <a:pt x="9768" y="388"/>
                    <a:pt x="9744" y="422"/>
                  </a:cubicBezTo>
                  <a:cubicBezTo>
                    <a:pt x="9721" y="456"/>
                    <a:pt x="9673" y="558"/>
                    <a:pt x="9662" y="626"/>
                  </a:cubicBezTo>
                  <a:cubicBezTo>
                    <a:pt x="9697" y="660"/>
                    <a:pt x="9697" y="762"/>
                    <a:pt x="9697" y="796"/>
                  </a:cubicBezTo>
                  <a:cubicBezTo>
                    <a:pt x="9697" y="796"/>
                    <a:pt x="9697" y="830"/>
                    <a:pt x="9697" y="830"/>
                  </a:cubicBezTo>
                  <a:cubicBezTo>
                    <a:pt x="9697" y="864"/>
                    <a:pt x="9697" y="898"/>
                    <a:pt x="9685" y="932"/>
                  </a:cubicBezTo>
                  <a:cubicBezTo>
                    <a:pt x="9673" y="1000"/>
                    <a:pt x="9638" y="1000"/>
                    <a:pt x="9591" y="1000"/>
                  </a:cubicBezTo>
                  <a:cubicBezTo>
                    <a:pt x="9579" y="1000"/>
                    <a:pt x="9555" y="966"/>
                    <a:pt x="9532" y="966"/>
                  </a:cubicBezTo>
                  <a:cubicBezTo>
                    <a:pt x="9473" y="966"/>
                    <a:pt x="9437" y="1000"/>
                    <a:pt x="9426" y="1000"/>
                  </a:cubicBezTo>
                  <a:cubicBezTo>
                    <a:pt x="9426" y="1034"/>
                    <a:pt x="9449" y="1069"/>
                    <a:pt x="9461" y="1069"/>
                  </a:cubicBezTo>
                  <a:cubicBezTo>
                    <a:pt x="9485" y="1103"/>
                    <a:pt x="9508" y="1137"/>
                    <a:pt x="9496" y="1205"/>
                  </a:cubicBezTo>
                  <a:cubicBezTo>
                    <a:pt x="9496" y="1239"/>
                    <a:pt x="9496" y="1273"/>
                    <a:pt x="9461" y="1273"/>
                  </a:cubicBezTo>
                  <a:cubicBezTo>
                    <a:pt x="9437" y="1273"/>
                    <a:pt x="9390" y="1239"/>
                    <a:pt x="9367" y="1205"/>
                  </a:cubicBezTo>
                  <a:cubicBezTo>
                    <a:pt x="9367" y="1205"/>
                    <a:pt x="9355" y="1171"/>
                    <a:pt x="9343" y="1171"/>
                  </a:cubicBezTo>
                  <a:cubicBezTo>
                    <a:pt x="9308" y="1171"/>
                    <a:pt x="9284" y="1205"/>
                    <a:pt x="9284" y="1239"/>
                  </a:cubicBezTo>
                  <a:cubicBezTo>
                    <a:pt x="9272" y="1307"/>
                    <a:pt x="9249" y="1341"/>
                    <a:pt x="9213" y="1341"/>
                  </a:cubicBezTo>
                  <a:cubicBezTo>
                    <a:pt x="9202" y="1341"/>
                    <a:pt x="9178" y="1341"/>
                    <a:pt x="9166" y="1341"/>
                  </a:cubicBezTo>
                  <a:cubicBezTo>
                    <a:pt x="9166" y="1341"/>
                    <a:pt x="9154" y="1341"/>
                    <a:pt x="9143" y="1341"/>
                  </a:cubicBezTo>
                  <a:cubicBezTo>
                    <a:pt x="9131" y="1341"/>
                    <a:pt x="9107" y="1375"/>
                    <a:pt x="9084" y="1341"/>
                  </a:cubicBezTo>
                  <a:cubicBezTo>
                    <a:pt x="9072" y="1341"/>
                    <a:pt x="9060" y="1307"/>
                    <a:pt x="9060" y="1273"/>
                  </a:cubicBezTo>
                  <a:cubicBezTo>
                    <a:pt x="9060" y="1239"/>
                    <a:pt x="9072" y="1171"/>
                    <a:pt x="9084" y="1137"/>
                  </a:cubicBezTo>
                  <a:cubicBezTo>
                    <a:pt x="9095" y="1137"/>
                    <a:pt x="9095" y="1137"/>
                    <a:pt x="9095" y="1103"/>
                  </a:cubicBezTo>
                  <a:cubicBezTo>
                    <a:pt x="9095" y="1103"/>
                    <a:pt x="9095" y="1103"/>
                    <a:pt x="9095" y="1103"/>
                  </a:cubicBezTo>
                  <a:cubicBezTo>
                    <a:pt x="9060" y="1103"/>
                    <a:pt x="9025" y="1171"/>
                    <a:pt x="9025" y="1171"/>
                  </a:cubicBezTo>
                  <a:cubicBezTo>
                    <a:pt x="9025" y="1239"/>
                    <a:pt x="9001" y="1273"/>
                    <a:pt x="8989" y="1273"/>
                  </a:cubicBezTo>
                  <a:cubicBezTo>
                    <a:pt x="8977" y="1273"/>
                    <a:pt x="8954" y="1239"/>
                    <a:pt x="8942" y="1205"/>
                  </a:cubicBezTo>
                  <a:cubicBezTo>
                    <a:pt x="8942" y="1205"/>
                    <a:pt x="8930" y="1205"/>
                    <a:pt x="8918" y="1171"/>
                  </a:cubicBezTo>
                  <a:cubicBezTo>
                    <a:pt x="8918" y="1205"/>
                    <a:pt x="8918" y="1205"/>
                    <a:pt x="8918" y="1205"/>
                  </a:cubicBezTo>
                  <a:cubicBezTo>
                    <a:pt x="8895" y="1239"/>
                    <a:pt x="8871" y="1273"/>
                    <a:pt x="8836" y="1307"/>
                  </a:cubicBezTo>
                  <a:cubicBezTo>
                    <a:pt x="8812" y="1341"/>
                    <a:pt x="8789" y="1341"/>
                    <a:pt x="8753" y="1307"/>
                  </a:cubicBezTo>
                  <a:cubicBezTo>
                    <a:pt x="8753" y="1307"/>
                    <a:pt x="8741" y="1307"/>
                    <a:pt x="8741" y="1307"/>
                  </a:cubicBezTo>
                  <a:cubicBezTo>
                    <a:pt x="8741" y="1307"/>
                    <a:pt x="8753" y="1341"/>
                    <a:pt x="8753" y="1341"/>
                  </a:cubicBezTo>
                  <a:cubicBezTo>
                    <a:pt x="8777" y="1341"/>
                    <a:pt x="8800" y="1375"/>
                    <a:pt x="8800" y="1443"/>
                  </a:cubicBezTo>
                  <a:cubicBezTo>
                    <a:pt x="8800" y="1443"/>
                    <a:pt x="8800" y="1443"/>
                    <a:pt x="8800" y="1443"/>
                  </a:cubicBezTo>
                  <a:cubicBezTo>
                    <a:pt x="8800" y="1477"/>
                    <a:pt x="8800" y="1477"/>
                    <a:pt x="8800" y="1477"/>
                  </a:cubicBezTo>
                  <a:cubicBezTo>
                    <a:pt x="8789" y="1511"/>
                    <a:pt x="8777" y="1511"/>
                    <a:pt x="8694" y="1545"/>
                  </a:cubicBezTo>
                  <a:cubicBezTo>
                    <a:pt x="8659" y="1545"/>
                    <a:pt x="8600" y="1579"/>
                    <a:pt x="8576" y="1579"/>
                  </a:cubicBezTo>
                  <a:cubicBezTo>
                    <a:pt x="8565" y="1647"/>
                    <a:pt x="8506" y="1681"/>
                    <a:pt x="8411" y="1681"/>
                  </a:cubicBezTo>
                  <a:cubicBezTo>
                    <a:pt x="8388" y="1681"/>
                    <a:pt x="8388" y="1681"/>
                    <a:pt x="8388" y="1681"/>
                  </a:cubicBezTo>
                  <a:cubicBezTo>
                    <a:pt x="8352" y="1681"/>
                    <a:pt x="8352" y="1681"/>
                    <a:pt x="8340" y="1715"/>
                  </a:cubicBezTo>
                  <a:cubicBezTo>
                    <a:pt x="8329" y="1783"/>
                    <a:pt x="8317" y="1817"/>
                    <a:pt x="8270" y="1851"/>
                  </a:cubicBezTo>
                  <a:cubicBezTo>
                    <a:pt x="8246" y="1851"/>
                    <a:pt x="8246" y="1851"/>
                    <a:pt x="8246" y="1851"/>
                  </a:cubicBezTo>
                  <a:cubicBezTo>
                    <a:pt x="8199" y="1885"/>
                    <a:pt x="8175" y="1885"/>
                    <a:pt x="8163" y="1953"/>
                  </a:cubicBezTo>
                  <a:cubicBezTo>
                    <a:pt x="8140" y="2021"/>
                    <a:pt x="8116" y="2089"/>
                    <a:pt x="8081" y="2089"/>
                  </a:cubicBezTo>
                  <a:cubicBezTo>
                    <a:pt x="8057" y="2089"/>
                    <a:pt x="8034" y="2055"/>
                    <a:pt x="8022" y="2021"/>
                  </a:cubicBezTo>
                  <a:cubicBezTo>
                    <a:pt x="8022" y="2021"/>
                    <a:pt x="8022" y="2021"/>
                    <a:pt x="8022" y="2055"/>
                  </a:cubicBezTo>
                  <a:cubicBezTo>
                    <a:pt x="8022" y="2123"/>
                    <a:pt x="7998" y="2191"/>
                    <a:pt x="7963" y="2157"/>
                  </a:cubicBezTo>
                  <a:cubicBezTo>
                    <a:pt x="7975" y="2191"/>
                    <a:pt x="7975" y="2191"/>
                    <a:pt x="7975" y="2225"/>
                  </a:cubicBezTo>
                  <a:cubicBezTo>
                    <a:pt x="7986" y="2259"/>
                    <a:pt x="7986" y="2327"/>
                    <a:pt x="7975" y="2395"/>
                  </a:cubicBezTo>
                  <a:cubicBezTo>
                    <a:pt x="7975" y="2395"/>
                    <a:pt x="7963" y="2395"/>
                    <a:pt x="7963" y="2395"/>
                  </a:cubicBezTo>
                  <a:cubicBezTo>
                    <a:pt x="7975" y="2429"/>
                    <a:pt x="7986" y="2497"/>
                    <a:pt x="7998" y="2565"/>
                  </a:cubicBezTo>
                  <a:cubicBezTo>
                    <a:pt x="7998" y="2599"/>
                    <a:pt x="7998" y="2599"/>
                    <a:pt x="7986" y="2633"/>
                  </a:cubicBezTo>
                  <a:cubicBezTo>
                    <a:pt x="7986" y="2633"/>
                    <a:pt x="7975" y="2667"/>
                    <a:pt x="7963" y="2667"/>
                  </a:cubicBezTo>
                  <a:cubicBezTo>
                    <a:pt x="7963" y="2667"/>
                    <a:pt x="7963" y="2667"/>
                    <a:pt x="7963" y="2667"/>
                  </a:cubicBezTo>
                  <a:cubicBezTo>
                    <a:pt x="7963" y="2667"/>
                    <a:pt x="7963" y="2701"/>
                    <a:pt x="7975" y="2701"/>
                  </a:cubicBezTo>
                  <a:cubicBezTo>
                    <a:pt x="7975" y="2735"/>
                    <a:pt x="7975" y="2735"/>
                    <a:pt x="7986" y="2769"/>
                  </a:cubicBezTo>
                  <a:cubicBezTo>
                    <a:pt x="7986" y="2769"/>
                    <a:pt x="7986" y="2803"/>
                    <a:pt x="7986" y="2803"/>
                  </a:cubicBezTo>
                  <a:cubicBezTo>
                    <a:pt x="8010" y="2871"/>
                    <a:pt x="7998" y="2939"/>
                    <a:pt x="7986" y="2973"/>
                  </a:cubicBezTo>
                  <a:cubicBezTo>
                    <a:pt x="7986" y="2973"/>
                    <a:pt x="7986" y="3007"/>
                    <a:pt x="7986" y="3007"/>
                  </a:cubicBezTo>
                  <a:cubicBezTo>
                    <a:pt x="7986" y="3041"/>
                    <a:pt x="7975" y="3075"/>
                    <a:pt x="7975" y="3109"/>
                  </a:cubicBezTo>
                  <a:cubicBezTo>
                    <a:pt x="7951" y="3143"/>
                    <a:pt x="7927" y="3143"/>
                    <a:pt x="7904" y="3109"/>
                  </a:cubicBezTo>
                  <a:cubicBezTo>
                    <a:pt x="7904" y="3109"/>
                    <a:pt x="7904" y="3075"/>
                    <a:pt x="7892" y="3075"/>
                  </a:cubicBezTo>
                  <a:cubicBezTo>
                    <a:pt x="7892" y="3041"/>
                    <a:pt x="7880" y="3041"/>
                    <a:pt x="7857" y="3041"/>
                  </a:cubicBezTo>
                  <a:cubicBezTo>
                    <a:pt x="7833" y="3041"/>
                    <a:pt x="7810" y="3075"/>
                    <a:pt x="7810" y="3075"/>
                  </a:cubicBezTo>
                  <a:cubicBezTo>
                    <a:pt x="7798" y="3143"/>
                    <a:pt x="7774" y="3177"/>
                    <a:pt x="7751" y="3177"/>
                  </a:cubicBezTo>
                  <a:cubicBezTo>
                    <a:pt x="7739" y="3177"/>
                    <a:pt x="7727" y="3177"/>
                    <a:pt x="7715" y="3143"/>
                  </a:cubicBezTo>
                  <a:cubicBezTo>
                    <a:pt x="7715" y="3143"/>
                    <a:pt x="7715" y="3109"/>
                    <a:pt x="7703" y="3109"/>
                  </a:cubicBezTo>
                  <a:cubicBezTo>
                    <a:pt x="7680" y="3109"/>
                    <a:pt x="7668" y="3143"/>
                    <a:pt x="7644" y="3143"/>
                  </a:cubicBezTo>
                  <a:cubicBezTo>
                    <a:pt x="7609" y="3143"/>
                    <a:pt x="7574" y="3177"/>
                    <a:pt x="7538" y="3177"/>
                  </a:cubicBezTo>
                  <a:cubicBezTo>
                    <a:pt x="7444" y="3177"/>
                    <a:pt x="7243" y="3211"/>
                    <a:pt x="7196" y="3246"/>
                  </a:cubicBezTo>
                  <a:cubicBezTo>
                    <a:pt x="7172" y="3280"/>
                    <a:pt x="7161" y="3348"/>
                    <a:pt x="7149" y="3416"/>
                  </a:cubicBezTo>
                  <a:cubicBezTo>
                    <a:pt x="7149" y="3450"/>
                    <a:pt x="7149" y="3484"/>
                    <a:pt x="7161" y="3518"/>
                  </a:cubicBezTo>
                  <a:cubicBezTo>
                    <a:pt x="7208" y="3654"/>
                    <a:pt x="7184" y="3756"/>
                    <a:pt x="7172" y="3790"/>
                  </a:cubicBezTo>
                  <a:cubicBezTo>
                    <a:pt x="7172" y="3824"/>
                    <a:pt x="7172" y="3824"/>
                    <a:pt x="7172" y="3858"/>
                  </a:cubicBezTo>
                  <a:cubicBezTo>
                    <a:pt x="7184" y="3892"/>
                    <a:pt x="7279" y="4028"/>
                    <a:pt x="7326" y="4062"/>
                  </a:cubicBezTo>
                  <a:cubicBezTo>
                    <a:pt x="7373" y="4062"/>
                    <a:pt x="7420" y="4164"/>
                    <a:pt x="7432" y="4266"/>
                  </a:cubicBezTo>
                  <a:cubicBezTo>
                    <a:pt x="7444" y="4368"/>
                    <a:pt x="7444" y="4470"/>
                    <a:pt x="7420" y="4538"/>
                  </a:cubicBezTo>
                  <a:cubicBezTo>
                    <a:pt x="7420" y="4572"/>
                    <a:pt x="7397" y="4606"/>
                    <a:pt x="7361" y="4606"/>
                  </a:cubicBezTo>
                  <a:cubicBezTo>
                    <a:pt x="7302" y="4606"/>
                    <a:pt x="7220" y="4470"/>
                    <a:pt x="7161" y="4334"/>
                  </a:cubicBezTo>
                  <a:cubicBezTo>
                    <a:pt x="7102" y="4198"/>
                    <a:pt x="6937" y="4130"/>
                    <a:pt x="6878" y="4130"/>
                  </a:cubicBezTo>
                  <a:cubicBezTo>
                    <a:pt x="6830" y="4130"/>
                    <a:pt x="6819" y="4062"/>
                    <a:pt x="6819" y="4028"/>
                  </a:cubicBezTo>
                  <a:cubicBezTo>
                    <a:pt x="6807" y="3994"/>
                    <a:pt x="6807" y="3994"/>
                    <a:pt x="6783" y="3994"/>
                  </a:cubicBezTo>
                  <a:cubicBezTo>
                    <a:pt x="6760" y="3994"/>
                    <a:pt x="6736" y="4028"/>
                    <a:pt x="6712" y="4062"/>
                  </a:cubicBezTo>
                  <a:cubicBezTo>
                    <a:pt x="6724" y="4062"/>
                    <a:pt x="6724" y="4062"/>
                    <a:pt x="6724" y="4062"/>
                  </a:cubicBezTo>
                  <a:cubicBezTo>
                    <a:pt x="6748" y="4062"/>
                    <a:pt x="6771" y="4062"/>
                    <a:pt x="6783" y="4096"/>
                  </a:cubicBezTo>
                  <a:cubicBezTo>
                    <a:pt x="6783" y="4130"/>
                    <a:pt x="6783" y="4164"/>
                    <a:pt x="6771" y="4198"/>
                  </a:cubicBezTo>
                  <a:cubicBezTo>
                    <a:pt x="6795" y="4198"/>
                    <a:pt x="6807" y="4198"/>
                    <a:pt x="6830" y="4232"/>
                  </a:cubicBezTo>
                  <a:cubicBezTo>
                    <a:pt x="6866" y="4266"/>
                    <a:pt x="6866" y="4334"/>
                    <a:pt x="6866" y="4368"/>
                  </a:cubicBezTo>
                  <a:cubicBezTo>
                    <a:pt x="6854" y="4436"/>
                    <a:pt x="6819" y="4470"/>
                    <a:pt x="6783" y="4470"/>
                  </a:cubicBezTo>
                  <a:cubicBezTo>
                    <a:pt x="6748" y="4470"/>
                    <a:pt x="6724" y="4436"/>
                    <a:pt x="6701" y="4402"/>
                  </a:cubicBezTo>
                  <a:cubicBezTo>
                    <a:pt x="6689" y="4368"/>
                    <a:pt x="6665" y="4368"/>
                    <a:pt x="6653" y="4368"/>
                  </a:cubicBezTo>
                  <a:cubicBezTo>
                    <a:pt x="6618" y="4368"/>
                    <a:pt x="6594" y="4436"/>
                    <a:pt x="6583" y="4470"/>
                  </a:cubicBezTo>
                  <a:cubicBezTo>
                    <a:pt x="6583" y="4504"/>
                    <a:pt x="6653" y="4742"/>
                    <a:pt x="6748" y="4776"/>
                  </a:cubicBezTo>
                  <a:cubicBezTo>
                    <a:pt x="6819" y="4810"/>
                    <a:pt x="6842" y="4844"/>
                    <a:pt x="6854" y="4912"/>
                  </a:cubicBezTo>
                  <a:cubicBezTo>
                    <a:pt x="6854" y="4946"/>
                    <a:pt x="6866" y="4946"/>
                    <a:pt x="6878" y="4980"/>
                  </a:cubicBezTo>
                  <a:cubicBezTo>
                    <a:pt x="6913" y="5014"/>
                    <a:pt x="6913" y="5048"/>
                    <a:pt x="6913" y="5082"/>
                  </a:cubicBezTo>
                  <a:cubicBezTo>
                    <a:pt x="6913" y="5184"/>
                    <a:pt x="6878" y="5218"/>
                    <a:pt x="6842" y="5218"/>
                  </a:cubicBezTo>
                  <a:cubicBezTo>
                    <a:pt x="6842" y="5218"/>
                    <a:pt x="6842" y="5218"/>
                    <a:pt x="6842" y="5218"/>
                  </a:cubicBezTo>
                  <a:cubicBezTo>
                    <a:pt x="6819" y="5218"/>
                    <a:pt x="6771" y="5150"/>
                    <a:pt x="6736" y="5082"/>
                  </a:cubicBezTo>
                  <a:cubicBezTo>
                    <a:pt x="6712" y="5048"/>
                    <a:pt x="6701" y="5014"/>
                    <a:pt x="6677" y="4980"/>
                  </a:cubicBezTo>
                  <a:cubicBezTo>
                    <a:pt x="6665" y="4946"/>
                    <a:pt x="6653" y="4946"/>
                    <a:pt x="6630" y="4946"/>
                  </a:cubicBezTo>
                  <a:cubicBezTo>
                    <a:pt x="6606" y="4946"/>
                    <a:pt x="6594" y="4946"/>
                    <a:pt x="6571" y="4946"/>
                  </a:cubicBezTo>
                  <a:cubicBezTo>
                    <a:pt x="6559" y="4946"/>
                    <a:pt x="6535" y="4980"/>
                    <a:pt x="6524" y="4980"/>
                  </a:cubicBezTo>
                  <a:cubicBezTo>
                    <a:pt x="6500" y="4980"/>
                    <a:pt x="6465" y="4946"/>
                    <a:pt x="6453" y="4912"/>
                  </a:cubicBezTo>
                  <a:cubicBezTo>
                    <a:pt x="6417" y="4844"/>
                    <a:pt x="6429" y="4742"/>
                    <a:pt x="6441" y="4708"/>
                  </a:cubicBezTo>
                  <a:cubicBezTo>
                    <a:pt x="6441" y="4674"/>
                    <a:pt x="6441" y="4674"/>
                    <a:pt x="6441" y="4674"/>
                  </a:cubicBezTo>
                  <a:cubicBezTo>
                    <a:pt x="6394" y="4538"/>
                    <a:pt x="6453" y="4300"/>
                    <a:pt x="6465" y="4198"/>
                  </a:cubicBezTo>
                  <a:cubicBezTo>
                    <a:pt x="6476" y="4130"/>
                    <a:pt x="6476" y="4062"/>
                    <a:pt x="6476" y="3960"/>
                  </a:cubicBezTo>
                  <a:cubicBezTo>
                    <a:pt x="6465" y="3892"/>
                    <a:pt x="6441" y="3824"/>
                    <a:pt x="6429" y="3824"/>
                  </a:cubicBezTo>
                  <a:cubicBezTo>
                    <a:pt x="6417" y="3824"/>
                    <a:pt x="6417" y="3824"/>
                    <a:pt x="6417" y="3824"/>
                  </a:cubicBezTo>
                  <a:cubicBezTo>
                    <a:pt x="6417" y="3824"/>
                    <a:pt x="6417" y="3858"/>
                    <a:pt x="6417" y="3858"/>
                  </a:cubicBezTo>
                  <a:cubicBezTo>
                    <a:pt x="6441" y="3960"/>
                    <a:pt x="6429" y="4198"/>
                    <a:pt x="6382" y="4334"/>
                  </a:cubicBezTo>
                  <a:cubicBezTo>
                    <a:pt x="6358" y="4436"/>
                    <a:pt x="6311" y="4470"/>
                    <a:pt x="6276" y="4504"/>
                  </a:cubicBezTo>
                  <a:cubicBezTo>
                    <a:pt x="6252" y="4538"/>
                    <a:pt x="6241" y="4538"/>
                    <a:pt x="6229" y="4572"/>
                  </a:cubicBezTo>
                  <a:cubicBezTo>
                    <a:pt x="6229" y="4640"/>
                    <a:pt x="6205" y="4674"/>
                    <a:pt x="6182" y="4708"/>
                  </a:cubicBezTo>
                  <a:cubicBezTo>
                    <a:pt x="6182" y="4742"/>
                    <a:pt x="6182" y="4742"/>
                    <a:pt x="6170" y="4742"/>
                  </a:cubicBezTo>
                  <a:cubicBezTo>
                    <a:pt x="6205" y="4844"/>
                    <a:pt x="6311" y="5184"/>
                    <a:pt x="6323" y="5286"/>
                  </a:cubicBezTo>
                  <a:cubicBezTo>
                    <a:pt x="6335" y="5354"/>
                    <a:pt x="6311" y="5457"/>
                    <a:pt x="6288" y="5593"/>
                  </a:cubicBezTo>
                  <a:cubicBezTo>
                    <a:pt x="6264" y="5729"/>
                    <a:pt x="6241" y="5865"/>
                    <a:pt x="6252" y="5933"/>
                  </a:cubicBezTo>
                  <a:cubicBezTo>
                    <a:pt x="6252" y="6069"/>
                    <a:pt x="6252" y="6137"/>
                    <a:pt x="6252" y="6205"/>
                  </a:cubicBezTo>
                  <a:cubicBezTo>
                    <a:pt x="6241" y="6273"/>
                    <a:pt x="6241" y="6273"/>
                    <a:pt x="6252" y="6307"/>
                  </a:cubicBezTo>
                  <a:cubicBezTo>
                    <a:pt x="6252" y="6307"/>
                    <a:pt x="6252" y="6341"/>
                    <a:pt x="6264" y="6341"/>
                  </a:cubicBezTo>
                  <a:cubicBezTo>
                    <a:pt x="6276" y="6341"/>
                    <a:pt x="6276" y="6307"/>
                    <a:pt x="6288" y="6307"/>
                  </a:cubicBezTo>
                  <a:cubicBezTo>
                    <a:pt x="6311" y="6307"/>
                    <a:pt x="6323" y="6307"/>
                    <a:pt x="6347" y="6341"/>
                  </a:cubicBezTo>
                  <a:cubicBezTo>
                    <a:pt x="6347" y="6341"/>
                    <a:pt x="6370" y="6307"/>
                    <a:pt x="6406" y="6307"/>
                  </a:cubicBezTo>
                  <a:cubicBezTo>
                    <a:pt x="6429" y="6273"/>
                    <a:pt x="6453" y="6239"/>
                    <a:pt x="6488" y="6239"/>
                  </a:cubicBezTo>
                  <a:cubicBezTo>
                    <a:pt x="6547" y="6205"/>
                    <a:pt x="6665" y="6341"/>
                    <a:pt x="6724" y="6443"/>
                  </a:cubicBezTo>
                  <a:cubicBezTo>
                    <a:pt x="6736" y="6477"/>
                    <a:pt x="6748" y="6477"/>
                    <a:pt x="6748" y="6477"/>
                  </a:cubicBezTo>
                  <a:cubicBezTo>
                    <a:pt x="6795" y="6545"/>
                    <a:pt x="6795" y="6647"/>
                    <a:pt x="6807" y="6715"/>
                  </a:cubicBezTo>
                  <a:cubicBezTo>
                    <a:pt x="6807" y="6749"/>
                    <a:pt x="6807" y="6783"/>
                    <a:pt x="6807" y="6817"/>
                  </a:cubicBezTo>
                  <a:cubicBezTo>
                    <a:pt x="6842" y="6919"/>
                    <a:pt x="6807" y="6987"/>
                    <a:pt x="6783" y="7021"/>
                  </a:cubicBezTo>
                  <a:cubicBezTo>
                    <a:pt x="6771" y="7055"/>
                    <a:pt x="6760" y="7089"/>
                    <a:pt x="6760" y="7123"/>
                  </a:cubicBezTo>
                  <a:cubicBezTo>
                    <a:pt x="6760" y="7191"/>
                    <a:pt x="6819" y="7259"/>
                    <a:pt x="6854" y="7293"/>
                  </a:cubicBezTo>
                  <a:cubicBezTo>
                    <a:pt x="6889" y="7327"/>
                    <a:pt x="6901" y="7361"/>
                    <a:pt x="6901" y="7395"/>
                  </a:cubicBezTo>
                  <a:cubicBezTo>
                    <a:pt x="6913" y="7429"/>
                    <a:pt x="6913" y="7429"/>
                    <a:pt x="6913" y="7429"/>
                  </a:cubicBezTo>
                  <a:cubicBezTo>
                    <a:pt x="6901" y="7463"/>
                    <a:pt x="6901" y="7463"/>
                    <a:pt x="6901" y="7463"/>
                  </a:cubicBezTo>
                  <a:cubicBezTo>
                    <a:pt x="6889" y="7497"/>
                    <a:pt x="6878" y="7497"/>
                    <a:pt x="6854" y="7497"/>
                  </a:cubicBezTo>
                  <a:cubicBezTo>
                    <a:pt x="6819" y="7497"/>
                    <a:pt x="6760" y="7497"/>
                    <a:pt x="6724" y="7463"/>
                  </a:cubicBezTo>
                  <a:cubicBezTo>
                    <a:pt x="6689" y="7395"/>
                    <a:pt x="6677" y="7293"/>
                    <a:pt x="6665" y="7225"/>
                  </a:cubicBezTo>
                  <a:cubicBezTo>
                    <a:pt x="6665" y="7225"/>
                    <a:pt x="6653" y="7191"/>
                    <a:pt x="6653" y="7191"/>
                  </a:cubicBezTo>
                  <a:cubicBezTo>
                    <a:pt x="6642" y="7157"/>
                    <a:pt x="6653" y="7055"/>
                    <a:pt x="6665" y="6987"/>
                  </a:cubicBezTo>
                  <a:cubicBezTo>
                    <a:pt x="6677" y="6953"/>
                    <a:pt x="6677" y="6885"/>
                    <a:pt x="6689" y="6851"/>
                  </a:cubicBezTo>
                  <a:cubicBezTo>
                    <a:pt x="6689" y="6817"/>
                    <a:pt x="6665" y="6783"/>
                    <a:pt x="6653" y="6749"/>
                  </a:cubicBezTo>
                  <a:cubicBezTo>
                    <a:pt x="6642" y="6715"/>
                    <a:pt x="6630" y="6681"/>
                    <a:pt x="6618" y="6647"/>
                  </a:cubicBezTo>
                  <a:cubicBezTo>
                    <a:pt x="6594" y="6545"/>
                    <a:pt x="6571" y="6511"/>
                    <a:pt x="6571" y="6511"/>
                  </a:cubicBezTo>
                  <a:cubicBezTo>
                    <a:pt x="6547" y="6545"/>
                    <a:pt x="6535" y="6545"/>
                    <a:pt x="6524" y="6545"/>
                  </a:cubicBezTo>
                  <a:cubicBezTo>
                    <a:pt x="6476" y="6579"/>
                    <a:pt x="6394" y="6613"/>
                    <a:pt x="6370" y="6681"/>
                  </a:cubicBezTo>
                  <a:cubicBezTo>
                    <a:pt x="6347" y="6749"/>
                    <a:pt x="6382" y="7021"/>
                    <a:pt x="6394" y="7123"/>
                  </a:cubicBezTo>
                  <a:cubicBezTo>
                    <a:pt x="6417" y="7259"/>
                    <a:pt x="6370" y="7361"/>
                    <a:pt x="6335" y="7463"/>
                  </a:cubicBezTo>
                  <a:cubicBezTo>
                    <a:pt x="6323" y="7497"/>
                    <a:pt x="6300" y="7566"/>
                    <a:pt x="6288" y="7600"/>
                  </a:cubicBezTo>
                  <a:cubicBezTo>
                    <a:pt x="6300" y="7736"/>
                    <a:pt x="6252" y="7804"/>
                    <a:pt x="6205" y="7906"/>
                  </a:cubicBezTo>
                  <a:cubicBezTo>
                    <a:pt x="6182" y="7940"/>
                    <a:pt x="6182" y="7940"/>
                    <a:pt x="6182" y="7940"/>
                  </a:cubicBezTo>
                  <a:cubicBezTo>
                    <a:pt x="6170" y="7940"/>
                    <a:pt x="6158" y="7940"/>
                    <a:pt x="6158" y="7974"/>
                  </a:cubicBezTo>
                  <a:cubicBezTo>
                    <a:pt x="6099" y="8042"/>
                    <a:pt x="6064" y="8076"/>
                    <a:pt x="6075" y="8178"/>
                  </a:cubicBezTo>
                  <a:cubicBezTo>
                    <a:pt x="6075" y="8212"/>
                    <a:pt x="6064" y="8246"/>
                    <a:pt x="6052" y="8280"/>
                  </a:cubicBezTo>
                  <a:cubicBezTo>
                    <a:pt x="6052" y="8314"/>
                    <a:pt x="6028" y="8314"/>
                    <a:pt x="6016" y="8314"/>
                  </a:cubicBezTo>
                  <a:cubicBezTo>
                    <a:pt x="5981" y="8314"/>
                    <a:pt x="5946" y="8280"/>
                    <a:pt x="5910" y="8212"/>
                  </a:cubicBezTo>
                  <a:cubicBezTo>
                    <a:pt x="5898" y="8212"/>
                    <a:pt x="5875" y="8212"/>
                    <a:pt x="5851" y="8246"/>
                  </a:cubicBezTo>
                  <a:cubicBezTo>
                    <a:pt x="5828" y="8246"/>
                    <a:pt x="5804" y="8280"/>
                    <a:pt x="5780" y="8280"/>
                  </a:cubicBezTo>
                  <a:cubicBezTo>
                    <a:pt x="5769" y="8280"/>
                    <a:pt x="5769" y="8280"/>
                    <a:pt x="5769" y="8280"/>
                  </a:cubicBezTo>
                  <a:cubicBezTo>
                    <a:pt x="5733" y="8280"/>
                    <a:pt x="5721" y="8212"/>
                    <a:pt x="5698" y="8178"/>
                  </a:cubicBezTo>
                  <a:cubicBezTo>
                    <a:pt x="5686" y="8144"/>
                    <a:pt x="5686" y="8144"/>
                    <a:pt x="5674" y="8178"/>
                  </a:cubicBezTo>
                  <a:cubicBezTo>
                    <a:pt x="5639" y="8212"/>
                    <a:pt x="5603" y="8178"/>
                    <a:pt x="5592" y="8110"/>
                  </a:cubicBezTo>
                  <a:cubicBezTo>
                    <a:pt x="5580" y="8042"/>
                    <a:pt x="5568" y="7974"/>
                    <a:pt x="5580" y="7906"/>
                  </a:cubicBezTo>
                  <a:cubicBezTo>
                    <a:pt x="5592" y="7872"/>
                    <a:pt x="5603" y="7838"/>
                    <a:pt x="5627" y="7838"/>
                  </a:cubicBezTo>
                  <a:cubicBezTo>
                    <a:pt x="5651" y="7838"/>
                    <a:pt x="5686" y="7906"/>
                    <a:pt x="5698" y="7974"/>
                  </a:cubicBezTo>
                  <a:cubicBezTo>
                    <a:pt x="5698" y="7974"/>
                    <a:pt x="5710" y="7940"/>
                    <a:pt x="5733" y="7906"/>
                  </a:cubicBezTo>
                  <a:cubicBezTo>
                    <a:pt x="5769" y="7872"/>
                    <a:pt x="5792" y="7906"/>
                    <a:pt x="5804" y="7940"/>
                  </a:cubicBezTo>
                  <a:cubicBezTo>
                    <a:pt x="5804" y="7974"/>
                    <a:pt x="5816" y="7974"/>
                    <a:pt x="5828" y="8008"/>
                  </a:cubicBezTo>
                  <a:cubicBezTo>
                    <a:pt x="5839" y="8008"/>
                    <a:pt x="5851" y="8008"/>
                    <a:pt x="5851" y="8008"/>
                  </a:cubicBezTo>
                  <a:cubicBezTo>
                    <a:pt x="5851" y="7974"/>
                    <a:pt x="5863" y="7906"/>
                    <a:pt x="5898" y="7906"/>
                  </a:cubicBezTo>
                  <a:cubicBezTo>
                    <a:pt x="5898" y="7906"/>
                    <a:pt x="5898" y="7906"/>
                    <a:pt x="5910" y="7906"/>
                  </a:cubicBezTo>
                  <a:cubicBezTo>
                    <a:pt x="5898" y="7906"/>
                    <a:pt x="5898" y="7872"/>
                    <a:pt x="5898" y="7838"/>
                  </a:cubicBezTo>
                  <a:cubicBezTo>
                    <a:pt x="5910" y="7770"/>
                    <a:pt x="5946" y="7736"/>
                    <a:pt x="5969" y="7702"/>
                  </a:cubicBezTo>
                  <a:cubicBezTo>
                    <a:pt x="5981" y="7702"/>
                    <a:pt x="5981" y="7702"/>
                    <a:pt x="5981" y="7702"/>
                  </a:cubicBezTo>
                  <a:cubicBezTo>
                    <a:pt x="5981" y="7702"/>
                    <a:pt x="5981" y="7668"/>
                    <a:pt x="5981" y="7634"/>
                  </a:cubicBezTo>
                  <a:cubicBezTo>
                    <a:pt x="5993" y="7600"/>
                    <a:pt x="5993" y="7531"/>
                    <a:pt x="6016" y="7497"/>
                  </a:cubicBezTo>
                  <a:cubicBezTo>
                    <a:pt x="6016" y="7497"/>
                    <a:pt x="6016" y="7497"/>
                    <a:pt x="6016" y="7463"/>
                  </a:cubicBezTo>
                  <a:cubicBezTo>
                    <a:pt x="6028" y="7429"/>
                    <a:pt x="6028" y="7361"/>
                    <a:pt x="6064" y="7361"/>
                  </a:cubicBezTo>
                  <a:cubicBezTo>
                    <a:pt x="6064" y="7361"/>
                    <a:pt x="6075" y="7327"/>
                    <a:pt x="6075" y="7327"/>
                  </a:cubicBezTo>
                  <a:cubicBezTo>
                    <a:pt x="6087" y="7293"/>
                    <a:pt x="6099" y="7225"/>
                    <a:pt x="6123" y="7225"/>
                  </a:cubicBezTo>
                  <a:cubicBezTo>
                    <a:pt x="6123" y="7225"/>
                    <a:pt x="6134" y="7225"/>
                    <a:pt x="6134" y="7191"/>
                  </a:cubicBezTo>
                  <a:cubicBezTo>
                    <a:pt x="6134" y="7191"/>
                    <a:pt x="6134" y="7157"/>
                    <a:pt x="6134" y="7157"/>
                  </a:cubicBezTo>
                  <a:cubicBezTo>
                    <a:pt x="6123" y="7123"/>
                    <a:pt x="6123" y="7055"/>
                    <a:pt x="6123" y="6987"/>
                  </a:cubicBezTo>
                  <a:cubicBezTo>
                    <a:pt x="6134" y="6919"/>
                    <a:pt x="6158" y="6817"/>
                    <a:pt x="6182" y="6817"/>
                  </a:cubicBezTo>
                  <a:cubicBezTo>
                    <a:pt x="6182" y="6783"/>
                    <a:pt x="6182" y="6783"/>
                    <a:pt x="6182" y="6783"/>
                  </a:cubicBezTo>
                  <a:cubicBezTo>
                    <a:pt x="6182" y="6783"/>
                    <a:pt x="6182" y="6783"/>
                    <a:pt x="6182" y="6783"/>
                  </a:cubicBezTo>
                  <a:cubicBezTo>
                    <a:pt x="6170" y="6749"/>
                    <a:pt x="6170" y="6749"/>
                    <a:pt x="6170" y="6749"/>
                  </a:cubicBezTo>
                  <a:cubicBezTo>
                    <a:pt x="6111" y="6647"/>
                    <a:pt x="6052" y="6511"/>
                    <a:pt x="6064" y="6375"/>
                  </a:cubicBezTo>
                  <a:cubicBezTo>
                    <a:pt x="6064" y="6341"/>
                    <a:pt x="6064" y="6273"/>
                    <a:pt x="6064" y="6205"/>
                  </a:cubicBezTo>
                  <a:cubicBezTo>
                    <a:pt x="6052" y="6137"/>
                    <a:pt x="6052" y="6035"/>
                    <a:pt x="6064" y="5967"/>
                  </a:cubicBezTo>
                  <a:cubicBezTo>
                    <a:pt x="6064" y="5933"/>
                    <a:pt x="6064" y="5763"/>
                    <a:pt x="6064" y="5695"/>
                  </a:cubicBezTo>
                  <a:cubicBezTo>
                    <a:pt x="6052" y="5661"/>
                    <a:pt x="6052" y="5661"/>
                    <a:pt x="6052" y="5661"/>
                  </a:cubicBezTo>
                  <a:cubicBezTo>
                    <a:pt x="6052" y="5593"/>
                    <a:pt x="6064" y="5491"/>
                    <a:pt x="6075" y="5423"/>
                  </a:cubicBezTo>
                  <a:cubicBezTo>
                    <a:pt x="6075" y="5354"/>
                    <a:pt x="6087" y="5320"/>
                    <a:pt x="6087" y="5218"/>
                  </a:cubicBezTo>
                  <a:cubicBezTo>
                    <a:pt x="6099" y="5082"/>
                    <a:pt x="6028" y="4912"/>
                    <a:pt x="5993" y="4878"/>
                  </a:cubicBezTo>
                  <a:cubicBezTo>
                    <a:pt x="5969" y="4844"/>
                    <a:pt x="5969" y="4776"/>
                    <a:pt x="5969" y="4742"/>
                  </a:cubicBezTo>
                  <a:cubicBezTo>
                    <a:pt x="5957" y="4674"/>
                    <a:pt x="5981" y="4572"/>
                    <a:pt x="6028" y="4470"/>
                  </a:cubicBezTo>
                  <a:cubicBezTo>
                    <a:pt x="6075" y="4334"/>
                    <a:pt x="6087" y="3960"/>
                    <a:pt x="6087" y="3858"/>
                  </a:cubicBezTo>
                  <a:cubicBezTo>
                    <a:pt x="6075" y="3824"/>
                    <a:pt x="5993" y="3756"/>
                    <a:pt x="5946" y="3756"/>
                  </a:cubicBezTo>
                  <a:cubicBezTo>
                    <a:pt x="5946" y="3756"/>
                    <a:pt x="5946" y="3756"/>
                    <a:pt x="5946" y="3756"/>
                  </a:cubicBezTo>
                  <a:cubicBezTo>
                    <a:pt x="5898" y="3790"/>
                    <a:pt x="5721" y="3756"/>
                    <a:pt x="5686" y="3722"/>
                  </a:cubicBezTo>
                  <a:cubicBezTo>
                    <a:pt x="5662" y="3722"/>
                    <a:pt x="5651" y="3790"/>
                    <a:pt x="5639" y="3858"/>
                  </a:cubicBezTo>
                  <a:cubicBezTo>
                    <a:pt x="5639" y="3926"/>
                    <a:pt x="5639" y="3926"/>
                    <a:pt x="5639" y="3926"/>
                  </a:cubicBezTo>
                  <a:cubicBezTo>
                    <a:pt x="5627" y="3960"/>
                    <a:pt x="5627" y="3994"/>
                    <a:pt x="5615" y="4028"/>
                  </a:cubicBezTo>
                  <a:cubicBezTo>
                    <a:pt x="5592" y="4130"/>
                    <a:pt x="5568" y="4266"/>
                    <a:pt x="5545" y="4436"/>
                  </a:cubicBezTo>
                  <a:cubicBezTo>
                    <a:pt x="5521" y="4708"/>
                    <a:pt x="5427" y="4810"/>
                    <a:pt x="5379" y="4844"/>
                  </a:cubicBezTo>
                  <a:cubicBezTo>
                    <a:pt x="5368" y="4878"/>
                    <a:pt x="5368" y="4878"/>
                    <a:pt x="5356" y="4878"/>
                  </a:cubicBezTo>
                  <a:cubicBezTo>
                    <a:pt x="5332" y="4912"/>
                    <a:pt x="5320" y="4980"/>
                    <a:pt x="5309" y="5048"/>
                  </a:cubicBezTo>
                  <a:cubicBezTo>
                    <a:pt x="5309" y="5082"/>
                    <a:pt x="5309" y="5082"/>
                    <a:pt x="5309" y="5116"/>
                  </a:cubicBezTo>
                  <a:cubicBezTo>
                    <a:pt x="5320" y="5150"/>
                    <a:pt x="5320" y="5116"/>
                    <a:pt x="5332" y="5116"/>
                  </a:cubicBezTo>
                  <a:cubicBezTo>
                    <a:pt x="5356" y="5116"/>
                    <a:pt x="5368" y="5116"/>
                    <a:pt x="5379" y="5150"/>
                  </a:cubicBezTo>
                  <a:cubicBezTo>
                    <a:pt x="5391" y="5150"/>
                    <a:pt x="5391" y="5184"/>
                    <a:pt x="5403" y="5252"/>
                  </a:cubicBezTo>
                  <a:cubicBezTo>
                    <a:pt x="5403" y="5320"/>
                    <a:pt x="5391" y="5491"/>
                    <a:pt x="5368" y="5525"/>
                  </a:cubicBezTo>
                  <a:cubicBezTo>
                    <a:pt x="5368" y="5559"/>
                    <a:pt x="5368" y="5559"/>
                    <a:pt x="5379" y="5559"/>
                  </a:cubicBezTo>
                  <a:cubicBezTo>
                    <a:pt x="5379" y="5593"/>
                    <a:pt x="5391" y="5695"/>
                    <a:pt x="5356" y="5763"/>
                  </a:cubicBezTo>
                  <a:cubicBezTo>
                    <a:pt x="5332" y="5797"/>
                    <a:pt x="5320" y="5865"/>
                    <a:pt x="5320" y="5899"/>
                  </a:cubicBezTo>
                  <a:cubicBezTo>
                    <a:pt x="5320" y="5899"/>
                    <a:pt x="5320" y="5899"/>
                    <a:pt x="5320" y="5899"/>
                  </a:cubicBezTo>
                  <a:cubicBezTo>
                    <a:pt x="5320" y="5933"/>
                    <a:pt x="5356" y="5967"/>
                    <a:pt x="5379" y="5967"/>
                  </a:cubicBezTo>
                  <a:cubicBezTo>
                    <a:pt x="5415" y="6001"/>
                    <a:pt x="5450" y="6035"/>
                    <a:pt x="5462" y="6069"/>
                  </a:cubicBezTo>
                  <a:cubicBezTo>
                    <a:pt x="5497" y="6103"/>
                    <a:pt x="5509" y="6205"/>
                    <a:pt x="5509" y="6273"/>
                  </a:cubicBezTo>
                  <a:cubicBezTo>
                    <a:pt x="5521" y="6307"/>
                    <a:pt x="5521" y="6341"/>
                    <a:pt x="5533" y="6409"/>
                  </a:cubicBezTo>
                  <a:cubicBezTo>
                    <a:pt x="5545" y="6443"/>
                    <a:pt x="5556" y="6443"/>
                    <a:pt x="5568" y="6443"/>
                  </a:cubicBezTo>
                  <a:cubicBezTo>
                    <a:pt x="5580" y="6443"/>
                    <a:pt x="5603" y="6443"/>
                    <a:pt x="5615" y="6511"/>
                  </a:cubicBezTo>
                  <a:cubicBezTo>
                    <a:pt x="5627" y="6545"/>
                    <a:pt x="5615" y="6613"/>
                    <a:pt x="5603" y="6715"/>
                  </a:cubicBezTo>
                  <a:cubicBezTo>
                    <a:pt x="5592" y="6783"/>
                    <a:pt x="5545" y="6987"/>
                    <a:pt x="5509" y="6987"/>
                  </a:cubicBezTo>
                  <a:cubicBezTo>
                    <a:pt x="5509" y="6987"/>
                    <a:pt x="5509" y="6987"/>
                    <a:pt x="5509" y="6987"/>
                  </a:cubicBezTo>
                  <a:cubicBezTo>
                    <a:pt x="5486" y="6987"/>
                    <a:pt x="5450" y="6919"/>
                    <a:pt x="5379" y="6715"/>
                  </a:cubicBezTo>
                  <a:cubicBezTo>
                    <a:pt x="5356" y="6681"/>
                    <a:pt x="5344" y="6647"/>
                    <a:pt x="5332" y="6613"/>
                  </a:cubicBezTo>
                  <a:cubicBezTo>
                    <a:pt x="5320" y="6579"/>
                    <a:pt x="5273" y="6545"/>
                    <a:pt x="5238" y="6477"/>
                  </a:cubicBezTo>
                  <a:cubicBezTo>
                    <a:pt x="5191" y="6443"/>
                    <a:pt x="5155" y="6409"/>
                    <a:pt x="5120" y="6375"/>
                  </a:cubicBezTo>
                  <a:cubicBezTo>
                    <a:pt x="5096" y="6307"/>
                    <a:pt x="5073" y="6307"/>
                    <a:pt x="5049" y="6273"/>
                  </a:cubicBezTo>
                  <a:cubicBezTo>
                    <a:pt x="5025" y="6273"/>
                    <a:pt x="4990" y="6239"/>
                    <a:pt x="4943" y="6137"/>
                  </a:cubicBezTo>
                  <a:cubicBezTo>
                    <a:pt x="4884" y="6035"/>
                    <a:pt x="4837" y="5967"/>
                    <a:pt x="4731" y="5967"/>
                  </a:cubicBezTo>
                  <a:cubicBezTo>
                    <a:pt x="4695" y="5967"/>
                    <a:pt x="4695" y="5967"/>
                    <a:pt x="4695" y="5967"/>
                  </a:cubicBezTo>
                  <a:cubicBezTo>
                    <a:pt x="4636" y="5967"/>
                    <a:pt x="4577" y="5933"/>
                    <a:pt x="4542" y="5933"/>
                  </a:cubicBezTo>
                  <a:cubicBezTo>
                    <a:pt x="4506" y="5899"/>
                    <a:pt x="4483" y="5899"/>
                    <a:pt x="4471" y="5899"/>
                  </a:cubicBezTo>
                  <a:cubicBezTo>
                    <a:pt x="4436" y="5933"/>
                    <a:pt x="4424" y="5865"/>
                    <a:pt x="4412" y="5831"/>
                  </a:cubicBezTo>
                  <a:cubicBezTo>
                    <a:pt x="4400" y="5763"/>
                    <a:pt x="4388" y="5729"/>
                    <a:pt x="4365" y="5695"/>
                  </a:cubicBezTo>
                  <a:cubicBezTo>
                    <a:pt x="4341" y="5661"/>
                    <a:pt x="4318" y="5627"/>
                    <a:pt x="4306" y="5593"/>
                  </a:cubicBezTo>
                  <a:cubicBezTo>
                    <a:pt x="4270" y="5559"/>
                    <a:pt x="4235" y="5525"/>
                    <a:pt x="4223" y="5525"/>
                  </a:cubicBezTo>
                  <a:cubicBezTo>
                    <a:pt x="4211" y="5559"/>
                    <a:pt x="4211" y="5593"/>
                    <a:pt x="4211" y="5627"/>
                  </a:cubicBezTo>
                  <a:cubicBezTo>
                    <a:pt x="4211" y="5661"/>
                    <a:pt x="4223" y="5729"/>
                    <a:pt x="4247" y="5729"/>
                  </a:cubicBezTo>
                  <a:cubicBezTo>
                    <a:pt x="4282" y="5729"/>
                    <a:pt x="4306" y="5763"/>
                    <a:pt x="4306" y="5831"/>
                  </a:cubicBezTo>
                  <a:cubicBezTo>
                    <a:pt x="4318" y="5831"/>
                    <a:pt x="4318" y="5831"/>
                    <a:pt x="4341" y="5831"/>
                  </a:cubicBezTo>
                  <a:cubicBezTo>
                    <a:pt x="4388" y="5831"/>
                    <a:pt x="4412" y="5865"/>
                    <a:pt x="4436" y="5899"/>
                  </a:cubicBezTo>
                  <a:cubicBezTo>
                    <a:pt x="4447" y="5967"/>
                    <a:pt x="4459" y="6001"/>
                    <a:pt x="4459" y="6103"/>
                  </a:cubicBezTo>
                  <a:cubicBezTo>
                    <a:pt x="4447" y="6171"/>
                    <a:pt x="4483" y="6307"/>
                    <a:pt x="4506" y="6341"/>
                  </a:cubicBezTo>
                  <a:cubicBezTo>
                    <a:pt x="4530" y="6409"/>
                    <a:pt x="4530" y="6477"/>
                    <a:pt x="4530" y="6545"/>
                  </a:cubicBezTo>
                  <a:cubicBezTo>
                    <a:pt x="4518" y="6613"/>
                    <a:pt x="4483" y="6681"/>
                    <a:pt x="4447" y="6681"/>
                  </a:cubicBezTo>
                  <a:cubicBezTo>
                    <a:pt x="4400" y="6681"/>
                    <a:pt x="4388" y="6681"/>
                    <a:pt x="4377" y="6715"/>
                  </a:cubicBezTo>
                  <a:cubicBezTo>
                    <a:pt x="4400" y="6783"/>
                    <a:pt x="4388" y="6817"/>
                    <a:pt x="4388" y="6851"/>
                  </a:cubicBezTo>
                  <a:cubicBezTo>
                    <a:pt x="4377" y="6885"/>
                    <a:pt x="4365" y="6919"/>
                    <a:pt x="4341" y="6919"/>
                  </a:cubicBezTo>
                  <a:cubicBezTo>
                    <a:pt x="4318" y="6919"/>
                    <a:pt x="4306" y="6919"/>
                    <a:pt x="4282" y="6885"/>
                  </a:cubicBezTo>
                  <a:cubicBezTo>
                    <a:pt x="4259" y="6851"/>
                    <a:pt x="4247" y="6817"/>
                    <a:pt x="4235" y="6749"/>
                  </a:cubicBezTo>
                  <a:cubicBezTo>
                    <a:pt x="4235" y="6681"/>
                    <a:pt x="4247" y="6613"/>
                    <a:pt x="4270" y="6579"/>
                  </a:cubicBezTo>
                  <a:cubicBezTo>
                    <a:pt x="4259" y="6545"/>
                    <a:pt x="4235" y="6511"/>
                    <a:pt x="4200" y="6477"/>
                  </a:cubicBezTo>
                  <a:cubicBezTo>
                    <a:pt x="4188" y="6477"/>
                    <a:pt x="4117" y="6613"/>
                    <a:pt x="4082" y="6681"/>
                  </a:cubicBezTo>
                  <a:cubicBezTo>
                    <a:pt x="4046" y="6715"/>
                    <a:pt x="4035" y="6749"/>
                    <a:pt x="4011" y="6783"/>
                  </a:cubicBezTo>
                  <a:cubicBezTo>
                    <a:pt x="3999" y="6783"/>
                    <a:pt x="3964" y="6783"/>
                    <a:pt x="3928" y="6783"/>
                  </a:cubicBezTo>
                  <a:cubicBezTo>
                    <a:pt x="3881" y="6749"/>
                    <a:pt x="3834" y="6749"/>
                    <a:pt x="3787" y="6783"/>
                  </a:cubicBezTo>
                  <a:cubicBezTo>
                    <a:pt x="3740" y="6817"/>
                    <a:pt x="3728" y="6885"/>
                    <a:pt x="3716" y="6953"/>
                  </a:cubicBezTo>
                  <a:cubicBezTo>
                    <a:pt x="3692" y="6987"/>
                    <a:pt x="3681" y="7055"/>
                    <a:pt x="3657" y="7055"/>
                  </a:cubicBezTo>
                  <a:cubicBezTo>
                    <a:pt x="3645" y="7021"/>
                    <a:pt x="3622" y="7021"/>
                    <a:pt x="3598" y="7021"/>
                  </a:cubicBezTo>
                  <a:cubicBezTo>
                    <a:pt x="3586" y="7021"/>
                    <a:pt x="3574" y="7055"/>
                    <a:pt x="3563" y="7055"/>
                  </a:cubicBezTo>
                  <a:cubicBezTo>
                    <a:pt x="3515" y="7055"/>
                    <a:pt x="3480" y="7021"/>
                    <a:pt x="3468" y="6987"/>
                  </a:cubicBezTo>
                  <a:cubicBezTo>
                    <a:pt x="3433" y="6953"/>
                    <a:pt x="3433" y="6885"/>
                    <a:pt x="3433" y="6851"/>
                  </a:cubicBezTo>
                  <a:cubicBezTo>
                    <a:pt x="3445" y="6783"/>
                    <a:pt x="3468" y="6749"/>
                    <a:pt x="3504" y="6749"/>
                  </a:cubicBezTo>
                  <a:cubicBezTo>
                    <a:pt x="3515" y="6749"/>
                    <a:pt x="3515" y="6749"/>
                    <a:pt x="3515" y="6749"/>
                  </a:cubicBezTo>
                  <a:cubicBezTo>
                    <a:pt x="3527" y="6749"/>
                    <a:pt x="3527" y="6749"/>
                    <a:pt x="3527" y="6749"/>
                  </a:cubicBezTo>
                  <a:cubicBezTo>
                    <a:pt x="3527" y="6749"/>
                    <a:pt x="3527" y="6749"/>
                    <a:pt x="3527" y="6749"/>
                  </a:cubicBezTo>
                  <a:cubicBezTo>
                    <a:pt x="3504" y="6681"/>
                    <a:pt x="3515" y="6579"/>
                    <a:pt x="3539" y="6511"/>
                  </a:cubicBezTo>
                  <a:cubicBezTo>
                    <a:pt x="3492" y="6545"/>
                    <a:pt x="3421" y="6647"/>
                    <a:pt x="3409" y="6647"/>
                  </a:cubicBezTo>
                  <a:cubicBezTo>
                    <a:pt x="3409" y="6681"/>
                    <a:pt x="3409" y="6681"/>
                    <a:pt x="3409" y="6715"/>
                  </a:cubicBezTo>
                  <a:cubicBezTo>
                    <a:pt x="3409" y="6783"/>
                    <a:pt x="3409" y="6851"/>
                    <a:pt x="3374" y="6885"/>
                  </a:cubicBezTo>
                  <a:cubicBezTo>
                    <a:pt x="3374" y="6885"/>
                    <a:pt x="3362" y="6919"/>
                    <a:pt x="3350" y="6919"/>
                  </a:cubicBezTo>
                  <a:cubicBezTo>
                    <a:pt x="3339" y="6919"/>
                    <a:pt x="3327" y="6851"/>
                    <a:pt x="3315" y="6817"/>
                  </a:cubicBezTo>
                  <a:cubicBezTo>
                    <a:pt x="3315" y="6817"/>
                    <a:pt x="3303" y="6783"/>
                    <a:pt x="3303" y="6783"/>
                  </a:cubicBezTo>
                  <a:cubicBezTo>
                    <a:pt x="3303" y="6783"/>
                    <a:pt x="3303" y="6783"/>
                    <a:pt x="3291" y="6783"/>
                  </a:cubicBezTo>
                  <a:cubicBezTo>
                    <a:pt x="3232" y="6783"/>
                    <a:pt x="3055" y="6919"/>
                    <a:pt x="3020" y="7021"/>
                  </a:cubicBezTo>
                  <a:cubicBezTo>
                    <a:pt x="2996" y="7123"/>
                    <a:pt x="2961" y="7157"/>
                    <a:pt x="2926" y="7191"/>
                  </a:cubicBezTo>
                  <a:cubicBezTo>
                    <a:pt x="2914" y="7191"/>
                    <a:pt x="2902" y="7225"/>
                    <a:pt x="2902" y="7225"/>
                  </a:cubicBezTo>
                  <a:cubicBezTo>
                    <a:pt x="2890" y="7327"/>
                    <a:pt x="2855" y="7327"/>
                    <a:pt x="2808" y="7361"/>
                  </a:cubicBezTo>
                  <a:cubicBezTo>
                    <a:pt x="2784" y="7361"/>
                    <a:pt x="2749" y="7395"/>
                    <a:pt x="2737" y="7395"/>
                  </a:cubicBezTo>
                  <a:cubicBezTo>
                    <a:pt x="2725" y="7429"/>
                    <a:pt x="2725" y="7497"/>
                    <a:pt x="2725" y="7566"/>
                  </a:cubicBezTo>
                  <a:cubicBezTo>
                    <a:pt x="2725" y="7634"/>
                    <a:pt x="2725" y="7702"/>
                    <a:pt x="2725" y="7770"/>
                  </a:cubicBezTo>
                  <a:cubicBezTo>
                    <a:pt x="2713" y="7872"/>
                    <a:pt x="2642" y="7906"/>
                    <a:pt x="2548" y="7906"/>
                  </a:cubicBezTo>
                  <a:cubicBezTo>
                    <a:pt x="2489" y="7906"/>
                    <a:pt x="2489" y="7906"/>
                    <a:pt x="2489" y="7906"/>
                  </a:cubicBezTo>
                  <a:cubicBezTo>
                    <a:pt x="2489" y="7906"/>
                    <a:pt x="2477" y="7906"/>
                    <a:pt x="2477" y="7906"/>
                  </a:cubicBezTo>
                  <a:cubicBezTo>
                    <a:pt x="2477" y="7906"/>
                    <a:pt x="2477" y="7906"/>
                    <a:pt x="2477" y="7906"/>
                  </a:cubicBezTo>
                  <a:cubicBezTo>
                    <a:pt x="2430" y="7906"/>
                    <a:pt x="2407" y="7804"/>
                    <a:pt x="2395" y="7702"/>
                  </a:cubicBezTo>
                  <a:cubicBezTo>
                    <a:pt x="2383" y="7668"/>
                    <a:pt x="2371" y="7600"/>
                    <a:pt x="2359" y="7600"/>
                  </a:cubicBezTo>
                  <a:cubicBezTo>
                    <a:pt x="2348" y="7600"/>
                    <a:pt x="2336" y="7566"/>
                    <a:pt x="2324" y="7531"/>
                  </a:cubicBezTo>
                  <a:cubicBezTo>
                    <a:pt x="2312" y="7463"/>
                    <a:pt x="2324" y="7395"/>
                    <a:pt x="2348" y="7259"/>
                  </a:cubicBezTo>
                  <a:cubicBezTo>
                    <a:pt x="2359" y="7191"/>
                    <a:pt x="2371" y="7191"/>
                    <a:pt x="2395" y="7191"/>
                  </a:cubicBezTo>
                  <a:cubicBezTo>
                    <a:pt x="2407" y="7191"/>
                    <a:pt x="2418" y="7191"/>
                    <a:pt x="2442" y="7123"/>
                  </a:cubicBezTo>
                  <a:cubicBezTo>
                    <a:pt x="2477" y="7089"/>
                    <a:pt x="2513" y="7089"/>
                    <a:pt x="2536" y="7123"/>
                  </a:cubicBezTo>
                  <a:cubicBezTo>
                    <a:pt x="2536" y="7123"/>
                    <a:pt x="2536" y="7123"/>
                    <a:pt x="2536" y="7123"/>
                  </a:cubicBezTo>
                  <a:cubicBezTo>
                    <a:pt x="2536" y="7089"/>
                    <a:pt x="2536" y="7089"/>
                    <a:pt x="2525" y="7055"/>
                  </a:cubicBezTo>
                  <a:cubicBezTo>
                    <a:pt x="2501" y="6987"/>
                    <a:pt x="2477" y="6919"/>
                    <a:pt x="2466" y="6817"/>
                  </a:cubicBezTo>
                  <a:cubicBezTo>
                    <a:pt x="2466" y="6783"/>
                    <a:pt x="2430" y="6715"/>
                    <a:pt x="2383" y="6715"/>
                  </a:cubicBezTo>
                  <a:cubicBezTo>
                    <a:pt x="2359" y="6715"/>
                    <a:pt x="2348" y="6715"/>
                    <a:pt x="2336" y="6749"/>
                  </a:cubicBezTo>
                  <a:cubicBezTo>
                    <a:pt x="2300" y="6749"/>
                    <a:pt x="2265" y="6783"/>
                    <a:pt x="2218" y="6749"/>
                  </a:cubicBezTo>
                  <a:cubicBezTo>
                    <a:pt x="2253" y="6817"/>
                    <a:pt x="2241" y="6885"/>
                    <a:pt x="2241" y="6953"/>
                  </a:cubicBezTo>
                  <a:cubicBezTo>
                    <a:pt x="2241" y="6987"/>
                    <a:pt x="2241" y="6987"/>
                    <a:pt x="2241" y="7021"/>
                  </a:cubicBezTo>
                  <a:cubicBezTo>
                    <a:pt x="2265" y="7157"/>
                    <a:pt x="2218" y="7361"/>
                    <a:pt x="2194" y="7497"/>
                  </a:cubicBezTo>
                  <a:cubicBezTo>
                    <a:pt x="2182" y="7497"/>
                    <a:pt x="2182" y="7531"/>
                    <a:pt x="2182" y="7531"/>
                  </a:cubicBezTo>
                  <a:cubicBezTo>
                    <a:pt x="2194" y="7531"/>
                    <a:pt x="2206" y="7531"/>
                    <a:pt x="2206" y="7531"/>
                  </a:cubicBezTo>
                  <a:cubicBezTo>
                    <a:pt x="2218" y="7531"/>
                    <a:pt x="2218" y="7531"/>
                    <a:pt x="2218" y="7531"/>
                  </a:cubicBezTo>
                  <a:cubicBezTo>
                    <a:pt x="2230" y="7531"/>
                    <a:pt x="2253" y="7531"/>
                    <a:pt x="2265" y="7566"/>
                  </a:cubicBezTo>
                  <a:cubicBezTo>
                    <a:pt x="2289" y="7668"/>
                    <a:pt x="2289" y="7804"/>
                    <a:pt x="2289" y="7906"/>
                  </a:cubicBezTo>
                  <a:cubicBezTo>
                    <a:pt x="2289" y="7940"/>
                    <a:pt x="2289" y="7940"/>
                    <a:pt x="2289" y="7940"/>
                  </a:cubicBezTo>
                  <a:cubicBezTo>
                    <a:pt x="2289" y="8042"/>
                    <a:pt x="2277" y="8110"/>
                    <a:pt x="2265" y="8144"/>
                  </a:cubicBezTo>
                  <a:cubicBezTo>
                    <a:pt x="2253" y="8178"/>
                    <a:pt x="2241" y="8212"/>
                    <a:pt x="2241" y="8246"/>
                  </a:cubicBezTo>
                  <a:cubicBezTo>
                    <a:pt x="2241" y="8314"/>
                    <a:pt x="2230" y="8348"/>
                    <a:pt x="2218" y="8348"/>
                  </a:cubicBezTo>
                  <a:cubicBezTo>
                    <a:pt x="2206" y="8348"/>
                    <a:pt x="2194" y="8314"/>
                    <a:pt x="2182" y="8314"/>
                  </a:cubicBezTo>
                  <a:cubicBezTo>
                    <a:pt x="2182" y="8314"/>
                    <a:pt x="2182" y="8280"/>
                    <a:pt x="2171" y="8280"/>
                  </a:cubicBezTo>
                  <a:cubicBezTo>
                    <a:pt x="2171" y="8314"/>
                    <a:pt x="2159" y="8314"/>
                    <a:pt x="2159" y="8314"/>
                  </a:cubicBezTo>
                  <a:cubicBezTo>
                    <a:pt x="2135" y="8314"/>
                    <a:pt x="2112" y="8246"/>
                    <a:pt x="2100" y="8144"/>
                  </a:cubicBezTo>
                  <a:cubicBezTo>
                    <a:pt x="2100" y="8110"/>
                    <a:pt x="2064" y="8110"/>
                    <a:pt x="2053" y="8110"/>
                  </a:cubicBezTo>
                  <a:cubicBezTo>
                    <a:pt x="2029" y="8110"/>
                    <a:pt x="2005" y="8110"/>
                    <a:pt x="1982" y="8110"/>
                  </a:cubicBezTo>
                  <a:cubicBezTo>
                    <a:pt x="1958" y="8076"/>
                    <a:pt x="1946" y="8076"/>
                    <a:pt x="1923" y="8178"/>
                  </a:cubicBezTo>
                  <a:cubicBezTo>
                    <a:pt x="1899" y="8314"/>
                    <a:pt x="1829" y="8348"/>
                    <a:pt x="1793" y="8382"/>
                  </a:cubicBezTo>
                  <a:cubicBezTo>
                    <a:pt x="1781" y="8382"/>
                    <a:pt x="1746" y="8450"/>
                    <a:pt x="1722" y="8518"/>
                  </a:cubicBezTo>
                  <a:cubicBezTo>
                    <a:pt x="1699" y="8552"/>
                    <a:pt x="1687" y="8586"/>
                    <a:pt x="1675" y="8620"/>
                  </a:cubicBezTo>
                  <a:cubicBezTo>
                    <a:pt x="1663" y="8654"/>
                    <a:pt x="1663" y="8654"/>
                    <a:pt x="1663" y="8688"/>
                  </a:cubicBezTo>
                  <a:cubicBezTo>
                    <a:pt x="1652" y="8756"/>
                    <a:pt x="1663" y="8790"/>
                    <a:pt x="1687" y="8858"/>
                  </a:cubicBezTo>
                  <a:cubicBezTo>
                    <a:pt x="1734" y="8994"/>
                    <a:pt x="1758" y="9096"/>
                    <a:pt x="1746" y="9232"/>
                  </a:cubicBezTo>
                  <a:cubicBezTo>
                    <a:pt x="1746" y="9334"/>
                    <a:pt x="1687" y="9334"/>
                    <a:pt x="1675" y="9334"/>
                  </a:cubicBezTo>
                  <a:cubicBezTo>
                    <a:pt x="1663" y="9334"/>
                    <a:pt x="1569" y="9334"/>
                    <a:pt x="1545" y="9232"/>
                  </a:cubicBezTo>
                  <a:cubicBezTo>
                    <a:pt x="1534" y="9198"/>
                    <a:pt x="1486" y="9164"/>
                    <a:pt x="1451" y="9164"/>
                  </a:cubicBezTo>
                  <a:cubicBezTo>
                    <a:pt x="1439" y="9164"/>
                    <a:pt x="1439" y="9164"/>
                    <a:pt x="1427" y="9164"/>
                  </a:cubicBezTo>
                  <a:cubicBezTo>
                    <a:pt x="1427" y="9164"/>
                    <a:pt x="1427" y="9164"/>
                    <a:pt x="1427" y="9164"/>
                  </a:cubicBezTo>
                  <a:cubicBezTo>
                    <a:pt x="1404" y="9164"/>
                    <a:pt x="1380" y="9096"/>
                    <a:pt x="1345" y="9028"/>
                  </a:cubicBezTo>
                  <a:cubicBezTo>
                    <a:pt x="1321" y="8960"/>
                    <a:pt x="1286" y="8892"/>
                    <a:pt x="1274" y="8892"/>
                  </a:cubicBezTo>
                  <a:cubicBezTo>
                    <a:pt x="1274" y="8892"/>
                    <a:pt x="1274" y="8892"/>
                    <a:pt x="1274" y="8892"/>
                  </a:cubicBezTo>
                  <a:cubicBezTo>
                    <a:pt x="1250" y="8892"/>
                    <a:pt x="1227" y="8994"/>
                    <a:pt x="1215" y="9062"/>
                  </a:cubicBezTo>
                  <a:cubicBezTo>
                    <a:pt x="1191" y="9062"/>
                    <a:pt x="1191" y="9062"/>
                    <a:pt x="1191" y="9062"/>
                  </a:cubicBezTo>
                  <a:cubicBezTo>
                    <a:pt x="1191" y="9062"/>
                    <a:pt x="1191" y="9062"/>
                    <a:pt x="1191" y="9062"/>
                  </a:cubicBezTo>
                  <a:cubicBezTo>
                    <a:pt x="1215" y="9062"/>
                    <a:pt x="1215" y="9062"/>
                    <a:pt x="1215" y="9062"/>
                  </a:cubicBezTo>
                  <a:cubicBezTo>
                    <a:pt x="1215" y="9062"/>
                    <a:pt x="1227" y="9096"/>
                    <a:pt x="1227" y="9096"/>
                  </a:cubicBezTo>
                  <a:close/>
                  <a:moveTo>
                    <a:pt x="10016" y="16648"/>
                  </a:moveTo>
                  <a:cubicBezTo>
                    <a:pt x="10027" y="16614"/>
                    <a:pt x="10051" y="16580"/>
                    <a:pt x="10086" y="16546"/>
                  </a:cubicBezTo>
                  <a:cubicBezTo>
                    <a:pt x="10145" y="16478"/>
                    <a:pt x="10240" y="16376"/>
                    <a:pt x="10275" y="16206"/>
                  </a:cubicBezTo>
                  <a:cubicBezTo>
                    <a:pt x="10299" y="16035"/>
                    <a:pt x="10369" y="15899"/>
                    <a:pt x="10428" y="15763"/>
                  </a:cubicBezTo>
                  <a:cubicBezTo>
                    <a:pt x="10499" y="15593"/>
                    <a:pt x="10582" y="15457"/>
                    <a:pt x="10629" y="15219"/>
                  </a:cubicBezTo>
                  <a:cubicBezTo>
                    <a:pt x="10653" y="15117"/>
                    <a:pt x="10676" y="14981"/>
                    <a:pt x="10700" y="14845"/>
                  </a:cubicBezTo>
                  <a:cubicBezTo>
                    <a:pt x="10747" y="14573"/>
                    <a:pt x="10771" y="14403"/>
                    <a:pt x="10818" y="14403"/>
                  </a:cubicBezTo>
                  <a:cubicBezTo>
                    <a:pt x="10818" y="14403"/>
                    <a:pt x="10818" y="14403"/>
                    <a:pt x="10818" y="14403"/>
                  </a:cubicBezTo>
                  <a:cubicBezTo>
                    <a:pt x="10829" y="14437"/>
                    <a:pt x="10841" y="14437"/>
                    <a:pt x="10853" y="14505"/>
                  </a:cubicBezTo>
                  <a:cubicBezTo>
                    <a:pt x="10865" y="14743"/>
                    <a:pt x="10794" y="15627"/>
                    <a:pt x="10688" y="15899"/>
                  </a:cubicBezTo>
                  <a:cubicBezTo>
                    <a:pt x="10629" y="16035"/>
                    <a:pt x="10558" y="16137"/>
                    <a:pt x="10487" y="16206"/>
                  </a:cubicBezTo>
                  <a:cubicBezTo>
                    <a:pt x="10428" y="16274"/>
                    <a:pt x="10358" y="16342"/>
                    <a:pt x="10358" y="16444"/>
                  </a:cubicBezTo>
                  <a:cubicBezTo>
                    <a:pt x="10358" y="16682"/>
                    <a:pt x="10169" y="16784"/>
                    <a:pt x="10086" y="16784"/>
                  </a:cubicBezTo>
                  <a:cubicBezTo>
                    <a:pt x="10051" y="16784"/>
                    <a:pt x="10027" y="16784"/>
                    <a:pt x="10016" y="16750"/>
                  </a:cubicBezTo>
                  <a:cubicBezTo>
                    <a:pt x="10016" y="16716"/>
                    <a:pt x="10016" y="16682"/>
                    <a:pt x="10016" y="166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2" name="Shape 9132"/>
            <p:cNvSpPr/>
            <p:nvPr/>
          </p:nvSpPr>
          <p:spPr>
            <a:xfrm>
              <a:off x="1820010" y="772986"/>
              <a:ext cx="36037" cy="161719"/>
            </a:xfrm>
            <a:custGeom>
              <a:avLst/>
              <a:gdLst/>
              <a:ahLst/>
              <a:cxnLst>
                <a:cxn ang="0">
                  <a:pos x="wd2" y="hd2"/>
                </a:cxn>
                <a:cxn ang="5400000">
                  <a:pos x="wd2" y="hd2"/>
                </a:cxn>
                <a:cxn ang="10800000">
                  <a:pos x="wd2" y="hd2"/>
                </a:cxn>
                <a:cxn ang="16200000">
                  <a:pos x="wd2" y="hd2"/>
                </a:cxn>
              </a:cxnLst>
              <a:rect l="0" t="0" r="r" b="b"/>
              <a:pathLst>
                <a:path w="20985" h="21600" fill="norm" stroke="1" extrusionOk="0">
                  <a:moveTo>
                    <a:pt x="3539" y="7958"/>
                  </a:moveTo>
                  <a:cubicBezTo>
                    <a:pt x="4370" y="8526"/>
                    <a:pt x="4370" y="10042"/>
                    <a:pt x="3539" y="12316"/>
                  </a:cubicBezTo>
                  <a:cubicBezTo>
                    <a:pt x="2708" y="13832"/>
                    <a:pt x="1877" y="15726"/>
                    <a:pt x="2708" y="16105"/>
                  </a:cubicBezTo>
                  <a:cubicBezTo>
                    <a:pt x="3539" y="16863"/>
                    <a:pt x="3539" y="18000"/>
                    <a:pt x="1877" y="19895"/>
                  </a:cubicBezTo>
                  <a:cubicBezTo>
                    <a:pt x="1047" y="20463"/>
                    <a:pt x="1047" y="21032"/>
                    <a:pt x="1047" y="21600"/>
                  </a:cubicBezTo>
                  <a:cubicBezTo>
                    <a:pt x="1047" y="21221"/>
                    <a:pt x="2708" y="20653"/>
                    <a:pt x="5200" y="20653"/>
                  </a:cubicBezTo>
                  <a:cubicBezTo>
                    <a:pt x="6862" y="20463"/>
                    <a:pt x="7693" y="20653"/>
                    <a:pt x="8523" y="20653"/>
                  </a:cubicBezTo>
                  <a:cubicBezTo>
                    <a:pt x="6862" y="20274"/>
                    <a:pt x="5200" y="19326"/>
                    <a:pt x="4370" y="18189"/>
                  </a:cubicBezTo>
                  <a:cubicBezTo>
                    <a:pt x="2708" y="17621"/>
                    <a:pt x="4370" y="16863"/>
                    <a:pt x="5200" y="16105"/>
                  </a:cubicBezTo>
                  <a:cubicBezTo>
                    <a:pt x="6031" y="15726"/>
                    <a:pt x="6862" y="15158"/>
                    <a:pt x="6862" y="14589"/>
                  </a:cubicBezTo>
                  <a:cubicBezTo>
                    <a:pt x="6862" y="13832"/>
                    <a:pt x="9354" y="13263"/>
                    <a:pt x="12677" y="13263"/>
                  </a:cubicBezTo>
                  <a:cubicBezTo>
                    <a:pt x="15170" y="13263"/>
                    <a:pt x="18493" y="13642"/>
                    <a:pt x="20154" y="14021"/>
                  </a:cubicBezTo>
                  <a:cubicBezTo>
                    <a:pt x="20985" y="14211"/>
                    <a:pt x="20985" y="14211"/>
                    <a:pt x="20985" y="14211"/>
                  </a:cubicBezTo>
                  <a:cubicBezTo>
                    <a:pt x="20985" y="14211"/>
                    <a:pt x="20985" y="14211"/>
                    <a:pt x="20985" y="14211"/>
                  </a:cubicBezTo>
                  <a:cubicBezTo>
                    <a:pt x="20154" y="13832"/>
                    <a:pt x="18493" y="12695"/>
                    <a:pt x="16000" y="10800"/>
                  </a:cubicBezTo>
                  <a:cubicBezTo>
                    <a:pt x="14339" y="9284"/>
                    <a:pt x="12677" y="7389"/>
                    <a:pt x="11016" y="6632"/>
                  </a:cubicBezTo>
                  <a:cubicBezTo>
                    <a:pt x="9354" y="5684"/>
                    <a:pt x="10185" y="4737"/>
                    <a:pt x="11016" y="3979"/>
                  </a:cubicBezTo>
                  <a:cubicBezTo>
                    <a:pt x="11847" y="3032"/>
                    <a:pt x="12677" y="2463"/>
                    <a:pt x="10185" y="2274"/>
                  </a:cubicBezTo>
                  <a:cubicBezTo>
                    <a:pt x="6862" y="1516"/>
                    <a:pt x="6031" y="758"/>
                    <a:pt x="5200" y="0"/>
                  </a:cubicBezTo>
                  <a:cubicBezTo>
                    <a:pt x="5200" y="189"/>
                    <a:pt x="5200" y="379"/>
                    <a:pt x="5200" y="379"/>
                  </a:cubicBezTo>
                  <a:cubicBezTo>
                    <a:pt x="5200" y="947"/>
                    <a:pt x="5200" y="1895"/>
                    <a:pt x="1047" y="1895"/>
                  </a:cubicBezTo>
                  <a:cubicBezTo>
                    <a:pt x="216" y="1895"/>
                    <a:pt x="216" y="1895"/>
                    <a:pt x="216" y="1895"/>
                  </a:cubicBezTo>
                  <a:cubicBezTo>
                    <a:pt x="216" y="2084"/>
                    <a:pt x="216" y="2274"/>
                    <a:pt x="216" y="2463"/>
                  </a:cubicBezTo>
                  <a:cubicBezTo>
                    <a:pt x="1047" y="2842"/>
                    <a:pt x="1047" y="3411"/>
                    <a:pt x="216" y="3979"/>
                  </a:cubicBezTo>
                  <a:cubicBezTo>
                    <a:pt x="-615" y="5116"/>
                    <a:pt x="1047" y="6821"/>
                    <a:pt x="3539" y="795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3" name="Shape 9133"/>
            <p:cNvSpPr/>
            <p:nvPr/>
          </p:nvSpPr>
          <p:spPr>
            <a:xfrm>
              <a:off x="386103" y="157267"/>
              <a:ext cx="281540" cy="192877"/>
            </a:xfrm>
            <a:custGeom>
              <a:avLst/>
              <a:gdLst/>
              <a:ahLst/>
              <a:cxnLst>
                <a:cxn ang="0">
                  <a:pos x="wd2" y="hd2"/>
                </a:cxn>
                <a:cxn ang="5400000">
                  <a:pos x="wd2" y="hd2"/>
                </a:cxn>
                <a:cxn ang="10800000">
                  <a:pos x="wd2" y="hd2"/>
                </a:cxn>
                <a:cxn ang="16200000">
                  <a:pos x="wd2" y="hd2"/>
                </a:cxn>
              </a:cxnLst>
              <a:rect l="0" t="0" r="r" b="b"/>
              <a:pathLst>
                <a:path w="21573" h="21600" fill="norm" stroke="1" extrusionOk="0">
                  <a:moveTo>
                    <a:pt x="841" y="18106"/>
                  </a:moveTo>
                  <a:cubicBezTo>
                    <a:pt x="950" y="18265"/>
                    <a:pt x="950" y="18265"/>
                    <a:pt x="1058" y="18265"/>
                  </a:cubicBezTo>
                  <a:cubicBezTo>
                    <a:pt x="1167" y="18265"/>
                    <a:pt x="1384" y="18265"/>
                    <a:pt x="1493" y="18424"/>
                  </a:cubicBezTo>
                  <a:cubicBezTo>
                    <a:pt x="1601" y="18741"/>
                    <a:pt x="1493" y="18900"/>
                    <a:pt x="1384" y="19218"/>
                  </a:cubicBezTo>
                  <a:cubicBezTo>
                    <a:pt x="1384" y="19535"/>
                    <a:pt x="1384" y="19535"/>
                    <a:pt x="1384" y="19535"/>
                  </a:cubicBezTo>
                  <a:cubicBezTo>
                    <a:pt x="1493" y="19694"/>
                    <a:pt x="1601" y="19694"/>
                    <a:pt x="1601" y="19694"/>
                  </a:cubicBezTo>
                  <a:cubicBezTo>
                    <a:pt x="1601" y="19694"/>
                    <a:pt x="1601" y="19535"/>
                    <a:pt x="1601" y="19376"/>
                  </a:cubicBezTo>
                  <a:cubicBezTo>
                    <a:pt x="1493" y="19059"/>
                    <a:pt x="1493" y="18900"/>
                    <a:pt x="1601" y="18900"/>
                  </a:cubicBezTo>
                  <a:cubicBezTo>
                    <a:pt x="1601" y="18741"/>
                    <a:pt x="1710" y="18582"/>
                    <a:pt x="1818" y="18582"/>
                  </a:cubicBezTo>
                  <a:cubicBezTo>
                    <a:pt x="2252" y="18582"/>
                    <a:pt x="2904" y="19059"/>
                    <a:pt x="3012" y="19694"/>
                  </a:cubicBezTo>
                  <a:cubicBezTo>
                    <a:pt x="3121" y="20012"/>
                    <a:pt x="3012" y="20329"/>
                    <a:pt x="2904" y="20488"/>
                  </a:cubicBezTo>
                  <a:cubicBezTo>
                    <a:pt x="2795" y="20488"/>
                    <a:pt x="2795" y="20647"/>
                    <a:pt x="2795" y="20647"/>
                  </a:cubicBezTo>
                  <a:cubicBezTo>
                    <a:pt x="2904" y="20806"/>
                    <a:pt x="3663" y="21124"/>
                    <a:pt x="4315" y="21282"/>
                  </a:cubicBezTo>
                  <a:cubicBezTo>
                    <a:pt x="4423" y="21282"/>
                    <a:pt x="4749" y="21282"/>
                    <a:pt x="5075" y="21282"/>
                  </a:cubicBezTo>
                  <a:cubicBezTo>
                    <a:pt x="5617" y="21441"/>
                    <a:pt x="6268" y="21600"/>
                    <a:pt x="6703" y="21600"/>
                  </a:cubicBezTo>
                  <a:cubicBezTo>
                    <a:pt x="7137" y="21600"/>
                    <a:pt x="7245" y="21441"/>
                    <a:pt x="7245" y="21441"/>
                  </a:cubicBezTo>
                  <a:cubicBezTo>
                    <a:pt x="7245" y="21441"/>
                    <a:pt x="6920" y="21124"/>
                    <a:pt x="6703" y="20806"/>
                  </a:cubicBezTo>
                  <a:cubicBezTo>
                    <a:pt x="6377" y="20488"/>
                    <a:pt x="6051" y="20171"/>
                    <a:pt x="5617" y="19535"/>
                  </a:cubicBezTo>
                  <a:cubicBezTo>
                    <a:pt x="5183" y="18900"/>
                    <a:pt x="4640" y="17629"/>
                    <a:pt x="4749" y="16518"/>
                  </a:cubicBezTo>
                  <a:cubicBezTo>
                    <a:pt x="4749" y="15882"/>
                    <a:pt x="4966" y="15565"/>
                    <a:pt x="5292" y="15247"/>
                  </a:cubicBezTo>
                  <a:cubicBezTo>
                    <a:pt x="5617" y="14929"/>
                    <a:pt x="5617" y="14771"/>
                    <a:pt x="5617" y="14453"/>
                  </a:cubicBezTo>
                  <a:cubicBezTo>
                    <a:pt x="5726" y="13976"/>
                    <a:pt x="5726" y="13659"/>
                    <a:pt x="6268" y="13182"/>
                  </a:cubicBezTo>
                  <a:cubicBezTo>
                    <a:pt x="6594" y="12865"/>
                    <a:pt x="6703" y="12388"/>
                    <a:pt x="6703" y="12071"/>
                  </a:cubicBezTo>
                  <a:cubicBezTo>
                    <a:pt x="6811" y="11753"/>
                    <a:pt x="6920" y="11276"/>
                    <a:pt x="7462" y="11276"/>
                  </a:cubicBezTo>
                  <a:cubicBezTo>
                    <a:pt x="7571" y="11276"/>
                    <a:pt x="7571" y="11276"/>
                    <a:pt x="7571" y="11276"/>
                  </a:cubicBezTo>
                  <a:cubicBezTo>
                    <a:pt x="7571" y="11118"/>
                    <a:pt x="7571" y="11118"/>
                    <a:pt x="7571" y="10959"/>
                  </a:cubicBezTo>
                  <a:cubicBezTo>
                    <a:pt x="7571" y="10800"/>
                    <a:pt x="7462" y="10165"/>
                    <a:pt x="8005" y="10006"/>
                  </a:cubicBezTo>
                  <a:cubicBezTo>
                    <a:pt x="8222" y="10006"/>
                    <a:pt x="8439" y="9847"/>
                    <a:pt x="8548" y="9529"/>
                  </a:cubicBezTo>
                  <a:cubicBezTo>
                    <a:pt x="8656" y="9212"/>
                    <a:pt x="8656" y="8894"/>
                    <a:pt x="8656" y="8735"/>
                  </a:cubicBezTo>
                  <a:cubicBezTo>
                    <a:pt x="8548" y="8576"/>
                    <a:pt x="8656" y="8418"/>
                    <a:pt x="8656" y="8259"/>
                  </a:cubicBezTo>
                  <a:cubicBezTo>
                    <a:pt x="8765" y="8100"/>
                    <a:pt x="8982" y="8100"/>
                    <a:pt x="9199" y="8100"/>
                  </a:cubicBezTo>
                  <a:cubicBezTo>
                    <a:pt x="9416" y="8100"/>
                    <a:pt x="9742" y="8100"/>
                    <a:pt x="9850" y="7782"/>
                  </a:cubicBezTo>
                  <a:cubicBezTo>
                    <a:pt x="10067" y="7465"/>
                    <a:pt x="10393" y="7306"/>
                    <a:pt x="10719" y="7306"/>
                  </a:cubicBezTo>
                  <a:cubicBezTo>
                    <a:pt x="11044" y="7147"/>
                    <a:pt x="11370" y="7147"/>
                    <a:pt x="11479" y="6829"/>
                  </a:cubicBezTo>
                  <a:cubicBezTo>
                    <a:pt x="11804" y="5559"/>
                    <a:pt x="16471" y="3494"/>
                    <a:pt x="18425" y="2859"/>
                  </a:cubicBezTo>
                  <a:cubicBezTo>
                    <a:pt x="20379" y="2224"/>
                    <a:pt x="21464" y="1271"/>
                    <a:pt x="21573" y="635"/>
                  </a:cubicBezTo>
                  <a:cubicBezTo>
                    <a:pt x="21573" y="476"/>
                    <a:pt x="21573" y="476"/>
                    <a:pt x="21464" y="159"/>
                  </a:cubicBezTo>
                  <a:cubicBezTo>
                    <a:pt x="21247" y="0"/>
                    <a:pt x="21030" y="0"/>
                    <a:pt x="20705" y="0"/>
                  </a:cubicBezTo>
                  <a:cubicBezTo>
                    <a:pt x="19728" y="0"/>
                    <a:pt x="18317" y="794"/>
                    <a:pt x="17991" y="1271"/>
                  </a:cubicBezTo>
                  <a:cubicBezTo>
                    <a:pt x="17557" y="1747"/>
                    <a:pt x="17123" y="1747"/>
                    <a:pt x="16689" y="1747"/>
                  </a:cubicBezTo>
                  <a:cubicBezTo>
                    <a:pt x="16471" y="1747"/>
                    <a:pt x="16146" y="1906"/>
                    <a:pt x="15929" y="2065"/>
                  </a:cubicBezTo>
                  <a:cubicBezTo>
                    <a:pt x="15603" y="2382"/>
                    <a:pt x="14843" y="2700"/>
                    <a:pt x="14192" y="2700"/>
                  </a:cubicBezTo>
                  <a:cubicBezTo>
                    <a:pt x="13866" y="2700"/>
                    <a:pt x="13541" y="2541"/>
                    <a:pt x="13324" y="2382"/>
                  </a:cubicBezTo>
                  <a:cubicBezTo>
                    <a:pt x="12998" y="2065"/>
                    <a:pt x="12672" y="2382"/>
                    <a:pt x="12347" y="2541"/>
                  </a:cubicBezTo>
                  <a:cubicBezTo>
                    <a:pt x="12130" y="2859"/>
                    <a:pt x="11804" y="3018"/>
                    <a:pt x="11587" y="3018"/>
                  </a:cubicBezTo>
                  <a:cubicBezTo>
                    <a:pt x="11587" y="3018"/>
                    <a:pt x="11587" y="3018"/>
                    <a:pt x="11587" y="3018"/>
                  </a:cubicBezTo>
                  <a:cubicBezTo>
                    <a:pt x="11370" y="3018"/>
                    <a:pt x="11153" y="3176"/>
                    <a:pt x="10936" y="3335"/>
                  </a:cubicBezTo>
                  <a:cubicBezTo>
                    <a:pt x="10719" y="3494"/>
                    <a:pt x="10393" y="3653"/>
                    <a:pt x="10067" y="3653"/>
                  </a:cubicBezTo>
                  <a:cubicBezTo>
                    <a:pt x="10067" y="3653"/>
                    <a:pt x="10067" y="3653"/>
                    <a:pt x="10067" y="3653"/>
                  </a:cubicBezTo>
                  <a:cubicBezTo>
                    <a:pt x="9525" y="3653"/>
                    <a:pt x="8765" y="4129"/>
                    <a:pt x="8656" y="4447"/>
                  </a:cubicBezTo>
                  <a:cubicBezTo>
                    <a:pt x="8656" y="4765"/>
                    <a:pt x="8331" y="4924"/>
                    <a:pt x="8114" y="4924"/>
                  </a:cubicBezTo>
                  <a:cubicBezTo>
                    <a:pt x="8005" y="5082"/>
                    <a:pt x="7788" y="5082"/>
                    <a:pt x="7788" y="5241"/>
                  </a:cubicBezTo>
                  <a:cubicBezTo>
                    <a:pt x="7788" y="5718"/>
                    <a:pt x="7245" y="6194"/>
                    <a:pt x="6811" y="6194"/>
                  </a:cubicBezTo>
                  <a:cubicBezTo>
                    <a:pt x="6703" y="6194"/>
                    <a:pt x="6486" y="6194"/>
                    <a:pt x="6377" y="5876"/>
                  </a:cubicBezTo>
                  <a:cubicBezTo>
                    <a:pt x="6268" y="5876"/>
                    <a:pt x="6268" y="5876"/>
                    <a:pt x="6160" y="6035"/>
                  </a:cubicBezTo>
                  <a:cubicBezTo>
                    <a:pt x="6160" y="6194"/>
                    <a:pt x="6160" y="6512"/>
                    <a:pt x="6377" y="6671"/>
                  </a:cubicBezTo>
                  <a:cubicBezTo>
                    <a:pt x="6486" y="6829"/>
                    <a:pt x="6594" y="7147"/>
                    <a:pt x="6486" y="7306"/>
                  </a:cubicBezTo>
                  <a:cubicBezTo>
                    <a:pt x="6486" y="7624"/>
                    <a:pt x="6160" y="7782"/>
                    <a:pt x="5943" y="7941"/>
                  </a:cubicBezTo>
                  <a:cubicBezTo>
                    <a:pt x="5834" y="7941"/>
                    <a:pt x="5834" y="8100"/>
                    <a:pt x="5726" y="8100"/>
                  </a:cubicBezTo>
                  <a:cubicBezTo>
                    <a:pt x="5834" y="8100"/>
                    <a:pt x="5834" y="8259"/>
                    <a:pt x="5834" y="8259"/>
                  </a:cubicBezTo>
                  <a:cubicBezTo>
                    <a:pt x="5726" y="8576"/>
                    <a:pt x="5617" y="8735"/>
                    <a:pt x="5509" y="8894"/>
                  </a:cubicBezTo>
                  <a:cubicBezTo>
                    <a:pt x="5400" y="8894"/>
                    <a:pt x="5400" y="9053"/>
                    <a:pt x="5292" y="9053"/>
                  </a:cubicBezTo>
                  <a:cubicBezTo>
                    <a:pt x="5400" y="9212"/>
                    <a:pt x="5400" y="9529"/>
                    <a:pt x="5400" y="9688"/>
                  </a:cubicBezTo>
                  <a:cubicBezTo>
                    <a:pt x="5183" y="10006"/>
                    <a:pt x="4749" y="10165"/>
                    <a:pt x="4206" y="10324"/>
                  </a:cubicBezTo>
                  <a:cubicBezTo>
                    <a:pt x="4098" y="10324"/>
                    <a:pt x="4098" y="10324"/>
                    <a:pt x="4098" y="10324"/>
                  </a:cubicBezTo>
                  <a:cubicBezTo>
                    <a:pt x="3881" y="10482"/>
                    <a:pt x="3772" y="10641"/>
                    <a:pt x="3772" y="10800"/>
                  </a:cubicBezTo>
                  <a:cubicBezTo>
                    <a:pt x="3772" y="10959"/>
                    <a:pt x="3881" y="10959"/>
                    <a:pt x="3989" y="10959"/>
                  </a:cubicBezTo>
                  <a:cubicBezTo>
                    <a:pt x="4206" y="10959"/>
                    <a:pt x="4315" y="10959"/>
                    <a:pt x="4423" y="11276"/>
                  </a:cubicBezTo>
                  <a:cubicBezTo>
                    <a:pt x="4423" y="11594"/>
                    <a:pt x="4315" y="11753"/>
                    <a:pt x="4206" y="11753"/>
                  </a:cubicBezTo>
                  <a:cubicBezTo>
                    <a:pt x="3989" y="11912"/>
                    <a:pt x="3881" y="12071"/>
                    <a:pt x="3881" y="12229"/>
                  </a:cubicBezTo>
                  <a:cubicBezTo>
                    <a:pt x="3881" y="12547"/>
                    <a:pt x="3772" y="12706"/>
                    <a:pt x="3772" y="12865"/>
                  </a:cubicBezTo>
                  <a:cubicBezTo>
                    <a:pt x="3555" y="13024"/>
                    <a:pt x="3338" y="13182"/>
                    <a:pt x="3012" y="13182"/>
                  </a:cubicBezTo>
                  <a:cubicBezTo>
                    <a:pt x="2904" y="13182"/>
                    <a:pt x="2795" y="13182"/>
                    <a:pt x="2795" y="13182"/>
                  </a:cubicBezTo>
                  <a:cubicBezTo>
                    <a:pt x="2795" y="13500"/>
                    <a:pt x="2687" y="13659"/>
                    <a:pt x="2578" y="13976"/>
                  </a:cubicBezTo>
                  <a:cubicBezTo>
                    <a:pt x="2469" y="14135"/>
                    <a:pt x="2252" y="14294"/>
                    <a:pt x="1818" y="14294"/>
                  </a:cubicBezTo>
                  <a:cubicBezTo>
                    <a:pt x="2035" y="14612"/>
                    <a:pt x="2252" y="14771"/>
                    <a:pt x="2252" y="15247"/>
                  </a:cubicBezTo>
                  <a:cubicBezTo>
                    <a:pt x="2361" y="15724"/>
                    <a:pt x="2035" y="15882"/>
                    <a:pt x="1818" y="15882"/>
                  </a:cubicBezTo>
                  <a:cubicBezTo>
                    <a:pt x="1601" y="16041"/>
                    <a:pt x="1601" y="16041"/>
                    <a:pt x="1601" y="16359"/>
                  </a:cubicBezTo>
                  <a:cubicBezTo>
                    <a:pt x="1493" y="16994"/>
                    <a:pt x="1058" y="16994"/>
                    <a:pt x="733" y="17153"/>
                  </a:cubicBezTo>
                  <a:cubicBezTo>
                    <a:pt x="299" y="17153"/>
                    <a:pt x="82" y="17153"/>
                    <a:pt x="82" y="17471"/>
                  </a:cubicBezTo>
                  <a:cubicBezTo>
                    <a:pt x="-27" y="17788"/>
                    <a:pt x="-27" y="17947"/>
                    <a:pt x="82" y="17947"/>
                  </a:cubicBezTo>
                  <a:cubicBezTo>
                    <a:pt x="190" y="18106"/>
                    <a:pt x="516" y="18106"/>
                    <a:pt x="841" y="181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4" name="Shape 9134"/>
            <p:cNvSpPr/>
            <p:nvPr/>
          </p:nvSpPr>
          <p:spPr>
            <a:xfrm>
              <a:off x="1640916" y="1747749"/>
              <a:ext cx="157268" cy="1320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3252"/>
                  </a:moveTo>
                  <a:cubicBezTo>
                    <a:pt x="14205" y="3252"/>
                    <a:pt x="14011" y="3484"/>
                    <a:pt x="13622" y="4181"/>
                  </a:cubicBezTo>
                  <a:cubicBezTo>
                    <a:pt x="13427" y="4645"/>
                    <a:pt x="13038" y="5342"/>
                    <a:pt x="12454" y="5342"/>
                  </a:cubicBezTo>
                  <a:cubicBezTo>
                    <a:pt x="12259" y="5342"/>
                    <a:pt x="11676" y="5806"/>
                    <a:pt x="11286" y="6271"/>
                  </a:cubicBezTo>
                  <a:cubicBezTo>
                    <a:pt x="10703" y="6968"/>
                    <a:pt x="9924" y="7665"/>
                    <a:pt x="8951" y="7897"/>
                  </a:cubicBezTo>
                  <a:cubicBezTo>
                    <a:pt x="8951" y="8129"/>
                    <a:pt x="8757" y="8129"/>
                    <a:pt x="8757" y="8129"/>
                  </a:cubicBezTo>
                  <a:cubicBezTo>
                    <a:pt x="7589" y="8129"/>
                    <a:pt x="7200" y="5806"/>
                    <a:pt x="6811" y="3716"/>
                  </a:cubicBezTo>
                  <a:cubicBezTo>
                    <a:pt x="6616" y="2787"/>
                    <a:pt x="6422" y="1626"/>
                    <a:pt x="6227" y="1394"/>
                  </a:cubicBezTo>
                  <a:cubicBezTo>
                    <a:pt x="5838" y="697"/>
                    <a:pt x="4281" y="0"/>
                    <a:pt x="2919" y="0"/>
                  </a:cubicBezTo>
                  <a:cubicBezTo>
                    <a:pt x="2335" y="0"/>
                    <a:pt x="1946" y="232"/>
                    <a:pt x="1946" y="465"/>
                  </a:cubicBezTo>
                  <a:cubicBezTo>
                    <a:pt x="1751" y="1394"/>
                    <a:pt x="973" y="1626"/>
                    <a:pt x="584" y="1626"/>
                  </a:cubicBezTo>
                  <a:cubicBezTo>
                    <a:pt x="195" y="1858"/>
                    <a:pt x="195" y="1858"/>
                    <a:pt x="0" y="2090"/>
                  </a:cubicBezTo>
                  <a:cubicBezTo>
                    <a:pt x="0" y="2090"/>
                    <a:pt x="0" y="2323"/>
                    <a:pt x="0" y="2323"/>
                  </a:cubicBezTo>
                  <a:cubicBezTo>
                    <a:pt x="195" y="2323"/>
                    <a:pt x="195" y="2323"/>
                    <a:pt x="389" y="2323"/>
                  </a:cubicBezTo>
                  <a:cubicBezTo>
                    <a:pt x="584" y="2323"/>
                    <a:pt x="584" y="2323"/>
                    <a:pt x="778" y="2323"/>
                  </a:cubicBezTo>
                  <a:cubicBezTo>
                    <a:pt x="1751" y="2323"/>
                    <a:pt x="1946" y="3019"/>
                    <a:pt x="2141" y="3716"/>
                  </a:cubicBezTo>
                  <a:cubicBezTo>
                    <a:pt x="2335" y="3948"/>
                    <a:pt x="2335" y="3948"/>
                    <a:pt x="2530" y="4181"/>
                  </a:cubicBezTo>
                  <a:cubicBezTo>
                    <a:pt x="2530" y="4413"/>
                    <a:pt x="2530" y="4645"/>
                    <a:pt x="3308" y="4645"/>
                  </a:cubicBezTo>
                  <a:cubicBezTo>
                    <a:pt x="3892" y="4645"/>
                    <a:pt x="4476" y="4413"/>
                    <a:pt x="4865" y="4413"/>
                  </a:cubicBezTo>
                  <a:cubicBezTo>
                    <a:pt x="5254" y="4181"/>
                    <a:pt x="5449" y="4181"/>
                    <a:pt x="5643" y="4181"/>
                  </a:cubicBezTo>
                  <a:cubicBezTo>
                    <a:pt x="5643" y="4181"/>
                    <a:pt x="5643" y="4181"/>
                    <a:pt x="5643" y="4181"/>
                  </a:cubicBezTo>
                  <a:cubicBezTo>
                    <a:pt x="6227" y="4181"/>
                    <a:pt x="6616" y="4645"/>
                    <a:pt x="6616" y="5110"/>
                  </a:cubicBezTo>
                  <a:cubicBezTo>
                    <a:pt x="6616" y="5806"/>
                    <a:pt x="6032" y="6271"/>
                    <a:pt x="5254" y="5806"/>
                  </a:cubicBezTo>
                  <a:cubicBezTo>
                    <a:pt x="4865" y="5806"/>
                    <a:pt x="4670" y="5806"/>
                    <a:pt x="4476" y="6039"/>
                  </a:cubicBezTo>
                  <a:cubicBezTo>
                    <a:pt x="4281" y="6271"/>
                    <a:pt x="3892" y="6503"/>
                    <a:pt x="3503" y="6271"/>
                  </a:cubicBezTo>
                  <a:cubicBezTo>
                    <a:pt x="3308" y="6271"/>
                    <a:pt x="2919" y="6271"/>
                    <a:pt x="2724" y="6271"/>
                  </a:cubicBezTo>
                  <a:cubicBezTo>
                    <a:pt x="3308" y="6735"/>
                    <a:pt x="3892" y="7432"/>
                    <a:pt x="3892" y="8594"/>
                  </a:cubicBezTo>
                  <a:cubicBezTo>
                    <a:pt x="3892" y="8594"/>
                    <a:pt x="3892" y="9058"/>
                    <a:pt x="4281" y="9058"/>
                  </a:cubicBezTo>
                  <a:cubicBezTo>
                    <a:pt x="4476" y="9058"/>
                    <a:pt x="4670" y="8826"/>
                    <a:pt x="4670" y="8594"/>
                  </a:cubicBezTo>
                  <a:cubicBezTo>
                    <a:pt x="4670" y="7665"/>
                    <a:pt x="5059" y="7665"/>
                    <a:pt x="5254" y="7665"/>
                  </a:cubicBezTo>
                  <a:cubicBezTo>
                    <a:pt x="5449" y="7665"/>
                    <a:pt x="5643" y="7897"/>
                    <a:pt x="6032" y="8129"/>
                  </a:cubicBezTo>
                  <a:cubicBezTo>
                    <a:pt x="6422" y="8361"/>
                    <a:pt x="6811" y="8826"/>
                    <a:pt x="7395" y="8826"/>
                  </a:cubicBezTo>
                  <a:cubicBezTo>
                    <a:pt x="8173" y="9058"/>
                    <a:pt x="8562" y="9523"/>
                    <a:pt x="8562" y="9755"/>
                  </a:cubicBezTo>
                  <a:cubicBezTo>
                    <a:pt x="8757" y="9987"/>
                    <a:pt x="8757" y="9987"/>
                    <a:pt x="9341" y="10219"/>
                  </a:cubicBezTo>
                  <a:cubicBezTo>
                    <a:pt x="10897" y="10219"/>
                    <a:pt x="14205" y="11613"/>
                    <a:pt x="15762" y="12774"/>
                  </a:cubicBezTo>
                  <a:cubicBezTo>
                    <a:pt x="16541" y="13471"/>
                    <a:pt x="16541" y="14168"/>
                    <a:pt x="16735" y="14865"/>
                  </a:cubicBezTo>
                  <a:cubicBezTo>
                    <a:pt x="16735" y="15097"/>
                    <a:pt x="16735" y="15561"/>
                    <a:pt x="16930" y="15794"/>
                  </a:cubicBezTo>
                  <a:cubicBezTo>
                    <a:pt x="17708" y="16723"/>
                    <a:pt x="17903" y="17652"/>
                    <a:pt x="17708" y="18348"/>
                  </a:cubicBezTo>
                  <a:cubicBezTo>
                    <a:pt x="17514" y="18581"/>
                    <a:pt x="17319" y="19045"/>
                    <a:pt x="16541" y="19045"/>
                  </a:cubicBezTo>
                  <a:cubicBezTo>
                    <a:pt x="15957" y="19045"/>
                    <a:pt x="15178" y="19510"/>
                    <a:pt x="14984" y="19974"/>
                  </a:cubicBezTo>
                  <a:cubicBezTo>
                    <a:pt x="14984" y="20206"/>
                    <a:pt x="14789" y="20206"/>
                    <a:pt x="14789" y="20206"/>
                  </a:cubicBezTo>
                  <a:cubicBezTo>
                    <a:pt x="14984" y="20206"/>
                    <a:pt x="14984" y="20439"/>
                    <a:pt x="15373" y="20439"/>
                  </a:cubicBezTo>
                  <a:cubicBezTo>
                    <a:pt x="16151" y="20439"/>
                    <a:pt x="17124" y="20206"/>
                    <a:pt x="18097" y="19974"/>
                  </a:cubicBezTo>
                  <a:cubicBezTo>
                    <a:pt x="18681" y="19974"/>
                    <a:pt x="19265" y="19742"/>
                    <a:pt x="19654" y="19742"/>
                  </a:cubicBezTo>
                  <a:cubicBezTo>
                    <a:pt x="20043" y="19742"/>
                    <a:pt x="20432" y="20206"/>
                    <a:pt x="21016" y="20903"/>
                  </a:cubicBezTo>
                  <a:cubicBezTo>
                    <a:pt x="21211" y="21135"/>
                    <a:pt x="21405" y="21368"/>
                    <a:pt x="21600" y="21600"/>
                  </a:cubicBezTo>
                  <a:cubicBezTo>
                    <a:pt x="21600" y="6271"/>
                    <a:pt x="21600" y="6271"/>
                    <a:pt x="21600" y="6271"/>
                  </a:cubicBezTo>
                  <a:cubicBezTo>
                    <a:pt x="20432" y="5806"/>
                    <a:pt x="19459" y="5342"/>
                    <a:pt x="18292" y="4877"/>
                  </a:cubicBezTo>
                  <a:cubicBezTo>
                    <a:pt x="16735" y="3948"/>
                    <a:pt x="14984" y="3252"/>
                    <a:pt x="14400" y="32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5" name="Shape 9135"/>
            <p:cNvSpPr/>
            <p:nvPr/>
          </p:nvSpPr>
          <p:spPr>
            <a:xfrm>
              <a:off x="1594923" y="1787808"/>
              <a:ext cx="38576" cy="133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7200"/>
                  </a:moveTo>
                  <a:cubicBezTo>
                    <a:pt x="0" y="7200"/>
                    <a:pt x="771" y="9600"/>
                    <a:pt x="3857" y="9600"/>
                  </a:cubicBezTo>
                  <a:cubicBezTo>
                    <a:pt x="4629" y="9600"/>
                    <a:pt x="5400" y="9600"/>
                    <a:pt x="6943" y="9600"/>
                  </a:cubicBezTo>
                  <a:cubicBezTo>
                    <a:pt x="7714" y="9600"/>
                    <a:pt x="9257" y="9600"/>
                    <a:pt x="10800" y="9600"/>
                  </a:cubicBezTo>
                  <a:cubicBezTo>
                    <a:pt x="13886" y="9600"/>
                    <a:pt x="16971" y="12000"/>
                    <a:pt x="18514" y="16800"/>
                  </a:cubicBezTo>
                  <a:cubicBezTo>
                    <a:pt x="20057" y="19200"/>
                    <a:pt x="20829" y="19200"/>
                    <a:pt x="21600" y="21600"/>
                  </a:cubicBezTo>
                  <a:cubicBezTo>
                    <a:pt x="21600" y="19200"/>
                    <a:pt x="20829" y="19200"/>
                    <a:pt x="20829" y="16800"/>
                  </a:cubicBezTo>
                  <a:cubicBezTo>
                    <a:pt x="20829" y="14400"/>
                    <a:pt x="19286" y="7200"/>
                    <a:pt x="15429" y="2400"/>
                  </a:cubicBezTo>
                  <a:cubicBezTo>
                    <a:pt x="13886" y="0"/>
                    <a:pt x="11571" y="0"/>
                    <a:pt x="9257" y="0"/>
                  </a:cubicBezTo>
                  <a:cubicBezTo>
                    <a:pt x="3857" y="0"/>
                    <a:pt x="771" y="4800"/>
                    <a:pt x="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6" name="Shape 9136"/>
            <p:cNvSpPr/>
            <p:nvPr/>
          </p:nvSpPr>
          <p:spPr>
            <a:xfrm>
              <a:off x="1071036" y="1651311"/>
              <a:ext cx="175923" cy="179524"/>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19884" y="19200"/>
                  </a:moveTo>
                  <a:cubicBezTo>
                    <a:pt x="19884" y="18686"/>
                    <a:pt x="20057" y="18000"/>
                    <a:pt x="20057" y="17657"/>
                  </a:cubicBezTo>
                  <a:cubicBezTo>
                    <a:pt x="20057" y="17486"/>
                    <a:pt x="20229" y="17314"/>
                    <a:pt x="20229" y="17143"/>
                  </a:cubicBezTo>
                  <a:cubicBezTo>
                    <a:pt x="20229" y="16457"/>
                    <a:pt x="20575" y="16114"/>
                    <a:pt x="21266" y="16286"/>
                  </a:cubicBezTo>
                  <a:cubicBezTo>
                    <a:pt x="21439" y="16114"/>
                    <a:pt x="21266" y="15943"/>
                    <a:pt x="21266" y="15771"/>
                  </a:cubicBezTo>
                  <a:cubicBezTo>
                    <a:pt x="21093" y="15771"/>
                    <a:pt x="20921" y="15429"/>
                    <a:pt x="20748" y="15086"/>
                  </a:cubicBezTo>
                  <a:cubicBezTo>
                    <a:pt x="20402" y="14571"/>
                    <a:pt x="20229" y="14229"/>
                    <a:pt x="19711" y="14229"/>
                  </a:cubicBezTo>
                  <a:cubicBezTo>
                    <a:pt x="19538" y="14229"/>
                    <a:pt x="19365" y="14400"/>
                    <a:pt x="19365" y="14400"/>
                  </a:cubicBezTo>
                  <a:cubicBezTo>
                    <a:pt x="19365" y="14400"/>
                    <a:pt x="19538" y="14400"/>
                    <a:pt x="19538" y="14400"/>
                  </a:cubicBezTo>
                  <a:cubicBezTo>
                    <a:pt x="20057" y="14400"/>
                    <a:pt x="20402" y="14743"/>
                    <a:pt x="20575" y="15086"/>
                  </a:cubicBezTo>
                  <a:cubicBezTo>
                    <a:pt x="20748" y="15257"/>
                    <a:pt x="20748" y="15600"/>
                    <a:pt x="20575" y="15771"/>
                  </a:cubicBezTo>
                  <a:cubicBezTo>
                    <a:pt x="20575" y="16114"/>
                    <a:pt x="20229" y="16114"/>
                    <a:pt x="20229" y="16114"/>
                  </a:cubicBezTo>
                  <a:cubicBezTo>
                    <a:pt x="20057" y="16114"/>
                    <a:pt x="19884" y="16114"/>
                    <a:pt x="19711" y="15943"/>
                  </a:cubicBezTo>
                  <a:cubicBezTo>
                    <a:pt x="19538" y="15771"/>
                    <a:pt x="19365" y="15771"/>
                    <a:pt x="19193" y="15771"/>
                  </a:cubicBezTo>
                  <a:cubicBezTo>
                    <a:pt x="19020" y="15771"/>
                    <a:pt x="19020" y="15771"/>
                    <a:pt x="19020" y="15771"/>
                  </a:cubicBezTo>
                  <a:cubicBezTo>
                    <a:pt x="18501" y="15771"/>
                    <a:pt x="18329" y="15257"/>
                    <a:pt x="18156" y="15086"/>
                  </a:cubicBezTo>
                  <a:cubicBezTo>
                    <a:pt x="18156" y="14743"/>
                    <a:pt x="18156" y="14743"/>
                    <a:pt x="17810" y="14743"/>
                  </a:cubicBezTo>
                  <a:cubicBezTo>
                    <a:pt x="17119" y="14571"/>
                    <a:pt x="16946" y="14057"/>
                    <a:pt x="16773" y="13543"/>
                  </a:cubicBezTo>
                  <a:cubicBezTo>
                    <a:pt x="16601" y="13200"/>
                    <a:pt x="16428" y="13029"/>
                    <a:pt x="16082" y="13029"/>
                  </a:cubicBezTo>
                  <a:cubicBezTo>
                    <a:pt x="15391" y="13029"/>
                    <a:pt x="15045" y="12514"/>
                    <a:pt x="15045" y="12343"/>
                  </a:cubicBezTo>
                  <a:cubicBezTo>
                    <a:pt x="14873" y="12000"/>
                    <a:pt x="15045" y="11314"/>
                    <a:pt x="15564" y="10971"/>
                  </a:cubicBezTo>
                  <a:cubicBezTo>
                    <a:pt x="15564" y="10800"/>
                    <a:pt x="15218" y="10629"/>
                    <a:pt x="15218" y="10629"/>
                  </a:cubicBezTo>
                  <a:cubicBezTo>
                    <a:pt x="14873" y="10286"/>
                    <a:pt x="14354" y="9943"/>
                    <a:pt x="14354" y="9429"/>
                  </a:cubicBezTo>
                  <a:cubicBezTo>
                    <a:pt x="14354" y="9429"/>
                    <a:pt x="14181" y="9429"/>
                    <a:pt x="14181" y="9257"/>
                  </a:cubicBezTo>
                  <a:cubicBezTo>
                    <a:pt x="13836" y="9257"/>
                    <a:pt x="13317" y="9086"/>
                    <a:pt x="13317" y="8571"/>
                  </a:cubicBezTo>
                  <a:cubicBezTo>
                    <a:pt x="13317" y="8571"/>
                    <a:pt x="13317" y="8571"/>
                    <a:pt x="13317" y="8571"/>
                  </a:cubicBezTo>
                  <a:cubicBezTo>
                    <a:pt x="13317" y="8571"/>
                    <a:pt x="13317" y="8571"/>
                    <a:pt x="13317" y="8400"/>
                  </a:cubicBezTo>
                  <a:cubicBezTo>
                    <a:pt x="13145" y="8400"/>
                    <a:pt x="12799" y="8229"/>
                    <a:pt x="12453" y="7886"/>
                  </a:cubicBezTo>
                  <a:cubicBezTo>
                    <a:pt x="12281" y="7714"/>
                    <a:pt x="12281" y="7714"/>
                    <a:pt x="12108" y="7714"/>
                  </a:cubicBezTo>
                  <a:cubicBezTo>
                    <a:pt x="11935" y="7714"/>
                    <a:pt x="11935" y="7714"/>
                    <a:pt x="11935" y="7714"/>
                  </a:cubicBezTo>
                  <a:cubicBezTo>
                    <a:pt x="11762" y="7714"/>
                    <a:pt x="11417" y="7543"/>
                    <a:pt x="11244" y="7371"/>
                  </a:cubicBezTo>
                  <a:cubicBezTo>
                    <a:pt x="10898" y="6857"/>
                    <a:pt x="10380" y="6686"/>
                    <a:pt x="10207" y="6686"/>
                  </a:cubicBezTo>
                  <a:cubicBezTo>
                    <a:pt x="9516" y="7029"/>
                    <a:pt x="8479" y="6000"/>
                    <a:pt x="8133" y="4971"/>
                  </a:cubicBezTo>
                  <a:cubicBezTo>
                    <a:pt x="7961" y="4629"/>
                    <a:pt x="7269" y="4114"/>
                    <a:pt x="6751" y="3771"/>
                  </a:cubicBezTo>
                  <a:cubicBezTo>
                    <a:pt x="5887" y="3257"/>
                    <a:pt x="5023" y="2571"/>
                    <a:pt x="4850" y="2057"/>
                  </a:cubicBezTo>
                  <a:cubicBezTo>
                    <a:pt x="4505" y="1543"/>
                    <a:pt x="4159" y="857"/>
                    <a:pt x="2604" y="857"/>
                  </a:cubicBezTo>
                  <a:cubicBezTo>
                    <a:pt x="2431" y="857"/>
                    <a:pt x="2431" y="857"/>
                    <a:pt x="2258" y="857"/>
                  </a:cubicBezTo>
                  <a:cubicBezTo>
                    <a:pt x="2258" y="857"/>
                    <a:pt x="2258" y="857"/>
                    <a:pt x="2258" y="857"/>
                  </a:cubicBezTo>
                  <a:cubicBezTo>
                    <a:pt x="1394" y="857"/>
                    <a:pt x="703" y="514"/>
                    <a:pt x="357" y="171"/>
                  </a:cubicBezTo>
                  <a:cubicBezTo>
                    <a:pt x="185" y="171"/>
                    <a:pt x="185" y="0"/>
                    <a:pt x="12" y="0"/>
                  </a:cubicBezTo>
                  <a:cubicBezTo>
                    <a:pt x="-161" y="686"/>
                    <a:pt x="1567" y="2571"/>
                    <a:pt x="2604" y="3257"/>
                  </a:cubicBezTo>
                  <a:cubicBezTo>
                    <a:pt x="3122" y="3600"/>
                    <a:pt x="3468" y="4114"/>
                    <a:pt x="3813" y="4629"/>
                  </a:cubicBezTo>
                  <a:cubicBezTo>
                    <a:pt x="4159" y="5314"/>
                    <a:pt x="4505" y="5829"/>
                    <a:pt x="5023" y="6000"/>
                  </a:cubicBezTo>
                  <a:cubicBezTo>
                    <a:pt x="5887" y="6000"/>
                    <a:pt x="6233" y="7200"/>
                    <a:pt x="6578" y="8400"/>
                  </a:cubicBezTo>
                  <a:cubicBezTo>
                    <a:pt x="6751" y="8743"/>
                    <a:pt x="7097" y="9771"/>
                    <a:pt x="7269" y="9771"/>
                  </a:cubicBezTo>
                  <a:cubicBezTo>
                    <a:pt x="8306" y="10114"/>
                    <a:pt x="10207" y="13029"/>
                    <a:pt x="10553" y="14571"/>
                  </a:cubicBezTo>
                  <a:cubicBezTo>
                    <a:pt x="10725" y="15257"/>
                    <a:pt x="11417" y="15943"/>
                    <a:pt x="11935" y="16457"/>
                  </a:cubicBezTo>
                  <a:cubicBezTo>
                    <a:pt x="12453" y="16800"/>
                    <a:pt x="12972" y="17314"/>
                    <a:pt x="13317" y="17829"/>
                  </a:cubicBezTo>
                  <a:cubicBezTo>
                    <a:pt x="13663" y="18343"/>
                    <a:pt x="14873" y="19200"/>
                    <a:pt x="15737" y="19886"/>
                  </a:cubicBezTo>
                  <a:cubicBezTo>
                    <a:pt x="16255" y="20229"/>
                    <a:pt x="16601" y="20571"/>
                    <a:pt x="16773" y="20743"/>
                  </a:cubicBezTo>
                  <a:cubicBezTo>
                    <a:pt x="16946" y="20914"/>
                    <a:pt x="16946" y="21086"/>
                    <a:pt x="17119" y="21257"/>
                  </a:cubicBezTo>
                  <a:cubicBezTo>
                    <a:pt x="17119" y="21429"/>
                    <a:pt x="17292" y="21429"/>
                    <a:pt x="17292" y="21600"/>
                  </a:cubicBezTo>
                  <a:cubicBezTo>
                    <a:pt x="17465" y="21429"/>
                    <a:pt x="17637" y="21429"/>
                    <a:pt x="17983" y="21429"/>
                  </a:cubicBezTo>
                  <a:cubicBezTo>
                    <a:pt x="18329" y="21429"/>
                    <a:pt x="18674" y="21429"/>
                    <a:pt x="19020" y="21600"/>
                  </a:cubicBezTo>
                  <a:cubicBezTo>
                    <a:pt x="19193" y="21600"/>
                    <a:pt x="19365" y="21600"/>
                    <a:pt x="19538" y="21600"/>
                  </a:cubicBezTo>
                  <a:cubicBezTo>
                    <a:pt x="19711" y="21429"/>
                    <a:pt x="19884" y="20057"/>
                    <a:pt x="19884" y="19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7" name="Shape 9137"/>
            <p:cNvSpPr/>
            <p:nvPr/>
          </p:nvSpPr>
          <p:spPr>
            <a:xfrm>
              <a:off x="1402049" y="1873445"/>
              <a:ext cx="4005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34" y="5400"/>
                  </a:moveTo>
                  <a:cubicBezTo>
                    <a:pt x="2234" y="2700"/>
                    <a:pt x="1490" y="2700"/>
                    <a:pt x="1490" y="2700"/>
                  </a:cubicBezTo>
                  <a:cubicBezTo>
                    <a:pt x="1490" y="2700"/>
                    <a:pt x="745" y="5400"/>
                    <a:pt x="0" y="8100"/>
                  </a:cubicBezTo>
                  <a:cubicBezTo>
                    <a:pt x="0" y="8100"/>
                    <a:pt x="0" y="10800"/>
                    <a:pt x="0" y="13500"/>
                  </a:cubicBezTo>
                  <a:cubicBezTo>
                    <a:pt x="745" y="13500"/>
                    <a:pt x="2979" y="21600"/>
                    <a:pt x="6703" y="21600"/>
                  </a:cubicBezTo>
                  <a:cubicBezTo>
                    <a:pt x="6703" y="21600"/>
                    <a:pt x="6703" y="21600"/>
                    <a:pt x="6703" y="21600"/>
                  </a:cubicBezTo>
                  <a:cubicBezTo>
                    <a:pt x="8193" y="21600"/>
                    <a:pt x="8938" y="21600"/>
                    <a:pt x="10428" y="18900"/>
                  </a:cubicBezTo>
                  <a:cubicBezTo>
                    <a:pt x="14152" y="13500"/>
                    <a:pt x="16386" y="13500"/>
                    <a:pt x="18621" y="10800"/>
                  </a:cubicBezTo>
                  <a:cubicBezTo>
                    <a:pt x="20855" y="10800"/>
                    <a:pt x="21600" y="10800"/>
                    <a:pt x="21600" y="8100"/>
                  </a:cubicBezTo>
                  <a:cubicBezTo>
                    <a:pt x="21600" y="5400"/>
                    <a:pt x="16386" y="0"/>
                    <a:pt x="13407" y="0"/>
                  </a:cubicBezTo>
                  <a:cubicBezTo>
                    <a:pt x="12662" y="0"/>
                    <a:pt x="11917" y="0"/>
                    <a:pt x="11917" y="0"/>
                  </a:cubicBezTo>
                  <a:cubicBezTo>
                    <a:pt x="11172" y="5400"/>
                    <a:pt x="8938" y="8100"/>
                    <a:pt x="6703" y="8100"/>
                  </a:cubicBezTo>
                  <a:cubicBezTo>
                    <a:pt x="5214" y="8100"/>
                    <a:pt x="3724" y="8100"/>
                    <a:pt x="2234"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8" name="Shape 9138"/>
            <p:cNvSpPr/>
            <p:nvPr/>
          </p:nvSpPr>
          <p:spPr>
            <a:xfrm>
              <a:off x="1583743" y="1712142"/>
              <a:ext cx="18600" cy="32641"/>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19286" y="7513"/>
                  </a:moveTo>
                  <a:cubicBezTo>
                    <a:pt x="19286" y="7513"/>
                    <a:pt x="19286" y="7513"/>
                    <a:pt x="19286" y="7513"/>
                  </a:cubicBezTo>
                  <a:cubicBezTo>
                    <a:pt x="19286" y="7513"/>
                    <a:pt x="17743" y="7513"/>
                    <a:pt x="17743" y="7513"/>
                  </a:cubicBezTo>
                  <a:cubicBezTo>
                    <a:pt x="17743" y="7513"/>
                    <a:pt x="16200" y="7513"/>
                    <a:pt x="16200" y="7513"/>
                  </a:cubicBezTo>
                  <a:cubicBezTo>
                    <a:pt x="14658" y="7513"/>
                    <a:pt x="13115" y="7513"/>
                    <a:pt x="10029" y="6574"/>
                  </a:cubicBezTo>
                  <a:cubicBezTo>
                    <a:pt x="10029" y="6574"/>
                    <a:pt x="8486" y="5635"/>
                    <a:pt x="8486" y="4696"/>
                  </a:cubicBezTo>
                  <a:cubicBezTo>
                    <a:pt x="8486" y="2817"/>
                    <a:pt x="6943" y="0"/>
                    <a:pt x="5400" y="0"/>
                  </a:cubicBezTo>
                  <a:cubicBezTo>
                    <a:pt x="5400" y="0"/>
                    <a:pt x="3858" y="0"/>
                    <a:pt x="2315" y="1878"/>
                  </a:cubicBezTo>
                  <a:cubicBezTo>
                    <a:pt x="-771" y="4696"/>
                    <a:pt x="-771" y="11270"/>
                    <a:pt x="2315" y="15965"/>
                  </a:cubicBezTo>
                  <a:cubicBezTo>
                    <a:pt x="3858" y="18783"/>
                    <a:pt x="6943" y="20661"/>
                    <a:pt x="8486" y="21600"/>
                  </a:cubicBezTo>
                  <a:cubicBezTo>
                    <a:pt x="8486" y="20661"/>
                    <a:pt x="6943" y="20661"/>
                    <a:pt x="6943" y="20661"/>
                  </a:cubicBezTo>
                  <a:cubicBezTo>
                    <a:pt x="6943" y="18783"/>
                    <a:pt x="6943" y="15965"/>
                    <a:pt x="8486" y="15026"/>
                  </a:cubicBezTo>
                  <a:cubicBezTo>
                    <a:pt x="10029" y="14087"/>
                    <a:pt x="13115" y="13148"/>
                    <a:pt x="16200" y="13148"/>
                  </a:cubicBezTo>
                  <a:cubicBezTo>
                    <a:pt x="19286" y="13148"/>
                    <a:pt x="20829" y="13148"/>
                    <a:pt x="20829" y="13148"/>
                  </a:cubicBezTo>
                  <a:cubicBezTo>
                    <a:pt x="20829" y="13148"/>
                    <a:pt x="19286" y="12209"/>
                    <a:pt x="19286" y="11270"/>
                  </a:cubicBezTo>
                  <a:cubicBezTo>
                    <a:pt x="19286" y="10330"/>
                    <a:pt x="19286" y="8452"/>
                    <a:pt x="19286" y="751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39" name="Shape 9139"/>
            <p:cNvSpPr/>
            <p:nvPr/>
          </p:nvSpPr>
          <p:spPr>
            <a:xfrm>
              <a:off x="1442107" y="1749233"/>
              <a:ext cx="69733" cy="816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08" y="1137"/>
                  </a:moveTo>
                  <a:cubicBezTo>
                    <a:pt x="4408" y="1137"/>
                    <a:pt x="3967" y="2274"/>
                    <a:pt x="3527" y="3411"/>
                  </a:cubicBezTo>
                  <a:cubicBezTo>
                    <a:pt x="3086" y="4926"/>
                    <a:pt x="2204" y="6821"/>
                    <a:pt x="882" y="9095"/>
                  </a:cubicBezTo>
                  <a:cubicBezTo>
                    <a:pt x="0" y="9853"/>
                    <a:pt x="0" y="10611"/>
                    <a:pt x="0" y="11368"/>
                  </a:cubicBezTo>
                  <a:cubicBezTo>
                    <a:pt x="441" y="11747"/>
                    <a:pt x="1763" y="12126"/>
                    <a:pt x="3527" y="12126"/>
                  </a:cubicBezTo>
                  <a:cubicBezTo>
                    <a:pt x="3967" y="12126"/>
                    <a:pt x="4849" y="12505"/>
                    <a:pt x="5290" y="12884"/>
                  </a:cubicBezTo>
                  <a:cubicBezTo>
                    <a:pt x="6171" y="14021"/>
                    <a:pt x="5731" y="16295"/>
                    <a:pt x="5731" y="17432"/>
                  </a:cubicBezTo>
                  <a:cubicBezTo>
                    <a:pt x="4849" y="20084"/>
                    <a:pt x="4849" y="21221"/>
                    <a:pt x="5290" y="21600"/>
                  </a:cubicBezTo>
                  <a:cubicBezTo>
                    <a:pt x="6171" y="21221"/>
                    <a:pt x="7494" y="20084"/>
                    <a:pt x="7494" y="19326"/>
                  </a:cubicBezTo>
                  <a:cubicBezTo>
                    <a:pt x="7494" y="18947"/>
                    <a:pt x="7494" y="18947"/>
                    <a:pt x="7494" y="18568"/>
                  </a:cubicBezTo>
                  <a:cubicBezTo>
                    <a:pt x="5290" y="17432"/>
                    <a:pt x="5731" y="11368"/>
                    <a:pt x="6612" y="10232"/>
                  </a:cubicBezTo>
                  <a:cubicBezTo>
                    <a:pt x="6612" y="9474"/>
                    <a:pt x="7494" y="9095"/>
                    <a:pt x="8376" y="9095"/>
                  </a:cubicBezTo>
                  <a:cubicBezTo>
                    <a:pt x="9698" y="9095"/>
                    <a:pt x="10580" y="9474"/>
                    <a:pt x="11461" y="10232"/>
                  </a:cubicBezTo>
                  <a:cubicBezTo>
                    <a:pt x="11902" y="10989"/>
                    <a:pt x="11902" y="11747"/>
                    <a:pt x="11461" y="12505"/>
                  </a:cubicBezTo>
                  <a:cubicBezTo>
                    <a:pt x="11020" y="12884"/>
                    <a:pt x="11020" y="12884"/>
                    <a:pt x="11902" y="13642"/>
                  </a:cubicBezTo>
                  <a:cubicBezTo>
                    <a:pt x="12784" y="14021"/>
                    <a:pt x="13665" y="14779"/>
                    <a:pt x="13665" y="16295"/>
                  </a:cubicBezTo>
                  <a:cubicBezTo>
                    <a:pt x="13665" y="17053"/>
                    <a:pt x="14106" y="17053"/>
                    <a:pt x="14106" y="17053"/>
                  </a:cubicBezTo>
                  <a:cubicBezTo>
                    <a:pt x="14106" y="17053"/>
                    <a:pt x="14106" y="17053"/>
                    <a:pt x="14106" y="17053"/>
                  </a:cubicBezTo>
                  <a:cubicBezTo>
                    <a:pt x="14547" y="17053"/>
                    <a:pt x="15429" y="16674"/>
                    <a:pt x="15869" y="16674"/>
                  </a:cubicBezTo>
                  <a:cubicBezTo>
                    <a:pt x="16310" y="16295"/>
                    <a:pt x="16751" y="16295"/>
                    <a:pt x="17192" y="16295"/>
                  </a:cubicBezTo>
                  <a:cubicBezTo>
                    <a:pt x="18073" y="15916"/>
                    <a:pt x="18073" y="15916"/>
                    <a:pt x="18073" y="15537"/>
                  </a:cubicBezTo>
                  <a:cubicBezTo>
                    <a:pt x="18073" y="15537"/>
                    <a:pt x="18514" y="15158"/>
                    <a:pt x="17192" y="14021"/>
                  </a:cubicBezTo>
                  <a:cubicBezTo>
                    <a:pt x="16310" y="13263"/>
                    <a:pt x="16310" y="11747"/>
                    <a:pt x="16751" y="10989"/>
                  </a:cubicBezTo>
                  <a:cubicBezTo>
                    <a:pt x="16751" y="9853"/>
                    <a:pt x="16751" y="9853"/>
                    <a:pt x="16310" y="9474"/>
                  </a:cubicBezTo>
                  <a:cubicBezTo>
                    <a:pt x="14547" y="8337"/>
                    <a:pt x="13224" y="6821"/>
                    <a:pt x="13224" y="5684"/>
                  </a:cubicBezTo>
                  <a:cubicBezTo>
                    <a:pt x="13224" y="5305"/>
                    <a:pt x="13665" y="4547"/>
                    <a:pt x="14988" y="4547"/>
                  </a:cubicBezTo>
                  <a:cubicBezTo>
                    <a:pt x="16751" y="4168"/>
                    <a:pt x="21159" y="1895"/>
                    <a:pt x="21600" y="758"/>
                  </a:cubicBezTo>
                  <a:cubicBezTo>
                    <a:pt x="21600" y="758"/>
                    <a:pt x="21159" y="758"/>
                    <a:pt x="20718" y="758"/>
                  </a:cubicBezTo>
                  <a:cubicBezTo>
                    <a:pt x="18073" y="758"/>
                    <a:pt x="13665" y="2274"/>
                    <a:pt x="13224" y="3032"/>
                  </a:cubicBezTo>
                  <a:cubicBezTo>
                    <a:pt x="13224" y="4168"/>
                    <a:pt x="12343" y="4547"/>
                    <a:pt x="11020" y="4547"/>
                  </a:cubicBezTo>
                  <a:cubicBezTo>
                    <a:pt x="9698" y="4547"/>
                    <a:pt x="7935" y="3789"/>
                    <a:pt x="7053" y="2653"/>
                  </a:cubicBezTo>
                  <a:cubicBezTo>
                    <a:pt x="6171" y="1895"/>
                    <a:pt x="5731" y="1137"/>
                    <a:pt x="5290" y="0"/>
                  </a:cubicBezTo>
                  <a:cubicBezTo>
                    <a:pt x="5290" y="379"/>
                    <a:pt x="4849" y="758"/>
                    <a:pt x="4408" y="113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40" name="Shape 9140"/>
            <p:cNvSpPr/>
            <p:nvPr/>
          </p:nvSpPr>
          <p:spPr>
            <a:xfrm>
              <a:off x="1462878" y="1718076"/>
              <a:ext cx="75668" cy="222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400" y="10080"/>
                  </a:moveTo>
                  <a:cubicBezTo>
                    <a:pt x="12400" y="10080"/>
                    <a:pt x="14400" y="11520"/>
                    <a:pt x="15600" y="12960"/>
                  </a:cubicBezTo>
                  <a:cubicBezTo>
                    <a:pt x="17600" y="15840"/>
                    <a:pt x="20400" y="8640"/>
                    <a:pt x="21600" y="0"/>
                  </a:cubicBezTo>
                  <a:cubicBezTo>
                    <a:pt x="20800" y="1440"/>
                    <a:pt x="20000" y="4320"/>
                    <a:pt x="19600" y="5760"/>
                  </a:cubicBezTo>
                  <a:cubicBezTo>
                    <a:pt x="18400" y="7200"/>
                    <a:pt x="18400" y="7200"/>
                    <a:pt x="18400" y="7200"/>
                  </a:cubicBezTo>
                  <a:cubicBezTo>
                    <a:pt x="18000" y="8640"/>
                    <a:pt x="16800" y="10080"/>
                    <a:pt x="15600" y="10080"/>
                  </a:cubicBezTo>
                  <a:cubicBezTo>
                    <a:pt x="12000" y="10080"/>
                    <a:pt x="8000" y="5760"/>
                    <a:pt x="6400" y="2880"/>
                  </a:cubicBezTo>
                  <a:cubicBezTo>
                    <a:pt x="6400" y="2880"/>
                    <a:pt x="6000" y="2880"/>
                    <a:pt x="5600" y="2880"/>
                  </a:cubicBezTo>
                  <a:cubicBezTo>
                    <a:pt x="5200" y="2880"/>
                    <a:pt x="4800" y="4320"/>
                    <a:pt x="4000" y="5760"/>
                  </a:cubicBezTo>
                  <a:cubicBezTo>
                    <a:pt x="3600" y="8640"/>
                    <a:pt x="2800" y="11520"/>
                    <a:pt x="1600" y="11520"/>
                  </a:cubicBezTo>
                  <a:cubicBezTo>
                    <a:pt x="800" y="12960"/>
                    <a:pt x="400" y="17280"/>
                    <a:pt x="0" y="21600"/>
                  </a:cubicBezTo>
                  <a:cubicBezTo>
                    <a:pt x="2000" y="12960"/>
                    <a:pt x="7200" y="10080"/>
                    <a:pt x="10400" y="100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41" name="Shape 9141"/>
            <p:cNvSpPr/>
            <p:nvPr/>
          </p:nvSpPr>
          <p:spPr>
            <a:xfrm>
              <a:off x="1283711" y="1673566"/>
              <a:ext cx="156914" cy="129080"/>
            </a:xfrm>
            <a:custGeom>
              <a:avLst/>
              <a:gdLst/>
              <a:ahLst/>
              <a:cxnLst>
                <a:cxn ang="0">
                  <a:pos x="wd2" y="hd2"/>
                </a:cxn>
                <a:cxn ang="5400000">
                  <a:pos x="wd2" y="hd2"/>
                </a:cxn>
                <a:cxn ang="10800000">
                  <a:pos x="wd2" y="hd2"/>
                </a:cxn>
                <a:cxn ang="16200000">
                  <a:pos x="wd2" y="hd2"/>
                </a:cxn>
              </a:cxnLst>
              <a:rect l="0" t="0" r="r" b="b"/>
              <a:pathLst>
                <a:path w="21551" h="21600" fill="norm" stroke="1" extrusionOk="0">
                  <a:moveTo>
                    <a:pt x="146" y="8070"/>
                  </a:moveTo>
                  <a:cubicBezTo>
                    <a:pt x="-49" y="8545"/>
                    <a:pt x="-49" y="9020"/>
                    <a:pt x="146" y="9020"/>
                  </a:cubicBezTo>
                  <a:cubicBezTo>
                    <a:pt x="729" y="9969"/>
                    <a:pt x="924" y="10919"/>
                    <a:pt x="1119" y="11868"/>
                  </a:cubicBezTo>
                  <a:cubicBezTo>
                    <a:pt x="1119" y="12343"/>
                    <a:pt x="1119" y="12580"/>
                    <a:pt x="1313" y="13055"/>
                  </a:cubicBezTo>
                  <a:cubicBezTo>
                    <a:pt x="1508" y="13055"/>
                    <a:pt x="1702" y="13292"/>
                    <a:pt x="1897" y="13530"/>
                  </a:cubicBezTo>
                  <a:cubicBezTo>
                    <a:pt x="2481" y="14004"/>
                    <a:pt x="3259" y="14479"/>
                    <a:pt x="3259" y="15903"/>
                  </a:cubicBezTo>
                  <a:cubicBezTo>
                    <a:pt x="3259" y="17327"/>
                    <a:pt x="4232" y="18989"/>
                    <a:pt x="4621" y="18989"/>
                  </a:cubicBezTo>
                  <a:cubicBezTo>
                    <a:pt x="4621" y="18989"/>
                    <a:pt x="4621" y="18989"/>
                    <a:pt x="4816" y="18989"/>
                  </a:cubicBezTo>
                  <a:cubicBezTo>
                    <a:pt x="5010" y="18752"/>
                    <a:pt x="5205" y="18752"/>
                    <a:pt x="5594" y="18752"/>
                  </a:cubicBezTo>
                  <a:cubicBezTo>
                    <a:pt x="6373" y="18752"/>
                    <a:pt x="6956" y="19701"/>
                    <a:pt x="6956" y="20176"/>
                  </a:cubicBezTo>
                  <a:cubicBezTo>
                    <a:pt x="7151" y="20176"/>
                    <a:pt x="7151" y="20176"/>
                    <a:pt x="7151" y="20176"/>
                  </a:cubicBezTo>
                  <a:cubicBezTo>
                    <a:pt x="7346" y="20176"/>
                    <a:pt x="7929" y="19938"/>
                    <a:pt x="8319" y="19938"/>
                  </a:cubicBezTo>
                  <a:cubicBezTo>
                    <a:pt x="8902" y="19701"/>
                    <a:pt x="9292" y="19464"/>
                    <a:pt x="9681" y="19701"/>
                  </a:cubicBezTo>
                  <a:cubicBezTo>
                    <a:pt x="11237" y="19938"/>
                    <a:pt x="12600" y="20413"/>
                    <a:pt x="12794" y="21600"/>
                  </a:cubicBezTo>
                  <a:cubicBezTo>
                    <a:pt x="12794" y="21600"/>
                    <a:pt x="12794" y="21600"/>
                    <a:pt x="12794" y="21600"/>
                  </a:cubicBezTo>
                  <a:cubicBezTo>
                    <a:pt x="12794" y="21600"/>
                    <a:pt x="12794" y="21600"/>
                    <a:pt x="12989" y="21600"/>
                  </a:cubicBezTo>
                  <a:cubicBezTo>
                    <a:pt x="13378" y="21600"/>
                    <a:pt x="14156" y="21125"/>
                    <a:pt x="14935" y="20888"/>
                  </a:cubicBezTo>
                  <a:cubicBezTo>
                    <a:pt x="15129" y="20651"/>
                    <a:pt x="15324" y="20651"/>
                    <a:pt x="15519" y="20651"/>
                  </a:cubicBezTo>
                  <a:cubicBezTo>
                    <a:pt x="15908" y="20413"/>
                    <a:pt x="15908" y="18989"/>
                    <a:pt x="16102" y="18040"/>
                  </a:cubicBezTo>
                  <a:cubicBezTo>
                    <a:pt x="16297" y="16615"/>
                    <a:pt x="16297" y="15191"/>
                    <a:pt x="17075" y="14716"/>
                  </a:cubicBezTo>
                  <a:cubicBezTo>
                    <a:pt x="18243" y="13767"/>
                    <a:pt x="18243" y="12343"/>
                    <a:pt x="18243" y="10919"/>
                  </a:cubicBezTo>
                  <a:cubicBezTo>
                    <a:pt x="18048" y="9495"/>
                    <a:pt x="19605" y="9020"/>
                    <a:pt x="20578" y="8782"/>
                  </a:cubicBezTo>
                  <a:cubicBezTo>
                    <a:pt x="20967" y="8545"/>
                    <a:pt x="21551" y="8545"/>
                    <a:pt x="21551" y="8308"/>
                  </a:cubicBezTo>
                  <a:cubicBezTo>
                    <a:pt x="21551" y="8070"/>
                    <a:pt x="21162" y="7358"/>
                    <a:pt x="20189" y="6884"/>
                  </a:cubicBezTo>
                  <a:cubicBezTo>
                    <a:pt x="19605" y="6646"/>
                    <a:pt x="19605" y="5934"/>
                    <a:pt x="19605" y="5459"/>
                  </a:cubicBezTo>
                  <a:cubicBezTo>
                    <a:pt x="19605" y="4985"/>
                    <a:pt x="19605" y="4985"/>
                    <a:pt x="19410" y="4747"/>
                  </a:cubicBezTo>
                  <a:cubicBezTo>
                    <a:pt x="19216" y="4510"/>
                    <a:pt x="18048" y="3086"/>
                    <a:pt x="18243" y="2136"/>
                  </a:cubicBezTo>
                  <a:cubicBezTo>
                    <a:pt x="18243" y="1899"/>
                    <a:pt x="18437" y="1662"/>
                    <a:pt x="18827" y="1662"/>
                  </a:cubicBezTo>
                  <a:cubicBezTo>
                    <a:pt x="18827" y="1424"/>
                    <a:pt x="18827" y="1424"/>
                    <a:pt x="18827" y="1424"/>
                  </a:cubicBezTo>
                  <a:cubicBezTo>
                    <a:pt x="18632" y="949"/>
                    <a:pt x="18437" y="475"/>
                    <a:pt x="18632" y="0"/>
                  </a:cubicBezTo>
                  <a:cubicBezTo>
                    <a:pt x="18632" y="0"/>
                    <a:pt x="18632" y="0"/>
                    <a:pt x="18437" y="0"/>
                  </a:cubicBezTo>
                  <a:cubicBezTo>
                    <a:pt x="18437" y="0"/>
                    <a:pt x="18437" y="0"/>
                    <a:pt x="18437" y="0"/>
                  </a:cubicBezTo>
                  <a:cubicBezTo>
                    <a:pt x="18437" y="0"/>
                    <a:pt x="18437" y="0"/>
                    <a:pt x="18437" y="0"/>
                  </a:cubicBezTo>
                  <a:cubicBezTo>
                    <a:pt x="18243" y="0"/>
                    <a:pt x="18048" y="0"/>
                    <a:pt x="18048" y="0"/>
                  </a:cubicBezTo>
                  <a:cubicBezTo>
                    <a:pt x="17854" y="0"/>
                    <a:pt x="17659" y="0"/>
                    <a:pt x="17465" y="0"/>
                  </a:cubicBezTo>
                  <a:cubicBezTo>
                    <a:pt x="17075" y="0"/>
                    <a:pt x="15908" y="0"/>
                    <a:pt x="15519" y="475"/>
                  </a:cubicBezTo>
                  <a:cubicBezTo>
                    <a:pt x="15519" y="712"/>
                    <a:pt x="15324" y="712"/>
                    <a:pt x="15324" y="1187"/>
                  </a:cubicBezTo>
                  <a:cubicBezTo>
                    <a:pt x="15519" y="2374"/>
                    <a:pt x="15129" y="2848"/>
                    <a:pt x="14740" y="3086"/>
                  </a:cubicBezTo>
                  <a:cubicBezTo>
                    <a:pt x="14546" y="3086"/>
                    <a:pt x="14546" y="3086"/>
                    <a:pt x="14351" y="3323"/>
                  </a:cubicBezTo>
                  <a:cubicBezTo>
                    <a:pt x="14351" y="3323"/>
                    <a:pt x="14156" y="3323"/>
                    <a:pt x="14156" y="3323"/>
                  </a:cubicBezTo>
                  <a:cubicBezTo>
                    <a:pt x="14156" y="4273"/>
                    <a:pt x="13962" y="4510"/>
                    <a:pt x="13767" y="4985"/>
                  </a:cubicBezTo>
                  <a:cubicBezTo>
                    <a:pt x="13573" y="5222"/>
                    <a:pt x="13378" y="5459"/>
                    <a:pt x="13378" y="5934"/>
                  </a:cubicBezTo>
                  <a:cubicBezTo>
                    <a:pt x="13573" y="6409"/>
                    <a:pt x="13378" y="6884"/>
                    <a:pt x="13378" y="7121"/>
                  </a:cubicBezTo>
                  <a:cubicBezTo>
                    <a:pt x="13183" y="7358"/>
                    <a:pt x="12794" y="7596"/>
                    <a:pt x="12405" y="7596"/>
                  </a:cubicBezTo>
                  <a:cubicBezTo>
                    <a:pt x="12210" y="7596"/>
                    <a:pt x="11821" y="7833"/>
                    <a:pt x="11627" y="7833"/>
                  </a:cubicBezTo>
                  <a:cubicBezTo>
                    <a:pt x="11432" y="8070"/>
                    <a:pt x="11432" y="8070"/>
                    <a:pt x="11237" y="8070"/>
                  </a:cubicBezTo>
                  <a:cubicBezTo>
                    <a:pt x="10459" y="8545"/>
                    <a:pt x="10070" y="8308"/>
                    <a:pt x="9681" y="8070"/>
                  </a:cubicBezTo>
                  <a:cubicBezTo>
                    <a:pt x="9681" y="7833"/>
                    <a:pt x="9486" y="7596"/>
                    <a:pt x="9097" y="7596"/>
                  </a:cubicBezTo>
                  <a:cubicBezTo>
                    <a:pt x="8319" y="7596"/>
                    <a:pt x="8124" y="7833"/>
                    <a:pt x="7735" y="8308"/>
                  </a:cubicBezTo>
                  <a:cubicBezTo>
                    <a:pt x="7540" y="8308"/>
                    <a:pt x="7346" y="8545"/>
                    <a:pt x="6956" y="8782"/>
                  </a:cubicBezTo>
                  <a:cubicBezTo>
                    <a:pt x="6762" y="8782"/>
                    <a:pt x="6373" y="8782"/>
                    <a:pt x="5983" y="8782"/>
                  </a:cubicBezTo>
                  <a:cubicBezTo>
                    <a:pt x="5789" y="8782"/>
                    <a:pt x="5594" y="8782"/>
                    <a:pt x="5400" y="8782"/>
                  </a:cubicBezTo>
                  <a:cubicBezTo>
                    <a:pt x="5205" y="8782"/>
                    <a:pt x="5205" y="8782"/>
                    <a:pt x="5010" y="8782"/>
                  </a:cubicBezTo>
                  <a:cubicBezTo>
                    <a:pt x="4427" y="8782"/>
                    <a:pt x="4232" y="9020"/>
                    <a:pt x="4232" y="9020"/>
                  </a:cubicBezTo>
                  <a:cubicBezTo>
                    <a:pt x="4037" y="9020"/>
                    <a:pt x="3843" y="9257"/>
                    <a:pt x="3843" y="9257"/>
                  </a:cubicBezTo>
                  <a:cubicBezTo>
                    <a:pt x="3454" y="9257"/>
                    <a:pt x="3065" y="8782"/>
                    <a:pt x="2675" y="8545"/>
                  </a:cubicBezTo>
                  <a:cubicBezTo>
                    <a:pt x="2481" y="8308"/>
                    <a:pt x="2286" y="8070"/>
                    <a:pt x="2092" y="8070"/>
                  </a:cubicBezTo>
                  <a:cubicBezTo>
                    <a:pt x="2092" y="8070"/>
                    <a:pt x="2092" y="8070"/>
                    <a:pt x="2092" y="8070"/>
                  </a:cubicBezTo>
                  <a:cubicBezTo>
                    <a:pt x="2092" y="8070"/>
                    <a:pt x="2092" y="8070"/>
                    <a:pt x="2092" y="7833"/>
                  </a:cubicBezTo>
                  <a:cubicBezTo>
                    <a:pt x="1897" y="7833"/>
                    <a:pt x="1897" y="7833"/>
                    <a:pt x="1897" y="7833"/>
                  </a:cubicBezTo>
                  <a:cubicBezTo>
                    <a:pt x="1897" y="7833"/>
                    <a:pt x="1897" y="7833"/>
                    <a:pt x="1897" y="7833"/>
                  </a:cubicBezTo>
                  <a:cubicBezTo>
                    <a:pt x="1897" y="7833"/>
                    <a:pt x="1897" y="7833"/>
                    <a:pt x="1897" y="7833"/>
                  </a:cubicBezTo>
                  <a:cubicBezTo>
                    <a:pt x="1702" y="7833"/>
                    <a:pt x="1702" y="7833"/>
                    <a:pt x="1702" y="7833"/>
                  </a:cubicBezTo>
                  <a:cubicBezTo>
                    <a:pt x="1702" y="7596"/>
                    <a:pt x="1702" y="7596"/>
                    <a:pt x="1702" y="7596"/>
                  </a:cubicBezTo>
                  <a:cubicBezTo>
                    <a:pt x="1702" y="7596"/>
                    <a:pt x="1702" y="7596"/>
                    <a:pt x="1702" y="7596"/>
                  </a:cubicBezTo>
                  <a:cubicBezTo>
                    <a:pt x="1508" y="7596"/>
                    <a:pt x="1508" y="7358"/>
                    <a:pt x="1508" y="7358"/>
                  </a:cubicBezTo>
                  <a:cubicBezTo>
                    <a:pt x="1508" y="7358"/>
                    <a:pt x="1508" y="7358"/>
                    <a:pt x="1508" y="7358"/>
                  </a:cubicBezTo>
                  <a:cubicBezTo>
                    <a:pt x="1508" y="7121"/>
                    <a:pt x="1508" y="7121"/>
                    <a:pt x="1508" y="7121"/>
                  </a:cubicBezTo>
                  <a:cubicBezTo>
                    <a:pt x="1508" y="7121"/>
                    <a:pt x="1313" y="7121"/>
                    <a:pt x="1313" y="6884"/>
                  </a:cubicBezTo>
                  <a:cubicBezTo>
                    <a:pt x="1313" y="6884"/>
                    <a:pt x="1313" y="6884"/>
                    <a:pt x="1313" y="6646"/>
                  </a:cubicBezTo>
                  <a:cubicBezTo>
                    <a:pt x="1313" y="6646"/>
                    <a:pt x="1313" y="6646"/>
                    <a:pt x="1313" y="6646"/>
                  </a:cubicBezTo>
                  <a:cubicBezTo>
                    <a:pt x="1313" y="6409"/>
                    <a:pt x="1313" y="6409"/>
                    <a:pt x="1313" y="6409"/>
                  </a:cubicBezTo>
                  <a:cubicBezTo>
                    <a:pt x="1313" y="6409"/>
                    <a:pt x="1119" y="6171"/>
                    <a:pt x="1119" y="6171"/>
                  </a:cubicBezTo>
                  <a:cubicBezTo>
                    <a:pt x="924" y="6409"/>
                    <a:pt x="340" y="7121"/>
                    <a:pt x="146" y="807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42" name="Shape 9142"/>
            <p:cNvSpPr/>
            <p:nvPr/>
          </p:nvSpPr>
          <p:spPr>
            <a:xfrm>
              <a:off x="1234396" y="1838252"/>
              <a:ext cx="154301" cy="385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628" y="20829"/>
                  </a:moveTo>
                  <a:cubicBezTo>
                    <a:pt x="18826" y="20829"/>
                    <a:pt x="18826" y="20829"/>
                    <a:pt x="18826" y="20829"/>
                  </a:cubicBezTo>
                  <a:cubicBezTo>
                    <a:pt x="19024" y="20057"/>
                    <a:pt x="19222" y="19286"/>
                    <a:pt x="19420" y="19286"/>
                  </a:cubicBezTo>
                  <a:cubicBezTo>
                    <a:pt x="19618" y="19286"/>
                    <a:pt x="20015" y="20057"/>
                    <a:pt x="20213" y="20829"/>
                  </a:cubicBezTo>
                  <a:cubicBezTo>
                    <a:pt x="20411" y="20829"/>
                    <a:pt x="20609" y="21600"/>
                    <a:pt x="21006" y="21600"/>
                  </a:cubicBezTo>
                  <a:cubicBezTo>
                    <a:pt x="21204" y="21600"/>
                    <a:pt x="21402" y="21600"/>
                    <a:pt x="21600" y="20829"/>
                  </a:cubicBezTo>
                  <a:cubicBezTo>
                    <a:pt x="21402" y="20829"/>
                    <a:pt x="21006" y="20829"/>
                    <a:pt x="21006" y="20057"/>
                  </a:cubicBezTo>
                  <a:cubicBezTo>
                    <a:pt x="20015" y="20057"/>
                    <a:pt x="19222" y="19286"/>
                    <a:pt x="19222" y="16971"/>
                  </a:cubicBezTo>
                  <a:cubicBezTo>
                    <a:pt x="19222" y="16971"/>
                    <a:pt x="19024" y="16971"/>
                    <a:pt x="18429" y="16971"/>
                  </a:cubicBezTo>
                  <a:cubicBezTo>
                    <a:pt x="18231" y="16971"/>
                    <a:pt x="18033" y="16971"/>
                    <a:pt x="17835" y="16971"/>
                  </a:cubicBezTo>
                  <a:cubicBezTo>
                    <a:pt x="17637" y="16971"/>
                    <a:pt x="17439" y="16971"/>
                    <a:pt x="17240" y="16971"/>
                  </a:cubicBezTo>
                  <a:cubicBezTo>
                    <a:pt x="16646" y="16971"/>
                    <a:pt x="16051" y="16971"/>
                    <a:pt x="15457" y="15429"/>
                  </a:cubicBezTo>
                  <a:cubicBezTo>
                    <a:pt x="15061" y="15429"/>
                    <a:pt x="14862" y="13886"/>
                    <a:pt x="14862" y="13114"/>
                  </a:cubicBezTo>
                  <a:cubicBezTo>
                    <a:pt x="14862" y="10800"/>
                    <a:pt x="15655" y="10029"/>
                    <a:pt x="16646" y="9257"/>
                  </a:cubicBezTo>
                  <a:cubicBezTo>
                    <a:pt x="16844" y="8486"/>
                    <a:pt x="16844" y="8486"/>
                    <a:pt x="17042" y="8486"/>
                  </a:cubicBezTo>
                  <a:cubicBezTo>
                    <a:pt x="16646" y="8486"/>
                    <a:pt x="16051" y="9257"/>
                    <a:pt x="15457" y="9257"/>
                  </a:cubicBezTo>
                  <a:cubicBezTo>
                    <a:pt x="15061" y="10029"/>
                    <a:pt x="14664" y="10029"/>
                    <a:pt x="14466" y="10029"/>
                  </a:cubicBezTo>
                  <a:cubicBezTo>
                    <a:pt x="13475" y="10029"/>
                    <a:pt x="12484" y="8486"/>
                    <a:pt x="11692" y="7714"/>
                  </a:cubicBezTo>
                  <a:cubicBezTo>
                    <a:pt x="11494" y="7714"/>
                    <a:pt x="11295" y="6943"/>
                    <a:pt x="11097" y="6943"/>
                  </a:cubicBezTo>
                  <a:cubicBezTo>
                    <a:pt x="10899" y="7714"/>
                    <a:pt x="10701" y="9257"/>
                    <a:pt x="10106" y="9257"/>
                  </a:cubicBezTo>
                  <a:cubicBezTo>
                    <a:pt x="8917" y="9257"/>
                    <a:pt x="6341" y="5400"/>
                    <a:pt x="5747" y="3086"/>
                  </a:cubicBezTo>
                  <a:cubicBezTo>
                    <a:pt x="5152" y="1543"/>
                    <a:pt x="3765" y="0"/>
                    <a:pt x="2378" y="0"/>
                  </a:cubicBezTo>
                  <a:cubicBezTo>
                    <a:pt x="1585" y="0"/>
                    <a:pt x="1189" y="771"/>
                    <a:pt x="991" y="1543"/>
                  </a:cubicBezTo>
                  <a:cubicBezTo>
                    <a:pt x="594" y="4629"/>
                    <a:pt x="198" y="4629"/>
                    <a:pt x="0" y="5400"/>
                  </a:cubicBezTo>
                  <a:cubicBezTo>
                    <a:pt x="0" y="5400"/>
                    <a:pt x="0" y="5400"/>
                    <a:pt x="0" y="5400"/>
                  </a:cubicBezTo>
                  <a:cubicBezTo>
                    <a:pt x="0" y="6171"/>
                    <a:pt x="0" y="6171"/>
                    <a:pt x="198" y="6171"/>
                  </a:cubicBezTo>
                  <a:cubicBezTo>
                    <a:pt x="396" y="6171"/>
                    <a:pt x="594" y="6171"/>
                    <a:pt x="594" y="6171"/>
                  </a:cubicBezTo>
                  <a:cubicBezTo>
                    <a:pt x="793" y="6171"/>
                    <a:pt x="991" y="6171"/>
                    <a:pt x="1189" y="6171"/>
                  </a:cubicBezTo>
                  <a:cubicBezTo>
                    <a:pt x="1783" y="6171"/>
                    <a:pt x="1982" y="7714"/>
                    <a:pt x="2180" y="8486"/>
                  </a:cubicBezTo>
                  <a:cubicBezTo>
                    <a:pt x="2180" y="10029"/>
                    <a:pt x="2378" y="10800"/>
                    <a:pt x="2576" y="10800"/>
                  </a:cubicBezTo>
                  <a:cubicBezTo>
                    <a:pt x="2774" y="10800"/>
                    <a:pt x="2972" y="10800"/>
                    <a:pt x="3369" y="11571"/>
                  </a:cubicBezTo>
                  <a:cubicBezTo>
                    <a:pt x="4161" y="12343"/>
                    <a:pt x="5152" y="13114"/>
                    <a:pt x="5747" y="13114"/>
                  </a:cubicBezTo>
                  <a:cubicBezTo>
                    <a:pt x="5945" y="13114"/>
                    <a:pt x="6143" y="13114"/>
                    <a:pt x="6143" y="13114"/>
                  </a:cubicBezTo>
                  <a:cubicBezTo>
                    <a:pt x="6143" y="11571"/>
                    <a:pt x="6539" y="10800"/>
                    <a:pt x="7134" y="10800"/>
                  </a:cubicBezTo>
                  <a:cubicBezTo>
                    <a:pt x="8125" y="10800"/>
                    <a:pt x="9908" y="13114"/>
                    <a:pt x="10899" y="16200"/>
                  </a:cubicBezTo>
                  <a:cubicBezTo>
                    <a:pt x="12088" y="20057"/>
                    <a:pt x="14862" y="20829"/>
                    <a:pt x="16051" y="20057"/>
                  </a:cubicBezTo>
                  <a:cubicBezTo>
                    <a:pt x="16646" y="19286"/>
                    <a:pt x="17439" y="20057"/>
                    <a:pt x="17835" y="20829"/>
                  </a:cubicBezTo>
                  <a:cubicBezTo>
                    <a:pt x="18231" y="20829"/>
                    <a:pt x="18429" y="20829"/>
                    <a:pt x="18628" y="208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aphicFrame>
        <p:nvGraphicFramePr>
          <p:cNvPr id="9144" name="Chart 9144"/>
          <p:cNvGraphicFramePr/>
          <p:nvPr/>
        </p:nvGraphicFramePr>
        <p:xfrm>
          <a:off x="6540606" y="4295942"/>
          <a:ext cx="4244882" cy="1556697"/>
        </p:xfrm>
        <a:graphic xmlns:a="http://schemas.openxmlformats.org/drawingml/2006/main">
          <a:graphicData uri="http://schemas.openxmlformats.org/drawingml/2006/chart">
            <c:chart xmlns:c="http://schemas.openxmlformats.org/drawingml/2006/chart" r:id="rId3"/>
          </a:graphicData>
        </a:graphic>
      </p:graphicFrame>
      <p:grpSp>
        <p:nvGrpSpPr>
          <p:cNvPr id="9149" name="Group 9149"/>
          <p:cNvGrpSpPr/>
          <p:nvPr/>
        </p:nvGrpSpPr>
        <p:grpSpPr>
          <a:xfrm>
            <a:off x="7085100" y="4922646"/>
            <a:ext cx="389111" cy="428955"/>
            <a:chOff x="0" y="0"/>
            <a:chExt cx="389109" cy="428954"/>
          </a:xfrm>
        </p:grpSpPr>
        <p:sp>
          <p:nvSpPr>
            <p:cNvPr id="9145" name="Shape 9145"/>
            <p:cNvSpPr/>
            <p:nvPr/>
          </p:nvSpPr>
          <p:spPr>
            <a:xfrm rot="2700000">
              <a:off x="121668" y="252989"/>
              <a:ext cx="145774" cy="145775"/>
            </a:xfrm>
            <a:prstGeom prst="rect">
              <a:avLst/>
            </a:prstGeom>
            <a:solidFill>
              <a:srgbClr val="808080"/>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grpSp>
          <p:nvGrpSpPr>
            <p:cNvPr id="9148" name="Group 9148"/>
            <p:cNvGrpSpPr/>
            <p:nvPr/>
          </p:nvGrpSpPr>
          <p:grpSpPr>
            <a:xfrm>
              <a:off x="0" y="0"/>
              <a:ext cx="389110" cy="389110"/>
              <a:chOff x="0" y="0"/>
              <a:chExt cx="389109" cy="389109"/>
            </a:xfrm>
          </p:grpSpPr>
          <p:sp>
            <p:nvSpPr>
              <p:cNvPr id="9146" name="Shape 9146"/>
              <p:cNvSpPr/>
              <p:nvPr/>
            </p:nvSpPr>
            <p:spPr>
              <a:xfrm>
                <a:off x="0" y="0"/>
                <a:ext cx="389110" cy="389110"/>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147" name="Shape 9147"/>
              <p:cNvSpPr/>
              <p:nvPr/>
            </p:nvSpPr>
            <p:spPr>
              <a:xfrm>
                <a:off x="56983" y="66284"/>
                <a:ext cx="275143" cy="256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100">
                    <a:solidFill>
                      <a:srgbClr val="FFFFFF"/>
                    </a:solidFill>
                    <a:latin typeface="FontAwesome"/>
                    <a:ea typeface="FontAwesome"/>
                    <a:cs typeface="FontAwesome"/>
                    <a:sym typeface="FontAwesome"/>
                  </a:defRPr>
                </a:lvl1pPr>
              </a:lstStyle>
              <a:p>
                <a:pPr/>
                <a:r>
                  <a:t>c</a:t>
                </a:r>
              </a:p>
            </p:txBody>
          </p:sp>
        </p:grpSp>
      </p:grpSp>
      <p:grpSp>
        <p:nvGrpSpPr>
          <p:cNvPr id="9154" name="Group 9154"/>
          <p:cNvGrpSpPr/>
          <p:nvPr/>
        </p:nvGrpSpPr>
        <p:grpSpPr>
          <a:xfrm>
            <a:off x="10285377" y="4025763"/>
            <a:ext cx="389111" cy="428955"/>
            <a:chOff x="0" y="0"/>
            <a:chExt cx="389109" cy="428954"/>
          </a:xfrm>
        </p:grpSpPr>
        <p:sp>
          <p:nvSpPr>
            <p:cNvPr id="9150" name="Shape 9150"/>
            <p:cNvSpPr/>
            <p:nvPr/>
          </p:nvSpPr>
          <p:spPr>
            <a:xfrm rot="2700000">
              <a:off x="121668" y="252989"/>
              <a:ext cx="145774" cy="14577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grpSp>
          <p:nvGrpSpPr>
            <p:cNvPr id="9153" name="Group 9153"/>
            <p:cNvGrpSpPr/>
            <p:nvPr/>
          </p:nvGrpSpPr>
          <p:grpSpPr>
            <a:xfrm>
              <a:off x="0" y="0"/>
              <a:ext cx="389110" cy="389110"/>
              <a:chOff x="0" y="0"/>
              <a:chExt cx="389109" cy="389109"/>
            </a:xfrm>
          </p:grpSpPr>
          <p:sp>
            <p:nvSpPr>
              <p:cNvPr id="9151" name="Shape 9151"/>
              <p:cNvSpPr/>
              <p:nvPr/>
            </p:nvSpPr>
            <p:spPr>
              <a:xfrm>
                <a:off x="0" y="0"/>
                <a:ext cx="389110" cy="38911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152" name="Shape 9152"/>
              <p:cNvSpPr/>
              <p:nvPr/>
            </p:nvSpPr>
            <p:spPr>
              <a:xfrm>
                <a:off x="56983" y="66284"/>
                <a:ext cx="275143" cy="256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100">
                    <a:solidFill>
                      <a:srgbClr val="FFFFFF"/>
                    </a:solidFill>
                    <a:latin typeface="FontAwesome"/>
                    <a:ea typeface="FontAwesome"/>
                    <a:cs typeface="FontAwesome"/>
                    <a:sym typeface="FontAwesome"/>
                  </a:defRPr>
                </a:lvl1pPr>
              </a:lstStyle>
              <a:p>
                <a:pPr/>
                <a:r>
                  <a:t>b</a:t>
                </a:r>
              </a:p>
            </p:txBody>
          </p:sp>
        </p:grpSp>
      </p:grpSp>
      <p:grpSp>
        <p:nvGrpSpPr>
          <p:cNvPr id="9157" name="Group 9157"/>
          <p:cNvGrpSpPr/>
          <p:nvPr/>
        </p:nvGrpSpPr>
        <p:grpSpPr>
          <a:xfrm>
            <a:off x="9327554" y="2092607"/>
            <a:ext cx="548641" cy="548641"/>
            <a:chOff x="0" y="0"/>
            <a:chExt cx="548640" cy="548640"/>
          </a:xfrm>
        </p:grpSpPr>
        <p:sp>
          <p:nvSpPr>
            <p:cNvPr id="9155" name="Shape 9155"/>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9156" name="Shape 9156"/>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9158" name="Shape 9158"/>
          <p:cNvSpPr/>
          <p:nvPr/>
        </p:nvSpPr>
        <p:spPr>
          <a:xfrm>
            <a:off x="9900774" y="2067193"/>
            <a:ext cx="838484"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1.90 K</a:t>
            </a:r>
          </a:p>
        </p:txBody>
      </p:sp>
      <p:sp>
        <p:nvSpPr>
          <p:cNvPr id="9159" name="Shape 9159"/>
          <p:cNvSpPr/>
          <p:nvPr/>
        </p:nvSpPr>
        <p:spPr>
          <a:xfrm>
            <a:off x="10002448" y="2449347"/>
            <a:ext cx="591394"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grpSp>
        <p:nvGrpSpPr>
          <p:cNvPr id="9162" name="Group 9162"/>
          <p:cNvGrpSpPr/>
          <p:nvPr/>
        </p:nvGrpSpPr>
        <p:grpSpPr>
          <a:xfrm>
            <a:off x="9327554" y="2947592"/>
            <a:ext cx="548641" cy="548641"/>
            <a:chOff x="0" y="0"/>
            <a:chExt cx="548640" cy="548640"/>
          </a:xfrm>
        </p:grpSpPr>
        <p:sp>
          <p:nvSpPr>
            <p:cNvPr id="9160" name="Shape 9160"/>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9161" name="Shape 9161"/>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9163" name="Shape 9163"/>
          <p:cNvSpPr/>
          <p:nvPr/>
        </p:nvSpPr>
        <p:spPr>
          <a:xfrm>
            <a:off x="9900774" y="2922178"/>
            <a:ext cx="838484"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2.07 K</a:t>
            </a:r>
          </a:p>
        </p:txBody>
      </p:sp>
      <p:sp>
        <p:nvSpPr>
          <p:cNvPr id="9164" name="Shape 9164"/>
          <p:cNvSpPr/>
          <p:nvPr/>
        </p:nvSpPr>
        <p:spPr>
          <a:xfrm>
            <a:off x="10002448" y="3293712"/>
            <a:ext cx="739602"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8985">
                                            <p:bg/>
                                          </p:spTgt>
                                        </p:tgtEl>
                                        <p:attrNameLst>
                                          <p:attrName>style.visibility</p:attrName>
                                        </p:attrNameLst>
                                      </p:cBhvr>
                                      <p:to>
                                        <p:strVal val="visible"/>
                                      </p:to>
                                    </p:set>
                                    <p:animEffect filter="wipe(left)" transition="in">
                                      <p:cBhvr>
                                        <p:cTn id="7" dur="500"/>
                                        <p:tgtEl>
                                          <p:spTgt spid="898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8985">
                                            <p:txEl>
                                              <p:pRg st="0" end="0"/>
                                            </p:txEl>
                                          </p:spTgt>
                                        </p:tgtEl>
                                        <p:attrNameLst>
                                          <p:attrName>style.visibility</p:attrName>
                                        </p:attrNameLst>
                                      </p:cBhvr>
                                      <p:to>
                                        <p:strVal val="visible"/>
                                      </p:to>
                                    </p:set>
                                    <p:animEffect filter="wipe(left)" transition="in">
                                      <p:cBhvr>
                                        <p:cTn id="10" dur="500"/>
                                        <p:tgtEl>
                                          <p:spTgt spid="898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8986">
                                            <p:bg/>
                                          </p:spTgt>
                                        </p:tgtEl>
                                        <p:attrNameLst>
                                          <p:attrName>style.visibility</p:attrName>
                                        </p:attrNameLst>
                                      </p:cBhvr>
                                      <p:to>
                                        <p:strVal val="visible"/>
                                      </p:to>
                                    </p:set>
                                    <p:animEffect filter="dissolve" transition="in">
                                      <p:cBhvr>
                                        <p:cTn id="15" dur="500"/>
                                        <p:tgtEl>
                                          <p:spTgt spid="898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8986">
                                            <p:txEl>
                                              <p:pRg st="0" end="0"/>
                                            </p:txEl>
                                          </p:spTgt>
                                        </p:tgtEl>
                                        <p:attrNameLst>
                                          <p:attrName>style.visibility</p:attrName>
                                        </p:attrNameLst>
                                      </p:cBhvr>
                                      <p:to>
                                        <p:strVal val="visible"/>
                                      </p:to>
                                    </p:set>
                                    <p:animEffect filter="dissolve" transition="in">
                                      <p:cBhvr>
                                        <p:cTn id="18" dur="500"/>
                                        <p:tgtEl>
                                          <p:spTgt spid="898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9079"/>
                                        </p:tgtEl>
                                        <p:attrNameLst>
                                          <p:attrName>style.visibility</p:attrName>
                                        </p:attrNameLst>
                                      </p:cBhvr>
                                      <p:to>
                                        <p:strVal val="visible"/>
                                      </p:to>
                                    </p:set>
                                    <p:animEffect filter="wipe(down)" transition="in">
                                      <p:cBhvr>
                                        <p:cTn id="23" dur="500"/>
                                        <p:tgtEl>
                                          <p:spTgt spid="907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9093"/>
                                        </p:tgtEl>
                                        <p:attrNameLst>
                                          <p:attrName>style.visibility</p:attrName>
                                        </p:attrNameLst>
                                      </p:cBhvr>
                                      <p:to>
                                        <p:strVal val="visible"/>
                                      </p:to>
                                    </p:set>
                                    <p:animEffect filter="dissolve" transition="in">
                                      <p:cBhvr>
                                        <p:cTn id="28" dur="500"/>
                                        <p:tgtEl>
                                          <p:spTgt spid="9093"/>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9094"/>
                                        </p:tgtEl>
                                        <p:attrNameLst>
                                          <p:attrName>style.visibility</p:attrName>
                                        </p:attrNameLst>
                                      </p:cBhvr>
                                      <p:to>
                                        <p:strVal val="visible"/>
                                      </p:to>
                                    </p:set>
                                    <p:animEffect filter="dissolve" transition="in">
                                      <p:cBhvr>
                                        <p:cTn id="32" dur="500"/>
                                        <p:tgtEl>
                                          <p:spTgt spid="9094"/>
                                        </p:tgtEl>
                                      </p:cBhvr>
                                    </p:animEffect>
                                  </p:childTnLst>
                                </p:cTn>
                              </p:par>
                            </p:childTnLst>
                          </p:cTn>
                        </p:par>
                        <p:par>
                          <p:cTn id="33" fill="hold">
                            <p:stCondLst>
                              <p:cond delay="1000"/>
                            </p:stCondLst>
                            <p:childTnLst>
                              <p:par>
                                <p:cTn id="34" presetClass="entr" nodeType="afterEffect" presetID="9" grpId="6" fill="hold">
                                  <p:stCondLst>
                                    <p:cond delay="0"/>
                                  </p:stCondLst>
                                  <p:iterate type="el" backwards="0">
                                    <p:tmAbs val="0"/>
                                  </p:iterate>
                                  <p:childTnLst>
                                    <p:set>
                                      <p:cBhvr>
                                        <p:cTn id="35" fill="hold"/>
                                        <p:tgtEl>
                                          <p:spTgt spid="9095"/>
                                        </p:tgtEl>
                                        <p:attrNameLst>
                                          <p:attrName>style.visibility</p:attrName>
                                        </p:attrNameLst>
                                      </p:cBhvr>
                                      <p:to>
                                        <p:strVal val="visible"/>
                                      </p:to>
                                    </p:set>
                                    <p:animEffect filter="dissolve" transition="in">
                                      <p:cBhvr>
                                        <p:cTn id="36" dur="500"/>
                                        <p:tgtEl>
                                          <p:spTgt spid="9095"/>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9099"/>
                                        </p:tgtEl>
                                        <p:attrNameLst>
                                          <p:attrName>style.visibility</p:attrName>
                                        </p:attrNameLst>
                                      </p:cBhvr>
                                      <p:to>
                                        <p:strVal val="visible"/>
                                      </p:to>
                                    </p:set>
                                    <p:animEffect filter="dissolve" transition="in">
                                      <p:cBhvr>
                                        <p:cTn id="41" dur="500"/>
                                        <p:tgtEl>
                                          <p:spTgt spid="9099"/>
                                        </p:tgtEl>
                                      </p:cBhvr>
                                    </p:animEffect>
                                  </p:childTnLst>
                                </p:cTn>
                              </p:par>
                            </p:childTnLst>
                          </p:cTn>
                        </p:par>
                        <p:par>
                          <p:cTn id="42" fill="hold">
                            <p:stCondLst>
                              <p:cond delay="500"/>
                            </p:stCondLst>
                            <p:childTnLst>
                              <p:par>
                                <p:cTn id="43" presetClass="entr" nodeType="afterEffect" presetID="9" grpId="8" fill="hold">
                                  <p:stCondLst>
                                    <p:cond delay="0"/>
                                  </p:stCondLst>
                                  <p:iterate type="el" backwards="0">
                                    <p:tmAbs val="0"/>
                                  </p:iterate>
                                  <p:childTnLst>
                                    <p:set>
                                      <p:cBhvr>
                                        <p:cTn id="44" fill="hold"/>
                                        <p:tgtEl>
                                          <p:spTgt spid="9100"/>
                                        </p:tgtEl>
                                        <p:attrNameLst>
                                          <p:attrName>style.visibility</p:attrName>
                                        </p:attrNameLst>
                                      </p:cBhvr>
                                      <p:to>
                                        <p:strVal val="visible"/>
                                      </p:to>
                                    </p:set>
                                    <p:animEffect filter="dissolve" transition="in">
                                      <p:cBhvr>
                                        <p:cTn id="45" dur="500"/>
                                        <p:tgtEl>
                                          <p:spTgt spid="9100"/>
                                        </p:tgtEl>
                                      </p:cBhvr>
                                    </p:animEffect>
                                  </p:childTnLst>
                                </p:cTn>
                              </p:par>
                            </p:childTnLst>
                          </p:cTn>
                        </p:par>
                        <p:par>
                          <p:cTn id="46" fill="hold">
                            <p:stCondLst>
                              <p:cond delay="1000"/>
                            </p:stCondLst>
                            <p:childTnLst>
                              <p:par>
                                <p:cTn id="47" presetClass="entr" nodeType="afterEffect" presetID="9" grpId="9" fill="hold">
                                  <p:stCondLst>
                                    <p:cond delay="0"/>
                                  </p:stCondLst>
                                  <p:iterate type="el" backwards="0">
                                    <p:tmAbs val="0"/>
                                  </p:iterate>
                                  <p:childTnLst>
                                    <p:set>
                                      <p:cBhvr>
                                        <p:cTn id="48" fill="hold"/>
                                        <p:tgtEl>
                                          <p:spTgt spid="9098"/>
                                        </p:tgtEl>
                                        <p:attrNameLst>
                                          <p:attrName>style.visibility</p:attrName>
                                        </p:attrNameLst>
                                      </p:cBhvr>
                                      <p:to>
                                        <p:strVal val="visible"/>
                                      </p:to>
                                    </p:set>
                                    <p:animEffect filter="dissolve" transition="in">
                                      <p:cBhvr>
                                        <p:cTn id="49" dur="500"/>
                                        <p:tgtEl>
                                          <p:spTgt spid="9098"/>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Subtype="8" presetID="22" grpId="10" fill="hold">
                                  <p:stCondLst>
                                    <p:cond delay="0"/>
                                  </p:stCondLst>
                                  <p:childTnLst>
                                    <p:set>
                                      <p:cBhvr>
                                        <p:cTn id="53" fill="hold"/>
                                        <p:tgtEl>
                                          <p:spTgt spid="9080">
                                            <p:graphicEl>
                                              <a:chart bldStep="gridLegend" categoryIdx="-3" seriesIdx="-3"/>
                                            </p:graphicEl>
                                          </p:spTgt>
                                        </p:tgtEl>
                                        <p:attrNameLst>
                                          <p:attrName>style.visibility</p:attrName>
                                        </p:attrNameLst>
                                      </p:cBhvr>
                                      <p:to>
                                        <p:strVal val="visible"/>
                                      </p:to>
                                    </p:set>
                                    <p:animEffect filter="wipe(left)" transition="in">
                                      <p:cBhvr>
                                        <p:cTn id="54" dur="500"/>
                                        <p:tgtEl>
                                          <p:spTgt spid="9080">
                                            <p:graphicEl>
                                              <a:chart bldStep="gridLegend" categoryIdx="-3" seriesIdx="-3"/>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8" presetID="22" grpId="10" fill="hold">
                                  <p:stCondLst>
                                    <p:cond delay="0"/>
                                  </p:stCondLst>
                                  <p:childTnLst>
                                    <p:set>
                                      <p:cBhvr>
                                        <p:cTn id="58" fill="hold"/>
                                        <p:tgtEl>
                                          <p:spTgt spid="9080">
                                            <p:graphicEl>
                                              <a:chart bldStep="series" categoryIdx="-4" seriesIdx="0"/>
                                            </p:graphicEl>
                                          </p:spTgt>
                                        </p:tgtEl>
                                        <p:attrNameLst>
                                          <p:attrName>style.visibility</p:attrName>
                                        </p:attrNameLst>
                                      </p:cBhvr>
                                      <p:to>
                                        <p:strVal val="visible"/>
                                      </p:to>
                                    </p:set>
                                    <p:animEffect filter="wipe(left)" transition="in">
                                      <p:cBhvr>
                                        <p:cTn id="59" dur="500"/>
                                        <p:tgtEl>
                                          <p:spTgt spid="9080">
                                            <p:graphicEl>
                                              <a:chart bldStep="series" categoryIdx="-4" seriesIdx="0"/>
                                            </p:graphicEl>
                                          </p:spTgt>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4" presetID="22" grpId="11" fill="hold">
                                  <p:stCondLst>
                                    <p:cond delay="0"/>
                                  </p:stCondLst>
                                  <p:iterate type="el" backwards="0">
                                    <p:tmAbs val="0"/>
                                  </p:iterate>
                                  <p:childTnLst>
                                    <p:set>
                                      <p:cBhvr>
                                        <p:cTn id="63" fill="hold"/>
                                        <p:tgtEl>
                                          <p:spTgt spid="9085"/>
                                        </p:tgtEl>
                                        <p:attrNameLst>
                                          <p:attrName>style.visibility</p:attrName>
                                        </p:attrNameLst>
                                      </p:cBhvr>
                                      <p:to>
                                        <p:strVal val="visible"/>
                                      </p:to>
                                    </p:set>
                                    <p:animEffect filter="wipe(down)" transition="in">
                                      <p:cBhvr>
                                        <p:cTn id="64" dur="500"/>
                                        <p:tgtEl>
                                          <p:spTgt spid="9085"/>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Subtype="4" presetID="22" grpId="12" fill="hold">
                                  <p:stCondLst>
                                    <p:cond delay="0"/>
                                  </p:stCondLst>
                                  <p:iterate type="el" backwards="0">
                                    <p:tmAbs val="0"/>
                                  </p:iterate>
                                  <p:childTnLst>
                                    <p:set>
                                      <p:cBhvr>
                                        <p:cTn id="68" fill="hold"/>
                                        <p:tgtEl>
                                          <p:spTgt spid="9090"/>
                                        </p:tgtEl>
                                        <p:attrNameLst>
                                          <p:attrName>style.visibility</p:attrName>
                                        </p:attrNameLst>
                                      </p:cBhvr>
                                      <p:to>
                                        <p:strVal val="visible"/>
                                      </p:to>
                                    </p:set>
                                    <p:animEffect filter="wipe(down)" transition="in">
                                      <p:cBhvr>
                                        <p:cTn id="69" dur="500"/>
                                        <p:tgtEl>
                                          <p:spTgt spid="9090"/>
                                        </p:tgtEl>
                                      </p:cBhvr>
                                    </p:animEffect>
                                  </p:childTnLst>
                                </p:cTn>
                              </p:par>
                            </p:childTnLst>
                          </p:cTn>
                        </p:par>
                      </p:childTnLst>
                    </p:cTn>
                  </p:par>
                  <p:par>
                    <p:cTn id="70" fill="hold">
                      <p:stCondLst>
                        <p:cond delay="indefinite"/>
                      </p:stCondLst>
                      <p:childTnLst>
                        <p:par>
                          <p:cTn id="71" fill="hold">
                            <p:stCondLst>
                              <p:cond delay="0"/>
                            </p:stCondLst>
                            <p:childTnLst>
                              <p:par>
                                <p:cTn id="72" presetClass="entr" nodeType="clickEffect" presetSubtype="4" presetID="22" grpId="13" fill="hold">
                                  <p:stCondLst>
                                    <p:cond delay="0"/>
                                  </p:stCondLst>
                                  <p:iterate type="el" backwards="0">
                                    <p:tmAbs val="0"/>
                                  </p:iterate>
                                  <p:childTnLst>
                                    <p:set>
                                      <p:cBhvr>
                                        <p:cTn id="73" fill="hold"/>
                                        <p:tgtEl>
                                          <p:spTgt spid="9143"/>
                                        </p:tgtEl>
                                        <p:attrNameLst>
                                          <p:attrName>style.visibility</p:attrName>
                                        </p:attrNameLst>
                                      </p:cBhvr>
                                      <p:to>
                                        <p:strVal val="visible"/>
                                      </p:to>
                                    </p:set>
                                    <p:animEffect filter="wipe(down)" transition="in">
                                      <p:cBhvr>
                                        <p:cTn id="74" dur="500"/>
                                        <p:tgtEl>
                                          <p:spTgt spid="9143"/>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ID="9" grpId="14" fill="hold">
                                  <p:stCondLst>
                                    <p:cond delay="0"/>
                                  </p:stCondLst>
                                  <p:iterate type="el" backwards="0">
                                    <p:tmAbs val="0"/>
                                  </p:iterate>
                                  <p:childTnLst>
                                    <p:set>
                                      <p:cBhvr>
                                        <p:cTn id="78" fill="hold"/>
                                        <p:tgtEl>
                                          <p:spTgt spid="9157"/>
                                        </p:tgtEl>
                                        <p:attrNameLst>
                                          <p:attrName>style.visibility</p:attrName>
                                        </p:attrNameLst>
                                      </p:cBhvr>
                                      <p:to>
                                        <p:strVal val="visible"/>
                                      </p:to>
                                    </p:set>
                                    <p:animEffect filter="dissolve" transition="in">
                                      <p:cBhvr>
                                        <p:cTn id="79" dur="500"/>
                                        <p:tgtEl>
                                          <p:spTgt spid="9157"/>
                                        </p:tgtEl>
                                      </p:cBhvr>
                                    </p:animEffect>
                                  </p:childTnLst>
                                </p:cTn>
                              </p:par>
                            </p:childTnLst>
                          </p:cTn>
                        </p:par>
                        <p:par>
                          <p:cTn id="80" fill="hold">
                            <p:stCondLst>
                              <p:cond delay="500"/>
                            </p:stCondLst>
                            <p:childTnLst>
                              <p:par>
                                <p:cTn id="81" presetClass="entr" nodeType="afterEffect" presetID="9" grpId="15" fill="hold">
                                  <p:stCondLst>
                                    <p:cond delay="0"/>
                                  </p:stCondLst>
                                  <p:iterate type="el" backwards="0">
                                    <p:tmAbs val="0"/>
                                  </p:iterate>
                                  <p:childTnLst>
                                    <p:set>
                                      <p:cBhvr>
                                        <p:cTn id="82" fill="hold"/>
                                        <p:tgtEl>
                                          <p:spTgt spid="9158"/>
                                        </p:tgtEl>
                                        <p:attrNameLst>
                                          <p:attrName>style.visibility</p:attrName>
                                        </p:attrNameLst>
                                      </p:cBhvr>
                                      <p:to>
                                        <p:strVal val="visible"/>
                                      </p:to>
                                    </p:set>
                                    <p:animEffect filter="dissolve" transition="in">
                                      <p:cBhvr>
                                        <p:cTn id="83" dur="500"/>
                                        <p:tgtEl>
                                          <p:spTgt spid="9158"/>
                                        </p:tgtEl>
                                      </p:cBhvr>
                                    </p:animEffect>
                                  </p:childTnLst>
                                </p:cTn>
                              </p:par>
                            </p:childTnLst>
                          </p:cTn>
                        </p:par>
                        <p:par>
                          <p:cTn id="84" fill="hold">
                            <p:stCondLst>
                              <p:cond delay="1000"/>
                            </p:stCondLst>
                            <p:childTnLst>
                              <p:par>
                                <p:cTn id="85" presetClass="entr" nodeType="afterEffect" presetID="9" grpId="16" fill="hold">
                                  <p:stCondLst>
                                    <p:cond delay="0"/>
                                  </p:stCondLst>
                                  <p:iterate type="el" backwards="0">
                                    <p:tmAbs val="0"/>
                                  </p:iterate>
                                  <p:childTnLst>
                                    <p:set>
                                      <p:cBhvr>
                                        <p:cTn id="86" fill="hold"/>
                                        <p:tgtEl>
                                          <p:spTgt spid="9159"/>
                                        </p:tgtEl>
                                        <p:attrNameLst>
                                          <p:attrName>style.visibility</p:attrName>
                                        </p:attrNameLst>
                                      </p:cBhvr>
                                      <p:to>
                                        <p:strVal val="visible"/>
                                      </p:to>
                                    </p:set>
                                    <p:animEffect filter="dissolve" transition="in">
                                      <p:cBhvr>
                                        <p:cTn id="87" dur="500"/>
                                        <p:tgtEl>
                                          <p:spTgt spid="9159"/>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ID="9" grpId="17" fill="hold">
                                  <p:stCondLst>
                                    <p:cond delay="0"/>
                                  </p:stCondLst>
                                  <p:iterate type="el" backwards="0">
                                    <p:tmAbs val="0"/>
                                  </p:iterate>
                                  <p:childTnLst>
                                    <p:set>
                                      <p:cBhvr>
                                        <p:cTn id="91" fill="hold"/>
                                        <p:tgtEl>
                                          <p:spTgt spid="9162"/>
                                        </p:tgtEl>
                                        <p:attrNameLst>
                                          <p:attrName>style.visibility</p:attrName>
                                        </p:attrNameLst>
                                      </p:cBhvr>
                                      <p:to>
                                        <p:strVal val="visible"/>
                                      </p:to>
                                    </p:set>
                                    <p:animEffect filter="dissolve" transition="in">
                                      <p:cBhvr>
                                        <p:cTn id="92" dur="500"/>
                                        <p:tgtEl>
                                          <p:spTgt spid="9162"/>
                                        </p:tgtEl>
                                      </p:cBhvr>
                                    </p:animEffect>
                                  </p:childTnLst>
                                </p:cTn>
                              </p:par>
                            </p:childTnLst>
                          </p:cTn>
                        </p:par>
                        <p:par>
                          <p:cTn id="93" fill="hold">
                            <p:stCondLst>
                              <p:cond delay="500"/>
                            </p:stCondLst>
                            <p:childTnLst>
                              <p:par>
                                <p:cTn id="94" presetClass="entr" nodeType="afterEffect" presetID="9" grpId="18" fill="hold">
                                  <p:stCondLst>
                                    <p:cond delay="0"/>
                                  </p:stCondLst>
                                  <p:iterate type="el" backwards="0">
                                    <p:tmAbs val="0"/>
                                  </p:iterate>
                                  <p:childTnLst>
                                    <p:set>
                                      <p:cBhvr>
                                        <p:cTn id="95" fill="hold"/>
                                        <p:tgtEl>
                                          <p:spTgt spid="9164"/>
                                        </p:tgtEl>
                                        <p:attrNameLst>
                                          <p:attrName>style.visibility</p:attrName>
                                        </p:attrNameLst>
                                      </p:cBhvr>
                                      <p:to>
                                        <p:strVal val="visible"/>
                                      </p:to>
                                    </p:set>
                                    <p:animEffect filter="dissolve" transition="in">
                                      <p:cBhvr>
                                        <p:cTn id="96" dur="500"/>
                                        <p:tgtEl>
                                          <p:spTgt spid="9164"/>
                                        </p:tgtEl>
                                      </p:cBhvr>
                                    </p:animEffect>
                                  </p:childTnLst>
                                </p:cTn>
                              </p:par>
                            </p:childTnLst>
                          </p:cTn>
                        </p:par>
                        <p:par>
                          <p:cTn id="97" fill="hold">
                            <p:stCondLst>
                              <p:cond delay="1000"/>
                            </p:stCondLst>
                            <p:childTnLst>
                              <p:par>
                                <p:cTn id="98" presetClass="entr" nodeType="afterEffect" presetID="9" grpId="19" fill="hold">
                                  <p:stCondLst>
                                    <p:cond delay="0"/>
                                  </p:stCondLst>
                                  <p:iterate type="el" backwards="0">
                                    <p:tmAbs val="0"/>
                                  </p:iterate>
                                  <p:childTnLst>
                                    <p:set>
                                      <p:cBhvr>
                                        <p:cTn id="99" fill="hold"/>
                                        <p:tgtEl>
                                          <p:spTgt spid="9163"/>
                                        </p:tgtEl>
                                        <p:attrNameLst>
                                          <p:attrName>style.visibility</p:attrName>
                                        </p:attrNameLst>
                                      </p:cBhvr>
                                      <p:to>
                                        <p:strVal val="visible"/>
                                      </p:to>
                                    </p:set>
                                    <p:animEffect filter="dissolve" transition="in">
                                      <p:cBhvr>
                                        <p:cTn id="100" dur="500"/>
                                        <p:tgtEl>
                                          <p:spTgt spid="9163"/>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Subtype="8" presetID="22" grpId="20" fill="hold">
                                  <p:stCondLst>
                                    <p:cond delay="0"/>
                                  </p:stCondLst>
                                  <p:childTnLst>
                                    <p:set>
                                      <p:cBhvr>
                                        <p:cTn id="104" fill="hold"/>
                                        <p:tgtEl>
                                          <p:spTgt spid="9144">
                                            <p:graphicEl>
                                              <a:chart bldStep="gridLegend" categoryIdx="-3" seriesIdx="-3"/>
                                            </p:graphicEl>
                                          </p:spTgt>
                                        </p:tgtEl>
                                        <p:attrNameLst>
                                          <p:attrName>style.visibility</p:attrName>
                                        </p:attrNameLst>
                                      </p:cBhvr>
                                      <p:to>
                                        <p:strVal val="visible"/>
                                      </p:to>
                                    </p:set>
                                    <p:animEffect filter="wipe(left)" transition="in">
                                      <p:cBhvr>
                                        <p:cTn id="105" dur="500"/>
                                        <p:tgtEl>
                                          <p:spTgt spid="9144">
                                            <p:graphicEl>
                                              <a:chart bldStep="gridLegend" categoryIdx="-3" seriesIdx="-3"/>
                                            </p:graphicEl>
                                          </p:spTgt>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Subtype="8" presetID="22" grpId="20" fill="hold">
                                  <p:stCondLst>
                                    <p:cond delay="0"/>
                                  </p:stCondLst>
                                  <p:childTnLst>
                                    <p:set>
                                      <p:cBhvr>
                                        <p:cTn id="109" fill="hold"/>
                                        <p:tgtEl>
                                          <p:spTgt spid="9144">
                                            <p:graphicEl>
                                              <a:chart bldStep="series" categoryIdx="-4" seriesIdx="0"/>
                                            </p:graphicEl>
                                          </p:spTgt>
                                        </p:tgtEl>
                                        <p:attrNameLst>
                                          <p:attrName>style.visibility</p:attrName>
                                        </p:attrNameLst>
                                      </p:cBhvr>
                                      <p:to>
                                        <p:strVal val="visible"/>
                                      </p:to>
                                    </p:set>
                                    <p:animEffect filter="wipe(left)" transition="in">
                                      <p:cBhvr>
                                        <p:cTn id="110" dur="500"/>
                                        <p:tgtEl>
                                          <p:spTgt spid="9144">
                                            <p:graphicEl>
                                              <a:chart bldStep="series" categoryIdx="-4" seriesIdx="0"/>
                                            </p:graphicEl>
                                          </p:spTgt>
                                        </p:tgtEl>
                                      </p:cBhvr>
                                    </p:animEffect>
                                  </p:childTnLst>
                                </p:cTn>
                              </p:par>
                            </p:childTnLst>
                          </p:cTn>
                        </p:par>
                      </p:childTnLst>
                    </p:cTn>
                  </p:par>
                  <p:par>
                    <p:cTn id="111" fill="hold">
                      <p:stCondLst>
                        <p:cond delay="indefinite"/>
                      </p:stCondLst>
                      <p:childTnLst>
                        <p:par>
                          <p:cTn id="112" fill="hold">
                            <p:stCondLst>
                              <p:cond delay="0"/>
                            </p:stCondLst>
                            <p:childTnLst>
                              <p:par>
                                <p:cTn id="113" presetClass="entr" nodeType="clickEffect" presetSubtype="4" presetID="22" grpId="21" fill="hold">
                                  <p:stCondLst>
                                    <p:cond delay="0"/>
                                  </p:stCondLst>
                                  <p:iterate type="el" backwards="0">
                                    <p:tmAbs val="0"/>
                                  </p:iterate>
                                  <p:childTnLst>
                                    <p:set>
                                      <p:cBhvr>
                                        <p:cTn id="114" fill="hold"/>
                                        <p:tgtEl>
                                          <p:spTgt spid="9149"/>
                                        </p:tgtEl>
                                        <p:attrNameLst>
                                          <p:attrName>style.visibility</p:attrName>
                                        </p:attrNameLst>
                                      </p:cBhvr>
                                      <p:to>
                                        <p:strVal val="visible"/>
                                      </p:to>
                                    </p:set>
                                    <p:animEffect filter="wipe(down)" transition="in">
                                      <p:cBhvr>
                                        <p:cTn id="115" dur="500"/>
                                        <p:tgtEl>
                                          <p:spTgt spid="9149"/>
                                        </p:tgtEl>
                                      </p:cBhvr>
                                    </p:animEffect>
                                  </p:childTnLst>
                                </p:cTn>
                              </p:par>
                            </p:childTnLst>
                          </p:cTn>
                        </p:par>
                      </p:childTnLst>
                    </p:cTn>
                  </p:par>
                  <p:par>
                    <p:cTn id="116" fill="hold">
                      <p:stCondLst>
                        <p:cond delay="indefinite"/>
                      </p:stCondLst>
                      <p:childTnLst>
                        <p:par>
                          <p:cTn id="117" fill="hold">
                            <p:stCondLst>
                              <p:cond delay="0"/>
                            </p:stCondLst>
                            <p:childTnLst>
                              <p:par>
                                <p:cTn id="118" presetClass="entr" nodeType="clickEffect" presetSubtype="4" presetID="22" grpId="22" fill="hold">
                                  <p:stCondLst>
                                    <p:cond delay="0"/>
                                  </p:stCondLst>
                                  <p:iterate type="el" backwards="0">
                                    <p:tmAbs val="0"/>
                                  </p:iterate>
                                  <p:childTnLst>
                                    <p:set>
                                      <p:cBhvr>
                                        <p:cTn id="119" fill="hold"/>
                                        <p:tgtEl>
                                          <p:spTgt spid="9154"/>
                                        </p:tgtEl>
                                        <p:attrNameLst>
                                          <p:attrName>style.visibility</p:attrName>
                                        </p:attrNameLst>
                                      </p:cBhvr>
                                      <p:to>
                                        <p:strVal val="visible"/>
                                      </p:to>
                                    </p:set>
                                    <p:animEffect filter="wipe(down)" transition="in">
                                      <p:cBhvr>
                                        <p:cTn id="120" dur="500"/>
                                        <p:tgtEl>
                                          <p:spTgt spid="915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9159" grpId="16"/>
      <p:bldP build="whole" bldLvl="1" animBg="1" rev="0" advAuto="0" spid="9154" grpId="22"/>
      <p:bldP build="whole" bldLvl="1" animBg="1" rev="0" advAuto="0" spid="9093" grpId="4"/>
      <p:bldP build="whole" bldLvl="1" animBg="1" rev="0" advAuto="0" spid="9162" grpId="17"/>
      <p:bldP build="whole" bldLvl="1" animBg="1" rev="0" advAuto="0" spid="9164" grpId="18"/>
      <p:bldP build="p" bldLvl="1" animBg="1" rev="0" advAuto="0" spid="8985" grpId="1"/>
      <p:bldP build="whole" bldLvl="1" animBg="1" rev="0" advAuto="0" spid="9095" grpId="6"/>
      <p:bldP build="whole" bldLvl="1" animBg="1" rev="0" advAuto="0" spid="9149" grpId="21"/>
      <p:bldP build="p" bldLvl="1" animBg="1" rev="0" advAuto="0" spid="8986" grpId="2"/>
      <p:bldP build="whole" bldLvl="1" animBg="1" rev="0" advAuto="0" spid="9157" grpId="14"/>
      <p:bldP build="whole" bldLvl="1" animBg="1" rev="0" advAuto="0" spid="9094" grpId="5"/>
      <p:bldP build="whole" bldLvl="1" animBg="1" rev="0" advAuto="0" spid="9163" grpId="19"/>
      <p:bldP build="whole" bldLvl="1" animBg="1" rev="0" advAuto="0" spid="9100" grpId="8"/>
      <p:bldP build="whole" bldLvl="1" animBg="1" rev="0" advAuto="0" spid="9079" grpId="3"/>
      <p:bldP build="whole" bldLvl="1" animBg="1" rev="0" advAuto="0" spid="9085" grpId="11"/>
      <p:bldP build="whole" bldLvl="1" animBg="1" rev="0" advAuto="0" spid="9099" grpId="7"/>
      <p:bldP build="whole" bldLvl="1" animBg="1" rev="0" advAuto="0" spid="9143" grpId="13"/>
      <p:bldP build="whole" bldLvl="1" animBg="1" rev="0" advAuto="0" spid="9158" grpId="15"/>
      <p:bldP build="whole" bldLvl="1" animBg="1" rev="0" advAuto="0" spid="9090" grpId="12"/>
      <p:bldGraphic spid="9144" grpId="20">
        <p:bldSub>
          <a:bldChart bld="series"/>
        </p:bldSub>
      </p:bldGraphic>
      <p:bldP build="whole" bldLvl="1" animBg="1" rev="0" advAuto="0" spid="9098" grpId="9"/>
      <p:bldGraphic spid="9080" grpId="10">
        <p:bldSub>
          <a:bldChart bld="series"/>
        </p:bldSub>
      </p:bldGraphic>
    </p:bldLst>
  </p:timing>
</p:sld>
</file>

<file path=ppt/slides/slide13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9166" name="Shape 9166"/>
          <p:cNvSpPr/>
          <p:nvPr>
            <p:ph type="body" sz="quarter" idx="1"/>
          </p:nvPr>
        </p:nvSpPr>
        <p:spPr>
          <a:prstGeom prst="rect">
            <a:avLst/>
          </a:prstGeom>
        </p:spPr>
        <p:txBody>
          <a:bodyPr/>
          <a:lstStyle/>
          <a:p>
            <a:pPr/>
            <a:r>
              <a:t>Creative World Map Infographic</a:t>
            </a:r>
          </a:p>
        </p:txBody>
      </p:sp>
      <p:sp>
        <p:nvSpPr>
          <p:cNvPr id="9167" name="Shape 9167"/>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9168" name="Shape 9168"/>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9260" name="Group 9260"/>
          <p:cNvGrpSpPr/>
          <p:nvPr/>
        </p:nvGrpSpPr>
        <p:grpSpPr>
          <a:xfrm>
            <a:off x="1409010" y="1824168"/>
            <a:ext cx="2696840" cy="2397440"/>
            <a:chOff x="0" y="0"/>
            <a:chExt cx="2696838" cy="2397439"/>
          </a:xfrm>
        </p:grpSpPr>
        <p:sp>
          <p:nvSpPr>
            <p:cNvPr id="9169" name="Shape 9169"/>
            <p:cNvSpPr/>
            <p:nvPr/>
          </p:nvSpPr>
          <p:spPr>
            <a:xfrm>
              <a:off x="1826850" y="2239064"/>
              <a:ext cx="41128" cy="2094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70" name="Shape 9170"/>
            <p:cNvSpPr/>
            <p:nvPr/>
          </p:nvSpPr>
          <p:spPr>
            <a:xfrm>
              <a:off x="1844166" y="2201358"/>
              <a:ext cx="129872" cy="628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71" name="Shape 9171"/>
            <p:cNvSpPr/>
            <p:nvPr/>
          </p:nvSpPr>
          <p:spPr>
            <a:xfrm>
              <a:off x="1876634" y="224528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172" name="Shape 9172"/>
            <p:cNvSpPr/>
            <p:nvPr/>
          </p:nvSpPr>
          <p:spPr>
            <a:xfrm>
              <a:off x="1876634" y="22421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173" name="Shape 9173"/>
            <p:cNvSpPr/>
            <p:nvPr/>
          </p:nvSpPr>
          <p:spPr>
            <a:xfrm>
              <a:off x="1838898" y="22348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174" name="Shape 9174"/>
            <p:cNvSpPr/>
            <p:nvPr/>
          </p:nvSpPr>
          <p:spPr>
            <a:xfrm>
              <a:off x="1194811" y="1797074"/>
              <a:ext cx="699140" cy="4189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75" name="Shape 9175"/>
            <p:cNvSpPr/>
            <p:nvPr/>
          </p:nvSpPr>
          <p:spPr>
            <a:xfrm>
              <a:off x="1764079" y="2157369"/>
              <a:ext cx="84416" cy="879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76" name="Shape 9176"/>
            <p:cNvSpPr/>
            <p:nvPr/>
          </p:nvSpPr>
          <p:spPr>
            <a:xfrm>
              <a:off x="1817253" y="223906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177" name="Shape 9177"/>
            <p:cNvSpPr/>
            <p:nvPr/>
          </p:nvSpPr>
          <p:spPr>
            <a:xfrm>
              <a:off x="1831180" y="222747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178" name="Shape 9178"/>
            <p:cNvSpPr/>
            <p:nvPr/>
          </p:nvSpPr>
          <p:spPr>
            <a:xfrm>
              <a:off x="1820357" y="22358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179" name="Shape 9179"/>
            <p:cNvSpPr/>
            <p:nvPr/>
          </p:nvSpPr>
          <p:spPr>
            <a:xfrm>
              <a:off x="1833344" y="2209737"/>
              <a:ext cx="15152" cy="230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80" name="Shape 9180"/>
            <p:cNvSpPr/>
            <p:nvPr/>
          </p:nvSpPr>
          <p:spPr>
            <a:xfrm>
              <a:off x="1821582" y="22295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81" name="Shape 9181"/>
            <p:cNvSpPr/>
            <p:nvPr/>
          </p:nvSpPr>
          <p:spPr>
            <a:xfrm>
              <a:off x="1774901" y="22002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182" name="Shape 9182"/>
            <p:cNvSpPr/>
            <p:nvPr/>
          </p:nvSpPr>
          <p:spPr>
            <a:xfrm>
              <a:off x="1826994" y="215946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183" name="Shape 9183"/>
            <p:cNvSpPr/>
            <p:nvPr/>
          </p:nvSpPr>
          <p:spPr>
            <a:xfrm>
              <a:off x="1758811" y="222021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184" name="Shape 9184"/>
            <p:cNvSpPr/>
            <p:nvPr/>
          </p:nvSpPr>
          <p:spPr>
            <a:xfrm>
              <a:off x="1794382" y="2191865"/>
              <a:ext cx="1948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440" y="16200"/>
                    <a:pt x="8640" y="21600"/>
                    <a:pt x="0" y="21600"/>
                  </a:cubicBezTo>
                  <a:cubicBezTo>
                    <a:pt x="8640" y="21600"/>
                    <a:pt x="19440" y="16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85" name="Shape 9185"/>
            <p:cNvSpPr/>
            <p:nvPr/>
          </p:nvSpPr>
          <p:spPr>
            <a:xfrm>
              <a:off x="1770573" y="22065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186" name="Shape 9186"/>
            <p:cNvSpPr/>
            <p:nvPr/>
          </p:nvSpPr>
          <p:spPr>
            <a:xfrm>
              <a:off x="1844166" y="2144801"/>
              <a:ext cx="17317" cy="523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87" name="Shape 9187"/>
            <p:cNvSpPr/>
            <p:nvPr/>
          </p:nvSpPr>
          <p:spPr>
            <a:xfrm>
              <a:off x="1838898" y="21573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188" name="Shape 9188"/>
            <p:cNvSpPr/>
            <p:nvPr/>
          </p:nvSpPr>
          <p:spPr>
            <a:xfrm>
              <a:off x="1851885" y="2139498"/>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189" name="Shape 9189"/>
            <p:cNvSpPr/>
            <p:nvPr/>
          </p:nvSpPr>
          <p:spPr>
            <a:xfrm>
              <a:off x="1839981" y="2197169"/>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9190" name="Shape 9190"/>
            <p:cNvSpPr/>
            <p:nvPr/>
          </p:nvSpPr>
          <p:spPr>
            <a:xfrm>
              <a:off x="2188324" y="2106212"/>
              <a:ext cx="58444" cy="40684"/>
            </a:xfrm>
            <a:custGeom>
              <a:avLst/>
              <a:gdLst/>
              <a:ahLst/>
              <a:cxnLst>
                <a:cxn ang="0">
                  <a:pos x="wd2" y="hd2"/>
                </a:cxn>
                <a:cxn ang="5400000">
                  <a:pos x="wd2" y="hd2"/>
                </a:cxn>
                <a:cxn ang="10800000">
                  <a:pos x="wd2" y="hd2"/>
                </a:cxn>
                <a:cxn ang="16200000">
                  <a:pos x="wd2" y="hd2"/>
                </a:cxn>
              </a:cxnLst>
              <a:rect l="0" t="0" r="r" b="b"/>
              <a:pathLst>
                <a:path w="21600" h="20975" fill="norm" stroke="1"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91" name="Shape 9191"/>
            <p:cNvSpPr/>
            <p:nvPr/>
          </p:nvSpPr>
          <p:spPr>
            <a:xfrm>
              <a:off x="2251095" y="2113379"/>
              <a:ext cx="69266" cy="38573"/>
            </a:xfrm>
            <a:custGeom>
              <a:avLst/>
              <a:gdLst/>
              <a:ahLst/>
              <a:cxnLst>
                <a:cxn ang="0">
                  <a:pos x="wd2" y="hd2"/>
                </a:cxn>
                <a:cxn ang="5400000">
                  <a:pos x="wd2" y="hd2"/>
                </a:cxn>
                <a:cxn ang="10800000">
                  <a:pos x="wd2" y="hd2"/>
                </a:cxn>
                <a:cxn ang="16200000">
                  <a:pos x="wd2" y="hd2"/>
                </a:cxn>
              </a:cxnLst>
              <a:rect l="0" t="0" r="r" b="b"/>
              <a:pathLst>
                <a:path w="21600" h="20934" fill="norm" stroke="1"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92" name="Shape 9192"/>
            <p:cNvSpPr/>
            <p:nvPr/>
          </p:nvSpPr>
          <p:spPr>
            <a:xfrm>
              <a:off x="2253260" y="21164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193" name="Shape 9193"/>
            <p:cNvSpPr/>
            <p:nvPr/>
          </p:nvSpPr>
          <p:spPr>
            <a:xfrm>
              <a:off x="2245827" y="213223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194" name="Shape 9194"/>
            <p:cNvSpPr/>
            <p:nvPr/>
          </p:nvSpPr>
          <p:spPr>
            <a:xfrm>
              <a:off x="2251095" y="21353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195" name="Shape 9195"/>
            <p:cNvSpPr/>
            <p:nvPr/>
          </p:nvSpPr>
          <p:spPr>
            <a:xfrm>
              <a:off x="1885293" y="2226495"/>
              <a:ext cx="88745" cy="879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96" name="Shape 9196"/>
            <p:cNvSpPr/>
            <p:nvPr/>
          </p:nvSpPr>
          <p:spPr>
            <a:xfrm>
              <a:off x="1960111" y="22285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197" name="Shape 9197"/>
            <p:cNvSpPr/>
            <p:nvPr/>
          </p:nvSpPr>
          <p:spPr>
            <a:xfrm>
              <a:off x="1954700" y="22253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0"/>
                    <a:pt x="21600" y="0"/>
                    <a:pt x="21600" y="0"/>
                  </a:cubicBezTo>
                  <a:cubicBezTo>
                    <a:pt x="21600" y="0"/>
                    <a:pt x="108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98" name="Shape 9198"/>
            <p:cNvSpPr/>
            <p:nvPr/>
          </p:nvSpPr>
          <p:spPr>
            <a:xfrm>
              <a:off x="1882189" y="22651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199" name="Shape 9199"/>
            <p:cNvSpPr/>
            <p:nvPr/>
          </p:nvSpPr>
          <p:spPr>
            <a:xfrm>
              <a:off x="1965523" y="22264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200" name="Shape 9200"/>
            <p:cNvSpPr/>
            <p:nvPr/>
          </p:nvSpPr>
          <p:spPr>
            <a:xfrm>
              <a:off x="1919924" y="2316569"/>
              <a:ext cx="64937" cy="523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01" name="Shape 9201"/>
            <p:cNvSpPr/>
            <p:nvPr/>
          </p:nvSpPr>
          <p:spPr>
            <a:xfrm>
              <a:off x="1951453" y="23228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202" name="Shape 9202"/>
            <p:cNvSpPr/>
            <p:nvPr/>
          </p:nvSpPr>
          <p:spPr>
            <a:xfrm>
              <a:off x="1957947" y="23175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03" name="Shape 9203"/>
            <p:cNvSpPr/>
            <p:nvPr/>
          </p:nvSpPr>
          <p:spPr>
            <a:xfrm>
              <a:off x="1989189" y="2348375"/>
              <a:ext cx="127707" cy="47795"/>
            </a:xfrm>
            <a:custGeom>
              <a:avLst/>
              <a:gdLst/>
              <a:ahLst/>
              <a:cxnLst>
                <a:cxn ang="0">
                  <a:pos x="wd2" y="hd2"/>
                </a:cxn>
                <a:cxn ang="5400000">
                  <a:pos x="wd2" y="hd2"/>
                </a:cxn>
                <a:cxn ang="10800000">
                  <a:pos x="wd2" y="hd2"/>
                </a:cxn>
                <a:cxn ang="16200000">
                  <a:pos x="wd2" y="hd2"/>
                </a:cxn>
              </a:cxnLst>
              <a:rect l="0" t="0" r="r" b="b"/>
              <a:pathLst>
                <a:path w="21600" h="20534" fill="norm" stroke="1"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04" name="Shape 9204"/>
            <p:cNvSpPr/>
            <p:nvPr/>
          </p:nvSpPr>
          <p:spPr>
            <a:xfrm>
              <a:off x="1991353" y="23489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205" name="Shape 9205"/>
            <p:cNvSpPr/>
            <p:nvPr/>
          </p:nvSpPr>
          <p:spPr>
            <a:xfrm>
              <a:off x="1991353" y="23531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206" name="Shape 9206"/>
            <p:cNvSpPr/>
            <p:nvPr/>
          </p:nvSpPr>
          <p:spPr>
            <a:xfrm>
              <a:off x="1991353" y="235106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207" name="Shape 9207"/>
            <p:cNvSpPr/>
            <p:nvPr/>
          </p:nvSpPr>
          <p:spPr>
            <a:xfrm>
              <a:off x="2105134" y="23961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208" name="Shape 9208"/>
            <p:cNvSpPr/>
            <p:nvPr/>
          </p:nvSpPr>
          <p:spPr>
            <a:xfrm>
              <a:off x="2117039" y="23782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09" name="Shape 9209"/>
            <p:cNvSpPr/>
            <p:nvPr/>
          </p:nvSpPr>
          <p:spPr>
            <a:xfrm>
              <a:off x="2115957" y="23803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0" name="Shape 9210"/>
            <p:cNvSpPr/>
            <p:nvPr/>
          </p:nvSpPr>
          <p:spPr>
            <a:xfrm>
              <a:off x="1997847" y="2032192"/>
              <a:ext cx="183985" cy="68619"/>
            </a:xfrm>
            <a:custGeom>
              <a:avLst/>
              <a:gdLst/>
              <a:ahLst/>
              <a:cxnLst>
                <a:cxn ang="0">
                  <a:pos x="wd2" y="hd2"/>
                </a:cxn>
                <a:cxn ang="5400000">
                  <a:pos x="wd2" y="hd2"/>
                </a:cxn>
                <a:cxn ang="10800000">
                  <a:pos x="wd2" y="hd2"/>
                </a:cxn>
                <a:cxn ang="16200000">
                  <a:pos x="wd2" y="hd2"/>
                </a:cxn>
              </a:cxnLst>
              <a:rect l="0" t="0" r="r" b="b"/>
              <a:pathLst>
                <a:path w="21600" h="21441" fill="norm" stroke="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1" name="Shape 9211"/>
            <p:cNvSpPr/>
            <p:nvPr/>
          </p:nvSpPr>
          <p:spPr>
            <a:xfrm>
              <a:off x="1952392" y="2035873"/>
              <a:ext cx="34633" cy="2094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2" name="Shape 9212"/>
            <p:cNvSpPr/>
            <p:nvPr/>
          </p:nvSpPr>
          <p:spPr>
            <a:xfrm>
              <a:off x="2097414" y="2142640"/>
              <a:ext cx="3679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3" name="Shape 9213"/>
            <p:cNvSpPr/>
            <p:nvPr/>
          </p:nvSpPr>
          <p:spPr>
            <a:xfrm>
              <a:off x="2359321" y="2139498"/>
              <a:ext cx="3246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4" name="Shape 9214"/>
            <p:cNvSpPr/>
            <p:nvPr/>
          </p:nvSpPr>
          <p:spPr>
            <a:xfrm>
              <a:off x="923464" y="1297790"/>
              <a:ext cx="125303" cy="69370"/>
            </a:xfrm>
            <a:custGeom>
              <a:avLst/>
              <a:gdLst/>
              <a:ahLst/>
              <a:cxnLst>
                <a:cxn ang="0">
                  <a:pos x="wd2" y="hd2"/>
                </a:cxn>
                <a:cxn ang="5400000">
                  <a:pos x="wd2" y="hd2"/>
                </a:cxn>
                <a:cxn ang="10800000">
                  <a:pos x="wd2" y="hd2"/>
                </a:cxn>
                <a:cxn ang="16200000">
                  <a:pos x="wd2" y="hd2"/>
                </a:cxn>
              </a:cxnLst>
              <a:rect l="0" t="0" r="r" b="b"/>
              <a:pathLst>
                <a:path w="20168" h="21038" fill="norm" stroke="1"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5" name="Shape 9215"/>
            <p:cNvSpPr/>
            <p:nvPr/>
          </p:nvSpPr>
          <p:spPr>
            <a:xfrm>
              <a:off x="1483559" y="330798"/>
              <a:ext cx="167092" cy="89226"/>
            </a:xfrm>
            <a:custGeom>
              <a:avLst/>
              <a:gdLst/>
              <a:ahLst/>
              <a:cxnLst>
                <a:cxn ang="0">
                  <a:pos x="wd2" y="hd2"/>
                </a:cxn>
                <a:cxn ang="5400000">
                  <a:pos x="wd2" y="hd2"/>
                </a:cxn>
                <a:cxn ang="10800000">
                  <a:pos x="wd2" y="hd2"/>
                </a:cxn>
                <a:cxn ang="16200000">
                  <a:pos x="wd2" y="hd2"/>
                </a:cxn>
              </a:cxnLst>
              <a:rect l="0" t="0" r="r" b="b"/>
              <a:pathLst>
                <a:path w="19850" h="19168" fill="norm" stroke="1"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6" name="Shape 9216"/>
            <p:cNvSpPr/>
            <p:nvPr/>
          </p:nvSpPr>
          <p:spPr>
            <a:xfrm>
              <a:off x="1585853" y="169001"/>
              <a:ext cx="32601" cy="19844"/>
            </a:xfrm>
            <a:custGeom>
              <a:avLst/>
              <a:gdLst/>
              <a:ahLst/>
              <a:cxnLst>
                <a:cxn ang="0">
                  <a:pos x="wd2" y="hd2"/>
                </a:cxn>
                <a:cxn ang="5400000">
                  <a:pos x="wd2" y="hd2"/>
                </a:cxn>
                <a:cxn ang="10800000">
                  <a:pos x="wd2" y="hd2"/>
                </a:cxn>
                <a:cxn ang="16200000">
                  <a:pos x="wd2" y="hd2"/>
                </a:cxn>
              </a:cxnLst>
              <a:rect l="0" t="0" r="r" b="b"/>
              <a:pathLst>
                <a:path w="14144" h="12788" fill="norm" stroke="1" extrusionOk="0">
                  <a:moveTo>
                    <a:pt x="13768" y="10224"/>
                  </a:moveTo>
                  <a:cubicBezTo>
                    <a:pt x="17224" y="2601"/>
                    <a:pt x="-4376" y="-3752"/>
                    <a:pt x="808" y="2601"/>
                  </a:cubicBezTo>
                  <a:cubicBezTo>
                    <a:pt x="4264" y="6413"/>
                    <a:pt x="11176" y="17848"/>
                    <a:pt x="13768" y="10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7" name="Shape 9217"/>
            <p:cNvSpPr/>
            <p:nvPr/>
          </p:nvSpPr>
          <p:spPr>
            <a:xfrm>
              <a:off x="1885069" y="793753"/>
              <a:ext cx="158426" cy="98669"/>
            </a:xfrm>
            <a:custGeom>
              <a:avLst/>
              <a:gdLst/>
              <a:ahLst/>
              <a:cxnLst>
                <a:cxn ang="0">
                  <a:pos x="wd2" y="hd2"/>
                </a:cxn>
                <a:cxn ang="5400000">
                  <a:pos x="wd2" y="hd2"/>
                </a:cxn>
                <a:cxn ang="10800000">
                  <a:pos x="wd2" y="hd2"/>
                </a:cxn>
                <a:cxn ang="16200000">
                  <a:pos x="wd2" y="hd2"/>
                </a:cxn>
              </a:cxnLst>
              <a:rect l="0" t="0" r="r" b="b"/>
              <a:pathLst>
                <a:path w="21079" h="19949" fill="norm" stroke="1"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8" name="Shape 9218"/>
            <p:cNvSpPr/>
            <p:nvPr/>
          </p:nvSpPr>
          <p:spPr>
            <a:xfrm>
              <a:off x="1964478" y="900389"/>
              <a:ext cx="44387" cy="28025"/>
            </a:xfrm>
            <a:custGeom>
              <a:avLst/>
              <a:gdLst/>
              <a:ahLst/>
              <a:cxnLst>
                <a:cxn ang="0">
                  <a:pos x="wd2" y="hd2"/>
                </a:cxn>
                <a:cxn ang="5400000">
                  <a:pos x="wd2" y="hd2"/>
                </a:cxn>
                <a:cxn ang="10800000">
                  <a:pos x="wd2" y="hd2"/>
                </a:cxn>
                <a:cxn ang="16200000">
                  <a:pos x="wd2" y="hd2"/>
                </a:cxn>
              </a:cxnLst>
              <a:rect l="0" t="0" r="r" b="b"/>
              <a:pathLst>
                <a:path w="15273" h="14448" fill="norm" stroke="1" extrusionOk="0">
                  <a:moveTo>
                    <a:pt x="1551" y="13288"/>
                  </a:moveTo>
                  <a:cubicBezTo>
                    <a:pt x="7311" y="18431"/>
                    <a:pt x="15951" y="5060"/>
                    <a:pt x="15231" y="945"/>
                  </a:cubicBezTo>
                  <a:cubicBezTo>
                    <a:pt x="14511" y="-3169"/>
                    <a:pt x="-5649" y="7117"/>
                    <a:pt x="1551" y="132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19" name="Shape 9219"/>
            <p:cNvSpPr/>
            <p:nvPr/>
          </p:nvSpPr>
          <p:spPr>
            <a:xfrm>
              <a:off x="1663186" y="391437"/>
              <a:ext cx="81811" cy="42303"/>
            </a:xfrm>
            <a:custGeom>
              <a:avLst/>
              <a:gdLst/>
              <a:ahLst/>
              <a:cxnLst>
                <a:cxn ang="0">
                  <a:pos x="wd2" y="hd2"/>
                </a:cxn>
                <a:cxn ang="5400000">
                  <a:pos x="wd2" y="hd2"/>
                </a:cxn>
                <a:cxn ang="10800000">
                  <a:pos x="wd2" y="hd2"/>
                </a:cxn>
                <a:cxn ang="16200000">
                  <a:pos x="wd2" y="hd2"/>
                </a:cxn>
              </a:cxnLst>
              <a:rect l="0" t="0" r="r" b="b"/>
              <a:pathLst>
                <a:path w="18142" h="16777" fill="norm" stroke="1"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0" name="Shape 9220"/>
            <p:cNvSpPr/>
            <p:nvPr/>
          </p:nvSpPr>
          <p:spPr>
            <a:xfrm>
              <a:off x="1664784" y="323591"/>
              <a:ext cx="400165" cy="116326"/>
            </a:xfrm>
            <a:custGeom>
              <a:avLst/>
              <a:gdLst/>
              <a:ahLst/>
              <a:cxnLst>
                <a:cxn ang="0">
                  <a:pos x="wd2" y="hd2"/>
                </a:cxn>
                <a:cxn ang="5400000">
                  <a:pos x="wd2" y="hd2"/>
                </a:cxn>
                <a:cxn ang="10800000">
                  <a:pos x="wd2" y="hd2"/>
                </a:cxn>
                <a:cxn ang="16200000">
                  <a:pos x="wd2" y="hd2"/>
                </a:cxn>
              </a:cxnLst>
              <a:rect l="0" t="0" r="r" b="b"/>
              <a:pathLst>
                <a:path w="21129" h="20681" fill="norm" stroke="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1" name="Shape 9221"/>
            <p:cNvSpPr/>
            <p:nvPr/>
          </p:nvSpPr>
          <p:spPr>
            <a:xfrm>
              <a:off x="1141485" y="471269"/>
              <a:ext cx="425624" cy="219785"/>
            </a:xfrm>
            <a:custGeom>
              <a:avLst/>
              <a:gdLst/>
              <a:ahLst/>
              <a:cxnLst>
                <a:cxn ang="0">
                  <a:pos x="wd2" y="hd2"/>
                </a:cxn>
                <a:cxn ang="5400000">
                  <a:pos x="wd2" y="hd2"/>
                </a:cxn>
                <a:cxn ang="10800000">
                  <a:pos x="wd2" y="hd2"/>
                </a:cxn>
                <a:cxn ang="16200000">
                  <a:pos x="wd2" y="hd2"/>
                </a:cxn>
              </a:cxnLst>
              <a:rect l="0" t="0" r="r" b="b"/>
              <a:pathLst>
                <a:path w="21237" h="21180" fill="norm" stroke="1"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2" name="Shape 9222"/>
            <p:cNvSpPr/>
            <p:nvPr/>
          </p:nvSpPr>
          <p:spPr>
            <a:xfrm>
              <a:off x="1527998" y="454151"/>
              <a:ext cx="145862" cy="123350"/>
            </a:xfrm>
            <a:custGeom>
              <a:avLst/>
              <a:gdLst/>
              <a:ahLst/>
              <a:cxnLst>
                <a:cxn ang="0">
                  <a:pos x="wd2" y="hd2"/>
                </a:cxn>
                <a:cxn ang="5400000">
                  <a:pos x="wd2" y="hd2"/>
                </a:cxn>
                <a:cxn ang="10800000">
                  <a:pos x="wd2" y="hd2"/>
                </a:cxn>
                <a:cxn ang="16200000">
                  <a:pos x="wd2" y="hd2"/>
                </a:cxn>
              </a:cxnLst>
              <a:rect l="0" t="0" r="r" b="b"/>
              <a:pathLst>
                <a:path w="19939" h="18984" fill="norm" stroke="1"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3" name="Shape 9223"/>
            <p:cNvSpPr/>
            <p:nvPr/>
          </p:nvSpPr>
          <p:spPr>
            <a:xfrm>
              <a:off x="1479019" y="395623"/>
              <a:ext cx="24582" cy="19262"/>
            </a:xfrm>
            <a:custGeom>
              <a:avLst/>
              <a:gdLst/>
              <a:ahLst/>
              <a:cxnLst>
                <a:cxn ang="0">
                  <a:pos x="wd2" y="hd2"/>
                </a:cxn>
                <a:cxn ang="5400000">
                  <a:pos x="wd2" y="hd2"/>
                </a:cxn>
                <a:cxn ang="10800000">
                  <a:pos x="wd2" y="hd2"/>
                </a:cxn>
                <a:cxn ang="16200000">
                  <a:pos x="wd2" y="hd2"/>
                </a:cxn>
              </a:cxnLst>
              <a:rect l="0" t="0" r="r" b="b"/>
              <a:pathLst>
                <a:path w="15331" h="13241" fill="norm" stroke="1" extrusionOk="0">
                  <a:moveTo>
                    <a:pt x="14679" y="10489"/>
                  </a:moveTo>
                  <a:cubicBezTo>
                    <a:pt x="18491" y="5089"/>
                    <a:pt x="4515" y="-5711"/>
                    <a:pt x="703" y="3739"/>
                  </a:cubicBezTo>
                  <a:cubicBezTo>
                    <a:pt x="-3109" y="13189"/>
                    <a:pt x="9597" y="15889"/>
                    <a:pt x="14679" y="1048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4" name="Shape 9224"/>
            <p:cNvSpPr/>
            <p:nvPr/>
          </p:nvSpPr>
          <p:spPr>
            <a:xfrm>
              <a:off x="1664963" y="98604"/>
              <a:ext cx="267949" cy="169840"/>
            </a:xfrm>
            <a:custGeom>
              <a:avLst/>
              <a:gdLst/>
              <a:ahLst/>
              <a:cxnLst>
                <a:cxn ang="0">
                  <a:pos x="wd2" y="hd2"/>
                </a:cxn>
                <a:cxn ang="5400000">
                  <a:pos x="wd2" y="hd2"/>
                </a:cxn>
                <a:cxn ang="10800000">
                  <a:pos x="wd2" y="hd2"/>
                </a:cxn>
                <a:cxn ang="16200000">
                  <a:pos x="wd2" y="hd2"/>
                </a:cxn>
              </a:cxnLst>
              <a:rect l="0" t="0" r="r" b="b"/>
              <a:pathLst>
                <a:path w="21054" h="19678" fill="norm" stroke="1"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5" name="Shape 9225"/>
            <p:cNvSpPr/>
            <p:nvPr/>
          </p:nvSpPr>
          <p:spPr>
            <a:xfrm>
              <a:off x="1677694" y="284852"/>
              <a:ext cx="69241" cy="20480"/>
            </a:xfrm>
            <a:custGeom>
              <a:avLst/>
              <a:gdLst/>
              <a:ahLst/>
              <a:cxnLst>
                <a:cxn ang="0">
                  <a:pos x="wd2" y="hd2"/>
                </a:cxn>
                <a:cxn ang="5400000">
                  <a:pos x="wd2" y="hd2"/>
                </a:cxn>
                <a:cxn ang="10800000">
                  <a:pos x="wd2" y="hd2"/>
                </a:cxn>
                <a:cxn ang="16200000">
                  <a:pos x="wd2" y="hd2"/>
                </a:cxn>
              </a:cxnLst>
              <a:rect l="0" t="0" r="r" b="b"/>
              <a:pathLst>
                <a:path w="18183" h="12422" fill="norm" stroke="1" extrusionOk="0">
                  <a:moveTo>
                    <a:pt x="18167" y="1163"/>
                  </a:moveTo>
                  <a:cubicBezTo>
                    <a:pt x="17627" y="-2649"/>
                    <a:pt x="-2893" y="3704"/>
                    <a:pt x="347" y="8786"/>
                  </a:cubicBezTo>
                  <a:cubicBezTo>
                    <a:pt x="5747" y="18951"/>
                    <a:pt x="18707" y="4975"/>
                    <a:pt x="18167" y="11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6" name="Shape 9226"/>
            <p:cNvSpPr/>
            <p:nvPr/>
          </p:nvSpPr>
          <p:spPr>
            <a:xfrm>
              <a:off x="1447856" y="285446"/>
              <a:ext cx="36321" cy="32644"/>
            </a:xfrm>
            <a:custGeom>
              <a:avLst/>
              <a:gdLst/>
              <a:ahLst/>
              <a:cxnLst>
                <a:cxn ang="0">
                  <a:pos x="wd2" y="hd2"/>
                </a:cxn>
                <a:cxn ang="5400000">
                  <a:pos x="wd2" y="hd2"/>
                </a:cxn>
                <a:cxn ang="10800000">
                  <a:pos x="wd2" y="hd2"/>
                </a:cxn>
                <a:cxn ang="16200000">
                  <a:pos x="wd2" y="hd2"/>
                </a:cxn>
              </a:cxnLst>
              <a:rect l="0" t="0" r="r" b="b"/>
              <a:pathLst>
                <a:path w="17260" h="13464" fill="norm" stroke="1" extrusionOk="0">
                  <a:moveTo>
                    <a:pt x="16741" y="12161"/>
                  </a:moveTo>
                  <a:cubicBezTo>
                    <a:pt x="20668" y="8161"/>
                    <a:pt x="1032" y="-4639"/>
                    <a:pt x="50" y="1761"/>
                  </a:cubicBezTo>
                  <a:cubicBezTo>
                    <a:pt x="-932" y="7361"/>
                    <a:pt x="12813" y="16961"/>
                    <a:pt x="16741" y="121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7" name="Shape 9227"/>
            <p:cNvSpPr/>
            <p:nvPr/>
          </p:nvSpPr>
          <p:spPr>
            <a:xfrm>
              <a:off x="1630619" y="233654"/>
              <a:ext cx="76674" cy="48926"/>
            </a:xfrm>
            <a:custGeom>
              <a:avLst/>
              <a:gdLst/>
              <a:ahLst/>
              <a:cxnLst>
                <a:cxn ang="0">
                  <a:pos x="wd2" y="hd2"/>
                </a:cxn>
                <a:cxn ang="5400000">
                  <a:pos x="wd2" y="hd2"/>
                </a:cxn>
                <a:cxn ang="10800000">
                  <a:pos x="wd2" y="hd2"/>
                </a:cxn>
                <a:cxn ang="16200000">
                  <a:pos x="wd2" y="hd2"/>
                </a:cxn>
              </a:cxnLst>
              <a:rect l="0" t="0" r="r" b="b"/>
              <a:pathLst>
                <a:path w="18217" h="18685" fill="norm" stroke="1"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8" name="Shape 9228"/>
            <p:cNvSpPr/>
            <p:nvPr/>
          </p:nvSpPr>
          <p:spPr>
            <a:xfrm>
              <a:off x="1793201" y="293048"/>
              <a:ext cx="36688" cy="22466"/>
            </a:xfrm>
            <a:custGeom>
              <a:avLst/>
              <a:gdLst/>
              <a:ahLst/>
              <a:cxnLst>
                <a:cxn ang="0">
                  <a:pos x="wd2" y="hd2"/>
                </a:cxn>
                <a:cxn ang="5400000">
                  <a:pos x="wd2" y="hd2"/>
                </a:cxn>
                <a:cxn ang="10800000">
                  <a:pos x="wd2" y="hd2"/>
                </a:cxn>
                <a:cxn ang="16200000">
                  <a:pos x="wd2" y="hd2"/>
                </a:cxn>
              </a:cxnLst>
              <a:rect l="0" t="0" r="r" b="b"/>
              <a:pathLst>
                <a:path w="13075" h="14478" fill="norm" stroke="1" extrusionOk="0">
                  <a:moveTo>
                    <a:pt x="10690" y="1353"/>
                  </a:moveTo>
                  <a:cubicBezTo>
                    <a:pt x="3986" y="-4047"/>
                    <a:pt x="-4207" y="8103"/>
                    <a:pt x="2496" y="13503"/>
                  </a:cubicBezTo>
                  <a:cubicBezTo>
                    <a:pt x="8455" y="17553"/>
                    <a:pt x="17393" y="8103"/>
                    <a:pt x="10690" y="13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29" name="Shape 9229"/>
            <p:cNvSpPr/>
            <p:nvPr/>
          </p:nvSpPr>
          <p:spPr>
            <a:xfrm>
              <a:off x="1456141" y="204676"/>
              <a:ext cx="153747" cy="78295"/>
            </a:xfrm>
            <a:custGeom>
              <a:avLst/>
              <a:gdLst/>
              <a:ahLst/>
              <a:cxnLst>
                <a:cxn ang="0">
                  <a:pos x="wd2" y="hd2"/>
                </a:cxn>
                <a:cxn ang="5400000">
                  <a:pos x="wd2" y="hd2"/>
                </a:cxn>
                <a:cxn ang="10800000">
                  <a:pos x="wd2" y="hd2"/>
                </a:cxn>
                <a:cxn ang="16200000">
                  <a:pos x="wd2" y="hd2"/>
                </a:cxn>
              </a:cxnLst>
              <a:rect l="0" t="0" r="r" b="b"/>
              <a:pathLst>
                <a:path w="19421" h="19691" fill="norm" stroke="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0" name="Shape 9230"/>
            <p:cNvSpPr/>
            <p:nvPr/>
          </p:nvSpPr>
          <p:spPr>
            <a:xfrm>
              <a:off x="2033135" y="469372"/>
              <a:ext cx="105406" cy="49000"/>
            </a:xfrm>
            <a:custGeom>
              <a:avLst/>
              <a:gdLst/>
              <a:ahLst/>
              <a:cxnLst>
                <a:cxn ang="0">
                  <a:pos x="wd2" y="hd2"/>
                </a:cxn>
                <a:cxn ang="5400000">
                  <a:pos x="wd2" y="hd2"/>
                </a:cxn>
                <a:cxn ang="10800000">
                  <a:pos x="wd2" y="hd2"/>
                </a:cxn>
                <a:cxn ang="16200000">
                  <a:pos x="wd2" y="hd2"/>
                </a:cxn>
              </a:cxnLst>
              <a:rect l="0" t="0" r="r" b="b"/>
              <a:pathLst>
                <a:path w="20625" h="16842" fill="norm" stroke="1"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1" name="Shape 9231"/>
            <p:cNvSpPr/>
            <p:nvPr/>
          </p:nvSpPr>
          <p:spPr>
            <a:xfrm>
              <a:off x="1138698" y="368033"/>
              <a:ext cx="36887" cy="23765"/>
            </a:xfrm>
            <a:custGeom>
              <a:avLst/>
              <a:gdLst/>
              <a:ahLst/>
              <a:cxnLst>
                <a:cxn ang="0">
                  <a:pos x="wd2" y="hd2"/>
                </a:cxn>
                <a:cxn ang="5400000">
                  <a:pos x="wd2" y="hd2"/>
                </a:cxn>
                <a:cxn ang="10800000">
                  <a:pos x="wd2" y="hd2"/>
                </a:cxn>
                <a:cxn ang="16200000">
                  <a:pos x="wd2" y="hd2"/>
                </a:cxn>
              </a:cxnLst>
              <a:rect l="0" t="0" r="r" b="b"/>
              <a:pathLst>
                <a:path w="16731" h="15315" fill="norm" stroke="1" extrusionOk="0">
                  <a:moveTo>
                    <a:pt x="695" y="15206"/>
                  </a:moveTo>
                  <a:cubicBezTo>
                    <a:pt x="9147" y="16477"/>
                    <a:pt x="17599" y="6312"/>
                    <a:pt x="16660" y="1230"/>
                  </a:cubicBezTo>
                  <a:cubicBezTo>
                    <a:pt x="16660" y="-5123"/>
                    <a:pt x="-4001" y="15206"/>
                    <a:pt x="695" y="152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2" name="Shape 9232"/>
            <p:cNvSpPr/>
            <p:nvPr/>
          </p:nvSpPr>
          <p:spPr>
            <a:xfrm>
              <a:off x="2049166" y="923311"/>
              <a:ext cx="21596" cy="23556"/>
            </a:xfrm>
            <a:custGeom>
              <a:avLst/>
              <a:gdLst/>
              <a:ahLst/>
              <a:cxnLst>
                <a:cxn ang="0">
                  <a:pos x="wd2" y="hd2"/>
                </a:cxn>
                <a:cxn ang="5400000">
                  <a:pos x="wd2" y="hd2"/>
                </a:cxn>
                <a:cxn ang="10800000">
                  <a:pos x="wd2" y="hd2"/>
                </a:cxn>
                <a:cxn ang="16200000">
                  <a:pos x="wd2" y="hd2"/>
                </a:cxn>
              </a:cxnLst>
              <a:rect l="0" t="0" r="r" b="b"/>
              <a:pathLst>
                <a:path w="12677" h="18684" fill="norm" stroke="1" extrusionOk="0">
                  <a:moveTo>
                    <a:pt x="6157" y="18599"/>
                  </a:moveTo>
                  <a:cubicBezTo>
                    <a:pt x="9757" y="18599"/>
                    <a:pt x="18157" y="-1458"/>
                    <a:pt x="7357" y="85"/>
                  </a:cubicBezTo>
                  <a:cubicBezTo>
                    <a:pt x="-3443" y="85"/>
                    <a:pt x="-1043" y="20142"/>
                    <a:pt x="6157" y="185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3" name="Shape 9233"/>
            <p:cNvSpPr/>
            <p:nvPr/>
          </p:nvSpPr>
          <p:spPr>
            <a:xfrm>
              <a:off x="627709" y="455814"/>
              <a:ext cx="1999340" cy="1083608"/>
            </a:xfrm>
            <a:custGeom>
              <a:avLst/>
              <a:gdLst/>
              <a:ahLst/>
              <a:cxnLst>
                <a:cxn ang="0">
                  <a:pos x="wd2" y="hd2"/>
                </a:cxn>
                <a:cxn ang="5400000">
                  <a:pos x="wd2" y="hd2"/>
                </a:cxn>
                <a:cxn ang="10800000">
                  <a:pos x="wd2" y="hd2"/>
                </a:cxn>
                <a:cxn ang="16200000">
                  <a:pos x="wd2" y="hd2"/>
                </a:cxn>
              </a:cxnLst>
              <a:rect l="0" t="0" r="r" b="b"/>
              <a:pathLst>
                <a:path w="21569" h="21571" fill="norm" stroke="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4" name="Shape 9234"/>
            <p:cNvSpPr/>
            <p:nvPr/>
          </p:nvSpPr>
          <p:spPr>
            <a:xfrm>
              <a:off x="1237910" y="277240"/>
              <a:ext cx="31498" cy="15348"/>
            </a:xfrm>
            <a:custGeom>
              <a:avLst/>
              <a:gdLst/>
              <a:ahLst/>
              <a:cxnLst>
                <a:cxn ang="0">
                  <a:pos x="wd2" y="hd2"/>
                </a:cxn>
                <a:cxn ang="5400000">
                  <a:pos x="wd2" y="hd2"/>
                </a:cxn>
                <a:cxn ang="10800000">
                  <a:pos x="wd2" y="hd2"/>
                </a:cxn>
                <a:cxn ang="16200000">
                  <a:pos x="wd2" y="hd2"/>
                </a:cxn>
              </a:cxnLst>
              <a:rect l="0" t="0" r="r" b="b"/>
              <a:pathLst>
                <a:path w="17462" h="13187" fill="norm" stroke="1" extrusionOk="0">
                  <a:moveTo>
                    <a:pt x="17096" y="8187"/>
                  </a:moveTo>
                  <a:cubicBezTo>
                    <a:pt x="20507" y="-2613"/>
                    <a:pt x="-1093" y="-813"/>
                    <a:pt x="44" y="2787"/>
                  </a:cubicBezTo>
                  <a:cubicBezTo>
                    <a:pt x="4591" y="9987"/>
                    <a:pt x="14823" y="18987"/>
                    <a:pt x="17096" y="81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5" name="Shape 9235"/>
            <p:cNvSpPr/>
            <p:nvPr/>
          </p:nvSpPr>
          <p:spPr>
            <a:xfrm>
              <a:off x="1052778" y="296298"/>
              <a:ext cx="174123" cy="84734"/>
            </a:xfrm>
            <a:custGeom>
              <a:avLst/>
              <a:gdLst/>
              <a:ahLst/>
              <a:cxnLst>
                <a:cxn ang="0">
                  <a:pos x="wd2" y="hd2"/>
                </a:cxn>
                <a:cxn ang="5400000">
                  <a:pos x="wd2" y="hd2"/>
                </a:cxn>
                <a:cxn ang="10800000">
                  <a:pos x="wd2" y="hd2"/>
                </a:cxn>
                <a:cxn ang="16200000">
                  <a:pos x="wd2" y="hd2"/>
                </a:cxn>
              </a:cxnLst>
              <a:rect l="0" t="0" r="r" b="b"/>
              <a:pathLst>
                <a:path w="20442" h="20319" fill="norm" stroke="1"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6" name="Shape 9236"/>
            <p:cNvSpPr/>
            <p:nvPr/>
          </p:nvSpPr>
          <p:spPr>
            <a:xfrm>
              <a:off x="1181280" y="332626"/>
              <a:ext cx="276154" cy="114668"/>
            </a:xfrm>
            <a:custGeom>
              <a:avLst/>
              <a:gdLst/>
              <a:ahLst/>
              <a:cxnLst>
                <a:cxn ang="0">
                  <a:pos x="wd2" y="hd2"/>
                </a:cxn>
                <a:cxn ang="5400000">
                  <a:pos x="wd2" y="hd2"/>
                </a:cxn>
                <a:cxn ang="10800000">
                  <a:pos x="wd2" y="hd2"/>
                </a:cxn>
                <a:cxn ang="16200000">
                  <a:pos x="wd2" y="hd2"/>
                </a:cxn>
              </a:cxnLst>
              <a:rect l="0" t="0" r="r" b="b"/>
              <a:pathLst>
                <a:path w="20877" h="20386" fill="norm" stroke="1"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7" name="Shape 9237"/>
            <p:cNvSpPr/>
            <p:nvPr/>
          </p:nvSpPr>
          <p:spPr>
            <a:xfrm>
              <a:off x="812523" y="1199279"/>
              <a:ext cx="39937" cy="53906"/>
            </a:xfrm>
            <a:custGeom>
              <a:avLst/>
              <a:gdLst/>
              <a:ahLst/>
              <a:cxnLst>
                <a:cxn ang="0">
                  <a:pos x="wd2" y="hd2"/>
                </a:cxn>
                <a:cxn ang="5400000">
                  <a:pos x="wd2" y="hd2"/>
                </a:cxn>
                <a:cxn ang="10800000">
                  <a:pos x="wd2" y="hd2"/>
                </a:cxn>
                <a:cxn ang="16200000">
                  <a:pos x="wd2" y="hd2"/>
                </a:cxn>
              </a:cxnLst>
              <a:rect l="0" t="0" r="r" b="b"/>
              <a:pathLst>
                <a:path w="14760" h="17931" fill="norm" stroke="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8" name="Shape 9238"/>
            <p:cNvSpPr/>
            <p:nvPr/>
          </p:nvSpPr>
          <p:spPr>
            <a:xfrm>
              <a:off x="2421915" y="1324135"/>
              <a:ext cx="63125" cy="25503"/>
            </a:xfrm>
            <a:custGeom>
              <a:avLst/>
              <a:gdLst/>
              <a:ahLst/>
              <a:cxnLst>
                <a:cxn ang="0">
                  <a:pos x="wd2" y="hd2"/>
                </a:cxn>
                <a:cxn ang="5400000">
                  <a:pos x="wd2" y="hd2"/>
                </a:cxn>
                <a:cxn ang="10800000">
                  <a:pos x="wd2" y="hd2"/>
                </a:cxn>
                <a:cxn ang="16200000">
                  <a:pos x="wd2" y="hd2"/>
                </a:cxn>
              </a:cxnLst>
              <a:rect l="0" t="0" r="r" b="b"/>
              <a:pathLst>
                <a:path w="20320" h="14609" fill="norm" stroke="1" extrusionOk="0">
                  <a:moveTo>
                    <a:pt x="15" y="741"/>
                  </a:moveTo>
                  <a:cubicBezTo>
                    <a:pt x="669" y="5288"/>
                    <a:pt x="19651" y="18930"/>
                    <a:pt x="20305" y="13246"/>
                  </a:cubicBezTo>
                  <a:cubicBezTo>
                    <a:pt x="20960" y="6425"/>
                    <a:pt x="-640" y="-2670"/>
                    <a:pt x="15" y="7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39" name="Shape 9239"/>
            <p:cNvSpPr/>
            <p:nvPr/>
          </p:nvSpPr>
          <p:spPr>
            <a:xfrm>
              <a:off x="984132" y="435936"/>
              <a:ext cx="243410" cy="154571"/>
            </a:xfrm>
            <a:custGeom>
              <a:avLst/>
              <a:gdLst/>
              <a:ahLst/>
              <a:cxnLst>
                <a:cxn ang="0">
                  <a:pos x="wd2" y="hd2"/>
                </a:cxn>
                <a:cxn ang="5400000">
                  <a:pos x="wd2" y="hd2"/>
                </a:cxn>
                <a:cxn ang="10800000">
                  <a:pos x="wd2" y="hd2"/>
                </a:cxn>
                <a:cxn ang="16200000">
                  <a:pos x="wd2" y="hd2"/>
                </a:cxn>
              </a:cxnLst>
              <a:rect l="0" t="0" r="r" b="b"/>
              <a:pathLst>
                <a:path w="20242" h="20972" fill="norm" stroke="1"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0" name="Shape 9240"/>
            <p:cNvSpPr/>
            <p:nvPr/>
          </p:nvSpPr>
          <p:spPr>
            <a:xfrm>
              <a:off x="1820952" y="468298"/>
              <a:ext cx="676706" cy="470696"/>
            </a:xfrm>
            <a:custGeom>
              <a:avLst/>
              <a:gdLst/>
              <a:ahLst/>
              <a:cxnLst>
                <a:cxn ang="0">
                  <a:pos x="wd2" y="hd2"/>
                </a:cxn>
                <a:cxn ang="5400000">
                  <a:pos x="wd2" y="hd2"/>
                </a:cxn>
                <a:cxn ang="10800000">
                  <a:pos x="wd2" y="hd2"/>
                </a:cxn>
                <a:cxn ang="16200000">
                  <a:pos x="wd2" y="hd2"/>
                </a:cxn>
              </a:cxnLst>
              <a:rect l="0" t="0" r="r" b="b"/>
              <a:pathLst>
                <a:path w="21037" h="21103" fill="norm" stroke="1"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1" name="Shape 9241"/>
            <p:cNvSpPr/>
            <p:nvPr/>
          </p:nvSpPr>
          <p:spPr>
            <a:xfrm>
              <a:off x="2543680" y="1276080"/>
              <a:ext cx="153159" cy="136049"/>
            </a:xfrm>
            <a:custGeom>
              <a:avLst/>
              <a:gdLst/>
              <a:ahLst/>
              <a:cxnLst>
                <a:cxn ang="0">
                  <a:pos x="wd2" y="hd2"/>
                </a:cxn>
                <a:cxn ang="5400000">
                  <a:pos x="wd2" y="hd2"/>
                </a:cxn>
                <a:cxn ang="10800000">
                  <a:pos x="wd2" y="hd2"/>
                </a:cxn>
                <a:cxn ang="16200000">
                  <a:pos x="wd2" y="hd2"/>
                </a:cxn>
              </a:cxnLst>
              <a:rect l="0" t="0" r="r" b="b"/>
              <a:pathLst>
                <a:path w="19849" h="20331" fill="norm" stroke="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2" name="Shape 9242"/>
            <p:cNvSpPr/>
            <p:nvPr/>
          </p:nvSpPr>
          <p:spPr>
            <a:xfrm>
              <a:off x="2113292" y="697336"/>
              <a:ext cx="58481" cy="44512"/>
            </a:xfrm>
            <a:custGeom>
              <a:avLst/>
              <a:gdLst/>
              <a:ahLst/>
              <a:cxnLst>
                <a:cxn ang="0">
                  <a:pos x="wd2" y="hd2"/>
                </a:cxn>
                <a:cxn ang="5400000">
                  <a:pos x="wd2" y="hd2"/>
                </a:cxn>
                <a:cxn ang="10800000">
                  <a:pos x="wd2" y="hd2"/>
                </a:cxn>
                <a:cxn ang="16200000">
                  <a:pos x="wd2" y="hd2"/>
                </a:cxn>
              </a:cxnLst>
              <a:rect l="0" t="0" r="r" b="b"/>
              <a:pathLst>
                <a:path w="18237" h="18359" fill="norm" stroke="1"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3" name="Shape 9243"/>
            <p:cNvSpPr/>
            <p:nvPr/>
          </p:nvSpPr>
          <p:spPr>
            <a:xfrm>
              <a:off x="1772542" y="0"/>
              <a:ext cx="728471" cy="360647"/>
            </a:xfrm>
            <a:custGeom>
              <a:avLst/>
              <a:gdLst/>
              <a:ahLst/>
              <a:cxnLst>
                <a:cxn ang="0">
                  <a:pos x="wd2" y="hd2"/>
                </a:cxn>
                <a:cxn ang="5400000">
                  <a:pos x="wd2" y="hd2"/>
                </a:cxn>
                <a:cxn ang="10800000">
                  <a:pos x="wd2" y="hd2"/>
                </a:cxn>
                <a:cxn ang="16200000">
                  <a:pos x="wd2" y="hd2"/>
                </a:cxn>
              </a:cxnLst>
              <a:rect l="0" t="0" r="r" b="b"/>
              <a:pathLst>
                <a:path w="20770" h="21010" fill="norm" stroke="1"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4" name="Shape 9244"/>
            <p:cNvSpPr/>
            <p:nvPr/>
          </p:nvSpPr>
          <p:spPr>
            <a:xfrm>
              <a:off x="1273754" y="239520"/>
              <a:ext cx="98549" cy="26581"/>
            </a:xfrm>
            <a:custGeom>
              <a:avLst/>
              <a:gdLst/>
              <a:ahLst/>
              <a:cxnLst>
                <a:cxn ang="0">
                  <a:pos x="wd2" y="hd2"/>
                </a:cxn>
                <a:cxn ang="5400000">
                  <a:pos x="wd2" y="hd2"/>
                </a:cxn>
                <a:cxn ang="10800000">
                  <a:pos x="wd2" y="hd2"/>
                </a:cxn>
                <a:cxn ang="16200000">
                  <a:pos x="wd2" y="hd2"/>
                </a:cxn>
              </a:cxnLst>
              <a:rect l="0" t="0" r="r" b="b"/>
              <a:pathLst>
                <a:path w="19283" h="16122" fill="norm" stroke="1"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5" name="Shape 9245"/>
            <p:cNvSpPr/>
            <p:nvPr/>
          </p:nvSpPr>
          <p:spPr>
            <a:xfrm>
              <a:off x="1281392" y="273074"/>
              <a:ext cx="80559" cy="39055"/>
            </a:xfrm>
            <a:custGeom>
              <a:avLst/>
              <a:gdLst/>
              <a:ahLst/>
              <a:cxnLst>
                <a:cxn ang="0">
                  <a:pos x="wd2" y="hd2"/>
                </a:cxn>
                <a:cxn ang="5400000">
                  <a:pos x="wd2" y="hd2"/>
                </a:cxn>
                <a:cxn ang="10800000">
                  <a:pos x="wd2" y="hd2"/>
                </a:cxn>
                <a:cxn ang="16200000">
                  <a:pos x="wd2" y="hd2"/>
                </a:cxn>
              </a:cxnLst>
              <a:rect l="0" t="0" r="r" b="b"/>
              <a:pathLst>
                <a:path w="20098" h="19177" fill="norm" stroke="1"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6" name="Shape 9246"/>
            <p:cNvSpPr/>
            <p:nvPr/>
          </p:nvSpPr>
          <p:spPr>
            <a:xfrm>
              <a:off x="1015158" y="1344611"/>
              <a:ext cx="1339836" cy="63470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7" name="Shape 9247"/>
            <p:cNvSpPr/>
            <p:nvPr/>
          </p:nvSpPr>
          <p:spPr>
            <a:xfrm>
              <a:off x="0" y="584221"/>
              <a:ext cx="887451" cy="5907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8" name="Shape 9248"/>
            <p:cNvSpPr/>
            <p:nvPr/>
          </p:nvSpPr>
          <p:spPr>
            <a:xfrm>
              <a:off x="114719" y="1147705"/>
              <a:ext cx="45455" cy="230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49" name="Shape 9249"/>
            <p:cNvSpPr/>
            <p:nvPr/>
          </p:nvSpPr>
          <p:spPr>
            <a:xfrm>
              <a:off x="306353" y="1059727"/>
              <a:ext cx="52957" cy="48180"/>
            </a:xfrm>
            <a:custGeom>
              <a:avLst/>
              <a:gdLst/>
              <a:ahLst/>
              <a:cxnLst>
                <a:cxn ang="0">
                  <a:pos x="wd2" y="hd2"/>
                </a:cxn>
                <a:cxn ang="5400000">
                  <a:pos x="wd2" y="hd2"/>
                </a:cxn>
                <a:cxn ang="10800000">
                  <a:pos x="wd2" y="hd2"/>
                </a:cxn>
                <a:cxn ang="16200000">
                  <a:pos x="wd2" y="hd2"/>
                </a:cxn>
              </a:cxnLst>
              <a:rect l="0" t="0" r="r" b="b"/>
              <a:pathLst>
                <a:path w="21138" h="21600" fill="norm" stroke="1"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50" name="Shape 9250"/>
            <p:cNvSpPr/>
            <p:nvPr/>
          </p:nvSpPr>
          <p:spPr>
            <a:xfrm>
              <a:off x="8658" y="1204263"/>
              <a:ext cx="14912" cy="16759"/>
            </a:xfrm>
            <a:custGeom>
              <a:avLst/>
              <a:gdLst/>
              <a:ahLst/>
              <a:cxnLst>
                <a:cxn ang="0">
                  <a:pos x="wd2" y="hd2"/>
                </a:cxn>
                <a:cxn ang="5400000">
                  <a:pos x="wd2" y="hd2"/>
                </a:cxn>
                <a:cxn ang="10800000">
                  <a:pos x="wd2" y="hd2"/>
                </a:cxn>
                <a:cxn ang="16200000">
                  <a:pos x="wd2" y="hd2"/>
                </a:cxn>
              </a:cxnLst>
              <a:rect l="0" t="0" r="r" b="b"/>
              <a:pathLst>
                <a:path w="18600" h="21600" fill="norm" stroke="1"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51" name="Shape 9251"/>
            <p:cNvSpPr/>
            <p:nvPr/>
          </p:nvSpPr>
          <p:spPr>
            <a:xfrm>
              <a:off x="4473" y="12115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52" name="Shape 9252"/>
            <p:cNvSpPr/>
            <p:nvPr/>
          </p:nvSpPr>
          <p:spPr>
            <a:xfrm>
              <a:off x="83476" y="117912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253" name="Shape 9253"/>
            <p:cNvSpPr/>
            <p:nvPr/>
          </p:nvSpPr>
          <p:spPr>
            <a:xfrm>
              <a:off x="15151" y="998913"/>
              <a:ext cx="31342" cy="12701"/>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54" name="Shape 9254"/>
            <p:cNvSpPr/>
            <p:nvPr/>
          </p:nvSpPr>
          <p:spPr>
            <a:xfrm>
              <a:off x="1190483" y="1787581"/>
              <a:ext cx="5411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55" name="Shape 9255"/>
            <p:cNvSpPr/>
            <p:nvPr/>
          </p:nvSpPr>
          <p:spPr>
            <a:xfrm>
              <a:off x="1493515" y="1870323"/>
              <a:ext cx="1731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56" name="Shape 9256"/>
            <p:cNvSpPr/>
            <p:nvPr/>
          </p:nvSpPr>
          <p:spPr>
            <a:xfrm>
              <a:off x="1515160" y="1862011"/>
              <a:ext cx="17317" cy="167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4800" y="13500"/>
                    <a:pt x="12000" y="0"/>
                    <a:pt x="21600" y="0"/>
                  </a:cubicBezTo>
                  <a:cubicBezTo>
                    <a:pt x="12000" y="0"/>
                    <a:pt x="4800" y="135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57" name="Shape 9257"/>
            <p:cNvSpPr/>
            <p:nvPr/>
          </p:nvSpPr>
          <p:spPr>
            <a:xfrm>
              <a:off x="1638681" y="19509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0" y="0"/>
                    <a:pt x="0" y="0"/>
                  </a:cubicBezTo>
                  <a:cubicBezTo>
                    <a:pt x="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58" name="Shape 9258"/>
            <p:cNvSpPr/>
            <p:nvPr/>
          </p:nvSpPr>
          <p:spPr>
            <a:xfrm>
              <a:off x="1595390" y="19164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3600"/>
                    <a:pt x="0" y="0"/>
                  </a:cubicBezTo>
                  <a:cubicBezTo>
                    <a:pt x="21600" y="36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59" name="Shape 9259"/>
            <p:cNvSpPr/>
            <p:nvPr/>
          </p:nvSpPr>
          <p:spPr>
            <a:xfrm>
              <a:off x="1612563" y="1944686"/>
              <a:ext cx="2814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9263" name="Group 9263"/>
          <p:cNvGrpSpPr/>
          <p:nvPr/>
        </p:nvGrpSpPr>
        <p:grpSpPr>
          <a:xfrm>
            <a:off x="2510798" y="1489095"/>
            <a:ext cx="869750" cy="869750"/>
            <a:chOff x="0" y="0"/>
            <a:chExt cx="869749" cy="869749"/>
          </a:xfrm>
        </p:grpSpPr>
        <p:sp>
          <p:nvSpPr>
            <p:cNvPr id="9261" name="Shape 9261"/>
            <p:cNvSpPr/>
            <p:nvPr/>
          </p:nvSpPr>
          <p:spPr>
            <a:xfrm rot="8100000">
              <a:off x="127370" y="127372"/>
              <a:ext cx="615009" cy="6150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2F5597"/>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262" name="Shape 9262"/>
            <p:cNvSpPr/>
            <p:nvPr/>
          </p:nvSpPr>
          <p:spPr>
            <a:xfrm>
              <a:off x="371375" y="293125"/>
              <a:ext cx="127001"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9266" name="Group 9266"/>
          <p:cNvGrpSpPr/>
          <p:nvPr/>
        </p:nvGrpSpPr>
        <p:grpSpPr>
          <a:xfrm>
            <a:off x="2229070" y="2653804"/>
            <a:ext cx="869750" cy="869750"/>
            <a:chOff x="0" y="0"/>
            <a:chExt cx="869749" cy="869749"/>
          </a:xfrm>
        </p:grpSpPr>
        <p:sp>
          <p:nvSpPr>
            <p:cNvPr id="9264" name="Shape 9264"/>
            <p:cNvSpPr/>
            <p:nvPr/>
          </p:nvSpPr>
          <p:spPr>
            <a:xfrm rot="8100000">
              <a:off x="127370" y="127372"/>
              <a:ext cx="615009" cy="6150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93796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265" name="Shape 9265"/>
            <p:cNvSpPr/>
            <p:nvPr/>
          </p:nvSpPr>
          <p:spPr>
            <a:xfrm>
              <a:off x="297370" y="293125"/>
              <a:ext cx="275010" cy="25199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9269" name="Group 9269"/>
          <p:cNvGrpSpPr/>
          <p:nvPr/>
        </p:nvGrpSpPr>
        <p:grpSpPr>
          <a:xfrm>
            <a:off x="2925905" y="3222400"/>
            <a:ext cx="869750" cy="869751"/>
            <a:chOff x="0" y="0"/>
            <a:chExt cx="869749" cy="869749"/>
          </a:xfrm>
        </p:grpSpPr>
        <p:sp>
          <p:nvSpPr>
            <p:cNvPr id="9267" name="Shape 9267"/>
            <p:cNvSpPr/>
            <p:nvPr/>
          </p:nvSpPr>
          <p:spPr>
            <a:xfrm rot="8100000">
              <a:off x="127370" y="127372"/>
              <a:ext cx="615009" cy="6150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E2181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268" name="Shape 9268"/>
            <p:cNvSpPr/>
            <p:nvPr/>
          </p:nvSpPr>
          <p:spPr>
            <a:xfrm>
              <a:off x="339619" y="293125"/>
              <a:ext cx="190513"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FFFFF"/>
                  </a:solidFill>
                  <a:latin typeface="FontAwesome"/>
                  <a:ea typeface="FontAwesome"/>
                  <a:cs typeface="FontAwesome"/>
                  <a:sym typeface="FontAwesome"/>
                </a:defRPr>
              </a:lvl1pPr>
            </a:lstStyle>
            <a:p>
              <a:pPr/>
              <a:r>
                <a:t>Õ</a:t>
              </a:r>
            </a:p>
          </p:txBody>
        </p:sp>
      </p:grpSp>
      <p:grpSp>
        <p:nvGrpSpPr>
          <p:cNvPr id="9272" name="Group 9272"/>
          <p:cNvGrpSpPr/>
          <p:nvPr/>
        </p:nvGrpSpPr>
        <p:grpSpPr>
          <a:xfrm>
            <a:off x="1463017" y="1866031"/>
            <a:ext cx="869750" cy="869750"/>
            <a:chOff x="0" y="0"/>
            <a:chExt cx="869749" cy="869749"/>
          </a:xfrm>
        </p:grpSpPr>
        <p:sp>
          <p:nvSpPr>
            <p:cNvPr id="9270" name="Shape 9270"/>
            <p:cNvSpPr/>
            <p:nvPr/>
          </p:nvSpPr>
          <p:spPr>
            <a:xfrm rot="8100000">
              <a:off x="127370" y="127372"/>
              <a:ext cx="615009" cy="6150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00BBD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271" name="Shape 9271"/>
            <p:cNvSpPr/>
            <p:nvPr/>
          </p:nvSpPr>
          <p:spPr>
            <a:xfrm>
              <a:off x="371375" y="293125"/>
              <a:ext cx="127001"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9275" name="Group 9275"/>
          <p:cNvGrpSpPr/>
          <p:nvPr/>
        </p:nvGrpSpPr>
        <p:grpSpPr>
          <a:xfrm>
            <a:off x="1424489" y="5466217"/>
            <a:ext cx="548641" cy="548641"/>
            <a:chOff x="0" y="0"/>
            <a:chExt cx="548640" cy="548640"/>
          </a:xfrm>
        </p:grpSpPr>
        <p:sp>
          <p:nvSpPr>
            <p:cNvPr id="9273" name="Shape 9273"/>
            <p:cNvSpPr/>
            <p:nvPr/>
          </p:nvSpPr>
          <p:spPr>
            <a:xfrm>
              <a:off x="-1" y="-1"/>
              <a:ext cx="548642" cy="548642"/>
            </a:xfrm>
            <a:prstGeom prst="ellipse">
              <a:avLst/>
            </a:prstGeom>
            <a:solidFill>
              <a:srgbClr val="808080"/>
            </a:solidFill>
            <a:ln w="38100" cap="flat">
              <a:solidFill>
                <a:srgbClr val="F2F2F2"/>
              </a:solidFill>
              <a:prstDash val="solid"/>
              <a:miter lim="8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9274" name="Shape 9274"/>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9276" name="Shape 9276"/>
          <p:cNvSpPr/>
          <p:nvPr/>
        </p:nvSpPr>
        <p:spPr>
          <a:xfrm>
            <a:off x="2006285" y="5440803"/>
            <a:ext cx="838483"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808080"/>
                </a:solidFill>
                <a:latin typeface="Lato Black"/>
                <a:ea typeface="Lato Black"/>
                <a:cs typeface="Lato Black"/>
                <a:sym typeface="Lato Black"/>
              </a:defRPr>
            </a:lvl1pPr>
          </a:lstStyle>
          <a:p>
            <a:pPr/>
            <a:r>
              <a:t>1.90 K</a:t>
            </a:r>
          </a:p>
        </p:txBody>
      </p:sp>
      <p:sp>
        <p:nvSpPr>
          <p:cNvPr id="9277" name="Shape 9277"/>
          <p:cNvSpPr/>
          <p:nvPr/>
        </p:nvSpPr>
        <p:spPr>
          <a:xfrm>
            <a:off x="2107957" y="5822956"/>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grpSp>
        <p:nvGrpSpPr>
          <p:cNvPr id="9280" name="Group 9280"/>
          <p:cNvGrpSpPr/>
          <p:nvPr/>
        </p:nvGrpSpPr>
        <p:grpSpPr>
          <a:xfrm>
            <a:off x="3375255" y="5461684"/>
            <a:ext cx="548641" cy="548641"/>
            <a:chOff x="0" y="0"/>
            <a:chExt cx="548640" cy="548640"/>
          </a:xfrm>
        </p:grpSpPr>
        <p:sp>
          <p:nvSpPr>
            <p:cNvPr id="9278" name="Shape 9278"/>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9279" name="Shape 9279"/>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9281" name="Shape 9281"/>
          <p:cNvSpPr/>
          <p:nvPr/>
        </p:nvSpPr>
        <p:spPr>
          <a:xfrm>
            <a:off x="3957051" y="5436270"/>
            <a:ext cx="838484"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808080"/>
                </a:solidFill>
                <a:latin typeface="Lato Black"/>
                <a:ea typeface="Lato Black"/>
                <a:cs typeface="Lato Black"/>
                <a:sym typeface="Lato Black"/>
              </a:defRPr>
            </a:lvl1pPr>
          </a:lstStyle>
          <a:p>
            <a:pPr/>
            <a:r>
              <a:t>2.07 K</a:t>
            </a:r>
          </a:p>
        </p:txBody>
      </p:sp>
      <p:sp>
        <p:nvSpPr>
          <p:cNvPr id="9282" name="Shape 9282"/>
          <p:cNvSpPr/>
          <p:nvPr/>
        </p:nvSpPr>
        <p:spPr>
          <a:xfrm>
            <a:off x="4058725" y="5807804"/>
            <a:ext cx="739602"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grpSp>
        <p:nvGrpSpPr>
          <p:cNvPr id="9291" name="Group 9291"/>
          <p:cNvGrpSpPr/>
          <p:nvPr/>
        </p:nvGrpSpPr>
        <p:grpSpPr>
          <a:xfrm>
            <a:off x="4644425" y="2162026"/>
            <a:ext cx="731746" cy="1527423"/>
            <a:chOff x="0" y="0"/>
            <a:chExt cx="731745" cy="1527422"/>
          </a:xfrm>
        </p:grpSpPr>
        <p:sp>
          <p:nvSpPr>
            <p:cNvPr id="9283" name="Shape 9283"/>
            <p:cNvSpPr/>
            <p:nvPr/>
          </p:nvSpPr>
          <p:spPr>
            <a:xfrm>
              <a:off x="0" y="3530"/>
              <a:ext cx="159489" cy="159489"/>
            </a:xfrm>
            <a:prstGeom prst="rect">
              <a:avLst/>
            </a:prstGeom>
            <a:solidFill>
              <a:srgbClr val="2F5597"/>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9284" name="Shape 9284"/>
            <p:cNvSpPr/>
            <p:nvPr/>
          </p:nvSpPr>
          <p:spPr>
            <a:xfrm>
              <a:off x="260158" y="0"/>
              <a:ext cx="471588" cy="152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1.389 M</a:t>
              </a:r>
            </a:p>
          </p:txBody>
        </p:sp>
        <p:sp>
          <p:nvSpPr>
            <p:cNvPr id="9285" name="Shape 9285"/>
            <p:cNvSpPr/>
            <p:nvPr/>
          </p:nvSpPr>
          <p:spPr>
            <a:xfrm>
              <a:off x="0" y="445221"/>
              <a:ext cx="159489" cy="159489"/>
            </a:xfrm>
            <a:prstGeom prst="rect">
              <a:avLst/>
            </a:prstGeom>
            <a:solidFill>
              <a:srgbClr val="00BBD6"/>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9286" name="Shape 9286"/>
            <p:cNvSpPr/>
            <p:nvPr/>
          </p:nvSpPr>
          <p:spPr>
            <a:xfrm>
              <a:off x="260158" y="441691"/>
              <a:ext cx="471588"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2.077 M</a:t>
              </a:r>
            </a:p>
          </p:txBody>
        </p:sp>
        <p:sp>
          <p:nvSpPr>
            <p:cNvPr id="9287" name="Shape 9287"/>
            <p:cNvSpPr/>
            <p:nvPr/>
          </p:nvSpPr>
          <p:spPr>
            <a:xfrm>
              <a:off x="0" y="901980"/>
              <a:ext cx="159489" cy="159489"/>
            </a:xfrm>
            <a:prstGeom prst="rect">
              <a:avLst/>
            </a:prstGeom>
            <a:solidFill>
              <a:srgbClr val="937963"/>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9288" name="Shape 9288"/>
            <p:cNvSpPr/>
            <p:nvPr/>
          </p:nvSpPr>
          <p:spPr>
            <a:xfrm>
              <a:off x="260158" y="898450"/>
              <a:ext cx="471588"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1.102 M</a:t>
              </a:r>
            </a:p>
          </p:txBody>
        </p:sp>
        <p:sp>
          <p:nvSpPr>
            <p:cNvPr id="9289" name="Shape 9289"/>
            <p:cNvSpPr/>
            <p:nvPr/>
          </p:nvSpPr>
          <p:spPr>
            <a:xfrm>
              <a:off x="0" y="1367934"/>
              <a:ext cx="159489" cy="159489"/>
            </a:xfrm>
            <a:prstGeom prst="rect">
              <a:avLst/>
            </a:prstGeom>
            <a:solidFill>
              <a:srgbClr val="E21818"/>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9290" name="Shape 9290"/>
            <p:cNvSpPr/>
            <p:nvPr/>
          </p:nvSpPr>
          <p:spPr>
            <a:xfrm>
              <a:off x="260158" y="1364404"/>
              <a:ext cx="3656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907 M</a:t>
              </a:r>
            </a:p>
          </p:txBody>
        </p:sp>
      </p:grpSp>
      <p:sp>
        <p:nvSpPr>
          <p:cNvPr id="9292" name="Shape 9292"/>
          <p:cNvSpPr/>
          <p:nvPr/>
        </p:nvSpPr>
        <p:spPr>
          <a:xfrm>
            <a:off x="1423947" y="4524502"/>
            <a:ext cx="4235351"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joy cake gingerbread cotton candy. Bear claw croissant apple pie. Croissant cake tart liquorice tart pastry. iscuit wafer sweet apple pie. </a:t>
            </a:r>
          </a:p>
        </p:txBody>
      </p:sp>
      <p:grpSp>
        <p:nvGrpSpPr>
          <p:cNvPr id="9335" name="Group 9335"/>
          <p:cNvGrpSpPr/>
          <p:nvPr/>
        </p:nvGrpSpPr>
        <p:grpSpPr>
          <a:xfrm>
            <a:off x="6547639" y="1750269"/>
            <a:ext cx="2856627" cy="2075914"/>
            <a:chOff x="0" y="0"/>
            <a:chExt cx="2856626" cy="2075912"/>
          </a:xfrm>
        </p:grpSpPr>
        <p:sp>
          <p:nvSpPr>
            <p:cNvPr id="9293" name="Shape 9293"/>
            <p:cNvSpPr/>
            <p:nvPr/>
          </p:nvSpPr>
          <p:spPr>
            <a:xfrm>
              <a:off x="1726388" y="1202101"/>
              <a:ext cx="57166" cy="734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4596"/>
                  </a:moveTo>
                  <a:cubicBezTo>
                    <a:pt x="3600" y="5055"/>
                    <a:pt x="4800" y="5974"/>
                    <a:pt x="4800" y="6894"/>
                  </a:cubicBezTo>
                  <a:cubicBezTo>
                    <a:pt x="4800" y="8272"/>
                    <a:pt x="3000" y="9191"/>
                    <a:pt x="1200" y="8732"/>
                  </a:cubicBezTo>
                  <a:cubicBezTo>
                    <a:pt x="1200" y="9191"/>
                    <a:pt x="1200" y="10570"/>
                    <a:pt x="2400" y="12409"/>
                  </a:cubicBezTo>
                  <a:cubicBezTo>
                    <a:pt x="3600" y="13787"/>
                    <a:pt x="2400" y="16085"/>
                    <a:pt x="1200" y="17004"/>
                  </a:cubicBezTo>
                  <a:cubicBezTo>
                    <a:pt x="600" y="17464"/>
                    <a:pt x="0" y="18383"/>
                    <a:pt x="0" y="18383"/>
                  </a:cubicBezTo>
                  <a:cubicBezTo>
                    <a:pt x="1200" y="19302"/>
                    <a:pt x="1200" y="20681"/>
                    <a:pt x="1200" y="21140"/>
                  </a:cubicBezTo>
                  <a:cubicBezTo>
                    <a:pt x="1200" y="21600"/>
                    <a:pt x="1200" y="21600"/>
                    <a:pt x="1200" y="21600"/>
                  </a:cubicBezTo>
                  <a:cubicBezTo>
                    <a:pt x="1200" y="21600"/>
                    <a:pt x="1200" y="21600"/>
                    <a:pt x="1200" y="21600"/>
                  </a:cubicBezTo>
                  <a:cubicBezTo>
                    <a:pt x="3600" y="21600"/>
                    <a:pt x="9600" y="20681"/>
                    <a:pt x="12000" y="18383"/>
                  </a:cubicBezTo>
                  <a:cubicBezTo>
                    <a:pt x="14400" y="16545"/>
                    <a:pt x="16200" y="16085"/>
                    <a:pt x="18000" y="16085"/>
                  </a:cubicBezTo>
                  <a:cubicBezTo>
                    <a:pt x="18600" y="16085"/>
                    <a:pt x="19200" y="16085"/>
                    <a:pt x="19800" y="16085"/>
                  </a:cubicBezTo>
                  <a:cubicBezTo>
                    <a:pt x="19800" y="16085"/>
                    <a:pt x="19800" y="16085"/>
                    <a:pt x="19800" y="16085"/>
                  </a:cubicBezTo>
                  <a:cubicBezTo>
                    <a:pt x="20400" y="16085"/>
                    <a:pt x="21000" y="16085"/>
                    <a:pt x="21600" y="15626"/>
                  </a:cubicBezTo>
                  <a:cubicBezTo>
                    <a:pt x="21600" y="15626"/>
                    <a:pt x="21600" y="15626"/>
                    <a:pt x="21600" y="15166"/>
                  </a:cubicBezTo>
                  <a:cubicBezTo>
                    <a:pt x="20400" y="13787"/>
                    <a:pt x="19200" y="11030"/>
                    <a:pt x="19200" y="7353"/>
                  </a:cubicBezTo>
                  <a:cubicBezTo>
                    <a:pt x="19800" y="5974"/>
                    <a:pt x="17400" y="3217"/>
                    <a:pt x="13200" y="0"/>
                  </a:cubicBezTo>
                  <a:cubicBezTo>
                    <a:pt x="13200" y="0"/>
                    <a:pt x="13200" y="0"/>
                    <a:pt x="13200" y="0"/>
                  </a:cubicBezTo>
                  <a:cubicBezTo>
                    <a:pt x="13200" y="0"/>
                    <a:pt x="13200" y="0"/>
                    <a:pt x="13200" y="0"/>
                  </a:cubicBezTo>
                  <a:cubicBezTo>
                    <a:pt x="13200" y="0"/>
                    <a:pt x="12600" y="0"/>
                    <a:pt x="12600" y="0"/>
                  </a:cubicBezTo>
                  <a:cubicBezTo>
                    <a:pt x="12600" y="460"/>
                    <a:pt x="12000" y="460"/>
                    <a:pt x="12000" y="460"/>
                  </a:cubicBezTo>
                  <a:cubicBezTo>
                    <a:pt x="12000" y="460"/>
                    <a:pt x="11400" y="460"/>
                    <a:pt x="11400" y="460"/>
                  </a:cubicBezTo>
                  <a:cubicBezTo>
                    <a:pt x="11400" y="460"/>
                    <a:pt x="11400" y="460"/>
                    <a:pt x="11400" y="460"/>
                  </a:cubicBezTo>
                  <a:cubicBezTo>
                    <a:pt x="10800" y="460"/>
                    <a:pt x="10200" y="460"/>
                    <a:pt x="10200" y="460"/>
                  </a:cubicBezTo>
                  <a:cubicBezTo>
                    <a:pt x="6000" y="460"/>
                    <a:pt x="4800" y="919"/>
                    <a:pt x="4800" y="1379"/>
                  </a:cubicBezTo>
                  <a:cubicBezTo>
                    <a:pt x="4200" y="1838"/>
                    <a:pt x="3600" y="1838"/>
                    <a:pt x="3000" y="2298"/>
                  </a:cubicBezTo>
                  <a:cubicBezTo>
                    <a:pt x="2400" y="2757"/>
                    <a:pt x="1800" y="2757"/>
                    <a:pt x="1800" y="3217"/>
                  </a:cubicBezTo>
                  <a:cubicBezTo>
                    <a:pt x="1800" y="3217"/>
                    <a:pt x="1200" y="3217"/>
                    <a:pt x="1200" y="3217"/>
                  </a:cubicBezTo>
                  <a:cubicBezTo>
                    <a:pt x="1800" y="3677"/>
                    <a:pt x="1800" y="3677"/>
                    <a:pt x="1800" y="3677"/>
                  </a:cubicBezTo>
                  <a:cubicBezTo>
                    <a:pt x="1800" y="4136"/>
                    <a:pt x="1800" y="4596"/>
                    <a:pt x="2400" y="459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94" name="Shape 9294"/>
            <p:cNvSpPr/>
            <p:nvPr/>
          </p:nvSpPr>
          <p:spPr>
            <a:xfrm>
              <a:off x="1066539" y="1440562"/>
              <a:ext cx="63699" cy="767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660" y="15869"/>
                  </a:moveTo>
                  <a:cubicBezTo>
                    <a:pt x="15660" y="15429"/>
                    <a:pt x="15120" y="15429"/>
                    <a:pt x="15120" y="14988"/>
                  </a:cubicBezTo>
                  <a:cubicBezTo>
                    <a:pt x="15120" y="14988"/>
                    <a:pt x="15120" y="14988"/>
                    <a:pt x="15120" y="14988"/>
                  </a:cubicBezTo>
                  <a:cubicBezTo>
                    <a:pt x="15120" y="14547"/>
                    <a:pt x="15120" y="14547"/>
                    <a:pt x="15120" y="14106"/>
                  </a:cubicBezTo>
                  <a:cubicBezTo>
                    <a:pt x="15120" y="14106"/>
                    <a:pt x="15120" y="14106"/>
                    <a:pt x="15120" y="14106"/>
                  </a:cubicBezTo>
                  <a:cubicBezTo>
                    <a:pt x="15120" y="13665"/>
                    <a:pt x="15120" y="13224"/>
                    <a:pt x="15120" y="13224"/>
                  </a:cubicBezTo>
                  <a:cubicBezTo>
                    <a:pt x="15120" y="11461"/>
                    <a:pt x="16200" y="10139"/>
                    <a:pt x="17820" y="10139"/>
                  </a:cubicBezTo>
                  <a:cubicBezTo>
                    <a:pt x="19440" y="10139"/>
                    <a:pt x="21600" y="7053"/>
                    <a:pt x="21600" y="6171"/>
                  </a:cubicBezTo>
                  <a:cubicBezTo>
                    <a:pt x="21060" y="5731"/>
                    <a:pt x="19440" y="5731"/>
                    <a:pt x="18360" y="5731"/>
                  </a:cubicBezTo>
                  <a:cubicBezTo>
                    <a:pt x="16200" y="5731"/>
                    <a:pt x="11340" y="6171"/>
                    <a:pt x="11340" y="6171"/>
                  </a:cubicBezTo>
                  <a:cubicBezTo>
                    <a:pt x="11340" y="6171"/>
                    <a:pt x="11340" y="6171"/>
                    <a:pt x="11340" y="6171"/>
                  </a:cubicBezTo>
                  <a:cubicBezTo>
                    <a:pt x="10800" y="5731"/>
                    <a:pt x="10800" y="5731"/>
                    <a:pt x="10800" y="5731"/>
                  </a:cubicBezTo>
                  <a:cubicBezTo>
                    <a:pt x="10800" y="5731"/>
                    <a:pt x="7560" y="4849"/>
                    <a:pt x="7560" y="2645"/>
                  </a:cubicBezTo>
                  <a:cubicBezTo>
                    <a:pt x="7560" y="1763"/>
                    <a:pt x="7020" y="882"/>
                    <a:pt x="4320" y="882"/>
                  </a:cubicBezTo>
                  <a:cubicBezTo>
                    <a:pt x="2700" y="882"/>
                    <a:pt x="2160" y="441"/>
                    <a:pt x="1620" y="0"/>
                  </a:cubicBezTo>
                  <a:cubicBezTo>
                    <a:pt x="1080" y="0"/>
                    <a:pt x="1080" y="0"/>
                    <a:pt x="1080" y="0"/>
                  </a:cubicBezTo>
                  <a:cubicBezTo>
                    <a:pt x="1080" y="0"/>
                    <a:pt x="540" y="0"/>
                    <a:pt x="0" y="441"/>
                  </a:cubicBezTo>
                  <a:cubicBezTo>
                    <a:pt x="0" y="882"/>
                    <a:pt x="0" y="882"/>
                    <a:pt x="0" y="882"/>
                  </a:cubicBezTo>
                  <a:cubicBezTo>
                    <a:pt x="0" y="1322"/>
                    <a:pt x="1080" y="1322"/>
                    <a:pt x="1620" y="1763"/>
                  </a:cubicBezTo>
                  <a:cubicBezTo>
                    <a:pt x="2700" y="2204"/>
                    <a:pt x="4860" y="3086"/>
                    <a:pt x="4320" y="4408"/>
                  </a:cubicBezTo>
                  <a:cubicBezTo>
                    <a:pt x="3780" y="5731"/>
                    <a:pt x="2700" y="6171"/>
                    <a:pt x="1620" y="6171"/>
                  </a:cubicBezTo>
                  <a:cubicBezTo>
                    <a:pt x="1620" y="6171"/>
                    <a:pt x="1080" y="6171"/>
                    <a:pt x="1080" y="6171"/>
                  </a:cubicBezTo>
                  <a:cubicBezTo>
                    <a:pt x="540" y="7935"/>
                    <a:pt x="1620" y="11461"/>
                    <a:pt x="2700" y="13224"/>
                  </a:cubicBezTo>
                  <a:cubicBezTo>
                    <a:pt x="2700" y="13665"/>
                    <a:pt x="2700" y="13665"/>
                    <a:pt x="2700" y="14106"/>
                  </a:cubicBezTo>
                  <a:cubicBezTo>
                    <a:pt x="2700" y="14106"/>
                    <a:pt x="2700" y="14106"/>
                    <a:pt x="2700" y="14547"/>
                  </a:cubicBezTo>
                  <a:cubicBezTo>
                    <a:pt x="3240" y="14547"/>
                    <a:pt x="3240" y="14547"/>
                    <a:pt x="3240" y="14988"/>
                  </a:cubicBezTo>
                  <a:cubicBezTo>
                    <a:pt x="3240" y="14988"/>
                    <a:pt x="3240" y="15429"/>
                    <a:pt x="3240" y="15429"/>
                  </a:cubicBezTo>
                  <a:cubicBezTo>
                    <a:pt x="3240" y="15429"/>
                    <a:pt x="3240" y="15869"/>
                    <a:pt x="3240" y="15869"/>
                  </a:cubicBezTo>
                  <a:cubicBezTo>
                    <a:pt x="3780" y="16310"/>
                    <a:pt x="3780" y="16310"/>
                    <a:pt x="3780" y="16310"/>
                  </a:cubicBezTo>
                  <a:cubicBezTo>
                    <a:pt x="3780" y="16751"/>
                    <a:pt x="3780" y="16751"/>
                    <a:pt x="3780" y="17192"/>
                  </a:cubicBezTo>
                  <a:cubicBezTo>
                    <a:pt x="3780" y="17192"/>
                    <a:pt x="3780" y="17633"/>
                    <a:pt x="3780" y="17633"/>
                  </a:cubicBezTo>
                  <a:cubicBezTo>
                    <a:pt x="3780" y="18073"/>
                    <a:pt x="4320" y="18073"/>
                    <a:pt x="4320" y="18514"/>
                  </a:cubicBezTo>
                  <a:cubicBezTo>
                    <a:pt x="4320" y="18514"/>
                    <a:pt x="4320" y="18955"/>
                    <a:pt x="4320" y="18955"/>
                  </a:cubicBezTo>
                  <a:cubicBezTo>
                    <a:pt x="4320" y="18955"/>
                    <a:pt x="4320" y="19396"/>
                    <a:pt x="4320" y="19837"/>
                  </a:cubicBezTo>
                  <a:cubicBezTo>
                    <a:pt x="4320" y="19837"/>
                    <a:pt x="4320" y="19837"/>
                    <a:pt x="4320" y="20278"/>
                  </a:cubicBezTo>
                  <a:cubicBezTo>
                    <a:pt x="4320" y="20718"/>
                    <a:pt x="4320" y="20718"/>
                    <a:pt x="4320" y="21159"/>
                  </a:cubicBezTo>
                  <a:cubicBezTo>
                    <a:pt x="4860" y="21159"/>
                    <a:pt x="4860" y="21600"/>
                    <a:pt x="4860" y="21600"/>
                  </a:cubicBezTo>
                  <a:cubicBezTo>
                    <a:pt x="4860" y="21600"/>
                    <a:pt x="4860" y="21600"/>
                    <a:pt x="4860" y="21600"/>
                  </a:cubicBezTo>
                  <a:cubicBezTo>
                    <a:pt x="4860" y="21600"/>
                    <a:pt x="4860" y="21600"/>
                    <a:pt x="4860" y="21600"/>
                  </a:cubicBezTo>
                  <a:cubicBezTo>
                    <a:pt x="5940" y="21159"/>
                    <a:pt x="6480" y="21159"/>
                    <a:pt x="7560" y="21159"/>
                  </a:cubicBezTo>
                  <a:cubicBezTo>
                    <a:pt x="10260" y="21159"/>
                    <a:pt x="11340" y="20718"/>
                    <a:pt x="11340" y="19837"/>
                  </a:cubicBezTo>
                  <a:cubicBezTo>
                    <a:pt x="11880" y="17633"/>
                    <a:pt x="14040" y="16310"/>
                    <a:pt x="16200" y="16751"/>
                  </a:cubicBezTo>
                  <a:cubicBezTo>
                    <a:pt x="16200" y="16751"/>
                    <a:pt x="16200" y="16751"/>
                    <a:pt x="16200" y="16310"/>
                  </a:cubicBezTo>
                  <a:cubicBezTo>
                    <a:pt x="15660" y="16310"/>
                    <a:pt x="15660" y="16310"/>
                    <a:pt x="15660" y="15869"/>
                  </a:cubicBezTo>
                  <a:cubicBezTo>
                    <a:pt x="15660" y="15869"/>
                    <a:pt x="15660" y="15869"/>
                    <a:pt x="15660" y="1586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95" name="Shape 9295"/>
            <p:cNvSpPr/>
            <p:nvPr/>
          </p:nvSpPr>
          <p:spPr>
            <a:xfrm>
              <a:off x="1117171" y="1491194"/>
              <a:ext cx="16333" cy="408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11631"/>
                  </a:moveTo>
                  <a:cubicBezTo>
                    <a:pt x="19636" y="10800"/>
                    <a:pt x="19636" y="9969"/>
                    <a:pt x="19636" y="9138"/>
                  </a:cubicBezTo>
                  <a:cubicBezTo>
                    <a:pt x="19636" y="8308"/>
                    <a:pt x="19636" y="8308"/>
                    <a:pt x="19636" y="7477"/>
                  </a:cubicBezTo>
                  <a:cubicBezTo>
                    <a:pt x="17673" y="5815"/>
                    <a:pt x="17673" y="3323"/>
                    <a:pt x="15709" y="1662"/>
                  </a:cubicBezTo>
                  <a:cubicBezTo>
                    <a:pt x="15709" y="831"/>
                    <a:pt x="15709" y="831"/>
                    <a:pt x="15709" y="0"/>
                  </a:cubicBezTo>
                  <a:cubicBezTo>
                    <a:pt x="15709" y="0"/>
                    <a:pt x="15709" y="831"/>
                    <a:pt x="13745" y="831"/>
                  </a:cubicBezTo>
                  <a:cubicBezTo>
                    <a:pt x="11782" y="3323"/>
                    <a:pt x="7855" y="5815"/>
                    <a:pt x="1964" y="5815"/>
                  </a:cubicBezTo>
                  <a:cubicBezTo>
                    <a:pt x="0" y="5815"/>
                    <a:pt x="0" y="5815"/>
                    <a:pt x="0" y="5815"/>
                  </a:cubicBezTo>
                  <a:cubicBezTo>
                    <a:pt x="5891" y="9138"/>
                    <a:pt x="11782" y="15785"/>
                    <a:pt x="11782" y="19108"/>
                  </a:cubicBezTo>
                  <a:cubicBezTo>
                    <a:pt x="11782" y="19938"/>
                    <a:pt x="11782" y="20769"/>
                    <a:pt x="13745" y="21600"/>
                  </a:cubicBezTo>
                  <a:cubicBezTo>
                    <a:pt x="13745" y="20769"/>
                    <a:pt x="15709" y="20769"/>
                    <a:pt x="15709" y="20769"/>
                  </a:cubicBezTo>
                  <a:cubicBezTo>
                    <a:pt x="15709" y="19938"/>
                    <a:pt x="15709" y="19938"/>
                    <a:pt x="15709" y="19938"/>
                  </a:cubicBezTo>
                  <a:cubicBezTo>
                    <a:pt x="17673" y="18277"/>
                    <a:pt x="19636" y="16615"/>
                    <a:pt x="21600" y="14954"/>
                  </a:cubicBezTo>
                  <a:cubicBezTo>
                    <a:pt x="21600" y="14123"/>
                    <a:pt x="21600" y="13292"/>
                    <a:pt x="19636" y="12462"/>
                  </a:cubicBezTo>
                  <a:cubicBezTo>
                    <a:pt x="19636" y="11631"/>
                    <a:pt x="19636" y="11631"/>
                    <a:pt x="19636" y="1163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96" name="Shape 9296"/>
            <p:cNvSpPr/>
            <p:nvPr/>
          </p:nvSpPr>
          <p:spPr>
            <a:xfrm>
              <a:off x="725181" y="1260900"/>
              <a:ext cx="480188" cy="5079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4" y="10734"/>
                  </a:moveTo>
                  <a:cubicBezTo>
                    <a:pt x="18655" y="10667"/>
                    <a:pt x="18655" y="10667"/>
                    <a:pt x="18655" y="10667"/>
                  </a:cubicBezTo>
                  <a:cubicBezTo>
                    <a:pt x="18655" y="10667"/>
                    <a:pt x="18655" y="10601"/>
                    <a:pt x="18655" y="10601"/>
                  </a:cubicBezTo>
                  <a:cubicBezTo>
                    <a:pt x="18655" y="10601"/>
                    <a:pt x="18655" y="10535"/>
                    <a:pt x="18655" y="10535"/>
                  </a:cubicBezTo>
                  <a:cubicBezTo>
                    <a:pt x="18655" y="10336"/>
                    <a:pt x="18655" y="10204"/>
                    <a:pt x="18725" y="10071"/>
                  </a:cubicBezTo>
                  <a:cubicBezTo>
                    <a:pt x="18795" y="10005"/>
                    <a:pt x="18795" y="9806"/>
                    <a:pt x="18795" y="9674"/>
                  </a:cubicBezTo>
                  <a:cubicBezTo>
                    <a:pt x="18795" y="9475"/>
                    <a:pt x="18865" y="9276"/>
                    <a:pt x="19005" y="9276"/>
                  </a:cubicBezTo>
                  <a:cubicBezTo>
                    <a:pt x="19075" y="9276"/>
                    <a:pt x="19075" y="9276"/>
                    <a:pt x="19216" y="9342"/>
                  </a:cubicBezTo>
                  <a:cubicBezTo>
                    <a:pt x="19286" y="9342"/>
                    <a:pt x="19426" y="9342"/>
                    <a:pt x="19496" y="9342"/>
                  </a:cubicBezTo>
                  <a:cubicBezTo>
                    <a:pt x="19496" y="9276"/>
                    <a:pt x="19566" y="9210"/>
                    <a:pt x="19636" y="9077"/>
                  </a:cubicBezTo>
                  <a:cubicBezTo>
                    <a:pt x="19706" y="8879"/>
                    <a:pt x="19777" y="8680"/>
                    <a:pt x="19777" y="8547"/>
                  </a:cubicBezTo>
                  <a:cubicBezTo>
                    <a:pt x="19706" y="8348"/>
                    <a:pt x="19847" y="8216"/>
                    <a:pt x="19917" y="8017"/>
                  </a:cubicBezTo>
                  <a:cubicBezTo>
                    <a:pt x="19917" y="7885"/>
                    <a:pt x="19987" y="7752"/>
                    <a:pt x="19987" y="7620"/>
                  </a:cubicBezTo>
                  <a:cubicBezTo>
                    <a:pt x="19987" y="7288"/>
                    <a:pt x="20197" y="7156"/>
                    <a:pt x="20408" y="7023"/>
                  </a:cubicBezTo>
                  <a:cubicBezTo>
                    <a:pt x="20478" y="7023"/>
                    <a:pt x="20548" y="6957"/>
                    <a:pt x="20548" y="6891"/>
                  </a:cubicBezTo>
                  <a:cubicBezTo>
                    <a:pt x="20688" y="6825"/>
                    <a:pt x="21039" y="6560"/>
                    <a:pt x="21249" y="6560"/>
                  </a:cubicBezTo>
                  <a:cubicBezTo>
                    <a:pt x="21319" y="6560"/>
                    <a:pt x="21390" y="6626"/>
                    <a:pt x="21460" y="6692"/>
                  </a:cubicBezTo>
                  <a:cubicBezTo>
                    <a:pt x="21460" y="6692"/>
                    <a:pt x="21460" y="6692"/>
                    <a:pt x="21460" y="6758"/>
                  </a:cubicBezTo>
                  <a:cubicBezTo>
                    <a:pt x="21390" y="6560"/>
                    <a:pt x="21390" y="6427"/>
                    <a:pt x="21390" y="6294"/>
                  </a:cubicBezTo>
                  <a:cubicBezTo>
                    <a:pt x="21390" y="6228"/>
                    <a:pt x="21460" y="6162"/>
                    <a:pt x="21530" y="6162"/>
                  </a:cubicBezTo>
                  <a:cubicBezTo>
                    <a:pt x="21530" y="6162"/>
                    <a:pt x="21530" y="6096"/>
                    <a:pt x="21600" y="6096"/>
                  </a:cubicBezTo>
                  <a:cubicBezTo>
                    <a:pt x="21600" y="6096"/>
                    <a:pt x="21600" y="6096"/>
                    <a:pt x="21600" y="6096"/>
                  </a:cubicBezTo>
                  <a:cubicBezTo>
                    <a:pt x="21600" y="6096"/>
                    <a:pt x="21600" y="6029"/>
                    <a:pt x="21600" y="6029"/>
                  </a:cubicBezTo>
                  <a:cubicBezTo>
                    <a:pt x="21600" y="6029"/>
                    <a:pt x="21600" y="6029"/>
                    <a:pt x="21600" y="6029"/>
                  </a:cubicBezTo>
                  <a:cubicBezTo>
                    <a:pt x="21319" y="5963"/>
                    <a:pt x="21319" y="5963"/>
                    <a:pt x="21319" y="5963"/>
                  </a:cubicBezTo>
                  <a:cubicBezTo>
                    <a:pt x="21460" y="5963"/>
                    <a:pt x="21460" y="5963"/>
                    <a:pt x="21460" y="5963"/>
                  </a:cubicBezTo>
                  <a:cubicBezTo>
                    <a:pt x="21390" y="5897"/>
                    <a:pt x="21319" y="5897"/>
                    <a:pt x="21249" y="5831"/>
                  </a:cubicBezTo>
                  <a:cubicBezTo>
                    <a:pt x="21249" y="5831"/>
                    <a:pt x="21249" y="5831"/>
                    <a:pt x="21249" y="5831"/>
                  </a:cubicBezTo>
                  <a:cubicBezTo>
                    <a:pt x="21249" y="5764"/>
                    <a:pt x="21179" y="5764"/>
                    <a:pt x="21179" y="5698"/>
                  </a:cubicBezTo>
                  <a:cubicBezTo>
                    <a:pt x="21179" y="5632"/>
                    <a:pt x="21109" y="5566"/>
                    <a:pt x="21039" y="5499"/>
                  </a:cubicBezTo>
                  <a:cubicBezTo>
                    <a:pt x="20969" y="5433"/>
                    <a:pt x="20899" y="5301"/>
                    <a:pt x="20899" y="5234"/>
                  </a:cubicBezTo>
                  <a:cubicBezTo>
                    <a:pt x="20829" y="5234"/>
                    <a:pt x="20758" y="5301"/>
                    <a:pt x="20688" y="5301"/>
                  </a:cubicBezTo>
                  <a:cubicBezTo>
                    <a:pt x="20548" y="5433"/>
                    <a:pt x="20408" y="5367"/>
                    <a:pt x="20268" y="5367"/>
                  </a:cubicBezTo>
                  <a:cubicBezTo>
                    <a:pt x="20057" y="5301"/>
                    <a:pt x="19917" y="5301"/>
                    <a:pt x="19706" y="5367"/>
                  </a:cubicBezTo>
                  <a:cubicBezTo>
                    <a:pt x="19566" y="5433"/>
                    <a:pt x="19426" y="5566"/>
                    <a:pt x="19356" y="5632"/>
                  </a:cubicBezTo>
                  <a:cubicBezTo>
                    <a:pt x="19216" y="5764"/>
                    <a:pt x="19145" y="5831"/>
                    <a:pt x="18935" y="5764"/>
                  </a:cubicBezTo>
                  <a:cubicBezTo>
                    <a:pt x="18935" y="5764"/>
                    <a:pt x="18935" y="5831"/>
                    <a:pt x="18935" y="5831"/>
                  </a:cubicBezTo>
                  <a:cubicBezTo>
                    <a:pt x="18865" y="5897"/>
                    <a:pt x="18865" y="5963"/>
                    <a:pt x="18795" y="6029"/>
                  </a:cubicBezTo>
                  <a:cubicBezTo>
                    <a:pt x="18725" y="6096"/>
                    <a:pt x="18655" y="6162"/>
                    <a:pt x="18655" y="6162"/>
                  </a:cubicBezTo>
                  <a:cubicBezTo>
                    <a:pt x="18514" y="6294"/>
                    <a:pt x="18444" y="6427"/>
                    <a:pt x="18304" y="6427"/>
                  </a:cubicBezTo>
                  <a:cubicBezTo>
                    <a:pt x="18304" y="6427"/>
                    <a:pt x="18304" y="6427"/>
                    <a:pt x="18304" y="6427"/>
                  </a:cubicBezTo>
                  <a:cubicBezTo>
                    <a:pt x="18234" y="6427"/>
                    <a:pt x="18234" y="6427"/>
                    <a:pt x="18164" y="6427"/>
                  </a:cubicBezTo>
                  <a:cubicBezTo>
                    <a:pt x="18164" y="6427"/>
                    <a:pt x="18164" y="6427"/>
                    <a:pt x="18164" y="6427"/>
                  </a:cubicBezTo>
                  <a:cubicBezTo>
                    <a:pt x="18164" y="6493"/>
                    <a:pt x="18094" y="6493"/>
                    <a:pt x="18094" y="6493"/>
                  </a:cubicBezTo>
                  <a:cubicBezTo>
                    <a:pt x="18094" y="6493"/>
                    <a:pt x="18094" y="6493"/>
                    <a:pt x="18094" y="6493"/>
                  </a:cubicBezTo>
                  <a:cubicBezTo>
                    <a:pt x="18094" y="6560"/>
                    <a:pt x="18094" y="6626"/>
                    <a:pt x="18164" y="6692"/>
                  </a:cubicBezTo>
                  <a:cubicBezTo>
                    <a:pt x="18164" y="6692"/>
                    <a:pt x="18164" y="6692"/>
                    <a:pt x="18164" y="6758"/>
                  </a:cubicBezTo>
                  <a:cubicBezTo>
                    <a:pt x="18164" y="6758"/>
                    <a:pt x="18164" y="6758"/>
                    <a:pt x="18164" y="6758"/>
                  </a:cubicBezTo>
                  <a:cubicBezTo>
                    <a:pt x="18164" y="6758"/>
                    <a:pt x="18164" y="6825"/>
                    <a:pt x="18164" y="6825"/>
                  </a:cubicBezTo>
                  <a:cubicBezTo>
                    <a:pt x="18164" y="6957"/>
                    <a:pt x="18164" y="7023"/>
                    <a:pt x="18094" y="7156"/>
                  </a:cubicBezTo>
                  <a:cubicBezTo>
                    <a:pt x="18023" y="7288"/>
                    <a:pt x="17813" y="7355"/>
                    <a:pt x="17603" y="7288"/>
                  </a:cubicBezTo>
                  <a:cubicBezTo>
                    <a:pt x="17462" y="7288"/>
                    <a:pt x="17322" y="7288"/>
                    <a:pt x="17252" y="7288"/>
                  </a:cubicBezTo>
                  <a:cubicBezTo>
                    <a:pt x="17182" y="7288"/>
                    <a:pt x="17112" y="7288"/>
                    <a:pt x="17042" y="7288"/>
                  </a:cubicBezTo>
                  <a:cubicBezTo>
                    <a:pt x="17042" y="7288"/>
                    <a:pt x="17042" y="7355"/>
                    <a:pt x="17042" y="7355"/>
                  </a:cubicBezTo>
                  <a:cubicBezTo>
                    <a:pt x="17042" y="7355"/>
                    <a:pt x="16971" y="7288"/>
                    <a:pt x="16971" y="7288"/>
                  </a:cubicBezTo>
                  <a:cubicBezTo>
                    <a:pt x="16971" y="7288"/>
                    <a:pt x="16971" y="7288"/>
                    <a:pt x="16901" y="7288"/>
                  </a:cubicBezTo>
                  <a:cubicBezTo>
                    <a:pt x="16831" y="7288"/>
                    <a:pt x="16761" y="7288"/>
                    <a:pt x="16691" y="7288"/>
                  </a:cubicBezTo>
                  <a:cubicBezTo>
                    <a:pt x="16621" y="7222"/>
                    <a:pt x="16551" y="7222"/>
                    <a:pt x="16481" y="7222"/>
                  </a:cubicBezTo>
                  <a:cubicBezTo>
                    <a:pt x="16340" y="7288"/>
                    <a:pt x="16130" y="7222"/>
                    <a:pt x="16060" y="7156"/>
                  </a:cubicBezTo>
                  <a:cubicBezTo>
                    <a:pt x="15990" y="7156"/>
                    <a:pt x="15990" y="7156"/>
                    <a:pt x="15919" y="7090"/>
                  </a:cubicBezTo>
                  <a:cubicBezTo>
                    <a:pt x="15919" y="7156"/>
                    <a:pt x="15919" y="7156"/>
                    <a:pt x="15919" y="7156"/>
                  </a:cubicBezTo>
                  <a:cubicBezTo>
                    <a:pt x="15849" y="7156"/>
                    <a:pt x="15849" y="7090"/>
                    <a:pt x="15849" y="7090"/>
                  </a:cubicBezTo>
                  <a:cubicBezTo>
                    <a:pt x="15849" y="7090"/>
                    <a:pt x="15779" y="7090"/>
                    <a:pt x="15779" y="7090"/>
                  </a:cubicBezTo>
                  <a:cubicBezTo>
                    <a:pt x="15779" y="7090"/>
                    <a:pt x="15779" y="7090"/>
                    <a:pt x="15709" y="7090"/>
                  </a:cubicBezTo>
                  <a:cubicBezTo>
                    <a:pt x="15709" y="7090"/>
                    <a:pt x="15709" y="7090"/>
                    <a:pt x="15709" y="7090"/>
                  </a:cubicBezTo>
                  <a:cubicBezTo>
                    <a:pt x="15709" y="7023"/>
                    <a:pt x="15709" y="7023"/>
                    <a:pt x="15709" y="7023"/>
                  </a:cubicBezTo>
                  <a:cubicBezTo>
                    <a:pt x="15709" y="7090"/>
                    <a:pt x="15709" y="7090"/>
                    <a:pt x="15709" y="7090"/>
                  </a:cubicBezTo>
                  <a:cubicBezTo>
                    <a:pt x="15569" y="6891"/>
                    <a:pt x="15569" y="6891"/>
                    <a:pt x="15569" y="6891"/>
                  </a:cubicBezTo>
                  <a:cubicBezTo>
                    <a:pt x="15569" y="6891"/>
                    <a:pt x="15569" y="6891"/>
                    <a:pt x="15569" y="6891"/>
                  </a:cubicBezTo>
                  <a:cubicBezTo>
                    <a:pt x="15569" y="6891"/>
                    <a:pt x="15569" y="6891"/>
                    <a:pt x="15569" y="6891"/>
                  </a:cubicBezTo>
                  <a:cubicBezTo>
                    <a:pt x="15569" y="6891"/>
                    <a:pt x="15569" y="6891"/>
                    <a:pt x="15569" y="6891"/>
                  </a:cubicBezTo>
                  <a:cubicBezTo>
                    <a:pt x="15569" y="6825"/>
                    <a:pt x="15569" y="6825"/>
                    <a:pt x="15569" y="6825"/>
                  </a:cubicBezTo>
                  <a:cubicBezTo>
                    <a:pt x="15569" y="6825"/>
                    <a:pt x="15569" y="6825"/>
                    <a:pt x="15569" y="6825"/>
                  </a:cubicBezTo>
                  <a:cubicBezTo>
                    <a:pt x="15569" y="6825"/>
                    <a:pt x="15569" y="6758"/>
                    <a:pt x="15569" y="6758"/>
                  </a:cubicBezTo>
                  <a:cubicBezTo>
                    <a:pt x="15569" y="6758"/>
                    <a:pt x="15569" y="6758"/>
                    <a:pt x="15569" y="6758"/>
                  </a:cubicBezTo>
                  <a:cubicBezTo>
                    <a:pt x="15499" y="6692"/>
                    <a:pt x="15499" y="6692"/>
                    <a:pt x="15499" y="6626"/>
                  </a:cubicBezTo>
                  <a:cubicBezTo>
                    <a:pt x="15499" y="6626"/>
                    <a:pt x="15499" y="6626"/>
                    <a:pt x="15499" y="6626"/>
                  </a:cubicBezTo>
                  <a:cubicBezTo>
                    <a:pt x="15499" y="6560"/>
                    <a:pt x="15499" y="6493"/>
                    <a:pt x="15569" y="6427"/>
                  </a:cubicBezTo>
                  <a:cubicBezTo>
                    <a:pt x="15569" y="6427"/>
                    <a:pt x="15569" y="6427"/>
                    <a:pt x="15569" y="6427"/>
                  </a:cubicBezTo>
                  <a:cubicBezTo>
                    <a:pt x="15569" y="6361"/>
                    <a:pt x="15499" y="6294"/>
                    <a:pt x="15499" y="6228"/>
                  </a:cubicBezTo>
                  <a:cubicBezTo>
                    <a:pt x="15429" y="6294"/>
                    <a:pt x="15358" y="6294"/>
                    <a:pt x="15288" y="6361"/>
                  </a:cubicBezTo>
                  <a:cubicBezTo>
                    <a:pt x="15288" y="6361"/>
                    <a:pt x="15288" y="6361"/>
                    <a:pt x="15288" y="6361"/>
                  </a:cubicBezTo>
                  <a:cubicBezTo>
                    <a:pt x="15288" y="6361"/>
                    <a:pt x="15288" y="6361"/>
                    <a:pt x="15288" y="6361"/>
                  </a:cubicBezTo>
                  <a:cubicBezTo>
                    <a:pt x="15288" y="6427"/>
                    <a:pt x="15218" y="6427"/>
                    <a:pt x="15218" y="6493"/>
                  </a:cubicBezTo>
                  <a:cubicBezTo>
                    <a:pt x="15218" y="6560"/>
                    <a:pt x="15288" y="6626"/>
                    <a:pt x="15288" y="6692"/>
                  </a:cubicBezTo>
                  <a:cubicBezTo>
                    <a:pt x="15288" y="6891"/>
                    <a:pt x="15358" y="7156"/>
                    <a:pt x="15148" y="7355"/>
                  </a:cubicBezTo>
                  <a:cubicBezTo>
                    <a:pt x="15008" y="7487"/>
                    <a:pt x="14447" y="7553"/>
                    <a:pt x="14166" y="7553"/>
                  </a:cubicBezTo>
                  <a:cubicBezTo>
                    <a:pt x="14096" y="7553"/>
                    <a:pt x="14026" y="7553"/>
                    <a:pt x="13956" y="7553"/>
                  </a:cubicBezTo>
                  <a:cubicBezTo>
                    <a:pt x="13745" y="7553"/>
                    <a:pt x="13675" y="7487"/>
                    <a:pt x="13605" y="7421"/>
                  </a:cubicBezTo>
                  <a:cubicBezTo>
                    <a:pt x="13535" y="7421"/>
                    <a:pt x="13325" y="7355"/>
                    <a:pt x="13184" y="7288"/>
                  </a:cubicBezTo>
                  <a:cubicBezTo>
                    <a:pt x="12834" y="7222"/>
                    <a:pt x="12553" y="7156"/>
                    <a:pt x="12553" y="6957"/>
                  </a:cubicBezTo>
                  <a:cubicBezTo>
                    <a:pt x="12483" y="6891"/>
                    <a:pt x="12343" y="6692"/>
                    <a:pt x="12273" y="6692"/>
                  </a:cubicBezTo>
                  <a:cubicBezTo>
                    <a:pt x="12203" y="6692"/>
                    <a:pt x="12062" y="6692"/>
                    <a:pt x="11992" y="6758"/>
                  </a:cubicBezTo>
                  <a:cubicBezTo>
                    <a:pt x="11782" y="6825"/>
                    <a:pt x="11501" y="6891"/>
                    <a:pt x="11431" y="6758"/>
                  </a:cubicBezTo>
                  <a:cubicBezTo>
                    <a:pt x="11361" y="6758"/>
                    <a:pt x="11361" y="6758"/>
                    <a:pt x="11361" y="6758"/>
                  </a:cubicBezTo>
                  <a:cubicBezTo>
                    <a:pt x="11291" y="6692"/>
                    <a:pt x="11081" y="6560"/>
                    <a:pt x="10940" y="6493"/>
                  </a:cubicBezTo>
                  <a:cubicBezTo>
                    <a:pt x="10870" y="6493"/>
                    <a:pt x="10870" y="6427"/>
                    <a:pt x="10800" y="6427"/>
                  </a:cubicBezTo>
                  <a:cubicBezTo>
                    <a:pt x="10660" y="6427"/>
                    <a:pt x="10169" y="6294"/>
                    <a:pt x="10099" y="6096"/>
                  </a:cubicBezTo>
                  <a:cubicBezTo>
                    <a:pt x="10099" y="6029"/>
                    <a:pt x="9958" y="6029"/>
                    <a:pt x="9888" y="5963"/>
                  </a:cubicBezTo>
                  <a:cubicBezTo>
                    <a:pt x="9748" y="5963"/>
                    <a:pt x="9608" y="5897"/>
                    <a:pt x="9538" y="5831"/>
                  </a:cubicBezTo>
                  <a:cubicBezTo>
                    <a:pt x="9468" y="5764"/>
                    <a:pt x="9397" y="5764"/>
                    <a:pt x="9397" y="5698"/>
                  </a:cubicBezTo>
                  <a:cubicBezTo>
                    <a:pt x="9257" y="5698"/>
                    <a:pt x="9047" y="5632"/>
                    <a:pt x="9047" y="5433"/>
                  </a:cubicBezTo>
                  <a:cubicBezTo>
                    <a:pt x="9047" y="5367"/>
                    <a:pt x="9117" y="5234"/>
                    <a:pt x="9117" y="5168"/>
                  </a:cubicBezTo>
                  <a:cubicBezTo>
                    <a:pt x="9187" y="5036"/>
                    <a:pt x="9187" y="4969"/>
                    <a:pt x="9187" y="4837"/>
                  </a:cubicBezTo>
                  <a:cubicBezTo>
                    <a:pt x="9187" y="4704"/>
                    <a:pt x="9327" y="4572"/>
                    <a:pt x="9468" y="4506"/>
                  </a:cubicBezTo>
                  <a:cubicBezTo>
                    <a:pt x="9468" y="4439"/>
                    <a:pt x="9468" y="4439"/>
                    <a:pt x="9538" y="4439"/>
                  </a:cubicBezTo>
                  <a:cubicBezTo>
                    <a:pt x="9538" y="4439"/>
                    <a:pt x="9538" y="4439"/>
                    <a:pt x="9538" y="4439"/>
                  </a:cubicBezTo>
                  <a:cubicBezTo>
                    <a:pt x="9538" y="4439"/>
                    <a:pt x="9538" y="4373"/>
                    <a:pt x="9538" y="4373"/>
                  </a:cubicBezTo>
                  <a:cubicBezTo>
                    <a:pt x="9538" y="4373"/>
                    <a:pt x="9538" y="4373"/>
                    <a:pt x="9538" y="4373"/>
                  </a:cubicBezTo>
                  <a:cubicBezTo>
                    <a:pt x="9538" y="4373"/>
                    <a:pt x="9538" y="4373"/>
                    <a:pt x="9538" y="4373"/>
                  </a:cubicBezTo>
                  <a:cubicBezTo>
                    <a:pt x="9538" y="4373"/>
                    <a:pt x="9468" y="4307"/>
                    <a:pt x="9468" y="4307"/>
                  </a:cubicBezTo>
                  <a:cubicBezTo>
                    <a:pt x="9468" y="4307"/>
                    <a:pt x="9468" y="4307"/>
                    <a:pt x="9468" y="4307"/>
                  </a:cubicBezTo>
                  <a:cubicBezTo>
                    <a:pt x="9397" y="4240"/>
                    <a:pt x="9327" y="4240"/>
                    <a:pt x="9257" y="4174"/>
                  </a:cubicBezTo>
                  <a:cubicBezTo>
                    <a:pt x="9257" y="4174"/>
                    <a:pt x="9257" y="4174"/>
                    <a:pt x="9257" y="4174"/>
                  </a:cubicBezTo>
                  <a:cubicBezTo>
                    <a:pt x="9257" y="4108"/>
                    <a:pt x="9257" y="4108"/>
                    <a:pt x="9257" y="4108"/>
                  </a:cubicBezTo>
                  <a:cubicBezTo>
                    <a:pt x="9187" y="4042"/>
                    <a:pt x="8977" y="3843"/>
                    <a:pt x="8906" y="3843"/>
                  </a:cubicBezTo>
                  <a:cubicBezTo>
                    <a:pt x="8696" y="3843"/>
                    <a:pt x="8556" y="3644"/>
                    <a:pt x="8416" y="3578"/>
                  </a:cubicBezTo>
                  <a:cubicBezTo>
                    <a:pt x="8345" y="3445"/>
                    <a:pt x="8275" y="3379"/>
                    <a:pt x="8205" y="3379"/>
                  </a:cubicBezTo>
                  <a:cubicBezTo>
                    <a:pt x="7995" y="3379"/>
                    <a:pt x="7925" y="3114"/>
                    <a:pt x="7925" y="2915"/>
                  </a:cubicBezTo>
                  <a:cubicBezTo>
                    <a:pt x="7925" y="2849"/>
                    <a:pt x="7855" y="2783"/>
                    <a:pt x="7855" y="2717"/>
                  </a:cubicBezTo>
                  <a:cubicBezTo>
                    <a:pt x="7714" y="2584"/>
                    <a:pt x="7714" y="2385"/>
                    <a:pt x="7784" y="2319"/>
                  </a:cubicBezTo>
                  <a:cubicBezTo>
                    <a:pt x="7855" y="2120"/>
                    <a:pt x="8065" y="2120"/>
                    <a:pt x="8275" y="2253"/>
                  </a:cubicBezTo>
                  <a:cubicBezTo>
                    <a:pt x="8275" y="2253"/>
                    <a:pt x="8345" y="2253"/>
                    <a:pt x="8345" y="2253"/>
                  </a:cubicBezTo>
                  <a:cubicBezTo>
                    <a:pt x="8416" y="2253"/>
                    <a:pt x="8486" y="2253"/>
                    <a:pt x="8486" y="2187"/>
                  </a:cubicBezTo>
                  <a:cubicBezTo>
                    <a:pt x="8486" y="2187"/>
                    <a:pt x="8556" y="2187"/>
                    <a:pt x="8486" y="2120"/>
                  </a:cubicBezTo>
                  <a:cubicBezTo>
                    <a:pt x="8416" y="2054"/>
                    <a:pt x="8345" y="1921"/>
                    <a:pt x="8275" y="1855"/>
                  </a:cubicBezTo>
                  <a:cubicBezTo>
                    <a:pt x="8135" y="1656"/>
                    <a:pt x="8065" y="1524"/>
                    <a:pt x="8065" y="1391"/>
                  </a:cubicBezTo>
                  <a:cubicBezTo>
                    <a:pt x="8065" y="1391"/>
                    <a:pt x="8065" y="1325"/>
                    <a:pt x="8065" y="1193"/>
                  </a:cubicBezTo>
                  <a:cubicBezTo>
                    <a:pt x="8065" y="1126"/>
                    <a:pt x="8065" y="1126"/>
                    <a:pt x="8065" y="1126"/>
                  </a:cubicBezTo>
                  <a:cubicBezTo>
                    <a:pt x="8065" y="1060"/>
                    <a:pt x="8135" y="1060"/>
                    <a:pt x="8135" y="1060"/>
                  </a:cubicBezTo>
                  <a:cubicBezTo>
                    <a:pt x="8135" y="1060"/>
                    <a:pt x="8135" y="1060"/>
                    <a:pt x="8135" y="1060"/>
                  </a:cubicBezTo>
                  <a:cubicBezTo>
                    <a:pt x="8135" y="994"/>
                    <a:pt x="8135" y="994"/>
                    <a:pt x="8135" y="994"/>
                  </a:cubicBezTo>
                  <a:cubicBezTo>
                    <a:pt x="8135" y="994"/>
                    <a:pt x="8135" y="994"/>
                    <a:pt x="8135" y="994"/>
                  </a:cubicBezTo>
                  <a:cubicBezTo>
                    <a:pt x="8135" y="928"/>
                    <a:pt x="8135" y="861"/>
                    <a:pt x="8135" y="861"/>
                  </a:cubicBezTo>
                  <a:cubicBezTo>
                    <a:pt x="8135" y="861"/>
                    <a:pt x="8135" y="861"/>
                    <a:pt x="8135" y="861"/>
                  </a:cubicBezTo>
                  <a:cubicBezTo>
                    <a:pt x="8135" y="861"/>
                    <a:pt x="8135" y="861"/>
                    <a:pt x="8065" y="861"/>
                  </a:cubicBezTo>
                  <a:cubicBezTo>
                    <a:pt x="8065" y="861"/>
                    <a:pt x="8065" y="861"/>
                    <a:pt x="8065" y="795"/>
                  </a:cubicBezTo>
                  <a:cubicBezTo>
                    <a:pt x="7784" y="663"/>
                    <a:pt x="7644" y="464"/>
                    <a:pt x="7574" y="265"/>
                  </a:cubicBezTo>
                  <a:cubicBezTo>
                    <a:pt x="7504" y="199"/>
                    <a:pt x="7504" y="199"/>
                    <a:pt x="7504" y="199"/>
                  </a:cubicBezTo>
                  <a:cubicBezTo>
                    <a:pt x="7504" y="133"/>
                    <a:pt x="7504" y="133"/>
                    <a:pt x="7434" y="66"/>
                  </a:cubicBezTo>
                  <a:cubicBezTo>
                    <a:pt x="7434" y="66"/>
                    <a:pt x="7434" y="66"/>
                    <a:pt x="7434" y="66"/>
                  </a:cubicBezTo>
                  <a:cubicBezTo>
                    <a:pt x="7364" y="66"/>
                    <a:pt x="7364" y="0"/>
                    <a:pt x="7364" y="0"/>
                  </a:cubicBezTo>
                  <a:cubicBezTo>
                    <a:pt x="7223" y="0"/>
                    <a:pt x="7223" y="0"/>
                    <a:pt x="7223" y="0"/>
                  </a:cubicBezTo>
                  <a:cubicBezTo>
                    <a:pt x="7153" y="0"/>
                    <a:pt x="7153" y="0"/>
                    <a:pt x="7153" y="0"/>
                  </a:cubicBezTo>
                  <a:cubicBezTo>
                    <a:pt x="7153" y="0"/>
                    <a:pt x="7153" y="66"/>
                    <a:pt x="7153" y="66"/>
                  </a:cubicBezTo>
                  <a:cubicBezTo>
                    <a:pt x="7083" y="133"/>
                    <a:pt x="7083" y="133"/>
                    <a:pt x="7083" y="133"/>
                  </a:cubicBezTo>
                  <a:cubicBezTo>
                    <a:pt x="7083" y="133"/>
                    <a:pt x="7083" y="133"/>
                    <a:pt x="7083" y="133"/>
                  </a:cubicBezTo>
                  <a:cubicBezTo>
                    <a:pt x="7083" y="199"/>
                    <a:pt x="7013" y="265"/>
                    <a:pt x="7013" y="331"/>
                  </a:cubicBezTo>
                  <a:cubicBezTo>
                    <a:pt x="6873" y="464"/>
                    <a:pt x="6873" y="530"/>
                    <a:pt x="6803" y="530"/>
                  </a:cubicBezTo>
                  <a:cubicBezTo>
                    <a:pt x="6803" y="530"/>
                    <a:pt x="6803" y="530"/>
                    <a:pt x="6803" y="530"/>
                  </a:cubicBezTo>
                  <a:cubicBezTo>
                    <a:pt x="6803" y="530"/>
                    <a:pt x="6803" y="530"/>
                    <a:pt x="6803" y="530"/>
                  </a:cubicBezTo>
                  <a:cubicBezTo>
                    <a:pt x="6803" y="530"/>
                    <a:pt x="6803" y="530"/>
                    <a:pt x="6803" y="530"/>
                  </a:cubicBezTo>
                  <a:cubicBezTo>
                    <a:pt x="6732" y="530"/>
                    <a:pt x="6662" y="596"/>
                    <a:pt x="6592" y="596"/>
                  </a:cubicBezTo>
                  <a:cubicBezTo>
                    <a:pt x="6382" y="663"/>
                    <a:pt x="6171" y="729"/>
                    <a:pt x="6031" y="795"/>
                  </a:cubicBezTo>
                  <a:cubicBezTo>
                    <a:pt x="5961" y="861"/>
                    <a:pt x="5891" y="861"/>
                    <a:pt x="5821" y="861"/>
                  </a:cubicBezTo>
                  <a:cubicBezTo>
                    <a:pt x="5681" y="861"/>
                    <a:pt x="5540" y="861"/>
                    <a:pt x="5400" y="795"/>
                  </a:cubicBezTo>
                  <a:cubicBezTo>
                    <a:pt x="5330" y="795"/>
                    <a:pt x="5330" y="795"/>
                    <a:pt x="5260" y="729"/>
                  </a:cubicBezTo>
                  <a:cubicBezTo>
                    <a:pt x="5119" y="729"/>
                    <a:pt x="4979" y="663"/>
                    <a:pt x="4909" y="663"/>
                  </a:cubicBezTo>
                  <a:cubicBezTo>
                    <a:pt x="4839" y="663"/>
                    <a:pt x="4839" y="663"/>
                    <a:pt x="4769" y="663"/>
                  </a:cubicBezTo>
                  <a:cubicBezTo>
                    <a:pt x="4629" y="663"/>
                    <a:pt x="4558" y="729"/>
                    <a:pt x="4488" y="729"/>
                  </a:cubicBezTo>
                  <a:cubicBezTo>
                    <a:pt x="4488" y="795"/>
                    <a:pt x="4488" y="795"/>
                    <a:pt x="4488" y="795"/>
                  </a:cubicBezTo>
                  <a:cubicBezTo>
                    <a:pt x="4558" y="861"/>
                    <a:pt x="4558" y="928"/>
                    <a:pt x="4629" y="1060"/>
                  </a:cubicBezTo>
                  <a:cubicBezTo>
                    <a:pt x="4629" y="1193"/>
                    <a:pt x="4629" y="1391"/>
                    <a:pt x="4629" y="1524"/>
                  </a:cubicBezTo>
                  <a:cubicBezTo>
                    <a:pt x="4629" y="1524"/>
                    <a:pt x="4629" y="1590"/>
                    <a:pt x="4629" y="1590"/>
                  </a:cubicBezTo>
                  <a:cubicBezTo>
                    <a:pt x="4629" y="1656"/>
                    <a:pt x="4699" y="1723"/>
                    <a:pt x="4699" y="1789"/>
                  </a:cubicBezTo>
                  <a:cubicBezTo>
                    <a:pt x="4769" y="2054"/>
                    <a:pt x="4909" y="2187"/>
                    <a:pt x="4909" y="2187"/>
                  </a:cubicBezTo>
                  <a:cubicBezTo>
                    <a:pt x="5049" y="2187"/>
                    <a:pt x="5119" y="2187"/>
                    <a:pt x="5260" y="2253"/>
                  </a:cubicBezTo>
                  <a:cubicBezTo>
                    <a:pt x="5400" y="2319"/>
                    <a:pt x="5540" y="2452"/>
                    <a:pt x="5540" y="2518"/>
                  </a:cubicBezTo>
                  <a:cubicBezTo>
                    <a:pt x="5540" y="2518"/>
                    <a:pt x="5540" y="2518"/>
                    <a:pt x="5540" y="2518"/>
                  </a:cubicBezTo>
                  <a:cubicBezTo>
                    <a:pt x="5540" y="2518"/>
                    <a:pt x="5540" y="2518"/>
                    <a:pt x="5540" y="2518"/>
                  </a:cubicBezTo>
                  <a:cubicBezTo>
                    <a:pt x="5540" y="2584"/>
                    <a:pt x="5540" y="2717"/>
                    <a:pt x="5470" y="2717"/>
                  </a:cubicBezTo>
                  <a:cubicBezTo>
                    <a:pt x="5470" y="2783"/>
                    <a:pt x="5400" y="2783"/>
                    <a:pt x="5400" y="2783"/>
                  </a:cubicBezTo>
                  <a:cubicBezTo>
                    <a:pt x="5190" y="2849"/>
                    <a:pt x="5119" y="3048"/>
                    <a:pt x="5049" y="3247"/>
                  </a:cubicBezTo>
                  <a:cubicBezTo>
                    <a:pt x="5049" y="3313"/>
                    <a:pt x="5049" y="3379"/>
                    <a:pt x="5049" y="3445"/>
                  </a:cubicBezTo>
                  <a:cubicBezTo>
                    <a:pt x="5049" y="3578"/>
                    <a:pt x="5049" y="3843"/>
                    <a:pt x="4769" y="3909"/>
                  </a:cubicBezTo>
                  <a:cubicBezTo>
                    <a:pt x="4629" y="3909"/>
                    <a:pt x="4558" y="3975"/>
                    <a:pt x="4558" y="4174"/>
                  </a:cubicBezTo>
                  <a:cubicBezTo>
                    <a:pt x="4558" y="4506"/>
                    <a:pt x="4278" y="4572"/>
                    <a:pt x="4138" y="4572"/>
                  </a:cubicBezTo>
                  <a:cubicBezTo>
                    <a:pt x="4138" y="4638"/>
                    <a:pt x="4068" y="4638"/>
                    <a:pt x="4068" y="4638"/>
                  </a:cubicBezTo>
                  <a:cubicBezTo>
                    <a:pt x="4068" y="4638"/>
                    <a:pt x="3997" y="4771"/>
                    <a:pt x="3997" y="4837"/>
                  </a:cubicBezTo>
                  <a:cubicBezTo>
                    <a:pt x="3857" y="5234"/>
                    <a:pt x="3787" y="5367"/>
                    <a:pt x="3717" y="5433"/>
                  </a:cubicBezTo>
                  <a:cubicBezTo>
                    <a:pt x="3647" y="5499"/>
                    <a:pt x="3577" y="5499"/>
                    <a:pt x="3436" y="5566"/>
                  </a:cubicBezTo>
                  <a:cubicBezTo>
                    <a:pt x="3296" y="5566"/>
                    <a:pt x="3086" y="5632"/>
                    <a:pt x="3086" y="5764"/>
                  </a:cubicBezTo>
                  <a:cubicBezTo>
                    <a:pt x="3086" y="6029"/>
                    <a:pt x="2805" y="6427"/>
                    <a:pt x="2525" y="6427"/>
                  </a:cubicBezTo>
                  <a:cubicBezTo>
                    <a:pt x="2525" y="6427"/>
                    <a:pt x="2525" y="6427"/>
                    <a:pt x="2525" y="6427"/>
                  </a:cubicBezTo>
                  <a:cubicBezTo>
                    <a:pt x="2525" y="6427"/>
                    <a:pt x="2525" y="6427"/>
                    <a:pt x="2525" y="6427"/>
                  </a:cubicBezTo>
                  <a:cubicBezTo>
                    <a:pt x="2455" y="6427"/>
                    <a:pt x="2455" y="6427"/>
                    <a:pt x="2384" y="6361"/>
                  </a:cubicBezTo>
                  <a:cubicBezTo>
                    <a:pt x="2314" y="6361"/>
                    <a:pt x="2244" y="6361"/>
                    <a:pt x="2174" y="6361"/>
                  </a:cubicBezTo>
                  <a:cubicBezTo>
                    <a:pt x="2104" y="6361"/>
                    <a:pt x="2104" y="6361"/>
                    <a:pt x="2104" y="6361"/>
                  </a:cubicBezTo>
                  <a:cubicBezTo>
                    <a:pt x="2104" y="6427"/>
                    <a:pt x="2034" y="6493"/>
                    <a:pt x="1894" y="6493"/>
                  </a:cubicBezTo>
                  <a:cubicBezTo>
                    <a:pt x="1823" y="6493"/>
                    <a:pt x="1683" y="6493"/>
                    <a:pt x="1613" y="6427"/>
                  </a:cubicBezTo>
                  <a:cubicBezTo>
                    <a:pt x="1543" y="6427"/>
                    <a:pt x="1543" y="6361"/>
                    <a:pt x="1473" y="6361"/>
                  </a:cubicBezTo>
                  <a:cubicBezTo>
                    <a:pt x="1473" y="6361"/>
                    <a:pt x="1473" y="6427"/>
                    <a:pt x="1403" y="6427"/>
                  </a:cubicBezTo>
                  <a:cubicBezTo>
                    <a:pt x="1122" y="6692"/>
                    <a:pt x="982" y="6891"/>
                    <a:pt x="982" y="6957"/>
                  </a:cubicBezTo>
                  <a:cubicBezTo>
                    <a:pt x="982" y="7023"/>
                    <a:pt x="1052" y="7023"/>
                    <a:pt x="1122" y="7090"/>
                  </a:cubicBezTo>
                  <a:cubicBezTo>
                    <a:pt x="1262" y="7156"/>
                    <a:pt x="1473" y="7288"/>
                    <a:pt x="1473" y="7487"/>
                  </a:cubicBezTo>
                  <a:cubicBezTo>
                    <a:pt x="1403" y="7752"/>
                    <a:pt x="1613" y="8017"/>
                    <a:pt x="1753" y="8150"/>
                  </a:cubicBezTo>
                  <a:cubicBezTo>
                    <a:pt x="1894" y="8282"/>
                    <a:pt x="2244" y="8746"/>
                    <a:pt x="2034" y="9011"/>
                  </a:cubicBezTo>
                  <a:cubicBezTo>
                    <a:pt x="1894" y="9210"/>
                    <a:pt x="1683" y="9276"/>
                    <a:pt x="1332" y="9210"/>
                  </a:cubicBezTo>
                  <a:cubicBezTo>
                    <a:pt x="1262" y="9210"/>
                    <a:pt x="1192" y="9210"/>
                    <a:pt x="1122" y="9210"/>
                  </a:cubicBezTo>
                  <a:cubicBezTo>
                    <a:pt x="1052" y="9276"/>
                    <a:pt x="842" y="9276"/>
                    <a:pt x="561" y="9276"/>
                  </a:cubicBezTo>
                  <a:cubicBezTo>
                    <a:pt x="561" y="9210"/>
                    <a:pt x="491" y="9210"/>
                    <a:pt x="491" y="9210"/>
                  </a:cubicBezTo>
                  <a:cubicBezTo>
                    <a:pt x="281" y="9210"/>
                    <a:pt x="210" y="9342"/>
                    <a:pt x="140" y="9475"/>
                  </a:cubicBezTo>
                  <a:cubicBezTo>
                    <a:pt x="70" y="9541"/>
                    <a:pt x="70" y="9541"/>
                    <a:pt x="70" y="9607"/>
                  </a:cubicBezTo>
                  <a:cubicBezTo>
                    <a:pt x="0" y="9607"/>
                    <a:pt x="0" y="9607"/>
                    <a:pt x="0" y="9607"/>
                  </a:cubicBezTo>
                  <a:cubicBezTo>
                    <a:pt x="70" y="9674"/>
                    <a:pt x="140" y="9740"/>
                    <a:pt x="140" y="9806"/>
                  </a:cubicBezTo>
                  <a:cubicBezTo>
                    <a:pt x="281" y="9939"/>
                    <a:pt x="421" y="10071"/>
                    <a:pt x="631" y="10137"/>
                  </a:cubicBezTo>
                  <a:cubicBezTo>
                    <a:pt x="771" y="10204"/>
                    <a:pt x="982" y="10137"/>
                    <a:pt x="1122" y="10137"/>
                  </a:cubicBezTo>
                  <a:cubicBezTo>
                    <a:pt x="1192" y="10071"/>
                    <a:pt x="1262" y="10071"/>
                    <a:pt x="1332" y="10071"/>
                  </a:cubicBezTo>
                  <a:cubicBezTo>
                    <a:pt x="1473" y="10071"/>
                    <a:pt x="1543" y="10137"/>
                    <a:pt x="1543" y="10336"/>
                  </a:cubicBezTo>
                  <a:cubicBezTo>
                    <a:pt x="1543" y="10667"/>
                    <a:pt x="1052" y="10667"/>
                    <a:pt x="631" y="10734"/>
                  </a:cubicBezTo>
                  <a:cubicBezTo>
                    <a:pt x="631" y="10734"/>
                    <a:pt x="561" y="10734"/>
                    <a:pt x="491" y="10734"/>
                  </a:cubicBezTo>
                  <a:cubicBezTo>
                    <a:pt x="771" y="11065"/>
                    <a:pt x="1613" y="11926"/>
                    <a:pt x="1964" y="11860"/>
                  </a:cubicBezTo>
                  <a:cubicBezTo>
                    <a:pt x="2384" y="11794"/>
                    <a:pt x="2665" y="11396"/>
                    <a:pt x="2735" y="11264"/>
                  </a:cubicBezTo>
                  <a:cubicBezTo>
                    <a:pt x="2665" y="11198"/>
                    <a:pt x="2595" y="11131"/>
                    <a:pt x="2665" y="10999"/>
                  </a:cubicBezTo>
                  <a:cubicBezTo>
                    <a:pt x="2665" y="10866"/>
                    <a:pt x="2875" y="10667"/>
                    <a:pt x="3016" y="10667"/>
                  </a:cubicBezTo>
                  <a:cubicBezTo>
                    <a:pt x="3086" y="10667"/>
                    <a:pt x="3086" y="10667"/>
                    <a:pt x="3156" y="10667"/>
                  </a:cubicBezTo>
                  <a:cubicBezTo>
                    <a:pt x="3296" y="10734"/>
                    <a:pt x="3296" y="10933"/>
                    <a:pt x="3296" y="11131"/>
                  </a:cubicBezTo>
                  <a:cubicBezTo>
                    <a:pt x="3296" y="11264"/>
                    <a:pt x="3296" y="11463"/>
                    <a:pt x="3366" y="11463"/>
                  </a:cubicBezTo>
                  <a:cubicBezTo>
                    <a:pt x="3647" y="11661"/>
                    <a:pt x="3506" y="11993"/>
                    <a:pt x="3436" y="12324"/>
                  </a:cubicBezTo>
                  <a:cubicBezTo>
                    <a:pt x="3366" y="12456"/>
                    <a:pt x="3436" y="12788"/>
                    <a:pt x="3506" y="13119"/>
                  </a:cubicBezTo>
                  <a:cubicBezTo>
                    <a:pt x="3506" y="13252"/>
                    <a:pt x="3577" y="13384"/>
                    <a:pt x="3577" y="13517"/>
                  </a:cubicBezTo>
                  <a:cubicBezTo>
                    <a:pt x="3577" y="13649"/>
                    <a:pt x="3647" y="13848"/>
                    <a:pt x="3717" y="14047"/>
                  </a:cubicBezTo>
                  <a:cubicBezTo>
                    <a:pt x="3787" y="14312"/>
                    <a:pt x="3857" y="14577"/>
                    <a:pt x="3927" y="14842"/>
                  </a:cubicBezTo>
                  <a:cubicBezTo>
                    <a:pt x="3997" y="15372"/>
                    <a:pt x="4348" y="16233"/>
                    <a:pt x="4629" y="16829"/>
                  </a:cubicBezTo>
                  <a:cubicBezTo>
                    <a:pt x="4839" y="17094"/>
                    <a:pt x="4979" y="17558"/>
                    <a:pt x="5119" y="17890"/>
                  </a:cubicBezTo>
                  <a:cubicBezTo>
                    <a:pt x="5190" y="18287"/>
                    <a:pt x="5330" y="18618"/>
                    <a:pt x="5400" y="18751"/>
                  </a:cubicBezTo>
                  <a:cubicBezTo>
                    <a:pt x="5610" y="18950"/>
                    <a:pt x="6171" y="19811"/>
                    <a:pt x="6171" y="20341"/>
                  </a:cubicBezTo>
                  <a:cubicBezTo>
                    <a:pt x="6171" y="20805"/>
                    <a:pt x="6732" y="21467"/>
                    <a:pt x="6873" y="21600"/>
                  </a:cubicBezTo>
                  <a:cubicBezTo>
                    <a:pt x="6943" y="21600"/>
                    <a:pt x="6943" y="21600"/>
                    <a:pt x="6943" y="21600"/>
                  </a:cubicBezTo>
                  <a:cubicBezTo>
                    <a:pt x="7083" y="21600"/>
                    <a:pt x="7364" y="21401"/>
                    <a:pt x="7434" y="21202"/>
                  </a:cubicBezTo>
                  <a:cubicBezTo>
                    <a:pt x="7504" y="21004"/>
                    <a:pt x="7714" y="20871"/>
                    <a:pt x="7855" y="20739"/>
                  </a:cubicBezTo>
                  <a:cubicBezTo>
                    <a:pt x="7995" y="20672"/>
                    <a:pt x="8135" y="20606"/>
                    <a:pt x="8135" y="20540"/>
                  </a:cubicBezTo>
                  <a:cubicBezTo>
                    <a:pt x="8205" y="20341"/>
                    <a:pt x="8205" y="19944"/>
                    <a:pt x="8556" y="19877"/>
                  </a:cubicBezTo>
                  <a:cubicBezTo>
                    <a:pt x="8626" y="19877"/>
                    <a:pt x="8696" y="19811"/>
                    <a:pt x="8696" y="19480"/>
                  </a:cubicBezTo>
                  <a:cubicBezTo>
                    <a:pt x="8696" y="19215"/>
                    <a:pt x="8696" y="18751"/>
                    <a:pt x="8906" y="18486"/>
                  </a:cubicBezTo>
                  <a:cubicBezTo>
                    <a:pt x="9117" y="18221"/>
                    <a:pt x="9117" y="17625"/>
                    <a:pt x="9047" y="17360"/>
                  </a:cubicBezTo>
                  <a:cubicBezTo>
                    <a:pt x="8906" y="17094"/>
                    <a:pt x="8977" y="16631"/>
                    <a:pt x="9117" y="16366"/>
                  </a:cubicBezTo>
                  <a:cubicBezTo>
                    <a:pt x="9117" y="16233"/>
                    <a:pt x="9117" y="16167"/>
                    <a:pt x="9187" y="16101"/>
                  </a:cubicBezTo>
                  <a:cubicBezTo>
                    <a:pt x="9187" y="15902"/>
                    <a:pt x="9257" y="15637"/>
                    <a:pt x="9468" y="15637"/>
                  </a:cubicBezTo>
                  <a:cubicBezTo>
                    <a:pt x="9678" y="15637"/>
                    <a:pt x="9958" y="15438"/>
                    <a:pt x="10169" y="15173"/>
                  </a:cubicBezTo>
                  <a:cubicBezTo>
                    <a:pt x="10379" y="14974"/>
                    <a:pt x="10730" y="14709"/>
                    <a:pt x="11081" y="14510"/>
                  </a:cubicBezTo>
                  <a:cubicBezTo>
                    <a:pt x="11221" y="14378"/>
                    <a:pt x="11361" y="14312"/>
                    <a:pt x="11431" y="14245"/>
                  </a:cubicBezTo>
                  <a:cubicBezTo>
                    <a:pt x="11712" y="14047"/>
                    <a:pt x="12413" y="13384"/>
                    <a:pt x="12623" y="13053"/>
                  </a:cubicBezTo>
                  <a:cubicBezTo>
                    <a:pt x="12834" y="12854"/>
                    <a:pt x="13114" y="12721"/>
                    <a:pt x="13395" y="12589"/>
                  </a:cubicBezTo>
                  <a:cubicBezTo>
                    <a:pt x="13535" y="12456"/>
                    <a:pt x="13745" y="12390"/>
                    <a:pt x="13886" y="12258"/>
                  </a:cubicBezTo>
                  <a:cubicBezTo>
                    <a:pt x="14026" y="12125"/>
                    <a:pt x="14026" y="11993"/>
                    <a:pt x="14026" y="11860"/>
                  </a:cubicBezTo>
                  <a:cubicBezTo>
                    <a:pt x="14026" y="11728"/>
                    <a:pt x="14096" y="11661"/>
                    <a:pt x="14096" y="11595"/>
                  </a:cubicBezTo>
                  <a:cubicBezTo>
                    <a:pt x="14166" y="11065"/>
                    <a:pt x="15639" y="10999"/>
                    <a:pt x="15639" y="10999"/>
                  </a:cubicBezTo>
                  <a:cubicBezTo>
                    <a:pt x="15639" y="10999"/>
                    <a:pt x="15639" y="10999"/>
                    <a:pt x="15709" y="10999"/>
                  </a:cubicBezTo>
                  <a:cubicBezTo>
                    <a:pt x="15709" y="10999"/>
                    <a:pt x="15709" y="10999"/>
                    <a:pt x="15709" y="10933"/>
                  </a:cubicBezTo>
                  <a:cubicBezTo>
                    <a:pt x="15709" y="10933"/>
                    <a:pt x="15709" y="10933"/>
                    <a:pt x="15709" y="10866"/>
                  </a:cubicBezTo>
                  <a:cubicBezTo>
                    <a:pt x="15639" y="10866"/>
                    <a:pt x="15639" y="10800"/>
                    <a:pt x="15639" y="10800"/>
                  </a:cubicBezTo>
                  <a:cubicBezTo>
                    <a:pt x="15639" y="10734"/>
                    <a:pt x="15639" y="10734"/>
                    <a:pt x="15639" y="10667"/>
                  </a:cubicBezTo>
                  <a:cubicBezTo>
                    <a:pt x="15639" y="10667"/>
                    <a:pt x="15639" y="10601"/>
                    <a:pt x="15639" y="10601"/>
                  </a:cubicBezTo>
                  <a:cubicBezTo>
                    <a:pt x="15639" y="10601"/>
                    <a:pt x="15639" y="10535"/>
                    <a:pt x="15639" y="10535"/>
                  </a:cubicBezTo>
                  <a:cubicBezTo>
                    <a:pt x="15639" y="10469"/>
                    <a:pt x="15639" y="10469"/>
                    <a:pt x="15569" y="10402"/>
                  </a:cubicBezTo>
                  <a:cubicBezTo>
                    <a:pt x="15569" y="10402"/>
                    <a:pt x="15569" y="10336"/>
                    <a:pt x="15569" y="10336"/>
                  </a:cubicBezTo>
                  <a:cubicBezTo>
                    <a:pt x="15569" y="10336"/>
                    <a:pt x="15569" y="10270"/>
                    <a:pt x="15569" y="10270"/>
                  </a:cubicBezTo>
                  <a:cubicBezTo>
                    <a:pt x="15569" y="10204"/>
                    <a:pt x="15569" y="10204"/>
                    <a:pt x="15569" y="10204"/>
                  </a:cubicBezTo>
                  <a:cubicBezTo>
                    <a:pt x="15569" y="10137"/>
                    <a:pt x="15499" y="10137"/>
                    <a:pt x="15499" y="10071"/>
                  </a:cubicBezTo>
                  <a:cubicBezTo>
                    <a:pt x="15499" y="10071"/>
                    <a:pt x="15499" y="10071"/>
                    <a:pt x="15499" y="10005"/>
                  </a:cubicBezTo>
                  <a:cubicBezTo>
                    <a:pt x="15499" y="10005"/>
                    <a:pt x="15499" y="9939"/>
                    <a:pt x="15499" y="9939"/>
                  </a:cubicBezTo>
                  <a:cubicBezTo>
                    <a:pt x="15499" y="9939"/>
                    <a:pt x="15499" y="9939"/>
                    <a:pt x="15429" y="9939"/>
                  </a:cubicBezTo>
                  <a:cubicBezTo>
                    <a:pt x="15429" y="9872"/>
                    <a:pt x="15429" y="9806"/>
                    <a:pt x="15429" y="9806"/>
                  </a:cubicBezTo>
                  <a:cubicBezTo>
                    <a:pt x="15288" y="9475"/>
                    <a:pt x="15148" y="8879"/>
                    <a:pt x="15218" y="8613"/>
                  </a:cubicBezTo>
                  <a:cubicBezTo>
                    <a:pt x="15288" y="8415"/>
                    <a:pt x="15429" y="8415"/>
                    <a:pt x="15499" y="8348"/>
                  </a:cubicBezTo>
                  <a:cubicBezTo>
                    <a:pt x="15639" y="8348"/>
                    <a:pt x="15639" y="8348"/>
                    <a:pt x="15639" y="8282"/>
                  </a:cubicBezTo>
                  <a:cubicBezTo>
                    <a:pt x="15639" y="8282"/>
                    <a:pt x="15499" y="8216"/>
                    <a:pt x="15429" y="8216"/>
                  </a:cubicBezTo>
                  <a:cubicBezTo>
                    <a:pt x="15288" y="8150"/>
                    <a:pt x="15148" y="8017"/>
                    <a:pt x="15078" y="7885"/>
                  </a:cubicBezTo>
                  <a:cubicBezTo>
                    <a:pt x="15078" y="7818"/>
                    <a:pt x="15078" y="7686"/>
                    <a:pt x="15148" y="7620"/>
                  </a:cubicBezTo>
                  <a:cubicBezTo>
                    <a:pt x="15218" y="7487"/>
                    <a:pt x="15358" y="7421"/>
                    <a:pt x="15499" y="7421"/>
                  </a:cubicBezTo>
                  <a:cubicBezTo>
                    <a:pt x="15569" y="7421"/>
                    <a:pt x="15639" y="7421"/>
                    <a:pt x="15709" y="7487"/>
                  </a:cubicBezTo>
                  <a:cubicBezTo>
                    <a:pt x="15779" y="7553"/>
                    <a:pt x="15849" y="7553"/>
                    <a:pt x="15919" y="7553"/>
                  </a:cubicBezTo>
                  <a:cubicBezTo>
                    <a:pt x="16340" y="7553"/>
                    <a:pt x="16621" y="7752"/>
                    <a:pt x="16621" y="8083"/>
                  </a:cubicBezTo>
                  <a:cubicBezTo>
                    <a:pt x="16621" y="8150"/>
                    <a:pt x="16761" y="8282"/>
                    <a:pt x="16831" y="8348"/>
                  </a:cubicBezTo>
                  <a:cubicBezTo>
                    <a:pt x="16971" y="8282"/>
                    <a:pt x="17462" y="8282"/>
                    <a:pt x="17743" y="8282"/>
                  </a:cubicBezTo>
                  <a:cubicBezTo>
                    <a:pt x="18023" y="8282"/>
                    <a:pt x="18444" y="8282"/>
                    <a:pt x="18444" y="8613"/>
                  </a:cubicBezTo>
                  <a:cubicBezTo>
                    <a:pt x="18444" y="8812"/>
                    <a:pt x="18094" y="9475"/>
                    <a:pt x="17673" y="9475"/>
                  </a:cubicBezTo>
                  <a:cubicBezTo>
                    <a:pt x="17673" y="9475"/>
                    <a:pt x="17603" y="9541"/>
                    <a:pt x="17603" y="9674"/>
                  </a:cubicBezTo>
                  <a:cubicBezTo>
                    <a:pt x="17603" y="9872"/>
                    <a:pt x="17603" y="10005"/>
                    <a:pt x="17673" y="10005"/>
                  </a:cubicBezTo>
                  <a:cubicBezTo>
                    <a:pt x="17673" y="10005"/>
                    <a:pt x="17813" y="9872"/>
                    <a:pt x="17883" y="9806"/>
                  </a:cubicBezTo>
                  <a:cubicBezTo>
                    <a:pt x="17883" y="9740"/>
                    <a:pt x="17883" y="9740"/>
                    <a:pt x="17883" y="9740"/>
                  </a:cubicBezTo>
                  <a:cubicBezTo>
                    <a:pt x="17953" y="9607"/>
                    <a:pt x="18094" y="9409"/>
                    <a:pt x="18234" y="9409"/>
                  </a:cubicBezTo>
                  <a:cubicBezTo>
                    <a:pt x="18374" y="9409"/>
                    <a:pt x="18444" y="9674"/>
                    <a:pt x="18584" y="10402"/>
                  </a:cubicBezTo>
                  <a:cubicBezTo>
                    <a:pt x="18584" y="10469"/>
                    <a:pt x="18584" y="10601"/>
                    <a:pt x="18584" y="10734"/>
                  </a:cubicBezTo>
                  <a:cubicBezTo>
                    <a:pt x="18584" y="10734"/>
                    <a:pt x="18584" y="10734"/>
                    <a:pt x="18584" y="10734"/>
                  </a:cubicBezTo>
                  <a:cubicBezTo>
                    <a:pt x="18584" y="10734"/>
                    <a:pt x="18584" y="10734"/>
                    <a:pt x="18584" y="107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97" name="Shape 9297"/>
            <p:cNvSpPr/>
            <p:nvPr/>
          </p:nvSpPr>
          <p:spPr>
            <a:xfrm>
              <a:off x="746414" y="1099204"/>
              <a:ext cx="182929" cy="751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5400"/>
                  </a:moveTo>
                  <a:cubicBezTo>
                    <a:pt x="21417" y="5400"/>
                    <a:pt x="21417" y="5400"/>
                    <a:pt x="21417" y="5400"/>
                  </a:cubicBezTo>
                  <a:cubicBezTo>
                    <a:pt x="21417" y="5400"/>
                    <a:pt x="21417" y="5400"/>
                    <a:pt x="21417" y="5400"/>
                  </a:cubicBezTo>
                  <a:cubicBezTo>
                    <a:pt x="21417" y="5400"/>
                    <a:pt x="21234" y="5400"/>
                    <a:pt x="21234" y="5400"/>
                  </a:cubicBezTo>
                  <a:cubicBezTo>
                    <a:pt x="21051" y="5400"/>
                    <a:pt x="21051" y="5400"/>
                    <a:pt x="21051" y="5400"/>
                  </a:cubicBezTo>
                  <a:cubicBezTo>
                    <a:pt x="20685" y="5400"/>
                    <a:pt x="20319" y="4950"/>
                    <a:pt x="19953" y="4050"/>
                  </a:cubicBezTo>
                  <a:cubicBezTo>
                    <a:pt x="19586" y="3150"/>
                    <a:pt x="19403" y="3150"/>
                    <a:pt x="19403" y="3150"/>
                  </a:cubicBezTo>
                  <a:cubicBezTo>
                    <a:pt x="19220" y="3150"/>
                    <a:pt x="19220" y="3150"/>
                    <a:pt x="19220" y="3150"/>
                  </a:cubicBezTo>
                  <a:cubicBezTo>
                    <a:pt x="18854" y="3150"/>
                    <a:pt x="18488" y="3150"/>
                    <a:pt x="18305" y="3150"/>
                  </a:cubicBezTo>
                  <a:cubicBezTo>
                    <a:pt x="17573" y="2700"/>
                    <a:pt x="15559" y="1800"/>
                    <a:pt x="14095" y="1800"/>
                  </a:cubicBezTo>
                  <a:cubicBezTo>
                    <a:pt x="13363" y="1800"/>
                    <a:pt x="13180" y="2250"/>
                    <a:pt x="13180" y="2250"/>
                  </a:cubicBezTo>
                  <a:cubicBezTo>
                    <a:pt x="12447" y="2700"/>
                    <a:pt x="10983" y="1350"/>
                    <a:pt x="10251" y="450"/>
                  </a:cubicBezTo>
                  <a:cubicBezTo>
                    <a:pt x="10068" y="0"/>
                    <a:pt x="10068" y="0"/>
                    <a:pt x="10068" y="0"/>
                  </a:cubicBezTo>
                  <a:cubicBezTo>
                    <a:pt x="10068" y="0"/>
                    <a:pt x="9885" y="0"/>
                    <a:pt x="9702" y="0"/>
                  </a:cubicBezTo>
                  <a:cubicBezTo>
                    <a:pt x="9153" y="0"/>
                    <a:pt x="8603" y="900"/>
                    <a:pt x="8420" y="1350"/>
                  </a:cubicBezTo>
                  <a:cubicBezTo>
                    <a:pt x="8420" y="3150"/>
                    <a:pt x="8054" y="4050"/>
                    <a:pt x="7505" y="4050"/>
                  </a:cubicBezTo>
                  <a:cubicBezTo>
                    <a:pt x="7139" y="4050"/>
                    <a:pt x="6773" y="3600"/>
                    <a:pt x="6224" y="3150"/>
                  </a:cubicBezTo>
                  <a:cubicBezTo>
                    <a:pt x="5675" y="2250"/>
                    <a:pt x="5125" y="2250"/>
                    <a:pt x="4576" y="2250"/>
                  </a:cubicBezTo>
                  <a:cubicBezTo>
                    <a:pt x="4027" y="2250"/>
                    <a:pt x="3844" y="2250"/>
                    <a:pt x="3844" y="2700"/>
                  </a:cubicBezTo>
                  <a:cubicBezTo>
                    <a:pt x="3844" y="4500"/>
                    <a:pt x="2746" y="6300"/>
                    <a:pt x="2380" y="6750"/>
                  </a:cubicBezTo>
                  <a:cubicBezTo>
                    <a:pt x="2380" y="6750"/>
                    <a:pt x="2380" y="6750"/>
                    <a:pt x="2380" y="6750"/>
                  </a:cubicBezTo>
                  <a:cubicBezTo>
                    <a:pt x="2380" y="6750"/>
                    <a:pt x="2380" y="6750"/>
                    <a:pt x="2197" y="7200"/>
                  </a:cubicBezTo>
                  <a:cubicBezTo>
                    <a:pt x="2197" y="7200"/>
                    <a:pt x="2197" y="7200"/>
                    <a:pt x="2197" y="7200"/>
                  </a:cubicBezTo>
                  <a:cubicBezTo>
                    <a:pt x="2197" y="7200"/>
                    <a:pt x="2197" y="7650"/>
                    <a:pt x="2014" y="8100"/>
                  </a:cubicBezTo>
                  <a:cubicBezTo>
                    <a:pt x="2197" y="8550"/>
                    <a:pt x="2380" y="9000"/>
                    <a:pt x="2563" y="9450"/>
                  </a:cubicBezTo>
                  <a:cubicBezTo>
                    <a:pt x="2563" y="9900"/>
                    <a:pt x="2563" y="9900"/>
                    <a:pt x="2563" y="9900"/>
                  </a:cubicBezTo>
                  <a:cubicBezTo>
                    <a:pt x="2746" y="9900"/>
                    <a:pt x="2929" y="10350"/>
                    <a:pt x="3112" y="10350"/>
                  </a:cubicBezTo>
                  <a:cubicBezTo>
                    <a:pt x="3478" y="10350"/>
                    <a:pt x="3661" y="9900"/>
                    <a:pt x="3661" y="9900"/>
                  </a:cubicBezTo>
                  <a:cubicBezTo>
                    <a:pt x="3661" y="9450"/>
                    <a:pt x="3844" y="9000"/>
                    <a:pt x="4210" y="9000"/>
                  </a:cubicBezTo>
                  <a:cubicBezTo>
                    <a:pt x="4942" y="9000"/>
                    <a:pt x="6224" y="11250"/>
                    <a:pt x="7139" y="12600"/>
                  </a:cubicBezTo>
                  <a:cubicBezTo>
                    <a:pt x="7322" y="13050"/>
                    <a:pt x="7505" y="13950"/>
                    <a:pt x="7505" y="14400"/>
                  </a:cubicBezTo>
                  <a:cubicBezTo>
                    <a:pt x="7505" y="15300"/>
                    <a:pt x="7139" y="15300"/>
                    <a:pt x="6956" y="15750"/>
                  </a:cubicBezTo>
                  <a:cubicBezTo>
                    <a:pt x="6590" y="15750"/>
                    <a:pt x="6407" y="15750"/>
                    <a:pt x="6224" y="16200"/>
                  </a:cubicBezTo>
                  <a:cubicBezTo>
                    <a:pt x="6224" y="17100"/>
                    <a:pt x="5858" y="17550"/>
                    <a:pt x="5308" y="17550"/>
                  </a:cubicBezTo>
                  <a:cubicBezTo>
                    <a:pt x="5125" y="17550"/>
                    <a:pt x="4759" y="17550"/>
                    <a:pt x="4576" y="17550"/>
                  </a:cubicBezTo>
                  <a:cubicBezTo>
                    <a:pt x="4393" y="17550"/>
                    <a:pt x="4393" y="17550"/>
                    <a:pt x="4210" y="17550"/>
                  </a:cubicBezTo>
                  <a:cubicBezTo>
                    <a:pt x="4210" y="17550"/>
                    <a:pt x="4027" y="17550"/>
                    <a:pt x="4027" y="17550"/>
                  </a:cubicBezTo>
                  <a:cubicBezTo>
                    <a:pt x="4027" y="18000"/>
                    <a:pt x="4027" y="18000"/>
                    <a:pt x="4027" y="18000"/>
                  </a:cubicBezTo>
                  <a:cubicBezTo>
                    <a:pt x="3844" y="18000"/>
                    <a:pt x="3844" y="18000"/>
                    <a:pt x="3661" y="18000"/>
                  </a:cubicBezTo>
                  <a:cubicBezTo>
                    <a:pt x="3661" y="18000"/>
                    <a:pt x="3661" y="18000"/>
                    <a:pt x="3661" y="18000"/>
                  </a:cubicBezTo>
                  <a:cubicBezTo>
                    <a:pt x="3478" y="18000"/>
                    <a:pt x="3478" y="18000"/>
                    <a:pt x="3295" y="18450"/>
                  </a:cubicBezTo>
                  <a:cubicBezTo>
                    <a:pt x="3295" y="18450"/>
                    <a:pt x="3295" y="18450"/>
                    <a:pt x="3112" y="18450"/>
                  </a:cubicBezTo>
                  <a:cubicBezTo>
                    <a:pt x="3112" y="18450"/>
                    <a:pt x="3112" y="18450"/>
                    <a:pt x="2929" y="18450"/>
                  </a:cubicBezTo>
                  <a:cubicBezTo>
                    <a:pt x="2563" y="18450"/>
                    <a:pt x="2014" y="18450"/>
                    <a:pt x="1831" y="18450"/>
                  </a:cubicBezTo>
                  <a:cubicBezTo>
                    <a:pt x="1831" y="18450"/>
                    <a:pt x="1831" y="18450"/>
                    <a:pt x="1831" y="18450"/>
                  </a:cubicBezTo>
                  <a:cubicBezTo>
                    <a:pt x="1647" y="18450"/>
                    <a:pt x="1647" y="18450"/>
                    <a:pt x="1647" y="18450"/>
                  </a:cubicBezTo>
                  <a:cubicBezTo>
                    <a:pt x="1647" y="18450"/>
                    <a:pt x="1647" y="18450"/>
                    <a:pt x="1647" y="18450"/>
                  </a:cubicBezTo>
                  <a:cubicBezTo>
                    <a:pt x="915" y="18900"/>
                    <a:pt x="915" y="18900"/>
                    <a:pt x="915" y="18900"/>
                  </a:cubicBezTo>
                  <a:cubicBezTo>
                    <a:pt x="915" y="18450"/>
                    <a:pt x="915" y="18450"/>
                    <a:pt x="915" y="18450"/>
                  </a:cubicBezTo>
                  <a:cubicBezTo>
                    <a:pt x="915" y="18450"/>
                    <a:pt x="915" y="18450"/>
                    <a:pt x="915" y="18450"/>
                  </a:cubicBezTo>
                  <a:cubicBezTo>
                    <a:pt x="915" y="18450"/>
                    <a:pt x="915" y="18450"/>
                    <a:pt x="915" y="18450"/>
                  </a:cubicBezTo>
                  <a:cubicBezTo>
                    <a:pt x="915" y="18450"/>
                    <a:pt x="915" y="18450"/>
                    <a:pt x="915" y="18450"/>
                  </a:cubicBezTo>
                  <a:cubicBezTo>
                    <a:pt x="549" y="18450"/>
                    <a:pt x="183" y="19350"/>
                    <a:pt x="0" y="20250"/>
                  </a:cubicBezTo>
                  <a:cubicBezTo>
                    <a:pt x="183" y="20250"/>
                    <a:pt x="366" y="20250"/>
                    <a:pt x="549" y="20250"/>
                  </a:cubicBezTo>
                  <a:cubicBezTo>
                    <a:pt x="915" y="20250"/>
                    <a:pt x="1098" y="19800"/>
                    <a:pt x="1464" y="19800"/>
                  </a:cubicBezTo>
                  <a:cubicBezTo>
                    <a:pt x="2014" y="19800"/>
                    <a:pt x="2380" y="20250"/>
                    <a:pt x="2563" y="20700"/>
                  </a:cubicBezTo>
                  <a:cubicBezTo>
                    <a:pt x="2746" y="20700"/>
                    <a:pt x="2929" y="20700"/>
                    <a:pt x="2929" y="20700"/>
                  </a:cubicBezTo>
                  <a:cubicBezTo>
                    <a:pt x="3112" y="20700"/>
                    <a:pt x="3295" y="20700"/>
                    <a:pt x="3295" y="20700"/>
                  </a:cubicBezTo>
                  <a:cubicBezTo>
                    <a:pt x="3844" y="20250"/>
                    <a:pt x="4393" y="20250"/>
                    <a:pt x="4576" y="21150"/>
                  </a:cubicBezTo>
                  <a:cubicBezTo>
                    <a:pt x="4576" y="21150"/>
                    <a:pt x="4759" y="21600"/>
                    <a:pt x="5125" y="21600"/>
                  </a:cubicBezTo>
                  <a:cubicBezTo>
                    <a:pt x="5125" y="21600"/>
                    <a:pt x="5308" y="21600"/>
                    <a:pt x="5492" y="21600"/>
                  </a:cubicBezTo>
                  <a:cubicBezTo>
                    <a:pt x="5492" y="21150"/>
                    <a:pt x="5492" y="21150"/>
                    <a:pt x="5675" y="21150"/>
                  </a:cubicBezTo>
                  <a:cubicBezTo>
                    <a:pt x="5858" y="21150"/>
                    <a:pt x="6041" y="21600"/>
                    <a:pt x="6224" y="21600"/>
                  </a:cubicBezTo>
                  <a:cubicBezTo>
                    <a:pt x="6224" y="21600"/>
                    <a:pt x="6224" y="21600"/>
                    <a:pt x="6224" y="21600"/>
                  </a:cubicBezTo>
                  <a:cubicBezTo>
                    <a:pt x="6407" y="21600"/>
                    <a:pt x="6407" y="21600"/>
                    <a:pt x="6407" y="21600"/>
                  </a:cubicBezTo>
                  <a:cubicBezTo>
                    <a:pt x="6590" y="21600"/>
                    <a:pt x="6590" y="21600"/>
                    <a:pt x="6773" y="21600"/>
                  </a:cubicBezTo>
                  <a:cubicBezTo>
                    <a:pt x="6773" y="21600"/>
                    <a:pt x="6773" y="21600"/>
                    <a:pt x="6773" y="21600"/>
                  </a:cubicBezTo>
                  <a:cubicBezTo>
                    <a:pt x="6956" y="21600"/>
                    <a:pt x="6956" y="21600"/>
                    <a:pt x="7139" y="21600"/>
                  </a:cubicBezTo>
                  <a:cubicBezTo>
                    <a:pt x="7139" y="21600"/>
                    <a:pt x="7139" y="21600"/>
                    <a:pt x="7139" y="21600"/>
                  </a:cubicBezTo>
                  <a:cubicBezTo>
                    <a:pt x="7322" y="21600"/>
                    <a:pt x="7322" y="21600"/>
                    <a:pt x="7322" y="21600"/>
                  </a:cubicBezTo>
                  <a:cubicBezTo>
                    <a:pt x="7505" y="21600"/>
                    <a:pt x="7505" y="21600"/>
                    <a:pt x="7505" y="21600"/>
                  </a:cubicBezTo>
                  <a:cubicBezTo>
                    <a:pt x="7688" y="21150"/>
                    <a:pt x="7688" y="21150"/>
                    <a:pt x="7688" y="21150"/>
                  </a:cubicBezTo>
                  <a:cubicBezTo>
                    <a:pt x="7871" y="21150"/>
                    <a:pt x="7871" y="21150"/>
                    <a:pt x="7871" y="21150"/>
                  </a:cubicBezTo>
                  <a:cubicBezTo>
                    <a:pt x="8054" y="21150"/>
                    <a:pt x="8054" y="21150"/>
                    <a:pt x="8054" y="21150"/>
                  </a:cubicBezTo>
                  <a:cubicBezTo>
                    <a:pt x="8237" y="21150"/>
                    <a:pt x="8237" y="21150"/>
                    <a:pt x="8237" y="21150"/>
                  </a:cubicBezTo>
                  <a:cubicBezTo>
                    <a:pt x="8237" y="21150"/>
                    <a:pt x="8237" y="21150"/>
                    <a:pt x="8420" y="21150"/>
                  </a:cubicBezTo>
                  <a:cubicBezTo>
                    <a:pt x="8420" y="21150"/>
                    <a:pt x="8420" y="21150"/>
                    <a:pt x="8420" y="21150"/>
                  </a:cubicBezTo>
                  <a:cubicBezTo>
                    <a:pt x="8420" y="21150"/>
                    <a:pt x="8603" y="21150"/>
                    <a:pt x="8603" y="21150"/>
                  </a:cubicBezTo>
                  <a:cubicBezTo>
                    <a:pt x="8603" y="20700"/>
                    <a:pt x="8603" y="20700"/>
                    <a:pt x="8603" y="20700"/>
                  </a:cubicBezTo>
                  <a:cubicBezTo>
                    <a:pt x="8603" y="20700"/>
                    <a:pt x="8603" y="20700"/>
                    <a:pt x="8603" y="20250"/>
                  </a:cubicBezTo>
                  <a:cubicBezTo>
                    <a:pt x="8603" y="20250"/>
                    <a:pt x="8603" y="20250"/>
                    <a:pt x="8603" y="20250"/>
                  </a:cubicBezTo>
                  <a:cubicBezTo>
                    <a:pt x="8603" y="20250"/>
                    <a:pt x="8603" y="20250"/>
                    <a:pt x="8603" y="19800"/>
                  </a:cubicBezTo>
                  <a:cubicBezTo>
                    <a:pt x="8603" y="19800"/>
                    <a:pt x="8603" y="19800"/>
                    <a:pt x="8603" y="19800"/>
                  </a:cubicBezTo>
                  <a:cubicBezTo>
                    <a:pt x="8603" y="19800"/>
                    <a:pt x="8603" y="19350"/>
                    <a:pt x="8603" y="19350"/>
                  </a:cubicBezTo>
                  <a:cubicBezTo>
                    <a:pt x="8603" y="17550"/>
                    <a:pt x="9336" y="17550"/>
                    <a:pt x="9519" y="17550"/>
                  </a:cubicBezTo>
                  <a:cubicBezTo>
                    <a:pt x="9702" y="17100"/>
                    <a:pt x="9702" y="17100"/>
                    <a:pt x="9885" y="17100"/>
                  </a:cubicBezTo>
                  <a:cubicBezTo>
                    <a:pt x="10068" y="17100"/>
                    <a:pt x="10068" y="16650"/>
                    <a:pt x="10251" y="16650"/>
                  </a:cubicBezTo>
                  <a:cubicBezTo>
                    <a:pt x="10434" y="15750"/>
                    <a:pt x="10800" y="15300"/>
                    <a:pt x="11166" y="15300"/>
                  </a:cubicBezTo>
                  <a:cubicBezTo>
                    <a:pt x="11166" y="15300"/>
                    <a:pt x="11349" y="15300"/>
                    <a:pt x="11532" y="14850"/>
                  </a:cubicBezTo>
                  <a:cubicBezTo>
                    <a:pt x="11715" y="14400"/>
                    <a:pt x="12081" y="13950"/>
                    <a:pt x="12447" y="14400"/>
                  </a:cubicBezTo>
                  <a:cubicBezTo>
                    <a:pt x="12631" y="14400"/>
                    <a:pt x="12814" y="14850"/>
                    <a:pt x="12997" y="15300"/>
                  </a:cubicBezTo>
                  <a:cubicBezTo>
                    <a:pt x="12997" y="15300"/>
                    <a:pt x="13180" y="15750"/>
                    <a:pt x="13363" y="15750"/>
                  </a:cubicBezTo>
                  <a:cubicBezTo>
                    <a:pt x="13363" y="15750"/>
                    <a:pt x="13363" y="15750"/>
                    <a:pt x="13363" y="15750"/>
                  </a:cubicBezTo>
                  <a:cubicBezTo>
                    <a:pt x="13546" y="15300"/>
                    <a:pt x="13729" y="14850"/>
                    <a:pt x="13912" y="14850"/>
                  </a:cubicBezTo>
                  <a:cubicBezTo>
                    <a:pt x="14095" y="14850"/>
                    <a:pt x="14278" y="14850"/>
                    <a:pt x="14644" y="13500"/>
                  </a:cubicBezTo>
                  <a:cubicBezTo>
                    <a:pt x="15193" y="12150"/>
                    <a:pt x="15742" y="11700"/>
                    <a:pt x="16475" y="12150"/>
                  </a:cubicBezTo>
                  <a:cubicBezTo>
                    <a:pt x="16841" y="12150"/>
                    <a:pt x="16841" y="12150"/>
                    <a:pt x="16841" y="12150"/>
                  </a:cubicBezTo>
                  <a:cubicBezTo>
                    <a:pt x="17573" y="12150"/>
                    <a:pt x="17756" y="11250"/>
                    <a:pt x="18122" y="10350"/>
                  </a:cubicBezTo>
                  <a:cubicBezTo>
                    <a:pt x="18305" y="9000"/>
                    <a:pt x="18671" y="8550"/>
                    <a:pt x="19220" y="8550"/>
                  </a:cubicBezTo>
                  <a:cubicBezTo>
                    <a:pt x="19403" y="8100"/>
                    <a:pt x="19586" y="8100"/>
                    <a:pt x="19769" y="7650"/>
                  </a:cubicBezTo>
                  <a:cubicBezTo>
                    <a:pt x="19769" y="7650"/>
                    <a:pt x="19953" y="7650"/>
                    <a:pt x="19953" y="7200"/>
                  </a:cubicBezTo>
                  <a:cubicBezTo>
                    <a:pt x="19953" y="7200"/>
                    <a:pt x="20136" y="7200"/>
                    <a:pt x="20136" y="7200"/>
                  </a:cubicBezTo>
                  <a:cubicBezTo>
                    <a:pt x="20136" y="7200"/>
                    <a:pt x="20136" y="7200"/>
                    <a:pt x="20136" y="7200"/>
                  </a:cubicBezTo>
                  <a:cubicBezTo>
                    <a:pt x="20319" y="6750"/>
                    <a:pt x="20319" y="6750"/>
                    <a:pt x="20319" y="6750"/>
                  </a:cubicBezTo>
                  <a:cubicBezTo>
                    <a:pt x="20319" y="6750"/>
                    <a:pt x="20502" y="6750"/>
                    <a:pt x="20502" y="6750"/>
                  </a:cubicBezTo>
                  <a:cubicBezTo>
                    <a:pt x="20502" y="6750"/>
                    <a:pt x="20502" y="6300"/>
                    <a:pt x="20685" y="6300"/>
                  </a:cubicBezTo>
                  <a:cubicBezTo>
                    <a:pt x="20685" y="6300"/>
                    <a:pt x="20685" y="6300"/>
                    <a:pt x="20685" y="6300"/>
                  </a:cubicBezTo>
                  <a:cubicBezTo>
                    <a:pt x="20685" y="6300"/>
                    <a:pt x="20868" y="6300"/>
                    <a:pt x="20868" y="6300"/>
                  </a:cubicBezTo>
                  <a:cubicBezTo>
                    <a:pt x="20868" y="6300"/>
                    <a:pt x="20868" y="6300"/>
                    <a:pt x="20868" y="6300"/>
                  </a:cubicBezTo>
                  <a:cubicBezTo>
                    <a:pt x="21234" y="5850"/>
                    <a:pt x="21417" y="5400"/>
                    <a:pt x="21600" y="5400"/>
                  </a:cubicBezTo>
                  <a:cubicBezTo>
                    <a:pt x="21600" y="5400"/>
                    <a:pt x="21600" y="5400"/>
                    <a:pt x="21600"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98" name="Shape 9298"/>
            <p:cNvSpPr/>
            <p:nvPr/>
          </p:nvSpPr>
          <p:spPr>
            <a:xfrm>
              <a:off x="896676" y="1252733"/>
              <a:ext cx="34300" cy="310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82" y="6480"/>
                  </a:moveTo>
                  <a:cubicBezTo>
                    <a:pt x="982" y="6480"/>
                    <a:pt x="982" y="6480"/>
                    <a:pt x="982" y="6480"/>
                  </a:cubicBezTo>
                  <a:cubicBezTo>
                    <a:pt x="982" y="7560"/>
                    <a:pt x="982" y="7560"/>
                    <a:pt x="982" y="8640"/>
                  </a:cubicBezTo>
                  <a:cubicBezTo>
                    <a:pt x="982" y="8640"/>
                    <a:pt x="982" y="8640"/>
                    <a:pt x="982" y="8640"/>
                  </a:cubicBezTo>
                  <a:cubicBezTo>
                    <a:pt x="1964" y="9720"/>
                    <a:pt x="2945" y="11880"/>
                    <a:pt x="4909" y="14040"/>
                  </a:cubicBezTo>
                  <a:cubicBezTo>
                    <a:pt x="5891" y="14040"/>
                    <a:pt x="5891" y="15120"/>
                    <a:pt x="6873" y="15120"/>
                  </a:cubicBezTo>
                  <a:cubicBezTo>
                    <a:pt x="7855" y="15120"/>
                    <a:pt x="7855" y="16200"/>
                    <a:pt x="7855" y="16200"/>
                  </a:cubicBezTo>
                  <a:cubicBezTo>
                    <a:pt x="8836" y="16200"/>
                    <a:pt x="8836" y="16200"/>
                    <a:pt x="8836" y="16200"/>
                  </a:cubicBezTo>
                  <a:cubicBezTo>
                    <a:pt x="8836" y="17280"/>
                    <a:pt x="8836" y="17280"/>
                    <a:pt x="8836" y="18360"/>
                  </a:cubicBezTo>
                  <a:cubicBezTo>
                    <a:pt x="8836" y="18360"/>
                    <a:pt x="8836" y="18360"/>
                    <a:pt x="8836" y="18360"/>
                  </a:cubicBezTo>
                  <a:cubicBezTo>
                    <a:pt x="9818" y="18360"/>
                    <a:pt x="9818" y="19440"/>
                    <a:pt x="9818" y="19440"/>
                  </a:cubicBezTo>
                  <a:cubicBezTo>
                    <a:pt x="9818" y="19440"/>
                    <a:pt x="9818" y="19440"/>
                    <a:pt x="9818" y="20520"/>
                  </a:cubicBezTo>
                  <a:cubicBezTo>
                    <a:pt x="9818" y="20520"/>
                    <a:pt x="9818" y="21600"/>
                    <a:pt x="9818" y="21600"/>
                  </a:cubicBezTo>
                  <a:cubicBezTo>
                    <a:pt x="9818" y="21600"/>
                    <a:pt x="9818" y="21600"/>
                    <a:pt x="9818" y="21600"/>
                  </a:cubicBezTo>
                  <a:cubicBezTo>
                    <a:pt x="9818" y="21600"/>
                    <a:pt x="9818" y="21600"/>
                    <a:pt x="9818" y="21600"/>
                  </a:cubicBezTo>
                  <a:cubicBezTo>
                    <a:pt x="9818" y="21600"/>
                    <a:pt x="9818" y="21600"/>
                    <a:pt x="10800" y="21600"/>
                  </a:cubicBezTo>
                  <a:cubicBezTo>
                    <a:pt x="10800" y="21600"/>
                    <a:pt x="10800" y="21600"/>
                    <a:pt x="10800" y="21600"/>
                  </a:cubicBezTo>
                  <a:cubicBezTo>
                    <a:pt x="10800" y="21600"/>
                    <a:pt x="11782" y="21600"/>
                    <a:pt x="11782" y="21600"/>
                  </a:cubicBezTo>
                  <a:cubicBezTo>
                    <a:pt x="13745" y="20520"/>
                    <a:pt x="20618" y="11880"/>
                    <a:pt x="21600" y="8640"/>
                  </a:cubicBezTo>
                  <a:cubicBezTo>
                    <a:pt x="20618" y="6480"/>
                    <a:pt x="13745" y="0"/>
                    <a:pt x="9818" y="0"/>
                  </a:cubicBezTo>
                  <a:cubicBezTo>
                    <a:pt x="9818" y="0"/>
                    <a:pt x="9818" y="0"/>
                    <a:pt x="9818" y="0"/>
                  </a:cubicBezTo>
                  <a:cubicBezTo>
                    <a:pt x="9818" y="0"/>
                    <a:pt x="8836" y="0"/>
                    <a:pt x="8836" y="0"/>
                  </a:cubicBezTo>
                  <a:cubicBezTo>
                    <a:pt x="8836" y="0"/>
                    <a:pt x="8836" y="0"/>
                    <a:pt x="7855" y="0"/>
                  </a:cubicBezTo>
                  <a:cubicBezTo>
                    <a:pt x="7855" y="0"/>
                    <a:pt x="7855" y="0"/>
                    <a:pt x="6873" y="0"/>
                  </a:cubicBezTo>
                  <a:cubicBezTo>
                    <a:pt x="6873" y="0"/>
                    <a:pt x="6873" y="0"/>
                    <a:pt x="6873" y="0"/>
                  </a:cubicBezTo>
                  <a:cubicBezTo>
                    <a:pt x="5891" y="1080"/>
                    <a:pt x="5891" y="1080"/>
                    <a:pt x="5891" y="1080"/>
                  </a:cubicBezTo>
                  <a:cubicBezTo>
                    <a:pt x="4909" y="1080"/>
                    <a:pt x="4909" y="1080"/>
                    <a:pt x="4909" y="1080"/>
                  </a:cubicBezTo>
                  <a:cubicBezTo>
                    <a:pt x="4909" y="1080"/>
                    <a:pt x="3927" y="1080"/>
                    <a:pt x="3927" y="2160"/>
                  </a:cubicBezTo>
                  <a:cubicBezTo>
                    <a:pt x="3927" y="2160"/>
                    <a:pt x="3927" y="2160"/>
                    <a:pt x="2945" y="2160"/>
                  </a:cubicBezTo>
                  <a:cubicBezTo>
                    <a:pt x="2945" y="2160"/>
                    <a:pt x="2945" y="2160"/>
                    <a:pt x="2945" y="2160"/>
                  </a:cubicBezTo>
                  <a:cubicBezTo>
                    <a:pt x="1964" y="3240"/>
                    <a:pt x="1964" y="3240"/>
                    <a:pt x="1964" y="3240"/>
                  </a:cubicBezTo>
                  <a:cubicBezTo>
                    <a:pt x="1964" y="3240"/>
                    <a:pt x="1964" y="3240"/>
                    <a:pt x="982" y="3240"/>
                  </a:cubicBezTo>
                  <a:cubicBezTo>
                    <a:pt x="982" y="3240"/>
                    <a:pt x="982" y="4320"/>
                    <a:pt x="982" y="4320"/>
                  </a:cubicBezTo>
                  <a:cubicBezTo>
                    <a:pt x="982" y="4320"/>
                    <a:pt x="0" y="4320"/>
                    <a:pt x="0" y="4320"/>
                  </a:cubicBezTo>
                  <a:cubicBezTo>
                    <a:pt x="0" y="4320"/>
                    <a:pt x="0" y="5400"/>
                    <a:pt x="0" y="5400"/>
                  </a:cubicBezTo>
                  <a:cubicBezTo>
                    <a:pt x="0" y="5400"/>
                    <a:pt x="0" y="5400"/>
                    <a:pt x="0" y="5400"/>
                  </a:cubicBezTo>
                  <a:cubicBezTo>
                    <a:pt x="0" y="5400"/>
                    <a:pt x="0" y="5400"/>
                    <a:pt x="0" y="5400"/>
                  </a:cubicBezTo>
                  <a:cubicBezTo>
                    <a:pt x="0" y="5400"/>
                    <a:pt x="982" y="6480"/>
                    <a:pt x="982" y="64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299" name="Shape 9299"/>
            <p:cNvSpPr/>
            <p:nvPr/>
          </p:nvSpPr>
          <p:spPr>
            <a:xfrm>
              <a:off x="1692089" y="1105737"/>
              <a:ext cx="107798" cy="1061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443" y="14612"/>
                  </a:moveTo>
                  <a:cubicBezTo>
                    <a:pt x="4696" y="15882"/>
                    <a:pt x="3130" y="17153"/>
                    <a:pt x="2191" y="18424"/>
                  </a:cubicBezTo>
                  <a:cubicBezTo>
                    <a:pt x="1878" y="18424"/>
                    <a:pt x="1565" y="18741"/>
                    <a:pt x="1252" y="19059"/>
                  </a:cubicBezTo>
                  <a:cubicBezTo>
                    <a:pt x="1252" y="19376"/>
                    <a:pt x="1252" y="19376"/>
                    <a:pt x="1252" y="19376"/>
                  </a:cubicBezTo>
                  <a:cubicBezTo>
                    <a:pt x="1252" y="19376"/>
                    <a:pt x="1252" y="19376"/>
                    <a:pt x="1565" y="19694"/>
                  </a:cubicBezTo>
                  <a:cubicBezTo>
                    <a:pt x="1565" y="19694"/>
                    <a:pt x="2191" y="20329"/>
                    <a:pt x="2191" y="20965"/>
                  </a:cubicBezTo>
                  <a:cubicBezTo>
                    <a:pt x="2191" y="21282"/>
                    <a:pt x="2504" y="21600"/>
                    <a:pt x="2817" y="21600"/>
                  </a:cubicBezTo>
                  <a:cubicBezTo>
                    <a:pt x="2817" y="21600"/>
                    <a:pt x="2817" y="21600"/>
                    <a:pt x="2817" y="21600"/>
                  </a:cubicBezTo>
                  <a:cubicBezTo>
                    <a:pt x="3130" y="20647"/>
                    <a:pt x="3757" y="20647"/>
                    <a:pt x="4383" y="20647"/>
                  </a:cubicBezTo>
                  <a:cubicBezTo>
                    <a:pt x="4696" y="20647"/>
                    <a:pt x="5009" y="20647"/>
                    <a:pt x="5009" y="20647"/>
                  </a:cubicBezTo>
                  <a:cubicBezTo>
                    <a:pt x="5635" y="20647"/>
                    <a:pt x="6574" y="20647"/>
                    <a:pt x="6887" y="20965"/>
                  </a:cubicBezTo>
                  <a:cubicBezTo>
                    <a:pt x="6887" y="20965"/>
                    <a:pt x="6887" y="20965"/>
                    <a:pt x="6887" y="20965"/>
                  </a:cubicBezTo>
                  <a:cubicBezTo>
                    <a:pt x="7200" y="20647"/>
                    <a:pt x="7513" y="20329"/>
                    <a:pt x="7826" y="20329"/>
                  </a:cubicBezTo>
                  <a:cubicBezTo>
                    <a:pt x="8139" y="20012"/>
                    <a:pt x="8452" y="19694"/>
                    <a:pt x="8452" y="19694"/>
                  </a:cubicBezTo>
                  <a:cubicBezTo>
                    <a:pt x="9078" y="19059"/>
                    <a:pt x="10330" y="18741"/>
                    <a:pt x="12209" y="18741"/>
                  </a:cubicBezTo>
                  <a:cubicBezTo>
                    <a:pt x="12209" y="18741"/>
                    <a:pt x="12522" y="18741"/>
                    <a:pt x="12522" y="18741"/>
                  </a:cubicBezTo>
                  <a:cubicBezTo>
                    <a:pt x="12522" y="18741"/>
                    <a:pt x="12522" y="18741"/>
                    <a:pt x="12835" y="18741"/>
                  </a:cubicBezTo>
                  <a:cubicBezTo>
                    <a:pt x="12835" y="18741"/>
                    <a:pt x="12835" y="18741"/>
                    <a:pt x="12835" y="18741"/>
                  </a:cubicBezTo>
                  <a:cubicBezTo>
                    <a:pt x="13148" y="18741"/>
                    <a:pt x="13148" y="18741"/>
                    <a:pt x="13148" y="18741"/>
                  </a:cubicBezTo>
                  <a:cubicBezTo>
                    <a:pt x="11896" y="17471"/>
                    <a:pt x="10957" y="16518"/>
                    <a:pt x="10643" y="16200"/>
                  </a:cubicBezTo>
                  <a:cubicBezTo>
                    <a:pt x="10017" y="15882"/>
                    <a:pt x="9391" y="15247"/>
                    <a:pt x="9704" y="14294"/>
                  </a:cubicBezTo>
                  <a:cubicBezTo>
                    <a:pt x="9704" y="13024"/>
                    <a:pt x="10643" y="12071"/>
                    <a:pt x="11583" y="12071"/>
                  </a:cubicBezTo>
                  <a:cubicBezTo>
                    <a:pt x="12522" y="11753"/>
                    <a:pt x="14713" y="10165"/>
                    <a:pt x="15965" y="9212"/>
                  </a:cubicBezTo>
                  <a:cubicBezTo>
                    <a:pt x="16904" y="8894"/>
                    <a:pt x="17217" y="8259"/>
                    <a:pt x="17843" y="8259"/>
                  </a:cubicBezTo>
                  <a:cubicBezTo>
                    <a:pt x="17843" y="7941"/>
                    <a:pt x="18157" y="7624"/>
                    <a:pt x="18157" y="6671"/>
                  </a:cubicBezTo>
                  <a:cubicBezTo>
                    <a:pt x="18157" y="6035"/>
                    <a:pt x="18157" y="5082"/>
                    <a:pt x="18783" y="4129"/>
                  </a:cubicBezTo>
                  <a:cubicBezTo>
                    <a:pt x="19096" y="3494"/>
                    <a:pt x="20348" y="2224"/>
                    <a:pt x="21600" y="1271"/>
                  </a:cubicBezTo>
                  <a:cubicBezTo>
                    <a:pt x="21600" y="1271"/>
                    <a:pt x="21600" y="953"/>
                    <a:pt x="21600" y="953"/>
                  </a:cubicBezTo>
                  <a:cubicBezTo>
                    <a:pt x="20974" y="953"/>
                    <a:pt x="20348" y="635"/>
                    <a:pt x="20035" y="318"/>
                  </a:cubicBezTo>
                  <a:cubicBezTo>
                    <a:pt x="19722" y="0"/>
                    <a:pt x="19409" y="0"/>
                    <a:pt x="19409" y="0"/>
                  </a:cubicBezTo>
                  <a:cubicBezTo>
                    <a:pt x="19096" y="0"/>
                    <a:pt x="19096" y="635"/>
                    <a:pt x="18783" y="953"/>
                  </a:cubicBezTo>
                  <a:cubicBezTo>
                    <a:pt x="18470" y="1588"/>
                    <a:pt x="18157" y="2541"/>
                    <a:pt x="17217" y="2541"/>
                  </a:cubicBezTo>
                  <a:cubicBezTo>
                    <a:pt x="17217" y="2541"/>
                    <a:pt x="16904" y="2859"/>
                    <a:pt x="16591" y="3176"/>
                  </a:cubicBezTo>
                  <a:cubicBezTo>
                    <a:pt x="16278" y="3494"/>
                    <a:pt x="15965" y="4447"/>
                    <a:pt x="14713" y="4447"/>
                  </a:cubicBezTo>
                  <a:cubicBezTo>
                    <a:pt x="14713" y="4447"/>
                    <a:pt x="14713" y="4447"/>
                    <a:pt x="14713" y="4447"/>
                  </a:cubicBezTo>
                  <a:cubicBezTo>
                    <a:pt x="14400" y="4447"/>
                    <a:pt x="14087" y="4765"/>
                    <a:pt x="13774" y="4765"/>
                  </a:cubicBezTo>
                  <a:cubicBezTo>
                    <a:pt x="13774" y="4765"/>
                    <a:pt x="13774" y="4765"/>
                    <a:pt x="13774" y="5082"/>
                  </a:cubicBezTo>
                  <a:cubicBezTo>
                    <a:pt x="14087" y="5082"/>
                    <a:pt x="14400" y="5718"/>
                    <a:pt x="14087" y="6035"/>
                  </a:cubicBezTo>
                  <a:cubicBezTo>
                    <a:pt x="13774" y="6671"/>
                    <a:pt x="13148" y="6671"/>
                    <a:pt x="12835" y="6671"/>
                  </a:cubicBezTo>
                  <a:cubicBezTo>
                    <a:pt x="12522" y="6671"/>
                    <a:pt x="12209" y="6671"/>
                    <a:pt x="11896" y="6671"/>
                  </a:cubicBezTo>
                  <a:cubicBezTo>
                    <a:pt x="11583" y="6671"/>
                    <a:pt x="11270" y="6671"/>
                    <a:pt x="10957" y="6671"/>
                  </a:cubicBezTo>
                  <a:cubicBezTo>
                    <a:pt x="10017" y="6671"/>
                    <a:pt x="9704" y="6353"/>
                    <a:pt x="9391" y="6035"/>
                  </a:cubicBezTo>
                  <a:cubicBezTo>
                    <a:pt x="9078" y="5718"/>
                    <a:pt x="9078" y="5718"/>
                    <a:pt x="8765" y="5718"/>
                  </a:cubicBezTo>
                  <a:cubicBezTo>
                    <a:pt x="8452" y="5718"/>
                    <a:pt x="7826" y="6671"/>
                    <a:pt x="7513" y="6988"/>
                  </a:cubicBezTo>
                  <a:cubicBezTo>
                    <a:pt x="7513" y="7306"/>
                    <a:pt x="7200" y="7624"/>
                    <a:pt x="7200" y="7941"/>
                  </a:cubicBezTo>
                  <a:cubicBezTo>
                    <a:pt x="6574" y="8894"/>
                    <a:pt x="4070" y="10165"/>
                    <a:pt x="1252" y="11435"/>
                  </a:cubicBezTo>
                  <a:cubicBezTo>
                    <a:pt x="939" y="11435"/>
                    <a:pt x="626" y="11753"/>
                    <a:pt x="313" y="11753"/>
                  </a:cubicBezTo>
                  <a:cubicBezTo>
                    <a:pt x="313" y="11753"/>
                    <a:pt x="313" y="11753"/>
                    <a:pt x="313" y="11753"/>
                  </a:cubicBezTo>
                  <a:cubicBezTo>
                    <a:pt x="313" y="11753"/>
                    <a:pt x="313" y="11753"/>
                    <a:pt x="313" y="11753"/>
                  </a:cubicBezTo>
                  <a:cubicBezTo>
                    <a:pt x="313" y="11753"/>
                    <a:pt x="0" y="11753"/>
                    <a:pt x="0" y="12071"/>
                  </a:cubicBezTo>
                  <a:cubicBezTo>
                    <a:pt x="0" y="12071"/>
                    <a:pt x="0" y="12071"/>
                    <a:pt x="0" y="12071"/>
                  </a:cubicBezTo>
                  <a:cubicBezTo>
                    <a:pt x="0" y="12071"/>
                    <a:pt x="0" y="12071"/>
                    <a:pt x="0" y="12071"/>
                  </a:cubicBezTo>
                  <a:cubicBezTo>
                    <a:pt x="0" y="12071"/>
                    <a:pt x="0" y="12071"/>
                    <a:pt x="0" y="12071"/>
                  </a:cubicBezTo>
                  <a:cubicBezTo>
                    <a:pt x="0" y="12071"/>
                    <a:pt x="0" y="12071"/>
                    <a:pt x="0" y="12388"/>
                  </a:cubicBezTo>
                  <a:cubicBezTo>
                    <a:pt x="0" y="12388"/>
                    <a:pt x="0" y="12388"/>
                    <a:pt x="0" y="12388"/>
                  </a:cubicBezTo>
                  <a:cubicBezTo>
                    <a:pt x="1565" y="12706"/>
                    <a:pt x="2817" y="13659"/>
                    <a:pt x="3443" y="146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0" name="Shape 9300"/>
            <p:cNvSpPr/>
            <p:nvPr/>
          </p:nvSpPr>
          <p:spPr>
            <a:xfrm>
              <a:off x="1130237" y="1399729"/>
              <a:ext cx="138831" cy="3168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58" y="9847"/>
                  </a:moveTo>
                  <a:cubicBezTo>
                    <a:pt x="20144" y="9741"/>
                    <a:pt x="20144" y="9741"/>
                    <a:pt x="20144" y="9741"/>
                  </a:cubicBezTo>
                  <a:cubicBezTo>
                    <a:pt x="20144" y="9741"/>
                    <a:pt x="20387" y="9741"/>
                    <a:pt x="20387" y="9741"/>
                  </a:cubicBezTo>
                  <a:cubicBezTo>
                    <a:pt x="20629" y="9635"/>
                    <a:pt x="20629" y="9635"/>
                    <a:pt x="20629" y="9635"/>
                  </a:cubicBezTo>
                  <a:cubicBezTo>
                    <a:pt x="20629" y="9635"/>
                    <a:pt x="20629" y="9635"/>
                    <a:pt x="20629" y="9635"/>
                  </a:cubicBezTo>
                  <a:cubicBezTo>
                    <a:pt x="20629" y="9635"/>
                    <a:pt x="20872" y="9635"/>
                    <a:pt x="20872" y="9529"/>
                  </a:cubicBezTo>
                  <a:cubicBezTo>
                    <a:pt x="20872" y="9529"/>
                    <a:pt x="20872" y="9529"/>
                    <a:pt x="20872" y="9529"/>
                  </a:cubicBezTo>
                  <a:cubicBezTo>
                    <a:pt x="20872" y="9529"/>
                    <a:pt x="20872" y="9529"/>
                    <a:pt x="20872" y="9424"/>
                  </a:cubicBezTo>
                  <a:cubicBezTo>
                    <a:pt x="20872" y="9424"/>
                    <a:pt x="21115" y="9424"/>
                    <a:pt x="21115" y="9424"/>
                  </a:cubicBezTo>
                  <a:cubicBezTo>
                    <a:pt x="21115" y="9318"/>
                    <a:pt x="21115" y="9318"/>
                    <a:pt x="21115" y="9318"/>
                  </a:cubicBezTo>
                  <a:cubicBezTo>
                    <a:pt x="21115" y="9212"/>
                    <a:pt x="21115" y="9212"/>
                    <a:pt x="21115" y="9212"/>
                  </a:cubicBezTo>
                  <a:cubicBezTo>
                    <a:pt x="21115" y="9212"/>
                    <a:pt x="21357" y="9106"/>
                    <a:pt x="21357" y="9106"/>
                  </a:cubicBezTo>
                  <a:cubicBezTo>
                    <a:pt x="21357" y="9106"/>
                    <a:pt x="21357" y="9106"/>
                    <a:pt x="21357" y="9000"/>
                  </a:cubicBezTo>
                  <a:cubicBezTo>
                    <a:pt x="21357" y="9000"/>
                    <a:pt x="21600" y="9000"/>
                    <a:pt x="21600" y="9000"/>
                  </a:cubicBezTo>
                  <a:cubicBezTo>
                    <a:pt x="21600" y="8894"/>
                    <a:pt x="21600" y="8894"/>
                    <a:pt x="21600" y="8894"/>
                  </a:cubicBezTo>
                  <a:cubicBezTo>
                    <a:pt x="21600" y="8894"/>
                    <a:pt x="21357" y="8894"/>
                    <a:pt x="21357" y="9000"/>
                  </a:cubicBezTo>
                  <a:cubicBezTo>
                    <a:pt x="21357" y="9000"/>
                    <a:pt x="21115" y="9000"/>
                    <a:pt x="21115" y="9000"/>
                  </a:cubicBezTo>
                  <a:cubicBezTo>
                    <a:pt x="21115" y="9000"/>
                    <a:pt x="20872" y="9000"/>
                    <a:pt x="20629" y="9000"/>
                  </a:cubicBezTo>
                  <a:cubicBezTo>
                    <a:pt x="20629" y="9000"/>
                    <a:pt x="20629" y="9000"/>
                    <a:pt x="20629" y="9000"/>
                  </a:cubicBezTo>
                  <a:cubicBezTo>
                    <a:pt x="20387" y="9000"/>
                    <a:pt x="20387" y="8894"/>
                    <a:pt x="20144" y="8894"/>
                  </a:cubicBezTo>
                  <a:cubicBezTo>
                    <a:pt x="20144" y="8894"/>
                    <a:pt x="20144" y="8894"/>
                    <a:pt x="20144" y="8894"/>
                  </a:cubicBezTo>
                  <a:cubicBezTo>
                    <a:pt x="19901" y="8894"/>
                    <a:pt x="19901" y="8788"/>
                    <a:pt x="19658" y="8788"/>
                  </a:cubicBezTo>
                  <a:cubicBezTo>
                    <a:pt x="19416" y="8682"/>
                    <a:pt x="19416" y="8471"/>
                    <a:pt x="19416" y="8259"/>
                  </a:cubicBezTo>
                  <a:cubicBezTo>
                    <a:pt x="19416" y="8153"/>
                    <a:pt x="18688" y="8153"/>
                    <a:pt x="18445" y="8153"/>
                  </a:cubicBezTo>
                  <a:cubicBezTo>
                    <a:pt x="18202" y="8153"/>
                    <a:pt x="17960" y="8153"/>
                    <a:pt x="17717" y="8047"/>
                  </a:cubicBezTo>
                  <a:cubicBezTo>
                    <a:pt x="17474" y="7835"/>
                    <a:pt x="17717" y="7518"/>
                    <a:pt x="17960" y="7200"/>
                  </a:cubicBezTo>
                  <a:cubicBezTo>
                    <a:pt x="17960" y="7094"/>
                    <a:pt x="17960" y="7094"/>
                    <a:pt x="17960" y="7094"/>
                  </a:cubicBezTo>
                  <a:cubicBezTo>
                    <a:pt x="17960" y="7094"/>
                    <a:pt x="17960" y="6988"/>
                    <a:pt x="17960" y="6988"/>
                  </a:cubicBezTo>
                  <a:cubicBezTo>
                    <a:pt x="17960" y="6882"/>
                    <a:pt x="17717" y="6882"/>
                    <a:pt x="17474" y="6882"/>
                  </a:cubicBezTo>
                  <a:cubicBezTo>
                    <a:pt x="16989" y="6882"/>
                    <a:pt x="16503" y="6776"/>
                    <a:pt x="16261" y="6459"/>
                  </a:cubicBezTo>
                  <a:cubicBezTo>
                    <a:pt x="16018" y="6247"/>
                    <a:pt x="15775" y="5929"/>
                    <a:pt x="16018" y="5718"/>
                  </a:cubicBezTo>
                  <a:cubicBezTo>
                    <a:pt x="15775" y="5612"/>
                    <a:pt x="15533" y="5612"/>
                    <a:pt x="15047" y="5612"/>
                  </a:cubicBezTo>
                  <a:cubicBezTo>
                    <a:pt x="14804" y="5612"/>
                    <a:pt x="14319" y="5612"/>
                    <a:pt x="14319" y="5612"/>
                  </a:cubicBezTo>
                  <a:cubicBezTo>
                    <a:pt x="13834" y="5718"/>
                    <a:pt x="13591" y="5718"/>
                    <a:pt x="13348" y="5612"/>
                  </a:cubicBezTo>
                  <a:cubicBezTo>
                    <a:pt x="13106" y="5506"/>
                    <a:pt x="13106" y="5400"/>
                    <a:pt x="13106" y="5188"/>
                  </a:cubicBezTo>
                  <a:cubicBezTo>
                    <a:pt x="13106" y="5082"/>
                    <a:pt x="13106" y="4976"/>
                    <a:pt x="13106" y="4976"/>
                  </a:cubicBezTo>
                  <a:cubicBezTo>
                    <a:pt x="12620" y="4447"/>
                    <a:pt x="14804" y="3388"/>
                    <a:pt x="15533" y="3071"/>
                  </a:cubicBezTo>
                  <a:cubicBezTo>
                    <a:pt x="16261" y="2753"/>
                    <a:pt x="16018" y="2329"/>
                    <a:pt x="16018" y="1906"/>
                  </a:cubicBezTo>
                  <a:cubicBezTo>
                    <a:pt x="16018" y="1800"/>
                    <a:pt x="16018" y="1588"/>
                    <a:pt x="16018" y="1482"/>
                  </a:cubicBezTo>
                  <a:cubicBezTo>
                    <a:pt x="16018" y="1059"/>
                    <a:pt x="15775" y="1059"/>
                    <a:pt x="15290" y="1059"/>
                  </a:cubicBezTo>
                  <a:cubicBezTo>
                    <a:pt x="14319" y="1059"/>
                    <a:pt x="14319" y="529"/>
                    <a:pt x="14319" y="212"/>
                  </a:cubicBezTo>
                  <a:cubicBezTo>
                    <a:pt x="14319" y="106"/>
                    <a:pt x="13834" y="0"/>
                    <a:pt x="13591" y="0"/>
                  </a:cubicBezTo>
                  <a:cubicBezTo>
                    <a:pt x="13348" y="0"/>
                    <a:pt x="13348" y="0"/>
                    <a:pt x="13348" y="106"/>
                  </a:cubicBezTo>
                  <a:cubicBezTo>
                    <a:pt x="13106" y="106"/>
                    <a:pt x="13106" y="106"/>
                    <a:pt x="13106" y="106"/>
                  </a:cubicBezTo>
                  <a:cubicBezTo>
                    <a:pt x="13106" y="106"/>
                    <a:pt x="13106" y="106"/>
                    <a:pt x="13106" y="106"/>
                  </a:cubicBezTo>
                  <a:cubicBezTo>
                    <a:pt x="13106" y="106"/>
                    <a:pt x="13106" y="106"/>
                    <a:pt x="12863" y="106"/>
                  </a:cubicBezTo>
                  <a:cubicBezTo>
                    <a:pt x="12863" y="212"/>
                    <a:pt x="12863" y="212"/>
                    <a:pt x="12863" y="318"/>
                  </a:cubicBezTo>
                  <a:cubicBezTo>
                    <a:pt x="12863" y="318"/>
                    <a:pt x="12863" y="318"/>
                    <a:pt x="12863" y="318"/>
                  </a:cubicBezTo>
                  <a:cubicBezTo>
                    <a:pt x="12863" y="318"/>
                    <a:pt x="12863" y="424"/>
                    <a:pt x="12620" y="424"/>
                  </a:cubicBezTo>
                  <a:cubicBezTo>
                    <a:pt x="12620" y="424"/>
                    <a:pt x="12620" y="424"/>
                    <a:pt x="12620" y="529"/>
                  </a:cubicBezTo>
                  <a:cubicBezTo>
                    <a:pt x="12620" y="529"/>
                    <a:pt x="12620" y="635"/>
                    <a:pt x="12378" y="635"/>
                  </a:cubicBezTo>
                  <a:cubicBezTo>
                    <a:pt x="12378" y="635"/>
                    <a:pt x="12378" y="635"/>
                    <a:pt x="12378" y="635"/>
                  </a:cubicBezTo>
                  <a:cubicBezTo>
                    <a:pt x="12378" y="741"/>
                    <a:pt x="12135" y="741"/>
                    <a:pt x="12135" y="741"/>
                  </a:cubicBezTo>
                  <a:cubicBezTo>
                    <a:pt x="12135" y="741"/>
                    <a:pt x="12135" y="953"/>
                    <a:pt x="12620" y="1271"/>
                  </a:cubicBezTo>
                  <a:cubicBezTo>
                    <a:pt x="12863" y="1376"/>
                    <a:pt x="12863" y="1588"/>
                    <a:pt x="12620" y="1694"/>
                  </a:cubicBezTo>
                  <a:cubicBezTo>
                    <a:pt x="12620" y="1694"/>
                    <a:pt x="12378" y="1800"/>
                    <a:pt x="11892" y="1800"/>
                  </a:cubicBezTo>
                  <a:cubicBezTo>
                    <a:pt x="11649" y="1800"/>
                    <a:pt x="10921" y="1694"/>
                    <a:pt x="10436" y="1482"/>
                  </a:cubicBezTo>
                  <a:cubicBezTo>
                    <a:pt x="10193" y="1588"/>
                    <a:pt x="9708" y="1694"/>
                    <a:pt x="8980" y="1906"/>
                  </a:cubicBezTo>
                  <a:cubicBezTo>
                    <a:pt x="8737" y="2012"/>
                    <a:pt x="8494" y="2118"/>
                    <a:pt x="8252" y="2118"/>
                  </a:cubicBezTo>
                  <a:cubicBezTo>
                    <a:pt x="7766" y="2329"/>
                    <a:pt x="7281" y="2435"/>
                    <a:pt x="7281" y="2753"/>
                  </a:cubicBezTo>
                  <a:cubicBezTo>
                    <a:pt x="7281" y="3071"/>
                    <a:pt x="7038" y="3282"/>
                    <a:pt x="6796" y="3494"/>
                  </a:cubicBezTo>
                  <a:cubicBezTo>
                    <a:pt x="6553" y="3812"/>
                    <a:pt x="6553" y="4024"/>
                    <a:pt x="6553" y="4129"/>
                  </a:cubicBezTo>
                  <a:cubicBezTo>
                    <a:pt x="6796" y="4447"/>
                    <a:pt x="6310" y="4871"/>
                    <a:pt x="5825" y="5188"/>
                  </a:cubicBezTo>
                  <a:cubicBezTo>
                    <a:pt x="5825" y="5400"/>
                    <a:pt x="5582" y="5612"/>
                    <a:pt x="5582" y="5612"/>
                  </a:cubicBezTo>
                  <a:cubicBezTo>
                    <a:pt x="5582" y="5718"/>
                    <a:pt x="5582" y="5824"/>
                    <a:pt x="5339" y="5824"/>
                  </a:cubicBezTo>
                  <a:cubicBezTo>
                    <a:pt x="5339" y="5929"/>
                    <a:pt x="4854" y="5929"/>
                    <a:pt x="4854" y="5929"/>
                  </a:cubicBezTo>
                  <a:cubicBezTo>
                    <a:pt x="4369" y="5929"/>
                    <a:pt x="3883" y="5929"/>
                    <a:pt x="3398" y="5824"/>
                  </a:cubicBezTo>
                  <a:cubicBezTo>
                    <a:pt x="3398" y="5824"/>
                    <a:pt x="3398" y="5824"/>
                    <a:pt x="3155" y="5824"/>
                  </a:cubicBezTo>
                  <a:cubicBezTo>
                    <a:pt x="3155" y="5929"/>
                    <a:pt x="3155" y="6035"/>
                    <a:pt x="3155" y="6035"/>
                  </a:cubicBezTo>
                  <a:cubicBezTo>
                    <a:pt x="3155" y="6353"/>
                    <a:pt x="3155" y="6671"/>
                    <a:pt x="2912" y="6882"/>
                  </a:cubicBezTo>
                  <a:cubicBezTo>
                    <a:pt x="2670" y="6988"/>
                    <a:pt x="2670" y="7306"/>
                    <a:pt x="2670" y="7412"/>
                  </a:cubicBezTo>
                  <a:cubicBezTo>
                    <a:pt x="2670" y="7518"/>
                    <a:pt x="2670" y="7518"/>
                    <a:pt x="2670" y="7624"/>
                  </a:cubicBezTo>
                  <a:cubicBezTo>
                    <a:pt x="2670" y="7624"/>
                    <a:pt x="2670" y="7624"/>
                    <a:pt x="2670" y="7624"/>
                  </a:cubicBezTo>
                  <a:cubicBezTo>
                    <a:pt x="2670" y="7624"/>
                    <a:pt x="2427" y="7729"/>
                    <a:pt x="2427" y="7729"/>
                  </a:cubicBezTo>
                  <a:cubicBezTo>
                    <a:pt x="2427" y="7729"/>
                    <a:pt x="2427" y="7729"/>
                    <a:pt x="2427" y="7835"/>
                  </a:cubicBezTo>
                  <a:cubicBezTo>
                    <a:pt x="2427" y="7835"/>
                    <a:pt x="2427" y="7835"/>
                    <a:pt x="2427" y="7835"/>
                  </a:cubicBezTo>
                  <a:cubicBezTo>
                    <a:pt x="2427" y="7941"/>
                    <a:pt x="2427" y="7941"/>
                    <a:pt x="2427" y="7941"/>
                  </a:cubicBezTo>
                  <a:cubicBezTo>
                    <a:pt x="2427" y="7941"/>
                    <a:pt x="2427" y="7941"/>
                    <a:pt x="2427" y="8047"/>
                  </a:cubicBezTo>
                  <a:cubicBezTo>
                    <a:pt x="2427" y="8047"/>
                    <a:pt x="2427" y="8047"/>
                    <a:pt x="2427" y="8047"/>
                  </a:cubicBezTo>
                  <a:cubicBezTo>
                    <a:pt x="2427" y="8047"/>
                    <a:pt x="2427" y="8047"/>
                    <a:pt x="2184" y="8153"/>
                  </a:cubicBezTo>
                  <a:cubicBezTo>
                    <a:pt x="2184" y="8153"/>
                    <a:pt x="2184" y="8153"/>
                    <a:pt x="2184" y="8153"/>
                  </a:cubicBezTo>
                  <a:cubicBezTo>
                    <a:pt x="2184" y="8153"/>
                    <a:pt x="2184" y="8153"/>
                    <a:pt x="2184" y="8153"/>
                  </a:cubicBezTo>
                  <a:cubicBezTo>
                    <a:pt x="2184" y="8259"/>
                    <a:pt x="2184" y="8259"/>
                    <a:pt x="1942" y="8259"/>
                  </a:cubicBezTo>
                  <a:cubicBezTo>
                    <a:pt x="1942" y="8259"/>
                    <a:pt x="1942" y="8259"/>
                    <a:pt x="1942" y="8259"/>
                  </a:cubicBezTo>
                  <a:cubicBezTo>
                    <a:pt x="1942" y="8259"/>
                    <a:pt x="1942" y="8259"/>
                    <a:pt x="1699" y="8259"/>
                  </a:cubicBezTo>
                  <a:cubicBezTo>
                    <a:pt x="1699" y="8259"/>
                    <a:pt x="1699" y="8259"/>
                    <a:pt x="1699" y="8259"/>
                  </a:cubicBezTo>
                  <a:cubicBezTo>
                    <a:pt x="1699" y="8259"/>
                    <a:pt x="1699" y="8259"/>
                    <a:pt x="1699" y="8259"/>
                  </a:cubicBezTo>
                  <a:cubicBezTo>
                    <a:pt x="1699" y="8259"/>
                    <a:pt x="1699" y="8259"/>
                    <a:pt x="1699" y="8365"/>
                  </a:cubicBezTo>
                  <a:cubicBezTo>
                    <a:pt x="1699" y="8365"/>
                    <a:pt x="1699" y="8365"/>
                    <a:pt x="1699" y="8365"/>
                  </a:cubicBezTo>
                  <a:cubicBezTo>
                    <a:pt x="1456" y="8471"/>
                    <a:pt x="971" y="8788"/>
                    <a:pt x="971" y="9000"/>
                  </a:cubicBezTo>
                  <a:cubicBezTo>
                    <a:pt x="971" y="9000"/>
                    <a:pt x="971" y="9000"/>
                    <a:pt x="971" y="9000"/>
                  </a:cubicBezTo>
                  <a:cubicBezTo>
                    <a:pt x="971" y="9000"/>
                    <a:pt x="971" y="9000"/>
                    <a:pt x="971" y="9000"/>
                  </a:cubicBezTo>
                  <a:cubicBezTo>
                    <a:pt x="971" y="9106"/>
                    <a:pt x="971" y="9106"/>
                    <a:pt x="971" y="9106"/>
                  </a:cubicBezTo>
                  <a:cubicBezTo>
                    <a:pt x="728" y="9106"/>
                    <a:pt x="728" y="9106"/>
                    <a:pt x="728" y="9106"/>
                  </a:cubicBezTo>
                  <a:cubicBezTo>
                    <a:pt x="728" y="9106"/>
                    <a:pt x="728" y="9106"/>
                    <a:pt x="728" y="9212"/>
                  </a:cubicBezTo>
                  <a:cubicBezTo>
                    <a:pt x="728" y="9212"/>
                    <a:pt x="728" y="9212"/>
                    <a:pt x="728" y="9212"/>
                  </a:cubicBezTo>
                  <a:cubicBezTo>
                    <a:pt x="485" y="9212"/>
                    <a:pt x="485" y="9212"/>
                    <a:pt x="485" y="9212"/>
                  </a:cubicBezTo>
                  <a:cubicBezTo>
                    <a:pt x="485" y="9212"/>
                    <a:pt x="485" y="9212"/>
                    <a:pt x="485" y="9212"/>
                  </a:cubicBezTo>
                  <a:cubicBezTo>
                    <a:pt x="243" y="9212"/>
                    <a:pt x="243" y="9318"/>
                    <a:pt x="243" y="9318"/>
                  </a:cubicBezTo>
                  <a:cubicBezTo>
                    <a:pt x="243" y="9318"/>
                    <a:pt x="243" y="9318"/>
                    <a:pt x="0" y="9318"/>
                  </a:cubicBezTo>
                  <a:cubicBezTo>
                    <a:pt x="0" y="9318"/>
                    <a:pt x="0" y="9318"/>
                    <a:pt x="0" y="9318"/>
                  </a:cubicBezTo>
                  <a:cubicBezTo>
                    <a:pt x="485" y="9741"/>
                    <a:pt x="1456" y="10165"/>
                    <a:pt x="2184" y="10271"/>
                  </a:cubicBezTo>
                  <a:cubicBezTo>
                    <a:pt x="3640" y="10482"/>
                    <a:pt x="4611" y="11435"/>
                    <a:pt x="5582" y="12812"/>
                  </a:cubicBezTo>
                  <a:cubicBezTo>
                    <a:pt x="6067" y="13659"/>
                    <a:pt x="5825" y="14506"/>
                    <a:pt x="5097" y="14929"/>
                  </a:cubicBezTo>
                  <a:cubicBezTo>
                    <a:pt x="5097" y="15035"/>
                    <a:pt x="5097" y="15035"/>
                    <a:pt x="5097" y="15035"/>
                  </a:cubicBezTo>
                  <a:cubicBezTo>
                    <a:pt x="5097" y="15141"/>
                    <a:pt x="5339" y="15141"/>
                    <a:pt x="5582" y="15141"/>
                  </a:cubicBezTo>
                  <a:cubicBezTo>
                    <a:pt x="5825" y="15247"/>
                    <a:pt x="5825" y="15247"/>
                    <a:pt x="6067" y="15247"/>
                  </a:cubicBezTo>
                  <a:cubicBezTo>
                    <a:pt x="7038" y="15459"/>
                    <a:pt x="7766" y="15459"/>
                    <a:pt x="8252" y="15247"/>
                  </a:cubicBezTo>
                  <a:cubicBezTo>
                    <a:pt x="8494" y="15035"/>
                    <a:pt x="8737" y="14929"/>
                    <a:pt x="9222" y="14718"/>
                  </a:cubicBezTo>
                  <a:cubicBezTo>
                    <a:pt x="9708" y="14506"/>
                    <a:pt x="10193" y="14294"/>
                    <a:pt x="10436" y="14082"/>
                  </a:cubicBezTo>
                  <a:cubicBezTo>
                    <a:pt x="10436" y="13871"/>
                    <a:pt x="10921" y="13765"/>
                    <a:pt x="11164" y="13765"/>
                  </a:cubicBezTo>
                  <a:cubicBezTo>
                    <a:pt x="11407" y="13765"/>
                    <a:pt x="11892" y="13976"/>
                    <a:pt x="12135" y="14188"/>
                  </a:cubicBezTo>
                  <a:cubicBezTo>
                    <a:pt x="12378" y="14294"/>
                    <a:pt x="12378" y="14400"/>
                    <a:pt x="12620" y="14506"/>
                  </a:cubicBezTo>
                  <a:cubicBezTo>
                    <a:pt x="13348" y="14718"/>
                    <a:pt x="13834" y="15247"/>
                    <a:pt x="13834" y="15882"/>
                  </a:cubicBezTo>
                  <a:cubicBezTo>
                    <a:pt x="13834" y="16200"/>
                    <a:pt x="13834" y="16200"/>
                    <a:pt x="13834" y="16200"/>
                  </a:cubicBezTo>
                  <a:cubicBezTo>
                    <a:pt x="14076" y="16729"/>
                    <a:pt x="14319" y="18000"/>
                    <a:pt x="15047" y="18318"/>
                  </a:cubicBezTo>
                  <a:cubicBezTo>
                    <a:pt x="16503" y="18953"/>
                    <a:pt x="16746" y="20118"/>
                    <a:pt x="16261" y="20435"/>
                  </a:cubicBezTo>
                  <a:cubicBezTo>
                    <a:pt x="16261" y="20647"/>
                    <a:pt x="16261" y="20859"/>
                    <a:pt x="16503" y="21071"/>
                  </a:cubicBezTo>
                  <a:cubicBezTo>
                    <a:pt x="16503" y="21176"/>
                    <a:pt x="16746" y="21388"/>
                    <a:pt x="16746" y="21600"/>
                  </a:cubicBezTo>
                  <a:cubicBezTo>
                    <a:pt x="16989" y="21388"/>
                    <a:pt x="16989" y="21176"/>
                    <a:pt x="17231" y="20965"/>
                  </a:cubicBezTo>
                  <a:cubicBezTo>
                    <a:pt x="17231" y="20965"/>
                    <a:pt x="17231" y="20965"/>
                    <a:pt x="17231" y="20859"/>
                  </a:cubicBezTo>
                  <a:cubicBezTo>
                    <a:pt x="17474" y="20859"/>
                    <a:pt x="17474" y="20753"/>
                    <a:pt x="17474" y="20647"/>
                  </a:cubicBezTo>
                  <a:cubicBezTo>
                    <a:pt x="17474" y="20541"/>
                    <a:pt x="17717" y="20541"/>
                    <a:pt x="17717" y="20541"/>
                  </a:cubicBezTo>
                  <a:cubicBezTo>
                    <a:pt x="17717" y="20435"/>
                    <a:pt x="17717" y="20329"/>
                    <a:pt x="17960" y="20118"/>
                  </a:cubicBezTo>
                  <a:cubicBezTo>
                    <a:pt x="17960" y="20012"/>
                    <a:pt x="17717" y="19906"/>
                    <a:pt x="17474" y="19800"/>
                  </a:cubicBezTo>
                  <a:cubicBezTo>
                    <a:pt x="17231" y="19694"/>
                    <a:pt x="16989" y="19482"/>
                    <a:pt x="16989" y="19271"/>
                  </a:cubicBezTo>
                  <a:cubicBezTo>
                    <a:pt x="16989" y="18953"/>
                    <a:pt x="16989" y="18318"/>
                    <a:pt x="16018" y="18000"/>
                  </a:cubicBezTo>
                  <a:cubicBezTo>
                    <a:pt x="15290" y="17682"/>
                    <a:pt x="14804" y="17153"/>
                    <a:pt x="14804" y="16835"/>
                  </a:cubicBezTo>
                  <a:cubicBezTo>
                    <a:pt x="14804" y="16624"/>
                    <a:pt x="14804" y="16518"/>
                    <a:pt x="15047" y="16412"/>
                  </a:cubicBezTo>
                  <a:cubicBezTo>
                    <a:pt x="15290" y="16306"/>
                    <a:pt x="15290" y="16094"/>
                    <a:pt x="15290" y="15882"/>
                  </a:cubicBezTo>
                  <a:cubicBezTo>
                    <a:pt x="15290" y="15776"/>
                    <a:pt x="15290" y="15671"/>
                    <a:pt x="15533" y="15565"/>
                  </a:cubicBezTo>
                  <a:cubicBezTo>
                    <a:pt x="15533" y="15459"/>
                    <a:pt x="15533" y="15459"/>
                    <a:pt x="15533" y="15459"/>
                  </a:cubicBezTo>
                  <a:cubicBezTo>
                    <a:pt x="15775" y="15459"/>
                    <a:pt x="15775" y="15459"/>
                    <a:pt x="15775" y="15459"/>
                  </a:cubicBezTo>
                  <a:cubicBezTo>
                    <a:pt x="15775" y="15459"/>
                    <a:pt x="15775" y="15459"/>
                    <a:pt x="15775" y="15353"/>
                  </a:cubicBezTo>
                  <a:cubicBezTo>
                    <a:pt x="15775" y="15353"/>
                    <a:pt x="15775" y="15353"/>
                    <a:pt x="15775" y="15353"/>
                  </a:cubicBezTo>
                  <a:cubicBezTo>
                    <a:pt x="15290" y="15141"/>
                    <a:pt x="15290" y="14929"/>
                    <a:pt x="15290" y="14718"/>
                  </a:cubicBezTo>
                  <a:cubicBezTo>
                    <a:pt x="15290" y="14612"/>
                    <a:pt x="15290" y="14506"/>
                    <a:pt x="15290" y="14506"/>
                  </a:cubicBezTo>
                  <a:cubicBezTo>
                    <a:pt x="14562" y="14400"/>
                    <a:pt x="12863" y="13553"/>
                    <a:pt x="12863" y="13235"/>
                  </a:cubicBezTo>
                  <a:cubicBezTo>
                    <a:pt x="12863" y="13024"/>
                    <a:pt x="13106" y="12176"/>
                    <a:pt x="13348" y="11435"/>
                  </a:cubicBezTo>
                  <a:cubicBezTo>
                    <a:pt x="13591" y="11329"/>
                    <a:pt x="13591" y="11329"/>
                    <a:pt x="13591" y="11329"/>
                  </a:cubicBezTo>
                  <a:cubicBezTo>
                    <a:pt x="13591" y="10906"/>
                    <a:pt x="14804" y="10800"/>
                    <a:pt x="15533" y="10800"/>
                  </a:cubicBezTo>
                  <a:cubicBezTo>
                    <a:pt x="15775" y="10800"/>
                    <a:pt x="15775" y="10800"/>
                    <a:pt x="15775" y="10800"/>
                  </a:cubicBezTo>
                  <a:cubicBezTo>
                    <a:pt x="16746" y="10800"/>
                    <a:pt x="16989" y="10694"/>
                    <a:pt x="16989" y="10588"/>
                  </a:cubicBezTo>
                  <a:cubicBezTo>
                    <a:pt x="17474" y="10376"/>
                    <a:pt x="18202" y="10271"/>
                    <a:pt x="18688" y="10165"/>
                  </a:cubicBezTo>
                  <a:cubicBezTo>
                    <a:pt x="19173" y="10059"/>
                    <a:pt x="19416" y="10059"/>
                    <a:pt x="19658" y="9953"/>
                  </a:cubicBezTo>
                  <a:cubicBezTo>
                    <a:pt x="19658" y="9953"/>
                    <a:pt x="19658" y="9953"/>
                    <a:pt x="19658" y="9953"/>
                  </a:cubicBezTo>
                  <a:lnTo>
                    <a:pt x="19658" y="984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1" name="Shape 9301"/>
            <p:cNvSpPr/>
            <p:nvPr/>
          </p:nvSpPr>
          <p:spPr>
            <a:xfrm>
              <a:off x="1301732" y="1497727"/>
              <a:ext cx="117460" cy="259694"/>
            </a:xfrm>
            <a:custGeom>
              <a:avLst/>
              <a:gdLst/>
              <a:ahLst/>
              <a:cxnLst>
                <a:cxn ang="0">
                  <a:pos x="wd2" y="hd2"/>
                </a:cxn>
                <a:cxn ang="5400000">
                  <a:pos x="wd2" y="hd2"/>
                </a:cxn>
                <a:cxn ang="10800000">
                  <a:pos x="wd2" y="hd2"/>
                </a:cxn>
                <a:cxn ang="16200000">
                  <a:pos x="wd2" y="hd2"/>
                </a:cxn>
              </a:cxnLst>
              <a:rect l="0" t="0" r="r" b="b"/>
              <a:pathLst>
                <a:path w="21279" h="21600" fill="norm" stroke="1" extrusionOk="0">
                  <a:moveTo>
                    <a:pt x="0" y="1293"/>
                  </a:moveTo>
                  <a:cubicBezTo>
                    <a:pt x="281" y="1293"/>
                    <a:pt x="281" y="1293"/>
                    <a:pt x="281" y="1423"/>
                  </a:cubicBezTo>
                  <a:cubicBezTo>
                    <a:pt x="281" y="1423"/>
                    <a:pt x="281" y="1423"/>
                    <a:pt x="281" y="1423"/>
                  </a:cubicBezTo>
                  <a:cubicBezTo>
                    <a:pt x="561" y="1552"/>
                    <a:pt x="561" y="1552"/>
                    <a:pt x="561" y="1552"/>
                  </a:cubicBezTo>
                  <a:cubicBezTo>
                    <a:pt x="561" y="1681"/>
                    <a:pt x="561" y="1681"/>
                    <a:pt x="561" y="1681"/>
                  </a:cubicBezTo>
                  <a:cubicBezTo>
                    <a:pt x="561" y="1681"/>
                    <a:pt x="842" y="1811"/>
                    <a:pt x="842" y="1811"/>
                  </a:cubicBezTo>
                  <a:cubicBezTo>
                    <a:pt x="842" y="1940"/>
                    <a:pt x="1122" y="2069"/>
                    <a:pt x="1403" y="2199"/>
                  </a:cubicBezTo>
                  <a:cubicBezTo>
                    <a:pt x="1683" y="2328"/>
                    <a:pt x="2244" y="2587"/>
                    <a:pt x="2244" y="2975"/>
                  </a:cubicBezTo>
                  <a:cubicBezTo>
                    <a:pt x="2244" y="2975"/>
                    <a:pt x="2244" y="2975"/>
                    <a:pt x="2244" y="2975"/>
                  </a:cubicBezTo>
                  <a:cubicBezTo>
                    <a:pt x="2244" y="3104"/>
                    <a:pt x="2525" y="3104"/>
                    <a:pt x="2525" y="3104"/>
                  </a:cubicBezTo>
                  <a:cubicBezTo>
                    <a:pt x="2525" y="3104"/>
                    <a:pt x="2525" y="3104"/>
                    <a:pt x="2525" y="3104"/>
                  </a:cubicBezTo>
                  <a:cubicBezTo>
                    <a:pt x="2525" y="3104"/>
                    <a:pt x="2525" y="3104"/>
                    <a:pt x="2525" y="3104"/>
                  </a:cubicBezTo>
                  <a:cubicBezTo>
                    <a:pt x="2525" y="3104"/>
                    <a:pt x="2525" y="3104"/>
                    <a:pt x="2525" y="3104"/>
                  </a:cubicBezTo>
                  <a:cubicBezTo>
                    <a:pt x="2805" y="3234"/>
                    <a:pt x="2805" y="3234"/>
                    <a:pt x="2805" y="3234"/>
                  </a:cubicBezTo>
                  <a:cubicBezTo>
                    <a:pt x="2805" y="3234"/>
                    <a:pt x="2805" y="3234"/>
                    <a:pt x="2805" y="3234"/>
                  </a:cubicBezTo>
                  <a:cubicBezTo>
                    <a:pt x="3086" y="3363"/>
                    <a:pt x="3647" y="3363"/>
                    <a:pt x="3927" y="3363"/>
                  </a:cubicBezTo>
                  <a:cubicBezTo>
                    <a:pt x="3927" y="3363"/>
                    <a:pt x="4208" y="3363"/>
                    <a:pt x="4208" y="3363"/>
                  </a:cubicBezTo>
                  <a:cubicBezTo>
                    <a:pt x="4488" y="3234"/>
                    <a:pt x="5049" y="3234"/>
                    <a:pt x="5610" y="3234"/>
                  </a:cubicBezTo>
                  <a:cubicBezTo>
                    <a:pt x="6452" y="3234"/>
                    <a:pt x="7013" y="3492"/>
                    <a:pt x="7013" y="3880"/>
                  </a:cubicBezTo>
                  <a:cubicBezTo>
                    <a:pt x="7294" y="4139"/>
                    <a:pt x="7294" y="4268"/>
                    <a:pt x="7574" y="4398"/>
                  </a:cubicBezTo>
                  <a:cubicBezTo>
                    <a:pt x="7855" y="4527"/>
                    <a:pt x="8135" y="4656"/>
                    <a:pt x="8135" y="5044"/>
                  </a:cubicBezTo>
                  <a:cubicBezTo>
                    <a:pt x="8135" y="5432"/>
                    <a:pt x="7294" y="5562"/>
                    <a:pt x="6452" y="5562"/>
                  </a:cubicBezTo>
                  <a:cubicBezTo>
                    <a:pt x="6171" y="5562"/>
                    <a:pt x="5891" y="5691"/>
                    <a:pt x="5610" y="5691"/>
                  </a:cubicBezTo>
                  <a:cubicBezTo>
                    <a:pt x="5891" y="5820"/>
                    <a:pt x="6732" y="6079"/>
                    <a:pt x="7294" y="6208"/>
                  </a:cubicBezTo>
                  <a:cubicBezTo>
                    <a:pt x="8416" y="6467"/>
                    <a:pt x="9257" y="6726"/>
                    <a:pt x="9257" y="6984"/>
                  </a:cubicBezTo>
                  <a:cubicBezTo>
                    <a:pt x="9257" y="7114"/>
                    <a:pt x="9538" y="7372"/>
                    <a:pt x="9818" y="7631"/>
                  </a:cubicBezTo>
                  <a:cubicBezTo>
                    <a:pt x="10099" y="7760"/>
                    <a:pt x="10379" y="8019"/>
                    <a:pt x="10660" y="8278"/>
                  </a:cubicBezTo>
                  <a:cubicBezTo>
                    <a:pt x="10940" y="8407"/>
                    <a:pt x="11221" y="8666"/>
                    <a:pt x="11782" y="8795"/>
                  </a:cubicBezTo>
                  <a:cubicBezTo>
                    <a:pt x="12343" y="9183"/>
                    <a:pt x="13184" y="9442"/>
                    <a:pt x="13184" y="9830"/>
                  </a:cubicBezTo>
                  <a:cubicBezTo>
                    <a:pt x="13465" y="10089"/>
                    <a:pt x="14306" y="10347"/>
                    <a:pt x="14868" y="10477"/>
                  </a:cubicBezTo>
                  <a:cubicBezTo>
                    <a:pt x="15148" y="10606"/>
                    <a:pt x="15429" y="10735"/>
                    <a:pt x="15709" y="10865"/>
                  </a:cubicBezTo>
                  <a:cubicBezTo>
                    <a:pt x="16551" y="11253"/>
                    <a:pt x="16831" y="12029"/>
                    <a:pt x="16551" y="12546"/>
                  </a:cubicBezTo>
                  <a:cubicBezTo>
                    <a:pt x="16551" y="12675"/>
                    <a:pt x="16551" y="12805"/>
                    <a:pt x="16551" y="13063"/>
                  </a:cubicBezTo>
                  <a:cubicBezTo>
                    <a:pt x="16551" y="13193"/>
                    <a:pt x="16551" y="13322"/>
                    <a:pt x="16551" y="13451"/>
                  </a:cubicBezTo>
                  <a:cubicBezTo>
                    <a:pt x="16551" y="13451"/>
                    <a:pt x="16551" y="13451"/>
                    <a:pt x="16551" y="13451"/>
                  </a:cubicBezTo>
                  <a:cubicBezTo>
                    <a:pt x="16551" y="13581"/>
                    <a:pt x="16551" y="13710"/>
                    <a:pt x="16551" y="13840"/>
                  </a:cubicBezTo>
                  <a:cubicBezTo>
                    <a:pt x="16551" y="13840"/>
                    <a:pt x="16551" y="13840"/>
                    <a:pt x="16551" y="13840"/>
                  </a:cubicBezTo>
                  <a:cubicBezTo>
                    <a:pt x="16831" y="13969"/>
                    <a:pt x="16831" y="14098"/>
                    <a:pt x="16831" y="14228"/>
                  </a:cubicBezTo>
                  <a:cubicBezTo>
                    <a:pt x="16831" y="14228"/>
                    <a:pt x="17112" y="14357"/>
                    <a:pt x="17112" y="14357"/>
                  </a:cubicBezTo>
                  <a:cubicBezTo>
                    <a:pt x="17112" y="14486"/>
                    <a:pt x="17392" y="14616"/>
                    <a:pt x="17392" y="14745"/>
                  </a:cubicBezTo>
                  <a:cubicBezTo>
                    <a:pt x="18514" y="15521"/>
                    <a:pt x="17112" y="16038"/>
                    <a:pt x="15990" y="16426"/>
                  </a:cubicBezTo>
                  <a:cubicBezTo>
                    <a:pt x="15709" y="16426"/>
                    <a:pt x="15429" y="16556"/>
                    <a:pt x="15148" y="16685"/>
                  </a:cubicBezTo>
                  <a:cubicBezTo>
                    <a:pt x="15148" y="16814"/>
                    <a:pt x="14868" y="16944"/>
                    <a:pt x="14868" y="17073"/>
                  </a:cubicBezTo>
                  <a:cubicBezTo>
                    <a:pt x="14587" y="17332"/>
                    <a:pt x="14306" y="17720"/>
                    <a:pt x="12904" y="17720"/>
                  </a:cubicBezTo>
                  <a:cubicBezTo>
                    <a:pt x="12623" y="17720"/>
                    <a:pt x="12343" y="17720"/>
                    <a:pt x="11782" y="17590"/>
                  </a:cubicBezTo>
                  <a:cubicBezTo>
                    <a:pt x="11782" y="17590"/>
                    <a:pt x="11782" y="17590"/>
                    <a:pt x="11782" y="17590"/>
                  </a:cubicBezTo>
                  <a:cubicBezTo>
                    <a:pt x="11782" y="17720"/>
                    <a:pt x="11782" y="17849"/>
                    <a:pt x="12062" y="17849"/>
                  </a:cubicBezTo>
                  <a:cubicBezTo>
                    <a:pt x="12062" y="17849"/>
                    <a:pt x="12062" y="17978"/>
                    <a:pt x="12062" y="17978"/>
                  </a:cubicBezTo>
                  <a:cubicBezTo>
                    <a:pt x="12343" y="18237"/>
                    <a:pt x="12623" y="18496"/>
                    <a:pt x="12343" y="18754"/>
                  </a:cubicBezTo>
                  <a:cubicBezTo>
                    <a:pt x="12343" y="18884"/>
                    <a:pt x="12062" y="19013"/>
                    <a:pt x="11501" y="19013"/>
                  </a:cubicBezTo>
                  <a:cubicBezTo>
                    <a:pt x="10940" y="19013"/>
                    <a:pt x="10379" y="19013"/>
                    <a:pt x="9818" y="18884"/>
                  </a:cubicBezTo>
                  <a:cubicBezTo>
                    <a:pt x="9538" y="18884"/>
                    <a:pt x="9257" y="18884"/>
                    <a:pt x="8977" y="18884"/>
                  </a:cubicBezTo>
                  <a:cubicBezTo>
                    <a:pt x="8977" y="18884"/>
                    <a:pt x="8696" y="18884"/>
                    <a:pt x="8696" y="18884"/>
                  </a:cubicBezTo>
                  <a:cubicBezTo>
                    <a:pt x="8696" y="18884"/>
                    <a:pt x="8696" y="19013"/>
                    <a:pt x="8696" y="19013"/>
                  </a:cubicBezTo>
                  <a:cubicBezTo>
                    <a:pt x="8696" y="19013"/>
                    <a:pt x="8696" y="19013"/>
                    <a:pt x="8416" y="19143"/>
                  </a:cubicBezTo>
                  <a:cubicBezTo>
                    <a:pt x="8416" y="19143"/>
                    <a:pt x="8416" y="19143"/>
                    <a:pt x="8416" y="19143"/>
                  </a:cubicBezTo>
                  <a:cubicBezTo>
                    <a:pt x="8416" y="19143"/>
                    <a:pt x="8135" y="19143"/>
                    <a:pt x="8135" y="19272"/>
                  </a:cubicBezTo>
                  <a:cubicBezTo>
                    <a:pt x="8135" y="19272"/>
                    <a:pt x="8135" y="19272"/>
                    <a:pt x="8135" y="19272"/>
                  </a:cubicBezTo>
                  <a:cubicBezTo>
                    <a:pt x="7855" y="19272"/>
                    <a:pt x="7574" y="19401"/>
                    <a:pt x="7574" y="19401"/>
                  </a:cubicBezTo>
                  <a:cubicBezTo>
                    <a:pt x="7574" y="19401"/>
                    <a:pt x="7294" y="19401"/>
                    <a:pt x="7294" y="19401"/>
                  </a:cubicBezTo>
                  <a:cubicBezTo>
                    <a:pt x="7574" y="19531"/>
                    <a:pt x="7574" y="19531"/>
                    <a:pt x="7855" y="19531"/>
                  </a:cubicBezTo>
                  <a:cubicBezTo>
                    <a:pt x="8135" y="19660"/>
                    <a:pt x="8135" y="19660"/>
                    <a:pt x="8135" y="19660"/>
                  </a:cubicBezTo>
                  <a:cubicBezTo>
                    <a:pt x="8416" y="19789"/>
                    <a:pt x="8416" y="19789"/>
                    <a:pt x="8696" y="19919"/>
                  </a:cubicBezTo>
                  <a:cubicBezTo>
                    <a:pt x="8696" y="20177"/>
                    <a:pt x="8416" y="20307"/>
                    <a:pt x="8135" y="20436"/>
                  </a:cubicBezTo>
                  <a:cubicBezTo>
                    <a:pt x="7855" y="20695"/>
                    <a:pt x="7574" y="20824"/>
                    <a:pt x="7574" y="21083"/>
                  </a:cubicBezTo>
                  <a:cubicBezTo>
                    <a:pt x="7574" y="21471"/>
                    <a:pt x="7855" y="21600"/>
                    <a:pt x="8135" y="21600"/>
                  </a:cubicBezTo>
                  <a:cubicBezTo>
                    <a:pt x="8135" y="21600"/>
                    <a:pt x="8135" y="21600"/>
                    <a:pt x="8135" y="21600"/>
                  </a:cubicBezTo>
                  <a:cubicBezTo>
                    <a:pt x="8416" y="21212"/>
                    <a:pt x="10379" y="20565"/>
                    <a:pt x="11221" y="20436"/>
                  </a:cubicBezTo>
                  <a:cubicBezTo>
                    <a:pt x="11221" y="20436"/>
                    <a:pt x="11221" y="20436"/>
                    <a:pt x="11221" y="20436"/>
                  </a:cubicBezTo>
                  <a:cubicBezTo>
                    <a:pt x="11221" y="20436"/>
                    <a:pt x="11221" y="20436"/>
                    <a:pt x="11221" y="20436"/>
                  </a:cubicBezTo>
                  <a:cubicBezTo>
                    <a:pt x="11221" y="19919"/>
                    <a:pt x="11782" y="19919"/>
                    <a:pt x="12062" y="19919"/>
                  </a:cubicBezTo>
                  <a:cubicBezTo>
                    <a:pt x="12062" y="19919"/>
                    <a:pt x="12062" y="19789"/>
                    <a:pt x="12343" y="19660"/>
                  </a:cubicBezTo>
                  <a:cubicBezTo>
                    <a:pt x="12343" y="19531"/>
                    <a:pt x="12343" y="19401"/>
                    <a:pt x="12343" y="19272"/>
                  </a:cubicBezTo>
                  <a:cubicBezTo>
                    <a:pt x="12904" y="19013"/>
                    <a:pt x="13465" y="18884"/>
                    <a:pt x="13745" y="18884"/>
                  </a:cubicBezTo>
                  <a:cubicBezTo>
                    <a:pt x="14026" y="18884"/>
                    <a:pt x="14026" y="18884"/>
                    <a:pt x="14306" y="18884"/>
                  </a:cubicBezTo>
                  <a:cubicBezTo>
                    <a:pt x="14587" y="18884"/>
                    <a:pt x="14587" y="19013"/>
                    <a:pt x="14868" y="19013"/>
                  </a:cubicBezTo>
                  <a:cubicBezTo>
                    <a:pt x="14868" y="19013"/>
                    <a:pt x="14868" y="19013"/>
                    <a:pt x="14868" y="19013"/>
                  </a:cubicBezTo>
                  <a:cubicBezTo>
                    <a:pt x="15990" y="19013"/>
                    <a:pt x="17392" y="18496"/>
                    <a:pt x="18795" y="18108"/>
                  </a:cubicBezTo>
                  <a:cubicBezTo>
                    <a:pt x="18795" y="18108"/>
                    <a:pt x="18795" y="18108"/>
                    <a:pt x="18795" y="18108"/>
                  </a:cubicBezTo>
                  <a:cubicBezTo>
                    <a:pt x="20478" y="17590"/>
                    <a:pt x="20478" y="17590"/>
                    <a:pt x="21039" y="16297"/>
                  </a:cubicBezTo>
                  <a:cubicBezTo>
                    <a:pt x="21600" y="15392"/>
                    <a:pt x="21039" y="14228"/>
                    <a:pt x="20758" y="13581"/>
                  </a:cubicBezTo>
                  <a:cubicBezTo>
                    <a:pt x="20478" y="13322"/>
                    <a:pt x="20478" y="13063"/>
                    <a:pt x="20478" y="12934"/>
                  </a:cubicBezTo>
                  <a:cubicBezTo>
                    <a:pt x="20478" y="12675"/>
                    <a:pt x="18514" y="10994"/>
                    <a:pt x="17953" y="10865"/>
                  </a:cubicBezTo>
                  <a:cubicBezTo>
                    <a:pt x="17953" y="10865"/>
                    <a:pt x="17953" y="10865"/>
                    <a:pt x="17953" y="10865"/>
                  </a:cubicBezTo>
                  <a:cubicBezTo>
                    <a:pt x="17392" y="10865"/>
                    <a:pt x="15990" y="10477"/>
                    <a:pt x="13184" y="9054"/>
                  </a:cubicBezTo>
                  <a:cubicBezTo>
                    <a:pt x="12904" y="9054"/>
                    <a:pt x="12623" y="8925"/>
                    <a:pt x="12623" y="8925"/>
                  </a:cubicBezTo>
                  <a:cubicBezTo>
                    <a:pt x="12062" y="8666"/>
                    <a:pt x="12062" y="8537"/>
                    <a:pt x="11782" y="8278"/>
                  </a:cubicBezTo>
                  <a:cubicBezTo>
                    <a:pt x="11782" y="8149"/>
                    <a:pt x="11501" y="7890"/>
                    <a:pt x="11221" y="7760"/>
                  </a:cubicBezTo>
                  <a:cubicBezTo>
                    <a:pt x="10099" y="7243"/>
                    <a:pt x="9818" y="6338"/>
                    <a:pt x="10099" y="5562"/>
                  </a:cubicBezTo>
                  <a:cubicBezTo>
                    <a:pt x="10379" y="5044"/>
                    <a:pt x="10940" y="4786"/>
                    <a:pt x="11782" y="4656"/>
                  </a:cubicBezTo>
                  <a:cubicBezTo>
                    <a:pt x="12062" y="4527"/>
                    <a:pt x="12343" y="4398"/>
                    <a:pt x="12343" y="4268"/>
                  </a:cubicBezTo>
                  <a:cubicBezTo>
                    <a:pt x="12343" y="3880"/>
                    <a:pt x="12623" y="3622"/>
                    <a:pt x="12904" y="3363"/>
                  </a:cubicBezTo>
                  <a:cubicBezTo>
                    <a:pt x="13184" y="3234"/>
                    <a:pt x="13465" y="3234"/>
                    <a:pt x="14026" y="3234"/>
                  </a:cubicBezTo>
                  <a:cubicBezTo>
                    <a:pt x="14868" y="3104"/>
                    <a:pt x="15709" y="2846"/>
                    <a:pt x="15990" y="2587"/>
                  </a:cubicBezTo>
                  <a:cubicBezTo>
                    <a:pt x="15990" y="2587"/>
                    <a:pt x="15990" y="2587"/>
                    <a:pt x="15990" y="2587"/>
                  </a:cubicBezTo>
                  <a:cubicBezTo>
                    <a:pt x="15990" y="2587"/>
                    <a:pt x="15709" y="2587"/>
                    <a:pt x="15709" y="2587"/>
                  </a:cubicBezTo>
                  <a:cubicBezTo>
                    <a:pt x="15709" y="2587"/>
                    <a:pt x="15709" y="2457"/>
                    <a:pt x="15709" y="2457"/>
                  </a:cubicBezTo>
                  <a:cubicBezTo>
                    <a:pt x="15429" y="2457"/>
                    <a:pt x="15429" y="2457"/>
                    <a:pt x="15148" y="2457"/>
                  </a:cubicBezTo>
                  <a:cubicBezTo>
                    <a:pt x="15148" y="2457"/>
                    <a:pt x="15148" y="2457"/>
                    <a:pt x="15148" y="2457"/>
                  </a:cubicBezTo>
                  <a:cubicBezTo>
                    <a:pt x="14868" y="2328"/>
                    <a:pt x="14868" y="2328"/>
                    <a:pt x="14587" y="2199"/>
                  </a:cubicBezTo>
                  <a:cubicBezTo>
                    <a:pt x="14587" y="2199"/>
                    <a:pt x="14587" y="2199"/>
                    <a:pt x="14587" y="2199"/>
                  </a:cubicBezTo>
                  <a:cubicBezTo>
                    <a:pt x="14306" y="2199"/>
                    <a:pt x="14026" y="2069"/>
                    <a:pt x="14026" y="2069"/>
                  </a:cubicBezTo>
                  <a:cubicBezTo>
                    <a:pt x="14026" y="2069"/>
                    <a:pt x="14026" y="2069"/>
                    <a:pt x="13745" y="2069"/>
                  </a:cubicBezTo>
                  <a:cubicBezTo>
                    <a:pt x="13745" y="1940"/>
                    <a:pt x="13465" y="1940"/>
                    <a:pt x="13465" y="1811"/>
                  </a:cubicBezTo>
                  <a:cubicBezTo>
                    <a:pt x="13465" y="1811"/>
                    <a:pt x="13465" y="1811"/>
                    <a:pt x="13184" y="1811"/>
                  </a:cubicBezTo>
                  <a:cubicBezTo>
                    <a:pt x="13184" y="1681"/>
                    <a:pt x="13184" y="1681"/>
                    <a:pt x="12904" y="1681"/>
                  </a:cubicBezTo>
                  <a:cubicBezTo>
                    <a:pt x="12904" y="1552"/>
                    <a:pt x="12904" y="1552"/>
                    <a:pt x="12904" y="1552"/>
                  </a:cubicBezTo>
                  <a:cubicBezTo>
                    <a:pt x="12623" y="1552"/>
                    <a:pt x="12623" y="1423"/>
                    <a:pt x="12623" y="1423"/>
                  </a:cubicBezTo>
                  <a:cubicBezTo>
                    <a:pt x="12623" y="1423"/>
                    <a:pt x="12623" y="1293"/>
                    <a:pt x="12623" y="1293"/>
                  </a:cubicBezTo>
                  <a:cubicBezTo>
                    <a:pt x="12623" y="1164"/>
                    <a:pt x="12623" y="1035"/>
                    <a:pt x="12623" y="905"/>
                  </a:cubicBezTo>
                  <a:cubicBezTo>
                    <a:pt x="12904" y="905"/>
                    <a:pt x="12904" y="776"/>
                    <a:pt x="12904" y="776"/>
                  </a:cubicBezTo>
                  <a:cubicBezTo>
                    <a:pt x="12904" y="776"/>
                    <a:pt x="12904" y="776"/>
                    <a:pt x="12904" y="776"/>
                  </a:cubicBezTo>
                  <a:cubicBezTo>
                    <a:pt x="12904" y="776"/>
                    <a:pt x="12623" y="647"/>
                    <a:pt x="12062" y="647"/>
                  </a:cubicBezTo>
                  <a:cubicBezTo>
                    <a:pt x="10379" y="517"/>
                    <a:pt x="9818" y="259"/>
                    <a:pt x="9257" y="0"/>
                  </a:cubicBezTo>
                  <a:cubicBezTo>
                    <a:pt x="9257" y="0"/>
                    <a:pt x="9257" y="0"/>
                    <a:pt x="9257" y="0"/>
                  </a:cubicBezTo>
                  <a:cubicBezTo>
                    <a:pt x="8977" y="0"/>
                    <a:pt x="7855" y="388"/>
                    <a:pt x="7574" y="647"/>
                  </a:cubicBezTo>
                  <a:cubicBezTo>
                    <a:pt x="7294" y="776"/>
                    <a:pt x="7013" y="905"/>
                    <a:pt x="6732" y="905"/>
                  </a:cubicBezTo>
                  <a:cubicBezTo>
                    <a:pt x="6452" y="905"/>
                    <a:pt x="6171" y="905"/>
                    <a:pt x="6171" y="905"/>
                  </a:cubicBezTo>
                  <a:cubicBezTo>
                    <a:pt x="5891" y="776"/>
                    <a:pt x="5610" y="776"/>
                    <a:pt x="5330" y="905"/>
                  </a:cubicBezTo>
                  <a:cubicBezTo>
                    <a:pt x="4488" y="1035"/>
                    <a:pt x="3647" y="905"/>
                    <a:pt x="3086" y="905"/>
                  </a:cubicBezTo>
                  <a:cubicBezTo>
                    <a:pt x="3086" y="776"/>
                    <a:pt x="2805" y="776"/>
                    <a:pt x="2805" y="776"/>
                  </a:cubicBezTo>
                  <a:cubicBezTo>
                    <a:pt x="2525" y="1035"/>
                    <a:pt x="2244" y="1035"/>
                    <a:pt x="1683" y="1035"/>
                  </a:cubicBezTo>
                  <a:cubicBezTo>
                    <a:pt x="1403" y="1035"/>
                    <a:pt x="1122" y="1035"/>
                    <a:pt x="842" y="1035"/>
                  </a:cubicBezTo>
                  <a:cubicBezTo>
                    <a:pt x="842" y="905"/>
                    <a:pt x="561" y="905"/>
                    <a:pt x="281" y="905"/>
                  </a:cubicBezTo>
                  <a:cubicBezTo>
                    <a:pt x="281" y="1035"/>
                    <a:pt x="0" y="1035"/>
                    <a:pt x="0" y="1164"/>
                  </a:cubicBezTo>
                  <a:cubicBezTo>
                    <a:pt x="0" y="1164"/>
                    <a:pt x="0" y="1164"/>
                    <a:pt x="0" y="1164"/>
                  </a:cubicBezTo>
                  <a:cubicBezTo>
                    <a:pt x="0" y="1164"/>
                    <a:pt x="0" y="1293"/>
                    <a:pt x="0" y="1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2" name="Shape 9302"/>
            <p:cNvSpPr/>
            <p:nvPr/>
          </p:nvSpPr>
          <p:spPr>
            <a:xfrm>
              <a:off x="1267433" y="1514060"/>
              <a:ext cx="119232" cy="1486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88" y="0"/>
                  </a:moveTo>
                  <a:cubicBezTo>
                    <a:pt x="4488" y="0"/>
                    <a:pt x="4488" y="0"/>
                    <a:pt x="4488" y="0"/>
                  </a:cubicBezTo>
                  <a:cubicBezTo>
                    <a:pt x="4488" y="0"/>
                    <a:pt x="4488" y="0"/>
                    <a:pt x="4488" y="0"/>
                  </a:cubicBezTo>
                  <a:cubicBezTo>
                    <a:pt x="4208" y="0"/>
                    <a:pt x="4208" y="0"/>
                    <a:pt x="3927" y="0"/>
                  </a:cubicBezTo>
                  <a:cubicBezTo>
                    <a:pt x="3927" y="227"/>
                    <a:pt x="3927" y="227"/>
                    <a:pt x="3927" y="455"/>
                  </a:cubicBezTo>
                  <a:cubicBezTo>
                    <a:pt x="3927" y="455"/>
                    <a:pt x="3927" y="455"/>
                    <a:pt x="3927" y="455"/>
                  </a:cubicBezTo>
                  <a:cubicBezTo>
                    <a:pt x="4208" y="909"/>
                    <a:pt x="4769" y="2046"/>
                    <a:pt x="4208" y="2728"/>
                  </a:cubicBezTo>
                  <a:cubicBezTo>
                    <a:pt x="4208" y="3183"/>
                    <a:pt x="3647" y="3411"/>
                    <a:pt x="3086" y="3183"/>
                  </a:cubicBezTo>
                  <a:cubicBezTo>
                    <a:pt x="2525" y="3183"/>
                    <a:pt x="1964" y="2728"/>
                    <a:pt x="1964" y="2274"/>
                  </a:cubicBezTo>
                  <a:cubicBezTo>
                    <a:pt x="1683" y="2274"/>
                    <a:pt x="1683" y="2274"/>
                    <a:pt x="1683" y="2274"/>
                  </a:cubicBezTo>
                  <a:cubicBezTo>
                    <a:pt x="1683" y="2274"/>
                    <a:pt x="1683" y="2274"/>
                    <a:pt x="1683" y="2501"/>
                  </a:cubicBezTo>
                  <a:cubicBezTo>
                    <a:pt x="1403" y="2501"/>
                    <a:pt x="1403" y="2501"/>
                    <a:pt x="1403" y="2728"/>
                  </a:cubicBezTo>
                  <a:cubicBezTo>
                    <a:pt x="1403" y="2728"/>
                    <a:pt x="1122" y="2728"/>
                    <a:pt x="1122" y="2956"/>
                  </a:cubicBezTo>
                  <a:cubicBezTo>
                    <a:pt x="1122" y="2956"/>
                    <a:pt x="1122" y="2956"/>
                    <a:pt x="1122" y="3183"/>
                  </a:cubicBezTo>
                  <a:cubicBezTo>
                    <a:pt x="842" y="3183"/>
                    <a:pt x="842" y="3183"/>
                    <a:pt x="842" y="3411"/>
                  </a:cubicBezTo>
                  <a:cubicBezTo>
                    <a:pt x="842" y="3411"/>
                    <a:pt x="842" y="3411"/>
                    <a:pt x="842" y="3411"/>
                  </a:cubicBezTo>
                  <a:cubicBezTo>
                    <a:pt x="561" y="3638"/>
                    <a:pt x="561" y="3638"/>
                    <a:pt x="561" y="3638"/>
                  </a:cubicBezTo>
                  <a:cubicBezTo>
                    <a:pt x="561" y="3865"/>
                    <a:pt x="561" y="3865"/>
                    <a:pt x="561" y="4093"/>
                  </a:cubicBezTo>
                  <a:cubicBezTo>
                    <a:pt x="561" y="4093"/>
                    <a:pt x="561" y="4093"/>
                    <a:pt x="561" y="4093"/>
                  </a:cubicBezTo>
                  <a:cubicBezTo>
                    <a:pt x="561" y="4093"/>
                    <a:pt x="561" y="4093"/>
                    <a:pt x="561" y="4320"/>
                  </a:cubicBezTo>
                  <a:cubicBezTo>
                    <a:pt x="281" y="4320"/>
                    <a:pt x="281" y="4320"/>
                    <a:pt x="281" y="4320"/>
                  </a:cubicBezTo>
                  <a:cubicBezTo>
                    <a:pt x="281" y="4320"/>
                    <a:pt x="281" y="4320"/>
                    <a:pt x="281" y="4547"/>
                  </a:cubicBezTo>
                  <a:cubicBezTo>
                    <a:pt x="281" y="4547"/>
                    <a:pt x="281" y="4547"/>
                    <a:pt x="0" y="4547"/>
                  </a:cubicBezTo>
                  <a:cubicBezTo>
                    <a:pt x="0" y="4547"/>
                    <a:pt x="0" y="4547"/>
                    <a:pt x="0" y="4547"/>
                  </a:cubicBezTo>
                  <a:cubicBezTo>
                    <a:pt x="0" y="4547"/>
                    <a:pt x="0" y="4547"/>
                    <a:pt x="0" y="4547"/>
                  </a:cubicBezTo>
                  <a:cubicBezTo>
                    <a:pt x="0" y="4547"/>
                    <a:pt x="0" y="4547"/>
                    <a:pt x="0" y="4547"/>
                  </a:cubicBezTo>
                  <a:cubicBezTo>
                    <a:pt x="0" y="4547"/>
                    <a:pt x="0" y="4775"/>
                    <a:pt x="0" y="4775"/>
                  </a:cubicBezTo>
                  <a:cubicBezTo>
                    <a:pt x="281" y="5002"/>
                    <a:pt x="281" y="5229"/>
                    <a:pt x="281" y="5684"/>
                  </a:cubicBezTo>
                  <a:cubicBezTo>
                    <a:pt x="281" y="6139"/>
                    <a:pt x="281" y="6366"/>
                    <a:pt x="281" y="6821"/>
                  </a:cubicBezTo>
                  <a:cubicBezTo>
                    <a:pt x="561" y="6821"/>
                    <a:pt x="561" y="6821"/>
                    <a:pt x="842" y="6821"/>
                  </a:cubicBezTo>
                  <a:cubicBezTo>
                    <a:pt x="842" y="6594"/>
                    <a:pt x="1122" y="6594"/>
                    <a:pt x="1403" y="6594"/>
                  </a:cubicBezTo>
                  <a:cubicBezTo>
                    <a:pt x="1403" y="6594"/>
                    <a:pt x="1683" y="6594"/>
                    <a:pt x="1683" y="6821"/>
                  </a:cubicBezTo>
                  <a:cubicBezTo>
                    <a:pt x="1683" y="6821"/>
                    <a:pt x="1683" y="6821"/>
                    <a:pt x="1683" y="6821"/>
                  </a:cubicBezTo>
                  <a:cubicBezTo>
                    <a:pt x="1964" y="6821"/>
                    <a:pt x="1964" y="6821"/>
                    <a:pt x="1964" y="6821"/>
                  </a:cubicBezTo>
                  <a:cubicBezTo>
                    <a:pt x="1964" y="6821"/>
                    <a:pt x="2244" y="6821"/>
                    <a:pt x="2244" y="7048"/>
                  </a:cubicBezTo>
                  <a:cubicBezTo>
                    <a:pt x="2244" y="7048"/>
                    <a:pt x="2244" y="7048"/>
                    <a:pt x="2244" y="7048"/>
                  </a:cubicBezTo>
                  <a:cubicBezTo>
                    <a:pt x="2525" y="7276"/>
                    <a:pt x="2525" y="7276"/>
                    <a:pt x="2525" y="7503"/>
                  </a:cubicBezTo>
                  <a:cubicBezTo>
                    <a:pt x="2805" y="8185"/>
                    <a:pt x="2525" y="8867"/>
                    <a:pt x="2525" y="9322"/>
                  </a:cubicBezTo>
                  <a:cubicBezTo>
                    <a:pt x="2525" y="9549"/>
                    <a:pt x="2244" y="10004"/>
                    <a:pt x="2244" y="10232"/>
                  </a:cubicBezTo>
                  <a:cubicBezTo>
                    <a:pt x="2244" y="10459"/>
                    <a:pt x="2244" y="10686"/>
                    <a:pt x="2244" y="10686"/>
                  </a:cubicBezTo>
                  <a:cubicBezTo>
                    <a:pt x="2244" y="11141"/>
                    <a:pt x="1964" y="11368"/>
                    <a:pt x="1683" y="11596"/>
                  </a:cubicBezTo>
                  <a:cubicBezTo>
                    <a:pt x="1403" y="11823"/>
                    <a:pt x="1403" y="11823"/>
                    <a:pt x="1403" y="12051"/>
                  </a:cubicBezTo>
                  <a:cubicBezTo>
                    <a:pt x="1403" y="12051"/>
                    <a:pt x="1403" y="12051"/>
                    <a:pt x="1403" y="12278"/>
                  </a:cubicBezTo>
                  <a:cubicBezTo>
                    <a:pt x="1403" y="12278"/>
                    <a:pt x="1403" y="12278"/>
                    <a:pt x="1403" y="12278"/>
                  </a:cubicBezTo>
                  <a:cubicBezTo>
                    <a:pt x="1683" y="12051"/>
                    <a:pt x="2525" y="11596"/>
                    <a:pt x="2805" y="11368"/>
                  </a:cubicBezTo>
                  <a:cubicBezTo>
                    <a:pt x="3086" y="11368"/>
                    <a:pt x="3366" y="11141"/>
                    <a:pt x="3366" y="11141"/>
                  </a:cubicBezTo>
                  <a:cubicBezTo>
                    <a:pt x="4769" y="10232"/>
                    <a:pt x="5891" y="10459"/>
                    <a:pt x="6452" y="11141"/>
                  </a:cubicBezTo>
                  <a:cubicBezTo>
                    <a:pt x="6452" y="11141"/>
                    <a:pt x="6452" y="11141"/>
                    <a:pt x="6732" y="11141"/>
                  </a:cubicBezTo>
                  <a:cubicBezTo>
                    <a:pt x="7013" y="11141"/>
                    <a:pt x="7574" y="10914"/>
                    <a:pt x="7574" y="10686"/>
                  </a:cubicBezTo>
                  <a:cubicBezTo>
                    <a:pt x="7855" y="10232"/>
                    <a:pt x="8696" y="10004"/>
                    <a:pt x="9538" y="10004"/>
                  </a:cubicBezTo>
                  <a:cubicBezTo>
                    <a:pt x="9818" y="10004"/>
                    <a:pt x="10099" y="10004"/>
                    <a:pt x="10099" y="10004"/>
                  </a:cubicBezTo>
                  <a:cubicBezTo>
                    <a:pt x="10660" y="10004"/>
                    <a:pt x="11221" y="10232"/>
                    <a:pt x="11501" y="10459"/>
                  </a:cubicBezTo>
                  <a:cubicBezTo>
                    <a:pt x="11782" y="10914"/>
                    <a:pt x="11782" y="10914"/>
                    <a:pt x="11782" y="10914"/>
                  </a:cubicBezTo>
                  <a:cubicBezTo>
                    <a:pt x="12343" y="11368"/>
                    <a:pt x="12904" y="11823"/>
                    <a:pt x="13745" y="12278"/>
                  </a:cubicBezTo>
                  <a:cubicBezTo>
                    <a:pt x="14587" y="12733"/>
                    <a:pt x="14306" y="13642"/>
                    <a:pt x="14026" y="14324"/>
                  </a:cubicBezTo>
                  <a:cubicBezTo>
                    <a:pt x="14026" y="14552"/>
                    <a:pt x="13745" y="15006"/>
                    <a:pt x="13745" y="15234"/>
                  </a:cubicBezTo>
                  <a:cubicBezTo>
                    <a:pt x="14868" y="15688"/>
                    <a:pt x="16551" y="17053"/>
                    <a:pt x="16270" y="18417"/>
                  </a:cubicBezTo>
                  <a:cubicBezTo>
                    <a:pt x="16270" y="18872"/>
                    <a:pt x="16270" y="19099"/>
                    <a:pt x="16270" y="19326"/>
                  </a:cubicBezTo>
                  <a:cubicBezTo>
                    <a:pt x="16551" y="19554"/>
                    <a:pt x="16551" y="19554"/>
                    <a:pt x="16551" y="19781"/>
                  </a:cubicBezTo>
                  <a:cubicBezTo>
                    <a:pt x="16551" y="19781"/>
                    <a:pt x="16551" y="19781"/>
                    <a:pt x="16551" y="19781"/>
                  </a:cubicBezTo>
                  <a:cubicBezTo>
                    <a:pt x="16551" y="20008"/>
                    <a:pt x="16551" y="20008"/>
                    <a:pt x="16551" y="20236"/>
                  </a:cubicBezTo>
                  <a:cubicBezTo>
                    <a:pt x="16551" y="20236"/>
                    <a:pt x="16551" y="20236"/>
                    <a:pt x="16551" y="20236"/>
                  </a:cubicBezTo>
                  <a:cubicBezTo>
                    <a:pt x="16551" y="20463"/>
                    <a:pt x="16551" y="20463"/>
                    <a:pt x="16551" y="20691"/>
                  </a:cubicBezTo>
                  <a:cubicBezTo>
                    <a:pt x="16551" y="20691"/>
                    <a:pt x="16551" y="20691"/>
                    <a:pt x="16551" y="20691"/>
                  </a:cubicBezTo>
                  <a:cubicBezTo>
                    <a:pt x="16270" y="20918"/>
                    <a:pt x="16270" y="20918"/>
                    <a:pt x="16270" y="21145"/>
                  </a:cubicBezTo>
                  <a:cubicBezTo>
                    <a:pt x="16270" y="21145"/>
                    <a:pt x="16270" y="21145"/>
                    <a:pt x="16270" y="21145"/>
                  </a:cubicBezTo>
                  <a:cubicBezTo>
                    <a:pt x="16270" y="21145"/>
                    <a:pt x="16270" y="21145"/>
                    <a:pt x="16270" y="21145"/>
                  </a:cubicBezTo>
                  <a:cubicBezTo>
                    <a:pt x="16270" y="21145"/>
                    <a:pt x="16270" y="21145"/>
                    <a:pt x="16270" y="21145"/>
                  </a:cubicBezTo>
                  <a:cubicBezTo>
                    <a:pt x="16551" y="21373"/>
                    <a:pt x="16831" y="21373"/>
                    <a:pt x="17112" y="21600"/>
                  </a:cubicBezTo>
                  <a:cubicBezTo>
                    <a:pt x="17112" y="21600"/>
                    <a:pt x="17112" y="21373"/>
                    <a:pt x="17112" y="21373"/>
                  </a:cubicBezTo>
                  <a:cubicBezTo>
                    <a:pt x="17112" y="20691"/>
                    <a:pt x="17673" y="20236"/>
                    <a:pt x="18795" y="20236"/>
                  </a:cubicBezTo>
                  <a:cubicBezTo>
                    <a:pt x="19075" y="20236"/>
                    <a:pt x="19636" y="20236"/>
                    <a:pt x="19917" y="20463"/>
                  </a:cubicBezTo>
                  <a:cubicBezTo>
                    <a:pt x="20197" y="20463"/>
                    <a:pt x="20197" y="20463"/>
                    <a:pt x="20478" y="20463"/>
                  </a:cubicBezTo>
                  <a:cubicBezTo>
                    <a:pt x="20478" y="20463"/>
                    <a:pt x="20478" y="20463"/>
                    <a:pt x="20758" y="20463"/>
                  </a:cubicBezTo>
                  <a:cubicBezTo>
                    <a:pt x="20758" y="20463"/>
                    <a:pt x="20758" y="20463"/>
                    <a:pt x="20758" y="20463"/>
                  </a:cubicBezTo>
                  <a:cubicBezTo>
                    <a:pt x="20758" y="20463"/>
                    <a:pt x="20758" y="20463"/>
                    <a:pt x="21039" y="20463"/>
                  </a:cubicBezTo>
                  <a:cubicBezTo>
                    <a:pt x="21039" y="20463"/>
                    <a:pt x="21039" y="20463"/>
                    <a:pt x="21039" y="20463"/>
                  </a:cubicBezTo>
                  <a:cubicBezTo>
                    <a:pt x="21039" y="20463"/>
                    <a:pt x="21319" y="20463"/>
                    <a:pt x="21319" y="20236"/>
                  </a:cubicBezTo>
                  <a:cubicBezTo>
                    <a:pt x="21319" y="20236"/>
                    <a:pt x="21319" y="20236"/>
                    <a:pt x="21319" y="20236"/>
                  </a:cubicBezTo>
                  <a:cubicBezTo>
                    <a:pt x="21319" y="20236"/>
                    <a:pt x="21600" y="20236"/>
                    <a:pt x="21600" y="20236"/>
                  </a:cubicBezTo>
                  <a:cubicBezTo>
                    <a:pt x="21600" y="20236"/>
                    <a:pt x="21600" y="20236"/>
                    <a:pt x="21600" y="20236"/>
                  </a:cubicBezTo>
                  <a:cubicBezTo>
                    <a:pt x="21600" y="20008"/>
                    <a:pt x="21600" y="20008"/>
                    <a:pt x="21600" y="19781"/>
                  </a:cubicBezTo>
                  <a:cubicBezTo>
                    <a:pt x="21600" y="19781"/>
                    <a:pt x="21600" y="19781"/>
                    <a:pt x="21600" y="19781"/>
                  </a:cubicBezTo>
                  <a:cubicBezTo>
                    <a:pt x="21600" y="19554"/>
                    <a:pt x="21600" y="19554"/>
                    <a:pt x="21600" y="19326"/>
                  </a:cubicBezTo>
                  <a:cubicBezTo>
                    <a:pt x="21600" y="19326"/>
                    <a:pt x="21600" y="19326"/>
                    <a:pt x="21600" y="19326"/>
                  </a:cubicBezTo>
                  <a:cubicBezTo>
                    <a:pt x="21600" y="19099"/>
                    <a:pt x="21600" y="18872"/>
                    <a:pt x="21600" y="18644"/>
                  </a:cubicBezTo>
                  <a:cubicBezTo>
                    <a:pt x="21600" y="18189"/>
                    <a:pt x="21600" y="17735"/>
                    <a:pt x="21319" y="17507"/>
                  </a:cubicBezTo>
                  <a:cubicBezTo>
                    <a:pt x="21319" y="17280"/>
                    <a:pt x="21319" y="17280"/>
                    <a:pt x="21039" y="17280"/>
                  </a:cubicBezTo>
                  <a:cubicBezTo>
                    <a:pt x="21039" y="17053"/>
                    <a:pt x="20758" y="16825"/>
                    <a:pt x="20478" y="16825"/>
                  </a:cubicBezTo>
                  <a:cubicBezTo>
                    <a:pt x="19636" y="16371"/>
                    <a:pt x="18795" y="15916"/>
                    <a:pt x="18514" y="15006"/>
                  </a:cubicBezTo>
                  <a:cubicBezTo>
                    <a:pt x="18234" y="14552"/>
                    <a:pt x="17673" y="14097"/>
                    <a:pt x="17112" y="13642"/>
                  </a:cubicBezTo>
                  <a:cubicBezTo>
                    <a:pt x="16551" y="13187"/>
                    <a:pt x="15990" y="12733"/>
                    <a:pt x="15709" y="12278"/>
                  </a:cubicBezTo>
                  <a:cubicBezTo>
                    <a:pt x="15709" y="12051"/>
                    <a:pt x="15429" y="11596"/>
                    <a:pt x="15148" y="11368"/>
                  </a:cubicBezTo>
                  <a:cubicBezTo>
                    <a:pt x="14587" y="10914"/>
                    <a:pt x="14306" y="10459"/>
                    <a:pt x="14306" y="9777"/>
                  </a:cubicBezTo>
                  <a:cubicBezTo>
                    <a:pt x="14026" y="9777"/>
                    <a:pt x="13465" y="9549"/>
                    <a:pt x="12904" y="9322"/>
                  </a:cubicBezTo>
                  <a:cubicBezTo>
                    <a:pt x="11782" y="8640"/>
                    <a:pt x="10379" y="8185"/>
                    <a:pt x="10940" y="7276"/>
                  </a:cubicBezTo>
                  <a:cubicBezTo>
                    <a:pt x="11221" y="6594"/>
                    <a:pt x="12062" y="6594"/>
                    <a:pt x="12623" y="6366"/>
                  </a:cubicBezTo>
                  <a:cubicBezTo>
                    <a:pt x="12904" y="6366"/>
                    <a:pt x="13184" y="6366"/>
                    <a:pt x="13184" y="6366"/>
                  </a:cubicBezTo>
                  <a:cubicBezTo>
                    <a:pt x="13184" y="6139"/>
                    <a:pt x="13184" y="5912"/>
                    <a:pt x="12904" y="5684"/>
                  </a:cubicBezTo>
                  <a:cubicBezTo>
                    <a:pt x="12623" y="5457"/>
                    <a:pt x="12343" y="5002"/>
                    <a:pt x="12062" y="4320"/>
                  </a:cubicBezTo>
                  <a:cubicBezTo>
                    <a:pt x="12062" y="4093"/>
                    <a:pt x="12062" y="4093"/>
                    <a:pt x="11782" y="4093"/>
                  </a:cubicBezTo>
                  <a:cubicBezTo>
                    <a:pt x="11501" y="4093"/>
                    <a:pt x="10940" y="4093"/>
                    <a:pt x="10940" y="4320"/>
                  </a:cubicBezTo>
                  <a:cubicBezTo>
                    <a:pt x="10660" y="4320"/>
                    <a:pt x="10660" y="4320"/>
                    <a:pt x="10379" y="4320"/>
                  </a:cubicBezTo>
                  <a:cubicBezTo>
                    <a:pt x="10379" y="4320"/>
                    <a:pt x="10379" y="4320"/>
                    <a:pt x="10379" y="4320"/>
                  </a:cubicBezTo>
                  <a:cubicBezTo>
                    <a:pt x="10379" y="4320"/>
                    <a:pt x="10099" y="4320"/>
                    <a:pt x="10099" y="4320"/>
                  </a:cubicBezTo>
                  <a:cubicBezTo>
                    <a:pt x="9818" y="4320"/>
                    <a:pt x="9538" y="4320"/>
                    <a:pt x="8977" y="4320"/>
                  </a:cubicBezTo>
                  <a:cubicBezTo>
                    <a:pt x="8977" y="4320"/>
                    <a:pt x="8977" y="4320"/>
                    <a:pt x="8977" y="4320"/>
                  </a:cubicBezTo>
                  <a:cubicBezTo>
                    <a:pt x="8977" y="4093"/>
                    <a:pt x="8696" y="4093"/>
                    <a:pt x="8416" y="3865"/>
                  </a:cubicBezTo>
                  <a:cubicBezTo>
                    <a:pt x="8416" y="3865"/>
                    <a:pt x="8416" y="3865"/>
                    <a:pt x="8416" y="3865"/>
                  </a:cubicBezTo>
                  <a:cubicBezTo>
                    <a:pt x="8416" y="3865"/>
                    <a:pt x="8416" y="3865"/>
                    <a:pt x="8416" y="3865"/>
                  </a:cubicBezTo>
                  <a:cubicBezTo>
                    <a:pt x="8135" y="3865"/>
                    <a:pt x="8135" y="3865"/>
                    <a:pt x="8135" y="3638"/>
                  </a:cubicBezTo>
                  <a:cubicBezTo>
                    <a:pt x="8135" y="3638"/>
                    <a:pt x="7855" y="3638"/>
                    <a:pt x="7855" y="3638"/>
                  </a:cubicBezTo>
                  <a:cubicBezTo>
                    <a:pt x="7855" y="3638"/>
                    <a:pt x="7855" y="3411"/>
                    <a:pt x="7574" y="3411"/>
                  </a:cubicBezTo>
                  <a:cubicBezTo>
                    <a:pt x="7574" y="3411"/>
                    <a:pt x="7574" y="3183"/>
                    <a:pt x="7574" y="3183"/>
                  </a:cubicBezTo>
                  <a:cubicBezTo>
                    <a:pt x="7574" y="3183"/>
                    <a:pt x="7574" y="3183"/>
                    <a:pt x="7574" y="2956"/>
                  </a:cubicBezTo>
                  <a:cubicBezTo>
                    <a:pt x="7294" y="2956"/>
                    <a:pt x="7294" y="2728"/>
                    <a:pt x="7294" y="2728"/>
                  </a:cubicBezTo>
                  <a:cubicBezTo>
                    <a:pt x="7294" y="2501"/>
                    <a:pt x="7013" y="2274"/>
                    <a:pt x="6732" y="2046"/>
                  </a:cubicBezTo>
                  <a:cubicBezTo>
                    <a:pt x="6171" y="1592"/>
                    <a:pt x="5891" y="1364"/>
                    <a:pt x="5891" y="682"/>
                  </a:cubicBezTo>
                  <a:cubicBezTo>
                    <a:pt x="5891" y="682"/>
                    <a:pt x="5610" y="682"/>
                    <a:pt x="5610" y="682"/>
                  </a:cubicBezTo>
                  <a:cubicBezTo>
                    <a:pt x="5610" y="682"/>
                    <a:pt x="5610" y="455"/>
                    <a:pt x="5610" y="455"/>
                  </a:cubicBezTo>
                  <a:cubicBezTo>
                    <a:pt x="5610" y="455"/>
                    <a:pt x="5610" y="455"/>
                    <a:pt x="5610" y="455"/>
                  </a:cubicBezTo>
                  <a:cubicBezTo>
                    <a:pt x="5330" y="455"/>
                    <a:pt x="5330" y="227"/>
                    <a:pt x="5330" y="227"/>
                  </a:cubicBezTo>
                  <a:cubicBezTo>
                    <a:pt x="5330" y="227"/>
                    <a:pt x="5330" y="227"/>
                    <a:pt x="5330" y="227"/>
                  </a:cubicBezTo>
                  <a:cubicBezTo>
                    <a:pt x="5049" y="0"/>
                    <a:pt x="5049" y="0"/>
                    <a:pt x="5049" y="0"/>
                  </a:cubicBezTo>
                  <a:cubicBezTo>
                    <a:pt x="5049" y="0"/>
                    <a:pt x="5049" y="0"/>
                    <a:pt x="5049" y="0"/>
                  </a:cubicBezTo>
                  <a:cubicBezTo>
                    <a:pt x="5049" y="0"/>
                    <a:pt x="5049" y="0"/>
                    <a:pt x="5049" y="0"/>
                  </a:cubicBezTo>
                  <a:cubicBezTo>
                    <a:pt x="4769" y="0"/>
                    <a:pt x="4769" y="0"/>
                    <a:pt x="4488"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3" name="Shape 9303"/>
            <p:cNvSpPr/>
            <p:nvPr/>
          </p:nvSpPr>
          <p:spPr>
            <a:xfrm>
              <a:off x="1218435" y="1548359"/>
              <a:ext cx="133930" cy="2596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48"/>
                  </a:moveTo>
                  <a:cubicBezTo>
                    <a:pt x="21600" y="8718"/>
                    <a:pt x="21600" y="8718"/>
                    <a:pt x="21600" y="8718"/>
                  </a:cubicBezTo>
                  <a:cubicBezTo>
                    <a:pt x="21600" y="8718"/>
                    <a:pt x="21600" y="8588"/>
                    <a:pt x="21600" y="8588"/>
                  </a:cubicBezTo>
                  <a:cubicBezTo>
                    <a:pt x="21600" y="8588"/>
                    <a:pt x="21600" y="8588"/>
                    <a:pt x="21600" y="8588"/>
                  </a:cubicBezTo>
                  <a:cubicBezTo>
                    <a:pt x="21600" y="8458"/>
                    <a:pt x="21600" y="8458"/>
                    <a:pt x="21600" y="8328"/>
                  </a:cubicBezTo>
                  <a:cubicBezTo>
                    <a:pt x="21349" y="8067"/>
                    <a:pt x="21349" y="7937"/>
                    <a:pt x="21349" y="7677"/>
                  </a:cubicBezTo>
                  <a:cubicBezTo>
                    <a:pt x="21600" y="7027"/>
                    <a:pt x="20344" y="6506"/>
                    <a:pt x="19842" y="6376"/>
                  </a:cubicBezTo>
                  <a:cubicBezTo>
                    <a:pt x="19088" y="6246"/>
                    <a:pt x="19088" y="5725"/>
                    <a:pt x="19340" y="5205"/>
                  </a:cubicBezTo>
                  <a:cubicBezTo>
                    <a:pt x="19340" y="5075"/>
                    <a:pt x="19591" y="4684"/>
                    <a:pt x="19591" y="4554"/>
                  </a:cubicBezTo>
                  <a:cubicBezTo>
                    <a:pt x="18586" y="4294"/>
                    <a:pt x="18084" y="4034"/>
                    <a:pt x="17581" y="3643"/>
                  </a:cubicBezTo>
                  <a:cubicBezTo>
                    <a:pt x="17330" y="3513"/>
                    <a:pt x="17330" y="3513"/>
                    <a:pt x="17330" y="3513"/>
                  </a:cubicBezTo>
                  <a:cubicBezTo>
                    <a:pt x="17079" y="3383"/>
                    <a:pt x="16828" y="3383"/>
                    <a:pt x="16326" y="3383"/>
                  </a:cubicBezTo>
                  <a:cubicBezTo>
                    <a:pt x="15823" y="3383"/>
                    <a:pt x="15572" y="3383"/>
                    <a:pt x="15572" y="3513"/>
                  </a:cubicBezTo>
                  <a:cubicBezTo>
                    <a:pt x="15321" y="3773"/>
                    <a:pt x="14316" y="4034"/>
                    <a:pt x="13814" y="4034"/>
                  </a:cubicBezTo>
                  <a:cubicBezTo>
                    <a:pt x="13312" y="4034"/>
                    <a:pt x="13060" y="3904"/>
                    <a:pt x="12809" y="3773"/>
                  </a:cubicBezTo>
                  <a:cubicBezTo>
                    <a:pt x="12809" y="3643"/>
                    <a:pt x="12558" y="3643"/>
                    <a:pt x="12307" y="3643"/>
                  </a:cubicBezTo>
                  <a:cubicBezTo>
                    <a:pt x="12307" y="3643"/>
                    <a:pt x="11805" y="3773"/>
                    <a:pt x="11553" y="3904"/>
                  </a:cubicBezTo>
                  <a:cubicBezTo>
                    <a:pt x="11302" y="3904"/>
                    <a:pt x="11051" y="4034"/>
                    <a:pt x="11051" y="4034"/>
                  </a:cubicBezTo>
                  <a:cubicBezTo>
                    <a:pt x="10298" y="4424"/>
                    <a:pt x="9544" y="4684"/>
                    <a:pt x="9042" y="4684"/>
                  </a:cubicBezTo>
                  <a:cubicBezTo>
                    <a:pt x="8791" y="4684"/>
                    <a:pt x="8288" y="4684"/>
                    <a:pt x="8037" y="4294"/>
                  </a:cubicBezTo>
                  <a:cubicBezTo>
                    <a:pt x="8037" y="4164"/>
                    <a:pt x="8037" y="4034"/>
                    <a:pt x="8037" y="3904"/>
                  </a:cubicBezTo>
                  <a:cubicBezTo>
                    <a:pt x="8037" y="3773"/>
                    <a:pt x="8288" y="3513"/>
                    <a:pt x="8540" y="3513"/>
                  </a:cubicBezTo>
                  <a:cubicBezTo>
                    <a:pt x="8540" y="3383"/>
                    <a:pt x="8791" y="3253"/>
                    <a:pt x="8791" y="3253"/>
                  </a:cubicBezTo>
                  <a:cubicBezTo>
                    <a:pt x="8791" y="3123"/>
                    <a:pt x="8791" y="3123"/>
                    <a:pt x="8791" y="2993"/>
                  </a:cubicBezTo>
                  <a:cubicBezTo>
                    <a:pt x="8791" y="2733"/>
                    <a:pt x="9042" y="2602"/>
                    <a:pt x="9042" y="2342"/>
                  </a:cubicBezTo>
                  <a:cubicBezTo>
                    <a:pt x="9293" y="2082"/>
                    <a:pt x="9293" y="1822"/>
                    <a:pt x="9042" y="1561"/>
                  </a:cubicBezTo>
                  <a:cubicBezTo>
                    <a:pt x="9042" y="1431"/>
                    <a:pt x="9042" y="1431"/>
                    <a:pt x="9042" y="1431"/>
                  </a:cubicBezTo>
                  <a:cubicBezTo>
                    <a:pt x="8791" y="1431"/>
                    <a:pt x="8791" y="1431"/>
                    <a:pt x="8540" y="1431"/>
                  </a:cubicBezTo>
                  <a:cubicBezTo>
                    <a:pt x="8037" y="1561"/>
                    <a:pt x="7535" y="1431"/>
                    <a:pt x="7284" y="1171"/>
                  </a:cubicBezTo>
                  <a:cubicBezTo>
                    <a:pt x="7033" y="911"/>
                    <a:pt x="7033" y="651"/>
                    <a:pt x="7033" y="390"/>
                  </a:cubicBezTo>
                  <a:cubicBezTo>
                    <a:pt x="7033" y="260"/>
                    <a:pt x="7033" y="130"/>
                    <a:pt x="7033" y="130"/>
                  </a:cubicBezTo>
                  <a:cubicBezTo>
                    <a:pt x="7033" y="130"/>
                    <a:pt x="7033" y="130"/>
                    <a:pt x="7033" y="130"/>
                  </a:cubicBezTo>
                  <a:cubicBezTo>
                    <a:pt x="7033" y="130"/>
                    <a:pt x="6781" y="130"/>
                    <a:pt x="6781" y="0"/>
                  </a:cubicBezTo>
                  <a:cubicBezTo>
                    <a:pt x="6781" y="0"/>
                    <a:pt x="6781" y="0"/>
                    <a:pt x="6781" y="0"/>
                  </a:cubicBezTo>
                  <a:cubicBezTo>
                    <a:pt x="6781" y="130"/>
                    <a:pt x="6781" y="130"/>
                    <a:pt x="6781" y="130"/>
                  </a:cubicBezTo>
                  <a:cubicBezTo>
                    <a:pt x="6781" y="130"/>
                    <a:pt x="6781" y="130"/>
                    <a:pt x="6530" y="130"/>
                  </a:cubicBezTo>
                  <a:cubicBezTo>
                    <a:pt x="6530" y="260"/>
                    <a:pt x="6530" y="260"/>
                    <a:pt x="6530" y="260"/>
                  </a:cubicBezTo>
                  <a:cubicBezTo>
                    <a:pt x="6279" y="260"/>
                    <a:pt x="6279" y="260"/>
                    <a:pt x="6279" y="260"/>
                  </a:cubicBezTo>
                  <a:cubicBezTo>
                    <a:pt x="6279" y="260"/>
                    <a:pt x="6028" y="390"/>
                    <a:pt x="6028" y="390"/>
                  </a:cubicBezTo>
                  <a:cubicBezTo>
                    <a:pt x="6028" y="390"/>
                    <a:pt x="6028" y="390"/>
                    <a:pt x="6028" y="390"/>
                  </a:cubicBezTo>
                  <a:cubicBezTo>
                    <a:pt x="5777" y="390"/>
                    <a:pt x="5526" y="390"/>
                    <a:pt x="5526" y="520"/>
                  </a:cubicBezTo>
                  <a:cubicBezTo>
                    <a:pt x="5023" y="520"/>
                    <a:pt x="4521" y="651"/>
                    <a:pt x="4270" y="781"/>
                  </a:cubicBezTo>
                  <a:cubicBezTo>
                    <a:pt x="4019" y="1171"/>
                    <a:pt x="3265" y="1301"/>
                    <a:pt x="2009" y="1301"/>
                  </a:cubicBezTo>
                  <a:cubicBezTo>
                    <a:pt x="1758" y="1301"/>
                    <a:pt x="1758" y="1301"/>
                    <a:pt x="1758" y="1301"/>
                  </a:cubicBezTo>
                  <a:cubicBezTo>
                    <a:pt x="1256" y="1301"/>
                    <a:pt x="753" y="1301"/>
                    <a:pt x="502" y="1561"/>
                  </a:cubicBezTo>
                  <a:cubicBezTo>
                    <a:pt x="502" y="1561"/>
                    <a:pt x="502" y="1561"/>
                    <a:pt x="502" y="1561"/>
                  </a:cubicBezTo>
                  <a:cubicBezTo>
                    <a:pt x="251" y="2863"/>
                    <a:pt x="0" y="3643"/>
                    <a:pt x="0" y="3773"/>
                  </a:cubicBezTo>
                  <a:cubicBezTo>
                    <a:pt x="251" y="4034"/>
                    <a:pt x="1507" y="4814"/>
                    <a:pt x="1758" y="4945"/>
                  </a:cubicBezTo>
                  <a:cubicBezTo>
                    <a:pt x="2512" y="4945"/>
                    <a:pt x="2512" y="5335"/>
                    <a:pt x="2512" y="5595"/>
                  </a:cubicBezTo>
                  <a:cubicBezTo>
                    <a:pt x="2512" y="5595"/>
                    <a:pt x="2512" y="5855"/>
                    <a:pt x="2512" y="5855"/>
                  </a:cubicBezTo>
                  <a:cubicBezTo>
                    <a:pt x="3014" y="5986"/>
                    <a:pt x="3265" y="6246"/>
                    <a:pt x="3014" y="6636"/>
                  </a:cubicBezTo>
                  <a:cubicBezTo>
                    <a:pt x="3014" y="6766"/>
                    <a:pt x="2763" y="6896"/>
                    <a:pt x="2512" y="7027"/>
                  </a:cubicBezTo>
                  <a:cubicBezTo>
                    <a:pt x="2512" y="7027"/>
                    <a:pt x="2512" y="7027"/>
                    <a:pt x="2512" y="7027"/>
                  </a:cubicBezTo>
                  <a:cubicBezTo>
                    <a:pt x="2512" y="7287"/>
                    <a:pt x="2512" y="7807"/>
                    <a:pt x="2009" y="8067"/>
                  </a:cubicBezTo>
                  <a:cubicBezTo>
                    <a:pt x="2009" y="8067"/>
                    <a:pt x="2009" y="8067"/>
                    <a:pt x="2009" y="8198"/>
                  </a:cubicBezTo>
                  <a:cubicBezTo>
                    <a:pt x="2009" y="8458"/>
                    <a:pt x="2260" y="8848"/>
                    <a:pt x="3014" y="9239"/>
                  </a:cubicBezTo>
                  <a:cubicBezTo>
                    <a:pt x="4270" y="9759"/>
                    <a:pt x="4270" y="10670"/>
                    <a:pt x="4270" y="11190"/>
                  </a:cubicBezTo>
                  <a:cubicBezTo>
                    <a:pt x="4270" y="11320"/>
                    <a:pt x="4521" y="11451"/>
                    <a:pt x="4521" y="11581"/>
                  </a:cubicBezTo>
                  <a:cubicBezTo>
                    <a:pt x="4772" y="11711"/>
                    <a:pt x="5274" y="11971"/>
                    <a:pt x="5274" y="12361"/>
                  </a:cubicBezTo>
                  <a:cubicBezTo>
                    <a:pt x="5274" y="12361"/>
                    <a:pt x="5274" y="12361"/>
                    <a:pt x="5274" y="12361"/>
                  </a:cubicBezTo>
                  <a:cubicBezTo>
                    <a:pt x="5023" y="12492"/>
                    <a:pt x="5023" y="12622"/>
                    <a:pt x="5023" y="12752"/>
                  </a:cubicBezTo>
                  <a:cubicBezTo>
                    <a:pt x="5023" y="12752"/>
                    <a:pt x="5023" y="12752"/>
                    <a:pt x="5023" y="12752"/>
                  </a:cubicBezTo>
                  <a:cubicBezTo>
                    <a:pt x="5023" y="12882"/>
                    <a:pt x="4772" y="13012"/>
                    <a:pt x="4772" y="13012"/>
                  </a:cubicBezTo>
                  <a:cubicBezTo>
                    <a:pt x="4772" y="13142"/>
                    <a:pt x="4772" y="13142"/>
                    <a:pt x="4772" y="13142"/>
                  </a:cubicBezTo>
                  <a:cubicBezTo>
                    <a:pt x="4772" y="13272"/>
                    <a:pt x="4521" y="13402"/>
                    <a:pt x="4521" y="13533"/>
                  </a:cubicBezTo>
                  <a:cubicBezTo>
                    <a:pt x="4521" y="13533"/>
                    <a:pt x="4521" y="13533"/>
                    <a:pt x="4521" y="13533"/>
                  </a:cubicBezTo>
                  <a:cubicBezTo>
                    <a:pt x="4270" y="13663"/>
                    <a:pt x="4270" y="13793"/>
                    <a:pt x="4270" y="13923"/>
                  </a:cubicBezTo>
                  <a:cubicBezTo>
                    <a:pt x="4270" y="13923"/>
                    <a:pt x="4270" y="13923"/>
                    <a:pt x="4270" y="13923"/>
                  </a:cubicBezTo>
                  <a:cubicBezTo>
                    <a:pt x="4019" y="14183"/>
                    <a:pt x="3767" y="14313"/>
                    <a:pt x="3516" y="14573"/>
                  </a:cubicBezTo>
                  <a:cubicBezTo>
                    <a:pt x="3516" y="14573"/>
                    <a:pt x="3516" y="14573"/>
                    <a:pt x="3516" y="14573"/>
                  </a:cubicBezTo>
                  <a:cubicBezTo>
                    <a:pt x="3265" y="14704"/>
                    <a:pt x="3265" y="14704"/>
                    <a:pt x="3265" y="14834"/>
                  </a:cubicBezTo>
                  <a:cubicBezTo>
                    <a:pt x="3014" y="14834"/>
                    <a:pt x="3014" y="14834"/>
                    <a:pt x="3014" y="14834"/>
                  </a:cubicBezTo>
                  <a:cubicBezTo>
                    <a:pt x="3014" y="14834"/>
                    <a:pt x="2763" y="14964"/>
                    <a:pt x="2763" y="14964"/>
                  </a:cubicBezTo>
                  <a:cubicBezTo>
                    <a:pt x="2763" y="14964"/>
                    <a:pt x="2763" y="14964"/>
                    <a:pt x="2763" y="14964"/>
                  </a:cubicBezTo>
                  <a:cubicBezTo>
                    <a:pt x="2763" y="15094"/>
                    <a:pt x="2512" y="15354"/>
                    <a:pt x="2512" y="15484"/>
                  </a:cubicBezTo>
                  <a:cubicBezTo>
                    <a:pt x="2260" y="16005"/>
                    <a:pt x="2260" y="16525"/>
                    <a:pt x="2009" y="16916"/>
                  </a:cubicBezTo>
                  <a:cubicBezTo>
                    <a:pt x="1758" y="17176"/>
                    <a:pt x="1507" y="17827"/>
                    <a:pt x="1758" y="17957"/>
                  </a:cubicBezTo>
                  <a:cubicBezTo>
                    <a:pt x="2512" y="17957"/>
                    <a:pt x="3767" y="18607"/>
                    <a:pt x="5777" y="19908"/>
                  </a:cubicBezTo>
                  <a:cubicBezTo>
                    <a:pt x="6028" y="20039"/>
                    <a:pt x="6279" y="20299"/>
                    <a:pt x="6530" y="20559"/>
                  </a:cubicBezTo>
                  <a:cubicBezTo>
                    <a:pt x="7033" y="20559"/>
                    <a:pt x="7535" y="20559"/>
                    <a:pt x="8037" y="20559"/>
                  </a:cubicBezTo>
                  <a:cubicBezTo>
                    <a:pt x="8037" y="20559"/>
                    <a:pt x="8288" y="20689"/>
                    <a:pt x="8288" y="20689"/>
                  </a:cubicBezTo>
                  <a:cubicBezTo>
                    <a:pt x="8540" y="20689"/>
                    <a:pt x="8791" y="20819"/>
                    <a:pt x="9042" y="20819"/>
                  </a:cubicBezTo>
                  <a:cubicBezTo>
                    <a:pt x="9544" y="21080"/>
                    <a:pt x="9795" y="21340"/>
                    <a:pt x="9795" y="21600"/>
                  </a:cubicBezTo>
                  <a:cubicBezTo>
                    <a:pt x="9795" y="21600"/>
                    <a:pt x="10047" y="21600"/>
                    <a:pt x="10298" y="21600"/>
                  </a:cubicBezTo>
                  <a:cubicBezTo>
                    <a:pt x="10549" y="21600"/>
                    <a:pt x="11051" y="21600"/>
                    <a:pt x="11051" y="21600"/>
                  </a:cubicBezTo>
                  <a:cubicBezTo>
                    <a:pt x="11051" y="21600"/>
                    <a:pt x="11302" y="21600"/>
                    <a:pt x="11302" y="21470"/>
                  </a:cubicBezTo>
                  <a:cubicBezTo>
                    <a:pt x="11302" y="21470"/>
                    <a:pt x="11302" y="21470"/>
                    <a:pt x="11302" y="21470"/>
                  </a:cubicBezTo>
                  <a:cubicBezTo>
                    <a:pt x="11302" y="21340"/>
                    <a:pt x="11302" y="21340"/>
                    <a:pt x="11302" y="21340"/>
                  </a:cubicBezTo>
                  <a:cubicBezTo>
                    <a:pt x="11302" y="21340"/>
                    <a:pt x="11553" y="21340"/>
                    <a:pt x="11553" y="21340"/>
                  </a:cubicBezTo>
                  <a:cubicBezTo>
                    <a:pt x="11553" y="21210"/>
                    <a:pt x="11553" y="21210"/>
                    <a:pt x="11553" y="21210"/>
                  </a:cubicBezTo>
                  <a:cubicBezTo>
                    <a:pt x="11051" y="20949"/>
                    <a:pt x="9795" y="20559"/>
                    <a:pt x="9042" y="20559"/>
                  </a:cubicBezTo>
                  <a:cubicBezTo>
                    <a:pt x="8540" y="20559"/>
                    <a:pt x="8037" y="20299"/>
                    <a:pt x="7535" y="20039"/>
                  </a:cubicBezTo>
                  <a:cubicBezTo>
                    <a:pt x="6781" y="19648"/>
                    <a:pt x="6530" y="18998"/>
                    <a:pt x="6530" y="18607"/>
                  </a:cubicBezTo>
                  <a:cubicBezTo>
                    <a:pt x="6781" y="18347"/>
                    <a:pt x="6530" y="18217"/>
                    <a:pt x="6279" y="17957"/>
                  </a:cubicBezTo>
                  <a:cubicBezTo>
                    <a:pt x="5777" y="17827"/>
                    <a:pt x="5526" y="17566"/>
                    <a:pt x="5526" y="17306"/>
                  </a:cubicBezTo>
                  <a:cubicBezTo>
                    <a:pt x="5526" y="17176"/>
                    <a:pt x="5526" y="17046"/>
                    <a:pt x="4772" y="16916"/>
                  </a:cubicBezTo>
                  <a:cubicBezTo>
                    <a:pt x="4521" y="16916"/>
                    <a:pt x="4270" y="16916"/>
                    <a:pt x="4019" y="16786"/>
                  </a:cubicBezTo>
                  <a:cubicBezTo>
                    <a:pt x="3014" y="16525"/>
                    <a:pt x="3516" y="15614"/>
                    <a:pt x="3767" y="14834"/>
                  </a:cubicBezTo>
                  <a:cubicBezTo>
                    <a:pt x="4019" y="14573"/>
                    <a:pt x="4019" y="14313"/>
                    <a:pt x="4019" y="14183"/>
                  </a:cubicBezTo>
                  <a:cubicBezTo>
                    <a:pt x="4270" y="13923"/>
                    <a:pt x="4521" y="13533"/>
                    <a:pt x="4772" y="13012"/>
                  </a:cubicBezTo>
                  <a:cubicBezTo>
                    <a:pt x="5274" y="12492"/>
                    <a:pt x="6028" y="11581"/>
                    <a:pt x="5777" y="11320"/>
                  </a:cubicBezTo>
                  <a:cubicBezTo>
                    <a:pt x="5526" y="11190"/>
                    <a:pt x="5526" y="10930"/>
                    <a:pt x="5777" y="10800"/>
                  </a:cubicBezTo>
                  <a:cubicBezTo>
                    <a:pt x="6028" y="10410"/>
                    <a:pt x="7033" y="10280"/>
                    <a:pt x="7535" y="10280"/>
                  </a:cubicBezTo>
                  <a:cubicBezTo>
                    <a:pt x="8288" y="10280"/>
                    <a:pt x="8791" y="10410"/>
                    <a:pt x="9042" y="10800"/>
                  </a:cubicBezTo>
                  <a:cubicBezTo>
                    <a:pt x="9293" y="11451"/>
                    <a:pt x="9544" y="11451"/>
                    <a:pt x="10549" y="11451"/>
                  </a:cubicBezTo>
                  <a:cubicBezTo>
                    <a:pt x="10800" y="11451"/>
                    <a:pt x="10800" y="11451"/>
                    <a:pt x="10800" y="11451"/>
                  </a:cubicBezTo>
                  <a:cubicBezTo>
                    <a:pt x="11805" y="11451"/>
                    <a:pt x="12307" y="11711"/>
                    <a:pt x="12809" y="11971"/>
                  </a:cubicBezTo>
                  <a:cubicBezTo>
                    <a:pt x="13060" y="12101"/>
                    <a:pt x="13312" y="12231"/>
                    <a:pt x="13563" y="12231"/>
                  </a:cubicBezTo>
                  <a:cubicBezTo>
                    <a:pt x="13563" y="12231"/>
                    <a:pt x="13563" y="12231"/>
                    <a:pt x="13563" y="12231"/>
                  </a:cubicBezTo>
                  <a:cubicBezTo>
                    <a:pt x="13563" y="12231"/>
                    <a:pt x="13563" y="12231"/>
                    <a:pt x="13312" y="12101"/>
                  </a:cubicBezTo>
                  <a:cubicBezTo>
                    <a:pt x="13312" y="11971"/>
                    <a:pt x="13060" y="11841"/>
                    <a:pt x="13060" y="11451"/>
                  </a:cubicBezTo>
                  <a:cubicBezTo>
                    <a:pt x="13060" y="11320"/>
                    <a:pt x="13060" y="11190"/>
                    <a:pt x="12809" y="11060"/>
                  </a:cubicBezTo>
                  <a:cubicBezTo>
                    <a:pt x="12558" y="10800"/>
                    <a:pt x="12307" y="10540"/>
                    <a:pt x="13060" y="10019"/>
                  </a:cubicBezTo>
                  <a:cubicBezTo>
                    <a:pt x="14316" y="9108"/>
                    <a:pt x="16326" y="8718"/>
                    <a:pt x="17581" y="8848"/>
                  </a:cubicBezTo>
                  <a:cubicBezTo>
                    <a:pt x="17581" y="8848"/>
                    <a:pt x="17581" y="8848"/>
                    <a:pt x="17833" y="8848"/>
                  </a:cubicBezTo>
                  <a:cubicBezTo>
                    <a:pt x="18084" y="8978"/>
                    <a:pt x="18586" y="8848"/>
                    <a:pt x="19088" y="8848"/>
                  </a:cubicBezTo>
                  <a:cubicBezTo>
                    <a:pt x="19591" y="8848"/>
                    <a:pt x="19842" y="8848"/>
                    <a:pt x="20344" y="8848"/>
                  </a:cubicBezTo>
                  <a:cubicBezTo>
                    <a:pt x="20344" y="8848"/>
                    <a:pt x="20344" y="8848"/>
                    <a:pt x="20595" y="8848"/>
                  </a:cubicBezTo>
                  <a:cubicBezTo>
                    <a:pt x="20595" y="8848"/>
                    <a:pt x="20595" y="8848"/>
                    <a:pt x="20595" y="8848"/>
                  </a:cubicBezTo>
                  <a:cubicBezTo>
                    <a:pt x="20595" y="8848"/>
                    <a:pt x="20847" y="8848"/>
                    <a:pt x="20847" y="8848"/>
                  </a:cubicBezTo>
                  <a:cubicBezTo>
                    <a:pt x="20847" y="8848"/>
                    <a:pt x="20847" y="8848"/>
                    <a:pt x="20847" y="8848"/>
                  </a:cubicBezTo>
                  <a:cubicBezTo>
                    <a:pt x="21098" y="8848"/>
                    <a:pt x="21098" y="8848"/>
                    <a:pt x="21098" y="8848"/>
                  </a:cubicBezTo>
                  <a:cubicBezTo>
                    <a:pt x="21349" y="8848"/>
                    <a:pt x="21349" y="8848"/>
                    <a:pt x="21349" y="8978"/>
                  </a:cubicBezTo>
                  <a:cubicBezTo>
                    <a:pt x="21349" y="8978"/>
                    <a:pt x="21349" y="8978"/>
                    <a:pt x="21349" y="8978"/>
                  </a:cubicBezTo>
                  <a:cubicBezTo>
                    <a:pt x="21600" y="8848"/>
                    <a:pt x="21600" y="8848"/>
                    <a:pt x="21600" y="88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4" name="Shape 9304"/>
            <p:cNvSpPr/>
            <p:nvPr/>
          </p:nvSpPr>
          <p:spPr>
            <a:xfrm>
              <a:off x="1430762" y="1798252"/>
              <a:ext cx="163331" cy="979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43" y="7543"/>
                  </a:moveTo>
                  <a:cubicBezTo>
                    <a:pt x="19131" y="7200"/>
                    <a:pt x="19337" y="6857"/>
                    <a:pt x="19337" y="6514"/>
                  </a:cubicBezTo>
                  <a:cubicBezTo>
                    <a:pt x="19337" y="5829"/>
                    <a:pt x="19749" y="5829"/>
                    <a:pt x="20366" y="5829"/>
                  </a:cubicBezTo>
                  <a:cubicBezTo>
                    <a:pt x="20571" y="5829"/>
                    <a:pt x="21394" y="5829"/>
                    <a:pt x="21600" y="5486"/>
                  </a:cubicBezTo>
                  <a:cubicBezTo>
                    <a:pt x="21600" y="5143"/>
                    <a:pt x="21600" y="5143"/>
                    <a:pt x="21394" y="4800"/>
                  </a:cubicBezTo>
                  <a:cubicBezTo>
                    <a:pt x="21189" y="4114"/>
                    <a:pt x="20571" y="3771"/>
                    <a:pt x="20366" y="4114"/>
                  </a:cubicBezTo>
                  <a:cubicBezTo>
                    <a:pt x="20160" y="4114"/>
                    <a:pt x="19954" y="4114"/>
                    <a:pt x="19749" y="4114"/>
                  </a:cubicBezTo>
                  <a:cubicBezTo>
                    <a:pt x="19337" y="4114"/>
                    <a:pt x="18926" y="4114"/>
                    <a:pt x="18514" y="3771"/>
                  </a:cubicBezTo>
                  <a:cubicBezTo>
                    <a:pt x="17897" y="3429"/>
                    <a:pt x="17897" y="2743"/>
                    <a:pt x="17897" y="2400"/>
                  </a:cubicBezTo>
                  <a:cubicBezTo>
                    <a:pt x="17897" y="1714"/>
                    <a:pt x="16663" y="0"/>
                    <a:pt x="16046" y="0"/>
                  </a:cubicBezTo>
                  <a:cubicBezTo>
                    <a:pt x="15634" y="0"/>
                    <a:pt x="14811" y="2400"/>
                    <a:pt x="14606" y="3429"/>
                  </a:cubicBezTo>
                  <a:cubicBezTo>
                    <a:pt x="14606" y="4114"/>
                    <a:pt x="14194" y="4457"/>
                    <a:pt x="13989" y="4800"/>
                  </a:cubicBezTo>
                  <a:cubicBezTo>
                    <a:pt x="13577" y="5143"/>
                    <a:pt x="13371" y="5486"/>
                    <a:pt x="13371" y="5829"/>
                  </a:cubicBezTo>
                  <a:cubicBezTo>
                    <a:pt x="13577" y="6171"/>
                    <a:pt x="13371" y="6857"/>
                    <a:pt x="12960" y="7200"/>
                  </a:cubicBezTo>
                  <a:cubicBezTo>
                    <a:pt x="12960" y="7543"/>
                    <a:pt x="12960" y="7543"/>
                    <a:pt x="12960" y="7543"/>
                  </a:cubicBezTo>
                  <a:cubicBezTo>
                    <a:pt x="12960" y="7543"/>
                    <a:pt x="13166" y="7886"/>
                    <a:pt x="13166" y="8229"/>
                  </a:cubicBezTo>
                  <a:cubicBezTo>
                    <a:pt x="13166" y="8229"/>
                    <a:pt x="13166" y="8229"/>
                    <a:pt x="13166" y="8229"/>
                  </a:cubicBezTo>
                  <a:cubicBezTo>
                    <a:pt x="13166" y="8229"/>
                    <a:pt x="13166" y="8571"/>
                    <a:pt x="13166" y="8571"/>
                  </a:cubicBezTo>
                  <a:cubicBezTo>
                    <a:pt x="13166" y="8914"/>
                    <a:pt x="13166" y="8914"/>
                    <a:pt x="13166" y="8914"/>
                  </a:cubicBezTo>
                  <a:cubicBezTo>
                    <a:pt x="13166" y="8914"/>
                    <a:pt x="13166" y="9257"/>
                    <a:pt x="13166" y="9257"/>
                  </a:cubicBezTo>
                  <a:cubicBezTo>
                    <a:pt x="13166" y="9257"/>
                    <a:pt x="13166" y="9257"/>
                    <a:pt x="13166" y="9257"/>
                  </a:cubicBezTo>
                  <a:cubicBezTo>
                    <a:pt x="13166" y="9257"/>
                    <a:pt x="13166" y="9600"/>
                    <a:pt x="12960" y="9600"/>
                  </a:cubicBezTo>
                  <a:cubicBezTo>
                    <a:pt x="12960" y="9943"/>
                    <a:pt x="12754" y="9943"/>
                    <a:pt x="12549" y="9943"/>
                  </a:cubicBezTo>
                  <a:cubicBezTo>
                    <a:pt x="12549" y="9943"/>
                    <a:pt x="12549" y="9943"/>
                    <a:pt x="12549" y="9943"/>
                  </a:cubicBezTo>
                  <a:cubicBezTo>
                    <a:pt x="12343" y="9943"/>
                    <a:pt x="12343" y="9943"/>
                    <a:pt x="12137" y="10286"/>
                  </a:cubicBezTo>
                  <a:cubicBezTo>
                    <a:pt x="11931" y="10286"/>
                    <a:pt x="11520" y="10971"/>
                    <a:pt x="11109" y="10971"/>
                  </a:cubicBezTo>
                  <a:cubicBezTo>
                    <a:pt x="11109" y="10971"/>
                    <a:pt x="10903" y="10971"/>
                    <a:pt x="10903" y="10971"/>
                  </a:cubicBezTo>
                  <a:cubicBezTo>
                    <a:pt x="10903" y="10629"/>
                    <a:pt x="10903" y="10629"/>
                    <a:pt x="10903" y="10629"/>
                  </a:cubicBezTo>
                  <a:cubicBezTo>
                    <a:pt x="10903" y="10629"/>
                    <a:pt x="10903" y="10629"/>
                    <a:pt x="10697" y="10629"/>
                  </a:cubicBezTo>
                  <a:cubicBezTo>
                    <a:pt x="10697" y="10629"/>
                    <a:pt x="10697" y="10629"/>
                    <a:pt x="10697" y="10629"/>
                  </a:cubicBezTo>
                  <a:cubicBezTo>
                    <a:pt x="10697" y="10629"/>
                    <a:pt x="10697" y="10629"/>
                    <a:pt x="10697" y="10629"/>
                  </a:cubicBezTo>
                  <a:cubicBezTo>
                    <a:pt x="10491" y="10629"/>
                    <a:pt x="10491" y="10629"/>
                    <a:pt x="10491" y="10286"/>
                  </a:cubicBezTo>
                  <a:cubicBezTo>
                    <a:pt x="10491" y="10286"/>
                    <a:pt x="10491" y="10286"/>
                    <a:pt x="10491" y="10286"/>
                  </a:cubicBezTo>
                  <a:cubicBezTo>
                    <a:pt x="10491" y="10286"/>
                    <a:pt x="10286" y="10286"/>
                    <a:pt x="10286" y="10286"/>
                  </a:cubicBezTo>
                  <a:cubicBezTo>
                    <a:pt x="10286" y="9943"/>
                    <a:pt x="10286" y="9943"/>
                    <a:pt x="10286" y="9943"/>
                  </a:cubicBezTo>
                  <a:cubicBezTo>
                    <a:pt x="10286" y="9943"/>
                    <a:pt x="10286" y="9943"/>
                    <a:pt x="10080" y="9600"/>
                  </a:cubicBezTo>
                  <a:cubicBezTo>
                    <a:pt x="10080" y="9600"/>
                    <a:pt x="10080" y="9600"/>
                    <a:pt x="10080" y="9257"/>
                  </a:cubicBezTo>
                  <a:cubicBezTo>
                    <a:pt x="10080" y="9257"/>
                    <a:pt x="9874" y="9257"/>
                    <a:pt x="9874" y="9257"/>
                  </a:cubicBezTo>
                  <a:cubicBezTo>
                    <a:pt x="9874" y="8914"/>
                    <a:pt x="9874" y="8914"/>
                    <a:pt x="9874" y="8914"/>
                  </a:cubicBezTo>
                  <a:cubicBezTo>
                    <a:pt x="9669" y="8571"/>
                    <a:pt x="9669" y="8571"/>
                    <a:pt x="9669" y="8571"/>
                  </a:cubicBezTo>
                  <a:cubicBezTo>
                    <a:pt x="9669" y="8229"/>
                    <a:pt x="9669" y="8229"/>
                    <a:pt x="9669" y="8229"/>
                  </a:cubicBezTo>
                  <a:cubicBezTo>
                    <a:pt x="9257" y="8914"/>
                    <a:pt x="8229" y="10971"/>
                    <a:pt x="8023" y="13029"/>
                  </a:cubicBezTo>
                  <a:cubicBezTo>
                    <a:pt x="7817" y="15086"/>
                    <a:pt x="6789" y="15086"/>
                    <a:pt x="5554" y="15086"/>
                  </a:cubicBezTo>
                  <a:cubicBezTo>
                    <a:pt x="5143" y="15086"/>
                    <a:pt x="4731" y="15086"/>
                    <a:pt x="4320" y="15086"/>
                  </a:cubicBezTo>
                  <a:cubicBezTo>
                    <a:pt x="3497" y="15429"/>
                    <a:pt x="3497" y="16114"/>
                    <a:pt x="3497" y="17829"/>
                  </a:cubicBezTo>
                  <a:cubicBezTo>
                    <a:pt x="3291" y="18514"/>
                    <a:pt x="3291" y="19200"/>
                    <a:pt x="3291" y="19543"/>
                  </a:cubicBezTo>
                  <a:cubicBezTo>
                    <a:pt x="3086" y="19886"/>
                    <a:pt x="2880" y="20571"/>
                    <a:pt x="2469" y="20571"/>
                  </a:cubicBezTo>
                  <a:cubicBezTo>
                    <a:pt x="1851" y="20571"/>
                    <a:pt x="1234" y="19886"/>
                    <a:pt x="617" y="19543"/>
                  </a:cubicBezTo>
                  <a:cubicBezTo>
                    <a:pt x="411" y="19200"/>
                    <a:pt x="206" y="19200"/>
                    <a:pt x="0" y="19200"/>
                  </a:cubicBezTo>
                  <a:cubicBezTo>
                    <a:pt x="0" y="19200"/>
                    <a:pt x="0" y="19200"/>
                    <a:pt x="0" y="19200"/>
                  </a:cubicBezTo>
                  <a:cubicBezTo>
                    <a:pt x="0" y="19200"/>
                    <a:pt x="0" y="19200"/>
                    <a:pt x="0" y="19200"/>
                  </a:cubicBezTo>
                  <a:cubicBezTo>
                    <a:pt x="0" y="19200"/>
                    <a:pt x="0" y="19200"/>
                    <a:pt x="0" y="19200"/>
                  </a:cubicBezTo>
                  <a:cubicBezTo>
                    <a:pt x="0" y="19543"/>
                    <a:pt x="0" y="19543"/>
                    <a:pt x="206" y="19543"/>
                  </a:cubicBezTo>
                  <a:cubicBezTo>
                    <a:pt x="206" y="19543"/>
                    <a:pt x="206" y="19543"/>
                    <a:pt x="206" y="19543"/>
                  </a:cubicBezTo>
                  <a:cubicBezTo>
                    <a:pt x="206" y="19543"/>
                    <a:pt x="206" y="19543"/>
                    <a:pt x="206" y="19543"/>
                  </a:cubicBezTo>
                  <a:cubicBezTo>
                    <a:pt x="206" y="19543"/>
                    <a:pt x="206" y="19543"/>
                    <a:pt x="206" y="19543"/>
                  </a:cubicBezTo>
                  <a:cubicBezTo>
                    <a:pt x="206" y="19543"/>
                    <a:pt x="206" y="19886"/>
                    <a:pt x="206" y="19886"/>
                  </a:cubicBezTo>
                  <a:cubicBezTo>
                    <a:pt x="617" y="19886"/>
                    <a:pt x="823" y="20229"/>
                    <a:pt x="1234" y="20571"/>
                  </a:cubicBezTo>
                  <a:cubicBezTo>
                    <a:pt x="1234" y="20914"/>
                    <a:pt x="1440" y="20914"/>
                    <a:pt x="1440" y="21257"/>
                  </a:cubicBezTo>
                  <a:cubicBezTo>
                    <a:pt x="1440" y="21257"/>
                    <a:pt x="1440" y="21257"/>
                    <a:pt x="1440" y="21257"/>
                  </a:cubicBezTo>
                  <a:cubicBezTo>
                    <a:pt x="1646" y="21257"/>
                    <a:pt x="1646" y="21257"/>
                    <a:pt x="1646" y="21257"/>
                  </a:cubicBezTo>
                  <a:cubicBezTo>
                    <a:pt x="1646" y="21257"/>
                    <a:pt x="1646" y="21257"/>
                    <a:pt x="1646" y="21257"/>
                  </a:cubicBezTo>
                  <a:cubicBezTo>
                    <a:pt x="1646" y="21600"/>
                    <a:pt x="1851" y="21600"/>
                    <a:pt x="1851" y="21600"/>
                  </a:cubicBezTo>
                  <a:cubicBezTo>
                    <a:pt x="1851" y="21257"/>
                    <a:pt x="2057" y="21257"/>
                    <a:pt x="2057" y="21257"/>
                  </a:cubicBezTo>
                  <a:cubicBezTo>
                    <a:pt x="2057" y="21257"/>
                    <a:pt x="2057" y="21257"/>
                    <a:pt x="2057" y="21257"/>
                  </a:cubicBezTo>
                  <a:cubicBezTo>
                    <a:pt x="2469" y="20914"/>
                    <a:pt x="3086" y="20914"/>
                    <a:pt x="3497" y="20914"/>
                  </a:cubicBezTo>
                  <a:cubicBezTo>
                    <a:pt x="3703" y="20914"/>
                    <a:pt x="3909" y="20914"/>
                    <a:pt x="4114" y="20914"/>
                  </a:cubicBezTo>
                  <a:cubicBezTo>
                    <a:pt x="4320" y="20914"/>
                    <a:pt x="4731" y="20914"/>
                    <a:pt x="4937" y="20914"/>
                  </a:cubicBezTo>
                  <a:cubicBezTo>
                    <a:pt x="5143" y="20914"/>
                    <a:pt x="5349" y="20571"/>
                    <a:pt x="5554" y="20229"/>
                  </a:cubicBezTo>
                  <a:cubicBezTo>
                    <a:pt x="5966" y="19886"/>
                    <a:pt x="6377" y="19200"/>
                    <a:pt x="7406" y="19200"/>
                  </a:cubicBezTo>
                  <a:cubicBezTo>
                    <a:pt x="8229" y="19200"/>
                    <a:pt x="8434" y="19886"/>
                    <a:pt x="8640" y="20229"/>
                  </a:cubicBezTo>
                  <a:cubicBezTo>
                    <a:pt x="8640" y="20229"/>
                    <a:pt x="8846" y="20229"/>
                    <a:pt x="8846" y="20229"/>
                  </a:cubicBezTo>
                  <a:cubicBezTo>
                    <a:pt x="8846" y="20229"/>
                    <a:pt x="8846" y="20229"/>
                    <a:pt x="8846" y="20229"/>
                  </a:cubicBezTo>
                  <a:cubicBezTo>
                    <a:pt x="8846" y="20229"/>
                    <a:pt x="8846" y="20229"/>
                    <a:pt x="8846" y="20229"/>
                  </a:cubicBezTo>
                  <a:cubicBezTo>
                    <a:pt x="8846" y="20229"/>
                    <a:pt x="9051" y="20229"/>
                    <a:pt x="9463" y="19886"/>
                  </a:cubicBezTo>
                  <a:cubicBezTo>
                    <a:pt x="9874" y="19543"/>
                    <a:pt x="10286" y="19543"/>
                    <a:pt x="10697" y="19200"/>
                  </a:cubicBezTo>
                  <a:cubicBezTo>
                    <a:pt x="11314" y="19200"/>
                    <a:pt x="11314" y="19200"/>
                    <a:pt x="11109" y="18514"/>
                  </a:cubicBezTo>
                  <a:cubicBezTo>
                    <a:pt x="11109" y="17143"/>
                    <a:pt x="11520" y="16457"/>
                    <a:pt x="11726" y="15771"/>
                  </a:cubicBezTo>
                  <a:cubicBezTo>
                    <a:pt x="11726" y="15429"/>
                    <a:pt x="11931" y="15429"/>
                    <a:pt x="11931" y="14743"/>
                  </a:cubicBezTo>
                  <a:cubicBezTo>
                    <a:pt x="11726" y="13714"/>
                    <a:pt x="12343" y="13371"/>
                    <a:pt x="12754" y="13029"/>
                  </a:cubicBezTo>
                  <a:cubicBezTo>
                    <a:pt x="12960" y="12686"/>
                    <a:pt x="13371" y="12686"/>
                    <a:pt x="13166" y="11314"/>
                  </a:cubicBezTo>
                  <a:cubicBezTo>
                    <a:pt x="13166" y="10629"/>
                    <a:pt x="13371" y="9943"/>
                    <a:pt x="13577" y="9257"/>
                  </a:cubicBezTo>
                  <a:cubicBezTo>
                    <a:pt x="14400" y="7886"/>
                    <a:pt x="15840" y="7886"/>
                    <a:pt x="16869" y="8229"/>
                  </a:cubicBezTo>
                  <a:cubicBezTo>
                    <a:pt x="17074" y="8229"/>
                    <a:pt x="17074" y="8229"/>
                    <a:pt x="17280" y="8229"/>
                  </a:cubicBezTo>
                  <a:cubicBezTo>
                    <a:pt x="17280" y="8229"/>
                    <a:pt x="17280" y="8229"/>
                    <a:pt x="17486" y="8229"/>
                  </a:cubicBezTo>
                  <a:cubicBezTo>
                    <a:pt x="17486" y="8229"/>
                    <a:pt x="17486" y="8229"/>
                    <a:pt x="17486" y="8229"/>
                  </a:cubicBezTo>
                  <a:cubicBezTo>
                    <a:pt x="17691" y="8229"/>
                    <a:pt x="17691" y="8229"/>
                    <a:pt x="17691" y="8229"/>
                  </a:cubicBezTo>
                  <a:cubicBezTo>
                    <a:pt x="17691" y="8229"/>
                    <a:pt x="17897" y="8229"/>
                    <a:pt x="17897" y="8229"/>
                  </a:cubicBezTo>
                  <a:cubicBezTo>
                    <a:pt x="17897" y="8229"/>
                    <a:pt x="17897" y="8229"/>
                    <a:pt x="18103" y="8571"/>
                  </a:cubicBezTo>
                  <a:cubicBezTo>
                    <a:pt x="18103" y="8571"/>
                    <a:pt x="18103" y="8571"/>
                    <a:pt x="18309" y="8571"/>
                  </a:cubicBezTo>
                  <a:cubicBezTo>
                    <a:pt x="18309" y="8571"/>
                    <a:pt x="18309" y="8571"/>
                    <a:pt x="18309" y="8571"/>
                  </a:cubicBezTo>
                  <a:cubicBezTo>
                    <a:pt x="18720" y="8229"/>
                    <a:pt x="19337" y="7886"/>
                    <a:pt x="19543" y="75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5" name="Shape 9305"/>
            <p:cNvSpPr/>
            <p:nvPr/>
          </p:nvSpPr>
          <p:spPr>
            <a:xfrm>
              <a:off x="1262533" y="1801519"/>
              <a:ext cx="65333" cy="865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29" y="11186"/>
                  </a:moveTo>
                  <a:cubicBezTo>
                    <a:pt x="5657" y="12343"/>
                    <a:pt x="6686" y="13114"/>
                    <a:pt x="6686" y="13886"/>
                  </a:cubicBezTo>
                  <a:cubicBezTo>
                    <a:pt x="7200" y="15043"/>
                    <a:pt x="8229" y="15429"/>
                    <a:pt x="10286" y="16586"/>
                  </a:cubicBezTo>
                  <a:cubicBezTo>
                    <a:pt x="10800" y="16971"/>
                    <a:pt x="11314" y="17357"/>
                    <a:pt x="11829" y="17357"/>
                  </a:cubicBezTo>
                  <a:cubicBezTo>
                    <a:pt x="15429" y="19286"/>
                    <a:pt x="20057" y="21214"/>
                    <a:pt x="21600" y="21600"/>
                  </a:cubicBezTo>
                  <a:cubicBezTo>
                    <a:pt x="21600" y="20443"/>
                    <a:pt x="19543" y="18129"/>
                    <a:pt x="18000" y="16586"/>
                  </a:cubicBezTo>
                  <a:cubicBezTo>
                    <a:pt x="16457" y="15429"/>
                    <a:pt x="16971" y="13114"/>
                    <a:pt x="16971" y="10800"/>
                  </a:cubicBezTo>
                  <a:cubicBezTo>
                    <a:pt x="17486" y="9643"/>
                    <a:pt x="17486" y="8871"/>
                    <a:pt x="17486" y="7714"/>
                  </a:cubicBezTo>
                  <a:cubicBezTo>
                    <a:pt x="17486" y="6557"/>
                    <a:pt x="16971" y="6171"/>
                    <a:pt x="15943" y="5786"/>
                  </a:cubicBezTo>
                  <a:cubicBezTo>
                    <a:pt x="14914" y="5014"/>
                    <a:pt x="13886" y="4629"/>
                    <a:pt x="13371" y="3471"/>
                  </a:cubicBezTo>
                  <a:cubicBezTo>
                    <a:pt x="12857" y="2700"/>
                    <a:pt x="12857" y="2700"/>
                    <a:pt x="12343" y="2700"/>
                  </a:cubicBezTo>
                  <a:cubicBezTo>
                    <a:pt x="11829" y="2700"/>
                    <a:pt x="10800" y="2314"/>
                    <a:pt x="10286" y="1543"/>
                  </a:cubicBezTo>
                  <a:cubicBezTo>
                    <a:pt x="10286" y="1543"/>
                    <a:pt x="10286" y="1929"/>
                    <a:pt x="10286" y="1929"/>
                  </a:cubicBezTo>
                  <a:cubicBezTo>
                    <a:pt x="10286" y="1929"/>
                    <a:pt x="10286" y="1929"/>
                    <a:pt x="10286" y="1929"/>
                  </a:cubicBezTo>
                  <a:cubicBezTo>
                    <a:pt x="10286" y="2314"/>
                    <a:pt x="10286" y="3086"/>
                    <a:pt x="9257" y="3086"/>
                  </a:cubicBezTo>
                  <a:cubicBezTo>
                    <a:pt x="8743" y="3086"/>
                    <a:pt x="7714" y="3086"/>
                    <a:pt x="6686" y="3086"/>
                  </a:cubicBezTo>
                  <a:cubicBezTo>
                    <a:pt x="6171" y="3086"/>
                    <a:pt x="5657" y="3086"/>
                    <a:pt x="5657" y="3086"/>
                  </a:cubicBezTo>
                  <a:cubicBezTo>
                    <a:pt x="5143" y="3086"/>
                    <a:pt x="5143" y="3086"/>
                    <a:pt x="5143" y="3086"/>
                  </a:cubicBezTo>
                  <a:cubicBezTo>
                    <a:pt x="5143" y="3086"/>
                    <a:pt x="5143" y="3086"/>
                    <a:pt x="5143" y="3086"/>
                  </a:cubicBezTo>
                  <a:cubicBezTo>
                    <a:pt x="4629" y="3086"/>
                    <a:pt x="4629" y="3086"/>
                    <a:pt x="4629" y="3086"/>
                  </a:cubicBezTo>
                  <a:cubicBezTo>
                    <a:pt x="4629" y="3086"/>
                    <a:pt x="4114" y="3086"/>
                    <a:pt x="4114" y="2700"/>
                  </a:cubicBezTo>
                  <a:cubicBezTo>
                    <a:pt x="4114" y="2700"/>
                    <a:pt x="4114" y="2700"/>
                    <a:pt x="3600" y="2700"/>
                  </a:cubicBezTo>
                  <a:cubicBezTo>
                    <a:pt x="3600" y="2700"/>
                    <a:pt x="3600" y="2314"/>
                    <a:pt x="3600" y="2314"/>
                  </a:cubicBezTo>
                  <a:cubicBezTo>
                    <a:pt x="3600" y="2314"/>
                    <a:pt x="3600" y="1929"/>
                    <a:pt x="3600" y="1929"/>
                  </a:cubicBezTo>
                  <a:cubicBezTo>
                    <a:pt x="3600" y="1543"/>
                    <a:pt x="3600" y="386"/>
                    <a:pt x="1543" y="0"/>
                  </a:cubicBezTo>
                  <a:cubicBezTo>
                    <a:pt x="1029" y="0"/>
                    <a:pt x="514" y="0"/>
                    <a:pt x="0" y="0"/>
                  </a:cubicBezTo>
                  <a:cubicBezTo>
                    <a:pt x="0" y="0"/>
                    <a:pt x="0" y="0"/>
                    <a:pt x="0" y="0"/>
                  </a:cubicBezTo>
                  <a:cubicBezTo>
                    <a:pt x="514" y="1929"/>
                    <a:pt x="1029" y="3857"/>
                    <a:pt x="1029" y="5786"/>
                  </a:cubicBezTo>
                  <a:cubicBezTo>
                    <a:pt x="1029" y="7329"/>
                    <a:pt x="3086" y="9257"/>
                    <a:pt x="4629" y="1118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6" name="Shape 9306"/>
            <p:cNvSpPr/>
            <p:nvPr/>
          </p:nvSpPr>
          <p:spPr>
            <a:xfrm>
              <a:off x="1787516" y="1296832"/>
              <a:ext cx="36871" cy="45733"/>
            </a:xfrm>
            <a:custGeom>
              <a:avLst/>
              <a:gdLst/>
              <a:ahLst/>
              <a:cxnLst>
                <a:cxn ang="0">
                  <a:pos x="wd2" y="hd2"/>
                </a:cxn>
                <a:cxn ang="5400000">
                  <a:pos x="wd2" y="hd2"/>
                </a:cxn>
                <a:cxn ang="10800000">
                  <a:pos x="wd2" y="hd2"/>
                </a:cxn>
                <a:cxn ang="16200000">
                  <a:pos x="wd2" y="hd2"/>
                </a:cxn>
              </a:cxnLst>
              <a:rect l="0" t="0" r="r" b="b"/>
              <a:pathLst>
                <a:path w="21200" h="21600" fill="norm" stroke="1" extrusionOk="0">
                  <a:moveTo>
                    <a:pt x="500" y="7200"/>
                  </a:moveTo>
                  <a:cubicBezTo>
                    <a:pt x="1400" y="7200"/>
                    <a:pt x="2300" y="5760"/>
                    <a:pt x="3200" y="4320"/>
                  </a:cubicBezTo>
                  <a:cubicBezTo>
                    <a:pt x="3200" y="2880"/>
                    <a:pt x="5000" y="2880"/>
                    <a:pt x="5000" y="2880"/>
                  </a:cubicBezTo>
                  <a:cubicBezTo>
                    <a:pt x="5900" y="2880"/>
                    <a:pt x="6800" y="2880"/>
                    <a:pt x="7700" y="4320"/>
                  </a:cubicBezTo>
                  <a:cubicBezTo>
                    <a:pt x="8600" y="5760"/>
                    <a:pt x="9500" y="10080"/>
                    <a:pt x="7700" y="13680"/>
                  </a:cubicBezTo>
                  <a:cubicBezTo>
                    <a:pt x="5900" y="15840"/>
                    <a:pt x="6800" y="18720"/>
                    <a:pt x="7700" y="20880"/>
                  </a:cubicBezTo>
                  <a:cubicBezTo>
                    <a:pt x="8600" y="20880"/>
                    <a:pt x="8600" y="21600"/>
                    <a:pt x="9500" y="21600"/>
                  </a:cubicBezTo>
                  <a:cubicBezTo>
                    <a:pt x="9500" y="21600"/>
                    <a:pt x="9500" y="21600"/>
                    <a:pt x="9500" y="21600"/>
                  </a:cubicBezTo>
                  <a:cubicBezTo>
                    <a:pt x="10400" y="21600"/>
                    <a:pt x="13100" y="18000"/>
                    <a:pt x="14000" y="15840"/>
                  </a:cubicBezTo>
                  <a:cubicBezTo>
                    <a:pt x="15800" y="12960"/>
                    <a:pt x="17600" y="10080"/>
                    <a:pt x="20300" y="8640"/>
                  </a:cubicBezTo>
                  <a:cubicBezTo>
                    <a:pt x="20300" y="7920"/>
                    <a:pt x="21200" y="7200"/>
                    <a:pt x="21200" y="7200"/>
                  </a:cubicBezTo>
                  <a:cubicBezTo>
                    <a:pt x="21200" y="7200"/>
                    <a:pt x="20300" y="7200"/>
                    <a:pt x="20300" y="7200"/>
                  </a:cubicBezTo>
                  <a:cubicBezTo>
                    <a:pt x="19400" y="6480"/>
                    <a:pt x="17600" y="5760"/>
                    <a:pt x="17600" y="4320"/>
                  </a:cubicBezTo>
                  <a:cubicBezTo>
                    <a:pt x="17600" y="3600"/>
                    <a:pt x="15800" y="3600"/>
                    <a:pt x="14900" y="2880"/>
                  </a:cubicBezTo>
                  <a:cubicBezTo>
                    <a:pt x="13100" y="2880"/>
                    <a:pt x="11300" y="2160"/>
                    <a:pt x="10400" y="0"/>
                  </a:cubicBezTo>
                  <a:cubicBezTo>
                    <a:pt x="9500" y="0"/>
                    <a:pt x="6800" y="1440"/>
                    <a:pt x="4100" y="2880"/>
                  </a:cubicBezTo>
                  <a:cubicBezTo>
                    <a:pt x="3200" y="3600"/>
                    <a:pt x="3200" y="3600"/>
                    <a:pt x="3200" y="3600"/>
                  </a:cubicBezTo>
                  <a:cubicBezTo>
                    <a:pt x="-400" y="5760"/>
                    <a:pt x="-400" y="5760"/>
                    <a:pt x="500" y="6480"/>
                  </a:cubicBezTo>
                  <a:cubicBezTo>
                    <a:pt x="500" y="7200"/>
                    <a:pt x="500" y="7200"/>
                    <a:pt x="5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7" name="Shape 9307"/>
            <p:cNvSpPr/>
            <p:nvPr/>
          </p:nvSpPr>
          <p:spPr>
            <a:xfrm>
              <a:off x="1809686" y="1143303"/>
              <a:ext cx="190629" cy="150263"/>
            </a:xfrm>
            <a:custGeom>
              <a:avLst/>
              <a:gdLst/>
              <a:ahLst/>
              <a:cxnLst>
                <a:cxn ang="0">
                  <a:pos x="wd2" y="hd2"/>
                </a:cxn>
                <a:cxn ang="5400000">
                  <a:pos x="wd2" y="hd2"/>
                </a:cxn>
                <a:cxn ang="10800000">
                  <a:pos x="wd2" y="hd2"/>
                </a:cxn>
                <a:cxn ang="16200000">
                  <a:pos x="wd2" y="hd2"/>
                </a:cxn>
              </a:cxnLst>
              <a:rect l="0" t="0" r="r" b="b"/>
              <a:pathLst>
                <a:path w="21365" h="21600" fill="norm" stroke="1" extrusionOk="0">
                  <a:moveTo>
                    <a:pt x="1229" y="20475"/>
                  </a:moveTo>
                  <a:cubicBezTo>
                    <a:pt x="1580" y="20475"/>
                    <a:pt x="1932" y="20475"/>
                    <a:pt x="1932" y="20250"/>
                  </a:cubicBezTo>
                  <a:cubicBezTo>
                    <a:pt x="2459" y="19350"/>
                    <a:pt x="5795" y="18675"/>
                    <a:pt x="7200" y="18450"/>
                  </a:cubicBezTo>
                  <a:cubicBezTo>
                    <a:pt x="7376" y="18450"/>
                    <a:pt x="7376" y="18450"/>
                    <a:pt x="7376" y="18450"/>
                  </a:cubicBezTo>
                  <a:cubicBezTo>
                    <a:pt x="7727" y="18450"/>
                    <a:pt x="8254" y="18450"/>
                    <a:pt x="8429" y="18900"/>
                  </a:cubicBezTo>
                  <a:cubicBezTo>
                    <a:pt x="8780" y="19350"/>
                    <a:pt x="8605" y="19800"/>
                    <a:pt x="8605" y="20250"/>
                  </a:cubicBezTo>
                  <a:cubicBezTo>
                    <a:pt x="8429" y="20475"/>
                    <a:pt x="8429" y="20925"/>
                    <a:pt x="8429" y="21150"/>
                  </a:cubicBezTo>
                  <a:cubicBezTo>
                    <a:pt x="8429" y="21150"/>
                    <a:pt x="8429" y="21600"/>
                    <a:pt x="8956" y="21600"/>
                  </a:cubicBezTo>
                  <a:cubicBezTo>
                    <a:pt x="9307" y="21600"/>
                    <a:pt x="9834" y="21375"/>
                    <a:pt x="10185" y="20700"/>
                  </a:cubicBezTo>
                  <a:cubicBezTo>
                    <a:pt x="10361" y="20250"/>
                    <a:pt x="10712" y="20025"/>
                    <a:pt x="10888" y="19800"/>
                  </a:cubicBezTo>
                  <a:cubicBezTo>
                    <a:pt x="10888" y="19800"/>
                    <a:pt x="10888" y="19800"/>
                    <a:pt x="11063" y="19800"/>
                  </a:cubicBezTo>
                  <a:cubicBezTo>
                    <a:pt x="11063" y="19800"/>
                    <a:pt x="10888" y="19800"/>
                    <a:pt x="10888" y="19575"/>
                  </a:cubicBezTo>
                  <a:cubicBezTo>
                    <a:pt x="10537" y="19350"/>
                    <a:pt x="10537" y="18900"/>
                    <a:pt x="10537" y="18675"/>
                  </a:cubicBezTo>
                  <a:cubicBezTo>
                    <a:pt x="10712" y="18225"/>
                    <a:pt x="10888" y="18000"/>
                    <a:pt x="11239" y="18000"/>
                  </a:cubicBezTo>
                  <a:cubicBezTo>
                    <a:pt x="11415" y="18000"/>
                    <a:pt x="11766" y="18225"/>
                    <a:pt x="11941" y="18675"/>
                  </a:cubicBezTo>
                  <a:cubicBezTo>
                    <a:pt x="12117" y="18900"/>
                    <a:pt x="12468" y="19125"/>
                    <a:pt x="12820" y="19125"/>
                  </a:cubicBezTo>
                  <a:cubicBezTo>
                    <a:pt x="13346" y="19125"/>
                    <a:pt x="13698" y="18900"/>
                    <a:pt x="13873" y="18450"/>
                  </a:cubicBezTo>
                  <a:cubicBezTo>
                    <a:pt x="14049" y="18225"/>
                    <a:pt x="14400" y="17775"/>
                    <a:pt x="14751" y="17775"/>
                  </a:cubicBezTo>
                  <a:cubicBezTo>
                    <a:pt x="14927" y="17775"/>
                    <a:pt x="15102" y="18000"/>
                    <a:pt x="15278" y="18225"/>
                  </a:cubicBezTo>
                  <a:cubicBezTo>
                    <a:pt x="15454" y="18225"/>
                    <a:pt x="15454" y="18450"/>
                    <a:pt x="15629" y="18450"/>
                  </a:cubicBezTo>
                  <a:cubicBezTo>
                    <a:pt x="15805" y="18450"/>
                    <a:pt x="16156" y="17775"/>
                    <a:pt x="16332" y="17325"/>
                  </a:cubicBezTo>
                  <a:cubicBezTo>
                    <a:pt x="16507" y="17100"/>
                    <a:pt x="16507" y="16650"/>
                    <a:pt x="16859" y="16650"/>
                  </a:cubicBezTo>
                  <a:cubicBezTo>
                    <a:pt x="16859" y="16650"/>
                    <a:pt x="17210" y="16875"/>
                    <a:pt x="17210" y="17325"/>
                  </a:cubicBezTo>
                  <a:cubicBezTo>
                    <a:pt x="17210" y="17325"/>
                    <a:pt x="17210" y="17325"/>
                    <a:pt x="17385" y="17325"/>
                  </a:cubicBezTo>
                  <a:cubicBezTo>
                    <a:pt x="17737" y="17325"/>
                    <a:pt x="18088" y="17100"/>
                    <a:pt x="18439" y="16650"/>
                  </a:cubicBezTo>
                  <a:cubicBezTo>
                    <a:pt x="18790" y="16200"/>
                    <a:pt x="18790" y="15750"/>
                    <a:pt x="18790" y="15075"/>
                  </a:cubicBezTo>
                  <a:cubicBezTo>
                    <a:pt x="18790" y="14400"/>
                    <a:pt x="18790" y="13725"/>
                    <a:pt x="18966" y="13050"/>
                  </a:cubicBezTo>
                  <a:cubicBezTo>
                    <a:pt x="19493" y="12375"/>
                    <a:pt x="19844" y="10575"/>
                    <a:pt x="19493" y="9675"/>
                  </a:cubicBezTo>
                  <a:cubicBezTo>
                    <a:pt x="18966" y="8550"/>
                    <a:pt x="19844" y="7650"/>
                    <a:pt x="20546" y="6975"/>
                  </a:cubicBezTo>
                  <a:cubicBezTo>
                    <a:pt x="20898" y="6750"/>
                    <a:pt x="21073" y="6525"/>
                    <a:pt x="21249" y="6300"/>
                  </a:cubicBezTo>
                  <a:cubicBezTo>
                    <a:pt x="21600" y="6075"/>
                    <a:pt x="21073" y="3600"/>
                    <a:pt x="20722" y="2475"/>
                  </a:cubicBezTo>
                  <a:cubicBezTo>
                    <a:pt x="20546" y="1350"/>
                    <a:pt x="20371" y="450"/>
                    <a:pt x="20195" y="0"/>
                  </a:cubicBezTo>
                  <a:cubicBezTo>
                    <a:pt x="20195" y="0"/>
                    <a:pt x="20195" y="0"/>
                    <a:pt x="20195" y="0"/>
                  </a:cubicBezTo>
                  <a:cubicBezTo>
                    <a:pt x="20020" y="0"/>
                    <a:pt x="19141" y="450"/>
                    <a:pt x="18790" y="900"/>
                  </a:cubicBezTo>
                  <a:cubicBezTo>
                    <a:pt x="18615" y="1125"/>
                    <a:pt x="18439" y="1125"/>
                    <a:pt x="18263" y="1350"/>
                  </a:cubicBezTo>
                  <a:cubicBezTo>
                    <a:pt x="18088" y="1350"/>
                    <a:pt x="17912" y="2025"/>
                    <a:pt x="17737" y="2700"/>
                  </a:cubicBezTo>
                  <a:cubicBezTo>
                    <a:pt x="17737" y="3375"/>
                    <a:pt x="17737" y="3825"/>
                    <a:pt x="17912" y="3825"/>
                  </a:cubicBezTo>
                  <a:cubicBezTo>
                    <a:pt x="18615" y="4500"/>
                    <a:pt x="18088" y="5400"/>
                    <a:pt x="17737" y="6075"/>
                  </a:cubicBezTo>
                  <a:cubicBezTo>
                    <a:pt x="17385" y="6525"/>
                    <a:pt x="17034" y="6975"/>
                    <a:pt x="17034" y="7650"/>
                  </a:cubicBezTo>
                  <a:cubicBezTo>
                    <a:pt x="17210" y="8550"/>
                    <a:pt x="16683" y="9225"/>
                    <a:pt x="16332" y="9450"/>
                  </a:cubicBezTo>
                  <a:cubicBezTo>
                    <a:pt x="16156" y="9675"/>
                    <a:pt x="15980" y="9900"/>
                    <a:pt x="15805" y="10125"/>
                  </a:cubicBezTo>
                  <a:cubicBezTo>
                    <a:pt x="15805" y="11025"/>
                    <a:pt x="15278" y="11250"/>
                    <a:pt x="14927" y="11475"/>
                  </a:cubicBezTo>
                  <a:cubicBezTo>
                    <a:pt x="14576" y="11700"/>
                    <a:pt x="14224" y="11925"/>
                    <a:pt x="13873" y="12375"/>
                  </a:cubicBezTo>
                  <a:cubicBezTo>
                    <a:pt x="13171" y="12825"/>
                    <a:pt x="12468" y="12825"/>
                    <a:pt x="12117" y="12150"/>
                  </a:cubicBezTo>
                  <a:cubicBezTo>
                    <a:pt x="12117" y="11925"/>
                    <a:pt x="12117" y="11700"/>
                    <a:pt x="11941" y="11475"/>
                  </a:cubicBezTo>
                  <a:cubicBezTo>
                    <a:pt x="11766" y="11925"/>
                    <a:pt x="11239" y="12375"/>
                    <a:pt x="11239" y="13050"/>
                  </a:cubicBezTo>
                  <a:cubicBezTo>
                    <a:pt x="11415" y="14175"/>
                    <a:pt x="10712" y="14850"/>
                    <a:pt x="10361" y="15300"/>
                  </a:cubicBezTo>
                  <a:cubicBezTo>
                    <a:pt x="10185" y="15300"/>
                    <a:pt x="10185" y="15300"/>
                    <a:pt x="10010" y="15525"/>
                  </a:cubicBezTo>
                  <a:cubicBezTo>
                    <a:pt x="10185" y="15750"/>
                    <a:pt x="10185" y="15975"/>
                    <a:pt x="10010" y="16200"/>
                  </a:cubicBezTo>
                  <a:cubicBezTo>
                    <a:pt x="9834" y="16875"/>
                    <a:pt x="9307" y="16875"/>
                    <a:pt x="8956" y="16875"/>
                  </a:cubicBezTo>
                  <a:cubicBezTo>
                    <a:pt x="8605" y="16875"/>
                    <a:pt x="8429" y="16875"/>
                    <a:pt x="8254" y="16650"/>
                  </a:cubicBezTo>
                  <a:cubicBezTo>
                    <a:pt x="8254" y="16650"/>
                    <a:pt x="8078" y="16425"/>
                    <a:pt x="8078" y="16200"/>
                  </a:cubicBezTo>
                  <a:cubicBezTo>
                    <a:pt x="7902" y="16200"/>
                    <a:pt x="7376" y="16425"/>
                    <a:pt x="6146" y="16875"/>
                  </a:cubicBezTo>
                  <a:cubicBezTo>
                    <a:pt x="5620" y="17325"/>
                    <a:pt x="4917" y="17100"/>
                    <a:pt x="4390" y="17100"/>
                  </a:cubicBezTo>
                  <a:cubicBezTo>
                    <a:pt x="3863" y="16875"/>
                    <a:pt x="3688" y="16875"/>
                    <a:pt x="3337" y="17100"/>
                  </a:cubicBezTo>
                  <a:cubicBezTo>
                    <a:pt x="3337" y="17325"/>
                    <a:pt x="3337" y="17325"/>
                    <a:pt x="3337" y="17325"/>
                  </a:cubicBezTo>
                  <a:cubicBezTo>
                    <a:pt x="2459" y="18225"/>
                    <a:pt x="1229" y="20025"/>
                    <a:pt x="176" y="20250"/>
                  </a:cubicBezTo>
                  <a:cubicBezTo>
                    <a:pt x="0" y="20250"/>
                    <a:pt x="0" y="20250"/>
                    <a:pt x="0" y="20475"/>
                  </a:cubicBezTo>
                  <a:cubicBezTo>
                    <a:pt x="0" y="20475"/>
                    <a:pt x="0" y="20700"/>
                    <a:pt x="0" y="20700"/>
                  </a:cubicBezTo>
                  <a:cubicBezTo>
                    <a:pt x="351" y="20475"/>
                    <a:pt x="878" y="20475"/>
                    <a:pt x="1229" y="20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8" name="Shape 9308"/>
            <p:cNvSpPr/>
            <p:nvPr/>
          </p:nvSpPr>
          <p:spPr>
            <a:xfrm>
              <a:off x="1976282" y="1054006"/>
              <a:ext cx="94731" cy="66432"/>
            </a:xfrm>
            <a:custGeom>
              <a:avLst/>
              <a:gdLst/>
              <a:ahLst/>
              <a:cxnLst>
                <a:cxn ang="0">
                  <a:pos x="wd2" y="hd2"/>
                </a:cxn>
                <a:cxn ang="5400000">
                  <a:pos x="wd2" y="hd2"/>
                </a:cxn>
                <a:cxn ang="10800000">
                  <a:pos x="wd2" y="hd2"/>
                </a:cxn>
                <a:cxn ang="16200000">
                  <a:pos x="wd2" y="hd2"/>
                </a:cxn>
              </a:cxnLst>
              <a:rect l="0" t="0" r="r" b="b"/>
              <a:pathLst>
                <a:path w="21600" h="21428" fill="norm" stroke="1" extrusionOk="0">
                  <a:moveTo>
                    <a:pt x="360" y="16405"/>
                  </a:moveTo>
                  <a:cubicBezTo>
                    <a:pt x="360" y="16907"/>
                    <a:pt x="360" y="17409"/>
                    <a:pt x="0" y="18414"/>
                  </a:cubicBezTo>
                  <a:cubicBezTo>
                    <a:pt x="360" y="17912"/>
                    <a:pt x="720" y="18414"/>
                    <a:pt x="1080" y="18414"/>
                  </a:cubicBezTo>
                  <a:cubicBezTo>
                    <a:pt x="1800" y="18414"/>
                    <a:pt x="2520" y="18916"/>
                    <a:pt x="2880" y="18414"/>
                  </a:cubicBezTo>
                  <a:cubicBezTo>
                    <a:pt x="3240" y="17912"/>
                    <a:pt x="3960" y="17912"/>
                    <a:pt x="4680" y="17912"/>
                  </a:cubicBezTo>
                  <a:cubicBezTo>
                    <a:pt x="6480" y="17912"/>
                    <a:pt x="8280" y="18916"/>
                    <a:pt x="9720" y="20423"/>
                  </a:cubicBezTo>
                  <a:cubicBezTo>
                    <a:pt x="10440" y="21428"/>
                    <a:pt x="10800" y="21428"/>
                    <a:pt x="10800" y="21428"/>
                  </a:cubicBezTo>
                  <a:cubicBezTo>
                    <a:pt x="10800" y="21428"/>
                    <a:pt x="11160" y="21428"/>
                    <a:pt x="11160" y="19921"/>
                  </a:cubicBezTo>
                  <a:cubicBezTo>
                    <a:pt x="11520" y="16405"/>
                    <a:pt x="14760" y="15400"/>
                    <a:pt x="17640" y="15400"/>
                  </a:cubicBezTo>
                  <a:cubicBezTo>
                    <a:pt x="19080" y="15400"/>
                    <a:pt x="19800" y="14395"/>
                    <a:pt x="19800" y="14395"/>
                  </a:cubicBezTo>
                  <a:cubicBezTo>
                    <a:pt x="19800" y="14395"/>
                    <a:pt x="19800" y="14395"/>
                    <a:pt x="19440" y="14395"/>
                  </a:cubicBezTo>
                  <a:cubicBezTo>
                    <a:pt x="19440" y="13893"/>
                    <a:pt x="19080" y="13893"/>
                    <a:pt x="19080" y="13391"/>
                  </a:cubicBezTo>
                  <a:cubicBezTo>
                    <a:pt x="19080" y="12386"/>
                    <a:pt x="19800" y="11381"/>
                    <a:pt x="21600" y="9372"/>
                  </a:cubicBezTo>
                  <a:cubicBezTo>
                    <a:pt x="20880" y="9372"/>
                    <a:pt x="20520" y="9372"/>
                    <a:pt x="20160" y="8368"/>
                  </a:cubicBezTo>
                  <a:cubicBezTo>
                    <a:pt x="20160" y="8368"/>
                    <a:pt x="20160" y="8368"/>
                    <a:pt x="19800" y="8368"/>
                  </a:cubicBezTo>
                  <a:cubicBezTo>
                    <a:pt x="19800" y="8368"/>
                    <a:pt x="19080" y="8870"/>
                    <a:pt x="18720" y="9372"/>
                  </a:cubicBezTo>
                  <a:cubicBezTo>
                    <a:pt x="18360" y="9372"/>
                    <a:pt x="17640" y="9875"/>
                    <a:pt x="16560" y="10377"/>
                  </a:cubicBezTo>
                  <a:cubicBezTo>
                    <a:pt x="16560" y="10377"/>
                    <a:pt x="16560" y="10377"/>
                    <a:pt x="16200" y="10377"/>
                  </a:cubicBezTo>
                  <a:cubicBezTo>
                    <a:pt x="14040" y="10377"/>
                    <a:pt x="8640" y="3847"/>
                    <a:pt x="7200" y="833"/>
                  </a:cubicBezTo>
                  <a:cubicBezTo>
                    <a:pt x="6480" y="-172"/>
                    <a:pt x="5760" y="-172"/>
                    <a:pt x="5400" y="330"/>
                  </a:cubicBezTo>
                  <a:cubicBezTo>
                    <a:pt x="5400" y="833"/>
                    <a:pt x="5400" y="833"/>
                    <a:pt x="5760" y="1335"/>
                  </a:cubicBezTo>
                  <a:cubicBezTo>
                    <a:pt x="6480" y="3344"/>
                    <a:pt x="6120" y="4349"/>
                    <a:pt x="5760" y="5354"/>
                  </a:cubicBezTo>
                  <a:cubicBezTo>
                    <a:pt x="5760" y="5856"/>
                    <a:pt x="5400" y="6861"/>
                    <a:pt x="5400" y="7865"/>
                  </a:cubicBezTo>
                  <a:cubicBezTo>
                    <a:pt x="5400" y="9875"/>
                    <a:pt x="5040" y="10879"/>
                    <a:pt x="4680" y="11381"/>
                  </a:cubicBezTo>
                  <a:cubicBezTo>
                    <a:pt x="4320" y="11884"/>
                    <a:pt x="4320" y="12386"/>
                    <a:pt x="4320" y="12888"/>
                  </a:cubicBezTo>
                  <a:cubicBezTo>
                    <a:pt x="4320" y="13391"/>
                    <a:pt x="4320" y="13893"/>
                    <a:pt x="3960" y="14395"/>
                  </a:cubicBezTo>
                  <a:cubicBezTo>
                    <a:pt x="3600" y="15400"/>
                    <a:pt x="2520" y="15400"/>
                    <a:pt x="1440" y="15902"/>
                  </a:cubicBezTo>
                  <a:cubicBezTo>
                    <a:pt x="1080" y="15902"/>
                    <a:pt x="720" y="15902"/>
                    <a:pt x="360" y="15902"/>
                  </a:cubicBezTo>
                  <a:cubicBezTo>
                    <a:pt x="360" y="15902"/>
                    <a:pt x="360" y="15902"/>
                    <a:pt x="360" y="15902"/>
                  </a:cubicBezTo>
                  <a:cubicBezTo>
                    <a:pt x="360" y="15902"/>
                    <a:pt x="360" y="15902"/>
                    <a:pt x="360" y="1640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09" name="Shape 9309"/>
            <p:cNvSpPr/>
            <p:nvPr/>
          </p:nvSpPr>
          <p:spPr>
            <a:xfrm>
              <a:off x="1835819" y="1283766"/>
              <a:ext cx="34300" cy="261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27" y="1271"/>
                  </a:moveTo>
                  <a:cubicBezTo>
                    <a:pt x="12764" y="6353"/>
                    <a:pt x="9818" y="6353"/>
                    <a:pt x="6873" y="6353"/>
                  </a:cubicBezTo>
                  <a:cubicBezTo>
                    <a:pt x="5891" y="6353"/>
                    <a:pt x="3927" y="6353"/>
                    <a:pt x="1964" y="7624"/>
                  </a:cubicBezTo>
                  <a:cubicBezTo>
                    <a:pt x="982" y="7624"/>
                    <a:pt x="0" y="10165"/>
                    <a:pt x="0" y="13976"/>
                  </a:cubicBezTo>
                  <a:cubicBezTo>
                    <a:pt x="0" y="17788"/>
                    <a:pt x="982" y="21600"/>
                    <a:pt x="982" y="21600"/>
                  </a:cubicBezTo>
                  <a:cubicBezTo>
                    <a:pt x="1964" y="21600"/>
                    <a:pt x="2945" y="21600"/>
                    <a:pt x="2945" y="21600"/>
                  </a:cubicBezTo>
                  <a:cubicBezTo>
                    <a:pt x="3927" y="21600"/>
                    <a:pt x="3927" y="21600"/>
                    <a:pt x="4909" y="19059"/>
                  </a:cubicBezTo>
                  <a:cubicBezTo>
                    <a:pt x="5891" y="15247"/>
                    <a:pt x="8836" y="11435"/>
                    <a:pt x="12764" y="11435"/>
                  </a:cubicBezTo>
                  <a:cubicBezTo>
                    <a:pt x="14727" y="11435"/>
                    <a:pt x="15709" y="12706"/>
                    <a:pt x="16691" y="12706"/>
                  </a:cubicBezTo>
                  <a:cubicBezTo>
                    <a:pt x="17673" y="12706"/>
                    <a:pt x="18655" y="12706"/>
                    <a:pt x="19636" y="10165"/>
                  </a:cubicBezTo>
                  <a:cubicBezTo>
                    <a:pt x="20618" y="7624"/>
                    <a:pt x="21600" y="5082"/>
                    <a:pt x="21600" y="2541"/>
                  </a:cubicBezTo>
                  <a:cubicBezTo>
                    <a:pt x="21600" y="0"/>
                    <a:pt x="19636" y="0"/>
                    <a:pt x="17673" y="0"/>
                  </a:cubicBezTo>
                  <a:cubicBezTo>
                    <a:pt x="15709" y="0"/>
                    <a:pt x="14727" y="1271"/>
                    <a:pt x="14727" y="12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0" name="Shape 9310"/>
            <p:cNvSpPr/>
            <p:nvPr/>
          </p:nvSpPr>
          <p:spPr>
            <a:xfrm>
              <a:off x="823178" y="867277"/>
              <a:ext cx="1046941" cy="6778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840" y="3526"/>
                  </a:moveTo>
                  <a:cubicBezTo>
                    <a:pt x="14840" y="3823"/>
                    <a:pt x="14840" y="3823"/>
                    <a:pt x="14840" y="3823"/>
                  </a:cubicBezTo>
                  <a:cubicBezTo>
                    <a:pt x="14776" y="3873"/>
                    <a:pt x="14776" y="3873"/>
                    <a:pt x="14776" y="3873"/>
                  </a:cubicBezTo>
                  <a:cubicBezTo>
                    <a:pt x="14776" y="3873"/>
                    <a:pt x="14743" y="3873"/>
                    <a:pt x="14743" y="3923"/>
                  </a:cubicBezTo>
                  <a:cubicBezTo>
                    <a:pt x="14743" y="3923"/>
                    <a:pt x="14743" y="3923"/>
                    <a:pt x="14776" y="3972"/>
                  </a:cubicBezTo>
                  <a:cubicBezTo>
                    <a:pt x="14808" y="4072"/>
                    <a:pt x="14840" y="4072"/>
                    <a:pt x="14840" y="4072"/>
                  </a:cubicBezTo>
                  <a:cubicBezTo>
                    <a:pt x="14872" y="4072"/>
                    <a:pt x="14872" y="4072"/>
                    <a:pt x="14904" y="4022"/>
                  </a:cubicBezTo>
                  <a:cubicBezTo>
                    <a:pt x="14937" y="4022"/>
                    <a:pt x="15001" y="3972"/>
                    <a:pt x="15097" y="3972"/>
                  </a:cubicBezTo>
                  <a:cubicBezTo>
                    <a:pt x="15194" y="3972"/>
                    <a:pt x="15291" y="4072"/>
                    <a:pt x="15355" y="4072"/>
                  </a:cubicBezTo>
                  <a:cubicBezTo>
                    <a:pt x="15355" y="4121"/>
                    <a:pt x="15387" y="4121"/>
                    <a:pt x="15387" y="4121"/>
                  </a:cubicBezTo>
                  <a:cubicBezTo>
                    <a:pt x="15419" y="3972"/>
                    <a:pt x="15548" y="3873"/>
                    <a:pt x="15645" y="3873"/>
                  </a:cubicBezTo>
                  <a:cubicBezTo>
                    <a:pt x="15709" y="3873"/>
                    <a:pt x="15806" y="3923"/>
                    <a:pt x="15838" y="4022"/>
                  </a:cubicBezTo>
                  <a:cubicBezTo>
                    <a:pt x="15870" y="4121"/>
                    <a:pt x="15967" y="4221"/>
                    <a:pt x="16031" y="4270"/>
                  </a:cubicBezTo>
                  <a:cubicBezTo>
                    <a:pt x="16192" y="4519"/>
                    <a:pt x="16353" y="4717"/>
                    <a:pt x="16321" y="4866"/>
                  </a:cubicBezTo>
                  <a:cubicBezTo>
                    <a:pt x="16321" y="4966"/>
                    <a:pt x="16289" y="5065"/>
                    <a:pt x="16095" y="5065"/>
                  </a:cubicBezTo>
                  <a:cubicBezTo>
                    <a:pt x="16031" y="5065"/>
                    <a:pt x="15967" y="5065"/>
                    <a:pt x="15870" y="5015"/>
                  </a:cubicBezTo>
                  <a:cubicBezTo>
                    <a:pt x="15806" y="4966"/>
                    <a:pt x="15741" y="5015"/>
                    <a:pt x="15645" y="5065"/>
                  </a:cubicBezTo>
                  <a:cubicBezTo>
                    <a:pt x="15580" y="5114"/>
                    <a:pt x="15484" y="5164"/>
                    <a:pt x="15419" y="5164"/>
                  </a:cubicBezTo>
                  <a:cubicBezTo>
                    <a:pt x="15323" y="5164"/>
                    <a:pt x="15162" y="5214"/>
                    <a:pt x="15033" y="5412"/>
                  </a:cubicBezTo>
                  <a:cubicBezTo>
                    <a:pt x="14969" y="5512"/>
                    <a:pt x="14969" y="5561"/>
                    <a:pt x="14937" y="5611"/>
                  </a:cubicBezTo>
                  <a:cubicBezTo>
                    <a:pt x="14872" y="5760"/>
                    <a:pt x="14840" y="5909"/>
                    <a:pt x="14647" y="5909"/>
                  </a:cubicBezTo>
                  <a:cubicBezTo>
                    <a:pt x="14615" y="5909"/>
                    <a:pt x="14582" y="5909"/>
                    <a:pt x="14550" y="5959"/>
                  </a:cubicBezTo>
                  <a:cubicBezTo>
                    <a:pt x="14421" y="5959"/>
                    <a:pt x="14325" y="5959"/>
                    <a:pt x="14164" y="6157"/>
                  </a:cubicBezTo>
                  <a:cubicBezTo>
                    <a:pt x="14035" y="6257"/>
                    <a:pt x="13906" y="6356"/>
                    <a:pt x="13778" y="6356"/>
                  </a:cubicBezTo>
                  <a:cubicBezTo>
                    <a:pt x="13649" y="6356"/>
                    <a:pt x="13520" y="6257"/>
                    <a:pt x="13488" y="6257"/>
                  </a:cubicBezTo>
                  <a:cubicBezTo>
                    <a:pt x="13488" y="6207"/>
                    <a:pt x="13424" y="6207"/>
                    <a:pt x="13391" y="6207"/>
                  </a:cubicBezTo>
                  <a:cubicBezTo>
                    <a:pt x="13327" y="6207"/>
                    <a:pt x="13263" y="6257"/>
                    <a:pt x="13230" y="6356"/>
                  </a:cubicBezTo>
                  <a:cubicBezTo>
                    <a:pt x="13198" y="6406"/>
                    <a:pt x="13230" y="6455"/>
                    <a:pt x="13263" y="6554"/>
                  </a:cubicBezTo>
                  <a:cubicBezTo>
                    <a:pt x="13295" y="6654"/>
                    <a:pt x="13359" y="6803"/>
                    <a:pt x="13327" y="6952"/>
                  </a:cubicBezTo>
                  <a:cubicBezTo>
                    <a:pt x="13327" y="7150"/>
                    <a:pt x="13230" y="7250"/>
                    <a:pt x="13134" y="7299"/>
                  </a:cubicBezTo>
                  <a:cubicBezTo>
                    <a:pt x="13037" y="7349"/>
                    <a:pt x="12941" y="7399"/>
                    <a:pt x="12876" y="7548"/>
                  </a:cubicBezTo>
                  <a:cubicBezTo>
                    <a:pt x="12683" y="7895"/>
                    <a:pt x="12329" y="8044"/>
                    <a:pt x="12168" y="7994"/>
                  </a:cubicBezTo>
                  <a:cubicBezTo>
                    <a:pt x="12136" y="7994"/>
                    <a:pt x="12104" y="7994"/>
                    <a:pt x="12072" y="7994"/>
                  </a:cubicBezTo>
                  <a:cubicBezTo>
                    <a:pt x="12007" y="7945"/>
                    <a:pt x="11878" y="7945"/>
                    <a:pt x="11750" y="7945"/>
                  </a:cubicBezTo>
                  <a:cubicBezTo>
                    <a:pt x="11589" y="7945"/>
                    <a:pt x="11492" y="7945"/>
                    <a:pt x="11396" y="8044"/>
                  </a:cubicBezTo>
                  <a:cubicBezTo>
                    <a:pt x="11267" y="8143"/>
                    <a:pt x="11138" y="8243"/>
                    <a:pt x="11041" y="8342"/>
                  </a:cubicBezTo>
                  <a:cubicBezTo>
                    <a:pt x="11041" y="8342"/>
                    <a:pt x="11009" y="8392"/>
                    <a:pt x="10977" y="8392"/>
                  </a:cubicBezTo>
                  <a:cubicBezTo>
                    <a:pt x="10977" y="8441"/>
                    <a:pt x="10945" y="8441"/>
                    <a:pt x="10913" y="8441"/>
                  </a:cubicBezTo>
                  <a:cubicBezTo>
                    <a:pt x="10913" y="8441"/>
                    <a:pt x="10913" y="8491"/>
                    <a:pt x="10913" y="8491"/>
                  </a:cubicBezTo>
                  <a:cubicBezTo>
                    <a:pt x="10880" y="8491"/>
                    <a:pt x="10880" y="8491"/>
                    <a:pt x="10880" y="8491"/>
                  </a:cubicBezTo>
                  <a:cubicBezTo>
                    <a:pt x="10848" y="8541"/>
                    <a:pt x="10848" y="8541"/>
                    <a:pt x="10816" y="8541"/>
                  </a:cubicBezTo>
                  <a:cubicBezTo>
                    <a:pt x="10816" y="8541"/>
                    <a:pt x="10816" y="8541"/>
                    <a:pt x="10784" y="8541"/>
                  </a:cubicBezTo>
                  <a:cubicBezTo>
                    <a:pt x="10784" y="8541"/>
                    <a:pt x="10752" y="8541"/>
                    <a:pt x="10752" y="8541"/>
                  </a:cubicBezTo>
                  <a:cubicBezTo>
                    <a:pt x="10752" y="8541"/>
                    <a:pt x="10752" y="8541"/>
                    <a:pt x="10752" y="8541"/>
                  </a:cubicBezTo>
                  <a:cubicBezTo>
                    <a:pt x="10720" y="8541"/>
                    <a:pt x="10720" y="8541"/>
                    <a:pt x="10720" y="8541"/>
                  </a:cubicBezTo>
                  <a:cubicBezTo>
                    <a:pt x="10655" y="8541"/>
                    <a:pt x="10591" y="8491"/>
                    <a:pt x="10559" y="8392"/>
                  </a:cubicBezTo>
                  <a:cubicBezTo>
                    <a:pt x="10526" y="8342"/>
                    <a:pt x="10526" y="8342"/>
                    <a:pt x="10462" y="8342"/>
                  </a:cubicBezTo>
                  <a:cubicBezTo>
                    <a:pt x="10269" y="8392"/>
                    <a:pt x="10172" y="8292"/>
                    <a:pt x="10044" y="8193"/>
                  </a:cubicBezTo>
                  <a:cubicBezTo>
                    <a:pt x="10011" y="8143"/>
                    <a:pt x="9979" y="8143"/>
                    <a:pt x="9947" y="8143"/>
                  </a:cubicBezTo>
                  <a:cubicBezTo>
                    <a:pt x="9850" y="8143"/>
                    <a:pt x="9786" y="8193"/>
                    <a:pt x="9625" y="8044"/>
                  </a:cubicBezTo>
                  <a:cubicBezTo>
                    <a:pt x="9496" y="7895"/>
                    <a:pt x="9303" y="7846"/>
                    <a:pt x="9142" y="7846"/>
                  </a:cubicBezTo>
                  <a:cubicBezTo>
                    <a:pt x="9110" y="7846"/>
                    <a:pt x="9046" y="7846"/>
                    <a:pt x="9013" y="7846"/>
                  </a:cubicBezTo>
                  <a:cubicBezTo>
                    <a:pt x="8949" y="7796"/>
                    <a:pt x="8756" y="7796"/>
                    <a:pt x="8595" y="7796"/>
                  </a:cubicBezTo>
                  <a:cubicBezTo>
                    <a:pt x="8434" y="7796"/>
                    <a:pt x="8241" y="7796"/>
                    <a:pt x="8144" y="7796"/>
                  </a:cubicBezTo>
                  <a:cubicBezTo>
                    <a:pt x="8080" y="7796"/>
                    <a:pt x="8015" y="7796"/>
                    <a:pt x="7919" y="7796"/>
                  </a:cubicBezTo>
                  <a:cubicBezTo>
                    <a:pt x="7887" y="7796"/>
                    <a:pt x="7855" y="7796"/>
                    <a:pt x="7822" y="7796"/>
                  </a:cubicBezTo>
                  <a:cubicBezTo>
                    <a:pt x="7822" y="7796"/>
                    <a:pt x="7822" y="7796"/>
                    <a:pt x="7822" y="7796"/>
                  </a:cubicBezTo>
                  <a:cubicBezTo>
                    <a:pt x="7822" y="7796"/>
                    <a:pt x="7822" y="7796"/>
                    <a:pt x="7822" y="7796"/>
                  </a:cubicBezTo>
                  <a:cubicBezTo>
                    <a:pt x="7822" y="7796"/>
                    <a:pt x="7790" y="7796"/>
                    <a:pt x="7790" y="7796"/>
                  </a:cubicBezTo>
                  <a:cubicBezTo>
                    <a:pt x="7790" y="7796"/>
                    <a:pt x="7790" y="7796"/>
                    <a:pt x="7790" y="7796"/>
                  </a:cubicBezTo>
                  <a:cubicBezTo>
                    <a:pt x="7790" y="7796"/>
                    <a:pt x="7790" y="7796"/>
                    <a:pt x="7758" y="7796"/>
                  </a:cubicBezTo>
                  <a:cubicBezTo>
                    <a:pt x="7758" y="7796"/>
                    <a:pt x="7758" y="7796"/>
                    <a:pt x="7758" y="7796"/>
                  </a:cubicBezTo>
                  <a:cubicBezTo>
                    <a:pt x="7758" y="7796"/>
                    <a:pt x="7758" y="7796"/>
                    <a:pt x="7758" y="7796"/>
                  </a:cubicBezTo>
                  <a:cubicBezTo>
                    <a:pt x="7726" y="7796"/>
                    <a:pt x="7726" y="7796"/>
                    <a:pt x="7726" y="7796"/>
                  </a:cubicBezTo>
                  <a:cubicBezTo>
                    <a:pt x="7726" y="7796"/>
                    <a:pt x="7726" y="7796"/>
                    <a:pt x="7726" y="7796"/>
                  </a:cubicBezTo>
                  <a:cubicBezTo>
                    <a:pt x="7694" y="7796"/>
                    <a:pt x="7694" y="7796"/>
                    <a:pt x="7694" y="7796"/>
                  </a:cubicBezTo>
                  <a:cubicBezTo>
                    <a:pt x="7694" y="7746"/>
                    <a:pt x="7694" y="7746"/>
                    <a:pt x="7694" y="7746"/>
                  </a:cubicBezTo>
                  <a:cubicBezTo>
                    <a:pt x="7694" y="7746"/>
                    <a:pt x="7661" y="7746"/>
                    <a:pt x="7661" y="7746"/>
                  </a:cubicBezTo>
                  <a:cubicBezTo>
                    <a:pt x="7661" y="7746"/>
                    <a:pt x="7661" y="7746"/>
                    <a:pt x="7661" y="7746"/>
                  </a:cubicBezTo>
                  <a:cubicBezTo>
                    <a:pt x="7661" y="7746"/>
                    <a:pt x="7661" y="7746"/>
                    <a:pt x="7629" y="7697"/>
                  </a:cubicBezTo>
                  <a:cubicBezTo>
                    <a:pt x="7629" y="7697"/>
                    <a:pt x="7629" y="7697"/>
                    <a:pt x="7629" y="7697"/>
                  </a:cubicBezTo>
                  <a:cubicBezTo>
                    <a:pt x="7629" y="7697"/>
                    <a:pt x="7629" y="7647"/>
                    <a:pt x="7629" y="7647"/>
                  </a:cubicBezTo>
                  <a:cubicBezTo>
                    <a:pt x="7629" y="7597"/>
                    <a:pt x="7597" y="7548"/>
                    <a:pt x="7565" y="7498"/>
                  </a:cubicBezTo>
                  <a:cubicBezTo>
                    <a:pt x="7500" y="7399"/>
                    <a:pt x="7436" y="7299"/>
                    <a:pt x="7404" y="7051"/>
                  </a:cubicBezTo>
                  <a:cubicBezTo>
                    <a:pt x="7372" y="6753"/>
                    <a:pt x="7275" y="6703"/>
                    <a:pt x="7179" y="6654"/>
                  </a:cubicBezTo>
                  <a:cubicBezTo>
                    <a:pt x="7114" y="6654"/>
                    <a:pt x="7050" y="6554"/>
                    <a:pt x="7018" y="6505"/>
                  </a:cubicBezTo>
                  <a:cubicBezTo>
                    <a:pt x="6985" y="6455"/>
                    <a:pt x="6985" y="6455"/>
                    <a:pt x="6953" y="6406"/>
                  </a:cubicBezTo>
                  <a:cubicBezTo>
                    <a:pt x="6921" y="6406"/>
                    <a:pt x="6889" y="6356"/>
                    <a:pt x="6857" y="6306"/>
                  </a:cubicBezTo>
                  <a:cubicBezTo>
                    <a:pt x="6824" y="6257"/>
                    <a:pt x="6760" y="6157"/>
                    <a:pt x="6696" y="6157"/>
                  </a:cubicBezTo>
                  <a:cubicBezTo>
                    <a:pt x="6663" y="6157"/>
                    <a:pt x="6663" y="6157"/>
                    <a:pt x="6631" y="6157"/>
                  </a:cubicBezTo>
                  <a:cubicBezTo>
                    <a:pt x="6438" y="6157"/>
                    <a:pt x="5923" y="6058"/>
                    <a:pt x="5827" y="5810"/>
                  </a:cubicBezTo>
                  <a:cubicBezTo>
                    <a:pt x="5762" y="5661"/>
                    <a:pt x="5794" y="5512"/>
                    <a:pt x="5859" y="5462"/>
                  </a:cubicBezTo>
                  <a:cubicBezTo>
                    <a:pt x="5859" y="5412"/>
                    <a:pt x="5891" y="5363"/>
                    <a:pt x="5891" y="5313"/>
                  </a:cubicBezTo>
                  <a:cubicBezTo>
                    <a:pt x="5891" y="5214"/>
                    <a:pt x="5891" y="5114"/>
                    <a:pt x="5923" y="5015"/>
                  </a:cubicBezTo>
                  <a:cubicBezTo>
                    <a:pt x="5923" y="4966"/>
                    <a:pt x="5955" y="4866"/>
                    <a:pt x="5923" y="4817"/>
                  </a:cubicBezTo>
                  <a:cubicBezTo>
                    <a:pt x="5859" y="4767"/>
                    <a:pt x="5730" y="4519"/>
                    <a:pt x="5730" y="4320"/>
                  </a:cubicBezTo>
                  <a:cubicBezTo>
                    <a:pt x="5698" y="4221"/>
                    <a:pt x="5569" y="4022"/>
                    <a:pt x="5472" y="4022"/>
                  </a:cubicBezTo>
                  <a:cubicBezTo>
                    <a:pt x="5311" y="4022"/>
                    <a:pt x="5215" y="3873"/>
                    <a:pt x="5118" y="3724"/>
                  </a:cubicBezTo>
                  <a:cubicBezTo>
                    <a:pt x="5086" y="3674"/>
                    <a:pt x="5054" y="3674"/>
                    <a:pt x="5022" y="3674"/>
                  </a:cubicBezTo>
                  <a:cubicBezTo>
                    <a:pt x="5022" y="3625"/>
                    <a:pt x="5022" y="3625"/>
                    <a:pt x="4990" y="3625"/>
                  </a:cubicBezTo>
                  <a:cubicBezTo>
                    <a:pt x="4990" y="3625"/>
                    <a:pt x="4990" y="3625"/>
                    <a:pt x="4990" y="3625"/>
                  </a:cubicBezTo>
                  <a:cubicBezTo>
                    <a:pt x="4990" y="3625"/>
                    <a:pt x="4990" y="3575"/>
                    <a:pt x="4957" y="3575"/>
                  </a:cubicBezTo>
                  <a:cubicBezTo>
                    <a:pt x="4957" y="3575"/>
                    <a:pt x="4957" y="3575"/>
                    <a:pt x="4957" y="3575"/>
                  </a:cubicBezTo>
                  <a:cubicBezTo>
                    <a:pt x="4957" y="3575"/>
                    <a:pt x="4957" y="3575"/>
                    <a:pt x="4925" y="3526"/>
                  </a:cubicBezTo>
                  <a:cubicBezTo>
                    <a:pt x="4925" y="3526"/>
                    <a:pt x="4925" y="3526"/>
                    <a:pt x="4925" y="3526"/>
                  </a:cubicBezTo>
                  <a:cubicBezTo>
                    <a:pt x="4925" y="3526"/>
                    <a:pt x="4925" y="3526"/>
                    <a:pt x="4893" y="3476"/>
                  </a:cubicBezTo>
                  <a:cubicBezTo>
                    <a:pt x="4893" y="3476"/>
                    <a:pt x="4893" y="3476"/>
                    <a:pt x="4893" y="3476"/>
                  </a:cubicBezTo>
                  <a:cubicBezTo>
                    <a:pt x="4893" y="3476"/>
                    <a:pt x="4893" y="3426"/>
                    <a:pt x="4893" y="3426"/>
                  </a:cubicBezTo>
                  <a:cubicBezTo>
                    <a:pt x="4893" y="3426"/>
                    <a:pt x="4861" y="3426"/>
                    <a:pt x="4861" y="3426"/>
                  </a:cubicBezTo>
                  <a:cubicBezTo>
                    <a:pt x="4861" y="3377"/>
                    <a:pt x="4861" y="3377"/>
                    <a:pt x="4861" y="3377"/>
                  </a:cubicBezTo>
                  <a:cubicBezTo>
                    <a:pt x="4861" y="3327"/>
                    <a:pt x="4861" y="3327"/>
                    <a:pt x="4861" y="3327"/>
                  </a:cubicBezTo>
                  <a:cubicBezTo>
                    <a:pt x="4861" y="3327"/>
                    <a:pt x="4829" y="3277"/>
                    <a:pt x="4829" y="3277"/>
                  </a:cubicBezTo>
                  <a:cubicBezTo>
                    <a:pt x="4829" y="3277"/>
                    <a:pt x="4829" y="3228"/>
                    <a:pt x="4829" y="3228"/>
                  </a:cubicBezTo>
                  <a:cubicBezTo>
                    <a:pt x="4829" y="3228"/>
                    <a:pt x="4829" y="3178"/>
                    <a:pt x="4829" y="3178"/>
                  </a:cubicBezTo>
                  <a:cubicBezTo>
                    <a:pt x="4829" y="3178"/>
                    <a:pt x="4829" y="3178"/>
                    <a:pt x="4829" y="3178"/>
                  </a:cubicBezTo>
                  <a:cubicBezTo>
                    <a:pt x="4796" y="3178"/>
                    <a:pt x="4796" y="3178"/>
                    <a:pt x="4796" y="3178"/>
                  </a:cubicBezTo>
                  <a:cubicBezTo>
                    <a:pt x="4796" y="3178"/>
                    <a:pt x="4796" y="3178"/>
                    <a:pt x="4796" y="3178"/>
                  </a:cubicBezTo>
                  <a:cubicBezTo>
                    <a:pt x="4764" y="3128"/>
                    <a:pt x="4764" y="3128"/>
                    <a:pt x="4732" y="3128"/>
                  </a:cubicBezTo>
                  <a:cubicBezTo>
                    <a:pt x="4732" y="3128"/>
                    <a:pt x="4732" y="3128"/>
                    <a:pt x="4732" y="3128"/>
                  </a:cubicBezTo>
                  <a:cubicBezTo>
                    <a:pt x="4700" y="3128"/>
                    <a:pt x="4700" y="3128"/>
                    <a:pt x="4668" y="3128"/>
                  </a:cubicBezTo>
                  <a:cubicBezTo>
                    <a:pt x="4668" y="3128"/>
                    <a:pt x="4668" y="3128"/>
                    <a:pt x="4668" y="3128"/>
                  </a:cubicBezTo>
                  <a:cubicBezTo>
                    <a:pt x="4635" y="3128"/>
                    <a:pt x="4635" y="3178"/>
                    <a:pt x="4635" y="3178"/>
                  </a:cubicBezTo>
                  <a:cubicBezTo>
                    <a:pt x="4603" y="3228"/>
                    <a:pt x="4571" y="3277"/>
                    <a:pt x="4571" y="3327"/>
                  </a:cubicBezTo>
                  <a:cubicBezTo>
                    <a:pt x="4571" y="3526"/>
                    <a:pt x="4507" y="3724"/>
                    <a:pt x="4346" y="3724"/>
                  </a:cubicBezTo>
                  <a:cubicBezTo>
                    <a:pt x="4281" y="3724"/>
                    <a:pt x="4185" y="3823"/>
                    <a:pt x="4185" y="4072"/>
                  </a:cubicBezTo>
                  <a:cubicBezTo>
                    <a:pt x="4185" y="4171"/>
                    <a:pt x="4217" y="4221"/>
                    <a:pt x="4217" y="4270"/>
                  </a:cubicBezTo>
                  <a:cubicBezTo>
                    <a:pt x="4249" y="4370"/>
                    <a:pt x="4281" y="4419"/>
                    <a:pt x="4217" y="4568"/>
                  </a:cubicBezTo>
                  <a:cubicBezTo>
                    <a:pt x="4153" y="4668"/>
                    <a:pt x="3992" y="4817"/>
                    <a:pt x="3863" y="4817"/>
                  </a:cubicBezTo>
                  <a:cubicBezTo>
                    <a:pt x="3863" y="4817"/>
                    <a:pt x="3831" y="4817"/>
                    <a:pt x="3799" y="4767"/>
                  </a:cubicBezTo>
                  <a:cubicBezTo>
                    <a:pt x="3766" y="4767"/>
                    <a:pt x="3702" y="4767"/>
                    <a:pt x="3638" y="4767"/>
                  </a:cubicBezTo>
                  <a:cubicBezTo>
                    <a:pt x="3573" y="4767"/>
                    <a:pt x="3541" y="4767"/>
                    <a:pt x="3477" y="4717"/>
                  </a:cubicBezTo>
                  <a:cubicBezTo>
                    <a:pt x="3444" y="4717"/>
                    <a:pt x="3380" y="4668"/>
                    <a:pt x="3348" y="4668"/>
                  </a:cubicBezTo>
                  <a:cubicBezTo>
                    <a:pt x="3348" y="4668"/>
                    <a:pt x="3316" y="4618"/>
                    <a:pt x="3316" y="4618"/>
                  </a:cubicBezTo>
                  <a:cubicBezTo>
                    <a:pt x="3316" y="4618"/>
                    <a:pt x="3316" y="4668"/>
                    <a:pt x="3316" y="4668"/>
                  </a:cubicBezTo>
                  <a:cubicBezTo>
                    <a:pt x="3283" y="4767"/>
                    <a:pt x="3251" y="4916"/>
                    <a:pt x="3219" y="5114"/>
                  </a:cubicBezTo>
                  <a:cubicBezTo>
                    <a:pt x="3155" y="5263"/>
                    <a:pt x="3090" y="5561"/>
                    <a:pt x="3090" y="5661"/>
                  </a:cubicBezTo>
                  <a:cubicBezTo>
                    <a:pt x="3123" y="5760"/>
                    <a:pt x="3187" y="5859"/>
                    <a:pt x="3155" y="5959"/>
                  </a:cubicBezTo>
                  <a:cubicBezTo>
                    <a:pt x="3155" y="6008"/>
                    <a:pt x="3123" y="6058"/>
                    <a:pt x="3026" y="6058"/>
                  </a:cubicBezTo>
                  <a:cubicBezTo>
                    <a:pt x="2865" y="6058"/>
                    <a:pt x="2768" y="6058"/>
                    <a:pt x="2736" y="5959"/>
                  </a:cubicBezTo>
                  <a:cubicBezTo>
                    <a:pt x="2704" y="5959"/>
                    <a:pt x="2672" y="6008"/>
                    <a:pt x="2640" y="6008"/>
                  </a:cubicBezTo>
                  <a:cubicBezTo>
                    <a:pt x="2575" y="6058"/>
                    <a:pt x="2511" y="6108"/>
                    <a:pt x="2446" y="6108"/>
                  </a:cubicBezTo>
                  <a:cubicBezTo>
                    <a:pt x="2414" y="6108"/>
                    <a:pt x="2318" y="6108"/>
                    <a:pt x="2286" y="6157"/>
                  </a:cubicBezTo>
                  <a:cubicBezTo>
                    <a:pt x="2350" y="6257"/>
                    <a:pt x="2350" y="6455"/>
                    <a:pt x="2350" y="6703"/>
                  </a:cubicBezTo>
                  <a:cubicBezTo>
                    <a:pt x="2350" y="6703"/>
                    <a:pt x="2414" y="6803"/>
                    <a:pt x="2414" y="6902"/>
                  </a:cubicBezTo>
                  <a:cubicBezTo>
                    <a:pt x="2479" y="7101"/>
                    <a:pt x="2543" y="7250"/>
                    <a:pt x="2511" y="7349"/>
                  </a:cubicBezTo>
                  <a:cubicBezTo>
                    <a:pt x="2479" y="7399"/>
                    <a:pt x="2446" y="7448"/>
                    <a:pt x="2414" y="7548"/>
                  </a:cubicBezTo>
                  <a:cubicBezTo>
                    <a:pt x="2350" y="7597"/>
                    <a:pt x="2318" y="7697"/>
                    <a:pt x="2318" y="7746"/>
                  </a:cubicBezTo>
                  <a:cubicBezTo>
                    <a:pt x="2318" y="7796"/>
                    <a:pt x="2318" y="7796"/>
                    <a:pt x="2318" y="7846"/>
                  </a:cubicBezTo>
                  <a:cubicBezTo>
                    <a:pt x="2318" y="7895"/>
                    <a:pt x="2318" y="7895"/>
                    <a:pt x="2318" y="7895"/>
                  </a:cubicBezTo>
                  <a:cubicBezTo>
                    <a:pt x="2318" y="7895"/>
                    <a:pt x="2318" y="7895"/>
                    <a:pt x="2318" y="7895"/>
                  </a:cubicBezTo>
                  <a:cubicBezTo>
                    <a:pt x="2318" y="7945"/>
                    <a:pt x="2318" y="7945"/>
                    <a:pt x="2318" y="7945"/>
                  </a:cubicBezTo>
                  <a:cubicBezTo>
                    <a:pt x="2318" y="7945"/>
                    <a:pt x="2318" y="7945"/>
                    <a:pt x="2318" y="7945"/>
                  </a:cubicBezTo>
                  <a:cubicBezTo>
                    <a:pt x="2318" y="8143"/>
                    <a:pt x="2318" y="8143"/>
                    <a:pt x="2318" y="8143"/>
                  </a:cubicBezTo>
                  <a:cubicBezTo>
                    <a:pt x="2286" y="8143"/>
                    <a:pt x="2286" y="8143"/>
                    <a:pt x="2286" y="8143"/>
                  </a:cubicBezTo>
                  <a:cubicBezTo>
                    <a:pt x="2286" y="8143"/>
                    <a:pt x="2253" y="8143"/>
                    <a:pt x="2253" y="8193"/>
                  </a:cubicBezTo>
                  <a:cubicBezTo>
                    <a:pt x="2253" y="8193"/>
                    <a:pt x="2253" y="8193"/>
                    <a:pt x="2253" y="8193"/>
                  </a:cubicBezTo>
                  <a:cubicBezTo>
                    <a:pt x="2253" y="8193"/>
                    <a:pt x="2253" y="8193"/>
                    <a:pt x="2253" y="8193"/>
                  </a:cubicBezTo>
                  <a:cubicBezTo>
                    <a:pt x="2221" y="8193"/>
                    <a:pt x="2221" y="8193"/>
                    <a:pt x="2221" y="8193"/>
                  </a:cubicBezTo>
                  <a:cubicBezTo>
                    <a:pt x="2157" y="8243"/>
                    <a:pt x="2028" y="8342"/>
                    <a:pt x="1931" y="8392"/>
                  </a:cubicBezTo>
                  <a:cubicBezTo>
                    <a:pt x="1899" y="8441"/>
                    <a:pt x="1867" y="8491"/>
                    <a:pt x="1803" y="8491"/>
                  </a:cubicBezTo>
                  <a:cubicBezTo>
                    <a:pt x="1738" y="8541"/>
                    <a:pt x="1706" y="8541"/>
                    <a:pt x="1674" y="8640"/>
                  </a:cubicBezTo>
                  <a:cubicBezTo>
                    <a:pt x="1674" y="8690"/>
                    <a:pt x="1642" y="8739"/>
                    <a:pt x="1577" y="8839"/>
                  </a:cubicBezTo>
                  <a:cubicBezTo>
                    <a:pt x="1577" y="8839"/>
                    <a:pt x="1577" y="8839"/>
                    <a:pt x="1577" y="8839"/>
                  </a:cubicBezTo>
                  <a:cubicBezTo>
                    <a:pt x="1577" y="8839"/>
                    <a:pt x="1545" y="8839"/>
                    <a:pt x="1545" y="8839"/>
                  </a:cubicBezTo>
                  <a:cubicBezTo>
                    <a:pt x="1545" y="8839"/>
                    <a:pt x="1545" y="8839"/>
                    <a:pt x="1545" y="8888"/>
                  </a:cubicBezTo>
                  <a:cubicBezTo>
                    <a:pt x="1513" y="8888"/>
                    <a:pt x="1513" y="8888"/>
                    <a:pt x="1513" y="8888"/>
                  </a:cubicBezTo>
                  <a:cubicBezTo>
                    <a:pt x="1513" y="8888"/>
                    <a:pt x="1481" y="8888"/>
                    <a:pt x="1481" y="8888"/>
                  </a:cubicBezTo>
                  <a:cubicBezTo>
                    <a:pt x="1481" y="8888"/>
                    <a:pt x="1481" y="8888"/>
                    <a:pt x="1449" y="8938"/>
                  </a:cubicBezTo>
                  <a:cubicBezTo>
                    <a:pt x="1449" y="8938"/>
                    <a:pt x="1449" y="8938"/>
                    <a:pt x="1416" y="8938"/>
                  </a:cubicBezTo>
                  <a:cubicBezTo>
                    <a:pt x="1416" y="8938"/>
                    <a:pt x="1416" y="8938"/>
                    <a:pt x="1384" y="8938"/>
                  </a:cubicBezTo>
                  <a:cubicBezTo>
                    <a:pt x="1384" y="8938"/>
                    <a:pt x="1384" y="8938"/>
                    <a:pt x="1384" y="8938"/>
                  </a:cubicBezTo>
                  <a:cubicBezTo>
                    <a:pt x="1352" y="8938"/>
                    <a:pt x="1352" y="8938"/>
                    <a:pt x="1320" y="8938"/>
                  </a:cubicBezTo>
                  <a:cubicBezTo>
                    <a:pt x="1288" y="8938"/>
                    <a:pt x="1288" y="8938"/>
                    <a:pt x="1288" y="8938"/>
                  </a:cubicBezTo>
                  <a:cubicBezTo>
                    <a:pt x="1255" y="8888"/>
                    <a:pt x="1223" y="8888"/>
                    <a:pt x="1191" y="8888"/>
                  </a:cubicBezTo>
                  <a:cubicBezTo>
                    <a:pt x="1159" y="8888"/>
                    <a:pt x="1127" y="8888"/>
                    <a:pt x="1062" y="9037"/>
                  </a:cubicBezTo>
                  <a:cubicBezTo>
                    <a:pt x="966" y="9186"/>
                    <a:pt x="934" y="9186"/>
                    <a:pt x="869" y="9236"/>
                  </a:cubicBezTo>
                  <a:cubicBezTo>
                    <a:pt x="869" y="9236"/>
                    <a:pt x="837" y="9236"/>
                    <a:pt x="837" y="9286"/>
                  </a:cubicBezTo>
                  <a:cubicBezTo>
                    <a:pt x="805" y="9286"/>
                    <a:pt x="773" y="9335"/>
                    <a:pt x="740" y="9335"/>
                  </a:cubicBezTo>
                  <a:cubicBezTo>
                    <a:pt x="676" y="9335"/>
                    <a:pt x="612" y="9286"/>
                    <a:pt x="579" y="9236"/>
                  </a:cubicBezTo>
                  <a:cubicBezTo>
                    <a:pt x="579" y="9186"/>
                    <a:pt x="547" y="9186"/>
                    <a:pt x="547" y="9186"/>
                  </a:cubicBezTo>
                  <a:cubicBezTo>
                    <a:pt x="515" y="9186"/>
                    <a:pt x="483" y="9186"/>
                    <a:pt x="483" y="9236"/>
                  </a:cubicBezTo>
                  <a:cubicBezTo>
                    <a:pt x="418" y="9236"/>
                    <a:pt x="386" y="9286"/>
                    <a:pt x="354" y="9286"/>
                  </a:cubicBezTo>
                  <a:cubicBezTo>
                    <a:pt x="322" y="9286"/>
                    <a:pt x="290" y="9335"/>
                    <a:pt x="290" y="9335"/>
                  </a:cubicBezTo>
                  <a:cubicBezTo>
                    <a:pt x="258" y="9385"/>
                    <a:pt x="225" y="9484"/>
                    <a:pt x="161" y="9484"/>
                  </a:cubicBezTo>
                  <a:cubicBezTo>
                    <a:pt x="129" y="9484"/>
                    <a:pt x="97" y="9484"/>
                    <a:pt x="97" y="9534"/>
                  </a:cubicBezTo>
                  <a:cubicBezTo>
                    <a:pt x="64" y="9534"/>
                    <a:pt x="64" y="9534"/>
                    <a:pt x="32" y="9534"/>
                  </a:cubicBezTo>
                  <a:cubicBezTo>
                    <a:pt x="32" y="9534"/>
                    <a:pt x="32" y="9534"/>
                    <a:pt x="32" y="9534"/>
                  </a:cubicBezTo>
                  <a:cubicBezTo>
                    <a:pt x="32" y="9583"/>
                    <a:pt x="32" y="9633"/>
                    <a:pt x="32" y="9683"/>
                  </a:cubicBezTo>
                  <a:cubicBezTo>
                    <a:pt x="32" y="9683"/>
                    <a:pt x="32" y="9683"/>
                    <a:pt x="32" y="9732"/>
                  </a:cubicBezTo>
                  <a:cubicBezTo>
                    <a:pt x="32" y="9732"/>
                    <a:pt x="0" y="9782"/>
                    <a:pt x="0" y="9832"/>
                  </a:cubicBezTo>
                  <a:cubicBezTo>
                    <a:pt x="0" y="9832"/>
                    <a:pt x="0" y="9832"/>
                    <a:pt x="0" y="9832"/>
                  </a:cubicBezTo>
                  <a:cubicBezTo>
                    <a:pt x="32" y="10229"/>
                    <a:pt x="32" y="10229"/>
                    <a:pt x="32" y="10229"/>
                  </a:cubicBezTo>
                  <a:cubicBezTo>
                    <a:pt x="161" y="10279"/>
                    <a:pt x="322" y="10428"/>
                    <a:pt x="386" y="10577"/>
                  </a:cubicBezTo>
                  <a:cubicBezTo>
                    <a:pt x="386" y="10577"/>
                    <a:pt x="386" y="10626"/>
                    <a:pt x="386" y="10626"/>
                  </a:cubicBezTo>
                  <a:cubicBezTo>
                    <a:pt x="418" y="10676"/>
                    <a:pt x="418" y="10676"/>
                    <a:pt x="418" y="10726"/>
                  </a:cubicBezTo>
                  <a:cubicBezTo>
                    <a:pt x="418" y="10726"/>
                    <a:pt x="418" y="10726"/>
                    <a:pt x="418" y="10726"/>
                  </a:cubicBezTo>
                  <a:cubicBezTo>
                    <a:pt x="418" y="10726"/>
                    <a:pt x="418" y="10775"/>
                    <a:pt x="418" y="10775"/>
                  </a:cubicBezTo>
                  <a:cubicBezTo>
                    <a:pt x="418" y="10974"/>
                    <a:pt x="451" y="11222"/>
                    <a:pt x="451" y="11321"/>
                  </a:cubicBezTo>
                  <a:cubicBezTo>
                    <a:pt x="483" y="11371"/>
                    <a:pt x="483" y="11371"/>
                    <a:pt x="483" y="11371"/>
                  </a:cubicBezTo>
                  <a:cubicBezTo>
                    <a:pt x="483" y="11371"/>
                    <a:pt x="483" y="11371"/>
                    <a:pt x="483" y="11371"/>
                  </a:cubicBezTo>
                  <a:cubicBezTo>
                    <a:pt x="515" y="11421"/>
                    <a:pt x="547" y="11470"/>
                    <a:pt x="579" y="11520"/>
                  </a:cubicBezTo>
                  <a:cubicBezTo>
                    <a:pt x="740" y="11669"/>
                    <a:pt x="805" y="11719"/>
                    <a:pt x="805" y="11818"/>
                  </a:cubicBezTo>
                  <a:cubicBezTo>
                    <a:pt x="805" y="11868"/>
                    <a:pt x="805" y="12066"/>
                    <a:pt x="934" y="12166"/>
                  </a:cubicBezTo>
                  <a:cubicBezTo>
                    <a:pt x="966" y="12166"/>
                    <a:pt x="1030" y="12215"/>
                    <a:pt x="1062" y="12215"/>
                  </a:cubicBezTo>
                  <a:cubicBezTo>
                    <a:pt x="1062" y="12265"/>
                    <a:pt x="1062" y="12265"/>
                    <a:pt x="1094" y="12265"/>
                  </a:cubicBezTo>
                  <a:cubicBezTo>
                    <a:pt x="1094" y="12265"/>
                    <a:pt x="1127" y="12314"/>
                    <a:pt x="1159" y="12314"/>
                  </a:cubicBezTo>
                  <a:cubicBezTo>
                    <a:pt x="1159" y="12314"/>
                    <a:pt x="1159" y="12314"/>
                    <a:pt x="1159"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416" y="12364"/>
                    <a:pt x="1416" y="12364"/>
                  </a:cubicBezTo>
                  <a:cubicBezTo>
                    <a:pt x="1416" y="12364"/>
                    <a:pt x="1449" y="12364"/>
                    <a:pt x="1449" y="12314"/>
                  </a:cubicBezTo>
                  <a:cubicBezTo>
                    <a:pt x="1449" y="12314"/>
                    <a:pt x="1449" y="12314"/>
                    <a:pt x="1449" y="12314"/>
                  </a:cubicBezTo>
                  <a:cubicBezTo>
                    <a:pt x="1481" y="12265"/>
                    <a:pt x="1481" y="12265"/>
                    <a:pt x="1481" y="12265"/>
                  </a:cubicBezTo>
                  <a:cubicBezTo>
                    <a:pt x="1513" y="12265"/>
                    <a:pt x="1513" y="12265"/>
                    <a:pt x="1513" y="12215"/>
                  </a:cubicBezTo>
                  <a:cubicBezTo>
                    <a:pt x="1513" y="12215"/>
                    <a:pt x="1545" y="12215"/>
                    <a:pt x="1577" y="12166"/>
                  </a:cubicBezTo>
                  <a:cubicBezTo>
                    <a:pt x="1577" y="12166"/>
                    <a:pt x="1577" y="12166"/>
                    <a:pt x="1577" y="12166"/>
                  </a:cubicBezTo>
                  <a:cubicBezTo>
                    <a:pt x="1610" y="12166"/>
                    <a:pt x="1610" y="12166"/>
                    <a:pt x="1642" y="12116"/>
                  </a:cubicBezTo>
                  <a:cubicBezTo>
                    <a:pt x="1642" y="12116"/>
                    <a:pt x="1642" y="12116"/>
                    <a:pt x="1642" y="12116"/>
                  </a:cubicBezTo>
                  <a:cubicBezTo>
                    <a:pt x="1674" y="12116"/>
                    <a:pt x="1674" y="12116"/>
                    <a:pt x="1706" y="12066"/>
                  </a:cubicBezTo>
                  <a:cubicBezTo>
                    <a:pt x="1706" y="12066"/>
                    <a:pt x="1706" y="12066"/>
                    <a:pt x="1706" y="12066"/>
                  </a:cubicBezTo>
                  <a:cubicBezTo>
                    <a:pt x="1738" y="12066"/>
                    <a:pt x="1738" y="12066"/>
                    <a:pt x="1770" y="12066"/>
                  </a:cubicBezTo>
                  <a:cubicBezTo>
                    <a:pt x="1770" y="12066"/>
                    <a:pt x="1770" y="12066"/>
                    <a:pt x="1770" y="12066"/>
                  </a:cubicBezTo>
                  <a:cubicBezTo>
                    <a:pt x="1803" y="12066"/>
                    <a:pt x="1835" y="12066"/>
                    <a:pt x="1835" y="12066"/>
                  </a:cubicBezTo>
                  <a:cubicBezTo>
                    <a:pt x="1867" y="12066"/>
                    <a:pt x="1867" y="12066"/>
                    <a:pt x="1867" y="12066"/>
                  </a:cubicBezTo>
                  <a:cubicBezTo>
                    <a:pt x="1996" y="12066"/>
                    <a:pt x="2221" y="12314"/>
                    <a:pt x="2286" y="12513"/>
                  </a:cubicBezTo>
                  <a:cubicBezTo>
                    <a:pt x="2318" y="12612"/>
                    <a:pt x="2350" y="12662"/>
                    <a:pt x="2318" y="12712"/>
                  </a:cubicBezTo>
                  <a:cubicBezTo>
                    <a:pt x="2286" y="12861"/>
                    <a:pt x="2060" y="13407"/>
                    <a:pt x="1931" y="13457"/>
                  </a:cubicBezTo>
                  <a:cubicBezTo>
                    <a:pt x="1899" y="13457"/>
                    <a:pt x="1867" y="13457"/>
                    <a:pt x="1867" y="13457"/>
                  </a:cubicBezTo>
                  <a:cubicBezTo>
                    <a:pt x="1835" y="13457"/>
                    <a:pt x="1835" y="13457"/>
                    <a:pt x="1835" y="13457"/>
                  </a:cubicBezTo>
                  <a:cubicBezTo>
                    <a:pt x="1835" y="13457"/>
                    <a:pt x="1803" y="13457"/>
                    <a:pt x="1803" y="13457"/>
                  </a:cubicBezTo>
                  <a:cubicBezTo>
                    <a:pt x="1803" y="13506"/>
                    <a:pt x="1803" y="13556"/>
                    <a:pt x="1803" y="13556"/>
                  </a:cubicBezTo>
                  <a:cubicBezTo>
                    <a:pt x="1803" y="13606"/>
                    <a:pt x="1835" y="13705"/>
                    <a:pt x="1867" y="13754"/>
                  </a:cubicBezTo>
                  <a:cubicBezTo>
                    <a:pt x="1899" y="13854"/>
                    <a:pt x="1964" y="13903"/>
                    <a:pt x="1996" y="14003"/>
                  </a:cubicBezTo>
                  <a:cubicBezTo>
                    <a:pt x="2028" y="14102"/>
                    <a:pt x="2028" y="14201"/>
                    <a:pt x="1996" y="14251"/>
                  </a:cubicBezTo>
                  <a:cubicBezTo>
                    <a:pt x="1931" y="14400"/>
                    <a:pt x="1770" y="14450"/>
                    <a:pt x="1674" y="14350"/>
                  </a:cubicBezTo>
                  <a:cubicBezTo>
                    <a:pt x="1674" y="14350"/>
                    <a:pt x="1674" y="14350"/>
                    <a:pt x="1674" y="14350"/>
                  </a:cubicBezTo>
                  <a:cubicBezTo>
                    <a:pt x="1674" y="14350"/>
                    <a:pt x="1674" y="14400"/>
                    <a:pt x="1674" y="14450"/>
                  </a:cubicBezTo>
                  <a:cubicBezTo>
                    <a:pt x="1706" y="14499"/>
                    <a:pt x="1706" y="14599"/>
                    <a:pt x="1738" y="14698"/>
                  </a:cubicBezTo>
                  <a:cubicBezTo>
                    <a:pt x="1738" y="14748"/>
                    <a:pt x="1738" y="14847"/>
                    <a:pt x="1770" y="14847"/>
                  </a:cubicBezTo>
                  <a:cubicBezTo>
                    <a:pt x="1835" y="14847"/>
                    <a:pt x="1899" y="14946"/>
                    <a:pt x="1931" y="15046"/>
                  </a:cubicBezTo>
                  <a:cubicBezTo>
                    <a:pt x="1964" y="15095"/>
                    <a:pt x="2028" y="15194"/>
                    <a:pt x="2060" y="15194"/>
                  </a:cubicBezTo>
                  <a:cubicBezTo>
                    <a:pt x="2189" y="15194"/>
                    <a:pt x="2286" y="15393"/>
                    <a:pt x="2318" y="15492"/>
                  </a:cubicBezTo>
                  <a:cubicBezTo>
                    <a:pt x="2350" y="15492"/>
                    <a:pt x="2350" y="15542"/>
                    <a:pt x="2350" y="15542"/>
                  </a:cubicBezTo>
                  <a:cubicBezTo>
                    <a:pt x="2350" y="15542"/>
                    <a:pt x="2382" y="15542"/>
                    <a:pt x="2382" y="15542"/>
                  </a:cubicBezTo>
                  <a:cubicBezTo>
                    <a:pt x="2382" y="15592"/>
                    <a:pt x="2414" y="15592"/>
                    <a:pt x="2414" y="15592"/>
                  </a:cubicBezTo>
                  <a:cubicBezTo>
                    <a:pt x="2414" y="15592"/>
                    <a:pt x="2414" y="15592"/>
                    <a:pt x="2414" y="15592"/>
                  </a:cubicBezTo>
                  <a:cubicBezTo>
                    <a:pt x="2414" y="15641"/>
                    <a:pt x="2446" y="15641"/>
                    <a:pt x="2446" y="15641"/>
                  </a:cubicBezTo>
                  <a:cubicBezTo>
                    <a:pt x="2446" y="15641"/>
                    <a:pt x="2446" y="15691"/>
                    <a:pt x="2446" y="15691"/>
                  </a:cubicBezTo>
                  <a:cubicBezTo>
                    <a:pt x="2479" y="15691"/>
                    <a:pt x="2479" y="15691"/>
                    <a:pt x="2479" y="15741"/>
                  </a:cubicBezTo>
                  <a:cubicBezTo>
                    <a:pt x="2479" y="15741"/>
                    <a:pt x="2479" y="15741"/>
                    <a:pt x="2479" y="15741"/>
                  </a:cubicBezTo>
                  <a:cubicBezTo>
                    <a:pt x="2479" y="15741"/>
                    <a:pt x="2479" y="15741"/>
                    <a:pt x="2479" y="15741"/>
                  </a:cubicBezTo>
                  <a:cubicBezTo>
                    <a:pt x="2479" y="15741"/>
                    <a:pt x="2479" y="15741"/>
                    <a:pt x="2479" y="15741"/>
                  </a:cubicBezTo>
                  <a:cubicBezTo>
                    <a:pt x="2511" y="15741"/>
                    <a:pt x="2511" y="15741"/>
                    <a:pt x="2511" y="15741"/>
                  </a:cubicBezTo>
                  <a:cubicBezTo>
                    <a:pt x="2543" y="15741"/>
                    <a:pt x="2543" y="15741"/>
                    <a:pt x="2543" y="15741"/>
                  </a:cubicBezTo>
                  <a:cubicBezTo>
                    <a:pt x="2543" y="15741"/>
                    <a:pt x="2543" y="15741"/>
                    <a:pt x="2543" y="15741"/>
                  </a:cubicBezTo>
                  <a:cubicBezTo>
                    <a:pt x="2575" y="15691"/>
                    <a:pt x="2575" y="15691"/>
                    <a:pt x="2575" y="15691"/>
                  </a:cubicBezTo>
                  <a:cubicBezTo>
                    <a:pt x="2575" y="15691"/>
                    <a:pt x="2575" y="15691"/>
                    <a:pt x="2575" y="15691"/>
                  </a:cubicBezTo>
                  <a:cubicBezTo>
                    <a:pt x="2607" y="15641"/>
                    <a:pt x="2640" y="15592"/>
                    <a:pt x="2736" y="15592"/>
                  </a:cubicBezTo>
                  <a:cubicBezTo>
                    <a:pt x="2801" y="15592"/>
                    <a:pt x="2897" y="15641"/>
                    <a:pt x="2994" y="15741"/>
                  </a:cubicBezTo>
                  <a:cubicBezTo>
                    <a:pt x="3026" y="15840"/>
                    <a:pt x="3219" y="16039"/>
                    <a:pt x="3380" y="16188"/>
                  </a:cubicBezTo>
                  <a:cubicBezTo>
                    <a:pt x="3509" y="16337"/>
                    <a:pt x="3638" y="16486"/>
                    <a:pt x="3702" y="16585"/>
                  </a:cubicBezTo>
                  <a:cubicBezTo>
                    <a:pt x="3863" y="16783"/>
                    <a:pt x="4249" y="16982"/>
                    <a:pt x="4378" y="16982"/>
                  </a:cubicBezTo>
                  <a:cubicBezTo>
                    <a:pt x="4378" y="16982"/>
                    <a:pt x="4378" y="16982"/>
                    <a:pt x="4378" y="16982"/>
                  </a:cubicBezTo>
                  <a:cubicBezTo>
                    <a:pt x="4442" y="16982"/>
                    <a:pt x="4507" y="17032"/>
                    <a:pt x="4571" y="17032"/>
                  </a:cubicBezTo>
                  <a:cubicBezTo>
                    <a:pt x="4668" y="17081"/>
                    <a:pt x="4732" y="17131"/>
                    <a:pt x="4829" y="17131"/>
                  </a:cubicBezTo>
                  <a:cubicBezTo>
                    <a:pt x="4861" y="17131"/>
                    <a:pt x="4861" y="17131"/>
                    <a:pt x="4861" y="17131"/>
                  </a:cubicBezTo>
                  <a:cubicBezTo>
                    <a:pt x="4893" y="17131"/>
                    <a:pt x="4893" y="17131"/>
                    <a:pt x="4925" y="17131"/>
                  </a:cubicBezTo>
                  <a:cubicBezTo>
                    <a:pt x="4925" y="17131"/>
                    <a:pt x="4925" y="17081"/>
                    <a:pt x="4957" y="17081"/>
                  </a:cubicBezTo>
                  <a:cubicBezTo>
                    <a:pt x="4957" y="17081"/>
                    <a:pt x="4990" y="17081"/>
                    <a:pt x="4990" y="17032"/>
                  </a:cubicBezTo>
                  <a:cubicBezTo>
                    <a:pt x="5022" y="16982"/>
                    <a:pt x="5054" y="16932"/>
                    <a:pt x="5086" y="16932"/>
                  </a:cubicBezTo>
                  <a:cubicBezTo>
                    <a:pt x="5118" y="16932"/>
                    <a:pt x="5151" y="16982"/>
                    <a:pt x="5183" y="17032"/>
                  </a:cubicBezTo>
                  <a:cubicBezTo>
                    <a:pt x="5183" y="17032"/>
                    <a:pt x="5183" y="17081"/>
                    <a:pt x="5215" y="17081"/>
                  </a:cubicBezTo>
                  <a:cubicBezTo>
                    <a:pt x="5215" y="17081"/>
                    <a:pt x="5215" y="17131"/>
                    <a:pt x="5215" y="17131"/>
                  </a:cubicBezTo>
                  <a:cubicBezTo>
                    <a:pt x="5215" y="17131"/>
                    <a:pt x="5215" y="17181"/>
                    <a:pt x="5215" y="17181"/>
                  </a:cubicBezTo>
                  <a:cubicBezTo>
                    <a:pt x="5215" y="17181"/>
                    <a:pt x="5215" y="17181"/>
                    <a:pt x="5215" y="17181"/>
                  </a:cubicBezTo>
                  <a:cubicBezTo>
                    <a:pt x="5247" y="17230"/>
                    <a:pt x="5247" y="17230"/>
                    <a:pt x="5247" y="17280"/>
                  </a:cubicBezTo>
                  <a:cubicBezTo>
                    <a:pt x="5247" y="17280"/>
                    <a:pt x="5247" y="17280"/>
                    <a:pt x="5247" y="17280"/>
                  </a:cubicBezTo>
                  <a:cubicBezTo>
                    <a:pt x="5247" y="17230"/>
                    <a:pt x="5279" y="17181"/>
                    <a:pt x="5279" y="17181"/>
                  </a:cubicBezTo>
                  <a:cubicBezTo>
                    <a:pt x="5279" y="17181"/>
                    <a:pt x="5279" y="17181"/>
                    <a:pt x="5279" y="17181"/>
                  </a:cubicBezTo>
                  <a:cubicBezTo>
                    <a:pt x="5311" y="17131"/>
                    <a:pt x="5311" y="17131"/>
                    <a:pt x="5344" y="17081"/>
                  </a:cubicBezTo>
                  <a:cubicBezTo>
                    <a:pt x="5344" y="17081"/>
                    <a:pt x="5344" y="17081"/>
                    <a:pt x="5344" y="17081"/>
                  </a:cubicBezTo>
                  <a:cubicBezTo>
                    <a:pt x="5344" y="17081"/>
                    <a:pt x="5376" y="17032"/>
                    <a:pt x="5376" y="17032"/>
                  </a:cubicBezTo>
                  <a:cubicBezTo>
                    <a:pt x="5376" y="17032"/>
                    <a:pt x="5376" y="17032"/>
                    <a:pt x="5376" y="17032"/>
                  </a:cubicBezTo>
                  <a:cubicBezTo>
                    <a:pt x="5408" y="17032"/>
                    <a:pt x="5408" y="17032"/>
                    <a:pt x="5440" y="17032"/>
                  </a:cubicBezTo>
                  <a:cubicBezTo>
                    <a:pt x="5440" y="16982"/>
                    <a:pt x="5472" y="16982"/>
                    <a:pt x="5472" y="16982"/>
                  </a:cubicBezTo>
                  <a:cubicBezTo>
                    <a:pt x="5569" y="16833"/>
                    <a:pt x="5666" y="16883"/>
                    <a:pt x="5859" y="17032"/>
                  </a:cubicBezTo>
                  <a:cubicBezTo>
                    <a:pt x="5891" y="17032"/>
                    <a:pt x="5923" y="17032"/>
                    <a:pt x="5955" y="17032"/>
                  </a:cubicBezTo>
                  <a:cubicBezTo>
                    <a:pt x="5987" y="17032"/>
                    <a:pt x="6020" y="17032"/>
                    <a:pt x="6020" y="17032"/>
                  </a:cubicBezTo>
                  <a:cubicBezTo>
                    <a:pt x="6052" y="17032"/>
                    <a:pt x="6084" y="17032"/>
                    <a:pt x="6084" y="17032"/>
                  </a:cubicBezTo>
                  <a:cubicBezTo>
                    <a:pt x="6084" y="17032"/>
                    <a:pt x="6116" y="17032"/>
                    <a:pt x="6116" y="17032"/>
                  </a:cubicBezTo>
                  <a:cubicBezTo>
                    <a:pt x="6116" y="17032"/>
                    <a:pt x="6148" y="17081"/>
                    <a:pt x="6148" y="17081"/>
                  </a:cubicBezTo>
                  <a:cubicBezTo>
                    <a:pt x="6148" y="17081"/>
                    <a:pt x="6181" y="17081"/>
                    <a:pt x="6181" y="17081"/>
                  </a:cubicBezTo>
                  <a:cubicBezTo>
                    <a:pt x="6181" y="17081"/>
                    <a:pt x="6213" y="17131"/>
                    <a:pt x="6213" y="17131"/>
                  </a:cubicBezTo>
                  <a:cubicBezTo>
                    <a:pt x="6213" y="17131"/>
                    <a:pt x="6213" y="17131"/>
                    <a:pt x="6245" y="17131"/>
                  </a:cubicBezTo>
                  <a:cubicBezTo>
                    <a:pt x="6245" y="17181"/>
                    <a:pt x="6245" y="17181"/>
                    <a:pt x="6245" y="17181"/>
                  </a:cubicBezTo>
                  <a:cubicBezTo>
                    <a:pt x="6277" y="17181"/>
                    <a:pt x="6277" y="17181"/>
                    <a:pt x="6277" y="17181"/>
                  </a:cubicBezTo>
                  <a:cubicBezTo>
                    <a:pt x="6309" y="17131"/>
                    <a:pt x="6309" y="17131"/>
                    <a:pt x="6309" y="17131"/>
                  </a:cubicBezTo>
                  <a:cubicBezTo>
                    <a:pt x="6309" y="17131"/>
                    <a:pt x="6309" y="17131"/>
                    <a:pt x="6309" y="17131"/>
                  </a:cubicBezTo>
                  <a:cubicBezTo>
                    <a:pt x="6342" y="17131"/>
                    <a:pt x="6374" y="17131"/>
                    <a:pt x="6374" y="17131"/>
                  </a:cubicBezTo>
                  <a:cubicBezTo>
                    <a:pt x="6374" y="17131"/>
                    <a:pt x="6406" y="17032"/>
                    <a:pt x="6438" y="17032"/>
                  </a:cubicBezTo>
                  <a:cubicBezTo>
                    <a:pt x="6438" y="16982"/>
                    <a:pt x="6470" y="16932"/>
                    <a:pt x="6503" y="16932"/>
                  </a:cubicBezTo>
                  <a:cubicBezTo>
                    <a:pt x="6503" y="16883"/>
                    <a:pt x="6535" y="16833"/>
                    <a:pt x="6535" y="16833"/>
                  </a:cubicBezTo>
                  <a:cubicBezTo>
                    <a:pt x="6567" y="16734"/>
                    <a:pt x="6599" y="16634"/>
                    <a:pt x="6696" y="16684"/>
                  </a:cubicBezTo>
                  <a:cubicBezTo>
                    <a:pt x="6696" y="16684"/>
                    <a:pt x="6696" y="16634"/>
                    <a:pt x="6696" y="16634"/>
                  </a:cubicBezTo>
                  <a:cubicBezTo>
                    <a:pt x="6728" y="16634"/>
                    <a:pt x="6760" y="16634"/>
                    <a:pt x="6760" y="16585"/>
                  </a:cubicBezTo>
                  <a:cubicBezTo>
                    <a:pt x="6792" y="16535"/>
                    <a:pt x="6857" y="16486"/>
                    <a:pt x="6921" y="16436"/>
                  </a:cubicBezTo>
                  <a:cubicBezTo>
                    <a:pt x="6921" y="16386"/>
                    <a:pt x="6953" y="16386"/>
                    <a:pt x="6953" y="16386"/>
                  </a:cubicBezTo>
                  <a:cubicBezTo>
                    <a:pt x="7082" y="16287"/>
                    <a:pt x="7211" y="16287"/>
                    <a:pt x="7307" y="16337"/>
                  </a:cubicBezTo>
                  <a:cubicBezTo>
                    <a:pt x="7339" y="16337"/>
                    <a:pt x="7372" y="16337"/>
                    <a:pt x="7404" y="16337"/>
                  </a:cubicBezTo>
                  <a:cubicBezTo>
                    <a:pt x="7468" y="16287"/>
                    <a:pt x="7533" y="16237"/>
                    <a:pt x="7565" y="16237"/>
                  </a:cubicBezTo>
                  <a:cubicBezTo>
                    <a:pt x="7629" y="16237"/>
                    <a:pt x="7694" y="16287"/>
                    <a:pt x="7694" y="16386"/>
                  </a:cubicBezTo>
                  <a:cubicBezTo>
                    <a:pt x="7694" y="16386"/>
                    <a:pt x="7726" y="16486"/>
                    <a:pt x="7726" y="16535"/>
                  </a:cubicBezTo>
                  <a:cubicBezTo>
                    <a:pt x="7758" y="16585"/>
                    <a:pt x="7790" y="16634"/>
                    <a:pt x="7822" y="16734"/>
                  </a:cubicBezTo>
                  <a:cubicBezTo>
                    <a:pt x="7822" y="16734"/>
                    <a:pt x="7822" y="16734"/>
                    <a:pt x="7822" y="16734"/>
                  </a:cubicBezTo>
                  <a:cubicBezTo>
                    <a:pt x="7855" y="16783"/>
                    <a:pt x="7855" y="16783"/>
                    <a:pt x="7855" y="16783"/>
                  </a:cubicBezTo>
                  <a:cubicBezTo>
                    <a:pt x="7855" y="16783"/>
                    <a:pt x="7855" y="16783"/>
                    <a:pt x="7887" y="16783"/>
                  </a:cubicBezTo>
                  <a:cubicBezTo>
                    <a:pt x="7887" y="16783"/>
                    <a:pt x="7887" y="16783"/>
                    <a:pt x="7887" y="16783"/>
                  </a:cubicBezTo>
                  <a:cubicBezTo>
                    <a:pt x="7887" y="16783"/>
                    <a:pt x="7919" y="16783"/>
                    <a:pt x="7919" y="16833"/>
                  </a:cubicBezTo>
                  <a:cubicBezTo>
                    <a:pt x="7919" y="16833"/>
                    <a:pt x="7919" y="16833"/>
                    <a:pt x="7951" y="16833"/>
                  </a:cubicBezTo>
                  <a:cubicBezTo>
                    <a:pt x="7951" y="16833"/>
                    <a:pt x="7951" y="16833"/>
                    <a:pt x="7951" y="16833"/>
                  </a:cubicBezTo>
                  <a:cubicBezTo>
                    <a:pt x="7951" y="16833"/>
                    <a:pt x="7951" y="16833"/>
                    <a:pt x="7951" y="16833"/>
                  </a:cubicBezTo>
                  <a:cubicBezTo>
                    <a:pt x="7983" y="16833"/>
                    <a:pt x="7983" y="16783"/>
                    <a:pt x="7983" y="16783"/>
                  </a:cubicBezTo>
                  <a:cubicBezTo>
                    <a:pt x="8015" y="16783"/>
                    <a:pt x="8080" y="16734"/>
                    <a:pt x="8112" y="16734"/>
                  </a:cubicBezTo>
                  <a:cubicBezTo>
                    <a:pt x="8209" y="16734"/>
                    <a:pt x="8337" y="16883"/>
                    <a:pt x="8337" y="17032"/>
                  </a:cubicBezTo>
                  <a:cubicBezTo>
                    <a:pt x="8337" y="17230"/>
                    <a:pt x="8337" y="17230"/>
                    <a:pt x="8370" y="17230"/>
                  </a:cubicBezTo>
                  <a:cubicBezTo>
                    <a:pt x="8466" y="17230"/>
                    <a:pt x="8563" y="17280"/>
                    <a:pt x="8563" y="17628"/>
                  </a:cubicBezTo>
                  <a:cubicBezTo>
                    <a:pt x="8563" y="17677"/>
                    <a:pt x="8563" y="17727"/>
                    <a:pt x="8563" y="17826"/>
                  </a:cubicBezTo>
                  <a:cubicBezTo>
                    <a:pt x="8563" y="18025"/>
                    <a:pt x="8595" y="18273"/>
                    <a:pt x="8466" y="18521"/>
                  </a:cubicBezTo>
                  <a:cubicBezTo>
                    <a:pt x="8305" y="18770"/>
                    <a:pt x="8176" y="19117"/>
                    <a:pt x="8176" y="19217"/>
                  </a:cubicBezTo>
                  <a:cubicBezTo>
                    <a:pt x="8176" y="19266"/>
                    <a:pt x="8176" y="19316"/>
                    <a:pt x="8176" y="19366"/>
                  </a:cubicBezTo>
                  <a:cubicBezTo>
                    <a:pt x="8209" y="19366"/>
                    <a:pt x="8273" y="19366"/>
                    <a:pt x="8305" y="19366"/>
                  </a:cubicBezTo>
                  <a:cubicBezTo>
                    <a:pt x="8370" y="19366"/>
                    <a:pt x="8531" y="19415"/>
                    <a:pt x="8563" y="19514"/>
                  </a:cubicBezTo>
                  <a:cubicBezTo>
                    <a:pt x="8563" y="19564"/>
                    <a:pt x="8563" y="19614"/>
                    <a:pt x="8563" y="19663"/>
                  </a:cubicBezTo>
                  <a:cubicBezTo>
                    <a:pt x="8563" y="19663"/>
                    <a:pt x="8563" y="19812"/>
                    <a:pt x="8595" y="19912"/>
                  </a:cubicBezTo>
                  <a:cubicBezTo>
                    <a:pt x="8595" y="19961"/>
                    <a:pt x="8627" y="19961"/>
                    <a:pt x="8627" y="19961"/>
                  </a:cubicBezTo>
                  <a:cubicBezTo>
                    <a:pt x="8692" y="19961"/>
                    <a:pt x="8756" y="20011"/>
                    <a:pt x="8788" y="20110"/>
                  </a:cubicBezTo>
                  <a:cubicBezTo>
                    <a:pt x="8820" y="20160"/>
                    <a:pt x="8852" y="20210"/>
                    <a:pt x="8820" y="20359"/>
                  </a:cubicBezTo>
                  <a:cubicBezTo>
                    <a:pt x="8820" y="20359"/>
                    <a:pt x="8820" y="20359"/>
                    <a:pt x="8820" y="20359"/>
                  </a:cubicBezTo>
                  <a:cubicBezTo>
                    <a:pt x="8788" y="20408"/>
                    <a:pt x="8788" y="20408"/>
                    <a:pt x="8788" y="20408"/>
                  </a:cubicBezTo>
                  <a:cubicBezTo>
                    <a:pt x="8788" y="20458"/>
                    <a:pt x="8756" y="20557"/>
                    <a:pt x="8756" y="20557"/>
                  </a:cubicBezTo>
                  <a:cubicBezTo>
                    <a:pt x="8852" y="20557"/>
                    <a:pt x="8949" y="20607"/>
                    <a:pt x="8981" y="20657"/>
                  </a:cubicBezTo>
                  <a:cubicBezTo>
                    <a:pt x="9013" y="20706"/>
                    <a:pt x="9013" y="20756"/>
                    <a:pt x="9013" y="20855"/>
                  </a:cubicBezTo>
                  <a:cubicBezTo>
                    <a:pt x="9013" y="20855"/>
                    <a:pt x="9013" y="20905"/>
                    <a:pt x="9013" y="20905"/>
                  </a:cubicBezTo>
                  <a:cubicBezTo>
                    <a:pt x="9046" y="20954"/>
                    <a:pt x="9078" y="20954"/>
                    <a:pt x="9078" y="20954"/>
                  </a:cubicBezTo>
                  <a:cubicBezTo>
                    <a:pt x="9110" y="20954"/>
                    <a:pt x="9142" y="20954"/>
                    <a:pt x="9142" y="20905"/>
                  </a:cubicBezTo>
                  <a:cubicBezTo>
                    <a:pt x="9174" y="20905"/>
                    <a:pt x="9207" y="20905"/>
                    <a:pt x="9207" y="20905"/>
                  </a:cubicBezTo>
                  <a:cubicBezTo>
                    <a:pt x="9239" y="20855"/>
                    <a:pt x="9271" y="20855"/>
                    <a:pt x="9303" y="20855"/>
                  </a:cubicBezTo>
                  <a:cubicBezTo>
                    <a:pt x="9335" y="20855"/>
                    <a:pt x="9335" y="20855"/>
                    <a:pt x="9335" y="20855"/>
                  </a:cubicBezTo>
                  <a:cubicBezTo>
                    <a:pt x="9335" y="20855"/>
                    <a:pt x="9335" y="20855"/>
                    <a:pt x="9368" y="20855"/>
                  </a:cubicBezTo>
                  <a:cubicBezTo>
                    <a:pt x="9368" y="20855"/>
                    <a:pt x="9368" y="20855"/>
                    <a:pt x="9368" y="20855"/>
                  </a:cubicBezTo>
                  <a:cubicBezTo>
                    <a:pt x="9368" y="20855"/>
                    <a:pt x="9368" y="20855"/>
                    <a:pt x="9368" y="20855"/>
                  </a:cubicBezTo>
                  <a:cubicBezTo>
                    <a:pt x="9432" y="20905"/>
                    <a:pt x="9432" y="20954"/>
                    <a:pt x="9464" y="21004"/>
                  </a:cubicBezTo>
                  <a:cubicBezTo>
                    <a:pt x="9496" y="21054"/>
                    <a:pt x="9496" y="21103"/>
                    <a:pt x="9528" y="21103"/>
                  </a:cubicBezTo>
                  <a:cubicBezTo>
                    <a:pt x="9528" y="21054"/>
                    <a:pt x="9496" y="20905"/>
                    <a:pt x="9496" y="20855"/>
                  </a:cubicBezTo>
                  <a:cubicBezTo>
                    <a:pt x="9432" y="20756"/>
                    <a:pt x="9464" y="20607"/>
                    <a:pt x="9496" y="20508"/>
                  </a:cubicBezTo>
                  <a:cubicBezTo>
                    <a:pt x="9496" y="20408"/>
                    <a:pt x="9561" y="20408"/>
                    <a:pt x="9593" y="20408"/>
                  </a:cubicBezTo>
                  <a:cubicBezTo>
                    <a:pt x="9593" y="20408"/>
                    <a:pt x="9625" y="20408"/>
                    <a:pt x="9625" y="20408"/>
                  </a:cubicBezTo>
                  <a:cubicBezTo>
                    <a:pt x="9657" y="20408"/>
                    <a:pt x="9689" y="20408"/>
                    <a:pt x="9689" y="20408"/>
                  </a:cubicBezTo>
                  <a:cubicBezTo>
                    <a:pt x="9689" y="20408"/>
                    <a:pt x="9689" y="20408"/>
                    <a:pt x="9722" y="20408"/>
                  </a:cubicBezTo>
                  <a:cubicBezTo>
                    <a:pt x="9722" y="20359"/>
                    <a:pt x="9722" y="20359"/>
                    <a:pt x="9754" y="20359"/>
                  </a:cubicBezTo>
                  <a:cubicBezTo>
                    <a:pt x="9754" y="20359"/>
                    <a:pt x="9754" y="20359"/>
                    <a:pt x="9754" y="20359"/>
                  </a:cubicBezTo>
                  <a:cubicBezTo>
                    <a:pt x="9754" y="20359"/>
                    <a:pt x="9786" y="20309"/>
                    <a:pt x="9786" y="20309"/>
                  </a:cubicBezTo>
                  <a:cubicBezTo>
                    <a:pt x="9786" y="20309"/>
                    <a:pt x="9786" y="20309"/>
                    <a:pt x="9786" y="20309"/>
                  </a:cubicBezTo>
                  <a:cubicBezTo>
                    <a:pt x="9786" y="20309"/>
                    <a:pt x="9786" y="20259"/>
                    <a:pt x="9818" y="20259"/>
                  </a:cubicBezTo>
                  <a:cubicBezTo>
                    <a:pt x="9818" y="20259"/>
                    <a:pt x="9818" y="20259"/>
                    <a:pt x="9850" y="20210"/>
                  </a:cubicBezTo>
                  <a:cubicBezTo>
                    <a:pt x="9850" y="20210"/>
                    <a:pt x="9883" y="20210"/>
                    <a:pt x="9883" y="20210"/>
                  </a:cubicBezTo>
                  <a:cubicBezTo>
                    <a:pt x="9915" y="20210"/>
                    <a:pt x="9979" y="20259"/>
                    <a:pt x="9979" y="20259"/>
                  </a:cubicBezTo>
                  <a:cubicBezTo>
                    <a:pt x="10011" y="20259"/>
                    <a:pt x="10044" y="20259"/>
                    <a:pt x="10044" y="20259"/>
                  </a:cubicBezTo>
                  <a:cubicBezTo>
                    <a:pt x="10076" y="20210"/>
                    <a:pt x="10108" y="20160"/>
                    <a:pt x="10172" y="20160"/>
                  </a:cubicBezTo>
                  <a:cubicBezTo>
                    <a:pt x="10204" y="20160"/>
                    <a:pt x="10237" y="20210"/>
                    <a:pt x="10269" y="20210"/>
                  </a:cubicBezTo>
                  <a:cubicBezTo>
                    <a:pt x="10301" y="20259"/>
                    <a:pt x="10365" y="20259"/>
                    <a:pt x="10398" y="20210"/>
                  </a:cubicBezTo>
                  <a:cubicBezTo>
                    <a:pt x="10462" y="20160"/>
                    <a:pt x="10559" y="20160"/>
                    <a:pt x="10591" y="20210"/>
                  </a:cubicBezTo>
                  <a:cubicBezTo>
                    <a:pt x="10591" y="20210"/>
                    <a:pt x="10591" y="20210"/>
                    <a:pt x="10623" y="20210"/>
                  </a:cubicBezTo>
                  <a:cubicBezTo>
                    <a:pt x="10623" y="20210"/>
                    <a:pt x="10623" y="20210"/>
                    <a:pt x="10623" y="20210"/>
                  </a:cubicBezTo>
                  <a:cubicBezTo>
                    <a:pt x="10655" y="20061"/>
                    <a:pt x="10848" y="19862"/>
                    <a:pt x="10945" y="19862"/>
                  </a:cubicBezTo>
                  <a:cubicBezTo>
                    <a:pt x="10977" y="19862"/>
                    <a:pt x="10977" y="19862"/>
                    <a:pt x="11009" y="19912"/>
                  </a:cubicBezTo>
                  <a:cubicBezTo>
                    <a:pt x="11009" y="19912"/>
                    <a:pt x="11009" y="19912"/>
                    <a:pt x="11041" y="19961"/>
                  </a:cubicBezTo>
                  <a:cubicBezTo>
                    <a:pt x="11074" y="20011"/>
                    <a:pt x="11106" y="20061"/>
                    <a:pt x="11267" y="20110"/>
                  </a:cubicBezTo>
                  <a:cubicBezTo>
                    <a:pt x="11331" y="20110"/>
                    <a:pt x="11396" y="20160"/>
                    <a:pt x="11428" y="20259"/>
                  </a:cubicBezTo>
                  <a:cubicBezTo>
                    <a:pt x="11460" y="20309"/>
                    <a:pt x="11460" y="20408"/>
                    <a:pt x="11428" y="20458"/>
                  </a:cubicBezTo>
                  <a:cubicBezTo>
                    <a:pt x="11428" y="20508"/>
                    <a:pt x="11428" y="20508"/>
                    <a:pt x="11428" y="20557"/>
                  </a:cubicBezTo>
                  <a:cubicBezTo>
                    <a:pt x="11428" y="20607"/>
                    <a:pt x="11653" y="20855"/>
                    <a:pt x="11717" y="20855"/>
                  </a:cubicBezTo>
                  <a:cubicBezTo>
                    <a:pt x="11750" y="20855"/>
                    <a:pt x="11750" y="20855"/>
                    <a:pt x="11750" y="20905"/>
                  </a:cubicBezTo>
                  <a:cubicBezTo>
                    <a:pt x="11750" y="20905"/>
                    <a:pt x="11750" y="20905"/>
                    <a:pt x="11782" y="20905"/>
                  </a:cubicBezTo>
                  <a:cubicBezTo>
                    <a:pt x="11782" y="20905"/>
                    <a:pt x="11782" y="20905"/>
                    <a:pt x="11814" y="20954"/>
                  </a:cubicBezTo>
                  <a:cubicBezTo>
                    <a:pt x="11814" y="20954"/>
                    <a:pt x="11814" y="20954"/>
                    <a:pt x="11814" y="20954"/>
                  </a:cubicBezTo>
                  <a:cubicBezTo>
                    <a:pt x="11814" y="20954"/>
                    <a:pt x="11846" y="20954"/>
                    <a:pt x="11878" y="20954"/>
                  </a:cubicBezTo>
                  <a:cubicBezTo>
                    <a:pt x="11911" y="20954"/>
                    <a:pt x="11911" y="20954"/>
                    <a:pt x="11911" y="20954"/>
                  </a:cubicBezTo>
                  <a:cubicBezTo>
                    <a:pt x="11943" y="20954"/>
                    <a:pt x="11943" y="20905"/>
                    <a:pt x="11943" y="20905"/>
                  </a:cubicBezTo>
                  <a:cubicBezTo>
                    <a:pt x="11975" y="20806"/>
                    <a:pt x="12039" y="20756"/>
                    <a:pt x="12104" y="20756"/>
                  </a:cubicBezTo>
                  <a:cubicBezTo>
                    <a:pt x="12168" y="20756"/>
                    <a:pt x="12232" y="20806"/>
                    <a:pt x="12265" y="20905"/>
                  </a:cubicBezTo>
                  <a:cubicBezTo>
                    <a:pt x="12265" y="20954"/>
                    <a:pt x="12297" y="20954"/>
                    <a:pt x="12297" y="20954"/>
                  </a:cubicBezTo>
                  <a:cubicBezTo>
                    <a:pt x="12297" y="20954"/>
                    <a:pt x="12329" y="20954"/>
                    <a:pt x="12361" y="20905"/>
                  </a:cubicBezTo>
                  <a:cubicBezTo>
                    <a:pt x="12393" y="20855"/>
                    <a:pt x="12426" y="20855"/>
                    <a:pt x="12458" y="20855"/>
                  </a:cubicBezTo>
                  <a:cubicBezTo>
                    <a:pt x="12522" y="20855"/>
                    <a:pt x="12587" y="20905"/>
                    <a:pt x="12587" y="21004"/>
                  </a:cubicBezTo>
                  <a:cubicBezTo>
                    <a:pt x="12619" y="21054"/>
                    <a:pt x="12619" y="21203"/>
                    <a:pt x="12554" y="21302"/>
                  </a:cubicBezTo>
                  <a:cubicBezTo>
                    <a:pt x="12554" y="21302"/>
                    <a:pt x="12554" y="21302"/>
                    <a:pt x="12554" y="21302"/>
                  </a:cubicBezTo>
                  <a:cubicBezTo>
                    <a:pt x="12554" y="21401"/>
                    <a:pt x="12587" y="21550"/>
                    <a:pt x="12619" y="21600"/>
                  </a:cubicBezTo>
                  <a:cubicBezTo>
                    <a:pt x="12651" y="21600"/>
                    <a:pt x="12651" y="21550"/>
                    <a:pt x="12619" y="21501"/>
                  </a:cubicBezTo>
                  <a:cubicBezTo>
                    <a:pt x="12587" y="21252"/>
                    <a:pt x="12812" y="21054"/>
                    <a:pt x="13166" y="20905"/>
                  </a:cubicBezTo>
                  <a:cubicBezTo>
                    <a:pt x="13488" y="20706"/>
                    <a:pt x="13810" y="20408"/>
                    <a:pt x="13842" y="20309"/>
                  </a:cubicBezTo>
                  <a:cubicBezTo>
                    <a:pt x="13842" y="20259"/>
                    <a:pt x="13874" y="20210"/>
                    <a:pt x="13939" y="20210"/>
                  </a:cubicBezTo>
                  <a:cubicBezTo>
                    <a:pt x="13939" y="20210"/>
                    <a:pt x="13971" y="20259"/>
                    <a:pt x="14035" y="20259"/>
                  </a:cubicBezTo>
                  <a:cubicBezTo>
                    <a:pt x="14100" y="20309"/>
                    <a:pt x="14196" y="20309"/>
                    <a:pt x="14228" y="20259"/>
                  </a:cubicBezTo>
                  <a:cubicBezTo>
                    <a:pt x="14325" y="20160"/>
                    <a:pt x="14615" y="20110"/>
                    <a:pt x="14840" y="20110"/>
                  </a:cubicBezTo>
                  <a:cubicBezTo>
                    <a:pt x="14872" y="20110"/>
                    <a:pt x="14872" y="20110"/>
                    <a:pt x="14872" y="20110"/>
                  </a:cubicBezTo>
                  <a:cubicBezTo>
                    <a:pt x="14904" y="20110"/>
                    <a:pt x="14937" y="20110"/>
                    <a:pt x="14969" y="20011"/>
                  </a:cubicBezTo>
                  <a:cubicBezTo>
                    <a:pt x="14969" y="19961"/>
                    <a:pt x="15001" y="19912"/>
                    <a:pt x="15065" y="19862"/>
                  </a:cubicBezTo>
                  <a:cubicBezTo>
                    <a:pt x="15097" y="19812"/>
                    <a:pt x="15130" y="19763"/>
                    <a:pt x="15130" y="19713"/>
                  </a:cubicBezTo>
                  <a:cubicBezTo>
                    <a:pt x="15194" y="19663"/>
                    <a:pt x="15194" y="19614"/>
                    <a:pt x="15291" y="19564"/>
                  </a:cubicBezTo>
                  <a:cubicBezTo>
                    <a:pt x="15419" y="19514"/>
                    <a:pt x="15452" y="19366"/>
                    <a:pt x="15452" y="19316"/>
                  </a:cubicBezTo>
                  <a:cubicBezTo>
                    <a:pt x="15452" y="19217"/>
                    <a:pt x="15548" y="19167"/>
                    <a:pt x="15613" y="19117"/>
                  </a:cubicBezTo>
                  <a:cubicBezTo>
                    <a:pt x="15645" y="19068"/>
                    <a:pt x="15709" y="19068"/>
                    <a:pt x="15709" y="19068"/>
                  </a:cubicBezTo>
                  <a:cubicBezTo>
                    <a:pt x="15709" y="18968"/>
                    <a:pt x="15773" y="18919"/>
                    <a:pt x="15838" y="18869"/>
                  </a:cubicBezTo>
                  <a:cubicBezTo>
                    <a:pt x="15838" y="18869"/>
                    <a:pt x="15902" y="18819"/>
                    <a:pt x="15902" y="18819"/>
                  </a:cubicBezTo>
                  <a:cubicBezTo>
                    <a:pt x="15902" y="18670"/>
                    <a:pt x="15967" y="18621"/>
                    <a:pt x="15999" y="18571"/>
                  </a:cubicBezTo>
                  <a:cubicBezTo>
                    <a:pt x="16031" y="18571"/>
                    <a:pt x="16063" y="18571"/>
                    <a:pt x="16063" y="18521"/>
                  </a:cubicBezTo>
                  <a:cubicBezTo>
                    <a:pt x="16063" y="18521"/>
                    <a:pt x="16063" y="18422"/>
                    <a:pt x="16063" y="18372"/>
                  </a:cubicBezTo>
                  <a:cubicBezTo>
                    <a:pt x="16063" y="18273"/>
                    <a:pt x="16031" y="18124"/>
                    <a:pt x="16128" y="18074"/>
                  </a:cubicBezTo>
                  <a:cubicBezTo>
                    <a:pt x="16095" y="18074"/>
                    <a:pt x="16095" y="18025"/>
                    <a:pt x="16095" y="18025"/>
                  </a:cubicBezTo>
                  <a:cubicBezTo>
                    <a:pt x="16063" y="17975"/>
                    <a:pt x="16063" y="17975"/>
                    <a:pt x="16063" y="17926"/>
                  </a:cubicBezTo>
                  <a:cubicBezTo>
                    <a:pt x="16031" y="17876"/>
                    <a:pt x="16063" y="17826"/>
                    <a:pt x="16063" y="17826"/>
                  </a:cubicBezTo>
                  <a:cubicBezTo>
                    <a:pt x="16095" y="17777"/>
                    <a:pt x="16128" y="17727"/>
                    <a:pt x="16192" y="17677"/>
                  </a:cubicBezTo>
                  <a:cubicBezTo>
                    <a:pt x="16256" y="17677"/>
                    <a:pt x="16289" y="17677"/>
                    <a:pt x="16321" y="17628"/>
                  </a:cubicBezTo>
                  <a:cubicBezTo>
                    <a:pt x="16417" y="17528"/>
                    <a:pt x="16449" y="17429"/>
                    <a:pt x="16482" y="17280"/>
                  </a:cubicBezTo>
                  <a:cubicBezTo>
                    <a:pt x="16482" y="17081"/>
                    <a:pt x="16675" y="16932"/>
                    <a:pt x="16739" y="16883"/>
                  </a:cubicBezTo>
                  <a:cubicBezTo>
                    <a:pt x="16771" y="16883"/>
                    <a:pt x="16804" y="16734"/>
                    <a:pt x="16771" y="16535"/>
                  </a:cubicBezTo>
                  <a:cubicBezTo>
                    <a:pt x="16771" y="16436"/>
                    <a:pt x="16804" y="16337"/>
                    <a:pt x="16836" y="16337"/>
                  </a:cubicBezTo>
                  <a:cubicBezTo>
                    <a:pt x="16804" y="16287"/>
                    <a:pt x="16804" y="16237"/>
                    <a:pt x="16804" y="16188"/>
                  </a:cubicBezTo>
                  <a:cubicBezTo>
                    <a:pt x="16836" y="16138"/>
                    <a:pt x="16836" y="16088"/>
                    <a:pt x="16900" y="16039"/>
                  </a:cubicBezTo>
                  <a:cubicBezTo>
                    <a:pt x="16836" y="16039"/>
                    <a:pt x="16804" y="15939"/>
                    <a:pt x="16771" y="15890"/>
                  </a:cubicBezTo>
                  <a:cubicBezTo>
                    <a:pt x="16739" y="15890"/>
                    <a:pt x="16739" y="15890"/>
                    <a:pt x="16739" y="15890"/>
                  </a:cubicBezTo>
                  <a:cubicBezTo>
                    <a:pt x="16707" y="15890"/>
                    <a:pt x="16675" y="15939"/>
                    <a:pt x="16643" y="15939"/>
                  </a:cubicBezTo>
                  <a:cubicBezTo>
                    <a:pt x="16578" y="15939"/>
                    <a:pt x="16482" y="15840"/>
                    <a:pt x="16482" y="15741"/>
                  </a:cubicBezTo>
                  <a:cubicBezTo>
                    <a:pt x="16449" y="15691"/>
                    <a:pt x="16482" y="15592"/>
                    <a:pt x="16546" y="15592"/>
                  </a:cubicBezTo>
                  <a:cubicBezTo>
                    <a:pt x="16610" y="15542"/>
                    <a:pt x="16707" y="15492"/>
                    <a:pt x="16771" y="15393"/>
                  </a:cubicBezTo>
                  <a:cubicBezTo>
                    <a:pt x="16836" y="15393"/>
                    <a:pt x="16868" y="15343"/>
                    <a:pt x="16900" y="15294"/>
                  </a:cubicBezTo>
                  <a:cubicBezTo>
                    <a:pt x="16868" y="15244"/>
                    <a:pt x="16771" y="15194"/>
                    <a:pt x="16739" y="15194"/>
                  </a:cubicBezTo>
                  <a:cubicBezTo>
                    <a:pt x="16739" y="15194"/>
                    <a:pt x="16739" y="15194"/>
                    <a:pt x="16739" y="15194"/>
                  </a:cubicBezTo>
                  <a:cubicBezTo>
                    <a:pt x="16643" y="15194"/>
                    <a:pt x="16578" y="15046"/>
                    <a:pt x="16514" y="14946"/>
                  </a:cubicBezTo>
                  <a:cubicBezTo>
                    <a:pt x="16482" y="14897"/>
                    <a:pt x="16449" y="14797"/>
                    <a:pt x="16417" y="14797"/>
                  </a:cubicBezTo>
                  <a:cubicBezTo>
                    <a:pt x="16321" y="14797"/>
                    <a:pt x="16321" y="14748"/>
                    <a:pt x="16321" y="14698"/>
                  </a:cubicBezTo>
                  <a:cubicBezTo>
                    <a:pt x="16321" y="14549"/>
                    <a:pt x="16449" y="14549"/>
                    <a:pt x="16482" y="14549"/>
                  </a:cubicBezTo>
                  <a:cubicBezTo>
                    <a:pt x="16546" y="14549"/>
                    <a:pt x="16610" y="14549"/>
                    <a:pt x="16643" y="14599"/>
                  </a:cubicBezTo>
                  <a:cubicBezTo>
                    <a:pt x="16739" y="14698"/>
                    <a:pt x="16804" y="14748"/>
                    <a:pt x="16868" y="14748"/>
                  </a:cubicBezTo>
                  <a:cubicBezTo>
                    <a:pt x="16836" y="14648"/>
                    <a:pt x="16739" y="14499"/>
                    <a:pt x="16578" y="14350"/>
                  </a:cubicBezTo>
                  <a:cubicBezTo>
                    <a:pt x="16514" y="14251"/>
                    <a:pt x="16514" y="14102"/>
                    <a:pt x="16514" y="14052"/>
                  </a:cubicBezTo>
                  <a:cubicBezTo>
                    <a:pt x="16514" y="14003"/>
                    <a:pt x="16514" y="14003"/>
                    <a:pt x="16514" y="14003"/>
                  </a:cubicBezTo>
                  <a:cubicBezTo>
                    <a:pt x="16449" y="13903"/>
                    <a:pt x="16321" y="13407"/>
                    <a:pt x="16289" y="13258"/>
                  </a:cubicBezTo>
                  <a:cubicBezTo>
                    <a:pt x="16256" y="13208"/>
                    <a:pt x="16192" y="13159"/>
                    <a:pt x="16128" y="13109"/>
                  </a:cubicBezTo>
                  <a:cubicBezTo>
                    <a:pt x="16063" y="13059"/>
                    <a:pt x="15999" y="13010"/>
                    <a:pt x="15967" y="12960"/>
                  </a:cubicBezTo>
                  <a:cubicBezTo>
                    <a:pt x="15934" y="12861"/>
                    <a:pt x="15934" y="12761"/>
                    <a:pt x="15934" y="12662"/>
                  </a:cubicBezTo>
                  <a:cubicBezTo>
                    <a:pt x="15967" y="12513"/>
                    <a:pt x="16063" y="12364"/>
                    <a:pt x="16160" y="12265"/>
                  </a:cubicBezTo>
                  <a:cubicBezTo>
                    <a:pt x="16224" y="12265"/>
                    <a:pt x="16224" y="12166"/>
                    <a:pt x="16256" y="12116"/>
                  </a:cubicBezTo>
                  <a:cubicBezTo>
                    <a:pt x="16256" y="12066"/>
                    <a:pt x="16289" y="11967"/>
                    <a:pt x="16353" y="11967"/>
                  </a:cubicBezTo>
                  <a:cubicBezTo>
                    <a:pt x="16353" y="11967"/>
                    <a:pt x="16353" y="11967"/>
                    <a:pt x="16353" y="11967"/>
                  </a:cubicBezTo>
                  <a:cubicBezTo>
                    <a:pt x="16385" y="11967"/>
                    <a:pt x="16385" y="11967"/>
                    <a:pt x="16385" y="11967"/>
                  </a:cubicBezTo>
                  <a:cubicBezTo>
                    <a:pt x="16417" y="11967"/>
                    <a:pt x="16449" y="11967"/>
                    <a:pt x="16482" y="11818"/>
                  </a:cubicBezTo>
                  <a:cubicBezTo>
                    <a:pt x="16546" y="11669"/>
                    <a:pt x="16643" y="11669"/>
                    <a:pt x="16675" y="11619"/>
                  </a:cubicBezTo>
                  <a:cubicBezTo>
                    <a:pt x="16707" y="11619"/>
                    <a:pt x="16707" y="11619"/>
                    <a:pt x="16739" y="11619"/>
                  </a:cubicBezTo>
                  <a:cubicBezTo>
                    <a:pt x="16771" y="11570"/>
                    <a:pt x="16868" y="11520"/>
                    <a:pt x="16965" y="11470"/>
                  </a:cubicBezTo>
                  <a:cubicBezTo>
                    <a:pt x="17029" y="11470"/>
                    <a:pt x="17125" y="11470"/>
                    <a:pt x="17158" y="11421"/>
                  </a:cubicBezTo>
                  <a:cubicBezTo>
                    <a:pt x="17158" y="11421"/>
                    <a:pt x="17158" y="11371"/>
                    <a:pt x="17125" y="11321"/>
                  </a:cubicBezTo>
                  <a:cubicBezTo>
                    <a:pt x="17093" y="11272"/>
                    <a:pt x="17029" y="11222"/>
                    <a:pt x="16997" y="11222"/>
                  </a:cubicBezTo>
                  <a:cubicBezTo>
                    <a:pt x="16965" y="11272"/>
                    <a:pt x="16932" y="11272"/>
                    <a:pt x="16900" y="11272"/>
                  </a:cubicBezTo>
                  <a:cubicBezTo>
                    <a:pt x="16771" y="11272"/>
                    <a:pt x="16643" y="11172"/>
                    <a:pt x="16578" y="10974"/>
                  </a:cubicBezTo>
                  <a:cubicBezTo>
                    <a:pt x="16546" y="10974"/>
                    <a:pt x="16449" y="11123"/>
                    <a:pt x="16417" y="11222"/>
                  </a:cubicBezTo>
                  <a:cubicBezTo>
                    <a:pt x="16321" y="11321"/>
                    <a:pt x="16256" y="11421"/>
                    <a:pt x="16160" y="11520"/>
                  </a:cubicBezTo>
                  <a:cubicBezTo>
                    <a:pt x="16063" y="11570"/>
                    <a:pt x="15967" y="11520"/>
                    <a:pt x="15902" y="11371"/>
                  </a:cubicBezTo>
                  <a:cubicBezTo>
                    <a:pt x="15838" y="11222"/>
                    <a:pt x="15806" y="11073"/>
                    <a:pt x="15870" y="10924"/>
                  </a:cubicBezTo>
                  <a:cubicBezTo>
                    <a:pt x="15870" y="10874"/>
                    <a:pt x="15870" y="10874"/>
                    <a:pt x="15870" y="10874"/>
                  </a:cubicBezTo>
                  <a:cubicBezTo>
                    <a:pt x="15870" y="10874"/>
                    <a:pt x="15838" y="10874"/>
                    <a:pt x="15709" y="10874"/>
                  </a:cubicBezTo>
                  <a:cubicBezTo>
                    <a:pt x="15645" y="10874"/>
                    <a:pt x="15613" y="10874"/>
                    <a:pt x="15548" y="10874"/>
                  </a:cubicBezTo>
                  <a:cubicBezTo>
                    <a:pt x="15548" y="10874"/>
                    <a:pt x="15548" y="10874"/>
                    <a:pt x="15548" y="10874"/>
                  </a:cubicBezTo>
                  <a:cubicBezTo>
                    <a:pt x="15419" y="10874"/>
                    <a:pt x="15323" y="10726"/>
                    <a:pt x="15323" y="10527"/>
                  </a:cubicBezTo>
                  <a:cubicBezTo>
                    <a:pt x="15323" y="10328"/>
                    <a:pt x="15387" y="9981"/>
                    <a:pt x="15516" y="9981"/>
                  </a:cubicBezTo>
                  <a:cubicBezTo>
                    <a:pt x="15580" y="9981"/>
                    <a:pt x="15645" y="9981"/>
                    <a:pt x="15677" y="9981"/>
                  </a:cubicBezTo>
                  <a:cubicBezTo>
                    <a:pt x="15709" y="9981"/>
                    <a:pt x="15773" y="10030"/>
                    <a:pt x="15806" y="10030"/>
                  </a:cubicBezTo>
                  <a:cubicBezTo>
                    <a:pt x="15838" y="10030"/>
                    <a:pt x="15902" y="9981"/>
                    <a:pt x="15934" y="9832"/>
                  </a:cubicBezTo>
                  <a:cubicBezTo>
                    <a:pt x="15967" y="9583"/>
                    <a:pt x="16063" y="9534"/>
                    <a:pt x="16160" y="9534"/>
                  </a:cubicBezTo>
                  <a:cubicBezTo>
                    <a:pt x="16224" y="9484"/>
                    <a:pt x="16289" y="9484"/>
                    <a:pt x="16353" y="9335"/>
                  </a:cubicBezTo>
                  <a:cubicBezTo>
                    <a:pt x="16482" y="9137"/>
                    <a:pt x="16675" y="8839"/>
                    <a:pt x="16868" y="8839"/>
                  </a:cubicBezTo>
                  <a:cubicBezTo>
                    <a:pt x="16932" y="8839"/>
                    <a:pt x="16997" y="8888"/>
                    <a:pt x="17061" y="8938"/>
                  </a:cubicBezTo>
                  <a:cubicBezTo>
                    <a:pt x="17125" y="9037"/>
                    <a:pt x="17125" y="9087"/>
                    <a:pt x="17125" y="9137"/>
                  </a:cubicBezTo>
                  <a:cubicBezTo>
                    <a:pt x="17158" y="9335"/>
                    <a:pt x="17061" y="9484"/>
                    <a:pt x="16965" y="9633"/>
                  </a:cubicBezTo>
                  <a:cubicBezTo>
                    <a:pt x="16900" y="9683"/>
                    <a:pt x="16868" y="9782"/>
                    <a:pt x="16836" y="9832"/>
                  </a:cubicBezTo>
                  <a:cubicBezTo>
                    <a:pt x="16836" y="9881"/>
                    <a:pt x="16836" y="9931"/>
                    <a:pt x="16836" y="9981"/>
                  </a:cubicBezTo>
                  <a:cubicBezTo>
                    <a:pt x="16836" y="10030"/>
                    <a:pt x="16836" y="10130"/>
                    <a:pt x="16804" y="10229"/>
                  </a:cubicBezTo>
                  <a:cubicBezTo>
                    <a:pt x="16836" y="10229"/>
                    <a:pt x="16900" y="10179"/>
                    <a:pt x="16932" y="10130"/>
                  </a:cubicBezTo>
                  <a:cubicBezTo>
                    <a:pt x="17190" y="9881"/>
                    <a:pt x="17415" y="9683"/>
                    <a:pt x="17641" y="9534"/>
                  </a:cubicBezTo>
                  <a:cubicBezTo>
                    <a:pt x="17673" y="9534"/>
                    <a:pt x="17737" y="9484"/>
                    <a:pt x="17769" y="9484"/>
                  </a:cubicBezTo>
                  <a:cubicBezTo>
                    <a:pt x="17769" y="9484"/>
                    <a:pt x="17769" y="9484"/>
                    <a:pt x="17801" y="9484"/>
                  </a:cubicBezTo>
                  <a:cubicBezTo>
                    <a:pt x="17801" y="9484"/>
                    <a:pt x="17801" y="9434"/>
                    <a:pt x="17801" y="9434"/>
                  </a:cubicBezTo>
                  <a:cubicBezTo>
                    <a:pt x="17801" y="9434"/>
                    <a:pt x="17801" y="9385"/>
                    <a:pt x="17834" y="9385"/>
                  </a:cubicBezTo>
                  <a:cubicBezTo>
                    <a:pt x="17834" y="9385"/>
                    <a:pt x="17834" y="9385"/>
                    <a:pt x="17834" y="9385"/>
                  </a:cubicBezTo>
                  <a:cubicBezTo>
                    <a:pt x="17834" y="9335"/>
                    <a:pt x="17834" y="9335"/>
                    <a:pt x="17866" y="9335"/>
                  </a:cubicBezTo>
                  <a:cubicBezTo>
                    <a:pt x="17866" y="9335"/>
                    <a:pt x="17866" y="9335"/>
                    <a:pt x="17866" y="9286"/>
                  </a:cubicBezTo>
                  <a:cubicBezTo>
                    <a:pt x="17866" y="9286"/>
                    <a:pt x="17898" y="9286"/>
                    <a:pt x="17898" y="9286"/>
                  </a:cubicBezTo>
                  <a:cubicBezTo>
                    <a:pt x="17930" y="9236"/>
                    <a:pt x="17962" y="9236"/>
                    <a:pt x="17995" y="9186"/>
                  </a:cubicBezTo>
                  <a:cubicBezTo>
                    <a:pt x="18156" y="9087"/>
                    <a:pt x="18510" y="8839"/>
                    <a:pt x="18542" y="8739"/>
                  </a:cubicBezTo>
                  <a:cubicBezTo>
                    <a:pt x="18574" y="8690"/>
                    <a:pt x="18574" y="8640"/>
                    <a:pt x="18606" y="8590"/>
                  </a:cubicBezTo>
                  <a:cubicBezTo>
                    <a:pt x="18671" y="8441"/>
                    <a:pt x="18735" y="8292"/>
                    <a:pt x="18832" y="8292"/>
                  </a:cubicBezTo>
                  <a:cubicBezTo>
                    <a:pt x="18896" y="8292"/>
                    <a:pt x="18928" y="8342"/>
                    <a:pt x="18960" y="8392"/>
                  </a:cubicBezTo>
                  <a:cubicBezTo>
                    <a:pt x="18993" y="8392"/>
                    <a:pt x="19025" y="8441"/>
                    <a:pt x="19057" y="8441"/>
                  </a:cubicBezTo>
                  <a:cubicBezTo>
                    <a:pt x="19121" y="8441"/>
                    <a:pt x="19154" y="8441"/>
                    <a:pt x="19186" y="8441"/>
                  </a:cubicBezTo>
                  <a:cubicBezTo>
                    <a:pt x="19186" y="8441"/>
                    <a:pt x="19218" y="8441"/>
                    <a:pt x="19250" y="8441"/>
                  </a:cubicBezTo>
                  <a:cubicBezTo>
                    <a:pt x="19218" y="8392"/>
                    <a:pt x="19186" y="8292"/>
                    <a:pt x="19218" y="8243"/>
                  </a:cubicBezTo>
                  <a:cubicBezTo>
                    <a:pt x="19250" y="8143"/>
                    <a:pt x="19314" y="8143"/>
                    <a:pt x="19411" y="8094"/>
                  </a:cubicBezTo>
                  <a:cubicBezTo>
                    <a:pt x="19443" y="8094"/>
                    <a:pt x="19443" y="8094"/>
                    <a:pt x="19443" y="8094"/>
                  </a:cubicBezTo>
                  <a:cubicBezTo>
                    <a:pt x="19508" y="8094"/>
                    <a:pt x="19508" y="8044"/>
                    <a:pt x="19540" y="7994"/>
                  </a:cubicBezTo>
                  <a:cubicBezTo>
                    <a:pt x="19572" y="7895"/>
                    <a:pt x="19604" y="7796"/>
                    <a:pt x="19701" y="7796"/>
                  </a:cubicBezTo>
                  <a:cubicBezTo>
                    <a:pt x="19701" y="7796"/>
                    <a:pt x="19733" y="7697"/>
                    <a:pt x="19733" y="7647"/>
                  </a:cubicBezTo>
                  <a:cubicBezTo>
                    <a:pt x="19765" y="7548"/>
                    <a:pt x="19797" y="7399"/>
                    <a:pt x="19926" y="7399"/>
                  </a:cubicBezTo>
                  <a:cubicBezTo>
                    <a:pt x="19990" y="7399"/>
                    <a:pt x="20023" y="7448"/>
                    <a:pt x="20087" y="7498"/>
                  </a:cubicBezTo>
                  <a:cubicBezTo>
                    <a:pt x="20119" y="7548"/>
                    <a:pt x="20151" y="7597"/>
                    <a:pt x="20184" y="7548"/>
                  </a:cubicBezTo>
                  <a:cubicBezTo>
                    <a:pt x="20216" y="7548"/>
                    <a:pt x="20248" y="7548"/>
                    <a:pt x="20248" y="7548"/>
                  </a:cubicBezTo>
                  <a:cubicBezTo>
                    <a:pt x="20248" y="7548"/>
                    <a:pt x="20280" y="7548"/>
                    <a:pt x="20280" y="7548"/>
                  </a:cubicBezTo>
                  <a:cubicBezTo>
                    <a:pt x="20280" y="7548"/>
                    <a:pt x="20280" y="7548"/>
                    <a:pt x="20312" y="7597"/>
                  </a:cubicBezTo>
                  <a:cubicBezTo>
                    <a:pt x="20312" y="7548"/>
                    <a:pt x="20312" y="7548"/>
                    <a:pt x="20345" y="7548"/>
                  </a:cubicBezTo>
                  <a:cubicBezTo>
                    <a:pt x="20345" y="7548"/>
                    <a:pt x="20345" y="7548"/>
                    <a:pt x="20345" y="7498"/>
                  </a:cubicBezTo>
                  <a:cubicBezTo>
                    <a:pt x="20345" y="7448"/>
                    <a:pt x="20345" y="7399"/>
                    <a:pt x="20345" y="7349"/>
                  </a:cubicBezTo>
                  <a:cubicBezTo>
                    <a:pt x="20345" y="7250"/>
                    <a:pt x="20345" y="7150"/>
                    <a:pt x="20312" y="7101"/>
                  </a:cubicBezTo>
                  <a:cubicBezTo>
                    <a:pt x="20280" y="6952"/>
                    <a:pt x="20280" y="6803"/>
                    <a:pt x="20280" y="6753"/>
                  </a:cubicBezTo>
                  <a:cubicBezTo>
                    <a:pt x="20312" y="6703"/>
                    <a:pt x="20312" y="6654"/>
                    <a:pt x="20280" y="6604"/>
                  </a:cubicBezTo>
                  <a:cubicBezTo>
                    <a:pt x="20280" y="6554"/>
                    <a:pt x="20248" y="6306"/>
                    <a:pt x="20312" y="6157"/>
                  </a:cubicBezTo>
                  <a:cubicBezTo>
                    <a:pt x="20345" y="6108"/>
                    <a:pt x="20377" y="6108"/>
                    <a:pt x="20409" y="6108"/>
                  </a:cubicBezTo>
                  <a:cubicBezTo>
                    <a:pt x="20409" y="6108"/>
                    <a:pt x="20473" y="6008"/>
                    <a:pt x="20473" y="6008"/>
                  </a:cubicBezTo>
                  <a:cubicBezTo>
                    <a:pt x="20538" y="5909"/>
                    <a:pt x="20602" y="5859"/>
                    <a:pt x="20666" y="5859"/>
                  </a:cubicBezTo>
                  <a:cubicBezTo>
                    <a:pt x="20699" y="5859"/>
                    <a:pt x="20731" y="5859"/>
                    <a:pt x="20763" y="5909"/>
                  </a:cubicBezTo>
                  <a:cubicBezTo>
                    <a:pt x="20795" y="5959"/>
                    <a:pt x="20860" y="5959"/>
                    <a:pt x="20924" y="5959"/>
                  </a:cubicBezTo>
                  <a:cubicBezTo>
                    <a:pt x="20924" y="5959"/>
                    <a:pt x="20924" y="5959"/>
                    <a:pt x="20924" y="5959"/>
                  </a:cubicBezTo>
                  <a:cubicBezTo>
                    <a:pt x="20956" y="5959"/>
                    <a:pt x="20956" y="5959"/>
                    <a:pt x="20988" y="5959"/>
                  </a:cubicBezTo>
                  <a:cubicBezTo>
                    <a:pt x="20956" y="5859"/>
                    <a:pt x="21021" y="5810"/>
                    <a:pt x="21053" y="5710"/>
                  </a:cubicBezTo>
                  <a:cubicBezTo>
                    <a:pt x="21117" y="5661"/>
                    <a:pt x="21149" y="5661"/>
                    <a:pt x="21149" y="5611"/>
                  </a:cubicBezTo>
                  <a:cubicBezTo>
                    <a:pt x="21149" y="5462"/>
                    <a:pt x="21214" y="5363"/>
                    <a:pt x="21278" y="5313"/>
                  </a:cubicBezTo>
                  <a:cubicBezTo>
                    <a:pt x="21310" y="5263"/>
                    <a:pt x="21342" y="5214"/>
                    <a:pt x="21342" y="5164"/>
                  </a:cubicBezTo>
                  <a:cubicBezTo>
                    <a:pt x="21375" y="5114"/>
                    <a:pt x="21375" y="5114"/>
                    <a:pt x="21375" y="5065"/>
                  </a:cubicBezTo>
                  <a:cubicBezTo>
                    <a:pt x="21407" y="4817"/>
                    <a:pt x="21439" y="4618"/>
                    <a:pt x="21503" y="4469"/>
                  </a:cubicBezTo>
                  <a:cubicBezTo>
                    <a:pt x="21536" y="4419"/>
                    <a:pt x="21568" y="4419"/>
                    <a:pt x="21568" y="4370"/>
                  </a:cubicBezTo>
                  <a:cubicBezTo>
                    <a:pt x="21600" y="4370"/>
                    <a:pt x="21600" y="4370"/>
                    <a:pt x="21600" y="4370"/>
                  </a:cubicBezTo>
                  <a:cubicBezTo>
                    <a:pt x="21600" y="4370"/>
                    <a:pt x="21600" y="4370"/>
                    <a:pt x="21600" y="4370"/>
                  </a:cubicBezTo>
                  <a:cubicBezTo>
                    <a:pt x="21600" y="4370"/>
                    <a:pt x="21568" y="4320"/>
                    <a:pt x="21568" y="4320"/>
                  </a:cubicBezTo>
                  <a:cubicBezTo>
                    <a:pt x="21568" y="4270"/>
                    <a:pt x="21536" y="4171"/>
                    <a:pt x="21536" y="3972"/>
                  </a:cubicBezTo>
                  <a:cubicBezTo>
                    <a:pt x="21536" y="3972"/>
                    <a:pt x="21536" y="3923"/>
                    <a:pt x="21536" y="3923"/>
                  </a:cubicBezTo>
                  <a:cubicBezTo>
                    <a:pt x="21503" y="3923"/>
                    <a:pt x="21503" y="3923"/>
                    <a:pt x="21471" y="3923"/>
                  </a:cubicBezTo>
                  <a:cubicBezTo>
                    <a:pt x="21439" y="3923"/>
                    <a:pt x="21375" y="3923"/>
                    <a:pt x="21342" y="3972"/>
                  </a:cubicBezTo>
                  <a:cubicBezTo>
                    <a:pt x="21310" y="4022"/>
                    <a:pt x="21246" y="4022"/>
                    <a:pt x="21182" y="4022"/>
                  </a:cubicBezTo>
                  <a:cubicBezTo>
                    <a:pt x="21117" y="4022"/>
                    <a:pt x="21053" y="4072"/>
                    <a:pt x="21021" y="4121"/>
                  </a:cubicBezTo>
                  <a:cubicBezTo>
                    <a:pt x="20956" y="4270"/>
                    <a:pt x="20892" y="4320"/>
                    <a:pt x="20827" y="4320"/>
                  </a:cubicBezTo>
                  <a:cubicBezTo>
                    <a:pt x="20795" y="4320"/>
                    <a:pt x="20795" y="4320"/>
                    <a:pt x="20763" y="4320"/>
                  </a:cubicBezTo>
                  <a:cubicBezTo>
                    <a:pt x="20731" y="4270"/>
                    <a:pt x="20699" y="4270"/>
                    <a:pt x="20634" y="4320"/>
                  </a:cubicBezTo>
                  <a:cubicBezTo>
                    <a:pt x="20634" y="4320"/>
                    <a:pt x="20602" y="4320"/>
                    <a:pt x="20570" y="4320"/>
                  </a:cubicBezTo>
                  <a:cubicBezTo>
                    <a:pt x="20473" y="4320"/>
                    <a:pt x="20312" y="4270"/>
                    <a:pt x="20248" y="4121"/>
                  </a:cubicBezTo>
                  <a:cubicBezTo>
                    <a:pt x="20216" y="4072"/>
                    <a:pt x="20216" y="4022"/>
                    <a:pt x="20216" y="3972"/>
                  </a:cubicBezTo>
                  <a:cubicBezTo>
                    <a:pt x="20216" y="3923"/>
                    <a:pt x="20216" y="3873"/>
                    <a:pt x="20184" y="3823"/>
                  </a:cubicBezTo>
                  <a:cubicBezTo>
                    <a:pt x="20184" y="3774"/>
                    <a:pt x="20184" y="3774"/>
                    <a:pt x="20184" y="3724"/>
                  </a:cubicBezTo>
                  <a:cubicBezTo>
                    <a:pt x="20151" y="3674"/>
                    <a:pt x="20151" y="3575"/>
                    <a:pt x="20151" y="3476"/>
                  </a:cubicBezTo>
                  <a:cubicBezTo>
                    <a:pt x="20151" y="3476"/>
                    <a:pt x="20119" y="3476"/>
                    <a:pt x="20087" y="3476"/>
                  </a:cubicBezTo>
                  <a:cubicBezTo>
                    <a:pt x="20023" y="3426"/>
                    <a:pt x="19958" y="3426"/>
                    <a:pt x="19894" y="3327"/>
                  </a:cubicBezTo>
                  <a:cubicBezTo>
                    <a:pt x="19894" y="3277"/>
                    <a:pt x="19862" y="3228"/>
                    <a:pt x="19830" y="3228"/>
                  </a:cubicBezTo>
                  <a:cubicBezTo>
                    <a:pt x="19733" y="3128"/>
                    <a:pt x="19636" y="3079"/>
                    <a:pt x="19604" y="3079"/>
                  </a:cubicBezTo>
                  <a:cubicBezTo>
                    <a:pt x="19604" y="3079"/>
                    <a:pt x="19604" y="3079"/>
                    <a:pt x="19604" y="3079"/>
                  </a:cubicBezTo>
                  <a:cubicBezTo>
                    <a:pt x="19572" y="3079"/>
                    <a:pt x="19572" y="3079"/>
                    <a:pt x="19572" y="3079"/>
                  </a:cubicBezTo>
                  <a:cubicBezTo>
                    <a:pt x="19540" y="3079"/>
                    <a:pt x="19508" y="3079"/>
                    <a:pt x="19443" y="3029"/>
                  </a:cubicBezTo>
                  <a:cubicBezTo>
                    <a:pt x="19411" y="2979"/>
                    <a:pt x="19314" y="2880"/>
                    <a:pt x="19218" y="2880"/>
                  </a:cubicBezTo>
                  <a:cubicBezTo>
                    <a:pt x="19154" y="2880"/>
                    <a:pt x="19089" y="2830"/>
                    <a:pt x="19057" y="2781"/>
                  </a:cubicBezTo>
                  <a:cubicBezTo>
                    <a:pt x="18993" y="2681"/>
                    <a:pt x="19025" y="2532"/>
                    <a:pt x="19025" y="2433"/>
                  </a:cubicBezTo>
                  <a:cubicBezTo>
                    <a:pt x="19025" y="2433"/>
                    <a:pt x="18993" y="2234"/>
                    <a:pt x="18960" y="2185"/>
                  </a:cubicBezTo>
                  <a:cubicBezTo>
                    <a:pt x="18896" y="2036"/>
                    <a:pt x="18864" y="1937"/>
                    <a:pt x="18832" y="1837"/>
                  </a:cubicBezTo>
                  <a:cubicBezTo>
                    <a:pt x="18832" y="1788"/>
                    <a:pt x="18832" y="1738"/>
                    <a:pt x="18799" y="1688"/>
                  </a:cubicBezTo>
                  <a:cubicBezTo>
                    <a:pt x="18735" y="1589"/>
                    <a:pt x="18671" y="1440"/>
                    <a:pt x="18638" y="1142"/>
                  </a:cubicBezTo>
                  <a:cubicBezTo>
                    <a:pt x="18606" y="943"/>
                    <a:pt x="18574" y="894"/>
                    <a:pt x="18510" y="844"/>
                  </a:cubicBezTo>
                  <a:cubicBezTo>
                    <a:pt x="18477" y="794"/>
                    <a:pt x="18445" y="745"/>
                    <a:pt x="18445" y="596"/>
                  </a:cubicBezTo>
                  <a:cubicBezTo>
                    <a:pt x="18477" y="546"/>
                    <a:pt x="18413" y="497"/>
                    <a:pt x="18349" y="397"/>
                  </a:cubicBezTo>
                  <a:cubicBezTo>
                    <a:pt x="18317" y="348"/>
                    <a:pt x="18252" y="348"/>
                    <a:pt x="18220" y="248"/>
                  </a:cubicBezTo>
                  <a:cubicBezTo>
                    <a:pt x="18220" y="248"/>
                    <a:pt x="18156" y="248"/>
                    <a:pt x="18091" y="199"/>
                  </a:cubicBezTo>
                  <a:cubicBezTo>
                    <a:pt x="17995" y="199"/>
                    <a:pt x="17898" y="149"/>
                    <a:pt x="17801" y="99"/>
                  </a:cubicBezTo>
                  <a:cubicBezTo>
                    <a:pt x="17737" y="50"/>
                    <a:pt x="17705" y="50"/>
                    <a:pt x="17641" y="50"/>
                  </a:cubicBezTo>
                  <a:cubicBezTo>
                    <a:pt x="17576" y="50"/>
                    <a:pt x="17576" y="50"/>
                    <a:pt x="17576" y="50"/>
                  </a:cubicBezTo>
                  <a:cubicBezTo>
                    <a:pt x="17544" y="50"/>
                    <a:pt x="17480" y="50"/>
                    <a:pt x="17415" y="0"/>
                  </a:cubicBezTo>
                  <a:cubicBezTo>
                    <a:pt x="17351" y="0"/>
                    <a:pt x="17190" y="0"/>
                    <a:pt x="17061" y="50"/>
                  </a:cubicBezTo>
                  <a:cubicBezTo>
                    <a:pt x="17029" y="50"/>
                    <a:pt x="17029" y="50"/>
                    <a:pt x="16997" y="50"/>
                  </a:cubicBezTo>
                  <a:cubicBezTo>
                    <a:pt x="16965" y="50"/>
                    <a:pt x="16900" y="99"/>
                    <a:pt x="16900" y="99"/>
                  </a:cubicBezTo>
                  <a:cubicBezTo>
                    <a:pt x="16900" y="99"/>
                    <a:pt x="16900" y="99"/>
                    <a:pt x="16868" y="99"/>
                  </a:cubicBezTo>
                  <a:cubicBezTo>
                    <a:pt x="16868" y="50"/>
                    <a:pt x="16836" y="50"/>
                    <a:pt x="16804" y="50"/>
                  </a:cubicBezTo>
                  <a:cubicBezTo>
                    <a:pt x="16643" y="50"/>
                    <a:pt x="16546" y="149"/>
                    <a:pt x="16482" y="248"/>
                  </a:cubicBezTo>
                  <a:cubicBezTo>
                    <a:pt x="16449" y="348"/>
                    <a:pt x="16449" y="397"/>
                    <a:pt x="16449" y="397"/>
                  </a:cubicBezTo>
                  <a:cubicBezTo>
                    <a:pt x="16449" y="397"/>
                    <a:pt x="16449" y="397"/>
                    <a:pt x="16449" y="397"/>
                  </a:cubicBezTo>
                  <a:cubicBezTo>
                    <a:pt x="16482" y="397"/>
                    <a:pt x="16482" y="397"/>
                    <a:pt x="16482" y="397"/>
                  </a:cubicBezTo>
                  <a:cubicBezTo>
                    <a:pt x="16482" y="397"/>
                    <a:pt x="16514" y="397"/>
                    <a:pt x="16514" y="397"/>
                  </a:cubicBezTo>
                  <a:cubicBezTo>
                    <a:pt x="16578" y="447"/>
                    <a:pt x="16610" y="695"/>
                    <a:pt x="16643" y="894"/>
                  </a:cubicBezTo>
                  <a:cubicBezTo>
                    <a:pt x="16675" y="1043"/>
                    <a:pt x="16514" y="1241"/>
                    <a:pt x="16449" y="1291"/>
                  </a:cubicBezTo>
                  <a:cubicBezTo>
                    <a:pt x="16417" y="1291"/>
                    <a:pt x="16289" y="1639"/>
                    <a:pt x="16256" y="1738"/>
                  </a:cubicBezTo>
                  <a:cubicBezTo>
                    <a:pt x="16256" y="1788"/>
                    <a:pt x="16224" y="1887"/>
                    <a:pt x="16160" y="1986"/>
                  </a:cubicBezTo>
                  <a:cubicBezTo>
                    <a:pt x="16128" y="2086"/>
                    <a:pt x="16095" y="2234"/>
                    <a:pt x="16095" y="2284"/>
                  </a:cubicBezTo>
                  <a:cubicBezTo>
                    <a:pt x="16095" y="2334"/>
                    <a:pt x="16095" y="2383"/>
                    <a:pt x="16063" y="2483"/>
                  </a:cubicBezTo>
                  <a:cubicBezTo>
                    <a:pt x="16031" y="2582"/>
                    <a:pt x="15934" y="2632"/>
                    <a:pt x="15870" y="2632"/>
                  </a:cubicBezTo>
                  <a:cubicBezTo>
                    <a:pt x="15838" y="2632"/>
                    <a:pt x="15741" y="2731"/>
                    <a:pt x="15677" y="2781"/>
                  </a:cubicBezTo>
                  <a:cubicBezTo>
                    <a:pt x="15677" y="2830"/>
                    <a:pt x="15677" y="2830"/>
                    <a:pt x="15645" y="2830"/>
                  </a:cubicBezTo>
                  <a:cubicBezTo>
                    <a:pt x="15613" y="2880"/>
                    <a:pt x="15580" y="2930"/>
                    <a:pt x="15548" y="2930"/>
                  </a:cubicBezTo>
                  <a:cubicBezTo>
                    <a:pt x="15516" y="2930"/>
                    <a:pt x="15484" y="2930"/>
                    <a:pt x="15484" y="2930"/>
                  </a:cubicBezTo>
                  <a:cubicBezTo>
                    <a:pt x="15452" y="2930"/>
                    <a:pt x="15452" y="2930"/>
                    <a:pt x="15452" y="2930"/>
                  </a:cubicBezTo>
                  <a:cubicBezTo>
                    <a:pt x="15419" y="2930"/>
                    <a:pt x="15419" y="2930"/>
                    <a:pt x="15419" y="2930"/>
                  </a:cubicBezTo>
                  <a:cubicBezTo>
                    <a:pt x="15419" y="2930"/>
                    <a:pt x="15419" y="2930"/>
                    <a:pt x="15387" y="2930"/>
                  </a:cubicBezTo>
                  <a:cubicBezTo>
                    <a:pt x="15387" y="2930"/>
                    <a:pt x="15387" y="2930"/>
                    <a:pt x="15387" y="2930"/>
                  </a:cubicBezTo>
                  <a:cubicBezTo>
                    <a:pt x="15355" y="2930"/>
                    <a:pt x="15355" y="2930"/>
                    <a:pt x="15355" y="2930"/>
                  </a:cubicBezTo>
                  <a:cubicBezTo>
                    <a:pt x="15323" y="2930"/>
                    <a:pt x="15323" y="2930"/>
                    <a:pt x="15323" y="2930"/>
                  </a:cubicBezTo>
                  <a:cubicBezTo>
                    <a:pt x="15323" y="2880"/>
                    <a:pt x="15291" y="2880"/>
                    <a:pt x="15291" y="2880"/>
                  </a:cubicBezTo>
                  <a:cubicBezTo>
                    <a:pt x="15291" y="2880"/>
                    <a:pt x="15258" y="2880"/>
                    <a:pt x="15258" y="2880"/>
                  </a:cubicBezTo>
                  <a:cubicBezTo>
                    <a:pt x="15258" y="2880"/>
                    <a:pt x="15226" y="2880"/>
                    <a:pt x="15226" y="2880"/>
                  </a:cubicBezTo>
                  <a:cubicBezTo>
                    <a:pt x="15226" y="2880"/>
                    <a:pt x="15226" y="2830"/>
                    <a:pt x="15194" y="2830"/>
                  </a:cubicBezTo>
                  <a:cubicBezTo>
                    <a:pt x="15194" y="2830"/>
                    <a:pt x="15194" y="2830"/>
                    <a:pt x="15194" y="2830"/>
                  </a:cubicBezTo>
                  <a:cubicBezTo>
                    <a:pt x="15162" y="2830"/>
                    <a:pt x="15162" y="2830"/>
                    <a:pt x="15162" y="2830"/>
                  </a:cubicBezTo>
                  <a:cubicBezTo>
                    <a:pt x="15162" y="2781"/>
                    <a:pt x="15130" y="2781"/>
                    <a:pt x="15130" y="2781"/>
                  </a:cubicBezTo>
                  <a:cubicBezTo>
                    <a:pt x="15130" y="2781"/>
                    <a:pt x="15130" y="2781"/>
                    <a:pt x="15130" y="2731"/>
                  </a:cubicBezTo>
                  <a:cubicBezTo>
                    <a:pt x="15130" y="2731"/>
                    <a:pt x="15097" y="2731"/>
                    <a:pt x="15097" y="2731"/>
                  </a:cubicBezTo>
                  <a:lnTo>
                    <a:pt x="14840" y="352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1" name="Shape 9311"/>
            <p:cNvSpPr/>
            <p:nvPr/>
          </p:nvSpPr>
          <p:spPr>
            <a:xfrm>
              <a:off x="1413577" y="1558159"/>
              <a:ext cx="35153" cy="26133"/>
            </a:xfrm>
            <a:custGeom>
              <a:avLst/>
              <a:gdLst/>
              <a:ahLst/>
              <a:cxnLst>
                <a:cxn ang="0">
                  <a:pos x="wd2" y="hd2"/>
                </a:cxn>
                <a:cxn ang="5400000">
                  <a:pos x="wd2" y="hd2"/>
                </a:cxn>
                <a:cxn ang="10800000">
                  <a:pos x="wd2" y="hd2"/>
                </a:cxn>
                <a:cxn ang="16200000">
                  <a:pos x="wd2" y="hd2"/>
                </a:cxn>
              </a:cxnLst>
              <a:rect l="0" t="0" r="r" b="b"/>
              <a:pathLst>
                <a:path w="21130" h="21600" fill="norm" stroke="1" extrusionOk="0">
                  <a:moveTo>
                    <a:pt x="1408" y="7624"/>
                  </a:moveTo>
                  <a:cubicBezTo>
                    <a:pt x="-470" y="10165"/>
                    <a:pt x="-470" y="13976"/>
                    <a:pt x="1408" y="16518"/>
                  </a:cubicBezTo>
                  <a:cubicBezTo>
                    <a:pt x="2347" y="19059"/>
                    <a:pt x="4226" y="21600"/>
                    <a:pt x="7043" y="21600"/>
                  </a:cubicBezTo>
                  <a:cubicBezTo>
                    <a:pt x="10800" y="21600"/>
                    <a:pt x="15495" y="17788"/>
                    <a:pt x="15495" y="16518"/>
                  </a:cubicBezTo>
                  <a:cubicBezTo>
                    <a:pt x="15495" y="12706"/>
                    <a:pt x="17373" y="10165"/>
                    <a:pt x="18313" y="6353"/>
                  </a:cubicBezTo>
                  <a:cubicBezTo>
                    <a:pt x="19252" y="5082"/>
                    <a:pt x="21130" y="2541"/>
                    <a:pt x="21130" y="0"/>
                  </a:cubicBezTo>
                  <a:cubicBezTo>
                    <a:pt x="20191" y="0"/>
                    <a:pt x="20191" y="0"/>
                    <a:pt x="18313" y="0"/>
                  </a:cubicBezTo>
                  <a:cubicBezTo>
                    <a:pt x="16434" y="0"/>
                    <a:pt x="14556" y="0"/>
                    <a:pt x="13617" y="0"/>
                  </a:cubicBezTo>
                  <a:cubicBezTo>
                    <a:pt x="11739" y="0"/>
                    <a:pt x="10800" y="1271"/>
                    <a:pt x="9860" y="1271"/>
                  </a:cubicBezTo>
                  <a:cubicBezTo>
                    <a:pt x="7982" y="1271"/>
                    <a:pt x="3287" y="3812"/>
                    <a:pt x="1408" y="76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2" name="Shape 9312"/>
            <p:cNvSpPr/>
            <p:nvPr/>
          </p:nvSpPr>
          <p:spPr>
            <a:xfrm>
              <a:off x="1618313" y="1461794"/>
              <a:ext cx="26942" cy="49000"/>
            </a:xfrm>
            <a:custGeom>
              <a:avLst/>
              <a:gdLst/>
              <a:ahLst/>
              <a:cxnLst>
                <a:cxn ang="0">
                  <a:pos x="wd2" y="hd2"/>
                </a:cxn>
                <a:cxn ang="5400000">
                  <a:pos x="wd2" y="hd2"/>
                </a:cxn>
                <a:cxn ang="10800000">
                  <a:pos x="wd2" y="hd2"/>
                </a:cxn>
                <a:cxn ang="16200000">
                  <a:pos x="wd2" y="hd2"/>
                </a:cxn>
              </a:cxnLst>
              <a:rect l="0" t="0" r="r" b="b"/>
              <a:pathLst>
                <a:path w="17814" h="21600" fill="norm" stroke="1" extrusionOk="0">
                  <a:moveTo>
                    <a:pt x="4195" y="21600"/>
                  </a:moveTo>
                  <a:cubicBezTo>
                    <a:pt x="8310" y="18900"/>
                    <a:pt x="19624" y="2700"/>
                    <a:pt x="17567" y="675"/>
                  </a:cubicBezTo>
                  <a:cubicBezTo>
                    <a:pt x="17567" y="0"/>
                    <a:pt x="16538" y="0"/>
                    <a:pt x="16538" y="0"/>
                  </a:cubicBezTo>
                  <a:cubicBezTo>
                    <a:pt x="12424" y="0"/>
                    <a:pt x="3167" y="4050"/>
                    <a:pt x="1110" y="10800"/>
                  </a:cubicBezTo>
                  <a:cubicBezTo>
                    <a:pt x="-1976" y="17550"/>
                    <a:pt x="2138" y="20925"/>
                    <a:pt x="4195"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3" name="Shape 9313"/>
            <p:cNvSpPr/>
            <p:nvPr/>
          </p:nvSpPr>
          <p:spPr>
            <a:xfrm>
              <a:off x="1647990" y="1744354"/>
              <a:ext cx="76640" cy="71865"/>
            </a:xfrm>
            <a:custGeom>
              <a:avLst/>
              <a:gdLst/>
              <a:ahLst/>
              <a:cxnLst>
                <a:cxn ang="0">
                  <a:pos x="wd2" y="hd2"/>
                </a:cxn>
                <a:cxn ang="5400000">
                  <a:pos x="wd2" y="hd2"/>
                </a:cxn>
                <a:cxn ang="10800000">
                  <a:pos x="wd2" y="hd2"/>
                </a:cxn>
                <a:cxn ang="16200000">
                  <a:pos x="wd2" y="hd2"/>
                </a:cxn>
              </a:cxnLst>
              <a:rect l="0" t="0" r="r" b="b"/>
              <a:pathLst>
                <a:path w="21115" h="21600" fill="norm" stroke="1" extrusionOk="0">
                  <a:moveTo>
                    <a:pt x="18212" y="0"/>
                  </a:moveTo>
                  <a:cubicBezTo>
                    <a:pt x="17788" y="0"/>
                    <a:pt x="17365" y="470"/>
                    <a:pt x="17365" y="470"/>
                  </a:cubicBezTo>
                  <a:cubicBezTo>
                    <a:pt x="17365" y="470"/>
                    <a:pt x="17365" y="939"/>
                    <a:pt x="17365" y="939"/>
                  </a:cubicBezTo>
                  <a:cubicBezTo>
                    <a:pt x="17788" y="1409"/>
                    <a:pt x="18212" y="1878"/>
                    <a:pt x="17788" y="2817"/>
                  </a:cubicBezTo>
                  <a:cubicBezTo>
                    <a:pt x="17365" y="3287"/>
                    <a:pt x="16941" y="3757"/>
                    <a:pt x="16094" y="3757"/>
                  </a:cubicBezTo>
                  <a:cubicBezTo>
                    <a:pt x="15247" y="3757"/>
                    <a:pt x="14824" y="3757"/>
                    <a:pt x="14824" y="4226"/>
                  </a:cubicBezTo>
                  <a:cubicBezTo>
                    <a:pt x="14824" y="6104"/>
                    <a:pt x="13129" y="6574"/>
                    <a:pt x="12706" y="6574"/>
                  </a:cubicBezTo>
                  <a:cubicBezTo>
                    <a:pt x="12282" y="6574"/>
                    <a:pt x="12282" y="6574"/>
                    <a:pt x="12282" y="6574"/>
                  </a:cubicBezTo>
                  <a:cubicBezTo>
                    <a:pt x="12282" y="7043"/>
                    <a:pt x="11859" y="7513"/>
                    <a:pt x="11859" y="7983"/>
                  </a:cubicBezTo>
                  <a:cubicBezTo>
                    <a:pt x="11435" y="7983"/>
                    <a:pt x="11435" y="8452"/>
                    <a:pt x="10588" y="8452"/>
                  </a:cubicBezTo>
                  <a:cubicBezTo>
                    <a:pt x="9318" y="8452"/>
                    <a:pt x="7200" y="6574"/>
                    <a:pt x="6776" y="6104"/>
                  </a:cubicBezTo>
                  <a:cubicBezTo>
                    <a:pt x="6353" y="6104"/>
                    <a:pt x="5506" y="7043"/>
                    <a:pt x="4659" y="7513"/>
                  </a:cubicBezTo>
                  <a:cubicBezTo>
                    <a:pt x="3812" y="8452"/>
                    <a:pt x="2965" y="9391"/>
                    <a:pt x="1694" y="9861"/>
                  </a:cubicBezTo>
                  <a:cubicBezTo>
                    <a:pt x="1271" y="9861"/>
                    <a:pt x="847" y="10800"/>
                    <a:pt x="424" y="11739"/>
                  </a:cubicBezTo>
                  <a:cubicBezTo>
                    <a:pt x="0" y="12209"/>
                    <a:pt x="0" y="13148"/>
                    <a:pt x="0" y="13617"/>
                  </a:cubicBezTo>
                  <a:cubicBezTo>
                    <a:pt x="424" y="13148"/>
                    <a:pt x="847" y="13148"/>
                    <a:pt x="1271" y="12678"/>
                  </a:cubicBezTo>
                  <a:cubicBezTo>
                    <a:pt x="2118" y="11739"/>
                    <a:pt x="2541" y="11270"/>
                    <a:pt x="3812" y="11270"/>
                  </a:cubicBezTo>
                  <a:cubicBezTo>
                    <a:pt x="4235" y="11270"/>
                    <a:pt x="4235" y="11270"/>
                    <a:pt x="4235" y="11270"/>
                  </a:cubicBezTo>
                  <a:cubicBezTo>
                    <a:pt x="4235" y="11270"/>
                    <a:pt x="4659" y="10800"/>
                    <a:pt x="4659" y="10800"/>
                  </a:cubicBezTo>
                  <a:cubicBezTo>
                    <a:pt x="5082" y="10330"/>
                    <a:pt x="5506" y="9391"/>
                    <a:pt x="6776" y="9391"/>
                  </a:cubicBezTo>
                  <a:cubicBezTo>
                    <a:pt x="7200" y="9391"/>
                    <a:pt x="7200" y="9391"/>
                    <a:pt x="7624" y="9861"/>
                  </a:cubicBezTo>
                  <a:cubicBezTo>
                    <a:pt x="9318" y="9861"/>
                    <a:pt x="9741" y="12209"/>
                    <a:pt x="9741" y="14557"/>
                  </a:cubicBezTo>
                  <a:cubicBezTo>
                    <a:pt x="10165" y="16904"/>
                    <a:pt x="10588" y="18783"/>
                    <a:pt x="11435" y="18783"/>
                  </a:cubicBezTo>
                  <a:cubicBezTo>
                    <a:pt x="13553" y="19252"/>
                    <a:pt x="14824" y="20191"/>
                    <a:pt x="15247" y="20661"/>
                  </a:cubicBezTo>
                  <a:cubicBezTo>
                    <a:pt x="15671" y="21130"/>
                    <a:pt x="16094" y="21600"/>
                    <a:pt x="16094" y="21600"/>
                  </a:cubicBezTo>
                  <a:cubicBezTo>
                    <a:pt x="16094" y="21130"/>
                    <a:pt x="16094" y="19722"/>
                    <a:pt x="15671" y="18783"/>
                  </a:cubicBezTo>
                  <a:cubicBezTo>
                    <a:pt x="15671" y="17374"/>
                    <a:pt x="15247" y="16435"/>
                    <a:pt x="15247" y="15496"/>
                  </a:cubicBezTo>
                  <a:cubicBezTo>
                    <a:pt x="15671" y="14087"/>
                    <a:pt x="16941" y="14087"/>
                    <a:pt x="18212" y="13617"/>
                  </a:cubicBezTo>
                  <a:cubicBezTo>
                    <a:pt x="19059" y="13617"/>
                    <a:pt x="19906" y="13617"/>
                    <a:pt x="20753" y="12678"/>
                  </a:cubicBezTo>
                  <a:cubicBezTo>
                    <a:pt x="21600" y="11739"/>
                    <a:pt x="20753" y="9391"/>
                    <a:pt x="20329" y="7043"/>
                  </a:cubicBezTo>
                  <a:cubicBezTo>
                    <a:pt x="19906" y="5165"/>
                    <a:pt x="19482" y="3287"/>
                    <a:pt x="19482" y="1878"/>
                  </a:cubicBezTo>
                  <a:cubicBezTo>
                    <a:pt x="19482" y="470"/>
                    <a:pt x="18635" y="0"/>
                    <a:pt x="1821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4" name="Shape 9314"/>
            <p:cNvSpPr/>
            <p:nvPr/>
          </p:nvSpPr>
          <p:spPr>
            <a:xfrm>
              <a:off x="1612058" y="1586844"/>
              <a:ext cx="39506" cy="79113"/>
            </a:xfrm>
            <a:custGeom>
              <a:avLst/>
              <a:gdLst/>
              <a:ahLst/>
              <a:cxnLst>
                <a:cxn ang="0">
                  <a:pos x="wd2" y="hd2"/>
                </a:cxn>
                <a:cxn ang="5400000">
                  <a:pos x="wd2" y="hd2"/>
                </a:cxn>
                <a:cxn ang="10800000">
                  <a:pos x="wd2" y="hd2"/>
                </a:cxn>
                <a:cxn ang="16200000">
                  <a:pos x="wd2" y="hd2"/>
                </a:cxn>
              </a:cxnLst>
              <a:rect l="0" t="0" r="r" b="b"/>
              <a:pathLst>
                <a:path w="20898" h="21352" fill="norm" stroke="1" extrusionOk="0">
                  <a:moveTo>
                    <a:pt x="4985" y="16693"/>
                  </a:moveTo>
                  <a:cubicBezTo>
                    <a:pt x="5815" y="17540"/>
                    <a:pt x="5815" y="18811"/>
                    <a:pt x="4985" y="20505"/>
                  </a:cubicBezTo>
                  <a:cubicBezTo>
                    <a:pt x="4985" y="20505"/>
                    <a:pt x="4985" y="20928"/>
                    <a:pt x="4985" y="20928"/>
                  </a:cubicBezTo>
                  <a:cubicBezTo>
                    <a:pt x="5815" y="21352"/>
                    <a:pt x="6646" y="21352"/>
                    <a:pt x="7477" y="21352"/>
                  </a:cubicBezTo>
                  <a:cubicBezTo>
                    <a:pt x="9138" y="21352"/>
                    <a:pt x="10800" y="21352"/>
                    <a:pt x="12462" y="20928"/>
                  </a:cubicBezTo>
                  <a:cubicBezTo>
                    <a:pt x="13292" y="20928"/>
                    <a:pt x="14123" y="20505"/>
                    <a:pt x="14954" y="20505"/>
                  </a:cubicBezTo>
                  <a:cubicBezTo>
                    <a:pt x="14954" y="20081"/>
                    <a:pt x="14954" y="19658"/>
                    <a:pt x="14954" y="19234"/>
                  </a:cubicBezTo>
                  <a:cubicBezTo>
                    <a:pt x="14123" y="18387"/>
                    <a:pt x="14123" y="17540"/>
                    <a:pt x="13292" y="16693"/>
                  </a:cubicBezTo>
                  <a:cubicBezTo>
                    <a:pt x="9138" y="14576"/>
                    <a:pt x="14123" y="12034"/>
                    <a:pt x="18277" y="9917"/>
                  </a:cubicBezTo>
                  <a:cubicBezTo>
                    <a:pt x="18277" y="9493"/>
                    <a:pt x="19108" y="9070"/>
                    <a:pt x="19938" y="9070"/>
                  </a:cubicBezTo>
                  <a:cubicBezTo>
                    <a:pt x="21600" y="7799"/>
                    <a:pt x="20769" y="6105"/>
                    <a:pt x="19938" y="4411"/>
                  </a:cubicBezTo>
                  <a:cubicBezTo>
                    <a:pt x="19108" y="3140"/>
                    <a:pt x="18277" y="2293"/>
                    <a:pt x="18277" y="1446"/>
                  </a:cubicBezTo>
                  <a:cubicBezTo>
                    <a:pt x="19108" y="1446"/>
                    <a:pt x="19108" y="1023"/>
                    <a:pt x="19108" y="1023"/>
                  </a:cubicBezTo>
                  <a:cubicBezTo>
                    <a:pt x="17446" y="1023"/>
                    <a:pt x="15785" y="1023"/>
                    <a:pt x="13292" y="599"/>
                  </a:cubicBezTo>
                  <a:cubicBezTo>
                    <a:pt x="10800" y="176"/>
                    <a:pt x="7477" y="-248"/>
                    <a:pt x="5815" y="176"/>
                  </a:cubicBezTo>
                  <a:cubicBezTo>
                    <a:pt x="4985" y="599"/>
                    <a:pt x="4985" y="4834"/>
                    <a:pt x="4985" y="6528"/>
                  </a:cubicBezTo>
                  <a:cubicBezTo>
                    <a:pt x="4985" y="9493"/>
                    <a:pt x="5815" y="10764"/>
                    <a:pt x="4154" y="11187"/>
                  </a:cubicBezTo>
                  <a:cubicBezTo>
                    <a:pt x="3323" y="11611"/>
                    <a:pt x="831" y="11611"/>
                    <a:pt x="0" y="11187"/>
                  </a:cubicBezTo>
                  <a:cubicBezTo>
                    <a:pt x="0" y="12458"/>
                    <a:pt x="831" y="14999"/>
                    <a:pt x="1662" y="15846"/>
                  </a:cubicBezTo>
                  <a:cubicBezTo>
                    <a:pt x="2492" y="15846"/>
                    <a:pt x="4154" y="16270"/>
                    <a:pt x="4985" y="166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5" name="Shape 9315"/>
            <p:cNvSpPr/>
            <p:nvPr/>
          </p:nvSpPr>
          <p:spPr>
            <a:xfrm>
              <a:off x="1646357" y="1664322"/>
              <a:ext cx="61442" cy="66966"/>
            </a:xfrm>
            <a:custGeom>
              <a:avLst/>
              <a:gdLst/>
              <a:ahLst/>
              <a:cxnLst>
                <a:cxn ang="0">
                  <a:pos x="wd2" y="hd2"/>
                </a:cxn>
                <a:cxn ang="5400000">
                  <a:pos x="wd2" y="hd2"/>
                </a:cxn>
                <a:cxn ang="10800000">
                  <a:pos x="wd2" y="hd2"/>
                </a:cxn>
                <a:cxn ang="16200000">
                  <a:pos x="wd2" y="hd2"/>
                </a:cxn>
              </a:cxnLst>
              <a:rect l="0" t="0" r="r" b="b"/>
              <a:pathLst>
                <a:path w="21383" h="21600" fill="norm" stroke="1" extrusionOk="0">
                  <a:moveTo>
                    <a:pt x="2160" y="1507"/>
                  </a:moveTo>
                  <a:cubicBezTo>
                    <a:pt x="4860" y="1005"/>
                    <a:pt x="8640" y="3516"/>
                    <a:pt x="10260" y="5526"/>
                  </a:cubicBezTo>
                  <a:cubicBezTo>
                    <a:pt x="10800" y="6530"/>
                    <a:pt x="10800" y="7535"/>
                    <a:pt x="10800" y="8037"/>
                  </a:cubicBezTo>
                  <a:cubicBezTo>
                    <a:pt x="10260" y="9042"/>
                    <a:pt x="10260" y="11051"/>
                    <a:pt x="10800" y="11553"/>
                  </a:cubicBezTo>
                  <a:cubicBezTo>
                    <a:pt x="11340" y="11553"/>
                    <a:pt x="11880" y="11051"/>
                    <a:pt x="12420" y="11051"/>
                  </a:cubicBezTo>
                  <a:cubicBezTo>
                    <a:pt x="13500" y="11051"/>
                    <a:pt x="14580" y="11553"/>
                    <a:pt x="15120" y="12558"/>
                  </a:cubicBezTo>
                  <a:cubicBezTo>
                    <a:pt x="15660" y="13563"/>
                    <a:pt x="15660" y="14567"/>
                    <a:pt x="14580" y="15572"/>
                  </a:cubicBezTo>
                  <a:cubicBezTo>
                    <a:pt x="14580" y="16577"/>
                    <a:pt x="14580" y="17079"/>
                    <a:pt x="16200" y="18586"/>
                  </a:cubicBezTo>
                  <a:cubicBezTo>
                    <a:pt x="16740" y="19591"/>
                    <a:pt x="17280" y="20595"/>
                    <a:pt x="17820" y="21600"/>
                  </a:cubicBezTo>
                  <a:cubicBezTo>
                    <a:pt x="17820" y="21098"/>
                    <a:pt x="17820" y="21098"/>
                    <a:pt x="17820" y="21098"/>
                  </a:cubicBezTo>
                  <a:cubicBezTo>
                    <a:pt x="17280" y="18586"/>
                    <a:pt x="18360" y="18084"/>
                    <a:pt x="19980" y="17079"/>
                  </a:cubicBezTo>
                  <a:cubicBezTo>
                    <a:pt x="19980" y="17079"/>
                    <a:pt x="20520" y="17079"/>
                    <a:pt x="21060" y="16577"/>
                  </a:cubicBezTo>
                  <a:cubicBezTo>
                    <a:pt x="21600" y="16074"/>
                    <a:pt x="21600" y="15572"/>
                    <a:pt x="19980" y="13060"/>
                  </a:cubicBezTo>
                  <a:cubicBezTo>
                    <a:pt x="19980" y="12056"/>
                    <a:pt x="19440" y="11553"/>
                    <a:pt x="18900" y="11051"/>
                  </a:cubicBezTo>
                  <a:cubicBezTo>
                    <a:pt x="18360" y="10047"/>
                    <a:pt x="17280" y="9544"/>
                    <a:pt x="15660" y="9042"/>
                  </a:cubicBezTo>
                  <a:cubicBezTo>
                    <a:pt x="14040" y="8540"/>
                    <a:pt x="11880" y="8037"/>
                    <a:pt x="11880" y="6028"/>
                  </a:cubicBezTo>
                  <a:cubicBezTo>
                    <a:pt x="11880" y="5023"/>
                    <a:pt x="11340" y="4521"/>
                    <a:pt x="10260" y="3516"/>
                  </a:cubicBezTo>
                  <a:cubicBezTo>
                    <a:pt x="9180" y="3014"/>
                    <a:pt x="8100" y="2009"/>
                    <a:pt x="8100" y="1005"/>
                  </a:cubicBezTo>
                  <a:cubicBezTo>
                    <a:pt x="7560" y="1005"/>
                    <a:pt x="5940" y="0"/>
                    <a:pt x="3780" y="0"/>
                  </a:cubicBezTo>
                  <a:cubicBezTo>
                    <a:pt x="2700" y="0"/>
                    <a:pt x="1620" y="0"/>
                    <a:pt x="1080" y="502"/>
                  </a:cubicBezTo>
                  <a:cubicBezTo>
                    <a:pt x="540" y="502"/>
                    <a:pt x="540" y="1005"/>
                    <a:pt x="0" y="1005"/>
                  </a:cubicBezTo>
                  <a:cubicBezTo>
                    <a:pt x="0" y="1005"/>
                    <a:pt x="540" y="1005"/>
                    <a:pt x="540" y="1005"/>
                  </a:cubicBezTo>
                  <a:cubicBezTo>
                    <a:pt x="540" y="1507"/>
                    <a:pt x="1080" y="2009"/>
                    <a:pt x="2160" y="15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6" name="Shape 9316"/>
            <p:cNvSpPr/>
            <p:nvPr/>
          </p:nvSpPr>
          <p:spPr>
            <a:xfrm>
              <a:off x="1645635" y="1706788"/>
              <a:ext cx="31755" cy="45733"/>
            </a:xfrm>
            <a:custGeom>
              <a:avLst/>
              <a:gdLst/>
              <a:ahLst/>
              <a:cxnLst>
                <a:cxn ang="0">
                  <a:pos x="wd2" y="hd2"/>
                </a:cxn>
                <a:cxn ang="5400000">
                  <a:pos x="wd2" y="hd2"/>
                </a:cxn>
                <a:cxn ang="10800000">
                  <a:pos x="wd2" y="hd2"/>
                </a:cxn>
                <a:cxn ang="16200000">
                  <a:pos x="wd2" y="hd2"/>
                </a:cxn>
              </a:cxnLst>
              <a:rect l="0" t="0" r="r" b="b"/>
              <a:pathLst>
                <a:path w="20997" h="21600" fill="norm" stroke="1" extrusionOk="0">
                  <a:moveTo>
                    <a:pt x="18940" y="10800"/>
                  </a:moveTo>
                  <a:cubicBezTo>
                    <a:pt x="17911" y="10800"/>
                    <a:pt x="17911" y="10800"/>
                    <a:pt x="17911" y="10800"/>
                  </a:cubicBezTo>
                  <a:cubicBezTo>
                    <a:pt x="16883" y="10080"/>
                    <a:pt x="16883" y="10080"/>
                    <a:pt x="16883" y="10080"/>
                  </a:cubicBezTo>
                  <a:cubicBezTo>
                    <a:pt x="15854" y="9360"/>
                    <a:pt x="16883" y="8640"/>
                    <a:pt x="16883" y="7920"/>
                  </a:cubicBezTo>
                  <a:cubicBezTo>
                    <a:pt x="16883" y="7920"/>
                    <a:pt x="15854" y="7200"/>
                    <a:pt x="14826" y="5760"/>
                  </a:cubicBezTo>
                  <a:cubicBezTo>
                    <a:pt x="10711" y="2880"/>
                    <a:pt x="4540" y="0"/>
                    <a:pt x="1454" y="0"/>
                  </a:cubicBezTo>
                  <a:cubicBezTo>
                    <a:pt x="1454" y="0"/>
                    <a:pt x="426" y="720"/>
                    <a:pt x="426" y="2160"/>
                  </a:cubicBezTo>
                  <a:cubicBezTo>
                    <a:pt x="-603" y="5040"/>
                    <a:pt x="426" y="7920"/>
                    <a:pt x="1454" y="8640"/>
                  </a:cubicBezTo>
                  <a:cubicBezTo>
                    <a:pt x="1454" y="8640"/>
                    <a:pt x="2483" y="7920"/>
                    <a:pt x="2483" y="7920"/>
                  </a:cubicBezTo>
                  <a:cubicBezTo>
                    <a:pt x="5568" y="7920"/>
                    <a:pt x="5568" y="7920"/>
                    <a:pt x="5568" y="7200"/>
                  </a:cubicBezTo>
                  <a:cubicBezTo>
                    <a:pt x="6597" y="5760"/>
                    <a:pt x="7626" y="5760"/>
                    <a:pt x="8654" y="5760"/>
                  </a:cubicBezTo>
                  <a:cubicBezTo>
                    <a:pt x="9683" y="5760"/>
                    <a:pt x="10711" y="6480"/>
                    <a:pt x="10711" y="7200"/>
                  </a:cubicBezTo>
                  <a:cubicBezTo>
                    <a:pt x="11740" y="8640"/>
                    <a:pt x="13797" y="12960"/>
                    <a:pt x="10711" y="15120"/>
                  </a:cubicBezTo>
                  <a:cubicBezTo>
                    <a:pt x="8654" y="15840"/>
                    <a:pt x="8654" y="18000"/>
                    <a:pt x="9683" y="19440"/>
                  </a:cubicBezTo>
                  <a:cubicBezTo>
                    <a:pt x="9683" y="20880"/>
                    <a:pt x="10711" y="20880"/>
                    <a:pt x="10711" y="21600"/>
                  </a:cubicBezTo>
                  <a:cubicBezTo>
                    <a:pt x="11740" y="21600"/>
                    <a:pt x="11740" y="21600"/>
                    <a:pt x="11740" y="21600"/>
                  </a:cubicBezTo>
                  <a:cubicBezTo>
                    <a:pt x="11740" y="21600"/>
                    <a:pt x="12768" y="20880"/>
                    <a:pt x="14826" y="19440"/>
                  </a:cubicBezTo>
                  <a:cubicBezTo>
                    <a:pt x="17911" y="16560"/>
                    <a:pt x="20997" y="12240"/>
                    <a:pt x="20997" y="10800"/>
                  </a:cubicBezTo>
                  <a:cubicBezTo>
                    <a:pt x="20997" y="10800"/>
                    <a:pt x="20997" y="10800"/>
                    <a:pt x="20997" y="10800"/>
                  </a:cubicBezTo>
                  <a:cubicBezTo>
                    <a:pt x="19968" y="10800"/>
                    <a:pt x="19968" y="10800"/>
                    <a:pt x="1894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7" name="Shape 9317"/>
            <p:cNvSpPr/>
            <p:nvPr/>
          </p:nvSpPr>
          <p:spPr>
            <a:xfrm>
              <a:off x="923217" y="1747620"/>
              <a:ext cx="32259" cy="60433"/>
            </a:xfrm>
            <a:custGeom>
              <a:avLst/>
              <a:gdLst/>
              <a:ahLst/>
              <a:cxnLst>
                <a:cxn ang="0">
                  <a:pos x="wd2" y="hd2"/>
                </a:cxn>
                <a:cxn ang="5400000">
                  <a:pos x="wd2" y="hd2"/>
                </a:cxn>
                <a:cxn ang="10800000">
                  <a:pos x="wd2" y="hd2"/>
                </a:cxn>
                <a:cxn ang="16200000">
                  <a:pos x="wd2" y="hd2"/>
                </a:cxn>
              </a:cxnLst>
              <a:rect l="0" t="0" r="r" b="b"/>
              <a:pathLst>
                <a:path w="21330" h="21600" fill="norm" stroke="1" extrusionOk="0">
                  <a:moveTo>
                    <a:pt x="4050" y="0"/>
                  </a:moveTo>
                  <a:cubicBezTo>
                    <a:pt x="2970" y="0"/>
                    <a:pt x="2970" y="1108"/>
                    <a:pt x="2970" y="2215"/>
                  </a:cubicBezTo>
                  <a:cubicBezTo>
                    <a:pt x="1890" y="2769"/>
                    <a:pt x="1890" y="3877"/>
                    <a:pt x="810" y="4985"/>
                  </a:cubicBezTo>
                  <a:cubicBezTo>
                    <a:pt x="-270" y="7200"/>
                    <a:pt x="-270" y="9415"/>
                    <a:pt x="810" y="12738"/>
                  </a:cubicBezTo>
                  <a:cubicBezTo>
                    <a:pt x="810" y="13292"/>
                    <a:pt x="810" y="13846"/>
                    <a:pt x="810" y="14400"/>
                  </a:cubicBezTo>
                  <a:cubicBezTo>
                    <a:pt x="810" y="17169"/>
                    <a:pt x="1890" y="19938"/>
                    <a:pt x="5130" y="21046"/>
                  </a:cubicBezTo>
                  <a:cubicBezTo>
                    <a:pt x="6210" y="21600"/>
                    <a:pt x="7290" y="21600"/>
                    <a:pt x="8370" y="21600"/>
                  </a:cubicBezTo>
                  <a:cubicBezTo>
                    <a:pt x="12690" y="21600"/>
                    <a:pt x="20250" y="17169"/>
                    <a:pt x="21330" y="13292"/>
                  </a:cubicBezTo>
                  <a:cubicBezTo>
                    <a:pt x="21330" y="8862"/>
                    <a:pt x="7290" y="1108"/>
                    <a:pt x="405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8" name="Shape 9318"/>
            <p:cNvSpPr/>
            <p:nvPr/>
          </p:nvSpPr>
          <p:spPr>
            <a:xfrm>
              <a:off x="336457" y="819911"/>
              <a:ext cx="708850" cy="3266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27" y="13435"/>
                  </a:moveTo>
                  <a:cubicBezTo>
                    <a:pt x="1665" y="13022"/>
                    <a:pt x="2046" y="12505"/>
                    <a:pt x="2426" y="12505"/>
                  </a:cubicBezTo>
                  <a:cubicBezTo>
                    <a:pt x="2474" y="12505"/>
                    <a:pt x="2569" y="12609"/>
                    <a:pt x="2617" y="12609"/>
                  </a:cubicBezTo>
                  <a:cubicBezTo>
                    <a:pt x="2759" y="12712"/>
                    <a:pt x="2902" y="12712"/>
                    <a:pt x="2997" y="12712"/>
                  </a:cubicBezTo>
                  <a:cubicBezTo>
                    <a:pt x="3093" y="12712"/>
                    <a:pt x="3093" y="12712"/>
                    <a:pt x="3093" y="12712"/>
                  </a:cubicBezTo>
                  <a:cubicBezTo>
                    <a:pt x="3235" y="12712"/>
                    <a:pt x="3378" y="12712"/>
                    <a:pt x="3521" y="13022"/>
                  </a:cubicBezTo>
                  <a:cubicBezTo>
                    <a:pt x="3616" y="13435"/>
                    <a:pt x="3616" y="13849"/>
                    <a:pt x="3568" y="14262"/>
                  </a:cubicBezTo>
                  <a:cubicBezTo>
                    <a:pt x="3568" y="14469"/>
                    <a:pt x="3568" y="14676"/>
                    <a:pt x="3568" y="14779"/>
                  </a:cubicBezTo>
                  <a:cubicBezTo>
                    <a:pt x="3616" y="14882"/>
                    <a:pt x="3616" y="15089"/>
                    <a:pt x="3568" y="15192"/>
                  </a:cubicBezTo>
                  <a:cubicBezTo>
                    <a:pt x="3521" y="15296"/>
                    <a:pt x="3378" y="15399"/>
                    <a:pt x="3188" y="15399"/>
                  </a:cubicBezTo>
                  <a:cubicBezTo>
                    <a:pt x="3093" y="15399"/>
                    <a:pt x="3045" y="15399"/>
                    <a:pt x="2950" y="15399"/>
                  </a:cubicBezTo>
                  <a:cubicBezTo>
                    <a:pt x="2950" y="15399"/>
                    <a:pt x="2902" y="15399"/>
                    <a:pt x="2902" y="15399"/>
                  </a:cubicBezTo>
                  <a:cubicBezTo>
                    <a:pt x="2664" y="15399"/>
                    <a:pt x="2474" y="15502"/>
                    <a:pt x="2379" y="15606"/>
                  </a:cubicBezTo>
                  <a:cubicBezTo>
                    <a:pt x="2426" y="15709"/>
                    <a:pt x="2426" y="15709"/>
                    <a:pt x="2426" y="15709"/>
                  </a:cubicBezTo>
                  <a:cubicBezTo>
                    <a:pt x="2474" y="16019"/>
                    <a:pt x="2522" y="16329"/>
                    <a:pt x="2474" y="16536"/>
                  </a:cubicBezTo>
                  <a:cubicBezTo>
                    <a:pt x="2426" y="16743"/>
                    <a:pt x="2331" y="16743"/>
                    <a:pt x="2189" y="16536"/>
                  </a:cubicBezTo>
                  <a:cubicBezTo>
                    <a:pt x="2093" y="16433"/>
                    <a:pt x="1998" y="16433"/>
                    <a:pt x="1998" y="16536"/>
                  </a:cubicBezTo>
                  <a:cubicBezTo>
                    <a:pt x="1998" y="16536"/>
                    <a:pt x="1998" y="16536"/>
                    <a:pt x="1998" y="16536"/>
                  </a:cubicBezTo>
                  <a:cubicBezTo>
                    <a:pt x="2189" y="16536"/>
                    <a:pt x="2474" y="17053"/>
                    <a:pt x="2474" y="17466"/>
                  </a:cubicBezTo>
                  <a:cubicBezTo>
                    <a:pt x="2474" y="17983"/>
                    <a:pt x="2522" y="18189"/>
                    <a:pt x="2522" y="18189"/>
                  </a:cubicBezTo>
                  <a:cubicBezTo>
                    <a:pt x="2522" y="18189"/>
                    <a:pt x="2569" y="18189"/>
                    <a:pt x="2569" y="18189"/>
                  </a:cubicBezTo>
                  <a:cubicBezTo>
                    <a:pt x="2664" y="18189"/>
                    <a:pt x="2712" y="18293"/>
                    <a:pt x="2759" y="18500"/>
                  </a:cubicBezTo>
                  <a:cubicBezTo>
                    <a:pt x="2807" y="18603"/>
                    <a:pt x="2855" y="18706"/>
                    <a:pt x="2902" y="18706"/>
                  </a:cubicBezTo>
                  <a:cubicBezTo>
                    <a:pt x="2950" y="18706"/>
                    <a:pt x="2950" y="18706"/>
                    <a:pt x="2997" y="18706"/>
                  </a:cubicBezTo>
                  <a:cubicBezTo>
                    <a:pt x="3140" y="18706"/>
                    <a:pt x="3283" y="18810"/>
                    <a:pt x="3330" y="19016"/>
                  </a:cubicBezTo>
                  <a:cubicBezTo>
                    <a:pt x="3330" y="19120"/>
                    <a:pt x="3378" y="19326"/>
                    <a:pt x="3235" y="19636"/>
                  </a:cubicBezTo>
                  <a:cubicBezTo>
                    <a:pt x="3235" y="19636"/>
                    <a:pt x="3188" y="19843"/>
                    <a:pt x="3235" y="19946"/>
                  </a:cubicBezTo>
                  <a:cubicBezTo>
                    <a:pt x="3235" y="20153"/>
                    <a:pt x="3235" y="20360"/>
                    <a:pt x="3283" y="20463"/>
                  </a:cubicBezTo>
                  <a:cubicBezTo>
                    <a:pt x="3283" y="20360"/>
                    <a:pt x="3283" y="20153"/>
                    <a:pt x="3330" y="20050"/>
                  </a:cubicBezTo>
                  <a:cubicBezTo>
                    <a:pt x="3330" y="20050"/>
                    <a:pt x="3330" y="20050"/>
                    <a:pt x="3330" y="20050"/>
                  </a:cubicBezTo>
                  <a:cubicBezTo>
                    <a:pt x="3330" y="19946"/>
                    <a:pt x="3330" y="19946"/>
                    <a:pt x="3283" y="19946"/>
                  </a:cubicBezTo>
                  <a:cubicBezTo>
                    <a:pt x="3283" y="19946"/>
                    <a:pt x="3283" y="19946"/>
                    <a:pt x="3283" y="19843"/>
                  </a:cubicBezTo>
                  <a:cubicBezTo>
                    <a:pt x="3283" y="19843"/>
                    <a:pt x="3283" y="19843"/>
                    <a:pt x="3330" y="19843"/>
                  </a:cubicBezTo>
                  <a:cubicBezTo>
                    <a:pt x="3330" y="19843"/>
                    <a:pt x="3330" y="19740"/>
                    <a:pt x="3330" y="19740"/>
                  </a:cubicBezTo>
                  <a:cubicBezTo>
                    <a:pt x="3330" y="19740"/>
                    <a:pt x="3330" y="19740"/>
                    <a:pt x="3330" y="19740"/>
                  </a:cubicBezTo>
                  <a:cubicBezTo>
                    <a:pt x="3330" y="19636"/>
                    <a:pt x="3330" y="19636"/>
                    <a:pt x="3330" y="19636"/>
                  </a:cubicBezTo>
                  <a:cubicBezTo>
                    <a:pt x="3426" y="19326"/>
                    <a:pt x="3711" y="19223"/>
                    <a:pt x="3949" y="19223"/>
                  </a:cubicBezTo>
                  <a:cubicBezTo>
                    <a:pt x="4187" y="19223"/>
                    <a:pt x="4520" y="19946"/>
                    <a:pt x="4710" y="20463"/>
                  </a:cubicBezTo>
                  <a:cubicBezTo>
                    <a:pt x="4758" y="20670"/>
                    <a:pt x="4853" y="20670"/>
                    <a:pt x="4900" y="20567"/>
                  </a:cubicBezTo>
                  <a:cubicBezTo>
                    <a:pt x="4996" y="15399"/>
                    <a:pt x="4996" y="15399"/>
                    <a:pt x="4996" y="15399"/>
                  </a:cubicBezTo>
                  <a:cubicBezTo>
                    <a:pt x="6375" y="14572"/>
                    <a:pt x="6375" y="14572"/>
                    <a:pt x="6375" y="14572"/>
                  </a:cubicBezTo>
                  <a:cubicBezTo>
                    <a:pt x="6375" y="14572"/>
                    <a:pt x="6375" y="14572"/>
                    <a:pt x="6375" y="14469"/>
                  </a:cubicBezTo>
                  <a:cubicBezTo>
                    <a:pt x="6470" y="14159"/>
                    <a:pt x="6613" y="14159"/>
                    <a:pt x="6661" y="14159"/>
                  </a:cubicBezTo>
                  <a:cubicBezTo>
                    <a:pt x="6756" y="14159"/>
                    <a:pt x="6851" y="14262"/>
                    <a:pt x="6946" y="14366"/>
                  </a:cubicBezTo>
                  <a:cubicBezTo>
                    <a:pt x="6946" y="14159"/>
                    <a:pt x="7041" y="13849"/>
                    <a:pt x="7184" y="13849"/>
                  </a:cubicBezTo>
                  <a:cubicBezTo>
                    <a:pt x="7184" y="13849"/>
                    <a:pt x="7184" y="13849"/>
                    <a:pt x="7184" y="13849"/>
                  </a:cubicBezTo>
                  <a:cubicBezTo>
                    <a:pt x="7279" y="13849"/>
                    <a:pt x="7327" y="13952"/>
                    <a:pt x="7327" y="14056"/>
                  </a:cubicBezTo>
                  <a:cubicBezTo>
                    <a:pt x="7374" y="14159"/>
                    <a:pt x="7374" y="14366"/>
                    <a:pt x="7374" y="14469"/>
                  </a:cubicBezTo>
                  <a:cubicBezTo>
                    <a:pt x="7374" y="14572"/>
                    <a:pt x="7374" y="14572"/>
                    <a:pt x="7374" y="14572"/>
                  </a:cubicBezTo>
                  <a:cubicBezTo>
                    <a:pt x="7422" y="14572"/>
                    <a:pt x="7470" y="14676"/>
                    <a:pt x="7517" y="14882"/>
                  </a:cubicBezTo>
                  <a:cubicBezTo>
                    <a:pt x="7612" y="15192"/>
                    <a:pt x="7755" y="15709"/>
                    <a:pt x="7707" y="16226"/>
                  </a:cubicBezTo>
                  <a:cubicBezTo>
                    <a:pt x="7707" y="16226"/>
                    <a:pt x="7707" y="16226"/>
                    <a:pt x="7707" y="16226"/>
                  </a:cubicBezTo>
                  <a:cubicBezTo>
                    <a:pt x="7755" y="16329"/>
                    <a:pt x="7755" y="16329"/>
                    <a:pt x="7755" y="16329"/>
                  </a:cubicBezTo>
                  <a:cubicBezTo>
                    <a:pt x="7755" y="16329"/>
                    <a:pt x="7803" y="16433"/>
                    <a:pt x="7803" y="16433"/>
                  </a:cubicBezTo>
                  <a:cubicBezTo>
                    <a:pt x="7803" y="16433"/>
                    <a:pt x="7850" y="16433"/>
                    <a:pt x="7850" y="16536"/>
                  </a:cubicBezTo>
                  <a:cubicBezTo>
                    <a:pt x="7850" y="16536"/>
                    <a:pt x="7898" y="16536"/>
                    <a:pt x="7898" y="16639"/>
                  </a:cubicBezTo>
                  <a:cubicBezTo>
                    <a:pt x="7898" y="16639"/>
                    <a:pt x="7945" y="16639"/>
                    <a:pt x="7945" y="16743"/>
                  </a:cubicBezTo>
                  <a:cubicBezTo>
                    <a:pt x="7945" y="16743"/>
                    <a:pt x="7993" y="16743"/>
                    <a:pt x="7993" y="16846"/>
                  </a:cubicBezTo>
                  <a:cubicBezTo>
                    <a:pt x="7993" y="16846"/>
                    <a:pt x="8041" y="16846"/>
                    <a:pt x="8041" y="16949"/>
                  </a:cubicBezTo>
                  <a:cubicBezTo>
                    <a:pt x="8041" y="16949"/>
                    <a:pt x="8088" y="17053"/>
                    <a:pt x="8088" y="17053"/>
                  </a:cubicBezTo>
                  <a:cubicBezTo>
                    <a:pt x="8088" y="17053"/>
                    <a:pt x="8088" y="17156"/>
                    <a:pt x="8136" y="17156"/>
                  </a:cubicBezTo>
                  <a:cubicBezTo>
                    <a:pt x="8136" y="17156"/>
                    <a:pt x="8136" y="17259"/>
                    <a:pt x="8183" y="17259"/>
                  </a:cubicBezTo>
                  <a:cubicBezTo>
                    <a:pt x="8183" y="17259"/>
                    <a:pt x="8183" y="17363"/>
                    <a:pt x="8183" y="17363"/>
                  </a:cubicBezTo>
                  <a:cubicBezTo>
                    <a:pt x="8231" y="17363"/>
                    <a:pt x="8231" y="17466"/>
                    <a:pt x="8231" y="17466"/>
                  </a:cubicBezTo>
                  <a:cubicBezTo>
                    <a:pt x="8231" y="17466"/>
                    <a:pt x="8278" y="17466"/>
                    <a:pt x="8278" y="17569"/>
                  </a:cubicBezTo>
                  <a:cubicBezTo>
                    <a:pt x="8278" y="17569"/>
                    <a:pt x="8278" y="17673"/>
                    <a:pt x="8326" y="17673"/>
                  </a:cubicBezTo>
                  <a:cubicBezTo>
                    <a:pt x="8326" y="17673"/>
                    <a:pt x="8326" y="17673"/>
                    <a:pt x="8326" y="17673"/>
                  </a:cubicBezTo>
                  <a:cubicBezTo>
                    <a:pt x="8421" y="17673"/>
                    <a:pt x="8516" y="17569"/>
                    <a:pt x="8611" y="17569"/>
                  </a:cubicBezTo>
                  <a:cubicBezTo>
                    <a:pt x="8659" y="17569"/>
                    <a:pt x="8707" y="17569"/>
                    <a:pt x="8754" y="17466"/>
                  </a:cubicBezTo>
                  <a:cubicBezTo>
                    <a:pt x="8754" y="17466"/>
                    <a:pt x="8754" y="17466"/>
                    <a:pt x="8802" y="17466"/>
                  </a:cubicBezTo>
                  <a:cubicBezTo>
                    <a:pt x="8802" y="17466"/>
                    <a:pt x="8849" y="17466"/>
                    <a:pt x="8849" y="17466"/>
                  </a:cubicBezTo>
                  <a:cubicBezTo>
                    <a:pt x="8849" y="17466"/>
                    <a:pt x="8897" y="17466"/>
                    <a:pt x="8897" y="17466"/>
                  </a:cubicBezTo>
                  <a:cubicBezTo>
                    <a:pt x="8897" y="17466"/>
                    <a:pt x="8897" y="17466"/>
                    <a:pt x="8897" y="17466"/>
                  </a:cubicBezTo>
                  <a:cubicBezTo>
                    <a:pt x="8897" y="17466"/>
                    <a:pt x="8944" y="17466"/>
                    <a:pt x="8944" y="17466"/>
                  </a:cubicBezTo>
                  <a:cubicBezTo>
                    <a:pt x="8992" y="17569"/>
                    <a:pt x="9325" y="17569"/>
                    <a:pt x="9991" y="17569"/>
                  </a:cubicBezTo>
                  <a:cubicBezTo>
                    <a:pt x="10134" y="17569"/>
                    <a:pt x="10229" y="17776"/>
                    <a:pt x="10277" y="17983"/>
                  </a:cubicBezTo>
                  <a:cubicBezTo>
                    <a:pt x="10324" y="18086"/>
                    <a:pt x="10419" y="18293"/>
                    <a:pt x="10467" y="18293"/>
                  </a:cubicBezTo>
                  <a:cubicBezTo>
                    <a:pt x="10657" y="18396"/>
                    <a:pt x="10657" y="18913"/>
                    <a:pt x="10657" y="19223"/>
                  </a:cubicBezTo>
                  <a:cubicBezTo>
                    <a:pt x="10657" y="19326"/>
                    <a:pt x="10657" y="19430"/>
                    <a:pt x="10657" y="19533"/>
                  </a:cubicBezTo>
                  <a:cubicBezTo>
                    <a:pt x="10657" y="19740"/>
                    <a:pt x="10705" y="19946"/>
                    <a:pt x="10800" y="20050"/>
                  </a:cubicBezTo>
                  <a:cubicBezTo>
                    <a:pt x="10848" y="20256"/>
                    <a:pt x="10943" y="20567"/>
                    <a:pt x="10943" y="20773"/>
                  </a:cubicBezTo>
                  <a:cubicBezTo>
                    <a:pt x="10943" y="20877"/>
                    <a:pt x="11181" y="20773"/>
                    <a:pt x="11323" y="20877"/>
                  </a:cubicBezTo>
                  <a:cubicBezTo>
                    <a:pt x="11371" y="20877"/>
                    <a:pt x="11466" y="20877"/>
                    <a:pt x="11514" y="20980"/>
                  </a:cubicBezTo>
                  <a:cubicBezTo>
                    <a:pt x="11656" y="21083"/>
                    <a:pt x="11847" y="21187"/>
                    <a:pt x="11847" y="21600"/>
                  </a:cubicBezTo>
                  <a:cubicBezTo>
                    <a:pt x="11894" y="21600"/>
                    <a:pt x="11894" y="21497"/>
                    <a:pt x="11894" y="21497"/>
                  </a:cubicBezTo>
                  <a:cubicBezTo>
                    <a:pt x="11942" y="21497"/>
                    <a:pt x="11942" y="21497"/>
                    <a:pt x="11942" y="21393"/>
                  </a:cubicBezTo>
                  <a:cubicBezTo>
                    <a:pt x="11942" y="20980"/>
                    <a:pt x="12275" y="20567"/>
                    <a:pt x="12513" y="20360"/>
                  </a:cubicBezTo>
                  <a:cubicBezTo>
                    <a:pt x="12608" y="20360"/>
                    <a:pt x="12656" y="20256"/>
                    <a:pt x="12656" y="20256"/>
                  </a:cubicBezTo>
                  <a:cubicBezTo>
                    <a:pt x="12703" y="20256"/>
                    <a:pt x="12703" y="20256"/>
                    <a:pt x="12703" y="20256"/>
                  </a:cubicBezTo>
                  <a:cubicBezTo>
                    <a:pt x="12751" y="20256"/>
                    <a:pt x="12751" y="20256"/>
                    <a:pt x="12798" y="20256"/>
                  </a:cubicBezTo>
                  <a:cubicBezTo>
                    <a:pt x="12798" y="20256"/>
                    <a:pt x="12798" y="20256"/>
                    <a:pt x="12798" y="20256"/>
                  </a:cubicBezTo>
                  <a:cubicBezTo>
                    <a:pt x="12798" y="20256"/>
                    <a:pt x="12798" y="20256"/>
                    <a:pt x="12798" y="20256"/>
                  </a:cubicBezTo>
                  <a:cubicBezTo>
                    <a:pt x="12798" y="20256"/>
                    <a:pt x="12846" y="20256"/>
                    <a:pt x="12846" y="20256"/>
                  </a:cubicBezTo>
                  <a:cubicBezTo>
                    <a:pt x="12846" y="20256"/>
                    <a:pt x="12846" y="20153"/>
                    <a:pt x="12846" y="20153"/>
                  </a:cubicBezTo>
                  <a:cubicBezTo>
                    <a:pt x="12846" y="20153"/>
                    <a:pt x="12846" y="20153"/>
                    <a:pt x="12846" y="20050"/>
                  </a:cubicBezTo>
                  <a:cubicBezTo>
                    <a:pt x="12846" y="20050"/>
                    <a:pt x="12846" y="20050"/>
                    <a:pt x="12846" y="20050"/>
                  </a:cubicBezTo>
                  <a:cubicBezTo>
                    <a:pt x="12893" y="20050"/>
                    <a:pt x="12893" y="19946"/>
                    <a:pt x="12893" y="19946"/>
                  </a:cubicBezTo>
                  <a:cubicBezTo>
                    <a:pt x="12893" y="19946"/>
                    <a:pt x="12893" y="19946"/>
                    <a:pt x="12893" y="19946"/>
                  </a:cubicBezTo>
                  <a:cubicBezTo>
                    <a:pt x="12893" y="19843"/>
                    <a:pt x="12893" y="19843"/>
                    <a:pt x="12893" y="19843"/>
                  </a:cubicBezTo>
                  <a:cubicBezTo>
                    <a:pt x="12893" y="19843"/>
                    <a:pt x="12893" y="19843"/>
                    <a:pt x="12893" y="19843"/>
                  </a:cubicBezTo>
                  <a:cubicBezTo>
                    <a:pt x="12941" y="19843"/>
                    <a:pt x="12941" y="19740"/>
                    <a:pt x="12941" y="19740"/>
                  </a:cubicBezTo>
                  <a:cubicBezTo>
                    <a:pt x="12941" y="19740"/>
                    <a:pt x="12941" y="19740"/>
                    <a:pt x="12941" y="19740"/>
                  </a:cubicBezTo>
                  <a:cubicBezTo>
                    <a:pt x="12941" y="19740"/>
                    <a:pt x="12941" y="19740"/>
                    <a:pt x="12941" y="19740"/>
                  </a:cubicBezTo>
                  <a:cubicBezTo>
                    <a:pt x="12941" y="19740"/>
                    <a:pt x="12941" y="19740"/>
                    <a:pt x="12941" y="19740"/>
                  </a:cubicBezTo>
                  <a:cubicBezTo>
                    <a:pt x="12989" y="19740"/>
                    <a:pt x="12989" y="19636"/>
                    <a:pt x="12989" y="19636"/>
                  </a:cubicBezTo>
                  <a:cubicBezTo>
                    <a:pt x="12989" y="19636"/>
                    <a:pt x="12989" y="19636"/>
                    <a:pt x="12989" y="19636"/>
                  </a:cubicBezTo>
                  <a:cubicBezTo>
                    <a:pt x="12989" y="19636"/>
                    <a:pt x="12989" y="19636"/>
                    <a:pt x="12989" y="19636"/>
                  </a:cubicBezTo>
                  <a:cubicBezTo>
                    <a:pt x="13084" y="19533"/>
                    <a:pt x="13274" y="19223"/>
                    <a:pt x="13274" y="19016"/>
                  </a:cubicBezTo>
                  <a:cubicBezTo>
                    <a:pt x="13274" y="18913"/>
                    <a:pt x="13322" y="18603"/>
                    <a:pt x="13655" y="18603"/>
                  </a:cubicBezTo>
                  <a:cubicBezTo>
                    <a:pt x="13797" y="18603"/>
                    <a:pt x="13988" y="18706"/>
                    <a:pt x="14130" y="18810"/>
                  </a:cubicBezTo>
                  <a:cubicBezTo>
                    <a:pt x="14273" y="19016"/>
                    <a:pt x="14368" y="19016"/>
                    <a:pt x="14416" y="19016"/>
                  </a:cubicBezTo>
                  <a:cubicBezTo>
                    <a:pt x="14463" y="19016"/>
                    <a:pt x="14463" y="19016"/>
                    <a:pt x="14463" y="18810"/>
                  </a:cubicBezTo>
                  <a:cubicBezTo>
                    <a:pt x="14511" y="18396"/>
                    <a:pt x="14749" y="18086"/>
                    <a:pt x="14987" y="18086"/>
                  </a:cubicBezTo>
                  <a:cubicBezTo>
                    <a:pt x="15034" y="18086"/>
                    <a:pt x="15130" y="18086"/>
                    <a:pt x="15177" y="18189"/>
                  </a:cubicBezTo>
                  <a:cubicBezTo>
                    <a:pt x="15225" y="18189"/>
                    <a:pt x="15225" y="18189"/>
                    <a:pt x="15225" y="18189"/>
                  </a:cubicBezTo>
                  <a:cubicBezTo>
                    <a:pt x="15320" y="18396"/>
                    <a:pt x="15605" y="18603"/>
                    <a:pt x="15748" y="18603"/>
                  </a:cubicBezTo>
                  <a:cubicBezTo>
                    <a:pt x="15796" y="18603"/>
                    <a:pt x="15796" y="18603"/>
                    <a:pt x="15796" y="18603"/>
                  </a:cubicBezTo>
                  <a:cubicBezTo>
                    <a:pt x="15843" y="18603"/>
                    <a:pt x="15938" y="18500"/>
                    <a:pt x="16129" y="18500"/>
                  </a:cubicBezTo>
                  <a:cubicBezTo>
                    <a:pt x="16509" y="18500"/>
                    <a:pt x="17080" y="18706"/>
                    <a:pt x="17270" y="18810"/>
                  </a:cubicBezTo>
                  <a:cubicBezTo>
                    <a:pt x="17318" y="18810"/>
                    <a:pt x="17366" y="18810"/>
                    <a:pt x="17413" y="18810"/>
                  </a:cubicBezTo>
                  <a:cubicBezTo>
                    <a:pt x="17556" y="18706"/>
                    <a:pt x="17699" y="18810"/>
                    <a:pt x="17794" y="19120"/>
                  </a:cubicBezTo>
                  <a:cubicBezTo>
                    <a:pt x="17889" y="19326"/>
                    <a:pt x="17889" y="19326"/>
                    <a:pt x="17937" y="19326"/>
                  </a:cubicBezTo>
                  <a:cubicBezTo>
                    <a:pt x="17984" y="19326"/>
                    <a:pt x="17984" y="19326"/>
                    <a:pt x="17984" y="19326"/>
                  </a:cubicBezTo>
                  <a:cubicBezTo>
                    <a:pt x="18032" y="19326"/>
                    <a:pt x="18032" y="19326"/>
                    <a:pt x="18079" y="19326"/>
                  </a:cubicBezTo>
                  <a:cubicBezTo>
                    <a:pt x="18079" y="19326"/>
                    <a:pt x="18079" y="19326"/>
                    <a:pt x="18079" y="19326"/>
                  </a:cubicBezTo>
                  <a:cubicBezTo>
                    <a:pt x="18079" y="19326"/>
                    <a:pt x="18079" y="19223"/>
                    <a:pt x="18079" y="19223"/>
                  </a:cubicBezTo>
                  <a:cubicBezTo>
                    <a:pt x="18079" y="18913"/>
                    <a:pt x="18174" y="18706"/>
                    <a:pt x="18270" y="18500"/>
                  </a:cubicBezTo>
                  <a:cubicBezTo>
                    <a:pt x="18317" y="18396"/>
                    <a:pt x="18365" y="18293"/>
                    <a:pt x="18365" y="18189"/>
                  </a:cubicBezTo>
                  <a:cubicBezTo>
                    <a:pt x="18365" y="18189"/>
                    <a:pt x="18317" y="17776"/>
                    <a:pt x="18270" y="17673"/>
                  </a:cubicBezTo>
                  <a:cubicBezTo>
                    <a:pt x="18174" y="17363"/>
                    <a:pt x="18127" y="17156"/>
                    <a:pt x="18127" y="17053"/>
                  </a:cubicBezTo>
                  <a:cubicBezTo>
                    <a:pt x="18127" y="16329"/>
                    <a:pt x="18079" y="16226"/>
                    <a:pt x="18079" y="16226"/>
                  </a:cubicBezTo>
                  <a:cubicBezTo>
                    <a:pt x="18032" y="16122"/>
                    <a:pt x="17984" y="16019"/>
                    <a:pt x="17984" y="15916"/>
                  </a:cubicBezTo>
                  <a:cubicBezTo>
                    <a:pt x="18032" y="15606"/>
                    <a:pt x="18317" y="15296"/>
                    <a:pt x="18412" y="15296"/>
                  </a:cubicBezTo>
                  <a:cubicBezTo>
                    <a:pt x="18507" y="15399"/>
                    <a:pt x="18603" y="15296"/>
                    <a:pt x="18650" y="15192"/>
                  </a:cubicBezTo>
                  <a:cubicBezTo>
                    <a:pt x="18745" y="15192"/>
                    <a:pt x="18793" y="15089"/>
                    <a:pt x="18888" y="15089"/>
                  </a:cubicBezTo>
                  <a:cubicBezTo>
                    <a:pt x="18936" y="15089"/>
                    <a:pt x="18983" y="15192"/>
                    <a:pt x="18983" y="15192"/>
                  </a:cubicBezTo>
                  <a:cubicBezTo>
                    <a:pt x="19031" y="15296"/>
                    <a:pt x="19126" y="15296"/>
                    <a:pt x="19316" y="15296"/>
                  </a:cubicBezTo>
                  <a:cubicBezTo>
                    <a:pt x="19316" y="15296"/>
                    <a:pt x="19269" y="15192"/>
                    <a:pt x="19269" y="15192"/>
                  </a:cubicBezTo>
                  <a:cubicBezTo>
                    <a:pt x="19174" y="14986"/>
                    <a:pt x="19221" y="14572"/>
                    <a:pt x="19411" y="13539"/>
                  </a:cubicBezTo>
                  <a:cubicBezTo>
                    <a:pt x="19459" y="13229"/>
                    <a:pt x="19554" y="12919"/>
                    <a:pt x="19554" y="12712"/>
                  </a:cubicBezTo>
                  <a:cubicBezTo>
                    <a:pt x="19602" y="12402"/>
                    <a:pt x="19649" y="12299"/>
                    <a:pt x="19744" y="12299"/>
                  </a:cubicBezTo>
                  <a:cubicBezTo>
                    <a:pt x="19792" y="12299"/>
                    <a:pt x="19840" y="12402"/>
                    <a:pt x="19887" y="12402"/>
                  </a:cubicBezTo>
                  <a:cubicBezTo>
                    <a:pt x="19935" y="12505"/>
                    <a:pt x="19982" y="12505"/>
                    <a:pt x="20030" y="12609"/>
                  </a:cubicBezTo>
                  <a:cubicBezTo>
                    <a:pt x="20078" y="12609"/>
                    <a:pt x="20173" y="12609"/>
                    <a:pt x="20220" y="12609"/>
                  </a:cubicBezTo>
                  <a:cubicBezTo>
                    <a:pt x="20363" y="12609"/>
                    <a:pt x="20458" y="12609"/>
                    <a:pt x="20553" y="12712"/>
                  </a:cubicBezTo>
                  <a:cubicBezTo>
                    <a:pt x="20553" y="12712"/>
                    <a:pt x="20553" y="12712"/>
                    <a:pt x="20553" y="12712"/>
                  </a:cubicBezTo>
                  <a:cubicBezTo>
                    <a:pt x="20601" y="12712"/>
                    <a:pt x="20601" y="12712"/>
                    <a:pt x="20648" y="12712"/>
                  </a:cubicBezTo>
                  <a:cubicBezTo>
                    <a:pt x="20744" y="12609"/>
                    <a:pt x="20886" y="12505"/>
                    <a:pt x="20934" y="12299"/>
                  </a:cubicBezTo>
                  <a:cubicBezTo>
                    <a:pt x="20934" y="12299"/>
                    <a:pt x="20934" y="12299"/>
                    <a:pt x="20934" y="12195"/>
                  </a:cubicBezTo>
                  <a:cubicBezTo>
                    <a:pt x="20886" y="12092"/>
                    <a:pt x="20839" y="11885"/>
                    <a:pt x="20839" y="11472"/>
                  </a:cubicBezTo>
                  <a:cubicBezTo>
                    <a:pt x="20839" y="10748"/>
                    <a:pt x="21077" y="10438"/>
                    <a:pt x="21267" y="10438"/>
                  </a:cubicBezTo>
                  <a:cubicBezTo>
                    <a:pt x="21410" y="10438"/>
                    <a:pt x="21410" y="10128"/>
                    <a:pt x="21410" y="10025"/>
                  </a:cubicBezTo>
                  <a:cubicBezTo>
                    <a:pt x="21410" y="9922"/>
                    <a:pt x="21410" y="9922"/>
                    <a:pt x="21410" y="9818"/>
                  </a:cubicBezTo>
                  <a:cubicBezTo>
                    <a:pt x="21457" y="9715"/>
                    <a:pt x="21505" y="9611"/>
                    <a:pt x="21505" y="9508"/>
                  </a:cubicBezTo>
                  <a:cubicBezTo>
                    <a:pt x="21552" y="9405"/>
                    <a:pt x="21552" y="9405"/>
                    <a:pt x="21600" y="9301"/>
                  </a:cubicBezTo>
                  <a:cubicBezTo>
                    <a:pt x="21600" y="9301"/>
                    <a:pt x="21600" y="9301"/>
                    <a:pt x="21600" y="9301"/>
                  </a:cubicBezTo>
                  <a:cubicBezTo>
                    <a:pt x="21552" y="9198"/>
                    <a:pt x="21552" y="9198"/>
                    <a:pt x="21552" y="9095"/>
                  </a:cubicBezTo>
                  <a:cubicBezTo>
                    <a:pt x="21552" y="9095"/>
                    <a:pt x="21552" y="9095"/>
                    <a:pt x="21552" y="9095"/>
                  </a:cubicBezTo>
                  <a:cubicBezTo>
                    <a:pt x="21505" y="8991"/>
                    <a:pt x="21505" y="8991"/>
                    <a:pt x="21505" y="8888"/>
                  </a:cubicBezTo>
                  <a:cubicBezTo>
                    <a:pt x="21505" y="8888"/>
                    <a:pt x="21457" y="8888"/>
                    <a:pt x="21457" y="8991"/>
                  </a:cubicBezTo>
                  <a:cubicBezTo>
                    <a:pt x="21362" y="9095"/>
                    <a:pt x="21077" y="9198"/>
                    <a:pt x="20981" y="9198"/>
                  </a:cubicBezTo>
                  <a:cubicBezTo>
                    <a:pt x="20839" y="9198"/>
                    <a:pt x="20601" y="8785"/>
                    <a:pt x="20601" y="8475"/>
                  </a:cubicBezTo>
                  <a:cubicBezTo>
                    <a:pt x="20601" y="8268"/>
                    <a:pt x="20601" y="8268"/>
                    <a:pt x="20601" y="8268"/>
                  </a:cubicBezTo>
                  <a:cubicBezTo>
                    <a:pt x="20458" y="8268"/>
                    <a:pt x="20268" y="8165"/>
                    <a:pt x="20173" y="7544"/>
                  </a:cubicBezTo>
                  <a:cubicBezTo>
                    <a:pt x="20125" y="7234"/>
                    <a:pt x="20030" y="7131"/>
                    <a:pt x="19935" y="7131"/>
                  </a:cubicBezTo>
                  <a:cubicBezTo>
                    <a:pt x="19935" y="7028"/>
                    <a:pt x="19887" y="7028"/>
                    <a:pt x="19840" y="7028"/>
                  </a:cubicBezTo>
                  <a:cubicBezTo>
                    <a:pt x="19840" y="7028"/>
                    <a:pt x="19840" y="7028"/>
                    <a:pt x="19840" y="7028"/>
                  </a:cubicBezTo>
                  <a:cubicBezTo>
                    <a:pt x="19792" y="7028"/>
                    <a:pt x="19602" y="7131"/>
                    <a:pt x="19507" y="7234"/>
                  </a:cubicBezTo>
                  <a:cubicBezTo>
                    <a:pt x="19459" y="7234"/>
                    <a:pt x="19459" y="7338"/>
                    <a:pt x="19411" y="7338"/>
                  </a:cubicBezTo>
                  <a:cubicBezTo>
                    <a:pt x="19269" y="7441"/>
                    <a:pt x="19126" y="7338"/>
                    <a:pt x="18983" y="7234"/>
                  </a:cubicBezTo>
                  <a:cubicBezTo>
                    <a:pt x="18936" y="7234"/>
                    <a:pt x="18888" y="7234"/>
                    <a:pt x="18841" y="7131"/>
                  </a:cubicBezTo>
                  <a:cubicBezTo>
                    <a:pt x="18698" y="7131"/>
                    <a:pt x="18650" y="6924"/>
                    <a:pt x="18555" y="6718"/>
                  </a:cubicBezTo>
                  <a:cubicBezTo>
                    <a:pt x="18555" y="6614"/>
                    <a:pt x="18507" y="6511"/>
                    <a:pt x="18460" y="6511"/>
                  </a:cubicBezTo>
                  <a:cubicBezTo>
                    <a:pt x="18412" y="6511"/>
                    <a:pt x="18365" y="6718"/>
                    <a:pt x="18365" y="6821"/>
                  </a:cubicBezTo>
                  <a:cubicBezTo>
                    <a:pt x="18317" y="7028"/>
                    <a:pt x="18222" y="7234"/>
                    <a:pt x="18127" y="7234"/>
                  </a:cubicBezTo>
                  <a:cubicBezTo>
                    <a:pt x="17984" y="7234"/>
                    <a:pt x="17937" y="6924"/>
                    <a:pt x="17746" y="6201"/>
                  </a:cubicBezTo>
                  <a:cubicBezTo>
                    <a:pt x="17651" y="5788"/>
                    <a:pt x="17556" y="5374"/>
                    <a:pt x="17461" y="5064"/>
                  </a:cubicBezTo>
                  <a:cubicBezTo>
                    <a:pt x="17413" y="4754"/>
                    <a:pt x="17413" y="4754"/>
                    <a:pt x="17413" y="4754"/>
                  </a:cubicBezTo>
                  <a:cubicBezTo>
                    <a:pt x="17175" y="4031"/>
                    <a:pt x="16842" y="2894"/>
                    <a:pt x="16557" y="2687"/>
                  </a:cubicBezTo>
                  <a:cubicBezTo>
                    <a:pt x="16367" y="2480"/>
                    <a:pt x="16271" y="2274"/>
                    <a:pt x="16224" y="2067"/>
                  </a:cubicBezTo>
                  <a:cubicBezTo>
                    <a:pt x="16224" y="1964"/>
                    <a:pt x="16224" y="1757"/>
                    <a:pt x="16271" y="1550"/>
                  </a:cubicBezTo>
                  <a:cubicBezTo>
                    <a:pt x="16271" y="1550"/>
                    <a:pt x="16271" y="1550"/>
                    <a:pt x="16271" y="1550"/>
                  </a:cubicBezTo>
                  <a:cubicBezTo>
                    <a:pt x="16224" y="1550"/>
                    <a:pt x="16129" y="1654"/>
                    <a:pt x="16129" y="1654"/>
                  </a:cubicBezTo>
                  <a:cubicBezTo>
                    <a:pt x="16081" y="1757"/>
                    <a:pt x="16033" y="1757"/>
                    <a:pt x="15986" y="1860"/>
                  </a:cubicBezTo>
                  <a:cubicBezTo>
                    <a:pt x="15843" y="2067"/>
                    <a:pt x="15748" y="2274"/>
                    <a:pt x="15605" y="2274"/>
                  </a:cubicBezTo>
                  <a:cubicBezTo>
                    <a:pt x="15605" y="2274"/>
                    <a:pt x="15558" y="2274"/>
                    <a:pt x="15558" y="2274"/>
                  </a:cubicBezTo>
                  <a:cubicBezTo>
                    <a:pt x="15510" y="2377"/>
                    <a:pt x="15463" y="2480"/>
                    <a:pt x="15415" y="2480"/>
                  </a:cubicBezTo>
                  <a:cubicBezTo>
                    <a:pt x="15272" y="2687"/>
                    <a:pt x="15082" y="2894"/>
                    <a:pt x="14987" y="2790"/>
                  </a:cubicBezTo>
                  <a:cubicBezTo>
                    <a:pt x="14939" y="2790"/>
                    <a:pt x="14892" y="2790"/>
                    <a:pt x="14844" y="2894"/>
                  </a:cubicBezTo>
                  <a:cubicBezTo>
                    <a:pt x="14796" y="2997"/>
                    <a:pt x="14749" y="3100"/>
                    <a:pt x="14654" y="3100"/>
                  </a:cubicBezTo>
                  <a:cubicBezTo>
                    <a:pt x="14606" y="3100"/>
                    <a:pt x="14559" y="2997"/>
                    <a:pt x="14511" y="2997"/>
                  </a:cubicBezTo>
                  <a:cubicBezTo>
                    <a:pt x="14463" y="2894"/>
                    <a:pt x="14463" y="2687"/>
                    <a:pt x="14463" y="2687"/>
                  </a:cubicBezTo>
                  <a:cubicBezTo>
                    <a:pt x="14463" y="2480"/>
                    <a:pt x="14511" y="2377"/>
                    <a:pt x="14606" y="2170"/>
                  </a:cubicBezTo>
                  <a:cubicBezTo>
                    <a:pt x="14511" y="2274"/>
                    <a:pt x="14463" y="2170"/>
                    <a:pt x="14416" y="2067"/>
                  </a:cubicBezTo>
                  <a:cubicBezTo>
                    <a:pt x="14416" y="2067"/>
                    <a:pt x="14368" y="2067"/>
                    <a:pt x="14321" y="1964"/>
                  </a:cubicBezTo>
                  <a:cubicBezTo>
                    <a:pt x="14321" y="2067"/>
                    <a:pt x="14321" y="2067"/>
                    <a:pt x="14321" y="2067"/>
                  </a:cubicBezTo>
                  <a:cubicBezTo>
                    <a:pt x="14273" y="2170"/>
                    <a:pt x="14226" y="2274"/>
                    <a:pt x="14178" y="2274"/>
                  </a:cubicBezTo>
                  <a:cubicBezTo>
                    <a:pt x="14178" y="2274"/>
                    <a:pt x="14178" y="2274"/>
                    <a:pt x="14130" y="2170"/>
                  </a:cubicBezTo>
                  <a:cubicBezTo>
                    <a:pt x="14130" y="2170"/>
                    <a:pt x="14130" y="2170"/>
                    <a:pt x="14130" y="2170"/>
                  </a:cubicBezTo>
                  <a:cubicBezTo>
                    <a:pt x="14130" y="2170"/>
                    <a:pt x="14130" y="2170"/>
                    <a:pt x="14130" y="2170"/>
                  </a:cubicBezTo>
                  <a:cubicBezTo>
                    <a:pt x="14083" y="2170"/>
                    <a:pt x="14083" y="2170"/>
                    <a:pt x="14083" y="2170"/>
                  </a:cubicBezTo>
                  <a:cubicBezTo>
                    <a:pt x="14083" y="2170"/>
                    <a:pt x="14083" y="2170"/>
                    <a:pt x="14083" y="2170"/>
                  </a:cubicBezTo>
                  <a:cubicBezTo>
                    <a:pt x="14035" y="2067"/>
                    <a:pt x="13988" y="1964"/>
                    <a:pt x="13988" y="1860"/>
                  </a:cubicBezTo>
                  <a:cubicBezTo>
                    <a:pt x="13988" y="1757"/>
                    <a:pt x="13988" y="1654"/>
                    <a:pt x="13940" y="1654"/>
                  </a:cubicBezTo>
                  <a:cubicBezTo>
                    <a:pt x="13893" y="1860"/>
                    <a:pt x="13655" y="1964"/>
                    <a:pt x="13512" y="1964"/>
                  </a:cubicBezTo>
                  <a:cubicBezTo>
                    <a:pt x="13512" y="1964"/>
                    <a:pt x="13512" y="1964"/>
                    <a:pt x="13512" y="1964"/>
                  </a:cubicBezTo>
                  <a:cubicBezTo>
                    <a:pt x="13512" y="1964"/>
                    <a:pt x="13512" y="1964"/>
                    <a:pt x="13512" y="1964"/>
                  </a:cubicBezTo>
                  <a:cubicBezTo>
                    <a:pt x="13417" y="1964"/>
                    <a:pt x="13369" y="1964"/>
                    <a:pt x="13322" y="1860"/>
                  </a:cubicBezTo>
                  <a:cubicBezTo>
                    <a:pt x="13226" y="1654"/>
                    <a:pt x="13322" y="1447"/>
                    <a:pt x="13322" y="1344"/>
                  </a:cubicBezTo>
                  <a:cubicBezTo>
                    <a:pt x="13369" y="1240"/>
                    <a:pt x="13369" y="1240"/>
                    <a:pt x="13369" y="1240"/>
                  </a:cubicBezTo>
                  <a:cubicBezTo>
                    <a:pt x="13369" y="1137"/>
                    <a:pt x="13322" y="1033"/>
                    <a:pt x="13322" y="930"/>
                  </a:cubicBezTo>
                  <a:cubicBezTo>
                    <a:pt x="13274" y="827"/>
                    <a:pt x="13274" y="620"/>
                    <a:pt x="13274" y="413"/>
                  </a:cubicBezTo>
                  <a:cubicBezTo>
                    <a:pt x="13274" y="310"/>
                    <a:pt x="13274" y="310"/>
                    <a:pt x="13274" y="310"/>
                  </a:cubicBezTo>
                  <a:cubicBezTo>
                    <a:pt x="13226" y="207"/>
                    <a:pt x="13131" y="103"/>
                    <a:pt x="13084" y="103"/>
                  </a:cubicBezTo>
                  <a:cubicBezTo>
                    <a:pt x="13084" y="103"/>
                    <a:pt x="13036" y="103"/>
                    <a:pt x="13036" y="103"/>
                  </a:cubicBezTo>
                  <a:cubicBezTo>
                    <a:pt x="12893" y="207"/>
                    <a:pt x="12703" y="103"/>
                    <a:pt x="12560" y="0"/>
                  </a:cubicBezTo>
                  <a:cubicBezTo>
                    <a:pt x="12560" y="0"/>
                    <a:pt x="12560" y="0"/>
                    <a:pt x="12465" y="0"/>
                  </a:cubicBezTo>
                  <a:cubicBezTo>
                    <a:pt x="12275" y="0"/>
                    <a:pt x="12037" y="103"/>
                    <a:pt x="12037" y="207"/>
                  </a:cubicBezTo>
                  <a:cubicBezTo>
                    <a:pt x="11989" y="517"/>
                    <a:pt x="11799" y="620"/>
                    <a:pt x="11371" y="827"/>
                  </a:cubicBezTo>
                  <a:cubicBezTo>
                    <a:pt x="11323" y="827"/>
                    <a:pt x="11228" y="930"/>
                    <a:pt x="11181" y="930"/>
                  </a:cubicBezTo>
                  <a:cubicBezTo>
                    <a:pt x="11038" y="1033"/>
                    <a:pt x="10610" y="1137"/>
                    <a:pt x="10419" y="1240"/>
                  </a:cubicBezTo>
                  <a:cubicBezTo>
                    <a:pt x="10324" y="1240"/>
                    <a:pt x="10277" y="1344"/>
                    <a:pt x="10229" y="1344"/>
                  </a:cubicBezTo>
                  <a:cubicBezTo>
                    <a:pt x="10086" y="1447"/>
                    <a:pt x="9991" y="1550"/>
                    <a:pt x="9848" y="1550"/>
                  </a:cubicBezTo>
                  <a:cubicBezTo>
                    <a:pt x="9515" y="1550"/>
                    <a:pt x="9230" y="1757"/>
                    <a:pt x="9087" y="1964"/>
                  </a:cubicBezTo>
                  <a:cubicBezTo>
                    <a:pt x="9087" y="1964"/>
                    <a:pt x="9040" y="1964"/>
                    <a:pt x="8992" y="2067"/>
                  </a:cubicBezTo>
                  <a:cubicBezTo>
                    <a:pt x="8897" y="2067"/>
                    <a:pt x="8849" y="2067"/>
                    <a:pt x="8754" y="2067"/>
                  </a:cubicBezTo>
                  <a:cubicBezTo>
                    <a:pt x="8754" y="2067"/>
                    <a:pt x="8754" y="2067"/>
                    <a:pt x="8754" y="2067"/>
                  </a:cubicBezTo>
                  <a:cubicBezTo>
                    <a:pt x="8754" y="2067"/>
                    <a:pt x="8754" y="2067"/>
                    <a:pt x="8754" y="2067"/>
                  </a:cubicBezTo>
                  <a:cubicBezTo>
                    <a:pt x="8707" y="2067"/>
                    <a:pt x="8659" y="2067"/>
                    <a:pt x="8611" y="2067"/>
                  </a:cubicBezTo>
                  <a:cubicBezTo>
                    <a:pt x="8564" y="2067"/>
                    <a:pt x="8564" y="2067"/>
                    <a:pt x="8564" y="2067"/>
                  </a:cubicBezTo>
                  <a:cubicBezTo>
                    <a:pt x="8516" y="2067"/>
                    <a:pt x="8469" y="2067"/>
                    <a:pt x="8421" y="2067"/>
                  </a:cubicBezTo>
                  <a:cubicBezTo>
                    <a:pt x="8374" y="2170"/>
                    <a:pt x="8278" y="2170"/>
                    <a:pt x="8231" y="2170"/>
                  </a:cubicBezTo>
                  <a:cubicBezTo>
                    <a:pt x="8183" y="2170"/>
                    <a:pt x="8136" y="2170"/>
                    <a:pt x="8136" y="2170"/>
                  </a:cubicBezTo>
                  <a:cubicBezTo>
                    <a:pt x="8088" y="2170"/>
                    <a:pt x="8041" y="2170"/>
                    <a:pt x="7993" y="2170"/>
                  </a:cubicBezTo>
                  <a:cubicBezTo>
                    <a:pt x="7993" y="2274"/>
                    <a:pt x="7993" y="2687"/>
                    <a:pt x="8041" y="2790"/>
                  </a:cubicBezTo>
                  <a:cubicBezTo>
                    <a:pt x="8088" y="2894"/>
                    <a:pt x="8231" y="2997"/>
                    <a:pt x="8278" y="3100"/>
                  </a:cubicBezTo>
                  <a:cubicBezTo>
                    <a:pt x="8421" y="3204"/>
                    <a:pt x="8516" y="3204"/>
                    <a:pt x="8516" y="3411"/>
                  </a:cubicBezTo>
                  <a:cubicBezTo>
                    <a:pt x="8564" y="3514"/>
                    <a:pt x="8564" y="3514"/>
                    <a:pt x="8564" y="3514"/>
                  </a:cubicBezTo>
                  <a:cubicBezTo>
                    <a:pt x="8516" y="3617"/>
                    <a:pt x="8516" y="3617"/>
                    <a:pt x="8516" y="3617"/>
                  </a:cubicBezTo>
                  <a:cubicBezTo>
                    <a:pt x="8469" y="3721"/>
                    <a:pt x="8374" y="3824"/>
                    <a:pt x="8088" y="3824"/>
                  </a:cubicBezTo>
                  <a:cubicBezTo>
                    <a:pt x="7993" y="3824"/>
                    <a:pt x="7945" y="3824"/>
                    <a:pt x="7898" y="3824"/>
                  </a:cubicBezTo>
                  <a:cubicBezTo>
                    <a:pt x="7850" y="3824"/>
                    <a:pt x="7850" y="3927"/>
                    <a:pt x="7850" y="3927"/>
                  </a:cubicBezTo>
                  <a:cubicBezTo>
                    <a:pt x="7803" y="4031"/>
                    <a:pt x="7803" y="4237"/>
                    <a:pt x="7850" y="4444"/>
                  </a:cubicBezTo>
                  <a:cubicBezTo>
                    <a:pt x="7898" y="4547"/>
                    <a:pt x="7898" y="4651"/>
                    <a:pt x="7850" y="4754"/>
                  </a:cubicBezTo>
                  <a:cubicBezTo>
                    <a:pt x="7803" y="5064"/>
                    <a:pt x="7565" y="5271"/>
                    <a:pt x="7470" y="5271"/>
                  </a:cubicBezTo>
                  <a:cubicBezTo>
                    <a:pt x="7470" y="5271"/>
                    <a:pt x="7470" y="5374"/>
                    <a:pt x="7517" y="5374"/>
                  </a:cubicBezTo>
                  <a:cubicBezTo>
                    <a:pt x="7517" y="5478"/>
                    <a:pt x="7565" y="5478"/>
                    <a:pt x="7565" y="5478"/>
                  </a:cubicBezTo>
                  <a:cubicBezTo>
                    <a:pt x="7660" y="5478"/>
                    <a:pt x="7755" y="5581"/>
                    <a:pt x="7850" y="5684"/>
                  </a:cubicBezTo>
                  <a:cubicBezTo>
                    <a:pt x="7898" y="5684"/>
                    <a:pt x="7945" y="5788"/>
                    <a:pt x="7945" y="5788"/>
                  </a:cubicBezTo>
                  <a:cubicBezTo>
                    <a:pt x="8136" y="5788"/>
                    <a:pt x="8183" y="6098"/>
                    <a:pt x="8183" y="6821"/>
                  </a:cubicBezTo>
                  <a:cubicBezTo>
                    <a:pt x="8183" y="7028"/>
                    <a:pt x="8136" y="7441"/>
                    <a:pt x="7755" y="7441"/>
                  </a:cubicBezTo>
                  <a:cubicBezTo>
                    <a:pt x="7612" y="7441"/>
                    <a:pt x="7517" y="7338"/>
                    <a:pt x="7470" y="7234"/>
                  </a:cubicBezTo>
                  <a:cubicBezTo>
                    <a:pt x="7422" y="7131"/>
                    <a:pt x="7374" y="7131"/>
                    <a:pt x="7374" y="7028"/>
                  </a:cubicBezTo>
                  <a:cubicBezTo>
                    <a:pt x="7374" y="7131"/>
                    <a:pt x="7374" y="7131"/>
                    <a:pt x="7327" y="7234"/>
                  </a:cubicBezTo>
                  <a:cubicBezTo>
                    <a:pt x="7327" y="7338"/>
                    <a:pt x="7279" y="7544"/>
                    <a:pt x="7232" y="7648"/>
                  </a:cubicBezTo>
                  <a:cubicBezTo>
                    <a:pt x="7184" y="7648"/>
                    <a:pt x="7184" y="7648"/>
                    <a:pt x="7137" y="7648"/>
                  </a:cubicBezTo>
                  <a:cubicBezTo>
                    <a:pt x="7137" y="7648"/>
                    <a:pt x="7137" y="7648"/>
                    <a:pt x="7089" y="7648"/>
                  </a:cubicBezTo>
                  <a:cubicBezTo>
                    <a:pt x="7041" y="7544"/>
                    <a:pt x="7041" y="7544"/>
                    <a:pt x="6994" y="7441"/>
                  </a:cubicBezTo>
                  <a:cubicBezTo>
                    <a:pt x="6946" y="7338"/>
                    <a:pt x="6946" y="7234"/>
                    <a:pt x="6899" y="7234"/>
                  </a:cubicBezTo>
                  <a:cubicBezTo>
                    <a:pt x="6804" y="7234"/>
                    <a:pt x="6566" y="7234"/>
                    <a:pt x="6470" y="6821"/>
                  </a:cubicBezTo>
                  <a:cubicBezTo>
                    <a:pt x="6470" y="6718"/>
                    <a:pt x="6423" y="6614"/>
                    <a:pt x="6328" y="6614"/>
                  </a:cubicBezTo>
                  <a:cubicBezTo>
                    <a:pt x="6233" y="6614"/>
                    <a:pt x="6137" y="6718"/>
                    <a:pt x="6090" y="6821"/>
                  </a:cubicBezTo>
                  <a:cubicBezTo>
                    <a:pt x="6042" y="6924"/>
                    <a:pt x="5995" y="7028"/>
                    <a:pt x="5900" y="7028"/>
                  </a:cubicBezTo>
                  <a:cubicBezTo>
                    <a:pt x="5804" y="7028"/>
                    <a:pt x="5757" y="6924"/>
                    <a:pt x="5709" y="6821"/>
                  </a:cubicBezTo>
                  <a:cubicBezTo>
                    <a:pt x="5662" y="6718"/>
                    <a:pt x="5662" y="6718"/>
                    <a:pt x="5662" y="6718"/>
                  </a:cubicBezTo>
                  <a:cubicBezTo>
                    <a:pt x="5662" y="6718"/>
                    <a:pt x="5662" y="6718"/>
                    <a:pt x="5614" y="6718"/>
                  </a:cubicBezTo>
                  <a:cubicBezTo>
                    <a:pt x="5471" y="6718"/>
                    <a:pt x="5329" y="6924"/>
                    <a:pt x="5281" y="7028"/>
                  </a:cubicBezTo>
                  <a:cubicBezTo>
                    <a:pt x="5233" y="7234"/>
                    <a:pt x="5138" y="7441"/>
                    <a:pt x="4948" y="7441"/>
                  </a:cubicBezTo>
                  <a:cubicBezTo>
                    <a:pt x="4853" y="7441"/>
                    <a:pt x="4758" y="7338"/>
                    <a:pt x="4663" y="7234"/>
                  </a:cubicBezTo>
                  <a:cubicBezTo>
                    <a:pt x="4567" y="7131"/>
                    <a:pt x="4520" y="7028"/>
                    <a:pt x="4472" y="7028"/>
                  </a:cubicBezTo>
                  <a:cubicBezTo>
                    <a:pt x="4472" y="7028"/>
                    <a:pt x="4472" y="7028"/>
                    <a:pt x="4472" y="7028"/>
                  </a:cubicBezTo>
                  <a:cubicBezTo>
                    <a:pt x="4472" y="7441"/>
                    <a:pt x="4377" y="7441"/>
                    <a:pt x="4377" y="7441"/>
                  </a:cubicBezTo>
                  <a:cubicBezTo>
                    <a:pt x="4330" y="7441"/>
                    <a:pt x="4330" y="7441"/>
                    <a:pt x="4330" y="7441"/>
                  </a:cubicBezTo>
                  <a:cubicBezTo>
                    <a:pt x="4330" y="7441"/>
                    <a:pt x="4282" y="7441"/>
                    <a:pt x="4282" y="7441"/>
                  </a:cubicBezTo>
                  <a:cubicBezTo>
                    <a:pt x="4282" y="7441"/>
                    <a:pt x="4282" y="7441"/>
                    <a:pt x="4282" y="7338"/>
                  </a:cubicBezTo>
                  <a:cubicBezTo>
                    <a:pt x="4282" y="7338"/>
                    <a:pt x="4282" y="7338"/>
                    <a:pt x="4282" y="7338"/>
                  </a:cubicBezTo>
                  <a:cubicBezTo>
                    <a:pt x="4234" y="7338"/>
                    <a:pt x="4234" y="7338"/>
                    <a:pt x="4234" y="7338"/>
                  </a:cubicBezTo>
                  <a:cubicBezTo>
                    <a:pt x="4234" y="7338"/>
                    <a:pt x="4234" y="7338"/>
                    <a:pt x="4234" y="7338"/>
                  </a:cubicBezTo>
                  <a:cubicBezTo>
                    <a:pt x="4234" y="7234"/>
                    <a:pt x="4234" y="7234"/>
                    <a:pt x="4234" y="7234"/>
                  </a:cubicBezTo>
                  <a:cubicBezTo>
                    <a:pt x="4234" y="7234"/>
                    <a:pt x="4234" y="7234"/>
                    <a:pt x="4234" y="7234"/>
                  </a:cubicBezTo>
                  <a:cubicBezTo>
                    <a:pt x="4234" y="7234"/>
                    <a:pt x="4234" y="7234"/>
                    <a:pt x="4234" y="7234"/>
                  </a:cubicBezTo>
                  <a:cubicBezTo>
                    <a:pt x="4187" y="7234"/>
                    <a:pt x="4187" y="7131"/>
                    <a:pt x="4187" y="7131"/>
                  </a:cubicBezTo>
                  <a:cubicBezTo>
                    <a:pt x="4187" y="7131"/>
                    <a:pt x="4187" y="7131"/>
                    <a:pt x="4187" y="7028"/>
                  </a:cubicBezTo>
                  <a:cubicBezTo>
                    <a:pt x="4187" y="7028"/>
                    <a:pt x="4139" y="6924"/>
                    <a:pt x="4139" y="6924"/>
                  </a:cubicBezTo>
                  <a:cubicBezTo>
                    <a:pt x="4139" y="6924"/>
                    <a:pt x="4092" y="6821"/>
                    <a:pt x="4044" y="6718"/>
                  </a:cubicBezTo>
                  <a:cubicBezTo>
                    <a:pt x="3996" y="6614"/>
                    <a:pt x="3854" y="6408"/>
                    <a:pt x="3806" y="6304"/>
                  </a:cubicBezTo>
                  <a:cubicBezTo>
                    <a:pt x="3759" y="6304"/>
                    <a:pt x="3759" y="6304"/>
                    <a:pt x="3759" y="6304"/>
                  </a:cubicBezTo>
                  <a:cubicBezTo>
                    <a:pt x="3711" y="6201"/>
                    <a:pt x="3568" y="6098"/>
                    <a:pt x="3473" y="6098"/>
                  </a:cubicBezTo>
                  <a:cubicBezTo>
                    <a:pt x="3283" y="5994"/>
                    <a:pt x="3140" y="5994"/>
                    <a:pt x="3093" y="5684"/>
                  </a:cubicBezTo>
                  <a:cubicBezTo>
                    <a:pt x="3093" y="5684"/>
                    <a:pt x="3045" y="5684"/>
                    <a:pt x="2997" y="5684"/>
                  </a:cubicBezTo>
                  <a:cubicBezTo>
                    <a:pt x="2950" y="5684"/>
                    <a:pt x="2902" y="5684"/>
                    <a:pt x="2902" y="5788"/>
                  </a:cubicBezTo>
                  <a:cubicBezTo>
                    <a:pt x="2855" y="5994"/>
                    <a:pt x="2759" y="6098"/>
                    <a:pt x="2712" y="6098"/>
                  </a:cubicBezTo>
                  <a:cubicBezTo>
                    <a:pt x="2617" y="6098"/>
                    <a:pt x="2569" y="5994"/>
                    <a:pt x="2522" y="5891"/>
                  </a:cubicBezTo>
                  <a:cubicBezTo>
                    <a:pt x="2522" y="5891"/>
                    <a:pt x="2474" y="5891"/>
                    <a:pt x="2474" y="5891"/>
                  </a:cubicBezTo>
                  <a:cubicBezTo>
                    <a:pt x="2474" y="5891"/>
                    <a:pt x="2474" y="5891"/>
                    <a:pt x="2474" y="5891"/>
                  </a:cubicBezTo>
                  <a:cubicBezTo>
                    <a:pt x="2379" y="5891"/>
                    <a:pt x="2236" y="5994"/>
                    <a:pt x="2189" y="6098"/>
                  </a:cubicBezTo>
                  <a:cubicBezTo>
                    <a:pt x="2141" y="6098"/>
                    <a:pt x="2141" y="6098"/>
                    <a:pt x="2141" y="6098"/>
                  </a:cubicBezTo>
                  <a:cubicBezTo>
                    <a:pt x="2141" y="6098"/>
                    <a:pt x="2093" y="6201"/>
                    <a:pt x="2046" y="6201"/>
                  </a:cubicBezTo>
                  <a:cubicBezTo>
                    <a:pt x="1856" y="6511"/>
                    <a:pt x="1665" y="6718"/>
                    <a:pt x="1522" y="6718"/>
                  </a:cubicBezTo>
                  <a:cubicBezTo>
                    <a:pt x="1522" y="6718"/>
                    <a:pt x="1522" y="6821"/>
                    <a:pt x="1522" y="6821"/>
                  </a:cubicBezTo>
                  <a:cubicBezTo>
                    <a:pt x="1475" y="6924"/>
                    <a:pt x="1475" y="7131"/>
                    <a:pt x="1380" y="7234"/>
                  </a:cubicBezTo>
                  <a:cubicBezTo>
                    <a:pt x="1332" y="7234"/>
                    <a:pt x="1332" y="7234"/>
                    <a:pt x="1285" y="7234"/>
                  </a:cubicBezTo>
                  <a:cubicBezTo>
                    <a:pt x="1237" y="7338"/>
                    <a:pt x="1189" y="7338"/>
                    <a:pt x="1189" y="7338"/>
                  </a:cubicBezTo>
                  <a:cubicBezTo>
                    <a:pt x="1189" y="7441"/>
                    <a:pt x="1189" y="7544"/>
                    <a:pt x="1189" y="7648"/>
                  </a:cubicBezTo>
                  <a:cubicBezTo>
                    <a:pt x="1189" y="7648"/>
                    <a:pt x="1237" y="7751"/>
                    <a:pt x="1237" y="7751"/>
                  </a:cubicBezTo>
                  <a:cubicBezTo>
                    <a:pt x="1237" y="7855"/>
                    <a:pt x="1285" y="8061"/>
                    <a:pt x="1285" y="8165"/>
                  </a:cubicBezTo>
                  <a:cubicBezTo>
                    <a:pt x="1285" y="8268"/>
                    <a:pt x="1237" y="8268"/>
                    <a:pt x="1237" y="8371"/>
                  </a:cubicBezTo>
                  <a:cubicBezTo>
                    <a:pt x="1237" y="8475"/>
                    <a:pt x="1189" y="8578"/>
                    <a:pt x="1094" y="8578"/>
                  </a:cubicBezTo>
                  <a:cubicBezTo>
                    <a:pt x="1047" y="8681"/>
                    <a:pt x="1047" y="8681"/>
                    <a:pt x="999" y="8681"/>
                  </a:cubicBezTo>
                  <a:cubicBezTo>
                    <a:pt x="856" y="8681"/>
                    <a:pt x="809" y="8371"/>
                    <a:pt x="714" y="8165"/>
                  </a:cubicBezTo>
                  <a:cubicBezTo>
                    <a:pt x="666" y="8061"/>
                    <a:pt x="619" y="7855"/>
                    <a:pt x="571" y="7855"/>
                  </a:cubicBezTo>
                  <a:cubicBezTo>
                    <a:pt x="571" y="7751"/>
                    <a:pt x="523" y="7751"/>
                    <a:pt x="523" y="7751"/>
                  </a:cubicBezTo>
                  <a:cubicBezTo>
                    <a:pt x="476" y="7751"/>
                    <a:pt x="428" y="7855"/>
                    <a:pt x="428" y="8061"/>
                  </a:cubicBezTo>
                  <a:cubicBezTo>
                    <a:pt x="428" y="8371"/>
                    <a:pt x="333" y="8475"/>
                    <a:pt x="238" y="8578"/>
                  </a:cubicBezTo>
                  <a:cubicBezTo>
                    <a:pt x="190" y="8681"/>
                    <a:pt x="143" y="8785"/>
                    <a:pt x="143" y="8888"/>
                  </a:cubicBezTo>
                  <a:cubicBezTo>
                    <a:pt x="95" y="8888"/>
                    <a:pt x="95" y="8888"/>
                    <a:pt x="95" y="8888"/>
                  </a:cubicBezTo>
                  <a:cubicBezTo>
                    <a:pt x="143" y="8991"/>
                    <a:pt x="143" y="8991"/>
                    <a:pt x="190" y="8991"/>
                  </a:cubicBezTo>
                  <a:cubicBezTo>
                    <a:pt x="238" y="9095"/>
                    <a:pt x="285" y="9198"/>
                    <a:pt x="285" y="9301"/>
                  </a:cubicBezTo>
                  <a:cubicBezTo>
                    <a:pt x="285" y="9611"/>
                    <a:pt x="190" y="9715"/>
                    <a:pt x="48" y="9922"/>
                  </a:cubicBezTo>
                  <a:cubicBezTo>
                    <a:pt x="48" y="9922"/>
                    <a:pt x="0" y="10232"/>
                    <a:pt x="0" y="10335"/>
                  </a:cubicBezTo>
                  <a:cubicBezTo>
                    <a:pt x="0" y="10335"/>
                    <a:pt x="48" y="10335"/>
                    <a:pt x="48" y="10335"/>
                  </a:cubicBezTo>
                  <a:cubicBezTo>
                    <a:pt x="143" y="10438"/>
                    <a:pt x="333" y="10542"/>
                    <a:pt x="285" y="10955"/>
                  </a:cubicBezTo>
                  <a:cubicBezTo>
                    <a:pt x="285" y="11058"/>
                    <a:pt x="285" y="11162"/>
                    <a:pt x="285" y="11265"/>
                  </a:cubicBezTo>
                  <a:cubicBezTo>
                    <a:pt x="381" y="11265"/>
                    <a:pt x="428" y="11265"/>
                    <a:pt x="523" y="11265"/>
                  </a:cubicBezTo>
                  <a:cubicBezTo>
                    <a:pt x="571" y="11265"/>
                    <a:pt x="571" y="11265"/>
                    <a:pt x="619" y="11265"/>
                  </a:cubicBezTo>
                  <a:cubicBezTo>
                    <a:pt x="619" y="11265"/>
                    <a:pt x="666" y="11265"/>
                    <a:pt x="666" y="11265"/>
                  </a:cubicBezTo>
                  <a:cubicBezTo>
                    <a:pt x="809" y="11265"/>
                    <a:pt x="856" y="11472"/>
                    <a:pt x="952" y="11678"/>
                  </a:cubicBezTo>
                  <a:cubicBezTo>
                    <a:pt x="999" y="11885"/>
                    <a:pt x="1047" y="11989"/>
                    <a:pt x="1094" y="12195"/>
                  </a:cubicBezTo>
                  <a:cubicBezTo>
                    <a:pt x="1237" y="12505"/>
                    <a:pt x="1285" y="12712"/>
                    <a:pt x="1285" y="12919"/>
                  </a:cubicBezTo>
                  <a:cubicBezTo>
                    <a:pt x="1237" y="13125"/>
                    <a:pt x="1189" y="13125"/>
                    <a:pt x="1142" y="13229"/>
                  </a:cubicBezTo>
                  <a:cubicBezTo>
                    <a:pt x="1142" y="13229"/>
                    <a:pt x="1189" y="13332"/>
                    <a:pt x="1237" y="13332"/>
                  </a:cubicBezTo>
                  <a:cubicBezTo>
                    <a:pt x="1285" y="13332"/>
                    <a:pt x="1285" y="13435"/>
                    <a:pt x="1332" y="13435"/>
                  </a:cubicBezTo>
                  <a:cubicBezTo>
                    <a:pt x="1332" y="13435"/>
                    <a:pt x="1332" y="13435"/>
                    <a:pt x="1380" y="13539"/>
                  </a:cubicBezTo>
                  <a:cubicBezTo>
                    <a:pt x="1380" y="13539"/>
                    <a:pt x="1380" y="13539"/>
                    <a:pt x="1380" y="13539"/>
                  </a:cubicBezTo>
                  <a:cubicBezTo>
                    <a:pt x="1380" y="13435"/>
                    <a:pt x="1427" y="13435"/>
                    <a:pt x="1427" y="13435"/>
                  </a:cubicBezTo>
                  <a:close/>
                  <a:moveTo>
                    <a:pt x="14796" y="13642"/>
                  </a:moveTo>
                  <a:cubicBezTo>
                    <a:pt x="14987" y="13229"/>
                    <a:pt x="15415" y="13022"/>
                    <a:pt x="15796" y="13022"/>
                  </a:cubicBezTo>
                  <a:cubicBezTo>
                    <a:pt x="15986" y="13022"/>
                    <a:pt x="16129" y="13022"/>
                    <a:pt x="16271" y="13125"/>
                  </a:cubicBezTo>
                  <a:cubicBezTo>
                    <a:pt x="16509" y="13229"/>
                    <a:pt x="16937" y="13125"/>
                    <a:pt x="17270" y="13022"/>
                  </a:cubicBezTo>
                  <a:cubicBezTo>
                    <a:pt x="17413" y="13022"/>
                    <a:pt x="17556" y="12919"/>
                    <a:pt x="17604" y="13022"/>
                  </a:cubicBezTo>
                  <a:cubicBezTo>
                    <a:pt x="17651" y="13022"/>
                    <a:pt x="17699" y="13125"/>
                    <a:pt x="17699" y="13332"/>
                  </a:cubicBezTo>
                  <a:cubicBezTo>
                    <a:pt x="17699" y="13642"/>
                    <a:pt x="17413" y="13952"/>
                    <a:pt x="17033" y="13952"/>
                  </a:cubicBezTo>
                  <a:cubicBezTo>
                    <a:pt x="16937" y="13952"/>
                    <a:pt x="16795" y="13952"/>
                    <a:pt x="16652" y="13849"/>
                  </a:cubicBezTo>
                  <a:cubicBezTo>
                    <a:pt x="16462" y="13849"/>
                    <a:pt x="16271" y="13849"/>
                    <a:pt x="16081" y="13849"/>
                  </a:cubicBezTo>
                  <a:cubicBezTo>
                    <a:pt x="15653" y="13849"/>
                    <a:pt x="15415" y="13952"/>
                    <a:pt x="15272" y="14366"/>
                  </a:cubicBezTo>
                  <a:cubicBezTo>
                    <a:pt x="15034" y="14779"/>
                    <a:pt x="15082" y="15192"/>
                    <a:pt x="15082" y="15399"/>
                  </a:cubicBezTo>
                  <a:cubicBezTo>
                    <a:pt x="15082" y="15502"/>
                    <a:pt x="15082" y="15812"/>
                    <a:pt x="14939" y="15916"/>
                  </a:cubicBezTo>
                  <a:cubicBezTo>
                    <a:pt x="14892" y="15916"/>
                    <a:pt x="14892" y="15916"/>
                    <a:pt x="14892" y="15916"/>
                  </a:cubicBezTo>
                  <a:cubicBezTo>
                    <a:pt x="14844" y="15916"/>
                    <a:pt x="14749" y="15812"/>
                    <a:pt x="14701" y="15502"/>
                  </a:cubicBezTo>
                  <a:cubicBezTo>
                    <a:pt x="14606" y="14986"/>
                    <a:pt x="14606" y="14056"/>
                    <a:pt x="14796" y="13642"/>
                  </a:cubicBezTo>
                  <a:close/>
                  <a:moveTo>
                    <a:pt x="7184" y="13229"/>
                  </a:moveTo>
                  <a:cubicBezTo>
                    <a:pt x="7232" y="13125"/>
                    <a:pt x="7279" y="13125"/>
                    <a:pt x="7422" y="13125"/>
                  </a:cubicBezTo>
                  <a:cubicBezTo>
                    <a:pt x="7565" y="13125"/>
                    <a:pt x="8041" y="13229"/>
                    <a:pt x="8088" y="13642"/>
                  </a:cubicBezTo>
                  <a:cubicBezTo>
                    <a:pt x="8136" y="13745"/>
                    <a:pt x="8136" y="13849"/>
                    <a:pt x="8088" y="13952"/>
                  </a:cubicBezTo>
                  <a:cubicBezTo>
                    <a:pt x="8041" y="14056"/>
                    <a:pt x="7993" y="14159"/>
                    <a:pt x="7898" y="14159"/>
                  </a:cubicBezTo>
                  <a:cubicBezTo>
                    <a:pt x="7755" y="14159"/>
                    <a:pt x="7232" y="13849"/>
                    <a:pt x="7184" y="13539"/>
                  </a:cubicBezTo>
                  <a:cubicBezTo>
                    <a:pt x="7184" y="13435"/>
                    <a:pt x="7184" y="13332"/>
                    <a:pt x="7184" y="13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19" name="Shape 9319"/>
            <p:cNvSpPr/>
            <p:nvPr/>
          </p:nvSpPr>
          <p:spPr>
            <a:xfrm>
              <a:off x="1921697" y="199261"/>
              <a:ext cx="134617" cy="47664"/>
            </a:xfrm>
            <a:custGeom>
              <a:avLst/>
              <a:gdLst/>
              <a:ahLst/>
              <a:cxnLst>
                <a:cxn ang="0">
                  <a:pos x="wd2" y="hd2"/>
                </a:cxn>
                <a:cxn ang="5400000">
                  <a:pos x="wd2" y="hd2"/>
                </a:cxn>
                <a:cxn ang="10800000">
                  <a:pos x="wd2" y="hd2"/>
                </a:cxn>
                <a:cxn ang="16200000">
                  <a:pos x="wd2" y="hd2"/>
                </a:cxn>
              </a:cxnLst>
              <a:rect l="0" t="0" r="r" b="b"/>
              <a:pathLst>
                <a:path w="21449" h="21011" fill="norm" stroke="1" extrusionOk="0">
                  <a:moveTo>
                    <a:pt x="594" y="15329"/>
                  </a:moveTo>
                  <a:cubicBezTo>
                    <a:pt x="1587" y="17419"/>
                    <a:pt x="2083" y="18813"/>
                    <a:pt x="2580" y="20206"/>
                  </a:cubicBezTo>
                  <a:cubicBezTo>
                    <a:pt x="2580" y="20206"/>
                    <a:pt x="2828" y="20903"/>
                    <a:pt x="2828" y="20903"/>
                  </a:cubicBezTo>
                  <a:cubicBezTo>
                    <a:pt x="2828" y="20903"/>
                    <a:pt x="2828" y="20903"/>
                    <a:pt x="3325" y="20903"/>
                  </a:cubicBezTo>
                  <a:cubicBezTo>
                    <a:pt x="4070" y="20903"/>
                    <a:pt x="5311" y="20206"/>
                    <a:pt x="6056" y="19510"/>
                  </a:cubicBezTo>
                  <a:cubicBezTo>
                    <a:pt x="6552" y="18813"/>
                    <a:pt x="6552" y="18813"/>
                    <a:pt x="6552" y="18813"/>
                  </a:cubicBezTo>
                  <a:cubicBezTo>
                    <a:pt x="7049" y="18116"/>
                    <a:pt x="7546" y="19510"/>
                    <a:pt x="8042" y="20206"/>
                  </a:cubicBezTo>
                  <a:cubicBezTo>
                    <a:pt x="8290" y="20903"/>
                    <a:pt x="8539" y="21600"/>
                    <a:pt x="9035" y="20206"/>
                  </a:cubicBezTo>
                  <a:cubicBezTo>
                    <a:pt x="10028" y="18813"/>
                    <a:pt x="11021" y="18116"/>
                    <a:pt x="11766" y="18116"/>
                  </a:cubicBezTo>
                  <a:cubicBezTo>
                    <a:pt x="12015" y="18116"/>
                    <a:pt x="12511" y="18813"/>
                    <a:pt x="13008" y="18813"/>
                  </a:cubicBezTo>
                  <a:cubicBezTo>
                    <a:pt x="13256" y="18813"/>
                    <a:pt x="13752" y="18813"/>
                    <a:pt x="14249" y="18813"/>
                  </a:cubicBezTo>
                  <a:cubicBezTo>
                    <a:pt x="14497" y="18813"/>
                    <a:pt x="14497" y="18813"/>
                    <a:pt x="14497" y="18813"/>
                  </a:cubicBezTo>
                  <a:cubicBezTo>
                    <a:pt x="14497" y="18116"/>
                    <a:pt x="14249" y="16723"/>
                    <a:pt x="14001" y="15329"/>
                  </a:cubicBezTo>
                  <a:cubicBezTo>
                    <a:pt x="13752" y="13935"/>
                    <a:pt x="13504" y="12542"/>
                    <a:pt x="13504" y="11148"/>
                  </a:cubicBezTo>
                  <a:cubicBezTo>
                    <a:pt x="13504" y="9058"/>
                    <a:pt x="14001" y="8361"/>
                    <a:pt x="14746" y="8361"/>
                  </a:cubicBezTo>
                  <a:cubicBezTo>
                    <a:pt x="15242" y="8361"/>
                    <a:pt x="15739" y="9058"/>
                    <a:pt x="15987" y="10452"/>
                  </a:cubicBezTo>
                  <a:cubicBezTo>
                    <a:pt x="16235" y="11148"/>
                    <a:pt x="16235" y="12542"/>
                    <a:pt x="15987" y="13239"/>
                  </a:cubicBezTo>
                  <a:cubicBezTo>
                    <a:pt x="15739" y="13935"/>
                    <a:pt x="15987" y="13935"/>
                    <a:pt x="15987" y="14632"/>
                  </a:cubicBezTo>
                  <a:cubicBezTo>
                    <a:pt x="16235" y="16723"/>
                    <a:pt x="17477" y="18813"/>
                    <a:pt x="19215" y="18116"/>
                  </a:cubicBezTo>
                  <a:cubicBezTo>
                    <a:pt x="20208" y="18116"/>
                    <a:pt x="20208" y="17419"/>
                    <a:pt x="20208" y="16026"/>
                  </a:cubicBezTo>
                  <a:cubicBezTo>
                    <a:pt x="20208" y="14632"/>
                    <a:pt x="19959" y="12542"/>
                    <a:pt x="20952" y="11845"/>
                  </a:cubicBezTo>
                  <a:cubicBezTo>
                    <a:pt x="21449" y="11148"/>
                    <a:pt x="21449" y="10452"/>
                    <a:pt x="21449" y="10452"/>
                  </a:cubicBezTo>
                  <a:cubicBezTo>
                    <a:pt x="21449" y="10452"/>
                    <a:pt x="21449" y="9755"/>
                    <a:pt x="20208" y="7665"/>
                  </a:cubicBezTo>
                  <a:cubicBezTo>
                    <a:pt x="19215" y="5574"/>
                    <a:pt x="17973" y="5574"/>
                    <a:pt x="16980" y="5574"/>
                  </a:cubicBezTo>
                  <a:cubicBezTo>
                    <a:pt x="15987" y="5574"/>
                    <a:pt x="14994" y="5574"/>
                    <a:pt x="14249" y="4181"/>
                  </a:cubicBezTo>
                  <a:cubicBezTo>
                    <a:pt x="13504" y="3484"/>
                    <a:pt x="12759" y="2787"/>
                    <a:pt x="12263" y="2787"/>
                  </a:cubicBezTo>
                  <a:cubicBezTo>
                    <a:pt x="11021" y="2787"/>
                    <a:pt x="10773" y="4877"/>
                    <a:pt x="10773" y="5574"/>
                  </a:cubicBezTo>
                  <a:cubicBezTo>
                    <a:pt x="10773" y="7665"/>
                    <a:pt x="10277" y="8361"/>
                    <a:pt x="10028" y="8361"/>
                  </a:cubicBezTo>
                  <a:cubicBezTo>
                    <a:pt x="9283" y="8361"/>
                    <a:pt x="8539" y="6968"/>
                    <a:pt x="7297" y="4181"/>
                  </a:cubicBezTo>
                  <a:cubicBezTo>
                    <a:pt x="6552" y="2787"/>
                    <a:pt x="5559" y="697"/>
                    <a:pt x="4815" y="0"/>
                  </a:cubicBezTo>
                  <a:cubicBezTo>
                    <a:pt x="4815" y="0"/>
                    <a:pt x="4815" y="0"/>
                    <a:pt x="4815" y="0"/>
                  </a:cubicBezTo>
                  <a:cubicBezTo>
                    <a:pt x="3573" y="0"/>
                    <a:pt x="594" y="6968"/>
                    <a:pt x="97" y="12542"/>
                  </a:cubicBezTo>
                  <a:cubicBezTo>
                    <a:pt x="-151" y="14632"/>
                    <a:pt x="97" y="15329"/>
                    <a:pt x="594" y="153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0" name="Shape 9320"/>
            <p:cNvSpPr/>
            <p:nvPr/>
          </p:nvSpPr>
          <p:spPr>
            <a:xfrm>
              <a:off x="1254367" y="75131"/>
              <a:ext cx="101737" cy="52266"/>
            </a:xfrm>
            <a:custGeom>
              <a:avLst/>
              <a:gdLst/>
              <a:ahLst/>
              <a:cxnLst>
                <a:cxn ang="0">
                  <a:pos x="wd2" y="hd2"/>
                </a:cxn>
                <a:cxn ang="5400000">
                  <a:pos x="wd2" y="hd2"/>
                </a:cxn>
                <a:cxn ang="10800000">
                  <a:pos x="wd2" y="hd2"/>
                </a:cxn>
                <a:cxn ang="16200000">
                  <a:pos x="wd2" y="hd2"/>
                </a:cxn>
              </a:cxnLst>
              <a:rect l="0" t="0" r="r" b="b"/>
              <a:pathLst>
                <a:path w="21356" h="21600" fill="norm" stroke="1" extrusionOk="0">
                  <a:moveTo>
                    <a:pt x="4255" y="20965"/>
                  </a:moveTo>
                  <a:cubicBezTo>
                    <a:pt x="5891" y="20329"/>
                    <a:pt x="7527" y="19694"/>
                    <a:pt x="9164" y="19694"/>
                  </a:cubicBezTo>
                  <a:cubicBezTo>
                    <a:pt x="9491" y="19694"/>
                    <a:pt x="9491" y="19694"/>
                    <a:pt x="9491" y="19694"/>
                  </a:cubicBezTo>
                  <a:cubicBezTo>
                    <a:pt x="13418" y="19694"/>
                    <a:pt x="20945" y="14612"/>
                    <a:pt x="21273" y="12071"/>
                  </a:cubicBezTo>
                  <a:cubicBezTo>
                    <a:pt x="21600" y="11435"/>
                    <a:pt x="20945" y="10800"/>
                    <a:pt x="19636" y="10165"/>
                  </a:cubicBezTo>
                  <a:cubicBezTo>
                    <a:pt x="18655" y="9529"/>
                    <a:pt x="17345" y="8894"/>
                    <a:pt x="16691" y="6988"/>
                  </a:cubicBezTo>
                  <a:cubicBezTo>
                    <a:pt x="16364" y="6353"/>
                    <a:pt x="16036" y="6353"/>
                    <a:pt x="15382" y="6353"/>
                  </a:cubicBezTo>
                  <a:cubicBezTo>
                    <a:pt x="14400" y="6353"/>
                    <a:pt x="12764" y="7624"/>
                    <a:pt x="12436" y="8894"/>
                  </a:cubicBezTo>
                  <a:cubicBezTo>
                    <a:pt x="12109" y="10800"/>
                    <a:pt x="11455" y="10800"/>
                    <a:pt x="11455" y="10800"/>
                  </a:cubicBezTo>
                  <a:cubicBezTo>
                    <a:pt x="10800" y="10800"/>
                    <a:pt x="10473" y="10165"/>
                    <a:pt x="10473" y="9529"/>
                  </a:cubicBezTo>
                  <a:cubicBezTo>
                    <a:pt x="10145" y="8259"/>
                    <a:pt x="10800" y="5718"/>
                    <a:pt x="11782" y="3812"/>
                  </a:cubicBezTo>
                  <a:cubicBezTo>
                    <a:pt x="12436" y="2541"/>
                    <a:pt x="12436" y="1906"/>
                    <a:pt x="12109" y="1906"/>
                  </a:cubicBezTo>
                  <a:cubicBezTo>
                    <a:pt x="12109" y="1271"/>
                    <a:pt x="11455" y="0"/>
                    <a:pt x="10800" y="0"/>
                  </a:cubicBezTo>
                  <a:cubicBezTo>
                    <a:pt x="10800" y="0"/>
                    <a:pt x="10800" y="0"/>
                    <a:pt x="10800" y="0"/>
                  </a:cubicBezTo>
                  <a:cubicBezTo>
                    <a:pt x="10473" y="2541"/>
                    <a:pt x="9164" y="2541"/>
                    <a:pt x="8182" y="2541"/>
                  </a:cubicBezTo>
                  <a:cubicBezTo>
                    <a:pt x="7855" y="2541"/>
                    <a:pt x="7200" y="2541"/>
                    <a:pt x="6873" y="3176"/>
                  </a:cubicBezTo>
                  <a:cubicBezTo>
                    <a:pt x="6873" y="4447"/>
                    <a:pt x="6545" y="5718"/>
                    <a:pt x="6218" y="6353"/>
                  </a:cubicBezTo>
                  <a:cubicBezTo>
                    <a:pt x="5891" y="6988"/>
                    <a:pt x="5564" y="7624"/>
                    <a:pt x="5564" y="8259"/>
                  </a:cubicBezTo>
                  <a:cubicBezTo>
                    <a:pt x="5564" y="8894"/>
                    <a:pt x="5564" y="9529"/>
                    <a:pt x="5236" y="10165"/>
                  </a:cubicBezTo>
                  <a:cubicBezTo>
                    <a:pt x="4909" y="10800"/>
                    <a:pt x="4582" y="10800"/>
                    <a:pt x="4255" y="10800"/>
                  </a:cubicBezTo>
                  <a:cubicBezTo>
                    <a:pt x="3927" y="10800"/>
                    <a:pt x="3927" y="10800"/>
                    <a:pt x="3927" y="10800"/>
                  </a:cubicBezTo>
                  <a:cubicBezTo>
                    <a:pt x="3273" y="10800"/>
                    <a:pt x="2945" y="10800"/>
                    <a:pt x="2945" y="12706"/>
                  </a:cubicBezTo>
                  <a:cubicBezTo>
                    <a:pt x="2945" y="15882"/>
                    <a:pt x="1636" y="17788"/>
                    <a:pt x="655" y="19694"/>
                  </a:cubicBezTo>
                  <a:cubicBezTo>
                    <a:pt x="327" y="20329"/>
                    <a:pt x="0" y="20965"/>
                    <a:pt x="0" y="21600"/>
                  </a:cubicBezTo>
                  <a:cubicBezTo>
                    <a:pt x="0" y="21600"/>
                    <a:pt x="327" y="21600"/>
                    <a:pt x="655" y="21600"/>
                  </a:cubicBezTo>
                  <a:cubicBezTo>
                    <a:pt x="1636" y="21600"/>
                    <a:pt x="2945" y="20965"/>
                    <a:pt x="4255" y="2096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1" name="Shape 9321"/>
            <p:cNvSpPr/>
            <p:nvPr/>
          </p:nvSpPr>
          <p:spPr>
            <a:xfrm>
              <a:off x="1131870" y="-1"/>
              <a:ext cx="86566" cy="62559"/>
            </a:xfrm>
            <a:custGeom>
              <a:avLst/>
              <a:gdLst/>
              <a:ahLst/>
              <a:cxnLst>
                <a:cxn ang="0">
                  <a:pos x="wd2" y="hd2"/>
                </a:cxn>
                <a:cxn ang="5400000">
                  <a:pos x="wd2" y="hd2"/>
                </a:cxn>
                <a:cxn ang="10800000">
                  <a:pos x="wd2" y="hd2"/>
                </a:cxn>
                <a:cxn ang="16200000">
                  <a:pos x="wd2" y="hd2"/>
                </a:cxn>
              </a:cxnLst>
              <a:rect l="0" t="0" r="r" b="b"/>
              <a:pathLst>
                <a:path w="21600" h="21213" fill="norm" stroke="1" extrusionOk="0">
                  <a:moveTo>
                    <a:pt x="3471" y="13171"/>
                  </a:moveTo>
                  <a:cubicBezTo>
                    <a:pt x="4243" y="13698"/>
                    <a:pt x="5786" y="14751"/>
                    <a:pt x="5400" y="15805"/>
                  </a:cubicBezTo>
                  <a:cubicBezTo>
                    <a:pt x="5400" y="17385"/>
                    <a:pt x="4243" y="17912"/>
                    <a:pt x="2314" y="17912"/>
                  </a:cubicBezTo>
                  <a:cubicBezTo>
                    <a:pt x="1157" y="17912"/>
                    <a:pt x="386" y="17912"/>
                    <a:pt x="0" y="17912"/>
                  </a:cubicBezTo>
                  <a:cubicBezTo>
                    <a:pt x="386" y="18439"/>
                    <a:pt x="386" y="18966"/>
                    <a:pt x="771" y="19493"/>
                  </a:cubicBezTo>
                  <a:cubicBezTo>
                    <a:pt x="1157" y="20020"/>
                    <a:pt x="1929" y="20546"/>
                    <a:pt x="3086" y="21073"/>
                  </a:cubicBezTo>
                  <a:cubicBezTo>
                    <a:pt x="4629" y="21600"/>
                    <a:pt x="6171" y="20546"/>
                    <a:pt x="6943" y="19493"/>
                  </a:cubicBezTo>
                  <a:cubicBezTo>
                    <a:pt x="7329" y="18966"/>
                    <a:pt x="7329" y="18439"/>
                    <a:pt x="7329" y="18439"/>
                  </a:cubicBezTo>
                  <a:cubicBezTo>
                    <a:pt x="6943" y="15805"/>
                    <a:pt x="9643" y="14751"/>
                    <a:pt x="17357" y="12644"/>
                  </a:cubicBezTo>
                  <a:cubicBezTo>
                    <a:pt x="18514" y="12644"/>
                    <a:pt x="19286" y="12117"/>
                    <a:pt x="20057" y="12117"/>
                  </a:cubicBezTo>
                  <a:cubicBezTo>
                    <a:pt x="20057" y="12117"/>
                    <a:pt x="20057" y="12117"/>
                    <a:pt x="20057" y="12117"/>
                  </a:cubicBezTo>
                  <a:cubicBezTo>
                    <a:pt x="20057" y="11590"/>
                    <a:pt x="20057" y="11063"/>
                    <a:pt x="20057" y="11063"/>
                  </a:cubicBezTo>
                  <a:cubicBezTo>
                    <a:pt x="19671" y="10010"/>
                    <a:pt x="19286" y="8956"/>
                    <a:pt x="19671" y="8429"/>
                  </a:cubicBezTo>
                  <a:cubicBezTo>
                    <a:pt x="20057" y="7376"/>
                    <a:pt x="20829" y="7376"/>
                    <a:pt x="21214" y="7376"/>
                  </a:cubicBezTo>
                  <a:cubicBezTo>
                    <a:pt x="21214" y="7376"/>
                    <a:pt x="21214" y="7376"/>
                    <a:pt x="21600" y="7376"/>
                  </a:cubicBezTo>
                  <a:cubicBezTo>
                    <a:pt x="20829" y="6849"/>
                    <a:pt x="20443" y="6849"/>
                    <a:pt x="19286" y="6322"/>
                  </a:cubicBezTo>
                  <a:cubicBezTo>
                    <a:pt x="16586" y="5795"/>
                    <a:pt x="16200" y="3161"/>
                    <a:pt x="16200" y="1580"/>
                  </a:cubicBezTo>
                  <a:cubicBezTo>
                    <a:pt x="15814" y="1054"/>
                    <a:pt x="15814" y="527"/>
                    <a:pt x="15814" y="0"/>
                  </a:cubicBezTo>
                  <a:cubicBezTo>
                    <a:pt x="15429" y="0"/>
                    <a:pt x="15043" y="527"/>
                    <a:pt x="14657" y="527"/>
                  </a:cubicBezTo>
                  <a:cubicBezTo>
                    <a:pt x="13886" y="1580"/>
                    <a:pt x="12729" y="2634"/>
                    <a:pt x="10029" y="3161"/>
                  </a:cubicBezTo>
                  <a:cubicBezTo>
                    <a:pt x="6943" y="4215"/>
                    <a:pt x="5786" y="4741"/>
                    <a:pt x="5400" y="5268"/>
                  </a:cubicBezTo>
                  <a:cubicBezTo>
                    <a:pt x="5400" y="5268"/>
                    <a:pt x="5400" y="5268"/>
                    <a:pt x="5400" y="5268"/>
                  </a:cubicBezTo>
                  <a:cubicBezTo>
                    <a:pt x="6171" y="5795"/>
                    <a:pt x="6557" y="6849"/>
                    <a:pt x="6557" y="8429"/>
                  </a:cubicBezTo>
                  <a:cubicBezTo>
                    <a:pt x="6171" y="10010"/>
                    <a:pt x="4629" y="11590"/>
                    <a:pt x="3086" y="11590"/>
                  </a:cubicBezTo>
                  <a:cubicBezTo>
                    <a:pt x="3086" y="11590"/>
                    <a:pt x="3086" y="11590"/>
                    <a:pt x="3086" y="11590"/>
                  </a:cubicBezTo>
                  <a:cubicBezTo>
                    <a:pt x="2700" y="11590"/>
                    <a:pt x="2314" y="11590"/>
                    <a:pt x="2314" y="11590"/>
                  </a:cubicBezTo>
                  <a:cubicBezTo>
                    <a:pt x="2314" y="12117"/>
                    <a:pt x="2700" y="12644"/>
                    <a:pt x="3471" y="131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2" name="Shape 9322"/>
            <p:cNvSpPr/>
            <p:nvPr/>
          </p:nvSpPr>
          <p:spPr>
            <a:xfrm>
              <a:off x="1162903" y="48998"/>
              <a:ext cx="94732" cy="457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62" y="8640"/>
                  </a:moveTo>
                  <a:cubicBezTo>
                    <a:pt x="708" y="9360"/>
                    <a:pt x="354" y="10080"/>
                    <a:pt x="0" y="10080"/>
                  </a:cubicBezTo>
                  <a:cubicBezTo>
                    <a:pt x="354" y="10800"/>
                    <a:pt x="708" y="10800"/>
                    <a:pt x="1416" y="11520"/>
                  </a:cubicBezTo>
                  <a:cubicBezTo>
                    <a:pt x="1770" y="11520"/>
                    <a:pt x="2125" y="11520"/>
                    <a:pt x="2479" y="11520"/>
                  </a:cubicBezTo>
                  <a:cubicBezTo>
                    <a:pt x="3187" y="11520"/>
                    <a:pt x="3895" y="12960"/>
                    <a:pt x="4249" y="14400"/>
                  </a:cubicBezTo>
                  <a:cubicBezTo>
                    <a:pt x="4957" y="16560"/>
                    <a:pt x="5311" y="17280"/>
                    <a:pt x="6020" y="17280"/>
                  </a:cubicBezTo>
                  <a:cubicBezTo>
                    <a:pt x="6374" y="16560"/>
                    <a:pt x="6728" y="16560"/>
                    <a:pt x="6728" y="16560"/>
                  </a:cubicBezTo>
                  <a:cubicBezTo>
                    <a:pt x="8144" y="16560"/>
                    <a:pt x="9915" y="18000"/>
                    <a:pt x="11685" y="19440"/>
                  </a:cubicBezTo>
                  <a:cubicBezTo>
                    <a:pt x="13810" y="20160"/>
                    <a:pt x="15934" y="21600"/>
                    <a:pt x="17705" y="21600"/>
                  </a:cubicBezTo>
                  <a:cubicBezTo>
                    <a:pt x="19121" y="21600"/>
                    <a:pt x="19830" y="20160"/>
                    <a:pt x="19830" y="19440"/>
                  </a:cubicBezTo>
                  <a:cubicBezTo>
                    <a:pt x="20184" y="19440"/>
                    <a:pt x="20184" y="18720"/>
                    <a:pt x="20184" y="18720"/>
                  </a:cubicBezTo>
                  <a:cubicBezTo>
                    <a:pt x="20184" y="18720"/>
                    <a:pt x="20184" y="18720"/>
                    <a:pt x="20184" y="18720"/>
                  </a:cubicBezTo>
                  <a:cubicBezTo>
                    <a:pt x="19475" y="18720"/>
                    <a:pt x="19475" y="18000"/>
                    <a:pt x="19121" y="17280"/>
                  </a:cubicBezTo>
                  <a:cubicBezTo>
                    <a:pt x="18767" y="15840"/>
                    <a:pt x="19475" y="13680"/>
                    <a:pt x="21600" y="7200"/>
                  </a:cubicBezTo>
                  <a:cubicBezTo>
                    <a:pt x="21600" y="6480"/>
                    <a:pt x="21600" y="6480"/>
                    <a:pt x="21600" y="5760"/>
                  </a:cubicBezTo>
                  <a:cubicBezTo>
                    <a:pt x="21246" y="4320"/>
                    <a:pt x="19121" y="2160"/>
                    <a:pt x="17705" y="2160"/>
                  </a:cubicBezTo>
                  <a:cubicBezTo>
                    <a:pt x="16997" y="2160"/>
                    <a:pt x="16997" y="2880"/>
                    <a:pt x="16997" y="2880"/>
                  </a:cubicBezTo>
                  <a:cubicBezTo>
                    <a:pt x="16997" y="5760"/>
                    <a:pt x="15934" y="5760"/>
                    <a:pt x="15934" y="5760"/>
                  </a:cubicBezTo>
                  <a:cubicBezTo>
                    <a:pt x="14518" y="5760"/>
                    <a:pt x="13102" y="1440"/>
                    <a:pt x="12748" y="0"/>
                  </a:cubicBezTo>
                  <a:cubicBezTo>
                    <a:pt x="12748" y="0"/>
                    <a:pt x="12393" y="0"/>
                    <a:pt x="11685" y="0"/>
                  </a:cubicBezTo>
                  <a:cubicBezTo>
                    <a:pt x="8852" y="0"/>
                    <a:pt x="3541" y="2880"/>
                    <a:pt x="2833" y="4320"/>
                  </a:cubicBezTo>
                  <a:cubicBezTo>
                    <a:pt x="2833" y="6480"/>
                    <a:pt x="1770" y="7200"/>
                    <a:pt x="1062" y="86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3" name="Shape 9323"/>
            <p:cNvSpPr/>
            <p:nvPr/>
          </p:nvSpPr>
          <p:spPr>
            <a:xfrm>
              <a:off x="-1" y="144642"/>
              <a:ext cx="2856628" cy="988862"/>
            </a:xfrm>
            <a:custGeom>
              <a:avLst/>
              <a:gdLst/>
              <a:ahLst/>
              <a:cxnLst>
                <a:cxn ang="0">
                  <a:pos x="wd2" y="hd2"/>
                </a:cxn>
                <a:cxn ang="5400000">
                  <a:pos x="wd2" y="hd2"/>
                </a:cxn>
                <a:cxn ang="10800000">
                  <a:pos x="wd2" y="hd2"/>
                </a:cxn>
                <a:cxn ang="16200000">
                  <a:pos x="wd2" y="hd2"/>
                </a:cxn>
              </a:cxnLst>
              <a:rect l="0" t="0" r="r" b="b"/>
              <a:pathLst>
                <a:path w="21600" h="21580" fill="norm" stroke="1" extrusionOk="0">
                  <a:moveTo>
                    <a:pt x="1227" y="9096"/>
                  </a:moveTo>
                  <a:cubicBezTo>
                    <a:pt x="1239" y="9130"/>
                    <a:pt x="1250" y="9164"/>
                    <a:pt x="1262" y="9232"/>
                  </a:cubicBezTo>
                  <a:cubicBezTo>
                    <a:pt x="1262" y="9300"/>
                    <a:pt x="1298" y="9334"/>
                    <a:pt x="1368" y="9334"/>
                  </a:cubicBezTo>
                  <a:cubicBezTo>
                    <a:pt x="1380" y="9334"/>
                    <a:pt x="1392" y="9334"/>
                    <a:pt x="1404" y="9402"/>
                  </a:cubicBezTo>
                  <a:cubicBezTo>
                    <a:pt x="1427" y="9470"/>
                    <a:pt x="1404" y="9606"/>
                    <a:pt x="1404" y="9640"/>
                  </a:cubicBezTo>
                  <a:cubicBezTo>
                    <a:pt x="1380" y="9743"/>
                    <a:pt x="1345" y="9777"/>
                    <a:pt x="1309" y="9777"/>
                  </a:cubicBezTo>
                  <a:cubicBezTo>
                    <a:pt x="1286" y="9777"/>
                    <a:pt x="1274" y="9743"/>
                    <a:pt x="1262" y="9709"/>
                  </a:cubicBezTo>
                  <a:cubicBezTo>
                    <a:pt x="1250" y="9709"/>
                    <a:pt x="1239" y="9709"/>
                    <a:pt x="1227" y="9709"/>
                  </a:cubicBezTo>
                  <a:cubicBezTo>
                    <a:pt x="1191" y="9709"/>
                    <a:pt x="1156" y="9709"/>
                    <a:pt x="1144" y="9572"/>
                  </a:cubicBezTo>
                  <a:cubicBezTo>
                    <a:pt x="1144" y="9538"/>
                    <a:pt x="1109" y="9436"/>
                    <a:pt x="1050" y="9436"/>
                  </a:cubicBezTo>
                  <a:cubicBezTo>
                    <a:pt x="1015" y="9470"/>
                    <a:pt x="991" y="9436"/>
                    <a:pt x="979" y="9402"/>
                  </a:cubicBezTo>
                  <a:cubicBezTo>
                    <a:pt x="967" y="9334"/>
                    <a:pt x="956" y="9266"/>
                    <a:pt x="956" y="9164"/>
                  </a:cubicBezTo>
                  <a:cubicBezTo>
                    <a:pt x="956" y="9096"/>
                    <a:pt x="956" y="9062"/>
                    <a:pt x="944" y="8994"/>
                  </a:cubicBezTo>
                  <a:cubicBezTo>
                    <a:pt x="932" y="8960"/>
                    <a:pt x="920" y="8926"/>
                    <a:pt x="932" y="8892"/>
                  </a:cubicBezTo>
                  <a:cubicBezTo>
                    <a:pt x="932" y="8858"/>
                    <a:pt x="920" y="8858"/>
                    <a:pt x="920" y="8824"/>
                  </a:cubicBezTo>
                  <a:cubicBezTo>
                    <a:pt x="920" y="8756"/>
                    <a:pt x="908" y="8654"/>
                    <a:pt x="944" y="8586"/>
                  </a:cubicBezTo>
                  <a:cubicBezTo>
                    <a:pt x="944" y="8552"/>
                    <a:pt x="944" y="8552"/>
                    <a:pt x="944" y="8484"/>
                  </a:cubicBezTo>
                  <a:cubicBezTo>
                    <a:pt x="944" y="8450"/>
                    <a:pt x="944" y="8416"/>
                    <a:pt x="944" y="8382"/>
                  </a:cubicBezTo>
                  <a:cubicBezTo>
                    <a:pt x="944" y="8382"/>
                    <a:pt x="944" y="8348"/>
                    <a:pt x="932" y="8348"/>
                  </a:cubicBezTo>
                  <a:cubicBezTo>
                    <a:pt x="908" y="8280"/>
                    <a:pt x="885" y="8246"/>
                    <a:pt x="861" y="8246"/>
                  </a:cubicBezTo>
                  <a:cubicBezTo>
                    <a:pt x="826" y="8246"/>
                    <a:pt x="802" y="8178"/>
                    <a:pt x="802" y="8144"/>
                  </a:cubicBezTo>
                  <a:cubicBezTo>
                    <a:pt x="790" y="8110"/>
                    <a:pt x="790" y="8076"/>
                    <a:pt x="779" y="8076"/>
                  </a:cubicBezTo>
                  <a:cubicBezTo>
                    <a:pt x="731" y="8042"/>
                    <a:pt x="637" y="7838"/>
                    <a:pt x="625" y="7702"/>
                  </a:cubicBezTo>
                  <a:cubicBezTo>
                    <a:pt x="625" y="7702"/>
                    <a:pt x="613" y="7668"/>
                    <a:pt x="602" y="7668"/>
                  </a:cubicBezTo>
                  <a:cubicBezTo>
                    <a:pt x="590" y="7668"/>
                    <a:pt x="578" y="7634"/>
                    <a:pt x="578" y="7566"/>
                  </a:cubicBezTo>
                  <a:cubicBezTo>
                    <a:pt x="578" y="7566"/>
                    <a:pt x="578" y="7531"/>
                    <a:pt x="590" y="7497"/>
                  </a:cubicBezTo>
                  <a:cubicBezTo>
                    <a:pt x="625" y="7463"/>
                    <a:pt x="684" y="7531"/>
                    <a:pt x="731" y="7634"/>
                  </a:cubicBezTo>
                  <a:cubicBezTo>
                    <a:pt x="767" y="7736"/>
                    <a:pt x="826" y="7804"/>
                    <a:pt x="897" y="7838"/>
                  </a:cubicBezTo>
                  <a:cubicBezTo>
                    <a:pt x="944" y="7872"/>
                    <a:pt x="979" y="7906"/>
                    <a:pt x="1015" y="7940"/>
                  </a:cubicBezTo>
                  <a:cubicBezTo>
                    <a:pt x="1050" y="7974"/>
                    <a:pt x="1085" y="8042"/>
                    <a:pt x="1132" y="8042"/>
                  </a:cubicBezTo>
                  <a:cubicBezTo>
                    <a:pt x="1191" y="8076"/>
                    <a:pt x="1191" y="8076"/>
                    <a:pt x="1191" y="8076"/>
                  </a:cubicBezTo>
                  <a:cubicBezTo>
                    <a:pt x="1262" y="8110"/>
                    <a:pt x="1321" y="8144"/>
                    <a:pt x="1439" y="8212"/>
                  </a:cubicBezTo>
                  <a:cubicBezTo>
                    <a:pt x="1581" y="8246"/>
                    <a:pt x="1770" y="7838"/>
                    <a:pt x="1805" y="7736"/>
                  </a:cubicBezTo>
                  <a:cubicBezTo>
                    <a:pt x="1829" y="7668"/>
                    <a:pt x="1817" y="7566"/>
                    <a:pt x="1805" y="7463"/>
                  </a:cubicBezTo>
                  <a:cubicBezTo>
                    <a:pt x="1793" y="7395"/>
                    <a:pt x="1793" y="7361"/>
                    <a:pt x="1793" y="7327"/>
                  </a:cubicBezTo>
                  <a:cubicBezTo>
                    <a:pt x="1781" y="7327"/>
                    <a:pt x="1770" y="7293"/>
                    <a:pt x="1758" y="7293"/>
                  </a:cubicBezTo>
                  <a:cubicBezTo>
                    <a:pt x="1746" y="7259"/>
                    <a:pt x="1722" y="7225"/>
                    <a:pt x="1711" y="7191"/>
                  </a:cubicBezTo>
                  <a:cubicBezTo>
                    <a:pt x="1711" y="7123"/>
                    <a:pt x="1675" y="7021"/>
                    <a:pt x="1628" y="7021"/>
                  </a:cubicBezTo>
                  <a:cubicBezTo>
                    <a:pt x="1581" y="7021"/>
                    <a:pt x="1557" y="6953"/>
                    <a:pt x="1545" y="6919"/>
                  </a:cubicBezTo>
                  <a:cubicBezTo>
                    <a:pt x="1534" y="6885"/>
                    <a:pt x="1522" y="6851"/>
                    <a:pt x="1522" y="6851"/>
                  </a:cubicBezTo>
                  <a:cubicBezTo>
                    <a:pt x="1510" y="6851"/>
                    <a:pt x="1510" y="6851"/>
                    <a:pt x="1510" y="6851"/>
                  </a:cubicBezTo>
                  <a:cubicBezTo>
                    <a:pt x="1463" y="6851"/>
                    <a:pt x="1427" y="6783"/>
                    <a:pt x="1333" y="6613"/>
                  </a:cubicBezTo>
                  <a:cubicBezTo>
                    <a:pt x="1309" y="6545"/>
                    <a:pt x="1309" y="6545"/>
                    <a:pt x="1309" y="6545"/>
                  </a:cubicBezTo>
                  <a:cubicBezTo>
                    <a:pt x="1203" y="6375"/>
                    <a:pt x="1062" y="6205"/>
                    <a:pt x="1026" y="6205"/>
                  </a:cubicBezTo>
                  <a:cubicBezTo>
                    <a:pt x="1003" y="6239"/>
                    <a:pt x="991" y="6239"/>
                    <a:pt x="967" y="6239"/>
                  </a:cubicBezTo>
                  <a:cubicBezTo>
                    <a:pt x="956" y="6239"/>
                    <a:pt x="932" y="6239"/>
                    <a:pt x="920" y="6171"/>
                  </a:cubicBezTo>
                  <a:cubicBezTo>
                    <a:pt x="908" y="6137"/>
                    <a:pt x="885" y="6137"/>
                    <a:pt x="861" y="6171"/>
                  </a:cubicBezTo>
                  <a:cubicBezTo>
                    <a:pt x="838" y="6239"/>
                    <a:pt x="814" y="6205"/>
                    <a:pt x="790" y="6171"/>
                  </a:cubicBezTo>
                  <a:cubicBezTo>
                    <a:pt x="767" y="6171"/>
                    <a:pt x="743" y="6137"/>
                    <a:pt x="731" y="6171"/>
                  </a:cubicBezTo>
                  <a:cubicBezTo>
                    <a:pt x="684" y="6205"/>
                    <a:pt x="637" y="6137"/>
                    <a:pt x="625" y="6069"/>
                  </a:cubicBezTo>
                  <a:cubicBezTo>
                    <a:pt x="613" y="6001"/>
                    <a:pt x="613" y="5967"/>
                    <a:pt x="625" y="5933"/>
                  </a:cubicBezTo>
                  <a:cubicBezTo>
                    <a:pt x="637" y="5899"/>
                    <a:pt x="661" y="5899"/>
                    <a:pt x="672" y="5899"/>
                  </a:cubicBezTo>
                  <a:cubicBezTo>
                    <a:pt x="661" y="5865"/>
                    <a:pt x="649" y="5865"/>
                    <a:pt x="649" y="5831"/>
                  </a:cubicBezTo>
                  <a:cubicBezTo>
                    <a:pt x="613" y="5797"/>
                    <a:pt x="590" y="5797"/>
                    <a:pt x="590" y="5865"/>
                  </a:cubicBezTo>
                  <a:cubicBezTo>
                    <a:pt x="566" y="5967"/>
                    <a:pt x="519" y="5967"/>
                    <a:pt x="484" y="5899"/>
                  </a:cubicBezTo>
                  <a:cubicBezTo>
                    <a:pt x="484" y="5899"/>
                    <a:pt x="484" y="5899"/>
                    <a:pt x="484" y="5933"/>
                  </a:cubicBezTo>
                  <a:cubicBezTo>
                    <a:pt x="484" y="5933"/>
                    <a:pt x="472" y="5933"/>
                    <a:pt x="472" y="5967"/>
                  </a:cubicBezTo>
                  <a:cubicBezTo>
                    <a:pt x="472" y="5967"/>
                    <a:pt x="472" y="5967"/>
                    <a:pt x="472" y="5967"/>
                  </a:cubicBezTo>
                  <a:cubicBezTo>
                    <a:pt x="460" y="5967"/>
                    <a:pt x="460" y="6001"/>
                    <a:pt x="460" y="6001"/>
                  </a:cubicBezTo>
                  <a:cubicBezTo>
                    <a:pt x="460" y="6001"/>
                    <a:pt x="460" y="6001"/>
                    <a:pt x="460" y="6001"/>
                  </a:cubicBezTo>
                  <a:cubicBezTo>
                    <a:pt x="448" y="6001"/>
                    <a:pt x="448" y="6001"/>
                    <a:pt x="436" y="6001"/>
                  </a:cubicBezTo>
                  <a:cubicBezTo>
                    <a:pt x="436" y="6001"/>
                    <a:pt x="436" y="6001"/>
                    <a:pt x="436" y="6001"/>
                  </a:cubicBezTo>
                  <a:cubicBezTo>
                    <a:pt x="436" y="6001"/>
                    <a:pt x="425" y="6001"/>
                    <a:pt x="425" y="6001"/>
                  </a:cubicBezTo>
                  <a:cubicBezTo>
                    <a:pt x="413" y="6001"/>
                    <a:pt x="413" y="6001"/>
                    <a:pt x="401" y="6001"/>
                  </a:cubicBezTo>
                  <a:cubicBezTo>
                    <a:pt x="401" y="6001"/>
                    <a:pt x="389" y="6001"/>
                    <a:pt x="389" y="6035"/>
                  </a:cubicBezTo>
                  <a:cubicBezTo>
                    <a:pt x="377" y="6035"/>
                    <a:pt x="377" y="6035"/>
                    <a:pt x="366" y="6069"/>
                  </a:cubicBezTo>
                  <a:cubicBezTo>
                    <a:pt x="342" y="6103"/>
                    <a:pt x="319" y="6171"/>
                    <a:pt x="295" y="6171"/>
                  </a:cubicBezTo>
                  <a:cubicBezTo>
                    <a:pt x="283" y="6171"/>
                    <a:pt x="271" y="6171"/>
                    <a:pt x="248" y="6239"/>
                  </a:cubicBezTo>
                  <a:cubicBezTo>
                    <a:pt x="248" y="6239"/>
                    <a:pt x="236" y="6273"/>
                    <a:pt x="236" y="6273"/>
                  </a:cubicBezTo>
                  <a:cubicBezTo>
                    <a:pt x="236" y="6273"/>
                    <a:pt x="236" y="6273"/>
                    <a:pt x="236" y="6273"/>
                  </a:cubicBezTo>
                  <a:cubicBezTo>
                    <a:pt x="236" y="6307"/>
                    <a:pt x="224" y="6307"/>
                    <a:pt x="224" y="6341"/>
                  </a:cubicBezTo>
                  <a:cubicBezTo>
                    <a:pt x="224" y="6341"/>
                    <a:pt x="224" y="6341"/>
                    <a:pt x="224" y="6341"/>
                  </a:cubicBezTo>
                  <a:cubicBezTo>
                    <a:pt x="224" y="6409"/>
                    <a:pt x="201" y="6443"/>
                    <a:pt x="189" y="6443"/>
                  </a:cubicBezTo>
                  <a:cubicBezTo>
                    <a:pt x="189" y="6443"/>
                    <a:pt x="177" y="6443"/>
                    <a:pt x="177" y="6443"/>
                  </a:cubicBezTo>
                  <a:cubicBezTo>
                    <a:pt x="177" y="6443"/>
                    <a:pt x="177" y="6443"/>
                    <a:pt x="177" y="6443"/>
                  </a:cubicBezTo>
                  <a:cubicBezTo>
                    <a:pt x="177" y="6511"/>
                    <a:pt x="177" y="6613"/>
                    <a:pt x="153" y="6681"/>
                  </a:cubicBezTo>
                  <a:cubicBezTo>
                    <a:pt x="153" y="6681"/>
                    <a:pt x="153" y="6681"/>
                    <a:pt x="153" y="6681"/>
                  </a:cubicBezTo>
                  <a:cubicBezTo>
                    <a:pt x="153" y="6681"/>
                    <a:pt x="153" y="6715"/>
                    <a:pt x="165" y="6749"/>
                  </a:cubicBezTo>
                  <a:cubicBezTo>
                    <a:pt x="165" y="6749"/>
                    <a:pt x="165" y="6783"/>
                    <a:pt x="177" y="6817"/>
                  </a:cubicBezTo>
                  <a:cubicBezTo>
                    <a:pt x="189" y="6851"/>
                    <a:pt x="201" y="6885"/>
                    <a:pt x="224" y="6885"/>
                  </a:cubicBezTo>
                  <a:cubicBezTo>
                    <a:pt x="224" y="6919"/>
                    <a:pt x="236" y="6919"/>
                    <a:pt x="248" y="6919"/>
                  </a:cubicBezTo>
                  <a:cubicBezTo>
                    <a:pt x="248" y="6919"/>
                    <a:pt x="354" y="7157"/>
                    <a:pt x="354" y="7259"/>
                  </a:cubicBezTo>
                  <a:cubicBezTo>
                    <a:pt x="354" y="7327"/>
                    <a:pt x="342" y="7361"/>
                    <a:pt x="330" y="7429"/>
                  </a:cubicBezTo>
                  <a:cubicBezTo>
                    <a:pt x="307" y="7497"/>
                    <a:pt x="271" y="7600"/>
                    <a:pt x="260" y="7600"/>
                  </a:cubicBezTo>
                  <a:cubicBezTo>
                    <a:pt x="248" y="7634"/>
                    <a:pt x="236" y="7668"/>
                    <a:pt x="236" y="7702"/>
                  </a:cubicBezTo>
                  <a:cubicBezTo>
                    <a:pt x="236" y="7702"/>
                    <a:pt x="224" y="7702"/>
                    <a:pt x="224" y="7736"/>
                  </a:cubicBezTo>
                  <a:cubicBezTo>
                    <a:pt x="236" y="7770"/>
                    <a:pt x="236" y="7770"/>
                    <a:pt x="236" y="7770"/>
                  </a:cubicBezTo>
                  <a:cubicBezTo>
                    <a:pt x="236" y="7770"/>
                    <a:pt x="236" y="7770"/>
                    <a:pt x="236" y="7770"/>
                  </a:cubicBezTo>
                  <a:cubicBezTo>
                    <a:pt x="260" y="7872"/>
                    <a:pt x="319" y="8110"/>
                    <a:pt x="354" y="8314"/>
                  </a:cubicBezTo>
                  <a:cubicBezTo>
                    <a:pt x="366" y="8416"/>
                    <a:pt x="377" y="8450"/>
                    <a:pt x="366" y="8518"/>
                  </a:cubicBezTo>
                  <a:cubicBezTo>
                    <a:pt x="366" y="8586"/>
                    <a:pt x="342" y="8586"/>
                    <a:pt x="330" y="8586"/>
                  </a:cubicBezTo>
                  <a:cubicBezTo>
                    <a:pt x="319" y="8586"/>
                    <a:pt x="319" y="8620"/>
                    <a:pt x="307" y="8620"/>
                  </a:cubicBezTo>
                  <a:cubicBezTo>
                    <a:pt x="295" y="8654"/>
                    <a:pt x="307" y="8722"/>
                    <a:pt x="319" y="8790"/>
                  </a:cubicBezTo>
                  <a:cubicBezTo>
                    <a:pt x="330" y="8824"/>
                    <a:pt x="330" y="8824"/>
                    <a:pt x="330" y="8858"/>
                  </a:cubicBezTo>
                  <a:cubicBezTo>
                    <a:pt x="342" y="8926"/>
                    <a:pt x="330" y="8960"/>
                    <a:pt x="319" y="8994"/>
                  </a:cubicBezTo>
                  <a:cubicBezTo>
                    <a:pt x="319" y="8994"/>
                    <a:pt x="319" y="8994"/>
                    <a:pt x="330" y="8994"/>
                  </a:cubicBezTo>
                  <a:cubicBezTo>
                    <a:pt x="342" y="9028"/>
                    <a:pt x="366" y="9028"/>
                    <a:pt x="366" y="9096"/>
                  </a:cubicBezTo>
                  <a:cubicBezTo>
                    <a:pt x="377" y="9164"/>
                    <a:pt x="366" y="9198"/>
                    <a:pt x="354" y="9232"/>
                  </a:cubicBezTo>
                  <a:cubicBezTo>
                    <a:pt x="342" y="9266"/>
                    <a:pt x="342" y="9266"/>
                    <a:pt x="342" y="9266"/>
                  </a:cubicBezTo>
                  <a:cubicBezTo>
                    <a:pt x="354" y="9300"/>
                    <a:pt x="366" y="9300"/>
                    <a:pt x="377" y="9334"/>
                  </a:cubicBezTo>
                  <a:cubicBezTo>
                    <a:pt x="389" y="9368"/>
                    <a:pt x="413" y="9402"/>
                    <a:pt x="425" y="9504"/>
                  </a:cubicBezTo>
                  <a:cubicBezTo>
                    <a:pt x="425" y="9606"/>
                    <a:pt x="389" y="9674"/>
                    <a:pt x="366" y="9709"/>
                  </a:cubicBezTo>
                  <a:cubicBezTo>
                    <a:pt x="354" y="9709"/>
                    <a:pt x="342" y="9709"/>
                    <a:pt x="342" y="9743"/>
                  </a:cubicBezTo>
                  <a:cubicBezTo>
                    <a:pt x="342" y="9743"/>
                    <a:pt x="342" y="9743"/>
                    <a:pt x="354" y="9743"/>
                  </a:cubicBezTo>
                  <a:cubicBezTo>
                    <a:pt x="366" y="9777"/>
                    <a:pt x="377" y="9811"/>
                    <a:pt x="389" y="9845"/>
                  </a:cubicBezTo>
                  <a:cubicBezTo>
                    <a:pt x="425" y="9879"/>
                    <a:pt x="448" y="9913"/>
                    <a:pt x="484" y="9981"/>
                  </a:cubicBezTo>
                  <a:cubicBezTo>
                    <a:pt x="484" y="10015"/>
                    <a:pt x="495" y="10049"/>
                    <a:pt x="507" y="10049"/>
                  </a:cubicBezTo>
                  <a:cubicBezTo>
                    <a:pt x="554" y="10219"/>
                    <a:pt x="554" y="10321"/>
                    <a:pt x="543" y="10423"/>
                  </a:cubicBezTo>
                  <a:cubicBezTo>
                    <a:pt x="531" y="10559"/>
                    <a:pt x="484" y="10627"/>
                    <a:pt x="436" y="10729"/>
                  </a:cubicBezTo>
                  <a:cubicBezTo>
                    <a:pt x="401" y="10797"/>
                    <a:pt x="354" y="10899"/>
                    <a:pt x="342" y="10967"/>
                  </a:cubicBezTo>
                  <a:cubicBezTo>
                    <a:pt x="319" y="11137"/>
                    <a:pt x="271" y="11205"/>
                    <a:pt x="212" y="11307"/>
                  </a:cubicBezTo>
                  <a:cubicBezTo>
                    <a:pt x="189" y="11375"/>
                    <a:pt x="153" y="11409"/>
                    <a:pt x="130" y="11477"/>
                  </a:cubicBezTo>
                  <a:cubicBezTo>
                    <a:pt x="130" y="11477"/>
                    <a:pt x="130" y="11511"/>
                    <a:pt x="118" y="11511"/>
                  </a:cubicBezTo>
                  <a:cubicBezTo>
                    <a:pt x="118" y="11545"/>
                    <a:pt x="118" y="11545"/>
                    <a:pt x="118" y="11545"/>
                  </a:cubicBezTo>
                  <a:cubicBezTo>
                    <a:pt x="118" y="11545"/>
                    <a:pt x="118" y="11545"/>
                    <a:pt x="118" y="11545"/>
                  </a:cubicBezTo>
                  <a:cubicBezTo>
                    <a:pt x="153" y="11545"/>
                    <a:pt x="165" y="11613"/>
                    <a:pt x="177" y="11681"/>
                  </a:cubicBezTo>
                  <a:cubicBezTo>
                    <a:pt x="189" y="11749"/>
                    <a:pt x="201" y="11783"/>
                    <a:pt x="212" y="11817"/>
                  </a:cubicBezTo>
                  <a:cubicBezTo>
                    <a:pt x="224" y="11817"/>
                    <a:pt x="236" y="11817"/>
                    <a:pt x="260" y="11817"/>
                  </a:cubicBezTo>
                  <a:cubicBezTo>
                    <a:pt x="283" y="11817"/>
                    <a:pt x="307" y="11817"/>
                    <a:pt x="330" y="11886"/>
                  </a:cubicBezTo>
                  <a:cubicBezTo>
                    <a:pt x="342" y="11920"/>
                    <a:pt x="342" y="11988"/>
                    <a:pt x="342" y="11988"/>
                  </a:cubicBezTo>
                  <a:cubicBezTo>
                    <a:pt x="330" y="12056"/>
                    <a:pt x="295" y="12056"/>
                    <a:pt x="295" y="12056"/>
                  </a:cubicBezTo>
                  <a:cubicBezTo>
                    <a:pt x="271" y="12056"/>
                    <a:pt x="260" y="12056"/>
                    <a:pt x="248" y="12056"/>
                  </a:cubicBezTo>
                  <a:cubicBezTo>
                    <a:pt x="224" y="12022"/>
                    <a:pt x="212" y="12056"/>
                    <a:pt x="189" y="12090"/>
                  </a:cubicBezTo>
                  <a:cubicBezTo>
                    <a:pt x="177" y="12124"/>
                    <a:pt x="153" y="12124"/>
                    <a:pt x="130" y="12158"/>
                  </a:cubicBezTo>
                  <a:cubicBezTo>
                    <a:pt x="94" y="12192"/>
                    <a:pt x="94" y="12226"/>
                    <a:pt x="83" y="12260"/>
                  </a:cubicBezTo>
                  <a:cubicBezTo>
                    <a:pt x="83" y="12260"/>
                    <a:pt x="83" y="12260"/>
                    <a:pt x="83" y="12260"/>
                  </a:cubicBezTo>
                  <a:cubicBezTo>
                    <a:pt x="83" y="12260"/>
                    <a:pt x="83" y="12260"/>
                    <a:pt x="83" y="12260"/>
                  </a:cubicBezTo>
                  <a:cubicBezTo>
                    <a:pt x="83" y="12260"/>
                    <a:pt x="83" y="12260"/>
                    <a:pt x="83" y="12260"/>
                  </a:cubicBezTo>
                  <a:cubicBezTo>
                    <a:pt x="83" y="12294"/>
                    <a:pt x="83" y="12294"/>
                    <a:pt x="94" y="12294"/>
                  </a:cubicBezTo>
                  <a:cubicBezTo>
                    <a:pt x="94" y="12294"/>
                    <a:pt x="94" y="12294"/>
                    <a:pt x="94" y="12328"/>
                  </a:cubicBezTo>
                  <a:cubicBezTo>
                    <a:pt x="94" y="12328"/>
                    <a:pt x="94" y="12328"/>
                    <a:pt x="94" y="12328"/>
                  </a:cubicBezTo>
                  <a:cubicBezTo>
                    <a:pt x="94" y="12328"/>
                    <a:pt x="94" y="12362"/>
                    <a:pt x="94" y="12362"/>
                  </a:cubicBezTo>
                  <a:cubicBezTo>
                    <a:pt x="94" y="12362"/>
                    <a:pt x="94" y="12362"/>
                    <a:pt x="94" y="12362"/>
                  </a:cubicBezTo>
                  <a:cubicBezTo>
                    <a:pt x="83" y="12362"/>
                    <a:pt x="83" y="12362"/>
                    <a:pt x="83" y="12396"/>
                  </a:cubicBezTo>
                  <a:cubicBezTo>
                    <a:pt x="83" y="12396"/>
                    <a:pt x="83" y="12396"/>
                    <a:pt x="83" y="12396"/>
                  </a:cubicBezTo>
                  <a:cubicBezTo>
                    <a:pt x="83" y="12396"/>
                    <a:pt x="83" y="12396"/>
                    <a:pt x="83" y="12396"/>
                  </a:cubicBezTo>
                  <a:cubicBezTo>
                    <a:pt x="83" y="12430"/>
                    <a:pt x="83" y="12430"/>
                    <a:pt x="83" y="12430"/>
                  </a:cubicBezTo>
                  <a:cubicBezTo>
                    <a:pt x="83" y="12430"/>
                    <a:pt x="83" y="12430"/>
                    <a:pt x="83" y="12430"/>
                  </a:cubicBezTo>
                  <a:cubicBezTo>
                    <a:pt x="71" y="12430"/>
                    <a:pt x="71" y="12430"/>
                    <a:pt x="71" y="12464"/>
                  </a:cubicBezTo>
                  <a:cubicBezTo>
                    <a:pt x="71" y="12464"/>
                    <a:pt x="71" y="12464"/>
                    <a:pt x="71" y="12464"/>
                  </a:cubicBezTo>
                  <a:cubicBezTo>
                    <a:pt x="71" y="12464"/>
                    <a:pt x="71" y="12464"/>
                    <a:pt x="71" y="12464"/>
                  </a:cubicBezTo>
                  <a:cubicBezTo>
                    <a:pt x="59" y="12498"/>
                    <a:pt x="59" y="12498"/>
                    <a:pt x="47" y="12532"/>
                  </a:cubicBezTo>
                  <a:cubicBezTo>
                    <a:pt x="35" y="12600"/>
                    <a:pt x="24" y="12634"/>
                    <a:pt x="24" y="12668"/>
                  </a:cubicBezTo>
                  <a:cubicBezTo>
                    <a:pt x="12" y="12702"/>
                    <a:pt x="12" y="12702"/>
                    <a:pt x="12" y="12702"/>
                  </a:cubicBezTo>
                  <a:cubicBezTo>
                    <a:pt x="12" y="12736"/>
                    <a:pt x="12" y="12770"/>
                    <a:pt x="12" y="12804"/>
                  </a:cubicBezTo>
                  <a:cubicBezTo>
                    <a:pt x="12" y="12838"/>
                    <a:pt x="12" y="12872"/>
                    <a:pt x="12" y="12906"/>
                  </a:cubicBezTo>
                  <a:cubicBezTo>
                    <a:pt x="24" y="12974"/>
                    <a:pt x="24" y="13008"/>
                    <a:pt x="35" y="13076"/>
                  </a:cubicBezTo>
                  <a:cubicBezTo>
                    <a:pt x="47" y="13076"/>
                    <a:pt x="47" y="13076"/>
                    <a:pt x="47" y="13076"/>
                  </a:cubicBezTo>
                  <a:cubicBezTo>
                    <a:pt x="47" y="13110"/>
                    <a:pt x="59" y="13144"/>
                    <a:pt x="47" y="13178"/>
                  </a:cubicBezTo>
                  <a:cubicBezTo>
                    <a:pt x="47" y="13246"/>
                    <a:pt x="24" y="13280"/>
                    <a:pt x="12" y="13280"/>
                  </a:cubicBezTo>
                  <a:cubicBezTo>
                    <a:pt x="12" y="13280"/>
                    <a:pt x="0" y="13314"/>
                    <a:pt x="0" y="13314"/>
                  </a:cubicBezTo>
                  <a:cubicBezTo>
                    <a:pt x="0" y="13314"/>
                    <a:pt x="0" y="13314"/>
                    <a:pt x="0" y="13348"/>
                  </a:cubicBezTo>
                  <a:cubicBezTo>
                    <a:pt x="0" y="13348"/>
                    <a:pt x="0" y="13348"/>
                    <a:pt x="0" y="13348"/>
                  </a:cubicBezTo>
                  <a:cubicBezTo>
                    <a:pt x="12" y="13348"/>
                    <a:pt x="12" y="13382"/>
                    <a:pt x="24" y="13416"/>
                  </a:cubicBezTo>
                  <a:cubicBezTo>
                    <a:pt x="47" y="13450"/>
                    <a:pt x="47" y="13518"/>
                    <a:pt x="47" y="13586"/>
                  </a:cubicBezTo>
                  <a:cubicBezTo>
                    <a:pt x="47" y="13620"/>
                    <a:pt x="47" y="13654"/>
                    <a:pt x="47" y="13654"/>
                  </a:cubicBezTo>
                  <a:cubicBezTo>
                    <a:pt x="47" y="13688"/>
                    <a:pt x="47" y="13688"/>
                    <a:pt x="35" y="13688"/>
                  </a:cubicBezTo>
                  <a:cubicBezTo>
                    <a:pt x="35" y="13722"/>
                    <a:pt x="47" y="13756"/>
                    <a:pt x="83" y="13824"/>
                  </a:cubicBezTo>
                  <a:cubicBezTo>
                    <a:pt x="94" y="13892"/>
                    <a:pt x="94" y="13960"/>
                    <a:pt x="106" y="14029"/>
                  </a:cubicBezTo>
                  <a:cubicBezTo>
                    <a:pt x="106" y="14063"/>
                    <a:pt x="106" y="14063"/>
                    <a:pt x="106" y="14097"/>
                  </a:cubicBezTo>
                  <a:cubicBezTo>
                    <a:pt x="106" y="14097"/>
                    <a:pt x="106" y="14097"/>
                    <a:pt x="106" y="14097"/>
                  </a:cubicBezTo>
                  <a:cubicBezTo>
                    <a:pt x="118" y="14131"/>
                    <a:pt x="130" y="14131"/>
                    <a:pt x="142" y="14165"/>
                  </a:cubicBezTo>
                  <a:cubicBezTo>
                    <a:pt x="142" y="14165"/>
                    <a:pt x="153" y="14165"/>
                    <a:pt x="165" y="14131"/>
                  </a:cubicBezTo>
                  <a:cubicBezTo>
                    <a:pt x="201" y="14131"/>
                    <a:pt x="236" y="14165"/>
                    <a:pt x="260" y="14267"/>
                  </a:cubicBezTo>
                  <a:cubicBezTo>
                    <a:pt x="260" y="14301"/>
                    <a:pt x="260" y="14301"/>
                    <a:pt x="260" y="14301"/>
                  </a:cubicBezTo>
                  <a:cubicBezTo>
                    <a:pt x="271" y="14301"/>
                    <a:pt x="283" y="14267"/>
                    <a:pt x="295" y="14233"/>
                  </a:cubicBezTo>
                  <a:cubicBezTo>
                    <a:pt x="307" y="14233"/>
                    <a:pt x="307" y="14233"/>
                    <a:pt x="319" y="14233"/>
                  </a:cubicBezTo>
                  <a:cubicBezTo>
                    <a:pt x="354" y="14233"/>
                    <a:pt x="401" y="14301"/>
                    <a:pt x="436" y="14335"/>
                  </a:cubicBezTo>
                  <a:cubicBezTo>
                    <a:pt x="436" y="14335"/>
                    <a:pt x="436" y="14335"/>
                    <a:pt x="436" y="14335"/>
                  </a:cubicBezTo>
                  <a:cubicBezTo>
                    <a:pt x="460" y="14369"/>
                    <a:pt x="460" y="14471"/>
                    <a:pt x="460" y="14573"/>
                  </a:cubicBezTo>
                  <a:cubicBezTo>
                    <a:pt x="460" y="14607"/>
                    <a:pt x="460" y="14641"/>
                    <a:pt x="460" y="14675"/>
                  </a:cubicBezTo>
                  <a:cubicBezTo>
                    <a:pt x="460" y="14709"/>
                    <a:pt x="460" y="14743"/>
                    <a:pt x="460" y="14777"/>
                  </a:cubicBezTo>
                  <a:cubicBezTo>
                    <a:pt x="460" y="14845"/>
                    <a:pt x="460" y="14879"/>
                    <a:pt x="472" y="14879"/>
                  </a:cubicBezTo>
                  <a:cubicBezTo>
                    <a:pt x="495" y="14913"/>
                    <a:pt x="495" y="14981"/>
                    <a:pt x="507" y="15049"/>
                  </a:cubicBezTo>
                  <a:cubicBezTo>
                    <a:pt x="507" y="15083"/>
                    <a:pt x="519" y="15117"/>
                    <a:pt x="531" y="15117"/>
                  </a:cubicBezTo>
                  <a:cubicBezTo>
                    <a:pt x="554" y="15151"/>
                    <a:pt x="566" y="15219"/>
                    <a:pt x="590" y="15287"/>
                  </a:cubicBezTo>
                  <a:cubicBezTo>
                    <a:pt x="590" y="15287"/>
                    <a:pt x="590" y="15287"/>
                    <a:pt x="590" y="15287"/>
                  </a:cubicBezTo>
                  <a:cubicBezTo>
                    <a:pt x="590" y="15321"/>
                    <a:pt x="602" y="15321"/>
                    <a:pt x="602" y="15321"/>
                  </a:cubicBezTo>
                  <a:cubicBezTo>
                    <a:pt x="625" y="15355"/>
                    <a:pt x="649" y="15389"/>
                    <a:pt x="672" y="15457"/>
                  </a:cubicBezTo>
                  <a:cubicBezTo>
                    <a:pt x="684" y="15491"/>
                    <a:pt x="684" y="15525"/>
                    <a:pt x="696" y="15559"/>
                  </a:cubicBezTo>
                  <a:cubicBezTo>
                    <a:pt x="708" y="15729"/>
                    <a:pt x="637" y="15797"/>
                    <a:pt x="613" y="15831"/>
                  </a:cubicBezTo>
                  <a:cubicBezTo>
                    <a:pt x="602" y="15831"/>
                    <a:pt x="602" y="15831"/>
                    <a:pt x="590" y="15831"/>
                  </a:cubicBezTo>
                  <a:cubicBezTo>
                    <a:pt x="590" y="15831"/>
                    <a:pt x="590" y="15831"/>
                    <a:pt x="590" y="15831"/>
                  </a:cubicBezTo>
                  <a:cubicBezTo>
                    <a:pt x="590" y="15831"/>
                    <a:pt x="590" y="15831"/>
                    <a:pt x="578" y="15831"/>
                  </a:cubicBezTo>
                  <a:cubicBezTo>
                    <a:pt x="578" y="15831"/>
                    <a:pt x="578" y="15831"/>
                    <a:pt x="578" y="15831"/>
                  </a:cubicBezTo>
                  <a:cubicBezTo>
                    <a:pt x="566" y="15831"/>
                    <a:pt x="566" y="15831"/>
                    <a:pt x="566" y="15831"/>
                  </a:cubicBezTo>
                  <a:cubicBezTo>
                    <a:pt x="554" y="15831"/>
                    <a:pt x="554" y="15797"/>
                    <a:pt x="543" y="15797"/>
                  </a:cubicBezTo>
                  <a:cubicBezTo>
                    <a:pt x="543" y="15797"/>
                    <a:pt x="531" y="15797"/>
                    <a:pt x="519" y="15797"/>
                  </a:cubicBezTo>
                  <a:cubicBezTo>
                    <a:pt x="519" y="15797"/>
                    <a:pt x="531" y="15865"/>
                    <a:pt x="531" y="15899"/>
                  </a:cubicBezTo>
                  <a:cubicBezTo>
                    <a:pt x="543" y="15967"/>
                    <a:pt x="543" y="16001"/>
                    <a:pt x="554" y="16069"/>
                  </a:cubicBezTo>
                  <a:cubicBezTo>
                    <a:pt x="554" y="16137"/>
                    <a:pt x="566" y="16171"/>
                    <a:pt x="566" y="16206"/>
                  </a:cubicBezTo>
                  <a:cubicBezTo>
                    <a:pt x="566" y="16206"/>
                    <a:pt x="566" y="16206"/>
                    <a:pt x="578" y="16206"/>
                  </a:cubicBezTo>
                  <a:cubicBezTo>
                    <a:pt x="578" y="16206"/>
                    <a:pt x="578" y="16206"/>
                    <a:pt x="578" y="16206"/>
                  </a:cubicBezTo>
                  <a:cubicBezTo>
                    <a:pt x="590" y="16206"/>
                    <a:pt x="602" y="16206"/>
                    <a:pt x="613" y="16171"/>
                  </a:cubicBezTo>
                  <a:cubicBezTo>
                    <a:pt x="613" y="16171"/>
                    <a:pt x="625" y="16137"/>
                    <a:pt x="637" y="16137"/>
                  </a:cubicBezTo>
                  <a:cubicBezTo>
                    <a:pt x="649" y="16103"/>
                    <a:pt x="672" y="16103"/>
                    <a:pt x="696" y="16103"/>
                  </a:cubicBezTo>
                  <a:cubicBezTo>
                    <a:pt x="708" y="16137"/>
                    <a:pt x="720" y="16137"/>
                    <a:pt x="720" y="16137"/>
                  </a:cubicBezTo>
                  <a:cubicBezTo>
                    <a:pt x="743" y="16103"/>
                    <a:pt x="767" y="16103"/>
                    <a:pt x="779" y="16103"/>
                  </a:cubicBezTo>
                  <a:cubicBezTo>
                    <a:pt x="814" y="16103"/>
                    <a:pt x="849" y="16103"/>
                    <a:pt x="861" y="16171"/>
                  </a:cubicBezTo>
                  <a:cubicBezTo>
                    <a:pt x="873" y="16240"/>
                    <a:pt x="885" y="16376"/>
                    <a:pt x="885" y="16444"/>
                  </a:cubicBezTo>
                  <a:cubicBezTo>
                    <a:pt x="885" y="16478"/>
                    <a:pt x="885" y="16512"/>
                    <a:pt x="885" y="16546"/>
                  </a:cubicBezTo>
                  <a:cubicBezTo>
                    <a:pt x="885" y="16546"/>
                    <a:pt x="885" y="16580"/>
                    <a:pt x="897" y="16614"/>
                  </a:cubicBezTo>
                  <a:cubicBezTo>
                    <a:pt x="897" y="16648"/>
                    <a:pt x="908" y="16648"/>
                    <a:pt x="908" y="16682"/>
                  </a:cubicBezTo>
                  <a:cubicBezTo>
                    <a:pt x="908" y="16716"/>
                    <a:pt x="944" y="16716"/>
                    <a:pt x="956" y="16716"/>
                  </a:cubicBezTo>
                  <a:cubicBezTo>
                    <a:pt x="967" y="16716"/>
                    <a:pt x="979" y="16716"/>
                    <a:pt x="991" y="16716"/>
                  </a:cubicBezTo>
                  <a:cubicBezTo>
                    <a:pt x="1026" y="16750"/>
                    <a:pt x="1085" y="16988"/>
                    <a:pt x="1074" y="17090"/>
                  </a:cubicBezTo>
                  <a:cubicBezTo>
                    <a:pt x="1074" y="17090"/>
                    <a:pt x="1074" y="17090"/>
                    <a:pt x="1074" y="17090"/>
                  </a:cubicBezTo>
                  <a:cubicBezTo>
                    <a:pt x="1085" y="17090"/>
                    <a:pt x="1085" y="17090"/>
                    <a:pt x="1085" y="17090"/>
                  </a:cubicBezTo>
                  <a:cubicBezTo>
                    <a:pt x="1109" y="17056"/>
                    <a:pt x="1132" y="17124"/>
                    <a:pt x="1156" y="17158"/>
                  </a:cubicBezTo>
                  <a:cubicBezTo>
                    <a:pt x="1168" y="17158"/>
                    <a:pt x="1168" y="17192"/>
                    <a:pt x="1168" y="17192"/>
                  </a:cubicBezTo>
                  <a:cubicBezTo>
                    <a:pt x="1180" y="17192"/>
                    <a:pt x="1180" y="17192"/>
                    <a:pt x="1191" y="17192"/>
                  </a:cubicBezTo>
                  <a:cubicBezTo>
                    <a:pt x="1191" y="17192"/>
                    <a:pt x="1203" y="17192"/>
                    <a:pt x="1215" y="17158"/>
                  </a:cubicBezTo>
                  <a:cubicBezTo>
                    <a:pt x="1227" y="17158"/>
                    <a:pt x="1250" y="17124"/>
                    <a:pt x="1274" y="17124"/>
                  </a:cubicBezTo>
                  <a:cubicBezTo>
                    <a:pt x="1309" y="17124"/>
                    <a:pt x="1321" y="17158"/>
                    <a:pt x="1321" y="17192"/>
                  </a:cubicBezTo>
                  <a:cubicBezTo>
                    <a:pt x="1321" y="17192"/>
                    <a:pt x="1345" y="17226"/>
                    <a:pt x="1345" y="17260"/>
                  </a:cubicBezTo>
                  <a:cubicBezTo>
                    <a:pt x="1368" y="17294"/>
                    <a:pt x="1368" y="17328"/>
                    <a:pt x="1380" y="17362"/>
                  </a:cubicBezTo>
                  <a:cubicBezTo>
                    <a:pt x="1380" y="17362"/>
                    <a:pt x="1392" y="17362"/>
                    <a:pt x="1392" y="17362"/>
                  </a:cubicBezTo>
                  <a:cubicBezTo>
                    <a:pt x="1427" y="17362"/>
                    <a:pt x="1463" y="17362"/>
                    <a:pt x="1486" y="17396"/>
                  </a:cubicBezTo>
                  <a:cubicBezTo>
                    <a:pt x="1498" y="17430"/>
                    <a:pt x="1510" y="17430"/>
                    <a:pt x="1522" y="17430"/>
                  </a:cubicBezTo>
                  <a:cubicBezTo>
                    <a:pt x="1545" y="17464"/>
                    <a:pt x="1569" y="17464"/>
                    <a:pt x="1593" y="17498"/>
                  </a:cubicBezTo>
                  <a:cubicBezTo>
                    <a:pt x="1604" y="17498"/>
                    <a:pt x="1616" y="17532"/>
                    <a:pt x="1628" y="17532"/>
                  </a:cubicBezTo>
                  <a:cubicBezTo>
                    <a:pt x="1652" y="17566"/>
                    <a:pt x="1675" y="17600"/>
                    <a:pt x="1687" y="17668"/>
                  </a:cubicBezTo>
                  <a:cubicBezTo>
                    <a:pt x="1687" y="17770"/>
                    <a:pt x="1663" y="17804"/>
                    <a:pt x="1652" y="17838"/>
                  </a:cubicBezTo>
                  <a:cubicBezTo>
                    <a:pt x="1663" y="17872"/>
                    <a:pt x="1675" y="17906"/>
                    <a:pt x="1675" y="17974"/>
                  </a:cubicBezTo>
                  <a:cubicBezTo>
                    <a:pt x="1675" y="18042"/>
                    <a:pt x="1652" y="18076"/>
                    <a:pt x="1640" y="18076"/>
                  </a:cubicBezTo>
                  <a:cubicBezTo>
                    <a:pt x="1640" y="18076"/>
                    <a:pt x="1640" y="18076"/>
                    <a:pt x="1640" y="18076"/>
                  </a:cubicBezTo>
                  <a:cubicBezTo>
                    <a:pt x="1640" y="18076"/>
                    <a:pt x="1640" y="18110"/>
                    <a:pt x="1640" y="18110"/>
                  </a:cubicBezTo>
                  <a:cubicBezTo>
                    <a:pt x="1652" y="18110"/>
                    <a:pt x="1652" y="18144"/>
                    <a:pt x="1663" y="18178"/>
                  </a:cubicBezTo>
                  <a:cubicBezTo>
                    <a:pt x="1663" y="18212"/>
                    <a:pt x="1652" y="18280"/>
                    <a:pt x="1640" y="18349"/>
                  </a:cubicBezTo>
                  <a:cubicBezTo>
                    <a:pt x="1640" y="18383"/>
                    <a:pt x="1640" y="18417"/>
                    <a:pt x="1640" y="18451"/>
                  </a:cubicBezTo>
                  <a:cubicBezTo>
                    <a:pt x="1640" y="18451"/>
                    <a:pt x="1628" y="18519"/>
                    <a:pt x="1593" y="18519"/>
                  </a:cubicBezTo>
                  <a:cubicBezTo>
                    <a:pt x="1581" y="18519"/>
                    <a:pt x="1557" y="18519"/>
                    <a:pt x="1534" y="18485"/>
                  </a:cubicBezTo>
                  <a:cubicBezTo>
                    <a:pt x="1522" y="18485"/>
                    <a:pt x="1510" y="18485"/>
                    <a:pt x="1498" y="18485"/>
                  </a:cubicBezTo>
                  <a:cubicBezTo>
                    <a:pt x="1498" y="18485"/>
                    <a:pt x="1475" y="18553"/>
                    <a:pt x="1463" y="18587"/>
                  </a:cubicBezTo>
                  <a:cubicBezTo>
                    <a:pt x="1439" y="18621"/>
                    <a:pt x="1427" y="18655"/>
                    <a:pt x="1416" y="18689"/>
                  </a:cubicBezTo>
                  <a:cubicBezTo>
                    <a:pt x="1416" y="18689"/>
                    <a:pt x="1416" y="18723"/>
                    <a:pt x="1416" y="18723"/>
                  </a:cubicBezTo>
                  <a:cubicBezTo>
                    <a:pt x="1451" y="18723"/>
                    <a:pt x="1475" y="18723"/>
                    <a:pt x="1498" y="18723"/>
                  </a:cubicBezTo>
                  <a:cubicBezTo>
                    <a:pt x="1522" y="18723"/>
                    <a:pt x="1545" y="18723"/>
                    <a:pt x="1557" y="18757"/>
                  </a:cubicBezTo>
                  <a:cubicBezTo>
                    <a:pt x="1557" y="18791"/>
                    <a:pt x="1557" y="18825"/>
                    <a:pt x="1557" y="18859"/>
                  </a:cubicBezTo>
                  <a:cubicBezTo>
                    <a:pt x="1545" y="18927"/>
                    <a:pt x="1439" y="19063"/>
                    <a:pt x="1392" y="19131"/>
                  </a:cubicBezTo>
                  <a:cubicBezTo>
                    <a:pt x="1404" y="19131"/>
                    <a:pt x="1404" y="19131"/>
                    <a:pt x="1404" y="19131"/>
                  </a:cubicBezTo>
                  <a:cubicBezTo>
                    <a:pt x="1427" y="19165"/>
                    <a:pt x="1439" y="19233"/>
                    <a:pt x="1439" y="19301"/>
                  </a:cubicBezTo>
                  <a:cubicBezTo>
                    <a:pt x="1439" y="19369"/>
                    <a:pt x="1416" y="19403"/>
                    <a:pt x="1392" y="19437"/>
                  </a:cubicBezTo>
                  <a:cubicBezTo>
                    <a:pt x="1368" y="19471"/>
                    <a:pt x="1357" y="19471"/>
                    <a:pt x="1368" y="19505"/>
                  </a:cubicBezTo>
                  <a:cubicBezTo>
                    <a:pt x="1368" y="19573"/>
                    <a:pt x="1368" y="19641"/>
                    <a:pt x="1345" y="19675"/>
                  </a:cubicBezTo>
                  <a:cubicBezTo>
                    <a:pt x="1333" y="19743"/>
                    <a:pt x="1298" y="19743"/>
                    <a:pt x="1262" y="19743"/>
                  </a:cubicBezTo>
                  <a:cubicBezTo>
                    <a:pt x="1262" y="19743"/>
                    <a:pt x="1262" y="19743"/>
                    <a:pt x="1262" y="19743"/>
                  </a:cubicBezTo>
                  <a:cubicBezTo>
                    <a:pt x="1262" y="19777"/>
                    <a:pt x="1262" y="19777"/>
                    <a:pt x="1274" y="19777"/>
                  </a:cubicBezTo>
                  <a:cubicBezTo>
                    <a:pt x="1286" y="19845"/>
                    <a:pt x="1298" y="19913"/>
                    <a:pt x="1345" y="19947"/>
                  </a:cubicBezTo>
                  <a:cubicBezTo>
                    <a:pt x="1416" y="20015"/>
                    <a:pt x="1510" y="20185"/>
                    <a:pt x="1604" y="20491"/>
                  </a:cubicBezTo>
                  <a:cubicBezTo>
                    <a:pt x="1604" y="20491"/>
                    <a:pt x="1616" y="20526"/>
                    <a:pt x="1616" y="20526"/>
                  </a:cubicBezTo>
                  <a:cubicBezTo>
                    <a:pt x="1616" y="20526"/>
                    <a:pt x="1628" y="20526"/>
                    <a:pt x="1628" y="20526"/>
                  </a:cubicBezTo>
                  <a:cubicBezTo>
                    <a:pt x="1628" y="20526"/>
                    <a:pt x="1628" y="20526"/>
                    <a:pt x="1628" y="20491"/>
                  </a:cubicBezTo>
                  <a:cubicBezTo>
                    <a:pt x="1640" y="20491"/>
                    <a:pt x="1640" y="20491"/>
                    <a:pt x="1640" y="20491"/>
                  </a:cubicBezTo>
                  <a:cubicBezTo>
                    <a:pt x="1640" y="20491"/>
                    <a:pt x="1640" y="20491"/>
                    <a:pt x="1652" y="20491"/>
                  </a:cubicBezTo>
                  <a:cubicBezTo>
                    <a:pt x="1652" y="20491"/>
                    <a:pt x="1652" y="20491"/>
                    <a:pt x="1652" y="20491"/>
                  </a:cubicBezTo>
                  <a:cubicBezTo>
                    <a:pt x="1652" y="20491"/>
                    <a:pt x="1652" y="20491"/>
                    <a:pt x="1663" y="20491"/>
                  </a:cubicBezTo>
                  <a:cubicBezTo>
                    <a:pt x="1663" y="20457"/>
                    <a:pt x="1663" y="20457"/>
                    <a:pt x="1663" y="20457"/>
                  </a:cubicBezTo>
                  <a:cubicBezTo>
                    <a:pt x="1711" y="20457"/>
                    <a:pt x="1793" y="20526"/>
                    <a:pt x="1840" y="20628"/>
                  </a:cubicBezTo>
                  <a:cubicBezTo>
                    <a:pt x="1840" y="20628"/>
                    <a:pt x="1852" y="20628"/>
                    <a:pt x="1899" y="20628"/>
                  </a:cubicBezTo>
                  <a:cubicBezTo>
                    <a:pt x="1911" y="20628"/>
                    <a:pt x="1935" y="20628"/>
                    <a:pt x="1946" y="20628"/>
                  </a:cubicBezTo>
                  <a:cubicBezTo>
                    <a:pt x="1994" y="20628"/>
                    <a:pt x="2041" y="20628"/>
                    <a:pt x="2053" y="20696"/>
                  </a:cubicBezTo>
                  <a:cubicBezTo>
                    <a:pt x="2064" y="20730"/>
                    <a:pt x="2100" y="20798"/>
                    <a:pt x="2112" y="20798"/>
                  </a:cubicBezTo>
                  <a:cubicBezTo>
                    <a:pt x="2135" y="20798"/>
                    <a:pt x="2159" y="20866"/>
                    <a:pt x="2171" y="20900"/>
                  </a:cubicBezTo>
                  <a:cubicBezTo>
                    <a:pt x="2171" y="20900"/>
                    <a:pt x="2182" y="20934"/>
                    <a:pt x="2194" y="20934"/>
                  </a:cubicBezTo>
                  <a:cubicBezTo>
                    <a:pt x="2206" y="20900"/>
                    <a:pt x="2241" y="20866"/>
                    <a:pt x="2336" y="20866"/>
                  </a:cubicBezTo>
                  <a:cubicBezTo>
                    <a:pt x="2359" y="20866"/>
                    <a:pt x="2359" y="20900"/>
                    <a:pt x="2371" y="20934"/>
                  </a:cubicBezTo>
                  <a:cubicBezTo>
                    <a:pt x="2383" y="20934"/>
                    <a:pt x="2383" y="20934"/>
                    <a:pt x="2383" y="20934"/>
                  </a:cubicBezTo>
                  <a:cubicBezTo>
                    <a:pt x="2418" y="20934"/>
                    <a:pt x="2418" y="21036"/>
                    <a:pt x="2430" y="21104"/>
                  </a:cubicBezTo>
                  <a:cubicBezTo>
                    <a:pt x="2430" y="21138"/>
                    <a:pt x="2430" y="21138"/>
                    <a:pt x="2430" y="21172"/>
                  </a:cubicBezTo>
                  <a:cubicBezTo>
                    <a:pt x="2442" y="21172"/>
                    <a:pt x="2466" y="21206"/>
                    <a:pt x="2489" y="21240"/>
                  </a:cubicBezTo>
                  <a:cubicBezTo>
                    <a:pt x="2501" y="21274"/>
                    <a:pt x="2501" y="21274"/>
                    <a:pt x="2513" y="21308"/>
                  </a:cubicBezTo>
                  <a:cubicBezTo>
                    <a:pt x="2513" y="21308"/>
                    <a:pt x="2513" y="21308"/>
                    <a:pt x="2513" y="21308"/>
                  </a:cubicBezTo>
                  <a:cubicBezTo>
                    <a:pt x="2536" y="21308"/>
                    <a:pt x="2536" y="21342"/>
                    <a:pt x="2548" y="21342"/>
                  </a:cubicBezTo>
                  <a:cubicBezTo>
                    <a:pt x="2548" y="21342"/>
                    <a:pt x="2548" y="21342"/>
                    <a:pt x="2548" y="21342"/>
                  </a:cubicBezTo>
                  <a:cubicBezTo>
                    <a:pt x="2584" y="21342"/>
                    <a:pt x="2607" y="21444"/>
                    <a:pt x="2631" y="21478"/>
                  </a:cubicBezTo>
                  <a:cubicBezTo>
                    <a:pt x="2631" y="21512"/>
                    <a:pt x="2642" y="21546"/>
                    <a:pt x="2642" y="21546"/>
                  </a:cubicBezTo>
                  <a:cubicBezTo>
                    <a:pt x="2654" y="21546"/>
                    <a:pt x="2654" y="21546"/>
                    <a:pt x="2654" y="21546"/>
                  </a:cubicBezTo>
                  <a:cubicBezTo>
                    <a:pt x="2654" y="21546"/>
                    <a:pt x="2654" y="21546"/>
                    <a:pt x="2666" y="21546"/>
                  </a:cubicBezTo>
                  <a:cubicBezTo>
                    <a:pt x="2666" y="21546"/>
                    <a:pt x="2666" y="21546"/>
                    <a:pt x="2666" y="21546"/>
                  </a:cubicBezTo>
                  <a:cubicBezTo>
                    <a:pt x="2666" y="21546"/>
                    <a:pt x="2678" y="21546"/>
                    <a:pt x="2678" y="21580"/>
                  </a:cubicBezTo>
                  <a:cubicBezTo>
                    <a:pt x="2678" y="21580"/>
                    <a:pt x="2690" y="21580"/>
                    <a:pt x="2690" y="21580"/>
                  </a:cubicBezTo>
                  <a:cubicBezTo>
                    <a:pt x="2701" y="21512"/>
                    <a:pt x="2713" y="21512"/>
                    <a:pt x="2737" y="21478"/>
                  </a:cubicBezTo>
                  <a:cubicBezTo>
                    <a:pt x="2737" y="21478"/>
                    <a:pt x="2749" y="21478"/>
                    <a:pt x="2749" y="21478"/>
                  </a:cubicBezTo>
                  <a:cubicBezTo>
                    <a:pt x="2749" y="21478"/>
                    <a:pt x="2749" y="21478"/>
                    <a:pt x="2749" y="21478"/>
                  </a:cubicBezTo>
                  <a:cubicBezTo>
                    <a:pt x="2760" y="21444"/>
                    <a:pt x="2760" y="21444"/>
                    <a:pt x="2760" y="21444"/>
                  </a:cubicBezTo>
                  <a:cubicBezTo>
                    <a:pt x="2760" y="21444"/>
                    <a:pt x="2760" y="21444"/>
                    <a:pt x="2760" y="21444"/>
                  </a:cubicBezTo>
                  <a:cubicBezTo>
                    <a:pt x="2666" y="21104"/>
                    <a:pt x="2619" y="20866"/>
                    <a:pt x="2619" y="20764"/>
                  </a:cubicBezTo>
                  <a:cubicBezTo>
                    <a:pt x="2619" y="20730"/>
                    <a:pt x="2619" y="20696"/>
                    <a:pt x="2619" y="20662"/>
                  </a:cubicBezTo>
                  <a:cubicBezTo>
                    <a:pt x="2631" y="20526"/>
                    <a:pt x="2631" y="20423"/>
                    <a:pt x="2572" y="20287"/>
                  </a:cubicBezTo>
                  <a:cubicBezTo>
                    <a:pt x="2548" y="20219"/>
                    <a:pt x="2536" y="20151"/>
                    <a:pt x="2536" y="20083"/>
                  </a:cubicBezTo>
                  <a:cubicBezTo>
                    <a:pt x="2525" y="19981"/>
                    <a:pt x="2560" y="19879"/>
                    <a:pt x="2595" y="19777"/>
                  </a:cubicBezTo>
                  <a:cubicBezTo>
                    <a:pt x="2607" y="19743"/>
                    <a:pt x="2619" y="19675"/>
                    <a:pt x="2642" y="19641"/>
                  </a:cubicBezTo>
                  <a:cubicBezTo>
                    <a:pt x="2678" y="19505"/>
                    <a:pt x="2737" y="19437"/>
                    <a:pt x="2796" y="19335"/>
                  </a:cubicBezTo>
                  <a:cubicBezTo>
                    <a:pt x="2808" y="19335"/>
                    <a:pt x="2831" y="19301"/>
                    <a:pt x="2843" y="19267"/>
                  </a:cubicBezTo>
                  <a:cubicBezTo>
                    <a:pt x="2843" y="19267"/>
                    <a:pt x="2843" y="19267"/>
                    <a:pt x="2843" y="19267"/>
                  </a:cubicBezTo>
                  <a:cubicBezTo>
                    <a:pt x="2796" y="19199"/>
                    <a:pt x="2772" y="19131"/>
                    <a:pt x="2772" y="19063"/>
                  </a:cubicBezTo>
                  <a:cubicBezTo>
                    <a:pt x="2772" y="19029"/>
                    <a:pt x="2784" y="18995"/>
                    <a:pt x="2808" y="18961"/>
                  </a:cubicBezTo>
                  <a:cubicBezTo>
                    <a:pt x="2819" y="18961"/>
                    <a:pt x="2819" y="18961"/>
                    <a:pt x="2819" y="18961"/>
                  </a:cubicBezTo>
                  <a:cubicBezTo>
                    <a:pt x="2808" y="18927"/>
                    <a:pt x="2796" y="18859"/>
                    <a:pt x="2784" y="18825"/>
                  </a:cubicBezTo>
                  <a:cubicBezTo>
                    <a:pt x="2760" y="18791"/>
                    <a:pt x="2749" y="18723"/>
                    <a:pt x="2737" y="18689"/>
                  </a:cubicBezTo>
                  <a:cubicBezTo>
                    <a:pt x="2737" y="18655"/>
                    <a:pt x="2725" y="18587"/>
                    <a:pt x="2713" y="18587"/>
                  </a:cubicBezTo>
                  <a:cubicBezTo>
                    <a:pt x="2713" y="18587"/>
                    <a:pt x="2713" y="18587"/>
                    <a:pt x="2701" y="18587"/>
                  </a:cubicBezTo>
                  <a:cubicBezTo>
                    <a:pt x="2701" y="18587"/>
                    <a:pt x="2701" y="18587"/>
                    <a:pt x="2701" y="18587"/>
                  </a:cubicBezTo>
                  <a:cubicBezTo>
                    <a:pt x="2690" y="18587"/>
                    <a:pt x="2678" y="18587"/>
                    <a:pt x="2666" y="18587"/>
                  </a:cubicBezTo>
                  <a:cubicBezTo>
                    <a:pt x="2666" y="18587"/>
                    <a:pt x="2654" y="18587"/>
                    <a:pt x="2642" y="18587"/>
                  </a:cubicBezTo>
                  <a:cubicBezTo>
                    <a:pt x="2642" y="18587"/>
                    <a:pt x="2631" y="18587"/>
                    <a:pt x="2631" y="18587"/>
                  </a:cubicBezTo>
                  <a:cubicBezTo>
                    <a:pt x="2619" y="18621"/>
                    <a:pt x="2607" y="18621"/>
                    <a:pt x="2595" y="18587"/>
                  </a:cubicBezTo>
                  <a:cubicBezTo>
                    <a:pt x="2595" y="18587"/>
                    <a:pt x="2584" y="18587"/>
                    <a:pt x="2584" y="18553"/>
                  </a:cubicBezTo>
                  <a:cubicBezTo>
                    <a:pt x="2572" y="18553"/>
                    <a:pt x="2572" y="18519"/>
                    <a:pt x="2572" y="18451"/>
                  </a:cubicBezTo>
                  <a:cubicBezTo>
                    <a:pt x="2572" y="18417"/>
                    <a:pt x="2572" y="18383"/>
                    <a:pt x="2572" y="18314"/>
                  </a:cubicBezTo>
                  <a:cubicBezTo>
                    <a:pt x="2572" y="18314"/>
                    <a:pt x="2560" y="18280"/>
                    <a:pt x="2560" y="18280"/>
                  </a:cubicBezTo>
                  <a:cubicBezTo>
                    <a:pt x="2548" y="18280"/>
                    <a:pt x="2548" y="18280"/>
                    <a:pt x="2548" y="18280"/>
                  </a:cubicBezTo>
                  <a:cubicBezTo>
                    <a:pt x="2525" y="18280"/>
                    <a:pt x="2513" y="18246"/>
                    <a:pt x="2501" y="18212"/>
                  </a:cubicBezTo>
                  <a:cubicBezTo>
                    <a:pt x="2501" y="18178"/>
                    <a:pt x="2489" y="18144"/>
                    <a:pt x="2501" y="18076"/>
                  </a:cubicBezTo>
                  <a:cubicBezTo>
                    <a:pt x="2501" y="18042"/>
                    <a:pt x="2525" y="17906"/>
                    <a:pt x="2548" y="17872"/>
                  </a:cubicBezTo>
                  <a:cubicBezTo>
                    <a:pt x="2560" y="17872"/>
                    <a:pt x="2560" y="17838"/>
                    <a:pt x="2572" y="17838"/>
                  </a:cubicBezTo>
                  <a:cubicBezTo>
                    <a:pt x="2572" y="17838"/>
                    <a:pt x="2572" y="17838"/>
                    <a:pt x="2572" y="17838"/>
                  </a:cubicBezTo>
                  <a:cubicBezTo>
                    <a:pt x="2560" y="17804"/>
                    <a:pt x="2548" y="17804"/>
                    <a:pt x="2536" y="17770"/>
                  </a:cubicBezTo>
                  <a:cubicBezTo>
                    <a:pt x="2536" y="17736"/>
                    <a:pt x="2525" y="17668"/>
                    <a:pt x="2536" y="17600"/>
                  </a:cubicBezTo>
                  <a:cubicBezTo>
                    <a:pt x="2548" y="17532"/>
                    <a:pt x="2572" y="17498"/>
                    <a:pt x="2584" y="17464"/>
                  </a:cubicBezTo>
                  <a:cubicBezTo>
                    <a:pt x="2607" y="17430"/>
                    <a:pt x="2607" y="17430"/>
                    <a:pt x="2607" y="17396"/>
                  </a:cubicBezTo>
                  <a:cubicBezTo>
                    <a:pt x="2607" y="17260"/>
                    <a:pt x="2642" y="17158"/>
                    <a:pt x="2678" y="17158"/>
                  </a:cubicBezTo>
                  <a:cubicBezTo>
                    <a:pt x="2690" y="17158"/>
                    <a:pt x="2701" y="17158"/>
                    <a:pt x="2725" y="17192"/>
                  </a:cubicBezTo>
                  <a:cubicBezTo>
                    <a:pt x="2737" y="17226"/>
                    <a:pt x="2749" y="17294"/>
                    <a:pt x="2760" y="17362"/>
                  </a:cubicBezTo>
                  <a:cubicBezTo>
                    <a:pt x="2772" y="17396"/>
                    <a:pt x="2784" y="17464"/>
                    <a:pt x="2796" y="17464"/>
                  </a:cubicBezTo>
                  <a:cubicBezTo>
                    <a:pt x="2796" y="17464"/>
                    <a:pt x="2808" y="17464"/>
                    <a:pt x="2808" y="17464"/>
                  </a:cubicBezTo>
                  <a:cubicBezTo>
                    <a:pt x="2808" y="17430"/>
                    <a:pt x="2819" y="17430"/>
                    <a:pt x="2819" y="17430"/>
                  </a:cubicBezTo>
                  <a:cubicBezTo>
                    <a:pt x="2819" y="17396"/>
                    <a:pt x="2808" y="17362"/>
                    <a:pt x="2808" y="17328"/>
                  </a:cubicBezTo>
                  <a:cubicBezTo>
                    <a:pt x="2808" y="17328"/>
                    <a:pt x="2808" y="17294"/>
                    <a:pt x="2796" y="17294"/>
                  </a:cubicBezTo>
                  <a:cubicBezTo>
                    <a:pt x="2796" y="17226"/>
                    <a:pt x="2784" y="17158"/>
                    <a:pt x="2808" y="17090"/>
                  </a:cubicBezTo>
                  <a:cubicBezTo>
                    <a:pt x="2808" y="17056"/>
                    <a:pt x="2831" y="17022"/>
                    <a:pt x="2855" y="16988"/>
                  </a:cubicBezTo>
                  <a:cubicBezTo>
                    <a:pt x="2867" y="16988"/>
                    <a:pt x="2878" y="16988"/>
                    <a:pt x="2878" y="16920"/>
                  </a:cubicBezTo>
                  <a:cubicBezTo>
                    <a:pt x="2878" y="16886"/>
                    <a:pt x="2890" y="16818"/>
                    <a:pt x="2926" y="16818"/>
                  </a:cubicBezTo>
                  <a:cubicBezTo>
                    <a:pt x="2961" y="16818"/>
                    <a:pt x="3008" y="16716"/>
                    <a:pt x="3032" y="16682"/>
                  </a:cubicBezTo>
                  <a:cubicBezTo>
                    <a:pt x="3044" y="16648"/>
                    <a:pt x="3055" y="16648"/>
                    <a:pt x="3067" y="16648"/>
                  </a:cubicBezTo>
                  <a:cubicBezTo>
                    <a:pt x="3067" y="16614"/>
                    <a:pt x="3067" y="16614"/>
                    <a:pt x="3067" y="16614"/>
                  </a:cubicBezTo>
                  <a:cubicBezTo>
                    <a:pt x="3114" y="16580"/>
                    <a:pt x="3150" y="16512"/>
                    <a:pt x="3185" y="16546"/>
                  </a:cubicBezTo>
                  <a:cubicBezTo>
                    <a:pt x="3185" y="16546"/>
                    <a:pt x="3197" y="16580"/>
                    <a:pt x="3197" y="16580"/>
                  </a:cubicBezTo>
                  <a:cubicBezTo>
                    <a:pt x="3209" y="16580"/>
                    <a:pt x="3209" y="16614"/>
                    <a:pt x="3221" y="16614"/>
                  </a:cubicBezTo>
                  <a:cubicBezTo>
                    <a:pt x="3221" y="16614"/>
                    <a:pt x="3221" y="16614"/>
                    <a:pt x="3221" y="16580"/>
                  </a:cubicBezTo>
                  <a:cubicBezTo>
                    <a:pt x="3232" y="16512"/>
                    <a:pt x="3256" y="16478"/>
                    <a:pt x="3291" y="16478"/>
                  </a:cubicBezTo>
                  <a:cubicBezTo>
                    <a:pt x="3315" y="16478"/>
                    <a:pt x="3350" y="16512"/>
                    <a:pt x="3362" y="16580"/>
                  </a:cubicBezTo>
                  <a:cubicBezTo>
                    <a:pt x="3362" y="16580"/>
                    <a:pt x="3397" y="16614"/>
                    <a:pt x="3409" y="16614"/>
                  </a:cubicBezTo>
                  <a:cubicBezTo>
                    <a:pt x="3445" y="16648"/>
                    <a:pt x="3480" y="16648"/>
                    <a:pt x="3504" y="16682"/>
                  </a:cubicBezTo>
                  <a:cubicBezTo>
                    <a:pt x="3515" y="16716"/>
                    <a:pt x="3515" y="16716"/>
                    <a:pt x="3515" y="16716"/>
                  </a:cubicBezTo>
                  <a:cubicBezTo>
                    <a:pt x="3574" y="16818"/>
                    <a:pt x="3610" y="16920"/>
                    <a:pt x="3622" y="16988"/>
                  </a:cubicBezTo>
                  <a:cubicBezTo>
                    <a:pt x="3633" y="16920"/>
                    <a:pt x="3645" y="16920"/>
                    <a:pt x="3657" y="16920"/>
                  </a:cubicBezTo>
                  <a:cubicBezTo>
                    <a:pt x="3681" y="16920"/>
                    <a:pt x="3692" y="16954"/>
                    <a:pt x="3728" y="17022"/>
                  </a:cubicBezTo>
                  <a:cubicBezTo>
                    <a:pt x="3740" y="17022"/>
                    <a:pt x="3763" y="17056"/>
                    <a:pt x="3775" y="17056"/>
                  </a:cubicBezTo>
                  <a:cubicBezTo>
                    <a:pt x="3799" y="17056"/>
                    <a:pt x="3810" y="17022"/>
                    <a:pt x="3822" y="17022"/>
                  </a:cubicBezTo>
                  <a:cubicBezTo>
                    <a:pt x="3834" y="16920"/>
                    <a:pt x="3893" y="16818"/>
                    <a:pt x="3940" y="16818"/>
                  </a:cubicBezTo>
                  <a:cubicBezTo>
                    <a:pt x="3964" y="16818"/>
                    <a:pt x="3976" y="16852"/>
                    <a:pt x="3987" y="16852"/>
                  </a:cubicBezTo>
                  <a:cubicBezTo>
                    <a:pt x="3987" y="16886"/>
                    <a:pt x="3987" y="16886"/>
                    <a:pt x="3987" y="16886"/>
                  </a:cubicBezTo>
                  <a:cubicBezTo>
                    <a:pt x="3999" y="16886"/>
                    <a:pt x="4011" y="16920"/>
                    <a:pt x="4011" y="16920"/>
                  </a:cubicBezTo>
                  <a:cubicBezTo>
                    <a:pt x="4011" y="16920"/>
                    <a:pt x="4011" y="16920"/>
                    <a:pt x="4023" y="16886"/>
                  </a:cubicBezTo>
                  <a:cubicBezTo>
                    <a:pt x="4046" y="16818"/>
                    <a:pt x="4082" y="16784"/>
                    <a:pt x="4117" y="16784"/>
                  </a:cubicBezTo>
                  <a:cubicBezTo>
                    <a:pt x="4152" y="16784"/>
                    <a:pt x="4188" y="16852"/>
                    <a:pt x="4200" y="16920"/>
                  </a:cubicBezTo>
                  <a:cubicBezTo>
                    <a:pt x="4200" y="16954"/>
                    <a:pt x="4211" y="16988"/>
                    <a:pt x="4259" y="16988"/>
                  </a:cubicBezTo>
                  <a:cubicBezTo>
                    <a:pt x="4294" y="16988"/>
                    <a:pt x="4306" y="17056"/>
                    <a:pt x="4318" y="17090"/>
                  </a:cubicBezTo>
                  <a:cubicBezTo>
                    <a:pt x="4318" y="17090"/>
                    <a:pt x="4318" y="17090"/>
                    <a:pt x="4318" y="17124"/>
                  </a:cubicBezTo>
                  <a:cubicBezTo>
                    <a:pt x="4318" y="17090"/>
                    <a:pt x="4329" y="17090"/>
                    <a:pt x="4329" y="17056"/>
                  </a:cubicBezTo>
                  <a:cubicBezTo>
                    <a:pt x="4329" y="17022"/>
                    <a:pt x="4341" y="16988"/>
                    <a:pt x="4353" y="16954"/>
                  </a:cubicBezTo>
                  <a:cubicBezTo>
                    <a:pt x="4353" y="16954"/>
                    <a:pt x="4365" y="16920"/>
                    <a:pt x="4377" y="16920"/>
                  </a:cubicBezTo>
                  <a:cubicBezTo>
                    <a:pt x="4377" y="16920"/>
                    <a:pt x="4377" y="16920"/>
                    <a:pt x="4377" y="16920"/>
                  </a:cubicBezTo>
                  <a:cubicBezTo>
                    <a:pt x="4400" y="16954"/>
                    <a:pt x="4412" y="16954"/>
                    <a:pt x="4424" y="16988"/>
                  </a:cubicBezTo>
                  <a:cubicBezTo>
                    <a:pt x="4436" y="17022"/>
                    <a:pt x="4459" y="17056"/>
                    <a:pt x="4471" y="17056"/>
                  </a:cubicBezTo>
                  <a:cubicBezTo>
                    <a:pt x="4518" y="17056"/>
                    <a:pt x="4530" y="17022"/>
                    <a:pt x="4530" y="16988"/>
                  </a:cubicBezTo>
                  <a:cubicBezTo>
                    <a:pt x="4530" y="16852"/>
                    <a:pt x="4530" y="16784"/>
                    <a:pt x="4518" y="16784"/>
                  </a:cubicBezTo>
                  <a:cubicBezTo>
                    <a:pt x="4506" y="16784"/>
                    <a:pt x="4483" y="16750"/>
                    <a:pt x="4471" y="16750"/>
                  </a:cubicBezTo>
                  <a:cubicBezTo>
                    <a:pt x="4459" y="16716"/>
                    <a:pt x="4447" y="16682"/>
                    <a:pt x="4424" y="16682"/>
                  </a:cubicBezTo>
                  <a:cubicBezTo>
                    <a:pt x="4388" y="16682"/>
                    <a:pt x="4365" y="16580"/>
                    <a:pt x="4353" y="16512"/>
                  </a:cubicBezTo>
                  <a:cubicBezTo>
                    <a:pt x="4353" y="16444"/>
                    <a:pt x="4365" y="16376"/>
                    <a:pt x="4388" y="16376"/>
                  </a:cubicBezTo>
                  <a:cubicBezTo>
                    <a:pt x="4424" y="16308"/>
                    <a:pt x="4447" y="16274"/>
                    <a:pt x="4459" y="16240"/>
                  </a:cubicBezTo>
                  <a:cubicBezTo>
                    <a:pt x="4447" y="16206"/>
                    <a:pt x="4436" y="16069"/>
                    <a:pt x="4447" y="15967"/>
                  </a:cubicBezTo>
                  <a:cubicBezTo>
                    <a:pt x="4459" y="15933"/>
                    <a:pt x="4471" y="15899"/>
                    <a:pt x="4495" y="15865"/>
                  </a:cubicBezTo>
                  <a:cubicBezTo>
                    <a:pt x="4506" y="15865"/>
                    <a:pt x="4530" y="15865"/>
                    <a:pt x="4542" y="15865"/>
                  </a:cubicBezTo>
                  <a:cubicBezTo>
                    <a:pt x="4554" y="15865"/>
                    <a:pt x="4565" y="15865"/>
                    <a:pt x="4565" y="15865"/>
                  </a:cubicBezTo>
                  <a:cubicBezTo>
                    <a:pt x="4542" y="15831"/>
                    <a:pt x="4518" y="15797"/>
                    <a:pt x="4506" y="15729"/>
                  </a:cubicBezTo>
                  <a:cubicBezTo>
                    <a:pt x="4483" y="15661"/>
                    <a:pt x="4471" y="15389"/>
                    <a:pt x="4506" y="15321"/>
                  </a:cubicBezTo>
                  <a:cubicBezTo>
                    <a:pt x="4518" y="15321"/>
                    <a:pt x="4530" y="15321"/>
                    <a:pt x="4542" y="15321"/>
                  </a:cubicBezTo>
                  <a:cubicBezTo>
                    <a:pt x="4554" y="15321"/>
                    <a:pt x="4554" y="15321"/>
                    <a:pt x="4565" y="15321"/>
                  </a:cubicBezTo>
                  <a:cubicBezTo>
                    <a:pt x="4589" y="15321"/>
                    <a:pt x="4613" y="15321"/>
                    <a:pt x="4624" y="15321"/>
                  </a:cubicBezTo>
                  <a:cubicBezTo>
                    <a:pt x="4636" y="15287"/>
                    <a:pt x="4660" y="15287"/>
                    <a:pt x="4683" y="15287"/>
                  </a:cubicBezTo>
                  <a:cubicBezTo>
                    <a:pt x="4695" y="15287"/>
                    <a:pt x="4707" y="15287"/>
                    <a:pt x="4719" y="15287"/>
                  </a:cubicBezTo>
                  <a:cubicBezTo>
                    <a:pt x="4742" y="15287"/>
                    <a:pt x="4754" y="15287"/>
                    <a:pt x="4766" y="15287"/>
                  </a:cubicBezTo>
                  <a:cubicBezTo>
                    <a:pt x="4766" y="15287"/>
                    <a:pt x="4766" y="15287"/>
                    <a:pt x="4778" y="15253"/>
                  </a:cubicBezTo>
                  <a:cubicBezTo>
                    <a:pt x="4825" y="15151"/>
                    <a:pt x="4931" y="15117"/>
                    <a:pt x="4990" y="15117"/>
                  </a:cubicBezTo>
                  <a:cubicBezTo>
                    <a:pt x="5014" y="15117"/>
                    <a:pt x="5037" y="15117"/>
                    <a:pt x="5061" y="15083"/>
                  </a:cubicBezTo>
                  <a:cubicBezTo>
                    <a:pt x="5084" y="15049"/>
                    <a:pt x="5096" y="15015"/>
                    <a:pt x="5120" y="15015"/>
                  </a:cubicBezTo>
                  <a:cubicBezTo>
                    <a:pt x="5191" y="14981"/>
                    <a:pt x="5285" y="14947"/>
                    <a:pt x="5309" y="14913"/>
                  </a:cubicBezTo>
                  <a:cubicBezTo>
                    <a:pt x="5320" y="14913"/>
                    <a:pt x="5332" y="14879"/>
                    <a:pt x="5368" y="14879"/>
                  </a:cubicBezTo>
                  <a:cubicBezTo>
                    <a:pt x="5391" y="14845"/>
                    <a:pt x="5474" y="14811"/>
                    <a:pt x="5486" y="14777"/>
                  </a:cubicBezTo>
                  <a:cubicBezTo>
                    <a:pt x="5497" y="14641"/>
                    <a:pt x="5615" y="14607"/>
                    <a:pt x="5639" y="14607"/>
                  </a:cubicBezTo>
                  <a:cubicBezTo>
                    <a:pt x="5662" y="14607"/>
                    <a:pt x="5674" y="14607"/>
                    <a:pt x="5686" y="14607"/>
                  </a:cubicBezTo>
                  <a:cubicBezTo>
                    <a:pt x="5721" y="14675"/>
                    <a:pt x="5745" y="14675"/>
                    <a:pt x="5769" y="14675"/>
                  </a:cubicBezTo>
                  <a:cubicBezTo>
                    <a:pt x="5792" y="14641"/>
                    <a:pt x="5851" y="14675"/>
                    <a:pt x="5875" y="14743"/>
                  </a:cubicBezTo>
                  <a:cubicBezTo>
                    <a:pt x="5887" y="14811"/>
                    <a:pt x="5887" y="14845"/>
                    <a:pt x="5887" y="14879"/>
                  </a:cubicBezTo>
                  <a:cubicBezTo>
                    <a:pt x="5887" y="14913"/>
                    <a:pt x="5887" y="14947"/>
                    <a:pt x="5898" y="15015"/>
                  </a:cubicBezTo>
                  <a:cubicBezTo>
                    <a:pt x="5898" y="15049"/>
                    <a:pt x="5910" y="15117"/>
                    <a:pt x="5910" y="15151"/>
                  </a:cubicBezTo>
                  <a:cubicBezTo>
                    <a:pt x="5910" y="15219"/>
                    <a:pt x="5898" y="15253"/>
                    <a:pt x="5887" y="15253"/>
                  </a:cubicBezTo>
                  <a:cubicBezTo>
                    <a:pt x="5887" y="15253"/>
                    <a:pt x="5887" y="15253"/>
                    <a:pt x="5887" y="15253"/>
                  </a:cubicBezTo>
                  <a:cubicBezTo>
                    <a:pt x="5898" y="15253"/>
                    <a:pt x="5898" y="15253"/>
                    <a:pt x="5898" y="15253"/>
                  </a:cubicBezTo>
                  <a:cubicBezTo>
                    <a:pt x="5934" y="15253"/>
                    <a:pt x="5969" y="15219"/>
                    <a:pt x="5969" y="15219"/>
                  </a:cubicBezTo>
                  <a:cubicBezTo>
                    <a:pt x="5981" y="15151"/>
                    <a:pt x="6005" y="15151"/>
                    <a:pt x="6005" y="15151"/>
                  </a:cubicBezTo>
                  <a:cubicBezTo>
                    <a:pt x="6040" y="15151"/>
                    <a:pt x="6052" y="15219"/>
                    <a:pt x="6064" y="15321"/>
                  </a:cubicBezTo>
                  <a:cubicBezTo>
                    <a:pt x="6075" y="15287"/>
                    <a:pt x="6087" y="15253"/>
                    <a:pt x="6099" y="15253"/>
                  </a:cubicBezTo>
                  <a:cubicBezTo>
                    <a:pt x="6111" y="15253"/>
                    <a:pt x="6146" y="15287"/>
                    <a:pt x="6158" y="15355"/>
                  </a:cubicBezTo>
                  <a:cubicBezTo>
                    <a:pt x="6158" y="15355"/>
                    <a:pt x="6170" y="15321"/>
                    <a:pt x="6170" y="15321"/>
                  </a:cubicBezTo>
                  <a:cubicBezTo>
                    <a:pt x="6182" y="15321"/>
                    <a:pt x="6193" y="15321"/>
                    <a:pt x="6205" y="15321"/>
                  </a:cubicBezTo>
                  <a:cubicBezTo>
                    <a:pt x="6217" y="15321"/>
                    <a:pt x="6241" y="15355"/>
                    <a:pt x="6241" y="15423"/>
                  </a:cubicBezTo>
                  <a:cubicBezTo>
                    <a:pt x="6241" y="15491"/>
                    <a:pt x="6217" y="15525"/>
                    <a:pt x="6205" y="15559"/>
                  </a:cubicBezTo>
                  <a:cubicBezTo>
                    <a:pt x="6193" y="15593"/>
                    <a:pt x="6182" y="15593"/>
                    <a:pt x="6182" y="15627"/>
                  </a:cubicBezTo>
                  <a:cubicBezTo>
                    <a:pt x="6182" y="15627"/>
                    <a:pt x="6182" y="15627"/>
                    <a:pt x="6182" y="15627"/>
                  </a:cubicBezTo>
                  <a:cubicBezTo>
                    <a:pt x="6182" y="15627"/>
                    <a:pt x="6193" y="15593"/>
                    <a:pt x="6205" y="15593"/>
                  </a:cubicBezTo>
                  <a:cubicBezTo>
                    <a:pt x="6217" y="15559"/>
                    <a:pt x="6241" y="15525"/>
                    <a:pt x="6264" y="15525"/>
                  </a:cubicBezTo>
                  <a:cubicBezTo>
                    <a:pt x="6264" y="15525"/>
                    <a:pt x="6264" y="15525"/>
                    <a:pt x="6276" y="15525"/>
                  </a:cubicBezTo>
                  <a:cubicBezTo>
                    <a:pt x="6276" y="15525"/>
                    <a:pt x="6276" y="15525"/>
                    <a:pt x="6276" y="15525"/>
                  </a:cubicBezTo>
                  <a:cubicBezTo>
                    <a:pt x="6288" y="15525"/>
                    <a:pt x="6323" y="15491"/>
                    <a:pt x="6347" y="15457"/>
                  </a:cubicBezTo>
                  <a:cubicBezTo>
                    <a:pt x="6370" y="15423"/>
                    <a:pt x="6382" y="15389"/>
                    <a:pt x="6406" y="15355"/>
                  </a:cubicBezTo>
                  <a:cubicBezTo>
                    <a:pt x="6429" y="15355"/>
                    <a:pt x="6465" y="15287"/>
                    <a:pt x="6488" y="15253"/>
                  </a:cubicBezTo>
                  <a:cubicBezTo>
                    <a:pt x="6500" y="15219"/>
                    <a:pt x="6512" y="15185"/>
                    <a:pt x="6524" y="15185"/>
                  </a:cubicBezTo>
                  <a:cubicBezTo>
                    <a:pt x="6535" y="15151"/>
                    <a:pt x="6547" y="15151"/>
                    <a:pt x="6571" y="15117"/>
                  </a:cubicBezTo>
                  <a:cubicBezTo>
                    <a:pt x="6571" y="15117"/>
                    <a:pt x="6583" y="15117"/>
                    <a:pt x="6583" y="15117"/>
                  </a:cubicBezTo>
                  <a:cubicBezTo>
                    <a:pt x="6606" y="15117"/>
                    <a:pt x="6642" y="15151"/>
                    <a:pt x="6642" y="15185"/>
                  </a:cubicBezTo>
                  <a:cubicBezTo>
                    <a:pt x="6642" y="15219"/>
                    <a:pt x="6653" y="15253"/>
                    <a:pt x="6642" y="15321"/>
                  </a:cubicBezTo>
                  <a:cubicBezTo>
                    <a:pt x="6630" y="15355"/>
                    <a:pt x="6618" y="15355"/>
                    <a:pt x="6618" y="15389"/>
                  </a:cubicBezTo>
                  <a:cubicBezTo>
                    <a:pt x="6618" y="15389"/>
                    <a:pt x="6630" y="15457"/>
                    <a:pt x="6665" y="15491"/>
                  </a:cubicBezTo>
                  <a:cubicBezTo>
                    <a:pt x="6748" y="15559"/>
                    <a:pt x="6842" y="15967"/>
                    <a:pt x="6901" y="16240"/>
                  </a:cubicBezTo>
                  <a:cubicBezTo>
                    <a:pt x="6925" y="16342"/>
                    <a:pt x="6925" y="16342"/>
                    <a:pt x="6925" y="16342"/>
                  </a:cubicBezTo>
                  <a:cubicBezTo>
                    <a:pt x="6948" y="16444"/>
                    <a:pt x="6972" y="16580"/>
                    <a:pt x="6996" y="16716"/>
                  </a:cubicBezTo>
                  <a:cubicBezTo>
                    <a:pt x="7007" y="16818"/>
                    <a:pt x="7031" y="16954"/>
                    <a:pt x="7043" y="16988"/>
                  </a:cubicBezTo>
                  <a:cubicBezTo>
                    <a:pt x="7043" y="16988"/>
                    <a:pt x="7055" y="16954"/>
                    <a:pt x="7055" y="16920"/>
                  </a:cubicBezTo>
                  <a:cubicBezTo>
                    <a:pt x="7066" y="16886"/>
                    <a:pt x="7078" y="16818"/>
                    <a:pt x="7090" y="16784"/>
                  </a:cubicBezTo>
                  <a:cubicBezTo>
                    <a:pt x="7102" y="16784"/>
                    <a:pt x="7102" y="16750"/>
                    <a:pt x="7113" y="16750"/>
                  </a:cubicBezTo>
                  <a:cubicBezTo>
                    <a:pt x="7149" y="16750"/>
                    <a:pt x="7172" y="16818"/>
                    <a:pt x="7196" y="16886"/>
                  </a:cubicBezTo>
                  <a:cubicBezTo>
                    <a:pt x="7208" y="16920"/>
                    <a:pt x="7220" y="16954"/>
                    <a:pt x="7231" y="16954"/>
                  </a:cubicBezTo>
                  <a:cubicBezTo>
                    <a:pt x="7243" y="16988"/>
                    <a:pt x="7255" y="16988"/>
                    <a:pt x="7267" y="16988"/>
                  </a:cubicBezTo>
                  <a:cubicBezTo>
                    <a:pt x="7290" y="17022"/>
                    <a:pt x="7326" y="17056"/>
                    <a:pt x="7338" y="17022"/>
                  </a:cubicBezTo>
                  <a:cubicBezTo>
                    <a:pt x="7349" y="17022"/>
                    <a:pt x="7361" y="17022"/>
                    <a:pt x="7373" y="16988"/>
                  </a:cubicBezTo>
                  <a:cubicBezTo>
                    <a:pt x="7420" y="16954"/>
                    <a:pt x="7467" y="16886"/>
                    <a:pt x="7491" y="16920"/>
                  </a:cubicBezTo>
                  <a:cubicBezTo>
                    <a:pt x="7503" y="16920"/>
                    <a:pt x="7503" y="16954"/>
                    <a:pt x="7515" y="16954"/>
                  </a:cubicBezTo>
                  <a:cubicBezTo>
                    <a:pt x="7538" y="16988"/>
                    <a:pt x="7574" y="17022"/>
                    <a:pt x="7585" y="17158"/>
                  </a:cubicBezTo>
                  <a:cubicBezTo>
                    <a:pt x="7609" y="17294"/>
                    <a:pt x="7633" y="17328"/>
                    <a:pt x="7656" y="17328"/>
                  </a:cubicBezTo>
                  <a:cubicBezTo>
                    <a:pt x="7668" y="17328"/>
                    <a:pt x="7703" y="17328"/>
                    <a:pt x="7703" y="17532"/>
                  </a:cubicBezTo>
                  <a:cubicBezTo>
                    <a:pt x="7703" y="17566"/>
                    <a:pt x="7739" y="17634"/>
                    <a:pt x="7751" y="17634"/>
                  </a:cubicBezTo>
                  <a:cubicBezTo>
                    <a:pt x="7774" y="17634"/>
                    <a:pt x="7833" y="17600"/>
                    <a:pt x="7845" y="17566"/>
                  </a:cubicBezTo>
                  <a:cubicBezTo>
                    <a:pt x="7857" y="17532"/>
                    <a:pt x="7868" y="17532"/>
                    <a:pt x="7880" y="17532"/>
                  </a:cubicBezTo>
                  <a:cubicBezTo>
                    <a:pt x="7904" y="17532"/>
                    <a:pt x="7916" y="17566"/>
                    <a:pt x="7927" y="17634"/>
                  </a:cubicBezTo>
                  <a:cubicBezTo>
                    <a:pt x="7927" y="17634"/>
                    <a:pt x="7927" y="17668"/>
                    <a:pt x="7927" y="17668"/>
                  </a:cubicBezTo>
                  <a:cubicBezTo>
                    <a:pt x="7927" y="17668"/>
                    <a:pt x="7927" y="17668"/>
                    <a:pt x="7927" y="17702"/>
                  </a:cubicBezTo>
                  <a:cubicBezTo>
                    <a:pt x="7939" y="17702"/>
                    <a:pt x="7939" y="17702"/>
                    <a:pt x="7939" y="17702"/>
                  </a:cubicBezTo>
                  <a:cubicBezTo>
                    <a:pt x="7939" y="17736"/>
                    <a:pt x="7939" y="17736"/>
                    <a:pt x="7939" y="17736"/>
                  </a:cubicBezTo>
                  <a:cubicBezTo>
                    <a:pt x="7951" y="17736"/>
                    <a:pt x="7951" y="17736"/>
                    <a:pt x="7951" y="17770"/>
                  </a:cubicBezTo>
                  <a:cubicBezTo>
                    <a:pt x="7951" y="17770"/>
                    <a:pt x="7951" y="17770"/>
                    <a:pt x="7951" y="17770"/>
                  </a:cubicBezTo>
                  <a:cubicBezTo>
                    <a:pt x="7963" y="17770"/>
                    <a:pt x="7963" y="17770"/>
                    <a:pt x="7963" y="17770"/>
                  </a:cubicBezTo>
                  <a:cubicBezTo>
                    <a:pt x="7963" y="17770"/>
                    <a:pt x="7963" y="17770"/>
                    <a:pt x="7963" y="17770"/>
                  </a:cubicBezTo>
                  <a:cubicBezTo>
                    <a:pt x="7963" y="17770"/>
                    <a:pt x="7963" y="17770"/>
                    <a:pt x="7963" y="17770"/>
                  </a:cubicBezTo>
                  <a:cubicBezTo>
                    <a:pt x="7975" y="17770"/>
                    <a:pt x="7986" y="17770"/>
                    <a:pt x="7998" y="17804"/>
                  </a:cubicBezTo>
                  <a:cubicBezTo>
                    <a:pt x="7998" y="17804"/>
                    <a:pt x="7998" y="17804"/>
                    <a:pt x="7998" y="17804"/>
                  </a:cubicBezTo>
                  <a:cubicBezTo>
                    <a:pt x="7998" y="17804"/>
                    <a:pt x="8010" y="17804"/>
                    <a:pt x="8022" y="17804"/>
                  </a:cubicBezTo>
                  <a:cubicBezTo>
                    <a:pt x="8022" y="17804"/>
                    <a:pt x="8022" y="17804"/>
                    <a:pt x="8022" y="17804"/>
                  </a:cubicBezTo>
                  <a:cubicBezTo>
                    <a:pt x="8022" y="17804"/>
                    <a:pt x="8022" y="17804"/>
                    <a:pt x="8022" y="17804"/>
                  </a:cubicBezTo>
                  <a:cubicBezTo>
                    <a:pt x="8022" y="17804"/>
                    <a:pt x="8022" y="17804"/>
                    <a:pt x="8022" y="17770"/>
                  </a:cubicBezTo>
                  <a:cubicBezTo>
                    <a:pt x="8022" y="17770"/>
                    <a:pt x="8022" y="17770"/>
                    <a:pt x="8022" y="17770"/>
                  </a:cubicBezTo>
                  <a:cubicBezTo>
                    <a:pt x="8034" y="17736"/>
                    <a:pt x="8057" y="17702"/>
                    <a:pt x="8128" y="17668"/>
                  </a:cubicBezTo>
                  <a:cubicBezTo>
                    <a:pt x="8187" y="17634"/>
                    <a:pt x="8222" y="17600"/>
                    <a:pt x="8234" y="17566"/>
                  </a:cubicBezTo>
                  <a:cubicBezTo>
                    <a:pt x="8246" y="17464"/>
                    <a:pt x="8270" y="17430"/>
                    <a:pt x="8305" y="17430"/>
                  </a:cubicBezTo>
                  <a:cubicBezTo>
                    <a:pt x="8317" y="17396"/>
                    <a:pt x="8329" y="17396"/>
                    <a:pt x="8340" y="17362"/>
                  </a:cubicBezTo>
                  <a:cubicBezTo>
                    <a:pt x="8352" y="17328"/>
                    <a:pt x="8364" y="17294"/>
                    <a:pt x="8388" y="17260"/>
                  </a:cubicBezTo>
                  <a:cubicBezTo>
                    <a:pt x="8399" y="17260"/>
                    <a:pt x="8411" y="17226"/>
                    <a:pt x="8423" y="17226"/>
                  </a:cubicBezTo>
                  <a:cubicBezTo>
                    <a:pt x="8435" y="17158"/>
                    <a:pt x="8458" y="17124"/>
                    <a:pt x="8482" y="17124"/>
                  </a:cubicBezTo>
                  <a:cubicBezTo>
                    <a:pt x="8494" y="17124"/>
                    <a:pt x="8506" y="17090"/>
                    <a:pt x="8506" y="17090"/>
                  </a:cubicBezTo>
                  <a:cubicBezTo>
                    <a:pt x="8529" y="17022"/>
                    <a:pt x="8576" y="17022"/>
                    <a:pt x="8588" y="17022"/>
                  </a:cubicBezTo>
                  <a:cubicBezTo>
                    <a:pt x="8612" y="17022"/>
                    <a:pt x="8623" y="17022"/>
                    <a:pt x="8635" y="17022"/>
                  </a:cubicBezTo>
                  <a:cubicBezTo>
                    <a:pt x="8659" y="17056"/>
                    <a:pt x="8777" y="17124"/>
                    <a:pt x="8800" y="17124"/>
                  </a:cubicBezTo>
                  <a:cubicBezTo>
                    <a:pt x="8812" y="17124"/>
                    <a:pt x="8812" y="17124"/>
                    <a:pt x="8812" y="17124"/>
                  </a:cubicBezTo>
                  <a:cubicBezTo>
                    <a:pt x="8836" y="17124"/>
                    <a:pt x="8848" y="17192"/>
                    <a:pt x="8859" y="17260"/>
                  </a:cubicBezTo>
                  <a:cubicBezTo>
                    <a:pt x="8859" y="17294"/>
                    <a:pt x="8859" y="17328"/>
                    <a:pt x="8859" y="17328"/>
                  </a:cubicBezTo>
                  <a:cubicBezTo>
                    <a:pt x="8871" y="17328"/>
                    <a:pt x="8883" y="17362"/>
                    <a:pt x="8895" y="17396"/>
                  </a:cubicBezTo>
                  <a:cubicBezTo>
                    <a:pt x="8918" y="17396"/>
                    <a:pt x="8942" y="17464"/>
                    <a:pt x="8954" y="17464"/>
                  </a:cubicBezTo>
                  <a:cubicBezTo>
                    <a:pt x="8966" y="17430"/>
                    <a:pt x="8989" y="17396"/>
                    <a:pt x="9025" y="17396"/>
                  </a:cubicBezTo>
                  <a:cubicBezTo>
                    <a:pt x="9048" y="17396"/>
                    <a:pt x="9060" y="17396"/>
                    <a:pt x="9084" y="17430"/>
                  </a:cubicBezTo>
                  <a:cubicBezTo>
                    <a:pt x="9084" y="17464"/>
                    <a:pt x="9095" y="17464"/>
                    <a:pt x="9095" y="17464"/>
                  </a:cubicBezTo>
                  <a:cubicBezTo>
                    <a:pt x="9119" y="17498"/>
                    <a:pt x="9131" y="17532"/>
                    <a:pt x="9143" y="17532"/>
                  </a:cubicBezTo>
                  <a:cubicBezTo>
                    <a:pt x="9154" y="17498"/>
                    <a:pt x="9178" y="17464"/>
                    <a:pt x="9202" y="17430"/>
                  </a:cubicBezTo>
                  <a:cubicBezTo>
                    <a:pt x="9202" y="17430"/>
                    <a:pt x="9213" y="17430"/>
                    <a:pt x="9225" y="17396"/>
                  </a:cubicBezTo>
                  <a:cubicBezTo>
                    <a:pt x="9237" y="17396"/>
                    <a:pt x="9249" y="17396"/>
                    <a:pt x="9261" y="17362"/>
                  </a:cubicBezTo>
                  <a:cubicBezTo>
                    <a:pt x="9261" y="17362"/>
                    <a:pt x="9272" y="17260"/>
                    <a:pt x="9261" y="17226"/>
                  </a:cubicBezTo>
                  <a:cubicBezTo>
                    <a:pt x="9237" y="17192"/>
                    <a:pt x="9213" y="16954"/>
                    <a:pt x="9202" y="16886"/>
                  </a:cubicBezTo>
                  <a:cubicBezTo>
                    <a:pt x="9202" y="16784"/>
                    <a:pt x="9225" y="16750"/>
                    <a:pt x="9249" y="16716"/>
                  </a:cubicBezTo>
                  <a:cubicBezTo>
                    <a:pt x="9249" y="16682"/>
                    <a:pt x="9261" y="16682"/>
                    <a:pt x="9261" y="16648"/>
                  </a:cubicBezTo>
                  <a:cubicBezTo>
                    <a:pt x="9272" y="16580"/>
                    <a:pt x="9296" y="16546"/>
                    <a:pt x="9319" y="16512"/>
                  </a:cubicBezTo>
                  <a:cubicBezTo>
                    <a:pt x="9331" y="16512"/>
                    <a:pt x="9331" y="16512"/>
                    <a:pt x="9343" y="16478"/>
                  </a:cubicBezTo>
                  <a:cubicBezTo>
                    <a:pt x="9343" y="16478"/>
                    <a:pt x="9343" y="16478"/>
                    <a:pt x="9343" y="16444"/>
                  </a:cubicBezTo>
                  <a:cubicBezTo>
                    <a:pt x="9355" y="16410"/>
                    <a:pt x="9367" y="16342"/>
                    <a:pt x="9390" y="16342"/>
                  </a:cubicBezTo>
                  <a:cubicBezTo>
                    <a:pt x="9402" y="16342"/>
                    <a:pt x="9402" y="16342"/>
                    <a:pt x="9414" y="16342"/>
                  </a:cubicBezTo>
                  <a:cubicBezTo>
                    <a:pt x="9414" y="16376"/>
                    <a:pt x="9496" y="16444"/>
                    <a:pt x="9520" y="16478"/>
                  </a:cubicBezTo>
                  <a:cubicBezTo>
                    <a:pt x="9520" y="16512"/>
                    <a:pt x="9555" y="16512"/>
                    <a:pt x="9579" y="16512"/>
                  </a:cubicBezTo>
                  <a:cubicBezTo>
                    <a:pt x="9614" y="16512"/>
                    <a:pt x="9662" y="16580"/>
                    <a:pt x="9697" y="16648"/>
                  </a:cubicBezTo>
                  <a:cubicBezTo>
                    <a:pt x="9697" y="16648"/>
                    <a:pt x="9721" y="16682"/>
                    <a:pt x="9744" y="16682"/>
                  </a:cubicBezTo>
                  <a:cubicBezTo>
                    <a:pt x="9780" y="16682"/>
                    <a:pt x="9815" y="16716"/>
                    <a:pt x="9827" y="16784"/>
                  </a:cubicBezTo>
                  <a:cubicBezTo>
                    <a:pt x="9839" y="16818"/>
                    <a:pt x="9839" y="16886"/>
                    <a:pt x="9839" y="16954"/>
                  </a:cubicBezTo>
                  <a:cubicBezTo>
                    <a:pt x="9839" y="17022"/>
                    <a:pt x="9839" y="17090"/>
                    <a:pt x="9850" y="17090"/>
                  </a:cubicBezTo>
                  <a:cubicBezTo>
                    <a:pt x="9874" y="17192"/>
                    <a:pt x="9898" y="17260"/>
                    <a:pt x="9898" y="17260"/>
                  </a:cubicBezTo>
                  <a:cubicBezTo>
                    <a:pt x="9921" y="17226"/>
                    <a:pt x="9945" y="17260"/>
                    <a:pt x="9980" y="17294"/>
                  </a:cubicBezTo>
                  <a:cubicBezTo>
                    <a:pt x="9992" y="17328"/>
                    <a:pt x="10016" y="17362"/>
                    <a:pt x="10027" y="17362"/>
                  </a:cubicBezTo>
                  <a:cubicBezTo>
                    <a:pt x="10027" y="17362"/>
                    <a:pt x="10051" y="17328"/>
                    <a:pt x="10063" y="17294"/>
                  </a:cubicBezTo>
                  <a:cubicBezTo>
                    <a:pt x="10086" y="17260"/>
                    <a:pt x="10098" y="17226"/>
                    <a:pt x="10122" y="17226"/>
                  </a:cubicBezTo>
                  <a:cubicBezTo>
                    <a:pt x="10133" y="17226"/>
                    <a:pt x="10145" y="17226"/>
                    <a:pt x="10169" y="17192"/>
                  </a:cubicBezTo>
                  <a:cubicBezTo>
                    <a:pt x="10204" y="17192"/>
                    <a:pt x="10228" y="17158"/>
                    <a:pt x="10251" y="17192"/>
                  </a:cubicBezTo>
                  <a:cubicBezTo>
                    <a:pt x="10251" y="17192"/>
                    <a:pt x="10275" y="17192"/>
                    <a:pt x="10287" y="17226"/>
                  </a:cubicBezTo>
                  <a:cubicBezTo>
                    <a:pt x="10310" y="17226"/>
                    <a:pt x="10346" y="17260"/>
                    <a:pt x="10358" y="17260"/>
                  </a:cubicBezTo>
                  <a:cubicBezTo>
                    <a:pt x="10369" y="17260"/>
                    <a:pt x="10369" y="17260"/>
                    <a:pt x="10381" y="17260"/>
                  </a:cubicBezTo>
                  <a:cubicBezTo>
                    <a:pt x="10393" y="17260"/>
                    <a:pt x="10476" y="17260"/>
                    <a:pt x="10487" y="17362"/>
                  </a:cubicBezTo>
                  <a:cubicBezTo>
                    <a:pt x="10487" y="17396"/>
                    <a:pt x="10511" y="17396"/>
                    <a:pt x="10523" y="17396"/>
                  </a:cubicBezTo>
                  <a:cubicBezTo>
                    <a:pt x="10558" y="17430"/>
                    <a:pt x="10605" y="17464"/>
                    <a:pt x="10605" y="17566"/>
                  </a:cubicBezTo>
                  <a:cubicBezTo>
                    <a:pt x="10605" y="17566"/>
                    <a:pt x="10617" y="17600"/>
                    <a:pt x="10629" y="17600"/>
                  </a:cubicBezTo>
                  <a:cubicBezTo>
                    <a:pt x="10641" y="17634"/>
                    <a:pt x="10664" y="17668"/>
                    <a:pt x="10676" y="17736"/>
                  </a:cubicBezTo>
                  <a:cubicBezTo>
                    <a:pt x="10676" y="17736"/>
                    <a:pt x="10700" y="17736"/>
                    <a:pt x="10712" y="17770"/>
                  </a:cubicBezTo>
                  <a:cubicBezTo>
                    <a:pt x="10723" y="17770"/>
                    <a:pt x="10735" y="17770"/>
                    <a:pt x="10747" y="17770"/>
                  </a:cubicBezTo>
                  <a:cubicBezTo>
                    <a:pt x="10782" y="17770"/>
                    <a:pt x="10806" y="17770"/>
                    <a:pt x="10818" y="17770"/>
                  </a:cubicBezTo>
                  <a:cubicBezTo>
                    <a:pt x="10829" y="17804"/>
                    <a:pt x="10829" y="17804"/>
                    <a:pt x="10829" y="17804"/>
                  </a:cubicBezTo>
                  <a:cubicBezTo>
                    <a:pt x="10841" y="17804"/>
                    <a:pt x="10865" y="17838"/>
                    <a:pt x="10912" y="17838"/>
                  </a:cubicBezTo>
                  <a:cubicBezTo>
                    <a:pt x="10947" y="17838"/>
                    <a:pt x="10971" y="17804"/>
                    <a:pt x="10983" y="17804"/>
                  </a:cubicBezTo>
                  <a:cubicBezTo>
                    <a:pt x="10983" y="17770"/>
                    <a:pt x="11018" y="17770"/>
                    <a:pt x="11065" y="17736"/>
                  </a:cubicBezTo>
                  <a:cubicBezTo>
                    <a:pt x="11101" y="17736"/>
                    <a:pt x="11148" y="17702"/>
                    <a:pt x="11160" y="17668"/>
                  </a:cubicBezTo>
                  <a:cubicBezTo>
                    <a:pt x="11172" y="17634"/>
                    <a:pt x="11195" y="17634"/>
                    <a:pt x="11219" y="17634"/>
                  </a:cubicBezTo>
                  <a:cubicBezTo>
                    <a:pt x="11231" y="17634"/>
                    <a:pt x="11242" y="17600"/>
                    <a:pt x="11254" y="17600"/>
                  </a:cubicBezTo>
                  <a:cubicBezTo>
                    <a:pt x="11254" y="17532"/>
                    <a:pt x="11290" y="17464"/>
                    <a:pt x="11325" y="17430"/>
                  </a:cubicBezTo>
                  <a:cubicBezTo>
                    <a:pt x="11337" y="17396"/>
                    <a:pt x="11360" y="17396"/>
                    <a:pt x="11372" y="17362"/>
                  </a:cubicBezTo>
                  <a:cubicBezTo>
                    <a:pt x="11372" y="17362"/>
                    <a:pt x="11384" y="17328"/>
                    <a:pt x="11384" y="17328"/>
                  </a:cubicBezTo>
                  <a:cubicBezTo>
                    <a:pt x="11419" y="17294"/>
                    <a:pt x="11443" y="17294"/>
                    <a:pt x="11455" y="17294"/>
                  </a:cubicBezTo>
                  <a:cubicBezTo>
                    <a:pt x="11455" y="17294"/>
                    <a:pt x="11455" y="17294"/>
                    <a:pt x="11455" y="17294"/>
                  </a:cubicBezTo>
                  <a:cubicBezTo>
                    <a:pt x="11455" y="17294"/>
                    <a:pt x="11455" y="17294"/>
                    <a:pt x="11455" y="17294"/>
                  </a:cubicBezTo>
                  <a:cubicBezTo>
                    <a:pt x="11478" y="17294"/>
                    <a:pt x="11502" y="17294"/>
                    <a:pt x="11526" y="17328"/>
                  </a:cubicBezTo>
                  <a:cubicBezTo>
                    <a:pt x="11549" y="17328"/>
                    <a:pt x="11561" y="17362"/>
                    <a:pt x="11573" y="17430"/>
                  </a:cubicBezTo>
                  <a:cubicBezTo>
                    <a:pt x="11573" y="17430"/>
                    <a:pt x="11596" y="17464"/>
                    <a:pt x="11620" y="17464"/>
                  </a:cubicBezTo>
                  <a:cubicBezTo>
                    <a:pt x="11632" y="17464"/>
                    <a:pt x="11643" y="17464"/>
                    <a:pt x="11655" y="17430"/>
                  </a:cubicBezTo>
                  <a:cubicBezTo>
                    <a:pt x="11655" y="17430"/>
                    <a:pt x="11667" y="17430"/>
                    <a:pt x="11679" y="17430"/>
                  </a:cubicBezTo>
                  <a:cubicBezTo>
                    <a:pt x="11679" y="17430"/>
                    <a:pt x="11679" y="17430"/>
                    <a:pt x="11679" y="17430"/>
                  </a:cubicBezTo>
                  <a:cubicBezTo>
                    <a:pt x="11679" y="17430"/>
                    <a:pt x="11679" y="17430"/>
                    <a:pt x="11691" y="17430"/>
                  </a:cubicBezTo>
                  <a:cubicBezTo>
                    <a:pt x="11702" y="17430"/>
                    <a:pt x="11726" y="17430"/>
                    <a:pt x="11750" y="17464"/>
                  </a:cubicBezTo>
                  <a:cubicBezTo>
                    <a:pt x="11750" y="17430"/>
                    <a:pt x="11750" y="17430"/>
                    <a:pt x="11750" y="17430"/>
                  </a:cubicBezTo>
                  <a:cubicBezTo>
                    <a:pt x="11750" y="17464"/>
                    <a:pt x="11750" y="17464"/>
                    <a:pt x="11750" y="17464"/>
                  </a:cubicBezTo>
                  <a:cubicBezTo>
                    <a:pt x="11761" y="17464"/>
                    <a:pt x="11773" y="17464"/>
                    <a:pt x="11773" y="17464"/>
                  </a:cubicBezTo>
                  <a:cubicBezTo>
                    <a:pt x="11785" y="17498"/>
                    <a:pt x="11785" y="17498"/>
                    <a:pt x="11785" y="17498"/>
                  </a:cubicBezTo>
                  <a:cubicBezTo>
                    <a:pt x="11785" y="17498"/>
                    <a:pt x="11785" y="17498"/>
                    <a:pt x="11785" y="17498"/>
                  </a:cubicBezTo>
                  <a:cubicBezTo>
                    <a:pt x="11785" y="17498"/>
                    <a:pt x="11785" y="17498"/>
                    <a:pt x="11785" y="17498"/>
                  </a:cubicBezTo>
                  <a:cubicBezTo>
                    <a:pt x="11797" y="17532"/>
                    <a:pt x="11797" y="17532"/>
                    <a:pt x="11797" y="17532"/>
                  </a:cubicBezTo>
                  <a:cubicBezTo>
                    <a:pt x="11797" y="17532"/>
                    <a:pt x="11797" y="17532"/>
                    <a:pt x="11797" y="17532"/>
                  </a:cubicBezTo>
                  <a:cubicBezTo>
                    <a:pt x="11809" y="17532"/>
                    <a:pt x="11809" y="17566"/>
                    <a:pt x="11809" y="17566"/>
                  </a:cubicBezTo>
                  <a:cubicBezTo>
                    <a:pt x="11809" y="17566"/>
                    <a:pt x="11809" y="17566"/>
                    <a:pt x="11809" y="17566"/>
                  </a:cubicBezTo>
                  <a:cubicBezTo>
                    <a:pt x="11809" y="17566"/>
                    <a:pt x="11809" y="17566"/>
                    <a:pt x="11809" y="17566"/>
                  </a:cubicBezTo>
                  <a:cubicBezTo>
                    <a:pt x="11809" y="17600"/>
                    <a:pt x="11820" y="17600"/>
                    <a:pt x="11820" y="17600"/>
                  </a:cubicBezTo>
                  <a:cubicBezTo>
                    <a:pt x="11820" y="17600"/>
                    <a:pt x="11820" y="17600"/>
                    <a:pt x="11820" y="17600"/>
                  </a:cubicBezTo>
                  <a:cubicBezTo>
                    <a:pt x="11820" y="17600"/>
                    <a:pt x="11820" y="17600"/>
                    <a:pt x="11832" y="17600"/>
                  </a:cubicBezTo>
                  <a:cubicBezTo>
                    <a:pt x="11832" y="17600"/>
                    <a:pt x="11832" y="17600"/>
                    <a:pt x="11832" y="17600"/>
                  </a:cubicBezTo>
                  <a:cubicBezTo>
                    <a:pt x="11832" y="17600"/>
                    <a:pt x="11832" y="17600"/>
                    <a:pt x="11832" y="17600"/>
                  </a:cubicBezTo>
                  <a:cubicBezTo>
                    <a:pt x="11844" y="17600"/>
                    <a:pt x="11844" y="17600"/>
                    <a:pt x="11844" y="17600"/>
                  </a:cubicBezTo>
                  <a:cubicBezTo>
                    <a:pt x="11844" y="17600"/>
                    <a:pt x="11844" y="17600"/>
                    <a:pt x="11844" y="17600"/>
                  </a:cubicBezTo>
                  <a:cubicBezTo>
                    <a:pt x="11844" y="17634"/>
                    <a:pt x="11856" y="17634"/>
                    <a:pt x="11856" y="17634"/>
                  </a:cubicBezTo>
                  <a:cubicBezTo>
                    <a:pt x="11856" y="17634"/>
                    <a:pt x="11856" y="17634"/>
                    <a:pt x="11856" y="17634"/>
                  </a:cubicBezTo>
                  <a:cubicBezTo>
                    <a:pt x="11868" y="17634"/>
                    <a:pt x="11879" y="17634"/>
                    <a:pt x="11903" y="17634"/>
                  </a:cubicBezTo>
                  <a:cubicBezTo>
                    <a:pt x="11903" y="17634"/>
                    <a:pt x="11903" y="17634"/>
                    <a:pt x="11903" y="17634"/>
                  </a:cubicBezTo>
                  <a:cubicBezTo>
                    <a:pt x="11915" y="17634"/>
                    <a:pt x="11938" y="17600"/>
                    <a:pt x="11950" y="17566"/>
                  </a:cubicBezTo>
                  <a:cubicBezTo>
                    <a:pt x="11997" y="17498"/>
                    <a:pt x="12021" y="17464"/>
                    <a:pt x="12033" y="17430"/>
                  </a:cubicBezTo>
                  <a:cubicBezTo>
                    <a:pt x="12056" y="17430"/>
                    <a:pt x="12068" y="17396"/>
                    <a:pt x="12080" y="17362"/>
                  </a:cubicBezTo>
                  <a:cubicBezTo>
                    <a:pt x="12080" y="17362"/>
                    <a:pt x="12080" y="17362"/>
                    <a:pt x="12080" y="17362"/>
                  </a:cubicBezTo>
                  <a:cubicBezTo>
                    <a:pt x="12080" y="17328"/>
                    <a:pt x="12080" y="17328"/>
                    <a:pt x="12080" y="17294"/>
                  </a:cubicBezTo>
                  <a:cubicBezTo>
                    <a:pt x="12080" y="17226"/>
                    <a:pt x="12092" y="17158"/>
                    <a:pt x="12115" y="17056"/>
                  </a:cubicBezTo>
                  <a:cubicBezTo>
                    <a:pt x="12127" y="17022"/>
                    <a:pt x="12127" y="16988"/>
                    <a:pt x="12139" y="16954"/>
                  </a:cubicBezTo>
                  <a:cubicBezTo>
                    <a:pt x="12139" y="16954"/>
                    <a:pt x="12139" y="16920"/>
                    <a:pt x="12139" y="16920"/>
                  </a:cubicBezTo>
                  <a:cubicBezTo>
                    <a:pt x="12151" y="16818"/>
                    <a:pt x="12210" y="16546"/>
                    <a:pt x="12233" y="16512"/>
                  </a:cubicBezTo>
                  <a:cubicBezTo>
                    <a:pt x="12257" y="16512"/>
                    <a:pt x="12281" y="16410"/>
                    <a:pt x="12281" y="16376"/>
                  </a:cubicBezTo>
                  <a:cubicBezTo>
                    <a:pt x="12281" y="16376"/>
                    <a:pt x="12281" y="16342"/>
                    <a:pt x="12281" y="16342"/>
                  </a:cubicBezTo>
                  <a:cubicBezTo>
                    <a:pt x="12281" y="16342"/>
                    <a:pt x="12281" y="16342"/>
                    <a:pt x="12281" y="16308"/>
                  </a:cubicBezTo>
                  <a:cubicBezTo>
                    <a:pt x="12281" y="16308"/>
                    <a:pt x="12281" y="16308"/>
                    <a:pt x="12281" y="16308"/>
                  </a:cubicBezTo>
                  <a:cubicBezTo>
                    <a:pt x="12269" y="16274"/>
                    <a:pt x="12269" y="16274"/>
                    <a:pt x="12269" y="16274"/>
                  </a:cubicBezTo>
                  <a:cubicBezTo>
                    <a:pt x="12269" y="16274"/>
                    <a:pt x="12269" y="16274"/>
                    <a:pt x="12269" y="16240"/>
                  </a:cubicBezTo>
                  <a:cubicBezTo>
                    <a:pt x="12269" y="16240"/>
                    <a:pt x="12269" y="16240"/>
                    <a:pt x="12269" y="16240"/>
                  </a:cubicBezTo>
                  <a:cubicBezTo>
                    <a:pt x="12269" y="16240"/>
                    <a:pt x="12269" y="16240"/>
                    <a:pt x="12269" y="16240"/>
                  </a:cubicBezTo>
                  <a:cubicBezTo>
                    <a:pt x="12269" y="16240"/>
                    <a:pt x="12269" y="16206"/>
                    <a:pt x="12269" y="16206"/>
                  </a:cubicBezTo>
                  <a:cubicBezTo>
                    <a:pt x="12269" y="16206"/>
                    <a:pt x="12269" y="16206"/>
                    <a:pt x="12269" y="16206"/>
                  </a:cubicBezTo>
                  <a:cubicBezTo>
                    <a:pt x="12269" y="16206"/>
                    <a:pt x="12269" y="16206"/>
                    <a:pt x="12269" y="16206"/>
                  </a:cubicBezTo>
                  <a:cubicBezTo>
                    <a:pt x="12269" y="16206"/>
                    <a:pt x="12269" y="16206"/>
                    <a:pt x="12257" y="16171"/>
                  </a:cubicBezTo>
                  <a:cubicBezTo>
                    <a:pt x="12257" y="16171"/>
                    <a:pt x="12257" y="16171"/>
                    <a:pt x="12257" y="16171"/>
                  </a:cubicBezTo>
                  <a:cubicBezTo>
                    <a:pt x="12257" y="16171"/>
                    <a:pt x="12257" y="16171"/>
                    <a:pt x="12257" y="16171"/>
                  </a:cubicBezTo>
                  <a:cubicBezTo>
                    <a:pt x="12257" y="16171"/>
                    <a:pt x="12257" y="16171"/>
                    <a:pt x="12257" y="16171"/>
                  </a:cubicBezTo>
                  <a:cubicBezTo>
                    <a:pt x="12245" y="16171"/>
                    <a:pt x="12222" y="16171"/>
                    <a:pt x="12210" y="16103"/>
                  </a:cubicBezTo>
                  <a:cubicBezTo>
                    <a:pt x="12198" y="16069"/>
                    <a:pt x="12210" y="15967"/>
                    <a:pt x="12233" y="15865"/>
                  </a:cubicBezTo>
                  <a:cubicBezTo>
                    <a:pt x="12269" y="15729"/>
                    <a:pt x="12316" y="15661"/>
                    <a:pt x="12387" y="15661"/>
                  </a:cubicBezTo>
                  <a:cubicBezTo>
                    <a:pt x="12398" y="15661"/>
                    <a:pt x="12410" y="15661"/>
                    <a:pt x="12422" y="15695"/>
                  </a:cubicBezTo>
                  <a:cubicBezTo>
                    <a:pt x="12422" y="15695"/>
                    <a:pt x="12422" y="15695"/>
                    <a:pt x="12422" y="15695"/>
                  </a:cubicBezTo>
                  <a:cubicBezTo>
                    <a:pt x="12422" y="15695"/>
                    <a:pt x="12434" y="15661"/>
                    <a:pt x="12446" y="15661"/>
                  </a:cubicBezTo>
                  <a:cubicBezTo>
                    <a:pt x="12493" y="15661"/>
                    <a:pt x="12587" y="15593"/>
                    <a:pt x="12623" y="15627"/>
                  </a:cubicBezTo>
                  <a:cubicBezTo>
                    <a:pt x="12646" y="15661"/>
                    <a:pt x="12658" y="15661"/>
                    <a:pt x="12670" y="15661"/>
                  </a:cubicBezTo>
                  <a:cubicBezTo>
                    <a:pt x="12693" y="15661"/>
                    <a:pt x="12693" y="15661"/>
                    <a:pt x="12693" y="15661"/>
                  </a:cubicBezTo>
                  <a:cubicBezTo>
                    <a:pt x="12717" y="15661"/>
                    <a:pt x="12741" y="15661"/>
                    <a:pt x="12776" y="15695"/>
                  </a:cubicBezTo>
                  <a:cubicBezTo>
                    <a:pt x="12800" y="15763"/>
                    <a:pt x="12835" y="15763"/>
                    <a:pt x="12870" y="15763"/>
                  </a:cubicBezTo>
                  <a:cubicBezTo>
                    <a:pt x="12906" y="15797"/>
                    <a:pt x="12929" y="15797"/>
                    <a:pt x="12953" y="15865"/>
                  </a:cubicBezTo>
                  <a:cubicBezTo>
                    <a:pt x="12953" y="15899"/>
                    <a:pt x="12965" y="15899"/>
                    <a:pt x="12977" y="15933"/>
                  </a:cubicBezTo>
                  <a:cubicBezTo>
                    <a:pt x="13012" y="16001"/>
                    <a:pt x="13047" y="16069"/>
                    <a:pt x="13035" y="16206"/>
                  </a:cubicBezTo>
                  <a:cubicBezTo>
                    <a:pt x="13035" y="16206"/>
                    <a:pt x="13035" y="16240"/>
                    <a:pt x="13035" y="16240"/>
                  </a:cubicBezTo>
                  <a:cubicBezTo>
                    <a:pt x="13035" y="16240"/>
                    <a:pt x="13047" y="16240"/>
                    <a:pt x="13047" y="16240"/>
                  </a:cubicBezTo>
                  <a:cubicBezTo>
                    <a:pt x="13059" y="16274"/>
                    <a:pt x="13094" y="16342"/>
                    <a:pt x="13106" y="16546"/>
                  </a:cubicBezTo>
                  <a:cubicBezTo>
                    <a:pt x="13118" y="16682"/>
                    <a:pt x="13130" y="16750"/>
                    <a:pt x="13153" y="16818"/>
                  </a:cubicBezTo>
                  <a:cubicBezTo>
                    <a:pt x="13165" y="16852"/>
                    <a:pt x="13177" y="16920"/>
                    <a:pt x="13177" y="16988"/>
                  </a:cubicBezTo>
                  <a:cubicBezTo>
                    <a:pt x="13189" y="17022"/>
                    <a:pt x="13201" y="17124"/>
                    <a:pt x="13212" y="17192"/>
                  </a:cubicBezTo>
                  <a:cubicBezTo>
                    <a:pt x="13236" y="17328"/>
                    <a:pt x="13260" y="17396"/>
                    <a:pt x="13248" y="17464"/>
                  </a:cubicBezTo>
                  <a:cubicBezTo>
                    <a:pt x="13248" y="17498"/>
                    <a:pt x="13236" y="17566"/>
                    <a:pt x="13248" y="17566"/>
                  </a:cubicBezTo>
                  <a:cubicBezTo>
                    <a:pt x="13248" y="17600"/>
                    <a:pt x="13260" y="17600"/>
                    <a:pt x="13283" y="17600"/>
                  </a:cubicBezTo>
                  <a:cubicBezTo>
                    <a:pt x="13319" y="17600"/>
                    <a:pt x="13354" y="17668"/>
                    <a:pt x="13378" y="17702"/>
                  </a:cubicBezTo>
                  <a:cubicBezTo>
                    <a:pt x="13389" y="17736"/>
                    <a:pt x="13401" y="17736"/>
                    <a:pt x="13401" y="17736"/>
                  </a:cubicBezTo>
                  <a:cubicBezTo>
                    <a:pt x="13401" y="17736"/>
                    <a:pt x="13413" y="17736"/>
                    <a:pt x="13413" y="17736"/>
                  </a:cubicBezTo>
                  <a:cubicBezTo>
                    <a:pt x="13413" y="17736"/>
                    <a:pt x="13413" y="17736"/>
                    <a:pt x="13413" y="17736"/>
                  </a:cubicBezTo>
                  <a:cubicBezTo>
                    <a:pt x="13413" y="17736"/>
                    <a:pt x="13413" y="17736"/>
                    <a:pt x="13413" y="17736"/>
                  </a:cubicBezTo>
                  <a:cubicBezTo>
                    <a:pt x="13437" y="17736"/>
                    <a:pt x="13484" y="17804"/>
                    <a:pt x="13519" y="17872"/>
                  </a:cubicBezTo>
                  <a:cubicBezTo>
                    <a:pt x="13531" y="17872"/>
                    <a:pt x="13543" y="17906"/>
                    <a:pt x="13555" y="17940"/>
                  </a:cubicBezTo>
                  <a:cubicBezTo>
                    <a:pt x="13566" y="17974"/>
                    <a:pt x="13590" y="17974"/>
                    <a:pt x="13602" y="18008"/>
                  </a:cubicBezTo>
                  <a:cubicBezTo>
                    <a:pt x="13614" y="18008"/>
                    <a:pt x="13625" y="18008"/>
                    <a:pt x="13625" y="18042"/>
                  </a:cubicBezTo>
                  <a:cubicBezTo>
                    <a:pt x="13649" y="18042"/>
                    <a:pt x="13661" y="18076"/>
                    <a:pt x="13661" y="18178"/>
                  </a:cubicBezTo>
                  <a:cubicBezTo>
                    <a:pt x="13661" y="18178"/>
                    <a:pt x="13661" y="18212"/>
                    <a:pt x="13661" y="18246"/>
                  </a:cubicBezTo>
                  <a:cubicBezTo>
                    <a:pt x="13661" y="18280"/>
                    <a:pt x="13673" y="18280"/>
                    <a:pt x="13673" y="18314"/>
                  </a:cubicBezTo>
                  <a:cubicBezTo>
                    <a:pt x="13673" y="18349"/>
                    <a:pt x="13684" y="18417"/>
                    <a:pt x="13684" y="18451"/>
                  </a:cubicBezTo>
                  <a:cubicBezTo>
                    <a:pt x="13684" y="18485"/>
                    <a:pt x="13684" y="18485"/>
                    <a:pt x="13684" y="18485"/>
                  </a:cubicBezTo>
                  <a:cubicBezTo>
                    <a:pt x="13684" y="18519"/>
                    <a:pt x="13720" y="18587"/>
                    <a:pt x="13767" y="18587"/>
                  </a:cubicBezTo>
                  <a:cubicBezTo>
                    <a:pt x="13779" y="18587"/>
                    <a:pt x="13779" y="18587"/>
                    <a:pt x="13790" y="18587"/>
                  </a:cubicBezTo>
                  <a:cubicBezTo>
                    <a:pt x="13802" y="18553"/>
                    <a:pt x="13826" y="18553"/>
                    <a:pt x="13838" y="18587"/>
                  </a:cubicBezTo>
                  <a:cubicBezTo>
                    <a:pt x="13849" y="18587"/>
                    <a:pt x="13861" y="18587"/>
                    <a:pt x="13861" y="18587"/>
                  </a:cubicBezTo>
                  <a:cubicBezTo>
                    <a:pt x="13873" y="18587"/>
                    <a:pt x="13885" y="18553"/>
                    <a:pt x="13885" y="18519"/>
                  </a:cubicBezTo>
                  <a:cubicBezTo>
                    <a:pt x="13908" y="18417"/>
                    <a:pt x="13956" y="18383"/>
                    <a:pt x="13991" y="18383"/>
                  </a:cubicBezTo>
                  <a:cubicBezTo>
                    <a:pt x="14003" y="18383"/>
                    <a:pt x="14015" y="18383"/>
                    <a:pt x="14026" y="18383"/>
                  </a:cubicBezTo>
                  <a:cubicBezTo>
                    <a:pt x="14038" y="18349"/>
                    <a:pt x="14074" y="18314"/>
                    <a:pt x="14097" y="18314"/>
                  </a:cubicBezTo>
                  <a:cubicBezTo>
                    <a:pt x="14121" y="18314"/>
                    <a:pt x="14144" y="18314"/>
                    <a:pt x="14156" y="18349"/>
                  </a:cubicBezTo>
                  <a:cubicBezTo>
                    <a:pt x="14168" y="18383"/>
                    <a:pt x="14168" y="18451"/>
                    <a:pt x="14168" y="18519"/>
                  </a:cubicBezTo>
                  <a:cubicBezTo>
                    <a:pt x="14168" y="18587"/>
                    <a:pt x="14180" y="18621"/>
                    <a:pt x="14180" y="18689"/>
                  </a:cubicBezTo>
                  <a:cubicBezTo>
                    <a:pt x="14192" y="18723"/>
                    <a:pt x="14203" y="18825"/>
                    <a:pt x="14156" y="18893"/>
                  </a:cubicBezTo>
                  <a:cubicBezTo>
                    <a:pt x="14133" y="18927"/>
                    <a:pt x="14121" y="19165"/>
                    <a:pt x="14109" y="19267"/>
                  </a:cubicBezTo>
                  <a:cubicBezTo>
                    <a:pt x="14109" y="19301"/>
                    <a:pt x="14097" y="19301"/>
                    <a:pt x="14097" y="19335"/>
                  </a:cubicBezTo>
                  <a:cubicBezTo>
                    <a:pt x="14097" y="19403"/>
                    <a:pt x="14074" y="19471"/>
                    <a:pt x="14050" y="19505"/>
                  </a:cubicBezTo>
                  <a:cubicBezTo>
                    <a:pt x="14038" y="19539"/>
                    <a:pt x="14026" y="19573"/>
                    <a:pt x="14026" y="19607"/>
                  </a:cubicBezTo>
                  <a:cubicBezTo>
                    <a:pt x="14015" y="19709"/>
                    <a:pt x="13991" y="19777"/>
                    <a:pt x="13979" y="19811"/>
                  </a:cubicBezTo>
                  <a:cubicBezTo>
                    <a:pt x="13967" y="19811"/>
                    <a:pt x="13956" y="19845"/>
                    <a:pt x="13956" y="19845"/>
                  </a:cubicBezTo>
                  <a:cubicBezTo>
                    <a:pt x="13956" y="19879"/>
                    <a:pt x="13956" y="19879"/>
                    <a:pt x="13956" y="19879"/>
                  </a:cubicBezTo>
                  <a:cubicBezTo>
                    <a:pt x="13956" y="19879"/>
                    <a:pt x="13956" y="19879"/>
                    <a:pt x="13956" y="19879"/>
                  </a:cubicBezTo>
                  <a:cubicBezTo>
                    <a:pt x="13956" y="19913"/>
                    <a:pt x="13956" y="19913"/>
                    <a:pt x="13956" y="19913"/>
                  </a:cubicBezTo>
                  <a:cubicBezTo>
                    <a:pt x="13956" y="19913"/>
                    <a:pt x="13956" y="19913"/>
                    <a:pt x="13956" y="19913"/>
                  </a:cubicBezTo>
                  <a:cubicBezTo>
                    <a:pt x="13956" y="19947"/>
                    <a:pt x="13944" y="19947"/>
                    <a:pt x="13932" y="19981"/>
                  </a:cubicBezTo>
                  <a:cubicBezTo>
                    <a:pt x="13932" y="19981"/>
                    <a:pt x="13932" y="19981"/>
                    <a:pt x="13932" y="19981"/>
                  </a:cubicBezTo>
                  <a:cubicBezTo>
                    <a:pt x="13932" y="19981"/>
                    <a:pt x="13932" y="19981"/>
                    <a:pt x="13932" y="19981"/>
                  </a:cubicBezTo>
                  <a:cubicBezTo>
                    <a:pt x="13932" y="19981"/>
                    <a:pt x="13932" y="19981"/>
                    <a:pt x="13920" y="19981"/>
                  </a:cubicBezTo>
                  <a:cubicBezTo>
                    <a:pt x="13920" y="19981"/>
                    <a:pt x="13920" y="19981"/>
                    <a:pt x="13920" y="19981"/>
                  </a:cubicBezTo>
                  <a:cubicBezTo>
                    <a:pt x="13908" y="19981"/>
                    <a:pt x="13908" y="19981"/>
                    <a:pt x="13897" y="19981"/>
                  </a:cubicBezTo>
                  <a:cubicBezTo>
                    <a:pt x="13861" y="19981"/>
                    <a:pt x="13826" y="19947"/>
                    <a:pt x="13802" y="19913"/>
                  </a:cubicBezTo>
                  <a:cubicBezTo>
                    <a:pt x="13790" y="19913"/>
                    <a:pt x="13779" y="19947"/>
                    <a:pt x="13767" y="19981"/>
                  </a:cubicBezTo>
                  <a:cubicBezTo>
                    <a:pt x="13743" y="20015"/>
                    <a:pt x="13732" y="20083"/>
                    <a:pt x="13708" y="20083"/>
                  </a:cubicBezTo>
                  <a:cubicBezTo>
                    <a:pt x="13708" y="20083"/>
                    <a:pt x="13708" y="20185"/>
                    <a:pt x="13708" y="20253"/>
                  </a:cubicBezTo>
                  <a:cubicBezTo>
                    <a:pt x="13720" y="20287"/>
                    <a:pt x="13720" y="20355"/>
                    <a:pt x="13708" y="20389"/>
                  </a:cubicBezTo>
                  <a:cubicBezTo>
                    <a:pt x="13708" y="20457"/>
                    <a:pt x="13708" y="20491"/>
                    <a:pt x="13720" y="20560"/>
                  </a:cubicBezTo>
                  <a:cubicBezTo>
                    <a:pt x="13732" y="20628"/>
                    <a:pt x="13732" y="20696"/>
                    <a:pt x="13732" y="20798"/>
                  </a:cubicBezTo>
                  <a:cubicBezTo>
                    <a:pt x="13732" y="20798"/>
                    <a:pt x="13732" y="20832"/>
                    <a:pt x="13732" y="20832"/>
                  </a:cubicBezTo>
                  <a:cubicBezTo>
                    <a:pt x="13790" y="20730"/>
                    <a:pt x="13814" y="20730"/>
                    <a:pt x="13814" y="20730"/>
                  </a:cubicBezTo>
                  <a:cubicBezTo>
                    <a:pt x="13849" y="20730"/>
                    <a:pt x="13873" y="20798"/>
                    <a:pt x="13908" y="20866"/>
                  </a:cubicBezTo>
                  <a:cubicBezTo>
                    <a:pt x="13932" y="20900"/>
                    <a:pt x="13956" y="20968"/>
                    <a:pt x="13967" y="20968"/>
                  </a:cubicBezTo>
                  <a:cubicBezTo>
                    <a:pt x="14015" y="20968"/>
                    <a:pt x="14227" y="20560"/>
                    <a:pt x="14251" y="20457"/>
                  </a:cubicBezTo>
                  <a:cubicBezTo>
                    <a:pt x="14262" y="20389"/>
                    <a:pt x="14298" y="20253"/>
                    <a:pt x="14416" y="19913"/>
                  </a:cubicBezTo>
                  <a:cubicBezTo>
                    <a:pt x="14439" y="19845"/>
                    <a:pt x="14463" y="19777"/>
                    <a:pt x="14475" y="19743"/>
                  </a:cubicBezTo>
                  <a:cubicBezTo>
                    <a:pt x="14534" y="19573"/>
                    <a:pt x="14628" y="19267"/>
                    <a:pt x="14663" y="18995"/>
                  </a:cubicBezTo>
                  <a:cubicBezTo>
                    <a:pt x="14675" y="18893"/>
                    <a:pt x="14722" y="18757"/>
                    <a:pt x="14758" y="18655"/>
                  </a:cubicBezTo>
                  <a:cubicBezTo>
                    <a:pt x="14781" y="18553"/>
                    <a:pt x="14805" y="18485"/>
                    <a:pt x="14805" y="18451"/>
                  </a:cubicBezTo>
                  <a:cubicBezTo>
                    <a:pt x="14817" y="18417"/>
                    <a:pt x="14829" y="18383"/>
                    <a:pt x="14829" y="18349"/>
                  </a:cubicBezTo>
                  <a:cubicBezTo>
                    <a:pt x="14852" y="18314"/>
                    <a:pt x="14864" y="18246"/>
                    <a:pt x="14888" y="18076"/>
                  </a:cubicBezTo>
                  <a:cubicBezTo>
                    <a:pt x="14911" y="17906"/>
                    <a:pt x="14923" y="17566"/>
                    <a:pt x="14935" y="17362"/>
                  </a:cubicBezTo>
                  <a:cubicBezTo>
                    <a:pt x="14935" y="17124"/>
                    <a:pt x="14947" y="17090"/>
                    <a:pt x="14947" y="17056"/>
                  </a:cubicBezTo>
                  <a:cubicBezTo>
                    <a:pt x="14958" y="17022"/>
                    <a:pt x="14958" y="16988"/>
                    <a:pt x="14958" y="16988"/>
                  </a:cubicBezTo>
                  <a:cubicBezTo>
                    <a:pt x="14958" y="16920"/>
                    <a:pt x="14958" y="16852"/>
                    <a:pt x="14970" y="16818"/>
                  </a:cubicBezTo>
                  <a:cubicBezTo>
                    <a:pt x="14982" y="16784"/>
                    <a:pt x="14982" y="16750"/>
                    <a:pt x="14982" y="16750"/>
                  </a:cubicBezTo>
                  <a:cubicBezTo>
                    <a:pt x="14994" y="16682"/>
                    <a:pt x="14994" y="16614"/>
                    <a:pt x="15029" y="16512"/>
                  </a:cubicBezTo>
                  <a:cubicBezTo>
                    <a:pt x="15053" y="16444"/>
                    <a:pt x="15053" y="16410"/>
                    <a:pt x="15041" y="16342"/>
                  </a:cubicBezTo>
                  <a:cubicBezTo>
                    <a:pt x="15041" y="16308"/>
                    <a:pt x="15041" y="16240"/>
                    <a:pt x="15041" y="16171"/>
                  </a:cubicBezTo>
                  <a:cubicBezTo>
                    <a:pt x="15041" y="16137"/>
                    <a:pt x="15041" y="16069"/>
                    <a:pt x="15041" y="16069"/>
                  </a:cubicBezTo>
                  <a:cubicBezTo>
                    <a:pt x="15017" y="15967"/>
                    <a:pt x="15029" y="15899"/>
                    <a:pt x="15053" y="15865"/>
                  </a:cubicBezTo>
                  <a:cubicBezTo>
                    <a:pt x="15041" y="15865"/>
                    <a:pt x="15029" y="15831"/>
                    <a:pt x="15017" y="15797"/>
                  </a:cubicBezTo>
                  <a:cubicBezTo>
                    <a:pt x="15006" y="15763"/>
                    <a:pt x="15006" y="15763"/>
                    <a:pt x="15006" y="15763"/>
                  </a:cubicBezTo>
                  <a:cubicBezTo>
                    <a:pt x="14970" y="15729"/>
                    <a:pt x="14923" y="15695"/>
                    <a:pt x="14923" y="15559"/>
                  </a:cubicBezTo>
                  <a:cubicBezTo>
                    <a:pt x="14923" y="15491"/>
                    <a:pt x="14876" y="15389"/>
                    <a:pt x="14840" y="15389"/>
                  </a:cubicBezTo>
                  <a:cubicBezTo>
                    <a:pt x="14840" y="15389"/>
                    <a:pt x="14829" y="15389"/>
                    <a:pt x="14829" y="15389"/>
                  </a:cubicBezTo>
                  <a:cubicBezTo>
                    <a:pt x="14817" y="15389"/>
                    <a:pt x="14793" y="15389"/>
                    <a:pt x="14781" y="15355"/>
                  </a:cubicBezTo>
                  <a:cubicBezTo>
                    <a:pt x="14770" y="15355"/>
                    <a:pt x="14758" y="15355"/>
                    <a:pt x="14746" y="15355"/>
                  </a:cubicBezTo>
                  <a:cubicBezTo>
                    <a:pt x="14758" y="15389"/>
                    <a:pt x="14746" y="15423"/>
                    <a:pt x="14746" y="15457"/>
                  </a:cubicBezTo>
                  <a:cubicBezTo>
                    <a:pt x="14734" y="15525"/>
                    <a:pt x="14711" y="15525"/>
                    <a:pt x="14699" y="15525"/>
                  </a:cubicBezTo>
                  <a:cubicBezTo>
                    <a:pt x="14687" y="15525"/>
                    <a:pt x="14675" y="15559"/>
                    <a:pt x="14663" y="15627"/>
                  </a:cubicBezTo>
                  <a:cubicBezTo>
                    <a:pt x="14663" y="15627"/>
                    <a:pt x="14663" y="15627"/>
                    <a:pt x="14663" y="15627"/>
                  </a:cubicBezTo>
                  <a:cubicBezTo>
                    <a:pt x="14640" y="15729"/>
                    <a:pt x="14604" y="15763"/>
                    <a:pt x="14581" y="15763"/>
                  </a:cubicBezTo>
                  <a:cubicBezTo>
                    <a:pt x="14545" y="15763"/>
                    <a:pt x="14534" y="15729"/>
                    <a:pt x="14534" y="15695"/>
                  </a:cubicBezTo>
                  <a:cubicBezTo>
                    <a:pt x="14534" y="15661"/>
                    <a:pt x="14534" y="15627"/>
                    <a:pt x="14557" y="15559"/>
                  </a:cubicBezTo>
                  <a:cubicBezTo>
                    <a:pt x="14557" y="15559"/>
                    <a:pt x="14557" y="15559"/>
                    <a:pt x="14557" y="15559"/>
                  </a:cubicBezTo>
                  <a:cubicBezTo>
                    <a:pt x="14557" y="15559"/>
                    <a:pt x="14557" y="15525"/>
                    <a:pt x="14557" y="15525"/>
                  </a:cubicBezTo>
                  <a:cubicBezTo>
                    <a:pt x="14545" y="15525"/>
                    <a:pt x="14534" y="15457"/>
                    <a:pt x="14534" y="15423"/>
                  </a:cubicBezTo>
                  <a:cubicBezTo>
                    <a:pt x="14534" y="15423"/>
                    <a:pt x="14534" y="15423"/>
                    <a:pt x="14534" y="15423"/>
                  </a:cubicBezTo>
                  <a:cubicBezTo>
                    <a:pt x="14522" y="15491"/>
                    <a:pt x="14510" y="15559"/>
                    <a:pt x="14475" y="15593"/>
                  </a:cubicBezTo>
                  <a:cubicBezTo>
                    <a:pt x="14475" y="15593"/>
                    <a:pt x="14475" y="15593"/>
                    <a:pt x="14475" y="15593"/>
                  </a:cubicBezTo>
                  <a:cubicBezTo>
                    <a:pt x="14463" y="15593"/>
                    <a:pt x="14451" y="15559"/>
                    <a:pt x="14439" y="15525"/>
                  </a:cubicBezTo>
                  <a:cubicBezTo>
                    <a:pt x="14416" y="15457"/>
                    <a:pt x="14428" y="15253"/>
                    <a:pt x="14428" y="15151"/>
                  </a:cubicBezTo>
                  <a:cubicBezTo>
                    <a:pt x="14428" y="15151"/>
                    <a:pt x="14416" y="15151"/>
                    <a:pt x="14404" y="15151"/>
                  </a:cubicBezTo>
                  <a:cubicBezTo>
                    <a:pt x="14380" y="15185"/>
                    <a:pt x="14345" y="15185"/>
                    <a:pt x="14310" y="15185"/>
                  </a:cubicBezTo>
                  <a:cubicBezTo>
                    <a:pt x="14251" y="15151"/>
                    <a:pt x="14239" y="15083"/>
                    <a:pt x="14227" y="15049"/>
                  </a:cubicBezTo>
                  <a:cubicBezTo>
                    <a:pt x="14227" y="14947"/>
                    <a:pt x="14251" y="14845"/>
                    <a:pt x="14298" y="14777"/>
                  </a:cubicBezTo>
                  <a:cubicBezTo>
                    <a:pt x="14333" y="14709"/>
                    <a:pt x="14345" y="14675"/>
                    <a:pt x="14357" y="14641"/>
                  </a:cubicBezTo>
                  <a:cubicBezTo>
                    <a:pt x="14369" y="14607"/>
                    <a:pt x="14369" y="14539"/>
                    <a:pt x="14392" y="14539"/>
                  </a:cubicBezTo>
                  <a:cubicBezTo>
                    <a:pt x="14416" y="14505"/>
                    <a:pt x="14463" y="14437"/>
                    <a:pt x="14498" y="14335"/>
                  </a:cubicBezTo>
                  <a:cubicBezTo>
                    <a:pt x="14522" y="14301"/>
                    <a:pt x="14545" y="14267"/>
                    <a:pt x="14557" y="14233"/>
                  </a:cubicBezTo>
                  <a:cubicBezTo>
                    <a:pt x="14604" y="14165"/>
                    <a:pt x="14616" y="14097"/>
                    <a:pt x="14628" y="13994"/>
                  </a:cubicBezTo>
                  <a:cubicBezTo>
                    <a:pt x="14628" y="13926"/>
                    <a:pt x="14663" y="13858"/>
                    <a:pt x="14722" y="13756"/>
                  </a:cubicBezTo>
                  <a:cubicBezTo>
                    <a:pt x="14746" y="13688"/>
                    <a:pt x="14793" y="13620"/>
                    <a:pt x="14817" y="13552"/>
                  </a:cubicBezTo>
                  <a:cubicBezTo>
                    <a:pt x="14899" y="13382"/>
                    <a:pt x="14947" y="13246"/>
                    <a:pt x="14958" y="13144"/>
                  </a:cubicBezTo>
                  <a:cubicBezTo>
                    <a:pt x="14970" y="13076"/>
                    <a:pt x="15006" y="13008"/>
                    <a:pt x="15053" y="12940"/>
                  </a:cubicBezTo>
                  <a:cubicBezTo>
                    <a:pt x="15076" y="12906"/>
                    <a:pt x="15100" y="12838"/>
                    <a:pt x="15112" y="12804"/>
                  </a:cubicBezTo>
                  <a:cubicBezTo>
                    <a:pt x="15112" y="12668"/>
                    <a:pt x="15289" y="12430"/>
                    <a:pt x="15371" y="12362"/>
                  </a:cubicBezTo>
                  <a:cubicBezTo>
                    <a:pt x="15395" y="12362"/>
                    <a:pt x="15430" y="12362"/>
                    <a:pt x="15466" y="12362"/>
                  </a:cubicBezTo>
                  <a:cubicBezTo>
                    <a:pt x="15548" y="12362"/>
                    <a:pt x="15654" y="12396"/>
                    <a:pt x="15690" y="12498"/>
                  </a:cubicBezTo>
                  <a:cubicBezTo>
                    <a:pt x="15702" y="12532"/>
                    <a:pt x="15702" y="12532"/>
                    <a:pt x="15725" y="12498"/>
                  </a:cubicBezTo>
                  <a:cubicBezTo>
                    <a:pt x="15737" y="12430"/>
                    <a:pt x="15761" y="12430"/>
                    <a:pt x="15772" y="12430"/>
                  </a:cubicBezTo>
                  <a:cubicBezTo>
                    <a:pt x="15784" y="12430"/>
                    <a:pt x="15808" y="12430"/>
                    <a:pt x="15831" y="12464"/>
                  </a:cubicBezTo>
                  <a:cubicBezTo>
                    <a:pt x="15867" y="12464"/>
                    <a:pt x="15867" y="12464"/>
                    <a:pt x="15867" y="12464"/>
                  </a:cubicBezTo>
                  <a:cubicBezTo>
                    <a:pt x="15890" y="12464"/>
                    <a:pt x="15914" y="12464"/>
                    <a:pt x="15926" y="12430"/>
                  </a:cubicBezTo>
                  <a:cubicBezTo>
                    <a:pt x="15949" y="12430"/>
                    <a:pt x="15973" y="12396"/>
                    <a:pt x="15997" y="12430"/>
                  </a:cubicBezTo>
                  <a:cubicBezTo>
                    <a:pt x="16008" y="12430"/>
                    <a:pt x="16032" y="12430"/>
                    <a:pt x="16044" y="12430"/>
                  </a:cubicBezTo>
                  <a:cubicBezTo>
                    <a:pt x="16055" y="12430"/>
                    <a:pt x="16067" y="12430"/>
                    <a:pt x="16079" y="12362"/>
                  </a:cubicBezTo>
                  <a:cubicBezTo>
                    <a:pt x="16103" y="12226"/>
                    <a:pt x="16162" y="12226"/>
                    <a:pt x="16197" y="12226"/>
                  </a:cubicBezTo>
                  <a:cubicBezTo>
                    <a:pt x="16232" y="12226"/>
                    <a:pt x="16280" y="12226"/>
                    <a:pt x="16303" y="12260"/>
                  </a:cubicBezTo>
                  <a:cubicBezTo>
                    <a:pt x="16303" y="12294"/>
                    <a:pt x="16303" y="12294"/>
                    <a:pt x="16315" y="12294"/>
                  </a:cubicBezTo>
                  <a:cubicBezTo>
                    <a:pt x="16339" y="12362"/>
                    <a:pt x="16350" y="12362"/>
                    <a:pt x="16374" y="12328"/>
                  </a:cubicBezTo>
                  <a:cubicBezTo>
                    <a:pt x="16386" y="12294"/>
                    <a:pt x="16398" y="12294"/>
                    <a:pt x="16409" y="12294"/>
                  </a:cubicBezTo>
                  <a:cubicBezTo>
                    <a:pt x="16433" y="12294"/>
                    <a:pt x="16445" y="12362"/>
                    <a:pt x="16457" y="12396"/>
                  </a:cubicBezTo>
                  <a:cubicBezTo>
                    <a:pt x="16468" y="12430"/>
                    <a:pt x="16468" y="12464"/>
                    <a:pt x="16480" y="12464"/>
                  </a:cubicBezTo>
                  <a:cubicBezTo>
                    <a:pt x="16516" y="12464"/>
                    <a:pt x="16527" y="12532"/>
                    <a:pt x="16527" y="12566"/>
                  </a:cubicBezTo>
                  <a:cubicBezTo>
                    <a:pt x="16527" y="12600"/>
                    <a:pt x="16516" y="12634"/>
                    <a:pt x="16504" y="12668"/>
                  </a:cubicBezTo>
                  <a:cubicBezTo>
                    <a:pt x="16516" y="12668"/>
                    <a:pt x="16527" y="12634"/>
                    <a:pt x="16539" y="12634"/>
                  </a:cubicBezTo>
                  <a:cubicBezTo>
                    <a:pt x="16551" y="12634"/>
                    <a:pt x="16551" y="12634"/>
                    <a:pt x="16551" y="12634"/>
                  </a:cubicBezTo>
                  <a:cubicBezTo>
                    <a:pt x="16563" y="12668"/>
                    <a:pt x="16575" y="12668"/>
                    <a:pt x="16586" y="12668"/>
                  </a:cubicBezTo>
                  <a:cubicBezTo>
                    <a:pt x="16622" y="12668"/>
                    <a:pt x="16645" y="12634"/>
                    <a:pt x="16669" y="12600"/>
                  </a:cubicBezTo>
                  <a:cubicBezTo>
                    <a:pt x="16704" y="12532"/>
                    <a:pt x="16740" y="12566"/>
                    <a:pt x="16752" y="12600"/>
                  </a:cubicBezTo>
                  <a:cubicBezTo>
                    <a:pt x="16752" y="12600"/>
                    <a:pt x="16763" y="12600"/>
                    <a:pt x="16763" y="12600"/>
                  </a:cubicBezTo>
                  <a:cubicBezTo>
                    <a:pt x="16787" y="12532"/>
                    <a:pt x="16822" y="12498"/>
                    <a:pt x="16846" y="12498"/>
                  </a:cubicBezTo>
                  <a:cubicBezTo>
                    <a:pt x="16834" y="12498"/>
                    <a:pt x="16810" y="12464"/>
                    <a:pt x="16799" y="12430"/>
                  </a:cubicBezTo>
                  <a:cubicBezTo>
                    <a:pt x="16787" y="12328"/>
                    <a:pt x="16799" y="12226"/>
                    <a:pt x="16834" y="12056"/>
                  </a:cubicBezTo>
                  <a:cubicBezTo>
                    <a:pt x="16869" y="11886"/>
                    <a:pt x="16928" y="11783"/>
                    <a:pt x="16976" y="11681"/>
                  </a:cubicBezTo>
                  <a:cubicBezTo>
                    <a:pt x="16999" y="11647"/>
                    <a:pt x="17023" y="11579"/>
                    <a:pt x="17035" y="11545"/>
                  </a:cubicBezTo>
                  <a:cubicBezTo>
                    <a:pt x="17070" y="11477"/>
                    <a:pt x="17094" y="11443"/>
                    <a:pt x="17117" y="11443"/>
                  </a:cubicBezTo>
                  <a:cubicBezTo>
                    <a:pt x="17117" y="11443"/>
                    <a:pt x="17117" y="11443"/>
                    <a:pt x="17129" y="11443"/>
                  </a:cubicBezTo>
                  <a:cubicBezTo>
                    <a:pt x="17129" y="11307"/>
                    <a:pt x="17153" y="11035"/>
                    <a:pt x="17212" y="11035"/>
                  </a:cubicBezTo>
                  <a:cubicBezTo>
                    <a:pt x="17223" y="11035"/>
                    <a:pt x="17223" y="11035"/>
                    <a:pt x="17223" y="11035"/>
                  </a:cubicBezTo>
                  <a:cubicBezTo>
                    <a:pt x="17235" y="11035"/>
                    <a:pt x="17247" y="11035"/>
                    <a:pt x="17259" y="11035"/>
                  </a:cubicBezTo>
                  <a:cubicBezTo>
                    <a:pt x="17282" y="11035"/>
                    <a:pt x="17294" y="11035"/>
                    <a:pt x="17318" y="11035"/>
                  </a:cubicBezTo>
                  <a:cubicBezTo>
                    <a:pt x="17365" y="11035"/>
                    <a:pt x="17400" y="11001"/>
                    <a:pt x="17424" y="10967"/>
                  </a:cubicBezTo>
                  <a:cubicBezTo>
                    <a:pt x="17448" y="10933"/>
                    <a:pt x="17459" y="10933"/>
                    <a:pt x="17471" y="10933"/>
                  </a:cubicBezTo>
                  <a:cubicBezTo>
                    <a:pt x="17506" y="10933"/>
                    <a:pt x="17518" y="11001"/>
                    <a:pt x="17530" y="11035"/>
                  </a:cubicBezTo>
                  <a:cubicBezTo>
                    <a:pt x="17530" y="11069"/>
                    <a:pt x="17530" y="11069"/>
                    <a:pt x="17530" y="11069"/>
                  </a:cubicBezTo>
                  <a:cubicBezTo>
                    <a:pt x="17530" y="11069"/>
                    <a:pt x="17542" y="11035"/>
                    <a:pt x="17554" y="11035"/>
                  </a:cubicBezTo>
                  <a:cubicBezTo>
                    <a:pt x="17565" y="11001"/>
                    <a:pt x="17589" y="10967"/>
                    <a:pt x="17613" y="10967"/>
                  </a:cubicBezTo>
                  <a:cubicBezTo>
                    <a:pt x="17613" y="10967"/>
                    <a:pt x="17624" y="10967"/>
                    <a:pt x="17636" y="10967"/>
                  </a:cubicBezTo>
                  <a:cubicBezTo>
                    <a:pt x="17648" y="11001"/>
                    <a:pt x="17648" y="11035"/>
                    <a:pt x="17648" y="11035"/>
                  </a:cubicBezTo>
                  <a:cubicBezTo>
                    <a:pt x="17660" y="11103"/>
                    <a:pt x="17636" y="11171"/>
                    <a:pt x="17624" y="11239"/>
                  </a:cubicBezTo>
                  <a:cubicBezTo>
                    <a:pt x="17601" y="11273"/>
                    <a:pt x="17589" y="11341"/>
                    <a:pt x="17577" y="11409"/>
                  </a:cubicBezTo>
                  <a:cubicBezTo>
                    <a:pt x="17577" y="11443"/>
                    <a:pt x="17577" y="11443"/>
                    <a:pt x="17577" y="11443"/>
                  </a:cubicBezTo>
                  <a:cubicBezTo>
                    <a:pt x="17577" y="11443"/>
                    <a:pt x="17589" y="11443"/>
                    <a:pt x="17601" y="11443"/>
                  </a:cubicBezTo>
                  <a:cubicBezTo>
                    <a:pt x="17613" y="11443"/>
                    <a:pt x="17624" y="11443"/>
                    <a:pt x="17636" y="11477"/>
                  </a:cubicBezTo>
                  <a:cubicBezTo>
                    <a:pt x="17660" y="11511"/>
                    <a:pt x="17660" y="11545"/>
                    <a:pt x="17660" y="11545"/>
                  </a:cubicBezTo>
                  <a:cubicBezTo>
                    <a:pt x="17660" y="11579"/>
                    <a:pt x="17660" y="11613"/>
                    <a:pt x="17660" y="11613"/>
                  </a:cubicBezTo>
                  <a:cubicBezTo>
                    <a:pt x="17683" y="11579"/>
                    <a:pt x="17707" y="11545"/>
                    <a:pt x="17742" y="11443"/>
                  </a:cubicBezTo>
                  <a:cubicBezTo>
                    <a:pt x="17837" y="11171"/>
                    <a:pt x="17908" y="11137"/>
                    <a:pt x="17967" y="11137"/>
                  </a:cubicBezTo>
                  <a:cubicBezTo>
                    <a:pt x="17967" y="11137"/>
                    <a:pt x="17978" y="11137"/>
                    <a:pt x="17978" y="11137"/>
                  </a:cubicBezTo>
                  <a:cubicBezTo>
                    <a:pt x="17978" y="11137"/>
                    <a:pt x="17978" y="11137"/>
                    <a:pt x="17990" y="11137"/>
                  </a:cubicBezTo>
                  <a:cubicBezTo>
                    <a:pt x="17990" y="11103"/>
                    <a:pt x="17990" y="11069"/>
                    <a:pt x="17990" y="11035"/>
                  </a:cubicBezTo>
                  <a:cubicBezTo>
                    <a:pt x="17978" y="10967"/>
                    <a:pt x="17978" y="10899"/>
                    <a:pt x="17978" y="10797"/>
                  </a:cubicBezTo>
                  <a:cubicBezTo>
                    <a:pt x="17990" y="10593"/>
                    <a:pt x="18108" y="10491"/>
                    <a:pt x="18179" y="10491"/>
                  </a:cubicBezTo>
                  <a:cubicBezTo>
                    <a:pt x="18191" y="10491"/>
                    <a:pt x="18226" y="10491"/>
                    <a:pt x="18238" y="10525"/>
                  </a:cubicBezTo>
                  <a:cubicBezTo>
                    <a:pt x="18285" y="10559"/>
                    <a:pt x="18297" y="10627"/>
                    <a:pt x="18297" y="10695"/>
                  </a:cubicBezTo>
                  <a:cubicBezTo>
                    <a:pt x="18297" y="10695"/>
                    <a:pt x="18285" y="10763"/>
                    <a:pt x="18261" y="10763"/>
                  </a:cubicBezTo>
                  <a:cubicBezTo>
                    <a:pt x="18250" y="10763"/>
                    <a:pt x="18238" y="10763"/>
                    <a:pt x="18226" y="10729"/>
                  </a:cubicBezTo>
                  <a:cubicBezTo>
                    <a:pt x="18203" y="10729"/>
                    <a:pt x="18191" y="10729"/>
                    <a:pt x="18179" y="10797"/>
                  </a:cubicBezTo>
                  <a:cubicBezTo>
                    <a:pt x="18167" y="10831"/>
                    <a:pt x="18155" y="10899"/>
                    <a:pt x="18155" y="10967"/>
                  </a:cubicBezTo>
                  <a:cubicBezTo>
                    <a:pt x="18155" y="11069"/>
                    <a:pt x="18144" y="11137"/>
                    <a:pt x="18132" y="11205"/>
                  </a:cubicBezTo>
                  <a:cubicBezTo>
                    <a:pt x="18132" y="11205"/>
                    <a:pt x="18120" y="11239"/>
                    <a:pt x="18120" y="11239"/>
                  </a:cubicBezTo>
                  <a:cubicBezTo>
                    <a:pt x="18144" y="11273"/>
                    <a:pt x="18144" y="11307"/>
                    <a:pt x="18144" y="11341"/>
                  </a:cubicBezTo>
                  <a:cubicBezTo>
                    <a:pt x="18132" y="11375"/>
                    <a:pt x="18120" y="11409"/>
                    <a:pt x="18108" y="11443"/>
                  </a:cubicBezTo>
                  <a:cubicBezTo>
                    <a:pt x="18108" y="11443"/>
                    <a:pt x="18096" y="11477"/>
                    <a:pt x="18096" y="11477"/>
                  </a:cubicBezTo>
                  <a:cubicBezTo>
                    <a:pt x="18096" y="11477"/>
                    <a:pt x="18096" y="11477"/>
                    <a:pt x="18096" y="11477"/>
                  </a:cubicBezTo>
                  <a:cubicBezTo>
                    <a:pt x="18096" y="11545"/>
                    <a:pt x="18085" y="11647"/>
                    <a:pt x="18037" y="11715"/>
                  </a:cubicBezTo>
                  <a:cubicBezTo>
                    <a:pt x="18026" y="11715"/>
                    <a:pt x="18014" y="11715"/>
                    <a:pt x="18002" y="11715"/>
                  </a:cubicBezTo>
                  <a:cubicBezTo>
                    <a:pt x="17967" y="11749"/>
                    <a:pt x="17884" y="11783"/>
                    <a:pt x="17884" y="11851"/>
                  </a:cubicBezTo>
                  <a:cubicBezTo>
                    <a:pt x="17872" y="11988"/>
                    <a:pt x="17849" y="12022"/>
                    <a:pt x="17825" y="12090"/>
                  </a:cubicBezTo>
                  <a:cubicBezTo>
                    <a:pt x="17801" y="12124"/>
                    <a:pt x="17778" y="12158"/>
                    <a:pt x="17766" y="12226"/>
                  </a:cubicBezTo>
                  <a:cubicBezTo>
                    <a:pt x="17754" y="12328"/>
                    <a:pt x="17719" y="12396"/>
                    <a:pt x="17672" y="12498"/>
                  </a:cubicBezTo>
                  <a:cubicBezTo>
                    <a:pt x="17624" y="12600"/>
                    <a:pt x="17565" y="12702"/>
                    <a:pt x="17518" y="12906"/>
                  </a:cubicBezTo>
                  <a:cubicBezTo>
                    <a:pt x="17459" y="13144"/>
                    <a:pt x="17377" y="13246"/>
                    <a:pt x="17330" y="13280"/>
                  </a:cubicBezTo>
                  <a:cubicBezTo>
                    <a:pt x="17318" y="13314"/>
                    <a:pt x="17306" y="13314"/>
                    <a:pt x="17306" y="13314"/>
                  </a:cubicBezTo>
                  <a:cubicBezTo>
                    <a:pt x="17294" y="13416"/>
                    <a:pt x="17247" y="13416"/>
                    <a:pt x="17188" y="13416"/>
                  </a:cubicBezTo>
                  <a:cubicBezTo>
                    <a:pt x="17188" y="13416"/>
                    <a:pt x="17176" y="13416"/>
                    <a:pt x="17176" y="13416"/>
                  </a:cubicBezTo>
                  <a:cubicBezTo>
                    <a:pt x="17176" y="13450"/>
                    <a:pt x="17176" y="13450"/>
                    <a:pt x="17176" y="13450"/>
                  </a:cubicBezTo>
                  <a:cubicBezTo>
                    <a:pt x="17176" y="13552"/>
                    <a:pt x="17188" y="13722"/>
                    <a:pt x="17129" y="13858"/>
                  </a:cubicBezTo>
                  <a:cubicBezTo>
                    <a:pt x="17058" y="14097"/>
                    <a:pt x="17011" y="14403"/>
                    <a:pt x="17011" y="14709"/>
                  </a:cubicBezTo>
                  <a:cubicBezTo>
                    <a:pt x="17023" y="15049"/>
                    <a:pt x="17058" y="15933"/>
                    <a:pt x="17082" y="16103"/>
                  </a:cubicBezTo>
                  <a:cubicBezTo>
                    <a:pt x="17105" y="16171"/>
                    <a:pt x="17105" y="16342"/>
                    <a:pt x="17117" y="16478"/>
                  </a:cubicBezTo>
                  <a:cubicBezTo>
                    <a:pt x="17117" y="16580"/>
                    <a:pt x="17117" y="16716"/>
                    <a:pt x="17129" y="16716"/>
                  </a:cubicBezTo>
                  <a:cubicBezTo>
                    <a:pt x="17141" y="16784"/>
                    <a:pt x="17153" y="16886"/>
                    <a:pt x="17153" y="16920"/>
                  </a:cubicBezTo>
                  <a:cubicBezTo>
                    <a:pt x="17153" y="16954"/>
                    <a:pt x="17153" y="16954"/>
                    <a:pt x="17153" y="16988"/>
                  </a:cubicBezTo>
                  <a:cubicBezTo>
                    <a:pt x="17164" y="16954"/>
                    <a:pt x="17188" y="16886"/>
                    <a:pt x="17212" y="16818"/>
                  </a:cubicBezTo>
                  <a:cubicBezTo>
                    <a:pt x="17223" y="16750"/>
                    <a:pt x="17247" y="16716"/>
                    <a:pt x="17271" y="16648"/>
                  </a:cubicBezTo>
                  <a:cubicBezTo>
                    <a:pt x="17294" y="16614"/>
                    <a:pt x="17294" y="16580"/>
                    <a:pt x="17306" y="16546"/>
                  </a:cubicBezTo>
                  <a:cubicBezTo>
                    <a:pt x="17306" y="16512"/>
                    <a:pt x="17318" y="16478"/>
                    <a:pt x="17330" y="16444"/>
                  </a:cubicBezTo>
                  <a:cubicBezTo>
                    <a:pt x="17341" y="16410"/>
                    <a:pt x="17353" y="16274"/>
                    <a:pt x="17353" y="16206"/>
                  </a:cubicBezTo>
                  <a:cubicBezTo>
                    <a:pt x="17353" y="16137"/>
                    <a:pt x="17353" y="16103"/>
                    <a:pt x="17353" y="16069"/>
                  </a:cubicBezTo>
                  <a:cubicBezTo>
                    <a:pt x="17365" y="16001"/>
                    <a:pt x="17389" y="15967"/>
                    <a:pt x="17412" y="15933"/>
                  </a:cubicBezTo>
                  <a:cubicBezTo>
                    <a:pt x="17424" y="15933"/>
                    <a:pt x="17448" y="15899"/>
                    <a:pt x="17448" y="15865"/>
                  </a:cubicBezTo>
                  <a:cubicBezTo>
                    <a:pt x="17471" y="15797"/>
                    <a:pt x="17506" y="15797"/>
                    <a:pt x="17530" y="15797"/>
                  </a:cubicBezTo>
                  <a:cubicBezTo>
                    <a:pt x="17542" y="15797"/>
                    <a:pt x="17542" y="15797"/>
                    <a:pt x="17554" y="15797"/>
                  </a:cubicBezTo>
                  <a:cubicBezTo>
                    <a:pt x="17554" y="15763"/>
                    <a:pt x="17542" y="15695"/>
                    <a:pt x="17542" y="15627"/>
                  </a:cubicBezTo>
                  <a:cubicBezTo>
                    <a:pt x="17542" y="15593"/>
                    <a:pt x="17530" y="15593"/>
                    <a:pt x="17530" y="15559"/>
                  </a:cubicBezTo>
                  <a:cubicBezTo>
                    <a:pt x="17518" y="15423"/>
                    <a:pt x="17577" y="15287"/>
                    <a:pt x="17636" y="15185"/>
                  </a:cubicBezTo>
                  <a:cubicBezTo>
                    <a:pt x="17648" y="15151"/>
                    <a:pt x="17660" y="15151"/>
                    <a:pt x="17672" y="15117"/>
                  </a:cubicBezTo>
                  <a:cubicBezTo>
                    <a:pt x="17695" y="15083"/>
                    <a:pt x="17719" y="15083"/>
                    <a:pt x="17754" y="15083"/>
                  </a:cubicBezTo>
                  <a:cubicBezTo>
                    <a:pt x="17766" y="15083"/>
                    <a:pt x="17778" y="15117"/>
                    <a:pt x="17790" y="15117"/>
                  </a:cubicBezTo>
                  <a:cubicBezTo>
                    <a:pt x="17801" y="15117"/>
                    <a:pt x="17813" y="15083"/>
                    <a:pt x="17825" y="15049"/>
                  </a:cubicBezTo>
                  <a:cubicBezTo>
                    <a:pt x="17849" y="14981"/>
                    <a:pt x="17837" y="14913"/>
                    <a:pt x="17801" y="14811"/>
                  </a:cubicBezTo>
                  <a:cubicBezTo>
                    <a:pt x="17801" y="14777"/>
                    <a:pt x="17801" y="14777"/>
                    <a:pt x="17801" y="14777"/>
                  </a:cubicBezTo>
                  <a:cubicBezTo>
                    <a:pt x="17790" y="14743"/>
                    <a:pt x="17790" y="14675"/>
                    <a:pt x="17801" y="14607"/>
                  </a:cubicBezTo>
                  <a:cubicBezTo>
                    <a:pt x="17813" y="14471"/>
                    <a:pt x="17860" y="14233"/>
                    <a:pt x="17908" y="14199"/>
                  </a:cubicBezTo>
                  <a:cubicBezTo>
                    <a:pt x="17931" y="14165"/>
                    <a:pt x="17955" y="14199"/>
                    <a:pt x="17967" y="14199"/>
                  </a:cubicBezTo>
                  <a:cubicBezTo>
                    <a:pt x="17967" y="14199"/>
                    <a:pt x="17978" y="14233"/>
                    <a:pt x="17978" y="14233"/>
                  </a:cubicBezTo>
                  <a:cubicBezTo>
                    <a:pt x="17978" y="14233"/>
                    <a:pt x="17990" y="14233"/>
                    <a:pt x="18002" y="14199"/>
                  </a:cubicBezTo>
                  <a:cubicBezTo>
                    <a:pt x="18002" y="14199"/>
                    <a:pt x="18002" y="14165"/>
                    <a:pt x="18002" y="14165"/>
                  </a:cubicBezTo>
                  <a:cubicBezTo>
                    <a:pt x="17990" y="14131"/>
                    <a:pt x="17967" y="14063"/>
                    <a:pt x="17955" y="14063"/>
                  </a:cubicBezTo>
                  <a:cubicBezTo>
                    <a:pt x="17943" y="14063"/>
                    <a:pt x="17919" y="14063"/>
                    <a:pt x="17908" y="13960"/>
                  </a:cubicBezTo>
                  <a:cubicBezTo>
                    <a:pt x="17896" y="13858"/>
                    <a:pt x="17908" y="13620"/>
                    <a:pt x="17967" y="13518"/>
                  </a:cubicBezTo>
                  <a:cubicBezTo>
                    <a:pt x="17978" y="13484"/>
                    <a:pt x="17990" y="13450"/>
                    <a:pt x="17990" y="13450"/>
                  </a:cubicBezTo>
                  <a:cubicBezTo>
                    <a:pt x="17978" y="13450"/>
                    <a:pt x="17978" y="13416"/>
                    <a:pt x="17967" y="13416"/>
                  </a:cubicBezTo>
                  <a:cubicBezTo>
                    <a:pt x="17955" y="13416"/>
                    <a:pt x="17943" y="13416"/>
                    <a:pt x="17931" y="13416"/>
                  </a:cubicBezTo>
                  <a:cubicBezTo>
                    <a:pt x="17919" y="13416"/>
                    <a:pt x="17908" y="13450"/>
                    <a:pt x="17896" y="13450"/>
                  </a:cubicBezTo>
                  <a:cubicBezTo>
                    <a:pt x="17896" y="13450"/>
                    <a:pt x="17896" y="13450"/>
                    <a:pt x="17896" y="13450"/>
                  </a:cubicBezTo>
                  <a:cubicBezTo>
                    <a:pt x="17872" y="13450"/>
                    <a:pt x="17849" y="13416"/>
                    <a:pt x="17837" y="13348"/>
                  </a:cubicBezTo>
                  <a:cubicBezTo>
                    <a:pt x="17825" y="13246"/>
                    <a:pt x="17813" y="13076"/>
                    <a:pt x="17860" y="12940"/>
                  </a:cubicBezTo>
                  <a:cubicBezTo>
                    <a:pt x="17884" y="12838"/>
                    <a:pt x="17908" y="12804"/>
                    <a:pt x="17931" y="12736"/>
                  </a:cubicBezTo>
                  <a:cubicBezTo>
                    <a:pt x="17955" y="12702"/>
                    <a:pt x="17955" y="12668"/>
                    <a:pt x="17967" y="12634"/>
                  </a:cubicBezTo>
                  <a:cubicBezTo>
                    <a:pt x="17978" y="12498"/>
                    <a:pt x="18014" y="12328"/>
                    <a:pt x="18049" y="12226"/>
                  </a:cubicBezTo>
                  <a:cubicBezTo>
                    <a:pt x="18049" y="12158"/>
                    <a:pt x="18061" y="12158"/>
                    <a:pt x="18073" y="12124"/>
                  </a:cubicBezTo>
                  <a:cubicBezTo>
                    <a:pt x="18073" y="12056"/>
                    <a:pt x="18096" y="12056"/>
                    <a:pt x="18120" y="12056"/>
                  </a:cubicBezTo>
                  <a:cubicBezTo>
                    <a:pt x="18132" y="12056"/>
                    <a:pt x="18155" y="12056"/>
                    <a:pt x="18167" y="12056"/>
                  </a:cubicBezTo>
                  <a:cubicBezTo>
                    <a:pt x="18179" y="12056"/>
                    <a:pt x="18191" y="12056"/>
                    <a:pt x="18191" y="12056"/>
                  </a:cubicBezTo>
                  <a:cubicBezTo>
                    <a:pt x="18203" y="12056"/>
                    <a:pt x="18203" y="12056"/>
                    <a:pt x="18203" y="12056"/>
                  </a:cubicBezTo>
                  <a:cubicBezTo>
                    <a:pt x="18226" y="12056"/>
                    <a:pt x="18238" y="12124"/>
                    <a:pt x="18238" y="12158"/>
                  </a:cubicBezTo>
                  <a:cubicBezTo>
                    <a:pt x="18250" y="12124"/>
                    <a:pt x="18261" y="12090"/>
                    <a:pt x="18273" y="12022"/>
                  </a:cubicBezTo>
                  <a:cubicBezTo>
                    <a:pt x="18309" y="11920"/>
                    <a:pt x="18344" y="11783"/>
                    <a:pt x="18391" y="11783"/>
                  </a:cubicBezTo>
                  <a:cubicBezTo>
                    <a:pt x="18403" y="11783"/>
                    <a:pt x="18415" y="11783"/>
                    <a:pt x="18427" y="11817"/>
                  </a:cubicBezTo>
                  <a:cubicBezTo>
                    <a:pt x="18438" y="11851"/>
                    <a:pt x="18438" y="11954"/>
                    <a:pt x="18438" y="12022"/>
                  </a:cubicBezTo>
                  <a:cubicBezTo>
                    <a:pt x="18438" y="12056"/>
                    <a:pt x="18438" y="12090"/>
                    <a:pt x="18438" y="12124"/>
                  </a:cubicBezTo>
                  <a:cubicBezTo>
                    <a:pt x="18438" y="12124"/>
                    <a:pt x="18450" y="12090"/>
                    <a:pt x="18450" y="12090"/>
                  </a:cubicBezTo>
                  <a:cubicBezTo>
                    <a:pt x="18474" y="12056"/>
                    <a:pt x="18497" y="11988"/>
                    <a:pt x="18521" y="11920"/>
                  </a:cubicBezTo>
                  <a:cubicBezTo>
                    <a:pt x="18592" y="11783"/>
                    <a:pt x="18698" y="11783"/>
                    <a:pt x="18745" y="11783"/>
                  </a:cubicBezTo>
                  <a:cubicBezTo>
                    <a:pt x="18804" y="11783"/>
                    <a:pt x="18851" y="11783"/>
                    <a:pt x="18887" y="11817"/>
                  </a:cubicBezTo>
                  <a:cubicBezTo>
                    <a:pt x="18910" y="11886"/>
                    <a:pt x="18934" y="11954"/>
                    <a:pt x="18946" y="12022"/>
                  </a:cubicBezTo>
                  <a:cubicBezTo>
                    <a:pt x="18958" y="12022"/>
                    <a:pt x="18958" y="12056"/>
                    <a:pt x="18969" y="12056"/>
                  </a:cubicBezTo>
                  <a:cubicBezTo>
                    <a:pt x="18969" y="12056"/>
                    <a:pt x="18969" y="12056"/>
                    <a:pt x="18969" y="12022"/>
                  </a:cubicBezTo>
                  <a:cubicBezTo>
                    <a:pt x="18981" y="11954"/>
                    <a:pt x="18981" y="11886"/>
                    <a:pt x="19016" y="11851"/>
                  </a:cubicBezTo>
                  <a:cubicBezTo>
                    <a:pt x="19064" y="11817"/>
                    <a:pt x="19134" y="11681"/>
                    <a:pt x="19205" y="11545"/>
                  </a:cubicBezTo>
                  <a:cubicBezTo>
                    <a:pt x="19229" y="11477"/>
                    <a:pt x="19252" y="11477"/>
                    <a:pt x="19264" y="11443"/>
                  </a:cubicBezTo>
                  <a:cubicBezTo>
                    <a:pt x="19264" y="11443"/>
                    <a:pt x="19264" y="11443"/>
                    <a:pt x="19276" y="11409"/>
                  </a:cubicBezTo>
                  <a:cubicBezTo>
                    <a:pt x="19300" y="11307"/>
                    <a:pt x="19323" y="11307"/>
                    <a:pt x="19335" y="11307"/>
                  </a:cubicBezTo>
                  <a:cubicBezTo>
                    <a:pt x="19347" y="11273"/>
                    <a:pt x="19347" y="11273"/>
                    <a:pt x="19347" y="11273"/>
                  </a:cubicBezTo>
                  <a:cubicBezTo>
                    <a:pt x="19370" y="11137"/>
                    <a:pt x="19488" y="11001"/>
                    <a:pt x="19595" y="10933"/>
                  </a:cubicBezTo>
                  <a:cubicBezTo>
                    <a:pt x="19701" y="10865"/>
                    <a:pt x="19830" y="10695"/>
                    <a:pt x="19854" y="10627"/>
                  </a:cubicBezTo>
                  <a:cubicBezTo>
                    <a:pt x="19854" y="10593"/>
                    <a:pt x="19854" y="10559"/>
                    <a:pt x="19854" y="10525"/>
                  </a:cubicBezTo>
                  <a:cubicBezTo>
                    <a:pt x="19866" y="10491"/>
                    <a:pt x="19889" y="10491"/>
                    <a:pt x="19901" y="10491"/>
                  </a:cubicBezTo>
                  <a:cubicBezTo>
                    <a:pt x="19925" y="10491"/>
                    <a:pt x="19948" y="10525"/>
                    <a:pt x="19948" y="10559"/>
                  </a:cubicBezTo>
                  <a:cubicBezTo>
                    <a:pt x="19948" y="10559"/>
                    <a:pt x="19972" y="10559"/>
                    <a:pt x="19984" y="10593"/>
                  </a:cubicBezTo>
                  <a:cubicBezTo>
                    <a:pt x="20007" y="10593"/>
                    <a:pt x="20031" y="10593"/>
                    <a:pt x="20055" y="10593"/>
                  </a:cubicBezTo>
                  <a:cubicBezTo>
                    <a:pt x="20066" y="10627"/>
                    <a:pt x="20078" y="10627"/>
                    <a:pt x="20090" y="10627"/>
                  </a:cubicBezTo>
                  <a:cubicBezTo>
                    <a:pt x="20102" y="10661"/>
                    <a:pt x="20114" y="10661"/>
                    <a:pt x="20125" y="10661"/>
                  </a:cubicBezTo>
                  <a:cubicBezTo>
                    <a:pt x="20137" y="10661"/>
                    <a:pt x="20149" y="10661"/>
                    <a:pt x="20173" y="10593"/>
                  </a:cubicBezTo>
                  <a:cubicBezTo>
                    <a:pt x="20196" y="10525"/>
                    <a:pt x="20196" y="10525"/>
                    <a:pt x="20184" y="10457"/>
                  </a:cubicBezTo>
                  <a:cubicBezTo>
                    <a:pt x="20173" y="10423"/>
                    <a:pt x="20161" y="10389"/>
                    <a:pt x="20161" y="10321"/>
                  </a:cubicBezTo>
                  <a:cubicBezTo>
                    <a:pt x="20161" y="10287"/>
                    <a:pt x="20149" y="10253"/>
                    <a:pt x="20137" y="10219"/>
                  </a:cubicBezTo>
                  <a:cubicBezTo>
                    <a:pt x="20102" y="10151"/>
                    <a:pt x="20078" y="10049"/>
                    <a:pt x="20090" y="9947"/>
                  </a:cubicBezTo>
                  <a:cubicBezTo>
                    <a:pt x="20090" y="9879"/>
                    <a:pt x="20055" y="9709"/>
                    <a:pt x="20031" y="9674"/>
                  </a:cubicBezTo>
                  <a:cubicBezTo>
                    <a:pt x="20007" y="9709"/>
                    <a:pt x="19972" y="9674"/>
                    <a:pt x="19948" y="9606"/>
                  </a:cubicBezTo>
                  <a:cubicBezTo>
                    <a:pt x="19925" y="9572"/>
                    <a:pt x="19913" y="9504"/>
                    <a:pt x="19913" y="9470"/>
                  </a:cubicBezTo>
                  <a:cubicBezTo>
                    <a:pt x="19913" y="9402"/>
                    <a:pt x="19913" y="9402"/>
                    <a:pt x="19913" y="9368"/>
                  </a:cubicBezTo>
                  <a:cubicBezTo>
                    <a:pt x="19913" y="9368"/>
                    <a:pt x="19913" y="9368"/>
                    <a:pt x="19913" y="9368"/>
                  </a:cubicBezTo>
                  <a:cubicBezTo>
                    <a:pt x="19901" y="9402"/>
                    <a:pt x="19878" y="9436"/>
                    <a:pt x="19854" y="9436"/>
                  </a:cubicBezTo>
                  <a:cubicBezTo>
                    <a:pt x="19807" y="9436"/>
                    <a:pt x="19771" y="9368"/>
                    <a:pt x="19771" y="9266"/>
                  </a:cubicBezTo>
                  <a:cubicBezTo>
                    <a:pt x="19760" y="9232"/>
                    <a:pt x="19760" y="9198"/>
                    <a:pt x="19771" y="9164"/>
                  </a:cubicBezTo>
                  <a:cubicBezTo>
                    <a:pt x="19783" y="9096"/>
                    <a:pt x="19830" y="9062"/>
                    <a:pt x="19866" y="9062"/>
                  </a:cubicBezTo>
                  <a:cubicBezTo>
                    <a:pt x="19889" y="9062"/>
                    <a:pt x="19913" y="9062"/>
                    <a:pt x="19925" y="9096"/>
                  </a:cubicBezTo>
                  <a:cubicBezTo>
                    <a:pt x="19972" y="9130"/>
                    <a:pt x="19984" y="9198"/>
                    <a:pt x="19996" y="9232"/>
                  </a:cubicBezTo>
                  <a:cubicBezTo>
                    <a:pt x="19996" y="9266"/>
                    <a:pt x="19996" y="9266"/>
                    <a:pt x="20007" y="9266"/>
                  </a:cubicBezTo>
                  <a:cubicBezTo>
                    <a:pt x="20007" y="9300"/>
                    <a:pt x="20019" y="9300"/>
                    <a:pt x="20043" y="9300"/>
                  </a:cubicBezTo>
                  <a:cubicBezTo>
                    <a:pt x="20078" y="9300"/>
                    <a:pt x="20114" y="9266"/>
                    <a:pt x="20137" y="9232"/>
                  </a:cubicBezTo>
                  <a:cubicBezTo>
                    <a:pt x="20137" y="9232"/>
                    <a:pt x="20161" y="9198"/>
                    <a:pt x="20173" y="9198"/>
                  </a:cubicBezTo>
                  <a:cubicBezTo>
                    <a:pt x="20208" y="9164"/>
                    <a:pt x="20291" y="9062"/>
                    <a:pt x="20302" y="9028"/>
                  </a:cubicBezTo>
                  <a:cubicBezTo>
                    <a:pt x="20302" y="8994"/>
                    <a:pt x="20302" y="8960"/>
                    <a:pt x="20302" y="8960"/>
                  </a:cubicBezTo>
                  <a:cubicBezTo>
                    <a:pt x="20314" y="8892"/>
                    <a:pt x="20314" y="8824"/>
                    <a:pt x="20350" y="8790"/>
                  </a:cubicBezTo>
                  <a:cubicBezTo>
                    <a:pt x="20350" y="8790"/>
                    <a:pt x="20350" y="8790"/>
                    <a:pt x="20350" y="8790"/>
                  </a:cubicBezTo>
                  <a:cubicBezTo>
                    <a:pt x="20350" y="8756"/>
                    <a:pt x="20338" y="8722"/>
                    <a:pt x="20326" y="8688"/>
                  </a:cubicBezTo>
                  <a:cubicBezTo>
                    <a:pt x="20291" y="8654"/>
                    <a:pt x="20279" y="8552"/>
                    <a:pt x="20291" y="8484"/>
                  </a:cubicBezTo>
                  <a:cubicBezTo>
                    <a:pt x="20291" y="8416"/>
                    <a:pt x="20314" y="8382"/>
                    <a:pt x="20338" y="8382"/>
                  </a:cubicBezTo>
                  <a:cubicBezTo>
                    <a:pt x="20350" y="8382"/>
                    <a:pt x="20350" y="8382"/>
                    <a:pt x="20350" y="8348"/>
                  </a:cubicBezTo>
                  <a:cubicBezTo>
                    <a:pt x="20361" y="8314"/>
                    <a:pt x="20361" y="8246"/>
                    <a:pt x="20385" y="8246"/>
                  </a:cubicBezTo>
                  <a:cubicBezTo>
                    <a:pt x="20397" y="8246"/>
                    <a:pt x="20397" y="8246"/>
                    <a:pt x="20397" y="8246"/>
                  </a:cubicBezTo>
                  <a:cubicBezTo>
                    <a:pt x="20409" y="8246"/>
                    <a:pt x="20409" y="8246"/>
                    <a:pt x="20420" y="8246"/>
                  </a:cubicBezTo>
                  <a:cubicBezTo>
                    <a:pt x="20420" y="8246"/>
                    <a:pt x="20420" y="8246"/>
                    <a:pt x="20432" y="8246"/>
                  </a:cubicBezTo>
                  <a:cubicBezTo>
                    <a:pt x="20432" y="8246"/>
                    <a:pt x="20444" y="8246"/>
                    <a:pt x="20456" y="8246"/>
                  </a:cubicBezTo>
                  <a:cubicBezTo>
                    <a:pt x="20468" y="8212"/>
                    <a:pt x="20468" y="8212"/>
                    <a:pt x="20479" y="8212"/>
                  </a:cubicBezTo>
                  <a:cubicBezTo>
                    <a:pt x="20491" y="8212"/>
                    <a:pt x="20491" y="8212"/>
                    <a:pt x="20491" y="8212"/>
                  </a:cubicBezTo>
                  <a:cubicBezTo>
                    <a:pt x="20503" y="8246"/>
                    <a:pt x="20503" y="8246"/>
                    <a:pt x="20503" y="8246"/>
                  </a:cubicBezTo>
                  <a:cubicBezTo>
                    <a:pt x="20515" y="8314"/>
                    <a:pt x="20503" y="8382"/>
                    <a:pt x="20479" y="8450"/>
                  </a:cubicBezTo>
                  <a:cubicBezTo>
                    <a:pt x="20479" y="8484"/>
                    <a:pt x="20468" y="8518"/>
                    <a:pt x="20468" y="8552"/>
                  </a:cubicBezTo>
                  <a:cubicBezTo>
                    <a:pt x="20468" y="8552"/>
                    <a:pt x="20468" y="8586"/>
                    <a:pt x="20491" y="8654"/>
                  </a:cubicBezTo>
                  <a:cubicBezTo>
                    <a:pt x="20503" y="8688"/>
                    <a:pt x="20503" y="8688"/>
                    <a:pt x="20515" y="8722"/>
                  </a:cubicBezTo>
                  <a:cubicBezTo>
                    <a:pt x="20515" y="8756"/>
                    <a:pt x="20538" y="8756"/>
                    <a:pt x="20550" y="8756"/>
                  </a:cubicBezTo>
                  <a:cubicBezTo>
                    <a:pt x="20585" y="8756"/>
                    <a:pt x="20597" y="8756"/>
                    <a:pt x="20621" y="8722"/>
                  </a:cubicBezTo>
                  <a:cubicBezTo>
                    <a:pt x="20633" y="8688"/>
                    <a:pt x="20644" y="8688"/>
                    <a:pt x="20668" y="8688"/>
                  </a:cubicBezTo>
                  <a:cubicBezTo>
                    <a:pt x="20727" y="8688"/>
                    <a:pt x="20845" y="8824"/>
                    <a:pt x="20857" y="8960"/>
                  </a:cubicBezTo>
                  <a:cubicBezTo>
                    <a:pt x="20869" y="9028"/>
                    <a:pt x="20880" y="9164"/>
                    <a:pt x="20939" y="9232"/>
                  </a:cubicBezTo>
                  <a:cubicBezTo>
                    <a:pt x="20975" y="9266"/>
                    <a:pt x="20998" y="9300"/>
                    <a:pt x="21022" y="9300"/>
                  </a:cubicBezTo>
                  <a:cubicBezTo>
                    <a:pt x="21046" y="9334"/>
                    <a:pt x="21069" y="9334"/>
                    <a:pt x="21081" y="9402"/>
                  </a:cubicBezTo>
                  <a:cubicBezTo>
                    <a:pt x="21093" y="9470"/>
                    <a:pt x="21105" y="9470"/>
                    <a:pt x="21116" y="9470"/>
                  </a:cubicBezTo>
                  <a:cubicBezTo>
                    <a:pt x="21116" y="9470"/>
                    <a:pt x="21128" y="9470"/>
                    <a:pt x="21128" y="9470"/>
                  </a:cubicBezTo>
                  <a:cubicBezTo>
                    <a:pt x="21152" y="9470"/>
                    <a:pt x="21175" y="9504"/>
                    <a:pt x="21187" y="9504"/>
                  </a:cubicBezTo>
                  <a:cubicBezTo>
                    <a:pt x="21187" y="9504"/>
                    <a:pt x="21199" y="9538"/>
                    <a:pt x="21199" y="9538"/>
                  </a:cubicBezTo>
                  <a:cubicBezTo>
                    <a:pt x="21223" y="9470"/>
                    <a:pt x="21234" y="9470"/>
                    <a:pt x="21258" y="9470"/>
                  </a:cubicBezTo>
                  <a:cubicBezTo>
                    <a:pt x="21258" y="9504"/>
                    <a:pt x="21258" y="9504"/>
                    <a:pt x="21258" y="9504"/>
                  </a:cubicBezTo>
                  <a:cubicBezTo>
                    <a:pt x="21258" y="9504"/>
                    <a:pt x="21258" y="9504"/>
                    <a:pt x="21270" y="9504"/>
                  </a:cubicBezTo>
                  <a:cubicBezTo>
                    <a:pt x="21258" y="9470"/>
                    <a:pt x="21258" y="9470"/>
                    <a:pt x="21246" y="9470"/>
                  </a:cubicBezTo>
                  <a:cubicBezTo>
                    <a:pt x="21234" y="9436"/>
                    <a:pt x="21211" y="9402"/>
                    <a:pt x="21211" y="9334"/>
                  </a:cubicBezTo>
                  <a:cubicBezTo>
                    <a:pt x="21199" y="9334"/>
                    <a:pt x="21199" y="9300"/>
                    <a:pt x="21211" y="9266"/>
                  </a:cubicBezTo>
                  <a:cubicBezTo>
                    <a:pt x="21223" y="9232"/>
                    <a:pt x="21234" y="9232"/>
                    <a:pt x="21234" y="9232"/>
                  </a:cubicBezTo>
                  <a:cubicBezTo>
                    <a:pt x="21258" y="9232"/>
                    <a:pt x="21258" y="9232"/>
                    <a:pt x="21270" y="9266"/>
                  </a:cubicBezTo>
                  <a:cubicBezTo>
                    <a:pt x="21270" y="9266"/>
                    <a:pt x="21281" y="9266"/>
                    <a:pt x="21281" y="9266"/>
                  </a:cubicBezTo>
                  <a:cubicBezTo>
                    <a:pt x="21281" y="9266"/>
                    <a:pt x="21281" y="9266"/>
                    <a:pt x="21281" y="9266"/>
                  </a:cubicBezTo>
                  <a:cubicBezTo>
                    <a:pt x="21281" y="9232"/>
                    <a:pt x="21270" y="9164"/>
                    <a:pt x="21293" y="9130"/>
                  </a:cubicBezTo>
                  <a:cubicBezTo>
                    <a:pt x="21293" y="9062"/>
                    <a:pt x="21293" y="8892"/>
                    <a:pt x="21281" y="8858"/>
                  </a:cubicBezTo>
                  <a:cubicBezTo>
                    <a:pt x="21258" y="8824"/>
                    <a:pt x="21258" y="8790"/>
                    <a:pt x="21258" y="8756"/>
                  </a:cubicBezTo>
                  <a:cubicBezTo>
                    <a:pt x="21258" y="8654"/>
                    <a:pt x="21305" y="8620"/>
                    <a:pt x="21340" y="8688"/>
                  </a:cubicBezTo>
                  <a:cubicBezTo>
                    <a:pt x="21364" y="8722"/>
                    <a:pt x="21388" y="8756"/>
                    <a:pt x="21423" y="8756"/>
                  </a:cubicBezTo>
                  <a:cubicBezTo>
                    <a:pt x="21411" y="8756"/>
                    <a:pt x="21411" y="8722"/>
                    <a:pt x="21411" y="8688"/>
                  </a:cubicBezTo>
                  <a:cubicBezTo>
                    <a:pt x="21411" y="8654"/>
                    <a:pt x="21435" y="8620"/>
                    <a:pt x="21458" y="8620"/>
                  </a:cubicBezTo>
                  <a:cubicBezTo>
                    <a:pt x="21470" y="8620"/>
                    <a:pt x="21482" y="8620"/>
                    <a:pt x="21494" y="8654"/>
                  </a:cubicBezTo>
                  <a:cubicBezTo>
                    <a:pt x="21506" y="8688"/>
                    <a:pt x="21517" y="8688"/>
                    <a:pt x="21529" y="8688"/>
                  </a:cubicBezTo>
                  <a:cubicBezTo>
                    <a:pt x="21529" y="8620"/>
                    <a:pt x="21565" y="8450"/>
                    <a:pt x="21600" y="8450"/>
                  </a:cubicBezTo>
                  <a:cubicBezTo>
                    <a:pt x="21553" y="8348"/>
                    <a:pt x="21447" y="8178"/>
                    <a:pt x="21423" y="8042"/>
                  </a:cubicBezTo>
                  <a:cubicBezTo>
                    <a:pt x="21399" y="7974"/>
                    <a:pt x="21329" y="7906"/>
                    <a:pt x="21281" y="7906"/>
                  </a:cubicBezTo>
                  <a:cubicBezTo>
                    <a:pt x="21281" y="7906"/>
                    <a:pt x="21281" y="7906"/>
                    <a:pt x="21270" y="7906"/>
                  </a:cubicBezTo>
                  <a:cubicBezTo>
                    <a:pt x="21270" y="7940"/>
                    <a:pt x="21258" y="7974"/>
                    <a:pt x="21246" y="7974"/>
                  </a:cubicBezTo>
                  <a:cubicBezTo>
                    <a:pt x="21223" y="7974"/>
                    <a:pt x="21187" y="7906"/>
                    <a:pt x="21175" y="7838"/>
                  </a:cubicBezTo>
                  <a:cubicBezTo>
                    <a:pt x="21164" y="7804"/>
                    <a:pt x="21140" y="7804"/>
                    <a:pt x="21093" y="7804"/>
                  </a:cubicBezTo>
                  <a:cubicBezTo>
                    <a:pt x="21081" y="7804"/>
                    <a:pt x="21057" y="7804"/>
                    <a:pt x="21057" y="7804"/>
                  </a:cubicBezTo>
                  <a:cubicBezTo>
                    <a:pt x="21057" y="7804"/>
                    <a:pt x="21057" y="7804"/>
                    <a:pt x="21057" y="7804"/>
                  </a:cubicBezTo>
                  <a:cubicBezTo>
                    <a:pt x="21069" y="7838"/>
                    <a:pt x="21093" y="7872"/>
                    <a:pt x="21105" y="7906"/>
                  </a:cubicBezTo>
                  <a:cubicBezTo>
                    <a:pt x="21128" y="8008"/>
                    <a:pt x="21105" y="8076"/>
                    <a:pt x="21093" y="8110"/>
                  </a:cubicBezTo>
                  <a:cubicBezTo>
                    <a:pt x="21081" y="8144"/>
                    <a:pt x="21081" y="8178"/>
                    <a:pt x="21081" y="8178"/>
                  </a:cubicBezTo>
                  <a:cubicBezTo>
                    <a:pt x="21093" y="8212"/>
                    <a:pt x="21093" y="8246"/>
                    <a:pt x="21081" y="8280"/>
                  </a:cubicBezTo>
                  <a:cubicBezTo>
                    <a:pt x="21069" y="8314"/>
                    <a:pt x="21069" y="8314"/>
                    <a:pt x="21069" y="8314"/>
                  </a:cubicBezTo>
                  <a:cubicBezTo>
                    <a:pt x="21057" y="8314"/>
                    <a:pt x="21057" y="8314"/>
                    <a:pt x="21057" y="8314"/>
                  </a:cubicBezTo>
                  <a:cubicBezTo>
                    <a:pt x="21046" y="8314"/>
                    <a:pt x="21022" y="8280"/>
                    <a:pt x="20963" y="8144"/>
                  </a:cubicBezTo>
                  <a:cubicBezTo>
                    <a:pt x="20951" y="8144"/>
                    <a:pt x="20928" y="8076"/>
                    <a:pt x="20951" y="7702"/>
                  </a:cubicBezTo>
                  <a:cubicBezTo>
                    <a:pt x="20951" y="7668"/>
                    <a:pt x="20939" y="7668"/>
                    <a:pt x="20939" y="7668"/>
                  </a:cubicBezTo>
                  <a:cubicBezTo>
                    <a:pt x="20928" y="7634"/>
                    <a:pt x="20904" y="7600"/>
                    <a:pt x="20892" y="7497"/>
                  </a:cubicBezTo>
                  <a:cubicBezTo>
                    <a:pt x="20892" y="7463"/>
                    <a:pt x="20798" y="7293"/>
                    <a:pt x="20656" y="7123"/>
                  </a:cubicBezTo>
                  <a:cubicBezTo>
                    <a:pt x="20633" y="7089"/>
                    <a:pt x="20621" y="7089"/>
                    <a:pt x="20597" y="7055"/>
                  </a:cubicBezTo>
                  <a:cubicBezTo>
                    <a:pt x="20538" y="6987"/>
                    <a:pt x="20468" y="6919"/>
                    <a:pt x="20444" y="6817"/>
                  </a:cubicBezTo>
                  <a:cubicBezTo>
                    <a:pt x="20444" y="6783"/>
                    <a:pt x="20397" y="6749"/>
                    <a:pt x="20373" y="6715"/>
                  </a:cubicBezTo>
                  <a:cubicBezTo>
                    <a:pt x="20326" y="6681"/>
                    <a:pt x="20267" y="6647"/>
                    <a:pt x="20243" y="6545"/>
                  </a:cubicBezTo>
                  <a:cubicBezTo>
                    <a:pt x="20196" y="6409"/>
                    <a:pt x="19972" y="6137"/>
                    <a:pt x="19878" y="6137"/>
                  </a:cubicBezTo>
                  <a:cubicBezTo>
                    <a:pt x="19819" y="6103"/>
                    <a:pt x="19795" y="6035"/>
                    <a:pt x="19783" y="6001"/>
                  </a:cubicBezTo>
                  <a:cubicBezTo>
                    <a:pt x="19771" y="5967"/>
                    <a:pt x="19771" y="5967"/>
                    <a:pt x="19771" y="5967"/>
                  </a:cubicBezTo>
                  <a:cubicBezTo>
                    <a:pt x="19748" y="6001"/>
                    <a:pt x="19736" y="6001"/>
                    <a:pt x="19701" y="6001"/>
                  </a:cubicBezTo>
                  <a:cubicBezTo>
                    <a:pt x="19618" y="6001"/>
                    <a:pt x="19500" y="5967"/>
                    <a:pt x="19441" y="5933"/>
                  </a:cubicBezTo>
                  <a:cubicBezTo>
                    <a:pt x="19418" y="5933"/>
                    <a:pt x="19406" y="5967"/>
                    <a:pt x="19394" y="5967"/>
                  </a:cubicBezTo>
                  <a:cubicBezTo>
                    <a:pt x="19370" y="6001"/>
                    <a:pt x="19347" y="6035"/>
                    <a:pt x="19323" y="6001"/>
                  </a:cubicBezTo>
                  <a:cubicBezTo>
                    <a:pt x="19264" y="5933"/>
                    <a:pt x="19111" y="5763"/>
                    <a:pt x="19052" y="5763"/>
                  </a:cubicBezTo>
                  <a:cubicBezTo>
                    <a:pt x="19040" y="5763"/>
                    <a:pt x="19040" y="5797"/>
                    <a:pt x="19040" y="5797"/>
                  </a:cubicBezTo>
                  <a:cubicBezTo>
                    <a:pt x="19028" y="5797"/>
                    <a:pt x="19028" y="5831"/>
                    <a:pt x="19028" y="5899"/>
                  </a:cubicBezTo>
                  <a:cubicBezTo>
                    <a:pt x="19016" y="5933"/>
                    <a:pt x="19016" y="6001"/>
                    <a:pt x="18993" y="6035"/>
                  </a:cubicBezTo>
                  <a:cubicBezTo>
                    <a:pt x="19005" y="6069"/>
                    <a:pt x="19016" y="6103"/>
                    <a:pt x="19064" y="6239"/>
                  </a:cubicBezTo>
                  <a:cubicBezTo>
                    <a:pt x="19087" y="6307"/>
                    <a:pt x="19099" y="6409"/>
                    <a:pt x="19099" y="6477"/>
                  </a:cubicBezTo>
                  <a:cubicBezTo>
                    <a:pt x="19099" y="6579"/>
                    <a:pt x="19064" y="6647"/>
                    <a:pt x="19016" y="6715"/>
                  </a:cubicBezTo>
                  <a:cubicBezTo>
                    <a:pt x="19005" y="6749"/>
                    <a:pt x="18993" y="6749"/>
                    <a:pt x="18969" y="6749"/>
                  </a:cubicBezTo>
                  <a:cubicBezTo>
                    <a:pt x="18910" y="6749"/>
                    <a:pt x="18840" y="6613"/>
                    <a:pt x="18804" y="6511"/>
                  </a:cubicBezTo>
                  <a:cubicBezTo>
                    <a:pt x="18792" y="6443"/>
                    <a:pt x="18781" y="6443"/>
                    <a:pt x="18757" y="6409"/>
                  </a:cubicBezTo>
                  <a:cubicBezTo>
                    <a:pt x="18733" y="6409"/>
                    <a:pt x="18686" y="6375"/>
                    <a:pt x="18674" y="6239"/>
                  </a:cubicBezTo>
                  <a:cubicBezTo>
                    <a:pt x="18663" y="6137"/>
                    <a:pt x="18674" y="6069"/>
                    <a:pt x="18674" y="6035"/>
                  </a:cubicBezTo>
                  <a:cubicBezTo>
                    <a:pt x="18698" y="5967"/>
                    <a:pt x="18745" y="5967"/>
                    <a:pt x="18781" y="6069"/>
                  </a:cubicBezTo>
                  <a:cubicBezTo>
                    <a:pt x="18792" y="6103"/>
                    <a:pt x="18828" y="6069"/>
                    <a:pt x="18840" y="6001"/>
                  </a:cubicBezTo>
                  <a:cubicBezTo>
                    <a:pt x="18840" y="6001"/>
                    <a:pt x="18840" y="6001"/>
                    <a:pt x="18828" y="5967"/>
                  </a:cubicBezTo>
                  <a:cubicBezTo>
                    <a:pt x="18816" y="5933"/>
                    <a:pt x="18745" y="5865"/>
                    <a:pt x="18698" y="5865"/>
                  </a:cubicBezTo>
                  <a:cubicBezTo>
                    <a:pt x="18663" y="5865"/>
                    <a:pt x="18651" y="5933"/>
                    <a:pt x="18615" y="6035"/>
                  </a:cubicBezTo>
                  <a:cubicBezTo>
                    <a:pt x="18604" y="6103"/>
                    <a:pt x="18580" y="6171"/>
                    <a:pt x="18545" y="6205"/>
                  </a:cubicBezTo>
                  <a:cubicBezTo>
                    <a:pt x="18521" y="6239"/>
                    <a:pt x="18497" y="6273"/>
                    <a:pt x="18462" y="6273"/>
                  </a:cubicBezTo>
                  <a:cubicBezTo>
                    <a:pt x="18368" y="6273"/>
                    <a:pt x="18214" y="6171"/>
                    <a:pt x="18191" y="6103"/>
                  </a:cubicBezTo>
                  <a:cubicBezTo>
                    <a:pt x="18191" y="6103"/>
                    <a:pt x="18167" y="6103"/>
                    <a:pt x="18108" y="6103"/>
                  </a:cubicBezTo>
                  <a:cubicBezTo>
                    <a:pt x="18002" y="6103"/>
                    <a:pt x="17837" y="6137"/>
                    <a:pt x="17813" y="6171"/>
                  </a:cubicBezTo>
                  <a:cubicBezTo>
                    <a:pt x="17801" y="6205"/>
                    <a:pt x="17801" y="6307"/>
                    <a:pt x="17801" y="6341"/>
                  </a:cubicBezTo>
                  <a:cubicBezTo>
                    <a:pt x="17801" y="6443"/>
                    <a:pt x="17801" y="6511"/>
                    <a:pt x="17778" y="6545"/>
                  </a:cubicBezTo>
                  <a:cubicBezTo>
                    <a:pt x="17778" y="6545"/>
                    <a:pt x="17778" y="6545"/>
                    <a:pt x="17778" y="6545"/>
                  </a:cubicBezTo>
                  <a:cubicBezTo>
                    <a:pt x="17766" y="6545"/>
                    <a:pt x="17766" y="6545"/>
                    <a:pt x="17766" y="6545"/>
                  </a:cubicBezTo>
                  <a:cubicBezTo>
                    <a:pt x="17742" y="6545"/>
                    <a:pt x="17731" y="6477"/>
                    <a:pt x="17731" y="6341"/>
                  </a:cubicBezTo>
                  <a:cubicBezTo>
                    <a:pt x="17719" y="6239"/>
                    <a:pt x="17719" y="6137"/>
                    <a:pt x="17719" y="6103"/>
                  </a:cubicBezTo>
                  <a:cubicBezTo>
                    <a:pt x="17707" y="6103"/>
                    <a:pt x="17683" y="6069"/>
                    <a:pt x="17636" y="6069"/>
                  </a:cubicBezTo>
                  <a:cubicBezTo>
                    <a:pt x="17577" y="6069"/>
                    <a:pt x="17542" y="6069"/>
                    <a:pt x="17530" y="6001"/>
                  </a:cubicBezTo>
                  <a:cubicBezTo>
                    <a:pt x="17530" y="5967"/>
                    <a:pt x="17530" y="5933"/>
                    <a:pt x="17542" y="5865"/>
                  </a:cubicBezTo>
                  <a:cubicBezTo>
                    <a:pt x="17554" y="5865"/>
                    <a:pt x="17542" y="5865"/>
                    <a:pt x="17542" y="5831"/>
                  </a:cubicBezTo>
                  <a:cubicBezTo>
                    <a:pt x="17542" y="5797"/>
                    <a:pt x="17530" y="5695"/>
                    <a:pt x="17577" y="5627"/>
                  </a:cubicBezTo>
                  <a:cubicBezTo>
                    <a:pt x="17577" y="5559"/>
                    <a:pt x="17483" y="5354"/>
                    <a:pt x="17365" y="5184"/>
                  </a:cubicBezTo>
                  <a:cubicBezTo>
                    <a:pt x="17318" y="5150"/>
                    <a:pt x="17247" y="5116"/>
                    <a:pt x="17153" y="5116"/>
                  </a:cubicBezTo>
                  <a:cubicBezTo>
                    <a:pt x="17046" y="5116"/>
                    <a:pt x="16917" y="5150"/>
                    <a:pt x="16869" y="5218"/>
                  </a:cubicBezTo>
                  <a:cubicBezTo>
                    <a:pt x="16822" y="5252"/>
                    <a:pt x="16740" y="5252"/>
                    <a:pt x="16657" y="5252"/>
                  </a:cubicBezTo>
                  <a:cubicBezTo>
                    <a:pt x="16598" y="5252"/>
                    <a:pt x="16598" y="5252"/>
                    <a:pt x="16598" y="5252"/>
                  </a:cubicBezTo>
                  <a:cubicBezTo>
                    <a:pt x="16586" y="5252"/>
                    <a:pt x="16575" y="5252"/>
                    <a:pt x="16563" y="5252"/>
                  </a:cubicBezTo>
                  <a:cubicBezTo>
                    <a:pt x="16551" y="5252"/>
                    <a:pt x="16551" y="5252"/>
                    <a:pt x="16551" y="5252"/>
                  </a:cubicBezTo>
                  <a:cubicBezTo>
                    <a:pt x="16527" y="5252"/>
                    <a:pt x="16516" y="5252"/>
                    <a:pt x="16504" y="5218"/>
                  </a:cubicBezTo>
                  <a:cubicBezTo>
                    <a:pt x="16492" y="5184"/>
                    <a:pt x="16492" y="5116"/>
                    <a:pt x="16504" y="5082"/>
                  </a:cubicBezTo>
                  <a:cubicBezTo>
                    <a:pt x="16504" y="5048"/>
                    <a:pt x="16504" y="5048"/>
                    <a:pt x="16504" y="5048"/>
                  </a:cubicBezTo>
                  <a:cubicBezTo>
                    <a:pt x="16492" y="4980"/>
                    <a:pt x="16421" y="4912"/>
                    <a:pt x="16386" y="4912"/>
                  </a:cubicBezTo>
                  <a:cubicBezTo>
                    <a:pt x="16374" y="4912"/>
                    <a:pt x="16374" y="4912"/>
                    <a:pt x="16374" y="4912"/>
                  </a:cubicBezTo>
                  <a:cubicBezTo>
                    <a:pt x="16362" y="4946"/>
                    <a:pt x="16350" y="4980"/>
                    <a:pt x="16339" y="4980"/>
                  </a:cubicBezTo>
                  <a:cubicBezTo>
                    <a:pt x="16327" y="4980"/>
                    <a:pt x="16303" y="4946"/>
                    <a:pt x="16291" y="4912"/>
                  </a:cubicBezTo>
                  <a:cubicBezTo>
                    <a:pt x="16291" y="4878"/>
                    <a:pt x="16280" y="4844"/>
                    <a:pt x="16280" y="4810"/>
                  </a:cubicBezTo>
                  <a:cubicBezTo>
                    <a:pt x="16268" y="4776"/>
                    <a:pt x="16197" y="4708"/>
                    <a:pt x="16150" y="4708"/>
                  </a:cubicBezTo>
                  <a:cubicBezTo>
                    <a:pt x="16150" y="4708"/>
                    <a:pt x="16150" y="4708"/>
                    <a:pt x="16138" y="4708"/>
                  </a:cubicBezTo>
                  <a:cubicBezTo>
                    <a:pt x="16114" y="4742"/>
                    <a:pt x="16091" y="4708"/>
                    <a:pt x="16067" y="4640"/>
                  </a:cubicBezTo>
                  <a:cubicBezTo>
                    <a:pt x="16067" y="4606"/>
                    <a:pt x="16067" y="4538"/>
                    <a:pt x="16067" y="4504"/>
                  </a:cubicBezTo>
                  <a:cubicBezTo>
                    <a:pt x="16079" y="4504"/>
                    <a:pt x="16091" y="4436"/>
                    <a:pt x="16126" y="4436"/>
                  </a:cubicBezTo>
                  <a:cubicBezTo>
                    <a:pt x="16126" y="4436"/>
                    <a:pt x="16138" y="4436"/>
                    <a:pt x="16150" y="4436"/>
                  </a:cubicBezTo>
                  <a:cubicBezTo>
                    <a:pt x="16162" y="4436"/>
                    <a:pt x="16162" y="4436"/>
                    <a:pt x="16173" y="4436"/>
                  </a:cubicBezTo>
                  <a:cubicBezTo>
                    <a:pt x="16209" y="4436"/>
                    <a:pt x="16209" y="4436"/>
                    <a:pt x="16221" y="4436"/>
                  </a:cubicBezTo>
                  <a:cubicBezTo>
                    <a:pt x="16221" y="4436"/>
                    <a:pt x="16221" y="4436"/>
                    <a:pt x="16209" y="4402"/>
                  </a:cubicBezTo>
                  <a:cubicBezTo>
                    <a:pt x="16185" y="4300"/>
                    <a:pt x="15985" y="4232"/>
                    <a:pt x="15843" y="4232"/>
                  </a:cubicBezTo>
                  <a:cubicBezTo>
                    <a:pt x="15820" y="4232"/>
                    <a:pt x="15808" y="4232"/>
                    <a:pt x="15808" y="4232"/>
                  </a:cubicBezTo>
                  <a:cubicBezTo>
                    <a:pt x="15808" y="4232"/>
                    <a:pt x="15808" y="4266"/>
                    <a:pt x="15808" y="4266"/>
                  </a:cubicBezTo>
                  <a:cubicBezTo>
                    <a:pt x="15796" y="4334"/>
                    <a:pt x="15784" y="4470"/>
                    <a:pt x="15737" y="4606"/>
                  </a:cubicBezTo>
                  <a:cubicBezTo>
                    <a:pt x="15702" y="4708"/>
                    <a:pt x="15666" y="4708"/>
                    <a:pt x="15643" y="4708"/>
                  </a:cubicBezTo>
                  <a:cubicBezTo>
                    <a:pt x="15607" y="4708"/>
                    <a:pt x="15584" y="4674"/>
                    <a:pt x="15572" y="4606"/>
                  </a:cubicBezTo>
                  <a:cubicBezTo>
                    <a:pt x="15560" y="4572"/>
                    <a:pt x="15560" y="4538"/>
                    <a:pt x="15560" y="4504"/>
                  </a:cubicBezTo>
                  <a:cubicBezTo>
                    <a:pt x="15572" y="4402"/>
                    <a:pt x="15595" y="4368"/>
                    <a:pt x="15631" y="4334"/>
                  </a:cubicBezTo>
                  <a:cubicBezTo>
                    <a:pt x="15631" y="4334"/>
                    <a:pt x="15643" y="4334"/>
                    <a:pt x="15654" y="4334"/>
                  </a:cubicBezTo>
                  <a:cubicBezTo>
                    <a:pt x="15643" y="4334"/>
                    <a:pt x="15619" y="4334"/>
                    <a:pt x="15607" y="4300"/>
                  </a:cubicBezTo>
                  <a:cubicBezTo>
                    <a:pt x="15572" y="4300"/>
                    <a:pt x="15536" y="4300"/>
                    <a:pt x="15513" y="4232"/>
                  </a:cubicBezTo>
                  <a:cubicBezTo>
                    <a:pt x="15513" y="4198"/>
                    <a:pt x="15501" y="4130"/>
                    <a:pt x="15513" y="4096"/>
                  </a:cubicBezTo>
                  <a:cubicBezTo>
                    <a:pt x="15525" y="4062"/>
                    <a:pt x="15536" y="4028"/>
                    <a:pt x="15560" y="4028"/>
                  </a:cubicBezTo>
                  <a:cubicBezTo>
                    <a:pt x="15560" y="3994"/>
                    <a:pt x="15560" y="3994"/>
                    <a:pt x="15560" y="3994"/>
                  </a:cubicBezTo>
                  <a:cubicBezTo>
                    <a:pt x="15466" y="3960"/>
                    <a:pt x="15324" y="3892"/>
                    <a:pt x="15253" y="3892"/>
                  </a:cubicBezTo>
                  <a:cubicBezTo>
                    <a:pt x="15183" y="3926"/>
                    <a:pt x="15135" y="3858"/>
                    <a:pt x="15100" y="3824"/>
                  </a:cubicBezTo>
                  <a:cubicBezTo>
                    <a:pt x="15076" y="3790"/>
                    <a:pt x="15065" y="3790"/>
                    <a:pt x="15041" y="3790"/>
                  </a:cubicBezTo>
                  <a:cubicBezTo>
                    <a:pt x="15029" y="3790"/>
                    <a:pt x="15029" y="3790"/>
                    <a:pt x="15029" y="3790"/>
                  </a:cubicBezTo>
                  <a:cubicBezTo>
                    <a:pt x="15029" y="3790"/>
                    <a:pt x="15029" y="3824"/>
                    <a:pt x="15041" y="3858"/>
                  </a:cubicBezTo>
                  <a:cubicBezTo>
                    <a:pt x="15053" y="3892"/>
                    <a:pt x="15053" y="3926"/>
                    <a:pt x="15041" y="3960"/>
                  </a:cubicBezTo>
                  <a:cubicBezTo>
                    <a:pt x="15029" y="4062"/>
                    <a:pt x="14958" y="4096"/>
                    <a:pt x="14935" y="4096"/>
                  </a:cubicBezTo>
                  <a:cubicBezTo>
                    <a:pt x="14923" y="4096"/>
                    <a:pt x="14911" y="4096"/>
                    <a:pt x="14899" y="4062"/>
                  </a:cubicBezTo>
                  <a:cubicBezTo>
                    <a:pt x="14852" y="4062"/>
                    <a:pt x="14805" y="4130"/>
                    <a:pt x="14793" y="4164"/>
                  </a:cubicBezTo>
                  <a:cubicBezTo>
                    <a:pt x="14793" y="4164"/>
                    <a:pt x="14793" y="4198"/>
                    <a:pt x="14793" y="4198"/>
                  </a:cubicBezTo>
                  <a:cubicBezTo>
                    <a:pt x="14805" y="4232"/>
                    <a:pt x="14805" y="4232"/>
                    <a:pt x="14805" y="4232"/>
                  </a:cubicBezTo>
                  <a:cubicBezTo>
                    <a:pt x="14817" y="4232"/>
                    <a:pt x="14829" y="4232"/>
                    <a:pt x="14829" y="4198"/>
                  </a:cubicBezTo>
                  <a:cubicBezTo>
                    <a:pt x="14852" y="4198"/>
                    <a:pt x="14876" y="4164"/>
                    <a:pt x="14899" y="4198"/>
                  </a:cubicBezTo>
                  <a:cubicBezTo>
                    <a:pt x="14911" y="4198"/>
                    <a:pt x="14911" y="4232"/>
                    <a:pt x="14911" y="4266"/>
                  </a:cubicBezTo>
                  <a:cubicBezTo>
                    <a:pt x="14911" y="4334"/>
                    <a:pt x="14899" y="4368"/>
                    <a:pt x="14876" y="4402"/>
                  </a:cubicBezTo>
                  <a:cubicBezTo>
                    <a:pt x="14876" y="4402"/>
                    <a:pt x="14876" y="4402"/>
                    <a:pt x="14876" y="4402"/>
                  </a:cubicBezTo>
                  <a:cubicBezTo>
                    <a:pt x="14911" y="4504"/>
                    <a:pt x="14911" y="4606"/>
                    <a:pt x="14911" y="4674"/>
                  </a:cubicBezTo>
                  <a:cubicBezTo>
                    <a:pt x="14911" y="4708"/>
                    <a:pt x="14911" y="4708"/>
                    <a:pt x="14911" y="4708"/>
                  </a:cubicBezTo>
                  <a:cubicBezTo>
                    <a:pt x="14911" y="4742"/>
                    <a:pt x="14911" y="4776"/>
                    <a:pt x="14899" y="4776"/>
                  </a:cubicBezTo>
                  <a:cubicBezTo>
                    <a:pt x="14888" y="4844"/>
                    <a:pt x="14852" y="4844"/>
                    <a:pt x="14840" y="4844"/>
                  </a:cubicBezTo>
                  <a:cubicBezTo>
                    <a:pt x="14805" y="4844"/>
                    <a:pt x="14781" y="4810"/>
                    <a:pt x="14770" y="4776"/>
                  </a:cubicBezTo>
                  <a:cubicBezTo>
                    <a:pt x="14758" y="4708"/>
                    <a:pt x="14734" y="4742"/>
                    <a:pt x="14711" y="4742"/>
                  </a:cubicBezTo>
                  <a:cubicBezTo>
                    <a:pt x="14699" y="4742"/>
                    <a:pt x="14687" y="4776"/>
                    <a:pt x="14675" y="4776"/>
                  </a:cubicBezTo>
                  <a:cubicBezTo>
                    <a:pt x="14687" y="4776"/>
                    <a:pt x="14699" y="4810"/>
                    <a:pt x="14699" y="4878"/>
                  </a:cubicBezTo>
                  <a:cubicBezTo>
                    <a:pt x="14699" y="4912"/>
                    <a:pt x="14687" y="4980"/>
                    <a:pt x="14616" y="5014"/>
                  </a:cubicBezTo>
                  <a:cubicBezTo>
                    <a:pt x="14557" y="5014"/>
                    <a:pt x="14545" y="4912"/>
                    <a:pt x="14534" y="4844"/>
                  </a:cubicBezTo>
                  <a:cubicBezTo>
                    <a:pt x="14522" y="4844"/>
                    <a:pt x="14522" y="4810"/>
                    <a:pt x="14522" y="4810"/>
                  </a:cubicBezTo>
                  <a:cubicBezTo>
                    <a:pt x="14510" y="4810"/>
                    <a:pt x="14510" y="4810"/>
                    <a:pt x="14498" y="4810"/>
                  </a:cubicBezTo>
                  <a:cubicBezTo>
                    <a:pt x="14475" y="4810"/>
                    <a:pt x="14439" y="4810"/>
                    <a:pt x="14404" y="4776"/>
                  </a:cubicBezTo>
                  <a:cubicBezTo>
                    <a:pt x="14369" y="4742"/>
                    <a:pt x="14333" y="4708"/>
                    <a:pt x="14310" y="4708"/>
                  </a:cubicBezTo>
                  <a:cubicBezTo>
                    <a:pt x="14286" y="4708"/>
                    <a:pt x="14274" y="4742"/>
                    <a:pt x="14251" y="4776"/>
                  </a:cubicBezTo>
                  <a:cubicBezTo>
                    <a:pt x="14227" y="4810"/>
                    <a:pt x="14203" y="4844"/>
                    <a:pt x="14156" y="4878"/>
                  </a:cubicBezTo>
                  <a:cubicBezTo>
                    <a:pt x="14085" y="4878"/>
                    <a:pt x="13967" y="4742"/>
                    <a:pt x="13932" y="4606"/>
                  </a:cubicBezTo>
                  <a:cubicBezTo>
                    <a:pt x="13932" y="4606"/>
                    <a:pt x="13920" y="4538"/>
                    <a:pt x="13920" y="4538"/>
                  </a:cubicBezTo>
                  <a:cubicBezTo>
                    <a:pt x="13920" y="4538"/>
                    <a:pt x="13908" y="4572"/>
                    <a:pt x="13897" y="4606"/>
                  </a:cubicBezTo>
                  <a:cubicBezTo>
                    <a:pt x="13885" y="4640"/>
                    <a:pt x="13873" y="4708"/>
                    <a:pt x="13873" y="4776"/>
                  </a:cubicBezTo>
                  <a:cubicBezTo>
                    <a:pt x="13861" y="4912"/>
                    <a:pt x="13849" y="5014"/>
                    <a:pt x="13814" y="5014"/>
                  </a:cubicBezTo>
                  <a:cubicBezTo>
                    <a:pt x="13802" y="5014"/>
                    <a:pt x="13790" y="5082"/>
                    <a:pt x="13779" y="5116"/>
                  </a:cubicBezTo>
                  <a:cubicBezTo>
                    <a:pt x="13767" y="5218"/>
                    <a:pt x="13755" y="5286"/>
                    <a:pt x="13732" y="5320"/>
                  </a:cubicBezTo>
                  <a:cubicBezTo>
                    <a:pt x="13720" y="5320"/>
                    <a:pt x="13720" y="5320"/>
                    <a:pt x="13708" y="5320"/>
                  </a:cubicBezTo>
                  <a:cubicBezTo>
                    <a:pt x="13684" y="5320"/>
                    <a:pt x="13673" y="5286"/>
                    <a:pt x="13673" y="5286"/>
                  </a:cubicBezTo>
                  <a:cubicBezTo>
                    <a:pt x="13661" y="5252"/>
                    <a:pt x="13649" y="5252"/>
                    <a:pt x="13649" y="5252"/>
                  </a:cubicBezTo>
                  <a:cubicBezTo>
                    <a:pt x="13637" y="5252"/>
                    <a:pt x="13637" y="5252"/>
                    <a:pt x="13637" y="5252"/>
                  </a:cubicBezTo>
                  <a:cubicBezTo>
                    <a:pt x="13578" y="5252"/>
                    <a:pt x="13425" y="4810"/>
                    <a:pt x="13413" y="4674"/>
                  </a:cubicBezTo>
                  <a:cubicBezTo>
                    <a:pt x="13413" y="4606"/>
                    <a:pt x="13330" y="4368"/>
                    <a:pt x="13307" y="4334"/>
                  </a:cubicBezTo>
                  <a:cubicBezTo>
                    <a:pt x="13283" y="4300"/>
                    <a:pt x="13295" y="4232"/>
                    <a:pt x="13295" y="4232"/>
                  </a:cubicBezTo>
                  <a:cubicBezTo>
                    <a:pt x="13295" y="4198"/>
                    <a:pt x="13295" y="4164"/>
                    <a:pt x="13330" y="4164"/>
                  </a:cubicBezTo>
                  <a:cubicBezTo>
                    <a:pt x="13354" y="4164"/>
                    <a:pt x="13378" y="4198"/>
                    <a:pt x="13389" y="4232"/>
                  </a:cubicBezTo>
                  <a:cubicBezTo>
                    <a:pt x="13413" y="4266"/>
                    <a:pt x="13437" y="4266"/>
                    <a:pt x="13460" y="4232"/>
                  </a:cubicBezTo>
                  <a:cubicBezTo>
                    <a:pt x="13460" y="4232"/>
                    <a:pt x="13460" y="4198"/>
                    <a:pt x="13460" y="4164"/>
                  </a:cubicBezTo>
                  <a:cubicBezTo>
                    <a:pt x="13460" y="4130"/>
                    <a:pt x="13448" y="4096"/>
                    <a:pt x="13437" y="4096"/>
                  </a:cubicBezTo>
                  <a:cubicBezTo>
                    <a:pt x="13401" y="4096"/>
                    <a:pt x="13389" y="4028"/>
                    <a:pt x="13389" y="3994"/>
                  </a:cubicBezTo>
                  <a:cubicBezTo>
                    <a:pt x="13389" y="3926"/>
                    <a:pt x="13401" y="3892"/>
                    <a:pt x="13413" y="3858"/>
                  </a:cubicBezTo>
                  <a:cubicBezTo>
                    <a:pt x="13413" y="3824"/>
                    <a:pt x="13401" y="3824"/>
                    <a:pt x="13401" y="3790"/>
                  </a:cubicBezTo>
                  <a:cubicBezTo>
                    <a:pt x="13389" y="3722"/>
                    <a:pt x="13378" y="3688"/>
                    <a:pt x="13378" y="3620"/>
                  </a:cubicBezTo>
                  <a:cubicBezTo>
                    <a:pt x="13389" y="3586"/>
                    <a:pt x="13389" y="3586"/>
                    <a:pt x="13401" y="3552"/>
                  </a:cubicBezTo>
                  <a:cubicBezTo>
                    <a:pt x="13389" y="3552"/>
                    <a:pt x="13389" y="3552"/>
                    <a:pt x="13378" y="3552"/>
                  </a:cubicBezTo>
                  <a:cubicBezTo>
                    <a:pt x="13342" y="3552"/>
                    <a:pt x="13283" y="3450"/>
                    <a:pt x="13271" y="3348"/>
                  </a:cubicBezTo>
                  <a:cubicBezTo>
                    <a:pt x="13260" y="3348"/>
                    <a:pt x="13236" y="3314"/>
                    <a:pt x="13189" y="3314"/>
                  </a:cubicBezTo>
                  <a:cubicBezTo>
                    <a:pt x="13165" y="3314"/>
                    <a:pt x="13153" y="3314"/>
                    <a:pt x="13142" y="3348"/>
                  </a:cubicBezTo>
                  <a:cubicBezTo>
                    <a:pt x="13142" y="3348"/>
                    <a:pt x="13142" y="3382"/>
                    <a:pt x="13130" y="3382"/>
                  </a:cubicBezTo>
                  <a:cubicBezTo>
                    <a:pt x="13130" y="3416"/>
                    <a:pt x="13118" y="3450"/>
                    <a:pt x="13094" y="3450"/>
                  </a:cubicBezTo>
                  <a:cubicBezTo>
                    <a:pt x="13083" y="3450"/>
                    <a:pt x="13059" y="3416"/>
                    <a:pt x="13047" y="3382"/>
                  </a:cubicBezTo>
                  <a:cubicBezTo>
                    <a:pt x="13047" y="3348"/>
                    <a:pt x="13047" y="3348"/>
                    <a:pt x="13047" y="3314"/>
                  </a:cubicBezTo>
                  <a:cubicBezTo>
                    <a:pt x="13035" y="3314"/>
                    <a:pt x="13024" y="3314"/>
                    <a:pt x="13012" y="3314"/>
                  </a:cubicBezTo>
                  <a:cubicBezTo>
                    <a:pt x="12977" y="3280"/>
                    <a:pt x="12941" y="3280"/>
                    <a:pt x="12906" y="3246"/>
                  </a:cubicBezTo>
                  <a:cubicBezTo>
                    <a:pt x="12847" y="3211"/>
                    <a:pt x="12823" y="3109"/>
                    <a:pt x="12811" y="3041"/>
                  </a:cubicBezTo>
                  <a:cubicBezTo>
                    <a:pt x="12800" y="3041"/>
                    <a:pt x="12800" y="3007"/>
                    <a:pt x="12800" y="3007"/>
                  </a:cubicBezTo>
                  <a:cubicBezTo>
                    <a:pt x="12800" y="3007"/>
                    <a:pt x="12800" y="3041"/>
                    <a:pt x="12800" y="3041"/>
                  </a:cubicBezTo>
                  <a:cubicBezTo>
                    <a:pt x="12788" y="3109"/>
                    <a:pt x="12776" y="3177"/>
                    <a:pt x="12752" y="3177"/>
                  </a:cubicBezTo>
                  <a:cubicBezTo>
                    <a:pt x="12741" y="3177"/>
                    <a:pt x="12729" y="3177"/>
                    <a:pt x="12729" y="3177"/>
                  </a:cubicBezTo>
                  <a:cubicBezTo>
                    <a:pt x="12717" y="3143"/>
                    <a:pt x="12693" y="3177"/>
                    <a:pt x="12693" y="3211"/>
                  </a:cubicBezTo>
                  <a:cubicBezTo>
                    <a:pt x="12682" y="3211"/>
                    <a:pt x="12682" y="3246"/>
                    <a:pt x="12693" y="3280"/>
                  </a:cubicBezTo>
                  <a:cubicBezTo>
                    <a:pt x="12705" y="3382"/>
                    <a:pt x="12705" y="3450"/>
                    <a:pt x="12693" y="3518"/>
                  </a:cubicBezTo>
                  <a:cubicBezTo>
                    <a:pt x="12693" y="3552"/>
                    <a:pt x="12693" y="3586"/>
                    <a:pt x="12693" y="3620"/>
                  </a:cubicBezTo>
                  <a:cubicBezTo>
                    <a:pt x="12682" y="3722"/>
                    <a:pt x="12658" y="3756"/>
                    <a:pt x="12646" y="3756"/>
                  </a:cubicBezTo>
                  <a:cubicBezTo>
                    <a:pt x="12634" y="3756"/>
                    <a:pt x="12623" y="3722"/>
                    <a:pt x="12599" y="3722"/>
                  </a:cubicBezTo>
                  <a:cubicBezTo>
                    <a:pt x="12599" y="3688"/>
                    <a:pt x="12587" y="3688"/>
                    <a:pt x="12575" y="3688"/>
                  </a:cubicBezTo>
                  <a:cubicBezTo>
                    <a:pt x="12564" y="3654"/>
                    <a:pt x="12564" y="3688"/>
                    <a:pt x="12552" y="3688"/>
                  </a:cubicBezTo>
                  <a:cubicBezTo>
                    <a:pt x="12540" y="3722"/>
                    <a:pt x="12516" y="3756"/>
                    <a:pt x="12481" y="3756"/>
                  </a:cubicBezTo>
                  <a:cubicBezTo>
                    <a:pt x="12457" y="3756"/>
                    <a:pt x="12446" y="3756"/>
                    <a:pt x="12422" y="3722"/>
                  </a:cubicBezTo>
                  <a:cubicBezTo>
                    <a:pt x="12375" y="3688"/>
                    <a:pt x="12339" y="3688"/>
                    <a:pt x="12304" y="3688"/>
                  </a:cubicBezTo>
                  <a:cubicBezTo>
                    <a:pt x="12281" y="3688"/>
                    <a:pt x="12245" y="3688"/>
                    <a:pt x="12222" y="3586"/>
                  </a:cubicBezTo>
                  <a:cubicBezTo>
                    <a:pt x="12222" y="3586"/>
                    <a:pt x="12222" y="3552"/>
                    <a:pt x="12210" y="3552"/>
                  </a:cubicBezTo>
                  <a:cubicBezTo>
                    <a:pt x="12210" y="3654"/>
                    <a:pt x="12151" y="3654"/>
                    <a:pt x="12139" y="3654"/>
                  </a:cubicBezTo>
                  <a:cubicBezTo>
                    <a:pt x="12092" y="3654"/>
                    <a:pt x="11997" y="3620"/>
                    <a:pt x="11986" y="3484"/>
                  </a:cubicBezTo>
                  <a:cubicBezTo>
                    <a:pt x="11974" y="3382"/>
                    <a:pt x="11986" y="3314"/>
                    <a:pt x="12009" y="3280"/>
                  </a:cubicBezTo>
                  <a:cubicBezTo>
                    <a:pt x="11986" y="3280"/>
                    <a:pt x="11962" y="3280"/>
                    <a:pt x="11938" y="3280"/>
                  </a:cubicBezTo>
                  <a:cubicBezTo>
                    <a:pt x="11891" y="3280"/>
                    <a:pt x="11856" y="3246"/>
                    <a:pt x="11809" y="3211"/>
                  </a:cubicBezTo>
                  <a:cubicBezTo>
                    <a:pt x="11773" y="3177"/>
                    <a:pt x="11738" y="3177"/>
                    <a:pt x="11691" y="3177"/>
                  </a:cubicBezTo>
                  <a:cubicBezTo>
                    <a:pt x="11655" y="3177"/>
                    <a:pt x="11655" y="3177"/>
                    <a:pt x="11655" y="3177"/>
                  </a:cubicBezTo>
                  <a:cubicBezTo>
                    <a:pt x="11573" y="3211"/>
                    <a:pt x="11408" y="3246"/>
                    <a:pt x="11372" y="3280"/>
                  </a:cubicBezTo>
                  <a:cubicBezTo>
                    <a:pt x="11372" y="3280"/>
                    <a:pt x="11372" y="3314"/>
                    <a:pt x="11372" y="3314"/>
                  </a:cubicBezTo>
                  <a:cubicBezTo>
                    <a:pt x="11384" y="3348"/>
                    <a:pt x="11384" y="3416"/>
                    <a:pt x="11372" y="3450"/>
                  </a:cubicBezTo>
                  <a:cubicBezTo>
                    <a:pt x="11372" y="3484"/>
                    <a:pt x="11360" y="3484"/>
                    <a:pt x="11349" y="3518"/>
                  </a:cubicBezTo>
                  <a:cubicBezTo>
                    <a:pt x="11337" y="3518"/>
                    <a:pt x="11337" y="3518"/>
                    <a:pt x="11337" y="3518"/>
                  </a:cubicBezTo>
                  <a:cubicBezTo>
                    <a:pt x="11325" y="3518"/>
                    <a:pt x="11313" y="3484"/>
                    <a:pt x="11301" y="3450"/>
                  </a:cubicBezTo>
                  <a:cubicBezTo>
                    <a:pt x="11290" y="3416"/>
                    <a:pt x="11290" y="3314"/>
                    <a:pt x="11290" y="3211"/>
                  </a:cubicBezTo>
                  <a:cubicBezTo>
                    <a:pt x="11301" y="3177"/>
                    <a:pt x="11301" y="3109"/>
                    <a:pt x="11301" y="3075"/>
                  </a:cubicBezTo>
                  <a:cubicBezTo>
                    <a:pt x="11290" y="3041"/>
                    <a:pt x="11290" y="3041"/>
                    <a:pt x="11278" y="3007"/>
                  </a:cubicBezTo>
                  <a:cubicBezTo>
                    <a:pt x="11278" y="3041"/>
                    <a:pt x="11278" y="3075"/>
                    <a:pt x="11266" y="3075"/>
                  </a:cubicBezTo>
                  <a:cubicBezTo>
                    <a:pt x="11242" y="3177"/>
                    <a:pt x="11183" y="3177"/>
                    <a:pt x="11172" y="3177"/>
                  </a:cubicBezTo>
                  <a:cubicBezTo>
                    <a:pt x="11160" y="3177"/>
                    <a:pt x="11124" y="3177"/>
                    <a:pt x="11101" y="3109"/>
                  </a:cubicBezTo>
                  <a:cubicBezTo>
                    <a:pt x="11054" y="3007"/>
                    <a:pt x="11018" y="2939"/>
                    <a:pt x="10959" y="2905"/>
                  </a:cubicBezTo>
                  <a:cubicBezTo>
                    <a:pt x="10947" y="2905"/>
                    <a:pt x="10947" y="2905"/>
                    <a:pt x="10936" y="2905"/>
                  </a:cubicBezTo>
                  <a:cubicBezTo>
                    <a:pt x="10888" y="2905"/>
                    <a:pt x="10841" y="3007"/>
                    <a:pt x="10829" y="3041"/>
                  </a:cubicBezTo>
                  <a:cubicBezTo>
                    <a:pt x="10841" y="3075"/>
                    <a:pt x="10853" y="3075"/>
                    <a:pt x="10865" y="3075"/>
                  </a:cubicBezTo>
                  <a:cubicBezTo>
                    <a:pt x="10888" y="3075"/>
                    <a:pt x="10912" y="3075"/>
                    <a:pt x="10912" y="3143"/>
                  </a:cubicBezTo>
                  <a:cubicBezTo>
                    <a:pt x="10912" y="3177"/>
                    <a:pt x="10912" y="3211"/>
                    <a:pt x="10912" y="3211"/>
                  </a:cubicBezTo>
                  <a:cubicBezTo>
                    <a:pt x="10900" y="3280"/>
                    <a:pt x="10865" y="3280"/>
                    <a:pt x="10806" y="3314"/>
                  </a:cubicBezTo>
                  <a:cubicBezTo>
                    <a:pt x="10794" y="3314"/>
                    <a:pt x="10759" y="3314"/>
                    <a:pt x="10747" y="3314"/>
                  </a:cubicBezTo>
                  <a:cubicBezTo>
                    <a:pt x="10723" y="3484"/>
                    <a:pt x="10535" y="3552"/>
                    <a:pt x="10535" y="3552"/>
                  </a:cubicBezTo>
                  <a:cubicBezTo>
                    <a:pt x="10499" y="3586"/>
                    <a:pt x="10499" y="3586"/>
                    <a:pt x="10499" y="3586"/>
                  </a:cubicBezTo>
                  <a:cubicBezTo>
                    <a:pt x="10393" y="3620"/>
                    <a:pt x="10369" y="3620"/>
                    <a:pt x="10322" y="3756"/>
                  </a:cubicBezTo>
                  <a:cubicBezTo>
                    <a:pt x="10310" y="3790"/>
                    <a:pt x="10299" y="3790"/>
                    <a:pt x="10287" y="3790"/>
                  </a:cubicBezTo>
                  <a:cubicBezTo>
                    <a:pt x="10263" y="3790"/>
                    <a:pt x="10263" y="3790"/>
                    <a:pt x="10263" y="3790"/>
                  </a:cubicBezTo>
                  <a:cubicBezTo>
                    <a:pt x="10263" y="3756"/>
                    <a:pt x="10263" y="3756"/>
                    <a:pt x="10263" y="3756"/>
                  </a:cubicBezTo>
                  <a:cubicBezTo>
                    <a:pt x="10240" y="3654"/>
                    <a:pt x="10310" y="3416"/>
                    <a:pt x="10322" y="3382"/>
                  </a:cubicBezTo>
                  <a:cubicBezTo>
                    <a:pt x="10358" y="3280"/>
                    <a:pt x="10381" y="3280"/>
                    <a:pt x="10405" y="3246"/>
                  </a:cubicBezTo>
                  <a:cubicBezTo>
                    <a:pt x="10428" y="3246"/>
                    <a:pt x="10440" y="3211"/>
                    <a:pt x="10452" y="3211"/>
                  </a:cubicBezTo>
                  <a:cubicBezTo>
                    <a:pt x="10476" y="3075"/>
                    <a:pt x="10511" y="3075"/>
                    <a:pt x="10570" y="3041"/>
                  </a:cubicBezTo>
                  <a:cubicBezTo>
                    <a:pt x="10582" y="3041"/>
                    <a:pt x="10594" y="3041"/>
                    <a:pt x="10605" y="3041"/>
                  </a:cubicBezTo>
                  <a:cubicBezTo>
                    <a:pt x="10641" y="3007"/>
                    <a:pt x="10653" y="2973"/>
                    <a:pt x="10676" y="2939"/>
                  </a:cubicBezTo>
                  <a:cubicBezTo>
                    <a:pt x="10676" y="2905"/>
                    <a:pt x="10688" y="2871"/>
                    <a:pt x="10712" y="2837"/>
                  </a:cubicBezTo>
                  <a:cubicBezTo>
                    <a:pt x="10723" y="2837"/>
                    <a:pt x="10723" y="2837"/>
                    <a:pt x="10723" y="2837"/>
                  </a:cubicBezTo>
                  <a:cubicBezTo>
                    <a:pt x="10747" y="2803"/>
                    <a:pt x="10829" y="2701"/>
                    <a:pt x="10829" y="2633"/>
                  </a:cubicBezTo>
                  <a:cubicBezTo>
                    <a:pt x="10853" y="2497"/>
                    <a:pt x="11042" y="2327"/>
                    <a:pt x="11077" y="2327"/>
                  </a:cubicBezTo>
                  <a:cubicBezTo>
                    <a:pt x="11089" y="2327"/>
                    <a:pt x="11101" y="2259"/>
                    <a:pt x="11101" y="2225"/>
                  </a:cubicBezTo>
                  <a:cubicBezTo>
                    <a:pt x="11113" y="2191"/>
                    <a:pt x="11124" y="2123"/>
                    <a:pt x="11148" y="2123"/>
                  </a:cubicBezTo>
                  <a:cubicBezTo>
                    <a:pt x="11160" y="2123"/>
                    <a:pt x="11195" y="2089"/>
                    <a:pt x="11301" y="1953"/>
                  </a:cubicBezTo>
                  <a:cubicBezTo>
                    <a:pt x="11325" y="1919"/>
                    <a:pt x="11337" y="1817"/>
                    <a:pt x="11349" y="1783"/>
                  </a:cubicBezTo>
                  <a:cubicBezTo>
                    <a:pt x="11337" y="1783"/>
                    <a:pt x="11337" y="1783"/>
                    <a:pt x="11337" y="1783"/>
                  </a:cubicBezTo>
                  <a:cubicBezTo>
                    <a:pt x="11313" y="1749"/>
                    <a:pt x="11290" y="1715"/>
                    <a:pt x="11290" y="1647"/>
                  </a:cubicBezTo>
                  <a:cubicBezTo>
                    <a:pt x="11290" y="1613"/>
                    <a:pt x="11290" y="1613"/>
                    <a:pt x="11290" y="1579"/>
                  </a:cubicBezTo>
                  <a:cubicBezTo>
                    <a:pt x="11301" y="1545"/>
                    <a:pt x="11313" y="1545"/>
                    <a:pt x="11325" y="1545"/>
                  </a:cubicBezTo>
                  <a:cubicBezTo>
                    <a:pt x="11337" y="1545"/>
                    <a:pt x="11349" y="1545"/>
                    <a:pt x="11372" y="1511"/>
                  </a:cubicBezTo>
                  <a:cubicBezTo>
                    <a:pt x="11372" y="1511"/>
                    <a:pt x="11372" y="1511"/>
                    <a:pt x="11360" y="1477"/>
                  </a:cubicBezTo>
                  <a:cubicBezTo>
                    <a:pt x="11360" y="1477"/>
                    <a:pt x="11360" y="1477"/>
                    <a:pt x="11349" y="1477"/>
                  </a:cubicBezTo>
                  <a:cubicBezTo>
                    <a:pt x="11349" y="1477"/>
                    <a:pt x="11337" y="1477"/>
                    <a:pt x="11337" y="1477"/>
                  </a:cubicBezTo>
                  <a:cubicBezTo>
                    <a:pt x="11325" y="1477"/>
                    <a:pt x="11325" y="1477"/>
                    <a:pt x="11325" y="1477"/>
                  </a:cubicBezTo>
                  <a:cubicBezTo>
                    <a:pt x="11313" y="1443"/>
                    <a:pt x="11313" y="1443"/>
                    <a:pt x="11313" y="1443"/>
                  </a:cubicBezTo>
                  <a:cubicBezTo>
                    <a:pt x="11301" y="1409"/>
                    <a:pt x="11313" y="1375"/>
                    <a:pt x="11313" y="1341"/>
                  </a:cubicBezTo>
                  <a:cubicBezTo>
                    <a:pt x="11313" y="1307"/>
                    <a:pt x="11325" y="1273"/>
                    <a:pt x="11313" y="1273"/>
                  </a:cubicBezTo>
                  <a:cubicBezTo>
                    <a:pt x="11313" y="1239"/>
                    <a:pt x="11290" y="1239"/>
                    <a:pt x="11278" y="1273"/>
                  </a:cubicBezTo>
                  <a:cubicBezTo>
                    <a:pt x="11278" y="1273"/>
                    <a:pt x="11266" y="1273"/>
                    <a:pt x="11254" y="1273"/>
                  </a:cubicBezTo>
                  <a:cubicBezTo>
                    <a:pt x="11242" y="1273"/>
                    <a:pt x="11231" y="1273"/>
                    <a:pt x="11231" y="1239"/>
                  </a:cubicBezTo>
                  <a:cubicBezTo>
                    <a:pt x="11219" y="1239"/>
                    <a:pt x="11219" y="1205"/>
                    <a:pt x="11219" y="1171"/>
                  </a:cubicBezTo>
                  <a:cubicBezTo>
                    <a:pt x="11219" y="1034"/>
                    <a:pt x="11219" y="932"/>
                    <a:pt x="11195" y="898"/>
                  </a:cubicBezTo>
                  <a:cubicBezTo>
                    <a:pt x="11207" y="898"/>
                    <a:pt x="11195" y="932"/>
                    <a:pt x="11183" y="932"/>
                  </a:cubicBezTo>
                  <a:cubicBezTo>
                    <a:pt x="11172" y="932"/>
                    <a:pt x="11160" y="966"/>
                    <a:pt x="11136" y="966"/>
                  </a:cubicBezTo>
                  <a:cubicBezTo>
                    <a:pt x="11113" y="966"/>
                    <a:pt x="11101" y="966"/>
                    <a:pt x="11089" y="932"/>
                  </a:cubicBezTo>
                  <a:cubicBezTo>
                    <a:pt x="11054" y="864"/>
                    <a:pt x="10971" y="796"/>
                    <a:pt x="10924" y="796"/>
                  </a:cubicBezTo>
                  <a:cubicBezTo>
                    <a:pt x="10924" y="796"/>
                    <a:pt x="10924" y="796"/>
                    <a:pt x="10924" y="796"/>
                  </a:cubicBezTo>
                  <a:cubicBezTo>
                    <a:pt x="10912" y="830"/>
                    <a:pt x="10900" y="830"/>
                    <a:pt x="10865" y="796"/>
                  </a:cubicBezTo>
                  <a:cubicBezTo>
                    <a:pt x="10865" y="796"/>
                    <a:pt x="10841" y="762"/>
                    <a:pt x="10841" y="762"/>
                  </a:cubicBezTo>
                  <a:cubicBezTo>
                    <a:pt x="10829" y="796"/>
                    <a:pt x="10818" y="830"/>
                    <a:pt x="10747" y="830"/>
                  </a:cubicBezTo>
                  <a:cubicBezTo>
                    <a:pt x="10723" y="830"/>
                    <a:pt x="10676" y="796"/>
                    <a:pt x="10653" y="796"/>
                  </a:cubicBezTo>
                  <a:cubicBezTo>
                    <a:pt x="10629" y="762"/>
                    <a:pt x="10605" y="830"/>
                    <a:pt x="10605" y="864"/>
                  </a:cubicBezTo>
                  <a:cubicBezTo>
                    <a:pt x="10594" y="1000"/>
                    <a:pt x="10523" y="1000"/>
                    <a:pt x="10499" y="1000"/>
                  </a:cubicBezTo>
                  <a:cubicBezTo>
                    <a:pt x="10464" y="1000"/>
                    <a:pt x="10417" y="1000"/>
                    <a:pt x="10405" y="966"/>
                  </a:cubicBezTo>
                  <a:cubicBezTo>
                    <a:pt x="10393" y="966"/>
                    <a:pt x="10393" y="966"/>
                    <a:pt x="10393" y="966"/>
                  </a:cubicBezTo>
                  <a:cubicBezTo>
                    <a:pt x="10381" y="932"/>
                    <a:pt x="10381" y="932"/>
                    <a:pt x="10381" y="932"/>
                  </a:cubicBezTo>
                  <a:cubicBezTo>
                    <a:pt x="10381" y="864"/>
                    <a:pt x="10393" y="796"/>
                    <a:pt x="10440" y="660"/>
                  </a:cubicBezTo>
                  <a:cubicBezTo>
                    <a:pt x="10452" y="660"/>
                    <a:pt x="10452" y="626"/>
                    <a:pt x="10464" y="592"/>
                  </a:cubicBezTo>
                  <a:cubicBezTo>
                    <a:pt x="10452" y="592"/>
                    <a:pt x="10428" y="592"/>
                    <a:pt x="10405" y="592"/>
                  </a:cubicBezTo>
                  <a:cubicBezTo>
                    <a:pt x="10393" y="592"/>
                    <a:pt x="10381" y="592"/>
                    <a:pt x="10358" y="592"/>
                  </a:cubicBezTo>
                  <a:cubicBezTo>
                    <a:pt x="10299" y="592"/>
                    <a:pt x="10275" y="592"/>
                    <a:pt x="10263" y="558"/>
                  </a:cubicBezTo>
                  <a:cubicBezTo>
                    <a:pt x="10263" y="524"/>
                    <a:pt x="10204" y="524"/>
                    <a:pt x="10145" y="524"/>
                  </a:cubicBezTo>
                  <a:cubicBezTo>
                    <a:pt x="10145" y="524"/>
                    <a:pt x="10133" y="524"/>
                    <a:pt x="10133" y="524"/>
                  </a:cubicBezTo>
                  <a:cubicBezTo>
                    <a:pt x="10122" y="524"/>
                    <a:pt x="10122" y="524"/>
                    <a:pt x="10122" y="524"/>
                  </a:cubicBezTo>
                  <a:cubicBezTo>
                    <a:pt x="10098" y="524"/>
                    <a:pt x="10086" y="456"/>
                    <a:pt x="10086" y="456"/>
                  </a:cubicBezTo>
                  <a:cubicBezTo>
                    <a:pt x="10086" y="422"/>
                    <a:pt x="10086" y="354"/>
                    <a:pt x="10169" y="320"/>
                  </a:cubicBezTo>
                  <a:cubicBezTo>
                    <a:pt x="10181" y="320"/>
                    <a:pt x="10204" y="286"/>
                    <a:pt x="10216" y="286"/>
                  </a:cubicBezTo>
                  <a:cubicBezTo>
                    <a:pt x="10240" y="252"/>
                    <a:pt x="10263" y="218"/>
                    <a:pt x="10287" y="184"/>
                  </a:cubicBezTo>
                  <a:cubicBezTo>
                    <a:pt x="10299" y="184"/>
                    <a:pt x="10299" y="184"/>
                    <a:pt x="10299" y="184"/>
                  </a:cubicBezTo>
                  <a:cubicBezTo>
                    <a:pt x="10299" y="184"/>
                    <a:pt x="10287" y="150"/>
                    <a:pt x="10287" y="150"/>
                  </a:cubicBezTo>
                  <a:cubicBezTo>
                    <a:pt x="10287" y="116"/>
                    <a:pt x="10263" y="116"/>
                    <a:pt x="10251" y="116"/>
                  </a:cubicBezTo>
                  <a:cubicBezTo>
                    <a:pt x="10228" y="116"/>
                    <a:pt x="10216" y="116"/>
                    <a:pt x="10192" y="82"/>
                  </a:cubicBezTo>
                  <a:cubicBezTo>
                    <a:pt x="10169" y="82"/>
                    <a:pt x="10169" y="82"/>
                    <a:pt x="10169" y="82"/>
                  </a:cubicBezTo>
                  <a:cubicBezTo>
                    <a:pt x="10122" y="48"/>
                    <a:pt x="10086" y="14"/>
                    <a:pt x="10051" y="14"/>
                  </a:cubicBezTo>
                  <a:cubicBezTo>
                    <a:pt x="10039" y="-20"/>
                    <a:pt x="10016" y="14"/>
                    <a:pt x="9980" y="48"/>
                  </a:cubicBezTo>
                  <a:cubicBezTo>
                    <a:pt x="9957" y="48"/>
                    <a:pt x="9933" y="82"/>
                    <a:pt x="9886" y="116"/>
                  </a:cubicBezTo>
                  <a:cubicBezTo>
                    <a:pt x="9839" y="150"/>
                    <a:pt x="9815" y="218"/>
                    <a:pt x="9803" y="286"/>
                  </a:cubicBezTo>
                  <a:cubicBezTo>
                    <a:pt x="9780" y="320"/>
                    <a:pt x="9768" y="388"/>
                    <a:pt x="9744" y="422"/>
                  </a:cubicBezTo>
                  <a:cubicBezTo>
                    <a:pt x="9721" y="456"/>
                    <a:pt x="9673" y="558"/>
                    <a:pt x="9662" y="626"/>
                  </a:cubicBezTo>
                  <a:cubicBezTo>
                    <a:pt x="9697" y="660"/>
                    <a:pt x="9697" y="762"/>
                    <a:pt x="9697" y="796"/>
                  </a:cubicBezTo>
                  <a:cubicBezTo>
                    <a:pt x="9697" y="796"/>
                    <a:pt x="9697" y="830"/>
                    <a:pt x="9697" y="830"/>
                  </a:cubicBezTo>
                  <a:cubicBezTo>
                    <a:pt x="9697" y="864"/>
                    <a:pt x="9697" y="898"/>
                    <a:pt x="9685" y="932"/>
                  </a:cubicBezTo>
                  <a:cubicBezTo>
                    <a:pt x="9673" y="1000"/>
                    <a:pt x="9638" y="1000"/>
                    <a:pt x="9591" y="1000"/>
                  </a:cubicBezTo>
                  <a:cubicBezTo>
                    <a:pt x="9579" y="1000"/>
                    <a:pt x="9555" y="966"/>
                    <a:pt x="9532" y="966"/>
                  </a:cubicBezTo>
                  <a:cubicBezTo>
                    <a:pt x="9473" y="966"/>
                    <a:pt x="9437" y="1000"/>
                    <a:pt x="9426" y="1000"/>
                  </a:cubicBezTo>
                  <a:cubicBezTo>
                    <a:pt x="9426" y="1034"/>
                    <a:pt x="9449" y="1069"/>
                    <a:pt x="9461" y="1069"/>
                  </a:cubicBezTo>
                  <a:cubicBezTo>
                    <a:pt x="9485" y="1103"/>
                    <a:pt x="9508" y="1137"/>
                    <a:pt x="9496" y="1205"/>
                  </a:cubicBezTo>
                  <a:cubicBezTo>
                    <a:pt x="9496" y="1239"/>
                    <a:pt x="9496" y="1273"/>
                    <a:pt x="9461" y="1273"/>
                  </a:cubicBezTo>
                  <a:cubicBezTo>
                    <a:pt x="9437" y="1273"/>
                    <a:pt x="9390" y="1239"/>
                    <a:pt x="9367" y="1205"/>
                  </a:cubicBezTo>
                  <a:cubicBezTo>
                    <a:pt x="9367" y="1205"/>
                    <a:pt x="9355" y="1171"/>
                    <a:pt x="9343" y="1171"/>
                  </a:cubicBezTo>
                  <a:cubicBezTo>
                    <a:pt x="9308" y="1171"/>
                    <a:pt x="9284" y="1205"/>
                    <a:pt x="9284" y="1239"/>
                  </a:cubicBezTo>
                  <a:cubicBezTo>
                    <a:pt x="9272" y="1307"/>
                    <a:pt x="9249" y="1341"/>
                    <a:pt x="9213" y="1341"/>
                  </a:cubicBezTo>
                  <a:cubicBezTo>
                    <a:pt x="9202" y="1341"/>
                    <a:pt x="9178" y="1341"/>
                    <a:pt x="9166" y="1341"/>
                  </a:cubicBezTo>
                  <a:cubicBezTo>
                    <a:pt x="9166" y="1341"/>
                    <a:pt x="9154" y="1341"/>
                    <a:pt x="9143" y="1341"/>
                  </a:cubicBezTo>
                  <a:cubicBezTo>
                    <a:pt x="9131" y="1341"/>
                    <a:pt x="9107" y="1375"/>
                    <a:pt x="9084" y="1341"/>
                  </a:cubicBezTo>
                  <a:cubicBezTo>
                    <a:pt x="9072" y="1341"/>
                    <a:pt x="9060" y="1307"/>
                    <a:pt x="9060" y="1273"/>
                  </a:cubicBezTo>
                  <a:cubicBezTo>
                    <a:pt x="9060" y="1239"/>
                    <a:pt x="9072" y="1171"/>
                    <a:pt x="9084" y="1137"/>
                  </a:cubicBezTo>
                  <a:cubicBezTo>
                    <a:pt x="9095" y="1137"/>
                    <a:pt x="9095" y="1137"/>
                    <a:pt x="9095" y="1103"/>
                  </a:cubicBezTo>
                  <a:cubicBezTo>
                    <a:pt x="9095" y="1103"/>
                    <a:pt x="9095" y="1103"/>
                    <a:pt x="9095" y="1103"/>
                  </a:cubicBezTo>
                  <a:cubicBezTo>
                    <a:pt x="9060" y="1103"/>
                    <a:pt x="9025" y="1171"/>
                    <a:pt x="9025" y="1171"/>
                  </a:cubicBezTo>
                  <a:cubicBezTo>
                    <a:pt x="9025" y="1239"/>
                    <a:pt x="9001" y="1273"/>
                    <a:pt x="8989" y="1273"/>
                  </a:cubicBezTo>
                  <a:cubicBezTo>
                    <a:pt x="8977" y="1273"/>
                    <a:pt x="8954" y="1239"/>
                    <a:pt x="8942" y="1205"/>
                  </a:cubicBezTo>
                  <a:cubicBezTo>
                    <a:pt x="8942" y="1205"/>
                    <a:pt x="8930" y="1205"/>
                    <a:pt x="8918" y="1171"/>
                  </a:cubicBezTo>
                  <a:cubicBezTo>
                    <a:pt x="8918" y="1205"/>
                    <a:pt x="8918" y="1205"/>
                    <a:pt x="8918" y="1205"/>
                  </a:cubicBezTo>
                  <a:cubicBezTo>
                    <a:pt x="8895" y="1239"/>
                    <a:pt x="8871" y="1273"/>
                    <a:pt x="8836" y="1307"/>
                  </a:cubicBezTo>
                  <a:cubicBezTo>
                    <a:pt x="8812" y="1341"/>
                    <a:pt x="8789" y="1341"/>
                    <a:pt x="8753" y="1307"/>
                  </a:cubicBezTo>
                  <a:cubicBezTo>
                    <a:pt x="8753" y="1307"/>
                    <a:pt x="8741" y="1307"/>
                    <a:pt x="8741" y="1307"/>
                  </a:cubicBezTo>
                  <a:cubicBezTo>
                    <a:pt x="8741" y="1307"/>
                    <a:pt x="8753" y="1341"/>
                    <a:pt x="8753" y="1341"/>
                  </a:cubicBezTo>
                  <a:cubicBezTo>
                    <a:pt x="8777" y="1341"/>
                    <a:pt x="8800" y="1375"/>
                    <a:pt x="8800" y="1443"/>
                  </a:cubicBezTo>
                  <a:cubicBezTo>
                    <a:pt x="8800" y="1443"/>
                    <a:pt x="8800" y="1443"/>
                    <a:pt x="8800" y="1443"/>
                  </a:cubicBezTo>
                  <a:cubicBezTo>
                    <a:pt x="8800" y="1477"/>
                    <a:pt x="8800" y="1477"/>
                    <a:pt x="8800" y="1477"/>
                  </a:cubicBezTo>
                  <a:cubicBezTo>
                    <a:pt x="8789" y="1511"/>
                    <a:pt x="8777" y="1511"/>
                    <a:pt x="8694" y="1545"/>
                  </a:cubicBezTo>
                  <a:cubicBezTo>
                    <a:pt x="8659" y="1545"/>
                    <a:pt x="8600" y="1579"/>
                    <a:pt x="8576" y="1579"/>
                  </a:cubicBezTo>
                  <a:cubicBezTo>
                    <a:pt x="8565" y="1647"/>
                    <a:pt x="8506" y="1681"/>
                    <a:pt x="8411" y="1681"/>
                  </a:cubicBezTo>
                  <a:cubicBezTo>
                    <a:pt x="8388" y="1681"/>
                    <a:pt x="8388" y="1681"/>
                    <a:pt x="8388" y="1681"/>
                  </a:cubicBezTo>
                  <a:cubicBezTo>
                    <a:pt x="8352" y="1681"/>
                    <a:pt x="8352" y="1681"/>
                    <a:pt x="8340" y="1715"/>
                  </a:cubicBezTo>
                  <a:cubicBezTo>
                    <a:pt x="8329" y="1783"/>
                    <a:pt x="8317" y="1817"/>
                    <a:pt x="8270" y="1851"/>
                  </a:cubicBezTo>
                  <a:cubicBezTo>
                    <a:pt x="8246" y="1851"/>
                    <a:pt x="8246" y="1851"/>
                    <a:pt x="8246" y="1851"/>
                  </a:cubicBezTo>
                  <a:cubicBezTo>
                    <a:pt x="8199" y="1885"/>
                    <a:pt x="8175" y="1885"/>
                    <a:pt x="8163" y="1953"/>
                  </a:cubicBezTo>
                  <a:cubicBezTo>
                    <a:pt x="8140" y="2021"/>
                    <a:pt x="8116" y="2089"/>
                    <a:pt x="8081" y="2089"/>
                  </a:cubicBezTo>
                  <a:cubicBezTo>
                    <a:pt x="8057" y="2089"/>
                    <a:pt x="8034" y="2055"/>
                    <a:pt x="8022" y="2021"/>
                  </a:cubicBezTo>
                  <a:cubicBezTo>
                    <a:pt x="8022" y="2021"/>
                    <a:pt x="8022" y="2021"/>
                    <a:pt x="8022" y="2055"/>
                  </a:cubicBezTo>
                  <a:cubicBezTo>
                    <a:pt x="8022" y="2123"/>
                    <a:pt x="7998" y="2191"/>
                    <a:pt x="7963" y="2157"/>
                  </a:cubicBezTo>
                  <a:cubicBezTo>
                    <a:pt x="7975" y="2191"/>
                    <a:pt x="7975" y="2191"/>
                    <a:pt x="7975" y="2225"/>
                  </a:cubicBezTo>
                  <a:cubicBezTo>
                    <a:pt x="7986" y="2259"/>
                    <a:pt x="7986" y="2327"/>
                    <a:pt x="7975" y="2395"/>
                  </a:cubicBezTo>
                  <a:cubicBezTo>
                    <a:pt x="7975" y="2395"/>
                    <a:pt x="7963" y="2395"/>
                    <a:pt x="7963" y="2395"/>
                  </a:cubicBezTo>
                  <a:cubicBezTo>
                    <a:pt x="7975" y="2429"/>
                    <a:pt x="7986" y="2497"/>
                    <a:pt x="7998" y="2565"/>
                  </a:cubicBezTo>
                  <a:cubicBezTo>
                    <a:pt x="7998" y="2599"/>
                    <a:pt x="7998" y="2599"/>
                    <a:pt x="7986" y="2633"/>
                  </a:cubicBezTo>
                  <a:cubicBezTo>
                    <a:pt x="7986" y="2633"/>
                    <a:pt x="7975" y="2667"/>
                    <a:pt x="7963" y="2667"/>
                  </a:cubicBezTo>
                  <a:cubicBezTo>
                    <a:pt x="7963" y="2667"/>
                    <a:pt x="7963" y="2667"/>
                    <a:pt x="7963" y="2667"/>
                  </a:cubicBezTo>
                  <a:cubicBezTo>
                    <a:pt x="7963" y="2667"/>
                    <a:pt x="7963" y="2701"/>
                    <a:pt x="7975" y="2701"/>
                  </a:cubicBezTo>
                  <a:cubicBezTo>
                    <a:pt x="7975" y="2735"/>
                    <a:pt x="7975" y="2735"/>
                    <a:pt x="7986" y="2769"/>
                  </a:cubicBezTo>
                  <a:cubicBezTo>
                    <a:pt x="7986" y="2769"/>
                    <a:pt x="7986" y="2803"/>
                    <a:pt x="7986" y="2803"/>
                  </a:cubicBezTo>
                  <a:cubicBezTo>
                    <a:pt x="8010" y="2871"/>
                    <a:pt x="7998" y="2939"/>
                    <a:pt x="7986" y="2973"/>
                  </a:cubicBezTo>
                  <a:cubicBezTo>
                    <a:pt x="7986" y="2973"/>
                    <a:pt x="7986" y="3007"/>
                    <a:pt x="7986" y="3007"/>
                  </a:cubicBezTo>
                  <a:cubicBezTo>
                    <a:pt x="7986" y="3041"/>
                    <a:pt x="7975" y="3075"/>
                    <a:pt x="7975" y="3109"/>
                  </a:cubicBezTo>
                  <a:cubicBezTo>
                    <a:pt x="7951" y="3143"/>
                    <a:pt x="7927" y="3143"/>
                    <a:pt x="7904" y="3109"/>
                  </a:cubicBezTo>
                  <a:cubicBezTo>
                    <a:pt x="7904" y="3109"/>
                    <a:pt x="7904" y="3075"/>
                    <a:pt x="7892" y="3075"/>
                  </a:cubicBezTo>
                  <a:cubicBezTo>
                    <a:pt x="7892" y="3041"/>
                    <a:pt x="7880" y="3041"/>
                    <a:pt x="7857" y="3041"/>
                  </a:cubicBezTo>
                  <a:cubicBezTo>
                    <a:pt x="7833" y="3041"/>
                    <a:pt x="7810" y="3075"/>
                    <a:pt x="7810" y="3075"/>
                  </a:cubicBezTo>
                  <a:cubicBezTo>
                    <a:pt x="7798" y="3143"/>
                    <a:pt x="7774" y="3177"/>
                    <a:pt x="7751" y="3177"/>
                  </a:cubicBezTo>
                  <a:cubicBezTo>
                    <a:pt x="7739" y="3177"/>
                    <a:pt x="7727" y="3177"/>
                    <a:pt x="7715" y="3143"/>
                  </a:cubicBezTo>
                  <a:cubicBezTo>
                    <a:pt x="7715" y="3143"/>
                    <a:pt x="7715" y="3109"/>
                    <a:pt x="7703" y="3109"/>
                  </a:cubicBezTo>
                  <a:cubicBezTo>
                    <a:pt x="7680" y="3109"/>
                    <a:pt x="7668" y="3143"/>
                    <a:pt x="7644" y="3143"/>
                  </a:cubicBezTo>
                  <a:cubicBezTo>
                    <a:pt x="7609" y="3143"/>
                    <a:pt x="7574" y="3177"/>
                    <a:pt x="7538" y="3177"/>
                  </a:cubicBezTo>
                  <a:cubicBezTo>
                    <a:pt x="7444" y="3177"/>
                    <a:pt x="7243" y="3211"/>
                    <a:pt x="7196" y="3246"/>
                  </a:cubicBezTo>
                  <a:cubicBezTo>
                    <a:pt x="7172" y="3280"/>
                    <a:pt x="7161" y="3348"/>
                    <a:pt x="7149" y="3416"/>
                  </a:cubicBezTo>
                  <a:cubicBezTo>
                    <a:pt x="7149" y="3450"/>
                    <a:pt x="7149" y="3484"/>
                    <a:pt x="7161" y="3518"/>
                  </a:cubicBezTo>
                  <a:cubicBezTo>
                    <a:pt x="7208" y="3654"/>
                    <a:pt x="7184" y="3756"/>
                    <a:pt x="7172" y="3790"/>
                  </a:cubicBezTo>
                  <a:cubicBezTo>
                    <a:pt x="7172" y="3824"/>
                    <a:pt x="7172" y="3824"/>
                    <a:pt x="7172" y="3858"/>
                  </a:cubicBezTo>
                  <a:cubicBezTo>
                    <a:pt x="7184" y="3892"/>
                    <a:pt x="7279" y="4028"/>
                    <a:pt x="7326" y="4062"/>
                  </a:cubicBezTo>
                  <a:cubicBezTo>
                    <a:pt x="7373" y="4062"/>
                    <a:pt x="7420" y="4164"/>
                    <a:pt x="7432" y="4266"/>
                  </a:cubicBezTo>
                  <a:cubicBezTo>
                    <a:pt x="7444" y="4368"/>
                    <a:pt x="7444" y="4470"/>
                    <a:pt x="7420" y="4538"/>
                  </a:cubicBezTo>
                  <a:cubicBezTo>
                    <a:pt x="7420" y="4572"/>
                    <a:pt x="7397" y="4606"/>
                    <a:pt x="7361" y="4606"/>
                  </a:cubicBezTo>
                  <a:cubicBezTo>
                    <a:pt x="7302" y="4606"/>
                    <a:pt x="7220" y="4470"/>
                    <a:pt x="7161" y="4334"/>
                  </a:cubicBezTo>
                  <a:cubicBezTo>
                    <a:pt x="7102" y="4198"/>
                    <a:pt x="6937" y="4130"/>
                    <a:pt x="6878" y="4130"/>
                  </a:cubicBezTo>
                  <a:cubicBezTo>
                    <a:pt x="6830" y="4130"/>
                    <a:pt x="6819" y="4062"/>
                    <a:pt x="6819" y="4028"/>
                  </a:cubicBezTo>
                  <a:cubicBezTo>
                    <a:pt x="6807" y="3994"/>
                    <a:pt x="6807" y="3994"/>
                    <a:pt x="6783" y="3994"/>
                  </a:cubicBezTo>
                  <a:cubicBezTo>
                    <a:pt x="6760" y="3994"/>
                    <a:pt x="6736" y="4028"/>
                    <a:pt x="6712" y="4062"/>
                  </a:cubicBezTo>
                  <a:cubicBezTo>
                    <a:pt x="6724" y="4062"/>
                    <a:pt x="6724" y="4062"/>
                    <a:pt x="6724" y="4062"/>
                  </a:cubicBezTo>
                  <a:cubicBezTo>
                    <a:pt x="6748" y="4062"/>
                    <a:pt x="6771" y="4062"/>
                    <a:pt x="6783" y="4096"/>
                  </a:cubicBezTo>
                  <a:cubicBezTo>
                    <a:pt x="6783" y="4130"/>
                    <a:pt x="6783" y="4164"/>
                    <a:pt x="6771" y="4198"/>
                  </a:cubicBezTo>
                  <a:cubicBezTo>
                    <a:pt x="6795" y="4198"/>
                    <a:pt x="6807" y="4198"/>
                    <a:pt x="6830" y="4232"/>
                  </a:cubicBezTo>
                  <a:cubicBezTo>
                    <a:pt x="6866" y="4266"/>
                    <a:pt x="6866" y="4334"/>
                    <a:pt x="6866" y="4368"/>
                  </a:cubicBezTo>
                  <a:cubicBezTo>
                    <a:pt x="6854" y="4436"/>
                    <a:pt x="6819" y="4470"/>
                    <a:pt x="6783" y="4470"/>
                  </a:cubicBezTo>
                  <a:cubicBezTo>
                    <a:pt x="6748" y="4470"/>
                    <a:pt x="6724" y="4436"/>
                    <a:pt x="6701" y="4402"/>
                  </a:cubicBezTo>
                  <a:cubicBezTo>
                    <a:pt x="6689" y="4368"/>
                    <a:pt x="6665" y="4368"/>
                    <a:pt x="6653" y="4368"/>
                  </a:cubicBezTo>
                  <a:cubicBezTo>
                    <a:pt x="6618" y="4368"/>
                    <a:pt x="6594" y="4436"/>
                    <a:pt x="6583" y="4470"/>
                  </a:cubicBezTo>
                  <a:cubicBezTo>
                    <a:pt x="6583" y="4504"/>
                    <a:pt x="6653" y="4742"/>
                    <a:pt x="6748" y="4776"/>
                  </a:cubicBezTo>
                  <a:cubicBezTo>
                    <a:pt x="6819" y="4810"/>
                    <a:pt x="6842" y="4844"/>
                    <a:pt x="6854" y="4912"/>
                  </a:cubicBezTo>
                  <a:cubicBezTo>
                    <a:pt x="6854" y="4946"/>
                    <a:pt x="6866" y="4946"/>
                    <a:pt x="6878" y="4980"/>
                  </a:cubicBezTo>
                  <a:cubicBezTo>
                    <a:pt x="6913" y="5014"/>
                    <a:pt x="6913" y="5048"/>
                    <a:pt x="6913" y="5082"/>
                  </a:cubicBezTo>
                  <a:cubicBezTo>
                    <a:pt x="6913" y="5184"/>
                    <a:pt x="6878" y="5218"/>
                    <a:pt x="6842" y="5218"/>
                  </a:cubicBezTo>
                  <a:cubicBezTo>
                    <a:pt x="6842" y="5218"/>
                    <a:pt x="6842" y="5218"/>
                    <a:pt x="6842" y="5218"/>
                  </a:cubicBezTo>
                  <a:cubicBezTo>
                    <a:pt x="6819" y="5218"/>
                    <a:pt x="6771" y="5150"/>
                    <a:pt x="6736" y="5082"/>
                  </a:cubicBezTo>
                  <a:cubicBezTo>
                    <a:pt x="6712" y="5048"/>
                    <a:pt x="6701" y="5014"/>
                    <a:pt x="6677" y="4980"/>
                  </a:cubicBezTo>
                  <a:cubicBezTo>
                    <a:pt x="6665" y="4946"/>
                    <a:pt x="6653" y="4946"/>
                    <a:pt x="6630" y="4946"/>
                  </a:cubicBezTo>
                  <a:cubicBezTo>
                    <a:pt x="6606" y="4946"/>
                    <a:pt x="6594" y="4946"/>
                    <a:pt x="6571" y="4946"/>
                  </a:cubicBezTo>
                  <a:cubicBezTo>
                    <a:pt x="6559" y="4946"/>
                    <a:pt x="6535" y="4980"/>
                    <a:pt x="6524" y="4980"/>
                  </a:cubicBezTo>
                  <a:cubicBezTo>
                    <a:pt x="6500" y="4980"/>
                    <a:pt x="6465" y="4946"/>
                    <a:pt x="6453" y="4912"/>
                  </a:cubicBezTo>
                  <a:cubicBezTo>
                    <a:pt x="6417" y="4844"/>
                    <a:pt x="6429" y="4742"/>
                    <a:pt x="6441" y="4708"/>
                  </a:cubicBezTo>
                  <a:cubicBezTo>
                    <a:pt x="6441" y="4674"/>
                    <a:pt x="6441" y="4674"/>
                    <a:pt x="6441" y="4674"/>
                  </a:cubicBezTo>
                  <a:cubicBezTo>
                    <a:pt x="6394" y="4538"/>
                    <a:pt x="6453" y="4300"/>
                    <a:pt x="6465" y="4198"/>
                  </a:cubicBezTo>
                  <a:cubicBezTo>
                    <a:pt x="6476" y="4130"/>
                    <a:pt x="6476" y="4062"/>
                    <a:pt x="6476" y="3960"/>
                  </a:cubicBezTo>
                  <a:cubicBezTo>
                    <a:pt x="6465" y="3892"/>
                    <a:pt x="6441" y="3824"/>
                    <a:pt x="6429" y="3824"/>
                  </a:cubicBezTo>
                  <a:cubicBezTo>
                    <a:pt x="6417" y="3824"/>
                    <a:pt x="6417" y="3824"/>
                    <a:pt x="6417" y="3824"/>
                  </a:cubicBezTo>
                  <a:cubicBezTo>
                    <a:pt x="6417" y="3824"/>
                    <a:pt x="6417" y="3858"/>
                    <a:pt x="6417" y="3858"/>
                  </a:cubicBezTo>
                  <a:cubicBezTo>
                    <a:pt x="6441" y="3960"/>
                    <a:pt x="6429" y="4198"/>
                    <a:pt x="6382" y="4334"/>
                  </a:cubicBezTo>
                  <a:cubicBezTo>
                    <a:pt x="6358" y="4436"/>
                    <a:pt x="6311" y="4470"/>
                    <a:pt x="6276" y="4504"/>
                  </a:cubicBezTo>
                  <a:cubicBezTo>
                    <a:pt x="6252" y="4538"/>
                    <a:pt x="6241" y="4538"/>
                    <a:pt x="6229" y="4572"/>
                  </a:cubicBezTo>
                  <a:cubicBezTo>
                    <a:pt x="6229" y="4640"/>
                    <a:pt x="6205" y="4674"/>
                    <a:pt x="6182" y="4708"/>
                  </a:cubicBezTo>
                  <a:cubicBezTo>
                    <a:pt x="6182" y="4742"/>
                    <a:pt x="6182" y="4742"/>
                    <a:pt x="6170" y="4742"/>
                  </a:cubicBezTo>
                  <a:cubicBezTo>
                    <a:pt x="6205" y="4844"/>
                    <a:pt x="6311" y="5184"/>
                    <a:pt x="6323" y="5286"/>
                  </a:cubicBezTo>
                  <a:cubicBezTo>
                    <a:pt x="6335" y="5354"/>
                    <a:pt x="6311" y="5457"/>
                    <a:pt x="6288" y="5593"/>
                  </a:cubicBezTo>
                  <a:cubicBezTo>
                    <a:pt x="6264" y="5729"/>
                    <a:pt x="6241" y="5865"/>
                    <a:pt x="6252" y="5933"/>
                  </a:cubicBezTo>
                  <a:cubicBezTo>
                    <a:pt x="6252" y="6069"/>
                    <a:pt x="6252" y="6137"/>
                    <a:pt x="6252" y="6205"/>
                  </a:cubicBezTo>
                  <a:cubicBezTo>
                    <a:pt x="6241" y="6273"/>
                    <a:pt x="6241" y="6273"/>
                    <a:pt x="6252" y="6307"/>
                  </a:cubicBezTo>
                  <a:cubicBezTo>
                    <a:pt x="6252" y="6307"/>
                    <a:pt x="6252" y="6341"/>
                    <a:pt x="6264" y="6341"/>
                  </a:cubicBezTo>
                  <a:cubicBezTo>
                    <a:pt x="6276" y="6341"/>
                    <a:pt x="6276" y="6307"/>
                    <a:pt x="6288" y="6307"/>
                  </a:cubicBezTo>
                  <a:cubicBezTo>
                    <a:pt x="6311" y="6307"/>
                    <a:pt x="6323" y="6307"/>
                    <a:pt x="6347" y="6341"/>
                  </a:cubicBezTo>
                  <a:cubicBezTo>
                    <a:pt x="6347" y="6341"/>
                    <a:pt x="6370" y="6307"/>
                    <a:pt x="6406" y="6307"/>
                  </a:cubicBezTo>
                  <a:cubicBezTo>
                    <a:pt x="6429" y="6273"/>
                    <a:pt x="6453" y="6239"/>
                    <a:pt x="6488" y="6239"/>
                  </a:cubicBezTo>
                  <a:cubicBezTo>
                    <a:pt x="6547" y="6205"/>
                    <a:pt x="6665" y="6341"/>
                    <a:pt x="6724" y="6443"/>
                  </a:cubicBezTo>
                  <a:cubicBezTo>
                    <a:pt x="6736" y="6477"/>
                    <a:pt x="6748" y="6477"/>
                    <a:pt x="6748" y="6477"/>
                  </a:cubicBezTo>
                  <a:cubicBezTo>
                    <a:pt x="6795" y="6545"/>
                    <a:pt x="6795" y="6647"/>
                    <a:pt x="6807" y="6715"/>
                  </a:cubicBezTo>
                  <a:cubicBezTo>
                    <a:pt x="6807" y="6749"/>
                    <a:pt x="6807" y="6783"/>
                    <a:pt x="6807" y="6817"/>
                  </a:cubicBezTo>
                  <a:cubicBezTo>
                    <a:pt x="6842" y="6919"/>
                    <a:pt x="6807" y="6987"/>
                    <a:pt x="6783" y="7021"/>
                  </a:cubicBezTo>
                  <a:cubicBezTo>
                    <a:pt x="6771" y="7055"/>
                    <a:pt x="6760" y="7089"/>
                    <a:pt x="6760" y="7123"/>
                  </a:cubicBezTo>
                  <a:cubicBezTo>
                    <a:pt x="6760" y="7191"/>
                    <a:pt x="6819" y="7259"/>
                    <a:pt x="6854" y="7293"/>
                  </a:cubicBezTo>
                  <a:cubicBezTo>
                    <a:pt x="6889" y="7327"/>
                    <a:pt x="6901" y="7361"/>
                    <a:pt x="6901" y="7395"/>
                  </a:cubicBezTo>
                  <a:cubicBezTo>
                    <a:pt x="6913" y="7429"/>
                    <a:pt x="6913" y="7429"/>
                    <a:pt x="6913" y="7429"/>
                  </a:cubicBezTo>
                  <a:cubicBezTo>
                    <a:pt x="6901" y="7463"/>
                    <a:pt x="6901" y="7463"/>
                    <a:pt x="6901" y="7463"/>
                  </a:cubicBezTo>
                  <a:cubicBezTo>
                    <a:pt x="6889" y="7497"/>
                    <a:pt x="6878" y="7497"/>
                    <a:pt x="6854" y="7497"/>
                  </a:cubicBezTo>
                  <a:cubicBezTo>
                    <a:pt x="6819" y="7497"/>
                    <a:pt x="6760" y="7497"/>
                    <a:pt x="6724" y="7463"/>
                  </a:cubicBezTo>
                  <a:cubicBezTo>
                    <a:pt x="6689" y="7395"/>
                    <a:pt x="6677" y="7293"/>
                    <a:pt x="6665" y="7225"/>
                  </a:cubicBezTo>
                  <a:cubicBezTo>
                    <a:pt x="6665" y="7225"/>
                    <a:pt x="6653" y="7191"/>
                    <a:pt x="6653" y="7191"/>
                  </a:cubicBezTo>
                  <a:cubicBezTo>
                    <a:pt x="6642" y="7157"/>
                    <a:pt x="6653" y="7055"/>
                    <a:pt x="6665" y="6987"/>
                  </a:cubicBezTo>
                  <a:cubicBezTo>
                    <a:pt x="6677" y="6953"/>
                    <a:pt x="6677" y="6885"/>
                    <a:pt x="6689" y="6851"/>
                  </a:cubicBezTo>
                  <a:cubicBezTo>
                    <a:pt x="6689" y="6817"/>
                    <a:pt x="6665" y="6783"/>
                    <a:pt x="6653" y="6749"/>
                  </a:cubicBezTo>
                  <a:cubicBezTo>
                    <a:pt x="6642" y="6715"/>
                    <a:pt x="6630" y="6681"/>
                    <a:pt x="6618" y="6647"/>
                  </a:cubicBezTo>
                  <a:cubicBezTo>
                    <a:pt x="6594" y="6545"/>
                    <a:pt x="6571" y="6511"/>
                    <a:pt x="6571" y="6511"/>
                  </a:cubicBezTo>
                  <a:cubicBezTo>
                    <a:pt x="6547" y="6545"/>
                    <a:pt x="6535" y="6545"/>
                    <a:pt x="6524" y="6545"/>
                  </a:cubicBezTo>
                  <a:cubicBezTo>
                    <a:pt x="6476" y="6579"/>
                    <a:pt x="6394" y="6613"/>
                    <a:pt x="6370" y="6681"/>
                  </a:cubicBezTo>
                  <a:cubicBezTo>
                    <a:pt x="6347" y="6749"/>
                    <a:pt x="6382" y="7021"/>
                    <a:pt x="6394" y="7123"/>
                  </a:cubicBezTo>
                  <a:cubicBezTo>
                    <a:pt x="6417" y="7259"/>
                    <a:pt x="6370" y="7361"/>
                    <a:pt x="6335" y="7463"/>
                  </a:cubicBezTo>
                  <a:cubicBezTo>
                    <a:pt x="6323" y="7497"/>
                    <a:pt x="6300" y="7566"/>
                    <a:pt x="6288" y="7600"/>
                  </a:cubicBezTo>
                  <a:cubicBezTo>
                    <a:pt x="6300" y="7736"/>
                    <a:pt x="6252" y="7804"/>
                    <a:pt x="6205" y="7906"/>
                  </a:cubicBezTo>
                  <a:cubicBezTo>
                    <a:pt x="6182" y="7940"/>
                    <a:pt x="6182" y="7940"/>
                    <a:pt x="6182" y="7940"/>
                  </a:cubicBezTo>
                  <a:cubicBezTo>
                    <a:pt x="6170" y="7940"/>
                    <a:pt x="6158" y="7940"/>
                    <a:pt x="6158" y="7974"/>
                  </a:cubicBezTo>
                  <a:cubicBezTo>
                    <a:pt x="6099" y="8042"/>
                    <a:pt x="6064" y="8076"/>
                    <a:pt x="6075" y="8178"/>
                  </a:cubicBezTo>
                  <a:cubicBezTo>
                    <a:pt x="6075" y="8212"/>
                    <a:pt x="6064" y="8246"/>
                    <a:pt x="6052" y="8280"/>
                  </a:cubicBezTo>
                  <a:cubicBezTo>
                    <a:pt x="6052" y="8314"/>
                    <a:pt x="6028" y="8314"/>
                    <a:pt x="6016" y="8314"/>
                  </a:cubicBezTo>
                  <a:cubicBezTo>
                    <a:pt x="5981" y="8314"/>
                    <a:pt x="5946" y="8280"/>
                    <a:pt x="5910" y="8212"/>
                  </a:cubicBezTo>
                  <a:cubicBezTo>
                    <a:pt x="5898" y="8212"/>
                    <a:pt x="5875" y="8212"/>
                    <a:pt x="5851" y="8246"/>
                  </a:cubicBezTo>
                  <a:cubicBezTo>
                    <a:pt x="5828" y="8246"/>
                    <a:pt x="5804" y="8280"/>
                    <a:pt x="5780" y="8280"/>
                  </a:cubicBezTo>
                  <a:cubicBezTo>
                    <a:pt x="5769" y="8280"/>
                    <a:pt x="5769" y="8280"/>
                    <a:pt x="5769" y="8280"/>
                  </a:cubicBezTo>
                  <a:cubicBezTo>
                    <a:pt x="5733" y="8280"/>
                    <a:pt x="5721" y="8212"/>
                    <a:pt x="5698" y="8178"/>
                  </a:cubicBezTo>
                  <a:cubicBezTo>
                    <a:pt x="5686" y="8144"/>
                    <a:pt x="5686" y="8144"/>
                    <a:pt x="5674" y="8178"/>
                  </a:cubicBezTo>
                  <a:cubicBezTo>
                    <a:pt x="5639" y="8212"/>
                    <a:pt x="5603" y="8178"/>
                    <a:pt x="5592" y="8110"/>
                  </a:cubicBezTo>
                  <a:cubicBezTo>
                    <a:pt x="5580" y="8042"/>
                    <a:pt x="5568" y="7974"/>
                    <a:pt x="5580" y="7906"/>
                  </a:cubicBezTo>
                  <a:cubicBezTo>
                    <a:pt x="5592" y="7872"/>
                    <a:pt x="5603" y="7838"/>
                    <a:pt x="5627" y="7838"/>
                  </a:cubicBezTo>
                  <a:cubicBezTo>
                    <a:pt x="5651" y="7838"/>
                    <a:pt x="5686" y="7906"/>
                    <a:pt x="5698" y="7974"/>
                  </a:cubicBezTo>
                  <a:cubicBezTo>
                    <a:pt x="5698" y="7974"/>
                    <a:pt x="5710" y="7940"/>
                    <a:pt x="5733" y="7906"/>
                  </a:cubicBezTo>
                  <a:cubicBezTo>
                    <a:pt x="5769" y="7872"/>
                    <a:pt x="5792" y="7906"/>
                    <a:pt x="5804" y="7940"/>
                  </a:cubicBezTo>
                  <a:cubicBezTo>
                    <a:pt x="5804" y="7974"/>
                    <a:pt x="5816" y="7974"/>
                    <a:pt x="5828" y="8008"/>
                  </a:cubicBezTo>
                  <a:cubicBezTo>
                    <a:pt x="5839" y="8008"/>
                    <a:pt x="5851" y="8008"/>
                    <a:pt x="5851" y="8008"/>
                  </a:cubicBezTo>
                  <a:cubicBezTo>
                    <a:pt x="5851" y="7974"/>
                    <a:pt x="5863" y="7906"/>
                    <a:pt x="5898" y="7906"/>
                  </a:cubicBezTo>
                  <a:cubicBezTo>
                    <a:pt x="5898" y="7906"/>
                    <a:pt x="5898" y="7906"/>
                    <a:pt x="5910" y="7906"/>
                  </a:cubicBezTo>
                  <a:cubicBezTo>
                    <a:pt x="5898" y="7906"/>
                    <a:pt x="5898" y="7872"/>
                    <a:pt x="5898" y="7838"/>
                  </a:cubicBezTo>
                  <a:cubicBezTo>
                    <a:pt x="5910" y="7770"/>
                    <a:pt x="5946" y="7736"/>
                    <a:pt x="5969" y="7702"/>
                  </a:cubicBezTo>
                  <a:cubicBezTo>
                    <a:pt x="5981" y="7702"/>
                    <a:pt x="5981" y="7702"/>
                    <a:pt x="5981" y="7702"/>
                  </a:cubicBezTo>
                  <a:cubicBezTo>
                    <a:pt x="5981" y="7702"/>
                    <a:pt x="5981" y="7668"/>
                    <a:pt x="5981" y="7634"/>
                  </a:cubicBezTo>
                  <a:cubicBezTo>
                    <a:pt x="5993" y="7600"/>
                    <a:pt x="5993" y="7531"/>
                    <a:pt x="6016" y="7497"/>
                  </a:cubicBezTo>
                  <a:cubicBezTo>
                    <a:pt x="6016" y="7497"/>
                    <a:pt x="6016" y="7497"/>
                    <a:pt x="6016" y="7463"/>
                  </a:cubicBezTo>
                  <a:cubicBezTo>
                    <a:pt x="6028" y="7429"/>
                    <a:pt x="6028" y="7361"/>
                    <a:pt x="6064" y="7361"/>
                  </a:cubicBezTo>
                  <a:cubicBezTo>
                    <a:pt x="6064" y="7361"/>
                    <a:pt x="6075" y="7327"/>
                    <a:pt x="6075" y="7327"/>
                  </a:cubicBezTo>
                  <a:cubicBezTo>
                    <a:pt x="6087" y="7293"/>
                    <a:pt x="6099" y="7225"/>
                    <a:pt x="6123" y="7225"/>
                  </a:cubicBezTo>
                  <a:cubicBezTo>
                    <a:pt x="6123" y="7225"/>
                    <a:pt x="6134" y="7225"/>
                    <a:pt x="6134" y="7191"/>
                  </a:cubicBezTo>
                  <a:cubicBezTo>
                    <a:pt x="6134" y="7191"/>
                    <a:pt x="6134" y="7157"/>
                    <a:pt x="6134" y="7157"/>
                  </a:cubicBezTo>
                  <a:cubicBezTo>
                    <a:pt x="6123" y="7123"/>
                    <a:pt x="6123" y="7055"/>
                    <a:pt x="6123" y="6987"/>
                  </a:cubicBezTo>
                  <a:cubicBezTo>
                    <a:pt x="6134" y="6919"/>
                    <a:pt x="6158" y="6817"/>
                    <a:pt x="6182" y="6817"/>
                  </a:cubicBezTo>
                  <a:cubicBezTo>
                    <a:pt x="6182" y="6783"/>
                    <a:pt x="6182" y="6783"/>
                    <a:pt x="6182" y="6783"/>
                  </a:cubicBezTo>
                  <a:cubicBezTo>
                    <a:pt x="6182" y="6783"/>
                    <a:pt x="6182" y="6783"/>
                    <a:pt x="6182" y="6783"/>
                  </a:cubicBezTo>
                  <a:cubicBezTo>
                    <a:pt x="6170" y="6749"/>
                    <a:pt x="6170" y="6749"/>
                    <a:pt x="6170" y="6749"/>
                  </a:cubicBezTo>
                  <a:cubicBezTo>
                    <a:pt x="6111" y="6647"/>
                    <a:pt x="6052" y="6511"/>
                    <a:pt x="6064" y="6375"/>
                  </a:cubicBezTo>
                  <a:cubicBezTo>
                    <a:pt x="6064" y="6341"/>
                    <a:pt x="6064" y="6273"/>
                    <a:pt x="6064" y="6205"/>
                  </a:cubicBezTo>
                  <a:cubicBezTo>
                    <a:pt x="6052" y="6137"/>
                    <a:pt x="6052" y="6035"/>
                    <a:pt x="6064" y="5967"/>
                  </a:cubicBezTo>
                  <a:cubicBezTo>
                    <a:pt x="6064" y="5933"/>
                    <a:pt x="6064" y="5763"/>
                    <a:pt x="6064" y="5695"/>
                  </a:cubicBezTo>
                  <a:cubicBezTo>
                    <a:pt x="6052" y="5661"/>
                    <a:pt x="6052" y="5661"/>
                    <a:pt x="6052" y="5661"/>
                  </a:cubicBezTo>
                  <a:cubicBezTo>
                    <a:pt x="6052" y="5593"/>
                    <a:pt x="6064" y="5491"/>
                    <a:pt x="6075" y="5423"/>
                  </a:cubicBezTo>
                  <a:cubicBezTo>
                    <a:pt x="6075" y="5354"/>
                    <a:pt x="6087" y="5320"/>
                    <a:pt x="6087" y="5218"/>
                  </a:cubicBezTo>
                  <a:cubicBezTo>
                    <a:pt x="6099" y="5082"/>
                    <a:pt x="6028" y="4912"/>
                    <a:pt x="5993" y="4878"/>
                  </a:cubicBezTo>
                  <a:cubicBezTo>
                    <a:pt x="5969" y="4844"/>
                    <a:pt x="5969" y="4776"/>
                    <a:pt x="5969" y="4742"/>
                  </a:cubicBezTo>
                  <a:cubicBezTo>
                    <a:pt x="5957" y="4674"/>
                    <a:pt x="5981" y="4572"/>
                    <a:pt x="6028" y="4470"/>
                  </a:cubicBezTo>
                  <a:cubicBezTo>
                    <a:pt x="6075" y="4334"/>
                    <a:pt x="6087" y="3960"/>
                    <a:pt x="6087" y="3858"/>
                  </a:cubicBezTo>
                  <a:cubicBezTo>
                    <a:pt x="6075" y="3824"/>
                    <a:pt x="5993" y="3756"/>
                    <a:pt x="5946" y="3756"/>
                  </a:cubicBezTo>
                  <a:cubicBezTo>
                    <a:pt x="5946" y="3756"/>
                    <a:pt x="5946" y="3756"/>
                    <a:pt x="5946" y="3756"/>
                  </a:cubicBezTo>
                  <a:cubicBezTo>
                    <a:pt x="5898" y="3790"/>
                    <a:pt x="5721" y="3756"/>
                    <a:pt x="5686" y="3722"/>
                  </a:cubicBezTo>
                  <a:cubicBezTo>
                    <a:pt x="5662" y="3722"/>
                    <a:pt x="5651" y="3790"/>
                    <a:pt x="5639" y="3858"/>
                  </a:cubicBezTo>
                  <a:cubicBezTo>
                    <a:pt x="5639" y="3926"/>
                    <a:pt x="5639" y="3926"/>
                    <a:pt x="5639" y="3926"/>
                  </a:cubicBezTo>
                  <a:cubicBezTo>
                    <a:pt x="5627" y="3960"/>
                    <a:pt x="5627" y="3994"/>
                    <a:pt x="5615" y="4028"/>
                  </a:cubicBezTo>
                  <a:cubicBezTo>
                    <a:pt x="5592" y="4130"/>
                    <a:pt x="5568" y="4266"/>
                    <a:pt x="5545" y="4436"/>
                  </a:cubicBezTo>
                  <a:cubicBezTo>
                    <a:pt x="5521" y="4708"/>
                    <a:pt x="5427" y="4810"/>
                    <a:pt x="5379" y="4844"/>
                  </a:cubicBezTo>
                  <a:cubicBezTo>
                    <a:pt x="5368" y="4878"/>
                    <a:pt x="5368" y="4878"/>
                    <a:pt x="5356" y="4878"/>
                  </a:cubicBezTo>
                  <a:cubicBezTo>
                    <a:pt x="5332" y="4912"/>
                    <a:pt x="5320" y="4980"/>
                    <a:pt x="5309" y="5048"/>
                  </a:cubicBezTo>
                  <a:cubicBezTo>
                    <a:pt x="5309" y="5082"/>
                    <a:pt x="5309" y="5082"/>
                    <a:pt x="5309" y="5116"/>
                  </a:cubicBezTo>
                  <a:cubicBezTo>
                    <a:pt x="5320" y="5150"/>
                    <a:pt x="5320" y="5116"/>
                    <a:pt x="5332" y="5116"/>
                  </a:cubicBezTo>
                  <a:cubicBezTo>
                    <a:pt x="5356" y="5116"/>
                    <a:pt x="5368" y="5116"/>
                    <a:pt x="5379" y="5150"/>
                  </a:cubicBezTo>
                  <a:cubicBezTo>
                    <a:pt x="5391" y="5150"/>
                    <a:pt x="5391" y="5184"/>
                    <a:pt x="5403" y="5252"/>
                  </a:cubicBezTo>
                  <a:cubicBezTo>
                    <a:pt x="5403" y="5320"/>
                    <a:pt x="5391" y="5491"/>
                    <a:pt x="5368" y="5525"/>
                  </a:cubicBezTo>
                  <a:cubicBezTo>
                    <a:pt x="5368" y="5559"/>
                    <a:pt x="5368" y="5559"/>
                    <a:pt x="5379" y="5559"/>
                  </a:cubicBezTo>
                  <a:cubicBezTo>
                    <a:pt x="5379" y="5593"/>
                    <a:pt x="5391" y="5695"/>
                    <a:pt x="5356" y="5763"/>
                  </a:cubicBezTo>
                  <a:cubicBezTo>
                    <a:pt x="5332" y="5797"/>
                    <a:pt x="5320" y="5865"/>
                    <a:pt x="5320" y="5899"/>
                  </a:cubicBezTo>
                  <a:cubicBezTo>
                    <a:pt x="5320" y="5899"/>
                    <a:pt x="5320" y="5899"/>
                    <a:pt x="5320" y="5899"/>
                  </a:cubicBezTo>
                  <a:cubicBezTo>
                    <a:pt x="5320" y="5933"/>
                    <a:pt x="5356" y="5967"/>
                    <a:pt x="5379" y="5967"/>
                  </a:cubicBezTo>
                  <a:cubicBezTo>
                    <a:pt x="5415" y="6001"/>
                    <a:pt x="5450" y="6035"/>
                    <a:pt x="5462" y="6069"/>
                  </a:cubicBezTo>
                  <a:cubicBezTo>
                    <a:pt x="5497" y="6103"/>
                    <a:pt x="5509" y="6205"/>
                    <a:pt x="5509" y="6273"/>
                  </a:cubicBezTo>
                  <a:cubicBezTo>
                    <a:pt x="5521" y="6307"/>
                    <a:pt x="5521" y="6341"/>
                    <a:pt x="5533" y="6409"/>
                  </a:cubicBezTo>
                  <a:cubicBezTo>
                    <a:pt x="5545" y="6443"/>
                    <a:pt x="5556" y="6443"/>
                    <a:pt x="5568" y="6443"/>
                  </a:cubicBezTo>
                  <a:cubicBezTo>
                    <a:pt x="5580" y="6443"/>
                    <a:pt x="5603" y="6443"/>
                    <a:pt x="5615" y="6511"/>
                  </a:cubicBezTo>
                  <a:cubicBezTo>
                    <a:pt x="5627" y="6545"/>
                    <a:pt x="5615" y="6613"/>
                    <a:pt x="5603" y="6715"/>
                  </a:cubicBezTo>
                  <a:cubicBezTo>
                    <a:pt x="5592" y="6783"/>
                    <a:pt x="5545" y="6987"/>
                    <a:pt x="5509" y="6987"/>
                  </a:cubicBezTo>
                  <a:cubicBezTo>
                    <a:pt x="5509" y="6987"/>
                    <a:pt x="5509" y="6987"/>
                    <a:pt x="5509" y="6987"/>
                  </a:cubicBezTo>
                  <a:cubicBezTo>
                    <a:pt x="5486" y="6987"/>
                    <a:pt x="5450" y="6919"/>
                    <a:pt x="5379" y="6715"/>
                  </a:cubicBezTo>
                  <a:cubicBezTo>
                    <a:pt x="5356" y="6681"/>
                    <a:pt x="5344" y="6647"/>
                    <a:pt x="5332" y="6613"/>
                  </a:cubicBezTo>
                  <a:cubicBezTo>
                    <a:pt x="5320" y="6579"/>
                    <a:pt x="5273" y="6545"/>
                    <a:pt x="5238" y="6477"/>
                  </a:cubicBezTo>
                  <a:cubicBezTo>
                    <a:pt x="5191" y="6443"/>
                    <a:pt x="5155" y="6409"/>
                    <a:pt x="5120" y="6375"/>
                  </a:cubicBezTo>
                  <a:cubicBezTo>
                    <a:pt x="5096" y="6307"/>
                    <a:pt x="5073" y="6307"/>
                    <a:pt x="5049" y="6273"/>
                  </a:cubicBezTo>
                  <a:cubicBezTo>
                    <a:pt x="5025" y="6273"/>
                    <a:pt x="4990" y="6239"/>
                    <a:pt x="4943" y="6137"/>
                  </a:cubicBezTo>
                  <a:cubicBezTo>
                    <a:pt x="4884" y="6035"/>
                    <a:pt x="4837" y="5967"/>
                    <a:pt x="4731" y="5967"/>
                  </a:cubicBezTo>
                  <a:cubicBezTo>
                    <a:pt x="4695" y="5967"/>
                    <a:pt x="4695" y="5967"/>
                    <a:pt x="4695" y="5967"/>
                  </a:cubicBezTo>
                  <a:cubicBezTo>
                    <a:pt x="4636" y="5967"/>
                    <a:pt x="4577" y="5933"/>
                    <a:pt x="4542" y="5933"/>
                  </a:cubicBezTo>
                  <a:cubicBezTo>
                    <a:pt x="4506" y="5899"/>
                    <a:pt x="4483" y="5899"/>
                    <a:pt x="4471" y="5899"/>
                  </a:cubicBezTo>
                  <a:cubicBezTo>
                    <a:pt x="4436" y="5933"/>
                    <a:pt x="4424" y="5865"/>
                    <a:pt x="4412" y="5831"/>
                  </a:cubicBezTo>
                  <a:cubicBezTo>
                    <a:pt x="4400" y="5763"/>
                    <a:pt x="4388" y="5729"/>
                    <a:pt x="4365" y="5695"/>
                  </a:cubicBezTo>
                  <a:cubicBezTo>
                    <a:pt x="4341" y="5661"/>
                    <a:pt x="4318" y="5627"/>
                    <a:pt x="4306" y="5593"/>
                  </a:cubicBezTo>
                  <a:cubicBezTo>
                    <a:pt x="4270" y="5559"/>
                    <a:pt x="4235" y="5525"/>
                    <a:pt x="4223" y="5525"/>
                  </a:cubicBezTo>
                  <a:cubicBezTo>
                    <a:pt x="4211" y="5559"/>
                    <a:pt x="4211" y="5593"/>
                    <a:pt x="4211" y="5627"/>
                  </a:cubicBezTo>
                  <a:cubicBezTo>
                    <a:pt x="4211" y="5661"/>
                    <a:pt x="4223" y="5729"/>
                    <a:pt x="4247" y="5729"/>
                  </a:cubicBezTo>
                  <a:cubicBezTo>
                    <a:pt x="4282" y="5729"/>
                    <a:pt x="4306" y="5763"/>
                    <a:pt x="4306" y="5831"/>
                  </a:cubicBezTo>
                  <a:cubicBezTo>
                    <a:pt x="4318" y="5831"/>
                    <a:pt x="4318" y="5831"/>
                    <a:pt x="4341" y="5831"/>
                  </a:cubicBezTo>
                  <a:cubicBezTo>
                    <a:pt x="4388" y="5831"/>
                    <a:pt x="4412" y="5865"/>
                    <a:pt x="4436" y="5899"/>
                  </a:cubicBezTo>
                  <a:cubicBezTo>
                    <a:pt x="4447" y="5967"/>
                    <a:pt x="4459" y="6001"/>
                    <a:pt x="4459" y="6103"/>
                  </a:cubicBezTo>
                  <a:cubicBezTo>
                    <a:pt x="4447" y="6171"/>
                    <a:pt x="4483" y="6307"/>
                    <a:pt x="4506" y="6341"/>
                  </a:cubicBezTo>
                  <a:cubicBezTo>
                    <a:pt x="4530" y="6409"/>
                    <a:pt x="4530" y="6477"/>
                    <a:pt x="4530" y="6545"/>
                  </a:cubicBezTo>
                  <a:cubicBezTo>
                    <a:pt x="4518" y="6613"/>
                    <a:pt x="4483" y="6681"/>
                    <a:pt x="4447" y="6681"/>
                  </a:cubicBezTo>
                  <a:cubicBezTo>
                    <a:pt x="4400" y="6681"/>
                    <a:pt x="4388" y="6681"/>
                    <a:pt x="4377" y="6715"/>
                  </a:cubicBezTo>
                  <a:cubicBezTo>
                    <a:pt x="4400" y="6783"/>
                    <a:pt x="4388" y="6817"/>
                    <a:pt x="4388" y="6851"/>
                  </a:cubicBezTo>
                  <a:cubicBezTo>
                    <a:pt x="4377" y="6885"/>
                    <a:pt x="4365" y="6919"/>
                    <a:pt x="4341" y="6919"/>
                  </a:cubicBezTo>
                  <a:cubicBezTo>
                    <a:pt x="4318" y="6919"/>
                    <a:pt x="4306" y="6919"/>
                    <a:pt x="4282" y="6885"/>
                  </a:cubicBezTo>
                  <a:cubicBezTo>
                    <a:pt x="4259" y="6851"/>
                    <a:pt x="4247" y="6817"/>
                    <a:pt x="4235" y="6749"/>
                  </a:cubicBezTo>
                  <a:cubicBezTo>
                    <a:pt x="4235" y="6681"/>
                    <a:pt x="4247" y="6613"/>
                    <a:pt x="4270" y="6579"/>
                  </a:cubicBezTo>
                  <a:cubicBezTo>
                    <a:pt x="4259" y="6545"/>
                    <a:pt x="4235" y="6511"/>
                    <a:pt x="4200" y="6477"/>
                  </a:cubicBezTo>
                  <a:cubicBezTo>
                    <a:pt x="4188" y="6477"/>
                    <a:pt x="4117" y="6613"/>
                    <a:pt x="4082" y="6681"/>
                  </a:cubicBezTo>
                  <a:cubicBezTo>
                    <a:pt x="4046" y="6715"/>
                    <a:pt x="4035" y="6749"/>
                    <a:pt x="4011" y="6783"/>
                  </a:cubicBezTo>
                  <a:cubicBezTo>
                    <a:pt x="3999" y="6783"/>
                    <a:pt x="3964" y="6783"/>
                    <a:pt x="3928" y="6783"/>
                  </a:cubicBezTo>
                  <a:cubicBezTo>
                    <a:pt x="3881" y="6749"/>
                    <a:pt x="3834" y="6749"/>
                    <a:pt x="3787" y="6783"/>
                  </a:cubicBezTo>
                  <a:cubicBezTo>
                    <a:pt x="3740" y="6817"/>
                    <a:pt x="3728" y="6885"/>
                    <a:pt x="3716" y="6953"/>
                  </a:cubicBezTo>
                  <a:cubicBezTo>
                    <a:pt x="3692" y="6987"/>
                    <a:pt x="3681" y="7055"/>
                    <a:pt x="3657" y="7055"/>
                  </a:cubicBezTo>
                  <a:cubicBezTo>
                    <a:pt x="3645" y="7021"/>
                    <a:pt x="3622" y="7021"/>
                    <a:pt x="3598" y="7021"/>
                  </a:cubicBezTo>
                  <a:cubicBezTo>
                    <a:pt x="3586" y="7021"/>
                    <a:pt x="3574" y="7055"/>
                    <a:pt x="3563" y="7055"/>
                  </a:cubicBezTo>
                  <a:cubicBezTo>
                    <a:pt x="3515" y="7055"/>
                    <a:pt x="3480" y="7021"/>
                    <a:pt x="3468" y="6987"/>
                  </a:cubicBezTo>
                  <a:cubicBezTo>
                    <a:pt x="3433" y="6953"/>
                    <a:pt x="3433" y="6885"/>
                    <a:pt x="3433" y="6851"/>
                  </a:cubicBezTo>
                  <a:cubicBezTo>
                    <a:pt x="3445" y="6783"/>
                    <a:pt x="3468" y="6749"/>
                    <a:pt x="3504" y="6749"/>
                  </a:cubicBezTo>
                  <a:cubicBezTo>
                    <a:pt x="3515" y="6749"/>
                    <a:pt x="3515" y="6749"/>
                    <a:pt x="3515" y="6749"/>
                  </a:cubicBezTo>
                  <a:cubicBezTo>
                    <a:pt x="3527" y="6749"/>
                    <a:pt x="3527" y="6749"/>
                    <a:pt x="3527" y="6749"/>
                  </a:cubicBezTo>
                  <a:cubicBezTo>
                    <a:pt x="3527" y="6749"/>
                    <a:pt x="3527" y="6749"/>
                    <a:pt x="3527" y="6749"/>
                  </a:cubicBezTo>
                  <a:cubicBezTo>
                    <a:pt x="3504" y="6681"/>
                    <a:pt x="3515" y="6579"/>
                    <a:pt x="3539" y="6511"/>
                  </a:cubicBezTo>
                  <a:cubicBezTo>
                    <a:pt x="3492" y="6545"/>
                    <a:pt x="3421" y="6647"/>
                    <a:pt x="3409" y="6647"/>
                  </a:cubicBezTo>
                  <a:cubicBezTo>
                    <a:pt x="3409" y="6681"/>
                    <a:pt x="3409" y="6681"/>
                    <a:pt x="3409" y="6715"/>
                  </a:cubicBezTo>
                  <a:cubicBezTo>
                    <a:pt x="3409" y="6783"/>
                    <a:pt x="3409" y="6851"/>
                    <a:pt x="3374" y="6885"/>
                  </a:cubicBezTo>
                  <a:cubicBezTo>
                    <a:pt x="3374" y="6885"/>
                    <a:pt x="3362" y="6919"/>
                    <a:pt x="3350" y="6919"/>
                  </a:cubicBezTo>
                  <a:cubicBezTo>
                    <a:pt x="3339" y="6919"/>
                    <a:pt x="3327" y="6851"/>
                    <a:pt x="3315" y="6817"/>
                  </a:cubicBezTo>
                  <a:cubicBezTo>
                    <a:pt x="3315" y="6817"/>
                    <a:pt x="3303" y="6783"/>
                    <a:pt x="3303" y="6783"/>
                  </a:cubicBezTo>
                  <a:cubicBezTo>
                    <a:pt x="3303" y="6783"/>
                    <a:pt x="3303" y="6783"/>
                    <a:pt x="3291" y="6783"/>
                  </a:cubicBezTo>
                  <a:cubicBezTo>
                    <a:pt x="3232" y="6783"/>
                    <a:pt x="3055" y="6919"/>
                    <a:pt x="3020" y="7021"/>
                  </a:cubicBezTo>
                  <a:cubicBezTo>
                    <a:pt x="2996" y="7123"/>
                    <a:pt x="2961" y="7157"/>
                    <a:pt x="2926" y="7191"/>
                  </a:cubicBezTo>
                  <a:cubicBezTo>
                    <a:pt x="2914" y="7191"/>
                    <a:pt x="2902" y="7225"/>
                    <a:pt x="2902" y="7225"/>
                  </a:cubicBezTo>
                  <a:cubicBezTo>
                    <a:pt x="2890" y="7327"/>
                    <a:pt x="2855" y="7327"/>
                    <a:pt x="2808" y="7361"/>
                  </a:cubicBezTo>
                  <a:cubicBezTo>
                    <a:pt x="2784" y="7361"/>
                    <a:pt x="2749" y="7395"/>
                    <a:pt x="2737" y="7395"/>
                  </a:cubicBezTo>
                  <a:cubicBezTo>
                    <a:pt x="2725" y="7429"/>
                    <a:pt x="2725" y="7497"/>
                    <a:pt x="2725" y="7566"/>
                  </a:cubicBezTo>
                  <a:cubicBezTo>
                    <a:pt x="2725" y="7634"/>
                    <a:pt x="2725" y="7702"/>
                    <a:pt x="2725" y="7770"/>
                  </a:cubicBezTo>
                  <a:cubicBezTo>
                    <a:pt x="2713" y="7872"/>
                    <a:pt x="2642" y="7906"/>
                    <a:pt x="2548" y="7906"/>
                  </a:cubicBezTo>
                  <a:cubicBezTo>
                    <a:pt x="2489" y="7906"/>
                    <a:pt x="2489" y="7906"/>
                    <a:pt x="2489" y="7906"/>
                  </a:cubicBezTo>
                  <a:cubicBezTo>
                    <a:pt x="2489" y="7906"/>
                    <a:pt x="2477" y="7906"/>
                    <a:pt x="2477" y="7906"/>
                  </a:cubicBezTo>
                  <a:cubicBezTo>
                    <a:pt x="2477" y="7906"/>
                    <a:pt x="2477" y="7906"/>
                    <a:pt x="2477" y="7906"/>
                  </a:cubicBezTo>
                  <a:cubicBezTo>
                    <a:pt x="2430" y="7906"/>
                    <a:pt x="2407" y="7804"/>
                    <a:pt x="2395" y="7702"/>
                  </a:cubicBezTo>
                  <a:cubicBezTo>
                    <a:pt x="2383" y="7668"/>
                    <a:pt x="2371" y="7600"/>
                    <a:pt x="2359" y="7600"/>
                  </a:cubicBezTo>
                  <a:cubicBezTo>
                    <a:pt x="2348" y="7600"/>
                    <a:pt x="2336" y="7566"/>
                    <a:pt x="2324" y="7531"/>
                  </a:cubicBezTo>
                  <a:cubicBezTo>
                    <a:pt x="2312" y="7463"/>
                    <a:pt x="2324" y="7395"/>
                    <a:pt x="2348" y="7259"/>
                  </a:cubicBezTo>
                  <a:cubicBezTo>
                    <a:pt x="2359" y="7191"/>
                    <a:pt x="2371" y="7191"/>
                    <a:pt x="2395" y="7191"/>
                  </a:cubicBezTo>
                  <a:cubicBezTo>
                    <a:pt x="2407" y="7191"/>
                    <a:pt x="2418" y="7191"/>
                    <a:pt x="2442" y="7123"/>
                  </a:cubicBezTo>
                  <a:cubicBezTo>
                    <a:pt x="2477" y="7089"/>
                    <a:pt x="2513" y="7089"/>
                    <a:pt x="2536" y="7123"/>
                  </a:cubicBezTo>
                  <a:cubicBezTo>
                    <a:pt x="2536" y="7123"/>
                    <a:pt x="2536" y="7123"/>
                    <a:pt x="2536" y="7123"/>
                  </a:cubicBezTo>
                  <a:cubicBezTo>
                    <a:pt x="2536" y="7089"/>
                    <a:pt x="2536" y="7089"/>
                    <a:pt x="2525" y="7055"/>
                  </a:cubicBezTo>
                  <a:cubicBezTo>
                    <a:pt x="2501" y="6987"/>
                    <a:pt x="2477" y="6919"/>
                    <a:pt x="2466" y="6817"/>
                  </a:cubicBezTo>
                  <a:cubicBezTo>
                    <a:pt x="2466" y="6783"/>
                    <a:pt x="2430" y="6715"/>
                    <a:pt x="2383" y="6715"/>
                  </a:cubicBezTo>
                  <a:cubicBezTo>
                    <a:pt x="2359" y="6715"/>
                    <a:pt x="2348" y="6715"/>
                    <a:pt x="2336" y="6749"/>
                  </a:cubicBezTo>
                  <a:cubicBezTo>
                    <a:pt x="2300" y="6749"/>
                    <a:pt x="2265" y="6783"/>
                    <a:pt x="2218" y="6749"/>
                  </a:cubicBezTo>
                  <a:cubicBezTo>
                    <a:pt x="2253" y="6817"/>
                    <a:pt x="2241" y="6885"/>
                    <a:pt x="2241" y="6953"/>
                  </a:cubicBezTo>
                  <a:cubicBezTo>
                    <a:pt x="2241" y="6987"/>
                    <a:pt x="2241" y="6987"/>
                    <a:pt x="2241" y="7021"/>
                  </a:cubicBezTo>
                  <a:cubicBezTo>
                    <a:pt x="2265" y="7157"/>
                    <a:pt x="2218" y="7361"/>
                    <a:pt x="2194" y="7497"/>
                  </a:cubicBezTo>
                  <a:cubicBezTo>
                    <a:pt x="2182" y="7497"/>
                    <a:pt x="2182" y="7531"/>
                    <a:pt x="2182" y="7531"/>
                  </a:cubicBezTo>
                  <a:cubicBezTo>
                    <a:pt x="2194" y="7531"/>
                    <a:pt x="2206" y="7531"/>
                    <a:pt x="2206" y="7531"/>
                  </a:cubicBezTo>
                  <a:cubicBezTo>
                    <a:pt x="2218" y="7531"/>
                    <a:pt x="2218" y="7531"/>
                    <a:pt x="2218" y="7531"/>
                  </a:cubicBezTo>
                  <a:cubicBezTo>
                    <a:pt x="2230" y="7531"/>
                    <a:pt x="2253" y="7531"/>
                    <a:pt x="2265" y="7566"/>
                  </a:cubicBezTo>
                  <a:cubicBezTo>
                    <a:pt x="2289" y="7668"/>
                    <a:pt x="2289" y="7804"/>
                    <a:pt x="2289" y="7906"/>
                  </a:cubicBezTo>
                  <a:cubicBezTo>
                    <a:pt x="2289" y="7940"/>
                    <a:pt x="2289" y="7940"/>
                    <a:pt x="2289" y="7940"/>
                  </a:cubicBezTo>
                  <a:cubicBezTo>
                    <a:pt x="2289" y="8042"/>
                    <a:pt x="2277" y="8110"/>
                    <a:pt x="2265" y="8144"/>
                  </a:cubicBezTo>
                  <a:cubicBezTo>
                    <a:pt x="2253" y="8178"/>
                    <a:pt x="2241" y="8212"/>
                    <a:pt x="2241" y="8246"/>
                  </a:cubicBezTo>
                  <a:cubicBezTo>
                    <a:pt x="2241" y="8314"/>
                    <a:pt x="2230" y="8348"/>
                    <a:pt x="2218" y="8348"/>
                  </a:cubicBezTo>
                  <a:cubicBezTo>
                    <a:pt x="2206" y="8348"/>
                    <a:pt x="2194" y="8314"/>
                    <a:pt x="2182" y="8314"/>
                  </a:cubicBezTo>
                  <a:cubicBezTo>
                    <a:pt x="2182" y="8314"/>
                    <a:pt x="2182" y="8280"/>
                    <a:pt x="2171" y="8280"/>
                  </a:cubicBezTo>
                  <a:cubicBezTo>
                    <a:pt x="2171" y="8314"/>
                    <a:pt x="2159" y="8314"/>
                    <a:pt x="2159" y="8314"/>
                  </a:cubicBezTo>
                  <a:cubicBezTo>
                    <a:pt x="2135" y="8314"/>
                    <a:pt x="2112" y="8246"/>
                    <a:pt x="2100" y="8144"/>
                  </a:cubicBezTo>
                  <a:cubicBezTo>
                    <a:pt x="2100" y="8110"/>
                    <a:pt x="2064" y="8110"/>
                    <a:pt x="2053" y="8110"/>
                  </a:cubicBezTo>
                  <a:cubicBezTo>
                    <a:pt x="2029" y="8110"/>
                    <a:pt x="2005" y="8110"/>
                    <a:pt x="1982" y="8110"/>
                  </a:cubicBezTo>
                  <a:cubicBezTo>
                    <a:pt x="1958" y="8076"/>
                    <a:pt x="1946" y="8076"/>
                    <a:pt x="1923" y="8178"/>
                  </a:cubicBezTo>
                  <a:cubicBezTo>
                    <a:pt x="1899" y="8314"/>
                    <a:pt x="1829" y="8348"/>
                    <a:pt x="1793" y="8382"/>
                  </a:cubicBezTo>
                  <a:cubicBezTo>
                    <a:pt x="1781" y="8382"/>
                    <a:pt x="1746" y="8450"/>
                    <a:pt x="1722" y="8518"/>
                  </a:cubicBezTo>
                  <a:cubicBezTo>
                    <a:pt x="1699" y="8552"/>
                    <a:pt x="1687" y="8586"/>
                    <a:pt x="1675" y="8620"/>
                  </a:cubicBezTo>
                  <a:cubicBezTo>
                    <a:pt x="1663" y="8654"/>
                    <a:pt x="1663" y="8654"/>
                    <a:pt x="1663" y="8688"/>
                  </a:cubicBezTo>
                  <a:cubicBezTo>
                    <a:pt x="1652" y="8756"/>
                    <a:pt x="1663" y="8790"/>
                    <a:pt x="1687" y="8858"/>
                  </a:cubicBezTo>
                  <a:cubicBezTo>
                    <a:pt x="1734" y="8994"/>
                    <a:pt x="1758" y="9096"/>
                    <a:pt x="1746" y="9232"/>
                  </a:cubicBezTo>
                  <a:cubicBezTo>
                    <a:pt x="1746" y="9334"/>
                    <a:pt x="1687" y="9334"/>
                    <a:pt x="1675" y="9334"/>
                  </a:cubicBezTo>
                  <a:cubicBezTo>
                    <a:pt x="1663" y="9334"/>
                    <a:pt x="1569" y="9334"/>
                    <a:pt x="1545" y="9232"/>
                  </a:cubicBezTo>
                  <a:cubicBezTo>
                    <a:pt x="1534" y="9198"/>
                    <a:pt x="1486" y="9164"/>
                    <a:pt x="1451" y="9164"/>
                  </a:cubicBezTo>
                  <a:cubicBezTo>
                    <a:pt x="1439" y="9164"/>
                    <a:pt x="1439" y="9164"/>
                    <a:pt x="1427" y="9164"/>
                  </a:cubicBezTo>
                  <a:cubicBezTo>
                    <a:pt x="1427" y="9164"/>
                    <a:pt x="1427" y="9164"/>
                    <a:pt x="1427" y="9164"/>
                  </a:cubicBezTo>
                  <a:cubicBezTo>
                    <a:pt x="1404" y="9164"/>
                    <a:pt x="1380" y="9096"/>
                    <a:pt x="1345" y="9028"/>
                  </a:cubicBezTo>
                  <a:cubicBezTo>
                    <a:pt x="1321" y="8960"/>
                    <a:pt x="1286" y="8892"/>
                    <a:pt x="1274" y="8892"/>
                  </a:cubicBezTo>
                  <a:cubicBezTo>
                    <a:pt x="1274" y="8892"/>
                    <a:pt x="1274" y="8892"/>
                    <a:pt x="1274" y="8892"/>
                  </a:cubicBezTo>
                  <a:cubicBezTo>
                    <a:pt x="1250" y="8892"/>
                    <a:pt x="1227" y="8994"/>
                    <a:pt x="1215" y="9062"/>
                  </a:cubicBezTo>
                  <a:cubicBezTo>
                    <a:pt x="1191" y="9062"/>
                    <a:pt x="1191" y="9062"/>
                    <a:pt x="1191" y="9062"/>
                  </a:cubicBezTo>
                  <a:cubicBezTo>
                    <a:pt x="1191" y="9062"/>
                    <a:pt x="1191" y="9062"/>
                    <a:pt x="1191" y="9062"/>
                  </a:cubicBezTo>
                  <a:cubicBezTo>
                    <a:pt x="1215" y="9062"/>
                    <a:pt x="1215" y="9062"/>
                    <a:pt x="1215" y="9062"/>
                  </a:cubicBezTo>
                  <a:cubicBezTo>
                    <a:pt x="1215" y="9062"/>
                    <a:pt x="1227" y="9096"/>
                    <a:pt x="1227" y="9096"/>
                  </a:cubicBezTo>
                  <a:close/>
                  <a:moveTo>
                    <a:pt x="10016" y="16648"/>
                  </a:moveTo>
                  <a:cubicBezTo>
                    <a:pt x="10027" y="16614"/>
                    <a:pt x="10051" y="16580"/>
                    <a:pt x="10086" y="16546"/>
                  </a:cubicBezTo>
                  <a:cubicBezTo>
                    <a:pt x="10145" y="16478"/>
                    <a:pt x="10240" y="16376"/>
                    <a:pt x="10275" y="16206"/>
                  </a:cubicBezTo>
                  <a:cubicBezTo>
                    <a:pt x="10299" y="16035"/>
                    <a:pt x="10369" y="15899"/>
                    <a:pt x="10428" y="15763"/>
                  </a:cubicBezTo>
                  <a:cubicBezTo>
                    <a:pt x="10499" y="15593"/>
                    <a:pt x="10582" y="15457"/>
                    <a:pt x="10629" y="15219"/>
                  </a:cubicBezTo>
                  <a:cubicBezTo>
                    <a:pt x="10653" y="15117"/>
                    <a:pt x="10676" y="14981"/>
                    <a:pt x="10700" y="14845"/>
                  </a:cubicBezTo>
                  <a:cubicBezTo>
                    <a:pt x="10747" y="14573"/>
                    <a:pt x="10771" y="14403"/>
                    <a:pt x="10818" y="14403"/>
                  </a:cubicBezTo>
                  <a:cubicBezTo>
                    <a:pt x="10818" y="14403"/>
                    <a:pt x="10818" y="14403"/>
                    <a:pt x="10818" y="14403"/>
                  </a:cubicBezTo>
                  <a:cubicBezTo>
                    <a:pt x="10829" y="14437"/>
                    <a:pt x="10841" y="14437"/>
                    <a:pt x="10853" y="14505"/>
                  </a:cubicBezTo>
                  <a:cubicBezTo>
                    <a:pt x="10865" y="14743"/>
                    <a:pt x="10794" y="15627"/>
                    <a:pt x="10688" y="15899"/>
                  </a:cubicBezTo>
                  <a:cubicBezTo>
                    <a:pt x="10629" y="16035"/>
                    <a:pt x="10558" y="16137"/>
                    <a:pt x="10487" y="16206"/>
                  </a:cubicBezTo>
                  <a:cubicBezTo>
                    <a:pt x="10428" y="16274"/>
                    <a:pt x="10358" y="16342"/>
                    <a:pt x="10358" y="16444"/>
                  </a:cubicBezTo>
                  <a:cubicBezTo>
                    <a:pt x="10358" y="16682"/>
                    <a:pt x="10169" y="16784"/>
                    <a:pt x="10086" y="16784"/>
                  </a:cubicBezTo>
                  <a:cubicBezTo>
                    <a:pt x="10051" y="16784"/>
                    <a:pt x="10027" y="16784"/>
                    <a:pt x="10016" y="16750"/>
                  </a:cubicBezTo>
                  <a:cubicBezTo>
                    <a:pt x="10016" y="16716"/>
                    <a:pt x="10016" y="16682"/>
                    <a:pt x="10016" y="166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4" name="Shape 9324"/>
            <p:cNvSpPr/>
            <p:nvPr/>
          </p:nvSpPr>
          <p:spPr>
            <a:xfrm>
              <a:off x="2003576" y="850944"/>
              <a:ext cx="39672" cy="178029"/>
            </a:xfrm>
            <a:custGeom>
              <a:avLst/>
              <a:gdLst/>
              <a:ahLst/>
              <a:cxnLst>
                <a:cxn ang="0">
                  <a:pos x="wd2" y="hd2"/>
                </a:cxn>
                <a:cxn ang="5400000">
                  <a:pos x="wd2" y="hd2"/>
                </a:cxn>
                <a:cxn ang="10800000">
                  <a:pos x="wd2" y="hd2"/>
                </a:cxn>
                <a:cxn ang="16200000">
                  <a:pos x="wd2" y="hd2"/>
                </a:cxn>
              </a:cxnLst>
              <a:rect l="0" t="0" r="r" b="b"/>
              <a:pathLst>
                <a:path w="20985" h="21600" fill="norm" stroke="1" extrusionOk="0">
                  <a:moveTo>
                    <a:pt x="3539" y="7958"/>
                  </a:moveTo>
                  <a:cubicBezTo>
                    <a:pt x="4370" y="8526"/>
                    <a:pt x="4370" y="10042"/>
                    <a:pt x="3539" y="12316"/>
                  </a:cubicBezTo>
                  <a:cubicBezTo>
                    <a:pt x="2708" y="13832"/>
                    <a:pt x="1877" y="15726"/>
                    <a:pt x="2708" y="16105"/>
                  </a:cubicBezTo>
                  <a:cubicBezTo>
                    <a:pt x="3539" y="16863"/>
                    <a:pt x="3539" y="18000"/>
                    <a:pt x="1877" y="19895"/>
                  </a:cubicBezTo>
                  <a:cubicBezTo>
                    <a:pt x="1047" y="20463"/>
                    <a:pt x="1047" y="21032"/>
                    <a:pt x="1047" y="21600"/>
                  </a:cubicBezTo>
                  <a:cubicBezTo>
                    <a:pt x="1047" y="21221"/>
                    <a:pt x="2708" y="20653"/>
                    <a:pt x="5200" y="20653"/>
                  </a:cubicBezTo>
                  <a:cubicBezTo>
                    <a:pt x="6862" y="20463"/>
                    <a:pt x="7693" y="20653"/>
                    <a:pt x="8523" y="20653"/>
                  </a:cubicBezTo>
                  <a:cubicBezTo>
                    <a:pt x="6862" y="20274"/>
                    <a:pt x="5200" y="19326"/>
                    <a:pt x="4370" y="18189"/>
                  </a:cubicBezTo>
                  <a:cubicBezTo>
                    <a:pt x="2708" y="17621"/>
                    <a:pt x="4370" y="16863"/>
                    <a:pt x="5200" y="16105"/>
                  </a:cubicBezTo>
                  <a:cubicBezTo>
                    <a:pt x="6031" y="15726"/>
                    <a:pt x="6862" y="15158"/>
                    <a:pt x="6862" y="14589"/>
                  </a:cubicBezTo>
                  <a:cubicBezTo>
                    <a:pt x="6862" y="13832"/>
                    <a:pt x="9354" y="13263"/>
                    <a:pt x="12677" y="13263"/>
                  </a:cubicBezTo>
                  <a:cubicBezTo>
                    <a:pt x="15170" y="13263"/>
                    <a:pt x="18493" y="13642"/>
                    <a:pt x="20154" y="14021"/>
                  </a:cubicBezTo>
                  <a:cubicBezTo>
                    <a:pt x="20985" y="14211"/>
                    <a:pt x="20985" y="14211"/>
                    <a:pt x="20985" y="14211"/>
                  </a:cubicBezTo>
                  <a:cubicBezTo>
                    <a:pt x="20985" y="14211"/>
                    <a:pt x="20985" y="14211"/>
                    <a:pt x="20985" y="14211"/>
                  </a:cubicBezTo>
                  <a:cubicBezTo>
                    <a:pt x="20154" y="13832"/>
                    <a:pt x="18493" y="12695"/>
                    <a:pt x="16000" y="10800"/>
                  </a:cubicBezTo>
                  <a:cubicBezTo>
                    <a:pt x="14339" y="9284"/>
                    <a:pt x="12677" y="7389"/>
                    <a:pt x="11016" y="6632"/>
                  </a:cubicBezTo>
                  <a:cubicBezTo>
                    <a:pt x="9354" y="5684"/>
                    <a:pt x="10185" y="4737"/>
                    <a:pt x="11016" y="3979"/>
                  </a:cubicBezTo>
                  <a:cubicBezTo>
                    <a:pt x="11847" y="3032"/>
                    <a:pt x="12677" y="2463"/>
                    <a:pt x="10185" y="2274"/>
                  </a:cubicBezTo>
                  <a:cubicBezTo>
                    <a:pt x="6862" y="1516"/>
                    <a:pt x="6031" y="758"/>
                    <a:pt x="5200" y="0"/>
                  </a:cubicBezTo>
                  <a:cubicBezTo>
                    <a:pt x="5200" y="189"/>
                    <a:pt x="5200" y="379"/>
                    <a:pt x="5200" y="379"/>
                  </a:cubicBezTo>
                  <a:cubicBezTo>
                    <a:pt x="5200" y="947"/>
                    <a:pt x="5200" y="1895"/>
                    <a:pt x="1047" y="1895"/>
                  </a:cubicBezTo>
                  <a:cubicBezTo>
                    <a:pt x="216" y="1895"/>
                    <a:pt x="216" y="1895"/>
                    <a:pt x="216" y="1895"/>
                  </a:cubicBezTo>
                  <a:cubicBezTo>
                    <a:pt x="216" y="2084"/>
                    <a:pt x="216" y="2274"/>
                    <a:pt x="216" y="2463"/>
                  </a:cubicBezTo>
                  <a:cubicBezTo>
                    <a:pt x="1047" y="2842"/>
                    <a:pt x="1047" y="3411"/>
                    <a:pt x="216" y="3979"/>
                  </a:cubicBezTo>
                  <a:cubicBezTo>
                    <a:pt x="-615" y="5116"/>
                    <a:pt x="1047" y="6821"/>
                    <a:pt x="3539" y="795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5" name="Shape 9325"/>
            <p:cNvSpPr/>
            <p:nvPr/>
          </p:nvSpPr>
          <p:spPr>
            <a:xfrm>
              <a:off x="425045" y="173128"/>
              <a:ext cx="309937" cy="212329"/>
            </a:xfrm>
            <a:custGeom>
              <a:avLst/>
              <a:gdLst/>
              <a:ahLst/>
              <a:cxnLst>
                <a:cxn ang="0">
                  <a:pos x="wd2" y="hd2"/>
                </a:cxn>
                <a:cxn ang="5400000">
                  <a:pos x="wd2" y="hd2"/>
                </a:cxn>
                <a:cxn ang="10800000">
                  <a:pos x="wd2" y="hd2"/>
                </a:cxn>
                <a:cxn ang="16200000">
                  <a:pos x="wd2" y="hd2"/>
                </a:cxn>
              </a:cxnLst>
              <a:rect l="0" t="0" r="r" b="b"/>
              <a:pathLst>
                <a:path w="21573" h="21600" fill="norm" stroke="1" extrusionOk="0">
                  <a:moveTo>
                    <a:pt x="841" y="18106"/>
                  </a:moveTo>
                  <a:cubicBezTo>
                    <a:pt x="950" y="18265"/>
                    <a:pt x="950" y="18265"/>
                    <a:pt x="1058" y="18265"/>
                  </a:cubicBezTo>
                  <a:cubicBezTo>
                    <a:pt x="1167" y="18265"/>
                    <a:pt x="1384" y="18265"/>
                    <a:pt x="1493" y="18424"/>
                  </a:cubicBezTo>
                  <a:cubicBezTo>
                    <a:pt x="1601" y="18741"/>
                    <a:pt x="1493" y="18900"/>
                    <a:pt x="1384" y="19218"/>
                  </a:cubicBezTo>
                  <a:cubicBezTo>
                    <a:pt x="1384" y="19535"/>
                    <a:pt x="1384" y="19535"/>
                    <a:pt x="1384" y="19535"/>
                  </a:cubicBezTo>
                  <a:cubicBezTo>
                    <a:pt x="1493" y="19694"/>
                    <a:pt x="1601" y="19694"/>
                    <a:pt x="1601" y="19694"/>
                  </a:cubicBezTo>
                  <a:cubicBezTo>
                    <a:pt x="1601" y="19694"/>
                    <a:pt x="1601" y="19535"/>
                    <a:pt x="1601" y="19376"/>
                  </a:cubicBezTo>
                  <a:cubicBezTo>
                    <a:pt x="1493" y="19059"/>
                    <a:pt x="1493" y="18900"/>
                    <a:pt x="1601" y="18900"/>
                  </a:cubicBezTo>
                  <a:cubicBezTo>
                    <a:pt x="1601" y="18741"/>
                    <a:pt x="1710" y="18582"/>
                    <a:pt x="1818" y="18582"/>
                  </a:cubicBezTo>
                  <a:cubicBezTo>
                    <a:pt x="2252" y="18582"/>
                    <a:pt x="2904" y="19059"/>
                    <a:pt x="3012" y="19694"/>
                  </a:cubicBezTo>
                  <a:cubicBezTo>
                    <a:pt x="3121" y="20012"/>
                    <a:pt x="3012" y="20329"/>
                    <a:pt x="2904" y="20488"/>
                  </a:cubicBezTo>
                  <a:cubicBezTo>
                    <a:pt x="2795" y="20488"/>
                    <a:pt x="2795" y="20647"/>
                    <a:pt x="2795" y="20647"/>
                  </a:cubicBezTo>
                  <a:cubicBezTo>
                    <a:pt x="2904" y="20806"/>
                    <a:pt x="3663" y="21124"/>
                    <a:pt x="4315" y="21282"/>
                  </a:cubicBezTo>
                  <a:cubicBezTo>
                    <a:pt x="4423" y="21282"/>
                    <a:pt x="4749" y="21282"/>
                    <a:pt x="5075" y="21282"/>
                  </a:cubicBezTo>
                  <a:cubicBezTo>
                    <a:pt x="5617" y="21441"/>
                    <a:pt x="6268" y="21600"/>
                    <a:pt x="6703" y="21600"/>
                  </a:cubicBezTo>
                  <a:cubicBezTo>
                    <a:pt x="7137" y="21600"/>
                    <a:pt x="7245" y="21441"/>
                    <a:pt x="7245" y="21441"/>
                  </a:cubicBezTo>
                  <a:cubicBezTo>
                    <a:pt x="7245" y="21441"/>
                    <a:pt x="6920" y="21124"/>
                    <a:pt x="6703" y="20806"/>
                  </a:cubicBezTo>
                  <a:cubicBezTo>
                    <a:pt x="6377" y="20488"/>
                    <a:pt x="6051" y="20171"/>
                    <a:pt x="5617" y="19535"/>
                  </a:cubicBezTo>
                  <a:cubicBezTo>
                    <a:pt x="5183" y="18900"/>
                    <a:pt x="4640" y="17629"/>
                    <a:pt x="4749" y="16518"/>
                  </a:cubicBezTo>
                  <a:cubicBezTo>
                    <a:pt x="4749" y="15882"/>
                    <a:pt x="4966" y="15565"/>
                    <a:pt x="5292" y="15247"/>
                  </a:cubicBezTo>
                  <a:cubicBezTo>
                    <a:pt x="5617" y="14929"/>
                    <a:pt x="5617" y="14771"/>
                    <a:pt x="5617" y="14453"/>
                  </a:cubicBezTo>
                  <a:cubicBezTo>
                    <a:pt x="5726" y="13976"/>
                    <a:pt x="5726" y="13659"/>
                    <a:pt x="6268" y="13182"/>
                  </a:cubicBezTo>
                  <a:cubicBezTo>
                    <a:pt x="6594" y="12865"/>
                    <a:pt x="6703" y="12388"/>
                    <a:pt x="6703" y="12071"/>
                  </a:cubicBezTo>
                  <a:cubicBezTo>
                    <a:pt x="6811" y="11753"/>
                    <a:pt x="6920" y="11276"/>
                    <a:pt x="7462" y="11276"/>
                  </a:cubicBezTo>
                  <a:cubicBezTo>
                    <a:pt x="7571" y="11276"/>
                    <a:pt x="7571" y="11276"/>
                    <a:pt x="7571" y="11276"/>
                  </a:cubicBezTo>
                  <a:cubicBezTo>
                    <a:pt x="7571" y="11118"/>
                    <a:pt x="7571" y="11118"/>
                    <a:pt x="7571" y="10959"/>
                  </a:cubicBezTo>
                  <a:cubicBezTo>
                    <a:pt x="7571" y="10800"/>
                    <a:pt x="7462" y="10165"/>
                    <a:pt x="8005" y="10006"/>
                  </a:cubicBezTo>
                  <a:cubicBezTo>
                    <a:pt x="8222" y="10006"/>
                    <a:pt x="8439" y="9847"/>
                    <a:pt x="8548" y="9529"/>
                  </a:cubicBezTo>
                  <a:cubicBezTo>
                    <a:pt x="8656" y="9212"/>
                    <a:pt x="8656" y="8894"/>
                    <a:pt x="8656" y="8735"/>
                  </a:cubicBezTo>
                  <a:cubicBezTo>
                    <a:pt x="8548" y="8576"/>
                    <a:pt x="8656" y="8418"/>
                    <a:pt x="8656" y="8259"/>
                  </a:cubicBezTo>
                  <a:cubicBezTo>
                    <a:pt x="8765" y="8100"/>
                    <a:pt x="8982" y="8100"/>
                    <a:pt x="9199" y="8100"/>
                  </a:cubicBezTo>
                  <a:cubicBezTo>
                    <a:pt x="9416" y="8100"/>
                    <a:pt x="9742" y="8100"/>
                    <a:pt x="9850" y="7782"/>
                  </a:cubicBezTo>
                  <a:cubicBezTo>
                    <a:pt x="10067" y="7465"/>
                    <a:pt x="10393" y="7306"/>
                    <a:pt x="10719" y="7306"/>
                  </a:cubicBezTo>
                  <a:cubicBezTo>
                    <a:pt x="11044" y="7147"/>
                    <a:pt x="11370" y="7147"/>
                    <a:pt x="11479" y="6829"/>
                  </a:cubicBezTo>
                  <a:cubicBezTo>
                    <a:pt x="11804" y="5559"/>
                    <a:pt x="16471" y="3494"/>
                    <a:pt x="18425" y="2859"/>
                  </a:cubicBezTo>
                  <a:cubicBezTo>
                    <a:pt x="20379" y="2224"/>
                    <a:pt x="21464" y="1271"/>
                    <a:pt x="21573" y="635"/>
                  </a:cubicBezTo>
                  <a:cubicBezTo>
                    <a:pt x="21573" y="476"/>
                    <a:pt x="21573" y="476"/>
                    <a:pt x="21464" y="159"/>
                  </a:cubicBezTo>
                  <a:cubicBezTo>
                    <a:pt x="21247" y="0"/>
                    <a:pt x="21030" y="0"/>
                    <a:pt x="20705" y="0"/>
                  </a:cubicBezTo>
                  <a:cubicBezTo>
                    <a:pt x="19728" y="0"/>
                    <a:pt x="18317" y="794"/>
                    <a:pt x="17991" y="1271"/>
                  </a:cubicBezTo>
                  <a:cubicBezTo>
                    <a:pt x="17557" y="1747"/>
                    <a:pt x="17123" y="1747"/>
                    <a:pt x="16689" y="1747"/>
                  </a:cubicBezTo>
                  <a:cubicBezTo>
                    <a:pt x="16471" y="1747"/>
                    <a:pt x="16146" y="1906"/>
                    <a:pt x="15929" y="2065"/>
                  </a:cubicBezTo>
                  <a:cubicBezTo>
                    <a:pt x="15603" y="2382"/>
                    <a:pt x="14843" y="2700"/>
                    <a:pt x="14192" y="2700"/>
                  </a:cubicBezTo>
                  <a:cubicBezTo>
                    <a:pt x="13866" y="2700"/>
                    <a:pt x="13541" y="2541"/>
                    <a:pt x="13324" y="2382"/>
                  </a:cubicBezTo>
                  <a:cubicBezTo>
                    <a:pt x="12998" y="2065"/>
                    <a:pt x="12672" y="2382"/>
                    <a:pt x="12347" y="2541"/>
                  </a:cubicBezTo>
                  <a:cubicBezTo>
                    <a:pt x="12130" y="2859"/>
                    <a:pt x="11804" y="3018"/>
                    <a:pt x="11587" y="3018"/>
                  </a:cubicBezTo>
                  <a:cubicBezTo>
                    <a:pt x="11587" y="3018"/>
                    <a:pt x="11587" y="3018"/>
                    <a:pt x="11587" y="3018"/>
                  </a:cubicBezTo>
                  <a:cubicBezTo>
                    <a:pt x="11370" y="3018"/>
                    <a:pt x="11153" y="3176"/>
                    <a:pt x="10936" y="3335"/>
                  </a:cubicBezTo>
                  <a:cubicBezTo>
                    <a:pt x="10719" y="3494"/>
                    <a:pt x="10393" y="3653"/>
                    <a:pt x="10067" y="3653"/>
                  </a:cubicBezTo>
                  <a:cubicBezTo>
                    <a:pt x="10067" y="3653"/>
                    <a:pt x="10067" y="3653"/>
                    <a:pt x="10067" y="3653"/>
                  </a:cubicBezTo>
                  <a:cubicBezTo>
                    <a:pt x="9525" y="3653"/>
                    <a:pt x="8765" y="4129"/>
                    <a:pt x="8656" y="4447"/>
                  </a:cubicBezTo>
                  <a:cubicBezTo>
                    <a:pt x="8656" y="4765"/>
                    <a:pt x="8331" y="4924"/>
                    <a:pt x="8114" y="4924"/>
                  </a:cubicBezTo>
                  <a:cubicBezTo>
                    <a:pt x="8005" y="5082"/>
                    <a:pt x="7788" y="5082"/>
                    <a:pt x="7788" y="5241"/>
                  </a:cubicBezTo>
                  <a:cubicBezTo>
                    <a:pt x="7788" y="5718"/>
                    <a:pt x="7245" y="6194"/>
                    <a:pt x="6811" y="6194"/>
                  </a:cubicBezTo>
                  <a:cubicBezTo>
                    <a:pt x="6703" y="6194"/>
                    <a:pt x="6486" y="6194"/>
                    <a:pt x="6377" y="5876"/>
                  </a:cubicBezTo>
                  <a:cubicBezTo>
                    <a:pt x="6268" y="5876"/>
                    <a:pt x="6268" y="5876"/>
                    <a:pt x="6160" y="6035"/>
                  </a:cubicBezTo>
                  <a:cubicBezTo>
                    <a:pt x="6160" y="6194"/>
                    <a:pt x="6160" y="6512"/>
                    <a:pt x="6377" y="6671"/>
                  </a:cubicBezTo>
                  <a:cubicBezTo>
                    <a:pt x="6486" y="6829"/>
                    <a:pt x="6594" y="7147"/>
                    <a:pt x="6486" y="7306"/>
                  </a:cubicBezTo>
                  <a:cubicBezTo>
                    <a:pt x="6486" y="7624"/>
                    <a:pt x="6160" y="7782"/>
                    <a:pt x="5943" y="7941"/>
                  </a:cubicBezTo>
                  <a:cubicBezTo>
                    <a:pt x="5834" y="7941"/>
                    <a:pt x="5834" y="8100"/>
                    <a:pt x="5726" y="8100"/>
                  </a:cubicBezTo>
                  <a:cubicBezTo>
                    <a:pt x="5834" y="8100"/>
                    <a:pt x="5834" y="8259"/>
                    <a:pt x="5834" y="8259"/>
                  </a:cubicBezTo>
                  <a:cubicBezTo>
                    <a:pt x="5726" y="8576"/>
                    <a:pt x="5617" y="8735"/>
                    <a:pt x="5509" y="8894"/>
                  </a:cubicBezTo>
                  <a:cubicBezTo>
                    <a:pt x="5400" y="8894"/>
                    <a:pt x="5400" y="9053"/>
                    <a:pt x="5292" y="9053"/>
                  </a:cubicBezTo>
                  <a:cubicBezTo>
                    <a:pt x="5400" y="9212"/>
                    <a:pt x="5400" y="9529"/>
                    <a:pt x="5400" y="9688"/>
                  </a:cubicBezTo>
                  <a:cubicBezTo>
                    <a:pt x="5183" y="10006"/>
                    <a:pt x="4749" y="10165"/>
                    <a:pt x="4206" y="10324"/>
                  </a:cubicBezTo>
                  <a:cubicBezTo>
                    <a:pt x="4098" y="10324"/>
                    <a:pt x="4098" y="10324"/>
                    <a:pt x="4098" y="10324"/>
                  </a:cubicBezTo>
                  <a:cubicBezTo>
                    <a:pt x="3881" y="10482"/>
                    <a:pt x="3772" y="10641"/>
                    <a:pt x="3772" y="10800"/>
                  </a:cubicBezTo>
                  <a:cubicBezTo>
                    <a:pt x="3772" y="10959"/>
                    <a:pt x="3881" y="10959"/>
                    <a:pt x="3989" y="10959"/>
                  </a:cubicBezTo>
                  <a:cubicBezTo>
                    <a:pt x="4206" y="10959"/>
                    <a:pt x="4315" y="10959"/>
                    <a:pt x="4423" y="11276"/>
                  </a:cubicBezTo>
                  <a:cubicBezTo>
                    <a:pt x="4423" y="11594"/>
                    <a:pt x="4315" y="11753"/>
                    <a:pt x="4206" y="11753"/>
                  </a:cubicBezTo>
                  <a:cubicBezTo>
                    <a:pt x="3989" y="11912"/>
                    <a:pt x="3881" y="12071"/>
                    <a:pt x="3881" y="12229"/>
                  </a:cubicBezTo>
                  <a:cubicBezTo>
                    <a:pt x="3881" y="12547"/>
                    <a:pt x="3772" y="12706"/>
                    <a:pt x="3772" y="12865"/>
                  </a:cubicBezTo>
                  <a:cubicBezTo>
                    <a:pt x="3555" y="13024"/>
                    <a:pt x="3338" y="13182"/>
                    <a:pt x="3012" y="13182"/>
                  </a:cubicBezTo>
                  <a:cubicBezTo>
                    <a:pt x="2904" y="13182"/>
                    <a:pt x="2795" y="13182"/>
                    <a:pt x="2795" y="13182"/>
                  </a:cubicBezTo>
                  <a:cubicBezTo>
                    <a:pt x="2795" y="13500"/>
                    <a:pt x="2687" y="13659"/>
                    <a:pt x="2578" y="13976"/>
                  </a:cubicBezTo>
                  <a:cubicBezTo>
                    <a:pt x="2469" y="14135"/>
                    <a:pt x="2252" y="14294"/>
                    <a:pt x="1818" y="14294"/>
                  </a:cubicBezTo>
                  <a:cubicBezTo>
                    <a:pt x="2035" y="14612"/>
                    <a:pt x="2252" y="14771"/>
                    <a:pt x="2252" y="15247"/>
                  </a:cubicBezTo>
                  <a:cubicBezTo>
                    <a:pt x="2361" y="15724"/>
                    <a:pt x="2035" y="15882"/>
                    <a:pt x="1818" y="15882"/>
                  </a:cubicBezTo>
                  <a:cubicBezTo>
                    <a:pt x="1601" y="16041"/>
                    <a:pt x="1601" y="16041"/>
                    <a:pt x="1601" y="16359"/>
                  </a:cubicBezTo>
                  <a:cubicBezTo>
                    <a:pt x="1493" y="16994"/>
                    <a:pt x="1058" y="16994"/>
                    <a:pt x="733" y="17153"/>
                  </a:cubicBezTo>
                  <a:cubicBezTo>
                    <a:pt x="299" y="17153"/>
                    <a:pt x="82" y="17153"/>
                    <a:pt x="82" y="17471"/>
                  </a:cubicBezTo>
                  <a:cubicBezTo>
                    <a:pt x="-27" y="17788"/>
                    <a:pt x="-27" y="17947"/>
                    <a:pt x="82" y="17947"/>
                  </a:cubicBezTo>
                  <a:cubicBezTo>
                    <a:pt x="190" y="18106"/>
                    <a:pt x="516" y="18106"/>
                    <a:pt x="841" y="181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6" name="Shape 9326"/>
            <p:cNvSpPr/>
            <p:nvPr/>
          </p:nvSpPr>
          <p:spPr>
            <a:xfrm>
              <a:off x="1806419" y="1924016"/>
              <a:ext cx="173130" cy="1453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3252"/>
                  </a:moveTo>
                  <a:cubicBezTo>
                    <a:pt x="14205" y="3252"/>
                    <a:pt x="14011" y="3484"/>
                    <a:pt x="13622" y="4181"/>
                  </a:cubicBezTo>
                  <a:cubicBezTo>
                    <a:pt x="13427" y="4645"/>
                    <a:pt x="13038" y="5342"/>
                    <a:pt x="12454" y="5342"/>
                  </a:cubicBezTo>
                  <a:cubicBezTo>
                    <a:pt x="12259" y="5342"/>
                    <a:pt x="11676" y="5806"/>
                    <a:pt x="11286" y="6271"/>
                  </a:cubicBezTo>
                  <a:cubicBezTo>
                    <a:pt x="10703" y="6968"/>
                    <a:pt x="9924" y="7665"/>
                    <a:pt x="8951" y="7897"/>
                  </a:cubicBezTo>
                  <a:cubicBezTo>
                    <a:pt x="8951" y="8129"/>
                    <a:pt x="8757" y="8129"/>
                    <a:pt x="8757" y="8129"/>
                  </a:cubicBezTo>
                  <a:cubicBezTo>
                    <a:pt x="7589" y="8129"/>
                    <a:pt x="7200" y="5806"/>
                    <a:pt x="6811" y="3716"/>
                  </a:cubicBezTo>
                  <a:cubicBezTo>
                    <a:pt x="6616" y="2787"/>
                    <a:pt x="6422" y="1626"/>
                    <a:pt x="6227" y="1394"/>
                  </a:cubicBezTo>
                  <a:cubicBezTo>
                    <a:pt x="5838" y="697"/>
                    <a:pt x="4281" y="0"/>
                    <a:pt x="2919" y="0"/>
                  </a:cubicBezTo>
                  <a:cubicBezTo>
                    <a:pt x="2335" y="0"/>
                    <a:pt x="1946" y="232"/>
                    <a:pt x="1946" y="465"/>
                  </a:cubicBezTo>
                  <a:cubicBezTo>
                    <a:pt x="1751" y="1394"/>
                    <a:pt x="973" y="1626"/>
                    <a:pt x="584" y="1626"/>
                  </a:cubicBezTo>
                  <a:cubicBezTo>
                    <a:pt x="195" y="1858"/>
                    <a:pt x="195" y="1858"/>
                    <a:pt x="0" y="2090"/>
                  </a:cubicBezTo>
                  <a:cubicBezTo>
                    <a:pt x="0" y="2090"/>
                    <a:pt x="0" y="2323"/>
                    <a:pt x="0" y="2323"/>
                  </a:cubicBezTo>
                  <a:cubicBezTo>
                    <a:pt x="195" y="2323"/>
                    <a:pt x="195" y="2323"/>
                    <a:pt x="389" y="2323"/>
                  </a:cubicBezTo>
                  <a:cubicBezTo>
                    <a:pt x="584" y="2323"/>
                    <a:pt x="584" y="2323"/>
                    <a:pt x="778" y="2323"/>
                  </a:cubicBezTo>
                  <a:cubicBezTo>
                    <a:pt x="1751" y="2323"/>
                    <a:pt x="1946" y="3019"/>
                    <a:pt x="2141" y="3716"/>
                  </a:cubicBezTo>
                  <a:cubicBezTo>
                    <a:pt x="2335" y="3948"/>
                    <a:pt x="2335" y="3948"/>
                    <a:pt x="2530" y="4181"/>
                  </a:cubicBezTo>
                  <a:cubicBezTo>
                    <a:pt x="2530" y="4413"/>
                    <a:pt x="2530" y="4645"/>
                    <a:pt x="3308" y="4645"/>
                  </a:cubicBezTo>
                  <a:cubicBezTo>
                    <a:pt x="3892" y="4645"/>
                    <a:pt x="4476" y="4413"/>
                    <a:pt x="4865" y="4413"/>
                  </a:cubicBezTo>
                  <a:cubicBezTo>
                    <a:pt x="5254" y="4181"/>
                    <a:pt x="5449" y="4181"/>
                    <a:pt x="5643" y="4181"/>
                  </a:cubicBezTo>
                  <a:cubicBezTo>
                    <a:pt x="5643" y="4181"/>
                    <a:pt x="5643" y="4181"/>
                    <a:pt x="5643" y="4181"/>
                  </a:cubicBezTo>
                  <a:cubicBezTo>
                    <a:pt x="6227" y="4181"/>
                    <a:pt x="6616" y="4645"/>
                    <a:pt x="6616" y="5110"/>
                  </a:cubicBezTo>
                  <a:cubicBezTo>
                    <a:pt x="6616" y="5806"/>
                    <a:pt x="6032" y="6271"/>
                    <a:pt x="5254" y="5806"/>
                  </a:cubicBezTo>
                  <a:cubicBezTo>
                    <a:pt x="4865" y="5806"/>
                    <a:pt x="4670" y="5806"/>
                    <a:pt x="4476" y="6039"/>
                  </a:cubicBezTo>
                  <a:cubicBezTo>
                    <a:pt x="4281" y="6271"/>
                    <a:pt x="3892" y="6503"/>
                    <a:pt x="3503" y="6271"/>
                  </a:cubicBezTo>
                  <a:cubicBezTo>
                    <a:pt x="3308" y="6271"/>
                    <a:pt x="2919" y="6271"/>
                    <a:pt x="2724" y="6271"/>
                  </a:cubicBezTo>
                  <a:cubicBezTo>
                    <a:pt x="3308" y="6735"/>
                    <a:pt x="3892" y="7432"/>
                    <a:pt x="3892" y="8594"/>
                  </a:cubicBezTo>
                  <a:cubicBezTo>
                    <a:pt x="3892" y="8594"/>
                    <a:pt x="3892" y="9058"/>
                    <a:pt x="4281" y="9058"/>
                  </a:cubicBezTo>
                  <a:cubicBezTo>
                    <a:pt x="4476" y="9058"/>
                    <a:pt x="4670" y="8826"/>
                    <a:pt x="4670" y="8594"/>
                  </a:cubicBezTo>
                  <a:cubicBezTo>
                    <a:pt x="4670" y="7665"/>
                    <a:pt x="5059" y="7665"/>
                    <a:pt x="5254" y="7665"/>
                  </a:cubicBezTo>
                  <a:cubicBezTo>
                    <a:pt x="5449" y="7665"/>
                    <a:pt x="5643" y="7897"/>
                    <a:pt x="6032" y="8129"/>
                  </a:cubicBezTo>
                  <a:cubicBezTo>
                    <a:pt x="6422" y="8361"/>
                    <a:pt x="6811" y="8826"/>
                    <a:pt x="7395" y="8826"/>
                  </a:cubicBezTo>
                  <a:cubicBezTo>
                    <a:pt x="8173" y="9058"/>
                    <a:pt x="8562" y="9523"/>
                    <a:pt x="8562" y="9755"/>
                  </a:cubicBezTo>
                  <a:cubicBezTo>
                    <a:pt x="8757" y="9987"/>
                    <a:pt x="8757" y="9987"/>
                    <a:pt x="9341" y="10219"/>
                  </a:cubicBezTo>
                  <a:cubicBezTo>
                    <a:pt x="10897" y="10219"/>
                    <a:pt x="14205" y="11613"/>
                    <a:pt x="15762" y="12774"/>
                  </a:cubicBezTo>
                  <a:cubicBezTo>
                    <a:pt x="16541" y="13471"/>
                    <a:pt x="16541" y="14168"/>
                    <a:pt x="16735" y="14865"/>
                  </a:cubicBezTo>
                  <a:cubicBezTo>
                    <a:pt x="16735" y="15097"/>
                    <a:pt x="16735" y="15561"/>
                    <a:pt x="16930" y="15794"/>
                  </a:cubicBezTo>
                  <a:cubicBezTo>
                    <a:pt x="17708" y="16723"/>
                    <a:pt x="17903" y="17652"/>
                    <a:pt x="17708" y="18348"/>
                  </a:cubicBezTo>
                  <a:cubicBezTo>
                    <a:pt x="17514" y="18581"/>
                    <a:pt x="17319" y="19045"/>
                    <a:pt x="16541" y="19045"/>
                  </a:cubicBezTo>
                  <a:cubicBezTo>
                    <a:pt x="15957" y="19045"/>
                    <a:pt x="15178" y="19510"/>
                    <a:pt x="14984" y="19974"/>
                  </a:cubicBezTo>
                  <a:cubicBezTo>
                    <a:pt x="14984" y="20206"/>
                    <a:pt x="14789" y="20206"/>
                    <a:pt x="14789" y="20206"/>
                  </a:cubicBezTo>
                  <a:cubicBezTo>
                    <a:pt x="14984" y="20206"/>
                    <a:pt x="14984" y="20439"/>
                    <a:pt x="15373" y="20439"/>
                  </a:cubicBezTo>
                  <a:cubicBezTo>
                    <a:pt x="16151" y="20439"/>
                    <a:pt x="17124" y="20206"/>
                    <a:pt x="18097" y="19974"/>
                  </a:cubicBezTo>
                  <a:cubicBezTo>
                    <a:pt x="18681" y="19974"/>
                    <a:pt x="19265" y="19742"/>
                    <a:pt x="19654" y="19742"/>
                  </a:cubicBezTo>
                  <a:cubicBezTo>
                    <a:pt x="20043" y="19742"/>
                    <a:pt x="20432" y="20206"/>
                    <a:pt x="21016" y="20903"/>
                  </a:cubicBezTo>
                  <a:cubicBezTo>
                    <a:pt x="21211" y="21135"/>
                    <a:pt x="21405" y="21368"/>
                    <a:pt x="21600" y="21600"/>
                  </a:cubicBezTo>
                  <a:cubicBezTo>
                    <a:pt x="21600" y="6271"/>
                    <a:pt x="21600" y="6271"/>
                    <a:pt x="21600" y="6271"/>
                  </a:cubicBezTo>
                  <a:cubicBezTo>
                    <a:pt x="20432" y="5806"/>
                    <a:pt x="19459" y="5342"/>
                    <a:pt x="18292" y="4877"/>
                  </a:cubicBezTo>
                  <a:cubicBezTo>
                    <a:pt x="16735" y="3948"/>
                    <a:pt x="14984" y="3252"/>
                    <a:pt x="14400" y="32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7" name="Shape 9327"/>
            <p:cNvSpPr/>
            <p:nvPr/>
          </p:nvSpPr>
          <p:spPr>
            <a:xfrm>
              <a:off x="1755787" y="1968114"/>
              <a:ext cx="42467" cy="14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7200"/>
                  </a:moveTo>
                  <a:cubicBezTo>
                    <a:pt x="0" y="7200"/>
                    <a:pt x="771" y="9600"/>
                    <a:pt x="3857" y="9600"/>
                  </a:cubicBezTo>
                  <a:cubicBezTo>
                    <a:pt x="4629" y="9600"/>
                    <a:pt x="5400" y="9600"/>
                    <a:pt x="6943" y="9600"/>
                  </a:cubicBezTo>
                  <a:cubicBezTo>
                    <a:pt x="7714" y="9600"/>
                    <a:pt x="9257" y="9600"/>
                    <a:pt x="10800" y="9600"/>
                  </a:cubicBezTo>
                  <a:cubicBezTo>
                    <a:pt x="13886" y="9600"/>
                    <a:pt x="16971" y="12000"/>
                    <a:pt x="18514" y="16800"/>
                  </a:cubicBezTo>
                  <a:cubicBezTo>
                    <a:pt x="20057" y="19200"/>
                    <a:pt x="20829" y="19200"/>
                    <a:pt x="21600" y="21600"/>
                  </a:cubicBezTo>
                  <a:cubicBezTo>
                    <a:pt x="21600" y="19200"/>
                    <a:pt x="20829" y="19200"/>
                    <a:pt x="20829" y="16800"/>
                  </a:cubicBezTo>
                  <a:cubicBezTo>
                    <a:pt x="20829" y="14400"/>
                    <a:pt x="19286" y="7200"/>
                    <a:pt x="15429" y="2400"/>
                  </a:cubicBezTo>
                  <a:cubicBezTo>
                    <a:pt x="13886" y="0"/>
                    <a:pt x="11571" y="0"/>
                    <a:pt x="9257" y="0"/>
                  </a:cubicBezTo>
                  <a:cubicBezTo>
                    <a:pt x="3857" y="0"/>
                    <a:pt x="771" y="4800"/>
                    <a:pt x="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8" name="Shape 9328"/>
            <p:cNvSpPr/>
            <p:nvPr/>
          </p:nvSpPr>
          <p:spPr>
            <a:xfrm>
              <a:off x="1179061" y="1817852"/>
              <a:ext cx="193666" cy="197629"/>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19884" y="19200"/>
                  </a:moveTo>
                  <a:cubicBezTo>
                    <a:pt x="19884" y="18686"/>
                    <a:pt x="20057" y="18000"/>
                    <a:pt x="20057" y="17657"/>
                  </a:cubicBezTo>
                  <a:cubicBezTo>
                    <a:pt x="20057" y="17486"/>
                    <a:pt x="20229" y="17314"/>
                    <a:pt x="20229" y="17143"/>
                  </a:cubicBezTo>
                  <a:cubicBezTo>
                    <a:pt x="20229" y="16457"/>
                    <a:pt x="20575" y="16114"/>
                    <a:pt x="21266" y="16286"/>
                  </a:cubicBezTo>
                  <a:cubicBezTo>
                    <a:pt x="21439" y="16114"/>
                    <a:pt x="21266" y="15943"/>
                    <a:pt x="21266" y="15771"/>
                  </a:cubicBezTo>
                  <a:cubicBezTo>
                    <a:pt x="21093" y="15771"/>
                    <a:pt x="20921" y="15429"/>
                    <a:pt x="20748" y="15086"/>
                  </a:cubicBezTo>
                  <a:cubicBezTo>
                    <a:pt x="20402" y="14571"/>
                    <a:pt x="20229" y="14229"/>
                    <a:pt x="19711" y="14229"/>
                  </a:cubicBezTo>
                  <a:cubicBezTo>
                    <a:pt x="19538" y="14229"/>
                    <a:pt x="19365" y="14400"/>
                    <a:pt x="19365" y="14400"/>
                  </a:cubicBezTo>
                  <a:cubicBezTo>
                    <a:pt x="19365" y="14400"/>
                    <a:pt x="19538" y="14400"/>
                    <a:pt x="19538" y="14400"/>
                  </a:cubicBezTo>
                  <a:cubicBezTo>
                    <a:pt x="20057" y="14400"/>
                    <a:pt x="20402" y="14743"/>
                    <a:pt x="20575" y="15086"/>
                  </a:cubicBezTo>
                  <a:cubicBezTo>
                    <a:pt x="20748" y="15257"/>
                    <a:pt x="20748" y="15600"/>
                    <a:pt x="20575" y="15771"/>
                  </a:cubicBezTo>
                  <a:cubicBezTo>
                    <a:pt x="20575" y="16114"/>
                    <a:pt x="20229" y="16114"/>
                    <a:pt x="20229" y="16114"/>
                  </a:cubicBezTo>
                  <a:cubicBezTo>
                    <a:pt x="20057" y="16114"/>
                    <a:pt x="19884" y="16114"/>
                    <a:pt x="19711" y="15943"/>
                  </a:cubicBezTo>
                  <a:cubicBezTo>
                    <a:pt x="19538" y="15771"/>
                    <a:pt x="19365" y="15771"/>
                    <a:pt x="19193" y="15771"/>
                  </a:cubicBezTo>
                  <a:cubicBezTo>
                    <a:pt x="19020" y="15771"/>
                    <a:pt x="19020" y="15771"/>
                    <a:pt x="19020" y="15771"/>
                  </a:cubicBezTo>
                  <a:cubicBezTo>
                    <a:pt x="18501" y="15771"/>
                    <a:pt x="18329" y="15257"/>
                    <a:pt x="18156" y="15086"/>
                  </a:cubicBezTo>
                  <a:cubicBezTo>
                    <a:pt x="18156" y="14743"/>
                    <a:pt x="18156" y="14743"/>
                    <a:pt x="17810" y="14743"/>
                  </a:cubicBezTo>
                  <a:cubicBezTo>
                    <a:pt x="17119" y="14571"/>
                    <a:pt x="16946" y="14057"/>
                    <a:pt x="16773" y="13543"/>
                  </a:cubicBezTo>
                  <a:cubicBezTo>
                    <a:pt x="16601" y="13200"/>
                    <a:pt x="16428" y="13029"/>
                    <a:pt x="16082" y="13029"/>
                  </a:cubicBezTo>
                  <a:cubicBezTo>
                    <a:pt x="15391" y="13029"/>
                    <a:pt x="15045" y="12514"/>
                    <a:pt x="15045" y="12343"/>
                  </a:cubicBezTo>
                  <a:cubicBezTo>
                    <a:pt x="14873" y="12000"/>
                    <a:pt x="15045" y="11314"/>
                    <a:pt x="15564" y="10971"/>
                  </a:cubicBezTo>
                  <a:cubicBezTo>
                    <a:pt x="15564" y="10800"/>
                    <a:pt x="15218" y="10629"/>
                    <a:pt x="15218" y="10629"/>
                  </a:cubicBezTo>
                  <a:cubicBezTo>
                    <a:pt x="14873" y="10286"/>
                    <a:pt x="14354" y="9943"/>
                    <a:pt x="14354" y="9429"/>
                  </a:cubicBezTo>
                  <a:cubicBezTo>
                    <a:pt x="14354" y="9429"/>
                    <a:pt x="14181" y="9429"/>
                    <a:pt x="14181" y="9257"/>
                  </a:cubicBezTo>
                  <a:cubicBezTo>
                    <a:pt x="13836" y="9257"/>
                    <a:pt x="13317" y="9086"/>
                    <a:pt x="13317" y="8571"/>
                  </a:cubicBezTo>
                  <a:cubicBezTo>
                    <a:pt x="13317" y="8571"/>
                    <a:pt x="13317" y="8571"/>
                    <a:pt x="13317" y="8571"/>
                  </a:cubicBezTo>
                  <a:cubicBezTo>
                    <a:pt x="13317" y="8571"/>
                    <a:pt x="13317" y="8571"/>
                    <a:pt x="13317" y="8400"/>
                  </a:cubicBezTo>
                  <a:cubicBezTo>
                    <a:pt x="13145" y="8400"/>
                    <a:pt x="12799" y="8229"/>
                    <a:pt x="12453" y="7886"/>
                  </a:cubicBezTo>
                  <a:cubicBezTo>
                    <a:pt x="12281" y="7714"/>
                    <a:pt x="12281" y="7714"/>
                    <a:pt x="12108" y="7714"/>
                  </a:cubicBezTo>
                  <a:cubicBezTo>
                    <a:pt x="11935" y="7714"/>
                    <a:pt x="11935" y="7714"/>
                    <a:pt x="11935" y="7714"/>
                  </a:cubicBezTo>
                  <a:cubicBezTo>
                    <a:pt x="11762" y="7714"/>
                    <a:pt x="11417" y="7543"/>
                    <a:pt x="11244" y="7371"/>
                  </a:cubicBezTo>
                  <a:cubicBezTo>
                    <a:pt x="10898" y="6857"/>
                    <a:pt x="10380" y="6686"/>
                    <a:pt x="10207" y="6686"/>
                  </a:cubicBezTo>
                  <a:cubicBezTo>
                    <a:pt x="9516" y="7029"/>
                    <a:pt x="8479" y="6000"/>
                    <a:pt x="8133" y="4971"/>
                  </a:cubicBezTo>
                  <a:cubicBezTo>
                    <a:pt x="7961" y="4629"/>
                    <a:pt x="7269" y="4114"/>
                    <a:pt x="6751" y="3771"/>
                  </a:cubicBezTo>
                  <a:cubicBezTo>
                    <a:pt x="5887" y="3257"/>
                    <a:pt x="5023" y="2571"/>
                    <a:pt x="4850" y="2057"/>
                  </a:cubicBezTo>
                  <a:cubicBezTo>
                    <a:pt x="4505" y="1543"/>
                    <a:pt x="4159" y="857"/>
                    <a:pt x="2604" y="857"/>
                  </a:cubicBezTo>
                  <a:cubicBezTo>
                    <a:pt x="2431" y="857"/>
                    <a:pt x="2431" y="857"/>
                    <a:pt x="2258" y="857"/>
                  </a:cubicBezTo>
                  <a:cubicBezTo>
                    <a:pt x="2258" y="857"/>
                    <a:pt x="2258" y="857"/>
                    <a:pt x="2258" y="857"/>
                  </a:cubicBezTo>
                  <a:cubicBezTo>
                    <a:pt x="1394" y="857"/>
                    <a:pt x="703" y="514"/>
                    <a:pt x="357" y="171"/>
                  </a:cubicBezTo>
                  <a:cubicBezTo>
                    <a:pt x="185" y="171"/>
                    <a:pt x="185" y="0"/>
                    <a:pt x="12" y="0"/>
                  </a:cubicBezTo>
                  <a:cubicBezTo>
                    <a:pt x="-161" y="686"/>
                    <a:pt x="1567" y="2571"/>
                    <a:pt x="2604" y="3257"/>
                  </a:cubicBezTo>
                  <a:cubicBezTo>
                    <a:pt x="3122" y="3600"/>
                    <a:pt x="3468" y="4114"/>
                    <a:pt x="3813" y="4629"/>
                  </a:cubicBezTo>
                  <a:cubicBezTo>
                    <a:pt x="4159" y="5314"/>
                    <a:pt x="4505" y="5829"/>
                    <a:pt x="5023" y="6000"/>
                  </a:cubicBezTo>
                  <a:cubicBezTo>
                    <a:pt x="5887" y="6000"/>
                    <a:pt x="6233" y="7200"/>
                    <a:pt x="6578" y="8400"/>
                  </a:cubicBezTo>
                  <a:cubicBezTo>
                    <a:pt x="6751" y="8743"/>
                    <a:pt x="7097" y="9771"/>
                    <a:pt x="7269" y="9771"/>
                  </a:cubicBezTo>
                  <a:cubicBezTo>
                    <a:pt x="8306" y="10114"/>
                    <a:pt x="10207" y="13029"/>
                    <a:pt x="10553" y="14571"/>
                  </a:cubicBezTo>
                  <a:cubicBezTo>
                    <a:pt x="10725" y="15257"/>
                    <a:pt x="11417" y="15943"/>
                    <a:pt x="11935" y="16457"/>
                  </a:cubicBezTo>
                  <a:cubicBezTo>
                    <a:pt x="12453" y="16800"/>
                    <a:pt x="12972" y="17314"/>
                    <a:pt x="13317" y="17829"/>
                  </a:cubicBezTo>
                  <a:cubicBezTo>
                    <a:pt x="13663" y="18343"/>
                    <a:pt x="14873" y="19200"/>
                    <a:pt x="15737" y="19886"/>
                  </a:cubicBezTo>
                  <a:cubicBezTo>
                    <a:pt x="16255" y="20229"/>
                    <a:pt x="16601" y="20571"/>
                    <a:pt x="16773" y="20743"/>
                  </a:cubicBezTo>
                  <a:cubicBezTo>
                    <a:pt x="16946" y="20914"/>
                    <a:pt x="16946" y="21086"/>
                    <a:pt x="17119" y="21257"/>
                  </a:cubicBezTo>
                  <a:cubicBezTo>
                    <a:pt x="17119" y="21429"/>
                    <a:pt x="17292" y="21429"/>
                    <a:pt x="17292" y="21600"/>
                  </a:cubicBezTo>
                  <a:cubicBezTo>
                    <a:pt x="17465" y="21429"/>
                    <a:pt x="17637" y="21429"/>
                    <a:pt x="17983" y="21429"/>
                  </a:cubicBezTo>
                  <a:cubicBezTo>
                    <a:pt x="18329" y="21429"/>
                    <a:pt x="18674" y="21429"/>
                    <a:pt x="19020" y="21600"/>
                  </a:cubicBezTo>
                  <a:cubicBezTo>
                    <a:pt x="19193" y="21600"/>
                    <a:pt x="19365" y="21600"/>
                    <a:pt x="19538" y="21600"/>
                  </a:cubicBezTo>
                  <a:cubicBezTo>
                    <a:pt x="19711" y="21429"/>
                    <a:pt x="19884" y="20057"/>
                    <a:pt x="19884" y="19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29" name="Shape 9329"/>
            <p:cNvSpPr/>
            <p:nvPr/>
          </p:nvSpPr>
          <p:spPr>
            <a:xfrm>
              <a:off x="1543460" y="2062845"/>
              <a:ext cx="44099" cy="1306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34" y="5400"/>
                  </a:moveTo>
                  <a:cubicBezTo>
                    <a:pt x="2234" y="2700"/>
                    <a:pt x="1490" y="2700"/>
                    <a:pt x="1490" y="2700"/>
                  </a:cubicBezTo>
                  <a:cubicBezTo>
                    <a:pt x="1490" y="2700"/>
                    <a:pt x="745" y="5400"/>
                    <a:pt x="0" y="8100"/>
                  </a:cubicBezTo>
                  <a:cubicBezTo>
                    <a:pt x="0" y="8100"/>
                    <a:pt x="0" y="10800"/>
                    <a:pt x="0" y="13500"/>
                  </a:cubicBezTo>
                  <a:cubicBezTo>
                    <a:pt x="745" y="13500"/>
                    <a:pt x="2979" y="21600"/>
                    <a:pt x="6703" y="21600"/>
                  </a:cubicBezTo>
                  <a:cubicBezTo>
                    <a:pt x="6703" y="21600"/>
                    <a:pt x="6703" y="21600"/>
                    <a:pt x="6703" y="21600"/>
                  </a:cubicBezTo>
                  <a:cubicBezTo>
                    <a:pt x="8193" y="21600"/>
                    <a:pt x="8938" y="21600"/>
                    <a:pt x="10428" y="18900"/>
                  </a:cubicBezTo>
                  <a:cubicBezTo>
                    <a:pt x="14152" y="13500"/>
                    <a:pt x="16386" y="13500"/>
                    <a:pt x="18621" y="10800"/>
                  </a:cubicBezTo>
                  <a:cubicBezTo>
                    <a:pt x="20855" y="10800"/>
                    <a:pt x="21600" y="10800"/>
                    <a:pt x="21600" y="8100"/>
                  </a:cubicBezTo>
                  <a:cubicBezTo>
                    <a:pt x="21600" y="5400"/>
                    <a:pt x="16386" y="0"/>
                    <a:pt x="13407" y="0"/>
                  </a:cubicBezTo>
                  <a:cubicBezTo>
                    <a:pt x="12662" y="0"/>
                    <a:pt x="11917" y="0"/>
                    <a:pt x="11917" y="0"/>
                  </a:cubicBezTo>
                  <a:cubicBezTo>
                    <a:pt x="11172" y="5400"/>
                    <a:pt x="8938" y="8100"/>
                    <a:pt x="6703" y="8100"/>
                  </a:cubicBezTo>
                  <a:cubicBezTo>
                    <a:pt x="5214" y="8100"/>
                    <a:pt x="3724" y="8100"/>
                    <a:pt x="2234"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30" name="Shape 9330"/>
            <p:cNvSpPr/>
            <p:nvPr/>
          </p:nvSpPr>
          <p:spPr>
            <a:xfrm>
              <a:off x="1743479" y="1884817"/>
              <a:ext cx="20476" cy="35933"/>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19286" y="7513"/>
                  </a:moveTo>
                  <a:cubicBezTo>
                    <a:pt x="19286" y="7513"/>
                    <a:pt x="19286" y="7513"/>
                    <a:pt x="19286" y="7513"/>
                  </a:cubicBezTo>
                  <a:cubicBezTo>
                    <a:pt x="19286" y="7513"/>
                    <a:pt x="17743" y="7513"/>
                    <a:pt x="17743" y="7513"/>
                  </a:cubicBezTo>
                  <a:cubicBezTo>
                    <a:pt x="17743" y="7513"/>
                    <a:pt x="16200" y="7513"/>
                    <a:pt x="16200" y="7513"/>
                  </a:cubicBezTo>
                  <a:cubicBezTo>
                    <a:pt x="14658" y="7513"/>
                    <a:pt x="13115" y="7513"/>
                    <a:pt x="10029" y="6574"/>
                  </a:cubicBezTo>
                  <a:cubicBezTo>
                    <a:pt x="10029" y="6574"/>
                    <a:pt x="8486" y="5635"/>
                    <a:pt x="8486" y="4696"/>
                  </a:cubicBezTo>
                  <a:cubicBezTo>
                    <a:pt x="8486" y="2817"/>
                    <a:pt x="6943" y="0"/>
                    <a:pt x="5400" y="0"/>
                  </a:cubicBezTo>
                  <a:cubicBezTo>
                    <a:pt x="5400" y="0"/>
                    <a:pt x="3858" y="0"/>
                    <a:pt x="2315" y="1878"/>
                  </a:cubicBezTo>
                  <a:cubicBezTo>
                    <a:pt x="-771" y="4696"/>
                    <a:pt x="-771" y="11270"/>
                    <a:pt x="2315" y="15965"/>
                  </a:cubicBezTo>
                  <a:cubicBezTo>
                    <a:pt x="3858" y="18783"/>
                    <a:pt x="6943" y="20661"/>
                    <a:pt x="8486" y="21600"/>
                  </a:cubicBezTo>
                  <a:cubicBezTo>
                    <a:pt x="8486" y="20661"/>
                    <a:pt x="6943" y="20661"/>
                    <a:pt x="6943" y="20661"/>
                  </a:cubicBezTo>
                  <a:cubicBezTo>
                    <a:pt x="6943" y="18783"/>
                    <a:pt x="6943" y="15965"/>
                    <a:pt x="8486" y="15026"/>
                  </a:cubicBezTo>
                  <a:cubicBezTo>
                    <a:pt x="10029" y="14087"/>
                    <a:pt x="13115" y="13148"/>
                    <a:pt x="16200" y="13148"/>
                  </a:cubicBezTo>
                  <a:cubicBezTo>
                    <a:pt x="19286" y="13148"/>
                    <a:pt x="20829" y="13148"/>
                    <a:pt x="20829" y="13148"/>
                  </a:cubicBezTo>
                  <a:cubicBezTo>
                    <a:pt x="20829" y="13148"/>
                    <a:pt x="19286" y="12209"/>
                    <a:pt x="19286" y="11270"/>
                  </a:cubicBezTo>
                  <a:cubicBezTo>
                    <a:pt x="19286" y="10330"/>
                    <a:pt x="19286" y="8452"/>
                    <a:pt x="19286" y="751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31" name="Shape 9331"/>
            <p:cNvSpPr/>
            <p:nvPr/>
          </p:nvSpPr>
          <p:spPr>
            <a:xfrm>
              <a:off x="1587558" y="1925649"/>
              <a:ext cx="76766" cy="898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08" y="1137"/>
                  </a:moveTo>
                  <a:cubicBezTo>
                    <a:pt x="4408" y="1137"/>
                    <a:pt x="3967" y="2274"/>
                    <a:pt x="3527" y="3411"/>
                  </a:cubicBezTo>
                  <a:cubicBezTo>
                    <a:pt x="3086" y="4926"/>
                    <a:pt x="2204" y="6821"/>
                    <a:pt x="882" y="9095"/>
                  </a:cubicBezTo>
                  <a:cubicBezTo>
                    <a:pt x="0" y="9853"/>
                    <a:pt x="0" y="10611"/>
                    <a:pt x="0" y="11368"/>
                  </a:cubicBezTo>
                  <a:cubicBezTo>
                    <a:pt x="441" y="11747"/>
                    <a:pt x="1763" y="12126"/>
                    <a:pt x="3527" y="12126"/>
                  </a:cubicBezTo>
                  <a:cubicBezTo>
                    <a:pt x="3967" y="12126"/>
                    <a:pt x="4849" y="12505"/>
                    <a:pt x="5290" y="12884"/>
                  </a:cubicBezTo>
                  <a:cubicBezTo>
                    <a:pt x="6171" y="14021"/>
                    <a:pt x="5731" y="16295"/>
                    <a:pt x="5731" y="17432"/>
                  </a:cubicBezTo>
                  <a:cubicBezTo>
                    <a:pt x="4849" y="20084"/>
                    <a:pt x="4849" y="21221"/>
                    <a:pt x="5290" y="21600"/>
                  </a:cubicBezTo>
                  <a:cubicBezTo>
                    <a:pt x="6171" y="21221"/>
                    <a:pt x="7494" y="20084"/>
                    <a:pt x="7494" y="19326"/>
                  </a:cubicBezTo>
                  <a:cubicBezTo>
                    <a:pt x="7494" y="18947"/>
                    <a:pt x="7494" y="18947"/>
                    <a:pt x="7494" y="18568"/>
                  </a:cubicBezTo>
                  <a:cubicBezTo>
                    <a:pt x="5290" y="17432"/>
                    <a:pt x="5731" y="11368"/>
                    <a:pt x="6612" y="10232"/>
                  </a:cubicBezTo>
                  <a:cubicBezTo>
                    <a:pt x="6612" y="9474"/>
                    <a:pt x="7494" y="9095"/>
                    <a:pt x="8376" y="9095"/>
                  </a:cubicBezTo>
                  <a:cubicBezTo>
                    <a:pt x="9698" y="9095"/>
                    <a:pt x="10580" y="9474"/>
                    <a:pt x="11461" y="10232"/>
                  </a:cubicBezTo>
                  <a:cubicBezTo>
                    <a:pt x="11902" y="10989"/>
                    <a:pt x="11902" y="11747"/>
                    <a:pt x="11461" y="12505"/>
                  </a:cubicBezTo>
                  <a:cubicBezTo>
                    <a:pt x="11020" y="12884"/>
                    <a:pt x="11020" y="12884"/>
                    <a:pt x="11902" y="13642"/>
                  </a:cubicBezTo>
                  <a:cubicBezTo>
                    <a:pt x="12784" y="14021"/>
                    <a:pt x="13665" y="14779"/>
                    <a:pt x="13665" y="16295"/>
                  </a:cubicBezTo>
                  <a:cubicBezTo>
                    <a:pt x="13665" y="17053"/>
                    <a:pt x="14106" y="17053"/>
                    <a:pt x="14106" y="17053"/>
                  </a:cubicBezTo>
                  <a:cubicBezTo>
                    <a:pt x="14106" y="17053"/>
                    <a:pt x="14106" y="17053"/>
                    <a:pt x="14106" y="17053"/>
                  </a:cubicBezTo>
                  <a:cubicBezTo>
                    <a:pt x="14547" y="17053"/>
                    <a:pt x="15429" y="16674"/>
                    <a:pt x="15869" y="16674"/>
                  </a:cubicBezTo>
                  <a:cubicBezTo>
                    <a:pt x="16310" y="16295"/>
                    <a:pt x="16751" y="16295"/>
                    <a:pt x="17192" y="16295"/>
                  </a:cubicBezTo>
                  <a:cubicBezTo>
                    <a:pt x="18073" y="15916"/>
                    <a:pt x="18073" y="15916"/>
                    <a:pt x="18073" y="15537"/>
                  </a:cubicBezTo>
                  <a:cubicBezTo>
                    <a:pt x="18073" y="15537"/>
                    <a:pt x="18514" y="15158"/>
                    <a:pt x="17192" y="14021"/>
                  </a:cubicBezTo>
                  <a:cubicBezTo>
                    <a:pt x="16310" y="13263"/>
                    <a:pt x="16310" y="11747"/>
                    <a:pt x="16751" y="10989"/>
                  </a:cubicBezTo>
                  <a:cubicBezTo>
                    <a:pt x="16751" y="9853"/>
                    <a:pt x="16751" y="9853"/>
                    <a:pt x="16310" y="9474"/>
                  </a:cubicBezTo>
                  <a:cubicBezTo>
                    <a:pt x="14547" y="8337"/>
                    <a:pt x="13224" y="6821"/>
                    <a:pt x="13224" y="5684"/>
                  </a:cubicBezTo>
                  <a:cubicBezTo>
                    <a:pt x="13224" y="5305"/>
                    <a:pt x="13665" y="4547"/>
                    <a:pt x="14988" y="4547"/>
                  </a:cubicBezTo>
                  <a:cubicBezTo>
                    <a:pt x="16751" y="4168"/>
                    <a:pt x="21159" y="1895"/>
                    <a:pt x="21600" y="758"/>
                  </a:cubicBezTo>
                  <a:cubicBezTo>
                    <a:pt x="21600" y="758"/>
                    <a:pt x="21159" y="758"/>
                    <a:pt x="20718" y="758"/>
                  </a:cubicBezTo>
                  <a:cubicBezTo>
                    <a:pt x="18073" y="758"/>
                    <a:pt x="13665" y="2274"/>
                    <a:pt x="13224" y="3032"/>
                  </a:cubicBezTo>
                  <a:cubicBezTo>
                    <a:pt x="13224" y="4168"/>
                    <a:pt x="12343" y="4547"/>
                    <a:pt x="11020" y="4547"/>
                  </a:cubicBezTo>
                  <a:cubicBezTo>
                    <a:pt x="9698" y="4547"/>
                    <a:pt x="7935" y="3789"/>
                    <a:pt x="7053" y="2653"/>
                  </a:cubicBezTo>
                  <a:cubicBezTo>
                    <a:pt x="6171" y="1895"/>
                    <a:pt x="5731" y="1137"/>
                    <a:pt x="5290" y="0"/>
                  </a:cubicBezTo>
                  <a:cubicBezTo>
                    <a:pt x="5290" y="379"/>
                    <a:pt x="4849" y="758"/>
                    <a:pt x="4408" y="113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32" name="Shape 9332"/>
            <p:cNvSpPr/>
            <p:nvPr/>
          </p:nvSpPr>
          <p:spPr>
            <a:xfrm>
              <a:off x="1610424" y="1891350"/>
              <a:ext cx="83299" cy="245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400" y="10080"/>
                  </a:moveTo>
                  <a:cubicBezTo>
                    <a:pt x="12400" y="10080"/>
                    <a:pt x="14400" y="11520"/>
                    <a:pt x="15600" y="12960"/>
                  </a:cubicBezTo>
                  <a:cubicBezTo>
                    <a:pt x="17600" y="15840"/>
                    <a:pt x="20400" y="8640"/>
                    <a:pt x="21600" y="0"/>
                  </a:cubicBezTo>
                  <a:cubicBezTo>
                    <a:pt x="20800" y="1440"/>
                    <a:pt x="20000" y="4320"/>
                    <a:pt x="19600" y="5760"/>
                  </a:cubicBezTo>
                  <a:cubicBezTo>
                    <a:pt x="18400" y="7200"/>
                    <a:pt x="18400" y="7200"/>
                    <a:pt x="18400" y="7200"/>
                  </a:cubicBezTo>
                  <a:cubicBezTo>
                    <a:pt x="18000" y="8640"/>
                    <a:pt x="16800" y="10080"/>
                    <a:pt x="15600" y="10080"/>
                  </a:cubicBezTo>
                  <a:cubicBezTo>
                    <a:pt x="12000" y="10080"/>
                    <a:pt x="8000" y="5760"/>
                    <a:pt x="6400" y="2880"/>
                  </a:cubicBezTo>
                  <a:cubicBezTo>
                    <a:pt x="6400" y="2880"/>
                    <a:pt x="6000" y="2880"/>
                    <a:pt x="5600" y="2880"/>
                  </a:cubicBezTo>
                  <a:cubicBezTo>
                    <a:pt x="5200" y="2880"/>
                    <a:pt x="4800" y="4320"/>
                    <a:pt x="4000" y="5760"/>
                  </a:cubicBezTo>
                  <a:cubicBezTo>
                    <a:pt x="3600" y="8640"/>
                    <a:pt x="2800" y="11520"/>
                    <a:pt x="1600" y="11520"/>
                  </a:cubicBezTo>
                  <a:cubicBezTo>
                    <a:pt x="800" y="12960"/>
                    <a:pt x="400" y="17280"/>
                    <a:pt x="0" y="21600"/>
                  </a:cubicBezTo>
                  <a:cubicBezTo>
                    <a:pt x="2000" y="12960"/>
                    <a:pt x="7200" y="10080"/>
                    <a:pt x="10400" y="100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33" name="Shape 9333"/>
            <p:cNvSpPr/>
            <p:nvPr/>
          </p:nvSpPr>
          <p:spPr>
            <a:xfrm>
              <a:off x="1413186" y="1842351"/>
              <a:ext cx="172740" cy="142097"/>
            </a:xfrm>
            <a:custGeom>
              <a:avLst/>
              <a:gdLst/>
              <a:ahLst/>
              <a:cxnLst>
                <a:cxn ang="0">
                  <a:pos x="wd2" y="hd2"/>
                </a:cxn>
                <a:cxn ang="5400000">
                  <a:pos x="wd2" y="hd2"/>
                </a:cxn>
                <a:cxn ang="10800000">
                  <a:pos x="wd2" y="hd2"/>
                </a:cxn>
                <a:cxn ang="16200000">
                  <a:pos x="wd2" y="hd2"/>
                </a:cxn>
              </a:cxnLst>
              <a:rect l="0" t="0" r="r" b="b"/>
              <a:pathLst>
                <a:path w="21551" h="21600" fill="norm" stroke="1" extrusionOk="0">
                  <a:moveTo>
                    <a:pt x="146" y="8070"/>
                  </a:moveTo>
                  <a:cubicBezTo>
                    <a:pt x="-49" y="8545"/>
                    <a:pt x="-49" y="9020"/>
                    <a:pt x="146" y="9020"/>
                  </a:cubicBezTo>
                  <a:cubicBezTo>
                    <a:pt x="729" y="9969"/>
                    <a:pt x="924" y="10919"/>
                    <a:pt x="1119" y="11868"/>
                  </a:cubicBezTo>
                  <a:cubicBezTo>
                    <a:pt x="1119" y="12343"/>
                    <a:pt x="1119" y="12580"/>
                    <a:pt x="1313" y="13055"/>
                  </a:cubicBezTo>
                  <a:cubicBezTo>
                    <a:pt x="1508" y="13055"/>
                    <a:pt x="1702" y="13292"/>
                    <a:pt x="1897" y="13530"/>
                  </a:cubicBezTo>
                  <a:cubicBezTo>
                    <a:pt x="2481" y="14004"/>
                    <a:pt x="3259" y="14479"/>
                    <a:pt x="3259" y="15903"/>
                  </a:cubicBezTo>
                  <a:cubicBezTo>
                    <a:pt x="3259" y="17327"/>
                    <a:pt x="4232" y="18989"/>
                    <a:pt x="4621" y="18989"/>
                  </a:cubicBezTo>
                  <a:cubicBezTo>
                    <a:pt x="4621" y="18989"/>
                    <a:pt x="4621" y="18989"/>
                    <a:pt x="4816" y="18989"/>
                  </a:cubicBezTo>
                  <a:cubicBezTo>
                    <a:pt x="5010" y="18752"/>
                    <a:pt x="5205" y="18752"/>
                    <a:pt x="5594" y="18752"/>
                  </a:cubicBezTo>
                  <a:cubicBezTo>
                    <a:pt x="6373" y="18752"/>
                    <a:pt x="6956" y="19701"/>
                    <a:pt x="6956" y="20176"/>
                  </a:cubicBezTo>
                  <a:cubicBezTo>
                    <a:pt x="7151" y="20176"/>
                    <a:pt x="7151" y="20176"/>
                    <a:pt x="7151" y="20176"/>
                  </a:cubicBezTo>
                  <a:cubicBezTo>
                    <a:pt x="7346" y="20176"/>
                    <a:pt x="7929" y="19938"/>
                    <a:pt x="8319" y="19938"/>
                  </a:cubicBezTo>
                  <a:cubicBezTo>
                    <a:pt x="8902" y="19701"/>
                    <a:pt x="9292" y="19464"/>
                    <a:pt x="9681" y="19701"/>
                  </a:cubicBezTo>
                  <a:cubicBezTo>
                    <a:pt x="11237" y="19938"/>
                    <a:pt x="12600" y="20413"/>
                    <a:pt x="12794" y="21600"/>
                  </a:cubicBezTo>
                  <a:cubicBezTo>
                    <a:pt x="12794" y="21600"/>
                    <a:pt x="12794" y="21600"/>
                    <a:pt x="12794" y="21600"/>
                  </a:cubicBezTo>
                  <a:cubicBezTo>
                    <a:pt x="12794" y="21600"/>
                    <a:pt x="12794" y="21600"/>
                    <a:pt x="12989" y="21600"/>
                  </a:cubicBezTo>
                  <a:cubicBezTo>
                    <a:pt x="13378" y="21600"/>
                    <a:pt x="14156" y="21125"/>
                    <a:pt x="14935" y="20888"/>
                  </a:cubicBezTo>
                  <a:cubicBezTo>
                    <a:pt x="15129" y="20651"/>
                    <a:pt x="15324" y="20651"/>
                    <a:pt x="15519" y="20651"/>
                  </a:cubicBezTo>
                  <a:cubicBezTo>
                    <a:pt x="15908" y="20413"/>
                    <a:pt x="15908" y="18989"/>
                    <a:pt x="16102" y="18040"/>
                  </a:cubicBezTo>
                  <a:cubicBezTo>
                    <a:pt x="16297" y="16615"/>
                    <a:pt x="16297" y="15191"/>
                    <a:pt x="17075" y="14716"/>
                  </a:cubicBezTo>
                  <a:cubicBezTo>
                    <a:pt x="18243" y="13767"/>
                    <a:pt x="18243" y="12343"/>
                    <a:pt x="18243" y="10919"/>
                  </a:cubicBezTo>
                  <a:cubicBezTo>
                    <a:pt x="18048" y="9495"/>
                    <a:pt x="19605" y="9020"/>
                    <a:pt x="20578" y="8782"/>
                  </a:cubicBezTo>
                  <a:cubicBezTo>
                    <a:pt x="20967" y="8545"/>
                    <a:pt x="21551" y="8545"/>
                    <a:pt x="21551" y="8308"/>
                  </a:cubicBezTo>
                  <a:cubicBezTo>
                    <a:pt x="21551" y="8070"/>
                    <a:pt x="21162" y="7358"/>
                    <a:pt x="20189" y="6884"/>
                  </a:cubicBezTo>
                  <a:cubicBezTo>
                    <a:pt x="19605" y="6646"/>
                    <a:pt x="19605" y="5934"/>
                    <a:pt x="19605" y="5459"/>
                  </a:cubicBezTo>
                  <a:cubicBezTo>
                    <a:pt x="19605" y="4985"/>
                    <a:pt x="19605" y="4985"/>
                    <a:pt x="19410" y="4747"/>
                  </a:cubicBezTo>
                  <a:cubicBezTo>
                    <a:pt x="19216" y="4510"/>
                    <a:pt x="18048" y="3086"/>
                    <a:pt x="18243" y="2136"/>
                  </a:cubicBezTo>
                  <a:cubicBezTo>
                    <a:pt x="18243" y="1899"/>
                    <a:pt x="18437" y="1662"/>
                    <a:pt x="18827" y="1662"/>
                  </a:cubicBezTo>
                  <a:cubicBezTo>
                    <a:pt x="18827" y="1424"/>
                    <a:pt x="18827" y="1424"/>
                    <a:pt x="18827" y="1424"/>
                  </a:cubicBezTo>
                  <a:cubicBezTo>
                    <a:pt x="18632" y="949"/>
                    <a:pt x="18437" y="475"/>
                    <a:pt x="18632" y="0"/>
                  </a:cubicBezTo>
                  <a:cubicBezTo>
                    <a:pt x="18632" y="0"/>
                    <a:pt x="18632" y="0"/>
                    <a:pt x="18437" y="0"/>
                  </a:cubicBezTo>
                  <a:cubicBezTo>
                    <a:pt x="18437" y="0"/>
                    <a:pt x="18437" y="0"/>
                    <a:pt x="18437" y="0"/>
                  </a:cubicBezTo>
                  <a:cubicBezTo>
                    <a:pt x="18437" y="0"/>
                    <a:pt x="18437" y="0"/>
                    <a:pt x="18437" y="0"/>
                  </a:cubicBezTo>
                  <a:cubicBezTo>
                    <a:pt x="18243" y="0"/>
                    <a:pt x="18048" y="0"/>
                    <a:pt x="18048" y="0"/>
                  </a:cubicBezTo>
                  <a:cubicBezTo>
                    <a:pt x="17854" y="0"/>
                    <a:pt x="17659" y="0"/>
                    <a:pt x="17465" y="0"/>
                  </a:cubicBezTo>
                  <a:cubicBezTo>
                    <a:pt x="17075" y="0"/>
                    <a:pt x="15908" y="0"/>
                    <a:pt x="15519" y="475"/>
                  </a:cubicBezTo>
                  <a:cubicBezTo>
                    <a:pt x="15519" y="712"/>
                    <a:pt x="15324" y="712"/>
                    <a:pt x="15324" y="1187"/>
                  </a:cubicBezTo>
                  <a:cubicBezTo>
                    <a:pt x="15519" y="2374"/>
                    <a:pt x="15129" y="2848"/>
                    <a:pt x="14740" y="3086"/>
                  </a:cubicBezTo>
                  <a:cubicBezTo>
                    <a:pt x="14546" y="3086"/>
                    <a:pt x="14546" y="3086"/>
                    <a:pt x="14351" y="3323"/>
                  </a:cubicBezTo>
                  <a:cubicBezTo>
                    <a:pt x="14351" y="3323"/>
                    <a:pt x="14156" y="3323"/>
                    <a:pt x="14156" y="3323"/>
                  </a:cubicBezTo>
                  <a:cubicBezTo>
                    <a:pt x="14156" y="4273"/>
                    <a:pt x="13962" y="4510"/>
                    <a:pt x="13767" y="4985"/>
                  </a:cubicBezTo>
                  <a:cubicBezTo>
                    <a:pt x="13573" y="5222"/>
                    <a:pt x="13378" y="5459"/>
                    <a:pt x="13378" y="5934"/>
                  </a:cubicBezTo>
                  <a:cubicBezTo>
                    <a:pt x="13573" y="6409"/>
                    <a:pt x="13378" y="6884"/>
                    <a:pt x="13378" y="7121"/>
                  </a:cubicBezTo>
                  <a:cubicBezTo>
                    <a:pt x="13183" y="7358"/>
                    <a:pt x="12794" y="7596"/>
                    <a:pt x="12405" y="7596"/>
                  </a:cubicBezTo>
                  <a:cubicBezTo>
                    <a:pt x="12210" y="7596"/>
                    <a:pt x="11821" y="7833"/>
                    <a:pt x="11627" y="7833"/>
                  </a:cubicBezTo>
                  <a:cubicBezTo>
                    <a:pt x="11432" y="8070"/>
                    <a:pt x="11432" y="8070"/>
                    <a:pt x="11237" y="8070"/>
                  </a:cubicBezTo>
                  <a:cubicBezTo>
                    <a:pt x="10459" y="8545"/>
                    <a:pt x="10070" y="8308"/>
                    <a:pt x="9681" y="8070"/>
                  </a:cubicBezTo>
                  <a:cubicBezTo>
                    <a:pt x="9681" y="7833"/>
                    <a:pt x="9486" y="7596"/>
                    <a:pt x="9097" y="7596"/>
                  </a:cubicBezTo>
                  <a:cubicBezTo>
                    <a:pt x="8319" y="7596"/>
                    <a:pt x="8124" y="7833"/>
                    <a:pt x="7735" y="8308"/>
                  </a:cubicBezTo>
                  <a:cubicBezTo>
                    <a:pt x="7540" y="8308"/>
                    <a:pt x="7346" y="8545"/>
                    <a:pt x="6956" y="8782"/>
                  </a:cubicBezTo>
                  <a:cubicBezTo>
                    <a:pt x="6762" y="8782"/>
                    <a:pt x="6373" y="8782"/>
                    <a:pt x="5983" y="8782"/>
                  </a:cubicBezTo>
                  <a:cubicBezTo>
                    <a:pt x="5789" y="8782"/>
                    <a:pt x="5594" y="8782"/>
                    <a:pt x="5400" y="8782"/>
                  </a:cubicBezTo>
                  <a:cubicBezTo>
                    <a:pt x="5205" y="8782"/>
                    <a:pt x="5205" y="8782"/>
                    <a:pt x="5010" y="8782"/>
                  </a:cubicBezTo>
                  <a:cubicBezTo>
                    <a:pt x="4427" y="8782"/>
                    <a:pt x="4232" y="9020"/>
                    <a:pt x="4232" y="9020"/>
                  </a:cubicBezTo>
                  <a:cubicBezTo>
                    <a:pt x="4037" y="9020"/>
                    <a:pt x="3843" y="9257"/>
                    <a:pt x="3843" y="9257"/>
                  </a:cubicBezTo>
                  <a:cubicBezTo>
                    <a:pt x="3454" y="9257"/>
                    <a:pt x="3065" y="8782"/>
                    <a:pt x="2675" y="8545"/>
                  </a:cubicBezTo>
                  <a:cubicBezTo>
                    <a:pt x="2481" y="8308"/>
                    <a:pt x="2286" y="8070"/>
                    <a:pt x="2092" y="8070"/>
                  </a:cubicBezTo>
                  <a:cubicBezTo>
                    <a:pt x="2092" y="8070"/>
                    <a:pt x="2092" y="8070"/>
                    <a:pt x="2092" y="8070"/>
                  </a:cubicBezTo>
                  <a:cubicBezTo>
                    <a:pt x="2092" y="8070"/>
                    <a:pt x="2092" y="8070"/>
                    <a:pt x="2092" y="7833"/>
                  </a:cubicBezTo>
                  <a:cubicBezTo>
                    <a:pt x="1897" y="7833"/>
                    <a:pt x="1897" y="7833"/>
                    <a:pt x="1897" y="7833"/>
                  </a:cubicBezTo>
                  <a:cubicBezTo>
                    <a:pt x="1897" y="7833"/>
                    <a:pt x="1897" y="7833"/>
                    <a:pt x="1897" y="7833"/>
                  </a:cubicBezTo>
                  <a:cubicBezTo>
                    <a:pt x="1897" y="7833"/>
                    <a:pt x="1897" y="7833"/>
                    <a:pt x="1897" y="7833"/>
                  </a:cubicBezTo>
                  <a:cubicBezTo>
                    <a:pt x="1702" y="7833"/>
                    <a:pt x="1702" y="7833"/>
                    <a:pt x="1702" y="7833"/>
                  </a:cubicBezTo>
                  <a:cubicBezTo>
                    <a:pt x="1702" y="7596"/>
                    <a:pt x="1702" y="7596"/>
                    <a:pt x="1702" y="7596"/>
                  </a:cubicBezTo>
                  <a:cubicBezTo>
                    <a:pt x="1702" y="7596"/>
                    <a:pt x="1702" y="7596"/>
                    <a:pt x="1702" y="7596"/>
                  </a:cubicBezTo>
                  <a:cubicBezTo>
                    <a:pt x="1508" y="7596"/>
                    <a:pt x="1508" y="7358"/>
                    <a:pt x="1508" y="7358"/>
                  </a:cubicBezTo>
                  <a:cubicBezTo>
                    <a:pt x="1508" y="7358"/>
                    <a:pt x="1508" y="7358"/>
                    <a:pt x="1508" y="7358"/>
                  </a:cubicBezTo>
                  <a:cubicBezTo>
                    <a:pt x="1508" y="7121"/>
                    <a:pt x="1508" y="7121"/>
                    <a:pt x="1508" y="7121"/>
                  </a:cubicBezTo>
                  <a:cubicBezTo>
                    <a:pt x="1508" y="7121"/>
                    <a:pt x="1313" y="7121"/>
                    <a:pt x="1313" y="6884"/>
                  </a:cubicBezTo>
                  <a:cubicBezTo>
                    <a:pt x="1313" y="6884"/>
                    <a:pt x="1313" y="6884"/>
                    <a:pt x="1313" y="6646"/>
                  </a:cubicBezTo>
                  <a:cubicBezTo>
                    <a:pt x="1313" y="6646"/>
                    <a:pt x="1313" y="6646"/>
                    <a:pt x="1313" y="6646"/>
                  </a:cubicBezTo>
                  <a:cubicBezTo>
                    <a:pt x="1313" y="6409"/>
                    <a:pt x="1313" y="6409"/>
                    <a:pt x="1313" y="6409"/>
                  </a:cubicBezTo>
                  <a:cubicBezTo>
                    <a:pt x="1313" y="6409"/>
                    <a:pt x="1119" y="6171"/>
                    <a:pt x="1119" y="6171"/>
                  </a:cubicBezTo>
                  <a:cubicBezTo>
                    <a:pt x="924" y="6409"/>
                    <a:pt x="340" y="7121"/>
                    <a:pt x="146" y="807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34" name="Shape 9334"/>
            <p:cNvSpPr/>
            <p:nvPr/>
          </p:nvSpPr>
          <p:spPr>
            <a:xfrm>
              <a:off x="1358898" y="2023646"/>
              <a:ext cx="169863" cy="424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628" y="20829"/>
                  </a:moveTo>
                  <a:cubicBezTo>
                    <a:pt x="18826" y="20829"/>
                    <a:pt x="18826" y="20829"/>
                    <a:pt x="18826" y="20829"/>
                  </a:cubicBezTo>
                  <a:cubicBezTo>
                    <a:pt x="19024" y="20057"/>
                    <a:pt x="19222" y="19286"/>
                    <a:pt x="19420" y="19286"/>
                  </a:cubicBezTo>
                  <a:cubicBezTo>
                    <a:pt x="19618" y="19286"/>
                    <a:pt x="20015" y="20057"/>
                    <a:pt x="20213" y="20829"/>
                  </a:cubicBezTo>
                  <a:cubicBezTo>
                    <a:pt x="20411" y="20829"/>
                    <a:pt x="20609" y="21600"/>
                    <a:pt x="21006" y="21600"/>
                  </a:cubicBezTo>
                  <a:cubicBezTo>
                    <a:pt x="21204" y="21600"/>
                    <a:pt x="21402" y="21600"/>
                    <a:pt x="21600" y="20829"/>
                  </a:cubicBezTo>
                  <a:cubicBezTo>
                    <a:pt x="21402" y="20829"/>
                    <a:pt x="21006" y="20829"/>
                    <a:pt x="21006" y="20057"/>
                  </a:cubicBezTo>
                  <a:cubicBezTo>
                    <a:pt x="20015" y="20057"/>
                    <a:pt x="19222" y="19286"/>
                    <a:pt x="19222" y="16971"/>
                  </a:cubicBezTo>
                  <a:cubicBezTo>
                    <a:pt x="19222" y="16971"/>
                    <a:pt x="19024" y="16971"/>
                    <a:pt x="18429" y="16971"/>
                  </a:cubicBezTo>
                  <a:cubicBezTo>
                    <a:pt x="18231" y="16971"/>
                    <a:pt x="18033" y="16971"/>
                    <a:pt x="17835" y="16971"/>
                  </a:cubicBezTo>
                  <a:cubicBezTo>
                    <a:pt x="17637" y="16971"/>
                    <a:pt x="17439" y="16971"/>
                    <a:pt x="17240" y="16971"/>
                  </a:cubicBezTo>
                  <a:cubicBezTo>
                    <a:pt x="16646" y="16971"/>
                    <a:pt x="16051" y="16971"/>
                    <a:pt x="15457" y="15429"/>
                  </a:cubicBezTo>
                  <a:cubicBezTo>
                    <a:pt x="15061" y="15429"/>
                    <a:pt x="14862" y="13886"/>
                    <a:pt x="14862" y="13114"/>
                  </a:cubicBezTo>
                  <a:cubicBezTo>
                    <a:pt x="14862" y="10800"/>
                    <a:pt x="15655" y="10029"/>
                    <a:pt x="16646" y="9257"/>
                  </a:cubicBezTo>
                  <a:cubicBezTo>
                    <a:pt x="16844" y="8486"/>
                    <a:pt x="16844" y="8486"/>
                    <a:pt x="17042" y="8486"/>
                  </a:cubicBezTo>
                  <a:cubicBezTo>
                    <a:pt x="16646" y="8486"/>
                    <a:pt x="16051" y="9257"/>
                    <a:pt x="15457" y="9257"/>
                  </a:cubicBezTo>
                  <a:cubicBezTo>
                    <a:pt x="15061" y="10029"/>
                    <a:pt x="14664" y="10029"/>
                    <a:pt x="14466" y="10029"/>
                  </a:cubicBezTo>
                  <a:cubicBezTo>
                    <a:pt x="13475" y="10029"/>
                    <a:pt x="12484" y="8486"/>
                    <a:pt x="11692" y="7714"/>
                  </a:cubicBezTo>
                  <a:cubicBezTo>
                    <a:pt x="11494" y="7714"/>
                    <a:pt x="11295" y="6943"/>
                    <a:pt x="11097" y="6943"/>
                  </a:cubicBezTo>
                  <a:cubicBezTo>
                    <a:pt x="10899" y="7714"/>
                    <a:pt x="10701" y="9257"/>
                    <a:pt x="10106" y="9257"/>
                  </a:cubicBezTo>
                  <a:cubicBezTo>
                    <a:pt x="8917" y="9257"/>
                    <a:pt x="6341" y="5400"/>
                    <a:pt x="5747" y="3086"/>
                  </a:cubicBezTo>
                  <a:cubicBezTo>
                    <a:pt x="5152" y="1543"/>
                    <a:pt x="3765" y="0"/>
                    <a:pt x="2378" y="0"/>
                  </a:cubicBezTo>
                  <a:cubicBezTo>
                    <a:pt x="1585" y="0"/>
                    <a:pt x="1189" y="771"/>
                    <a:pt x="991" y="1543"/>
                  </a:cubicBezTo>
                  <a:cubicBezTo>
                    <a:pt x="594" y="4629"/>
                    <a:pt x="198" y="4629"/>
                    <a:pt x="0" y="5400"/>
                  </a:cubicBezTo>
                  <a:cubicBezTo>
                    <a:pt x="0" y="5400"/>
                    <a:pt x="0" y="5400"/>
                    <a:pt x="0" y="5400"/>
                  </a:cubicBezTo>
                  <a:cubicBezTo>
                    <a:pt x="0" y="6171"/>
                    <a:pt x="0" y="6171"/>
                    <a:pt x="198" y="6171"/>
                  </a:cubicBezTo>
                  <a:cubicBezTo>
                    <a:pt x="396" y="6171"/>
                    <a:pt x="594" y="6171"/>
                    <a:pt x="594" y="6171"/>
                  </a:cubicBezTo>
                  <a:cubicBezTo>
                    <a:pt x="793" y="6171"/>
                    <a:pt x="991" y="6171"/>
                    <a:pt x="1189" y="6171"/>
                  </a:cubicBezTo>
                  <a:cubicBezTo>
                    <a:pt x="1783" y="6171"/>
                    <a:pt x="1982" y="7714"/>
                    <a:pt x="2180" y="8486"/>
                  </a:cubicBezTo>
                  <a:cubicBezTo>
                    <a:pt x="2180" y="10029"/>
                    <a:pt x="2378" y="10800"/>
                    <a:pt x="2576" y="10800"/>
                  </a:cubicBezTo>
                  <a:cubicBezTo>
                    <a:pt x="2774" y="10800"/>
                    <a:pt x="2972" y="10800"/>
                    <a:pt x="3369" y="11571"/>
                  </a:cubicBezTo>
                  <a:cubicBezTo>
                    <a:pt x="4161" y="12343"/>
                    <a:pt x="5152" y="13114"/>
                    <a:pt x="5747" y="13114"/>
                  </a:cubicBezTo>
                  <a:cubicBezTo>
                    <a:pt x="5945" y="13114"/>
                    <a:pt x="6143" y="13114"/>
                    <a:pt x="6143" y="13114"/>
                  </a:cubicBezTo>
                  <a:cubicBezTo>
                    <a:pt x="6143" y="11571"/>
                    <a:pt x="6539" y="10800"/>
                    <a:pt x="7134" y="10800"/>
                  </a:cubicBezTo>
                  <a:cubicBezTo>
                    <a:pt x="8125" y="10800"/>
                    <a:pt x="9908" y="13114"/>
                    <a:pt x="10899" y="16200"/>
                  </a:cubicBezTo>
                  <a:cubicBezTo>
                    <a:pt x="12088" y="20057"/>
                    <a:pt x="14862" y="20829"/>
                    <a:pt x="16051" y="20057"/>
                  </a:cubicBezTo>
                  <a:cubicBezTo>
                    <a:pt x="16646" y="19286"/>
                    <a:pt x="17439" y="20057"/>
                    <a:pt x="17835" y="20829"/>
                  </a:cubicBezTo>
                  <a:cubicBezTo>
                    <a:pt x="18231" y="20829"/>
                    <a:pt x="18429" y="20829"/>
                    <a:pt x="18628" y="208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9344" name="Group 9344"/>
          <p:cNvGrpSpPr/>
          <p:nvPr/>
        </p:nvGrpSpPr>
        <p:grpSpPr>
          <a:xfrm>
            <a:off x="9909860" y="2162026"/>
            <a:ext cx="731746" cy="1527423"/>
            <a:chOff x="0" y="0"/>
            <a:chExt cx="731745" cy="1527422"/>
          </a:xfrm>
        </p:grpSpPr>
        <p:sp>
          <p:nvSpPr>
            <p:cNvPr id="9336" name="Shape 9336"/>
            <p:cNvSpPr/>
            <p:nvPr/>
          </p:nvSpPr>
          <p:spPr>
            <a:xfrm>
              <a:off x="0" y="3530"/>
              <a:ext cx="159489" cy="159489"/>
            </a:xfrm>
            <a:prstGeom prst="rect">
              <a:avLst/>
            </a:prstGeom>
            <a:solidFill>
              <a:srgbClr val="2F5597"/>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9337" name="Shape 9337"/>
            <p:cNvSpPr/>
            <p:nvPr/>
          </p:nvSpPr>
          <p:spPr>
            <a:xfrm>
              <a:off x="260158" y="0"/>
              <a:ext cx="471588" cy="152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1.389 M</a:t>
              </a:r>
            </a:p>
          </p:txBody>
        </p:sp>
        <p:sp>
          <p:nvSpPr>
            <p:cNvPr id="9338" name="Shape 9338"/>
            <p:cNvSpPr/>
            <p:nvPr/>
          </p:nvSpPr>
          <p:spPr>
            <a:xfrm>
              <a:off x="0" y="445221"/>
              <a:ext cx="159489" cy="159489"/>
            </a:xfrm>
            <a:prstGeom prst="rect">
              <a:avLst/>
            </a:prstGeom>
            <a:solidFill>
              <a:srgbClr val="00BBD6"/>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9339" name="Shape 9339"/>
            <p:cNvSpPr/>
            <p:nvPr/>
          </p:nvSpPr>
          <p:spPr>
            <a:xfrm>
              <a:off x="260158" y="441691"/>
              <a:ext cx="471588"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2.077 M</a:t>
              </a:r>
            </a:p>
          </p:txBody>
        </p:sp>
        <p:sp>
          <p:nvSpPr>
            <p:cNvPr id="9340" name="Shape 9340"/>
            <p:cNvSpPr/>
            <p:nvPr/>
          </p:nvSpPr>
          <p:spPr>
            <a:xfrm>
              <a:off x="0" y="901980"/>
              <a:ext cx="159489" cy="159489"/>
            </a:xfrm>
            <a:prstGeom prst="rect">
              <a:avLst/>
            </a:prstGeom>
            <a:solidFill>
              <a:srgbClr val="937963"/>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9341" name="Shape 9341"/>
            <p:cNvSpPr/>
            <p:nvPr/>
          </p:nvSpPr>
          <p:spPr>
            <a:xfrm>
              <a:off x="260158" y="898450"/>
              <a:ext cx="471588"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1.102 M</a:t>
              </a:r>
            </a:p>
          </p:txBody>
        </p:sp>
        <p:sp>
          <p:nvSpPr>
            <p:cNvPr id="9342" name="Shape 9342"/>
            <p:cNvSpPr/>
            <p:nvPr/>
          </p:nvSpPr>
          <p:spPr>
            <a:xfrm>
              <a:off x="0" y="1367934"/>
              <a:ext cx="159489" cy="159489"/>
            </a:xfrm>
            <a:prstGeom prst="rect">
              <a:avLst/>
            </a:prstGeom>
            <a:solidFill>
              <a:srgbClr val="E21818"/>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9343" name="Shape 9343"/>
            <p:cNvSpPr/>
            <p:nvPr/>
          </p:nvSpPr>
          <p:spPr>
            <a:xfrm>
              <a:off x="260158" y="1364404"/>
              <a:ext cx="3656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907 M</a:t>
              </a:r>
            </a:p>
          </p:txBody>
        </p:sp>
      </p:grpSp>
      <p:grpSp>
        <p:nvGrpSpPr>
          <p:cNvPr id="9347" name="Group 9347"/>
          <p:cNvGrpSpPr/>
          <p:nvPr/>
        </p:nvGrpSpPr>
        <p:grpSpPr>
          <a:xfrm>
            <a:off x="6515780" y="1592697"/>
            <a:ext cx="869751" cy="869750"/>
            <a:chOff x="0" y="0"/>
            <a:chExt cx="869749" cy="869749"/>
          </a:xfrm>
        </p:grpSpPr>
        <p:sp>
          <p:nvSpPr>
            <p:cNvPr id="9345" name="Shape 9345"/>
            <p:cNvSpPr/>
            <p:nvPr/>
          </p:nvSpPr>
          <p:spPr>
            <a:xfrm rot="8100000">
              <a:off x="127370" y="127372"/>
              <a:ext cx="615009" cy="6150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2F5597"/>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346" name="Shape 9346"/>
            <p:cNvSpPr/>
            <p:nvPr/>
          </p:nvSpPr>
          <p:spPr>
            <a:xfrm>
              <a:off x="371375" y="293125"/>
              <a:ext cx="127001"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9350" name="Group 9350"/>
          <p:cNvGrpSpPr/>
          <p:nvPr/>
        </p:nvGrpSpPr>
        <p:grpSpPr>
          <a:xfrm>
            <a:off x="7957132" y="1326369"/>
            <a:ext cx="869751" cy="869750"/>
            <a:chOff x="0" y="0"/>
            <a:chExt cx="869749" cy="869749"/>
          </a:xfrm>
        </p:grpSpPr>
        <p:sp>
          <p:nvSpPr>
            <p:cNvPr id="9348" name="Shape 9348"/>
            <p:cNvSpPr/>
            <p:nvPr/>
          </p:nvSpPr>
          <p:spPr>
            <a:xfrm rot="8100000">
              <a:off x="127370" y="127372"/>
              <a:ext cx="615009" cy="6150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00BBD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349" name="Shape 9349"/>
            <p:cNvSpPr/>
            <p:nvPr/>
          </p:nvSpPr>
          <p:spPr>
            <a:xfrm>
              <a:off x="371375" y="293125"/>
              <a:ext cx="127001"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9353" name="Group 9353"/>
          <p:cNvGrpSpPr/>
          <p:nvPr/>
        </p:nvGrpSpPr>
        <p:grpSpPr>
          <a:xfrm>
            <a:off x="6983299" y="2407622"/>
            <a:ext cx="869751" cy="869751"/>
            <a:chOff x="0" y="0"/>
            <a:chExt cx="869749" cy="869749"/>
          </a:xfrm>
        </p:grpSpPr>
        <p:sp>
          <p:nvSpPr>
            <p:cNvPr id="9351" name="Shape 9351"/>
            <p:cNvSpPr/>
            <p:nvPr/>
          </p:nvSpPr>
          <p:spPr>
            <a:xfrm rot="8100000">
              <a:off x="127370" y="127372"/>
              <a:ext cx="615009" cy="6150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93796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352" name="Shape 9352"/>
            <p:cNvSpPr/>
            <p:nvPr/>
          </p:nvSpPr>
          <p:spPr>
            <a:xfrm>
              <a:off x="297370" y="293125"/>
              <a:ext cx="275010" cy="25199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9356" name="Group 9356"/>
          <p:cNvGrpSpPr/>
          <p:nvPr/>
        </p:nvGrpSpPr>
        <p:grpSpPr>
          <a:xfrm>
            <a:off x="8073158" y="2866081"/>
            <a:ext cx="869751" cy="869750"/>
            <a:chOff x="0" y="0"/>
            <a:chExt cx="869749" cy="869749"/>
          </a:xfrm>
        </p:grpSpPr>
        <p:sp>
          <p:nvSpPr>
            <p:cNvPr id="9354" name="Shape 9354"/>
            <p:cNvSpPr/>
            <p:nvPr/>
          </p:nvSpPr>
          <p:spPr>
            <a:xfrm rot="8100000">
              <a:off x="127370" y="127372"/>
              <a:ext cx="615009" cy="6150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E2181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355" name="Shape 9355"/>
            <p:cNvSpPr/>
            <p:nvPr/>
          </p:nvSpPr>
          <p:spPr>
            <a:xfrm>
              <a:off x="339619" y="293125"/>
              <a:ext cx="190513"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FFFFF"/>
                  </a:solidFill>
                  <a:latin typeface="FontAwesome"/>
                  <a:ea typeface="FontAwesome"/>
                  <a:cs typeface="FontAwesome"/>
                  <a:sym typeface="FontAwesome"/>
                </a:defRPr>
              </a:lvl1pPr>
            </a:lstStyle>
            <a:p>
              <a:pPr/>
              <a:r>
                <a:t>Õ</a:t>
              </a:r>
            </a:p>
          </p:txBody>
        </p:sp>
      </p:grpSp>
      <p:grpSp>
        <p:nvGrpSpPr>
          <p:cNvPr id="9359" name="Group 9359"/>
          <p:cNvGrpSpPr/>
          <p:nvPr/>
        </p:nvGrpSpPr>
        <p:grpSpPr>
          <a:xfrm>
            <a:off x="6548180" y="5466217"/>
            <a:ext cx="548641" cy="548641"/>
            <a:chOff x="0" y="0"/>
            <a:chExt cx="548640" cy="548640"/>
          </a:xfrm>
        </p:grpSpPr>
        <p:sp>
          <p:nvSpPr>
            <p:cNvPr id="9357" name="Shape 9357"/>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9358" name="Shape 9358"/>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9360" name="Shape 9360"/>
          <p:cNvSpPr/>
          <p:nvPr/>
        </p:nvSpPr>
        <p:spPr>
          <a:xfrm>
            <a:off x="7129977" y="5440803"/>
            <a:ext cx="838483"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808080"/>
                </a:solidFill>
                <a:latin typeface="Lato Black"/>
                <a:ea typeface="Lato Black"/>
                <a:cs typeface="Lato Black"/>
                <a:sym typeface="Lato Black"/>
              </a:defRPr>
            </a:lvl1pPr>
          </a:lstStyle>
          <a:p>
            <a:pPr/>
            <a:r>
              <a:t>1.90 K</a:t>
            </a:r>
          </a:p>
        </p:txBody>
      </p:sp>
      <p:sp>
        <p:nvSpPr>
          <p:cNvPr id="9361" name="Shape 9361"/>
          <p:cNvSpPr/>
          <p:nvPr/>
        </p:nvSpPr>
        <p:spPr>
          <a:xfrm>
            <a:off x="7231650" y="5822956"/>
            <a:ext cx="591394"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grpSp>
        <p:nvGrpSpPr>
          <p:cNvPr id="9364" name="Group 9364"/>
          <p:cNvGrpSpPr/>
          <p:nvPr/>
        </p:nvGrpSpPr>
        <p:grpSpPr>
          <a:xfrm>
            <a:off x="8498947" y="5461684"/>
            <a:ext cx="548641" cy="548641"/>
            <a:chOff x="0" y="0"/>
            <a:chExt cx="548640" cy="548640"/>
          </a:xfrm>
        </p:grpSpPr>
        <p:sp>
          <p:nvSpPr>
            <p:cNvPr id="9362" name="Shape 9362"/>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9363" name="Shape 9363"/>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9365" name="Shape 9365"/>
          <p:cNvSpPr/>
          <p:nvPr/>
        </p:nvSpPr>
        <p:spPr>
          <a:xfrm>
            <a:off x="9080744" y="5436270"/>
            <a:ext cx="838483"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808080"/>
                </a:solidFill>
                <a:latin typeface="Lato Black"/>
                <a:ea typeface="Lato Black"/>
                <a:cs typeface="Lato Black"/>
                <a:sym typeface="Lato Black"/>
              </a:defRPr>
            </a:lvl1pPr>
          </a:lstStyle>
          <a:p>
            <a:pPr/>
            <a:r>
              <a:t>2.07 K</a:t>
            </a:r>
          </a:p>
        </p:txBody>
      </p:sp>
      <p:sp>
        <p:nvSpPr>
          <p:cNvPr id="9366" name="Shape 9366"/>
          <p:cNvSpPr/>
          <p:nvPr/>
        </p:nvSpPr>
        <p:spPr>
          <a:xfrm>
            <a:off x="9182417" y="5807804"/>
            <a:ext cx="739602"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
        <p:nvSpPr>
          <p:cNvPr id="9367" name="Shape 9367"/>
          <p:cNvSpPr/>
          <p:nvPr/>
        </p:nvSpPr>
        <p:spPr>
          <a:xfrm>
            <a:off x="6547639" y="4524502"/>
            <a:ext cx="4235351"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joy cake gingerbread cotton candy. Bear claw croissant apple pie. Croissant cake tart liquorice tart pastry. iscuit wafer sweet apple pie. </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9166">
                                            <p:bg/>
                                          </p:spTgt>
                                        </p:tgtEl>
                                        <p:attrNameLst>
                                          <p:attrName>style.visibility</p:attrName>
                                        </p:attrNameLst>
                                      </p:cBhvr>
                                      <p:to>
                                        <p:strVal val="visible"/>
                                      </p:to>
                                    </p:set>
                                    <p:animEffect filter="wipe(left)" transition="in">
                                      <p:cBhvr>
                                        <p:cTn id="7" dur="500"/>
                                        <p:tgtEl>
                                          <p:spTgt spid="916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9166">
                                            <p:txEl>
                                              <p:pRg st="0" end="0"/>
                                            </p:txEl>
                                          </p:spTgt>
                                        </p:tgtEl>
                                        <p:attrNameLst>
                                          <p:attrName>style.visibility</p:attrName>
                                        </p:attrNameLst>
                                      </p:cBhvr>
                                      <p:to>
                                        <p:strVal val="visible"/>
                                      </p:to>
                                    </p:set>
                                    <p:animEffect filter="wipe(left)" transition="in">
                                      <p:cBhvr>
                                        <p:cTn id="10" dur="500"/>
                                        <p:tgtEl>
                                          <p:spTgt spid="916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9167">
                                            <p:bg/>
                                          </p:spTgt>
                                        </p:tgtEl>
                                        <p:attrNameLst>
                                          <p:attrName>style.visibility</p:attrName>
                                        </p:attrNameLst>
                                      </p:cBhvr>
                                      <p:to>
                                        <p:strVal val="visible"/>
                                      </p:to>
                                    </p:set>
                                    <p:animEffect filter="dissolve" transition="in">
                                      <p:cBhvr>
                                        <p:cTn id="15" dur="500"/>
                                        <p:tgtEl>
                                          <p:spTgt spid="916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9167">
                                            <p:txEl>
                                              <p:pRg st="0" end="0"/>
                                            </p:txEl>
                                          </p:spTgt>
                                        </p:tgtEl>
                                        <p:attrNameLst>
                                          <p:attrName>style.visibility</p:attrName>
                                        </p:attrNameLst>
                                      </p:cBhvr>
                                      <p:to>
                                        <p:strVal val="visible"/>
                                      </p:to>
                                    </p:set>
                                    <p:animEffect filter="dissolve" transition="in">
                                      <p:cBhvr>
                                        <p:cTn id="18" dur="500"/>
                                        <p:tgtEl>
                                          <p:spTgt spid="916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9260"/>
                                        </p:tgtEl>
                                        <p:attrNameLst>
                                          <p:attrName>style.visibility</p:attrName>
                                        </p:attrNameLst>
                                      </p:cBhvr>
                                      <p:to>
                                        <p:strVal val="visible"/>
                                      </p:to>
                                    </p:set>
                                    <p:animEffect filter="wipe(down)" transition="in">
                                      <p:cBhvr>
                                        <p:cTn id="23" dur="500"/>
                                        <p:tgtEl>
                                          <p:spTgt spid="9260"/>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9266"/>
                                        </p:tgtEl>
                                        <p:attrNameLst>
                                          <p:attrName>style.visibility</p:attrName>
                                        </p:attrNameLst>
                                      </p:cBhvr>
                                      <p:to>
                                        <p:strVal val="visible"/>
                                      </p:to>
                                    </p:set>
                                    <p:animEffect filter="wipe(down)" transition="in">
                                      <p:cBhvr>
                                        <p:cTn id="28" dur="500"/>
                                        <p:tgtEl>
                                          <p:spTgt spid="9266"/>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9269"/>
                                        </p:tgtEl>
                                        <p:attrNameLst>
                                          <p:attrName>style.visibility</p:attrName>
                                        </p:attrNameLst>
                                      </p:cBhvr>
                                      <p:to>
                                        <p:strVal val="visible"/>
                                      </p:to>
                                    </p:set>
                                    <p:animEffect filter="wipe(down)" transition="in">
                                      <p:cBhvr>
                                        <p:cTn id="33" dur="500"/>
                                        <p:tgtEl>
                                          <p:spTgt spid="9269"/>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2" grpId="6" fill="hold">
                                  <p:stCondLst>
                                    <p:cond delay="0"/>
                                  </p:stCondLst>
                                  <p:iterate type="el" backwards="0">
                                    <p:tmAbs val="0"/>
                                  </p:iterate>
                                  <p:childTnLst>
                                    <p:set>
                                      <p:cBhvr>
                                        <p:cTn id="37" fill="hold"/>
                                        <p:tgtEl>
                                          <p:spTgt spid="9272"/>
                                        </p:tgtEl>
                                        <p:attrNameLst>
                                          <p:attrName>style.visibility</p:attrName>
                                        </p:attrNameLst>
                                      </p:cBhvr>
                                      <p:to>
                                        <p:strVal val="visible"/>
                                      </p:to>
                                    </p:set>
                                    <p:animEffect filter="wipe(down)" transition="in">
                                      <p:cBhvr>
                                        <p:cTn id="38" dur="500"/>
                                        <p:tgtEl>
                                          <p:spTgt spid="9272"/>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9263"/>
                                        </p:tgtEl>
                                        <p:attrNameLst>
                                          <p:attrName>style.visibility</p:attrName>
                                        </p:attrNameLst>
                                      </p:cBhvr>
                                      <p:to>
                                        <p:strVal val="visible"/>
                                      </p:to>
                                    </p:set>
                                    <p:animEffect filter="wipe(down)" transition="in">
                                      <p:cBhvr>
                                        <p:cTn id="43" dur="500"/>
                                        <p:tgtEl>
                                          <p:spTgt spid="9263"/>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9291"/>
                                        </p:tgtEl>
                                        <p:attrNameLst>
                                          <p:attrName>style.visibility</p:attrName>
                                        </p:attrNameLst>
                                      </p:cBhvr>
                                      <p:to>
                                        <p:strVal val="visible"/>
                                      </p:to>
                                    </p:set>
                                    <p:animEffect filter="dissolve" transition="in">
                                      <p:cBhvr>
                                        <p:cTn id="48" dur="500"/>
                                        <p:tgtEl>
                                          <p:spTgt spid="9291"/>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8" presetID="22" grpId="9" fill="hold">
                                  <p:stCondLst>
                                    <p:cond delay="0"/>
                                  </p:stCondLst>
                                  <p:iterate type="el" backwards="0">
                                    <p:tmAbs val="0"/>
                                  </p:iterate>
                                  <p:childTnLst>
                                    <p:set>
                                      <p:cBhvr>
                                        <p:cTn id="52" fill="hold"/>
                                        <p:tgtEl>
                                          <p:spTgt spid="9292"/>
                                        </p:tgtEl>
                                        <p:attrNameLst>
                                          <p:attrName>style.visibility</p:attrName>
                                        </p:attrNameLst>
                                      </p:cBhvr>
                                      <p:to>
                                        <p:strVal val="visible"/>
                                      </p:to>
                                    </p:set>
                                    <p:animEffect filter="wipe(left)" transition="in">
                                      <p:cBhvr>
                                        <p:cTn id="53" dur="500"/>
                                        <p:tgtEl>
                                          <p:spTgt spid="9292"/>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9276"/>
                                        </p:tgtEl>
                                        <p:attrNameLst>
                                          <p:attrName>style.visibility</p:attrName>
                                        </p:attrNameLst>
                                      </p:cBhvr>
                                      <p:to>
                                        <p:strVal val="visible"/>
                                      </p:to>
                                    </p:set>
                                    <p:animEffect filter="dissolve" transition="in">
                                      <p:cBhvr>
                                        <p:cTn id="58" dur="500"/>
                                        <p:tgtEl>
                                          <p:spTgt spid="9276"/>
                                        </p:tgtEl>
                                      </p:cBhvr>
                                    </p:animEffect>
                                  </p:childTnLst>
                                </p:cTn>
                              </p:par>
                            </p:childTnLst>
                          </p:cTn>
                        </p:par>
                        <p:par>
                          <p:cTn id="59" fill="hold">
                            <p:stCondLst>
                              <p:cond delay="500"/>
                            </p:stCondLst>
                            <p:childTnLst>
                              <p:par>
                                <p:cTn id="60" presetClass="entr" nodeType="afterEffect" presetID="9" grpId="11" fill="hold">
                                  <p:stCondLst>
                                    <p:cond delay="0"/>
                                  </p:stCondLst>
                                  <p:iterate type="el" backwards="0">
                                    <p:tmAbs val="0"/>
                                  </p:iterate>
                                  <p:childTnLst>
                                    <p:set>
                                      <p:cBhvr>
                                        <p:cTn id="61" fill="hold"/>
                                        <p:tgtEl>
                                          <p:spTgt spid="9277"/>
                                        </p:tgtEl>
                                        <p:attrNameLst>
                                          <p:attrName>style.visibility</p:attrName>
                                        </p:attrNameLst>
                                      </p:cBhvr>
                                      <p:to>
                                        <p:strVal val="visible"/>
                                      </p:to>
                                    </p:set>
                                    <p:animEffect filter="dissolve" transition="in">
                                      <p:cBhvr>
                                        <p:cTn id="62" dur="500"/>
                                        <p:tgtEl>
                                          <p:spTgt spid="9277"/>
                                        </p:tgtEl>
                                      </p:cBhvr>
                                    </p:animEffect>
                                  </p:childTnLst>
                                </p:cTn>
                              </p:par>
                            </p:childTnLst>
                          </p:cTn>
                        </p:par>
                        <p:par>
                          <p:cTn id="63" fill="hold">
                            <p:stCondLst>
                              <p:cond delay="1000"/>
                            </p:stCondLst>
                            <p:childTnLst>
                              <p:par>
                                <p:cTn id="64" presetClass="entr" nodeType="afterEffect" presetID="9" grpId="12" fill="hold">
                                  <p:stCondLst>
                                    <p:cond delay="0"/>
                                  </p:stCondLst>
                                  <p:iterate type="el" backwards="0">
                                    <p:tmAbs val="0"/>
                                  </p:iterate>
                                  <p:childTnLst>
                                    <p:set>
                                      <p:cBhvr>
                                        <p:cTn id="65" fill="hold"/>
                                        <p:tgtEl>
                                          <p:spTgt spid="9275"/>
                                        </p:tgtEl>
                                        <p:attrNameLst>
                                          <p:attrName>style.visibility</p:attrName>
                                        </p:attrNameLst>
                                      </p:cBhvr>
                                      <p:to>
                                        <p:strVal val="visible"/>
                                      </p:to>
                                    </p:set>
                                    <p:animEffect filter="dissolve" transition="in">
                                      <p:cBhvr>
                                        <p:cTn id="66" dur="500"/>
                                        <p:tgtEl>
                                          <p:spTgt spid="9275"/>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9280"/>
                                        </p:tgtEl>
                                        <p:attrNameLst>
                                          <p:attrName>style.visibility</p:attrName>
                                        </p:attrNameLst>
                                      </p:cBhvr>
                                      <p:to>
                                        <p:strVal val="visible"/>
                                      </p:to>
                                    </p:set>
                                    <p:animEffect filter="dissolve" transition="in">
                                      <p:cBhvr>
                                        <p:cTn id="71" dur="500"/>
                                        <p:tgtEl>
                                          <p:spTgt spid="9280"/>
                                        </p:tgtEl>
                                      </p:cBhvr>
                                    </p:animEffect>
                                  </p:childTnLst>
                                </p:cTn>
                              </p:par>
                            </p:childTnLst>
                          </p:cTn>
                        </p:par>
                        <p:par>
                          <p:cTn id="72" fill="hold">
                            <p:stCondLst>
                              <p:cond delay="500"/>
                            </p:stCondLst>
                            <p:childTnLst>
                              <p:par>
                                <p:cTn id="73" presetClass="entr" nodeType="afterEffect" presetID="9" grpId="14" fill="hold">
                                  <p:stCondLst>
                                    <p:cond delay="0"/>
                                  </p:stCondLst>
                                  <p:iterate type="el" backwards="0">
                                    <p:tmAbs val="0"/>
                                  </p:iterate>
                                  <p:childTnLst>
                                    <p:set>
                                      <p:cBhvr>
                                        <p:cTn id="74" fill="hold"/>
                                        <p:tgtEl>
                                          <p:spTgt spid="9281"/>
                                        </p:tgtEl>
                                        <p:attrNameLst>
                                          <p:attrName>style.visibility</p:attrName>
                                        </p:attrNameLst>
                                      </p:cBhvr>
                                      <p:to>
                                        <p:strVal val="visible"/>
                                      </p:to>
                                    </p:set>
                                    <p:animEffect filter="dissolve" transition="in">
                                      <p:cBhvr>
                                        <p:cTn id="75" dur="500"/>
                                        <p:tgtEl>
                                          <p:spTgt spid="9281"/>
                                        </p:tgtEl>
                                      </p:cBhvr>
                                    </p:animEffect>
                                  </p:childTnLst>
                                </p:cTn>
                              </p:par>
                            </p:childTnLst>
                          </p:cTn>
                        </p:par>
                        <p:par>
                          <p:cTn id="76" fill="hold">
                            <p:stCondLst>
                              <p:cond delay="1000"/>
                            </p:stCondLst>
                            <p:childTnLst>
                              <p:par>
                                <p:cTn id="77" presetClass="entr" nodeType="afterEffect" presetID="9" grpId="15" fill="hold">
                                  <p:stCondLst>
                                    <p:cond delay="0"/>
                                  </p:stCondLst>
                                  <p:iterate type="el" backwards="0">
                                    <p:tmAbs val="0"/>
                                  </p:iterate>
                                  <p:childTnLst>
                                    <p:set>
                                      <p:cBhvr>
                                        <p:cTn id="78" fill="hold"/>
                                        <p:tgtEl>
                                          <p:spTgt spid="9282"/>
                                        </p:tgtEl>
                                        <p:attrNameLst>
                                          <p:attrName>style.visibility</p:attrName>
                                        </p:attrNameLst>
                                      </p:cBhvr>
                                      <p:to>
                                        <p:strVal val="visible"/>
                                      </p:to>
                                    </p:set>
                                    <p:animEffect filter="dissolve" transition="in">
                                      <p:cBhvr>
                                        <p:cTn id="79" dur="500"/>
                                        <p:tgtEl>
                                          <p:spTgt spid="9282"/>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Subtype="4" presetID="22" grpId="16" fill="hold">
                                  <p:stCondLst>
                                    <p:cond delay="0"/>
                                  </p:stCondLst>
                                  <p:iterate type="el" backwards="0">
                                    <p:tmAbs val="0"/>
                                  </p:iterate>
                                  <p:childTnLst>
                                    <p:set>
                                      <p:cBhvr>
                                        <p:cTn id="83" fill="hold"/>
                                        <p:tgtEl>
                                          <p:spTgt spid="9335"/>
                                        </p:tgtEl>
                                        <p:attrNameLst>
                                          <p:attrName>style.visibility</p:attrName>
                                        </p:attrNameLst>
                                      </p:cBhvr>
                                      <p:to>
                                        <p:strVal val="visible"/>
                                      </p:to>
                                    </p:set>
                                    <p:animEffect filter="wipe(down)" transition="in">
                                      <p:cBhvr>
                                        <p:cTn id="84" dur="500"/>
                                        <p:tgtEl>
                                          <p:spTgt spid="9335"/>
                                        </p:tgtEl>
                                      </p:cBhvr>
                                    </p:animEffect>
                                  </p:childTnLst>
                                </p:cTn>
                              </p:par>
                            </p:childTnLst>
                          </p:cTn>
                        </p:par>
                      </p:childTnLst>
                    </p:cTn>
                  </p:par>
                  <p:par>
                    <p:cTn id="85" fill="hold">
                      <p:stCondLst>
                        <p:cond delay="indefinite"/>
                      </p:stCondLst>
                      <p:childTnLst>
                        <p:par>
                          <p:cTn id="86" fill="hold">
                            <p:stCondLst>
                              <p:cond delay="0"/>
                            </p:stCondLst>
                            <p:childTnLst>
                              <p:par>
                                <p:cTn id="87" presetClass="entr" nodeType="clickEffect" presetSubtype="4" presetID="22" grpId="17" fill="hold">
                                  <p:stCondLst>
                                    <p:cond delay="0"/>
                                  </p:stCondLst>
                                  <p:iterate type="el" backwards="0">
                                    <p:tmAbs val="0"/>
                                  </p:iterate>
                                  <p:childTnLst>
                                    <p:set>
                                      <p:cBhvr>
                                        <p:cTn id="88" fill="hold"/>
                                        <p:tgtEl>
                                          <p:spTgt spid="9353"/>
                                        </p:tgtEl>
                                        <p:attrNameLst>
                                          <p:attrName>style.visibility</p:attrName>
                                        </p:attrNameLst>
                                      </p:cBhvr>
                                      <p:to>
                                        <p:strVal val="visible"/>
                                      </p:to>
                                    </p:set>
                                    <p:animEffect filter="wipe(down)" transition="in">
                                      <p:cBhvr>
                                        <p:cTn id="89" dur="500"/>
                                        <p:tgtEl>
                                          <p:spTgt spid="9353"/>
                                        </p:tgtEl>
                                      </p:cBhvr>
                                    </p:animEffect>
                                  </p:childTnLst>
                                </p:cTn>
                              </p:par>
                            </p:childTnLst>
                          </p:cTn>
                        </p:par>
                      </p:childTnLst>
                    </p:cTn>
                  </p:par>
                  <p:par>
                    <p:cTn id="90" fill="hold">
                      <p:stCondLst>
                        <p:cond delay="indefinite"/>
                      </p:stCondLst>
                      <p:childTnLst>
                        <p:par>
                          <p:cTn id="91" fill="hold">
                            <p:stCondLst>
                              <p:cond delay="0"/>
                            </p:stCondLst>
                            <p:childTnLst>
                              <p:par>
                                <p:cTn id="92" presetClass="entr" nodeType="clickEffect" presetSubtype="4" presetID="22" grpId="18" fill="hold">
                                  <p:stCondLst>
                                    <p:cond delay="0"/>
                                  </p:stCondLst>
                                  <p:iterate type="el" backwards="0">
                                    <p:tmAbs val="0"/>
                                  </p:iterate>
                                  <p:childTnLst>
                                    <p:set>
                                      <p:cBhvr>
                                        <p:cTn id="93" fill="hold"/>
                                        <p:tgtEl>
                                          <p:spTgt spid="9356"/>
                                        </p:tgtEl>
                                        <p:attrNameLst>
                                          <p:attrName>style.visibility</p:attrName>
                                        </p:attrNameLst>
                                      </p:cBhvr>
                                      <p:to>
                                        <p:strVal val="visible"/>
                                      </p:to>
                                    </p:set>
                                    <p:animEffect filter="wipe(down)" transition="in">
                                      <p:cBhvr>
                                        <p:cTn id="94" dur="500"/>
                                        <p:tgtEl>
                                          <p:spTgt spid="9356"/>
                                        </p:tgtEl>
                                      </p:cBhvr>
                                    </p:animEffect>
                                  </p:childTnLst>
                                </p:cTn>
                              </p:par>
                            </p:childTnLst>
                          </p:cTn>
                        </p:par>
                      </p:childTnLst>
                    </p:cTn>
                  </p:par>
                  <p:par>
                    <p:cTn id="95" fill="hold">
                      <p:stCondLst>
                        <p:cond delay="indefinite"/>
                      </p:stCondLst>
                      <p:childTnLst>
                        <p:par>
                          <p:cTn id="96" fill="hold">
                            <p:stCondLst>
                              <p:cond delay="0"/>
                            </p:stCondLst>
                            <p:childTnLst>
                              <p:par>
                                <p:cTn id="97" presetClass="entr" nodeType="clickEffect" presetSubtype="4" presetID="22" grpId="19" fill="hold">
                                  <p:stCondLst>
                                    <p:cond delay="0"/>
                                  </p:stCondLst>
                                  <p:iterate type="el" backwards="0">
                                    <p:tmAbs val="0"/>
                                  </p:iterate>
                                  <p:childTnLst>
                                    <p:set>
                                      <p:cBhvr>
                                        <p:cTn id="98" fill="hold"/>
                                        <p:tgtEl>
                                          <p:spTgt spid="9350"/>
                                        </p:tgtEl>
                                        <p:attrNameLst>
                                          <p:attrName>style.visibility</p:attrName>
                                        </p:attrNameLst>
                                      </p:cBhvr>
                                      <p:to>
                                        <p:strVal val="visible"/>
                                      </p:to>
                                    </p:set>
                                    <p:animEffect filter="wipe(down)" transition="in">
                                      <p:cBhvr>
                                        <p:cTn id="99" dur="500"/>
                                        <p:tgtEl>
                                          <p:spTgt spid="9350"/>
                                        </p:tgtEl>
                                      </p:cBhvr>
                                    </p:animEffect>
                                  </p:childTnLst>
                                </p:cTn>
                              </p:par>
                            </p:childTnLst>
                          </p:cTn>
                        </p:par>
                      </p:childTnLst>
                    </p:cTn>
                  </p:par>
                  <p:par>
                    <p:cTn id="100" fill="hold">
                      <p:stCondLst>
                        <p:cond delay="indefinite"/>
                      </p:stCondLst>
                      <p:childTnLst>
                        <p:par>
                          <p:cTn id="101" fill="hold">
                            <p:stCondLst>
                              <p:cond delay="0"/>
                            </p:stCondLst>
                            <p:childTnLst>
                              <p:par>
                                <p:cTn id="102" presetClass="entr" nodeType="clickEffect" presetSubtype="4" presetID="22" grpId="20" fill="hold">
                                  <p:stCondLst>
                                    <p:cond delay="0"/>
                                  </p:stCondLst>
                                  <p:iterate type="el" backwards="0">
                                    <p:tmAbs val="0"/>
                                  </p:iterate>
                                  <p:childTnLst>
                                    <p:set>
                                      <p:cBhvr>
                                        <p:cTn id="103" fill="hold"/>
                                        <p:tgtEl>
                                          <p:spTgt spid="9347"/>
                                        </p:tgtEl>
                                        <p:attrNameLst>
                                          <p:attrName>style.visibility</p:attrName>
                                        </p:attrNameLst>
                                      </p:cBhvr>
                                      <p:to>
                                        <p:strVal val="visible"/>
                                      </p:to>
                                    </p:set>
                                    <p:animEffect filter="wipe(down)" transition="in">
                                      <p:cBhvr>
                                        <p:cTn id="104" dur="500"/>
                                        <p:tgtEl>
                                          <p:spTgt spid="9347"/>
                                        </p:tgtEl>
                                      </p:cBhvr>
                                    </p:animEffect>
                                  </p:childTnLst>
                                </p:cTn>
                              </p:par>
                            </p:childTnLst>
                          </p:cTn>
                        </p:par>
                      </p:childTnLst>
                    </p:cTn>
                  </p:par>
                  <p:par>
                    <p:cTn id="105" fill="hold">
                      <p:stCondLst>
                        <p:cond delay="indefinite"/>
                      </p:stCondLst>
                      <p:childTnLst>
                        <p:par>
                          <p:cTn id="106" fill="hold">
                            <p:stCondLst>
                              <p:cond delay="0"/>
                            </p:stCondLst>
                            <p:childTnLst>
                              <p:par>
                                <p:cTn id="107" presetClass="entr" nodeType="clickEffect" presetID="9" grpId="21" fill="hold">
                                  <p:stCondLst>
                                    <p:cond delay="0"/>
                                  </p:stCondLst>
                                  <p:iterate type="el" backwards="0">
                                    <p:tmAbs val="0"/>
                                  </p:iterate>
                                  <p:childTnLst>
                                    <p:set>
                                      <p:cBhvr>
                                        <p:cTn id="108" fill="hold"/>
                                        <p:tgtEl>
                                          <p:spTgt spid="9344"/>
                                        </p:tgtEl>
                                        <p:attrNameLst>
                                          <p:attrName>style.visibility</p:attrName>
                                        </p:attrNameLst>
                                      </p:cBhvr>
                                      <p:to>
                                        <p:strVal val="visible"/>
                                      </p:to>
                                    </p:set>
                                    <p:animEffect filter="dissolve" transition="in">
                                      <p:cBhvr>
                                        <p:cTn id="109" dur="500"/>
                                        <p:tgtEl>
                                          <p:spTgt spid="9344"/>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Subtype="8" presetID="22" grpId="22" fill="hold">
                                  <p:stCondLst>
                                    <p:cond delay="0"/>
                                  </p:stCondLst>
                                  <p:iterate type="el" backwards="0">
                                    <p:tmAbs val="0"/>
                                  </p:iterate>
                                  <p:childTnLst>
                                    <p:set>
                                      <p:cBhvr>
                                        <p:cTn id="113" fill="hold"/>
                                        <p:tgtEl>
                                          <p:spTgt spid="9367"/>
                                        </p:tgtEl>
                                        <p:attrNameLst>
                                          <p:attrName>style.visibility</p:attrName>
                                        </p:attrNameLst>
                                      </p:cBhvr>
                                      <p:to>
                                        <p:strVal val="visible"/>
                                      </p:to>
                                    </p:set>
                                    <p:animEffect filter="wipe(left)" transition="in">
                                      <p:cBhvr>
                                        <p:cTn id="114" dur="500"/>
                                        <p:tgtEl>
                                          <p:spTgt spid="9367"/>
                                        </p:tgtEl>
                                      </p:cBhvr>
                                    </p:animEffect>
                                  </p:childTnLst>
                                </p:cTn>
                              </p:par>
                            </p:childTnLst>
                          </p:cTn>
                        </p:par>
                      </p:childTnLst>
                    </p:cTn>
                  </p:par>
                  <p:par>
                    <p:cTn id="115" fill="hold">
                      <p:stCondLst>
                        <p:cond delay="indefinite"/>
                      </p:stCondLst>
                      <p:childTnLst>
                        <p:par>
                          <p:cTn id="116" fill="hold">
                            <p:stCondLst>
                              <p:cond delay="0"/>
                            </p:stCondLst>
                            <p:childTnLst>
                              <p:par>
                                <p:cTn id="117" presetClass="entr" nodeType="clickEffect" presetID="9" grpId="23" fill="hold">
                                  <p:stCondLst>
                                    <p:cond delay="0"/>
                                  </p:stCondLst>
                                  <p:iterate type="el" backwards="0">
                                    <p:tmAbs val="0"/>
                                  </p:iterate>
                                  <p:childTnLst>
                                    <p:set>
                                      <p:cBhvr>
                                        <p:cTn id="118" fill="hold"/>
                                        <p:tgtEl>
                                          <p:spTgt spid="9360"/>
                                        </p:tgtEl>
                                        <p:attrNameLst>
                                          <p:attrName>style.visibility</p:attrName>
                                        </p:attrNameLst>
                                      </p:cBhvr>
                                      <p:to>
                                        <p:strVal val="visible"/>
                                      </p:to>
                                    </p:set>
                                    <p:animEffect filter="dissolve" transition="in">
                                      <p:cBhvr>
                                        <p:cTn id="119" dur="500"/>
                                        <p:tgtEl>
                                          <p:spTgt spid="9360"/>
                                        </p:tgtEl>
                                      </p:cBhvr>
                                    </p:animEffect>
                                  </p:childTnLst>
                                </p:cTn>
                              </p:par>
                            </p:childTnLst>
                          </p:cTn>
                        </p:par>
                        <p:par>
                          <p:cTn id="120" fill="hold">
                            <p:stCondLst>
                              <p:cond delay="500"/>
                            </p:stCondLst>
                            <p:childTnLst>
                              <p:par>
                                <p:cTn id="121" presetClass="entr" nodeType="afterEffect" presetID="9" grpId="24" fill="hold">
                                  <p:stCondLst>
                                    <p:cond delay="0"/>
                                  </p:stCondLst>
                                  <p:iterate type="el" backwards="0">
                                    <p:tmAbs val="0"/>
                                  </p:iterate>
                                  <p:childTnLst>
                                    <p:set>
                                      <p:cBhvr>
                                        <p:cTn id="122" fill="hold"/>
                                        <p:tgtEl>
                                          <p:spTgt spid="9359"/>
                                        </p:tgtEl>
                                        <p:attrNameLst>
                                          <p:attrName>style.visibility</p:attrName>
                                        </p:attrNameLst>
                                      </p:cBhvr>
                                      <p:to>
                                        <p:strVal val="visible"/>
                                      </p:to>
                                    </p:set>
                                    <p:animEffect filter="dissolve" transition="in">
                                      <p:cBhvr>
                                        <p:cTn id="123" dur="500"/>
                                        <p:tgtEl>
                                          <p:spTgt spid="9359"/>
                                        </p:tgtEl>
                                      </p:cBhvr>
                                    </p:animEffect>
                                  </p:childTnLst>
                                </p:cTn>
                              </p:par>
                            </p:childTnLst>
                          </p:cTn>
                        </p:par>
                        <p:par>
                          <p:cTn id="124" fill="hold">
                            <p:stCondLst>
                              <p:cond delay="1000"/>
                            </p:stCondLst>
                            <p:childTnLst>
                              <p:par>
                                <p:cTn id="125" presetClass="entr" nodeType="afterEffect" presetID="9" grpId="25" fill="hold">
                                  <p:stCondLst>
                                    <p:cond delay="0"/>
                                  </p:stCondLst>
                                  <p:iterate type="el" backwards="0">
                                    <p:tmAbs val="0"/>
                                  </p:iterate>
                                  <p:childTnLst>
                                    <p:set>
                                      <p:cBhvr>
                                        <p:cTn id="126" fill="hold"/>
                                        <p:tgtEl>
                                          <p:spTgt spid="9361"/>
                                        </p:tgtEl>
                                        <p:attrNameLst>
                                          <p:attrName>style.visibility</p:attrName>
                                        </p:attrNameLst>
                                      </p:cBhvr>
                                      <p:to>
                                        <p:strVal val="visible"/>
                                      </p:to>
                                    </p:set>
                                    <p:animEffect filter="dissolve" transition="in">
                                      <p:cBhvr>
                                        <p:cTn id="127" dur="500"/>
                                        <p:tgtEl>
                                          <p:spTgt spid="9361"/>
                                        </p:tgtEl>
                                      </p:cBhvr>
                                    </p:animEffect>
                                  </p:childTnLst>
                                </p:cTn>
                              </p:par>
                            </p:childTnLst>
                          </p:cTn>
                        </p:par>
                      </p:childTnLst>
                    </p:cTn>
                  </p:par>
                  <p:par>
                    <p:cTn id="128" fill="hold">
                      <p:stCondLst>
                        <p:cond delay="indefinite"/>
                      </p:stCondLst>
                      <p:childTnLst>
                        <p:par>
                          <p:cTn id="129" fill="hold">
                            <p:stCondLst>
                              <p:cond delay="0"/>
                            </p:stCondLst>
                            <p:childTnLst>
                              <p:par>
                                <p:cTn id="130" presetClass="entr" nodeType="clickEffect" presetID="9" grpId="26" fill="hold">
                                  <p:stCondLst>
                                    <p:cond delay="0"/>
                                  </p:stCondLst>
                                  <p:iterate type="el" backwards="0">
                                    <p:tmAbs val="0"/>
                                  </p:iterate>
                                  <p:childTnLst>
                                    <p:set>
                                      <p:cBhvr>
                                        <p:cTn id="131" fill="hold"/>
                                        <p:tgtEl>
                                          <p:spTgt spid="9364"/>
                                        </p:tgtEl>
                                        <p:attrNameLst>
                                          <p:attrName>style.visibility</p:attrName>
                                        </p:attrNameLst>
                                      </p:cBhvr>
                                      <p:to>
                                        <p:strVal val="visible"/>
                                      </p:to>
                                    </p:set>
                                    <p:animEffect filter="dissolve" transition="in">
                                      <p:cBhvr>
                                        <p:cTn id="132" dur="500"/>
                                        <p:tgtEl>
                                          <p:spTgt spid="9364"/>
                                        </p:tgtEl>
                                      </p:cBhvr>
                                    </p:animEffect>
                                  </p:childTnLst>
                                </p:cTn>
                              </p:par>
                            </p:childTnLst>
                          </p:cTn>
                        </p:par>
                        <p:par>
                          <p:cTn id="133" fill="hold">
                            <p:stCondLst>
                              <p:cond delay="500"/>
                            </p:stCondLst>
                            <p:childTnLst>
                              <p:par>
                                <p:cTn id="134" presetClass="entr" nodeType="afterEffect" presetID="9" grpId="27" fill="hold">
                                  <p:stCondLst>
                                    <p:cond delay="0"/>
                                  </p:stCondLst>
                                  <p:iterate type="el" backwards="0">
                                    <p:tmAbs val="0"/>
                                  </p:iterate>
                                  <p:childTnLst>
                                    <p:set>
                                      <p:cBhvr>
                                        <p:cTn id="135" fill="hold"/>
                                        <p:tgtEl>
                                          <p:spTgt spid="9365"/>
                                        </p:tgtEl>
                                        <p:attrNameLst>
                                          <p:attrName>style.visibility</p:attrName>
                                        </p:attrNameLst>
                                      </p:cBhvr>
                                      <p:to>
                                        <p:strVal val="visible"/>
                                      </p:to>
                                    </p:set>
                                    <p:animEffect filter="dissolve" transition="in">
                                      <p:cBhvr>
                                        <p:cTn id="136" dur="500"/>
                                        <p:tgtEl>
                                          <p:spTgt spid="9365"/>
                                        </p:tgtEl>
                                      </p:cBhvr>
                                    </p:animEffect>
                                  </p:childTnLst>
                                </p:cTn>
                              </p:par>
                            </p:childTnLst>
                          </p:cTn>
                        </p:par>
                        <p:par>
                          <p:cTn id="137" fill="hold">
                            <p:stCondLst>
                              <p:cond delay="1000"/>
                            </p:stCondLst>
                            <p:childTnLst>
                              <p:par>
                                <p:cTn id="138" presetClass="entr" nodeType="afterEffect" presetID="9" grpId="28" fill="hold">
                                  <p:stCondLst>
                                    <p:cond delay="0"/>
                                  </p:stCondLst>
                                  <p:iterate type="el" backwards="0">
                                    <p:tmAbs val="0"/>
                                  </p:iterate>
                                  <p:childTnLst>
                                    <p:set>
                                      <p:cBhvr>
                                        <p:cTn id="139" fill="hold"/>
                                        <p:tgtEl>
                                          <p:spTgt spid="9366"/>
                                        </p:tgtEl>
                                        <p:attrNameLst>
                                          <p:attrName>style.visibility</p:attrName>
                                        </p:attrNameLst>
                                      </p:cBhvr>
                                      <p:to>
                                        <p:strVal val="visible"/>
                                      </p:to>
                                    </p:set>
                                    <p:animEffect filter="dissolve" transition="in">
                                      <p:cBhvr>
                                        <p:cTn id="140" dur="500"/>
                                        <p:tgtEl>
                                          <p:spTgt spid="936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9272" grpId="6"/>
      <p:bldP build="whole" bldLvl="1" animBg="1" rev="0" advAuto="0" spid="9366" grpId="28"/>
      <p:bldP build="whole" bldLvl="1" animBg="1" rev="0" advAuto="0" spid="9260" grpId="3"/>
      <p:bldP build="whole" bldLvl="1" animBg="1" rev="0" advAuto="0" spid="9263" grpId="7"/>
      <p:bldP build="whole" bldLvl="1" animBg="1" rev="0" advAuto="0" spid="9281" grpId="14"/>
      <p:bldP build="whole" bldLvl="1" animBg="1" rev="0" advAuto="0" spid="9364" grpId="26"/>
      <p:bldP build="whole" bldLvl="1" animBg="1" rev="0" advAuto="0" spid="9277" grpId="11"/>
      <p:bldP build="whole" bldLvl="1" animBg="1" rev="0" advAuto="0" spid="9291" grpId="8"/>
      <p:bldP build="whole" bldLvl="1" animBg="1" rev="0" advAuto="0" spid="9276" grpId="10"/>
      <p:bldP build="whole" bldLvl="1" animBg="1" rev="0" advAuto="0" spid="9282" grpId="15"/>
      <p:bldP build="whole" bldLvl="1" animBg="1" rev="0" advAuto="0" spid="9266" grpId="4"/>
      <p:bldP build="whole" bldLvl="1" animBg="1" rev="0" advAuto="0" spid="9360" grpId="23"/>
      <p:bldP build="whole" bldLvl="1" animBg="1" rev="0" advAuto="0" spid="9367" grpId="22"/>
      <p:bldP build="whole" bldLvl="1" animBg="1" rev="0" advAuto="0" spid="9292" grpId="9"/>
      <p:bldP build="whole" bldLvl="1" animBg="1" rev="0" advAuto="0" spid="9361" grpId="25"/>
      <p:bldP build="p" bldLvl="1" animBg="1" rev="0" advAuto="0" spid="9166" grpId="1"/>
      <p:bldP build="whole" bldLvl="1" animBg="1" rev="0" advAuto="0" spid="9350" grpId="19"/>
      <p:bldP build="p" bldLvl="1" animBg="1" rev="0" advAuto="0" spid="9167" grpId="2"/>
      <p:bldP build="whole" bldLvl="1" animBg="1" rev="0" advAuto="0" spid="9269" grpId="5"/>
      <p:bldP build="whole" bldLvl="1" animBg="1" rev="0" advAuto="0" spid="9275" grpId="12"/>
      <p:bldP build="whole" bldLvl="1" animBg="1" rev="0" advAuto="0" spid="9359" grpId="24"/>
      <p:bldP build="whole" bldLvl="1" animBg="1" rev="0" advAuto="0" spid="9353" grpId="17"/>
      <p:bldP build="whole" bldLvl="1" animBg="1" rev="0" advAuto="0" spid="9356" grpId="18"/>
      <p:bldP build="whole" bldLvl="1" animBg="1" rev="0" advAuto="0" spid="9335" grpId="16"/>
      <p:bldP build="whole" bldLvl="1" animBg="1" rev="0" advAuto="0" spid="9347" grpId="20"/>
      <p:bldP build="whole" bldLvl="1" animBg="1" rev="0" advAuto="0" spid="9280" grpId="13"/>
      <p:bldP build="whole" bldLvl="1" animBg="1" rev="0" advAuto="0" spid="9344" grpId="21"/>
      <p:bldP build="whole" bldLvl="1" animBg="1" rev="0" advAuto="0" spid="9365" grpId="27"/>
    </p:bldLst>
  </p:timing>
</p:sld>
</file>

<file path=ppt/slides/slide13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9369" name="Shape 9369"/>
          <p:cNvSpPr/>
          <p:nvPr>
            <p:ph type="body" sz="quarter" idx="1"/>
          </p:nvPr>
        </p:nvSpPr>
        <p:spPr>
          <a:prstGeom prst="rect">
            <a:avLst/>
          </a:prstGeom>
        </p:spPr>
        <p:txBody>
          <a:bodyPr/>
          <a:lstStyle/>
          <a:p>
            <a:pPr/>
            <a:r>
              <a:t>Creative World Map Infographic</a:t>
            </a:r>
          </a:p>
        </p:txBody>
      </p:sp>
      <p:sp>
        <p:nvSpPr>
          <p:cNvPr id="9370" name="Shape 9370"/>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9371" name="Shape 9371"/>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9463" name="Group 9463"/>
          <p:cNvGrpSpPr/>
          <p:nvPr/>
        </p:nvGrpSpPr>
        <p:grpSpPr>
          <a:xfrm>
            <a:off x="1318410" y="1838544"/>
            <a:ext cx="2289841" cy="2035818"/>
            <a:chOff x="0" y="0"/>
            <a:chExt cx="2289840" cy="2035817"/>
          </a:xfrm>
        </p:grpSpPr>
        <p:sp>
          <p:nvSpPr>
            <p:cNvPr id="9372" name="Shape 9372"/>
            <p:cNvSpPr/>
            <p:nvPr/>
          </p:nvSpPr>
          <p:spPr>
            <a:xfrm>
              <a:off x="1551148" y="1901152"/>
              <a:ext cx="34921" cy="177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73" name="Shape 9373"/>
            <p:cNvSpPr/>
            <p:nvPr/>
          </p:nvSpPr>
          <p:spPr>
            <a:xfrm>
              <a:off x="1565851" y="1869137"/>
              <a:ext cx="110273" cy="533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74" name="Shape 9374"/>
            <p:cNvSpPr/>
            <p:nvPr/>
          </p:nvSpPr>
          <p:spPr>
            <a:xfrm>
              <a:off x="1593419" y="19054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375" name="Shape 9375"/>
            <p:cNvSpPr/>
            <p:nvPr/>
          </p:nvSpPr>
          <p:spPr>
            <a:xfrm>
              <a:off x="1593419" y="19028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376" name="Shape 9376"/>
            <p:cNvSpPr/>
            <p:nvPr/>
          </p:nvSpPr>
          <p:spPr>
            <a:xfrm>
              <a:off x="1560420" y="18975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377" name="Shape 9377"/>
            <p:cNvSpPr/>
            <p:nvPr/>
          </p:nvSpPr>
          <p:spPr>
            <a:xfrm>
              <a:off x="1014495" y="1525866"/>
              <a:ext cx="593628" cy="35572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78" name="Shape 9378"/>
            <p:cNvSpPr/>
            <p:nvPr/>
          </p:nvSpPr>
          <p:spPr>
            <a:xfrm>
              <a:off x="1497850" y="1831786"/>
              <a:ext cx="71677" cy="747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79" name="Shape 9379"/>
            <p:cNvSpPr/>
            <p:nvPr/>
          </p:nvSpPr>
          <p:spPr>
            <a:xfrm>
              <a:off x="1542041" y="19011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380" name="Shape 9380"/>
            <p:cNvSpPr/>
            <p:nvPr/>
          </p:nvSpPr>
          <p:spPr>
            <a:xfrm>
              <a:off x="1554824" y="18903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381" name="Shape 9381"/>
            <p:cNvSpPr/>
            <p:nvPr/>
          </p:nvSpPr>
          <p:spPr>
            <a:xfrm>
              <a:off x="1545635" y="18974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382" name="Shape 9382"/>
            <p:cNvSpPr/>
            <p:nvPr/>
          </p:nvSpPr>
          <p:spPr>
            <a:xfrm>
              <a:off x="1556662" y="1876251"/>
              <a:ext cx="12866" cy="195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83" name="Shape 9383"/>
            <p:cNvSpPr/>
            <p:nvPr/>
          </p:nvSpPr>
          <p:spPr>
            <a:xfrm>
              <a:off x="1545717" y="18921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84" name="Shape 9384"/>
            <p:cNvSpPr/>
            <p:nvPr/>
          </p:nvSpPr>
          <p:spPr>
            <a:xfrm>
              <a:off x="1507039" y="18672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385" name="Shape 9385"/>
            <p:cNvSpPr/>
            <p:nvPr/>
          </p:nvSpPr>
          <p:spPr>
            <a:xfrm>
              <a:off x="1550312" y="183356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386" name="Shape 9386"/>
            <p:cNvSpPr/>
            <p:nvPr/>
          </p:nvSpPr>
          <p:spPr>
            <a:xfrm>
              <a:off x="1492419" y="188514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387" name="Shape 9387"/>
            <p:cNvSpPr/>
            <p:nvPr/>
          </p:nvSpPr>
          <p:spPr>
            <a:xfrm>
              <a:off x="1523580" y="1860118"/>
              <a:ext cx="1654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440" y="16200"/>
                    <a:pt x="8640" y="21600"/>
                    <a:pt x="0" y="21600"/>
                  </a:cubicBezTo>
                  <a:cubicBezTo>
                    <a:pt x="8640" y="21600"/>
                    <a:pt x="19440" y="16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88" name="Shape 9388"/>
            <p:cNvSpPr/>
            <p:nvPr/>
          </p:nvSpPr>
          <p:spPr>
            <a:xfrm>
              <a:off x="1503364" y="18725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389" name="Shape 9389"/>
            <p:cNvSpPr/>
            <p:nvPr/>
          </p:nvSpPr>
          <p:spPr>
            <a:xfrm>
              <a:off x="1565851" y="1821115"/>
              <a:ext cx="14704" cy="444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90" name="Shape 9390"/>
            <p:cNvSpPr/>
            <p:nvPr/>
          </p:nvSpPr>
          <p:spPr>
            <a:xfrm>
              <a:off x="1560420" y="18317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391" name="Shape 9391"/>
            <p:cNvSpPr/>
            <p:nvPr/>
          </p:nvSpPr>
          <p:spPr>
            <a:xfrm>
              <a:off x="1571446" y="1815654"/>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392" name="Shape 9392"/>
            <p:cNvSpPr/>
            <p:nvPr/>
          </p:nvSpPr>
          <p:spPr>
            <a:xfrm>
              <a:off x="1561339" y="1865580"/>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9393" name="Shape 9393"/>
            <p:cNvSpPr/>
            <p:nvPr/>
          </p:nvSpPr>
          <p:spPr>
            <a:xfrm>
              <a:off x="1858070" y="1788350"/>
              <a:ext cx="49623" cy="34544"/>
            </a:xfrm>
            <a:custGeom>
              <a:avLst/>
              <a:gdLst/>
              <a:ahLst/>
              <a:cxnLst>
                <a:cxn ang="0">
                  <a:pos x="wd2" y="hd2"/>
                </a:cxn>
                <a:cxn ang="5400000">
                  <a:pos x="wd2" y="hd2"/>
                </a:cxn>
                <a:cxn ang="10800000">
                  <a:pos x="wd2" y="hd2"/>
                </a:cxn>
                <a:cxn ang="16200000">
                  <a:pos x="wd2" y="hd2"/>
                </a:cxn>
              </a:cxnLst>
              <a:rect l="0" t="0" r="r" b="b"/>
              <a:pathLst>
                <a:path w="21600" h="20975" fill="norm" stroke="1"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94" name="Shape 9394"/>
            <p:cNvSpPr/>
            <p:nvPr/>
          </p:nvSpPr>
          <p:spPr>
            <a:xfrm>
              <a:off x="1911367" y="1794435"/>
              <a:ext cx="58813" cy="32752"/>
            </a:xfrm>
            <a:custGeom>
              <a:avLst/>
              <a:gdLst/>
              <a:ahLst/>
              <a:cxnLst>
                <a:cxn ang="0">
                  <a:pos x="wd2" y="hd2"/>
                </a:cxn>
                <a:cxn ang="5400000">
                  <a:pos x="wd2" y="hd2"/>
                </a:cxn>
                <a:cxn ang="10800000">
                  <a:pos x="wd2" y="hd2"/>
                </a:cxn>
                <a:cxn ang="16200000">
                  <a:pos x="wd2" y="hd2"/>
                </a:cxn>
              </a:cxnLst>
              <a:rect l="0" t="0" r="r" b="b"/>
              <a:pathLst>
                <a:path w="21600" h="20934" fill="norm" stroke="1"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95" name="Shape 9395"/>
            <p:cNvSpPr/>
            <p:nvPr/>
          </p:nvSpPr>
          <p:spPr>
            <a:xfrm>
              <a:off x="1913206" y="179608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396" name="Shape 9396"/>
            <p:cNvSpPr/>
            <p:nvPr/>
          </p:nvSpPr>
          <p:spPr>
            <a:xfrm>
              <a:off x="1905936" y="181044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397" name="Shape 9397"/>
            <p:cNvSpPr/>
            <p:nvPr/>
          </p:nvSpPr>
          <p:spPr>
            <a:xfrm>
              <a:off x="1911367" y="181209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398" name="Shape 9398"/>
            <p:cNvSpPr/>
            <p:nvPr/>
          </p:nvSpPr>
          <p:spPr>
            <a:xfrm>
              <a:off x="1600771" y="1890480"/>
              <a:ext cx="75352" cy="747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399" name="Shape 9399"/>
            <p:cNvSpPr/>
            <p:nvPr/>
          </p:nvSpPr>
          <p:spPr>
            <a:xfrm>
              <a:off x="1663339" y="18922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00" name="Shape 9400"/>
            <p:cNvSpPr/>
            <p:nvPr/>
          </p:nvSpPr>
          <p:spPr>
            <a:xfrm>
              <a:off x="1658745" y="18885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0"/>
                    <a:pt x="21600" y="0"/>
                    <a:pt x="21600" y="0"/>
                  </a:cubicBezTo>
                  <a:cubicBezTo>
                    <a:pt x="21600" y="0"/>
                    <a:pt x="108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01" name="Shape 9401"/>
            <p:cNvSpPr/>
            <p:nvPr/>
          </p:nvSpPr>
          <p:spPr>
            <a:xfrm>
              <a:off x="1597177" y="19223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02" name="Shape 9402"/>
            <p:cNvSpPr/>
            <p:nvPr/>
          </p:nvSpPr>
          <p:spPr>
            <a:xfrm>
              <a:off x="1667935" y="18904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03" name="Shape 9403"/>
            <p:cNvSpPr/>
            <p:nvPr/>
          </p:nvSpPr>
          <p:spPr>
            <a:xfrm>
              <a:off x="1630176" y="1966960"/>
              <a:ext cx="55137" cy="444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04" name="Shape 9404"/>
            <p:cNvSpPr/>
            <p:nvPr/>
          </p:nvSpPr>
          <p:spPr>
            <a:xfrm>
              <a:off x="1655989" y="197229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05" name="Shape 9405"/>
            <p:cNvSpPr/>
            <p:nvPr/>
          </p:nvSpPr>
          <p:spPr>
            <a:xfrm>
              <a:off x="1661502" y="19668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06" name="Shape 9406"/>
            <p:cNvSpPr/>
            <p:nvPr/>
          </p:nvSpPr>
          <p:spPr>
            <a:xfrm>
              <a:off x="1688988" y="1993967"/>
              <a:ext cx="108434" cy="40581"/>
            </a:xfrm>
            <a:custGeom>
              <a:avLst/>
              <a:gdLst/>
              <a:ahLst/>
              <a:cxnLst>
                <a:cxn ang="0">
                  <a:pos x="wd2" y="hd2"/>
                </a:cxn>
                <a:cxn ang="5400000">
                  <a:pos x="wd2" y="hd2"/>
                </a:cxn>
                <a:cxn ang="10800000">
                  <a:pos x="wd2" y="hd2"/>
                </a:cxn>
                <a:cxn ang="16200000">
                  <a:pos x="wd2" y="hd2"/>
                </a:cxn>
              </a:cxnLst>
              <a:rect l="0" t="0" r="r" b="b"/>
              <a:pathLst>
                <a:path w="21600" h="20534" fill="norm" stroke="1"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07" name="Shape 9407"/>
            <p:cNvSpPr/>
            <p:nvPr/>
          </p:nvSpPr>
          <p:spPr>
            <a:xfrm>
              <a:off x="1690825" y="19935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408" name="Shape 9408"/>
            <p:cNvSpPr/>
            <p:nvPr/>
          </p:nvSpPr>
          <p:spPr>
            <a:xfrm>
              <a:off x="1690825" y="19970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409" name="Shape 9409"/>
            <p:cNvSpPr/>
            <p:nvPr/>
          </p:nvSpPr>
          <p:spPr>
            <a:xfrm>
              <a:off x="1690825" y="19952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410" name="Shape 9410"/>
            <p:cNvSpPr/>
            <p:nvPr/>
          </p:nvSpPr>
          <p:spPr>
            <a:xfrm>
              <a:off x="1786476" y="20345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11" name="Shape 9411"/>
            <p:cNvSpPr/>
            <p:nvPr/>
          </p:nvSpPr>
          <p:spPr>
            <a:xfrm>
              <a:off x="1796584" y="20184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12" name="Shape 9412"/>
            <p:cNvSpPr/>
            <p:nvPr/>
          </p:nvSpPr>
          <p:spPr>
            <a:xfrm>
              <a:off x="1795665" y="20201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13" name="Shape 9413"/>
            <p:cNvSpPr/>
            <p:nvPr/>
          </p:nvSpPr>
          <p:spPr>
            <a:xfrm>
              <a:off x="1696339" y="1725501"/>
              <a:ext cx="156219" cy="58263"/>
            </a:xfrm>
            <a:custGeom>
              <a:avLst/>
              <a:gdLst/>
              <a:ahLst/>
              <a:cxnLst>
                <a:cxn ang="0">
                  <a:pos x="wd2" y="hd2"/>
                </a:cxn>
                <a:cxn ang="5400000">
                  <a:pos x="wd2" y="hd2"/>
                </a:cxn>
                <a:cxn ang="10800000">
                  <a:pos x="wd2" y="hd2"/>
                </a:cxn>
                <a:cxn ang="16200000">
                  <a:pos x="wd2" y="hd2"/>
                </a:cxn>
              </a:cxnLst>
              <a:rect l="0" t="0" r="r" b="b"/>
              <a:pathLst>
                <a:path w="21600" h="21441" fill="norm" stroke="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14" name="Shape 9414"/>
            <p:cNvSpPr/>
            <p:nvPr/>
          </p:nvSpPr>
          <p:spPr>
            <a:xfrm>
              <a:off x="1657744" y="1728626"/>
              <a:ext cx="29406" cy="177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15" name="Shape 9415"/>
            <p:cNvSpPr/>
            <p:nvPr/>
          </p:nvSpPr>
          <p:spPr>
            <a:xfrm>
              <a:off x="1780880" y="1818322"/>
              <a:ext cx="3124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16" name="Shape 9416"/>
            <p:cNvSpPr/>
            <p:nvPr/>
          </p:nvSpPr>
          <p:spPr>
            <a:xfrm>
              <a:off x="2003260" y="1815654"/>
              <a:ext cx="2756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17" name="Shape 9417"/>
            <p:cNvSpPr/>
            <p:nvPr/>
          </p:nvSpPr>
          <p:spPr>
            <a:xfrm>
              <a:off x="784098" y="1101932"/>
              <a:ext cx="106392" cy="58901"/>
            </a:xfrm>
            <a:custGeom>
              <a:avLst/>
              <a:gdLst/>
              <a:ahLst/>
              <a:cxnLst>
                <a:cxn ang="0">
                  <a:pos x="wd2" y="hd2"/>
                </a:cxn>
                <a:cxn ang="5400000">
                  <a:pos x="wd2" y="hd2"/>
                </a:cxn>
                <a:cxn ang="10800000">
                  <a:pos x="wd2" y="hd2"/>
                </a:cxn>
                <a:cxn ang="16200000">
                  <a:pos x="wd2" y="hd2"/>
                </a:cxn>
              </a:cxnLst>
              <a:rect l="0" t="0" r="r" b="b"/>
              <a:pathLst>
                <a:path w="20168" h="21038" fill="norm" stroke="1"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18" name="Shape 9418"/>
            <p:cNvSpPr/>
            <p:nvPr/>
          </p:nvSpPr>
          <p:spPr>
            <a:xfrm>
              <a:off x="1259666" y="280875"/>
              <a:ext cx="141875" cy="75761"/>
            </a:xfrm>
            <a:custGeom>
              <a:avLst/>
              <a:gdLst/>
              <a:ahLst/>
              <a:cxnLst>
                <a:cxn ang="0">
                  <a:pos x="wd2" y="hd2"/>
                </a:cxn>
                <a:cxn ang="5400000">
                  <a:pos x="wd2" y="hd2"/>
                </a:cxn>
                <a:cxn ang="10800000">
                  <a:pos x="wd2" y="hd2"/>
                </a:cxn>
                <a:cxn ang="16200000">
                  <a:pos x="wd2" y="hd2"/>
                </a:cxn>
              </a:cxnLst>
              <a:rect l="0" t="0" r="r" b="b"/>
              <a:pathLst>
                <a:path w="19850" h="19168" fill="norm" stroke="1"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19" name="Shape 9419"/>
            <p:cNvSpPr/>
            <p:nvPr/>
          </p:nvSpPr>
          <p:spPr>
            <a:xfrm>
              <a:off x="1346521" y="143496"/>
              <a:ext cx="27682" cy="16850"/>
            </a:xfrm>
            <a:custGeom>
              <a:avLst/>
              <a:gdLst/>
              <a:ahLst/>
              <a:cxnLst>
                <a:cxn ang="0">
                  <a:pos x="wd2" y="hd2"/>
                </a:cxn>
                <a:cxn ang="5400000">
                  <a:pos x="wd2" y="hd2"/>
                </a:cxn>
                <a:cxn ang="10800000">
                  <a:pos x="wd2" y="hd2"/>
                </a:cxn>
                <a:cxn ang="16200000">
                  <a:pos x="wd2" y="hd2"/>
                </a:cxn>
              </a:cxnLst>
              <a:rect l="0" t="0" r="r" b="b"/>
              <a:pathLst>
                <a:path w="14144" h="12788" fill="norm" stroke="1" extrusionOk="0">
                  <a:moveTo>
                    <a:pt x="13768" y="10224"/>
                  </a:moveTo>
                  <a:cubicBezTo>
                    <a:pt x="17224" y="2601"/>
                    <a:pt x="-4376" y="-3752"/>
                    <a:pt x="808" y="2601"/>
                  </a:cubicBezTo>
                  <a:cubicBezTo>
                    <a:pt x="4264" y="6413"/>
                    <a:pt x="11176" y="17848"/>
                    <a:pt x="13768" y="10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0" name="Shape 9420"/>
            <p:cNvSpPr/>
            <p:nvPr/>
          </p:nvSpPr>
          <p:spPr>
            <a:xfrm>
              <a:off x="1600581" y="673963"/>
              <a:ext cx="134517" cy="83778"/>
            </a:xfrm>
            <a:custGeom>
              <a:avLst/>
              <a:gdLst/>
              <a:ahLst/>
              <a:cxnLst>
                <a:cxn ang="0">
                  <a:pos x="wd2" y="hd2"/>
                </a:cxn>
                <a:cxn ang="5400000">
                  <a:pos x="wd2" y="hd2"/>
                </a:cxn>
                <a:cxn ang="10800000">
                  <a:pos x="wd2" y="hd2"/>
                </a:cxn>
                <a:cxn ang="16200000">
                  <a:pos x="wd2" y="hd2"/>
                </a:cxn>
              </a:cxnLst>
              <a:rect l="0" t="0" r="r" b="b"/>
              <a:pathLst>
                <a:path w="21079" h="19949" fill="norm" stroke="1"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1" name="Shape 9421"/>
            <p:cNvSpPr/>
            <p:nvPr/>
          </p:nvSpPr>
          <p:spPr>
            <a:xfrm>
              <a:off x="1668006" y="764506"/>
              <a:ext cx="37688" cy="23795"/>
            </a:xfrm>
            <a:custGeom>
              <a:avLst/>
              <a:gdLst/>
              <a:ahLst/>
              <a:cxnLst>
                <a:cxn ang="0">
                  <a:pos x="wd2" y="hd2"/>
                </a:cxn>
                <a:cxn ang="5400000">
                  <a:pos x="wd2" y="hd2"/>
                </a:cxn>
                <a:cxn ang="10800000">
                  <a:pos x="wd2" y="hd2"/>
                </a:cxn>
                <a:cxn ang="16200000">
                  <a:pos x="wd2" y="hd2"/>
                </a:cxn>
              </a:cxnLst>
              <a:rect l="0" t="0" r="r" b="b"/>
              <a:pathLst>
                <a:path w="15273" h="14448" fill="norm" stroke="1" extrusionOk="0">
                  <a:moveTo>
                    <a:pt x="1551" y="13288"/>
                  </a:moveTo>
                  <a:cubicBezTo>
                    <a:pt x="7311" y="18431"/>
                    <a:pt x="15951" y="5060"/>
                    <a:pt x="15231" y="945"/>
                  </a:cubicBezTo>
                  <a:cubicBezTo>
                    <a:pt x="14511" y="-3169"/>
                    <a:pt x="-5649" y="7117"/>
                    <a:pt x="1551" y="132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2" name="Shape 9422"/>
            <p:cNvSpPr/>
            <p:nvPr/>
          </p:nvSpPr>
          <p:spPr>
            <a:xfrm>
              <a:off x="1412183" y="332363"/>
              <a:ext cx="69465" cy="35918"/>
            </a:xfrm>
            <a:custGeom>
              <a:avLst/>
              <a:gdLst/>
              <a:ahLst/>
              <a:cxnLst>
                <a:cxn ang="0">
                  <a:pos x="wd2" y="hd2"/>
                </a:cxn>
                <a:cxn ang="5400000">
                  <a:pos x="wd2" y="hd2"/>
                </a:cxn>
                <a:cxn ang="10800000">
                  <a:pos x="wd2" y="hd2"/>
                </a:cxn>
                <a:cxn ang="16200000">
                  <a:pos x="wd2" y="hd2"/>
                </a:cxn>
              </a:cxnLst>
              <a:rect l="0" t="0" r="r" b="b"/>
              <a:pathLst>
                <a:path w="18142" h="16777" fill="norm" stroke="1"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3" name="Shape 9423"/>
            <p:cNvSpPr/>
            <p:nvPr/>
          </p:nvSpPr>
          <p:spPr>
            <a:xfrm>
              <a:off x="1413540" y="274756"/>
              <a:ext cx="339774" cy="98770"/>
            </a:xfrm>
            <a:custGeom>
              <a:avLst/>
              <a:gdLst/>
              <a:ahLst/>
              <a:cxnLst>
                <a:cxn ang="0">
                  <a:pos x="wd2" y="hd2"/>
                </a:cxn>
                <a:cxn ang="5400000">
                  <a:pos x="wd2" y="hd2"/>
                </a:cxn>
                <a:cxn ang="10800000">
                  <a:pos x="wd2" y="hd2"/>
                </a:cxn>
                <a:cxn ang="16200000">
                  <a:pos x="wd2" y="hd2"/>
                </a:cxn>
              </a:cxnLst>
              <a:rect l="0" t="0" r="r" b="b"/>
              <a:pathLst>
                <a:path w="21129" h="20681" fill="norm" stroke="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4" name="Shape 9424"/>
            <p:cNvSpPr/>
            <p:nvPr/>
          </p:nvSpPr>
          <p:spPr>
            <a:xfrm>
              <a:off x="969216" y="400147"/>
              <a:ext cx="361390" cy="186615"/>
            </a:xfrm>
            <a:custGeom>
              <a:avLst/>
              <a:gdLst/>
              <a:ahLst/>
              <a:cxnLst>
                <a:cxn ang="0">
                  <a:pos x="wd2" y="hd2"/>
                </a:cxn>
                <a:cxn ang="5400000">
                  <a:pos x="wd2" y="hd2"/>
                </a:cxn>
                <a:cxn ang="10800000">
                  <a:pos x="wd2" y="hd2"/>
                </a:cxn>
                <a:cxn ang="16200000">
                  <a:pos x="wd2" y="hd2"/>
                </a:cxn>
              </a:cxnLst>
              <a:rect l="0" t="0" r="r" b="b"/>
              <a:pathLst>
                <a:path w="21237" h="21180" fill="norm" stroke="1"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5" name="Shape 9425"/>
            <p:cNvSpPr/>
            <p:nvPr/>
          </p:nvSpPr>
          <p:spPr>
            <a:xfrm>
              <a:off x="1297397" y="385612"/>
              <a:ext cx="123850" cy="104735"/>
            </a:xfrm>
            <a:custGeom>
              <a:avLst/>
              <a:gdLst/>
              <a:ahLst/>
              <a:cxnLst>
                <a:cxn ang="0">
                  <a:pos x="wd2" y="hd2"/>
                </a:cxn>
                <a:cxn ang="5400000">
                  <a:pos x="wd2" y="hd2"/>
                </a:cxn>
                <a:cxn ang="10800000">
                  <a:pos x="wd2" y="hd2"/>
                </a:cxn>
                <a:cxn ang="16200000">
                  <a:pos x="wd2" y="hd2"/>
                </a:cxn>
              </a:cxnLst>
              <a:rect l="0" t="0" r="r" b="b"/>
              <a:pathLst>
                <a:path w="19939" h="18984" fill="norm" stroke="1"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6" name="Shape 9426"/>
            <p:cNvSpPr/>
            <p:nvPr/>
          </p:nvSpPr>
          <p:spPr>
            <a:xfrm>
              <a:off x="1255810" y="335916"/>
              <a:ext cx="20873" cy="16356"/>
            </a:xfrm>
            <a:custGeom>
              <a:avLst/>
              <a:gdLst/>
              <a:ahLst/>
              <a:cxnLst>
                <a:cxn ang="0">
                  <a:pos x="wd2" y="hd2"/>
                </a:cxn>
                <a:cxn ang="5400000">
                  <a:pos x="wd2" y="hd2"/>
                </a:cxn>
                <a:cxn ang="10800000">
                  <a:pos x="wd2" y="hd2"/>
                </a:cxn>
                <a:cxn ang="16200000">
                  <a:pos x="wd2" y="hd2"/>
                </a:cxn>
              </a:cxnLst>
              <a:rect l="0" t="0" r="r" b="b"/>
              <a:pathLst>
                <a:path w="15331" h="13241" fill="norm" stroke="1" extrusionOk="0">
                  <a:moveTo>
                    <a:pt x="14679" y="10489"/>
                  </a:moveTo>
                  <a:cubicBezTo>
                    <a:pt x="18491" y="5089"/>
                    <a:pt x="4515" y="-5711"/>
                    <a:pt x="703" y="3739"/>
                  </a:cubicBezTo>
                  <a:cubicBezTo>
                    <a:pt x="-3109" y="13189"/>
                    <a:pt x="9597" y="15889"/>
                    <a:pt x="14679" y="1048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7" name="Shape 9427"/>
            <p:cNvSpPr/>
            <p:nvPr/>
          </p:nvSpPr>
          <p:spPr>
            <a:xfrm>
              <a:off x="1413692" y="83723"/>
              <a:ext cx="227512" cy="144208"/>
            </a:xfrm>
            <a:custGeom>
              <a:avLst/>
              <a:gdLst/>
              <a:ahLst/>
              <a:cxnLst>
                <a:cxn ang="0">
                  <a:pos x="wd2" y="hd2"/>
                </a:cxn>
                <a:cxn ang="5400000">
                  <a:pos x="wd2" y="hd2"/>
                </a:cxn>
                <a:cxn ang="10800000">
                  <a:pos x="wd2" y="hd2"/>
                </a:cxn>
                <a:cxn ang="16200000">
                  <a:pos x="wd2" y="hd2"/>
                </a:cxn>
              </a:cxnLst>
              <a:rect l="0" t="0" r="r" b="b"/>
              <a:pathLst>
                <a:path w="21054" h="19678" fill="norm" stroke="1"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8" name="Shape 9428"/>
            <p:cNvSpPr/>
            <p:nvPr/>
          </p:nvSpPr>
          <p:spPr>
            <a:xfrm>
              <a:off x="1424502" y="241863"/>
              <a:ext cx="58792" cy="17389"/>
            </a:xfrm>
            <a:custGeom>
              <a:avLst/>
              <a:gdLst/>
              <a:ahLst/>
              <a:cxnLst>
                <a:cxn ang="0">
                  <a:pos x="wd2" y="hd2"/>
                </a:cxn>
                <a:cxn ang="5400000">
                  <a:pos x="wd2" y="hd2"/>
                </a:cxn>
                <a:cxn ang="10800000">
                  <a:pos x="wd2" y="hd2"/>
                </a:cxn>
                <a:cxn ang="16200000">
                  <a:pos x="wd2" y="hd2"/>
                </a:cxn>
              </a:cxnLst>
              <a:rect l="0" t="0" r="r" b="b"/>
              <a:pathLst>
                <a:path w="18183" h="12422" fill="norm" stroke="1" extrusionOk="0">
                  <a:moveTo>
                    <a:pt x="18167" y="1163"/>
                  </a:moveTo>
                  <a:cubicBezTo>
                    <a:pt x="17627" y="-2649"/>
                    <a:pt x="-2893" y="3704"/>
                    <a:pt x="347" y="8786"/>
                  </a:cubicBezTo>
                  <a:cubicBezTo>
                    <a:pt x="5747" y="18951"/>
                    <a:pt x="18707" y="4975"/>
                    <a:pt x="18167" y="11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29" name="Shape 9429"/>
            <p:cNvSpPr/>
            <p:nvPr/>
          </p:nvSpPr>
          <p:spPr>
            <a:xfrm>
              <a:off x="1229351" y="242367"/>
              <a:ext cx="30840" cy="27718"/>
            </a:xfrm>
            <a:custGeom>
              <a:avLst/>
              <a:gdLst/>
              <a:ahLst/>
              <a:cxnLst>
                <a:cxn ang="0">
                  <a:pos x="wd2" y="hd2"/>
                </a:cxn>
                <a:cxn ang="5400000">
                  <a:pos x="wd2" y="hd2"/>
                </a:cxn>
                <a:cxn ang="10800000">
                  <a:pos x="wd2" y="hd2"/>
                </a:cxn>
                <a:cxn ang="16200000">
                  <a:pos x="wd2" y="hd2"/>
                </a:cxn>
              </a:cxnLst>
              <a:rect l="0" t="0" r="r" b="b"/>
              <a:pathLst>
                <a:path w="17260" h="13464" fill="norm" stroke="1" extrusionOk="0">
                  <a:moveTo>
                    <a:pt x="16741" y="12161"/>
                  </a:moveTo>
                  <a:cubicBezTo>
                    <a:pt x="20668" y="8161"/>
                    <a:pt x="1032" y="-4639"/>
                    <a:pt x="50" y="1761"/>
                  </a:cubicBezTo>
                  <a:cubicBezTo>
                    <a:pt x="-932" y="7361"/>
                    <a:pt x="12813" y="16961"/>
                    <a:pt x="16741" y="121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0" name="Shape 9430"/>
            <p:cNvSpPr/>
            <p:nvPr/>
          </p:nvSpPr>
          <p:spPr>
            <a:xfrm>
              <a:off x="1384531" y="198392"/>
              <a:ext cx="65104" cy="41542"/>
            </a:xfrm>
            <a:custGeom>
              <a:avLst/>
              <a:gdLst/>
              <a:ahLst/>
              <a:cxnLst>
                <a:cxn ang="0">
                  <a:pos x="wd2" y="hd2"/>
                </a:cxn>
                <a:cxn ang="5400000">
                  <a:pos x="wd2" y="hd2"/>
                </a:cxn>
                <a:cxn ang="10800000">
                  <a:pos x="wd2" y="hd2"/>
                </a:cxn>
                <a:cxn ang="16200000">
                  <a:pos x="wd2" y="hd2"/>
                </a:cxn>
              </a:cxnLst>
              <a:rect l="0" t="0" r="r" b="b"/>
              <a:pathLst>
                <a:path w="18217" h="18685" fill="norm" stroke="1"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1" name="Shape 9431"/>
            <p:cNvSpPr/>
            <p:nvPr/>
          </p:nvSpPr>
          <p:spPr>
            <a:xfrm>
              <a:off x="1522578" y="248822"/>
              <a:ext cx="31150" cy="19076"/>
            </a:xfrm>
            <a:custGeom>
              <a:avLst/>
              <a:gdLst/>
              <a:ahLst/>
              <a:cxnLst>
                <a:cxn ang="0">
                  <a:pos x="wd2" y="hd2"/>
                </a:cxn>
                <a:cxn ang="5400000">
                  <a:pos x="wd2" y="hd2"/>
                </a:cxn>
                <a:cxn ang="10800000">
                  <a:pos x="wd2" y="hd2"/>
                </a:cxn>
                <a:cxn ang="16200000">
                  <a:pos x="wd2" y="hd2"/>
                </a:cxn>
              </a:cxnLst>
              <a:rect l="0" t="0" r="r" b="b"/>
              <a:pathLst>
                <a:path w="13075" h="14478" fill="norm" stroke="1" extrusionOk="0">
                  <a:moveTo>
                    <a:pt x="10690" y="1353"/>
                  </a:moveTo>
                  <a:cubicBezTo>
                    <a:pt x="3986" y="-4047"/>
                    <a:pt x="-4207" y="8103"/>
                    <a:pt x="2496" y="13503"/>
                  </a:cubicBezTo>
                  <a:cubicBezTo>
                    <a:pt x="8455" y="17553"/>
                    <a:pt x="17393" y="8103"/>
                    <a:pt x="10690" y="13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2" name="Shape 9432"/>
            <p:cNvSpPr/>
            <p:nvPr/>
          </p:nvSpPr>
          <p:spPr>
            <a:xfrm>
              <a:off x="1236385" y="173787"/>
              <a:ext cx="130544" cy="66479"/>
            </a:xfrm>
            <a:custGeom>
              <a:avLst/>
              <a:gdLst/>
              <a:ahLst/>
              <a:cxnLst>
                <a:cxn ang="0">
                  <a:pos x="wd2" y="hd2"/>
                </a:cxn>
                <a:cxn ang="5400000">
                  <a:pos x="wd2" y="hd2"/>
                </a:cxn>
                <a:cxn ang="10800000">
                  <a:pos x="wd2" y="hd2"/>
                </a:cxn>
                <a:cxn ang="16200000">
                  <a:pos x="wd2" y="hd2"/>
                </a:cxn>
              </a:cxnLst>
              <a:rect l="0" t="0" r="r" b="b"/>
              <a:pathLst>
                <a:path w="19421" h="19691" fill="norm" stroke="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3" name="Shape 9433"/>
            <p:cNvSpPr/>
            <p:nvPr/>
          </p:nvSpPr>
          <p:spPr>
            <a:xfrm>
              <a:off x="1726302" y="398536"/>
              <a:ext cx="89498" cy="41605"/>
            </a:xfrm>
            <a:custGeom>
              <a:avLst/>
              <a:gdLst/>
              <a:ahLst/>
              <a:cxnLst>
                <a:cxn ang="0">
                  <a:pos x="wd2" y="hd2"/>
                </a:cxn>
                <a:cxn ang="5400000">
                  <a:pos x="wd2" y="hd2"/>
                </a:cxn>
                <a:cxn ang="10800000">
                  <a:pos x="wd2" y="hd2"/>
                </a:cxn>
                <a:cxn ang="16200000">
                  <a:pos x="wd2" y="hd2"/>
                </a:cxn>
              </a:cxnLst>
              <a:rect l="0" t="0" r="r" b="b"/>
              <a:pathLst>
                <a:path w="20625" h="16842" fill="norm" stroke="1"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4" name="Shape 9434"/>
            <p:cNvSpPr/>
            <p:nvPr/>
          </p:nvSpPr>
          <p:spPr>
            <a:xfrm>
              <a:off x="966850" y="312491"/>
              <a:ext cx="31320" cy="20179"/>
            </a:xfrm>
            <a:custGeom>
              <a:avLst/>
              <a:gdLst/>
              <a:ahLst/>
              <a:cxnLst>
                <a:cxn ang="0">
                  <a:pos x="wd2" y="hd2"/>
                </a:cxn>
                <a:cxn ang="5400000">
                  <a:pos x="wd2" y="hd2"/>
                </a:cxn>
                <a:cxn ang="10800000">
                  <a:pos x="wd2" y="hd2"/>
                </a:cxn>
                <a:cxn ang="16200000">
                  <a:pos x="wd2" y="hd2"/>
                </a:cxn>
              </a:cxnLst>
              <a:rect l="0" t="0" r="r" b="b"/>
              <a:pathLst>
                <a:path w="16731" h="15315" fill="norm" stroke="1" extrusionOk="0">
                  <a:moveTo>
                    <a:pt x="695" y="15206"/>
                  </a:moveTo>
                  <a:cubicBezTo>
                    <a:pt x="9147" y="16477"/>
                    <a:pt x="17599" y="6312"/>
                    <a:pt x="16660" y="1230"/>
                  </a:cubicBezTo>
                  <a:cubicBezTo>
                    <a:pt x="16660" y="-5123"/>
                    <a:pt x="-4001" y="15206"/>
                    <a:pt x="695" y="152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5" name="Shape 9435"/>
            <p:cNvSpPr/>
            <p:nvPr/>
          </p:nvSpPr>
          <p:spPr>
            <a:xfrm>
              <a:off x="1739913" y="783968"/>
              <a:ext cx="18337" cy="20001"/>
            </a:xfrm>
            <a:custGeom>
              <a:avLst/>
              <a:gdLst/>
              <a:ahLst/>
              <a:cxnLst>
                <a:cxn ang="0">
                  <a:pos x="wd2" y="hd2"/>
                </a:cxn>
                <a:cxn ang="5400000">
                  <a:pos x="wd2" y="hd2"/>
                </a:cxn>
                <a:cxn ang="10800000">
                  <a:pos x="wd2" y="hd2"/>
                </a:cxn>
                <a:cxn ang="16200000">
                  <a:pos x="wd2" y="hd2"/>
                </a:cxn>
              </a:cxnLst>
              <a:rect l="0" t="0" r="r" b="b"/>
              <a:pathLst>
                <a:path w="12677" h="18684" fill="norm" stroke="1" extrusionOk="0">
                  <a:moveTo>
                    <a:pt x="6157" y="18599"/>
                  </a:moveTo>
                  <a:cubicBezTo>
                    <a:pt x="9757" y="18599"/>
                    <a:pt x="18157" y="-1458"/>
                    <a:pt x="7357" y="85"/>
                  </a:cubicBezTo>
                  <a:cubicBezTo>
                    <a:pt x="-3443" y="85"/>
                    <a:pt x="-1043" y="20142"/>
                    <a:pt x="6157" y="185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6" name="Shape 9436"/>
            <p:cNvSpPr/>
            <p:nvPr/>
          </p:nvSpPr>
          <p:spPr>
            <a:xfrm>
              <a:off x="532977" y="387024"/>
              <a:ext cx="1697607" cy="920074"/>
            </a:xfrm>
            <a:custGeom>
              <a:avLst/>
              <a:gdLst/>
              <a:ahLst/>
              <a:cxnLst>
                <a:cxn ang="0">
                  <a:pos x="wd2" y="hd2"/>
                </a:cxn>
                <a:cxn ang="5400000">
                  <a:pos x="wd2" y="hd2"/>
                </a:cxn>
                <a:cxn ang="10800000">
                  <a:pos x="wd2" y="hd2"/>
                </a:cxn>
                <a:cxn ang="16200000">
                  <a:pos x="wd2" y="hd2"/>
                </a:cxn>
              </a:cxnLst>
              <a:rect l="0" t="0" r="r" b="b"/>
              <a:pathLst>
                <a:path w="21569" h="21571" fill="norm" stroke="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7" name="Shape 9437"/>
            <p:cNvSpPr/>
            <p:nvPr/>
          </p:nvSpPr>
          <p:spPr>
            <a:xfrm>
              <a:off x="1051089" y="235400"/>
              <a:ext cx="26744" cy="13032"/>
            </a:xfrm>
            <a:custGeom>
              <a:avLst/>
              <a:gdLst/>
              <a:ahLst/>
              <a:cxnLst>
                <a:cxn ang="0">
                  <a:pos x="wd2" y="hd2"/>
                </a:cxn>
                <a:cxn ang="5400000">
                  <a:pos x="wd2" y="hd2"/>
                </a:cxn>
                <a:cxn ang="10800000">
                  <a:pos x="wd2" y="hd2"/>
                </a:cxn>
                <a:cxn ang="16200000">
                  <a:pos x="wd2" y="hd2"/>
                </a:cxn>
              </a:cxnLst>
              <a:rect l="0" t="0" r="r" b="b"/>
              <a:pathLst>
                <a:path w="17462" h="13187" fill="norm" stroke="1" extrusionOk="0">
                  <a:moveTo>
                    <a:pt x="17096" y="8187"/>
                  </a:moveTo>
                  <a:cubicBezTo>
                    <a:pt x="20507" y="-2613"/>
                    <a:pt x="-1093" y="-813"/>
                    <a:pt x="44" y="2787"/>
                  </a:cubicBezTo>
                  <a:cubicBezTo>
                    <a:pt x="4591" y="9987"/>
                    <a:pt x="14823" y="18987"/>
                    <a:pt x="17096" y="81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8" name="Shape 9438"/>
            <p:cNvSpPr/>
            <p:nvPr/>
          </p:nvSpPr>
          <p:spPr>
            <a:xfrm>
              <a:off x="893896" y="251582"/>
              <a:ext cx="147845" cy="71946"/>
            </a:xfrm>
            <a:custGeom>
              <a:avLst/>
              <a:gdLst/>
              <a:ahLst/>
              <a:cxnLst>
                <a:cxn ang="0">
                  <a:pos x="wd2" y="hd2"/>
                </a:cxn>
                <a:cxn ang="5400000">
                  <a:pos x="wd2" y="hd2"/>
                </a:cxn>
                <a:cxn ang="10800000">
                  <a:pos x="wd2" y="hd2"/>
                </a:cxn>
                <a:cxn ang="16200000">
                  <a:pos x="wd2" y="hd2"/>
                </a:cxn>
              </a:cxnLst>
              <a:rect l="0" t="0" r="r" b="b"/>
              <a:pathLst>
                <a:path w="20442" h="20319" fill="norm" stroke="1"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39" name="Shape 9439"/>
            <p:cNvSpPr/>
            <p:nvPr/>
          </p:nvSpPr>
          <p:spPr>
            <a:xfrm>
              <a:off x="1003006" y="282427"/>
              <a:ext cx="234477" cy="97363"/>
            </a:xfrm>
            <a:custGeom>
              <a:avLst/>
              <a:gdLst/>
              <a:ahLst/>
              <a:cxnLst>
                <a:cxn ang="0">
                  <a:pos x="wd2" y="hd2"/>
                </a:cxn>
                <a:cxn ang="5400000">
                  <a:pos x="wd2" y="hd2"/>
                </a:cxn>
                <a:cxn ang="10800000">
                  <a:pos x="wd2" y="hd2"/>
                </a:cxn>
                <a:cxn ang="16200000">
                  <a:pos x="wd2" y="hd2"/>
                </a:cxn>
              </a:cxnLst>
              <a:rect l="0" t="0" r="r" b="b"/>
              <a:pathLst>
                <a:path w="20877" h="20386" fill="norm" stroke="1"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0" name="Shape 9440"/>
            <p:cNvSpPr/>
            <p:nvPr/>
          </p:nvSpPr>
          <p:spPr>
            <a:xfrm>
              <a:off x="689900" y="1018288"/>
              <a:ext cx="33909" cy="45771"/>
            </a:xfrm>
            <a:custGeom>
              <a:avLst/>
              <a:gdLst/>
              <a:ahLst/>
              <a:cxnLst>
                <a:cxn ang="0">
                  <a:pos x="wd2" y="hd2"/>
                </a:cxn>
                <a:cxn ang="5400000">
                  <a:pos x="wd2" y="hd2"/>
                </a:cxn>
                <a:cxn ang="10800000">
                  <a:pos x="wd2" y="hd2"/>
                </a:cxn>
                <a:cxn ang="16200000">
                  <a:pos x="wd2" y="hd2"/>
                </a:cxn>
              </a:cxnLst>
              <a:rect l="0" t="0" r="r" b="b"/>
              <a:pathLst>
                <a:path w="14760" h="17931" fill="norm" stroke="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1" name="Shape 9441"/>
            <p:cNvSpPr/>
            <p:nvPr/>
          </p:nvSpPr>
          <p:spPr>
            <a:xfrm>
              <a:off x="2056408" y="1124301"/>
              <a:ext cx="53598" cy="21654"/>
            </a:xfrm>
            <a:custGeom>
              <a:avLst/>
              <a:gdLst/>
              <a:ahLst/>
              <a:cxnLst>
                <a:cxn ang="0">
                  <a:pos x="wd2" y="hd2"/>
                </a:cxn>
                <a:cxn ang="5400000">
                  <a:pos x="wd2" y="hd2"/>
                </a:cxn>
                <a:cxn ang="10800000">
                  <a:pos x="wd2" y="hd2"/>
                </a:cxn>
                <a:cxn ang="16200000">
                  <a:pos x="wd2" y="hd2"/>
                </a:cxn>
              </a:cxnLst>
              <a:rect l="0" t="0" r="r" b="b"/>
              <a:pathLst>
                <a:path w="20320" h="14609" fill="norm" stroke="1" extrusionOk="0">
                  <a:moveTo>
                    <a:pt x="15" y="741"/>
                  </a:moveTo>
                  <a:cubicBezTo>
                    <a:pt x="669" y="5288"/>
                    <a:pt x="19651" y="18930"/>
                    <a:pt x="20305" y="13246"/>
                  </a:cubicBezTo>
                  <a:cubicBezTo>
                    <a:pt x="20960" y="6425"/>
                    <a:pt x="-640" y="-2670"/>
                    <a:pt x="15" y="7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2" name="Shape 9442"/>
            <p:cNvSpPr/>
            <p:nvPr/>
          </p:nvSpPr>
          <p:spPr>
            <a:xfrm>
              <a:off x="835610" y="370146"/>
              <a:ext cx="206675" cy="131243"/>
            </a:xfrm>
            <a:custGeom>
              <a:avLst/>
              <a:gdLst/>
              <a:ahLst/>
              <a:cxnLst>
                <a:cxn ang="0">
                  <a:pos x="wd2" y="hd2"/>
                </a:cxn>
                <a:cxn ang="5400000">
                  <a:pos x="wd2" y="hd2"/>
                </a:cxn>
                <a:cxn ang="10800000">
                  <a:pos x="wd2" y="hd2"/>
                </a:cxn>
                <a:cxn ang="16200000">
                  <a:pos x="wd2" y="hd2"/>
                </a:cxn>
              </a:cxnLst>
              <a:rect l="0" t="0" r="r" b="b"/>
              <a:pathLst>
                <a:path w="20242" h="20972" fill="norm" stroke="1"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3" name="Shape 9443"/>
            <p:cNvSpPr/>
            <p:nvPr/>
          </p:nvSpPr>
          <p:spPr>
            <a:xfrm>
              <a:off x="1546141" y="397624"/>
              <a:ext cx="574579" cy="399660"/>
            </a:xfrm>
            <a:custGeom>
              <a:avLst/>
              <a:gdLst/>
              <a:ahLst/>
              <a:cxnLst>
                <a:cxn ang="0">
                  <a:pos x="wd2" y="hd2"/>
                </a:cxn>
                <a:cxn ang="5400000">
                  <a:pos x="wd2" y="hd2"/>
                </a:cxn>
                <a:cxn ang="10800000">
                  <a:pos x="wd2" y="hd2"/>
                </a:cxn>
                <a:cxn ang="16200000">
                  <a:pos x="wd2" y="hd2"/>
                </a:cxn>
              </a:cxnLst>
              <a:rect l="0" t="0" r="r" b="b"/>
              <a:pathLst>
                <a:path w="21037" h="21103" fill="norm" stroke="1"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4" name="Shape 9444"/>
            <p:cNvSpPr/>
            <p:nvPr/>
          </p:nvSpPr>
          <p:spPr>
            <a:xfrm>
              <a:off x="2159797" y="1083498"/>
              <a:ext cx="130044" cy="115518"/>
            </a:xfrm>
            <a:custGeom>
              <a:avLst/>
              <a:gdLst/>
              <a:ahLst/>
              <a:cxnLst>
                <a:cxn ang="0">
                  <a:pos x="wd2" y="hd2"/>
                </a:cxn>
                <a:cxn ang="5400000">
                  <a:pos x="wd2" y="hd2"/>
                </a:cxn>
                <a:cxn ang="10800000">
                  <a:pos x="wd2" y="hd2"/>
                </a:cxn>
                <a:cxn ang="16200000">
                  <a:pos x="wd2" y="hd2"/>
                </a:cxn>
              </a:cxnLst>
              <a:rect l="0" t="0" r="r" b="b"/>
              <a:pathLst>
                <a:path w="19849" h="20331" fill="norm" stroke="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5" name="Shape 9445"/>
            <p:cNvSpPr/>
            <p:nvPr/>
          </p:nvSpPr>
          <p:spPr>
            <a:xfrm>
              <a:off x="1794361" y="592097"/>
              <a:ext cx="49656" cy="37794"/>
            </a:xfrm>
            <a:custGeom>
              <a:avLst/>
              <a:gdLst/>
              <a:ahLst/>
              <a:cxnLst>
                <a:cxn ang="0">
                  <a:pos x="wd2" y="hd2"/>
                </a:cxn>
                <a:cxn ang="5400000">
                  <a:pos x="wd2" y="hd2"/>
                </a:cxn>
                <a:cxn ang="10800000">
                  <a:pos x="wd2" y="hd2"/>
                </a:cxn>
                <a:cxn ang="16200000">
                  <a:pos x="wd2" y="hd2"/>
                </a:cxn>
              </a:cxnLst>
              <a:rect l="0" t="0" r="r" b="b"/>
              <a:pathLst>
                <a:path w="18237" h="18359" fill="norm" stroke="1"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6" name="Shape 9446"/>
            <p:cNvSpPr/>
            <p:nvPr/>
          </p:nvSpPr>
          <p:spPr>
            <a:xfrm>
              <a:off x="1505036" y="-1"/>
              <a:ext cx="618533" cy="306221"/>
            </a:xfrm>
            <a:custGeom>
              <a:avLst/>
              <a:gdLst/>
              <a:ahLst/>
              <a:cxnLst>
                <a:cxn ang="0">
                  <a:pos x="wd2" y="hd2"/>
                </a:cxn>
                <a:cxn ang="5400000">
                  <a:pos x="wd2" y="hd2"/>
                </a:cxn>
                <a:cxn ang="10800000">
                  <a:pos x="wd2" y="hd2"/>
                </a:cxn>
                <a:cxn ang="16200000">
                  <a:pos x="wd2" y="hd2"/>
                </a:cxn>
              </a:cxnLst>
              <a:rect l="0" t="0" r="r" b="b"/>
              <a:pathLst>
                <a:path w="20770" h="21010" fill="norm" stroke="1"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7" name="Shape 9447"/>
            <p:cNvSpPr/>
            <p:nvPr/>
          </p:nvSpPr>
          <p:spPr>
            <a:xfrm>
              <a:off x="1081524" y="203372"/>
              <a:ext cx="83676" cy="22570"/>
            </a:xfrm>
            <a:custGeom>
              <a:avLst/>
              <a:gdLst/>
              <a:ahLst/>
              <a:cxnLst>
                <a:cxn ang="0">
                  <a:pos x="wd2" y="hd2"/>
                </a:cxn>
                <a:cxn ang="5400000">
                  <a:pos x="wd2" y="hd2"/>
                </a:cxn>
                <a:cxn ang="10800000">
                  <a:pos x="wd2" y="hd2"/>
                </a:cxn>
                <a:cxn ang="16200000">
                  <a:pos x="wd2" y="hd2"/>
                </a:cxn>
              </a:cxnLst>
              <a:rect l="0" t="0" r="r" b="b"/>
              <a:pathLst>
                <a:path w="19283" h="16122" fill="norm" stroke="1"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8" name="Shape 9448"/>
            <p:cNvSpPr/>
            <p:nvPr/>
          </p:nvSpPr>
          <p:spPr>
            <a:xfrm>
              <a:off x="1088009" y="231863"/>
              <a:ext cx="68402" cy="33161"/>
            </a:xfrm>
            <a:custGeom>
              <a:avLst/>
              <a:gdLst/>
              <a:ahLst/>
              <a:cxnLst>
                <a:cxn ang="0">
                  <a:pos x="wd2" y="hd2"/>
                </a:cxn>
                <a:cxn ang="5400000">
                  <a:pos x="wd2" y="hd2"/>
                </a:cxn>
                <a:cxn ang="10800000">
                  <a:pos x="wd2" y="hd2"/>
                </a:cxn>
                <a:cxn ang="16200000">
                  <a:pos x="wd2" y="hd2"/>
                </a:cxn>
              </a:cxnLst>
              <a:rect l="0" t="0" r="r" b="b"/>
              <a:pathLst>
                <a:path w="20098" h="19177" fill="norm" stroke="1"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49" name="Shape 9449"/>
            <p:cNvSpPr/>
            <p:nvPr/>
          </p:nvSpPr>
          <p:spPr>
            <a:xfrm>
              <a:off x="861953" y="1141687"/>
              <a:ext cx="1137633" cy="53891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50" name="Shape 9450"/>
            <p:cNvSpPr/>
            <p:nvPr/>
          </p:nvSpPr>
          <p:spPr>
            <a:xfrm>
              <a:off x="0" y="496052"/>
              <a:ext cx="753520" cy="50156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51" name="Shape 9451"/>
            <p:cNvSpPr/>
            <p:nvPr/>
          </p:nvSpPr>
          <p:spPr>
            <a:xfrm>
              <a:off x="97406" y="974497"/>
              <a:ext cx="38595" cy="195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52" name="Shape 9452"/>
            <p:cNvSpPr/>
            <p:nvPr/>
          </p:nvSpPr>
          <p:spPr>
            <a:xfrm>
              <a:off x="260119" y="899796"/>
              <a:ext cx="44966" cy="40909"/>
            </a:xfrm>
            <a:custGeom>
              <a:avLst/>
              <a:gdLst/>
              <a:ahLst/>
              <a:cxnLst>
                <a:cxn ang="0">
                  <a:pos x="wd2" y="hd2"/>
                </a:cxn>
                <a:cxn ang="5400000">
                  <a:pos x="wd2" y="hd2"/>
                </a:cxn>
                <a:cxn ang="10800000">
                  <a:pos x="wd2" y="hd2"/>
                </a:cxn>
                <a:cxn ang="16200000">
                  <a:pos x="wd2" y="hd2"/>
                </a:cxn>
              </a:cxnLst>
              <a:rect l="0" t="0" r="r" b="b"/>
              <a:pathLst>
                <a:path w="21138" h="21600" fill="norm" stroke="1"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53" name="Shape 9453"/>
            <p:cNvSpPr/>
            <p:nvPr/>
          </p:nvSpPr>
          <p:spPr>
            <a:xfrm>
              <a:off x="7332" y="1022520"/>
              <a:ext cx="12701" cy="14230"/>
            </a:xfrm>
            <a:custGeom>
              <a:avLst/>
              <a:gdLst/>
              <a:ahLst/>
              <a:cxnLst>
                <a:cxn ang="0">
                  <a:pos x="wd2" y="hd2"/>
                </a:cxn>
                <a:cxn ang="5400000">
                  <a:pos x="wd2" y="hd2"/>
                </a:cxn>
                <a:cxn ang="10800000">
                  <a:pos x="wd2" y="hd2"/>
                </a:cxn>
                <a:cxn ang="16200000">
                  <a:pos x="wd2" y="hd2"/>
                </a:cxn>
              </a:cxnLst>
              <a:rect l="0" t="0" r="r" b="b"/>
              <a:pathLst>
                <a:path w="18600" h="21600" fill="norm" stroke="1"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54" name="Shape 9454"/>
            <p:cNvSpPr/>
            <p:nvPr/>
          </p:nvSpPr>
          <p:spPr>
            <a:xfrm>
              <a:off x="2839" y="102773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55" name="Shape 9455"/>
            <p:cNvSpPr/>
            <p:nvPr/>
          </p:nvSpPr>
          <p:spPr>
            <a:xfrm>
              <a:off x="69920" y="10011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56" name="Shape 9456"/>
            <p:cNvSpPr/>
            <p:nvPr/>
          </p:nvSpPr>
          <p:spPr>
            <a:xfrm>
              <a:off x="12865" y="847202"/>
              <a:ext cx="26611" cy="12701"/>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57" name="Shape 9457"/>
            <p:cNvSpPr/>
            <p:nvPr/>
          </p:nvSpPr>
          <p:spPr>
            <a:xfrm>
              <a:off x="1010820" y="1516847"/>
              <a:ext cx="4594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58" name="Shape 9458"/>
            <p:cNvSpPr/>
            <p:nvPr/>
          </p:nvSpPr>
          <p:spPr>
            <a:xfrm>
              <a:off x="1268119" y="1587102"/>
              <a:ext cx="1470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59" name="Shape 9459"/>
            <p:cNvSpPr/>
            <p:nvPr/>
          </p:nvSpPr>
          <p:spPr>
            <a:xfrm>
              <a:off x="1286497" y="1581002"/>
              <a:ext cx="14704" cy="142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4800" y="13500"/>
                    <a:pt x="12000" y="0"/>
                    <a:pt x="21600" y="0"/>
                  </a:cubicBezTo>
                  <a:cubicBezTo>
                    <a:pt x="12000" y="0"/>
                    <a:pt x="4800" y="135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60" name="Shape 9460"/>
            <p:cNvSpPr/>
            <p:nvPr/>
          </p:nvSpPr>
          <p:spPr>
            <a:xfrm>
              <a:off x="1390418" y="16555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0" y="0"/>
                    <a:pt x="0" y="0"/>
                  </a:cubicBezTo>
                  <a:cubicBezTo>
                    <a:pt x="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61" name="Shape 9461"/>
            <p:cNvSpPr/>
            <p:nvPr/>
          </p:nvSpPr>
          <p:spPr>
            <a:xfrm>
              <a:off x="1353661" y="16262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3600"/>
                    <a:pt x="0" y="0"/>
                  </a:cubicBezTo>
                  <a:cubicBezTo>
                    <a:pt x="21600" y="36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62" name="Shape 9462"/>
            <p:cNvSpPr/>
            <p:nvPr/>
          </p:nvSpPr>
          <p:spPr>
            <a:xfrm>
              <a:off x="1369201" y="1650243"/>
              <a:ext cx="2389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9946" name="Group 9946"/>
          <p:cNvGrpSpPr/>
          <p:nvPr/>
        </p:nvGrpSpPr>
        <p:grpSpPr>
          <a:xfrm>
            <a:off x="8729553" y="1913066"/>
            <a:ext cx="1678471" cy="1883545"/>
            <a:chOff x="0" y="0"/>
            <a:chExt cx="1678470" cy="1883543"/>
          </a:xfrm>
        </p:grpSpPr>
        <p:grpSp>
          <p:nvGrpSpPr>
            <p:cNvPr id="9630" name="Group 9630"/>
            <p:cNvGrpSpPr/>
            <p:nvPr/>
          </p:nvGrpSpPr>
          <p:grpSpPr>
            <a:xfrm>
              <a:off x="-1" y="0"/>
              <a:ext cx="1678472" cy="1883544"/>
              <a:chOff x="0" y="0"/>
              <a:chExt cx="1678470" cy="1883543"/>
            </a:xfrm>
          </p:grpSpPr>
          <p:sp>
            <p:nvSpPr>
              <p:cNvPr id="9464" name="Shape 9464"/>
              <p:cNvSpPr/>
              <p:nvPr/>
            </p:nvSpPr>
            <p:spPr>
              <a:xfrm>
                <a:off x="985990" y="1426507"/>
                <a:ext cx="39241" cy="138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0400" y="0"/>
                      <a:pt x="20400" y="0"/>
                      <a:pt x="19200" y="0"/>
                    </a:cubicBezTo>
                    <a:cubicBezTo>
                      <a:pt x="19200" y="0"/>
                      <a:pt x="19200" y="0"/>
                      <a:pt x="19200" y="0"/>
                    </a:cubicBezTo>
                    <a:cubicBezTo>
                      <a:pt x="18000" y="0"/>
                      <a:pt x="18000" y="0"/>
                      <a:pt x="16800" y="0"/>
                    </a:cubicBezTo>
                    <a:cubicBezTo>
                      <a:pt x="13200" y="0"/>
                      <a:pt x="8400" y="0"/>
                      <a:pt x="4800" y="3600"/>
                    </a:cubicBezTo>
                    <a:cubicBezTo>
                      <a:pt x="4800" y="3600"/>
                      <a:pt x="4800" y="3600"/>
                      <a:pt x="3600" y="3600"/>
                    </a:cubicBezTo>
                    <a:cubicBezTo>
                      <a:pt x="3600" y="3600"/>
                      <a:pt x="3600" y="3600"/>
                      <a:pt x="2400" y="3600"/>
                    </a:cubicBezTo>
                    <a:cubicBezTo>
                      <a:pt x="2400" y="3600"/>
                      <a:pt x="2400" y="3600"/>
                      <a:pt x="1200" y="3600"/>
                    </a:cubicBezTo>
                    <a:cubicBezTo>
                      <a:pt x="1200" y="3600"/>
                      <a:pt x="1200" y="3600"/>
                      <a:pt x="1200" y="3600"/>
                    </a:cubicBezTo>
                    <a:cubicBezTo>
                      <a:pt x="1200" y="7200"/>
                      <a:pt x="0" y="7200"/>
                      <a:pt x="0" y="7200"/>
                    </a:cubicBezTo>
                    <a:cubicBezTo>
                      <a:pt x="0" y="7200"/>
                      <a:pt x="0" y="7200"/>
                      <a:pt x="0" y="7200"/>
                    </a:cubicBezTo>
                    <a:cubicBezTo>
                      <a:pt x="1200" y="10800"/>
                      <a:pt x="2400" y="10800"/>
                      <a:pt x="3600" y="14400"/>
                    </a:cubicBezTo>
                    <a:cubicBezTo>
                      <a:pt x="3600" y="18000"/>
                      <a:pt x="4800" y="18000"/>
                      <a:pt x="4800" y="21600"/>
                    </a:cubicBezTo>
                    <a:cubicBezTo>
                      <a:pt x="7200" y="14400"/>
                      <a:pt x="10800" y="3600"/>
                      <a:pt x="15600" y="3600"/>
                    </a:cubicBezTo>
                    <a:cubicBezTo>
                      <a:pt x="15600" y="3600"/>
                      <a:pt x="16800" y="3600"/>
                      <a:pt x="16800" y="3600"/>
                    </a:cubicBezTo>
                    <a:cubicBezTo>
                      <a:pt x="16800" y="3600"/>
                      <a:pt x="16800" y="3600"/>
                      <a:pt x="18000" y="3600"/>
                    </a:cubicBezTo>
                    <a:cubicBezTo>
                      <a:pt x="18000" y="3600"/>
                      <a:pt x="18000" y="3600"/>
                      <a:pt x="19200" y="3600"/>
                    </a:cubicBezTo>
                    <a:cubicBezTo>
                      <a:pt x="19200" y="3600"/>
                      <a:pt x="19200" y="0"/>
                      <a:pt x="19200" y="0"/>
                    </a:cubicBezTo>
                    <a:cubicBezTo>
                      <a:pt x="19200" y="0"/>
                      <a:pt x="20400" y="0"/>
                      <a:pt x="20400" y="0"/>
                    </a:cubicBezTo>
                    <a:cubicBezTo>
                      <a:pt x="204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65" name="Shape 9465"/>
              <p:cNvSpPr/>
              <p:nvPr/>
            </p:nvSpPr>
            <p:spPr>
              <a:xfrm>
                <a:off x="720539" y="1412657"/>
                <a:ext cx="240061" cy="3046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50" y="9078"/>
                    </a:moveTo>
                    <a:cubicBezTo>
                      <a:pt x="16250" y="8609"/>
                      <a:pt x="17042" y="8452"/>
                      <a:pt x="17637" y="8452"/>
                    </a:cubicBezTo>
                    <a:cubicBezTo>
                      <a:pt x="17835" y="8452"/>
                      <a:pt x="18429" y="8452"/>
                      <a:pt x="18628" y="8296"/>
                    </a:cubicBezTo>
                    <a:cubicBezTo>
                      <a:pt x="18628" y="2035"/>
                      <a:pt x="18628" y="2035"/>
                      <a:pt x="18628" y="2035"/>
                    </a:cubicBezTo>
                    <a:cubicBezTo>
                      <a:pt x="19024" y="2035"/>
                      <a:pt x="19024" y="2035"/>
                      <a:pt x="19024" y="2035"/>
                    </a:cubicBezTo>
                    <a:cubicBezTo>
                      <a:pt x="19618" y="1878"/>
                      <a:pt x="20609" y="1878"/>
                      <a:pt x="21006" y="1722"/>
                    </a:cubicBezTo>
                    <a:cubicBezTo>
                      <a:pt x="21006" y="1722"/>
                      <a:pt x="21204" y="1722"/>
                      <a:pt x="21600" y="1565"/>
                    </a:cubicBezTo>
                    <a:cubicBezTo>
                      <a:pt x="21600" y="1565"/>
                      <a:pt x="21600" y="1565"/>
                      <a:pt x="21600" y="1565"/>
                    </a:cubicBezTo>
                    <a:cubicBezTo>
                      <a:pt x="21600" y="1565"/>
                      <a:pt x="21600" y="1565"/>
                      <a:pt x="21600" y="1565"/>
                    </a:cubicBezTo>
                    <a:cubicBezTo>
                      <a:pt x="21402" y="1565"/>
                      <a:pt x="21204" y="1565"/>
                      <a:pt x="21204" y="1565"/>
                    </a:cubicBezTo>
                    <a:cubicBezTo>
                      <a:pt x="21006" y="1565"/>
                      <a:pt x="21006" y="1565"/>
                      <a:pt x="21006" y="1565"/>
                    </a:cubicBezTo>
                    <a:cubicBezTo>
                      <a:pt x="20807" y="1565"/>
                      <a:pt x="20609" y="1565"/>
                      <a:pt x="20411" y="1565"/>
                    </a:cubicBezTo>
                    <a:cubicBezTo>
                      <a:pt x="20015" y="1565"/>
                      <a:pt x="19618" y="1565"/>
                      <a:pt x="19420" y="1409"/>
                    </a:cubicBezTo>
                    <a:cubicBezTo>
                      <a:pt x="19420" y="1409"/>
                      <a:pt x="19024" y="1409"/>
                      <a:pt x="18033" y="1409"/>
                    </a:cubicBezTo>
                    <a:cubicBezTo>
                      <a:pt x="16448" y="1409"/>
                      <a:pt x="14664" y="1565"/>
                      <a:pt x="14664" y="1565"/>
                    </a:cubicBezTo>
                    <a:cubicBezTo>
                      <a:pt x="14466" y="1565"/>
                      <a:pt x="14466" y="1565"/>
                      <a:pt x="14466" y="1565"/>
                    </a:cubicBezTo>
                    <a:cubicBezTo>
                      <a:pt x="13673" y="939"/>
                      <a:pt x="13673" y="939"/>
                      <a:pt x="13673" y="939"/>
                    </a:cubicBezTo>
                    <a:cubicBezTo>
                      <a:pt x="6143" y="939"/>
                      <a:pt x="6143" y="939"/>
                      <a:pt x="6143" y="939"/>
                    </a:cubicBezTo>
                    <a:cubicBezTo>
                      <a:pt x="5350" y="939"/>
                      <a:pt x="4756" y="783"/>
                      <a:pt x="3963" y="470"/>
                    </a:cubicBezTo>
                    <a:cubicBezTo>
                      <a:pt x="3369" y="157"/>
                      <a:pt x="2774" y="157"/>
                      <a:pt x="2180" y="313"/>
                    </a:cubicBezTo>
                    <a:cubicBezTo>
                      <a:pt x="1982" y="313"/>
                      <a:pt x="1982" y="470"/>
                      <a:pt x="1982" y="470"/>
                    </a:cubicBezTo>
                    <a:cubicBezTo>
                      <a:pt x="1783" y="470"/>
                      <a:pt x="1783" y="470"/>
                      <a:pt x="1783" y="470"/>
                    </a:cubicBezTo>
                    <a:cubicBezTo>
                      <a:pt x="1387" y="470"/>
                      <a:pt x="1189" y="313"/>
                      <a:pt x="1189" y="157"/>
                    </a:cubicBezTo>
                    <a:cubicBezTo>
                      <a:pt x="991" y="157"/>
                      <a:pt x="991" y="157"/>
                      <a:pt x="991" y="0"/>
                    </a:cubicBezTo>
                    <a:cubicBezTo>
                      <a:pt x="991" y="0"/>
                      <a:pt x="991" y="0"/>
                      <a:pt x="991" y="0"/>
                    </a:cubicBezTo>
                    <a:cubicBezTo>
                      <a:pt x="793" y="0"/>
                      <a:pt x="594" y="313"/>
                      <a:pt x="594" y="313"/>
                    </a:cubicBezTo>
                    <a:cubicBezTo>
                      <a:pt x="594" y="470"/>
                      <a:pt x="594" y="470"/>
                      <a:pt x="594" y="470"/>
                    </a:cubicBezTo>
                    <a:cubicBezTo>
                      <a:pt x="0" y="470"/>
                      <a:pt x="0" y="470"/>
                      <a:pt x="0" y="470"/>
                    </a:cubicBezTo>
                    <a:cubicBezTo>
                      <a:pt x="0" y="939"/>
                      <a:pt x="396" y="1722"/>
                      <a:pt x="1189" y="2348"/>
                    </a:cubicBezTo>
                    <a:cubicBezTo>
                      <a:pt x="1982" y="3287"/>
                      <a:pt x="2774" y="4852"/>
                      <a:pt x="3369" y="6104"/>
                    </a:cubicBezTo>
                    <a:cubicBezTo>
                      <a:pt x="3567" y="6730"/>
                      <a:pt x="4161" y="7513"/>
                      <a:pt x="4558" y="8139"/>
                    </a:cubicBezTo>
                    <a:cubicBezTo>
                      <a:pt x="4954" y="8765"/>
                      <a:pt x="5350" y="9235"/>
                      <a:pt x="5549" y="9861"/>
                    </a:cubicBezTo>
                    <a:cubicBezTo>
                      <a:pt x="5747" y="10330"/>
                      <a:pt x="5747" y="10957"/>
                      <a:pt x="5747" y="11583"/>
                    </a:cubicBezTo>
                    <a:cubicBezTo>
                      <a:pt x="5549" y="12052"/>
                      <a:pt x="5549" y="12522"/>
                      <a:pt x="5747" y="12678"/>
                    </a:cubicBezTo>
                    <a:cubicBezTo>
                      <a:pt x="6143" y="13304"/>
                      <a:pt x="6341" y="14243"/>
                      <a:pt x="6539" y="15496"/>
                    </a:cubicBezTo>
                    <a:cubicBezTo>
                      <a:pt x="6539" y="15809"/>
                      <a:pt x="6539" y="15965"/>
                      <a:pt x="6539" y="16278"/>
                    </a:cubicBezTo>
                    <a:cubicBezTo>
                      <a:pt x="6738" y="17374"/>
                      <a:pt x="6936" y="18939"/>
                      <a:pt x="7927" y="19722"/>
                    </a:cubicBezTo>
                    <a:cubicBezTo>
                      <a:pt x="8323" y="20035"/>
                      <a:pt x="8719" y="20504"/>
                      <a:pt x="9314" y="20974"/>
                    </a:cubicBezTo>
                    <a:cubicBezTo>
                      <a:pt x="9314" y="20974"/>
                      <a:pt x="9512" y="20974"/>
                      <a:pt x="9512" y="20974"/>
                    </a:cubicBezTo>
                    <a:cubicBezTo>
                      <a:pt x="9710" y="20661"/>
                      <a:pt x="10305" y="20035"/>
                      <a:pt x="10899" y="20035"/>
                    </a:cubicBezTo>
                    <a:cubicBezTo>
                      <a:pt x="11097" y="20035"/>
                      <a:pt x="11295" y="20191"/>
                      <a:pt x="11494" y="20348"/>
                    </a:cubicBezTo>
                    <a:cubicBezTo>
                      <a:pt x="11692" y="20661"/>
                      <a:pt x="11890" y="20817"/>
                      <a:pt x="11890" y="21130"/>
                    </a:cubicBezTo>
                    <a:cubicBezTo>
                      <a:pt x="12088" y="21443"/>
                      <a:pt x="12088" y="21600"/>
                      <a:pt x="12484" y="21600"/>
                    </a:cubicBezTo>
                    <a:cubicBezTo>
                      <a:pt x="12683" y="21600"/>
                      <a:pt x="13079" y="21600"/>
                      <a:pt x="13475" y="21600"/>
                    </a:cubicBezTo>
                    <a:cubicBezTo>
                      <a:pt x="13872" y="21600"/>
                      <a:pt x="14268" y="21600"/>
                      <a:pt x="14466" y="21600"/>
                    </a:cubicBezTo>
                    <a:cubicBezTo>
                      <a:pt x="14664" y="21600"/>
                      <a:pt x="14664" y="21600"/>
                      <a:pt x="14664" y="21600"/>
                    </a:cubicBezTo>
                    <a:cubicBezTo>
                      <a:pt x="14862" y="21600"/>
                      <a:pt x="15061" y="21600"/>
                      <a:pt x="15061" y="21600"/>
                    </a:cubicBezTo>
                    <a:cubicBezTo>
                      <a:pt x="15061" y="21443"/>
                      <a:pt x="15259" y="21287"/>
                      <a:pt x="15655" y="21130"/>
                    </a:cubicBezTo>
                    <a:cubicBezTo>
                      <a:pt x="15853" y="20974"/>
                      <a:pt x="16250" y="20817"/>
                      <a:pt x="16250" y="20661"/>
                    </a:cubicBezTo>
                    <a:cubicBezTo>
                      <a:pt x="16250" y="14400"/>
                      <a:pt x="16250" y="14400"/>
                      <a:pt x="16250" y="14400"/>
                    </a:cubicBezTo>
                    <a:cubicBezTo>
                      <a:pt x="16250" y="13774"/>
                      <a:pt x="16250" y="13774"/>
                      <a:pt x="16250" y="13774"/>
                    </a:cubicBezTo>
                    <a:lnTo>
                      <a:pt x="16250" y="907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66" name="Shape 9466"/>
              <p:cNvSpPr/>
              <p:nvPr/>
            </p:nvSpPr>
            <p:spPr>
              <a:xfrm>
                <a:off x="1039080" y="1378033"/>
                <a:ext cx="182354" cy="1661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11" y="288"/>
                    </a:moveTo>
                    <a:cubicBezTo>
                      <a:pt x="10670" y="576"/>
                      <a:pt x="10670" y="864"/>
                      <a:pt x="10670" y="1152"/>
                    </a:cubicBezTo>
                    <a:cubicBezTo>
                      <a:pt x="10670" y="2304"/>
                      <a:pt x="8588" y="3744"/>
                      <a:pt x="7547" y="4032"/>
                    </a:cubicBezTo>
                    <a:cubicBezTo>
                      <a:pt x="7027" y="4320"/>
                      <a:pt x="6246" y="5184"/>
                      <a:pt x="5986" y="6048"/>
                    </a:cubicBezTo>
                    <a:cubicBezTo>
                      <a:pt x="5205" y="6912"/>
                      <a:pt x="4945" y="7488"/>
                      <a:pt x="4684" y="7776"/>
                    </a:cubicBezTo>
                    <a:cubicBezTo>
                      <a:pt x="4424" y="7776"/>
                      <a:pt x="4164" y="7776"/>
                      <a:pt x="3904" y="7776"/>
                    </a:cubicBezTo>
                    <a:cubicBezTo>
                      <a:pt x="3123" y="7776"/>
                      <a:pt x="2342" y="7488"/>
                      <a:pt x="1561" y="7200"/>
                    </a:cubicBezTo>
                    <a:cubicBezTo>
                      <a:pt x="1041" y="7200"/>
                      <a:pt x="781" y="7200"/>
                      <a:pt x="520" y="7200"/>
                    </a:cubicBezTo>
                    <a:cubicBezTo>
                      <a:pt x="520" y="7200"/>
                      <a:pt x="260" y="7200"/>
                      <a:pt x="0" y="7200"/>
                    </a:cubicBezTo>
                    <a:cubicBezTo>
                      <a:pt x="0" y="7200"/>
                      <a:pt x="260" y="7488"/>
                      <a:pt x="260" y="7488"/>
                    </a:cubicBezTo>
                    <a:cubicBezTo>
                      <a:pt x="260" y="7488"/>
                      <a:pt x="260" y="7488"/>
                      <a:pt x="260" y="7488"/>
                    </a:cubicBezTo>
                    <a:cubicBezTo>
                      <a:pt x="520" y="7776"/>
                      <a:pt x="520" y="7776"/>
                      <a:pt x="520" y="7776"/>
                    </a:cubicBezTo>
                    <a:cubicBezTo>
                      <a:pt x="520" y="7776"/>
                      <a:pt x="520" y="7776"/>
                      <a:pt x="781" y="7776"/>
                    </a:cubicBezTo>
                    <a:cubicBezTo>
                      <a:pt x="781" y="8064"/>
                      <a:pt x="781" y="8064"/>
                      <a:pt x="781" y="8064"/>
                    </a:cubicBezTo>
                    <a:cubicBezTo>
                      <a:pt x="781" y="8064"/>
                      <a:pt x="781" y="8064"/>
                      <a:pt x="781" y="8064"/>
                    </a:cubicBezTo>
                    <a:cubicBezTo>
                      <a:pt x="1301" y="8064"/>
                      <a:pt x="1561" y="8640"/>
                      <a:pt x="1822" y="9792"/>
                    </a:cubicBezTo>
                    <a:cubicBezTo>
                      <a:pt x="1822" y="10368"/>
                      <a:pt x="2342" y="11808"/>
                      <a:pt x="2602" y="12096"/>
                    </a:cubicBezTo>
                    <a:cubicBezTo>
                      <a:pt x="3383" y="12384"/>
                      <a:pt x="5986" y="13536"/>
                      <a:pt x="5986" y="14688"/>
                    </a:cubicBezTo>
                    <a:cubicBezTo>
                      <a:pt x="5986" y="14976"/>
                      <a:pt x="5986" y="15264"/>
                      <a:pt x="6246" y="15264"/>
                    </a:cubicBezTo>
                    <a:cubicBezTo>
                      <a:pt x="6506" y="15840"/>
                      <a:pt x="7027" y="16416"/>
                      <a:pt x="7027" y="17280"/>
                    </a:cubicBezTo>
                    <a:cubicBezTo>
                      <a:pt x="7027" y="17568"/>
                      <a:pt x="7287" y="17856"/>
                      <a:pt x="7547" y="18432"/>
                    </a:cubicBezTo>
                    <a:cubicBezTo>
                      <a:pt x="7807" y="18720"/>
                      <a:pt x="8067" y="18720"/>
                      <a:pt x="8328" y="18720"/>
                    </a:cubicBezTo>
                    <a:cubicBezTo>
                      <a:pt x="8328" y="19008"/>
                      <a:pt x="8588" y="19008"/>
                      <a:pt x="8588" y="19008"/>
                    </a:cubicBezTo>
                    <a:cubicBezTo>
                      <a:pt x="8848" y="19008"/>
                      <a:pt x="8848" y="19008"/>
                      <a:pt x="8848" y="19008"/>
                    </a:cubicBezTo>
                    <a:cubicBezTo>
                      <a:pt x="9108" y="19008"/>
                      <a:pt x="9108" y="19008"/>
                      <a:pt x="9369" y="19008"/>
                    </a:cubicBezTo>
                    <a:cubicBezTo>
                      <a:pt x="9369" y="19008"/>
                      <a:pt x="9369" y="19008"/>
                      <a:pt x="9629" y="19008"/>
                    </a:cubicBezTo>
                    <a:cubicBezTo>
                      <a:pt x="9629" y="19008"/>
                      <a:pt x="9629" y="19008"/>
                      <a:pt x="9889" y="19008"/>
                    </a:cubicBezTo>
                    <a:cubicBezTo>
                      <a:pt x="9889" y="19008"/>
                      <a:pt x="9889" y="19008"/>
                      <a:pt x="9889" y="19008"/>
                    </a:cubicBezTo>
                    <a:cubicBezTo>
                      <a:pt x="10149" y="19008"/>
                      <a:pt x="10149" y="19296"/>
                      <a:pt x="10149" y="19296"/>
                    </a:cubicBezTo>
                    <a:cubicBezTo>
                      <a:pt x="10410" y="19296"/>
                      <a:pt x="10410" y="19296"/>
                      <a:pt x="10410" y="19296"/>
                    </a:cubicBezTo>
                    <a:cubicBezTo>
                      <a:pt x="10410" y="19296"/>
                      <a:pt x="10410" y="19296"/>
                      <a:pt x="10410" y="19296"/>
                    </a:cubicBezTo>
                    <a:cubicBezTo>
                      <a:pt x="10670" y="19296"/>
                      <a:pt x="10670" y="19584"/>
                      <a:pt x="10670" y="19584"/>
                    </a:cubicBezTo>
                    <a:cubicBezTo>
                      <a:pt x="10670" y="19584"/>
                      <a:pt x="10670" y="19584"/>
                      <a:pt x="10670" y="19584"/>
                    </a:cubicBezTo>
                    <a:cubicBezTo>
                      <a:pt x="10670" y="19584"/>
                      <a:pt x="10670" y="19584"/>
                      <a:pt x="10670" y="19584"/>
                    </a:cubicBezTo>
                    <a:cubicBezTo>
                      <a:pt x="10930" y="19296"/>
                      <a:pt x="10930" y="19296"/>
                      <a:pt x="10930" y="19296"/>
                    </a:cubicBezTo>
                    <a:cubicBezTo>
                      <a:pt x="11190" y="20448"/>
                      <a:pt x="11190" y="20448"/>
                      <a:pt x="11190" y="20448"/>
                    </a:cubicBezTo>
                    <a:cubicBezTo>
                      <a:pt x="11190" y="20448"/>
                      <a:pt x="11190" y="20448"/>
                      <a:pt x="11190" y="20448"/>
                    </a:cubicBezTo>
                    <a:cubicBezTo>
                      <a:pt x="11190" y="20448"/>
                      <a:pt x="11190" y="20448"/>
                      <a:pt x="11190" y="20448"/>
                    </a:cubicBezTo>
                    <a:cubicBezTo>
                      <a:pt x="11451" y="20448"/>
                      <a:pt x="11711" y="20448"/>
                      <a:pt x="11971" y="20448"/>
                    </a:cubicBezTo>
                    <a:cubicBezTo>
                      <a:pt x="12231" y="20448"/>
                      <a:pt x="12752" y="20448"/>
                      <a:pt x="13012" y="20736"/>
                    </a:cubicBezTo>
                    <a:cubicBezTo>
                      <a:pt x="13012" y="20736"/>
                      <a:pt x="13012" y="20736"/>
                      <a:pt x="13012" y="20736"/>
                    </a:cubicBezTo>
                    <a:cubicBezTo>
                      <a:pt x="13272" y="20736"/>
                      <a:pt x="13272" y="20736"/>
                      <a:pt x="13533" y="20736"/>
                    </a:cubicBezTo>
                    <a:cubicBezTo>
                      <a:pt x="13533" y="20736"/>
                      <a:pt x="13533" y="20736"/>
                      <a:pt x="13533" y="20736"/>
                    </a:cubicBezTo>
                    <a:cubicBezTo>
                      <a:pt x="13793" y="21024"/>
                      <a:pt x="13793" y="21024"/>
                      <a:pt x="13793" y="21024"/>
                    </a:cubicBezTo>
                    <a:cubicBezTo>
                      <a:pt x="14053" y="21312"/>
                      <a:pt x="14834" y="21312"/>
                      <a:pt x="15354" y="21312"/>
                    </a:cubicBezTo>
                    <a:cubicBezTo>
                      <a:pt x="15875" y="21312"/>
                      <a:pt x="16395" y="21312"/>
                      <a:pt x="16655" y="21600"/>
                    </a:cubicBezTo>
                    <a:cubicBezTo>
                      <a:pt x="16916" y="21312"/>
                      <a:pt x="17176" y="21024"/>
                      <a:pt x="17436" y="20736"/>
                    </a:cubicBezTo>
                    <a:cubicBezTo>
                      <a:pt x="18217" y="19872"/>
                      <a:pt x="18998" y="19008"/>
                      <a:pt x="19258" y="18432"/>
                    </a:cubicBezTo>
                    <a:cubicBezTo>
                      <a:pt x="19518" y="18144"/>
                      <a:pt x="19778" y="17568"/>
                      <a:pt x="19778" y="16992"/>
                    </a:cubicBezTo>
                    <a:cubicBezTo>
                      <a:pt x="19778" y="16128"/>
                      <a:pt x="19778" y="15552"/>
                      <a:pt x="20299" y="15264"/>
                    </a:cubicBezTo>
                    <a:cubicBezTo>
                      <a:pt x="20559" y="14976"/>
                      <a:pt x="21340" y="14112"/>
                      <a:pt x="21600" y="13536"/>
                    </a:cubicBezTo>
                    <a:cubicBezTo>
                      <a:pt x="21340" y="13248"/>
                      <a:pt x="21340" y="12960"/>
                      <a:pt x="21340" y="12384"/>
                    </a:cubicBezTo>
                    <a:cubicBezTo>
                      <a:pt x="21080" y="12096"/>
                      <a:pt x="21080" y="11520"/>
                      <a:pt x="20819" y="11232"/>
                    </a:cubicBezTo>
                    <a:cubicBezTo>
                      <a:pt x="20039" y="10368"/>
                      <a:pt x="20559" y="9504"/>
                      <a:pt x="20819" y="9216"/>
                    </a:cubicBezTo>
                    <a:cubicBezTo>
                      <a:pt x="21340" y="8928"/>
                      <a:pt x="21600" y="8352"/>
                      <a:pt x="21340" y="8064"/>
                    </a:cubicBezTo>
                    <a:cubicBezTo>
                      <a:pt x="21340" y="7200"/>
                      <a:pt x="21340" y="6336"/>
                      <a:pt x="21340" y="5472"/>
                    </a:cubicBezTo>
                    <a:cubicBezTo>
                      <a:pt x="21600" y="4608"/>
                      <a:pt x="21600" y="3744"/>
                      <a:pt x="21340" y="3168"/>
                    </a:cubicBezTo>
                    <a:cubicBezTo>
                      <a:pt x="21340" y="3168"/>
                      <a:pt x="21080" y="3168"/>
                      <a:pt x="20819" y="3168"/>
                    </a:cubicBezTo>
                    <a:cubicBezTo>
                      <a:pt x="20039" y="2880"/>
                      <a:pt x="18998" y="2592"/>
                      <a:pt x="18217" y="2016"/>
                    </a:cubicBezTo>
                    <a:cubicBezTo>
                      <a:pt x="17176" y="1440"/>
                      <a:pt x="15354" y="1152"/>
                      <a:pt x="14573" y="1152"/>
                    </a:cubicBezTo>
                    <a:cubicBezTo>
                      <a:pt x="14313" y="1152"/>
                      <a:pt x="14313" y="1152"/>
                      <a:pt x="14313" y="1152"/>
                    </a:cubicBezTo>
                    <a:cubicBezTo>
                      <a:pt x="13793" y="0"/>
                      <a:pt x="13793" y="0"/>
                      <a:pt x="13793" y="0"/>
                    </a:cubicBezTo>
                    <a:lnTo>
                      <a:pt x="11711" y="28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67" name="Shape 9467"/>
              <p:cNvSpPr/>
              <p:nvPr/>
            </p:nvSpPr>
            <p:spPr>
              <a:xfrm>
                <a:off x="909817" y="1435740"/>
                <a:ext cx="214670" cy="2262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9647"/>
                    </a:moveTo>
                    <a:cubicBezTo>
                      <a:pt x="21600" y="9647"/>
                      <a:pt x="21600" y="9437"/>
                      <a:pt x="21377" y="9437"/>
                    </a:cubicBezTo>
                    <a:cubicBezTo>
                      <a:pt x="21377" y="9437"/>
                      <a:pt x="21377" y="9437"/>
                      <a:pt x="21377" y="9437"/>
                    </a:cubicBezTo>
                    <a:cubicBezTo>
                      <a:pt x="21377" y="9437"/>
                      <a:pt x="21377" y="9437"/>
                      <a:pt x="21377" y="9437"/>
                    </a:cubicBezTo>
                    <a:cubicBezTo>
                      <a:pt x="21377" y="9227"/>
                      <a:pt x="21377" y="9227"/>
                      <a:pt x="21377" y="9227"/>
                    </a:cubicBezTo>
                    <a:cubicBezTo>
                      <a:pt x="21377" y="9227"/>
                      <a:pt x="21377" y="9227"/>
                      <a:pt x="21155" y="9227"/>
                    </a:cubicBezTo>
                    <a:cubicBezTo>
                      <a:pt x="21155" y="9227"/>
                      <a:pt x="21155" y="9227"/>
                      <a:pt x="21155" y="9227"/>
                    </a:cubicBezTo>
                    <a:cubicBezTo>
                      <a:pt x="21155" y="9227"/>
                      <a:pt x="21155" y="9227"/>
                      <a:pt x="21155" y="9227"/>
                    </a:cubicBezTo>
                    <a:cubicBezTo>
                      <a:pt x="20932" y="9227"/>
                      <a:pt x="20932" y="9227"/>
                      <a:pt x="20932" y="9227"/>
                    </a:cubicBezTo>
                    <a:cubicBezTo>
                      <a:pt x="20932" y="9227"/>
                      <a:pt x="20709" y="9227"/>
                      <a:pt x="20709" y="9227"/>
                    </a:cubicBezTo>
                    <a:cubicBezTo>
                      <a:pt x="20709" y="9227"/>
                      <a:pt x="20487" y="9227"/>
                      <a:pt x="20487" y="9227"/>
                    </a:cubicBezTo>
                    <a:cubicBezTo>
                      <a:pt x="20264" y="9227"/>
                      <a:pt x="20264" y="9227"/>
                      <a:pt x="20264" y="9227"/>
                    </a:cubicBezTo>
                    <a:cubicBezTo>
                      <a:pt x="20264" y="9227"/>
                      <a:pt x="20264" y="9227"/>
                      <a:pt x="20264" y="9227"/>
                    </a:cubicBezTo>
                    <a:cubicBezTo>
                      <a:pt x="20264" y="9227"/>
                      <a:pt x="20264" y="9227"/>
                      <a:pt x="20264" y="9227"/>
                    </a:cubicBezTo>
                    <a:cubicBezTo>
                      <a:pt x="19819" y="9227"/>
                      <a:pt x="19151" y="8808"/>
                      <a:pt x="18705" y="8388"/>
                    </a:cubicBezTo>
                    <a:cubicBezTo>
                      <a:pt x="18705" y="8388"/>
                      <a:pt x="18705" y="8388"/>
                      <a:pt x="18705" y="8388"/>
                    </a:cubicBezTo>
                    <a:cubicBezTo>
                      <a:pt x="18482" y="8179"/>
                      <a:pt x="18482" y="8179"/>
                      <a:pt x="18482" y="8179"/>
                    </a:cubicBezTo>
                    <a:cubicBezTo>
                      <a:pt x="18482" y="8179"/>
                      <a:pt x="18482" y="7969"/>
                      <a:pt x="18260" y="7969"/>
                    </a:cubicBezTo>
                    <a:cubicBezTo>
                      <a:pt x="18260" y="7969"/>
                      <a:pt x="18260" y="7759"/>
                      <a:pt x="18260" y="7759"/>
                    </a:cubicBezTo>
                    <a:cubicBezTo>
                      <a:pt x="18260" y="7759"/>
                      <a:pt x="18260" y="7550"/>
                      <a:pt x="18260" y="7550"/>
                    </a:cubicBezTo>
                    <a:cubicBezTo>
                      <a:pt x="18037" y="7550"/>
                      <a:pt x="18037" y="7550"/>
                      <a:pt x="18037" y="7340"/>
                    </a:cubicBezTo>
                    <a:cubicBezTo>
                      <a:pt x="18037" y="7340"/>
                      <a:pt x="18037" y="7130"/>
                      <a:pt x="18037" y="7130"/>
                    </a:cubicBezTo>
                    <a:cubicBezTo>
                      <a:pt x="18037" y="6920"/>
                      <a:pt x="17814" y="6501"/>
                      <a:pt x="17592" y="6291"/>
                    </a:cubicBezTo>
                    <a:cubicBezTo>
                      <a:pt x="17369" y="5872"/>
                      <a:pt x="17146" y="5662"/>
                      <a:pt x="17146" y="5243"/>
                    </a:cubicBezTo>
                    <a:cubicBezTo>
                      <a:pt x="16924" y="5033"/>
                      <a:pt x="16033" y="4404"/>
                      <a:pt x="14697" y="3984"/>
                    </a:cubicBezTo>
                    <a:cubicBezTo>
                      <a:pt x="14029" y="3775"/>
                      <a:pt x="13806" y="2726"/>
                      <a:pt x="13584" y="1887"/>
                    </a:cubicBezTo>
                    <a:cubicBezTo>
                      <a:pt x="13584" y="1678"/>
                      <a:pt x="13361" y="1258"/>
                      <a:pt x="13361" y="1258"/>
                    </a:cubicBezTo>
                    <a:cubicBezTo>
                      <a:pt x="13361" y="1258"/>
                      <a:pt x="13138" y="1049"/>
                      <a:pt x="13138" y="1049"/>
                    </a:cubicBezTo>
                    <a:cubicBezTo>
                      <a:pt x="12915" y="1049"/>
                      <a:pt x="12915" y="1049"/>
                      <a:pt x="12915" y="1049"/>
                    </a:cubicBezTo>
                    <a:cubicBezTo>
                      <a:pt x="12915" y="839"/>
                      <a:pt x="12693" y="839"/>
                      <a:pt x="12693" y="629"/>
                    </a:cubicBezTo>
                    <a:cubicBezTo>
                      <a:pt x="12693" y="629"/>
                      <a:pt x="12693" y="629"/>
                      <a:pt x="12470" y="629"/>
                    </a:cubicBezTo>
                    <a:cubicBezTo>
                      <a:pt x="12470" y="629"/>
                      <a:pt x="12470" y="419"/>
                      <a:pt x="12247" y="419"/>
                    </a:cubicBezTo>
                    <a:cubicBezTo>
                      <a:pt x="12247" y="419"/>
                      <a:pt x="12247" y="210"/>
                      <a:pt x="12247" y="210"/>
                    </a:cubicBezTo>
                    <a:cubicBezTo>
                      <a:pt x="12247" y="210"/>
                      <a:pt x="12025" y="0"/>
                      <a:pt x="12025" y="0"/>
                    </a:cubicBezTo>
                    <a:cubicBezTo>
                      <a:pt x="12025" y="0"/>
                      <a:pt x="12025" y="0"/>
                      <a:pt x="12025" y="0"/>
                    </a:cubicBezTo>
                    <a:cubicBezTo>
                      <a:pt x="12025" y="0"/>
                      <a:pt x="12025" y="0"/>
                      <a:pt x="12025" y="0"/>
                    </a:cubicBezTo>
                    <a:cubicBezTo>
                      <a:pt x="11802" y="0"/>
                      <a:pt x="11802" y="0"/>
                      <a:pt x="11579" y="0"/>
                    </a:cubicBezTo>
                    <a:cubicBezTo>
                      <a:pt x="11579" y="0"/>
                      <a:pt x="11357" y="0"/>
                      <a:pt x="11357" y="0"/>
                    </a:cubicBezTo>
                    <a:cubicBezTo>
                      <a:pt x="11357" y="0"/>
                      <a:pt x="11357" y="0"/>
                      <a:pt x="11134" y="210"/>
                    </a:cubicBezTo>
                    <a:cubicBezTo>
                      <a:pt x="11134" y="210"/>
                      <a:pt x="11134" y="210"/>
                      <a:pt x="10911" y="210"/>
                    </a:cubicBezTo>
                    <a:cubicBezTo>
                      <a:pt x="10911" y="210"/>
                      <a:pt x="10911" y="210"/>
                      <a:pt x="10911" y="210"/>
                    </a:cubicBezTo>
                    <a:cubicBezTo>
                      <a:pt x="10689" y="210"/>
                      <a:pt x="10689" y="210"/>
                      <a:pt x="10466" y="210"/>
                    </a:cubicBezTo>
                    <a:cubicBezTo>
                      <a:pt x="10021" y="210"/>
                      <a:pt x="9353" y="629"/>
                      <a:pt x="9130" y="1049"/>
                    </a:cubicBezTo>
                    <a:cubicBezTo>
                      <a:pt x="8907" y="1258"/>
                      <a:pt x="8685" y="1258"/>
                      <a:pt x="8462" y="1258"/>
                    </a:cubicBezTo>
                    <a:cubicBezTo>
                      <a:pt x="8239" y="1258"/>
                      <a:pt x="7794" y="1049"/>
                      <a:pt x="7571" y="629"/>
                    </a:cubicBezTo>
                    <a:cubicBezTo>
                      <a:pt x="7348" y="419"/>
                      <a:pt x="7126" y="419"/>
                      <a:pt x="7126" y="210"/>
                    </a:cubicBezTo>
                    <a:cubicBezTo>
                      <a:pt x="6680" y="210"/>
                      <a:pt x="6012" y="629"/>
                      <a:pt x="5344" y="839"/>
                    </a:cubicBezTo>
                    <a:cubicBezTo>
                      <a:pt x="5122" y="839"/>
                      <a:pt x="4899" y="1049"/>
                      <a:pt x="4676" y="1049"/>
                    </a:cubicBezTo>
                    <a:cubicBezTo>
                      <a:pt x="4231" y="1258"/>
                      <a:pt x="3118" y="1258"/>
                      <a:pt x="2672" y="1258"/>
                    </a:cubicBezTo>
                    <a:cubicBezTo>
                      <a:pt x="2672" y="9017"/>
                      <a:pt x="2672" y="9017"/>
                      <a:pt x="2672" y="9017"/>
                    </a:cubicBezTo>
                    <a:cubicBezTo>
                      <a:pt x="2672" y="10066"/>
                      <a:pt x="1559" y="10066"/>
                      <a:pt x="668" y="10066"/>
                    </a:cubicBezTo>
                    <a:cubicBezTo>
                      <a:pt x="445" y="10066"/>
                      <a:pt x="223" y="10066"/>
                      <a:pt x="0" y="10066"/>
                    </a:cubicBezTo>
                    <a:cubicBezTo>
                      <a:pt x="0" y="16567"/>
                      <a:pt x="0" y="16567"/>
                      <a:pt x="0" y="16567"/>
                    </a:cubicBezTo>
                    <a:cubicBezTo>
                      <a:pt x="223" y="16567"/>
                      <a:pt x="223" y="16777"/>
                      <a:pt x="223" y="16777"/>
                    </a:cubicBezTo>
                    <a:cubicBezTo>
                      <a:pt x="223" y="16777"/>
                      <a:pt x="445" y="16777"/>
                      <a:pt x="445" y="16777"/>
                    </a:cubicBezTo>
                    <a:cubicBezTo>
                      <a:pt x="445" y="16777"/>
                      <a:pt x="668" y="16986"/>
                      <a:pt x="668" y="16986"/>
                    </a:cubicBezTo>
                    <a:cubicBezTo>
                      <a:pt x="668" y="16986"/>
                      <a:pt x="668" y="16986"/>
                      <a:pt x="891" y="16986"/>
                    </a:cubicBezTo>
                    <a:cubicBezTo>
                      <a:pt x="891" y="16986"/>
                      <a:pt x="891" y="17196"/>
                      <a:pt x="891" y="17196"/>
                    </a:cubicBezTo>
                    <a:cubicBezTo>
                      <a:pt x="1113" y="17196"/>
                      <a:pt x="1113" y="17196"/>
                      <a:pt x="1113" y="17196"/>
                    </a:cubicBezTo>
                    <a:cubicBezTo>
                      <a:pt x="1113" y="17406"/>
                      <a:pt x="1113" y="17406"/>
                      <a:pt x="1336" y="17616"/>
                    </a:cubicBezTo>
                    <a:cubicBezTo>
                      <a:pt x="1336" y="17616"/>
                      <a:pt x="1336" y="17616"/>
                      <a:pt x="1336" y="17616"/>
                    </a:cubicBezTo>
                    <a:cubicBezTo>
                      <a:pt x="2004" y="19083"/>
                      <a:pt x="2227" y="19922"/>
                      <a:pt x="2004" y="20551"/>
                    </a:cubicBezTo>
                    <a:cubicBezTo>
                      <a:pt x="2004" y="20761"/>
                      <a:pt x="1781" y="20971"/>
                      <a:pt x="1559" y="20971"/>
                    </a:cubicBezTo>
                    <a:cubicBezTo>
                      <a:pt x="1559" y="20971"/>
                      <a:pt x="1559" y="21181"/>
                      <a:pt x="1559" y="21181"/>
                    </a:cubicBezTo>
                    <a:cubicBezTo>
                      <a:pt x="1559" y="21390"/>
                      <a:pt x="1559" y="21390"/>
                      <a:pt x="1559" y="21600"/>
                    </a:cubicBezTo>
                    <a:cubicBezTo>
                      <a:pt x="1559" y="21600"/>
                      <a:pt x="1559" y="21600"/>
                      <a:pt x="1559" y="21600"/>
                    </a:cubicBezTo>
                    <a:cubicBezTo>
                      <a:pt x="1559" y="21600"/>
                      <a:pt x="1559" y="21600"/>
                      <a:pt x="1559" y="21600"/>
                    </a:cubicBezTo>
                    <a:cubicBezTo>
                      <a:pt x="1781" y="21600"/>
                      <a:pt x="2004" y="21600"/>
                      <a:pt x="2449" y="21600"/>
                    </a:cubicBezTo>
                    <a:cubicBezTo>
                      <a:pt x="2895" y="21600"/>
                      <a:pt x="3563" y="21600"/>
                      <a:pt x="3786" y="21600"/>
                    </a:cubicBezTo>
                    <a:cubicBezTo>
                      <a:pt x="4008" y="21390"/>
                      <a:pt x="4231" y="21181"/>
                      <a:pt x="4454" y="20761"/>
                    </a:cubicBezTo>
                    <a:cubicBezTo>
                      <a:pt x="4899" y="20342"/>
                      <a:pt x="6012" y="19503"/>
                      <a:pt x="6012" y="19293"/>
                    </a:cubicBezTo>
                    <a:cubicBezTo>
                      <a:pt x="6235" y="17616"/>
                      <a:pt x="7126" y="16986"/>
                      <a:pt x="8239" y="17825"/>
                    </a:cubicBezTo>
                    <a:cubicBezTo>
                      <a:pt x="8685" y="17825"/>
                      <a:pt x="8685" y="17825"/>
                      <a:pt x="8685" y="17825"/>
                    </a:cubicBezTo>
                    <a:cubicBezTo>
                      <a:pt x="9353" y="18245"/>
                      <a:pt x="9575" y="18454"/>
                      <a:pt x="10021" y="18454"/>
                    </a:cubicBezTo>
                    <a:cubicBezTo>
                      <a:pt x="10243" y="18664"/>
                      <a:pt x="10466" y="18664"/>
                      <a:pt x="11134" y="18664"/>
                    </a:cubicBezTo>
                    <a:cubicBezTo>
                      <a:pt x="12693" y="18664"/>
                      <a:pt x="12915" y="18454"/>
                      <a:pt x="12915" y="17825"/>
                    </a:cubicBezTo>
                    <a:cubicBezTo>
                      <a:pt x="13138" y="17616"/>
                      <a:pt x="13138" y="17406"/>
                      <a:pt x="13138" y="17196"/>
                    </a:cubicBezTo>
                    <a:cubicBezTo>
                      <a:pt x="13138" y="16567"/>
                      <a:pt x="13361" y="15728"/>
                      <a:pt x="14474" y="15728"/>
                    </a:cubicBezTo>
                    <a:cubicBezTo>
                      <a:pt x="15142" y="15728"/>
                      <a:pt x="16033" y="15099"/>
                      <a:pt x="16033" y="14680"/>
                    </a:cubicBezTo>
                    <a:cubicBezTo>
                      <a:pt x="16033" y="13841"/>
                      <a:pt x="16701" y="12792"/>
                      <a:pt x="17592" y="12792"/>
                    </a:cubicBezTo>
                    <a:cubicBezTo>
                      <a:pt x="18037" y="12792"/>
                      <a:pt x="19151" y="12163"/>
                      <a:pt x="19151" y="11744"/>
                    </a:cubicBezTo>
                    <a:cubicBezTo>
                      <a:pt x="19373" y="10905"/>
                      <a:pt x="20041" y="10905"/>
                      <a:pt x="20487" y="10695"/>
                    </a:cubicBezTo>
                    <a:cubicBezTo>
                      <a:pt x="20487" y="10695"/>
                      <a:pt x="20709" y="10695"/>
                      <a:pt x="20932" y="10695"/>
                    </a:cubicBezTo>
                    <a:cubicBezTo>
                      <a:pt x="20932" y="10485"/>
                      <a:pt x="20932" y="10485"/>
                      <a:pt x="20932" y="10485"/>
                    </a:cubicBezTo>
                    <a:cubicBezTo>
                      <a:pt x="20932" y="10485"/>
                      <a:pt x="20932" y="10485"/>
                      <a:pt x="20932" y="10485"/>
                    </a:cubicBezTo>
                    <a:cubicBezTo>
                      <a:pt x="20932" y="10276"/>
                      <a:pt x="21155" y="10276"/>
                      <a:pt x="21155" y="10276"/>
                    </a:cubicBezTo>
                    <a:cubicBezTo>
                      <a:pt x="21155" y="10276"/>
                      <a:pt x="21155" y="10066"/>
                      <a:pt x="21155" y="10066"/>
                    </a:cubicBezTo>
                    <a:cubicBezTo>
                      <a:pt x="21377" y="10066"/>
                      <a:pt x="21377" y="10066"/>
                      <a:pt x="21377" y="9856"/>
                    </a:cubicBezTo>
                    <a:cubicBezTo>
                      <a:pt x="21377" y="9856"/>
                      <a:pt x="21377" y="9856"/>
                      <a:pt x="21377" y="9856"/>
                    </a:cubicBezTo>
                    <a:cubicBezTo>
                      <a:pt x="21600" y="9647"/>
                      <a:pt x="21600" y="9647"/>
                      <a:pt x="21600" y="9647"/>
                    </a:cubicBezTo>
                    <a:cubicBezTo>
                      <a:pt x="21600" y="9647"/>
                      <a:pt x="21600" y="9647"/>
                      <a:pt x="21600" y="96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68" name="Shape 9468"/>
              <p:cNvSpPr/>
              <p:nvPr/>
            </p:nvSpPr>
            <p:spPr>
              <a:xfrm>
                <a:off x="1021189" y="143574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69" name="Shape 9469"/>
              <p:cNvSpPr/>
              <p:nvPr/>
            </p:nvSpPr>
            <p:spPr>
              <a:xfrm>
                <a:off x="1015418" y="14305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70" name="Shape 9470"/>
              <p:cNvSpPr/>
              <p:nvPr/>
            </p:nvSpPr>
            <p:spPr>
              <a:xfrm>
                <a:off x="1112365" y="15326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71" name="Shape 9471"/>
              <p:cNvSpPr/>
              <p:nvPr/>
            </p:nvSpPr>
            <p:spPr>
              <a:xfrm>
                <a:off x="1026959" y="143516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72" name="Shape 9472"/>
              <p:cNvSpPr/>
              <p:nvPr/>
            </p:nvSpPr>
            <p:spPr>
              <a:xfrm>
                <a:off x="1122178" y="152749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473" name="Shape 9473"/>
              <p:cNvSpPr/>
              <p:nvPr/>
            </p:nvSpPr>
            <p:spPr>
              <a:xfrm>
                <a:off x="1031576" y="14386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74" name="Shape 9474"/>
              <p:cNvSpPr/>
              <p:nvPr/>
            </p:nvSpPr>
            <p:spPr>
              <a:xfrm>
                <a:off x="1035038" y="14420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75" name="Shape 9475"/>
              <p:cNvSpPr/>
              <p:nvPr/>
            </p:nvSpPr>
            <p:spPr>
              <a:xfrm>
                <a:off x="1092170" y="15113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476" name="Shape 9476"/>
              <p:cNvSpPr/>
              <p:nvPr/>
            </p:nvSpPr>
            <p:spPr>
              <a:xfrm>
                <a:off x="1024651" y="14305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77" name="Shape 9477"/>
              <p:cNvSpPr/>
              <p:nvPr/>
            </p:nvSpPr>
            <p:spPr>
              <a:xfrm>
                <a:off x="1084666" y="15067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78" name="Shape 9478"/>
              <p:cNvSpPr/>
              <p:nvPr/>
            </p:nvSpPr>
            <p:spPr>
              <a:xfrm>
                <a:off x="1107749" y="15326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79" name="Shape 9479"/>
              <p:cNvSpPr/>
              <p:nvPr/>
            </p:nvSpPr>
            <p:spPr>
              <a:xfrm>
                <a:off x="1086974" y="15159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80" name="Shape 9480"/>
              <p:cNvSpPr/>
              <p:nvPr/>
            </p:nvSpPr>
            <p:spPr>
              <a:xfrm>
                <a:off x="1172959" y="1641176"/>
                <a:ext cx="23084" cy="323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4320"/>
                    </a:moveTo>
                    <a:cubicBezTo>
                      <a:pt x="19636" y="4320"/>
                      <a:pt x="17673" y="2880"/>
                      <a:pt x="17673" y="2880"/>
                    </a:cubicBezTo>
                    <a:cubicBezTo>
                      <a:pt x="15709" y="1440"/>
                      <a:pt x="11782" y="0"/>
                      <a:pt x="11782" y="0"/>
                    </a:cubicBezTo>
                    <a:cubicBezTo>
                      <a:pt x="7855" y="1440"/>
                      <a:pt x="0" y="7200"/>
                      <a:pt x="0" y="10080"/>
                    </a:cubicBezTo>
                    <a:cubicBezTo>
                      <a:pt x="0" y="11520"/>
                      <a:pt x="5891" y="21600"/>
                      <a:pt x="9818" y="21600"/>
                    </a:cubicBezTo>
                    <a:cubicBezTo>
                      <a:pt x="11782" y="21600"/>
                      <a:pt x="11782" y="21600"/>
                      <a:pt x="13745" y="21600"/>
                    </a:cubicBezTo>
                    <a:cubicBezTo>
                      <a:pt x="17673" y="21600"/>
                      <a:pt x="17673" y="21600"/>
                      <a:pt x="17673" y="20160"/>
                    </a:cubicBezTo>
                    <a:cubicBezTo>
                      <a:pt x="17673" y="20160"/>
                      <a:pt x="17673" y="18720"/>
                      <a:pt x="19636" y="18720"/>
                    </a:cubicBezTo>
                    <a:cubicBezTo>
                      <a:pt x="19636" y="18720"/>
                      <a:pt x="19636" y="17280"/>
                      <a:pt x="19636" y="17280"/>
                    </a:cubicBezTo>
                    <a:cubicBezTo>
                      <a:pt x="19636" y="17280"/>
                      <a:pt x="19636" y="15840"/>
                      <a:pt x="21600" y="15840"/>
                    </a:cubicBezTo>
                    <a:cubicBezTo>
                      <a:pt x="21600" y="15840"/>
                      <a:pt x="21600" y="15840"/>
                      <a:pt x="21600" y="15840"/>
                    </a:cubicBezTo>
                    <a:cubicBezTo>
                      <a:pt x="21600" y="11520"/>
                      <a:pt x="19636" y="7200"/>
                      <a:pt x="19636"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81" name="Shape 9481"/>
              <p:cNvSpPr/>
              <p:nvPr/>
            </p:nvSpPr>
            <p:spPr>
              <a:xfrm>
                <a:off x="1085245" y="1715040"/>
                <a:ext cx="43858" cy="484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360" y="3927"/>
                    </a:moveTo>
                    <a:cubicBezTo>
                      <a:pt x="17280" y="2945"/>
                      <a:pt x="16200" y="1964"/>
                      <a:pt x="15120" y="982"/>
                    </a:cubicBezTo>
                    <a:cubicBezTo>
                      <a:pt x="15120" y="982"/>
                      <a:pt x="15120" y="982"/>
                      <a:pt x="14040" y="0"/>
                    </a:cubicBezTo>
                    <a:cubicBezTo>
                      <a:pt x="11880" y="982"/>
                      <a:pt x="7560" y="2945"/>
                      <a:pt x="6480" y="3927"/>
                    </a:cubicBezTo>
                    <a:cubicBezTo>
                      <a:pt x="6480" y="3927"/>
                      <a:pt x="6480" y="4909"/>
                      <a:pt x="6480" y="4909"/>
                    </a:cubicBezTo>
                    <a:cubicBezTo>
                      <a:pt x="4320" y="6873"/>
                      <a:pt x="1080" y="11782"/>
                      <a:pt x="0" y="13745"/>
                    </a:cubicBezTo>
                    <a:cubicBezTo>
                      <a:pt x="5400" y="20618"/>
                      <a:pt x="5400" y="20618"/>
                      <a:pt x="5400" y="20618"/>
                    </a:cubicBezTo>
                    <a:cubicBezTo>
                      <a:pt x="7560" y="21600"/>
                      <a:pt x="7560" y="21600"/>
                      <a:pt x="7560" y="21600"/>
                    </a:cubicBezTo>
                    <a:cubicBezTo>
                      <a:pt x="8640" y="19636"/>
                      <a:pt x="8640" y="18655"/>
                      <a:pt x="9720" y="16691"/>
                    </a:cubicBezTo>
                    <a:cubicBezTo>
                      <a:pt x="10800" y="15709"/>
                      <a:pt x="11880" y="14727"/>
                      <a:pt x="15120" y="14727"/>
                    </a:cubicBezTo>
                    <a:cubicBezTo>
                      <a:pt x="15120" y="14727"/>
                      <a:pt x="16200" y="14727"/>
                      <a:pt x="16200" y="14727"/>
                    </a:cubicBezTo>
                    <a:cubicBezTo>
                      <a:pt x="17280" y="14727"/>
                      <a:pt x="17280" y="14727"/>
                      <a:pt x="17280" y="14727"/>
                    </a:cubicBezTo>
                    <a:cubicBezTo>
                      <a:pt x="18360" y="12764"/>
                      <a:pt x="19440" y="11782"/>
                      <a:pt x="20520" y="10800"/>
                    </a:cubicBezTo>
                    <a:cubicBezTo>
                      <a:pt x="21600" y="9818"/>
                      <a:pt x="21600" y="8836"/>
                      <a:pt x="21600" y="7855"/>
                    </a:cubicBezTo>
                    <a:cubicBezTo>
                      <a:pt x="21600" y="6873"/>
                      <a:pt x="19440" y="4909"/>
                      <a:pt x="18360" y="392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82" name="Shape 9482"/>
              <p:cNvSpPr/>
              <p:nvPr/>
            </p:nvSpPr>
            <p:spPr>
              <a:xfrm>
                <a:off x="829028" y="1544228"/>
                <a:ext cx="385481" cy="3393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736" y="8556"/>
                    </a:moveTo>
                    <a:cubicBezTo>
                      <a:pt x="20736" y="8556"/>
                      <a:pt x="20736" y="8556"/>
                      <a:pt x="20613" y="8696"/>
                    </a:cubicBezTo>
                    <a:cubicBezTo>
                      <a:pt x="20613" y="8696"/>
                      <a:pt x="20613" y="8696"/>
                      <a:pt x="20613" y="8696"/>
                    </a:cubicBezTo>
                    <a:cubicBezTo>
                      <a:pt x="20613" y="8696"/>
                      <a:pt x="20489" y="8696"/>
                      <a:pt x="20489" y="8696"/>
                    </a:cubicBezTo>
                    <a:cubicBezTo>
                      <a:pt x="20489" y="8836"/>
                      <a:pt x="20366" y="8836"/>
                      <a:pt x="20242" y="8836"/>
                    </a:cubicBezTo>
                    <a:cubicBezTo>
                      <a:pt x="20242" y="8836"/>
                      <a:pt x="20242" y="8836"/>
                      <a:pt x="20119" y="8836"/>
                    </a:cubicBezTo>
                    <a:cubicBezTo>
                      <a:pt x="20119" y="8836"/>
                      <a:pt x="20119" y="8836"/>
                      <a:pt x="20119" y="8836"/>
                    </a:cubicBezTo>
                    <a:cubicBezTo>
                      <a:pt x="19995" y="8836"/>
                      <a:pt x="19872" y="8836"/>
                      <a:pt x="19872" y="8836"/>
                    </a:cubicBezTo>
                    <a:cubicBezTo>
                      <a:pt x="19255" y="8836"/>
                      <a:pt x="18761" y="7294"/>
                      <a:pt x="18761" y="7153"/>
                    </a:cubicBezTo>
                    <a:cubicBezTo>
                      <a:pt x="18761" y="6732"/>
                      <a:pt x="19502" y="5610"/>
                      <a:pt x="19995" y="5610"/>
                    </a:cubicBezTo>
                    <a:cubicBezTo>
                      <a:pt x="19995" y="5610"/>
                      <a:pt x="20119" y="5751"/>
                      <a:pt x="20119" y="5751"/>
                    </a:cubicBezTo>
                    <a:cubicBezTo>
                      <a:pt x="20119" y="5751"/>
                      <a:pt x="20119" y="5751"/>
                      <a:pt x="20119" y="5751"/>
                    </a:cubicBezTo>
                    <a:cubicBezTo>
                      <a:pt x="20242" y="5751"/>
                      <a:pt x="20366" y="5891"/>
                      <a:pt x="20489" y="5891"/>
                    </a:cubicBezTo>
                    <a:cubicBezTo>
                      <a:pt x="20489" y="5891"/>
                      <a:pt x="20489" y="5891"/>
                      <a:pt x="20489" y="5891"/>
                    </a:cubicBezTo>
                    <a:cubicBezTo>
                      <a:pt x="20489" y="5751"/>
                      <a:pt x="20489" y="5751"/>
                      <a:pt x="20489" y="5610"/>
                    </a:cubicBezTo>
                    <a:cubicBezTo>
                      <a:pt x="20489" y="5610"/>
                      <a:pt x="20489" y="5610"/>
                      <a:pt x="20489" y="5610"/>
                    </a:cubicBezTo>
                    <a:cubicBezTo>
                      <a:pt x="20489" y="5470"/>
                      <a:pt x="20489" y="5330"/>
                      <a:pt x="20489" y="5330"/>
                    </a:cubicBezTo>
                    <a:cubicBezTo>
                      <a:pt x="20489" y="5330"/>
                      <a:pt x="20489" y="5330"/>
                      <a:pt x="20489" y="5190"/>
                    </a:cubicBezTo>
                    <a:cubicBezTo>
                      <a:pt x="20613" y="5190"/>
                      <a:pt x="20613" y="5049"/>
                      <a:pt x="20613" y="4909"/>
                    </a:cubicBezTo>
                    <a:cubicBezTo>
                      <a:pt x="20613" y="4909"/>
                      <a:pt x="20613" y="4909"/>
                      <a:pt x="20613" y="4909"/>
                    </a:cubicBezTo>
                    <a:cubicBezTo>
                      <a:pt x="20613" y="4769"/>
                      <a:pt x="20613" y="4629"/>
                      <a:pt x="20613" y="4629"/>
                    </a:cubicBezTo>
                    <a:cubicBezTo>
                      <a:pt x="20613" y="4488"/>
                      <a:pt x="20613" y="4488"/>
                      <a:pt x="20613" y="4488"/>
                    </a:cubicBezTo>
                    <a:cubicBezTo>
                      <a:pt x="20613" y="4348"/>
                      <a:pt x="20613" y="4348"/>
                      <a:pt x="20613" y="4208"/>
                    </a:cubicBezTo>
                    <a:cubicBezTo>
                      <a:pt x="20613" y="4208"/>
                      <a:pt x="20613" y="4208"/>
                      <a:pt x="20613" y="4208"/>
                    </a:cubicBezTo>
                    <a:cubicBezTo>
                      <a:pt x="20613" y="4068"/>
                      <a:pt x="20613" y="3927"/>
                      <a:pt x="20489" y="3927"/>
                    </a:cubicBezTo>
                    <a:cubicBezTo>
                      <a:pt x="20489" y="3927"/>
                      <a:pt x="20489" y="3787"/>
                      <a:pt x="20489" y="3787"/>
                    </a:cubicBezTo>
                    <a:cubicBezTo>
                      <a:pt x="20489" y="3787"/>
                      <a:pt x="20489" y="3647"/>
                      <a:pt x="20489" y="3647"/>
                    </a:cubicBezTo>
                    <a:cubicBezTo>
                      <a:pt x="20489" y="3647"/>
                      <a:pt x="20489" y="3647"/>
                      <a:pt x="20489" y="3647"/>
                    </a:cubicBezTo>
                    <a:cubicBezTo>
                      <a:pt x="20489" y="3506"/>
                      <a:pt x="20489" y="3506"/>
                      <a:pt x="20489" y="3506"/>
                    </a:cubicBezTo>
                    <a:cubicBezTo>
                      <a:pt x="20242" y="3366"/>
                      <a:pt x="19995" y="2525"/>
                      <a:pt x="19625" y="1122"/>
                    </a:cubicBezTo>
                    <a:cubicBezTo>
                      <a:pt x="19625" y="842"/>
                      <a:pt x="19625" y="561"/>
                      <a:pt x="19502" y="421"/>
                    </a:cubicBezTo>
                    <a:cubicBezTo>
                      <a:pt x="19502" y="421"/>
                      <a:pt x="19502" y="421"/>
                      <a:pt x="19502" y="421"/>
                    </a:cubicBezTo>
                    <a:cubicBezTo>
                      <a:pt x="19502" y="421"/>
                      <a:pt x="19502" y="421"/>
                      <a:pt x="19502" y="421"/>
                    </a:cubicBezTo>
                    <a:cubicBezTo>
                      <a:pt x="19378" y="421"/>
                      <a:pt x="19131" y="421"/>
                      <a:pt x="19008" y="421"/>
                    </a:cubicBezTo>
                    <a:cubicBezTo>
                      <a:pt x="18391" y="421"/>
                      <a:pt x="18021" y="281"/>
                      <a:pt x="17897" y="0"/>
                    </a:cubicBezTo>
                    <a:cubicBezTo>
                      <a:pt x="17897" y="0"/>
                      <a:pt x="17527" y="0"/>
                      <a:pt x="17403" y="0"/>
                    </a:cubicBezTo>
                    <a:cubicBezTo>
                      <a:pt x="17157" y="0"/>
                      <a:pt x="17033" y="0"/>
                      <a:pt x="16910" y="0"/>
                    </a:cubicBezTo>
                    <a:cubicBezTo>
                      <a:pt x="16910" y="0"/>
                      <a:pt x="16910" y="0"/>
                      <a:pt x="16910" y="0"/>
                    </a:cubicBezTo>
                    <a:cubicBezTo>
                      <a:pt x="16910" y="0"/>
                      <a:pt x="16786" y="0"/>
                      <a:pt x="16786" y="0"/>
                    </a:cubicBezTo>
                    <a:cubicBezTo>
                      <a:pt x="16786" y="140"/>
                      <a:pt x="16786" y="140"/>
                      <a:pt x="16786" y="140"/>
                    </a:cubicBezTo>
                    <a:cubicBezTo>
                      <a:pt x="16786" y="140"/>
                      <a:pt x="16786" y="281"/>
                      <a:pt x="16663" y="281"/>
                    </a:cubicBezTo>
                    <a:cubicBezTo>
                      <a:pt x="16663" y="281"/>
                      <a:pt x="16663" y="281"/>
                      <a:pt x="16663" y="281"/>
                    </a:cubicBezTo>
                    <a:cubicBezTo>
                      <a:pt x="16663" y="421"/>
                      <a:pt x="16663" y="421"/>
                      <a:pt x="16539" y="421"/>
                    </a:cubicBezTo>
                    <a:cubicBezTo>
                      <a:pt x="16539" y="421"/>
                      <a:pt x="16539" y="421"/>
                      <a:pt x="16539" y="421"/>
                    </a:cubicBezTo>
                    <a:cubicBezTo>
                      <a:pt x="16539" y="561"/>
                      <a:pt x="16539" y="561"/>
                      <a:pt x="16539" y="561"/>
                    </a:cubicBezTo>
                    <a:cubicBezTo>
                      <a:pt x="16293" y="842"/>
                      <a:pt x="16169" y="842"/>
                      <a:pt x="15922" y="842"/>
                    </a:cubicBezTo>
                    <a:cubicBezTo>
                      <a:pt x="15675" y="982"/>
                      <a:pt x="15675" y="982"/>
                      <a:pt x="15675" y="982"/>
                    </a:cubicBezTo>
                    <a:cubicBezTo>
                      <a:pt x="15552" y="1683"/>
                      <a:pt x="14811" y="2244"/>
                      <a:pt x="14318" y="2244"/>
                    </a:cubicBezTo>
                    <a:cubicBezTo>
                      <a:pt x="14194" y="2244"/>
                      <a:pt x="13947" y="2665"/>
                      <a:pt x="13947" y="2945"/>
                    </a:cubicBezTo>
                    <a:cubicBezTo>
                      <a:pt x="13947" y="3647"/>
                      <a:pt x="13207" y="4208"/>
                      <a:pt x="12590" y="4208"/>
                    </a:cubicBezTo>
                    <a:cubicBezTo>
                      <a:pt x="12343" y="4208"/>
                      <a:pt x="12343" y="4208"/>
                      <a:pt x="12343" y="4629"/>
                    </a:cubicBezTo>
                    <a:cubicBezTo>
                      <a:pt x="12343" y="4769"/>
                      <a:pt x="12343" y="5049"/>
                      <a:pt x="12219" y="5190"/>
                    </a:cubicBezTo>
                    <a:cubicBezTo>
                      <a:pt x="12096" y="6031"/>
                      <a:pt x="11602" y="6171"/>
                      <a:pt x="10738" y="6171"/>
                    </a:cubicBezTo>
                    <a:cubicBezTo>
                      <a:pt x="9874" y="6171"/>
                      <a:pt x="9627" y="6031"/>
                      <a:pt x="9134" y="5610"/>
                    </a:cubicBezTo>
                    <a:cubicBezTo>
                      <a:pt x="8887" y="5470"/>
                      <a:pt x="8887" y="5470"/>
                      <a:pt x="8887" y="5470"/>
                    </a:cubicBezTo>
                    <a:cubicBezTo>
                      <a:pt x="8763" y="5330"/>
                      <a:pt x="8763" y="5330"/>
                      <a:pt x="8640" y="5330"/>
                    </a:cubicBezTo>
                    <a:cubicBezTo>
                      <a:pt x="8517" y="5330"/>
                      <a:pt x="8393" y="5751"/>
                      <a:pt x="8393" y="6031"/>
                    </a:cubicBezTo>
                    <a:cubicBezTo>
                      <a:pt x="8270" y="6452"/>
                      <a:pt x="7899" y="6873"/>
                      <a:pt x="7406" y="7434"/>
                    </a:cubicBezTo>
                    <a:cubicBezTo>
                      <a:pt x="7282" y="7574"/>
                      <a:pt x="7159" y="7714"/>
                      <a:pt x="7035" y="7855"/>
                    </a:cubicBezTo>
                    <a:cubicBezTo>
                      <a:pt x="6912" y="8135"/>
                      <a:pt x="6665" y="8135"/>
                      <a:pt x="6295" y="8135"/>
                    </a:cubicBezTo>
                    <a:cubicBezTo>
                      <a:pt x="6171" y="8135"/>
                      <a:pt x="5925" y="8135"/>
                      <a:pt x="5801" y="8135"/>
                    </a:cubicBezTo>
                    <a:cubicBezTo>
                      <a:pt x="5431" y="7995"/>
                      <a:pt x="5184" y="8135"/>
                      <a:pt x="5061" y="7855"/>
                    </a:cubicBezTo>
                    <a:cubicBezTo>
                      <a:pt x="4937" y="7714"/>
                      <a:pt x="4937" y="7434"/>
                      <a:pt x="4937" y="7294"/>
                    </a:cubicBezTo>
                    <a:cubicBezTo>
                      <a:pt x="4937" y="7153"/>
                      <a:pt x="4937" y="7153"/>
                      <a:pt x="4937" y="7153"/>
                    </a:cubicBezTo>
                    <a:cubicBezTo>
                      <a:pt x="4937" y="6732"/>
                      <a:pt x="5184" y="6732"/>
                      <a:pt x="5184" y="6592"/>
                    </a:cubicBezTo>
                    <a:cubicBezTo>
                      <a:pt x="5307" y="6452"/>
                      <a:pt x="5184" y="6031"/>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690" y="5049"/>
                      <a:pt x="4690" y="4909"/>
                      <a:pt x="4690" y="4909"/>
                    </a:cubicBezTo>
                    <a:cubicBezTo>
                      <a:pt x="4690" y="4909"/>
                      <a:pt x="4690" y="4909"/>
                      <a:pt x="4690" y="4909"/>
                    </a:cubicBezTo>
                    <a:cubicBezTo>
                      <a:pt x="4690" y="4909"/>
                      <a:pt x="4690" y="4909"/>
                      <a:pt x="4690" y="4909"/>
                    </a:cubicBezTo>
                    <a:cubicBezTo>
                      <a:pt x="4567" y="4909"/>
                      <a:pt x="4567" y="4909"/>
                      <a:pt x="4567" y="4909"/>
                    </a:cubicBezTo>
                    <a:cubicBezTo>
                      <a:pt x="4567" y="10239"/>
                      <a:pt x="4567" y="10239"/>
                      <a:pt x="4567" y="10239"/>
                    </a:cubicBezTo>
                    <a:cubicBezTo>
                      <a:pt x="4567" y="10660"/>
                      <a:pt x="4197" y="10940"/>
                      <a:pt x="3950" y="11221"/>
                    </a:cubicBezTo>
                    <a:cubicBezTo>
                      <a:pt x="3826" y="11221"/>
                      <a:pt x="3703" y="11361"/>
                      <a:pt x="3703" y="11361"/>
                    </a:cubicBezTo>
                    <a:cubicBezTo>
                      <a:pt x="3579" y="11642"/>
                      <a:pt x="3209" y="11642"/>
                      <a:pt x="2962" y="11642"/>
                    </a:cubicBezTo>
                    <a:cubicBezTo>
                      <a:pt x="2839" y="11642"/>
                      <a:pt x="2592" y="11642"/>
                      <a:pt x="2345" y="11642"/>
                    </a:cubicBezTo>
                    <a:cubicBezTo>
                      <a:pt x="2098" y="11642"/>
                      <a:pt x="1851" y="11642"/>
                      <a:pt x="1728" y="11642"/>
                    </a:cubicBezTo>
                    <a:cubicBezTo>
                      <a:pt x="1111" y="11642"/>
                      <a:pt x="987" y="11081"/>
                      <a:pt x="864" y="10800"/>
                    </a:cubicBezTo>
                    <a:cubicBezTo>
                      <a:pt x="864" y="10660"/>
                      <a:pt x="864" y="10519"/>
                      <a:pt x="741" y="10379"/>
                    </a:cubicBezTo>
                    <a:cubicBezTo>
                      <a:pt x="741" y="10239"/>
                      <a:pt x="494" y="10379"/>
                      <a:pt x="494" y="10519"/>
                    </a:cubicBezTo>
                    <a:cubicBezTo>
                      <a:pt x="370" y="10660"/>
                      <a:pt x="370" y="10660"/>
                      <a:pt x="370" y="10660"/>
                    </a:cubicBezTo>
                    <a:cubicBezTo>
                      <a:pt x="370" y="10660"/>
                      <a:pt x="370" y="10800"/>
                      <a:pt x="370" y="10800"/>
                    </a:cubicBezTo>
                    <a:cubicBezTo>
                      <a:pt x="370" y="10940"/>
                      <a:pt x="370" y="10940"/>
                      <a:pt x="370" y="10940"/>
                    </a:cubicBezTo>
                    <a:cubicBezTo>
                      <a:pt x="370" y="10940"/>
                      <a:pt x="247" y="10940"/>
                      <a:pt x="247" y="11081"/>
                    </a:cubicBezTo>
                    <a:cubicBezTo>
                      <a:pt x="247" y="11081"/>
                      <a:pt x="247" y="11081"/>
                      <a:pt x="247" y="11081"/>
                    </a:cubicBezTo>
                    <a:cubicBezTo>
                      <a:pt x="247" y="11081"/>
                      <a:pt x="247" y="11081"/>
                      <a:pt x="247" y="11081"/>
                    </a:cubicBezTo>
                    <a:cubicBezTo>
                      <a:pt x="123" y="11081"/>
                      <a:pt x="123" y="11081"/>
                      <a:pt x="123" y="11081"/>
                    </a:cubicBezTo>
                    <a:cubicBezTo>
                      <a:pt x="123" y="11081"/>
                      <a:pt x="0" y="11081"/>
                      <a:pt x="0" y="11081"/>
                    </a:cubicBezTo>
                    <a:cubicBezTo>
                      <a:pt x="0" y="11081"/>
                      <a:pt x="0" y="11081"/>
                      <a:pt x="0" y="11081"/>
                    </a:cubicBezTo>
                    <a:cubicBezTo>
                      <a:pt x="370" y="11782"/>
                      <a:pt x="741" y="12623"/>
                      <a:pt x="864" y="13325"/>
                    </a:cubicBezTo>
                    <a:cubicBezTo>
                      <a:pt x="987" y="13886"/>
                      <a:pt x="1358" y="14587"/>
                      <a:pt x="1728" y="15148"/>
                    </a:cubicBezTo>
                    <a:cubicBezTo>
                      <a:pt x="1851" y="15709"/>
                      <a:pt x="2098" y="15990"/>
                      <a:pt x="2222" y="16410"/>
                    </a:cubicBezTo>
                    <a:cubicBezTo>
                      <a:pt x="2222" y="16551"/>
                      <a:pt x="2222" y="16551"/>
                      <a:pt x="2222" y="16551"/>
                    </a:cubicBezTo>
                    <a:cubicBezTo>
                      <a:pt x="2469" y="17112"/>
                      <a:pt x="2592" y="17673"/>
                      <a:pt x="2345" y="17953"/>
                    </a:cubicBezTo>
                    <a:cubicBezTo>
                      <a:pt x="2345" y="18094"/>
                      <a:pt x="2222" y="18234"/>
                      <a:pt x="1975" y="18234"/>
                    </a:cubicBezTo>
                    <a:cubicBezTo>
                      <a:pt x="1975" y="18234"/>
                      <a:pt x="1851" y="18234"/>
                      <a:pt x="1851" y="18234"/>
                    </a:cubicBezTo>
                    <a:cubicBezTo>
                      <a:pt x="1851" y="18234"/>
                      <a:pt x="1851" y="18374"/>
                      <a:pt x="2222" y="19075"/>
                    </a:cubicBezTo>
                    <a:cubicBezTo>
                      <a:pt x="2469" y="19496"/>
                      <a:pt x="2469" y="19917"/>
                      <a:pt x="2469" y="20197"/>
                    </a:cubicBezTo>
                    <a:cubicBezTo>
                      <a:pt x="2469" y="20197"/>
                      <a:pt x="2469" y="20338"/>
                      <a:pt x="2469" y="20338"/>
                    </a:cubicBezTo>
                    <a:cubicBezTo>
                      <a:pt x="2839" y="20338"/>
                      <a:pt x="2839" y="20478"/>
                      <a:pt x="2962" y="20618"/>
                    </a:cubicBezTo>
                    <a:cubicBezTo>
                      <a:pt x="2962" y="20618"/>
                      <a:pt x="2962" y="20618"/>
                      <a:pt x="2962" y="20758"/>
                    </a:cubicBezTo>
                    <a:cubicBezTo>
                      <a:pt x="3456" y="20758"/>
                      <a:pt x="3703" y="21179"/>
                      <a:pt x="3950" y="21460"/>
                    </a:cubicBezTo>
                    <a:cubicBezTo>
                      <a:pt x="3950" y="21600"/>
                      <a:pt x="4073" y="21600"/>
                      <a:pt x="4197" y="21600"/>
                    </a:cubicBezTo>
                    <a:cubicBezTo>
                      <a:pt x="4197" y="21600"/>
                      <a:pt x="4320" y="21600"/>
                      <a:pt x="4443" y="21460"/>
                    </a:cubicBezTo>
                    <a:cubicBezTo>
                      <a:pt x="4690" y="21039"/>
                      <a:pt x="5307" y="20758"/>
                      <a:pt x="6295" y="20758"/>
                    </a:cubicBezTo>
                    <a:cubicBezTo>
                      <a:pt x="6665" y="20758"/>
                      <a:pt x="6665" y="20758"/>
                      <a:pt x="6912" y="20618"/>
                    </a:cubicBezTo>
                    <a:cubicBezTo>
                      <a:pt x="7035" y="20478"/>
                      <a:pt x="7159" y="20338"/>
                      <a:pt x="7529" y="20197"/>
                    </a:cubicBezTo>
                    <a:cubicBezTo>
                      <a:pt x="8270" y="20057"/>
                      <a:pt x="9134" y="19917"/>
                      <a:pt x="9751" y="20197"/>
                    </a:cubicBezTo>
                    <a:cubicBezTo>
                      <a:pt x="10245" y="20338"/>
                      <a:pt x="10615" y="20338"/>
                      <a:pt x="10862" y="20057"/>
                    </a:cubicBezTo>
                    <a:cubicBezTo>
                      <a:pt x="11109" y="19917"/>
                      <a:pt x="11355" y="19917"/>
                      <a:pt x="11602" y="20057"/>
                    </a:cubicBezTo>
                    <a:cubicBezTo>
                      <a:pt x="11602" y="20057"/>
                      <a:pt x="11602" y="20057"/>
                      <a:pt x="11726" y="20057"/>
                    </a:cubicBezTo>
                    <a:cubicBezTo>
                      <a:pt x="11726" y="19356"/>
                      <a:pt x="12466" y="19356"/>
                      <a:pt x="12713" y="19356"/>
                    </a:cubicBezTo>
                    <a:cubicBezTo>
                      <a:pt x="13083" y="19356"/>
                      <a:pt x="13083" y="19356"/>
                      <a:pt x="13083" y="19356"/>
                    </a:cubicBezTo>
                    <a:cubicBezTo>
                      <a:pt x="13454" y="19356"/>
                      <a:pt x="14688" y="18514"/>
                      <a:pt x="15799" y="17392"/>
                    </a:cubicBezTo>
                    <a:cubicBezTo>
                      <a:pt x="16786" y="16270"/>
                      <a:pt x="18514" y="13886"/>
                      <a:pt x="19008" y="12904"/>
                    </a:cubicBezTo>
                    <a:cubicBezTo>
                      <a:pt x="19625" y="11782"/>
                      <a:pt x="20489" y="10940"/>
                      <a:pt x="20983" y="10379"/>
                    </a:cubicBezTo>
                    <a:cubicBezTo>
                      <a:pt x="21106" y="10239"/>
                      <a:pt x="21106" y="10239"/>
                      <a:pt x="21106" y="10239"/>
                    </a:cubicBezTo>
                    <a:cubicBezTo>
                      <a:pt x="21230" y="10099"/>
                      <a:pt x="21477" y="9397"/>
                      <a:pt x="21600" y="8135"/>
                    </a:cubicBezTo>
                    <a:cubicBezTo>
                      <a:pt x="21600" y="8135"/>
                      <a:pt x="21600" y="8135"/>
                      <a:pt x="21600" y="8135"/>
                    </a:cubicBezTo>
                    <a:cubicBezTo>
                      <a:pt x="21600" y="8135"/>
                      <a:pt x="21600" y="8135"/>
                      <a:pt x="21477" y="8135"/>
                    </a:cubicBezTo>
                    <a:cubicBezTo>
                      <a:pt x="21477" y="8135"/>
                      <a:pt x="21477" y="8135"/>
                      <a:pt x="21477" y="8135"/>
                    </a:cubicBezTo>
                    <a:cubicBezTo>
                      <a:pt x="21353" y="8135"/>
                      <a:pt x="21353" y="8135"/>
                      <a:pt x="21353" y="8135"/>
                    </a:cubicBezTo>
                    <a:cubicBezTo>
                      <a:pt x="21353" y="8135"/>
                      <a:pt x="21230" y="8135"/>
                      <a:pt x="21230" y="8135"/>
                    </a:cubicBezTo>
                    <a:cubicBezTo>
                      <a:pt x="21230" y="8135"/>
                      <a:pt x="21230" y="8135"/>
                      <a:pt x="21230" y="8135"/>
                    </a:cubicBezTo>
                    <a:cubicBezTo>
                      <a:pt x="21106" y="8135"/>
                      <a:pt x="21106" y="8135"/>
                      <a:pt x="21106" y="8135"/>
                    </a:cubicBezTo>
                    <a:cubicBezTo>
                      <a:pt x="21106" y="8135"/>
                      <a:pt x="21106" y="8135"/>
                      <a:pt x="21106" y="8135"/>
                    </a:cubicBezTo>
                    <a:cubicBezTo>
                      <a:pt x="21106" y="8135"/>
                      <a:pt x="20983" y="8135"/>
                      <a:pt x="20983" y="8275"/>
                    </a:cubicBezTo>
                    <a:cubicBezTo>
                      <a:pt x="20983" y="8275"/>
                      <a:pt x="20859" y="8275"/>
                      <a:pt x="20859" y="8275"/>
                    </a:cubicBezTo>
                    <a:cubicBezTo>
                      <a:pt x="20859" y="8275"/>
                      <a:pt x="20859" y="8275"/>
                      <a:pt x="20859" y="8275"/>
                    </a:cubicBezTo>
                    <a:cubicBezTo>
                      <a:pt x="20859" y="8275"/>
                      <a:pt x="20859" y="8416"/>
                      <a:pt x="20859" y="8416"/>
                    </a:cubicBezTo>
                    <a:cubicBezTo>
                      <a:pt x="20859" y="8416"/>
                      <a:pt x="20859" y="8556"/>
                      <a:pt x="20736" y="8556"/>
                    </a:cubicBezTo>
                    <a:close/>
                    <a:moveTo>
                      <a:pt x="17033" y="12764"/>
                    </a:moveTo>
                    <a:cubicBezTo>
                      <a:pt x="16910" y="12904"/>
                      <a:pt x="16786" y="13044"/>
                      <a:pt x="16786" y="13184"/>
                    </a:cubicBezTo>
                    <a:cubicBezTo>
                      <a:pt x="16786" y="13184"/>
                      <a:pt x="16786" y="13325"/>
                      <a:pt x="16786" y="13325"/>
                    </a:cubicBezTo>
                    <a:cubicBezTo>
                      <a:pt x="16786" y="13325"/>
                      <a:pt x="16786" y="13325"/>
                      <a:pt x="16786" y="13325"/>
                    </a:cubicBezTo>
                    <a:cubicBezTo>
                      <a:pt x="16786" y="13465"/>
                      <a:pt x="16663" y="13465"/>
                      <a:pt x="16663" y="13465"/>
                    </a:cubicBezTo>
                    <a:cubicBezTo>
                      <a:pt x="16663" y="13465"/>
                      <a:pt x="16663" y="13605"/>
                      <a:pt x="16663" y="13605"/>
                    </a:cubicBezTo>
                    <a:cubicBezTo>
                      <a:pt x="16663" y="13605"/>
                      <a:pt x="16663" y="13605"/>
                      <a:pt x="16663" y="13605"/>
                    </a:cubicBezTo>
                    <a:cubicBezTo>
                      <a:pt x="16663" y="13605"/>
                      <a:pt x="16663" y="13605"/>
                      <a:pt x="16663" y="13605"/>
                    </a:cubicBezTo>
                    <a:cubicBezTo>
                      <a:pt x="16416" y="13605"/>
                      <a:pt x="16293" y="13605"/>
                      <a:pt x="16169" y="13605"/>
                    </a:cubicBezTo>
                    <a:cubicBezTo>
                      <a:pt x="16046" y="13605"/>
                      <a:pt x="15922" y="13605"/>
                      <a:pt x="15922" y="13605"/>
                    </a:cubicBezTo>
                    <a:cubicBezTo>
                      <a:pt x="15799" y="13886"/>
                      <a:pt x="15675" y="14306"/>
                      <a:pt x="15552" y="14306"/>
                    </a:cubicBezTo>
                    <a:cubicBezTo>
                      <a:pt x="15552" y="14447"/>
                      <a:pt x="15552" y="14447"/>
                      <a:pt x="15552" y="14447"/>
                    </a:cubicBezTo>
                    <a:cubicBezTo>
                      <a:pt x="15552" y="14587"/>
                      <a:pt x="15552" y="14587"/>
                      <a:pt x="15552" y="14587"/>
                    </a:cubicBezTo>
                    <a:cubicBezTo>
                      <a:pt x="14688" y="14447"/>
                      <a:pt x="14688" y="14447"/>
                      <a:pt x="14688" y="14447"/>
                    </a:cubicBezTo>
                    <a:cubicBezTo>
                      <a:pt x="13701" y="12904"/>
                      <a:pt x="13701" y="12904"/>
                      <a:pt x="13701" y="12904"/>
                    </a:cubicBezTo>
                    <a:cubicBezTo>
                      <a:pt x="13701" y="12764"/>
                      <a:pt x="13701" y="12764"/>
                      <a:pt x="13701" y="12764"/>
                    </a:cubicBezTo>
                    <a:cubicBezTo>
                      <a:pt x="13947" y="12483"/>
                      <a:pt x="14441" y="11642"/>
                      <a:pt x="14565" y="11361"/>
                    </a:cubicBezTo>
                    <a:cubicBezTo>
                      <a:pt x="14688" y="10940"/>
                      <a:pt x="15552" y="10379"/>
                      <a:pt x="15922" y="10379"/>
                    </a:cubicBezTo>
                    <a:cubicBezTo>
                      <a:pt x="16293" y="10379"/>
                      <a:pt x="16416" y="10660"/>
                      <a:pt x="16416" y="10660"/>
                    </a:cubicBezTo>
                    <a:cubicBezTo>
                      <a:pt x="16416" y="10800"/>
                      <a:pt x="16663" y="10940"/>
                      <a:pt x="16786" y="11081"/>
                    </a:cubicBezTo>
                    <a:cubicBezTo>
                      <a:pt x="17033" y="11501"/>
                      <a:pt x="17280" y="11642"/>
                      <a:pt x="17280" y="12062"/>
                    </a:cubicBezTo>
                    <a:cubicBezTo>
                      <a:pt x="17280" y="12343"/>
                      <a:pt x="17157" y="12623"/>
                      <a:pt x="17033" y="127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83" name="Shape 9483"/>
              <p:cNvSpPr/>
              <p:nvPr/>
            </p:nvSpPr>
            <p:spPr>
              <a:xfrm>
                <a:off x="833065" y="17006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0800"/>
                      <a:pt x="21600" y="0"/>
                      <a:pt x="21600" y="0"/>
                    </a:cubicBezTo>
                    <a:cubicBezTo>
                      <a:pt x="10800" y="0"/>
                      <a:pt x="0" y="10800"/>
                      <a:pt x="0" y="21600"/>
                    </a:cubicBezTo>
                    <a:cubicBezTo>
                      <a:pt x="0" y="10800"/>
                      <a:pt x="21600" y="0"/>
                      <a:pt x="216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84" name="Shape 9484"/>
              <p:cNvSpPr/>
              <p:nvPr/>
            </p:nvSpPr>
            <p:spPr>
              <a:xfrm>
                <a:off x="835952" y="17075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485" name="Shape 9485"/>
              <p:cNvSpPr/>
              <p:nvPr/>
            </p:nvSpPr>
            <p:spPr>
              <a:xfrm>
                <a:off x="823832" y="17173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86" name="Shape 9486"/>
              <p:cNvSpPr/>
              <p:nvPr/>
            </p:nvSpPr>
            <p:spPr>
              <a:xfrm>
                <a:off x="1131411" y="1541341"/>
                <a:ext cx="46166"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229" y="0"/>
                    </a:moveTo>
                    <a:cubicBezTo>
                      <a:pt x="8229" y="0"/>
                      <a:pt x="5143" y="0"/>
                      <a:pt x="4114" y="0"/>
                    </a:cubicBezTo>
                    <a:cubicBezTo>
                      <a:pt x="2057" y="0"/>
                      <a:pt x="1029" y="0"/>
                      <a:pt x="0" y="0"/>
                    </a:cubicBezTo>
                    <a:cubicBezTo>
                      <a:pt x="1029" y="0"/>
                      <a:pt x="2057" y="0"/>
                      <a:pt x="4114" y="0"/>
                    </a:cubicBezTo>
                    <a:cubicBezTo>
                      <a:pt x="5143" y="0"/>
                      <a:pt x="8229" y="0"/>
                      <a:pt x="8229" y="0"/>
                    </a:cubicBezTo>
                    <a:cubicBezTo>
                      <a:pt x="9257" y="14400"/>
                      <a:pt x="12343" y="21600"/>
                      <a:pt x="17486" y="21600"/>
                    </a:cubicBezTo>
                    <a:cubicBezTo>
                      <a:pt x="18514" y="21600"/>
                      <a:pt x="20571" y="21600"/>
                      <a:pt x="21600" y="21600"/>
                    </a:cubicBezTo>
                    <a:cubicBezTo>
                      <a:pt x="20571" y="21600"/>
                      <a:pt x="18514" y="21600"/>
                      <a:pt x="17486" y="21600"/>
                    </a:cubicBezTo>
                    <a:cubicBezTo>
                      <a:pt x="12343" y="21600"/>
                      <a:pt x="9257" y="14400"/>
                      <a:pt x="82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87" name="Shape 9487"/>
              <p:cNvSpPr/>
              <p:nvPr/>
            </p:nvSpPr>
            <p:spPr>
              <a:xfrm>
                <a:off x="1129102" y="15390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488" name="Shape 9488"/>
              <p:cNvSpPr/>
              <p:nvPr/>
            </p:nvSpPr>
            <p:spPr>
              <a:xfrm>
                <a:off x="904621" y="16204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89" name="Shape 9489"/>
              <p:cNvSpPr/>
              <p:nvPr/>
            </p:nvSpPr>
            <p:spPr>
              <a:xfrm>
                <a:off x="1186230" y="167522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21600"/>
                      <a:pt x="21600" y="21600"/>
                      <a:pt x="21600" y="0"/>
                    </a:cubicBezTo>
                    <a:cubicBezTo>
                      <a:pt x="21600" y="21600"/>
                      <a:pt x="108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90" name="Shape 9490"/>
              <p:cNvSpPr/>
              <p:nvPr/>
            </p:nvSpPr>
            <p:spPr>
              <a:xfrm>
                <a:off x="1193154" y="16706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91" name="Shape 9491"/>
              <p:cNvSpPr/>
              <p:nvPr/>
            </p:nvSpPr>
            <p:spPr>
              <a:xfrm>
                <a:off x="1180459" y="168272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92" name="Shape 9492"/>
              <p:cNvSpPr/>
              <p:nvPr/>
            </p:nvSpPr>
            <p:spPr>
              <a:xfrm>
                <a:off x="1115828" y="175889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93" name="Shape 9493"/>
              <p:cNvSpPr/>
              <p:nvPr/>
            </p:nvSpPr>
            <p:spPr>
              <a:xfrm>
                <a:off x="1092170" y="1765243"/>
                <a:ext cx="1385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21600" y="0"/>
                    </a:ln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94" name="Shape 9494"/>
              <p:cNvSpPr/>
              <p:nvPr/>
            </p:nvSpPr>
            <p:spPr>
              <a:xfrm>
                <a:off x="1126794" y="17513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495" name="Shape 9495"/>
              <p:cNvSpPr/>
              <p:nvPr/>
            </p:nvSpPr>
            <p:spPr>
              <a:xfrm>
                <a:off x="720539" y="1131049"/>
                <a:ext cx="279301" cy="2954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688" y="18860"/>
                    </a:moveTo>
                    <a:cubicBezTo>
                      <a:pt x="18028" y="12412"/>
                      <a:pt x="18028" y="12412"/>
                      <a:pt x="18028" y="12412"/>
                    </a:cubicBezTo>
                    <a:cubicBezTo>
                      <a:pt x="20920" y="12412"/>
                      <a:pt x="20920" y="12412"/>
                      <a:pt x="20920" y="12412"/>
                    </a:cubicBezTo>
                    <a:cubicBezTo>
                      <a:pt x="21260" y="12251"/>
                      <a:pt x="21260" y="12251"/>
                      <a:pt x="21260" y="12251"/>
                    </a:cubicBezTo>
                    <a:cubicBezTo>
                      <a:pt x="21600" y="9027"/>
                      <a:pt x="21600" y="9027"/>
                      <a:pt x="21600" y="9027"/>
                    </a:cubicBezTo>
                    <a:cubicBezTo>
                      <a:pt x="21600" y="9027"/>
                      <a:pt x="21600" y="9027"/>
                      <a:pt x="21600" y="9027"/>
                    </a:cubicBezTo>
                    <a:cubicBezTo>
                      <a:pt x="21090" y="9188"/>
                      <a:pt x="20580" y="9188"/>
                      <a:pt x="20069" y="9188"/>
                    </a:cubicBezTo>
                    <a:cubicBezTo>
                      <a:pt x="20069" y="9188"/>
                      <a:pt x="19899" y="9188"/>
                      <a:pt x="19729" y="9188"/>
                    </a:cubicBezTo>
                    <a:cubicBezTo>
                      <a:pt x="19559" y="9188"/>
                      <a:pt x="19559" y="9188"/>
                      <a:pt x="19389" y="9349"/>
                    </a:cubicBezTo>
                    <a:cubicBezTo>
                      <a:pt x="19219" y="9510"/>
                      <a:pt x="19049" y="9672"/>
                      <a:pt x="18879" y="9672"/>
                    </a:cubicBezTo>
                    <a:cubicBezTo>
                      <a:pt x="18709" y="9672"/>
                      <a:pt x="18709" y="9672"/>
                      <a:pt x="18709" y="9672"/>
                    </a:cubicBezTo>
                    <a:cubicBezTo>
                      <a:pt x="18028" y="9510"/>
                      <a:pt x="18198" y="8543"/>
                      <a:pt x="18369" y="7899"/>
                    </a:cubicBezTo>
                    <a:cubicBezTo>
                      <a:pt x="18369" y="7899"/>
                      <a:pt x="18369" y="7899"/>
                      <a:pt x="18369" y="7899"/>
                    </a:cubicBezTo>
                    <a:cubicBezTo>
                      <a:pt x="18539" y="7576"/>
                      <a:pt x="18028" y="7093"/>
                      <a:pt x="17688" y="6609"/>
                    </a:cubicBezTo>
                    <a:cubicBezTo>
                      <a:pt x="17178" y="6448"/>
                      <a:pt x="17348" y="5642"/>
                      <a:pt x="17688" y="4836"/>
                    </a:cubicBezTo>
                    <a:cubicBezTo>
                      <a:pt x="17688" y="4513"/>
                      <a:pt x="17858" y="4191"/>
                      <a:pt x="17858" y="4030"/>
                    </a:cubicBezTo>
                    <a:cubicBezTo>
                      <a:pt x="17518" y="3707"/>
                      <a:pt x="17348" y="2901"/>
                      <a:pt x="17348" y="2418"/>
                    </a:cubicBezTo>
                    <a:cubicBezTo>
                      <a:pt x="17348" y="2418"/>
                      <a:pt x="17348" y="2418"/>
                      <a:pt x="17348" y="2418"/>
                    </a:cubicBezTo>
                    <a:cubicBezTo>
                      <a:pt x="17348" y="2418"/>
                      <a:pt x="17348" y="2418"/>
                      <a:pt x="17178" y="2418"/>
                    </a:cubicBezTo>
                    <a:cubicBezTo>
                      <a:pt x="17008" y="2418"/>
                      <a:pt x="16838" y="2418"/>
                      <a:pt x="16498" y="2418"/>
                    </a:cubicBezTo>
                    <a:cubicBezTo>
                      <a:pt x="15817" y="2418"/>
                      <a:pt x="15477" y="2257"/>
                      <a:pt x="15307" y="2096"/>
                    </a:cubicBezTo>
                    <a:cubicBezTo>
                      <a:pt x="15137" y="1934"/>
                      <a:pt x="14967" y="1934"/>
                      <a:pt x="14627" y="1934"/>
                    </a:cubicBezTo>
                    <a:cubicBezTo>
                      <a:pt x="14457" y="1934"/>
                      <a:pt x="14287" y="1934"/>
                      <a:pt x="14117" y="2096"/>
                    </a:cubicBezTo>
                    <a:cubicBezTo>
                      <a:pt x="14117" y="2096"/>
                      <a:pt x="13946" y="2579"/>
                      <a:pt x="13946" y="2740"/>
                    </a:cubicBezTo>
                    <a:cubicBezTo>
                      <a:pt x="13776" y="3224"/>
                      <a:pt x="13776" y="3707"/>
                      <a:pt x="13266" y="3707"/>
                    </a:cubicBezTo>
                    <a:cubicBezTo>
                      <a:pt x="13096" y="3707"/>
                      <a:pt x="13096" y="3707"/>
                      <a:pt x="13096" y="3707"/>
                    </a:cubicBezTo>
                    <a:cubicBezTo>
                      <a:pt x="13096" y="3707"/>
                      <a:pt x="13096" y="3707"/>
                      <a:pt x="12926" y="3707"/>
                    </a:cubicBezTo>
                    <a:cubicBezTo>
                      <a:pt x="12586" y="3707"/>
                      <a:pt x="11735" y="3869"/>
                      <a:pt x="11055" y="4030"/>
                    </a:cubicBezTo>
                    <a:cubicBezTo>
                      <a:pt x="10035" y="4352"/>
                      <a:pt x="9524" y="3546"/>
                      <a:pt x="9184" y="2740"/>
                    </a:cubicBezTo>
                    <a:cubicBezTo>
                      <a:pt x="9014" y="2257"/>
                      <a:pt x="8844" y="2257"/>
                      <a:pt x="8674" y="2096"/>
                    </a:cubicBezTo>
                    <a:cubicBezTo>
                      <a:pt x="8334" y="1934"/>
                      <a:pt x="8164" y="1612"/>
                      <a:pt x="8334" y="1128"/>
                    </a:cubicBezTo>
                    <a:cubicBezTo>
                      <a:pt x="8504" y="645"/>
                      <a:pt x="8164" y="161"/>
                      <a:pt x="8164" y="0"/>
                    </a:cubicBezTo>
                    <a:cubicBezTo>
                      <a:pt x="7483" y="0"/>
                      <a:pt x="5443" y="0"/>
                      <a:pt x="3912" y="0"/>
                    </a:cubicBezTo>
                    <a:cubicBezTo>
                      <a:pt x="2551" y="0"/>
                      <a:pt x="2211" y="0"/>
                      <a:pt x="2211" y="0"/>
                    </a:cubicBezTo>
                    <a:cubicBezTo>
                      <a:pt x="2211" y="0"/>
                      <a:pt x="2211" y="0"/>
                      <a:pt x="2041" y="0"/>
                    </a:cubicBezTo>
                    <a:cubicBezTo>
                      <a:pt x="2041" y="0"/>
                      <a:pt x="2041" y="0"/>
                      <a:pt x="2041" y="0"/>
                    </a:cubicBezTo>
                    <a:cubicBezTo>
                      <a:pt x="2041" y="0"/>
                      <a:pt x="2041" y="0"/>
                      <a:pt x="2041" y="0"/>
                    </a:cubicBezTo>
                    <a:cubicBezTo>
                      <a:pt x="2041" y="0"/>
                      <a:pt x="2041" y="0"/>
                      <a:pt x="1871" y="0"/>
                    </a:cubicBezTo>
                    <a:cubicBezTo>
                      <a:pt x="1871" y="161"/>
                      <a:pt x="1871" y="161"/>
                      <a:pt x="1701" y="161"/>
                    </a:cubicBezTo>
                    <a:cubicBezTo>
                      <a:pt x="1701" y="161"/>
                      <a:pt x="1701" y="161"/>
                      <a:pt x="1701" y="161"/>
                    </a:cubicBezTo>
                    <a:cubicBezTo>
                      <a:pt x="1701" y="161"/>
                      <a:pt x="1531" y="322"/>
                      <a:pt x="1361" y="322"/>
                    </a:cubicBezTo>
                    <a:cubicBezTo>
                      <a:pt x="1361" y="322"/>
                      <a:pt x="1361" y="322"/>
                      <a:pt x="1361" y="322"/>
                    </a:cubicBezTo>
                    <a:cubicBezTo>
                      <a:pt x="1701" y="1451"/>
                      <a:pt x="2551" y="3063"/>
                      <a:pt x="2891" y="3707"/>
                    </a:cubicBezTo>
                    <a:cubicBezTo>
                      <a:pt x="3061" y="3869"/>
                      <a:pt x="3061" y="3869"/>
                      <a:pt x="3061" y="3869"/>
                    </a:cubicBezTo>
                    <a:cubicBezTo>
                      <a:pt x="3231" y="4191"/>
                      <a:pt x="3061" y="4675"/>
                      <a:pt x="2891" y="4997"/>
                    </a:cubicBezTo>
                    <a:cubicBezTo>
                      <a:pt x="2891" y="5158"/>
                      <a:pt x="2721" y="5481"/>
                      <a:pt x="2721" y="5964"/>
                    </a:cubicBezTo>
                    <a:cubicBezTo>
                      <a:pt x="2721" y="6287"/>
                      <a:pt x="3061" y="7093"/>
                      <a:pt x="3231" y="7737"/>
                    </a:cubicBezTo>
                    <a:cubicBezTo>
                      <a:pt x="3572" y="8382"/>
                      <a:pt x="3912" y="9027"/>
                      <a:pt x="3912" y="9672"/>
                    </a:cubicBezTo>
                    <a:cubicBezTo>
                      <a:pt x="4082" y="10961"/>
                      <a:pt x="3231" y="11606"/>
                      <a:pt x="2721" y="12412"/>
                    </a:cubicBezTo>
                    <a:cubicBezTo>
                      <a:pt x="2551" y="12573"/>
                      <a:pt x="2551" y="12573"/>
                      <a:pt x="2551" y="12573"/>
                    </a:cubicBezTo>
                    <a:cubicBezTo>
                      <a:pt x="1871" y="13379"/>
                      <a:pt x="1191" y="14991"/>
                      <a:pt x="1191" y="15797"/>
                    </a:cubicBezTo>
                    <a:cubicBezTo>
                      <a:pt x="1191" y="16603"/>
                      <a:pt x="850" y="17248"/>
                      <a:pt x="510" y="17731"/>
                    </a:cubicBezTo>
                    <a:cubicBezTo>
                      <a:pt x="340" y="17893"/>
                      <a:pt x="170" y="18215"/>
                      <a:pt x="170" y="18376"/>
                    </a:cubicBezTo>
                    <a:cubicBezTo>
                      <a:pt x="170" y="18860"/>
                      <a:pt x="170" y="19827"/>
                      <a:pt x="0" y="20472"/>
                    </a:cubicBezTo>
                    <a:cubicBezTo>
                      <a:pt x="0" y="20472"/>
                      <a:pt x="0" y="20472"/>
                      <a:pt x="0" y="20310"/>
                    </a:cubicBezTo>
                    <a:cubicBezTo>
                      <a:pt x="0" y="20310"/>
                      <a:pt x="170" y="20310"/>
                      <a:pt x="170" y="20310"/>
                    </a:cubicBezTo>
                    <a:cubicBezTo>
                      <a:pt x="170" y="20310"/>
                      <a:pt x="170" y="20310"/>
                      <a:pt x="170" y="20149"/>
                    </a:cubicBezTo>
                    <a:cubicBezTo>
                      <a:pt x="340" y="20149"/>
                      <a:pt x="340" y="20149"/>
                      <a:pt x="340" y="20149"/>
                    </a:cubicBezTo>
                    <a:cubicBezTo>
                      <a:pt x="340" y="20149"/>
                      <a:pt x="340" y="20149"/>
                      <a:pt x="510" y="20149"/>
                    </a:cubicBezTo>
                    <a:cubicBezTo>
                      <a:pt x="510" y="20149"/>
                      <a:pt x="510" y="19988"/>
                      <a:pt x="510" y="19988"/>
                    </a:cubicBezTo>
                    <a:cubicBezTo>
                      <a:pt x="680" y="19988"/>
                      <a:pt x="680" y="19988"/>
                      <a:pt x="850" y="19988"/>
                    </a:cubicBezTo>
                    <a:cubicBezTo>
                      <a:pt x="1191" y="19988"/>
                      <a:pt x="1361" y="20310"/>
                      <a:pt x="1531" y="20472"/>
                    </a:cubicBezTo>
                    <a:cubicBezTo>
                      <a:pt x="1531" y="20472"/>
                      <a:pt x="1531" y="20472"/>
                      <a:pt x="1531" y="20472"/>
                    </a:cubicBezTo>
                    <a:cubicBezTo>
                      <a:pt x="1531" y="20472"/>
                      <a:pt x="1531" y="20472"/>
                      <a:pt x="1531" y="20472"/>
                    </a:cubicBezTo>
                    <a:cubicBezTo>
                      <a:pt x="2381" y="19988"/>
                      <a:pt x="3061" y="20149"/>
                      <a:pt x="3742" y="20472"/>
                    </a:cubicBezTo>
                    <a:cubicBezTo>
                      <a:pt x="4252" y="20794"/>
                      <a:pt x="4762" y="20955"/>
                      <a:pt x="5272" y="20955"/>
                    </a:cubicBezTo>
                    <a:cubicBezTo>
                      <a:pt x="12076" y="20955"/>
                      <a:pt x="12076" y="20955"/>
                      <a:pt x="12076" y="20955"/>
                    </a:cubicBezTo>
                    <a:cubicBezTo>
                      <a:pt x="12756" y="21600"/>
                      <a:pt x="12756" y="21600"/>
                      <a:pt x="12756" y="21600"/>
                    </a:cubicBezTo>
                    <a:cubicBezTo>
                      <a:pt x="13096" y="21439"/>
                      <a:pt x="14457" y="21439"/>
                      <a:pt x="15477" y="21439"/>
                    </a:cubicBezTo>
                    <a:cubicBezTo>
                      <a:pt x="16498" y="21439"/>
                      <a:pt x="16838" y="21439"/>
                      <a:pt x="16838" y="21600"/>
                    </a:cubicBezTo>
                    <a:cubicBezTo>
                      <a:pt x="17008" y="21600"/>
                      <a:pt x="17178" y="21600"/>
                      <a:pt x="17518" y="21600"/>
                    </a:cubicBezTo>
                    <a:cubicBezTo>
                      <a:pt x="18369" y="21600"/>
                      <a:pt x="19219" y="21439"/>
                      <a:pt x="19559" y="21439"/>
                    </a:cubicBezTo>
                    <a:cubicBezTo>
                      <a:pt x="19729" y="21439"/>
                      <a:pt x="19729" y="21439"/>
                      <a:pt x="19729" y="21439"/>
                    </a:cubicBezTo>
                    <a:lnTo>
                      <a:pt x="17688" y="1886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96" name="Shape 9496"/>
              <p:cNvSpPr/>
              <p:nvPr/>
            </p:nvSpPr>
            <p:spPr>
              <a:xfrm>
                <a:off x="727464" y="13982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497" name="Shape 9497"/>
              <p:cNvSpPr/>
              <p:nvPr/>
            </p:nvSpPr>
            <p:spPr>
              <a:xfrm>
                <a:off x="717652" y="140573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498" name="Shape 9498"/>
              <p:cNvSpPr/>
              <p:nvPr/>
            </p:nvSpPr>
            <p:spPr>
              <a:xfrm>
                <a:off x="729193" y="14005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6200" y="14400"/>
                      <a:pt x="21600" y="21600"/>
                    </a:cubicBezTo>
                    <a:cubicBezTo>
                      <a:pt x="16200" y="144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499" name="Shape 9499"/>
              <p:cNvSpPr/>
              <p:nvPr/>
            </p:nvSpPr>
            <p:spPr>
              <a:xfrm>
                <a:off x="715343" y="140804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00" name="Shape 9500"/>
              <p:cNvSpPr/>
              <p:nvPr/>
            </p:nvSpPr>
            <p:spPr>
              <a:xfrm>
                <a:off x="958291" y="1188756"/>
                <a:ext cx="279301" cy="2400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20807"/>
                    </a:moveTo>
                    <a:cubicBezTo>
                      <a:pt x="2571" y="20807"/>
                      <a:pt x="2571" y="20807"/>
                      <a:pt x="2743" y="20807"/>
                    </a:cubicBezTo>
                    <a:cubicBezTo>
                      <a:pt x="2743" y="20807"/>
                      <a:pt x="2914" y="20807"/>
                      <a:pt x="2914" y="20807"/>
                    </a:cubicBezTo>
                    <a:cubicBezTo>
                      <a:pt x="3086" y="20807"/>
                      <a:pt x="3086" y="20807"/>
                      <a:pt x="3257" y="20807"/>
                    </a:cubicBezTo>
                    <a:cubicBezTo>
                      <a:pt x="3257" y="20609"/>
                      <a:pt x="3257" y="20609"/>
                      <a:pt x="3429" y="20609"/>
                    </a:cubicBezTo>
                    <a:cubicBezTo>
                      <a:pt x="3429" y="20609"/>
                      <a:pt x="3600" y="20609"/>
                      <a:pt x="3771" y="20609"/>
                    </a:cubicBezTo>
                    <a:cubicBezTo>
                      <a:pt x="3771" y="20609"/>
                      <a:pt x="3771" y="20609"/>
                      <a:pt x="3943" y="20609"/>
                    </a:cubicBezTo>
                    <a:cubicBezTo>
                      <a:pt x="3943" y="20609"/>
                      <a:pt x="4114" y="20609"/>
                      <a:pt x="4286" y="20609"/>
                    </a:cubicBezTo>
                    <a:cubicBezTo>
                      <a:pt x="4286" y="20609"/>
                      <a:pt x="4286" y="20609"/>
                      <a:pt x="4286" y="20609"/>
                    </a:cubicBezTo>
                    <a:cubicBezTo>
                      <a:pt x="4457" y="20609"/>
                      <a:pt x="4629" y="20609"/>
                      <a:pt x="4800" y="20609"/>
                    </a:cubicBezTo>
                    <a:cubicBezTo>
                      <a:pt x="4800" y="20609"/>
                      <a:pt x="4800" y="20609"/>
                      <a:pt x="4800" y="20609"/>
                    </a:cubicBezTo>
                    <a:cubicBezTo>
                      <a:pt x="4800" y="20609"/>
                      <a:pt x="4800" y="20609"/>
                      <a:pt x="4800" y="20609"/>
                    </a:cubicBezTo>
                    <a:cubicBezTo>
                      <a:pt x="4971" y="20609"/>
                      <a:pt x="5486" y="20609"/>
                      <a:pt x="5657" y="20807"/>
                    </a:cubicBezTo>
                    <a:cubicBezTo>
                      <a:pt x="5657" y="21006"/>
                      <a:pt x="5829" y="21006"/>
                      <a:pt x="5829" y="21204"/>
                    </a:cubicBezTo>
                    <a:cubicBezTo>
                      <a:pt x="5829" y="21204"/>
                      <a:pt x="5829" y="21204"/>
                      <a:pt x="5829" y="21204"/>
                    </a:cubicBezTo>
                    <a:cubicBezTo>
                      <a:pt x="5829" y="21204"/>
                      <a:pt x="5829" y="21204"/>
                      <a:pt x="5829" y="21204"/>
                    </a:cubicBezTo>
                    <a:cubicBezTo>
                      <a:pt x="5829" y="21204"/>
                      <a:pt x="5829" y="21204"/>
                      <a:pt x="5829" y="21204"/>
                    </a:cubicBezTo>
                    <a:cubicBezTo>
                      <a:pt x="6000" y="21204"/>
                      <a:pt x="6000" y="21204"/>
                      <a:pt x="6171" y="21204"/>
                    </a:cubicBezTo>
                    <a:cubicBezTo>
                      <a:pt x="6171" y="21204"/>
                      <a:pt x="6171" y="21204"/>
                      <a:pt x="6171" y="21204"/>
                    </a:cubicBezTo>
                    <a:cubicBezTo>
                      <a:pt x="6343" y="21204"/>
                      <a:pt x="6343" y="21204"/>
                      <a:pt x="6514" y="21204"/>
                    </a:cubicBezTo>
                    <a:cubicBezTo>
                      <a:pt x="6514" y="21204"/>
                      <a:pt x="6514" y="21204"/>
                      <a:pt x="6514" y="21204"/>
                    </a:cubicBezTo>
                    <a:cubicBezTo>
                      <a:pt x="6514" y="21204"/>
                      <a:pt x="6514" y="21204"/>
                      <a:pt x="6686" y="21204"/>
                    </a:cubicBezTo>
                    <a:cubicBezTo>
                      <a:pt x="6857" y="21204"/>
                      <a:pt x="7029" y="21204"/>
                      <a:pt x="7371" y="21402"/>
                    </a:cubicBezTo>
                    <a:cubicBezTo>
                      <a:pt x="7714" y="21402"/>
                      <a:pt x="8400" y="21600"/>
                      <a:pt x="8743" y="21600"/>
                    </a:cubicBezTo>
                    <a:cubicBezTo>
                      <a:pt x="8914" y="21600"/>
                      <a:pt x="8914" y="21600"/>
                      <a:pt x="8914" y="21600"/>
                    </a:cubicBezTo>
                    <a:cubicBezTo>
                      <a:pt x="9086" y="21600"/>
                      <a:pt x="9257" y="21006"/>
                      <a:pt x="9429" y="20807"/>
                    </a:cubicBezTo>
                    <a:cubicBezTo>
                      <a:pt x="9943" y="20015"/>
                      <a:pt x="10457" y="19222"/>
                      <a:pt x="10971" y="19024"/>
                    </a:cubicBezTo>
                    <a:cubicBezTo>
                      <a:pt x="11657" y="18826"/>
                      <a:pt x="12343" y="18033"/>
                      <a:pt x="12514" y="17835"/>
                    </a:cubicBezTo>
                    <a:cubicBezTo>
                      <a:pt x="12514" y="17240"/>
                      <a:pt x="12686" y="16646"/>
                      <a:pt x="13886" y="16448"/>
                    </a:cubicBezTo>
                    <a:cubicBezTo>
                      <a:pt x="13886" y="16448"/>
                      <a:pt x="13886" y="16448"/>
                      <a:pt x="13886" y="16448"/>
                    </a:cubicBezTo>
                    <a:cubicBezTo>
                      <a:pt x="15257" y="16250"/>
                      <a:pt x="15257" y="16250"/>
                      <a:pt x="15257" y="16250"/>
                    </a:cubicBezTo>
                    <a:cubicBezTo>
                      <a:pt x="14914" y="14862"/>
                      <a:pt x="14914" y="14862"/>
                      <a:pt x="14914" y="14862"/>
                    </a:cubicBezTo>
                    <a:cubicBezTo>
                      <a:pt x="15086" y="14664"/>
                      <a:pt x="15086" y="14664"/>
                      <a:pt x="15086" y="14664"/>
                    </a:cubicBezTo>
                    <a:cubicBezTo>
                      <a:pt x="15257" y="14664"/>
                      <a:pt x="15429" y="14466"/>
                      <a:pt x="15771" y="14466"/>
                    </a:cubicBezTo>
                    <a:cubicBezTo>
                      <a:pt x="18000" y="13475"/>
                      <a:pt x="19200" y="12881"/>
                      <a:pt x="19886" y="12683"/>
                    </a:cubicBezTo>
                    <a:cubicBezTo>
                      <a:pt x="19886" y="12683"/>
                      <a:pt x="20057" y="12683"/>
                      <a:pt x="20057" y="12484"/>
                    </a:cubicBezTo>
                    <a:cubicBezTo>
                      <a:pt x="20057" y="12484"/>
                      <a:pt x="20057" y="12484"/>
                      <a:pt x="20057" y="12484"/>
                    </a:cubicBezTo>
                    <a:cubicBezTo>
                      <a:pt x="20057" y="12484"/>
                      <a:pt x="20057" y="12484"/>
                      <a:pt x="20057" y="12286"/>
                    </a:cubicBezTo>
                    <a:cubicBezTo>
                      <a:pt x="20057" y="12286"/>
                      <a:pt x="20057" y="12286"/>
                      <a:pt x="20057" y="12286"/>
                    </a:cubicBezTo>
                    <a:cubicBezTo>
                      <a:pt x="19886" y="12088"/>
                      <a:pt x="19886" y="12088"/>
                      <a:pt x="19886" y="12088"/>
                    </a:cubicBezTo>
                    <a:cubicBezTo>
                      <a:pt x="19886" y="12088"/>
                      <a:pt x="19886" y="12088"/>
                      <a:pt x="19886" y="11890"/>
                    </a:cubicBezTo>
                    <a:cubicBezTo>
                      <a:pt x="19886" y="11890"/>
                      <a:pt x="19886" y="11890"/>
                      <a:pt x="19886" y="11890"/>
                    </a:cubicBezTo>
                    <a:cubicBezTo>
                      <a:pt x="19886" y="11890"/>
                      <a:pt x="19886" y="11890"/>
                      <a:pt x="19886" y="11692"/>
                    </a:cubicBezTo>
                    <a:cubicBezTo>
                      <a:pt x="20057" y="11494"/>
                      <a:pt x="20057" y="11494"/>
                      <a:pt x="20057" y="11494"/>
                    </a:cubicBezTo>
                    <a:cubicBezTo>
                      <a:pt x="20057" y="11494"/>
                      <a:pt x="20057" y="11494"/>
                      <a:pt x="20057" y="11494"/>
                    </a:cubicBezTo>
                    <a:cubicBezTo>
                      <a:pt x="20229" y="11295"/>
                      <a:pt x="20229" y="10106"/>
                      <a:pt x="20229" y="9710"/>
                    </a:cubicBezTo>
                    <a:cubicBezTo>
                      <a:pt x="20229" y="9116"/>
                      <a:pt x="20571" y="9116"/>
                      <a:pt x="20914" y="8917"/>
                    </a:cubicBezTo>
                    <a:cubicBezTo>
                      <a:pt x="20571" y="7927"/>
                      <a:pt x="20743" y="5747"/>
                      <a:pt x="20914" y="5350"/>
                    </a:cubicBezTo>
                    <a:cubicBezTo>
                      <a:pt x="21086" y="5152"/>
                      <a:pt x="21257" y="4756"/>
                      <a:pt x="21429" y="4756"/>
                    </a:cubicBezTo>
                    <a:cubicBezTo>
                      <a:pt x="21600" y="4756"/>
                      <a:pt x="21600" y="4756"/>
                      <a:pt x="21600" y="4756"/>
                    </a:cubicBezTo>
                    <a:cubicBezTo>
                      <a:pt x="21600" y="4558"/>
                      <a:pt x="21600" y="4558"/>
                      <a:pt x="21429" y="4360"/>
                    </a:cubicBezTo>
                    <a:cubicBezTo>
                      <a:pt x="21429" y="4360"/>
                      <a:pt x="21429" y="4360"/>
                      <a:pt x="21429" y="4360"/>
                    </a:cubicBezTo>
                    <a:cubicBezTo>
                      <a:pt x="21429" y="4161"/>
                      <a:pt x="21429" y="4161"/>
                      <a:pt x="21257" y="3963"/>
                    </a:cubicBezTo>
                    <a:cubicBezTo>
                      <a:pt x="21257" y="3963"/>
                      <a:pt x="21257" y="3963"/>
                      <a:pt x="21257" y="3765"/>
                    </a:cubicBezTo>
                    <a:cubicBezTo>
                      <a:pt x="21257" y="3567"/>
                      <a:pt x="21086" y="3171"/>
                      <a:pt x="20914" y="2972"/>
                    </a:cubicBezTo>
                    <a:cubicBezTo>
                      <a:pt x="20914" y="2972"/>
                      <a:pt x="20914" y="2972"/>
                      <a:pt x="20914" y="2972"/>
                    </a:cubicBezTo>
                    <a:cubicBezTo>
                      <a:pt x="20914" y="2972"/>
                      <a:pt x="20914" y="2774"/>
                      <a:pt x="20743" y="2774"/>
                    </a:cubicBezTo>
                    <a:cubicBezTo>
                      <a:pt x="20743" y="2774"/>
                      <a:pt x="20743" y="2774"/>
                      <a:pt x="20743" y="2774"/>
                    </a:cubicBezTo>
                    <a:cubicBezTo>
                      <a:pt x="20571" y="2576"/>
                      <a:pt x="19371" y="1982"/>
                      <a:pt x="18686" y="1783"/>
                    </a:cubicBezTo>
                    <a:cubicBezTo>
                      <a:pt x="18686" y="1783"/>
                      <a:pt x="18514" y="1783"/>
                      <a:pt x="18514" y="1783"/>
                    </a:cubicBezTo>
                    <a:cubicBezTo>
                      <a:pt x="18343" y="1585"/>
                      <a:pt x="18000" y="1387"/>
                      <a:pt x="17657" y="1189"/>
                    </a:cubicBezTo>
                    <a:cubicBezTo>
                      <a:pt x="17314" y="1189"/>
                      <a:pt x="16971" y="991"/>
                      <a:pt x="16800" y="991"/>
                    </a:cubicBezTo>
                    <a:cubicBezTo>
                      <a:pt x="16800" y="991"/>
                      <a:pt x="16800" y="991"/>
                      <a:pt x="16800" y="991"/>
                    </a:cubicBezTo>
                    <a:cubicBezTo>
                      <a:pt x="16800" y="793"/>
                      <a:pt x="16800" y="793"/>
                      <a:pt x="16629" y="793"/>
                    </a:cubicBezTo>
                    <a:cubicBezTo>
                      <a:pt x="16629" y="793"/>
                      <a:pt x="16629" y="793"/>
                      <a:pt x="16629" y="793"/>
                    </a:cubicBezTo>
                    <a:cubicBezTo>
                      <a:pt x="16629" y="793"/>
                      <a:pt x="16629" y="793"/>
                      <a:pt x="16629" y="793"/>
                    </a:cubicBezTo>
                    <a:cubicBezTo>
                      <a:pt x="16629" y="793"/>
                      <a:pt x="16457" y="793"/>
                      <a:pt x="16457" y="793"/>
                    </a:cubicBezTo>
                    <a:cubicBezTo>
                      <a:pt x="16457" y="793"/>
                      <a:pt x="16457" y="793"/>
                      <a:pt x="16457" y="793"/>
                    </a:cubicBezTo>
                    <a:cubicBezTo>
                      <a:pt x="16457" y="793"/>
                      <a:pt x="16457" y="793"/>
                      <a:pt x="16286" y="793"/>
                    </a:cubicBezTo>
                    <a:cubicBezTo>
                      <a:pt x="16286" y="793"/>
                      <a:pt x="16286" y="793"/>
                      <a:pt x="16286" y="793"/>
                    </a:cubicBezTo>
                    <a:cubicBezTo>
                      <a:pt x="16286" y="594"/>
                      <a:pt x="16114" y="594"/>
                      <a:pt x="16114" y="594"/>
                    </a:cubicBezTo>
                    <a:cubicBezTo>
                      <a:pt x="16114" y="594"/>
                      <a:pt x="16114" y="594"/>
                      <a:pt x="16114" y="594"/>
                    </a:cubicBezTo>
                    <a:cubicBezTo>
                      <a:pt x="15943" y="594"/>
                      <a:pt x="15943" y="594"/>
                      <a:pt x="15943" y="396"/>
                    </a:cubicBezTo>
                    <a:cubicBezTo>
                      <a:pt x="15943" y="396"/>
                      <a:pt x="15771" y="396"/>
                      <a:pt x="15771" y="396"/>
                    </a:cubicBezTo>
                    <a:cubicBezTo>
                      <a:pt x="15771" y="396"/>
                      <a:pt x="15771" y="198"/>
                      <a:pt x="15600" y="198"/>
                    </a:cubicBezTo>
                    <a:cubicBezTo>
                      <a:pt x="15600" y="198"/>
                      <a:pt x="15600" y="198"/>
                      <a:pt x="15429" y="198"/>
                    </a:cubicBezTo>
                    <a:cubicBezTo>
                      <a:pt x="15429" y="198"/>
                      <a:pt x="15429" y="198"/>
                      <a:pt x="15429" y="0"/>
                    </a:cubicBezTo>
                    <a:cubicBezTo>
                      <a:pt x="15429" y="0"/>
                      <a:pt x="15429" y="0"/>
                      <a:pt x="15429" y="0"/>
                    </a:cubicBezTo>
                    <a:cubicBezTo>
                      <a:pt x="15257" y="198"/>
                      <a:pt x="15257" y="198"/>
                      <a:pt x="15086" y="198"/>
                    </a:cubicBezTo>
                    <a:cubicBezTo>
                      <a:pt x="15086" y="198"/>
                      <a:pt x="15086" y="198"/>
                      <a:pt x="15086" y="198"/>
                    </a:cubicBezTo>
                    <a:cubicBezTo>
                      <a:pt x="14914" y="198"/>
                      <a:pt x="14743" y="396"/>
                      <a:pt x="14743" y="396"/>
                    </a:cubicBezTo>
                    <a:cubicBezTo>
                      <a:pt x="14743" y="396"/>
                      <a:pt x="14571" y="396"/>
                      <a:pt x="14571" y="396"/>
                    </a:cubicBezTo>
                    <a:cubicBezTo>
                      <a:pt x="14400" y="396"/>
                      <a:pt x="14400" y="396"/>
                      <a:pt x="14229" y="396"/>
                    </a:cubicBezTo>
                    <a:cubicBezTo>
                      <a:pt x="14229" y="396"/>
                      <a:pt x="14229" y="396"/>
                      <a:pt x="14057" y="396"/>
                    </a:cubicBezTo>
                    <a:cubicBezTo>
                      <a:pt x="14057" y="396"/>
                      <a:pt x="13886" y="396"/>
                      <a:pt x="13714" y="396"/>
                    </a:cubicBezTo>
                    <a:cubicBezTo>
                      <a:pt x="13029" y="396"/>
                      <a:pt x="13029" y="396"/>
                      <a:pt x="13029" y="396"/>
                    </a:cubicBezTo>
                    <a:cubicBezTo>
                      <a:pt x="13029" y="396"/>
                      <a:pt x="13029" y="594"/>
                      <a:pt x="13029" y="594"/>
                    </a:cubicBezTo>
                    <a:cubicBezTo>
                      <a:pt x="13029" y="991"/>
                      <a:pt x="13200" y="1387"/>
                      <a:pt x="12857" y="1783"/>
                    </a:cubicBezTo>
                    <a:cubicBezTo>
                      <a:pt x="12514" y="1982"/>
                      <a:pt x="12514" y="2180"/>
                      <a:pt x="12514" y="2378"/>
                    </a:cubicBezTo>
                    <a:cubicBezTo>
                      <a:pt x="12857" y="2576"/>
                      <a:pt x="12857" y="3369"/>
                      <a:pt x="12686" y="4360"/>
                    </a:cubicBezTo>
                    <a:cubicBezTo>
                      <a:pt x="12686" y="4756"/>
                      <a:pt x="12514" y="4954"/>
                      <a:pt x="12514" y="5152"/>
                    </a:cubicBezTo>
                    <a:cubicBezTo>
                      <a:pt x="12514" y="5549"/>
                      <a:pt x="12514" y="5945"/>
                      <a:pt x="12343" y="6341"/>
                    </a:cubicBezTo>
                    <a:cubicBezTo>
                      <a:pt x="12171" y="6539"/>
                      <a:pt x="12171" y="6738"/>
                      <a:pt x="12171" y="6936"/>
                    </a:cubicBezTo>
                    <a:cubicBezTo>
                      <a:pt x="12171" y="7134"/>
                      <a:pt x="12343" y="7332"/>
                      <a:pt x="12514" y="7530"/>
                    </a:cubicBezTo>
                    <a:cubicBezTo>
                      <a:pt x="12686" y="7927"/>
                      <a:pt x="12857" y="8521"/>
                      <a:pt x="13200" y="8521"/>
                    </a:cubicBezTo>
                    <a:cubicBezTo>
                      <a:pt x="13371" y="8719"/>
                      <a:pt x="13714" y="8521"/>
                      <a:pt x="13886" y="8323"/>
                    </a:cubicBezTo>
                    <a:cubicBezTo>
                      <a:pt x="14057" y="8323"/>
                      <a:pt x="14229" y="8125"/>
                      <a:pt x="14400" y="8125"/>
                    </a:cubicBezTo>
                    <a:cubicBezTo>
                      <a:pt x="14914" y="8125"/>
                      <a:pt x="14914" y="9116"/>
                      <a:pt x="14914" y="10106"/>
                    </a:cubicBezTo>
                    <a:cubicBezTo>
                      <a:pt x="14914" y="10899"/>
                      <a:pt x="14571" y="11295"/>
                      <a:pt x="14571" y="11494"/>
                    </a:cubicBezTo>
                    <a:cubicBezTo>
                      <a:pt x="14400" y="11494"/>
                      <a:pt x="14400" y="11494"/>
                      <a:pt x="14400" y="11494"/>
                    </a:cubicBezTo>
                    <a:cubicBezTo>
                      <a:pt x="14400" y="11494"/>
                      <a:pt x="13886" y="11692"/>
                      <a:pt x="13543" y="11692"/>
                    </a:cubicBezTo>
                    <a:cubicBezTo>
                      <a:pt x="13200" y="11692"/>
                      <a:pt x="12857" y="11494"/>
                      <a:pt x="12686" y="11295"/>
                    </a:cubicBezTo>
                    <a:cubicBezTo>
                      <a:pt x="12171" y="10899"/>
                      <a:pt x="11829" y="9908"/>
                      <a:pt x="11829" y="9314"/>
                    </a:cubicBezTo>
                    <a:cubicBezTo>
                      <a:pt x="11657" y="9314"/>
                      <a:pt x="11486" y="9116"/>
                      <a:pt x="10629" y="9116"/>
                    </a:cubicBezTo>
                    <a:cubicBezTo>
                      <a:pt x="10286" y="9116"/>
                      <a:pt x="9771" y="8719"/>
                      <a:pt x="9429" y="7728"/>
                    </a:cubicBezTo>
                    <a:cubicBezTo>
                      <a:pt x="9429" y="7927"/>
                      <a:pt x="9257" y="7927"/>
                      <a:pt x="9257" y="7927"/>
                    </a:cubicBezTo>
                    <a:cubicBezTo>
                      <a:pt x="9257" y="8521"/>
                      <a:pt x="8571" y="8521"/>
                      <a:pt x="8057" y="8521"/>
                    </a:cubicBezTo>
                    <a:cubicBezTo>
                      <a:pt x="7886" y="8521"/>
                      <a:pt x="7543" y="8521"/>
                      <a:pt x="7200" y="8323"/>
                    </a:cubicBezTo>
                    <a:cubicBezTo>
                      <a:pt x="7029" y="8125"/>
                      <a:pt x="6686" y="7927"/>
                      <a:pt x="6686" y="7927"/>
                    </a:cubicBezTo>
                    <a:cubicBezTo>
                      <a:pt x="6514" y="8125"/>
                      <a:pt x="6171" y="8125"/>
                      <a:pt x="5829" y="7728"/>
                    </a:cubicBezTo>
                    <a:cubicBezTo>
                      <a:pt x="5657" y="7530"/>
                      <a:pt x="5486" y="7134"/>
                      <a:pt x="5486" y="6738"/>
                    </a:cubicBezTo>
                    <a:cubicBezTo>
                      <a:pt x="5314" y="6738"/>
                      <a:pt x="4971" y="6936"/>
                      <a:pt x="4800" y="6936"/>
                    </a:cubicBezTo>
                    <a:cubicBezTo>
                      <a:pt x="4800" y="6936"/>
                      <a:pt x="4629" y="7134"/>
                      <a:pt x="4629" y="7134"/>
                    </a:cubicBezTo>
                    <a:cubicBezTo>
                      <a:pt x="4457" y="7134"/>
                      <a:pt x="4457" y="6936"/>
                      <a:pt x="4286" y="6936"/>
                    </a:cubicBezTo>
                    <a:cubicBezTo>
                      <a:pt x="4286" y="6936"/>
                      <a:pt x="4286" y="6936"/>
                      <a:pt x="4286" y="6936"/>
                    </a:cubicBezTo>
                    <a:cubicBezTo>
                      <a:pt x="4286" y="6936"/>
                      <a:pt x="4286" y="6936"/>
                      <a:pt x="4114" y="6936"/>
                    </a:cubicBezTo>
                    <a:cubicBezTo>
                      <a:pt x="4114" y="6936"/>
                      <a:pt x="4114" y="6936"/>
                      <a:pt x="4114" y="6936"/>
                    </a:cubicBezTo>
                    <a:cubicBezTo>
                      <a:pt x="4114" y="6738"/>
                      <a:pt x="4114" y="6738"/>
                      <a:pt x="4114" y="6738"/>
                    </a:cubicBezTo>
                    <a:cubicBezTo>
                      <a:pt x="4114" y="6738"/>
                      <a:pt x="3943" y="6738"/>
                      <a:pt x="3943" y="6738"/>
                    </a:cubicBezTo>
                    <a:cubicBezTo>
                      <a:pt x="3943" y="6539"/>
                      <a:pt x="3943" y="6539"/>
                      <a:pt x="3943" y="6539"/>
                    </a:cubicBezTo>
                    <a:cubicBezTo>
                      <a:pt x="3943" y="6539"/>
                      <a:pt x="3943" y="6539"/>
                      <a:pt x="3943" y="6539"/>
                    </a:cubicBezTo>
                    <a:cubicBezTo>
                      <a:pt x="3600" y="10106"/>
                      <a:pt x="3600" y="10106"/>
                      <a:pt x="3600" y="10106"/>
                    </a:cubicBezTo>
                    <a:cubicBezTo>
                      <a:pt x="2914" y="10899"/>
                      <a:pt x="2914" y="10899"/>
                      <a:pt x="2914" y="10899"/>
                    </a:cubicBezTo>
                    <a:cubicBezTo>
                      <a:pt x="171" y="10899"/>
                      <a:pt x="171" y="10899"/>
                      <a:pt x="171" y="10899"/>
                    </a:cubicBezTo>
                    <a:cubicBezTo>
                      <a:pt x="0" y="17835"/>
                      <a:pt x="0" y="17835"/>
                      <a:pt x="0" y="17835"/>
                    </a:cubicBezTo>
                    <a:cubicBezTo>
                      <a:pt x="2057" y="21006"/>
                      <a:pt x="2057" y="21006"/>
                      <a:pt x="2057" y="21006"/>
                    </a:cubicBezTo>
                    <a:cubicBezTo>
                      <a:pt x="2057" y="21006"/>
                      <a:pt x="2057" y="21006"/>
                      <a:pt x="2229" y="21006"/>
                    </a:cubicBezTo>
                    <a:cubicBezTo>
                      <a:pt x="2229" y="20807"/>
                      <a:pt x="2400" y="20807"/>
                      <a:pt x="2400" y="208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01" name="Shape 9501"/>
              <p:cNvSpPr/>
              <p:nvPr/>
            </p:nvSpPr>
            <p:spPr>
              <a:xfrm>
                <a:off x="987719" y="141958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02" name="Shape 9502"/>
              <p:cNvSpPr/>
              <p:nvPr/>
            </p:nvSpPr>
            <p:spPr>
              <a:xfrm>
                <a:off x="1001568" y="14172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03" name="Shape 9503"/>
              <p:cNvSpPr/>
              <p:nvPr/>
            </p:nvSpPr>
            <p:spPr>
              <a:xfrm>
                <a:off x="994644" y="14120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21600"/>
                    </a:cubicBezTo>
                    <a:cubicBezTo>
                      <a:pt x="0" y="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04" name="Shape 9504"/>
              <p:cNvSpPr/>
              <p:nvPr/>
            </p:nvSpPr>
            <p:spPr>
              <a:xfrm>
                <a:off x="1020034" y="14120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7280" y="0"/>
                      <a:pt x="21600" y="21600"/>
                    </a:cubicBezTo>
                    <a:cubicBezTo>
                      <a:pt x="1728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05" name="Shape 9505"/>
              <p:cNvSpPr/>
              <p:nvPr/>
            </p:nvSpPr>
            <p:spPr>
              <a:xfrm>
                <a:off x="983102" y="14143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0"/>
                      <a:pt x="0" y="21600"/>
                    </a:cubicBezTo>
                    <a:cubicBezTo>
                      <a:pt x="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06" name="Shape 9506"/>
              <p:cNvSpPr/>
              <p:nvPr/>
            </p:nvSpPr>
            <p:spPr>
              <a:xfrm>
                <a:off x="1033884" y="14241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07" name="Shape 9507"/>
              <p:cNvSpPr/>
              <p:nvPr/>
            </p:nvSpPr>
            <p:spPr>
              <a:xfrm>
                <a:off x="1138335" y="1363605"/>
                <a:ext cx="1615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08" name="Shape 9508"/>
              <p:cNvSpPr/>
              <p:nvPr/>
            </p:nvSpPr>
            <p:spPr>
              <a:xfrm>
                <a:off x="1030422" y="14241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09" name="Shape 9509"/>
              <p:cNvSpPr/>
              <p:nvPr/>
            </p:nvSpPr>
            <p:spPr>
              <a:xfrm>
                <a:off x="958291" y="1387266"/>
                <a:ext cx="27700" cy="346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10" name="Shape 9510"/>
              <p:cNvSpPr/>
              <p:nvPr/>
            </p:nvSpPr>
            <p:spPr>
              <a:xfrm>
                <a:off x="1129102" y="1008711"/>
                <a:ext cx="39242" cy="323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000" y="0"/>
                    </a:moveTo>
                    <a:cubicBezTo>
                      <a:pt x="18000" y="0"/>
                      <a:pt x="16800" y="1543"/>
                      <a:pt x="16800" y="1543"/>
                    </a:cubicBezTo>
                    <a:cubicBezTo>
                      <a:pt x="16800" y="1543"/>
                      <a:pt x="15600" y="1543"/>
                      <a:pt x="15600" y="1543"/>
                    </a:cubicBezTo>
                    <a:cubicBezTo>
                      <a:pt x="15600" y="1543"/>
                      <a:pt x="15600" y="1543"/>
                      <a:pt x="15600" y="1543"/>
                    </a:cubicBezTo>
                    <a:cubicBezTo>
                      <a:pt x="14400" y="1543"/>
                      <a:pt x="14400" y="1543"/>
                      <a:pt x="14400" y="1543"/>
                    </a:cubicBezTo>
                    <a:cubicBezTo>
                      <a:pt x="14400" y="1543"/>
                      <a:pt x="14400" y="1543"/>
                      <a:pt x="14400" y="1543"/>
                    </a:cubicBezTo>
                    <a:cubicBezTo>
                      <a:pt x="13200" y="1543"/>
                      <a:pt x="13200" y="3086"/>
                      <a:pt x="13200" y="3086"/>
                    </a:cubicBezTo>
                    <a:cubicBezTo>
                      <a:pt x="13200" y="3086"/>
                      <a:pt x="13200" y="3086"/>
                      <a:pt x="13200" y="3086"/>
                    </a:cubicBezTo>
                    <a:cubicBezTo>
                      <a:pt x="12000" y="3086"/>
                      <a:pt x="10800" y="4629"/>
                      <a:pt x="9600" y="4629"/>
                    </a:cubicBezTo>
                    <a:cubicBezTo>
                      <a:pt x="9600" y="4629"/>
                      <a:pt x="9600" y="4629"/>
                      <a:pt x="9600" y="4629"/>
                    </a:cubicBezTo>
                    <a:cubicBezTo>
                      <a:pt x="8400" y="4629"/>
                      <a:pt x="8400" y="4629"/>
                      <a:pt x="8400" y="4629"/>
                    </a:cubicBezTo>
                    <a:cubicBezTo>
                      <a:pt x="8400" y="4629"/>
                      <a:pt x="7200" y="4629"/>
                      <a:pt x="7200" y="4629"/>
                    </a:cubicBezTo>
                    <a:cubicBezTo>
                      <a:pt x="7200" y="4629"/>
                      <a:pt x="7200" y="4629"/>
                      <a:pt x="7200" y="4629"/>
                    </a:cubicBezTo>
                    <a:cubicBezTo>
                      <a:pt x="7200" y="4629"/>
                      <a:pt x="6000" y="4629"/>
                      <a:pt x="6000" y="4629"/>
                    </a:cubicBezTo>
                    <a:cubicBezTo>
                      <a:pt x="6000" y="4629"/>
                      <a:pt x="6000" y="4629"/>
                      <a:pt x="6000" y="4629"/>
                    </a:cubicBezTo>
                    <a:cubicBezTo>
                      <a:pt x="6000" y="4629"/>
                      <a:pt x="4800" y="6171"/>
                      <a:pt x="4800" y="6171"/>
                    </a:cubicBezTo>
                    <a:cubicBezTo>
                      <a:pt x="3600" y="6171"/>
                      <a:pt x="3600" y="10800"/>
                      <a:pt x="3600" y="13886"/>
                    </a:cubicBezTo>
                    <a:cubicBezTo>
                      <a:pt x="3600" y="16971"/>
                      <a:pt x="3600" y="16971"/>
                      <a:pt x="3600" y="16971"/>
                    </a:cubicBezTo>
                    <a:cubicBezTo>
                      <a:pt x="1200" y="16971"/>
                      <a:pt x="1200" y="16971"/>
                      <a:pt x="1200" y="16971"/>
                    </a:cubicBezTo>
                    <a:cubicBezTo>
                      <a:pt x="0" y="16971"/>
                      <a:pt x="0" y="18514"/>
                      <a:pt x="0" y="18514"/>
                    </a:cubicBezTo>
                    <a:cubicBezTo>
                      <a:pt x="0" y="20057"/>
                      <a:pt x="0" y="20057"/>
                      <a:pt x="1200" y="20057"/>
                    </a:cubicBezTo>
                    <a:cubicBezTo>
                      <a:pt x="1200" y="20057"/>
                      <a:pt x="1200" y="20057"/>
                      <a:pt x="1200" y="20057"/>
                    </a:cubicBezTo>
                    <a:cubicBezTo>
                      <a:pt x="1200" y="20057"/>
                      <a:pt x="1200" y="20057"/>
                      <a:pt x="1200" y="21600"/>
                    </a:cubicBezTo>
                    <a:cubicBezTo>
                      <a:pt x="1200" y="21600"/>
                      <a:pt x="1200" y="21600"/>
                      <a:pt x="1200" y="21600"/>
                    </a:cubicBezTo>
                    <a:cubicBezTo>
                      <a:pt x="1200" y="21600"/>
                      <a:pt x="2400" y="21600"/>
                      <a:pt x="2400" y="21600"/>
                    </a:cubicBezTo>
                    <a:cubicBezTo>
                      <a:pt x="2400" y="21600"/>
                      <a:pt x="3600" y="21600"/>
                      <a:pt x="3600" y="21600"/>
                    </a:cubicBezTo>
                    <a:cubicBezTo>
                      <a:pt x="4800" y="21600"/>
                      <a:pt x="4800" y="21600"/>
                      <a:pt x="6000" y="21600"/>
                    </a:cubicBezTo>
                    <a:cubicBezTo>
                      <a:pt x="7200" y="21600"/>
                      <a:pt x="8400" y="21600"/>
                      <a:pt x="9600" y="21600"/>
                    </a:cubicBezTo>
                    <a:cubicBezTo>
                      <a:pt x="9600" y="20057"/>
                      <a:pt x="9600" y="20057"/>
                      <a:pt x="9600" y="20057"/>
                    </a:cubicBezTo>
                    <a:cubicBezTo>
                      <a:pt x="9600" y="15429"/>
                      <a:pt x="9600" y="15429"/>
                      <a:pt x="9600" y="15429"/>
                    </a:cubicBezTo>
                    <a:cubicBezTo>
                      <a:pt x="12000" y="16971"/>
                      <a:pt x="12000" y="16971"/>
                      <a:pt x="12000" y="16971"/>
                    </a:cubicBezTo>
                    <a:cubicBezTo>
                      <a:pt x="12000" y="16971"/>
                      <a:pt x="12000" y="16971"/>
                      <a:pt x="12000" y="16971"/>
                    </a:cubicBezTo>
                    <a:cubicBezTo>
                      <a:pt x="13200" y="16971"/>
                      <a:pt x="15600" y="16971"/>
                      <a:pt x="18000" y="15429"/>
                    </a:cubicBezTo>
                    <a:cubicBezTo>
                      <a:pt x="18000" y="15429"/>
                      <a:pt x="18000" y="15429"/>
                      <a:pt x="18000" y="15429"/>
                    </a:cubicBezTo>
                    <a:cubicBezTo>
                      <a:pt x="21600" y="15429"/>
                      <a:pt x="21600" y="15429"/>
                      <a:pt x="21600" y="15429"/>
                    </a:cubicBezTo>
                    <a:cubicBezTo>
                      <a:pt x="21600" y="12343"/>
                      <a:pt x="20400" y="7714"/>
                      <a:pt x="19200" y="6171"/>
                    </a:cubicBezTo>
                    <a:cubicBezTo>
                      <a:pt x="18000" y="0"/>
                      <a:pt x="18000" y="0"/>
                      <a:pt x="18000" y="0"/>
                    </a:cubicBezTo>
                    <a:cubicBezTo>
                      <a:pt x="18000" y="0"/>
                      <a:pt x="18000" y="0"/>
                      <a:pt x="180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11" name="Shape 9511"/>
              <p:cNvSpPr/>
              <p:nvPr/>
            </p:nvSpPr>
            <p:spPr>
              <a:xfrm>
                <a:off x="1429177" y="678629"/>
                <a:ext cx="249294" cy="3300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5" y="1872"/>
                    </a:moveTo>
                    <a:cubicBezTo>
                      <a:pt x="4205" y="1872"/>
                      <a:pt x="4014" y="1872"/>
                      <a:pt x="4014" y="2016"/>
                    </a:cubicBezTo>
                    <a:cubicBezTo>
                      <a:pt x="4014" y="2016"/>
                      <a:pt x="4014" y="2016"/>
                      <a:pt x="4014" y="2016"/>
                    </a:cubicBezTo>
                    <a:cubicBezTo>
                      <a:pt x="4014" y="2016"/>
                      <a:pt x="4014" y="2160"/>
                      <a:pt x="4014" y="2160"/>
                    </a:cubicBezTo>
                    <a:cubicBezTo>
                      <a:pt x="4014" y="2160"/>
                      <a:pt x="3823" y="2160"/>
                      <a:pt x="3823" y="2160"/>
                    </a:cubicBezTo>
                    <a:cubicBezTo>
                      <a:pt x="3823" y="2160"/>
                      <a:pt x="3823" y="2160"/>
                      <a:pt x="3823" y="2160"/>
                    </a:cubicBezTo>
                    <a:cubicBezTo>
                      <a:pt x="4205" y="2592"/>
                      <a:pt x="4779" y="3456"/>
                      <a:pt x="4970" y="3456"/>
                    </a:cubicBezTo>
                    <a:cubicBezTo>
                      <a:pt x="5352" y="3600"/>
                      <a:pt x="5543" y="3744"/>
                      <a:pt x="5735" y="4032"/>
                    </a:cubicBezTo>
                    <a:cubicBezTo>
                      <a:pt x="5926" y="4176"/>
                      <a:pt x="6308" y="4464"/>
                      <a:pt x="6308" y="4464"/>
                    </a:cubicBezTo>
                    <a:cubicBezTo>
                      <a:pt x="6881" y="4608"/>
                      <a:pt x="9175" y="5184"/>
                      <a:pt x="10704" y="5616"/>
                    </a:cubicBezTo>
                    <a:cubicBezTo>
                      <a:pt x="12425" y="6048"/>
                      <a:pt x="13381" y="6048"/>
                      <a:pt x="13572" y="6048"/>
                    </a:cubicBezTo>
                    <a:cubicBezTo>
                      <a:pt x="13954" y="6048"/>
                      <a:pt x="14719" y="6192"/>
                      <a:pt x="14910" y="6480"/>
                    </a:cubicBezTo>
                    <a:cubicBezTo>
                      <a:pt x="14910" y="6624"/>
                      <a:pt x="14910" y="6768"/>
                      <a:pt x="14527" y="6912"/>
                    </a:cubicBezTo>
                    <a:cubicBezTo>
                      <a:pt x="14145" y="7200"/>
                      <a:pt x="9558" y="10656"/>
                      <a:pt x="8984" y="11232"/>
                    </a:cubicBezTo>
                    <a:cubicBezTo>
                      <a:pt x="8411" y="11664"/>
                      <a:pt x="8028" y="11664"/>
                      <a:pt x="7455" y="11664"/>
                    </a:cubicBezTo>
                    <a:cubicBezTo>
                      <a:pt x="7455" y="11664"/>
                      <a:pt x="7264" y="11664"/>
                      <a:pt x="7073" y="11664"/>
                    </a:cubicBezTo>
                    <a:cubicBezTo>
                      <a:pt x="6881" y="11664"/>
                      <a:pt x="6499" y="11664"/>
                      <a:pt x="6308" y="11664"/>
                    </a:cubicBezTo>
                    <a:cubicBezTo>
                      <a:pt x="5543" y="11664"/>
                      <a:pt x="4779" y="12096"/>
                      <a:pt x="4396" y="12384"/>
                    </a:cubicBezTo>
                    <a:cubicBezTo>
                      <a:pt x="4014" y="12672"/>
                      <a:pt x="3632" y="12816"/>
                      <a:pt x="3441" y="12816"/>
                    </a:cubicBezTo>
                    <a:cubicBezTo>
                      <a:pt x="3441" y="12816"/>
                      <a:pt x="3441" y="12816"/>
                      <a:pt x="3441" y="12816"/>
                    </a:cubicBezTo>
                    <a:cubicBezTo>
                      <a:pt x="3250" y="12816"/>
                      <a:pt x="3250" y="12816"/>
                      <a:pt x="3058" y="12816"/>
                    </a:cubicBezTo>
                    <a:cubicBezTo>
                      <a:pt x="3058" y="12816"/>
                      <a:pt x="3058" y="12816"/>
                      <a:pt x="3058" y="12816"/>
                    </a:cubicBezTo>
                    <a:cubicBezTo>
                      <a:pt x="2867" y="12816"/>
                      <a:pt x="2867" y="12816"/>
                      <a:pt x="2676" y="12816"/>
                    </a:cubicBezTo>
                    <a:cubicBezTo>
                      <a:pt x="2676" y="12816"/>
                      <a:pt x="2676" y="12816"/>
                      <a:pt x="2485" y="12816"/>
                    </a:cubicBezTo>
                    <a:cubicBezTo>
                      <a:pt x="2485" y="12960"/>
                      <a:pt x="2485" y="12960"/>
                      <a:pt x="2294" y="12960"/>
                    </a:cubicBezTo>
                    <a:cubicBezTo>
                      <a:pt x="2294" y="12960"/>
                      <a:pt x="2103" y="12960"/>
                      <a:pt x="2103" y="12960"/>
                    </a:cubicBezTo>
                    <a:cubicBezTo>
                      <a:pt x="2103" y="12960"/>
                      <a:pt x="1912" y="12960"/>
                      <a:pt x="1912" y="12960"/>
                    </a:cubicBezTo>
                    <a:cubicBezTo>
                      <a:pt x="956" y="13968"/>
                      <a:pt x="956" y="13968"/>
                      <a:pt x="956" y="13968"/>
                    </a:cubicBezTo>
                    <a:cubicBezTo>
                      <a:pt x="0" y="15120"/>
                      <a:pt x="0" y="15120"/>
                      <a:pt x="0" y="15120"/>
                    </a:cubicBezTo>
                    <a:cubicBezTo>
                      <a:pt x="191" y="20736"/>
                      <a:pt x="191" y="20736"/>
                      <a:pt x="191" y="20736"/>
                    </a:cubicBezTo>
                    <a:cubicBezTo>
                      <a:pt x="956" y="21600"/>
                      <a:pt x="956" y="21600"/>
                      <a:pt x="956" y="21600"/>
                    </a:cubicBezTo>
                    <a:cubicBezTo>
                      <a:pt x="1529" y="21024"/>
                      <a:pt x="2485" y="20304"/>
                      <a:pt x="3632" y="19440"/>
                    </a:cubicBezTo>
                    <a:cubicBezTo>
                      <a:pt x="4205" y="19008"/>
                      <a:pt x="4779" y="18576"/>
                      <a:pt x="5352" y="18144"/>
                    </a:cubicBezTo>
                    <a:cubicBezTo>
                      <a:pt x="7264" y="16704"/>
                      <a:pt x="8219" y="16272"/>
                      <a:pt x="9175" y="15840"/>
                    </a:cubicBezTo>
                    <a:cubicBezTo>
                      <a:pt x="10131" y="15552"/>
                      <a:pt x="12616" y="13680"/>
                      <a:pt x="14527" y="11952"/>
                    </a:cubicBezTo>
                    <a:cubicBezTo>
                      <a:pt x="15483" y="11088"/>
                      <a:pt x="16630" y="9792"/>
                      <a:pt x="16821" y="9072"/>
                    </a:cubicBezTo>
                    <a:cubicBezTo>
                      <a:pt x="17012" y="8352"/>
                      <a:pt x="17968" y="7344"/>
                      <a:pt x="18924" y="6480"/>
                    </a:cubicBezTo>
                    <a:cubicBezTo>
                      <a:pt x="19688" y="5760"/>
                      <a:pt x="20835" y="3888"/>
                      <a:pt x="20835" y="3456"/>
                    </a:cubicBezTo>
                    <a:cubicBezTo>
                      <a:pt x="20835" y="3168"/>
                      <a:pt x="20835" y="2736"/>
                      <a:pt x="21027" y="2160"/>
                    </a:cubicBezTo>
                    <a:cubicBezTo>
                      <a:pt x="21218" y="1728"/>
                      <a:pt x="21409" y="1152"/>
                      <a:pt x="21600" y="576"/>
                    </a:cubicBezTo>
                    <a:cubicBezTo>
                      <a:pt x="21600" y="288"/>
                      <a:pt x="21409" y="144"/>
                      <a:pt x="21409" y="0"/>
                    </a:cubicBezTo>
                    <a:cubicBezTo>
                      <a:pt x="21218" y="0"/>
                      <a:pt x="21027" y="0"/>
                      <a:pt x="20835" y="144"/>
                    </a:cubicBezTo>
                    <a:cubicBezTo>
                      <a:pt x="20262" y="1008"/>
                      <a:pt x="17012" y="1296"/>
                      <a:pt x="15674" y="1296"/>
                    </a:cubicBezTo>
                    <a:cubicBezTo>
                      <a:pt x="14145" y="1296"/>
                      <a:pt x="12998" y="1440"/>
                      <a:pt x="12425" y="1872"/>
                    </a:cubicBezTo>
                    <a:cubicBezTo>
                      <a:pt x="12234" y="2160"/>
                      <a:pt x="11660" y="2160"/>
                      <a:pt x="11278" y="2160"/>
                    </a:cubicBezTo>
                    <a:cubicBezTo>
                      <a:pt x="11087" y="2160"/>
                      <a:pt x="10896" y="2160"/>
                      <a:pt x="10896" y="2160"/>
                    </a:cubicBezTo>
                    <a:cubicBezTo>
                      <a:pt x="10704" y="2160"/>
                      <a:pt x="10513" y="2160"/>
                      <a:pt x="10322" y="2160"/>
                    </a:cubicBezTo>
                    <a:cubicBezTo>
                      <a:pt x="9940" y="2160"/>
                      <a:pt x="9749" y="2160"/>
                      <a:pt x="9749" y="2160"/>
                    </a:cubicBezTo>
                    <a:cubicBezTo>
                      <a:pt x="9366" y="2592"/>
                      <a:pt x="8411" y="2880"/>
                      <a:pt x="7455" y="2880"/>
                    </a:cubicBezTo>
                    <a:cubicBezTo>
                      <a:pt x="6499" y="2880"/>
                      <a:pt x="5926" y="2448"/>
                      <a:pt x="5543" y="1872"/>
                    </a:cubicBezTo>
                    <a:cubicBezTo>
                      <a:pt x="5352" y="1584"/>
                      <a:pt x="5161" y="1440"/>
                      <a:pt x="4779" y="1296"/>
                    </a:cubicBezTo>
                    <a:cubicBezTo>
                      <a:pt x="4779" y="1296"/>
                      <a:pt x="4779" y="1296"/>
                      <a:pt x="4588" y="1440"/>
                    </a:cubicBezTo>
                    <a:cubicBezTo>
                      <a:pt x="4588" y="1440"/>
                      <a:pt x="4588" y="1440"/>
                      <a:pt x="4588" y="1440"/>
                    </a:cubicBezTo>
                    <a:cubicBezTo>
                      <a:pt x="4396" y="1584"/>
                      <a:pt x="4205" y="1728"/>
                      <a:pt x="4205" y="187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12" name="Shape 9512"/>
              <p:cNvSpPr/>
              <p:nvPr/>
            </p:nvSpPr>
            <p:spPr>
              <a:xfrm>
                <a:off x="113465" y="41548"/>
                <a:ext cx="274685" cy="22159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912" y="20304"/>
                    </a:moveTo>
                    <a:cubicBezTo>
                      <a:pt x="6912" y="20304"/>
                      <a:pt x="6912" y="20304"/>
                      <a:pt x="6912" y="20304"/>
                    </a:cubicBezTo>
                    <a:cubicBezTo>
                      <a:pt x="6912" y="20088"/>
                      <a:pt x="6912" y="20088"/>
                      <a:pt x="6912" y="20088"/>
                    </a:cubicBezTo>
                    <a:cubicBezTo>
                      <a:pt x="6912" y="19872"/>
                      <a:pt x="6912" y="19872"/>
                      <a:pt x="6912" y="19872"/>
                    </a:cubicBezTo>
                    <a:cubicBezTo>
                      <a:pt x="6912" y="19872"/>
                      <a:pt x="6912" y="19872"/>
                      <a:pt x="6912" y="19872"/>
                    </a:cubicBezTo>
                    <a:cubicBezTo>
                      <a:pt x="6912" y="19656"/>
                      <a:pt x="6912" y="19656"/>
                      <a:pt x="6912" y="19656"/>
                    </a:cubicBezTo>
                    <a:cubicBezTo>
                      <a:pt x="6912" y="19656"/>
                      <a:pt x="6912" y="19656"/>
                      <a:pt x="6912" y="19656"/>
                    </a:cubicBezTo>
                    <a:cubicBezTo>
                      <a:pt x="6912" y="19656"/>
                      <a:pt x="6912" y="19656"/>
                      <a:pt x="6912" y="19440"/>
                    </a:cubicBezTo>
                    <a:cubicBezTo>
                      <a:pt x="6912" y="19440"/>
                      <a:pt x="6912" y="19440"/>
                      <a:pt x="6912" y="19440"/>
                    </a:cubicBezTo>
                    <a:cubicBezTo>
                      <a:pt x="6912" y="19440"/>
                      <a:pt x="6912" y="19440"/>
                      <a:pt x="6912" y="19440"/>
                    </a:cubicBezTo>
                    <a:cubicBezTo>
                      <a:pt x="6912" y="19440"/>
                      <a:pt x="6912" y="19440"/>
                      <a:pt x="6912" y="19440"/>
                    </a:cubicBezTo>
                    <a:cubicBezTo>
                      <a:pt x="6912" y="19224"/>
                      <a:pt x="6912" y="18792"/>
                      <a:pt x="10195" y="16632"/>
                    </a:cubicBezTo>
                    <a:cubicBezTo>
                      <a:pt x="10368" y="16416"/>
                      <a:pt x="10541" y="16416"/>
                      <a:pt x="10886" y="16416"/>
                    </a:cubicBezTo>
                    <a:cubicBezTo>
                      <a:pt x="11059" y="16416"/>
                      <a:pt x="11059" y="16416"/>
                      <a:pt x="11059" y="16416"/>
                    </a:cubicBezTo>
                    <a:cubicBezTo>
                      <a:pt x="11232" y="16416"/>
                      <a:pt x="11232" y="16416"/>
                      <a:pt x="11232" y="16416"/>
                    </a:cubicBezTo>
                    <a:cubicBezTo>
                      <a:pt x="11232" y="15552"/>
                      <a:pt x="12096" y="15552"/>
                      <a:pt x="12614" y="15552"/>
                    </a:cubicBezTo>
                    <a:cubicBezTo>
                      <a:pt x="12787" y="15552"/>
                      <a:pt x="13133" y="15552"/>
                      <a:pt x="13306" y="15552"/>
                    </a:cubicBezTo>
                    <a:cubicBezTo>
                      <a:pt x="13651" y="15552"/>
                      <a:pt x="13997" y="15120"/>
                      <a:pt x="13997" y="14472"/>
                    </a:cubicBezTo>
                    <a:cubicBezTo>
                      <a:pt x="13997" y="13608"/>
                      <a:pt x="14861" y="13608"/>
                      <a:pt x="15379" y="13608"/>
                    </a:cubicBezTo>
                    <a:cubicBezTo>
                      <a:pt x="15552" y="13608"/>
                      <a:pt x="15552" y="13608"/>
                      <a:pt x="15725" y="13392"/>
                    </a:cubicBezTo>
                    <a:cubicBezTo>
                      <a:pt x="15898" y="13392"/>
                      <a:pt x="15898" y="13392"/>
                      <a:pt x="16070" y="13176"/>
                    </a:cubicBezTo>
                    <a:cubicBezTo>
                      <a:pt x="16070" y="13176"/>
                      <a:pt x="16243" y="12744"/>
                      <a:pt x="16589" y="12744"/>
                    </a:cubicBezTo>
                    <a:cubicBezTo>
                      <a:pt x="16589" y="12744"/>
                      <a:pt x="16589" y="12528"/>
                      <a:pt x="16589" y="12312"/>
                    </a:cubicBezTo>
                    <a:cubicBezTo>
                      <a:pt x="16589" y="12096"/>
                      <a:pt x="16589" y="11880"/>
                      <a:pt x="16589" y="11664"/>
                    </a:cubicBezTo>
                    <a:cubicBezTo>
                      <a:pt x="16589" y="11232"/>
                      <a:pt x="16589" y="10584"/>
                      <a:pt x="17107" y="10584"/>
                    </a:cubicBezTo>
                    <a:cubicBezTo>
                      <a:pt x="17280" y="10584"/>
                      <a:pt x="17280" y="10584"/>
                      <a:pt x="17280" y="10584"/>
                    </a:cubicBezTo>
                    <a:cubicBezTo>
                      <a:pt x="17453" y="10584"/>
                      <a:pt x="17453" y="10584"/>
                      <a:pt x="17626" y="10584"/>
                    </a:cubicBezTo>
                    <a:cubicBezTo>
                      <a:pt x="17971" y="10584"/>
                      <a:pt x="18317" y="10368"/>
                      <a:pt x="18317" y="10152"/>
                    </a:cubicBezTo>
                    <a:cubicBezTo>
                      <a:pt x="18317" y="9504"/>
                      <a:pt x="19181" y="9504"/>
                      <a:pt x="19699" y="9504"/>
                    </a:cubicBezTo>
                    <a:cubicBezTo>
                      <a:pt x="20218" y="9504"/>
                      <a:pt x="20736" y="9504"/>
                      <a:pt x="21082" y="9504"/>
                    </a:cubicBezTo>
                    <a:cubicBezTo>
                      <a:pt x="21254" y="9504"/>
                      <a:pt x="21427" y="9504"/>
                      <a:pt x="21600" y="9504"/>
                    </a:cubicBezTo>
                    <a:cubicBezTo>
                      <a:pt x="21600" y="9504"/>
                      <a:pt x="21600" y="9288"/>
                      <a:pt x="21600" y="9072"/>
                    </a:cubicBezTo>
                    <a:cubicBezTo>
                      <a:pt x="21600" y="8640"/>
                      <a:pt x="21254" y="7992"/>
                      <a:pt x="21082" y="7776"/>
                    </a:cubicBezTo>
                    <a:cubicBezTo>
                      <a:pt x="20563" y="7776"/>
                      <a:pt x="20736" y="6912"/>
                      <a:pt x="20736" y="6048"/>
                    </a:cubicBezTo>
                    <a:cubicBezTo>
                      <a:pt x="20736" y="5832"/>
                      <a:pt x="20736" y="5400"/>
                      <a:pt x="20736" y="5184"/>
                    </a:cubicBezTo>
                    <a:cubicBezTo>
                      <a:pt x="20736" y="4104"/>
                      <a:pt x="20563" y="3456"/>
                      <a:pt x="20218" y="3024"/>
                    </a:cubicBezTo>
                    <a:cubicBezTo>
                      <a:pt x="20218" y="2808"/>
                      <a:pt x="20218" y="2808"/>
                      <a:pt x="20218" y="2592"/>
                    </a:cubicBezTo>
                    <a:cubicBezTo>
                      <a:pt x="20218" y="2592"/>
                      <a:pt x="20045" y="2592"/>
                      <a:pt x="20045" y="2592"/>
                    </a:cubicBezTo>
                    <a:cubicBezTo>
                      <a:pt x="20045" y="2592"/>
                      <a:pt x="20045" y="2376"/>
                      <a:pt x="20045" y="2376"/>
                    </a:cubicBezTo>
                    <a:cubicBezTo>
                      <a:pt x="20045" y="2376"/>
                      <a:pt x="20045" y="2376"/>
                      <a:pt x="20045" y="2376"/>
                    </a:cubicBezTo>
                    <a:cubicBezTo>
                      <a:pt x="19699" y="2376"/>
                      <a:pt x="19354" y="2160"/>
                      <a:pt x="19008" y="1944"/>
                    </a:cubicBezTo>
                    <a:cubicBezTo>
                      <a:pt x="18662" y="1944"/>
                      <a:pt x="18317" y="1728"/>
                      <a:pt x="17971" y="1728"/>
                    </a:cubicBezTo>
                    <a:cubicBezTo>
                      <a:pt x="17798" y="1728"/>
                      <a:pt x="17798" y="1728"/>
                      <a:pt x="17798" y="1728"/>
                    </a:cubicBezTo>
                    <a:cubicBezTo>
                      <a:pt x="17626" y="1728"/>
                      <a:pt x="17280" y="1728"/>
                      <a:pt x="17107" y="1728"/>
                    </a:cubicBezTo>
                    <a:cubicBezTo>
                      <a:pt x="16762" y="1728"/>
                      <a:pt x="16416" y="1944"/>
                      <a:pt x="16070" y="1944"/>
                    </a:cubicBezTo>
                    <a:cubicBezTo>
                      <a:pt x="15552" y="1944"/>
                      <a:pt x="14861" y="1728"/>
                      <a:pt x="14342" y="1080"/>
                    </a:cubicBezTo>
                    <a:cubicBezTo>
                      <a:pt x="13824" y="432"/>
                      <a:pt x="13478" y="0"/>
                      <a:pt x="13306" y="0"/>
                    </a:cubicBezTo>
                    <a:cubicBezTo>
                      <a:pt x="13133" y="0"/>
                      <a:pt x="13133" y="0"/>
                      <a:pt x="12960" y="216"/>
                    </a:cubicBezTo>
                    <a:cubicBezTo>
                      <a:pt x="12787" y="432"/>
                      <a:pt x="12269" y="1944"/>
                      <a:pt x="11923" y="2808"/>
                    </a:cubicBezTo>
                    <a:cubicBezTo>
                      <a:pt x="11578" y="3672"/>
                      <a:pt x="11232" y="4536"/>
                      <a:pt x="11059" y="4968"/>
                    </a:cubicBezTo>
                    <a:cubicBezTo>
                      <a:pt x="10368" y="6048"/>
                      <a:pt x="8640" y="6912"/>
                      <a:pt x="7776" y="6912"/>
                    </a:cubicBezTo>
                    <a:cubicBezTo>
                      <a:pt x="7430" y="6912"/>
                      <a:pt x="7430" y="7128"/>
                      <a:pt x="7085" y="7776"/>
                    </a:cubicBezTo>
                    <a:cubicBezTo>
                      <a:pt x="6912" y="8208"/>
                      <a:pt x="6739" y="8640"/>
                      <a:pt x="6566" y="8856"/>
                    </a:cubicBezTo>
                    <a:cubicBezTo>
                      <a:pt x="6221" y="9072"/>
                      <a:pt x="6221" y="9504"/>
                      <a:pt x="6048" y="9720"/>
                    </a:cubicBezTo>
                    <a:cubicBezTo>
                      <a:pt x="6048" y="10152"/>
                      <a:pt x="5875" y="10800"/>
                      <a:pt x="5357" y="11232"/>
                    </a:cubicBezTo>
                    <a:cubicBezTo>
                      <a:pt x="4838" y="11664"/>
                      <a:pt x="5184" y="13608"/>
                      <a:pt x="5530" y="14472"/>
                    </a:cubicBezTo>
                    <a:cubicBezTo>
                      <a:pt x="5530" y="14688"/>
                      <a:pt x="5530" y="14904"/>
                      <a:pt x="5530" y="15336"/>
                    </a:cubicBezTo>
                    <a:cubicBezTo>
                      <a:pt x="5357" y="16416"/>
                      <a:pt x="3974" y="18360"/>
                      <a:pt x="3110" y="19008"/>
                    </a:cubicBezTo>
                    <a:cubicBezTo>
                      <a:pt x="2765" y="19224"/>
                      <a:pt x="2419" y="19440"/>
                      <a:pt x="2246" y="19872"/>
                    </a:cubicBezTo>
                    <a:cubicBezTo>
                      <a:pt x="1728" y="20520"/>
                      <a:pt x="1210" y="21168"/>
                      <a:pt x="0" y="21384"/>
                    </a:cubicBezTo>
                    <a:cubicBezTo>
                      <a:pt x="0" y="21384"/>
                      <a:pt x="0" y="21384"/>
                      <a:pt x="0" y="21384"/>
                    </a:cubicBezTo>
                    <a:cubicBezTo>
                      <a:pt x="5875" y="21384"/>
                      <a:pt x="5875" y="21384"/>
                      <a:pt x="5875" y="21384"/>
                    </a:cubicBezTo>
                    <a:cubicBezTo>
                      <a:pt x="6048" y="21384"/>
                      <a:pt x="6048" y="21384"/>
                      <a:pt x="6221" y="21384"/>
                    </a:cubicBezTo>
                    <a:cubicBezTo>
                      <a:pt x="6221" y="21384"/>
                      <a:pt x="6221" y="21384"/>
                      <a:pt x="6221" y="21384"/>
                    </a:cubicBezTo>
                    <a:cubicBezTo>
                      <a:pt x="6394" y="21384"/>
                      <a:pt x="6394" y="21384"/>
                      <a:pt x="6566" y="21384"/>
                    </a:cubicBezTo>
                    <a:cubicBezTo>
                      <a:pt x="6566" y="21384"/>
                      <a:pt x="6566" y="21384"/>
                      <a:pt x="6566" y="21600"/>
                    </a:cubicBezTo>
                    <a:cubicBezTo>
                      <a:pt x="6566" y="21600"/>
                      <a:pt x="6739" y="21600"/>
                      <a:pt x="6739" y="21600"/>
                    </a:cubicBezTo>
                    <a:cubicBezTo>
                      <a:pt x="6739" y="21600"/>
                      <a:pt x="6739" y="21600"/>
                      <a:pt x="6912" y="21600"/>
                    </a:cubicBezTo>
                    <a:cubicBezTo>
                      <a:pt x="6912" y="21600"/>
                      <a:pt x="6912" y="21600"/>
                      <a:pt x="6912" y="21600"/>
                    </a:cubicBezTo>
                    <a:cubicBezTo>
                      <a:pt x="6912" y="20952"/>
                      <a:pt x="6912" y="20520"/>
                      <a:pt x="6912" y="2030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13" name="Shape 9513"/>
              <p:cNvSpPr/>
              <p:nvPr/>
            </p:nvSpPr>
            <p:spPr>
              <a:xfrm>
                <a:off x="614359" y="0"/>
                <a:ext cx="92332" cy="1869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343" y="21600"/>
                    </a:moveTo>
                    <a:cubicBezTo>
                      <a:pt x="12343" y="21600"/>
                      <a:pt x="12857" y="21600"/>
                      <a:pt x="12857" y="21600"/>
                    </a:cubicBezTo>
                    <a:cubicBezTo>
                      <a:pt x="12857" y="21600"/>
                      <a:pt x="12857" y="21346"/>
                      <a:pt x="12857" y="21346"/>
                    </a:cubicBezTo>
                    <a:cubicBezTo>
                      <a:pt x="13371" y="21346"/>
                      <a:pt x="13371" y="21346"/>
                      <a:pt x="13371" y="21092"/>
                    </a:cubicBezTo>
                    <a:cubicBezTo>
                      <a:pt x="13886" y="20584"/>
                      <a:pt x="14400" y="19567"/>
                      <a:pt x="14400" y="19313"/>
                    </a:cubicBezTo>
                    <a:cubicBezTo>
                      <a:pt x="13886" y="18805"/>
                      <a:pt x="13886" y="18042"/>
                      <a:pt x="14914" y="17534"/>
                    </a:cubicBezTo>
                    <a:cubicBezTo>
                      <a:pt x="15429" y="17280"/>
                      <a:pt x="15943" y="17026"/>
                      <a:pt x="16457" y="16772"/>
                    </a:cubicBezTo>
                    <a:cubicBezTo>
                      <a:pt x="18514" y="15755"/>
                      <a:pt x="19543" y="15501"/>
                      <a:pt x="20057" y="15247"/>
                    </a:cubicBezTo>
                    <a:cubicBezTo>
                      <a:pt x="20057" y="15247"/>
                      <a:pt x="20571" y="15247"/>
                      <a:pt x="20571" y="15247"/>
                    </a:cubicBezTo>
                    <a:cubicBezTo>
                      <a:pt x="21600" y="15247"/>
                      <a:pt x="21600" y="15247"/>
                      <a:pt x="21600" y="14993"/>
                    </a:cubicBezTo>
                    <a:cubicBezTo>
                      <a:pt x="21600" y="14739"/>
                      <a:pt x="21600" y="14739"/>
                      <a:pt x="21600" y="14485"/>
                    </a:cubicBezTo>
                    <a:cubicBezTo>
                      <a:pt x="21600" y="14485"/>
                      <a:pt x="21600" y="14485"/>
                      <a:pt x="21600" y="14485"/>
                    </a:cubicBezTo>
                    <a:cubicBezTo>
                      <a:pt x="21600" y="14231"/>
                      <a:pt x="21600" y="13976"/>
                      <a:pt x="21600" y="13722"/>
                    </a:cubicBezTo>
                    <a:cubicBezTo>
                      <a:pt x="21600" y="13722"/>
                      <a:pt x="21600" y="13722"/>
                      <a:pt x="21600" y="13722"/>
                    </a:cubicBezTo>
                    <a:cubicBezTo>
                      <a:pt x="20571" y="13214"/>
                      <a:pt x="19543" y="12706"/>
                      <a:pt x="19543" y="12198"/>
                    </a:cubicBezTo>
                    <a:cubicBezTo>
                      <a:pt x="19543" y="11944"/>
                      <a:pt x="19029" y="11689"/>
                      <a:pt x="19029" y="11689"/>
                    </a:cubicBezTo>
                    <a:cubicBezTo>
                      <a:pt x="17486" y="12452"/>
                      <a:pt x="13371" y="11689"/>
                      <a:pt x="12857" y="10419"/>
                    </a:cubicBezTo>
                    <a:cubicBezTo>
                      <a:pt x="12343" y="9402"/>
                      <a:pt x="13886" y="8894"/>
                      <a:pt x="15429" y="8640"/>
                    </a:cubicBezTo>
                    <a:cubicBezTo>
                      <a:pt x="15943" y="8386"/>
                      <a:pt x="16971" y="8132"/>
                      <a:pt x="17486" y="7878"/>
                    </a:cubicBezTo>
                    <a:cubicBezTo>
                      <a:pt x="18514" y="7369"/>
                      <a:pt x="19029" y="6861"/>
                      <a:pt x="19029" y="6353"/>
                    </a:cubicBezTo>
                    <a:cubicBezTo>
                      <a:pt x="19029" y="5591"/>
                      <a:pt x="18514" y="5082"/>
                      <a:pt x="18000" y="4828"/>
                    </a:cubicBezTo>
                    <a:cubicBezTo>
                      <a:pt x="16971" y="4320"/>
                      <a:pt x="16457" y="4066"/>
                      <a:pt x="15943" y="3558"/>
                    </a:cubicBezTo>
                    <a:cubicBezTo>
                      <a:pt x="15943" y="2795"/>
                      <a:pt x="16971" y="2287"/>
                      <a:pt x="18000" y="1779"/>
                    </a:cubicBezTo>
                    <a:cubicBezTo>
                      <a:pt x="18514" y="1779"/>
                      <a:pt x="18514" y="1779"/>
                      <a:pt x="18514" y="1525"/>
                    </a:cubicBezTo>
                    <a:cubicBezTo>
                      <a:pt x="19029" y="1525"/>
                      <a:pt x="19029" y="1525"/>
                      <a:pt x="19029" y="1525"/>
                    </a:cubicBezTo>
                    <a:cubicBezTo>
                      <a:pt x="18514" y="1525"/>
                      <a:pt x="18000" y="1779"/>
                      <a:pt x="17486" y="1779"/>
                    </a:cubicBezTo>
                    <a:cubicBezTo>
                      <a:pt x="16971" y="1779"/>
                      <a:pt x="15429" y="1525"/>
                      <a:pt x="14914" y="508"/>
                    </a:cubicBezTo>
                    <a:cubicBezTo>
                      <a:pt x="14914" y="254"/>
                      <a:pt x="13886" y="0"/>
                      <a:pt x="12343" y="0"/>
                    </a:cubicBezTo>
                    <a:cubicBezTo>
                      <a:pt x="10800" y="0"/>
                      <a:pt x="9257" y="254"/>
                      <a:pt x="8743" y="508"/>
                    </a:cubicBezTo>
                    <a:cubicBezTo>
                      <a:pt x="8229" y="1016"/>
                      <a:pt x="7200" y="1016"/>
                      <a:pt x="5657" y="1271"/>
                    </a:cubicBezTo>
                    <a:cubicBezTo>
                      <a:pt x="5657" y="1271"/>
                      <a:pt x="5657" y="1525"/>
                      <a:pt x="5657" y="1525"/>
                    </a:cubicBezTo>
                    <a:cubicBezTo>
                      <a:pt x="5657" y="1779"/>
                      <a:pt x="5657" y="1779"/>
                      <a:pt x="5657" y="2033"/>
                    </a:cubicBezTo>
                    <a:cubicBezTo>
                      <a:pt x="5657" y="2033"/>
                      <a:pt x="5657" y="2287"/>
                      <a:pt x="5657" y="2541"/>
                    </a:cubicBezTo>
                    <a:cubicBezTo>
                      <a:pt x="5657" y="2541"/>
                      <a:pt x="5657" y="2795"/>
                      <a:pt x="5657" y="2795"/>
                    </a:cubicBezTo>
                    <a:cubicBezTo>
                      <a:pt x="5657" y="3049"/>
                      <a:pt x="5143" y="3049"/>
                      <a:pt x="5143" y="3304"/>
                    </a:cubicBezTo>
                    <a:cubicBezTo>
                      <a:pt x="5143" y="3304"/>
                      <a:pt x="5143" y="3304"/>
                      <a:pt x="5143" y="3558"/>
                    </a:cubicBezTo>
                    <a:cubicBezTo>
                      <a:pt x="5143" y="3558"/>
                      <a:pt x="5143" y="3558"/>
                      <a:pt x="5143" y="3812"/>
                    </a:cubicBezTo>
                    <a:cubicBezTo>
                      <a:pt x="5143" y="3812"/>
                      <a:pt x="5143" y="3812"/>
                      <a:pt x="5143" y="4066"/>
                    </a:cubicBezTo>
                    <a:cubicBezTo>
                      <a:pt x="5143" y="4066"/>
                      <a:pt x="5143" y="4066"/>
                      <a:pt x="5143" y="4320"/>
                    </a:cubicBezTo>
                    <a:cubicBezTo>
                      <a:pt x="5143" y="4320"/>
                      <a:pt x="5143" y="4320"/>
                      <a:pt x="5657" y="4320"/>
                    </a:cubicBezTo>
                    <a:cubicBezTo>
                      <a:pt x="5657" y="4320"/>
                      <a:pt x="5657" y="4574"/>
                      <a:pt x="5657" y="4574"/>
                    </a:cubicBezTo>
                    <a:cubicBezTo>
                      <a:pt x="5657" y="4574"/>
                      <a:pt x="5657" y="4574"/>
                      <a:pt x="5657" y="4574"/>
                    </a:cubicBezTo>
                    <a:cubicBezTo>
                      <a:pt x="5657" y="4574"/>
                      <a:pt x="5657" y="4574"/>
                      <a:pt x="5657" y="4828"/>
                    </a:cubicBezTo>
                    <a:cubicBezTo>
                      <a:pt x="5657" y="4828"/>
                      <a:pt x="5657" y="4828"/>
                      <a:pt x="5657" y="4828"/>
                    </a:cubicBezTo>
                    <a:cubicBezTo>
                      <a:pt x="5657" y="4828"/>
                      <a:pt x="5657" y="4828"/>
                      <a:pt x="5657" y="4828"/>
                    </a:cubicBezTo>
                    <a:cubicBezTo>
                      <a:pt x="6171" y="5336"/>
                      <a:pt x="6686" y="6099"/>
                      <a:pt x="6171" y="6861"/>
                    </a:cubicBezTo>
                    <a:cubicBezTo>
                      <a:pt x="5657" y="7624"/>
                      <a:pt x="4629" y="8386"/>
                      <a:pt x="3600" y="8640"/>
                    </a:cubicBezTo>
                    <a:cubicBezTo>
                      <a:pt x="3086" y="8640"/>
                      <a:pt x="2571" y="9148"/>
                      <a:pt x="2057" y="9402"/>
                    </a:cubicBezTo>
                    <a:cubicBezTo>
                      <a:pt x="1543" y="9911"/>
                      <a:pt x="1029" y="10419"/>
                      <a:pt x="0" y="10419"/>
                    </a:cubicBezTo>
                    <a:cubicBezTo>
                      <a:pt x="0" y="10927"/>
                      <a:pt x="1029" y="12452"/>
                      <a:pt x="2057" y="12706"/>
                    </a:cubicBezTo>
                    <a:cubicBezTo>
                      <a:pt x="5143" y="13214"/>
                      <a:pt x="5143" y="14231"/>
                      <a:pt x="5143" y="14993"/>
                    </a:cubicBezTo>
                    <a:cubicBezTo>
                      <a:pt x="5657" y="14993"/>
                      <a:pt x="6171" y="15247"/>
                      <a:pt x="6686" y="15247"/>
                    </a:cubicBezTo>
                    <a:cubicBezTo>
                      <a:pt x="7714" y="15755"/>
                      <a:pt x="8743" y="16009"/>
                      <a:pt x="9257" y="16264"/>
                    </a:cubicBezTo>
                    <a:cubicBezTo>
                      <a:pt x="9257" y="16518"/>
                      <a:pt x="9771" y="16518"/>
                      <a:pt x="9771" y="16518"/>
                    </a:cubicBezTo>
                    <a:cubicBezTo>
                      <a:pt x="9771" y="16518"/>
                      <a:pt x="9771" y="16518"/>
                      <a:pt x="9771" y="16518"/>
                    </a:cubicBezTo>
                    <a:cubicBezTo>
                      <a:pt x="9771" y="16772"/>
                      <a:pt x="9771" y="16772"/>
                      <a:pt x="9771" y="16772"/>
                    </a:cubicBezTo>
                    <a:cubicBezTo>
                      <a:pt x="9771" y="16772"/>
                      <a:pt x="9771" y="16772"/>
                      <a:pt x="9771" y="16772"/>
                    </a:cubicBezTo>
                    <a:cubicBezTo>
                      <a:pt x="10286" y="17026"/>
                      <a:pt x="10286" y="17026"/>
                      <a:pt x="10286" y="17026"/>
                    </a:cubicBezTo>
                    <a:cubicBezTo>
                      <a:pt x="10286" y="17026"/>
                      <a:pt x="10286" y="17026"/>
                      <a:pt x="10286" y="17026"/>
                    </a:cubicBezTo>
                    <a:cubicBezTo>
                      <a:pt x="10286" y="17280"/>
                      <a:pt x="10286" y="17280"/>
                      <a:pt x="10286" y="17280"/>
                    </a:cubicBezTo>
                    <a:cubicBezTo>
                      <a:pt x="10286" y="17280"/>
                      <a:pt x="10286" y="17534"/>
                      <a:pt x="10286" y="17534"/>
                    </a:cubicBezTo>
                    <a:cubicBezTo>
                      <a:pt x="10286" y="17534"/>
                      <a:pt x="10800" y="17534"/>
                      <a:pt x="10800" y="17788"/>
                    </a:cubicBezTo>
                    <a:cubicBezTo>
                      <a:pt x="10800" y="17788"/>
                      <a:pt x="10800" y="17788"/>
                      <a:pt x="10800" y="17788"/>
                    </a:cubicBezTo>
                    <a:cubicBezTo>
                      <a:pt x="10800" y="17788"/>
                      <a:pt x="10800" y="18042"/>
                      <a:pt x="10800" y="18042"/>
                    </a:cubicBezTo>
                    <a:cubicBezTo>
                      <a:pt x="10800" y="18042"/>
                      <a:pt x="10800" y="18042"/>
                      <a:pt x="10800" y="18296"/>
                    </a:cubicBezTo>
                    <a:cubicBezTo>
                      <a:pt x="10800" y="18296"/>
                      <a:pt x="11314" y="18296"/>
                      <a:pt x="11314" y="18551"/>
                    </a:cubicBezTo>
                    <a:cubicBezTo>
                      <a:pt x="11314" y="18551"/>
                      <a:pt x="11314" y="18551"/>
                      <a:pt x="11314" y="18551"/>
                    </a:cubicBezTo>
                    <a:cubicBezTo>
                      <a:pt x="11314" y="18551"/>
                      <a:pt x="11314" y="18805"/>
                      <a:pt x="11314" y="18805"/>
                    </a:cubicBezTo>
                    <a:cubicBezTo>
                      <a:pt x="11314" y="18805"/>
                      <a:pt x="11314" y="19059"/>
                      <a:pt x="11314" y="19059"/>
                    </a:cubicBezTo>
                    <a:cubicBezTo>
                      <a:pt x="11314" y="19059"/>
                      <a:pt x="11314" y="19313"/>
                      <a:pt x="11314" y="19313"/>
                    </a:cubicBezTo>
                    <a:cubicBezTo>
                      <a:pt x="11829" y="19313"/>
                      <a:pt x="11829" y="19313"/>
                      <a:pt x="11829" y="19313"/>
                    </a:cubicBezTo>
                    <a:cubicBezTo>
                      <a:pt x="11829" y="19567"/>
                      <a:pt x="11829" y="19567"/>
                      <a:pt x="11829" y="19821"/>
                    </a:cubicBezTo>
                    <a:cubicBezTo>
                      <a:pt x="11829" y="19821"/>
                      <a:pt x="11829" y="19821"/>
                      <a:pt x="11829" y="19821"/>
                    </a:cubicBezTo>
                    <a:cubicBezTo>
                      <a:pt x="11829" y="19821"/>
                      <a:pt x="11829" y="20075"/>
                      <a:pt x="11829" y="20075"/>
                    </a:cubicBezTo>
                    <a:cubicBezTo>
                      <a:pt x="11829" y="20075"/>
                      <a:pt x="11829" y="20329"/>
                      <a:pt x="11829" y="20329"/>
                    </a:cubicBezTo>
                    <a:cubicBezTo>
                      <a:pt x="11829" y="20329"/>
                      <a:pt x="11829" y="20329"/>
                      <a:pt x="11829" y="20584"/>
                    </a:cubicBezTo>
                    <a:cubicBezTo>
                      <a:pt x="12343" y="20584"/>
                      <a:pt x="12343" y="20584"/>
                      <a:pt x="12343" y="20584"/>
                    </a:cubicBezTo>
                    <a:cubicBezTo>
                      <a:pt x="12343" y="20838"/>
                      <a:pt x="12343" y="20838"/>
                      <a:pt x="12343" y="20838"/>
                    </a:cubicBezTo>
                    <a:cubicBezTo>
                      <a:pt x="12343" y="20838"/>
                      <a:pt x="12343" y="20838"/>
                      <a:pt x="12343" y="21092"/>
                    </a:cubicBezTo>
                    <a:cubicBezTo>
                      <a:pt x="12343" y="21092"/>
                      <a:pt x="12343" y="21092"/>
                      <a:pt x="12343" y="21092"/>
                    </a:cubicBezTo>
                    <a:cubicBezTo>
                      <a:pt x="12343" y="21346"/>
                      <a:pt x="12343" y="21346"/>
                      <a:pt x="12343" y="21346"/>
                    </a:cubicBezTo>
                    <a:cubicBezTo>
                      <a:pt x="12343" y="21346"/>
                      <a:pt x="12343" y="21346"/>
                      <a:pt x="12343" y="21346"/>
                    </a:cubicBezTo>
                    <a:cubicBezTo>
                      <a:pt x="12343" y="21600"/>
                      <a:pt x="12343" y="21600"/>
                      <a:pt x="12343" y="21600"/>
                    </a:cubicBezTo>
                    <a:cubicBezTo>
                      <a:pt x="12343" y="21600"/>
                      <a:pt x="12343" y="21600"/>
                      <a:pt x="12343" y="21600"/>
                    </a:cubicBezTo>
                    <a:cubicBezTo>
                      <a:pt x="12343" y="21600"/>
                      <a:pt x="12343" y="21600"/>
                      <a:pt x="12343"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14" name="Shape 9514"/>
              <p:cNvSpPr/>
              <p:nvPr/>
            </p:nvSpPr>
            <p:spPr>
              <a:xfrm>
                <a:off x="210412" y="4616"/>
                <a:ext cx="507820" cy="48704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924"/>
                    </a:moveTo>
                    <a:cubicBezTo>
                      <a:pt x="0" y="11924"/>
                      <a:pt x="0" y="11924"/>
                      <a:pt x="0" y="11924"/>
                    </a:cubicBezTo>
                    <a:cubicBezTo>
                      <a:pt x="0" y="11924"/>
                      <a:pt x="0" y="11924"/>
                      <a:pt x="0" y="11924"/>
                    </a:cubicBezTo>
                    <a:cubicBezTo>
                      <a:pt x="94" y="12022"/>
                      <a:pt x="94" y="12022"/>
                      <a:pt x="94" y="12022"/>
                    </a:cubicBezTo>
                    <a:cubicBezTo>
                      <a:pt x="94" y="12022"/>
                      <a:pt x="188" y="12022"/>
                      <a:pt x="188" y="12022"/>
                    </a:cubicBezTo>
                    <a:cubicBezTo>
                      <a:pt x="188" y="12022"/>
                      <a:pt x="188" y="12022"/>
                      <a:pt x="188" y="12022"/>
                    </a:cubicBezTo>
                    <a:cubicBezTo>
                      <a:pt x="188" y="12119"/>
                      <a:pt x="282" y="12119"/>
                      <a:pt x="282" y="12119"/>
                    </a:cubicBezTo>
                    <a:cubicBezTo>
                      <a:pt x="282" y="12119"/>
                      <a:pt x="282" y="12119"/>
                      <a:pt x="282" y="12119"/>
                    </a:cubicBezTo>
                    <a:cubicBezTo>
                      <a:pt x="939" y="12510"/>
                      <a:pt x="2442" y="13586"/>
                      <a:pt x="3850" y="14563"/>
                    </a:cubicBezTo>
                    <a:cubicBezTo>
                      <a:pt x="3850" y="14563"/>
                      <a:pt x="3850" y="14563"/>
                      <a:pt x="3850" y="14563"/>
                    </a:cubicBezTo>
                    <a:cubicBezTo>
                      <a:pt x="3850" y="14563"/>
                      <a:pt x="3850" y="14563"/>
                      <a:pt x="3850" y="14563"/>
                    </a:cubicBezTo>
                    <a:cubicBezTo>
                      <a:pt x="4414" y="14954"/>
                      <a:pt x="4414" y="14954"/>
                      <a:pt x="4414" y="14954"/>
                    </a:cubicBezTo>
                    <a:cubicBezTo>
                      <a:pt x="4414" y="14954"/>
                      <a:pt x="4414" y="14954"/>
                      <a:pt x="4414" y="14954"/>
                    </a:cubicBezTo>
                    <a:cubicBezTo>
                      <a:pt x="5917" y="16029"/>
                      <a:pt x="10237" y="18961"/>
                      <a:pt x="10424" y="19157"/>
                    </a:cubicBezTo>
                    <a:cubicBezTo>
                      <a:pt x="10424" y="19157"/>
                      <a:pt x="10518" y="19254"/>
                      <a:pt x="10518" y="19254"/>
                    </a:cubicBezTo>
                    <a:cubicBezTo>
                      <a:pt x="10706" y="19548"/>
                      <a:pt x="10988" y="19938"/>
                      <a:pt x="11082" y="20134"/>
                    </a:cubicBezTo>
                    <a:cubicBezTo>
                      <a:pt x="11270" y="20134"/>
                      <a:pt x="11833" y="20232"/>
                      <a:pt x="12209" y="20525"/>
                    </a:cubicBezTo>
                    <a:cubicBezTo>
                      <a:pt x="12490" y="20720"/>
                      <a:pt x="12678" y="21014"/>
                      <a:pt x="12772" y="21307"/>
                    </a:cubicBezTo>
                    <a:cubicBezTo>
                      <a:pt x="12772" y="21405"/>
                      <a:pt x="12866" y="21502"/>
                      <a:pt x="12866" y="21600"/>
                    </a:cubicBezTo>
                    <a:cubicBezTo>
                      <a:pt x="12960" y="21600"/>
                      <a:pt x="13148" y="21502"/>
                      <a:pt x="13336" y="21502"/>
                    </a:cubicBezTo>
                    <a:cubicBezTo>
                      <a:pt x="13336" y="21502"/>
                      <a:pt x="13336" y="21502"/>
                      <a:pt x="13336" y="21502"/>
                    </a:cubicBezTo>
                    <a:cubicBezTo>
                      <a:pt x="13430" y="21502"/>
                      <a:pt x="13430" y="21502"/>
                      <a:pt x="13430" y="21502"/>
                    </a:cubicBezTo>
                    <a:cubicBezTo>
                      <a:pt x="13523" y="21502"/>
                      <a:pt x="13523" y="21502"/>
                      <a:pt x="13523" y="21502"/>
                    </a:cubicBezTo>
                    <a:cubicBezTo>
                      <a:pt x="13711" y="21405"/>
                      <a:pt x="13711" y="21405"/>
                      <a:pt x="13711" y="21405"/>
                    </a:cubicBezTo>
                    <a:cubicBezTo>
                      <a:pt x="13899" y="21405"/>
                      <a:pt x="14557" y="21111"/>
                      <a:pt x="14932" y="21014"/>
                    </a:cubicBezTo>
                    <a:cubicBezTo>
                      <a:pt x="15120" y="21014"/>
                      <a:pt x="15214" y="20916"/>
                      <a:pt x="15214" y="20916"/>
                    </a:cubicBezTo>
                    <a:cubicBezTo>
                      <a:pt x="17186" y="19352"/>
                      <a:pt x="17186" y="19352"/>
                      <a:pt x="17186" y="19352"/>
                    </a:cubicBezTo>
                    <a:cubicBezTo>
                      <a:pt x="21600" y="16420"/>
                      <a:pt x="21600" y="16420"/>
                      <a:pt x="21600" y="16420"/>
                    </a:cubicBezTo>
                    <a:cubicBezTo>
                      <a:pt x="21600" y="16420"/>
                      <a:pt x="21600" y="16420"/>
                      <a:pt x="21600" y="16420"/>
                    </a:cubicBezTo>
                    <a:cubicBezTo>
                      <a:pt x="21600" y="16322"/>
                      <a:pt x="21600" y="16322"/>
                      <a:pt x="21600" y="16322"/>
                    </a:cubicBezTo>
                    <a:cubicBezTo>
                      <a:pt x="21600" y="16224"/>
                      <a:pt x="21506" y="16224"/>
                      <a:pt x="21506" y="16224"/>
                    </a:cubicBezTo>
                    <a:cubicBezTo>
                      <a:pt x="21506" y="16127"/>
                      <a:pt x="21506" y="16127"/>
                      <a:pt x="21506" y="16127"/>
                    </a:cubicBezTo>
                    <a:cubicBezTo>
                      <a:pt x="21506" y="16127"/>
                      <a:pt x="21506" y="16029"/>
                      <a:pt x="21506" y="16029"/>
                    </a:cubicBezTo>
                    <a:cubicBezTo>
                      <a:pt x="21506" y="16029"/>
                      <a:pt x="21506" y="16029"/>
                      <a:pt x="21412" y="15931"/>
                    </a:cubicBezTo>
                    <a:cubicBezTo>
                      <a:pt x="21412" y="15931"/>
                      <a:pt x="21412" y="15931"/>
                      <a:pt x="21412" y="15931"/>
                    </a:cubicBezTo>
                    <a:cubicBezTo>
                      <a:pt x="21412" y="15931"/>
                      <a:pt x="21412" y="15931"/>
                      <a:pt x="21412" y="15931"/>
                    </a:cubicBezTo>
                    <a:cubicBezTo>
                      <a:pt x="21412" y="15833"/>
                      <a:pt x="21412" y="15833"/>
                      <a:pt x="21412" y="15833"/>
                    </a:cubicBezTo>
                    <a:cubicBezTo>
                      <a:pt x="21412" y="15833"/>
                      <a:pt x="21412" y="15833"/>
                      <a:pt x="21412" y="15833"/>
                    </a:cubicBezTo>
                    <a:cubicBezTo>
                      <a:pt x="21412" y="15833"/>
                      <a:pt x="21318" y="15833"/>
                      <a:pt x="21318" y="15833"/>
                    </a:cubicBezTo>
                    <a:cubicBezTo>
                      <a:pt x="21318" y="15833"/>
                      <a:pt x="21318" y="15833"/>
                      <a:pt x="21318" y="15833"/>
                    </a:cubicBezTo>
                    <a:cubicBezTo>
                      <a:pt x="21318" y="15833"/>
                      <a:pt x="21318" y="15736"/>
                      <a:pt x="21318" y="15736"/>
                    </a:cubicBezTo>
                    <a:cubicBezTo>
                      <a:pt x="21318" y="15736"/>
                      <a:pt x="21318" y="15736"/>
                      <a:pt x="21318" y="15736"/>
                    </a:cubicBezTo>
                    <a:cubicBezTo>
                      <a:pt x="21318" y="15736"/>
                      <a:pt x="21318" y="15736"/>
                      <a:pt x="21318" y="15736"/>
                    </a:cubicBezTo>
                    <a:cubicBezTo>
                      <a:pt x="21130" y="15736"/>
                      <a:pt x="20943" y="15736"/>
                      <a:pt x="20849" y="15638"/>
                    </a:cubicBezTo>
                    <a:cubicBezTo>
                      <a:pt x="20755" y="15540"/>
                      <a:pt x="20661" y="15540"/>
                      <a:pt x="20473" y="15540"/>
                    </a:cubicBezTo>
                    <a:cubicBezTo>
                      <a:pt x="20097" y="15540"/>
                      <a:pt x="19628" y="15345"/>
                      <a:pt x="19628" y="14954"/>
                    </a:cubicBezTo>
                    <a:cubicBezTo>
                      <a:pt x="19534" y="14758"/>
                      <a:pt x="19628" y="14661"/>
                      <a:pt x="19628" y="14563"/>
                    </a:cubicBezTo>
                    <a:cubicBezTo>
                      <a:pt x="19628" y="14465"/>
                      <a:pt x="19628" y="14367"/>
                      <a:pt x="19534" y="14172"/>
                    </a:cubicBezTo>
                    <a:cubicBezTo>
                      <a:pt x="19440" y="13976"/>
                      <a:pt x="19346" y="13879"/>
                      <a:pt x="19252" y="13781"/>
                    </a:cubicBezTo>
                    <a:cubicBezTo>
                      <a:pt x="19064" y="13586"/>
                      <a:pt x="18970" y="13488"/>
                      <a:pt x="18970" y="13292"/>
                    </a:cubicBezTo>
                    <a:cubicBezTo>
                      <a:pt x="18970" y="13195"/>
                      <a:pt x="19158" y="12999"/>
                      <a:pt x="19440" y="12706"/>
                    </a:cubicBezTo>
                    <a:cubicBezTo>
                      <a:pt x="19440" y="12706"/>
                      <a:pt x="19440" y="12706"/>
                      <a:pt x="19440" y="12706"/>
                    </a:cubicBezTo>
                    <a:cubicBezTo>
                      <a:pt x="19346" y="12510"/>
                      <a:pt x="19346" y="12413"/>
                      <a:pt x="19346" y="12315"/>
                    </a:cubicBezTo>
                    <a:cubicBezTo>
                      <a:pt x="19346" y="12217"/>
                      <a:pt x="19252" y="12217"/>
                      <a:pt x="19252" y="12119"/>
                    </a:cubicBezTo>
                    <a:cubicBezTo>
                      <a:pt x="19252" y="11924"/>
                      <a:pt x="19158" y="11729"/>
                      <a:pt x="19346" y="11435"/>
                    </a:cubicBezTo>
                    <a:cubicBezTo>
                      <a:pt x="19440" y="11338"/>
                      <a:pt x="19534" y="11240"/>
                      <a:pt x="19440" y="10947"/>
                    </a:cubicBezTo>
                    <a:cubicBezTo>
                      <a:pt x="19252" y="10751"/>
                      <a:pt x="19346" y="10458"/>
                      <a:pt x="19440" y="10262"/>
                    </a:cubicBezTo>
                    <a:cubicBezTo>
                      <a:pt x="19440" y="10067"/>
                      <a:pt x="19534" y="9969"/>
                      <a:pt x="19440" y="9774"/>
                    </a:cubicBezTo>
                    <a:cubicBezTo>
                      <a:pt x="19346" y="9578"/>
                      <a:pt x="19252" y="9383"/>
                      <a:pt x="19158" y="9285"/>
                    </a:cubicBezTo>
                    <a:cubicBezTo>
                      <a:pt x="18970" y="8992"/>
                      <a:pt x="18877" y="8796"/>
                      <a:pt x="18970" y="8699"/>
                    </a:cubicBezTo>
                    <a:cubicBezTo>
                      <a:pt x="18970" y="8601"/>
                      <a:pt x="18970" y="8601"/>
                      <a:pt x="18970" y="8503"/>
                    </a:cubicBezTo>
                    <a:cubicBezTo>
                      <a:pt x="18970" y="8503"/>
                      <a:pt x="18970" y="8503"/>
                      <a:pt x="18970" y="8503"/>
                    </a:cubicBezTo>
                    <a:cubicBezTo>
                      <a:pt x="19064" y="8503"/>
                      <a:pt x="19064" y="8405"/>
                      <a:pt x="19064" y="8405"/>
                    </a:cubicBezTo>
                    <a:cubicBezTo>
                      <a:pt x="19064" y="8405"/>
                      <a:pt x="19064" y="8405"/>
                      <a:pt x="19064" y="8405"/>
                    </a:cubicBezTo>
                    <a:cubicBezTo>
                      <a:pt x="19064" y="8405"/>
                      <a:pt x="19064" y="8405"/>
                      <a:pt x="19064" y="8405"/>
                    </a:cubicBezTo>
                    <a:cubicBezTo>
                      <a:pt x="19064" y="8308"/>
                      <a:pt x="19064" y="8210"/>
                      <a:pt x="19064" y="8210"/>
                    </a:cubicBezTo>
                    <a:cubicBezTo>
                      <a:pt x="19064" y="8112"/>
                      <a:pt x="19064" y="8112"/>
                      <a:pt x="19064" y="8112"/>
                    </a:cubicBezTo>
                    <a:cubicBezTo>
                      <a:pt x="19064" y="7624"/>
                      <a:pt x="18783" y="6548"/>
                      <a:pt x="18595" y="6353"/>
                    </a:cubicBezTo>
                    <a:cubicBezTo>
                      <a:pt x="18501" y="6255"/>
                      <a:pt x="18407" y="6157"/>
                      <a:pt x="18219" y="6060"/>
                    </a:cubicBezTo>
                    <a:cubicBezTo>
                      <a:pt x="17937" y="5864"/>
                      <a:pt x="17750" y="5767"/>
                      <a:pt x="17750" y="5571"/>
                    </a:cubicBezTo>
                    <a:cubicBezTo>
                      <a:pt x="17750" y="5376"/>
                      <a:pt x="17750" y="5180"/>
                      <a:pt x="17468" y="4985"/>
                    </a:cubicBezTo>
                    <a:cubicBezTo>
                      <a:pt x="16998" y="4789"/>
                      <a:pt x="16717" y="4105"/>
                      <a:pt x="16810" y="3714"/>
                    </a:cubicBezTo>
                    <a:cubicBezTo>
                      <a:pt x="16810" y="3519"/>
                      <a:pt x="16998" y="3519"/>
                      <a:pt x="17092" y="3519"/>
                    </a:cubicBezTo>
                    <a:cubicBezTo>
                      <a:pt x="17092" y="3421"/>
                      <a:pt x="17186" y="3323"/>
                      <a:pt x="17280" y="3225"/>
                    </a:cubicBezTo>
                    <a:cubicBezTo>
                      <a:pt x="17374" y="3030"/>
                      <a:pt x="17562" y="2834"/>
                      <a:pt x="17656" y="2737"/>
                    </a:cubicBezTo>
                    <a:cubicBezTo>
                      <a:pt x="17750" y="2737"/>
                      <a:pt x="17843" y="2541"/>
                      <a:pt x="17937" y="2346"/>
                    </a:cubicBezTo>
                    <a:cubicBezTo>
                      <a:pt x="17937" y="2248"/>
                      <a:pt x="17937" y="2248"/>
                      <a:pt x="17937" y="2150"/>
                    </a:cubicBezTo>
                    <a:cubicBezTo>
                      <a:pt x="17937" y="2052"/>
                      <a:pt x="17937" y="1955"/>
                      <a:pt x="17937" y="1857"/>
                    </a:cubicBezTo>
                    <a:cubicBezTo>
                      <a:pt x="17937" y="1857"/>
                      <a:pt x="17843" y="1857"/>
                      <a:pt x="17843" y="1759"/>
                    </a:cubicBezTo>
                    <a:cubicBezTo>
                      <a:pt x="17843" y="1759"/>
                      <a:pt x="17843" y="1759"/>
                      <a:pt x="17843" y="1759"/>
                    </a:cubicBezTo>
                    <a:cubicBezTo>
                      <a:pt x="17843" y="1759"/>
                      <a:pt x="17843" y="1662"/>
                      <a:pt x="17843" y="1662"/>
                    </a:cubicBezTo>
                    <a:cubicBezTo>
                      <a:pt x="17843" y="1662"/>
                      <a:pt x="17843" y="1564"/>
                      <a:pt x="17843" y="1564"/>
                    </a:cubicBezTo>
                    <a:cubicBezTo>
                      <a:pt x="17843" y="1564"/>
                      <a:pt x="17843" y="1564"/>
                      <a:pt x="17843" y="1466"/>
                    </a:cubicBezTo>
                    <a:cubicBezTo>
                      <a:pt x="17750" y="1466"/>
                      <a:pt x="17750" y="1466"/>
                      <a:pt x="17750" y="1368"/>
                    </a:cubicBezTo>
                    <a:cubicBezTo>
                      <a:pt x="17750" y="1368"/>
                      <a:pt x="17750" y="1368"/>
                      <a:pt x="17750" y="1271"/>
                    </a:cubicBezTo>
                    <a:cubicBezTo>
                      <a:pt x="17750" y="1271"/>
                      <a:pt x="17750" y="1271"/>
                      <a:pt x="17750" y="1173"/>
                    </a:cubicBezTo>
                    <a:cubicBezTo>
                      <a:pt x="17750" y="1173"/>
                      <a:pt x="17750" y="1075"/>
                      <a:pt x="17750" y="1075"/>
                    </a:cubicBezTo>
                    <a:cubicBezTo>
                      <a:pt x="17750" y="977"/>
                      <a:pt x="17750" y="977"/>
                      <a:pt x="17750" y="977"/>
                    </a:cubicBezTo>
                    <a:cubicBezTo>
                      <a:pt x="17843" y="880"/>
                      <a:pt x="17843" y="880"/>
                      <a:pt x="17843" y="782"/>
                    </a:cubicBezTo>
                    <a:cubicBezTo>
                      <a:pt x="17843" y="782"/>
                      <a:pt x="17843" y="684"/>
                      <a:pt x="17843" y="684"/>
                    </a:cubicBezTo>
                    <a:cubicBezTo>
                      <a:pt x="17843" y="586"/>
                      <a:pt x="17843" y="586"/>
                      <a:pt x="17843" y="489"/>
                    </a:cubicBezTo>
                    <a:cubicBezTo>
                      <a:pt x="17843" y="391"/>
                      <a:pt x="17843" y="391"/>
                      <a:pt x="17843" y="293"/>
                    </a:cubicBezTo>
                    <a:cubicBezTo>
                      <a:pt x="17843" y="293"/>
                      <a:pt x="17843" y="293"/>
                      <a:pt x="17843" y="293"/>
                    </a:cubicBezTo>
                    <a:cubicBezTo>
                      <a:pt x="17656" y="195"/>
                      <a:pt x="17374" y="195"/>
                      <a:pt x="16998" y="0"/>
                    </a:cubicBezTo>
                    <a:cubicBezTo>
                      <a:pt x="16998" y="0"/>
                      <a:pt x="16998" y="0"/>
                      <a:pt x="16998" y="0"/>
                    </a:cubicBezTo>
                    <a:cubicBezTo>
                      <a:pt x="16810" y="0"/>
                      <a:pt x="16717" y="98"/>
                      <a:pt x="16529" y="98"/>
                    </a:cubicBezTo>
                    <a:cubicBezTo>
                      <a:pt x="16341" y="98"/>
                      <a:pt x="16153" y="195"/>
                      <a:pt x="15965" y="195"/>
                    </a:cubicBezTo>
                    <a:cubicBezTo>
                      <a:pt x="15965" y="195"/>
                      <a:pt x="15777" y="293"/>
                      <a:pt x="15590" y="293"/>
                    </a:cubicBezTo>
                    <a:cubicBezTo>
                      <a:pt x="15120" y="489"/>
                      <a:pt x="14650" y="684"/>
                      <a:pt x="14369" y="391"/>
                    </a:cubicBezTo>
                    <a:cubicBezTo>
                      <a:pt x="14369" y="391"/>
                      <a:pt x="14369" y="391"/>
                      <a:pt x="13993" y="391"/>
                    </a:cubicBezTo>
                    <a:cubicBezTo>
                      <a:pt x="13430" y="391"/>
                      <a:pt x="12584" y="489"/>
                      <a:pt x="11833" y="586"/>
                    </a:cubicBezTo>
                    <a:cubicBezTo>
                      <a:pt x="11270" y="684"/>
                      <a:pt x="10800" y="684"/>
                      <a:pt x="10518" y="684"/>
                    </a:cubicBezTo>
                    <a:cubicBezTo>
                      <a:pt x="10143" y="782"/>
                      <a:pt x="9955" y="977"/>
                      <a:pt x="9673" y="1271"/>
                    </a:cubicBezTo>
                    <a:cubicBezTo>
                      <a:pt x="9391" y="1466"/>
                      <a:pt x="9203" y="1662"/>
                      <a:pt x="8922" y="1662"/>
                    </a:cubicBezTo>
                    <a:cubicBezTo>
                      <a:pt x="8452" y="1662"/>
                      <a:pt x="7795" y="2052"/>
                      <a:pt x="7419" y="2443"/>
                    </a:cubicBezTo>
                    <a:cubicBezTo>
                      <a:pt x="7325" y="2541"/>
                      <a:pt x="7231" y="2639"/>
                      <a:pt x="7137" y="2639"/>
                    </a:cubicBezTo>
                    <a:cubicBezTo>
                      <a:pt x="7137" y="2639"/>
                      <a:pt x="7137" y="2639"/>
                      <a:pt x="7137" y="2737"/>
                    </a:cubicBezTo>
                    <a:cubicBezTo>
                      <a:pt x="7137" y="2737"/>
                      <a:pt x="7137" y="2737"/>
                      <a:pt x="7137" y="2737"/>
                    </a:cubicBezTo>
                    <a:cubicBezTo>
                      <a:pt x="7137" y="2737"/>
                      <a:pt x="7137" y="2737"/>
                      <a:pt x="7137" y="2737"/>
                    </a:cubicBezTo>
                    <a:cubicBezTo>
                      <a:pt x="7419" y="3030"/>
                      <a:pt x="7513" y="3421"/>
                      <a:pt x="7513" y="4007"/>
                    </a:cubicBezTo>
                    <a:cubicBezTo>
                      <a:pt x="7513" y="4105"/>
                      <a:pt x="7513" y="4300"/>
                      <a:pt x="7513" y="4398"/>
                    </a:cubicBezTo>
                    <a:cubicBezTo>
                      <a:pt x="7513" y="4594"/>
                      <a:pt x="7513" y="4789"/>
                      <a:pt x="7513" y="4789"/>
                    </a:cubicBezTo>
                    <a:cubicBezTo>
                      <a:pt x="7795" y="4985"/>
                      <a:pt x="7983" y="5571"/>
                      <a:pt x="7983" y="5669"/>
                    </a:cubicBezTo>
                    <a:cubicBezTo>
                      <a:pt x="7983" y="5767"/>
                      <a:pt x="7983" y="5767"/>
                      <a:pt x="7983" y="5767"/>
                    </a:cubicBezTo>
                    <a:cubicBezTo>
                      <a:pt x="8077" y="5962"/>
                      <a:pt x="7983" y="6157"/>
                      <a:pt x="7889" y="6255"/>
                    </a:cubicBezTo>
                    <a:cubicBezTo>
                      <a:pt x="7795" y="6353"/>
                      <a:pt x="7701" y="6353"/>
                      <a:pt x="7607" y="6353"/>
                    </a:cubicBezTo>
                    <a:cubicBezTo>
                      <a:pt x="7513" y="6353"/>
                      <a:pt x="7419" y="6353"/>
                      <a:pt x="7325" y="6353"/>
                    </a:cubicBezTo>
                    <a:cubicBezTo>
                      <a:pt x="7137" y="6353"/>
                      <a:pt x="6856" y="6353"/>
                      <a:pt x="6574" y="6353"/>
                    </a:cubicBezTo>
                    <a:cubicBezTo>
                      <a:pt x="6386" y="6353"/>
                      <a:pt x="6292" y="6353"/>
                      <a:pt x="6198" y="6353"/>
                    </a:cubicBezTo>
                    <a:cubicBezTo>
                      <a:pt x="6104" y="6646"/>
                      <a:pt x="5729" y="6842"/>
                      <a:pt x="5447" y="6842"/>
                    </a:cubicBezTo>
                    <a:cubicBezTo>
                      <a:pt x="5353" y="6842"/>
                      <a:pt x="5259" y="6842"/>
                      <a:pt x="5259" y="6842"/>
                    </a:cubicBezTo>
                    <a:cubicBezTo>
                      <a:pt x="5259" y="6842"/>
                      <a:pt x="5259" y="6842"/>
                      <a:pt x="5259" y="6842"/>
                    </a:cubicBezTo>
                    <a:cubicBezTo>
                      <a:pt x="5259" y="6939"/>
                      <a:pt x="5259" y="6939"/>
                      <a:pt x="5259" y="6939"/>
                    </a:cubicBezTo>
                    <a:cubicBezTo>
                      <a:pt x="5259" y="7037"/>
                      <a:pt x="5259" y="7135"/>
                      <a:pt x="5259" y="7233"/>
                    </a:cubicBezTo>
                    <a:cubicBezTo>
                      <a:pt x="5259" y="7428"/>
                      <a:pt x="5259" y="7624"/>
                      <a:pt x="5165" y="7721"/>
                    </a:cubicBezTo>
                    <a:cubicBezTo>
                      <a:pt x="5071" y="7819"/>
                      <a:pt x="5071" y="7819"/>
                      <a:pt x="4883" y="7819"/>
                    </a:cubicBezTo>
                    <a:cubicBezTo>
                      <a:pt x="4883" y="7819"/>
                      <a:pt x="4883" y="7819"/>
                      <a:pt x="4883" y="7917"/>
                    </a:cubicBezTo>
                    <a:cubicBezTo>
                      <a:pt x="4790" y="8014"/>
                      <a:pt x="4696" y="8112"/>
                      <a:pt x="4414" y="8112"/>
                    </a:cubicBezTo>
                    <a:cubicBezTo>
                      <a:pt x="4414" y="8210"/>
                      <a:pt x="4320" y="8210"/>
                      <a:pt x="4226" y="8210"/>
                    </a:cubicBezTo>
                    <a:cubicBezTo>
                      <a:pt x="4132" y="8210"/>
                      <a:pt x="3850" y="8210"/>
                      <a:pt x="3850" y="8210"/>
                    </a:cubicBezTo>
                    <a:cubicBezTo>
                      <a:pt x="3850" y="8699"/>
                      <a:pt x="3569" y="8992"/>
                      <a:pt x="3099" y="9090"/>
                    </a:cubicBezTo>
                    <a:cubicBezTo>
                      <a:pt x="3005" y="9090"/>
                      <a:pt x="2817" y="9090"/>
                      <a:pt x="2723" y="9090"/>
                    </a:cubicBezTo>
                    <a:cubicBezTo>
                      <a:pt x="2630" y="9090"/>
                      <a:pt x="2442" y="9090"/>
                      <a:pt x="2348" y="9187"/>
                    </a:cubicBezTo>
                    <a:cubicBezTo>
                      <a:pt x="2348" y="9187"/>
                      <a:pt x="2348" y="9187"/>
                      <a:pt x="2348" y="9285"/>
                    </a:cubicBezTo>
                    <a:cubicBezTo>
                      <a:pt x="2254" y="9383"/>
                      <a:pt x="2160" y="9481"/>
                      <a:pt x="1878" y="9481"/>
                    </a:cubicBezTo>
                    <a:cubicBezTo>
                      <a:pt x="1878" y="9481"/>
                      <a:pt x="1878" y="9481"/>
                      <a:pt x="1878" y="9481"/>
                    </a:cubicBezTo>
                    <a:cubicBezTo>
                      <a:pt x="1878" y="9481"/>
                      <a:pt x="1878" y="9481"/>
                      <a:pt x="1878" y="9481"/>
                    </a:cubicBezTo>
                    <a:cubicBezTo>
                      <a:pt x="1784" y="9481"/>
                      <a:pt x="1784" y="9481"/>
                      <a:pt x="1784" y="9481"/>
                    </a:cubicBezTo>
                    <a:cubicBezTo>
                      <a:pt x="1690" y="9481"/>
                      <a:pt x="1597" y="9481"/>
                      <a:pt x="1597" y="9481"/>
                    </a:cubicBezTo>
                    <a:cubicBezTo>
                      <a:pt x="1127" y="9774"/>
                      <a:pt x="188" y="10360"/>
                      <a:pt x="0" y="10556"/>
                    </a:cubicBezTo>
                    <a:cubicBezTo>
                      <a:pt x="0" y="10556"/>
                      <a:pt x="0" y="10556"/>
                      <a:pt x="0" y="10653"/>
                    </a:cubicBezTo>
                    <a:cubicBezTo>
                      <a:pt x="0" y="10751"/>
                      <a:pt x="0" y="11142"/>
                      <a:pt x="0" y="11533"/>
                    </a:cubicBezTo>
                    <a:cubicBezTo>
                      <a:pt x="0" y="11924"/>
                      <a:pt x="0" y="11924"/>
                      <a:pt x="0" y="11924"/>
                    </a:cubicBezTo>
                    <a:cubicBezTo>
                      <a:pt x="0" y="11924"/>
                      <a:pt x="0" y="11924"/>
                      <a:pt x="0" y="119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15" name="Shape 9515"/>
              <p:cNvSpPr/>
              <p:nvPr/>
            </p:nvSpPr>
            <p:spPr>
              <a:xfrm>
                <a:off x="210412" y="2371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16" name="Shape 9516"/>
              <p:cNvSpPr/>
              <p:nvPr/>
            </p:nvSpPr>
            <p:spPr>
              <a:xfrm>
                <a:off x="253690" y="2106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7280" y="10800"/>
                      <a:pt x="12960" y="21600"/>
                      <a:pt x="0" y="21600"/>
                    </a:cubicBezTo>
                    <a:cubicBezTo>
                      <a:pt x="0" y="21600"/>
                      <a:pt x="0" y="21600"/>
                      <a:pt x="0" y="21600"/>
                    </a:cubicBezTo>
                    <a:cubicBezTo>
                      <a:pt x="12960" y="21600"/>
                      <a:pt x="1728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17" name="Shape 9517"/>
              <p:cNvSpPr/>
              <p:nvPr/>
            </p:nvSpPr>
            <p:spPr>
              <a:xfrm>
                <a:off x="378916" y="594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18" name="Shape 9518"/>
              <p:cNvSpPr/>
              <p:nvPr/>
            </p:nvSpPr>
            <p:spPr>
              <a:xfrm>
                <a:off x="623013" y="294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19" name="Shape 9519"/>
              <p:cNvSpPr/>
              <p:nvPr/>
            </p:nvSpPr>
            <p:spPr>
              <a:xfrm>
                <a:off x="658216" y="1852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20" name="Shape 9520"/>
              <p:cNvSpPr/>
              <p:nvPr/>
            </p:nvSpPr>
            <p:spPr>
              <a:xfrm>
                <a:off x="632825" y="432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21" name="Shape 9521"/>
              <p:cNvSpPr/>
              <p:nvPr/>
            </p:nvSpPr>
            <p:spPr>
              <a:xfrm>
                <a:off x="628209" y="2481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22" name="Shape 9522"/>
              <p:cNvSpPr/>
              <p:nvPr/>
            </p:nvSpPr>
            <p:spPr>
              <a:xfrm>
                <a:off x="628209" y="225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23" name="Shape 9523"/>
              <p:cNvSpPr/>
              <p:nvPr/>
            </p:nvSpPr>
            <p:spPr>
              <a:xfrm>
                <a:off x="630517" y="3404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24" name="Shape 9524"/>
              <p:cNvSpPr/>
              <p:nvPr/>
            </p:nvSpPr>
            <p:spPr>
              <a:xfrm>
                <a:off x="630517" y="1557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25" name="Shape 9525"/>
              <p:cNvSpPr/>
              <p:nvPr/>
            </p:nvSpPr>
            <p:spPr>
              <a:xfrm>
                <a:off x="630517" y="74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26" name="Shape 9526"/>
              <p:cNvSpPr/>
              <p:nvPr/>
            </p:nvSpPr>
            <p:spPr>
              <a:xfrm>
                <a:off x="665141" y="124374"/>
                <a:ext cx="367015" cy="348821"/>
              </a:xfrm>
              <a:custGeom>
                <a:avLst/>
                <a:gdLst/>
                <a:ahLst/>
                <a:cxnLst>
                  <a:cxn ang="0">
                    <a:pos x="wd2" y="hd2"/>
                  </a:cxn>
                  <a:cxn ang="5400000">
                    <a:pos x="wd2" y="hd2"/>
                  </a:cxn>
                  <a:cxn ang="10800000">
                    <a:pos x="wd2" y="hd2"/>
                  </a:cxn>
                  <a:cxn ang="16200000">
                    <a:pos x="wd2" y="hd2"/>
                  </a:cxn>
                </a:cxnLst>
                <a:rect l="0" t="0" r="r" b="b"/>
                <a:pathLst>
                  <a:path w="21600" h="21475" fill="norm" stroke="1" extrusionOk="0">
                    <a:moveTo>
                      <a:pt x="390" y="4494"/>
                    </a:moveTo>
                    <a:cubicBezTo>
                      <a:pt x="390" y="4494"/>
                      <a:pt x="390" y="4494"/>
                      <a:pt x="390" y="4494"/>
                    </a:cubicBezTo>
                    <a:cubicBezTo>
                      <a:pt x="260" y="4630"/>
                      <a:pt x="260" y="4630"/>
                      <a:pt x="260" y="4630"/>
                    </a:cubicBezTo>
                    <a:cubicBezTo>
                      <a:pt x="260" y="4630"/>
                      <a:pt x="260" y="4630"/>
                      <a:pt x="260" y="4630"/>
                    </a:cubicBezTo>
                    <a:cubicBezTo>
                      <a:pt x="130" y="4630"/>
                      <a:pt x="130" y="4630"/>
                      <a:pt x="130" y="4630"/>
                    </a:cubicBezTo>
                    <a:cubicBezTo>
                      <a:pt x="130" y="4630"/>
                      <a:pt x="130" y="4630"/>
                      <a:pt x="130" y="4630"/>
                    </a:cubicBezTo>
                    <a:cubicBezTo>
                      <a:pt x="130" y="4630"/>
                      <a:pt x="130" y="4630"/>
                      <a:pt x="130" y="4630"/>
                    </a:cubicBezTo>
                    <a:cubicBezTo>
                      <a:pt x="130" y="4630"/>
                      <a:pt x="130" y="4766"/>
                      <a:pt x="0" y="4766"/>
                    </a:cubicBezTo>
                    <a:cubicBezTo>
                      <a:pt x="0" y="4766"/>
                      <a:pt x="0" y="4766"/>
                      <a:pt x="0" y="4766"/>
                    </a:cubicBezTo>
                    <a:cubicBezTo>
                      <a:pt x="0" y="4766"/>
                      <a:pt x="0" y="4766"/>
                      <a:pt x="0" y="4766"/>
                    </a:cubicBezTo>
                    <a:cubicBezTo>
                      <a:pt x="0" y="4901"/>
                      <a:pt x="0" y="4901"/>
                      <a:pt x="0" y="4901"/>
                    </a:cubicBezTo>
                    <a:cubicBezTo>
                      <a:pt x="0" y="5037"/>
                      <a:pt x="130" y="5173"/>
                      <a:pt x="130" y="5309"/>
                    </a:cubicBezTo>
                    <a:cubicBezTo>
                      <a:pt x="260" y="5445"/>
                      <a:pt x="520" y="5717"/>
                      <a:pt x="651" y="5988"/>
                    </a:cubicBezTo>
                    <a:cubicBezTo>
                      <a:pt x="781" y="6532"/>
                      <a:pt x="651" y="6803"/>
                      <a:pt x="651" y="7075"/>
                    </a:cubicBezTo>
                    <a:cubicBezTo>
                      <a:pt x="520" y="7347"/>
                      <a:pt x="520" y="7483"/>
                      <a:pt x="520" y="7618"/>
                    </a:cubicBezTo>
                    <a:cubicBezTo>
                      <a:pt x="911" y="8298"/>
                      <a:pt x="651" y="8705"/>
                      <a:pt x="390" y="8977"/>
                    </a:cubicBezTo>
                    <a:cubicBezTo>
                      <a:pt x="390" y="9113"/>
                      <a:pt x="390" y="9249"/>
                      <a:pt x="390" y="9384"/>
                    </a:cubicBezTo>
                    <a:cubicBezTo>
                      <a:pt x="390" y="9520"/>
                      <a:pt x="520" y="9656"/>
                      <a:pt x="520" y="9792"/>
                    </a:cubicBezTo>
                    <a:cubicBezTo>
                      <a:pt x="520" y="9792"/>
                      <a:pt x="520" y="9928"/>
                      <a:pt x="520" y="10064"/>
                    </a:cubicBezTo>
                    <a:cubicBezTo>
                      <a:pt x="651" y="10200"/>
                      <a:pt x="781" y="10471"/>
                      <a:pt x="651" y="10607"/>
                    </a:cubicBezTo>
                    <a:cubicBezTo>
                      <a:pt x="651" y="10607"/>
                      <a:pt x="520" y="10743"/>
                      <a:pt x="520" y="10743"/>
                    </a:cubicBezTo>
                    <a:cubicBezTo>
                      <a:pt x="260" y="11015"/>
                      <a:pt x="130" y="11150"/>
                      <a:pt x="0" y="11286"/>
                    </a:cubicBezTo>
                    <a:cubicBezTo>
                      <a:pt x="0" y="11286"/>
                      <a:pt x="130" y="11422"/>
                      <a:pt x="260" y="11422"/>
                    </a:cubicBezTo>
                    <a:cubicBezTo>
                      <a:pt x="390" y="11558"/>
                      <a:pt x="520" y="11830"/>
                      <a:pt x="651" y="11966"/>
                    </a:cubicBezTo>
                    <a:cubicBezTo>
                      <a:pt x="911" y="12509"/>
                      <a:pt x="911" y="12781"/>
                      <a:pt x="911" y="13052"/>
                    </a:cubicBezTo>
                    <a:cubicBezTo>
                      <a:pt x="911" y="13188"/>
                      <a:pt x="781" y="13188"/>
                      <a:pt x="911" y="13324"/>
                    </a:cubicBezTo>
                    <a:cubicBezTo>
                      <a:pt x="911" y="13460"/>
                      <a:pt x="1301" y="13732"/>
                      <a:pt x="1561" y="13732"/>
                    </a:cubicBezTo>
                    <a:cubicBezTo>
                      <a:pt x="1952" y="13732"/>
                      <a:pt x="2082" y="13867"/>
                      <a:pt x="2342" y="13867"/>
                    </a:cubicBezTo>
                    <a:cubicBezTo>
                      <a:pt x="2472" y="14003"/>
                      <a:pt x="2602" y="14003"/>
                      <a:pt x="2733" y="14003"/>
                    </a:cubicBezTo>
                    <a:cubicBezTo>
                      <a:pt x="2733" y="14003"/>
                      <a:pt x="2863" y="14003"/>
                      <a:pt x="2863" y="14139"/>
                    </a:cubicBezTo>
                    <a:cubicBezTo>
                      <a:pt x="2863" y="14139"/>
                      <a:pt x="2863" y="14139"/>
                      <a:pt x="2993" y="14139"/>
                    </a:cubicBezTo>
                    <a:cubicBezTo>
                      <a:pt x="2993" y="14139"/>
                      <a:pt x="2993" y="14139"/>
                      <a:pt x="2993" y="14139"/>
                    </a:cubicBezTo>
                    <a:cubicBezTo>
                      <a:pt x="3123" y="14139"/>
                      <a:pt x="3123" y="14275"/>
                      <a:pt x="3123" y="14275"/>
                    </a:cubicBezTo>
                    <a:cubicBezTo>
                      <a:pt x="3123" y="14275"/>
                      <a:pt x="3123" y="14275"/>
                      <a:pt x="3123" y="14275"/>
                    </a:cubicBezTo>
                    <a:cubicBezTo>
                      <a:pt x="3253" y="14275"/>
                      <a:pt x="3253" y="14411"/>
                      <a:pt x="3253" y="14411"/>
                    </a:cubicBezTo>
                    <a:cubicBezTo>
                      <a:pt x="3253" y="14411"/>
                      <a:pt x="3253" y="14411"/>
                      <a:pt x="3253" y="14547"/>
                    </a:cubicBezTo>
                    <a:cubicBezTo>
                      <a:pt x="3383" y="14547"/>
                      <a:pt x="3383" y="14547"/>
                      <a:pt x="3383" y="14547"/>
                    </a:cubicBezTo>
                    <a:cubicBezTo>
                      <a:pt x="3383" y="14683"/>
                      <a:pt x="3383" y="14683"/>
                      <a:pt x="3383" y="14683"/>
                    </a:cubicBezTo>
                    <a:cubicBezTo>
                      <a:pt x="3383" y="14683"/>
                      <a:pt x="3383" y="14818"/>
                      <a:pt x="3513" y="14818"/>
                    </a:cubicBezTo>
                    <a:cubicBezTo>
                      <a:pt x="3513" y="14818"/>
                      <a:pt x="3513" y="14954"/>
                      <a:pt x="3513" y="14954"/>
                    </a:cubicBezTo>
                    <a:cubicBezTo>
                      <a:pt x="3513" y="14954"/>
                      <a:pt x="3513" y="14954"/>
                      <a:pt x="3513" y="15090"/>
                    </a:cubicBezTo>
                    <a:cubicBezTo>
                      <a:pt x="3513" y="15090"/>
                      <a:pt x="3643" y="15226"/>
                      <a:pt x="3643" y="15226"/>
                    </a:cubicBezTo>
                    <a:cubicBezTo>
                      <a:pt x="3643" y="15226"/>
                      <a:pt x="3643" y="15226"/>
                      <a:pt x="3643" y="15362"/>
                    </a:cubicBezTo>
                    <a:cubicBezTo>
                      <a:pt x="3643" y="15362"/>
                      <a:pt x="3643" y="15362"/>
                      <a:pt x="3643" y="15362"/>
                    </a:cubicBezTo>
                    <a:cubicBezTo>
                      <a:pt x="4034" y="15362"/>
                      <a:pt x="4945" y="15498"/>
                      <a:pt x="5465" y="15769"/>
                    </a:cubicBezTo>
                    <a:cubicBezTo>
                      <a:pt x="5465" y="15769"/>
                      <a:pt x="5465" y="15769"/>
                      <a:pt x="5595" y="15769"/>
                    </a:cubicBezTo>
                    <a:cubicBezTo>
                      <a:pt x="5595" y="15769"/>
                      <a:pt x="5725" y="15769"/>
                      <a:pt x="5725" y="15769"/>
                    </a:cubicBezTo>
                    <a:cubicBezTo>
                      <a:pt x="6116" y="16177"/>
                      <a:pt x="6506" y="16449"/>
                      <a:pt x="6636" y="16720"/>
                    </a:cubicBezTo>
                    <a:cubicBezTo>
                      <a:pt x="8978" y="15362"/>
                      <a:pt x="8978" y="15362"/>
                      <a:pt x="8978" y="15362"/>
                    </a:cubicBezTo>
                    <a:cubicBezTo>
                      <a:pt x="19908" y="21475"/>
                      <a:pt x="19908" y="21475"/>
                      <a:pt x="19908" y="21475"/>
                    </a:cubicBezTo>
                    <a:cubicBezTo>
                      <a:pt x="19908" y="20796"/>
                      <a:pt x="19908" y="20796"/>
                      <a:pt x="19908" y="20796"/>
                    </a:cubicBezTo>
                    <a:cubicBezTo>
                      <a:pt x="21340" y="20796"/>
                      <a:pt x="21340" y="20796"/>
                      <a:pt x="21340" y="20796"/>
                    </a:cubicBezTo>
                    <a:cubicBezTo>
                      <a:pt x="21340" y="18215"/>
                      <a:pt x="21340" y="18215"/>
                      <a:pt x="21340" y="18215"/>
                    </a:cubicBezTo>
                    <a:cubicBezTo>
                      <a:pt x="21340" y="17671"/>
                      <a:pt x="21340" y="17671"/>
                      <a:pt x="21340" y="17671"/>
                    </a:cubicBezTo>
                    <a:cubicBezTo>
                      <a:pt x="21340" y="6124"/>
                      <a:pt x="21340" y="6124"/>
                      <a:pt x="21340" y="6124"/>
                    </a:cubicBezTo>
                    <a:cubicBezTo>
                      <a:pt x="21340" y="5717"/>
                      <a:pt x="21210" y="5445"/>
                      <a:pt x="21210" y="5173"/>
                    </a:cubicBezTo>
                    <a:cubicBezTo>
                      <a:pt x="21080" y="4630"/>
                      <a:pt x="20949" y="4086"/>
                      <a:pt x="21340" y="3679"/>
                    </a:cubicBezTo>
                    <a:cubicBezTo>
                      <a:pt x="21470" y="3407"/>
                      <a:pt x="21470" y="3407"/>
                      <a:pt x="21470" y="3135"/>
                    </a:cubicBezTo>
                    <a:cubicBezTo>
                      <a:pt x="21340" y="2864"/>
                      <a:pt x="21340" y="2456"/>
                      <a:pt x="21470" y="1777"/>
                    </a:cubicBezTo>
                    <a:cubicBezTo>
                      <a:pt x="21600" y="1641"/>
                      <a:pt x="21600" y="1641"/>
                      <a:pt x="21600" y="1641"/>
                    </a:cubicBezTo>
                    <a:cubicBezTo>
                      <a:pt x="21600" y="1505"/>
                      <a:pt x="20949" y="1369"/>
                      <a:pt x="20429" y="1369"/>
                    </a:cubicBezTo>
                    <a:cubicBezTo>
                      <a:pt x="20299" y="1233"/>
                      <a:pt x="20039" y="1233"/>
                      <a:pt x="19778" y="1233"/>
                    </a:cubicBezTo>
                    <a:cubicBezTo>
                      <a:pt x="19128" y="1098"/>
                      <a:pt x="18867" y="826"/>
                      <a:pt x="18607" y="554"/>
                    </a:cubicBezTo>
                    <a:cubicBezTo>
                      <a:pt x="18477" y="283"/>
                      <a:pt x="18217" y="11"/>
                      <a:pt x="17566" y="11"/>
                    </a:cubicBezTo>
                    <a:cubicBezTo>
                      <a:pt x="16265" y="-125"/>
                      <a:pt x="14573" y="1098"/>
                      <a:pt x="14573" y="1505"/>
                    </a:cubicBezTo>
                    <a:cubicBezTo>
                      <a:pt x="14573" y="1641"/>
                      <a:pt x="14704" y="1913"/>
                      <a:pt x="14704" y="2184"/>
                    </a:cubicBezTo>
                    <a:cubicBezTo>
                      <a:pt x="14964" y="2592"/>
                      <a:pt x="15094" y="3135"/>
                      <a:pt x="14704" y="3679"/>
                    </a:cubicBezTo>
                    <a:cubicBezTo>
                      <a:pt x="14443" y="4086"/>
                      <a:pt x="14053" y="4222"/>
                      <a:pt x="13533" y="4222"/>
                    </a:cubicBezTo>
                    <a:cubicBezTo>
                      <a:pt x="13012" y="4222"/>
                      <a:pt x="12492" y="4086"/>
                      <a:pt x="12101" y="3679"/>
                    </a:cubicBezTo>
                    <a:cubicBezTo>
                      <a:pt x="11320" y="3000"/>
                      <a:pt x="10280" y="2728"/>
                      <a:pt x="9629" y="2728"/>
                    </a:cubicBezTo>
                    <a:cubicBezTo>
                      <a:pt x="8978" y="2728"/>
                      <a:pt x="8458" y="2592"/>
                      <a:pt x="8067" y="2184"/>
                    </a:cubicBezTo>
                    <a:cubicBezTo>
                      <a:pt x="7937" y="1913"/>
                      <a:pt x="7807" y="1641"/>
                      <a:pt x="7807" y="1369"/>
                    </a:cubicBezTo>
                    <a:cubicBezTo>
                      <a:pt x="7937" y="1233"/>
                      <a:pt x="7937" y="962"/>
                      <a:pt x="7157" y="826"/>
                    </a:cubicBezTo>
                    <a:cubicBezTo>
                      <a:pt x="6896" y="690"/>
                      <a:pt x="6636" y="690"/>
                      <a:pt x="6376" y="554"/>
                    </a:cubicBezTo>
                    <a:cubicBezTo>
                      <a:pt x="5986" y="418"/>
                      <a:pt x="5595" y="147"/>
                      <a:pt x="5075" y="147"/>
                    </a:cubicBezTo>
                    <a:cubicBezTo>
                      <a:pt x="4945" y="147"/>
                      <a:pt x="4684" y="147"/>
                      <a:pt x="4554" y="283"/>
                    </a:cubicBezTo>
                    <a:cubicBezTo>
                      <a:pt x="4034" y="283"/>
                      <a:pt x="3383" y="147"/>
                      <a:pt x="2993" y="11"/>
                    </a:cubicBezTo>
                    <a:cubicBezTo>
                      <a:pt x="2993" y="11"/>
                      <a:pt x="2993" y="11"/>
                      <a:pt x="2993" y="11"/>
                    </a:cubicBezTo>
                    <a:cubicBezTo>
                      <a:pt x="2993" y="147"/>
                      <a:pt x="2993" y="147"/>
                      <a:pt x="2993" y="147"/>
                    </a:cubicBezTo>
                    <a:cubicBezTo>
                      <a:pt x="2993" y="147"/>
                      <a:pt x="2993" y="283"/>
                      <a:pt x="2993" y="283"/>
                    </a:cubicBezTo>
                    <a:cubicBezTo>
                      <a:pt x="2993" y="283"/>
                      <a:pt x="2993" y="283"/>
                      <a:pt x="2993" y="418"/>
                    </a:cubicBezTo>
                    <a:cubicBezTo>
                      <a:pt x="2993" y="418"/>
                      <a:pt x="2993" y="418"/>
                      <a:pt x="2993" y="418"/>
                    </a:cubicBezTo>
                    <a:cubicBezTo>
                      <a:pt x="2993" y="418"/>
                      <a:pt x="2993" y="418"/>
                      <a:pt x="2993" y="418"/>
                    </a:cubicBezTo>
                    <a:cubicBezTo>
                      <a:pt x="2993" y="418"/>
                      <a:pt x="2993" y="418"/>
                      <a:pt x="2993" y="418"/>
                    </a:cubicBezTo>
                    <a:cubicBezTo>
                      <a:pt x="2993" y="962"/>
                      <a:pt x="2602" y="1098"/>
                      <a:pt x="2342" y="1098"/>
                    </a:cubicBezTo>
                    <a:cubicBezTo>
                      <a:pt x="2342" y="1098"/>
                      <a:pt x="2342" y="1098"/>
                      <a:pt x="2342" y="1098"/>
                    </a:cubicBezTo>
                    <a:cubicBezTo>
                      <a:pt x="2342" y="1098"/>
                      <a:pt x="2212" y="1098"/>
                      <a:pt x="2212" y="1098"/>
                    </a:cubicBezTo>
                    <a:cubicBezTo>
                      <a:pt x="2212" y="1098"/>
                      <a:pt x="2082" y="1233"/>
                      <a:pt x="2082" y="1233"/>
                    </a:cubicBezTo>
                    <a:cubicBezTo>
                      <a:pt x="1822" y="1505"/>
                      <a:pt x="1692" y="1641"/>
                      <a:pt x="1561" y="1777"/>
                    </a:cubicBezTo>
                    <a:cubicBezTo>
                      <a:pt x="1431" y="1913"/>
                      <a:pt x="1301" y="2049"/>
                      <a:pt x="1171" y="2184"/>
                    </a:cubicBezTo>
                    <a:cubicBezTo>
                      <a:pt x="1041" y="2320"/>
                      <a:pt x="1041" y="2456"/>
                      <a:pt x="1171" y="2592"/>
                    </a:cubicBezTo>
                    <a:cubicBezTo>
                      <a:pt x="1301" y="2864"/>
                      <a:pt x="1041" y="3679"/>
                      <a:pt x="911" y="3950"/>
                    </a:cubicBezTo>
                    <a:cubicBezTo>
                      <a:pt x="781" y="4222"/>
                      <a:pt x="520" y="4358"/>
                      <a:pt x="390" y="44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27" name="Shape 9527"/>
              <p:cNvSpPr/>
              <p:nvPr/>
            </p:nvSpPr>
            <p:spPr>
              <a:xfrm>
                <a:off x="710727" y="126375"/>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528" name="Shape 9528"/>
              <p:cNvSpPr/>
              <p:nvPr/>
            </p:nvSpPr>
            <p:spPr>
              <a:xfrm>
                <a:off x="670332" y="1852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5400" y="16200"/>
                      <a:pt x="0" y="21600"/>
                    </a:cubicBezTo>
                    <a:cubicBezTo>
                      <a:pt x="0" y="21600"/>
                      <a:pt x="0" y="21600"/>
                      <a:pt x="0" y="21600"/>
                    </a:cubicBezTo>
                    <a:cubicBezTo>
                      <a:pt x="5400" y="162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29" name="Shape 9529"/>
              <p:cNvSpPr/>
              <p:nvPr/>
            </p:nvSpPr>
            <p:spPr>
              <a:xfrm>
                <a:off x="685915" y="143112"/>
                <a:ext cx="13851" cy="161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5429" y="6171"/>
                      <a:pt x="12343" y="9257"/>
                      <a:pt x="9257" y="12343"/>
                    </a:cubicBezTo>
                    <a:cubicBezTo>
                      <a:pt x="6171" y="15429"/>
                      <a:pt x="3086" y="18514"/>
                      <a:pt x="0" y="21600"/>
                    </a:cubicBezTo>
                    <a:cubicBezTo>
                      <a:pt x="3086" y="18514"/>
                      <a:pt x="6171" y="15429"/>
                      <a:pt x="9257" y="12343"/>
                    </a:cubicBezTo>
                    <a:cubicBezTo>
                      <a:pt x="12343" y="9257"/>
                      <a:pt x="15429" y="6171"/>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30" name="Shape 9530"/>
              <p:cNvSpPr/>
              <p:nvPr/>
            </p:nvSpPr>
            <p:spPr>
              <a:xfrm>
                <a:off x="715923" y="1217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31" name="Shape 9531"/>
              <p:cNvSpPr/>
              <p:nvPr/>
            </p:nvSpPr>
            <p:spPr>
              <a:xfrm>
                <a:off x="662253" y="19851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32" name="Shape 9532"/>
              <p:cNvSpPr/>
              <p:nvPr/>
            </p:nvSpPr>
            <p:spPr>
              <a:xfrm>
                <a:off x="659945" y="195623"/>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533" name="Shape 9533"/>
              <p:cNvSpPr/>
              <p:nvPr/>
            </p:nvSpPr>
            <p:spPr>
              <a:xfrm>
                <a:off x="710727" y="3479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34" name="Shape 9534"/>
              <p:cNvSpPr/>
              <p:nvPr/>
            </p:nvSpPr>
            <p:spPr>
              <a:xfrm>
                <a:off x="708419" y="35316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35" name="Shape 9535"/>
              <p:cNvSpPr/>
              <p:nvPr/>
            </p:nvSpPr>
            <p:spPr>
              <a:xfrm>
                <a:off x="715343" y="36008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36" name="Shape 9536"/>
              <p:cNvSpPr/>
              <p:nvPr/>
            </p:nvSpPr>
            <p:spPr>
              <a:xfrm>
                <a:off x="664561" y="1910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37" name="Shape 9537"/>
              <p:cNvSpPr/>
              <p:nvPr/>
            </p:nvSpPr>
            <p:spPr>
              <a:xfrm>
                <a:off x="727464" y="36643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38" name="Shape 9538"/>
              <p:cNvSpPr/>
              <p:nvPr/>
            </p:nvSpPr>
            <p:spPr>
              <a:xfrm>
                <a:off x="713035" y="3502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21600"/>
                      <a:pt x="21600" y="21600"/>
                    </a:cubicBezTo>
                    <a:cubicBezTo>
                      <a:pt x="21600" y="2160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39" name="Shape 9539"/>
              <p:cNvSpPr/>
              <p:nvPr/>
            </p:nvSpPr>
            <p:spPr>
              <a:xfrm>
                <a:off x="717652" y="35720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40" name="Shape 9540"/>
              <p:cNvSpPr/>
              <p:nvPr/>
            </p:nvSpPr>
            <p:spPr>
              <a:xfrm>
                <a:off x="725156" y="36181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41" name="Shape 9541"/>
              <p:cNvSpPr/>
              <p:nvPr/>
            </p:nvSpPr>
            <p:spPr>
              <a:xfrm>
                <a:off x="659945" y="1933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42" name="Shape 9542"/>
              <p:cNvSpPr/>
              <p:nvPr/>
            </p:nvSpPr>
            <p:spPr>
              <a:xfrm>
                <a:off x="663407" y="1910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10800" y="21600"/>
                    </a:cubicBezTo>
                    <a:cubicBezTo>
                      <a:pt x="10800" y="21600"/>
                      <a:pt x="10800" y="0"/>
                      <a:pt x="21600" y="0"/>
                    </a:cubicBezTo>
                    <a:cubicBezTo>
                      <a:pt x="21600" y="0"/>
                      <a:pt x="21600" y="0"/>
                      <a:pt x="21600" y="0"/>
                    </a:cubicBezTo>
                    <a:cubicBezTo>
                      <a:pt x="10800" y="0"/>
                      <a:pt x="10800" y="21600"/>
                      <a:pt x="10800" y="21600"/>
                    </a:cubicBezTo>
                    <a:cubicBezTo>
                      <a:pt x="108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43" name="Shape 9543"/>
              <p:cNvSpPr/>
              <p:nvPr/>
            </p:nvSpPr>
            <p:spPr>
              <a:xfrm>
                <a:off x="11902" y="630961"/>
                <a:ext cx="36933" cy="12701"/>
              </a:xfrm>
              <a:custGeom>
                <a:avLst/>
                <a:gdLst/>
                <a:ahLst/>
                <a:cxnLst>
                  <a:cxn ang="0">
                    <a:pos x="wd2" y="hd2"/>
                  </a:cxn>
                  <a:cxn ang="5400000">
                    <a:pos x="wd2" y="hd2"/>
                  </a:cxn>
                  <a:cxn ang="10800000">
                    <a:pos x="wd2" y="hd2"/>
                  </a:cxn>
                  <a:cxn ang="16200000">
                    <a:pos x="wd2" y="hd2"/>
                  </a:cxn>
                </a:cxnLst>
                <a:rect l="0" t="0" r="r" b="b"/>
                <a:pathLst>
                  <a:path w="21600" h="20520" fill="norm" stroke="1" extrusionOk="0">
                    <a:moveTo>
                      <a:pt x="0" y="20520"/>
                    </a:moveTo>
                    <a:cubicBezTo>
                      <a:pt x="0" y="20520"/>
                      <a:pt x="0" y="20520"/>
                      <a:pt x="0" y="20520"/>
                    </a:cubicBezTo>
                    <a:cubicBezTo>
                      <a:pt x="0" y="20520"/>
                      <a:pt x="0" y="20520"/>
                      <a:pt x="0" y="20520"/>
                    </a:cubicBezTo>
                    <a:cubicBezTo>
                      <a:pt x="0" y="20520"/>
                      <a:pt x="1271" y="20520"/>
                      <a:pt x="1271" y="20520"/>
                    </a:cubicBezTo>
                    <a:cubicBezTo>
                      <a:pt x="5082" y="20520"/>
                      <a:pt x="13976" y="16200"/>
                      <a:pt x="15247" y="7560"/>
                    </a:cubicBezTo>
                    <a:cubicBezTo>
                      <a:pt x="17788" y="3240"/>
                      <a:pt x="19059" y="3240"/>
                      <a:pt x="21600" y="3240"/>
                    </a:cubicBezTo>
                    <a:cubicBezTo>
                      <a:pt x="20329" y="-1080"/>
                      <a:pt x="19059" y="-1080"/>
                      <a:pt x="17788" y="3240"/>
                    </a:cubicBezTo>
                    <a:cubicBezTo>
                      <a:pt x="16518" y="3240"/>
                      <a:pt x="15247" y="7560"/>
                      <a:pt x="13976" y="7560"/>
                    </a:cubicBezTo>
                    <a:cubicBezTo>
                      <a:pt x="13976" y="7560"/>
                      <a:pt x="13976" y="7560"/>
                      <a:pt x="13976" y="7560"/>
                    </a:cubicBezTo>
                    <a:cubicBezTo>
                      <a:pt x="12706" y="7560"/>
                      <a:pt x="11435" y="11880"/>
                      <a:pt x="10165" y="11880"/>
                    </a:cubicBezTo>
                    <a:cubicBezTo>
                      <a:pt x="10165" y="11880"/>
                      <a:pt x="10165" y="11880"/>
                      <a:pt x="10165" y="11880"/>
                    </a:cubicBezTo>
                    <a:cubicBezTo>
                      <a:pt x="8894" y="11880"/>
                      <a:pt x="6353" y="11880"/>
                      <a:pt x="5082" y="11880"/>
                    </a:cubicBezTo>
                    <a:cubicBezTo>
                      <a:pt x="5082" y="11880"/>
                      <a:pt x="5082" y="11880"/>
                      <a:pt x="5082" y="11880"/>
                    </a:cubicBezTo>
                    <a:cubicBezTo>
                      <a:pt x="3812" y="11880"/>
                      <a:pt x="2541" y="11880"/>
                      <a:pt x="1271" y="11880"/>
                    </a:cubicBezTo>
                    <a:cubicBezTo>
                      <a:pt x="1271" y="11880"/>
                      <a:pt x="1271" y="11880"/>
                      <a:pt x="1271" y="11880"/>
                    </a:cubicBezTo>
                    <a:cubicBezTo>
                      <a:pt x="1271" y="16200"/>
                      <a:pt x="0" y="16200"/>
                      <a:pt x="0" y="205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44" name="Shape 9544"/>
              <p:cNvSpPr/>
              <p:nvPr/>
            </p:nvSpPr>
            <p:spPr>
              <a:xfrm>
                <a:off x="-1" y="562499"/>
                <a:ext cx="131933" cy="102282"/>
              </a:xfrm>
              <a:custGeom>
                <a:avLst/>
                <a:gdLst/>
                <a:ahLst/>
                <a:cxnLst>
                  <a:cxn ang="0">
                    <a:pos x="wd2" y="hd2"/>
                  </a:cxn>
                  <a:cxn ang="5400000">
                    <a:pos x="wd2" y="hd2"/>
                  </a:cxn>
                  <a:cxn ang="10800000">
                    <a:pos x="wd2" y="hd2"/>
                  </a:cxn>
                  <a:cxn ang="16200000">
                    <a:pos x="wd2" y="hd2"/>
                  </a:cxn>
                </a:cxnLst>
                <a:rect l="0" t="0" r="r" b="b"/>
                <a:pathLst>
                  <a:path w="20925" h="21269" fill="norm" stroke="1" extrusionOk="0">
                    <a:moveTo>
                      <a:pt x="11867" y="18512"/>
                    </a:moveTo>
                    <a:cubicBezTo>
                      <a:pt x="12912" y="18971"/>
                      <a:pt x="12912" y="18971"/>
                      <a:pt x="12912" y="18971"/>
                    </a:cubicBezTo>
                    <a:cubicBezTo>
                      <a:pt x="15351" y="19431"/>
                      <a:pt x="16048" y="20350"/>
                      <a:pt x="16048" y="20809"/>
                    </a:cubicBezTo>
                    <a:cubicBezTo>
                      <a:pt x="16396" y="21269"/>
                      <a:pt x="17441" y="21269"/>
                      <a:pt x="18835" y="21269"/>
                    </a:cubicBezTo>
                    <a:cubicBezTo>
                      <a:pt x="18835" y="21269"/>
                      <a:pt x="19183" y="21269"/>
                      <a:pt x="19183" y="21269"/>
                    </a:cubicBezTo>
                    <a:cubicBezTo>
                      <a:pt x="19531" y="21269"/>
                      <a:pt x="19531" y="21269"/>
                      <a:pt x="19531" y="21269"/>
                    </a:cubicBezTo>
                    <a:cubicBezTo>
                      <a:pt x="19531" y="21269"/>
                      <a:pt x="19880" y="21269"/>
                      <a:pt x="19880" y="21269"/>
                    </a:cubicBezTo>
                    <a:cubicBezTo>
                      <a:pt x="19880" y="21269"/>
                      <a:pt x="20228" y="21269"/>
                      <a:pt x="20228" y="21269"/>
                    </a:cubicBezTo>
                    <a:cubicBezTo>
                      <a:pt x="20228" y="21269"/>
                      <a:pt x="20228" y="21269"/>
                      <a:pt x="20577" y="21269"/>
                    </a:cubicBezTo>
                    <a:cubicBezTo>
                      <a:pt x="20577" y="21269"/>
                      <a:pt x="20577" y="21269"/>
                      <a:pt x="20577" y="21269"/>
                    </a:cubicBezTo>
                    <a:cubicBezTo>
                      <a:pt x="20925" y="20809"/>
                      <a:pt x="20925" y="20809"/>
                      <a:pt x="20925" y="20809"/>
                    </a:cubicBezTo>
                    <a:cubicBezTo>
                      <a:pt x="20925" y="20350"/>
                      <a:pt x="20925" y="20350"/>
                      <a:pt x="20925" y="19890"/>
                    </a:cubicBezTo>
                    <a:cubicBezTo>
                      <a:pt x="20925" y="19890"/>
                      <a:pt x="20925" y="19890"/>
                      <a:pt x="20925" y="19890"/>
                    </a:cubicBezTo>
                    <a:cubicBezTo>
                      <a:pt x="20925" y="19431"/>
                      <a:pt x="20925" y="19431"/>
                      <a:pt x="20925" y="19431"/>
                    </a:cubicBezTo>
                    <a:cubicBezTo>
                      <a:pt x="20925" y="19431"/>
                      <a:pt x="20925" y="18971"/>
                      <a:pt x="20925" y="18971"/>
                    </a:cubicBezTo>
                    <a:cubicBezTo>
                      <a:pt x="20925" y="18971"/>
                      <a:pt x="20925" y="18971"/>
                      <a:pt x="20925" y="18971"/>
                    </a:cubicBezTo>
                    <a:cubicBezTo>
                      <a:pt x="20925" y="18971"/>
                      <a:pt x="20925" y="18971"/>
                      <a:pt x="20925" y="18971"/>
                    </a:cubicBezTo>
                    <a:cubicBezTo>
                      <a:pt x="20925" y="18512"/>
                      <a:pt x="20925" y="18512"/>
                      <a:pt x="20925" y="18512"/>
                    </a:cubicBezTo>
                    <a:cubicBezTo>
                      <a:pt x="20925" y="18512"/>
                      <a:pt x="20925" y="18512"/>
                      <a:pt x="20925" y="18512"/>
                    </a:cubicBezTo>
                    <a:cubicBezTo>
                      <a:pt x="20925" y="18512"/>
                      <a:pt x="20925" y="18512"/>
                      <a:pt x="20925" y="18512"/>
                    </a:cubicBezTo>
                    <a:cubicBezTo>
                      <a:pt x="20925" y="18052"/>
                      <a:pt x="20925" y="18052"/>
                      <a:pt x="20925" y="18052"/>
                    </a:cubicBezTo>
                    <a:cubicBezTo>
                      <a:pt x="20925" y="18052"/>
                      <a:pt x="20925" y="18052"/>
                      <a:pt x="20925" y="18052"/>
                    </a:cubicBezTo>
                    <a:cubicBezTo>
                      <a:pt x="20577" y="17592"/>
                      <a:pt x="19880" y="16673"/>
                      <a:pt x="19183" y="15754"/>
                    </a:cubicBezTo>
                    <a:cubicBezTo>
                      <a:pt x="18486" y="14835"/>
                      <a:pt x="18138" y="12997"/>
                      <a:pt x="18138" y="12078"/>
                    </a:cubicBezTo>
                    <a:cubicBezTo>
                      <a:pt x="17441" y="10699"/>
                      <a:pt x="17441" y="10699"/>
                      <a:pt x="17441" y="10699"/>
                    </a:cubicBezTo>
                    <a:cubicBezTo>
                      <a:pt x="17441" y="10699"/>
                      <a:pt x="17441" y="10699"/>
                      <a:pt x="17441" y="10699"/>
                    </a:cubicBezTo>
                    <a:cubicBezTo>
                      <a:pt x="17441" y="10699"/>
                      <a:pt x="17441" y="10699"/>
                      <a:pt x="17441" y="10699"/>
                    </a:cubicBezTo>
                    <a:cubicBezTo>
                      <a:pt x="17441" y="10699"/>
                      <a:pt x="17441" y="10699"/>
                      <a:pt x="17441" y="10699"/>
                    </a:cubicBezTo>
                    <a:cubicBezTo>
                      <a:pt x="17441" y="10239"/>
                      <a:pt x="17441" y="10239"/>
                      <a:pt x="17441" y="9320"/>
                    </a:cubicBezTo>
                    <a:cubicBezTo>
                      <a:pt x="17441" y="9320"/>
                      <a:pt x="17441" y="9320"/>
                      <a:pt x="17441" y="9320"/>
                    </a:cubicBezTo>
                    <a:cubicBezTo>
                      <a:pt x="17093" y="9320"/>
                      <a:pt x="17093" y="9320"/>
                      <a:pt x="17093" y="8860"/>
                    </a:cubicBezTo>
                    <a:cubicBezTo>
                      <a:pt x="17093" y="8860"/>
                      <a:pt x="17093" y="8860"/>
                      <a:pt x="17093" y="8860"/>
                    </a:cubicBezTo>
                    <a:cubicBezTo>
                      <a:pt x="17093" y="8860"/>
                      <a:pt x="16744" y="8401"/>
                      <a:pt x="16744" y="8401"/>
                    </a:cubicBezTo>
                    <a:cubicBezTo>
                      <a:pt x="16744" y="8401"/>
                      <a:pt x="16744" y="8401"/>
                      <a:pt x="16744" y="8401"/>
                    </a:cubicBezTo>
                    <a:cubicBezTo>
                      <a:pt x="16744" y="8401"/>
                      <a:pt x="16396" y="7941"/>
                      <a:pt x="16396" y="7941"/>
                    </a:cubicBezTo>
                    <a:cubicBezTo>
                      <a:pt x="16396" y="7941"/>
                      <a:pt x="16396" y="7941"/>
                      <a:pt x="16396" y="7941"/>
                    </a:cubicBezTo>
                    <a:cubicBezTo>
                      <a:pt x="16048" y="7941"/>
                      <a:pt x="16048" y="7482"/>
                      <a:pt x="15699" y="7482"/>
                    </a:cubicBezTo>
                    <a:cubicBezTo>
                      <a:pt x="14654" y="7022"/>
                      <a:pt x="13609" y="5184"/>
                      <a:pt x="13260" y="3805"/>
                    </a:cubicBezTo>
                    <a:cubicBezTo>
                      <a:pt x="12912" y="3805"/>
                      <a:pt x="12912" y="3346"/>
                      <a:pt x="12912" y="2886"/>
                    </a:cubicBezTo>
                    <a:cubicBezTo>
                      <a:pt x="11519" y="2886"/>
                      <a:pt x="11519" y="2886"/>
                      <a:pt x="11519" y="2886"/>
                    </a:cubicBezTo>
                    <a:cubicBezTo>
                      <a:pt x="11519" y="2426"/>
                      <a:pt x="11519" y="2426"/>
                      <a:pt x="11519" y="2426"/>
                    </a:cubicBezTo>
                    <a:cubicBezTo>
                      <a:pt x="11170" y="1967"/>
                      <a:pt x="10125" y="588"/>
                      <a:pt x="9428" y="129"/>
                    </a:cubicBezTo>
                    <a:cubicBezTo>
                      <a:pt x="8731" y="-331"/>
                      <a:pt x="7338" y="588"/>
                      <a:pt x="6990" y="588"/>
                    </a:cubicBezTo>
                    <a:cubicBezTo>
                      <a:pt x="6641" y="588"/>
                      <a:pt x="6641" y="588"/>
                      <a:pt x="6641" y="588"/>
                    </a:cubicBezTo>
                    <a:cubicBezTo>
                      <a:pt x="6641" y="588"/>
                      <a:pt x="5596" y="1048"/>
                      <a:pt x="4551" y="1048"/>
                    </a:cubicBezTo>
                    <a:cubicBezTo>
                      <a:pt x="3854" y="1048"/>
                      <a:pt x="3506" y="588"/>
                      <a:pt x="2809" y="588"/>
                    </a:cubicBezTo>
                    <a:cubicBezTo>
                      <a:pt x="2809" y="588"/>
                      <a:pt x="2809" y="588"/>
                      <a:pt x="2460" y="1048"/>
                    </a:cubicBezTo>
                    <a:cubicBezTo>
                      <a:pt x="2460" y="1048"/>
                      <a:pt x="2460" y="1048"/>
                      <a:pt x="2460" y="1507"/>
                    </a:cubicBezTo>
                    <a:cubicBezTo>
                      <a:pt x="2460" y="1507"/>
                      <a:pt x="2460" y="1507"/>
                      <a:pt x="2112" y="1967"/>
                    </a:cubicBezTo>
                    <a:cubicBezTo>
                      <a:pt x="2112" y="1967"/>
                      <a:pt x="2112" y="1967"/>
                      <a:pt x="2112" y="1967"/>
                    </a:cubicBezTo>
                    <a:cubicBezTo>
                      <a:pt x="2112" y="1967"/>
                      <a:pt x="2112" y="2426"/>
                      <a:pt x="2112" y="2426"/>
                    </a:cubicBezTo>
                    <a:cubicBezTo>
                      <a:pt x="1764" y="2426"/>
                      <a:pt x="1764" y="2426"/>
                      <a:pt x="1764" y="2426"/>
                    </a:cubicBezTo>
                    <a:cubicBezTo>
                      <a:pt x="1764" y="2426"/>
                      <a:pt x="1764" y="2886"/>
                      <a:pt x="1764" y="2886"/>
                    </a:cubicBezTo>
                    <a:cubicBezTo>
                      <a:pt x="1415" y="2886"/>
                      <a:pt x="1415" y="2886"/>
                      <a:pt x="1415" y="2886"/>
                    </a:cubicBezTo>
                    <a:cubicBezTo>
                      <a:pt x="1415" y="2886"/>
                      <a:pt x="1415" y="2886"/>
                      <a:pt x="1415" y="2886"/>
                    </a:cubicBezTo>
                    <a:cubicBezTo>
                      <a:pt x="1067" y="4265"/>
                      <a:pt x="1067" y="6103"/>
                      <a:pt x="370" y="7022"/>
                    </a:cubicBezTo>
                    <a:cubicBezTo>
                      <a:pt x="-675" y="8860"/>
                      <a:pt x="719" y="12078"/>
                      <a:pt x="1764" y="12997"/>
                    </a:cubicBezTo>
                    <a:cubicBezTo>
                      <a:pt x="1764" y="13456"/>
                      <a:pt x="2112" y="13456"/>
                      <a:pt x="2112" y="13916"/>
                    </a:cubicBezTo>
                    <a:cubicBezTo>
                      <a:pt x="2112" y="13916"/>
                      <a:pt x="2460" y="13916"/>
                      <a:pt x="2460" y="13916"/>
                    </a:cubicBezTo>
                    <a:cubicBezTo>
                      <a:pt x="2460" y="13916"/>
                      <a:pt x="2809" y="13916"/>
                      <a:pt x="2809" y="13916"/>
                    </a:cubicBezTo>
                    <a:cubicBezTo>
                      <a:pt x="3157" y="13916"/>
                      <a:pt x="3506" y="13916"/>
                      <a:pt x="3506" y="13916"/>
                    </a:cubicBezTo>
                    <a:cubicBezTo>
                      <a:pt x="3854" y="13916"/>
                      <a:pt x="3854" y="13916"/>
                      <a:pt x="3854" y="13916"/>
                    </a:cubicBezTo>
                    <a:cubicBezTo>
                      <a:pt x="4202" y="13916"/>
                      <a:pt x="4551" y="13916"/>
                      <a:pt x="4551" y="13456"/>
                    </a:cubicBezTo>
                    <a:cubicBezTo>
                      <a:pt x="4899" y="13456"/>
                      <a:pt x="4899" y="13456"/>
                      <a:pt x="4899" y="13456"/>
                    </a:cubicBezTo>
                    <a:cubicBezTo>
                      <a:pt x="5248" y="13456"/>
                      <a:pt x="5596" y="12997"/>
                      <a:pt x="5944" y="12997"/>
                    </a:cubicBezTo>
                    <a:cubicBezTo>
                      <a:pt x="6293" y="12537"/>
                      <a:pt x="6641" y="12537"/>
                      <a:pt x="6990" y="12537"/>
                    </a:cubicBezTo>
                    <a:cubicBezTo>
                      <a:pt x="8035" y="12537"/>
                      <a:pt x="8383" y="13456"/>
                      <a:pt x="8731" y="13916"/>
                    </a:cubicBezTo>
                    <a:cubicBezTo>
                      <a:pt x="9080" y="14375"/>
                      <a:pt x="9428" y="14835"/>
                      <a:pt x="10125" y="14835"/>
                    </a:cubicBezTo>
                    <a:cubicBezTo>
                      <a:pt x="12215" y="15295"/>
                      <a:pt x="12564" y="15295"/>
                      <a:pt x="12564" y="15754"/>
                    </a:cubicBezTo>
                    <a:cubicBezTo>
                      <a:pt x="13609" y="16214"/>
                      <a:pt x="13609" y="16214"/>
                      <a:pt x="13609" y="16214"/>
                    </a:cubicBezTo>
                    <a:cubicBezTo>
                      <a:pt x="12564" y="17133"/>
                      <a:pt x="12564" y="17133"/>
                      <a:pt x="12564" y="17133"/>
                    </a:cubicBezTo>
                    <a:cubicBezTo>
                      <a:pt x="12564" y="17133"/>
                      <a:pt x="11170" y="18512"/>
                      <a:pt x="9777" y="18052"/>
                    </a:cubicBezTo>
                    <a:cubicBezTo>
                      <a:pt x="9080" y="18052"/>
                      <a:pt x="8731" y="17592"/>
                      <a:pt x="8035" y="17133"/>
                    </a:cubicBezTo>
                    <a:cubicBezTo>
                      <a:pt x="7686" y="17133"/>
                      <a:pt x="7338" y="16673"/>
                      <a:pt x="6990" y="16673"/>
                    </a:cubicBezTo>
                    <a:cubicBezTo>
                      <a:pt x="5944" y="18052"/>
                      <a:pt x="2809" y="18512"/>
                      <a:pt x="2112" y="18512"/>
                    </a:cubicBezTo>
                    <a:cubicBezTo>
                      <a:pt x="2112" y="18512"/>
                      <a:pt x="2112" y="18512"/>
                      <a:pt x="2112" y="18512"/>
                    </a:cubicBezTo>
                    <a:cubicBezTo>
                      <a:pt x="2112" y="18512"/>
                      <a:pt x="2112" y="18512"/>
                      <a:pt x="2112" y="18512"/>
                    </a:cubicBezTo>
                    <a:cubicBezTo>
                      <a:pt x="2112" y="18512"/>
                      <a:pt x="2112" y="18512"/>
                      <a:pt x="1764" y="18512"/>
                    </a:cubicBezTo>
                    <a:cubicBezTo>
                      <a:pt x="1764" y="18512"/>
                      <a:pt x="1764" y="18512"/>
                      <a:pt x="1764" y="18512"/>
                    </a:cubicBezTo>
                    <a:cubicBezTo>
                      <a:pt x="1764" y="18512"/>
                      <a:pt x="1764" y="18512"/>
                      <a:pt x="1764" y="18512"/>
                    </a:cubicBezTo>
                    <a:cubicBezTo>
                      <a:pt x="1764" y="18971"/>
                      <a:pt x="1764" y="19431"/>
                      <a:pt x="1764" y="19890"/>
                    </a:cubicBezTo>
                    <a:cubicBezTo>
                      <a:pt x="2112" y="19890"/>
                      <a:pt x="2112" y="19890"/>
                      <a:pt x="2112" y="19890"/>
                    </a:cubicBezTo>
                    <a:cubicBezTo>
                      <a:pt x="2112" y="19890"/>
                      <a:pt x="2112" y="19890"/>
                      <a:pt x="2112" y="19890"/>
                    </a:cubicBezTo>
                    <a:cubicBezTo>
                      <a:pt x="2460" y="19890"/>
                      <a:pt x="2460" y="19890"/>
                      <a:pt x="2809" y="19890"/>
                    </a:cubicBezTo>
                    <a:cubicBezTo>
                      <a:pt x="2809" y="19890"/>
                      <a:pt x="2809" y="19890"/>
                      <a:pt x="3157" y="19890"/>
                    </a:cubicBezTo>
                    <a:cubicBezTo>
                      <a:pt x="3157" y="19890"/>
                      <a:pt x="3157" y="19890"/>
                      <a:pt x="3506" y="19890"/>
                    </a:cubicBezTo>
                    <a:cubicBezTo>
                      <a:pt x="3506" y="19890"/>
                      <a:pt x="3506" y="20350"/>
                      <a:pt x="3506" y="20350"/>
                    </a:cubicBezTo>
                    <a:cubicBezTo>
                      <a:pt x="3506" y="20350"/>
                      <a:pt x="3854" y="20350"/>
                      <a:pt x="3854" y="20350"/>
                    </a:cubicBezTo>
                    <a:cubicBezTo>
                      <a:pt x="3854" y="20350"/>
                      <a:pt x="3854" y="20350"/>
                      <a:pt x="3854" y="20350"/>
                    </a:cubicBezTo>
                    <a:cubicBezTo>
                      <a:pt x="3854" y="20809"/>
                      <a:pt x="3854" y="20809"/>
                      <a:pt x="3854" y="20809"/>
                    </a:cubicBezTo>
                    <a:cubicBezTo>
                      <a:pt x="4202" y="20809"/>
                      <a:pt x="4202" y="20809"/>
                      <a:pt x="4202" y="20809"/>
                    </a:cubicBezTo>
                    <a:cubicBezTo>
                      <a:pt x="4202" y="20809"/>
                      <a:pt x="4551" y="20809"/>
                      <a:pt x="4551" y="20809"/>
                    </a:cubicBezTo>
                    <a:cubicBezTo>
                      <a:pt x="4551" y="20350"/>
                      <a:pt x="4551" y="20350"/>
                      <a:pt x="4899" y="20350"/>
                    </a:cubicBezTo>
                    <a:cubicBezTo>
                      <a:pt x="4899" y="20350"/>
                      <a:pt x="4899" y="20350"/>
                      <a:pt x="4899" y="20350"/>
                    </a:cubicBezTo>
                    <a:cubicBezTo>
                      <a:pt x="4899" y="20350"/>
                      <a:pt x="5248" y="20350"/>
                      <a:pt x="5248" y="19890"/>
                    </a:cubicBezTo>
                    <a:cubicBezTo>
                      <a:pt x="5248" y="19890"/>
                      <a:pt x="5596" y="19890"/>
                      <a:pt x="5596" y="19890"/>
                    </a:cubicBezTo>
                    <a:cubicBezTo>
                      <a:pt x="5596" y="19890"/>
                      <a:pt x="5596" y="19890"/>
                      <a:pt x="5596" y="19890"/>
                    </a:cubicBezTo>
                    <a:cubicBezTo>
                      <a:pt x="5944" y="19431"/>
                      <a:pt x="5944" y="19431"/>
                      <a:pt x="5944" y="19431"/>
                    </a:cubicBezTo>
                    <a:cubicBezTo>
                      <a:pt x="5944" y="19431"/>
                      <a:pt x="10822" y="18971"/>
                      <a:pt x="11519" y="18971"/>
                    </a:cubicBezTo>
                    <a:cubicBezTo>
                      <a:pt x="11867" y="18971"/>
                      <a:pt x="11867" y="18971"/>
                      <a:pt x="11867" y="18971"/>
                    </a:cubicBezTo>
                    <a:lnTo>
                      <a:pt x="11867" y="18512"/>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45" name="Shape 9545"/>
              <p:cNvSpPr/>
              <p:nvPr/>
            </p:nvSpPr>
            <p:spPr>
              <a:xfrm>
                <a:off x="6706" y="6509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46" name="Shape 9546"/>
              <p:cNvSpPr/>
              <p:nvPr/>
            </p:nvSpPr>
            <p:spPr>
              <a:xfrm>
                <a:off x="27480" y="6203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7200" y="21600"/>
                      <a:pt x="0" y="21600"/>
                    </a:cubicBezTo>
                    <a:cubicBezTo>
                      <a:pt x="720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47" name="Shape 9547"/>
              <p:cNvSpPr/>
              <p:nvPr/>
            </p:nvSpPr>
            <p:spPr>
              <a:xfrm>
                <a:off x="20555" y="6226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10800" y="21600"/>
                      <a:pt x="0" y="21600"/>
                    </a:cubicBezTo>
                    <a:cubicBezTo>
                      <a:pt x="108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48" name="Shape 9548"/>
              <p:cNvSpPr/>
              <p:nvPr/>
            </p:nvSpPr>
            <p:spPr>
              <a:xfrm>
                <a:off x="14785" y="6301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49" name="Shape 9549"/>
              <p:cNvSpPr/>
              <p:nvPr/>
            </p:nvSpPr>
            <p:spPr>
              <a:xfrm>
                <a:off x="9014" y="6301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50" name="Shape 9550"/>
              <p:cNvSpPr/>
              <p:nvPr/>
            </p:nvSpPr>
            <p:spPr>
              <a:xfrm>
                <a:off x="25751" y="662471"/>
                <a:ext cx="50783" cy="3000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722" y="0"/>
                      <a:pt x="8452" y="1543"/>
                      <a:pt x="6574" y="1543"/>
                    </a:cubicBezTo>
                    <a:cubicBezTo>
                      <a:pt x="4696" y="3086"/>
                      <a:pt x="1878" y="6171"/>
                      <a:pt x="0" y="6171"/>
                    </a:cubicBezTo>
                    <a:cubicBezTo>
                      <a:pt x="0" y="6171"/>
                      <a:pt x="0" y="6171"/>
                      <a:pt x="0" y="6171"/>
                    </a:cubicBezTo>
                    <a:cubicBezTo>
                      <a:pt x="939" y="7714"/>
                      <a:pt x="1878" y="7714"/>
                      <a:pt x="3757" y="7714"/>
                    </a:cubicBezTo>
                    <a:cubicBezTo>
                      <a:pt x="7513" y="10800"/>
                      <a:pt x="7513" y="13886"/>
                      <a:pt x="7513" y="18514"/>
                    </a:cubicBezTo>
                    <a:cubicBezTo>
                      <a:pt x="7513" y="20057"/>
                      <a:pt x="7513" y="20057"/>
                      <a:pt x="8452" y="21600"/>
                    </a:cubicBezTo>
                    <a:cubicBezTo>
                      <a:pt x="8452" y="21600"/>
                      <a:pt x="8452" y="21600"/>
                      <a:pt x="8452" y="21600"/>
                    </a:cubicBezTo>
                    <a:cubicBezTo>
                      <a:pt x="8452" y="21600"/>
                      <a:pt x="8452" y="21600"/>
                      <a:pt x="8452" y="21600"/>
                    </a:cubicBezTo>
                    <a:cubicBezTo>
                      <a:pt x="9391" y="21600"/>
                      <a:pt x="9391" y="20057"/>
                      <a:pt x="10330" y="20057"/>
                    </a:cubicBezTo>
                    <a:cubicBezTo>
                      <a:pt x="14087" y="13886"/>
                      <a:pt x="16904" y="10800"/>
                      <a:pt x="18783" y="12343"/>
                    </a:cubicBezTo>
                    <a:cubicBezTo>
                      <a:pt x="19722" y="12343"/>
                      <a:pt x="19722" y="12343"/>
                      <a:pt x="19722" y="12343"/>
                    </a:cubicBezTo>
                    <a:cubicBezTo>
                      <a:pt x="19722" y="12343"/>
                      <a:pt x="19722" y="12343"/>
                      <a:pt x="19722" y="12343"/>
                    </a:cubicBezTo>
                    <a:cubicBezTo>
                      <a:pt x="18783" y="10800"/>
                      <a:pt x="17843" y="7714"/>
                      <a:pt x="18783" y="4629"/>
                    </a:cubicBezTo>
                    <a:cubicBezTo>
                      <a:pt x="18783" y="4629"/>
                      <a:pt x="19722" y="3086"/>
                      <a:pt x="20661" y="1543"/>
                    </a:cubicBezTo>
                    <a:cubicBezTo>
                      <a:pt x="20661" y="1543"/>
                      <a:pt x="21600" y="1543"/>
                      <a:pt x="21600" y="1543"/>
                    </a:cubicBezTo>
                    <a:cubicBezTo>
                      <a:pt x="21600" y="1543"/>
                      <a:pt x="21600" y="1543"/>
                      <a:pt x="21600" y="1543"/>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51" name="Shape 9551"/>
              <p:cNvSpPr/>
              <p:nvPr/>
            </p:nvSpPr>
            <p:spPr>
              <a:xfrm>
                <a:off x="787479" y="701712"/>
                <a:ext cx="295459" cy="2008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88" y="12343"/>
                    </a:moveTo>
                    <a:cubicBezTo>
                      <a:pt x="19988" y="12105"/>
                      <a:pt x="19988" y="11631"/>
                      <a:pt x="19343" y="10919"/>
                    </a:cubicBezTo>
                    <a:cubicBezTo>
                      <a:pt x="19182" y="10681"/>
                      <a:pt x="19021" y="10444"/>
                      <a:pt x="18860" y="10444"/>
                    </a:cubicBezTo>
                    <a:cubicBezTo>
                      <a:pt x="18537" y="9969"/>
                      <a:pt x="18215" y="9732"/>
                      <a:pt x="18215" y="9257"/>
                    </a:cubicBezTo>
                    <a:cubicBezTo>
                      <a:pt x="18215" y="9020"/>
                      <a:pt x="18215" y="9020"/>
                      <a:pt x="17893" y="8545"/>
                    </a:cubicBezTo>
                    <a:cubicBezTo>
                      <a:pt x="17731" y="8308"/>
                      <a:pt x="17570" y="8070"/>
                      <a:pt x="17409" y="7833"/>
                    </a:cubicBezTo>
                    <a:cubicBezTo>
                      <a:pt x="17087" y="7121"/>
                      <a:pt x="16281" y="6884"/>
                      <a:pt x="16281" y="6884"/>
                    </a:cubicBezTo>
                    <a:cubicBezTo>
                      <a:pt x="16119" y="6884"/>
                      <a:pt x="16119" y="6884"/>
                      <a:pt x="16119" y="6884"/>
                    </a:cubicBezTo>
                    <a:cubicBezTo>
                      <a:pt x="15797" y="6171"/>
                      <a:pt x="15797" y="6171"/>
                      <a:pt x="15797" y="6171"/>
                    </a:cubicBezTo>
                    <a:cubicBezTo>
                      <a:pt x="15152" y="5934"/>
                      <a:pt x="15152" y="5934"/>
                      <a:pt x="15152" y="5934"/>
                    </a:cubicBezTo>
                    <a:cubicBezTo>
                      <a:pt x="14991" y="5934"/>
                      <a:pt x="14991" y="5934"/>
                      <a:pt x="14991" y="5934"/>
                    </a:cubicBezTo>
                    <a:cubicBezTo>
                      <a:pt x="14991" y="5697"/>
                      <a:pt x="14830" y="5459"/>
                      <a:pt x="14830" y="4985"/>
                    </a:cubicBezTo>
                    <a:cubicBezTo>
                      <a:pt x="14830" y="4747"/>
                      <a:pt x="14991" y="4273"/>
                      <a:pt x="15313" y="4035"/>
                    </a:cubicBezTo>
                    <a:cubicBezTo>
                      <a:pt x="15475" y="4035"/>
                      <a:pt x="15475" y="4035"/>
                      <a:pt x="15475" y="4035"/>
                    </a:cubicBezTo>
                    <a:cubicBezTo>
                      <a:pt x="15475" y="3798"/>
                      <a:pt x="15313" y="3086"/>
                      <a:pt x="15152" y="2848"/>
                    </a:cubicBezTo>
                    <a:cubicBezTo>
                      <a:pt x="15152" y="2611"/>
                      <a:pt x="15152" y="2611"/>
                      <a:pt x="14991" y="2374"/>
                    </a:cubicBezTo>
                    <a:cubicBezTo>
                      <a:pt x="14991" y="2374"/>
                      <a:pt x="14991" y="2374"/>
                      <a:pt x="14991" y="2136"/>
                    </a:cubicBezTo>
                    <a:cubicBezTo>
                      <a:pt x="14991" y="2136"/>
                      <a:pt x="14991" y="2136"/>
                      <a:pt x="14991" y="2136"/>
                    </a:cubicBezTo>
                    <a:cubicBezTo>
                      <a:pt x="14991" y="2136"/>
                      <a:pt x="14991" y="2136"/>
                      <a:pt x="14991" y="2136"/>
                    </a:cubicBezTo>
                    <a:cubicBezTo>
                      <a:pt x="14991" y="1899"/>
                      <a:pt x="14830" y="1899"/>
                      <a:pt x="14830" y="1899"/>
                    </a:cubicBezTo>
                    <a:cubicBezTo>
                      <a:pt x="14830" y="1899"/>
                      <a:pt x="14830" y="1899"/>
                      <a:pt x="14830" y="1899"/>
                    </a:cubicBezTo>
                    <a:cubicBezTo>
                      <a:pt x="14830" y="1662"/>
                      <a:pt x="14830" y="1662"/>
                      <a:pt x="14669" y="1662"/>
                    </a:cubicBezTo>
                    <a:cubicBezTo>
                      <a:pt x="14669" y="1662"/>
                      <a:pt x="14669" y="1662"/>
                      <a:pt x="14669" y="1424"/>
                    </a:cubicBezTo>
                    <a:cubicBezTo>
                      <a:pt x="14669" y="1424"/>
                      <a:pt x="14669" y="1424"/>
                      <a:pt x="14507" y="1187"/>
                    </a:cubicBezTo>
                    <a:cubicBezTo>
                      <a:pt x="14507" y="1187"/>
                      <a:pt x="14507" y="1187"/>
                      <a:pt x="14507" y="1187"/>
                    </a:cubicBezTo>
                    <a:cubicBezTo>
                      <a:pt x="14507" y="1187"/>
                      <a:pt x="14346" y="949"/>
                      <a:pt x="14346" y="949"/>
                    </a:cubicBezTo>
                    <a:cubicBezTo>
                      <a:pt x="14346" y="949"/>
                      <a:pt x="14346" y="949"/>
                      <a:pt x="14346" y="949"/>
                    </a:cubicBezTo>
                    <a:cubicBezTo>
                      <a:pt x="14185" y="712"/>
                      <a:pt x="14024" y="475"/>
                      <a:pt x="13863" y="237"/>
                    </a:cubicBezTo>
                    <a:cubicBezTo>
                      <a:pt x="13863" y="237"/>
                      <a:pt x="13863" y="237"/>
                      <a:pt x="13863" y="237"/>
                    </a:cubicBezTo>
                    <a:cubicBezTo>
                      <a:pt x="13863" y="237"/>
                      <a:pt x="13863" y="237"/>
                      <a:pt x="13863" y="237"/>
                    </a:cubicBezTo>
                    <a:cubicBezTo>
                      <a:pt x="13701" y="0"/>
                      <a:pt x="13701" y="0"/>
                      <a:pt x="13540" y="0"/>
                    </a:cubicBezTo>
                    <a:cubicBezTo>
                      <a:pt x="13540" y="0"/>
                      <a:pt x="13540" y="0"/>
                      <a:pt x="13540" y="0"/>
                    </a:cubicBezTo>
                    <a:cubicBezTo>
                      <a:pt x="13218" y="0"/>
                      <a:pt x="12734" y="475"/>
                      <a:pt x="12412" y="712"/>
                    </a:cubicBezTo>
                    <a:cubicBezTo>
                      <a:pt x="12412" y="949"/>
                      <a:pt x="12412" y="949"/>
                      <a:pt x="12412" y="1187"/>
                    </a:cubicBezTo>
                    <a:cubicBezTo>
                      <a:pt x="12412" y="1424"/>
                      <a:pt x="12251" y="1662"/>
                      <a:pt x="12090" y="2136"/>
                    </a:cubicBezTo>
                    <a:cubicBezTo>
                      <a:pt x="12090" y="2136"/>
                      <a:pt x="11928" y="2374"/>
                      <a:pt x="11928" y="2374"/>
                    </a:cubicBezTo>
                    <a:cubicBezTo>
                      <a:pt x="11445" y="3086"/>
                      <a:pt x="10800" y="3798"/>
                      <a:pt x="10316" y="4747"/>
                    </a:cubicBezTo>
                    <a:cubicBezTo>
                      <a:pt x="9994" y="5459"/>
                      <a:pt x="9349" y="5459"/>
                      <a:pt x="8704" y="5459"/>
                    </a:cubicBezTo>
                    <a:cubicBezTo>
                      <a:pt x="8221" y="5459"/>
                      <a:pt x="8221" y="5459"/>
                      <a:pt x="8221" y="5459"/>
                    </a:cubicBezTo>
                    <a:cubicBezTo>
                      <a:pt x="7899" y="5459"/>
                      <a:pt x="7737" y="5459"/>
                      <a:pt x="7737" y="5697"/>
                    </a:cubicBezTo>
                    <a:cubicBezTo>
                      <a:pt x="7737" y="5697"/>
                      <a:pt x="7737" y="5697"/>
                      <a:pt x="7737" y="5697"/>
                    </a:cubicBezTo>
                    <a:cubicBezTo>
                      <a:pt x="7737" y="5934"/>
                      <a:pt x="7899" y="6646"/>
                      <a:pt x="7576" y="6884"/>
                    </a:cubicBezTo>
                    <a:cubicBezTo>
                      <a:pt x="7415" y="7358"/>
                      <a:pt x="6770" y="7596"/>
                      <a:pt x="6287" y="8070"/>
                    </a:cubicBezTo>
                    <a:cubicBezTo>
                      <a:pt x="5964" y="8308"/>
                      <a:pt x="5964" y="8308"/>
                      <a:pt x="5964" y="8308"/>
                    </a:cubicBezTo>
                    <a:cubicBezTo>
                      <a:pt x="5803" y="8545"/>
                      <a:pt x="5642" y="8545"/>
                      <a:pt x="5319" y="8545"/>
                    </a:cubicBezTo>
                    <a:cubicBezTo>
                      <a:pt x="4997" y="8545"/>
                      <a:pt x="4513" y="8782"/>
                      <a:pt x="4352" y="8782"/>
                    </a:cubicBezTo>
                    <a:cubicBezTo>
                      <a:pt x="4191" y="9020"/>
                      <a:pt x="4191" y="9020"/>
                      <a:pt x="4030" y="9020"/>
                    </a:cubicBezTo>
                    <a:cubicBezTo>
                      <a:pt x="4030" y="9020"/>
                      <a:pt x="4030" y="9257"/>
                      <a:pt x="4030" y="9257"/>
                    </a:cubicBezTo>
                    <a:cubicBezTo>
                      <a:pt x="3869" y="9495"/>
                      <a:pt x="3707" y="9495"/>
                      <a:pt x="3546" y="9495"/>
                    </a:cubicBezTo>
                    <a:cubicBezTo>
                      <a:pt x="3546" y="9495"/>
                      <a:pt x="3546" y="9495"/>
                      <a:pt x="3546" y="9495"/>
                    </a:cubicBezTo>
                    <a:cubicBezTo>
                      <a:pt x="3546" y="9495"/>
                      <a:pt x="3546" y="9495"/>
                      <a:pt x="3546" y="9495"/>
                    </a:cubicBezTo>
                    <a:cubicBezTo>
                      <a:pt x="3385" y="9495"/>
                      <a:pt x="3224" y="9257"/>
                      <a:pt x="3063" y="9257"/>
                    </a:cubicBezTo>
                    <a:cubicBezTo>
                      <a:pt x="3063" y="9020"/>
                      <a:pt x="2901" y="9020"/>
                      <a:pt x="2901" y="9020"/>
                    </a:cubicBezTo>
                    <a:cubicBezTo>
                      <a:pt x="2579" y="9969"/>
                      <a:pt x="2096" y="9969"/>
                      <a:pt x="1934" y="9969"/>
                    </a:cubicBezTo>
                    <a:cubicBezTo>
                      <a:pt x="1773" y="9969"/>
                      <a:pt x="1773" y="9969"/>
                      <a:pt x="1612" y="9969"/>
                    </a:cubicBezTo>
                    <a:cubicBezTo>
                      <a:pt x="1612" y="9969"/>
                      <a:pt x="1612" y="9969"/>
                      <a:pt x="1612" y="9969"/>
                    </a:cubicBezTo>
                    <a:cubicBezTo>
                      <a:pt x="1451" y="9969"/>
                      <a:pt x="1451" y="9732"/>
                      <a:pt x="1451" y="9732"/>
                    </a:cubicBezTo>
                    <a:cubicBezTo>
                      <a:pt x="1451" y="9732"/>
                      <a:pt x="1451" y="9732"/>
                      <a:pt x="1451" y="9732"/>
                    </a:cubicBezTo>
                    <a:cubicBezTo>
                      <a:pt x="1451" y="9969"/>
                      <a:pt x="1290" y="9969"/>
                      <a:pt x="1290" y="9969"/>
                    </a:cubicBezTo>
                    <a:cubicBezTo>
                      <a:pt x="1290" y="9969"/>
                      <a:pt x="1290" y="9969"/>
                      <a:pt x="1290" y="10207"/>
                    </a:cubicBezTo>
                    <a:cubicBezTo>
                      <a:pt x="1128" y="10207"/>
                      <a:pt x="1128" y="10207"/>
                      <a:pt x="1128" y="10207"/>
                    </a:cubicBezTo>
                    <a:cubicBezTo>
                      <a:pt x="1128" y="10444"/>
                      <a:pt x="1128" y="10444"/>
                      <a:pt x="967" y="10444"/>
                    </a:cubicBezTo>
                    <a:cubicBezTo>
                      <a:pt x="967" y="10444"/>
                      <a:pt x="967" y="10444"/>
                      <a:pt x="967" y="10681"/>
                    </a:cubicBezTo>
                    <a:cubicBezTo>
                      <a:pt x="967" y="10681"/>
                      <a:pt x="806" y="10919"/>
                      <a:pt x="806" y="10919"/>
                    </a:cubicBezTo>
                    <a:cubicBezTo>
                      <a:pt x="645" y="11631"/>
                      <a:pt x="484" y="12105"/>
                      <a:pt x="322" y="12580"/>
                    </a:cubicBezTo>
                    <a:cubicBezTo>
                      <a:pt x="161" y="12818"/>
                      <a:pt x="0" y="13292"/>
                      <a:pt x="0" y="13530"/>
                    </a:cubicBezTo>
                    <a:cubicBezTo>
                      <a:pt x="0" y="13530"/>
                      <a:pt x="0" y="13767"/>
                      <a:pt x="0" y="14004"/>
                    </a:cubicBezTo>
                    <a:cubicBezTo>
                      <a:pt x="161" y="14479"/>
                      <a:pt x="161" y="14954"/>
                      <a:pt x="161" y="15666"/>
                    </a:cubicBezTo>
                    <a:cubicBezTo>
                      <a:pt x="161" y="16378"/>
                      <a:pt x="322" y="16853"/>
                      <a:pt x="645" y="17565"/>
                    </a:cubicBezTo>
                    <a:cubicBezTo>
                      <a:pt x="967" y="18277"/>
                      <a:pt x="967" y="18989"/>
                      <a:pt x="967" y="19226"/>
                    </a:cubicBezTo>
                    <a:cubicBezTo>
                      <a:pt x="1128" y="19464"/>
                      <a:pt x="1128" y="19701"/>
                      <a:pt x="1290" y="19938"/>
                    </a:cubicBezTo>
                    <a:cubicBezTo>
                      <a:pt x="1451" y="20176"/>
                      <a:pt x="1612" y="20413"/>
                      <a:pt x="1934" y="20651"/>
                    </a:cubicBezTo>
                    <a:cubicBezTo>
                      <a:pt x="1934" y="20888"/>
                      <a:pt x="2096" y="20888"/>
                      <a:pt x="2096" y="20888"/>
                    </a:cubicBezTo>
                    <a:cubicBezTo>
                      <a:pt x="2096" y="21125"/>
                      <a:pt x="2096" y="21125"/>
                      <a:pt x="2257" y="21125"/>
                    </a:cubicBezTo>
                    <a:cubicBezTo>
                      <a:pt x="2257" y="21125"/>
                      <a:pt x="2257" y="21125"/>
                      <a:pt x="2257" y="21363"/>
                    </a:cubicBezTo>
                    <a:cubicBezTo>
                      <a:pt x="2418" y="21363"/>
                      <a:pt x="2418" y="21363"/>
                      <a:pt x="2418" y="21363"/>
                    </a:cubicBezTo>
                    <a:cubicBezTo>
                      <a:pt x="2418" y="21363"/>
                      <a:pt x="2418" y="21600"/>
                      <a:pt x="2418" y="21600"/>
                    </a:cubicBezTo>
                    <a:cubicBezTo>
                      <a:pt x="2418" y="21600"/>
                      <a:pt x="2579" y="21600"/>
                      <a:pt x="2579" y="21600"/>
                    </a:cubicBezTo>
                    <a:cubicBezTo>
                      <a:pt x="2579" y="21600"/>
                      <a:pt x="2579" y="21600"/>
                      <a:pt x="2579" y="21600"/>
                    </a:cubicBezTo>
                    <a:cubicBezTo>
                      <a:pt x="2579" y="21600"/>
                      <a:pt x="2579" y="21600"/>
                      <a:pt x="2579" y="21600"/>
                    </a:cubicBezTo>
                    <a:cubicBezTo>
                      <a:pt x="2579" y="21600"/>
                      <a:pt x="2579" y="21600"/>
                      <a:pt x="2579" y="21600"/>
                    </a:cubicBezTo>
                    <a:cubicBezTo>
                      <a:pt x="2579" y="21600"/>
                      <a:pt x="2579" y="21363"/>
                      <a:pt x="2579" y="21363"/>
                    </a:cubicBezTo>
                    <a:cubicBezTo>
                      <a:pt x="2579" y="21363"/>
                      <a:pt x="2579" y="21363"/>
                      <a:pt x="2579" y="21363"/>
                    </a:cubicBezTo>
                    <a:cubicBezTo>
                      <a:pt x="2740" y="21363"/>
                      <a:pt x="2740" y="21125"/>
                      <a:pt x="2740" y="21125"/>
                    </a:cubicBezTo>
                    <a:cubicBezTo>
                      <a:pt x="2740" y="21125"/>
                      <a:pt x="2740" y="21125"/>
                      <a:pt x="2740" y="21125"/>
                    </a:cubicBezTo>
                    <a:cubicBezTo>
                      <a:pt x="2740" y="20888"/>
                      <a:pt x="2740" y="20888"/>
                      <a:pt x="2740" y="20888"/>
                    </a:cubicBezTo>
                    <a:cubicBezTo>
                      <a:pt x="2740" y="20888"/>
                      <a:pt x="2740" y="20888"/>
                      <a:pt x="2740" y="20888"/>
                    </a:cubicBezTo>
                    <a:cubicBezTo>
                      <a:pt x="2740" y="20651"/>
                      <a:pt x="2740" y="20651"/>
                      <a:pt x="2740" y="20651"/>
                    </a:cubicBezTo>
                    <a:cubicBezTo>
                      <a:pt x="2740" y="20651"/>
                      <a:pt x="2740" y="20651"/>
                      <a:pt x="2740" y="20651"/>
                    </a:cubicBezTo>
                    <a:cubicBezTo>
                      <a:pt x="2740" y="20651"/>
                      <a:pt x="2740" y="20651"/>
                      <a:pt x="2740" y="20413"/>
                    </a:cubicBezTo>
                    <a:cubicBezTo>
                      <a:pt x="2740" y="20413"/>
                      <a:pt x="2740" y="20413"/>
                      <a:pt x="2740" y="20413"/>
                    </a:cubicBezTo>
                    <a:cubicBezTo>
                      <a:pt x="2740" y="20413"/>
                      <a:pt x="2740" y="20413"/>
                      <a:pt x="2740" y="20413"/>
                    </a:cubicBezTo>
                    <a:cubicBezTo>
                      <a:pt x="2740" y="20413"/>
                      <a:pt x="2740" y="20176"/>
                      <a:pt x="2740" y="20176"/>
                    </a:cubicBezTo>
                    <a:cubicBezTo>
                      <a:pt x="2740" y="19938"/>
                      <a:pt x="2740" y="19938"/>
                      <a:pt x="2740" y="19938"/>
                    </a:cubicBezTo>
                    <a:cubicBezTo>
                      <a:pt x="4030" y="19464"/>
                      <a:pt x="4030" y="19464"/>
                      <a:pt x="4030" y="19464"/>
                    </a:cubicBezTo>
                    <a:cubicBezTo>
                      <a:pt x="4836" y="18989"/>
                      <a:pt x="4836" y="18989"/>
                      <a:pt x="4836" y="18989"/>
                    </a:cubicBezTo>
                    <a:cubicBezTo>
                      <a:pt x="6125" y="19226"/>
                      <a:pt x="6125" y="19226"/>
                      <a:pt x="6125" y="19226"/>
                    </a:cubicBezTo>
                    <a:cubicBezTo>
                      <a:pt x="6125" y="17802"/>
                      <a:pt x="6125" y="17802"/>
                      <a:pt x="6125" y="17802"/>
                    </a:cubicBezTo>
                    <a:cubicBezTo>
                      <a:pt x="6125" y="17802"/>
                      <a:pt x="6125" y="17802"/>
                      <a:pt x="6125" y="17802"/>
                    </a:cubicBezTo>
                    <a:cubicBezTo>
                      <a:pt x="6287" y="17327"/>
                      <a:pt x="7415" y="15429"/>
                      <a:pt x="8382" y="15429"/>
                    </a:cubicBezTo>
                    <a:cubicBezTo>
                      <a:pt x="9027" y="15429"/>
                      <a:pt x="9672" y="16615"/>
                      <a:pt x="9994" y="17090"/>
                    </a:cubicBezTo>
                    <a:cubicBezTo>
                      <a:pt x="13057" y="17802"/>
                      <a:pt x="13057" y="17802"/>
                      <a:pt x="13057" y="17802"/>
                    </a:cubicBezTo>
                    <a:cubicBezTo>
                      <a:pt x="13057" y="17327"/>
                      <a:pt x="13379" y="16378"/>
                      <a:pt x="13540" y="16141"/>
                    </a:cubicBezTo>
                    <a:cubicBezTo>
                      <a:pt x="13863" y="15903"/>
                      <a:pt x="14185" y="15903"/>
                      <a:pt x="14507" y="16141"/>
                    </a:cubicBezTo>
                    <a:cubicBezTo>
                      <a:pt x="14669" y="16141"/>
                      <a:pt x="14830" y="16141"/>
                      <a:pt x="14991" y="16141"/>
                    </a:cubicBezTo>
                    <a:cubicBezTo>
                      <a:pt x="14991" y="16141"/>
                      <a:pt x="15152" y="16141"/>
                      <a:pt x="15152" y="16141"/>
                    </a:cubicBezTo>
                    <a:cubicBezTo>
                      <a:pt x="15636" y="15903"/>
                      <a:pt x="16281" y="15191"/>
                      <a:pt x="17087" y="15191"/>
                    </a:cubicBezTo>
                    <a:cubicBezTo>
                      <a:pt x="17409" y="15191"/>
                      <a:pt x="17731" y="15429"/>
                      <a:pt x="17893" y="15429"/>
                    </a:cubicBezTo>
                    <a:cubicBezTo>
                      <a:pt x="18054" y="15429"/>
                      <a:pt x="18054" y="15429"/>
                      <a:pt x="18215" y="15429"/>
                    </a:cubicBezTo>
                    <a:cubicBezTo>
                      <a:pt x="18215" y="15429"/>
                      <a:pt x="18215" y="15429"/>
                      <a:pt x="18376" y="15191"/>
                    </a:cubicBezTo>
                    <a:cubicBezTo>
                      <a:pt x="18376" y="14954"/>
                      <a:pt x="18699" y="14479"/>
                      <a:pt x="19182" y="14479"/>
                    </a:cubicBezTo>
                    <a:cubicBezTo>
                      <a:pt x="19666" y="14479"/>
                      <a:pt x="20472" y="14954"/>
                      <a:pt x="20633" y="15191"/>
                    </a:cubicBezTo>
                    <a:cubicBezTo>
                      <a:pt x="21600" y="14954"/>
                      <a:pt x="21600" y="14954"/>
                      <a:pt x="21600" y="14954"/>
                    </a:cubicBezTo>
                    <a:cubicBezTo>
                      <a:pt x="21278" y="14242"/>
                      <a:pt x="21278" y="14242"/>
                      <a:pt x="21278" y="14242"/>
                    </a:cubicBezTo>
                    <a:cubicBezTo>
                      <a:pt x="20472" y="13530"/>
                      <a:pt x="19988" y="13055"/>
                      <a:pt x="19988" y="123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52" name="Shape 9552"/>
              <p:cNvSpPr/>
              <p:nvPr/>
            </p:nvSpPr>
            <p:spPr>
              <a:xfrm>
                <a:off x="495562" y="634772"/>
                <a:ext cx="287301" cy="228519"/>
              </a:xfrm>
              <a:custGeom>
                <a:avLst/>
                <a:gdLst/>
                <a:ahLst/>
                <a:cxnLst>
                  <a:cxn ang="0">
                    <a:pos x="wd2" y="hd2"/>
                  </a:cxn>
                  <a:cxn ang="5400000">
                    <a:pos x="wd2" y="hd2"/>
                  </a:cxn>
                  <a:cxn ang="10800000">
                    <a:pos x="wd2" y="hd2"/>
                  </a:cxn>
                  <a:cxn ang="16200000">
                    <a:pos x="wd2" y="hd2"/>
                  </a:cxn>
                </a:cxnLst>
                <a:rect l="0" t="0" r="r" b="b"/>
                <a:pathLst>
                  <a:path w="21508" h="21600" fill="norm" stroke="1" extrusionOk="0">
                    <a:moveTo>
                      <a:pt x="20511" y="1454"/>
                    </a:moveTo>
                    <a:cubicBezTo>
                      <a:pt x="20345" y="1454"/>
                      <a:pt x="20345" y="1246"/>
                      <a:pt x="20345" y="1246"/>
                    </a:cubicBezTo>
                    <a:cubicBezTo>
                      <a:pt x="20345" y="1246"/>
                      <a:pt x="20345" y="1246"/>
                      <a:pt x="20345" y="1246"/>
                    </a:cubicBezTo>
                    <a:cubicBezTo>
                      <a:pt x="20179" y="1038"/>
                      <a:pt x="20179" y="1038"/>
                      <a:pt x="20179" y="831"/>
                    </a:cubicBezTo>
                    <a:cubicBezTo>
                      <a:pt x="20013" y="831"/>
                      <a:pt x="20013" y="623"/>
                      <a:pt x="20013" y="623"/>
                    </a:cubicBezTo>
                    <a:cubicBezTo>
                      <a:pt x="19846" y="415"/>
                      <a:pt x="19846" y="415"/>
                      <a:pt x="19680" y="208"/>
                    </a:cubicBezTo>
                    <a:cubicBezTo>
                      <a:pt x="19680" y="208"/>
                      <a:pt x="19680" y="208"/>
                      <a:pt x="19680" y="208"/>
                    </a:cubicBezTo>
                    <a:cubicBezTo>
                      <a:pt x="19680" y="208"/>
                      <a:pt x="19680" y="208"/>
                      <a:pt x="19680" y="208"/>
                    </a:cubicBezTo>
                    <a:cubicBezTo>
                      <a:pt x="19680" y="208"/>
                      <a:pt x="19680" y="208"/>
                      <a:pt x="19680" y="208"/>
                    </a:cubicBezTo>
                    <a:cubicBezTo>
                      <a:pt x="19680" y="208"/>
                      <a:pt x="19680" y="208"/>
                      <a:pt x="19680" y="208"/>
                    </a:cubicBezTo>
                    <a:cubicBezTo>
                      <a:pt x="19514" y="208"/>
                      <a:pt x="19348" y="415"/>
                      <a:pt x="19348" y="623"/>
                    </a:cubicBezTo>
                    <a:cubicBezTo>
                      <a:pt x="19182" y="623"/>
                      <a:pt x="19182" y="623"/>
                      <a:pt x="19182" y="623"/>
                    </a:cubicBezTo>
                    <a:cubicBezTo>
                      <a:pt x="18850" y="1038"/>
                      <a:pt x="18683" y="1454"/>
                      <a:pt x="18351" y="1662"/>
                    </a:cubicBezTo>
                    <a:cubicBezTo>
                      <a:pt x="18185" y="1662"/>
                      <a:pt x="18019" y="1662"/>
                      <a:pt x="17853" y="1662"/>
                    </a:cubicBezTo>
                    <a:cubicBezTo>
                      <a:pt x="17354" y="1662"/>
                      <a:pt x="16856" y="1454"/>
                      <a:pt x="16523" y="1246"/>
                    </a:cubicBezTo>
                    <a:cubicBezTo>
                      <a:pt x="16523" y="1246"/>
                      <a:pt x="16357" y="1038"/>
                      <a:pt x="15859" y="1038"/>
                    </a:cubicBezTo>
                    <a:cubicBezTo>
                      <a:pt x="15693" y="1038"/>
                      <a:pt x="15526" y="1246"/>
                      <a:pt x="15194" y="1246"/>
                    </a:cubicBezTo>
                    <a:cubicBezTo>
                      <a:pt x="15194" y="1246"/>
                      <a:pt x="15028" y="1246"/>
                      <a:pt x="15028" y="1246"/>
                    </a:cubicBezTo>
                    <a:cubicBezTo>
                      <a:pt x="14862" y="1246"/>
                      <a:pt x="14696" y="1246"/>
                      <a:pt x="14696" y="1246"/>
                    </a:cubicBezTo>
                    <a:cubicBezTo>
                      <a:pt x="14530" y="1246"/>
                      <a:pt x="14363" y="1246"/>
                      <a:pt x="14197" y="1246"/>
                    </a:cubicBezTo>
                    <a:cubicBezTo>
                      <a:pt x="14197" y="1246"/>
                      <a:pt x="14197" y="1246"/>
                      <a:pt x="14197" y="1246"/>
                    </a:cubicBezTo>
                    <a:cubicBezTo>
                      <a:pt x="14031" y="1246"/>
                      <a:pt x="13699" y="1454"/>
                      <a:pt x="13533" y="1662"/>
                    </a:cubicBezTo>
                    <a:cubicBezTo>
                      <a:pt x="13366" y="1869"/>
                      <a:pt x="13200" y="2077"/>
                      <a:pt x="13034" y="2285"/>
                    </a:cubicBezTo>
                    <a:cubicBezTo>
                      <a:pt x="12868" y="2285"/>
                      <a:pt x="12536" y="2492"/>
                      <a:pt x="12037" y="2492"/>
                    </a:cubicBezTo>
                    <a:cubicBezTo>
                      <a:pt x="11705" y="2492"/>
                      <a:pt x="11206" y="2285"/>
                      <a:pt x="10874" y="2285"/>
                    </a:cubicBezTo>
                    <a:cubicBezTo>
                      <a:pt x="10708" y="2077"/>
                      <a:pt x="10542" y="2077"/>
                      <a:pt x="10376" y="1869"/>
                    </a:cubicBezTo>
                    <a:cubicBezTo>
                      <a:pt x="10043" y="1662"/>
                      <a:pt x="9711" y="1246"/>
                      <a:pt x="9545" y="1246"/>
                    </a:cubicBezTo>
                    <a:cubicBezTo>
                      <a:pt x="9379" y="1246"/>
                      <a:pt x="8714" y="1454"/>
                      <a:pt x="8216" y="1869"/>
                    </a:cubicBezTo>
                    <a:cubicBezTo>
                      <a:pt x="8050" y="1869"/>
                      <a:pt x="8050" y="1869"/>
                      <a:pt x="7883" y="1869"/>
                    </a:cubicBezTo>
                    <a:cubicBezTo>
                      <a:pt x="7385" y="1869"/>
                      <a:pt x="7219" y="1454"/>
                      <a:pt x="7053" y="1038"/>
                    </a:cubicBezTo>
                    <a:cubicBezTo>
                      <a:pt x="6886" y="831"/>
                      <a:pt x="6886" y="623"/>
                      <a:pt x="6720" y="415"/>
                    </a:cubicBezTo>
                    <a:cubicBezTo>
                      <a:pt x="6720" y="415"/>
                      <a:pt x="6554" y="415"/>
                      <a:pt x="6222" y="415"/>
                    </a:cubicBezTo>
                    <a:cubicBezTo>
                      <a:pt x="6056" y="208"/>
                      <a:pt x="5557" y="208"/>
                      <a:pt x="5225" y="0"/>
                    </a:cubicBezTo>
                    <a:cubicBezTo>
                      <a:pt x="5225" y="0"/>
                      <a:pt x="5059" y="0"/>
                      <a:pt x="5059" y="208"/>
                    </a:cubicBezTo>
                    <a:cubicBezTo>
                      <a:pt x="5059" y="208"/>
                      <a:pt x="5059" y="208"/>
                      <a:pt x="4893" y="208"/>
                    </a:cubicBezTo>
                    <a:cubicBezTo>
                      <a:pt x="4893" y="415"/>
                      <a:pt x="4726" y="623"/>
                      <a:pt x="4394" y="623"/>
                    </a:cubicBezTo>
                    <a:cubicBezTo>
                      <a:pt x="4394" y="623"/>
                      <a:pt x="4394" y="623"/>
                      <a:pt x="4394" y="623"/>
                    </a:cubicBezTo>
                    <a:cubicBezTo>
                      <a:pt x="4394" y="623"/>
                      <a:pt x="4394" y="623"/>
                      <a:pt x="4394" y="623"/>
                    </a:cubicBezTo>
                    <a:cubicBezTo>
                      <a:pt x="4228" y="415"/>
                      <a:pt x="4228" y="415"/>
                      <a:pt x="4228" y="415"/>
                    </a:cubicBezTo>
                    <a:cubicBezTo>
                      <a:pt x="3896" y="415"/>
                      <a:pt x="3563" y="415"/>
                      <a:pt x="3231" y="415"/>
                    </a:cubicBezTo>
                    <a:cubicBezTo>
                      <a:pt x="2899" y="415"/>
                      <a:pt x="2899" y="415"/>
                      <a:pt x="2899" y="415"/>
                    </a:cubicBezTo>
                    <a:cubicBezTo>
                      <a:pt x="2733" y="623"/>
                      <a:pt x="2733" y="1038"/>
                      <a:pt x="2733" y="1454"/>
                    </a:cubicBezTo>
                    <a:cubicBezTo>
                      <a:pt x="2733" y="1869"/>
                      <a:pt x="2566" y="2077"/>
                      <a:pt x="2400" y="2285"/>
                    </a:cubicBezTo>
                    <a:cubicBezTo>
                      <a:pt x="2234" y="2700"/>
                      <a:pt x="1736" y="3323"/>
                      <a:pt x="1736" y="3738"/>
                    </a:cubicBezTo>
                    <a:cubicBezTo>
                      <a:pt x="1736" y="3738"/>
                      <a:pt x="1736" y="3946"/>
                      <a:pt x="1736" y="3946"/>
                    </a:cubicBezTo>
                    <a:cubicBezTo>
                      <a:pt x="1736" y="3946"/>
                      <a:pt x="1736" y="3946"/>
                      <a:pt x="1736" y="3946"/>
                    </a:cubicBezTo>
                    <a:cubicBezTo>
                      <a:pt x="1736" y="4154"/>
                      <a:pt x="1570" y="4154"/>
                      <a:pt x="1570" y="4154"/>
                    </a:cubicBezTo>
                    <a:cubicBezTo>
                      <a:pt x="1570" y="4154"/>
                      <a:pt x="1570" y="4362"/>
                      <a:pt x="1570" y="4362"/>
                    </a:cubicBezTo>
                    <a:cubicBezTo>
                      <a:pt x="1570" y="4362"/>
                      <a:pt x="1570" y="4362"/>
                      <a:pt x="1570" y="4362"/>
                    </a:cubicBezTo>
                    <a:cubicBezTo>
                      <a:pt x="1570" y="4362"/>
                      <a:pt x="1570" y="4569"/>
                      <a:pt x="1570" y="4569"/>
                    </a:cubicBezTo>
                    <a:cubicBezTo>
                      <a:pt x="1570" y="4569"/>
                      <a:pt x="1570" y="4777"/>
                      <a:pt x="1736" y="4777"/>
                    </a:cubicBezTo>
                    <a:cubicBezTo>
                      <a:pt x="1736" y="4777"/>
                      <a:pt x="1736" y="4985"/>
                      <a:pt x="1736" y="4985"/>
                    </a:cubicBezTo>
                    <a:cubicBezTo>
                      <a:pt x="1736" y="5192"/>
                      <a:pt x="1736" y="5192"/>
                      <a:pt x="1736" y="5192"/>
                    </a:cubicBezTo>
                    <a:cubicBezTo>
                      <a:pt x="1736" y="5192"/>
                      <a:pt x="1736" y="5400"/>
                      <a:pt x="1736" y="5400"/>
                    </a:cubicBezTo>
                    <a:cubicBezTo>
                      <a:pt x="1736" y="5400"/>
                      <a:pt x="1736" y="5608"/>
                      <a:pt x="1736" y="5608"/>
                    </a:cubicBezTo>
                    <a:cubicBezTo>
                      <a:pt x="1902" y="6438"/>
                      <a:pt x="1902" y="8723"/>
                      <a:pt x="1403" y="9346"/>
                    </a:cubicBezTo>
                    <a:cubicBezTo>
                      <a:pt x="1071" y="9762"/>
                      <a:pt x="905" y="10385"/>
                      <a:pt x="739" y="10592"/>
                    </a:cubicBezTo>
                    <a:cubicBezTo>
                      <a:pt x="739" y="10592"/>
                      <a:pt x="739" y="10592"/>
                      <a:pt x="739" y="10592"/>
                    </a:cubicBezTo>
                    <a:cubicBezTo>
                      <a:pt x="739" y="10800"/>
                      <a:pt x="739" y="10800"/>
                      <a:pt x="739" y="10800"/>
                    </a:cubicBezTo>
                    <a:cubicBezTo>
                      <a:pt x="739" y="10800"/>
                      <a:pt x="240" y="11215"/>
                      <a:pt x="74" y="12046"/>
                    </a:cubicBezTo>
                    <a:cubicBezTo>
                      <a:pt x="-92" y="12877"/>
                      <a:pt x="74" y="13292"/>
                      <a:pt x="74" y="13915"/>
                    </a:cubicBezTo>
                    <a:cubicBezTo>
                      <a:pt x="74" y="14123"/>
                      <a:pt x="74" y="14538"/>
                      <a:pt x="74" y="14746"/>
                    </a:cubicBezTo>
                    <a:cubicBezTo>
                      <a:pt x="74" y="15162"/>
                      <a:pt x="240" y="15369"/>
                      <a:pt x="406" y="15577"/>
                    </a:cubicBezTo>
                    <a:cubicBezTo>
                      <a:pt x="406" y="15785"/>
                      <a:pt x="406" y="15992"/>
                      <a:pt x="573" y="15992"/>
                    </a:cubicBezTo>
                    <a:cubicBezTo>
                      <a:pt x="573" y="15992"/>
                      <a:pt x="573" y="16200"/>
                      <a:pt x="573" y="16200"/>
                    </a:cubicBezTo>
                    <a:cubicBezTo>
                      <a:pt x="573" y="16200"/>
                      <a:pt x="573" y="16408"/>
                      <a:pt x="573" y="16408"/>
                    </a:cubicBezTo>
                    <a:cubicBezTo>
                      <a:pt x="573" y="16408"/>
                      <a:pt x="573" y="16408"/>
                      <a:pt x="573" y="16408"/>
                    </a:cubicBezTo>
                    <a:cubicBezTo>
                      <a:pt x="739" y="16615"/>
                      <a:pt x="1736" y="16823"/>
                      <a:pt x="2400" y="17031"/>
                    </a:cubicBezTo>
                    <a:cubicBezTo>
                      <a:pt x="2733" y="17031"/>
                      <a:pt x="2899" y="17031"/>
                      <a:pt x="3231" y="17238"/>
                    </a:cubicBezTo>
                    <a:cubicBezTo>
                      <a:pt x="4228" y="17446"/>
                      <a:pt x="5225" y="19315"/>
                      <a:pt x="5225" y="19938"/>
                    </a:cubicBezTo>
                    <a:cubicBezTo>
                      <a:pt x="5225" y="20354"/>
                      <a:pt x="5723" y="21392"/>
                      <a:pt x="6056" y="21600"/>
                    </a:cubicBezTo>
                    <a:cubicBezTo>
                      <a:pt x="6222" y="21600"/>
                      <a:pt x="6222" y="21600"/>
                      <a:pt x="6222" y="21600"/>
                    </a:cubicBezTo>
                    <a:cubicBezTo>
                      <a:pt x="6388" y="21600"/>
                      <a:pt x="6720" y="21392"/>
                      <a:pt x="6886" y="21392"/>
                    </a:cubicBezTo>
                    <a:cubicBezTo>
                      <a:pt x="7219" y="21185"/>
                      <a:pt x="7551" y="20977"/>
                      <a:pt x="7883" y="20977"/>
                    </a:cubicBezTo>
                    <a:cubicBezTo>
                      <a:pt x="8216" y="20977"/>
                      <a:pt x="8216" y="20977"/>
                      <a:pt x="8216" y="20977"/>
                    </a:cubicBezTo>
                    <a:cubicBezTo>
                      <a:pt x="9711" y="20977"/>
                      <a:pt x="10043" y="20769"/>
                      <a:pt x="10043" y="20769"/>
                    </a:cubicBezTo>
                    <a:cubicBezTo>
                      <a:pt x="10210" y="20769"/>
                      <a:pt x="10376" y="20562"/>
                      <a:pt x="10376" y="20562"/>
                    </a:cubicBezTo>
                    <a:cubicBezTo>
                      <a:pt x="10376" y="20562"/>
                      <a:pt x="10376" y="20562"/>
                      <a:pt x="10376" y="20562"/>
                    </a:cubicBezTo>
                    <a:cubicBezTo>
                      <a:pt x="10376" y="20562"/>
                      <a:pt x="10542" y="20354"/>
                      <a:pt x="10542" y="20354"/>
                    </a:cubicBezTo>
                    <a:cubicBezTo>
                      <a:pt x="10542" y="20354"/>
                      <a:pt x="10542" y="20146"/>
                      <a:pt x="10542" y="20146"/>
                    </a:cubicBezTo>
                    <a:cubicBezTo>
                      <a:pt x="10542" y="20146"/>
                      <a:pt x="10542" y="19938"/>
                      <a:pt x="10542" y="19938"/>
                    </a:cubicBezTo>
                    <a:cubicBezTo>
                      <a:pt x="10542" y="19938"/>
                      <a:pt x="10542" y="19731"/>
                      <a:pt x="10708" y="19731"/>
                    </a:cubicBezTo>
                    <a:cubicBezTo>
                      <a:pt x="10708" y="19731"/>
                      <a:pt x="10708" y="19523"/>
                      <a:pt x="10708" y="19523"/>
                    </a:cubicBezTo>
                    <a:cubicBezTo>
                      <a:pt x="10708" y="19523"/>
                      <a:pt x="10708" y="19315"/>
                      <a:pt x="10708" y="19315"/>
                    </a:cubicBezTo>
                    <a:cubicBezTo>
                      <a:pt x="10708" y="19315"/>
                      <a:pt x="10708" y="19315"/>
                      <a:pt x="10708" y="19315"/>
                    </a:cubicBezTo>
                    <a:cubicBezTo>
                      <a:pt x="10708" y="19108"/>
                      <a:pt x="10708" y="19108"/>
                      <a:pt x="10708" y="19108"/>
                    </a:cubicBezTo>
                    <a:cubicBezTo>
                      <a:pt x="10708" y="18900"/>
                      <a:pt x="10708" y="18900"/>
                      <a:pt x="10708" y="18900"/>
                    </a:cubicBezTo>
                    <a:cubicBezTo>
                      <a:pt x="10874" y="18900"/>
                      <a:pt x="10874" y="18900"/>
                      <a:pt x="10874" y="18692"/>
                    </a:cubicBezTo>
                    <a:cubicBezTo>
                      <a:pt x="10874" y="18692"/>
                      <a:pt x="10874" y="18692"/>
                      <a:pt x="10874" y="18692"/>
                    </a:cubicBezTo>
                    <a:cubicBezTo>
                      <a:pt x="10874" y="18692"/>
                      <a:pt x="10874" y="18692"/>
                      <a:pt x="10874" y="18692"/>
                    </a:cubicBezTo>
                    <a:cubicBezTo>
                      <a:pt x="10874" y="18692"/>
                      <a:pt x="10874" y="18692"/>
                      <a:pt x="10874" y="18692"/>
                    </a:cubicBezTo>
                    <a:cubicBezTo>
                      <a:pt x="10874" y="18485"/>
                      <a:pt x="10874" y="18485"/>
                      <a:pt x="10874" y="18485"/>
                    </a:cubicBezTo>
                    <a:cubicBezTo>
                      <a:pt x="10874" y="18485"/>
                      <a:pt x="10874" y="18485"/>
                      <a:pt x="10874" y="18485"/>
                    </a:cubicBezTo>
                    <a:cubicBezTo>
                      <a:pt x="10874" y="18277"/>
                      <a:pt x="10874" y="18277"/>
                      <a:pt x="10874" y="18277"/>
                    </a:cubicBezTo>
                    <a:cubicBezTo>
                      <a:pt x="12868" y="15785"/>
                      <a:pt x="13200" y="15577"/>
                      <a:pt x="13200" y="15577"/>
                    </a:cubicBezTo>
                    <a:cubicBezTo>
                      <a:pt x="13366" y="15577"/>
                      <a:pt x="13533" y="15577"/>
                      <a:pt x="13699" y="15577"/>
                    </a:cubicBezTo>
                    <a:cubicBezTo>
                      <a:pt x="13865" y="15577"/>
                      <a:pt x="14031" y="15577"/>
                      <a:pt x="14197" y="15577"/>
                    </a:cubicBezTo>
                    <a:cubicBezTo>
                      <a:pt x="14363" y="15369"/>
                      <a:pt x="14530" y="15369"/>
                      <a:pt x="14696" y="15369"/>
                    </a:cubicBezTo>
                    <a:cubicBezTo>
                      <a:pt x="15028" y="15369"/>
                      <a:pt x="15693" y="15785"/>
                      <a:pt x="16025" y="16408"/>
                    </a:cubicBezTo>
                    <a:cubicBezTo>
                      <a:pt x="16025" y="16408"/>
                      <a:pt x="16025" y="16200"/>
                      <a:pt x="16025" y="16200"/>
                    </a:cubicBezTo>
                    <a:cubicBezTo>
                      <a:pt x="16357" y="15369"/>
                      <a:pt x="16357" y="15369"/>
                      <a:pt x="16357" y="15369"/>
                    </a:cubicBezTo>
                    <a:cubicBezTo>
                      <a:pt x="16690" y="14746"/>
                      <a:pt x="17520" y="12877"/>
                      <a:pt x="17520" y="12462"/>
                    </a:cubicBezTo>
                    <a:cubicBezTo>
                      <a:pt x="17520" y="11838"/>
                      <a:pt x="18019" y="11423"/>
                      <a:pt x="18185" y="11215"/>
                    </a:cubicBezTo>
                    <a:cubicBezTo>
                      <a:pt x="18351" y="11215"/>
                      <a:pt x="18351" y="11008"/>
                      <a:pt x="18517" y="11008"/>
                    </a:cubicBezTo>
                    <a:cubicBezTo>
                      <a:pt x="18517" y="10800"/>
                      <a:pt x="18517" y="10800"/>
                      <a:pt x="18517" y="10800"/>
                    </a:cubicBezTo>
                    <a:cubicBezTo>
                      <a:pt x="18517" y="10385"/>
                      <a:pt x="18517" y="9554"/>
                      <a:pt x="18850" y="9346"/>
                    </a:cubicBezTo>
                    <a:cubicBezTo>
                      <a:pt x="19016" y="9138"/>
                      <a:pt x="19182" y="8515"/>
                      <a:pt x="19182" y="8308"/>
                    </a:cubicBezTo>
                    <a:cubicBezTo>
                      <a:pt x="19016" y="7685"/>
                      <a:pt x="20345" y="5400"/>
                      <a:pt x="20345" y="5400"/>
                    </a:cubicBezTo>
                    <a:cubicBezTo>
                      <a:pt x="20511" y="5192"/>
                      <a:pt x="20677" y="5192"/>
                      <a:pt x="21010" y="4985"/>
                    </a:cubicBezTo>
                    <a:cubicBezTo>
                      <a:pt x="21010" y="4985"/>
                      <a:pt x="21342" y="4985"/>
                      <a:pt x="21342" y="4777"/>
                    </a:cubicBezTo>
                    <a:cubicBezTo>
                      <a:pt x="21342" y="4777"/>
                      <a:pt x="21342" y="4569"/>
                      <a:pt x="21342" y="4569"/>
                    </a:cubicBezTo>
                    <a:cubicBezTo>
                      <a:pt x="21342" y="4154"/>
                      <a:pt x="21508" y="3946"/>
                      <a:pt x="21508" y="3738"/>
                    </a:cubicBezTo>
                    <a:cubicBezTo>
                      <a:pt x="21010" y="3738"/>
                      <a:pt x="20511" y="3115"/>
                      <a:pt x="20511" y="2492"/>
                    </a:cubicBezTo>
                    <a:cubicBezTo>
                      <a:pt x="20511" y="2492"/>
                      <a:pt x="20511" y="2285"/>
                      <a:pt x="20511" y="2285"/>
                    </a:cubicBezTo>
                    <a:cubicBezTo>
                      <a:pt x="20511" y="2285"/>
                      <a:pt x="20511" y="2285"/>
                      <a:pt x="20511" y="2077"/>
                    </a:cubicBezTo>
                    <a:cubicBezTo>
                      <a:pt x="20511" y="2077"/>
                      <a:pt x="20511" y="2077"/>
                      <a:pt x="20511" y="1869"/>
                    </a:cubicBezTo>
                    <a:cubicBezTo>
                      <a:pt x="20511" y="1869"/>
                      <a:pt x="20511" y="1869"/>
                      <a:pt x="20511" y="1869"/>
                    </a:cubicBezTo>
                    <a:cubicBezTo>
                      <a:pt x="20511" y="1662"/>
                      <a:pt x="20511" y="1662"/>
                      <a:pt x="20511" y="1662"/>
                    </a:cubicBezTo>
                    <a:cubicBezTo>
                      <a:pt x="20511" y="1454"/>
                      <a:pt x="20511" y="1454"/>
                      <a:pt x="20511" y="1454"/>
                    </a:cubicBezTo>
                    <a:cubicBezTo>
                      <a:pt x="20511" y="1454"/>
                      <a:pt x="20511" y="1454"/>
                      <a:pt x="20511" y="1454"/>
                    </a:cubicBezTo>
                    <a:cubicBezTo>
                      <a:pt x="20511" y="1454"/>
                      <a:pt x="20511" y="1454"/>
                      <a:pt x="20511" y="145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53" name="Shape 9553"/>
              <p:cNvSpPr/>
              <p:nvPr/>
            </p:nvSpPr>
            <p:spPr>
              <a:xfrm>
                <a:off x="445856" y="669396"/>
                <a:ext cx="66175" cy="143114"/>
              </a:xfrm>
              <a:custGeom>
                <a:avLst/>
                <a:gdLst/>
                <a:ahLst/>
                <a:cxnLst>
                  <a:cxn ang="0">
                    <a:pos x="wd2" y="hd2"/>
                  </a:cxn>
                  <a:cxn ang="5400000">
                    <a:pos x="wd2" y="hd2"/>
                  </a:cxn>
                  <a:cxn ang="10800000">
                    <a:pos x="wd2" y="hd2"/>
                  </a:cxn>
                  <a:cxn ang="16200000">
                    <a:pos x="wd2" y="hd2"/>
                  </a:cxn>
                </a:cxnLst>
                <a:rect l="0" t="0" r="r" b="b"/>
                <a:pathLst>
                  <a:path w="21353" h="21600" fill="norm" stroke="1" extrusionOk="0">
                    <a:moveTo>
                      <a:pt x="19440" y="1994"/>
                    </a:moveTo>
                    <a:cubicBezTo>
                      <a:pt x="19440" y="1994"/>
                      <a:pt x="18720" y="1994"/>
                      <a:pt x="18720" y="1662"/>
                    </a:cubicBezTo>
                    <a:cubicBezTo>
                      <a:pt x="17280" y="1662"/>
                      <a:pt x="16560" y="997"/>
                      <a:pt x="16560" y="665"/>
                    </a:cubicBezTo>
                    <a:cubicBezTo>
                      <a:pt x="16560" y="665"/>
                      <a:pt x="16560" y="332"/>
                      <a:pt x="16560" y="332"/>
                    </a:cubicBezTo>
                    <a:cubicBezTo>
                      <a:pt x="16560" y="332"/>
                      <a:pt x="16560" y="0"/>
                      <a:pt x="16560" y="0"/>
                    </a:cubicBezTo>
                    <a:cubicBezTo>
                      <a:pt x="16560" y="0"/>
                      <a:pt x="15840" y="0"/>
                      <a:pt x="15840" y="0"/>
                    </a:cubicBezTo>
                    <a:cubicBezTo>
                      <a:pt x="15840" y="0"/>
                      <a:pt x="15840" y="0"/>
                      <a:pt x="15120" y="0"/>
                    </a:cubicBezTo>
                    <a:cubicBezTo>
                      <a:pt x="15120" y="0"/>
                      <a:pt x="15120" y="0"/>
                      <a:pt x="15120" y="0"/>
                    </a:cubicBezTo>
                    <a:cubicBezTo>
                      <a:pt x="15120" y="332"/>
                      <a:pt x="15120" y="332"/>
                      <a:pt x="15120" y="332"/>
                    </a:cubicBezTo>
                    <a:cubicBezTo>
                      <a:pt x="15120" y="332"/>
                      <a:pt x="15120" y="665"/>
                      <a:pt x="15120" y="665"/>
                    </a:cubicBezTo>
                    <a:cubicBezTo>
                      <a:pt x="15120" y="665"/>
                      <a:pt x="15120" y="665"/>
                      <a:pt x="15120" y="997"/>
                    </a:cubicBezTo>
                    <a:cubicBezTo>
                      <a:pt x="15120" y="997"/>
                      <a:pt x="15120" y="997"/>
                      <a:pt x="15120" y="997"/>
                    </a:cubicBezTo>
                    <a:cubicBezTo>
                      <a:pt x="15840" y="2991"/>
                      <a:pt x="15840" y="2991"/>
                      <a:pt x="15840" y="2991"/>
                    </a:cubicBezTo>
                    <a:cubicBezTo>
                      <a:pt x="14400" y="2326"/>
                      <a:pt x="14400" y="2326"/>
                      <a:pt x="14400" y="2326"/>
                    </a:cubicBezTo>
                    <a:cubicBezTo>
                      <a:pt x="13680" y="2658"/>
                      <a:pt x="13680" y="2658"/>
                      <a:pt x="12960" y="2658"/>
                    </a:cubicBezTo>
                    <a:cubicBezTo>
                      <a:pt x="12960" y="2991"/>
                      <a:pt x="12960" y="2991"/>
                      <a:pt x="12240" y="2991"/>
                    </a:cubicBezTo>
                    <a:cubicBezTo>
                      <a:pt x="11520" y="3655"/>
                      <a:pt x="9360" y="3655"/>
                      <a:pt x="7200" y="3988"/>
                    </a:cubicBezTo>
                    <a:cubicBezTo>
                      <a:pt x="6480" y="3988"/>
                      <a:pt x="5040" y="3988"/>
                      <a:pt x="4320" y="3988"/>
                    </a:cubicBezTo>
                    <a:cubicBezTo>
                      <a:pt x="4320" y="3988"/>
                      <a:pt x="3600" y="4320"/>
                      <a:pt x="2880" y="4652"/>
                    </a:cubicBezTo>
                    <a:cubicBezTo>
                      <a:pt x="2160" y="4985"/>
                      <a:pt x="1440" y="5317"/>
                      <a:pt x="720" y="5317"/>
                    </a:cubicBezTo>
                    <a:cubicBezTo>
                      <a:pt x="720" y="5317"/>
                      <a:pt x="720" y="5317"/>
                      <a:pt x="0" y="5317"/>
                    </a:cubicBezTo>
                    <a:cubicBezTo>
                      <a:pt x="0" y="5317"/>
                      <a:pt x="0" y="5317"/>
                      <a:pt x="0" y="5317"/>
                    </a:cubicBezTo>
                    <a:cubicBezTo>
                      <a:pt x="0" y="5317"/>
                      <a:pt x="0" y="5649"/>
                      <a:pt x="0" y="5649"/>
                    </a:cubicBezTo>
                    <a:cubicBezTo>
                      <a:pt x="720" y="5649"/>
                      <a:pt x="720" y="5982"/>
                      <a:pt x="720" y="5982"/>
                    </a:cubicBezTo>
                    <a:cubicBezTo>
                      <a:pt x="720" y="5982"/>
                      <a:pt x="720" y="5982"/>
                      <a:pt x="720" y="5982"/>
                    </a:cubicBezTo>
                    <a:cubicBezTo>
                      <a:pt x="720" y="6314"/>
                      <a:pt x="720" y="6314"/>
                      <a:pt x="720" y="6314"/>
                    </a:cubicBezTo>
                    <a:cubicBezTo>
                      <a:pt x="720" y="6314"/>
                      <a:pt x="720" y="6314"/>
                      <a:pt x="720" y="6314"/>
                    </a:cubicBezTo>
                    <a:cubicBezTo>
                      <a:pt x="720" y="6646"/>
                      <a:pt x="720" y="6646"/>
                      <a:pt x="720" y="6646"/>
                    </a:cubicBezTo>
                    <a:cubicBezTo>
                      <a:pt x="720" y="6646"/>
                      <a:pt x="720" y="6646"/>
                      <a:pt x="720" y="6646"/>
                    </a:cubicBezTo>
                    <a:cubicBezTo>
                      <a:pt x="720" y="6646"/>
                      <a:pt x="720" y="6978"/>
                      <a:pt x="1440" y="6978"/>
                    </a:cubicBezTo>
                    <a:cubicBezTo>
                      <a:pt x="1440" y="6978"/>
                      <a:pt x="1440" y="6978"/>
                      <a:pt x="1440" y="6978"/>
                    </a:cubicBezTo>
                    <a:cubicBezTo>
                      <a:pt x="1440" y="6978"/>
                      <a:pt x="1440" y="6978"/>
                      <a:pt x="1440" y="6978"/>
                    </a:cubicBezTo>
                    <a:cubicBezTo>
                      <a:pt x="1440" y="6978"/>
                      <a:pt x="1440" y="6978"/>
                      <a:pt x="1440" y="6978"/>
                    </a:cubicBezTo>
                    <a:cubicBezTo>
                      <a:pt x="1440" y="7311"/>
                      <a:pt x="2160" y="7311"/>
                      <a:pt x="2160" y="7311"/>
                    </a:cubicBezTo>
                    <a:cubicBezTo>
                      <a:pt x="2160" y="7311"/>
                      <a:pt x="2160" y="7311"/>
                      <a:pt x="2160" y="7311"/>
                    </a:cubicBezTo>
                    <a:cubicBezTo>
                      <a:pt x="2160" y="7311"/>
                      <a:pt x="2160" y="7311"/>
                      <a:pt x="2880" y="7311"/>
                    </a:cubicBezTo>
                    <a:cubicBezTo>
                      <a:pt x="2880" y="7643"/>
                      <a:pt x="3600" y="7643"/>
                      <a:pt x="3600" y="7643"/>
                    </a:cubicBezTo>
                    <a:cubicBezTo>
                      <a:pt x="7200" y="8640"/>
                      <a:pt x="6480" y="9637"/>
                      <a:pt x="5760" y="10302"/>
                    </a:cubicBezTo>
                    <a:cubicBezTo>
                      <a:pt x="5760" y="10302"/>
                      <a:pt x="5760" y="10634"/>
                      <a:pt x="5760" y="10634"/>
                    </a:cubicBezTo>
                    <a:cubicBezTo>
                      <a:pt x="7200" y="11298"/>
                      <a:pt x="7200" y="12295"/>
                      <a:pt x="7200" y="13625"/>
                    </a:cubicBezTo>
                    <a:cubicBezTo>
                      <a:pt x="7200" y="14289"/>
                      <a:pt x="7200" y="14954"/>
                      <a:pt x="7200" y="15286"/>
                    </a:cubicBezTo>
                    <a:cubicBezTo>
                      <a:pt x="7200" y="15618"/>
                      <a:pt x="7200" y="15618"/>
                      <a:pt x="7200" y="15951"/>
                    </a:cubicBezTo>
                    <a:cubicBezTo>
                      <a:pt x="7920" y="15951"/>
                      <a:pt x="7920" y="15951"/>
                      <a:pt x="7920" y="15951"/>
                    </a:cubicBezTo>
                    <a:cubicBezTo>
                      <a:pt x="7920" y="16283"/>
                      <a:pt x="7920" y="16283"/>
                      <a:pt x="7920" y="16283"/>
                    </a:cubicBezTo>
                    <a:cubicBezTo>
                      <a:pt x="7920" y="16615"/>
                      <a:pt x="7920" y="16615"/>
                      <a:pt x="7920" y="16615"/>
                    </a:cubicBezTo>
                    <a:cubicBezTo>
                      <a:pt x="7920" y="16948"/>
                      <a:pt x="7920" y="16948"/>
                      <a:pt x="7920" y="16948"/>
                    </a:cubicBezTo>
                    <a:cubicBezTo>
                      <a:pt x="7920" y="17280"/>
                      <a:pt x="7920" y="17280"/>
                      <a:pt x="7920" y="17280"/>
                    </a:cubicBezTo>
                    <a:cubicBezTo>
                      <a:pt x="7920" y="17612"/>
                      <a:pt x="7920" y="17612"/>
                      <a:pt x="7920" y="17945"/>
                    </a:cubicBezTo>
                    <a:cubicBezTo>
                      <a:pt x="7920" y="17945"/>
                      <a:pt x="7920" y="17945"/>
                      <a:pt x="7920" y="18277"/>
                    </a:cubicBezTo>
                    <a:cubicBezTo>
                      <a:pt x="7920" y="18277"/>
                      <a:pt x="7920" y="18609"/>
                      <a:pt x="7920" y="18609"/>
                    </a:cubicBezTo>
                    <a:cubicBezTo>
                      <a:pt x="7920" y="18942"/>
                      <a:pt x="7920" y="18942"/>
                      <a:pt x="7920" y="18942"/>
                    </a:cubicBezTo>
                    <a:cubicBezTo>
                      <a:pt x="7920" y="19274"/>
                      <a:pt x="7920" y="19606"/>
                      <a:pt x="7920" y="19606"/>
                    </a:cubicBezTo>
                    <a:cubicBezTo>
                      <a:pt x="7920" y="19938"/>
                      <a:pt x="7920" y="19938"/>
                      <a:pt x="7920" y="19938"/>
                    </a:cubicBezTo>
                    <a:cubicBezTo>
                      <a:pt x="7920" y="20271"/>
                      <a:pt x="7920" y="20603"/>
                      <a:pt x="7920" y="20935"/>
                    </a:cubicBezTo>
                    <a:cubicBezTo>
                      <a:pt x="7920" y="20935"/>
                      <a:pt x="7920" y="21268"/>
                      <a:pt x="7920" y="21268"/>
                    </a:cubicBezTo>
                    <a:cubicBezTo>
                      <a:pt x="7920" y="21268"/>
                      <a:pt x="7920" y="21600"/>
                      <a:pt x="7920" y="21600"/>
                    </a:cubicBezTo>
                    <a:cubicBezTo>
                      <a:pt x="10080" y="21600"/>
                      <a:pt x="11520" y="21600"/>
                      <a:pt x="12240" y="21600"/>
                    </a:cubicBezTo>
                    <a:cubicBezTo>
                      <a:pt x="12960" y="21600"/>
                      <a:pt x="13680" y="21268"/>
                      <a:pt x="14400" y="20935"/>
                    </a:cubicBezTo>
                    <a:cubicBezTo>
                      <a:pt x="14400" y="20935"/>
                      <a:pt x="15120" y="20603"/>
                      <a:pt x="15840" y="20603"/>
                    </a:cubicBezTo>
                    <a:cubicBezTo>
                      <a:pt x="15120" y="20603"/>
                      <a:pt x="15120" y="20603"/>
                      <a:pt x="15120" y="20271"/>
                    </a:cubicBezTo>
                    <a:cubicBezTo>
                      <a:pt x="14400" y="19938"/>
                      <a:pt x="13680" y="19274"/>
                      <a:pt x="13680" y="18277"/>
                    </a:cubicBezTo>
                    <a:cubicBezTo>
                      <a:pt x="13680" y="17945"/>
                      <a:pt x="13680" y="17612"/>
                      <a:pt x="13680" y="16948"/>
                    </a:cubicBezTo>
                    <a:cubicBezTo>
                      <a:pt x="13680" y="15951"/>
                      <a:pt x="12960" y="15286"/>
                      <a:pt x="13680" y="13957"/>
                    </a:cubicBezTo>
                    <a:cubicBezTo>
                      <a:pt x="14400" y="12295"/>
                      <a:pt x="16560" y="11298"/>
                      <a:pt x="17280" y="10966"/>
                    </a:cubicBezTo>
                    <a:cubicBezTo>
                      <a:pt x="18000" y="10302"/>
                      <a:pt x="18720" y="9305"/>
                      <a:pt x="20160" y="8640"/>
                    </a:cubicBezTo>
                    <a:cubicBezTo>
                      <a:pt x="21600" y="8308"/>
                      <a:pt x="21600" y="5982"/>
                      <a:pt x="20880" y="3988"/>
                    </a:cubicBezTo>
                    <a:cubicBezTo>
                      <a:pt x="20880" y="3655"/>
                      <a:pt x="20880" y="3655"/>
                      <a:pt x="20880" y="3323"/>
                    </a:cubicBezTo>
                    <a:cubicBezTo>
                      <a:pt x="20880" y="3323"/>
                      <a:pt x="20880" y="3323"/>
                      <a:pt x="20880" y="3323"/>
                    </a:cubicBezTo>
                    <a:cubicBezTo>
                      <a:pt x="20880" y="3323"/>
                      <a:pt x="20880" y="2991"/>
                      <a:pt x="20880" y="2991"/>
                    </a:cubicBezTo>
                    <a:cubicBezTo>
                      <a:pt x="20880" y="2658"/>
                      <a:pt x="20880" y="2658"/>
                      <a:pt x="20880" y="2658"/>
                    </a:cubicBezTo>
                    <a:cubicBezTo>
                      <a:pt x="20880" y="2658"/>
                      <a:pt x="20160" y="2326"/>
                      <a:pt x="20160" y="1994"/>
                    </a:cubicBezTo>
                    <a:cubicBezTo>
                      <a:pt x="20160" y="1994"/>
                      <a:pt x="20160" y="1994"/>
                      <a:pt x="19440" y="1994"/>
                    </a:cubicBezTo>
                    <a:cubicBezTo>
                      <a:pt x="19440" y="1994"/>
                      <a:pt x="19440" y="1994"/>
                      <a:pt x="19440" y="19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54" name="Shape 9554"/>
              <p:cNvSpPr/>
              <p:nvPr/>
            </p:nvSpPr>
            <p:spPr>
              <a:xfrm>
                <a:off x="510487" y="6861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55" name="Shape 9555"/>
              <p:cNvSpPr/>
              <p:nvPr/>
            </p:nvSpPr>
            <p:spPr>
              <a:xfrm>
                <a:off x="486825" y="7980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56" name="Shape 9556"/>
              <p:cNvSpPr/>
              <p:nvPr/>
            </p:nvSpPr>
            <p:spPr>
              <a:xfrm>
                <a:off x="502983" y="6792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57" name="Shape 9557"/>
              <p:cNvSpPr/>
              <p:nvPr/>
            </p:nvSpPr>
            <p:spPr>
              <a:xfrm>
                <a:off x="427389" y="701712"/>
                <a:ext cx="34625" cy="11772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408"/>
                    </a:moveTo>
                    <a:cubicBezTo>
                      <a:pt x="2700" y="408"/>
                      <a:pt x="2700" y="408"/>
                      <a:pt x="2700" y="0"/>
                    </a:cubicBezTo>
                    <a:cubicBezTo>
                      <a:pt x="1350" y="0"/>
                      <a:pt x="1350" y="0"/>
                      <a:pt x="0" y="0"/>
                    </a:cubicBezTo>
                    <a:cubicBezTo>
                      <a:pt x="0" y="0"/>
                      <a:pt x="0" y="0"/>
                      <a:pt x="0" y="0"/>
                    </a:cubicBezTo>
                    <a:cubicBezTo>
                      <a:pt x="0" y="0"/>
                      <a:pt x="0" y="0"/>
                      <a:pt x="0" y="0"/>
                    </a:cubicBezTo>
                    <a:cubicBezTo>
                      <a:pt x="0" y="408"/>
                      <a:pt x="0" y="815"/>
                      <a:pt x="0" y="815"/>
                    </a:cubicBezTo>
                    <a:cubicBezTo>
                      <a:pt x="0" y="815"/>
                      <a:pt x="0" y="815"/>
                      <a:pt x="0" y="815"/>
                    </a:cubicBezTo>
                    <a:cubicBezTo>
                      <a:pt x="0" y="815"/>
                      <a:pt x="0" y="1223"/>
                      <a:pt x="1350" y="1223"/>
                    </a:cubicBezTo>
                    <a:cubicBezTo>
                      <a:pt x="1350" y="1223"/>
                      <a:pt x="1350" y="1223"/>
                      <a:pt x="1350" y="1223"/>
                    </a:cubicBezTo>
                    <a:cubicBezTo>
                      <a:pt x="1350" y="1223"/>
                      <a:pt x="1350" y="1630"/>
                      <a:pt x="1350" y="1630"/>
                    </a:cubicBezTo>
                    <a:cubicBezTo>
                      <a:pt x="1350" y="1630"/>
                      <a:pt x="1350" y="1630"/>
                      <a:pt x="1350" y="1630"/>
                    </a:cubicBezTo>
                    <a:cubicBezTo>
                      <a:pt x="1350" y="1630"/>
                      <a:pt x="1350" y="1630"/>
                      <a:pt x="1350" y="1630"/>
                    </a:cubicBezTo>
                    <a:cubicBezTo>
                      <a:pt x="4050" y="2038"/>
                      <a:pt x="6750" y="2853"/>
                      <a:pt x="5400" y="4891"/>
                    </a:cubicBezTo>
                    <a:cubicBezTo>
                      <a:pt x="5400" y="5706"/>
                      <a:pt x="5400" y="5706"/>
                      <a:pt x="5400" y="5706"/>
                    </a:cubicBezTo>
                    <a:cubicBezTo>
                      <a:pt x="5400" y="7336"/>
                      <a:pt x="4050" y="9781"/>
                      <a:pt x="6750" y="11004"/>
                    </a:cubicBezTo>
                    <a:cubicBezTo>
                      <a:pt x="8100" y="12634"/>
                      <a:pt x="10800" y="15079"/>
                      <a:pt x="10800" y="17525"/>
                    </a:cubicBezTo>
                    <a:cubicBezTo>
                      <a:pt x="10800" y="17932"/>
                      <a:pt x="10800" y="18340"/>
                      <a:pt x="10800" y="18747"/>
                    </a:cubicBezTo>
                    <a:cubicBezTo>
                      <a:pt x="10800" y="18747"/>
                      <a:pt x="10800" y="18747"/>
                      <a:pt x="10800" y="18747"/>
                    </a:cubicBezTo>
                    <a:cubicBezTo>
                      <a:pt x="10800" y="19155"/>
                      <a:pt x="10800" y="19562"/>
                      <a:pt x="12150" y="19562"/>
                    </a:cubicBezTo>
                    <a:cubicBezTo>
                      <a:pt x="12150" y="19970"/>
                      <a:pt x="12150" y="19970"/>
                      <a:pt x="12150" y="19970"/>
                    </a:cubicBezTo>
                    <a:cubicBezTo>
                      <a:pt x="12150" y="20377"/>
                      <a:pt x="12150" y="20785"/>
                      <a:pt x="13500" y="20785"/>
                    </a:cubicBezTo>
                    <a:cubicBezTo>
                      <a:pt x="13500" y="21192"/>
                      <a:pt x="13500" y="21192"/>
                      <a:pt x="13500" y="21600"/>
                    </a:cubicBezTo>
                    <a:cubicBezTo>
                      <a:pt x="13500" y="21600"/>
                      <a:pt x="14850" y="21600"/>
                      <a:pt x="14850" y="21600"/>
                    </a:cubicBezTo>
                    <a:cubicBezTo>
                      <a:pt x="14850" y="21600"/>
                      <a:pt x="14850" y="21600"/>
                      <a:pt x="14850" y="21600"/>
                    </a:cubicBezTo>
                    <a:cubicBezTo>
                      <a:pt x="16200" y="21192"/>
                      <a:pt x="18900" y="20785"/>
                      <a:pt x="21600" y="20785"/>
                    </a:cubicBezTo>
                    <a:cubicBezTo>
                      <a:pt x="21600" y="20785"/>
                      <a:pt x="21600" y="20377"/>
                      <a:pt x="21600" y="20377"/>
                    </a:cubicBezTo>
                    <a:cubicBezTo>
                      <a:pt x="21600" y="19970"/>
                      <a:pt x="21600" y="19970"/>
                      <a:pt x="21600" y="19562"/>
                    </a:cubicBezTo>
                    <a:cubicBezTo>
                      <a:pt x="21600" y="19155"/>
                      <a:pt x="21600" y="19155"/>
                      <a:pt x="21600" y="18747"/>
                    </a:cubicBezTo>
                    <a:cubicBezTo>
                      <a:pt x="21600" y="18747"/>
                      <a:pt x="21600" y="18340"/>
                      <a:pt x="21600" y="18340"/>
                    </a:cubicBezTo>
                    <a:cubicBezTo>
                      <a:pt x="21600" y="17932"/>
                      <a:pt x="21600" y="17932"/>
                      <a:pt x="21600" y="17525"/>
                    </a:cubicBezTo>
                    <a:cubicBezTo>
                      <a:pt x="21600" y="17525"/>
                      <a:pt x="21600" y="17117"/>
                      <a:pt x="21600" y="17117"/>
                    </a:cubicBezTo>
                    <a:cubicBezTo>
                      <a:pt x="21600" y="16709"/>
                      <a:pt x="21600" y="16302"/>
                      <a:pt x="21600" y="16302"/>
                    </a:cubicBezTo>
                    <a:cubicBezTo>
                      <a:pt x="21600" y="16302"/>
                      <a:pt x="21600" y="15894"/>
                      <a:pt x="21600" y="15894"/>
                    </a:cubicBezTo>
                    <a:cubicBezTo>
                      <a:pt x="21600" y="15487"/>
                      <a:pt x="21600" y="15487"/>
                      <a:pt x="21600" y="15487"/>
                    </a:cubicBezTo>
                    <a:cubicBezTo>
                      <a:pt x="21600" y="15079"/>
                      <a:pt x="21600" y="15079"/>
                      <a:pt x="21600" y="15079"/>
                    </a:cubicBezTo>
                    <a:cubicBezTo>
                      <a:pt x="21600" y="14672"/>
                      <a:pt x="21600" y="14672"/>
                      <a:pt x="21600" y="14264"/>
                    </a:cubicBezTo>
                    <a:cubicBezTo>
                      <a:pt x="21600" y="14264"/>
                      <a:pt x="21600" y="14264"/>
                      <a:pt x="21600" y="14264"/>
                    </a:cubicBezTo>
                    <a:cubicBezTo>
                      <a:pt x="21600" y="13857"/>
                      <a:pt x="21600" y="13857"/>
                      <a:pt x="21600" y="13449"/>
                    </a:cubicBezTo>
                    <a:cubicBezTo>
                      <a:pt x="21600" y="13449"/>
                      <a:pt x="21600" y="13449"/>
                      <a:pt x="21600" y="13449"/>
                    </a:cubicBezTo>
                    <a:cubicBezTo>
                      <a:pt x="20250" y="13449"/>
                      <a:pt x="20250" y="13042"/>
                      <a:pt x="20250" y="13042"/>
                    </a:cubicBezTo>
                    <a:cubicBezTo>
                      <a:pt x="20250" y="12226"/>
                      <a:pt x="20250" y="11411"/>
                      <a:pt x="20250" y="10596"/>
                    </a:cubicBezTo>
                    <a:cubicBezTo>
                      <a:pt x="20250" y="9374"/>
                      <a:pt x="20250" y="8558"/>
                      <a:pt x="18900" y="8151"/>
                    </a:cubicBezTo>
                    <a:cubicBezTo>
                      <a:pt x="17550" y="7336"/>
                      <a:pt x="17550" y="6521"/>
                      <a:pt x="17550" y="6113"/>
                    </a:cubicBezTo>
                    <a:cubicBezTo>
                      <a:pt x="18900" y="5298"/>
                      <a:pt x="18900" y="5298"/>
                      <a:pt x="16200" y="4891"/>
                    </a:cubicBezTo>
                    <a:cubicBezTo>
                      <a:pt x="16200" y="4483"/>
                      <a:pt x="14850" y="4483"/>
                      <a:pt x="14850" y="4483"/>
                    </a:cubicBezTo>
                    <a:cubicBezTo>
                      <a:pt x="13500" y="4483"/>
                      <a:pt x="13500" y="4075"/>
                      <a:pt x="13500" y="4075"/>
                    </a:cubicBezTo>
                    <a:cubicBezTo>
                      <a:pt x="12150" y="4075"/>
                      <a:pt x="12150" y="4075"/>
                      <a:pt x="12150" y="4075"/>
                    </a:cubicBezTo>
                    <a:cubicBezTo>
                      <a:pt x="12150" y="4075"/>
                      <a:pt x="12150" y="4075"/>
                      <a:pt x="12150" y="3668"/>
                    </a:cubicBezTo>
                    <a:cubicBezTo>
                      <a:pt x="10800" y="3668"/>
                      <a:pt x="10800" y="3668"/>
                      <a:pt x="10800" y="3668"/>
                    </a:cubicBezTo>
                    <a:cubicBezTo>
                      <a:pt x="10800" y="3668"/>
                      <a:pt x="10800" y="3668"/>
                      <a:pt x="10800" y="3668"/>
                    </a:cubicBezTo>
                    <a:cubicBezTo>
                      <a:pt x="10800" y="3260"/>
                      <a:pt x="9450" y="3260"/>
                      <a:pt x="9450" y="3260"/>
                    </a:cubicBezTo>
                    <a:cubicBezTo>
                      <a:pt x="9450" y="3260"/>
                      <a:pt x="9450" y="3260"/>
                      <a:pt x="9450" y="3260"/>
                    </a:cubicBezTo>
                    <a:cubicBezTo>
                      <a:pt x="9450" y="2853"/>
                      <a:pt x="9450" y="2853"/>
                      <a:pt x="9450" y="2853"/>
                    </a:cubicBezTo>
                    <a:cubicBezTo>
                      <a:pt x="9450" y="2853"/>
                      <a:pt x="8100" y="2853"/>
                      <a:pt x="8100" y="2445"/>
                    </a:cubicBezTo>
                    <a:cubicBezTo>
                      <a:pt x="8100" y="2445"/>
                      <a:pt x="8100" y="2445"/>
                      <a:pt x="8100" y="2445"/>
                    </a:cubicBezTo>
                    <a:cubicBezTo>
                      <a:pt x="8100" y="2038"/>
                      <a:pt x="8100" y="2038"/>
                      <a:pt x="8100" y="2038"/>
                    </a:cubicBezTo>
                    <a:cubicBezTo>
                      <a:pt x="8100" y="1630"/>
                      <a:pt x="8100" y="1630"/>
                      <a:pt x="8100" y="1630"/>
                    </a:cubicBezTo>
                    <a:cubicBezTo>
                      <a:pt x="8100" y="1223"/>
                      <a:pt x="8100" y="1223"/>
                      <a:pt x="8100" y="1223"/>
                    </a:cubicBezTo>
                    <a:cubicBezTo>
                      <a:pt x="8100" y="815"/>
                      <a:pt x="6750" y="815"/>
                      <a:pt x="6750" y="815"/>
                    </a:cubicBezTo>
                    <a:cubicBezTo>
                      <a:pt x="6750" y="408"/>
                      <a:pt x="6750" y="408"/>
                      <a:pt x="6750" y="408"/>
                    </a:cubicBezTo>
                    <a:cubicBezTo>
                      <a:pt x="5400" y="408"/>
                      <a:pt x="4050" y="408"/>
                      <a:pt x="2700" y="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58" name="Shape 9558"/>
              <p:cNvSpPr/>
              <p:nvPr/>
            </p:nvSpPr>
            <p:spPr>
              <a:xfrm>
                <a:off x="431427" y="7011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59" name="Shape 9559"/>
              <p:cNvSpPr/>
              <p:nvPr/>
            </p:nvSpPr>
            <p:spPr>
              <a:xfrm>
                <a:off x="454509" y="7680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60" name="Shape 9560"/>
              <p:cNvSpPr/>
              <p:nvPr/>
            </p:nvSpPr>
            <p:spPr>
              <a:xfrm>
                <a:off x="438351" y="7224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61" name="Shape 9561"/>
              <p:cNvSpPr/>
              <p:nvPr/>
            </p:nvSpPr>
            <p:spPr>
              <a:xfrm>
                <a:off x="462013" y="79923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62" name="Shape 9562"/>
              <p:cNvSpPr/>
              <p:nvPr/>
            </p:nvSpPr>
            <p:spPr>
              <a:xfrm>
                <a:off x="462013" y="79230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63" name="Shape 9563"/>
              <p:cNvSpPr/>
              <p:nvPr/>
            </p:nvSpPr>
            <p:spPr>
              <a:xfrm>
                <a:off x="440660" y="7247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64" name="Shape 9564"/>
              <p:cNvSpPr/>
              <p:nvPr/>
            </p:nvSpPr>
            <p:spPr>
              <a:xfrm>
                <a:off x="462013" y="78653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65" name="Shape 9565"/>
              <p:cNvSpPr/>
              <p:nvPr/>
            </p:nvSpPr>
            <p:spPr>
              <a:xfrm>
                <a:off x="441239" y="7126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66" name="Shape 9566"/>
              <p:cNvSpPr/>
              <p:nvPr/>
            </p:nvSpPr>
            <p:spPr>
              <a:xfrm>
                <a:off x="462013" y="7761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67" name="Shape 9567"/>
              <p:cNvSpPr/>
              <p:nvPr/>
            </p:nvSpPr>
            <p:spPr>
              <a:xfrm>
                <a:off x="462013" y="7715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68" name="Shape 9568"/>
              <p:cNvSpPr/>
              <p:nvPr/>
            </p:nvSpPr>
            <p:spPr>
              <a:xfrm>
                <a:off x="462013" y="78192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69" name="Shape 9569"/>
              <p:cNvSpPr/>
              <p:nvPr/>
            </p:nvSpPr>
            <p:spPr>
              <a:xfrm>
                <a:off x="436043" y="7149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70" name="Shape 9570"/>
              <p:cNvSpPr/>
              <p:nvPr/>
            </p:nvSpPr>
            <p:spPr>
              <a:xfrm>
                <a:off x="438931" y="7057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71" name="Shape 9571"/>
              <p:cNvSpPr/>
              <p:nvPr/>
            </p:nvSpPr>
            <p:spPr>
              <a:xfrm>
                <a:off x="462013" y="80731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72" name="Shape 9572"/>
              <p:cNvSpPr/>
              <p:nvPr/>
            </p:nvSpPr>
            <p:spPr>
              <a:xfrm>
                <a:off x="776512" y="650930"/>
                <a:ext cx="12701" cy="161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18514"/>
                      <a:pt x="21600" y="18514"/>
                      <a:pt x="16200" y="15429"/>
                    </a:cubicBezTo>
                    <a:cubicBezTo>
                      <a:pt x="16200" y="15429"/>
                      <a:pt x="16200" y="15429"/>
                      <a:pt x="16200" y="15429"/>
                    </a:cubicBezTo>
                    <a:cubicBezTo>
                      <a:pt x="16200" y="12343"/>
                      <a:pt x="16200" y="12343"/>
                      <a:pt x="10800" y="12343"/>
                    </a:cubicBezTo>
                    <a:cubicBezTo>
                      <a:pt x="10800" y="9257"/>
                      <a:pt x="10800" y="9257"/>
                      <a:pt x="10800" y="9257"/>
                    </a:cubicBezTo>
                    <a:cubicBezTo>
                      <a:pt x="10800" y="6171"/>
                      <a:pt x="5400" y="6171"/>
                      <a:pt x="5400" y="3086"/>
                    </a:cubicBezTo>
                    <a:cubicBezTo>
                      <a:pt x="5400" y="3086"/>
                      <a:pt x="0" y="3086"/>
                      <a:pt x="0" y="0"/>
                    </a:cubicBezTo>
                    <a:cubicBezTo>
                      <a:pt x="0" y="0"/>
                      <a:pt x="0" y="0"/>
                      <a:pt x="0" y="0"/>
                    </a:cubicBezTo>
                    <a:cubicBezTo>
                      <a:pt x="0" y="3086"/>
                      <a:pt x="0" y="3086"/>
                      <a:pt x="0" y="6171"/>
                    </a:cubicBezTo>
                    <a:cubicBezTo>
                      <a:pt x="0" y="6171"/>
                      <a:pt x="0" y="6171"/>
                      <a:pt x="0" y="6171"/>
                    </a:cubicBezTo>
                    <a:cubicBezTo>
                      <a:pt x="0" y="6171"/>
                      <a:pt x="0" y="9257"/>
                      <a:pt x="0" y="9257"/>
                    </a:cubicBezTo>
                    <a:cubicBezTo>
                      <a:pt x="0" y="9257"/>
                      <a:pt x="0" y="9257"/>
                      <a:pt x="0" y="9257"/>
                    </a:cubicBezTo>
                    <a:cubicBezTo>
                      <a:pt x="0" y="9257"/>
                      <a:pt x="0" y="12343"/>
                      <a:pt x="0" y="12343"/>
                    </a:cubicBezTo>
                    <a:cubicBezTo>
                      <a:pt x="0" y="15429"/>
                      <a:pt x="10800" y="18514"/>
                      <a:pt x="16200" y="21600"/>
                    </a:cubicBezTo>
                    <a:cubicBezTo>
                      <a:pt x="162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73" name="Shape 9573"/>
              <p:cNvSpPr/>
              <p:nvPr/>
            </p:nvSpPr>
            <p:spPr>
              <a:xfrm>
                <a:off x="642058" y="685554"/>
                <a:ext cx="175429" cy="2423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749" y="20422"/>
                    </a:moveTo>
                    <a:cubicBezTo>
                      <a:pt x="8749" y="20422"/>
                      <a:pt x="8749" y="20422"/>
                      <a:pt x="8749" y="20422"/>
                    </a:cubicBezTo>
                    <a:cubicBezTo>
                      <a:pt x="8749" y="20422"/>
                      <a:pt x="8749" y="20422"/>
                      <a:pt x="8749" y="20422"/>
                    </a:cubicBezTo>
                    <a:cubicBezTo>
                      <a:pt x="9023" y="20422"/>
                      <a:pt x="9023" y="20422"/>
                      <a:pt x="9023" y="20422"/>
                    </a:cubicBezTo>
                    <a:cubicBezTo>
                      <a:pt x="9023" y="20422"/>
                      <a:pt x="9023" y="20422"/>
                      <a:pt x="9023" y="20422"/>
                    </a:cubicBezTo>
                    <a:cubicBezTo>
                      <a:pt x="9570" y="20422"/>
                      <a:pt x="11484" y="20618"/>
                      <a:pt x="13397" y="20618"/>
                    </a:cubicBezTo>
                    <a:cubicBezTo>
                      <a:pt x="13397" y="20618"/>
                      <a:pt x="13671" y="20618"/>
                      <a:pt x="13671" y="20618"/>
                    </a:cubicBezTo>
                    <a:cubicBezTo>
                      <a:pt x="13671" y="20618"/>
                      <a:pt x="13671" y="20618"/>
                      <a:pt x="13671" y="20618"/>
                    </a:cubicBezTo>
                    <a:cubicBezTo>
                      <a:pt x="13944" y="20618"/>
                      <a:pt x="14218" y="20618"/>
                      <a:pt x="14218" y="20618"/>
                    </a:cubicBezTo>
                    <a:cubicBezTo>
                      <a:pt x="14218" y="20618"/>
                      <a:pt x="14491" y="20618"/>
                      <a:pt x="14491" y="20618"/>
                    </a:cubicBezTo>
                    <a:cubicBezTo>
                      <a:pt x="14491" y="20618"/>
                      <a:pt x="14765" y="20618"/>
                      <a:pt x="14765" y="20618"/>
                    </a:cubicBezTo>
                    <a:cubicBezTo>
                      <a:pt x="15038" y="20618"/>
                      <a:pt x="15038" y="20618"/>
                      <a:pt x="15038" y="20618"/>
                    </a:cubicBezTo>
                    <a:cubicBezTo>
                      <a:pt x="15311" y="20618"/>
                      <a:pt x="15311" y="20618"/>
                      <a:pt x="15311" y="20618"/>
                    </a:cubicBezTo>
                    <a:cubicBezTo>
                      <a:pt x="15585" y="20618"/>
                      <a:pt x="15585" y="20618"/>
                      <a:pt x="15858" y="20618"/>
                    </a:cubicBezTo>
                    <a:cubicBezTo>
                      <a:pt x="16678" y="20618"/>
                      <a:pt x="16952" y="20618"/>
                      <a:pt x="16952" y="20618"/>
                    </a:cubicBezTo>
                    <a:cubicBezTo>
                      <a:pt x="16952" y="20618"/>
                      <a:pt x="17225" y="20618"/>
                      <a:pt x="17225" y="20618"/>
                    </a:cubicBezTo>
                    <a:cubicBezTo>
                      <a:pt x="18046" y="20618"/>
                      <a:pt x="19959" y="21207"/>
                      <a:pt x="21053" y="21600"/>
                    </a:cubicBezTo>
                    <a:cubicBezTo>
                      <a:pt x="21053" y="21600"/>
                      <a:pt x="21053" y="21600"/>
                      <a:pt x="21053" y="21600"/>
                    </a:cubicBezTo>
                    <a:cubicBezTo>
                      <a:pt x="21053" y="21207"/>
                      <a:pt x="21327" y="20815"/>
                      <a:pt x="21327" y="20422"/>
                    </a:cubicBezTo>
                    <a:cubicBezTo>
                      <a:pt x="21327" y="20422"/>
                      <a:pt x="21327" y="20225"/>
                      <a:pt x="21600" y="20225"/>
                    </a:cubicBezTo>
                    <a:cubicBezTo>
                      <a:pt x="21327" y="20225"/>
                      <a:pt x="21327" y="20225"/>
                      <a:pt x="21327" y="20225"/>
                    </a:cubicBezTo>
                    <a:cubicBezTo>
                      <a:pt x="21327" y="20225"/>
                      <a:pt x="21327" y="20225"/>
                      <a:pt x="21327" y="20029"/>
                    </a:cubicBezTo>
                    <a:cubicBezTo>
                      <a:pt x="21327" y="20029"/>
                      <a:pt x="21327" y="20029"/>
                      <a:pt x="21327" y="20029"/>
                    </a:cubicBezTo>
                    <a:cubicBezTo>
                      <a:pt x="21053" y="20029"/>
                      <a:pt x="21053" y="20029"/>
                      <a:pt x="21053" y="19833"/>
                    </a:cubicBezTo>
                    <a:cubicBezTo>
                      <a:pt x="21053" y="19833"/>
                      <a:pt x="20506" y="19440"/>
                      <a:pt x="20233" y="19244"/>
                    </a:cubicBezTo>
                    <a:cubicBezTo>
                      <a:pt x="19959" y="19047"/>
                      <a:pt x="19413" y="18851"/>
                      <a:pt x="19139" y="18655"/>
                    </a:cubicBezTo>
                    <a:cubicBezTo>
                      <a:pt x="18592" y="18065"/>
                      <a:pt x="18592" y="17869"/>
                      <a:pt x="18592" y="17869"/>
                    </a:cubicBezTo>
                    <a:cubicBezTo>
                      <a:pt x="18319" y="17673"/>
                      <a:pt x="18319" y="17673"/>
                      <a:pt x="18319" y="17673"/>
                    </a:cubicBezTo>
                    <a:cubicBezTo>
                      <a:pt x="18319" y="17476"/>
                      <a:pt x="18319" y="17476"/>
                      <a:pt x="18319" y="17476"/>
                    </a:cubicBezTo>
                    <a:cubicBezTo>
                      <a:pt x="18319" y="17476"/>
                      <a:pt x="18592" y="16887"/>
                      <a:pt x="18046" y="16495"/>
                    </a:cubicBezTo>
                    <a:cubicBezTo>
                      <a:pt x="17499" y="15905"/>
                      <a:pt x="16952" y="15316"/>
                      <a:pt x="16952" y="14531"/>
                    </a:cubicBezTo>
                    <a:cubicBezTo>
                      <a:pt x="16952" y="14138"/>
                      <a:pt x="16952" y="13745"/>
                      <a:pt x="16952" y="13353"/>
                    </a:cubicBezTo>
                    <a:cubicBezTo>
                      <a:pt x="16678" y="13156"/>
                      <a:pt x="16678" y="12960"/>
                      <a:pt x="16678" y="12764"/>
                    </a:cubicBezTo>
                    <a:cubicBezTo>
                      <a:pt x="16678" y="12371"/>
                      <a:pt x="16952" y="11978"/>
                      <a:pt x="17225" y="11585"/>
                    </a:cubicBezTo>
                    <a:cubicBezTo>
                      <a:pt x="17772" y="11193"/>
                      <a:pt x="18046" y="10800"/>
                      <a:pt x="18046" y="10407"/>
                    </a:cubicBezTo>
                    <a:cubicBezTo>
                      <a:pt x="18319" y="10211"/>
                      <a:pt x="18319" y="10015"/>
                      <a:pt x="18319" y="10015"/>
                    </a:cubicBezTo>
                    <a:cubicBezTo>
                      <a:pt x="18592" y="9818"/>
                      <a:pt x="18592" y="9818"/>
                      <a:pt x="18592" y="9818"/>
                    </a:cubicBezTo>
                    <a:cubicBezTo>
                      <a:pt x="18592" y="9818"/>
                      <a:pt x="18592" y="9622"/>
                      <a:pt x="18866" y="9622"/>
                    </a:cubicBezTo>
                    <a:cubicBezTo>
                      <a:pt x="18866" y="9622"/>
                      <a:pt x="18866" y="9425"/>
                      <a:pt x="18866" y="9425"/>
                    </a:cubicBezTo>
                    <a:cubicBezTo>
                      <a:pt x="19139" y="9425"/>
                      <a:pt x="19139" y="9229"/>
                      <a:pt x="19139" y="9229"/>
                    </a:cubicBezTo>
                    <a:cubicBezTo>
                      <a:pt x="19413" y="9229"/>
                      <a:pt x="19413" y="9229"/>
                      <a:pt x="19413" y="9033"/>
                    </a:cubicBezTo>
                    <a:cubicBezTo>
                      <a:pt x="19413" y="9033"/>
                      <a:pt x="19413" y="9033"/>
                      <a:pt x="19686" y="9033"/>
                    </a:cubicBezTo>
                    <a:cubicBezTo>
                      <a:pt x="19686" y="9033"/>
                      <a:pt x="19686" y="9033"/>
                      <a:pt x="19413" y="9033"/>
                    </a:cubicBezTo>
                    <a:cubicBezTo>
                      <a:pt x="19413" y="9033"/>
                      <a:pt x="19413" y="8836"/>
                      <a:pt x="19413" y="8836"/>
                    </a:cubicBezTo>
                    <a:cubicBezTo>
                      <a:pt x="19413" y="8640"/>
                      <a:pt x="19413" y="8640"/>
                      <a:pt x="19139" y="8444"/>
                    </a:cubicBezTo>
                    <a:cubicBezTo>
                      <a:pt x="19139" y="8444"/>
                      <a:pt x="19139" y="8444"/>
                      <a:pt x="19139" y="8247"/>
                    </a:cubicBezTo>
                    <a:cubicBezTo>
                      <a:pt x="19139" y="8051"/>
                      <a:pt x="18866" y="7855"/>
                      <a:pt x="18866" y="7658"/>
                    </a:cubicBezTo>
                    <a:cubicBezTo>
                      <a:pt x="18592" y="7069"/>
                      <a:pt x="18046" y="6873"/>
                      <a:pt x="17499" y="6480"/>
                    </a:cubicBezTo>
                    <a:cubicBezTo>
                      <a:pt x="17225" y="6284"/>
                      <a:pt x="16678" y="6087"/>
                      <a:pt x="16405" y="5891"/>
                    </a:cubicBezTo>
                    <a:cubicBezTo>
                      <a:pt x="16132" y="5695"/>
                      <a:pt x="15858" y="5498"/>
                      <a:pt x="15858" y="5302"/>
                    </a:cubicBezTo>
                    <a:cubicBezTo>
                      <a:pt x="15585" y="5105"/>
                      <a:pt x="15311" y="4713"/>
                      <a:pt x="15311" y="4516"/>
                    </a:cubicBezTo>
                    <a:cubicBezTo>
                      <a:pt x="15311" y="4320"/>
                      <a:pt x="15585" y="4320"/>
                      <a:pt x="15585" y="4124"/>
                    </a:cubicBezTo>
                    <a:cubicBezTo>
                      <a:pt x="15585" y="4124"/>
                      <a:pt x="15585" y="4124"/>
                      <a:pt x="15585" y="4124"/>
                    </a:cubicBezTo>
                    <a:cubicBezTo>
                      <a:pt x="15585" y="3338"/>
                      <a:pt x="16952" y="3338"/>
                      <a:pt x="17499" y="3338"/>
                    </a:cubicBezTo>
                    <a:cubicBezTo>
                      <a:pt x="18046" y="3338"/>
                      <a:pt x="18319" y="3338"/>
                      <a:pt x="18866" y="3338"/>
                    </a:cubicBezTo>
                    <a:cubicBezTo>
                      <a:pt x="18866" y="3338"/>
                      <a:pt x="19139" y="3338"/>
                      <a:pt x="19139" y="3338"/>
                    </a:cubicBezTo>
                    <a:cubicBezTo>
                      <a:pt x="18592" y="2749"/>
                      <a:pt x="18046" y="1571"/>
                      <a:pt x="18046" y="589"/>
                    </a:cubicBezTo>
                    <a:cubicBezTo>
                      <a:pt x="18046" y="589"/>
                      <a:pt x="18046" y="393"/>
                      <a:pt x="18046" y="393"/>
                    </a:cubicBezTo>
                    <a:cubicBezTo>
                      <a:pt x="18046" y="196"/>
                      <a:pt x="18046" y="196"/>
                      <a:pt x="18046" y="196"/>
                    </a:cubicBezTo>
                    <a:cubicBezTo>
                      <a:pt x="18046" y="196"/>
                      <a:pt x="18046" y="0"/>
                      <a:pt x="18046" y="0"/>
                    </a:cubicBezTo>
                    <a:cubicBezTo>
                      <a:pt x="18046" y="0"/>
                      <a:pt x="18046" y="0"/>
                      <a:pt x="18046" y="0"/>
                    </a:cubicBezTo>
                    <a:cubicBezTo>
                      <a:pt x="18046" y="0"/>
                      <a:pt x="18046" y="0"/>
                      <a:pt x="18046" y="196"/>
                    </a:cubicBezTo>
                    <a:cubicBezTo>
                      <a:pt x="18046" y="785"/>
                      <a:pt x="16952" y="982"/>
                      <a:pt x="16405" y="982"/>
                    </a:cubicBezTo>
                    <a:cubicBezTo>
                      <a:pt x="16405" y="982"/>
                      <a:pt x="16132" y="1178"/>
                      <a:pt x="16132" y="1178"/>
                    </a:cubicBezTo>
                    <a:cubicBezTo>
                      <a:pt x="15858" y="1375"/>
                      <a:pt x="14491" y="2945"/>
                      <a:pt x="14491" y="3142"/>
                    </a:cubicBezTo>
                    <a:cubicBezTo>
                      <a:pt x="14491" y="3535"/>
                      <a:pt x="14218" y="4909"/>
                      <a:pt x="13397" y="5105"/>
                    </a:cubicBezTo>
                    <a:cubicBezTo>
                      <a:pt x="13397" y="5105"/>
                      <a:pt x="13397" y="5498"/>
                      <a:pt x="13397" y="5695"/>
                    </a:cubicBezTo>
                    <a:cubicBezTo>
                      <a:pt x="13397" y="5891"/>
                      <a:pt x="13397" y="5891"/>
                      <a:pt x="13397" y="5891"/>
                    </a:cubicBezTo>
                    <a:cubicBezTo>
                      <a:pt x="13397" y="6284"/>
                      <a:pt x="12851" y="6480"/>
                      <a:pt x="12577" y="6676"/>
                    </a:cubicBezTo>
                    <a:cubicBezTo>
                      <a:pt x="12304" y="6873"/>
                      <a:pt x="11757" y="7069"/>
                      <a:pt x="11757" y="7265"/>
                    </a:cubicBezTo>
                    <a:cubicBezTo>
                      <a:pt x="11757" y="7658"/>
                      <a:pt x="11210" y="8640"/>
                      <a:pt x="9843" y="10407"/>
                    </a:cubicBezTo>
                    <a:cubicBezTo>
                      <a:pt x="9296" y="11193"/>
                      <a:pt x="9296" y="11193"/>
                      <a:pt x="9296" y="11193"/>
                    </a:cubicBezTo>
                    <a:cubicBezTo>
                      <a:pt x="8749" y="11782"/>
                      <a:pt x="8476" y="12175"/>
                      <a:pt x="7929" y="12175"/>
                    </a:cubicBezTo>
                    <a:cubicBezTo>
                      <a:pt x="7656" y="12175"/>
                      <a:pt x="7382" y="12175"/>
                      <a:pt x="7109" y="11585"/>
                    </a:cubicBezTo>
                    <a:cubicBezTo>
                      <a:pt x="7109" y="11193"/>
                      <a:pt x="6289" y="10800"/>
                      <a:pt x="6015" y="10800"/>
                    </a:cubicBezTo>
                    <a:cubicBezTo>
                      <a:pt x="5195" y="11193"/>
                      <a:pt x="4648" y="10996"/>
                      <a:pt x="4101" y="10996"/>
                    </a:cubicBezTo>
                    <a:cubicBezTo>
                      <a:pt x="4101" y="10996"/>
                      <a:pt x="4101" y="10996"/>
                      <a:pt x="4101" y="10996"/>
                    </a:cubicBezTo>
                    <a:cubicBezTo>
                      <a:pt x="3554" y="11193"/>
                      <a:pt x="2187" y="12175"/>
                      <a:pt x="820" y="13353"/>
                    </a:cubicBezTo>
                    <a:cubicBezTo>
                      <a:pt x="820" y="13353"/>
                      <a:pt x="820" y="13353"/>
                      <a:pt x="820" y="13353"/>
                    </a:cubicBezTo>
                    <a:cubicBezTo>
                      <a:pt x="820" y="13353"/>
                      <a:pt x="820" y="13549"/>
                      <a:pt x="547" y="13549"/>
                    </a:cubicBezTo>
                    <a:cubicBezTo>
                      <a:pt x="547" y="13549"/>
                      <a:pt x="547" y="13549"/>
                      <a:pt x="547" y="13549"/>
                    </a:cubicBezTo>
                    <a:cubicBezTo>
                      <a:pt x="547" y="13549"/>
                      <a:pt x="547" y="13745"/>
                      <a:pt x="547" y="13745"/>
                    </a:cubicBezTo>
                    <a:cubicBezTo>
                      <a:pt x="547" y="13745"/>
                      <a:pt x="547" y="13745"/>
                      <a:pt x="547" y="13745"/>
                    </a:cubicBezTo>
                    <a:cubicBezTo>
                      <a:pt x="547" y="13942"/>
                      <a:pt x="547" y="13942"/>
                      <a:pt x="547" y="13942"/>
                    </a:cubicBezTo>
                    <a:cubicBezTo>
                      <a:pt x="547" y="13942"/>
                      <a:pt x="547" y="14138"/>
                      <a:pt x="547" y="14138"/>
                    </a:cubicBezTo>
                    <a:cubicBezTo>
                      <a:pt x="547" y="14138"/>
                      <a:pt x="547" y="14138"/>
                      <a:pt x="547" y="14138"/>
                    </a:cubicBezTo>
                    <a:cubicBezTo>
                      <a:pt x="547" y="14335"/>
                      <a:pt x="273" y="14335"/>
                      <a:pt x="273" y="14335"/>
                    </a:cubicBezTo>
                    <a:cubicBezTo>
                      <a:pt x="273" y="14531"/>
                      <a:pt x="273" y="14531"/>
                      <a:pt x="273" y="14531"/>
                    </a:cubicBezTo>
                    <a:cubicBezTo>
                      <a:pt x="273" y="14531"/>
                      <a:pt x="273" y="14727"/>
                      <a:pt x="273" y="14727"/>
                    </a:cubicBezTo>
                    <a:cubicBezTo>
                      <a:pt x="273" y="14727"/>
                      <a:pt x="273" y="14924"/>
                      <a:pt x="273" y="14924"/>
                    </a:cubicBezTo>
                    <a:cubicBezTo>
                      <a:pt x="273" y="14924"/>
                      <a:pt x="0" y="15120"/>
                      <a:pt x="0" y="15120"/>
                    </a:cubicBezTo>
                    <a:cubicBezTo>
                      <a:pt x="0" y="15120"/>
                      <a:pt x="0" y="15120"/>
                      <a:pt x="0" y="15316"/>
                    </a:cubicBezTo>
                    <a:cubicBezTo>
                      <a:pt x="0" y="15316"/>
                      <a:pt x="0" y="15316"/>
                      <a:pt x="0" y="15316"/>
                    </a:cubicBezTo>
                    <a:cubicBezTo>
                      <a:pt x="273" y="15513"/>
                      <a:pt x="547" y="15709"/>
                      <a:pt x="820" y="16102"/>
                    </a:cubicBezTo>
                    <a:cubicBezTo>
                      <a:pt x="820" y="16102"/>
                      <a:pt x="820" y="16298"/>
                      <a:pt x="1094" y="16495"/>
                    </a:cubicBezTo>
                    <a:cubicBezTo>
                      <a:pt x="1094" y="16495"/>
                      <a:pt x="1367" y="16691"/>
                      <a:pt x="1641" y="16691"/>
                    </a:cubicBezTo>
                    <a:cubicBezTo>
                      <a:pt x="1914" y="16691"/>
                      <a:pt x="1914" y="16691"/>
                      <a:pt x="2187" y="16691"/>
                    </a:cubicBezTo>
                    <a:cubicBezTo>
                      <a:pt x="2734" y="16495"/>
                      <a:pt x="3008" y="16495"/>
                      <a:pt x="3281" y="16691"/>
                    </a:cubicBezTo>
                    <a:cubicBezTo>
                      <a:pt x="4101" y="17084"/>
                      <a:pt x="4648" y="18851"/>
                      <a:pt x="4375" y="19244"/>
                    </a:cubicBezTo>
                    <a:cubicBezTo>
                      <a:pt x="4375" y="19440"/>
                      <a:pt x="4375" y="19636"/>
                      <a:pt x="4101" y="19636"/>
                    </a:cubicBezTo>
                    <a:cubicBezTo>
                      <a:pt x="4101" y="20029"/>
                      <a:pt x="3828" y="20422"/>
                      <a:pt x="3828" y="20815"/>
                    </a:cubicBezTo>
                    <a:cubicBezTo>
                      <a:pt x="7382" y="20815"/>
                      <a:pt x="7382" y="20815"/>
                      <a:pt x="7382" y="20815"/>
                    </a:cubicBezTo>
                    <a:cubicBezTo>
                      <a:pt x="8749" y="20422"/>
                      <a:pt x="8749" y="20422"/>
                      <a:pt x="8749" y="2042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74" name="Shape 9574"/>
              <p:cNvSpPr/>
              <p:nvPr/>
            </p:nvSpPr>
            <p:spPr>
              <a:xfrm>
                <a:off x="815178" y="9042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75" name="Shape 9575"/>
              <p:cNvSpPr/>
              <p:nvPr/>
            </p:nvSpPr>
            <p:spPr>
              <a:xfrm>
                <a:off x="791516" y="7819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76" name="Shape 9576"/>
              <p:cNvSpPr/>
              <p:nvPr/>
            </p:nvSpPr>
            <p:spPr>
              <a:xfrm>
                <a:off x="807674" y="9019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77" name="Shape 9577"/>
              <p:cNvSpPr/>
              <p:nvPr/>
            </p:nvSpPr>
            <p:spPr>
              <a:xfrm>
                <a:off x="784591" y="7888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78" name="Shape 9578"/>
              <p:cNvSpPr/>
              <p:nvPr/>
            </p:nvSpPr>
            <p:spPr>
              <a:xfrm>
                <a:off x="778246" y="6526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79" name="Shape 9579"/>
              <p:cNvSpPr/>
              <p:nvPr/>
            </p:nvSpPr>
            <p:spPr>
              <a:xfrm>
                <a:off x="787479" y="6803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80" name="Shape 9580"/>
              <p:cNvSpPr/>
              <p:nvPr/>
            </p:nvSpPr>
            <p:spPr>
              <a:xfrm>
                <a:off x="778246" y="6503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81" name="Shape 9581"/>
              <p:cNvSpPr/>
              <p:nvPr/>
            </p:nvSpPr>
            <p:spPr>
              <a:xfrm>
                <a:off x="778246" y="64688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82" name="Shape 9582"/>
              <p:cNvSpPr/>
              <p:nvPr/>
            </p:nvSpPr>
            <p:spPr>
              <a:xfrm>
                <a:off x="644366" y="8396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83" name="Shape 9583"/>
              <p:cNvSpPr/>
              <p:nvPr/>
            </p:nvSpPr>
            <p:spPr>
              <a:xfrm>
                <a:off x="642058" y="84886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84" name="Shape 9584"/>
              <p:cNvSpPr/>
              <p:nvPr/>
            </p:nvSpPr>
            <p:spPr>
              <a:xfrm>
                <a:off x="706690" y="800967"/>
                <a:ext cx="16158" cy="207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429" y="9600"/>
                    </a:moveTo>
                    <a:cubicBezTo>
                      <a:pt x="21600" y="0"/>
                      <a:pt x="21600" y="0"/>
                      <a:pt x="21600" y="0"/>
                    </a:cubicBezTo>
                    <a:cubicBezTo>
                      <a:pt x="15429" y="9600"/>
                      <a:pt x="15429" y="9600"/>
                      <a:pt x="15429" y="9600"/>
                    </a:cubicBezTo>
                    <a:cubicBezTo>
                      <a:pt x="9257" y="16800"/>
                      <a:pt x="6171" y="21600"/>
                      <a:pt x="0" y="21600"/>
                    </a:cubicBezTo>
                    <a:cubicBezTo>
                      <a:pt x="6171" y="21600"/>
                      <a:pt x="9257" y="16800"/>
                      <a:pt x="15429" y="9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85" name="Shape 9585"/>
              <p:cNvSpPr/>
              <p:nvPr/>
            </p:nvSpPr>
            <p:spPr>
              <a:xfrm>
                <a:off x="644366" y="8442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86" name="Shape 9586"/>
              <p:cNvSpPr/>
              <p:nvPr/>
            </p:nvSpPr>
            <p:spPr>
              <a:xfrm>
                <a:off x="641479" y="8303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87" name="Shape 9587"/>
              <p:cNvSpPr/>
              <p:nvPr/>
            </p:nvSpPr>
            <p:spPr>
              <a:xfrm>
                <a:off x="646675" y="83501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88" name="Shape 9588"/>
              <p:cNvSpPr/>
              <p:nvPr/>
            </p:nvSpPr>
            <p:spPr>
              <a:xfrm>
                <a:off x="646675" y="8327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89" name="Shape 9589"/>
              <p:cNvSpPr/>
              <p:nvPr/>
            </p:nvSpPr>
            <p:spPr>
              <a:xfrm>
                <a:off x="215029" y="713253"/>
                <a:ext cx="140805" cy="1477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3224"/>
                    </a:moveTo>
                    <a:cubicBezTo>
                      <a:pt x="20250" y="3224"/>
                      <a:pt x="19913" y="2901"/>
                      <a:pt x="19913" y="2901"/>
                    </a:cubicBezTo>
                    <a:cubicBezTo>
                      <a:pt x="19913" y="2901"/>
                      <a:pt x="19575" y="2901"/>
                      <a:pt x="19237" y="2579"/>
                    </a:cubicBezTo>
                    <a:cubicBezTo>
                      <a:pt x="19237" y="2579"/>
                      <a:pt x="18900" y="2579"/>
                      <a:pt x="18900" y="2579"/>
                    </a:cubicBezTo>
                    <a:cubicBezTo>
                      <a:pt x="17888" y="2579"/>
                      <a:pt x="16875" y="2901"/>
                      <a:pt x="16538" y="3546"/>
                    </a:cubicBezTo>
                    <a:cubicBezTo>
                      <a:pt x="16200" y="3869"/>
                      <a:pt x="15525" y="3869"/>
                      <a:pt x="15188" y="3869"/>
                    </a:cubicBezTo>
                    <a:cubicBezTo>
                      <a:pt x="13838" y="3869"/>
                      <a:pt x="12150" y="2257"/>
                      <a:pt x="11813" y="1934"/>
                    </a:cubicBezTo>
                    <a:cubicBezTo>
                      <a:pt x="11813" y="1612"/>
                      <a:pt x="11813" y="1612"/>
                      <a:pt x="11813" y="1612"/>
                    </a:cubicBezTo>
                    <a:cubicBezTo>
                      <a:pt x="11813" y="1612"/>
                      <a:pt x="11813" y="1612"/>
                      <a:pt x="11813" y="1612"/>
                    </a:cubicBezTo>
                    <a:cubicBezTo>
                      <a:pt x="11475" y="1612"/>
                      <a:pt x="11475" y="1612"/>
                      <a:pt x="11475" y="1290"/>
                    </a:cubicBezTo>
                    <a:cubicBezTo>
                      <a:pt x="11475" y="1290"/>
                      <a:pt x="11475" y="1290"/>
                      <a:pt x="11137" y="1290"/>
                    </a:cubicBezTo>
                    <a:cubicBezTo>
                      <a:pt x="11137" y="1290"/>
                      <a:pt x="11137" y="1290"/>
                      <a:pt x="11137" y="967"/>
                    </a:cubicBezTo>
                    <a:cubicBezTo>
                      <a:pt x="11137" y="967"/>
                      <a:pt x="11137" y="967"/>
                      <a:pt x="10800" y="967"/>
                    </a:cubicBezTo>
                    <a:cubicBezTo>
                      <a:pt x="10800" y="967"/>
                      <a:pt x="10800" y="967"/>
                      <a:pt x="10800" y="967"/>
                    </a:cubicBezTo>
                    <a:cubicBezTo>
                      <a:pt x="10463" y="967"/>
                      <a:pt x="10463" y="967"/>
                      <a:pt x="10463" y="967"/>
                    </a:cubicBezTo>
                    <a:cubicBezTo>
                      <a:pt x="10463" y="967"/>
                      <a:pt x="10463" y="967"/>
                      <a:pt x="10463" y="967"/>
                    </a:cubicBezTo>
                    <a:cubicBezTo>
                      <a:pt x="10463" y="967"/>
                      <a:pt x="10125" y="967"/>
                      <a:pt x="10125" y="967"/>
                    </a:cubicBezTo>
                    <a:cubicBezTo>
                      <a:pt x="10125" y="967"/>
                      <a:pt x="10125" y="967"/>
                      <a:pt x="10125" y="967"/>
                    </a:cubicBezTo>
                    <a:cubicBezTo>
                      <a:pt x="9113" y="1612"/>
                      <a:pt x="8775" y="1612"/>
                      <a:pt x="8100" y="1612"/>
                    </a:cubicBezTo>
                    <a:cubicBezTo>
                      <a:pt x="8100" y="1612"/>
                      <a:pt x="8100" y="1290"/>
                      <a:pt x="7763" y="1290"/>
                    </a:cubicBezTo>
                    <a:cubicBezTo>
                      <a:pt x="7425" y="967"/>
                      <a:pt x="7425" y="645"/>
                      <a:pt x="7425" y="0"/>
                    </a:cubicBezTo>
                    <a:cubicBezTo>
                      <a:pt x="7425" y="322"/>
                      <a:pt x="7087" y="322"/>
                      <a:pt x="7087" y="322"/>
                    </a:cubicBezTo>
                    <a:cubicBezTo>
                      <a:pt x="6750" y="1290"/>
                      <a:pt x="5738" y="2257"/>
                      <a:pt x="4725" y="2257"/>
                    </a:cubicBezTo>
                    <a:cubicBezTo>
                      <a:pt x="4388" y="2257"/>
                      <a:pt x="3713" y="1934"/>
                      <a:pt x="3713" y="1612"/>
                    </a:cubicBezTo>
                    <a:cubicBezTo>
                      <a:pt x="3375" y="1290"/>
                      <a:pt x="3037" y="967"/>
                      <a:pt x="2700" y="967"/>
                    </a:cubicBezTo>
                    <a:cubicBezTo>
                      <a:pt x="2362" y="1934"/>
                      <a:pt x="2025" y="1934"/>
                      <a:pt x="1687" y="1934"/>
                    </a:cubicBezTo>
                    <a:cubicBezTo>
                      <a:pt x="1687" y="1934"/>
                      <a:pt x="1687" y="1934"/>
                      <a:pt x="1687" y="1934"/>
                    </a:cubicBezTo>
                    <a:cubicBezTo>
                      <a:pt x="1687" y="1934"/>
                      <a:pt x="1687" y="1934"/>
                      <a:pt x="1687" y="1934"/>
                    </a:cubicBezTo>
                    <a:cubicBezTo>
                      <a:pt x="1687" y="1934"/>
                      <a:pt x="1350" y="1934"/>
                      <a:pt x="1350" y="1934"/>
                    </a:cubicBezTo>
                    <a:cubicBezTo>
                      <a:pt x="1350" y="1934"/>
                      <a:pt x="1350" y="1934"/>
                      <a:pt x="1350" y="1934"/>
                    </a:cubicBezTo>
                    <a:cubicBezTo>
                      <a:pt x="1350" y="1934"/>
                      <a:pt x="1350" y="2257"/>
                      <a:pt x="1350" y="2257"/>
                    </a:cubicBezTo>
                    <a:cubicBezTo>
                      <a:pt x="1350" y="2257"/>
                      <a:pt x="1350" y="2257"/>
                      <a:pt x="1350" y="2257"/>
                    </a:cubicBezTo>
                    <a:cubicBezTo>
                      <a:pt x="1350" y="2579"/>
                      <a:pt x="1350" y="2579"/>
                      <a:pt x="1350" y="2901"/>
                    </a:cubicBezTo>
                    <a:cubicBezTo>
                      <a:pt x="1350" y="2901"/>
                      <a:pt x="1350" y="2901"/>
                      <a:pt x="1350" y="2901"/>
                    </a:cubicBezTo>
                    <a:cubicBezTo>
                      <a:pt x="1350" y="2901"/>
                      <a:pt x="1350" y="2901"/>
                      <a:pt x="1350" y="3224"/>
                    </a:cubicBezTo>
                    <a:cubicBezTo>
                      <a:pt x="1350" y="3224"/>
                      <a:pt x="1350" y="3224"/>
                      <a:pt x="1350" y="3224"/>
                    </a:cubicBezTo>
                    <a:cubicBezTo>
                      <a:pt x="1350" y="3224"/>
                      <a:pt x="1350" y="3224"/>
                      <a:pt x="1350" y="3546"/>
                    </a:cubicBezTo>
                    <a:cubicBezTo>
                      <a:pt x="2362" y="3869"/>
                      <a:pt x="2700" y="4836"/>
                      <a:pt x="2362" y="5803"/>
                    </a:cubicBezTo>
                    <a:cubicBezTo>
                      <a:pt x="2362" y="5803"/>
                      <a:pt x="2362" y="6125"/>
                      <a:pt x="2700" y="6125"/>
                    </a:cubicBezTo>
                    <a:cubicBezTo>
                      <a:pt x="3037" y="6770"/>
                      <a:pt x="3375" y="7737"/>
                      <a:pt x="2700" y="8382"/>
                    </a:cubicBezTo>
                    <a:cubicBezTo>
                      <a:pt x="2362" y="8704"/>
                      <a:pt x="1687" y="8704"/>
                      <a:pt x="1350" y="8382"/>
                    </a:cubicBezTo>
                    <a:cubicBezTo>
                      <a:pt x="1350" y="8382"/>
                      <a:pt x="1012" y="8382"/>
                      <a:pt x="1012" y="8382"/>
                    </a:cubicBezTo>
                    <a:cubicBezTo>
                      <a:pt x="1012" y="8704"/>
                      <a:pt x="1350" y="8704"/>
                      <a:pt x="1350" y="9027"/>
                    </a:cubicBezTo>
                    <a:cubicBezTo>
                      <a:pt x="1687" y="9349"/>
                      <a:pt x="2025" y="9994"/>
                      <a:pt x="1350" y="10639"/>
                    </a:cubicBezTo>
                    <a:cubicBezTo>
                      <a:pt x="1350" y="10961"/>
                      <a:pt x="1012" y="10961"/>
                      <a:pt x="1012" y="11284"/>
                    </a:cubicBezTo>
                    <a:cubicBezTo>
                      <a:pt x="675" y="11284"/>
                      <a:pt x="675" y="11606"/>
                      <a:pt x="675" y="11606"/>
                    </a:cubicBezTo>
                    <a:cubicBezTo>
                      <a:pt x="675" y="11606"/>
                      <a:pt x="675" y="11606"/>
                      <a:pt x="675" y="11606"/>
                    </a:cubicBezTo>
                    <a:cubicBezTo>
                      <a:pt x="337" y="11606"/>
                      <a:pt x="337" y="11928"/>
                      <a:pt x="337" y="12251"/>
                    </a:cubicBezTo>
                    <a:cubicBezTo>
                      <a:pt x="337" y="12251"/>
                      <a:pt x="337" y="12251"/>
                      <a:pt x="337" y="12251"/>
                    </a:cubicBezTo>
                    <a:cubicBezTo>
                      <a:pt x="675" y="12573"/>
                      <a:pt x="675" y="13218"/>
                      <a:pt x="675" y="13540"/>
                    </a:cubicBezTo>
                    <a:cubicBezTo>
                      <a:pt x="675" y="14185"/>
                      <a:pt x="337" y="14507"/>
                      <a:pt x="0" y="15152"/>
                    </a:cubicBezTo>
                    <a:cubicBezTo>
                      <a:pt x="337" y="15152"/>
                      <a:pt x="675" y="15152"/>
                      <a:pt x="1012" y="15475"/>
                    </a:cubicBezTo>
                    <a:cubicBezTo>
                      <a:pt x="1350" y="15475"/>
                      <a:pt x="1350" y="15797"/>
                      <a:pt x="1687" y="15797"/>
                    </a:cubicBezTo>
                    <a:cubicBezTo>
                      <a:pt x="3037" y="16442"/>
                      <a:pt x="4388" y="17409"/>
                      <a:pt x="4388" y="18699"/>
                    </a:cubicBezTo>
                    <a:cubicBezTo>
                      <a:pt x="4050" y="19343"/>
                      <a:pt x="4050" y="19988"/>
                      <a:pt x="3713" y="20310"/>
                    </a:cubicBezTo>
                    <a:cubicBezTo>
                      <a:pt x="3713" y="20310"/>
                      <a:pt x="3713" y="20633"/>
                      <a:pt x="3713" y="20633"/>
                    </a:cubicBezTo>
                    <a:cubicBezTo>
                      <a:pt x="3713" y="20633"/>
                      <a:pt x="3713" y="20955"/>
                      <a:pt x="3713" y="20955"/>
                    </a:cubicBezTo>
                    <a:cubicBezTo>
                      <a:pt x="3375" y="20955"/>
                      <a:pt x="3375" y="21278"/>
                      <a:pt x="3375" y="21278"/>
                    </a:cubicBezTo>
                    <a:cubicBezTo>
                      <a:pt x="3375" y="21278"/>
                      <a:pt x="3375" y="21278"/>
                      <a:pt x="3375" y="21600"/>
                    </a:cubicBezTo>
                    <a:cubicBezTo>
                      <a:pt x="4388" y="21278"/>
                      <a:pt x="5738" y="20955"/>
                      <a:pt x="7425" y="20633"/>
                    </a:cubicBezTo>
                    <a:cubicBezTo>
                      <a:pt x="9113" y="19988"/>
                      <a:pt x="11475" y="19666"/>
                      <a:pt x="13500" y="19021"/>
                    </a:cubicBezTo>
                    <a:cubicBezTo>
                      <a:pt x="15863" y="18699"/>
                      <a:pt x="18225" y="19021"/>
                      <a:pt x="20588" y="19343"/>
                    </a:cubicBezTo>
                    <a:cubicBezTo>
                      <a:pt x="20588" y="19343"/>
                      <a:pt x="20588" y="19021"/>
                      <a:pt x="20588" y="19021"/>
                    </a:cubicBezTo>
                    <a:cubicBezTo>
                      <a:pt x="20588" y="19021"/>
                      <a:pt x="20588" y="19021"/>
                      <a:pt x="20588" y="19021"/>
                    </a:cubicBezTo>
                    <a:cubicBezTo>
                      <a:pt x="20588" y="19021"/>
                      <a:pt x="20588" y="19021"/>
                      <a:pt x="20588" y="19021"/>
                    </a:cubicBezTo>
                    <a:cubicBezTo>
                      <a:pt x="20588" y="18699"/>
                      <a:pt x="20588" y="18699"/>
                      <a:pt x="20588" y="18699"/>
                    </a:cubicBezTo>
                    <a:cubicBezTo>
                      <a:pt x="20588" y="18699"/>
                      <a:pt x="20588" y="18699"/>
                      <a:pt x="20588" y="18699"/>
                    </a:cubicBezTo>
                    <a:cubicBezTo>
                      <a:pt x="20250" y="18054"/>
                      <a:pt x="18900" y="15152"/>
                      <a:pt x="18900" y="14185"/>
                    </a:cubicBezTo>
                    <a:cubicBezTo>
                      <a:pt x="18900" y="13863"/>
                      <a:pt x="19237" y="13540"/>
                      <a:pt x="19575" y="12896"/>
                    </a:cubicBezTo>
                    <a:cubicBezTo>
                      <a:pt x="19913" y="12251"/>
                      <a:pt x="20250" y="11284"/>
                      <a:pt x="20250" y="10961"/>
                    </a:cubicBezTo>
                    <a:cubicBezTo>
                      <a:pt x="20250" y="9994"/>
                      <a:pt x="20925" y="9672"/>
                      <a:pt x="21263" y="9027"/>
                    </a:cubicBezTo>
                    <a:cubicBezTo>
                      <a:pt x="21263" y="9027"/>
                      <a:pt x="21600" y="8704"/>
                      <a:pt x="21600" y="8382"/>
                    </a:cubicBezTo>
                    <a:cubicBezTo>
                      <a:pt x="21600" y="8382"/>
                      <a:pt x="21600" y="8382"/>
                      <a:pt x="21600" y="8060"/>
                    </a:cubicBezTo>
                    <a:cubicBezTo>
                      <a:pt x="21600" y="8060"/>
                      <a:pt x="21600" y="8060"/>
                      <a:pt x="21600" y="8060"/>
                    </a:cubicBezTo>
                    <a:cubicBezTo>
                      <a:pt x="21600" y="7737"/>
                      <a:pt x="21600" y="7737"/>
                      <a:pt x="21600" y="7737"/>
                    </a:cubicBezTo>
                    <a:cubicBezTo>
                      <a:pt x="21600" y="7737"/>
                      <a:pt x="21600" y="7415"/>
                      <a:pt x="21600" y="7415"/>
                    </a:cubicBezTo>
                    <a:cubicBezTo>
                      <a:pt x="21600" y="7415"/>
                      <a:pt x="21600" y="7093"/>
                      <a:pt x="21600" y="7093"/>
                    </a:cubicBezTo>
                    <a:cubicBezTo>
                      <a:pt x="21600" y="7093"/>
                      <a:pt x="21600" y="6770"/>
                      <a:pt x="21600" y="6770"/>
                    </a:cubicBezTo>
                    <a:cubicBezTo>
                      <a:pt x="21600" y="6448"/>
                      <a:pt x="21600" y="6448"/>
                      <a:pt x="21600" y="6448"/>
                    </a:cubicBezTo>
                    <a:cubicBezTo>
                      <a:pt x="21263" y="6125"/>
                      <a:pt x="21263" y="6125"/>
                      <a:pt x="21263" y="6125"/>
                    </a:cubicBezTo>
                    <a:cubicBezTo>
                      <a:pt x="21263" y="5803"/>
                      <a:pt x="21263" y="5803"/>
                      <a:pt x="21263" y="5481"/>
                    </a:cubicBezTo>
                    <a:cubicBezTo>
                      <a:pt x="21263" y="5481"/>
                      <a:pt x="21263" y="5158"/>
                      <a:pt x="21263" y="5158"/>
                    </a:cubicBezTo>
                    <a:cubicBezTo>
                      <a:pt x="21263" y="5158"/>
                      <a:pt x="21263" y="4836"/>
                      <a:pt x="20925" y="4836"/>
                    </a:cubicBezTo>
                    <a:cubicBezTo>
                      <a:pt x="20925" y="4513"/>
                      <a:pt x="20925" y="4513"/>
                      <a:pt x="20925" y="4513"/>
                    </a:cubicBezTo>
                    <a:cubicBezTo>
                      <a:pt x="20925" y="4191"/>
                      <a:pt x="20925" y="4191"/>
                      <a:pt x="20925" y="3869"/>
                    </a:cubicBezTo>
                    <a:cubicBezTo>
                      <a:pt x="20925" y="3869"/>
                      <a:pt x="20588" y="3869"/>
                      <a:pt x="20588" y="3546"/>
                    </a:cubicBezTo>
                    <a:cubicBezTo>
                      <a:pt x="20588" y="3546"/>
                      <a:pt x="20588" y="3546"/>
                      <a:pt x="20588" y="3224"/>
                    </a:cubicBezTo>
                    <a:cubicBezTo>
                      <a:pt x="20588" y="3224"/>
                      <a:pt x="20588" y="3224"/>
                      <a:pt x="20588" y="3224"/>
                    </a:cubicBezTo>
                    <a:cubicBezTo>
                      <a:pt x="20588" y="3224"/>
                      <a:pt x="20588" y="3224"/>
                      <a:pt x="20250" y="3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90" name="Shape 9590"/>
              <p:cNvSpPr/>
              <p:nvPr/>
            </p:nvSpPr>
            <p:spPr>
              <a:xfrm>
                <a:off x="346600" y="704020"/>
                <a:ext cx="94640" cy="1500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074" y="635"/>
                    </a:moveTo>
                    <a:cubicBezTo>
                      <a:pt x="16074" y="635"/>
                      <a:pt x="16074" y="635"/>
                      <a:pt x="16074"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070" y="635"/>
                      <a:pt x="15070" y="635"/>
                    </a:cubicBezTo>
                    <a:cubicBezTo>
                      <a:pt x="15070" y="635"/>
                      <a:pt x="15070" y="635"/>
                      <a:pt x="15070" y="635"/>
                    </a:cubicBezTo>
                    <a:cubicBezTo>
                      <a:pt x="15070" y="635"/>
                      <a:pt x="14567" y="635"/>
                      <a:pt x="14567" y="318"/>
                    </a:cubicBezTo>
                    <a:cubicBezTo>
                      <a:pt x="13563" y="318"/>
                      <a:pt x="10047" y="0"/>
                      <a:pt x="6028" y="0"/>
                    </a:cubicBezTo>
                    <a:cubicBezTo>
                      <a:pt x="3516" y="0"/>
                      <a:pt x="2512" y="0"/>
                      <a:pt x="2009" y="318"/>
                    </a:cubicBezTo>
                    <a:cubicBezTo>
                      <a:pt x="2009" y="635"/>
                      <a:pt x="2512" y="1271"/>
                      <a:pt x="2512" y="1906"/>
                    </a:cubicBezTo>
                    <a:cubicBezTo>
                      <a:pt x="3014" y="2541"/>
                      <a:pt x="3014" y="3176"/>
                      <a:pt x="3014" y="3494"/>
                    </a:cubicBezTo>
                    <a:cubicBezTo>
                      <a:pt x="3014" y="3494"/>
                      <a:pt x="3014" y="3812"/>
                      <a:pt x="3014" y="3812"/>
                    </a:cubicBezTo>
                    <a:cubicBezTo>
                      <a:pt x="2512" y="4129"/>
                      <a:pt x="2512" y="4129"/>
                      <a:pt x="2512" y="4129"/>
                    </a:cubicBezTo>
                    <a:cubicBezTo>
                      <a:pt x="2512" y="4129"/>
                      <a:pt x="2512" y="4129"/>
                      <a:pt x="2512" y="4129"/>
                    </a:cubicBezTo>
                    <a:cubicBezTo>
                      <a:pt x="2512" y="4447"/>
                      <a:pt x="2512" y="4447"/>
                      <a:pt x="2512" y="4447"/>
                    </a:cubicBezTo>
                    <a:cubicBezTo>
                      <a:pt x="2512" y="4447"/>
                      <a:pt x="2512" y="4765"/>
                      <a:pt x="3014" y="4765"/>
                    </a:cubicBezTo>
                    <a:cubicBezTo>
                      <a:pt x="3014" y="5082"/>
                      <a:pt x="3014" y="5082"/>
                      <a:pt x="3014" y="5400"/>
                    </a:cubicBezTo>
                    <a:cubicBezTo>
                      <a:pt x="3014" y="5400"/>
                      <a:pt x="3014" y="5400"/>
                      <a:pt x="3014" y="5718"/>
                    </a:cubicBezTo>
                    <a:cubicBezTo>
                      <a:pt x="3014" y="5718"/>
                      <a:pt x="3516" y="6035"/>
                      <a:pt x="3516" y="6035"/>
                    </a:cubicBezTo>
                    <a:cubicBezTo>
                      <a:pt x="3516" y="6353"/>
                      <a:pt x="3516" y="6353"/>
                      <a:pt x="3516" y="6353"/>
                    </a:cubicBezTo>
                    <a:cubicBezTo>
                      <a:pt x="3516" y="6671"/>
                      <a:pt x="3516" y="6671"/>
                      <a:pt x="3516" y="6988"/>
                    </a:cubicBezTo>
                    <a:cubicBezTo>
                      <a:pt x="3516" y="6988"/>
                      <a:pt x="3516" y="7306"/>
                      <a:pt x="4019" y="7306"/>
                    </a:cubicBezTo>
                    <a:cubicBezTo>
                      <a:pt x="4019" y="7306"/>
                      <a:pt x="4019" y="7624"/>
                      <a:pt x="4019" y="7624"/>
                    </a:cubicBezTo>
                    <a:cubicBezTo>
                      <a:pt x="4019" y="7941"/>
                      <a:pt x="4019" y="7941"/>
                      <a:pt x="4019" y="7941"/>
                    </a:cubicBezTo>
                    <a:cubicBezTo>
                      <a:pt x="4019" y="8259"/>
                      <a:pt x="4019" y="8259"/>
                      <a:pt x="4019" y="8576"/>
                    </a:cubicBezTo>
                    <a:cubicBezTo>
                      <a:pt x="4019" y="8576"/>
                      <a:pt x="4019" y="8576"/>
                      <a:pt x="4019" y="8576"/>
                    </a:cubicBezTo>
                    <a:cubicBezTo>
                      <a:pt x="4019" y="8894"/>
                      <a:pt x="4019" y="8894"/>
                      <a:pt x="4019" y="9212"/>
                    </a:cubicBezTo>
                    <a:cubicBezTo>
                      <a:pt x="4019" y="9212"/>
                      <a:pt x="4019" y="9212"/>
                      <a:pt x="4019" y="9212"/>
                    </a:cubicBezTo>
                    <a:cubicBezTo>
                      <a:pt x="4019" y="9529"/>
                      <a:pt x="4019" y="9529"/>
                      <a:pt x="4019" y="9529"/>
                    </a:cubicBezTo>
                    <a:cubicBezTo>
                      <a:pt x="4019" y="10165"/>
                      <a:pt x="3516" y="10800"/>
                      <a:pt x="3014" y="11118"/>
                    </a:cubicBezTo>
                    <a:cubicBezTo>
                      <a:pt x="2512" y="11435"/>
                      <a:pt x="2009" y="11753"/>
                      <a:pt x="2009" y="11753"/>
                    </a:cubicBezTo>
                    <a:cubicBezTo>
                      <a:pt x="2009" y="12706"/>
                      <a:pt x="1507" y="13659"/>
                      <a:pt x="502" y="14612"/>
                    </a:cubicBezTo>
                    <a:cubicBezTo>
                      <a:pt x="502" y="14929"/>
                      <a:pt x="0" y="15247"/>
                      <a:pt x="0" y="15565"/>
                    </a:cubicBezTo>
                    <a:cubicBezTo>
                      <a:pt x="0" y="15882"/>
                      <a:pt x="1507" y="18424"/>
                      <a:pt x="2009" y="19059"/>
                    </a:cubicBezTo>
                    <a:cubicBezTo>
                      <a:pt x="2009" y="19059"/>
                      <a:pt x="2512" y="19376"/>
                      <a:pt x="2512" y="19376"/>
                    </a:cubicBezTo>
                    <a:cubicBezTo>
                      <a:pt x="2512" y="19376"/>
                      <a:pt x="2512" y="19376"/>
                      <a:pt x="2512" y="19694"/>
                    </a:cubicBezTo>
                    <a:cubicBezTo>
                      <a:pt x="2512" y="19694"/>
                      <a:pt x="2512" y="19694"/>
                      <a:pt x="2512" y="20012"/>
                    </a:cubicBezTo>
                    <a:cubicBezTo>
                      <a:pt x="2512" y="20012"/>
                      <a:pt x="2512" y="20012"/>
                      <a:pt x="2512" y="20012"/>
                    </a:cubicBezTo>
                    <a:cubicBezTo>
                      <a:pt x="2512" y="20012"/>
                      <a:pt x="2512" y="20329"/>
                      <a:pt x="2512" y="20329"/>
                    </a:cubicBezTo>
                    <a:cubicBezTo>
                      <a:pt x="2512" y="20647"/>
                      <a:pt x="2512" y="20647"/>
                      <a:pt x="2512" y="20647"/>
                    </a:cubicBezTo>
                    <a:cubicBezTo>
                      <a:pt x="2512" y="20647"/>
                      <a:pt x="2512" y="20647"/>
                      <a:pt x="2512" y="20647"/>
                    </a:cubicBezTo>
                    <a:cubicBezTo>
                      <a:pt x="3516" y="20965"/>
                      <a:pt x="4521" y="21282"/>
                      <a:pt x="5023" y="21282"/>
                    </a:cubicBezTo>
                    <a:cubicBezTo>
                      <a:pt x="5526" y="21282"/>
                      <a:pt x="5526" y="21600"/>
                      <a:pt x="5526" y="21600"/>
                    </a:cubicBezTo>
                    <a:cubicBezTo>
                      <a:pt x="6530" y="21600"/>
                      <a:pt x="12056" y="20012"/>
                      <a:pt x="16074" y="18741"/>
                    </a:cubicBezTo>
                    <a:cubicBezTo>
                      <a:pt x="17079" y="18424"/>
                      <a:pt x="18586" y="18106"/>
                      <a:pt x="19591" y="17788"/>
                    </a:cubicBezTo>
                    <a:cubicBezTo>
                      <a:pt x="20093" y="17788"/>
                      <a:pt x="21098" y="17471"/>
                      <a:pt x="21600" y="17153"/>
                    </a:cubicBezTo>
                    <a:cubicBezTo>
                      <a:pt x="21600" y="17153"/>
                      <a:pt x="21600" y="17153"/>
                      <a:pt x="21600" y="17153"/>
                    </a:cubicBezTo>
                    <a:cubicBezTo>
                      <a:pt x="21600" y="17153"/>
                      <a:pt x="21098" y="16835"/>
                      <a:pt x="21098" y="16518"/>
                    </a:cubicBezTo>
                    <a:cubicBezTo>
                      <a:pt x="21098" y="16518"/>
                      <a:pt x="21098" y="16518"/>
                      <a:pt x="21098" y="16518"/>
                    </a:cubicBezTo>
                    <a:cubicBezTo>
                      <a:pt x="21098" y="16200"/>
                      <a:pt x="20595" y="15882"/>
                      <a:pt x="20595" y="15565"/>
                    </a:cubicBezTo>
                    <a:cubicBezTo>
                      <a:pt x="20595" y="15565"/>
                      <a:pt x="20595" y="15565"/>
                      <a:pt x="20595" y="15565"/>
                    </a:cubicBezTo>
                    <a:cubicBezTo>
                      <a:pt x="20595" y="15247"/>
                      <a:pt x="20093" y="14929"/>
                      <a:pt x="20093" y="14612"/>
                    </a:cubicBezTo>
                    <a:cubicBezTo>
                      <a:pt x="20093" y="14612"/>
                      <a:pt x="20093" y="14294"/>
                      <a:pt x="20093" y="14294"/>
                    </a:cubicBezTo>
                    <a:cubicBezTo>
                      <a:pt x="20093" y="13976"/>
                      <a:pt x="20093" y="13659"/>
                      <a:pt x="20093" y="13341"/>
                    </a:cubicBezTo>
                    <a:cubicBezTo>
                      <a:pt x="20093" y="11753"/>
                      <a:pt x="19088" y="9847"/>
                      <a:pt x="18586" y="8894"/>
                    </a:cubicBezTo>
                    <a:cubicBezTo>
                      <a:pt x="17581" y="7624"/>
                      <a:pt x="18084" y="6035"/>
                      <a:pt x="18084" y="4129"/>
                    </a:cubicBezTo>
                    <a:cubicBezTo>
                      <a:pt x="18084" y="3494"/>
                      <a:pt x="18084" y="3494"/>
                      <a:pt x="18084" y="3494"/>
                    </a:cubicBezTo>
                    <a:cubicBezTo>
                      <a:pt x="18586" y="2224"/>
                      <a:pt x="17581" y="1906"/>
                      <a:pt x="17581" y="1906"/>
                    </a:cubicBezTo>
                    <a:cubicBezTo>
                      <a:pt x="17079" y="1906"/>
                      <a:pt x="17079" y="1906"/>
                      <a:pt x="17079" y="1906"/>
                    </a:cubicBezTo>
                    <a:cubicBezTo>
                      <a:pt x="17079" y="1906"/>
                      <a:pt x="17079" y="1906"/>
                      <a:pt x="17079" y="1906"/>
                    </a:cubicBezTo>
                    <a:cubicBezTo>
                      <a:pt x="17079" y="1588"/>
                      <a:pt x="17079" y="1588"/>
                      <a:pt x="16577" y="1588"/>
                    </a:cubicBezTo>
                    <a:cubicBezTo>
                      <a:pt x="16577" y="1588"/>
                      <a:pt x="16577" y="1588"/>
                      <a:pt x="16577" y="1588"/>
                    </a:cubicBezTo>
                    <a:cubicBezTo>
                      <a:pt x="16577" y="1271"/>
                      <a:pt x="16577" y="1271"/>
                      <a:pt x="16577" y="1271"/>
                    </a:cubicBezTo>
                    <a:cubicBezTo>
                      <a:pt x="16577" y="1271"/>
                      <a:pt x="16577" y="953"/>
                      <a:pt x="16577" y="953"/>
                    </a:cubicBezTo>
                    <a:cubicBezTo>
                      <a:pt x="16577" y="953"/>
                      <a:pt x="16074" y="635"/>
                      <a:pt x="16074" y="635"/>
                    </a:cubicBezTo>
                    <a:cubicBezTo>
                      <a:pt x="16074" y="635"/>
                      <a:pt x="16074" y="635"/>
                      <a:pt x="16074" y="635"/>
                    </a:cubicBezTo>
                    <a:cubicBezTo>
                      <a:pt x="16074" y="635"/>
                      <a:pt x="16074" y="635"/>
                      <a:pt x="16074" y="6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91" name="Shape 9591"/>
              <p:cNvSpPr/>
              <p:nvPr/>
            </p:nvSpPr>
            <p:spPr>
              <a:xfrm>
                <a:off x="412960" y="7034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92" name="Shape 9592"/>
              <p:cNvSpPr/>
              <p:nvPr/>
            </p:nvSpPr>
            <p:spPr>
              <a:xfrm>
                <a:off x="429118" y="8026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93" name="Shape 9593"/>
              <p:cNvSpPr/>
              <p:nvPr/>
            </p:nvSpPr>
            <p:spPr>
              <a:xfrm>
                <a:off x="417577" y="7178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594" name="Shape 9594"/>
              <p:cNvSpPr/>
              <p:nvPr/>
            </p:nvSpPr>
            <p:spPr>
              <a:xfrm>
                <a:off x="415269" y="7103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95" name="Shape 9595"/>
              <p:cNvSpPr/>
              <p:nvPr/>
            </p:nvSpPr>
            <p:spPr>
              <a:xfrm>
                <a:off x="431427" y="8096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96" name="Shape 9596"/>
              <p:cNvSpPr/>
              <p:nvPr/>
            </p:nvSpPr>
            <p:spPr>
              <a:xfrm>
                <a:off x="433735" y="8153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597" name="Shape 9597"/>
              <p:cNvSpPr/>
              <p:nvPr/>
            </p:nvSpPr>
            <p:spPr>
              <a:xfrm>
                <a:off x="420465" y="7080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98" name="Shape 9598"/>
              <p:cNvSpPr/>
              <p:nvPr/>
            </p:nvSpPr>
            <p:spPr>
              <a:xfrm>
                <a:off x="434314" y="79346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599" name="Shape 9599"/>
              <p:cNvSpPr/>
              <p:nvPr/>
            </p:nvSpPr>
            <p:spPr>
              <a:xfrm>
                <a:off x="360450" y="7357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00" name="Shape 9600"/>
              <p:cNvSpPr/>
              <p:nvPr/>
            </p:nvSpPr>
            <p:spPr>
              <a:xfrm>
                <a:off x="365066" y="7519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01" name="Shape 9601"/>
              <p:cNvSpPr/>
              <p:nvPr/>
            </p:nvSpPr>
            <p:spPr>
              <a:xfrm>
                <a:off x="362758" y="7403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02" name="Shape 9602"/>
              <p:cNvSpPr/>
              <p:nvPr/>
            </p:nvSpPr>
            <p:spPr>
              <a:xfrm>
                <a:off x="358141" y="83501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03" name="Shape 9603"/>
              <p:cNvSpPr/>
              <p:nvPr/>
            </p:nvSpPr>
            <p:spPr>
              <a:xfrm>
                <a:off x="352946" y="7311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04" name="Shape 9604"/>
              <p:cNvSpPr/>
              <p:nvPr/>
            </p:nvSpPr>
            <p:spPr>
              <a:xfrm>
                <a:off x="358141" y="8396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05" name="Shape 9605"/>
              <p:cNvSpPr/>
              <p:nvPr/>
            </p:nvSpPr>
            <p:spPr>
              <a:xfrm>
                <a:off x="357562" y="7472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06" name="Shape 9606"/>
              <p:cNvSpPr/>
              <p:nvPr/>
            </p:nvSpPr>
            <p:spPr>
              <a:xfrm>
                <a:off x="51142" y="662471"/>
                <a:ext cx="175429" cy="1292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65" y="16475"/>
                    </a:moveTo>
                    <a:cubicBezTo>
                      <a:pt x="14765" y="16475"/>
                      <a:pt x="14765" y="16475"/>
                      <a:pt x="14765" y="16475"/>
                    </a:cubicBezTo>
                    <a:cubicBezTo>
                      <a:pt x="14765" y="16475"/>
                      <a:pt x="15038" y="16475"/>
                      <a:pt x="15311" y="16475"/>
                    </a:cubicBezTo>
                    <a:cubicBezTo>
                      <a:pt x="15311" y="16475"/>
                      <a:pt x="15311" y="16475"/>
                      <a:pt x="15311" y="16475"/>
                    </a:cubicBezTo>
                    <a:cubicBezTo>
                      <a:pt x="15311" y="16475"/>
                      <a:pt x="15585" y="16475"/>
                      <a:pt x="15585" y="16475"/>
                    </a:cubicBezTo>
                    <a:cubicBezTo>
                      <a:pt x="15585" y="16475"/>
                      <a:pt x="15585" y="16475"/>
                      <a:pt x="15585" y="16475"/>
                    </a:cubicBezTo>
                    <a:cubicBezTo>
                      <a:pt x="15858" y="16475"/>
                      <a:pt x="15858" y="16475"/>
                      <a:pt x="15858" y="16475"/>
                    </a:cubicBezTo>
                    <a:cubicBezTo>
                      <a:pt x="16132" y="16475"/>
                      <a:pt x="16405" y="16475"/>
                      <a:pt x="16678" y="16841"/>
                    </a:cubicBezTo>
                    <a:cubicBezTo>
                      <a:pt x="16952" y="17573"/>
                      <a:pt x="17499" y="19403"/>
                      <a:pt x="17499" y="20502"/>
                    </a:cubicBezTo>
                    <a:cubicBezTo>
                      <a:pt x="17225" y="20868"/>
                      <a:pt x="17499" y="21234"/>
                      <a:pt x="17499" y="21234"/>
                    </a:cubicBezTo>
                    <a:cubicBezTo>
                      <a:pt x="17772" y="21600"/>
                      <a:pt x="17772" y="21600"/>
                      <a:pt x="17772" y="21600"/>
                    </a:cubicBezTo>
                    <a:cubicBezTo>
                      <a:pt x="18319" y="20868"/>
                      <a:pt x="18592" y="20136"/>
                      <a:pt x="19139" y="19769"/>
                    </a:cubicBezTo>
                    <a:cubicBezTo>
                      <a:pt x="19139" y="19769"/>
                      <a:pt x="19139" y="19769"/>
                      <a:pt x="19413" y="19769"/>
                    </a:cubicBezTo>
                    <a:cubicBezTo>
                      <a:pt x="19413" y="19769"/>
                      <a:pt x="19413" y="19769"/>
                      <a:pt x="19686" y="19769"/>
                    </a:cubicBezTo>
                    <a:cubicBezTo>
                      <a:pt x="19686" y="19769"/>
                      <a:pt x="19686" y="19769"/>
                      <a:pt x="19686" y="19769"/>
                    </a:cubicBezTo>
                    <a:cubicBezTo>
                      <a:pt x="19686" y="19769"/>
                      <a:pt x="19686" y="19769"/>
                      <a:pt x="19686" y="19769"/>
                    </a:cubicBezTo>
                    <a:cubicBezTo>
                      <a:pt x="19686" y="19769"/>
                      <a:pt x="19686" y="19769"/>
                      <a:pt x="19686" y="19769"/>
                    </a:cubicBezTo>
                    <a:cubicBezTo>
                      <a:pt x="19959" y="20136"/>
                      <a:pt x="19959" y="20136"/>
                      <a:pt x="19959" y="20136"/>
                    </a:cubicBezTo>
                    <a:cubicBezTo>
                      <a:pt x="19959" y="20136"/>
                      <a:pt x="19959" y="20136"/>
                      <a:pt x="19959" y="20136"/>
                    </a:cubicBezTo>
                    <a:cubicBezTo>
                      <a:pt x="19959" y="20136"/>
                      <a:pt x="19959" y="20136"/>
                      <a:pt x="19959" y="20502"/>
                    </a:cubicBezTo>
                    <a:cubicBezTo>
                      <a:pt x="19959" y="20136"/>
                      <a:pt x="20233" y="20136"/>
                      <a:pt x="20233" y="20136"/>
                    </a:cubicBezTo>
                    <a:cubicBezTo>
                      <a:pt x="20233" y="19769"/>
                      <a:pt x="20506" y="19769"/>
                      <a:pt x="20506" y="19769"/>
                    </a:cubicBezTo>
                    <a:cubicBezTo>
                      <a:pt x="20506" y="19769"/>
                      <a:pt x="20506" y="19769"/>
                      <a:pt x="20506" y="19769"/>
                    </a:cubicBezTo>
                    <a:cubicBezTo>
                      <a:pt x="20506" y="19769"/>
                      <a:pt x="20506" y="19403"/>
                      <a:pt x="20233" y="19403"/>
                    </a:cubicBezTo>
                    <a:cubicBezTo>
                      <a:pt x="20233" y="18671"/>
                      <a:pt x="19959" y="17939"/>
                      <a:pt x="20233" y="17207"/>
                    </a:cubicBezTo>
                    <a:cubicBezTo>
                      <a:pt x="20506" y="16475"/>
                      <a:pt x="20780" y="16475"/>
                      <a:pt x="21053" y="16475"/>
                    </a:cubicBezTo>
                    <a:cubicBezTo>
                      <a:pt x="21327" y="16475"/>
                      <a:pt x="21327" y="16475"/>
                      <a:pt x="21600" y="16841"/>
                    </a:cubicBezTo>
                    <a:cubicBezTo>
                      <a:pt x="21600" y="16841"/>
                      <a:pt x="21600" y="16841"/>
                      <a:pt x="21600" y="16841"/>
                    </a:cubicBezTo>
                    <a:cubicBezTo>
                      <a:pt x="21600" y="16475"/>
                      <a:pt x="21600" y="16475"/>
                      <a:pt x="21327" y="16108"/>
                    </a:cubicBezTo>
                    <a:cubicBezTo>
                      <a:pt x="21053" y="15742"/>
                      <a:pt x="21053" y="15010"/>
                      <a:pt x="21053" y="14644"/>
                    </a:cubicBezTo>
                    <a:cubicBezTo>
                      <a:pt x="21053" y="14278"/>
                      <a:pt x="21053" y="13912"/>
                      <a:pt x="20780" y="13546"/>
                    </a:cubicBezTo>
                    <a:cubicBezTo>
                      <a:pt x="20780" y="13546"/>
                      <a:pt x="20506" y="13180"/>
                      <a:pt x="20506" y="13180"/>
                    </a:cubicBezTo>
                    <a:cubicBezTo>
                      <a:pt x="20506" y="13180"/>
                      <a:pt x="20506" y="13180"/>
                      <a:pt x="20506" y="13180"/>
                    </a:cubicBezTo>
                    <a:cubicBezTo>
                      <a:pt x="20506" y="13180"/>
                      <a:pt x="20233" y="12814"/>
                      <a:pt x="20233" y="12814"/>
                    </a:cubicBezTo>
                    <a:cubicBezTo>
                      <a:pt x="20233" y="12814"/>
                      <a:pt x="20233" y="12814"/>
                      <a:pt x="20233" y="12814"/>
                    </a:cubicBezTo>
                    <a:cubicBezTo>
                      <a:pt x="20233" y="12447"/>
                      <a:pt x="20233" y="12447"/>
                      <a:pt x="20233" y="12447"/>
                    </a:cubicBezTo>
                    <a:cubicBezTo>
                      <a:pt x="20233" y="12447"/>
                      <a:pt x="20233" y="12447"/>
                      <a:pt x="20233" y="12081"/>
                    </a:cubicBezTo>
                    <a:cubicBezTo>
                      <a:pt x="20233" y="12081"/>
                      <a:pt x="20233" y="12081"/>
                      <a:pt x="20233" y="12081"/>
                    </a:cubicBezTo>
                    <a:cubicBezTo>
                      <a:pt x="20233" y="11715"/>
                      <a:pt x="20233" y="11715"/>
                      <a:pt x="20233" y="11715"/>
                    </a:cubicBezTo>
                    <a:cubicBezTo>
                      <a:pt x="20233" y="11715"/>
                      <a:pt x="20233" y="11349"/>
                      <a:pt x="20233" y="11349"/>
                    </a:cubicBezTo>
                    <a:cubicBezTo>
                      <a:pt x="20233" y="11349"/>
                      <a:pt x="20233" y="11349"/>
                      <a:pt x="20233" y="11349"/>
                    </a:cubicBezTo>
                    <a:cubicBezTo>
                      <a:pt x="20233" y="10983"/>
                      <a:pt x="20233" y="10983"/>
                      <a:pt x="20233" y="10983"/>
                    </a:cubicBezTo>
                    <a:cubicBezTo>
                      <a:pt x="20233" y="10617"/>
                      <a:pt x="20233" y="10617"/>
                      <a:pt x="20233" y="10617"/>
                    </a:cubicBezTo>
                    <a:cubicBezTo>
                      <a:pt x="20233" y="10617"/>
                      <a:pt x="20233" y="10251"/>
                      <a:pt x="20233" y="10251"/>
                    </a:cubicBezTo>
                    <a:cubicBezTo>
                      <a:pt x="20506" y="10251"/>
                      <a:pt x="20506" y="10251"/>
                      <a:pt x="20506" y="9885"/>
                    </a:cubicBezTo>
                    <a:cubicBezTo>
                      <a:pt x="20506" y="9885"/>
                      <a:pt x="20506" y="9885"/>
                      <a:pt x="20506" y="9885"/>
                    </a:cubicBezTo>
                    <a:cubicBezTo>
                      <a:pt x="20233" y="9885"/>
                      <a:pt x="20233" y="9519"/>
                      <a:pt x="20233" y="9519"/>
                    </a:cubicBezTo>
                    <a:cubicBezTo>
                      <a:pt x="20233" y="9519"/>
                      <a:pt x="20233" y="9519"/>
                      <a:pt x="20233" y="9519"/>
                    </a:cubicBezTo>
                    <a:cubicBezTo>
                      <a:pt x="20233" y="9519"/>
                      <a:pt x="20233" y="9519"/>
                      <a:pt x="20233" y="9519"/>
                    </a:cubicBezTo>
                    <a:cubicBezTo>
                      <a:pt x="20233" y="9519"/>
                      <a:pt x="20233" y="9519"/>
                      <a:pt x="20233" y="9519"/>
                    </a:cubicBezTo>
                    <a:cubicBezTo>
                      <a:pt x="19959" y="8786"/>
                      <a:pt x="19959" y="8420"/>
                      <a:pt x="19959" y="8054"/>
                    </a:cubicBezTo>
                    <a:cubicBezTo>
                      <a:pt x="19959" y="7688"/>
                      <a:pt x="19686" y="7688"/>
                      <a:pt x="19686" y="7322"/>
                    </a:cubicBezTo>
                    <a:cubicBezTo>
                      <a:pt x="19413" y="7322"/>
                      <a:pt x="18866" y="6956"/>
                      <a:pt x="18866" y="6224"/>
                    </a:cubicBezTo>
                    <a:cubicBezTo>
                      <a:pt x="18866" y="5858"/>
                      <a:pt x="18866" y="5492"/>
                      <a:pt x="19139" y="5125"/>
                    </a:cubicBezTo>
                    <a:cubicBezTo>
                      <a:pt x="18866" y="4393"/>
                      <a:pt x="18319" y="4027"/>
                      <a:pt x="18319" y="3295"/>
                    </a:cubicBezTo>
                    <a:cubicBezTo>
                      <a:pt x="18319" y="2929"/>
                      <a:pt x="17772" y="1464"/>
                      <a:pt x="17499" y="1098"/>
                    </a:cubicBezTo>
                    <a:cubicBezTo>
                      <a:pt x="17499" y="1098"/>
                      <a:pt x="17225" y="1464"/>
                      <a:pt x="16952" y="1831"/>
                    </a:cubicBezTo>
                    <a:cubicBezTo>
                      <a:pt x="16405" y="2563"/>
                      <a:pt x="15858" y="2929"/>
                      <a:pt x="15311" y="2929"/>
                    </a:cubicBezTo>
                    <a:cubicBezTo>
                      <a:pt x="15038" y="2929"/>
                      <a:pt x="14765" y="2929"/>
                      <a:pt x="14491" y="2563"/>
                    </a:cubicBezTo>
                    <a:cubicBezTo>
                      <a:pt x="14218" y="2563"/>
                      <a:pt x="13944" y="2197"/>
                      <a:pt x="13944" y="2197"/>
                    </a:cubicBezTo>
                    <a:cubicBezTo>
                      <a:pt x="13671" y="2929"/>
                      <a:pt x="13124" y="3295"/>
                      <a:pt x="12851" y="3295"/>
                    </a:cubicBezTo>
                    <a:cubicBezTo>
                      <a:pt x="12577" y="3295"/>
                      <a:pt x="12577" y="2929"/>
                      <a:pt x="12304" y="2929"/>
                    </a:cubicBezTo>
                    <a:cubicBezTo>
                      <a:pt x="12304" y="2929"/>
                      <a:pt x="12030" y="2929"/>
                      <a:pt x="12030" y="2929"/>
                    </a:cubicBezTo>
                    <a:cubicBezTo>
                      <a:pt x="11757" y="3295"/>
                      <a:pt x="11484" y="3295"/>
                      <a:pt x="11210" y="3295"/>
                    </a:cubicBezTo>
                    <a:cubicBezTo>
                      <a:pt x="11210" y="3295"/>
                      <a:pt x="11210" y="3295"/>
                      <a:pt x="10937" y="3295"/>
                    </a:cubicBezTo>
                    <a:cubicBezTo>
                      <a:pt x="10937" y="3295"/>
                      <a:pt x="10937" y="3295"/>
                      <a:pt x="10937" y="3295"/>
                    </a:cubicBezTo>
                    <a:cubicBezTo>
                      <a:pt x="10937" y="3295"/>
                      <a:pt x="10937" y="3295"/>
                      <a:pt x="10937" y="3295"/>
                    </a:cubicBezTo>
                    <a:cubicBezTo>
                      <a:pt x="10937" y="3295"/>
                      <a:pt x="10937" y="3295"/>
                      <a:pt x="10663" y="3295"/>
                    </a:cubicBezTo>
                    <a:cubicBezTo>
                      <a:pt x="10663" y="2929"/>
                      <a:pt x="10663" y="2929"/>
                      <a:pt x="10663" y="2929"/>
                    </a:cubicBezTo>
                    <a:cubicBezTo>
                      <a:pt x="10663" y="2929"/>
                      <a:pt x="10663" y="2929"/>
                      <a:pt x="10663" y="2929"/>
                    </a:cubicBezTo>
                    <a:cubicBezTo>
                      <a:pt x="10663" y="2929"/>
                      <a:pt x="10663" y="2929"/>
                      <a:pt x="10390" y="2563"/>
                    </a:cubicBezTo>
                    <a:cubicBezTo>
                      <a:pt x="10390" y="2563"/>
                      <a:pt x="10390" y="2563"/>
                      <a:pt x="10390" y="2563"/>
                    </a:cubicBezTo>
                    <a:cubicBezTo>
                      <a:pt x="10390" y="2563"/>
                      <a:pt x="10390" y="2563"/>
                      <a:pt x="10390" y="2563"/>
                    </a:cubicBezTo>
                    <a:cubicBezTo>
                      <a:pt x="10390" y="2563"/>
                      <a:pt x="10390" y="2197"/>
                      <a:pt x="10390" y="2197"/>
                    </a:cubicBezTo>
                    <a:cubicBezTo>
                      <a:pt x="10390" y="2197"/>
                      <a:pt x="10390" y="2197"/>
                      <a:pt x="10390" y="2197"/>
                    </a:cubicBezTo>
                    <a:cubicBezTo>
                      <a:pt x="10390" y="2197"/>
                      <a:pt x="10390" y="2197"/>
                      <a:pt x="10390" y="1831"/>
                    </a:cubicBezTo>
                    <a:cubicBezTo>
                      <a:pt x="10116" y="1831"/>
                      <a:pt x="10116" y="1831"/>
                      <a:pt x="10116" y="1831"/>
                    </a:cubicBezTo>
                    <a:cubicBezTo>
                      <a:pt x="10116" y="1831"/>
                      <a:pt x="10116" y="1831"/>
                      <a:pt x="10116" y="1831"/>
                    </a:cubicBezTo>
                    <a:cubicBezTo>
                      <a:pt x="10116" y="1831"/>
                      <a:pt x="10116" y="1464"/>
                      <a:pt x="10116" y="1464"/>
                    </a:cubicBezTo>
                    <a:cubicBezTo>
                      <a:pt x="10116" y="1464"/>
                      <a:pt x="10116" y="1831"/>
                      <a:pt x="10116" y="1831"/>
                    </a:cubicBezTo>
                    <a:cubicBezTo>
                      <a:pt x="10116" y="1831"/>
                      <a:pt x="9843" y="1831"/>
                      <a:pt x="9843" y="1831"/>
                    </a:cubicBezTo>
                    <a:cubicBezTo>
                      <a:pt x="9843" y="1831"/>
                      <a:pt x="9570" y="1831"/>
                      <a:pt x="9570" y="1831"/>
                    </a:cubicBezTo>
                    <a:cubicBezTo>
                      <a:pt x="9570" y="1831"/>
                      <a:pt x="9296" y="1831"/>
                      <a:pt x="9296" y="1831"/>
                    </a:cubicBezTo>
                    <a:cubicBezTo>
                      <a:pt x="9296" y="1831"/>
                      <a:pt x="9023" y="1831"/>
                      <a:pt x="9023" y="1831"/>
                    </a:cubicBezTo>
                    <a:cubicBezTo>
                      <a:pt x="9023" y="1831"/>
                      <a:pt x="8749" y="1831"/>
                      <a:pt x="8749" y="1831"/>
                    </a:cubicBezTo>
                    <a:cubicBezTo>
                      <a:pt x="8749" y="1831"/>
                      <a:pt x="8476" y="1831"/>
                      <a:pt x="8476" y="1831"/>
                    </a:cubicBezTo>
                    <a:cubicBezTo>
                      <a:pt x="7656" y="1831"/>
                      <a:pt x="5742" y="1831"/>
                      <a:pt x="5468" y="732"/>
                    </a:cubicBezTo>
                    <a:cubicBezTo>
                      <a:pt x="5195" y="732"/>
                      <a:pt x="5195" y="732"/>
                      <a:pt x="5195" y="732"/>
                    </a:cubicBezTo>
                    <a:cubicBezTo>
                      <a:pt x="5195" y="732"/>
                      <a:pt x="5195" y="366"/>
                      <a:pt x="4922" y="366"/>
                    </a:cubicBezTo>
                    <a:cubicBezTo>
                      <a:pt x="4922" y="366"/>
                      <a:pt x="4922" y="366"/>
                      <a:pt x="4922" y="366"/>
                    </a:cubicBezTo>
                    <a:cubicBezTo>
                      <a:pt x="4922" y="366"/>
                      <a:pt x="4922" y="366"/>
                      <a:pt x="4648" y="366"/>
                    </a:cubicBezTo>
                    <a:cubicBezTo>
                      <a:pt x="4648" y="366"/>
                      <a:pt x="4648" y="366"/>
                      <a:pt x="4648" y="366"/>
                    </a:cubicBezTo>
                    <a:cubicBezTo>
                      <a:pt x="4648" y="366"/>
                      <a:pt x="4375" y="366"/>
                      <a:pt x="4375" y="366"/>
                    </a:cubicBezTo>
                    <a:cubicBezTo>
                      <a:pt x="4375" y="366"/>
                      <a:pt x="4375" y="0"/>
                      <a:pt x="4101" y="0"/>
                    </a:cubicBezTo>
                    <a:cubicBezTo>
                      <a:pt x="4101" y="732"/>
                      <a:pt x="4101" y="732"/>
                      <a:pt x="4101" y="732"/>
                    </a:cubicBezTo>
                    <a:cubicBezTo>
                      <a:pt x="4101" y="732"/>
                      <a:pt x="4101" y="732"/>
                      <a:pt x="4101" y="732"/>
                    </a:cubicBezTo>
                    <a:cubicBezTo>
                      <a:pt x="4101" y="732"/>
                      <a:pt x="4101" y="732"/>
                      <a:pt x="4101" y="732"/>
                    </a:cubicBezTo>
                    <a:cubicBezTo>
                      <a:pt x="3828" y="732"/>
                      <a:pt x="3828" y="1098"/>
                      <a:pt x="3828" y="1098"/>
                    </a:cubicBezTo>
                    <a:cubicBezTo>
                      <a:pt x="3828" y="1098"/>
                      <a:pt x="3828" y="1098"/>
                      <a:pt x="3828" y="1464"/>
                    </a:cubicBezTo>
                    <a:cubicBezTo>
                      <a:pt x="3828" y="1464"/>
                      <a:pt x="3554" y="1464"/>
                      <a:pt x="3554" y="1464"/>
                    </a:cubicBezTo>
                    <a:cubicBezTo>
                      <a:pt x="3554" y="1464"/>
                      <a:pt x="3554" y="1831"/>
                      <a:pt x="3281" y="1831"/>
                    </a:cubicBezTo>
                    <a:cubicBezTo>
                      <a:pt x="3281" y="1831"/>
                      <a:pt x="3281" y="1831"/>
                      <a:pt x="3281" y="1831"/>
                    </a:cubicBezTo>
                    <a:cubicBezTo>
                      <a:pt x="3281" y="1831"/>
                      <a:pt x="3281" y="1831"/>
                      <a:pt x="3281" y="1831"/>
                    </a:cubicBezTo>
                    <a:cubicBezTo>
                      <a:pt x="3281" y="2197"/>
                      <a:pt x="3554" y="2197"/>
                      <a:pt x="3554" y="2197"/>
                    </a:cubicBezTo>
                    <a:cubicBezTo>
                      <a:pt x="3554" y="2563"/>
                      <a:pt x="3828" y="2929"/>
                      <a:pt x="3828" y="2929"/>
                    </a:cubicBezTo>
                    <a:cubicBezTo>
                      <a:pt x="3828" y="4027"/>
                      <a:pt x="2461" y="4759"/>
                      <a:pt x="1914" y="4393"/>
                    </a:cubicBezTo>
                    <a:cubicBezTo>
                      <a:pt x="1914" y="4393"/>
                      <a:pt x="1641" y="4393"/>
                      <a:pt x="1367" y="4759"/>
                    </a:cubicBezTo>
                    <a:cubicBezTo>
                      <a:pt x="1094" y="5125"/>
                      <a:pt x="820" y="5492"/>
                      <a:pt x="547" y="5858"/>
                    </a:cubicBezTo>
                    <a:cubicBezTo>
                      <a:pt x="547" y="5858"/>
                      <a:pt x="547" y="5858"/>
                      <a:pt x="273" y="5858"/>
                    </a:cubicBezTo>
                    <a:cubicBezTo>
                      <a:pt x="273" y="5858"/>
                      <a:pt x="273" y="5858"/>
                      <a:pt x="0" y="6224"/>
                    </a:cubicBezTo>
                    <a:cubicBezTo>
                      <a:pt x="0" y="6224"/>
                      <a:pt x="0" y="6224"/>
                      <a:pt x="0" y="6224"/>
                    </a:cubicBezTo>
                    <a:cubicBezTo>
                      <a:pt x="273" y="6590"/>
                      <a:pt x="547" y="6956"/>
                      <a:pt x="820" y="7322"/>
                    </a:cubicBezTo>
                    <a:cubicBezTo>
                      <a:pt x="1094" y="8054"/>
                      <a:pt x="1094" y="8786"/>
                      <a:pt x="1641" y="9153"/>
                    </a:cubicBezTo>
                    <a:cubicBezTo>
                      <a:pt x="3008" y="10251"/>
                      <a:pt x="4101" y="11715"/>
                      <a:pt x="5195" y="13546"/>
                    </a:cubicBezTo>
                    <a:cubicBezTo>
                      <a:pt x="5195" y="13546"/>
                      <a:pt x="5195" y="13546"/>
                      <a:pt x="5195" y="13546"/>
                    </a:cubicBezTo>
                    <a:cubicBezTo>
                      <a:pt x="5195" y="13546"/>
                      <a:pt x="5195" y="13546"/>
                      <a:pt x="5195" y="13546"/>
                    </a:cubicBezTo>
                    <a:cubicBezTo>
                      <a:pt x="5195" y="13546"/>
                      <a:pt x="5468" y="13180"/>
                      <a:pt x="5468" y="13180"/>
                    </a:cubicBezTo>
                    <a:cubicBezTo>
                      <a:pt x="5468" y="13180"/>
                      <a:pt x="5468" y="13180"/>
                      <a:pt x="5742" y="13180"/>
                    </a:cubicBezTo>
                    <a:cubicBezTo>
                      <a:pt x="5742" y="12814"/>
                      <a:pt x="5742" y="12814"/>
                      <a:pt x="5742" y="12814"/>
                    </a:cubicBezTo>
                    <a:cubicBezTo>
                      <a:pt x="5742" y="12814"/>
                      <a:pt x="6015" y="12814"/>
                      <a:pt x="6015" y="12447"/>
                    </a:cubicBezTo>
                    <a:cubicBezTo>
                      <a:pt x="6015" y="12447"/>
                      <a:pt x="6015" y="12447"/>
                      <a:pt x="6015" y="12447"/>
                    </a:cubicBezTo>
                    <a:cubicBezTo>
                      <a:pt x="6015" y="12447"/>
                      <a:pt x="6015" y="12447"/>
                      <a:pt x="6015" y="12447"/>
                    </a:cubicBezTo>
                    <a:cubicBezTo>
                      <a:pt x="6289" y="12081"/>
                      <a:pt x="6289" y="12081"/>
                      <a:pt x="6289" y="12081"/>
                    </a:cubicBezTo>
                    <a:cubicBezTo>
                      <a:pt x="6289" y="12081"/>
                      <a:pt x="6289" y="12081"/>
                      <a:pt x="6289" y="12081"/>
                    </a:cubicBezTo>
                    <a:cubicBezTo>
                      <a:pt x="6289" y="12081"/>
                      <a:pt x="6289" y="12081"/>
                      <a:pt x="6289" y="12081"/>
                    </a:cubicBezTo>
                    <a:cubicBezTo>
                      <a:pt x="6289" y="12081"/>
                      <a:pt x="6289" y="12081"/>
                      <a:pt x="6289" y="11715"/>
                    </a:cubicBezTo>
                    <a:cubicBezTo>
                      <a:pt x="6289" y="11715"/>
                      <a:pt x="6289" y="11715"/>
                      <a:pt x="6562" y="11715"/>
                    </a:cubicBezTo>
                    <a:cubicBezTo>
                      <a:pt x="6562" y="11715"/>
                      <a:pt x="6562" y="11715"/>
                      <a:pt x="6562" y="11715"/>
                    </a:cubicBezTo>
                    <a:cubicBezTo>
                      <a:pt x="6562" y="11715"/>
                      <a:pt x="6562" y="11715"/>
                      <a:pt x="6562" y="11715"/>
                    </a:cubicBezTo>
                    <a:cubicBezTo>
                      <a:pt x="6562" y="10983"/>
                      <a:pt x="6835" y="10251"/>
                      <a:pt x="7382" y="10251"/>
                    </a:cubicBezTo>
                    <a:cubicBezTo>
                      <a:pt x="7656" y="10251"/>
                      <a:pt x="7929" y="10617"/>
                      <a:pt x="8203" y="10617"/>
                    </a:cubicBezTo>
                    <a:cubicBezTo>
                      <a:pt x="8476" y="10617"/>
                      <a:pt x="8476" y="10617"/>
                      <a:pt x="8476" y="10617"/>
                    </a:cubicBezTo>
                    <a:cubicBezTo>
                      <a:pt x="8749" y="10617"/>
                      <a:pt x="9296" y="10617"/>
                      <a:pt x="9570" y="10251"/>
                    </a:cubicBezTo>
                    <a:cubicBezTo>
                      <a:pt x="10116" y="10251"/>
                      <a:pt x="10390" y="9885"/>
                      <a:pt x="10663" y="9885"/>
                    </a:cubicBezTo>
                    <a:cubicBezTo>
                      <a:pt x="11757" y="9885"/>
                      <a:pt x="13671" y="13546"/>
                      <a:pt x="13671" y="14644"/>
                    </a:cubicBezTo>
                    <a:cubicBezTo>
                      <a:pt x="13671" y="15010"/>
                      <a:pt x="13671" y="15010"/>
                      <a:pt x="13671" y="15376"/>
                    </a:cubicBezTo>
                    <a:cubicBezTo>
                      <a:pt x="13671" y="15376"/>
                      <a:pt x="13671" y="15376"/>
                      <a:pt x="13671" y="15376"/>
                    </a:cubicBezTo>
                    <a:cubicBezTo>
                      <a:pt x="13944" y="15742"/>
                      <a:pt x="13944" y="15742"/>
                      <a:pt x="13944" y="15742"/>
                    </a:cubicBezTo>
                    <a:cubicBezTo>
                      <a:pt x="13944" y="15742"/>
                      <a:pt x="13944" y="16108"/>
                      <a:pt x="13944" y="16108"/>
                    </a:cubicBezTo>
                    <a:cubicBezTo>
                      <a:pt x="13944" y="16108"/>
                      <a:pt x="13944" y="16108"/>
                      <a:pt x="13944" y="16475"/>
                    </a:cubicBezTo>
                    <a:cubicBezTo>
                      <a:pt x="13944" y="16475"/>
                      <a:pt x="13944" y="16475"/>
                      <a:pt x="13944" y="16475"/>
                    </a:cubicBezTo>
                    <a:cubicBezTo>
                      <a:pt x="13944" y="16475"/>
                      <a:pt x="13944" y="16475"/>
                      <a:pt x="13944" y="16841"/>
                    </a:cubicBezTo>
                    <a:cubicBezTo>
                      <a:pt x="13944" y="16841"/>
                      <a:pt x="13944" y="16841"/>
                      <a:pt x="13944" y="16841"/>
                    </a:cubicBezTo>
                    <a:cubicBezTo>
                      <a:pt x="14218" y="16475"/>
                      <a:pt x="14491" y="16475"/>
                      <a:pt x="14765" y="16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07" name="Shape 9607"/>
              <p:cNvSpPr/>
              <p:nvPr/>
            </p:nvSpPr>
            <p:spPr>
              <a:xfrm>
                <a:off x="85187" y="6595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08" name="Shape 9608"/>
              <p:cNvSpPr/>
              <p:nvPr/>
            </p:nvSpPr>
            <p:spPr>
              <a:xfrm>
                <a:off x="83458" y="6584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09" name="Shape 9609"/>
              <p:cNvSpPr/>
              <p:nvPr/>
            </p:nvSpPr>
            <p:spPr>
              <a:xfrm>
                <a:off x="117502" y="6740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10" name="Shape 9610"/>
              <p:cNvSpPr/>
              <p:nvPr/>
            </p:nvSpPr>
            <p:spPr>
              <a:xfrm>
                <a:off x="122119" y="6740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11" name="Shape 9611"/>
              <p:cNvSpPr/>
              <p:nvPr/>
            </p:nvSpPr>
            <p:spPr>
              <a:xfrm>
                <a:off x="80570" y="6647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12" name="Shape 9612"/>
              <p:cNvSpPr/>
              <p:nvPr/>
            </p:nvSpPr>
            <p:spPr>
              <a:xfrm>
                <a:off x="124427" y="6740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13" name="Shape 9613"/>
              <p:cNvSpPr/>
              <p:nvPr/>
            </p:nvSpPr>
            <p:spPr>
              <a:xfrm>
                <a:off x="82878" y="6647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14" name="Shape 9614"/>
              <p:cNvSpPr/>
              <p:nvPr/>
            </p:nvSpPr>
            <p:spPr>
              <a:xfrm>
                <a:off x="45946" y="6919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15" name="Shape 9615"/>
              <p:cNvSpPr/>
              <p:nvPr/>
            </p:nvSpPr>
            <p:spPr>
              <a:xfrm>
                <a:off x="75954" y="6618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16" name="Shape 9616"/>
              <p:cNvSpPr/>
              <p:nvPr/>
            </p:nvSpPr>
            <p:spPr>
              <a:xfrm>
                <a:off x="73645" y="67170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17" name="Shape 9617"/>
              <p:cNvSpPr/>
              <p:nvPr/>
            </p:nvSpPr>
            <p:spPr>
              <a:xfrm>
                <a:off x="73645" y="668817"/>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618" name="Shape 9618"/>
              <p:cNvSpPr/>
              <p:nvPr/>
            </p:nvSpPr>
            <p:spPr>
              <a:xfrm>
                <a:off x="215029" y="7219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19" name="Shape 9619"/>
              <p:cNvSpPr/>
              <p:nvPr/>
            </p:nvSpPr>
            <p:spPr>
              <a:xfrm>
                <a:off x="215029" y="7288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20" name="Shape 9620"/>
              <p:cNvSpPr/>
              <p:nvPr/>
            </p:nvSpPr>
            <p:spPr>
              <a:xfrm>
                <a:off x="215029" y="73114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21" name="Shape 9621"/>
              <p:cNvSpPr/>
              <p:nvPr/>
            </p:nvSpPr>
            <p:spPr>
              <a:xfrm>
                <a:off x="209833" y="7172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22" name="Shape 9622"/>
              <p:cNvSpPr/>
              <p:nvPr/>
            </p:nvSpPr>
            <p:spPr>
              <a:xfrm>
                <a:off x="208679" y="7784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0800"/>
                    </a:moveTo>
                    <a:cubicBezTo>
                      <a:pt x="10800" y="0"/>
                      <a:pt x="21600" y="0"/>
                      <a:pt x="21600" y="0"/>
                    </a:cubicBezTo>
                    <a:cubicBezTo>
                      <a:pt x="21600" y="0"/>
                      <a:pt x="10800" y="0"/>
                      <a:pt x="10800" y="10800"/>
                    </a:cubicBezTo>
                    <a:cubicBezTo>
                      <a:pt x="10800" y="10800"/>
                      <a:pt x="0" y="10800"/>
                      <a:pt x="0" y="21600"/>
                    </a:cubicBezTo>
                    <a:cubicBezTo>
                      <a:pt x="0" y="21600"/>
                      <a:pt x="0" y="21600"/>
                      <a:pt x="0" y="21600"/>
                    </a:cubicBezTo>
                    <a:cubicBezTo>
                      <a:pt x="0" y="10800"/>
                      <a:pt x="10800" y="10800"/>
                      <a:pt x="108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23" name="Shape 9623"/>
              <p:cNvSpPr/>
              <p:nvPr/>
            </p:nvSpPr>
            <p:spPr>
              <a:xfrm>
                <a:off x="138856" y="770960"/>
                <a:ext cx="94640" cy="900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070" y="5268"/>
                    </a:moveTo>
                    <a:cubicBezTo>
                      <a:pt x="15070" y="5268"/>
                      <a:pt x="14567" y="5795"/>
                      <a:pt x="14567" y="6322"/>
                    </a:cubicBezTo>
                    <a:cubicBezTo>
                      <a:pt x="14065" y="6849"/>
                      <a:pt x="13563" y="7376"/>
                      <a:pt x="12558" y="7376"/>
                    </a:cubicBezTo>
                    <a:cubicBezTo>
                      <a:pt x="12056" y="7376"/>
                      <a:pt x="11051" y="6849"/>
                      <a:pt x="10549" y="6322"/>
                    </a:cubicBezTo>
                    <a:cubicBezTo>
                      <a:pt x="10047" y="5795"/>
                      <a:pt x="9544" y="4741"/>
                      <a:pt x="10047" y="3688"/>
                    </a:cubicBezTo>
                    <a:cubicBezTo>
                      <a:pt x="10047" y="2107"/>
                      <a:pt x="9544" y="527"/>
                      <a:pt x="9042" y="0"/>
                    </a:cubicBezTo>
                    <a:cubicBezTo>
                      <a:pt x="9042" y="0"/>
                      <a:pt x="8540" y="0"/>
                      <a:pt x="8540" y="0"/>
                    </a:cubicBezTo>
                    <a:cubicBezTo>
                      <a:pt x="8540" y="0"/>
                      <a:pt x="8037" y="0"/>
                      <a:pt x="8037" y="0"/>
                    </a:cubicBezTo>
                    <a:cubicBezTo>
                      <a:pt x="8037" y="0"/>
                      <a:pt x="8037" y="0"/>
                      <a:pt x="7535" y="0"/>
                    </a:cubicBezTo>
                    <a:cubicBezTo>
                      <a:pt x="7535" y="0"/>
                      <a:pt x="7535" y="0"/>
                      <a:pt x="7535" y="0"/>
                    </a:cubicBezTo>
                    <a:cubicBezTo>
                      <a:pt x="7033" y="0"/>
                      <a:pt x="7033" y="0"/>
                      <a:pt x="7033" y="0"/>
                    </a:cubicBezTo>
                    <a:cubicBezTo>
                      <a:pt x="6530" y="0"/>
                      <a:pt x="6530" y="0"/>
                      <a:pt x="6530" y="0"/>
                    </a:cubicBezTo>
                    <a:cubicBezTo>
                      <a:pt x="6530" y="0"/>
                      <a:pt x="6028" y="527"/>
                      <a:pt x="6028" y="527"/>
                    </a:cubicBezTo>
                    <a:cubicBezTo>
                      <a:pt x="6028" y="1054"/>
                      <a:pt x="6028" y="1580"/>
                      <a:pt x="6028" y="1580"/>
                    </a:cubicBezTo>
                    <a:cubicBezTo>
                      <a:pt x="6028" y="2107"/>
                      <a:pt x="5526" y="2107"/>
                      <a:pt x="5526" y="2107"/>
                    </a:cubicBezTo>
                    <a:cubicBezTo>
                      <a:pt x="5526" y="2107"/>
                      <a:pt x="5526" y="2634"/>
                      <a:pt x="5526" y="2634"/>
                    </a:cubicBezTo>
                    <a:cubicBezTo>
                      <a:pt x="5526" y="3688"/>
                      <a:pt x="4521" y="4215"/>
                      <a:pt x="3516" y="5268"/>
                    </a:cubicBezTo>
                    <a:cubicBezTo>
                      <a:pt x="3014" y="5795"/>
                      <a:pt x="2512" y="5795"/>
                      <a:pt x="2009" y="6322"/>
                    </a:cubicBezTo>
                    <a:cubicBezTo>
                      <a:pt x="1507" y="6849"/>
                      <a:pt x="1005" y="6849"/>
                      <a:pt x="502" y="7376"/>
                    </a:cubicBezTo>
                    <a:cubicBezTo>
                      <a:pt x="502" y="7376"/>
                      <a:pt x="502" y="7376"/>
                      <a:pt x="502" y="7376"/>
                    </a:cubicBezTo>
                    <a:cubicBezTo>
                      <a:pt x="502" y="7376"/>
                      <a:pt x="502" y="7376"/>
                      <a:pt x="502" y="7376"/>
                    </a:cubicBezTo>
                    <a:cubicBezTo>
                      <a:pt x="502" y="7376"/>
                      <a:pt x="502" y="7376"/>
                      <a:pt x="502" y="7376"/>
                    </a:cubicBezTo>
                    <a:cubicBezTo>
                      <a:pt x="502" y="7376"/>
                      <a:pt x="502" y="7376"/>
                      <a:pt x="502" y="7376"/>
                    </a:cubicBezTo>
                    <a:cubicBezTo>
                      <a:pt x="502" y="7902"/>
                      <a:pt x="0" y="7902"/>
                      <a:pt x="0" y="7902"/>
                    </a:cubicBezTo>
                    <a:cubicBezTo>
                      <a:pt x="2512" y="9483"/>
                      <a:pt x="4521" y="11063"/>
                      <a:pt x="6530" y="12644"/>
                    </a:cubicBezTo>
                    <a:cubicBezTo>
                      <a:pt x="11051" y="16332"/>
                      <a:pt x="17079" y="20020"/>
                      <a:pt x="19591" y="21073"/>
                    </a:cubicBezTo>
                    <a:cubicBezTo>
                      <a:pt x="19591" y="21073"/>
                      <a:pt x="20093" y="21073"/>
                      <a:pt x="20093" y="21600"/>
                    </a:cubicBezTo>
                    <a:cubicBezTo>
                      <a:pt x="20093" y="21073"/>
                      <a:pt x="20093" y="21073"/>
                      <a:pt x="20093" y="21073"/>
                    </a:cubicBezTo>
                    <a:cubicBezTo>
                      <a:pt x="20093" y="21073"/>
                      <a:pt x="20093" y="21073"/>
                      <a:pt x="20093" y="20546"/>
                    </a:cubicBezTo>
                    <a:cubicBezTo>
                      <a:pt x="20093" y="20546"/>
                      <a:pt x="20093" y="20546"/>
                      <a:pt x="20093" y="20020"/>
                    </a:cubicBezTo>
                    <a:cubicBezTo>
                      <a:pt x="20595" y="20020"/>
                      <a:pt x="20595" y="20020"/>
                      <a:pt x="20595" y="20020"/>
                    </a:cubicBezTo>
                    <a:cubicBezTo>
                      <a:pt x="20595" y="19493"/>
                      <a:pt x="20595" y="19493"/>
                      <a:pt x="20595" y="19493"/>
                    </a:cubicBezTo>
                    <a:cubicBezTo>
                      <a:pt x="20595" y="19493"/>
                      <a:pt x="20595" y="18966"/>
                      <a:pt x="20595" y="18966"/>
                    </a:cubicBezTo>
                    <a:cubicBezTo>
                      <a:pt x="20595" y="18966"/>
                      <a:pt x="20595" y="18966"/>
                      <a:pt x="21098" y="18439"/>
                    </a:cubicBezTo>
                    <a:cubicBezTo>
                      <a:pt x="21098" y="17912"/>
                      <a:pt x="21098" y="17385"/>
                      <a:pt x="21600" y="16859"/>
                    </a:cubicBezTo>
                    <a:cubicBezTo>
                      <a:pt x="21600" y="15805"/>
                      <a:pt x="19591" y="14751"/>
                      <a:pt x="18586" y="14224"/>
                    </a:cubicBezTo>
                    <a:cubicBezTo>
                      <a:pt x="18084" y="13698"/>
                      <a:pt x="17581" y="13698"/>
                      <a:pt x="17581" y="13171"/>
                    </a:cubicBezTo>
                    <a:cubicBezTo>
                      <a:pt x="17079" y="13171"/>
                      <a:pt x="16577" y="12644"/>
                      <a:pt x="16074" y="12644"/>
                    </a:cubicBezTo>
                    <a:cubicBezTo>
                      <a:pt x="15572" y="12117"/>
                      <a:pt x="15070" y="12117"/>
                      <a:pt x="15070" y="11590"/>
                    </a:cubicBezTo>
                    <a:cubicBezTo>
                      <a:pt x="15070" y="11590"/>
                      <a:pt x="15070" y="11590"/>
                      <a:pt x="15070" y="11063"/>
                    </a:cubicBezTo>
                    <a:cubicBezTo>
                      <a:pt x="14567" y="10537"/>
                      <a:pt x="15572" y="10010"/>
                      <a:pt x="15572" y="10010"/>
                    </a:cubicBezTo>
                    <a:cubicBezTo>
                      <a:pt x="15572" y="9483"/>
                      <a:pt x="16074" y="8956"/>
                      <a:pt x="15572" y="6322"/>
                    </a:cubicBezTo>
                    <a:cubicBezTo>
                      <a:pt x="15572" y="6322"/>
                      <a:pt x="15572" y="5795"/>
                      <a:pt x="15572" y="5268"/>
                    </a:cubicBezTo>
                    <a:cubicBezTo>
                      <a:pt x="15572" y="5268"/>
                      <a:pt x="15572" y="5268"/>
                      <a:pt x="15070" y="52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24" name="Shape 9624"/>
              <p:cNvSpPr/>
              <p:nvPr/>
            </p:nvSpPr>
            <p:spPr>
              <a:xfrm>
                <a:off x="223683" y="8540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25" name="Shape 9625"/>
              <p:cNvSpPr/>
              <p:nvPr/>
            </p:nvSpPr>
            <p:spPr>
              <a:xfrm>
                <a:off x="231187" y="8442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26" name="Shape 9626"/>
              <p:cNvSpPr/>
              <p:nvPr/>
            </p:nvSpPr>
            <p:spPr>
              <a:xfrm>
                <a:off x="228879" y="85117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27" name="Shape 9627"/>
              <p:cNvSpPr/>
              <p:nvPr/>
            </p:nvSpPr>
            <p:spPr>
              <a:xfrm>
                <a:off x="172901" y="77096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28" name="Shape 9628"/>
              <p:cNvSpPr/>
              <p:nvPr/>
            </p:nvSpPr>
            <p:spPr>
              <a:xfrm>
                <a:off x="185021" y="792309"/>
                <a:ext cx="18468" cy="12701"/>
              </a:xfrm>
              <a:custGeom>
                <a:avLst/>
                <a:gdLst/>
                <a:ahLst/>
                <a:cxnLst>
                  <a:cxn ang="0">
                    <a:pos x="wd2" y="hd2"/>
                  </a:cxn>
                  <a:cxn ang="5400000">
                    <a:pos x="wd2" y="hd2"/>
                  </a:cxn>
                  <a:cxn ang="10800000">
                    <a:pos x="wd2" y="hd2"/>
                  </a:cxn>
                  <a:cxn ang="16200000">
                    <a:pos x="wd2" y="hd2"/>
                  </a:cxn>
                </a:cxnLst>
                <a:rect l="0" t="0" r="r" b="b"/>
                <a:pathLst>
                  <a:path w="21600" h="14400" fill="norm" stroke="1" extrusionOk="0">
                    <a:moveTo>
                      <a:pt x="21600" y="0"/>
                    </a:moveTo>
                    <a:cubicBezTo>
                      <a:pt x="16200" y="21600"/>
                      <a:pt x="5400" y="14400"/>
                      <a:pt x="0" y="0"/>
                    </a:cubicBezTo>
                    <a:cubicBezTo>
                      <a:pt x="2700" y="7200"/>
                      <a:pt x="8100" y="14400"/>
                      <a:pt x="10800" y="14400"/>
                    </a:cubicBezTo>
                    <a:cubicBezTo>
                      <a:pt x="16200" y="14400"/>
                      <a:pt x="18900" y="7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29" name="Shape 9629"/>
              <p:cNvSpPr/>
              <p:nvPr/>
            </p:nvSpPr>
            <p:spPr>
              <a:xfrm>
                <a:off x="165976" y="770960"/>
                <a:ext cx="12701" cy="127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9781" name="Group 9781"/>
            <p:cNvGrpSpPr/>
            <p:nvPr/>
          </p:nvGrpSpPr>
          <p:grpSpPr>
            <a:xfrm>
              <a:off x="2668" y="149457"/>
              <a:ext cx="1288014" cy="946969"/>
              <a:chOff x="0" y="0"/>
              <a:chExt cx="1288012" cy="946967"/>
            </a:xfrm>
          </p:grpSpPr>
          <p:sp>
            <p:nvSpPr>
              <p:cNvPr id="9631" name="Shape 9631"/>
              <p:cNvSpPr/>
              <p:nvPr/>
            </p:nvSpPr>
            <p:spPr>
              <a:xfrm>
                <a:off x="165615" y="6215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32" name="Shape 9632"/>
              <p:cNvSpPr/>
              <p:nvPr/>
            </p:nvSpPr>
            <p:spPr>
              <a:xfrm>
                <a:off x="158691" y="6163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33" name="Shape 9633"/>
              <p:cNvSpPr/>
              <p:nvPr/>
            </p:nvSpPr>
            <p:spPr>
              <a:xfrm>
                <a:off x="92330" y="582262"/>
                <a:ext cx="62324" cy="669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829" y="10452"/>
                    </a:moveTo>
                    <a:cubicBezTo>
                      <a:pt x="20829" y="9058"/>
                      <a:pt x="20057" y="7665"/>
                      <a:pt x="20057" y="6271"/>
                    </a:cubicBezTo>
                    <a:cubicBezTo>
                      <a:pt x="20057" y="4877"/>
                      <a:pt x="16200" y="697"/>
                      <a:pt x="14657" y="0"/>
                    </a:cubicBezTo>
                    <a:cubicBezTo>
                      <a:pt x="14657" y="0"/>
                      <a:pt x="13886" y="697"/>
                      <a:pt x="12343" y="697"/>
                    </a:cubicBezTo>
                    <a:cubicBezTo>
                      <a:pt x="11571" y="1394"/>
                      <a:pt x="10029" y="1394"/>
                      <a:pt x="8486" y="1394"/>
                    </a:cubicBezTo>
                    <a:cubicBezTo>
                      <a:pt x="7714" y="1394"/>
                      <a:pt x="7714" y="1394"/>
                      <a:pt x="6943" y="1394"/>
                    </a:cubicBezTo>
                    <a:cubicBezTo>
                      <a:pt x="6943" y="697"/>
                      <a:pt x="6171" y="697"/>
                      <a:pt x="6171" y="697"/>
                    </a:cubicBezTo>
                    <a:cubicBezTo>
                      <a:pt x="6171" y="1394"/>
                      <a:pt x="6171" y="1394"/>
                      <a:pt x="5400" y="1394"/>
                    </a:cubicBezTo>
                    <a:cubicBezTo>
                      <a:pt x="5400" y="1394"/>
                      <a:pt x="5400" y="1394"/>
                      <a:pt x="5400" y="1394"/>
                    </a:cubicBezTo>
                    <a:cubicBezTo>
                      <a:pt x="5400" y="2090"/>
                      <a:pt x="5400" y="2090"/>
                      <a:pt x="5400" y="2090"/>
                    </a:cubicBezTo>
                    <a:cubicBezTo>
                      <a:pt x="5400" y="2090"/>
                      <a:pt x="5400" y="2090"/>
                      <a:pt x="5400" y="2090"/>
                    </a:cubicBezTo>
                    <a:cubicBezTo>
                      <a:pt x="5400" y="2787"/>
                      <a:pt x="5400" y="2787"/>
                      <a:pt x="4629" y="2787"/>
                    </a:cubicBezTo>
                    <a:cubicBezTo>
                      <a:pt x="4629" y="2787"/>
                      <a:pt x="4629" y="2787"/>
                      <a:pt x="4629" y="3484"/>
                    </a:cubicBezTo>
                    <a:cubicBezTo>
                      <a:pt x="4629" y="3484"/>
                      <a:pt x="4629" y="3484"/>
                      <a:pt x="4629" y="3484"/>
                    </a:cubicBezTo>
                    <a:cubicBezTo>
                      <a:pt x="3857" y="3484"/>
                      <a:pt x="3857" y="3484"/>
                      <a:pt x="3857" y="4181"/>
                    </a:cubicBezTo>
                    <a:cubicBezTo>
                      <a:pt x="3857" y="4181"/>
                      <a:pt x="3857" y="4181"/>
                      <a:pt x="3086" y="4181"/>
                    </a:cubicBezTo>
                    <a:cubicBezTo>
                      <a:pt x="3086" y="4181"/>
                      <a:pt x="3086" y="4877"/>
                      <a:pt x="3086" y="4877"/>
                    </a:cubicBezTo>
                    <a:cubicBezTo>
                      <a:pt x="3086" y="4877"/>
                      <a:pt x="2314" y="4877"/>
                      <a:pt x="2314" y="5574"/>
                    </a:cubicBezTo>
                    <a:cubicBezTo>
                      <a:pt x="2314" y="5574"/>
                      <a:pt x="2314" y="5574"/>
                      <a:pt x="1543" y="5574"/>
                    </a:cubicBezTo>
                    <a:cubicBezTo>
                      <a:pt x="1543" y="6271"/>
                      <a:pt x="1543" y="6271"/>
                      <a:pt x="1543" y="6271"/>
                    </a:cubicBezTo>
                    <a:cubicBezTo>
                      <a:pt x="771" y="6271"/>
                      <a:pt x="771" y="6968"/>
                      <a:pt x="771" y="6968"/>
                    </a:cubicBezTo>
                    <a:cubicBezTo>
                      <a:pt x="771" y="6968"/>
                      <a:pt x="771" y="6968"/>
                      <a:pt x="0" y="6968"/>
                    </a:cubicBezTo>
                    <a:cubicBezTo>
                      <a:pt x="771" y="7665"/>
                      <a:pt x="771" y="8361"/>
                      <a:pt x="771" y="9058"/>
                    </a:cubicBezTo>
                    <a:cubicBezTo>
                      <a:pt x="3086" y="14632"/>
                      <a:pt x="4629" y="16026"/>
                      <a:pt x="6943" y="18116"/>
                    </a:cubicBezTo>
                    <a:cubicBezTo>
                      <a:pt x="7714" y="18116"/>
                      <a:pt x="7714" y="18116"/>
                      <a:pt x="7714" y="18116"/>
                    </a:cubicBezTo>
                    <a:cubicBezTo>
                      <a:pt x="8486" y="19510"/>
                      <a:pt x="10800" y="20206"/>
                      <a:pt x="13114" y="21600"/>
                    </a:cubicBezTo>
                    <a:cubicBezTo>
                      <a:pt x="13114" y="21600"/>
                      <a:pt x="13114" y="21600"/>
                      <a:pt x="13114" y="21600"/>
                    </a:cubicBezTo>
                    <a:cubicBezTo>
                      <a:pt x="13114" y="21600"/>
                      <a:pt x="13114" y="20903"/>
                      <a:pt x="13886" y="20903"/>
                    </a:cubicBezTo>
                    <a:cubicBezTo>
                      <a:pt x="13886" y="20903"/>
                      <a:pt x="13886" y="20903"/>
                      <a:pt x="13886" y="20903"/>
                    </a:cubicBezTo>
                    <a:cubicBezTo>
                      <a:pt x="13886" y="20206"/>
                      <a:pt x="13886" y="20206"/>
                      <a:pt x="13886" y="20206"/>
                    </a:cubicBezTo>
                    <a:cubicBezTo>
                      <a:pt x="13886" y="20206"/>
                      <a:pt x="13886" y="20206"/>
                      <a:pt x="13886" y="20206"/>
                    </a:cubicBezTo>
                    <a:cubicBezTo>
                      <a:pt x="14657" y="20206"/>
                      <a:pt x="14657" y="20206"/>
                      <a:pt x="14657" y="20206"/>
                    </a:cubicBezTo>
                    <a:cubicBezTo>
                      <a:pt x="15429" y="19510"/>
                      <a:pt x="16200" y="18813"/>
                      <a:pt x="16971" y="18116"/>
                    </a:cubicBezTo>
                    <a:cubicBezTo>
                      <a:pt x="17743" y="17419"/>
                      <a:pt x="20829" y="16026"/>
                      <a:pt x="20829" y="15329"/>
                    </a:cubicBezTo>
                    <a:cubicBezTo>
                      <a:pt x="20829" y="15329"/>
                      <a:pt x="21600" y="14632"/>
                      <a:pt x="21600" y="13935"/>
                    </a:cubicBezTo>
                    <a:cubicBezTo>
                      <a:pt x="21600" y="13935"/>
                      <a:pt x="21600" y="13239"/>
                      <a:pt x="21600" y="13239"/>
                    </a:cubicBezTo>
                    <a:cubicBezTo>
                      <a:pt x="21600" y="13239"/>
                      <a:pt x="21600" y="13239"/>
                      <a:pt x="21600" y="13239"/>
                    </a:cubicBezTo>
                    <a:cubicBezTo>
                      <a:pt x="21600" y="12542"/>
                      <a:pt x="21600" y="12542"/>
                      <a:pt x="21600" y="12542"/>
                    </a:cubicBezTo>
                    <a:cubicBezTo>
                      <a:pt x="21600" y="11845"/>
                      <a:pt x="21600" y="11845"/>
                      <a:pt x="21600" y="11845"/>
                    </a:cubicBezTo>
                    <a:cubicBezTo>
                      <a:pt x="21600" y="11845"/>
                      <a:pt x="21600" y="11148"/>
                      <a:pt x="20829" y="104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34" name="Shape 9634"/>
              <p:cNvSpPr/>
              <p:nvPr/>
            </p:nvSpPr>
            <p:spPr>
              <a:xfrm>
                <a:off x="98676" y="5862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0" y="0"/>
                      <a:pt x="21600" y="0"/>
                    </a:cubicBezTo>
                    <a:cubicBezTo>
                      <a:pt x="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35" name="Shape 9635"/>
              <p:cNvSpPr/>
              <p:nvPr/>
            </p:nvSpPr>
            <p:spPr>
              <a:xfrm>
                <a:off x="147149" y="61053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36" name="Shape 9636"/>
              <p:cNvSpPr/>
              <p:nvPr/>
            </p:nvSpPr>
            <p:spPr>
              <a:xfrm>
                <a:off x="89443" y="5955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37" name="Shape 9637"/>
              <p:cNvSpPr/>
              <p:nvPr/>
            </p:nvSpPr>
            <p:spPr>
              <a:xfrm>
                <a:off x="101563" y="5886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38" name="Shape 9638"/>
              <p:cNvSpPr/>
              <p:nvPr/>
            </p:nvSpPr>
            <p:spPr>
              <a:xfrm>
                <a:off x="91751" y="59841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39" name="Shape 9639"/>
              <p:cNvSpPr/>
              <p:nvPr/>
            </p:nvSpPr>
            <p:spPr>
              <a:xfrm>
                <a:off x="147149" y="6209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14400"/>
                      <a:pt x="21600" y="7200"/>
                    </a:cubicBezTo>
                    <a:cubicBezTo>
                      <a:pt x="21600" y="7200"/>
                      <a:pt x="21600" y="0"/>
                      <a:pt x="21600" y="0"/>
                    </a:cubicBezTo>
                    <a:cubicBezTo>
                      <a:pt x="21600" y="0"/>
                      <a:pt x="21600" y="7200"/>
                      <a:pt x="21600" y="7200"/>
                    </a:cubicBezTo>
                    <a:cubicBezTo>
                      <a:pt x="21600" y="144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40" name="Shape 9640"/>
              <p:cNvSpPr/>
              <p:nvPr/>
            </p:nvSpPr>
            <p:spPr>
              <a:xfrm>
                <a:off x="154653" y="6163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41" name="Shape 9641"/>
              <p:cNvSpPr/>
              <p:nvPr/>
            </p:nvSpPr>
            <p:spPr>
              <a:xfrm>
                <a:off x="0" y="120609"/>
                <a:ext cx="198511" cy="16157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360" y="592"/>
                    </a:moveTo>
                    <a:cubicBezTo>
                      <a:pt x="21360" y="296"/>
                      <a:pt x="21360" y="0"/>
                      <a:pt x="20160" y="0"/>
                    </a:cubicBezTo>
                    <a:cubicBezTo>
                      <a:pt x="10320" y="0"/>
                      <a:pt x="10320" y="0"/>
                      <a:pt x="10320" y="0"/>
                    </a:cubicBezTo>
                    <a:cubicBezTo>
                      <a:pt x="9600" y="888"/>
                      <a:pt x="9360" y="1775"/>
                      <a:pt x="9120" y="2663"/>
                    </a:cubicBezTo>
                    <a:cubicBezTo>
                      <a:pt x="8880" y="3551"/>
                      <a:pt x="8160" y="4142"/>
                      <a:pt x="7440" y="5326"/>
                    </a:cubicBezTo>
                    <a:cubicBezTo>
                      <a:pt x="6480" y="6214"/>
                      <a:pt x="5520" y="7693"/>
                      <a:pt x="5520" y="8581"/>
                    </a:cubicBezTo>
                    <a:cubicBezTo>
                      <a:pt x="5280" y="10060"/>
                      <a:pt x="4560" y="11540"/>
                      <a:pt x="3360" y="13611"/>
                    </a:cubicBezTo>
                    <a:cubicBezTo>
                      <a:pt x="2400" y="15386"/>
                      <a:pt x="1440" y="17162"/>
                      <a:pt x="720" y="19233"/>
                    </a:cubicBezTo>
                    <a:cubicBezTo>
                      <a:pt x="240" y="20121"/>
                      <a:pt x="0" y="21008"/>
                      <a:pt x="0" y="21600"/>
                    </a:cubicBezTo>
                    <a:cubicBezTo>
                      <a:pt x="9600" y="21600"/>
                      <a:pt x="9600" y="21600"/>
                      <a:pt x="9600" y="21600"/>
                    </a:cubicBezTo>
                    <a:cubicBezTo>
                      <a:pt x="9600" y="16866"/>
                      <a:pt x="9600" y="16866"/>
                      <a:pt x="9600" y="16866"/>
                    </a:cubicBezTo>
                    <a:cubicBezTo>
                      <a:pt x="9600" y="16274"/>
                      <a:pt x="10320" y="15682"/>
                      <a:pt x="11280" y="15090"/>
                    </a:cubicBezTo>
                    <a:cubicBezTo>
                      <a:pt x="11760" y="15090"/>
                      <a:pt x="12240" y="14499"/>
                      <a:pt x="12480" y="14499"/>
                    </a:cubicBezTo>
                    <a:cubicBezTo>
                      <a:pt x="12480" y="5030"/>
                      <a:pt x="12480" y="5030"/>
                      <a:pt x="12480" y="5030"/>
                    </a:cubicBezTo>
                    <a:cubicBezTo>
                      <a:pt x="12960" y="5030"/>
                      <a:pt x="12960" y="5030"/>
                      <a:pt x="12960" y="5030"/>
                    </a:cubicBezTo>
                    <a:cubicBezTo>
                      <a:pt x="12960" y="5030"/>
                      <a:pt x="16800" y="5030"/>
                      <a:pt x="19440" y="5030"/>
                    </a:cubicBezTo>
                    <a:cubicBezTo>
                      <a:pt x="20640" y="5030"/>
                      <a:pt x="21360" y="5030"/>
                      <a:pt x="21600" y="5030"/>
                    </a:cubicBezTo>
                    <a:cubicBezTo>
                      <a:pt x="21600" y="4438"/>
                      <a:pt x="21600" y="3551"/>
                      <a:pt x="21600" y="2367"/>
                    </a:cubicBezTo>
                    <a:cubicBezTo>
                      <a:pt x="21600" y="2367"/>
                      <a:pt x="21600" y="2367"/>
                      <a:pt x="21600" y="2367"/>
                    </a:cubicBezTo>
                    <a:cubicBezTo>
                      <a:pt x="21600" y="2071"/>
                      <a:pt x="21600" y="1775"/>
                      <a:pt x="21600" y="1479"/>
                    </a:cubicBezTo>
                    <a:cubicBezTo>
                      <a:pt x="21600" y="1479"/>
                      <a:pt x="21600" y="1479"/>
                      <a:pt x="21600" y="1479"/>
                    </a:cubicBezTo>
                    <a:cubicBezTo>
                      <a:pt x="21600" y="1184"/>
                      <a:pt x="21600" y="1184"/>
                      <a:pt x="21600" y="888"/>
                    </a:cubicBezTo>
                    <a:cubicBezTo>
                      <a:pt x="21600" y="888"/>
                      <a:pt x="21600" y="888"/>
                      <a:pt x="21600" y="888"/>
                    </a:cubicBezTo>
                    <a:cubicBezTo>
                      <a:pt x="21600" y="592"/>
                      <a:pt x="21360" y="592"/>
                      <a:pt x="21360" y="5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42" name="Shape 9642"/>
              <p:cNvSpPr/>
              <p:nvPr/>
            </p:nvSpPr>
            <p:spPr>
              <a:xfrm>
                <a:off x="191006" y="1200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43" name="Shape 9643"/>
              <p:cNvSpPr/>
              <p:nvPr/>
            </p:nvSpPr>
            <p:spPr>
              <a:xfrm>
                <a:off x="0" y="134458"/>
                <a:ext cx="279301" cy="3162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674" y="21600"/>
                    </a:moveTo>
                    <a:cubicBezTo>
                      <a:pt x="8844" y="21600"/>
                      <a:pt x="8844" y="21600"/>
                      <a:pt x="8844" y="21600"/>
                    </a:cubicBezTo>
                    <a:cubicBezTo>
                      <a:pt x="8844" y="21600"/>
                      <a:pt x="9014" y="21600"/>
                      <a:pt x="9014" y="21600"/>
                    </a:cubicBezTo>
                    <a:cubicBezTo>
                      <a:pt x="9014" y="21600"/>
                      <a:pt x="9014" y="21600"/>
                      <a:pt x="9014" y="21600"/>
                    </a:cubicBezTo>
                    <a:cubicBezTo>
                      <a:pt x="9014" y="21600"/>
                      <a:pt x="9014" y="21600"/>
                      <a:pt x="9014" y="21600"/>
                    </a:cubicBezTo>
                    <a:cubicBezTo>
                      <a:pt x="9184" y="21600"/>
                      <a:pt x="9184" y="21600"/>
                      <a:pt x="9184" y="21600"/>
                    </a:cubicBezTo>
                    <a:cubicBezTo>
                      <a:pt x="9184" y="21600"/>
                      <a:pt x="9184" y="21600"/>
                      <a:pt x="9184" y="21449"/>
                    </a:cubicBezTo>
                    <a:cubicBezTo>
                      <a:pt x="9184" y="21449"/>
                      <a:pt x="9184" y="21449"/>
                      <a:pt x="9184" y="21449"/>
                    </a:cubicBezTo>
                    <a:cubicBezTo>
                      <a:pt x="9184" y="20543"/>
                      <a:pt x="10035" y="20090"/>
                      <a:pt x="10885" y="20845"/>
                    </a:cubicBezTo>
                    <a:cubicBezTo>
                      <a:pt x="11055" y="20996"/>
                      <a:pt x="11225" y="20996"/>
                      <a:pt x="11225" y="20996"/>
                    </a:cubicBezTo>
                    <a:cubicBezTo>
                      <a:pt x="11225" y="20996"/>
                      <a:pt x="11395" y="20996"/>
                      <a:pt x="11395" y="20996"/>
                    </a:cubicBezTo>
                    <a:cubicBezTo>
                      <a:pt x="11395" y="20845"/>
                      <a:pt x="11395" y="20845"/>
                      <a:pt x="11395" y="20694"/>
                    </a:cubicBezTo>
                    <a:cubicBezTo>
                      <a:pt x="11565" y="20694"/>
                      <a:pt x="11735" y="20543"/>
                      <a:pt x="11906" y="20543"/>
                    </a:cubicBezTo>
                    <a:cubicBezTo>
                      <a:pt x="12076" y="20543"/>
                      <a:pt x="12246" y="20543"/>
                      <a:pt x="12416" y="20543"/>
                    </a:cubicBezTo>
                    <a:cubicBezTo>
                      <a:pt x="12586" y="20694"/>
                      <a:pt x="12926" y="20694"/>
                      <a:pt x="13096" y="20694"/>
                    </a:cubicBezTo>
                    <a:cubicBezTo>
                      <a:pt x="13266" y="20694"/>
                      <a:pt x="13776" y="20543"/>
                      <a:pt x="13946" y="20392"/>
                    </a:cubicBezTo>
                    <a:cubicBezTo>
                      <a:pt x="13946" y="20392"/>
                      <a:pt x="14117" y="20392"/>
                      <a:pt x="14117" y="20392"/>
                    </a:cubicBezTo>
                    <a:cubicBezTo>
                      <a:pt x="14117" y="20392"/>
                      <a:pt x="14117" y="20392"/>
                      <a:pt x="14117" y="20392"/>
                    </a:cubicBezTo>
                    <a:cubicBezTo>
                      <a:pt x="14287" y="20392"/>
                      <a:pt x="14287" y="20392"/>
                      <a:pt x="14287" y="20392"/>
                    </a:cubicBezTo>
                    <a:cubicBezTo>
                      <a:pt x="14287" y="20392"/>
                      <a:pt x="15647" y="20392"/>
                      <a:pt x="17178" y="20392"/>
                    </a:cubicBezTo>
                    <a:cubicBezTo>
                      <a:pt x="17348" y="20392"/>
                      <a:pt x="17688" y="20392"/>
                      <a:pt x="17858" y="20392"/>
                    </a:cubicBezTo>
                    <a:cubicBezTo>
                      <a:pt x="20580" y="20392"/>
                      <a:pt x="21260" y="20392"/>
                      <a:pt x="21600" y="20392"/>
                    </a:cubicBezTo>
                    <a:cubicBezTo>
                      <a:pt x="21600" y="20241"/>
                      <a:pt x="21600" y="19787"/>
                      <a:pt x="21600" y="19334"/>
                    </a:cubicBezTo>
                    <a:cubicBezTo>
                      <a:pt x="21090" y="18730"/>
                      <a:pt x="21090" y="18730"/>
                      <a:pt x="21090" y="18730"/>
                    </a:cubicBezTo>
                    <a:cubicBezTo>
                      <a:pt x="19219" y="3323"/>
                      <a:pt x="19219" y="3323"/>
                      <a:pt x="19219" y="3323"/>
                    </a:cubicBezTo>
                    <a:cubicBezTo>
                      <a:pt x="21600" y="3323"/>
                      <a:pt x="21600" y="3323"/>
                      <a:pt x="21600" y="3323"/>
                    </a:cubicBezTo>
                    <a:cubicBezTo>
                      <a:pt x="19219" y="1813"/>
                      <a:pt x="17178" y="604"/>
                      <a:pt x="16328" y="151"/>
                    </a:cubicBezTo>
                    <a:cubicBezTo>
                      <a:pt x="16328" y="151"/>
                      <a:pt x="16328" y="151"/>
                      <a:pt x="16328" y="151"/>
                    </a:cubicBezTo>
                    <a:cubicBezTo>
                      <a:pt x="16157" y="151"/>
                      <a:pt x="16157" y="0"/>
                      <a:pt x="15987" y="0"/>
                    </a:cubicBezTo>
                    <a:cubicBezTo>
                      <a:pt x="15987" y="0"/>
                      <a:pt x="15987" y="0"/>
                      <a:pt x="15987" y="0"/>
                    </a:cubicBezTo>
                    <a:cubicBezTo>
                      <a:pt x="15987" y="453"/>
                      <a:pt x="15987" y="453"/>
                      <a:pt x="15987" y="453"/>
                    </a:cubicBezTo>
                    <a:cubicBezTo>
                      <a:pt x="15987" y="453"/>
                      <a:pt x="15987" y="453"/>
                      <a:pt x="15987" y="453"/>
                    </a:cubicBezTo>
                    <a:cubicBezTo>
                      <a:pt x="15987" y="453"/>
                      <a:pt x="15987" y="453"/>
                      <a:pt x="15987" y="604"/>
                    </a:cubicBezTo>
                    <a:cubicBezTo>
                      <a:pt x="15987" y="604"/>
                      <a:pt x="15987" y="604"/>
                      <a:pt x="15987" y="755"/>
                    </a:cubicBezTo>
                    <a:cubicBezTo>
                      <a:pt x="15987" y="755"/>
                      <a:pt x="15987" y="755"/>
                      <a:pt x="15987" y="906"/>
                    </a:cubicBezTo>
                    <a:cubicBezTo>
                      <a:pt x="15987" y="906"/>
                      <a:pt x="15987" y="906"/>
                      <a:pt x="15987" y="906"/>
                    </a:cubicBezTo>
                    <a:cubicBezTo>
                      <a:pt x="15987" y="1057"/>
                      <a:pt x="15987" y="1057"/>
                      <a:pt x="15987" y="1057"/>
                    </a:cubicBezTo>
                    <a:cubicBezTo>
                      <a:pt x="15987" y="1057"/>
                      <a:pt x="15987" y="1208"/>
                      <a:pt x="15987" y="1208"/>
                    </a:cubicBezTo>
                    <a:cubicBezTo>
                      <a:pt x="15987" y="1208"/>
                      <a:pt x="15987" y="1208"/>
                      <a:pt x="15987" y="1208"/>
                    </a:cubicBezTo>
                    <a:cubicBezTo>
                      <a:pt x="15987" y="1359"/>
                      <a:pt x="15987" y="1359"/>
                      <a:pt x="15987" y="1510"/>
                    </a:cubicBezTo>
                    <a:cubicBezTo>
                      <a:pt x="15987" y="1510"/>
                      <a:pt x="15987" y="1510"/>
                      <a:pt x="15987" y="1510"/>
                    </a:cubicBezTo>
                    <a:cubicBezTo>
                      <a:pt x="15987" y="1510"/>
                      <a:pt x="15987" y="1510"/>
                      <a:pt x="15987" y="1510"/>
                    </a:cubicBezTo>
                    <a:cubicBezTo>
                      <a:pt x="15987" y="1662"/>
                      <a:pt x="15987" y="1662"/>
                      <a:pt x="15987" y="1662"/>
                    </a:cubicBezTo>
                    <a:cubicBezTo>
                      <a:pt x="15987" y="1662"/>
                      <a:pt x="15987" y="1662"/>
                      <a:pt x="15987" y="1662"/>
                    </a:cubicBezTo>
                    <a:cubicBezTo>
                      <a:pt x="15987" y="1662"/>
                      <a:pt x="15987" y="1662"/>
                      <a:pt x="15987" y="1662"/>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964"/>
                      <a:pt x="15987" y="1964"/>
                    </a:cubicBezTo>
                    <a:cubicBezTo>
                      <a:pt x="15987" y="1964"/>
                      <a:pt x="1598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647" y="2115"/>
                      <a:pt x="15647" y="2115"/>
                      <a:pt x="13776" y="2115"/>
                    </a:cubicBezTo>
                    <a:cubicBezTo>
                      <a:pt x="12586" y="2115"/>
                      <a:pt x="10885" y="2115"/>
                      <a:pt x="9865" y="2115"/>
                    </a:cubicBezTo>
                    <a:cubicBezTo>
                      <a:pt x="9694" y="2115"/>
                      <a:pt x="9524" y="2115"/>
                      <a:pt x="9524" y="2115"/>
                    </a:cubicBezTo>
                    <a:cubicBezTo>
                      <a:pt x="9524" y="6344"/>
                      <a:pt x="9524" y="6344"/>
                      <a:pt x="9524" y="6344"/>
                    </a:cubicBezTo>
                    <a:cubicBezTo>
                      <a:pt x="9524" y="6646"/>
                      <a:pt x="9014" y="6948"/>
                      <a:pt x="8334" y="7250"/>
                    </a:cubicBezTo>
                    <a:cubicBezTo>
                      <a:pt x="7994" y="7401"/>
                      <a:pt x="7654" y="7552"/>
                      <a:pt x="7483" y="7703"/>
                    </a:cubicBezTo>
                    <a:cubicBezTo>
                      <a:pt x="7483" y="10573"/>
                      <a:pt x="7483" y="10573"/>
                      <a:pt x="7483" y="10573"/>
                    </a:cubicBezTo>
                    <a:cubicBezTo>
                      <a:pt x="0" y="10573"/>
                      <a:pt x="0" y="10573"/>
                      <a:pt x="0" y="10573"/>
                    </a:cubicBezTo>
                    <a:cubicBezTo>
                      <a:pt x="0" y="11178"/>
                      <a:pt x="340" y="11480"/>
                      <a:pt x="680" y="11782"/>
                    </a:cubicBezTo>
                    <a:cubicBezTo>
                      <a:pt x="680" y="11782"/>
                      <a:pt x="850" y="11933"/>
                      <a:pt x="850" y="11933"/>
                    </a:cubicBezTo>
                    <a:cubicBezTo>
                      <a:pt x="1361" y="12386"/>
                      <a:pt x="1191" y="12839"/>
                      <a:pt x="1191" y="13292"/>
                    </a:cubicBezTo>
                    <a:cubicBezTo>
                      <a:pt x="1020" y="13745"/>
                      <a:pt x="1020" y="14199"/>
                      <a:pt x="1361" y="14803"/>
                    </a:cubicBezTo>
                    <a:cubicBezTo>
                      <a:pt x="2041" y="15558"/>
                      <a:pt x="1871" y="16917"/>
                      <a:pt x="680" y="18428"/>
                    </a:cubicBezTo>
                    <a:cubicBezTo>
                      <a:pt x="680" y="18579"/>
                      <a:pt x="680" y="18730"/>
                      <a:pt x="680" y="18881"/>
                    </a:cubicBezTo>
                    <a:cubicBezTo>
                      <a:pt x="680" y="18730"/>
                      <a:pt x="850" y="18730"/>
                      <a:pt x="850" y="18579"/>
                    </a:cubicBezTo>
                    <a:cubicBezTo>
                      <a:pt x="850" y="18579"/>
                      <a:pt x="850" y="18579"/>
                      <a:pt x="850" y="18579"/>
                    </a:cubicBezTo>
                    <a:cubicBezTo>
                      <a:pt x="1020" y="18579"/>
                      <a:pt x="1020" y="18579"/>
                      <a:pt x="1020" y="18579"/>
                    </a:cubicBezTo>
                    <a:cubicBezTo>
                      <a:pt x="1020" y="18579"/>
                      <a:pt x="1191" y="18579"/>
                      <a:pt x="1191" y="18579"/>
                    </a:cubicBezTo>
                    <a:cubicBezTo>
                      <a:pt x="1191" y="18579"/>
                      <a:pt x="1361" y="18579"/>
                      <a:pt x="1361" y="18579"/>
                    </a:cubicBezTo>
                    <a:cubicBezTo>
                      <a:pt x="1531" y="18579"/>
                      <a:pt x="1701" y="18579"/>
                      <a:pt x="2041" y="18579"/>
                    </a:cubicBezTo>
                    <a:cubicBezTo>
                      <a:pt x="2381" y="18579"/>
                      <a:pt x="2721" y="18579"/>
                      <a:pt x="2891" y="18579"/>
                    </a:cubicBezTo>
                    <a:cubicBezTo>
                      <a:pt x="2891" y="18579"/>
                      <a:pt x="2891" y="18579"/>
                      <a:pt x="3061" y="18579"/>
                    </a:cubicBezTo>
                    <a:cubicBezTo>
                      <a:pt x="3231" y="18579"/>
                      <a:pt x="3742" y="18428"/>
                      <a:pt x="4252" y="18428"/>
                    </a:cubicBezTo>
                    <a:cubicBezTo>
                      <a:pt x="4422" y="18428"/>
                      <a:pt x="4592" y="18428"/>
                      <a:pt x="4762" y="18579"/>
                    </a:cubicBezTo>
                    <a:cubicBezTo>
                      <a:pt x="5102" y="18730"/>
                      <a:pt x="5613" y="19183"/>
                      <a:pt x="5783" y="19334"/>
                    </a:cubicBezTo>
                    <a:cubicBezTo>
                      <a:pt x="6463" y="19334"/>
                      <a:pt x="6463" y="19334"/>
                      <a:pt x="6463" y="19334"/>
                    </a:cubicBezTo>
                    <a:cubicBezTo>
                      <a:pt x="6633" y="19485"/>
                      <a:pt x="6633" y="19485"/>
                      <a:pt x="6633" y="19485"/>
                    </a:cubicBezTo>
                    <a:cubicBezTo>
                      <a:pt x="6803" y="19938"/>
                      <a:pt x="7313" y="20694"/>
                      <a:pt x="7824" y="20845"/>
                    </a:cubicBezTo>
                    <a:cubicBezTo>
                      <a:pt x="7824" y="20996"/>
                      <a:pt x="7994" y="20996"/>
                      <a:pt x="7994" y="20996"/>
                    </a:cubicBezTo>
                    <a:cubicBezTo>
                      <a:pt x="8164" y="21147"/>
                      <a:pt x="8334" y="21298"/>
                      <a:pt x="8504" y="21449"/>
                    </a:cubicBezTo>
                    <a:cubicBezTo>
                      <a:pt x="8504" y="21449"/>
                      <a:pt x="8504" y="21449"/>
                      <a:pt x="8504" y="21449"/>
                    </a:cubicBezTo>
                    <a:cubicBezTo>
                      <a:pt x="8674" y="21449"/>
                      <a:pt x="8674" y="21600"/>
                      <a:pt x="8674" y="21600"/>
                    </a:cubicBezTo>
                    <a:cubicBezTo>
                      <a:pt x="8674" y="21600"/>
                      <a:pt x="8674" y="21600"/>
                      <a:pt x="8674" y="21600"/>
                    </a:cubicBezTo>
                    <a:cubicBezTo>
                      <a:pt x="8674" y="21600"/>
                      <a:pt x="8674" y="21600"/>
                      <a:pt x="8674"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44" name="Shape 9644"/>
              <p:cNvSpPr/>
              <p:nvPr/>
            </p:nvSpPr>
            <p:spPr>
              <a:xfrm>
                <a:off x="207743" y="1315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45" name="Shape 9645"/>
              <p:cNvSpPr/>
              <p:nvPr/>
            </p:nvSpPr>
            <p:spPr>
              <a:xfrm>
                <a:off x="202547" y="129262"/>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646" name="Shape 9646"/>
              <p:cNvSpPr/>
              <p:nvPr/>
            </p:nvSpPr>
            <p:spPr>
              <a:xfrm>
                <a:off x="4037" y="4027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47" name="Shape 9647"/>
              <p:cNvSpPr/>
              <p:nvPr/>
            </p:nvSpPr>
            <p:spPr>
              <a:xfrm>
                <a:off x="105600" y="4431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48" name="Shape 9648"/>
              <p:cNvSpPr/>
              <p:nvPr/>
            </p:nvSpPr>
            <p:spPr>
              <a:xfrm>
                <a:off x="100984" y="4385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7200"/>
                      <a:pt x="14400" y="14400"/>
                      <a:pt x="21600" y="21600"/>
                    </a:cubicBezTo>
                    <a:cubicBezTo>
                      <a:pt x="14400" y="14400"/>
                      <a:pt x="720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49" name="Shape 9649"/>
              <p:cNvSpPr/>
              <p:nvPr/>
            </p:nvSpPr>
            <p:spPr>
              <a:xfrm>
                <a:off x="6345" y="40683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50" name="Shape 9650"/>
              <p:cNvSpPr/>
              <p:nvPr/>
            </p:nvSpPr>
            <p:spPr>
              <a:xfrm>
                <a:off x="10962" y="40683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51" name="Shape 9651"/>
              <p:cNvSpPr/>
              <p:nvPr/>
            </p:nvSpPr>
            <p:spPr>
              <a:xfrm>
                <a:off x="15578" y="40683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52" name="Shape 9652"/>
              <p:cNvSpPr/>
              <p:nvPr/>
            </p:nvSpPr>
            <p:spPr>
              <a:xfrm>
                <a:off x="36932" y="399329"/>
                <a:ext cx="1846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700" y="21600"/>
                    </a:cubicBezTo>
                    <a:cubicBezTo>
                      <a:pt x="5400" y="21600"/>
                      <a:pt x="13500" y="0"/>
                      <a:pt x="21600" y="0"/>
                    </a:cubicBezTo>
                    <a:cubicBezTo>
                      <a:pt x="13500" y="0"/>
                      <a:pt x="5400" y="21600"/>
                      <a:pt x="270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53" name="Shape 9653"/>
              <p:cNvSpPr/>
              <p:nvPr/>
            </p:nvSpPr>
            <p:spPr>
              <a:xfrm>
                <a:off x="200239" y="1644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54" name="Shape 9654"/>
              <p:cNvSpPr/>
              <p:nvPr/>
            </p:nvSpPr>
            <p:spPr>
              <a:xfrm>
                <a:off x="207743" y="1361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55" name="Shape 9655"/>
              <p:cNvSpPr/>
              <p:nvPr/>
            </p:nvSpPr>
            <p:spPr>
              <a:xfrm>
                <a:off x="207743" y="1523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56" name="Shape 9656"/>
              <p:cNvSpPr/>
              <p:nvPr/>
            </p:nvSpPr>
            <p:spPr>
              <a:xfrm>
                <a:off x="207743" y="1408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57" name="Shape 9657"/>
              <p:cNvSpPr/>
              <p:nvPr/>
            </p:nvSpPr>
            <p:spPr>
              <a:xfrm>
                <a:off x="207743" y="14311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58" name="Shape 9658"/>
              <p:cNvSpPr/>
              <p:nvPr/>
            </p:nvSpPr>
            <p:spPr>
              <a:xfrm>
                <a:off x="207743" y="1315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59" name="Shape 9659"/>
              <p:cNvSpPr/>
              <p:nvPr/>
            </p:nvSpPr>
            <p:spPr>
              <a:xfrm>
                <a:off x="117721" y="192165"/>
                <a:ext cx="406256" cy="3785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84"/>
                    </a:moveTo>
                    <a:cubicBezTo>
                      <a:pt x="235" y="15789"/>
                      <a:pt x="235" y="15789"/>
                      <a:pt x="235" y="15789"/>
                    </a:cubicBezTo>
                    <a:cubicBezTo>
                      <a:pt x="235" y="15789"/>
                      <a:pt x="235" y="15789"/>
                      <a:pt x="235" y="15789"/>
                    </a:cubicBezTo>
                    <a:cubicBezTo>
                      <a:pt x="235" y="16042"/>
                      <a:pt x="352" y="16421"/>
                      <a:pt x="352" y="16547"/>
                    </a:cubicBezTo>
                    <a:cubicBezTo>
                      <a:pt x="822" y="17053"/>
                      <a:pt x="1174" y="17305"/>
                      <a:pt x="1174" y="17558"/>
                    </a:cubicBezTo>
                    <a:cubicBezTo>
                      <a:pt x="1174" y="17558"/>
                      <a:pt x="1174" y="17684"/>
                      <a:pt x="1174" y="17684"/>
                    </a:cubicBezTo>
                    <a:cubicBezTo>
                      <a:pt x="1174" y="17684"/>
                      <a:pt x="1174" y="17811"/>
                      <a:pt x="1174" y="17811"/>
                    </a:cubicBezTo>
                    <a:cubicBezTo>
                      <a:pt x="1174" y="17811"/>
                      <a:pt x="1174" y="17811"/>
                      <a:pt x="1174" y="17811"/>
                    </a:cubicBezTo>
                    <a:cubicBezTo>
                      <a:pt x="1174" y="17937"/>
                      <a:pt x="1174" y="17937"/>
                      <a:pt x="1174" y="17937"/>
                    </a:cubicBezTo>
                    <a:cubicBezTo>
                      <a:pt x="1174" y="18063"/>
                      <a:pt x="1174" y="18063"/>
                      <a:pt x="1174" y="18189"/>
                    </a:cubicBezTo>
                    <a:cubicBezTo>
                      <a:pt x="1174" y="18189"/>
                      <a:pt x="1174" y="18189"/>
                      <a:pt x="1174" y="18189"/>
                    </a:cubicBezTo>
                    <a:cubicBezTo>
                      <a:pt x="1174" y="18568"/>
                      <a:pt x="1174" y="18568"/>
                      <a:pt x="1174" y="18568"/>
                    </a:cubicBezTo>
                    <a:cubicBezTo>
                      <a:pt x="1174" y="18568"/>
                      <a:pt x="1174" y="18568"/>
                      <a:pt x="1174" y="18568"/>
                    </a:cubicBezTo>
                    <a:cubicBezTo>
                      <a:pt x="1174" y="18695"/>
                      <a:pt x="1174" y="18695"/>
                      <a:pt x="1174" y="18695"/>
                    </a:cubicBezTo>
                    <a:cubicBezTo>
                      <a:pt x="1174" y="18695"/>
                      <a:pt x="1174" y="18695"/>
                      <a:pt x="1174" y="18695"/>
                    </a:cubicBezTo>
                    <a:cubicBezTo>
                      <a:pt x="1174" y="18695"/>
                      <a:pt x="1174" y="18695"/>
                      <a:pt x="1174" y="18695"/>
                    </a:cubicBezTo>
                    <a:cubicBezTo>
                      <a:pt x="1174" y="18821"/>
                      <a:pt x="1174" y="18821"/>
                      <a:pt x="1291" y="18947"/>
                    </a:cubicBezTo>
                    <a:cubicBezTo>
                      <a:pt x="1526" y="18695"/>
                      <a:pt x="1643" y="18821"/>
                      <a:pt x="1878" y="18821"/>
                    </a:cubicBezTo>
                    <a:cubicBezTo>
                      <a:pt x="1878" y="18947"/>
                      <a:pt x="1878" y="18947"/>
                      <a:pt x="1878" y="18947"/>
                    </a:cubicBezTo>
                    <a:cubicBezTo>
                      <a:pt x="1996" y="18695"/>
                      <a:pt x="2113" y="18568"/>
                      <a:pt x="2348" y="18568"/>
                    </a:cubicBezTo>
                    <a:cubicBezTo>
                      <a:pt x="2465" y="18568"/>
                      <a:pt x="2583" y="18695"/>
                      <a:pt x="2817" y="18821"/>
                    </a:cubicBezTo>
                    <a:cubicBezTo>
                      <a:pt x="2817" y="18821"/>
                      <a:pt x="2935" y="18821"/>
                      <a:pt x="2935" y="18821"/>
                    </a:cubicBezTo>
                    <a:cubicBezTo>
                      <a:pt x="3052" y="18821"/>
                      <a:pt x="3287" y="18568"/>
                      <a:pt x="3287" y="18568"/>
                    </a:cubicBezTo>
                    <a:cubicBezTo>
                      <a:pt x="3639" y="18316"/>
                      <a:pt x="3757" y="18189"/>
                      <a:pt x="3874" y="18189"/>
                    </a:cubicBezTo>
                    <a:cubicBezTo>
                      <a:pt x="3991" y="18189"/>
                      <a:pt x="3991" y="18189"/>
                      <a:pt x="3991" y="18189"/>
                    </a:cubicBezTo>
                    <a:cubicBezTo>
                      <a:pt x="4343" y="18189"/>
                      <a:pt x="4696" y="19074"/>
                      <a:pt x="4696" y="19453"/>
                    </a:cubicBezTo>
                    <a:cubicBezTo>
                      <a:pt x="4696" y="19453"/>
                      <a:pt x="4813" y="19579"/>
                      <a:pt x="4930" y="19705"/>
                    </a:cubicBezTo>
                    <a:cubicBezTo>
                      <a:pt x="5048" y="19832"/>
                      <a:pt x="5165" y="19958"/>
                      <a:pt x="5165" y="20084"/>
                    </a:cubicBezTo>
                    <a:cubicBezTo>
                      <a:pt x="5165" y="20211"/>
                      <a:pt x="5165" y="20337"/>
                      <a:pt x="4930" y="20337"/>
                    </a:cubicBezTo>
                    <a:cubicBezTo>
                      <a:pt x="4930" y="20337"/>
                      <a:pt x="4930" y="20337"/>
                      <a:pt x="4930" y="20337"/>
                    </a:cubicBezTo>
                    <a:cubicBezTo>
                      <a:pt x="5283" y="20463"/>
                      <a:pt x="5283" y="20842"/>
                      <a:pt x="5400" y="20968"/>
                    </a:cubicBezTo>
                    <a:cubicBezTo>
                      <a:pt x="5400" y="21095"/>
                      <a:pt x="5400" y="21221"/>
                      <a:pt x="5400" y="21221"/>
                    </a:cubicBezTo>
                    <a:cubicBezTo>
                      <a:pt x="5400" y="21347"/>
                      <a:pt x="5517" y="21347"/>
                      <a:pt x="5517" y="21474"/>
                    </a:cubicBezTo>
                    <a:cubicBezTo>
                      <a:pt x="5517" y="21474"/>
                      <a:pt x="5517" y="21474"/>
                      <a:pt x="5517" y="21474"/>
                    </a:cubicBezTo>
                    <a:cubicBezTo>
                      <a:pt x="5517" y="21474"/>
                      <a:pt x="5517" y="21474"/>
                      <a:pt x="5517" y="21474"/>
                    </a:cubicBezTo>
                    <a:cubicBezTo>
                      <a:pt x="5517" y="21474"/>
                      <a:pt x="5517" y="21474"/>
                      <a:pt x="5517" y="21474"/>
                    </a:cubicBezTo>
                    <a:cubicBezTo>
                      <a:pt x="5517" y="21474"/>
                      <a:pt x="5635" y="21474"/>
                      <a:pt x="5635" y="21474"/>
                    </a:cubicBezTo>
                    <a:cubicBezTo>
                      <a:pt x="5635" y="21474"/>
                      <a:pt x="5635" y="21474"/>
                      <a:pt x="5635" y="21474"/>
                    </a:cubicBezTo>
                    <a:cubicBezTo>
                      <a:pt x="5635" y="21474"/>
                      <a:pt x="5635" y="21474"/>
                      <a:pt x="5635" y="21347"/>
                    </a:cubicBezTo>
                    <a:cubicBezTo>
                      <a:pt x="5752" y="21221"/>
                      <a:pt x="5870" y="21095"/>
                      <a:pt x="5987" y="21095"/>
                    </a:cubicBezTo>
                    <a:cubicBezTo>
                      <a:pt x="6104" y="21095"/>
                      <a:pt x="6104" y="21095"/>
                      <a:pt x="6104" y="21095"/>
                    </a:cubicBezTo>
                    <a:cubicBezTo>
                      <a:pt x="6222" y="21095"/>
                      <a:pt x="6222" y="21095"/>
                      <a:pt x="6222" y="21095"/>
                    </a:cubicBezTo>
                    <a:cubicBezTo>
                      <a:pt x="6222" y="21095"/>
                      <a:pt x="6222" y="21095"/>
                      <a:pt x="6222" y="21095"/>
                    </a:cubicBezTo>
                    <a:cubicBezTo>
                      <a:pt x="6339" y="21095"/>
                      <a:pt x="6339" y="21221"/>
                      <a:pt x="6339" y="21221"/>
                    </a:cubicBezTo>
                    <a:cubicBezTo>
                      <a:pt x="6339" y="21221"/>
                      <a:pt x="6339" y="21221"/>
                      <a:pt x="6339" y="21221"/>
                    </a:cubicBezTo>
                    <a:cubicBezTo>
                      <a:pt x="6339" y="21221"/>
                      <a:pt x="6457" y="21221"/>
                      <a:pt x="6457" y="21221"/>
                    </a:cubicBezTo>
                    <a:cubicBezTo>
                      <a:pt x="6457" y="21221"/>
                      <a:pt x="6457" y="21221"/>
                      <a:pt x="6457" y="21347"/>
                    </a:cubicBezTo>
                    <a:cubicBezTo>
                      <a:pt x="6457" y="21347"/>
                      <a:pt x="6457" y="21347"/>
                      <a:pt x="6457" y="21347"/>
                    </a:cubicBezTo>
                    <a:cubicBezTo>
                      <a:pt x="6574" y="21347"/>
                      <a:pt x="6574" y="21347"/>
                      <a:pt x="6574" y="21347"/>
                    </a:cubicBezTo>
                    <a:cubicBezTo>
                      <a:pt x="6574" y="21347"/>
                      <a:pt x="6574" y="21347"/>
                      <a:pt x="6574" y="21474"/>
                    </a:cubicBezTo>
                    <a:cubicBezTo>
                      <a:pt x="6574" y="21474"/>
                      <a:pt x="6574" y="21474"/>
                      <a:pt x="6574" y="21474"/>
                    </a:cubicBezTo>
                    <a:cubicBezTo>
                      <a:pt x="6574" y="21474"/>
                      <a:pt x="6574" y="21474"/>
                      <a:pt x="6691" y="21474"/>
                    </a:cubicBezTo>
                    <a:cubicBezTo>
                      <a:pt x="6691" y="21474"/>
                      <a:pt x="6691" y="21474"/>
                      <a:pt x="6691" y="21474"/>
                    </a:cubicBezTo>
                    <a:cubicBezTo>
                      <a:pt x="6691" y="21474"/>
                      <a:pt x="6691" y="21600"/>
                      <a:pt x="6691" y="21600"/>
                    </a:cubicBezTo>
                    <a:cubicBezTo>
                      <a:pt x="6691" y="21600"/>
                      <a:pt x="6691" y="21600"/>
                      <a:pt x="6691" y="21600"/>
                    </a:cubicBezTo>
                    <a:cubicBezTo>
                      <a:pt x="6809" y="21600"/>
                      <a:pt x="7043" y="21347"/>
                      <a:pt x="7043" y="21221"/>
                    </a:cubicBezTo>
                    <a:cubicBezTo>
                      <a:pt x="7161" y="20842"/>
                      <a:pt x="7865" y="20589"/>
                      <a:pt x="8100" y="20968"/>
                    </a:cubicBezTo>
                    <a:cubicBezTo>
                      <a:pt x="8100" y="20968"/>
                      <a:pt x="8217" y="21095"/>
                      <a:pt x="8100" y="21221"/>
                    </a:cubicBezTo>
                    <a:cubicBezTo>
                      <a:pt x="8100" y="21221"/>
                      <a:pt x="8100" y="21221"/>
                      <a:pt x="8100" y="21347"/>
                    </a:cubicBezTo>
                    <a:cubicBezTo>
                      <a:pt x="8217" y="21221"/>
                      <a:pt x="8217" y="21221"/>
                      <a:pt x="8217" y="21221"/>
                    </a:cubicBezTo>
                    <a:cubicBezTo>
                      <a:pt x="8335" y="21221"/>
                      <a:pt x="8335" y="21095"/>
                      <a:pt x="8452" y="21095"/>
                    </a:cubicBezTo>
                    <a:cubicBezTo>
                      <a:pt x="8452" y="21095"/>
                      <a:pt x="8452" y="21095"/>
                      <a:pt x="8570" y="21095"/>
                    </a:cubicBezTo>
                    <a:cubicBezTo>
                      <a:pt x="8570" y="21095"/>
                      <a:pt x="8570" y="21095"/>
                      <a:pt x="8570" y="21095"/>
                    </a:cubicBezTo>
                    <a:cubicBezTo>
                      <a:pt x="8570" y="21095"/>
                      <a:pt x="8570" y="20968"/>
                      <a:pt x="8570" y="20968"/>
                    </a:cubicBezTo>
                    <a:cubicBezTo>
                      <a:pt x="8687" y="20968"/>
                      <a:pt x="8687" y="20842"/>
                      <a:pt x="8687" y="20842"/>
                    </a:cubicBezTo>
                    <a:cubicBezTo>
                      <a:pt x="8687" y="20716"/>
                      <a:pt x="8687" y="20716"/>
                      <a:pt x="8687" y="20589"/>
                    </a:cubicBezTo>
                    <a:cubicBezTo>
                      <a:pt x="8687" y="20589"/>
                      <a:pt x="8804" y="20589"/>
                      <a:pt x="8804" y="20589"/>
                    </a:cubicBezTo>
                    <a:cubicBezTo>
                      <a:pt x="8804" y="20463"/>
                      <a:pt x="8804" y="20463"/>
                      <a:pt x="8804" y="20337"/>
                    </a:cubicBezTo>
                    <a:cubicBezTo>
                      <a:pt x="8804" y="20337"/>
                      <a:pt x="8804" y="20337"/>
                      <a:pt x="8804" y="20337"/>
                    </a:cubicBezTo>
                    <a:cubicBezTo>
                      <a:pt x="8922" y="20211"/>
                      <a:pt x="8922" y="20211"/>
                      <a:pt x="8922" y="20084"/>
                    </a:cubicBezTo>
                    <a:cubicBezTo>
                      <a:pt x="8922" y="20084"/>
                      <a:pt x="8922" y="19958"/>
                      <a:pt x="8804" y="19832"/>
                    </a:cubicBezTo>
                    <a:cubicBezTo>
                      <a:pt x="8804" y="19579"/>
                      <a:pt x="8687" y="19200"/>
                      <a:pt x="8922" y="19074"/>
                    </a:cubicBezTo>
                    <a:cubicBezTo>
                      <a:pt x="9039" y="19074"/>
                      <a:pt x="9157" y="19074"/>
                      <a:pt x="9274" y="19074"/>
                    </a:cubicBezTo>
                    <a:cubicBezTo>
                      <a:pt x="9626" y="19074"/>
                      <a:pt x="9743" y="18947"/>
                      <a:pt x="9861" y="18695"/>
                    </a:cubicBezTo>
                    <a:cubicBezTo>
                      <a:pt x="9978" y="18568"/>
                      <a:pt x="9978" y="18442"/>
                      <a:pt x="9978" y="18442"/>
                    </a:cubicBezTo>
                    <a:cubicBezTo>
                      <a:pt x="10096" y="18063"/>
                      <a:pt x="10213" y="17937"/>
                      <a:pt x="10330" y="17811"/>
                    </a:cubicBezTo>
                    <a:cubicBezTo>
                      <a:pt x="10330" y="17305"/>
                      <a:pt x="10448" y="16800"/>
                      <a:pt x="10800" y="16674"/>
                    </a:cubicBezTo>
                    <a:cubicBezTo>
                      <a:pt x="10800" y="16547"/>
                      <a:pt x="10800" y="16547"/>
                      <a:pt x="10917" y="16547"/>
                    </a:cubicBezTo>
                    <a:cubicBezTo>
                      <a:pt x="10917" y="16547"/>
                      <a:pt x="11035" y="16674"/>
                      <a:pt x="11035" y="16674"/>
                    </a:cubicBezTo>
                    <a:cubicBezTo>
                      <a:pt x="11152" y="16674"/>
                      <a:pt x="11152" y="16674"/>
                      <a:pt x="11152" y="16674"/>
                    </a:cubicBezTo>
                    <a:cubicBezTo>
                      <a:pt x="11270" y="16800"/>
                      <a:pt x="11504" y="16926"/>
                      <a:pt x="11504" y="16926"/>
                    </a:cubicBezTo>
                    <a:cubicBezTo>
                      <a:pt x="11504" y="16926"/>
                      <a:pt x="11504" y="16926"/>
                      <a:pt x="11504" y="16926"/>
                    </a:cubicBezTo>
                    <a:cubicBezTo>
                      <a:pt x="11622" y="16421"/>
                      <a:pt x="11857" y="16421"/>
                      <a:pt x="11974" y="16295"/>
                    </a:cubicBezTo>
                    <a:cubicBezTo>
                      <a:pt x="12091" y="16295"/>
                      <a:pt x="12091" y="16295"/>
                      <a:pt x="12091" y="16168"/>
                    </a:cubicBezTo>
                    <a:cubicBezTo>
                      <a:pt x="12209" y="15789"/>
                      <a:pt x="12443" y="15537"/>
                      <a:pt x="12678" y="15537"/>
                    </a:cubicBezTo>
                    <a:cubicBezTo>
                      <a:pt x="12796" y="15537"/>
                      <a:pt x="12913" y="15663"/>
                      <a:pt x="13030" y="15663"/>
                    </a:cubicBezTo>
                    <a:cubicBezTo>
                      <a:pt x="13148" y="15663"/>
                      <a:pt x="13265" y="15663"/>
                      <a:pt x="13265" y="15663"/>
                    </a:cubicBezTo>
                    <a:cubicBezTo>
                      <a:pt x="13265" y="15284"/>
                      <a:pt x="13617" y="15158"/>
                      <a:pt x="13852" y="15158"/>
                    </a:cubicBezTo>
                    <a:cubicBezTo>
                      <a:pt x="14087" y="15158"/>
                      <a:pt x="14322" y="15032"/>
                      <a:pt x="14557" y="14905"/>
                    </a:cubicBezTo>
                    <a:cubicBezTo>
                      <a:pt x="14557" y="14779"/>
                      <a:pt x="14674" y="14779"/>
                      <a:pt x="14791" y="14653"/>
                    </a:cubicBezTo>
                    <a:cubicBezTo>
                      <a:pt x="15026" y="14526"/>
                      <a:pt x="15261" y="14274"/>
                      <a:pt x="15496" y="14274"/>
                    </a:cubicBezTo>
                    <a:cubicBezTo>
                      <a:pt x="15613" y="14274"/>
                      <a:pt x="15730" y="14400"/>
                      <a:pt x="15730" y="14400"/>
                    </a:cubicBezTo>
                    <a:cubicBezTo>
                      <a:pt x="15848" y="14526"/>
                      <a:pt x="15965" y="14526"/>
                      <a:pt x="16435" y="14526"/>
                    </a:cubicBezTo>
                    <a:cubicBezTo>
                      <a:pt x="16552" y="14526"/>
                      <a:pt x="16552" y="14526"/>
                      <a:pt x="16552" y="14526"/>
                    </a:cubicBezTo>
                    <a:cubicBezTo>
                      <a:pt x="16904" y="14526"/>
                      <a:pt x="17139" y="14526"/>
                      <a:pt x="17139" y="14526"/>
                    </a:cubicBezTo>
                    <a:cubicBezTo>
                      <a:pt x="17139" y="14526"/>
                      <a:pt x="17257" y="14526"/>
                      <a:pt x="17257" y="14526"/>
                    </a:cubicBezTo>
                    <a:cubicBezTo>
                      <a:pt x="17257" y="14526"/>
                      <a:pt x="17257" y="14400"/>
                      <a:pt x="17374" y="14400"/>
                    </a:cubicBezTo>
                    <a:cubicBezTo>
                      <a:pt x="17491" y="14274"/>
                      <a:pt x="17609" y="14274"/>
                      <a:pt x="17843" y="14147"/>
                    </a:cubicBezTo>
                    <a:cubicBezTo>
                      <a:pt x="17961" y="14147"/>
                      <a:pt x="18196" y="14021"/>
                      <a:pt x="18430" y="14147"/>
                    </a:cubicBezTo>
                    <a:cubicBezTo>
                      <a:pt x="18430" y="14147"/>
                      <a:pt x="18548" y="14147"/>
                      <a:pt x="18665" y="14147"/>
                    </a:cubicBezTo>
                    <a:cubicBezTo>
                      <a:pt x="18900" y="14147"/>
                      <a:pt x="19252" y="14021"/>
                      <a:pt x="19604" y="14021"/>
                    </a:cubicBezTo>
                    <a:cubicBezTo>
                      <a:pt x="19957" y="13895"/>
                      <a:pt x="20191" y="13895"/>
                      <a:pt x="20426" y="13895"/>
                    </a:cubicBezTo>
                    <a:cubicBezTo>
                      <a:pt x="20661" y="13895"/>
                      <a:pt x="20778" y="13768"/>
                      <a:pt x="21013" y="13516"/>
                    </a:cubicBezTo>
                    <a:cubicBezTo>
                      <a:pt x="21013" y="13389"/>
                      <a:pt x="21013" y="13389"/>
                      <a:pt x="21130" y="13263"/>
                    </a:cubicBezTo>
                    <a:cubicBezTo>
                      <a:pt x="21130" y="13263"/>
                      <a:pt x="21130" y="13263"/>
                      <a:pt x="21130" y="13263"/>
                    </a:cubicBezTo>
                    <a:cubicBezTo>
                      <a:pt x="21130" y="13137"/>
                      <a:pt x="21248" y="13011"/>
                      <a:pt x="21248" y="12884"/>
                    </a:cubicBezTo>
                    <a:cubicBezTo>
                      <a:pt x="21365" y="12632"/>
                      <a:pt x="21365" y="12505"/>
                      <a:pt x="21365" y="12379"/>
                    </a:cubicBezTo>
                    <a:cubicBezTo>
                      <a:pt x="21483" y="12379"/>
                      <a:pt x="21483" y="12379"/>
                      <a:pt x="21483" y="12253"/>
                    </a:cubicBezTo>
                    <a:cubicBezTo>
                      <a:pt x="21483" y="12253"/>
                      <a:pt x="21483" y="12253"/>
                      <a:pt x="21483" y="12253"/>
                    </a:cubicBezTo>
                    <a:cubicBezTo>
                      <a:pt x="21483" y="12126"/>
                      <a:pt x="21483" y="12126"/>
                      <a:pt x="21483" y="12126"/>
                    </a:cubicBezTo>
                    <a:cubicBezTo>
                      <a:pt x="21483" y="12126"/>
                      <a:pt x="21483" y="12126"/>
                      <a:pt x="21483" y="12000"/>
                    </a:cubicBezTo>
                    <a:cubicBezTo>
                      <a:pt x="21483" y="12000"/>
                      <a:pt x="21483" y="12000"/>
                      <a:pt x="21483" y="12000"/>
                    </a:cubicBezTo>
                    <a:cubicBezTo>
                      <a:pt x="21483" y="11874"/>
                      <a:pt x="21483" y="11874"/>
                      <a:pt x="21483" y="11747"/>
                    </a:cubicBezTo>
                    <a:cubicBezTo>
                      <a:pt x="21483" y="11747"/>
                      <a:pt x="21483" y="11747"/>
                      <a:pt x="21483" y="11747"/>
                    </a:cubicBezTo>
                    <a:cubicBezTo>
                      <a:pt x="21483" y="11621"/>
                      <a:pt x="21483" y="11495"/>
                      <a:pt x="21483" y="11368"/>
                    </a:cubicBezTo>
                    <a:cubicBezTo>
                      <a:pt x="21483" y="11368"/>
                      <a:pt x="21483" y="11368"/>
                      <a:pt x="21600" y="11368"/>
                    </a:cubicBezTo>
                    <a:cubicBezTo>
                      <a:pt x="21600" y="11242"/>
                      <a:pt x="21600" y="11116"/>
                      <a:pt x="21600" y="10989"/>
                    </a:cubicBezTo>
                    <a:cubicBezTo>
                      <a:pt x="21600" y="10863"/>
                      <a:pt x="21600" y="10863"/>
                      <a:pt x="21600" y="10863"/>
                    </a:cubicBezTo>
                    <a:cubicBezTo>
                      <a:pt x="21600" y="10737"/>
                      <a:pt x="21600" y="10611"/>
                      <a:pt x="21600" y="10484"/>
                    </a:cubicBezTo>
                    <a:cubicBezTo>
                      <a:pt x="21600" y="10358"/>
                      <a:pt x="21600" y="10358"/>
                      <a:pt x="21600" y="10232"/>
                    </a:cubicBezTo>
                    <a:cubicBezTo>
                      <a:pt x="21600" y="10105"/>
                      <a:pt x="21600" y="9979"/>
                      <a:pt x="21600" y="9726"/>
                    </a:cubicBezTo>
                    <a:cubicBezTo>
                      <a:pt x="21600" y="9726"/>
                      <a:pt x="21600" y="9726"/>
                      <a:pt x="21600" y="9600"/>
                    </a:cubicBezTo>
                    <a:cubicBezTo>
                      <a:pt x="21600" y="9474"/>
                      <a:pt x="21600" y="9221"/>
                      <a:pt x="21600" y="9095"/>
                    </a:cubicBezTo>
                    <a:cubicBezTo>
                      <a:pt x="21600" y="8968"/>
                      <a:pt x="21600" y="8968"/>
                      <a:pt x="21600" y="8968"/>
                    </a:cubicBezTo>
                    <a:cubicBezTo>
                      <a:pt x="21248" y="9095"/>
                      <a:pt x="20896" y="9095"/>
                      <a:pt x="20778" y="9095"/>
                    </a:cubicBezTo>
                    <a:cubicBezTo>
                      <a:pt x="20778" y="9221"/>
                      <a:pt x="20661" y="9221"/>
                      <a:pt x="20661" y="9221"/>
                    </a:cubicBezTo>
                    <a:cubicBezTo>
                      <a:pt x="20426" y="9221"/>
                      <a:pt x="20426" y="9221"/>
                      <a:pt x="20426" y="9221"/>
                    </a:cubicBezTo>
                    <a:cubicBezTo>
                      <a:pt x="20426" y="8968"/>
                      <a:pt x="20426" y="8968"/>
                      <a:pt x="20426" y="8968"/>
                    </a:cubicBezTo>
                    <a:cubicBezTo>
                      <a:pt x="20426" y="8968"/>
                      <a:pt x="20426" y="7958"/>
                      <a:pt x="19839" y="7705"/>
                    </a:cubicBezTo>
                    <a:cubicBezTo>
                      <a:pt x="19252" y="7326"/>
                      <a:pt x="18430" y="7200"/>
                      <a:pt x="18430" y="7200"/>
                    </a:cubicBezTo>
                    <a:cubicBezTo>
                      <a:pt x="18313" y="7200"/>
                      <a:pt x="18313" y="7200"/>
                      <a:pt x="18313" y="7200"/>
                    </a:cubicBezTo>
                    <a:cubicBezTo>
                      <a:pt x="18313" y="7074"/>
                      <a:pt x="18313" y="7074"/>
                      <a:pt x="18313" y="7074"/>
                    </a:cubicBezTo>
                    <a:cubicBezTo>
                      <a:pt x="18313" y="7074"/>
                      <a:pt x="17843" y="6189"/>
                      <a:pt x="17491" y="5811"/>
                    </a:cubicBezTo>
                    <a:cubicBezTo>
                      <a:pt x="17257" y="5558"/>
                      <a:pt x="13852" y="3158"/>
                      <a:pt x="9391" y="0"/>
                    </a:cubicBezTo>
                    <a:cubicBezTo>
                      <a:pt x="7513" y="0"/>
                      <a:pt x="7513" y="0"/>
                      <a:pt x="7513" y="0"/>
                    </a:cubicBezTo>
                    <a:cubicBezTo>
                      <a:pt x="8804" y="12126"/>
                      <a:pt x="8804" y="12126"/>
                      <a:pt x="8804" y="12126"/>
                    </a:cubicBezTo>
                    <a:cubicBezTo>
                      <a:pt x="9157" y="12632"/>
                      <a:pt x="9157" y="12632"/>
                      <a:pt x="9157" y="12632"/>
                    </a:cubicBezTo>
                    <a:cubicBezTo>
                      <a:pt x="9157" y="12758"/>
                      <a:pt x="9157" y="12758"/>
                      <a:pt x="9157" y="12758"/>
                    </a:cubicBezTo>
                    <a:cubicBezTo>
                      <a:pt x="9274" y="13516"/>
                      <a:pt x="9157" y="14021"/>
                      <a:pt x="8922" y="14147"/>
                    </a:cubicBezTo>
                    <a:cubicBezTo>
                      <a:pt x="8804" y="14274"/>
                      <a:pt x="8687" y="14274"/>
                      <a:pt x="6104" y="14274"/>
                    </a:cubicBezTo>
                    <a:cubicBezTo>
                      <a:pt x="5165" y="14274"/>
                      <a:pt x="4226" y="14274"/>
                      <a:pt x="3757" y="14274"/>
                    </a:cubicBezTo>
                    <a:cubicBezTo>
                      <a:pt x="3757" y="14274"/>
                      <a:pt x="3639" y="14274"/>
                      <a:pt x="3639" y="14274"/>
                    </a:cubicBezTo>
                    <a:cubicBezTo>
                      <a:pt x="3522" y="14274"/>
                      <a:pt x="3052" y="14526"/>
                      <a:pt x="2817" y="14526"/>
                    </a:cubicBezTo>
                    <a:cubicBezTo>
                      <a:pt x="2583" y="14526"/>
                      <a:pt x="2465" y="14526"/>
                      <a:pt x="2230" y="14400"/>
                    </a:cubicBezTo>
                    <a:cubicBezTo>
                      <a:pt x="2230" y="14400"/>
                      <a:pt x="2113" y="14400"/>
                      <a:pt x="1996" y="14400"/>
                    </a:cubicBezTo>
                    <a:cubicBezTo>
                      <a:pt x="1996" y="14400"/>
                      <a:pt x="1996" y="14400"/>
                      <a:pt x="1996" y="14400"/>
                    </a:cubicBezTo>
                    <a:cubicBezTo>
                      <a:pt x="1996" y="14526"/>
                      <a:pt x="1878" y="14905"/>
                      <a:pt x="1643" y="14905"/>
                    </a:cubicBezTo>
                    <a:cubicBezTo>
                      <a:pt x="1409" y="14905"/>
                      <a:pt x="1291" y="14779"/>
                      <a:pt x="1057" y="14526"/>
                    </a:cubicBezTo>
                    <a:cubicBezTo>
                      <a:pt x="822" y="14274"/>
                      <a:pt x="704" y="14274"/>
                      <a:pt x="704" y="14274"/>
                    </a:cubicBezTo>
                    <a:cubicBezTo>
                      <a:pt x="704" y="14274"/>
                      <a:pt x="587" y="14400"/>
                      <a:pt x="587" y="14653"/>
                    </a:cubicBezTo>
                    <a:cubicBezTo>
                      <a:pt x="587" y="14779"/>
                      <a:pt x="587" y="14779"/>
                      <a:pt x="587" y="14905"/>
                    </a:cubicBezTo>
                    <a:cubicBezTo>
                      <a:pt x="587" y="14905"/>
                      <a:pt x="587" y="14905"/>
                      <a:pt x="587" y="14905"/>
                    </a:cubicBezTo>
                    <a:cubicBezTo>
                      <a:pt x="587" y="14905"/>
                      <a:pt x="470" y="15032"/>
                      <a:pt x="470" y="15032"/>
                    </a:cubicBezTo>
                    <a:cubicBezTo>
                      <a:pt x="470" y="15032"/>
                      <a:pt x="470" y="15032"/>
                      <a:pt x="470" y="15032"/>
                    </a:cubicBezTo>
                    <a:cubicBezTo>
                      <a:pt x="352" y="15158"/>
                      <a:pt x="352" y="15158"/>
                      <a:pt x="352" y="15158"/>
                    </a:cubicBezTo>
                    <a:cubicBezTo>
                      <a:pt x="235" y="15158"/>
                      <a:pt x="235" y="15158"/>
                      <a:pt x="235" y="15284"/>
                    </a:cubicBezTo>
                    <a:cubicBezTo>
                      <a:pt x="235" y="15284"/>
                      <a:pt x="117" y="15284"/>
                      <a:pt x="0" y="15284"/>
                    </a:cubicBezTo>
                    <a:cubicBezTo>
                      <a:pt x="0" y="15284"/>
                      <a:pt x="0" y="15284"/>
                      <a:pt x="0" y="15284"/>
                    </a:cubicBezTo>
                    <a:cubicBezTo>
                      <a:pt x="0" y="15284"/>
                      <a:pt x="0" y="15284"/>
                      <a:pt x="0" y="1528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60" name="Shape 9660"/>
              <p:cNvSpPr/>
              <p:nvPr/>
            </p:nvSpPr>
            <p:spPr>
              <a:xfrm>
                <a:off x="456457" y="3116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21600"/>
                    </a:lnTo>
                    <a:lnTo>
                      <a:pt x="21600" y="21600"/>
                    </a:lnTo>
                    <a:lnTo>
                      <a:pt x="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61" name="Shape 9661"/>
              <p:cNvSpPr/>
              <p:nvPr/>
            </p:nvSpPr>
            <p:spPr>
              <a:xfrm>
                <a:off x="507818" y="343931"/>
                <a:ext cx="1615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3086" y="21600"/>
                      <a:pt x="12343" y="21600"/>
                      <a:pt x="21600" y="0"/>
                    </a:cubicBezTo>
                    <a:cubicBezTo>
                      <a:pt x="21600" y="0"/>
                      <a:pt x="21600" y="0"/>
                      <a:pt x="21600" y="0"/>
                    </a:cubicBezTo>
                    <a:cubicBezTo>
                      <a:pt x="12343" y="21600"/>
                      <a:pt x="3086"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62" name="Shape 9662"/>
              <p:cNvSpPr/>
              <p:nvPr/>
            </p:nvSpPr>
            <p:spPr>
              <a:xfrm>
                <a:off x="138495" y="4962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63" name="Shape 9663"/>
              <p:cNvSpPr/>
              <p:nvPr/>
            </p:nvSpPr>
            <p:spPr>
              <a:xfrm>
                <a:off x="138495" y="4985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64" name="Shape 9664"/>
              <p:cNvSpPr/>
              <p:nvPr/>
            </p:nvSpPr>
            <p:spPr>
              <a:xfrm>
                <a:off x="112525" y="454728"/>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665" name="Shape 9665"/>
              <p:cNvSpPr/>
              <p:nvPr/>
            </p:nvSpPr>
            <p:spPr>
              <a:xfrm>
                <a:off x="138495" y="51243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66" name="Shape 9666"/>
              <p:cNvSpPr/>
              <p:nvPr/>
            </p:nvSpPr>
            <p:spPr>
              <a:xfrm>
                <a:off x="240059" y="5609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67" name="Shape 9667"/>
              <p:cNvSpPr/>
              <p:nvPr/>
            </p:nvSpPr>
            <p:spPr>
              <a:xfrm>
                <a:off x="234863" y="56841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68" name="Shape 9668"/>
              <p:cNvSpPr/>
              <p:nvPr/>
            </p:nvSpPr>
            <p:spPr>
              <a:xfrm>
                <a:off x="230247" y="56379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69" name="Shape 9669"/>
              <p:cNvSpPr/>
              <p:nvPr/>
            </p:nvSpPr>
            <p:spPr>
              <a:xfrm>
                <a:off x="219860" y="5574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7200" y="10800"/>
                      <a:pt x="14400" y="0"/>
                      <a:pt x="21600" y="0"/>
                    </a:cubicBezTo>
                    <a:cubicBezTo>
                      <a:pt x="14400" y="0"/>
                      <a:pt x="72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70" name="Shape 9670"/>
              <p:cNvSpPr/>
              <p:nvPr/>
            </p:nvSpPr>
            <p:spPr>
              <a:xfrm>
                <a:off x="227939" y="5562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71" name="Shape 9671"/>
              <p:cNvSpPr/>
              <p:nvPr/>
            </p:nvSpPr>
            <p:spPr>
              <a:xfrm>
                <a:off x="225630" y="5614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72" name="Shape 9672"/>
              <p:cNvSpPr/>
              <p:nvPr/>
            </p:nvSpPr>
            <p:spPr>
              <a:xfrm>
                <a:off x="271796" y="5614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73" name="Shape 9673"/>
              <p:cNvSpPr/>
              <p:nvPr/>
            </p:nvSpPr>
            <p:spPr>
              <a:xfrm>
                <a:off x="223901" y="5609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74" name="Shape 9674"/>
              <p:cNvSpPr/>
              <p:nvPr/>
            </p:nvSpPr>
            <p:spPr>
              <a:xfrm>
                <a:off x="242367" y="5632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75" name="Shape 9675"/>
              <p:cNvSpPr/>
              <p:nvPr/>
            </p:nvSpPr>
            <p:spPr>
              <a:xfrm>
                <a:off x="214089" y="5597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108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76" name="Shape 9676"/>
              <p:cNvSpPr/>
              <p:nvPr/>
            </p:nvSpPr>
            <p:spPr>
              <a:xfrm>
                <a:off x="138495" y="507818"/>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7200"/>
                      <a:pt x="0" y="144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9677" name="Shape 9677"/>
              <p:cNvSpPr/>
              <p:nvPr/>
            </p:nvSpPr>
            <p:spPr>
              <a:xfrm>
                <a:off x="221593" y="560908"/>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21600"/>
                      <a:pt x="0" y="216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9678" name="Shape 9678"/>
              <p:cNvSpPr/>
              <p:nvPr/>
            </p:nvSpPr>
            <p:spPr>
              <a:xfrm>
                <a:off x="120604" y="44780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79" name="Shape 9679"/>
              <p:cNvSpPr/>
              <p:nvPr/>
            </p:nvSpPr>
            <p:spPr>
              <a:xfrm>
                <a:off x="135608" y="4431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640" y="14400"/>
                      <a:pt x="12960" y="21600"/>
                      <a:pt x="21600" y="21600"/>
                    </a:cubicBezTo>
                    <a:cubicBezTo>
                      <a:pt x="12960" y="21600"/>
                      <a:pt x="864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80" name="Shape 9680"/>
              <p:cNvSpPr/>
              <p:nvPr/>
            </p:nvSpPr>
            <p:spPr>
              <a:xfrm>
                <a:off x="126954" y="44434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681" name="Shape 9681"/>
              <p:cNvSpPr/>
              <p:nvPr/>
            </p:nvSpPr>
            <p:spPr>
              <a:xfrm>
                <a:off x="119450" y="4501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82" name="Shape 9682"/>
              <p:cNvSpPr/>
              <p:nvPr/>
            </p:nvSpPr>
            <p:spPr>
              <a:xfrm>
                <a:off x="113679" y="45992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83" name="Shape 9683"/>
              <p:cNvSpPr/>
              <p:nvPr/>
            </p:nvSpPr>
            <p:spPr>
              <a:xfrm>
                <a:off x="286224" y="450691"/>
                <a:ext cx="196204" cy="1315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814"/>
                    </a:moveTo>
                    <a:cubicBezTo>
                      <a:pt x="21355" y="12814"/>
                      <a:pt x="21355" y="12814"/>
                      <a:pt x="21355" y="12814"/>
                    </a:cubicBezTo>
                    <a:cubicBezTo>
                      <a:pt x="21355" y="12814"/>
                      <a:pt x="21355" y="12814"/>
                      <a:pt x="21355" y="12814"/>
                    </a:cubicBezTo>
                    <a:cubicBezTo>
                      <a:pt x="21355" y="12814"/>
                      <a:pt x="21109" y="12814"/>
                      <a:pt x="21109" y="12814"/>
                    </a:cubicBezTo>
                    <a:cubicBezTo>
                      <a:pt x="21109" y="12814"/>
                      <a:pt x="21109" y="12814"/>
                      <a:pt x="21109" y="12814"/>
                    </a:cubicBezTo>
                    <a:cubicBezTo>
                      <a:pt x="21109" y="12814"/>
                      <a:pt x="21109" y="12814"/>
                      <a:pt x="21109" y="12447"/>
                    </a:cubicBezTo>
                    <a:cubicBezTo>
                      <a:pt x="20864" y="12447"/>
                      <a:pt x="20864" y="12447"/>
                      <a:pt x="20864" y="12447"/>
                    </a:cubicBezTo>
                    <a:cubicBezTo>
                      <a:pt x="20618" y="12447"/>
                      <a:pt x="20618" y="12447"/>
                      <a:pt x="20618" y="12447"/>
                    </a:cubicBezTo>
                    <a:cubicBezTo>
                      <a:pt x="20618" y="12447"/>
                      <a:pt x="20618" y="12447"/>
                      <a:pt x="20618" y="12447"/>
                    </a:cubicBezTo>
                    <a:cubicBezTo>
                      <a:pt x="20373" y="12081"/>
                      <a:pt x="20373" y="11349"/>
                      <a:pt x="20373" y="10617"/>
                    </a:cubicBezTo>
                    <a:cubicBezTo>
                      <a:pt x="20373" y="10617"/>
                      <a:pt x="20373" y="10617"/>
                      <a:pt x="20373" y="10251"/>
                    </a:cubicBezTo>
                    <a:cubicBezTo>
                      <a:pt x="19882" y="10617"/>
                      <a:pt x="19391" y="10617"/>
                      <a:pt x="19145" y="10617"/>
                    </a:cubicBezTo>
                    <a:cubicBezTo>
                      <a:pt x="18655" y="10251"/>
                      <a:pt x="18655" y="9885"/>
                      <a:pt x="18409" y="9519"/>
                    </a:cubicBezTo>
                    <a:cubicBezTo>
                      <a:pt x="18409" y="9519"/>
                      <a:pt x="18164" y="9153"/>
                      <a:pt x="18164" y="9153"/>
                    </a:cubicBezTo>
                    <a:cubicBezTo>
                      <a:pt x="18164" y="9153"/>
                      <a:pt x="18164" y="9153"/>
                      <a:pt x="18164" y="9153"/>
                    </a:cubicBezTo>
                    <a:cubicBezTo>
                      <a:pt x="17182" y="9153"/>
                      <a:pt x="17182" y="7322"/>
                      <a:pt x="17182" y="6956"/>
                    </a:cubicBezTo>
                    <a:cubicBezTo>
                      <a:pt x="17182" y="6590"/>
                      <a:pt x="16445" y="5492"/>
                      <a:pt x="16200" y="5492"/>
                    </a:cubicBezTo>
                    <a:cubicBezTo>
                      <a:pt x="16200" y="5125"/>
                      <a:pt x="16200" y="5125"/>
                      <a:pt x="16200" y="5125"/>
                    </a:cubicBezTo>
                    <a:cubicBezTo>
                      <a:pt x="15709" y="4759"/>
                      <a:pt x="15464" y="4027"/>
                      <a:pt x="15464" y="3295"/>
                    </a:cubicBezTo>
                    <a:cubicBezTo>
                      <a:pt x="15464" y="3295"/>
                      <a:pt x="15218" y="2929"/>
                      <a:pt x="15218" y="2929"/>
                    </a:cubicBezTo>
                    <a:cubicBezTo>
                      <a:pt x="15218" y="2929"/>
                      <a:pt x="14973" y="2563"/>
                      <a:pt x="14973" y="2563"/>
                    </a:cubicBezTo>
                    <a:cubicBezTo>
                      <a:pt x="14973" y="2563"/>
                      <a:pt x="14973" y="2563"/>
                      <a:pt x="14973" y="2563"/>
                    </a:cubicBezTo>
                    <a:cubicBezTo>
                      <a:pt x="14973" y="2563"/>
                      <a:pt x="14973" y="2197"/>
                      <a:pt x="14973" y="2197"/>
                    </a:cubicBezTo>
                    <a:cubicBezTo>
                      <a:pt x="14973" y="2197"/>
                      <a:pt x="14973" y="2197"/>
                      <a:pt x="14973" y="2197"/>
                    </a:cubicBezTo>
                    <a:cubicBezTo>
                      <a:pt x="14973" y="1831"/>
                      <a:pt x="14973" y="1831"/>
                      <a:pt x="14973" y="1464"/>
                    </a:cubicBezTo>
                    <a:cubicBezTo>
                      <a:pt x="14973" y="1464"/>
                      <a:pt x="14973" y="1464"/>
                      <a:pt x="14973" y="1464"/>
                    </a:cubicBezTo>
                    <a:cubicBezTo>
                      <a:pt x="14973" y="1464"/>
                      <a:pt x="14973" y="1098"/>
                      <a:pt x="14973" y="732"/>
                    </a:cubicBezTo>
                    <a:cubicBezTo>
                      <a:pt x="14973" y="732"/>
                      <a:pt x="14973" y="732"/>
                      <a:pt x="14973" y="732"/>
                    </a:cubicBezTo>
                    <a:cubicBezTo>
                      <a:pt x="14973" y="732"/>
                      <a:pt x="14973" y="732"/>
                      <a:pt x="14727" y="732"/>
                    </a:cubicBezTo>
                    <a:cubicBezTo>
                      <a:pt x="14482" y="732"/>
                      <a:pt x="14236" y="732"/>
                      <a:pt x="13991" y="732"/>
                    </a:cubicBezTo>
                    <a:cubicBezTo>
                      <a:pt x="13991" y="366"/>
                      <a:pt x="13991" y="366"/>
                      <a:pt x="13991" y="366"/>
                    </a:cubicBezTo>
                    <a:cubicBezTo>
                      <a:pt x="13991" y="366"/>
                      <a:pt x="13745" y="366"/>
                      <a:pt x="13745" y="366"/>
                    </a:cubicBezTo>
                    <a:cubicBezTo>
                      <a:pt x="13745" y="366"/>
                      <a:pt x="13745" y="366"/>
                      <a:pt x="13745" y="366"/>
                    </a:cubicBezTo>
                    <a:cubicBezTo>
                      <a:pt x="13745" y="366"/>
                      <a:pt x="13745" y="366"/>
                      <a:pt x="13745" y="366"/>
                    </a:cubicBezTo>
                    <a:cubicBezTo>
                      <a:pt x="13745" y="366"/>
                      <a:pt x="13500" y="366"/>
                      <a:pt x="13500" y="366"/>
                    </a:cubicBezTo>
                    <a:cubicBezTo>
                      <a:pt x="13500" y="366"/>
                      <a:pt x="13500" y="366"/>
                      <a:pt x="13500" y="366"/>
                    </a:cubicBezTo>
                    <a:cubicBezTo>
                      <a:pt x="13500" y="366"/>
                      <a:pt x="13500" y="366"/>
                      <a:pt x="13500" y="366"/>
                    </a:cubicBezTo>
                    <a:cubicBezTo>
                      <a:pt x="13500" y="366"/>
                      <a:pt x="13500" y="366"/>
                      <a:pt x="13500" y="366"/>
                    </a:cubicBezTo>
                    <a:cubicBezTo>
                      <a:pt x="13500" y="0"/>
                      <a:pt x="13500" y="0"/>
                      <a:pt x="13500" y="0"/>
                    </a:cubicBezTo>
                    <a:cubicBezTo>
                      <a:pt x="13500" y="0"/>
                      <a:pt x="13500" y="0"/>
                      <a:pt x="13500" y="0"/>
                    </a:cubicBezTo>
                    <a:cubicBezTo>
                      <a:pt x="13255" y="0"/>
                      <a:pt x="13009" y="366"/>
                      <a:pt x="12764" y="732"/>
                    </a:cubicBezTo>
                    <a:cubicBezTo>
                      <a:pt x="12764" y="732"/>
                      <a:pt x="12518" y="732"/>
                      <a:pt x="12518" y="1098"/>
                    </a:cubicBezTo>
                    <a:cubicBezTo>
                      <a:pt x="12273" y="1098"/>
                      <a:pt x="12273" y="1464"/>
                      <a:pt x="12027" y="1464"/>
                    </a:cubicBezTo>
                    <a:cubicBezTo>
                      <a:pt x="11291" y="2197"/>
                      <a:pt x="10800" y="2563"/>
                      <a:pt x="10309" y="2563"/>
                    </a:cubicBezTo>
                    <a:cubicBezTo>
                      <a:pt x="10064" y="2563"/>
                      <a:pt x="9818" y="2563"/>
                      <a:pt x="9818" y="2563"/>
                    </a:cubicBezTo>
                    <a:cubicBezTo>
                      <a:pt x="9818" y="3661"/>
                      <a:pt x="9082" y="4393"/>
                      <a:pt x="8100" y="4027"/>
                    </a:cubicBezTo>
                    <a:cubicBezTo>
                      <a:pt x="8100" y="4027"/>
                      <a:pt x="7855" y="3661"/>
                      <a:pt x="7609" y="3661"/>
                    </a:cubicBezTo>
                    <a:cubicBezTo>
                      <a:pt x="7609" y="3661"/>
                      <a:pt x="7609" y="3661"/>
                      <a:pt x="7364" y="4393"/>
                    </a:cubicBezTo>
                    <a:cubicBezTo>
                      <a:pt x="7364" y="5492"/>
                      <a:pt x="6873" y="5858"/>
                      <a:pt x="6382" y="5858"/>
                    </a:cubicBezTo>
                    <a:cubicBezTo>
                      <a:pt x="6136" y="5858"/>
                      <a:pt x="6136" y="5858"/>
                      <a:pt x="6136" y="6224"/>
                    </a:cubicBezTo>
                    <a:cubicBezTo>
                      <a:pt x="6136" y="7688"/>
                      <a:pt x="5645" y="7688"/>
                      <a:pt x="5400" y="7688"/>
                    </a:cubicBezTo>
                    <a:cubicBezTo>
                      <a:pt x="4909" y="7688"/>
                      <a:pt x="4418" y="7322"/>
                      <a:pt x="3927" y="6956"/>
                    </a:cubicBezTo>
                    <a:cubicBezTo>
                      <a:pt x="3927" y="6956"/>
                      <a:pt x="3927" y="6956"/>
                      <a:pt x="3927" y="6956"/>
                    </a:cubicBezTo>
                    <a:cubicBezTo>
                      <a:pt x="3682" y="7322"/>
                      <a:pt x="3682" y="8420"/>
                      <a:pt x="3682" y="9153"/>
                    </a:cubicBezTo>
                    <a:cubicBezTo>
                      <a:pt x="3682" y="9519"/>
                      <a:pt x="3682" y="9519"/>
                      <a:pt x="3682" y="9519"/>
                    </a:cubicBezTo>
                    <a:cubicBezTo>
                      <a:pt x="3436" y="9519"/>
                      <a:pt x="3436" y="9519"/>
                      <a:pt x="3436" y="9519"/>
                    </a:cubicBezTo>
                    <a:cubicBezTo>
                      <a:pt x="3436" y="9519"/>
                      <a:pt x="2945" y="10251"/>
                      <a:pt x="2700" y="12081"/>
                    </a:cubicBezTo>
                    <a:cubicBezTo>
                      <a:pt x="2209" y="13546"/>
                      <a:pt x="1227" y="13912"/>
                      <a:pt x="491" y="13912"/>
                    </a:cubicBezTo>
                    <a:cubicBezTo>
                      <a:pt x="491" y="13912"/>
                      <a:pt x="491" y="13912"/>
                      <a:pt x="491" y="13912"/>
                    </a:cubicBezTo>
                    <a:cubicBezTo>
                      <a:pt x="491" y="13912"/>
                      <a:pt x="491" y="13912"/>
                      <a:pt x="491" y="14278"/>
                    </a:cubicBezTo>
                    <a:cubicBezTo>
                      <a:pt x="736" y="14644"/>
                      <a:pt x="736" y="15376"/>
                      <a:pt x="736" y="16108"/>
                    </a:cubicBezTo>
                    <a:cubicBezTo>
                      <a:pt x="491" y="16108"/>
                      <a:pt x="491" y="16475"/>
                      <a:pt x="491" y="16475"/>
                    </a:cubicBezTo>
                    <a:cubicBezTo>
                      <a:pt x="491" y="16475"/>
                      <a:pt x="491" y="16841"/>
                      <a:pt x="491" y="16841"/>
                    </a:cubicBezTo>
                    <a:cubicBezTo>
                      <a:pt x="491" y="16841"/>
                      <a:pt x="491" y="16841"/>
                      <a:pt x="245" y="17207"/>
                    </a:cubicBezTo>
                    <a:cubicBezTo>
                      <a:pt x="245" y="17207"/>
                      <a:pt x="245" y="17207"/>
                      <a:pt x="245" y="17573"/>
                    </a:cubicBezTo>
                    <a:cubicBezTo>
                      <a:pt x="245" y="17573"/>
                      <a:pt x="245" y="17939"/>
                      <a:pt x="245" y="17939"/>
                    </a:cubicBezTo>
                    <a:cubicBezTo>
                      <a:pt x="245" y="17939"/>
                      <a:pt x="0" y="18305"/>
                      <a:pt x="0" y="18305"/>
                    </a:cubicBezTo>
                    <a:cubicBezTo>
                      <a:pt x="0" y="18305"/>
                      <a:pt x="0" y="18305"/>
                      <a:pt x="0" y="18671"/>
                    </a:cubicBezTo>
                    <a:cubicBezTo>
                      <a:pt x="491" y="18671"/>
                      <a:pt x="736" y="19037"/>
                      <a:pt x="982" y="19769"/>
                    </a:cubicBezTo>
                    <a:cubicBezTo>
                      <a:pt x="982" y="19769"/>
                      <a:pt x="982" y="19769"/>
                      <a:pt x="982" y="19769"/>
                    </a:cubicBezTo>
                    <a:cubicBezTo>
                      <a:pt x="982" y="19769"/>
                      <a:pt x="1227" y="19769"/>
                      <a:pt x="1227" y="20136"/>
                    </a:cubicBezTo>
                    <a:cubicBezTo>
                      <a:pt x="1227" y="20136"/>
                      <a:pt x="1227" y="20136"/>
                      <a:pt x="1227" y="20136"/>
                    </a:cubicBezTo>
                    <a:cubicBezTo>
                      <a:pt x="1473" y="20502"/>
                      <a:pt x="1964" y="21234"/>
                      <a:pt x="2455" y="21600"/>
                    </a:cubicBezTo>
                    <a:cubicBezTo>
                      <a:pt x="2455" y="21600"/>
                      <a:pt x="2700" y="21600"/>
                      <a:pt x="2700" y="21600"/>
                    </a:cubicBezTo>
                    <a:cubicBezTo>
                      <a:pt x="2700" y="21600"/>
                      <a:pt x="2700" y="21600"/>
                      <a:pt x="2945" y="21600"/>
                    </a:cubicBezTo>
                    <a:cubicBezTo>
                      <a:pt x="3436" y="20502"/>
                      <a:pt x="4418" y="20136"/>
                      <a:pt x="5400" y="20136"/>
                    </a:cubicBezTo>
                    <a:cubicBezTo>
                      <a:pt x="5645" y="20136"/>
                      <a:pt x="6382" y="20502"/>
                      <a:pt x="6873" y="20868"/>
                    </a:cubicBezTo>
                    <a:cubicBezTo>
                      <a:pt x="6873" y="20868"/>
                      <a:pt x="6873" y="20868"/>
                      <a:pt x="6873" y="20868"/>
                    </a:cubicBezTo>
                    <a:cubicBezTo>
                      <a:pt x="6873" y="20868"/>
                      <a:pt x="6873" y="20868"/>
                      <a:pt x="6873" y="20868"/>
                    </a:cubicBezTo>
                    <a:cubicBezTo>
                      <a:pt x="6873" y="20868"/>
                      <a:pt x="6873" y="20502"/>
                      <a:pt x="6627" y="20136"/>
                    </a:cubicBezTo>
                    <a:cubicBezTo>
                      <a:pt x="6627" y="19769"/>
                      <a:pt x="6627" y="19769"/>
                      <a:pt x="6627" y="19769"/>
                    </a:cubicBezTo>
                    <a:cubicBezTo>
                      <a:pt x="6382" y="18305"/>
                      <a:pt x="6136" y="17207"/>
                      <a:pt x="6382" y="16475"/>
                    </a:cubicBezTo>
                    <a:cubicBezTo>
                      <a:pt x="6627" y="16108"/>
                      <a:pt x="6873" y="15742"/>
                      <a:pt x="9327" y="15742"/>
                    </a:cubicBezTo>
                    <a:cubicBezTo>
                      <a:pt x="9573" y="15742"/>
                      <a:pt x="9818" y="15742"/>
                      <a:pt x="10309" y="15742"/>
                    </a:cubicBezTo>
                    <a:cubicBezTo>
                      <a:pt x="10309" y="15742"/>
                      <a:pt x="10309" y="15742"/>
                      <a:pt x="10555" y="15742"/>
                    </a:cubicBezTo>
                    <a:cubicBezTo>
                      <a:pt x="11045" y="15742"/>
                      <a:pt x="11782" y="15742"/>
                      <a:pt x="12273" y="16108"/>
                    </a:cubicBezTo>
                    <a:cubicBezTo>
                      <a:pt x="12273" y="16108"/>
                      <a:pt x="12273" y="16108"/>
                      <a:pt x="12273" y="16108"/>
                    </a:cubicBezTo>
                    <a:cubicBezTo>
                      <a:pt x="12518" y="16108"/>
                      <a:pt x="12518" y="16108"/>
                      <a:pt x="12764" y="16108"/>
                    </a:cubicBezTo>
                    <a:cubicBezTo>
                      <a:pt x="12764" y="16108"/>
                      <a:pt x="12764" y="16108"/>
                      <a:pt x="12764" y="16108"/>
                    </a:cubicBezTo>
                    <a:cubicBezTo>
                      <a:pt x="13009" y="16108"/>
                      <a:pt x="13009" y="16108"/>
                      <a:pt x="13255" y="16108"/>
                    </a:cubicBezTo>
                    <a:cubicBezTo>
                      <a:pt x="13255" y="16108"/>
                      <a:pt x="13255" y="16108"/>
                      <a:pt x="13255" y="16108"/>
                    </a:cubicBezTo>
                    <a:cubicBezTo>
                      <a:pt x="13500" y="16108"/>
                      <a:pt x="13500" y="16108"/>
                      <a:pt x="13500" y="16108"/>
                    </a:cubicBezTo>
                    <a:cubicBezTo>
                      <a:pt x="13500" y="16108"/>
                      <a:pt x="13745" y="16475"/>
                      <a:pt x="13745" y="16475"/>
                    </a:cubicBezTo>
                    <a:cubicBezTo>
                      <a:pt x="13745" y="16108"/>
                      <a:pt x="13991" y="16108"/>
                      <a:pt x="13991" y="15742"/>
                    </a:cubicBezTo>
                    <a:cubicBezTo>
                      <a:pt x="13991" y="15742"/>
                      <a:pt x="13991" y="15742"/>
                      <a:pt x="13991" y="15742"/>
                    </a:cubicBezTo>
                    <a:cubicBezTo>
                      <a:pt x="13991" y="15742"/>
                      <a:pt x="13991" y="15742"/>
                      <a:pt x="13991" y="15742"/>
                    </a:cubicBezTo>
                    <a:cubicBezTo>
                      <a:pt x="13991" y="15742"/>
                      <a:pt x="13991" y="15742"/>
                      <a:pt x="13991" y="15742"/>
                    </a:cubicBezTo>
                    <a:cubicBezTo>
                      <a:pt x="14482" y="15376"/>
                      <a:pt x="14482" y="15376"/>
                      <a:pt x="14482" y="15376"/>
                    </a:cubicBezTo>
                    <a:cubicBezTo>
                      <a:pt x="14482" y="15376"/>
                      <a:pt x="14482" y="15376"/>
                      <a:pt x="14482" y="15376"/>
                    </a:cubicBezTo>
                    <a:cubicBezTo>
                      <a:pt x="14973" y="15010"/>
                      <a:pt x="14973" y="15010"/>
                      <a:pt x="14973" y="15010"/>
                    </a:cubicBezTo>
                    <a:cubicBezTo>
                      <a:pt x="14973" y="15376"/>
                      <a:pt x="14973" y="15376"/>
                      <a:pt x="14973" y="15376"/>
                    </a:cubicBezTo>
                    <a:cubicBezTo>
                      <a:pt x="14973" y="15376"/>
                      <a:pt x="15218" y="15376"/>
                      <a:pt x="15218" y="15376"/>
                    </a:cubicBezTo>
                    <a:cubicBezTo>
                      <a:pt x="15464" y="15376"/>
                      <a:pt x="15709" y="15376"/>
                      <a:pt x="15955" y="15742"/>
                    </a:cubicBezTo>
                    <a:cubicBezTo>
                      <a:pt x="16445" y="15742"/>
                      <a:pt x="16691" y="15742"/>
                      <a:pt x="16936" y="15742"/>
                    </a:cubicBezTo>
                    <a:cubicBezTo>
                      <a:pt x="17182" y="15742"/>
                      <a:pt x="17182" y="15742"/>
                      <a:pt x="17182" y="15742"/>
                    </a:cubicBezTo>
                    <a:cubicBezTo>
                      <a:pt x="17182" y="15742"/>
                      <a:pt x="17182" y="15742"/>
                      <a:pt x="17182" y="15742"/>
                    </a:cubicBezTo>
                    <a:cubicBezTo>
                      <a:pt x="17427" y="15742"/>
                      <a:pt x="17427" y="15742"/>
                      <a:pt x="17673" y="15376"/>
                    </a:cubicBezTo>
                    <a:cubicBezTo>
                      <a:pt x="17673" y="15376"/>
                      <a:pt x="17673" y="15376"/>
                      <a:pt x="17918" y="15376"/>
                    </a:cubicBezTo>
                    <a:cubicBezTo>
                      <a:pt x="18164" y="14644"/>
                      <a:pt x="18655" y="14278"/>
                      <a:pt x="18900" y="14278"/>
                    </a:cubicBezTo>
                    <a:cubicBezTo>
                      <a:pt x="19882" y="14278"/>
                      <a:pt x="20864" y="13912"/>
                      <a:pt x="20864" y="13912"/>
                    </a:cubicBezTo>
                    <a:cubicBezTo>
                      <a:pt x="21109" y="13546"/>
                      <a:pt x="21355" y="13180"/>
                      <a:pt x="21355" y="13180"/>
                    </a:cubicBezTo>
                    <a:cubicBezTo>
                      <a:pt x="21355" y="13180"/>
                      <a:pt x="21355" y="13180"/>
                      <a:pt x="21600" y="13180"/>
                    </a:cubicBezTo>
                    <a:cubicBezTo>
                      <a:pt x="21600" y="13180"/>
                      <a:pt x="21600" y="13180"/>
                      <a:pt x="21600" y="13180"/>
                    </a:cubicBezTo>
                    <a:cubicBezTo>
                      <a:pt x="21600" y="13180"/>
                      <a:pt x="21600" y="13180"/>
                      <a:pt x="21600" y="13180"/>
                    </a:cubicBezTo>
                    <a:cubicBezTo>
                      <a:pt x="21600" y="12814"/>
                      <a:pt x="21600" y="12814"/>
                      <a:pt x="21600" y="1281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84" name="Shape 9684"/>
              <p:cNvSpPr/>
              <p:nvPr/>
            </p:nvSpPr>
            <p:spPr>
              <a:xfrm>
                <a:off x="474923" y="5314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85" name="Shape 9685"/>
              <p:cNvSpPr/>
              <p:nvPr/>
            </p:nvSpPr>
            <p:spPr>
              <a:xfrm>
                <a:off x="440299" y="54302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86" name="Shape 9686"/>
              <p:cNvSpPr/>
              <p:nvPr/>
            </p:nvSpPr>
            <p:spPr>
              <a:xfrm>
                <a:off x="433374" y="545329"/>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0" y="0"/>
                      <a:pt x="0" y="0"/>
                      <a:pt x="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9687" name="Shape 9687"/>
              <p:cNvSpPr/>
              <p:nvPr/>
            </p:nvSpPr>
            <p:spPr>
              <a:xfrm>
                <a:off x="424720" y="537825"/>
                <a:ext cx="1385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257" y="21600"/>
                    </a:moveTo>
                    <a:cubicBezTo>
                      <a:pt x="6171" y="0"/>
                      <a:pt x="3086" y="0"/>
                      <a:pt x="0" y="0"/>
                    </a:cubicBezTo>
                    <a:cubicBezTo>
                      <a:pt x="3086" y="0"/>
                      <a:pt x="6171" y="0"/>
                      <a:pt x="9257" y="21600"/>
                    </a:cubicBezTo>
                    <a:cubicBezTo>
                      <a:pt x="15429" y="21600"/>
                      <a:pt x="18514" y="21600"/>
                      <a:pt x="21600" y="21600"/>
                    </a:cubicBezTo>
                    <a:cubicBezTo>
                      <a:pt x="21600" y="21600"/>
                      <a:pt x="21600" y="21600"/>
                      <a:pt x="21600" y="21600"/>
                    </a:cubicBezTo>
                    <a:cubicBezTo>
                      <a:pt x="18514" y="21600"/>
                      <a:pt x="15429" y="21600"/>
                      <a:pt x="9257"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88" name="Shape 9688"/>
              <p:cNvSpPr/>
              <p:nvPr/>
            </p:nvSpPr>
            <p:spPr>
              <a:xfrm>
                <a:off x="409137" y="53782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89" name="Shape 9689"/>
              <p:cNvSpPr/>
              <p:nvPr/>
            </p:nvSpPr>
            <p:spPr>
              <a:xfrm>
                <a:off x="284491" y="5609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6200" y="7200"/>
                      <a:pt x="21600" y="21600"/>
                    </a:cubicBezTo>
                    <a:cubicBezTo>
                      <a:pt x="16200" y="72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90" name="Shape 9690"/>
              <p:cNvSpPr/>
              <p:nvPr/>
            </p:nvSpPr>
            <p:spPr>
              <a:xfrm>
                <a:off x="290262" y="5655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91" name="Shape 9691"/>
              <p:cNvSpPr/>
              <p:nvPr/>
            </p:nvSpPr>
            <p:spPr>
              <a:xfrm>
                <a:off x="401058" y="54763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92" name="Shape 9692"/>
              <p:cNvSpPr/>
              <p:nvPr/>
            </p:nvSpPr>
            <p:spPr>
              <a:xfrm>
                <a:off x="343352" y="572449"/>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693" name="Shape 9693"/>
              <p:cNvSpPr/>
              <p:nvPr/>
            </p:nvSpPr>
            <p:spPr>
              <a:xfrm>
                <a:off x="369897" y="54532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94" name="Shape 9694"/>
              <p:cNvSpPr/>
              <p:nvPr/>
            </p:nvSpPr>
            <p:spPr>
              <a:xfrm>
                <a:off x="397596" y="54763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95" name="Shape 9695"/>
              <p:cNvSpPr/>
              <p:nvPr/>
            </p:nvSpPr>
            <p:spPr>
              <a:xfrm>
                <a:off x="380863" y="540134"/>
                <a:ext cx="1615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5429" y="0"/>
                      <a:pt x="6171" y="0"/>
                      <a:pt x="0" y="0"/>
                    </a:cubicBezTo>
                    <a:cubicBezTo>
                      <a:pt x="6171" y="0"/>
                      <a:pt x="15429"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96" name="Shape 9696"/>
              <p:cNvSpPr/>
              <p:nvPr/>
            </p:nvSpPr>
            <p:spPr>
              <a:xfrm>
                <a:off x="413754" y="5355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0"/>
                      <a:pt x="21600" y="0"/>
                      <a:pt x="21600" y="0"/>
                    </a:cubicBezTo>
                    <a:cubicBezTo>
                      <a:pt x="0" y="21600"/>
                      <a:pt x="0" y="21600"/>
                      <a:pt x="0" y="21600"/>
                    </a:cubicBezTo>
                    <a:cubicBezTo>
                      <a:pt x="0" y="21600"/>
                      <a:pt x="0" y="21600"/>
                      <a:pt x="0" y="21600"/>
                    </a:cubicBezTo>
                    <a:cubicBezTo>
                      <a:pt x="10800" y="21600"/>
                      <a:pt x="10800" y="21600"/>
                      <a:pt x="10800" y="21600"/>
                    </a:cubicBezTo>
                    <a:cubicBezTo>
                      <a:pt x="10800" y="21600"/>
                      <a:pt x="10800" y="21600"/>
                      <a:pt x="10800" y="21600"/>
                    </a:cubicBez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697" name="Shape 9697"/>
              <p:cNvSpPr/>
              <p:nvPr/>
            </p:nvSpPr>
            <p:spPr>
              <a:xfrm>
                <a:off x="392980" y="54763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98" name="Shape 9698"/>
              <p:cNvSpPr/>
              <p:nvPr/>
            </p:nvSpPr>
            <p:spPr>
              <a:xfrm>
                <a:off x="412600" y="54302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699" name="Shape 9699"/>
              <p:cNvSpPr/>
              <p:nvPr/>
            </p:nvSpPr>
            <p:spPr>
              <a:xfrm>
                <a:off x="343352" y="572449"/>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700" name="Shape 9700"/>
              <p:cNvSpPr/>
              <p:nvPr/>
            </p:nvSpPr>
            <p:spPr>
              <a:xfrm>
                <a:off x="410292" y="45530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01" name="Shape 9701"/>
              <p:cNvSpPr/>
              <p:nvPr/>
            </p:nvSpPr>
            <p:spPr>
              <a:xfrm>
                <a:off x="322577" y="4881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10800"/>
                      <a:pt x="0" y="0"/>
                    </a:cubicBezTo>
                    <a:cubicBezTo>
                      <a:pt x="72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02" name="Shape 9702"/>
              <p:cNvSpPr/>
              <p:nvPr/>
            </p:nvSpPr>
            <p:spPr>
              <a:xfrm>
                <a:off x="285645" y="5424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03" name="Shape 9703"/>
              <p:cNvSpPr/>
              <p:nvPr/>
            </p:nvSpPr>
            <p:spPr>
              <a:xfrm>
                <a:off x="405675" y="4529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04" name="Shape 9704"/>
              <p:cNvSpPr/>
              <p:nvPr/>
            </p:nvSpPr>
            <p:spPr>
              <a:xfrm>
                <a:off x="288533" y="55167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05" name="Shape 9705"/>
              <p:cNvSpPr/>
              <p:nvPr/>
            </p:nvSpPr>
            <p:spPr>
              <a:xfrm>
                <a:off x="283337" y="5470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06" name="Shape 9706"/>
              <p:cNvSpPr/>
              <p:nvPr/>
            </p:nvSpPr>
            <p:spPr>
              <a:xfrm>
                <a:off x="286224" y="55629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07" name="Shape 9707"/>
              <p:cNvSpPr/>
              <p:nvPr/>
            </p:nvSpPr>
            <p:spPr>
              <a:xfrm>
                <a:off x="281028" y="558600"/>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708" name="Shape 9708"/>
              <p:cNvSpPr/>
              <p:nvPr/>
            </p:nvSpPr>
            <p:spPr>
              <a:xfrm>
                <a:off x="431645" y="233714"/>
                <a:ext cx="373390" cy="290842"/>
              </a:xfrm>
              <a:custGeom>
                <a:avLst/>
                <a:gdLst/>
                <a:ahLst/>
                <a:cxnLst>
                  <a:cxn ang="0">
                    <a:pos x="wd2" y="hd2"/>
                  </a:cxn>
                  <a:cxn ang="5400000">
                    <a:pos x="wd2" y="hd2"/>
                  </a:cxn>
                  <a:cxn ang="10800000">
                    <a:pos x="wd2" y="hd2"/>
                  </a:cxn>
                  <a:cxn ang="16200000">
                    <a:pos x="wd2" y="hd2"/>
                  </a:cxn>
                </a:cxnLst>
                <a:rect l="0" t="0" r="r" b="b"/>
                <a:pathLst>
                  <a:path w="21568" h="21600" fill="norm" stroke="1" extrusionOk="0">
                    <a:moveTo>
                      <a:pt x="18551" y="17836"/>
                    </a:moveTo>
                    <a:cubicBezTo>
                      <a:pt x="18551" y="17345"/>
                      <a:pt x="18551" y="17182"/>
                      <a:pt x="18678" y="16855"/>
                    </a:cubicBezTo>
                    <a:cubicBezTo>
                      <a:pt x="18678" y="16691"/>
                      <a:pt x="18805" y="16691"/>
                      <a:pt x="18805" y="16200"/>
                    </a:cubicBezTo>
                    <a:cubicBezTo>
                      <a:pt x="18932" y="15218"/>
                      <a:pt x="20838" y="12764"/>
                      <a:pt x="21092" y="12436"/>
                    </a:cubicBezTo>
                    <a:cubicBezTo>
                      <a:pt x="21219" y="12109"/>
                      <a:pt x="21219" y="10800"/>
                      <a:pt x="21219" y="8018"/>
                    </a:cubicBezTo>
                    <a:cubicBezTo>
                      <a:pt x="21219" y="7364"/>
                      <a:pt x="21346" y="6709"/>
                      <a:pt x="21473" y="5891"/>
                    </a:cubicBezTo>
                    <a:cubicBezTo>
                      <a:pt x="21600" y="5727"/>
                      <a:pt x="21600" y="5564"/>
                      <a:pt x="21473" y="5400"/>
                    </a:cubicBezTo>
                    <a:cubicBezTo>
                      <a:pt x="21346" y="5236"/>
                      <a:pt x="21219" y="5073"/>
                      <a:pt x="21219" y="4582"/>
                    </a:cubicBezTo>
                    <a:cubicBezTo>
                      <a:pt x="21346" y="4255"/>
                      <a:pt x="21092" y="4091"/>
                      <a:pt x="20965" y="3764"/>
                    </a:cubicBezTo>
                    <a:cubicBezTo>
                      <a:pt x="20838" y="3436"/>
                      <a:pt x="20711" y="3273"/>
                      <a:pt x="20711" y="2945"/>
                    </a:cubicBezTo>
                    <a:cubicBezTo>
                      <a:pt x="20711" y="2945"/>
                      <a:pt x="20711" y="2945"/>
                      <a:pt x="20711" y="2782"/>
                    </a:cubicBezTo>
                    <a:cubicBezTo>
                      <a:pt x="20711" y="2782"/>
                      <a:pt x="20711" y="2782"/>
                      <a:pt x="20711" y="2782"/>
                    </a:cubicBezTo>
                    <a:cubicBezTo>
                      <a:pt x="20711" y="2782"/>
                      <a:pt x="20711" y="2782"/>
                      <a:pt x="20711" y="2618"/>
                    </a:cubicBezTo>
                    <a:cubicBezTo>
                      <a:pt x="20711" y="2618"/>
                      <a:pt x="20711" y="2618"/>
                      <a:pt x="20711" y="2618"/>
                    </a:cubicBezTo>
                    <a:cubicBezTo>
                      <a:pt x="20711" y="2618"/>
                      <a:pt x="20711" y="2618"/>
                      <a:pt x="20711" y="2455"/>
                    </a:cubicBezTo>
                    <a:cubicBezTo>
                      <a:pt x="20711" y="2455"/>
                      <a:pt x="20711" y="2455"/>
                      <a:pt x="20711" y="2291"/>
                    </a:cubicBezTo>
                    <a:cubicBezTo>
                      <a:pt x="20711" y="2291"/>
                      <a:pt x="20711" y="2291"/>
                      <a:pt x="20711" y="2291"/>
                    </a:cubicBezTo>
                    <a:cubicBezTo>
                      <a:pt x="20711" y="2291"/>
                      <a:pt x="20711" y="2127"/>
                      <a:pt x="20711" y="2127"/>
                    </a:cubicBezTo>
                    <a:cubicBezTo>
                      <a:pt x="20711" y="2127"/>
                      <a:pt x="20711" y="2127"/>
                      <a:pt x="20711" y="2127"/>
                    </a:cubicBezTo>
                    <a:cubicBezTo>
                      <a:pt x="20584" y="1800"/>
                      <a:pt x="20584" y="1473"/>
                      <a:pt x="20584" y="1145"/>
                    </a:cubicBezTo>
                    <a:cubicBezTo>
                      <a:pt x="19567" y="1800"/>
                      <a:pt x="19567" y="1800"/>
                      <a:pt x="19567" y="1800"/>
                    </a:cubicBezTo>
                    <a:cubicBezTo>
                      <a:pt x="19440" y="1473"/>
                      <a:pt x="19440" y="1473"/>
                      <a:pt x="19440" y="1473"/>
                    </a:cubicBezTo>
                    <a:cubicBezTo>
                      <a:pt x="19440" y="1473"/>
                      <a:pt x="19186" y="982"/>
                      <a:pt x="18678" y="491"/>
                    </a:cubicBezTo>
                    <a:cubicBezTo>
                      <a:pt x="18551" y="491"/>
                      <a:pt x="18551" y="327"/>
                      <a:pt x="18551" y="327"/>
                    </a:cubicBezTo>
                    <a:cubicBezTo>
                      <a:pt x="18424" y="327"/>
                      <a:pt x="18424" y="327"/>
                      <a:pt x="18424" y="327"/>
                    </a:cubicBezTo>
                    <a:cubicBezTo>
                      <a:pt x="18424" y="327"/>
                      <a:pt x="18296" y="327"/>
                      <a:pt x="18296" y="164"/>
                    </a:cubicBezTo>
                    <a:cubicBezTo>
                      <a:pt x="18296" y="164"/>
                      <a:pt x="18169" y="164"/>
                      <a:pt x="18169" y="164"/>
                    </a:cubicBezTo>
                    <a:cubicBezTo>
                      <a:pt x="18169" y="164"/>
                      <a:pt x="18042" y="164"/>
                      <a:pt x="18042" y="164"/>
                    </a:cubicBezTo>
                    <a:cubicBezTo>
                      <a:pt x="18042" y="164"/>
                      <a:pt x="17915" y="164"/>
                      <a:pt x="17915" y="164"/>
                    </a:cubicBezTo>
                    <a:cubicBezTo>
                      <a:pt x="17915" y="164"/>
                      <a:pt x="17788" y="164"/>
                      <a:pt x="17788" y="164"/>
                    </a:cubicBezTo>
                    <a:cubicBezTo>
                      <a:pt x="17661" y="164"/>
                      <a:pt x="17661" y="164"/>
                      <a:pt x="17661" y="164"/>
                    </a:cubicBezTo>
                    <a:cubicBezTo>
                      <a:pt x="17534" y="0"/>
                      <a:pt x="17534" y="0"/>
                      <a:pt x="17534" y="0"/>
                    </a:cubicBezTo>
                    <a:cubicBezTo>
                      <a:pt x="17407" y="0"/>
                      <a:pt x="17407" y="0"/>
                      <a:pt x="17280" y="0"/>
                    </a:cubicBezTo>
                    <a:cubicBezTo>
                      <a:pt x="17280" y="0"/>
                      <a:pt x="17280" y="0"/>
                      <a:pt x="17153" y="0"/>
                    </a:cubicBezTo>
                    <a:cubicBezTo>
                      <a:pt x="17026" y="0"/>
                      <a:pt x="16899" y="0"/>
                      <a:pt x="16772" y="0"/>
                    </a:cubicBezTo>
                    <a:cubicBezTo>
                      <a:pt x="10673" y="4909"/>
                      <a:pt x="10673" y="4909"/>
                      <a:pt x="10673" y="4909"/>
                    </a:cubicBezTo>
                    <a:cubicBezTo>
                      <a:pt x="8005" y="7691"/>
                      <a:pt x="8005" y="7691"/>
                      <a:pt x="8005" y="7691"/>
                    </a:cubicBezTo>
                    <a:cubicBezTo>
                      <a:pt x="8005" y="7691"/>
                      <a:pt x="7496" y="7855"/>
                      <a:pt x="6861" y="8182"/>
                    </a:cubicBezTo>
                    <a:cubicBezTo>
                      <a:pt x="6861" y="8182"/>
                      <a:pt x="6861" y="8182"/>
                      <a:pt x="6861" y="8182"/>
                    </a:cubicBezTo>
                    <a:cubicBezTo>
                      <a:pt x="6861" y="8182"/>
                      <a:pt x="6734" y="8182"/>
                      <a:pt x="6734" y="8182"/>
                    </a:cubicBezTo>
                    <a:cubicBezTo>
                      <a:pt x="6734" y="8182"/>
                      <a:pt x="6734" y="8182"/>
                      <a:pt x="6734" y="8182"/>
                    </a:cubicBezTo>
                    <a:cubicBezTo>
                      <a:pt x="6607" y="8182"/>
                      <a:pt x="6607" y="8182"/>
                      <a:pt x="6607" y="8182"/>
                    </a:cubicBezTo>
                    <a:cubicBezTo>
                      <a:pt x="6607" y="8182"/>
                      <a:pt x="6480" y="8345"/>
                      <a:pt x="6480" y="8345"/>
                    </a:cubicBezTo>
                    <a:cubicBezTo>
                      <a:pt x="6480" y="8345"/>
                      <a:pt x="6480" y="8345"/>
                      <a:pt x="6480" y="8345"/>
                    </a:cubicBezTo>
                    <a:cubicBezTo>
                      <a:pt x="6353" y="8345"/>
                      <a:pt x="6353" y="8345"/>
                      <a:pt x="6353" y="8345"/>
                    </a:cubicBezTo>
                    <a:cubicBezTo>
                      <a:pt x="6353" y="8345"/>
                      <a:pt x="6226" y="8345"/>
                      <a:pt x="6226" y="8345"/>
                    </a:cubicBezTo>
                    <a:cubicBezTo>
                      <a:pt x="6226" y="8345"/>
                      <a:pt x="6226" y="8345"/>
                      <a:pt x="6226" y="8345"/>
                    </a:cubicBezTo>
                    <a:cubicBezTo>
                      <a:pt x="6099" y="8345"/>
                      <a:pt x="6099" y="8509"/>
                      <a:pt x="6099" y="8509"/>
                    </a:cubicBezTo>
                    <a:cubicBezTo>
                      <a:pt x="6099" y="8509"/>
                      <a:pt x="6099" y="8509"/>
                      <a:pt x="5972" y="8509"/>
                    </a:cubicBezTo>
                    <a:cubicBezTo>
                      <a:pt x="5972" y="8509"/>
                      <a:pt x="5972" y="8509"/>
                      <a:pt x="5972" y="8509"/>
                    </a:cubicBezTo>
                    <a:cubicBezTo>
                      <a:pt x="5972" y="8509"/>
                      <a:pt x="5845" y="8509"/>
                      <a:pt x="5845" y="8509"/>
                    </a:cubicBezTo>
                    <a:cubicBezTo>
                      <a:pt x="5845" y="8509"/>
                      <a:pt x="5845" y="8509"/>
                      <a:pt x="5845" y="8509"/>
                    </a:cubicBezTo>
                    <a:cubicBezTo>
                      <a:pt x="5845" y="8509"/>
                      <a:pt x="5845" y="8509"/>
                      <a:pt x="5718" y="8509"/>
                    </a:cubicBezTo>
                    <a:cubicBezTo>
                      <a:pt x="5718" y="8673"/>
                      <a:pt x="5845" y="8673"/>
                      <a:pt x="5845" y="8836"/>
                    </a:cubicBezTo>
                    <a:cubicBezTo>
                      <a:pt x="5845" y="9000"/>
                      <a:pt x="5845" y="9164"/>
                      <a:pt x="5845" y="9327"/>
                    </a:cubicBezTo>
                    <a:cubicBezTo>
                      <a:pt x="5845" y="9327"/>
                      <a:pt x="5845" y="9491"/>
                      <a:pt x="5845" y="9655"/>
                    </a:cubicBezTo>
                    <a:cubicBezTo>
                      <a:pt x="5845" y="9818"/>
                      <a:pt x="5845" y="9818"/>
                      <a:pt x="5845" y="9982"/>
                    </a:cubicBezTo>
                    <a:cubicBezTo>
                      <a:pt x="5845" y="10145"/>
                      <a:pt x="5845" y="10145"/>
                      <a:pt x="5845" y="10309"/>
                    </a:cubicBezTo>
                    <a:cubicBezTo>
                      <a:pt x="5845" y="10473"/>
                      <a:pt x="5845" y="10473"/>
                      <a:pt x="5845" y="10636"/>
                    </a:cubicBezTo>
                    <a:cubicBezTo>
                      <a:pt x="5845" y="10800"/>
                      <a:pt x="5845" y="10800"/>
                      <a:pt x="5845" y="10964"/>
                    </a:cubicBezTo>
                    <a:cubicBezTo>
                      <a:pt x="5845" y="10964"/>
                      <a:pt x="5845" y="11127"/>
                      <a:pt x="5845" y="11127"/>
                    </a:cubicBezTo>
                    <a:cubicBezTo>
                      <a:pt x="5845" y="11291"/>
                      <a:pt x="5845" y="11455"/>
                      <a:pt x="5845" y="11455"/>
                    </a:cubicBezTo>
                    <a:cubicBezTo>
                      <a:pt x="5845" y="11618"/>
                      <a:pt x="5845" y="11618"/>
                      <a:pt x="5845" y="11618"/>
                    </a:cubicBezTo>
                    <a:cubicBezTo>
                      <a:pt x="5845" y="11782"/>
                      <a:pt x="5718" y="11782"/>
                      <a:pt x="5718" y="11945"/>
                    </a:cubicBezTo>
                    <a:cubicBezTo>
                      <a:pt x="5718" y="11945"/>
                      <a:pt x="5718" y="11945"/>
                      <a:pt x="5718" y="12109"/>
                    </a:cubicBezTo>
                    <a:cubicBezTo>
                      <a:pt x="5718" y="12109"/>
                      <a:pt x="5718" y="12273"/>
                      <a:pt x="5718" y="12273"/>
                    </a:cubicBezTo>
                    <a:cubicBezTo>
                      <a:pt x="5718" y="12273"/>
                      <a:pt x="5718" y="12436"/>
                      <a:pt x="5718" y="12436"/>
                    </a:cubicBezTo>
                    <a:cubicBezTo>
                      <a:pt x="5718" y="12436"/>
                      <a:pt x="5718" y="12600"/>
                      <a:pt x="5718" y="12600"/>
                    </a:cubicBezTo>
                    <a:cubicBezTo>
                      <a:pt x="5718" y="12600"/>
                      <a:pt x="5718" y="12600"/>
                      <a:pt x="5718" y="12600"/>
                    </a:cubicBezTo>
                    <a:cubicBezTo>
                      <a:pt x="5718" y="12764"/>
                      <a:pt x="5718" y="12764"/>
                      <a:pt x="5718" y="12764"/>
                    </a:cubicBezTo>
                    <a:cubicBezTo>
                      <a:pt x="5718" y="12764"/>
                      <a:pt x="5718" y="12927"/>
                      <a:pt x="5718" y="12927"/>
                    </a:cubicBezTo>
                    <a:cubicBezTo>
                      <a:pt x="5718" y="12927"/>
                      <a:pt x="5718" y="12927"/>
                      <a:pt x="5718" y="12927"/>
                    </a:cubicBezTo>
                    <a:cubicBezTo>
                      <a:pt x="5718" y="13091"/>
                      <a:pt x="5718" y="13091"/>
                      <a:pt x="5718" y="13091"/>
                    </a:cubicBezTo>
                    <a:cubicBezTo>
                      <a:pt x="5718" y="13091"/>
                      <a:pt x="5718" y="13091"/>
                      <a:pt x="5718" y="13091"/>
                    </a:cubicBezTo>
                    <a:cubicBezTo>
                      <a:pt x="5718" y="13091"/>
                      <a:pt x="5718" y="13255"/>
                      <a:pt x="5718" y="13255"/>
                    </a:cubicBezTo>
                    <a:cubicBezTo>
                      <a:pt x="5718" y="13255"/>
                      <a:pt x="5718" y="13255"/>
                      <a:pt x="5718" y="13255"/>
                    </a:cubicBezTo>
                    <a:cubicBezTo>
                      <a:pt x="5718" y="13255"/>
                      <a:pt x="5718" y="13255"/>
                      <a:pt x="5718" y="13255"/>
                    </a:cubicBezTo>
                    <a:cubicBezTo>
                      <a:pt x="5718" y="13255"/>
                      <a:pt x="5718" y="13255"/>
                      <a:pt x="5718" y="13255"/>
                    </a:cubicBezTo>
                    <a:cubicBezTo>
                      <a:pt x="5718" y="13255"/>
                      <a:pt x="5718" y="13418"/>
                      <a:pt x="5718"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464" y="13745"/>
                      <a:pt x="5464" y="13909"/>
                    </a:cubicBezTo>
                    <a:cubicBezTo>
                      <a:pt x="5336" y="14400"/>
                      <a:pt x="5209" y="14564"/>
                      <a:pt x="5082" y="14727"/>
                    </a:cubicBezTo>
                    <a:cubicBezTo>
                      <a:pt x="5082" y="14891"/>
                      <a:pt x="5082" y="14891"/>
                      <a:pt x="5082" y="14891"/>
                    </a:cubicBezTo>
                    <a:cubicBezTo>
                      <a:pt x="4828" y="15218"/>
                      <a:pt x="4574" y="15709"/>
                      <a:pt x="4066" y="15709"/>
                    </a:cubicBezTo>
                    <a:cubicBezTo>
                      <a:pt x="3939" y="15709"/>
                      <a:pt x="3558" y="15709"/>
                      <a:pt x="3176" y="15873"/>
                    </a:cubicBezTo>
                    <a:cubicBezTo>
                      <a:pt x="2668" y="15873"/>
                      <a:pt x="2160" y="16036"/>
                      <a:pt x="1779" y="16036"/>
                    </a:cubicBezTo>
                    <a:cubicBezTo>
                      <a:pt x="1525" y="15873"/>
                      <a:pt x="1271" y="16036"/>
                      <a:pt x="1016" y="16200"/>
                    </a:cubicBezTo>
                    <a:cubicBezTo>
                      <a:pt x="889" y="16364"/>
                      <a:pt x="889" y="16364"/>
                      <a:pt x="762" y="16364"/>
                    </a:cubicBezTo>
                    <a:cubicBezTo>
                      <a:pt x="762" y="16527"/>
                      <a:pt x="635" y="16527"/>
                      <a:pt x="635" y="16527"/>
                    </a:cubicBezTo>
                    <a:cubicBezTo>
                      <a:pt x="635" y="16527"/>
                      <a:pt x="635" y="16527"/>
                      <a:pt x="635" y="16527"/>
                    </a:cubicBezTo>
                    <a:cubicBezTo>
                      <a:pt x="381" y="16527"/>
                      <a:pt x="127" y="16527"/>
                      <a:pt x="0" y="16527"/>
                    </a:cubicBezTo>
                    <a:cubicBezTo>
                      <a:pt x="0" y="16527"/>
                      <a:pt x="0" y="16527"/>
                      <a:pt x="0" y="16527"/>
                    </a:cubicBezTo>
                    <a:cubicBezTo>
                      <a:pt x="0" y="16527"/>
                      <a:pt x="0" y="16527"/>
                      <a:pt x="0" y="16527"/>
                    </a:cubicBezTo>
                    <a:cubicBezTo>
                      <a:pt x="0" y="16691"/>
                      <a:pt x="0" y="16691"/>
                      <a:pt x="0" y="16691"/>
                    </a:cubicBezTo>
                    <a:cubicBezTo>
                      <a:pt x="0" y="16691"/>
                      <a:pt x="0" y="16855"/>
                      <a:pt x="0" y="16855"/>
                    </a:cubicBezTo>
                    <a:cubicBezTo>
                      <a:pt x="0" y="16855"/>
                      <a:pt x="0" y="16855"/>
                      <a:pt x="0" y="16855"/>
                    </a:cubicBezTo>
                    <a:cubicBezTo>
                      <a:pt x="0" y="16855"/>
                      <a:pt x="0" y="16855"/>
                      <a:pt x="0" y="16855"/>
                    </a:cubicBezTo>
                    <a:cubicBezTo>
                      <a:pt x="0" y="17018"/>
                      <a:pt x="0" y="17018"/>
                      <a:pt x="0" y="17018"/>
                    </a:cubicBezTo>
                    <a:cubicBezTo>
                      <a:pt x="127" y="17182"/>
                      <a:pt x="127" y="17345"/>
                      <a:pt x="127" y="17509"/>
                    </a:cubicBezTo>
                    <a:cubicBezTo>
                      <a:pt x="254" y="17673"/>
                      <a:pt x="254" y="17836"/>
                      <a:pt x="381" y="18000"/>
                    </a:cubicBezTo>
                    <a:cubicBezTo>
                      <a:pt x="381" y="18000"/>
                      <a:pt x="381" y="18000"/>
                      <a:pt x="381" y="18000"/>
                    </a:cubicBezTo>
                    <a:cubicBezTo>
                      <a:pt x="508" y="18000"/>
                      <a:pt x="508" y="18000"/>
                      <a:pt x="508" y="18000"/>
                    </a:cubicBezTo>
                    <a:cubicBezTo>
                      <a:pt x="762" y="18327"/>
                      <a:pt x="1144" y="18818"/>
                      <a:pt x="1144" y="19309"/>
                    </a:cubicBezTo>
                    <a:cubicBezTo>
                      <a:pt x="1144" y="19636"/>
                      <a:pt x="1144" y="19636"/>
                      <a:pt x="1144" y="19636"/>
                    </a:cubicBezTo>
                    <a:cubicBezTo>
                      <a:pt x="1398" y="19636"/>
                      <a:pt x="1525" y="19800"/>
                      <a:pt x="1652" y="20127"/>
                    </a:cubicBezTo>
                    <a:cubicBezTo>
                      <a:pt x="1652" y="20127"/>
                      <a:pt x="1779" y="20291"/>
                      <a:pt x="1779" y="20291"/>
                    </a:cubicBezTo>
                    <a:cubicBezTo>
                      <a:pt x="1906" y="20291"/>
                      <a:pt x="2033" y="20291"/>
                      <a:pt x="2160" y="20291"/>
                    </a:cubicBezTo>
                    <a:cubicBezTo>
                      <a:pt x="2287" y="20127"/>
                      <a:pt x="2414" y="20127"/>
                      <a:pt x="2414" y="20127"/>
                    </a:cubicBezTo>
                    <a:cubicBezTo>
                      <a:pt x="2541" y="20127"/>
                      <a:pt x="2541" y="20127"/>
                      <a:pt x="2541" y="20127"/>
                    </a:cubicBezTo>
                    <a:cubicBezTo>
                      <a:pt x="2668" y="20291"/>
                      <a:pt x="2668" y="20291"/>
                      <a:pt x="2668" y="20291"/>
                    </a:cubicBezTo>
                    <a:cubicBezTo>
                      <a:pt x="2795" y="20455"/>
                      <a:pt x="2795" y="20618"/>
                      <a:pt x="2795" y="20945"/>
                    </a:cubicBezTo>
                    <a:cubicBezTo>
                      <a:pt x="2795" y="20945"/>
                      <a:pt x="2795" y="21109"/>
                      <a:pt x="2795" y="21273"/>
                    </a:cubicBezTo>
                    <a:cubicBezTo>
                      <a:pt x="2795" y="21273"/>
                      <a:pt x="2795" y="21273"/>
                      <a:pt x="2922" y="21273"/>
                    </a:cubicBezTo>
                    <a:cubicBezTo>
                      <a:pt x="2922" y="21273"/>
                      <a:pt x="2922" y="21273"/>
                      <a:pt x="2922" y="21273"/>
                    </a:cubicBezTo>
                    <a:cubicBezTo>
                      <a:pt x="2922" y="21273"/>
                      <a:pt x="2922" y="21273"/>
                      <a:pt x="2922" y="21273"/>
                    </a:cubicBezTo>
                    <a:cubicBezTo>
                      <a:pt x="2922" y="21109"/>
                      <a:pt x="2922" y="20945"/>
                      <a:pt x="3049" y="20945"/>
                    </a:cubicBezTo>
                    <a:cubicBezTo>
                      <a:pt x="3049" y="20945"/>
                      <a:pt x="3049" y="20945"/>
                      <a:pt x="3049" y="20945"/>
                    </a:cubicBezTo>
                    <a:cubicBezTo>
                      <a:pt x="3049" y="20945"/>
                      <a:pt x="3049" y="20945"/>
                      <a:pt x="3049" y="20945"/>
                    </a:cubicBezTo>
                    <a:cubicBezTo>
                      <a:pt x="3049" y="20945"/>
                      <a:pt x="3176" y="20782"/>
                      <a:pt x="3176" y="20782"/>
                    </a:cubicBezTo>
                    <a:cubicBezTo>
                      <a:pt x="3176" y="20782"/>
                      <a:pt x="3176" y="20782"/>
                      <a:pt x="3176" y="20782"/>
                    </a:cubicBezTo>
                    <a:cubicBezTo>
                      <a:pt x="3176" y="20782"/>
                      <a:pt x="3304" y="20618"/>
                      <a:pt x="3304" y="20618"/>
                    </a:cubicBezTo>
                    <a:cubicBezTo>
                      <a:pt x="3304" y="20618"/>
                      <a:pt x="3304" y="20618"/>
                      <a:pt x="3304" y="20618"/>
                    </a:cubicBezTo>
                    <a:cubicBezTo>
                      <a:pt x="3431" y="20618"/>
                      <a:pt x="3431" y="20618"/>
                      <a:pt x="3558" y="20618"/>
                    </a:cubicBezTo>
                    <a:cubicBezTo>
                      <a:pt x="3558" y="20618"/>
                      <a:pt x="3558" y="20618"/>
                      <a:pt x="3558" y="20618"/>
                    </a:cubicBezTo>
                    <a:cubicBezTo>
                      <a:pt x="3558" y="20618"/>
                      <a:pt x="3558" y="20618"/>
                      <a:pt x="3685" y="20618"/>
                    </a:cubicBezTo>
                    <a:cubicBezTo>
                      <a:pt x="3685" y="20618"/>
                      <a:pt x="3685" y="20618"/>
                      <a:pt x="3685" y="20618"/>
                    </a:cubicBezTo>
                    <a:cubicBezTo>
                      <a:pt x="4066" y="20782"/>
                      <a:pt x="4066" y="21109"/>
                      <a:pt x="4193" y="21273"/>
                    </a:cubicBezTo>
                    <a:cubicBezTo>
                      <a:pt x="4193" y="21273"/>
                      <a:pt x="4193" y="21436"/>
                      <a:pt x="4193" y="21436"/>
                    </a:cubicBezTo>
                    <a:cubicBezTo>
                      <a:pt x="4193" y="21600"/>
                      <a:pt x="4193" y="21600"/>
                      <a:pt x="4193" y="21600"/>
                    </a:cubicBezTo>
                    <a:cubicBezTo>
                      <a:pt x="4320" y="21600"/>
                      <a:pt x="4320" y="21600"/>
                      <a:pt x="4447" y="21600"/>
                    </a:cubicBezTo>
                    <a:cubicBezTo>
                      <a:pt x="4447" y="21600"/>
                      <a:pt x="4447" y="21600"/>
                      <a:pt x="4447" y="21600"/>
                    </a:cubicBezTo>
                    <a:cubicBezTo>
                      <a:pt x="4447" y="21600"/>
                      <a:pt x="4447" y="21600"/>
                      <a:pt x="4447" y="21600"/>
                    </a:cubicBezTo>
                    <a:cubicBezTo>
                      <a:pt x="4447" y="20945"/>
                      <a:pt x="5209" y="19964"/>
                      <a:pt x="5209" y="19964"/>
                    </a:cubicBezTo>
                    <a:cubicBezTo>
                      <a:pt x="5209" y="19964"/>
                      <a:pt x="5209" y="19800"/>
                      <a:pt x="5209" y="19636"/>
                    </a:cubicBezTo>
                    <a:cubicBezTo>
                      <a:pt x="5209" y="19145"/>
                      <a:pt x="5336" y="18818"/>
                      <a:pt x="5464" y="18491"/>
                    </a:cubicBezTo>
                    <a:cubicBezTo>
                      <a:pt x="5591" y="18327"/>
                      <a:pt x="5845" y="18327"/>
                      <a:pt x="6099" y="18327"/>
                    </a:cubicBezTo>
                    <a:cubicBezTo>
                      <a:pt x="6226" y="18327"/>
                      <a:pt x="6226" y="18327"/>
                      <a:pt x="6353" y="18327"/>
                    </a:cubicBezTo>
                    <a:cubicBezTo>
                      <a:pt x="6480" y="18327"/>
                      <a:pt x="6734" y="18327"/>
                      <a:pt x="6861" y="18327"/>
                    </a:cubicBezTo>
                    <a:cubicBezTo>
                      <a:pt x="6988" y="18491"/>
                      <a:pt x="6988" y="18491"/>
                      <a:pt x="6988" y="18491"/>
                    </a:cubicBezTo>
                    <a:cubicBezTo>
                      <a:pt x="6988" y="18491"/>
                      <a:pt x="7115" y="18327"/>
                      <a:pt x="7115" y="18327"/>
                    </a:cubicBezTo>
                    <a:cubicBezTo>
                      <a:pt x="7242" y="18164"/>
                      <a:pt x="7496" y="18000"/>
                      <a:pt x="7624" y="18000"/>
                    </a:cubicBezTo>
                    <a:cubicBezTo>
                      <a:pt x="7751" y="18000"/>
                      <a:pt x="7878" y="18000"/>
                      <a:pt x="8005" y="18164"/>
                    </a:cubicBezTo>
                    <a:cubicBezTo>
                      <a:pt x="8132" y="18164"/>
                      <a:pt x="8259" y="18327"/>
                      <a:pt x="8513" y="18327"/>
                    </a:cubicBezTo>
                    <a:cubicBezTo>
                      <a:pt x="8640" y="18327"/>
                      <a:pt x="9021" y="18327"/>
                      <a:pt x="9148" y="18655"/>
                    </a:cubicBezTo>
                    <a:cubicBezTo>
                      <a:pt x="9275" y="18655"/>
                      <a:pt x="9402" y="18982"/>
                      <a:pt x="9402" y="19145"/>
                    </a:cubicBezTo>
                    <a:cubicBezTo>
                      <a:pt x="9529" y="19309"/>
                      <a:pt x="9529" y="19473"/>
                      <a:pt x="9656" y="19473"/>
                    </a:cubicBezTo>
                    <a:cubicBezTo>
                      <a:pt x="10165" y="19145"/>
                      <a:pt x="10673" y="18982"/>
                      <a:pt x="10927" y="18982"/>
                    </a:cubicBezTo>
                    <a:cubicBezTo>
                      <a:pt x="11181" y="18982"/>
                      <a:pt x="11435" y="19145"/>
                      <a:pt x="11816" y="19473"/>
                    </a:cubicBezTo>
                    <a:cubicBezTo>
                      <a:pt x="11944" y="19636"/>
                      <a:pt x="12071" y="19800"/>
                      <a:pt x="12198" y="19800"/>
                    </a:cubicBezTo>
                    <a:cubicBezTo>
                      <a:pt x="12325" y="19800"/>
                      <a:pt x="12579" y="19964"/>
                      <a:pt x="12833" y="19964"/>
                    </a:cubicBezTo>
                    <a:cubicBezTo>
                      <a:pt x="13214" y="19964"/>
                      <a:pt x="13341" y="19800"/>
                      <a:pt x="13341" y="19800"/>
                    </a:cubicBezTo>
                    <a:cubicBezTo>
                      <a:pt x="13468" y="19800"/>
                      <a:pt x="13468" y="19636"/>
                      <a:pt x="13595" y="19473"/>
                    </a:cubicBezTo>
                    <a:cubicBezTo>
                      <a:pt x="13849" y="19309"/>
                      <a:pt x="14104" y="18982"/>
                      <a:pt x="14485" y="18982"/>
                    </a:cubicBezTo>
                    <a:cubicBezTo>
                      <a:pt x="14612" y="18982"/>
                      <a:pt x="14612" y="18982"/>
                      <a:pt x="14612" y="18982"/>
                    </a:cubicBezTo>
                    <a:cubicBezTo>
                      <a:pt x="14739" y="18982"/>
                      <a:pt x="14993" y="18982"/>
                      <a:pt x="15247" y="18982"/>
                    </a:cubicBezTo>
                    <a:cubicBezTo>
                      <a:pt x="15374" y="18982"/>
                      <a:pt x="15628" y="18818"/>
                      <a:pt x="15755" y="18818"/>
                    </a:cubicBezTo>
                    <a:cubicBezTo>
                      <a:pt x="15755" y="18818"/>
                      <a:pt x="15755" y="18818"/>
                      <a:pt x="15755" y="18818"/>
                    </a:cubicBezTo>
                    <a:cubicBezTo>
                      <a:pt x="15755" y="18818"/>
                      <a:pt x="15755" y="18818"/>
                      <a:pt x="15755" y="18818"/>
                    </a:cubicBezTo>
                    <a:cubicBezTo>
                      <a:pt x="16136" y="18818"/>
                      <a:pt x="16264" y="18982"/>
                      <a:pt x="16391" y="18982"/>
                    </a:cubicBezTo>
                    <a:cubicBezTo>
                      <a:pt x="16391" y="18982"/>
                      <a:pt x="16391" y="18982"/>
                      <a:pt x="16518" y="18982"/>
                    </a:cubicBezTo>
                    <a:cubicBezTo>
                      <a:pt x="16518" y="18982"/>
                      <a:pt x="16518" y="18982"/>
                      <a:pt x="16518" y="18982"/>
                    </a:cubicBezTo>
                    <a:cubicBezTo>
                      <a:pt x="16645" y="19145"/>
                      <a:pt x="17026" y="19309"/>
                      <a:pt x="17280" y="19309"/>
                    </a:cubicBezTo>
                    <a:cubicBezTo>
                      <a:pt x="17280" y="19473"/>
                      <a:pt x="17407" y="19309"/>
                      <a:pt x="17407" y="19309"/>
                    </a:cubicBezTo>
                    <a:cubicBezTo>
                      <a:pt x="17534" y="19309"/>
                      <a:pt x="17788" y="18982"/>
                      <a:pt x="17915" y="18818"/>
                    </a:cubicBezTo>
                    <a:cubicBezTo>
                      <a:pt x="18042" y="18491"/>
                      <a:pt x="18296" y="18164"/>
                      <a:pt x="18551" y="18164"/>
                    </a:cubicBezTo>
                    <a:cubicBezTo>
                      <a:pt x="18551" y="18164"/>
                      <a:pt x="18551" y="18164"/>
                      <a:pt x="18551" y="18164"/>
                    </a:cubicBezTo>
                    <a:cubicBezTo>
                      <a:pt x="18551" y="18000"/>
                      <a:pt x="18551" y="18000"/>
                      <a:pt x="18551" y="1783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09" name="Shape 9709"/>
              <p:cNvSpPr/>
              <p:nvPr/>
            </p:nvSpPr>
            <p:spPr>
              <a:xfrm>
                <a:off x="539554" y="3422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10" name="Shape 9710"/>
              <p:cNvSpPr/>
              <p:nvPr/>
            </p:nvSpPr>
            <p:spPr>
              <a:xfrm>
                <a:off x="532630" y="34451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11" name="Shape 9711"/>
              <p:cNvSpPr/>
              <p:nvPr/>
            </p:nvSpPr>
            <p:spPr>
              <a:xfrm>
                <a:off x="549367" y="333544"/>
                <a:ext cx="20775"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2000" y="7200"/>
                      <a:pt x="0" y="21600"/>
                    </a:cubicBezTo>
                    <a:cubicBezTo>
                      <a:pt x="12000" y="72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12" name="Shape 9712"/>
              <p:cNvSpPr/>
              <p:nvPr/>
            </p:nvSpPr>
            <p:spPr>
              <a:xfrm>
                <a:off x="541863" y="3422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13" name="Shape 9713"/>
              <p:cNvSpPr/>
              <p:nvPr/>
            </p:nvSpPr>
            <p:spPr>
              <a:xfrm>
                <a:off x="616307" y="233714"/>
                <a:ext cx="106181" cy="646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14" name="Shape 9714"/>
              <p:cNvSpPr/>
              <p:nvPr/>
            </p:nvSpPr>
            <p:spPr>
              <a:xfrm>
                <a:off x="530321" y="3393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15" name="Shape 9715"/>
              <p:cNvSpPr/>
              <p:nvPr/>
            </p:nvSpPr>
            <p:spPr>
              <a:xfrm>
                <a:off x="744990" y="23602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16" name="Shape 9716"/>
              <p:cNvSpPr/>
              <p:nvPr/>
            </p:nvSpPr>
            <p:spPr>
              <a:xfrm>
                <a:off x="719599" y="2337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17" name="Shape 9717"/>
              <p:cNvSpPr/>
              <p:nvPr/>
            </p:nvSpPr>
            <p:spPr>
              <a:xfrm>
                <a:off x="735757" y="23602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18" name="Shape 9718"/>
              <p:cNvSpPr/>
              <p:nvPr/>
            </p:nvSpPr>
            <p:spPr>
              <a:xfrm>
                <a:off x="740374" y="23602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19" name="Shape 9719"/>
              <p:cNvSpPr/>
              <p:nvPr/>
            </p:nvSpPr>
            <p:spPr>
              <a:xfrm>
                <a:off x="727678" y="2337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20" name="Shape 9720"/>
              <p:cNvSpPr/>
              <p:nvPr/>
            </p:nvSpPr>
            <p:spPr>
              <a:xfrm>
                <a:off x="731141" y="23602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21" name="Shape 9721"/>
              <p:cNvSpPr/>
              <p:nvPr/>
            </p:nvSpPr>
            <p:spPr>
              <a:xfrm>
                <a:off x="717291" y="228518"/>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722" name="Shape 9722"/>
              <p:cNvSpPr/>
              <p:nvPr/>
            </p:nvSpPr>
            <p:spPr>
              <a:xfrm>
                <a:off x="703441" y="4824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2960" y="0"/>
                      <a:pt x="17280" y="21600"/>
                      <a:pt x="21600" y="21600"/>
                    </a:cubicBezTo>
                    <a:cubicBezTo>
                      <a:pt x="17280" y="21600"/>
                      <a:pt x="1296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23" name="Shape 9723"/>
              <p:cNvSpPr/>
              <p:nvPr/>
            </p:nvSpPr>
            <p:spPr>
              <a:xfrm>
                <a:off x="539554" y="4755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2960" y="0"/>
                      <a:pt x="17280" y="0"/>
                    </a:cubicBezTo>
                    <a:cubicBezTo>
                      <a:pt x="21600" y="21600"/>
                      <a:pt x="21600" y="21600"/>
                      <a:pt x="21600" y="21600"/>
                    </a:cubicBezTo>
                    <a:cubicBezTo>
                      <a:pt x="17280" y="0"/>
                      <a:pt x="17280" y="0"/>
                      <a:pt x="17280" y="0"/>
                    </a:cubicBezTo>
                    <a:cubicBezTo>
                      <a:pt x="1296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24" name="Shape 9724"/>
              <p:cNvSpPr/>
              <p:nvPr/>
            </p:nvSpPr>
            <p:spPr>
              <a:xfrm>
                <a:off x="683821" y="4899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25" name="Shape 9725"/>
              <p:cNvSpPr/>
              <p:nvPr/>
            </p:nvSpPr>
            <p:spPr>
              <a:xfrm>
                <a:off x="717870" y="484735"/>
                <a:ext cx="1385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3600" y="10800"/>
                      <a:pt x="0" y="0"/>
                    </a:cubicBezTo>
                    <a:cubicBezTo>
                      <a:pt x="36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26" name="Shape 9726"/>
              <p:cNvSpPr/>
              <p:nvPr/>
            </p:nvSpPr>
            <p:spPr>
              <a:xfrm>
                <a:off x="476077" y="5112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0" y="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27" name="Shape 9727"/>
              <p:cNvSpPr/>
              <p:nvPr/>
            </p:nvSpPr>
            <p:spPr>
              <a:xfrm>
                <a:off x="499160" y="52455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28" name="Shape 9728"/>
              <p:cNvSpPr/>
              <p:nvPr/>
            </p:nvSpPr>
            <p:spPr>
              <a:xfrm>
                <a:off x="486464" y="51070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29" name="Shape 9729"/>
              <p:cNvSpPr/>
              <p:nvPr/>
            </p:nvSpPr>
            <p:spPr>
              <a:xfrm>
                <a:off x="530901" y="40163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30" name="Shape 9730"/>
              <p:cNvSpPr/>
              <p:nvPr/>
            </p:nvSpPr>
            <p:spPr>
              <a:xfrm>
                <a:off x="530901" y="3993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31" name="Shape 9731"/>
              <p:cNvSpPr/>
              <p:nvPr/>
            </p:nvSpPr>
            <p:spPr>
              <a:xfrm>
                <a:off x="533209" y="3589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32" name="Shape 9732"/>
              <p:cNvSpPr/>
              <p:nvPr/>
            </p:nvSpPr>
            <p:spPr>
              <a:xfrm>
                <a:off x="530901" y="3924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33" name="Shape 9733"/>
              <p:cNvSpPr/>
              <p:nvPr/>
            </p:nvSpPr>
            <p:spPr>
              <a:xfrm>
                <a:off x="533209" y="3485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34" name="Shape 9734"/>
              <p:cNvSpPr/>
              <p:nvPr/>
            </p:nvSpPr>
            <p:spPr>
              <a:xfrm>
                <a:off x="530901" y="40394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35" name="Shape 9735"/>
              <p:cNvSpPr/>
              <p:nvPr/>
            </p:nvSpPr>
            <p:spPr>
              <a:xfrm>
                <a:off x="533209" y="3681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36" name="Shape 9736"/>
              <p:cNvSpPr/>
              <p:nvPr/>
            </p:nvSpPr>
            <p:spPr>
              <a:xfrm>
                <a:off x="530901" y="38778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37" name="Shape 9737"/>
              <p:cNvSpPr/>
              <p:nvPr/>
            </p:nvSpPr>
            <p:spPr>
              <a:xfrm>
                <a:off x="533209" y="37624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38" name="Shape 9738"/>
              <p:cNvSpPr/>
              <p:nvPr/>
            </p:nvSpPr>
            <p:spPr>
              <a:xfrm>
                <a:off x="435682" y="44780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39" name="Shape 9739"/>
              <p:cNvSpPr/>
              <p:nvPr/>
            </p:nvSpPr>
            <p:spPr>
              <a:xfrm>
                <a:off x="429912" y="45530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40" name="Shape 9740"/>
              <p:cNvSpPr/>
              <p:nvPr/>
            </p:nvSpPr>
            <p:spPr>
              <a:xfrm>
                <a:off x="530901" y="40625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41" name="Shape 9741"/>
              <p:cNvSpPr/>
              <p:nvPr/>
            </p:nvSpPr>
            <p:spPr>
              <a:xfrm>
                <a:off x="474923" y="51993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42" name="Shape 9742"/>
              <p:cNvSpPr/>
              <p:nvPr/>
            </p:nvSpPr>
            <p:spPr>
              <a:xfrm>
                <a:off x="467998" y="5037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43" name="Shape 9743"/>
              <p:cNvSpPr/>
              <p:nvPr/>
            </p:nvSpPr>
            <p:spPr>
              <a:xfrm>
                <a:off x="431645" y="45011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44" name="Shape 9744"/>
              <p:cNvSpPr/>
              <p:nvPr/>
            </p:nvSpPr>
            <p:spPr>
              <a:xfrm>
                <a:off x="431645" y="4547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45" name="Shape 9745"/>
              <p:cNvSpPr/>
              <p:nvPr/>
            </p:nvSpPr>
            <p:spPr>
              <a:xfrm>
                <a:off x="426449" y="450111"/>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746" name="Shape 9746"/>
              <p:cNvSpPr/>
              <p:nvPr/>
            </p:nvSpPr>
            <p:spPr>
              <a:xfrm>
                <a:off x="761727" y="233714"/>
                <a:ext cx="237753" cy="4039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0" y="21482"/>
                    </a:moveTo>
                    <a:cubicBezTo>
                      <a:pt x="4200" y="21600"/>
                      <a:pt x="4200" y="21600"/>
                      <a:pt x="4200" y="21600"/>
                    </a:cubicBezTo>
                    <a:cubicBezTo>
                      <a:pt x="4200" y="21600"/>
                      <a:pt x="4200" y="21600"/>
                      <a:pt x="4200" y="21600"/>
                    </a:cubicBezTo>
                    <a:cubicBezTo>
                      <a:pt x="4400" y="21600"/>
                      <a:pt x="4400" y="21600"/>
                      <a:pt x="4400" y="21600"/>
                    </a:cubicBezTo>
                    <a:cubicBezTo>
                      <a:pt x="4400" y="21600"/>
                      <a:pt x="4800" y="21482"/>
                      <a:pt x="5000" y="21364"/>
                    </a:cubicBezTo>
                    <a:cubicBezTo>
                      <a:pt x="5200" y="21128"/>
                      <a:pt x="5400" y="21128"/>
                      <a:pt x="5600" y="21128"/>
                    </a:cubicBezTo>
                    <a:cubicBezTo>
                      <a:pt x="5800" y="21128"/>
                      <a:pt x="6000" y="21246"/>
                      <a:pt x="6200" y="21246"/>
                    </a:cubicBezTo>
                    <a:cubicBezTo>
                      <a:pt x="6400" y="21246"/>
                      <a:pt x="6400" y="21364"/>
                      <a:pt x="6400" y="21364"/>
                    </a:cubicBezTo>
                    <a:cubicBezTo>
                      <a:pt x="6800" y="21010"/>
                      <a:pt x="7800" y="20892"/>
                      <a:pt x="8400" y="20892"/>
                    </a:cubicBezTo>
                    <a:cubicBezTo>
                      <a:pt x="8600" y="20892"/>
                      <a:pt x="9000" y="20892"/>
                      <a:pt x="9000" y="20774"/>
                    </a:cubicBezTo>
                    <a:cubicBezTo>
                      <a:pt x="9400" y="20774"/>
                      <a:pt x="9400" y="20774"/>
                      <a:pt x="9400" y="20774"/>
                    </a:cubicBezTo>
                    <a:cubicBezTo>
                      <a:pt x="9800" y="20656"/>
                      <a:pt x="10600" y="20420"/>
                      <a:pt x="11000" y="20302"/>
                    </a:cubicBezTo>
                    <a:cubicBezTo>
                      <a:pt x="10800" y="20184"/>
                      <a:pt x="10800" y="20184"/>
                      <a:pt x="10800" y="20184"/>
                    </a:cubicBezTo>
                    <a:cubicBezTo>
                      <a:pt x="10800" y="20066"/>
                      <a:pt x="10600" y="19711"/>
                      <a:pt x="11200" y="19475"/>
                    </a:cubicBezTo>
                    <a:cubicBezTo>
                      <a:pt x="11400" y="19357"/>
                      <a:pt x="11800" y="19357"/>
                      <a:pt x="12200" y="19357"/>
                    </a:cubicBezTo>
                    <a:cubicBezTo>
                      <a:pt x="12800" y="19357"/>
                      <a:pt x="12800" y="19357"/>
                      <a:pt x="12800" y="19357"/>
                    </a:cubicBezTo>
                    <a:cubicBezTo>
                      <a:pt x="13400" y="19357"/>
                      <a:pt x="14000" y="19357"/>
                      <a:pt x="14200" y="19121"/>
                    </a:cubicBezTo>
                    <a:cubicBezTo>
                      <a:pt x="14800" y="18767"/>
                      <a:pt x="15600" y="18295"/>
                      <a:pt x="16200" y="17941"/>
                    </a:cubicBezTo>
                    <a:cubicBezTo>
                      <a:pt x="16200" y="17941"/>
                      <a:pt x="16400" y="17823"/>
                      <a:pt x="16400" y="17823"/>
                    </a:cubicBezTo>
                    <a:cubicBezTo>
                      <a:pt x="16600" y="17823"/>
                      <a:pt x="16600" y="17823"/>
                      <a:pt x="16600" y="17705"/>
                    </a:cubicBezTo>
                    <a:cubicBezTo>
                      <a:pt x="16600" y="17587"/>
                      <a:pt x="16600" y="17351"/>
                      <a:pt x="17000" y="17115"/>
                    </a:cubicBezTo>
                    <a:cubicBezTo>
                      <a:pt x="17400" y="16997"/>
                      <a:pt x="18200" y="16643"/>
                      <a:pt x="18800" y="16643"/>
                    </a:cubicBezTo>
                    <a:cubicBezTo>
                      <a:pt x="18800" y="16643"/>
                      <a:pt x="18800" y="16643"/>
                      <a:pt x="18800" y="16643"/>
                    </a:cubicBezTo>
                    <a:cubicBezTo>
                      <a:pt x="18800" y="16643"/>
                      <a:pt x="18800" y="16643"/>
                      <a:pt x="18800" y="16643"/>
                    </a:cubicBezTo>
                    <a:cubicBezTo>
                      <a:pt x="19000" y="16643"/>
                      <a:pt x="19000" y="16643"/>
                      <a:pt x="19000" y="16643"/>
                    </a:cubicBezTo>
                    <a:cubicBezTo>
                      <a:pt x="19000" y="16643"/>
                      <a:pt x="19000" y="16643"/>
                      <a:pt x="19200" y="16643"/>
                    </a:cubicBezTo>
                    <a:cubicBezTo>
                      <a:pt x="19200" y="16407"/>
                      <a:pt x="19200" y="16407"/>
                      <a:pt x="19200" y="16407"/>
                    </a:cubicBezTo>
                    <a:cubicBezTo>
                      <a:pt x="18800" y="16289"/>
                      <a:pt x="18200" y="15934"/>
                      <a:pt x="18200" y="15462"/>
                    </a:cubicBezTo>
                    <a:cubicBezTo>
                      <a:pt x="18200" y="15344"/>
                      <a:pt x="18200" y="15226"/>
                      <a:pt x="18200" y="15108"/>
                    </a:cubicBezTo>
                    <a:cubicBezTo>
                      <a:pt x="18200" y="14990"/>
                      <a:pt x="18200" y="14754"/>
                      <a:pt x="18200" y="14754"/>
                    </a:cubicBezTo>
                    <a:cubicBezTo>
                      <a:pt x="17800" y="14754"/>
                      <a:pt x="17400" y="14636"/>
                      <a:pt x="17200" y="14400"/>
                    </a:cubicBezTo>
                    <a:cubicBezTo>
                      <a:pt x="17000" y="14164"/>
                      <a:pt x="17200" y="13810"/>
                      <a:pt x="17600" y="13574"/>
                    </a:cubicBezTo>
                    <a:cubicBezTo>
                      <a:pt x="17600" y="13574"/>
                      <a:pt x="17600" y="13456"/>
                      <a:pt x="17400" y="13338"/>
                    </a:cubicBezTo>
                    <a:cubicBezTo>
                      <a:pt x="17400" y="13102"/>
                      <a:pt x="17200" y="12866"/>
                      <a:pt x="17400" y="12748"/>
                    </a:cubicBezTo>
                    <a:cubicBezTo>
                      <a:pt x="17400" y="12630"/>
                      <a:pt x="17600" y="12511"/>
                      <a:pt x="18000" y="12511"/>
                    </a:cubicBezTo>
                    <a:cubicBezTo>
                      <a:pt x="18200" y="12511"/>
                      <a:pt x="18200" y="12511"/>
                      <a:pt x="18200" y="12275"/>
                    </a:cubicBezTo>
                    <a:cubicBezTo>
                      <a:pt x="18200" y="12039"/>
                      <a:pt x="18200" y="11685"/>
                      <a:pt x="19000" y="11567"/>
                    </a:cubicBezTo>
                    <a:cubicBezTo>
                      <a:pt x="19200" y="11567"/>
                      <a:pt x="19400" y="11449"/>
                      <a:pt x="19400" y="10977"/>
                    </a:cubicBezTo>
                    <a:cubicBezTo>
                      <a:pt x="19400" y="10505"/>
                      <a:pt x="20800" y="10151"/>
                      <a:pt x="21600" y="10033"/>
                    </a:cubicBezTo>
                    <a:cubicBezTo>
                      <a:pt x="21600" y="10033"/>
                      <a:pt x="21600" y="10033"/>
                      <a:pt x="21600" y="10033"/>
                    </a:cubicBezTo>
                    <a:cubicBezTo>
                      <a:pt x="21600" y="9915"/>
                      <a:pt x="21600" y="9561"/>
                      <a:pt x="21600" y="9207"/>
                    </a:cubicBezTo>
                    <a:cubicBezTo>
                      <a:pt x="21600" y="9089"/>
                      <a:pt x="21600" y="8970"/>
                      <a:pt x="21600" y="8852"/>
                    </a:cubicBezTo>
                    <a:cubicBezTo>
                      <a:pt x="21600" y="5311"/>
                      <a:pt x="21600" y="5311"/>
                      <a:pt x="21600" y="5311"/>
                    </a:cubicBezTo>
                    <a:cubicBezTo>
                      <a:pt x="4800" y="0"/>
                      <a:pt x="4800" y="0"/>
                      <a:pt x="4800" y="0"/>
                    </a:cubicBezTo>
                    <a:cubicBezTo>
                      <a:pt x="3200" y="590"/>
                      <a:pt x="3200" y="590"/>
                      <a:pt x="3200" y="590"/>
                    </a:cubicBezTo>
                    <a:cubicBezTo>
                      <a:pt x="3200" y="1180"/>
                      <a:pt x="3400" y="1652"/>
                      <a:pt x="3400" y="1889"/>
                    </a:cubicBezTo>
                    <a:cubicBezTo>
                      <a:pt x="3400" y="1889"/>
                      <a:pt x="3400" y="1889"/>
                      <a:pt x="3400" y="1889"/>
                    </a:cubicBezTo>
                    <a:cubicBezTo>
                      <a:pt x="3400" y="2007"/>
                      <a:pt x="3400" y="2007"/>
                      <a:pt x="3400" y="2007"/>
                    </a:cubicBezTo>
                    <a:cubicBezTo>
                      <a:pt x="3400" y="2007"/>
                      <a:pt x="3400" y="2007"/>
                      <a:pt x="3400" y="2007"/>
                    </a:cubicBezTo>
                    <a:cubicBezTo>
                      <a:pt x="3400" y="2125"/>
                      <a:pt x="3400" y="2125"/>
                      <a:pt x="3400" y="2125"/>
                    </a:cubicBezTo>
                    <a:cubicBezTo>
                      <a:pt x="3400" y="2125"/>
                      <a:pt x="3600" y="2361"/>
                      <a:pt x="3600" y="2479"/>
                    </a:cubicBezTo>
                    <a:cubicBezTo>
                      <a:pt x="4000" y="2715"/>
                      <a:pt x="4400" y="2951"/>
                      <a:pt x="4200" y="3305"/>
                    </a:cubicBezTo>
                    <a:cubicBezTo>
                      <a:pt x="4200" y="3541"/>
                      <a:pt x="4400" y="3541"/>
                      <a:pt x="4400" y="3659"/>
                    </a:cubicBezTo>
                    <a:cubicBezTo>
                      <a:pt x="4600" y="3777"/>
                      <a:pt x="4800" y="4013"/>
                      <a:pt x="4600" y="4367"/>
                    </a:cubicBezTo>
                    <a:cubicBezTo>
                      <a:pt x="4400" y="4957"/>
                      <a:pt x="4200" y="5430"/>
                      <a:pt x="4200" y="5784"/>
                    </a:cubicBezTo>
                    <a:cubicBezTo>
                      <a:pt x="4200" y="9089"/>
                      <a:pt x="4000" y="9207"/>
                      <a:pt x="3800" y="9325"/>
                    </a:cubicBezTo>
                    <a:cubicBezTo>
                      <a:pt x="3600" y="9443"/>
                      <a:pt x="600" y="11213"/>
                      <a:pt x="400" y="11803"/>
                    </a:cubicBezTo>
                    <a:cubicBezTo>
                      <a:pt x="400" y="12157"/>
                      <a:pt x="200" y="12275"/>
                      <a:pt x="0" y="12393"/>
                    </a:cubicBezTo>
                    <a:cubicBezTo>
                      <a:pt x="0" y="12511"/>
                      <a:pt x="0" y="12511"/>
                      <a:pt x="0" y="12866"/>
                    </a:cubicBezTo>
                    <a:cubicBezTo>
                      <a:pt x="0" y="12984"/>
                      <a:pt x="0" y="12984"/>
                      <a:pt x="0" y="12984"/>
                    </a:cubicBezTo>
                    <a:cubicBezTo>
                      <a:pt x="0" y="13102"/>
                      <a:pt x="0" y="13102"/>
                      <a:pt x="0" y="13102"/>
                    </a:cubicBezTo>
                    <a:cubicBezTo>
                      <a:pt x="0" y="13220"/>
                      <a:pt x="0" y="13220"/>
                      <a:pt x="0" y="13220"/>
                    </a:cubicBezTo>
                    <a:cubicBezTo>
                      <a:pt x="0" y="13220"/>
                      <a:pt x="0" y="13220"/>
                      <a:pt x="200" y="13338"/>
                    </a:cubicBezTo>
                    <a:cubicBezTo>
                      <a:pt x="200" y="13338"/>
                      <a:pt x="200" y="13338"/>
                      <a:pt x="200" y="13456"/>
                    </a:cubicBezTo>
                    <a:cubicBezTo>
                      <a:pt x="200" y="13456"/>
                      <a:pt x="200" y="13456"/>
                      <a:pt x="200" y="13456"/>
                    </a:cubicBezTo>
                    <a:cubicBezTo>
                      <a:pt x="400" y="13456"/>
                      <a:pt x="400" y="13456"/>
                      <a:pt x="400" y="13456"/>
                    </a:cubicBezTo>
                    <a:cubicBezTo>
                      <a:pt x="400" y="13574"/>
                      <a:pt x="600" y="13574"/>
                      <a:pt x="600" y="13692"/>
                    </a:cubicBezTo>
                    <a:cubicBezTo>
                      <a:pt x="800" y="13810"/>
                      <a:pt x="8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200" y="13928"/>
                      <a:pt x="1200" y="13928"/>
                    </a:cubicBezTo>
                    <a:cubicBezTo>
                      <a:pt x="1400" y="13928"/>
                      <a:pt x="1400" y="13928"/>
                      <a:pt x="1400" y="13928"/>
                    </a:cubicBezTo>
                    <a:cubicBezTo>
                      <a:pt x="1400" y="13928"/>
                      <a:pt x="1400" y="13928"/>
                      <a:pt x="1400" y="13928"/>
                    </a:cubicBezTo>
                    <a:cubicBezTo>
                      <a:pt x="1400" y="14046"/>
                      <a:pt x="1600" y="14046"/>
                      <a:pt x="1800" y="14046"/>
                    </a:cubicBezTo>
                    <a:cubicBezTo>
                      <a:pt x="1800" y="14164"/>
                      <a:pt x="1800" y="14164"/>
                      <a:pt x="2000" y="14164"/>
                    </a:cubicBezTo>
                    <a:cubicBezTo>
                      <a:pt x="2400" y="14518"/>
                      <a:pt x="2800" y="15108"/>
                      <a:pt x="2800" y="15462"/>
                    </a:cubicBezTo>
                    <a:cubicBezTo>
                      <a:pt x="2800" y="15580"/>
                      <a:pt x="2800" y="15698"/>
                      <a:pt x="3000" y="15816"/>
                    </a:cubicBezTo>
                    <a:cubicBezTo>
                      <a:pt x="3000" y="15934"/>
                      <a:pt x="3200" y="16170"/>
                      <a:pt x="3000" y="16643"/>
                    </a:cubicBezTo>
                    <a:cubicBezTo>
                      <a:pt x="3000" y="17115"/>
                      <a:pt x="3600" y="17941"/>
                      <a:pt x="3800" y="18059"/>
                    </a:cubicBezTo>
                    <a:cubicBezTo>
                      <a:pt x="4200" y="18177"/>
                      <a:pt x="4200" y="18295"/>
                      <a:pt x="4200" y="18413"/>
                    </a:cubicBezTo>
                    <a:cubicBezTo>
                      <a:pt x="4000" y="18649"/>
                      <a:pt x="3600" y="18767"/>
                      <a:pt x="2600" y="18649"/>
                    </a:cubicBezTo>
                    <a:cubicBezTo>
                      <a:pt x="2400" y="18649"/>
                      <a:pt x="2200" y="18649"/>
                      <a:pt x="1800" y="18649"/>
                    </a:cubicBezTo>
                    <a:cubicBezTo>
                      <a:pt x="1400" y="18649"/>
                      <a:pt x="1200" y="18649"/>
                      <a:pt x="1200" y="18649"/>
                    </a:cubicBezTo>
                    <a:cubicBezTo>
                      <a:pt x="1200" y="18767"/>
                      <a:pt x="1200" y="18767"/>
                      <a:pt x="1200" y="18767"/>
                    </a:cubicBezTo>
                    <a:cubicBezTo>
                      <a:pt x="1000" y="18885"/>
                      <a:pt x="1000" y="19121"/>
                      <a:pt x="1600" y="19357"/>
                    </a:cubicBezTo>
                    <a:cubicBezTo>
                      <a:pt x="1800" y="19475"/>
                      <a:pt x="2000" y="19593"/>
                      <a:pt x="2200" y="19711"/>
                    </a:cubicBezTo>
                    <a:cubicBezTo>
                      <a:pt x="2800" y="19948"/>
                      <a:pt x="3400" y="20184"/>
                      <a:pt x="3600" y="20656"/>
                    </a:cubicBezTo>
                    <a:cubicBezTo>
                      <a:pt x="3600" y="20656"/>
                      <a:pt x="3600" y="20774"/>
                      <a:pt x="3600" y="20892"/>
                    </a:cubicBezTo>
                    <a:cubicBezTo>
                      <a:pt x="3600" y="20892"/>
                      <a:pt x="3600" y="20892"/>
                      <a:pt x="3600" y="20892"/>
                    </a:cubicBezTo>
                    <a:cubicBezTo>
                      <a:pt x="3800" y="21010"/>
                      <a:pt x="3800" y="21128"/>
                      <a:pt x="3800" y="21128"/>
                    </a:cubicBezTo>
                    <a:cubicBezTo>
                      <a:pt x="3800" y="21128"/>
                      <a:pt x="3800" y="21128"/>
                      <a:pt x="3800" y="21128"/>
                    </a:cubicBezTo>
                    <a:cubicBezTo>
                      <a:pt x="4000" y="21364"/>
                      <a:pt x="4000" y="21482"/>
                      <a:pt x="4200" y="2148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47" name="Shape 9747"/>
              <p:cNvSpPr/>
              <p:nvPr/>
            </p:nvSpPr>
            <p:spPr>
              <a:xfrm>
                <a:off x="814817" y="233714"/>
                <a:ext cx="184663" cy="992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48" name="Shape 9748"/>
              <p:cNvSpPr/>
              <p:nvPr/>
            </p:nvSpPr>
            <p:spPr>
              <a:xfrm>
                <a:off x="796351" y="231980"/>
                <a:ext cx="1846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49" name="Shape 9749"/>
              <p:cNvSpPr/>
              <p:nvPr/>
            </p:nvSpPr>
            <p:spPr>
              <a:xfrm>
                <a:off x="964275" y="54302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50" name="Shape 9750"/>
              <p:cNvSpPr/>
              <p:nvPr/>
            </p:nvSpPr>
            <p:spPr>
              <a:xfrm>
                <a:off x="807893" y="63015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51" name="Shape 9751"/>
              <p:cNvSpPr/>
              <p:nvPr/>
            </p:nvSpPr>
            <p:spPr>
              <a:xfrm>
                <a:off x="948697" y="541288"/>
                <a:ext cx="20775"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4800" y="16200"/>
                      <a:pt x="0" y="21600"/>
                    </a:cubicBezTo>
                    <a:cubicBezTo>
                      <a:pt x="4800" y="16200"/>
                      <a:pt x="144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52" name="Shape 9752"/>
              <p:cNvSpPr/>
              <p:nvPr/>
            </p:nvSpPr>
            <p:spPr>
              <a:xfrm>
                <a:off x="802697" y="637660"/>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cubicBezTo>
                      <a:pt x="0" y="0"/>
                      <a:pt x="0" y="0"/>
                      <a:pt x="0" y="0"/>
                    </a:cubicBezTo>
                    <a:cubicBezTo>
                      <a:pt x="0" y="0"/>
                      <a:pt x="0" y="0"/>
                      <a:pt x="0" y="0"/>
                    </a:cubicBez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9753" name="Shape 9753"/>
              <p:cNvSpPr/>
              <p:nvPr/>
            </p:nvSpPr>
            <p:spPr>
              <a:xfrm>
                <a:off x="763456" y="4824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14400" y="16200"/>
                      <a:pt x="7200" y="10800"/>
                    </a:cubicBezTo>
                    <a:cubicBezTo>
                      <a:pt x="7200" y="5400"/>
                      <a:pt x="0" y="5400"/>
                      <a:pt x="0" y="0"/>
                    </a:cubicBezTo>
                    <a:cubicBezTo>
                      <a:pt x="0" y="5400"/>
                      <a:pt x="7200" y="5400"/>
                      <a:pt x="7200" y="10800"/>
                    </a:cubicBezTo>
                    <a:cubicBezTo>
                      <a:pt x="14400" y="16200"/>
                      <a:pt x="14400" y="21600"/>
                      <a:pt x="14400" y="21600"/>
                    </a:cubicBezTo>
                    <a:cubicBezTo>
                      <a:pt x="21600" y="21600"/>
                      <a:pt x="21600" y="21600"/>
                      <a:pt x="21600" y="21600"/>
                    </a:cubicBezTo>
                    <a:cubicBezTo>
                      <a:pt x="216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54" name="Shape 9754"/>
              <p:cNvSpPr/>
              <p:nvPr/>
            </p:nvSpPr>
            <p:spPr>
              <a:xfrm>
                <a:off x="770381" y="49223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55" name="Shape 9755"/>
              <p:cNvSpPr/>
              <p:nvPr/>
            </p:nvSpPr>
            <p:spPr>
              <a:xfrm>
                <a:off x="756531" y="4766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0"/>
                      <a:pt x="0" y="0"/>
                      <a:pt x="21600" y="10800"/>
                    </a:cubicBezTo>
                    <a:cubicBezTo>
                      <a:pt x="21600" y="10800"/>
                      <a:pt x="21600" y="10800"/>
                      <a:pt x="21600" y="21600"/>
                    </a:cubicBezTo>
                    <a:cubicBezTo>
                      <a:pt x="21600" y="10800"/>
                      <a:pt x="21600" y="10800"/>
                      <a:pt x="21600" y="1080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56" name="Shape 9756"/>
              <p:cNvSpPr/>
              <p:nvPr/>
            </p:nvSpPr>
            <p:spPr>
              <a:xfrm>
                <a:off x="768073" y="49223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57" name="Shape 9757"/>
              <p:cNvSpPr/>
              <p:nvPr/>
            </p:nvSpPr>
            <p:spPr>
              <a:xfrm>
                <a:off x="800968" y="6151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58" name="Shape 9758"/>
              <p:cNvSpPr/>
              <p:nvPr/>
            </p:nvSpPr>
            <p:spPr>
              <a:xfrm>
                <a:off x="799234" y="6255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14400"/>
                      <a:pt x="10800" y="21600"/>
                      <a:pt x="21600" y="21600"/>
                    </a:cubicBezTo>
                    <a:cubicBezTo>
                      <a:pt x="21600" y="21600"/>
                      <a:pt x="21600" y="21600"/>
                      <a:pt x="21600" y="21600"/>
                    </a:cubicBezTo>
                    <a:cubicBezTo>
                      <a:pt x="10800" y="21600"/>
                      <a:pt x="1080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59" name="Shape 9759"/>
              <p:cNvSpPr/>
              <p:nvPr/>
            </p:nvSpPr>
            <p:spPr>
              <a:xfrm>
                <a:off x="795772" y="6197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60" name="Shape 9760"/>
              <p:cNvSpPr/>
              <p:nvPr/>
            </p:nvSpPr>
            <p:spPr>
              <a:xfrm>
                <a:off x="773843" y="4870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10800" y="21600"/>
                      <a:pt x="21600" y="21600"/>
                    </a:cubicBezTo>
                    <a:cubicBezTo>
                      <a:pt x="1080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61" name="Shape 9761"/>
              <p:cNvSpPr/>
              <p:nvPr/>
            </p:nvSpPr>
            <p:spPr>
              <a:xfrm>
                <a:off x="770381" y="49223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62" name="Shape 9762"/>
              <p:cNvSpPr/>
              <p:nvPr/>
            </p:nvSpPr>
            <p:spPr>
              <a:xfrm>
                <a:off x="765764" y="492239"/>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9763" name="Shape 9763"/>
              <p:cNvSpPr/>
              <p:nvPr/>
            </p:nvSpPr>
            <p:spPr>
              <a:xfrm>
                <a:off x="761727" y="47088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64" name="Shape 9764"/>
              <p:cNvSpPr/>
              <p:nvPr/>
            </p:nvSpPr>
            <p:spPr>
              <a:xfrm>
                <a:off x="1030039" y="5195"/>
                <a:ext cx="257974" cy="260835"/>
              </a:xfrm>
              <a:custGeom>
                <a:avLst/>
                <a:gdLst/>
                <a:ahLst/>
                <a:cxnLst>
                  <a:cxn ang="0">
                    <a:pos x="wd2" y="hd2"/>
                  </a:cxn>
                  <a:cxn ang="5400000">
                    <a:pos x="wd2" y="hd2"/>
                  </a:cxn>
                  <a:cxn ang="10800000">
                    <a:pos x="wd2" y="hd2"/>
                  </a:cxn>
                  <a:cxn ang="16200000">
                    <a:pos x="wd2" y="hd2"/>
                  </a:cxn>
                </a:cxnLst>
                <a:rect l="0" t="0" r="r" b="b"/>
                <a:pathLst>
                  <a:path w="21554" h="21600" fill="norm" stroke="1" extrusionOk="0">
                    <a:moveTo>
                      <a:pt x="19892" y="4759"/>
                    </a:moveTo>
                    <a:cubicBezTo>
                      <a:pt x="20077" y="4393"/>
                      <a:pt x="20077" y="4393"/>
                      <a:pt x="20077" y="4393"/>
                    </a:cubicBezTo>
                    <a:cubicBezTo>
                      <a:pt x="20077" y="4393"/>
                      <a:pt x="20077" y="4393"/>
                      <a:pt x="20077" y="4393"/>
                    </a:cubicBezTo>
                    <a:cubicBezTo>
                      <a:pt x="18969" y="1464"/>
                      <a:pt x="18969" y="1464"/>
                      <a:pt x="18969" y="1464"/>
                    </a:cubicBezTo>
                    <a:cubicBezTo>
                      <a:pt x="18785" y="1464"/>
                      <a:pt x="18416" y="1464"/>
                      <a:pt x="18046" y="1464"/>
                    </a:cubicBezTo>
                    <a:cubicBezTo>
                      <a:pt x="17677" y="1281"/>
                      <a:pt x="17123" y="1281"/>
                      <a:pt x="16754" y="1281"/>
                    </a:cubicBezTo>
                    <a:cubicBezTo>
                      <a:pt x="15646" y="1647"/>
                      <a:pt x="14908" y="1281"/>
                      <a:pt x="13800" y="732"/>
                    </a:cubicBezTo>
                    <a:cubicBezTo>
                      <a:pt x="13616" y="732"/>
                      <a:pt x="13431" y="549"/>
                      <a:pt x="12877" y="549"/>
                    </a:cubicBezTo>
                    <a:cubicBezTo>
                      <a:pt x="11585" y="549"/>
                      <a:pt x="10108" y="1098"/>
                      <a:pt x="9923" y="1281"/>
                    </a:cubicBezTo>
                    <a:cubicBezTo>
                      <a:pt x="9554" y="2014"/>
                      <a:pt x="8262" y="2197"/>
                      <a:pt x="7154" y="1647"/>
                    </a:cubicBezTo>
                    <a:cubicBezTo>
                      <a:pt x="6785" y="1464"/>
                      <a:pt x="6785" y="1464"/>
                      <a:pt x="6785" y="1464"/>
                    </a:cubicBezTo>
                    <a:cubicBezTo>
                      <a:pt x="6046" y="1281"/>
                      <a:pt x="4939" y="732"/>
                      <a:pt x="3462" y="549"/>
                    </a:cubicBezTo>
                    <a:cubicBezTo>
                      <a:pt x="1800" y="549"/>
                      <a:pt x="877" y="366"/>
                      <a:pt x="508" y="0"/>
                    </a:cubicBezTo>
                    <a:cubicBezTo>
                      <a:pt x="508" y="0"/>
                      <a:pt x="508" y="0"/>
                      <a:pt x="508" y="0"/>
                    </a:cubicBezTo>
                    <a:cubicBezTo>
                      <a:pt x="323" y="732"/>
                      <a:pt x="323" y="1098"/>
                      <a:pt x="508" y="1464"/>
                    </a:cubicBezTo>
                    <a:cubicBezTo>
                      <a:pt x="508" y="1831"/>
                      <a:pt x="692" y="2380"/>
                      <a:pt x="139" y="2746"/>
                    </a:cubicBezTo>
                    <a:cubicBezTo>
                      <a:pt x="-46" y="3112"/>
                      <a:pt x="-46" y="3478"/>
                      <a:pt x="139" y="4210"/>
                    </a:cubicBezTo>
                    <a:cubicBezTo>
                      <a:pt x="139" y="4576"/>
                      <a:pt x="323" y="5125"/>
                      <a:pt x="323" y="5675"/>
                    </a:cubicBezTo>
                    <a:cubicBezTo>
                      <a:pt x="323" y="21234"/>
                      <a:pt x="323" y="21234"/>
                      <a:pt x="323" y="21234"/>
                    </a:cubicBezTo>
                    <a:cubicBezTo>
                      <a:pt x="12508" y="21234"/>
                      <a:pt x="12508" y="21234"/>
                      <a:pt x="12508" y="21234"/>
                    </a:cubicBezTo>
                    <a:cubicBezTo>
                      <a:pt x="13062" y="20685"/>
                      <a:pt x="13062" y="20685"/>
                      <a:pt x="13062" y="20685"/>
                    </a:cubicBezTo>
                    <a:cubicBezTo>
                      <a:pt x="13246" y="20685"/>
                      <a:pt x="13431" y="20685"/>
                      <a:pt x="13431" y="20685"/>
                    </a:cubicBezTo>
                    <a:cubicBezTo>
                      <a:pt x="13985" y="20685"/>
                      <a:pt x="14169" y="20868"/>
                      <a:pt x="14539" y="21051"/>
                    </a:cubicBezTo>
                    <a:cubicBezTo>
                      <a:pt x="17123" y="21051"/>
                      <a:pt x="17123" y="21051"/>
                      <a:pt x="17123" y="21051"/>
                    </a:cubicBezTo>
                    <a:cubicBezTo>
                      <a:pt x="17308" y="21234"/>
                      <a:pt x="17308" y="21234"/>
                      <a:pt x="17308" y="21234"/>
                    </a:cubicBezTo>
                    <a:cubicBezTo>
                      <a:pt x="17492" y="21234"/>
                      <a:pt x="17677" y="21600"/>
                      <a:pt x="18046" y="21600"/>
                    </a:cubicBezTo>
                    <a:cubicBezTo>
                      <a:pt x="18231" y="21600"/>
                      <a:pt x="18231" y="21600"/>
                      <a:pt x="18231" y="21417"/>
                    </a:cubicBezTo>
                    <a:cubicBezTo>
                      <a:pt x="18416" y="21234"/>
                      <a:pt x="18600" y="20685"/>
                      <a:pt x="19339" y="20685"/>
                    </a:cubicBezTo>
                    <a:cubicBezTo>
                      <a:pt x="19523" y="20685"/>
                      <a:pt x="19708" y="20502"/>
                      <a:pt x="19892" y="20136"/>
                    </a:cubicBezTo>
                    <a:cubicBezTo>
                      <a:pt x="20077" y="19769"/>
                      <a:pt x="20262" y="19220"/>
                      <a:pt x="20631" y="19220"/>
                    </a:cubicBezTo>
                    <a:cubicBezTo>
                      <a:pt x="21000" y="19220"/>
                      <a:pt x="21000" y="19220"/>
                      <a:pt x="21000" y="19220"/>
                    </a:cubicBezTo>
                    <a:cubicBezTo>
                      <a:pt x="21185" y="19220"/>
                      <a:pt x="21185" y="19037"/>
                      <a:pt x="21369" y="18671"/>
                    </a:cubicBezTo>
                    <a:cubicBezTo>
                      <a:pt x="21554" y="18671"/>
                      <a:pt x="21554" y="18671"/>
                      <a:pt x="21554" y="18671"/>
                    </a:cubicBezTo>
                    <a:cubicBezTo>
                      <a:pt x="21554" y="18305"/>
                      <a:pt x="21554" y="18122"/>
                      <a:pt x="21554" y="17939"/>
                    </a:cubicBezTo>
                    <a:cubicBezTo>
                      <a:pt x="21554" y="17390"/>
                      <a:pt x="21554" y="17390"/>
                      <a:pt x="21185" y="17024"/>
                    </a:cubicBezTo>
                    <a:cubicBezTo>
                      <a:pt x="21000" y="16841"/>
                      <a:pt x="20816" y="16475"/>
                      <a:pt x="20631" y="15742"/>
                    </a:cubicBezTo>
                    <a:cubicBezTo>
                      <a:pt x="20446" y="15193"/>
                      <a:pt x="19892" y="14278"/>
                      <a:pt x="19339" y="13546"/>
                    </a:cubicBezTo>
                    <a:cubicBezTo>
                      <a:pt x="18785" y="12447"/>
                      <a:pt x="18416" y="11898"/>
                      <a:pt x="18416" y="11532"/>
                    </a:cubicBezTo>
                    <a:cubicBezTo>
                      <a:pt x="18231" y="11166"/>
                      <a:pt x="18046" y="10983"/>
                      <a:pt x="17862" y="10617"/>
                    </a:cubicBezTo>
                    <a:cubicBezTo>
                      <a:pt x="17677" y="10251"/>
                      <a:pt x="17308" y="9885"/>
                      <a:pt x="17308" y="9336"/>
                    </a:cubicBezTo>
                    <a:cubicBezTo>
                      <a:pt x="17308" y="8969"/>
                      <a:pt x="17308" y="8786"/>
                      <a:pt x="16939" y="8237"/>
                    </a:cubicBezTo>
                    <a:cubicBezTo>
                      <a:pt x="16569" y="8054"/>
                      <a:pt x="16385" y="7688"/>
                      <a:pt x="16016" y="7322"/>
                    </a:cubicBezTo>
                    <a:cubicBezTo>
                      <a:pt x="15092" y="5858"/>
                      <a:pt x="14723" y="3844"/>
                      <a:pt x="14908" y="3295"/>
                    </a:cubicBezTo>
                    <a:cubicBezTo>
                      <a:pt x="15092" y="2929"/>
                      <a:pt x="15092" y="2929"/>
                      <a:pt x="15277" y="2929"/>
                    </a:cubicBezTo>
                    <a:cubicBezTo>
                      <a:pt x="15462" y="2929"/>
                      <a:pt x="15462" y="2929"/>
                      <a:pt x="15462" y="2929"/>
                    </a:cubicBezTo>
                    <a:cubicBezTo>
                      <a:pt x="15831" y="2929"/>
                      <a:pt x="16016" y="3295"/>
                      <a:pt x="16754" y="5125"/>
                    </a:cubicBezTo>
                    <a:cubicBezTo>
                      <a:pt x="16939" y="5492"/>
                      <a:pt x="16939" y="5675"/>
                      <a:pt x="17123" y="5675"/>
                    </a:cubicBezTo>
                    <a:cubicBezTo>
                      <a:pt x="17677" y="7139"/>
                      <a:pt x="18600" y="8237"/>
                      <a:pt x="18785" y="8237"/>
                    </a:cubicBezTo>
                    <a:cubicBezTo>
                      <a:pt x="18969" y="8054"/>
                      <a:pt x="19339" y="6956"/>
                      <a:pt x="19339" y="6407"/>
                    </a:cubicBezTo>
                    <a:cubicBezTo>
                      <a:pt x="19523" y="5858"/>
                      <a:pt x="19708" y="5492"/>
                      <a:pt x="19892" y="5308"/>
                    </a:cubicBezTo>
                    <a:cubicBezTo>
                      <a:pt x="19892" y="5125"/>
                      <a:pt x="19892" y="5125"/>
                      <a:pt x="19892" y="5125"/>
                    </a:cubicBezTo>
                    <a:cubicBezTo>
                      <a:pt x="19892" y="4759"/>
                      <a:pt x="19892" y="4759"/>
                      <a:pt x="19892" y="475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65" name="Shape 9765"/>
              <p:cNvSpPr/>
              <p:nvPr/>
            </p:nvSpPr>
            <p:spPr>
              <a:xfrm>
                <a:off x="1031215" y="0"/>
                <a:ext cx="12701" cy="12700"/>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766" name="Shape 9766"/>
              <p:cNvSpPr/>
              <p:nvPr/>
            </p:nvSpPr>
            <p:spPr>
              <a:xfrm>
                <a:off x="646314" y="773848"/>
                <a:ext cx="129264" cy="1454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172" y="0"/>
                    </a:moveTo>
                    <a:cubicBezTo>
                      <a:pt x="10800" y="0"/>
                      <a:pt x="10800" y="0"/>
                      <a:pt x="10800" y="0"/>
                    </a:cubicBezTo>
                    <a:cubicBezTo>
                      <a:pt x="10800" y="327"/>
                      <a:pt x="10800" y="327"/>
                      <a:pt x="10800" y="327"/>
                    </a:cubicBezTo>
                    <a:cubicBezTo>
                      <a:pt x="10800" y="655"/>
                      <a:pt x="10800" y="655"/>
                      <a:pt x="10800" y="982"/>
                    </a:cubicBezTo>
                    <a:cubicBezTo>
                      <a:pt x="10800" y="982"/>
                      <a:pt x="10800" y="1309"/>
                      <a:pt x="10800" y="1309"/>
                    </a:cubicBezTo>
                    <a:cubicBezTo>
                      <a:pt x="10800" y="1309"/>
                      <a:pt x="10800" y="1636"/>
                      <a:pt x="10800" y="1636"/>
                    </a:cubicBezTo>
                    <a:cubicBezTo>
                      <a:pt x="10800" y="1964"/>
                      <a:pt x="10800" y="1964"/>
                      <a:pt x="10800" y="2291"/>
                    </a:cubicBezTo>
                    <a:cubicBezTo>
                      <a:pt x="10800" y="2291"/>
                      <a:pt x="10800" y="2291"/>
                      <a:pt x="10800" y="2618"/>
                    </a:cubicBezTo>
                    <a:cubicBezTo>
                      <a:pt x="10800" y="2618"/>
                      <a:pt x="10800" y="2618"/>
                      <a:pt x="10800" y="2945"/>
                    </a:cubicBezTo>
                    <a:cubicBezTo>
                      <a:pt x="10800" y="2945"/>
                      <a:pt x="10800" y="2945"/>
                      <a:pt x="10800" y="3273"/>
                    </a:cubicBezTo>
                    <a:cubicBezTo>
                      <a:pt x="10800" y="3273"/>
                      <a:pt x="10800" y="3273"/>
                      <a:pt x="10800" y="3600"/>
                    </a:cubicBezTo>
                    <a:cubicBezTo>
                      <a:pt x="10800" y="3600"/>
                      <a:pt x="10800" y="3600"/>
                      <a:pt x="10800" y="3600"/>
                    </a:cubicBezTo>
                    <a:cubicBezTo>
                      <a:pt x="10800" y="3927"/>
                      <a:pt x="10800" y="3927"/>
                      <a:pt x="10800" y="3927"/>
                    </a:cubicBezTo>
                    <a:cubicBezTo>
                      <a:pt x="10800" y="3927"/>
                      <a:pt x="10800" y="3927"/>
                      <a:pt x="10800" y="4255"/>
                    </a:cubicBezTo>
                    <a:cubicBezTo>
                      <a:pt x="10800" y="4255"/>
                      <a:pt x="10800" y="4255"/>
                      <a:pt x="10800" y="4255"/>
                    </a:cubicBezTo>
                    <a:cubicBezTo>
                      <a:pt x="10800" y="4255"/>
                      <a:pt x="10800" y="4255"/>
                      <a:pt x="10800" y="4255"/>
                    </a:cubicBezTo>
                    <a:cubicBezTo>
                      <a:pt x="10800" y="4582"/>
                      <a:pt x="10800" y="4582"/>
                      <a:pt x="10800" y="4582"/>
                    </a:cubicBezTo>
                    <a:cubicBezTo>
                      <a:pt x="10800" y="4909"/>
                      <a:pt x="10800" y="4909"/>
                      <a:pt x="10800" y="4909"/>
                    </a:cubicBezTo>
                    <a:cubicBezTo>
                      <a:pt x="10055" y="4909"/>
                      <a:pt x="10055" y="4909"/>
                      <a:pt x="10055" y="4909"/>
                    </a:cubicBezTo>
                    <a:cubicBezTo>
                      <a:pt x="9683" y="5236"/>
                      <a:pt x="5214" y="5236"/>
                      <a:pt x="4469" y="5236"/>
                    </a:cubicBezTo>
                    <a:cubicBezTo>
                      <a:pt x="4097" y="5236"/>
                      <a:pt x="4097" y="5236"/>
                      <a:pt x="4097" y="5236"/>
                    </a:cubicBezTo>
                    <a:cubicBezTo>
                      <a:pt x="4097" y="5236"/>
                      <a:pt x="4097" y="5236"/>
                      <a:pt x="4097" y="5236"/>
                    </a:cubicBezTo>
                    <a:cubicBezTo>
                      <a:pt x="4097" y="5236"/>
                      <a:pt x="4097" y="5236"/>
                      <a:pt x="4097" y="5236"/>
                    </a:cubicBezTo>
                    <a:cubicBezTo>
                      <a:pt x="4097" y="5236"/>
                      <a:pt x="4097" y="5236"/>
                      <a:pt x="3724" y="5236"/>
                    </a:cubicBezTo>
                    <a:cubicBezTo>
                      <a:pt x="3724" y="5236"/>
                      <a:pt x="3724" y="5236"/>
                      <a:pt x="3724" y="5236"/>
                    </a:cubicBezTo>
                    <a:cubicBezTo>
                      <a:pt x="3724" y="5236"/>
                      <a:pt x="3352" y="5236"/>
                      <a:pt x="3352" y="5236"/>
                    </a:cubicBezTo>
                    <a:cubicBezTo>
                      <a:pt x="3352" y="5564"/>
                      <a:pt x="2979" y="5564"/>
                      <a:pt x="2979" y="5564"/>
                    </a:cubicBezTo>
                    <a:cubicBezTo>
                      <a:pt x="2979" y="5564"/>
                      <a:pt x="2979" y="5564"/>
                      <a:pt x="2607" y="5564"/>
                    </a:cubicBezTo>
                    <a:cubicBezTo>
                      <a:pt x="2607" y="5564"/>
                      <a:pt x="2607" y="5891"/>
                      <a:pt x="2607" y="5891"/>
                    </a:cubicBezTo>
                    <a:cubicBezTo>
                      <a:pt x="2607" y="5891"/>
                      <a:pt x="2607" y="5891"/>
                      <a:pt x="2607" y="6218"/>
                    </a:cubicBezTo>
                    <a:cubicBezTo>
                      <a:pt x="3352" y="6545"/>
                      <a:pt x="3724" y="6873"/>
                      <a:pt x="4097" y="7200"/>
                    </a:cubicBezTo>
                    <a:cubicBezTo>
                      <a:pt x="4097" y="7527"/>
                      <a:pt x="4097" y="7855"/>
                      <a:pt x="4097" y="7855"/>
                    </a:cubicBezTo>
                    <a:cubicBezTo>
                      <a:pt x="3724" y="8509"/>
                      <a:pt x="2979" y="8509"/>
                      <a:pt x="2607" y="8836"/>
                    </a:cubicBezTo>
                    <a:cubicBezTo>
                      <a:pt x="2234" y="8836"/>
                      <a:pt x="1862" y="8836"/>
                      <a:pt x="1862" y="9164"/>
                    </a:cubicBezTo>
                    <a:cubicBezTo>
                      <a:pt x="1862" y="9818"/>
                      <a:pt x="1117" y="10800"/>
                      <a:pt x="0" y="11782"/>
                    </a:cubicBezTo>
                    <a:cubicBezTo>
                      <a:pt x="0" y="12109"/>
                      <a:pt x="745" y="12436"/>
                      <a:pt x="745" y="12764"/>
                    </a:cubicBezTo>
                    <a:cubicBezTo>
                      <a:pt x="1490" y="13745"/>
                      <a:pt x="1862" y="14073"/>
                      <a:pt x="2234" y="14727"/>
                    </a:cubicBezTo>
                    <a:cubicBezTo>
                      <a:pt x="2234" y="15055"/>
                      <a:pt x="2607" y="15709"/>
                      <a:pt x="4841" y="17673"/>
                    </a:cubicBezTo>
                    <a:cubicBezTo>
                      <a:pt x="5959" y="18327"/>
                      <a:pt x="6331" y="18982"/>
                      <a:pt x="6703" y="19636"/>
                    </a:cubicBezTo>
                    <a:cubicBezTo>
                      <a:pt x="7076" y="20291"/>
                      <a:pt x="7448" y="20945"/>
                      <a:pt x="8566" y="21600"/>
                    </a:cubicBezTo>
                    <a:cubicBezTo>
                      <a:pt x="8566" y="21600"/>
                      <a:pt x="8566" y="21600"/>
                      <a:pt x="8566" y="21600"/>
                    </a:cubicBezTo>
                    <a:cubicBezTo>
                      <a:pt x="8566" y="21600"/>
                      <a:pt x="8566" y="21600"/>
                      <a:pt x="8566" y="21600"/>
                    </a:cubicBezTo>
                    <a:cubicBezTo>
                      <a:pt x="8566" y="21600"/>
                      <a:pt x="8938" y="21273"/>
                      <a:pt x="8938" y="21273"/>
                    </a:cubicBezTo>
                    <a:cubicBezTo>
                      <a:pt x="8938" y="21273"/>
                      <a:pt x="8938" y="21273"/>
                      <a:pt x="9310" y="21273"/>
                    </a:cubicBezTo>
                    <a:cubicBezTo>
                      <a:pt x="9310" y="20945"/>
                      <a:pt x="9310" y="20945"/>
                      <a:pt x="9683" y="20945"/>
                    </a:cubicBezTo>
                    <a:cubicBezTo>
                      <a:pt x="9683" y="20945"/>
                      <a:pt x="9683" y="20945"/>
                      <a:pt x="9683" y="20945"/>
                    </a:cubicBezTo>
                    <a:cubicBezTo>
                      <a:pt x="10055" y="20945"/>
                      <a:pt x="10428" y="20945"/>
                      <a:pt x="10428" y="20945"/>
                    </a:cubicBezTo>
                    <a:cubicBezTo>
                      <a:pt x="11172" y="20945"/>
                      <a:pt x="11172" y="20945"/>
                      <a:pt x="11172" y="20945"/>
                    </a:cubicBezTo>
                    <a:cubicBezTo>
                      <a:pt x="11172" y="20618"/>
                      <a:pt x="10800" y="19964"/>
                      <a:pt x="10800" y="19309"/>
                    </a:cubicBezTo>
                    <a:cubicBezTo>
                      <a:pt x="10428" y="18655"/>
                      <a:pt x="10428" y="18655"/>
                      <a:pt x="10428" y="18655"/>
                    </a:cubicBezTo>
                    <a:cubicBezTo>
                      <a:pt x="10055" y="18000"/>
                      <a:pt x="10055" y="17345"/>
                      <a:pt x="10428" y="17018"/>
                    </a:cubicBezTo>
                    <a:cubicBezTo>
                      <a:pt x="11172" y="16364"/>
                      <a:pt x="12290" y="16364"/>
                      <a:pt x="12662" y="16364"/>
                    </a:cubicBezTo>
                    <a:cubicBezTo>
                      <a:pt x="13779" y="16364"/>
                      <a:pt x="13779" y="16364"/>
                      <a:pt x="13779" y="16364"/>
                    </a:cubicBezTo>
                    <a:cubicBezTo>
                      <a:pt x="13779" y="16364"/>
                      <a:pt x="13779" y="15709"/>
                      <a:pt x="13779" y="15709"/>
                    </a:cubicBezTo>
                    <a:cubicBezTo>
                      <a:pt x="14152" y="15055"/>
                      <a:pt x="14524" y="14400"/>
                      <a:pt x="15641" y="14400"/>
                    </a:cubicBezTo>
                    <a:cubicBezTo>
                      <a:pt x="16386" y="14400"/>
                      <a:pt x="16759" y="15055"/>
                      <a:pt x="17131" y="15709"/>
                    </a:cubicBezTo>
                    <a:cubicBezTo>
                      <a:pt x="17503" y="16036"/>
                      <a:pt x="17503" y="16364"/>
                      <a:pt x="17876" y="16691"/>
                    </a:cubicBezTo>
                    <a:cubicBezTo>
                      <a:pt x="18248" y="16364"/>
                      <a:pt x="18993" y="16691"/>
                      <a:pt x="19366" y="16691"/>
                    </a:cubicBezTo>
                    <a:cubicBezTo>
                      <a:pt x="20110" y="17018"/>
                      <a:pt x="20110" y="17018"/>
                      <a:pt x="20855" y="17018"/>
                    </a:cubicBezTo>
                    <a:cubicBezTo>
                      <a:pt x="21600" y="17018"/>
                      <a:pt x="21600" y="14400"/>
                      <a:pt x="21600" y="13418"/>
                    </a:cubicBezTo>
                    <a:cubicBezTo>
                      <a:pt x="21600" y="13091"/>
                      <a:pt x="21600" y="12764"/>
                      <a:pt x="21600" y="12436"/>
                    </a:cubicBezTo>
                    <a:cubicBezTo>
                      <a:pt x="21600" y="11127"/>
                      <a:pt x="21600" y="10473"/>
                      <a:pt x="20855" y="10145"/>
                    </a:cubicBezTo>
                    <a:cubicBezTo>
                      <a:pt x="19738" y="9491"/>
                      <a:pt x="18993" y="8509"/>
                      <a:pt x="18993" y="7527"/>
                    </a:cubicBezTo>
                    <a:cubicBezTo>
                      <a:pt x="18993" y="6873"/>
                      <a:pt x="19366" y="6218"/>
                      <a:pt x="20110" y="5891"/>
                    </a:cubicBezTo>
                    <a:cubicBezTo>
                      <a:pt x="20483" y="5564"/>
                      <a:pt x="20855" y="5236"/>
                      <a:pt x="20855" y="4909"/>
                    </a:cubicBezTo>
                    <a:cubicBezTo>
                      <a:pt x="20855" y="4582"/>
                      <a:pt x="20855" y="4255"/>
                      <a:pt x="20483" y="3927"/>
                    </a:cubicBezTo>
                    <a:cubicBezTo>
                      <a:pt x="20110" y="3927"/>
                      <a:pt x="18993" y="3927"/>
                      <a:pt x="18248" y="4255"/>
                    </a:cubicBezTo>
                    <a:cubicBezTo>
                      <a:pt x="17876" y="4255"/>
                      <a:pt x="17503" y="4255"/>
                      <a:pt x="17131" y="4255"/>
                    </a:cubicBezTo>
                    <a:cubicBezTo>
                      <a:pt x="17131" y="4255"/>
                      <a:pt x="16759" y="4255"/>
                      <a:pt x="16759" y="4255"/>
                    </a:cubicBezTo>
                    <a:cubicBezTo>
                      <a:pt x="16759" y="4255"/>
                      <a:pt x="16759" y="4255"/>
                      <a:pt x="16759" y="4255"/>
                    </a:cubicBezTo>
                    <a:cubicBezTo>
                      <a:pt x="16759" y="4255"/>
                      <a:pt x="16759" y="4255"/>
                      <a:pt x="16386" y="4255"/>
                    </a:cubicBezTo>
                    <a:cubicBezTo>
                      <a:pt x="16386" y="4255"/>
                      <a:pt x="16386" y="4255"/>
                      <a:pt x="16386" y="4255"/>
                    </a:cubicBezTo>
                    <a:cubicBezTo>
                      <a:pt x="16386" y="4255"/>
                      <a:pt x="16386" y="4255"/>
                      <a:pt x="16386" y="4255"/>
                    </a:cubicBezTo>
                    <a:cubicBezTo>
                      <a:pt x="16386" y="4255"/>
                      <a:pt x="16386" y="3927"/>
                      <a:pt x="16014" y="3927"/>
                    </a:cubicBezTo>
                    <a:cubicBezTo>
                      <a:pt x="16014" y="3927"/>
                      <a:pt x="16014" y="3927"/>
                      <a:pt x="16014" y="3927"/>
                    </a:cubicBezTo>
                    <a:cubicBezTo>
                      <a:pt x="16014" y="3927"/>
                      <a:pt x="16014" y="3600"/>
                      <a:pt x="16014" y="3600"/>
                    </a:cubicBezTo>
                    <a:cubicBezTo>
                      <a:pt x="16014" y="3273"/>
                      <a:pt x="16014" y="3273"/>
                      <a:pt x="16014" y="3273"/>
                    </a:cubicBezTo>
                    <a:cubicBezTo>
                      <a:pt x="16014" y="2945"/>
                      <a:pt x="16014" y="2945"/>
                      <a:pt x="16014" y="2945"/>
                    </a:cubicBezTo>
                    <a:cubicBezTo>
                      <a:pt x="16014" y="2945"/>
                      <a:pt x="16014" y="2618"/>
                      <a:pt x="16014" y="2618"/>
                    </a:cubicBezTo>
                    <a:cubicBezTo>
                      <a:pt x="16014" y="2291"/>
                      <a:pt x="16014" y="2291"/>
                      <a:pt x="16014" y="2291"/>
                    </a:cubicBezTo>
                    <a:cubicBezTo>
                      <a:pt x="16014" y="1964"/>
                      <a:pt x="16014" y="1964"/>
                      <a:pt x="16386" y="1636"/>
                    </a:cubicBezTo>
                    <a:cubicBezTo>
                      <a:pt x="16386" y="1636"/>
                      <a:pt x="16386" y="1309"/>
                      <a:pt x="16386" y="1309"/>
                    </a:cubicBezTo>
                    <a:cubicBezTo>
                      <a:pt x="16386" y="982"/>
                      <a:pt x="16386" y="655"/>
                      <a:pt x="16386" y="327"/>
                    </a:cubicBezTo>
                    <a:cubicBezTo>
                      <a:pt x="16386" y="327"/>
                      <a:pt x="16386" y="327"/>
                      <a:pt x="16386" y="327"/>
                    </a:cubicBezTo>
                    <a:cubicBezTo>
                      <a:pt x="13779" y="327"/>
                      <a:pt x="11545" y="0"/>
                      <a:pt x="1117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67" name="Shape 9767"/>
              <p:cNvSpPr/>
              <p:nvPr/>
            </p:nvSpPr>
            <p:spPr>
              <a:xfrm>
                <a:off x="713254" y="768652"/>
                <a:ext cx="3000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543" y="0"/>
                      <a:pt x="0" y="0"/>
                    </a:cubicBezTo>
                    <a:cubicBezTo>
                      <a:pt x="0" y="0"/>
                      <a:pt x="0" y="0"/>
                      <a:pt x="0" y="0"/>
                    </a:cubicBezTo>
                    <a:cubicBezTo>
                      <a:pt x="1543"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68" name="Shape 9768"/>
              <p:cNvSpPr/>
              <p:nvPr/>
            </p:nvSpPr>
            <p:spPr>
              <a:xfrm>
                <a:off x="660164" y="778464"/>
                <a:ext cx="41549" cy="207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2160"/>
                      <a:pt x="6821" y="4320"/>
                      <a:pt x="6821" y="6480"/>
                    </a:cubicBezTo>
                    <a:cubicBezTo>
                      <a:pt x="5684" y="10800"/>
                      <a:pt x="3411" y="15120"/>
                      <a:pt x="1137" y="15120"/>
                    </a:cubicBezTo>
                    <a:cubicBezTo>
                      <a:pt x="0" y="17280"/>
                      <a:pt x="0" y="17280"/>
                      <a:pt x="0" y="17280"/>
                    </a:cubicBezTo>
                    <a:cubicBezTo>
                      <a:pt x="0" y="17280"/>
                      <a:pt x="0" y="17280"/>
                      <a:pt x="0" y="17280"/>
                    </a:cubicBezTo>
                    <a:cubicBezTo>
                      <a:pt x="2274" y="17280"/>
                      <a:pt x="3411" y="19440"/>
                      <a:pt x="3411" y="21600"/>
                    </a:cubicBezTo>
                    <a:cubicBezTo>
                      <a:pt x="3411" y="21600"/>
                      <a:pt x="3411" y="21600"/>
                      <a:pt x="3411" y="21600"/>
                    </a:cubicBezTo>
                    <a:cubicBezTo>
                      <a:pt x="4547" y="21600"/>
                      <a:pt x="4547" y="21600"/>
                      <a:pt x="5684" y="21600"/>
                    </a:cubicBezTo>
                    <a:cubicBezTo>
                      <a:pt x="5684" y="21600"/>
                      <a:pt x="5684" y="21600"/>
                      <a:pt x="5684" y="21600"/>
                    </a:cubicBezTo>
                    <a:cubicBezTo>
                      <a:pt x="5684" y="21600"/>
                      <a:pt x="5684" y="21600"/>
                      <a:pt x="5684" y="21600"/>
                    </a:cubicBezTo>
                    <a:cubicBezTo>
                      <a:pt x="5684" y="21600"/>
                      <a:pt x="5684" y="21600"/>
                      <a:pt x="5684" y="21600"/>
                    </a:cubicBezTo>
                    <a:cubicBezTo>
                      <a:pt x="5684" y="21600"/>
                      <a:pt x="5684" y="21600"/>
                      <a:pt x="6821" y="21600"/>
                    </a:cubicBezTo>
                    <a:cubicBezTo>
                      <a:pt x="9095" y="21600"/>
                      <a:pt x="18189" y="21600"/>
                      <a:pt x="21600" y="21600"/>
                    </a:cubicBezTo>
                    <a:cubicBezTo>
                      <a:pt x="21600" y="19440"/>
                      <a:pt x="21600" y="17280"/>
                      <a:pt x="21600" y="17280"/>
                    </a:cubicBezTo>
                    <a:cubicBezTo>
                      <a:pt x="21600" y="15120"/>
                      <a:pt x="21600" y="15120"/>
                      <a:pt x="21600" y="15120"/>
                    </a:cubicBezTo>
                    <a:cubicBezTo>
                      <a:pt x="21600" y="12960"/>
                      <a:pt x="21600" y="12960"/>
                      <a:pt x="21600" y="10800"/>
                    </a:cubicBezTo>
                    <a:cubicBezTo>
                      <a:pt x="21600" y="10800"/>
                      <a:pt x="21600" y="8640"/>
                      <a:pt x="21600" y="8640"/>
                    </a:cubicBezTo>
                    <a:cubicBezTo>
                      <a:pt x="21600" y="6480"/>
                      <a:pt x="21600" y="6480"/>
                      <a:pt x="21600" y="4320"/>
                    </a:cubicBezTo>
                    <a:cubicBezTo>
                      <a:pt x="21600" y="2160"/>
                      <a:pt x="21600" y="2160"/>
                      <a:pt x="21600" y="0"/>
                    </a:cubicBezTo>
                    <a:cubicBezTo>
                      <a:pt x="21600" y="0"/>
                      <a:pt x="21600" y="0"/>
                      <a:pt x="21600" y="0"/>
                    </a:cubicBezTo>
                    <a:cubicBezTo>
                      <a:pt x="21600" y="0"/>
                      <a:pt x="21600" y="0"/>
                      <a:pt x="21600" y="0"/>
                    </a:cubicBezTo>
                    <a:lnTo>
                      <a:pt x="6821"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69" name="Shape 9769"/>
              <p:cNvSpPr/>
              <p:nvPr/>
            </p:nvSpPr>
            <p:spPr>
              <a:xfrm>
                <a:off x="701712" y="7790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70" name="Shape 9770"/>
              <p:cNvSpPr/>
              <p:nvPr/>
            </p:nvSpPr>
            <p:spPr>
              <a:xfrm>
                <a:off x="663047" y="79923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71" name="Shape 9771"/>
              <p:cNvSpPr/>
              <p:nvPr/>
            </p:nvSpPr>
            <p:spPr>
              <a:xfrm>
                <a:off x="666509" y="79923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72" name="Shape 9772"/>
              <p:cNvSpPr/>
              <p:nvPr/>
            </p:nvSpPr>
            <p:spPr>
              <a:xfrm>
                <a:off x="701712" y="79058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73" name="Shape 9773"/>
              <p:cNvSpPr/>
              <p:nvPr/>
            </p:nvSpPr>
            <p:spPr>
              <a:xfrm>
                <a:off x="701712" y="78596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74" name="Shape 9774"/>
              <p:cNvSpPr/>
              <p:nvPr/>
            </p:nvSpPr>
            <p:spPr>
              <a:xfrm>
                <a:off x="704021" y="739224"/>
                <a:ext cx="163888" cy="2077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65" y="0"/>
                    </a:moveTo>
                    <a:cubicBezTo>
                      <a:pt x="18097" y="455"/>
                      <a:pt x="18097" y="455"/>
                      <a:pt x="18097" y="455"/>
                    </a:cubicBezTo>
                    <a:cubicBezTo>
                      <a:pt x="16638" y="682"/>
                      <a:pt x="16638" y="682"/>
                      <a:pt x="16638" y="682"/>
                    </a:cubicBezTo>
                    <a:cubicBezTo>
                      <a:pt x="16638" y="1137"/>
                      <a:pt x="16346" y="1819"/>
                      <a:pt x="15762" y="2501"/>
                    </a:cubicBezTo>
                    <a:cubicBezTo>
                      <a:pt x="15762" y="2501"/>
                      <a:pt x="15762" y="2501"/>
                      <a:pt x="15762" y="2501"/>
                    </a:cubicBezTo>
                    <a:cubicBezTo>
                      <a:pt x="15762" y="2501"/>
                      <a:pt x="15762" y="2501"/>
                      <a:pt x="15762" y="2501"/>
                    </a:cubicBezTo>
                    <a:cubicBezTo>
                      <a:pt x="15762" y="2728"/>
                      <a:pt x="15762" y="2728"/>
                      <a:pt x="15762" y="2728"/>
                    </a:cubicBezTo>
                    <a:cubicBezTo>
                      <a:pt x="15178" y="3183"/>
                      <a:pt x="14886" y="4320"/>
                      <a:pt x="14886" y="4775"/>
                    </a:cubicBezTo>
                    <a:cubicBezTo>
                      <a:pt x="14886" y="4775"/>
                      <a:pt x="14886" y="4775"/>
                      <a:pt x="14886" y="4775"/>
                    </a:cubicBezTo>
                    <a:cubicBezTo>
                      <a:pt x="14886" y="5457"/>
                      <a:pt x="14886" y="5457"/>
                      <a:pt x="14886" y="5457"/>
                    </a:cubicBezTo>
                    <a:cubicBezTo>
                      <a:pt x="14011" y="5002"/>
                      <a:pt x="14011" y="5002"/>
                      <a:pt x="14011" y="5002"/>
                    </a:cubicBezTo>
                    <a:cubicBezTo>
                      <a:pt x="12843" y="4547"/>
                      <a:pt x="10800" y="3865"/>
                      <a:pt x="9924" y="3865"/>
                    </a:cubicBezTo>
                    <a:cubicBezTo>
                      <a:pt x="9632" y="3865"/>
                      <a:pt x="9341" y="3865"/>
                      <a:pt x="8465" y="3865"/>
                    </a:cubicBezTo>
                    <a:cubicBezTo>
                      <a:pt x="8465" y="3865"/>
                      <a:pt x="8465" y="3865"/>
                      <a:pt x="8465" y="3865"/>
                    </a:cubicBezTo>
                    <a:cubicBezTo>
                      <a:pt x="8465" y="3865"/>
                      <a:pt x="8465" y="3865"/>
                      <a:pt x="8465" y="3865"/>
                    </a:cubicBezTo>
                    <a:cubicBezTo>
                      <a:pt x="8173" y="3865"/>
                      <a:pt x="7881" y="3865"/>
                      <a:pt x="7589" y="3865"/>
                    </a:cubicBezTo>
                    <a:cubicBezTo>
                      <a:pt x="7589" y="3865"/>
                      <a:pt x="7589" y="3865"/>
                      <a:pt x="7297" y="3865"/>
                    </a:cubicBezTo>
                    <a:cubicBezTo>
                      <a:pt x="7297" y="3865"/>
                      <a:pt x="7005" y="3865"/>
                      <a:pt x="6714" y="3865"/>
                    </a:cubicBezTo>
                    <a:cubicBezTo>
                      <a:pt x="6422" y="3865"/>
                      <a:pt x="6422" y="3865"/>
                      <a:pt x="6422" y="3865"/>
                    </a:cubicBezTo>
                    <a:cubicBezTo>
                      <a:pt x="6422" y="4093"/>
                      <a:pt x="6422" y="4320"/>
                      <a:pt x="6422" y="4547"/>
                    </a:cubicBezTo>
                    <a:cubicBezTo>
                      <a:pt x="6422" y="4547"/>
                      <a:pt x="6422" y="4547"/>
                      <a:pt x="6422" y="4547"/>
                    </a:cubicBezTo>
                    <a:cubicBezTo>
                      <a:pt x="6422" y="4775"/>
                      <a:pt x="6130" y="4775"/>
                      <a:pt x="6130" y="5002"/>
                    </a:cubicBezTo>
                    <a:cubicBezTo>
                      <a:pt x="6130" y="5002"/>
                      <a:pt x="6130" y="5002"/>
                      <a:pt x="6130" y="5229"/>
                    </a:cubicBezTo>
                    <a:cubicBezTo>
                      <a:pt x="6130" y="5229"/>
                      <a:pt x="6130" y="5457"/>
                      <a:pt x="6130" y="5457"/>
                    </a:cubicBezTo>
                    <a:cubicBezTo>
                      <a:pt x="6130" y="5457"/>
                      <a:pt x="6130" y="5457"/>
                      <a:pt x="6130" y="5457"/>
                    </a:cubicBezTo>
                    <a:cubicBezTo>
                      <a:pt x="6130" y="5684"/>
                      <a:pt x="6130" y="5684"/>
                      <a:pt x="6130" y="5684"/>
                    </a:cubicBezTo>
                    <a:cubicBezTo>
                      <a:pt x="6130" y="5684"/>
                      <a:pt x="6422" y="5684"/>
                      <a:pt x="6422" y="5684"/>
                    </a:cubicBezTo>
                    <a:cubicBezTo>
                      <a:pt x="7297" y="5457"/>
                      <a:pt x="8465" y="5229"/>
                      <a:pt x="9049" y="5684"/>
                    </a:cubicBezTo>
                    <a:cubicBezTo>
                      <a:pt x="9924" y="6139"/>
                      <a:pt x="10216" y="6594"/>
                      <a:pt x="9924" y="7048"/>
                    </a:cubicBezTo>
                    <a:cubicBezTo>
                      <a:pt x="9924" y="7731"/>
                      <a:pt x="9341" y="8185"/>
                      <a:pt x="8757" y="8640"/>
                    </a:cubicBezTo>
                    <a:cubicBezTo>
                      <a:pt x="8465" y="8640"/>
                      <a:pt x="8465" y="8867"/>
                      <a:pt x="8465" y="8867"/>
                    </a:cubicBezTo>
                    <a:cubicBezTo>
                      <a:pt x="8465" y="9095"/>
                      <a:pt x="8757" y="9549"/>
                      <a:pt x="9341" y="9777"/>
                    </a:cubicBezTo>
                    <a:cubicBezTo>
                      <a:pt x="10508" y="10232"/>
                      <a:pt x="10508" y="11368"/>
                      <a:pt x="10508" y="12278"/>
                    </a:cubicBezTo>
                    <a:cubicBezTo>
                      <a:pt x="10508" y="12505"/>
                      <a:pt x="10508" y="12733"/>
                      <a:pt x="10508" y="12960"/>
                    </a:cubicBezTo>
                    <a:cubicBezTo>
                      <a:pt x="10508" y="14324"/>
                      <a:pt x="10508" y="16143"/>
                      <a:pt x="9049" y="16371"/>
                    </a:cubicBezTo>
                    <a:cubicBezTo>
                      <a:pt x="8173" y="16371"/>
                      <a:pt x="7589" y="16371"/>
                      <a:pt x="7297" y="16143"/>
                    </a:cubicBezTo>
                    <a:cubicBezTo>
                      <a:pt x="7005" y="16143"/>
                      <a:pt x="6714" y="15916"/>
                      <a:pt x="6422" y="15916"/>
                    </a:cubicBezTo>
                    <a:cubicBezTo>
                      <a:pt x="6130" y="16143"/>
                      <a:pt x="6130" y="16143"/>
                      <a:pt x="6130" y="16143"/>
                    </a:cubicBezTo>
                    <a:cubicBezTo>
                      <a:pt x="5546" y="16143"/>
                      <a:pt x="5254" y="15461"/>
                      <a:pt x="4962" y="15006"/>
                    </a:cubicBezTo>
                    <a:cubicBezTo>
                      <a:pt x="4670" y="14779"/>
                      <a:pt x="4670" y="14552"/>
                      <a:pt x="4670" y="14552"/>
                    </a:cubicBezTo>
                    <a:cubicBezTo>
                      <a:pt x="4670" y="14552"/>
                      <a:pt x="4378" y="14779"/>
                      <a:pt x="4378" y="14779"/>
                    </a:cubicBezTo>
                    <a:cubicBezTo>
                      <a:pt x="4378" y="15234"/>
                      <a:pt x="4086" y="15916"/>
                      <a:pt x="3211" y="15916"/>
                    </a:cubicBezTo>
                    <a:cubicBezTo>
                      <a:pt x="2335" y="15916"/>
                      <a:pt x="2335" y="15916"/>
                      <a:pt x="2335" y="15916"/>
                    </a:cubicBezTo>
                    <a:cubicBezTo>
                      <a:pt x="1751" y="15916"/>
                      <a:pt x="1459" y="15916"/>
                      <a:pt x="1459" y="15916"/>
                    </a:cubicBezTo>
                    <a:cubicBezTo>
                      <a:pt x="1459" y="15916"/>
                      <a:pt x="1459" y="16143"/>
                      <a:pt x="1751" y="16371"/>
                    </a:cubicBezTo>
                    <a:cubicBezTo>
                      <a:pt x="1751" y="16825"/>
                      <a:pt x="1751" y="16825"/>
                      <a:pt x="1751" y="16825"/>
                    </a:cubicBezTo>
                    <a:cubicBezTo>
                      <a:pt x="2335" y="17507"/>
                      <a:pt x="2627" y="18189"/>
                      <a:pt x="2043" y="18644"/>
                    </a:cubicBezTo>
                    <a:cubicBezTo>
                      <a:pt x="1751" y="19099"/>
                      <a:pt x="1168" y="19099"/>
                      <a:pt x="584" y="19099"/>
                    </a:cubicBezTo>
                    <a:cubicBezTo>
                      <a:pt x="584" y="19099"/>
                      <a:pt x="292" y="19099"/>
                      <a:pt x="292" y="19099"/>
                    </a:cubicBezTo>
                    <a:cubicBezTo>
                      <a:pt x="292" y="19099"/>
                      <a:pt x="292" y="19099"/>
                      <a:pt x="292" y="19099"/>
                    </a:cubicBezTo>
                    <a:cubicBezTo>
                      <a:pt x="0" y="19099"/>
                      <a:pt x="0" y="19099"/>
                      <a:pt x="0" y="19326"/>
                    </a:cubicBezTo>
                    <a:cubicBezTo>
                      <a:pt x="0" y="19326"/>
                      <a:pt x="0" y="19326"/>
                      <a:pt x="0" y="19326"/>
                    </a:cubicBezTo>
                    <a:cubicBezTo>
                      <a:pt x="876" y="20008"/>
                      <a:pt x="1751" y="20691"/>
                      <a:pt x="2335" y="21600"/>
                    </a:cubicBezTo>
                    <a:cubicBezTo>
                      <a:pt x="2627" y="21600"/>
                      <a:pt x="2627" y="21600"/>
                      <a:pt x="2627" y="21373"/>
                    </a:cubicBezTo>
                    <a:cubicBezTo>
                      <a:pt x="2627" y="21373"/>
                      <a:pt x="2919" y="21373"/>
                      <a:pt x="2919" y="21373"/>
                    </a:cubicBezTo>
                    <a:cubicBezTo>
                      <a:pt x="3211" y="21373"/>
                      <a:pt x="3211" y="21145"/>
                      <a:pt x="3503" y="21145"/>
                    </a:cubicBezTo>
                    <a:cubicBezTo>
                      <a:pt x="3503" y="21145"/>
                      <a:pt x="3503" y="21145"/>
                      <a:pt x="3503" y="20918"/>
                    </a:cubicBezTo>
                    <a:cubicBezTo>
                      <a:pt x="3795" y="20918"/>
                      <a:pt x="3795" y="20918"/>
                      <a:pt x="3795" y="20918"/>
                    </a:cubicBezTo>
                    <a:cubicBezTo>
                      <a:pt x="4086" y="20918"/>
                      <a:pt x="4086" y="20918"/>
                      <a:pt x="4086" y="20691"/>
                    </a:cubicBezTo>
                    <a:cubicBezTo>
                      <a:pt x="4086" y="20691"/>
                      <a:pt x="4378" y="20691"/>
                      <a:pt x="4378" y="20691"/>
                    </a:cubicBezTo>
                    <a:cubicBezTo>
                      <a:pt x="4378" y="20691"/>
                      <a:pt x="4378" y="20691"/>
                      <a:pt x="4670" y="20691"/>
                    </a:cubicBezTo>
                    <a:cubicBezTo>
                      <a:pt x="4670" y="20691"/>
                      <a:pt x="4670" y="20691"/>
                      <a:pt x="4670" y="20691"/>
                    </a:cubicBezTo>
                    <a:cubicBezTo>
                      <a:pt x="4670" y="20691"/>
                      <a:pt x="4670" y="20463"/>
                      <a:pt x="4962" y="20463"/>
                    </a:cubicBezTo>
                    <a:cubicBezTo>
                      <a:pt x="4962" y="20463"/>
                      <a:pt x="4962" y="20463"/>
                      <a:pt x="4962" y="20463"/>
                    </a:cubicBezTo>
                    <a:cubicBezTo>
                      <a:pt x="4962" y="20463"/>
                      <a:pt x="4962" y="20463"/>
                      <a:pt x="4962" y="20463"/>
                    </a:cubicBezTo>
                    <a:cubicBezTo>
                      <a:pt x="4962" y="20463"/>
                      <a:pt x="4962" y="20463"/>
                      <a:pt x="5254" y="20463"/>
                    </a:cubicBezTo>
                    <a:cubicBezTo>
                      <a:pt x="5254" y="20463"/>
                      <a:pt x="5254" y="20463"/>
                      <a:pt x="5254" y="20463"/>
                    </a:cubicBezTo>
                    <a:cubicBezTo>
                      <a:pt x="5254" y="20463"/>
                      <a:pt x="5254" y="20463"/>
                      <a:pt x="5254" y="20463"/>
                    </a:cubicBezTo>
                    <a:cubicBezTo>
                      <a:pt x="5546" y="20463"/>
                      <a:pt x="5546" y="20463"/>
                      <a:pt x="5546" y="20463"/>
                    </a:cubicBezTo>
                    <a:cubicBezTo>
                      <a:pt x="5838" y="20691"/>
                      <a:pt x="5838" y="20691"/>
                      <a:pt x="6130" y="20918"/>
                    </a:cubicBezTo>
                    <a:cubicBezTo>
                      <a:pt x="6714" y="21145"/>
                      <a:pt x="6714" y="21145"/>
                      <a:pt x="7297" y="20691"/>
                    </a:cubicBezTo>
                    <a:cubicBezTo>
                      <a:pt x="7881" y="20463"/>
                      <a:pt x="8465" y="20236"/>
                      <a:pt x="9341" y="20236"/>
                    </a:cubicBezTo>
                    <a:cubicBezTo>
                      <a:pt x="10216" y="20236"/>
                      <a:pt x="10800" y="20463"/>
                      <a:pt x="10800" y="21145"/>
                    </a:cubicBezTo>
                    <a:cubicBezTo>
                      <a:pt x="10800" y="21145"/>
                      <a:pt x="11092" y="20918"/>
                      <a:pt x="11092" y="20691"/>
                    </a:cubicBezTo>
                    <a:cubicBezTo>
                      <a:pt x="11676" y="20463"/>
                      <a:pt x="12259" y="20236"/>
                      <a:pt x="12843" y="20236"/>
                    </a:cubicBezTo>
                    <a:cubicBezTo>
                      <a:pt x="12843" y="20236"/>
                      <a:pt x="12843" y="20236"/>
                      <a:pt x="13135" y="20236"/>
                    </a:cubicBezTo>
                    <a:cubicBezTo>
                      <a:pt x="13135" y="20236"/>
                      <a:pt x="13135" y="20236"/>
                      <a:pt x="13135" y="20236"/>
                    </a:cubicBezTo>
                    <a:cubicBezTo>
                      <a:pt x="13135" y="20236"/>
                      <a:pt x="13135" y="20236"/>
                      <a:pt x="13135" y="19781"/>
                    </a:cubicBezTo>
                    <a:cubicBezTo>
                      <a:pt x="13135" y="18872"/>
                      <a:pt x="13427" y="18417"/>
                      <a:pt x="14011" y="18417"/>
                    </a:cubicBezTo>
                    <a:cubicBezTo>
                      <a:pt x="14303" y="18417"/>
                      <a:pt x="14303" y="18417"/>
                      <a:pt x="14303" y="18417"/>
                    </a:cubicBezTo>
                    <a:cubicBezTo>
                      <a:pt x="14303" y="18417"/>
                      <a:pt x="14303" y="18189"/>
                      <a:pt x="14303" y="17735"/>
                    </a:cubicBezTo>
                    <a:cubicBezTo>
                      <a:pt x="14303" y="16825"/>
                      <a:pt x="14303" y="15688"/>
                      <a:pt x="14595" y="14779"/>
                    </a:cubicBezTo>
                    <a:cubicBezTo>
                      <a:pt x="14595" y="14324"/>
                      <a:pt x="14595" y="13869"/>
                      <a:pt x="14595" y="13415"/>
                    </a:cubicBezTo>
                    <a:cubicBezTo>
                      <a:pt x="14595" y="12960"/>
                      <a:pt x="15178" y="12505"/>
                      <a:pt x="16054" y="12051"/>
                    </a:cubicBezTo>
                    <a:cubicBezTo>
                      <a:pt x="16638" y="11596"/>
                      <a:pt x="17514" y="11141"/>
                      <a:pt x="17514" y="10686"/>
                    </a:cubicBezTo>
                    <a:cubicBezTo>
                      <a:pt x="17514" y="10004"/>
                      <a:pt x="17805" y="9095"/>
                      <a:pt x="18681" y="7958"/>
                    </a:cubicBezTo>
                    <a:cubicBezTo>
                      <a:pt x="19265" y="7048"/>
                      <a:pt x="19849" y="5912"/>
                      <a:pt x="19849" y="5229"/>
                    </a:cubicBezTo>
                    <a:cubicBezTo>
                      <a:pt x="19849" y="3865"/>
                      <a:pt x="20141" y="3411"/>
                      <a:pt x="20724" y="2728"/>
                    </a:cubicBezTo>
                    <a:cubicBezTo>
                      <a:pt x="21016" y="2728"/>
                      <a:pt x="21016" y="2501"/>
                      <a:pt x="21016" y="2274"/>
                    </a:cubicBezTo>
                    <a:cubicBezTo>
                      <a:pt x="21308" y="2274"/>
                      <a:pt x="21308" y="2046"/>
                      <a:pt x="21308" y="2046"/>
                    </a:cubicBezTo>
                    <a:cubicBezTo>
                      <a:pt x="21308" y="1819"/>
                      <a:pt x="21308" y="1819"/>
                      <a:pt x="21308" y="1819"/>
                    </a:cubicBezTo>
                    <a:cubicBezTo>
                      <a:pt x="21308" y="1592"/>
                      <a:pt x="21600" y="1592"/>
                      <a:pt x="21600" y="1364"/>
                    </a:cubicBezTo>
                    <a:cubicBezTo>
                      <a:pt x="21600" y="1364"/>
                      <a:pt x="21600" y="1364"/>
                      <a:pt x="21600" y="1137"/>
                    </a:cubicBezTo>
                    <a:cubicBezTo>
                      <a:pt x="21600" y="1137"/>
                      <a:pt x="21600" y="909"/>
                      <a:pt x="21600" y="909"/>
                    </a:cubicBezTo>
                    <a:cubicBezTo>
                      <a:pt x="21600" y="682"/>
                      <a:pt x="21600" y="682"/>
                      <a:pt x="21600" y="455"/>
                    </a:cubicBezTo>
                    <a:cubicBezTo>
                      <a:pt x="21600" y="455"/>
                      <a:pt x="21600" y="455"/>
                      <a:pt x="21600" y="455"/>
                    </a:cubicBezTo>
                    <a:cubicBezTo>
                      <a:pt x="20432" y="227"/>
                      <a:pt x="20432" y="227"/>
                      <a:pt x="20432" y="227"/>
                    </a:cubicBezTo>
                    <a:lnTo>
                      <a:pt x="19265"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75" name="Shape 9775"/>
              <p:cNvSpPr/>
              <p:nvPr/>
            </p:nvSpPr>
            <p:spPr>
              <a:xfrm>
                <a:off x="847708" y="7340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76" name="Shape 9776"/>
              <p:cNvSpPr/>
              <p:nvPr/>
            </p:nvSpPr>
            <p:spPr>
              <a:xfrm>
                <a:off x="750761" y="7761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77" name="Shape 9777"/>
              <p:cNvSpPr/>
              <p:nvPr/>
            </p:nvSpPr>
            <p:spPr>
              <a:xfrm>
                <a:off x="758840" y="7761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78" name="Shape 9778"/>
              <p:cNvSpPr/>
              <p:nvPr/>
            </p:nvSpPr>
            <p:spPr>
              <a:xfrm>
                <a:off x="814238" y="762306"/>
                <a:ext cx="12701" cy="230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0" y="17280"/>
                      <a:pt x="7200" y="6480"/>
                      <a:pt x="21600" y="2160"/>
                    </a:cubicBezTo>
                    <a:cubicBezTo>
                      <a:pt x="21600" y="0"/>
                      <a:pt x="21600" y="0"/>
                      <a:pt x="21600" y="0"/>
                    </a:cubicBezTo>
                    <a:cubicBezTo>
                      <a:pt x="21600" y="2160"/>
                      <a:pt x="21600" y="2160"/>
                      <a:pt x="21600" y="2160"/>
                    </a:cubicBezTo>
                    <a:cubicBezTo>
                      <a:pt x="7200" y="8640"/>
                      <a:pt x="0"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79" name="Shape 9779"/>
              <p:cNvSpPr/>
              <p:nvPr/>
            </p:nvSpPr>
            <p:spPr>
              <a:xfrm>
                <a:off x="824050" y="757110"/>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9780" name="Shape 9780"/>
              <p:cNvSpPr/>
              <p:nvPr/>
            </p:nvSpPr>
            <p:spPr>
              <a:xfrm>
                <a:off x="750186" y="782501"/>
                <a:ext cx="1271" cy="1270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9928" name="Group 9928"/>
            <p:cNvGrpSpPr/>
            <p:nvPr/>
          </p:nvGrpSpPr>
          <p:grpSpPr>
            <a:xfrm>
              <a:off x="724576" y="188698"/>
              <a:ext cx="929528" cy="1474523"/>
              <a:chOff x="0" y="0"/>
              <a:chExt cx="929526" cy="1474522"/>
            </a:xfrm>
          </p:grpSpPr>
          <p:sp>
            <p:nvSpPr>
              <p:cNvPr id="9782" name="Shape 9782"/>
              <p:cNvSpPr/>
              <p:nvPr/>
            </p:nvSpPr>
            <p:spPr>
              <a:xfrm>
                <a:off x="238330" y="201398"/>
                <a:ext cx="397023" cy="4939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640" y="3487"/>
                    </a:moveTo>
                    <a:cubicBezTo>
                      <a:pt x="2640" y="3778"/>
                      <a:pt x="2640" y="3778"/>
                      <a:pt x="2640" y="3778"/>
                    </a:cubicBezTo>
                    <a:cubicBezTo>
                      <a:pt x="2640" y="4262"/>
                      <a:pt x="2640" y="4262"/>
                      <a:pt x="2640" y="4262"/>
                    </a:cubicBezTo>
                    <a:cubicBezTo>
                      <a:pt x="2640" y="6877"/>
                      <a:pt x="2640" y="6877"/>
                      <a:pt x="2640" y="6877"/>
                    </a:cubicBezTo>
                    <a:cubicBezTo>
                      <a:pt x="2760" y="8136"/>
                      <a:pt x="2400" y="8233"/>
                      <a:pt x="2280" y="8233"/>
                    </a:cubicBezTo>
                    <a:cubicBezTo>
                      <a:pt x="2280" y="8233"/>
                      <a:pt x="2280" y="8233"/>
                      <a:pt x="2280" y="8233"/>
                    </a:cubicBezTo>
                    <a:cubicBezTo>
                      <a:pt x="1440" y="8427"/>
                      <a:pt x="1320" y="8621"/>
                      <a:pt x="1320" y="8621"/>
                    </a:cubicBezTo>
                    <a:cubicBezTo>
                      <a:pt x="1320" y="8814"/>
                      <a:pt x="1320" y="9396"/>
                      <a:pt x="600" y="9492"/>
                    </a:cubicBezTo>
                    <a:cubicBezTo>
                      <a:pt x="600" y="9492"/>
                      <a:pt x="600" y="9686"/>
                      <a:pt x="600" y="9686"/>
                    </a:cubicBezTo>
                    <a:cubicBezTo>
                      <a:pt x="600" y="9880"/>
                      <a:pt x="600" y="10267"/>
                      <a:pt x="120" y="10267"/>
                    </a:cubicBezTo>
                    <a:cubicBezTo>
                      <a:pt x="120" y="10364"/>
                      <a:pt x="120" y="10364"/>
                      <a:pt x="120" y="10364"/>
                    </a:cubicBezTo>
                    <a:cubicBezTo>
                      <a:pt x="240" y="10558"/>
                      <a:pt x="360" y="10848"/>
                      <a:pt x="120" y="11042"/>
                    </a:cubicBezTo>
                    <a:cubicBezTo>
                      <a:pt x="0" y="11139"/>
                      <a:pt x="0" y="11236"/>
                      <a:pt x="0" y="11333"/>
                    </a:cubicBezTo>
                    <a:cubicBezTo>
                      <a:pt x="0" y="11333"/>
                      <a:pt x="0" y="11333"/>
                      <a:pt x="120" y="11333"/>
                    </a:cubicBezTo>
                    <a:cubicBezTo>
                      <a:pt x="240" y="11333"/>
                      <a:pt x="360" y="11430"/>
                      <a:pt x="480" y="11430"/>
                    </a:cubicBezTo>
                    <a:cubicBezTo>
                      <a:pt x="600" y="11623"/>
                      <a:pt x="600" y="11817"/>
                      <a:pt x="600" y="12108"/>
                    </a:cubicBezTo>
                    <a:cubicBezTo>
                      <a:pt x="600" y="12204"/>
                      <a:pt x="600" y="12301"/>
                      <a:pt x="600" y="12301"/>
                    </a:cubicBezTo>
                    <a:cubicBezTo>
                      <a:pt x="600" y="12592"/>
                      <a:pt x="960" y="12786"/>
                      <a:pt x="1080" y="12786"/>
                    </a:cubicBezTo>
                    <a:cubicBezTo>
                      <a:pt x="1080" y="12786"/>
                      <a:pt x="1080" y="12883"/>
                      <a:pt x="1080" y="12883"/>
                    </a:cubicBezTo>
                    <a:cubicBezTo>
                      <a:pt x="1320" y="12883"/>
                      <a:pt x="1320" y="12883"/>
                      <a:pt x="1320" y="12883"/>
                    </a:cubicBezTo>
                    <a:cubicBezTo>
                      <a:pt x="1080" y="13464"/>
                      <a:pt x="1080" y="13464"/>
                      <a:pt x="1080" y="13464"/>
                    </a:cubicBezTo>
                    <a:cubicBezTo>
                      <a:pt x="1200" y="13561"/>
                      <a:pt x="1320" y="13561"/>
                      <a:pt x="1320" y="13754"/>
                    </a:cubicBezTo>
                    <a:cubicBezTo>
                      <a:pt x="1440" y="13754"/>
                      <a:pt x="1440" y="13754"/>
                      <a:pt x="1440" y="13754"/>
                    </a:cubicBezTo>
                    <a:cubicBezTo>
                      <a:pt x="1440" y="13754"/>
                      <a:pt x="1440" y="13754"/>
                      <a:pt x="1440" y="13754"/>
                    </a:cubicBezTo>
                    <a:cubicBezTo>
                      <a:pt x="1440" y="13754"/>
                      <a:pt x="1440" y="13754"/>
                      <a:pt x="1440" y="13754"/>
                    </a:cubicBezTo>
                    <a:cubicBezTo>
                      <a:pt x="1440" y="13754"/>
                      <a:pt x="1440" y="13754"/>
                      <a:pt x="1440" y="13754"/>
                    </a:cubicBezTo>
                    <a:cubicBezTo>
                      <a:pt x="1440" y="13851"/>
                      <a:pt x="1440" y="13851"/>
                      <a:pt x="1560" y="13851"/>
                    </a:cubicBezTo>
                    <a:cubicBezTo>
                      <a:pt x="1680" y="14045"/>
                      <a:pt x="1800" y="14142"/>
                      <a:pt x="1920" y="14335"/>
                    </a:cubicBezTo>
                    <a:cubicBezTo>
                      <a:pt x="1920" y="14335"/>
                      <a:pt x="1920" y="14335"/>
                      <a:pt x="1920" y="14335"/>
                    </a:cubicBezTo>
                    <a:cubicBezTo>
                      <a:pt x="1920" y="14335"/>
                      <a:pt x="2040" y="14335"/>
                      <a:pt x="2040" y="14432"/>
                    </a:cubicBezTo>
                    <a:cubicBezTo>
                      <a:pt x="2040" y="14432"/>
                      <a:pt x="2040" y="14432"/>
                      <a:pt x="2040" y="14432"/>
                    </a:cubicBezTo>
                    <a:cubicBezTo>
                      <a:pt x="2040" y="14432"/>
                      <a:pt x="2040" y="14432"/>
                      <a:pt x="2040" y="14529"/>
                    </a:cubicBezTo>
                    <a:cubicBezTo>
                      <a:pt x="2040" y="14529"/>
                      <a:pt x="2040" y="14529"/>
                      <a:pt x="2040" y="14529"/>
                    </a:cubicBezTo>
                    <a:cubicBezTo>
                      <a:pt x="2040" y="14529"/>
                      <a:pt x="2160" y="14626"/>
                      <a:pt x="2160" y="14626"/>
                    </a:cubicBezTo>
                    <a:cubicBezTo>
                      <a:pt x="2280" y="14820"/>
                      <a:pt x="2400" y="15110"/>
                      <a:pt x="2400" y="15401"/>
                    </a:cubicBezTo>
                    <a:cubicBezTo>
                      <a:pt x="2280" y="15498"/>
                      <a:pt x="2160" y="15595"/>
                      <a:pt x="2040" y="15691"/>
                    </a:cubicBezTo>
                    <a:cubicBezTo>
                      <a:pt x="1920" y="15691"/>
                      <a:pt x="1920" y="15691"/>
                      <a:pt x="1920" y="15691"/>
                    </a:cubicBezTo>
                    <a:cubicBezTo>
                      <a:pt x="2520" y="15788"/>
                      <a:pt x="2520" y="15788"/>
                      <a:pt x="2520" y="15788"/>
                    </a:cubicBezTo>
                    <a:cubicBezTo>
                      <a:pt x="2640" y="16176"/>
                      <a:pt x="2640" y="16176"/>
                      <a:pt x="2640" y="16176"/>
                    </a:cubicBezTo>
                    <a:cubicBezTo>
                      <a:pt x="2880" y="16176"/>
                      <a:pt x="3480" y="16273"/>
                      <a:pt x="3720" y="16563"/>
                    </a:cubicBezTo>
                    <a:cubicBezTo>
                      <a:pt x="3840" y="16757"/>
                      <a:pt x="3960" y="16757"/>
                      <a:pt x="4080" y="16854"/>
                    </a:cubicBezTo>
                    <a:cubicBezTo>
                      <a:pt x="4320" y="17048"/>
                      <a:pt x="4440" y="17144"/>
                      <a:pt x="4440" y="17435"/>
                    </a:cubicBezTo>
                    <a:cubicBezTo>
                      <a:pt x="4440" y="17435"/>
                      <a:pt x="4560" y="17532"/>
                      <a:pt x="4680" y="17532"/>
                    </a:cubicBezTo>
                    <a:cubicBezTo>
                      <a:pt x="4800" y="17629"/>
                      <a:pt x="4920" y="17726"/>
                      <a:pt x="5160" y="17822"/>
                    </a:cubicBezTo>
                    <a:cubicBezTo>
                      <a:pt x="5760" y="18210"/>
                      <a:pt x="5760" y="18500"/>
                      <a:pt x="5760" y="18694"/>
                    </a:cubicBezTo>
                    <a:cubicBezTo>
                      <a:pt x="5760" y="18791"/>
                      <a:pt x="6120" y="18985"/>
                      <a:pt x="6480" y="19082"/>
                    </a:cubicBezTo>
                    <a:cubicBezTo>
                      <a:pt x="6600" y="19178"/>
                      <a:pt x="6600" y="19178"/>
                      <a:pt x="6600" y="19178"/>
                    </a:cubicBezTo>
                    <a:cubicBezTo>
                      <a:pt x="6960" y="19760"/>
                      <a:pt x="6960" y="19760"/>
                      <a:pt x="6960" y="19760"/>
                    </a:cubicBezTo>
                    <a:cubicBezTo>
                      <a:pt x="6960" y="19760"/>
                      <a:pt x="6960" y="19760"/>
                      <a:pt x="6960" y="19760"/>
                    </a:cubicBezTo>
                    <a:cubicBezTo>
                      <a:pt x="6960" y="19760"/>
                      <a:pt x="6960" y="19760"/>
                      <a:pt x="6960" y="19760"/>
                    </a:cubicBezTo>
                    <a:cubicBezTo>
                      <a:pt x="7080" y="19857"/>
                      <a:pt x="7080" y="19857"/>
                      <a:pt x="7080" y="19857"/>
                    </a:cubicBezTo>
                    <a:cubicBezTo>
                      <a:pt x="7080" y="19857"/>
                      <a:pt x="7080" y="19857"/>
                      <a:pt x="7080" y="19857"/>
                    </a:cubicBezTo>
                    <a:cubicBezTo>
                      <a:pt x="7200" y="19953"/>
                      <a:pt x="7200" y="19953"/>
                      <a:pt x="7200" y="19953"/>
                    </a:cubicBezTo>
                    <a:cubicBezTo>
                      <a:pt x="7200" y="19953"/>
                      <a:pt x="7200" y="19953"/>
                      <a:pt x="7200" y="19953"/>
                    </a:cubicBezTo>
                    <a:cubicBezTo>
                      <a:pt x="7200" y="20050"/>
                      <a:pt x="7320" y="20050"/>
                      <a:pt x="7320" y="20147"/>
                    </a:cubicBezTo>
                    <a:cubicBezTo>
                      <a:pt x="7320" y="20147"/>
                      <a:pt x="7320" y="20147"/>
                      <a:pt x="7320" y="20244"/>
                    </a:cubicBezTo>
                    <a:cubicBezTo>
                      <a:pt x="7320" y="20244"/>
                      <a:pt x="7320" y="20244"/>
                      <a:pt x="7320" y="20244"/>
                    </a:cubicBezTo>
                    <a:cubicBezTo>
                      <a:pt x="7440" y="20244"/>
                      <a:pt x="7440" y="20244"/>
                      <a:pt x="7440" y="20341"/>
                    </a:cubicBezTo>
                    <a:cubicBezTo>
                      <a:pt x="7440" y="20341"/>
                      <a:pt x="7440" y="20341"/>
                      <a:pt x="7440" y="20341"/>
                    </a:cubicBezTo>
                    <a:cubicBezTo>
                      <a:pt x="7560" y="20438"/>
                      <a:pt x="7800" y="20535"/>
                      <a:pt x="7800" y="20535"/>
                    </a:cubicBezTo>
                    <a:cubicBezTo>
                      <a:pt x="7800" y="20535"/>
                      <a:pt x="7800" y="20535"/>
                      <a:pt x="7800" y="20535"/>
                    </a:cubicBezTo>
                    <a:cubicBezTo>
                      <a:pt x="7920" y="20631"/>
                      <a:pt x="8040" y="20631"/>
                      <a:pt x="8160" y="20631"/>
                    </a:cubicBezTo>
                    <a:cubicBezTo>
                      <a:pt x="8280" y="20631"/>
                      <a:pt x="8280" y="20631"/>
                      <a:pt x="8400" y="20631"/>
                    </a:cubicBezTo>
                    <a:cubicBezTo>
                      <a:pt x="8640" y="20341"/>
                      <a:pt x="9000" y="20438"/>
                      <a:pt x="9240" y="20535"/>
                    </a:cubicBezTo>
                    <a:cubicBezTo>
                      <a:pt x="9480" y="20438"/>
                      <a:pt x="9840" y="20341"/>
                      <a:pt x="10080" y="20535"/>
                    </a:cubicBezTo>
                    <a:cubicBezTo>
                      <a:pt x="10080" y="20535"/>
                      <a:pt x="10080" y="20535"/>
                      <a:pt x="10200" y="20535"/>
                    </a:cubicBezTo>
                    <a:cubicBezTo>
                      <a:pt x="10200" y="20535"/>
                      <a:pt x="10200" y="20535"/>
                      <a:pt x="10200" y="20535"/>
                    </a:cubicBezTo>
                    <a:cubicBezTo>
                      <a:pt x="10200" y="20631"/>
                      <a:pt x="10200" y="20631"/>
                      <a:pt x="10320" y="20631"/>
                    </a:cubicBezTo>
                    <a:cubicBezTo>
                      <a:pt x="10320" y="20631"/>
                      <a:pt x="10320" y="20631"/>
                      <a:pt x="10320" y="20728"/>
                    </a:cubicBezTo>
                    <a:cubicBezTo>
                      <a:pt x="10440" y="20728"/>
                      <a:pt x="10440" y="20728"/>
                      <a:pt x="10440" y="20728"/>
                    </a:cubicBezTo>
                    <a:cubicBezTo>
                      <a:pt x="10440" y="20728"/>
                      <a:pt x="10560" y="20825"/>
                      <a:pt x="10560" y="20825"/>
                    </a:cubicBezTo>
                    <a:cubicBezTo>
                      <a:pt x="10560" y="20825"/>
                      <a:pt x="10680" y="20825"/>
                      <a:pt x="10680" y="20922"/>
                    </a:cubicBezTo>
                    <a:cubicBezTo>
                      <a:pt x="10680" y="20922"/>
                      <a:pt x="10800" y="20922"/>
                      <a:pt x="10800" y="20922"/>
                    </a:cubicBezTo>
                    <a:cubicBezTo>
                      <a:pt x="10800" y="21019"/>
                      <a:pt x="10800" y="21019"/>
                      <a:pt x="10920" y="21019"/>
                    </a:cubicBezTo>
                    <a:cubicBezTo>
                      <a:pt x="10920" y="21019"/>
                      <a:pt x="10920" y="21116"/>
                      <a:pt x="11040" y="21116"/>
                    </a:cubicBezTo>
                    <a:cubicBezTo>
                      <a:pt x="11040" y="21116"/>
                      <a:pt x="11040" y="21213"/>
                      <a:pt x="11160" y="21213"/>
                    </a:cubicBezTo>
                    <a:cubicBezTo>
                      <a:pt x="11160" y="21213"/>
                      <a:pt x="11160" y="21213"/>
                      <a:pt x="11280" y="21309"/>
                    </a:cubicBezTo>
                    <a:cubicBezTo>
                      <a:pt x="11280" y="21309"/>
                      <a:pt x="11280" y="21309"/>
                      <a:pt x="11400" y="21406"/>
                    </a:cubicBezTo>
                    <a:cubicBezTo>
                      <a:pt x="11400" y="21406"/>
                      <a:pt x="11400" y="21406"/>
                      <a:pt x="11520" y="21503"/>
                    </a:cubicBezTo>
                    <a:cubicBezTo>
                      <a:pt x="11520" y="21503"/>
                      <a:pt x="11520" y="21503"/>
                      <a:pt x="11520" y="21503"/>
                    </a:cubicBezTo>
                    <a:cubicBezTo>
                      <a:pt x="11760" y="21503"/>
                      <a:pt x="12000" y="21406"/>
                      <a:pt x="12240" y="21309"/>
                    </a:cubicBezTo>
                    <a:cubicBezTo>
                      <a:pt x="12240" y="21309"/>
                      <a:pt x="12240" y="21309"/>
                      <a:pt x="12240" y="21309"/>
                    </a:cubicBezTo>
                    <a:cubicBezTo>
                      <a:pt x="12360" y="21309"/>
                      <a:pt x="12360" y="21309"/>
                      <a:pt x="12480" y="21309"/>
                    </a:cubicBezTo>
                    <a:cubicBezTo>
                      <a:pt x="12480" y="21309"/>
                      <a:pt x="12480" y="21309"/>
                      <a:pt x="12480" y="21309"/>
                    </a:cubicBezTo>
                    <a:cubicBezTo>
                      <a:pt x="12480" y="21309"/>
                      <a:pt x="12480" y="21309"/>
                      <a:pt x="12480" y="21309"/>
                    </a:cubicBezTo>
                    <a:cubicBezTo>
                      <a:pt x="12720" y="21309"/>
                      <a:pt x="12960" y="21406"/>
                      <a:pt x="13080" y="21503"/>
                    </a:cubicBezTo>
                    <a:cubicBezTo>
                      <a:pt x="13080" y="21503"/>
                      <a:pt x="13200" y="21503"/>
                      <a:pt x="13200" y="21600"/>
                    </a:cubicBezTo>
                    <a:cubicBezTo>
                      <a:pt x="13440" y="21406"/>
                      <a:pt x="13920" y="21213"/>
                      <a:pt x="14160" y="21213"/>
                    </a:cubicBezTo>
                    <a:cubicBezTo>
                      <a:pt x="14280" y="21213"/>
                      <a:pt x="14400" y="21309"/>
                      <a:pt x="14400" y="21309"/>
                    </a:cubicBezTo>
                    <a:cubicBezTo>
                      <a:pt x="14520" y="21309"/>
                      <a:pt x="14640" y="21309"/>
                      <a:pt x="14760" y="21309"/>
                    </a:cubicBezTo>
                    <a:cubicBezTo>
                      <a:pt x="14880" y="21309"/>
                      <a:pt x="14880" y="21309"/>
                      <a:pt x="15000" y="21309"/>
                    </a:cubicBezTo>
                    <a:cubicBezTo>
                      <a:pt x="15000" y="21213"/>
                      <a:pt x="15120" y="21116"/>
                      <a:pt x="15360" y="21019"/>
                    </a:cubicBezTo>
                    <a:cubicBezTo>
                      <a:pt x="15360" y="21019"/>
                      <a:pt x="15480" y="20922"/>
                      <a:pt x="15480" y="20922"/>
                    </a:cubicBezTo>
                    <a:cubicBezTo>
                      <a:pt x="15600" y="20825"/>
                      <a:pt x="15600" y="20825"/>
                      <a:pt x="15600" y="20825"/>
                    </a:cubicBezTo>
                    <a:cubicBezTo>
                      <a:pt x="15720" y="20535"/>
                      <a:pt x="16560" y="20147"/>
                      <a:pt x="16800" y="20147"/>
                    </a:cubicBezTo>
                    <a:cubicBezTo>
                      <a:pt x="16920" y="20050"/>
                      <a:pt x="17040" y="20050"/>
                      <a:pt x="17160" y="20050"/>
                    </a:cubicBezTo>
                    <a:cubicBezTo>
                      <a:pt x="17160" y="20050"/>
                      <a:pt x="17280" y="20050"/>
                      <a:pt x="17280" y="20050"/>
                    </a:cubicBezTo>
                    <a:cubicBezTo>
                      <a:pt x="17400" y="20050"/>
                      <a:pt x="17400" y="20050"/>
                      <a:pt x="17520" y="20050"/>
                    </a:cubicBezTo>
                    <a:cubicBezTo>
                      <a:pt x="17520" y="20050"/>
                      <a:pt x="17520" y="20147"/>
                      <a:pt x="17520" y="20147"/>
                    </a:cubicBezTo>
                    <a:cubicBezTo>
                      <a:pt x="17640" y="20147"/>
                      <a:pt x="17640" y="20147"/>
                      <a:pt x="17640" y="20147"/>
                    </a:cubicBezTo>
                    <a:cubicBezTo>
                      <a:pt x="17760" y="20147"/>
                      <a:pt x="17760" y="20147"/>
                      <a:pt x="17760" y="20147"/>
                    </a:cubicBezTo>
                    <a:cubicBezTo>
                      <a:pt x="17760" y="20244"/>
                      <a:pt x="17880" y="20244"/>
                      <a:pt x="17880" y="20244"/>
                    </a:cubicBezTo>
                    <a:cubicBezTo>
                      <a:pt x="17880" y="20147"/>
                      <a:pt x="17880" y="20147"/>
                      <a:pt x="17880" y="20050"/>
                    </a:cubicBezTo>
                    <a:cubicBezTo>
                      <a:pt x="17880" y="19953"/>
                      <a:pt x="17880" y="19857"/>
                      <a:pt x="17880" y="19760"/>
                    </a:cubicBezTo>
                    <a:cubicBezTo>
                      <a:pt x="17520" y="19760"/>
                      <a:pt x="16800" y="19372"/>
                      <a:pt x="16560" y="18888"/>
                    </a:cubicBezTo>
                    <a:cubicBezTo>
                      <a:pt x="16560" y="18791"/>
                      <a:pt x="16440" y="18694"/>
                      <a:pt x="16440" y="18694"/>
                    </a:cubicBezTo>
                    <a:cubicBezTo>
                      <a:pt x="16320" y="18500"/>
                      <a:pt x="16080" y="18307"/>
                      <a:pt x="15960" y="18113"/>
                    </a:cubicBezTo>
                    <a:cubicBezTo>
                      <a:pt x="15720" y="18016"/>
                      <a:pt x="15480" y="17822"/>
                      <a:pt x="15360" y="17629"/>
                    </a:cubicBezTo>
                    <a:cubicBezTo>
                      <a:pt x="15360" y="17532"/>
                      <a:pt x="15120" y="17532"/>
                      <a:pt x="14880" y="17435"/>
                    </a:cubicBezTo>
                    <a:cubicBezTo>
                      <a:pt x="14640" y="17338"/>
                      <a:pt x="14280" y="17338"/>
                      <a:pt x="14160" y="17144"/>
                    </a:cubicBezTo>
                    <a:cubicBezTo>
                      <a:pt x="14040" y="16854"/>
                      <a:pt x="14160" y="16660"/>
                      <a:pt x="14280" y="16563"/>
                    </a:cubicBezTo>
                    <a:cubicBezTo>
                      <a:pt x="14400" y="16563"/>
                      <a:pt x="14400" y="16466"/>
                      <a:pt x="14400" y="16370"/>
                    </a:cubicBezTo>
                    <a:cubicBezTo>
                      <a:pt x="14400" y="16273"/>
                      <a:pt x="14520" y="15982"/>
                      <a:pt x="15120" y="15982"/>
                    </a:cubicBezTo>
                    <a:cubicBezTo>
                      <a:pt x="15240" y="15982"/>
                      <a:pt x="15360" y="15982"/>
                      <a:pt x="15480" y="15982"/>
                    </a:cubicBezTo>
                    <a:cubicBezTo>
                      <a:pt x="15480" y="15982"/>
                      <a:pt x="15480" y="15982"/>
                      <a:pt x="15480" y="16079"/>
                    </a:cubicBezTo>
                    <a:cubicBezTo>
                      <a:pt x="15600" y="15788"/>
                      <a:pt x="15600" y="15304"/>
                      <a:pt x="15600" y="15013"/>
                    </a:cubicBezTo>
                    <a:cubicBezTo>
                      <a:pt x="15600" y="14723"/>
                      <a:pt x="15840" y="14529"/>
                      <a:pt x="15960" y="14335"/>
                    </a:cubicBezTo>
                    <a:cubicBezTo>
                      <a:pt x="15960" y="14239"/>
                      <a:pt x="16080" y="14142"/>
                      <a:pt x="16080" y="14142"/>
                    </a:cubicBezTo>
                    <a:cubicBezTo>
                      <a:pt x="15960" y="14045"/>
                      <a:pt x="15960" y="13948"/>
                      <a:pt x="15960" y="13851"/>
                    </a:cubicBezTo>
                    <a:cubicBezTo>
                      <a:pt x="16080" y="13657"/>
                      <a:pt x="16200" y="13561"/>
                      <a:pt x="16440" y="13464"/>
                    </a:cubicBezTo>
                    <a:cubicBezTo>
                      <a:pt x="16560" y="13464"/>
                      <a:pt x="16680" y="13367"/>
                      <a:pt x="16680" y="13367"/>
                    </a:cubicBezTo>
                    <a:cubicBezTo>
                      <a:pt x="16800" y="13270"/>
                      <a:pt x="16800" y="13173"/>
                      <a:pt x="16800" y="12979"/>
                    </a:cubicBezTo>
                    <a:cubicBezTo>
                      <a:pt x="16920" y="12786"/>
                      <a:pt x="16920" y="12495"/>
                      <a:pt x="17160" y="12301"/>
                    </a:cubicBezTo>
                    <a:cubicBezTo>
                      <a:pt x="17280" y="12204"/>
                      <a:pt x="17400" y="12011"/>
                      <a:pt x="17520" y="11914"/>
                    </a:cubicBezTo>
                    <a:cubicBezTo>
                      <a:pt x="17640" y="11623"/>
                      <a:pt x="17880" y="11430"/>
                      <a:pt x="18120" y="11430"/>
                    </a:cubicBezTo>
                    <a:cubicBezTo>
                      <a:pt x="18240" y="11430"/>
                      <a:pt x="18480" y="11236"/>
                      <a:pt x="18480" y="11042"/>
                    </a:cubicBezTo>
                    <a:cubicBezTo>
                      <a:pt x="18480" y="10945"/>
                      <a:pt x="18600" y="10752"/>
                      <a:pt x="18720" y="10558"/>
                    </a:cubicBezTo>
                    <a:cubicBezTo>
                      <a:pt x="18840" y="10364"/>
                      <a:pt x="18960" y="10074"/>
                      <a:pt x="18960" y="9783"/>
                    </a:cubicBezTo>
                    <a:cubicBezTo>
                      <a:pt x="18960" y="9783"/>
                      <a:pt x="18960" y="9783"/>
                      <a:pt x="18960" y="9783"/>
                    </a:cubicBezTo>
                    <a:cubicBezTo>
                      <a:pt x="18960" y="9783"/>
                      <a:pt x="18960" y="9686"/>
                      <a:pt x="18960" y="9589"/>
                    </a:cubicBezTo>
                    <a:cubicBezTo>
                      <a:pt x="18840" y="9105"/>
                      <a:pt x="18720" y="8621"/>
                      <a:pt x="19080" y="8233"/>
                    </a:cubicBezTo>
                    <a:cubicBezTo>
                      <a:pt x="19440" y="7846"/>
                      <a:pt x="19680" y="7555"/>
                      <a:pt x="19560" y="7265"/>
                    </a:cubicBezTo>
                    <a:cubicBezTo>
                      <a:pt x="19440" y="6877"/>
                      <a:pt x="19920" y="6780"/>
                      <a:pt x="20160" y="6587"/>
                    </a:cubicBezTo>
                    <a:cubicBezTo>
                      <a:pt x="20280" y="6587"/>
                      <a:pt x="20280" y="6490"/>
                      <a:pt x="20400" y="6490"/>
                    </a:cubicBezTo>
                    <a:cubicBezTo>
                      <a:pt x="20400" y="6393"/>
                      <a:pt x="20520" y="6393"/>
                      <a:pt x="20640" y="6296"/>
                    </a:cubicBezTo>
                    <a:cubicBezTo>
                      <a:pt x="20760" y="6296"/>
                      <a:pt x="20760" y="6296"/>
                      <a:pt x="20880" y="6199"/>
                    </a:cubicBezTo>
                    <a:cubicBezTo>
                      <a:pt x="20880" y="6199"/>
                      <a:pt x="20880" y="6199"/>
                      <a:pt x="20880" y="6199"/>
                    </a:cubicBezTo>
                    <a:cubicBezTo>
                      <a:pt x="21000" y="6102"/>
                      <a:pt x="21000" y="6102"/>
                      <a:pt x="21120" y="6102"/>
                    </a:cubicBezTo>
                    <a:cubicBezTo>
                      <a:pt x="21120" y="6005"/>
                      <a:pt x="21120" y="6005"/>
                      <a:pt x="21240" y="6005"/>
                    </a:cubicBezTo>
                    <a:cubicBezTo>
                      <a:pt x="21240" y="5909"/>
                      <a:pt x="21360" y="5909"/>
                      <a:pt x="21360" y="5909"/>
                    </a:cubicBezTo>
                    <a:cubicBezTo>
                      <a:pt x="21360" y="5812"/>
                      <a:pt x="21360" y="5812"/>
                      <a:pt x="21480" y="5715"/>
                    </a:cubicBezTo>
                    <a:cubicBezTo>
                      <a:pt x="21480" y="5715"/>
                      <a:pt x="21480" y="5715"/>
                      <a:pt x="21600" y="5618"/>
                    </a:cubicBezTo>
                    <a:cubicBezTo>
                      <a:pt x="21240" y="5424"/>
                      <a:pt x="21000" y="5230"/>
                      <a:pt x="20880" y="5230"/>
                    </a:cubicBezTo>
                    <a:cubicBezTo>
                      <a:pt x="20280" y="5037"/>
                      <a:pt x="19920" y="4262"/>
                      <a:pt x="19920" y="3293"/>
                    </a:cubicBezTo>
                    <a:cubicBezTo>
                      <a:pt x="19920" y="2712"/>
                      <a:pt x="19800" y="2228"/>
                      <a:pt x="19800" y="1840"/>
                    </a:cubicBezTo>
                    <a:cubicBezTo>
                      <a:pt x="19680" y="1743"/>
                      <a:pt x="19680" y="1647"/>
                      <a:pt x="19680" y="1550"/>
                    </a:cubicBezTo>
                    <a:cubicBezTo>
                      <a:pt x="19680" y="1356"/>
                      <a:pt x="19200" y="775"/>
                      <a:pt x="18600" y="581"/>
                    </a:cubicBezTo>
                    <a:cubicBezTo>
                      <a:pt x="18240" y="387"/>
                      <a:pt x="18000" y="194"/>
                      <a:pt x="17880" y="0"/>
                    </a:cubicBezTo>
                    <a:cubicBezTo>
                      <a:pt x="17880" y="0"/>
                      <a:pt x="17880" y="0"/>
                      <a:pt x="17880" y="0"/>
                    </a:cubicBezTo>
                    <a:cubicBezTo>
                      <a:pt x="17880" y="0"/>
                      <a:pt x="17880" y="0"/>
                      <a:pt x="17880" y="0"/>
                    </a:cubicBezTo>
                    <a:cubicBezTo>
                      <a:pt x="17880" y="0"/>
                      <a:pt x="17760" y="97"/>
                      <a:pt x="17760" y="97"/>
                    </a:cubicBezTo>
                    <a:cubicBezTo>
                      <a:pt x="17760" y="97"/>
                      <a:pt x="17760" y="97"/>
                      <a:pt x="17760" y="97"/>
                    </a:cubicBezTo>
                    <a:cubicBezTo>
                      <a:pt x="17640" y="97"/>
                      <a:pt x="17640" y="97"/>
                      <a:pt x="17640" y="194"/>
                    </a:cubicBezTo>
                    <a:cubicBezTo>
                      <a:pt x="17640" y="194"/>
                      <a:pt x="17640" y="194"/>
                      <a:pt x="17640" y="194"/>
                    </a:cubicBezTo>
                    <a:cubicBezTo>
                      <a:pt x="17520" y="194"/>
                      <a:pt x="17520" y="194"/>
                      <a:pt x="17400" y="194"/>
                    </a:cubicBezTo>
                    <a:cubicBezTo>
                      <a:pt x="17160" y="194"/>
                      <a:pt x="17160" y="194"/>
                      <a:pt x="17160" y="194"/>
                    </a:cubicBezTo>
                    <a:cubicBezTo>
                      <a:pt x="17160" y="194"/>
                      <a:pt x="17160" y="291"/>
                      <a:pt x="17160" y="387"/>
                    </a:cubicBezTo>
                    <a:cubicBezTo>
                      <a:pt x="17040" y="581"/>
                      <a:pt x="16800" y="969"/>
                      <a:pt x="16320" y="969"/>
                    </a:cubicBezTo>
                    <a:cubicBezTo>
                      <a:pt x="16080" y="969"/>
                      <a:pt x="16080" y="969"/>
                      <a:pt x="16080" y="1162"/>
                    </a:cubicBezTo>
                    <a:cubicBezTo>
                      <a:pt x="15960" y="1259"/>
                      <a:pt x="15840" y="1453"/>
                      <a:pt x="15480" y="1453"/>
                    </a:cubicBezTo>
                    <a:cubicBezTo>
                      <a:pt x="15120" y="1453"/>
                      <a:pt x="14880" y="1259"/>
                      <a:pt x="14760" y="1162"/>
                    </a:cubicBezTo>
                    <a:cubicBezTo>
                      <a:pt x="12960" y="1162"/>
                      <a:pt x="12960" y="1162"/>
                      <a:pt x="12960" y="1162"/>
                    </a:cubicBezTo>
                    <a:cubicBezTo>
                      <a:pt x="12840" y="1065"/>
                      <a:pt x="12840" y="1065"/>
                      <a:pt x="12840" y="1065"/>
                    </a:cubicBezTo>
                    <a:cubicBezTo>
                      <a:pt x="12840" y="1065"/>
                      <a:pt x="12600" y="969"/>
                      <a:pt x="12480" y="969"/>
                    </a:cubicBezTo>
                    <a:cubicBezTo>
                      <a:pt x="12000" y="1259"/>
                      <a:pt x="12000" y="1259"/>
                      <a:pt x="12000" y="1259"/>
                    </a:cubicBezTo>
                    <a:cubicBezTo>
                      <a:pt x="3960" y="1259"/>
                      <a:pt x="3960" y="1259"/>
                      <a:pt x="3960" y="1259"/>
                    </a:cubicBezTo>
                    <a:cubicBezTo>
                      <a:pt x="3960" y="3487"/>
                      <a:pt x="3960" y="3487"/>
                      <a:pt x="3960" y="3487"/>
                    </a:cubicBezTo>
                    <a:lnTo>
                      <a:pt x="2640" y="348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83" name="Shape 9783"/>
              <p:cNvSpPr/>
              <p:nvPr/>
            </p:nvSpPr>
            <p:spPr>
              <a:xfrm>
                <a:off x="258525" y="51532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84" name="Shape 9784"/>
              <p:cNvSpPr/>
              <p:nvPr/>
            </p:nvSpPr>
            <p:spPr>
              <a:xfrm>
                <a:off x="357781" y="639968"/>
                <a:ext cx="12701" cy="138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85" name="Shape 9785"/>
              <p:cNvSpPr/>
              <p:nvPr/>
            </p:nvSpPr>
            <p:spPr>
              <a:xfrm>
                <a:off x="275262" y="52628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86" name="Shape 9786"/>
              <p:cNvSpPr/>
              <p:nvPr/>
            </p:nvSpPr>
            <p:spPr>
              <a:xfrm>
                <a:off x="267758" y="5239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87" name="Shape 9787"/>
              <p:cNvSpPr/>
              <p:nvPr/>
            </p:nvSpPr>
            <p:spPr>
              <a:xfrm>
                <a:off x="263142" y="51705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8640"/>
                      <a:pt x="14400" y="12960"/>
                      <a:pt x="21600" y="21600"/>
                    </a:cubicBezTo>
                    <a:cubicBezTo>
                      <a:pt x="14400" y="12960"/>
                      <a:pt x="7200" y="864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88" name="Shape 9788"/>
              <p:cNvSpPr/>
              <p:nvPr/>
            </p:nvSpPr>
            <p:spPr>
              <a:xfrm>
                <a:off x="255063" y="494547"/>
                <a:ext cx="12701" cy="138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3086"/>
                    </a:moveTo>
                    <a:cubicBezTo>
                      <a:pt x="0" y="21600"/>
                      <a:pt x="0" y="21600"/>
                      <a:pt x="0" y="21600"/>
                    </a:cubicBezTo>
                    <a:cubicBezTo>
                      <a:pt x="0" y="21600"/>
                      <a:pt x="0" y="21600"/>
                      <a:pt x="0" y="21600"/>
                    </a:cubicBezTo>
                    <a:cubicBezTo>
                      <a:pt x="21600" y="3086"/>
                      <a:pt x="21600" y="3086"/>
                      <a:pt x="21600" y="3086"/>
                    </a:cubicBezTo>
                    <a:cubicBezTo>
                      <a:pt x="0" y="3086"/>
                      <a:pt x="0" y="3086"/>
                      <a:pt x="0" y="3086"/>
                    </a:cubicBezTo>
                    <a:cubicBezTo>
                      <a:pt x="0" y="3086"/>
                      <a:pt x="0" y="0"/>
                      <a:pt x="0" y="0"/>
                    </a:cubicBezTo>
                    <a:cubicBezTo>
                      <a:pt x="0" y="0"/>
                      <a:pt x="0" y="3086"/>
                      <a:pt x="0" y="3086"/>
                    </a:cubicBezTo>
                    <a:lnTo>
                      <a:pt x="21600" y="308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89" name="Shape 9789"/>
              <p:cNvSpPr/>
              <p:nvPr/>
            </p:nvSpPr>
            <p:spPr>
              <a:xfrm>
                <a:off x="260833" y="510126"/>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790" name="Shape 9790"/>
              <p:cNvSpPr/>
              <p:nvPr/>
            </p:nvSpPr>
            <p:spPr>
              <a:xfrm>
                <a:off x="724349" y="473773"/>
                <a:ext cx="35650" cy="34625"/>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4650" y="6750"/>
                    </a:moveTo>
                    <a:cubicBezTo>
                      <a:pt x="4650" y="6750"/>
                      <a:pt x="4650" y="8100"/>
                      <a:pt x="4650" y="8100"/>
                    </a:cubicBezTo>
                    <a:cubicBezTo>
                      <a:pt x="4650" y="8100"/>
                      <a:pt x="3300" y="9450"/>
                      <a:pt x="3300" y="9450"/>
                    </a:cubicBezTo>
                    <a:cubicBezTo>
                      <a:pt x="3300" y="9450"/>
                      <a:pt x="3300" y="9450"/>
                      <a:pt x="3300" y="10800"/>
                    </a:cubicBezTo>
                    <a:cubicBezTo>
                      <a:pt x="1950" y="10800"/>
                      <a:pt x="1950" y="12150"/>
                      <a:pt x="600" y="12150"/>
                    </a:cubicBezTo>
                    <a:cubicBezTo>
                      <a:pt x="-750" y="14850"/>
                      <a:pt x="600" y="20250"/>
                      <a:pt x="600" y="21600"/>
                    </a:cubicBezTo>
                    <a:cubicBezTo>
                      <a:pt x="600" y="21600"/>
                      <a:pt x="600" y="21600"/>
                      <a:pt x="1950" y="21600"/>
                    </a:cubicBezTo>
                    <a:cubicBezTo>
                      <a:pt x="3300" y="21600"/>
                      <a:pt x="4650" y="21600"/>
                      <a:pt x="6000" y="20250"/>
                    </a:cubicBezTo>
                    <a:cubicBezTo>
                      <a:pt x="6000" y="20250"/>
                      <a:pt x="7350" y="20250"/>
                      <a:pt x="7350" y="20250"/>
                    </a:cubicBezTo>
                    <a:cubicBezTo>
                      <a:pt x="7350" y="20250"/>
                      <a:pt x="7350" y="20250"/>
                      <a:pt x="7350" y="18900"/>
                    </a:cubicBezTo>
                    <a:cubicBezTo>
                      <a:pt x="8700" y="18900"/>
                      <a:pt x="8700" y="18900"/>
                      <a:pt x="10050" y="18900"/>
                    </a:cubicBezTo>
                    <a:cubicBezTo>
                      <a:pt x="10050" y="18900"/>
                      <a:pt x="10050" y="18900"/>
                      <a:pt x="10050" y="18900"/>
                    </a:cubicBezTo>
                    <a:cubicBezTo>
                      <a:pt x="10050" y="20250"/>
                      <a:pt x="11400" y="20250"/>
                      <a:pt x="11400" y="20250"/>
                    </a:cubicBezTo>
                    <a:cubicBezTo>
                      <a:pt x="11400" y="20250"/>
                      <a:pt x="12750" y="20250"/>
                      <a:pt x="12750" y="20250"/>
                    </a:cubicBezTo>
                    <a:cubicBezTo>
                      <a:pt x="12750" y="20250"/>
                      <a:pt x="12750" y="20250"/>
                      <a:pt x="12750" y="21600"/>
                    </a:cubicBezTo>
                    <a:cubicBezTo>
                      <a:pt x="14100" y="21600"/>
                      <a:pt x="14100" y="21600"/>
                      <a:pt x="14100" y="21600"/>
                    </a:cubicBezTo>
                    <a:cubicBezTo>
                      <a:pt x="14100" y="20250"/>
                      <a:pt x="15450" y="18900"/>
                      <a:pt x="15450" y="18900"/>
                    </a:cubicBezTo>
                    <a:cubicBezTo>
                      <a:pt x="15450" y="18900"/>
                      <a:pt x="14100" y="17550"/>
                      <a:pt x="14100" y="17550"/>
                    </a:cubicBezTo>
                    <a:cubicBezTo>
                      <a:pt x="12750" y="17550"/>
                      <a:pt x="11400" y="17550"/>
                      <a:pt x="10050" y="16200"/>
                    </a:cubicBezTo>
                    <a:cubicBezTo>
                      <a:pt x="10050" y="14850"/>
                      <a:pt x="8700" y="13500"/>
                      <a:pt x="10050" y="12150"/>
                    </a:cubicBezTo>
                    <a:cubicBezTo>
                      <a:pt x="10050" y="9450"/>
                      <a:pt x="16800" y="5400"/>
                      <a:pt x="20850" y="4050"/>
                    </a:cubicBezTo>
                    <a:cubicBezTo>
                      <a:pt x="20850" y="4050"/>
                      <a:pt x="20850" y="2700"/>
                      <a:pt x="18150" y="0"/>
                    </a:cubicBezTo>
                    <a:cubicBezTo>
                      <a:pt x="18150" y="0"/>
                      <a:pt x="18150" y="0"/>
                      <a:pt x="16800" y="0"/>
                    </a:cubicBezTo>
                    <a:cubicBezTo>
                      <a:pt x="16800" y="0"/>
                      <a:pt x="16800" y="0"/>
                      <a:pt x="16800" y="0"/>
                    </a:cubicBezTo>
                    <a:cubicBezTo>
                      <a:pt x="16800" y="0"/>
                      <a:pt x="16800" y="0"/>
                      <a:pt x="16800" y="0"/>
                    </a:cubicBezTo>
                    <a:cubicBezTo>
                      <a:pt x="16800" y="0"/>
                      <a:pt x="15450" y="1350"/>
                      <a:pt x="15450" y="1350"/>
                    </a:cubicBezTo>
                    <a:cubicBezTo>
                      <a:pt x="15450" y="1350"/>
                      <a:pt x="15450" y="1350"/>
                      <a:pt x="15450" y="1350"/>
                    </a:cubicBezTo>
                    <a:cubicBezTo>
                      <a:pt x="15450" y="1350"/>
                      <a:pt x="15450" y="1350"/>
                      <a:pt x="15450" y="1350"/>
                    </a:cubicBezTo>
                    <a:cubicBezTo>
                      <a:pt x="15450" y="1350"/>
                      <a:pt x="15450" y="1350"/>
                      <a:pt x="15450" y="1350"/>
                    </a:cubicBezTo>
                    <a:cubicBezTo>
                      <a:pt x="14100" y="2700"/>
                      <a:pt x="12750" y="2700"/>
                      <a:pt x="11400" y="2700"/>
                    </a:cubicBezTo>
                    <a:cubicBezTo>
                      <a:pt x="11400" y="2700"/>
                      <a:pt x="11400" y="2700"/>
                      <a:pt x="11400" y="2700"/>
                    </a:cubicBezTo>
                    <a:cubicBezTo>
                      <a:pt x="10050" y="2700"/>
                      <a:pt x="8700" y="2700"/>
                      <a:pt x="7350" y="2700"/>
                    </a:cubicBezTo>
                    <a:cubicBezTo>
                      <a:pt x="7350" y="4050"/>
                      <a:pt x="6000" y="5400"/>
                      <a:pt x="4650" y="67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91" name="Shape 9791"/>
              <p:cNvSpPr/>
              <p:nvPr/>
            </p:nvSpPr>
            <p:spPr>
              <a:xfrm>
                <a:off x="743261" y="4997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21600" y="0"/>
                      <a:pt x="0" y="108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92" name="Shape 9792"/>
              <p:cNvSpPr/>
              <p:nvPr/>
            </p:nvSpPr>
            <p:spPr>
              <a:xfrm>
                <a:off x="593364" y="339894"/>
                <a:ext cx="155094" cy="129264"/>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351" y="13546"/>
                    </a:moveTo>
                    <a:cubicBezTo>
                      <a:pt x="656" y="13546"/>
                      <a:pt x="960" y="13546"/>
                      <a:pt x="1264" y="13546"/>
                    </a:cubicBezTo>
                    <a:cubicBezTo>
                      <a:pt x="2177" y="13546"/>
                      <a:pt x="2785" y="13546"/>
                      <a:pt x="2785" y="13912"/>
                    </a:cubicBezTo>
                    <a:cubicBezTo>
                      <a:pt x="3089" y="13546"/>
                      <a:pt x="3089" y="13180"/>
                      <a:pt x="3089" y="12814"/>
                    </a:cubicBezTo>
                    <a:cubicBezTo>
                      <a:pt x="3394" y="11715"/>
                      <a:pt x="4002" y="11349"/>
                      <a:pt x="4611" y="11349"/>
                    </a:cubicBezTo>
                    <a:cubicBezTo>
                      <a:pt x="4915" y="11349"/>
                      <a:pt x="5219" y="11715"/>
                      <a:pt x="5828" y="12081"/>
                    </a:cubicBezTo>
                    <a:cubicBezTo>
                      <a:pt x="5828" y="12447"/>
                      <a:pt x="6132" y="12447"/>
                      <a:pt x="6132" y="12447"/>
                    </a:cubicBezTo>
                    <a:cubicBezTo>
                      <a:pt x="6436" y="13180"/>
                      <a:pt x="6740" y="13180"/>
                      <a:pt x="7044" y="13180"/>
                    </a:cubicBezTo>
                    <a:cubicBezTo>
                      <a:pt x="8261" y="12447"/>
                      <a:pt x="8870" y="12814"/>
                      <a:pt x="8870" y="12814"/>
                    </a:cubicBezTo>
                    <a:cubicBezTo>
                      <a:pt x="9174" y="12814"/>
                      <a:pt x="9174" y="12814"/>
                      <a:pt x="9174" y="13180"/>
                    </a:cubicBezTo>
                    <a:cubicBezTo>
                      <a:pt x="9174" y="13180"/>
                      <a:pt x="9174" y="13180"/>
                      <a:pt x="9782" y="13180"/>
                    </a:cubicBezTo>
                    <a:cubicBezTo>
                      <a:pt x="10087" y="13180"/>
                      <a:pt x="10391" y="13180"/>
                      <a:pt x="10695" y="13180"/>
                    </a:cubicBezTo>
                    <a:cubicBezTo>
                      <a:pt x="11608" y="12814"/>
                      <a:pt x="12216" y="12814"/>
                      <a:pt x="12520" y="12814"/>
                    </a:cubicBezTo>
                    <a:cubicBezTo>
                      <a:pt x="12825" y="13180"/>
                      <a:pt x="13433" y="13180"/>
                      <a:pt x="20126" y="21600"/>
                    </a:cubicBezTo>
                    <a:cubicBezTo>
                      <a:pt x="20126" y="21600"/>
                      <a:pt x="20126" y="21600"/>
                      <a:pt x="20126" y="21600"/>
                    </a:cubicBezTo>
                    <a:cubicBezTo>
                      <a:pt x="20126" y="21600"/>
                      <a:pt x="20126" y="21600"/>
                      <a:pt x="20430" y="21600"/>
                    </a:cubicBezTo>
                    <a:cubicBezTo>
                      <a:pt x="20430" y="21600"/>
                      <a:pt x="20430" y="21600"/>
                      <a:pt x="20430" y="21600"/>
                    </a:cubicBezTo>
                    <a:cubicBezTo>
                      <a:pt x="20735" y="21600"/>
                      <a:pt x="20735" y="21600"/>
                      <a:pt x="20735" y="21600"/>
                    </a:cubicBezTo>
                    <a:cubicBezTo>
                      <a:pt x="20735" y="21600"/>
                      <a:pt x="20735" y="21600"/>
                      <a:pt x="21039" y="21600"/>
                    </a:cubicBezTo>
                    <a:cubicBezTo>
                      <a:pt x="21039" y="21600"/>
                      <a:pt x="21039" y="21600"/>
                      <a:pt x="21039" y="21600"/>
                    </a:cubicBezTo>
                    <a:cubicBezTo>
                      <a:pt x="21039" y="21234"/>
                      <a:pt x="21039" y="21234"/>
                      <a:pt x="21039" y="21234"/>
                    </a:cubicBezTo>
                    <a:cubicBezTo>
                      <a:pt x="21039" y="21234"/>
                      <a:pt x="21039" y="21234"/>
                      <a:pt x="21343" y="21234"/>
                    </a:cubicBezTo>
                    <a:cubicBezTo>
                      <a:pt x="20126" y="20136"/>
                      <a:pt x="19213" y="18671"/>
                      <a:pt x="17997" y="16841"/>
                    </a:cubicBezTo>
                    <a:cubicBezTo>
                      <a:pt x="16171" y="13912"/>
                      <a:pt x="14042" y="12814"/>
                      <a:pt x="13129" y="12814"/>
                    </a:cubicBezTo>
                    <a:cubicBezTo>
                      <a:pt x="11912" y="12814"/>
                      <a:pt x="11608" y="11715"/>
                      <a:pt x="11304" y="10617"/>
                    </a:cubicBezTo>
                    <a:cubicBezTo>
                      <a:pt x="10999" y="10617"/>
                      <a:pt x="10999" y="10251"/>
                      <a:pt x="10695" y="9885"/>
                    </a:cubicBezTo>
                    <a:cubicBezTo>
                      <a:pt x="9478" y="9885"/>
                      <a:pt x="7957" y="5492"/>
                      <a:pt x="7653" y="3295"/>
                    </a:cubicBezTo>
                    <a:cubicBezTo>
                      <a:pt x="7653" y="2563"/>
                      <a:pt x="7349" y="1098"/>
                      <a:pt x="6436" y="0"/>
                    </a:cubicBezTo>
                    <a:cubicBezTo>
                      <a:pt x="6436" y="0"/>
                      <a:pt x="6436" y="0"/>
                      <a:pt x="6436" y="0"/>
                    </a:cubicBezTo>
                    <a:cubicBezTo>
                      <a:pt x="6132" y="366"/>
                      <a:pt x="6132" y="366"/>
                      <a:pt x="6132" y="366"/>
                    </a:cubicBezTo>
                    <a:cubicBezTo>
                      <a:pt x="5828" y="732"/>
                      <a:pt x="5828" y="732"/>
                      <a:pt x="5523" y="1098"/>
                    </a:cubicBezTo>
                    <a:cubicBezTo>
                      <a:pt x="5523" y="1098"/>
                      <a:pt x="5523" y="1098"/>
                      <a:pt x="5219" y="1464"/>
                    </a:cubicBezTo>
                    <a:cubicBezTo>
                      <a:pt x="5219" y="1464"/>
                      <a:pt x="4915" y="1831"/>
                      <a:pt x="4915" y="1831"/>
                    </a:cubicBezTo>
                    <a:cubicBezTo>
                      <a:pt x="4915" y="1831"/>
                      <a:pt x="4611" y="1831"/>
                      <a:pt x="4611" y="1831"/>
                    </a:cubicBezTo>
                    <a:cubicBezTo>
                      <a:pt x="4611" y="2197"/>
                      <a:pt x="4306" y="2197"/>
                      <a:pt x="4002" y="2563"/>
                    </a:cubicBezTo>
                    <a:cubicBezTo>
                      <a:pt x="4002" y="2563"/>
                      <a:pt x="3698" y="2563"/>
                      <a:pt x="3698" y="2929"/>
                    </a:cubicBezTo>
                    <a:cubicBezTo>
                      <a:pt x="3394" y="3295"/>
                      <a:pt x="3089" y="3295"/>
                      <a:pt x="2785" y="3661"/>
                    </a:cubicBezTo>
                    <a:cubicBezTo>
                      <a:pt x="1873" y="4027"/>
                      <a:pt x="1873" y="4393"/>
                      <a:pt x="1873" y="4393"/>
                    </a:cubicBezTo>
                    <a:cubicBezTo>
                      <a:pt x="2177" y="5858"/>
                      <a:pt x="1568" y="7322"/>
                      <a:pt x="351" y="9153"/>
                    </a:cubicBezTo>
                    <a:cubicBezTo>
                      <a:pt x="-257" y="10251"/>
                      <a:pt x="47" y="11715"/>
                      <a:pt x="351" y="13180"/>
                    </a:cubicBezTo>
                    <a:cubicBezTo>
                      <a:pt x="351" y="13180"/>
                      <a:pt x="351" y="13180"/>
                      <a:pt x="351" y="13180"/>
                    </a:cubicBezTo>
                    <a:cubicBezTo>
                      <a:pt x="351" y="13546"/>
                      <a:pt x="351" y="13546"/>
                      <a:pt x="351" y="13546"/>
                    </a:cubicBezTo>
                    <a:cubicBezTo>
                      <a:pt x="351" y="13546"/>
                      <a:pt x="351" y="13546"/>
                      <a:pt x="351" y="1354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93" name="Shape 9793"/>
              <p:cNvSpPr/>
              <p:nvPr/>
            </p:nvSpPr>
            <p:spPr>
              <a:xfrm>
                <a:off x="625540" y="3416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94" name="Shape 9794"/>
              <p:cNvSpPr/>
              <p:nvPr/>
            </p:nvSpPr>
            <p:spPr>
              <a:xfrm>
                <a:off x="620923" y="34912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95" name="Shape 9795"/>
              <p:cNvSpPr/>
              <p:nvPr/>
            </p:nvSpPr>
            <p:spPr>
              <a:xfrm>
                <a:off x="632464" y="3346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96" name="Shape 9796"/>
              <p:cNvSpPr/>
              <p:nvPr/>
            </p:nvSpPr>
            <p:spPr>
              <a:xfrm>
                <a:off x="588429" y="395292"/>
                <a:ext cx="12701" cy="23084"/>
              </a:xfrm>
              <a:custGeom>
                <a:avLst/>
                <a:gdLst/>
                <a:ahLst/>
                <a:cxnLst>
                  <a:cxn ang="0">
                    <a:pos x="wd2" y="hd2"/>
                  </a:cxn>
                  <a:cxn ang="5400000">
                    <a:pos x="wd2" y="hd2"/>
                  </a:cxn>
                  <a:cxn ang="10800000">
                    <a:pos x="wd2" y="hd2"/>
                  </a:cxn>
                  <a:cxn ang="16200000">
                    <a:pos x="wd2" y="hd2"/>
                  </a:cxn>
                </a:cxnLst>
                <a:rect l="0" t="0" r="r" b="b"/>
                <a:pathLst>
                  <a:path w="12471" h="21600" fill="norm" stroke="1" extrusionOk="0">
                    <a:moveTo>
                      <a:pt x="12471" y="0"/>
                    </a:moveTo>
                    <a:cubicBezTo>
                      <a:pt x="-9129" y="5891"/>
                      <a:pt x="1671" y="13745"/>
                      <a:pt x="12471" y="21600"/>
                    </a:cubicBezTo>
                    <a:cubicBezTo>
                      <a:pt x="12471" y="21600"/>
                      <a:pt x="12471" y="21600"/>
                      <a:pt x="12471" y="21600"/>
                    </a:cubicBezTo>
                    <a:cubicBezTo>
                      <a:pt x="12471" y="21600"/>
                      <a:pt x="12471" y="21600"/>
                      <a:pt x="12471" y="21600"/>
                    </a:cubicBezTo>
                    <a:cubicBezTo>
                      <a:pt x="1671" y="13745"/>
                      <a:pt x="-9129" y="5891"/>
                      <a:pt x="12471"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797" name="Shape 9797"/>
              <p:cNvSpPr/>
              <p:nvPr/>
            </p:nvSpPr>
            <p:spPr>
              <a:xfrm>
                <a:off x="738645" y="4691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798" name="Shape 9798"/>
              <p:cNvSpPr/>
              <p:nvPr/>
            </p:nvSpPr>
            <p:spPr>
              <a:xfrm>
                <a:off x="746149" y="4616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799" name="Shape 9799"/>
              <p:cNvSpPr/>
              <p:nvPr/>
            </p:nvSpPr>
            <p:spPr>
              <a:xfrm>
                <a:off x="506089" y="416066"/>
                <a:ext cx="360091" cy="28161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433" y="1361"/>
                    </a:moveTo>
                    <a:cubicBezTo>
                      <a:pt x="5433" y="1361"/>
                      <a:pt x="5433" y="1361"/>
                      <a:pt x="5433" y="1361"/>
                    </a:cubicBezTo>
                    <a:cubicBezTo>
                      <a:pt x="5433" y="1531"/>
                      <a:pt x="5301" y="1531"/>
                      <a:pt x="5301" y="1701"/>
                    </a:cubicBezTo>
                    <a:cubicBezTo>
                      <a:pt x="5301" y="1701"/>
                      <a:pt x="5301" y="1871"/>
                      <a:pt x="5301" y="1871"/>
                    </a:cubicBezTo>
                    <a:cubicBezTo>
                      <a:pt x="5301" y="1871"/>
                      <a:pt x="5301" y="2041"/>
                      <a:pt x="5168" y="2041"/>
                    </a:cubicBezTo>
                    <a:cubicBezTo>
                      <a:pt x="5168" y="2211"/>
                      <a:pt x="5168" y="2211"/>
                      <a:pt x="5036" y="2381"/>
                    </a:cubicBezTo>
                    <a:cubicBezTo>
                      <a:pt x="5036" y="2551"/>
                      <a:pt x="4903" y="2891"/>
                      <a:pt x="4903" y="2891"/>
                    </a:cubicBezTo>
                    <a:cubicBezTo>
                      <a:pt x="4903" y="3572"/>
                      <a:pt x="4373" y="4252"/>
                      <a:pt x="3975" y="4252"/>
                    </a:cubicBezTo>
                    <a:cubicBezTo>
                      <a:pt x="3975" y="4252"/>
                      <a:pt x="3843" y="4592"/>
                      <a:pt x="3710" y="4762"/>
                    </a:cubicBezTo>
                    <a:cubicBezTo>
                      <a:pt x="3578" y="5102"/>
                      <a:pt x="3445" y="5272"/>
                      <a:pt x="3313" y="5613"/>
                    </a:cubicBezTo>
                    <a:cubicBezTo>
                      <a:pt x="3180" y="5783"/>
                      <a:pt x="3180" y="5953"/>
                      <a:pt x="3048" y="6293"/>
                    </a:cubicBezTo>
                    <a:cubicBezTo>
                      <a:pt x="3048" y="6803"/>
                      <a:pt x="3048" y="7143"/>
                      <a:pt x="2783" y="7483"/>
                    </a:cubicBezTo>
                    <a:cubicBezTo>
                      <a:pt x="2650" y="7654"/>
                      <a:pt x="2518" y="7654"/>
                      <a:pt x="2385" y="7824"/>
                    </a:cubicBezTo>
                    <a:cubicBezTo>
                      <a:pt x="2253" y="7824"/>
                      <a:pt x="2253" y="7824"/>
                      <a:pt x="2253" y="7994"/>
                    </a:cubicBezTo>
                    <a:cubicBezTo>
                      <a:pt x="2385" y="8334"/>
                      <a:pt x="2253" y="8674"/>
                      <a:pt x="1988" y="9014"/>
                    </a:cubicBezTo>
                    <a:cubicBezTo>
                      <a:pt x="1855" y="9354"/>
                      <a:pt x="1723" y="9524"/>
                      <a:pt x="1723" y="9865"/>
                    </a:cubicBezTo>
                    <a:cubicBezTo>
                      <a:pt x="1723" y="9865"/>
                      <a:pt x="1723" y="11906"/>
                      <a:pt x="1458" y="12246"/>
                    </a:cubicBezTo>
                    <a:cubicBezTo>
                      <a:pt x="1325" y="12416"/>
                      <a:pt x="1193" y="12416"/>
                      <a:pt x="928" y="12246"/>
                    </a:cubicBezTo>
                    <a:cubicBezTo>
                      <a:pt x="928" y="12246"/>
                      <a:pt x="795" y="12246"/>
                      <a:pt x="663" y="12246"/>
                    </a:cubicBezTo>
                    <a:cubicBezTo>
                      <a:pt x="398" y="12246"/>
                      <a:pt x="398" y="12416"/>
                      <a:pt x="398" y="12416"/>
                    </a:cubicBezTo>
                    <a:cubicBezTo>
                      <a:pt x="398" y="12756"/>
                      <a:pt x="265" y="12926"/>
                      <a:pt x="133" y="13096"/>
                    </a:cubicBezTo>
                    <a:cubicBezTo>
                      <a:pt x="133" y="13096"/>
                      <a:pt x="0" y="13266"/>
                      <a:pt x="0" y="13266"/>
                    </a:cubicBezTo>
                    <a:cubicBezTo>
                      <a:pt x="133" y="13266"/>
                      <a:pt x="398" y="13436"/>
                      <a:pt x="530" y="13436"/>
                    </a:cubicBezTo>
                    <a:cubicBezTo>
                      <a:pt x="928" y="13606"/>
                      <a:pt x="1325" y="13776"/>
                      <a:pt x="1458" y="14287"/>
                    </a:cubicBezTo>
                    <a:cubicBezTo>
                      <a:pt x="1590" y="14457"/>
                      <a:pt x="1723" y="14627"/>
                      <a:pt x="1855" y="14967"/>
                    </a:cubicBezTo>
                    <a:cubicBezTo>
                      <a:pt x="2253" y="15307"/>
                      <a:pt x="2518" y="15817"/>
                      <a:pt x="2783" y="16328"/>
                    </a:cubicBezTo>
                    <a:cubicBezTo>
                      <a:pt x="3048" y="17178"/>
                      <a:pt x="3578" y="17518"/>
                      <a:pt x="3843" y="17518"/>
                    </a:cubicBezTo>
                    <a:cubicBezTo>
                      <a:pt x="3975" y="17518"/>
                      <a:pt x="4108" y="17688"/>
                      <a:pt x="4240" y="17688"/>
                    </a:cubicBezTo>
                    <a:cubicBezTo>
                      <a:pt x="4240" y="17858"/>
                      <a:pt x="4240" y="18028"/>
                      <a:pt x="4240" y="18198"/>
                    </a:cubicBezTo>
                    <a:cubicBezTo>
                      <a:pt x="4240" y="18369"/>
                      <a:pt x="4240" y="18539"/>
                      <a:pt x="4240" y="18879"/>
                    </a:cubicBezTo>
                    <a:cubicBezTo>
                      <a:pt x="4240" y="19049"/>
                      <a:pt x="4240" y="19049"/>
                      <a:pt x="4240" y="19219"/>
                    </a:cubicBezTo>
                    <a:cubicBezTo>
                      <a:pt x="4108" y="19219"/>
                      <a:pt x="4108" y="19389"/>
                      <a:pt x="4108" y="19389"/>
                    </a:cubicBezTo>
                    <a:cubicBezTo>
                      <a:pt x="4240" y="19389"/>
                      <a:pt x="4240" y="19389"/>
                      <a:pt x="4240" y="19389"/>
                    </a:cubicBezTo>
                    <a:cubicBezTo>
                      <a:pt x="4373" y="19389"/>
                      <a:pt x="4373" y="19389"/>
                      <a:pt x="4373" y="19389"/>
                    </a:cubicBezTo>
                    <a:cubicBezTo>
                      <a:pt x="4373" y="19389"/>
                      <a:pt x="4373" y="19559"/>
                      <a:pt x="4373" y="19559"/>
                    </a:cubicBezTo>
                    <a:cubicBezTo>
                      <a:pt x="4506" y="19559"/>
                      <a:pt x="4506" y="19559"/>
                      <a:pt x="4506" y="19559"/>
                    </a:cubicBezTo>
                    <a:cubicBezTo>
                      <a:pt x="4506" y="19559"/>
                      <a:pt x="4771" y="19559"/>
                      <a:pt x="4903" y="19559"/>
                    </a:cubicBezTo>
                    <a:cubicBezTo>
                      <a:pt x="5301" y="19559"/>
                      <a:pt x="5831" y="19729"/>
                      <a:pt x="6096" y="19899"/>
                    </a:cubicBezTo>
                    <a:cubicBezTo>
                      <a:pt x="6361" y="20409"/>
                      <a:pt x="7421" y="21090"/>
                      <a:pt x="7553" y="21090"/>
                    </a:cubicBezTo>
                    <a:cubicBezTo>
                      <a:pt x="7818" y="21090"/>
                      <a:pt x="9011" y="21260"/>
                      <a:pt x="9409" y="21600"/>
                    </a:cubicBezTo>
                    <a:cubicBezTo>
                      <a:pt x="9409" y="21430"/>
                      <a:pt x="9541" y="21430"/>
                      <a:pt x="9541" y="21260"/>
                    </a:cubicBezTo>
                    <a:cubicBezTo>
                      <a:pt x="9674" y="21090"/>
                      <a:pt x="9939" y="20750"/>
                      <a:pt x="10204" y="20580"/>
                    </a:cubicBezTo>
                    <a:cubicBezTo>
                      <a:pt x="10601" y="20239"/>
                      <a:pt x="10999" y="20069"/>
                      <a:pt x="11396" y="20069"/>
                    </a:cubicBezTo>
                    <a:cubicBezTo>
                      <a:pt x="11661" y="20069"/>
                      <a:pt x="11794" y="20239"/>
                      <a:pt x="11794" y="20409"/>
                    </a:cubicBezTo>
                    <a:cubicBezTo>
                      <a:pt x="11926" y="20580"/>
                      <a:pt x="12059" y="20750"/>
                      <a:pt x="12191" y="20580"/>
                    </a:cubicBezTo>
                    <a:cubicBezTo>
                      <a:pt x="12324" y="20580"/>
                      <a:pt x="12721" y="20409"/>
                      <a:pt x="12987" y="20409"/>
                    </a:cubicBezTo>
                    <a:cubicBezTo>
                      <a:pt x="12987" y="20409"/>
                      <a:pt x="12987" y="20409"/>
                      <a:pt x="12987" y="20409"/>
                    </a:cubicBezTo>
                    <a:cubicBezTo>
                      <a:pt x="12987" y="20239"/>
                      <a:pt x="12987" y="20239"/>
                      <a:pt x="12987" y="20239"/>
                    </a:cubicBezTo>
                    <a:cubicBezTo>
                      <a:pt x="12987" y="20239"/>
                      <a:pt x="12987" y="20239"/>
                      <a:pt x="12987" y="20239"/>
                    </a:cubicBezTo>
                    <a:cubicBezTo>
                      <a:pt x="13649" y="20069"/>
                      <a:pt x="13649" y="20069"/>
                      <a:pt x="13649" y="20069"/>
                    </a:cubicBezTo>
                    <a:cubicBezTo>
                      <a:pt x="13649" y="20069"/>
                      <a:pt x="13649" y="20069"/>
                      <a:pt x="13649" y="20069"/>
                    </a:cubicBezTo>
                    <a:cubicBezTo>
                      <a:pt x="13782" y="20069"/>
                      <a:pt x="13914" y="20069"/>
                      <a:pt x="14047" y="20069"/>
                    </a:cubicBezTo>
                    <a:cubicBezTo>
                      <a:pt x="14047" y="20069"/>
                      <a:pt x="14179" y="20069"/>
                      <a:pt x="14312" y="20069"/>
                    </a:cubicBezTo>
                    <a:cubicBezTo>
                      <a:pt x="14312" y="20069"/>
                      <a:pt x="14312" y="20069"/>
                      <a:pt x="14312" y="20069"/>
                    </a:cubicBezTo>
                    <a:cubicBezTo>
                      <a:pt x="14312" y="20069"/>
                      <a:pt x="14444" y="19899"/>
                      <a:pt x="14577" y="19729"/>
                    </a:cubicBezTo>
                    <a:cubicBezTo>
                      <a:pt x="14974" y="19389"/>
                      <a:pt x="15504" y="18709"/>
                      <a:pt x="16299" y="18709"/>
                    </a:cubicBezTo>
                    <a:cubicBezTo>
                      <a:pt x="16432" y="18709"/>
                      <a:pt x="16697" y="18709"/>
                      <a:pt x="16829" y="18709"/>
                    </a:cubicBezTo>
                    <a:cubicBezTo>
                      <a:pt x="17227" y="18709"/>
                      <a:pt x="17492" y="18879"/>
                      <a:pt x="17757" y="18539"/>
                    </a:cubicBezTo>
                    <a:cubicBezTo>
                      <a:pt x="18022" y="18028"/>
                      <a:pt x="20805" y="14457"/>
                      <a:pt x="21600" y="13436"/>
                    </a:cubicBezTo>
                    <a:cubicBezTo>
                      <a:pt x="21467" y="13436"/>
                      <a:pt x="21467" y="13436"/>
                      <a:pt x="21335" y="13436"/>
                    </a:cubicBezTo>
                    <a:cubicBezTo>
                      <a:pt x="21070" y="13436"/>
                      <a:pt x="20407" y="13436"/>
                      <a:pt x="19215" y="12926"/>
                    </a:cubicBezTo>
                    <a:cubicBezTo>
                      <a:pt x="18155" y="12416"/>
                      <a:pt x="16564" y="11565"/>
                      <a:pt x="16167" y="11565"/>
                    </a:cubicBezTo>
                    <a:cubicBezTo>
                      <a:pt x="16034" y="11395"/>
                      <a:pt x="15769" y="11225"/>
                      <a:pt x="15504" y="10885"/>
                    </a:cubicBezTo>
                    <a:cubicBezTo>
                      <a:pt x="15372" y="10715"/>
                      <a:pt x="15239" y="10375"/>
                      <a:pt x="15239" y="10375"/>
                    </a:cubicBezTo>
                    <a:cubicBezTo>
                      <a:pt x="14709" y="10035"/>
                      <a:pt x="14179" y="8674"/>
                      <a:pt x="14179" y="8504"/>
                    </a:cubicBezTo>
                    <a:cubicBezTo>
                      <a:pt x="14047" y="8334"/>
                      <a:pt x="14047" y="8334"/>
                      <a:pt x="14047" y="8334"/>
                    </a:cubicBezTo>
                    <a:cubicBezTo>
                      <a:pt x="14047" y="8334"/>
                      <a:pt x="14047" y="8334"/>
                      <a:pt x="14047" y="8334"/>
                    </a:cubicBezTo>
                    <a:cubicBezTo>
                      <a:pt x="14047" y="8164"/>
                      <a:pt x="14047" y="8164"/>
                      <a:pt x="14179" y="7994"/>
                    </a:cubicBezTo>
                    <a:cubicBezTo>
                      <a:pt x="14179" y="7994"/>
                      <a:pt x="14179" y="7994"/>
                      <a:pt x="14179" y="7994"/>
                    </a:cubicBezTo>
                    <a:cubicBezTo>
                      <a:pt x="14179" y="7994"/>
                      <a:pt x="14179" y="7824"/>
                      <a:pt x="14179" y="7824"/>
                    </a:cubicBezTo>
                    <a:cubicBezTo>
                      <a:pt x="14179" y="7824"/>
                      <a:pt x="14179" y="7654"/>
                      <a:pt x="14179" y="7654"/>
                    </a:cubicBezTo>
                    <a:cubicBezTo>
                      <a:pt x="14179" y="7654"/>
                      <a:pt x="14179" y="7654"/>
                      <a:pt x="14312" y="7654"/>
                    </a:cubicBezTo>
                    <a:cubicBezTo>
                      <a:pt x="14179" y="7654"/>
                      <a:pt x="14179" y="7654"/>
                      <a:pt x="14179" y="7654"/>
                    </a:cubicBezTo>
                    <a:cubicBezTo>
                      <a:pt x="14179" y="7654"/>
                      <a:pt x="14179" y="7654"/>
                      <a:pt x="14179" y="7654"/>
                    </a:cubicBezTo>
                    <a:cubicBezTo>
                      <a:pt x="14179" y="7654"/>
                      <a:pt x="14179" y="7483"/>
                      <a:pt x="14179" y="7483"/>
                    </a:cubicBezTo>
                    <a:cubicBezTo>
                      <a:pt x="14047" y="7483"/>
                      <a:pt x="14047" y="7483"/>
                      <a:pt x="14047" y="7483"/>
                    </a:cubicBezTo>
                    <a:cubicBezTo>
                      <a:pt x="14047" y="7483"/>
                      <a:pt x="14047" y="7483"/>
                      <a:pt x="14047" y="7654"/>
                    </a:cubicBezTo>
                    <a:cubicBezTo>
                      <a:pt x="13782" y="7824"/>
                      <a:pt x="13517" y="7824"/>
                      <a:pt x="13384" y="7824"/>
                    </a:cubicBezTo>
                    <a:cubicBezTo>
                      <a:pt x="12987" y="7824"/>
                      <a:pt x="12854" y="7654"/>
                      <a:pt x="12854" y="7483"/>
                    </a:cubicBezTo>
                    <a:cubicBezTo>
                      <a:pt x="12721" y="7313"/>
                      <a:pt x="12456" y="6123"/>
                      <a:pt x="12854" y="5443"/>
                    </a:cubicBezTo>
                    <a:cubicBezTo>
                      <a:pt x="12987" y="5443"/>
                      <a:pt x="12987" y="5272"/>
                      <a:pt x="13119" y="5272"/>
                    </a:cubicBezTo>
                    <a:cubicBezTo>
                      <a:pt x="13119" y="5272"/>
                      <a:pt x="13119" y="5272"/>
                      <a:pt x="13119" y="5272"/>
                    </a:cubicBezTo>
                    <a:cubicBezTo>
                      <a:pt x="13119" y="5102"/>
                      <a:pt x="13252" y="5102"/>
                      <a:pt x="13252" y="4932"/>
                    </a:cubicBezTo>
                    <a:cubicBezTo>
                      <a:pt x="13252" y="4932"/>
                      <a:pt x="13252" y="4932"/>
                      <a:pt x="13252" y="4932"/>
                    </a:cubicBezTo>
                    <a:cubicBezTo>
                      <a:pt x="13384" y="4762"/>
                      <a:pt x="13384" y="4592"/>
                      <a:pt x="13384" y="4592"/>
                    </a:cubicBezTo>
                    <a:cubicBezTo>
                      <a:pt x="13384" y="4592"/>
                      <a:pt x="13384" y="4592"/>
                      <a:pt x="13517" y="4592"/>
                    </a:cubicBezTo>
                    <a:cubicBezTo>
                      <a:pt x="13517" y="4422"/>
                      <a:pt x="13517" y="4422"/>
                      <a:pt x="13517" y="4422"/>
                    </a:cubicBezTo>
                    <a:cubicBezTo>
                      <a:pt x="12987" y="3742"/>
                      <a:pt x="12589" y="3061"/>
                      <a:pt x="12059" y="2551"/>
                    </a:cubicBezTo>
                    <a:cubicBezTo>
                      <a:pt x="12059" y="2551"/>
                      <a:pt x="12059" y="2551"/>
                      <a:pt x="12059" y="2551"/>
                    </a:cubicBezTo>
                    <a:cubicBezTo>
                      <a:pt x="11926" y="2381"/>
                      <a:pt x="11794" y="2211"/>
                      <a:pt x="11661" y="2041"/>
                    </a:cubicBezTo>
                    <a:cubicBezTo>
                      <a:pt x="11661" y="2041"/>
                      <a:pt x="11661" y="2041"/>
                      <a:pt x="11661" y="2041"/>
                    </a:cubicBezTo>
                    <a:cubicBezTo>
                      <a:pt x="11529" y="1871"/>
                      <a:pt x="11396" y="1701"/>
                      <a:pt x="11264" y="1531"/>
                    </a:cubicBezTo>
                    <a:cubicBezTo>
                      <a:pt x="11264" y="1531"/>
                      <a:pt x="11264" y="1531"/>
                      <a:pt x="11264" y="1531"/>
                    </a:cubicBezTo>
                    <a:cubicBezTo>
                      <a:pt x="11131" y="1361"/>
                      <a:pt x="11131" y="1191"/>
                      <a:pt x="10999" y="1191"/>
                    </a:cubicBezTo>
                    <a:cubicBezTo>
                      <a:pt x="10999" y="1191"/>
                      <a:pt x="10999" y="1191"/>
                      <a:pt x="10999" y="1191"/>
                    </a:cubicBezTo>
                    <a:cubicBezTo>
                      <a:pt x="10734" y="850"/>
                      <a:pt x="10601" y="850"/>
                      <a:pt x="10601" y="680"/>
                    </a:cubicBezTo>
                    <a:cubicBezTo>
                      <a:pt x="10601" y="680"/>
                      <a:pt x="10601" y="680"/>
                      <a:pt x="10469" y="680"/>
                    </a:cubicBezTo>
                    <a:cubicBezTo>
                      <a:pt x="10336" y="680"/>
                      <a:pt x="10204" y="680"/>
                      <a:pt x="10071" y="850"/>
                    </a:cubicBezTo>
                    <a:cubicBezTo>
                      <a:pt x="9806" y="850"/>
                      <a:pt x="9674" y="850"/>
                      <a:pt x="9541" y="850"/>
                    </a:cubicBezTo>
                    <a:cubicBezTo>
                      <a:pt x="9276" y="850"/>
                      <a:pt x="9144" y="850"/>
                      <a:pt x="9144" y="680"/>
                    </a:cubicBezTo>
                    <a:cubicBezTo>
                      <a:pt x="9011" y="680"/>
                      <a:pt x="9011" y="680"/>
                      <a:pt x="8879" y="680"/>
                    </a:cubicBezTo>
                    <a:cubicBezTo>
                      <a:pt x="8879" y="680"/>
                      <a:pt x="8879" y="680"/>
                      <a:pt x="8613" y="680"/>
                    </a:cubicBezTo>
                    <a:cubicBezTo>
                      <a:pt x="8481" y="850"/>
                      <a:pt x="8348" y="850"/>
                      <a:pt x="8216" y="850"/>
                    </a:cubicBezTo>
                    <a:cubicBezTo>
                      <a:pt x="7951" y="850"/>
                      <a:pt x="7686" y="510"/>
                      <a:pt x="7553" y="340"/>
                    </a:cubicBezTo>
                    <a:cubicBezTo>
                      <a:pt x="7553" y="340"/>
                      <a:pt x="7421" y="340"/>
                      <a:pt x="7421" y="170"/>
                    </a:cubicBezTo>
                    <a:cubicBezTo>
                      <a:pt x="7288" y="0"/>
                      <a:pt x="7288" y="0"/>
                      <a:pt x="7288" y="0"/>
                    </a:cubicBezTo>
                    <a:cubicBezTo>
                      <a:pt x="7288" y="0"/>
                      <a:pt x="7156" y="170"/>
                      <a:pt x="7156" y="340"/>
                    </a:cubicBezTo>
                    <a:cubicBezTo>
                      <a:pt x="7156" y="340"/>
                      <a:pt x="7156" y="340"/>
                      <a:pt x="7156" y="510"/>
                    </a:cubicBezTo>
                    <a:cubicBezTo>
                      <a:pt x="7023" y="850"/>
                      <a:pt x="6891" y="1191"/>
                      <a:pt x="6626" y="1191"/>
                    </a:cubicBezTo>
                    <a:cubicBezTo>
                      <a:pt x="6493" y="1191"/>
                      <a:pt x="6361" y="1191"/>
                      <a:pt x="6228" y="1020"/>
                    </a:cubicBezTo>
                    <a:cubicBezTo>
                      <a:pt x="6228" y="1020"/>
                      <a:pt x="6228" y="1020"/>
                      <a:pt x="5831" y="1020"/>
                    </a:cubicBezTo>
                    <a:cubicBezTo>
                      <a:pt x="5698" y="1020"/>
                      <a:pt x="5566" y="1020"/>
                      <a:pt x="5433" y="1020"/>
                    </a:cubicBezTo>
                    <a:cubicBezTo>
                      <a:pt x="5433" y="1020"/>
                      <a:pt x="5433" y="1020"/>
                      <a:pt x="5433" y="1020"/>
                    </a:cubicBezTo>
                    <a:cubicBezTo>
                      <a:pt x="5433" y="1020"/>
                      <a:pt x="5433" y="1020"/>
                      <a:pt x="5433" y="1020"/>
                    </a:cubicBezTo>
                    <a:cubicBezTo>
                      <a:pt x="5433" y="1191"/>
                      <a:pt x="5433" y="1191"/>
                      <a:pt x="5433" y="13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00" name="Shape 9800"/>
              <p:cNvSpPr/>
              <p:nvPr/>
            </p:nvSpPr>
            <p:spPr>
              <a:xfrm>
                <a:off x="741532" y="51012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01" name="Shape 9801"/>
              <p:cNvSpPr/>
              <p:nvPr/>
            </p:nvSpPr>
            <p:spPr>
              <a:xfrm>
                <a:off x="723066" y="67401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02" name="Shape 9802"/>
              <p:cNvSpPr/>
              <p:nvPr/>
            </p:nvSpPr>
            <p:spPr>
              <a:xfrm>
                <a:off x="588607" y="4304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03" name="Shape 9803"/>
              <p:cNvSpPr/>
              <p:nvPr/>
            </p:nvSpPr>
            <p:spPr>
              <a:xfrm>
                <a:off x="567833" y="6601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04" name="Shape 9804"/>
              <p:cNvSpPr/>
              <p:nvPr/>
            </p:nvSpPr>
            <p:spPr>
              <a:xfrm>
                <a:off x="575337" y="6509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05" name="Shape 9805"/>
              <p:cNvSpPr/>
              <p:nvPr/>
            </p:nvSpPr>
            <p:spPr>
              <a:xfrm>
                <a:off x="586299" y="43626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06" name="Shape 9806"/>
              <p:cNvSpPr/>
              <p:nvPr/>
            </p:nvSpPr>
            <p:spPr>
              <a:xfrm>
                <a:off x="596111" y="4258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07" name="Shape 9807"/>
              <p:cNvSpPr/>
              <p:nvPr/>
            </p:nvSpPr>
            <p:spPr>
              <a:xfrm>
                <a:off x="729991" y="4685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08" name="Shape 9808"/>
              <p:cNvSpPr/>
              <p:nvPr/>
            </p:nvSpPr>
            <p:spPr>
              <a:xfrm>
                <a:off x="717870" y="4766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0800"/>
                      <a:pt x="0" y="10800"/>
                      <a:pt x="0" y="21600"/>
                    </a:cubicBezTo>
                    <a:cubicBezTo>
                      <a:pt x="0" y="10800"/>
                      <a:pt x="216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09" name="Shape 9809"/>
              <p:cNvSpPr/>
              <p:nvPr/>
            </p:nvSpPr>
            <p:spPr>
              <a:xfrm>
                <a:off x="736336" y="51532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10" name="Shape 9810"/>
              <p:cNvSpPr/>
              <p:nvPr/>
            </p:nvSpPr>
            <p:spPr>
              <a:xfrm>
                <a:off x="741532" y="50781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11" name="Shape 9811"/>
              <p:cNvSpPr/>
              <p:nvPr/>
            </p:nvSpPr>
            <p:spPr>
              <a:xfrm>
                <a:off x="715562" y="4801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21600"/>
                      <a:pt x="0" y="21600"/>
                    </a:cubicBezTo>
                    <a:cubicBezTo>
                      <a:pt x="10800" y="2160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12" name="Shape 9812"/>
              <p:cNvSpPr/>
              <p:nvPr/>
            </p:nvSpPr>
            <p:spPr>
              <a:xfrm>
                <a:off x="720179" y="4720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10800"/>
                      <a:pt x="0" y="21600"/>
                    </a:cubicBezTo>
                    <a:cubicBezTo>
                      <a:pt x="21600" y="108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13" name="Shape 9813"/>
              <p:cNvSpPr/>
              <p:nvPr/>
            </p:nvSpPr>
            <p:spPr>
              <a:xfrm>
                <a:off x="649776" y="42530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14" name="Shape 9814"/>
              <p:cNvSpPr/>
              <p:nvPr/>
            </p:nvSpPr>
            <p:spPr>
              <a:xfrm>
                <a:off x="613998" y="4212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10800" y="21600"/>
                      <a:pt x="0" y="21600"/>
                    </a:cubicBezTo>
                    <a:cubicBezTo>
                      <a:pt x="10800" y="216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15" name="Shape 9815"/>
              <p:cNvSpPr/>
              <p:nvPr/>
            </p:nvSpPr>
            <p:spPr>
              <a:xfrm>
                <a:off x="559179" y="138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16" name="Shape 9816"/>
              <p:cNvSpPr/>
              <p:nvPr/>
            </p:nvSpPr>
            <p:spPr>
              <a:xfrm>
                <a:off x="561487" y="0"/>
                <a:ext cx="1271" cy="12700"/>
              </a:xfrm>
              <a:prstGeom prst="ellipse">
                <a:avLst/>
              </a:prstGeom>
              <a:noFill/>
              <a:ln w="12700" cap="flat">
                <a:noFill/>
                <a:miter lim="400000"/>
              </a:ln>
              <a:effectLst/>
            </p:spPr>
            <p:txBody>
              <a:bodyPr wrap="square" lIns="45719" tIns="45719" rIns="45719" bIns="45719" numCol="1" anchor="t">
                <a:noAutofit/>
              </a:bodyPr>
              <a:lstStyle/>
              <a:p>
                <a:pPr/>
              </a:p>
            </p:txBody>
          </p:sp>
          <p:sp>
            <p:nvSpPr>
              <p:cNvPr id="9817" name="Shape 9817"/>
              <p:cNvSpPr/>
              <p:nvPr/>
            </p:nvSpPr>
            <p:spPr>
              <a:xfrm>
                <a:off x="561487" y="692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18" name="Shape 9818"/>
              <p:cNvSpPr/>
              <p:nvPr/>
            </p:nvSpPr>
            <p:spPr>
              <a:xfrm>
                <a:off x="547059" y="265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0" y="21600"/>
                      <a:pt x="0" y="216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19" name="Shape 9819"/>
              <p:cNvSpPr/>
              <p:nvPr/>
            </p:nvSpPr>
            <p:spPr>
              <a:xfrm>
                <a:off x="554563" y="23082"/>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21600"/>
                    </a:moveTo>
                    <a:cubicBezTo>
                      <a:pt x="0" y="0"/>
                      <a:pt x="0" y="0"/>
                      <a:pt x="0" y="0"/>
                    </a:cubicBezTo>
                    <a:cubicBezTo>
                      <a:pt x="0" y="0"/>
                      <a:pt x="0" y="0"/>
                      <a:pt x="0" y="0"/>
                    </a:cubicBezTo>
                    <a:lnTo>
                      <a:pt x="0" y="21600"/>
                    </a:lnTo>
                    <a:close/>
                  </a:path>
                </a:pathLst>
              </a:custGeom>
              <a:noFill/>
              <a:ln w="12700" cap="flat">
                <a:noFill/>
                <a:miter lim="400000"/>
              </a:ln>
              <a:effectLst/>
            </p:spPr>
            <p:txBody>
              <a:bodyPr wrap="square" lIns="45719" tIns="45719" rIns="45719" bIns="45719" numCol="1" anchor="t">
                <a:noAutofit/>
              </a:bodyPr>
              <a:lstStyle/>
              <a:p>
                <a:pPr/>
              </a:p>
            </p:txBody>
          </p:sp>
          <p:sp>
            <p:nvSpPr>
              <p:cNvPr id="9820" name="Shape 9820"/>
              <p:cNvSpPr/>
              <p:nvPr/>
            </p:nvSpPr>
            <p:spPr>
              <a:xfrm>
                <a:off x="551675" y="305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21" name="Shape 9821"/>
              <p:cNvSpPr/>
              <p:nvPr/>
            </p:nvSpPr>
            <p:spPr>
              <a:xfrm>
                <a:off x="570721" y="300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22" name="Shape 9822"/>
              <p:cNvSpPr/>
              <p:nvPr/>
            </p:nvSpPr>
            <p:spPr>
              <a:xfrm>
                <a:off x="560908" y="3520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23" name="Shape 9823"/>
              <p:cNvSpPr/>
              <p:nvPr/>
            </p:nvSpPr>
            <p:spPr>
              <a:xfrm>
                <a:off x="551675" y="305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24" name="Shape 9824"/>
              <p:cNvSpPr/>
              <p:nvPr/>
            </p:nvSpPr>
            <p:spPr>
              <a:xfrm>
                <a:off x="526864" y="668222"/>
                <a:ext cx="186970" cy="232581"/>
              </a:xfrm>
              <a:custGeom>
                <a:avLst/>
                <a:gdLst/>
                <a:ahLst/>
                <a:cxnLst>
                  <a:cxn ang="0">
                    <a:pos x="wd2" y="hd2"/>
                  </a:cxn>
                  <a:cxn ang="5400000">
                    <a:pos x="wd2" y="hd2"/>
                  </a:cxn>
                  <a:cxn ang="10800000">
                    <a:pos x="wd2" y="hd2"/>
                  </a:cxn>
                  <a:cxn ang="16200000">
                    <a:pos x="wd2" y="hd2"/>
                  </a:cxn>
                </a:cxnLst>
                <a:rect l="0" t="0" r="r" b="b"/>
                <a:pathLst>
                  <a:path w="21600" h="21549" fill="norm" stroke="1" extrusionOk="0">
                    <a:moveTo>
                      <a:pt x="21600" y="2212"/>
                    </a:moveTo>
                    <a:cubicBezTo>
                      <a:pt x="20829" y="2418"/>
                      <a:pt x="20057" y="2212"/>
                      <a:pt x="19543" y="1595"/>
                    </a:cubicBezTo>
                    <a:cubicBezTo>
                      <a:pt x="19029" y="1595"/>
                      <a:pt x="18257" y="1800"/>
                      <a:pt x="17743" y="2006"/>
                    </a:cubicBezTo>
                    <a:cubicBezTo>
                      <a:pt x="17229" y="2212"/>
                      <a:pt x="16971" y="2623"/>
                      <a:pt x="16714" y="2829"/>
                    </a:cubicBezTo>
                    <a:cubicBezTo>
                      <a:pt x="16457" y="3240"/>
                      <a:pt x="15943" y="3446"/>
                      <a:pt x="15686" y="3446"/>
                    </a:cubicBezTo>
                    <a:cubicBezTo>
                      <a:pt x="15429" y="3446"/>
                      <a:pt x="15429" y="3446"/>
                      <a:pt x="15171" y="3240"/>
                    </a:cubicBezTo>
                    <a:cubicBezTo>
                      <a:pt x="14914" y="3240"/>
                      <a:pt x="12857" y="2829"/>
                      <a:pt x="12086" y="2829"/>
                    </a:cubicBezTo>
                    <a:cubicBezTo>
                      <a:pt x="11314" y="2829"/>
                      <a:pt x="9000" y="1595"/>
                      <a:pt x="8486" y="1183"/>
                    </a:cubicBezTo>
                    <a:cubicBezTo>
                      <a:pt x="8229" y="1183"/>
                      <a:pt x="7457" y="978"/>
                      <a:pt x="6943" y="978"/>
                    </a:cubicBezTo>
                    <a:cubicBezTo>
                      <a:pt x="6429" y="978"/>
                      <a:pt x="5914" y="978"/>
                      <a:pt x="5657" y="772"/>
                    </a:cubicBezTo>
                    <a:cubicBezTo>
                      <a:pt x="5657" y="772"/>
                      <a:pt x="5400" y="772"/>
                      <a:pt x="5400" y="772"/>
                    </a:cubicBezTo>
                    <a:cubicBezTo>
                      <a:pt x="5400" y="772"/>
                      <a:pt x="5400" y="772"/>
                      <a:pt x="5400" y="772"/>
                    </a:cubicBezTo>
                    <a:cubicBezTo>
                      <a:pt x="4886" y="566"/>
                      <a:pt x="4886" y="566"/>
                      <a:pt x="4886" y="566"/>
                    </a:cubicBezTo>
                    <a:cubicBezTo>
                      <a:pt x="4886" y="566"/>
                      <a:pt x="4629" y="566"/>
                      <a:pt x="4629" y="566"/>
                    </a:cubicBezTo>
                    <a:cubicBezTo>
                      <a:pt x="4371" y="360"/>
                      <a:pt x="4371" y="360"/>
                      <a:pt x="4371" y="360"/>
                    </a:cubicBezTo>
                    <a:cubicBezTo>
                      <a:pt x="4371" y="360"/>
                      <a:pt x="4371" y="360"/>
                      <a:pt x="4371" y="360"/>
                    </a:cubicBezTo>
                    <a:cubicBezTo>
                      <a:pt x="4371" y="360"/>
                      <a:pt x="4371" y="360"/>
                      <a:pt x="4371" y="360"/>
                    </a:cubicBezTo>
                    <a:cubicBezTo>
                      <a:pt x="4371" y="360"/>
                      <a:pt x="4114" y="360"/>
                      <a:pt x="4114" y="360"/>
                    </a:cubicBezTo>
                    <a:cubicBezTo>
                      <a:pt x="4114" y="360"/>
                      <a:pt x="3857" y="155"/>
                      <a:pt x="3857" y="155"/>
                    </a:cubicBezTo>
                    <a:cubicBezTo>
                      <a:pt x="3857" y="-51"/>
                      <a:pt x="3343" y="-51"/>
                      <a:pt x="2571" y="155"/>
                    </a:cubicBezTo>
                    <a:cubicBezTo>
                      <a:pt x="2057" y="155"/>
                      <a:pt x="771" y="772"/>
                      <a:pt x="771" y="978"/>
                    </a:cubicBezTo>
                    <a:cubicBezTo>
                      <a:pt x="514" y="1183"/>
                      <a:pt x="514" y="1183"/>
                      <a:pt x="514" y="1183"/>
                    </a:cubicBezTo>
                    <a:cubicBezTo>
                      <a:pt x="514" y="1183"/>
                      <a:pt x="514" y="1183"/>
                      <a:pt x="514" y="1183"/>
                    </a:cubicBezTo>
                    <a:cubicBezTo>
                      <a:pt x="1543" y="2006"/>
                      <a:pt x="1543" y="2006"/>
                      <a:pt x="1543" y="2006"/>
                    </a:cubicBezTo>
                    <a:cubicBezTo>
                      <a:pt x="1800" y="3652"/>
                      <a:pt x="1800" y="3652"/>
                      <a:pt x="1800" y="3652"/>
                    </a:cubicBezTo>
                    <a:cubicBezTo>
                      <a:pt x="3086" y="4475"/>
                      <a:pt x="3086" y="4475"/>
                      <a:pt x="3086" y="4475"/>
                    </a:cubicBezTo>
                    <a:cubicBezTo>
                      <a:pt x="3086" y="4680"/>
                      <a:pt x="3086" y="4680"/>
                      <a:pt x="3086" y="4680"/>
                    </a:cubicBezTo>
                    <a:cubicBezTo>
                      <a:pt x="3086" y="4680"/>
                      <a:pt x="3086" y="5709"/>
                      <a:pt x="3086" y="6738"/>
                    </a:cubicBezTo>
                    <a:cubicBezTo>
                      <a:pt x="2829" y="7766"/>
                      <a:pt x="1543" y="9000"/>
                      <a:pt x="771" y="9618"/>
                    </a:cubicBezTo>
                    <a:cubicBezTo>
                      <a:pt x="771" y="9618"/>
                      <a:pt x="771" y="9618"/>
                      <a:pt x="771" y="9618"/>
                    </a:cubicBezTo>
                    <a:cubicBezTo>
                      <a:pt x="771" y="9618"/>
                      <a:pt x="771" y="9618"/>
                      <a:pt x="771" y="9618"/>
                    </a:cubicBezTo>
                    <a:cubicBezTo>
                      <a:pt x="771" y="9618"/>
                      <a:pt x="771" y="9618"/>
                      <a:pt x="771" y="9618"/>
                    </a:cubicBezTo>
                    <a:cubicBezTo>
                      <a:pt x="771" y="9823"/>
                      <a:pt x="771" y="9823"/>
                      <a:pt x="771" y="9823"/>
                    </a:cubicBezTo>
                    <a:cubicBezTo>
                      <a:pt x="771" y="9823"/>
                      <a:pt x="771" y="9823"/>
                      <a:pt x="771" y="9823"/>
                    </a:cubicBezTo>
                    <a:cubicBezTo>
                      <a:pt x="771" y="9823"/>
                      <a:pt x="771" y="9823"/>
                      <a:pt x="771" y="9823"/>
                    </a:cubicBezTo>
                    <a:cubicBezTo>
                      <a:pt x="771" y="9823"/>
                      <a:pt x="771" y="9823"/>
                      <a:pt x="771" y="9823"/>
                    </a:cubicBezTo>
                    <a:cubicBezTo>
                      <a:pt x="771" y="9823"/>
                      <a:pt x="771" y="9823"/>
                      <a:pt x="771" y="10029"/>
                    </a:cubicBezTo>
                    <a:cubicBezTo>
                      <a:pt x="771" y="10029"/>
                      <a:pt x="771" y="10029"/>
                      <a:pt x="771" y="10029"/>
                    </a:cubicBezTo>
                    <a:cubicBezTo>
                      <a:pt x="514" y="10029"/>
                      <a:pt x="514" y="10029"/>
                      <a:pt x="514" y="10029"/>
                    </a:cubicBezTo>
                    <a:cubicBezTo>
                      <a:pt x="514" y="10235"/>
                      <a:pt x="514" y="10235"/>
                      <a:pt x="514" y="10235"/>
                    </a:cubicBezTo>
                    <a:cubicBezTo>
                      <a:pt x="514" y="10235"/>
                      <a:pt x="514" y="10235"/>
                      <a:pt x="514" y="10440"/>
                    </a:cubicBezTo>
                    <a:cubicBezTo>
                      <a:pt x="514" y="10440"/>
                      <a:pt x="257" y="10440"/>
                      <a:pt x="257" y="10440"/>
                    </a:cubicBezTo>
                    <a:cubicBezTo>
                      <a:pt x="1286" y="10852"/>
                      <a:pt x="2314" y="11263"/>
                      <a:pt x="2057" y="11675"/>
                    </a:cubicBezTo>
                    <a:cubicBezTo>
                      <a:pt x="2057" y="12292"/>
                      <a:pt x="1543" y="12292"/>
                      <a:pt x="1029" y="12498"/>
                    </a:cubicBezTo>
                    <a:cubicBezTo>
                      <a:pt x="257" y="12703"/>
                      <a:pt x="0" y="12703"/>
                      <a:pt x="0" y="13115"/>
                    </a:cubicBezTo>
                    <a:cubicBezTo>
                      <a:pt x="11057" y="17846"/>
                      <a:pt x="11057" y="17846"/>
                      <a:pt x="11057" y="17846"/>
                    </a:cubicBezTo>
                    <a:cubicBezTo>
                      <a:pt x="10800" y="19286"/>
                      <a:pt x="10800" y="19286"/>
                      <a:pt x="10800" y="19286"/>
                    </a:cubicBezTo>
                    <a:cubicBezTo>
                      <a:pt x="11057" y="19286"/>
                      <a:pt x="11314" y="19698"/>
                      <a:pt x="11829" y="19903"/>
                    </a:cubicBezTo>
                    <a:cubicBezTo>
                      <a:pt x="11829" y="19903"/>
                      <a:pt x="11829" y="19903"/>
                      <a:pt x="12086" y="19903"/>
                    </a:cubicBezTo>
                    <a:cubicBezTo>
                      <a:pt x="12086" y="19903"/>
                      <a:pt x="12343" y="20109"/>
                      <a:pt x="12343" y="20109"/>
                    </a:cubicBezTo>
                    <a:cubicBezTo>
                      <a:pt x="12343" y="20109"/>
                      <a:pt x="12343" y="20109"/>
                      <a:pt x="12600" y="20315"/>
                    </a:cubicBezTo>
                    <a:cubicBezTo>
                      <a:pt x="12600" y="20315"/>
                      <a:pt x="12857" y="20315"/>
                      <a:pt x="12857" y="20520"/>
                    </a:cubicBezTo>
                    <a:cubicBezTo>
                      <a:pt x="12857" y="20520"/>
                      <a:pt x="13114" y="20520"/>
                      <a:pt x="13114" y="20520"/>
                    </a:cubicBezTo>
                    <a:cubicBezTo>
                      <a:pt x="13371" y="20726"/>
                      <a:pt x="13371" y="20726"/>
                      <a:pt x="13629" y="20726"/>
                    </a:cubicBezTo>
                    <a:cubicBezTo>
                      <a:pt x="13629" y="20932"/>
                      <a:pt x="13629" y="20932"/>
                      <a:pt x="13886" y="20932"/>
                    </a:cubicBezTo>
                    <a:cubicBezTo>
                      <a:pt x="13886" y="20932"/>
                      <a:pt x="14143" y="21138"/>
                      <a:pt x="14143" y="21138"/>
                    </a:cubicBezTo>
                    <a:cubicBezTo>
                      <a:pt x="14143" y="21138"/>
                      <a:pt x="14400" y="21343"/>
                      <a:pt x="14400" y="21343"/>
                    </a:cubicBezTo>
                    <a:cubicBezTo>
                      <a:pt x="14657" y="21343"/>
                      <a:pt x="14657" y="21549"/>
                      <a:pt x="14914" y="21549"/>
                    </a:cubicBezTo>
                    <a:cubicBezTo>
                      <a:pt x="14914" y="21549"/>
                      <a:pt x="14914" y="21549"/>
                      <a:pt x="14914" y="21549"/>
                    </a:cubicBezTo>
                    <a:cubicBezTo>
                      <a:pt x="15943" y="19698"/>
                      <a:pt x="17229" y="17435"/>
                      <a:pt x="17486" y="17023"/>
                    </a:cubicBezTo>
                    <a:cubicBezTo>
                      <a:pt x="18000" y="16406"/>
                      <a:pt x="18514" y="16200"/>
                      <a:pt x="18771" y="15995"/>
                    </a:cubicBezTo>
                    <a:cubicBezTo>
                      <a:pt x="19029" y="15995"/>
                      <a:pt x="19286" y="15789"/>
                      <a:pt x="19543" y="15789"/>
                    </a:cubicBezTo>
                    <a:cubicBezTo>
                      <a:pt x="19800" y="15378"/>
                      <a:pt x="20057" y="15378"/>
                      <a:pt x="20314" y="15378"/>
                    </a:cubicBezTo>
                    <a:cubicBezTo>
                      <a:pt x="20571" y="15378"/>
                      <a:pt x="20571" y="15378"/>
                      <a:pt x="20571" y="15378"/>
                    </a:cubicBezTo>
                    <a:cubicBezTo>
                      <a:pt x="20571" y="15378"/>
                      <a:pt x="20571" y="15378"/>
                      <a:pt x="20571" y="15378"/>
                    </a:cubicBezTo>
                    <a:cubicBezTo>
                      <a:pt x="20571" y="15378"/>
                      <a:pt x="20829" y="15172"/>
                      <a:pt x="21086" y="14966"/>
                    </a:cubicBezTo>
                    <a:cubicBezTo>
                      <a:pt x="21086" y="14966"/>
                      <a:pt x="21086" y="14966"/>
                      <a:pt x="21086" y="14760"/>
                    </a:cubicBezTo>
                    <a:cubicBezTo>
                      <a:pt x="19800" y="13115"/>
                      <a:pt x="19800" y="13115"/>
                      <a:pt x="19800" y="13115"/>
                    </a:cubicBezTo>
                    <a:cubicBezTo>
                      <a:pt x="19543" y="4680"/>
                      <a:pt x="19543" y="4680"/>
                      <a:pt x="19543" y="4680"/>
                    </a:cubicBezTo>
                    <a:cubicBezTo>
                      <a:pt x="21086" y="2829"/>
                      <a:pt x="21086" y="2829"/>
                      <a:pt x="21086" y="2829"/>
                    </a:cubicBezTo>
                    <a:cubicBezTo>
                      <a:pt x="21600" y="2212"/>
                      <a:pt x="21600" y="2212"/>
                      <a:pt x="21600" y="2212"/>
                    </a:cubicBezTo>
                    <a:cubicBezTo>
                      <a:pt x="21600" y="2212"/>
                      <a:pt x="21600" y="2212"/>
                      <a:pt x="21600" y="22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25" name="Shape 9825"/>
              <p:cNvSpPr/>
              <p:nvPr/>
            </p:nvSpPr>
            <p:spPr>
              <a:xfrm>
                <a:off x="695367" y="693058"/>
                <a:ext cx="18467" cy="253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16200" y="5891"/>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26" name="Shape 9826"/>
              <p:cNvSpPr/>
              <p:nvPr/>
            </p:nvSpPr>
            <p:spPr>
              <a:xfrm>
                <a:off x="697096" y="808471"/>
                <a:ext cx="12701" cy="1846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27" name="Shape 9827"/>
              <p:cNvSpPr/>
              <p:nvPr/>
            </p:nvSpPr>
            <p:spPr>
              <a:xfrm>
                <a:off x="565525" y="6693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21600" y="21600"/>
                    </a:cubicBezTo>
                    <a:cubicBezTo>
                      <a:pt x="21600" y="21600"/>
                      <a:pt x="10800" y="21600"/>
                      <a:pt x="1080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28" name="Shape 9828"/>
              <p:cNvSpPr/>
              <p:nvPr/>
            </p:nvSpPr>
            <p:spPr>
              <a:xfrm>
                <a:off x="526284" y="6740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29" name="Shape 9829"/>
              <p:cNvSpPr/>
              <p:nvPr/>
            </p:nvSpPr>
            <p:spPr>
              <a:xfrm>
                <a:off x="558600" y="6722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30" name="Shape 9830"/>
              <p:cNvSpPr/>
              <p:nvPr/>
            </p:nvSpPr>
            <p:spPr>
              <a:xfrm>
                <a:off x="560908" y="6670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31" name="Shape 9831"/>
              <p:cNvSpPr/>
              <p:nvPr/>
            </p:nvSpPr>
            <p:spPr>
              <a:xfrm>
                <a:off x="420683" y="688442"/>
                <a:ext cx="124648" cy="1292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129" y="0"/>
                    </a:moveTo>
                    <a:cubicBezTo>
                      <a:pt x="18129" y="366"/>
                      <a:pt x="17743" y="366"/>
                      <a:pt x="17357" y="732"/>
                    </a:cubicBezTo>
                    <a:cubicBezTo>
                      <a:pt x="17357" y="732"/>
                      <a:pt x="17357" y="1464"/>
                      <a:pt x="15429" y="1464"/>
                    </a:cubicBezTo>
                    <a:cubicBezTo>
                      <a:pt x="15043" y="1464"/>
                      <a:pt x="14271" y="1464"/>
                      <a:pt x="13886" y="1098"/>
                    </a:cubicBezTo>
                    <a:cubicBezTo>
                      <a:pt x="13886" y="1098"/>
                      <a:pt x="13500" y="1098"/>
                      <a:pt x="13500" y="1098"/>
                    </a:cubicBezTo>
                    <a:cubicBezTo>
                      <a:pt x="13500" y="1098"/>
                      <a:pt x="13500" y="1098"/>
                      <a:pt x="13114" y="1098"/>
                    </a:cubicBezTo>
                    <a:cubicBezTo>
                      <a:pt x="12729" y="1464"/>
                      <a:pt x="11571" y="1831"/>
                      <a:pt x="11571" y="2197"/>
                    </a:cubicBezTo>
                    <a:cubicBezTo>
                      <a:pt x="11186" y="2197"/>
                      <a:pt x="10800" y="2563"/>
                      <a:pt x="10800" y="2563"/>
                    </a:cubicBezTo>
                    <a:cubicBezTo>
                      <a:pt x="10029" y="2563"/>
                      <a:pt x="9643" y="2197"/>
                      <a:pt x="9257" y="1831"/>
                    </a:cubicBezTo>
                    <a:cubicBezTo>
                      <a:pt x="8871" y="1831"/>
                      <a:pt x="8486" y="1464"/>
                      <a:pt x="8100" y="1464"/>
                    </a:cubicBezTo>
                    <a:cubicBezTo>
                      <a:pt x="8100" y="1464"/>
                      <a:pt x="7714" y="1464"/>
                      <a:pt x="7714" y="1464"/>
                    </a:cubicBezTo>
                    <a:cubicBezTo>
                      <a:pt x="7714" y="1464"/>
                      <a:pt x="7714" y="1464"/>
                      <a:pt x="7329" y="1464"/>
                    </a:cubicBezTo>
                    <a:cubicBezTo>
                      <a:pt x="7329" y="1464"/>
                      <a:pt x="6943" y="1831"/>
                      <a:pt x="6943" y="1831"/>
                    </a:cubicBezTo>
                    <a:cubicBezTo>
                      <a:pt x="6943" y="1831"/>
                      <a:pt x="6943" y="1831"/>
                      <a:pt x="6557" y="1831"/>
                    </a:cubicBezTo>
                    <a:cubicBezTo>
                      <a:pt x="6171" y="1831"/>
                      <a:pt x="5786" y="2197"/>
                      <a:pt x="5400" y="2197"/>
                    </a:cubicBezTo>
                    <a:cubicBezTo>
                      <a:pt x="5400" y="2929"/>
                      <a:pt x="5400" y="4393"/>
                      <a:pt x="5400" y="5125"/>
                    </a:cubicBezTo>
                    <a:cubicBezTo>
                      <a:pt x="5400" y="5492"/>
                      <a:pt x="5400" y="5492"/>
                      <a:pt x="5786" y="5858"/>
                    </a:cubicBezTo>
                    <a:cubicBezTo>
                      <a:pt x="6171" y="5858"/>
                      <a:pt x="6557" y="6590"/>
                      <a:pt x="6557" y="7322"/>
                    </a:cubicBezTo>
                    <a:cubicBezTo>
                      <a:pt x="6557" y="8054"/>
                      <a:pt x="6171" y="8420"/>
                      <a:pt x="5786" y="9153"/>
                    </a:cubicBezTo>
                    <a:cubicBezTo>
                      <a:pt x="5786" y="9153"/>
                      <a:pt x="5400" y="9519"/>
                      <a:pt x="5400" y="9519"/>
                    </a:cubicBezTo>
                    <a:cubicBezTo>
                      <a:pt x="5400" y="10617"/>
                      <a:pt x="3857" y="10983"/>
                      <a:pt x="3086" y="11349"/>
                    </a:cubicBezTo>
                    <a:cubicBezTo>
                      <a:pt x="3086" y="11349"/>
                      <a:pt x="2700" y="11715"/>
                      <a:pt x="2700" y="12081"/>
                    </a:cubicBezTo>
                    <a:cubicBezTo>
                      <a:pt x="2314" y="12447"/>
                      <a:pt x="2314" y="12814"/>
                      <a:pt x="1543" y="13546"/>
                    </a:cubicBezTo>
                    <a:cubicBezTo>
                      <a:pt x="1543" y="13546"/>
                      <a:pt x="1543" y="13912"/>
                      <a:pt x="1157" y="14644"/>
                    </a:cubicBezTo>
                    <a:cubicBezTo>
                      <a:pt x="1157" y="15010"/>
                      <a:pt x="1157" y="15376"/>
                      <a:pt x="771" y="16108"/>
                    </a:cubicBezTo>
                    <a:cubicBezTo>
                      <a:pt x="386" y="16841"/>
                      <a:pt x="0" y="18305"/>
                      <a:pt x="0" y="19403"/>
                    </a:cubicBezTo>
                    <a:cubicBezTo>
                      <a:pt x="0" y="19403"/>
                      <a:pt x="0" y="19769"/>
                      <a:pt x="0" y="20136"/>
                    </a:cubicBezTo>
                    <a:cubicBezTo>
                      <a:pt x="0" y="20502"/>
                      <a:pt x="0" y="20502"/>
                      <a:pt x="0" y="20502"/>
                    </a:cubicBezTo>
                    <a:cubicBezTo>
                      <a:pt x="0" y="20868"/>
                      <a:pt x="0" y="21234"/>
                      <a:pt x="0" y="21234"/>
                    </a:cubicBezTo>
                    <a:cubicBezTo>
                      <a:pt x="0" y="21234"/>
                      <a:pt x="0" y="21600"/>
                      <a:pt x="0" y="21600"/>
                    </a:cubicBezTo>
                    <a:cubicBezTo>
                      <a:pt x="0" y="21600"/>
                      <a:pt x="0" y="21600"/>
                      <a:pt x="0" y="21600"/>
                    </a:cubicBezTo>
                    <a:cubicBezTo>
                      <a:pt x="0" y="21600"/>
                      <a:pt x="0" y="21600"/>
                      <a:pt x="0" y="21600"/>
                    </a:cubicBezTo>
                    <a:cubicBezTo>
                      <a:pt x="0" y="21234"/>
                      <a:pt x="386" y="21234"/>
                      <a:pt x="386" y="21234"/>
                    </a:cubicBezTo>
                    <a:cubicBezTo>
                      <a:pt x="771" y="21234"/>
                      <a:pt x="771" y="20868"/>
                      <a:pt x="2314" y="20868"/>
                    </a:cubicBezTo>
                    <a:cubicBezTo>
                      <a:pt x="2314" y="20502"/>
                      <a:pt x="2314" y="20502"/>
                      <a:pt x="2314" y="20502"/>
                    </a:cubicBezTo>
                    <a:cubicBezTo>
                      <a:pt x="3086" y="20502"/>
                      <a:pt x="3086" y="20502"/>
                      <a:pt x="3086" y="20502"/>
                    </a:cubicBezTo>
                    <a:cubicBezTo>
                      <a:pt x="3857" y="20136"/>
                      <a:pt x="3857" y="20136"/>
                      <a:pt x="3857" y="20136"/>
                    </a:cubicBezTo>
                    <a:cubicBezTo>
                      <a:pt x="3857" y="20136"/>
                      <a:pt x="3857" y="20136"/>
                      <a:pt x="3857" y="20136"/>
                    </a:cubicBezTo>
                    <a:cubicBezTo>
                      <a:pt x="3857" y="20136"/>
                      <a:pt x="3857" y="20136"/>
                      <a:pt x="3857" y="20136"/>
                    </a:cubicBezTo>
                    <a:cubicBezTo>
                      <a:pt x="3857" y="20136"/>
                      <a:pt x="4243" y="20136"/>
                      <a:pt x="4243" y="20136"/>
                    </a:cubicBezTo>
                    <a:cubicBezTo>
                      <a:pt x="4243" y="20136"/>
                      <a:pt x="4629" y="20136"/>
                      <a:pt x="4629" y="20136"/>
                    </a:cubicBezTo>
                    <a:cubicBezTo>
                      <a:pt x="4629" y="20136"/>
                      <a:pt x="4629" y="20136"/>
                      <a:pt x="4629" y="20136"/>
                    </a:cubicBezTo>
                    <a:cubicBezTo>
                      <a:pt x="4629" y="20136"/>
                      <a:pt x="5014" y="20136"/>
                      <a:pt x="5014" y="20136"/>
                    </a:cubicBezTo>
                    <a:cubicBezTo>
                      <a:pt x="5014" y="20136"/>
                      <a:pt x="5014" y="19769"/>
                      <a:pt x="5014" y="19769"/>
                    </a:cubicBezTo>
                    <a:cubicBezTo>
                      <a:pt x="5400" y="19769"/>
                      <a:pt x="5400" y="19769"/>
                      <a:pt x="5400" y="19769"/>
                    </a:cubicBezTo>
                    <a:cubicBezTo>
                      <a:pt x="8486" y="19769"/>
                      <a:pt x="8486" y="19769"/>
                      <a:pt x="8486" y="19769"/>
                    </a:cubicBezTo>
                    <a:cubicBezTo>
                      <a:pt x="8871" y="17939"/>
                      <a:pt x="10414" y="15742"/>
                      <a:pt x="11957" y="15010"/>
                    </a:cubicBezTo>
                    <a:cubicBezTo>
                      <a:pt x="13500" y="14644"/>
                      <a:pt x="15429" y="14644"/>
                      <a:pt x="17357" y="15010"/>
                    </a:cubicBezTo>
                    <a:cubicBezTo>
                      <a:pt x="17357" y="15010"/>
                      <a:pt x="17357" y="15010"/>
                      <a:pt x="17743" y="15010"/>
                    </a:cubicBezTo>
                    <a:cubicBezTo>
                      <a:pt x="17743" y="15010"/>
                      <a:pt x="17743" y="15010"/>
                      <a:pt x="17743" y="15010"/>
                    </a:cubicBezTo>
                    <a:cubicBezTo>
                      <a:pt x="17743" y="14644"/>
                      <a:pt x="17743" y="14644"/>
                      <a:pt x="17743" y="14644"/>
                    </a:cubicBezTo>
                    <a:cubicBezTo>
                      <a:pt x="17743" y="14644"/>
                      <a:pt x="17743" y="14278"/>
                      <a:pt x="17743" y="14278"/>
                    </a:cubicBezTo>
                    <a:cubicBezTo>
                      <a:pt x="17743" y="14278"/>
                      <a:pt x="18129" y="14278"/>
                      <a:pt x="18129" y="14278"/>
                    </a:cubicBezTo>
                    <a:cubicBezTo>
                      <a:pt x="18129" y="13912"/>
                      <a:pt x="18129" y="13912"/>
                      <a:pt x="18129" y="13912"/>
                    </a:cubicBezTo>
                    <a:cubicBezTo>
                      <a:pt x="18129" y="13912"/>
                      <a:pt x="18129" y="13912"/>
                      <a:pt x="18129" y="13912"/>
                    </a:cubicBezTo>
                    <a:cubicBezTo>
                      <a:pt x="18129" y="13912"/>
                      <a:pt x="18129" y="13546"/>
                      <a:pt x="18129" y="13546"/>
                    </a:cubicBezTo>
                    <a:cubicBezTo>
                      <a:pt x="18129" y="13546"/>
                      <a:pt x="18129" y="13546"/>
                      <a:pt x="18514" y="13546"/>
                    </a:cubicBezTo>
                    <a:cubicBezTo>
                      <a:pt x="18514" y="13546"/>
                      <a:pt x="18514" y="13546"/>
                      <a:pt x="18514" y="13546"/>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900" y="12814"/>
                      <a:pt x="18900" y="12814"/>
                    </a:cubicBezTo>
                    <a:cubicBezTo>
                      <a:pt x="19671" y="12081"/>
                      <a:pt x="21214" y="9885"/>
                      <a:pt x="21600" y="8420"/>
                    </a:cubicBezTo>
                    <a:cubicBezTo>
                      <a:pt x="21600" y="8054"/>
                      <a:pt x="21600" y="8054"/>
                      <a:pt x="21600" y="7688"/>
                    </a:cubicBezTo>
                    <a:cubicBezTo>
                      <a:pt x="21600" y="6590"/>
                      <a:pt x="21600" y="5858"/>
                      <a:pt x="21600" y="5492"/>
                    </a:cubicBezTo>
                    <a:cubicBezTo>
                      <a:pt x="20057" y="4027"/>
                      <a:pt x="20057" y="4027"/>
                      <a:pt x="20057" y="4027"/>
                    </a:cubicBezTo>
                    <a:cubicBezTo>
                      <a:pt x="19286" y="1098"/>
                      <a:pt x="19286" y="1098"/>
                      <a:pt x="19286" y="1098"/>
                    </a:cubicBezTo>
                    <a:cubicBezTo>
                      <a:pt x="18129" y="0"/>
                      <a:pt x="18129" y="0"/>
                      <a:pt x="18129" y="0"/>
                    </a:cubicBezTo>
                    <a:cubicBezTo>
                      <a:pt x="18129" y="0"/>
                      <a:pt x="18129" y="0"/>
                      <a:pt x="181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32" name="Shape 9832"/>
              <p:cNvSpPr/>
              <p:nvPr/>
            </p:nvSpPr>
            <p:spPr>
              <a:xfrm>
                <a:off x="422412" y="8078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4320" y="0"/>
                      <a:pt x="4320" y="21600"/>
                      <a:pt x="0" y="21600"/>
                    </a:cubicBezTo>
                    <a:cubicBezTo>
                      <a:pt x="4320" y="21600"/>
                      <a:pt x="1296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33" name="Shape 9833"/>
              <p:cNvSpPr/>
              <p:nvPr/>
            </p:nvSpPr>
            <p:spPr>
              <a:xfrm>
                <a:off x="415487" y="8102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34" name="Shape 9834"/>
              <p:cNvSpPr/>
              <p:nvPr/>
            </p:nvSpPr>
            <p:spPr>
              <a:xfrm>
                <a:off x="435108" y="8032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0" y="21600"/>
                      <a:pt x="0" y="21600"/>
                      <a:pt x="0" y="21600"/>
                    </a:cubicBezTo>
                    <a:cubicBezTo>
                      <a:pt x="0" y="21600"/>
                      <a:pt x="10800" y="21600"/>
                      <a:pt x="10800" y="0"/>
                    </a:cubicBezTo>
                    <a:cubicBezTo>
                      <a:pt x="108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35" name="Shape 9835"/>
              <p:cNvSpPr/>
              <p:nvPr/>
            </p:nvSpPr>
            <p:spPr>
              <a:xfrm>
                <a:off x="450111" y="6947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7200" y="21600"/>
                      <a:pt x="14400" y="0"/>
                      <a:pt x="21600" y="0"/>
                    </a:cubicBezTo>
                    <a:cubicBezTo>
                      <a:pt x="14400" y="0"/>
                      <a:pt x="72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36" name="Shape 9836"/>
              <p:cNvSpPr/>
              <p:nvPr/>
            </p:nvSpPr>
            <p:spPr>
              <a:xfrm>
                <a:off x="461653" y="6976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37" name="Shape 9837"/>
              <p:cNvSpPr/>
              <p:nvPr/>
            </p:nvSpPr>
            <p:spPr>
              <a:xfrm>
                <a:off x="457036" y="6924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38" name="Shape 9838"/>
              <p:cNvSpPr/>
              <p:nvPr/>
            </p:nvSpPr>
            <p:spPr>
              <a:xfrm>
                <a:off x="524555" y="76634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39" name="Shape 9839"/>
              <p:cNvSpPr/>
              <p:nvPr/>
            </p:nvSpPr>
            <p:spPr>
              <a:xfrm>
                <a:off x="545330" y="720757"/>
                <a:ext cx="1271" cy="13851"/>
              </a:xfrm>
              <a:prstGeom prst="ellipse">
                <a:avLst/>
              </a:prstGeom>
              <a:noFill/>
              <a:ln w="12700" cap="flat">
                <a:noFill/>
                <a:miter lim="400000"/>
              </a:ln>
              <a:effectLst/>
            </p:spPr>
            <p:txBody>
              <a:bodyPr wrap="square" lIns="45719" tIns="45719" rIns="45719" bIns="45719" numCol="1" anchor="t">
                <a:noAutofit/>
              </a:bodyPr>
              <a:lstStyle/>
              <a:p>
                <a:pPr/>
              </a:p>
            </p:txBody>
          </p:sp>
          <p:sp>
            <p:nvSpPr>
              <p:cNvPr id="9840" name="Shape 9840"/>
              <p:cNvSpPr/>
              <p:nvPr/>
            </p:nvSpPr>
            <p:spPr>
              <a:xfrm>
                <a:off x="524555" y="7640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41" name="Shape 9841"/>
              <p:cNvSpPr/>
              <p:nvPr/>
            </p:nvSpPr>
            <p:spPr>
              <a:xfrm>
                <a:off x="522247" y="7686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42" name="Shape 9842"/>
              <p:cNvSpPr/>
              <p:nvPr/>
            </p:nvSpPr>
            <p:spPr>
              <a:xfrm>
                <a:off x="760091" y="1099313"/>
                <a:ext cx="169436" cy="339316"/>
              </a:xfrm>
              <a:custGeom>
                <a:avLst/>
                <a:gdLst/>
                <a:ahLst/>
                <a:cxnLst>
                  <a:cxn ang="0">
                    <a:pos x="wd2" y="hd2"/>
                  </a:cxn>
                  <a:cxn ang="5400000">
                    <a:pos x="wd2" y="hd2"/>
                  </a:cxn>
                  <a:cxn ang="10800000">
                    <a:pos x="wd2" y="hd2"/>
                  </a:cxn>
                  <a:cxn ang="16200000">
                    <a:pos x="wd2" y="hd2"/>
                  </a:cxn>
                </a:cxnLst>
                <a:rect l="0" t="0" r="r" b="b"/>
                <a:pathLst>
                  <a:path w="21140" h="21600" fill="norm" stroke="1" extrusionOk="0">
                    <a:moveTo>
                      <a:pt x="18566" y="561"/>
                    </a:moveTo>
                    <a:cubicBezTo>
                      <a:pt x="18292" y="281"/>
                      <a:pt x="18019" y="140"/>
                      <a:pt x="18019" y="0"/>
                    </a:cubicBezTo>
                    <a:cubicBezTo>
                      <a:pt x="17746" y="140"/>
                      <a:pt x="17746" y="281"/>
                      <a:pt x="17472" y="281"/>
                    </a:cubicBezTo>
                    <a:cubicBezTo>
                      <a:pt x="17472" y="421"/>
                      <a:pt x="17199" y="842"/>
                      <a:pt x="17199" y="1262"/>
                    </a:cubicBezTo>
                    <a:cubicBezTo>
                      <a:pt x="17472" y="1403"/>
                      <a:pt x="17199" y="1543"/>
                      <a:pt x="16925" y="1823"/>
                    </a:cubicBezTo>
                    <a:cubicBezTo>
                      <a:pt x="16378" y="2104"/>
                      <a:pt x="15558" y="2244"/>
                      <a:pt x="14738" y="2244"/>
                    </a:cubicBezTo>
                    <a:cubicBezTo>
                      <a:pt x="14465" y="2244"/>
                      <a:pt x="14191" y="2244"/>
                      <a:pt x="13918" y="2384"/>
                    </a:cubicBezTo>
                    <a:cubicBezTo>
                      <a:pt x="13918" y="2384"/>
                      <a:pt x="13918" y="2525"/>
                      <a:pt x="13918" y="2525"/>
                    </a:cubicBezTo>
                    <a:cubicBezTo>
                      <a:pt x="14191" y="2945"/>
                      <a:pt x="13918" y="3226"/>
                      <a:pt x="13644" y="3226"/>
                    </a:cubicBezTo>
                    <a:cubicBezTo>
                      <a:pt x="13644" y="3226"/>
                      <a:pt x="13644" y="3366"/>
                      <a:pt x="13644" y="3366"/>
                    </a:cubicBezTo>
                    <a:cubicBezTo>
                      <a:pt x="13918" y="3506"/>
                      <a:pt x="13918" y="3787"/>
                      <a:pt x="13644" y="3927"/>
                    </a:cubicBezTo>
                    <a:cubicBezTo>
                      <a:pt x="13371" y="4348"/>
                      <a:pt x="12277" y="4769"/>
                      <a:pt x="11184" y="4769"/>
                    </a:cubicBezTo>
                    <a:cubicBezTo>
                      <a:pt x="10637" y="4769"/>
                      <a:pt x="10090" y="5049"/>
                      <a:pt x="9543" y="5190"/>
                    </a:cubicBezTo>
                    <a:cubicBezTo>
                      <a:pt x="8449" y="5610"/>
                      <a:pt x="7629" y="5891"/>
                      <a:pt x="6535" y="5891"/>
                    </a:cubicBezTo>
                    <a:cubicBezTo>
                      <a:pt x="5989" y="5891"/>
                      <a:pt x="5442" y="5891"/>
                      <a:pt x="4895" y="6031"/>
                    </a:cubicBezTo>
                    <a:cubicBezTo>
                      <a:pt x="4075" y="6171"/>
                      <a:pt x="3528" y="6312"/>
                      <a:pt x="2708" y="6312"/>
                    </a:cubicBezTo>
                    <a:cubicBezTo>
                      <a:pt x="2708" y="6312"/>
                      <a:pt x="2708" y="6592"/>
                      <a:pt x="2708" y="6873"/>
                    </a:cubicBezTo>
                    <a:cubicBezTo>
                      <a:pt x="2434" y="7294"/>
                      <a:pt x="2434" y="7714"/>
                      <a:pt x="1887" y="8275"/>
                    </a:cubicBezTo>
                    <a:cubicBezTo>
                      <a:pt x="1341" y="8836"/>
                      <a:pt x="1341" y="9678"/>
                      <a:pt x="2434" y="10800"/>
                    </a:cubicBezTo>
                    <a:cubicBezTo>
                      <a:pt x="3254" y="11922"/>
                      <a:pt x="4075" y="12904"/>
                      <a:pt x="1614" y="14306"/>
                    </a:cubicBezTo>
                    <a:cubicBezTo>
                      <a:pt x="-300" y="15569"/>
                      <a:pt x="-300" y="16971"/>
                      <a:pt x="520" y="17813"/>
                    </a:cubicBezTo>
                    <a:cubicBezTo>
                      <a:pt x="794" y="18234"/>
                      <a:pt x="1067" y="18655"/>
                      <a:pt x="1341" y="19216"/>
                    </a:cubicBezTo>
                    <a:cubicBezTo>
                      <a:pt x="1614" y="19777"/>
                      <a:pt x="1887" y="20338"/>
                      <a:pt x="2434" y="20758"/>
                    </a:cubicBezTo>
                    <a:cubicBezTo>
                      <a:pt x="3254" y="21179"/>
                      <a:pt x="4895" y="21600"/>
                      <a:pt x="6262" y="21600"/>
                    </a:cubicBezTo>
                    <a:cubicBezTo>
                      <a:pt x="6535" y="21600"/>
                      <a:pt x="6809" y="21460"/>
                      <a:pt x="7082" y="21460"/>
                    </a:cubicBezTo>
                    <a:cubicBezTo>
                      <a:pt x="7629" y="21179"/>
                      <a:pt x="8449" y="21179"/>
                      <a:pt x="8996" y="21179"/>
                    </a:cubicBezTo>
                    <a:cubicBezTo>
                      <a:pt x="9543" y="21179"/>
                      <a:pt x="9816" y="21039"/>
                      <a:pt x="10363" y="20899"/>
                    </a:cubicBezTo>
                    <a:cubicBezTo>
                      <a:pt x="10910" y="20478"/>
                      <a:pt x="12004" y="18514"/>
                      <a:pt x="13097" y="16691"/>
                    </a:cubicBezTo>
                    <a:cubicBezTo>
                      <a:pt x="13644" y="15849"/>
                      <a:pt x="14191" y="15008"/>
                      <a:pt x="14738" y="14306"/>
                    </a:cubicBezTo>
                    <a:cubicBezTo>
                      <a:pt x="15832" y="12483"/>
                      <a:pt x="18019" y="8836"/>
                      <a:pt x="18019" y="8275"/>
                    </a:cubicBezTo>
                    <a:cubicBezTo>
                      <a:pt x="17746" y="7855"/>
                      <a:pt x="18019" y="7574"/>
                      <a:pt x="18292" y="7294"/>
                    </a:cubicBezTo>
                    <a:cubicBezTo>
                      <a:pt x="18566" y="7013"/>
                      <a:pt x="18839" y="6873"/>
                      <a:pt x="18566" y="6592"/>
                    </a:cubicBezTo>
                    <a:cubicBezTo>
                      <a:pt x="18019" y="6031"/>
                      <a:pt x="18292" y="5470"/>
                      <a:pt x="18566" y="5190"/>
                    </a:cubicBezTo>
                    <a:cubicBezTo>
                      <a:pt x="18839" y="5049"/>
                      <a:pt x="19386" y="5049"/>
                      <a:pt x="19386" y="5049"/>
                    </a:cubicBezTo>
                    <a:cubicBezTo>
                      <a:pt x="19659" y="5049"/>
                      <a:pt x="19933" y="5049"/>
                      <a:pt x="20206" y="5330"/>
                    </a:cubicBezTo>
                    <a:cubicBezTo>
                      <a:pt x="20480" y="5470"/>
                      <a:pt x="20753" y="5610"/>
                      <a:pt x="20753" y="5610"/>
                    </a:cubicBezTo>
                    <a:cubicBezTo>
                      <a:pt x="20753" y="5610"/>
                      <a:pt x="21027" y="5470"/>
                      <a:pt x="21027" y="5190"/>
                    </a:cubicBezTo>
                    <a:cubicBezTo>
                      <a:pt x="21300" y="4909"/>
                      <a:pt x="21027" y="4348"/>
                      <a:pt x="20753" y="3927"/>
                    </a:cubicBezTo>
                    <a:cubicBezTo>
                      <a:pt x="20480" y="3366"/>
                      <a:pt x="19933" y="2805"/>
                      <a:pt x="19933" y="2244"/>
                    </a:cubicBezTo>
                    <a:cubicBezTo>
                      <a:pt x="19933" y="1683"/>
                      <a:pt x="19113" y="982"/>
                      <a:pt x="18566" y="5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43" name="Shape 9843"/>
              <p:cNvSpPr/>
              <p:nvPr/>
            </p:nvSpPr>
            <p:spPr>
              <a:xfrm>
                <a:off x="745569" y="3693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44" name="Shape 9844"/>
              <p:cNvSpPr/>
              <p:nvPr/>
            </p:nvSpPr>
            <p:spPr>
              <a:xfrm>
                <a:off x="750186" y="3670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45" name="Shape 9845"/>
              <p:cNvSpPr/>
              <p:nvPr/>
            </p:nvSpPr>
            <p:spPr>
              <a:xfrm>
                <a:off x="747878" y="3745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46" name="Shape 9846"/>
              <p:cNvSpPr/>
              <p:nvPr/>
            </p:nvSpPr>
            <p:spPr>
              <a:xfrm>
                <a:off x="395292" y="1099313"/>
                <a:ext cx="23084" cy="19621"/>
              </a:xfrm>
              <a:custGeom>
                <a:avLst/>
                <a:gdLst/>
                <a:ahLst/>
                <a:cxnLst>
                  <a:cxn ang="0">
                    <a:pos x="wd2" y="hd2"/>
                  </a:cxn>
                  <a:cxn ang="5400000">
                    <a:pos x="wd2" y="hd2"/>
                  </a:cxn>
                  <a:cxn ang="10800000">
                    <a:pos x="wd2" y="hd2"/>
                  </a:cxn>
                  <a:cxn ang="16200000">
                    <a:pos x="wd2" y="hd2"/>
                  </a:cxn>
                </a:cxnLst>
                <a:rect l="0" t="0" r="r" b="b"/>
                <a:pathLst>
                  <a:path w="21600" h="20400" fill="norm" stroke="1" extrusionOk="0">
                    <a:moveTo>
                      <a:pt x="8640" y="19440"/>
                    </a:moveTo>
                    <a:cubicBezTo>
                      <a:pt x="10800" y="21600"/>
                      <a:pt x="17280" y="19440"/>
                      <a:pt x="19440" y="19440"/>
                    </a:cubicBezTo>
                    <a:cubicBezTo>
                      <a:pt x="21600" y="19440"/>
                      <a:pt x="21600" y="17280"/>
                      <a:pt x="21600" y="12960"/>
                    </a:cubicBezTo>
                    <a:cubicBezTo>
                      <a:pt x="21600" y="10800"/>
                      <a:pt x="21600" y="4320"/>
                      <a:pt x="21600" y="0"/>
                    </a:cubicBezTo>
                    <a:cubicBezTo>
                      <a:pt x="21600" y="0"/>
                      <a:pt x="21600" y="2160"/>
                      <a:pt x="21600" y="2160"/>
                    </a:cubicBezTo>
                    <a:cubicBezTo>
                      <a:pt x="17280" y="4320"/>
                      <a:pt x="12960" y="6480"/>
                      <a:pt x="6480" y="4320"/>
                    </a:cubicBezTo>
                    <a:cubicBezTo>
                      <a:pt x="4320" y="4320"/>
                      <a:pt x="2160" y="2160"/>
                      <a:pt x="0" y="0"/>
                    </a:cubicBezTo>
                    <a:cubicBezTo>
                      <a:pt x="0" y="2160"/>
                      <a:pt x="0" y="2160"/>
                      <a:pt x="0" y="2160"/>
                    </a:cubicBezTo>
                    <a:cubicBezTo>
                      <a:pt x="0" y="6480"/>
                      <a:pt x="4320" y="17280"/>
                      <a:pt x="8640" y="194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47" name="Shape 9847"/>
              <p:cNvSpPr/>
              <p:nvPr/>
            </p:nvSpPr>
            <p:spPr>
              <a:xfrm>
                <a:off x="5195" y="656126"/>
                <a:ext cx="445497" cy="44087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473" y="19646"/>
                    </a:moveTo>
                    <a:cubicBezTo>
                      <a:pt x="13473" y="19646"/>
                      <a:pt x="13473" y="19646"/>
                      <a:pt x="13473" y="19646"/>
                    </a:cubicBezTo>
                    <a:cubicBezTo>
                      <a:pt x="13687" y="19755"/>
                      <a:pt x="13687" y="19755"/>
                      <a:pt x="13687" y="19755"/>
                    </a:cubicBezTo>
                    <a:cubicBezTo>
                      <a:pt x="13687" y="19755"/>
                      <a:pt x="13687" y="19755"/>
                      <a:pt x="13687" y="19755"/>
                    </a:cubicBezTo>
                    <a:cubicBezTo>
                      <a:pt x="13794" y="19863"/>
                      <a:pt x="13794" y="19972"/>
                      <a:pt x="13901" y="19972"/>
                    </a:cubicBezTo>
                    <a:cubicBezTo>
                      <a:pt x="13901" y="20080"/>
                      <a:pt x="13901" y="20080"/>
                      <a:pt x="13901" y="20080"/>
                    </a:cubicBezTo>
                    <a:cubicBezTo>
                      <a:pt x="13901" y="20080"/>
                      <a:pt x="13901" y="20080"/>
                      <a:pt x="13901" y="20080"/>
                    </a:cubicBezTo>
                    <a:cubicBezTo>
                      <a:pt x="13901" y="20189"/>
                      <a:pt x="14008" y="20189"/>
                      <a:pt x="14008" y="20189"/>
                    </a:cubicBezTo>
                    <a:cubicBezTo>
                      <a:pt x="14115" y="20189"/>
                      <a:pt x="14436" y="20080"/>
                      <a:pt x="14650" y="20080"/>
                    </a:cubicBezTo>
                    <a:cubicBezTo>
                      <a:pt x="14756" y="20080"/>
                      <a:pt x="14863" y="20080"/>
                      <a:pt x="14970" y="20189"/>
                    </a:cubicBezTo>
                    <a:cubicBezTo>
                      <a:pt x="14970" y="20297"/>
                      <a:pt x="15077" y="20406"/>
                      <a:pt x="14970" y="20406"/>
                    </a:cubicBezTo>
                    <a:cubicBezTo>
                      <a:pt x="14970" y="20515"/>
                      <a:pt x="15077" y="20732"/>
                      <a:pt x="15077" y="20732"/>
                    </a:cubicBezTo>
                    <a:cubicBezTo>
                      <a:pt x="15291" y="20732"/>
                      <a:pt x="15612" y="20840"/>
                      <a:pt x="15826" y="20949"/>
                    </a:cubicBezTo>
                    <a:cubicBezTo>
                      <a:pt x="15933" y="21057"/>
                      <a:pt x="16147" y="21057"/>
                      <a:pt x="16147" y="21057"/>
                    </a:cubicBezTo>
                    <a:cubicBezTo>
                      <a:pt x="16253" y="21057"/>
                      <a:pt x="16467" y="21057"/>
                      <a:pt x="16467" y="21057"/>
                    </a:cubicBezTo>
                    <a:cubicBezTo>
                      <a:pt x="16574" y="20840"/>
                      <a:pt x="16788" y="20623"/>
                      <a:pt x="17002" y="20623"/>
                    </a:cubicBezTo>
                    <a:cubicBezTo>
                      <a:pt x="17216" y="20623"/>
                      <a:pt x="17323" y="20732"/>
                      <a:pt x="17323" y="20840"/>
                    </a:cubicBezTo>
                    <a:cubicBezTo>
                      <a:pt x="17537" y="21274"/>
                      <a:pt x="17750" y="21383"/>
                      <a:pt x="17750" y="21383"/>
                    </a:cubicBezTo>
                    <a:cubicBezTo>
                      <a:pt x="18071" y="21383"/>
                      <a:pt x="18499" y="21383"/>
                      <a:pt x="18713" y="21600"/>
                    </a:cubicBezTo>
                    <a:cubicBezTo>
                      <a:pt x="18713" y="21491"/>
                      <a:pt x="18606" y="21274"/>
                      <a:pt x="18499" y="21166"/>
                    </a:cubicBezTo>
                    <a:cubicBezTo>
                      <a:pt x="18499" y="21057"/>
                      <a:pt x="18392" y="20949"/>
                      <a:pt x="18392" y="20949"/>
                    </a:cubicBezTo>
                    <a:cubicBezTo>
                      <a:pt x="18178" y="20840"/>
                      <a:pt x="18285" y="20515"/>
                      <a:pt x="18392" y="20080"/>
                    </a:cubicBezTo>
                    <a:cubicBezTo>
                      <a:pt x="18499" y="19972"/>
                      <a:pt x="18499" y="19755"/>
                      <a:pt x="18499" y="19646"/>
                    </a:cubicBezTo>
                    <a:cubicBezTo>
                      <a:pt x="18499" y="19538"/>
                      <a:pt x="18606" y="19321"/>
                      <a:pt x="18606" y="19104"/>
                    </a:cubicBezTo>
                    <a:cubicBezTo>
                      <a:pt x="18606" y="18886"/>
                      <a:pt x="18713" y="18561"/>
                      <a:pt x="18713" y="18452"/>
                    </a:cubicBezTo>
                    <a:cubicBezTo>
                      <a:pt x="18606" y="18344"/>
                      <a:pt x="18499" y="18235"/>
                      <a:pt x="18499" y="18127"/>
                    </a:cubicBezTo>
                    <a:cubicBezTo>
                      <a:pt x="18499" y="17910"/>
                      <a:pt x="18606" y="17692"/>
                      <a:pt x="18820" y="17475"/>
                    </a:cubicBezTo>
                    <a:cubicBezTo>
                      <a:pt x="18820" y="17475"/>
                      <a:pt x="18820" y="17258"/>
                      <a:pt x="18820" y="17258"/>
                    </a:cubicBezTo>
                    <a:cubicBezTo>
                      <a:pt x="18820" y="17041"/>
                      <a:pt x="18820" y="16824"/>
                      <a:pt x="18927" y="16716"/>
                    </a:cubicBezTo>
                    <a:cubicBezTo>
                      <a:pt x="19034" y="16607"/>
                      <a:pt x="19141" y="16607"/>
                      <a:pt x="19248" y="16607"/>
                    </a:cubicBezTo>
                    <a:cubicBezTo>
                      <a:pt x="19675" y="16607"/>
                      <a:pt x="19675" y="16607"/>
                      <a:pt x="19675" y="16607"/>
                    </a:cubicBezTo>
                    <a:cubicBezTo>
                      <a:pt x="20317" y="16607"/>
                      <a:pt x="20531" y="16498"/>
                      <a:pt x="20531" y="16498"/>
                    </a:cubicBezTo>
                    <a:cubicBezTo>
                      <a:pt x="20638" y="16390"/>
                      <a:pt x="20638" y="16390"/>
                      <a:pt x="20638" y="16390"/>
                    </a:cubicBezTo>
                    <a:cubicBezTo>
                      <a:pt x="20638" y="16390"/>
                      <a:pt x="20638" y="16390"/>
                      <a:pt x="20638" y="16390"/>
                    </a:cubicBezTo>
                    <a:cubicBezTo>
                      <a:pt x="20531" y="16281"/>
                      <a:pt x="20531" y="16173"/>
                      <a:pt x="20531" y="16173"/>
                    </a:cubicBezTo>
                    <a:cubicBezTo>
                      <a:pt x="20317" y="15847"/>
                      <a:pt x="20103" y="15413"/>
                      <a:pt x="19889" y="15305"/>
                    </a:cubicBezTo>
                    <a:cubicBezTo>
                      <a:pt x="19248" y="14979"/>
                      <a:pt x="19034" y="11940"/>
                      <a:pt x="19141" y="10963"/>
                    </a:cubicBezTo>
                    <a:cubicBezTo>
                      <a:pt x="19141" y="10637"/>
                      <a:pt x="19141" y="10529"/>
                      <a:pt x="19354" y="10420"/>
                    </a:cubicBezTo>
                    <a:cubicBezTo>
                      <a:pt x="19248" y="9877"/>
                      <a:pt x="19248" y="9877"/>
                      <a:pt x="19248" y="9877"/>
                    </a:cubicBezTo>
                    <a:cubicBezTo>
                      <a:pt x="19248" y="9877"/>
                      <a:pt x="19248" y="9877"/>
                      <a:pt x="19248" y="9877"/>
                    </a:cubicBezTo>
                    <a:cubicBezTo>
                      <a:pt x="19248" y="9877"/>
                      <a:pt x="19141" y="9877"/>
                      <a:pt x="19141" y="9877"/>
                    </a:cubicBezTo>
                    <a:cubicBezTo>
                      <a:pt x="19141" y="9769"/>
                      <a:pt x="19141" y="9769"/>
                      <a:pt x="19141" y="9769"/>
                    </a:cubicBezTo>
                    <a:cubicBezTo>
                      <a:pt x="19141" y="9769"/>
                      <a:pt x="19034" y="9769"/>
                      <a:pt x="19034" y="9660"/>
                    </a:cubicBezTo>
                    <a:cubicBezTo>
                      <a:pt x="19034" y="9660"/>
                      <a:pt x="19034" y="9660"/>
                      <a:pt x="19034" y="9552"/>
                    </a:cubicBezTo>
                    <a:cubicBezTo>
                      <a:pt x="19034" y="9552"/>
                      <a:pt x="19034" y="9552"/>
                      <a:pt x="19034" y="9552"/>
                    </a:cubicBezTo>
                    <a:cubicBezTo>
                      <a:pt x="18927" y="9552"/>
                      <a:pt x="18927" y="9443"/>
                      <a:pt x="18927" y="9335"/>
                    </a:cubicBezTo>
                    <a:cubicBezTo>
                      <a:pt x="18927" y="9118"/>
                      <a:pt x="19141" y="9009"/>
                      <a:pt x="19248" y="8901"/>
                    </a:cubicBezTo>
                    <a:cubicBezTo>
                      <a:pt x="19248" y="8575"/>
                      <a:pt x="19248" y="8141"/>
                      <a:pt x="19568" y="8032"/>
                    </a:cubicBezTo>
                    <a:cubicBezTo>
                      <a:pt x="19675" y="8032"/>
                      <a:pt x="19675" y="8032"/>
                      <a:pt x="19675" y="8032"/>
                    </a:cubicBezTo>
                    <a:cubicBezTo>
                      <a:pt x="19675" y="7924"/>
                      <a:pt x="19675" y="7924"/>
                      <a:pt x="19782" y="7815"/>
                    </a:cubicBezTo>
                    <a:cubicBezTo>
                      <a:pt x="19782" y="7707"/>
                      <a:pt x="19782" y="7489"/>
                      <a:pt x="19782" y="7272"/>
                    </a:cubicBezTo>
                    <a:cubicBezTo>
                      <a:pt x="19782" y="6838"/>
                      <a:pt x="19889" y="6404"/>
                      <a:pt x="20103" y="6078"/>
                    </a:cubicBezTo>
                    <a:cubicBezTo>
                      <a:pt x="20103" y="5970"/>
                      <a:pt x="20103" y="5861"/>
                      <a:pt x="20103" y="5753"/>
                    </a:cubicBezTo>
                    <a:cubicBezTo>
                      <a:pt x="20210" y="5536"/>
                      <a:pt x="20210" y="5319"/>
                      <a:pt x="20424" y="5102"/>
                    </a:cubicBezTo>
                    <a:cubicBezTo>
                      <a:pt x="20424" y="5102"/>
                      <a:pt x="20531" y="4993"/>
                      <a:pt x="20531" y="4884"/>
                    </a:cubicBezTo>
                    <a:cubicBezTo>
                      <a:pt x="20638" y="4776"/>
                      <a:pt x="20745" y="4450"/>
                      <a:pt x="20958" y="4450"/>
                    </a:cubicBezTo>
                    <a:cubicBezTo>
                      <a:pt x="21279" y="4342"/>
                      <a:pt x="21279" y="4233"/>
                      <a:pt x="21279" y="4233"/>
                    </a:cubicBezTo>
                    <a:cubicBezTo>
                      <a:pt x="21279" y="4125"/>
                      <a:pt x="21386" y="4016"/>
                      <a:pt x="21493" y="3908"/>
                    </a:cubicBezTo>
                    <a:cubicBezTo>
                      <a:pt x="21600" y="3799"/>
                      <a:pt x="21600" y="3690"/>
                      <a:pt x="21600" y="3690"/>
                    </a:cubicBezTo>
                    <a:cubicBezTo>
                      <a:pt x="21600" y="3582"/>
                      <a:pt x="21600" y="3582"/>
                      <a:pt x="21493" y="3582"/>
                    </a:cubicBezTo>
                    <a:cubicBezTo>
                      <a:pt x="21386" y="3473"/>
                      <a:pt x="21279" y="3365"/>
                      <a:pt x="21279" y="3039"/>
                    </a:cubicBezTo>
                    <a:cubicBezTo>
                      <a:pt x="21279" y="3039"/>
                      <a:pt x="21279" y="2931"/>
                      <a:pt x="21279" y="2931"/>
                    </a:cubicBezTo>
                    <a:cubicBezTo>
                      <a:pt x="21279" y="2931"/>
                      <a:pt x="21279" y="2931"/>
                      <a:pt x="21279" y="2931"/>
                    </a:cubicBezTo>
                    <a:cubicBezTo>
                      <a:pt x="21279" y="2822"/>
                      <a:pt x="21279" y="2822"/>
                      <a:pt x="21279" y="2822"/>
                    </a:cubicBezTo>
                    <a:cubicBezTo>
                      <a:pt x="21279" y="2714"/>
                      <a:pt x="21279" y="2714"/>
                      <a:pt x="21279" y="2714"/>
                    </a:cubicBezTo>
                    <a:cubicBezTo>
                      <a:pt x="21279" y="2714"/>
                      <a:pt x="21279" y="2714"/>
                      <a:pt x="21279" y="2605"/>
                    </a:cubicBezTo>
                    <a:cubicBezTo>
                      <a:pt x="21279" y="2605"/>
                      <a:pt x="21279" y="2605"/>
                      <a:pt x="21279" y="2605"/>
                    </a:cubicBezTo>
                    <a:cubicBezTo>
                      <a:pt x="21279" y="2496"/>
                      <a:pt x="21279" y="2496"/>
                      <a:pt x="21279" y="2496"/>
                    </a:cubicBezTo>
                    <a:cubicBezTo>
                      <a:pt x="21279" y="2388"/>
                      <a:pt x="21279" y="2388"/>
                      <a:pt x="21279" y="2279"/>
                    </a:cubicBezTo>
                    <a:cubicBezTo>
                      <a:pt x="21279" y="2279"/>
                      <a:pt x="21279" y="2279"/>
                      <a:pt x="21279" y="2279"/>
                    </a:cubicBezTo>
                    <a:cubicBezTo>
                      <a:pt x="21279" y="2279"/>
                      <a:pt x="21279" y="2171"/>
                      <a:pt x="21279" y="2171"/>
                    </a:cubicBezTo>
                    <a:cubicBezTo>
                      <a:pt x="21279" y="2171"/>
                      <a:pt x="21279" y="2171"/>
                      <a:pt x="21279" y="2171"/>
                    </a:cubicBezTo>
                    <a:cubicBezTo>
                      <a:pt x="21279" y="2171"/>
                      <a:pt x="21386" y="2062"/>
                      <a:pt x="21386" y="2062"/>
                    </a:cubicBezTo>
                    <a:cubicBezTo>
                      <a:pt x="21386" y="2062"/>
                      <a:pt x="21386" y="2062"/>
                      <a:pt x="21386" y="2062"/>
                    </a:cubicBezTo>
                    <a:cubicBezTo>
                      <a:pt x="21279" y="2062"/>
                      <a:pt x="21279" y="2062"/>
                      <a:pt x="21279" y="1954"/>
                    </a:cubicBezTo>
                    <a:cubicBezTo>
                      <a:pt x="21279" y="1954"/>
                      <a:pt x="21172" y="1954"/>
                      <a:pt x="21172" y="1954"/>
                    </a:cubicBezTo>
                    <a:cubicBezTo>
                      <a:pt x="21172" y="1845"/>
                      <a:pt x="21065" y="1845"/>
                      <a:pt x="21065" y="1845"/>
                    </a:cubicBezTo>
                    <a:cubicBezTo>
                      <a:pt x="21065" y="1737"/>
                      <a:pt x="20958" y="1737"/>
                      <a:pt x="20958" y="1737"/>
                    </a:cubicBezTo>
                    <a:cubicBezTo>
                      <a:pt x="20958" y="1737"/>
                      <a:pt x="20851" y="1628"/>
                      <a:pt x="20851" y="1628"/>
                    </a:cubicBezTo>
                    <a:cubicBezTo>
                      <a:pt x="20851" y="1628"/>
                      <a:pt x="20745" y="1520"/>
                      <a:pt x="20745" y="1520"/>
                    </a:cubicBezTo>
                    <a:cubicBezTo>
                      <a:pt x="20745" y="1520"/>
                      <a:pt x="20745" y="1520"/>
                      <a:pt x="20638" y="1520"/>
                    </a:cubicBezTo>
                    <a:cubicBezTo>
                      <a:pt x="20638" y="1411"/>
                      <a:pt x="20638" y="1411"/>
                      <a:pt x="20531" y="1411"/>
                    </a:cubicBezTo>
                    <a:cubicBezTo>
                      <a:pt x="20531" y="1303"/>
                      <a:pt x="20531" y="1303"/>
                      <a:pt x="20531" y="1303"/>
                    </a:cubicBezTo>
                    <a:cubicBezTo>
                      <a:pt x="20424" y="1303"/>
                      <a:pt x="20424" y="1303"/>
                      <a:pt x="20424" y="1194"/>
                    </a:cubicBezTo>
                    <a:cubicBezTo>
                      <a:pt x="20317" y="1194"/>
                      <a:pt x="20317" y="1194"/>
                      <a:pt x="20317" y="1194"/>
                    </a:cubicBezTo>
                    <a:cubicBezTo>
                      <a:pt x="20317" y="1194"/>
                      <a:pt x="20317" y="1085"/>
                      <a:pt x="20210" y="1085"/>
                    </a:cubicBezTo>
                    <a:cubicBezTo>
                      <a:pt x="20210" y="1085"/>
                      <a:pt x="20210" y="1085"/>
                      <a:pt x="20210" y="1085"/>
                    </a:cubicBezTo>
                    <a:cubicBezTo>
                      <a:pt x="20210" y="1085"/>
                      <a:pt x="20103" y="1085"/>
                      <a:pt x="20103" y="1085"/>
                    </a:cubicBezTo>
                    <a:cubicBezTo>
                      <a:pt x="20103" y="977"/>
                      <a:pt x="20103" y="977"/>
                      <a:pt x="20103" y="977"/>
                    </a:cubicBezTo>
                    <a:cubicBezTo>
                      <a:pt x="19996" y="977"/>
                      <a:pt x="19782" y="1085"/>
                      <a:pt x="19782" y="1085"/>
                    </a:cubicBezTo>
                    <a:cubicBezTo>
                      <a:pt x="19782" y="1085"/>
                      <a:pt x="19782" y="1085"/>
                      <a:pt x="19675" y="1085"/>
                    </a:cubicBezTo>
                    <a:cubicBezTo>
                      <a:pt x="19675" y="1085"/>
                      <a:pt x="19675" y="1085"/>
                      <a:pt x="19675" y="1085"/>
                    </a:cubicBezTo>
                    <a:cubicBezTo>
                      <a:pt x="19568" y="1194"/>
                      <a:pt x="19568" y="1194"/>
                      <a:pt x="19568" y="1194"/>
                    </a:cubicBezTo>
                    <a:cubicBezTo>
                      <a:pt x="19461" y="1085"/>
                      <a:pt x="19461" y="1085"/>
                      <a:pt x="19461" y="1085"/>
                    </a:cubicBezTo>
                    <a:cubicBezTo>
                      <a:pt x="19354" y="1085"/>
                      <a:pt x="19248" y="977"/>
                      <a:pt x="19141" y="977"/>
                    </a:cubicBezTo>
                    <a:cubicBezTo>
                      <a:pt x="19141" y="977"/>
                      <a:pt x="19141" y="977"/>
                      <a:pt x="19034" y="977"/>
                    </a:cubicBezTo>
                    <a:cubicBezTo>
                      <a:pt x="18927" y="1194"/>
                      <a:pt x="18820" y="1194"/>
                      <a:pt x="18606" y="1194"/>
                    </a:cubicBezTo>
                    <a:cubicBezTo>
                      <a:pt x="18285" y="1194"/>
                      <a:pt x="18071" y="1085"/>
                      <a:pt x="18071" y="1085"/>
                    </a:cubicBezTo>
                    <a:cubicBezTo>
                      <a:pt x="18071" y="1085"/>
                      <a:pt x="17644" y="760"/>
                      <a:pt x="17430" y="326"/>
                    </a:cubicBezTo>
                    <a:cubicBezTo>
                      <a:pt x="17430" y="326"/>
                      <a:pt x="17430" y="326"/>
                      <a:pt x="17430" y="217"/>
                    </a:cubicBezTo>
                    <a:cubicBezTo>
                      <a:pt x="17430" y="217"/>
                      <a:pt x="17430" y="217"/>
                      <a:pt x="17323" y="217"/>
                    </a:cubicBezTo>
                    <a:cubicBezTo>
                      <a:pt x="17323" y="217"/>
                      <a:pt x="17323" y="217"/>
                      <a:pt x="17323" y="217"/>
                    </a:cubicBezTo>
                    <a:cubicBezTo>
                      <a:pt x="16467" y="326"/>
                      <a:pt x="16467" y="326"/>
                      <a:pt x="16467" y="326"/>
                    </a:cubicBezTo>
                    <a:cubicBezTo>
                      <a:pt x="16360" y="326"/>
                      <a:pt x="16360" y="326"/>
                      <a:pt x="16360" y="326"/>
                    </a:cubicBezTo>
                    <a:cubicBezTo>
                      <a:pt x="16253" y="217"/>
                      <a:pt x="15719" y="0"/>
                      <a:pt x="15505" y="0"/>
                    </a:cubicBezTo>
                    <a:cubicBezTo>
                      <a:pt x="15398" y="0"/>
                      <a:pt x="15291" y="109"/>
                      <a:pt x="15291" y="109"/>
                    </a:cubicBezTo>
                    <a:cubicBezTo>
                      <a:pt x="15291" y="217"/>
                      <a:pt x="15077" y="434"/>
                      <a:pt x="14863" y="434"/>
                    </a:cubicBezTo>
                    <a:cubicBezTo>
                      <a:pt x="14756" y="434"/>
                      <a:pt x="14650" y="434"/>
                      <a:pt x="14543" y="434"/>
                    </a:cubicBezTo>
                    <a:cubicBezTo>
                      <a:pt x="14436" y="434"/>
                      <a:pt x="14329" y="326"/>
                      <a:pt x="14115" y="326"/>
                    </a:cubicBezTo>
                    <a:cubicBezTo>
                      <a:pt x="13687" y="326"/>
                      <a:pt x="13259" y="543"/>
                      <a:pt x="13046" y="760"/>
                    </a:cubicBezTo>
                    <a:cubicBezTo>
                      <a:pt x="12832" y="868"/>
                      <a:pt x="12511" y="760"/>
                      <a:pt x="12297" y="760"/>
                    </a:cubicBezTo>
                    <a:cubicBezTo>
                      <a:pt x="12190" y="760"/>
                      <a:pt x="12083" y="760"/>
                      <a:pt x="12083" y="760"/>
                    </a:cubicBezTo>
                    <a:cubicBezTo>
                      <a:pt x="11976" y="760"/>
                      <a:pt x="11869" y="1085"/>
                      <a:pt x="11762" y="1411"/>
                    </a:cubicBezTo>
                    <a:cubicBezTo>
                      <a:pt x="11762" y="1628"/>
                      <a:pt x="11762" y="1628"/>
                      <a:pt x="11762" y="1628"/>
                    </a:cubicBezTo>
                    <a:cubicBezTo>
                      <a:pt x="9089" y="1085"/>
                      <a:pt x="9089" y="1085"/>
                      <a:pt x="9089" y="1085"/>
                    </a:cubicBezTo>
                    <a:cubicBezTo>
                      <a:pt x="9089" y="977"/>
                      <a:pt x="9089" y="977"/>
                      <a:pt x="9089" y="977"/>
                    </a:cubicBezTo>
                    <a:cubicBezTo>
                      <a:pt x="8982" y="868"/>
                      <a:pt x="8661" y="434"/>
                      <a:pt x="8341" y="434"/>
                    </a:cubicBezTo>
                    <a:cubicBezTo>
                      <a:pt x="8020" y="434"/>
                      <a:pt x="7485" y="868"/>
                      <a:pt x="7271" y="1303"/>
                    </a:cubicBezTo>
                    <a:cubicBezTo>
                      <a:pt x="7271" y="2062"/>
                      <a:pt x="7271" y="2062"/>
                      <a:pt x="7271" y="2062"/>
                    </a:cubicBezTo>
                    <a:cubicBezTo>
                      <a:pt x="7271" y="2062"/>
                      <a:pt x="7271" y="2171"/>
                      <a:pt x="7271" y="2171"/>
                    </a:cubicBezTo>
                    <a:cubicBezTo>
                      <a:pt x="7271" y="2714"/>
                      <a:pt x="7164" y="3148"/>
                      <a:pt x="7057" y="3365"/>
                    </a:cubicBezTo>
                    <a:cubicBezTo>
                      <a:pt x="6950" y="3473"/>
                      <a:pt x="6950" y="3582"/>
                      <a:pt x="6950" y="3582"/>
                    </a:cubicBezTo>
                    <a:cubicBezTo>
                      <a:pt x="6737" y="3908"/>
                      <a:pt x="6630" y="4016"/>
                      <a:pt x="6630" y="4559"/>
                    </a:cubicBezTo>
                    <a:cubicBezTo>
                      <a:pt x="6630" y="4993"/>
                      <a:pt x="6309" y="5536"/>
                      <a:pt x="6095" y="6078"/>
                    </a:cubicBezTo>
                    <a:cubicBezTo>
                      <a:pt x="5881" y="6513"/>
                      <a:pt x="5774" y="6947"/>
                      <a:pt x="5774" y="7164"/>
                    </a:cubicBezTo>
                    <a:cubicBezTo>
                      <a:pt x="5774" y="7598"/>
                      <a:pt x="5347" y="7924"/>
                      <a:pt x="5026" y="8141"/>
                    </a:cubicBezTo>
                    <a:cubicBezTo>
                      <a:pt x="4919" y="8249"/>
                      <a:pt x="4705" y="8466"/>
                      <a:pt x="4705" y="8466"/>
                    </a:cubicBezTo>
                    <a:cubicBezTo>
                      <a:pt x="4705" y="8683"/>
                      <a:pt x="4705" y="8901"/>
                      <a:pt x="4598" y="9226"/>
                    </a:cubicBezTo>
                    <a:cubicBezTo>
                      <a:pt x="4598" y="9552"/>
                      <a:pt x="4598" y="10094"/>
                      <a:pt x="4598" y="10529"/>
                    </a:cubicBezTo>
                    <a:cubicBezTo>
                      <a:pt x="4598" y="11071"/>
                      <a:pt x="4491" y="11180"/>
                      <a:pt x="4170" y="11288"/>
                    </a:cubicBezTo>
                    <a:cubicBezTo>
                      <a:pt x="4170" y="11288"/>
                      <a:pt x="4170" y="11288"/>
                      <a:pt x="4170" y="11506"/>
                    </a:cubicBezTo>
                    <a:cubicBezTo>
                      <a:pt x="4170" y="12048"/>
                      <a:pt x="3956" y="12157"/>
                      <a:pt x="3636" y="12157"/>
                    </a:cubicBezTo>
                    <a:cubicBezTo>
                      <a:pt x="3529" y="12157"/>
                      <a:pt x="3422" y="12157"/>
                      <a:pt x="3315" y="12265"/>
                    </a:cubicBezTo>
                    <a:cubicBezTo>
                      <a:pt x="3101" y="12591"/>
                      <a:pt x="2887" y="12699"/>
                      <a:pt x="2780" y="12699"/>
                    </a:cubicBezTo>
                    <a:cubicBezTo>
                      <a:pt x="2673" y="12699"/>
                      <a:pt x="2673" y="12699"/>
                      <a:pt x="2566" y="12591"/>
                    </a:cubicBezTo>
                    <a:cubicBezTo>
                      <a:pt x="2566" y="12591"/>
                      <a:pt x="2566" y="12591"/>
                      <a:pt x="2566" y="12591"/>
                    </a:cubicBezTo>
                    <a:cubicBezTo>
                      <a:pt x="2566" y="12591"/>
                      <a:pt x="2566" y="12591"/>
                      <a:pt x="2566" y="12591"/>
                    </a:cubicBezTo>
                    <a:cubicBezTo>
                      <a:pt x="2566" y="12591"/>
                      <a:pt x="2566" y="12591"/>
                      <a:pt x="2566" y="12591"/>
                    </a:cubicBezTo>
                    <a:cubicBezTo>
                      <a:pt x="2566" y="12591"/>
                      <a:pt x="2566" y="12591"/>
                      <a:pt x="2566" y="12482"/>
                    </a:cubicBezTo>
                    <a:cubicBezTo>
                      <a:pt x="2566" y="12482"/>
                      <a:pt x="2459" y="12482"/>
                      <a:pt x="2459" y="12482"/>
                    </a:cubicBezTo>
                    <a:cubicBezTo>
                      <a:pt x="2459" y="12482"/>
                      <a:pt x="2459" y="12482"/>
                      <a:pt x="2459" y="12482"/>
                    </a:cubicBezTo>
                    <a:cubicBezTo>
                      <a:pt x="2459" y="12482"/>
                      <a:pt x="2459" y="12482"/>
                      <a:pt x="2459" y="12482"/>
                    </a:cubicBezTo>
                    <a:cubicBezTo>
                      <a:pt x="2459" y="12374"/>
                      <a:pt x="2459" y="12374"/>
                      <a:pt x="2459" y="12265"/>
                    </a:cubicBezTo>
                    <a:cubicBezTo>
                      <a:pt x="2459" y="12157"/>
                      <a:pt x="2459" y="12157"/>
                      <a:pt x="2352" y="12157"/>
                    </a:cubicBezTo>
                    <a:cubicBezTo>
                      <a:pt x="2139" y="12157"/>
                      <a:pt x="2032" y="12157"/>
                      <a:pt x="1818" y="12265"/>
                    </a:cubicBezTo>
                    <a:cubicBezTo>
                      <a:pt x="1711" y="12482"/>
                      <a:pt x="1497" y="12482"/>
                      <a:pt x="1390" y="12482"/>
                    </a:cubicBezTo>
                    <a:cubicBezTo>
                      <a:pt x="1176" y="12482"/>
                      <a:pt x="1069" y="12374"/>
                      <a:pt x="962" y="12374"/>
                    </a:cubicBezTo>
                    <a:cubicBezTo>
                      <a:pt x="855" y="12374"/>
                      <a:pt x="855" y="12265"/>
                      <a:pt x="855" y="12265"/>
                    </a:cubicBezTo>
                    <a:cubicBezTo>
                      <a:pt x="855" y="12265"/>
                      <a:pt x="749" y="12265"/>
                      <a:pt x="749" y="12374"/>
                    </a:cubicBezTo>
                    <a:cubicBezTo>
                      <a:pt x="749" y="12374"/>
                      <a:pt x="642" y="12374"/>
                      <a:pt x="642" y="12374"/>
                    </a:cubicBezTo>
                    <a:cubicBezTo>
                      <a:pt x="642" y="12374"/>
                      <a:pt x="642" y="12374"/>
                      <a:pt x="535" y="12482"/>
                    </a:cubicBezTo>
                    <a:cubicBezTo>
                      <a:pt x="535" y="12482"/>
                      <a:pt x="428" y="12482"/>
                      <a:pt x="428" y="12482"/>
                    </a:cubicBezTo>
                    <a:cubicBezTo>
                      <a:pt x="428" y="12482"/>
                      <a:pt x="321" y="12591"/>
                      <a:pt x="321" y="12591"/>
                    </a:cubicBezTo>
                    <a:cubicBezTo>
                      <a:pt x="214" y="12591"/>
                      <a:pt x="214" y="12699"/>
                      <a:pt x="107" y="12699"/>
                    </a:cubicBezTo>
                    <a:cubicBezTo>
                      <a:pt x="107" y="12699"/>
                      <a:pt x="107" y="12699"/>
                      <a:pt x="0" y="12808"/>
                    </a:cubicBezTo>
                    <a:cubicBezTo>
                      <a:pt x="214" y="13134"/>
                      <a:pt x="321" y="13459"/>
                      <a:pt x="321" y="13785"/>
                    </a:cubicBezTo>
                    <a:cubicBezTo>
                      <a:pt x="321" y="13785"/>
                      <a:pt x="321" y="13785"/>
                      <a:pt x="321" y="13785"/>
                    </a:cubicBezTo>
                    <a:cubicBezTo>
                      <a:pt x="428" y="13785"/>
                      <a:pt x="535" y="13676"/>
                      <a:pt x="535" y="13676"/>
                    </a:cubicBezTo>
                    <a:cubicBezTo>
                      <a:pt x="535" y="13676"/>
                      <a:pt x="535" y="13676"/>
                      <a:pt x="535" y="13676"/>
                    </a:cubicBezTo>
                    <a:cubicBezTo>
                      <a:pt x="642" y="13676"/>
                      <a:pt x="642" y="13676"/>
                      <a:pt x="642" y="13568"/>
                    </a:cubicBezTo>
                    <a:cubicBezTo>
                      <a:pt x="642" y="13568"/>
                      <a:pt x="642" y="13568"/>
                      <a:pt x="642" y="13568"/>
                    </a:cubicBezTo>
                    <a:cubicBezTo>
                      <a:pt x="749" y="13568"/>
                      <a:pt x="749" y="13568"/>
                      <a:pt x="749" y="13568"/>
                    </a:cubicBezTo>
                    <a:cubicBezTo>
                      <a:pt x="749" y="13568"/>
                      <a:pt x="749" y="13568"/>
                      <a:pt x="855" y="13568"/>
                    </a:cubicBezTo>
                    <a:cubicBezTo>
                      <a:pt x="855" y="13568"/>
                      <a:pt x="855" y="13568"/>
                      <a:pt x="855" y="13568"/>
                    </a:cubicBezTo>
                    <a:cubicBezTo>
                      <a:pt x="962" y="13568"/>
                      <a:pt x="1176" y="13568"/>
                      <a:pt x="2032" y="13568"/>
                    </a:cubicBezTo>
                    <a:cubicBezTo>
                      <a:pt x="3208" y="13568"/>
                      <a:pt x="4812" y="13568"/>
                      <a:pt x="4812" y="13568"/>
                    </a:cubicBezTo>
                    <a:cubicBezTo>
                      <a:pt x="4919" y="13568"/>
                      <a:pt x="4919" y="13568"/>
                      <a:pt x="4919" y="13568"/>
                    </a:cubicBezTo>
                    <a:cubicBezTo>
                      <a:pt x="5026" y="13676"/>
                      <a:pt x="5026" y="13676"/>
                      <a:pt x="5026" y="13676"/>
                    </a:cubicBezTo>
                    <a:cubicBezTo>
                      <a:pt x="5026" y="13676"/>
                      <a:pt x="5347" y="14328"/>
                      <a:pt x="5240" y="14870"/>
                    </a:cubicBezTo>
                    <a:cubicBezTo>
                      <a:pt x="5240" y="14979"/>
                      <a:pt x="5240" y="14979"/>
                      <a:pt x="5240" y="15087"/>
                    </a:cubicBezTo>
                    <a:cubicBezTo>
                      <a:pt x="5347" y="15196"/>
                      <a:pt x="5560" y="15305"/>
                      <a:pt x="5667" y="15630"/>
                    </a:cubicBezTo>
                    <a:cubicBezTo>
                      <a:pt x="5881" y="16173"/>
                      <a:pt x="6095" y="16281"/>
                      <a:pt x="6202" y="16281"/>
                    </a:cubicBezTo>
                    <a:cubicBezTo>
                      <a:pt x="6309" y="16281"/>
                      <a:pt x="6416" y="16281"/>
                      <a:pt x="6416" y="16281"/>
                    </a:cubicBezTo>
                    <a:cubicBezTo>
                      <a:pt x="6950" y="16173"/>
                      <a:pt x="7592" y="16064"/>
                      <a:pt x="7806" y="16064"/>
                    </a:cubicBezTo>
                    <a:cubicBezTo>
                      <a:pt x="7806" y="15956"/>
                      <a:pt x="7913" y="15847"/>
                      <a:pt x="7913" y="15847"/>
                    </a:cubicBezTo>
                    <a:cubicBezTo>
                      <a:pt x="7913" y="15522"/>
                      <a:pt x="8020" y="15087"/>
                      <a:pt x="8341" y="14979"/>
                    </a:cubicBezTo>
                    <a:cubicBezTo>
                      <a:pt x="8448" y="14979"/>
                      <a:pt x="8554" y="14870"/>
                      <a:pt x="8768" y="14870"/>
                    </a:cubicBezTo>
                    <a:cubicBezTo>
                      <a:pt x="9089" y="14870"/>
                      <a:pt x="9410" y="14979"/>
                      <a:pt x="9410" y="14979"/>
                    </a:cubicBezTo>
                    <a:cubicBezTo>
                      <a:pt x="9517" y="14979"/>
                      <a:pt x="9517" y="14979"/>
                      <a:pt x="9517" y="14979"/>
                    </a:cubicBezTo>
                    <a:cubicBezTo>
                      <a:pt x="9517" y="15196"/>
                      <a:pt x="9517" y="15196"/>
                      <a:pt x="9517" y="15196"/>
                    </a:cubicBezTo>
                    <a:cubicBezTo>
                      <a:pt x="9517" y="15196"/>
                      <a:pt x="9624" y="15196"/>
                      <a:pt x="9945" y="15196"/>
                    </a:cubicBezTo>
                    <a:cubicBezTo>
                      <a:pt x="10051" y="15196"/>
                      <a:pt x="10265" y="15196"/>
                      <a:pt x="10372" y="15196"/>
                    </a:cubicBezTo>
                    <a:cubicBezTo>
                      <a:pt x="10372" y="15196"/>
                      <a:pt x="10479" y="15196"/>
                      <a:pt x="10586" y="15196"/>
                    </a:cubicBezTo>
                    <a:cubicBezTo>
                      <a:pt x="10693" y="15196"/>
                      <a:pt x="10907" y="15196"/>
                      <a:pt x="10907" y="15630"/>
                    </a:cubicBezTo>
                    <a:cubicBezTo>
                      <a:pt x="10907" y="16064"/>
                      <a:pt x="11014" y="16390"/>
                      <a:pt x="11121" y="16390"/>
                    </a:cubicBezTo>
                    <a:cubicBezTo>
                      <a:pt x="11228" y="16607"/>
                      <a:pt x="11228" y="16933"/>
                      <a:pt x="11121" y="17367"/>
                    </a:cubicBezTo>
                    <a:cubicBezTo>
                      <a:pt x="11014" y="17584"/>
                      <a:pt x="10907" y="18127"/>
                      <a:pt x="10907" y="18235"/>
                    </a:cubicBezTo>
                    <a:cubicBezTo>
                      <a:pt x="11121" y="18344"/>
                      <a:pt x="11655" y="18886"/>
                      <a:pt x="11549" y="19321"/>
                    </a:cubicBezTo>
                    <a:cubicBezTo>
                      <a:pt x="11549" y="19429"/>
                      <a:pt x="11549" y="19429"/>
                      <a:pt x="11549" y="19429"/>
                    </a:cubicBezTo>
                    <a:cubicBezTo>
                      <a:pt x="11549" y="19538"/>
                      <a:pt x="11442" y="19863"/>
                      <a:pt x="11442" y="19972"/>
                    </a:cubicBezTo>
                    <a:cubicBezTo>
                      <a:pt x="11549" y="19863"/>
                      <a:pt x="11762" y="19755"/>
                      <a:pt x="11976" y="19755"/>
                    </a:cubicBezTo>
                    <a:cubicBezTo>
                      <a:pt x="12083" y="19755"/>
                      <a:pt x="12190" y="19755"/>
                      <a:pt x="12297" y="19755"/>
                    </a:cubicBezTo>
                    <a:cubicBezTo>
                      <a:pt x="12511" y="19755"/>
                      <a:pt x="12725" y="19755"/>
                      <a:pt x="13046" y="19646"/>
                    </a:cubicBezTo>
                    <a:cubicBezTo>
                      <a:pt x="13046" y="19646"/>
                      <a:pt x="13152" y="19646"/>
                      <a:pt x="13259" y="19646"/>
                    </a:cubicBezTo>
                    <a:cubicBezTo>
                      <a:pt x="13259" y="19538"/>
                      <a:pt x="13259" y="19538"/>
                      <a:pt x="13259" y="19538"/>
                    </a:cubicBezTo>
                    <a:lnTo>
                      <a:pt x="13473" y="1964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48" name="Shape 9848"/>
              <p:cNvSpPr/>
              <p:nvPr/>
            </p:nvSpPr>
            <p:spPr>
              <a:xfrm>
                <a:off x="11541" y="9331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49" name="Shape 9849"/>
              <p:cNvSpPr/>
              <p:nvPr/>
            </p:nvSpPr>
            <p:spPr>
              <a:xfrm>
                <a:off x="9233" y="9279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21600" y="21600"/>
                      <a:pt x="0" y="21600"/>
                    </a:cubicBezTo>
                    <a:cubicBezTo>
                      <a:pt x="216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50" name="Shape 9850"/>
              <p:cNvSpPr/>
              <p:nvPr/>
            </p:nvSpPr>
            <p:spPr>
              <a:xfrm>
                <a:off x="278146" y="10525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51" name="Shape 9851"/>
              <p:cNvSpPr/>
              <p:nvPr/>
            </p:nvSpPr>
            <p:spPr>
              <a:xfrm>
                <a:off x="6924" y="93023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52" name="Shape 9852"/>
              <p:cNvSpPr/>
              <p:nvPr/>
            </p:nvSpPr>
            <p:spPr>
              <a:xfrm>
                <a:off x="422412" y="9856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53" name="Shape 9853"/>
              <p:cNvSpPr/>
              <p:nvPr/>
            </p:nvSpPr>
            <p:spPr>
              <a:xfrm>
                <a:off x="282762" y="10548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10800"/>
                      <a:pt x="0" y="0"/>
                    </a:cubicBezTo>
                    <a:cubicBezTo>
                      <a:pt x="0" y="0"/>
                      <a:pt x="0" y="0"/>
                      <a:pt x="0" y="0"/>
                    </a:cubicBezTo>
                    <a:cubicBezTo>
                      <a:pt x="10800" y="108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54" name="Shape 9854"/>
              <p:cNvSpPr/>
              <p:nvPr/>
            </p:nvSpPr>
            <p:spPr>
              <a:xfrm>
                <a:off x="273529" y="10502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21600"/>
                      <a:pt x="21600" y="21600"/>
                      <a:pt x="21600" y="21600"/>
                    </a:cubicBezTo>
                    <a:cubicBezTo>
                      <a:pt x="0" y="0"/>
                      <a:pt x="0" y="0"/>
                      <a:pt x="0" y="0"/>
                    </a:cubicBezTo>
                    <a:cubicBezTo>
                      <a:pt x="0" y="21600"/>
                      <a:pt x="0" y="21600"/>
                      <a:pt x="0" y="21600"/>
                    </a:cubicBezTo>
                    <a:cubicBezTo>
                      <a:pt x="10800" y="216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55" name="Shape 9855"/>
              <p:cNvSpPr/>
              <p:nvPr/>
            </p:nvSpPr>
            <p:spPr>
              <a:xfrm>
                <a:off x="278146" y="10525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21600" y="21600"/>
                      <a:pt x="216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56" name="Shape 9856"/>
              <p:cNvSpPr/>
              <p:nvPr/>
            </p:nvSpPr>
            <p:spPr>
              <a:xfrm>
                <a:off x="394713" y="8569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57" name="Shape 9857"/>
              <p:cNvSpPr/>
              <p:nvPr/>
            </p:nvSpPr>
            <p:spPr>
              <a:xfrm>
                <a:off x="392405" y="8494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21600"/>
                      <a:pt x="0" y="0"/>
                    </a:cubicBezTo>
                    <a:cubicBezTo>
                      <a:pt x="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58" name="Shape 9858"/>
              <p:cNvSpPr/>
              <p:nvPr/>
            </p:nvSpPr>
            <p:spPr>
              <a:xfrm>
                <a:off x="13849" y="9013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59" name="Shape 9859"/>
              <p:cNvSpPr/>
              <p:nvPr/>
            </p:nvSpPr>
            <p:spPr>
              <a:xfrm>
                <a:off x="0" y="909456"/>
                <a:ext cx="1270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60" name="Shape 9860"/>
              <p:cNvSpPr/>
              <p:nvPr/>
            </p:nvSpPr>
            <p:spPr>
              <a:xfrm>
                <a:off x="155233" y="6947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61" name="Shape 9861"/>
              <p:cNvSpPr/>
              <p:nvPr/>
            </p:nvSpPr>
            <p:spPr>
              <a:xfrm>
                <a:off x="9233" y="9025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62" name="Shape 9862"/>
              <p:cNvSpPr/>
              <p:nvPr/>
            </p:nvSpPr>
            <p:spPr>
              <a:xfrm>
                <a:off x="58285" y="9048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63" name="Shape 9863"/>
              <p:cNvSpPr/>
              <p:nvPr/>
            </p:nvSpPr>
            <p:spPr>
              <a:xfrm>
                <a:off x="54244" y="9071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21600"/>
                      <a:pt x="10800" y="21600"/>
                      <a:pt x="21600" y="21600"/>
                    </a:cubicBezTo>
                    <a:cubicBezTo>
                      <a:pt x="10800" y="21600"/>
                      <a:pt x="108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64" name="Shape 9864"/>
              <p:cNvSpPr/>
              <p:nvPr/>
            </p:nvSpPr>
            <p:spPr>
              <a:xfrm>
                <a:off x="6924" y="9048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65" name="Shape 9865"/>
              <p:cNvSpPr/>
              <p:nvPr/>
            </p:nvSpPr>
            <p:spPr>
              <a:xfrm>
                <a:off x="424720" y="6884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66" name="Shape 9866"/>
              <p:cNvSpPr/>
              <p:nvPr/>
            </p:nvSpPr>
            <p:spPr>
              <a:xfrm>
                <a:off x="433954" y="6901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67" name="Shape 9867"/>
              <p:cNvSpPr/>
              <p:nvPr/>
            </p:nvSpPr>
            <p:spPr>
              <a:xfrm>
                <a:off x="438570" y="6924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21600" y="21600"/>
                      <a:pt x="2160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68" name="Shape 9868"/>
              <p:cNvSpPr/>
              <p:nvPr/>
            </p:nvSpPr>
            <p:spPr>
              <a:xfrm>
                <a:off x="365285" y="65554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69" name="Shape 9869"/>
              <p:cNvSpPr/>
              <p:nvPr/>
            </p:nvSpPr>
            <p:spPr>
              <a:xfrm>
                <a:off x="417796" y="68151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70" name="Shape 9870"/>
              <p:cNvSpPr/>
              <p:nvPr/>
            </p:nvSpPr>
            <p:spPr>
              <a:xfrm>
                <a:off x="427608" y="6786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71" name="Shape 9871"/>
              <p:cNvSpPr/>
              <p:nvPr/>
            </p:nvSpPr>
            <p:spPr>
              <a:xfrm>
                <a:off x="429337" y="6855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72" name="Shape 9872"/>
              <p:cNvSpPr/>
              <p:nvPr/>
            </p:nvSpPr>
            <p:spPr>
              <a:xfrm>
                <a:off x="402792" y="6740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21600"/>
                    </a:lnTo>
                    <a:lnTo>
                      <a:pt x="21600" y="0"/>
                    </a:lnTo>
                    <a:lnTo>
                      <a:pt x="108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73" name="Shape 9873"/>
              <p:cNvSpPr/>
              <p:nvPr/>
            </p:nvSpPr>
            <p:spPr>
              <a:xfrm>
                <a:off x="409717" y="6717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0" y="21600"/>
                      <a:pt x="0" y="21600"/>
                    </a:cubicBezTo>
                    <a:cubicBezTo>
                      <a:pt x="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74" name="Shape 9874"/>
              <p:cNvSpPr/>
              <p:nvPr/>
            </p:nvSpPr>
            <p:spPr>
              <a:xfrm>
                <a:off x="418375" y="6717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75" name="Shape 9875"/>
              <p:cNvSpPr/>
              <p:nvPr/>
            </p:nvSpPr>
            <p:spPr>
              <a:xfrm>
                <a:off x="443766" y="6970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76" name="Shape 9876"/>
              <p:cNvSpPr/>
              <p:nvPr/>
            </p:nvSpPr>
            <p:spPr>
              <a:xfrm>
                <a:off x="443766" y="6994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77" name="Shape 9877"/>
              <p:cNvSpPr/>
              <p:nvPr/>
            </p:nvSpPr>
            <p:spPr>
              <a:xfrm>
                <a:off x="443766" y="7063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78" name="Shape 9878"/>
              <p:cNvSpPr/>
              <p:nvPr/>
            </p:nvSpPr>
            <p:spPr>
              <a:xfrm>
                <a:off x="413758" y="8044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79" name="Shape 9879"/>
              <p:cNvSpPr/>
              <p:nvPr/>
            </p:nvSpPr>
            <p:spPr>
              <a:xfrm>
                <a:off x="438570" y="6947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80" name="Shape 9880"/>
              <p:cNvSpPr/>
              <p:nvPr/>
            </p:nvSpPr>
            <p:spPr>
              <a:xfrm>
                <a:off x="413758" y="854637"/>
                <a:ext cx="25392" cy="392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0"/>
                    </a:moveTo>
                    <a:cubicBezTo>
                      <a:pt x="14400" y="0"/>
                      <a:pt x="14400" y="0"/>
                      <a:pt x="14400" y="0"/>
                    </a:cubicBezTo>
                    <a:cubicBezTo>
                      <a:pt x="14400" y="0"/>
                      <a:pt x="14400" y="0"/>
                      <a:pt x="14400" y="0"/>
                    </a:cubicBezTo>
                    <a:cubicBezTo>
                      <a:pt x="14400" y="0"/>
                      <a:pt x="14400" y="0"/>
                      <a:pt x="14400" y="1200"/>
                    </a:cubicBezTo>
                    <a:cubicBezTo>
                      <a:pt x="12600" y="1200"/>
                      <a:pt x="12600" y="1200"/>
                      <a:pt x="12600" y="1200"/>
                    </a:cubicBezTo>
                    <a:cubicBezTo>
                      <a:pt x="12600" y="2400"/>
                      <a:pt x="10800" y="2400"/>
                      <a:pt x="10800" y="2400"/>
                    </a:cubicBezTo>
                    <a:cubicBezTo>
                      <a:pt x="10800" y="2400"/>
                      <a:pt x="10800" y="2400"/>
                      <a:pt x="10800" y="2400"/>
                    </a:cubicBezTo>
                    <a:cubicBezTo>
                      <a:pt x="9000" y="2400"/>
                      <a:pt x="9000" y="3600"/>
                      <a:pt x="9000" y="3600"/>
                    </a:cubicBezTo>
                    <a:cubicBezTo>
                      <a:pt x="9000" y="3600"/>
                      <a:pt x="9000" y="3600"/>
                      <a:pt x="7200" y="3600"/>
                    </a:cubicBezTo>
                    <a:cubicBezTo>
                      <a:pt x="7200" y="3600"/>
                      <a:pt x="7200" y="3600"/>
                      <a:pt x="5400" y="3600"/>
                    </a:cubicBezTo>
                    <a:cubicBezTo>
                      <a:pt x="5400" y="3600"/>
                      <a:pt x="5400" y="3600"/>
                      <a:pt x="3600" y="3600"/>
                    </a:cubicBezTo>
                    <a:cubicBezTo>
                      <a:pt x="3600" y="3600"/>
                      <a:pt x="3600" y="3600"/>
                      <a:pt x="3600" y="3600"/>
                    </a:cubicBezTo>
                    <a:cubicBezTo>
                      <a:pt x="3600" y="3600"/>
                      <a:pt x="1800" y="3600"/>
                      <a:pt x="0" y="3600"/>
                    </a:cubicBezTo>
                    <a:cubicBezTo>
                      <a:pt x="0" y="3600"/>
                      <a:pt x="0" y="3600"/>
                      <a:pt x="0" y="3600"/>
                    </a:cubicBezTo>
                    <a:cubicBezTo>
                      <a:pt x="0" y="10800"/>
                      <a:pt x="0" y="10800"/>
                      <a:pt x="0" y="10800"/>
                    </a:cubicBezTo>
                    <a:cubicBezTo>
                      <a:pt x="0" y="10800"/>
                      <a:pt x="0" y="10800"/>
                      <a:pt x="0" y="10800"/>
                    </a:cubicBezTo>
                    <a:cubicBezTo>
                      <a:pt x="1800" y="13200"/>
                      <a:pt x="1800" y="16800"/>
                      <a:pt x="3600" y="21600"/>
                    </a:cubicBezTo>
                    <a:cubicBezTo>
                      <a:pt x="5400" y="21600"/>
                      <a:pt x="5400" y="20400"/>
                      <a:pt x="5400" y="20400"/>
                    </a:cubicBezTo>
                    <a:cubicBezTo>
                      <a:pt x="5400" y="20400"/>
                      <a:pt x="5400" y="20400"/>
                      <a:pt x="7200" y="20400"/>
                    </a:cubicBezTo>
                    <a:cubicBezTo>
                      <a:pt x="7200" y="20400"/>
                      <a:pt x="7200" y="20400"/>
                      <a:pt x="7200" y="20400"/>
                    </a:cubicBezTo>
                    <a:cubicBezTo>
                      <a:pt x="7200" y="20400"/>
                      <a:pt x="7200" y="20400"/>
                      <a:pt x="7200" y="20400"/>
                    </a:cubicBezTo>
                    <a:cubicBezTo>
                      <a:pt x="9000" y="20400"/>
                      <a:pt x="9000" y="20400"/>
                      <a:pt x="9000" y="19200"/>
                    </a:cubicBezTo>
                    <a:cubicBezTo>
                      <a:pt x="10800" y="19200"/>
                      <a:pt x="16200" y="13200"/>
                      <a:pt x="21600" y="7200"/>
                    </a:cubicBezTo>
                    <a:cubicBezTo>
                      <a:pt x="18000" y="4800"/>
                      <a:pt x="18000" y="4800"/>
                      <a:pt x="18000" y="4800"/>
                    </a:cubicBezTo>
                    <a:cubicBezTo>
                      <a:pt x="18000" y="3600"/>
                      <a:pt x="18000" y="3600"/>
                      <a:pt x="18000" y="3600"/>
                    </a:cubicBezTo>
                    <a:cubicBezTo>
                      <a:pt x="18000" y="3600"/>
                      <a:pt x="18000" y="3600"/>
                      <a:pt x="18000" y="3600"/>
                    </a:cubicBezTo>
                    <a:cubicBezTo>
                      <a:pt x="18000" y="3600"/>
                      <a:pt x="18000" y="3600"/>
                      <a:pt x="18000" y="3600"/>
                    </a:cubicBezTo>
                    <a:cubicBezTo>
                      <a:pt x="18000" y="2400"/>
                      <a:pt x="18000" y="2400"/>
                      <a:pt x="18000" y="2400"/>
                    </a:cubicBezTo>
                    <a:cubicBezTo>
                      <a:pt x="18000" y="2400"/>
                      <a:pt x="18000" y="2400"/>
                      <a:pt x="18000" y="1200"/>
                    </a:cubicBezTo>
                    <a:cubicBezTo>
                      <a:pt x="18000" y="1200"/>
                      <a:pt x="18000" y="1200"/>
                      <a:pt x="18000" y="0"/>
                    </a:cubicBezTo>
                    <a:cubicBezTo>
                      <a:pt x="18000" y="0"/>
                      <a:pt x="18000" y="0"/>
                      <a:pt x="18000" y="0"/>
                    </a:cubicBezTo>
                    <a:cubicBezTo>
                      <a:pt x="18000" y="0"/>
                      <a:pt x="18000" y="0"/>
                      <a:pt x="18000" y="0"/>
                    </a:cubicBezTo>
                    <a:cubicBezTo>
                      <a:pt x="16200" y="0"/>
                      <a:pt x="162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81" name="Shape 9881"/>
              <p:cNvSpPr/>
              <p:nvPr/>
            </p:nvSpPr>
            <p:spPr>
              <a:xfrm>
                <a:off x="425875" y="85463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82" name="Shape 9882"/>
              <p:cNvSpPr/>
              <p:nvPr/>
            </p:nvSpPr>
            <p:spPr>
              <a:xfrm>
                <a:off x="417796" y="8517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83" name="Shape 9883"/>
              <p:cNvSpPr/>
              <p:nvPr/>
            </p:nvSpPr>
            <p:spPr>
              <a:xfrm>
                <a:off x="409717" y="8592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84" name="Shape 9884"/>
              <p:cNvSpPr/>
              <p:nvPr/>
            </p:nvSpPr>
            <p:spPr>
              <a:xfrm>
                <a:off x="413179" y="8592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85" name="Shape 9885"/>
              <p:cNvSpPr/>
              <p:nvPr/>
            </p:nvSpPr>
            <p:spPr>
              <a:xfrm>
                <a:off x="421258" y="8505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0"/>
                      <a:pt x="10800" y="0"/>
                    </a:cubicBezTo>
                    <a:cubicBezTo>
                      <a:pt x="10800" y="21600"/>
                      <a:pt x="0" y="21600"/>
                      <a:pt x="0" y="21600"/>
                    </a:cubicBezTo>
                    <a:cubicBezTo>
                      <a:pt x="0" y="21600"/>
                      <a:pt x="10800" y="21600"/>
                      <a:pt x="10800" y="0"/>
                    </a:cubicBezTo>
                    <a:cubicBezTo>
                      <a:pt x="10800" y="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86" name="Shape 9886"/>
              <p:cNvSpPr/>
              <p:nvPr/>
            </p:nvSpPr>
            <p:spPr>
              <a:xfrm>
                <a:off x="434533" y="1060072"/>
                <a:ext cx="253910" cy="4131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579" y="1502"/>
                    </a:moveTo>
                    <a:cubicBezTo>
                      <a:pt x="9391" y="1848"/>
                      <a:pt x="9767" y="2541"/>
                      <a:pt x="10143" y="3119"/>
                    </a:cubicBezTo>
                    <a:cubicBezTo>
                      <a:pt x="10330" y="3465"/>
                      <a:pt x="10518" y="3812"/>
                      <a:pt x="10518" y="4043"/>
                    </a:cubicBezTo>
                    <a:cubicBezTo>
                      <a:pt x="10518" y="4043"/>
                      <a:pt x="10706" y="4158"/>
                      <a:pt x="10706" y="4158"/>
                    </a:cubicBezTo>
                    <a:cubicBezTo>
                      <a:pt x="10706" y="4158"/>
                      <a:pt x="10894" y="4158"/>
                      <a:pt x="10894" y="4274"/>
                    </a:cubicBezTo>
                    <a:cubicBezTo>
                      <a:pt x="10894" y="4274"/>
                      <a:pt x="11082" y="4274"/>
                      <a:pt x="11082" y="4389"/>
                    </a:cubicBezTo>
                    <a:cubicBezTo>
                      <a:pt x="11082" y="4389"/>
                      <a:pt x="11270" y="4389"/>
                      <a:pt x="11270" y="4389"/>
                    </a:cubicBezTo>
                    <a:cubicBezTo>
                      <a:pt x="11270" y="4505"/>
                      <a:pt x="11457" y="4505"/>
                      <a:pt x="11457" y="4505"/>
                    </a:cubicBezTo>
                    <a:cubicBezTo>
                      <a:pt x="11457" y="4620"/>
                      <a:pt x="11457" y="4620"/>
                      <a:pt x="11457" y="4620"/>
                    </a:cubicBezTo>
                    <a:cubicBezTo>
                      <a:pt x="11645" y="4620"/>
                      <a:pt x="11645" y="4736"/>
                      <a:pt x="11833" y="4736"/>
                    </a:cubicBezTo>
                    <a:cubicBezTo>
                      <a:pt x="12209" y="5082"/>
                      <a:pt x="12209" y="5198"/>
                      <a:pt x="12021" y="5544"/>
                    </a:cubicBezTo>
                    <a:cubicBezTo>
                      <a:pt x="12021" y="5660"/>
                      <a:pt x="11833" y="5891"/>
                      <a:pt x="11833" y="6237"/>
                    </a:cubicBezTo>
                    <a:cubicBezTo>
                      <a:pt x="12021" y="6930"/>
                      <a:pt x="11645" y="7046"/>
                      <a:pt x="11082" y="7161"/>
                    </a:cubicBezTo>
                    <a:cubicBezTo>
                      <a:pt x="10894" y="7161"/>
                      <a:pt x="10706" y="7161"/>
                      <a:pt x="10518" y="7277"/>
                    </a:cubicBezTo>
                    <a:cubicBezTo>
                      <a:pt x="10330" y="7393"/>
                      <a:pt x="10518" y="7624"/>
                      <a:pt x="10518" y="7855"/>
                    </a:cubicBezTo>
                    <a:cubicBezTo>
                      <a:pt x="10518" y="8086"/>
                      <a:pt x="10518" y="8201"/>
                      <a:pt x="10518" y="8317"/>
                    </a:cubicBezTo>
                    <a:cubicBezTo>
                      <a:pt x="10330" y="8548"/>
                      <a:pt x="10330" y="8548"/>
                      <a:pt x="10330" y="8548"/>
                    </a:cubicBezTo>
                    <a:cubicBezTo>
                      <a:pt x="10143" y="8548"/>
                      <a:pt x="10143" y="8548"/>
                      <a:pt x="10143" y="8548"/>
                    </a:cubicBezTo>
                    <a:cubicBezTo>
                      <a:pt x="9391" y="8548"/>
                      <a:pt x="7889" y="6815"/>
                      <a:pt x="7889" y="6815"/>
                    </a:cubicBezTo>
                    <a:cubicBezTo>
                      <a:pt x="7701" y="6584"/>
                      <a:pt x="7889" y="6353"/>
                      <a:pt x="8077" y="6006"/>
                    </a:cubicBezTo>
                    <a:cubicBezTo>
                      <a:pt x="8264" y="5660"/>
                      <a:pt x="8452" y="5313"/>
                      <a:pt x="8264" y="5082"/>
                    </a:cubicBezTo>
                    <a:cubicBezTo>
                      <a:pt x="8264" y="4967"/>
                      <a:pt x="8264" y="4967"/>
                      <a:pt x="8077" y="4967"/>
                    </a:cubicBezTo>
                    <a:cubicBezTo>
                      <a:pt x="7889" y="4967"/>
                      <a:pt x="7513" y="4967"/>
                      <a:pt x="7325" y="4967"/>
                    </a:cubicBezTo>
                    <a:cubicBezTo>
                      <a:pt x="7137" y="5082"/>
                      <a:pt x="7137" y="5082"/>
                      <a:pt x="6950" y="5082"/>
                    </a:cubicBezTo>
                    <a:cubicBezTo>
                      <a:pt x="6950" y="5082"/>
                      <a:pt x="6950" y="5082"/>
                      <a:pt x="6950" y="5082"/>
                    </a:cubicBezTo>
                    <a:cubicBezTo>
                      <a:pt x="6574" y="5082"/>
                      <a:pt x="6198" y="4851"/>
                      <a:pt x="5823" y="4620"/>
                    </a:cubicBezTo>
                    <a:cubicBezTo>
                      <a:pt x="5635" y="4620"/>
                      <a:pt x="5635" y="4620"/>
                      <a:pt x="5635" y="4505"/>
                    </a:cubicBezTo>
                    <a:cubicBezTo>
                      <a:pt x="5635" y="4505"/>
                      <a:pt x="5635" y="4505"/>
                      <a:pt x="5635" y="4505"/>
                    </a:cubicBezTo>
                    <a:cubicBezTo>
                      <a:pt x="5447" y="4505"/>
                      <a:pt x="5447" y="4505"/>
                      <a:pt x="5447" y="4505"/>
                    </a:cubicBezTo>
                    <a:cubicBezTo>
                      <a:pt x="4883" y="4620"/>
                      <a:pt x="2066" y="5198"/>
                      <a:pt x="0" y="5660"/>
                    </a:cubicBezTo>
                    <a:cubicBezTo>
                      <a:pt x="563" y="6699"/>
                      <a:pt x="563" y="6699"/>
                      <a:pt x="563" y="6699"/>
                    </a:cubicBezTo>
                    <a:cubicBezTo>
                      <a:pt x="563" y="6699"/>
                      <a:pt x="563" y="6699"/>
                      <a:pt x="751" y="6699"/>
                    </a:cubicBezTo>
                    <a:cubicBezTo>
                      <a:pt x="751" y="6699"/>
                      <a:pt x="751" y="6699"/>
                      <a:pt x="751" y="6699"/>
                    </a:cubicBezTo>
                    <a:cubicBezTo>
                      <a:pt x="751" y="6699"/>
                      <a:pt x="939" y="6699"/>
                      <a:pt x="939" y="6699"/>
                    </a:cubicBezTo>
                    <a:cubicBezTo>
                      <a:pt x="939" y="6699"/>
                      <a:pt x="1127" y="6699"/>
                      <a:pt x="1127" y="6699"/>
                    </a:cubicBezTo>
                    <a:cubicBezTo>
                      <a:pt x="1127" y="6699"/>
                      <a:pt x="1127" y="6699"/>
                      <a:pt x="1315" y="6815"/>
                    </a:cubicBezTo>
                    <a:cubicBezTo>
                      <a:pt x="1315" y="6815"/>
                      <a:pt x="1315" y="6815"/>
                      <a:pt x="1503" y="6815"/>
                    </a:cubicBezTo>
                    <a:cubicBezTo>
                      <a:pt x="1503" y="6815"/>
                      <a:pt x="1503" y="6815"/>
                      <a:pt x="1690" y="6815"/>
                    </a:cubicBezTo>
                    <a:cubicBezTo>
                      <a:pt x="1690" y="6815"/>
                      <a:pt x="1690" y="6815"/>
                      <a:pt x="1878" y="6815"/>
                    </a:cubicBezTo>
                    <a:cubicBezTo>
                      <a:pt x="1878" y="6815"/>
                      <a:pt x="1878" y="6815"/>
                      <a:pt x="2066" y="6815"/>
                    </a:cubicBezTo>
                    <a:cubicBezTo>
                      <a:pt x="2066" y="6815"/>
                      <a:pt x="2066" y="6815"/>
                      <a:pt x="2254" y="6815"/>
                    </a:cubicBezTo>
                    <a:cubicBezTo>
                      <a:pt x="2254" y="6930"/>
                      <a:pt x="2254" y="6930"/>
                      <a:pt x="2442" y="6930"/>
                    </a:cubicBezTo>
                    <a:cubicBezTo>
                      <a:pt x="2442" y="6930"/>
                      <a:pt x="2442" y="6930"/>
                      <a:pt x="2630" y="6930"/>
                    </a:cubicBezTo>
                    <a:cubicBezTo>
                      <a:pt x="2630" y="6930"/>
                      <a:pt x="2630" y="6930"/>
                      <a:pt x="2817" y="7046"/>
                    </a:cubicBezTo>
                    <a:cubicBezTo>
                      <a:pt x="2817" y="7046"/>
                      <a:pt x="2817" y="7046"/>
                      <a:pt x="2817" y="7046"/>
                    </a:cubicBezTo>
                    <a:cubicBezTo>
                      <a:pt x="3005" y="7046"/>
                      <a:pt x="3193" y="7046"/>
                      <a:pt x="3193" y="7161"/>
                    </a:cubicBezTo>
                    <a:cubicBezTo>
                      <a:pt x="3757" y="7277"/>
                      <a:pt x="4320" y="7393"/>
                      <a:pt x="4883" y="7508"/>
                    </a:cubicBezTo>
                    <a:cubicBezTo>
                      <a:pt x="5259" y="7508"/>
                      <a:pt x="5447" y="7624"/>
                      <a:pt x="5635" y="7624"/>
                    </a:cubicBezTo>
                    <a:cubicBezTo>
                      <a:pt x="6010" y="7739"/>
                      <a:pt x="6010" y="8086"/>
                      <a:pt x="5823" y="8894"/>
                    </a:cubicBezTo>
                    <a:cubicBezTo>
                      <a:pt x="5823" y="9241"/>
                      <a:pt x="5823" y="9587"/>
                      <a:pt x="5823" y="9818"/>
                    </a:cubicBezTo>
                    <a:cubicBezTo>
                      <a:pt x="6010" y="10280"/>
                      <a:pt x="5635" y="10511"/>
                      <a:pt x="5447" y="10742"/>
                    </a:cubicBezTo>
                    <a:cubicBezTo>
                      <a:pt x="5259" y="10742"/>
                      <a:pt x="5259" y="10858"/>
                      <a:pt x="5259" y="10858"/>
                    </a:cubicBezTo>
                    <a:cubicBezTo>
                      <a:pt x="5635" y="11089"/>
                      <a:pt x="5635" y="11435"/>
                      <a:pt x="5823" y="11666"/>
                    </a:cubicBezTo>
                    <a:cubicBezTo>
                      <a:pt x="5823" y="11666"/>
                      <a:pt x="5823" y="11782"/>
                      <a:pt x="5823" y="11782"/>
                    </a:cubicBezTo>
                    <a:cubicBezTo>
                      <a:pt x="6010" y="11782"/>
                      <a:pt x="6010" y="11897"/>
                      <a:pt x="6010" y="12013"/>
                    </a:cubicBezTo>
                    <a:cubicBezTo>
                      <a:pt x="6198" y="12359"/>
                      <a:pt x="5071" y="13052"/>
                      <a:pt x="4696" y="13168"/>
                    </a:cubicBezTo>
                    <a:cubicBezTo>
                      <a:pt x="4696" y="13168"/>
                      <a:pt x="4696" y="13399"/>
                      <a:pt x="4696" y="13514"/>
                    </a:cubicBezTo>
                    <a:cubicBezTo>
                      <a:pt x="4696" y="13745"/>
                      <a:pt x="4508" y="14092"/>
                      <a:pt x="4320" y="14439"/>
                    </a:cubicBezTo>
                    <a:cubicBezTo>
                      <a:pt x="3944" y="14670"/>
                      <a:pt x="3381" y="15016"/>
                      <a:pt x="2630" y="15363"/>
                    </a:cubicBezTo>
                    <a:cubicBezTo>
                      <a:pt x="2630" y="15478"/>
                      <a:pt x="2442" y="15478"/>
                      <a:pt x="2254" y="15594"/>
                    </a:cubicBezTo>
                    <a:cubicBezTo>
                      <a:pt x="2254" y="15594"/>
                      <a:pt x="2254" y="15594"/>
                      <a:pt x="2254" y="15594"/>
                    </a:cubicBezTo>
                    <a:cubicBezTo>
                      <a:pt x="2254" y="15594"/>
                      <a:pt x="2254" y="15709"/>
                      <a:pt x="2254" y="15709"/>
                    </a:cubicBezTo>
                    <a:cubicBezTo>
                      <a:pt x="2254" y="15709"/>
                      <a:pt x="2254" y="15709"/>
                      <a:pt x="2254" y="15709"/>
                    </a:cubicBezTo>
                    <a:cubicBezTo>
                      <a:pt x="2254" y="15709"/>
                      <a:pt x="2254" y="15825"/>
                      <a:pt x="2442" y="15825"/>
                    </a:cubicBezTo>
                    <a:cubicBezTo>
                      <a:pt x="2442" y="15825"/>
                      <a:pt x="2442" y="15825"/>
                      <a:pt x="2442" y="15825"/>
                    </a:cubicBezTo>
                    <a:cubicBezTo>
                      <a:pt x="2442" y="15940"/>
                      <a:pt x="2442" y="15940"/>
                      <a:pt x="2442" y="15940"/>
                    </a:cubicBezTo>
                    <a:cubicBezTo>
                      <a:pt x="2442" y="15940"/>
                      <a:pt x="2442" y="15940"/>
                      <a:pt x="2442" y="16056"/>
                    </a:cubicBezTo>
                    <a:cubicBezTo>
                      <a:pt x="2442" y="16056"/>
                      <a:pt x="2442" y="16171"/>
                      <a:pt x="2442" y="16171"/>
                    </a:cubicBezTo>
                    <a:cubicBezTo>
                      <a:pt x="2630" y="16633"/>
                      <a:pt x="3193" y="17673"/>
                      <a:pt x="3381" y="17788"/>
                    </a:cubicBezTo>
                    <a:cubicBezTo>
                      <a:pt x="4320" y="18135"/>
                      <a:pt x="3757" y="20445"/>
                      <a:pt x="3757" y="20445"/>
                    </a:cubicBezTo>
                    <a:cubicBezTo>
                      <a:pt x="3757" y="20445"/>
                      <a:pt x="3757" y="20560"/>
                      <a:pt x="3757" y="20560"/>
                    </a:cubicBezTo>
                    <a:cubicBezTo>
                      <a:pt x="3757" y="20676"/>
                      <a:pt x="3757" y="20676"/>
                      <a:pt x="3757" y="20676"/>
                    </a:cubicBezTo>
                    <a:cubicBezTo>
                      <a:pt x="3757" y="20907"/>
                      <a:pt x="3944" y="21369"/>
                      <a:pt x="3944" y="21600"/>
                    </a:cubicBezTo>
                    <a:cubicBezTo>
                      <a:pt x="3944" y="21600"/>
                      <a:pt x="4132" y="21600"/>
                      <a:pt x="4320" y="21600"/>
                    </a:cubicBezTo>
                    <a:cubicBezTo>
                      <a:pt x="4320" y="21600"/>
                      <a:pt x="4320" y="21600"/>
                      <a:pt x="4320" y="21600"/>
                    </a:cubicBezTo>
                    <a:cubicBezTo>
                      <a:pt x="4508" y="21600"/>
                      <a:pt x="4696" y="21600"/>
                      <a:pt x="4883" y="21600"/>
                    </a:cubicBezTo>
                    <a:cubicBezTo>
                      <a:pt x="4883" y="21600"/>
                      <a:pt x="4883" y="21600"/>
                      <a:pt x="4883" y="21600"/>
                    </a:cubicBezTo>
                    <a:cubicBezTo>
                      <a:pt x="4883" y="21484"/>
                      <a:pt x="4883" y="21253"/>
                      <a:pt x="4883" y="21138"/>
                    </a:cubicBezTo>
                    <a:cubicBezTo>
                      <a:pt x="4883" y="21138"/>
                      <a:pt x="4883" y="21138"/>
                      <a:pt x="4883" y="21022"/>
                    </a:cubicBezTo>
                    <a:cubicBezTo>
                      <a:pt x="4883" y="21022"/>
                      <a:pt x="4883" y="21022"/>
                      <a:pt x="4883" y="21022"/>
                    </a:cubicBezTo>
                    <a:cubicBezTo>
                      <a:pt x="4883" y="21138"/>
                      <a:pt x="4883" y="21138"/>
                      <a:pt x="4883" y="21138"/>
                    </a:cubicBezTo>
                    <a:cubicBezTo>
                      <a:pt x="4508" y="21138"/>
                      <a:pt x="4132" y="21022"/>
                      <a:pt x="4132" y="20791"/>
                    </a:cubicBezTo>
                    <a:cubicBezTo>
                      <a:pt x="3569" y="20098"/>
                      <a:pt x="6574" y="19174"/>
                      <a:pt x="7701" y="18943"/>
                    </a:cubicBezTo>
                    <a:cubicBezTo>
                      <a:pt x="9391" y="18597"/>
                      <a:pt x="9955" y="18366"/>
                      <a:pt x="9955" y="18135"/>
                    </a:cubicBezTo>
                    <a:cubicBezTo>
                      <a:pt x="10143" y="17904"/>
                      <a:pt x="10143" y="17673"/>
                      <a:pt x="10143" y="17326"/>
                    </a:cubicBezTo>
                    <a:cubicBezTo>
                      <a:pt x="10143" y="16864"/>
                      <a:pt x="10143" y="16518"/>
                      <a:pt x="10330" y="16171"/>
                    </a:cubicBezTo>
                    <a:cubicBezTo>
                      <a:pt x="10330" y="16056"/>
                      <a:pt x="10330" y="15940"/>
                      <a:pt x="10143" y="15594"/>
                    </a:cubicBezTo>
                    <a:cubicBezTo>
                      <a:pt x="10143" y="15363"/>
                      <a:pt x="9955" y="15132"/>
                      <a:pt x="9955" y="14670"/>
                    </a:cubicBezTo>
                    <a:cubicBezTo>
                      <a:pt x="9767" y="14092"/>
                      <a:pt x="9579" y="13861"/>
                      <a:pt x="9203" y="13630"/>
                    </a:cubicBezTo>
                    <a:cubicBezTo>
                      <a:pt x="9203" y="13399"/>
                      <a:pt x="9016" y="13283"/>
                      <a:pt x="8828" y="13052"/>
                    </a:cubicBezTo>
                    <a:cubicBezTo>
                      <a:pt x="8640" y="12706"/>
                      <a:pt x="8640" y="12244"/>
                      <a:pt x="8828" y="12013"/>
                    </a:cubicBezTo>
                    <a:cubicBezTo>
                      <a:pt x="9016" y="11897"/>
                      <a:pt x="9203" y="11782"/>
                      <a:pt x="9579" y="11782"/>
                    </a:cubicBezTo>
                    <a:cubicBezTo>
                      <a:pt x="9767" y="11782"/>
                      <a:pt x="9767" y="11782"/>
                      <a:pt x="9955" y="11435"/>
                    </a:cubicBezTo>
                    <a:cubicBezTo>
                      <a:pt x="9955" y="11435"/>
                      <a:pt x="10143" y="11320"/>
                      <a:pt x="10143" y="11204"/>
                    </a:cubicBezTo>
                    <a:cubicBezTo>
                      <a:pt x="10518" y="10858"/>
                      <a:pt x="10894" y="10742"/>
                      <a:pt x="11270" y="10627"/>
                    </a:cubicBezTo>
                    <a:cubicBezTo>
                      <a:pt x="11457" y="10627"/>
                      <a:pt x="11833" y="10511"/>
                      <a:pt x="12021" y="10396"/>
                    </a:cubicBezTo>
                    <a:cubicBezTo>
                      <a:pt x="12397" y="10280"/>
                      <a:pt x="12584" y="10165"/>
                      <a:pt x="12772" y="9934"/>
                    </a:cubicBezTo>
                    <a:cubicBezTo>
                      <a:pt x="13148" y="9587"/>
                      <a:pt x="13523" y="9356"/>
                      <a:pt x="14275" y="8894"/>
                    </a:cubicBezTo>
                    <a:cubicBezTo>
                      <a:pt x="15026" y="8548"/>
                      <a:pt x="15965" y="8432"/>
                      <a:pt x="16717" y="8201"/>
                    </a:cubicBezTo>
                    <a:cubicBezTo>
                      <a:pt x="17280" y="8086"/>
                      <a:pt x="18031" y="7970"/>
                      <a:pt x="18407" y="7855"/>
                    </a:cubicBezTo>
                    <a:cubicBezTo>
                      <a:pt x="19722" y="7393"/>
                      <a:pt x="21600" y="5660"/>
                      <a:pt x="21600" y="5313"/>
                    </a:cubicBezTo>
                    <a:cubicBezTo>
                      <a:pt x="21412" y="5082"/>
                      <a:pt x="21037" y="3465"/>
                      <a:pt x="21037" y="2772"/>
                    </a:cubicBezTo>
                    <a:cubicBezTo>
                      <a:pt x="21224" y="2426"/>
                      <a:pt x="21037" y="1617"/>
                      <a:pt x="21037" y="924"/>
                    </a:cubicBezTo>
                    <a:cubicBezTo>
                      <a:pt x="21037" y="578"/>
                      <a:pt x="21037" y="231"/>
                      <a:pt x="20849" y="0"/>
                    </a:cubicBezTo>
                    <a:cubicBezTo>
                      <a:pt x="20849" y="0"/>
                      <a:pt x="20849" y="0"/>
                      <a:pt x="20849" y="0"/>
                    </a:cubicBezTo>
                    <a:cubicBezTo>
                      <a:pt x="20849" y="0"/>
                      <a:pt x="20849" y="0"/>
                      <a:pt x="20661" y="0"/>
                    </a:cubicBezTo>
                    <a:cubicBezTo>
                      <a:pt x="20661" y="0"/>
                      <a:pt x="20473" y="116"/>
                      <a:pt x="20473" y="116"/>
                    </a:cubicBezTo>
                    <a:cubicBezTo>
                      <a:pt x="20285" y="116"/>
                      <a:pt x="20285" y="116"/>
                      <a:pt x="20285" y="116"/>
                    </a:cubicBezTo>
                    <a:cubicBezTo>
                      <a:pt x="20285" y="116"/>
                      <a:pt x="20097" y="231"/>
                      <a:pt x="20097" y="231"/>
                    </a:cubicBezTo>
                    <a:cubicBezTo>
                      <a:pt x="20097" y="231"/>
                      <a:pt x="19910" y="231"/>
                      <a:pt x="19910" y="231"/>
                    </a:cubicBezTo>
                    <a:cubicBezTo>
                      <a:pt x="19910" y="231"/>
                      <a:pt x="19910" y="231"/>
                      <a:pt x="19722" y="347"/>
                    </a:cubicBezTo>
                    <a:cubicBezTo>
                      <a:pt x="19722" y="347"/>
                      <a:pt x="19722" y="347"/>
                      <a:pt x="19722" y="347"/>
                    </a:cubicBezTo>
                    <a:cubicBezTo>
                      <a:pt x="19722" y="347"/>
                      <a:pt x="19722" y="347"/>
                      <a:pt x="19534" y="347"/>
                    </a:cubicBezTo>
                    <a:cubicBezTo>
                      <a:pt x="19534" y="347"/>
                      <a:pt x="19534" y="347"/>
                      <a:pt x="19534" y="347"/>
                    </a:cubicBezTo>
                    <a:cubicBezTo>
                      <a:pt x="19534" y="347"/>
                      <a:pt x="19534" y="347"/>
                      <a:pt x="19534" y="462"/>
                    </a:cubicBezTo>
                    <a:cubicBezTo>
                      <a:pt x="19534" y="462"/>
                      <a:pt x="19534" y="462"/>
                      <a:pt x="19346" y="462"/>
                    </a:cubicBezTo>
                    <a:cubicBezTo>
                      <a:pt x="19346" y="462"/>
                      <a:pt x="19346" y="462"/>
                      <a:pt x="19346" y="462"/>
                    </a:cubicBezTo>
                    <a:cubicBezTo>
                      <a:pt x="19346" y="462"/>
                      <a:pt x="19346" y="462"/>
                      <a:pt x="19346" y="462"/>
                    </a:cubicBezTo>
                    <a:cubicBezTo>
                      <a:pt x="19346" y="462"/>
                      <a:pt x="19346" y="462"/>
                      <a:pt x="19346" y="462"/>
                    </a:cubicBezTo>
                    <a:cubicBezTo>
                      <a:pt x="19158" y="693"/>
                      <a:pt x="18783" y="693"/>
                      <a:pt x="18595" y="693"/>
                    </a:cubicBezTo>
                    <a:cubicBezTo>
                      <a:pt x="18219" y="693"/>
                      <a:pt x="18219" y="693"/>
                      <a:pt x="18219" y="693"/>
                    </a:cubicBezTo>
                    <a:cubicBezTo>
                      <a:pt x="18031" y="693"/>
                      <a:pt x="17843" y="693"/>
                      <a:pt x="17843" y="693"/>
                    </a:cubicBezTo>
                    <a:cubicBezTo>
                      <a:pt x="17280" y="1040"/>
                      <a:pt x="16904" y="924"/>
                      <a:pt x="16529" y="809"/>
                    </a:cubicBezTo>
                    <a:cubicBezTo>
                      <a:pt x="16341" y="809"/>
                      <a:pt x="16341" y="809"/>
                      <a:pt x="16153" y="809"/>
                    </a:cubicBezTo>
                    <a:cubicBezTo>
                      <a:pt x="16153" y="809"/>
                      <a:pt x="15965" y="924"/>
                      <a:pt x="15965" y="1040"/>
                    </a:cubicBezTo>
                    <a:cubicBezTo>
                      <a:pt x="15965" y="1155"/>
                      <a:pt x="15777" y="1386"/>
                      <a:pt x="15214" y="1386"/>
                    </a:cubicBezTo>
                    <a:cubicBezTo>
                      <a:pt x="14838" y="1386"/>
                      <a:pt x="14463" y="1386"/>
                      <a:pt x="14275" y="1386"/>
                    </a:cubicBezTo>
                    <a:cubicBezTo>
                      <a:pt x="14087" y="1271"/>
                      <a:pt x="13899" y="1386"/>
                      <a:pt x="13523" y="1386"/>
                    </a:cubicBezTo>
                    <a:cubicBezTo>
                      <a:pt x="13148" y="1502"/>
                      <a:pt x="12772" y="1502"/>
                      <a:pt x="12584" y="1502"/>
                    </a:cubicBezTo>
                    <a:cubicBezTo>
                      <a:pt x="12021" y="1502"/>
                      <a:pt x="11833" y="1271"/>
                      <a:pt x="11833" y="1155"/>
                    </a:cubicBezTo>
                    <a:cubicBezTo>
                      <a:pt x="11833" y="1155"/>
                      <a:pt x="11833" y="1155"/>
                      <a:pt x="11645" y="1040"/>
                    </a:cubicBezTo>
                    <a:cubicBezTo>
                      <a:pt x="11457" y="1040"/>
                      <a:pt x="11270" y="1155"/>
                      <a:pt x="11082" y="1155"/>
                    </a:cubicBezTo>
                    <a:cubicBezTo>
                      <a:pt x="10894" y="1155"/>
                      <a:pt x="10706" y="1271"/>
                      <a:pt x="10518" y="1271"/>
                    </a:cubicBezTo>
                    <a:cubicBezTo>
                      <a:pt x="10518" y="1271"/>
                      <a:pt x="10518" y="1271"/>
                      <a:pt x="10518" y="1271"/>
                    </a:cubicBezTo>
                    <a:cubicBezTo>
                      <a:pt x="10330" y="1271"/>
                      <a:pt x="10330" y="1271"/>
                      <a:pt x="10330" y="1271"/>
                    </a:cubicBezTo>
                    <a:cubicBezTo>
                      <a:pt x="10330" y="1271"/>
                      <a:pt x="10330" y="1271"/>
                      <a:pt x="10143" y="1271"/>
                    </a:cubicBezTo>
                    <a:cubicBezTo>
                      <a:pt x="10143" y="1271"/>
                      <a:pt x="10143" y="1271"/>
                      <a:pt x="10143" y="1271"/>
                    </a:cubicBezTo>
                    <a:cubicBezTo>
                      <a:pt x="9955" y="1271"/>
                      <a:pt x="9955" y="1271"/>
                      <a:pt x="9767" y="1155"/>
                    </a:cubicBezTo>
                    <a:cubicBezTo>
                      <a:pt x="9767" y="1271"/>
                      <a:pt x="9767" y="1386"/>
                      <a:pt x="9579" y="150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87" name="Shape 9887"/>
              <p:cNvSpPr/>
              <p:nvPr/>
            </p:nvSpPr>
            <p:spPr>
              <a:xfrm>
                <a:off x="445495" y="119164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88" name="Shape 9888"/>
              <p:cNvSpPr/>
              <p:nvPr/>
            </p:nvSpPr>
            <p:spPr>
              <a:xfrm>
                <a:off x="450111" y="119164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89" name="Shape 9889"/>
              <p:cNvSpPr/>
              <p:nvPr/>
            </p:nvSpPr>
            <p:spPr>
              <a:xfrm>
                <a:off x="440878" y="11893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90" name="Shape 9890"/>
              <p:cNvSpPr/>
              <p:nvPr/>
            </p:nvSpPr>
            <p:spPr>
              <a:xfrm>
                <a:off x="458190" y="13514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10800"/>
                      <a:pt x="21600" y="10800"/>
                      <a:pt x="21600" y="0"/>
                    </a:cubicBezTo>
                    <a:cubicBezTo>
                      <a:pt x="21600" y="10800"/>
                      <a:pt x="108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91" name="Shape 9891"/>
              <p:cNvSpPr/>
              <p:nvPr/>
            </p:nvSpPr>
            <p:spPr>
              <a:xfrm>
                <a:off x="459344" y="11939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92" name="Shape 9892"/>
              <p:cNvSpPr/>
              <p:nvPr/>
            </p:nvSpPr>
            <p:spPr>
              <a:xfrm>
                <a:off x="454728" y="119164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93" name="Shape 9893"/>
              <p:cNvSpPr/>
              <p:nvPr/>
            </p:nvSpPr>
            <p:spPr>
              <a:xfrm>
                <a:off x="473194" y="1454786"/>
                <a:ext cx="12701" cy="184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800"/>
                    </a:moveTo>
                    <a:cubicBezTo>
                      <a:pt x="0" y="9600"/>
                      <a:pt x="21600" y="16800"/>
                      <a:pt x="21600" y="21600"/>
                    </a:cubicBezTo>
                    <a:cubicBezTo>
                      <a:pt x="21600" y="21600"/>
                      <a:pt x="21600" y="21600"/>
                      <a:pt x="21600" y="21600"/>
                    </a:cubicBezTo>
                    <a:cubicBezTo>
                      <a:pt x="21600" y="16800"/>
                      <a:pt x="0" y="7200"/>
                      <a:pt x="0" y="2400"/>
                    </a:cubicBezTo>
                    <a:cubicBezTo>
                      <a:pt x="0" y="0"/>
                      <a:pt x="0" y="0"/>
                      <a:pt x="0" y="0"/>
                    </a:cubicBezTo>
                    <a:cubicBezTo>
                      <a:pt x="0" y="0"/>
                      <a:pt x="0" y="0"/>
                      <a:pt x="0" y="2400"/>
                    </a:cubicBezTo>
                    <a:lnTo>
                      <a:pt x="0" y="48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94" name="Shape 9894"/>
              <p:cNvSpPr/>
              <p:nvPr/>
            </p:nvSpPr>
            <p:spPr>
              <a:xfrm>
                <a:off x="482427" y="14732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895" name="Shape 9895"/>
              <p:cNvSpPr/>
              <p:nvPr/>
            </p:nvSpPr>
            <p:spPr>
              <a:xfrm>
                <a:off x="464540" y="136187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96" name="Shape 9896"/>
              <p:cNvSpPr/>
              <p:nvPr/>
            </p:nvSpPr>
            <p:spPr>
              <a:xfrm>
                <a:off x="457036" y="13572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897" name="Shape 9897"/>
              <p:cNvSpPr/>
              <p:nvPr/>
            </p:nvSpPr>
            <p:spPr>
              <a:xfrm>
                <a:off x="464540" y="13595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98" name="Shape 9898"/>
              <p:cNvSpPr/>
              <p:nvPr/>
            </p:nvSpPr>
            <p:spPr>
              <a:xfrm>
                <a:off x="478390" y="144728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899" name="Shape 9899"/>
              <p:cNvSpPr/>
              <p:nvPr/>
            </p:nvSpPr>
            <p:spPr>
              <a:xfrm>
                <a:off x="462232" y="13549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900" name="Shape 9900"/>
              <p:cNvSpPr/>
              <p:nvPr/>
            </p:nvSpPr>
            <p:spPr>
              <a:xfrm>
                <a:off x="476656" y="14732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01" name="Shape 9901"/>
              <p:cNvSpPr/>
              <p:nvPr/>
            </p:nvSpPr>
            <p:spPr>
              <a:xfrm>
                <a:off x="478390" y="145074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902" name="Shape 9902"/>
              <p:cNvSpPr/>
              <p:nvPr/>
            </p:nvSpPr>
            <p:spPr>
              <a:xfrm>
                <a:off x="434533" y="1147786"/>
                <a:ext cx="64632" cy="207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8193" y="12960"/>
                      <a:pt x="19366" y="2160"/>
                      <a:pt x="21600" y="0"/>
                    </a:cubicBezTo>
                    <a:cubicBezTo>
                      <a:pt x="21600" y="0"/>
                      <a:pt x="21600" y="0"/>
                      <a:pt x="21600" y="0"/>
                    </a:cubicBezTo>
                    <a:cubicBezTo>
                      <a:pt x="19366" y="2160"/>
                      <a:pt x="8193" y="1296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03" name="Shape 9903"/>
              <p:cNvSpPr/>
              <p:nvPr/>
            </p:nvSpPr>
            <p:spPr>
              <a:xfrm>
                <a:off x="431645" y="1168561"/>
                <a:ext cx="12701" cy="207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04" name="Shape 9904"/>
              <p:cNvSpPr/>
              <p:nvPr/>
            </p:nvSpPr>
            <p:spPr>
              <a:xfrm>
                <a:off x="418375" y="815396"/>
                <a:ext cx="260835" cy="26545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71" y="1800"/>
                    </a:moveTo>
                    <a:cubicBezTo>
                      <a:pt x="7871" y="1980"/>
                      <a:pt x="8054" y="1980"/>
                      <a:pt x="8054" y="2160"/>
                    </a:cubicBezTo>
                    <a:cubicBezTo>
                      <a:pt x="8237" y="2340"/>
                      <a:pt x="8420" y="2520"/>
                      <a:pt x="8237" y="2880"/>
                    </a:cubicBezTo>
                    <a:cubicBezTo>
                      <a:pt x="8237" y="3060"/>
                      <a:pt x="8054" y="3240"/>
                      <a:pt x="7871" y="3240"/>
                    </a:cubicBezTo>
                    <a:cubicBezTo>
                      <a:pt x="7505" y="3240"/>
                      <a:pt x="7139" y="3240"/>
                      <a:pt x="6590" y="3060"/>
                    </a:cubicBezTo>
                    <a:cubicBezTo>
                      <a:pt x="5858" y="2880"/>
                      <a:pt x="5125" y="2880"/>
                      <a:pt x="4576" y="3060"/>
                    </a:cubicBezTo>
                    <a:cubicBezTo>
                      <a:pt x="4210" y="3060"/>
                      <a:pt x="4027" y="3060"/>
                      <a:pt x="3844" y="2880"/>
                    </a:cubicBezTo>
                    <a:cubicBezTo>
                      <a:pt x="3295" y="2340"/>
                      <a:pt x="3661" y="900"/>
                      <a:pt x="3844" y="0"/>
                    </a:cubicBezTo>
                    <a:cubicBezTo>
                      <a:pt x="3844" y="0"/>
                      <a:pt x="3844" y="0"/>
                      <a:pt x="3844" y="0"/>
                    </a:cubicBezTo>
                    <a:cubicBezTo>
                      <a:pt x="2746" y="0"/>
                      <a:pt x="2746" y="0"/>
                      <a:pt x="2746" y="0"/>
                    </a:cubicBezTo>
                    <a:cubicBezTo>
                      <a:pt x="2746" y="0"/>
                      <a:pt x="2563" y="180"/>
                      <a:pt x="2197" y="180"/>
                    </a:cubicBezTo>
                    <a:cubicBezTo>
                      <a:pt x="2380" y="720"/>
                      <a:pt x="2380" y="720"/>
                      <a:pt x="2380" y="720"/>
                    </a:cubicBezTo>
                    <a:cubicBezTo>
                      <a:pt x="2380" y="720"/>
                      <a:pt x="2929" y="1620"/>
                      <a:pt x="2746" y="2340"/>
                    </a:cubicBezTo>
                    <a:cubicBezTo>
                      <a:pt x="2746" y="2340"/>
                      <a:pt x="2746" y="2340"/>
                      <a:pt x="2563" y="2520"/>
                    </a:cubicBezTo>
                    <a:cubicBezTo>
                      <a:pt x="2563" y="2520"/>
                      <a:pt x="2563" y="2520"/>
                      <a:pt x="2563" y="2520"/>
                    </a:cubicBezTo>
                    <a:cubicBezTo>
                      <a:pt x="2563" y="2520"/>
                      <a:pt x="2563" y="2700"/>
                      <a:pt x="2380" y="2700"/>
                    </a:cubicBezTo>
                    <a:cubicBezTo>
                      <a:pt x="2380" y="2700"/>
                      <a:pt x="2380" y="2700"/>
                      <a:pt x="2380" y="2700"/>
                    </a:cubicBezTo>
                    <a:cubicBezTo>
                      <a:pt x="2380" y="2700"/>
                      <a:pt x="2197" y="2880"/>
                      <a:pt x="2014" y="2880"/>
                    </a:cubicBezTo>
                    <a:cubicBezTo>
                      <a:pt x="2014" y="2880"/>
                      <a:pt x="2014" y="2880"/>
                      <a:pt x="2014" y="2880"/>
                    </a:cubicBezTo>
                    <a:cubicBezTo>
                      <a:pt x="2014" y="2880"/>
                      <a:pt x="2014" y="2880"/>
                      <a:pt x="2014" y="2880"/>
                    </a:cubicBezTo>
                    <a:cubicBezTo>
                      <a:pt x="2014" y="3060"/>
                      <a:pt x="2014" y="3060"/>
                      <a:pt x="2014" y="3240"/>
                    </a:cubicBezTo>
                    <a:cubicBezTo>
                      <a:pt x="2014" y="3240"/>
                      <a:pt x="2014" y="3240"/>
                      <a:pt x="2014" y="3240"/>
                    </a:cubicBezTo>
                    <a:cubicBezTo>
                      <a:pt x="2014" y="3240"/>
                      <a:pt x="2014" y="3420"/>
                      <a:pt x="2014" y="3420"/>
                    </a:cubicBezTo>
                    <a:cubicBezTo>
                      <a:pt x="2563" y="3780"/>
                      <a:pt x="2563" y="3780"/>
                      <a:pt x="2563" y="3780"/>
                    </a:cubicBezTo>
                    <a:cubicBezTo>
                      <a:pt x="2563" y="4140"/>
                      <a:pt x="2563" y="4140"/>
                      <a:pt x="2563" y="4140"/>
                    </a:cubicBezTo>
                    <a:cubicBezTo>
                      <a:pt x="2197" y="4860"/>
                      <a:pt x="1281" y="6480"/>
                      <a:pt x="549" y="6660"/>
                    </a:cubicBezTo>
                    <a:cubicBezTo>
                      <a:pt x="549" y="6660"/>
                      <a:pt x="549" y="6660"/>
                      <a:pt x="549" y="6660"/>
                    </a:cubicBezTo>
                    <a:cubicBezTo>
                      <a:pt x="549" y="6660"/>
                      <a:pt x="549" y="6660"/>
                      <a:pt x="549" y="6660"/>
                    </a:cubicBezTo>
                    <a:cubicBezTo>
                      <a:pt x="549" y="6660"/>
                      <a:pt x="549" y="6840"/>
                      <a:pt x="366" y="6840"/>
                    </a:cubicBezTo>
                    <a:cubicBezTo>
                      <a:pt x="366" y="6840"/>
                      <a:pt x="366" y="6840"/>
                      <a:pt x="366" y="6840"/>
                    </a:cubicBezTo>
                    <a:cubicBezTo>
                      <a:pt x="366" y="6840"/>
                      <a:pt x="183" y="6840"/>
                      <a:pt x="183" y="6840"/>
                    </a:cubicBezTo>
                    <a:cubicBezTo>
                      <a:pt x="183" y="7020"/>
                      <a:pt x="183" y="7020"/>
                      <a:pt x="0" y="7020"/>
                    </a:cubicBezTo>
                    <a:cubicBezTo>
                      <a:pt x="0" y="7020"/>
                      <a:pt x="0" y="7020"/>
                      <a:pt x="0" y="7020"/>
                    </a:cubicBezTo>
                    <a:cubicBezTo>
                      <a:pt x="183" y="8280"/>
                      <a:pt x="549" y="10080"/>
                      <a:pt x="1098" y="10440"/>
                    </a:cubicBezTo>
                    <a:cubicBezTo>
                      <a:pt x="2014" y="11160"/>
                      <a:pt x="2014" y="12060"/>
                      <a:pt x="2197" y="12780"/>
                    </a:cubicBezTo>
                    <a:cubicBezTo>
                      <a:pt x="2197" y="12960"/>
                      <a:pt x="2197" y="13140"/>
                      <a:pt x="2380" y="13320"/>
                    </a:cubicBezTo>
                    <a:cubicBezTo>
                      <a:pt x="2380" y="13500"/>
                      <a:pt x="2563" y="13680"/>
                      <a:pt x="2563" y="13860"/>
                    </a:cubicBezTo>
                    <a:cubicBezTo>
                      <a:pt x="2929" y="14220"/>
                      <a:pt x="3112" y="14580"/>
                      <a:pt x="2929" y="14940"/>
                    </a:cubicBezTo>
                    <a:cubicBezTo>
                      <a:pt x="2929" y="14940"/>
                      <a:pt x="2929" y="14940"/>
                      <a:pt x="2929" y="15120"/>
                    </a:cubicBezTo>
                    <a:cubicBezTo>
                      <a:pt x="2929" y="15120"/>
                      <a:pt x="2929" y="15120"/>
                      <a:pt x="2929" y="15120"/>
                    </a:cubicBezTo>
                    <a:cubicBezTo>
                      <a:pt x="3112" y="15120"/>
                      <a:pt x="3295" y="15120"/>
                      <a:pt x="3295" y="15300"/>
                    </a:cubicBezTo>
                    <a:cubicBezTo>
                      <a:pt x="3295" y="15300"/>
                      <a:pt x="3478" y="15300"/>
                      <a:pt x="3478" y="15300"/>
                    </a:cubicBezTo>
                    <a:cubicBezTo>
                      <a:pt x="3661" y="15300"/>
                      <a:pt x="3661" y="15480"/>
                      <a:pt x="3844" y="15480"/>
                    </a:cubicBezTo>
                    <a:cubicBezTo>
                      <a:pt x="4027" y="15660"/>
                      <a:pt x="4393" y="15660"/>
                      <a:pt x="4576" y="15840"/>
                    </a:cubicBezTo>
                    <a:cubicBezTo>
                      <a:pt x="5125" y="15840"/>
                      <a:pt x="7139" y="16560"/>
                      <a:pt x="7505" y="17100"/>
                    </a:cubicBezTo>
                    <a:cubicBezTo>
                      <a:pt x="7505" y="17100"/>
                      <a:pt x="7505" y="17100"/>
                      <a:pt x="7505" y="17100"/>
                    </a:cubicBezTo>
                    <a:cubicBezTo>
                      <a:pt x="7505" y="17100"/>
                      <a:pt x="7505" y="17100"/>
                      <a:pt x="7505" y="17100"/>
                    </a:cubicBezTo>
                    <a:cubicBezTo>
                      <a:pt x="7688" y="17100"/>
                      <a:pt x="7871" y="17100"/>
                      <a:pt x="8054" y="17100"/>
                    </a:cubicBezTo>
                    <a:cubicBezTo>
                      <a:pt x="8054" y="17100"/>
                      <a:pt x="8054" y="17100"/>
                      <a:pt x="8054" y="17100"/>
                    </a:cubicBezTo>
                    <a:cubicBezTo>
                      <a:pt x="8237" y="17100"/>
                      <a:pt x="8420" y="17100"/>
                      <a:pt x="8420" y="17100"/>
                    </a:cubicBezTo>
                    <a:cubicBezTo>
                      <a:pt x="8420" y="17100"/>
                      <a:pt x="8603" y="17100"/>
                      <a:pt x="8603" y="17100"/>
                    </a:cubicBezTo>
                    <a:cubicBezTo>
                      <a:pt x="8786" y="16920"/>
                      <a:pt x="9153" y="16920"/>
                      <a:pt x="9519" y="17280"/>
                    </a:cubicBezTo>
                    <a:cubicBezTo>
                      <a:pt x="9519" y="17280"/>
                      <a:pt x="9519" y="17280"/>
                      <a:pt x="9519" y="17280"/>
                    </a:cubicBezTo>
                    <a:cubicBezTo>
                      <a:pt x="9519" y="17280"/>
                      <a:pt x="9519" y="17280"/>
                      <a:pt x="9519" y="17280"/>
                    </a:cubicBezTo>
                    <a:cubicBezTo>
                      <a:pt x="9519" y="17280"/>
                      <a:pt x="9519" y="17280"/>
                      <a:pt x="9519" y="17280"/>
                    </a:cubicBezTo>
                    <a:cubicBezTo>
                      <a:pt x="10251" y="18000"/>
                      <a:pt x="10800" y="19800"/>
                      <a:pt x="10800" y="21060"/>
                    </a:cubicBezTo>
                    <a:cubicBezTo>
                      <a:pt x="10800" y="21060"/>
                      <a:pt x="10800" y="21240"/>
                      <a:pt x="10800" y="21240"/>
                    </a:cubicBezTo>
                    <a:cubicBezTo>
                      <a:pt x="10800" y="21240"/>
                      <a:pt x="10983" y="21240"/>
                      <a:pt x="10983" y="21240"/>
                    </a:cubicBezTo>
                    <a:cubicBezTo>
                      <a:pt x="10983" y="21240"/>
                      <a:pt x="11166" y="21240"/>
                      <a:pt x="11166" y="21240"/>
                    </a:cubicBezTo>
                    <a:cubicBezTo>
                      <a:pt x="11166" y="21240"/>
                      <a:pt x="11166" y="21240"/>
                      <a:pt x="11166" y="21240"/>
                    </a:cubicBezTo>
                    <a:cubicBezTo>
                      <a:pt x="11349" y="21240"/>
                      <a:pt x="11349" y="21240"/>
                      <a:pt x="11349" y="21240"/>
                    </a:cubicBezTo>
                    <a:cubicBezTo>
                      <a:pt x="11349" y="21240"/>
                      <a:pt x="11532" y="21240"/>
                      <a:pt x="11532" y="21240"/>
                    </a:cubicBezTo>
                    <a:cubicBezTo>
                      <a:pt x="11532" y="21240"/>
                      <a:pt x="11532" y="21240"/>
                      <a:pt x="11532" y="21240"/>
                    </a:cubicBezTo>
                    <a:cubicBezTo>
                      <a:pt x="11715" y="21240"/>
                      <a:pt x="11715" y="21240"/>
                      <a:pt x="11898" y="21060"/>
                    </a:cubicBezTo>
                    <a:cubicBezTo>
                      <a:pt x="12081" y="21060"/>
                      <a:pt x="12264" y="20880"/>
                      <a:pt x="12631" y="20880"/>
                    </a:cubicBezTo>
                    <a:cubicBezTo>
                      <a:pt x="12631" y="20880"/>
                      <a:pt x="12631" y="20880"/>
                      <a:pt x="12631" y="20880"/>
                    </a:cubicBezTo>
                    <a:cubicBezTo>
                      <a:pt x="12631" y="20880"/>
                      <a:pt x="12814" y="20880"/>
                      <a:pt x="12997" y="21060"/>
                    </a:cubicBezTo>
                    <a:cubicBezTo>
                      <a:pt x="12997" y="21060"/>
                      <a:pt x="13180" y="21060"/>
                      <a:pt x="13180" y="21060"/>
                    </a:cubicBezTo>
                    <a:cubicBezTo>
                      <a:pt x="13180" y="21060"/>
                      <a:pt x="13180" y="21060"/>
                      <a:pt x="13180" y="21060"/>
                    </a:cubicBezTo>
                    <a:cubicBezTo>
                      <a:pt x="13363" y="21240"/>
                      <a:pt x="13363" y="21240"/>
                      <a:pt x="13363" y="21240"/>
                    </a:cubicBezTo>
                    <a:cubicBezTo>
                      <a:pt x="13363" y="21240"/>
                      <a:pt x="13363" y="21240"/>
                      <a:pt x="13363" y="21240"/>
                    </a:cubicBezTo>
                    <a:cubicBezTo>
                      <a:pt x="13546" y="21420"/>
                      <a:pt x="13546" y="21420"/>
                      <a:pt x="13546" y="21600"/>
                    </a:cubicBezTo>
                    <a:cubicBezTo>
                      <a:pt x="13729" y="21600"/>
                      <a:pt x="14095" y="21600"/>
                      <a:pt x="14278" y="21420"/>
                    </a:cubicBezTo>
                    <a:cubicBezTo>
                      <a:pt x="14827" y="21420"/>
                      <a:pt x="15193" y="21240"/>
                      <a:pt x="15376" y="21420"/>
                    </a:cubicBezTo>
                    <a:cubicBezTo>
                      <a:pt x="15559" y="21420"/>
                      <a:pt x="15742" y="21420"/>
                      <a:pt x="16108" y="21420"/>
                    </a:cubicBezTo>
                    <a:cubicBezTo>
                      <a:pt x="16108" y="21420"/>
                      <a:pt x="16108" y="21420"/>
                      <a:pt x="16108" y="21420"/>
                    </a:cubicBezTo>
                    <a:cubicBezTo>
                      <a:pt x="16292" y="20700"/>
                      <a:pt x="16658" y="20340"/>
                      <a:pt x="17207" y="20520"/>
                    </a:cubicBezTo>
                    <a:cubicBezTo>
                      <a:pt x="17390" y="20520"/>
                      <a:pt x="17573" y="20520"/>
                      <a:pt x="17573" y="20520"/>
                    </a:cubicBezTo>
                    <a:cubicBezTo>
                      <a:pt x="17756" y="20700"/>
                      <a:pt x="17756" y="20700"/>
                      <a:pt x="17939" y="20700"/>
                    </a:cubicBezTo>
                    <a:cubicBezTo>
                      <a:pt x="17939" y="20700"/>
                      <a:pt x="17939" y="20700"/>
                      <a:pt x="18122" y="20520"/>
                    </a:cubicBezTo>
                    <a:cubicBezTo>
                      <a:pt x="18488" y="20340"/>
                      <a:pt x="18854" y="20340"/>
                      <a:pt x="19037" y="20340"/>
                    </a:cubicBezTo>
                    <a:cubicBezTo>
                      <a:pt x="19403" y="20340"/>
                      <a:pt x="19403" y="20340"/>
                      <a:pt x="19403"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769" y="20160"/>
                      <a:pt x="19769" y="20160"/>
                    </a:cubicBezTo>
                    <a:cubicBezTo>
                      <a:pt x="19769" y="20160"/>
                      <a:pt x="19769" y="20160"/>
                      <a:pt x="19769" y="20160"/>
                    </a:cubicBezTo>
                    <a:cubicBezTo>
                      <a:pt x="19769" y="20160"/>
                      <a:pt x="19769" y="20160"/>
                      <a:pt x="19769" y="20160"/>
                    </a:cubicBezTo>
                    <a:cubicBezTo>
                      <a:pt x="19769" y="20160"/>
                      <a:pt x="19769" y="19980"/>
                      <a:pt x="19769" y="19980"/>
                    </a:cubicBezTo>
                    <a:cubicBezTo>
                      <a:pt x="19769" y="19980"/>
                      <a:pt x="19769" y="19980"/>
                      <a:pt x="19769" y="19980"/>
                    </a:cubicBezTo>
                    <a:cubicBezTo>
                      <a:pt x="19953" y="19980"/>
                      <a:pt x="19953" y="19980"/>
                      <a:pt x="19953" y="19980"/>
                    </a:cubicBezTo>
                    <a:cubicBezTo>
                      <a:pt x="19953" y="19980"/>
                      <a:pt x="19953" y="19980"/>
                      <a:pt x="19953" y="19980"/>
                    </a:cubicBezTo>
                    <a:cubicBezTo>
                      <a:pt x="19953" y="19980"/>
                      <a:pt x="19953" y="19980"/>
                      <a:pt x="19953" y="19980"/>
                    </a:cubicBezTo>
                    <a:cubicBezTo>
                      <a:pt x="19953" y="19980"/>
                      <a:pt x="20136" y="19980"/>
                      <a:pt x="20136" y="19800"/>
                    </a:cubicBezTo>
                    <a:cubicBezTo>
                      <a:pt x="20136" y="19800"/>
                      <a:pt x="20136" y="19800"/>
                      <a:pt x="20136" y="19800"/>
                    </a:cubicBezTo>
                    <a:cubicBezTo>
                      <a:pt x="20136" y="19800"/>
                      <a:pt x="20136" y="19800"/>
                      <a:pt x="20319" y="19800"/>
                    </a:cubicBezTo>
                    <a:cubicBezTo>
                      <a:pt x="20319" y="19800"/>
                      <a:pt x="20319" y="19800"/>
                      <a:pt x="20319" y="19800"/>
                    </a:cubicBezTo>
                    <a:cubicBezTo>
                      <a:pt x="20319" y="19800"/>
                      <a:pt x="20319" y="19800"/>
                      <a:pt x="20502" y="19620"/>
                    </a:cubicBezTo>
                    <a:cubicBezTo>
                      <a:pt x="20502" y="19620"/>
                      <a:pt x="20502" y="19620"/>
                      <a:pt x="20502" y="19620"/>
                    </a:cubicBezTo>
                    <a:cubicBezTo>
                      <a:pt x="20502" y="19620"/>
                      <a:pt x="20685" y="19620"/>
                      <a:pt x="20685" y="19620"/>
                    </a:cubicBezTo>
                    <a:cubicBezTo>
                      <a:pt x="20685" y="19620"/>
                      <a:pt x="20685" y="19620"/>
                      <a:pt x="20868" y="19440"/>
                    </a:cubicBezTo>
                    <a:cubicBezTo>
                      <a:pt x="20868" y="19440"/>
                      <a:pt x="20868" y="19440"/>
                      <a:pt x="20868" y="19440"/>
                    </a:cubicBezTo>
                    <a:cubicBezTo>
                      <a:pt x="21051" y="19440"/>
                      <a:pt x="21051" y="19440"/>
                      <a:pt x="21051" y="19440"/>
                    </a:cubicBezTo>
                    <a:cubicBezTo>
                      <a:pt x="21051" y="19440"/>
                      <a:pt x="21234" y="19260"/>
                      <a:pt x="21234" y="19260"/>
                    </a:cubicBezTo>
                    <a:cubicBezTo>
                      <a:pt x="21234" y="19260"/>
                      <a:pt x="21417" y="19260"/>
                      <a:pt x="21417" y="19260"/>
                    </a:cubicBezTo>
                    <a:cubicBezTo>
                      <a:pt x="21417" y="19260"/>
                      <a:pt x="21417" y="19260"/>
                      <a:pt x="21600" y="19260"/>
                    </a:cubicBezTo>
                    <a:cubicBezTo>
                      <a:pt x="21600" y="19080"/>
                      <a:pt x="21600" y="19080"/>
                      <a:pt x="21600" y="19080"/>
                    </a:cubicBezTo>
                    <a:cubicBezTo>
                      <a:pt x="21600" y="18900"/>
                      <a:pt x="21417" y="18900"/>
                      <a:pt x="21234" y="18720"/>
                    </a:cubicBezTo>
                    <a:cubicBezTo>
                      <a:pt x="20868" y="18540"/>
                      <a:pt x="20319" y="18360"/>
                      <a:pt x="20136" y="17460"/>
                    </a:cubicBezTo>
                    <a:cubicBezTo>
                      <a:pt x="20136" y="16920"/>
                      <a:pt x="19953" y="16740"/>
                      <a:pt x="19769" y="16560"/>
                    </a:cubicBezTo>
                    <a:cubicBezTo>
                      <a:pt x="19586" y="16200"/>
                      <a:pt x="19403" y="16020"/>
                      <a:pt x="19403" y="15480"/>
                    </a:cubicBezTo>
                    <a:cubicBezTo>
                      <a:pt x="19403" y="15120"/>
                      <a:pt x="19403" y="15120"/>
                      <a:pt x="19403" y="15120"/>
                    </a:cubicBezTo>
                    <a:cubicBezTo>
                      <a:pt x="19403" y="14760"/>
                      <a:pt x="19403" y="14220"/>
                      <a:pt x="19403" y="14040"/>
                    </a:cubicBezTo>
                    <a:cubicBezTo>
                      <a:pt x="19220" y="14040"/>
                      <a:pt x="19220" y="13860"/>
                      <a:pt x="19037" y="13680"/>
                    </a:cubicBezTo>
                    <a:cubicBezTo>
                      <a:pt x="19037" y="13320"/>
                      <a:pt x="19220" y="12600"/>
                      <a:pt x="19586" y="12060"/>
                    </a:cubicBezTo>
                    <a:cubicBezTo>
                      <a:pt x="19769" y="11880"/>
                      <a:pt x="19769" y="11880"/>
                      <a:pt x="19769" y="11880"/>
                    </a:cubicBezTo>
                    <a:cubicBezTo>
                      <a:pt x="19769" y="11880"/>
                      <a:pt x="19403" y="11700"/>
                      <a:pt x="19403" y="11700"/>
                    </a:cubicBezTo>
                    <a:cubicBezTo>
                      <a:pt x="19037" y="11520"/>
                      <a:pt x="18671" y="11160"/>
                      <a:pt x="18488" y="10620"/>
                    </a:cubicBezTo>
                    <a:cubicBezTo>
                      <a:pt x="18488" y="10440"/>
                      <a:pt x="18305" y="10080"/>
                      <a:pt x="19403" y="7560"/>
                    </a:cubicBezTo>
                    <a:cubicBezTo>
                      <a:pt x="19220" y="7560"/>
                      <a:pt x="19220" y="7560"/>
                      <a:pt x="19220" y="7380"/>
                    </a:cubicBezTo>
                    <a:cubicBezTo>
                      <a:pt x="19037" y="7380"/>
                      <a:pt x="18854" y="7200"/>
                      <a:pt x="18854" y="7200"/>
                    </a:cubicBezTo>
                    <a:cubicBezTo>
                      <a:pt x="18671" y="7200"/>
                      <a:pt x="18671" y="7020"/>
                      <a:pt x="18488" y="7020"/>
                    </a:cubicBezTo>
                    <a:cubicBezTo>
                      <a:pt x="18305" y="6840"/>
                      <a:pt x="18305" y="6840"/>
                      <a:pt x="18305" y="6840"/>
                    </a:cubicBezTo>
                    <a:cubicBezTo>
                      <a:pt x="18122" y="6660"/>
                      <a:pt x="17939" y="6660"/>
                      <a:pt x="17756" y="6480"/>
                    </a:cubicBezTo>
                    <a:cubicBezTo>
                      <a:pt x="17756" y="6480"/>
                      <a:pt x="17756" y="6480"/>
                      <a:pt x="17756" y="6480"/>
                    </a:cubicBezTo>
                    <a:cubicBezTo>
                      <a:pt x="17573" y="6300"/>
                      <a:pt x="17390" y="6300"/>
                      <a:pt x="17390" y="6120"/>
                    </a:cubicBezTo>
                    <a:cubicBezTo>
                      <a:pt x="17207" y="6120"/>
                      <a:pt x="17207" y="6120"/>
                      <a:pt x="17207" y="6120"/>
                    </a:cubicBezTo>
                    <a:cubicBezTo>
                      <a:pt x="17024" y="5940"/>
                      <a:pt x="17024" y="5940"/>
                      <a:pt x="16841" y="5940"/>
                    </a:cubicBezTo>
                    <a:cubicBezTo>
                      <a:pt x="16841" y="5760"/>
                      <a:pt x="16841" y="5760"/>
                      <a:pt x="16658" y="5760"/>
                    </a:cubicBezTo>
                    <a:cubicBezTo>
                      <a:pt x="16658" y="5760"/>
                      <a:pt x="16658" y="5580"/>
                      <a:pt x="16475" y="5580"/>
                    </a:cubicBezTo>
                    <a:cubicBezTo>
                      <a:pt x="16475" y="5580"/>
                      <a:pt x="16475" y="5580"/>
                      <a:pt x="16475" y="5580"/>
                    </a:cubicBezTo>
                    <a:cubicBezTo>
                      <a:pt x="16292" y="5580"/>
                      <a:pt x="16292" y="5580"/>
                      <a:pt x="16292" y="5580"/>
                    </a:cubicBezTo>
                    <a:cubicBezTo>
                      <a:pt x="16292" y="5400"/>
                      <a:pt x="16108" y="5220"/>
                      <a:pt x="16108" y="5220"/>
                    </a:cubicBezTo>
                    <a:cubicBezTo>
                      <a:pt x="15925" y="5220"/>
                      <a:pt x="15925" y="5220"/>
                      <a:pt x="15925" y="5220"/>
                    </a:cubicBezTo>
                    <a:cubicBezTo>
                      <a:pt x="16108" y="3960"/>
                      <a:pt x="16108" y="3960"/>
                      <a:pt x="16108" y="3960"/>
                    </a:cubicBezTo>
                    <a:cubicBezTo>
                      <a:pt x="8969" y="180"/>
                      <a:pt x="8969" y="180"/>
                      <a:pt x="8969" y="180"/>
                    </a:cubicBezTo>
                    <a:cubicBezTo>
                      <a:pt x="8786" y="1080"/>
                      <a:pt x="8420" y="1620"/>
                      <a:pt x="7871" y="1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05" name="Shape 9905"/>
              <p:cNvSpPr/>
              <p:nvPr/>
            </p:nvSpPr>
            <p:spPr>
              <a:xfrm>
                <a:off x="451266" y="9971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21600" y="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06" name="Shape 9906"/>
              <p:cNvSpPr/>
              <p:nvPr/>
            </p:nvSpPr>
            <p:spPr>
              <a:xfrm>
                <a:off x="458190" y="9994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07" name="Shape 9907"/>
              <p:cNvSpPr/>
              <p:nvPr/>
            </p:nvSpPr>
            <p:spPr>
              <a:xfrm>
                <a:off x="445495" y="8402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08" name="Shape 9908"/>
              <p:cNvSpPr/>
              <p:nvPr/>
            </p:nvSpPr>
            <p:spPr>
              <a:xfrm>
                <a:off x="439724" y="8448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09" name="Shape 9909"/>
              <p:cNvSpPr/>
              <p:nvPr/>
            </p:nvSpPr>
            <p:spPr>
              <a:xfrm>
                <a:off x="443187" y="8425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10" name="Shape 9910"/>
              <p:cNvSpPr/>
              <p:nvPr/>
            </p:nvSpPr>
            <p:spPr>
              <a:xfrm>
                <a:off x="609382" y="8759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10800"/>
                      <a:pt x="21600" y="21600"/>
                    </a:cubicBezTo>
                    <a:cubicBezTo>
                      <a:pt x="21600" y="108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11" name="Shape 9911"/>
              <p:cNvSpPr/>
              <p:nvPr/>
            </p:nvSpPr>
            <p:spPr>
              <a:xfrm>
                <a:off x="615152" y="8817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12" name="Shape 9912"/>
              <p:cNvSpPr/>
              <p:nvPr/>
            </p:nvSpPr>
            <p:spPr>
              <a:xfrm>
                <a:off x="634773" y="8956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13" name="Shape 9913"/>
              <p:cNvSpPr/>
              <p:nvPr/>
            </p:nvSpPr>
            <p:spPr>
              <a:xfrm>
                <a:off x="620923" y="8915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14" name="Shape 9914"/>
              <p:cNvSpPr/>
              <p:nvPr/>
            </p:nvSpPr>
            <p:spPr>
              <a:xfrm>
                <a:off x="642852" y="9002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21600"/>
                      <a:pt x="21600" y="21600"/>
                    </a:cubicBezTo>
                    <a:cubicBezTo>
                      <a:pt x="108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15" name="Shape 9915"/>
              <p:cNvSpPr/>
              <p:nvPr/>
            </p:nvSpPr>
            <p:spPr>
              <a:xfrm>
                <a:off x="461653" y="810200"/>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9916" name="Shape 9916"/>
              <p:cNvSpPr/>
              <p:nvPr/>
            </p:nvSpPr>
            <p:spPr>
              <a:xfrm>
                <a:off x="415487" y="9008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17" name="Shape 9917"/>
              <p:cNvSpPr/>
              <p:nvPr/>
            </p:nvSpPr>
            <p:spPr>
              <a:xfrm>
                <a:off x="417796" y="8932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18" name="Shape 9918"/>
              <p:cNvSpPr/>
              <p:nvPr/>
            </p:nvSpPr>
            <p:spPr>
              <a:xfrm>
                <a:off x="443766" y="8482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919" name="Shape 9919"/>
              <p:cNvSpPr/>
              <p:nvPr/>
            </p:nvSpPr>
            <p:spPr>
              <a:xfrm>
                <a:off x="655547" y="10537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20" name="Shape 9920"/>
              <p:cNvSpPr/>
              <p:nvPr/>
            </p:nvSpPr>
            <p:spPr>
              <a:xfrm>
                <a:off x="671705" y="10531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21" name="Shape 9921"/>
              <p:cNvSpPr/>
              <p:nvPr/>
            </p:nvSpPr>
            <p:spPr>
              <a:xfrm>
                <a:off x="549946" y="106872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922" name="Shape 9922"/>
              <p:cNvSpPr/>
              <p:nvPr/>
            </p:nvSpPr>
            <p:spPr>
              <a:xfrm>
                <a:off x="549367" y="10762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23" name="Shape 9923"/>
              <p:cNvSpPr/>
              <p:nvPr/>
            </p:nvSpPr>
            <p:spPr>
              <a:xfrm>
                <a:off x="547059" y="10762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24" name="Shape 9924"/>
              <p:cNvSpPr/>
              <p:nvPr/>
            </p:nvSpPr>
            <p:spPr>
              <a:xfrm>
                <a:off x="650931" y="10623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25" name="Shape 9925"/>
              <p:cNvSpPr/>
              <p:nvPr/>
            </p:nvSpPr>
            <p:spPr>
              <a:xfrm>
                <a:off x="656126" y="10571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926" name="Shape 9926"/>
              <p:cNvSpPr/>
              <p:nvPr/>
            </p:nvSpPr>
            <p:spPr>
              <a:xfrm>
                <a:off x="667088" y="10479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27" name="Shape 9927"/>
              <p:cNvSpPr/>
              <p:nvPr/>
            </p:nvSpPr>
            <p:spPr>
              <a:xfrm>
                <a:off x="572449" y="10687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9929" name="Shape 9929"/>
            <p:cNvSpPr/>
            <p:nvPr/>
          </p:nvSpPr>
          <p:spPr>
            <a:xfrm>
              <a:off x="1303951" y="12608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10800"/>
                    <a:pt x="4320" y="10800"/>
                    <a:pt x="4320" y="21600"/>
                  </a:cubicBezTo>
                  <a:cubicBezTo>
                    <a:pt x="8640" y="21600"/>
                    <a:pt x="17280" y="21600"/>
                    <a:pt x="21600" y="10800"/>
                  </a:cubicBezTo>
                  <a:cubicBezTo>
                    <a:pt x="17280" y="21600"/>
                    <a:pt x="8640" y="21600"/>
                    <a:pt x="4320" y="21600"/>
                  </a:cubicBezTo>
                  <a:cubicBezTo>
                    <a:pt x="4320" y="10800"/>
                    <a:pt x="432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30" name="Shape 9930"/>
            <p:cNvSpPr/>
            <p:nvPr/>
          </p:nvSpPr>
          <p:spPr>
            <a:xfrm>
              <a:off x="1291256" y="12551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0"/>
                    <a:pt x="21600" y="21600"/>
                  </a:cubicBezTo>
                  <a:cubicBezTo>
                    <a:pt x="108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31" name="Shape 9931"/>
            <p:cNvSpPr/>
            <p:nvPr/>
          </p:nvSpPr>
          <p:spPr>
            <a:xfrm>
              <a:off x="1382432" y="124877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32" name="Shape 9932"/>
            <p:cNvSpPr/>
            <p:nvPr/>
          </p:nvSpPr>
          <p:spPr>
            <a:xfrm>
              <a:off x="1294718" y="126262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33" name="Shape 9933"/>
            <p:cNvSpPr/>
            <p:nvPr/>
          </p:nvSpPr>
          <p:spPr>
            <a:xfrm>
              <a:off x="1384740" y="12412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34" name="Shape 9934"/>
            <p:cNvSpPr/>
            <p:nvPr/>
          </p:nvSpPr>
          <p:spPr>
            <a:xfrm>
              <a:off x="1387049" y="124646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35" name="Shape 9935"/>
            <p:cNvSpPr/>
            <p:nvPr/>
          </p:nvSpPr>
          <p:spPr>
            <a:xfrm>
              <a:off x="1223741" y="1244154"/>
              <a:ext cx="70998" cy="154655"/>
            </a:xfrm>
            <a:custGeom>
              <a:avLst/>
              <a:gdLst/>
              <a:ahLst/>
              <a:cxnLst>
                <a:cxn ang="0">
                  <a:pos x="wd2" y="hd2"/>
                </a:cxn>
                <a:cxn ang="5400000">
                  <a:pos x="wd2" y="hd2"/>
                </a:cxn>
                <a:cxn ang="10800000">
                  <a:pos x="wd2" y="hd2"/>
                </a:cxn>
                <a:cxn ang="16200000">
                  <a:pos x="wd2" y="hd2"/>
                </a:cxn>
              </a:cxnLst>
              <a:rect l="0" t="0" r="r" b="b"/>
              <a:pathLst>
                <a:path w="21431" h="21600" fill="norm" stroke="1" extrusionOk="0">
                  <a:moveTo>
                    <a:pt x="6750" y="617"/>
                  </a:moveTo>
                  <a:cubicBezTo>
                    <a:pt x="6075" y="617"/>
                    <a:pt x="6075" y="617"/>
                    <a:pt x="6075" y="617"/>
                  </a:cubicBezTo>
                  <a:cubicBezTo>
                    <a:pt x="6075" y="617"/>
                    <a:pt x="6075" y="617"/>
                    <a:pt x="6075" y="617"/>
                  </a:cubicBezTo>
                  <a:cubicBezTo>
                    <a:pt x="6075" y="617"/>
                    <a:pt x="6075" y="617"/>
                    <a:pt x="6075" y="617"/>
                  </a:cubicBezTo>
                  <a:cubicBezTo>
                    <a:pt x="6075" y="926"/>
                    <a:pt x="5400" y="926"/>
                    <a:pt x="5400" y="926"/>
                  </a:cubicBezTo>
                  <a:cubicBezTo>
                    <a:pt x="5400" y="926"/>
                    <a:pt x="5400" y="926"/>
                    <a:pt x="5400" y="926"/>
                  </a:cubicBezTo>
                  <a:cubicBezTo>
                    <a:pt x="5400" y="926"/>
                    <a:pt x="5400" y="926"/>
                    <a:pt x="4725" y="926"/>
                  </a:cubicBezTo>
                  <a:cubicBezTo>
                    <a:pt x="4725" y="926"/>
                    <a:pt x="4725" y="926"/>
                    <a:pt x="4725" y="926"/>
                  </a:cubicBezTo>
                  <a:cubicBezTo>
                    <a:pt x="4050" y="926"/>
                    <a:pt x="4050" y="926"/>
                    <a:pt x="4050" y="926"/>
                  </a:cubicBezTo>
                  <a:cubicBezTo>
                    <a:pt x="3375" y="1851"/>
                    <a:pt x="3375" y="5554"/>
                    <a:pt x="4050" y="5863"/>
                  </a:cubicBezTo>
                  <a:cubicBezTo>
                    <a:pt x="4725" y="6480"/>
                    <a:pt x="4725" y="6789"/>
                    <a:pt x="4725" y="6789"/>
                  </a:cubicBezTo>
                  <a:cubicBezTo>
                    <a:pt x="4050" y="7406"/>
                    <a:pt x="3375" y="7406"/>
                    <a:pt x="2025" y="7406"/>
                  </a:cubicBezTo>
                  <a:cubicBezTo>
                    <a:pt x="2025" y="7406"/>
                    <a:pt x="1350" y="7406"/>
                    <a:pt x="1350" y="7406"/>
                  </a:cubicBezTo>
                  <a:cubicBezTo>
                    <a:pt x="1350" y="8331"/>
                    <a:pt x="1350" y="10183"/>
                    <a:pt x="0" y="10800"/>
                  </a:cubicBezTo>
                  <a:cubicBezTo>
                    <a:pt x="0" y="11109"/>
                    <a:pt x="675" y="11109"/>
                    <a:pt x="675" y="11417"/>
                  </a:cubicBezTo>
                  <a:cubicBezTo>
                    <a:pt x="675" y="11417"/>
                    <a:pt x="675" y="11726"/>
                    <a:pt x="1350" y="11726"/>
                  </a:cubicBezTo>
                  <a:cubicBezTo>
                    <a:pt x="1350" y="11726"/>
                    <a:pt x="1350" y="11726"/>
                    <a:pt x="1350" y="11726"/>
                  </a:cubicBezTo>
                  <a:cubicBezTo>
                    <a:pt x="1350" y="11726"/>
                    <a:pt x="1350" y="11726"/>
                    <a:pt x="2025" y="12034"/>
                  </a:cubicBezTo>
                  <a:cubicBezTo>
                    <a:pt x="2025" y="12034"/>
                    <a:pt x="2025" y="12034"/>
                    <a:pt x="2025" y="12034"/>
                  </a:cubicBezTo>
                  <a:cubicBezTo>
                    <a:pt x="2025" y="12034"/>
                    <a:pt x="2700" y="12343"/>
                    <a:pt x="2700" y="12343"/>
                  </a:cubicBezTo>
                  <a:cubicBezTo>
                    <a:pt x="3375" y="12651"/>
                    <a:pt x="4725" y="13269"/>
                    <a:pt x="5400" y="13269"/>
                  </a:cubicBezTo>
                  <a:cubicBezTo>
                    <a:pt x="5400" y="13269"/>
                    <a:pt x="6075" y="13269"/>
                    <a:pt x="6075" y="13269"/>
                  </a:cubicBezTo>
                  <a:cubicBezTo>
                    <a:pt x="6750" y="12960"/>
                    <a:pt x="8100" y="12960"/>
                    <a:pt x="9450" y="12960"/>
                  </a:cubicBezTo>
                  <a:cubicBezTo>
                    <a:pt x="11475" y="12960"/>
                    <a:pt x="12150" y="13269"/>
                    <a:pt x="12825" y="14194"/>
                  </a:cubicBezTo>
                  <a:cubicBezTo>
                    <a:pt x="13500" y="15120"/>
                    <a:pt x="12825" y="16354"/>
                    <a:pt x="12150" y="17280"/>
                  </a:cubicBezTo>
                  <a:cubicBezTo>
                    <a:pt x="11475" y="17897"/>
                    <a:pt x="11475" y="18514"/>
                    <a:pt x="11475" y="18514"/>
                  </a:cubicBezTo>
                  <a:cubicBezTo>
                    <a:pt x="11475" y="18823"/>
                    <a:pt x="11475" y="18823"/>
                    <a:pt x="11475" y="18823"/>
                  </a:cubicBezTo>
                  <a:cubicBezTo>
                    <a:pt x="12150" y="19440"/>
                    <a:pt x="13500" y="20674"/>
                    <a:pt x="15525" y="21600"/>
                  </a:cubicBezTo>
                  <a:cubicBezTo>
                    <a:pt x="14850" y="20674"/>
                    <a:pt x="15525" y="20057"/>
                    <a:pt x="16875" y="19440"/>
                  </a:cubicBezTo>
                  <a:cubicBezTo>
                    <a:pt x="17550" y="18823"/>
                    <a:pt x="18900" y="18823"/>
                    <a:pt x="19575" y="18823"/>
                  </a:cubicBezTo>
                  <a:cubicBezTo>
                    <a:pt x="20250" y="18823"/>
                    <a:pt x="20925" y="18823"/>
                    <a:pt x="20250" y="17589"/>
                  </a:cubicBezTo>
                  <a:cubicBezTo>
                    <a:pt x="20250" y="16354"/>
                    <a:pt x="20925" y="15737"/>
                    <a:pt x="20925" y="15429"/>
                  </a:cubicBezTo>
                  <a:cubicBezTo>
                    <a:pt x="21600" y="14811"/>
                    <a:pt x="21600" y="14811"/>
                    <a:pt x="20925" y="14503"/>
                  </a:cubicBezTo>
                  <a:cubicBezTo>
                    <a:pt x="20250" y="14503"/>
                    <a:pt x="20250" y="14194"/>
                    <a:pt x="20250" y="14194"/>
                  </a:cubicBezTo>
                  <a:cubicBezTo>
                    <a:pt x="19575" y="14194"/>
                    <a:pt x="19575" y="14194"/>
                    <a:pt x="19575" y="13886"/>
                  </a:cubicBezTo>
                  <a:cubicBezTo>
                    <a:pt x="19575" y="13886"/>
                    <a:pt x="19575" y="13886"/>
                    <a:pt x="18900" y="13577"/>
                  </a:cubicBezTo>
                  <a:cubicBezTo>
                    <a:pt x="18900" y="13577"/>
                    <a:pt x="18900" y="13577"/>
                    <a:pt x="18900" y="13577"/>
                  </a:cubicBezTo>
                  <a:cubicBezTo>
                    <a:pt x="18225" y="13577"/>
                    <a:pt x="18225" y="13269"/>
                    <a:pt x="17550" y="13269"/>
                  </a:cubicBezTo>
                  <a:cubicBezTo>
                    <a:pt x="16875" y="13269"/>
                    <a:pt x="16875" y="13577"/>
                    <a:pt x="15525" y="13577"/>
                  </a:cubicBezTo>
                  <a:cubicBezTo>
                    <a:pt x="15525" y="13577"/>
                    <a:pt x="15525" y="13577"/>
                    <a:pt x="15525" y="13577"/>
                  </a:cubicBezTo>
                  <a:cubicBezTo>
                    <a:pt x="12150" y="13577"/>
                    <a:pt x="8100" y="9566"/>
                    <a:pt x="7425" y="7406"/>
                  </a:cubicBezTo>
                  <a:cubicBezTo>
                    <a:pt x="6750" y="6171"/>
                    <a:pt x="7425" y="5246"/>
                    <a:pt x="8100" y="4320"/>
                  </a:cubicBezTo>
                  <a:cubicBezTo>
                    <a:pt x="8775" y="3394"/>
                    <a:pt x="9450" y="2469"/>
                    <a:pt x="8100" y="1234"/>
                  </a:cubicBezTo>
                  <a:cubicBezTo>
                    <a:pt x="7425" y="926"/>
                    <a:pt x="7425" y="309"/>
                    <a:pt x="6750" y="0"/>
                  </a:cubicBezTo>
                  <a:cubicBezTo>
                    <a:pt x="6750" y="0"/>
                    <a:pt x="6750" y="0"/>
                    <a:pt x="6750" y="0"/>
                  </a:cubicBezTo>
                  <a:cubicBezTo>
                    <a:pt x="6750" y="309"/>
                    <a:pt x="6750" y="309"/>
                    <a:pt x="6750" y="309"/>
                  </a:cubicBezTo>
                  <a:cubicBezTo>
                    <a:pt x="6750" y="617"/>
                    <a:pt x="6750" y="617"/>
                    <a:pt x="6750" y="6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36" name="Shape 9936"/>
            <p:cNvSpPr/>
            <p:nvPr/>
          </p:nvSpPr>
          <p:spPr>
            <a:xfrm>
              <a:off x="1235857" y="12216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5400"/>
                    <a:pt x="10800" y="10800"/>
                    <a:pt x="21600" y="21600"/>
                  </a:cubicBezTo>
                  <a:cubicBezTo>
                    <a:pt x="21600" y="21600"/>
                    <a:pt x="21600" y="21600"/>
                    <a:pt x="21600" y="21600"/>
                  </a:cubicBezTo>
                  <a:cubicBezTo>
                    <a:pt x="10800" y="10800"/>
                    <a:pt x="10800" y="5400"/>
                    <a:pt x="10800" y="0"/>
                  </a:cubicBezTo>
                  <a:cubicBezTo>
                    <a:pt x="10800" y="0"/>
                    <a:pt x="10800" y="0"/>
                    <a:pt x="10800" y="0"/>
                  </a:cubicBezTo>
                  <a:cubicBezTo>
                    <a:pt x="10800" y="0"/>
                    <a:pt x="0" y="0"/>
                    <a:pt x="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37" name="Shape 9937"/>
            <p:cNvSpPr/>
            <p:nvPr/>
          </p:nvSpPr>
          <p:spPr>
            <a:xfrm>
              <a:off x="1237011" y="12424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38" name="Shape 9938"/>
            <p:cNvSpPr/>
            <p:nvPr/>
          </p:nvSpPr>
          <p:spPr>
            <a:xfrm>
              <a:off x="1244516" y="12389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9939" name="Shape 9939"/>
            <p:cNvSpPr/>
            <p:nvPr/>
          </p:nvSpPr>
          <p:spPr>
            <a:xfrm>
              <a:off x="1235857" y="12216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0800"/>
                    <a:pt x="10800" y="5400"/>
                    <a:pt x="0" y="0"/>
                  </a:cubicBezTo>
                  <a:cubicBezTo>
                    <a:pt x="10800" y="5400"/>
                    <a:pt x="108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40" name="Shape 9940"/>
            <p:cNvSpPr/>
            <p:nvPr/>
          </p:nvSpPr>
          <p:spPr>
            <a:xfrm>
              <a:off x="1234703" y="124877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9941" name="Shape 9941"/>
            <p:cNvSpPr/>
            <p:nvPr/>
          </p:nvSpPr>
          <p:spPr>
            <a:xfrm>
              <a:off x="1285485" y="13405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42" name="Shape 9942"/>
            <p:cNvSpPr/>
            <p:nvPr/>
          </p:nvSpPr>
          <p:spPr>
            <a:xfrm>
              <a:off x="1223162" y="13220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43" name="Shape 9943"/>
            <p:cNvSpPr/>
            <p:nvPr/>
          </p:nvSpPr>
          <p:spPr>
            <a:xfrm>
              <a:off x="1280869" y="13359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44" name="Shape 9944"/>
            <p:cNvSpPr/>
            <p:nvPr/>
          </p:nvSpPr>
          <p:spPr>
            <a:xfrm>
              <a:off x="1225470" y="132436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45" name="Shape 9945"/>
            <p:cNvSpPr/>
            <p:nvPr/>
          </p:nvSpPr>
          <p:spPr>
            <a:xfrm>
              <a:off x="1277406" y="13335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9989" name="Group 9989"/>
          <p:cNvGrpSpPr/>
          <p:nvPr/>
        </p:nvGrpSpPr>
        <p:grpSpPr>
          <a:xfrm>
            <a:off x="4544386" y="1727281"/>
            <a:ext cx="3103228" cy="2255117"/>
            <a:chOff x="0" y="0"/>
            <a:chExt cx="3103226" cy="2255115"/>
          </a:xfrm>
        </p:grpSpPr>
        <p:sp>
          <p:nvSpPr>
            <p:cNvPr id="9947" name="Shape 9947"/>
            <p:cNvSpPr/>
            <p:nvPr/>
          </p:nvSpPr>
          <p:spPr>
            <a:xfrm>
              <a:off x="1875420" y="1305873"/>
              <a:ext cx="62101" cy="798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4596"/>
                  </a:moveTo>
                  <a:cubicBezTo>
                    <a:pt x="3600" y="5055"/>
                    <a:pt x="4800" y="5974"/>
                    <a:pt x="4800" y="6894"/>
                  </a:cubicBezTo>
                  <a:cubicBezTo>
                    <a:pt x="4800" y="8272"/>
                    <a:pt x="3000" y="9191"/>
                    <a:pt x="1200" y="8732"/>
                  </a:cubicBezTo>
                  <a:cubicBezTo>
                    <a:pt x="1200" y="9191"/>
                    <a:pt x="1200" y="10570"/>
                    <a:pt x="2400" y="12409"/>
                  </a:cubicBezTo>
                  <a:cubicBezTo>
                    <a:pt x="3600" y="13787"/>
                    <a:pt x="2400" y="16085"/>
                    <a:pt x="1200" y="17004"/>
                  </a:cubicBezTo>
                  <a:cubicBezTo>
                    <a:pt x="600" y="17464"/>
                    <a:pt x="0" y="18383"/>
                    <a:pt x="0" y="18383"/>
                  </a:cubicBezTo>
                  <a:cubicBezTo>
                    <a:pt x="1200" y="19302"/>
                    <a:pt x="1200" y="20681"/>
                    <a:pt x="1200" y="21140"/>
                  </a:cubicBezTo>
                  <a:cubicBezTo>
                    <a:pt x="1200" y="21600"/>
                    <a:pt x="1200" y="21600"/>
                    <a:pt x="1200" y="21600"/>
                  </a:cubicBezTo>
                  <a:cubicBezTo>
                    <a:pt x="1200" y="21600"/>
                    <a:pt x="1200" y="21600"/>
                    <a:pt x="1200" y="21600"/>
                  </a:cubicBezTo>
                  <a:cubicBezTo>
                    <a:pt x="3600" y="21600"/>
                    <a:pt x="9600" y="20681"/>
                    <a:pt x="12000" y="18383"/>
                  </a:cubicBezTo>
                  <a:cubicBezTo>
                    <a:pt x="14400" y="16545"/>
                    <a:pt x="16200" y="16085"/>
                    <a:pt x="18000" y="16085"/>
                  </a:cubicBezTo>
                  <a:cubicBezTo>
                    <a:pt x="18600" y="16085"/>
                    <a:pt x="19200" y="16085"/>
                    <a:pt x="19800" y="16085"/>
                  </a:cubicBezTo>
                  <a:cubicBezTo>
                    <a:pt x="19800" y="16085"/>
                    <a:pt x="19800" y="16085"/>
                    <a:pt x="19800" y="16085"/>
                  </a:cubicBezTo>
                  <a:cubicBezTo>
                    <a:pt x="20400" y="16085"/>
                    <a:pt x="21000" y="16085"/>
                    <a:pt x="21600" y="15626"/>
                  </a:cubicBezTo>
                  <a:cubicBezTo>
                    <a:pt x="21600" y="15626"/>
                    <a:pt x="21600" y="15626"/>
                    <a:pt x="21600" y="15166"/>
                  </a:cubicBezTo>
                  <a:cubicBezTo>
                    <a:pt x="20400" y="13787"/>
                    <a:pt x="19200" y="11030"/>
                    <a:pt x="19200" y="7353"/>
                  </a:cubicBezTo>
                  <a:cubicBezTo>
                    <a:pt x="19800" y="5974"/>
                    <a:pt x="17400" y="3217"/>
                    <a:pt x="13200" y="0"/>
                  </a:cubicBezTo>
                  <a:cubicBezTo>
                    <a:pt x="13200" y="0"/>
                    <a:pt x="13200" y="0"/>
                    <a:pt x="13200" y="0"/>
                  </a:cubicBezTo>
                  <a:cubicBezTo>
                    <a:pt x="13200" y="0"/>
                    <a:pt x="13200" y="0"/>
                    <a:pt x="13200" y="0"/>
                  </a:cubicBezTo>
                  <a:cubicBezTo>
                    <a:pt x="13200" y="0"/>
                    <a:pt x="12600" y="0"/>
                    <a:pt x="12600" y="0"/>
                  </a:cubicBezTo>
                  <a:cubicBezTo>
                    <a:pt x="12600" y="460"/>
                    <a:pt x="12000" y="460"/>
                    <a:pt x="12000" y="460"/>
                  </a:cubicBezTo>
                  <a:cubicBezTo>
                    <a:pt x="12000" y="460"/>
                    <a:pt x="11400" y="460"/>
                    <a:pt x="11400" y="460"/>
                  </a:cubicBezTo>
                  <a:cubicBezTo>
                    <a:pt x="11400" y="460"/>
                    <a:pt x="11400" y="460"/>
                    <a:pt x="11400" y="460"/>
                  </a:cubicBezTo>
                  <a:cubicBezTo>
                    <a:pt x="10800" y="460"/>
                    <a:pt x="10200" y="460"/>
                    <a:pt x="10200" y="460"/>
                  </a:cubicBezTo>
                  <a:cubicBezTo>
                    <a:pt x="6000" y="460"/>
                    <a:pt x="4800" y="919"/>
                    <a:pt x="4800" y="1379"/>
                  </a:cubicBezTo>
                  <a:cubicBezTo>
                    <a:pt x="4200" y="1838"/>
                    <a:pt x="3600" y="1838"/>
                    <a:pt x="3000" y="2298"/>
                  </a:cubicBezTo>
                  <a:cubicBezTo>
                    <a:pt x="2400" y="2757"/>
                    <a:pt x="1800" y="2757"/>
                    <a:pt x="1800" y="3217"/>
                  </a:cubicBezTo>
                  <a:cubicBezTo>
                    <a:pt x="1800" y="3217"/>
                    <a:pt x="1200" y="3217"/>
                    <a:pt x="1200" y="3217"/>
                  </a:cubicBezTo>
                  <a:cubicBezTo>
                    <a:pt x="1800" y="3677"/>
                    <a:pt x="1800" y="3677"/>
                    <a:pt x="1800" y="3677"/>
                  </a:cubicBezTo>
                  <a:cubicBezTo>
                    <a:pt x="1800" y="4136"/>
                    <a:pt x="1800" y="4596"/>
                    <a:pt x="2400" y="459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48" name="Shape 9948"/>
            <p:cNvSpPr/>
            <p:nvPr/>
          </p:nvSpPr>
          <p:spPr>
            <a:xfrm>
              <a:off x="1158608" y="1564919"/>
              <a:ext cx="69198" cy="833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660" y="15869"/>
                  </a:moveTo>
                  <a:cubicBezTo>
                    <a:pt x="15660" y="15429"/>
                    <a:pt x="15120" y="15429"/>
                    <a:pt x="15120" y="14988"/>
                  </a:cubicBezTo>
                  <a:cubicBezTo>
                    <a:pt x="15120" y="14988"/>
                    <a:pt x="15120" y="14988"/>
                    <a:pt x="15120" y="14988"/>
                  </a:cubicBezTo>
                  <a:cubicBezTo>
                    <a:pt x="15120" y="14547"/>
                    <a:pt x="15120" y="14547"/>
                    <a:pt x="15120" y="14106"/>
                  </a:cubicBezTo>
                  <a:cubicBezTo>
                    <a:pt x="15120" y="14106"/>
                    <a:pt x="15120" y="14106"/>
                    <a:pt x="15120" y="14106"/>
                  </a:cubicBezTo>
                  <a:cubicBezTo>
                    <a:pt x="15120" y="13665"/>
                    <a:pt x="15120" y="13224"/>
                    <a:pt x="15120" y="13224"/>
                  </a:cubicBezTo>
                  <a:cubicBezTo>
                    <a:pt x="15120" y="11461"/>
                    <a:pt x="16200" y="10139"/>
                    <a:pt x="17820" y="10139"/>
                  </a:cubicBezTo>
                  <a:cubicBezTo>
                    <a:pt x="19440" y="10139"/>
                    <a:pt x="21600" y="7053"/>
                    <a:pt x="21600" y="6171"/>
                  </a:cubicBezTo>
                  <a:cubicBezTo>
                    <a:pt x="21060" y="5731"/>
                    <a:pt x="19440" y="5731"/>
                    <a:pt x="18360" y="5731"/>
                  </a:cubicBezTo>
                  <a:cubicBezTo>
                    <a:pt x="16200" y="5731"/>
                    <a:pt x="11340" y="6171"/>
                    <a:pt x="11340" y="6171"/>
                  </a:cubicBezTo>
                  <a:cubicBezTo>
                    <a:pt x="11340" y="6171"/>
                    <a:pt x="11340" y="6171"/>
                    <a:pt x="11340" y="6171"/>
                  </a:cubicBezTo>
                  <a:cubicBezTo>
                    <a:pt x="10800" y="5731"/>
                    <a:pt x="10800" y="5731"/>
                    <a:pt x="10800" y="5731"/>
                  </a:cubicBezTo>
                  <a:cubicBezTo>
                    <a:pt x="10800" y="5731"/>
                    <a:pt x="7560" y="4849"/>
                    <a:pt x="7560" y="2645"/>
                  </a:cubicBezTo>
                  <a:cubicBezTo>
                    <a:pt x="7560" y="1763"/>
                    <a:pt x="7020" y="882"/>
                    <a:pt x="4320" y="882"/>
                  </a:cubicBezTo>
                  <a:cubicBezTo>
                    <a:pt x="2700" y="882"/>
                    <a:pt x="2160" y="441"/>
                    <a:pt x="1620" y="0"/>
                  </a:cubicBezTo>
                  <a:cubicBezTo>
                    <a:pt x="1080" y="0"/>
                    <a:pt x="1080" y="0"/>
                    <a:pt x="1080" y="0"/>
                  </a:cubicBezTo>
                  <a:cubicBezTo>
                    <a:pt x="1080" y="0"/>
                    <a:pt x="540" y="0"/>
                    <a:pt x="0" y="441"/>
                  </a:cubicBezTo>
                  <a:cubicBezTo>
                    <a:pt x="0" y="882"/>
                    <a:pt x="0" y="882"/>
                    <a:pt x="0" y="882"/>
                  </a:cubicBezTo>
                  <a:cubicBezTo>
                    <a:pt x="0" y="1322"/>
                    <a:pt x="1080" y="1322"/>
                    <a:pt x="1620" y="1763"/>
                  </a:cubicBezTo>
                  <a:cubicBezTo>
                    <a:pt x="2700" y="2204"/>
                    <a:pt x="4860" y="3086"/>
                    <a:pt x="4320" y="4408"/>
                  </a:cubicBezTo>
                  <a:cubicBezTo>
                    <a:pt x="3780" y="5731"/>
                    <a:pt x="2700" y="6171"/>
                    <a:pt x="1620" y="6171"/>
                  </a:cubicBezTo>
                  <a:cubicBezTo>
                    <a:pt x="1620" y="6171"/>
                    <a:pt x="1080" y="6171"/>
                    <a:pt x="1080" y="6171"/>
                  </a:cubicBezTo>
                  <a:cubicBezTo>
                    <a:pt x="540" y="7935"/>
                    <a:pt x="1620" y="11461"/>
                    <a:pt x="2700" y="13224"/>
                  </a:cubicBezTo>
                  <a:cubicBezTo>
                    <a:pt x="2700" y="13665"/>
                    <a:pt x="2700" y="13665"/>
                    <a:pt x="2700" y="14106"/>
                  </a:cubicBezTo>
                  <a:cubicBezTo>
                    <a:pt x="2700" y="14106"/>
                    <a:pt x="2700" y="14106"/>
                    <a:pt x="2700" y="14547"/>
                  </a:cubicBezTo>
                  <a:cubicBezTo>
                    <a:pt x="3240" y="14547"/>
                    <a:pt x="3240" y="14547"/>
                    <a:pt x="3240" y="14988"/>
                  </a:cubicBezTo>
                  <a:cubicBezTo>
                    <a:pt x="3240" y="14988"/>
                    <a:pt x="3240" y="15429"/>
                    <a:pt x="3240" y="15429"/>
                  </a:cubicBezTo>
                  <a:cubicBezTo>
                    <a:pt x="3240" y="15429"/>
                    <a:pt x="3240" y="15869"/>
                    <a:pt x="3240" y="15869"/>
                  </a:cubicBezTo>
                  <a:cubicBezTo>
                    <a:pt x="3780" y="16310"/>
                    <a:pt x="3780" y="16310"/>
                    <a:pt x="3780" y="16310"/>
                  </a:cubicBezTo>
                  <a:cubicBezTo>
                    <a:pt x="3780" y="16751"/>
                    <a:pt x="3780" y="16751"/>
                    <a:pt x="3780" y="17192"/>
                  </a:cubicBezTo>
                  <a:cubicBezTo>
                    <a:pt x="3780" y="17192"/>
                    <a:pt x="3780" y="17633"/>
                    <a:pt x="3780" y="17633"/>
                  </a:cubicBezTo>
                  <a:cubicBezTo>
                    <a:pt x="3780" y="18073"/>
                    <a:pt x="4320" y="18073"/>
                    <a:pt x="4320" y="18514"/>
                  </a:cubicBezTo>
                  <a:cubicBezTo>
                    <a:pt x="4320" y="18514"/>
                    <a:pt x="4320" y="18955"/>
                    <a:pt x="4320" y="18955"/>
                  </a:cubicBezTo>
                  <a:cubicBezTo>
                    <a:pt x="4320" y="18955"/>
                    <a:pt x="4320" y="19396"/>
                    <a:pt x="4320" y="19837"/>
                  </a:cubicBezTo>
                  <a:cubicBezTo>
                    <a:pt x="4320" y="19837"/>
                    <a:pt x="4320" y="19837"/>
                    <a:pt x="4320" y="20278"/>
                  </a:cubicBezTo>
                  <a:cubicBezTo>
                    <a:pt x="4320" y="20718"/>
                    <a:pt x="4320" y="20718"/>
                    <a:pt x="4320" y="21159"/>
                  </a:cubicBezTo>
                  <a:cubicBezTo>
                    <a:pt x="4860" y="21159"/>
                    <a:pt x="4860" y="21600"/>
                    <a:pt x="4860" y="21600"/>
                  </a:cubicBezTo>
                  <a:cubicBezTo>
                    <a:pt x="4860" y="21600"/>
                    <a:pt x="4860" y="21600"/>
                    <a:pt x="4860" y="21600"/>
                  </a:cubicBezTo>
                  <a:cubicBezTo>
                    <a:pt x="4860" y="21600"/>
                    <a:pt x="4860" y="21600"/>
                    <a:pt x="4860" y="21600"/>
                  </a:cubicBezTo>
                  <a:cubicBezTo>
                    <a:pt x="5940" y="21159"/>
                    <a:pt x="6480" y="21159"/>
                    <a:pt x="7560" y="21159"/>
                  </a:cubicBezTo>
                  <a:cubicBezTo>
                    <a:pt x="10260" y="21159"/>
                    <a:pt x="11340" y="20718"/>
                    <a:pt x="11340" y="19837"/>
                  </a:cubicBezTo>
                  <a:cubicBezTo>
                    <a:pt x="11880" y="17633"/>
                    <a:pt x="14040" y="16310"/>
                    <a:pt x="16200" y="16751"/>
                  </a:cubicBezTo>
                  <a:cubicBezTo>
                    <a:pt x="16200" y="16751"/>
                    <a:pt x="16200" y="16751"/>
                    <a:pt x="16200" y="16310"/>
                  </a:cubicBezTo>
                  <a:cubicBezTo>
                    <a:pt x="15660" y="16310"/>
                    <a:pt x="15660" y="16310"/>
                    <a:pt x="15660" y="15869"/>
                  </a:cubicBezTo>
                  <a:cubicBezTo>
                    <a:pt x="15660" y="15869"/>
                    <a:pt x="15660" y="15869"/>
                    <a:pt x="15660" y="1586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49" name="Shape 9949"/>
            <p:cNvSpPr/>
            <p:nvPr/>
          </p:nvSpPr>
          <p:spPr>
            <a:xfrm>
              <a:off x="1213611" y="1619922"/>
              <a:ext cx="17744" cy="443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11631"/>
                  </a:moveTo>
                  <a:cubicBezTo>
                    <a:pt x="19636" y="10800"/>
                    <a:pt x="19636" y="9969"/>
                    <a:pt x="19636" y="9138"/>
                  </a:cubicBezTo>
                  <a:cubicBezTo>
                    <a:pt x="19636" y="8308"/>
                    <a:pt x="19636" y="8308"/>
                    <a:pt x="19636" y="7477"/>
                  </a:cubicBezTo>
                  <a:cubicBezTo>
                    <a:pt x="17673" y="5815"/>
                    <a:pt x="17673" y="3323"/>
                    <a:pt x="15709" y="1662"/>
                  </a:cubicBezTo>
                  <a:cubicBezTo>
                    <a:pt x="15709" y="831"/>
                    <a:pt x="15709" y="831"/>
                    <a:pt x="15709" y="0"/>
                  </a:cubicBezTo>
                  <a:cubicBezTo>
                    <a:pt x="15709" y="0"/>
                    <a:pt x="15709" y="831"/>
                    <a:pt x="13745" y="831"/>
                  </a:cubicBezTo>
                  <a:cubicBezTo>
                    <a:pt x="11782" y="3323"/>
                    <a:pt x="7855" y="5815"/>
                    <a:pt x="1964" y="5815"/>
                  </a:cubicBezTo>
                  <a:cubicBezTo>
                    <a:pt x="0" y="5815"/>
                    <a:pt x="0" y="5815"/>
                    <a:pt x="0" y="5815"/>
                  </a:cubicBezTo>
                  <a:cubicBezTo>
                    <a:pt x="5891" y="9138"/>
                    <a:pt x="11782" y="15785"/>
                    <a:pt x="11782" y="19108"/>
                  </a:cubicBezTo>
                  <a:cubicBezTo>
                    <a:pt x="11782" y="19938"/>
                    <a:pt x="11782" y="20769"/>
                    <a:pt x="13745" y="21600"/>
                  </a:cubicBezTo>
                  <a:cubicBezTo>
                    <a:pt x="13745" y="20769"/>
                    <a:pt x="15709" y="20769"/>
                    <a:pt x="15709" y="20769"/>
                  </a:cubicBezTo>
                  <a:cubicBezTo>
                    <a:pt x="15709" y="19938"/>
                    <a:pt x="15709" y="19938"/>
                    <a:pt x="15709" y="19938"/>
                  </a:cubicBezTo>
                  <a:cubicBezTo>
                    <a:pt x="17673" y="18277"/>
                    <a:pt x="19636" y="16615"/>
                    <a:pt x="21600" y="14954"/>
                  </a:cubicBezTo>
                  <a:cubicBezTo>
                    <a:pt x="21600" y="14123"/>
                    <a:pt x="21600" y="13292"/>
                    <a:pt x="19636" y="12462"/>
                  </a:cubicBezTo>
                  <a:cubicBezTo>
                    <a:pt x="19636" y="11631"/>
                    <a:pt x="19636" y="11631"/>
                    <a:pt x="19636" y="1163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0" name="Shape 9950"/>
            <p:cNvSpPr/>
            <p:nvPr/>
          </p:nvSpPr>
          <p:spPr>
            <a:xfrm>
              <a:off x="787782" y="1369747"/>
              <a:ext cx="521642" cy="55180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4" y="10734"/>
                  </a:moveTo>
                  <a:cubicBezTo>
                    <a:pt x="18655" y="10667"/>
                    <a:pt x="18655" y="10667"/>
                    <a:pt x="18655" y="10667"/>
                  </a:cubicBezTo>
                  <a:cubicBezTo>
                    <a:pt x="18655" y="10667"/>
                    <a:pt x="18655" y="10601"/>
                    <a:pt x="18655" y="10601"/>
                  </a:cubicBezTo>
                  <a:cubicBezTo>
                    <a:pt x="18655" y="10601"/>
                    <a:pt x="18655" y="10535"/>
                    <a:pt x="18655" y="10535"/>
                  </a:cubicBezTo>
                  <a:cubicBezTo>
                    <a:pt x="18655" y="10336"/>
                    <a:pt x="18655" y="10204"/>
                    <a:pt x="18725" y="10071"/>
                  </a:cubicBezTo>
                  <a:cubicBezTo>
                    <a:pt x="18795" y="10005"/>
                    <a:pt x="18795" y="9806"/>
                    <a:pt x="18795" y="9674"/>
                  </a:cubicBezTo>
                  <a:cubicBezTo>
                    <a:pt x="18795" y="9475"/>
                    <a:pt x="18865" y="9276"/>
                    <a:pt x="19005" y="9276"/>
                  </a:cubicBezTo>
                  <a:cubicBezTo>
                    <a:pt x="19075" y="9276"/>
                    <a:pt x="19075" y="9276"/>
                    <a:pt x="19216" y="9342"/>
                  </a:cubicBezTo>
                  <a:cubicBezTo>
                    <a:pt x="19286" y="9342"/>
                    <a:pt x="19426" y="9342"/>
                    <a:pt x="19496" y="9342"/>
                  </a:cubicBezTo>
                  <a:cubicBezTo>
                    <a:pt x="19496" y="9276"/>
                    <a:pt x="19566" y="9210"/>
                    <a:pt x="19636" y="9077"/>
                  </a:cubicBezTo>
                  <a:cubicBezTo>
                    <a:pt x="19706" y="8879"/>
                    <a:pt x="19777" y="8680"/>
                    <a:pt x="19777" y="8547"/>
                  </a:cubicBezTo>
                  <a:cubicBezTo>
                    <a:pt x="19706" y="8348"/>
                    <a:pt x="19847" y="8216"/>
                    <a:pt x="19917" y="8017"/>
                  </a:cubicBezTo>
                  <a:cubicBezTo>
                    <a:pt x="19917" y="7885"/>
                    <a:pt x="19987" y="7752"/>
                    <a:pt x="19987" y="7620"/>
                  </a:cubicBezTo>
                  <a:cubicBezTo>
                    <a:pt x="19987" y="7288"/>
                    <a:pt x="20197" y="7156"/>
                    <a:pt x="20408" y="7023"/>
                  </a:cubicBezTo>
                  <a:cubicBezTo>
                    <a:pt x="20478" y="7023"/>
                    <a:pt x="20548" y="6957"/>
                    <a:pt x="20548" y="6891"/>
                  </a:cubicBezTo>
                  <a:cubicBezTo>
                    <a:pt x="20688" y="6825"/>
                    <a:pt x="21039" y="6560"/>
                    <a:pt x="21249" y="6560"/>
                  </a:cubicBezTo>
                  <a:cubicBezTo>
                    <a:pt x="21319" y="6560"/>
                    <a:pt x="21390" y="6626"/>
                    <a:pt x="21460" y="6692"/>
                  </a:cubicBezTo>
                  <a:cubicBezTo>
                    <a:pt x="21460" y="6692"/>
                    <a:pt x="21460" y="6692"/>
                    <a:pt x="21460" y="6758"/>
                  </a:cubicBezTo>
                  <a:cubicBezTo>
                    <a:pt x="21390" y="6560"/>
                    <a:pt x="21390" y="6427"/>
                    <a:pt x="21390" y="6294"/>
                  </a:cubicBezTo>
                  <a:cubicBezTo>
                    <a:pt x="21390" y="6228"/>
                    <a:pt x="21460" y="6162"/>
                    <a:pt x="21530" y="6162"/>
                  </a:cubicBezTo>
                  <a:cubicBezTo>
                    <a:pt x="21530" y="6162"/>
                    <a:pt x="21530" y="6096"/>
                    <a:pt x="21600" y="6096"/>
                  </a:cubicBezTo>
                  <a:cubicBezTo>
                    <a:pt x="21600" y="6096"/>
                    <a:pt x="21600" y="6096"/>
                    <a:pt x="21600" y="6096"/>
                  </a:cubicBezTo>
                  <a:cubicBezTo>
                    <a:pt x="21600" y="6096"/>
                    <a:pt x="21600" y="6029"/>
                    <a:pt x="21600" y="6029"/>
                  </a:cubicBezTo>
                  <a:cubicBezTo>
                    <a:pt x="21600" y="6029"/>
                    <a:pt x="21600" y="6029"/>
                    <a:pt x="21600" y="6029"/>
                  </a:cubicBezTo>
                  <a:cubicBezTo>
                    <a:pt x="21319" y="5963"/>
                    <a:pt x="21319" y="5963"/>
                    <a:pt x="21319" y="5963"/>
                  </a:cubicBezTo>
                  <a:cubicBezTo>
                    <a:pt x="21460" y="5963"/>
                    <a:pt x="21460" y="5963"/>
                    <a:pt x="21460" y="5963"/>
                  </a:cubicBezTo>
                  <a:cubicBezTo>
                    <a:pt x="21390" y="5897"/>
                    <a:pt x="21319" y="5897"/>
                    <a:pt x="21249" y="5831"/>
                  </a:cubicBezTo>
                  <a:cubicBezTo>
                    <a:pt x="21249" y="5831"/>
                    <a:pt x="21249" y="5831"/>
                    <a:pt x="21249" y="5831"/>
                  </a:cubicBezTo>
                  <a:cubicBezTo>
                    <a:pt x="21249" y="5764"/>
                    <a:pt x="21179" y="5764"/>
                    <a:pt x="21179" y="5698"/>
                  </a:cubicBezTo>
                  <a:cubicBezTo>
                    <a:pt x="21179" y="5632"/>
                    <a:pt x="21109" y="5566"/>
                    <a:pt x="21039" y="5499"/>
                  </a:cubicBezTo>
                  <a:cubicBezTo>
                    <a:pt x="20969" y="5433"/>
                    <a:pt x="20899" y="5301"/>
                    <a:pt x="20899" y="5234"/>
                  </a:cubicBezTo>
                  <a:cubicBezTo>
                    <a:pt x="20829" y="5234"/>
                    <a:pt x="20758" y="5301"/>
                    <a:pt x="20688" y="5301"/>
                  </a:cubicBezTo>
                  <a:cubicBezTo>
                    <a:pt x="20548" y="5433"/>
                    <a:pt x="20408" y="5367"/>
                    <a:pt x="20268" y="5367"/>
                  </a:cubicBezTo>
                  <a:cubicBezTo>
                    <a:pt x="20057" y="5301"/>
                    <a:pt x="19917" y="5301"/>
                    <a:pt x="19706" y="5367"/>
                  </a:cubicBezTo>
                  <a:cubicBezTo>
                    <a:pt x="19566" y="5433"/>
                    <a:pt x="19426" y="5566"/>
                    <a:pt x="19356" y="5632"/>
                  </a:cubicBezTo>
                  <a:cubicBezTo>
                    <a:pt x="19216" y="5764"/>
                    <a:pt x="19145" y="5831"/>
                    <a:pt x="18935" y="5764"/>
                  </a:cubicBezTo>
                  <a:cubicBezTo>
                    <a:pt x="18935" y="5764"/>
                    <a:pt x="18935" y="5831"/>
                    <a:pt x="18935" y="5831"/>
                  </a:cubicBezTo>
                  <a:cubicBezTo>
                    <a:pt x="18865" y="5897"/>
                    <a:pt x="18865" y="5963"/>
                    <a:pt x="18795" y="6029"/>
                  </a:cubicBezTo>
                  <a:cubicBezTo>
                    <a:pt x="18725" y="6096"/>
                    <a:pt x="18655" y="6162"/>
                    <a:pt x="18655" y="6162"/>
                  </a:cubicBezTo>
                  <a:cubicBezTo>
                    <a:pt x="18514" y="6294"/>
                    <a:pt x="18444" y="6427"/>
                    <a:pt x="18304" y="6427"/>
                  </a:cubicBezTo>
                  <a:cubicBezTo>
                    <a:pt x="18304" y="6427"/>
                    <a:pt x="18304" y="6427"/>
                    <a:pt x="18304" y="6427"/>
                  </a:cubicBezTo>
                  <a:cubicBezTo>
                    <a:pt x="18234" y="6427"/>
                    <a:pt x="18234" y="6427"/>
                    <a:pt x="18164" y="6427"/>
                  </a:cubicBezTo>
                  <a:cubicBezTo>
                    <a:pt x="18164" y="6427"/>
                    <a:pt x="18164" y="6427"/>
                    <a:pt x="18164" y="6427"/>
                  </a:cubicBezTo>
                  <a:cubicBezTo>
                    <a:pt x="18164" y="6493"/>
                    <a:pt x="18094" y="6493"/>
                    <a:pt x="18094" y="6493"/>
                  </a:cubicBezTo>
                  <a:cubicBezTo>
                    <a:pt x="18094" y="6493"/>
                    <a:pt x="18094" y="6493"/>
                    <a:pt x="18094" y="6493"/>
                  </a:cubicBezTo>
                  <a:cubicBezTo>
                    <a:pt x="18094" y="6560"/>
                    <a:pt x="18094" y="6626"/>
                    <a:pt x="18164" y="6692"/>
                  </a:cubicBezTo>
                  <a:cubicBezTo>
                    <a:pt x="18164" y="6692"/>
                    <a:pt x="18164" y="6692"/>
                    <a:pt x="18164" y="6758"/>
                  </a:cubicBezTo>
                  <a:cubicBezTo>
                    <a:pt x="18164" y="6758"/>
                    <a:pt x="18164" y="6758"/>
                    <a:pt x="18164" y="6758"/>
                  </a:cubicBezTo>
                  <a:cubicBezTo>
                    <a:pt x="18164" y="6758"/>
                    <a:pt x="18164" y="6825"/>
                    <a:pt x="18164" y="6825"/>
                  </a:cubicBezTo>
                  <a:cubicBezTo>
                    <a:pt x="18164" y="6957"/>
                    <a:pt x="18164" y="7023"/>
                    <a:pt x="18094" y="7156"/>
                  </a:cubicBezTo>
                  <a:cubicBezTo>
                    <a:pt x="18023" y="7288"/>
                    <a:pt x="17813" y="7355"/>
                    <a:pt x="17603" y="7288"/>
                  </a:cubicBezTo>
                  <a:cubicBezTo>
                    <a:pt x="17462" y="7288"/>
                    <a:pt x="17322" y="7288"/>
                    <a:pt x="17252" y="7288"/>
                  </a:cubicBezTo>
                  <a:cubicBezTo>
                    <a:pt x="17182" y="7288"/>
                    <a:pt x="17112" y="7288"/>
                    <a:pt x="17042" y="7288"/>
                  </a:cubicBezTo>
                  <a:cubicBezTo>
                    <a:pt x="17042" y="7288"/>
                    <a:pt x="17042" y="7355"/>
                    <a:pt x="17042" y="7355"/>
                  </a:cubicBezTo>
                  <a:cubicBezTo>
                    <a:pt x="17042" y="7355"/>
                    <a:pt x="16971" y="7288"/>
                    <a:pt x="16971" y="7288"/>
                  </a:cubicBezTo>
                  <a:cubicBezTo>
                    <a:pt x="16971" y="7288"/>
                    <a:pt x="16971" y="7288"/>
                    <a:pt x="16901" y="7288"/>
                  </a:cubicBezTo>
                  <a:cubicBezTo>
                    <a:pt x="16831" y="7288"/>
                    <a:pt x="16761" y="7288"/>
                    <a:pt x="16691" y="7288"/>
                  </a:cubicBezTo>
                  <a:cubicBezTo>
                    <a:pt x="16621" y="7222"/>
                    <a:pt x="16551" y="7222"/>
                    <a:pt x="16481" y="7222"/>
                  </a:cubicBezTo>
                  <a:cubicBezTo>
                    <a:pt x="16340" y="7288"/>
                    <a:pt x="16130" y="7222"/>
                    <a:pt x="16060" y="7156"/>
                  </a:cubicBezTo>
                  <a:cubicBezTo>
                    <a:pt x="15990" y="7156"/>
                    <a:pt x="15990" y="7156"/>
                    <a:pt x="15919" y="7090"/>
                  </a:cubicBezTo>
                  <a:cubicBezTo>
                    <a:pt x="15919" y="7156"/>
                    <a:pt x="15919" y="7156"/>
                    <a:pt x="15919" y="7156"/>
                  </a:cubicBezTo>
                  <a:cubicBezTo>
                    <a:pt x="15849" y="7156"/>
                    <a:pt x="15849" y="7090"/>
                    <a:pt x="15849" y="7090"/>
                  </a:cubicBezTo>
                  <a:cubicBezTo>
                    <a:pt x="15849" y="7090"/>
                    <a:pt x="15779" y="7090"/>
                    <a:pt x="15779" y="7090"/>
                  </a:cubicBezTo>
                  <a:cubicBezTo>
                    <a:pt x="15779" y="7090"/>
                    <a:pt x="15779" y="7090"/>
                    <a:pt x="15709" y="7090"/>
                  </a:cubicBezTo>
                  <a:cubicBezTo>
                    <a:pt x="15709" y="7090"/>
                    <a:pt x="15709" y="7090"/>
                    <a:pt x="15709" y="7090"/>
                  </a:cubicBezTo>
                  <a:cubicBezTo>
                    <a:pt x="15709" y="7023"/>
                    <a:pt x="15709" y="7023"/>
                    <a:pt x="15709" y="7023"/>
                  </a:cubicBezTo>
                  <a:cubicBezTo>
                    <a:pt x="15709" y="7090"/>
                    <a:pt x="15709" y="7090"/>
                    <a:pt x="15709" y="7090"/>
                  </a:cubicBezTo>
                  <a:cubicBezTo>
                    <a:pt x="15569" y="6891"/>
                    <a:pt x="15569" y="6891"/>
                    <a:pt x="15569" y="6891"/>
                  </a:cubicBezTo>
                  <a:cubicBezTo>
                    <a:pt x="15569" y="6891"/>
                    <a:pt x="15569" y="6891"/>
                    <a:pt x="15569" y="6891"/>
                  </a:cubicBezTo>
                  <a:cubicBezTo>
                    <a:pt x="15569" y="6891"/>
                    <a:pt x="15569" y="6891"/>
                    <a:pt x="15569" y="6891"/>
                  </a:cubicBezTo>
                  <a:cubicBezTo>
                    <a:pt x="15569" y="6891"/>
                    <a:pt x="15569" y="6891"/>
                    <a:pt x="15569" y="6891"/>
                  </a:cubicBezTo>
                  <a:cubicBezTo>
                    <a:pt x="15569" y="6825"/>
                    <a:pt x="15569" y="6825"/>
                    <a:pt x="15569" y="6825"/>
                  </a:cubicBezTo>
                  <a:cubicBezTo>
                    <a:pt x="15569" y="6825"/>
                    <a:pt x="15569" y="6825"/>
                    <a:pt x="15569" y="6825"/>
                  </a:cubicBezTo>
                  <a:cubicBezTo>
                    <a:pt x="15569" y="6825"/>
                    <a:pt x="15569" y="6758"/>
                    <a:pt x="15569" y="6758"/>
                  </a:cubicBezTo>
                  <a:cubicBezTo>
                    <a:pt x="15569" y="6758"/>
                    <a:pt x="15569" y="6758"/>
                    <a:pt x="15569" y="6758"/>
                  </a:cubicBezTo>
                  <a:cubicBezTo>
                    <a:pt x="15499" y="6692"/>
                    <a:pt x="15499" y="6692"/>
                    <a:pt x="15499" y="6626"/>
                  </a:cubicBezTo>
                  <a:cubicBezTo>
                    <a:pt x="15499" y="6626"/>
                    <a:pt x="15499" y="6626"/>
                    <a:pt x="15499" y="6626"/>
                  </a:cubicBezTo>
                  <a:cubicBezTo>
                    <a:pt x="15499" y="6560"/>
                    <a:pt x="15499" y="6493"/>
                    <a:pt x="15569" y="6427"/>
                  </a:cubicBezTo>
                  <a:cubicBezTo>
                    <a:pt x="15569" y="6427"/>
                    <a:pt x="15569" y="6427"/>
                    <a:pt x="15569" y="6427"/>
                  </a:cubicBezTo>
                  <a:cubicBezTo>
                    <a:pt x="15569" y="6361"/>
                    <a:pt x="15499" y="6294"/>
                    <a:pt x="15499" y="6228"/>
                  </a:cubicBezTo>
                  <a:cubicBezTo>
                    <a:pt x="15429" y="6294"/>
                    <a:pt x="15358" y="6294"/>
                    <a:pt x="15288" y="6361"/>
                  </a:cubicBezTo>
                  <a:cubicBezTo>
                    <a:pt x="15288" y="6361"/>
                    <a:pt x="15288" y="6361"/>
                    <a:pt x="15288" y="6361"/>
                  </a:cubicBezTo>
                  <a:cubicBezTo>
                    <a:pt x="15288" y="6361"/>
                    <a:pt x="15288" y="6361"/>
                    <a:pt x="15288" y="6361"/>
                  </a:cubicBezTo>
                  <a:cubicBezTo>
                    <a:pt x="15288" y="6427"/>
                    <a:pt x="15218" y="6427"/>
                    <a:pt x="15218" y="6493"/>
                  </a:cubicBezTo>
                  <a:cubicBezTo>
                    <a:pt x="15218" y="6560"/>
                    <a:pt x="15288" y="6626"/>
                    <a:pt x="15288" y="6692"/>
                  </a:cubicBezTo>
                  <a:cubicBezTo>
                    <a:pt x="15288" y="6891"/>
                    <a:pt x="15358" y="7156"/>
                    <a:pt x="15148" y="7355"/>
                  </a:cubicBezTo>
                  <a:cubicBezTo>
                    <a:pt x="15008" y="7487"/>
                    <a:pt x="14447" y="7553"/>
                    <a:pt x="14166" y="7553"/>
                  </a:cubicBezTo>
                  <a:cubicBezTo>
                    <a:pt x="14096" y="7553"/>
                    <a:pt x="14026" y="7553"/>
                    <a:pt x="13956" y="7553"/>
                  </a:cubicBezTo>
                  <a:cubicBezTo>
                    <a:pt x="13745" y="7553"/>
                    <a:pt x="13675" y="7487"/>
                    <a:pt x="13605" y="7421"/>
                  </a:cubicBezTo>
                  <a:cubicBezTo>
                    <a:pt x="13535" y="7421"/>
                    <a:pt x="13325" y="7355"/>
                    <a:pt x="13184" y="7288"/>
                  </a:cubicBezTo>
                  <a:cubicBezTo>
                    <a:pt x="12834" y="7222"/>
                    <a:pt x="12553" y="7156"/>
                    <a:pt x="12553" y="6957"/>
                  </a:cubicBezTo>
                  <a:cubicBezTo>
                    <a:pt x="12483" y="6891"/>
                    <a:pt x="12343" y="6692"/>
                    <a:pt x="12273" y="6692"/>
                  </a:cubicBezTo>
                  <a:cubicBezTo>
                    <a:pt x="12203" y="6692"/>
                    <a:pt x="12062" y="6692"/>
                    <a:pt x="11992" y="6758"/>
                  </a:cubicBezTo>
                  <a:cubicBezTo>
                    <a:pt x="11782" y="6825"/>
                    <a:pt x="11501" y="6891"/>
                    <a:pt x="11431" y="6758"/>
                  </a:cubicBezTo>
                  <a:cubicBezTo>
                    <a:pt x="11361" y="6758"/>
                    <a:pt x="11361" y="6758"/>
                    <a:pt x="11361" y="6758"/>
                  </a:cubicBezTo>
                  <a:cubicBezTo>
                    <a:pt x="11291" y="6692"/>
                    <a:pt x="11081" y="6560"/>
                    <a:pt x="10940" y="6493"/>
                  </a:cubicBezTo>
                  <a:cubicBezTo>
                    <a:pt x="10870" y="6493"/>
                    <a:pt x="10870" y="6427"/>
                    <a:pt x="10800" y="6427"/>
                  </a:cubicBezTo>
                  <a:cubicBezTo>
                    <a:pt x="10660" y="6427"/>
                    <a:pt x="10169" y="6294"/>
                    <a:pt x="10099" y="6096"/>
                  </a:cubicBezTo>
                  <a:cubicBezTo>
                    <a:pt x="10099" y="6029"/>
                    <a:pt x="9958" y="6029"/>
                    <a:pt x="9888" y="5963"/>
                  </a:cubicBezTo>
                  <a:cubicBezTo>
                    <a:pt x="9748" y="5963"/>
                    <a:pt x="9608" y="5897"/>
                    <a:pt x="9538" y="5831"/>
                  </a:cubicBezTo>
                  <a:cubicBezTo>
                    <a:pt x="9468" y="5764"/>
                    <a:pt x="9397" y="5764"/>
                    <a:pt x="9397" y="5698"/>
                  </a:cubicBezTo>
                  <a:cubicBezTo>
                    <a:pt x="9257" y="5698"/>
                    <a:pt x="9047" y="5632"/>
                    <a:pt x="9047" y="5433"/>
                  </a:cubicBezTo>
                  <a:cubicBezTo>
                    <a:pt x="9047" y="5367"/>
                    <a:pt x="9117" y="5234"/>
                    <a:pt x="9117" y="5168"/>
                  </a:cubicBezTo>
                  <a:cubicBezTo>
                    <a:pt x="9187" y="5036"/>
                    <a:pt x="9187" y="4969"/>
                    <a:pt x="9187" y="4837"/>
                  </a:cubicBezTo>
                  <a:cubicBezTo>
                    <a:pt x="9187" y="4704"/>
                    <a:pt x="9327" y="4572"/>
                    <a:pt x="9468" y="4506"/>
                  </a:cubicBezTo>
                  <a:cubicBezTo>
                    <a:pt x="9468" y="4439"/>
                    <a:pt x="9468" y="4439"/>
                    <a:pt x="9538" y="4439"/>
                  </a:cubicBezTo>
                  <a:cubicBezTo>
                    <a:pt x="9538" y="4439"/>
                    <a:pt x="9538" y="4439"/>
                    <a:pt x="9538" y="4439"/>
                  </a:cubicBezTo>
                  <a:cubicBezTo>
                    <a:pt x="9538" y="4439"/>
                    <a:pt x="9538" y="4373"/>
                    <a:pt x="9538" y="4373"/>
                  </a:cubicBezTo>
                  <a:cubicBezTo>
                    <a:pt x="9538" y="4373"/>
                    <a:pt x="9538" y="4373"/>
                    <a:pt x="9538" y="4373"/>
                  </a:cubicBezTo>
                  <a:cubicBezTo>
                    <a:pt x="9538" y="4373"/>
                    <a:pt x="9538" y="4373"/>
                    <a:pt x="9538" y="4373"/>
                  </a:cubicBezTo>
                  <a:cubicBezTo>
                    <a:pt x="9538" y="4373"/>
                    <a:pt x="9468" y="4307"/>
                    <a:pt x="9468" y="4307"/>
                  </a:cubicBezTo>
                  <a:cubicBezTo>
                    <a:pt x="9468" y="4307"/>
                    <a:pt x="9468" y="4307"/>
                    <a:pt x="9468" y="4307"/>
                  </a:cubicBezTo>
                  <a:cubicBezTo>
                    <a:pt x="9397" y="4240"/>
                    <a:pt x="9327" y="4240"/>
                    <a:pt x="9257" y="4174"/>
                  </a:cubicBezTo>
                  <a:cubicBezTo>
                    <a:pt x="9257" y="4174"/>
                    <a:pt x="9257" y="4174"/>
                    <a:pt x="9257" y="4174"/>
                  </a:cubicBezTo>
                  <a:cubicBezTo>
                    <a:pt x="9257" y="4108"/>
                    <a:pt x="9257" y="4108"/>
                    <a:pt x="9257" y="4108"/>
                  </a:cubicBezTo>
                  <a:cubicBezTo>
                    <a:pt x="9187" y="4042"/>
                    <a:pt x="8977" y="3843"/>
                    <a:pt x="8906" y="3843"/>
                  </a:cubicBezTo>
                  <a:cubicBezTo>
                    <a:pt x="8696" y="3843"/>
                    <a:pt x="8556" y="3644"/>
                    <a:pt x="8416" y="3578"/>
                  </a:cubicBezTo>
                  <a:cubicBezTo>
                    <a:pt x="8345" y="3445"/>
                    <a:pt x="8275" y="3379"/>
                    <a:pt x="8205" y="3379"/>
                  </a:cubicBezTo>
                  <a:cubicBezTo>
                    <a:pt x="7995" y="3379"/>
                    <a:pt x="7925" y="3114"/>
                    <a:pt x="7925" y="2915"/>
                  </a:cubicBezTo>
                  <a:cubicBezTo>
                    <a:pt x="7925" y="2849"/>
                    <a:pt x="7855" y="2783"/>
                    <a:pt x="7855" y="2717"/>
                  </a:cubicBezTo>
                  <a:cubicBezTo>
                    <a:pt x="7714" y="2584"/>
                    <a:pt x="7714" y="2385"/>
                    <a:pt x="7784" y="2319"/>
                  </a:cubicBezTo>
                  <a:cubicBezTo>
                    <a:pt x="7855" y="2120"/>
                    <a:pt x="8065" y="2120"/>
                    <a:pt x="8275" y="2253"/>
                  </a:cubicBezTo>
                  <a:cubicBezTo>
                    <a:pt x="8275" y="2253"/>
                    <a:pt x="8345" y="2253"/>
                    <a:pt x="8345" y="2253"/>
                  </a:cubicBezTo>
                  <a:cubicBezTo>
                    <a:pt x="8416" y="2253"/>
                    <a:pt x="8486" y="2253"/>
                    <a:pt x="8486" y="2187"/>
                  </a:cubicBezTo>
                  <a:cubicBezTo>
                    <a:pt x="8486" y="2187"/>
                    <a:pt x="8556" y="2187"/>
                    <a:pt x="8486" y="2120"/>
                  </a:cubicBezTo>
                  <a:cubicBezTo>
                    <a:pt x="8416" y="2054"/>
                    <a:pt x="8345" y="1921"/>
                    <a:pt x="8275" y="1855"/>
                  </a:cubicBezTo>
                  <a:cubicBezTo>
                    <a:pt x="8135" y="1656"/>
                    <a:pt x="8065" y="1524"/>
                    <a:pt x="8065" y="1391"/>
                  </a:cubicBezTo>
                  <a:cubicBezTo>
                    <a:pt x="8065" y="1391"/>
                    <a:pt x="8065" y="1325"/>
                    <a:pt x="8065" y="1193"/>
                  </a:cubicBezTo>
                  <a:cubicBezTo>
                    <a:pt x="8065" y="1126"/>
                    <a:pt x="8065" y="1126"/>
                    <a:pt x="8065" y="1126"/>
                  </a:cubicBezTo>
                  <a:cubicBezTo>
                    <a:pt x="8065" y="1060"/>
                    <a:pt x="8135" y="1060"/>
                    <a:pt x="8135" y="1060"/>
                  </a:cubicBezTo>
                  <a:cubicBezTo>
                    <a:pt x="8135" y="1060"/>
                    <a:pt x="8135" y="1060"/>
                    <a:pt x="8135" y="1060"/>
                  </a:cubicBezTo>
                  <a:cubicBezTo>
                    <a:pt x="8135" y="994"/>
                    <a:pt x="8135" y="994"/>
                    <a:pt x="8135" y="994"/>
                  </a:cubicBezTo>
                  <a:cubicBezTo>
                    <a:pt x="8135" y="994"/>
                    <a:pt x="8135" y="994"/>
                    <a:pt x="8135" y="994"/>
                  </a:cubicBezTo>
                  <a:cubicBezTo>
                    <a:pt x="8135" y="928"/>
                    <a:pt x="8135" y="861"/>
                    <a:pt x="8135" y="861"/>
                  </a:cubicBezTo>
                  <a:cubicBezTo>
                    <a:pt x="8135" y="861"/>
                    <a:pt x="8135" y="861"/>
                    <a:pt x="8135" y="861"/>
                  </a:cubicBezTo>
                  <a:cubicBezTo>
                    <a:pt x="8135" y="861"/>
                    <a:pt x="8135" y="861"/>
                    <a:pt x="8065" y="861"/>
                  </a:cubicBezTo>
                  <a:cubicBezTo>
                    <a:pt x="8065" y="861"/>
                    <a:pt x="8065" y="861"/>
                    <a:pt x="8065" y="795"/>
                  </a:cubicBezTo>
                  <a:cubicBezTo>
                    <a:pt x="7784" y="663"/>
                    <a:pt x="7644" y="464"/>
                    <a:pt x="7574" y="265"/>
                  </a:cubicBezTo>
                  <a:cubicBezTo>
                    <a:pt x="7504" y="199"/>
                    <a:pt x="7504" y="199"/>
                    <a:pt x="7504" y="199"/>
                  </a:cubicBezTo>
                  <a:cubicBezTo>
                    <a:pt x="7504" y="133"/>
                    <a:pt x="7504" y="133"/>
                    <a:pt x="7434" y="66"/>
                  </a:cubicBezTo>
                  <a:cubicBezTo>
                    <a:pt x="7434" y="66"/>
                    <a:pt x="7434" y="66"/>
                    <a:pt x="7434" y="66"/>
                  </a:cubicBezTo>
                  <a:cubicBezTo>
                    <a:pt x="7364" y="66"/>
                    <a:pt x="7364" y="0"/>
                    <a:pt x="7364" y="0"/>
                  </a:cubicBezTo>
                  <a:cubicBezTo>
                    <a:pt x="7223" y="0"/>
                    <a:pt x="7223" y="0"/>
                    <a:pt x="7223" y="0"/>
                  </a:cubicBezTo>
                  <a:cubicBezTo>
                    <a:pt x="7153" y="0"/>
                    <a:pt x="7153" y="0"/>
                    <a:pt x="7153" y="0"/>
                  </a:cubicBezTo>
                  <a:cubicBezTo>
                    <a:pt x="7153" y="0"/>
                    <a:pt x="7153" y="66"/>
                    <a:pt x="7153" y="66"/>
                  </a:cubicBezTo>
                  <a:cubicBezTo>
                    <a:pt x="7083" y="133"/>
                    <a:pt x="7083" y="133"/>
                    <a:pt x="7083" y="133"/>
                  </a:cubicBezTo>
                  <a:cubicBezTo>
                    <a:pt x="7083" y="133"/>
                    <a:pt x="7083" y="133"/>
                    <a:pt x="7083" y="133"/>
                  </a:cubicBezTo>
                  <a:cubicBezTo>
                    <a:pt x="7083" y="199"/>
                    <a:pt x="7013" y="265"/>
                    <a:pt x="7013" y="331"/>
                  </a:cubicBezTo>
                  <a:cubicBezTo>
                    <a:pt x="6873" y="464"/>
                    <a:pt x="6873" y="530"/>
                    <a:pt x="6803" y="530"/>
                  </a:cubicBezTo>
                  <a:cubicBezTo>
                    <a:pt x="6803" y="530"/>
                    <a:pt x="6803" y="530"/>
                    <a:pt x="6803" y="530"/>
                  </a:cubicBezTo>
                  <a:cubicBezTo>
                    <a:pt x="6803" y="530"/>
                    <a:pt x="6803" y="530"/>
                    <a:pt x="6803" y="530"/>
                  </a:cubicBezTo>
                  <a:cubicBezTo>
                    <a:pt x="6803" y="530"/>
                    <a:pt x="6803" y="530"/>
                    <a:pt x="6803" y="530"/>
                  </a:cubicBezTo>
                  <a:cubicBezTo>
                    <a:pt x="6732" y="530"/>
                    <a:pt x="6662" y="596"/>
                    <a:pt x="6592" y="596"/>
                  </a:cubicBezTo>
                  <a:cubicBezTo>
                    <a:pt x="6382" y="663"/>
                    <a:pt x="6171" y="729"/>
                    <a:pt x="6031" y="795"/>
                  </a:cubicBezTo>
                  <a:cubicBezTo>
                    <a:pt x="5961" y="861"/>
                    <a:pt x="5891" y="861"/>
                    <a:pt x="5821" y="861"/>
                  </a:cubicBezTo>
                  <a:cubicBezTo>
                    <a:pt x="5681" y="861"/>
                    <a:pt x="5540" y="861"/>
                    <a:pt x="5400" y="795"/>
                  </a:cubicBezTo>
                  <a:cubicBezTo>
                    <a:pt x="5330" y="795"/>
                    <a:pt x="5330" y="795"/>
                    <a:pt x="5260" y="729"/>
                  </a:cubicBezTo>
                  <a:cubicBezTo>
                    <a:pt x="5119" y="729"/>
                    <a:pt x="4979" y="663"/>
                    <a:pt x="4909" y="663"/>
                  </a:cubicBezTo>
                  <a:cubicBezTo>
                    <a:pt x="4839" y="663"/>
                    <a:pt x="4839" y="663"/>
                    <a:pt x="4769" y="663"/>
                  </a:cubicBezTo>
                  <a:cubicBezTo>
                    <a:pt x="4629" y="663"/>
                    <a:pt x="4558" y="729"/>
                    <a:pt x="4488" y="729"/>
                  </a:cubicBezTo>
                  <a:cubicBezTo>
                    <a:pt x="4488" y="795"/>
                    <a:pt x="4488" y="795"/>
                    <a:pt x="4488" y="795"/>
                  </a:cubicBezTo>
                  <a:cubicBezTo>
                    <a:pt x="4558" y="861"/>
                    <a:pt x="4558" y="928"/>
                    <a:pt x="4629" y="1060"/>
                  </a:cubicBezTo>
                  <a:cubicBezTo>
                    <a:pt x="4629" y="1193"/>
                    <a:pt x="4629" y="1391"/>
                    <a:pt x="4629" y="1524"/>
                  </a:cubicBezTo>
                  <a:cubicBezTo>
                    <a:pt x="4629" y="1524"/>
                    <a:pt x="4629" y="1590"/>
                    <a:pt x="4629" y="1590"/>
                  </a:cubicBezTo>
                  <a:cubicBezTo>
                    <a:pt x="4629" y="1656"/>
                    <a:pt x="4699" y="1723"/>
                    <a:pt x="4699" y="1789"/>
                  </a:cubicBezTo>
                  <a:cubicBezTo>
                    <a:pt x="4769" y="2054"/>
                    <a:pt x="4909" y="2187"/>
                    <a:pt x="4909" y="2187"/>
                  </a:cubicBezTo>
                  <a:cubicBezTo>
                    <a:pt x="5049" y="2187"/>
                    <a:pt x="5119" y="2187"/>
                    <a:pt x="5260" y="2253"/>
                  </a:cubicBezTo>
                  <a:cubicBezTo>
                    <a:pt x="5400" y="2319"/>
                    <a:pt x="5540" y="2452"/>
                    <a:pt x="5540" y="2518"/>
                  </a:cubicBezTo>
                  <a:cubicBezTo>
                    <a:pt x="5540" y="2518"/>
                    <a:pt x="5540" y="2518"/>
                    <a:pt x="5540" y="2518"/>
                  </a:cubicBezTo>
                  <a:cubicBezTo>
                    <a:pt x="5540" y="2518"/>
                    <a:pt x="5540" y="2518"/>
                    <a:pt x="5540" y="2518"/>
                  </a:cubicBezTo>
                  <a:cubicBezTo>
                    <a:pt x="5540" y="2584"/>
                    <a:pt x="5540" y="2717"/>
                    <a:pt x="5470" y="2717"/>
                  </a:cubicBezTo>
                  <a:cubicBezTo>
                    <a:pt x="5470" y="2783"/>
                    <a:pt x="5400" y="2783"/>
                    <a:pt x="5400" y="2783"/>
                  </a:cubicBezTo>
                  <a:cubicBezTo>
                    <a:pt x="5190" y="2849"/>
                    <a:pt x="5119" y="3048"/>
                    <a:pt x="5049" y="3247"/>
                  </a:cubicBezTo>
                  <a:cubicBezTo>
                    <a:pt x="5049" y="3313"/>
                    <a:pt x="5049" y="3379"/>
                    <a:pt x="5049" y="3445"/>
                  </a:cubicBezTo>
                  <a:cubicBezTo>
                    <a:pt x="5049" y="3578"/>
                    <a:pt x="5049" y="3843"/>
                    <a:pt x="4769" y="3909"/>
                  </a:cubicBezTo>
                  <a:cubicBezTo>
                    <a:pt x="4629" y="3909"/>
                    <a:pt x="4558" y="3975"/>
                    <a:pt x="4558" y="4174"/>
                  </a:cubicBezTo>
                  <a:cubicBezTo>
                    <a:pt x="4558" y="4506"/>
                    <a:pt x="4278" y="4572"/>
                    <a:pt x="4138" y="4572"/>
                  </a:cubicBezTo>
                  <a:cubicBezTo>
                    <a:pt x="4138" y="4638"/>
                    <a:pt x="4068" y="4638"/>
                    <a:pt x="4068" y="4638"/>
                  </a:cubicBezTo>
                  <a:cubicBezTo>
                    <a:pt x="4068" y="4638"/>
                    <a:pt x="3997" y="4771"/>
                    <a:pt x="3997" y="4837"/>
                  </a:cubicBezTo>
                  <a:cubicBezTo>
                    <a:pt x="3857" y="5234"/>
                    <a:pt x="3787" y="5367"/>
                    <a:pt x="3717" y="5433"/>
                  </a:cubicBezTo>
                  <a:cubicBezTo>
                    <a:pt x="3647" y="5499"/>
                    <a:pt x="3577" y="5499"/>
                    <a:pt x="3436" y="5566"/>
                  </a:cubicBezTo>
                  <a:cubicBezTo>
                    <a:pt x="3296" y="5566"/>
                    <a:pt x="3086" y="5632"/>
                    <a:pt x="3086" y="5764"/>
                  </a:cubicBezTo>
                  <a:cubicBezTo>
                    <a:pt x="3086" y="6029"/>
                    <a:pt x="2805" y="6427"/>
                    <a:pt x="2525" y="6427"/>
                  </a:cubicBezTo>
                  <a:cubicBezTo>
                    <a:pt x="2525" y="6427"/>
                    <a:pt x="2525" y="6427"/>
                    <a:pt x="2525" y="6427"/>
                  </a:cubicBezTo>
                  <a:cubicBezTo>
                    <a:pt x="2525" y="6427"/>
                    <a:pt x="2525" y="6427"/>
                    <a:pt x="2525" y="6427"/>
                  </a:cubicBezTo>
                  <a:cubicBezTo>
                    <a:pt x="2455" y="6427"/>
                    <a:pt x="2455" y="6427"/>
                    <a:pt x="2384" y="6361"/>
                  </a:cubicBezTo>
                  <a:cubicBezTo>
                    <a:pt x="2314" y="6361"/>
                    <a:pt x="2244" y="6361"/>
                    <a:pt x="2174" y="6361"/>
                  </a:cubicBezTo>
                  <a:cubicBezTo>
                    <a:pt x="2104" y="6361"/>
                    <a:pt x="2104" y="6361"/>
                    <a:pt x="2104" y="6361"/>
                  </a:cubicBezTo>
                  <a:cubicBezTo>
                    <a:pt x="2104" y="6427"/>
                    <a:pt x="2034" y="6493"/>
                    <a:pt x="1894" y="6493"/>
                  </a:cubicBezTo>
                  <a:cubicBezTo>
                    <a:pt x="1823" y="6493"/>
                    <a:pt x="1683" y="6493"/>
                    <a:pt x="1613" y="6427"/>
                  </a:cubicBezTo>
                  <a:cubicBezTo>
                    <a:pt x="1543" y="6427"/>
                    <a:pt x="1543" y="6361"/>
                    <a:pt x="1473" y="6361"/>
                  </a:cubicBezTo>
                  <a:cubicBezTo>
                    <a:pt x="1473" y="6361"/>
                    <a:pt x="1473" y="6427"/>
                    <a:pt x="1403" y="6427"/>
                  </a:cubicBezTo>
                  <a:cubicBezTo>
                    <a:pt x="1122" y="6692"/>
                    <a:pt x="982" y="6891"/>
                    <a:pt x="982" y="6957"/>
                  </a:cubicBezTo>
                  <a:cubicBezTo>
                    <a:pt x="982" y="7023"/>
                    <a:pt x="1052" y="7023"/>
                    <a:pt x="1122" y="7090"/>
                  </a:cubicBezTo>
                  <a:cubicBezTo>
                    <a:pt x="1262" y="7156"/>
                    <a:pt x="1473" y="7288"/>
                    <a:pt x="1473" y="7487"/>
                  </a:cubicBezTo>
                  <a:cubicBezTo>
                    <a:pt x="1403" y="7752"/>
                    <a:pt x="1613" y="8017"/>
                    <a:pt x="1753" y="8150"/>
                  </a:cubicBezTo>
                  <a:cubicBezTo>
                    <a:pt x="1894" y="8282"/>
                    <a:pt x="2244" y="8746"/>
                    <a:pt x="2034" y="9011"/>
                  </a:cubicBezTo>
                  <a:cubicBezTo>
                    <a:pt x="1894" y="9210"/>
                    <a:pt x="1683" y="9276"/>
                    <a:pt x="1332" y="9210"/>
                  </a:cubicBezTo>
                  <a:cubicBezTo>
                    <a:pt x="1262" y="9210"/>
                    <a:pt x="1192" y="9210"/>
                    <a:pt x="1122" y="9210"/>
                  </a:cubicBezTo>
                  <a:cubicBezTo>
                    <a:pt x="1052" y="9276"/>
                    <a:pt x="842" y="9276"/>
                    <a:pt x="561" y="9276"/>
                  </a:cubicBezTo>
                  <a:cubicBezTo>
                    <a:pt x="561" y="9210"/>
                    <a:pt x="491" y="9210"/>
                    <a:pt x="491" y="9210"/>
                  </a:cubicBezTo>
                  <a:cubicBezTo>
                    <a:pt x="281" y="9210"/>
                    <a:pt x="210" y="9342"/>
                    <a:pt x="140" y="9475"/>
                  </a:cubicBezTo>
                  <a:cubicBezTo>
                    <a:pt x="70" y="9541"/>
                    <a:pt x="70" y="9541"/>
                    <a:pt x="70" y="9607"/>
                  </a:cubicBezTo>
                  <a:cubicBezTo>
                    <a:pt x="0" y="9607"/>
                    <a:pt x="0" y="9607"/>
                    <a:pt x="0" y="9607"/>
                  </a:cubicBezTo>
                  <a:cubicBezTo>
                    <a:pt x="70" y="9674"/>
                    <a:pt x="140" y="9740"/>
                    <a:pt x="140" y="9806"/>
                  </a:cubicBezTo>
                  <a:cubicBezTo>
                    <a:pt x="281" y="9939"/>
                    <a:pt x="421" y="10071"/>
                    <a:pt x="631" y="10137"/>
                  </a:cubicBezTo>
                  <a:cubicBezTo>
                    <a:pt x="771" y="10204"/>
                    <a:pt x="982" y="10137"/>
                    <a:pt x="1122" y="10137"/>
                  </a:cubicBezTo>
                  <a:cubicBezTo>
                    <a:pt x="1192" y="10071"/>
                    <a:pt x="1262" y="10071"/>
                    <a:pt x="1332" y="10071"/>
                  </a:cubicBezTo>
                  <a:cubicBezTo>
                    <a:pt x="1473" y="10071"/>
                    <a:pt x="1543" y="10137"/>
                    <a:pt x="1543" y="10336"/>
                  </a:cubicBezTo>
                  <a:cubicBezTo>
                    <a:pt x="1543" y="10667"/>
                    <a:pt x="1052" y="10667"/>
                    <a:pt x="631" y="10734"/>
                  </a:cubicBezTo>
                  <a:cubicBezTo>
                    <a:pt x="631" y="10734"/>
                    <a:pt x="561" y="10734"/>
                    <a:pt x="491" y="10734"/>
                  </a:cubicBezTo>
                  <a:cubicBezTo>
                    <a:pt x="771" y="11065"/>
                    <a:pt x="1613" y="11926"/>
                    <a:pt x="1964" y="11860"/>
                  </a:cubicBezTo>
                  <a:cubicBezTo>
                    <a:pt x="2384" y="11794"/>
                    <a:pt x="2665" y="11396"/>
                    <a:pt x="2735" y="11264"/>
                  </a:cubicBezTo>
                  <a:cubicBezTo>
                    <a:pt x="2665" y="11198"/>
                    <a:pt x="2595" y="11131"/>
                    <a:pt x="2665" y="10999"/>
                  </a:cubicBezTo>
                  <a:cubicBezTo>
                    <a:pt x="2665" y="10866"/>
                    <a:pt x="2875" y="10667"/>
                    <a:pt x="3016" y="10667"/>
                  </a:cubicBezTo>
                  <a:cubicBezTo>
                    <a:pt x="3086" y="10667"/>
                    <a:pt x="3086" y="10667"/>
                    <a:pt x="3156" y="10667"/>
                  </a:cubicBezTo>
                  <a:cubicBezTo>
                    <a:pt x="3296" y="10734"/>
                    <a:pt x="3296" y="10933"/>
                    <a:pt x="3296" y="11131"/>
                  </a:cubicBezTo>
                  <a:cubicBezTo>
                    <a:pt x="3296" y="11264"/>
                    <a:pt x="3296" y="11463"/>
                    <a:pt x="3366" y="11463"/>
                  </a:cubicBezTo>
                  <a:cubicBezTo>
                    <a:pt x="3647" y="11661"/>
                    <a:pt x="3506" y="11993"/>
                    <a:pt x="3436" y="12324"/>
                  </a:cubicBezTo>
                  <a:cubicBezTo>
                    <a:pt x="3366" y="12456"/>
                    <a:pt x="3436" y="12788"/>
                    <a:pt x="3506" y="13119"/>
                  </a:cubicBezTo>
                  <a:cubicBezTo>
                    <a:pt x="3506" y="13252"/>
                    <a:pt x="3577" y="13384"/>
                    <a:pt x="3577" y="13517"/>
                  </a:cubicBezTo>
                  <a:cubicBezTo>
                    <a:pt x="3577" y="13649"/>
                    <a:pt x="3647" y="13848"/>
                    <a:pt x="3717" y="14047"/>
                  </a:cubicBezTo>
                  <a:cubicBezTo>
                    <a:pt x="3787" y="14312"/>
                    <a:pt x="3857" y="14577"/>
                    <a:pt x="3927" y="14842"/>
                  </a:cubicBezTo>
                  <a:cubicBezTo>
                    <a:pt x="3997" y="15372"/>
                    <a:pt x="4348" y="16233"/>
                    <a:pt x="4629" y="16829"/>
                  </a:cubicBezTo>
                  <a:cubicBezTo>
                    <a:pt x="4839" y="17094"/>
                    <a:pt x="4979" y="17558"/>
                    <a:pt x="5119" y="17890"/>
                  </a:cubicBezTo>
                  <a:cubicBezTo>
                    <a:pt x="5190" y="18287"/>
                    <a:pt x="5330" y="18618"/>
                    <a:pt x="5400" y="18751"/>
                  </a:cubicBezTo>
                  <a:cubicBezTo>
                    <a:pt x="5610" y="18950"/>
                    <a:pt x="6171" y="19811"/>
                    <a:pt x="6171" y="20341"/>
                  </a:cubicBezTo>
                  <a:cubicBezTo>
                    <a:pt x="6171" y="20805"/>
                    <a:pt x="6732" y="21467"/>
                    <a:pt x="6873" y="21600"/>
                  </a:cubicBezTo>
                  <a:cubicBezTo>
                    <a:pt x="6943" y="21600"/>
                    <a:pt x="6943" y="21600"/>
                    <a:pt x="6943" y="21600"/>
                  </a:cubicBezTo>
                  <a:cubicBezTo>
                    <a:pt x="7083" y="21600"/>
                    <a:pt x="7364" y="21401"/>
                    <a:pt x="7434" y="21202"/>
                  </a:cubicBezTo>
                  <a:cubicBezTo>
                    <a:pt x="7504" y="21004"/>
                    <a:pt x="7714" y="20871"/>
                    <a:pt x="7855" y="20739"/>
                  </a:cubicBezTo>
                  <a:cubicBezTo>
                    <a:pt x="7995" y="20672"/>
                    <a:pt x="8135" y="20606"/>
                    <a:pt x="8135" y="20540"/>
                  </a:cubicBezTo>
                  <a:cubicBezTo>
                    <a:pt x="8205" y="20341"/>
                    <a:pt x="8205" y="19944"/>
                    <a:pt x="8556" y="19877"/>
                  </a:cubicBezTo>
                  <a:cubicBezTo>
                    <a:pt x="8626" y="19877"/>
                    <a:pt x="8696" y="19811"/>
                    <a:pt x="8696" y="19480"/>
                  </a:cubicBezTo>
                  <a:cubicBezTo>
                    <a:pt x="8696" y="19215"/>
                    <a:pt x="8696" y="18751"/>
                    <a:pt x="8906" y="18486"/>
                  </a:cubicBezTo>
                  <a:cubicBezTo>
                    <a:pt x="9117" y="18221"/>
                    <a:pt x="9117" y="17625"/>
                    <a:pt x="9047" y="17360"/>
                  </a:cubicBezTo>
                  <a:cubicBezTo>
                    <a:pt x="8906" y="17094"/>
                    <a:pt x="8977" y="16631"/>
                    <a:pt x="9117" y="16366"/>
                  </a:cubicBezTo>
                  <a:cubicBezTo>
                    <a:pt x="9117" y="16233"/>
                    <a:pt x="9117" y="16167"/>
                    <a:pt x="9187" y="16101"/>
                  </a:cubicBezTo>
                  <a:cubicBezTo>
                    <a:pt x="9187" y="15902"/>
                    <a:pt x="9257" y="15637"/>
                    <a:pt x="9468" y="15637"/>
                  </a:cubicBezTo>
                  <a:cubicBezTo>
                    <a:pt x="9678" y="15637"/>
                    <a:pt x="9958" y="15438"/>
                    <a:pt x="10169" y="15173"/>
                  </a:cubicBezTo>
                  <a:cubicBezTo>
                    <a:pt x="10379" y="14974"/>
                    <a:pt x="10730" y="14709"/>
                    <a:pt x="11081" y="14510"/>
                  </a:cubicBezTo>
                  <a:cubicBezTo>
                    <a:pt x="11221" y="14378"/>
                    <a:pt x="11361" y="14312"/>
                    <a:pt x="11431" y="14245"/>
                  </a:cubicBezTo>
                  <a:cubicBezTo>
                    <a:pt x="11712" y="14047"/>
                    <a:pt x="12413" y="13384"/>
                    <a:pt x="12623" y="13053"/>
                  </a:cubicBezTo>
                  <a:cubicBezTo>
                    <a:pt x="12834" y="12854"/>
                    <a:pt x="13114" y="12721"/>
                    <a:pt x="13395" y="12589"/>
                  </a:cubicBezTo>
                  <a:cubicBezTo>
                    <a:pt x="13535" y="12456"/>
                    <a:pt x="13745" y="12390"/>
                    <a:pt x="13886" y="12258"/>
                  </a:cubicBezTo>
                  <a:cubicBezTo>
                    <a:pt x="14026" y="12125"/>
                    <a:pt x="14026" y="11993"/>
                    <a:pt x="14026" y="11860"/>
                  </a:cubicBezTo>
                  <a:cubicBezTo>
                    <a:pt x="14026" y="11728"/>
                    <a:pt x="14096" y="11661"/>
                    <a:pt x="14096" y="11595"/>
                  </a:cubicBezTo>
                  <a:cubicBezTo>
                    <a:pt x="14166" y="11065"/>
                    <a:pt x="15639" y="10999"/>
                    <a:pt x="15639" y="10999"/>
                  </a:cubicBezTo>
                  <a:cubicBezTo>
                    <a:pt x="15639" y="10999"/>
                    <a:pt x="15639" y="10999"/>
                    <a:pt x="15709" y="10999"/>
                  </a:cubicBezTo>
                  <a:cubicBezTo>
                    <a:pt x="15709" y="10999"/>
                    <a:pt x="15709" y="10999"/>
                    <a:pt x="15709" y="10933"/>
                  </a:cubicBezTo>
                  <a:cubicBezTo>
                    <a:pt x="15709" y="10933"/>
                    <a:pt x="15709" y="10933"/>
                    <a:pt x="15709" y="10866"/>
                  </a:cubicBezTo>
                  <a:cubicBezTo>
                    <a:pt x="15639" y="10866"/>
                    <a:pt x="15639" y="10800"/>
                    <a:pt x="15639" y="10800"/>
                  </a:cubicBezTo>
                  <a:cubicBezTo>
                    <a:pt x="15639" y="10734"/>
                    <a:pt x="15639" y="10734"/>
                    <a:pt x="15639" y="10667"/>
                  </a:cubicBezTo>
                  <a:cubicBezTo>
                    <a:pt x="15639" y="10667"/>
                    <a:pt x="15639" y="10601"/>
                    <a:pt x="15639" y="10601"/>
                  </a:cubicBezTo>
                  <a:cubicBezTo>
                    <a:pt x="15639" y="10601"/>
                    <a:pt x="15639" y="10535"/>
                    <a:pt x="15639" y="10535"/>
                  </a:cubicBezTo>
                  <a:cubicBezTo>
                    <a:pt x="15639" y="10469"/>
                    <a:pt x="15639" y="10469"/>
                    <a:pt x="15569" y="10402"/>
                  </a:cubicBezTo>
                  <a:cubicBezTo>
                    <a:pt x="15569" y="10402"/>
                    <a:pt x="15569" y="10336"/>
                    <a:pt x="15569" y="10336"/>
                  </a:cubicBezTo>
                  <a:cubicBezTo>
                    <a:pt x="15569" y="10336"/>
                    <a:pt x="15569" y="10270"/>
                    <a:pt x="15569" y="10270"/>
                  </a:cubicBezTo>
                  <a:cubicBezTo>
                    <a:pt x="15569" y="10204"/>
                    <a:pt x="15569" y="10204"/>
                    <a:pt x="15569" y="10204"/>
                  </a:cubicBezTo>
                  <a:cubicBezTo>
                    <a:pt x="15569" y="10137"/>
                    <a:pt x="15499" y="10137"/>
                    <a:pt x="15499" y="10071"/>
                  </a:cubicBezTo>
                  <a:cubicBezTo>
                    <a:pt x="15499" y="10071"/>
                    <a:pt x="15499" y="10071"/>
                    <a:pt x="15499" y="10005"/>
                  </a:cubicBezTo>
                  <a:cubicBezTo>
                    <a:pt x="15499" y="10005"/>
                    <a:pt x="15499" y="9939"/>
                    <a:pt x="15499" y="9939"/>
                  </a:cubicBezTo>
                  <a:cubicBezTo>
                    <a:pt x="15499" y="9939"/>
                    <a:pt x="15499" y="9939"/>
                    <a:pt x="15429" y="9939"/>
                  </a:cubicBezTo>
                  <a:cubicBezTo>
                    <a:pt x="15429" y="9872"/>
                    <a:pt x="15429" y="9806"/>
                    <a:pt x="15429" y="9806"/>
                  </a:cubicBezTo>
                  <a:cubicBezTo>
                    <a:pt x="15288" y="9475"/>
                    <a:pt x="15148" y="8879"/>
                    <a:pt x="15218" y="8613"/>
                  </a:cubicBezTo>
                  <a:cubicBezTo>
                    <a:pt x="15288" y="8415"/>
                    <a:pt x="15429" y="8415"/>
                    <a:pt x="15499" y="8348"/>
                  </a:cubicBezTo>
                  <a:cubicBezTo>
                    <a:pt x="15639" y="8348"/>
                    <a:pt x="15639" y="8348"/>
                    <a:pt x="15639" y="8282"/>
                  </a:cubicBezTo>
                  <a:cubicBezTo>
                    <a:pt x="15639" y="8282"/>
                    <a:pt x="15499" y="8216"/>
                    <a:pt x="15429" y="8216"/>
                  </a:cubicBezTo>
                  <a:cubicBezTo>
                    <a:pt x="15288" y="8150"/>
                    <a:pt x="15148" y="8017"/>
                    <a:pt x="15078" y="7885"/>
                  </a:cubicBezTo>
                  <a:cubicBezTo>
                    <a:pt x="15078" y="7818"/>
                    <a:pt x="15078" y="7686"/>
                    <a:pt x="15148" y="7620"/>
                  </a:cubicBezTo>
                  <a:cubicBezTo>
                    <a:pt x="15218" y="7487"/>
                    <a:pt x="15358" y="7421"/>
                    <a:pt x="15499" y="7421"/>
                  </a:cubicBezTo>
                  <a:cubicBezTo>
                    <a:pt x="15569" y="7421"/>
                    <a:pt x="15639" y="7421"/>
                    <a:pt x="15709" y="7487"/>
                  </a:cubicBezTo>
                  <a:cubicBezTo>
                    <a:pt x="15779" y="7553"/>
                    <a:pt x="15849" y="7553"/>
                    <a:pt x="15919" y="7553"/>
                  </a:cubicBezTo>
                  <a:cubicBezTo>
                    <a:pt x="16340" y="7553"/>
                    <a:pt x="16621" y="7752"/>
                    <a:pt x="16621" y="8083"/>
                  </a:cubicBezTo>
                  <a:cubicBezTo>
                    <a:pt x="16621" y="8150"/>
                    <a:pt x="16761" y="8282"/>
                    <a:pt x="16831" y="8348"/>
                  </a:cubicBezTo>
                  <a:cubicBezTo>
                    <a:pt x="16971" y="8282"/>
                    <a:pt x="17462" y="8282"/>
                    <a:pt x="17743" y="8282"/>
                  </a:cubicBezTo>
                  <a:cubicBezTo>
                    <a:pt x="18023" y="8282"/>
                    <a:pt x="18444" y="8282"/>
                    <a:pt x="18444" y="8613"/>
                  </a:cubicBezTo>
                  <a:cubicBezTo>
                    <a:pt x="18444" y="8812"/>
                    <a:pt x="18094" y="9475"/>
                    <a:pt x="17673" y="9475"/>
                  </a:cubicBezTo>
                  <a:cubicBezTo>
                    <a:pt x="17673" y="9475"/>
                    <a:pt x="17603" y="9541"/>
                    <a:pt x="17603" y="9674"/>
                  </a:cubicBezTo>
                  <a:cubicBezTo>
                    <a:pt x="17603" y="9872"/>
                    <a:pt x="17603" y="10005"/>
                    <a:pt x="17673" y="10005"/>
                  </a:cubicBezTo>
                  <a:cubicBezTo>
                    <a:pt x="17673" y="10005"/>
                    <a:pt x="17813" y="9872"/>
                    <a:pt x="17883" y="9806"/>
                  </a:cubicBezTo>
                  <a:cubicBezTo>
                    <a:pt x="17883" y="9740"/>
                    <a:pt x="17883" y="9740"/>
                    <a:pt x="17883" y="9740"/>
                  </a:cubicBezTo>
                  <a:cubicBezTo>
                    <a:pt x="17953" y="9607"/>
                    <a:pt x="18094" y="9409"/>
                    <a:pt x="18234" y="9409"/>
                  </a:cubicBezTo>
                  <a:cubicBezTo>
                    <a:pt x="18374" y="9409"/>
                    <a:pt x="18444" y="9674"/>
                    <a:pt x="18584" y="10402"/>
                  </a:cubicBezTo>
                  <a:cubicBezTo>
                    <a:pt x="18584" y="10469"/>
                    <a:pt x="18584" y="10601"/>
                    <a:pt x="18584" y="10734"/>
                  </a:cubicBezTo>
                  <a:cubicBezTo>
                    <a:pt x="18584" y="10734"/>
                    <a:pt x="18584" y="10734"/>
                    <a:pt x="18584" y="10734"/>
                  </a:cubicBezTo>
                  <a:cubicBezTo>
                    <a:pt x="18584" y="10734"/>
                    <a:pt x="18584" y="10734"/>
                    <a:pt x="18584" y="107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1" name="Shape 9951"/>
            <p:cNvSpPr/>
            <p:nvPr/>
          </p:nvSpPr>
          <p:spPr>
            <a:xfrm>
              <a:off x="810848" y="1194093"/>
              <a:ext cx="198721" cy="8161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5400"/>
                  </a:moveTo>
                  <a:cubicBezTo>
                    <a:pt x="21417" y="5400"/>
                    <a:pt x="21417" y="5400"/>
                    <a:pt x="21417" y="5400"/>
                  </a:cubicBezTo>
                  <a:cubicBezTo>
                    <a:pt x="21417" y="5400"/>
                    <a:pt x="21417" y="5400"/>
                    <a:pt x="21417" y="5400"/>
                  </a:cubicBezTo>
                  <a:cubicBezTo>
                    <a:pt x="21417" y="5400"/>
                    <a:pt x="21234" y="5400"/>
                    <a:pt x="21234" y="5400"/>
                  </a:cubicBezTo>
                  <a:cubicBezTo>
                    <a:pt x="21051" y="5400"/>
                    <a:pt x="21051" y="5400"/>
                    <a:pt x="21051" y="5400"/>
                  </a:cubicBezTo>
                  <a:cubicBezTo>
                    <a:pt x="20685" y="5400"/>
                    <a:pt x="20319" y="4950"/>
                    <a:pt x="19953" y="4050"/>
                  </a:cubicBezTo>
                  <a:cubicBezTo>
                    <a:pt x="19586" y="3150"/>
                    <a:pt x="19403" y="3150"/>
                    <a:pt x="19403" y="3150"/>
                  </a:cubicBezTo>
                  <a:cubicBezTo>
                    <a:pt x="19220" y="3150"/>
                    <a:pt x="19220" y="3150"/>
                    <a:pt x="19220" y="3150"/>
                  </a:cubicBezTo>
                  <a:cubicBezTo>
                    <a:pt x="18854" y="3150"/>
                    <a:pt x="18488" y="3150"/>
                    <a:pt x="18305" y="3150"/>
                  </a:cubicBezTo>
                  <a:cubicBezTo>
                    <a:pt x="17573" y="2700"/>
                    <a:pt x="15559" y="1800"/>
                    <a:pt x="14095" y="1800"/>
                  </a:cubicBezTo>
                  <a:cubicBezTo>
                    <a:pt x="13363" y="1800"/>
                    <a:pt x="13180" y="2250"/>
                    <a:pt x="13180" y="2250"/>
                  </a:cubicBezTo>
                  <a:cubicBezTo>
                    <a:pt x="12447" y="2700"/>
                    <a:pt x="10983" y="1350"/>
                    <a:pt x="10251" y="450"/>
                  </a:cubicBezTo>
                  <a:cubicBezTo>
                    <a:pt x="10068" y="0"/>
                    <a:pt x="10068" y="0"/>
                    <a:pt x="10068" y="0"/>
                  </a:cubicBezTo>
                  <a:cubicBezTo>
                    <a:pt x="10068" y="0"/>
                    <a:pt x="9885" y="0"/>
                    <a:pt x="9702" y="0"/>
                  </a:cubicBezTo>
                  <a:cubicBezTo>
                    <a:pt x="9153" y="0"/>
                    <a:pt x="8603" y="900"/>
                    <a:pt x="8420" y="1350"/>
                  </a:cubicBezTo>
                  <a:cubicBezTo>
                    <a:pt x="8420" y="3150"/>
                    <a:pt x="8054" y="4050"/>
                    <a:pt x="7505" y="4050"/>
                  </a:cubicBezTo>
                  <a:cubicBezTo>
                    <a:pt x="7139" y="4050"/>
                    <a:pt x="6773" y="3600"/>
                    <a:pt x="6224" y="3150"/>
                  </a:cubicBezTo>
                  <a:cubicBezTo>
                    <a:pt x="5675" y="2250"/>
                    <a:pt x="5125" y="2250"/>
                    <a:pt x="4576" y="2250"/>
                  </a:cubicBezTo>
                  <a:cubicBezTo>
                    <a:pt x="4027" y="2250"/>
                    <a:pt x="3844" y="2250"/>
                    <a:pt x="3844" y="2700"/>
                  </a:cubicBezTo>
                  <a:cubicBezTo>
                    <a:pt x="3844" y="4500"/>
                    <a:pt x="2746" y="6300"/>
                    <a:pt x="2380" y="6750"/>
                  </a:cubicBezTo>
                  <a:cubicBezTo>
                    <a:pt x="2380" y="6750"/>
                    <a:pt x="2380" y="6750"/>
                    <a:pt x="2380" y="6750"/>
                  </a:cubicBezTo>
                  <a:cubicBezTo>
                    <a:pt x="2380" y="6750"/>
                    <a:pt x="2380" y="6750"/>
                    <a:pt x="2197" y="7200"/>
                  </a:cubicBezTo>
                  <a:cubicBezTo>
                    <a:pt x="2197" y="7200"/>
                    <a:pt x="2197" y="7200"/>
                    <a:pt x="2197" y="7200"/>
                  </a:cubicBezTo>
                  <a:cubicBezTo>
                    <a:pt x="2197" y="7200"/>
                    <a:pt x="2197" y="7650"/>
                    <a:pt x="2014" y="8100"/>
                  </a:cubicBezTo>
                  <a:cubicBezTo>
                    <a:pt x="2197" y="8550"/>
                    <a:pt x="2380" y="9000"/>
                    <a:pt x="2563" y="9450"/>
                  </a:cubicBezTo>
                  <a:cubicBezTo>
                    <a:pt x="2563" y="9900"/>
                    <a:pt x="2563" y="9900"/>
                    <a:pt x="2563" y="9900"/>
                  </a:cubicBezTo>
                  <a:cubicBezTo>
                    <a:pt x="2746" y="9900"/>
                    <a:pt x="2929" y="10350"/>
                    <a:pt x="3112" y="10350"/>
                  </a:cubicBezTo>
                  <a:cubicBezTo>
                    <a:pt x="3478" y="10350"/>
                    <a:pt x="3661" y="9900"/>
                    <a:pt x="3661" y="9900"/>
                  </a:cubicBezTo>
                  <a:cubicBezTo>
                    <a:pt x="3661" y="9450"/>
                    <a:pt x="3844" y="9000"/>
                    <a:pt x="4210" y="9000"/>
                  </a:cubicBezTo>
                  <a:cubicBezTo>
                    <a:pt x="4942" y="9000"/>
                    <a:pt x="6224" y="11250"/>
                    <a:pt x="7139" y="12600"/>
                  </a:cubicBezTo>
                  <a:cubicBezTo>
                    <a:pt x="7322" y="13050"/>
                    <a:pt x="7505" y="13950"/>
                    <a:pt x="7505" y="14400"/>
                  </a:cubicBezTo>
                  <a:cubicBezTo>
                    <a:pt x="7505" y="15300"/>
                    <a:pt x="7139" y="15300"/>
                    <a:pt x="6956" y="15750"/>
                  </a:cubicBezTo>
                  <a:cubicBezTo>
                    <a:pt x="6590" y="15750"/>
                    <a:pt x="6407" y="15750"/>
                    <a:pt x="6224" y="16200"/>
                  </a:cubicBezTo>
                  <a:cubicBezTo>
                    <a:pt x="6224" y="17100"/>
                    <a:pt x="5858" y="17550"/>
                    <a:pt x="5308" y="17550"/>
                  </a:cubicBezTo>
                  <a:cubicBezTo>
                    <a:pt x="5125" y="17550"/>
                    <a:pt x="4759" y="17550"/>
                    <a:pt x="4576" y="17550"/>
                  </a:cubicBezTo>
                  <a:cubicBezTo>
                    <a:pt x="4393" y="17550"/>
                    <a:pt x="4393" y="17550"/>
                    <a:pt x="4210" y="17550"/>
                  </a:cubicBezTo>
                  <a:cubicBezTo>
                    <a:pt x="4210" y="17550"/>
                    <a:pt x="4027" y="17550"/>
                    <a:pt x="4027" y="17550"/>
                  </a:cubicBezTo>
                  <a:cubicBezTo>
                    <a:pt x="4027" y="18000"/>
                    <a:pt x="4027" y="18000"/>
                    <a:pt x="4027" y="18000"/>
                  </a:cubicBezTo>
                  <a:cubicBezTo>
                    <a:pt x="3844" y="18000"/>
                    <a:pt x="3844" y="18000"/>
                    <a:pt x="3661" y="18000"/>
                  </a:cubicBezTo>
                  <a:cubicBezTo>
                    <a:pt x="3661" y="18000"/>
                    <a:pt x="3661" y="18000"/>
                    <a:pt x="3661" y="18000"/>
                  </a:cubicBezTo>
                  <a:cubicBezTo>
                    <a:pt x="3478" y="18000"/>
                    <a:pt x="3478" y="18000"/>
                    <a:pt x="3295" y="18450"/>
                  </a:cubicBezTo>
                  <a:cubicBezTo>
                    <a:pt x="3295" y="18450"/>
                    <a:pt x="3295" y="18450"/>
                    <a:pt x="3112" y="18450"/>
                  </a:cubicBezTo>
                  <a:cubicBezTo>
                    <a:pt x="3112" y="18450"/>
                    <a:pt x="3112" y="18450"/>
                    <a:pt x="2929" y="18450"/>
                  </a:cubicBezTo>
                  <a:cubicBezTo>
                    <a:pt x="2563" y="18450"/>
                    <a:pt x="2014" y="18450"/>
                    <a:pt x="1831" y="18450"/>
                  </a:cubicBezTo>
                  <a:cubicBezTo>
                    <a:pt x="1831" y="18450"/>
                    <a:pt x="1831" y="18450"/>
                    <a:pt x="1831" y="18450"/>
                  </a:cubicBezTo>
                  <a:cubicBezTo>
                    <a:pt x="1647" y="18450"/>
                    <a:pt x="1647" y="18450"/>
                    <a:pt x="1647" y="18450"/>
                  </a:cubicBezTo>
                  <a:cubicBezTo>
                    <a:pt x="1647" y="18450"/>
                    <a:pt x="1647" y="18450"/>
                    <a:pt x="1647" y="18450"/>
                  </a:cubicBezTo>
                  <a:cubicBezTo>
                    <a:pt x="915" y="18900"/>
                    <a:pt x="915" y="18900"/>
                    <a:pt x="915" y="18900"/>
                  </a:cubicBezTo>
                  <a:cubicBezTo>
                    <a:pt x="915" y="18450"/>
                    <a:pt x="915" y="18450"/>
                    <a:pt x="915" y="18450"/>
                  </a:cubicBezTo>
                  <a:cubicBezTo>
                    <a:pt x="915" y="18450"/>
                    <a:pt x="915" y="18450"/>
                    <a:pt x="915" y="18450"/>
                  </a:cubicBezTo>
                  <a:cubicBezTo>
                    <a:pt x="915" y="18450"/>
                    <a:pt x="915" y="18450"/>
                    <a:pt x="915" y="18450"/>
                  </a:cubicBezTo>
                  <a:cubicBezTo>
                    <a:pt x="915" y="18450"/>
                    <a:pt x="915" y="18450"/>
                    <a:pt x="915" y="18450"/>
                  </a:cubicBezTo>
                  <a:cubicBezTo>
                    <a:pt x="549" y="18450"/>
                    <a:pt x="183" y="19350"/>
                    <a:pt x="0" y="20250"/>
                  </a:cubicBezTo>
                  <a:cubicBezTo>
                    <a:pt x="183" y="20250"/>
                    <a:pt x="366" y="20250"/>
                    <a:pt x="549" y="20250"/>
                  </a:cubicBezTo>
                  <a:cubicBezTo>
                    <a:pt x="915" y="20250"/>
                    <a:pt x="1098" y="19800"/>
                    <a:pt x="1464" y="19800"/>
                  </a:cubicBezTo>
                  <a:cubicBezTo>
                    <a:pt x="2014" y="19800"/>
                    <a:pt x="2380" y="20250"/>
                    <a:pt x="2563" y="20700"/>
                  </a:cubicBezTo>
                  <a:cubicBezTo>
                    <a:pt x="2746" y="20700"/>
                    <a:pt x="2929" y="20700"/>
                    <a:pt x="2929" y="20700"/>
                  </a:cubicBezTo>
                  <a:cubicBezTo>
                    <a:pt x="3112" y="20700"/>
                    <a:pt x="3295" y="20700"/>
                    <a:pt x="3295" y="20700"/>
                  </a:cubicBezTo>
                  <a:cubicBezTo>
                    <a:pt x="3844" y="20250"/>
                    <a:pt x="4393" y="20250"/>
                    <a:pt x="4576" y="21150"/>
                  </a:cubicBezTo>
                  <a:cubicBezTo>
                    <a:pt x="4576" y="21150"/>
                    <a:pt x="4759" y="21600"/>
                    <a:pt x="5125" y="21600"/>
                  </a:cubicBezTo>
                  <a:cubicBezTo>
                    <a:pt x="5125" y="21600"/>
                    <a:pt x="5308" y="21600"/>
                    <a:pt x="5492" y="21600"/>
                  </a:cubicBezTo>
                  <a:cubicBezTo>
                    <a:pt x="5492" y="21150"/>
                    <a:pt x="5492" y="21150"/>
                    <a:pt x="5675" y="21150"/>
                  </a:cubicBezTo>
                  <a:cubicBezTo>
                    <a:pt x="5858" y="21150"/>
                    <a:pt x="6041" y="21600"/>
                    <a:pt x="6224" y="21600"/>
                  </a:cubicBezTo>
                  <a:cubicBezTo>
                    <a:pt x="6224" y="21600"/>
                    <a:pt x="6224" y="21600"/>
                    <a:pt x="6224" y="21600"/>
                  </a:cubicBezTo>
                  <a:cubicBezTo>
                    <a:pt x="6407" y="21600"/>
                    <a:pt x="6407" y="21600"/>
                    <a:pt x="6407" y="21600"/>
                  </a:cubicBezTo>
                  <a:cubicBezTo>
                    <a:pt x="6590" y="21600"/>
                    <a:pt x="6590" y="21600"/>
                    <a:pt x="6773" y="21600"/>
                  </a:cubicBezTo>
                  <a:cubicBezTo>
                    <a:pt x="6773" y="21600"/>
                    <a:pt x="6773" y="21600"/>
                    <a:pt x="6773" y="21600"/>
                  </a:cubicBezTo>
                  <a:cubicBezTo>
                    <a:pt x="6956" y="21600"/>
                    <a:pt x="6956" y="21600"/>
                    <a:pt x="7139" y="21600"/>
                  </a:cubicBezTo>
                  <a:cubicBezTo>
                    <a:pt x="7139" y="21600"/>
                    <a:pt x="7139" y="21600"/>
                    <a:pt x="7139" y="21600"/>
                  </a:cubicBezTo>
                  <a:cubicBezTo>
                    <a:pt x="7322" y="21600"/>
                    <a:pt x="7322" y="21600"/>
                    <a:pt x="7322" y="21600"/>
                  </a:cubicBezTo>
                  <a:cubicBezTo>
                    <a:pt x="7505" y="21600"/>
                    <a:pt x="7505" y="21600"/>
                    <a:pt x="7505" y="21600"/>
                  </a:cubicBezTo>
                  <a:cubicBezTo>
                    <a:pt x="7688" y="21150"/>
                    <a:pt x="7688" y="21150"/>
                    <a:pt x="7688" y="21150"/>
                  </a:cubicBezTo>
                  <a:cubicBezTo>
                    <a:pt x="7871" y="21150"/>
                    <a:pt x="7871" y="21150"/>
                    <a:pt x="7871" y="21150"/>
                  </a:cubicBezTo>
                  <a:cubicBezTo>
                    <a:pt x="8054" y="21150"/>
                    <a:pt x="8054" y="21150"/>
                    <a:pt x="8054" y="21150"/>
                  </a:cubicBezTo>
                  <a:cubicBezTo>
                    <a:pt x="8237" y="21150"/>
                    <a:pt x="8237" y="21150"/>
                    <a:pt x="8237" y="21150"/>
                  </a:cubicBezTo>
                  <a:cubicBezTo>
                    <a:pt x="8237" y="21150"/>
                    <a:pt x="8237" y="21150"/>
                    <a:pt x="8420" y="21150"/>
                  </a:cubicBezTo>
                  <a:cubicBezTo>
                    <a:pt x="8420" y="21150"/>
                    <a:pt x="8420" y="21150"/>
                    <a:pt x="8420" y="21150"/>
                  </a:cubicBezTo>
                  <a:cubicBezTo>
                    <a:pt x="8420" y="21150"/>
                    <a:pt x="8603" y="21150"/>
                    <a:pt x="8603" y="21150"/>
                  </a:cubicBezTo>
                  <a:cubicBezTo>
                    <a:pt x="8603" y="20700"/>
                    <a:pt x="8603" y="20700"/>
                    <a:pt x="8603" y="20700"/>
                  </a:cubicBezTo>
                  <a:cubicBezTo>
                    <a:pt x="8603" y="20700"/>
                    <a:pt x="8603" y="20700"/>
                    <a:pt x="8603" y="20250"/>
                  </a:cubicBezTo>
                  <a:cubicBezTo>
                    <a:pt x="8603" y="20250"/>
                    <a:pt x="8603" y="20250"/>
                    <a:pt x="8603" y="20250"/>
                  </a:cubicBezTo>
                  <a:cubicBezTo>
                    <a:pt x="8603" y="20250"/>
                    <a:pt x="8603" y="20250"/>
                    <a:pt x="8603" y="19800"/>
                  </a:cubicBezTo>
                  <a:cubicBezTo>
                    <a:pt x="8603" y="19800"/>
                    <a:pt x="8603" y="19800"/>
                    <a:pt x="8603" y="19800"/>
                  </a:cubicBezTo>
                  <a:cubicBezTo>
                    <a:pt x="8603" y="19800"/>
                    <a:pt x="8603" y="19350"/>
                    <a:pt x="8603" y="19350"/>
                  </a:cubicBezTo>
                  <a:cubicBezTo>
                    <a:pt x="8603" y="17550"/>
                    <a:pt x="9336" y="17550"/>
                    <a:pt x="9519" y="17550"/>
                  </a:cubicBezTo>
                  <a:cubicBezTo>
                    <a:pt x="9702" y="17100"/>
                    <a:pt x="9702" y="17100"/>
                    <a:pt x="9885" y="17100"/>
                  </a:cubicBezTo>
                  <a:cubicBezTo>
                    <a:pt x="10068" y="17100"/>
                    <a:pt x="10068" y="16650"/>
                    <a:pt x="10251" y="16650"/>
                  </a:cubicBezTo>
                  <a:cubicBezTo>
                    <a:pt x="10434" y="15750"/>
                    <a:pt x="10800" y="15300"/>
                    <a:pt x="11166" y="15300"/>
                  </a:cubicBezTo>
                  <a:cubicBezTo>
                    <a:pt x="11166" y="15300"/>
                    <a:pt x="11349" y="15300"/>
                    <a:pt x="11532" y="14850"/>
                  </a:cubicBezTo>
                  <a:cubicBezTo>
                    <a:pt x="11715" y="14400"/>
                    <a:pt x="12081" y="13950"/>
                    <a:pt x="12447" y="14400"/>
                  </a:cubicBezTo>
                  <a:cubicBezTo>
                    <a:pt x="12631" y="14400"/>
                    <a:pt x="12814" y="14850"/>
                    <a:pt x="12997" y="15300"/>
                  </a:cubicBezTo>
                  <a:cubicBezTo>
                    <a:pt x="12997" y="15300"/>
                    <a:pt x="13180" y="15750"/>
                    <a:pt x="13363" y="15750"/>
                  </a:cubicBezTo>
                  <a:cubicBezTo>
                    <a:pt x="13363" y="15750"/>
                    <a:pt x="13363" y="15750"/>
                    <a:pt x="13363" y="15750"/>
                  </a:cubicBezTo>
                  <a:cubicBezTo>
                    <a:pt x="13546" y="15300"/>
                    <a:pt x="13729" y="14850"/>
                    <a:pt x="13912" y="14850"/>
                  </a:cubicBezTo>
                  <a:cubicBezTo>
                    <a:pt x="14095" y="14850"/>
                    <a:pt x="14278" y="14850"/>
                    <a:pt x="14644" y="13500"/>
                  </a:cubicBezTo>
                  <a:cubicBezTo>
                    <a:pt x="15193" y="12150"/>
                    <a:pt x="15742" y="11700"/>
                    <a:pt x="16475" y="12150"/>
                  </a:cubicBezTo>
                  <a:cubicBezTo>
                    <a:pt x="16841" y="12150"/>
                    <a:pt x="16841" y="12150"/>
                    <a:pt x="16841" y="12150"/>
                  </a:cubicBezTo>
                  <a:cubicBezTo>
                    <a:pt x="17573" y="12150"/>
                    <a:pt x="17756" y="11250"/>
                    <a:pt x="18122" y="10350"/>
                  </a:cubicBezTo>
                  <a:cubicBezTo>
                    <a:pt x="18305" y="9000"/>
                    <a:pt x="18671" y="8550"/>
                    <a:pt x="19220" y="8550"/>
                  </a:cubicBezTo>
                  <a:cubicBezTo>
                    <a:pt x="19403" y="8100"/>
                    <a:pt x="19586" y="8100"/>
                    <a:pt x="19769" y="7650"/>
                  </a:cubicBezTo>
                  <a:cubicBezTo>
                    <a:pt x="19769" y="7650"/>
                    <a:pt x="19953" y="7650"/>
                    <a:pt x="19953" y="7200"/>
                  </a:cubicBezTo>
                  <a:cubicBezTo>
                    <a:pt x="19953" y="7200"/>
                    <a:pt x="20136" y="7200"/>
                    <a:pt x="20136" y="7200"/>
                  </a:cubicBezTo>
                  <a:cubicBezTo>
                    <a:pt x="20136" y="7200"/>
                    <a:pt x="20136" y="7200"/>
                    <a:pt x="20136" y="7200"/>
                  </a:cubicBezTo>
                  <a:cubicBezTo>
                    <a:pt x="20319" y="6750"/>
                    <a:pt x="20319" y="6750"/>
                    <a:pt x="20319" y="6750"/>
                  </a:cubicBezTo>
                  <a:cubicBezTo>
                    <a:pt x="20319" y="6750"/>
                    <a:pt x="20502" y="6750"/>
                    <a:pt x="20502" y="6750"/>
                  </a:cubicBezTo>
                  <a:cubicBezTo>
                    <a:pt x="20502" y="6750"/>
                    <a:pt x="20502" y="6300"/>
                    <a:pt x="20685" y="6300"/>
                  </a:cubicBezTo>
                  <a:cubicBezTo>
                    <a:pt x="20685" y="6300"/>
                    <a:pt x="20685" y="6300"/>
                    <a:pt x="20685" y="6300"/>
                  </a:cubicBezTo>
                  <a:cubicBezTo>
                    <a:pt x="20685" y="6300"/>
                    <a:pt x="20868" y="6300"/>
                    <a:pt x="20868" y="6300"/>
                  </a:cubicBezTo>
                  <a:cubicBezTo>
                    <a:pt x="20868" y="6300"/>
                    <a:pt x="20868" y="6300"/>
                    <a:pt x="20868" y="6300"/>
                  </a:cubicBezTo>
                  <a:cubicBezTo>
                    <a:pt x="21234" y="5850"/>
                    <a:pt x="21417" y="5400"/>
                    <a:pt x="21600" y="5400"/>
                  </a:cubicBezTo>
                  <a:cubicBezTo>
                    <a:pt x="21600" y="5400"/>
                    <a:pt x="21600" y="5400"/>
                    <a:pt x="21600"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2" name="Shape 9952"/>
            <p:cNvSpPr/>
            <p:nvPr/>
          </p:nvSpPr>
          <p:spPr>
            <a:xfrm>
              <a:off x="974082" y="1360876"/>
              <a:ext cx="37261" cy="337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82" y="6480"/>
                  </a:moveTo>
                  <a:cubicBezTo>
                    <a:pt x="982" y="6480"/>
                    <a:pt x="982" y="6480"/>
                    <a:pt x="982" y="6480"/>
                  </a:cubicBezTo>
                  <a:cubicBezTo>
                    <a:pt x="982" y="7560"/>
                    <a:pt x="982" y="7560"/>
                    <a:pt x="982" y="8640"/>
                  </a:cubicBezTo>
                  <a:cubicBezTo>
                    <a:pt x="982" y="8640"/>
                    <a:pt x="982" y="8640"/>
                    <a:pt x="982" y="8640"/>
                  </a:cubicBezTo>
                  <a:cubicBezTo>
                    <a:pt x="1964" y="9720"/>
                    <a:pt x="2945" y="11880"/>
                    <a:pt x="4909" y="14040"/>
                  </a:cubicBezTo>
                  <a:cubicBezTo>
                    <a:pt x="5891" y="14040"/>
                    <a:pt x="5891" y="15120"/>
                    <a:pt x="6873" y="15120"/>
                  </a:cubicBezTo>
                  <a:cubicBezTo>
                    <a:pt x="7855" y="15120"/>
                    <a:pt x="7855" y="16200"/>
                    <a:pt x="7855" y="16200"/>
                  </a:cubicBezTo>
                  <a:cubicBezTo>
                    <a:pt x="8836" y="16200"/>
                    <a:pt x="8836" y="16200"/>
                    <a:pt x="8836" y="16200"/>
                  </a:cubicBezTo>
                  <a:cubicBezTo>
                    <a:pt x="8836" y="17280"/>
                    <a:pt x="8836" y="17280"/>
                    <a:pt x="8836" y="18360"/>
                  </a:cubicBezTo>
                  <a:cubicBezTo>
                    <a:pt x="8836" y="18360"/>
                    <a:pt x="8836" y="18360"/>
                    <a:pt x="8836" y="18360"/>
                  </a:cubicBezTo>
                  <a:cubicBezTo>
                    <a:pt x="9818" y="18360"/>
                    <a:pt x="9818" y="19440"/>
                    <a:pt x="9818" y="19440"/>
                  </a:cubicBezTo>
                  <a:cubicBezTo>
                    <a:pt x="9818" y="19440"/>
                    <a:pt x="9818" y="19440"/>
                    <a:pt x="9818" y="20520"/>
                  </a:cubicBezTo>
                  <a:cubicBezTo>
                    <a:pt x="9818" y="20520"/>
                    <a:pt x="9818" y="21600"/>
                    <a:pt x="9818" y="21600"/>
                  </a:cubicBezTo>
                  <a:cubicBezTo>
                    <a:pt x="9818" y="21600"/>
                    <a:pt x="9818" y="21600"/>
                    <a:pt x="9818" y="21600"/>
                  </a:cubicBezTo>
                  <a:cubicBezTo>
                    <a:pt x="9818" y="21600"/>
                    <a:pt x="9818" y="21600"/>
                    <a:pt x="9818" y="21600"/>
                  </a:cubicBezTo>
                  <a:cubicBezTo>
                    <a:pt x="9818" y="21600"/>
                    <a:pt x="9818" y="21600"/>
                    <a:pt x="10800" y="21600"/>
                  </a:cubicBezTo>
                  <a:cubicBezTo>
                    <a:pt x="10800" y="21600"/>
                    <a:pt x="10800" y="21600"/>
                    <a:pt x="10800" y="21600"/>
                  </a:cubicBezTo>
                  <a:cubicBezTo>
                    <a:pt x="10800" y="21600"/>
                    <a:pt x="11782" y="21600"/>
                    <a:pt x="11782" y="21600"/>
                  </a:cubicBezTo>
                  <a:cubicBezTo>
                    <a:pt x="13745" y="20520"/>
                    <a:pt x="20618" y="11880"/>
                    <a:pt x="21600" y="8640"/>
                  </a:cubicBezTo>
                  <a:cubicBezTo>
                    <a:pt x="20618" y="6480"/>
                    <a:pt x="13745" y="0"/>
                    <a:pt x="9818" y="0"/>
                  </a:cubicBezTo>
                  <a:cubicBezTo>
                    <a:pt x="9818" y="0"/>
                    <a:pt x="9818" y="0"/>
                    <a:pt x="9818" y="0"/>
                  </a:cubicBezTo>
                  <a:cubicBezTo>
                    <a:pt x="9818" y="0"/>
                    <a:pt x="8836" y="0"/>
                    <a:pt x="8836" y="0"/>
                  </a:cubicBezTo>
                  <a:cubicBezTo>
                    <a:pt x="8836" y="0"/>
                    <a:pt x="8836" y="0"/>
                    <a:pt x="7855" y="0"/>
                  </a:cubicBezTo>
                  <a:cubicBezTo>
                    <a:pt x="7855" y="0"/>
                    <a:pt x="7855" y="0"/>
                    <a:pt x="6873" y="0"/>
                  </a:cubicBezTo>
                  <a:cubicBezTo>
                    <a:pt x="6873" y="0"/>
                    <a:pt x="6873" y="0"/>
                    <a:pt x="6873" y="0"/>
                  </a:cubicBezTo>
                  <a:cubicBezTo>
                    <a:pt x="5891" y="1080"/>
                    <a:pt x="5891" y="1080"/>
                    <a:pt x="5891" y="1080"/>
                  </a:cubicBezTo>
                  <a:cubicBezTo>
                    <a:pt x="4909" y="1080"/>
                    <a:pt x="4909" y="1080"/>
                    <a:pt x="4909" y="1080"/>
                  </a:cubicBezTo>
                  <a:cubicBezTo>
                    <a:pt x="4909" y="1080"/>
                    <a:pt x="3927" y="1080"/>
                    <a:pt x="3927" y="2160"/>
                  </a:cubicBezTo>
                  <a:cubicBezTo>
                    <a:pt x="3927" y="2160"/>
                    <a:pt x="3927" y="2160"/>
                    <a:pt x="2945" y="2160"/>
                  </a:cubicBezTo>
                  <a:cubicBezTo>
                    <a:pt x="2945" y="2160"/>
                    <a:pt x="2945" y="2160"/>
                    <a:pt x="2945" y="2160"/>
                  </a:cubicBezTo>
                  <a:cubicBezTo>
                    <a:pt x="1964" y="3240"/>
                    <a:pt x="1964" y="3240"/>
                    <a:pt x="1964" y="3240"/>
                  </a:cubicBezTo>
                  <a:cubicBezTo>
                    <a:pt x="1964" y="3240"/>
                    <a:pt x="1964" y="3240"/>
                    <a:pt x="982" y="3240"/>
                  </a:cubicBezTo>
                  <a:cubicBezTo>
                    <a:pt x="982" y="3240"/>
                    <a:pt x="982" y="4320"/>
                    <a:pt x="982" y="4320"/>
                  </a:cubicBezTo>
                  <a:cubicBezTo>
                    <a:pt x="982" y="4320"/>
                    <a:pt x="0" y="4320"/>
                    <a:pt x="0" y="4320"/>
                  </a:cubicBezTo>
                  <a:cubicBezTo>
                    <a:pt x="0" y="4320"/>
                    <a:pt x="0" y="5400"/>
                    <a:pt x="0" y="5400"/>
                  </a:cubicBezTo>
                  <a:cubicBezTo>
                    <a:pt x="0" y="5400"/>
                    <a:pt x="0" y="5400"/>
                    <a:pt x="0" y="5400"/>
                  </a:cubicBezTo>
                  <a:cubicBezTo>
                    <a:pt x="0" y="5400"/>
                    <a:pt x="0" y="5400"/>
                    <a:pt x="0" y="5400"/>
                  </a:cubicBezTo>
                  <a:cubicBezTo>
                    <a:pt x="0" y="5400"/>
                    <a:pt x="982" y="6480"/>
                    <a:pt x="982" y="64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3" name="Shape 9953"/>
            <p:cNvSpPr/>
            <p:nvPr/>
          </p:nvSpPr>
          <p:spPr>
            <a:xfrm>
              <a:off x="1838160" y="1201190"/>
              <a:ext cx="117104" cy="1153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443" y="14612"/>
                  </a:moveTo>
                  <a:cubicBezTo>
                    <a:pt x="4696" y="15882"/>
                    <a:pt x="3130" y="17153"/>
                    <a:pt x="2191" y="18424"/>
                  </a:cubicBezTo>
                  <a:cubicBezTo>
                    <a:pt x="1878" y="18424"/>
                    <a:pt x="1565" y="18741"/>
                    <a:pt x="1252" y="19059"/>
                  </a:cubicBezTo>
                  <a:cubicBezTo>
                    <a:pt x="1252" y="19376"/>
                    <a:pt x="1252" y="19376"/>
                    <a:pt x="1252" y="19376"/>
                  </a:cubicBezTo>
                  <a:cubicBezTo>
                    <a:pt x="1252" y="19376"/>
                    <a:pt x="1252" y="19376"/>
                    <a:pt x="1565" y="19694"/>
                  </a:cubicBezTo>
                  <a:cubicBezTo>
                    <a:pt x="1565" y="19694"/>
                    <a:pt x="2191" y="20329"/>
                    <a:pt x="2191" y="20965"/>
                  </a:cubicBezTo>
                  <a:cubicBezTo>
                    <a:pt x="2191" y="21282"/>
                    <a:pt x="2504" y="21600"/>
                    <a:pt x="2817" y="21600"/>
                  </a:cubicBezTo>
                  <a:cubicBezTo>
                    <a:pt x="2817" y="21600"/>
                    <a:pt x="2817" y="21600"/>
                    <a:pt x="2817" y="21600"/>
                  </a:cubicBezTo>
                  <a:cubicBezTo>
                    <a:pt x="3130" y="20647"/>
                    <a:pt x="3757" y="20647"/>
                    <a:pt x="4383" y="20647"/>
                  </a:cubicBezTo>
                  <a:cubicBezTo>
                    <a:pt x="4696" y="20647"/>
                    <a:pt x="5009" y="20647"/>
                    <a:pt x="5009" y="20647"/>
                  </a:cubicBezTo>
                  <a:cubicBezTo>
                    <a:pt x="5635" y="20647"/>
                    <a:pt x="6574" y="20647"/>
                    <a:pt x="6887" y="20965"/>
                  </a:cubicBezTo>
                  <a:cubicBezTo>
                    <a:pt x="6887" y="20965"/>
                    <a:pt x="6887" y="20965"/>
                    <a:pt x="6887" y="20965"/>
                  </a:cubicBezTo>
                  <a:cubicBezTo>
                    <a:pt x="7200" y="20647"/>
                    <a:pt x="7513" y="20329"/>
                    <a:pt x="7826" y="20329"/>
                  </a:cubicBezTo>
                  <a:cubicBezTo>
                    <a:pt x="8139" y="20012"/>
                    <a:pt x="8452" y="19694"/>
                    <a:pt x="8452" y="19694"/>
                  </a:cubicBezTo>
                  <a:cubicBezTo>
                    <a:pt x="9078" y="19059"/>
                    <a:pt x="10330" y="18741"/>
                    <a:pt x="12209" y="18741"/>
                  </a:cubicBezTo>
                  <a:cubicBezTo>
                    <a:pt x="12209" y="18741"/>
                    <a:pt x="12522" y="18741"/>
                    <a:pt x="12522" y="18741"/>
                  </a:cubicBezTo>
                  <a:cubicBezTo>
                    <a:pt x="12522" y="18741"/>
                    <a:pt x="12522" y="18741"/>
                    <a:pt x="12835" y="18741"/>
                  </a:cubicBezTo>
                  <a:cubicBezTo>
                    <a:pt x="12835" y="18741"/>
                    <a:pt x="12835" y="18741"/>
                    <a:pt x="12835" y="18741"/>
                  </a:cubicBezTo>
                  <a:cubicBezTo>
                    <a:pt x="13148" y="18741"/>
                    <a:pt x="13148" y="18741"/>
                    <a:pt x="13148" y="18741"/>
                  </a:cubicBezTo>
                  <a:cubicBezTo>
                    <a:pt x="11896" y="17471"/>
                    <a:pt x="10957" y="16518"/>
                    <a:pt x="10643" y="16200"/>
                  </a:cubicBezTo>
                  <a:cubicBezTo>
                    <a:pt x="10017" y="15882"/>
                    <a:pt x="9391" y="15247"/>
                    <a:pt x="9704" y="14294"/>
                  </a:cubicBezTo>
                  <a:cubicBezTo>
                    <a:pt x="9704" y="13024"/>
                    <a:pt x="10643" y="12071"/>
                    <a:pt x="11583" y="12071"/>
                  </a:cubicBezTo>
                  <a:cubicBezTo>
                    <a:pt x="12522" y="11753"/>
                    <a:pt x="14713" y="10165"/>
                    <a:pt x="15965" y="9212"/>
                  </a:cubicBezTo>
                  <a:cubicBezTo>
                    <a:pt x="16904" y="8894"/>
                    <a:pt x="17217" y="8259"/>
                    <a:pt x="17843" y="8259"/>
                  </a:cubicBezTo>
                  <a:cubicBezTo>
                    <a:pt x="17843" y="7941"/>
                    <a:pt x="18157" y="7624"/>
                    <a:pt x="18157" y="6671"/>
                  </a:cubicBezTo>
                  <a:cubicBezTo>
                    <a:pt x="18157" y="6035"/>
                    <a:pt x="18157" y="5082"/>
                    <a:pt x="18783" y="4129"/>
                  </a:cubicBezTo>
                  <a:cubicBezTo>
                    <a:pt x="19096" y="3494"/>
                    <a:pt x="20348" y="2224"/>
                    <a:pt x="21600" y="1271"/>
                  </a:cubicBezTo>
                  <a:cubicBezTo>
                    <a:pt x="21600" y="1271"/>
                    <a:pt x="21600" y="953"/>
                    <a:pt x="21600" y="953"/>
                  </a:cubicBezTo>
                  <a:cubicBezTo>
                    <a:pt x="20974" y="953"/>
                    <a:pt x="20348" y="635"/>
                    <a:pt x="20035" y="318"/>
                  </a:cubicBezTo>
                  <a:cubicBezTo>
                    <a:pt x="19722" y="0"/>
                    <a:pt x="19409" y="0"/>
                    <a:pt x="19409" y="0"/>
                  </a:cubicBezTo>
                  <a:cubicBezTo>
                    <a:pt x="19096" y="0"/>
                    <a:pt x="19096" y="635"/>
                    <a:pt x="18783" y="953"/>
                  </a:cubicBezTo>
                  <a:cubicBezTo>
                    <a:pt x="18470" y="1588"/>
                    <a:pt x="18157" y="2541"/>
                    <a:pt x="17217" y="2541"/>
                  </a:cubicBezTo>
                  <a:cubicBezTo>
                    <a:pt x="17217" y="2541"/>
                    <a:pt x="16904" y="2859"/>
                    <a:pt x="16591" y="3176"/>
                  </a:cubicBezTo>
                  <a:cubicBezTo>
                    <a:pt x="16278" y="3494"/>
                    <a:pt x="15965" y="4447"/>
                    <a:pt x="14713" y="4447"/>
                  </a:cubicBezTo>
                  <a:cubicBezTo>
                    <a:pt x="14713" y="4447"/>
                    <a:pt x="14713" y="4447"/>
                    <a:pt x="14713" y="4447"/>
                  </a:cubicBezTo>
                  <a:cubicBezTo>
                    <a:pt x="14400" y="4447"/>
                    <a:pt x="14087" y="4765"/>
                    <a:pt x="13774" y="4765"/>
                  </a:cubicBezTo>
                  <a:cubicBezTo>
                    <a:pt x="13774" y="4765"/>
                    <a:pt x="13774" y="4765"/>
                    <a:pt x="13774" y="5082"/>
                  </a:cubicBezTo>
                  <a:cubicBezTo>
                    <a:pt x="14087" y="5082"/>
                    <a:pt x="14400" y="5718"/>
                    <a:pt x="14087" y="6035"/>
                  </a:cubicBezTo>
                  <a:cubicBezTo>
                    <a:pt x="13774" y="6671"/>
                    <a:pt x="13148" y="6671"/>
                    <a:pt x="12835" y="6671"/>
                  </a:cubicBezTo>
                  <a:cubicBezTo>
                    <a:pt x="12522" y="6671"/>
                    <a:pt x="12209" y="6671"/>
                    <a:pt x="11896" y="6671"/>
                  </a:cubicBezTo>
                  <a:cubicBezTo>
                    <a:pt x="11583" y="6671"/>
                    <a:pt x="11270" y="6671"/>
                    <a:pt x="10957" y="6671"/>
                  </a:cubicBezTo>
                  <a:cubicBezTo>
                    <a:pt x="10017" y="6671"/>
                    <a:pt x="9704" y="6353"/>
                    <a:pt x="9391" y="6035"/>
                  </a:cubicBezTo>
                  <a:cubicBezTo>
                    <a:pt x="9078" y="5718"/>
                    <a:pt x="9078" y="5718"/>
                    <a:pt x="8765" y="5718"/>
                  </a:cubicBezTo>
                  <a:cubicBezTo>
                    <a:pt x="8452" y="5718"/>
                    <a:pt x="7826" y="6671"/>
                    <a:pt x="7513" y="6988"/>
                  </a:cubicBezTo>
                  <a:cubicBezTo>
                    <a:pt x="7513" y="7306"/>
                    <a:pt x="7200" y="7624"/>
                    <a:pt x="7200" y="7941"/>
                  </a:cubicBezTo>
                  <a:cubicBezTo>
                    <a:pt x="6574" y="8894"/>
                    <a:pt x="4070" y="10165"/>
                    <a:pt x="1252" y="11435"/>
                  </a:cubicBezTo>
                  <a:cubicBezTo>
                    <a:pt x="939" y="11435"/>
                    <a:pt x="626" y="11753"/>
                    <a:pt x="313" y="11753"/>
                  </a:cubicBezTo>
                  <a:cubicBezTo>
                    <a:pt x="313" y="11753"/>
                    <a:pt x="313" y="11753"/>
                    <a:pt x="313" y="11753"/>
                  </a:cubicBezTo>
                  <a:cubicBezTo>
                    <a:pt x="313" y="11753"/>
                    <a:pt x="313" y="11753"/>
                    <a:pt x="313" y="11753"/>
                  </a:cubicBezTo>
                  <a:cubicBezTo>
                    <a:pt x="313" y="11753"/>
                    <a:pt x="0" y="11753"/>
                    <a:pt x="0" y="12071"/>
                  </a:cubicBezTo>
                  <a:cubicBezTo>
                    <a:pt x="0" y="12071"/>
                    <a:pt x="0" y="12071"/>
                    <a:pt x="0" y="12071"/>
                  </a:cubicBezTo>
                  <a:cubicBezTo>
                    <a:pt x="0" y="12071"/>
                    <a:pt x="0" y="12071"/>
                    <a:pt x="0" y="12071"/>
                  </a:cubicBezTo>
                  <a:cubicBezTo>
                    <a:pt x="0" y="12071"/>
                    <a:pt x="0" y="12071"/>
                    <a:pt x="0" y="12071"/>
                  </a:cubicBezTo>
                  <a:cubicBezTo>
                    <a:pt x="0" y="12071"/>
                    <a:pt x="0" y="12071"/>
                    <a:pt x="0" y="12388"/>
                  </a:cubicBezTo>
                  <a:cubicBezTo>
                    <a:pt x="0" y="12388"/>
                    <a:pt x="0" y="12388"/>
                    <a:pt x="0" y="12388"/>
                  </a:cubicBezTo>
                  <a:cubicBezTo>
                    <a:pt x="1565" y="12706"/>
                    <a:pt x="2817" y="13659"/>
                    <a:pt x="3443" y="146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4" name="Shape 9954"/>
            <p:cNvSpPr/>
            <p:nvPr/>
          </p:nvSpPr>
          <p:spPr>
            <a:xfrm>
              <a:off x="1227805" y="1520562"/>
              <a:ext cx="150816" cy="3442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58" y="9847"/>
                  </a:moveTo>
                  <a:cubicBezTo>
                    <a:pt x="20144" y="9741"/>
                    <a:pt x="20144" y="9741"/>
                    <a:pt x="20144" y="9741"/>
                  </a:cubicBezTo>
                  <a:cubicBezTo>
                    <a:pt x="20144" y="9741"/>
                    <a:pt x="20387" y="9741"/>
                    <a:pt x="20387" y="9741"/>
                  </a:cubicBezTo>
                  <a:cubicBezTo>
                    <a:pt x="20629" y="9635"/>
                    <a:pt x="20629" y="9635"/>
                    <a:pt x="20629" y="9635"/>
                  </a:cubicBezTo>
                  <a:cubicBezTo>
                    <a:pt x="20629" y="9635"/>
                    <a:pt x="20629" y="9635"/>
                    <a:pt x="20629" y="9635"/>
                  </a:cubicBezTo>
                  <a:cubicBezTo>
                    <a:pt x="20629" y="9635"/>
                    <a:pt x="20872" y="9635"/>
                    <a:pt x="20872" y="9529"/>
                  </a:cubicBezTo>
                  <a:cubicBezTo>
                    <a:pt x="20872" y="9529"/>
                    <a:pt x="20872" y="9529"/>
                    <a:pt x="20872" y="9529"/>
                  </a:cubicBezTo>
                  <a:cubicBezTo>
                    <a:pt x="20872" y="9529"/>
                    <a:pt x="20872" y="9529"/>
                    <a:pt x="20872" y="9424"/>
                  </a:cubicBezTo>
                  <a:cubicBezTo>
                    <a:pt x="20872" y="9424"/>
                    <a:pt x="21115" y="9424"/>
                    <a:pt x="21115" y="9424"/>
                  </a:cubicBezTo>
                  <a:cubicBezTo>
                    <a:pt x="21115" y="9318"/>
                    <a:pt x="21115" y="9318"/>
                    <a:pt x="21115" y="9318"/>
                  </a:cubicBezTo>
                  <a:cubicBezTo>
                    <a:pt x="21115" y="9212"/>
                    <a:pt x="21115" y="9212"/>
                    <a:pt x="21115" y="9212"/>
                  </a:cubicBezTo>
                  <a:cubicBezTo>
                    <a:pt x="21115" y="9212"/>
                    <a:pt x="21357" y="9106"/>
                    <a:pt x="21357" y="9106"/>
                  </a:cubicBezTo>
                  <a:cubicBezTo>
                    <a:pt x="21357" y="9106"/>
                    <a:pt x="21357" y="9106"/>
                    <a:pt x="21357" y="9000"/>
                  </a:cubicBezTo>
                  <a:cubicBezTo>
                    <a:pt x="21357" y="9000"/>
                    <a:pt x="21600" y="9000"/>
                    <a:pt x="21600" y="9000"/>
                  </a:cubicBezTo>
                  <a:cubicBezTo>
                    <a:pt x="21600" y="8894"/>
                    <a:pt x="21600" y="8894"/>
                    <a:pt x="21600" y="8894"/>
                  </a:cubicBezTo>
                  <a:cubicBezTo>
                    <a:pt x="21600" y="8894"/>
                    <a:pt x="21357" y="8894"/>
                    <a:pt x="21357" y="9000"/>
                  </a:cubicBezTo>
                  <a:cubicBezTo>
                    <a:pt x="21357" y="9000"/>
                    <a:pt x="21115" y="9000"/>
                    <a:pt x="21115" y="9000"/>
                  </a:cubicBezTo>
                  <a:cubicBezTo>
                    <a:pt x="21115" y="9000"/>
                    <a:pt x="20872" y="9000"/>
                    <a:pt x="20629" y="9000"/>
                  </a:cubicBezTo>
                  <a:cubicBezTo>
                    <a:pt x="20629" y="9000"/>
                    <a:pt x="20629" y="9000"/>
                    <a:pt x="20629" y="9000"/>
                  </a:cubicBezTo>
                  <a:cubicBezTo>
                    <a:pt x="20387" y="9000"/>
                    <a:pt x="20387" y="8894"/>
                    <a:pt x="20144" y="8894"/>
                  </a:cubicBezTo>
                  <a:cubicBezTo>
                    <a:pt x="20144" y="8894"/>
                    <a:pt x="20144" y="8894"/>
                    <a:pt x="20144" y="8894"/>
                  </a:cubicBezTo>
                  <a:cubicBezTo>
                    <a:pt x="19901" y="8894"/>
                    <a:pt x="19901" y="8788"/>
                    <a:pt x="19658" y="8788"/>
                  </a:cubicBezTo>
                  <a:cubicBezTo>
                    <a:pt x="19416" y="8682"/>
                    <a:pt x="19416" y="8471"/>
                    <a:pt x="19416" y="8259"/>
                  </a:cubicBezTo>
                  <a:cubicBezTo>
                    <a:pt x="19416" y="8153"/>
                    <a:pt x="18688" y="8153"/>
                    <a:pt x="18445" y="8153"/>
                  </a:cubicBezTo>
                  <a:cubicBezTo>
                    <a:pt x="18202" y="8153"/>
                    <a:pt x="17960" y="8153"/>
                    <a:pt x="17717" y="8047"/>
                  </a:cubicBezTo>
                  <a:cubicBezTo>
                    <a:pt x="17474" y="7835"/>
                    <a:pt x="17717" y="7518"/>
                    <a:pt x="17960" y="7200"/>
                  </a:cubicBezTo>
                  <a:cubicBezTo>
                    <a:pt x="17960" y="7094"/>
                    <a:pt x="17960" y="7094"/>
                    <a:pt x="17960" y="7094"/>
                  </a:cubicBezTo>
                  <a:cubicBezTo>
                    <a:pt x="17960" y="7094"/>
                    <a:pt x="17960" y="6988"/>
                    <a:pt x="17960" y="6988"/>
                  </a:cubicBezTo>
                  <a:cubicBezTo>
                    <a:pt x="17960" y="6882"/>
                    <a:pt x="17717" y="6882"/>
                    <a:pt x="17474" y="6882"/>
                  </a:cubicBezTo>
                  <a:cubicBezTo>
                    <a:pt x="16989" y="6882"/>
                    <a:pt x="16503" y="6776"/>
                    <a:pt x="16261" y="6459"/>
                  </a:cubicBezTo>
                  <a:cubicBezTo>
                    <a:pt x="16018" y="6247"/>
                    <a:pt x="15775" y="5929"/>
                    <a:pt x="16018" y="5718"/>
                  </a:cubicBezTo>
                  <a:cubicBezTo>
                    <a:pt x="15775" y="5612"/>
                    <a:pt x="15533" y="5612"/>
                    <a:pt x="15047" y="5612"/>
                  </a:cubicBezTo>
                  <a:cubicBezTo>
                    <a:pt x="14804" y="5612"/>
                    <a:pt x="14319" y="5612"/>
                    <a:pt x="14319" y="5612"/>
                  </a:cubicBezTo>
                  <a:cubicBezTo>
                    <a:pt x="13834" y="5718"/>
                    <a:pt x="13591" y="5718"/>
                    <a:pt x="13348" y="5612"/>
                  </a:cubicBezTo>
                  <a:cubicBezTo>
                    <a:pt x="13106" y="5506"/>
                    <a:pt x="13106" y="5400"/>
                    <a:pt x="13106" y="5188"/>
                  </a:cubicBezTo>
                  <a:cubicBezTo>
                    <a:pt x="13106" y="5082"/>
                    <a:pt x="13106" y="4976"/>
                    <a:pt x="13106" y="4976"/>
                  </a:cubicBezTo>
                  <a:cubicBezTo>
                    <a:pt x="12620" y="4447"/>
                    <a:pt x="14804" y="3388"/>
                    <a:pt x="15533" y="3071"/>
                  </a:cubicBezTo>
                  <a:cubicBezTo>
                    <a:pt x="16261" y="2753"/>
                    <a:pt x="16018" y="2329"/>
                    <a:pt x="16018" y="1906"/>
                  </a:cubicBezTo>
                  <a:cubicBezTo>
                    <a:pt x="16018" y="1800"/>
                    <a:pt x="16018" y="1588"/>
                    <a:pt x="16018" y="1482"/>
                  </a:cubicBezTo>
                  <a:cubicBezTo>
                    <a:pt x="16018" y="1059"/>
                    <a:pt x="15775" y="1059"/>
                    <a:pt x="15290" y="1059"/>
                  </a:cubicBezTo>
                  <a:cubicBezTo>
                    <a:pt x="14319" y="1059"/>
                    <a:pt x="14319" y="529"/>
                    <a:pt x="14319" y="212"/>
                  </a:cubicBezTo>
                  <a:cubicBezTo>
                    <a:pt x="14319" y="106"/>
                    <a:pt x="13834" y="0"/>
                    <a:pt x="13591" y="0"/>
                  </a:cubicBezTo>
                  <a:cubicBezTo>
                    <a:pt x="13348" y="0"/>
                    <a:pt x="13348" y="0"/>
                    <a:pt x="13348" y="106"/>
                  </a:cubicBezTo>
                  <a:cubicBezTo>
                    <a:pt x="13106" y="106"/>
                    <a:pt x="13106" y="106"/>
                    <a:pt x="13106" y="106"/>
                  </a:cubicBezTo>
                  <a:cubicBezTo>
                    <a:pt x="13106" y="106"/>
                    <a:pt x="13106" y="106"/>
                    <a:pt x="13106" y="106"/>
                  </a:cubicBezTo>
                  <a:cubicBezTo>
                    <a:pt x="13106" y="106"/>
                    <a:pt x="13106" y="106"/>
                    <a:pt x="12863" y="106"/>
                  </a:cubicBezTo>
                  <a:cubicBezTo>
                    <a:pt x="12863" y="212"/>
                    <a:pt x="12863" y="212"/>
                    <a:pt x="12863" y="318"/>
                  </a:cubicBezTo>
                  <a:cubicBezTo>
                    <a:pt x="12863" y="318"/>
                    <a:pt x="12863" y="318"/>
                    <a:pt x="12863" y="318"/>
                  </a:cubicBezTo>
                  <a:cubicBezTo>
                    <a:pt x="12863" y="318"/>
                    <a:pt x="12863" y="424"/>
                    <a:pt x="12620" y="424"/>
                  </a:cubicBezTo>
                  <a:cubicBezTo>
                    <a:pt x="12620" y="424"/>
                    <a:pt x="12620" y="424"/>
                    <a:pt x="12620" y="529"/>
                  </a:cubicBezTo>
                  <a:cubicBezTo>
                    <a:pt x="12620" y="529"/>
                    <a:pt x="12620" y="635"/>
                    <a:pt x="12378" y="635"/>
                  </a:cubicBezTo>
                  <a:cubicBezTo>
                    <a:pt x="12378" y="635"/>
                    <a:pt x="12378" y="635"/>
                    <a:pt x="12378" y="635"/>
                  </a:cubicBezTo>
                  <a:cubicBezTo>
                    <a:pt x="12378" y="741"/>
                    <a:pt x="12135" y="741"/>
                    <a:pt x="12135" y="741"/>
                  </a:cubicBezTo>
                  <a:cubicBezTo>
                    <a:pt x="12135" y="741"/>
                    <a:pt x="12135" y="953"/>
                    <a:pt x="12620" y="1271"/>
                  </a:cubicBezTo>
                  <a:cubicBezTo>
                    <a:pt x="12863" y="1376"/>
                    <a:pt x="12863" y="1588"/>
                    <a:pt x="12620" y="1694"/>
                  </a:cubicBezTo>
                  <a:cubicBezTo>
                    <a:pt x="12620" y="1694"/>
                    <a:pt x="12378" y="1800"/>
                    <a:pt x="11892" y="1800"/>
                  </a:cubicBezTo>
                  <a:cubicBezTo>
                    <a:pt x="11649" y="1800"/>
                    <a:pt x="10921" y="1694"/>
                    <a:pt x="10436" y="1482"/>
                  </a:cubicBezTo>
                  <a:cubicBezTo>
                    <a:pt x="10193" y="1588"/>
                    <a:pt x="9708" y="1694"/>
                    <a:pt x="8980" y="1906"/>
                  </a:cubicBezTo>
                  <a:cubicBezTo>
                    <a:pt x="8737" y="2012"/>
                    <a:pt x="8494" y="2118"/>
                    <a:pt x="8252" y="2118"/>
                  </a:cubicBezTo>
                  <a:cubicBezTo>
                    <a:pt x="7766" y="2329"/>
                    <a:pt x="7281" y="2435"/>
                    <a:pt x="7281" y="2753"/>
                  </a:cubicBezTo>
                  <a:cubicBezTo>
                    <a:pt x="7281" y="3071"/>
                    <a:pt x="7038" y="3282"/>
                    <a:pt x="6796" y="3494"/>
                  </a:cubicBezTo>
                  <a:cubicBezTo>
                    <a:pt x="6553" y="3812"/>
                    <a:pt x="6553" y="4024"/>
                    <a:pt x="6553" y="4129"/>
                  </a:cubicBezTo>
                  <a:cubicBezTo>
                    <a:pt x="6796" y="4447"/>
                    <a:pt x="6310" y="4871"/>
                    <a:pt x="5825" y="5188"/>
                  </a:cubicBezTo>
                  <a:cubicBezTo>
                    <a:pt x="5825" y="5400"/>
                    <a:pt x="5582" y="5612"/>
                    <a:pt x="5582" y="5612"/>
                  </a:cubicBezTo>
                  <a:cubicBezTo>
                    <a:pt x="5582" y="5718"/>
                    <a:pt x="5582" y="5824"/>
                    <a:pt x="5339" y="5824"/>
                  </a:cubicBezTo>
                  <a:cubicBezTo>
                    <a:pt x="5339" y="5929"/>
                    <a:pt x="4854" y="5929"/>
                    <a:pt x="4854" y="5929"/>
                  </a:cubicBezTo>
                  <a:cubicBezTo>
                    <a:pt x="4369" y="5929"/>
                    <a:pt x="3883" y="5929"/>
                    <a:pt x="3398" y="5824"/>
                  </a:cubicBezTo>
                  <a:cubicBezTo>
                    <a:pt x="3398" y="5824"/>
                    <a:pt x="3398" y="5824"/>
                    <a:pt x="3155" y="5824"/>
                  </a:cubicBezTo>
                  <a:cubicBezTo>
                    <a:pt x="3155" y="5929"/>
                    <a:pt x="3155" y="6035"/>
                    <a:pt x="3155" y="6035"/>
                  </a:cubicBezTo>
                  <a:cubicBezTo>
                    <a:pt x="3155" y="6353"/>
                    <a:pt x="3155" y="6671"/>
                    <a:pt x="2912" y="6882"/>
                  </a:cubicBezTo>
                  <a:cubicBezTo>
                    <a:pt x="2670" y="6988"/>
                    <a:pt x="2670" y="7306"/>
                    <a:pt x="2670" y="7412"/>
                  </a:cubicBezTo>
                  <a:cubicBezTo>
                    <a:pt x="2670" y="7518"/>
                    <a:pt x="2670" y="7518"/>
                    <a:pt x="2670" y="7624"/>
                  </a:cubicBezTo>
                  <a:cubicBezTo>
                    <a:pt x="2670" y="7624"/>
                    <a:pt x="2670" y="7624"/>
                    <a:pt x="2670" y="7624"/>
                  </a:cubicBezTo>
                  <a:cubicBezTo>
                    <a:pt x="2670" y="7624"/>
                    <a:pt x="2427" y="7729"/>
                    <a:pt x="2427" y="7729"/>
                  </a:cubicBezTo>
                  <a:cubicBezTo>
                    <a:pt x="2427" y="7729"/>
                    <a:pt x="2427" y="7729"/>
                    <a:pt x="2427" y="7835"/>
                  </a:cubicBezTo>
                  <a:cubicBezTo>
                    <a:pt x="2427" y="7835"/>
                    <a:pt x="2427" y="7835"/>
                    <a:pt x="2427" y="7835"/>
                  </a:cubicBezTo>
                  <a:cubicBezTo>
                    <a:pt x="2427" y="7941"/>
                    <a:pt x="2427" y="7941"/>
                    <a:pt x="2427" y="7941"/>
                  </a:cubicBezTo>
                  <a:cubicBezTo>
                    <a:pt x="2427" y="7941"/>
                    <a:pt x="2427" y="7941"/>
                    <a:pt x="2427" y="8047"/>
                  </a:cubicBezTo>
                  <a:cubicBezTo>
                    <a:pt x="2427" y="8047"/>
                    <a:pt x="2427" y="8047"/>
                    <a:pt x="2427" y="8047"/>
                  </a:cubicBezTo>
                  <a:cubicBezTo>
                    <a:pt x="2427" y="8047"/>
                    <a:pt x="2427" y="8047"/>
                    <a:pt x="2184" y="8153"/>
                  </a:cubicBezTo>
                  <a:cubicBezTo>
                    <a:pt x="2184" y="8153"/>
                    <a:pt x="2184" y="8153"/>
                    <a:pt x="2184" y="8153"/>
                  </a:cubicBezTo>
                  <a:cubicBezTo>
                    <a:pt x="2184" y="8153"/>
                    <a:pt x="2184" y="8153"/>
                    <a:pt x="2184" y="8153"/>
                  </a:cubicBezTo>
                  <a:cubicBezTo>
                    <a:pt x="2184" y="8259"/>
                    <a:pt x="2184" y="8259"/>
                    <a:pt x="1942" y="8259"/>
                  </a:cubicBezTo>
                  <a:cubicBezTo>
                    <a:pt x="1942" y="8259"/>
                    <a:pt x="1942" y="8259"/>
                    <a:pt x="1942" y="8259"/>
                  </a:cubicBezTo>
                  <a:cubicBezTo>
                    <a:pt x="1942" y="8259"/>
                    <a:pt x="1942" y="8259"/>
                    <a:pt x="1699" y="8259"/>
                  </a:cubicBezTo>
                  <a:cubicBezTo>
                    <a:pt x="1699" y="8259"/>
                    <a:pt x="1699" y="8259"/>
                    <a:pt x="1699" y="8259"/>
                  </a:cubicBezTo>
                  <a:cubicBezTo>
                    <a:pt x="1699" y="8259"/>
                    <a:pt x="1699" y="8259"/>
                    <a:pt x="1699" y="8259"/>
                  </a:cubicBezTo>
                  <a:cubicBezTo>
                    <a:pt x="1699" y="8259"/>
                    <a:pt x="1699" y="8259"/>
                    <a:pt x="1699" y="8365"/>
                  </a:cubicBezTo>
                  <a:cubicBezTo>
                    <a:pt x="1699" y="8365"/>
                    <a:pt x="1699" y="8365"/>
                    <a:pt x="1699" y="8365"/>
                  </a:cubicBezTo>
                  <a:cubicBezTo>
                    <a:pt x="1456" y="8471"/>
                    <a:pt x="971" y="8788"/>
                    <a:pt x="971" y="9000"/>
                  </a:cubicBezTo>
                  <a:cubicBezTo>
                    <a:pt x="971" y="9000"/>
                    <a:pt x="971" y="9000"/>
                    <a:pt x="971" y="9000"/>
                  </a:cubicBezTo>
                  <a:cubicBezTo>
                    <a:pt x="971" y="9000"/>
                    <a:pt x="971" y="9000"/>
                    <a:pt x="971" y="9000"/>
                  </a:cubicBezTo>
                  <a:cubicBezTo>
                    <a:pt x="971" y="9106"/>
                    <a:pt x="971" y="9106"/>
                    <a:pt x="971" y="9106"/>
                  </a:cubicBezTo>
                  <a:cubicBezTo>
                    <a:pt x="728" y="9106"/>
                    <a:pt x="728" y="9106"/>
                    <a:pt x="728" y="9106"/>
                  </a:cubicBezTo>
                  <a:cubicBezTo>
                    <a:pt x="728" y="9106"/>
                    <a:pt x="728" y="9106"/>
                    <a:pt x="728" y="9212"/>
                  </a:cubicBezTo>
                  <a:cubicBezTo>
                    <a:pt x="728" y="9212"/>
                    <a:pt x="728" y="9212"/>
                    <a:pt x="728" y="9212"/>
                  </a:cubicBezTo>
                  <a:cubicBezTo>
                    <a:pt x="485" y="9212"/>
                    <a:pt x="485" y="9212"/>
                    <a:pt x="485" y="9212"/>
                  </a:cubicBezTo>
                  <a:cubicBezTo>
                    <a:pt x="485" y="9212"/>
                    <a:pt x="485" y="9212"/>
                    <a:pt x="485" y="9212"/>
                  </a:cubicBezTo>
                  <a:cubicBezTo>
                    <a:pt x="243" y="9212"/>
                    <a:pt x="243" y="9318"/>
                    <a:pt x="243" y="9318"/>
                  </a:cubicBezTo>
                  <a:cubicBezTo>
                    <a:pt x="243" y="9318"/>
                    <a:pt x="243" y="9318"/>
                    <a:pt x="0" y="9318"/>
                  </a:cubicBezTo>
                  <a:cubicBezTo>
                    <a:pt x="0" y="9318"/>
                    <a:pt x="0" y="9318"/>
                    <a:pt x="0" y="9318"/>
                  </a:cubicBezTo>
                  <a:cubicBezTo>
                    <a:pt x="485" y="9741"/>
                    <a:pt x="1456" y="10165"/>
                    <a:pt x="2184" y="10271"/>
                  </a:cubicBezTo>
                  <a:cubicBezTo>
                    <a:pt x="3640" y="10482"/>
                    <a:pt x="4611" y="11435"/>
                    <a:pt x="5582" y="12812"/>
                  </a:cubicBezTo>
                  <a:cubicBezTo>
                    <a:pt x="6067" y="13659"/>
                    <a:pt x="5825" y="14506"/>
                    <a:pt x="5097" y="14929"/>
                  </a:cubicBezTo>
                  <a:cubicBezTo>
                    <a:pt x="5097" y="15035"/>
                    <a:pt x="5097" y="15035"/>
                    <a:pt x="5097" y="15035"/>
                  </a:cubicBezTo>
                  <a:cubicBezTo>
                    <a:pt x="5097" y="15141"/>
                    <a:pt x="5339" y="15141"/>
                    <a:pt x="5582" y="15141"/>
                  </a:cubicBezTo>
                  <a:cubicBezTo>
                    <a:pt x="5825" y="15247"/>
                    <a:pt x="5825" y="15247"/>
                    <a:pt x="6067" y="15247"/>
                  </a:cubicBezTo>
                  <a:cubicBezTo>
                    <a:pt x="7038" y="15459"/>
                    <a:pt x="7766" y="15459"/>
                    <a:pt x="8252" y="15247"/>
                  </a:cubicBezTo>
                  <a:cubicBezTo>
                    <a:pt x="8494" y="15035"/>
                    <a:pt x="8737" y="14929"/>
                    <a:pt x="9222" y="14718"/>
                  </a:cubicBezTo>
                  <a:cubicBezTo>
                    <a:pt x="9708" y="14506"/>
                    <a:pt x="10193" y="14294"/>
                    <a:pt x="10436" y="14082"/>
                  </a:cubicBezTo>
                  <a:cubicBezTo>
                    <a:pt x="10436" y="13871"/>
                    <a:pt x="10921" y="13765"/>
                    <a:pt x="11164" y="13765"/>
                  </a:cubicBezTo>
                  <a:cubicBezTo>
                    <a:pt x="11407" y="13765"/>
                    <a:pt x="11892" y="13976"/>
                    <a:pt x="12135" y="14188"/>
                  </a:cubicBezTo>
                  <a:cubicBezTo>
                    <a:pt x="12378" y="14294"/>
                    <a:pt x="12378" y="14400"/>
                    <a:pt x="12620" y="14506"/>
                  </a:cubicBezTo>
                  <a:cubicBezTo>
                    <a:pt x="13348" y="14718"/>
                    <a:pt x="13834" y="15247"/>
                    <a:pt x="13834" y="15882"/>
                  </a:cubicBezTo>
                  <a:cubicBezTo>
                    <a:pt x="13834" y="16200"/>
                    <a:pt x="13834" y="16200"/>
                    <a:pt x="13834" y="16200"/>
                  </a:cubicBezTo>
                  <a:cubicBezTo>
                    <a:pt x="14076" y="16729"/>
                    <a:pt x="14319" y="18000"/>
                    <a:pt x="15047" y="18318"/>
                  </a:cubicBezTo>
                  <a:cubicBezTo>
                    <a:pt x="16503" y="18953"/>
                    <a:pt x="16746" y="20118"/>
                    <a:pt x="16261" y="20435"/>
                  </a:cubicBezTo>
                  <a:cubicBezTo>
                    <a:pt x="16261" y="20647"/>
                    <a:pt x="16261" y="20859"/>
                    <a:pt x="16503" y="21071"/>
                  </a:cubicBezTo>
                  <a:cubicBezTo>
                    <a:pt x="16503" y="21176"/>
                    <a:pt x="16746" y="21388"/>
                    <a:pt x="16746" y="21600"/>
                  </a:cubicBezTo>
                  <a:cubicBezTo>
                    <a:pt x="16989" y="21388"/>
                    <a:pt x="16989" y="21176"/>
                    <a:pt x="17231" y="20965"/>
                  </a:cubicBezTo>
                  <a:cubicBezTo>
                    <a:pt x="17231" y="20965"/>
                    <a:pt x="17231" y="20965"/>
                    <a:pt x="17231" y="20859"/>
                  </a:cubicBezTo>
                  <a:cubicBezTo>
                    <a:pt x="17474" y="20859"/>
                    <a:pt x="17474" y="20753"/>
                    <a:pt x="17474" y="20647"/>
                  </a:cubicBezTo>
                  <a:cubicBezTo>
                    <a:pt x="17474" y="20541"/>
                    <a:pt x="17717" y="20541"/>
                    <a:pt x="17717" y="20541"/>
                  </a:cubicBezTo>
                  <a:cubicBezTo>
                    <a:pt x="17717" y="20435"/>
                    <a:pt x="17717" y="20329"/>
                    <a:pt x="17960" y="20118"/>
                  </a:cubicBezTo>
                  <a:cubicBezTo>
                    <a:pt x="17960" y="20012"/>
                    <a:pt x="17717" y="19906"/>
                    <a:pt x="17474" y="19800"/>
                  </a:cubicBezTo>
                  <a:cubicBezTo>
                    <a:pt x="17231" y="19694"/>
                    <a:pt x="16989" y="19482"/>
                    <a:pt x="16989" y="19271"/>
                  </a:cubicBezTo>
                  <a:cubicBezTo>
                    <a:pt x="16989" y="18953"/>
                    <a:pt x="16989" y="18318"/>
                    <a:pt x="16018" y="18000"/>
                  </a:cubicBezTo>
                  <a:cubicBezTo>
                    <a:pt x="15290" y="17682"/>
                    <a:pt x="14804" y="17153"/>
                    <a:pt x="14804" y="16835"/>
                  </a:cubicBezTo>
                  <a:cubicBezTo>
                    <a:pt x="14804" y="16624"/>
                    <a:pt x="14804" y="16518"/>
                    <a:pt x="15047" y="16412"/>
                  </a:cubicBezTo>
                  <a:cubicBezTo>
                    <a:pt x="15290" y="16306"/>
                    <a:pt x="15290" y="16094"/>
                    <a:pt x="15290" y="15882"/>
                  </a:cubicBezTo>
                  <a:cubicBezTo>
                    <a:pt x="15290" y="15776"/>
                    <a:pt x="15290" y="15671"/>
                    <a:pt x="15533" y="15565"/>
                  </a:cubicBezTo>
                  <a:cubicBezTo>
                    <a:pt x="15533" y="15459"/>
                    <a:pt x="15533" y="15459"/>
                    <a:pt x="15533" y="15459"/>
                  </a:cubicBezTo>
                  <a:cubicBezTo>
                    <a:pt x="15775" y="15459"/>
                    <a:pt x="15775" y="15459"/>
                    <a:pt x="15775" y="15459"/>
                  </a:cubicBezTo>
                  <a:cubicBezTo>
                    <a:pt x="15775" y="15459"/>
                    <a:pt x="15775" y="15459"/>
                    <a:pt x="15775" y="15353"/>
                  </a:cubicBezTo>
                  <a:cubicBezTo>
                    <a:pt x="15775" y="15353"/>
                    <a:pt x="15775" y="15353"/>
                    <a:pt x="15775" y="15353"/>
                  </a:cubicBezTo>
                  <a:cubicBezTo>
                    <a:pt x="15290" y="15141"/>
                    <a:pt x="15290" y="14929"/>
                    <a:pt x="15290" y="14718"/>
                  </a:cubicBezTo>
                  <a:cubicBezTo>
                    <a:pt x="15290" y="14612"/>
                    <a:pt x="15290" y="14506"/>
                    <a:pt x="15290" y="14506"/>
                  </a:cubicBezTo>
                  <a:cubicBezTo>
                    <a:pt x="14562" y="14400"/>
                    <a:pt x="12863" y="13553"/>
                    <a:pt x="12863" y="13235"/>
                  </a:cubicBezTo>
                  <a:cubicBezTo>
                    <a:pt x="12863" y="13024"/>
                    <a:pt x="13106" y="12176"/>
                    <a:pt x="13348" y="11435"/>
                  </a:cubicBezTo>
                  <a:cubicBezTo>
                    <a:pt x="13591" y="11329"/>
                    <a:pt x="13591" y="11329"/>
                    <a:pt x="13591" y="11329"/>
                  </a:cubicBezTo>
                  <a:cubicBezTo>
                    <a:pt x="13591" y="10906"/>
                    <a:pt x="14804" y="10800"/>
                    <a:pt x="15533" y="10800"/>
                  </a:cubicBezTo>
                  <a:cubicBezTo>
                    <a:pt x="15775" y="10800"/>
                    <a:pt x="15775" y="10800"/>
                    <a:pt x="15775" y="10800"/>
                  </a:cubicBezTo>
                  <a:cubicBezTo>
                    <a:pt x="16746" y="10800"/>
                    <a:pt x="16989" y="10694"/>
                    <a:pt x="16989" y="10588"/>
                  </a:cubicBezTo>
                  <a:cubicBezTo>
                    <a:pt x="17474" y="10376"/>
                    <a:pt x="18202" y="10271"/>
                    <a:pt x="18688" y="10165"/>
                  </a:cubicBezTo>
                  <a:cubicBezTo>
                    <a:pt x="19173" y="10059"/>
                    <a:pt x="19416" y="10059"/>
                    <a:pt x="19658" y="9953"/>
                  </a:cubicBezTo>
                  <a:cubicBezTo>
                    <a:pt x="19658" y="9953"/>
                    <a:pt x="19658" y="9953"/>
                    <a:pt x="19658" y="9953"/>
                  </a:cubicBezTo>
                  <a:lnTo>
                    <a:pt x="19658" y="984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5" name="Shape 9955"/>
            <p:cNvSpPr/>
            <p:nvPr/>
          </p:nvSpPr>
          <p:spPr>
            <a:xfrm>
              <a:off x="1414105" y="1627019"/>
              <a:ext cx="127600" cy="282112"/>
            </a:xfrm>
            <a:custGeom>
              <a:avLst/>
              <a:gdLst/>
              <a:ahLst/>
              <a:cxnLst>
                <a:cxn ang="0">
                  <a:pos x="wd2" y="hd2"/>
                </a:cxn>
                <a:cxn ang="5400000">
                  <a:pos x="wd2" y="hd2"/>
                </a:cxn>
                <a:cxn ang="10800000">
                  <a:pos x="wd2" y="hd2"/>
                </a:cxn>
                <a:cxn ang="16200000">
                  <a:pos x="wd2" y="hd2"/>
                </a:cxn>
              </a:cxnLst>
              <a:rect l="0" t="0" r="r" b="b"/>
              <a:pathLst>
                <a:path w="21279" h="21600" fill="norm" stroke="1" extrusionOk="0">
                  <a:moveTo>
                    <a:pt x="0" y="1293"/>
                  </a:moveTo>
                  <a:cubicBezTo>
                    <a:pt x="281" y="1293"/>
                    <a:pt x="281" y="1293"/>
                    <a:pt x="281" y="1423"/>
                  </a:cubicBezTo>
                  <a:cubicBezTo>
                    <a:pt x="281" y="1423"/>
                    <a:pt x="281" y="1423"/>
                    <a:pt x="281" y="1423"/>
                  </a:cubicBezTo>
                  <a:cubicBezTo>
                    <a:pt x="561" y="1552"/>
                    <a:pt x="561" y="1552"/>
                    <a:pt x="561" y="1552"/>
                  </a:cubicBezTo>
                  <a:cubicBezTo>
                    <a:pt x="561" y="1681"/>
                    <a:pt x="561" y="1681"/>
                    <a:pt x="561" y="1681"/>
                  </a:cubicBezTo>
                  <a:cubicBezTo>
                    <a:pt x="561" y="1681"/>
                    <a:pt x="842" y="1811"/>
                    <a:pt x="842" y="1811"/>
                  </a:cubicBezTo>
                  <a:cubicBezTo>
                    <a:pt x="842" y="1940"/>
                    <a:pt x="1122" y="2069"/>
                    <a:pt x="1403" y="2199"/>
                  </a:cubicBezTo>
                  <a:cubicBezTo>
                    <a:pt x="1683" y="2328"/>
                    <a:pt x="2244" y="2587"/>
                    <a:pt x="2244" y="2975"/>
                  </a:cubicBezTo>
                  <a:cubicBezTo>
                    <a:pt x="2244" y="2975"/>
                    <a:pt x="2244" y="2975"/>
                    <a:pt x="2244" y="2975"/>
                  </a:cubicBezTo>
                  <a:cubicBezTo>
                    <a:pt x="2244" y="3104"/>
                    <a:pt x="2525" y="3104"/>
                    <a:pt x="2525" y="3104"/>
                  </a:cubicBezTo>
                  <a:cubicBezTo>
                    <a:pt x="2525" y="3104"/>
                    <a:pt x="2525" y="3104"/>
                    <a:pt x="2525" y="3104"/>
                  </a:cubicBezTo>
                  <a:cubicBezTo>
                    <a:pt x="2525" y="3104"/>
                    <a:pt x="2525" y="3104"/>
                    <a:pt x="2525" y="3104"/>
                  </a:cubicBezTo>
                  <a:cubicBezTo>
                    <a:pt x="2525" y="3104"/>
                    <a:pt x="2525" y="3104"/>
                    <a:pt x="2525" y="3104"/>
                  </a:cubicBezTo>
                  <a:cubicBezTo>
                    <a:pt x="2805" y="3234"/>
                    <a:pt x="2805" y="3234"/>
                    <a:pt x="2805" y="3234"/>
                  </a:cubicBezTo>
                  <a:cubicBezTo>
                    <a:pt x="2805" y="3234"/>
                    <a:pt x="2805" y="3234"/>
                    <a:pt x="2805" y="3234"/>
                  </a:cubicBezTo>
                  <a:cubicBezTo>
                    <a:pt x="3086" y="3363"/>
                    <a:pt x="3647" y="3363"/>
                    <a:pt x="3927" y="3363"/>
                  </a:cubicBezTo>
                  <a:cubicBezTo>
                    <a:pt x="3927" y="3363"/>
                    <a:pt x="4208" y="3363"/>
                    <a:pt x="4208" y="3363"/>
                  </a:cubicBezTo>
                  <a:cubicBezTo>
                    <a:pt x="4488" y="3234"/>
                    <a:pt x="5049" y="3234"/>
                    <a:pt x="5610" y="3234"/>
                  </a:cubicBezTo>
                  <a:cubicBezTo>
                    <a:pt x="6452" y="3234"/>
                    <a:pt x="7013" y="3492"/>
                    <a:pt x="7013" y="3880"/>
                  </a:cubicBezTo>
                  <a:cubicBezTo>
                    <a:pt x="7294" y="4139"/>
                    <a:pt x="7294" y="4268"/>
                    <a:pt x="7574" y="4398"/>
                  </a:cubicBezTo>
                  <a:cubicBezTo>
                    <a:pt x="7855" y="4527"/>
                    <a:pt x="8135" y="4656"/>
                    <a:pt x="8135" y="5044"/>
                  </a:cubicBezTo>
                  <a:cubicBezTo>
                    <a:pt x="8135" y="5432"/>
                    <a:pt x="7294" y="5562"/>
                    <a:pt x="6452" y="5562"/>
                  </a:cubicBezTo>
                  <a:cubicBezTo>
                    <a:pt x="6171" y="5562"/>
                    <a:pt x="5891" y="5691"/>
                    <a:pt x="5610" y="5691"/>
                  </a:cubicBezTo>
                  <a:cubicBezTo>
                    <a:pt x="5891" y="5820"/>
                    <a:pt x="6732" y="6079"/>
                    <a:pt x="7294" y="6208"/>
                  </a:cubicBezTo>
                  <a:cubicBezTo>
                    <a:pt x="8416" y="6467"/>
                    <a:pt x="9257" y="6726"/>
                    <a:pt x="9257" y="6984"/>
                  </a:cubicBezTo>
                  <a:cubicBezTo>
                    <a:pt x="9257" y="7114"/>
                    <a:pt x="9538" y="7372"/>
                    <a:pt x="9818" y="7631"/>
                  </a:cubicBezTo>
                  <a:cubicBezTo>
                    <a:pt x="10099" y="7760"/>
                    <a:pt x="10379" y="8019"/>
                    <a:pt x="10660" y="8278"/>
                  </a:cubicBezTo>
                  <a:cubicBezTo>
                    <a:pt x="10940" y="8407"/>
                    <a:pt x="11221" y="8666"/>
                    <a:pt x="11782" y="8795"/>
                  </a:cubicBezTo>
                  <a:cubicBezTo>
                    <a:pt x="12343" y="9183"/>
                    <a:pt x="13184" y="9442"/>
                    <a:pt x="13184" y="9830"/>
                  </a:cubicBezTo>
                  <a:cubicBezTo>
                    <a:pt x="13465" y="10089"/>
                    <a:pt x="14306" y="10347"/>
                    <a:pt x="14868" y="10477"/>
                  </a:cubicBezTo>
                  <a:cubicBezTo>
                    <a:pt x="15148" y="10606"/>
                    <a:pt x="15429" y="10735"/>
                    <a:pt x="15709" y="10865"/>
                  </a:cubicBezTo>
                  <a:cubicBezTo>
                    <a:pt x="16551" y="11253"/>
                    <a:pt x="16831" y="12029"/>
                    <a:pt x="16551" y="12546"/>
                  </a:cubicBezTo>
                  <a:cubicBezTo>
                    <a:pt x="16551" y="12675"/>
                    <a:pt x="16551" y="12805"/>
                    <a:pt x="16551" y="13063"/>
                  </a:cubicBezTo>
                  <a:cubicBezTo>
                    <a:pt x="16551" y="13193"/>
                    <a:pt x="16551" y="13322"/>
                    <a:pt x="16551" y="13451"/>
                  </a:cubicBezTo>
                  <a:cubicBezTo>
                    <a:pt x="16551" y="13451"/>
                    <a:pt x="16551" y="13451"/>
                    <a:pt x="16551" y="13451"/>
                  </a:cubicBezTo>
                  <a:cubicBezTo>
                    <a:pt x="16551" y="13581"/>
                    <a:pt x="16551" y="13710"/>
                    <a:pt x="16551" y="13840"/>
                  </a:cubicBezTo>
                  <a:cubicBezTo>
                    <a:pt x="16551" y="13840"/>
                    <a:pt x="16551" y="13840"/>
                    <a:pt x="16551" y="13840"/>
                  </a:cubicBezTo>
                  <a:cubicBezTo>
                    <a:pt x="16831" y="13969"/>
                    <a:pt x="16831" y="14098"/>
                    <a:pt x="16831" y="14228"/>
                  </a:cubicBezTo>
                  <a:cubicBezTo>
                    <a:pt x="16831" y="14228"/>
                    <a:pt x="17112" y="14357"/>
                    <a:pt x="17112" y="14357"/>
                  </a:cubicBezTo>
                  <a:cubicBezTo>
                    <a:pt x="17112" y="14486"/>
                    <a:pt x="17392" y="14616"/>
                    <a:pt x="17392" y="14745"/>
                  </a:cubicBezTo>
                  <a:cubicBezTo>
                    <a:pt x="18514" y="15521"/>
                    <a:pt x="17112" y="16038"/>
                    <a:pt x="15990" y="16426"/>
                  </a:cubicBezTo>
                  <a:cubicBezTo>
                    <a:pt x="15709" y="16426"/>
                    <a:pt x="15429" y="16556"/>
                    <a:pt x="15148" y="16685"/>
                  </a:cubicBezTo>
                  <a:cubicBezTo>
                    <a:pt x="15148" y="16814"/>
                    <a:pt x="14868" y="16944"/>
                    <a:pt x="14868" y="17073"/>
                  </a:cubicBezTo>
                  <a:cubicBezTo>
                    <a:pt x="14587" y="17332"/>
                    <a:pt x="14306" y="17720"/>
                    <a:pt x="12904" y="17720"/>
                  </a:cubicBezTo>
                  <a:cubicBezTo>
                    <a:pt x="12623" y="17720"/>
                    <a:pt x="12343" y="17720"/>
                    <a:pt x="11782" y="17590"/>
                  </a:cubicBezTo>
                  <a:cubicBezTo>
                    <a:pt x="11782" y="17590"/>
                    <a:pt x="11782" y="17590"/>
                    <a:pt x="11782" y="17590"/>
                  </a:cubicBezTo>
                  <a:cubicBezTo>
                    <a:pt x="11782" y="17720"/>
                    <a:pt x="11782" y="17849"/>
                    <a:pt x="12062" y="17849"/>
                  </a:cubicBezTo>
                  <a:cubicBezTo>
                    <a:pt x="12062" y="17849"/>
                    <a:pt x="12062" y="17978"/>
                    <a:pt x="12062" y="17978"/>
                  </a:cubicBezTo>
                  <a:cubicBezTo>
                    <a:pt x="12343" y="18237"/>
                    <a:pt x="12623" y="18496"/>
                    <a:pt x="12343" y="18754"/>
                  </a:cubicBezTo>
                  <a:cubicBezTo>
                    <a:pt x="12343" y="18884"/>
                    <a:pt x="12062" y="19013"/>
                    <a:pt x="11501" y="19013"/>
                  </a:cubicBezTo>
                  <a:cubicBezTo>
                    <a:pt x="10940" y="19013"/>
                    <a:pt x="10379" y="19013"/>
                    <a:pt x="9818" y="18884"/>
                  </a:cubicBezTo>
                  <a:cubicBezTo>
                    <a:pt x="9538" y="18884"/>
                    <a:pt x="9257" y="18884"/>
                    <a:pt x="8977" y="18884"/>
                  </a:cubicBezTo>
                  <a:cubicBezTo>
                    <a:pt x="8977" y="18884"/>
                    <a:pt x="8696" y="18884"/>
                    <a:pt x="8696" y="18884"/>
                  </a:cubicBezTo>
                  <a:cubicBezTo>
                    <a:pt x="8696" y="18884"/>
                    <a:pt x="8696" y="19013"/>
                    <a:pt x="8696" y="19013"/>
                  </a:cubicBezTo>
                  <a:cubicBezTo>
                    <a:pt x="8696" y="19013"/>
                    <a:pt x="8696" y="19013"/>
                    <a:pt x="8416" y="19143"/>
                  </a:cubicBezTo>
                  <a:cubicBezTo>
                    <a:pt x="8416" y="19143"/>
                    <a:pt x="8416" y="19143"/>
                    <a:pt x="8416" y="19143"/>
                  </a:cubicBezTo>
                  <a:cubicBezTo>
                    <a:pt x="8416" y="19143"/>
                    <a:pt x="8135" y="19143"/>
                    <a:pt x="8135" y="19272"/>
                  </a:cubicBezTo>
                  <a:cubicBezTo>
                    <a:pt x="8135" y="19272"/>
                    <a:pt x="8135" y="19272"/>
                    <a:pt x="8135" y="19272"/>
                  </a:cubicBezTo>
                  <a:cubicBezTo>
                    <a:pt x="7855" y="19272"/>
                    <a:pt x="7574" y="19401"/>
                    <a:pt x="7574" y="19401"/>
                  </a:cubicBezTo>
                  <a:cubicBezTo>
                    <a:pt x="7574" y="19401"/>
                    <a:pt x="7294" y="19401"/>
                    <a:pt x="7294" y="19401"/>
                  </a:cubicBezTo>
                  <a:cubicBezTo>
                    <a:pt x="7574" y="19531"/>
                    <a:pt x="7574" y="19531"/>
                    <a:pt x="7855" y="19531"/>
                  </a:cubicBezTo>
                  <a:cubicBezTo>
                    <a:pt x="8135" y="19660"/>
                    <a:pt x="8135" y="19660"/>
                    <a:pt x="8135" y="19660"/>
                  </a:cubicBezTo>
                  <a:cubicBezTo>
                    <a:pt x="8416" y="19789"/>
                    <a:pt x="8416" y="19789"/>
                    <a:pt x="8696" y="19919"/>
                  </a:cubicBezTo>
                  <a:cubicBezTo>
                    <a:pt x="8696" y="20177"/>
                    <a:pt x="8416" y="20307"/>
                    <a:pt x="8135" y="20436"/>
                  </a:cubicBezTo>
                  <a:cubicBezTo>
                    <a:pt x="7855" y="20695"/>
                    <a:pt x="7574" y="20824"/>
                    <a:pt x="7574" y="21083"/>
                  </a:cubicBezTo>
                  <a:cubicBezTo>
                    <a:pt x="7574" y="21471"/>
                    <a:pt x="7855" y="21600"/>
                    <a:pt x="8135" y="21600"/>
                  </a:cubicBezTo>
                  <a:cubicBezTo>
                    <a:pt x="8135" y="21600"/>
                    <a:pt x="8135" y="21600"/>
                    <a:pt x="8135" y="21600"/>
                  </a:cubicBezTo>
                  <a:cubicBezTo>
                    <a:pt x="8416" y="21212"/>
                    <a:pt x="10379" y="20565"/>
                    <a:pt x="11221" y="20436"/>
                  </a:cubicBezTo>
                  <a:cubicBezTo>
                    <a:pt x="11221" y="20436"/>
                    <a:pt x="11221" y="20436"/>
                    <a:pt x="11221" y="20436"/>
                  </a:cubicBezTo>
                  <a:cubicBezTo>
                    <a:pt x="11221" y="20436"/>
                    <a:pt x="11221" y="20436"/>
                    <a:pt x="11221" y="20436"/>
                  </a:cubicBezTo>
                  <a:cubicBezTo>
                    <a:pt x="11221" y="19919"/>
                    <a:pt x="11782" y="19919"/>
                    <a:pt x="12062" y="19919"/>
                  </a:cubicBezTo>
                  <a:cubicBezTo>
                    <a:pt x="12062" y="19919"/>
                    <a:pt x="12062" y="19789"/>
                    <a:pt x="12343" y="19660"/>
                  </a:cubicBezTo>
                  <a:cubicBezTo>
                    <a:pt x="12343" y="19531"/>
                    <a:pt x="12343" y="19401"/>
                    <a:pt x="12343" y="19272"/>
                  </a:cubicBezTo>
                  <a:cubicBezTo>
                    <a:pt x="12904" y="19013"/>
                    <a:pt x="13465" y="18884"/>
                    <a:pt x="13745" y="18884"/>
                  </a:cubicBezTo>
                  <a:cubicBezTo>
                    <a:pt x="14026" y="18884"/>
                    <a:pt x="14026" y="18884"/>
                    <a:pt x="14306" y="18884"/>
                  </a:cubicBezTo>
                  <a:cubicBezTo>
                    <a:pt x="14587" y="18884"/>
                    <a:pt x="14587" y="19013"/>
                    <a:pt x="14868" y="19013"/>
                  </a:cubicBezTo>
                  <a:cubicBezTo>
                    <a:pt x="14868" y="19013"/>
                    <a:pt x="14868" y="19013"/>
                    <a:pt x="14868" y="19013"/>
                  </a:cubicBezTo>
                  <a:cubicBezTo>
                    <a:pt x="15990" y="19013"/>
                    <a:pt x="17392" y="18496"/>
                    <a:pt x="18795" y="18108"/>
                  </a:cubicBezTo>
                  <a:cubicBezTo>
                    <a:pt x="18795" y="18108"/>
                    <a:pt x="18795" y="18108"/>
                    <a:pt x="18795" y="18108"/>
                  </a:cubicBezTo>
                  <a:cubicBezTo>
                    <a:pt x="20478" y="17590"/>
                    <a:pt x="20478" y="17590"/>
                    <a:pt x="21039" y="16297"/>
                  </a:cubicBezTo>
                  <a:cubicBezTo>
                    <a:pt x="21600" y="15392"/>
                    <a:pt x="21039" y="14228"/>
                    <a:pt x="20758" y="13581"/>
                  </a:cubicBezTo>
                  <a:cubicBezTo>
                    <a:pt x="20478" y="13322"/>
                    <a:pt x="20478" y="13063"/>
                    <a:pt x="20478" y="12934"/>
                  </a:cubicBezTo>
                  <a:cubicBezTo>
                    <a:pt x="20478" y="12675"/>
                    <a:pt x="18514" y="10994"/>
                    <a:pt x="17953" y="10865"/>
                  </a:cubicBezTo>
                  <a:cubicBezTo>
                    <a:pt x="17953" y="10865"/>
                    <a:pt x="17953" y="10865"/>
                    <a:pt x="17953" y="10865"/>
                  </a:cubicBezTo>
                  <a:cubicBezTo>
                    <a:pt x="17392" y="10865"/>
                    <a:pt x="15990" y="10477"/>
                    <a:pt x="13184" y="9054"/>
                  </a:cubicBezTo>
                  <a:cubicBezTo>
                    <a:pt x="12904" y="9054"/>
                    <a:pt x="12623" y="8925"/>
                    <a:pt x="12623" y="8925"/>
                  </a:cubicBezTo>
                  <a:cubicBezTo>
                    <a:pt x="12062" y="8666"/>
                    <a:pt x="12062" y="8537"/>
                    <a:pt x="11782" y="8278"/>
                  </a:cubicBezTo>
                  <a:cubicBezTo>
                    <a:pt x="11782" y="8149"/>
                    <a:pt x="11501" y="7890"/>
                    <a:pt x="11221" y="7760"/>
                  </a:cubicBezTo>
                  <a:cubicBezTo>
                    <a:pt x="10099" y="7243"/>
                    <a:pt x="9818" y="6338"/>
                    <a:pt x="10099" y="5562"/>
                  </a:cubicBezTo>
                  <a:cubicBezTo>
                    <a:pt x="10379" y="5044"/>
                    <a:pt x="10940" y="4786"/>
                    <a:pt x="11782" y="4656"/>
                  </a:cubicBezTo>
                  <a:cubicBezTo>
                    <a:pt x="12062" y="4527"/>
                    <a:pt x="12343" y="4398"/>
                    <a:pt x="12343" y="4268"/>
                  </a:cubicBezTo>
                  <a:cubicBezTo>
                    <a:pt x="12343" y="3880"/>
                    <a:pt x="12623" y="3622"/>
                    <a:pt x="12904" y="3363"/>
                  </a:cubicBezTo>
                  <a:cubicBezTo>
                    <a:pt x="13184" y="3234"/>
                    <a:pt x="13465" y="3234"/>
                    <a:pt x="14026" y="3234"/>
                  </a:cubicBezTo>
                  <a:cubicBezTo>
                    <a:pt x="14868" y="3104"/>
                    <a:pt x="15709" y="2846"/>
                    <a:pt x="15990" y="2587"/>
                  </a:cubicBezTo>
                  <a:cubicBezTo>
                    <a:pt x="15990" y="2587"/>
                    <a:pt x="15990" y="2587"/>
                    <a:pt x="15990" y="2587"/>
                  </a:cubicBezTo>
                  <a:cubicBezTo>
                    <a:pt x="15990" y="2587"/>
                    <a:pt x="15709" y="2587"/>
                    <a:pt x="15709" y="2587"/>
                  </a:cubicBezTo>
                  <a:cubicBezTo>
                    <a:pt x="15709" y="2587"/>
                    <a:pt x="15709" y="2457"/>
                    <a:pt x="15709" y="2457"/>
                  </a:cubicBezTo>
                  <a:cubicBezTo>
                    <a:pt x="15429" y="2457"/>
                    <a:pt x="15429" y="2457"/>
                    <a:pt x="15148" y="2457"/>
                  </a:cubicBezTo>
                  <a:cubicBezTo>
                    <a:pt x="15148" y="2457"/>
                    <a:pt x="15148" y="2457"/>
                    <a:pt x="15148" y="2457"/>
                  </a:cubicBezTo>
                  <a:cubicBezTo>
                    <a:pt x="14868" y="2328"/>
                    <a:pt x="14868" y="2328"/>
                    <a:pt x="14587" y="2199"/>
                  </a:cubicBezTo>
                  <a:cubicBezTo>
                    <a:pt x="14587" y="2199"/>
                    <a:pt x="14587" y="2199"/>
                    <a:pt x="14587" y="2199"/>
                  </a:cubicBezTo>
                  <a:cubicBezTo>
                    <a:pt x="14306" y="2199"/>
                    <a:pt x="14026" y="2069"/>
                    <a:pt x="14026" y="2069"/>
                  </a:cubicBezTo>
                  <a:cubicBezTo>
                    <a:pt x="14026" y="2069"/>
                    <a:pt x="14026" y="2069"/>
                    <a:pt x="13745" y="2069"/>
                  </a:cubicBezTo>
                  <a:cubicBezTo>
                    <a:pt x="13745" y="1940"/>
                    <a:pt x="13465" y="1940"/>
                    <a:pt x="13465" y="1811"/>
                  </a:cubicBezTo>
                  <a:cubicBezTo>
                    <a:pt x="13465" y="1811"/>
                    <a:pt x="13465" y="1811"/>
                    <a:pt x="13184" y="1811"/>
                  </a:cubicBezTo>
                  <a:cubicBezTo>
                    <a:pt x="13184" y="1681"/>
                    <a:pt x="13184" y="1681"/>
                    <a:pt x="12904" y="1681"/>
                  </a:cubicBezTo>
                  <a:cubicBezTo>
                    <a:pt x="12904" y="1552"/>
                    <a:pt x="12904" y="1552"/>
                    <a:pt x="12904" y="1552"/>
                  </a:cubicBezTo>
                  <a:cubicBezTo>
                    <a:pt x="12623" y="1552"/>
                    <a:pt x="12623" y="1423"/>
                    <a:pt x="12623" y="1423"/>
                  </a:cubicBezTo>
                  <a:cubicBezTo>
                    <a:pt x="12623" y="1423"/>
                    <a:pt x="12623" y="1293"/>
                    <a:pt x="12623" y="1293"/>
                  </a:cubicBezTo>
                  <a:cubicBezTo>
                    <a:pt x="12623" y="1164"/>
                    <a:pt x="12623" y="1035"/>
                    <a:pt x="12623" y="905"/>
                  </a:cubicBezTo>
                  <a:cubicBezTo>
                    <a:pt x="12904" y="905"/>
                    <a:pt x="12904" y="776"/>
                    <a:pt x="12904" y="776"/>
                  </a:cubicBezTo>
                  <a:cubicBezTo>
                    <a:pt x="12904" y="776"/>
                    <a:pt x="12904" y="776"/>
                    <a:pt x="12904" y="776"/>
                  </a:cubicBezTo>
                  <a:cubicBezTo>
                    <a:pt x="12904" y="776"/>
                    <a:pt x="12623" y="647"/>
                    <a:pt x="12062" y="647"/>
                  </a:cubicBezTo>
                  <a:cubicBezTo>
                    <a:pt x="10379" y="517"/>
                    <a:pt x="9818" y="259"/>
                    <a:pt x="9257" y="0"/>
                  </a:cubicBezTo>
                  <a:cubicBezTo>
                    <a:pt x="9257" y="0"/>
                    <a:pt x="9257" y="0"/>
                    <a:pt x="9257" y="0"/>
                  </a:cubicBezTo>
                  <a:cubicBezTo>
                    <a:pt x="8977" y="0"/>
                    <a:pt x="7855" y="388"/>
                    <a:pt x="7574" y="647"/>
                  </a:cubicBezTo>
                  <a:cubicBezTo>
                    <a:pt x="7294" y="776"/>
                    <a:pt x="7013" y="905"/>
                    <a:pt x="6732" y="905"/>
                  </a:cubicBezTo>
                  <a:cubicBezTo>
                    <a:pt x="6452" y="905"/>
                    <a:pt x="6171" y="905"/>
                    <a:pt x="6171" y="905"/>
                  </a:cubicBezTo>
                  <a:cubicBezTo>
                    <a:pt x="5891" y="776"/>
                    <a:pt x="5610" y="776"/>
                    <a:pt x="5330" y="905"/>
                  </a:cubicBezTo>
                  <a:cubicBezTo>
                    <a:pt x="4488" y="1035"/>
                    <a:pt x="3647" y="905"/>
                    <a:pt x="3086" y="905"/>
                  </a:cubicBezTo>
                  <a:cubicBezTo>
                    <a:pt x="3086" y="776"/>
                    <a:pt x="2805" y="776"/>
                    <a:pt x="2805" y="776"/>
                  </a:cubicBezTo>
                  <a:cubicBezTo>
                    <a:pt x="2525" y="1035"/>
                    <a:pt x="2244" y="1035"/>
                    <a:pt x="1683" y="1035"/>
                  </a:cubicBezTo>
                  <a:cubicBezTo>
                    <a:pt x="1403" y="1035"/>
                    <a:pt x="1122" y="1035"/>
                    <a:pt x="842" y="1035"/>
                  </a:cubicBezTo>
                  <a:cubicBezTo>
                    <a:pt x="842" y="905"/>
                    <a:pt x="561" y="905"/>
                    <a:pt x="281" y="905"/>
                  </a:cubicBezTo>
                  <a:cubicBezTo>
                    <a:pt x="281" y="1035"/>
                    <a:pt x="0" y="1035"/>
                    <a:pt x="0" y="1164"/>
                  </a:cubicBezTo>
                  <a:cubicBezTo>
                    <a:pt x="0" y="1164"/>
                    <a:pt x="0" y="1164"/>
                    <a:pt x="0" y="1164"/>
                  </a:cubicBezTo>
                  <a:cubicBezTo>
                    <a:pt x="0" y="1164"/>
                    <a:pt x="0" y="1293"/>
                    <a:pt x="0" y="1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6" name="Shape 9956"/>
            <p:cNvSpPr/>
            <p:nvPr/>
          </p:nvSpPr>
          <p:spPr>
            <a:xfrm>
              <a:off x="1376845" y="1644762"/>
              <a:ext cx="129524" cy="1614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88" y="0"/>
                  </a:moveTo>
                  <a:cubicBezTo>
                    <a:pt x="4488" y="0"/>
                    <a:pt x="4488" y="0"/>
                    <a:pt x="4488" y="0"/>
                  </a:cubicBezTo>
                  <a:cubicBezTo>
                    <a:pt x="4488" y="0"/>
                    <a:pt x="4488" y="0"/>
                    <a:pt x="4488" y="0"/>
                  </a:cubicBezTo>
                  <a:cubicBezTo>
                    <a:pt x="4208" y="0"/>
                    <a:pt x="4208" y="0"/>
                    <a:pt x="3927" y="0"/>
                  </a:cubicBezTo>
                  <a:cubicBezTo>
                    <a:pt x="3927" y="227"/>
                    <a:pt x="3927" y="227"/>
                    <a:pt x="3927" y="455"/>
                  </a:cubicBezTo>
                  <a:cubicBezTo>
                    <a:pt x="3927" y="455"/>
                    <a:pt x="3927" y="455"/>
                    <a:pt x="3927" y="455"/>
                  </a:cubicBezTo>
                  <a:cubicBezTo>
                    <a:pt x="4208" y="909"/>
                    <a:pt x="4769" y="2046"/>
                    <a:pt x="4208" y="2728"/>
                  </a:cubicBezTo>
                  <a:cubicBezTo>
                    <a:pt x="4208" y="3183"/>
                    <a:pt x="3647" y="3411"/>
                    <a:pt x="3086" y="3183"/>
                  </a:cubicBezTo>
                  <a:cubicBezTo>
                    <a:pt x="2525" y="3183"/>
                    <a:pt x="1964" y="2728"/>
                    <a:pt x="1964" y="2274"/>
                  </a:cubicBezTo>
                  <a:cubicBezTo>
                    <a:pt x="1683" y="2274"/>
                    <a:pt x="1683" y="2274"/>
                    <a:pt x="1683" y="2274"/>
                  </a:cubicBezTo>
                  <a:cubicBezTo>
                    <a:pt x="1683" y="2274"/>
                    <a:pt x="1683" y="2274"/>
                    <a:pt x="1683" y="2501"/>
                  </a:cubicBezTo>
                  <a:cubicBezTo>
                    <a:pt x="1403" y="2501"/>
                    <a:pt x="1403" y="2501"/>
                    <a:pt x="1403" y="2728"/>
                  </a:cubicBezTo>
                  <a:cubicBezTo>
                    <a:pt x="1403" y="2728"/>
                    <a:pt x="1122" y="2728"/>
                    <a:pt x="1122" y="2956"/>
                  </a:cubicBezTo>
                  <a:cubicBezTo>
                    <a:pt x="1122" y="2956"/>
                    <a:pt x="1122" y="2956"/>
                    <a:pt x="1122" y="3183"/>
                  </a:cubicBezTo>
                  <a:cubicBezTo>
                    <a:pt x="842" y="3183"/>
                    <a:pt x="842" y="3183"/>
                    <a:pt x="842" y="3411"/>
                  </a:cubicBezTo>
                  <a:cubicBezTo>
                    <a:pt x="842" y="3411"/>
                    <a:pt x="842" y="3411"/>
                    <a:pt x="842" y="3411"/>
                  </a:cubicBezTo>
                  <a:cubicBezTo>
                    <a:pt x="561" y="3638"/>
                    <a:pt x="561" y="3638"/>
                    <a:pt x="561" y="3638"/>
                  </a:cubicBezTo>
                  <a:cubicBezTo>
                    <a:pt x="561" y="3865"/>
                    <a:pt x="561" y="3865"/>
                    <a:pt x="561" y="4093"/>
                  </a:cubicBezTo>
                  <a:cubicBezTo>
                    <a:pt x="561" y="4093"/>
                    <a:pt x="561" y="4093"/>
                    <a:pt x="561" y="4093"/>
                  </a:cubicBezTo>
                  <a:cubicBezTo>
                    <a:pt x="561" y="4093"/>
                    <a:pt x="561" y="4093"/>
                    <a:pt x="561" y="4320"/>
                  </a:cubicBezTo>
                  <a:cubicBezTo>
                    <a:pt x="281" y="4320"/>
                    <a:pt x="281" y="4320"/>
                    <a:pt x="281" y="4320"/>
                  </a:cubicBezTo>
                  <a:cubicBezTo>
                    <a:pt x="281" y="4320"/>
                    <a:pt x="281" y="4320"/>
                    <a:pt x="281" y="4547"/>
                  </a:cubicBezTo>
                  <a:cubicBezTo>
                    <a:pt x="281" y="4547"/>
                    <a:pt x="281" y="4547"/>
                    <a:pt x="0" y="4547"/>
                  </a:cubicBezTo>
                  <a:cubicBezTo>
                    <a:pt x="0" y="4547"/>
                    <a:pt x="0" y="4547"/>
                    <a:pt x="0" y="4547"/>
                  </a:cubicBezTo>
                  <a:cubicBezTo>
                    <a:pt x="0" y="4547"/>
                    <a:pt x="0" y="4547"/>
                    <a:pt x="0" y="4547"/>
                  </a:cubicBezTo>
                  <a:cubicBezTo>
                    <a:pt x="0" y="4547"/>
                    <a:pt x="0" y="4547"/>
                    <a:pt x="0" y="4547"/>
                  </a:cubicBezTo>
                  <a:cubicBezTo>
                    <a:pt x="0" y="4547"/>
                    <a:pt x="0" y="4775"/>
                    <a:pt x="0" y="4775"/>
                  </a:cubicBezTo>
                  <a:cubicBezTo>
                    <a:pt x="281" y="5002"/>
                    <a:pt x="281" y="5229"/>
                    <a:pt x="281" y="5684"/>
                  </a:cubicBezTo>
                  <a:cubicBezTo>
                    <a:pt x="281" y="6139"/>
                    <a:pt x="281" y="6366"/>
                    <a:pt x="281" y="6821"/>
                  </a:cubicBezTo>
                  <a:cubicBezTo>
                    <a:pt x="561" y="6821"/>
                    <a:pt x="561" y="6821"/>
                    <a:pt x="842" y="6821"/>
                  </a:cubicBezTo>
                  <a:cubicBezTo>
                    <a:pt x="842" y="6594"/>
                    <a:pt x="1122" y="6594"/>
                    <a:pt x="1403" y="6594"/>
                  </a:cubicBezTo>
                  <a:cubicBezTo>
                    <a:pt x="1403" y="6594"/>
                    <a:pt x="1683" y="6594"/>
                    <a:pt x="1683" y="6821"/>
                  </a:cubicBezTo>
                  <a:cubicBezTo>
                    <a:pt x="1683" y="6821"/>
                    <a:pt x="1683" y="6821"/>
                    <a:pt x="1683" y="6821"/>
                  </a:cubicBezTo>
                  <a:cubicBezTo>
                    <a:pt x="1964" y="6821"/>
                    <a:pt x="1964" y="6821"/>
                    <a:pt x="1964" y="6821"/>
                  </a:cubicBezTo>
                  <a:cubicBezTo>
                    <a:pt x="1964" y="6821"/>
                    <a:pt x="2244" y="6821"/>
                    <a:pt x="2244" y="7048"/>
                  </a:cubicBezTo>
                  <a:cubicBezTo>
                    <a:pt x="2244" y="7048"/>
                    <a:pt x="2244" y="7048"/>
                    <a:pt x="2244" y="7048"/>
                  </a:cubicBezTo>
                  <a:cubicBezTo>
                    <a:pt x="2525" y="7276"/>
                    <a:pt x="2525" y="7276"/>
                    <a:pt x="2525" y="7503"/>
                  </a:cubicBezTo>
                  <a:cubicBezTo>
                    <a:pt x="2805" y="8185"/>
                    <a:pt x="2525" y="8867"/>
                    <a:pt x="2525" y="9322"/>
                  </a:cubicBezTo>
                  <a:cubicBezTo>
                    <a:pt x="2525" y="9549"/>
                    <a:pt x="2244" y="10004"/>
                    <a:pt x="2244" y="10232"/>
                  </a:cubicBezTo>
                  <a:cubicBezTo>
                    <a:pt x="2244" y="10459"/>
                    <a:pt x="2244" y="10686"/>
                    <a:pt x="2244" y="10686"/>
                  </a:cubicBezTo>
                  <a:cubicBezTo>
                    <a:pt x="2244" y="11141"/>
                    <a:pt x="1964" y="11368"/>
                    <a:pt x="1683" y="11596"/>
                  </a:cubicBezTo>
                  <a:cubicBezTo>
                    <a:pt x="1403" y="11823"/>
                    <a:pt x="1403" y="11823"/>
                    <a:pt x="1403" y="12051"/>
                  </a:cubicBezTo>
                  <a:cubicBezTo>
                    <a:pt x="1403" y="12051"/>
                    <a:pt x="1403" y="12051"/>
                    <a:pt x="1403" y="12278"/>
                  </a:cubicBezTo>
                  <a:cubicBezTo>
                    <a:pt x="1403" y="12278"/>
                    <a:pt x="1403" y="12278"/>
                    <a:pt x="1403" y="12278"/>
                  </a:cubicBezTo>
                  <a:cubicBezTo>
                    <a:pt x="1683" y="12051"/>
                    <a:pt x="2525" y="11596"/>
                    <a:pt x="2805" y="11368"/>
                  </a:cubicBezTo>
                  <a:cubicBezTo>
                    <a:pt x="3086" y="11368"/>
                    <a:pt x="3366" y="11141"/>
                    <a:pt x="3366" y="11141"/>
                  </a:cubicBezTo>
                  <a:cubicBezTo>
                    <a:pt x="4769" y="10232"/>
                    <a:pt x="5891" y="10459"/>
                    <a:pt x="6452" y="11141"/>
                  </a:cubicBezTo>
                  <a:cubicBezTo>
                    <a:pt x="6452" y="11141"/>
                    <a:pt x="6452" y="11141"/>
                    <a:pt x="6732" y="11141"/>
                  </a:cubicBezTo>
                  <a:cubicBezTo>
                    <a:pt x="7013" y="11141"/>
                    <a:pt x="7574" y="10914"/>
                    <a:pt x="7574" y="10686"/>
                  </a:cubicBezTo>
                  <a:cubicBezTo>
                    <a:pt x="7855" y="10232"/>
                    <a:pt x="8696" y="10004"/>
                    <a:pt x="9538" y="10004"/>
                  </a:cubicBezTo>
                  <a:cubicBezTo>
                    <a:pt x="9818" y="10004"/>
                    <a:pt x="10099" y="10004"/>
                    <a:pt x="10099" y="10004"/>
                  </a:cubicBezTo>
                  <a:cubicBezTo>
                    <a:pt x="10660" y="10004"/>
                    <a:pt x="11221" y="10232"/>
                    <a:pt x="11501" y="10459"/>
                  </a:cubicBezTo>
                  <a:cubicBezTo>
                    <a:pt x="11782" y="10914"/>
                    <a:pt x="11782" y="10914"/>
                    <a:pt x="11782" y="10914"/>
                  </a:cubicBezTo>
                  <a:cubicBezTo>
                    <a:pt x="12343" y="11368"/>
                    <a:pt x="12904" y="11823"/>
                    <a:pt x="13745" y="12278"/>
                  </a:cubicBezTo>
                  <a:cubicBezTo>
                    <a:pt x="14587" y="12733"/>
                    <a:pt x="14306" y="13642"/>
                    <a:pt x="14026" y="14324"/>
                  </a:cubicBezTo>
                  <a:cubicBezTo>
                    <a:pt x="14026" y="14552"/>
                    <a:pt x="13745" y="15006"/>
                    <a:pt x="13745" y="15234"/>
                  </a:cubicBezTo>
                  <a:cubicBezTo>
                    <a:pt x="14868" y="15688"/>
                    <a:pt x="16551" y="17053"/>
                    <a:pt x="16270" y="18417"/>
                  </a:cubicBezTo>
                  <a:cubicBezTo>
                    <a:pt x="16270" y="18872"/>
                    <a:pt x="16270" y="19099"/>
                    <a:pt x="16270" y="19326"/>
                  </a:cubicBezTo>
                  <a:cubicBezTo>
                    <a:pt x="16551" y="19554"/>
                    <a:pt x="16551" y="19554"/>
                    <a:pt x="16551" y="19781"/>
                  </a:cubicBezTo>
                  <a:cubicBezTo>
                    <a:pt x="16551" y="19781"/>
                    <a:pt x="16551" y="19781"/>
                    <a:pt x="16551" y="19781"/>
                  </a:cubicBezTo>
                  <a:cubicBezTo>
                    <a:pt x="16551" y="20008"/>
                    <a:pt x="16551" y="20008"/>
                    <a:pt x="16551" y="20236"/>
                  </a:cubicBezTo>
                  <a:cubicBezTo>
                    <a:pt x="16551" y="20236"/>
                    <a:pt x="16551" y="20236"/>
                    <a:pt x="16551" y="20236"/>
                  </a:cubicBezTo>
                  <a:cubicBezTo>
                    <a:pt x="16551" y="20463"/>
                    <a:pt x="16551" y="20463"/>
                    <a:pt x="16551" y="20691"/>
                  </a:cubicBezTo>
                  <a:cubicBezTo>
                    <a:pt x="16551" y="20691"/>
                    <a:pt x="16551" y="20691"/>
                    <a:pt x="16551" y="20691"/>
                  </a:cubicBezTo>
                  <a:cubicBezTo>
                    <a:pt x="16270" y="20918"/>
                    <a:pt x="16270" y="20918"/>
                    <a:pt x="16270" y="21145"/>
                  </a:cubicBezTo>
                  <a:cubicBezTo>
                    <a:pt x="16270" y="21145"/>
                    <a:pt x="16270" y="21145"/>
                    <a:pt x="16270" y="21145"/>
                  </a:cubicBezTo>
                  <a:cubicBezTo>
                    <a:pt x="16270" y="21145"/>
                    <a:pt x="16270" y="21145"/>
                    <a:pt x="16270" y="21145"/>
                  </a:cubicBezTo>
                  <a:cubicBezTo>
                    <a:pt x="16270" y="21145"/>
                    <a:pt x="16270" y="21145"/>
                    <a:pt x="16270" y="21145"/>
                  </a:cubicBezTo>
                  <a:cubicBezTo>
                    <a:pt x="16551" y="21373"/>
                    <a:pt x="16831" y="21373"/>
                    <a:pt x="17112" y="21600"/>
                  </a:cubicBezTo>
                  <a:cubicBezTo>
                    <a:pt x="17112" y="21600"/>
                    <a:pt x="17112" y="21373"/>
                    <a:pt x="17112" y="21373"/>
                  </a:cubicBezTo>
                  <a:cubicBezTo>
                    <a:pt x="17112" y="20691"/>
                    <a:pt x="17673" y="20236"/>
                    <a:pt x="18795" y="20236"/>
                  </a:cubicBezTo>
                  <a:cubicBezTo>
                    <a:pt x="19075" y="20236"/>
                    <a:pt x="19636" y="20236"/>
                    <a:pt x="19917" y="20463"/>
                  </a:cubicBezTo>
                  <a:cubicBezTo>
                    <a:pt x="20197" y="20463"/>
                    <a:pt x="20197" y="20463"/>
                    <a:pt x="20478" y="20463"/>
                  </a:cubicBezTo>
                  <a:cubicBezTo>
                    <a:pt x="20478" y="20463"/>
                    <a:pt x="20478" y="20463"/>
                    <a:pt x="20758" y="20463"/>
                  </a:cubicBezTo>
                  <a:cubicBezTo>
                    <a:pt x="20758" y="20463"/>
                    <a:pt x="20758" y="20463"/>
                    <a:pt x="20758" y="20463"/>
                  </a:cubicBezTo>
                  <a:cubicBezTo>
                    <a:pt x="20758" y="20463"/>
                    <a:pt x="20758" y="20463"/>
                    <a:pt x="21039" y="20463"/>
                  </a:cubicBezTo>
                  <a:cubicBezTo>
                    <a:pt x="21039" y="20463"/>
                    <a:pt x="21039" y="20463"/>
                    <a:pt x="21039" y="20463"/>
                  </a:cubicBezTo>
                  <a:cubicBezTo>
                    <a:pt x="21039" y="20463"/>
                    <a:pt x="21319" y="20463"/>
                    <a:pt x="21319" y="20236"/>
                  </a:cubicBezTo>
                  <a:cubicBezTo>
                    <a:pt x="21319" y="20236"/>
                    <a:pt x="21319" y="20236"/>
                    <a:pt x="21319" y="20236"/>
                  </a:cubicBezTo>
                  <a:cubicBezTo>
                    <a:pt x="21319" y="20236"/>
                    <a:pt x="21600" y="20236"/>
                    <a:pt x="21600" y="20236"/>
                  </a:cubicBezTo>
                  <a:cubicBezTo>
                    <a:pt x="21600" y="20236"/>
                    <a:pt x="21600" y="20236"/>
                    <a:pt x="21600" y="20236"/>
                  </a:cubicBezTo>
                  <a:cubicBezTo>
                    <a:pt x="21600" y="20008"/>
                    <a:pt x="21600" y="20008"/>
                    <a:pt x="21600" y="19781"/>
                  </a:cubicBezTo>
                  <a:cubicBezTo>
                    <a:pt x="21600" y="19781"/>
                    <a:pt x="21600" y="19781"/>
                    <a:pt x="21600" y="19781"/>
                  </a:cubicBezTo>
                  <a:cubicBezTo>
                    <a:pt x="21600" y="19554"/>
                    <a:pt x="21600" y="19554"/>
                    <a:pt x="21600" y="19326"/>
                  </a:cubicBezTo>
                  <a:cubicBezTo>
                    <a:pt x="21600" y="19326"/>
                    <a:pt x="21600" y="19326"/>
                    <a:pt x="21600" y="19326"/>
                  </a:cubicBezTo>
                  <a:cubicBezTo>
                    <a:pt x="21600" y="19099"/>
                    <a:pt x="21600" y="18872"/>
                    <a:pt x="21600" y="18644"/>
                  </a:cubicBezTo>
                  <a:cubicBezTo>
                    <a:pt x="21600" y="18189"/>
                    <a:pt x="21600" y="17735"/>
                    <a:pt x="21319" y="17507"/>
                  </a:cubicBezTo>
                  <a:cubicBezTo>
                    <a:pt x="21319" y="17280"/>
                    <a:pt x="21319" y="17280"/>
                    <a:pt x="21039" y="17280"/>
                  </a:cubicBezTo>
                  <a:cubicBezTo>
                    <a:pt x="21039" y="17053"/>
                    <a:pt x="20758" y="16825"/>
                    <a:pt x="20478" y="16825"/>
                  </a:cubicBezTo>
                  <a:cubicBezTo>
                    <a:pt x="19636" y="16371"/>
                    <a:pt x="18795" y="15916"/>
                    <a:pt x="18514" y="15006"/>
                  </a:cubicBezTo>
                  <a:cubicBezTo>
                    <a:pt x="18234" y="14552"/>
                    <a:pt x="17673" y="14097"/>
                    <a:pt x="17112" y="13642"/>
                  </a:cubicBezTo>
                  <a:cubicBezTo>
                    <a:pt x="16551" y="13187"/>
                    <a:pt x="15990" y="12733"/>
                    <a:pt x="15709" y="12278"/>
                  </a:cubicBezTo>
                  <a:cubicBezTo>
                    <a:pt x="15709" y="12051"/>
                    <a:pt x="15429" y="11596"/>
                    <a:pt x="15148" y="11368"/>
                  </a:cubicBezTo>
                  <a:cubicBezTo>
                    <a:pt x="14587" y="10914"/>
                    <a:pt x="14306" y="10459"/>
                    <a:pt x="14306" y="9777"/>
                  </a:cubicBezTo>
                  <a:cubicBezTo>
                    <a:pt x="14026" y="9777"/>
                    <a:pt x="13465" y="9549"/>
                    <a:pt x="12904" y="9322"/>
                  </a:cubicBezTo>
                  <a:cubicBezTo>
                    <a:pt x="11782" y="8640"/>
                    <a:pt x="10379" y="8185"/>
                    <a:pt x="10940" y="7276"/>
                  </a:cubicBezTo>
                  <a:cubicBezTo>
                    <a:pt x="11221" y="6594"/>
                    <a:pt x="12062" y="6594"/>
                    <a:pt x="12623" y="6366"/>
                  </a:cubicBezTo>
                  <a:cubicBezTo>
                    <a:pt x="12904" y="6366"/>
                    <a:pt x="13184" y="6366"/>
                    <a:pt x="13184" y="6366"/>
                  </a:cubicBezTo>
                  <a:cubicBezTo>
                    <a:pt x="13184" y="6139"/>
                    <a:pt x="13184" y="5912"/>
                    <a:pt x="12904" y="5684"/>
                  </a:cubicBezTo>
                  <a:cubicBezTo>
                    <a:pt x="12623" y="5457"/>
                    <a:pt x="12343" y="5002"/>
                    <a:pt x="12062" y="4320"/>
                  </a:cubicBezTo>
                  <a:cubicBezTo>
                    <a:pt x="12062" y="4093"/>
                    <a:pt x="12062" y="4093"/>
                    <a:pt x="11782" y="4093"/>
                  </a:cubicBezTo>
                  <a:cubicBezTo>
                    <a:pt x="11501" y="4093"/>
                    <a:pt x="10940" y="4093"/>
                    <a:pt x="10940" y="4320"/>
                  </a:cubicBezTo>
                  <a:cubicBezTo>
                    <a:pt x="10660" y="4320"/>
                    <a:pt x="10660" y="4320"/>
                    <a:pt x="10379" y="4320"/>
                  </a:cubicBezTo>
                  <a:cubicBezTo>
                    <a:pt x="10379" y="4320"/>
                    <a:pt x="10379" y="4320"/>
                    <a:pt x="10379" y="4320"/>
                  </a:cubicBezTo>
                  <a:cubicBezTo>
                    <a:pt x="10379" y="4320"/>
                    <a:pt x="10099" y="4320"/>
                    <a:pt x="10099" y="4320"/>
                  </a:cubicBezTo>
                  <a:cubicBezTo>
                    <a:pt x="9818" y="4320"/>
                    <a:pt x="9538" y="4320"/>
                    <a:pt x="8977" y="4320"/>
                  </a:cubicBezTo>
                  <a:cubicBezTo>
                    <a:pt x="8977" y="4320"/>
                    <a:pt x="8977" y="4320"/>
                    <a:pt x="8977" y="4320"/>
                  </a:cubicBezTo>
                  <a:cubicBezTo>
                    <a:pt x="8977" y="4093"/>
                    <a:pt x="8696" y="4093"/>
                    <a:pt x="8416" y="3865"/>
                  </a:cubicBezTo>
                  <a:cubicBezTo>
                    <a:pt x="8416" y="3865"/>
                    <a:pt x="8416" y="3865"/>
                    <a:pt x="8416" y="3865"/>
                  </a:cubicBezTo>
                  <a:cubicBezTo>
                    <a:pt x="8416" y="3865"/>
                    <a:pt x="8416" y="3865"/>
                    <a:pt x="8416" y="3865"/>
                  </a:cubicBezTo>
                  <a:cubicBezTo>
                    <a:pt x="8135" y="3865"/>
                    <a:pt x="8135" y="3865"/>
                    <a:pt x="8135" y="3638"/>
                  </a:cubicBezTo>
                  <a:cubicBezTo>
                    <a:pt x="8135" y="3638"/>
                    <a:pt x="7855" y="3638"/>
                    <a:pt x="7855" y="3638"/>
                  </a:cubicBezTo>
                  <a:cubicBezTo>
                    <a:pt x="7855" y="3638"/>
                    <a:pt x="7855" y="3411"/>
                    <a:pt x="7574" y="3411"/>
                  </a:cubicBezTo>
                  <a:cubicBezTo>
                    <a:pt x="7574" y="3411"/>
                    <a:pt x="7574" y="3183"/>
                    <a:pt x="7574" y="3183"/>
                  </a:cubicBezTo>
                  <a:cubicBezTo>
                    <a:pt x="7574" y="3183"/>
                    <a:pt x="7574" y="3183"/>
                    <a:pt x="7574" y="2956"/>
                  </a:cubicBezTo>
                  <a:cubicBezTo>
                    <a:pt x="7294" y="2956"/>
                    <a:pt x="7294" y="2728"/>
                    <a:pt x="7294" y="2728"/>
                  </a:cubicBezTo>
                  <a:cubicBezTo>
                    <a:pt x="7294" y="2501"/>
                    <a:pt x="7013" y="2274"/>
                    <a:pt x="6732" y="2046"/>
                  </a:cubicBezTo>
                  <a:cubicBezTo>
                    <a:pt x="6171" y="1592"/>
                    <a:pt x="5891" y="1364"/>
                    <a:pt x="5891" y="682"/>
                  </a:cubicBezTo>
                  <a:cubicBezTo>
                    <a:pt x="5891" y="682"/>
                    <a:pt x="5610" y="682"/>
                    <a:pt x="5610" y="682"/>
                  </a:cubicBezTo>
                  <a:cubicBezTo>
                    <a:pt x="5610" y="682"/>
                    <a:pt x="5610" y="455"/>
                    <a:pt x="5610" y="455"/>
                  </a:cubicBezTo>
                  <a:cubicBezTo>
                    <a:pt x="5610" y="455"/>
                    <a:pt x="5610" y="455"/>
                    <a:pt x="5610" y="455"/>
                  </a:cubicBezTo>
                  <a:cubicBezTo>
                    <a:pt x="5330" y="455"/>
                    <a:pt x="5330" y="227"/>
                    <a:pt x="5330" y="227"/>
                  </a:cubicBezTo>
                  <a:cubicBezTo>
                    <a:pt x="5330" y="227"/>
                    <a:pt x="5330" y="227"/>
                    <a:pt x="5330" y="227"/>
                  </a:cubicBezTo>
                  <a:cubicBezTo>
                    <a:pt x="5049" y="0"/>
                    <a:pt x="5049" y="0"/>
                    <a:pt x="5049" y="0"/>
                  </a:cubicBezTo>
                  <a:cubicBezTo>
                    <a:pt x="5049" y="0"/>
                    <a:pt x="5049" y="0"/>
                    <a:pt x="5049" y="0"/>
                  </a:cubicBezTo>
                  <a:cubicBezTo>
                    <a:pt x="5049" y="0"/>
                    <a:pt x="5049" y="0"/>
                    <a:pt x="5049" y="0"/>
                  </a:cubicBezTo>
                  <a:cubicBezTo>
                    <a:pt x="4769" y="0"/>
                    <a:pt x="4769" y="0"/>
                    <a:pt x="4488"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7" name="Shape 9957"/>
            <p:cNvSpPr/>
            <p:nvPr/>
          </p:nvSpPr>
          <p:spPr>
            <a:xfrm>
              <a:off x="1323617" y="1682021"/>
              <a:ext cx="145492" cy="2821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48"/>
                  </a:moveTo>
                  <a:cubicBezTo>
                    <a:pt x="21600" y="8718"/>
                    <a:pt x="21600" y="8718"/>
                    <a:pt x="21600" y="8718"/>
                  </a:cubicBezTo>
                  <a:cubicBezTo>
                    <a:pt x="21600" y="8718"/>
                    <a:pt x="21600" y="8588"/>
                    <a:pt x="21600" y="8588"/>
                  </a:cubicBezTo>
                  <a:cubicBezTo>
                    <a:pt x="21600" y="8588"/>
                    <a:pt x="21600" y="8588"/>
                    <a:pt x="21600" y="8588"/>
                  </a:cubicBezTo>
                  <a:cubicBezTo>
                    <a:pt x="21600" y="8458"/>
                    <a:pt x="21600" y="8458"/>
                    <a:pt x="21600" y="8328"/>
                  </a:cubicBezTo>
                  <a:cubicBezTo>
                    <a:pt x="21349" y="8067"/>
                    <a:pt x="21349" y="7937"/>
                    <a:pt x="21349" y="7677"/>
                  </a:cubicBezTo>
                  <a:cubicBezTo>
                    <a:pt x="21600" y="7027"/>
                    <a:pt x="20344" y="6506"/>
                    <a:pt x="19842" y="6376"/>
                  </a:cubicBezTo>
                  <a:cubicBezTo>
                    <a:pt x="19088" y="6246"/>
                    <a:pt x="19088" y="5725"/>
                    <a:pt x="19340" y="5205"/>
                  </a:cubicBezTo>
                  <a:cubicBezTo>
                    <a:pt x="19340" y="5075"/>
                    <a:pt x="19591" y="4684"/>
                    <a:pt x="19591" y="4554"/>
                  </a:cubicBezTo>
                  <a:cubicBezTo>
                    <a:pt x="18586" y="4294"/>
                    <a:pt x="18084" y="4034"/>
                    <a:pt x="17581" y="3643"/>
                  </a:cubicBezTo>
                  <a:cubicBezTo>
                    <a:pt x="17330" y="3513"/>
                    <a:pt x="17330" y="3513"/>
                    <a:pt x="17330" y="3513"/>
                  </a:cubicBezTo>
                  <a:cubicBezTo>
                    <a:pt x="17079" y="3383"/>
                    <a:pt x="16828" y="3383"/>
                    <a:pt x="16326" y="3383"/>
                  </a:cubicBezTo>
                  <a:cubicBezTo>
                    <a:pt x="15823" y="3383"/>
                    <a:pt x="15572" y="3383"/>
                    <a:pt x="15572" y="3513"/>
                  </a:cubicBezTo>
                  <a:cubicBezTo>
                    <a:pt x="15321" y="3773"/>
                    <a:pt x="14316" y="4034"/>
                    <a:pt x="13814" y="4034"/>
                  </a:cubicBezTo>
                  <a:cubicBezTo>
                    <a:pt x="13312" y="4034"/>
                    <a:pt x="13060" y="3904"/>
                    <a:pt x="12809" y="3773"/>
                  </a:cubicBezTo>
                  <a:cubicBezTo>
                    <a:pt x="12809" y="3643"/>
                    <a:pt x="12558" y="3643"/>
                    <a:pt x="12307" y="3643"/>
                  </a:cubicBezTo>
                  <a:cubicBezTo>
                    <a:pt x="12307" y="3643"/>
                    <a:pt x="11805" y="3773"/>
                    <a:pt x="11553" y="3904"/>
                  </a:cubicBezTo>
                  <a:cubicBezTo>
                    <a:pt x="11302" y="3904"/>
                    <a:pt x="11051" y="4034"/>
                    <a:pt x="11051" y="4034"/>
                  </a:cubicBezTo>
                  <a:cubicBezTo>
                    <a:pt x="10298" y="4424"/>
                    <a:pt x="9544" y="4684"/>
                    <a:pt x="9042" y="4684"/>
                  </a:cubicBezTo>
                  <a:cubicBezTo>
                    <a:pt x="8791" y="4684"/>
                    <a:pt x="8288" y="4684"/>
                    <a:pt x="8037" y="4294"/>
                  </a:cubicBezTo>
                  <a:cubicBezTo>
                    <a:pt x="8037" y="4164"/>
                    <a:pt x="8037" y="4034"/>
                    <a:pt x="8037" y="3904"/>
                  </a:cubicBezTo>
                  <a:cubicBezTo>
                    <a:pt x="8037" y="3773"/>
                    <a:pt x="8288" y="3513"/>
                    <a:pt x="8540" y="3513"/>
                  </a:cubicBezTo>
                  <a:cubicBezTo>
                    <a:pt x="8540" y="3383"/>
                    <a:pt x="8791" y="3253"/>
                    <a:pt x="8791" y="3253"/>
                  </a:cubicBezTo>
                  <a:cubicBezTo>
                    <a:pt x="8791" y="3123"/>
                    <a:pt x="8791" y="3123"/>
                    <a:pt x="8791" y="2993"/>
                  </a:cubicBezTo>
                  <a:cubicBezTo>
                    <a:pt x="8791" y="2733"/>
                    <a:pt x="9042" y="2602"/>
                    <a:pt x="9042" y="2342"/>
                  </a:cubicBezTo>
                  <a:cubicBezTo>
                    <a:pt x="9293" y="2082"/>
                    <a:pt x="9293" y="1822"/>
                    <a:pt x="9042" y="1561"/>
                  </a:cubicBezTo>
                  <a:cubicBezTo>
                    <a:pt x="9042" y="1431"/>
                    <a:pt x="9042" y="1431"/>
                    <a:pt x="9042" y="1431"/>
                  </a:cubicBezTo>
                  <a:cubicBezTo>
                    <a:pt x="8791" y="1431"/>
                    <a:pt x="8791" y="1431"/>
                    <a:pt x="8540" y="1431"/>
                  </a:cubicBezTo>
                  <a:cubicBezTo>
                    <a:pt x="8037" y="1561"/>
                    <a:pt x="7535" y="1431"/>
                    <a:pt x="7284" y="1171"/>
                  </a:cubicBezTo>
                  <a:cubicBezTo>
                    <a:pt x="7033" y="911"/>
                    <a:pt x="7033" y="651"/>
                    <a:pt x="7033" y="390"/>
                  </a:cubicBezTo>
                  <a:cubicBezTo>
                    <a:pt x="7033" y="260"/>
                    <a:pt x="7033" y="130"/>
                    <a:pt x="7033" y="130"/>
                  </a:cubicBezTo>
                  <a:cubicBezTo>
                    <a:pt x="7033" y="130"/>
                    <a:pt x="7033" y="130"/>
                    <a:pt x="7033" y="130"/>
                  </a:cubicBezTo>
                  <a:cubicBezTo>
                    <a:pt x="7033" y="130"/>
                    <a:pt x="6781" y="130"/>
                    <a:pt x="6781" y="0"/>
                  </a:cubicBezTo>
                  <a:cubicBezTo>
                    <a:pt x="6781" y="0"/>
                    <a:pt x="6781" y="0"/>
                    <a:pt x="6781" y="0"/>
                  </a:cubicBezTo>
                  <a:cubicBezTo>
                    <a:pt x="6781" y="130"/>
                    <a:pt x="6781" y="130"/>
                    <a:pt x="6781" y="130"/>
                  </a:cubicBezTo>
                  <a:cubicBezTo>
                    <a:pt x="6781" y="130"/>
                    <a:pt x="6781" y="130"/>
                    <a:pt x="6530" y="130"/>
                  </a:cubicBezTo>
                  <a:cubicBezTo>
                    <a:pt x="6530" y="260"/>
                    <a:pt x="6530" y="260"/>
                    <a:pt x="6530" y="260"/>
                  </a:cubicBezTo>
                  <a:cubicBezTo>
                    <a:pt x="6279" y="260"/>
                    <a:pt x="6279" y="260"/>
                    <a:pt x="6279" y="260"/>
                  </a:cubicBezTo>
                  <a:cubicBezTo>
                    <a:pt x="6279" y="260"/>
                    <a:pt x="6028" y="390"/>
                    <a:pt x="6028" y="390"/>
                  </a:cubicBezTo>
                  <a:cubicBezTo>
                    <a:pt x="6028" y="390"/>
                    <a:pt x="6028" y="390"/>
                    <a:pt x="6028" y="390"/>
                  </a:cubicBezTo>
                  <a:cubicBezTo>
                    <a:pt x="5777" y="390"/>
                    <a:pt x="5526" y="390"/>
                    <a:pt x="5526" y="520"/>
                  </a:cubicBezTo>
                  <a:cubicBezTo>
                    <a:pt x="5023" y="520"/>
                    <a:pt x="4521" y="651"/>
                    <a:pt x="4270" y="781"/>
                  </a:cubicBezTo>
                  <a:cubicBezTo>
                    <a:pt x="4019" y="1171"/>
                    <a:pt x="3265" y="1301"/>
                    <a:pt x="2009" y="1301"/>
                  </a:cubicBezTo>
                  <a:cubicBezTo>
                    <a:pt x="1758" y="1301"/>
                    <a:pt x="1758" y="1301"/>
                    <a:pt x="1758" y="1301"/>
                  </a:cubicBezTo>
                  <a:cubicBezTo>
                    <a:pt x="1256" y="1301"/>
                    <a:pt x="753" y="1301"/>
                    <a:pt x="502" y="1561"/>
                  </a:cubicBezTo>
                  <a:cubicBezTo>
                    <a:pt x="502" y="1561"/>
                    <a:pt x="502" y="1561"/>
                    <a:pt x="502" y="1561"/>
                  </a:cubicBezTo>
                  <a:cubicBezTo>
                    <a:pt x="251" y="2863"/>
                    <a:pt x="0" y="3643"/>
                    <a:pt x="0" y="3773"/>
                  </a:cubicBezTo>
                  <a:cubicBezTo>
                    <a:pt x="251" y="4034"/>
                    <a:pt x="1507" y="4814"/>
                    <a:pt x="1758" y="4945"/>
                  </a:cubicBezTo>
                  <a:cubicBezTo>
                    <a:pt x="2512" y="4945"/>
                    <a:pt x="2512" y="5335"/>
                    <a:pt x="2512" y="5595"/>
                  </a:cubicBezTo>
                  <a:cubicBezTo>
                    <a:pt x="2512" y="5595"/>
                    <a:pt x="2512" y="5855"/>
                    <a:pt x="2512" y="5855"/>
                  </a:cubicBezTo>
                  <a:cubicBezTo>
                    <a:pt x="3014" y="5986"/>
                    <a:pt x="3265" y="6246"/>
                    <a:pt x="3014" y="6636"/>
                  </a:cubicBezTo>
                  <a:cubicBezTo>
                    <a:pt x="3014" y="6766"/>
                    <a:pt x="2763" y="6896"/>
                    <a:pt x="2512" y="7027"/>
                  </a:cubicBezTo>
                  <a:cubicBezTo>
                    <a:pt x="2512" y="7027"/>
                    <a:pt x="2512" y="7027"/>
                    <a:pt x="2512" y="7027"/>
                  </a:cubicBezTo>
                  <a:cubicBezTo>
                    <a:pt x="2512" y="7287"/>
                    <a:pt x="2512" y="7807"/>
                    <a:pt x="2009" y="8067"/>
                  </a:cubicBezTo>
                  <a:cubicBezTo>
                    <a:pt x="2009" y="8067"/>
                    <a:pt x="2009" y="8067"/>
                    <a:pt x="2009" y="8198"/>
                  </a:cubicBezTo>
                  <a:cubicBezTo>
                    <a:pt x="2009" y="8458"/>
                    <a:pt x="2260" y="8848"/>
                    <a:pt x="3014" y="9239"/>
                  </a:cubicBezTo>
                  <a:cubicBezTo>
                    <a:pt x="4270" y="9759"/>
                    <a:pt x="4270" y="10670"/>
                    <a:pt x="4270" y="11190"/>
                  </a:cubicBezTo>
                  <a:cubicBezTo>
                    <a:pt x="4270" y="11320"/>
                    <a:pt x="4521" y="11451"/>
                    <a:pt x="4521" y="11581"/>
                  </a:cubicBezTo>
                  <a:cubicBezTo>
                    <a:pt x="4772" y="11711"/>
                    <a:pt x="5274" y="11971"/>
                    <a:pt x="5274" y="12361"/>
                  </a:cubicBezTo>
                  <a:cubicBezTo>
                    <a:pt x="5274" y="12361"/>
                    <a:pt x="5274" y="12361"/>
                    <a:pt x="5274" y="12361"/>
                  </a:cubicBezTo>
                  <a:cubicBezTo>
                    <a:pt x="5023" y="12492"/>
                    <a:pt x="5023" y="12622"/>
                    <a:pt x="5023" y="12752"/>
                  </a:cubicBezTo>
                  <a:cubicBezTo>
                    <a:pt x="5023" y="12752"/>
                    <a:pt x="5023" y="12752"/>
                    <a:pt x="5023" y="12752"/>
                  </a:cubicBezTo>
                  <a:cubicBezTo>
                    <a:pt x="5023" y="12882"/>
                    <a:pt x="4772" y="13012"/>
                    <a:pt x="4772" y="13012"/>
                  </a:cubicBezTo>
                  <a:cubicBezTo>
                    <a:pt x="4772" y="13142"/>
                    <a:pt x="4772" y="13142"/>
                    <a:pt x="4772" y="13142"/>
                  </a:cubicBezTo>
                  <a:cubicBezTo>
                    <a:pt x="4772" y="13272"/>
                    <a:pt x="4521" y="13402"/>
                    <a:pt x="4521" y="13533"/>
                  </a:cubicBezTo>
                  <a:cubicBezTo>
                    <a:pt x="4521" y="13533"/>
                    <a:pt x="4521" y="13533"/>
                    <a:pt x="4521" y="13533"/>
                  </a:cubicBezTo>
                  <a:cubicBezTo>
                    <a:pt x="4270" y="13663"/>
                    <a:pt x="4270" y="13793"/>
                    <a:pt x="4270" y="13923"/>
                  </a:cubicBezTo>
                  <a:cubicBezTo>
                    <a:pt x="4270" y="13923"/>
                    <a:pt x="4270" y="13923"/>
                    <a:pt x="4270" y="13923"/>
                  </a:cubicBezTo>
                  <a:cubicBezTo>
                    <a:pt x="4019" y="14183"/>
                    <a:pt x="3767" y="14313"/>
                    <a:pt x="3516" y="14573"/>
                  </a:cubicBezTo>
                  <a:cubicBezTo>
                    <a:pt x="3516" y="14573"/>
                    <a:pt x="3516" y="14573"/>
                    <a:pt x="3516" y="14573"/>
                  </a:cubicBezTo>
                  <a:cubicBezTo>
                    <a:pt x="3265" y="14704"/>
                    <a:pt x="3265" y="14704"/>
                    <a:pt x="3265" y="14834"/>
                  </a:cubicBezTo>
                  <a:cubicBezTo>
                    <a:pt x="3014" y="14834"/>
                    <a:pt x="3014" y="14834"/>
                    <a:pt x="3014" y="14834"/>
                  </a:cubicBezTo>
                  <a:cubicBezTo>
                    <a:pt x="3014" y="14834"/>
                    <a:pt x="2763" y="14964"/>
                    <a:pt x="2763" y="14964"/>
                  </a:cubicBezTo>
                  <a:cubicBezTo>
                    <a:pt x="2763" y="14964"/>
                    <a:pt x="2763" y="14964"/>
                    <a:pt x="2763" y="14964"/>
                  </a:cubicBezTo>
                  <a:cubicBezTo>
                    <a:pt x="2763" y="15094"/>
                    <a:pt x="2512" y="15354"/>
                    <a:pt x="2512" y="15484"/>
                  </a:cubicBezTo>
                  <a:cubicBezTo>
                    <a:pt x="2260" y="16005"/>
                    <a:pt x="2260" y="16525"/>
                    <a:pt x="2009" y="16916"/>
                  </a:cubicBezTo>
                  <a:cubicBezTo>
                    <a:pt x="1758" y="17176"/>
                    <a:pt x="1507" y="17827"/>
                    <a:pt x="1758" y="17957"/>
                  </a:cubicBezTo>
                  <a:cubicBezTo>
                    <a:pt x="2512" y="17957"/>
                    <a:pt x="3767" y="18607"/>
                    <a:pt x="5777" y="19908"/>
                  </a:cubicBezTo>
                  <a:cubicBezTo>
                    <a:pt x="6028" y="20039"/>
                    <a:pt x="6279" y="20299"/>
                    <a:pt x="6530" y="20559"/>
                  </a:cubicBezTo>
                  <a:cubicBezTo>
                    <a:pt x="7033" y="20559"/>
                    <a:pt x="7535" y="20559"/>
                    <a:pt x="8037" y="20559"/>
                  </a:cubicBezTo>
                  <a:cubicBezTo>
                    <a:pt x="8037" y="20559"/>
                    <a:pt x="8288" y="20689"/>
                    <a:pt x="8288" y="20689"/>
                  </a:cubicBezTo>
                  <a:cubicBezTo>
                    <a:pt x="8540" y="20689"/>
                    <a:pt x="8791" y="20819"/>
                    <a:pt x="9042" y="20819"/>
                  </a:cubicBezTo>
                  <a:cubicBezTo>
                    <a:pt x="9544" y="21080"/>
                    <a:pt x="9795" y="21340"/>
                    <a:pt x="9795" y="21600"/>
                  </a:cubicBezTo>
                  <a:cubicBezTo>
                    <a:pt x="9795" y="21600"/>
                    <a:pt x="10047" y="21600"/>
                    <a:pt x="10298" y="21600"/>
                  </a:cubicBezTo>
                  <a:cubicBezTo>
                    <a:pt x="10549" y="21600"/>
                    <a:pt x="11051" y="21600"/>
                    <a:pt x="11051" y="21600"/>
                  </a:cubicBezTo>
                  <a:cubicBezTo>
                    <a:pt x="11051" y="21600"/>
                    <a:pt x="11302" y="21600"/>
                    <a:pt x="11302" y="21470"/>
                  </a:cubicBezTo>
                  <a:cubicBezTo>
                    <a:pt x="11302" y="21470"/>
                    <a:pt x="11302" y="21470"/>
                    <a:pt x="11302" y="21470"/>
                  </a:cubicBezTo>
                  <a:cubicBezTo>
                    <a:pt x="11302" y="21340"/>
                    <a:pt x="11302" y="21340"/>
                    <a:pt x="11302" y="21340"/>
                  </a:cubicBezTo>
                  <a:cubicBezTo>
                    <a:pt x="11302" y="21340"/>
                    <a:pt x="11553" y="21340"/>
                    <a:pt x="11553" y="21340"/>
                  </a:cubicBezTo>
                  <a:cubicBezTo>
                    <a:pt x="11553" y="21210"/>
                    <a:pt x="11553" y="21210"/>
                    <a:pt x="11553" y="21210"/>
                  </a:cubicBezTo>
                  <a:cubicBezTo>
                    <a:pt x="11051" y="20949"/>
                    <a:pt x="9795" y="20559"/>
                    <a:pt x="9042" y="20559"/>
                  </a:cubicBezTo>
                  <a:cubicBezTo>
                    <a:pt x="8540" y="20559"/>
                    <a:pt x="8037" y="20299"/>
                    <a:pt x="7535" y="20039"/>
                  </a:cubicBezTo>
                  <a:cubicBezTo>
                    <a:pt x="6781" y="19648"/>
                    <a:pt x="6530" y="18998"/>
                    <a:pt x="6530" y="18607"/>
                  </a:cubicBezTo>
                  <a:cubicBezTo>
                    <a:pt x="6781" y="18347"/>
                    <a:pt x="6530" y="18217"/>
                    <a:pt x="6279" y="17957"/>
                  </a:cubicBezTo>
                  <a:cubicBezTo>
                    <a:pt x="5777" y="17827"/>
                    <a:pt x="5526" y="17566"/>
                    <a:pt x="5526" y="17306"/>
                  </a:cubicBezTo>
                  <a:cubicBezTo>
                    <a:pt x="5526" y="17176"/>
                    <a:pt x="5526" y="17046"/>
                    <a:pt x="4772" y="16916"/>
                  </a:cubicBezTo>
                  <a:cubicBezTo>
                    <a:pt x="4521" y="16916"/>
                    <a:pt x="4270" y="16916"/>
                    <a:pt x="4019" y="16786"/>
                  </a:cubicBezTo>
                  <a:cubicBezTo>
                    <a:pt x="3014" y="16525"/>
                    <a:pt x="3516" y="15614"/>
                    <a:pt x="3767" y="14834"/>
                  </a:cubicBezTo>
                  <a:cubicBezTo>
                    <a:pt x="4019" y="14573"/>
                    <a:pt x="4019" y="14313"/>
                    <a:pt x="4019" y="14183"/>
                  </a:cubicBezTo>
                  <a:cubicBezTo>
                    <a:pt x="4270" y="13923"/>
                    <a:pt x="4521" y="13533"/>
                    <a:pt x="4772" y="13012"/>
                  </a:cubicBezTo>
                  <a:cubicBezTo>
                    <a:pt x="5274" y="12492"/>
                    <a:pt x="6028" y="11581"/>
                    <a:pt x="5777" y="11320"/>
                  </a:cubicBezTo>
                  <a:cubicBezTo>
                    <a:pt x="5526" y="11190"/>
                    <a:pt x="5526" y="10930"/>
                    <a:pt x="5777" y="10800"/>
                  </a:cubicBezTo>
                  <a:cubicBezTo>
                    <a:pt x="6028" y="10410"/>
                    <a:pt x="7033" y="10280"/>
                    <a:pt x="7535" y="10280"/>
                  </a:cubicBezTo>
                  <a:cubicBezTo>
                    <a:pt x="8288" y="10280"/>
                    <a:pt x="8791" y="10410"/>
                    <a:pt x="9042" y="10800"/>
                  </a:cubicBezTo>
                  <a:cubicBezTo>
                    <a:pt x="9293" y="11451"/>
                    <a:pt x="9544" y="11451"/>
                    <a:pt x="10549" y="11451"/>
                  </a:cubicBezTo>
                  <a:cubicBezTo>
                    <a:pt x="10800" y="11451"/>
                    <a:pt x="10800" y="11451"/>
                    <a:pt x="10800" y="11451"/>
                  </a:cubicBezTo>
                  <a:cubicBezTo>
                    <a:pt x="11805" y="11451"/>
                    <a:pt x="12307" y="11711"/>
                    <a:pt x="12809" y="11971"/>
                  </a:cubicBezTo>
                  <a:cubicBezTo>
                    <a:pt x="13060" y="12101"/>
                    <a:pt x="13312" y="12231"/>
                    <a:pt x="13563" y="12231"/>
                  </a:cubicBezTo>
                  <a:cubicBezTo>
                    <a:pt x="13563" y="12231"/>
                    <a:pt x="13563" y="12231"/>
                    <a:pt x="13563" y="12231"/>
                  </a:cubicBezTo>
                  <a:cubicBezTo>
                    <a:pt x="13563" y="12231"/>
                    <a:pt x="13563" y="12231"/>
                    <a:pt x="13312" y="12101"/>
                  </a:cubicBezTo>
                  <a:cubicBezTo>
                    <a:pt x="13312" y="11971"/>
                    <a:pt x="13060" y="11841"/>
                    <a:pt x="13060" y="11451"/>
                  </a:cubicBezTo>
                  <a:cubicBezTo>
                    <a:pt x="13060" y="11320"/>
                    <a:pt x="13060" y="11190"/>
                    <a:pt x="12809" y="11060"/>
                  </a:cubicBezTo>
                  <a:cubicBezTo>
                    <a:pt x="12558" y="10800"/>
                    <a:pt x="12307" y="10540"/>
                    <a:pt x="13060" y="10019"/>
                  </a:cubicBezTo>
                  <a:cubicBezTo>
                    <a:pt x="14316" y="9108"/>
                    <a:pt x="16326" y="8718"/>
                    <a:pt x="17581" y="8848"/>
                  </a:cubicBezTo>
                  <a:cubicBezTo>
                    <a:pt x="17581" y="8848"/>
                    <a:pt x="17581" y="8848"/>
                    <a:pt x="17833" y="8848"/>
                  </a:cubicBezTo>
                  <a:cubicBezTo>
                    <a:pt x="18084" y="8978"/>
                    <a:pt x="18586" y="8848"/>
                    <a:pt x="19088" y="8848"/>
                  </a:cubicBezTo>
                  <a:cubicBezTo>
                    <a:pt x="19591" y="8848"/>
                    <a:pt x="19842" y="8848"/>
                    <a:pt x="20344" y="8848"/>
                  </a:cubicBezTo>
                  <a:cubicBezTo>
                    <a:pt x="20344" y="8848"/>
                    <a:pt x="20344" y="8848"/>
                    <a:pt x="20595" y="8848"/>
                  </a:cubicBezTo>
                  <a:cubicBezTo>
                    <a:pt x="20595" y="8848"/>
                    <a:pt x="20595" y="8848"/>
                    <a:pt x="20595" y="8848"/>
                  </a:cubicBezTo>
                  <a:cubicBezTo>
                    <a:pt x="20595" y="8848"/>
                    <a:pt x="20847" y="8848"/>
                    <a:pt x="20847" y="8848"/>
                  </a:cubicBezTo>
                  <a:cubicBezTo>
                    <a:pt x="20847" y="8848"/>
                    <a:pt x="20847" y="8848"/>
                    <a:pt x="20847" y="8848"/>
                  </a:cubicBezTo>
                  <a:cubicBezTo>
                    <a:pt x="21098" y="8848"/>
                    <a:pt x="21098" y="8848"/>
                    <a:pt x="21098" y="8848"/>
                  </a:cubicBezTo>
                  <a:cubicBezTo>
                    <a:pt x="21349" y="8848"/>
                    <a:pt x="21349" y="8848"/>
                    <a:pt x="21349" y="8978"/>
                  </a:cubicBezTo>
                  <a:cubicBezTo>
                    <a:pt x="21349" y="8978"/>
                    <a:pt x="21349" y="8978"/>
                    <a:pt x="21349" y="8978"/>
                  </a:cubicBezTo>
                  <a:cubicBezTo>
                    <a:pt x="21600" y="8848"/>
                    <a:pt x="21600" y="8848"/>
                    <a:pt x="21600" y="88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8" name="Shape 9958"/>
            <p:cNvSpPr/>
            <p:nvPr/>
          </p:nvSpPr>
          <p:spPr>
            <a:xfrm>
              <a:off x="1554274" y="1953487"/>
              <a:ext cx="177430" cy="1064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43" y="7543"/>
                  </a:moveTo>
                  <a:cubicBezTo>
                    <a:pt x="19131" y="7200"/>
                    <a:pt x="19337" y="6857"/>
                    <a:pt x="19337" y="6514"/>
                  </a:cubicBezTo>
                  <a:cubicBezTo>
                    <a:pt x="19337" y="5829"/>
                    <a:pt x="19749" y="5829"/>
                    <a:pt x="20366" y="5829"/>
                  </a:cubicBezTo>
                  <a:cubicBezTo>
                    <a:pt x="20571" y="5829"/>
                    <a:pt x="21394" y="5829"/>
                    <a:pt x="21600" y="5486"/>
                  </a:cubicBezTo>
                  <a:cubicBezTo>
                    <a:pt x="21600" y="5143"/>
                    <a:pt x="21600" y="5143"/>
                    <a:pt x="21394" y="4800"/>
                  </a:cubicBezTo>
                  <a:cubicBezTo>
                    <a:pt x="21189" y="4114"/>
                    <a:pt x="20571" y="3771"/>
                    <a:pt x="20366" y="4114"/>
                  </a:cubicBezTo>
                  <a:cubicBezTo>
                    <a:pt x="20160" y="4114"/>
                    <a:pt x="19954" y="4114"/>
                    <a:pt x="19749" y="4114"/>
                  </a:cubicBezTo>
                  <a:cubicBezTo>
                    <a:pt x="19337" y="4114"/>
                    <a:pt x="18926" y="4114"/>
                    <a:pt x="18514" y="3771"/>
                  </a:cubicBezTo>
                  <a:cubicBezTo>
                    <a:pt x="17897" y="3429"/>
                    <a:pt x="17897" y="2743"/>
                    <a:pt x="17897" y="2400"/>
                  </a:cubicBezTo>
                  <a:cubicBezTo>
                    <a:pt x="17897" y="1714"/>
                    <a:pt x="16663" y="0"/>
                    <a:pt x="16046" y="0"/>
                  </a:cubicBezTo>
                  <a:cubicBezTo>
                    <a:pt x="15634" y="0"/>
                    <a:pt x="14811" y="2400"/>
                    <a:pt x="14606" y="3429"/>
                  </a:cubicBezTo>
                  <a:cubicBezTo>
                    <a:pt x="14606" y="4114"/>
                    <a:pt x="14194" y="4457"/>
                    <a:pt x="13989" y="4800"/>
                  </a:cubicBezTo>
                  <a:cubicBezTo>
                    <a:pt x="13577" y="5143"/>
                    <a:pt x="13371" y="5486"/>
                    <a:pt x="13371" y="5829"/>
                  </a:cubicBezTo>
                  <a:cubicBezTo>
                    <a:pt x="13577" y="6171"/>
                    <a:pt x="13371" y="6857"/>
                    <a:pt x="12960" y="7200"/>
                  </a:cubicBezTo>
                  <a:cubicBezTo>
                    <a:pt x="12960" y="7543"/>
                    <a:pt x="12960" y="7543"/>
                    <a:pt x="12960" y="7543"/>
                  </a:cubicBezTo>
                  <a:cubicBezTo>
                    <a:pt x="12960" y="7543"/>
                    <a:pt x="13166" y="7886"/>
                    <a:pt x="13166" y="8229"/>
                  </a:cubicBezTo>
                  <a:cubicBezTo>
                    <a:pt x="13166" y="8229"/>
                    <a:pt x="13166" y="8229"/>
                    <a:pt x="13166" y="8229"/>
                  </a:cubicBezTo>
                  <a:cubicBezTo>
                    <a:pt x="13166" y="8229"/>
                    <a:pt x="13166" y="8571"/>
                    <a:pt x="13166" y="8571"/>
                  </a:cubicBezTo>
                  <a:cubicBezTo>
                    <a:pt x="13166" y="8914"/>
                    <a:pt x="13166" y="8914"/>
                    <a:pt x="13166" y="8914"/>
                  </a:cubicBezTo>
                  <a:cubicBezTo>
                    <a:pt x="13166" y="8914"/>
                    <a:pt x="13166" y="9257"/>
                    <a:pt x="13166" y="9257"/>
                  </a:cubicBezTo>
                  <a:cubicBezTo>
                    <a:pt x="13166" y="9257"/>
                    <a:pt x="13166" y="9257"/>
                    <a:pt x="13166" y="9257"/>
                  </a:cubicBezTo>
                  <a:cubicBezTo>
                    <a:pt x="13166" y="9257"/>
                    <a:pt x="13166" y="9600"/>
                    <a:pt x="12960" y="9600"/>
                  </a:cubicBezTo>
                  <a:cubicBezTo>
                    <a:pt x="12960" y="9943"/>
                    <a:pt x="12754" y="9943"/>
                    <a:pt x="12549" y="9943"/>
                  </a:cubicBezTo>
                  <a:cubicBezTo>
                    <a:pt x="12549" y="9943"/>
                    <a:pt x="12549" y="9943"/>
                    <a:pt x="12549" y="9943"/>
                  </a:cubicBezTo>
                  <a:cubicBezTo>
                    <a:pt x="12343" y="9943"/>
                    <a:pt x="12343" y="9943"/>
                    <a:pt x="12137" y="10286"/>
                  </a:cubicBezTo>
                  <a:cubicBezTo>
                    <a:pt x="11931" y="10286"/>
                    <a:pt x="11520" y="10971"/>
                    <a:pt x="11109" y="10971"/>
                  </a:cubicBezTo>
                  <a:cubicBezTo>
                    <a:pt x="11109" y="10971"/>
                    <a:pt x="10903" y="10971"/>
                    <a:pt x="10903" y="10971"/>
                  </a:cubicBezTo>
                  <a:cubicBezTo>
                    <a:pt x="10903" y="10629"/>
                    <a:pt x="10903" y="10629"/>
                    <a:pt x="10903" y="10629"/>
                  </a:cubicBezTo>
                  <a:cubicBezTo>
                    <a:pt x="10903" y="10629"/>
                    <a:pt x="10903" y="10629"/>
                    <a:pt x="10697" y="10629"/>
                  </a:cubicBezTo>
                  <a:cubicBezTo>
                    <a:pt x="10697" y="10629"/>
                    <a:pt x="10697" y="10629"/>
                    <a:pt x="10697" y="10629"/>
                  </a:cubicBezTo>
                  <a:cubicBezTo>
                    <a:pt x="10697" y="10629"/>
                    <a:pt x="10697" y="10629"/>
                    <a:pt x="10697" y="10629"/>
                  </a:cubicBezTo>
                  <a:cubicBezTo>
                    <a:pt x="10491" y="10629"/>
                    <a:pt x="10491" y="10629"/>
                    <a:pt x="10491" y="10286"/>
                  </a:cubicBezTo>
                  <a:cubicBezTo>
                    <a:pt x="10491" y="10286"/>
                    <a:pt x="10491" y="10286"/>
                    <a:pt x="10491" y="10286"/>
                  </a:cubicBezTo>
                  <a:cubicBezTo>
                    <a:pt x="10491" y="10286"/>
                    <a:pt x="10286" y="10286"/>
                    <a:pt x="10286" y="10286"/>
                  </a:cubicBezTo>
                  <a:cubicBezTo>
                    <a:pt x="10286" y="9943"/>
                    <a:pt x="10286" y="9943"/>
                    <a:pt x="10286" y="9943"/>
                  </a:cubicBezTo>
                  <a:cubicBezTo>
                    <a:pt x="10286" y="9943"/>
                    <a:pt x="10286" y="9943"/>
                    <a:pt x="10080" y="9600"/>
                  </a:cubicBezTo>
                  <a:cubicBezTo>
                    <a:pt x="10080" y="9600"/>
                    <a:pt x="10080" y="9600"/>
                    <a:pt x="10080" y="9257"/>
                  </a:cubicBezTo>
                  <a:cubicBezTo>
                    <a:pt x="10080" y="9257"/>
                    <a:pt x="9874" y="9257"/>
                    <a:pt x="9874" y="9257"/>
                  </a:cubicBezTo>
                  <a:cubicBezTo>
                    <a:pt x="9874" y="8914"/>
                    <a:pt x="9874" y="8914"/>
                    <a:pt x="9874" y="8914"/>
                  </a:cubicBezTo>
                  <a:cubicBezTo>
                    <a:pt x="9669" y="8571"/>
                    <a:pt x="9669" y="8571"/>
                    <a:pt x="9669" y="8571"/>
                  </a:cubicBezTo>
                  <a:cubicBezTo>
                    <a:pt x="9669" y="8229"/>
                    <a:pt x="9669" y="8229"/>
                    <a:pt x="9669" y="8229"/>
                  </a:cubicBezTo>
                  <a:cubicBezTo>
                    <a:pt x="9257" y="8914"/>
                    <a:pt x="8229" y="10971"/>
                    <a:pt x="8023" y="13029"/>
                  </a:cubicBezTo>
                  <a:cubicBezTo>
                    <a:pt x="7817" y="15086"/>
                    <a:pt x="6789" y="15086"/>
                    <a:pt x="5554" y="15086"/>
                  </a:cubicBezTo>
                  <a:cubicBezTo>
                    <a:pt x="5143" y="15086"/>
                    <a:pt x="4731" y="15086"/>
                    <a:pt x="4320" y="15086"/>
                  </a:cubicBezTo>
                  <a:cubicBezTo>
                    <a:pt x="3497" y="15429"/>
                    <a:pt x="3497" y="16114"/>
                    <a:pt x="3497" y="17829"/>
                  </a:cubicBezTo>
                  <a:cubicBezTo>
                    <a:pt x="3291" y="18514"/>
                    <a:pt x="3291" y="19200"/>
                    <a:pt x="3291" y="19543"/>
                  </a:cubicBezTo>
                  <a:cubicBezTo>
                    <a:pt x="3086" y="19886"/>
                    <a:pt x="2880" y="20571"/>
                    <a:pt x="2469" y="20571"/>
                  </a:cubicBezTo>
                  <a:cubicBezTo>
                    <a:pt x="1851" y="20571"/>
                    <a:pt x="1234" y="19886"/>
                    <a:pt x="617" y="19543"/>
                  </a:cubicBezTo>
                  <a:cubicBezTo>
                    <a:pt x="411" y="19200"/>
                    <a:pt x="206" y="19200"/>
                    <a:pt x="0" y="19200"/>
                  </a:cubicBezTo>
                  <a:cubicBezTo>
                    <a:pt x="0" y="19200"/>
                    <a:pt x="0" y="19200"/>
                    <a:pt x="0" y="19200"/>
                  </a:cubicBezTo>
                  <a:cubicBezTo>
                    <a:pt x="0" y="19200"/>
                    <a:pt x="0" y="19200"/>
                    <a:pt x="0" y="19200"/>
                  </a:cubicBezTo>
                  <a:cubicBezTo>
                    <a:pt x="0" y="19200"/>
                    <a:pt x="0" y="19200"/>
                    <a:pt x="0" y="19200"/>
                  </a:cubicBezTo>
                  <a:cubicBezTo>
                    <a:pt x="0" y="19543"/>
                    <a:pt x="0" y="19543"/>
                    <a:pt x="206" y="19543"/>
                  </a:cubicBezTo>
                  <a:cubicBezTo>
                    <a:pt x="206" y="19543"/>
                    <a:pt x="206" y="19543"/>
                    <a:pt x="206" y="19543"/>
                  </a:cubicBezTo>
                  <a:cubicBezTo>
                    <a:pt x="206" y="19543"/>
                    <a:pt x="206" y="19543"/>
                    <a:pt x="206" y="19543"/>
                  </a:cubicBezTo>
                  <a:cubicBezTo>
                    <a:pt x="206" y="19543"/>
                    <a:pt x="206" y="19543"/>
                    <a:pt x="206" y="19543"/>
                  </a:cubicBezTo>
                  <a:cubicBezTo>
                    <a:pt x="206" y="19543"/>
                    <a:pt x="206" y="19886"/>
                    <a:pt x="206" y="19886"/>
                  </a:cubicBezTo>
                  <a:cubicBezTo>
                    <a:pt x="617" y="19886"/>
                    <a:pt x="823" y="20229"/>
                    <a:pt x="1234" y="20571"/>
                  </a:cubicBezTo>
                  <a:cubicBezTo>
                    <a:pt x="1234" y="20914"/>
                    <a:pt x="1440" y="20914"/>
                    <a:pt x="1440" y="21257"/>
                  </a:cubicBezTo>
                  <a:cubicBezTo>
                    <a:pt x="1440" y="21257"/>
                    <a:pt x="1440" y="21257"/>
                    <a:pt x="1440" y="21257"/>
                  </a:cubicBezTo>
                  <a:cubicBezTo>
                    <a:pt x="1646" y="21257"/>
                    <a:pt x="1646" y="21257"/>
                    <a:pt x="1646" y="21257"/>
                  </a:cubicBezTo>
                  <a:cubicBezTo>
                    <a:pt x="1646" y="21257"/>
                    <a:pt x="1646" y="21257"/>
                    <a:pt x="1646" y="21257"/>
                  </a:cubicBezTo>
                  <a:cubicBezTo>
                    <a:pt x="1646" y="21600"/>
                    <a:pt x="1851" y="21600"/>
                    <a:pt x="1851" y="21600"/>
                  </a:cubicBezTo>
                  <a:cubicBezTo>
                    <a:pt x="1851" y="21257"/>
                    <a:pt x="2057" y="21257"/>
                    <a:pt x="2057" y="21257"/>
                  </a:cubicBezTo>
                  <a:cubicBezTo>
                    <a:pt x="2057" y="21257"/>
                    <a:pt x="2057" y="21257"/>
                    <a:pt x="2057" y="21257"/>
                  </a:cubicBezTo>
                  <a:cubicBezTo>
                    <a:pt x="2469" y="20914"/>
                    <a:pt x="3086" y="20914"/>
                    <a:pt x="3497" y="20914"/>
                  </a:cubicBezTo>
                  <a:cubicBezTo>
                    <a:pt x="3703" y="20914"/>
                    <a:pt x="3909" y="20914"/>
                    <a:pt x="4114" y="20914"/>
                  </a:cubicBezTo>
                  <a:cubicBezTo>
                    <a:pt x="4320" y="20914"/>
                    <a:pt x="4731" y="20914"/>
                    <a:pt x="4937" y="20914"/>
                  </a:cubicBezTo>
                  <a:cubicBezTo>
                    <a:pt x="5143" y="20914"/>
                    <a:pt x="5349" y="20571"/>
                    <a:pt x="5554" y="20229"/>
                  </a:cubicBezTo>
                  <a:cubicBezTo>
                    <a:pt x="5966" y="19886"/>
                    <a:pt x="6377" y="19200"/>
                    <a:pt x="7406" y="19200"/>
                  </a:cubicBezTo>
                  <a:cubicBezTo>
                    <a:pt x="8229" y="19200"/>
                    <a:pt x="8434" y="19886"/>
                    <a:pt x="8640" y="20229"/>
                  </a:cubicBezTo>
                  <a:cubicBezTo>
                    <a:pt x="8640" y="20229"/>
                    <a:pt x="8846" y="20229"/>
                    <a:pt x="8846" y="20229"/>
                  </a:cubicBezTo>
                  <a:cubicBezTo>
                    <a:pt x="8846" y="20229"/>
                    <a:pt x="8846" y="20229"/>
                    <a:pt x="8846" y="20229"/>
                  </a:cubicBezTo>
                  <a:cubicBezTo>
                    <a:pt x="8846" y="20229"/>
                    <a:pt x="8846" y="20229"/>
                    <a:pt x="8846" y="20229"/>
                  </a:cubicBezTo>
                  <a:cubicBezTo>
                    <a:pt x="8846" y="20229"/>
                    <a:pt x="9051" y="20229"/>
                    <a:pt x="9463" y="19886"/>
                  </a:cubicBezTo>
                  <a:cubicBezTo>
                    <a:pt x="9874" y="19543"/>
                    <a:pt x="10286" y="19543"/>
                    <a:pt x="10697" y="19200"/>
                  </a:cubicBezTo>
                  <a:cubicBezTo>
                    <a:pt x="11314" y="19200"/>
                    <a:pt x="11314" y="19200"/>
                    <a:pt x="11109" y="18514"/>
                  </a:cubicBezTo>
                  <a:cubicBezTo>
                    <a:pt x="11109" y="17143"/>
                    <a:pt x="11520" y="16457"/>
                    <a:pt x="11726" y="15771"/>
                  </a:cubicBezTo>
                  <a:cubicBezTo>
                    <a:pt x="11726" y="15429"/>
                    <a:pt x="11931" y="15429"/>
                    <a:pt x="11931" y="14743"/>
                  </a:cubicBezTo>
                  <a:cubicBezTo>
                    <a:pt x="11726" y="13714"/>
                    <a:pt x="12343" y="13371"/>
                    <a:pt x="12754" y="13029"/>
                  </a:cubicBezTo>
                  <a:cubicBezTo>
                    <a:pt x="12960" y="12686"/>
                    <a:pt x="13371" y="12686"/>
                    <a:pt x="13166" y="11314"/>
                  </a:cubicBezTo>
                  <a:cubicBezTo>
                    <a:pt x="13166" y="10629"/>
                    <a:pt x="13371" y="9943"/>
                    <a:pt x="13577" y="9257"/>
                  </a:cubicBezTo>
                  <a:cubicBezTo>
                    <a:pt x="14400" y="7886"/>
                    <a:pt x="15840" y="7886"/>
                    <a:pt x="16869" y="8229"/>
                  </a:cubicBezTo>
                  <a:cubicBezTo>
                    <a:pt x="17074" y="8229"/>
                    <a:pt x="17074" y="8229"/>
                    <a:pt x="17280" y="8229"/>
                  </a:cubicBezTo>
                  <a:cubicBezTo>
                    <a:pt x="17280" y="8229"/>
                    <a:pt x="17280" y="8229"/>
                    <a:pt x="17486" y="8229"/>
                  </a:cubicBezTo>
                  <a:cubicBezTo>
                    <a:pt x="17486" y="8229"/>
                    <a:pt x="17486" y="8229"/>
                    <a:pt x="17486" y="8229"/>
                  </a:cubicBezTo>
                  <a:cubicBezTo>
                    <a:pt x="17691" y="8229"/>
                    <a:pt x="17691" y="8229"/>
                    <a:pt x="17691" y="8229"/>
                  </a:cubicBezTo>
                  <a:cubicBezTo>
                    <a:pt x="17691" y="8229"/>
                    <a:pt x="17897" y="8229"/>
                    <a:pt x="17897" y="8229"/>
                  </a:cubicBezTo>
                  <a:cubicBezTo>
                    <a:pt x="17897" y="8229"/>
                    <a:pt x="17897" y="8229"/>
                    <a:pt x="18103" y="8571"/>
                  </a:cubicBezTo>
                  <a:cubicBezTo>
                    <a:pt x="18103" y="8571"/>
                    <a:pt x="18103" y="8571"/>
                    <a:pt x="18309" y="8571"/>
                  </a:cubicBezTo>
                  <a:cubicBezTo>
                    <a:pt x="18309" y="8571"/>
                    <a:pt x="18309" y="8571"/>
                    <a:pt x="18309" y="8571"/>
                  </a:cubicBezTo>
                  <a:cubicBezTo>
                    <a:pt x="18720" y="8229"/>
                    <a:pt x="19337" y="7886"/>
                    <a:pt x="19543" y="75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59" name="Shape 9959"/>
            <p:cNvSpPr/>
            <p:nvPr/>
          </p:nvSpPr>
          <p:spPr>
            <a:xfrm>
              <a:off x="1371523" y="1957036"/>
              <a:ext cx="70972" cy="940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29" y="11186"/>
                  </a:moveTo>
                  <a:cubicBezTo>
                    <a:pt x="5657" y="12343"/>
                    <a:pt x="6686" y="13114"/>
                    <a:pt x="6686" y="13886"/>
                  </a:cubicBezTo>
                  <a:cubicBezTo>
                    <a:pt x="7200" y="15043"/>
                    <a:pt x="8229" y="15429"/>
                    <a:pt x="10286" y="16586"/>
                  </a:cubicBezTo>
                  <a:cubicBezTo>
                    <a:pt x="10800" y="16971"/>
                    <a:pt x="11314" y="17357"/>
                    <a:pt x="11829" y="17357"/>
                  </a:cubicBezTo>
                  <a:cubicBezTo>
                    <a:pt x="15429" y="19286"/>
                    <a:pt x="20057" y="21214"/>
                    <a:pt x="21600" y="21600"/>
                  </a:cubicBezTo>
                  <a:cubicBezTo>
                    <a:pt x="21600" y="20443"/>
                    <a:pt x="19543" y="18129"/>
                    <a:pt x="18000" y="16586"/>
                  </a:cubicBezTo>
                  <a:cubicBezTo>
                    <a:pt x="16457" y="15429"/>
                    <a:pt x="16971" y="13114"/>
                    <a:pt x="16971" y="10800"/>
                  </a:cubicBezTo>
                  <a:cubicBezTo>
                    <a:pt x="17486" y="9643"/>
                    <a:pt x="17486" y="8871"/>
                    <a:pt x="17486" y="7714"/>
                  </a:cubicBezTo>
                  <a:cubicBezTo>
                    <a:pt x="17486" y="6557"/>
                    <a:pt x="16971" y="6171"/>
                    <a:pt x="15943" y="5786"/>
                  </a:cubicBezTo>
                  <a:cubicBezTo>
                    <a:pt x="14914" y="5014"/>
                    <a:pt x="13886" y="4629"/>
                    <a:pt x="13371" y="3471"/>
                  </a:cubicBezTo>
                  <a:cubicBezTo>
                    <a:pt x="12857" y="2700"/>
                    <a:pt x="12857" y="2700"/>
                    <a:pt x="12343" y="2700"/>
                  </a:cubicBezTo>
                  <a:cubicBezTo>
                    <a:pt x="11829" y="2700"/>
                    <a:pt x="10800" y="2314"/>
                    <a:pt x="10286" y="1543"/>
                  </a:cubicBezTo>
                  <a:cubicBezTo>
                    <a:pt x="10286" y="1543"/>
                    <a:pt x="10286" y="1929"/>
                    <a:pt x="10286" y="1929"/>
                  </a:cubicBezTo>
                  <a:cubicBezTo>
                    <a:pt x="10286" y="1929"/>
                    <a:pt x="10286" y="1929"/>
                    <a:pt x="10286" y="1929"/>
                  </a:cubicBezTo>
                  <a:cubicBezTo>
                    <a:pt x="10286" y="2314"/>
                    <a:pt x="10286" y="3086"/>
                    <a:pt x="9257" y="3086"/>
                  </a:cubicBezTo>
                  <a:cubicBezTo>
                    <a:pt x="8743" y="3086"/>
                    <a:pt x="7714" y="3086"/>
                    <a:pt x="6686" y="3086"/>
                  </a:cubicBezTo>
                  <a:cubicBezTo>
                    <a:pt x="6171" y="3086"/>
                    <a:pt x="5657" y="3086"/>
                    <a:pt x="5657" y="3086"/>
                  </a:cubicBezTo>
                  <a:cubicBezTo>
                    <a:pt x="5143" y="3086"/>
                    <a:pt x="5143" y="3086"/>
                    <a:pt x="5143" y="3086"/>
                  </a:cubicBezTo>
                  <a:cubicBezTo>
                    <a:pt x="5143" y="3086"/>
                    <a:pt x="5143" y="3086"/>
                    <a:pt x="5143" y="3086"/>
                  </a:cubicBezTo>
                  <a:cubicBezTo>
                    <a:pt x="4629" y="3086"/>
                    <a:pt x="4629" y="3086"/>
                    <a:pt x="4629" y="3086"/>
                  </a:cubicBezTo>
                  <a:cubicBezTo>
                    <a:pt x="4629" y="3086"/>
                    <a:pt x="4114" y="3086"/>
                    <a:pt x="4114" y="2700"/>
                  </a:cubicBezTo>
                  <a:cubicBezTo>
                    <a:pt x="4114" y="2700"/>
                    <a:pt x="4114" y="2700"/>
                    <a:pt x="3600" y="2700"/>
                  </a:cubicBezTo>
                  <a:cubicBezTo>
                    <a:pt x="3600" y="2700"/>
                    <a:pt x="3600" y="2314"/>
                    <a:pt x="3600" y="2314"/>
                  </a:cubicBezTo>
                  <a:cubicBezTo>
                    <a:pt x="3600" y="2314"/>
                    <a:pt x="3600" y="1929"/>
                    <a:pt x="3600" y="1929"/>
                  </a:cubicBezTo>
                  <a:cubicBezTo>
                    <a:pt x="3600" y="1543"/>
                    <a:pt x="3600" y="386"/>
                    <a:pt x="1543" y="0"/>
                  </a:cubicBezTo>
                  <a:cubicBezTo>
                    <a:pt x="1029" y="0"/>
                    <a:pt x="514" y="0"/>
                    <a:pt x="0" y="0"/>
                  </a:cubicBezTo>
                  <a:cubicBezTo>
                    <a:pt x="0" y="0"/>
                    <a:pt x="0" y="0"/>
                    <a:pt x="0" y="0"/>
                  </a:cubicBezTo>
                  <a:cubicBezTo>
                    <a:pt x="514" y="1929"/>
                    <a:pt x="1029" y="3857"/>
                    <a:pt x="1029" y="5786"/>
                  </a:cubicBezTo>
                  <a:cubicBezTo>
                    <a:pt x="1029" y="7329"/>
                    <a:pt x="3086" y="9257"/>
                    <a:pt x="4629" y="1118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0" name="Shape 9960"/>
            <p:cNvSpPr/>
            <p:nvPr/>
          </p:nvSpPr>
          <p:spPr>
            <a:xfrm>
              <a:off x="1941824" y="1408782"/>
              <a:ext cx="40054" cy="49681"/>
            </a:xfrm>
            <a:custGeom>
              <a:avLst/>
              <a:gdLst/>
              <a:ahLst/>
              <a:cxnLst>
                <a:cxn ang="0">
                  <a:pos x="wd2" y="hd2"/>
                </a:cxn>
                <a:cxn ang="5400000">
                  <a:pos x="wd2" y="hd2"/>
                </a:cxn>
                <a:cxn ang="10800000">
                  <a:pos x="wd2" y="hd2"/>
                </a:cxn>
                <a:cxn ang="16200000">
                  <a:pos x="wd2" y="hd2"/>
                </a:cxn>
              </a:cxnLst>
              <a:rect l="0" t="0" r="r" b="b"/>
              <a:pathLst>
                <a:path w="21200" h="21600" fill="norm" stroke="1" extrusionOk="0">
                  <a:moveTo>
                    <a:pt x="500" y="7200"/>
                  </a:moveTo>
                  <a:cubicBezTo>
                    <a:pt x="1400" y="7200"/>
                    <a:pt x="2300" y="5760"/>
                    <a:pt x="3200" y="4320"/>
                  </a:cubicBezTo>
                  <a:cubicBezTo>
                    <a:pt x="3200" y="2880"/>
                    <a:pt x="5000" y="2880"/>
                    <a:pt x="5000" y="2880"/>
                  </a:cubicBezTo>
                  <a:cubicBezTo>
                    <a:pt x="5900" y="2880"/>
                    <a:pt x="6800" y="2880"/>
                    <a:pt x="7700" y="4320"/>
                  </a:cubicBezTo>
                  <a:cubicBezTo>
                    <a:pt x="8600" y="5760"/>
                    <a:pt x="9500" y="10080"/>
                    <a:pt x="7700" y="13680"/>
                  </a:cubicBezTo>
                  <a:cubicBezTo>
                    <a:pt x="5900" y="15840"/>
                    <a:pt x="6800" y="18720"/>
                    <a:pt x="7700" y="20880"/>
                  </a:cubicBezTo>
                  <a:cubicBezTo>
                    <a:pt x="8600" y="20880"/>
                    <a:pt x="8600" y="21600"/>
                    <a:pt x="9500" y="21600"/>
                  </a:cubicBezTo>
                  <a:cubicBezTo>
                    <a:pt x="9500" y="21600"/>
                    <a:pt x="9500" y="21600"/>
                    <a:pt x="9500" y="21600"/>
                  </a:cubicBezTo>
                  <a:cubicBezTo>
                    <a:pt x="10400" y="21600"/>
                    <a:pt x="13100" y="18000"/>
                    <a:pt x="14000" y="15840"/>
                  </a:cubicBezTo>
                  <a:cubicBezTo>
                    <a:pt x="15800" y="12960"/>
                    <a:pt x="17600" y="10080"/>
                    <a:pt x="20300" y="8640"/>
                  </a:cubicBezTo>
                  <a:cubicBezTo>
                    <a:pt x="20300" y="7920"/>
                    <a:pt x="21200" y="7200"/>
                    <a:pt x="21200" y="7200"/>
                  </a:cubicBezTo>
                  <a:cubicBezTo>
                    <a:pt x="21200" y="7200"/>
                    <a:pt x="20300" y="7200"/>
                    <a:pt x="20300" y="7200"/>
                  </a:cubicBezTo>
                  <a:cubicBezTo>
                    <a:pt x="19400" y="6480"/>
                    <a:pt x="17600" y="5760"/>
                    <a:pt x="17600" y="4320"/>
                  </a:cubicBezTo>
                  <a:cubicBezTo>
                    <a:pt x="17600" y="3600"/>
                    <a:pt x="15800" y="3600"/>
                    <a:pt x="14900" y="2880"/>
                  </a:cubicBezTo>
                  <a:cubicBezTo>
                    <a:pt x="13100" y="2880"/>
                    <a:pt x="11300" y="2160"/>
                    <a:pt x="10400" y="0"/>
                  </a:cubicBezTo>
                  <a:cubicBezTo>
                    <a:pt x="9500" y="0"/>
                    <a:pt x="6800" y="1440"/>
                    <a:pt x="4100" y="2880"/>
                  </a:cubicBezTo>
                  <a:cubicBezTo>
                    <a:pt x="3200" y="3600"/>
                    <a:pt x="3200" y="3600"/>
                    <a:pt x="3200" y="3600"/>
                  </a:cubicBezTo>
                  <a:cubicBezTo>
                    <a:pt x="-400" y="5760"/>
                    <a:pt x="-400" y="5760"/>
                    <a:pt x="500" y="6480"/>
                  </a:cubicBezTo>
                  <a:cubicBezTo>
                    <a:pt x="500" y="7200"/>
                    <a:pt x="500" y="7200"/>
                    <a:pt x="5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1" name="Shape 9961"/>
            <p:cNvSpPr/>
            <p:nvPr/>
          </p:nvSpPr>
          <p:spPr>
            <a:xfrm>
              <a:off x="1965908" y="1241999"/>
              <a:ext cx="207085" cy="163235"/>
            </a:xfrm>
            <a:custGeom>
              <a:avLst/>
              <a:gdLst/>
              <a:ahLst/>
              <a:cxnLst>
                <a:cxn ang="0">
                  <a:pos x="wd2" y="hd2"/>
                </a:cxn>
                <a:cxn ang="5400000">
                  <a:pos x="wd2" y="hd2"/>
                </a:cxn>
                <a:cxn ang="10800000">
                  <a:pos x="wd2" y="hd2"/>
                </a:cxn>
                <a:cxn ang="16200000">
                  <a:pos x="wd2" y="hd2"/>
                </a:cxn>
              </a:cxnLst>
              <a:rect l="0" t="0" r="r" b="b"/>
              <a:pathLst>
                <a:path w="21365" h="21600" fill="norm" stroke="1" extrusionOk="0">
                  <a:moveTo>
                    <a:pt x="1229" y="20475"/>
                  </a:moveTo>
                  <a:cubicBezTo>
                    <a:pt x="1580" y="20475"/>
                    <a:pt x="1932" y="20475"/>
                    <a:pt x="1932" y="20250"/>
                  </a:cubicBezTo>
                  <a:cubicBezTo>
                    <a:pt x="2459" y="19350"/>
                    <a:pt x="5795" y="18675"/>
                    <a:pt x="7200" y="18450"/>
                  </a:cubicBezTo>
                  <a:cubicBezTo>
                    <a:pt x="7376" y="18450"/>
                    <a:pt x="7376" y="18450"/>
                    <a:pt x="7376" y="18450"/>
                  </a:cubicBezTo>
                  <a:cubicBezTo>
                    <a:pt x="7727" y="18450"/>
                    <a:pt x="8254" y="18450"/>
                    <a:pt x="8429" y="18900"/>
                  </a:cubicBezTo>
                  <a:cubicBezTo>
                    <a:pt x="8780" y="19350"/>
                    <a:pt x="8605" y="19800"/>
                    <a:pt x="8605" y="20250"/>
                  </a:cubicBezTo>
                  <a:cubicBezTo>
                    <a:pt x="8429" y="20475"/>
                    <a:pt x="8429" y="20925"/>
                    <a:pt x="8429" y="21150"/>
                  </a:cubicBezTo>
                  <a:cubicBezTo>
                    <a:pt x="8429" y="21150"/>
                    <a:pt x="8429" y="21600"/>
                    <a:pt x="8956" y="21600"/>
                  </a:cubicBezTo>
                  <a:cubicBezTo>
                    <a:pt x="9307" y="21600"/>
                    <a:pt x="9834" y="21375"/>
                    <a:pt x="10185" y="20700"/>
                  </a:cubicBezTo>
                  <a:cubicBezTo>
                    <a:pt x="10361" y="20250"/>
                    <a:pt x="10712" y="20025"/>
                    <a:pt x="10888" y="19800"/>
                  </a:cubicBezTo>
                  <a:cubicBezTo>
                    <a:pt x="10888" y="19800"/>
                    <a:pt x="10888" y="19800"/>
                    <a:pt x="11063" y="19800"/>
                  </a:cubicBezTo>
                  <a:cubicBezTo>
                    <a:pt x="11063" y="19800"/>
                    <a:pt x="10888" y="19800"/>
                    <a:pt x="10888" y="19575"/>
                  </a:cubicBezTo>
                  <a:cubicBezTo>
                    <a:pt x="10537" y="19350"/>
                    <a:pt x="10537" y="18900"/>
                    <a:pt x="10537" y="18675"/>
                  </a:cubicBezTo>
                  <a:cubicBezTo>
                    <a:pt x="10712" y="18225"/>
                    <a:pt x="10888" y="18000"/>
                    <a:pt x="11239" y="18000"/>
                  </a:cubicBezTo>
                  <a:cubicBezTo>
                    <a:pt x="11415" y="18000"/>
                    <a:pt x="11766" y="18225"/>
                    <a:pt x="11941" y="18675"/>
                  </a:cubicBezTo>
                  <a:cubicBezTo>
                    <a:pt x="12117" y="18900"/>
                    <a:pt x="12468" y="19125"/>
                    <a:pt x="12820" y="19125"/>
                  </a:cubicBezTo>
                  <a:cubicBezTo>
                    <a:pt x="13346" y="19125"/>
                    <a:pt x="13698" y="18900"/>
                    <a:pt x="13873" y="18450"/>
                  </a:cubicBezTo>
                  <a:cubicBezTo>
                    <a:pt x="14049" y="18225"/>
                    <a:pt x="14400" y="17775"/>
                    <a:pt x="14751" y="17775"/>
                  </a:cubicBezTo>
                  <a:cubicBezTo>
                    <a:pt x="14927" y="17775"/>
                    <a:pt x="15102" y="18000"/>
                    <a:pt x="15278" y="18225"/>
                  </a:cubicBezTo>
                  <a:cubicBezTo>
                    <a:pt x="15454" y="18225"/>
                    <a:pt x="15454" y="18450"/>
                    <a:pt x="15629" y="18450"/>
                  </a:cubicBezTo>
                  <a:cubicBezTo>
                    <a:pt x="15805" y="18450"/>
                    <a:pt x="16156" y="17775"/>
                    <a:pt x="16332" y="17325"/>
                  </a:cubicBezTo>
                  <a:cubicBezTo>
                    <a:pt x="16507" y="17100"/>
                    <a:pt x="16507" y="16650"/>
                    <a:pt x="16859" y="16650"/>
                  </a:cubicBezTo>
                  <a:cubicBezTo>
                    <a:pt x="16859" y="16650"/>
                    <a:pt x="17210" y="16875"/>
                    <a:pt x="17210" y="17325"/>
                  </a:cubicBezTo>
                  <a:cubicBezTo>
                    <a:pt x="17210" y="17325"/>
                    <a:pt x="17210" y="17325"/>
                    <a:pt x="17385" y="17325"/>
                  </a:cubicBezTo>
                  <a:cubicBezTo>
                    <a:pt x="17737" y="17325"/>
                    <a:pt x="18088" y="17100"/>
                    <a:pt x="18439" y="16650"/>
                  </a:cubicBezTo>
                  <a:cubicBezTo>
                    <a:pt x="18790" y="16200"/>
                    <a:pt x="18790" y="15750"/>
                    <a:pt x="18790" y="15075"/>
                  </a:cubicBezTo>
                  <a:cubicBezTo>
                    <a:pt x="18790" y="14400"/>
                    <a:pt x="18790" y="13725"/>
                    <a:pt x="18966" y="13050"/>
                  </a:cubicBezTo>
                  <a:cubicBezTo>
                    <a:pt x="19493" y="12375"/>
                    <a:pt x="19844" y="10575"/>
                    <a:pt x="19493" y="9675"/>
                  </a:cubicBezTo>
                  <a:cubicBezTo>
                    <a:pt x="18966" y="8550"/>
                    <a:pt x="19844" y="7650"/>
                    <a:pt x="20546" y="6975"/>
                  </a:cubicBezTo>
                  <a:cubicBezTo>
                    <a:pt x="20898" y="6750"/>
                    <a:pt x="21073" y="6525"/>
                    <a:pt x="21249" y="6300"/>
                  </a:cubicBezTo>
                  <a:cubicBezTo>
                    <a:pt x="21600" y="6075"/>
                    <a:pt x="21073" y="3600"/>
                    <a:pt x="20722" y="2475"/>
                  </a:cubicBezTo>
                  <a:cubicBezTo>
                    <a:pt x="20546" y="1350"/>
                    <a:pt x="20371" y="450"/>
                    <a:pt x="20195" y="0"/>
                  </a:cubicBezTo>
                  <a:cubicBezTo>
                    <a:pt x="20195" y="0"/>
                    <a:pt x="20195" y="0"/>
                    <a:pt x="20195" y="0"/>
                  </a:cubicBezTo>
                  <a:cubicBezTo>
                    <a:pt x="20020" y="0"/>
                    <a:pt x="19141" y="450"/>
                    <a:pt x="18790" y="900"/>
                  </a:cubicBezTo>
                  <a:cubicBezTo>
                    <a:pt x="18615" y="1125"/>
                    <a:pt x="18439" y="1125"/>
                    <a:pt x="18263" y="1350"/>
                  </a:cubicBezTo>
                  <a:cubicBezTo>
                    <a:pt x="18088" y="1350"/>
                    <a:pt x="17912" y="2025"/>
                    <a:pt x="17737" y="2700"/>
                  </a:cubicBezTo>
                  <a:cubicBezTo>
                    <a:pt x="17737" y="3375"/>
                    <a:pt x="17737" y="3825"/>
                    <a:pt x="17912" y="3825"/>
                  </a:cubicBezTo>
                  <a:cubicBezTo>
                    <a:pt x="18615" y="4500"/>
                    <a:pt x="18088" y="5400"/>
                    <a:pt x="17737" y="6075"/>
                  </a:cubicBezTo>
                  <a:cubicBezTo>
                    <a:pt x="17385" y="6525"/>
                    <a:pt x="17034" y="6975"/>
                    <a:pt x="17034" y="7650"/>
                  </a:cubicBezTo>
                  <a:cubicBezTo>
                    <a:pt x="17210" y="8550"/>
                    <a:pt x="16683" y="9225"/>
                    <a:pt x="16332" y="9450"/>
                  </a:cubicBezTo>
                  <a:cubicBezTo>
                    <a:pt x="16156" y="9675"/>
                    <a:pt x="15980" y="9900"/>
                    <a:pt x="15805" y="10125"/>
                  </a:cubicBezTo>
                  <a:cubicBezTo>
                    <a:pt x="15805" y="11025"/>
                    <a:pt x="15278" y="11250"/>
                    <a:pt x="14927" y="11475"/>
                  </a:cubicBezTo>
                  <a:cubicBezTo>
                    <a:pt x="14576" y="11700"/>
                    <a:pt x="14224" y="11925"/>
                    <a:pt x="13873" y="12375"/>
                  </a:cubicBezTo>
                  <a:cubicBezTo>
                    <a:pt x="13171" y="12825"/>
                    <a:pt x="12468" y="12825"/>
                    <a:pt x="12117" y="12150"/>
                  </a:cubicBezTo>
                  <a:cubicBezTo>
                    <a:pt x="12117" y="11925"/>
                    <a:pt x="12117" y="11700"/>
                    <a:pt x="11941" y="11475"/>
                  </a:cubicBezTo>
                  <a:cubicBezTo>
                    <a:pt x="11766" y="11925"/>
                    <a:pt x="11239" y="12375"/>
                    <a:pt x="11239" y="13050"/>
                  </a:cubicBezTo>
                  <a:cubicBezTo>
                    <a:pt x="11415" y="14175"/>
                    <a:pt x="10712" y="14850"/>
                    <a:pt x="10361" y="15300"/>
                  </a:cubicBezTo>
                  <a:cubicBezTo>
                    <a:pt x="10185" y="15300"/>
                    <a:pt x="10185" y="15300"/>
                    <a:pt x="10010" y="15525"/>
                  </a:cubicBezTo>
                  <a:cubicBezTo>
                    <a:pt x="10185" y="15750"/>
                    <a:pt x="10185" y="15975"/>
                    <a:pt x="10010" y="16200"/>
                  </a:cubicBezTo>
                  <a:cubicBezTo>
                    <a:pt x="9834" y="16875"/>
                    <a:pt x="9307" y="16875"/>
                    <a:pt x="8956" y="16875"/>
                  </a:cubicBezTo>
                  <a:cubicBezTo>
                    <a:pt x="8605" y="16875"/>
                    <a:pt x="8429" y="16875"/>
                    <a:pt x="8254" y="16650"/>
                  </a:cubicBezTo>
                  <a:cubicBezTo>
                    <a:pt x="8254" y="16650"/>
                    <a:pt x="8078" y="16425"/>
                    <a:pt x="8078" y="16200"/>
                  </a:cubicBezTo>
                  <a:cubicBezTo>
                    <a:pt x="7902" y="16200"/>
                    <a:pt x="7376" y="16425"/>
                    <a:pt x="6146" y="16875"/>
                  </a:cubicBezTo>
                  <a:cubicBezTo>
                    <a:pt x="5620" y="17325"/>
                    <a:pt x="4917" y="17100"/>
                    <a:pt x="4390" y="17100"/>
                  </a:cubicBezTo>
                  <a:cubicBezTo>
                    <a:pt x="3863" y="16875"/>
                    <a:pt x="3688" y="16875"/>
                    <a:pt x="3337" y="17100"/>
                  </a:cubicBezTo>
                  <a:cubicBezTo>
                    <a:pt x="3337" y="17325"/>
                    <a:pt x="3337" y="17325"/>
                    <a:pt x="3337" y="17325"/>
                  </a:cubicBezTo>
                  <a:cubicBezTo>
                    <a:pt x="2459" y="18225"/>
                    <a:pt x="1229" y="20025"/>
                    <a:pt x="176" y="20250"/>
                  </a:cubicBezTo>
                  <a:cubicBezTo>
                    <a:pt x="0" y="20250"/>
                    <a:pt x="0" y="20250"/>
                    <a:pt x="0" y="20475"/>
                  </a:cubicBezTo>
                  <a:cubicBezTo>
                    <a:pt x="0" y="20475"/>
                    <a:pt x="0" y="20700"/>
                    <a:pt x="0" y="20700"/>
                  </a:cubicBezTo>
                  <a:cubicBezTo>
                    <a:pt x="351" y="20475"/>
                    <a:pt x="878" y="20475"/>
                    <a:pt x="1229" y="20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2" name="Shape 9962"/>
            <p:cNvSpPr/>
            <p:nvPr/>
          </p:nvSpPr>
          <p:spPr>
            <a:xfrm>
              <a:off x="2146886" y="1144994"/>
              <a:ext cx="102909" cy="72166"/>
            </a:xfrm>
            <a:custGeom>
              <a:avLst/>
              <a:gdLst/>
              <a:ahLst/>
              <a:cxnLst>
                <a:cxn ang="0">
                  <a:pos x="wd2" y="hd2"/>
                </a:cxn>
                <a:cxn ang="5400000">
                  <a:pos x="wd2" y="hd2"/>
                </a:cxn>
                <a:cxn ang="10800000">
                  <a:pos x="wd2" y="hd2"/>
                </a:cxn>
                <a:cxn ang="16200000">
                  <a:pos x="wd2" y="hd2"/>
                </a:cxn>
              </a:cxnLst>
              <a:rect l="0" t="0" r="r" b="b"/>
              <a:pathLst>
                <a:path w="21600" h="21428" fill="norm" stroke="1" extrusionOk="0">
                  <a:moveTo>
                    <a:pt x="360" y="16405"/>
                  </a:moveTo>
                  <a:cubicBezTo>
                    <a:pt x="360" y="16907"/>
                    <a:pt x="360" y="17409"/>
                    <a:pt x="0" y="18414"/>
                  </a:cubicBezTo>
                  <a:cubicBezTo>
                    <a:pt x="360" y="17912"/>
                    <a:pt x="720" y="18414"/>
                    <a:pt x="1080" y="18414"/>
                  </a:cubicBezTo>
                  <a:cubicBezTo>
                    <a:pt x="1800" y="18414"/>
                    <a:pt x="2520" y="18916"/>
                    <a:pt x="2880" y="18414"/>
                  </a:cubicBezTo>
                  <a:cubicBezTo>
                    <a:pt x="3240" y="17912"/>
                    <a:pt x="3960" y="17912"/>
                    <a:pt x="4680" y="17912"/>
                  </a:cubicBezTo>
                  <a:cubicBezTo>
                    <a:pt x="6480" y="17912"/>
                    <a:pt x="8280" y="18916"/>
                    <a:pt x="9720" y="20423"/>
                  </a:cubicBezTo>
                  <a:cubicBezTo>
                    <a:pt x="10440" y="21428"/>
                    <a:pt x="10800" y="21428"/>
                    <a:pt x="10800" y="21428"/>
                  </a:cubicBezTo>
                  <a:cubicBezTo>
                    <a:pt x="10800" y="21428"/>
                    <a:pt x="11160" y="21428"/>
                    <a:pt x="11160" y="19921"/>
                  </a:cubicBezTo>
                  <a:cubicBezTo>
                    <a:pt x="11520" y="16405"/>
                    <a:pt x="14760" y="15400"/>
                    <a:pt x="17640" y="15400"/>
                  </a:cubicBezTo>
                  <a:cubicBezTo>
                    <a:pt x="19080" y="15400"/>
                    <a:pt x="19800" y="14395"/>
                    <a:pt x="19800" y="14395"/>
                  </a:cubicBezTo>
                  <a:cubicBezTo>
                    <a:pt x="19800" y="14395"/>
                    <a:pt x="19800" y="14395"/>
                    <a:pt x="19440" y="14395"/>
                  </a:cubicBezTo>
                  <a:cubicBezTo>
                    <a:pt x="19440" y="13893"/>
                    <a:pt x="19080" y="13893"/>
                    <a:pt x="19080" y="13391"/>
                  </a:cubicBezTo>
                  <a:cubicBezTo>
                    <a:pt x="19080" y="12386"/>
                    <a:pt x="19800" y="11381"/>
                    <a:pt x="21600" y="9372"/>
                  </a:cubicBezTo>
                  <a:cubicBezTo>
                    <a:pt x="20880" y="9372"/>
                    <a:pt x="20520" y="9372"/>
                    <a:pt x="20160" y="8368"/>
                  </a:cubicBezTo>
                  <a:cubicBezTo>
                    <a:pt x="20160" y="8368"/>
                    <a:pt x="20160" y="8368"/>
                    <a:pt x="19800" y="8368"/>
                  </a:cubicBezTo>
                  <a:cubicBezTo>
                    <a:pt x="19800" y="8368"/>
                    <a:pt x="19080" y="8870"/>
                    <a:pt x="18720" y="9372"/>
                  </a:cubicBezTo>
                  <a:cubicBezTo>
                    <a:pt x="18360" y="9372"/>
                    <a:pt x="17640" y="9875"/>
                    <a:pt x="16560" y="10377"/>
                  </a:cubicBezTo>
                  <a:cubicBezTo>
                    <a:pt x="16560" y="10377"/>
                    <a:pt x="16560" y="10377"/>
                    <a:pt x="16200" y="10377"/>
                  </a:cubicBezTo>
                  <a:cubicBezTo>
                    <a:pt x="14040" y="10377"/>
                    <a:pt x="8640" y="3847"/>
                    <a:pt x="7200" y="833"/>
                  </a:cubicBezTo>
                  <a:cubicBezTo>
                    <a:pt x="6480" y="-172"/>
                    <a:pt x="5760" y="-172"/>
                    <a:pt x="5400" y="330"/>
                  </a:cubicBezTo>
                  <a:cubicBezTo>
                    <a:pt x="5400" y="833"/>
                    <a:pt x="5400" y="833"/>
                    <a:pt x="5760" y="1335"/>
                  </a:cubicBezTo>
                  <a:cubicBezTo>
                    <a:pt x="6480" y="3344"/>
                    <a:pt x="6120" y="4349"/>
                    <a:pt x="5760" y="5354"/>
                  </a:cubicBezTo>
                  <a:cubicBezTo>
                    <a:pt x="5760" y="5856"/>
                    <a:pt x="5400" y="6861"/>
                    <a:pt x="5400" y="7865"/>
                  </a:cubicBezTo>
                  <a:cubicBezTo>
                    <a:pt x="5400" y="9875"/>
                    <a:pt x="5040" y="10879"/>
                    <a:pt x="4680" y="11381"/>
                  </a:cubicBezTo>
                  <a:cubicBezTo>
                    <a:pt x="4320" y="11884"/>
                    <a:pt x="4320" y="12386"/>
                    <a:pt x="4320" y="12888"/>
                  </a:cubicBezTo>
                  <a:cubicBezTo>
                    <a:pt x="4320" y="13391"/>
                    <a:pt x="4320" y="13893"/>
                    <a:pt x="3960" y="14395"/>
                  </a:cubicBezTo>
                  <a:cubicBezTo>
                    <a:pt x="3600" y="15400"/>
                    <a:pt x="2520" y="15400"/>
                    <a:pt x="1440" y="15902"/>
                  </a:cubicBezTo>
                  <a:cubicBezTo>
                    <a:pt x="1080" y="15902"/>
                    <a:pt x="720" y="15902"/>
                    <a:pt x="360" y="15902"/>
                  </a:cubicBezTo>
                  <a:cubicBezTo>
                    <a:pt x="360" y="15902"/>
                    <a:pt x="360" y="15902"/>
                    <a:pt x="360" y="15902"/>
                  </a:cubicBezTo>
                  <a:cubicBezTo>
                    <a:pt x="360" y="15902"/>
                    <a:pt x="360" y="15902"/>
                    <a:pt x="360" y="1640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3" name="Shape 9963"/>
            <p:cNvSpPr/>
            <p:nvPr/>
          </p:nvSpPr>
          <p:spPr>
            <a:xfrm>
              <a:off x="1994297" y="1394587"/>
              <a:ext cx="37261" cy="2839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27" y="1271"/>
                  </a:moveTo>
                  <a:cubicBezTo>
                    <a:pt x="12764" y="6353"/>
                    <a:pt x="9818" y="6353"/>
                    <a:pt x="6873" y="6353"/>
                  </a:cubicBezTo>
                  <a:cubicBezTo>
                    <a:pt x="5891" y="6353"/>
                    <a:pt x="3927" y="6353"/>
                    <a:pt x="1964" y="7624"/>
                  </a:cubicBezTo>
                  <a:cubicBezTo>
                    <a:pt x="982" y="7624"/>
                    <a:pt x="0" y="10165"/>
                    <a:pt x="0" y="13976"/>
                  </a:cubicBezTo>
                  <a:cubicBezTo>
                    <a:pt x="0" y="17788"/>
                    <a:pt x="982" y="21600"/>
                    <a:pt x="982" y="21600"/>
                  </a:cubicBezTo>
                  <a:cubicBezTo>
                    <a:pt x="1964" y="21600"/>
                    <a:pt x="2945" y="21600"/>
                    <a:pt x="2945" y="21600"/>
                  </a:cubicBezTo>
                  <a:cubicBezTo>
                    <a:pt x="3927" y="21600"/>
                    <a:pt x="3927" y="21600"/>
                    <a:pt x="4909" y="19059"/>
                  </a:cubicBezTo>
                  <a:cubicBezTo>
                    <a:pt x="5891" y="15247"/>
                    <a:pt x="8836" y="11435"/>
                    <a:pt x="12764" y="11435"/>
                  </a:cubicBezTo>
                  <a:cubicBezTo>
                    <a:pt x="14727" y="11435"/>
                    <a:pt x="15709" y="12706"/>
                    <a:pt x="16691" y="12706"/>
                  </a:cubicBezTo>
                  <a:cubicBezTo>
                    <a:pt x="17673" y="12706"/>
                    <a:pt x="18655" y="12706"/>
                    <a:pt x="19636" y="10165"/>
                  </a:cubicBezTo>
                  <a:cubicBezTo>
                    <a:pt x="20618" y="7624"/>
                    <a:pt x="21600" y="5082"/>
                    <a:pt x="21600" y="2541"/>
                  </a:cubicBezTo>
                  <a:cubicBezTo>
                    <a:pt x="21600" y="0"/>
                    <a:pt x="19636" y="0"/>
                    <a:pt x="17673" y="0"/>
                  </a:cubicBezTo>
                  <a:cubicBezTo>
                    <a:pt x="15709" y="0"/>
                    <a:pt x="14727" y="1271"/>
                    <a:pt x="14727" y="12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4" name="Shape 9964"/>
            <p:cNvSpPr/>
            <p:nvPr/>
          </p:nvSpPr>
          <p:spPr>
            <a:xfrm>
              <a:off x="894240" y="942145"/>
              <a:ext cx="1137318" cy="7363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840" y="3526"/>
                  </a:moveTo>
                  <a:cubicBezTo>
                    <a:pt x="14840" y="3823"/>
                    <a:pt x="14840" y="3823"/>
                    <a:pt x="14840" y="3823"/>
                  </a:cubicBezTo>
                  <a:cubicBezTo>
                    <a:pt x="14776" y="3873"/>
                    <a:pt x="14776" y="3873"/>
                    <a:pt x="14776" y="3873"/>
                  </a:cubicBezTo>
                  <a:cubicBezTo>
                    <a:pt x="14776" y="3873"/>
                    <a:pt x="14743" y="3873"/>
                    <a:pt x="14743" y="3923"/>
                  </a:cubicBezTo>
                  <a:cubicBezTo>
                    <a:pt x="14743" y="3923"/>
                    <a:pt x="14743" y="3923"/>
                    <a:pt x="14776" y="3972"/>
                  </a:cubicBezTo>
                  <a:cubicBezTo>
                    <a:pt x="14808" y="4072"/>
                    <a:pt x="14840" y="4072"/>
                    <a:pt x="14840" y="4072"/>
                  </a:cubicBezTo>
                  <a:cubicBezTo>
                    <a:pt x="14872" y="4072"/>
                    <a:pt x="14872" y="4072"/>
                    <a:pt x="14904" y="4022"/>
                  </a:cubicBezTo>
                  <a:cubicBezTo>
                    <a:pt x="14937" y="4022"/>
                    <a:pt x="15001" y="3972"/>
                    <a:pt x="15097" y="3972"/>
                  </a:cubicBezTo>
                  <a:cubicBezTo>
                    <a:pt x="15194" y="3972"/>
                    <a:pt x="15291" y="4072"/>
                    <a:pt x="15355" y="4072"/>
                  </a:cubicBezTo>
                  <a:cubicBezTo>
                    <a:pt x="15355" y="4121"/>
                    <a:pt x="15387" y="4121"/>
                    <a:pt x="15387" y="4121"/>
                  </a:cubicBezTo>
                  <a:cubicBezTo>
                    <a:pt x="15419" y="3972"/>
                    <a:pt x="15548" y="3873"/>
                    <a:pt x="15645" y="3873"/>
                  </a:cubicBezTo>
                  <a:cubicBezTo>
                    <a:pt x="15709" y="3873"/>
                    <a:pt x="15806" y="3923"/>
                    <a:pt x="15838" y="4022"/>
                  </a:cubicBezTo>
                  <a:cubicBezTo>
                    <a:pt x="15870" y="4121"/>
                    <a:pt x="15967" y="4221"/>
                    <a:pt x="16031" y="4270"/>
                  </a:cubicBezTo>
                  <a:cubicBezTo>
                    <a:pt x="16192" y="4519"/>
                    <a:pt x="16353" y="4717"/>
                    <a:pt x="16321" y="4866"/>
                  </a:cubicBezTo>
                  <a:cubicBezTo>
                    <a:pt x="16321" y="4966"/>
                    <a:pt x="16289" y="5065"/>
                    <a:pt x="16095" y="5065"/>
                  </a:cubicBezTo>
                  <a:cubicBezTo>
                    <a:pt x="16031" y="5065"/>
                    <a:pt x="15967" y="5065"/>
                    <a:pt x="15870" y="5015"/>
                  </a:cubicBezTo>
                  <a:cubicBezTo>
                    <a:pt x="15806" y="4966"/>
                    <a:pt x="15741" y="5015"/>
                    <a:pt x="15645" y="5065"/>
                  </a:cubicBezTo>
                  <a:cubicBezTo>
                    <a:pt x="15580" y="5114"/>
                    <a:pt x="15484" y="5164"/>
                    <a:pt x="15419" y="5164"/>
                  </a:cubicBezTo>
                  <a:cubicBezTo>
                    <a:pt x="15323" y="5164"/>
                    <a:pt x="15162" y="5214"/>
                    <a:pt x="15033" y="5412"/>
                  </a:cubicBezTo>
                  <a:cubicBezTo>
                    <a:pt x="14969" y="5512"/>
                    <a:pt x="14969" y="5561"/>
                    <a:pt x="14937" y="5611"/>
                  </a:cubicBezTo>
                  <a:cubicBezTo>
                    <a:pt x="14872" y="5760"/>
                    <a:pt x="14840" y="5909"/>
                    <a:pt x="14647" y="5909"/>
                  </a:cubicBezTo>
                  <a:cubicBezTo>
                    <a:pt x="14615" y="5909"/>
                    <a:pt x="14582" y="5909"/>
                    <a:pt x="14550" y="5959"/>
                  </a:cubicBezTo>
                  <a:cubicBezTo>
                    <a:pt x="14421" y="5959"/>
                    <a:pt x="14325" y="5959"/>
                    <a:pt x="14164" y="6157"/>
                  </a:cubicBezTo>
                  <a:cubicBezTo>
                    <a:pt x="14035" y="6257"/>
                    <a:pt x="13906" y="6356"/>
                    <a:pt x="13778" y="6356"/>
                  </a:cubicBezTo>
                  <a:cubicBezTo>
                    <a:pt x="13649" y="6356"/>
                    <a:pt x="13520" y="6257"/>
                    <a:pt x="13488" y="6257"/>
                  </a:cubicBezTo>
                  <a:cubicBezTo>
                    <a:pt x="13488" y="6207"/>
                    <a:pt x="13424" y="6207"/>
                    <a:pt x="13391" y="6207"/>
                  </a:cubicBezTo>
                  <a:cubicBezTo>
                    <a:pt x="13327" y="6207"/>
                    <a:pt x="13263" y="6257"/>
                    <a:pt x="13230" y="6356"/>
                  </a:cubicBezTo>
                  <a:cubicBezTo>
                    <a:pt x="13198" y="6406"/>
                    <a:pt x="13230" y="6455"/>
                    <a:pt x="13263" y="6554"/>
                  </a:cubicBezTo>
                  <a:cubicBezTo>
                    <a:pt x="13295" y="6654"/>
                    <a:pt x="13359" y="6803"/>
                    <a:pt x="13327" y="6952"/>
                  </a:cubicBezTo>
                  <a:cubicBezTo>
                    <a:pt x="13327" y="7150"/>
                    <a:pt x="13230" y="7250"/>
                    <a:pt x="13134" y="7299"/>
                  </a:cubicBezTo>
                  <a:cubicBezTo>
                    <a:pt x="13037" y="7349"/>
                    <a:pt x="12941" y="7399"/>
                    <a:pt x="12876" y="7548"/>
                  </a:cubicBezTo>
                  <a:cubicBezTo>
                    <a:pt x="12683" y="7895"/>
                    <a:pt x="12329" y="8044"/>
                    <a:pt x="12168" y="7994"/>
                  </a:cubicBezTo>
                  <a:cubicBezTo>
                    <a:pt x="12136" y="7994"/>
                    <a:pt x="12104" y="7994"/>
                    <a:pt x="12072" y="7994"/>
                  </a:cubicBezTo>
                  <a:cubicBezTo>
                    <a:pt x="12007" y="7945"/>
                    <a:pt x="11878" y="7945"/>
                    <a:pt x="11750" y="7945"/>
                  </a:cubicBezTo>
                  <a:cubicBezTo>
                    <a:pt x="11589" y="7945"/>
                    <a:pt x="11492" y="7945"/>
                    <a:pt x="11396" y="8044"/>
                  </a:cubicBezTo>
                  <a:cubicBezTo>
                    <a:pt x="11267" y="8143"/>
                    <a:pt x="11138" y="8243"/>
                    <a:pt x="11041" y="8342"/>
                  </a:cubicBezTo>
                  <a:cubicBezTo>
                    <a:pt x="11041" y="8342"/>
                    <a:pt x="11009" y="8392"/>
                    <a:pt x="10977" y="8392"/>
                  </a:cubicBezTo>
                  <a:cubicBezTo>
                    <a:pt x="10977" y="8441"/>
                    <a:pt x="10945" y="8441"/>
                    <a:pt x="10913" y="8441"/>
                  </a:cubicBezTo>
                  <a:cubicBezTo>
                    <a:pt x="10913" y="8441"/>
                    <a:pt x="10913" y="8491"/>
                    <a:pt x="10913" y="8491"/>
                  </a:cubicBezTo>
                  <a:cubicBezTo>
                    <a:pt x="10880" y="8491"/>
                    <a:pt x="10880" y="8491"/>
                    <a:pt x="10880" y="8491"/>
                  </a:cubicBezTo>
                  <a:cubicBezTo>
                    <a:pt x="10848" y="8541"/>
                    <a:pt x="10848" y="8541"/>
                    <a:pt x="10816" y="8541"/>
                  </a:cubicBezTo>
                  <a:cubicBezTo>
                    <a:pt x="10816" y="8541"/>
                    <a:pt x="10816" y="8541"/>
                    <a:pt x="10784" y="8541"/>
                  </a:cubicBezTo>
                  <a:cubicBezTo>
                    <a:pt x="10784" y="8541"/>
                    <a:pt x="10752" y="8541"/>
                    <a:pt x="10752" y="8541"/>
                  </a:cubicBezTo>
                  <a:cubicBezTo>
                    <a:pt x="10752" y="8541"/>
                    <a:pt x="10752" y="8541"/>
                    <a:pt x="10752" y="8541"/>
                  </a:cubicBezTo>
                  <a:cubicBezTo>
                    <a:pt x="10720" y="8541"/>
                    <a:pt x="10720" y="8541"/>
                    <a:pt x="10720" y="8541"/>
                  </a:cubicBezTo>
                  <a:cubicBezTo>
                    <a:pt x="10655" y="8541"/>
                    <a:pt x="10591" y="8491"/>
                    <a:pt x="10559" y="8392"/>
                  </a:cubicBezTo>
                  <a:cubicBezTo>
                    <a:pt x="10526" y="8342"/>
                    <a:pt x="10526" y="8342"/>
                    <a:pt x="10462" y="8342"/>
                  </a:cubicBezTo>
                  <a:cubicBezTo>
                    <a:pt x="10269" y="8392"/>
                    <a:pt x="10172" y="8292"/>
                    <a:pt x="10044" y="8193"/>
                  </a:cubicBezTo>
                  <a:cubicBezTo>
                    <a:pt x="10011" y="8143"/>
                    <a:pt x="9979" y="8143"/>
                    <a:pt x="9947" y="8143"/>
                  </a:cubicBezTo>
                  <a:cubicBezTo>
                    <a:pt x="9850" y="8143"/>
                    <a:pt x="9786" y="8193"/>
                    <a:pt x="9625" y="8044"/>
                  </a:cubicBezTo>
                  <a:cubicBezTo>
                    <a:pt x="9496" y="7895"/>
                    <a:pt x="9303" y="7846"/>
                    <a:pt x="9142" y="7846"/>
                  </a:cubicBezTo>
                  <a:cubicBezTo>
                    <a:pt x="9110" y="7846"/>
                    <a:pt x="9046" y="7846"/>
                    <a:pt x="9013" y="7846"/>
                  </a:cubicBezTo>
                  <a:cubicBezTo>
                    <a:pt x="8949" y="7796"/>
                    <a:pt x="8756" y="7796"/>
                    <a:pt x="8595" y="7796"/>
                  </a:cubicBezTo>
                  <a:cubicBezTo>
                    <a:pt x="8434" y="7796"/>
                    <a:pt x="8241" y="7796"/>
                    <a:pt x="8144" y="7796"/>
                  </a:cubicBezTo>
                  <a:cubicBezTo>
                    <a:pt x="8080" y="7796"/>
                    <a:pt x="8015" y="7796"/>
                    <a:pt x="7919" y="7796"/>
                  </a:cubicBezTo>
                  <a:cubicBezTo>
                    <a:pt x="7887" y="7796"/>
                    <a:pt x="7855" y="7796"/>
                    <a:pt x="7822" y="7796"/>
                  </a:cubicBezTo>
                  <a:cubicBezTo>
                    <a:pt x="7822" y="7796"/>
                    <a:pt x="7822" y="7796"/>
                    <a:pt x="7822" y="7796"/>
                  </a:cubicBezTo>
                  <a:cubicBezTo>
                    <a:pt x="7822" y="7796"/>
                    <a:pt x="7822" y="7796"/>
                    <a:pt x="7822" y="7796"/>
                  </a:cubicBezTo>
                  <a:cubicBezTo>
                    <a:pt x="7822" y="7796"/>
                    <a:pt x="7790" y="7796"/>
                    <a:pt x="7790" y="7796"/>
                  </a:cubicBezTo>
                  <a:cubicBezTo>
                    <a:pt x="7790" y="7796"/>
                    <a:pt x="7790" y="7796"/>
                    <a:pt x="7790" y="7796"/>
                  </a:cubicBezTo>
                  <a:cubicBezTo>
                    <a:pt x="7790" y="7796"/>
                    <a:pt x="7790" y="7796"/>
                    <a:pt x="7758" y="7796"/>
                  </a:cubicBezTo>
                  <a:cubicBezTo>
                    <a:pt x="7758" y="7796"/>
                    <a:pt x="7758" y="7796"/>
                    <a:pt x="7758" y="7796"/>
                  </a:cubicBezTo>
                  <a:cubicBezTo>
                    <a:pt x="7758" y="7796"/>
                    <a:pt x="7758" y="7796"/>
                    <a:pt x="7758" y="7796"/>
                  </a:cubicBezTo>
                  <a:cubicBezTo>
                    <a:pt x="7726" y="7796"/>
                    <a:pt x="7726" y="7796"/>
                    <a:pt x="7726" y="7796"/>
                  </a:cubicBezTo>
                  <a:cubicBezTo>
                    <a:pt x="7726" y="7796"/>
                    <a:pt x="7726" y="7796"/>
                    <a:pt x="7726" y="7796"/>
                  </a:cubicBezTo>
                  <a:cubicBezTo>
                    <a:pt x="7694" y="7796"/>
                    <a:pt x="7694" y="7796"/>
                    <a:pt x="7694" y="7796"/>
                  </a:cubicBezTo>
                  <a:cubicBezTo>
                    <a:pt x="7694" y="7746"/>
                    <a:pt x="7694" y="7746"/>
                    <a:pt x="7694" y="7746"/>
                  </a:cubicBezTo>
                  <a:cubicBezTo>
                    <a:pt x="7694" y="7746"/>
                    <a:pt x="7661" y="7746"/>
                    <a:pt x="7661" y="7746"/>
                  </a:cubicBezTo>
                  <a:cubicBezTo>
                    <a:pt x="7661" y="7746"/>
                    <a:pt x="7661" y="7746"/>
                    <a:pt x="7661" y="7746"/>
                  </a:cubicBezTo>
                  <a:cubicBezTo>
                    <a:pt x="7661" y="7746"/>
                    <a:pt x="7661" y="7746"/>
                    <a:pt x="7629" y="7697"/>
                  </a:cubicBezTo>
                  <a:cubicBezTo>
                    <a:pt x="7629" y="7697"/>
                    <a:pt x="7629" y="7697"/>
                    <a:pt x="7629" y="7697"/>
                  </a:cubicBezTo>
                  <a:cubicBezTo>
                    <a:pt x="7629" y="7697"/>
                    <a:pt x="7629" y="7647"/>
                    <a:pt x="7629" y="7647"/>
                  </a:cubicBezTo>
                  <a:cubicBezTo>
                    <a:pt x="7629" y="7597"/>
                    <a:pt x="7597" y="7548"/>
                    <a:pt x="7565" y="7498"/>
                  </a:cubicBezTo>
                  <a:cubicBezTo>
                    <a:pt x="7500" y="7399"/>
                    <a:pt x="7436" y="7299"/>
                    <a:pt x="7404" y="7051"/>
                  </a:cubicBezTo>
                  <a:cubicBezTo>
                    <a:pt x="7372" y="6753"/>
                    <a:pt x="7275" y="6703"/>
                    <a:pt x="7179" y="6654"/>
                  </a:cubicBezTo>
                  <a:cubicBezTo>
                    <a:pt x="7114" y="6654"/>
                    <a:pt x="7050" y="6554"/>
                    <a:pt x="7018" y="6505"/>
                  </a:cubicBezTo>
                  <a:cubicBezTo>
                    <a:pt x="6985" y="6455"/>
                    <a:pt x="6985" y="6455"/>
                    <a:pt x="6953" y="6406"/>
                  </a:cubicBezTo>
                  <a:cubicBezTo>
                    <a:pt x="6921" y="6406"/>
                    <a:pt x="6889" y="6356"/>
                    <a:pt x="6857" y="6306"/>
                  </a:cubicBezTo>
                  <a:cubicBezTo>
                    <a:pt x="6824" y="6257"/>
                    <a:pt x="6760" y="6157"/>
                    <a:pt x="6696" y="6157"/>
                  </a:cubicBezTo>
                  <a:cubicBezTo>
                    <a:pt x="6663" y="6157"/>
                    <a:pt x="6663" y="6157"/>
                    <a:pt x="6631" y="6157"/>
                  </a:cubicBezTo>
                  <a:cubicBezTo>
                    <a:pt x="6438" y="6157"/>
                    <a:pt x="5923" y="6058"/>
                    <a:pt x="5827" y="5810"/>
                  </a:cubicBezTo>
                  <a:cubicBezTo>
                    <a:pt x="5762" y="5661"/>
                    <a:pt x="5794" y="5512"/>
                    <a:pt x="5859" y="5462"/>
                  </a:cubicBezTo>
                  <a:cubicBezTo>
                    <a:pt x="5859" y="5412"/>
                    <a:pt x="5891" y="5363"/>
                    <a:pt x="5891" y="5313"/>
                  </a:cubicBezTo>
                  <a:cubicBezTo>
                    <a:pt x="5891" y="5214"/>
                    <a:pt x="5891" y="5114"/>
                    <a:pt x="5923" y="5015"/>
                  </a:cubicBezTo>
                  <a:cubicBezTo>
                    <a:pt x="5923" y="4966"/>
                    <a:pt x="5955" y="4866"/>
                    <a:pt x="5923" y="4817"/>
                  </a:cubicBezTo>
                  <a:cubicBezTo>
                    <a:pt x="5859" y="4767"/>
                    <a:pt x="5730" y="4519"/>
                    <a:pt x="5730" y="4320"/>
                  </a:cubicBezTo>
                  <a:cubicBezTo>
                    <a:pt x="5698" y="4221"/>
                    <a:pt x="5569" y="4022"/>
                    <a:pt x="5472" y="4022"/>
                  </a:cubicBezTo>
                  <a:cubicBezTo>
                    <a:pt x="5311" y="4022"/>
                    <a:pt x="5215" y="3873"/>
                    <a:pt x="5118" y="3724"/>
                  </a:cubicBezTo>
                  <a:cubicBezTo>
                    <a:pt x="5086" y="3674"/>
                    <a:pt x="5054" y="3674"/>
                    <a:pt x="5022" y="3674"/>
                  </a:cubicBezTo>
                  <a:cubicBezTo>
                    <a:pt x="5022" y="3625"/>
                    <a:pt x="5022" y="3625"/>
                    <a:pt x="4990" y="3625"/>
                  </a:cubicBezTo>
                  <a:cubicBezTo>
                    <a:pt x="4990" y="3625"/>
                    <a:pt x="4990" y="3625"/>
                    <a:pt x="4990" y="3625"/>
                  </a:cubicBezTo>
                  <a:cubicBezTo>
                    <a:pt x="4990" y="3625"/>
                    <a:pt x="4990" y="3575"/>
                    <a:pt x="4957" y="3575"/>
                  </a:cubicBezTo>
                  <a:cubicBezTo>
                    <a:pt x="4957" y="3575"/>
                    <a:pt x="4957" y="3575"/>
                    <a:pt x="4957" y="3575"/>
                  </a:cubicBezTo>
                  <a:cubicBezTo>
                    <a:pt x="4957" y="3575"/>
                    <a:pt x="4957" y="3575"/>
                    <a:pt x="4925" y="3526"/>
                  </a:cubicBezTo>
                  <a:cubicBezTo>
                    <a:pt x="4925" y="3526"/>
                    <a:pt x="4925" y="3526"/>
                    <a:pt x="4925" y="3526"/>
                  </a:cubicBezTo>
                  <a:cubicBezTo>
                    <a:pt x="4925" y="3526"/>
                    <a:pt x="4925" y="3526"/>
                    <a:pt x="4893" y="3476"/>
                  </a:cubicBezTo>
                  <a:cubicBezTo>
                    <a:pt x="4893" y="3476"/>
                    <a:pt x="4893" y="3476"/>
                    <a:pt x="4893" y="3476"/>
                  </a:cubicBezTo>
                  <a:cubicBezTo>
                    <a:pt x="4893" y="3476"/>
                    <a:pt x="4893" y="3426"/>
                    <a:pt x="4893" y="3426"/>
                  </a:cubicBezTo>
                  <a:cubicBezTo>
                    <a:pt x="4893" y="3426"/>
                    <a:pt x="4861" y="3426"/>
                    <a:pt x="4861" y="3426"/>
                  </a:cubicBezTo>
                  <a:cubicBezTo>
                    <a:pt x="4861" y="3377"/>
                    <a:pt x="4861" y="3377"/>
                    <a:pt x="4861" y="3377"/>
                  </a:cubicBezTo>
                  <a:cubicBezTo>
                    <a:pt x="4861" y="3327"/>
                    <a:pt x="4861" y="3327"/>
                    <a:pt x="4861" y="3327"/>
                  </a:cubicBezTo>
                  <a:cubicBezTo>
                    <a:pt x="4861" y="3327"/>
                    <a:pt x="4829" y="3277"/>
                    <a:pt x="4829" y="3277"/>
                  </a:cubicBezTo>
                  <a:cubicBezTo>
                    <a:pt x="4829" y="3277"/>
                    <a:pt x="4829" y="3228"/>
                    <a:pt x="4829" y="3228"/>
                  </a:cubicBezTo>
                  <a:cubicBezTo>
                    <a:pt x="4829" y="3228"/>
                    <a:pt x="4829" y="3178"/>
                    <a:pt x="4829" y="3178"/>
                  </a:cubicBezTo>
                  <a:cubicBezTo>
                    <a:pt x="4829" y="3178"/>
                    <a:pt x="4829" y="3178"/>
                    <a:pt x="4829" y="3178"/>
                  </a:cubicBezTo>
                  <a:cubicBezTo>
                    <a:pt x="4796" y="3178"/>
                    <a:pt x="4796" y="3178"/>
                    <a:pt x="4796" y="3178"/>
                  </a:cubicBezTo>
                  <a:cubicBezTo>
                    <a:pt x="4796" y="3178"/>
                    <a:pt x="4796" y="3178"/>
                    <a:pt x="4796" y="3178"/>
                  </a:cubicBezTo>
                  <a:cubicBezTo>
                    <a:pt x="4764" y="3128"/>
                    <a:pt x="4764" y="3128"/>
                    <a:pt x="4732" y="3128"/>
                  </a:cubicBezTo>
                  <a:cubicBezTo>
                    <a:pt x="4732" y="3128"/>
                    <a:pt x="4732" y="3128"/>
                    <a:pt x="4732" y="3128"/>
                  </a:cubicBezTo>
                  <a:cubicBezTo>
                    <a:pt x="4700" y="3128"/>
                    <a:pt x="4700" y="3128"/>
                    <a:pt x="4668" y="3128"/>
                  </a:cubicBezTo>
                  <a:cubicBezTo>
                    <a:pt x="4668" y="3128"/>
                    <a:pt x="4668" y="3128"/>
                    <a:pt x="4668" y="3128"/>
                  </a:cubicBezTo>
                  <a:cubicBezTo>
                    <a:pt x="4635" y="3128"/>
                    <a:pt x="4635" y="3178"/>
                    <a:pt x="4635" y="3178"/>
                  </a:cubicBezTo>
                  <a:cubicBezTo>
                    <a:pt x="4603" y="3228"/>
                    <a:pt x="4571" y="3277"/>
                    <a:pt x="4571" y="3327"/>
                  </a:cubicBezTo>
                  <a:cubicBezTo>
                    <a:pt x="4571" y="3526"/>
                    <a:pt x="4507" y="3724"/>
                    <a:pt x="4346" y="3724"/>
                  </a:cubicBezTo>
                  <a:cubicBezTo>
                    <a:pt x="4281" y="3724"/>
                    <a:pt x="4185" y="3823"/>
                    <a:pt x="4185" y="4072"/>
                  </a:cubicBezTo>
                  <a:cubicBezTo>
                    <a:pt x="4185" y="4171"/>
                    <a:pt x="4217" y="4221"/>
                    <a:pt x="4217" y="4270"/>
                  </a:cubicBezTo>
                  <a:cubicBezTo>
                    <a:pt x="4249" y="4370"/>
                    <a:pt x="4281" y="4419"/>
                    <a:pt x="4217" y="4568"/>
                  </a:cubicBezTo>
                  <a:cubicBezTo>
                    <a:pt x="4153" y="4668"/>
                    <a:pt x="3992" y="4817"/>
                    <a:pt x="3863" y="4817"/>
                  </a:cubicBezTo>
                  <a:cubicBezTo>
                    <a:pt x="3863" y="4817"/>
                    <a:pt x="3831" y="4817"/>
                    <a:pt x="3799" y="4767"/>
                  </a:cubicBezTo>
                  <a:cubicBezTo>
                    <a:pt x="3766" y="4767"/>
                    <a:pt x="3702" y="4767"/>
                    <a:pt x="3638" y="4767"/>
                  </a:cubicBezTo>
                  <a:cubicBezTo>
                    <a:pt x="3573" y="4767"/>
                    <a:pt x="3541" y="4767"/>
                    <a:pt x="3477" y="4717"/>
                  </a:cubicBezTo>
                  <a:cubicBezTo>
                    <a:pt x="3444" y="4717"/>
                    <a:pt x="3380" y="4668"/>
                    <a:pt x="3348" y="4668"/>
                  </a:cubicBezTo>
                  <a:cubicBezTo>
                    <a:pt x="3348" y="4668"/>
                    <a:pt x="3316" y="4618"/>
                    <a:pt x="3316" y="4618"/>
                  </a:cubicBezTo>
                  <a:cubicBezTo>
                    <a:pt x="3316" y="4618"/>
                    <a:pt x="3316" y="4668"/>
                    <a:pt x="3316" y="4668"/>
                  </a:cubicBezTo>
                  <a:cubicBezTo>
                    <a:pt x="3283" y="4767"/>
                    <a:pt x="3251" y="4916"/>
                    <a:pt x="3219" y="5114"/>
                  </a:cubicBezTo>
                  <a:cubicBezTo>
                    <a:pt x="3155" y="5263"/>
                    <a:pt x="3090" y="5561"/>
                    <a:pt x="3090" y="5661"/>
                  </a:cubicBezTo>
                  <a:cubicBezTo>
                    <a:pt x="3123" y="5760"/>
                    <a:pt x="3187" y="5859"/>
                    <a:pt x="3155" y="5959"/>
                  </a:cubicBezTo>
                  <a:cubicBezTo>
                    <a:pt x="3155" y="6008"/>
                    <a:pt x="3123" y="6058"/>
                    <a:pt x="3026" y="6058"/>
                  </a:cubicBezTo>
                  <a:cubicBezTo>
                    <a:pt x="2865" y="6058"/>
                    <a:pt x="2768" y="6058"/>
                    <a:pt x="2736" y="5959"/>
                  </a:cubicBezTo>
                  <a:cubicBezTo>
                    <a:pt x="2704" y="5959"/>
                    <a:pt x="2672" y="6008"/>
                    <a:pt x="2640" y="6008"/>
                  </a:cubicBezTo>
                  <a:cubicBezTo>
                    <a:pt x="2575" y="6058"/>
                    <a:pt x="2511" y="6108"/>
                    <a:pt x="2446" y="6108"/>
                  </a:cubicBezTo>
                  <a:cubicBezTo>
                    <a:pt x="2414" y="6108"/>
                    <a:pt x="2318" y="6108"/>
                    <a:pt x="2286" y="6157"/>
                  </a:cubicBezTo>
                  <a:cubicBezTo>
                    <a:pt x="2350" y="6257"/>
                    <a:pt x="2350" y="6455"/>
                    <a:pt x="2350" y="6703"/>
                  </a:cubicBezTo>
                  <a:cubicBezTo>
                    <a:pt x="2350" y="6703"/>
                    <a:pt x="2414" y="6803"/>
                    <a:pt x="2414" y="6902"/>
                  </a:cubicBezTo>
                  <a:cubicBezTo>
                    <a:pt x="2479" y="7101"/>
                    <a:pt x="2543" y="7250"/>
                    <a:pt x="2511" y="7349"/>
                  </a:cubicBezTo>
                  <a:cubicBezTo>
                    <a:pt x="2479" y="7399"/>
                    <a:pt x="2446" y="7448"/>
                    <a:pt x="2414" y="7548"/>
                  </a:cubicBezTo>
                  <a:cubicBezTo>
                    <a:pt x="2350" y="7597"/>
                    <a:pt x="2318" y="7697"/>
                    <a:pt x="2318" y="7746"/>
                  </a:cubicBezTo>
                  <a:cubicBezTo>
                    <a:pt x="2318" y="7796"/>
                    <a:pt x="2318" y="7796"/>
                    <a:pt x="2318" y="7846"/>
                  </a:cubicBezTo>
                  <a:cubicBezTo>
                    <a:pt x="2318" y="7895"/>
                    <a:pt x="2318" y="7895"/>
                    <a:pt x="2318" y="7895"/>
                  </a:cubicBezTo>
                  <a:cubicBezTo>
                    <a:pt x="2318" y="7895"/>
                    <a:pt x="2318" y="7895"/>
                    <a:pt x="2318" y="7895"/>
                  </a:cubicBezTo>
                  <a:cubicBezTo>
                    <a:pt x="2318" y="7945"/>
                    <a:pt x="2318" y="7945"/>
                    <a:pt x="2318" y="7945"/>
                  </a:cubicBezTo>
                  <a:cubicBezTo>
                    <a:pt x="2318" y="7945"/>
                    <a:pt x="2318" y="7945"/>
                    <a:pt x="2318" y="7945"/>
                  </a:cubicBezTo>
                  <a:cubicBezTo>
                    <a:pt x="2318" y="8143"/>
                    <a:pt x="2318" y="8143"/>
                    <a:pt x="2318" y="8143"/>
                  </a:cubicBezTo>
                  <a:cubicBezTo>
                    <a:pt x="2286" y="8143"/>
                    <a:pt x="2286" y="8143"/>
                    <a:pt x="2286" y="8143"/>
                  </a:cubicBezTo>
                  <a:cubicBezTo>
                    <a:pt x="2286" y="8143"/>
                    <a:pt x="2253" y="8143"/>
                    <a:pt x="2253" y="8193"/>
                  </a:cubicBezTo>
                  <a:cubicBezTo>
                    <a:pt x="2253" y="8193"/>
                    <a:pt x="2253" y="8193"/>
                    <a:pt x="2253" y="8193"/>
                  </a:cubicBezTo>
                  <a:cubicBezTo>
                    <a:pt x="2253" y="8193"/>
                    <a:pt x="2253" y="8193"/>
                    <a:pt x="2253" y="8193"/>
                  </a:cubicBezTo>
                  <a:cubicBezTo>
                    <a:pt x="2221" y="8193"/>
                    <a:pt x="2221" y="8193"/>
                    <a:pt x="2221" y="8193"/>
                  </a:cubicBezTo>
                  <a:cubicBezTo>
                    <a:pt x="2157" y="8243"/>
                    <a:pt x="2028" y="8342"/>
                    <a:pt x="1931" y="8392"/>
                  </a:cubicBezTo>
                  <a:cubicBezTo>
                    <a:pt x="1899" y="8441"/>
                    <a:pt x="1867" y="8491"/>
                    <a:pt x="1803" y="8491"/>
                  </a:cubicBezTo>
                  <a:cubicBezTo>
                    <a:pt x="1738" y="8541"/>
                    <a:pt x="1706" y="8541"/>
                    <a:pt x="1674" y="8640"/>
                  </a:cubicBezTo>
                  <a:cubicBezTo>
                    <a:pt x="1674" y="8690"/>
                    <a:pt x="1642" y="8739"/>
                    <a:pt x="1577" y="8839"/>
                  </a:cubicBezTo>
                  <a:cubicBezTo>
                    <a:pt x="1577" y="8839"/>
                    <a:pt x="1577" y="8839"/>
                    <a:pt x="1577" y="8839"/>
                  </a:cubicBezTo>
                  <a:cubicBezTo>
                    <a:pt x="1577" y="8839"/>
                    <a:pt x="1545" y="8839"/>
                    <a:pt x="1545" y="8839"/>
                  </a:cubicBezTo>
                  <a:cubicBezTo>
                    <a:pt x="1545" y="8839"/>
                    <a:pt x="1545" y="8839"/>
                    <a:pt x="1545" y="8888"/>
                  </a:cubicBezTo>
                  <a:cubicBezTo>
                    <a:pt x="1513" y="8888"/>
                    <a:pt x="1513" y="8888"/>
                    <a:pt x="1513" y="8888"/>
                  </a:cubicBezTo>
                  <a:cubicBezTo>
                    <a:pt x="1513" y="8888"/>
                    <a:pt x="1481" y="8888"/>
                    <a:pt x="1481" y="8888"/>
                  </a:cubicBezTo>
                  <a:cubicBezTo>
                    <a:pt x="1481" y="8888"/>
                    <a:pt x="1481" y="8888"/>
                    <a:pt x="1449" y="8938"/>
                  </a:cubicBezTo>
                  <a:cubicBezTo>
                    <a:pt x="1449" y="8938"/>
                    <a:pt x="1449" y="8938"/>
                    <a:pt x="1416" y="8938"/>
                  </a:cubicBezTo>
                  <a:cubicBezTo>
                    <a:pt x="1416" y="8938"/>
                    <a:pt x="1416" y="8938"/>
                    <a:pt x="1384" y="8938"/>
                  </a:cubicBezTo>
                  <a:cubicBezTo>
                    <a:pt x="1384" y="8938"/>
                    <a:pt x="1384" y="8938"/>
                    <a:pt x="1384" y="8938"/>
                  </a:cubicBezTo>
                  <a:cubicBezTo>
                    <a:pt x="1352" y="8938"/>
                    <a:pt x="1352" y="8938"/>
                    <a:pt x="1320" y="8938"/>
                  </a:cubicBezTo>
                  <a:cubicBezTo>
                    <a:pt x="1288" y="8938"/>
                    <a:pt x="1288" y="8938"/>
                    <a:pt x="1288" y="8938"/>
                  </a:cubicBezTo>
                  <a:cubicBezTo>
                    <a:pt x="1255" y="8888"/>
                    <a:pt x="1223" y="8888"/>
                    <a:pt x="1191" y="8888"/>
                  </a:cubicBezTo>
                  <a:cubicBezTo>
                    <a:pt x="1159" y="8888"/>
                    <a:pt x="1127" y="8888"/>
                    <a:pt x="1062" y="9037"/>
                  </a:cubicBezTo>
                  <a:cubicBezTo>
                    <a:pt x="966" y="9186"/>
                    <a:pt x="934" y="9186"/>
                    <a:pt x="869" y="9236"/>
                  </a:cubicBezTo>
                  <a:cubicBezTo>
                    <a:pt x="869" y="9236"/>
                    <a:pt x="837" y="9236"/>
                    <a:pt x="837" y="9286"/>
                  </a:cubicBezTo>
                  <a:cubicBezTo>
                    <a:pt x="805" y="9286"/>
                    <a:pt x="773" y="9335"/>
                    <a:pt x="740" y="9335"/>
                  </a:cubicBezTo>
                  <a:cubicBezTo>
                    <a:pt x="676" y="9335"/>
                    <a:pt x="612" y="9286"/>
                    <a:pt x="579" y="9236"/>
                  </a:cubicBezTo>
                  <a:cubicBezTo>
                    <a:pt x="579" y="9186"/>
                    <a:pt x="547" y="9186"/>
                    <a:pt x="547" y="9186"/>
                  </a:cubicBezTo>
                  <a:cubicBezTo>
                    <a:pt x="515" y="9186"/>
                    <a:pt x="483" y="9186"/>
                    <a:pt x="483" y="9236"/>
                  </a:cubicBezTo>
                  <a:cubicBezTo>
                    <a:pt x="418" y="9236"/>
                    <a:pt x="386" y="9286"/>
                    <a:pt x="354" y="9286"/>
                  </a:cubicBezTo>
                  <a:cubicBezTo>
                    <a:pt x="322" y="9286"/>
                    <a:pt x="290" y="9335"/>
                    <a:pt x="290" y="9335"/>
                  </a:cubicBezTo>
                  <a:cubicBezTo>
                    <a:pt x="258" y="9385"/>
                    <a:pt x="225" y="9484"/>
                    <a:pt x="161" y="9484"/>
                  </a:cubicBezTo>
                  <a:cubicBezTo>
                    <a:pt x="129" y="9484"/>
                    <a:pt x="97" y="9484"/>
                    <a:pt x="97" y="9534"/>
                  </a:cubicBezTo>
                  <a:cubicBezTo>
                    <a:pt x="64" y="9534"/>
                    <a:pt x="64" y="9534"/>
                    <a:pt x="32" y="9534"/>
                  </a:cubicBezTo>
                  <a:cubicBezTo>
                    <a:pt x="32" y="9534"/>
                    <a:pt x="32" y="9534"/>
                    <a:pt x="32" y="9534"/>
                  </a:cubicBezTo>
                  <a:cubicBezTo>
                    <a:pt x="32" y="9583"/>
                    <a:pt x="32" y="9633"/>
                    <a:pt x="32" y="9683"/>
                  </a:cubicBezTo>
                  <a:cubicBezTo>
                    <a:pt x="32" y="9683"/>
                    <a:pt x="32" y="9683"/>
                    <a:pt x="32" y="9732"/>
                  </a:cubicBezTo>
                  <a:cubicBezTo>
                    <a:pt x="32" y="9732"/>
                    <a:pt x="0" y="9782"/>
                    <a:pt x="0" y="9832"/>
                  </a:cubicBezTo>
                  <a:cubicBezTo>
                    <a:pt x="0" y="9832"/>
                    <a:pt x="0" y="9832"/>
                    <a:pt x="0" y="9832"/>
                  </a:cubicBezTo>
                  <a:cubicBezTo>
                    <a:pt x="32" y="10229"/>
                    <a:pt x="32" y="10229"/>
                    <a:pt x="32" y="10229"/>
                  </a:cubicBezTo>
                  <a:cubicBezTo>
                    <a:pt x="161" y="10279"/>
                    <a:pt x="322" y="10428"/>
                    <a:pt x="386" y="10577"/>
                  </a:cubicBezTo>
                  <a:cubicBezTo>
                    <a:pt x="386" y="10577"/>
                    <a:pt x="386" y="10626"/>
                    <a:pt x="386" y="10626"/>
                  </a:cubicBezTo>
                  <a:cubicBezTo>
                    <a:pt x="418" y="10676"/>
                    <a:pt x="418" y="10676"/>
                    <a:pt x="418" y="10726"/>
                  </a:cubicBezTo>
                  <a:cubicBezTo>
                    <a:pt x="418" y="10726"/>
                    <a:pt x="418" y="10726"/>
                    <a:pt x="418" y="10726"/>
                  </a:cubicBezTo>
                  <a:cubicBezTo>
                    <a:pt x="418" y="10726"/>
                    <a:pt x="418" y="10775"/>
                    <a:pt x="418" y="10775"/>
                  </a:cubicBezTo>
                  <a:cubicBezTo>
                    <a:pt x="418" y="10974"/>
                    <a:pt x="451" y="11222"/>
                    <a:pt x="451" y="11321"/>
                  </a:cubicBezTo>
                  <a:cubicBezTo>
                    <a:pt x="483" y="11371"/>
                    <a:pt x="483" y="11371"/>
                    <a:pt x="483" y="11371"/>
                  </a:cubicBezTo>
                  <a:cubicBezTo>
                    <a:pt x="483" y="11371"/>
                    <a:pt x="483" y="11371"/>
                    <a:pt x="483" y="11371"/>
                  </a:cubicBezTo>
                  <a:cubicBezTo>
                    <a:pt x="515" y="11421"/>
                    <a:pt x="547" y="11470"/>
                    <a:pt x="579" y="11520"/>
                  </a:cubicBezTo>
                  <a:cubicBezTo>
                    <a:pt x="740" y="11669"/>
                    <a:pt x="805" y="11719"/>
                    <a:pt x="805" y="11818"/>
                  </a:cubicBezTo>
                  <a:cubicBezTo>
                    <a:pt x="805" y="11868"/>
                    <a:pt x="805" y="12066"/>
                    <a:pt x="934" y="12166"/>
                  </a:cubicBezTo>
                  <a:cubicBezTo>
                    <a:pt x="966" y="12166"/>
                    <a:pt x="1030" y="12215"/>
                    <a:pt x="1062" y="12215"/>
                  </a:cubicBezTo>
                  <a:cubicBezTo>
                    <a:pt x="1062" y="12265"/>
                    <a:pt x="1062" y="12265"/>
                    <a:pt x="1094" y="12265"/>
                  </a:cubicBezTo>
                  <a:cubicBezTo>
                    <a:pt x="1094" y="12265"/>
                    <a:pt x="1127" y="12314"/>
                    <a:pt x="1159" y="12314"/>
                  </a:cubicBezTo>
                  <a:cubicBezTo>
                    <a:pt x="1159" y="12314"/>
                    <a:pt x="1159" y="12314"/>
                    <a:pt x="1159"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416" y="12364"/>
                    <a:pt x="1416" y="12364"/>
                  </a:cubicBezTo>
                  <a:cubicBezTo>
                    <a:pt x="1416" y="12364"/>
                    <a:pt x="1449" y="12364"/>
                    <a:pt x="1449" y="12314"/>
                  </a:cubicBezTo>
                  <a:cubicBezTo>
                    <a:pt x="1449" y="12314"/>
                    <a:pt x="1449" y="12314"/>
                    <a:pt x="1449" y="12314"/>
                  </a:cubicBezTo>
                  <a:cubicBezTo>
                    <a:pt x="1481" y="12265"/>
                    <a:pt x="1481" y="12265"/>
                    <a:pt x="1481" y="12265"/>
                  </a:cubicBezTo>
                  <a:cubicBezTo>
                    <a:pt x="1513" y="12265"/>
                    <a:pt x="1513" y="12265"/>
                    <a:pt x="1513" y="12215"/>
                  </a:cubicBezTo>
                  <a:cubicBezTo>
                    <a:pt x="1513" y="12215"/>
                    <a:pt x="1545" y="12215"/>
                    <a:pt x="1577" y="12166"/>
                  </a:cubicBezTo>
                  <a:cubicBezTo>
                    <a:pt x="1577" y="12166"/>
                    <a:pt x="1577" y="12166"/>
                    <a:pt x="1577" y="12166"/>
                  </a:cubicBezTo>
                  <a:cubicBezTo>
                    <a:pt x="1610" y="12166"/>
                    <a:pt x="1610" y="12166"/>
                    <a:pt x="1642" y="12116"/>
                  </a:cubicBezTo>
                  <a:cubicBezTo>
                    <a:pt x="1642" y="12116"/>
                    <a:pt x="1642" y="12116"/>
                    <a:pt x="1642" y="12116"/>
                  </a:cubicBezTo>
                  <a:cubicBezTo>
                    <a:pt x="1674" y="12116"/>
                    <a:pt x="1674" y="12116"/>
                    <a:pt x="1706" y="12066"/>
                  </a:cubicBezTo>
                  <a:cubicBezTo>
                    <a:pt x="1706" y="12066"/>
                    <a:pt x="1706" y="12066"/>
                    <a:pt x="1706" y="12066"/>
                  </a:cubicBezTo>
                  <a:cubicBezTo>
                    <a:pt x="1738" y="12066"/>
                    <a:pt x="1738" y="12066"/>
                    <a:pt x="1770" y="12066"/>
                  </a:cubicBezTo>
                  <a:cubicBezTo>
                    <a:pt x="1770" y="12066"/>
                    <a:pt x="1770" y="12066"/>
                    <a:pt x="1770" y="12066"/>
                  </a:cubicBezTo>
                  <a:cubicBezTo>
                    <a:pt x="1803" y="12066"/>
                    <a:pt x="1835" y="12066"/>
                    <a:pt x="1835" y="12066"/>
                  </a:cubicBezTo>
                  <a:cubicBezTo>
                    <a:pt x="1867" y="12066"/>
                    <a:pt x="1867" y="12066"/>
                    <a:pt x="1867" y="12066"/>
                  </a:cubicBezTo>
                  <a:cubicBezTo>
                    <a:pt x="1996" y="12066"/>
                    <a:pt x="2221" y="12314"/>
                    <a:pt x="2286" y="12513"/>
                  </a:cubicBezTo>
                  <a:cubicBezTo>
                    <a:pt x="2318" y="12612"/>
                    <a:pt x="2350" y="12662"/>
                    <a:pt x="2318" y="12712"/>
                  </a:cubicBezTo>
                  <a:cubicBezTo>
                    <a:pt x="2286" y="12861"/>
                    <a:pt x="2060" y="13407"/>
                    <a:pt x="1931" y="13457"/>
                  </a:cubicBezTo>
                  <a:cubicBezTo>
                    <a:pt x="1899" y="13457"/>
                    <a:pt x="1867" y="13457"/>
                    <a:pt x="1867" y="13457"/>
                  </a:cubicBezTo>
                  <a:cubicBezTo>
                    <a:pt x="1835" y="13457"/>
                    <a:pt x="1835" y="13457"/>
                    <a:pt x="1835" y="13457"/>
                  </a:cubicBezTo>
                  <a:cubicBezTo>
                    <a:pt x="1835" y="13457"/>
                    <a:pt x="1803" y="13457"/>
                    <a:pt x="1803" y="13457"/>
                  </a:cubicBezTo>
                  <a:cubicBezTo>
                    <a:pt x="1803" y="13506"/>
                    <a:pt x="1803" y="13556"/>
                    <a:pt x="1803" y="13556"/>
                  </a:cubicBezTo>
                  <a:cubicBezTo>
                    <a:pt x="1803" y="13606"/>
                    <a:pt x="1835" y="13705"/>
                    <a:pt x="1867" y="13754"/>
                  </a:cubicBezTo>
                  <a:cubicBezTo>
                    <a:pt x="1899" y="13854"/>
                    <a:pt x="1964" y="13903"/>
                    <a:pt x="1996" y="14003"/>
                  </a:cubicBezTo>
                  <a:cubicBezTo>
                    <a:pt x="2028" y="14102"/>
                    <a:pt x="2028" y="14201"/>
                    <a:pt x="1996" y="14251"/>
                  </a:cubicBezTo>
                  <a:cubicBezTo>
                    <a:pt x="1931" y="14400"/>
                    <a:pt x="1770" y="14450"/>
                    <a:pt x="1674" y="14350"/>
                  </a:cubicBezTo>
                  <a:cubicBezTo>
                    <a:pt x="1674" y="14350"/>
                    <a:pt x="1674" y="14350"/>
                    <a:pt x="1674" y="14350"/>
                  </a:cubicBezTo>
                  <a:cubicBezTo>
                    <a:pt x="1674" y="14350"/>
                    <a:pt x="1674" y="14400"/>
                    <a:pt x="1674" y="14450"/>
                  </a:cubicBezTo>
                  <a:cubicBezTo>
                    <a:pt x="1706" y="14499"/>
                    <a:pt x="1706" y="14599"/>
                    <a:pt x="1738" y="14698"/>
                  </a:cubicBezTo>
                  <a:cubicBezTo>
                    <a:pt x="1738" y="14748"/>
                    <a:pt x="1738" y="14847"/>
                    <a:pt x="1770" y="14847"/>
                  </a:cubicBezTo>
                  <a:cubicBezTo>
                    <a:pt x="1835" y="14847"/>
                    <a:pt x="1899" y="14946"/>
                    <a:pt x="1931" y="15046"/>
                  </a:cubicBezTo>
                  <a:cubicBezTo>
                    <a:pt x="1964" y="15095"/>
                    <a:pt x="2028" y="15194"/>
                    <a:pt x="2060" y="15194"/>
                  </a:cubicBezTo>
                  <a:cubicBezTo>
                    <a:pt x="2189" y="15194"/>
                    <a:pt x="2286" y="15393"/>
                    <a:pt x="2318" y="15492"/>
                  </a:cubicBezTo>
                  <a:cubicBezTo>
                    <a:pt x="2350" y="15492"/>
                    <a:pt x="2350" y="15542"/>
                    <a:pt x="2350" y="15542"/>
                  </a:cubicBezTo>
                  <a:cubicBezTo>
                    <a:pt x="2350" y="15542"/>
                    <a:pt x="2382" y="15542"/>
                    <a:pt x="2382" y="15542"/>
                  </a:cubicBezTo>
                  <a:cubicBezTo>
                    <a:pt x="2382" y="15592"/>
                    <a:pt x="2414" y="15592"/>
                    <a:pt x="2414" y="15592"/>
                  </a:cubicBezTo>
                  <a:cubicBezTo>
                    <a:pt x="2414" y="15592"/>
                    <a:pt x="2414" y="15592"/>
                    <a:pt x="2414" y="15592"/>
                  </a:cubicBezTo>
                  <a:cubicBezTo>
                    <a:pt x="2414" y="15641"/>
                    <a:pt x="2446" y="15641"/>
                    <a:pt x="2446" y="15641"/>
                  </a:cubicBezTo>
                  <a:cubicBezTo>
                    <a:pt x="2446" y="15641"/>
                    <a:pt x="2446" y="15691"/>
                    <a:pt x="2446" y="15691"/>
                  </a:cubicBezTo>
                  <a:cubicBezTo>
                    <a:pt x="2479" y="15691"/>
                    <a:pt x="2479" y="15691"/>
                    <a:pt x="2479" y="15741"/>
                  </a:cubicBezTo>
                  <a:cubicBezTo>
                    <a:pt x="2479" y="15741"/>
                    <a:pt x="2479" y="15741"/>
                    <a:pt x="2479" y="15741"/>
                  </a:cubicBezTo>
                  <a:cubicBezTo>
                    <a:pt x="2479" y="15741"/>
                    <a:pt x="2479" y="15741"/>
                    <a:pt x="2479" y="15741"/>
                  </a:cubicBezTo>
                  <a:cubicBezTo>
                    <a:pt x="2479" y="15741"/>
                    <a:pt x="2479" y="15741"/>
                    <a:pt x="2479" y="15741"/>
                  </a:cubicBezTo>
                  <a:cubicBezTo>
                    <a:pt x="2511" y="15741"/>
                    <a:pt x="2511" y="15741"/>
                    <a:pt x="2511" y="15741"/>
                  </a:cubicBezTo>
                  <a:cubicBezTo>
                    <a:pt x="2543" y="15741"/>
                    <a:pt x="2543" y="15741"/>
                    <a:pt x="2543" y="15741"/>
                  </a:cubicBezTo>
                  <a:cubicBezTo>
                    <a:pt x="2543" y="15741"/>
                    <a:pt x="2543" y="15741"/>
                    <a:pt x="2543" y="15741"/>
                  </a:cubicBezTo>
                  <a:cubicBezTo>
                    <a:pt x="2575" y="15691"/>
                    <a:pt x="2575" y="15691"/>
                    <a:pt x="2575" y="15691"/>
                  </a:cubicBezTo>
                  <a:cubicBezTo>
                    <a:pt x="2575" y="15691"/>
                    <a:pt x="2575" y="15691"/>
                    <a:pt x="2575" y="15691"/>
                  </a:cubicBezTo>
                  <a:cubicBezTo>
                    <a:pt x="2607" y="15641"/>
                    <a:pt x="2640" y="15592"/>
                    <a:pt x="2736" y="15592"/>
                  </a:cubicBezTo>
                  <a:cubicBezTo>
                    <a:pt x="2801" y="15592"/>
                    <a:pt x="2897" y="15641"/>
                    <a:pt x="2994" y="15741"/>
                  </a:cubicBezTo>
                  <a:cubicBezTo>
                    <a:pt x="3026" y="15840"/>
                    <a:pt x="3219" y="16039"/>
                    <a:pt x="3380" y="16188"/>
                  </a:cubicBezTo>
                  <a:cubicBezTo>
                    <a:pt x="3509" y="16337"/>
                    <a:pt x="3638" y="16486"/>
                    <a:pt x="3702" y="16585"/>
                  </a:cubicBezTo>
                  <a:cubicBezTo>
                    <a:pt x="3863" y="16783"/>
                    <a:pt x="4249" y="16982"/>
                    <a:pt x="4378" y="16982"/>
                  </a:cubicBezTo>
                  <a:cubicBezTo>
                    <a:pt x="4378" y="16982"/>
                    <a:pt x="4378" y="16982"/>
                    <a:pt x="4378" y="16982"/>
                  </a:cubicBezTo>
                  <a:cubicBezTo>
                    <a:pt x="4442" y="16982"/>
                    <a:pt x="4507" y="17032"/>
                    <a:pt x="4571" y="17032"/>
                  </a:cubicBezTo>
                  <a:cubicBezTo>
                    <a:pt x="4668" y="17081"/>
                    <a:pt x="4732" y="17131"/>
                    <a:pt x="4829" y="17131"/>
                  </a:cubicBezTo>
                  <a:cubicBezTo>
                    <a:pt x="4861" y="17131"/>
                    <a:pt x="4861" y="17131"/>
                    <a:pt x="4861" y="17131"/>
                  </a:cubicBezTo>
                  <a:cubicBezTo>
                    <a:pt x="4893" y="17131"/>
                    <a:pt x="4893" y="17131"/>
                    <a:pt x="4925" y="17131"/>
                  </a:cubicBezTo>
                  <a:cubicBezTo>
                    <a:pt x="4925" y="17131"/>
                    <a:pt x="4925" y="17081"/>
                    <a:pt x="4957" y="17081"/>
                  </a:cubicBezTo>
                  <a:cubicBezTo>
                    <a:pt x="4957" y="17081"/>
                    <a:pt x="4990" y="17081"/>
                    <a:pt x="4990" y="17032"/>
                  </a:cubicBezTo>
                  <a:cubicBezTo>
                    <a:pt x="5022" y="16982"/>
                    <a:pt x="5054" y="16932"/>
                    <a:pt x="5086" y="16932"/>
                  </a:cubicBezTo>
                  <a:cubicBezTo>
                    <a:pt x="5118" y="16932"/>
                    <a:pt x="5151" y="16982"/>
                    <a:pt x="5183" y="17032"/>
                  </a:cubicBezTo>
                  <a:cubicBezTo>
                    <a:pt x="5183" y="17032"/>
                    <a:pt x="5183" y="17081"/>
                    <a:pt x="5215" y="17081"/>
                  </a:cubicBezTo>
                  <a:cubicBezTo>
                    <a:pt x="5215" y="17081"/>
                    <a:pt x="5215" y="17131"/>
                    <a:pt x="5215" y="17131"/>
                  </a:cubicBezTo>
                  <a:cubicBezTo>
                    <a:pt x="5215" y="17131"/>
                    <a:pt x="5215" y="17181"/>
                    <a:pt x="5215" y="17181"/>
                  </a:cubicBezTo>
                  <a:cubicBezTo>
                    <a:pt x="5215" y="17181"/>
                    <a:pt x="5215" y="17181"/>
                    <a:pt x="5215" y="17181"/>
                  </a:cubicBezTo>
                  <a:cubicBezTo>
                    <a:pt x="5247" y="17230"/>
                    <a:pt x="5247" y="17230"/>
                    <a:pt x="5247" y="17280"/>
                  </a:cubicBezTo>
                  <a:cubicBezTo>
                    <a:pt x="5247" y="17280"/>
                    <a:pt x="5247" y="17280"/>
                    <a:pt x="5247" y="17280"/>
                  </a:cubicBezTo>
                  <a:cubicBezTo>
                    <a:pt x="5247" y="17230"/>
                    <a:pt x="5279" y="17181"/>
                    <a:pt x="5279" y="17181"/>
                  </a:cubicBezTo>
                  <a:cubicBezTo>
                    <a:pt x="5279" y="17181"/>
                    <a:pt x="5279" y="17181"/>
                    <a:pt x="5279" y="17181"/>
                  </a:cubicBezTo>
                  <a:cubicBezTo>
                    <a:pt x="5311" y="17131"/>
                    <a:pt x="5311" y="17131"/>
                    <a:pt x="5344" y="17081"/>
                  </a:cubicBezTo>
                  <a:cubicBezTo>
                    <a:pt x="5344" y="17081"/>
                    <a:pt x="5344" y="17081"/>
                    <a:pt x="5344" y="17081"/>
                  </a:cubicBezTo>
                  <a:cubicBezTo>
                    <a:pt x="5344" y="17081"/>
                    <a:pt x="5376" y="17032"/>
                    <a:pt x="5376" y="17032"/>
                  </a:cubicBezTo>
                  <a:cubicBezTo>
                    <a:pt x="5376" y="17032"/>
                    <a:pt x="5376" y="17032"/>
                    <a:pt x="5376" y="17032"/>
                  </a:cubicBezTo>
                  <a:cubicBezTo>
                    <a:pt x="5408" y="17032"/>
                    <a:pt x="5408" y="17032"/>
                    <a:pt x="5440" y="17032"/>
                  </a:cubicBezTo>
                  <a:cubicBezTo>
                    <a:pt x="5440" y="16982"/>
                    <a:pt x="5472" y="16982"/>
                    <a:pt x="5472" y="16982"/>
                  </a:cubicBezTo>
                  <a:cubicBezTo>
                    <a:pt x="5569" y="16833"/>
                    <a:pt x="5666" y="16883"/>
                    <a:pt x="5859" y="17032"/>
                  </a:cubicBezTo>
                  <a:cubicBezTo>
                    <a:pt x="5891" y="17032"/>
                    <a:pt x="5923" y="17032"/>
                    <a:pt x="5955" y="17032"/>
                  </a:cubicBezTo>
                  <a:cubicBezTo>
                    <a:pt x="5987" y="17032"/>
                    <a:pt x="6020" y="17032"/>
                    <a:pt x="6020" y="17032"/>
                  </a:cubicBezTo>
                  <a:cubicBezTo>
                    <a:pt x="6052" y="17032"/>
                    <a:pt x="6084" y="17032"/>
                    <a:pt x="6084" y="17032"/>
                  </a:cubicBezTo>
                  <a:cubicBezTo>
                    <a:pt x="6084" y="17032"/>
                    <a:pt x="6116" y="17032"/>
                    <a:pt x="6116" y="17032"/>
                  </a:cubicBezTo>
                  <a:cubicBezTo>
                    <a:pt x="6116" y="17032"/>
                    <a:pt x="6148" y="17081"/>
                    <a:pt x="6148" y="17081"/>
                  </a:cubicBezTo>
                  <a:cubicBezTo>
                    <a:pt x="6148" y="17081"/>
                    <a:pt x="6181" y="17081"/>
                    <a:pt x="6181" y="17081"/>
                  </a:cubicBezTo>
                  <a:cubicBezTo>
                    <a:pt x="6181" y="17081"/>
                    <a:pt x="6213" y="17131"/>
                    <a:pt x="6213" y="17131"/>
                  </a:cubicBezTo>
                  <a:cubicBezTo>
                    <a:pt x="6213" y="17131"/>
                    <a:pt x="6213" y="17131"/>
                    <a:pt x="6245" y="17131"/>
                  </a:cubicBezTo>
                  <a:cubicBezTo>
                    <a:pt x="6245" y="17181"/>
                    <a:pt x="6245" y="17181"/>
                    <a:pt x="6245" y="17181"/>
                  </a:cubicBezTo>
                  <a:cubicBezTo>
                    <a:pt x="6277" y="17181"/>
                    <a:pt x="6277" y="17181"/>
                    <a:pt x="6277" y="17181"/>
                  </a:cubicBezTo>
                  <a:cubicBezTo>
                    <a:pt x="6309" y="17131"/>
                    <a:pt x="6309" y="17131"/>
                    <a:pt x="6309" y="17131"/>
                  </a:cubicBezTo>
                  <a:cubicBezTo>
                    <a:pt x="6309" y="17131"/>
                    <a:pt x="6309" y="17131"/>
                    <a:pt x="6309" y="17131"/>
                  </a:cubicBezTo>
                  <a:cubicBezTo>
                    <a:pt x="6342" y="17131"/>
                    <a:pt x="6374" y="17131"/>
                    <a:pt x="6374" y="17131"/>
                  </a:cubicBezTo>
                  <a:cubicBezTo>
                    <a:pt x="6374" y="17131"/>
                    <a:pt x="6406" y="17032"/>
                    <a:pt x="6438" y="17032"/>
                  </a:cubicBezTo>
                  <a:cubicBezTo>
                    <a:pt x="6438" y="16982"/>
                    <a:pt x="6470" y="16932"/>
                    <a:pt x="6503" y="16932"/>
                  </a:cubicBezTo>
                  <a:cubicBezTo>
                    <a:pt x="6503" y="16883"/>
                    <a:pt x="6535" y="16833"/>
                    <a:pt x="6535" y="16833"/>
                  </a:cubicBezTo>
                  <a:cubicBezTo>
                    <a:pt x="6567" y="16734"/>
                    <a:pt x="6599" y="16634"/>
                    <a:pt x="6696" y="16684"/>
                  </a:cubicBezTo>
                  <a:cubicBezTo>
                    <a:pt x="6696" y="16684"/>
                    <a:pt x="6696" y="16634"/>
                    <a:pt x="6696" y="16634"/>
                  </a:cubicBezTo>
                  <a:cubicBezTo>
                    <a:pt x="6728" y="16634"/>
                    <a:pt x="6760" y="16634"/>
                    <a:pt x="6760" y="16585"/>
                  </a:cubicBezTo>
                  <a:cubicBezTo>
                    <a:pt x="6792" y="16535"/>
                    <a:pt x="6857" y="16486"/>
                    <a:pt x="6921" y="16436"/>
                  </a:cubicBezTo>
                  <a:cubicBezTo>
                    <a:pt x="6921" y="16386"/>
                    <a:pt x="6953" y="16386"/>
                    <a:pt x="6953" y="16386"/>
                  </a:cubicBezTo>
                  <a:cubicBezTo>
                    <a:pt x="7082" y="16287"/>
                    <a:pt x="7211" y="16287"/>
                    <a:pt x="7307" y="16337"/>
                  </a:cubicBezTo>
                  <a:cubicBezTo>
                    <a:pt x="7339" y="16337"/>
                    <a:pt x="7372" y="16337"/>
                    <a:pt x="7404" y="16337"/>
                  </a:cubicBezTo>
                  <a:cubicBezTo>
                    <a:pt x="7468" y="16287"/>
                    <a:pt x="7533" y="16237"/>
                    <a:pt x="7565" y="16237"/>
                  </a:cubicBezTo>
                  <a:cubicBezTo>
                    <a:pt x="7629" y="16237"/>
                    <a:pt x="7694" y="16287"/>
                    <a:pt x="7694" y="16386"/>
                  </a:cubicBezTo>
                  <a:cubicBezTo>
                    <a:pt x="7694" y="16386"/>
                    <a:pt x="7726" y="16486"/>
                    <a:pt x="7726" y="16535"/>
                  </a:cubicBezTo>
                  <a:cubicBezTo>
                    <a:pt x="7758" y="16585"/>
                    <a:pt x="7790" y="16634"/>
                    <a:pt x="7822" y="16734"/>
                  </a:cubicBezTo>
                  <a:cubicBezTo>
                    <a:pt x="7822" y="16734"/>
                    <a:pt x="7822" y="16734"/>
                    <a:pt x="7822" y="16734"/>
                  </a:cubicBezTo>
                  <a:cubicBezTo>
                    <a:pt x="7855" y="16783"/>
                    <a:pt x="7855" y="16783"/>
                    <a:pt x="7855" y="16783"/>
                  </a:cubicBezTo>
                  <a:cubicBezTo>
                    <a:pt x="7855" y="16783"/>
                    <a:pt x="7855" y="16783"/>
                    <a:pt x="7887" y="16783"/>
                  </a:cubicBezTo>
                  <a:cubicBezTo>
                    <a:pt x="7887" y="16783"/>
                    <a:pt x="7887" y="16783"/>
                    <a:pt x="7887" y="16783"/>
                  </a:cubicBezTo>
                  <a:cubicBezTo>
                    <a:pt x="7887" y="16783"/>
                    <a:pt x="7919" y="16783"/>
                    <a:pt x="7919" y="16833"/>
                  </a:cubicBezTo>
                  <a:cubicBezTo>
                    <a:pt x="7919" y="16833"/>
                    <a:pt x="7919" y="16833"/>
                    <a:pt x="7951" y="16833"/>
                  </a:cubicBezTo>
                  <a:cubicBezTo>
                    <a:pt x="7951" y="16833"/>
                    <a:pt x="7951" y="16833"/>
                    <a:pt x="7951" y="16833"/>
                  </a:cubicBezTo>
                  <a:cubicBezTo>
                    <a:pt x="7951" y="16833"/>
                    <a:pt x="7951" y="16833"/>
                    <a:pt x="7951" y="16833"/>
                  </a:cubicBezTo>
                  <a:cubicBezTo>
                    <a:pt x="7983" y="16833"/>
                    <a:pt x="7983" y="16783"/>
                    <a:pt x="7983" y="16783"/>
                  </a:cubicBezTo>
                  <a:cubicBezTo>
                    <a:pt x="8015" y="16783"/>
                    <a:pt x="8080" y="16734"/>
                    <a:pt x="8112" y="16734"/>
                  </a:cubicBezTo>
                  <a:cubicBezTo>
                    <a:pt x="8209" y="16734"/>
                    <a:pt x="8337" y="16883"/>
                    <a:pt x="8337" y="17032"/>
                  </a:cubicBezTo>
                  <a:cubicBezTo>
                    <a:pt x="8337" y="17230"/>
                    <a:pt x="8337" y="17230"/>
                    <a:pt x="8370" y="17230"/>
                  </a:cubicBezTo>
                  <a:cubicBezTo>
                    <a:pt x="8466" y="17230"/>
                    <a:pt x="8563" y="17280"/>
                    <a:pt x="8563" y="17628"/>
                  </a:cubicBezTo>
                  <a:cubicBezTo>
                    <a:pt x="8563" y="17677"/>
                    <a:pt x="8563" y="17727"/>
                    <a:pt x="8563" y="17826"/>
                  </a:cubicBezTo>
                  <a:cubicBezTo>
                    <a:pt x="8563" y="18025"/>
                    <a:pt x="8595" y="18273"/>
                    <a:pt x="8466" y="18521"/>
                  </a:cubicBezTo>
                  <a:cubicBezTo>
                    <a:pt x="8305" y="18770"/>
                    <a:pt x="8176" y="19117"/>
                    <a:pt x="8176" y="19217"/>
                  </a:cubicBezTo>
                  <a:cubicBezTo>
                    <a:pt x="8176" y="19266"/>
                    <a:pt x="8176" y="19316"/>
                    <a:pt x="8176" y="19366"/>
                  </a:cubicBezTo>
                  <a:cubicBezTo>
                    <a:pt x="8209" y="19366"/>
                    <a:pt x="8273" y="19366"/>
                    <a:pt x="8305" y="19366"/>
                  </a:cubicBezTo>
                  <a:cubicBezTo>
                    <a:pt x="8370" y="19366"/>
                    <a:pt x="8531" y="19415"/>
                    <a:pt x="8563" y="19514"/>
                  </a:cubicBezTo>
                  <a:cubicBezTo>
                    <a:pt x="8563" y="19564"/>
                    <a:pt x="8563" y="19614"/>
                    <a:pt x="8563" y="19663"/>
                  </a:cubicBezTo>
                  <a:cubicBezTo>
                    <a:pt x="8563" y="19663"/>
                    <a:pt x="8563" y="19812"/>
                    <a:pt x="8595" y="19912"/>
                  </a:cubicBezTo>
                  <a:cubicBezTo>
                    <a:pt x="8595" y="19961"/>
                    <a:pt x="8627" y="19961"/>
                    <a:pt x="8627" y="19961"/>
                  </a:cubicBezTo>
                  <a:cubicBezTo>
                    <a:pt x="8692" y="19961"/>
                    <a:pt x="8756" y="20011"/>
                    <a:pt x="8788" y="20110"/>
                  </a:cubicBezTo>
                  <a:cubicBezTo>
                    <a:pt x="8820" y="20160"/>
                    <a:pt x="8852" y="20210"/>
                    <a:pt x="8820" y="20359"/>
                  </a:cubicBezTo>
                  <a:cubicBezTo>
                    <a:pt x="8820" y="20359"/>
                    <a:pt x="8820" y="20359"/>
                    <a:pt x="8820" y="20359"/>
                  </a:cubicBezTo>
                  <a:cubicBezTo>
                    <a:pt x="8788" y="20408"/>
                    <a:pt x="8788" y="20408"/>
                    <a:pt x="8788" y="20408"/>
                  </a:cubicBezTo>
                  <a:cubicBezTo>
                    <a:pt x="8788" y="20458"/>
                    <a:pt x="8756" y="20557"/>
                    <a:pt x="8756" y="20557"/>
                  </a:cubicBezTo>
                  <a:cubicBezTo>
                    <a:pt x="8852" y="20557"/>
                    <a:pt x="8949" y="20607"/>
                    <a:pt x="8981" y="20657"/>
                  </a:cubicBezTo>
                  <a:cubicBezTo>
                    <a:pt x="9013" y="20706"/>
                    <a:pt x="9013" y="20756"/>
                    <a:pt x="9013" y="20855"/>
                  </a:cubicBezTo>
                  <a:cubicBezTo>
                    <a:pt x="9013" y="20855"/>
                    <a:pt x="9013" y="20905"/>
                    <a:pt x="9013" y="20905"/>
                  </a:cubicBezTo>
                  <a:cubicBezTo>
                    <a:pt x="9046" y="20954"/>
                    <a:pt x="9078" y="20954"/>
                    <a:pt x="9078" y="20954"/>
                  </a:cubicBezTo>
                  <a:cubicBezTo>
                    <a:pt x="9110" y="20954"/>
                    <a:pt x="9142" y="20954"/>
                    <a:pt x="9142" y="20905"/>
                  </a:cubicBezTo>
                  <a:cubicBezTo>
                    <a:pt x="9174" y="20905"/>
                    <a:pt x="9207" y="20905"/>
                    <a:pt x="9207" y="20905"/>
                  </a:cubicBezTo>
                  <a:cubicBezTo>
                    <a:pt x="9239" y="20855"/>
                    <a:pt x="9271" y="20855"/>
                    <a:pt x="9303" y="20855"/>
                  </a:cubicBezTo>
                  <a:cubicBezTo>
                    <a:pt x="9335" y="20855"/>
                    <a:pt x="9335" y="20855"/>
                    <a:pt x="9335" y="20855"/>
                  </a:cubicBezTo>
                  <a:cubicBezTo>
                    <a:pt x="9335" y="20855"/>
                    <a:pt x="9335" y="20855"/>
                    <a:pt x="9368" y="20855"/>
                  </a:cubicBezTo>
                  <a:cubicBezTo>
                    <a:pt x="9368" y="20855"/>
                    <a:pt x="9368" y="20855"/>
                    <a:pt x="9368" y="20855"/>
                  </a:cubicBezTo>
                  <a:cubicBezTo>
                    <a:pt x="9368" y="20855"/>
                    <a:pt x="9368" y="20855"/>
                    <a:pt x="9368" y="20855"/>
                  </a:cubicBezTo>
                  <a:cubicBezTo>
                    <a:pt x="9432" y="20905"/>
                    <a:pt x="9432" y="20954"/>
                    <a:pt x="9464" y="21004"/>
                  </a:cubicBezTo>
                  <a:cubicBezTo>
                    <a:pt x="9496" y="21054"/>
                    <a:pt x="9496" y="21103"/>
                    <a:pt x="9528" y="21103"/>
                  </a:cubicBezTo>
                  <a:cubicBezTo>
                    <a:pt x="9528" y="21054"/>
                    <a:pt x="9496" y="20905"/>
                    <a:pt x="9496" y="20855"/>
                  </a:cubicBezTo>
                  <a:cubicBezTo>
                    <a:pt x="9432" y="20756"/>
                    <a:pt x="9464" y="20607"/>
                    <a:pt x="9496" y="20508"/>
                  </a:cubicBezTo>
                  <a:cubicBezTo>
                    <a:pt x="9496" y="20408"/>
                    <a:pt x="9561" y="20408"/>
                    <a:pt x="9593" y="20408"/>
                  </a:cubicBezTo>
                  <a:cubicBezTo>
                    <a:pt x="9593" y="20408"/>
                    <a:pt x="9625" y="20408"/>
                    <a:pt x="9625" y="20408"/>
                  </a:cubicBezTo>
                  <a:cubicBezTo>
                    <a:pt x="9657" y="20408"/>
                    <a:pt x="9689" y="20408"/>
                    <a:pt x="9689" y="20408"/>
                  </a:cubicBezTo>
                  <a:cubicBezTo>
                    <a:pt x="9689" y="20408"/>
                    <a:pt x="9689" y="20408"/>
                    <a:pt x="9722" y="20408"/>
                  </a:cubicBezTo>
                  <a:cubicBezTo>
                    <a:pt x="9722" y="20359"/>
                    <a:pt x="9722" y="20359"/>
                    <a:pt x="9754" y="20359"/>
                  </a:cubicBezTo>
                  <a:cubicBezTo>
                    <a:pt x="9754" y="20359"/>
                    <a:pt x="9754" y="20359"/>
                    <a:pt x="9754" y="20359"/>
                  </a:cubicBezTo>
                  <a:cubicBezTo>
                    <a:pt x="9754" y="20359"/>
                    <a:pt x="9786" y="20309"/>
                    <a:pt x="9786" y="20309"/>
                  </a:cubicBezTo>
                  <a:cubicBezTo>
                    <a:pt x="9786" y="20309"/>
                    <a:pt x="9786" y="20309"/>
                    <a:pt x="9786" y="20309"/>
                  </a:cubicBezTo>
                  <a:cubicBezTo>
                    <a:pt x="9786" y="20309"/>
                    <a:pt x="9786" y="20259"/>
                    <a:pt x="9818" y="20259"/>
                  </a:cubicBezTo>
                  <a:cubicBezTo>
                    <a:pt x="9818" y="20259"/>
                    <a:pt x="9818" y="20259"/>
                    <a:pt x="9850" y="20210"/>
                  </a:cubicBezTo>
                  <a:cubicBezTo>
                    <a:pt x="9850" y="20210"/>
                    <a:pt x="9883" y="20210"/>
                    <a:pt x="9883" y="20210"/>
                  </a:cubicBezTo>
                  <a:cubicBezTo>
                    <a:pt x="9915" y="20210"/>
                    <a:pt x="9979" y="20259"/>
                    <a:pt x="9979" y="20259"/>
                  </a:cubicBezTo>
                  <a:cubicBezTo>
                    <a:pt x="10011" y="20259"/>
                    <a:pt x="10044" y="20259"/>
                    <a:pt x="10044" y="20259"/>
                  </a:cubicBezTo>
                  <a:cubicBezTo>
                    <a:pt x="10076" y="20210"/>
                    <a:pt x="10108" y="20160"/>
                    <a:pt x="10172" y="20160"/>
                  </a:cubicBezTo>
                  <a:cubicBezTo>
                    <a:pt x="10204" y="20160"/>
                    <a:pt x="10237" y="20210"/>
                    <a:pt x="10269" y="20210"/>
                  </a:cubicBezTo>
                  <a:cubicBezTo>
                    <a:pt x="10301" y="20259"/>
                    <a:pt x="10365" y="20259"/>
                    <a:pt x="10398" y="20210"/>
                  </a:cubicBezTo>
                  <a:cubicBezTo>
                    <a:pt x="10462" y="20160"/>
                    <a:pt x="10559" y="20160"/>
                    <a:pt x="10591" y="20210"/>
                  </a:cubicBezTo>
                  <a:cubicBezTo>
                    <a:pt x="10591" y="20210"/>
                    <a:pt x="10591" y="20210"/>
                    <a:pt x="10623" y="20210"/>
                  </a:cubicBezTo>
                  <a:cubicBezTo>
                    <a:pt x="10623" y="20210"/>
                    <a:pt x="10623" y="20210"/>
                    <a:pt x="10623" y="20210"/>
                  </a:cubicBezTo>
                  <a:cubicBezTo>
                    <a:pt x="10655" y="20061"/>
                    <a:pt x="10848" y="19862"/>
                    <a:pt x="10945" y="19862"/>
                  </a:cubicBezTo>
                  <a:cubicBezTo>
                    <a:pt x="10977" y="19862"/>
                    <a:pt x="10977" y="19862"/>
                    <a:pt x="11009" y="19912"/>
                  </a:cubicBezTo>
                  <a:cubicBezTo>
                    <a:pt x="11009" y="19912"/>
                    <a:pt x="11009" y="19912"/>
                    <a:pt x="11041" y="19961"/>
                  </a:cubicBezTo>
                  <a:cubicBezTo>
                    <a:pt x="11074" y="20011"/>
                    <a:pt x="11106" y="20061"/>
                    <a:pt x="11267" y="20110"/>
                  </a:cubicBezTo>
                  <a:cubicBezTo>
                    <a:pt x="11331" y="20110"/>
                    <a:pt x="11396" y="20160"/>
                    <a:pt x="11428" y="20259"/>
                  </a:cubicBezTo>
                  <a:cubicBezTo>
                    <a:pt x="11460" y="20309"/>
                    <a:pt x="11460" y="20408"/>
                    <a:pt x="11428" y="20458"/>
                  </a:cubicBezTo>
                  <a:cubicBezTo>
                    <a:pt x="11428" y="20508"/>
                    <a:pt x="11428" y="20508"/>
                    <a:pt x="11428" y="20557"/>
                  </a:cubicBezTo>
                  <a:cubicBezTo>
                    <a:pt x="11428" y="20607"/>
                    <a:pt x="11653" y="20855"/>
                    <a:pt x="11717" y="20855"/>
                  </a:cubicBezTo>
                  <a:cubicBezTo>
                    <a:pt x="11750" y="20855"/>
                    <a:pt x="11750" y="20855"/>
                    <a:pt x="11750" y="20905"/>
                  </a:cubicBezTo>
                  <a:cubicBezTo>
                    <a:pt x="11750" y="20905"/>
                    <a:pt x="11750" y="20905"/>
                    <a:pt x="11782" y="20905"/>
                  </a:cubicBezTo>
                  <a:cubicBezTo>
                    <a:pt x="11782" y="20905"/>
                    <a:pt x="11782" y="20905"/>
                    <a:pt x="11814" y="20954"/>
                  </a:cubicBezTo>
                  <a:cubicBezTo>
                    <a:pt x="11814" y="20954"/>
                    <a:pt x="11814" y="20954"/>
                    <a:pt x="11814" y="20954"/>
                  </a:cubicBezTo>
                  <a:cubicBezTo>
                    <a:pt x="11814" y="20954"/>
                    <a:pt x="11846" y="20954"/>
                    <a:pt x="11878" y="20954"/>
                  </a:cubicBezTo>
                  <a:cubicBezTo>
                    <a:pt x="11911" y="20954"/>
                    <a:pt x="11911" y="20954"/>
                    <a:pt x="11911" y="20954"/>
                  </a:cubicBezTo>
                  <a:cubicBezTo>
                    <a:pt x="11943" y="20954"/>
                    <a:pt x="11943" y="20905"/>
                    <a:pt x="11943" y="20905"/>
                  </a:cubicBezTo>
                  <a:cubicBezTo>
                    <a:pt x="11975" y="20806"/>
                    <a:pt x="12039" y="20756"/>
                    <a:pt x="12104" y="20756"/>
                  </a:cubicBezTo>
                  <a:cubicBezTo>
                    <a:pt x="12168" y="20756"/>
                    <a:pt x="12232" y="20806"/>
                    <a:pt x="12265" y="20905"/>
                  </a:cubicBezTo>
                  <a:cubicBezTo>
                    <a:pt x="12265" y="20954"/>
                    <a:pt x="12297" y="20954"/>
                    <a:pt x="12297" y="20954"/>
                  </a:cubicBezTo>
                  <a:cubicBezTo>
                    <a:pt x="12297" y="20954"/>
                    <a:pt x="12329" y="20954"/>
                    <a:pt x="12361" y="20905"/>
                  </a:cubicBezTo>
                  <a:cubicBezTo>
                    <a:pt x="12393" y="20855"/>
                    <a:pt x="12426" y="20855"/>
                    <a:pt x="12458" y="20855"/>
                  </a:cubicBezTo>
                  <a:cubicBezTo>
                    <a:pt x="12522" y="20855"/>
                    <a:pt x="12587" y="20905"/>
                    <a:pt x="12587" y="21004"/>
                  </a:cubicBezTo>
                  <a:cubicBezTo>
                    <a:pt x="12619" y="21054"/>
                    <a:pt x="12619" y="21203"/>
                    <a:pt x="12554" y="21302"/>
                  </a:cubicBezTo>
                  <a:cubicBezTo>
                    <a:pt x="12554" y="21302"/>
                    <a:pt x="12554" y="21302"/>
                    <a:pt x="12554" y="21302"/>
                  </a:cubicBezTo>
                  <a:cubicBezTo>
                    <a:pt x="12554" y="21401"/>
                    <a:pt x="12587" y="21550"/>
                    <a:pt x="12619" y="21600"/>
                  </a:cubicBezTo>
                  <a:cubicBezTo>
                    <a:pt x="12651" y="21600"/>
                    <a:pt x="12651" y="21550"/>
                    <a:pt x="12619" y="21501"/>
                  </a:cubicBezTo>
                  <a:cubicBezTo>
                    <a:pt x="12587" y="21252"/>
                    <a:pt x="12812" y="21054"/>
                    <a:pt x="13166" y="20905"/>
                  </a:cubicBezTo>
                  <a:cubicBezTo>
                    <a:pt x="13488" y="20706"/>
                    <a:pt x="13810" y="20408"/>
                    <a:pt x="13842" y="20309"/>
                  </a:cubicBezTo>
                  <a:cubicBezTo>
                    <a:pt x="13842" y="20259"/>
                    <a:pt x="13874" y="20210"/>
                    <a:pt x="13939" y="20210"/>
                  </a:cubicBezTo>
                  <a:cubicBezTo>
                    <a:pt x="13939" y="20210"/>
                    <a:pt x="13971" y="20259"/>
                    <a:pt x="14035" y="20259"/>
                  </a:cubicBezTo>
                  <a:cubicBezTo>
                    <a:pt x="14100" y="20309"/>
                    <a:pt x="14196" y="20309"/>
                    <a:pt x="14228" y="20259"/>
                  </a:cubicBezTo>
                  <a:cubicBezTo>
                    <a:pt x="14325" y="20160"/>
                    <a:pt x="14615" y="20110"/>
                    <a:pt x="14840" y="20110"/>
                  </a:cubicBezTo>
                  <a:cubicBezTo>
                    <a:pt x="14872" y="20110"/>
                    <a:pt x="14872" y="20110"/>
                    <a:pt x="14872" y="20110"/>
                  </a:cubicBezTo>
                  <a:cubicBezTo>
                    <a:pt x="14904" y="20110"/>
                    <a:pt x="14937" y="20110"/>
                    <a:pt x="14969" y="20011"/>
                  </a:cubicBezTo>
                  <a:cubicBezTo>
                    <a:pt x="14969" y="19961"/>
                    <a:pt x="15001" y="19912"/>
                    <a:pt x="15065" y="19862"/>
                  </a:cubicBezTo>
                  <a:cubicBezTo>
                    <a:pt x="15097" y="19812"/>
                    <a:pt x="15130" y="19763"/>
                    <a:pt x="15130" y="19713"/>
                  </a:cubicBezTo>
                  <a:cubicBezTo>
                    <a:pt x="15194" y="19663"/>
                    <a:pt x="15194" y="19614"/>
                    <a:pt x="15291" y="19564"/>
                  </a:cubicBezTo>
                  <a:cubicBezTo>
                    <a:pt x="15419" y="19514"/>
                    <a:pt x="15452" y="19366"/>
                    <a:pt x="15452" y="19316"/>
                  </a:cubicBezTo>
                  <a:cubicBezTo>
                    <a:pt x="15452" y="19217"/>
                    <a:pt x="15548" y="19167"/>
                    <a:pt x="15613" y="19117"/>
                  </a:cubicBezTo>
                  <a:cubicBezTo>
                    <a:pt x="15645" y="19068"/>
                    <a:pt x="15709" y="19068"/>
                    <a:pt x="15709" y="19068"/>
                  </a:cubicBezTo>
                  <a:cubicBezTo>
                    <a:pt x="15709" y="18968"/>
                    <a:pt x="15773" y="18919"/>
                    <a:pt x="15838" y="18869"/>
                  </a:cubicBezTo>
                  <a:cubicBezTo>
                    <a:pt x="15838" y="18869"/>
                    <a:pt x="15902" y="18819"/>
                    <a:pt x="15902" y="18819"/>
                  </a:cubicBezTo>
                  <a:cubicBezTo>
                    <a:pt x="15902" y="18670"/>
                    <a:pt x="15967" y="18621"/>
                    <a:pt x="15999" y="18571"/>
                  </a:cubicBezTo>
                  <a:cubicBezTo>
                    <a:pt x="16031" y="18571"/>
                    <a:pt x="16063" y="18571"/>
                    <a:pt x="16063" y="18521"/>
                  </a:cubicBezTo>
                  <a:cubicBezTo>
                    <a:pt x="16063" y="18521"/>
                    <a:pt x="16063" y="18422"/>
                    <a:pt x="16063" y="18372"/>
                  </a:cubicBezTo>
                  <a:cubicBezTo>
                    <a:pt x="16063" y="18273"/>
                    <a:pt x="16031" y="18124"/>
                    <a:pt x="16128" y="18074"/>
                  </a:cubicBezTo>
                  <a:cubicBezTo>
                    <a:pt x="16095" y="18074"/>
                    <a:pt x="16095" y="18025"/>
                    <a:pt x="16095" y="18025"/>
                  </a:cubicBezTo>
                  <a:cubicBezTo>
                    <a:pt x="16063" y="17975"/>
                    <a:pt x="16063" y="17975"/>
                    <a:pt x="16063" y="17926"/>
                  </a:cubicBezTo>
                  <a:cubicBezTo>
                    <a:pt x="16031" y="17876"/>
                    <a:pt x="16063" y="17826"/>
                    <a:pt x="16063" y="17826"/>
                  </a:cubicBezTo>
                  <a:cubicBezTo>
                    <a:pt x="16095" y="17777"/>
                    <a:pt x="16128" y="17727"/>
                    <a:pt x="16192" y="17677"/>
                  </a:cubicBezTo>
                  <a:cubicBezTo>
                    <a:pt x="16256" y="17677"/>
                    <a:pt x="16289" y="17677"/>
                    <a:pt x="16321" y="17628"/>
                  </a:cubicBezTo>
                  <a:cubicBezTo>
                    <a:pt x="16417" y="17528"/>
                    <a:pt x="16449" y="17429"/>
                    <a:pt x="16482" y="17280"/>
                  </a:cubicBezTo>
                  <a:cubicBezTo>
                    <a:pt x="16482" y="17081"/>
                    <a:pt x="16675" y="16932"/>
                    <a:pt x="16739" y="16883"/>
                  </a:cubicBezTo>
                  <a:cubicBezTo>
                    <a:pt x="16771" y="16883"/>
                    <a:pt x="16804" y="16734"/>
                    <a:pt x="16771" y="16535"/>
                  </a:cubicBezTo>
                  <a:cubicBezTo>
                    <a:pt x="16771" y="16436"/>
                    <a:pt x="16804" y="16337"/>
                    <a:pt x="16836" y="16337"/>
                  </a:cubicBezTo>
                  <a:cubicBezTo>
                    <a:pt x="16804" y="16287"/>
                    <a:pt x="16804" y="16237"/>
                    <a:pt x="16804" y="16188"/>
                  </a:cubicBezTo>
                  <a:cubicBezTo>
                    <a:pt x="16836" y="16138"/>
                    <a:pt x="16836" y="16088"/>
                    <a:pt x="16900" y="16039"/>
                  </a:cubicBezTo>
                  <a:cubicBezTo>
                    <a:pt x="16836" y="16039"/>
                    <a:pt x="16804" y="15939"/>
                    <a:pt x="16771" y="15890"/>
                  </a:cubicBezTo>
                  <a:cubicBezTo>
                    <a:pt x="16739" y="15890"/>
                    <a:pt x="16739" y="15890"/>
                    <a:pt x="16739" y="15890"/>
                  </a:cubicBezTo>
                  <a:cubicBezTo>
                    <a:pt x="16707" y="15890"/>
                    <a:pt x="16675" y="15939"/>
                    <a:pt x="16643" y="15939"/>
                  </a:cubicBezTo>
                  <a:cubicBezTo>
                    <a:pt x="16578" y="15939"/>
                    <a:pt x="16482" y="15840"/>
                    <a:pt x="16482" y="15741"/>
                  </a:cubicBezTo>
                  <a:cubicBezTo>
                    <a:pt x="16449" y="15691"/>
                    <a:pt x="16482" y="15592"/>
                    <a:pt x="16546" y="15592"/>
                  </a:cubicBezTo>
                  <a:cubicBezTo>
                    <a:pt x="16610" y="15542"/>
                    <a:pt x="16707" y="15492"/>
                    <a:pt x="16771" y="15393"/>
                  </a:cubicBezTo>
                  <a:cubicBezTo>
                    <a:pt x="16836" y="15393"/>
                    <a:pt x="16868" y="15343"/>
                    <a:pt x="16900" y="15294"/>
                  </a:cubicBezTo>
                  <a:cubicBezTo>
                    <a:pt x="16868" y="15244"/>
                    <a:pt x="16771" y="15194"/>
                    <a:pt x="16739" y="15194"/>
                  </a:cubicBezTo>
                  <a:cubicBezTo>
                    <a:pt x="16739" y="15194"/>
                    <a:pt x="16739" y="15194"/>
                    <a:pt x="16739" y="15194"/>
                  </a:cubicBezTo>
                  <a:cubicBezTo>
                    <a:pt x="16643" y="15194"/>
                    <a:pt x="16578" y="15046"/>
                    <a:pt x="16514" y="14946"/>
                  </a:cubicBezTo>
                  <a:cubicBezTo>
                    <a:pt x="16482" y="14897"/>
                    <a:pt x="16449" y="14797"/>
                    <a:pt x="16417" y="14797"/>
                  </a:cubicBezTo>
                  <a:cubicBezTo>
                    <a:pt x="16321" y="14797"/>
                    <a:pt x="16321" y="14748"/>
                    <a:pt x="16321" y="14698"/>
                  </a:cubicBezTo>
                  <a:cubicBezTo>
                    <a:pt x="16321" y="14549"/>
                    <a:pt x="16449" y="14549"/>
                    <a:pt x="16482" y="14549"/>
                  </a:cubicBezTo>
                  <a:cubicBezTo>
                    <a:pt x="16546" y="14549"/>
                    <a:pt x="16610" y="14549"/>
                    <a:pt x="16643" y="14599"/>
                  </a:cubicBezTo>
                  <a:cubicBezTo>
                    <a:pt x="16739" y="14698"/>
                    <a:pt x="16804" y="14748"/>
                    <a:pt x="16868" y="14748"/>
                  </a:cubicBezTo>
                  <a:cubicBezTo>
                    <a:pt x="16836" y="14648"/>
                    <a:pt x="16739" y="14499"/>
                    <a:pt x="16578" y="14350"/>
                  </a:cubicBezTo>
                  <a:cubicBezTo>
                    <a:pt x="16514" y="14251"/>
                    <a:pt x="16514" y="14102"/>
                    <a:pt x="16514" y="14052"/>
                  </a:cubicBezTo>
                  <a:cubicBezTo>
                    <a:pt x="16514" y="14003"/>
                    <a:pt x="16514" y="14003"/>
                    <a:pt x="16514" y="14003"/>
                  </a:cubicBezTo>
                  <a:cubicBezTo>
                    <a:pt x="16449" y="13903"/>
                    <a:pt x="16321" y="13407"/>
                    <a:pt x="16289" y="13258"/>
                  </a:cubicBezTo>
                  <a:cubicBezTo>
                    <a:pt x="16256" y="13208"/>
                    <a:pt x="16192" y="13159"/>
                    <a:pt x="16128" y="13109"/>
                  </a:cubicBezTo>
                  <a:cubicBezTo>
                    <a:pt x="16063" y="13059"/>
                    <a:pt x="15999" y="13010"/>
                    <a:pt x="15967" y="12960"/>
                  </a:cubicBezTo>
                  <a:cubicBezTo>
                    <a:pt x="15934" y="12861"/>
                    <a:pt x="15934" y="12761"/>
                    <a:pt x="15934" y="12662"/>
                  </a:cubicBezTo>
                  <a:cubicBezTo>
                    <a:pt x="15967" y="12513"/>
                    <a:pt x="16063" y="12364"/>
                    <a:pt x="16160" y="12265"/>
                  </a:cubicBezTo>
                  <a:cubicBezTo>
                    <a:pt x="16224" y="12265"/>
                    <a:pt x="16224" y="12166"/>
                    <a:pt x="16256" y="12116"/>
                  </a:cubicBezTo>
                  <a:cubicBezTo>
                    <a:pt x="16256" y="12066"/>
                    <a:pt x="16289" y="11967"/>
                    <a:pt x="16353" y="11967"/>
                  </a:cubicBezTo>
                  <a:cubicBezTo>
                    <a:pt x="16353" y="11967"/>
                    <a:pt x="16353" y="11967"/>
                    <a:pt x="16353" y="11967"/>
                  </a:cubicBezTo>
                  <a:cubicBezTo>
                    <a:pt x="16385" y="11967"/>
                    <a:pt x="16385" y="11967"/>
                    <a:pt x="16385" y="11967"/>
                  </a:cubicBezTo>
                  <a:cubicBezTo>
                    <a:pt x="16417" y="11967"/>
                    <a:pt x="16449" y="11967"/>
                    <a:pt x="16482" y="11818"/>
                  </a:cubicBezTo>
                  <a:cubicBezTo>
                    <a:pt x="16546" y="11669"/>
                    <a:pt x="16643" y="11669"/>
                    <a:pt x="16675" y="11619"/>
                  </a:cubicBezTo>
                  <a:cubicBezTo>
                    <a:pt x="16707" y="11619"/>
                    <a:pt x="16707" y="11619"/>
                    <a:pt x="16739" y="11619"/>
                  </a:cubicBezTo>
                  <a:cubicBezTo>
                    <a:pt x="16771" y="11570"/>
                    <a:pt x="16868" y="11520"/>
                    <a:pt x="16965" y="11470"/>
                  </a:cubicBezTo>
                  <a:cubicBezTo>
                    <a:pt x="17029" y="11470"/>
                    <a:pt x="17125" y="11470"/>
                    <a:pt x="17158" y="11421"/>
                  </a:cubicBezTo>
                  <a:cubicBezTo>
                    <a:pt x="17158" y="11421"/>
                    <a:pt x="17158" y="11371"/>
                    <a:pt x="17125" y="11321"/>
                  </a:cubicBezTo>
                  <a:cubicBezTo>
                    <a:pt x="17093" y="11272"/>
                    <a:pt x="17029" y="11222"/>
                    <a:pt x="16997" y="11222"/>
                  </a:cubicBezTo>
                  <a:cubicBezTo>
                    <a:pt x="16965" y="11272"/>
                    <a:pt x="16932" y="11272"/>
                    <a:pt x="16900" y="11272"/>
                  </a:cubicBezTo>
                  <a:cubicBezTo>
                    <a:pt x="16771" y="11272"/>
                    <a:pt x="16643" y="11172"/>
                    <a:pt x="16578" y="10974"/>
                  </a:cubicBezTo>
                  <a:cubicBezTo>
                    <a:pt x="16546" y="10974"/>
                    <a:pt x="16449" y="11123"/>
                    <a:pt x="16417" y="11222"/>
                  </a:cubicBezTo>
                  <a:cubicBezTo>
                    <a:pt x="16321" y="11321"/>
                    <a:pt x="16256" y="11421"/>
                    <a:pt x="16160" y="11520"/>
                  </a:cubicBezTo>
                  <a:cubicBezTo>
                    <a:pt x="16063" y="11570"/>
                    <a:pt x="15967" y="11520"/>
                    <a:pt x="15902" y="11371"/>
                  </a:cubicBezTo>
                  <a:cubicBezTo>
                    <a:pt x="15838" y="11222"/>
                    <a:pt x="15806" y="11073"/>
                    <a:pt x="15870" y="10924"/>
                  </a:cubicBezTo>
                  <a:cubicBezTo>
                    <a:pt x="15870" y="10874"/>
                    <a:pt x="15870" y="10874"/>
                    <a:pt x="15870" y="10874"/>
                  </a:cubicBezTo>
                  <a:cubicBezTo>
                    <a:pt x="15870" y="10874"/>
                    <a:pt x="15838" y="10874"/>
                    <a:pt x="15709" y="10874"/>
                  </a:cubicBezTo>
                  <a:cubicBezTo>
                    <a:pt x="15645" y="10874"/>
                    <a:pt x="15613" y="10874"/>
                    <a:pt x="15548" y="10874"/>
                  </a:cubicBezTo>
                  <a:cubicBezTo>
                    <a:pt x="15548" y="10874"/>
                    <a:pt x="15548" y="10874"/>
                    <a:pt x="15548" y="10874"/>
                  </a:cubicBezTo>
                  <a:cubicBezTo>
                    <a:pt x="15419" y="10874"/>
                    <a:pt x="15323" y="10726"/>
                    <a:pt x="15323" y="10527"/>
                  </a:cubicBezTo>
                  <a:cubicBezTo>
                    <a:pt x="15323" y="10328"/>
                    <a:pt x="15387" y="9981"/>
                    <a:pt x="15516" y="9981"/>
                  </a:cubicBezTo>
                  <a:cubicBezTo>
                    <a:pt x="15580" y="9981"/>
                    <a:pt x="15645" y="9981"/>
                    <a:pt x="15677" y="9981"/>
                  </a:cubicBezTo>
                  <a:cubicBezTo>
                    <a:pt x="15709" y="9981"/>
                    <a:pt x="15773" y="10030"/>
                    <a:pt x="15806" y="10030"/>
                  </a:cubicBezTo>
                  <a:cubicBezTo>
                    <a:pt x="15838" y="10030"/>
                    <a:pt x="15902" y="9981"/>
                    <a:pt x="15934" y="9832"/>
                  </a:cubicBezTo>
                  <a:cubicBezTo>
                    <a:pt x="15967" y="9583"/>
                    <a:pt x="16063" y="9534"/>
                    <a:pt x="16160" y="9534"/>
                  </a:cubicBezTo>
                  <a:cubicBezTo>
                    <a:pt x="16224" y="9484"/>
                    <a:pt x="16289" y="9484"/>
                    <a:pt x="16353" y="9335"/>
                  </a:cubicBezTo>
                  <a:cubicBezTo>
                    <a:pt x="16482" y="9137"/>
                    <a:pt x="16675" y="8839"/>
                    <a:pt x="16868" y="8839"/>
                  </a:cubicBezTo>
                  <a:cubicBezTo>
                    <a:pt x="16932" y="8839"/>
                    <a:pt x="16997" y="8888"/>
                    <a:pt x="17061" y="8938"/>
                  </a:cubicBezTo>
                  <a:cubicBezTo>
                    <a:pt x="17125" y="9037"/>
                    <a:pt x="17125" y="9087"/>
                    <a:pt x="17125" y="9137"/>
                  </a:cubicBezTo>
                  <a:cubicBezTo>
                    <a:pt x="17158" y="9335"/>
                    <a:pt x="17061" y="9484"/>
                    <a:pt x="16965" y="9633"/>
                  </a:cubicBezTo>
                  <a:cubicBezTo>
                    <a:pt x="16900" y="9683"/>
                    <a:pt x="16868" y="9782"/>
                    <a:pt x="16836" y="9832"/>
                  </a:cubicBezTo>
                  <a:cubicBezTo>
                    <a:pt x="16836" y="9881"/>
                    <a:pt x="16836" y="9931"/>
                    <a:pt x="16836" y="9981"/>
                  </a:cubicBezTo>
                  <a:cubicBezTo>
                    <a:pt x="16836" y="10030"/>
                    <a:pt x="16836" y="10130"/>
                    <a:pt x="16804" y="10229"/>
                  </a:cubicBezTo>
                  <a:cubicBezTo>
                    <a:pt x="16836" y="10229"/>
                    <a:pt x="16900" y="10179"/>
                    <a:pt x="16932" y="10130"/>
                  </a:cubicBezTo>
                  <a:cubicBezTo>
                    <a:pt x="17190" y="9881"/>
                    <a:pt x="17415" y="9683"/>
                    <a:pt x="17641" y="9534"/>
                  </a:cubicBezTo>
                  <a:cubicBezTo>
                    <a:pt x="17673" y="9534"/>
                    <a:pt x="17737" y="9484"/>
                    <a:pt x="17769" y="9484"/>
                  </a:cubicBezTo>
                  <a:cubicBezTo>
                    <a:pt x="17769" y="9484"/>
                    <a:pt x="17769" y="9484"/>
                    <a:pt x="17801" y="9484"/>
                  </a:cubicBezTo>
                  <a:cubicBezTo>
                    <a:pt x="17801" y="9484"/>
                    <a:pt x="17801" y="9434"/>
                    <a:pt x="17801" y="9434"/>
                  </a:cubicBezTo>
                  <a:cubicBezTo>
                    <a:pt x="17801" y="9434"/>
                    <a:pt x="17801" y="9385"/>
                    <a:pt x="17834" y="9385"/>
                  </a:cubicBezTo>
                  <a:cubicBezTo>
                    <a:pt x="17834" y="9385"/>
                    <a:pt x="17834" y="9385"/>
                    <a:pt x="17834" y="9385"/>
                  </a:cubicBezTo>
                  <a:cubicBezTo>
                    <a:pt x="17834" y="9335"/>
                    <a:pt x="17834" y="9335"/>
                    <a:pt x="17866" y="9335"/>
                  </a:cubicBezTo>
                  <a:cubicBezTo>
                    <a:pt x="17866" y="9335"/>
                    <a:pt x="17866" y="9335"/>
                    <a:pt x="17866" y="9286"/>
                  </a:cubicBezTo>
                  <a:cubicBezTo>
                    <a:pt x="17866" y="9286"/>
                    <a:pt x="17898" y="9286"/>
                    <a:pt x="17898" y="9286"/>
                  </a:cubicBezTo>
                  <a:cubicBezTo>
                    <a:pt x="17930" y="9236"/>
                    <a:pt x="17962" y="9236"/>
                    <a:pt x="17995" y="9186"/>
                  </a:cubicBezTo>
                  <a:cubicBezTo>
                    <a:pt x="18156" y="9087"/>
                    <a:pt x="18510" y="8839"/>
                    <a:pt x="18542" y="8739"/>
                  </a:cubicBezTo>
                  <a:cubicBezTo>
                    <a:pt x="18574" y="8690"/>
                    <a:pt x="18574" y="8640"/>
                    <a:pt x="18606" y="8590"/>
                  </a:cubicBezTo>
                  <a:cubicBezTo>
                    <a:pt x="18671" y="8441"/>
                    <a:pt x="18735" y="8292"/>
                    <a:pt x="18832" y="8292"/>
                  </a:cubicBezTo>
                  <a:cubicBezTo>
                    <a:pt x="18896" y="8292"/>
                    <a:pt x="18928" y="8342"/>
                    <a:pt x="18960" y="8392"/>
                  </a:cubicBezTo>
                  <a:cubicBezTo>
                    <a:pt x="18993" y="8392"/>
                    <a:pt x="19025" y="8441"/>
                    <a:pt x="19057" y="8441"/>
                  </a:cubicBezTo>
                  <a:cubicBezTo>
                    <a:pt x="19121" y="8441"/>
                    <a:pt x="19154" y="8441"/>
                    <a:pt x="19186" y="8441"/>
                  </a:cubicBezTo>
                  <a:cubicBezTo>
                    <a:pt x="19186" y="8441"/>
                    <a:pt x="19218" y="8441"/>
                    <a:pt x="19250" y="8441"/>
                  </a:cubicBezTo>
                  <a:cubicBezTo>
                    <a:pt x="19218" y="8392"/>
                    <a:pt x="19186" y="8292"/>
                    <a:pt x="19218" y="8243"/>
                  </a:cubicBezTo>
                  <a:cubicBezTo>
                    <a:pt x="19250" y="8143"/>
                    <a:pt x="19314" y="8143"/>
                    <a:pt x="19411" y="8094"/>
                  </a:cubicBezTo>
                  <a:cubicBezTo>
                    <a:pt x="19443" y="8094"/>
                    <a:pt x="19443" y="8094"/>
                    <a:pt x="19443" y="8094"/>
                  </a:cubicBezTo>
                  <a:cubicBezTo>
                    <a:pt x="19508" y="8094"/>
                    <a:pt x="19508" y="8044"/>
                    <a:pt x="19540" y="7994"/>
                  </a:cubicBezTo>
                  <a:cubicBezTo>
                    <a:pt x="19572" y="7895"/>
                    <a:pt x="19604" y="7796"/>
                    <a:pt x="19701" y="7796"/>
                  </a:cubicBezTo>
                  <a:cubicBezTo>
                    <a:pt x="19701" y="7796"/>
                    <a:pt x="19733" y="7697"/>
                    <a:pt x="19733" y="7647"/>
                  </a:cubicBezTo>
                  <a:cubicBezTo>
                    <a:pt x="19765" y="7548"/>
                    <a:pt x="19797" y="7399"/>
                    <a:pt x="19926" y="7399"/>
                  </a:cubicBezTo>
                  <a:cubicBezTo>
                    <a:pt x="19990" y="7399"/>
                    <a:pt x="20023" y="7448"/>
                    <a:pt x="20087" y="7498"/>
                  </a:cubicBezTo>
                  <a:cubicBezTo>
                    <a:pt x="20119" y="7548"/>
                    <a:pt x="20151" y="7597"/>
                    <a:pt x="20184" y="7548"/>
                  </a:cubicBezTo>
                  <a:cubicBezTo>
                    <a:pt x="20216" y="7548"/>
                    <a:pt x="20248" y="7548"/>
                    <a:pt x="20248" y="7548"/>
                  </a:cubicBezTo>
                  <a:cubicBezTo>
                    <a:pt x="20248" y="7548"/>
                    <a:pt x="20280" y="7548"/>
                    <a:pt x="20280" y="7548"/>
                  </a:cubicBezTo>
                  <a:cubicBezTo>
                    <a:pt x="20280" y="7548"/>
                    <a:pt x="20280" y="7548"/>
                    <a:pt x="20312" y="7597"/>
                  </a:cubicBezTo>
                  <a:cubicBezTo>
                    <a:pt x="20312" y="7548"/>
                    <a:pt x="20312" y="7548"/>
                    <a:pt x="20345" y="7548"/>
                  </a:cubicBezTo>
                  <a:cubicBezTo>
                    <a:pt x="20345" y="7548"/>
                    <a:pt x="20345" y="7548"/>
                    <a:pt x="20345" y="7498"/>
                  </a:cubicBezTo>
                  <a:cubicBezTo>
                    <a:pt x="20345" y="7448"/>
                    <a:pt x="20345" y="7399"/>
                    <a:pt x="20345" y="7349"/>
                  </a:cubicBezTo>
                  <a:cubicBezTo>
                    <a:pt x="20345" y="7250"/>
                    <a:pt x="20345" y="7150"/>
                    <a:pt x="20312" y="7101"/>
                  </a:cubicBezTo>
                  <a:cubicBezTo>
                    <a:pt x="20280" y="6952"/>
                    <a:pt x="20280" y="6803"/>
                    <a:pt x="20280" y="6753"/>
                  </a:cubicBezTo>
                  <a:cubicBezTo>
                    <a:pt x="20312" y="6703"/>
                    <a:pt x="20312" y="6654"/>
                    <a:pt x="20280" y="6604"/>
                  </a:cubicBezTo>
                  <a:cubicBezTo>
                    <a:pt x="20280" y="6554"/>
                    <a:pt x="20248" y="6306"/>
                    <a:pt x="20312" y="6157"/>
                  </a:cubicBezTo>
                  <a:cubicBezTo>
                    <a:pt x="20345" y="6108"/>
                    <a:pt x="20377" y="6108"/>
                    <a:pt x="20409" y="6108"/>
                  </a:cubicBezTo>
                  <a:cubicBezTo>
                    <a:pt x="20409" y="6108"/>
                    <a:pt x="20473" y="6008"/>
                    <a:pt x="20473" y="6008"/>
                  </a:cubicBezTo>
                  <a:cubicBezTo>
                    <a:pt x="20538" y="5909"/>
                    <a:pt x="20602" y="5859"/>
                    <a:pt x="20666" y="5859"/>
                  </a:cubicBezTo>
                  <a:cubicBezTo>
                    <a:pt x="20699" y="5859"/>
                    <a:pt x="20731" y="5859"/>
                    <a:pt x="20763" y="5909"/>
                  </a:cubicBezTo>
                  <a:cubicBezTo>
                    <a:pt x="20795" y="5959"/>
                    <a:pt x="20860" y="5959"/>
                    <a:pt x="20924" y="5959"/>
                  </a:cubicBezTo>
                  <a:cubicBezTo>
                    <a:pt x="20924" y="5959"/>
                    <a:pt x="20924" y="5959"/>
                    <a:pt x="20924" y="5959"/>
                  </a:cubicBezTo>
                  <a:cubicBezTo>
                    <a:pt x="20956" y="5959"/>
                    <a:pt x="20956" y="5959"/>
                    <a:pt x="20988" y="5959"/>
                  </a:cubicBezTo>
                  <a:cubicBezTo>
                    <a:pt x="20956" y="5859"/>
                    <a:pt x="21021" y="5810"/>
                    <a:pt x="21053" y="5710"/>
                  </a:cubicBezTo>
                  <a:cubicBezTo>
                    <a:pt x="21117" y="5661"/>
                    <a:pt x="21149" y="5661"/>
                    <a:pt x="21149" y="5611"/>
                  </a:cubicBezTo>
                  <a:cubicBezTo>
                    <a:pt x="21149" y="5462"/>
                    <a:pt x="21214" y="5363"/>
                    <a:pt x="21278" y="5313"/>
                  </a:cubicBezTo>
                  <a:cubicBezTo>
                    <a:pt x="21310" y="5263"/>
                    <a:pt x="21342" y="5214"/>
                    <a:pt x="21342" y="5164"/>
                  </a:cubicBezTo>
                  <a:cubicBezTo>
                    <a:pt x="21375" y="5114"/>
                    <a:pt x="21375" y="5114"/>
                    <a:pt x="21375" y="5065"/>
                  </a:cubicBezTo>
                  <a:cubicBezTo>
                    <a:pt x="21407" y="4817"/>
                    <a:pt x="21439" y="4618"/>
                    <a:pt x="21503" y="4469"/>
                  </a:cubicBezTo>
                  <a:cubicBezTo>
                    <a:pt x="21536" y="4419"/>
                    <a:pt x="21568" y="4419"/>
                    <a:pt x="21568" y="4370"/>
                  </a:cubicBezTo>
                  <a:cubicBezTo>
                    <a:pt x="21600" y="4370"/>
                    <a:pt x="21600" y="4370"/>
                    <a:pt x="21600" y="4370"/>
                  </a:cubicBezTo>
                  <a:cubicBezTo>
                    <a:pt x="21600" y="4370"/>
                    <a:pt x="21600" y="4370"/>
                    <a:pt x="21600" y="4370"/>
                  </a:cubicBezTo>
                  <a:cubicBezTo>
                    <a:pt x="21600" y="4370"/>
                    <a:pt x="21568" y="4320"/>
                    <a:pt x="21568" y="4320"/>
                  </a:cubicBezTo>
                  <a:cubicBezTo>
                    <a:pt x="21568" y="4270"/>
                    <a:pt x="21536" y="4171"/>
                    <a:pt x="21536" y="3972"/>
                  </a:cubicBezTo>
                  <a:cubicBezTo>
                    <a:pt x="21536" y="3972"/>
                    <a:pt x="21536" y="3923"/>
                    <a:pt x="21536" y="3923"/>
                  </a:cubicBezTo>
                  <a:cubicBezTo>
                    <a:pt x="21503" y="3923"/>
                    <a:pt x="21503" y="3923"/>
                    <a:pt x="21471" y="3923"/>
                  </a:cubicBezTo>
                  <a:cubicBezTo>
                    <a:pt x="21439" y="3923"/>
                    <a:pt x="21375" y="3923"/>
                    <a:pt x="21342" y="3972"/>
                  </a:cubicBezTo>
                  <a:cubicBezTo>
                    <a:pt x="21310" y="4022"/>
                    <a:pt x="21246" y="4022"/>
                    <a:pt x="21182" y="4022"/>
                  </a:cubicBezTo>
                  <a:cubicBezTo>
                    <a:pt x="21117" y="4022"/>
                    <a:pt x="21053" y="4072"/>
                    <a:pt x="21021" y="4121"/>
                  </a:cubicBezTo>
                  <a:cubicBezTo>
                    <a:pt x="20956" y="4270"/>
                    <a:pt x="20892" y="4320"/>
                    <a:pt x="20827" y="4320"/>
                  </a:cubicBezTo>
                  <a:cubicBezTo>
                    <a:pt x="20795" y="4320"/>
                    <a:pt x="20795" y="4320"/>
                    <a:pt x="20763" y="4320"/>
                  </a:cubicBezTo>
                  <a:cubicBezTo>
                    <a:pt x="20731" y="4270"/>
                    <a:pt x="20699" y="4270"/>
                    <a:pt x="20634" y="4320"/>
                  </a:cubicBezTo>
                  <a:cubicBezTo>
                    <a:pt x="20634" y="4320"/>
                    <a:pt x="20602" y="4320"/>
                    <a:pt x="20570" y="4320"/>
                  </a:cubicBezTo>
                  <a:cubicBezTo>
                    <a:pt x="20473" y="4320"/>
                    <a:pt x="20312" y="4270"/>
                    <a:pt x="20248" y="4121"/>
                  </a:cubicBezTo>
                  <a:cubicBezTo>
                    <a:pt x="20216" y="4072"/>
                    <a:pt x="20216" y="4022"/>
                    <a:pt x="20216" y="3972"/>
                  </a:cubicBezTo>
                  <a:cubicBezTo>
                    <a:pt x="20216" y="3923"/>
                    <a:pt x="20216" y="3873"/>
                    <a:pt x="20184" y="3823"/>
                  </a:cubicBezTo>
                  <a:cubicBezTo>
                    <a:pt x="20184" y="3774"/>
                    <a:pt x="20184" y="3774"/>
                    <a:pt x="20184" y="3724"/>
                  </a:cubicBezTo>
                  <a:cubicBezTo>
                    <a:pt x="20151" y="3674"/>
                    <a:pt x="20151" y="3575"/>
                    <a:pt x="20151" y="3476"/>
                  </a:cubicBezTo>
                  <a:cubicBezTo>
                    <a:pt x="20151" y="3476"/>
                    <a:pt x="20119" y="3476"/>
                    <a:pt x="20087" y="3476"/>
                  </a:cubicBezTo>
                  <a:cubicBezTo>
                    <a:pt x="20023" y="3426"/>
                    <a:pt x="19958" y="3426"/>
                    <a:pt x="19894" y="3327"/>
                  </a:cubicBezTo>
                  <a:cubicBezTo>
                    <a:pt x="19894" y="3277"/>
                    <a:pt x="19862" y="3228"/>
                    <a:pt x="19830" y="3228"/>
                  </a:cubicBezTo>
                  <a:cubicBezTo>
                    <a:pt x="19733" y="3128"/>
                    <a:pt x="19636" y="3079"/>
                    <a:pt x="19604" y="3079"/>
                  </a:cubicBezTo>
                  <a:cubicBezTo>
                    <a:pt x="19604" y="3079"/>
                    <a:pt x="19604" y="3079"/>
                    <a:pt x="19604" y="3079"/>
                  </a:cubicBezTo>
                  <a:cubicBezTo>
                    <a:pt x="19572" y="3079"/>
                    <a:pt x="19572" y="3079"/>
                    <a:pt x="19572" y="3079"/>
                  </a:cubicBezTo>
                  <a:cubicBezTo>
                    <a:pt x="19540" y="3079"/>
                    <a:pt x="19508" y="3079"/>
                    <a:pt x="19443" y="3029"/>
                  </a:cubicBezTo>
                  <a:cubicBezTo>
                    <a:pt x="19411" y="2979"/>
                    <a:pt x="19314" y="2880"/>
                    <a:pt x="19218" y="2880"/>
                  </a:cubicBezTo>
                  <a:cubicBezTo>
                    <a:pt x="19154" y="2880"/>
                    <a:pt x="19089" y="2830"/>
                    <a:pt x="19057" y="2781"/>
                  </a:cubicBezTo>
                  <a:cubicBezTo>
                    <a:pt x="18993" y="2681"/>
                    <a:pt x="19025" y="2532"/>
                    <a:pt x="19025" y="2433"/>
                  </a:cubicBezTo>
                  <a:cubicBezTo>
                    <a:pt x="19025" y="2433"/>
                    <a:pt x="18993" y="2234"/>
                    <a:pt x="18960" y="2185"/>
                  </a:cubicBezTo>
                  <a:cubicBezTo>
                    <a:pt x="18896" y="2036"/>
                    <a:pt x="18864" y="1937"/>
                    <a:pt x="18832" y="1837"/>
                  </a:cubicBezTo>
                  <a:cubicBezTo>
                    <a:pt x="18832" y="1788"/>
                    <a:pt x="18832" y="1738"/>
                    <a:pt x="18799" y="1688"/>
                  </a:cubicBezTo>
                  <a:cubicBezTo>
                    <a:pt x="18735" y="1589"/>
                    <a:pt x="18671" y="1440"/>
                    <a:pt x="18638" y="1142"/>
                  </a:cubicBezTo>
                  <a:cubicBezTo>
                    <a:pt x="18606" y="943"/>
                    <a:pt x="18574" y="894"/>
                    <a:pt x="18510" y="844"/>
                  </a:cubicBezTo>
                  <a:cubicBezTo>
                    <a:pt x="18477" y="794"/>
                    <a:pt x="18445" y="745"/>
                    <a:pt x="18445" y="596"/>
                  </a:cubicBezTo>
                  <a:cubicBezTo>
                    <a:pt x="18477" y="546"/>
                    <a:pt x="18413" y="497"/>
                    <a:pt x="18349" y="397"/>
                  </a:cubicBezTo>
                  <a:cubicBezTo>
                    <a:pt x="18317" y="348"/>
                    <a:pt x="18252" y="348"/>
                    <a:pt x="18220" y="248"/>
                  </a:cubicBezTo>
                  <a:cubicBezTo>
                    <a:pt x="18220" y="248"/>
                    <a:pt x="18156" y="248"/>
                    <a:pt x="18091" y="199"/>
                  </a:cubicBezTo>
                  <a:cubicBezTo>
                    <a:pt x="17995" y="199"/>
                    <a:pt x="17898" y="149"/>
                    <a:pt x="17801" y="99"/>
                  </a:cubicBezTo>
                  <a:cubicBezTo>
                    <a:pt x="17737" y="50"/>
                    <a:pt x="17705" y="50"/>
                    <a:pt x="17641" y="50"/>
                  </a:cubicBezTo>
                  <a:cubicBezTo>
                    <a:pt x="17576" y="50"/>
                    <a:pt x="17576" y="50"/>
                    <a:pt x="17576" y="50"/>
                  </a:cubicBezTo>
                  <a:cubicBezTo>
                    <a:pt x="17544" y="50"/>
                    <a:pt x="17480" y="50"/>
                    <a:pt x="17415" y="0"/>
                  </a:cubicBezTo>
                  <a:cubicBezTo>
                    <a:pt x="17351" y="0"/>
                    <a:pt x="17190" y="0"/>
                    <a:pt x="17061" y="50"/>
                  </a:cubicBezTo>
                  <a:cubicBezTo>
                    <a:pt x="17029" y="50"/>
                    <a:pt x="17029" y="50"/>
                    <a:pt x="16997" y="50"/>
                  </a:cubicBezTo>
                  <a:cubicBezTo>
                    <a:pt x="16965" y="50"/>
                    <a:pt x="16900" y="99"/>
                    <a:pt x="16900" y="99"/>
                  </a:cubicBezTo>
                  <a:cubicBezTo>
                    <a:pt x="16900" y="99"/>
                    <a:pt x="16900" y="99"/>
                    <a:pt x="16868" y="99"/>
                  </a:cubicBezTo>
                  <a:cubicBezTo>
                    <a:pt x="16868" y="50"/>
                    <a:pt x="16836" y="50"/>
                    <a:pt x="16804" y="50"/>
                  </a:cubicBezTo>
                  <a:cubicBezTo>
                    <a:pt x="16643" y="50"/>
                    <a:pt x="16546" y="149"/>
                    <a:pt x="16482" y="248"/>
                  </a:cubicBezTo>
                  <a:cubicBezTo>
                    <a:pt x="16449" y="348"/>
                    <a:pt x="16449" y="397"/>
                    <a:pt x="16449" y="397"/>
                  </a:cubicBezTo>
                  <a:cubicBezTo>
                    <a:pt x="16449" y="397"/>
                    <a:pt x="16449" y="397"/>
                    <a:pt x="16449" y="397"/>
                  </a:cubicBezTo>
                  <a:cubicBezTo>
                    <a:pt x="16482" y="397"/>
                    <a:pt x="16482" y="397"/>
                    <a:pt x="16482" y="397"/>
                  </a:cubicBezTo>
                  <a:cubicBezTo>
                    <a:pt x="16482" y="397"/>
                    <a:pt x="16514" y="397"/>
                    <a:pt x="16514" y="397"/>
                  </a:cubicBezTo>
                  <a:cubicBezTo>
                    <a:pt x="16578" y="447"/>
                    <a:pt x="16610" y="695"/>
                    <a:pt x="16643" y="894"/>
                  </a:cubicBezTo>
                  <a:cubicBezTo>
                    <a:pt x="16675" y="1043"/>
                    <a:pt x="16514" y="1241"/>
                    <a:pt x="16449" y="1291"/>
                  </a:cubicBezTo>
                  <a:cubicBezTo>
                    <a:pt x="16417" y="1291"/>
                    <a:pt x="16289" y="1639"/>
                    <a:pt x="16256" y="1738"/>
                  </a:cubicBezTo>
                  <a:cubicBezTo>
                    <a:pt x="16256" y="1788"/>
                    <a:pt x="16224" y="1887"/>
                    <a:pt x="16160" y="1986"/>
                  </a:cubicBezTo>
                  <a:cubicBezTo>
                    <a:pt x="16128" y="2086"/>
                    <a:pt x="16095" y="2234"/>
                    <a:pt x="16095" y="2284"/>
                  </a:cubicBezTo>
                  <a:cubicBezTo>
                    <a:pt x="16095" y="2334"/>
                    <a:pt x="16095" y="2383"/>
                    <a:pt x="16063" y="2483"/>
                  </a:cubicBezTo>
                  <a:cubicBezTo>
                    <a:pt x="16031" y="2582"/>
                    <a:pt x="15934" y="2632"/>
                    <a:pt x="15870" y="2632"/>
                  </a:cubicBezTo>
                  <a:cubicBezTo>
                    <a:pt x="15838" y="2632"/>
                    <a:pt x="15741" y="2731"/>
                    <a:pt x="15677" y="2781"/>
                  </a:cubicBezTo>
                  <a:cubicBezTo>
                    <a:pt x="15677" y="2830"/>
                    <a:pt x="15677" y="2830"/>
                    <a:pt x="15645" y="2830"/>
                  </a:cubicBezTo>
                  <a:cubicBezTo>
                    <a:pt x="15613" y="2880"/>
                    <a:pt x="15580" y="2930"/>
                    <a:pt x="15548" y="2930"/>
                  </a:cubicBezTo>
                  <a:cubicBezTo>
                    <a:pt x="15516" y="2930"/>
                    <a:pt x="15484" y="2930"/>
                    <a:pt x="15484" y="2930"/>
                  </a:cubicBezTo>
                  <a:cubicBezTo>
                    <a:pt x="15452" y="2930"/>
                    <a:pt x="15452" y="2930"/>
                    <a:pt x="15452" y="2930"/>
                  </a:cubicBezTo>
                  <a:cubicBezTo>
                    <a:pt x="15419" y="2930"/>
                    <a:pt x="15419" y="2930"/>
                    <a:pt x="15419" y="2930"/>
                  </a:cubicBezTo>
                  <a:cubicBezTo>
                    <a:pt x="15419" y="2930"/>
                    <a:pt x="15419" y="2930"/>
                    <a:pt x="15387" y="2930"/>
                  </a:cubicBezTo>
                  <a:cubicBezTo>
                    <a:pt x="15387" y="2930"/>
                    <a:pt x="15387" y="2930"/>
                    <a:pt x="15387" y="2930"/>
                  </a:cubicBezTo>
                  <a:cubicBezTo>
                    <a:pt x="15355" y="2930"/>
                    <a:pt x="15355" y="2930"/>
                    <a:pt x="15355" y="2930"/>
                  </a:cubicBezTo>
                  <a:cubicBezTo>
                    <a:pt x="15323" y="2930"/>
                    <a:pt x="15323" y="2930"/>
                    <a:pt x="15323" y="2930"/>
                  </a:cubicBezTo>
                  <a:cubicBezTo>
                    <a:pt x="15323" y="2880"/>
                    <a:pt x="15291" y="2880"/>
                    <a:pt x="15291" y="2880"/>
                  </a:cubicBezTo>
                  <a:cubicBezTo>
                    <a:pt x="15291" y="2880"/>
                    <a:pt x="15258" y="2880"/>
                    <a:pt x="15258" y="2880"/>
                  </a:cubicBezTo>
                  <a:cubicBezTo>
                    <a:pt x="15258" y="2880"/>
                    <a:pt x="15226" y="2880"/>
                    <a:pt x="15226" y="2880"/>
                  </a:cubicBezTo>
                  <a:cubicBezTo>
                    <a:pt x="15226" y="2880"/>
                    <a:pt x="15226" y="2830"/>
                    <a:pt x="15194" y="2830"/>
                  </a:cubicBezTo>
                  <a:cubicBezTo>
                    <a:pt x="15194" y="2830"/>
                    <a:pt x="15194" y="2830"/>
                    <a:pt x="15194" y="2830"/>
                  </a:cubicBezTo>
                  <a:cubicBezTo>
                    <a:pt x="15162" y="2830"/>
                    <a:pt x="15162" y="2830"/>
                    <a:pt x="15162" y="2830"/>
                  </a:cubicBezTo>
                  <a:cubicBezTo>
                    <a:pt x="15162" y="2781"/>
                    <a:pt x="15130" y="2781"/>
                    <a:pt x="15130" y="2781"/>
                  </a:cubicBezTo>
                  <a:cubicBezTo>
                    <a:pt x="15130" y="2781"/>
                    <a:pt x="15130" y="2781"/>
                    <a:pt x="15130" y="2731"/>
                  </a:cubicBezTo>
                  <a:cubicBezTo>
                    <a:pt x="15130" y="2731"/>
                    <a:pt x="15097" y="2731"/>
                    <a:pt x="15097" y="2731"/>
                  </a:cubicBezTo>
                  <a:lnTo>
                    <a:pt x="14840" y="352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5" name="Shape 9965"/>
            <p:cNvSpPr/>
            <p:nvPr/>
          </p:nvSpPr>
          <p:spPr>
            <a:xfrm>
              <a:off x="1535605" y="1692667"/>
              <a:ext cx="38187" cy="28390"/>
            </a:xfrm>
            <a:custGeom>
              <a:avLst/>
              <a:gdLst/>
              <a:ahLst/>
              <a:cxnLst>
                <a:cxn ang="0">
                  <a:pos x="wd2" y="hd2"/>
                </a:cxn>
                <a:cxn ang="5400000">
                  <a:pos x="wd2" y="hd2"/>
                </a:cxn>
                <a:cxn ang="10800000">
                  <a:pos x="wd2" y="hd2"/>
                </a:cxn>
                <a:cxn ang="16200000">
                  <a:pos x="wd2" y="hd2"/>
                </a:cxn>
              </a:cxnLst>
              <a:rect l="0" t="0" r="r" b="b"/>
              <a:pathLst>
                <a:path w="21130" h="21600" fill="norm" stroke="1" extrusionOk="0">
                  <a:moveTo>
                    <a:pt x="1408" y="7624"/>
                  </a:moveTo>
                  <a:cubicBezTo>
                    <a:pt x="-470" y="10165"/>
                    <a:pt x="-470" y="13976"/>
                    <a:pt x="1408" y="16518"/>
                  </a:cubicBezTo>
                  <a:cubicBezTo>
                    <a:pt x="2347" y="19059"/>
                    <a:pt x="4226" y="21600"/>
                    <a:pt x="7043" y="21600"/>
                  </a:cubicBezTo>
                  <a:cubicBezTo>
                    <a:pt x="10800" y="21600"/>
                    <a:pt x="15495" y="17788"/>
                    <a:pt x="15495" y="16518"/>
                  </a:cubicBezTo>
                  <a:cubicBezTo>
                    <a:pt x="15495" y="12706"/>
                    <a:pt x="17373" y="10165"/>
                    <a:pt x="18313" y="6353"/>
                  </a:cubicBezTo>
                  <a:cubicBezTo>
                    <a:pt x="19252" y="5082"/>
                    <a:pt x="21130" y="2541"/>
                    <a:pt x="21130" y="0"/>
                  </a:cubicBezTo>
                  <a:cubicBezTo>
                    <a:pt x="20191" y="0"/>
                    <a:pt x="20191" y="0"/>
                    <a:pt x="18313" y="0"/>
                  </a:cubicBezTo>
                  <a:cubicBezTo>
                    <a:pt x="16434" y="0"/>
                    <a:pt x="14556" y="0"/>
                    <a:pt x="13617" y="0"/>
                  </a:cubicBezTo>
                  <a:cubicBezTo>
                    <a:pt x="11739" y="0"/>
                    <a:pt x="10800" y="1271"/>
                    <a:pt x="9860" y="1271"/>
                  </a:cubicBezTo>
                  <a:cubicBezTo>
                    <a:pt x="7982" y="1271"/>
                    <a:pt x="3287" y="3812"/>
                    <a:pt x="1408" y="76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6" name="Shape 9966"/>
            <p:cNvSpPr/>
            <p:nvPr/>
          </p:nvSpPr>
          <p:spPr>
            <a:xfrm>
              <a:off x="1758015" y="1587984"/>
              <a:ext cx="29267" cy="53230"/>
            </a:xfrm>
            <a:custGeom>
              <a:avLst/>
              <a:gdLst/>
              <a:ahLst/>
              <a:cxnLst>
                <a:cxn ang="0">
                  <a:pos x="wd2" y="hd2"/>
                </a:cxn>
                <a:cxn ang="5400000">
                  <a:pos x="wd2" y="hd2"/>
                </a:cxn>
                <a:cxn ang="10800000">
                  <a:pos x="wd2" y="hd2"/>
                </a:cxn>
                <a:cxn ang="16200000">
                  <a:pos x="wd2" y="hd2"/>
                </a:cxn>
              </a:cxnLst>
              <a:rect l="0" t="0" r="r" b="b"/>
              <a:pathLst>
                <a:path w="17814" h="21600" fill="norm" stroke="1" extrusionOk="0">
                  <a:moveTo>
                    <a:pt x="4195" y="21600"/>
                  </a:moveTo>
                  <a:cubicBezTo>
                    <a:pt x="8310" y="18900"/>
                    <a:pt x="19624" y="2700"/>
                    <a:pt x="17567" y="675"/>
                  </a:cubicBezTo>
                  <a:cubicBezTo>
                    <a:pt x="17567" y="0"/>
                    <a:pt x="16538" y="0"/>
                    <a:pt x="16538" y="0"/>
                  </a:cubicBezTo>
                  <a:cubicBezTo>
                    <a:pt x="12424" y="0"/>
                    <a:pt x="3167" y="4050"/>
                    <a:pt x="1110" y="10800"/>
                  </a:cubicBezTo>
                  <a:cubicBezTo>
                    <a:pt x="-1976" y="17550"/>
                    <a:pt x="2138" y="20925"/>
                    <a:pt x="4195"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7" name="Shape 9967"/>
            <p:cNvSpPr/>
            <p:nvPr/>
          </p:nvSpPr>
          <p:spPr>
            <a:xfrm>
              <a:off x="1790254" y="1894936"/>
              <a:ext cx="83256" cy="78069"/>
            </a:xfrm>
            <a:custGeom>
              <a:avLst/>
              <a:gdLst/>
              <a:ahLst/>
              <a:cxnLst>
                <a:cxn ang="0">
                  <a:pos x="wd2" y="hd2"/>
                </a:cxn>
                <a:cxn ang="5400000">
                  <a:pos x="wd2" y="hd2"/>
                </a:cxn>
                <a:cxn ang="10800000">
                  <a:pos x="wd2" y="hd2"/>
                </a:cxn>
                <a:cxn ang="16200000">
                  <a:pos x="wd2" y="hd2"/>
                </a:cxn>
              </a:cxnLst>
              <a:rect l="0" t="0" r="r" b="b"/>
              <a:pathLst>
                <a:path w="21115" h="21600" fill="norm" stroke="1" extrusionOk="0">
                  <a:moveTo>
                    <a:pt x="18212" y="0"/>
                  </a:moveTo>
                  <a:cubicBezTo>
                    <a:pt x="17788" y="0"/>
                    <a:pt x="17365" y="470"/>
                    <a:pt x="17365" y="470"/>
                  </a:cubicBezTo>
                  <a:cubicBezTo>
                    <a:pt x="17365" y="470"/>
                    <a:pt x="17365" y="939"/>
                    <a:pt x="17365" y="939"/>
                  </a:cubicBezTo>
                  <a:cubicBezTo>
                    <a:pt x="17788" y="1409"/>
                    <a:pt x="18212" y="1878"/>
                    <a:pt x="17788" y="2817"/>
                  </a:cubicBezTo>
                  <a:cubicBezTo>
                    <a:pt x="17365" y="3287"/>
                    <a:pt x="16941" y="3757"/>
                    <a:pt x="16094" y="3757"/>
                  </a:cubicBezTo>
                  <a:cubicBezTo>
                    <a:pt x="15247" y="3757"/>
                    <a:pt x="14824" y="3757"/>
                    <a:pt x="14824" y="4226"/>
                  </a:cubicBezTo>
                  <a:cubicBezTo>
                    <a:pt x="14824" y="6104"/>
                    <a:pt x="13129" y="6574"/>
                    <a:pt x="12706" y="6574"/>
                  </a:cubicBezTo>
                  <a:cubicBezTo>
                    <a:pt x="12282" y="6574"/>
                    <a:pt x="12282" y="6574"/>
                    <a:pt x="12282" y="6574"/>
                  </a:cubicBezTo>
                  <a:cubicBezTo>
                    <a:pt x="12282" y="7043"/>
                    <a:pt x="11859" y="7513"/>
                    <a:pt x="11859" y="7983"/>
                  </a:cubicBezTo>
                  <a:cubicBezTo>
                    <a:pt x="11435" y="7983"/>
                    <a:pt x="11435" y="8452"/>
                    <a:pt x="10588" y="8452"/>
                  </a:cubicBezTo>
                  <a:cubicBezTo>
                    <a:pt x="9318" y="8452"/>
                    <a:pt x="7200" y="6574"/>
                    <a:pt x="6776" y="6104"/>
                  </a:cubicBezTo>
                  <a:cubicBezTo>
                    <a:pt x="6353" y="6104"/>
                    <a:pt x="5506" y="7043"/>
                    <a:pt x="4659" y="7513"/>
                  </a:cubicBezTo>
                  <a:cubicBezTo>
                    <a:pt x="3812" y="8452"/>
                    <a:pt x="2965" y="9391"/>
                    <a:pt x="1694" y="9861"/>
                  </a:cubicBezTo>
                  <a:cubicBezTo>
                    <a:pt x="1271" y="9861"/>
                    <a:pt x="847" y="10800"/>
                    <a:pt x="424" y="11739"/>
                  </a:cubicBezTo>
                  <a:cubicBezTo>
                    <a:pt x="0" y="12209"/>
                    <a:pt x="0" y="13148"/>
                    <a:pt x="0" y="13617"/>
                  </a:cubicBezTo>
                  <a:cubicBezTo>
                    <a:pt x="424" y="13148"/>
                    <a:pt x="847" y="13148"/>
                    <a:pt x="1271" y="12678"/>
                  </a:cubicBezTo>
                  <a:cubicBezTo>
                    <a:pt x="2118" y="11739"/>
                    <a:pt x="2541" y="11270"/>
                    <a:pt x="3812" y="11270"/>
                  </a:cubicBezTo>
                  <a:cubicBezTo>
                    <a:pt x="4235" y="11270"/>
                    <a:pt x="4235" y="11270"/>
                    <a:pt x="4235" y="11270"/>
                  </a:cubicBezTo>
                  <a:cubicBezTo>
                    <a:pt x="4235" y="11270"/>
                    <a:pt x="4659" y="10800"/>
                    <a:pt x="4659" y="10800"/>
                  </a:cubicBezTo>
                  <a:cubicBezTo>
                    <a:pt x="5082" y="10330"/>
                    <a:pt x="5506" y="9391"/>
                    <a:pt x="6776" y="9391"/>
                  </a:cubicBezTo>
                  <a:cubicBezTo>
                    <a:pt x="7200" y="9391"/>
                    <a:pt x="7200" y="9391"/>
                    <a:pt x="7624" y="9861"/>
                  </a:cubicBezTo>
                  <a:cubicBezTo>
                    <a:pt x="9318" y="9861"/>
                    <a:pt x="9741" y="12209"/>
                    <a:pt x="9741" y="14557"/>
                  </a:cubicBezTo>
                  <a:cubicBezTo>
                    <a:pt x="10165" y="16904"/>
                    <a:pt x="10588" y="18783"/>
                    <a:pt x="11435" y="18783"/>
                  </a:cubicBezTo>
                  <a:cubicBezTo>
                    <a:pt x="13553" y="19252"/>
                    <a:pt x="14824" y="20191"/>
                    <a:pt x="15247" y="20661"/>
                  </a:cubicBezTo>
                  <a:cubicBezTo>
                    <a:pt x="15671" y="21130"/>
                    <a:pt x="16094" y="21600"/>
                    <a:pt x="16094" y="21600"/>
                  </a:cubicBezTo>
                  <a:cubicBezTo>
                    <a:pt x="16094" y="21130"/>
                    <a:pt x="16094" y="19722"/>
                    <a:pt x="15671" y="18783"/>
                  </a:cubicBezTo>
                  <a:cubicBezTo>
                    <a:pt x="15671" y="17374"/>
                    <a:pt x="15247" y="16435"/>
                    <a:pt x="15247" y="15496"/>
                  </a:cubicBezTo>
                  <a:cubicBezTo>
                    <a:pt x="15671" y="14087"/>
                    <a:pt x="16941" y="14087"/>
                    <a:pt x="18212" y="13617"/>
                  </a:cubicBezTo>
                  <a:cubicBezTo>
                    <a:pt x="19059" y="13617"/>
                    <a:pt x="19906" y="13617"/>
                    <a:pt x="20753" y="12678"/>
                  </a:cubicBezTo>
                  <a:cubicBezTo>
                    <a:pt x="21600" y="11739"/>
                    <a:pt x="20753" y="9391"/>
                    <a:pt x="20329" y="7043"/>
                  </a:cubicBezTo>
                  <a:cubicBezTo>
                    <a:pt x="19906" y="5165"/>
                    <a:pt x="19482" y="3287"/>
                    <a:pt x="19482" y="1878"/>
                  </a:cubicBezTo>
                  <a:cubicBezTo>
                    <a:pt x="19482" y="470"/>
                    <a:pt x="18635" y="0"/>
                    <a:pt x="1821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8" name="Shape 9968"/>
            <p:cNvSpPr/>
            <p:nvPr/>
          </p:nvSpPr>
          <p:spPr>
            <a:xfrm>
              <a:off x="1751220" y="1723829"/>
              <a:ext cx="42916" cy="85942"/>
            </a:xfrm>
            <a:custGeom>
              <a:avLst/>
              <a:gdLst/>
              <a:ahLst/>
              <a:cxnLst>
                <a:cxn ang="0">
                  <a:pos x="wd2" y="hd2"/>
                </a:cxn>
                <a:cxn ang="5400000">
                  <a:pos x="wd2" y="hd2"/>
                </a:cxn>
                <a:cxn ang="10800000">
                  <a:pos x="wd2" y="hd2"/>
                </a:cxn>
                <a:cxn ang="16200000">
                  <a:pos x="wd2" y="hd2"/>
                </a:cxn>
              </a:cxnLst>
              <a:rect l="0" t="0" r="r" b="b"/>
              <a:pathLst>
                <a:path w="20898" h="21352" fill="norm" stroke="1" extrusionOk="0">
                  <a:moveTo>
                    <a:pt x="4985" y="16693"/>
                  </a:moveTo>
                  <a:cubicBezTo>
                    <a:pt x="5815" y="17540"/>
                    <a:pt x="5815" y="18811"/>
                    <a:pt x="4985" y="20505"/>
                  </a:cubicBezTo>
                  <a:cubicBezTo>
                    <a:pt x="4985" y="20505"/>
                    <a:pt x="4985" y="20928"/>
                    <a:pt x="4985" y="20928"/>
                  </a:cubicBezTo>
                  <a:cubicBezTo>
                    <a:pt x="5815" y="21352"/>
                    <a:pt x="6646" y="21352"/>
                    <a:pt x="7477" y="21352"/>
                  </a:cubicBezTo>
                  <a:cubicBezTo>
                    <a:pt x="9138" y="21352"/>
                    <a:pt x="10800" y="21352"/>
                    <a:pt x="12462" y="20928"/>
                  </a:cubicBezTo>
                  <a:cubicBezTo>
                    <a:pt x="13292" y="20928"/>
                    <a:pt x="14123" y="20505"/>
                    <a:pt x="14954" y="20505"/>
                  </a:cubicBezTo>
                  <a:cubicBezTo>
                    <a:pt x="14954" y="20081"/>
                    <a:pt x="14954" y="19658"/>
                    <a:pt x="14954" y="19234"/>
                  </a:cubicBezTo>
                  <a:cubicBezTo>
                    <a:pt x="14123" y="18387"/>
                    <a:pt x="14123" y="17540"/>
                    <a:pt x="13292" y="16693"/>
                  </a:cubicBezTo>
                  <a:cubicBezTo>
                    <a:pt x="9138" y="14576"/>
                    <a:pt x="14123" y="12034"/>
                    <a:pt x="18277" y="9917"/>
                  </a:cubicBezTo>
                  <a:cubicBezTo>
                    <a:pt x="18277" y="9493"/>
                    <a:pt x="19108" y="9070"/>
                    <a:pt x="19938" y="9070"/>
                  </a:cubicBezTo>
                  <a:cubicBezTo>
                    <a:pt x="21600" y="7799"/>
                    <a:pt x="20769" y="6105"/>
                    <a:pt x="19938" y="4411"/>
                  </a:cubicBezTo>
                  <a:cubicBezTo>
                    <a:pt x="19108" y="3140"/>
                    <a:pt x="18277" y="2293"/>
                    <a:pt x="18277" y="1446"/>
                  </a:cubicBezTo>
                  <a:cubicBezTo>
                    <a:pt x="19108" y="1446"/>
                    <a:pt x="19108" y="1023"/>
                    <a:pt x="19108" y="1023"/>
                  </a:cubicBezTo>
                  <a:cubicBezTo>
                    <a:pt x="17446" y="1023"/>
                    <a:pt x="15785" y="1023"/>
                    <a:pt x="13292" y="599"/>
                  </a:cubicBezTo>
                  <a:cubicBezTo>
                    <a:pt x="10800" y="176"/>
                    <a:pt x="7477" y="-248"/>
                    <a:pt x="5815" y="176"/>
                  </a:cubicBezTo>
                  <a:cubicBezTo>
                    <a:pt x="4985" y="599"/>
                    <a:pt x="4985" y="4834"/>
                    <a:pt x="4985" y="6528"/>
                  </a:cubicBezTo>
                  <a:cubicBezTo>
                    <a:pt x="4985" y="9493"/>
                    <a:pt x="5815" y="10764"/>
                    <a:pt x="4154" y="11187"/>
                  </a:cubicBezTo>
                  <a:cubicBezTo>
                    <a:pt x="3323" y="11611"/>
                    <a:pt x="831" y="11611"/>
                    <a:pt x="0" y="11187"/>
                  </a:cubicBezTo>
                  <a:cubicBezTo>
                    <a:pt x="0" y="12458"/>
                    <a:pt x="831" y="14999"/>
                    <a:pt x="1662" y="15846"/>
                  </a:cubicBezTo>
                  <a:cubicBezTo>
                    <a:pt x="2492" y="15846"/>
                    <a:pt x="4154" y="16270"/>
                    <a:pt x="4985" y="166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69" name="Shape 9969"/>
            <p:cNvSpPr/>
            <p:nvPr/>
          </p:nvSpPr>
          <p:spPr>
            <a:xfrm>
              <a:off x="1788480" y="1807996"/>
              <a:ext cx="66746" cy="72746"/>
            </a:xfrm>
            <a:custGeom>
              <a:avLst/>
              <a:gdLst/>
              <a:ahLst/>
              <a:cxnLst>
                <a:cxn ang="0">
                  <a:pos x="wd2" y="hd2"/>
                </a:cxn>
                <a:cxn ang="5400000">
                  <a:pos x="wd2" y="hd2"/>
                </a:cxn>
                <a:cxn ang="10800000">
                  <a:pos x="wd2" y="hd2"/>
                </a:cxn>
                <a:cxn ang="16200000">
                  <a:pos x="wd2" y="hd2"/>
                </a:cxn>
              </a:cxnLst>
              <a:rect l="0" t="0" r="r" b="b"/>
              <a:pathLst>
                <a:path w="21383" h="21600" fill="norm" stroke="1" extrusionOk="0">
                  <a:moveTo>
                    <a:pt x="2160" y="1507"/>
                  </a:moveTo>
                  <a:cubicBezTo>
                    <a:pt x="4860" y="1005"/>
                    <a:pt x="8640" y="3516"/>
                    <a:pt x="10260" y="5526"/>
                  </a:cubicBezTo>
                  <a:cubicBezTo>
                    <a:pt x="10800" y="6530"/>
                    <a:pt x="10800" y="7535"/>
                    <a:pt x="10800" y="8037"/>
                  </a:cubicBezTo>
                  <a:cubicBezTo>
                    <a:pt x="10260" y="9042"/>
                    <a:pt x="10260" y="11051"/>
                    <a:pt x="10800" y="11553"/>
                  </a:cubicBezTo>
                  <a:cubicBezTo>
                    <a:pt x="11340" y="11553"/>
                    <a:pt x="11880" y="11051"/>
                    <a:pt x="12420" y="11051"/>
                  </a:cubicBezTo>
                  <a:cubicBezTo>
                    <a:pt x="13500" y="11051"/>
                    <a:pt x="14580" y="11553"/>
                    <a:pt x="15120" y="12558"/>
                  </a:cubicBezTo>
                  <a:cubicBezTo>
                    <a:pt x="15660" y="13563"/>
                    <a:pt x="15660" y="14567"/>
                    <a:pt x="14580" y="15572"/>
                  </a:cubicBezTo>
                  <a:cubicBezTo>
                    <a:pt x="14580" y="16577"/>
                    <a:pt x="14580" y="17079"/>
                    <a:pt x="16200" y="18586"/>
                  </a:cubicBezTo>
                  <a:cubicBezTo>
                    <a:pt x="16740" y="19591"/>
                    <a:pt x="17280" y="20595"/>
                    <a:pt x="17820" y="21600"/>
                  </a:cubicBezTo>
                  <a:cubicBezTo>
                    <a:pt x="17820" y="21098"/>
                    <a:pt x="17820" y="21098"/>
                    <a:pt x="17820" y="21098"/>
                  </a:cubicBezTo>
                  <a:cubicBezTo>
                    <a:pt x="17280" y="18586"/>
                    <a:pt x="18360" y="18084"/>
                    <a:pt x="19980" y="17079"/>
                  </a:cubicBezTo>
                  <a:cubicBezTo>
                    <a:pt x="19980" y="17079"/>
                    <a:pt x="20520" y="17079"/>
                    <a:pt x="21060" y="16577"/>
                  </a:cubicBezTo>
                  <a:cubicBezTo>
                    <a:pt x="21600" y="16074"/>
                    <a:pt x="21600" y="15572"/>
                    <a:pt x="19980" y="13060"/>
                  </a:cubicBezTo>
                  <a:cubicBezTo>
                    <a:pt x="19980" y="12056"/>
                    <a:pt x="19440" y="11553"/>
                    <a:pt x="18900" y="11051"/>
                  </a:cubicBezTo>
                  <a:cubicBezTo>
                    <a:pt x="18360" y="10047"/>
                    <a:pt x="17280" y="9544"/>
                    <a:pt x="15660" y="9042"/>
                  </a:cubicBezTo>
                  <a:cubicBezTo>
                    <a:pt x="14040" y="8540"/>
                    <a:pt x="11880" y="8037"/>
                    <a:pt x="11880" y="6028"/>
                  </a:cubicBezTo>
                  <a:cubicBezTo>
                    <a:pt x="11880" y="5023"/>
                    <a:pt x="11340" y="4521"/>
                    <a:pt x="10260" y="3516"/>
                  </a:cubicBezTo>
                  <a:cubicBezTo>
                    <a:pt x="9180" y="3014"/>
                    <a:pt x="8100" y="2009"/>
                    <a:pt x="8100" y="1005"/>
                  </a:cubicBezTo>
                  <a:cubicBezTo>
                    <a:pt x="7560" y="1005"/>
                    <a:pt x="5940" y="0"/>
                    <a:pt x="3780" y="0"/>
                  </a:cubicBezTo>
                  <a:cubicBezTo>
                    <a:pt x="2700" y="0"/>
                    <a:pt x="1620" y="0"/>
                    <a:pt x="1080" y="502"/>
                  </a:cubicBezTo>
                  <a:cubicBezTo>
                    <a:pt x="540" y="502"/>
                    <a:pt x="540" y="1005"/>
                    <a:pt x="0" y="1005"/>
                  </a:cubicBezTo>
                  <a:cubicBezTo>
                    <a:pt x="0" y="1005"/>
                    <a:pt x="540" y="1005"/>
                    <a:pt x="540" y="1005"/>
                  </a:cubicBezTo>
                  <a:cubicBezTo>
                    <a:pt x="540" y="1507"/>
                    <a:pt x="1080" y="2009"/>
                    <a:pt x="2160" y="15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0" name="Shape 9970"/>
            <p:cNvSpPr/>
            <p:nvPr/>
          </p:nvSpPr>
          <p:spPr>
            <a:xfrm>
              <a:off x="1787695" y="1854127"/>
              <a:ext cx="34497" cy="49681"/>
            </a:xfrm>
            <a:custGeom>
              <a:avLst/>
              <a:gdLst/>
              <a:ahLst/>
              <a:cxnLst>
                <a:cxn ang="0">
                  <a:pos x="wd2" y="hd2"/>
                </a:cxn>
                <a:cxn ang="5400000">
                  <a:pos x="wd2" y="hd2"/>
                </a:cxn>
                <a:cxn ang="10800000">
                  <a:pos x="wd2" y="hd2"/>
                </a:cxn>
                <a:cxn ang="16200000">
                  <a:pos x="wd2" y="hd2"/>
                </a:cxn>
              </a:cxnLst>
              <a:rect l="0" t="0" r="r" b="b"/>
              <a:pathLst>
                <a:path w="20997" h="21600" fill="norm" stroke="1" extrusionOk="0">
                  <a:moveTo>
                    <a:pt x="18940" y="10800"/>
                  </a:moveTo>
                  <a:cubicBezTo>
                    <a:pt x="17911" y="10800"/>
                    <a:pt x="17911" y="10800"/>
                    <a:pt x="17911" y="10800"/>
                  </a:cubicBezTo>
                  <a:cubicBezTo>
                    <a:pt x="16883" y="10080"/>
                    <a:pt x="16883" y="10080"/>
                    <a:pt x="16883" y="10080"/>
                  </a:cubicBezTo>
                  <a:cubicBezTo>
                    <a:pt x="15854" y="9360"/>
                    <a:pt x="16883" y="8640"/>
                    <a:pt x="16883" y="7920"/>
                  </a:cubicBezTo>
                  <a:cubicBezTo>
                    <a:pt x="16883" y="7920"/>
                    <a:pt x="15854" y="7200"/>
                    <a:pt x="14826" y="5760"/>
                  </a:cubicBezTo>
                  <a:cubicBezTo>
                    <a:pt x="10711" y="2880"/>
                    <a:pt x="4540" y="0"/>
                    <a:pt x="1454" y="0"/>
                  </a:cubicBezTo>
                  <a:cubicBezTo>
                    <a:pt x="1454" y="0"/>
                    <a:pt x="426" y="720"/>
                    <a:pt x="426" y="2160"/>
                  </a:cubicBezTo>
                  <a:cubicBezTo>
                    <a:pt x="-603" y="5040"/>
                    <a:pt x="426" y="7920"/>
                    <a:pt x="1454" y="8640"/>
                  </a:cubicBezTo>
                  <a:cubicBezTo>
                    <a:pt x="1454" y="8640"/>
                    <a:pt x="2483" y="7920"/>
                    <a:pt x="2483" y="7920"/>
                  </a:cubicBezTo>
                  <a:cubicBezTo>
                    <a:pt x="5568" y="7920"/>
                    <a:pt x="5568" y="7920"/>
                    <a:pt x="5568" y="7200"/>
                  </a:cubicBezTo>
                  <a:cubicBezTo>
                    <a:pt x="6597" y="5760"/>
                    <a:pt x="7626" y="5760"/>
                    <a:pt x="8654" y="5760"/>
                  </a:cubicBezTo>
                  <a:cubicBezTo>
                    <a:pt x="9683" y="5760"/>
                    <a:pt x="10711" y="6480"/>
                    <a:pt x="10711" y="7200"/>
                  </a:cubicBezTo>
                  <a:cubicBezTo>
                    <a:pt x="11740" y="8640"/>
                    <a:pt x="13797" y="12960"/>
                    <a:pt x="10711" y="15120"/>
                  </a:cubicBezTo>
                  <a:cubicBezTo>
                    <a:pt x="8654" y="15840"/>
                    <a:pt x="8654" y="18000"/>
                    <a:pt x="9683" y="19440"/>
                  </a:cubicBezTo>
                  <a:cubicBezTo>
                    <a:pt x="9683" y="20880"/>
                    <a:pt x="10711" y="20880"/>
                    <a:pt x="10711" y="21600"/>
                  </a:cubicBezTo>
                  <a:cubicBezTo>
                    <a:pt x="11740" y="21600"/>
                    <a:pt x="11740" y="21600"/>
                    <a:pt x="11740" y="21600"/>
                  </a:cubicBezTo>
                  <a:cubicBezTo>
                    <a:pt x="11740" y="21600"/>
                    <a:pt x="12768" y="20880"/>
                    <a:pt x="14826" y="19440"/>
                  </a:cubicBezTo>
                  <a:cubicBezTo>
                    <a:pt x="17911" y="16560"/>
                    <a:pt x="20997" y="12240"/>
                    <a:pt x="20997" y="10800"/>
                  </a:cubicBezTo>
                  <a:cubicBezTo>
                    <a:pt x="20997" y="10800"/>
                    <a:pt x="20997" y="10800"/>
                    <a:pt x="20997" y="10800"/>
                  </a:cubicBezTo>
                  <a:cubicBezTo>
                    <a:pt x="19968" y="10800"/>
                    <a:pt x="19968" y="10800"/>
                    <a:pt x="1894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1" name="Shape 9971"/>
            <p:cNvSpPr/>
            <p:nvPr/>
          </p:nvSpPr>
          <p:spPr>
            <a:xfrm>
              <a:off x="1002915" y="1898484"/>
              <a:ext cx="35043" cy="65650"/>
            </a:xfrm>
            <a:custGeom>
              <a:avLst/>
              <a:gdLst/>
              <a:ahLst/>
              <a:cxnLst>
                <a:cxn ang="0">
                  <a:pos x="wd2" y="hd2"/>
                </a:cxn>
                <a:cxn ang="5400000">
                  <a:pos x="wd2" y="hd2"/>
                </a:cxn>
                <a:cxn ang="10800000">
                  <a:pos x="wd2" y="hd2"/>
                </a:cxn>
                <a:cxn ang="16200000">
                  <a:pos x="wd2" y="hd2"/>
                </a:cxn>
              </a:cxnLst>
              <a:rect l="0" t="0" r="r" b="b"/>
              <a:pathLst>
                <a:path w="21330" h="21600" fill="norm" stroke="1" extrusionOk="0">
                  <a:moveTo>
                    <a:pt x="4050" y="0"/>
                  </a:moveTo>
                  <a:cubicBezTo>
                    <a:pt x="2970" y="0"/>
                    <a:pt x="2970" y="1108"/>
                    <a:pt x="2970" y="2215"/>
                  </a:cubicBezTo>
                  <a:cubicBezTo>
                    <a:pt x="1890" y="2769"/>
                    <a:pt x="1890" y="3877"/>
                    <a:pt x="810" y="4985"/>
                  </a:cubicBezTo>
                  <a:cubicBezTo>
                    <a:pt x="-270" y="7200"/>
                    <a:pt x="-270" y="9415"/>
                    <a:pt x="810" y="12738"/>
                  </a:cubicBezTo>
                  <a:cubicBezTo>
                    <a:pt x="810" y="13292"/>
                    <a:pt x="810" y="13846"/>
                    <a:pt x="810" y="14400"/>
                  </a:cubicBezTo>
                  <a:cubicBezTo>
                    <a:pt x="810" y="17169"/>
                    <a:pt x="1890" y="19938"/>
                    <a:pt x="5130" y="21046"/>
                  </a:cubicBezTo>
                  <a:cubicBezTo>
                    <a:pt x="6210" y="21600"/>
                    <a:pt x="7290" y="21600"/>
                    <a:pt x="8370" y="21600"/>
                  </a:cubicBezTo>
                  <a:cubicBezTo>
                    <a:pt x="12690" y="21600"/>
                    <a:pt x="20250" y="17169"/>
                    <a:pt x="21330" y="13292"/>
                  </a:cubicBezTo>
                  <a:cubicBezTo>
                    <a:pt x="21330" y="8862"/>
                    <a:pt x="7290" y="1108"/>
                    <a:pt x="405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2" name="Shape 9972"/>
            <p:cNvSpPr/>
            <p:nvPr/>
          </p:nvSpPr>
          <p:spPr>
            <a:xfrm>
              <a:off x="365502" y="890690"/>
              <a:ext cx="770042" cy="3548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27" y="13435"/>
                  </a:moveTo>
                  <a:cubicBezTo>
                    <a:pt x="1665" y="13022"/>
                    <a:pt x="2046" y="12505"/>
                    <a:pt x="2426" y="12505"/>
                  </a:cubicBezTo>
                  <a:cubicBezTo>
                    <a:pt x="2474" y="12505"/>
                    <a:pt x="2569" y="12609"/>
                    <a:pt x="2617" y="12609"/>
                  </a:cubicBezTo>
                  <a:cubicBezTo>
                    <a:pt x="2759" y="12712"/>
                    <a:pt x="2902" y="12712"/>
                    <a:pt x="2997" y="12712"/>
                  </a:cubicBezTo>
                  <a:cubicBezTo>
                    <a:pt x="3093" y="12712"/>
                    <a:pt x="3093" y="12712"/>
                    <a:pt x="3093" y="12712"/>
                  </a:cubicBezTo>
                  <a:cubicBezTo>
                    <a:pt x="3235" y="12712"/>
                    <a:pt x="3378" y="12712"/>
                    <a:pt x="3521" y="13022"/>
                  </a:cubicBezTo>
                  <a:cubicBezTo>
                    <a:pt x="3616" y="13435"/>
                    <a:pt x="3616" y="13849"/>
                    <a:pt x="3568" y="14262"/>
                  </a:cubicBezTo>
                  <a:cubicBezTo>
                    <a:pt x="3568" y="14469"/>
                    <a:pt x="3568" y="14676"/>
                    <a:pt x="3568" y="14779"/>
                  </a:cubicBezTo>
                  <a:cubicBezTo>
                    <a:pt x="3616" y="14882"/>
                    <a:pt x="3616" y="15089"/>
                    <a:pt x="3568" y="15192"/>
                  </a:cubicBezTo>
                  <a:cubicBezTo>
                    <a:pt x="3521" y="15296"/>
                    <a:pt x="3378" y="15399"/>
                    <a:pt x="3188" y="15399"/>
                  </a:cubicBezTo>
                  <a:cubicBezTo>
                    <a:pt x="3093" y="15399"/>
                    <a:pt x="3045" y="15399"/>
                    <a:pt x="2950" y="15399"/>
                  </a:cubicBezTo>
                  <a:cubicBezTo>
                    <a:pt x="2950" y="15399"/>
                    <a:pt x="2902" y="15399"/>
                    <a:pt x="2902" y="15399"/>
                  </a:cubicBezTo>
                  <a:cubicBezTo>
                    <a:pt x="2664" y="15399"/>
                    <a:pt x="2474" y="15502"/>
                    <a:pt x="2379" y="15606"/>
                  </a:cubicBezTo>
                  <a:cubicBezTo>
                    <a:pt x="2426" y="15709"/>
                    <a:pt x="2426" y="15709"/>
                    <a:pt x="2426" y="15709"/>
                  </a:cubicBezTo>
                  <a:cubicBezTo>
                    <a:pt x="2474" y="16019"/>
                    <a:pt x="2522" y="16329"/>
                    <a:pt x="2474" y="16536"/>
                  </a:cubicBezTo>
                  <a:cubicBezTo>
                    <a:pt x="2426" y="16743"/>
                    <a:pt x="2331" y="16743"/>
                    <a:pt x="2189" y="16536"/>
                  </a:cubicBezTo>
                  <a:cubicBezTo>
                    <a:pt x="2093" y="16433"/>
                    <a:pt x="1998" y="16433"/>
                    <a:pt x="1998" y="16536"/>
                  </a:cubicBezTo>
                  <a:cubicBezTo>
                    <a:pt x="1998" y="16536"/>
                    <a:pt x="1998" y="16536"/>
                    <a:pt x="1998" y="16536"/>
                  </a:cubicBezTo>
                  <a:cubicBezTo>
                    <a:pt x="2189" y="16536"/>
                    <a:pt x="2474" y="17053"/>
                    <a:pt x="2474" y="17466"/>
                  </a:cubicBezTo>
                  <a:cubicBezTo>
                    <a:pt x="2474" y="17983"/>
                    <a:pt x="2522" y="18189"/>
                    <a:pt x="2522" y="18189"/>
                  </a:cubicBezTo>
                  <a:cubicBezTo>
                    <a:pt x="2522" y="18189"/>
                    <a:pt x="2569" y="18189"/>
                    <a:pt x="2569" y="18189"/>
                  </a:cubicBezTo>
                  <a:cubicBezTo>
                    <a:pt x="2664" y="18189"/>
                    <a:pt x="2712" y="18293"/>
                    <a:pt x="2759" y="18500"/>
                  </a:cubicBezTo>
                  <a:cubicBezTo>
                    <a:pt x="2807" y="18603"/>
                    <a:pt x="2855" y="18706"/>
                    <a:pt x="2902" y="18706"/>
                  </a:cubicBezTo>
                  <a:cubicBezTo>
                    <a:pt x="2950" y="18706"/>
                    <a:pt x="2950" y="18706"/>
                    <a:pt x="2997" y="18706"/>
                  </a:cubicBezTo>
                  <a:cubicBezTo>
                    <a:pt x="3140" y="18706"/>
                    <a:pt x="3283" y="18810"/>
                    <a:pt x="3330" y="19016"/>
                  </a:cubicBezTo>
                  <a:cubicBezTo>
                    <a:pt x="3330" y="19120"/>
                    <a:pt x="3378" y="19326"/>
                    <a:pt x="3235" y="19636"/>
                  </a:cubicBezTo>
                  <a:cubicBezTo>
                    <a:pt x="3235" y="19636"/>
                    <a:pt x="3188" y="19843"/>
                    <a:pt x="3235" y="19946"/>
                  </a:cubicBezTo>
                  <a:cubicBezTo>
                    <a:pt x="3235" y="20153"/>
                    <a:pt x="3235" y="20360"/>
                    <a:pt x="3283" y="20463"/>
                  </a:cubicBezTo>
                  <a:cubicBezTo>
                    <a:pt x="3283" y="20360"/>
                    <a:pt x="3283" y="20153"/>
                    <a:pt x="3330" y="20050"/>
                  </a:cubicBezTo>
                  <a:cubicBezTo>
                    <a:pt x="3330" y="20050"/>
                    <a:pt x="3330" y="20050"/>
                    <a:pt x="3330" y="20050"/>
                  </a:cubicBezTo>
                  <a:cubicBezTo>
                    <a:pt x="3330" y="19946"/>
                    <a:pt x="3330" y="19946"/>
                    <a:pt x="3283" y="19946"/>
                  </a:cubicBezTo>
                  <a:cubicBezTo>
                    <a:pt x="3283" y="19946"/>
                    <a:pt x="3283" y="19946"/>
                    <a:pt x="3283" y="19843"/>
                  </a:cubicBezTo>
                  <a:cubicBezTo>
                    <a:pt x="3283" y="19843"/>
                    <a:pt x="3283" y="19843"/>
                    <a:pt x="3330" y="19843"/>
                  </a:cubicBezTo>
                  <a:cubicBezTo>
                    <a:pt x="3330" y="19843"/>
                    <a:pt x="3330" y="19740"/>
                    <a:pt x="3330" y="19740"/>
                  </a:cubicBezTo>
                  <a:cubicBezTo>
                    <a:pt x="3330" y="19740"/>
                    <a:pt x="3330" y="19740"/>
                    <a:pt x="3330" y="19740"/>
                  </a:cubicBezTo>
                  <a:cubicBezTo>
                    <a:pt x="3330" y="19636"/>
                    <a:pt x="3330" y="19636"/>
                    <a:pt x="3330" y="19636"/>
                  </a:cubicBezTo>
                  <a:cubicBezTo>
                    <a:pt x="3426" y="19326"/>
                    <a:pt x="3711" y="19223"/>
                    <a:pt x="3949" y="19223"/>
                  </a:cubicBezTo>
                  <a:cubicBezTo>
                    <a:pt x="4187" y="19223"/>
                    <a:pt x="4520" y="19946"/>
                    <a:pt x="4710" y="20463"/>
                  </a:cubicBezTo>
                  <a:cubicBezTo>
                    <a:pt x="4758" y="20670"/>
                    <a:pt x="4853" y="20670"/>
                    <a:pt x="4900" y="20567"/>
                  </a:cubicBezTo>
                  <a:cubicBezTo>
                    <a:pt x="4996" y="15399"/>
                    <a:pt x="4996" y="15399"/>
                    <a:pt x="4996" y="15399"/>
                  </a:cubicBezTo>
                  <a:cubicBezTo>
                    <a:pt x="6375" y="14572"/>
                    <a:pt x="6375" y="14572"/>
                    <a:pt x="6375" y="14572"/>
                  </a:cubicBezTo>
                  <a:cubicBezTo>
                    <a:pt x="6375" y="14572"/>
                    <a:pt x="6375" y="14572"/>
                    <a:pt x="6375" y="14469"/>
                  </a:cubicBezTo>
                  <a:cubicBezTo>
                    <a:pt x="6470" y="14159"/>
                    <a:pt x="6613" y="14159"/>
                    <a:pt x="6661" y="14159"/>
                  </a:cubicBezTo>
                  <a:cubicBezTo>
                    <a:pt x="6756" y="14159"/>
                    <a:pt x="6851" y="14262"/>
                    <a:pt x="6946" y="14366"/>
                  </a:cubicBezTo>
                  <a:cubicBezTo>
                    <a:pt x="6946" y="14159"/>
                    <a:pt x="7041" y="13849"/>
                    <a:pt x="7184" y="13849"/>
                  </a:cubicBezTo>
                  <a:cubicBezTo>
                    <a:pt x="7184" y="13849"/>
                    <a:pt x="7184" y="13849"/>
                    <a:pt x="7184" y="13849"/>
                  </a:cubicBezTo>
                  <a:cubicBezTo>
                    <a:pt x="7279" y="13849"/>
                    <a:pt x="7327" y="13952"/>
                    <a:pt x="7327" y="14056"/>
                  </a:cubicBezTo>
                  <a:cubicBezTo>
                    <a:pt x="7374" y="14159"/>
                    <a:pt x="7374" y="14366"/>
                    <a:pt x="7374" y="14469"/>
                  </a:cubicBezTo>
                  <a:cubicBezTo>
                    <a:pt x="7374" y="14572"/>
                    <a:pt x="7374" y="14572"/>
                    <a:pt x="7374" y="14572"/>
                  </a:cubicBezTo>
                  <a:cubicBezTo>
                    <a:pt x="7422" y="14572"/>
                    <a:pt x="7470" y="14676"/>
                    <a:pt x="7517" y="14882"/>
                  </a:cubicBezTo>
                  <a:cubicBezTo>
                    <a:pt x="7612" y="15192"/>
                    <a:pt x="7755" y="15709"/>
                    <a:pt x="7707" y="16226"/>
                  </a:cubicBezTo>
                  <a:cubicBezTo>
                    <a:pt x="7707" y="16226"/>
                    <a:pt x="7707" y="16226"/>
                    <a:pt x="7707" y="16226"/>
                  </a:cubicBezTo>
                  <a:cubicBezTo>
                    <a:pt x="7755" y="16329"/>
                    <a:pt x="7755" y="16329"/>
                    <a:pt x="7755" y="16329"/>
                  </a:cubicBezTo>
                  <a:cubicBezTo>
                    <a:pt x="7755" y="16329"/>
                    <a:pt x="7803" y="16433"/>
                    <a:pt x="7803" y="16433"/>
                  </a:cubicBezTo>
                  <a:cubicBezTo>
                    <a:pt x="7803" y="16433"/>
                    <a:pt x="7850" y="16433"/>
                    <a:pt x="7850" y="16536"/>
                  </a:cubicBezTo>
                  <a:cubicBezTo>
                    <a:pt x="7850" y="16536"/>
                    <a:pt x="7898" y="16536"/>
                    <a:pt x="7898" y="16639"/>
                  </a:cubicBezTo>
                  <a:cubicBezTo>
                    <a:pt x="7898" y="16639"/>
                    <a:pt x="7945" y="16639"/>
                    <a:pt x="7945" y="16743"/>
                  </a:cubicBezTo>
                  <a:cubicBezTo>
                    <a:pt x="7945" y="16743"/>
                    <a:pt x="7993" y="16743"/>
                    <a:pt x="7993" y="16846"/>
                  </a:cubicBezTo>
                  <a:cubicBezTo>
                    <a:pt x="7993" y="16846"/>
                    <a:pt x="8041" y="16846"/>
                    <a:pt x="8041" y="16949"/>
                  </a:cubicBezTo>
                  <a:cubicBezTo>
                    <a:pt x="8041" y="16949"/>
                    <a:pt x="8088" y="17053"/>
                    <a:pt x="8088" y="17053"/>
                  </a:cubicBezTo>
                  <a:cubicBezTo>
                    <a:pt x="8088" y="17053"/>
                    <a:pt x="8088" y="17156"/>
                    <a:pt x="8136" y="17156"/>
                  </a:cubicBezTo>
                  <a:cubicBezTo>
                    <a:pt x="8136" y="17156"/>
                    <a:pt x="8136" y="17259"/>
                    <a:pt x="8183" y="17259"/>
                  </a:cubicBezTo>
                  <a:cubicBezTo>
                    <a:pt x="8183" y="17259"/>
                    <a:pt x="8183" y="17363"/>
                    <a:pt x="8183" y="17363"/>
                  </a:cubicBezTo>
                  <a:cubicBezTo>
                    <a:pt x="8231" y="17363"/>
                    <a:pt x="8231" y="17466"/>
                    <a:pt x="8231" y="17466"/>
                  </a:cubicBezTo>
                  <a:cubicBezTo>
                    <a:pt x="8231" y="17466"/>
                    <a:pt x="8278" y="17466"/>
                    <a:pt x="8278" y="17569"/>
                  </a:cubicBezTo>
                  <a:cubicBezTo>
                    <a:pt x="8278" y="17569"/>
                    <a:pt x="8278" y="17673"/>
                    <a:pt x="8326" y="17673"/>
                  </a:cubicBezTo>
                  <a:cubicBezTo>
                    <a:pt x="8326" y="17673"/>
                    <a:pt x="8326" y="17673"/>
                    <a:pt x="8326" y="17673"/>
                  </a:cubicBezTo>
                  <a:cubicBezTo>
                    <a:pt x="8421" y="17673"/>
                    <a:pt x="8516" y="17569"/>
                    <a:pt x="8611" y="17569"/>
                  </a:cubicBezTo>
                  <a:cubicBezTo>
                    <a:pt x="8659" y="17569"/>
                    <a:pt x="8707" y="17569"/>
                    <a:pt x="8754" y="17466"/>
                  </a:cubicBezTo>
                  <a:cubicBezTo>
                    <a:pt x="8754" y="17466"/>
                    <a:pt x="8754" y="17466"/>
                    <a:pt x="8802" y="17466"/>
                  </a:cubicBezTo>
                  <a:cubicBezTo>
                    <a:pt x="8802" y="17466"/>
                    <a:pt x="8849" y="17466"/>
                    <a:pt x="8849" y="17466"/>
                  </a:cubicBezTo>
                  <a:cubicBezTo>
                    <a:pt x="8849" y="17466"/>
                    <a:pt x="8897" y="17466"/>
                    <a:pt x="8897" y="17466"/>
                  </a:cubicBezTo>
                  <a:cubicBezTo>
                    <a:pt x="8897" y="17466"/>
                    <a:pt x="8897" y="17466"/>
                    <a:pt x="8897" y="17466"/>
                  </a:cubicBezTo>
                  <a:cubicBezTo>
                    <a:pt x="8897" y="17466"/>
                    <a:pt x="8944" y="17466"/>
                    <a:pt x="8944" y="17466"/>
                  </a:cubicBezTo>
                  <a:cubicBezTo>
                    <a:pt x="8992" y="17569"/>
                    <a:pt x="9325" y="17569"/>
                    <a:pt x="9991" y="17569"/>
                  </a:cubicBezTo>
                  <a:cubicBezTo>
                    <a:pt x="10134" y="17569"/>
                    <a:pt x="10229" y="17776"/>
                    <a:pt x="10277" y="17983"/>
                  </a:cubicBezTo>
                  <a:cubicBezTo>
                    <a:pt x="10324" y="18086"/>
                    <a:pt x="10419" y="18293"/>
                    <a:pt x="10467" y="18293"/>
                  </a:cubicBezTo>
                  <a:cubicBezTo>
                    <a:pt x="10657" y="18396"/>
                    <a:pt x="10657" y="18913"/>
                    <a:pt x="10657" y="19223"/>
                  </a:cubicBezTo>
                  <a:cubicBezTo>
                    <a:pt x="10657" y="19326"/>
                    <a:pt x="10657" y="19430"/>
                    <a:pt x="10657" y="19533"/>
                  </a:cubicBezTo>
                  <a:cubicBezTo>
                    <a:pt x="10657" y="19740"/>
                    <a:pt x="10705" y="19946"/>
                    <a:pt x="10800" y="20050"/>
                  </a:cubicBezTo>
                  <a:cubicBezTo>
                    <a:pt x="10848" y="20256"/>
                    <a:pt x="10943" y="20567"/>
                    <a:pt x="10943" y="20773"/>
                  </a:cubicBezTo>
                  <a:cubicBezTo>
                    <a:pt x="10943" y="20877"/>
                    <a:pt x="11181" y="20773"/>
                    <a:pt x="11323" y="20877"/>
                  </a:cubicBezTo>
                  <a:cubicBezTo>
                    <a:pt x="11371" y="20877"/>
                    <a:pt x="11466" y="20877"/>
                    <a:pt x="11514" y="20980"/>
                  </a:cubicBezTo>
                  <a:cubicBezTo>
                    <a:pt x="11656" y="21083"/>
                    <a:pt x="11847" y="21187"/>
                    <a:pt x="11847" y="21600"/>
                  </a:cubicBezTo>
                  <a:cubicBezTo>
                    <a:pt x="11894" y="21600"/>
                    <a:pt x="11894" y="21497"/>
                    <a:pt x="11894" y="21497"/>
                  </a:cubicBezTo>
                  <a:cubicBezTo>
                    <a:pt x="11942" y="21497"/>
                    <a:pt x="11942" y="21497"/>
                    <a:pt x="11942" y="21393"/>
                  </a:cubicBezTo>
                  <a:cubicBezTo>
                    <a:pt x="11942" y="20980"/>
                    <a:pt x="12275" y="20567"/>
                    <a:pt x="12513" y="20360"/>
                  </a:cubicBezTo>
                  <a:cubicBezTo>
                    <a:pt x="12608" y="20360"/>
                    <a:pt x="12656" y="20256"/>
                    <a:pt x="12656" y="20256"/>
                  </a:cubicBezTo>
                  <a:cubicBezTo>
                    <a:pt x="12703" y="20256"/>
                    <a:pt x="12703" y="20256"/>
                    <a:pt x="12703" y="20256"/>
                  </a:cubicBezTo>
                  <a:cubicBezTo>
                    <a:pt x="12751" y="20256"/>
                    <a:pt x="12751" y="20256"/>
                    <a:pt x="12798" y="20256"/>
                  </a:cubicBezTo>
                  <a:cubicBezTo>
                    <a:pt x="12798" y="20256"/>
                    <a:pt x="12798" y="20256"/>
                    <a:pt x="12798" y="20256"/>
                  </a:cubicBezTo>
                  <a:cubicBezTo>
                    <a:pt x="12798" y="20256"/>
                    <a:pt x="12798" y="20256"/>
                    <a:pt x="12798" y="20256"/>
                  </a:cubicBezTo>
                  <a:cubicBezTo>
                    <a:pt x="12798" y="20256"/>
                    <a:pt x="12846" y="20256"/>
                    <a:pt x="12846" y="20256"/>
                  </a:cubicBezTo>
                  <a:cubicBezTo>
                    <a:pt x="12846" y="20256"/>
                    <a:pt x="12846" y="20153"/>
                    <a:pt x="12846" y="20153"/>
                  </a:cubicBezTo>
                  <a:cubicBezTo>
                    <a:pt x="12846" y="20153"/>
                    <a:pt x="12846" y="20153"/>
                    <a:pt x="12846" y="20050"/>
                  </a:cubicBezTo>
                  <a:cubicBezTo>
                    <a:pt x="12846" y="20050"/>
                    <a:pt x="12846" y="20050"/>
                    <a:pt x="12846" y="20050"/>
                  </a:cubicBezTo>
                  <a:cubicBezTo>
                    <a:pt x="12893" y="20050"/>
                    <a:pt x="12893" y="19946"/>
                    <a:pt x="12893" y="19946"/>
                  </a:cubicBezTo>
                  <a:cubicBezTo>
                    <a:pt x="12893" y="19946"/>
                    <a:pt x="12893" y="19946"/>
                    <a:pt x="12893" y="19946"/>
                  </a:cubicBezTo>
                  <a:cubicBezTo>
                    <a:pt x="12893" y="19843"/>
                    <a:pt x="12893" y="19843"/>
                    <a:pt x="12893" y="19843"/>
                  </a:cubicBezTo>
                  <a:cubicBezTo>
                    <a:pt x="12893" y="19843"/>
                    <a:pt x="12893" y="19843"/>
                    <a:pt x="12893" y="19843"/>
                  </a:cubicBezTo>
                  <a:cubicBezTo>
                    <a:pt x="12941" y="19843"/>
                    <a:pt x="12941" y="19740"/>
                    <a:pt x="12941" y="19740"/>
                  </a:cubicBezTo>
                  <a:cubicBezTo>
                    <a:pt x="12941" y="19740"/>
                    <a:pt x="12941" y="19740"/>
                    <a:pt x="12941" y="19740"/>
                  </a:cubicBezTo>
                  <a:cubicBezTo>
                    <a:pt x="12941" y="19740"/>
                    <a:pt x="12941" y="19740"/>
                    <a:pt x="12941" y="19740"/>
                  </a:cubicBezTo>
                  <a:cubicBezTo>
                    <a:pt x="12941" y="19740"/>
                    <a:pt x="12941" y="19740"/>
                    <a:pt x="12941" y="19740"/>
                  </a:cubicBezTo>
                  <a:cubicBezTo>
                    <a:pt x="12989" y="19740"/>
                    <a:pt x="12989" y="19636"/>
                    <a:pt x="12989" y="19636"/>
                  </a:cubicBezTo>
                  <a:cubicBezTo>
                    <a:pt x="12989" y="19636"/>
                    <a:pt x="12989" y="19636"/>
                    <a:pt x="12989" y="19636"/>
                  </a:cubicBezTo>
                  <a:cubicBezTo>
                    <a:pt x="12989" y="19636"/>
                    <a:pt x="12989" y="19636"/>
                    <a:pt x="12989" y="19636"/>
                  </a:cubicBezTo>
                  <a:cubicBezTo>
                    <a:pt x="13084" y="19533"/>
                    <a:pt x="13274" y="19223"/>
                    <a:pt x="13274" y="19016"/>
                  </a:cubicBezTo>
                  <a:cubicBezTo>
                    <a:pt x="13274" y="18913"/>
                    <a:pt x="13322" y="18603"/>
                    <a:pt x="13655" y="18603"/>
                  </a:cubicBezTo>
                  <a:cubicBezTo>
                    <a:pt x="13797" y="18603"/>
                    <a:pt x="13988" y="18706"/>
                    <a:pt x="14130" y="18810"/>
                  </a:cubicBezTo>
                  <a:cubicBezTo>
                    <a:pt x="14273" y="19016"/>
                    <a:pt x="14368" y="19016"/>
                    <a:pt x="14416" y="19016"/>
                  </a:cubicBezTo>
                  <a:cubicBezTo>
                    <a:pt x="14463" y="19016"/>
                    <a:pt x="14463" y="19016"/>
                    <a:pt x="14463" y="18810"/>
                  </a:cubicBezTo>
                  <a:cubicBezTo>
                    <a:pt x="14511" y="18396"/>
                    <a:pt x="14749" y="18086"/>
                    <a:pt x="14987" y="18086"/>
                  </a:cubicBezTo>
                  <a:cubicBezTo>
                    <a:pt x="15034" y="18086"/>
                    <a:pt x="15130" y="18086"/>
                    <a:pt x="15177" y="18189"/>
                  </a:cubicBezTo>
                  <a:cubicBezTo>
                    <a:pt x="15225" y="18189"/>
                    <a:pt x="15225" y="18189"/>
                    <a:pt x="15225" y="18189"/>
                  </a:cubicBezTo>
                  <a:cubicBezTo>
                    <a:pt x="15320" y="18396"/>
                    <a:pt x="15605" y="18603"/>
                    <a:pt x="15748" y="18603"/>
                  </a:cubicBezTo>
                  <a:cubicBezTo>
                    <a:pt x="15796" y="18603"/>
                    <a:pt x="15796" y="18603"/>
                    <a:pt x="15796" y="18603"/>
                  </a:cubicBezTo>
                  <a:cubicBezTo>
                    <a:pt x="15843" y="18603"/>
                    <a:pt x="15938" y="18500"/>
                    <a:pt x="16129" y="18500"/>
                  </a:cubicBezTo>
                  <a:cubicBezTo>
                    <a:pt x="16509" y="18500"/>
                    <a:pt x="17080" y="18706"/>
                    <a:pt x="17270" y="18810"/>
                  </a:cubicBezTo>
                  <a:cubicBezTo>
                    <a:pt x="17318" y="18810"/>
                    <a:pt x="17366" y="18810"/>
                    <a:pt x="17413" y="18810"/>
                  </a:cubicBezTo>
                  <a:cubicBezTo>
                    <a:pt x="17556" y="18706"/>
                    <a:pt x="17699" y="18810"/>
                    <a:pt x="17794" y="19120"/>
                  </a:cubicBezTo>
                  <a:cubicBezTo>
                    <a:pt x="17889" y="19326"/>
                    <a:pt x="17889" y="19326"/>
                    <a:pt x="17937" y="19326"/>
                  </a:cubicBezTo>
                  <a:cubicBezTo>
                    <a:pt x="17984" y="19326"/>
                    <a:pt x="17984" y="19326"/>
                    <a:pt x="17984" y="19326"/>
                  </a:cubicBezTo>
                  <a:cubicBezTo>
                    <a:pt x="18032" y="19326"/>
                    <a:pt x="18032" y="19326"/>
                    <a:pt x="18079" y="19326"/>
                  </a:cubicBezTo>
                  <a:cubicBezTo>
                    <a:pt x="18079" y="19326"/>
                    <a:pt x="18079" y="19326"/>
                    <a:pt x="18079" y="19326"/>
                  </a:cubicBezTo>
                  <a:cubicBezTo>
                    <a:pt x="18079" y="19326"/>
                    <a:pt x="18079" y="19223"/>
                    <a:pt x="18079" y="19223"/>
                  </a:cubicBezTo>
                  <a:cubicBezTo>
                    <a:pt x="18079" y="18913"/>
                    <a:pt x="18174" y="18706"/>
                    <a:pt x="18270" y="18500"/>
                  </a:cubicBezTo>
                  <a:cubicBezTo>
                    <a:pt x="18317" y="18396"/>
                    <a:pt x="18365" y="18293"/>
                    <a:pt x="18365" y="18189"/>
                  </a:cubicBezTo>
                  <a:cubicBezTo>
                    <a:pt x="18365" y="18189"/>
                    <a:pt x="18317" y="17776"/>
                    <a:pt x="18270" y="17673"/>
                  </a:cubicBezTo>
                  <a:cubicBezTo>
                    <a:pt x="18174" y="17363"/>
                    <a:pt x="18127" y="17156"/>
                    <a:pt x="18127" y="17053"/>
                  </a:cubicBezTo>
                  <a:cubicBezTo>
                    <a:pt x="18127" y="16329"/>
                    <a:pt x="18079" y="16226"/>
                    <a:pt x="18079" y="16226"/>
                  </a:cubicBezTo>
                  <a:cubicBezTo>
                    <a:pt x="18032" y="16122"/>
                    <a:pt x="17984" y="16019"/>
                    <a:pt x="17984" y="15916"/>
                  </a:cubicBezTo>
                  <a:cubicBezTo>
                    <a:pt x="18032" y="15606"/>
                    <a:pt x="18317" y="15296"/>
                    <a:pt x="18412" y="15296"/>
                  </a:cubicBezTo>
                  <a:cubicBezTo>
                    <a:pt x="18507" y="15399"/>
                    <a:pt x="18603" y="15296"/>
                    <a:pt x="18650" y="15192"/>
                  </a:cubicBezTo>
                  <a:cubicBezTo>
                    <a:pt x="18745" y="15192"/>
                    <a:pt x="18793" y="15089"/>
                    <a:pt x="18888" y="15089"/>
                  </a:cubicBezTo>
                  <a:cubicBezTo>
                    <a:pt x="18936" y="15089"/>
                    <a:pt x="18983" y="15192"/>
                    <a:pt x="18983" y="15192"/>
                  </a:cubicBezTo>
                  <a:cubicBezTo>
                    <a:pt x="19031" y="15296"/>
                    <a:pt x="19126" y="15296"/>
                    <a:pt x="19316" y="15296"/>
                  </a:cubicBezTo>
                  <a:cubicBezTo>
                    <a:pt x="19316" y="15296"/>
                    <a:pt x="19269" y="15192"/>
                    <a:pt x="19269" y="15192"/>
                  </a:cubicBezTo>
                  <a:cubicBezTo>
                    <a:pt x="19174" y="14986"/>
                    <a:pt x="19221" y="14572"/>
                    <a:pt x="19411" y="13539"/>
                  </a:cubicBezTo>
                  <a:cubicBezTo>
                    <a:pt x="19459" y="13229"/>
                    <a:pt x="19554" y="12919"/>
                    <a:pt x="19554" y="12712"/>
                  </a:cubicBezTo>
                  <a:cubicBezTo>
                    <a:pt x="19602" y="12402"/>
                    <a:pt x="19649" y="12299"/>
                    <a:pt x="19744" y="12299"/>
                  </a:cubicBezTo>
                  <a:cubicBezTo>
                    <a:pt x="19792" y="12299"/>
                    <a:pt x="19840" y="12402"/>
                    <a:pt x="19887" y="12402"/>
                  </a:cubicBezTo>
                  <a:cubicBezTo>
                    <a:pt x="19935" y="12505"/>
                    <a:pt x="19982" y="12505"/>
                    <a:pt x="20030" y="12609"/>
                  </a:cubicBezTo>
                  <a:cubicBezTo>
                    <a:pt x="20078" y="12609"/>
                    <a:pt x="20173" y="12609"/>
                    <a:pt x="20220" y="12609"/>
                  </a:cubicBezTo>
                  <a:cubicBezTo>
                    <a:pt x="20363" y="12609"/>
                    <a:pt x="20458" y="12609"/>
                    <a:pt x="20553" y="12712"/>
                  </a:cubicBezTo>
                  <a:cubicBezTo>
                    <a:pt x="20553" y="12712"/>
                    <a:pt x="20553" y="12712"/>
                    <a:pt x="20553" y="12712"/>
                  </a:cubicBezTo>
                  <a:cubicBezTo>
                    <a:pt x="20601" y="12712"/>
                    <a:pt x="20601" y="12712"/>
                    <a:pt x="20648" y="12712"/>
                  </a:cubicBezTo>
                  <a:cubicBezTo>
                    <a:pt x="20744" y="12609"/>
                    <a:pt x="20886" y="12505"/>
                    <a:pt x="20934" y="12299"/>
                  </a:cubicBezTo>
                  <a:cubicBezTo>
                    <a:pt x="20934" y="12299"/>
                    <a:pt x="20934" y="12299"/>
                    <a:pt x="20934" y="12195"/>
                  </a:cubicBezTo>
                  <a:cubicBezTo>
                    <a:pt x="20886" y="12092"/>
                    <a:pt x="20839" y="11885"/>
                    <a:pt x="20839" y="11472"/>
                  </a:cubicBezTo>
                  <a:cubicBezTo>
                    <a:pt x="20839" y="10748"/>
                    <a:pt x="21077" y="10438"/>
                    <a:pt x="21267" y="10438"/>
                  </a:cubicBezTo>
                  <a:cubicBezTo>
                    <a:pt x="21410" y="10438"/>
                    <a:pt x="21410" y="10128"/>
                    <a:pt x="21410" y="10025"/>
                  </a:cubicBezTo>
                  <a:cubicBezTo>
                    <a:pt x="21410" y="9922"/>
                    <a:pt x="21410" y="9922"/>
                    <a:pt x="21410" y="9818"/>
                  </a:cubicBezTo>
                  <a:cubicBezTo>
                    <a:pt x="21457" y="9715"/>
                    <a:pt x="21505" y="9611"/>
                    <a:pt x="21505" y="9508"/>
                  </a:cubicBezTo>
                  <a:cubicBezTo>
                    <a:pt x="21552" y="9405"/>
                    <a:pt x="21552" y="9405"/>
                    <a:pt x="21600" y="9301"/>
                  </a:cubicBezTo>
                  <a:cubicBezTo>
                    <a:pt x="21600" y="9301"/>
                    <a:pt x="21600" y="9301"/>
                    <a:pt x="21600" y="9301"/>
                  </a:cubicBezTo>
                  <a:cubicBezTo>
                    <a:pt x="21552" y="9198"/>
                    <a:pt x="21552" y="9198"/>
                    <a:pt x="21552" y="9095"/>
                  </a:cubicBezTo>
                  <a:cubicBezTo>
                    <a:pt x="21552" y="9095"/>
                    <a:pt x="21552" y="9095"/>
                    <a:pt x="21552" y="9095"/>
                  </a:cubicBezTo>
                  <a:cubicBezTo>
                    <a:pt x="21505" y="8991"/>
                    <a:pt x="21505" y="8991"/>
                    <a:pt x="21505" y="8888"/>
                  </a:cubicBezTo>
                  <a:cubicBezTo>
                    <a:pt x="21505" y="8888"/>
                    <a:pt x="21457" y="8888"/>
                    <a:pt x="21457" y="8991"/>
                  </a:cubicBezTo>
                  <a:cubicBezTo>
                    <a:pt x="21362" y="9095"/>
                    <a:pt x="21077" y="9198"/>
                    <a:pt x="20981" y="9198"/>
                  </a:cubicBezTo>
                  <a:cubicBezTo>
                    <a:pt x="20839" y="9198"/>
                    <a:pt x="20601" y="8785"/>
                    <a:pt x="20601" y="8475"/>
                  </a:cubicBezTo>
                  <a:cubicBezTo>
                    <a:pt x="20601" y="8268"/>
                    <a:pt x="20601" y="8268"/>
                    <a:pt x="20601" y="8268"/>
                  </a:cubicBezTo>
                  <a:cubicBezTo>
                    <a:pt x="20458" y="8268"/>
                    <a:pt x="20268" y="8165"/>
                    <a:pt x="20173" y="7544"/>
                  </a:cubicBezTo>
                  <a:cubicBezTo>
                    <a:pt x="20125" y="7234"/>
                    <a:pt x="20030" y="7131"/>
                    <a:pt x="19935" y="7131"/>
                  </a:cubicBezTo>
                  <a:cubicBezTo>
                    <a:pt x="19935" y="7028"/>
                    <a:pt x="19887" y="7028"/>
                    <a:pt x="19840" y="7028"/>
                  </a:cubicBezTo>
                  <a:cubicBezTo>
                    <a:pt x="19840" y="7028"/>
                    <a:pt x="19840" y="7028"/>
                    <a:pt x="19840" y="7028"/>
                  </a:cubicBezTo>
                  <a:cubicBezTo>
                    <a:pt x="19792" y="7028"/>
                    <a:pt x="19602" y="7131"/>
                    <a:pt x="19507" y="7234"/>
                  </a:cubicBezTo>
                  <a:cubicBezTo>
                    <a:pt x="19459" y="7234"/>
                    <a:pt x="19459" y="7338"/>
                    <a:pt x="19411" y="7338"/>
                  </a:cubicBezTo>
                  <a:cubicBezTo>
                    <a:pt x="19269" y="7441"/>
                    <a:pt x="19126" y="7338"/>
                    <a:pt x="18983" y="7234"/>
                  </a:cubicBezTo>
                  <a:cubicBezTo>
                    <a:pt x="18936" y="7234"/>
                    <a:pt x="18888" y="7234"/>
                    <a:pt x="18841" y="7131"/>
                  </a:cubicBezTo>
                  <a:cubicBezTo>
                    <a:pt x="18698" y="7131"/>
                    <a:pt x="18650" y="6924"/>
                    <a:pt x="18555" y="6718"/>
                  </a:cubicBezTo>
                  <a:cubicBezTo>
                    <a:pt x="18555" y="6614"/>
                    <a:pt x="18507" y="6511"/>
                    <a:pt x="18460" y="6511"/>
                  </a:cubicBezTo>
                  <a:cubicBezTo>
                    <a:pt x="18412" y="6511"/>
                    <a:pt x="18365" y="6718"/>
                    <a:pt x="18365" y="6821"/>
                  </a:cubicBezTo>
                  <a:cubicBezTo>
                    <a:pt x="18317" y="7028"/>
                    <a:pt x="18222" y="7234"/>
                    <a:pt x="18127" y="7234"/>
                  </a:cubicBezTo>
                  <a:cubicBezTo>
                    <a:pt x="17984" y="7234"/>
                    <a:pt x="17937" y="6924"/>
                    <a:pt x="17746" y="6201"/>
                  </a:cubicBezTo>
                  <a:cubicBezTo>
                    <a:pt x="17651" y="5788"/>
                    <a:pt x="17556" y="5374"/>
                    <a:pt x="17461" y="5064"/>
                  </a:cubicBezTo>
                  <a:cubicBezTo>
                    <a:pt x="17413" y="4754"/>
                    <a:pt x="17413" y="4754"/>
                    <a:pt x="17413" y="4754"/>
                  </a:cubicBezTo>
                  <a:cubicBezTo>
                    <a:pt x="17175" y="4031"/>
                    <a:pt x="16842" y="2894"/>
                    <a:pt x="16557" y="2687"/>
                  </a:cubicBezTo>
                  <a:cubicBezTo>
                    <a:pt x="16367" y="2480"/>
                    <a:pt x="16271" y="2274"/>
                    <a:pt x="16224" y="2067"/>
                  </a:cubicBezTo>
                  <a:cubicBezTo>
                    <a:pt x="16224" y="1964"/>
                    <a:pt x="16224" y="1757"/>
                    <a:pt x="16271" y="1550"/>
                  </a:cubicBezTo>
                  <a:cubicBezTo>
                    <a:pt x="16271" y="1550"/>
                    <a:pt x="16271" y="1550"/>
                    <a:pt x="16271" y="1550"/>
                  </a:cubicBezTo>
                  <a:cubicBezTo>
                    <a:pt x="16224" y="1550"/>
                    <a:pt x="16129" y="1654"/>
                    <a:pt x="16129" y="1654"/>
                  </a:cubicBezTo>
                  <a:cubicBezTo>
                    <a:pt x="16081" y="1757"/>
                    <a:pt x="16033" y="1757"/>
                    <a:pt x="15986" y="1860"/>
                  </a:cubicBezTo>
                  <a:cubicBezTo>
                    <a:pt x="15843" y="2067"/>
                    <a:pt x="15748" y="2274"/>
                    <a:pt x="15605" y="2274"/>
                  </a:cubicBezTo>
                  <a:cubicBezTo>
                    <a:pt x="15605" y="2274"/>
                    <a:pt x="15558" y="2274"/>
                    <a:pt x="15558" y="2274"/>
                  </a:cubicBezTo>
                  <a:cubicBezTo>
                    <a:pt x="15510" y="2377"/>
                    <a:pt x="15463" y="2480"/>
                    <a:pt x="15415" y="2480"/>
                  </a:cubicBezTo>
                  <a:cubicBezTo>
                    <a:pt x="15272" y="2687"/>
                    <a:pt x="15082" y="2894"/>
                    <a:pt x="14987" y="2790"/>
                  </a:cubicBezTo>
                  <a:cubicBezTo>
                    <a:pt x="14939" y="2790"/>
                    <a:pt x="14892" y="2790"/>
                    <a:pt x="14844" y="2894"/>
                  </a:cubicBezTo>
                  <a:cubicBezTo>
                    <a:pt x="14796" y="2997"/>
                    <a:pt x="14749" y="3100"/>
                    <a:pt x="14654" y="3100"/>
                  </a:cubicBezTo>
                  <a:cubicBezTo>
                    <a:pt x="14606" y="3100"/>
                    <a:pt x="14559" y="2997"/>
                    <a:pt x="14511" y="2997"/>
                  </a:cubicBezTo>
                  <a:cubicBezTo>
                    <a:pt x="14463" y="2894"/>
                    <a:pt x="14463" y="2687"/>
                    <a:pt x="14463" y="2687"/>
                  </a:cubicBezTo>
                  <a:cubicBezTo>
                    <a:pt x="14463" y="2480"/>
                    <a:pt x="14511" y="2377"/>
                    <a:pt x="14606" y="2170"/>
                  </a:cubicBezTo>
                  <a:cubicBezTo>
                    <a:pt x="14511" y="2274"/>
                    <a:pt x="14463" y="2170"/>
                    <a:pt x="14416" y="2067"/>
                  </a:cubicBezTo>
                  <a:cubicBezTo>
                    <a:pt x="14416" y="2067"/>
                    <a:pt x="14368" y="2067"/>
                    <a:pt x="14321" y="1964"/>
                  </a:cubicBezTo>
                  <a:cubicBezTo>
                    <a:pt x="14321" y="2067"/>
                    <a:pt x="14321" y="2067"/>
                    <a:pt x="14321" y="2067"/>
                  </a:cubicBezTo>
                  <a:cubicBezTo>
                    <a:pt x="14273" y="2170"/>
                    <a:pt x="14226" y="2274"/>
                    <a:pt x="14178" y="2274"/>
                  </a:cubicBezTo>
                  <a:cubicBezTo>
                    <a:pt x="14178" y="2274"/>
                    <a:pt x="14178" y="2274"/>
                    <a:pt x="14130" y="2170"/>
                  </a:cubicBezTo>
                  <a:cubicBezTo>
                    <a:pt x="14130" y="2170"/>
                    <a:pt x="14130" y="2170"/>
                    <a:pt x="14130" y="2170"/>
                  </a:cubicBezTo>
                  <a:cubicBezTo>
                    <a:pt x="14130" y="2170"/>
                    <a:pt x="14130" y="2170"/>
                    <a:pt x="14130" y="2170"/>
                  </a:cubicBezTo>
                  <a:cubicBezTo>
                    <a:pt x="14083" y="2170"/>
                    <a:pt x="14083" y="2170"/>
                    <a:pt x="14083" y="2170"/>
                  </a:cubicBezTo>
                  <a:cubicBezTo>
                    <a:pt x="14083" y="2170"/>
                    <a:pt x="14083" y="2170"/>
                    <a:pt x="14083" y="2170"/>
                  </a:cubicBezTo>
                  <a:cubicBezTo>
                    <a:pt x="14035" y="2067"/>
                    <a:pt x="13988" y="1964"/>
                    <a:pt x="13988" y="1860"/>
                  </a:cubicBezTo>
                  <a:cubicBezTo>
                    <a:pt x="13988" y="1757"/>
                    <a:pt x="13988" y="1654"/>
                    <a:pt x="13940" y="1654"/>
                  </a:cubicBezTo>
                  <a:cubicBezTo>
                    <a:pt x="13893" y="1860"/>
                    <a:pt x="13655" y="1964"/>
                    <a:pt x="13512" y="1964"/>
                  </a:cubicBezTo>
                  <a:cubicBezTo>
                    <a:pt x="13512" y="1964"/>
                    <a:pt x="13512" y="1964"/>
                    <a:pt x="13512" y="1964"/>
                  </a:cubicBezTo>
                  <a:cubicBezTo>
                    <a:pt x="13512" y="1964"/>
                    <a:pt x="13512" y="1964"/>
                    <a:pt x="13512" y="1964"/>
                  </a:cubicBezTo>
                  <a:cubicBezTo>
                    <a:pt x="13417" y="1964"/>
                    <a:pt x="13369" y="1964"/>
                    <a:pt x="13322" y="1860"/>
                  </a:cubicBezTo>
                  <a:cubicBezTo>
                    <a:pt x="13226" y="1654"/>
                    <a:pt x="13322" y="1447"/>
                    <a:pt x="13322" y="1344"/>
                  </a:cubicBezTo>
                  <a:cubicBezTo>
                    <a:pt x="13369" y="1240"/>
                    <a:pt x="13369" y="1240"/>
                    <a:pt x="13369" y="1240"/>
                  </a:cubicBezTo>
                  <a:cubicBezTo>
                    <a:pt x="13369" y="1137"/>
                    <a:pt x="13322" y="1033"/>
                    <a:pt x="13322" y="930"/>
                  </a:cubicBezTo>
                  <a:cubicBezTo>
                    <a:pt x="13274" y="827"/>
                    <a:pt x="13274" y="620"/>
                    <a:pt x="13274" y="413"/>
                  </a:cubicBezTo>
                  <a:cubicBezTo>
                    <a:pt x="13274" y="310"/>
                    <a:pt x="13274" y="310"/>
                    <a:pt x="13274" y="310"/>
                  </a:cubicBezTo>
                  <a:cubicBezTo>
                    <a:pt x="13226" y="207"/>
                    <a:pt x="13131" y="103"/>
                    <a:pt x="13084" y="103"/>
                  </a:cubicBezTo>
                  <a:cubicBezTo>
                    <a:pt x="13084" y="103"/>
                    <a:pt x="13036" y="103"/>
                    <a:pt x="13036" y="103"/>
                  </a:cubicBezTo>
                  <a:cubicBezTo>
                    <a:pt x="12893" y="207"/>
                    <a:pt x="12703" y="103"/>
                    <a:pt x="12560" y="0"/>
                  </a:cubicBezTo>
                  <a:cubicBezTo>
                    <a:pt x="12560" y="0"/>
                    <a:pt x="12560" y="0"/>
                    <a:pt x="12465" y="0"/>
                  </a:cubicBezTo>
                  <a:cubicBezTo>
                    <a:pt x="12275" y="0"/>
                    <a:pt x="12037" y="103"/>
                    <a:pt x="12037" y="207"/>
                  </a:cubicBezTo>
                  <a:cubicBezTo>
                    <a:pt x="11989" y="517"/>
                    <a:pt x="11799" y="620"/>
                    <a:pt x="11371" y="827"/>
                  </a:cubicBezTo>
                  <a:cubicBezTo>
                    <a:pt x="11323" y="827"/>
                    <a:pt x="11228" y="930"/>
                    <a:pt x="11181" y="930"/>
                  </a:cubicBezTo>
                  <a:cubicBezTo>
                    <a:pt x="11038" y="1033"/>
                    <a:pt x="10610" y="1137"/>
                    <a:pt x="10419" y="1240"/>
                  </a:cubicBezTo>
                  <a:cubicBezTo>
                    <a:pt x="10324" y="1240"/>
                    <a:pt x="10277" y="1344"/>
                    <a:pt x="10229" y="1344"/>
                  </a:cubicBezTo>
                  <a:cubicBezTo>
                    <a:pt x="10086" y="1447"/>
                    <a:pt x="9991" y="1550"/>
                    <a:pt x="9848" y="1550"/>
                  </a:cubicBezTo>
                  <a:cubicBezTo>
                    <a:pt x="9515" y="1550"/>
                    <a:pt x="9230" y="1757"/>
                    <a:pt x="9087" y="1964"/>
                  </a:cubicBezTo>
                  <a:cubicBezTo>
                    <a:pt x="9087" y="1964"/>
                    <a:pt x="9040" y="1964"/>
                    <a:pt x="8992" y="2067"/>
                  </a:cubicBezTo>
                  <a:cubicBezTo>
                    <a:pt x="8897" y="2067"/>
                    <a:pt x="8849" y="2067"/>
                    <a:pt x="8754" y="2067"/>
                  </a:cubicBezTo>
                  <a:cubicBezTo>
                    <a:pt x="8754" y="2067"/>
                    <a:pt x="8754" y="2067"/>
                    <a:pt x="8754" y="2067"/>
                  </a:cubicBezTo>
                  <a:cubicBezTo>
                    <a:pt x="8754" y="2067"/>
                    <a:pt x="8754" y="2067"/>
                    <a:pt x="8754" y="2067"/>
                  </a:cubicBezTo>
                  <a:cubicBezTo>
                    <a:pt x="8707" y="2067"/>
                    <a:pt x="8659" y="2067"/>
                    <a:pt x="8611" y="2067"/>
                  </a:cubicBezTo>
                  <a:cubicBezTo>
                    <a:pt x="8564" y="2067"/>
                    <a:pt x="8564" y="2067"/>
                    <a:pt x="8564" y="2067"/>
                  </a:cubicBezTo>
                  <a:cubicBezTo>
                    <a:pt x="8516" y="2067"/>
                    <a:pt x="8469" y="2067"/>
                    <a:pt x="8421" y="2067"/>
                  </a:cubicBezTo>
                  <a:cubicBezTo>
                    <a:pt x="8374" y="2170"/>
                    <a:pt x="8278" y="2170"/>
                    <a:pt x="8231" y="2170"/>
                  </a:cubicBezTo>
                  <a:cubicBezTo>
                    <a:pt x="8183" y="2170"/>
                    <a:pt x="8136" y="2170"/>
                    <a:pt x="8136" y="2170"/>
                  </a:cubicBezTo>
                  <a:cubicBezTo>
                    <a:pt x="8088" y="2170"/>
                    <a:pt x="8041" y="2170"/>
                    <a:pt x="7993" y="2170"/>
                  </a:cubicBezTo>
                  <a:cubicBezTo>
                    <a:pt x="7993" y="2274"/>
                    <a:pt x="7993" y="2687"/>
                    <a:pt x="8041" y="2790"/>
                  </a:cubicBezTo>
                  <a:cubicBezTo>
                    <a:pt x="8088" y="2894"/>
                    <a:pt x="8231" y="2997"/>
                    <a:pt x="8278" y="3100"/>
                  </a:cubicBezTo>
                  <a:cubicBezTo>
                    <a:pt x="8421" y="3204"/>
                    <a:pt x="8516" y="3204"/>
                    <a:pt x="8516" y="3411"/>
                  </a:cubicBezTo>
                  <a:cubicBezTo>
                    <a:pt x="8564" y="3514"/>
                    <a:pt x="8564" y="3514"/>
                    <a:pt x="8564" y="3514"/>
                  </a:cubicBezTo>
                  <a:cubicBezTo>
                    <a:pt x="8516" y="3617"/>
                    <a:pt x="8516" y="3617"/>
                    <a:pt x="8516" y="3617"/>
                  </a:cubicBezTo>
                  <a:cubicBezTo>
                    <a:pt x="8469" y="3721"/>
                    <a:pt x="8374" y="3824"/>
                    <a:pt x="8088" y="3824"/>
                  </a:cubicBezTo>
                  <a:cubicBezTo>
                    <a:pt x="7993" y="3824"/>
                    <a:pt x="7945" y="3824"/>
                    <a:pt x="7898" y="3824"/>
                  </a:cubicBezTo>
                  <a:cubicBezTo>
                    <a:pt x="7850" y="3824"/>
                    <a:pt x="7850" y="3927"/>
                    <a:pt x="7850" y="3927"/>
                  </a:cubicBezTo>
                  <a:cubicBezTo>
                    <a:pt x="7803" y="4031"/>
                    <a:pt x="7803" y="4237"/>
                    <a:pt x="7850" y="4444"/>
                  </a:cubicBezTo>
                  <a:cubicBezTo>
                    <a:pt x="7898" y="4547"/>
                    <a:pt x="7898" y="4651"/>
                    <a:pt x="7850" y="4754"/>
                  </a:cubicBezTo>
                  <a:cubicBezTo>
                    <a:pt x="7803" y="5064"/>
                    <a:pt x="7565" y="5271"/>
                    <a:pt x="7470" y="5271"/>
                  </a:cubicBezTo>
                  <a:cubicBezTo>
                    <a:pt x="7470" y="5271"/>
                    <a:pt x="7470" y="5374"/>
                    <a:pt x="7517" y="5374"/>
                  </a:cubicBezTo>
                  <a:cubicBezTo>
                    <a:pt x="7517" y="5478"/>
                    <a:pt x="7565" y="5478"/>
                    <a:pt x="7565" y="5478"/>
                  </a:cubicBezTo>
                  <a:cubicBezTo>
                    <a:pt x="7660" y="5478"/>
                    <a:pt x="7755" y="5581"/>
                    <a:pt x="7850" y="5684"/>
                  </a:cubicBezTo>
                  <a:cubicBezTo>
                    <a:pt x="7898" y="5684"/>
                    <a:pt x="7945" y="5788"/>
                    <a:pt x="7945" y="5788"/>
                  </a:cubicBezTo>
                  <a:cubicBezTo>
                    <a:pt x="8136" y="5788"/>
                    <a:pt x="8183" y="6098"/>
                    <a:pt x="8183" y="6821"/>
                  </a:cubicBezTo>
                  <a:cubicBezTo>
                    <a:pt x="8183" y="7028"/>
                    <a:pt x="8136" y="7441"/>
                    <a:pt x="7755" y="7441"/>
                  </a:cubicBezTo>
                  <a:cubicBezTo>
                    <a:pt x="7612" y="7441"/>
                    <a:pt x="7517" y="7338"/>
                    <a:pt x="7470" y="7234"/>
                  </a:cubicBezTo>
                  <a:cubicBezTo>
                    <a:pt x="7422" y="7131"/>
                    <a:pt x="7374" y="7131"/>
                    <a:pt x="7374" y="7028"/>
                  </a:cubicBezTo>
                  <a:cubicBezTo>
                    <a:pt x="7374" y="7131"/>
                    <a:pt x="7374" y="7131"/>
                    <a:pt x="7327" y="7234"/>
                  </a:cubicBezTo>
                  <a:cubicBezTo>
                    <a:pt x="7327" y="7338"/>
                    <a:pt x="7279" y="7544"/>
                    <a:pt x="7232" y="7648"/>
                  </a:cubicBezTo>
                  <a:cubicBezTo>
                    <a:pt x="7184" y="7648"/>
                    <a:pt x="7184" y="7648"/>
                    <a:pt x="7137" y="7648"/>
                  </a:cubicBezTo>
                  <a:cubicBezTo>
                    <a:pt x="7137" y="7648"/>
                    <a:pt x="7137" y="7648"/>
                    <a:pt x="7089" y="7648"/>
                  </a:cubicBezTo>
                  <a:cubicBezTo>
                    <a:pt x="7041" y="7544"/>
                    <a:pt x="7041" y="7544"/>
                    <a:pt x="6994" y="7441"/>
                  </a:cubicBezTo>
                  <a:cubicBezTo>
                    <a:pt x="6946" y="7338"/>
                    <a:pt x="6946" y="7234"/>
                    <a:pt x="6899" y="7234"/>
                  </a:cubicBezTo>
                  <a:cubicBezTo>
                    <a:pt x="6804" y="7234"/>
                    <a:pt x="6566" y="7234"/>
                    <a:pt x="6470" y="6821"/>
                  </a:cubicBezTo>
                  <a:cubicBezTo>
                    <a:pt x="6470" y="6718"/>
                    <a:pt x="6423" y="6614"/>
                    <a:pt x="6328" y="6614"/>
                  </a:cubicBezTo>
                  <a:cubicBezTo>
                    <a:pt x="6233" y="6614"/>
                    <a:pt x="6137" y="6718"/>
                    <a:pt x="6090" y="6821"/>
                  </a:cubicBezTo>
                  <a:cubicBezTo>
                    <a:pt x="6042" y="6924"/>
                    <a:pt x="5995" y="7028"/>
                    <a:pt x="5900" y="7028"/>
                  </a:cubicBezTo>
                  <a:cubicBezTo>
                    <a:pt x="5804" y="7028"/>
                    <a:pt x="5757" y="6924"/>
                    <a:pt x="5709" y="6821"/>
                  </a:cubicBezTo>
                  <a:cubicBezTo>
                    <a:pt x="5662" y="6718"/>
                    <a:pt x="5662" y="6718"/>
                    <a:pt x="5662" y="6718"/>
                  </a:cubicBezTo>
                  <a:cubicBezTo>
                    <a:pt x="5662" y="6718"/>
                    <a:pt x="5662" y="6718"/>
                    <a:pt x="5614" y="6718"/>
                  </a:cubicBezTo>
                  <a:cubicBezTo>
                    <a:pt x="5471" y="6718"/>
                    <a:pt x="5329" y="6924"/>
                    <a:pt x="5281" y="7028"/>
                  </a:cubicBezTo>
                  <a:cubicBezTo>
                    <a:pt x="5233" y="7234"/>
                    <a:pt x="5138" y="7441"/>
                    <a:pt x="4948" y="7441"/>
                  </a:cubicBezTo>
                  <a:cubicBezTo>
                    <a:pt x="4853" y="7441"/>
                    <a:pt x="4758" y="7338"/>
                    <a:pt x="4663" y="7234"/>
                  </a:cubicBezTo>
                  <a:cubicBezTo>
                    <a:pt x="4567" y="7131"/>
                    <a:pt x="4520" y="7028"/>
                    <a:pt x="4472" y="7028"/>
                  </a:cubicBezTo>
                  <a:cubicBezTo>
                    <a:pt x="4472" y="7028"/>
                    <a:pt x="4472" y="7028"/>
                    <a:pt x="4472" y="7028"/>
                  </a:cubicBezTo>
                  <a:cubicBezTo>
                    <a:pt x="4472" y="7441"/>
                    <a:pt x="4377" y="7441"/>
                    <a:pt x="4377" y="7441"/>
                  </a:cubicBezTo>
                  <a:cubicBezTo>
                    <a:pt x="4330" y="7441"/>
                    <a:pt x="4330" y="7441"/>
                    <a:pt x="4330" y="7441"/>
                  </a:cubicBezTo>
                  <a:cubicBezTo>
                    <a:pt x="4330" y="7441"/>
                    <a:pt x="4282" y="7441"/>
                    <a:pt x="4282" y="7441"/>
                  </a:cubicBezTo>
                  <a:cubicBezTo>
                    <a:pt x="4282" y="7441"/>
                    <a:pt x="4282" y="7441"/>
                    <a:pt x="4282" y="7338"/>
                  </a:cubicBezTo>
                  <a:cubicBezTo>
                    <a:pt x="4282" y="7338"/>
                    <a:pt x="4282" y="7338"/>
                    <a:pt x="4282" y="7338"/>
                  </a:cubicBezTo>
                  <a:cubicBezTo>
                    <a:pt x="4234" y="7338"/>
                    <a:pt x="4234" y="7338"/>
                    <a:pt x="4234" y="7338"/>
                  </a:cubicBezTo>
                  <a:cubicBezTo>
                    <a:pt x="4234" y="7338"/>
                    <a:pt x="4234" y="7338"/>
                    <a:pt x="4234" y="7338"/>
                  </a:cubicBezTo>
                  <a:cubicBezTo>
                    <a:pt x="4234" y="7234"/>
                    <a:pt x="4234" y="7234"/>
                    <a:pt x="4234" y="7234"/>
                  </a:cubicBezTo>
                  <a:cubicBezTo>
                    <a:pt x="4234" y="7234"/>
                    <a:pt x="4234" y="7234"/>
                    <a:pt x="4234" y="7234"/>
                  </a:cubicBezTo>
                  <a:cubicBezTo>
                    <a:pt x="4234" y="7234"/>
                    <a:pt x="4234" y="7234"/>
                    <a:pt x="4234" y="7234"/>
                  </a:cubicBezTo>
                  <a:cubicBezTo>
                    <a:pt x="4187" y="7234"/>
                    <a:pt x="4187" y="7131"/>
                    <a:pt x="4187" y="7131"/>
                  </a:cubicBezTo>
                  <a:cubicBezTo>
                    <a:pt x="4187" y="7131"/>
                    <a:pt x="4187" y="7131"/>
                    <a:pt x="4187" y="7028"/>
                  </a:cubicBezTo>
                  <a:cubicBezTo>
                    <a:pt x="4187" y="7028"/>
                    <a:pt x="4139" y="6924"/>
                    <a:pt x="4139" y="6924"/>
                  </a:cubicBezTo>
                  <a:cubicBezTo>
                    <a:pt x="4139" y="6924"/>
                    <a:pt x="4092" y="6821"/>
                    <a:pt x="4044" y="6718"/>
                  </a:cubicBezTo>
                  <a:cubicBezTo>
                    <a:pt x="3996" y="6614"/>
                    <a:pt x="3854" y="6408"/>
                    <a:pt x="3806" y="6304"/>
                  </a:cubicBezTo>
                  <a:cubicBezTo>
                    <a:pt x="3759" y="6304"/>
                    <a:pt x="3759" y="6304"/>
                    <a:pt x="3759" y="6304"/>
                  </a:cubicBezTo>
                  <a:cubicBezTo>
                    <a:pt x="3711" y="6201"/>
                    <a:pt x="3568" y="6098"/>
                    <a:pt x="3473" y="6098"/>
                  </a:cubicBezTo>
                  <a:cubicBezTo>
                    <a:pt x="3283" y="5994"/>
                    <a:pt x="3140" y="5994"/>
                    <a:pt x="3093" y="5684"/>
                  </a:cubicBezTo>
                  <a:cubicBezTo>
                    <a:pt x="3093" y="5684"/>
                    <a:pt x="3045" y="5684"/>
                    <a:pt x="2997" y="5684"/>
                  </a:cubicBezTo>
                  <a:cubicBezTo>
                    <a:pt x="2950" y="5684"/>
                    <a:pt x="2902" y="5684"/>
                    <a:pt x="2902" y="5788"/>
                  </a:cubicBezTo>
                  <a:cubicBezTo>
                    <a:pt x="2855" y="5994"/>
                    <a:pt x="2759" y="6098"/>
                    <a:pt x="2712" y="6098"/>
                  </a:cubicBezTo>
                  <a:cubicBezTo>
                    <a:pt x="2617" y="6098"/>
                    <a:pt x="2569" y="5994"/>
                    <a:pt x="2522" y="5891"/>
                  </a:cubicBezTo>
                  <a:cubicBezTo>
                    <a:pt x="2522" y="5891"/>
                    <a:pt x="2474" y="5891"/>
                    <a:pt x="2474" y="5891"/>
                  </a:cubicBezTo>
                  <a:cubicBezTo>
                    <a:pt x="2474" y="5891"/>
                    <a:pt x="2474" y="5891"/>
                    <a:pt x="2474" y="5891"/>
                  </a:cubicBezTo>
                  <a:cubicBezTo>
                    <a:pt x="2379" y="5891"/>
                    <a:pt x="2236" y="5994"/>
                    <a:pt x="2189" y="6098"/>
                  </a:cubicBezTo>
                  <a:cubicBezTo>
                    <a:pt x="2141" y="6098"/>
                    <a:pt x="2141" y="6098"/>
                    <a:pt x="2141" y="6098"/>
                  </a:cubicBezTo>
                  <a:cubicBezTo>
                    <a:pt x="2141" y="6098"/>
                    <a:pt x="2093" y="6201"/>
                    <a:pt x="2046" y="6201"/>
                  </a:cubicBezTo>
                  <a:cubicBezTo>
                    <a:pt x="1856" y="6511"/>
                    <a:pt x="1665" y="6718"/>
                    <a:pt x="1522" y="6718"/>
                  </a:cubicBezTo>
                  <a:cubicBezTo>
                    <a:pt x="1522" y="6718"/>
                    <a:pt x="1522" y="6821"/>
                    <a:pt x="1522" y="6821"/>
                  </a:cubicBezTo>
                  <a:cubicBezTo>
                    <a:pt x="1475" y="6924"/>
                    <a:pt x="1475" y="7131"/>
                    <a:pt x="1380" y="7234"/>
                  </a:cubicBezTo>
                  <a:cubicBezTo>
                    <a:pt x="1332" y="7234"/>
                    <a:pt x="1332" y="7234"/>
                    <a:pt x="1285" y="7234"/>
                  </a:cubicBezTo>
                  <a:cubicBezTo>
                    <a:pt x="1237" y="7338"/>
                    <a:pt x="1189" y="7338"/>
                    <a:pt x="1189" y="7338"/>
                  </a:cubicBezTo>
                  <a:cubicBezTo>
                    <a:pt x="1189" y="7441"/>
                    <a:pt x="1189" y="7544"/>
                    <a:pt x="1189" y="7648"/>
                  </a:cubicBezTo>
                  <a:cubicBezTo>
                    <a:pt x="1189" y="7648"/>
                    <a:pt x="1237" y="7751"/>
                    <a:pt x="1237" y="7751"/>
                  </a:cubicBezTo>
                  <a:cubicBezTo>
                    <a:pt x="1237" y="7855"/>
                    <a:pt x="1285" y="8061"/>
                    <a:pt x="1285" y="8165"/>
                  </a:cubicBezTo>
                  <a:cubicBezTo>
                    <a:pt x="1285" y="8268"/>
                    <a:pt x="1237" y="8268"/>
                    <a:pt x="1237" y="8371"/>
                  </a:cubicBezTo>
                  <a:cubicBezTo>
                    <a:pt x="1237" y="8475"/>
                    <a:pt x="1189" y="8578"/>
                    <a:pt x="1094" y="8578"/>
                  </a:cubicBezTo>
                  <a:cubicBezTo>
                    <a:pt x="1047" y="8681"/>
                    <a:pt x="1047" y="8681"/>
                    <a:pt x="999" y="8681"/>
                  </a:cubicBezTo>
                  <a:cubicBezTo>
                    <a:pt x="856" y="8681"/>
                    <a:pt x="809" y="8371"/>
                    <a:pt x="714" y="8165"/>
                  </a:cubicBezTo>
                  <a:cubicBezTo>
                    <a:pt x="666" y="8061"/>
                    <a:pt x="619" y="7855"/>
                    <a:pt x="571" y="7855"/>
                  </a:cubicBezTo>
                  <a:cubicBezTo>
                    <a:pt x="571" y="7751"/>
                    <a:pt x="523" y="7751"/>
                    <a:pt x="523" y="7751"/>
                  </a:cubicBezTo>
                  <a:cubicBezTo>
                    <a:pt x="476" y="7751"/>
                    <a:pt x="428" y="7855"/>
                    <a:pt x="428" y="8061"/>
                  </a:cubicBezTo>
                  <a:cubicBezTo>
                    <a:pt x="428" y="8371"/>
                    <a:pt x="333" y="8475"/>
                    <a:pt x="238" y="8578"/>
                  </a:cubicBezTo>
                  <a:cubicBezTo>
                    <a:pt x="190" y="8681"/>
                    <a:pt x="143" y="8785"/>
                    <a:pt x="143" y="8888"/>
                  </a:cubicBezTo>
                  <a:cubicBezTo>
                    <a:pt x="95" y="8888"/>
                    <a:pt x="95" y="8888"/>
                    <a:pt x="95" y="8888"/>
                  </a:cubicBezTo>
                  <a:cubicBezTo>
                    <a:pt x="143" y="8991"/>
                    <a:pt x="143" y="8991"/>
                    <a:pt x="190" y="8991"/>
                  </a:cubicBezTo>
                  <a:cubicBezTo>
                    <a:pt x="238" y="9095"/>
                    <a:pt x="285" y="9198"/>
                    <a:pt x="285" y="9301"/>
                  </a:cubicBezTo>
                  <a:cubicBezTo>
                    <a:pt x="285" y="9611"/>
                    <a:pt x="190" y="9715"/>
                    <a:pt x="48" y="9922"/>
                  </a:cubicBezTo>
                  <a:cubicBezTo>
                    <a:pt x="48" y="9922"/>
                    <a:pt x="0" y="10232"/>
                    <a:pt x="0" y="10335"/>
                  </a:cubicBezTo>
                  <a:cubicBezTo>
                    <a:pt x="0" y="10335"/>
                    <a:pt x="48" y="10335"/>
                    <a:pt x="48" y="10335"/>
                  </a:cubicBezTo>
                  <a:cubicBezTo>
                    <a:pt x="143" y="10438"/>
                    <a:pt x="333" y="10542"/>
                    <a:pt x="285" y="10955"/>
                  </a:cubicBezTo>
                  <a:cubicBezTo>
                    <a:pt x="285" y="11058"/>
                    <a:pt x="285" y="11162"/>
                    <a:pt x="285" y="11265"/>
                  </a:cubicBezTo>
                  <a:cubicBezTo>
                    <a:pt x="381" y="11265"/>
                    <a:pt x="428" y="11265"/>
                    <a:pt x="523" y="11265"/>
                  </a:cubicBezTo>
                  <a:cubicBezTo>
                    <a:pt x="571" y="11265"/>
                    <a:pt x="571" y="11265"/>
                    <a:pt x="619" y="11265"/>
                  </a:cubicBezTo>
                  <a:cubicBezTo>
                    <a:pt x="619" y="11265"/>
                    <a:pt x="666" y="11265"/>
                    <a:pt x="666" y="11265"/>
                  </a:cubicBezTo>
                  <a:cubicBezTo>
                    <a:pt x="809" y="11265"/>
                    <a:pt x="856" y="11472"/>
                    <a:pt x="952" y="11678"/>
                  </a:cubicBezTo>
                  <a:cubicBezTo>
                    <a:pt x="999" y="11885"/>
                    <a:pt x="1047" y="11989"/>
                    <a:pt x="1094" y="12195"/>
                  </a:cubicBezTo>
                  <a:cubicBezTo>
                    <a:pt x="1237" y="12505"/>
                    <a:pt x="1285" y="12712"/>
                    <a:pt x="1285" y="12919"/>
                  </a:cubicBezTo>
                  <a:cubicBezTo>
                    <a:pt x="1237" y="13125"/>
                    <a:pt x="1189" y="13125"/>
                    <a:pt x="1142" y="13229"/>
                  </a:cubicBezTo>
                  <a:cubicBezTo>
                    <a:pt x="1142" y="13229"/>
                    <a:pt x="1189" y="13332"/>
                    <a:pt x="1237" y="13332"/>
                  </a:cubicBezTo>
                  <a:cubicBezTo>
                    <a:pt x="1285" y="13332"/>
                    <a:pt x="1285" y="13435"/>
                    <a:pt x="1332" y="13435"/>
                  </a:cubicBezTo>
                  <a:cubicBezTo>
                    <a:pt x="1332" y="13435"/>
                    <a:pt x="1332" y="13435"/>
                    <a:pt x="1380" y="13539"/>
                  </a:cubicBezTo>
                  <a:cubicBezTo>
                    <a:pt x="1380" y="13539"/>
                    <a:pt x="1380" y="13539"/>
                    <a:pt x="1380" y="13539"/>
                  </a:cubicBezTo>
                  <a:cubicBezTo>
                    <a:pt x="1380" y="13435"/>
                    <a:pt x="1427" y="13435"/>
                    <a:pt x="1427" y="13435"/>
                  </a:cubicBezTo>
                  <a:close/>
                  <a:moveTo>
                    <a:pt x="14796" y="13642"/>
                  </a:moveTo>
                  <a:cubicBezTo>
                    <a:pt x="14987" y="13229"/>
                    <a:pt x="15415" y="13022"/>
                    <a:pt x="15796" y="13022"/>
                  </a:cubicBezTo>
                  <a:cubicBezTo>
                    <a:pt x="15986" y="13022"/>
                    <a:pt x="16129" y="13022"/>
                    <a:pt x="16271" y="13125"/>
                  </a:cubicBezTo>
                  <a:cubicBezTo>
                    <a:pt x="16509" y="13229"/>
                    <a:pt x="16937" y="13125"/>
                    <a:pt x="17270" y="13022"/>
                  </a:cubicBezTo>
                  <a:cubicBezTo>
                    <a:pt x="17413" y="13022"/>
                    <a:pt x="17556" y="12919"/>
                    <a:pt x="17604" y="13022"/>
                  </a:cubicBezTo>
                  <a:cubicBezTo>
                    <a:pt x="17651" y="13022"/>
                    <a:pt x="17699" y="13125"/>
                    <a:pt x="17699" y="13332"/>
                  </a:cubicBezTo>
                  <a:cubicBezTo>
                    <a:pt x="17699" y="13642"/>
                    <a:pt x="17413" y="13952"/>
                    <a:pt x="17033" y="13952"/>
                  </a:cubicBezTo>
                  <a:cubicBezTo>
                    <a:pt x="16937" y="13952"/>
                    <a:pt x="16795" y="13952"/>
                    <a:pt x="16652" y="13849"/>
                  </a:cubicBezTo>
                  <a:cubicBezTo>
                    <a:pt x="16462" y="13849"/>
                    <a:pt x="16271" y="13849"/>
                    <a:pt x="16081" y="13849"/>
                  </a:cubicBezTo>
                  <a:cubicBezTo>
                    <a:pt x="15653" y="13849"/>
                    <a:pt x="15415" y="13952"/>
                    <a:pt x="15272" y="14366"/>
                  </a:cubicBezTo>
                  <a:cubicBezTo>
                    <a:pt x="15034" y="14779"/>
                    <a:pt x="15082" y="15192"/>
                    <a:pt x="15082" y="15399"/>
                  </a:cubicBezTo>
                  <a:cubicBezTo>
                    <a:pt x="15082" y="15502"/>
                    <a:pt x="15082" y="15812"/>
                    <a:pt x="14939" y="15916"/>
                  </a:cubicBezTo>
                  <a:cubicBezTo>
                    <a:pt x="14892" y="15916"/>
                    <a:pt x="14892" y="15916"/>
                    <a:pt x="14892" y="15916"/>
                  </a:cubicBezTo>
                  <a:cubicBezTo>
                    <a:pt x="14844" y="15916"/>
                    <a:pt x="14749" y="15812"/>
                    <a:pt x="14701" y="15502"/>
                  </a:cubicBezTo>
                  <a:cubicBezTo>
                    <a:pt x="14606" y="14986"/>
                    <a:pt x="14606" y="14056"/>
                    <a:pt x="14796" y="13642"/>
                  </a:cubicBezTo>
                  <a:close/>
                  <a:moveTo>
                    <a:pt x="7184" y="13229"/>
                  </a:moveTo>
                  <a:cubicBezTo>
                    <a:pt x="7232" y="13125"/>
                    <a:pt x="7279" y="13125"/>
                    <a:pt x="7422" y="13125"/>
                  </a:cubicBezTo>
                  <a:cubicBezTo>
                    <a:pt x="7565" y="13125"/>
                    <a:pt x="8041" y="13229"/>
                    <a:pt x="8088" y="13642"/>
                  </a:cubicBezTo>
                  <a:cubicBezTo>
                    <a:pt x="8136" y="13745"/>
                    <a:pt x="8136" y="13849"/>
                    <a:pt x="8088" y="13952"/>
                  </a:cubicBezTo>
                  <a:cubicBezTo>
                    <a:pt x="8041" y="14056"/>
                    <a:pt x="7993" y="14159"/>
                    <a:pt x="7898" y="14159"/>
                  </a:cubicBezTo>
                  <a:cubicBezTo>
                    <a:pt x="7755" y="14159"/>
                    <a:pt x="7232" y="13849"/>
                    <a:pt x="7184" y="13539"/>
                  </a:cubicBezTo>
                  <a:cubicBezTo>
                    <a:pt x="7184" y="13435"/>
                    <a:pt x="7184" y="13332"/>
                    <a:pt x="7184" y="13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3" name="Shape 9973"/>
            <p:cNvSpPr/>
            <p:nvPr/>
          </p:nvSpPr>
          <p:spPr>
            <a:xfrm>
              <a:off x="2087588" y="216462"/>
              <a:ext cx="146238" cy="51778"/>
            </a:xfrm>
            <a:custGeom>
              <a:avLst/>
              <a:gdLst/>
              <a:ahLst/>
              <a:cxnLst>
                <a:cxn ang="0">
                  <a:pos x="wd2" y="hd2"/>
                </a:cxn>
                <a:cxn ang="5400000">
                  <a:pos x="wd2" y="hd2"/>
                </a:cxn>
                <a:cxn ang="10800000">
                  <a:pos x="wd2" y="hd2"/>
                </a:cxn>
                <a:cxn ang="16200000">
                  <a:pos x="wd2" y="hd2"/>
                </a:cxn>
              </a:cxnLst>
              <a:rect l="0" t="0" r="r" b="b"/>
              <a:pathLst>
                <a:path w="21449" h="21011" fill="norm" stroke="1" extrusionOk="0">
                  <a:moveTo>
                    <a:pt x="594" y="15329"/>
                  </a:moveTo>
                  <a:cubicBezTo>
                    <a:pt x="1587" y="17419"/>
                    <a:pt x="2083" y="18813"/>
                    <a:pt x="2580" y="20206"/>
                  </a:cubicBezTo>
                  <a:cubicBezTo>
                    <a:pt x="2580" y="20206"/>
                    <a:pt x="2828" y="20903"/>
                    <a:pt x="2828" y="20903"/>
                  </a:cubicBezTo>
                  <a:cubicBezTo>
                    <a:pt x="2828" y="20903"/>
                    <a:pt x="2828" y="20903"/>
                    <a:pt x="3325" y="20903"/>
                  </a:cubicBezTo>
                  <a:cubicBezTo>
                    <a:pt x="4070" y="20903"/>
                    <a:pt x="5311" y="20206"/>
                    <a:pt x="6056" y="19510"/>
                  </a:cubicBezTo>
                  <a:cubicBezTo>
                    <a:pt x="6552" y="18813"/>
                    <a:pt x="6552" y="18813"/>
                    <a:pt x="6552" y="18813"/>
                  </a:cubicBezTo>
                  <a:cubicBezTo>
                    <a:pt x="7049" y="18116"/>
                    <a:pt x="7546" y="19510"/>
                    <a:pt x="8042" y="20206"/>
                  </a:cubicBezTo>
                  <a:cubicBezTo>
                    <a:pt x="8290" y="20903"/>
                    <a:pt x="8539" y="21600"/>
                    <a:pt x="9035" y="20206"/>
                  </a:cubicBezTo>
                  <a:cubicBezTo>
                    <a:pt x="10028" y="18813"/>
                    <a:pt x="11021" y="18116"/>
                    <a:pt x="11766" y="18116"/>
                  </a:cubicBezTo>
                  <a:cubicBezTo>
                    <a:pt x="12015" y="18116"/>
                    <a:pt x="12511" y="18813"/>
                    <a:pt x="13008" y="18813"/>
                  </a:cubicBezTo>
                  <a:cubicBezTo>
                    <a:pt x="13256" y="18813"/>
                    <a:pt x="13752" y="18813"/>
                    <a:pt x="14249" y="18813"/>
                  </a:cubicBezTo>
                  <a:cubicBezTo>
                    <a:pt x="14497" y="18813"/>
                    <a:pt x="14497" y="18813"/>
                    <a:pt x="14497" y="18813"/>
                  </a:cubicBezTo>
                  <a:cubicBezTo>
                    <a:pt x="14497" y="18116"/>
                    <a:pt x="14249" y="16723"/>
                    <a:pt x="14001" y="15329"/>
                  </a:cubicBezTo>
                  <a:cubicBezTo>
                    <a:pt x="13752" y="13935"/>
                    <a:pt x="13504" y="12542"/>
                    <a:pt x="13504" y="11148"/>
                  </a:cubicBezTo>
                  <a:cubicBezTo>
                    <a:pt x="13504" y="9058"/>
                    <a:pt x="14001" y="8361"/>
                    <a:pt x="14746" y="8361"/>
                  </a:cubicBezTo>
                  <a:cubicBezTo>
                    <a:pt x="15242" y="8361"/>
                    <a:pt x="15739" y="9058"/>
                    <a:pt x="15987" y="10452"/>
                  </a:cubicBezTo>
                  <a:cubicBezTo>
                    <a:pt x="16235" y="11148"/>
                    <a:pt x="16235" y="12542"/>
                    <a:pt x="15987" y="13239"/>
                  </a:cubicBezTo>
                  <a:cubicBezTo>
                    <a:pt x="15739" y="13935"/>
                    <a:pt x="15987" y="13935"/>
                    <a:pt x="15987" y="14632"/>
                  </a:cubicBezTo>
                  <a:cubicBezTo>
                    <a:pt x="16235" y="16723"/>
                    <a:pt x="17477" y="18813"/>
                    <a:pt x="19215" y="18116"/>
                  </a:cubicBezTo>
                  <a:cubicBezTo>
                    <a:pt x="20208" y="18116"/>
                    <a:pt x="20208" y="17419"/>
                    <a:pt x="20208" y="16026"/>
                  </a:cubicBezTo>
                  <a:cubicBezTo>
                    <a:pt x="20208" y="14632"/>
                    <a:pt x="19959" y="12542"/>
                    <a:pt x="20952" y="11845"/>
                  </a:cubicBezTo>
                  <a:cubicBezTo>
                    <a:pt x="21449" y="11148"/>
                    <a:pt x="21449" y="10452"/>
                    <a:pt x="21449" y="10452"/>
                  </a:cubicBezTo>
                  <a:cubicBezTo>
                    <a:pt x="21449" y="10452"/>
                    <a:pt x="21449" y="9755"/>
                    <a:pt x="20208" y="7665"/>
                  </a:cubicBezTo>
                  <a:cubicBezTo>
                    <a:pt x="19215" y="5574"/>
                    <a:pt x="17973" y="5574"/>
                    <a:pt x="16980" y="5574"/>
                  </a:cubicBezTo>
                  <a:cubicBezTo>
                    <a:pt x="15987" y="5574"/>
                    <a:pt x="14994" y="5574"/>
                    <a:pt x="14249" y="4181"/>
                  </a:cubicBezTo>
                  <a:cubicBezTo>
                    <a:pt x="13504" y="3484"/>
                    <a:pt x="12759" y="2787"/>
                    <a:pt x="12263" y="2787"/>
                  </a:cubicBezTo>
                  <a:cubicBezTo>
                    <a:pt x="11021" y="2787"/>
                    <a:pt x="10773" y="4877"/>
                    <a:pt x="10773" y="5574"/>
                  </a:cubicBezTo>
                  <a:cubicBezTo>
                    <a:pt x="10773" y="7665"/>
                    <a:pt x="10277" y="8361"/>
                    <a:pt x="10028" y="8361"/>
                  </a:cubicBezTo>
                  <a:cubicBezTo>
                    <a:pt x="9283" y="8361"/>
                    <a:pt x="8539" y="6968"/>
                    <a:pt x="7297" y="4181"/>
                  </a:cubicBezTo>
                  <a:cubicBezTo>
                    <a:pt x="6552" y="2787"/>
                    <a:pt x="5559" y="697"/>
                    <a:pt x="4815" y="0"/>
                  </a:cubicBezTo>
                  <a:cubicBezTo>
                    <a:pt x="4815" y="0"/>
                    <a:pt x="4815" y="0"/>
                    <a:pt x="4815" y="0"/>
                  </a:cubicBezTo>
                  <a:cubicBezTo>
                    <a:pt x="3573" y="0"/>
                    <a:pt x="594" y="6968"/>
                    <a:pt x="97" y="12542"/>
                  </a:cubicBezTo>
                  <a:cubicBezTo>
                    <a:pt x="-151" y="14632"/>
                    <a:pt x="97" y="15329"/>
                    <a:pt x="594" y="153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4" name="Shape 9974"/>
            <p:cNvSpPr/>
            <p:nvPr/>
          </p:nvSpPr>
          <p:spPr>
            <a:xfrm>
              <a:off x="1362651" y="81617"/>
              <a:ext cx="110519" cy="56778"/>
            </a:xfrm>
            <a:custGeom>
              <a:avLst/>
              <a:gdLst/>
              <a:ahLst/>
              <a:cxnLst>
                <a:cxn ang="0">
                  <a:pos x="wd2" y="hd2"/>
                </a:cxn>
                <a:cxn ang="5400000">
                  <a:pos x="wd2" y="hd2"/>
                </a:cxn>
                <a:cxn ang="10800000">
                  <a:pos x="wd2" y="hd2"/>
                </a:cxn>
                <a:cxn ang="16200000">
                  <a:pos x="wd2" y="hd2"/>
                </a:cxn>
              </a:cxnLst>
              <a:rect l="0" t="0" r="r" b="b"/>
              <a:pathLst>
                <a:path w="21356" h="21600" fill="norm" stroke="1" extrusionOk="0">
                  <a:moveTo>
                    <a:pt x="4255" y="20965"/>
                  </a:moveTo>
                  <a:cubicBezTo>
                    <a:pt x="5891" y="20329"/>
                    <a:pt x="7527" y="19694"/>
                    <a:pt x="9164" y="19694"/>
                  </a:cubicBezTo>
                  <a:cubicBezTo>
                    <a:pt x="9491" y="19694"/>
                    <a:pt x="9491" y="19694"/>
                    <a:pt x="9491" y="19694"/>
                  </a:cubicBezTo>
                  <a:cubicBezTo>
                    <a:pt x="13418" y="19694"/>
                    <a:pt x="20945" y="14612"/>
                    <a:pt x="21273" y="12071"/>
                  </a:cubicBezTo>
                  <a:cubicBezTo>
                    <a:pt x="21600" y="11435"/>
                    <a:pt x="20945" y="10800"/>
                    <a:pt x="19636" y="10165"/>
                  </a:cubicBezTo>
                  <a:cubicBezTo>
                    <a:pt x="18655" y="9529"/>
                    <a:pt x="17345" y="8894"/>
                    <a:pt x="16691" y="6988"/>
                  </a:cubicBezTo>
                  <a:cubicBezTo>
                    <a:pt x="16364" y="6353"/>
                    <a:pt x="16036" y="6353"/>
                    <a:pt x="15382" y="6353"/>
                  </a:cubicBezTo>
                  <a:cubicBezTo>
                    <a:pt x="14400" y="6353"/>
                    <a:pt x="12764" y="7624"/>
                    <a:pt x="12436" y="8894"/>
                  </a:cubicBezTo>
                  <a:cubicBezTo>
                    <a:pt x="12109" y="10800"/>
                    <a:pt x="11455" y="10800"/>
                    <a:pt x="11455" y="10800"/>
                  </a:cubicBezTo>
                  <a:cubicBezTo>
                    <a:pt x="10800" y="10800"/>
                    <a:pt x="10473" y="10165"/>
                    <a:pt x="10473" y="9529"/>
                  </a:cubicBezTo>
                  <a:cubicBezTo>
                    <a:pt x="10145" y="8259"/>
                    <a:pt x="10800" y="5718"/>
                    <a:pt x="11782" y="3812"/>
                  </a:cubicBezTo>
                  <a:cubicBezTo>
                    <a:pt x="12436" y="2541"/>
                    <a:pt x="12436" y="1906"/>
                    <a:pt x="12109" y="1906"/>
                  </a:cubicBezTo>
                  <a:cubicBezTo>
                    <a:pt x="12109" y="1271"/>
                    <a:pt x="11455" y="0"/>
                    <a:pt x="10800" y="0"/>
                  </a:cubicBezTo>
                  <a:cubicBezTo>
                    <a:pt x="10800" y="0"/>
                    <a:pt x="10800" y="0"/>
                    <a:pt x="10800" y="0"/>
                  </a:cubicBezTo>
                  <a:cubicBezTo>
                    <a:pt x="10473" y="2541"/>
                    <a:pt x="9164" y="2541"/>
                    <a:pt x="8182" y="2541"/>
                  </a:cubicBezTo>
                  <a:cubicBezTo>
                    <a:pt x="7855" y="2541"/>
                    <a:pt x="7200" y="2541"/>
                    <a:pt x="6873" y="3176"/>
                  </a:cubicBezTo>
                  <a:cubicBezTo>
                    <a:pt x="6873" y="4447"/>
                    <a:pt x="6545" y="5718"/>
                    <a:pt x="6218" y="6353"/>
                  </a:cubicBezTo>
                  <a:cubicBezTo>
                    <a:pt x="5891" y="6988"/>
                    <a:pt x="5564" y="7624"/>
                    <a:pt x="5564" y="8259"/>
                  </a:cubicBezTo>
                  <a:cubicBezTo>
                    <a:pt x="5564" y="8894"/>
                    <a:pt x="5564" y="9529"/>
                    <a:pt x="5236" y="10165"/>
                  </a:cubicBezTo>
                  <a:cubicBezTo>
                    <a:pt x="4909" y="10800"/>
                    <a:pt x="4582" y="10800"/>
                    <a:pt x="4255" y="10800"/>
                  </a:cubicBezTo>
                  <a:cubicBezTo>
                    <a:pt x="3927" y="10800"/>
                    <a:pt x="3927" y="10800"/>
                    <a:pt x="3927" y="10800"/>
                  </a:cubicBezTo>
                  <a:cubicBezTo>
                    <a:pt x="3273" y="10800"/>
                    <a:pt x="2945" y="10800"/>
                    <a:pt x="2945" y="12706"/>
                  </a:cubicBezTo>
                  <a:cubicBezTo>
                    <a:pt x="2945" y="15882"/>
                    <a:pt x="1636" y="17788"/>
                    <a:pt x="655" y="19694"/>
                  </a:cubicBezTo>
                  <a:cubicBezTo>
                    <a:pt x="327" y="20329"/>
                    <a:pt x="0" y="20965"/>
                    <a:pt x="0" y="21600"/>
                  </a:cubicBezTo>
                  <a:cubicBezTo>
                    <a:pt x="0" y="21600"/>
                    <a:pt x="327" y="21600"/>
                    <a:pt x="655" y="21600"/>
                  </a:cubicBezTo>
                  <a:cubicBezTo>
                    <a:pt x="1636" y="21600"/>
                    <a:pt x="2945" y="20965"/>
                    <a:pt x="4255" y="2096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5" name="Shape 9975"/>
            <p:cNvSpPr/>
            <p:nvPr/>
          </p:nvSpPr>
          <p:spPr>
            <a:xfrm>
              <a:off x="1229580" y="0"/>
              <a:ext cx="94038" cy="67959"/>
            </a:xfrm>
            <a:custGeom>
              <a:avLst/>
              <a:gdLst/>
              <a:ahLst/>
              <a:cxnLst>
                <a:cxn ang="0">
                  <a:pos x="wd2" y="hd2"/>
                </a:cxn>
                <a:cxn ang="5400000">
                  <a:pos x="wd2" y="hd2"/>
                </a:cxn>
                <a:cxn ang="10800000">
                  <a:pos x="wd2" y="hd2"/>
                </a:cxn>
                <a:cxn ang="16200000">
                  <a:pos x="wd2" y="hd2"/>
                </a:cxn>
              </a:cxnLst>
              <a:rect l="0" t="0" r="r" b="b"/>
              <a:pathLst>
                <a:path w="21600" h="21213" fill="norm" stroke="1" extrusionOk="0">
                  <a:moveTo>
                    <a:pt x="3471" y="13171"/>
                  </a:moveTo>
                  <a:cubicBezTo>
                    <a:pt x="4243" y="13698"/>
                    <a:pt x="5786" y="14751"/>
                    <a:pt x="5400" y="15805"/>
                  </a:cubicBezTo>
                  <a:cubicBezTo>
                    <a:pt x="5400" y="17385"/>
                    <a:pt x="4243" y="17912"/>
                    <a:pt x="2314" y="17912"/>
                  </a:cubicBezTo>
                  <a:cubicBezTo>
                    <a:pt x="1157" y="17912"/>
                    <a:pt x="386" y="17912"/>
                    <a:pt x="0" y="17912"/>
                  </a:cubicBezTo>
                  <a:cubicBezTo>
                    <a:pt x="386" y="18439"/>
                    <a:pt x="386" y="18966"/>
                    <a:pt x="771" y="19493"/>
                  </a:cubicBezTo>
                  <a:cubicBezTo>
                    <a:pt x="1157" y="20020"/>
                    <a:pt x="1929" y="20546"/>
                    <a:pt x="3086" y="21073"/>
                  </a:cubicBezTo>
                  <a:cubicBezTo>
                    <a:pt x="4629" y="21600"/>
                    <a:pt x="6171" y="20546"/>
                    <a:pt x="6943" y="19493"/>
                  </a:cubicBezTo>
                  <a:cubicBezTo>
                    <a:pt x="7329" y="18966"/>
                    <a:pt x="7329" y="18439"/>
                    <a:pt x="7329" y="18439"/>
                  </a:cubicBezTo>
                  <a:cubicBezTo>
                    <a:pt x="6943" y="15805"/>
                    <a:pt x="9643" y="14751"/>
                    <a:pt x="17357" y="12644"/>
                  </a:cubicBezTo>
                  <a:cubicBezTo>
                    <a:pt x="18514" y="12644"/>
                    <a:pt x="19286" y="12117"/>
                    <a:pt x="20057" y="12117"/>
                  </a:cubicBezTo>
                  <a:cubicBezTo>
                    <a:pt x="20057" y="12117"/>
                    <a:pt x="20057" y="12117"/>
                    <a:pt x="20057" y="12117"/>
                  </a:cubicBezTo>
                  <a:cubicBezTo>
                    <a:pt x="20057" y="11590"/>
                    <a:pt x="20057" y="11063"/>
                    <a:pt x="20057" y="11063"/>
                  </a:cubicBezTo>
                  <a:cubicBezTo>
                    <a:pt x="19671" y="10010"/>
                    <a:pt x="19286" y="8956"/>
                    <a:pt x="19671" y="8429"/>
                  </a:cubicBezTo>
                  <a:cubicBezTo>
                    <a:pt x="20057" y="7376"/>
                    <a:pt x="20829" y="7376"/>
                    <a:pt x="21214" y="7376"/>
                  </a:cubicBezTo>
                  <a:cubicBezTo>
                    <a:pt x="21214" y="7376"/>
                    <a:pt x="21214" y="7376"/>
                    <a:pt x="21600" y="7376"/>
                  </a:cubicBezTo>
                  <a:cubicBezTo>
                    <a:pt x="20829" y="6849"/>
                    <a:pt x="20443" y="6849"/>
                    <a:pt x="19286" y="6322"/>
                  </a:cubicBezTo>
                  <a:cubicBezTo>
                    <a:pt x="16586" y="5795"/>
                    <a:pt x="16200" y="3161"/>
                    <a:pt x="16200" y="1580"/>
                  </a:cubicBezTo>
                  <a:cubicBezTo>
                    <a:pt x="15814" y="1054"/>
                    <a:pt x="15814" y="527"/>
                    <a:pt x="15814" y="0"/>
                  </a:cubicBezTo>
                  <a:cubicBezTo>
                    <a:pt x="15429" y="0"/>
                    <a:pt x="15043" y="527"/>
                    <a:pt x="14657" y="527"/>
                  </a:cubicBezTo>
                  <a:cubicBezTo>
                    <a:pt x="13886" y="1580"/>
                    <a:pt x="12729" y="2634"/>
                    <a:pt x="10029" y="3161"/>
                  </a:cubicBezTo>
                  <a:cubicBezTo>
                    <a:pt x="6943" y="4215"/>
                    <a:pt x="5786" y="4741"/>
                    <a:pt x="5400" y="5268"/>
                  </a:cubicBezTo>
                  <a:cubicBezTo>
                    <a:pt x="5400" y="5268"/>
                    <a:pt x="5400" y="5268"/>
                    <a:pt x="5400" y="5268"/>
                  </a:cubicBezTo>
                  <a:cubicBezTo>
                    <a:pt x="6171" y="5795"/>
                    <a:pt x="6557" y="6849"/>
                    <a:pt x="6557" y="8429"/>
                  </a:cubicBezTo>
                  <a:cubicBezTo>
                    <a:pt x="6171" y="10010"/>
                    <a:pt x="4629" y="11590"/>
                    <a:pt x="3086" y="11590"/>
                  </a:cubicBezTo>
                  <a:cubicBezTo>
                    <a:pt x="3086" y="11590"/>
                    <a:pt x="3086" y="11590"/>
                    <a:pt x="3086" y="11590"/>
                  </a:cubicBezTo>
                  <a:cubicBezTo>
                    <a:pt x="2700" y="11590"/>
                    <a:pt x="2314" y="11590"/>
                    <a:pt x="2314" y="11590"/>
                  </a:cubicBezTo>
                  <a:cubicBezTo>
                    <a:pt x="2314" y="12117"/>
                    <a:pt x="2700" y="12644"/>
                    <a:pt x="3471" y="131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6" name="Shape 9976"/>
            <p:cNvSpPr/>
            <p:nvPr/>
          </p:nvSpPr>
          <p:spPr>
            <a:xfrm>
              <a:off x="1263291" y="53228"/>
              <a:ext cx="102910" cy="496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62" y="8640"/>
                  </a:moveTo>
                  <a:cubicBezTo>
                    <a:pt x="708" y="9360"/>
                    <a:pt x="354" y="10080"/>
                    <a:pt x="0" y="10080"/>
                  </a:cubicBezTo>
                  <a:cubicBezTo>
                    <a:pt x="354" y="10800"/>
                    <a:pt x="708" y="10800"/>
                    <a:pt x="1416" y="11520"/>
                  </a:cubicBezTo>
                  <a:cubicBezTo>
                    <a:pt x="1770" y="11520"/>
                    <a:pt x="2125" y="11520"/>
                    <a:pt x="2479" y="11520"/>
                  </a:cubicBezTo>
                  <a:cubicBezTo>
                    <a:pt x="3187" y="11520"/>
                    <a:pt x="3895" y="12960"/>
                    <a:pt x="4249" y="14400"/>
                  </a:cubicBezTo>
                  <a:cubicBezTo>
                    <a:pt x="4957" y="16560"/>
                    <a:pt x="5311" y="17280"/>
                    <a:pt x="6020" y="17280"/>
                  </a:cubicBezTo>
                  <a:cubicBezTo>
                    <a:pt x="6374" y="16560"/>
                    <a:pt x="6728" y="16560"/>
                    <a:pt x="6728" y="16560"/>
                  </a:cubicBezTo>
                  <a:cubicBezTo>
                    <a:pt x="8144" y="16560"/>
                    <a:pt x="9915" y="18000"/>
                    <a:pt x="11685" y="19440"/>
                  </a:cubicBezTo>
                  <a:cubicBezTo>
                    <a:pt x="13810" y="20160"/>
                    <a:pt x="15934" y="21600"/>
                    <a:pt x="17705" y="21600"/>
                  </a:cubicBezTo>
                  <a:cubicBezTo>
                    <a:pt x="19121" y="21600"/>
                    <a:pt x="19830" y="20160"/>
                    <a:pt x="19830" y="19440"/>
                  </a:cubicBezTo>
                  <a:cubicBezTo>
                    <a:pt x="20184" y="19440"/>
                    <a:pt x="20184" y="18720"/>
                    <a:pt x="20184" y="18720"/>
                  </a:cubicBezTo>
                  <a:cubicBezTo>
                    <a:pt x="20184" y="18720"/>
                    <a:pt x="20184" y="18720"/>
                    <a:pt x="20184" y="18720"/>
                  </a:cubicBezTo>
                  <a:cubicBezTo>
                    <a:pt x="19475" y="18720"/>
                    <a:pt x="19475" y="18000"/>
                    <a:pt x="19121" y="17280"/>
                  </a:cubicBezTo>
                  <a:cubicBezTo>
                    <a:pt x="18767" y="15840"/>
                    <a:pt x="19475" y="13680"/>
                    <a:pt x="21600" y="7200"/>
                  </a:cubicBezTo>
                  <a:cubicBezTo>
                    <a:pt x="21600" y="6480"/>
                    <a:pt x="21600" y="6480"/>
                    <a:pt x="21600" y="5760"/>
                  </a:cubicBezTo>
                  <a:cubicBezTo>
                    <a:pt x="21246" y="4320"/>
                    <a:pt x="19121" y="2160"/>
                    <a:pt x="17705" y="2160"/>
                  </a:cubicBezTo>
                  <a:cubicBezTo>
                    <a:pt x="16997" y="2160"/>
                    <a:pt x="16997" y="2880"/>
                    <a:pt x="16997" y="2880"/>
                  </a:cubicBezTo>
                  <a:cubicBezTo>
                    <a:pt x="16997" y="5760"/>
                    <a:pt x="15934" y="5760"/>
                    <a:pt x="15934" y="5760"/>
                  </a:cubicBezTo>
                  <a:cubicBezTo>
                    <a:pt x="14518" y="5760"/>
                    <a:pt x="13102" y="1440"/>
                    <a:pt x="12748" y="0"/>
                  </a:cubicBezTo>
                  <a:cubicBezTo>
                    <a:pt x="12748" y="0"/>
                    <a:pt x="12393" y="0"/>
                    <a:pt x="11685" y="0"/>
                  </a:cubicBezTo>
                  <a:cubicBezTo>
                    <a:pt x="8852" y="0"/>
                    <a:pt x="3541" y="2880"/>
                    <a:pt x="2833" y="4320"/>
                  </a:cubicBezTo>
                  <a:cubicBezTo>
                    <a:pt x="2833" y="6480"/>
                    <a:pt x="1770" y="7200"/>
                    <a:pt x="1062" y="86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7" name="Shape 9977"/>
            <p:cNvSpPr/>
            <p:nvPr/>
          </p:nvSpPr>
          <p:spPr>
            <a:xfrm>
              <a:off x="-1" y="157129"/>
              <a:ext cx="3103228" cy="1074225"/>
            </a:xfrm>
            <a:custGeom>
              <a:avLst/>
              <a:gdLst/>
              <a:ahLst/>
              <a:cxnLst>
                <a:cxn ang="0">
                  <a:pos x="wd2" y="hd2"/>
                </a:cxn>
                <a:cxn ang="5400000">
                  <a:pos x="wd2" y="hd2"/>
                </a:cxn>
                <a:cxn ang="10800000">
                  <a:pos x="wd2" y="hd2"/>
                </a:cxn>
                <a:cxn ang="16200000">
                  <a:pos x="wd2" y="hd2"/>
                </a:cxn>
              </a:cxnLst>
              <a:rect l="0" t="0" r="r" b="b"/>
              <a:pathLst>
                <a:path w="21600" h="21580" fill="norm" stroke="1" extrusionOk="0">
                  <a:moveTo>
                    <a:pt x="1227" y="9096"/>
                  </a:moveTo>
                  <a:cubicBezTo>
                    <a:pt x="1239" y="9130"/>
                    <a:pt x="1250" y="9164"/>
                    <a:pt x="1262" y="9232"/>
                  </a:cubicBezTo>
                  <a:cubicBezTo>
                    <a:pt x="1262" y="9300"/>
                    <a:pt x="1298" y="9334"/>
                    <a:pt x="1368" y="9334"/>
                  </a:cubicBezTo>
                  <a:cubicBezTo>
                    <a:pt x="1380" y="9334"/>
                    <a:pt x="1392" y="9334"/>
                    <a:pt x="1404" y="9402"/>
                  </a:cubicBezTo>
                  <a:cubicBezTo>
                    <a:pt x="1427" y="9470"/>
                    <a:pt x="1404" y="9606"/>
                    <a:pt x="1404" y="9640"/>
                  </a:cubicBezTo>
                  <a:cubicBezTo>
                    <a:pt x="1380" y="9743"/>
                    <a:pt x="1345" y="9777"/>
                    <a:pt x="1309" y="9777"/>
                  </a:cubicBezTo>
                  <a:cubicBezTo>
                    <a:pt x="1286" y="9777"/>
                    <a:pt x="1274" y="9743"/>
                    <a:pt x="1262" y="9709"/>
                  </a:cubicBezTo>
                  <a:cubicBezTo>
                    <a:pt x="1250" y="9709"/>
                    <a:pt x="1239" y="9709"/>
                    <a:pt x="1227" y="9709"/>
                  </a:cubicBezTo>
                  <a:cubicBezTo>
                    <a:pt x="1191" y="9709"/>
                    <a:pt x="1156" y="9709"/>
                    <a:pt x="1144" y="9572"/>
                  </a:cubicBezTo>
                  <a:cubicBezTo>
                    <a:pt x="1144" y="9538"/>
                    <a:pt x="1109" y="9436"/>
                    <a:pt x="1050" y="9436"/>
                  </a:cubicBezTo>
                  <a:cubicBezTo>
                    <a:pt x="1015" y="9470"/>
                    <a:pt x="991" y="9436"/>
                    <a:pt x="979" y="9402"/>
                  </a:cubicBezTo>
                  <a:cubicBezTo>
                    <a:pt x="967" y="9334"/>
                    <a:pt x="956" y="9266"/>
                    <a:pt x="956" y="9164"/>
                  </a:cubicBezTo>
                  <a:cubicBezTo>
                    <a:pt x="956" y="9096"/>
                    <a:pt x="956" y="9062"/>
                    <a:pt x="944" y="8994"/>
                  </a:cubicBezTo>
                  <a:cubicBezTo>
                    <a:pt x="932" y="8960"/>
                    <a:pt x="920" y="8926"/>
                    <a:pt x="932" y="8892"/>
                  </a:cubicBezTo>
                  <a:cubicBezTo>
                    <a:pt x="932" y="8858"/>
                    <a:pt x="920" y="8858"/>
                    <a:pt x="920" y="8824"/>
                  </a:cubicBezTo>
                  <a:cubicBezTo>
                    <a:pt x="920" y="8756"/>
                    <a:pt x="908" y="8654"/>
                    <a:pt x="944" y="8586"/>
                  </a:cubicBezTo>
                  <a:cubicBezTo>
                    <a:pt x="944" y="8552"/>
                    <a:pt x="944" y="8552"/>
                    <a:pt x="944" y="8484"/>
                  </a:cubicBezTo>
                  <a:cubicBezTo>
                    <a:pt x="944" y="8450"/>
                    <a:pt x="944" y="8416"/>
                    <a:pt x="944" y="8382"/>
                  </a:cubicBezTo>
                  <a:cubicBezTo>
                    <a:pt x="944" y="8382"/>
                    <a:pt x="944" y="8348"/>
                    <a:pt x="932" y="8348"/>
                  </a:cubicBezTo>
                  <a:cubicBezTo>
                    <a:pt x="908" y="8280"/>
                    <a:pt x="885" y="8246"/>
                    <a:pt x="861" y="8246"/>
                  </a:cubicBezTo>
                  <a:cubicBezTo>
                    <a:pt x="826" y="8246"/>
                    <a:pt x="802" y="8178"/>
                    <a:pt x="802" y="8144"/>
                  </a:cubicBezTo>
                  <a:cubicBezTo>
                    <a:pt x="790" y="8110"/>
                    <a:pt x="790" y="8076"/>
                    <a:pt x="779" y="8076"/>
                  </a:cubicBezTo>
                  <a:cubicBezTo>
                    <a:pt x="731" y="8042"/>
                    <a:pt x="637" y="7838"/>
                    <a:pt x="625" y="7702"/>
                  </a:cubicBezTo>
                  <a:cubicBezTo>
                    <a:pt x="625" y="7702"/>
                    <a:pt x="613" y="7668"/>
                    <a:pt x="602" y="7668"/>
                  </a:cubicBezTo>
                  <a:cubicBezTo>
                    <a:pt x="590" y="7668"/>
                    <a:pt x="578" y="7634"/>
                    <a:pt x="578" y="7566"/>
                  </a:cubicBezTo>
                  <a:cubicBezTo>
                    <a:pt x="578" y="7566"/>
                    <a:pt x="578" y="7531"/>
                    <a:pt x="590" y="7497"/>
                  </a:cubicBezTo>
                  <a:cubicBezTo>
                    <a:pt x="625" y="7463"/>
                    <a:pt x="684" y="7531"/>
                    <a:pt x="731" y="7634"/>
                  </a:cubicBezTo>
                  <a:cubicBezTo>
                    <a:pt x="767" y="7736"/>
                    <a:pt x="826" y="7804"/>
                    <a:pt x="897" y="7838"/>
                  </a:cubicBezTo>
                  <a:cubicBezTo>
                    <a:pt x="944" y="7872"/>
                    <a:pt x="979" y="7906"/>
                    <a:pt x="1015" y="7940"/>
                  </a:cubicBezTo>
                  <a:cubicBezTo>
                    <a:pt x="1050" y="7974"/>
                    <a:pt x="1085" y="8042"/>
                    <a:pt x="1132" y="8042"/>
                  </a:cubicBezTo>
                  <a:cubicBezTo>
                    <a:pt x="1191" y="8076"/>
                    <a:pt x="1191" y="8076"/>
                    <a:pt x="1191" y="8076"/>
                  </a:cubicBezTo>
                  <a:cubicBezTo>
                    <a:pt x="1262" y="8110"/>
                    <a:pt x="1321" y="8144"/>
                    <a:pt x="1439" y="8212"/>
                  </a:cubicBezTo>
                  <a:cubicBezTo>
                    <a:pt x="1581" y="8246"/>
                    <a:pt x="1770" y="7838"/>
                    <a:pt x="1805" y="7736"/>
                  </a:cubicBezTo>
                  <a:cubicBezTo>
                    <a:pt x="1829" y="7668"/>
                    <a:pt x="1817" y="7566"/>
                    <a:pt x="1805" y="7463"/>
                  </a:cubicBezTo>
                  <a:cubicBezTo>
                    <a:pt x="1793" y="7395"/>
                    <a:pt x="1793" y="7361"/>
                    <a:pt x="1793" y="7327"/>
                  </a:cubicBezTo>
                  <a:cubicBezTo>
                    <a:pt x="1781" y="7327"/>
                    <a:pt x="1770" y="7293"/>
                    <a:pt x="1758" y="7293"/>
                  </a:cubicBezTo>
                  <a:cubicBezTo>
                    <a:pt x="1746" y="7259"/>
                    <a:pt x="1722" y="7225"/>
                    <a:pt x="1711" y="7191"/>
                  </a:cubicBezTo>
                  <a:cubicBezTo>
                    <a:pt x="1711" y="7123"/>
                    <a:pt x="1675" y="7021"/>
                    <a:pt x="1628" y="7021"/>
                  </a:cubicBezTo>
                  <a:cubicBezTo>
                    <a:pt x="1581" y="7021"/>
                    <a:pt x="1557" y="6953"/>
                    <a:pt x="1545" y="6919"/>
                  </a:cubicBezTo>
                  <a:cubicBezTo>
                    <a:pt x="1534" y="6885"/>
                    <a:pt x="1522" y="6851"/>
                    <a:pt x="1522" y="6851"/>
                  </a:cubicBezTo>
                  <a:cubicBezTo>
                    <a:pt x="1510" y="6851"/>
                    <a:pt x="1510" y="6851"/>
                    <a:pt x="1510" y="6851"/>
                  </a:cubicBezTo>
                  <a:cubicBezTo>
                    <a:pt x="1463" y="6851"/>
                    <a:pt x="1427" y="6783"/>
                    <a:pt x="1333" y="6613"/>
                  </a:cubicBezTo>
                  <a:cubicBezTo>
                    <a:pt x="1309" y="6545"/>
                    <a:pt x="1309" y="6545"/>
                    <a:pt x="1309" y="6545"/>
                  </a:cubicBezTo>
                  <a:cubicBezTo>
                    <a:pt x="1203" y="6375"/>
                    <a:pt x="1062" y="6205"/>
                    <a:pt x="1026" y="6205"/>
                  </a:cubicBezTo>
                  <a:cubicBezTo>
                    <a:pt x="1003" y="6239"/>
                    <a:pt x="991" y="6239"/>
                    <a:pt x="967" y="6239"/>
                  </a:cubicBezTo>
                  <a:cubicBezTo>
                    <a:pt x="956" y="6239"/>
                    <a:pt x="932" y="6239"/>
                    <a:pt x="920" y="6171"/>
                  </a:cubicBezTo>
                  <a:cubicBezTo>
                    <a:pt x="908" y="6137"/>
                    <a:pt x="885" y="6137"/>
                    <a:pt x="861" y="6171"/>
                  </a:cubicBezTo>
                  <a:cubicBezTo>
                    <a:pt x="838" y="6239"/>
                    <a:pt x="814" y="6205"/>
                    <a:pt x="790" y="6171"/>
                  </a:cubicBezTo>
                  <a:cubicBezTo>
                    <a:pt x="767" y="6171"/>
                    <a:pt x="743" y="6137"/>
                    <a:pt x="731" y="6171"/>
                  </a:cubicBezTo>
                  <a:cubicBezTo>
                    <a:pt x="684" y="6205"/>
                    <a:pt x="637" y="6137"/>
                    <a:pt x="625" y="6069"/>
                  </a:cubicBezTo>
                  <a:cubicBezTo>
                    <a:pt x="613" y="6001"/>
                    <a:pt x="613" y="5967"/>
                    <a:pt x="625" y="5933"/>
                  </a:cubicBezTo>
                  <a:cubicBezTo>
                    <a:pt x="637" y="5899"/>
                    <a:pt x="661" y="5899"/>
                    <a:pt x="672" y="5899"/>
                  </a:cubicBezTo>
                  <a:cubicBezTo>
                    <a:pt x="661" y="5865"/>
                    <a:pt x="649" y="5865"/>
                    <a:pt x="649" y="5831"/>
                  </a:cubicBezTo>
                  <a:cubicBezTo>
                    <a:pt x="613" y="5797"/>
                    <a:pt x="590" y="5797"/>
                    <a:pt x="590" y="5865"/>
                  </a:cubicBezTo>
                  <a:cubicBezTo>
                    <a:pt x="566" y="5967"/>
                    <a:pt x="519" y="5967"/>
                    <a:pt x="484" y="5899"/>
                  </a:cubicBezTo>
                  <a:cubicBezTo>
                    <a:pt x="484" y="5899"/>
                    <a:pt x="484" y="5899"/>
                    <a:pt x="484" y="5933"/>
                  </a:cubicBezTo>
                  <a:cubicBezTo>
                    <a:pt x="484" y="5933"/>
                    <a:pt x="472" y="5933"/>
                    <a:pt x="472" y="5967"/>
                  </a:cubicBezTo>
                  <a:cubicBezTo>
                    <a:pt x="472" y="5967"/>
                    <a:pt x="472" y="5967"/>
                    <a:pt x="472" y="5967"/>
                  </a:cubicBezTo>
                  <a:cubicBezTo>
                    <a:pt x="460" y="5967"/>
                    <a:pt x="460" y="6001"/>
                    <a:pt x="460" y="6001"/>
                  </a:cubicBezTo>
                  <a:cubicBezTo>
                    <a:pt x="460" y="6001"/>
                    <a:pt x="460" y="6001"/>
                    <a:pt x="460" y="6001"/>
                  </a:cubicBezTo>
                  <a:cubicBezTo>
                    <a:pt x="448" y="6001"/>
                    <a:pt x="448" y="6001"/>
                    <a:pt x="436" y="6001"/>
                  </a:cubicBezTo>
                  <a:cubicBezTo>
                    <a:pt x="436" y="6001"/>
                    <a:pt x="436" y="6001"/>
                    <a:pt x="436" y="6001"/>
                  </a:cubicBezTo>
                  <a:cubicBezTo>
                    <a:pt x="436" y="6001"/>
                    <a:pt x="425" y="6001"/>
                    <a:pt x="425" y="6001"/>
                  </a:cubicBezTo>
                  <a:cubicBezTo>
                    <a:pt x="413" y="6001"/>
                    <a:pt x="413" y="6001"/>
                    <a:pt x="401" y="6001"/>
                  </a:cubicBezTo>
                  <a:cubicBezTo>
                    <a:pt x="401" y="6001"/>
                    <a:pt x="389" y="6001"/>
                    <a:pt x="389" y="6035"/>
                  </a:cubicBezTo>
                  <a:cubicBezTo>
                    <a:pt x="377" y="6035"/>
                    <a:pt x="377" y="6035"/>
                    <a:pt x="366" y="6069"/>
                  </a:cubicBezTo>
                  <a:cubicBezTo>
                    <a:pt x="342" y="6103"/>
                    <a:pt x="319" y="6171"/>
                    <a:pt x="295" y="6171"/>
                  </a:cubicBezTo>
                  <a:cubicBezTo>
                    <a:pt x="283" y="6171"/>
                    <a:pt x="271" y="6171"/>
                    <a:pt x="248" y="6239"/>
                  </a:cubicBezTo>
                  <a:cubicBezTo>
                    <a:pt x="248" y="6239"/>
                    <a:pt x="236" y="6273"/>
                    <a:pt x="236" y="6273"/>
                  </a:cubicBezTo>
                  <a:cubicBezTo>
                    <a:pt x="236" y="6273"/>
                    <a:pt x="236" y="6273"/>
                    <a:pt x="236" y="6273"/>
                  </a:cubicBezTo>
                  <a:cubicBezTo>
                    <a:pt x="236" y="6307"/>
                    <a:pt x="224" y="6307"/>
                    <a:pt x="224" y="6341"/>
                  </a:cubicBezTo>
                  <a:cubicBezTo>
                    <a:pt x="224" y="6341"/>
                    <a:pt x="224" y="6341"/>
                    <a:pt x="224" y="6341"/>
                  </a:cubicBezTo>
                  <a:cubicBezTo>
                    <a:pt x="224" y="6409"/>
                    <a:pt x="201" y="6443"/>
                    <a:pt x="189" y="6443"/>
                  </a:cubicBezTo>
                  <a:cubicBezTo>
                    <a:pt x="189" y="6443"/>
                    <a:pt x="177" y="6443"/>
                    <a:pt x="177" y="6443"/>
                  </a:cubicBezTo>
                  <a:cubicBezTo>
                    <a:pt x="177" y="6443"/>
                    <a:pt x="177" y="6443"/>
                    <a:pt x="177" y="6443"/>
                  </a:cubicBezTo>
                  <a:cubicBezTo>
                    <a:pt x="177" y="6511"/>
                    <a:pt x="177" y="6613"/>
                    <a:pt x="153" y="6681"/>
                  </a:cubicBezTo>
                  <a:cubicBezTo>
                    <a:pt x="153" y="6681"/>
                    <a:pt x="153" y="6681"/>
                    <a:pt x="153" y="6681"/>
                  </a:cubicBezTo>
                  <a:cubicBezTo>
                    <a:pt x="153" y="6681"/>
                    <a:pt x="153" y="6715"/>
                    <a:pt x="165" y="6749"/>
                  </a:cubicBezTo>
                  <a:cubicBezTo>
                    <a:pt x="165" y="6749"/>
                    <a:pt x="165" y="6783"/>
                    <a:pt x="177" y="6817"/>
                  </a:cubicBezTo>
                  <a:cubicBezTo>
                    <a:pt x="189" y="6851"/>
                    <a:pt x="201" y="6885"/>
                    <a:pt x="224" y="6885"/>
                  </a:cubicBezTo>
                  <a:cubicBezTo>
                    <a:pt x="224" y="6919"/>
                    <a:pt x="236" y="6919"/>
                    <a:pt x="248" y="6919"/>
                  </a:cubicBezTo>
                  <a:cubicBezTo>
                    <a:pt x="248" y="6919"/>
                    <a:pt x="354" y="7157"/>
                    <a:pt x="354" y="7259"/>
                  </a:cubicBezTo>
                  <a:cubicBezTo>
                    <a:pt x="354" y="7327"/>
                    <a:pt x="342" y="7361"/>
                    <a:pt x="330" y="7429"/>
                  </a:cubicBezTo>
                  <a:cubicBezTo>
                    <a:pt x="307" y="7497"/>
                    <a:pt x="271" y="7600"/>
                    <a:pt x="260" y="7600"/>
                  </a:cubicBezTo>
                  <a:cubicBezTo>
                    <a:pt x="248" y="7634"/>
                    <a:pt x="236" y="7668"/>
                    <a:pt x="236" y="7702"/>
                  </a:cubicBezTo>
                  <a:cubicBezTo>
                    <a:pt x="236" y="7702"/>
                    <a:pt x="224" y="7702"/>
                    <a:pt x="224" y="7736"/>
                  </a:cubicBezTo>
                  <a:cubicBezTo>
                    <a:pt x="236" y="7770"/>
                    <a:pt x="236" y="7770"/>
                    <a:pt x="236" y="7770"/>
                  </a:cubicBezTo>
                  <a:cubicBezTo>
                    <a:pt x="236" y="7770"/>
                    <a:pt x="236" y="7770"/>
                    <a:pt x="236" y="7770"/>
                  </a:cubicBezTo>
                  <a:cubicBezTo>
                    <a:pt x="260" y="7872"/>
                    <a:pt x="319" y="8110"/>
                    <a:pt x="354" y="8314"/>
                  </a:cubicBezTo>
                  <a:cubicBezTo>
                    <a:pt x="366" y="8416"/>
                    <a:pt x="377" y="8450"/>
                    <a:pt x="366" y="8518"/>
                  </a:cubicBezTo>
                  <a:cubicBezTo>
                    <a:pt x="366" y="8586"/>
                    <a:pt x="342" y="8586"/>
                    <a:pt x="330" y="8586"/>
                  </a:cubicBezTo>
                  <a:cubicBezTo>
                    <a:pt x="319" y="8586"/>
                    <a:pt x="319" y="8620"/>
                    <a:pt x="307" y="8620"/>
                  </a:cubicBezTo>
                  <a:cubicBezTo>
                    <a:pt x="295" y="8654"/>
                    <a:pt x="307" y="8722"/>
                    <a:pt x="319" y="8790"/>
                  </a:cubicBezTo>
                  <a:cubicBezTo>
                    <a:pt x="330" y="8824"/>
                    <a:pt x="330" y="8824"/>
                    <a:pt x="330" y="8858"/>
                  </a:cubicBezTo>
                  <a:cubicBezTo>
                    <a:pt x="342" y="8926"/>
                    <a:pt x="330" y="8960"/>
                    <a:pt x="319" y="8994"/>
                  </a:cubicBezTo>
                  <a:cubicBezTo>
                    <a:pt x="319" y="8994"/>
                    <a:pt x="319" y="8994"/>
                    <a:pt x="330" y="8994"/>
                  </a:cubicBezTo>
                  <a:cubicBezTo>
                    <a:pt x="342" y="9028"/>
                    <a:pt x="366" y="9028"/>
                    <a:pt x="366" y="9096"/>
                  </a:cubicBezTo>
                  <a:cubicBezTo>
                    <a:pt x="377" y="9164"/>
                    <a:pt x="366" y="9198"/>
                    <a:pt x="354" y="9232"/>
                  </a:cubicBezTo>
                  <a:cubicBezTo>
                    <a:pt x="342" y="9266"/>
                    <a:pt x="342" y="9266"/>
                    <a:pt x="342" y="9266"/>
                  </a:cubicBezTo>
                  <a:cubicBezTo>
                    <a:pt x="354" y="9300"/>
                    <a:pt x="366" y="9300"/>
                    <a:pt x="377" y="9334"/>
                  </a:cubicBezTo>
                  <a:cubicBezTo>
                    <a:pt x="389" y="9368"/>
                    <a:pt x="413" y="9402"/>
                    <a:pt x="425" y="9504"/>
                  </a:cubicBezTo>
                  <a:cubicBezTo>
                    <a:pt x="425" y="9606"/>
                    <a:pt x="389" y="9674"/>
                    <a:pt x="366" y="9709"/>
                  </a:cubicBezTo>
                  <a:cubicBezTo>
                    <a:pt x="354" y="9709"/>
                    <a:pt x="342" y="9709"/>
                    <a:pt x="342" y="9743"/>
                  </a:cubicBezTo>
                  <a:cubicBezTo>
                    <a:pt x="342" y="9743"/>
                    <a:pt x="342" y="9743"/>
                    <a:pt x="354" y="9743"/>
                  </a:cubicBezTo>
                  <a:cubicBezTo>
                    <a:pt x="366" y="9777"/>
                    <a:pt x="377" y="9811"/>
                    <a:pt x="389" y="9845"/>
                  </a:cubicBezTo>
                  <a:cubicBezTo>
                    <a:pt x="425" y="9879"/>
                    <a:pt x="448" y="9913"/>
                    <a:pt x="484" y="9981"/>
                  </a:cubicBezTo>
                  <a:cubicBezTo>
                    <a:pt x="484" y="10015"/>
                    <a:pt x="495" y="10049"/>
                    <a:pt x="507" y="10049"/>
                  </a:cubicBezTo>
                  <a:cubicBezTo>
                    <a:pt x="554" y="10219"/>
                    <a:pt x="554" y="10321"/>
                    <a:pt x="543" y="10423"/>
                  </a:cubicBezTo>
                  <a:cubicBezTo>
                    <a:pt x="531" y="10559"/>
                    <a:pt x="484" y="10627"/>
                    <a:pt x="436" y="10729"/>
                  </a:cubicBezTo>
                  <a:cubicBezTo>
                    <a:pt x="401" y="10797"/>
                    <a:pt x="354" y="10899"/>
                    <a:pt x="342" y="10967"/>
                  </a:cubicBezTo>
                  <a:cubicBezTo>
                    <a:pt x="319" y="11137"/>
                    <a:pt x="271" y="11205"/>
                    <a:pt x="212" y="11307"/>
                  </a:cubicBezTo>
                  <a:cubicBezTo>
                    <a:pt x="189" y="11375"/>
                    <a:pt x="153" y="11409"/>
                    <a:pt x="130" y="11477"/>
                  </a:cubicBezTo>
                  <a:cubicBezTo>
                    <a:pt x="130" y="11477"/>
                    <a:pt x="130" y="11511"/>
                    <a:pt x="118" y="11511"/>
                  </a:cubicBezTo>
                  <a:cubicBezTo>
                    <a:pt x="118" y="11545"/>
                    <a:pt x="118" y="11545"/>
                    <a:pt x="118" y="11545"/>
                  </a:cubicBezTo>
                  <a:cubicBezTo>
                    <a:pt x="118" y="11545"/>
                    <a:pt x="118" y="11545"/>
                    <a:pt x="118" y="11545"/>
                  </a:cubicBezTo>
                  <a:cubicBezTo>
                    <a:pt x="153" y="11545"/>
                    <a:pt x="165" y="11613"/>
                    <a:pt x="177" y="11681"/>
                  </a:cubicBezTo>
                  <a:cubicBezTo>
                    <a:pt x="189" y="11749"/>
                    <a:pt x="201" y="11783"/>
                    <a:pt x="212" y="11817"/>
                  </a:cubicBezTo>
                  <a:cubicBezTo>
                    <a:pt x="224" y="11817"/>
                    <a:pt x="236" y="11817"/>
                    <a:pt x="260" y="11817"/>
                  </a:cubicBezTo>
                  <a:cubicBezTo>
                    <a:pt x="283" y="11817"/>
                    <a:pt x="307" y="11817"/>
                    <a:pt x="330" y="11886"/>
                  </a:cubicBezTo>
                  <a:cubicBezTo>
                    <a:pt x="342" y="11920"/>
                    <a:pt x="342" y="11988"/>
                    <a:pt x="342" y="11988"/>
                  </a:cubicBezTo>
                  <a:cubicBezTo>
                    <a:pt x="330" y="12056"/>
                    <a:pt x="295" y="12056"/>
                    <a:pt x="295" y="12056"/>
                  </a:cubicBezTo>
                  <a:cubicBezTo>
                    <a:pt x="271" y="12056"/>
                    <a:pt x="260" y="12056"/>
                    <a:pt x="248" y="12056"/>
                  </a:cubicBezTo>
                  <a:cubicBezTo>
                    <a:pt x="224" y="12022"/>
                    <a:pt x="212" y="12056"/>
                    <a:pt x="189" y="12090"/>
                  </a:cubicBezTo>
                  <a:cubicBezTo>
                    <a:pt x="177" y="12124"/>
                    <a:pt x="153" y="12124"/>
                    <a:pt x="130" y="12158"/>
                  </a:cubicBezTo>
                  <a:cubicBezTo>
                    <a:pt x="94" y="12192"/>
                    <a:pt x="94" y="12226"/>
                    <a:pt x="83" y="12260"/>
                  </a:cubicBezTo>
                  <a:cubicBezTo>
                    <a:pt x="83" y="12260"/>
                    <a:pt x="83" y="12260"/>
                    <a:pt x="83" y="12260"/>
                  </a:cubicBezTo>
                  <a:cubicBezTo>
                    <a:pt x="83" y="12260"/>
                    <a:pt x="83" y="12260"/>
                    <a:pt x="83" y="12260"/>
                  </a:cubicBezTo>
                  <a:cubicBezTo>
                    <a:pt x="83" y="12260"/>
                    <a:pt x="83" y="12260"/>
                    <a:pt x="83" y="12260"/>
                  </a:cubicBezTo>
                  <a:cubicBezTo>
                    <a:pt x="83" y="12294"/>
                    <a:pt x="83" y="12294"/>
                    <a:pt x="94" y="12294"/>
                  </a:cubicBezTo>
                  <a:cubicBezTo>
                    <a:pt x="94" y="12294"/>
                    <a:pt x="94" y="12294"/>
                    <a:pt x="94" y="12328"/>
                  </a:cubicBezTo>
                  <a:cubicBezTo>
                    <a:pt x="94" y="12328"/>
                    <a:pt x="94" y="12328"/>
                    <a:pt x="94" y="12328"/>
                  </a:cubicBezTo>
                  <a:cubicBezTo>
                    <a:pt x="94" y="12328"/>
                    <a:pt x="94" y="12362"/>
                    <a:pt x="94" y="12362"/>
                  </a:cubicBezTo>
                  <a:cubicBezTo>
                    <a:pt x="94" y="12362"/>
                    <a:pt x="94" y="12362"/>
                    <a:pt x="94" y="12362"/>
                  </a:cubicBezTo>
                  <a:cubicBezTo>
                    <a:pt x="83" y="12362"/>
                    <a:pt x="83" y="12362"/>
                    <a:pt x="83" y="12396"/>
                  </a:cubicBezTo>
                  <a:cubicBezTo>
                    <a:pt x="83" y="12396"/>
                    <a:pt x="83" y="12396"/>
                    <a:pt x="83" y="12396"/>
                  </a:cubicBezTo>
                  <a:cubicBezTo>
                    <a:pt x="83" y="12396"/>
                    <a:pt x="83" y="12396"/>
                    <a:pt x="83" y="12396"/>
                  </a:cubicBezTo>
                  <a:cubicBezTo>
                    <a:pt x="83" y="12430"/>
                    <a:pt x="83" y="12430"/>
                    <a:pt x="83" y="12430"/>
                  </a:cubicBezTo>
                  <a:cubicBezTo>
                    <a:pt x="83" y="12430"/>
                    <a:pt x="83" y="12430"/>
                    <a:pt x="83" y="12430"/>
                  </a:cubicBezTo>
                  <a:cubicBezTo>
                    <a:pt x="71" y="12430"/>
                    <a:pt x="71" y="12430"/>
                    <a:pt x="71" y="12464"/>
                  </a:cubicBezTo>
                  <a:cubicBezTo>
                    <a:pt x="71" y="12464"/>
                    <a:pt x="71" y="12464"/>
                    <a:pt x="71" y="12464"/>
                  </a:cubicBezTo>
                  <a:cubicBezTo>
                    <a:pt x="71" y="12464"/>
                    <a:pt x="71" y="12464"/>
                    <a:pt x="71" y="12464"/>
                  </a:cubicBezTo>
                  <a:cubicBezTo>
                    <a:pt x="59" y="12498"/>
                    <a:pt x="59" y="12498"/>
                    <a:pt x="47" y="12532"/>
                  </a:cubicBezTo>
                  <a:cubicBezTo>
                    <a:pt x="35" y="12600"/>
                    <a:pt x="24" y="12634"/>
                    <a:pt x="24" y="12668"/>
                  </a:cubicBezTo>
                  <a:cubicBezTo>
                    <a:pt x="12" y="12702"/>
                    <a:pt x="12" y="12702"/>
                    <a:pt x="12" y="12702"/>
                  </a:cubicBezTo>
                  <a:cubicBezTo>
                    <a:pt x="12" y="12736"/>
                    <a:pt x="12" y="12770"/>
                    <a:pt x="12" y="12804"/>
                  </a:cubicBezTo>
                  <a:cubicBezTo>
                    <a:pt x="12" y="12838"/>
                    <a:pt x="12" y="12872"/>
                    <a:pt x="12" y="12906"/>
                  </a:cubicBezTo>
                  <a:cubicBezTo>
                    <a:pt x="24" y="12974"/>
                    <a:pt x="24" y="13008"/>
                    <a:pt x="35" y="13076"/>
                  </a:cubicBezTo>
                  <a:cubicBezTo>
                    <a:pt x="47" y="13076"/>
                    <a:pt x="47" y="13076"/>
                    <a:pt x="47" y="13076"/>
                  </a:cubicBezTo>
                  <a:cubicBezTo>
                    <a:pt x="47" y="13110"/>
                    <a:pt x="59" y="13144"/>
                    <a:pt x="47" y="13178"/>
                  </a:cubicBezTo>
                  <a:cubicBezTo>
                    <a:pt x="47" y="13246"/>
                    <a:pt x="24" y="13280"/>
                    <a:pt x="12" y="13280"/>
                  </a:cubicBezTo>
                  <a:cubicBezTo>
                    <a:pt x="12" y="13280"/>
                    <a:pt x="0" y="13314"/>
                    <a:pt x="0" y="13314"/>
                  </a:cubicBezTo>
                  <a:cubicBezTo>
                    <a:pt x="0" y="13314"/>
                    <a:pt x="0" y="13314"/>
                    <a:pt x="0" y="13348"/>
                  </a:cubicBezTo>
                  <a:cubicBezTo>
                    <a:pt x="0" y="13348"/>
                    <a:pt x="0" y="13348"/>
                    <a:pt x="0" y="13348"/>
                  </a:cubicBezTo>
                  <a:cubicBezTo>
                    <a:pt x="12" y="13348"/>
                    <a:pt x="12" y="13382"/>
                    <a:pt x="24" y="13416"/>
                  </a:cubicBezTo>
                  <a:cubicBezTo>
                    <a:pt x="47" y="13450"/>
                    <a:pt x="47" y="13518"/>
                    <a:pt x="47" y="13586"/>
                  </a:cubicBezTo>
                  <a:cubicBezTo>
                    <a:pt x="47" y="13620"/>
                    <a:pt x="47" y="13654"/>
                    <a:pt x="47" y="13654"/>
                  </a:cubicBezTo>
                  <a:cubicBezTo>
                    <a:pt x="47" y="13688"/>
                    <a:pt x="47" y="13688"/>
                    <a:pt x="35" y="13688"/>
                  </a:cubicBezTo>
                  <a:cubicBezTo>
                    <a:pt x="35" y="13722"/>
                    <a:pt x="47" y="13756"/>
                    <a:pt x="83" y="13824"/>
                  </a:cubicBezTo>
                  <a:cubicBezTo>
                    <a:pt x="94" y="13892"/>
                    <a:pt x="94" y="13960"/>
                    <a:pt x="106" y="14029"/>
                  </a:cubicBezTo>
                  <a:cubicBezTo>
                    <a:pt x="106" y="14063"/>
                    <a:pt x="106" y="14063"/>
                    <a:pt x="106" y="14097"/>
                  </a:cubicBezTo>
                  <a:cubicBezTo>
                    <a:pt x="106" y="14097"/>
                    <a:pt x="106" y="14097"/>
                    <a:pt x="106" y="14097"/>
                  </a:cubicBezTo>
                  <a:cubicBezTo>
                    <a:pt x="118" y="14131"/>
                    <a:pt x="130" y="14131"/>
                    <a:pt x="142" y="14165"/>
                  </a:cubicBezTo>
                  <a:cubicBezTo>
                    <a:pt x="142" y="14165"/>
                    <a:pt x="153" y="14165"/>
                    <a:pt x="165" y="14131"/>
                  </a:cubicBezTo>
                  <a:cubicBezTo>
                    <a:pt x="201" y="14131"/>
                    <a:pt x="236" y="14165"/>
                    <a:pt x="260" y="14267"/>
                  </a:cubicBezTo>
                  <a:cubicBezTo>
                    <a:pt x="260" y="14301"/>
                    <a:pt x="260" y="14301"/>
                    <a:pt x="260" y="14301"/>
                  </a:cubicBezTo>
                  <a:cubicBezTo>
                    <a:pt x="271" y="14301"/>
                    <a:pt x="283" y="14267"/>
                    <a:pt x="295" y="14233"/>
                  </a:cubicBezTo>
                  <a:cubicBezTo>
                    <a:pt x="307" y="14233"/>
                    <a:pt x="307" y="14233"/>
                    <a:pt x="319" y="14233"/>
                  </a:cubicBezTo>
                  <a:cubicBezTo>
                    <a:pt x="354" y="14233"/>
                    <a:pt x="401" y="14301"/>
                    <a:pt x="436" y="14335"/>
                  </a:cubicBezTo>
                  <a:cubicBezTo>
                    <a:pt x="436" y="14335"/>
                    <a:pt x="436" y="14335"/>
                    <a:pt x="436" y="14335"/>
                  </a:cubicBezTo>
                  <a:cubicBezTo>
                    <a:pt x="460" y="14369"/>
                    <a:pt x="460" y="14471"/>
                    <a:pt x="460" y="14573"/>
                  </a:cubicBezTo>
                  <a:cubicBezTo>
                    <a:pt x="460" y="14607"/>
                    <a:pt x="460" y="14641"/>
                    <a:pt x="460" y="14675"/>
                  </a:cubicBezTo>
                  <a:cubicBezTo>
                    <a:pt x="460" y="14709"/>
                    <a:pt x="460" y="14743"/>
                    <a:pt x="460" y="14777"/>
                  </a:cubicBezTo>
                  <a:cubicBezTo>
                    <a:pt x="460" y="14845"/>
                    <a:pt x="460" y="14879"/>
                    <a:pt x="472" y="14879"/>
                  </a:cubicBezTo>
                  <a:cubicBezTo>
                    <a:pt x="495" y="14913"/>
                    <a:pt x="495" y="14981"/>
                    <a:pt x="507" y="15049"/>
                  </a:cubicBezTo>
                  <a:cubicBezTo>
                    <a:pt x="507" y="15083"/>
                    <a:pt x="519" y="15117"/>
                    <a:pt x="531" y="15117"/>
                  </a:cubicBezTo>
                  <a:cubicBezTo>
                    <a:pt x="554" y="15151"/>
                    <a:pt x="566" y="15219"/>
                    <a:pt x="590" y="15287"/>
                  </a:cubicBezTo>
                  <a:cubicBezTo>
                    <a:pt x="590" y="15287"/>
                    <a:pt x="590" y="15287"/>
                    <a:pt x="590" y="15287"/>
                  </a:cubicBezTo>
                  <a:cubicBezTo>
                    <a:pt x="590" y="15321"/>
                    <a:pt x="602" y="15321"/>
                    <a:pt x="602" y="15321"/>
                  </a:cubicBezTo>
                  <a:cubicBezTo>
                    <a:pt x="625" y="15355"/>
                    <a:pt x="649" y="15389"/>
                    <a:pt x="672" y="15457"/>
                  </a:cubicBezTo>
                  <a:cubicBezTo>
                    <a:pt x="684" y="15491"/>
                    <a:pt x="684" y="15525"/>
                    <a:pt x="696" y="15559"/>
                  </a:cubicBezTo>
                  <a:cubicBezTo>
                    <a:pt x="708" y="15729"/>
                    <a:pt x="637" y="15797"/>
                    <a:pt x="613" y="15831"/>
                  </a:cubicBezTo>
                  <a:cubicBezTo>
                    <a:pt x="602" y="15831"/>
                    <a:pt x="602" y="15831"/>
                    <a:pt x="590" y="15831"/>
                  </a:cubicBezTo>
                  <a:cubicBezTo>
                    <a:pt x="590" y="15831"/>
                    <a:pt x="590" y="15831"/>
                    <a:pt x="590" y="15831"/>
                  </a:cubicBezTo>
                  <a:cubicBezTo>
                    <a:pt x="590" y="15831"/>
                    <a:pt x="590" y="15831"/>
                    <a:pt x="578" y="15831"/>
                  </a:cubicBezTo>
                  <a:cubicBezTo>
                    <a:pt x="578" y="15831"/>
                    <a:pt x="578" y="15831"/>
                    <a:pt x="578" y="15831"/>
                  </a:cubicBezTo>
                  <a:cubicBezTo>
                    <a:pt x="566" y="15831"/>
                    <a:pt x="566" y="15831"/>
                    <a:pt x="566" y="15831"/>
                  </a:cubicBezTo>
                  <a:cubicBezTo>
                    <a:pt x="554" y="15831"/>
                    <a:pt x="554" y="15797"/>
                    <a:pt x="543" y="15797"/>
                  </a:cubicBezTo>
                  <a:cubicBezTo>
                    <a:pt x="543" y="15797"/>
                    <a:pt x="531" y="15797"/>
                    <a:pt x="519" y="15797"/>
                  </a:cubicBezTo>
                  <a:cubicBezTo>
                    <a:pt x="519" y="15797"/>
                    <a:pt x="531" y="15865"/>
                    <a:pt x="531" y="15899"/>
                  </a:cubicBezTo>
                  <a:cubicBezTo>
                    <a:pt x="543" y="15967"/>
                    <a:pt x="543" y="16001"/>
                    <a:pt x="554" y="16069"/>
                  </a:cubicBezTo>
                  <a:cubicBezTo>
                    <a:pt x="554" y="16137"/>
                    <a:pt x="566" y="16171"/>
                    <a:pt x="566" y="16206"/>
                  </a:cubicBezTo>
                  <a:cubicBezTo>
                    <a:pt x="566" y="16206"/>
                    <a:pt x="566" y="16206"/>
                    <a:pt x="578" y="16206"/>
                  </a:cubicBezTo>
                  <a:cubicBezTo>
                    <a:pt x="578" y="16206"/>
                    <a:pt x="578" y="16206"/>
                    <a:pt x="578" y="16206"/>
                  </a:cubicBezTo>
                  <a:cubicBezTo>
                    <a:pt x="590" y="16206"/>
                    <a:pt x="602" y="16206"/>
                    <a:pt x="613" y="16171"/>
                  </a:cubicBezTo>
                  <a:cubicBezTo>
                    <a:pt x="613" y="16171"/>
                    <a:pt x="625" y="16137"/>
                    <a:pt x="637" y="16137"/>
                  </a:cubicBezTo>
                  <a:cubicBezTo>
                    <a:pt x="649" y="16103"/>
                    <a:pt x="672" y="16103"/>
                    <a:pt x="696" y="16103"/>
                  </a:cubicBezTo>
                  <a:cubicBezTo>
                    <a:pt x="708" y="16137"/>
                    <a:pt x="720" y="16137"/>
                    <a:pt x="720" y="16137"/>
                  </a:cubicBezTo>
                  <a:cubicBezTo>
                    <a:pt x="743" y="16103"/>
                    <a:pt x="767" y="16103"/>
                    <a:pt x="779" y="16103"/>
                  </a:cubicBezTo>
                  <a:cubicBezTo>
                    <a:pt x="814" y="16103"/>
                    <a:pt x="849" y="16103"/>
                    <a:pt x="861" y="16171"/>
                  </a:cubicBezTo>
                  <a:cubicBezTo>
                    <a:pt x="873" y="16240"/>
                    <a:pt x="885" y="16376"/>
                    <a:pt x="885" y="16444"/>
                  </a:cubicBezTo>
                  <a:cubicBezTo>
                    <a:pt x="885" y="16478"/>
                    <a:pt x="885" y="16512"/>
                    <a:pt x="885" y="16546"/>
                  </a:cubicBezTo>
                  <a:cubicBezTo>
                    <a:pt x="885" y="16546"/>
                    <a:pt x="885" y="16580"/>
                    <a:pt x="897" y="16614"/>
                  </a:cubicBezTo>
                  <a:cubicBezTo>
                    <a:pt x="897" y="16648"/>
                    <a:pt x="908" y="16648"/>
                    <a:pt x="908" y="16682"/>
                  </a:cubicBezTo>
                  <a:cubicBezTo>
                    <a:pt x="908" y="16716"/>
                    <a:pt x="944" y="16716"/>
                    <a:pt x="956" y="16716"/>
                  </a:cubicBezTo>
                  <a:cubicBezTo>
                    <a:pt x="967" y="16716"/>
                    <a:pt x="979" y="16716"/>
                    <a:pt x="991" y="16716"/>
                  </a:cubicBezTo>
                  <a:cubicBezTo>
                    <a:pt x="1026" y="16750"/>
                    <a:pt x="1085" y="16988"/>
                    <a:pt x="1074" y="17090"/>
                  </a:cubicBezTo>
                  <a:cubicBezTo>
                    <a:pt x="1074" y="17090"/>
                    <a:pt x="1074" y="17090"/>
                    <a:pt x="1074" y="17090"/>
                  </a:cubicBezTo>
                  <a:cubicBezTo>
                    <a:pt x="1085" y="17090"/>
                    <a:pt x="1085" y="17090"/>
                    <a:pt x="1085" y="17090"/>
                  </a:cubicBezTo>
                  <a:cubicBezTo>
                    <a:pt x="1109" y="17056"/>
                    <a:pt x="1132" y="17124"/>
                    <a:pt x="1156" y="17158"/>
                  </a:cubicBezTo>
                  <a:cubicBezTo>
                    <a:pt x="1168" y="17158"/>
                    <a:pt x="1168" y="17192"/>
                    <a:pt x="1168" y="17192"/>
                  </a:cubicBezTo>
                  <a:cubicBezTo>
                    <a:pt x="1180" y="17192"/>
                    <a:pt x="1180" y="17192"/>
                    <a:pt x="1191" y="17192"/>
                  </a:cubicBezTo>
                  <a:cubicBezTo>
                    <a:pt x="1191" y="17192"/>
                    <a:pt x="1203" y="17192"/>
                    <a:pt x="1215" y="17158"/>
                  </a:cubicBezTo>
                  <a:cubicBezTo>
                    <a:pt x="1227" y="17158"/>
                    <a:pt x="1250" y="17124"/>
                    <a:pt x="1274" y="17124"/>
                  </a:cubicBezTo>
                  <a:cubicBezTo>
                    <a:pt x="1309" y="17124"/>
                    <a:pt x="1321" y="17158"/>
                    <a:pt x="1321" y="17192"/>
                  </a:cubicBezTo>
                  <a:cubicBezTo>
                    <a:pt x="1321" y="17192"/>
                    <a:pt x="1345" y="17226"/>
                    <a:pt x="1345" y="17260"/>
                  </a:cubicBezTo>
                  <a:cubicBezTo>
                    <a:pt x="1368" y="17294"/>
                    <a:pt x="1368" y="17328"/>
                    <a:pt x="1380" y="17362"/>
                  </a:cubicBezTo>
                  <a:cubicBezTo>
                    <a:pt x="1380" y="17362"/>
                    <a:pt x="1392" y="17362"/>
                    <a:pt x="1392" y="17362"/>
                  </a:cubicBezTo>
                  <a:cubicBezTo>
                    <a:pt x="1427" y="17362"/>
                    <a:pt x="1463" y="17362"/>
                    <a:pt x="1486" y="17396"/>
                  </a:cubicBezTo>
                  <a:cubicBezTo>
                    <a:pt x="1498" y="17430"/>
                    <a:pt x="1510" y="17430"/>
                    <a:pt x="1522" y="17430"/>
                  </a:cubicBezTo>
                  <a:cubicBezTo>
                    <a:pt x="1545" y="17464"/>
                    <a:pt x="1569" y="17464"/>
                    <a:pt x="1593" y="17498"/>
                  </a:cubicBezTo>
                  <a:cubicBezTo>
                    <a:pt x="1604" y="17498"/>
                    <a:pt x="1616" y="17532"/>
                    <a:pt x="1628" y="17532"/>
                  </a:cubicBezTo>
                  <a:cubicBezTo>
                    <a:pt x="1652" y="17566"/>
                    <a:pt x="1675" y="17600"/>
                    <a:pt x="1687" y="17668"/>
                  </a:cubicBezTo>
                  <a:cubicBezTo>
                    <a:pt x="1687" y="17770"/>
                    <a:pt x="1663" y="17804"/>
                    <a:pt x="1652" y="17838"/>
                  </a:cubicBezTo>
                  <a:cubicBezTo>
                    <a:pt x="1663" y="17872"/>
                    <a:pt x="1675" y="17906"/>
                    <a:pt x="1675" y="17974"/>
                  </a:cubicBezTo>
                  <a:cubicBezTo>
                    <a:pt x="1675" y="18042"/>
                    <a:pt x="1652" y="18076"/>
                    <a:pt x="1640" y="18076"/>
                  </a:cubicBezTo>
                  <a:cubicBezTo>
                    <a:pt x="1640" y="18076"/>
                    <a:pt x="1640" y="18076"/>
                    <a:pt x="1640" y="18076"/>
                  </a:cubicBezTo>
                  <a:cubicBezTo>
                    <a:pt x="1640" y="18076"/>
                    <a:pt x="1640" y="18110"/>
                    <a:pt x="1640" y="18110"/>
                  </a:cubicBezTo>
                  <a:cubicBezTo>
                    <a:pt x="1652" y="18110"/>
                    <a:pt x="1652" y="18144"/>
                    <a:pt x="1663" y="18178"/>
                  </a:cubicBezTo>
                  <a:cubicBezTo>
                    <a:pt x="1663" y="18212"/>
                    <a:pt x="1652" y="18280"/>
                    <a:pt x="1640" y="18349"/>
                  </a:cubicBezTo>
                  <a:cubicBezTo>
                    <a:pt x="1640" y="18383"/>
                    <a:pt x="1640" y="18417"/>
                    <a:pt x="1640" y="18451"/>
                  </a:cubicBezTo>
                  <a:cubicBezTo>
                    <a:pt x="1640" y="18451"/>
                    <a:pt x="1628" y="18519"/>
                    <a:pt x="1593" y="18519"/>
                  </a:cubicBezTo>
                  <a:cubicBezTo>
                    <a:pt x="1581" y="18519"/>
                    <a:pt x="1557" y="18519"/>
                    <a:pt x="1534" y="18485"/>
                  </a:cubicBezTo>
                  <a:cubicBezTo>
                    <a:pt x="1522" y="18485"/>
                    <a:pt x="1510" y="18485"/>
                    <a:pt x="1498" y="18485"/>
                  </a:cubicBezTo>
                  <a:cubicBezTo>
                    <a:pt x="1498" y="18485"/>
                    <a:pt x="1475" y="18553"/>
                    <a:pt x="1463" y="18587"/>
                  </a:cubicBezTo>
                  <a:cubicBezTo>
                    <a:pt x="1439" y="18621"/>
                    <a:pt x="1427" y="18655"/>
                    <a:pt x="1416" y="18689"/>
                  </a:cubicBezTo>
                  <a:cubicBezTo>
                    <a:pt x="1416" y="18689"/>
                    <a:pt x="1416" y="18723"/>
                    <a:pt x="1416" y="18723"/>
                  </a:cubicBezTo>
                  <a:cubicBezTo>
                    <a:pt x="1451" y="18723"/>
                    <a:pt x="1475" y="18723"/>
                    <a:pt x="1498" y="18723"/>
                  </a:cubicBezTo>
                  <a:cubicBezTo>
                    <a:pt x="1522" y="18723"/>
                    <a:pt x="1545" y="18723"/>
                    <a:pt x="1557" y="18757"/>
                  </a:cubicBezTo>
                  <a:cubicBezTo>
                    <a:pt x="1557" y="18791"/>
                    <a:pt x="1557" y="18825"/>
                    <a:pt x="1557" y="18859"/>
                  </a:cubicBezTo>
                  <a:cubicBezTo>
                    <a:pt x="1545" y="18927"/>
                    <a:pt x="1439" y="19063"/>
                    <a:pt x="1392" y="19131"/>
                  </a:cubicBezTo>
                  <a:cubicBezTo>
                    <a:pt x="1404" y="19131"/>
                    <a:pt x="1404" y="19131"/>
                    <a:pt x="1404" y="19131"/>
                  </a:cubicBezTo>
                  <a:cubicBezTo>
                    <a:pt x="1427" y="19165"/>
                    <a:pt x="1439" y="19233"/>
                    <a:pt x="1439" y="19301"/>
                  </a:cubicBezTo>
                  <a:cubicBezTo>
                    <a:pt x="1439" y="19369"/>
                    <a:pt x="1416" y="19403"/>
                    <a:pt x="1392" y="19437"/>
                  </a:cubicBezTo>
                  <a:cubicBezTo>
                    <a:pt x="1368" y="19471"/>
                    <a:pt x="1357" y="19471"/>
                    <a:pt x="1368" y="19505"/>
                  </a:cubicBezTo>
                  <a:cubicBezTo>
                    <a:pt x="1368" y="19573"/>
                    <a:pt x="1368" y="19641"/>
                    <a:pt x="1345" y="19675"/>
                  </a:cubicBezTo>
                  <a:cubicBezTo>
                    <a:pt x="1333" y="19743"/>
                    <a:pt x="1298" y="19743"/>
                    <a:pt x="1262" y="19743"/>
                  </a:cubicBezTo>
                  <a:cubicBezTo>
                    <a:pt x="1262" y="19743"/>
                    <a:pt x="1262" y="19743"/>
                    <a:pt x="1262" y="19743"/>
                  </a:cubicBezTo>
                  <a:cubicBezTo>
                    <a:pt x="1262" y="19777"/>
                    <a:pt x="1262" y="19777"/>
                    <a:pt x="1274" y="19777"/>
                  </a:cubicBezTo>
                  <a:cubicBezTo>
                    <a:pt x="1286" y="19845"/>
                    <a:pt x="1298" y="19913"/>
                    <a:pt x="1345" y="19947"/>
                  </a:cubicBezTo>
                  <a:cubicBezTo>
                    <a:pt x="1416" y="20015"/>
                    <a:pt x="1510" y="20185"/>
                    <a:pt x="1604" y="20491"/>
                  </a:cubicBezTo>
                  <a:cubicBezTo>
                    <a:pt x="1604" y="20491"/>
                    <a:pt x="1616" y="20526"/>
                    <a:pt x="1616" y="20526"/>
                  </a:cubicBezTo>
                  <a:cubicBezTo>
                    <a:pt x="1616" y="20526"/>
                    <a:pt x="1628" y="20526"/>
                    <a:pt x="1628" y="20526"/>
                  </a:cubicBezTo>
                  <a:cubicBezTo>
                    <a:pt x="1628" y="20526"/>
                    <a:pt x="1628" y="20526"/>
                    <a:pt x="1628" y="20491"/>
                  </a:cubicBezTo>
                  <a:cubicBezTo>
                    <a:pt x="1640" y="20491"/>
                    <a:pt x="1640" y="20491"/>
                    <a:pt x="1640" y="20491"/>
                  </a:cubicBezTo>
                  <a:cubicBezTo>
                    <a:pt x="1640" y="20491"/>
                    <a:pt x="1640" y="20491"/>
                    <a:pt x="1652" y="20491"/>
                  </a:cubicBezTo>
                  <a:cubicBezTo>
                    <a:pt x="1652" y="20491"/>
                    <a:pt x="1652" y="20491"/>
                    <a:pt x="1652" y="20491"/>
                  </a:cubicBezTo>
                  <a:cubicBezTo>
                    <a:pt x="1652" y="20491"/>
                    <a:pt x="1652" y="20491"/>
                    <a:pt x="1663" y="20491"/>
                  </a:cubicBezTo>
                  <a:cubicBezTo>
                    <a:pt x="1663" y="20457"/>
                    <a:pt x="1663" y="20457"/>
                    <a:pt x="1663" y="20457"/>
                  </a:cubicBezTo>
                  <a:cubicBezTo>
                    <a:pt x="1711" y="20457"/>
                    <a:pt x="1793" y="20526"/>
                    <a:pt x="1840" y="20628"/>
                  </a:cubicBezTo>
                  <a:cubicBezTo>
                    <a:pt x="1840" y="20628"/>
                    <a:pt x="1852" y="20628"/>
                    <a:pt x="1899" y="20628"/>
                  </a:cubicBezTo>
                  <a:cubicBezTo>
                    <a:pt x="1911" y="20628"/>
                    <a:pt x="1935" y="20628"/>
                    <a:pt x="1946" y="20628"/>
                  </a:cubicBezTo>
                  <a:cubicBezTo>
                    <a:pt x="1994" y="20628"/>
                    <a:pt x="2041" y="20628"/>
                    <a:pt x="2053" y="20696"/>
                  </a:cubicBezTo>
                  <a:cubicBezTo>
                    <a:pt x="2064" y="20730"/>
                    <a:pt x="2100" y="20798"/>
                    <a:pt x="2112" y="20798"/>
                  </a:cubicBezTo>
                  <a:cubicBezTo>
                    <a:pt x="2135" y="20798"/>
                    <a:pt x="2159" y="20866"/>
                    <a:pt x="2171" y="20900"/>
                  </a:cubicBezTo>
                  <a:cubicBezTo>
                    <a:pt x="2171" y="20900"/>
                    <a:pt x="2182" y="20934"/>
                    <a:pt x="2194" y="20934"/>
                  </a:cubicBezTo>
                  <a:cubicBezTo>
                    <a:pt x="2206" y="20900"/>
                    <a:pt x="2241" y="20866"/>
                    <a:pt x="2336" y="20866"/>
                  </a:cubicBezTo>
                  <a:cubicBezTo>
                    <a:pt x="2359" y="20866"/>
                    <a:pt x="2359" y="20900"/>
                    <a:pt x="2371" y="20934"/>
                  </a:cubicBezTo>
                  <a:cubicBezTo>
                    <a:pt x="2383" y="20934"/>
                    <a:pt x="2383" y="20934"/>
                    <a:pt x="2383" y="20934"/>
                  </a:cubicBezTo>
                  <a:cubicBezTo>
                    <a:pt x="2418" y="20934"/>
                    <a:pt x="2418" y="21036"/>
                    <a:pt x="2430" y="21104"/>
                  </a:cubicBezTo>
                  <a:cubicBezTo>
                    <a:pt x="2430" y="21138"/>
                    <a:pt x="2430" y="21138"/>
                    <a:pt x="2430" y="21172"/>
                  </a:cubicBezTo>
                  <a:cubicBezTo>
                    <a:pt x="2442" y="21172"/>
                    <a:pt x="2466" y="21206"/>
                    <a:pt x="2489" y="21240"/>
                  </a:cubicBezTo>
                  <a:cubicBezTo>
                    <a:pt x="2501" y="21274"/>
                    <a:pt x="2501" y="21274"/>
                    <a:pt x="2513" y="21308"/>
                  </a:cubicBezTo>
                  <a:cubicBezTo>
                    <a:pt x="2513" y="21308"/>
                    <a:pt x="2513" y="21308"/>
                    <a:pt x="2513" y="21308"/>
                  </a:cubicBezTo>
                  <a:cubicBezTo>
                    <a:pt x="2536" y="21308"/>
                    <a:pt x="2536" y="21342"/>
                    <a:pt x="2548" y="21342"/>
                  </a:cubicBezTo>
                  <a:cubicBezTo>
                    <a:pt x="2548" y="21342"/>
                    <a:pt x="2548" y="21342"/>
                    <a:pt x="2548" y="21342"/>
                  </a:cubicBezTo>
                  <a:cubicBezTo>
                    <a:pt x="2584" y="21342"/>
                    <a:pt x="2607" y="21444"/>
                    <a:pt x="2631" y="21478"/>
                  </a:cubicBezTo>
                  <a:cubicBezTo>
                    <a:pt x="2631" y="21512"/>
                    <a:pt x="2642" y="21546"/>
                    <a:pt x="2642" y="21546"/>
                  </a:cubicBezTo>
                  <a:cubicBezTo>
                    <a:pt x="2654" y="21546"/>
                    <a:pt x="2654" y="21546"/>
                    <a:pt x="2654" y="21546"/>
                  </a:cubicBezTo>
                  <a:cubicBezTo>
                    <a:pt x="2654" y="21546"/>
                    <a:pt x="2654" y="21546"/>
                    <a:pt x="2666" y="21546"/>
                  </a:cubicBezTo>
                  <a:cubicBezTo>
                    <a:pt x="2666" y="21546"/>
                    <a:pt x="2666" y="21546"/>
                    <a:pt x="2666" y="21546"/>
                  </a:cubicBezTo>
                  <a:cubicBezTo>
                    <a:pt x="2666" y="21546"/>
                    <a:pt x="2678" y="21546"/>
                    <a:pt x="2678" y="21580"/>
                  </a:cubicBezTo>
                  <a:cubicBezTo>
                    <a:pt x="2678" y="21580"/>
                    <a:pt x="2690" y="21580"/>
                    <a:pt x="2690" y="21580"/>
                  </a:cubicBezTo>
                  <a:cubicBezTo>
                    <a:pt x="2701" y="21512"/>
                    <a:pt x="2713" y="21512"/>
                    <a:pt x="2737" y="21478"/>
                  </a:cubicBezTo>
                  <a:cubicBezTo>
                    <a:pt x="2737" y="21478"/>
                    <a:pt x="2749" y="21478"/>
                    <a:pt x="2749" y="21478"/>
                  </a:cubicBezTo>
                  <a:cubicBezTo>
                    <a:pt x="2749" y="21478"/>
                    <a:pt x="2749" y="21478"/>
                    <a:pt x="2749" y="21478"/>
                  </a:cubicBezTo>
                  <a:cubicBezTo>
                    <a:pt x="2760" y="21444"/>
                    <a:pt x="2760" y="21444"/>
                    <a:pt x="2760" y="21444"/>
                  </a:cubicBezTo>
                  <a:cubicBezTo>
                    <a:pt x="2760" y="21444"/>
                    <a:pt x="2760" y="21444"/>
                    <a:pt x="2760" y="21444"/>
                  </a:cubicBezTo>
                  <a:cubicBezTo>
                    <a:pt x="2666" y="21104"/>
                    <a:pt x="2619" y="20866"/>
                    <a:pt x="2619" y="20764"/>
                  </a:cubicBezTo>
                  <a:cubicBezTo>
                    <a:pt x="2619" y="20730"/>
                    <a:pt x="2619" y="20696"/>
                    <a:pt x="2619" y="20662"/>
                  </a:cubicBezTo>
                  <a:cubicBezTo>
                    <a:pt x="2631" y="20526"/>
                    <a:pt x="2631" y="20423"/>
                    <a:pt x="2572" y="20287"/>
                  </a:cubicBezTo>
                  <a:cubicBezTo>
                    <a:pt x="2548" y="20219"/>
                    <a:pt x="2536" y="20151"/>
                    <a:pt x="2536" y="20083"/>
                  </a:cubicBezTo>
                  <a:cubicBezTo>
                    <a:pt x="2525" y="19981"/>
                    <a:pt x="2560" y="19879"/>
                    <a:pt x="2595" y="19777"/>
                  </a:cubicBezTo>
                  <a:cubicBezTo>
                    <a:pt x="2607" y="19743"/>
                    <a:pt x="2619" y="19675"/>
                    <a:pt x="2642" y="19641"/>
                  </a:cubicBezTo>
                  <a:cubicBezTo>
                    <a:pt x="2678" y="19505"/>
                    <a:pt x="2737" y="19437"/>
                    <a:pt x="2796" y="19335"/>
                  </a:cubicBezTo>
                  <a:cubicBezTo>
                    <a:pt x="2808" y="19335"/>
                    <a:pt x="2831" y="19301"/>
                    <a:pt x="2843" y="19267"/>
                  </a:cubicBezTo>
                  <a:cubicBezTo>
                    <a:pt x="2843" y="19267"/>
                    <a:pt x="2843" y="19267"/>
                    <a:pt x="2843" y="19267"/>
                  </a:cubicBezTo>
                  <a:cubicBezTo>
                    <a:pt x="2796" y="19199"/>
                    <a:pt x="2772" y="19131"/>
                    <a:pt x="2772" y="19063"/>
                  </a:cubicBezTo>
                  <a:cubicBezTo>
                    <a:pt x="2772" y="19029"/>
                    <a:pt x="2784" y="18995"/>
                    <a:pt x="2808" y="18961"/>
                  </a:cubicBezTo>
                  <a:cubicBezTo>
                    <a:pt x="2819" y="18961"/>
                    <a:pt x="2819" y="18961"/>
                    <a:pt x="2819" y="18961"/>
                  </a:cubicBezTo>
                  <a:cubicBezTo>
                    <a:pt x="2808" y="18927"/>
                    <a:pt x="2796" y="18859"/>
                    <a:pt x="2784" y="18825"/>
                  </a:cubicBezTo>
                  <a:cubicBezTo>
                    <a:pt x="2760" y="18791"/>
                    <a:pt x="2749" y="18723"/>
                    <a:pt x="2737" y="18689"/>
                  </a:cubicBezTo>
                  <a:cubicBezTo>
                    <a:pt x="2737" y="18655"/>
                    <a:pt x="2725" y="18587"/>
                    <a:pt x="2713" y="18587"/>
                  </a:cubicBezTo>
                  <a:cubicBezTo>
                    <a:pt x="2713" y="18587"/>
                    <a:pt x="2713" y="18587"/>
                    <a:pt x="2701" y="18587"/>
                  </a:cubicBezTo>
                  <a:cubicBezTo>
                    <a:pt x="2701" y="18587"/>
                    <a:pt x="2701" y="18587"/>
                    <a:pt x="2701" y="18587"/>
                  </a:cubicBezTo>
                  <a:cubicBezTo>
                    <a:pt x="2690" y="18587"/>
                    <a:pt x="2678" y="18587"/>
                    <a:pt x="2666" y="18587"/>
                  </a:cubicBezTo>
                  <a:cubicBezTo>
                    <a:pt x="2666" y="18587"/>
                    <a:pt x="2654" y="18587"/>
                    <a:pt x="2642" y="18587"/>
                  </a:cubicBezTo>
                  <a:cubicBezTo>
                    <a:pt x="2642" y="18587"/>
                    <a:pt x="2631" y="18587"/>
                    <a:pt x="2631" y="18587"/>
                  </a:cubicBezTo>
                  <a:cubicBezTo>
                    <a:pt x="2619" y="18621"/>
                    <a:pt x="2607" y="18621"/>
                    <a:pt x="2595" y="18587"/>
                  </a:cubicBezTo>
                  <a:cubicBezTo>
                    <a:pt x="2595" y="18587"/>
                    <a:pt x="2584" y="18587"/>
                    <a:pt x="2584" y="18553"/>
                  </a:cubicBezTo>
                  <a:cubicBezTo>
                    <a:pt x="2572" y="18553"/>
                    <a:pt x="2572" y="18519"/>
                    <a:pt x="2572" y="18451"/>
                  </a:cubicBezTo>
                  <a:cubicBezTo>
                    <a:pt x="2572" y="18417"/>
                    <a:pt x="2572" y="18383"/>
                    <a:pt x="2572" y="18314"/>
                  </a:cubicBezTo>
                  <a:cubicBezTo>
                    <a:pt x="2572" y="18314"/>
                    <a:pt x="2560" y="18280"/>
                    <a:pt x="2560" y="18280"/>
                  </a:cubicBezTo>
                  <a:cubicBezTo>
                    <a:pt x="2548" y="18280"/>
                    <a:pt x="2548" y="18280"/>
                    <a:pt x="2548" y="18280"/>
                  </a:cubicBezTo>
                  <a:cubicBezTo>
                    <a:pt x="2525" y="18280"/>
                    <a:pt x="2513" y="18246"/>
                    <a:pt x="2501" y="18212"/>
                  </a:cubicBezTo>
                  <a:cubicBezTo>
                    <a:pt x="2501" y="18178"/>
                    <a:pt x="2489" y="18144"/>
                    <a:pt x="2501" y="18076"/>
                  </a:cubicBezTo>
                  <a:cubicBezTo>
                    <a:pt x="2501" y="18042"/>
                    <a:pt x="2525" y="17906"/>
                    <a:pt x="2548" y="17872"/>
                  </a:cubicBezTo>
                  <a:cubicBezTo>
                    <a:pt x="2560" y="17872"/>
                    <a:pt x="2560" y="17838"/>
                    <a:pt x="2572" y="17838"/>
                  </a:cubicBezTo>
                  <a:cubicBezTo>
                    <a:pt x="2572" y="17838"/>
                    <a:pt x="2572" y="17838"/>
                    <a:pt x="2572" y="17838"/>
                  </a:cubicBezTo>
                  <a:cubicBezTo>
                    <a:pt x="2560" y="17804"/>
                    <a:pt x="2548" y="17804"/>
                    <a:pt x="2536" y="17770"/>
                  </a:cubicBezTo>
                  <a:cubicBezTo>
                    <a:pt x="2536" y="17736"/>
                    <a:pt x="2525" y="17668"/>
                    <a:pt x="2536" y="17600"/>
                  </a:cubicBezTo>
                  <a:cubicBezTo>
                    <a:pt x="2548" y="17532"/>
                    <a:pt x="2572" y="17498"/>
                    <a:pt x="2584" y="17464"/>
                  </a:cubicBezTo>
                  <a:cubicBezTo>
                    <a:pt x="2607" y="17430"/>
                    <a:pt x="2607" y="17430"/>
                    <a:pt x="2607" y="17396"/>
                  </a:cubicBezTo>
                  <a:cubicBezTo>
                    <a:pt x="2607" y="17260"/>
                    <a:pt x="2642" y="17158"/>
                    <a:pt x="2678" y="17158"/>
                  </a:cubicBezTo>
                  <a:cubicBezTo>
                    <a:pt x="2690" y="17158"/>
                    <a:pt x="2701" y="17158"/>
                    <a:pt x="2725" y="17192"/>
                  </a:cubicBezTo>
                  <a:cubicBezTo>
                    <a:pt x="2737" y="17226"/>
                    <a:pt x="2749" y="17294"/>
                    <a:pt x="2760" y="17362"/>
                  </a:cubicBezTo>
                  <a:cubicBezTo>
                    <a:pt x="2772" y="17396"/>
                    <a:pt x="2784" y="17464"/>
                    <a:pt x="2796" y="17464"/>
                  </a:cubicBezTo>
                  <a:cubicBezTo>
                    <a:pt x="2796" y="17464"/>
                    <a:pt x="2808" y="17464"/>
                    <a:pt x="2808" y="17464"/>
                  </a:cubicBezTo>
                  <a:cubicBezTo>
                    <a:pt x="2808" y="17430"/>
                    <a:pt x="2819" y="17430"/>
                    <a:pt x="2819" y="17430"/>
                  </a:cubicBezTo>
                  <a:cubicBezTo>
                    <a:pt x="2819" y="17396"/>
                    <a:pt x="2808" y="17362"/>
                    <a:pt x="2808" y="17328"/>
                  </a:cubicBezTo>
                  <a:cubicBezTo>
                    <a:pt x="2808" y="17328"/>
                    <a:pt x="2808" y="17294"/>
                    <a:pt x="2796" y="17294"/>
                  </a:cubicBezTo>
                  <a:cubicBezTo>
                    <a:pt x="2796" y="17226"/>
                    <a:pt x="2784" y="17158"/>
                    <a:pt x="2808" y="17090"/>
                  </a:cubicBezTo>
                  <a:cubicBezTo>
                    <a:pt x="2808" y="17056"/>
                    <a:pt x="2831" y="17022"/>
                    <a:pt x="2855" y="16988"/>
                  </a:cubicBezTo>
                  <a:cubicBezTo>
                    <a:pt x="2867" y="16988"/>
                    <a:pt x="2878" y="16988"/>
                    <a:pt x="2878" y="16920"/>
                  </a:cubicBezTo>
                  <a:cubicBezTo>
                    <a:pt x="2878" y="16886"/>
                    <a:pt x="2890" y="16818"/>
                    <a:pt x="2926" y="16818"/>
                  </a:cubicBezTo>
                  <a:cubicBezTo>
                    <a:pt x="2961" y="16818"/>
                    <a:pt x="3008" y="16716"/>
                    <a:pt x="3032" y="16682"/>
                  </a:cubicBezTo>
                  <a:cubicBezTo>
                    <a:pt x="3044" y="16648"/>
                    <a:pt x="3055" y="16648"/>
                    <a:pt x="3067" y="16648"/>
                  </a:cubicBezTo>
                  <a:cubicBezTo>
                    <a:pt x="3067" y="16614"/>
                    <a:pt x="3067" y="16614"/>
                    <a:pt x="3067" y="16614"/>
                  </a:cubicBezTo>
                  <a:cubicBezTo>
                    <a:pt x="3114" y="16580"/>
                    <a:pt x="3150" y="16512"/>
                    <a:pt x="3185" y="16546"/>
                  </a:cubicBezTo>
                  <a:cubicBezTo>
                    <a:pt x="3185" y="16546"/>
                    <a:pt x="3197" y="16580"/>
                    <a:pt x="3197" y="16580"/>
                  </a:cubicBezTo>
                  <a:cubicBezTo>
                    <a:pt x="3209" y="16580"/>
                    <a:pt x="3209" y="16614"/>
                    <a:pt x="3221" y="16614"/>
                  </a:cubicBezTo>
                  <a:cubicBezTo>
                    <a:pt x="3221" y="16614"/>
                    <a:pt x="3221" y="16614"/>
                    <a:pt x="3221" y="16580"/>
                  </a:cubicBezTo>
                  <a:cubicBezTo>
                    <a:pt x="3232" y="16512"/>
                    <a:pt x="3256" y="16478"/>
                    <a:pt x="3291" y="16478"/>
                  </a:cubicBezTo>
                  <a:cubicBezTo>
                    <a:pt x="3315" y="16478"/>
                    <a:pt x="3350" y="16512"/>
                    <a:pt x="3362" y="16580"/>
                  </a:cubicBezTo>
                  <a:cubicBezTo>
                    <a:pt x="3362" y="16580"/>
                    <a:pt x="3397" y="16614"/>
                    <a:pt x="3409" y="16614"/>
                  </a:cubicBezTo>
                  <a:cubicBezTo>
                    <a:pt x="3445" y="16648"/>
                    <a:pt x="3480" y="16648"/>
                    <a:pt x="3504" y="16682"/>
                  </a:cubicBezTo>
                  <a:cubicBezTo>
                    <a:pt x="3515" y="16716"/>
                    <a:pt x="3515" y="16716"/>
                    <a:pt x="3515" y="16716"/>
                  </a:cubicBezTo>
                  <a:cubicBezTo>
                    <a:pt x="3574" y="16818"/>
                    <a:pt x="3610" y="16920"/>
                    <a:pt x="3622" y="16988"/>
                  </a:cubicBezTo>
                  <a:cubicBezTo>
                    <a:pt x="3633" y="16920"/>
                    <a:pt x="3645" y="16920"/>
                    <a:pt x="3657" y="16920"/>
                  </a:cubicBezTo>
                  <a:cubicBezTo>
                    <a:pt x="3681" y="16920"/>
                    <a:pt x="3692" y="16954"/>
                    <a:pt x="3728" y="17022"/>
                  </a:cubicBezTo>
                  <a:cubicBezTo>
                    <a:pt x="3740" y="17022"/>
                    <a:pt x="3763" y="17056"/>
                    <a:pt x="3775" y="17056"/>
                  </a:cubicBezTo>
                  <a:cubicBezTo>
                    <a:pt x="3799" y="17056"/>
                    <a:pt x="3810" y="17022"/>
                    <a:pt x="3822" y="17022"/>
                  </a:cubicBezTo>
                  <a:cubicBezTo>
                    <a:pt x="3834" y="16920"/>
                    <a:pt x="3893" y="16818"/>
                    <a:pt x="3940" y="16818"/>
                  </a:cubicBezTo>
                  <a:cubicBezTo>
                    <a:pt x="3964" y="16818"/>
                    <a:pt x="3976" y="16852"/>
                    <a:pt x="3987" y="16852"/>
                  </a:cubicBezTo>
                  <a:cubicBezTo>
                    <a:pt x="3987" y="16886"/>
                    <a:pt x="3987" y="16886"/>
                    <a:pt x="3987" y="16886"/>
                  </a:cubicBezTo>
                  <a:cubicBezTo>
                    <a:pt x="3999" y="16886"/>
                    <a:pt x="4011" y="16920"/>
                    <a:pt x="4011" y="16920"/>
                  </a:cubicBezTo>
                  <a:cubicBezTo>
                    <a:pt x="4011" y="16920"/>
                    <a:pt x="4011" y="16920"/>
                    <a:pt x="4023" y="16886"/>
                  </a:cubicBezTo>
                  <a:cubicBezTo>
                    <a:pt x="4046" y="16818"/>
                    <a:pt x="4082" y="16784"/>
                    <a:pt x="4117" y="16784"/>
                  </a:cubicBezTo>
                  <a:cubicBezTo>
                    <a:pt x="4152" y="16784"/>
                    <a:pt x="4188" y="16852"/>
                    <a:pt x="4200" y="16920"/>
                  </a:cubicBezTo>
                  <a:cubicBezTo>
                    <a:pt x="4200" y="16954"/>
                    <a:pt x="4211" y="16988"/>
                    <a:pt x="4259" y="16988"/>
                  </a:cubicBezTo>
                  <a:cubicBezTo>
                    <a:pt x="4294" y="16988"/>
                    <a:pt x="4306" y="17056"/>
                    <a:pt x="4318" y="17090"/>
                  </a:cubicBezTo>
                  <a:cubicBezTo>
                    <a:pt x="4318" y="17090"/>
                    <a:pt x="4318" y="17090"/>
                    <a:pt x="4318" y="17124"/>
                  </a:cubicBezTo>
                  <a:cubicBezTo>
                    <a:pt x="4318" y="17090"/>
                    <a:pt x="4329" y="17090"/>
                    <a:pt x="4329" y="17056"/>
                  </a:cubicBezTo>
                  <a:cubicBezTo>
                    <a:pt x="4329" y="17022"/>
                    <a:pt x="4341" y="16988"/>
                    <a:pt x="4353" y="16954"/>
                  </a:cubicBezTo>
                  <a:cubicBezTo>
                    <a:pt x="4353" y="16954"/>
                    <a:pt x="4365" y="16920"/>
                    <a:pt x="4377" y="16920"/>
                  </a:cubicBezTo>
                  <a:cubicBezTo>
                    <a:pt x="4377" y="16920"/>
                    <a:pt x="4377" y="16920"/>
                    <a:pt x="4377" y="16920"/>
                  </a:cubicBezTo>
                  <a:cubicBezTo>
                    <a:pt x="4400" y="16954"/>
                    <a:pt x="4412" y="16954"/>
                    <a:pt x="4424" y="16988"/>
                  </a:cubicBezTo>
                  <a:cubicBezTo>
                    <a:pt x="4436" y="17022"/>
                    <a:pt x="4459" y="17056"/>
                    <a:pt x="4471" y="17056"/>
                  </a:cubicBezTo>
                  <a:cubicBezTo>
                    <a:pt x="4518" y="17056"/>
                    <a:pt x="4530" y="17022"/>
                    <a:pt x="4530" y="16988"/>
                  </a:cubicBezTo>
                  <a:cubicBezTo>
                    <a:pt x="4530" y="16852"/>
                    <a:pt x="4530" y="16784"/>
                    <a:pt x="4518" y="16784"/>
                  </a:cubicBezTo>
                  <a:cubicBezTo>
                    <a:pt x="4506" y="16784"/>
                    <a:pt x="4483" y="16750"/>
                    <a:pt x="4471" y="16750"/>
                  </a:cubicBezTo>
                  <a:cubicBezTo>
                    <a:pt x="4459" y="16716"/>
                    <a:pt x="4447" y="16682"/>
                    <a:pt x="4424" y="16682"/>
                  </a:cubicBezTo>
                  <a:cubicBezTo>
                    <a:pt x="4388" y="16682"/>
                    <a:pt x="4365" y="16580"/>
                    <a:pt x="4353" y="16512"/>
                  </a:cubicBezTo>
                  <a:cubicBezTo>
                    <a:pt x="4353" y="16444"/>
                    <a:pt x="4365" y="16376"/>
                    <a:pt x="4388" y="16376"/>
                  </a:cubicBezTo>
                  <a:cubicBezTo>
                    <a:pt x="4424" y="16308"/>
                    <a:pt x="4447" y="16274"/>
                    <a:pt x="4459" y="16240"/>
                  </a:cubicBezTo>
                  <a:cubicBezTo>
                    <a:pt x="4447" y="16206"/>
                    <a:pt x="4436" y="16069"/>
                    <a:pt x="4447" y="15967"/>
                  </a:cubicBezTo>
                  <a:cubicBezTo>
                    <a:pt x="4459" y="15933"/>
                    <a:pt x="4471" y="15899"/>
                    <a:pt x="4495" y="15865"/>
                  </a:cubicBezTo>
                  <a:cubicBezTo>
                    <a:pt x="4506" y="15865"/>
                    <a:pt x="4530" y="15865"/>
                    <a:pt x="4542" y="15865"/>
                  </a:cubicBezTo>
                  <a:cubicBezTo>
                    <a:pt x="4554" y="15865"/>
                    <a:pt x="4565" y="15865"/>
                    <a:pt x="4565" y="15865"/>
                  </a:cubicBezTo>
                  <a:cubicBezTo>
                    <a:pt x="4542" y="15831"/>
                    <a:pt x="4518" y="15797"/>
                    <a:pt x="4506" y="15729"/>
                  </a:cubicBezTo>
                  <a:cubicBezTo>
                    <a:pt x="4483" y="15661"/>
                    <a:pt x="4471" y="15389"/>
                    <a:pt x="4506" y="15321"/>
                  </a:cubicBezTo>
                  <a:cubicBezTo>
                    <a:pt x="4518" y="15321"/>
                    <a:pt x="4530" y="15321"/>
                    <a:pt x="4542" y="15321"/>
                  </a:cubicBezTo>
                  <a:cubicBezTo>
                    <a:pt x="4554" y="15321"/>
                    <a:pt x="4554" y="15321"/>
                    <a:pt x="4565" y="15321"/>
                  </a:cubicBezTo>
                  <a:cubicBezTo>
                    <a:pt x="4589" y="15321"/>
                    <a:pt x="4613" y="15321"/>
                    <a:pt x="4624" y="15321"/>
                  </a:cubicBezTo>
                  <a:cubicBezTo>
                    <a:pt x="4636" y="15287"/>
                    <a:pt x="4660" y="15287"/>
                    <a:pt x="4683" y="15287"/>
                  </a:cubicBezTo>
                  <a:cubicBezTo>
                    <a:pt x="4695" y="15287"/>
                    <a:pt x="4707" y="15287"/>
                    <a:pt x="4719" y="15287"/>
                  </a:cubicBezTo>
                  <a:cubicBezTo>
                    <a:pt x="4742" y="15287"/>
                    <a:pt x="4754" y="15287"/>
                    <a:pt x="4766" y="15287"/>
                  </a:cubicBezTo>
                  <a:cubicBezTo>
                    <a:pt x="4766" y="15287"/>
                    <a:pt x="4766" y="15287"/>
                    <a:pt x="4778" y="15253"/>
                  </a:cubicBezTo>
                  <a:cubicBezTo>
                    <a:pt x="4825" y="15151"/>
                    <a:pt x="4931" y="15117"/>
                    <a:pt x="4990" y="15117"/>
                  </a:cubicBezTo>
                  <a:cubicBezTo>
                    <a:pt x="5014" y="15117"/>
                    <a:pt x="5037" y="15117"/>
                    <a:pt x="5061" y="15083"/>
                  </a:cubicBezTo>
                  <a:cubicBezTo>
                    <a:pt x="5084" y="15049"/>
                    <a:pt x="5096" y="15015"/>
                    <a:pt x="5120" y="15015"/>
                  </a:cubicBezTo>
                  <a:cubicBezTo>
                    <a:pt x="5191" y="14981"/>
                    <a:pt x="5285" y="14947"/>
                    <a:pt x="5309" y="14913"/>
                  </a:cubicBezTo>
                  <a:cubicBezTo>
                    <a:pt x="5320" y="14913"/>
                    <a:pt x="5332" y="14879"/>
                    <a:pt x="5368" y="14879"/>
                  </a:cubicBezTo>
                  <a:cubicBezTo>
                    <a:pt x="5391" y="14845"/>
                    <a:pt x="5474" y="14811"/>
                    <a:pt x="5486" y="14777"/>
                  </a:cubicBezTo>
                  <a:cubicBezTo>
                    <a:pt x="5497" y="14641"/>
                    <a:pt x="5615" y="14607"/>
                    <a:pt x="5639" y="14607"/>
                  </a:cubicBezTo>
                  <a:cubicBezTo>
                    <a:pt x="5662" y="14607"/>
                    <a:pt x="5674" y="14607"/>
                    <a:pt x="5686" y="14607"/>
                  </a:cubicBezTo>
                  <a:cubicBezTo>
                    <a:pt x="5721" y="14675"/>
                    <a:pt x="5745" y="14675"/>
                    <a:pt x="5769" y="14675"/>
                  </a:cubicBezTo>
                  <a:cubicBezTo>
                    <a:pt x="5792" y="14641"/>
                    <a:pt x="5851" y="14675"/>
                    <a:pt x="5875" y="14743"/>
                  </a:cubicBezTo>
                  <a:cubicBezTo>
                    <a:pt x="5887" y="14811"/>
                    <a:pt x="5887" y="14845"/>
                    <a:pt x="5887" y="14879"/>
                  </a:cubicBezTo>
                  <a:cubicBezTo>
                    <a:pt x="5887" y="14913"/>
                    <a:pt x="5887" y="14947"/>
                    <a:pt x="5898" y="15015"/>
                  </a:cubicBezTo>
                  <a:cubicBezTo>
                    <a:pt x="5898" y="15049"/>
                    <a:pt x="5910" y="15117"/>
                    <a:pt x="5910" y="15151"/>
                  </a:cubicBezTo>
                  <a:cubicBezTo>
                    <a:pt x="5910" y="15219"/>
                    <a:pt x="5898" y="15253"/>
                    <a:pt x="5887" y="15253"/>
                  </a:cubicBezTo>
                  <a:cubicBezTo>
                    <a:pt x="5887" y="15253"/>
                    <a:pt x="5887" y="15253"/>
                    <a:pt x="5887" y="15253"/>
                  </a:cubicBezTo>
                  <a:cubicBezTo>
                    <a:pt x="5898" y="15253"/>
                    <a:pt x="5898" y="15253"/>
                    <a:pt x="5898" y="15253"/>
                  </a:cubicBezTo>
                  <a:cubicBezTo>
                    <a:pt x="5934" y="15253"/>
                    <a:pt x="5969" y="15219"/>
                    <a:pt x="5969" y="15219"/>
                  </a:cubicBezTo>
                  <a:cubicBezTo>
                    <a:pt x="5981" y="15151"/>
                    <a:pt x="6005" y="15151"/>
                    <a:pt x="6005" y="15151"/>
                  </a:cubicBezTo>
                  <a:cubicBezTo>
                    <a:pt x="6040" y="15151"/>
                    <a:pt x="6052" y="15219"/>
                    <a:pt x="6064" y="15321"/>
                  </a:cubicBezTo>
                  <a:cubicBezTo>
                    <a:pt x="6075" y="15287"/>
                    <a:pt x="6087" y="15253"/>
                    <a:pt x="6099" y="15253"/>
                  </a:cubicBezTo>
                  <a:cubicBezTo>
                    <a:pt x="6111" y="15253"/>
                    <a:pt x="6146" y="15287"/>
                    <a:pt x="6158" y="15355"/>
                  </a:cubicBezTo>
                  <a:cubicBezTo>
                    <a:pt x="6158" y="15355"/>
                    <a:pt x="6170" y="15321"/>
                    <a:pt x="6170" y="15321"/>
                  </a:cubicBezTo>
                  <a:cubicBezTo>
                    <a:pt x="6182" y="15321"/>
                    <a:pt x="6193" y="15321"/>
                    <a:pt x="6205" y="15321"/>
                  </a:cubicBezTo>
                  <a:cubicBezTo>
                    <a:pt x="6217" y="15321"/>
                    <a:pt x="6241" y="15355"/>
                    <a:pt x="6241" y="15423"/>
                  </a:cubicBezTo>
                  <a:cubicBezTo>
                    <a:pt x="6241" y="15491"/>
                    <a:pt x="6217" y="15525"/>
                    <a:pt x="6205" y="15559"/>
                  </a:cubicBezTo>
                  <a:cubicBezTo>
                    <a:pt x="6193" y="15593"/>
                    <a:pt x="6182" y="15593"/>
                    <a:pt x="6182" y="15627"/>
                  </a:cubicBezTo>
                  <a:cubicBezTo>
                    <a:pt x="6182" y="15627"/>
                    <a:pt x="6182" y="15627"/>
                    <a:pt x="6182" y="15627"/>
                  </a:cubicBezTo>
                  <a:cubicBezTo>
                    <a:pt x="6182" y="15627"/>
                    <a:pt x="6193" y="15593"/>
                    <a:pt x="6205" y="15593"/>
                  </a:cubicBezTo>
                  <a:cubicBezTo>
                    <a:pt x="6217" y="15559"/>
                    <a:pt x="6241" y="15525"/>
                    <a:pt x="6264" y="15525"/>
                  </a:cubicBezTo>
                  <a:cubicBezTo>
                    <a:pt x="6264" y="15525"/>
                    <a:pt x="6264" y="15525"/>
                    <a:pt x="6276" y="15525"/>
                  </a:cubicBezTo>
                  <a:cubicBezTo>
                    <a:pt x="6276" y="15525"/>
                    <a:pt x="6276" y="15525"/>
                    <a:pt x="6276" y="15525"/>
                  </a:cubicBezTo>
                  <a:cubicBezTo>
                    <a:pt x="6288" y="15525"/>
                    <a:pt x="6323" y="15491"/>
                    <a:pt x="6347" y="15457"/>
                  </a:cubicBezTo>
                  <a:cubicBezTo>
                    <a:pt x="6370" y="15423"/>
                    <a:pt x="6382" y="15389"/>
                    <a:pt x="6406" y="15355"/>
                  </a:cubicBezTo>
                  <a:cubicBezTo>
                    <a:pt x="6429" y="15355"/>
                    <a:pt x="6465" y="15287"/>
                    <a:pt x="6488" y="15253"/>
                  </a:cubicBezTo>
                  <a:cubicBezTo>
                    <a:pt x="6500" y="15219"/>
                    <a:pt x="6512" y="15185"/>
                    <a:pt x="6524" y="15185"/>
                  </a:cubicBezTo>
                  <a:cubicBezTo>
                    <a:pt x="6535" y="15151"/>
                    <a:pt x="6547" y="15151"/>
                    <a:pt x="6571" y="15117"/>
                  </a:cubicBezTo>
                  <a:cubicBezTo>
                    <a:pt x="6571" y="15117"/>
                    <a:pt x="6583" y="15117"/>
                    <a:pt x="6583" y="15117"/>
                  </a:cubicBezTo>
                  <a:cubicBezTo>
                    <a:pt x="6606" y="15117"/>
                    <a:pt x="6642" y="15151"/>
                    <a:pt x="6642" y="15185"/>
                  </a:cubicBezTo>
                  <a:cubicBezTo>
                    <a:pt x="6642" y="15219"/>
                    <a:pt x="6653" y="15253"/>
                    <a:pt x="6642" y="15321"/>
                  </a:cubicBezTo>
                  <a:cubicBezTo>
                    <a:pt x="6630" y="15355"/>
                    <a:pt x="6618" y="15355"/>
                    <a:pt x="6618" y="15389"/>
                  </a:cubicBezTo>
                  <a:cubicBezTo>
                    <a:pt x="6618" y="15389"/>
                    <a:pt x="6630" y="15457"/>
                    <a:pt x="6665" y="15491"/>
                  </a:cubicBezTo>
                  <a:cubicBezTo>
                    <a:pt x="6748" y="15559"/>
                    <a:pt x="6842" y="15967"/>
                    <a:pt x="6901" y="16240"/>
                  </a:cubicBezTo>
                  <a:cubicBezTo>
                    <a:pt x="6925" y="16342"/>
                    <a:pt x="6925" y="16342"/>
                    <a:pt x="6925" y="16342"/>
                  </a:cubicBezTo>
                  <a:cubicBezTo>
                    <a:pt x="6948" y="16444"/>
                    <a:pt x="6972" y="16580"/>
                    <a:pt x="6996" y="16716"/>
                  </a:cubicBezTo>
                  <a:cubicBezTo>
                    <a:pt x="7007" y="16818"/>
                    <a:pt x="7031" y="16954"/>
                    <a:pt x="7043" y="16988"/>
                  </a:cubicBezTo>
                  <a:cubicBezTo>
                    <a:pt x="7043" y="16988"/>
                    <a:pt x="7055" y="16954"/>
                    <a:pt x="7055" y="16920"/>
                  </a:cubicBezTo>
                  <a:cubicBezTo>
                    <a:pt x="7066" y="16886"/>
                    <a:pt x="7078" y="16818"/>
                    <a:pt x="7090" y="16784"/>
                  </a:cubicBezTo>
                  <a:cubicBezTo>
                    <a:pt x="7102" y="16784"/>
                    <a:pt x="7102" y="16750"/>
                    <a:pt x="7113" y="16750"/>
                  </a:cubicBezTo>
                  <a:cubicBezTo>
                    <a:pt x="7149" y="16750"/>
                    <a:pt x="7172" y="16818"/>
                    <a:pt x="7196" y="16886"/>
                  </a:cubicBezTo>
                  <a:cubicBezTo>
                    <a:pt x="7208" y="16920"/>
                    <a:pt x="7220" y="16954"/>
                    <a:pt x="7231" y="16954"/>
                  </a:cubicBezTo>
                  <a:cubicBezTo>
                    <a:pt x="7243" y="16988"/>
                    <a:pt x="7255" y="16988"/>
                    <a:pt x="7267" y="16988"/>
                  </a:cubicBezTo>
                  <a:cubicBezTo>
                    <a:pt x="7290" y="17022"/>
                    <a:pt x="7326" y="17056"/>
                    <a:pt x="7338" y="17022"/>
                  </a:cubicBezTo>
                  <a:cubicBezTo>
                    <a:pt x="7349" y="17022"/>
                    <a:pt x="7361" y="17022"/>
                    <a:pt x="7373" y="16988"/>
                  </a:cubicBezTo>
                  <a:cubicBezTo>
                    <a:pt x="7420" y="16954"/>
                    <a:pt x="7467" y="16886"/>
                    <a:pt x="7491" y="16920"/>
                  </a:cubicBezTo>
                  <a:cubicBezTo>
                    <a:pt x="7503" y="16920"/>
                    <a:pt x="7503" y="16954"/>
                    <a:pt x="7515" y="16954"/>
                  </a:cubicBezTo>
                  <a:cubicBezTo>
                    <a:pt x="7538" y="16988"/>
                    <a:pt x="7574" y="17022"/>
                    <a:pt x="7585" y="17158"/>
                  </a:cubicBezTo>
                  <a:cubicBezTo>
                    <a:pt x="7609" y="17294"/>
                    <a:pt x="7633" y="17328"/>
                    <a:pt x="7656" y="17328"/>
                  </a:cubicBezTo>
                  <a:cubicBezTo>
                    <a:pt x="7668" y="17328"/>
                    <a:pt x="7703" y="17328"/>
                    <a:pt x="7703" y="17532"/>
                  </a:cubicBezTo>
                  <a:cubicBezTo>
                    <a:pt x="7703" y="17566"/>
                    <a:pt x="7739" y="17634"/>
                    <a:pt x="7751" y="17634"/>
                  </a:cubicBezTo>
                  <a:cubicBezTo>
                    <a:pt x="7774" y="17634"/>
                    <a:pt x="7833" y="17600"/>
                    <a:pt x="7845" y="17566"/>
                  </a:cubicBezTo>
                  <a:cubicBezTo>
                    <a:pt x="7857" y="17532"/>
                    <a:pt x="7868" y="17532"/>
                    <a:pt x="7880" y="17532"/>
                  </a:cubicBezTo>
                  <a:cubicBezTo>
                    <a:pt x="7904" y="17532"/>
                    <a:pt x="7916" y="17566"/>
                    <a:pt x="7927" y="17634"/>
                  </a:cubicBezTo>
                  <a:cubicBezTo>
                    <a:pt x="7927" y="17634"/>
                    <a:pt x="7927" y="17668"/>
                    <a:pt x="7927" y="17668"/>
                  </a:cubicBezTo>
                  <a:cubicBezTo>
                    <a:pt x="7927" y="17668"/>
                    <a:pt x="7927" y="17668"/>
                    <a:pt x="7927" y="17702"/>
                  </a:cubicBezTo>
                  <a:cubicBezTo>
                    <a:pt x="7939" y="17702"/>
                    <a:pt x="7939" y="17702"/>
                    <a:pt x="7939" y="17702"/>
                  </a:cubicBezTo>
                  <a:cubicBezTo>
                    <a:pt x="7939" y="17736"/>
                    <a:pt x="7939" y="17736"/>
                    <a:pt x="7939" y="17736"/>
                  </a:cubicBezTo>
                  <a:cubicBezTo>
                    <a:pt x="7951" y="17736"/>
                    <a:pt x="7951" y="17736"/>
                    <a:pt x="7951" y="17770"/>
                  </a:cubicBezTo>
                  <a:cubicBezTo>
                    <a:pt x="7951" y="17770"/>
                    <a:pt x="7951" y="17770"/>
                    <a:pt x="7951" y="17770"/>
                  </a:cubicBezTo>
                  <a:cubicBezTo>
                    <a:pt x="7963" y="17770"/>
                    <a:pt x="7963" y="17770"/>
                    <a:pt x="7963" y="17770"/>
                  </a:cubicBezTo>
                  <a:cubicBezTo>
                    <a:pt x="7963" y="17770"/>
                    <a:pt x="7963" y="17770"/>
                    <a:pt x="7963" y="17770"/>
                  </a:cubicBezTo>
                  <a:cubicBezTo>
                    <a:pt x="7963" y="17770"/>
                    <a:pt x="7963" y="17770"/>
                    <a:pt x="7963" y="17770"/>
                  </a:cubicBezTo>
                  <a:cubicBezTo>
                    <a:pt x="7975" y="17770"/>
                    <a:pt x="7986" y="17770"/>
                    <a:pt x="7998" y="17804"/>
                  </a:cubicBezTo>
                  <a:cubicBezTo>
                    <a:pt x="7998" y="17804"/>
                    <a:pt x="7998" y="17804"/>
                    <a:pt x="7998" y="17804"/>
                  </a:cubicBezTo>
                  <a:cubicBezTo>
                    <a:pt x="7998" y="17804"/>
                    <a:pt x="8010" y="17804"/>
                    <a:pt x="8022" y="17804"/>
                  </a:cubicBezTo>
                  <a:cubicBezTo>
                    <a:pt x="8022" y="17804"/>
                    <a:pt x="8022" y="17804"/>
                    <a:pt x="8022" y="17804"/>
                  </a:cubicBezTo>
                  <a:cubicBezTo>
                    <a:pt x="8022" y="17804"/>
                    <a:pt x="8022" y="17804"/>
                    <a:pt x="8022" y="17804"/>
                  </a:cubicBezTo>
                  <a:cubicBezTo>
                    <a:pt x="8022" y="17804"/>
                    <a:pt x="8022" y="17804"/>
                    <a:pt x="8022" y="17770"/>
                  </a:cubicBezTo>
                  <a:cubicBezTo>
                    <a:pt x="8022" y="17770"/>
                    <a:pt x="8022" y="17770"/>
                    <a:pt x="8022" y="17770"/>
                  </a:cubicBezTo>
                  <a:cubicBezTo>
                    <a:pt x="8034" y="17736"/>
                    <a:pt x="8057" y="17702"/>
                    <a:pt x="8128" y="17668"/>
                  </a:cubicBezTo>
                  <a:cubicBezTo>
                    <a:pt x="8187" y="17634"/>
                    <a:pt x="8222" y="17600"/>
                    <a:pt x="8234" y="17566"/>
                  </a:cubicBezTo>
                  <a:cubicBezTo>
                    <a:pt x="8246" y="17464"/>
                    <a:pt x="8270" y="17430"/>
                    <a:pt x="8305" y="17430"/>
                  </a:cubicBezTo>
                  <a:cubicBezTo>
                    <a:pt x="8317" y="17396"/>
                    <a:pt x="8329" y="17396"/>
                    <a:pt x="8340" y="17362"/>
                  </a:cubicBezTo>
                  <a:cubicBezTo>
                    <a:pt x="8352" y="17328"/>
                    <a:pt x="8364" y="17294"/>
                    <a:pt x="8388" y="17260"/>
                  </a:cubicBezTo>
                  <a:cubicBezTo>
                    <a:pt x="8399" y="17260"/>
                    <a:pt x="8411" y="17226"/>
                    <a:pt x="8423" y="17226"/>
                  </a:cubicBezTo>
                  <a:cubicBezTo>
                    <a:pt x="8435" y="17158"/>
                    <a:pt x="8458" y="17124"/>
                    <a:pt x="8482" y="17124"/>
                  </a:cubicBezTo>
                  <a:cubicBezTo>
                    <a:pt x="8494" y="17124"/>
                    <a:pt x="8506" y="17090"/>
                    <a:pt x="8506" y="17090"/>
                  </a:cubicBezTo>
                  <a:cubicBezTo>
                    <a:pt x="8529" y="17022"/>
                    <a:pt x="8576" y="17022"/>
                    <a:pt x="8588" y="17022"/>
                  </a:cubicBezTo>
                  <a:cubicBezTo>
                    <a:pt x="8612" y="17022"/>
                    <a:pt x="8623" y="17022"/>
                    <a:pt x="8635" y="17022"/>
                  </a:cubicBezTo>
                  <a:cubicBezTo>
                    <a:pt x="8659" y="17056"/>
                    <a:pt x="8777" y="17124"/>
                    <a:pt x="8800" y="17124"/>
                  </a:cubicBezTo>
                  <a:cubicBezTo>
                    <a:pt x="8812" y="17124"/>
                    <a:pt x="8812" y="17124"/>
                    <a:pt x="8812" y="17124"/>
                  </a:cubicBezTo>
                  <a:cubicBezTo>
                    <a:pt x="8836" y="17124"/>
                    <a:pt x="8848" y="17192"/>
                    <a:pt x="8859" y="17260"/>
                  </a:cubicBezTo>
                  <a:cubicBezTo>
                    <a:pt x="8859" y="17294"/>
                    <a:pt x="8859" y="17328"/>
                    <a:pt x="8859" y="17328"/>
                  </a:cubicBezTo>
                  <a:cubicBezTo>
                    <a:pt x="8871" y="17328"/>
                    <a:pt x="8883" y="17362"/>
                    <a:pt x="8895" y="17396"/>
                  </a:cubicBezTo>
                  <a:cubicBezTo>
                    <a:pt x="8918" y="17396"/>
                    <a:pt x="8942" y="17464"/>
                    <a:pt x="8954" y="17464"/>
                  </a:cubicBezTo>
                  <a:cubicBezTo>
                    <a:pt x="8966" y="17430"/>
                    <a:pt x="8989" y="17396"/>
                    <a:pt x="9025" y="17396"/>
                  </a:cubicBezTo>
                  <a:cubicBezTo>
                    <a:pt x="9048" y="17396"/>
                    <a:pt x="9060" y="17396"/>
                    <a:pt x="9084" y="17430"/>
                  </a:cubicBezTo>
                  <a:cubicBezTo>
                    <a:pt x="9084" y="17464"/>
                    <a:pt x="9095" y="17464"/>
                    <a:pt x="9095" y="17464"/>
                  </a:cubicBezTo>
                  <a:cubicBezTo>
                    <a:pt x="9119" y="17498"/>
                    <a:pt x="9131" y="17532"/>
                    <a:pt x="9143" y="17532"/>
                  </a:cubicBezTo>
                  <a:cubicBezTo>
                    <a:pt x="9154" y="17498"/>
                    <a:pt x="9178" y="17464"/>
                    <a:pt x="9202" y="17430"/>
                  </a:cubicBezTo>
                  <a:cubicBezTo>
                    <a:pt x="9202" y="17430"/>
                    <a:pt x="9213" y="17430"/>
                    <a:pt x="9225" y="17396"/>
                  </a:cubicBezTo>
                  <a:cubicBezTo>
                    <a:pt x="9237" y="17396"/>
                    <a:pt x="9249" y="17396"/>
                    <a:pt x="9261" y="17362"/>
                  </a:cubicBezTo>
                  <a:cubicBezTo>
                    <a:pt x="9261" y="17362"/>
                    <a:pt x="9272" y="17260"/>
                    <a:pt x="9261" y="17226"/>
                  </a:cubicBezTo>
                  <a:cubicBezTo>
                    <a:pt x="9237" y="17192"/>
                    <a:pt x="9213" y="16954"/>
                    <a:pt x="9202" y="16886"/>
                  </a:cubicBezTo>
                  <a:cubicBezTo>
                    <a:pt x="9202" y="16784"/>
                    <a:pt x="9225" y="16750"/>
                    <a:pt x="9249" y="16716"/>
                  </a:cubicBezTo>
                  <a:cubicBezTo>
                    <a:pt x="9249" y="16682"/>
                    <a:pt x="9261" y="16682"/>
                    <a:pt x="9261" y="16648"/>
                  </a:cubicBezTo>
                  <a:cubicBezTo>
                    <a:pt x="9272" y="16580"/>
                    <a:pt x="9296" y="16546"/>
                    <a:pt x="9319" y="16512"/>
                  </a:cubicBezTo>
                  <a:cubicBezTo>
                    <a:pt x="9331" y="16512"/>
                    <a:pt x="9331" y="16512"/>
                    <a:pt x="9343" y="16478"/>
                  </a:cubicBezTo>
                  <a:cubicBezTo>
                    <a:pt x="9343" y="16478"/>
                    <a:pt x="9343" y="16478"/>
                    <a:pt x="9343" y="16444"/>
                  </a:cubicBezTo>
                  <a:cubicBezTo>
                    <a:pt x="9355" y="16410"/>
                    <a:pt x="9367" y="16342"/>
                    <a:pt x="9390" y="16342"/>
                  </a:cubicBezTo>
                  <a:cubicBezTo>
                    <a:pt x="9402" y="16342"/>
                    <a:pt x="9402" y="16342"/>
                    <a:pt x="9414" y="16342"/>
                  </a:cubicBezTo>
                  <a:cubicBezTo>
                    <a:pt x="9414" y="16376"/>
                    <a:pt x="9496" y="16444"/>
                    <a:pt x="9520" y="16478"/>
                  </a:cubicBezTo>
                  <a:cubicBezTo>
                    <a:pt x="9520" y="16512"/>
                    <a:pt x="9555" y="16512"/>
                    <a:pt x="9579" y="16512"/>
                  </a:cubicBezTo>
                  <a:cubicBezTo>
                    <a:pt x="9614" y="16512"/>
                    <a:pt x="9662" y="16580"/>
                    <a:pt x="9697" y="16648"/>
                  </a:cubicBezTo>
                  <a:cubicBezTo>
                    <a:pt x="9697" y="16648"/>
                    <a:pt x="9721" y="16682"/>
                    <a:pt x="9744" y="16682"/>
                  </a:cubicBezTo>
                  <a:cubicBezTo>
                    <a:pt x="9780" y="16682"/>
                    <a:pt x="9815" y="16716"/>
                    <a:pt x="9827" y="16784"/>
                  </a:cubicBezTo>
                  <a:cubicBezTo>
                    <a:pt x="9839" y="16818"/>
                    <a:pt x="9839" y="16886"/>
                    <a:pt x="9839" y="16954"/>
                  </a:cubicBezTo>
                  <a:cubicBezTo>
                    <a:pt x="9839" y="17022"/>
                    <a:pt x="9839" y="17090"/>
                    <a:pt x="9850" y="17090"/>
                  </a:cubicBezTo>
                  <a:cubicBezTo>
                    <a:pt x="9874" y="17192"/>
                    <a:pt x="9898" y="17260"/>
                    <a:pt x="9898" y="17260"/>
                  </a:cubicBezTo>
                  <a:cubicBezTo>
                    <a:pt x="9921" y="17226"/>
                    <a:pt x="9945" y="17260"/>
                    <a:pt x="9980" y="17294"/>
                  </a:cubicBezTo>
                  <a:cubicBezTo>
                    <a:pt x="9992" y="17328"/>
                    <a:pt x="10016" y="17362"/>
                    <a:pt x="10027" y="17362"/>
                  </a:cubicBezTo>
                  <a:cubicBezTo>
                    <a:pt x="10027" y="17362"/>
                    <a:pt x="10051" y="17328"/>
                    <a:pt x="10063" y="17294"/>
                  </a:cubicBezTo>
                  <a:cubicBezTo>
                    <a:pt x="10086" y="17260"/>
                    <a:pt x="10098" y="17226"/>
                    <a:pt x="10122" y="17226"/>
                  </a:cubicBezTo>
                  <a:cubicBezTo>
                    <a:pt x="10133" y="17226"/>
                    <a:pt x="10145" y="17226"/>
                    <a:pt x="10169" y="17192"/>
                  </a:cubicBezTo>
                  <a:cubicBezTo>
                    <a:pt x="10204" y="17192"/>
                    <a:pt x="10228" y="17158"/>
                    <a:pt x="10251" y="17192"/>
                  </a:cubicBezTo>
                  <a:cubicBezTo>
                    <a:pt x="10251" y="17192"/>
                    <a:pt x="10275" y="17192"/>
                    <a:pt x="10287" y="17226"/>
                  </a:cubicBezTo>
                  <a:cubicBezTo>
                    <a:pt x="10310" y="17226"/>
                    <a:pt x="10346" y="17260"/>
                    <a:pt x="10358" y="17260"/>
                  </a:cubicBezTo>
                  <a:cubicBezTo>
                    <a:pt x="10369" y="17260"/>
                    <a:pt x="10369" y="17260"/>
                    <a:pt x="10381" y="17260"/>
                  </a:cubicBezTo>
                  <a:cubicBezTo>
                    <a:pt x="10393" y="17260"/>
                    <a:pt x="10476" y="17260"/>
                    <a:pt x="10487" y="17362"/>
                  </a:cubicBezTo>
                  <a:cubicBezTo>
                    <a:pt x="10487" y="17396"/>
                    <a:pt x="10511" y="17396"/>
                    <a:pt x="10523" y="17396"/>
                  </a:cubicBezTo>
                  <a:cubicBezTo>
                    <a:pt x="10558" y="17430"/>
                    <a:pt x="10605" y="17464"/>
                    <a:pt x="10605" y="17566"/>
                  </a:cubicBezTo>
                  <a:cubicBezTo>
                    <a:pt x="10605" y="17566"/>
                    <a:pt x="10617" y="17600"/>
                    <a:pt x="10629" y="17600"/>
                  </a:cubicBezTo>
                  <a:cubicBezTo>
                    <a:pt x="10641" y="17634"/>
                    <a:pt x="10664" y="17668"/>
                    <a:pt x="10676" y="17736"/>
                  </a:cubicBezTo>
                  <a:cubicBezTo>
                    <a:pt x="10676" y="17736"/>
                    <a:pt x="10700" y="17736"/>
                    <a:pt x="10712" y="17770"/>
                  </a:cubicBezTo>
                  <a:cubicBezTo>
                    <a:pt x="10723" y="17770"/>
                    <a:pt x="10735" y="17770"/>
                    <a:pt x="10747" y="17770"/>
                  </a:cubicBezTo>
                  <a:cubicBezTo>
                    <a:pt x="10782" y="17770"/>
                    <a:pt x="10806" y="17770"/>
                    <a:pt x="10818" y="17770"/>
                  </a:cubicBezTo>
                  <a:cubicBezTo>
                    <a:pt x="10829" y="17804"/>
                    <a:pt x="10829" y="17804"/>
                    <a:pt x="10829" y="17804"/>
                  </a:cubicBezTo>
                  <a:cubicBezTo>
                    <a:pt x="10841" y="17804"/>
                    <a:pt x="10865" y="17838"/>
                    <a:pt x="10912" y="17838"/>
                  </a:cubicBezTo>
                  <a:cubicBezTo>
                    <a:pt x="10947" y="17838"/>
                    <a:pt x="10971" y="17804"/>
                    <a:pt x="10983" y="17804"/>
                  </a:cubicBezTo>
                  <a:cubicBezTo>
                    <a:pt x="10983" y="17770"/>
                    <a:pt x="11018" y="17770"/>
                    <a:pt x="11065" y="17736"/>
                  </a:cubicBezTo>
                  <a:cubicBezTo>
                    <a:pt x="11101" y="17736"/>
                    <a:pt x="11148" y="17702"/>
                    <a:pt x="11160" y="17668"/>
                  </a:cubicBezTo>
                  <a:cubicBezTo>
                    <a:pt x="11172" y="17634"/>
                    <a:pt x="11195" y="17634"/>
                    <a:pt x="11219" y="17634"/>
                  </a:cubicBezTo>
                  <a:cubicBezTo>
                    <a:pt x="11231" y="17634"/>
                    <a:pt x="11242" y="17600"/>
                    <a:pt x="11254" y="17600"/>
                  </a:cubicBezTo>
                  <a:cubicBezTo>
                    <a:pt x="11254" y="17532"/>
                    <a:pt x="11290" y="17464"/>
                    <a:pt x="11325" y="17430"/>
                  </a:cubicBezTo>
                  <a:cubicBezTo>
                    <a:pt x="11337" y="17396"/>
                    <a:pt x="11360" y="17396"/>
                    <a:pt x="11372" y="17362"/>
                  </a:cubicBezTo>
                  <a:cubicBezTo>
                    <a:pt x="11372" y="17362"/>
                    <a:pt x="11384" y="17328"/>
                    <a:pt x="11384" y="17328"/>
                  </a:cubicBezTo>
                  <a:cubicBezTo>
                    <a:pt x="11419" y="17294"/>
                    <a:pt x="11443" y="17294"/>
                    <a:pt x="11455" y="17294"/>
                  </a:cubicBezTo>
                  <a:cubicBezTo>
                    <a:pt x="11455" y="17294"/>
                    <a:pt x="11455" y="17294"/>
                    <a:pt x="11455" y="17294"/>
                  </a:cubicBezTo>
                  <a:cubicBezTo>
                    <a:pt x="11455" y="17294"/>
                    <a:pt x="11455" y="17294"/>
                    <a:pt x="11455" y="17294"/>
                  </a:cubicBezTo>
                  <a:cubicBezTo>
                    <a:pt x="11478" y="17294"/>
                    <a:pt x="11502" y="17294"/>
                    <a:pt x="11526" y="17328"/>
                  </a:cubicBezTo>
                  <a:cubicBezTo>
                    <a:pt x="11549" y="17328"/>
                    <a:pt x="11561" y="17362"/>
                    <a:pt x="11573" y="17430"/>
                  </a:cubicBezTo>
                  <a:cubicBezTo>
                    <a:pt x="11573" y="17430"/>
                    <a:pt x="11596" y="17464"/>
                    <a:pt x="11620" y="17464"/>
                  </a:cubicBezTo>
                  <a:cubicBezTo>
                    <a:pt x="11632" y="17464"/>
                    <a:pt x="11643" y="17464"/>
                    <a:pt x="11655" y="17430"/>
                  </a:cubicBezTo>
                  <a:cubicBezTo>
                    <a:pt x="11655" y="17430"/>
                    <a:pt x="11667" y="17430"/>
                    <a:pt x="11679" y="17430"/>
                  </a:cubicBezTo>
                  <a:cubicBezTo>
                    <a:pt x="11679" y="17430"/>
                    <a:pt x="11679" y="17430"/>
                    <a:pt x="11679" y="17430"/>
                  </a:cubicBezTo>
                  <a:cubicBezTo>
                    <a:pt x="11679" y="17430"/>
                    <a:pt x="11679" y="17430"/>
                    <a:pt x="11691" y="17430"/>
                  </a:cubicBezTo>
                  <a:cubicBezTo>
                    <a:pt x="11702" y="17430"/>
                    <a:pt x="11726" y="17430"/>
                    <a:pt x="11750" y="17464"/>
                  </a:cubicBezTo>
                  <a:cubicBezTo>
                    <a:pt x="11750" y="17430"/>
                    <a:pt x="11750" y="17430"/>
                    <a:pt x="11750" y="17430"/>
                  </a:cubicBezTo>
                  <a:cubicBezTo>
                    <a:pt x="11750" y="17464"/>
                    <a:pt x="11750" y="17464"/>
                    <a:pt x="11750" y="17464"/>
                  </a:cubicBezTo>
                  <a:cubicBezTo>
                    <a:pt x="11761" y="17464"/>
                    <a:pt x="11773" y="17464"/>
                    <a:pt x="11773" y="17464"/>
                  </a:cubicBezTo>
                  <a:cubicBezTo>
                    <a:pt x="11785" y="17498"/>
                    <a:pt x="11785" y="17498"/>
                    <a:pt x="11785" y="17498"/>
                  </a:cubicBezTo>
                  <a:cubicBezTo>
                    <a:pt x="11785" y="17498"/>
                    <a:pt x="11785" y="17498"/>
                    <a:pt x="11785" y="17498"/>
                  </a:cubicBezTo>
                  <a:cubicBezTo>
                    <a:pt x="11785" y="17498"/>
                    <a:pt x="11785" y="17498"/>
                    <a:pt x="11785" y="17498"/>
                  </a:cubicBezTo>
                  <a:cubicBezTo>
                    <a:pt x="11797" y="17532"/>
                    <a:pt x="11797" y="17532"/>
                    <a:pt x="11797" y="17532"/>
                  </a:cubicBezTo>
                  <a:cubicBezTo>
                    <a:pt x="11797" y="17532"/>
                    <a:pt x="11797" y="17532"/>
                    <a:pt x="11797" y="17532"/>
                  </a:cubicBezTo>
                  <a:cubicBezTo>
                    <a:pt x="11809" y="17532"/>
                    <a:pt x="11809" y="17566"/>
                    <a:pt x="11809" y="17566"/>
                  </a:cubicBezTo>
                  <a:cubicBezTo>
                    <a:pt x="11809" y="17566"/>
                    <a:pt x="11809" y="17566"/>
                    <a:pt x="11809" y="17566"/>
                  </a:cubicBezTo>
                  <a:cubicBezTo>
                    <a:pt x="11809" y="17566"/>
                    <a:pt x="11809" y="17566"/>
                    <a:pt x="11809" y="17566"/>
                  </a:cubicBezTo>
                  <a:cubicBezTo>
                    <a:pt x="11809" y="17600"/>
                    <a:pt x="11820" y="17600"/>
                    <a:pt x="11820" y="17600"/>
                  </a:cubicBezTo>
                  <a:cubicBezTo>
                    <a:pt x="11820" y="17600"/>
                    <a:pt x="11820" y="17600"/>
                    <a:pt x="11820" y="17600"/>
                  </a:cubicBezTo>
                  <a:cubicBezTo>
                    <a:pt x="11820" y="17600"/>
                    <a:pt x="11820" y="17600"/>
                    <a:pt x="11832" y="17600"/>
                  </a:cubicBezTo>
                  <a:cubicBezTo>
                    <a:pt x="11832" y="17600"/>
                    <a:pt x="11832" y="17600"/>
                    <a:pt x="11832" y="17600"/>
                  </a:cubicBezTo>
                  <a:cubicBezTo>
                    <a:pt x="11832" y="17600"/>
                    <a:pt x="11832" y="17600"/>
                    <a:pt x="11832" y="17600"/>
                  </a:cubicBezTo>
                  <a:cubicBezTo>
                    <a:pt x="11844" y="17600"/>
                    <a:pt x="11844" y="17600"/>
                    <a:pt x="11844" y="17600"/>
                  </a:cubicBezTo>
                  <a:cubicBezTo>
                    <a:pt x="11844" y="17600"/>
                    <a:pt x="11844" y="17600"/>
                    <a:pt x="11844" y="17600"/>
                  </a:cubicBezTo>
                  <a:cubicBezTo>
                    <a:pt x="11844" y="17634"/>
                    <a:pt x="11856" y="17634"/>
                    <a:pt x="11856" y="17634"/>
                  </a:cubicBezTo>
                  <a:cubicBezTo>
                    <a:pt x="11856" y="17634"/>
                    <a:pt x="11856" y="17634"/>
                    <a:pt x="11856" y="17634"/>
                  </a:cubicBezTo>
                  <a:cubicBezTo>
                    <a:pt x="11868" y="17634"/>
                    <a:pt x="11879" y="17634"/>
                    <a:pt x="11903" y="17634"/>
                  </a:cubicBezTo>
                  <a:cubicBezTo>
                    <a:pt x="11903" y="17634"/>
                    <a:pt x="11903" y="17634"/>
                    <a:pt x="11903" y="17634"/>
                  </a:cubicBezTo>
                  <a:cubicBezTo>
                    <a:pt x="11915" y="17634"/>
                    <a:pt x="11938" y="17600"/>
                    <a:pt x="11950" y="17566"/>
                  </a:cubicBezTo>
                  <a:cubicBezTo>
                    <a:pt x="11997" y="17498"/>
                    <a:pt x="12021" y="17464"/>
                    <a:pt x="12033" y="17430"/>
                  </a:cubicBezTo>
                  <a:cubicBezTo>
                    <a:pt x="12056" y="17430"/>
                    <a:pt x="12068" y="17396"/>
                    <a:pt x="12080" y="17362"/>
                  </a:cubicBezTo>
                  <a:cubicBezTo>
                    <a:pt x="12080" y="17362"/>
                    <a:pt x="12080" y="17362"/>
                    <a:pt x="12080" y="17362"/>
                  </a:cubicBezTo>
                  <a:cubicBezTo>
                    <a:pt x="12080" y="17328"/>
                    <a:pt x="12080" y="17328"/>
                    <a:pt x="12080" y="17294"/>
                  </a:cubicBezTo>
                  <a:cubicBezTo>
                    <a:pt x="12080" y="17226"/>
                    <a:pt x="12092" y="17158"/>
                    <a:pt x="12115" y="17056"/>
                  </a:cubicBezTo>
                  <a:cubicBezTo>
                    <a:pt x="12127" y="17022"/>
                    <a:pt x="12127" y="16988"/>
                    <a:pt x="12139" y="16954"/>
                  </a:cubicBezTo>
                  <a:cubicBezTo>
                    <a:pt x="12139" y="16954"/>
                    <a:pt x="12139" y="16920"/>
                    <a:pt x="12139" y="16920"/>
                  </a:cubicBezTo>
                  <a:cubicBezTo>
                    <a:pt x="12151" y="16818"/>
                    <a:pt x="12210" y="16546"/>
                    <a:pt x="12233" y="16512"/>
                  </a:cubicBezTo>
                  <a:cubicBezTo>
                    <a:pt x="12257" y="16512"/>
                    <a:pt x="12281" y="16410"/>
                    <a:pt x="12281" y="16376"/>
                  </a:cubicBezTo>
                  <a:cubicBezTo>
                    <a:pt x="12281" y="16376"/>
                    <a:pt x="12281" y="16342"/>
                    <a:pt x="12281" y="16342"/>
                  </a:cubicBezTo>
                  <a:cubicBezTo>
                    <a:pt x="12281" y="16342"/>
                    <a:pt x="12281" y="16342"/>
                    <a:pt x="12281" y="16308"/>
                  </a:cubicBezTo>
                  <a:cubicBezTo>
                    <a:pt x="12281" y="16308"/>
                    <a:pt x="12281" y="16308"/>
                    <a:pt x="12281" y="16308"/>
                  </a:cubicBezTo>
                  <a:cubicBezTo>
                    <a:pt x="12269" y="16274"/>
                    <a:pt x="12269" y="16274"/>
                    <a:pt x="12269" y="16274"/>
                  </a:cubicBezTo>
                  <a:cubicBezTo>
                    <a:pt x="12269" y="16274"/>
                    <a:pt x="12269" y="16274"/>
                    <a:pt x="12269" y="16240"/>
                  </a:cubicBezTo>
                  <a:cubicBezTo>
                    <a:pt x="12269" y="16240"/>
                    <a:pt x="12269" y="16240"/>
                    <a:pt x="12269" y="16240"/>
                  </a:cubicBezTo>
                  <a:cubicBezTo>
                    <a:pt x="12269" y="16240"/>
                    <a:pt x="12269" y="16240"/>
                    <a:pt x="12269" y="16240"/>
                  </a:cubicBezTo>
                  <a:cubicBezTo>
                    <a:pt x="12269" y="16240"/>
                    <a:pt x="12269" y="16206"/>
                    <a:pt x="12269" y="16206"/>
                  </a:cubicBezTo>
                  <a:cubicBezTo>
                    <a:pt x="12269" y="16206"/>
                    <a:pt x="12269" y="16206"/>
                    <a:pt x="12269" y="16206"/>
                  </a:cubicBezTo>
                  <a:cubicBezTo>
                    <a:pt x="12269" y="16206"/>
                    <a:pt x="12269" y="16206"/>
                    <a:pt x="12269" y="16206"/>
                  </a:cubicBezTo>
                  <a:cubicBezTo>
                    <a:pt x="12269" y="16206"/>
                    <a:pt x="12269" y="16206"/>
                    <a:pt x="12257" y="16171"/>
                  </a:cubicBezTo>
                  <a:cubicBezTo>
                    <a:pt x="12257" y="16171"/>
                    <a:pt x="12257" y="16171"/>
                    <a:pt x="12257" y="16171"/>
                  </a:cubicBezTo>
                  <a:cubicBezTo>
                    <a:pt x="12257" y="16171"/>
                    <a:pt x="12257" y="16171"/>
                    <a:pt x="12257" y="16171"/>
                  </a:cubicBezTo>
                  <a:cubicBezTo>
                    <a:pt x="12257" y="16171"/>
                    <a:pt x="12257" y="16171"/>
                    <a:pt x="12257" y="16171"/>
                  </a:cubicBezTo>
                  <a:cubicBezTo>
                    <a:pt x="12245" y="16171"/>
                    <a:pt x="12222" y="16171"/>
                    <a:pt x="12210" y="16103"/>
                  </a:cubicBezTo>
                  <a:cubicBezTo>
                    <a:pt x="12198" y="16069"/>
                    <a:pt x="12210" y="15967"/>
                    <a:pt x="12233" y="15865"/>
                  </a:cubicBezTo>
                  <a:cubicBezTo>
                    <a:pt x="12269" y="15729"/>
                    <a:pt x="12316" y="15661"/>
                    <a:pt x="12387" y="15661"/>
                  </a:cubicBezTo>
                  <a:cubicBezTo>
                    <a:pt x="12398" y="15661"/>
                    <a:pt x="12410" y="15661"/>
                    <a:pt x="12422" y="15695"/>
                  </a:cubicBezTo>
                  <a:cubicBezTo>
                    <a:pt x="12422" y="15695"/>
                    <a:pt x="12422" y="15695"/>
                    <a:pt x="12422" y="15695"/>
                  </a:cubicBezTo>
                  <a:cubicBezTo>
                    <a:pt x="12422" y="15695"/>
                    <a:pt x="12434" y="15661"/>
                    <a:pt x="12446" y="15661"/>
                  </a:cubicBezTo>
                  <a:cubicBezTo>
                    <a:pt x="12493" y="15661"/>
                    <a:pt x="12587" y="15593"/>
                    <a:pt x="12623" y="15627"/>
                  </a:cubicBezTo>
                  <a:cubicBezTo>
                    <a:pt x="12646" y="15661"/>
                    <a:pt x="12658" y="15661"/>
                    <a:pt x="12670" y="15661"/>
                  </a:cubicBezTo>
                  <a:cubicBezTo>
                    <a:pt x="12693" y="15661"/>
                    <a:pt x="12693" y="15661"/>
                    <a:pt x="12693" y="15661"/>
                  </a:cubicBezTo>
                  <a:cubicBezTo>
                    <a:pt x="12717" y="15661"/>
                    <a:pt x="12741" y="15661"/>
                    <a:pt x="12776" y="15695"/>
                  </a:cubicBezTo>
                  <a:cubicBezTo>
                    <a:pt x="12800" y="15763"/>
                    <a:pt x="12835" y="15763"/>
                    <a:pt x="12870" y="15763"/>
                  </a:cubicBezTo>
                  <a:cubicBezTo>
                    <a:pt x="12906" y="15797"/>
                    <a:pt x="12929" y="15797"/>
                    <a:pt x="12953" y="15865"/>
                  </a:cubicBezTo>
                  <a:cubicBezTo>
                    <a:pt x="12953" y="15899"/>
                    <a:pt x="12965" y="15899"/>
                    <a:pt x="12977" y="15933"/>
                  </a:cubicBezTo>
                  <a:cubicBezTo>
                    <a:pt x="13012" y="16001"/>
                    <a:pt x="13047" y="16069"/>
                    <a:pt x="13036" y="16206"/>
                  </a:cubicBezTo>
                  <a:cubicBezTo>
                    <a:pt x="13036" y="16206"/>
                    <a:pt x="13036" y="16240"/>
                    <a:pt x="13036" y="16240"/>
                  </a:cubicBezTo>
                  <a:cubicBezTo>
                    <a:pt x="13036" y="16240"/>
                    <a:pt x="13047" y="16240"/>
                    <a:pt x="13047" y="16240"/>
                  </a:cubicBezTo>
                  <a:cubicBezTo>
                    <a:pt x="13059" y="16274"/>
                    <a:pt x="13094" y="16342"/>
                    <a:pt x="13106" y="16546"/>
                  </a:cubicBezTo>
                  <a:cubicBezTo>
                    <a:pt x="13118" y="16682"/>
                    <a:pt x="13130" y="16750"/>
                    <a:pt x="13153" y="16818"/>
                  </a:cubicBezTo>
                  <a:cubicBezTo>
                    <a:pt x="13165" y="16852"/>
                    <a:pt x="13177" y="16920"/>
                    <a:pt x="13177" y="16988"/>
                  </a:cubicBezTo>
                  <a:cubicBezTo>
                    <a:pt x="13189" y="17022"/>
                    <a:pt x="13201" y="17124"/>
                    <a:pt x="13212" y="17192"/>
                  </a:cubicBezTo>
                  <a:cubicBezTo>
                    <a:pt x="13236" y="17328"/>
                    <a:pt x="13260" y="17396"/>
                    <a:pt x="13248" y="17464"/>
                  </a:cubicBezTo>
                  <a:cubicBezTo>
                    <a:pt x="13248" y="17498"/>
                    <a:pt x="13236" y="17566"/>
                    <a:pt x="13248" y="17566"/>
                  </a:cubicBezTo>
                  <a:cubicBezTo>
                    <a:pt x="13248" y="17600"/>
                    <a:pt x="13260" y="17600"/>
                    <a:pt x="13283" y="17600"/>
                  </a:cubicBezTo>
                  <a:cubicBezTo>
                    <a:pt x="13319" y="17600"/>
                    <a:pt x="13354" y="17668"/>
                    <a:pt x="13378" y="17702"/>
                  </a:cubicBezTo>
                  <a:cubicBezTo>
                    <a:pt x="13389" y="17736"/>
                    <a:pt x="13401" y="17736"/>
                    <a:pt x="13401" y="17736"/>
                  </a:cubicBezTo>
                  <a:cubicBezTo>
                    <a:pt x="13401" y="17736"/>
                    <a:pt x="13413" y="17736"/>
                    <a:pt x="13413" y="17736"/>
                  </a:cubicBezTo>
                  <a:cubicBezTo>
                    <a:pt x="13413" y="17736"/>
                    <a:pt x="13413" y="17736"/>
                    <a:pt x="13413" y="17736"/>
                  </a:cubicBezTo>
                  <a:cubicBezTo>
                    <a:pt x="13413" y="17736"/>
                    <a:pt x="13413" y="17736"/>
                    <a:pt x="13413" y="17736"/>
                  </a:cubicBezTo>
                  <a:cubicBezTo>
                    <a:pt x="13437" y="17736"/>
                    <a:pt x="13484" y="17804"/>
                    <a:pt x="13519" y="17872"/>
                  </a:cubicBezTo>
                  <a:cubicBezTo>
                    <a:pt x="13531" y="17872"/>
                    <a:pt x="13543" y="17906"/>
                    <a:pt x="13555" y="17940"/>
                  </a:cubicBezTo>
                  <a:cubicBezTo>
                    <a:pt x="13566" y="17974"/>
                    <a:pt x="13590" y="17974"/>
                    <a:pt x="13602" y="18008"/>
                  </a:cubicBezTo>
                  <a:cubicBezTo>
                    <a:pt x="13614" y="18008"/>
                    <a:pt x="13625" y="18008"/>
                    <a:pt x="13625" y="18042"/>
                  </a:cubicBezTo>
                  <a:cubicBezTo>
                    <a:pt x="13649" y="18042"/>
                    <a:pt x="13661" y="18076"/>
                    <a:pt x="13661" y="18178"/>
                  </a:cubicBezTo>
                  <a:cubicBezTo>
                    <a:pt x="13661" y="18178"/>
                    <a:pt x="13661" y="18212"/>
                    <a:pt x="13661" y="18246"/>
                  </a:cubicBezTo>
                  <a:cubicBezTo>
                    <a:pt x="13661" y="18280"/>
                    <a:pt x="13673" y="18280"/>
                    <a:pt x="13673" y="18314"/>
                  </a:cubicBezTo>
                  <a:cubicBezTo>
                    <a:pt x="13673" y="18349"/>
                    <a:pt x="13684" y="18417"/>
                    <a:pt x="13684" y="18451"/>
                  </a:cubicBezTo>
                  <a:cubicBezTo>
                    <a:pt x="13684" y="18485"/>
                    <a:pt x="13684" y="18485"/>
                    <a:pt x="13684" y="18485"/>
                  </a:cubicBezTo>
                  <a:cubicBezTo>
                    <a:pt x="13684" y="18519"/>
                    <a:pt x="13720" y="18587"/>
                    <a:pt x="13767" y="18587"/>
                  </a:cubicBezTo>
                  <a:cubicBezTo>
                    <a:pt x="13779" y="18587"/>
                    <a:pt x="13779" y="18587"/>
                    <a:pt x="13790" y="18587"/>
                  </a:cubicBezTo>
                  <a:cubicBezTo>
                    <a:pt x="13802" y="18553"/>
                    <a:pt x="13826" y="18553"/>
                    <a:pt x="13838" y="18587"/>
                  </a:cubicBezTo>
                  <a:cubicBezTo>
                    <a:pt x="13849" y="18587"/>
                    <a:pt x="13861" y="18587"/>
                    <a:pt x="13861" y="18587"/>
                  </a:cubicBezTo>
                  <a:cubicBezTo>
                    <a:pt x="13873" y="18587"/>
                    <a:pt x="13885" y="18553"/>
                    <a:pt x="13885" y="18519"/>
                  </a:cubicBezTo>
                  <a:cubicBezTo>
                    <a:pt x="13908" y="18417"/>
                    <a:pt x="13956" y="18383"/>
                    <a:pt x="13991" y="18383"/>
                  </a:cubicBezTo>
                  <a:cubicBezTo>
                    <a:pt x="14003" y="18383"/>
                    <a:pt x="14015" y="18383"/>
                    <a:pt x="14026" y="18383"/>
                  </a:cubicBezTo>
                  <a:cubicBezTo>
                    <a:pt x="14038" y="18349"/>
                    <a:pt x="14074" y="18314"/>
                    <a:pt x="14097" y="18314"/>
                  </a:cubicBezTo>
                  <a:cubicBezTo>
                    <a:pt x="14121" y="18314"/>
                    <a:pt x="14144" y="18314"/>
                    <a:pt x="14156" y="18349"/>
                  </a:cubicBezTo>
                  <a:cubicBezTo>
                    <a:pt x="14168" y="18383"/>
                    <a:pt x="14168" y="18451"/>
                    <a:pt x="14168" y="18519"/>
                  </a:cubicBezTo>
                  <a:cubicBezTo>
                    <a:pt x="14168" y="18587"/>
                    <a:pt x="14180" y="18621"/>
                    <a:pt x="14180" y="18689"/>
                  </a:cubicBezTo>
                  <a:cubicBezTo>
                    <a:pt x="14192" y="18723"/>
                    <a:pt x="14203" y="18825"/>
                    <a:pt x="14156" y="18893"/>
                  </a:cubicBezTo>
                  <a:cubicBezTo>
                    <a:pt x="14133" y="18927"/>
                    <a:pt x="14121" y="19165"/>
                    <a:pt x="14109" y="19267"/>
                  </a:cubicBezTo>
                  <a:cubicBezTo>
                    <a:pt x="14109" y="19301"/>
                    <a:pt x="14097" y="19301"/>
                    <a:pt x="14097" y="19335"/>
                  </a:cubicBezTo>
                  <a:cubicBezTo>
                    <a:pt x="14097" y="19403"/>
                    <a:pt x="14074" y="19471"/>
                    <a:pt x="14050" y="19505"/>
                  </a:cubicBezTo>
                  <a:cubicBezTo>
                    <a:pt x="14038" y="19539"/>
                    <a:pt x="14026" y="19573"/>
                    <a:pt x="14026" y="19607"/>
                  </a:cubicBezTo>
                  <a:cubicBezTo>
                    <a:pt x="14015" y="19709"/>
                    <a:pt x="13991" y="19777"/>
                    <a:pt x="13979" y="19811"/>
                  </a:cubicBezTo>
                  <a:cubicBezTo>
                    <a:pt x="13967" y="19811"/>
                    <a:pt x="13956" y="19845"/>
                    <a:pt x="13956" y="19845"/>
                  </a:cubicBezTo>
                  <a:cubicBezTo>
                    <a:pt x="13956" y="19879"/>
                    <a:pt x="13956" y="19879"/>
                    <a:pt x="13956" y="19879"/>
                  </a:cubicBezTo>
                  <a:cubicBezTo>
                    <a:pt x="13956" y="19879"/>
                    <a:pt x="13956" y="19879"/>
                    <a:pt x="13956" y="19879"/>
                  </a:cubicBezTo>
                  <a:cubicBezTo>
                    <a:pt x="13956" y="19913"/>
                    <a:pt x="13956" y="19913"/>
                    <a:pt x="13956" y="19913"/>
                  </a:cubicBezTo>
                  <a:cubicBezTo>
                    <a:pt x="13956" y="19913"/>
                    <a:pt x="13956" y="19913"/>
                    <a:pt x="13956" y="19913"/>
                  </a:cubicBezTo>
                  <a:cubicBezTo>
                    <a:pt x="13956" y="19947"/>
                    <a:pt x="13944" y="19947"/>
                    <a:pt x="13932" y="19981"/>
                  </a:cubicBezTo>
                  <a:cubicBezTo>
                    <a:pt x="13932" y="19981"/>
                    <a:pt x="13932" y="19981"/>
                    <a:pt x="13932" y="19981"/>
                  </a:cubicBezTo>
                  <a:cubicBezTo>
                    <a:pt x="13932" y="19981"/>
                    <a:pt x="13932" y="19981"/>
                    <a:pt x="13932" y="19981"/>
                  </a:cubicBezTo>
                  <a:cubicBezTo>
                    <a:pt x="13932" y="19981"/>
                    <a:pt x="13932" y="19981"/>
                    <a:pt x="13920" y="19981"/>
                  </a:cubicBezTo>
                  <a:cubicBezTo>
                    <a:pt x="13920" y="19981"/>
                    <a:pt x="13920" y="19981"/>
                    <a:pt x="13920" y="19981"/>
                  </a:cubicBezTo>
                  <a:cubicBezTo>
                    <a:pt x="13908" y="19981"/>
                    <a:pt x="13908" y="19981"/>
                    <a:pt x="13897" y="19981"/>
                  </a:cubicBezTo>
                  <a:cubicBezTo>
                    <a:pt x="13861" y="19981"/>
                    <a:pt x="13826" y="19947"/>
                    <a:pt x="13802" y="19913"/>
                  </a:cubicBezTo>
                  <a:cubicBezTo>
                    <a:pt x="13790" y="19913"/>
                    <a:pt x="13779" y="19947"/>
                    <a:pt x="13767" y="19981"/>
                  </a:cubicBezTo>
                  <a:cubicBezTo>
                    <a:pt x="13743" y="20015"/>
                    <a:pt x="13732" y="20083"/>
                    <a:pt x="13708" y="20083"/>
                  </a:cubicBezTo>
                  <a:cubicBezTo>
                    <a:pt x="13708" y="20083"/>
                    <a:pt x="13708" y="20185"/>
                    <a:pt x="13708" y="20253"/>
                  </a:cubicBezTo>
                  <a:cubicBezTo>
                    <a:pt x="13720" y="20287"/>
                    <a:pt x="13720" y="20355"/>
                    <a:pt x="13708" y="20389"/>
                  </a:cubicBezTo>
                  <a:cubicBezTo>
                    <a:pt x="13708" y="20457"/>
                    <a:pt x="13708" y="20491"/>
                    <a:pt x="13720" y="20560"/>
                  </a:cubicBezTo>
                  <a:cubicBezTo>
                    <a:pt x="13732" y="20628"/>
                    <a:pt x="13732" y="20696"/>
                    <a:pt x="13732" y="20798"/>
                  </a:cubicBezTo>
                  <a:cubicBezTo>
                    <a:pt x="13732" y="20798"/>
                    <a:pt x="13732" y="20832"/>
                    <a:pt x="13732" y="20832"/>
                  </a:cubicBezTo>
                  <a:cubicBezTo>
                    <a:pt x="13790" y="20730"/>
                    <a:pt x="13814" y="20730"/>
                    <a:pt x="13814" y="20730"/>
                  </a:cubicBezTo>
                  <a:cubicBezTo>
                    <a:pt x="13849" y="20730"/>
                    <a:pt x="13873" y="20798"/>
                    <a:pt x="13908" y="20866"/>
                  </a:cubicBezTo>
                  <a:cubicBezTo>
                    <a:pt x="13932" y="20900"/>
                    <a:pt x="13956" y="20968"/>
                    <a:pt x="13967" y="20968"/>
                  </a:cubicBezTo>
                  <a:cubicBezTo>
                    <a:pt x="14015" y="20968"/>
                    <a:pt x="14227" y="20560"/>
                    <a:pt x="14251" y="20457"/>
                  </a:cubicBezTo>
                  <a:cubicBezTo>
                    <a:pt x="14262" y="20389"/>
                    <a:pt x="14298" y="20253"/>
                    <a:pt x="14416" y="19913"/>
                  </a:cubicBezTo>
                  <a:cubicBezTo>
                    <a:pt x="14439" y="19845"/>
                    <a:pt x="14463" y="19777"/>
                    <a:pt x="14475" y="19743"/>
                  </a:cubicBezTo>
                  <a:cubicBezTo>
                    <a:pt x="14534" y="19573"/>
                    <a:pt x="14628" y="19267"/>
                    <a:pt x="14663" y="18995"/>
                  </a:cubicBezTo>
                  <a:cubicBezTo>
                    <a:pt x="14675" y="18893"/>
                    <a:pt x="14722" y="18757"/>
                    <a:pt x="14758" y="18655"/>
                  </a:cubicBezTo>
                  <a:cubicBezTo>
                    <a:pt x="14781" y="18553"/>
                    <a:pt x="14805" y="18485"/>
                    <a:pt x="14805" y="18451"/>
                  </a:cubicBezTo>
                  <a:cubicBezTo>
                    <a:pt x="14817" y="18417"/>
                    <a:pt x="14829" y="18383"/>
                    <a:pt x="14829" y="18349"/>
                  </a:cubicBezTo>
                  <a:cubicBezTo>
                    <a:pt x="14852" y="18314"/>
                    <a:pt x="14864" y="18246"/>
                    <a:pt x="14888" y="18076"/>
                  </a:cubicBezTo>
                  <a:cubicBezTo>
                    <a:pt x="14911" y="17906"/>
                    <a:pt x="14923" y="17566"/>
                    <a:pt x="14935" y="17362"/>
                  </a:cubicBezTo>
                  <a:cubicBezTo>
                    <a:pt x="14935" y="17124"/>
                    <a:pt x="14947" y="17090"/>
                    <a:pt x="14947" y="17056"/>
                  </a:cubicBezTo>
                  <a:cubicBezTo>
                    <a:pt x="14958" y="17022"/>
                    <a:pt x="14958" y="16988"/>
                    <a:pt x="14958" y="16988"/>
                  </a:cubicBezTo>
                  <a:cubicBezTo>
                    <a:pt x="14958" y="16920"/>
                    <a:pt x="14958" y="16852"/>
                    <a:pt x="14970" y="16818"/>
                  </a:cubicBezTo>
                  <a:cubicBezTo>
                    <a:pt x="14982" y="16784"/>
                    <a:pt x="14982" y="16750"/>
                    <a:pt x="14982" y="16750"/>
                  </a:cubicBezTo>
                  <a:cubicBezTo>
                    <a:pt x="14994" y="16682"/>
                    <a:pt x="14994" y="16614"/>
                    <a:pt x="15029" y="16512"/>
                  </a:cubicBezTo>
                  <a:cubicBezTo>
                    <a:pt x="15053" y="16444"/>
                    <a:pt x="15053" y="16410"/>
                    <a:pt x="15041" y="16342"/>
                  </a:cubicBezTo>
                  <a:cubicBezTo>
                    <a:pt x="15041" y="16308"/>
                    <a:pt x="15041" y="16240"/>
                    <a:pt x="15041" y="16171"/>
                  </a:cubicBezTo>
                  <a:cubicBezTo>
                    <a:pt x="15041" y="16137"/>
                    <a:pt x="15041" y="16069"/>
                    <a:pt x="15041" y="16069"/>
                  </a:cubicBezTo>
                  <a:cubicBezTo>
                    <a:pt x="15017" y="15967"/>
                    <a:pt x="15029" y="15899"/>
                    <a:pt x="15053" y="15865"/>
                  </a:cubicBezTo>
                  <a:cubicBezTo>
                    <a:pt x="15041" y="15865"/>
                    <a:pt x="15029" y="15831"/>
                    <a:pt x="15017" y="15797"/>
                  </a:cubicBezTo>
                  <a:cubicBezTo>
                    <a:pt x="15006" y="15763"/>
                    <a:pt x="15006" y="15763"/>
                    <a:pt x="15006" y="15763"/>
                  </a:cubicBezTo>
                  <a:cubicBezTo>
                    <a:pt x="14970" y="15729"/>
                    <a:pt x="14923" y="15695"/>
                    <a:pt x="14923" y="15559"/>
                  </a:cubicBezTo>
                  <a:cubicBezTo>
                    <a:pt x="14923" y="15491"/>
                    <a:pt x="14876" y="15389"/>
                    <a:pt x="14840" y="15389"/>
                  </a:cubicBezTo>
                  <a:cubicBezTo>
                    <a:pt x="14840" y="15389"/>
                    <a:pt x="14829" y="15389"/>
                    <a:pt x="14829" y="15389"/>
                  </a:cubicBezTo>
                  <a:cubicBezTo>
                    <a:pt x="14817" y="15389"/>
                    <a:pt x="14793" y="15389"/>
                    <a:pt x="14781" y="15355"/>
                  </a:cubicBezTo>
                  <a:cubicBezTo>
                    <a:pt x="14770" y="15355"/>
                    <a:pt x="14758" y="15355"/>
                    <a:pt x="14746" y="15355"/>
                  </a:cubicBezTo>
                  <a:cubicBezTo>
                    <a:pt x="14758" y="15389"/>
                    <a:pt x="14746" y="15423"/>
                    <a:pt x="14746" y="15457"/>
                  </a:cubicBezTo>
                  <a:cubicBezTo>
                    <a:pt x="14734" y="15525"/>
                    <a:pt x="14711" y="15525"/>
                    <a:pt x="14699" y="15525"/>
                  </a:cubicBezTo>
                  <a:cubicBezTo>
                    <a:pt x="14687" y="15525"/>
                    <a:pt x="14675" y="15559"/>
                    <a:pt x="14663" y="15627"/>
                  </a:cubicBezTo>
                  <a:cubicBezTo>
                    <a:pt x="14663" y="15627"/>
                    <a:pt x="14663" y="15627"/>
                    <a:pt x="14663" y="15627"/>
                  </a:cubicBezTo>
                  <a:cubicBezTo>
                    <a:pt x="14640" y="15729"/>
                    <a:pt x="14604" y="15763"/>
                    <a:pt x="14581" y="15763"/>
                  </a:cubicBezTo>
                  <a:cubicBezTo>
                    <a:pt x="14545" y="15763"/>
                    <a:pt x="14534" y="15729"/>
                    <a:pt x="14534" y="15695"/>
                  </a:cubicBezTo>
                  <a:cubicBezTo>
                    <a:pt x="14534" y="15661"/>
                    <a:pt x="14534" y="15627"/>
                    <a:pt x="14557" y="15559"/>
                  </a:cubicBezTo>
                  <a:cubicBezTo>
                    <a:pt x="14557" y="15559"/>
                    <a:pt x="14557" y="15559"/>
                    <a:pt x="14557" y="15559"/>
                  </a:cubicBezTo>
                  <a:cubicBezTo>
                    <a:pt x="14557" y="15559"/>
                    <a:pt x="14557" y="15525"/>
                    <a:pt x="14557" y="15525"/>
                  </a:cubicBezTo>
                  <a:cubicBezTo>
                    <a:pt x="14545" y="15525"/>
                    <a:pt x="14534" y="15457"/>
                    <a:pt x="14534" y="15423"/>
                  </a:cubicBezTo>
                  <a:cubicBezTo>
                    <a:pt x="14534" y="15423"/>
                    <a:pt x="14534" y="15423"/>
                    <a:pt x="14534" y="15423"/>
                  </a:cubicBezTo>
                  <a:cubicBezTo>
                    <a:pt x="14522" y="15491"/>
                    <a:pt x="14510" y="15559"/>
                    <a:pt x="14475" y="15593"/>
                  </a:cubicBezTo>
                  <a:cubicBezTo>
                    <a:pt x="14475" y="15593"/>
                    <a:pt x="14475" y="15593"/>
                    <a:pt x="14475" y="15593"/>
                  </a:cubicBezTo>
                  <a:cubicBezTo>
                    <a:pt x="14463" y="15593"/>
                    <a:pt x="14451" y="15559"/>
                    <a:pt x="14439" y="15525"/>
                  </a:cubicBezTo>
                  <a:cubicBezTo>
                    <a:pt x="14416" y="15457"/>
                    <a:pt x="14428" y="15253"/>
                    <a:pt x="14428" y="15151"/>
                  </a:cubicBezTo>
                  <a:cubicBezTo>
                    <a:pt x="14428" y="15151"/>
                    <a:pt x="14416" y="15151"/>
                    <a:pt x="14404" y="15151"/>
                  </a:cubicBezTo>
                  <a:cubicBezTo>
                    <a:pt x="14380" y="15185"/>
                    <a:pt x="14345" y="15185"/>
                    <a:pt x="14310" y="15185"/>
                  </a:cubicBezTo>
                  <a:cubicBezTo>
                    <a:pt x="14251" y="15151"/>
                    <a:pt x="14239" y="15083"/>
                    <a:pt x="14227" y="15049"/>
                  </a:cubicBezTo>
                  <a:cubicBezTo>
                    <a:pt x="14227" y="14947"/>
                    <a:pt x="14251" y="14845"/>
                    <a:pt x="14298" y="14777"/>
                  </a:cubicBezTo>
                  <a:cubicBezTo>
                    <a:pt x="14333" y="14709"/>
                    <a:pt x="14345" y="14675"/>
                    <a:pt x="14357" y="14641"/>
                  </a:cubicBezTo>
                  <a:cubicBezTo>
                    <a:pt x="14369" y="14607"/>
                    <a:pt x="14369" y="14539"/>
                    <a:pt x="14392" y="14539"/>
                  </a:cubicBezTo>
                  <a:cubicBezTo>
                    <a:pt x="14416" y="14505"/>
                    <a:pt x="14463" y="14437"/>
                    <a:pt x="14498" y="14335"/>
                  </a:cubicBezTo>
                  <a:cubicBezTo>
                    <a:pt x="14522" y="14301"/>
                    <a:pt x="14545" y="14267"/>
                    <a:pt x="14557" y="14233"/>
                  </a:cubicBezTo>
                  <a:cubicBezTo>
                    <a:pt x="14604" y="14165"/>
                    <a:pt x="14616" y="14097"/>
                    <a:pt x="14628" y="13994"/>
                  </a:cubicBezTo>
                  <a:cubicBezTo>
                    <a:pt x="14628" y="13926"/>
                    <a:pt x="14663" y="13858"/>
                    <a:pt x="14722" y="13756"/>
                  </a:cubicBezTo>
                  <a:cubicBezTo>
                    <a:pt x="14746" y="13688"/>
                    <a:pt x="14793" y="13620"/>
                    <a:pt x="14817" y="13552"/>
                  </a:cubicBezTo>
                  <a:cubicBezTo>
                    <a:pt x="14899" y="13382"/>
                    <a:pt x="14947" y="13246"/>
                    <a:pt x="14958" y="13144"/>
                  </a:cubicBezTo>
                  <a:cubicBezTo>
                    <a:pt x="14970" y="13076"/>
                    <a:pt x="15006" y="13008"/>
                    <a:pt x="15053" y="12940"/>
                  </a:cubicBezTo>
                  <a:cubicBezTo>
                    <a:pt x="15076" y="12906"/>
                    <a:pt x="15100" y="12838"/>
                    <a:pt x="15112" y="12804"/>
                  </a:cubicBezTo>
                  <a:cubicBezTo>
                    <a:pt x="15112" y="12668"/>
                    <a:pt x="15289" y="12430"/>
                    <a:pt x="15371" y="12362"/>
                  </a:cubicBezTo>
                  <a:cubicBezTo>
                    <a:pt x="15395" y="12362"/>
                    <a:pt x="15430" y="12362"/>
                    <a:pt x="15466" y="12362"/>
                  </a:cubicBezTo>
                  <a:cubicBezTo>
                    <a:pt x="15548" y="12362"/>
                    <a:pt x="15654" y="12396"/>
                    <a:pt x="15690" y="12498"/>
                  </a:cubicBezTo>
                  <a:cubicBezTo>
                    <a:pt x="15702" y="12532"/>
                    <a:pt x="15702" y="12532"/>
                    <a:pt x="15725" y="12498"/>
                  </a:cubicBezTo>
                  <a:cubicBezTo>
                    <a:pt x="15737" y="12430"/>
                    <a:pt x="15761" y="12430"/>
                    <a:pt x="15772" y="12430"/>
                  </a:cubicBezTo>
                  <a:cubicBezTo>
                    <a:pt x="15784" y="12430"/>
                    <a:pt x="15808" y="12430"/>
                    <a:pt x="15831" y="12464"/>
                  </a:cubicBezTo>
                  <a:cubicBezTo>
                    <a:pt x="15867" y="12464"/>
                    <a:pt x="15867" y="12464"/>
                    <a:pt x="15867" y="12464"/>
                  </a:cubicBezTo>
                  <a:cubicBezTo>
                    <a:pt x="15890" y="12464"/>
                    <a:pt x="15914" y="12464"/>
                    <a:pt x="15926" y="12430"/>
                  </a:cubicBezTo>
                  <a:cubicBezTo>
                    <a:pt x="15949" y="12430"/>
                    <a:pt x="15973" y="12396"/>
                    <a:pt x="15997" y="12430"/>
                  </a:cubicBezTo>
                  <a:cubicBezTo>
                    <a:pt x="16008" y="12430"/>
                    <a:pt x="16032" y="12430"/>
                    <a:pt x="16044" y="12430"/>
                  </a:cubicBezTo>
                  <a:cubicBezTo>
                    <a:pt x="16055" y="12430"/>
                    <a:pt x="16067" y="12430"/>
                    <a:pt x="16079" y="12362"/>
                  </a:cubicBezTo>
                  <a:cubicBezTo>
                    <a:pt x="16103" y="12226"/>
                    <a:pt x="16162" y="12226"/>
                    <a:pt x="16197" y="12226"/>
                  </a:cubicBezTo>
                  <a:cubicBezTo>
                    <a:pt x="16232" y="12226"/>
                    <a:pt x="16280" y="12226"/>
                    <a:pt x="16303" y="12260"/>
                  </a:cubicBezTo>
                  <a:cubicBezTo>
                    <a:pt x="16303" y="12294"/>
                    <a:pt x="16303" y="12294"/>
                    <a:pt x="16315" y="12294"/>
                  </a:cubicBezTo>
                  <a:cubicBezTo>
                    <a:pt x="16339" y="12362"/>
                    <a:pt x="16350" y="12362"/>
                    <a:pt x="16374" y="12328"/>
                  </a:cubicBezTo>
                  <a:cubicBezTo>
                    <a:pt x="16386" y="12294"/>
                    <a:pt x="16398" y="12294"/>
                    <a:pt x="16409" y="12294"/>
                  </a:cubicBezTo>
                  <a:cubicBezTo>
                    <a:pt x="16433" y="12294"/>
                    <a:pt x="16445" y="12362"/>
                    <a:pt x="16457" y="12396"/>
                  </a:cubicBezTo>
                  <a:cubicBezTo>
                    <a:pt x="16468" y="12430"/>
                    <a:pt x="16468" y="12464"/>
                    <a:pt x="16480" y="12464"/>
                  </a:cubicBezTo>
                  <a:cubicBezTo>
                    <a:pt x="16516" y="12464"/>
                    <a:pt x="16527" y="12532"/>
                    <a:pt x="16527" y="12566"/>
                  </a:cubicBezTo>
                  <a:cubicBezTo>
                    <a:pt x="16527" y="12600"/>
                    <a:pt x="16516" y="12634"/>
                    <a:pt x="16504" y="12668"/>
                  </a:cubicBezTo>
                  <a:cubicBezTo>
                    <a:pt x="16516" y="12668"/>
                    <a:pt x="16527" y="12634"/>
                    <a:pt x="16539" y="12634"/>
                  </a:cubicBezTo>
                  <a:cubicBezTo>
                    <a:pt x="16551" y="12634"/>
                    <a:pt x="16551" y="12634"/>
                    <a:pt x="16551" y="12634"/>
                  </a:cubicBezTo>
                  <a:cubicBezTo>
                    <a:pt x="16563" y="12668"/>
                    <a:pt x="16575" y="12668"/>
                    <a:pt x="16586" y="12668"/>
                  </a:cubicBezTo>
                  <a:cubicBezTo>
                    <a:pt x="16622" y="12668"/>
                    <a:pt x="16645" y="12634"/>
                    <a:pt x="16669" y="12600"/>
                  </a:cubicBezTo>
                  <a:cubicBezTo>
                    <a:pt x="16704" y="12532"/>
                    <a:pt x="16740" y="12566"/>
                    <a:pt x="16752" y="12600"/>
                  </a:cubicBezTo>
                  <a:cubicBezTo>
                    <a:pt x="16752" y="12600"/>
                    <a:pt x="16763" y="12600"/>
                    <a:pt x="16763" y="12600"/>
                  </a:cubicBezTo>
                  <a:cubicBezTo>
                    <a:pt x="16787" y="12532"/>
                    <a:pt x="16822" y="12498"/>
                    <a:pt x="16846" y="12498"/>
                  </a:cubicBezTo>
                  <a:cubicBezTo>
                    <a:pt x="16834" y="12498"/>
                    <a:pt x="16810" y="12464"/>
                    <a:pt x="16799" y="12430"/>
                  </a:cubicBezTo>
                  <a:cubicBezTo>
                    <a:pt x="16787" y="12328"/>
                    <a:pt x="16799" y="12226"/>
                    <a:pt x="16834" y="12056"/>
                  </a:cubicBezTo>
                  <a:cubicBezTo>
                    <a:pt x="16869" y="11886"/>
                    <a:pt x="16928" y="11783"/>
                    <a:pt x="16976" y="11681"/>
                  </a:cubicBezTo>
                  <a:cubicBezTo>
                    <a:pt x="16999" y="11647"/>
                    <a:pt x="17023" y="11579"/>
                    <a:pt x="17035" y="11545"/>
                  </a:cubicBezTo>
                  <a:cubicBezTo>
                    <a:pt x="17070" y="11477"/>
                    <a:pt x="17094" y="11443"/>
                    <a:pt x="17117" y="11443"/>
                  </a:cubicBezTo>
                  <a:cubicBezTo>
                    <a:pt x="17117" y="11443"/>
                    <a:pt x="17117" y="11443"/>
                    <a:pt x="17129" y="11443"/>
                  </a:cubicBezTo>
                  <a:cubicBezTo>
                    <a:pt x="17129" y="11307"/>
                    <a:pt x="17153" y="11035"/>
                    <a:pt x="17212" y="11035"/>
                  </a:cubicBezTo>
                  <a:cubicBezTo>
                    <a:pt x="17223" y="11035"/>
                    <a:pt x="17223" y="11035"/>
                    <a:pt x="17223" y="11035"/>
                  </a:cubicBezTo>
                  <a:cubicBezTo>
                    <a:pt x="17235" y="11035"/>
                    <a:pt x="17247" y="11035"/>
                    <a:pt x="17259" y="11035"/>
                  </a:cubicBezTo>
                  <a:cubicBezTo>
                    <a:pt x="17282" y="11035"/>
                    <a:pt x="17294" y="11035"/>
                    <a:pt x="17318" y="11035"/>
                  </a:cubicBezTo>
                  <a:cubicBezTo>
                    <a:pt x="17365" y="11035"/>
                    <a:pt x="17400" y="11001"/>
                    <a:pt x="17424" y="10967"/>
                  </a:cubicBezTo>
                  <a:cubicBezTo>
                    <a:pt x="17448" y="10933"/>
                    <a:pt x="17459" y="10933"/>
                    <a:pt x="17471" y="10933"/>
                  </a:cubicBezTo>
                  <a:cubicBezTo>
                    <a:pt x="17506" y="10933"/>
                    <a:pt x="17518" y="11001"/>
                    <a:pt x="17530" y="11035"/>
                  </a:cubicBezTo>
                  <a:cubicBezTo>
                    <a:pt x="17530" y="11069"/>
                    <a:pt x="17530" y="11069"/>
                    <a:pt x="17530" y="11069"/>
                  </a:cubicBezTo>
                  <a:cubicBezTo>
                    <a:pt x="17530" y="11069"/>
                    <a:pt x="17542" y="11035"/>
                    <a:pt x="17554" y="11035"/>
                  </a:cubicBezTo>
                  <a:cubicBezTo>
                    <a:pt x="17565" y="11001"/>
                    <a:pt x="17589" y="10967"/>
                    <a:pt x="17613" y="10967"/>
                  </a:cubicBezTo>
                  <a:cubicBezTo>
                    <a:pt x="17613" y="10967"/>
                    <a:pt x="17624" y="10967"/>
                    <a:pt x="17636" y="10967"/>
                  </a:cubicBezTo>
                  <a:cubicBezTo>
                    <a:pt x="17648" y="11001"/>
                    <a:pt x="17648" y="11035"/>
                    <a:pt x="17648" y="11035"/>
                  </a:cubicBezTo>
                  <a:cubicBezTo>
                    <a:pt x="17660" y="11103"/>
                    <a:pt x="17636" y="11171"/>
                    <a:pt x="17624" y="11239"/>
                  </a:cubicBezTo>
                  <a:cubicBezTo>
                    <a:pt x="17601" y="11273"/>
                    <a:pt x="17589" y="11341"/>
                    <a:pt x="17577" y="11409"/>
                  </a:cubicBezTo>
                  <a:cubicBezTo>
                    <a:pt x="17577" y="11443"/>
                    <a:pt x="17577" y="11443"/>
                    <a:pt x="17577" y="11443"/>
                  </a:cubicBezTo>
                  <a:cubicBezTo>
                    <a:pt x="17577" y="11443"/>
                    <a:pt x="17589" y="11443"/>
                    <a:pt x="17601" y="11443"/>
                  </a:cubicBezTo>
                  <a:cubicBezTo>
                    <a:pt x="17613" y="11443"/>
                    <a:pt x="17624" y="11443"/>
                    <a:pt x="17636" y="11477"/>
                  </a:cubicBezTo>
                  <a:cubicBezTo>
                    <a:pt x="17660" y="11511"/>
                    <a:pt x="17660" y="11545"/>
                    <a:pt x="17660" y="11545"/>
                  </a:cubicBezTo>
                  <a:cubicBezTo>
                    <a:pt x="17660" y="11579"/>
                    <a:pt x="17660" y="11613"/>
                    <a:pt x="17660" y="11613"/>
                  </a:cubicBezTo>
                  <a:cubicBezTo>
                    <a:pt x="17683" y="11579"/>
                    <a:pt x="17707" y="11545"/>
                    <a:pt x="17742" y="11443"/>
                  </a:cubicBezTo>
                  <a:cubicBezTo>
                    <a:pt x="17837" y="11171"/>
                    <a:pt x="17908" y="11137"/>
                    <a:pt x="17967" y="11137"/>
                  </a:cubicBezTo>
                  <a:cubicBezTo>
                    <a:pt x="17967" y="11137"/>
                    <a:pt x="17978" y="11137"/>
                    <a:pt x="17978" y="11137"/>
                  </a:cubicBezTo>
                  <a:cubicBezTo>
                    <a:pt x="17978" y="11137"/>
                    <a:pt x="17978" y="11137"/>
                    <a:pt x="17990" y="11137"/>
                  </a:cubicBezTo>
                  <a:cubicBezTo>
                    <a:pt x="17990" y="11103"/>
                    <a:pt x="17990" y="11069"/>
                    <a:pt x="17990" y="11035"/>
                  </a:cubicBezTo>
                  <a:cubicBezTo>
                    <a:pt x="17978" y="10967"/>
                    <a:pt x="17978" y="10899"/>
                    <a:pt x="17978" y="10797"/>
                  </a:cubicBezTo>
                  <a:cubicBezTo>
                    <a:pt x="17990" y="10593"/>
                    <a:pt x="18108" y="10491"/>
                    <a:pt x="18179" y="10491"/>
                  </a:cubicBezTo>
                  <a:cubicBezTo>
                    <a:pt x="18191" y="10491"/>
                    <a:pt x="18226" y="10491"/>
                    <a:pt x="18238" y="10525"/>
                  </a:cubicBezTo>
                  <a:cubicBezTo>
                    <a:pt x="18285" y="10559"/>
                    <a:pt x="18297" y="10627"/>
                    <a:pt x="18297" y="10695"/>
                  </a:cubicBezTo>
                  <a:cubicBezTo>
                    <a:pt x="18297" y="10695"/>
                    <a:pt x="18285" y="10763"/>
                    <a:pt x="18261" y="10763"/>
                  </a:cubicBezTo>
                  <a:cubicBezTo>
                    <a:pt x="18250" y="10763"/>
                    <a:pt x="18238" y="10763"/>
                    <a:pt x="18226" y="10729"/>
                  </a:cubicBezTo>
                  <a:cubicBezTo>
                    <a:pt x="18203" y="10729"/>
                    <a:pt x="18191" y="10729"/>
                    <a:pt x="18179" y="10797"/>
                  </a:cubicBezTo>
                  <a:cubicBezTo>
                    <a:pt x="18167" y="10831"/>
                    <a:pt x="18155" y="10899"/>
                    <a:pt x="18155" y="10967"/>
                  </a:cubicBezTo>
                  <a:cubicBezTo>
                    <a:pt x="18155" y="11069"/>
                    <a:pt x="18144" y="11137"/>
                    <a:pt x="18132" y="11205"/>
                  </a:cubicBezTo>
                  <a:cubicBezTo>
                    <a:pt x="18132" y="11205"/>
                    <a:pt x="18120" y="11239"/>
                    <a:pt x="18120" y="11239"/>
                  </a:cubicBezTo>
                  <a:cubicBezTo>
                    <a:pt x="18144" y="11273"/>
                    <a:pt x="18144" y="11307"/>
                    <a:pt x="18144" y="11341"/>
                  </a:cubicBezTo>
                  <a:cubicBezTo>
                    <a:pt x="18132" y="11375"/>
                    <a:pt x="18120" y="11409"/>
                    <a:pt x="18108" y="11443"/>
                  </a:cubicBezTo>
                  <a:cubicBezTo>
                    <a:pt x="18108" y="11443"/>
                    <a:pt x="18096" y="11477"/>
                    <a:pt x="18096" y="11477"/>
                  </a:cubicBezTo>
                  <a:cubicBezTo>
                    <a:pt x="18096" y="11477"/>
                    <a:pt x="18096" y="11477"/>
                    <a:pt x="18096" y="11477"/>
                  </a:cubicBezTo>
                  <a:cubicBezTo>
                    <a:pt x="18096" y="11545"/>
                    <a:pt x="18085" y="11647"/>
                    <a:pt x="18037" y="11715"/>
                  </a:cubicBezTo>
                  <a:cubicBezTo>
                    <a:pt x="18026" y="11715"/>
                    <a:pt x="18014" y="11715"/>
                    <a:pt x="18002" y="11715"/>
                  </a:cubicBezTo>
                  <a:cubicBezTo>
                    <a:pt x="17967" y="11749"/>
                    <a:pt x="17884" y="11783"/>
                    <a:pt x="17884" y="11851"/>
                  </a:cubicBezTo>
                  <a:cubicBezTo>
                    <a:pt x="17872" y="11988"/>
                    <a:pt x="17849" y="12022"/>
                    <a:pt x="17825" y="12090"/>
                  </a:cubicBezTo>
                  <a:cubicBezTo>
                    <a:pt x="17801" y="12124"/>
                    <a:pt x="17778" y="12158"/>
                    <a:pt x="17766" y="12226"/>
                  </a:cubicBezTo>
                  <a:cubicBezTo>
                    <a:pt x="17754" y="12328"/>
                    <a:pt x="17719" y="12396"/>
                    <a:pt x="17672" y="12498"/>
                  </a:cubicBezTo>
                  <a:cubicBezTo>
                    <a:pt x="17624" y="12600"/>
                    <a:pt x="17565" y="12702"/>
                    <a:pt x="17518" y="12906"/>
                  </a:cubicBezTo>
                  <a:cubicBezTo>
                    <a:pt x="17459" y="13144"/>
                    <a:pt x="17377" y="13246"/>
                    <a:pt x="17330" y="13280"/>
                  </a:cubicBezTo>
                  <a:cubicBezTo>
                    <a:pt x="17318" y="13314"/>
                    <a:pt x="17306" y="13314"/>
                    <a:pt x="17306" y="13314"/>
                  </a:cubicBezTo>
                  <a:cubicBezTo>
                    <a:pt x="17294" y="13416"/>
                    <a:pt x="17247" y="13416"/>
                    <a:pt x="17188" y="13416"/>
                  </a:cubicBezTo>
                  <a:cubicBezTo>
                    <a:pt x="17188" y="13416"/>
                    <a:pt x="17176" y="13416"/>
                    <a:pt x="17176" y="13416"/>
                  </a:cubicBezTo>
                  <a:cubicBezTo>
                    <a:pt x="17176" y="13450"/>
                    <a:pt x="17176" y="13450"/>
                    <a:pt x="17176" y="13450"/>
                  </a:cubicBezTo>
                  <a:cubicBezTo>
                    <a:pt x="17176" y="13552"/>
                    <a:pt x="17188" y="13722"/>
                    <a:pt x="17129" y="13858"/>
                  </a:cubicBezTo>
                  <a:cubicBezTo>
                    <a:pt x="17058" y="14097"/>
                    <a:pt x="17011" y="14403"/>
                    <a:pt x="17011" y="14709"/>
                  </a:cubicBezTo>
                  <a:cubicBezTo>
                    <a:pt x="17023" y="15049"/>
                    <a:pt x="17058" y="15933"/>
                    <a:pt x="17082" y="16103"/>
                  </a:cubicBezTo>
                  <a:cubicBezTo>
                    <a:pt x="17105" y="16171"/>
                    <a:pt x="17105" y="16342"/>
                    <a:pt x="17117" y="16478"/>
                  </a:cubicBezTo>
                  <a:cubicBezTo>
                    <a:pt x="17117" y="16580"/>
                    <a:pt x="17117" y="16716"/>
                    <a:pt x="17129" y="16716"/>
                  </a:cubicBezTo>
                  <a:cubicBezTo>
                    <a:pt x="17141" y="16784"/>
                    <a:pt x="17153" y="16886"/>
                    <a:pt x="17153" y="16920"/>
                  </a:cubicBezTo>
                  <a:cubicBezTo>
                    <a:pt x="17153" y="16954"/>
                    <a:pt x="17153" y="16954"/>
                    <a:pt x="17153" y="16988"/>
                  </a:cubicBezTo>
                  <a:cubicBezTo>
                    <a:pt x="17164" y="16954"/>
                    <a:pt x="17188" y="16886"/>
                    <a:pt x="17212" y="16818"/>
                  </a:cubicBezTo>
                  <a:cubicBezTo>
                    <a:pt x="17223" y="16750"/>
                    <a:pt x="17247" y="16716"/>
                    <a:pt x="17271" y="16648"/>
                  </a:cubicBezTo>
                  <a:cubicBezTo>
                    <a:pt x="17294" y="16614"/>
                    <a:pt x="17294" y="16580"/>
                    <a:pt x="17306" y="16546"/>
                  </a:cubicBezTo>
                  <a:cubicBezTo>
                    <a:pt x="17306" y="16512"/>
                    <a:pt x="17318" y="16478"/>
                    <a:pt x="17330" y="16444"/>
                  </a:cubicBezTo>
                  <a:cubicBezTo>
                    <a:pt x="17341" y="16410"/>
                    <a:pt x="17353" y="16274"/>
                    <a:pt x="17353" y="16206"/>
                  </a:cubicBezTo>
                  <a:cubicBezTo>
                    <a:pt x="17353" y="16137"/>
                    <a:pt x="17353" y="16103"/>
                    <a:pt x="17353" y="16069"/>
                  </a:cubicBezTo>
                  <a:cubicBezTo>
                    <a:pt x="17365" y="16001"/>
                    <a:pt x="17389" y="15967"/>
                    <a:pt x="17412" y="15933"/>
                  </a:cubicBezTo>
                  <a:cubicBezTo>
                    <a:pt x="17424" y="15933"/>
                    <a:pt x="17448" y="15899"/>
                    <a:pt x="17448" y="15865"/>
                  </a:cubicBezTo>
                  <a:cubicBezTo>
                    <a:pt x="17471" y="15797"/>
                    <a:pt x="17506" y="15797"/>
                    <a:pt x="17530" y="15797"/>
                  </a:cubicBezTo>
                  <a:cubicBezTo>
                    <a:pt x="17542" y="15797"/>
                    <a:pt x="17542" y="15797"/>
                    <a:pt x="17554" y="15797"/>
                  </a:cubicBezTo>
                  <a:cubicBezTo>
                    <a:pt x="17554" y="15763"/>
                    <a:pt x="17542" y="15695"/>
                    <a:pt x="17542" y="15627"/>
                  </a:cubicBezTo>
                  <a:cubicBezTo>
                    <a:pt x="17542" y="15593"/>
                    <a:pt x="17530" y="15593"/>
                    <a:pt x="17530" y="15559"/>
                  </a:cubicBezTo>
                  <a:cubicBezTo>
                    <a:pt x="17518" y="15423"/>
                    <a:pt x="17577" y="15287"/>
                    <a:pt x="17636" y="15185"/>
                  </a:cubicBezTo>
                  <a:cubicBezTo>
                    <a:pt x="17648" y="15151"/>
                    <a:pt x="17660" y="15151"/>
                    <a:pt x="17672" y="15117"/>
                  </a:cubicBezTo>
                  <a:cubicBezTo>
                    <a:pt x="17695" y="15083"/>
                    <a:pt x="17719" y="15083"/>
                    <a:pt x="17754" y="15083"/>
                  </a:cubicBezTo>
                  <a:cubicBezTo>
                    <a:pt x="17766" y="15083"/>
                    <a:pt x="17778" y="15117"/>
                    <a:pt x="17790" y="15117"/>
                  </a:cubicBezTo>
                  <a:cubicBezTo>
                    <a:pt x="17801" y="15117"/>
                    <a:pt x="17813" y="15083"/>
                    <a:pt x="17825" y="15049"/>
                  </a:cubicBezTo>
                  <a:cubicBezTo>
                    <a:pt x="17849" y="14981"/>
                    <a:pt x="17837" y="14913"/>
                    <a:pt x="17801" y="14811"/>
                  </a:cubicBezTo>
                  <a:cubicBezTo>
                    <a:pt x="17801" y="14777"/>
                    <a:pt x="17801" y="14777"/>
                    <a:pt x="17801" y="14777"/>
                  </a:cubicBezTo>
                  <a:cubicBezTo>
                    <a:pt x="17790" y="14743"/>
                    <a:pt x="17790" y="14675"/>
                    <a:pt x="17801" y="14607"/>
                  </a:cubicBezTo>
                  <a:cubicBezTo>
                    <a:pt x="17813" y="14471"/>
                    <a:pt x="17860" y="14233"/>
                    <a:pt x="17908" y="14199"/>
                  </a:cubicBezTo>
                  <a:cubicBezTo>
                    <a:pt x="17931" y="14165"/>
                    <a:pt x="17955" y="14199"/>
                    <a:pt x="17967" y="14199"/>
                  </a:cubicBezTo>
                  <a:cubicBezTo>
                    <a:pt x="17967" y="14199"/>
                    <a:pt x="17978" y="14233"/>
                    <a:pt x="17978" y="14233"/>
                  </a:cubicBezTo>
                  <a:cubicBezTo>
                    <a:pt x="17978" y="14233"/>
                    <a:pt x="17990" y="14233"/>
                    <a:pt x="18002" y="14199"/>
                  </a:cubicBezTo>
                  <a:cubicBezTo>
                    <a:pt x="18002" y="14199"/>
                    <a:pt x="18002" y="14165"/>
                    <a:pt x="18002" y="14165"/>
                  </a:cubicBezTo>
                  <a:cubicBezTo>
                    <a:pt x="17990" y="14131"/>
                    <a:pt x="17967" y="14063"/>
                    <a:pt x="17955" y="14063"/>
                  </a:cubicBezTo>
                  <a:cubicBezTo>
                    <a:pt x="17943" y="14063"/>
                    <a:pt x="17919" y="14063"/>
                    <a:pt x="17908" y="13960"/>
                  </a:cubicBezTo>
                  <a:cubicBezTo>
                    <a:pt x="17896" y="13858"/>
                    <a:pt x="17908" y="13620"/>
                    <a:pt x="17967" y="13518"/>
                  </a:cubicBezTo>
                  <a:cubicBezTo>
                    <a:pt x="17978" y="13484"/>
                    <a:pt x="17990" y="13450"/>
                    <a:pt x="17990" y="13450"/>
                  </a:cubicBezTo>
                  <a:cubicBezTo>
                    <a:pt x="17978" y="13450"/>
                    <a:pt x="17978" y="13416"/>
                    <a:pt x="17967" y="13416"/>
                  </a:cubicBezTo>
                  <a:cubicBezTo>
                    <a:pt x="17955" y="13416"/>
                    <a:pt x="17943" y="13416"/>
                    <a:pt x="17931" y="13416"/>
                  </a:cubicBezTo>
                  <a:cubicBezTo>
                    <a:pt x="17919" y="13416"/>
                    <a:pt x="17908" y="13450"/>
                    <a:pt x="17896" y="13450"/>
                  </a:cubicBezTo>
                  <a:cubicBezTo>
                    <a:pt x="17896" y="13450"/>
                    <a:pt x="17896" y="13450"/>
                    <a:pt x="17896" y="13450"/>
                  </a:cubicBezTo>
                  <a:cubicBezTo>
                    <a:pt x="17872" y="13450"/>
                    <a:pt x="17849" y="13416"/>
                    <a:pt x="17837" y="13348"/>
                  </a:cubicBezTo>
                  <a:cubicBezTo>
                    <a:pt x="17825" y="13246"/>
                    <a:pt x="17813" y="13076"/>
                    <a:pt x="17860" y="12940"/>
                  </a:cubicBezTo>
                  <a:cubicBezTo>
                    <a:pt x="17884" y="12838"/>
                    <a:pt x="17908" y="12804"/>
                    <a:pt x="17931" y="12736"/>
                  </a:cubicBezTo>
                  <a:cubicBezTo>
                    <a:pt x="17955" y="12702"/>
                    <a:pt x="17955" y="12668"/>
                    <a:pt x="17967" y="12634"/>
                  </a:cubicBezTo>
                  <a:cubicBezTo>
                    <a:pt x="17978" y="12498"/>
                    <a:pt x="18014" y="12328"/>
                    <a:pt x="18049" y="12226"/>
                  </a:cubicBezTo>
                  <a:cubicBezTo>
                    <a:pt x="18049" y="12158"/>
                    <a:pt x="18061" y="12158"/>
                    <a:pt x="18073" y="12124"/>
                  </a:cubicBezTo>
                  <a:cubicBezTo>
                    <a:pt x="18073" y="12056"/>
                    <a:pt x="18096" y="12056"/>
                    <a:pt x="18120" y="12056"/>
                  </a:cubicBezTo>
                  <a:cubicBezTo>
                    <a:pt x="18132" y="12056"/>
                    <a:pt x="18155" y="12056"/>
                    <a:pt x="18167" y="12056"/>
                  </a:cubicBezTo>
                  <a:cubicBezTo>
                    <a:pt x="18179" y="12056"/>
                    <a:pt x="18191" y="12056"/>
                    <a:pt x="18191" y="12056"/>
                  </a:cubicBezTo>
                  <a:cubicBezTo>
                    <a:pt x="18203" y="12056"/>
                    <a:pt x="18203" y="12056"/>
                    <a:pt x="18203" y="12056"/>
                  </a:cubicBezTo>
                  <a:cubicBezTo>
                    <a:pt x="18226" y="12056"/>
                    <a:pt x="18238" y="12124"/>
                    <a:pt x="18238" y="12158"/>
                  </a:cubicBezTo>
                  <a:cubicBezTo>
                    <a:pt x="18250" y="12124"/>
                    <a:pt x="18261" y="12090"/>
                    <a:pt x="18273" y="12022"/>
                  </a:cubicBezTo>
                  <a:cubicBezTo>
                    <a:pt x="18309" y="11920"/>
                    <a:pt x="18344" y="11783"/>
                    <a:pt x="18391" y="11783"/>
                  </a:cubicBezTo>
                  <a:cubicBezTo>
                    <a:pt x="18403" y="11783"/>
                    <a:pt x="18415" y="11783"/>
                    <a:pt x="18427" y="11817"/>
                  </a:cubicBezTo>
                  <a:cubicBezTo>
                    <a:pt x="18438" y="11851"/>
                    <a:pt x="18438" y="11954"/>
                    <a:pt x="18438" y="12022"/>
                  </a:cubicBezTo>
                  <a:cubicBezTo>
                    <a:pt x="18438" y="12056"/>
                    <a:pt x="18438" y="12090"/>
                    <a:pt x="18438" y="12124"/>
                  </a:cubicBezTo>
                  <a:cubicBezTo>
                    <a:pt x="18438" y="12124"/>
                    <a:pt x="18450" y="12090"/>
                    <a:pt x="18450" y="12090"/>
                  </a:cubicBezTo>
                  <a:cubicBezTo>
                    <a:pt x="18474" y="12056"/>
                    <a:pt x="18497" y="11988"/>
                    <a:pt x="18521" y="11920"/>
                  </a:cubicBezTo>
                  <a:cubicBezTo>
                    <a:pt x="18592" y="11783"/>
                    <a:pt x="18698" y="11783"/>
                    <a:pt x="18745" y="11783"/>
                  </a:cubicBezTo>
                  <a:cubicBezTo>
                    <a:pt x="18804" y="11783"/>
                    <a:pt x="18851" y="11783"/>
                    <a:pt x="18887" y="11817"/>
                  </a:cubicBezTo>
                  <a:cubicBezTo>
                    <a:pt x="18910" y="11886"/>
                    <a:pt x="18934" y="11954"/>
                    <a:pt x="18946" y="12022"/>
                  </a:cubicBezTo>
                  <a:cubicBezTo>
                    <a:pt x="18958" y="12022"/>
                    <a:pt x="18958" y="12056"/>
                    <a:pt x="18969" y="12056"/>
                  </a:cubicBezTo>
                  <a:cubicBezTo>
                    <a:pt x="18969" y="12056"/>
                    <a:pt x="18969" y="12056"/>
                    <a:pt x="18969" y="12022"/>
                  </a:cubicBezTo>
                  <a:cubicBezTo>
                    <a:pt x="18981" y="11954"/>
                    <a:pt x="18981" y="11886"/>
                    <a:pt x="19016" y="11851"/>
                  </a:cubicBezTo>
                  <a:cubicBezTo>
                    <a:pt x="19064" y="11817"/>
                    <a:pt x="19134" y="11681"/>
                    <a:pt x="19205" y="11545"/>
                  </a:cubicBezTo>
                  <a:cubicBezTo>
                    <a:pt x="19229" y="11477"/>
                    <a:pt x="19252" y="11477"/>
                    <a:pt x="19264" y="11443"/>
                  </a:cubicBezTo>
                  <a:cubicBezTo>
                    <a:pt x="19264" y="11443"/>
                    <a:pt x="19264" y="11443"/>
                    <a:pt x="19276" y="11409"/>
                  </a:cubicBezTo>
                  <a:cubicBezTo>
                    <a:pt x="19300" y="11307"/>
                    <a:pt x="19323" y="11307"/>
                    <a:pt x="19335" y="11307"/>
                  </a:cubicBezTo>
                  <a:cubicBezTo>
                    <a:pt x="19347" y="11273"/>
                    <a:pt x="19347" y="11273"/>
                    <a:pt x="19347" y="11273"/>
                  </a:cubicBezTo>
                  <a:cubicBezTo>
                    <a:pt x="19370" y="11137"/>
                    <a:pt x="19488" y="11001"/>
                    <a:pt x="19595" y="10933"/>
                  </a:cubicBezTo>
                  <a:cubicBezTo>
                    <a:pt x="19701" y="10865"/>
                    <a:pt x="19830" y="10695"/>
                    <a:pt x="19854" y="10627"/>
                  </a:cubicBezTo>
                  <a:cubicBezTo>
                    <a:pt x="19854" y="10593"/>
                    <a:pt x="19854" y="10559"/>
                    <a:pt x="19854" y="10525"/>
                  </a:cubicBezTo>
                  <a:cubicBezTo>
                    <a:pt x="19866" y="10491"/>
                    <a:pt x="19889" y="10491"/>
                    <a:pt x="19901" y="10491"/>
                  </a:cubicBezTo>
                  <a:cubicBezTo>
                    <a:pt x="19925" y="10491"/>
                    <a:pt x="19948" y="10525"/>
                    <a:pt x="19948" y="10559"/>
                  </a:cubicBezTo>
                  <a:cubicBezTo>
                    <a:pt x="19948" y="10559"/>
                    <a:pt x="19972" y="10559"/>
                    <a:pt x="19984" y="10593"/>
                  </a:cubicBezTo>
                  <a:cubicBezTo>
                    <a:pt x="20007" y="10593"/>
                    <a:pt x="20031" y="10593"/>
                    <a:pt x="20055" y="10593"/>
                  </a:cubicBezTo>
                  <a:cubicBezTo>
                    <a:pt x="20066" y="10627"/>
                    <a:pt x="20078" y="10627"/>
                    <a:pt x="20090" y="10627"/>
                  </a:cubicBezTo>
                  <a:cubicBezTo>
                    <a:pt x="20102" y="10661"/>
                    <a:pt x="20114" y="10661"/>
                    <a:pt x="20125" y="10661"/>
                  </a:cubicBezTo>
                  <a:cubicBezTo>
                    <a:pt x="20137" y="10661"/>
                    <a:pt x="20149" y="10661"/>
                    <a:pt x="20173" y="10593"/>
                  </a:cubicBezTo>
                  <a:cubicBezTo>
                    <a:pt x="20196" y="10525"/>
                    <a:pt x="20196" y="10525"/>
                    <a:pt x="20184" y="10457"/>
                  </a:cubicBezTo>
                  <a:cubicBezTo>
                    <a:pt x="20173" y="10423"/>
                    <a:pt x="20161" y="10389"/>
                    <a:pt x="20161" y="10321"/>
                  </a:cubicBezTo>
                  <a:cubicBezTo>
                    <a:pt x="20161" y="10287"/>
                    <a:pt x="20149" y="10253"/>
                    <a:pt x="20137" y="10219"/>
                  </a:cubicBezTo>
                  <a:cubicBezTo>
                    <a:pt x="20102" y="10151"/>
                    <a:pt x="20078" y="10049"/>
                    <a:pt x="20090" y="9947"/>
                  </a:cubicBezTo>
                  <a:cubicBezTo>
                    <a:pt x="20090" y="9879"/>
                    <a:pt x="20055" y="9709"/>
                    <a:pt x="20031" y="9674"/>
                  </a:cubicBezTo>
                  <a:cubicBezTo>
                    <a:pt x="20007" y="9709"/>
                    <a:pt x="19972" y="9674"/>
                    <a:pt x="19948" y="9606"/>
                  </a:cubicBezTo>
                  <a:cubicBezTo>
                    <a:pt x="19925" y="9572"/>
                    <a:pt x="19913" y="9504"/>
                    <a:pt x="19913" y="9470"/>
                  </a:cubicBezTo>
                  <a:cubicBezTo>
                    <a:pt x="19913" y="9402"/>
                    <a:pt x="19913" y="9402"/>
                    <a:pt x="19913" y="9368"/>
                  </a:cubicBezTo>
                  <a:cubicBezTo>
                    <a:pt x="19913" y="9368"/>
                    <a:pt x="19913" y="9368"/>
                    <a:pt x="19913" y="9368"/>
                  </a:cubicBezTo>
                  <a:cubicBezTo>
                    <a:pt x="19901" y="9402"/>
                    <a:pt x="19878" y="9436"/>
                    <a:pt x="19854" y="9436"/>
                  </a:cubicBezTo>
                  <a:cubicBezTo>
                    <a:pt x="19807" y="9436"/>
                    <a:pt x="19771" y="9368"/>
                    <a:pt x="19771" y="9266"/>
                  </a:cubicBezTo>
                  <a:cubicBezTo>
                    <a:pt x="19760" y="9232"/>
                    <a:pt x="19760" y="9198"/>
                    <a:pt x="19771" y="9164"/>
                  </a:cubicBezTo>
                  <a:cubicBezTo>
                    <a:pt x="19783" y="9096"/>
                    <a:pt x="19830" y="9062"/>
                    <a:pt x="19866" y="9062"/>
                  </a:cubicBezTo>
                  <a:cubicBezTo>
                    <a:pt x="19889" y="9062"/>
                    <a:pt x="19913" y="9062"/>
                    <a:pt x="19925" y="9096"/>
                  </a:cubicBezTo>
                  <a:cubicBezTo>
                    <a:pt x="19972" y="9130"/>
                    <a:pt x="19984" y="9198"/>
                    <a:pt x="19996" y="9232"/>
                  </a:cubicBezTo>
                  <a:cubicBezTo>
                    <a:pt x="19996" y="9266"/>
                    <a:pt x="19996" y="9266"/>
                    <a:pt x="20007" y="9266"/>
                  </a:cubicBezTo>
                  <a:cubicBezTo>
                    <a:pt x="20007" y="9300"/>
                    <a:pt x="20019" y="9300"/>
                    <a:pt x="20043" y="9300"/>
                  </a:cubicBezTo>
                  <a:cubicBezTo>
                    <a:pt x="20078" y="9300"/>
                    <a:pt x="20114" y="9266"/>
                    <a:pt x="20137" y="9232"/>
                  </a:cubicBezTo>
                  <a:cubicBezTo>
                    <a:pt x="20137" y="9232"/>
                    <a:pt x="20161" y="9198"/>
                    <a:pt x="20173" y="9198"/>
                  </a:cubicBezTo>
                  <a:cubicBezTo>
                    <a:pt x="20208" y="9164"/>
                    <a:pt x="20291" y="9062"/>
                    <a:pt x="20302" y="9028"/>
                  </a:cubicBezTo>
                  <a:cubicBezTo>
                    <a:pt x="20302" y="8994"/>
                    <a:pt x="20302" y="8960"/>
                    <a:pt x="20302" y="8960"/>
                  </a:cubicBezTo>
                  <a:cubicBezTo>
                    <a:pt x="20314" y="8892"/>
                    <a:pt x="20314" y="8824"/>
                    <a:pt x="20350" y="8790"/>
                  </a:cubicBezTo>
                  <a:cubicBezTo>
                    <a:pt x="20350" y="8790"/>
                    <a:pt x="20350" y="8790"/>
                    <a:pt x="20350" y="8790"/>
                  </a:cubicBezTo>
                  <a:cubicBezTo>
                    <a:pt x="20350" y="8756"/>
                    <a:pt x="20338" y="8722"/>
                    <a:pt x="20326" y="8688"/>
                  </a:cubicBezTo>
                  <a:cubicBezTo>
                    <a:pt x="20291" y="8654"/>
                    <a:pt x="20279" y="8552"/>
                    <a:pt x="20291" y="8484"/>
                  </a:cubicBezTo>
                  <a:cubicBezTo>
                    <a:pt x="20291" y="8416"/>
                    <a:pt x="20314" y="8382"/>
                    <a:pt x="20338" y="8382"/>
                  </a:cubicBezTo>
                  <a:cubicBezTo>
                    <a:pt x="20350" y="8382"/>
                    <a:pt x="20350" y="8382"/>
                    <a:pt x="20350" y="8348"/>
                  </a:cubicBezTo>
                  <a:cubicBezTo>
                    <a:pt x="20361" y="8314"/>
                    <a:pt x="20361" y="8246"/>
                    <a:pt x="20385" y="8246"/>
                  </a:cubicBezTo>
                  <a:cubicBezTo>
                    <a:pt x="20397" y="8246"/>
                    <a:pt x="20397" y="8246"/>
                    <a:pt x="20397" y="8246"/>
                  </a:cubicBezTo>
                  <a:cubicBezTo>
                    <a:pt x="20409" y="8246"/>
                    <a:pt x="20409" y="8246"/>
                    <a:pt x="20420" y="8246"/>
                  </a:cubicBezTo>
                  <a:cubicBezTo>
                    <a:pt x="20420" y="8246"/>
                    <a:pt x="20420" y="8246"/>
                    <a:pt x="20432" y="8246"/>
                  </a:cubicBezTo>
                  <a:cubicBezTo>
                    <a:pt x="20432" y="8246"/>
                    <a:pt x="20444" y="8246"/>
                    <a:pt x="20456" y="8246"/>
                  </a:cubicBezTo>
                  <a:cubicBezTo>
                    <a:pt x="20468" y="8212"/>
                    <a:pt x="20468" y="8212"/>
                    <a:pt x="20479" y="8212"/>
                  </a:cubicBezTo>
                  <a:cubicBezTo>
                    <a:pt x="20491" y="8212"/>
                    <a:pt x="20491" y="8212"/>
                    <a:pt x="20491" y="8212"/>
                  </a:cubicBezTo>
                  <a:cubicBezTo>
                    <a:pt x="20503" y="8246"/>
                    <a:pt x="20503" y="8246"/>
                    <a:pt x="20503" y="8246"/>
                  </a:cubicBezTo>
                  <a:cubicBezTo>
                    <a:pt x="20515" y="8314"/>
                    <a:pt x="20503" y="8382"/>
                    <a:pt x="20479" y="8450"/>
                  </a:cubicBezTo>
                  <a:cubicBezTo>
                    <a:pt x="20479" y="8484"/>
                    <a:pt x="20468" y="8518"/>
                    <a:pt x="20468" y="8552"/>
                  </a:cubicBezTo>
                  <a:cubicBezTo>
                    <a:pt x="20468" y="8552"/>
                    <a:pt x="20468" y="8586"/>
                    <a:pt x="20491" y="8654"/>
                  </a:cubicBezTo>
                  <a:cubicBezTo>
                    <a:pt x="20503" y="8688"/>
                    <a:pt x="20503" y="8688"/>
                    <a:pt x="20515" y="8722"/>
                  </a:cubicBezTo>
                  <a:cubicBezTo>
                    <a:pt x="20515" y="8756"/>
                    <a:pt x="20538" y="8756"/>
                    <a:pt x="20550" y="8756"/>
                  </a:cubicBezTo>
                  <a:cubicBezTo>
                    <a:pt x="20585" y="8756"/>
                    <a:pt x="20597" y="8756"/>
                    <a:pt x="20621" y="8722"/>
                  </a:cubicBezTo>
                  <a:cubicBezTo>
                    <a:pt x="20633" y="8688"/>
                    <a:pt x="20644" y="8688"/>
                    <a:pt x="20668" y="8688"/>
                  </a:cubicBezTo>
                  <a:cubicBezTo>
                    <a:pt x="20727" y="8688"/>
                    <a:pt x="20845" y="8824"/>
                    <a:pt x="20857" y="8960"/>
                  </a:cubicBezTo>
                  <a:cubicBezTo>
                    <a:pt x="20869" y="9028"/>
                    <a:pt x="20880" y="9164"/>
                    <a:pt x="20939" y="9232"/>
                  </a:cubicBezTo>
                  <a:cubicBezTo>
                    <a:pt x="20975" y="9266"/>
                    <a:pt x="20998" y="9300"/>
                    <a:pt x="21022" y="9300"/>
                  </a:cubicBezTo>
                  <a:cubicBezTo>
                    <a:pt x="21046" y="9334"/>
                    <a:pt x="21069" y="9334"/>
                    <a:pt x="21081" y="9402"/>
                  </a:cubicBezTo>
                  <a:cubicBezTo>
                    <a:pt x="21093" y="9470"/>
                    <a:pt x="21105" y="9470"/>
                    <a:pt x="21116" y="9470"/>
                  </a:cubicBezTo>
                  <a:cubicBezTo>
                    <a:pt x="21116" y="9470"/>
                    <a:pt x="21128" y="9470"/>
                    <a:pt x="21128" y="9470"/>
                  </a:cubicBezTo>
                  <a:cubicBezTo>
                    <a:pt x="21152" y="9470"/>
                    <a:pt x="21175" y="9504"/>
                    <a:pt x="21187" y="9504"/>
                  </a:cubicBezTo>
                  <a:cubicBezTo>
                    <a:pt x="21187" y="9504"/>
                    <a:pt x="21199" y="9538"/>
                    <a:pt x="21199" y="9538"/>
                  </a:cubicBezTo>
                  <a:cubicBezTo>
                    <a:pt x="21223" y="9470"/>
                    <a:pt x="21234" y="9470"/>
                    <a:pt x="21258" y="9470"/>
                  </a:cubicBezTo>
                  <a:cubicBezTo>
                    <a:pt x="21258" y="9504"/>
                    <a:pt x="21258" y="9504"/>
                    <a:pt x="21258" y="9504"/>
                  </a:cubicBezTo>
                  <a:cubicBezTo>
                    <a:pt x="21258" y="9504"/>
                    <a:pt x="21258" y="9504"/>
                    <a:pt x="21270" y="9504"/>
                  </a:cubicBezTo>
                  <a:cubicBezTo>
                    <a:pt x="21258" y="9470"/>
                    <a:pt x="21258" y="9470"/>
                    <a:pt x="21246" y="9470"/>
                  </a:cubicBezTo>
                  <a:cubicBezTo>
                    <a:pt x="21234" y="9436"/>
                    <a:pt x="21211" y="9402"/>
                    <a:pt x="21211" y="9334"/>
                  </a:cubicBezTo>
                  <a:cubicBezTo>
                    <a:pt x="21199" y="9334"/>
                    <a:pt x="21199" y="9300"/>
                    <a:pt x="21211" y="9266"/>
                  </a:cubicBezTo>
                  <a:cubicBezTo>
                    <a:pt x="21223" y="9232"/>
                    <a:pt x="21234" y="9232"/>
                    <a:pt x="21234" y="9232"/>
                  </a:cubicBezTo>
                  <a:cubicBezTo>
                    <a:pt x="21258" y="9232"/>
                    <a:pt x="21258" y="9232"/>
                    <a:pt x="21270" y="9266"/>
                  </a:cubicBezTo>
                  <a:cubicBezTo>
                    <a:pt x="21270" y="9266"/>
                    <a:pt x="21281" y="9266"/>
                    <a:pt x="21281" y="9266"/>
                  </a:cubicBezTo>
                  <a:cubicBezTo>
                    <a:pt x="21281" y="9266"/>
                    <a:pt x="21281" y="9266"/>
                    <a:pt x="21281" y="9266"/>
                  </a:cubicBezTo>
                  <a:cubicBezTo>
                    <a:pt x="21281" y="9232"/>
                    <a:pt x="21270" y="9164"/>
                    <a:pt x="21293" y="9130"/>
                  </a:cubicBezTo>
                  <a:cubicBezTo>
                    <a:pt x="21293" y="9062"/>
                    <a:pt x="21293" y="8892"/>
                    <a:pt x="21281" y="8858"/>
                  </a:cubicBezTo>
                  <a:cubicBezTo>
                    <a:pt x="21258" y="8824"/>
                    <a:pt x="21258" y="8790"/>
                    <a:pt x="21258" y="8756"/>
                  </a:cubicBezTo>
                  <a:cubicBezTo>
                    <a:pt x="21258" y="8654"/>
                    <a:pt x="21305" y="8620"/>
                    <a:pt x="21340" y="8688"/>
                  </a:cubicBezTo>
                  <a:cubicBezTo>
                    <a:pt x="21364" y="8722"/>
                    <a:pt x="21388" y="8756"/>
                    <a:pt x="21423" y="8756"/>
                  </a:cubicBezTo>
                  <a:cubicBezTo>
                    <a:pt x="21411" y="8756"/>
                    <a:pt x="21411" y="8722"/>
                    <a:pt x="21411" y="8688"/>
                  </a:cubicBezTo>
                  <a:cubicBezTo>
                    <a:pt x="21411" y="8654"/>
                    <a:pt x="21435" y="8620"/>
                    <a:pt x="21458" y="8620"/>
                  </a:cubicBezTo>
                  <a:cubicBezTo>
                    <a:pt x="21470" y="8620"/>
                    <a:pt x="21482" y="8620"/>
                    <a:pt x="21494" y="8654"/>
                  </a:cubicBezTo>
                  <a:cubicBezTo>
                    <a:pt x="21506" y="8688"/>
                    <a:pt x="21517" y="8688"/>
                    <a:pt x="21529" y="8688"/>
                  </a:cubicBezTo>
                  <a:cubicBezTo>
                    <a:pt x="21529" y="8620"/>
                    <a:pt x="21565" y="8450"/>
                    <a:pt x="21600" y="8450"/>
                  </a:cubicBezTo>
                  <a:cubicBezTo>
                    <a:pt x="21553" y="8348"/>
                    <a:pt x="21447" y="8178"/>
                    <a:pt x="21423" y="8042"/>
                  </a:cubicBezTo>
                  <a:cubicBezTo>
                    <a:pt x="21399" y="7974"/>
                    <a:pt x="21329" y="7906"/>
                    <a:pt x="21281" y="7906"/>
                  </a:cubicBezTo>
                  <a:cubicBezTo>
                    <a:pt x="21281" y="7906"/>
                    <a:pt x="21281" y="7906"/>
                    <a:pt x="21270" y="7906"/>
                  </a:cubicBezTo>
                  <a:cubicBezTo>
                    <a:pt x="21270" y="7940"/>
                    <a:pt x="21258" y="7974"/>
                    <a:pt x="21246" y="7974"/>
                  </a:cubicBezTo>
                  <a:cubicBezTo>
                    <a:pt x="21223" y="7974"/>
                    <a:pt x="21187" y="7906"/>
                    <a:pt x="21175" y="7838"/>
                  </a:cubicBezTo>
                  <a:cubicBezTo>
                    <a:pt x="21164" y="7804"/>
                    <a:pt x="21140" y="7804"/>
                    <a:pt x="21093" y="7804"/>
                  </a:cubicBezTo>
                  <a:cubicBezTo>
                    <a:pt x="21081" y="7804"/>
                    <a:pt x="21057" y="7804"/>
                    <a:pt x="21057" y="7804"/>
                  </a:cubicBezTo>
                  <a:cubicBezTo>
                    <a:pt x="21057" y="7804"/>
                    <a:pt x="21057" y="7804"/>
                    <a:pt x="21057" y="7804"/>
                  </a:cubicBezTo>
                  <a:cubicBezTo>
                    <a:pt x="21069" y="7838"/>
                    <a:pt x="21093" y="7872"/>
                    <a:pt x="21105" y="7906"/>
                  </a:cubicBezTo>
                  <a:cubicBezTo>
                    <a:pt x="21128" y="8008"/>
                    <a:pt x="21105" y="8076"/>
                    <a:pt x="21093" y="8110"/>
                  </a:cubicBezTo>
                  <a:cubicBezTo>
                    <a:pt x="21081" y="8144"/>
                    <a:pt x="21081" y="8178"/>
                    <a:pt x="21081" y="8178"/>
                  </a:cubicBezTo>
                  <a:cubicBezTo>
                    <a:pt x="21093" y="8212"/>
                    <a:pt x="21093" y="8246"/>
                    <a:pt x="21081" y="8280"/>
                  </a:cubicBezTo>
                  <a:cubicBezTo>
                    <a:pt x="21069" y="8314"/>
                    <a:pt x="21069" y="8314"/>
                    <a:pt x="21069" y="8314"/>
                  </a:cubicBezTo>
                  <a:cubicBezTo>
                    <a:pt x="21057" y="8314"/>
                    <a:pt x="21057" y="8314"/>
                    <a:pt x="21057" y="8314"/>
                  </a:cubicBezTo>
                  <a:cubicBezTo>
                    <a:pt x="21046" y="8314"/>
                    <a:pt x="21022" y="8280"/>
                    <a:pt x="20963" y="8144"/>
                  </a:cubicBezTo>
                  <a:cubicBezTo>
                    <a:pt x="20951" y="8144"/>
                    <a:pt x="20928" y="8076"/>
                    <a:pt x="20951" y="7702"/>
                  </a:cubicBezTo>
                  <a:cubicBezTo>
                    <a:pt x="20951" y="7668"/>
                    <a:pt x="20939" y="7668"/>
                    <a:pt x="20939" y="7668"/>
                  </a:cubicBezTo>
                  <a:cubicBezTo>
                    <a:pt x="20928" y="7634"/>
                    <a:pt x="20904" y="7600"/>
                    <a:pt x="20892" y="7497"/>
                  </a:cubicBezTo>
                  <a:cubicBezTo>
                    <a:pt x="20892" y="7463"/>
                    <a:pt x="20798" y="7293"/>
                    <a:pt x="20656" y="7123"/>
                  </a:cubicBezTo>
                  <a:cubicBezTo>
                    <a:pt x="20633" y="7089"/>
                    <a:pt x="20621" y="7089"/>
                    <a:pt x="20597" y="7055"/>
                  </a:cubicBezTo>
                  <a:cubicBezTo>
                    <a:pt x="20538" y="6987"/>
                    <a:pt x="20468" y="6919"/>
                    <a:pt x="20444" y="6817"/>
                  </a:cubicBezTo>
                  <a:cubicBezTo>
                    <a:pt x="20444" y="6783"/>
                    <a:pt x="20397" y="6749"/>
                    <a:pt x="20373" y="6715"/>
                  </a:cubicBezTo>
                  <a:cubicBezTo>
                    <a:pt x="20326" y="6681"/>
                    <a:pt x="20267" y="6647"/>
                    <a:pt x="20243" y="6545"/>
                  </a:cubicBezTo>
                  <a:cubicBezTo>
                    <a:pt x="20196" y="6409"/>
                    <a:pt x="19972" y="6137"/>
                    <a:pt x="19878" y="6137"/>
                  </a:cubicBezTo>
                  <a:cubicBezTo>
                    <a:pt x="19819" y="6103"/>
                    <a:pt x="19795" y="6035"/>
                    <a:pt x="19783" y="6001"/>
                  </a:cubicBezTo>
                  <a:cubicBezTo>
                    <a:pt x="19771" y="5967"/>
                    <a:pt x="19771" y="5967"/>
                    <a:pt x="19771" y="5967"/>
                  </a:cubicBezTo>
                  <a:cubicBezTo>
                    <a:pt x="19748" y="6001"/>
                    <a:pt x="19736" y="6001"/>
                    <a:pt x="19701" y="6001"/>
                  </a:cubicBezTo>
                  <a:cubicBezTo>
                    <a:pt x="19618" y="6001"/>
                    <a:pt x="19500" y="5967"/>
                    <a:pt x="19441" y="5933"/>
                  </a:cubicBezTo>
                  <a:cubicBezTo>
                    <a:pt x="19418" y="5933"/>
                    <a:pt x="19406" y="5967"/>
                    <a:pt x="19394" y="5967"/>
                  </a:cubicBezTo>
                  <a:cubicBezTo>
                    <a:pt x="19370" y="6001"/>
                    <a:pt x="19347" y="6035"/>
                    <a:pt x="19323" y="6001"/>
                  </a:cubicBezTo>
                  <a:cubicBezTo>
                    <a:pt x="19264" y="5933"/>
                    <a:pt x="19111" y="5763"/>
                    <a:pt x="19052" y="5763"/>
                  </a:cubicBezTo>
                  <a:cubicBezTo>
                    <a:pt x="19040" y="5763"/>
                    <a:pt x="19040" y="5797"/>
                    <a:pt x="19040" y="5797"/>
                  </a:cubicBezTo>
                  <a:cubicBezTo>
                    <a:pt x="19028" y="5797"/>
                    <a:pt x="19028" y="5831"/>
                    <a:pt x="19028" y="5899"/>
                  </a:cubicBezTo>
                  <a:cubicBezTo>
                    <a:pt x="19016" y="5933"/>
                    <a:pt x="19016" y="6001"/>
                    <a:pt x="18993" y="6035"/>
                  </a:cubicBezTo>
                  <a:cubicBezTo>
                    <a:pt x="19005" y="6069"/>
                    <a:pt x="19016" y="6103"/>
                    <a:pt x="19064" y="6239"/>
                  </a:cubicBezTo>
                  <a:cubicBezTo>
                    <a:pt x="19087" y="6307"/>
                    <a:pt x="19099" y="6409"/>
                    <a:pt x="19099" y="6477"/>
                  </a:cubicBezTo>
                  <a:cubicBezTo>
                    <a:pt x="19099" y="6579"/>
                    <a:pt x="19064" y="6647"/>
                    <a:pt x="19016" y="6715"/>
                  </a:cubicBezTo>
                  <a:cubicBezTo>
                    <a:pt x="19005" y="6749"/>
                    <a:pt x="18993" y="6749"/>
                    <a:pt x="18969" y="6749"/>
                  </a:cubicBezTo>
                  <a:cubicBezTo>
                    <a:pt x="18910" y="6749"/>
                    <a:pt x="18840" y="6613"/>
                    <a:pt x="18804" y="6511"/>
                  </a:cubicBezTo>
                  <a:cubicBezTo>
                    <a:pt x="18792" y="6443"/>
                    <a:pt x="18781" y="6443"/>
                    <a:pt x="18757" y="6409"/>
                  </a:cubicBezTo>
                  <a:cubicBezTo>
                    <a:pt x="18733" y="6409"/>
                    <a:pt x="18686" y="6375"/>
                    <a:pt x="18674" y="6239"/>
                  </a:cubicBezTo>
                  <a:cubicBezTo>
                    <a:pt x="18663" y="6137"/>
                    <a:pt x="18674" y="6069"/>
                    <a:pt x="18674" y="6035"/>
                  </a:cubicBezTo>
                  <a:cubicBezTo>
                    <a:pt x="18698" y="5967"/>
                    <a:pt x="18745" y="5967"/>
                    <a:pt x="18781" y="6069"/>
                  </a:cubicBezTo>
                  <a:cubicBezTo>
                    <a:pt x="18792" y="6103"/>
                    <a:pt x="18828" y="6069"/>
                    <a:pt x="18840" y="6001"/>
                  </a:cubicBezTo>
                  <a:cubicBezTo>
                    <a:pt x="18840" y="6001"/>
                    <a:pt x="18840" y="6001"/>
                    <a:pt x="18828" y="5967"/>
                  </a:cubicBezTo>
                  <a:cubicBezTo>
                    <a:pt x="18816" y="5933"/>
                    <a:pt x="18745" y="5865"/>
                    <a:pt x="18698" y="5865"/>
                  </a:cubicBezTo>
                  <a:cubicBezTo>
                    <a:pt x="18663" y="5865"/>
                    <a:pt x="18651" y="5933"/>
                    <a:pt x="18615" y="6035"/>
                  </a:cubicBezTo>
                  <a:cubicBezTo>
                    <a:pt x="18604" y="6103"/>
                    <a:pt x="18580" y="6171"/>
                    <a:pt x="18545" y="6205"/>
                  </a:cubicBezTo>
                  <a:cubicBezTo>
                    <a:pt x="18521" y="6239"/>
                    <a:pt x="18497" y="6273"/>
                    <a:pt x="18462" y="6273"/>
                  </a:cubicBezTo>
                  <a:cubicBezTo>
                    <a:pt x="18368" y="6273"/>
                    <a:pt x="18214" y="6171"/>
                    <a:pt x="18191" y="6103"/>
                  </a:cubicBezTo>
                  <a:cubicBezTo>
                    <a:pt x="18191" y="6103"/>
                    <a:pt x="18167" y="6103"/>
                    <a:pt x="18108" y="6103"/>
                  </a:cubicBezTo>
                  <a:cubicBezTo>
                    <a:pt x="18002" y="6103"/>
                    <a:pt x="17837" y="6137"/>
                    <a:pt x="17813" y="6171"/>
                  </a:cubicBezTo>
                  <a:cubicBezTo>
                    <a:pt x="17801" y="6205"/>
                    <a:pt x="17801" y="6307"/>
                    <a:pt x="17801" y="6341"/>
                  </a:cubicBezTo>
                  <a:cubicBezTo>
                    <a:pt x="17801" y="6443"/>
                    <a:pt x="17801" y="6511"/>
                    <a:pt x="17778" y="6545"/>
                  </a:cubicBezTo>
                  <a:cubicBezTo>
                    <a:pt x="17778" y="6545"/>
                    <a:pt x="17778" y="6545"/>
                    <a:pt x="17778" y="6545"/>
                  </a:cubicBezTo>
                  <a:cubicBezTo>
                    <a:pt x="17766" y="6545"/>
                    <a:pt x="17766" y="6545"/>
                    <a:pt x="17766" y="6545"/>
                  </a:cubicBezTo>
                  <a:cubicBezTo>
                    <a:pt x="17742" y="6545"/>
                    <a:pt x="17731" y="6477"/>
                    <a:pt x="17731" y="6341"/>
                  </a:cubicBezTo>
                  <a:cubicBezTo>
                    <a:pt x="17719" y="6239"/>
                    <a:pt x="17719" y="6137"/>
                    <a:pt x="17719" y="6103"/>
                  </a:cubicBezTo>
                  <a:cubicBezTo>
                    <a:pt x="17707" y="6103"/>
                    <a:pt x="17683" y="6069"/>
                    <a:pt x="17636" y="6069"/>
                  </a:cubicBezTo>
                  <a:cubicBezTo>
                    <a:pt x="17577" y="6069"/>
                    <a:pt x="17542" y="6069"/>
                    <a:pt x="17530" y="6001"/>
                  </a:cubicBezTo>
                  <a:cubicBezTo>
                    <a:pt x="17530" y="5967"/>
                    <a:pt x="17530" y="5933"/>
                    <a:pt x="17542" y="5865"/>
                  </a:cubicBezTo>
                  <a:cubicBezTo>
                    <a:pt x="17554" y="5865"/>
                    <a:pt x="17542" y="5865"/>
                    <a:pt x="17542" y="5831"/>
                  </a:cubicBezTo>
                  <a:cubicBezTo>
                    <a:pt x="17542" y="5797"/>
                    <a:pt x="17530" y="5695"/>
                    <a:pt x="17577" y="5627"/>
                  </a:cubicBezTo>
                  <a:cubicBezTo>
                    <a:pt x="17577" y="5559"/>
                    <a:pt x="17483" y="5354"/>
                    <a:pt x="17365" y="5184"/>
                  </a:cubicBezTo>
                  <a:cubicBezTo>
                    <a:pt x="17318" y="5150"/>
                    <a:pt x="17247" y="5116"/>
                    <a:pt x="17153" y="5116"/>
                  </a:cubicBezTo>
                  <a:cubicBezTo>
                    <a:pt x="17046" y="5116"/>
                    <a:pt x="16917" y="5150"/>
                    <a:pt x="16869" y="5218"/>
                  </a:cubicBezTo>
                  <a:cubicBezTo>
                    <a:pt x="16822" y="5252"/>
                    <a:pt x="16740" y="5252"/>
                    <a:pt x="16657" y="5252"/>
                  </a:cubicBezTo>
                  <a:cubicBezTo>
                    <a:pt x="16598" y="5252"/>
                    <a:pt x="16598" y="5252"/>
                    <a:pt x="16598" y="5252"/>
                  </a:cubicBezTo>
                  <a:cubicBezTo>
                    <a:pt x="16586" y="5252"/>
                    <a:pt x="16575" y="5252"/>
                    <a:pt x="16563" y="5252"/>
                  </a:cubicBezTo>
                  <a:cubicBezTo>
                    <a:pt x="16551" y="5252"/>
                    <a:pt x="16551" y="5252"/>
                    <a:pt x="16551" y="5252"/>
                  </a:cubicBezTo>
                  <a:cubicBezTo>
                    <a:pt x="16527" y="5252"/>
                    <a:pt x="16516" y="5252"/>
                    <a:pt x="16504" y="5218"/>
                  </a:cubicBezTo>
                  <a:cubicBezTo>
                    <a:pt x="16492" y="5184"/>
                    <a:pt x="16492" y="5116"/>
                    <a:pt x="16504" y="5082"/>
                  </a:cubicBezTo>
                  <a:cubicBezTo>
                    <a:pt x="16504" y="5048"/>
                    <a:pt x="16504" y="5048"/>
                    <a:pt x="16504" y="5048"/>
                  </a:cubicBezTo>
                  <a:cubicBezTo>
                    <a:pt x="16492" y="4980"/>
                    <a:pt x="16421" y="4912"/>
                    <a:pt x="16386" y="4912"/>
                  </a:cubicBezTo>
                  <a:cubicBezTo>
                    <a:pt x="16374" y="4912"/>
                    <a:pt x="16374" y="4912"/>
                    <a:pt x="16374" y="4912"/>
                  </a:cubicBezTo>
                  <a:cubicBezTo>
                    <a:pt x="16362" y="4946"/>
                    <a:pt x="16350" y="4980"/>
                    <a:pt x="16339" y="4980"/>
                  </a:cubicBezTo>
                  <a:cubicBezTo>
                    <a:pt x="16327" y="4980"/>
                    <a:pt x="16303" y="4946"/>
                    <a:pt x="16291" y="4912"/>
                  </a:cubicBezTo>
                  <a:cubicBezTo>
                    <a:pt x="16291" y="4878"/>
                    <a:pt x="16280" y="4844"/>
                    <a:pt x="16280" y="4810"/>
                  </a:cubicBezTo>
                  <a:cubicBezTo>
                    <a:pt x="16268" y="4776"/>
                    <a:pt x="16197" y="4708"/>
                    <a:pt x="16150" y="4708"/>
                  </a:cubicBezTo>
                  <a:cubicBezTo>
                    <a:pt x="16150" y="4708"/>
                    <a:pt x="16150" y="4708"/>
                    <a:pt x="16138" y="4708"/>
                  </a:cubicBezTo>
                  <a:cubicBezTo>
                    <a:pt x="16114" y="4742"/>
                    <a:pt x="16091" y="4708"/>
                    <a:pt x="16067" y="4640"/>
                  </a:cubicBezTo>
                  <a:cubicBezTo>
                    <a:pt x="16067" y="4606"/>
                    <a:pt x="16067" y="4538"/>
                    <a:pt x="16067" y="4504"/>
                  </a:cubicBezTo>
                  <a:cubicBezTo>
                    <a:pt x="16079" y="4504"/>
                    <a:pt x="16091" y="4436"/>
                    <a:pt x="16126" y="4436"/>
                  </a:cubicBezTo>
                  <a:cubicBezTo>
                    <a:pt x="16126" y="4436"/>
                    <a:pt x="16138" y="4436"/>
                    <a:pt x="16150" y="4436"/>
                  </a:cubicBezTo>
                  <a:cubicBezTo>
                    <a:pt x="16162" y="4436"/>
                    <a:pt x="16162" y="4436"/>
                    <a:pt x="16173" y="4436"/>
                  </a:cubicBezTo>
                  <a:cubicBezTo>
                    <a:pt x="16209" y="4436"/>
                    <a:pt x="16209" y="4436"/>
                    <a:pt x="16221" y="4436"/>
                  </a:cubicBezTo>
                  <a:cubicBezTo>
                    <a:pt x="16221" y="4436"/>
                    <a:pt x="16221" y="4436"/>
                    <a:pt x="16209" y="4402"/>
                  </a:cubicBezTo>
                  <a:cubicBezTo>
                    <a:pt x="16185" y="4300"/>
                    <a:pt x="15985" y="4232"/>
                    <a:pt x="15843" y="4232"/>
                  </a:cubicBezTo>
                  <a:cubicBezTo>
                    <a:pt x="15820" y="4232"/>
                    <a:pt x="15808" y="4232"/>
                    <a:pt x="15808" y="4232"/>
                  </a:cubicBezTo>
                  <a:cubicBezTo>
                    <a:pt x="15808" y="4232"/>
                    <a:pt x="15808" y="4266"/>
                    <a:pt x="15808" y="4266"/>
                  </a:cubicBezTo>
                  <a:cubicBezTo>
                    <a:pt x="15796" y="4334"/>
                    <a:pt x="15784" y="4470"/>
                    <a:pt x="15737" y="4606"/>
                  </a:cubicBezTo>
                  <a:cubicBezTo>
                    <a:pt x="15702" y="4708"/>
                    <a:pt x="15666" y="4708"/>
                    <a:pt x="15643" y="4708"/>
                  </a:cubicBezTo>
                  <a:cubicBezTo>
                    <a:pt x="15607" y="4708"/>
                    <a:pt x="15584" y="4674"/>
                    <a:pt x="15572" y="4606"/>
                  </a:cubicBezTo>
                  <a:cubicBezTo>
                    <a:pt x="15560" y="4572"/>
                    <a:pt x="15560" y="4538"/>
                    <a:pt x="15560" y="4504"/>
                  </a:cubicBezTo>
                  <a:cubicBezTo>
                    <a:pt x="15572" y="4402"/>
                    <a:pt x="15595" y="4368"/>
                    <a:pt x="15631" y="4334"/>
                  </a:cubicBezTo>
                  <a:cubicBezTo>
                    <a:pt x="15631" y="4334"/>
                    <a:pt x="15643" y="4334"/>
                    <a:pt x="15654" y="4334"/>
                  </a:cubicBezTo>
                  <a:cubicBezTo>
                    <a:pt x="15643" y="4334"/>
                    <a:pt x="15619" y="4334"/>
                    <a:pt x="15607" y="4300"/>
                  </a:cubicBezTo>
                  <a:cubicBezTo>
                    <a:pt x="15572" y="4300"/>
                    <a:pt x="15536" y="4300"/>
                    <a:pt x="15513" y="4232"/>
                  </a:cubicBezTo>
                  <a:cubicBezTo>
                    <a:pt x="15513" y="4198"/>
                    <a:pt x="15501" y="4130"/>
                    <a:pt x="15513" y="4096"/>
                  </a:cubicBezTo>
                  <a:cubicBezTo>
                    <a:pt x="15525" y="4062"/>
                    <a:pt x="15536" y="4028"/>
                    <a:pt x="15560" y="4028"/>
                  </a:cubicBezTo>
                  <a:cubicBezTo>
                    <a:pt x="15560" y="3994"/>
                    <a:pt x="15560" y="3994"/>
                    <a:pt x="15560" y="3994"/>
                  </a:cubicBezTo>
                  <a:cubicBezTo>
                    <a:pt x="15466" y="3960"/>
                    <a:pt x="15324" y="3892"/>
                    <a:pt x="15253" y="3892"/>
                  </a:cubicBezTo>
                  <a:cubicBezTo>
                    <a:pt x="15183" y="3926"/>
                    <a:pt x="15135" y="3858"/>
                    <a:pt x="15100" y="3824"/>
                  </a:cubicBezTo>
                  <a:cubicBezTo>
                    <a:pt x="15076" y="3790"/>
                    <a:pt x="15065" y="3790"/>
                    <a:pt x="15041" y="3790"/>
                  </a:cubicBezTo>
                  <a:cubicBezTo>
                    <a:pt x="15029" y="3790"/>
                    <a:pt x="15029" y="3790"/>
                    <a:pt x="15029" y="3790"/>
                  </a:cubicBezTo>
                  <a:cubicBezTo>
                    <a:pt x="15029" y="3790"/>
                    <a:pt x="15029" y="3824"/>
                    <a:pt x="15041" y="3858"/>
                  </a:cubicBezTo>
                  <a:cubicBezTo>
                    <a:pt x="15053" y="3892"/>
                    <a:pt x="15053" y="3926"/>
                    <a:pt x="15041" y="3960"/>
                  </a:cubicBezTo>
                  <a:cubicBezTo>
                    <a:pt x="15029" y="4062"/>
                    <a:pt x="14958" y="4096"/>
                    <a:pt x="14935" y="4096"/>
                  </a:cubicBezTo>
                  <a:cubicBezTo>
                    <a:pt x="14923" y="4096"/>
                    <a:pt x="14911" y="4096"/>
                    <a:pt x="14899" y="4062"/>
                  </a:cubicBezTo>
                  <a:cubicBezTo>
                    <a:pt x="14852" y="4062"/>
                    <a:pt x="14805" y="4130"/>
                    <a:pt x="14793" y="4164"/>
                  </a:cubicBezTo>
                  <a:cubicBezTo>
                    <a:pt x="14793" y="4164"/>
                    <a:pt x="14793" y="4198"/>
                    <a:pt x="14793" y="4198"/>
                  </a:cubicBezTo>
                  <a:cubicBezTo>
                    <a:pt x="14805" y="4232"/>
                    <a:pt x="14805" y="4232"/>
                    <a:pt x="14805" y="4232"/>
                  </a:cubicBezTo>
                  <a:cubicBezTo>
                    <a:pt x="14817" y="4232"/>
                    <a:pt x="14829" y="4232"/>
                    <a:pt x="14829" y="4198"/>
                  </a:cubicBezTo>
                  <a:cubicBezTo>
                    <a:pt x="14852" y="4198"/>
                    <a:pt x="14876" y="4164"/>
                    <a:pt x="14899" y="4198"/>
                  </a:cubicBezTo>
                  <a:cubicBezTo>
                    <a:pt x="14911" y="4198"/>
                    <a:pt x="14911" y="4232"/>
                    <a:pt x="14911" y="4266"/>
                  </a:cubicBezTo>
                  <a:cubicBezTo>
                    <a:pt x="14911" y="4334"/>
                    <a:pt x="14899" y="4368"/>
                    <a:pt x="14876" y="4402"/>
                  </a:cubicBezTo>
                  <a:cubicBezTo>
                    <a:pt x="14876" y="4402"/>
                    <a:pt x="14876" y="4402"/>
                    <a:pt x="14876" y="4402"/>
                  </a:cubicBezTo>
                  <a:cubicBezTo>
                    <a:pt x="14911" y="4504"/>
                    <a:pt x="14911" y="4606"/>
                    <a:pt x="14911" y="4674"/>
                  </a:cubicBezTo>
                  <a:cubicBezTo>
                    <a:pt x="14911" y="4708"/>
                    <a:pt x="14911" y="4708"/>
                    <a:pt x="14911" y="4708"/>
                  </a:cubicBezTo>
                  <a:cubicBezTo>
                    <a:pt x="14911" y="4742"/>
                    <a:pt x="14911" y="4776"/>
                    <a:pt x="14899" y="4776"/>
                  </a:cubicBezTo>
                  <a:cubicBezTo>
                    <a:pt x="14888" y="4844"/>
                    <a:pt x="14852" y="4844"/>
                    <a:pt x="14840" y="4844"/>
                  </a:cubicBezTo>
                  <a:cubicBezTo>
                    <a:pt x="14805" y="4844"/>
                    <a:pt x="14781" y="4810"/>
                    <a:pt x="14770" y="4776"/>
                  </a:cubicBezTo>
                  <a:cubicBezTo>
                    <a:pt x="14758" y="4708"/>
                    <a:pt x="14734" y="4742"/>
                    <a:pt x="14711" y="4742"/>
                  </a:cubicBezTo>
                  <a:cubicBezTo>
                    <a:pt x="14699" y="4742"/>
                    <a:pt x="14687" y="4776"/>
                    <a:pt x="14675" y="4776"/>
                  </a:cubicBezTo>
                  <a:cubicBezTo>
                    <a:pt x="14687" y="4776"/>
                    <a:pt x="14699" y="4810"/>
                    <a:pt x="14699" y="4878"/>
                  </a:cubicBezTo>
                  <a:cubicBezTo>
                    <a:pt x="14699" y="4912"/>
                    <a:pt x="14687" y="4980"/>
                    <a:pt x="14616" y="5014"/>
                  </a:cubicBezTo>
                  <a:cubicBezTo>
                    <a:pt x="14557" y="5014"/>
                    <a:pt x="14545" y="4912"/>
                    <a:pt x="14534" y="4844"/>
                  </a:cubicBezTo>
                  <a:cubicBezTo>
                    <a:pt x="14522" y="4844"/>
                    <a:pt x="14522" y="4810"/>
                    <a:pt x="14522" y="4810"/>
                  </a:cubicBezTo>
                  <a:cubicBezTo>
                    <a:pt x="14510" y="4810"/>
                    <a:pt x="14510" y="4810"/>
                    <a:pt x="14498" y="4810"/>
                  </a:cubicBezTo>
                  <a:cubicBezTo>
                    <a:pt x="14475" y="4810"/>
                    <a:pt x="14439" y="4810"/>
                    <a:pt x="14404" y="4776"/>
                  </a:cubicBezTo>
                  <a:cubicBezTo>
                    <a:pt x="14369" y="4742"/>
                    <a:pt x="14333" y="4708"/>
                    <a:pt x="14310" y="4708"/>
                  </a:cubicBezTo>
                  <a:cubicBezTo>
                    <a:pt x="14286" y="4708"/>
                    <a:pt x="14274" y="4742"/>
                    <a:pt x="14251" y="4776"/>
                  </a:cubicBezTo>
                  <a:cubicBezTo>
                    <a:pt x="14227" y="4810"/>
                    <a:pt x="14203" y="4844"/>
                    <a:pt x="14156" y="4878"/>
                  </a:cubicBezTo>
                  <a:cubicBezTo>
                    <a:pt x="14085" y="4878"/>
                    <a:pt x="13967" y="4742"/>
                    <a:pt x="13932" y="4606"/>
                  </a:cubicBezTo>
                  <a:cubicBezTo>
                    <a:pt x="13932" y="4606"/>
                    <a:pt x="13920" y="4538"/>
                    <a:pt x="13920" y="4538"/>
                  </a:cubicBezTo>
                  <a:cubicBezTo>
                    <a:pt x="13920" y="4538"/>
                    <a:pt x="13908" y="4572"/>
                    <a:pt x="13897" y="4606"/>
                  </a:cubicBezTo>
                  <a:cubicBezTo>
                    <a:pt x="13885" y="4640"/>
                    <a:pt x="13873" y="4708"/>
                    <a:pt x="13873" y="4776"/>
                  </a:cubicBezTo>
                  <a:cubicBezTo>
                    <a:pt x="13861" y="4912"/>
                    <a:pt x="13849" y="5014"/>
                    <a:pt x="13814" y="5014"/>
                  </a:cubicBezTo>
                  <a:cubicBezTo>
                    <a:pt x="13802" y="5014"/>
                    <a:pt x="13790" y="5082"/>
                    <a:pt x="13779" y="5116"/>
                  </a:cubicBezTo>
                  <a:cubicBezTo>
                    <a:pt x="13767" y="5218"/>
                    <a:pt x="13755" y="5286"/>
                    <a:pt x="13732" y="5320"/>
                  </a:cubicBezTo>
                  <a:cubicBezTo>
                    <a:pt x="13720" y="5320"/>
                    <a:pt x="13720" y="5320"/>
                    <a:pt x="13708" y="5320"/>
                  </a:cubicBezTo>
                  <a:cubicBezTo>
                    <a:pt x="13684" y="5320"/>
                    <a:pt x="13673" y="5286"/>
                    <a:pt x="13673" y="5286"/>
                  </a:cubicBezTo>
                  <a:cubicBezTo>
                    <a:pt x="13661" y="5252"/>
                    <a:pt x="13649" y="5252"/>
                    <a:pt x="13649" y="5252"/>
                  </a:cubicBezTo>
                  <a:cubicBezTo>
                    <a:pt x="13637" y="5252"/>
                    <a:pt x="13637" y="5252"/>
                    <a:pt x="13637" y="5252"/>
                  </a:cubicBezTo>
                  <a:cubicBezTo>
                    <a:pt x="13578" y="5252"/>
                    <a:pt x="13425" y="4810"/>
                    <a:pt x="13413" y="4674"/>
                  </a:cubicBezTo>
                  <a:cubicBezTo>
                    <a:pt x="13413" y="4606"/>
                    <a:pt x="13330" y="4368"/>
                    <a:pt x="13307" y="4334"/>
                  </a:cubicBezTo>
                  <a:cubicBezTo>
                    <a:pt x="13283" y="4300"/>
                    <a:pt x="13295" y="4232"/>
                    <a:pt x="13295" y="4232"/>
                  </a:cubicBezTo>
                  <a:cubicBezTo>
                    <a:pt x="13295" y="4198"/>
                    <a:pt x="13295" y="4164"/>
                    <a:pt x="13330" y="4164"/>
                  </a:cubicBezTo>
                  <a:cubicBezTo>
                    <a:pt x="13354" y="4164"/>
                    <a:pt x="13378" y="4198"/>
                    <a:pt x="13389" y="4232"/>
                  </a:cubicBezTo>
                  <a:cubicBezTo>
                    <a:pt x="13413" y="4266"/>
                    <a:pt x="13437" y="4266"/>
                    <a:pt x="13460" y="4232"/>
                  </a:cubicBezTo>
                  <a:cubicBezTo>
                    <a:pt x="13460" y="4232"/>
                    <a:pt x="13460" y="4198"/>
                    <a:pt x="13460" y="4164"/>
                  </a:cubicBezTo>
                  <a:cubicBezTo>
                    <a:pt x="13460" y="4130"/>
                    <a:pt x="13448" y="4096"/>
                    <a:pt x="13437" y="4096"/>
                  </a:cubicBezTo>
                  <a:cubicBezTo>
                    <a:pt x="13401" y="4096"/>
                    <a:pt x="13389" y="4028"/>
                    <a:pt x="13389" y="3994"/>
                  </a:cubicBezTo>
                  <a:cubicBezTo>
                    <a:pt x="13389" y="3926"/>
                    <a:pt x="13401" y="3892"/>
                    <a:pt x="13413" y="3858"/>
                  </a:cubicBezTo>
                  <a:cubicBezTo>
                    <a:pt x="13413" y="3824"/>
                    <a:pt x="13401" y="3824"/>
                    <a:pt x="13401" y="3790"/>
                  </a:cubicBezTo>
                  <a:cubicBezTo>
                    <a:pt x="13389" y="3722"/>
                    <a:pt x="13378" y="3688"/>
                    <a:pt x="13378" y="3620"/>
                  </a:cubicBezTo>
                  <a:cubicBezTo>
                    <a:pt x="13389" y="3586"/>
                    <a:pt x="13389" y="3586"/>
                    <a:pt x="13401" y="3552"/>
                  </a:cubicBezTo>
                  <a:cubicBezTo>
                    <a:pt x="13389" y="3552"/>
                    <a:pt x="13389" y="3552"/>
                    <a:pt x="13378" y="3552"/>
                  </a:cubicBezTo>
                  <a:cubicBezTo>
                    <a:pt x="13342" y="3552"/>
                    <a:pt x="13283" y="3450"/>
                    <a:pt x="13271" y="3348"/>
                  </a:cubicBezTo>
                  <a:cubicBezTo>
                    <a:pt x="13260" y="3348"/>
                    <a:pt x="13236" y="3314"/>
                    <a:pt x="13189" y="3314"/>
                  </a:cubicBezTo>
                  <a:cubicBezTo>
                    <a:pt x="13165" y="3314"/>
                    <a:pt x="13153" y="3314"/>
                    <a:pt x="13142" y="3348"/>
                  </a:cubicBezTo>
                  <a:cubicBezTo>
                    <a:pt x="13142" y="3348"/>
                    <a:pt x="13142" y="3382"/>
                    <a:pt x="13130" y="3382"/>
                  </a:cubicBezTo>
                  <a:cubicBezTo>
                    <a:pt x="13130" y="3416"/>
                    <a:pt x="13118" y="3450"/>
                    <a:pt x="13094" y="3450"/>
                  </a:cubicBezTo>
                  <a:cubicBezTo>
                    <a:pt x="13083" y="3450"/>
                    <a:pt x="13059" y="3416"/>
                    <a:pt x="13047" y="3382"/>
                  </a:cubicBezTo>
                  <a:cubicBezTo>
                    <a:pt x="13047" y="3348"/>
                    <a:pt x="13047" y="3348"/>
                    <a:pt x="13047" y="3314"/>
                  </a:cubicBezTo>
                  <a:cubicBezTo>
                    <a:pt x="13036" y="3314"/>
                    <a:pt x="13024" y="3314"/>
                    <a:pt x="13012" y="3314"/>
                  </a:cubicBezTo>
                  <a:cubicBezTo>
                    <a:pt x="12977" y="3280"/>
                    <a:pt x="12941" y="3280"/>
                    <a:pt x="12906" y="3246"/>
                  </a:cubicBezTo>
                  <a:cubicBezTo>
                    <a:pt x="12847" y="3211"/>
                    <a:pt x="12823" y="3109"/>
                    <a:pt x="12811" y="3041"/>
                  </a:cubicBezTo>
                  <a:cubicBezTo>
                    <a:pt x="12800" y="3041"/>
                    <a:pt x="12800" y="3007"/>
                    <a:pt x="12800" y="3007"/>
                  </a:cubicBezTo>
                  <a:cubicBezTo>
                    <a:pt x="12800" y="3007"/>
                    <a:pt x="12800" y="3041"/>
                    <a:pt x="12800" y="3041"/>
                  </a:cubicBezTo>
                  <a:cubicBezTo>
                    <a:pt x="12788" y="3109"/>
                    <a:pt x="12776" y="3177"/>
                    <a:pt x="12752" y="3177"/>
                  </a:cubicBezTo>
                  <a:cubicBezTo>
                    <a:pt x="12741" y="3177"/>
                    <a:pt x="12729" y="3177"/>
                    <a:pt x="12729" y="3177"/>
                  </a:cubicBezTo>
                  <a:cubicBezTo>
                    <a:pt x="12717" y="3143"/>
                    <a:pt x="12693" y="3177"/>
                    <a:pt x="12693" y="3211"/>
                  </a:cubicBezTo>
                  <a:cubicBezTo>
                    <a:pt x="12682" y="3211"/>
                    <a:pt x="12682" y="3246"/>
                    <a:pt x="12693" y="3280"/>
                  </a:cubicBezTo>
                  <a:cubicBezTo>
                    <a:pt x="12705" y="3382"/>
                    <a:pt x="12705" y="3450"/>
                    <a:pt x="12693" y="3518"/>
                  </a:cubicBezTo>
                  <a:cubicBezTo>
                    <a:pt x="12693" y="3552"/>
                    <a:pt x="12693" y="3586"/>
                    <a:pt x="12693" y="3620"/>
                  </a:cubicBezTo>
                  <a:cubicBezTo>
                    <a:pt x="12682" y="3722"/>
                    <a:pt x="12658" y="3756"/>
                    <a:pt x="12646" y="3756"/>
                  </a:cubicBezTo>
                  <a:cubicBezTo>
                    <a:pt x="12634" y="3756"/>
                    <a:pt x="12623" y="3722"/>
                    <a:pt x="12599" y="3722"/>
                  </a:cubicBezTo>
                  <a:cubicBezTo>
                    <a:pt x="12599" y="3688"/>
                    <a:pt x="12587" y="3688"/>
                    <a:pt x="12575" y="3688"/>
                  </a:cubicBezTo>
                  <a:cubicBezTo>
                    <a:pt x="12564" y="3654"/>
                    <a:pt x="12564" y="3688"/>
                    <a:pt x="12552" y="3688"/>
                  </a:cubicBezTo>
                  <a:cubicBezTo>
                    <a:pt x="12540" y="3722"/>
                    <a:pt x="12516" y="3756"/>
                    <a:pt x="12481" y="3756"/>
                  </a:cubicBezTo>
                  <a:cubicBezTo>
                    <a:pt x="12457" y="3756"/>
                    <a:pt x="12446" y="3756"/>
                    <a:pt x="12422" y="3722"/>
                  </a:cubicBezTo>
                  <a:cubicBezTo>
                    <a:pt x="12375" y="3688"/>
                    <a:pt x="12339" y="3688"/>
                    <a:pt x="12304" y="3688"/>
                  </a:cubicBezTo>
                  <a:cubicBezTo>
                    <a:pt x="12281" y="3688"/>
                    <a:pt x="12245" y="3688"/>
                    <a:pt x="12222" y="3586"/>
                  </a:cubicBezTo>
                  <a:cubicBezTo>
                    <a:pt x="12222" y="3586"/>
                    <a:pt x="12222" y="3552"/>
                    <a:pt x="12210" y="3552"/>
                  </a:cubicBezTo>
                  <a:cubicBezTo>
                    <a:pt x="12210" y="3654"/>
                    <a:pt x="12151" y="3654"/>
                    <a:pt x="12139" y="3654"/>
                  </a:cubicBezTo>
                  <a:cubicBezTo>
                    <a:pt x="12092" y="3654"/>
                    <a:pt x="11997" y="3620"/>
                    <a:pt x="11986" y="3484"/>
                  </a:cubicBezTo>
                  <a:cubicBezTo>
                    <a:pt x="11974" y="3382"/>
                    <a:pt x="11986" y="3314"/>
                    <a:pt x="12009" y="3280"/>
                  </a:cubicBezTo>
                  <a:cubicBezTo>
                    <a:pt x="11986" y="3280"/>
                    <a:pt x="11962" y="3280"/>
                    <a:pt x="11938" y="3280"/>
                  </a:cubicBezTo>
                  <a:cubicBezTo>
                    <a:pt x="11891" y="3280"/>
                    <a:pt x="11856" y="3246"/>
                    <a:pt x="11809" y="3211"/>
                  </a:cubicBezTo>
                  <a:cubicBezTo>
                    <a:pt x="11773" y="3177"/>
                    <a:pt x="11738" y="3177"/>
                    <a:pt x="11691" y="3177"/>
                  </a:cubicBezTo>
                  <a:cubicBezTo>
                    <a:pt x="11655" y="3177"/>
                    <a:pt x="11655" y="3177"/>
                    <a:pt x="11655" y="3177"/>
                  </a:cubicBezTo>
                  <a:cubicBezTo>
                    <a:pt x="11573" y="3211"/>
                    <a:pt x="11408" y="3246"/>
                    <a:pt x="11372" y="3280"/>
                  </a:cubicBezTo>
                  <a:cubicBezTo>
                    <a:pt x="11372" y="3280"/>
                    <a:pt x="11372" y="3314"/>
                    <a:pt x="11372" y="3314"/>
                  </a:cubicBezTo>
                  <a:cubicBezTo>
                    <a:pt x="11384" y="3348"/>
                    <a:pt x="11384" y="3416"/>
                    <a:pt x="11372" y="3450"/>
                  </a:cubicBezTo>
                  <a:cubicBezTo>
                    <a:pt x="11372" y="3484"/>
                    <a:pt x="11360" y="3484"/>
                    <a:pt x="11349" y="3518"/>
                  </a:cubicBezTo>
                  <a:cubicBezTo>
                    <a:pt x="11337" y="3518"/>
                    <a:pt x="11337" y="3518"/>
                    <a:pt x="11337" y="3518"/>
                  </a:cubicBezTo>
                  <a:cubicBezTo>
                    <a:pt x="11325" y="3518"/>
                    <a:pt x="11313" y="3484"/>
                    <a:pt x="11301" y="3450"/>
                  </a:cubicBezTo>
                  <a:cubicBezTo>
                    <a:pt x="11290" y="3416"/>
                    <a:pt x="11290" y="3314"/>
                    <a:pt x="11290" y="3211"/>
                  </a:cubicBezTo>
                  <a:cubicBezTo>
                    <a:pt x="11301" y="3177"/>
                    <a:pt x="11301" y="3109"/>
                    <a:pt x="11301" y="3075"/>
                  </a:cubicBezTo>
                  <a:cubicBezTo>
                    <a:pt x="11290" y="3041"/>
                    <a:pt x="11290" y="3041"/>
                    <a:pt x="11278" y="3007"/>
                  </a:cubicBezTo>
                  <a:cubicBezTo>
                    <a:pt x="11278" y="3041"/>
                    <a:pt x="11278" y="3075"/>
                    <a:pt x="11266" y="3075"/>
                  </a:cubicBezTo>
                  <a:cubicBezTo>
                    <a:pt x="11242" y="3177"/>
                    <a:pt x="11183" y="3177"/>
                    <a:pt x="11172" y="3177"/>
                  </a:cubicBezTo>
                  <a:cubicBezTo>
                    <a:pt x="11160" y="3177"/>
                    <a:pt x="11124" y="3177"/>
                    <a:pt x="11101" y="3109"/>
                  </a:cubicBezTo>
                  <a:cubicBezTo>
                    <a:pt x="11054" y="3007"/>
                    <a:pt x="11018" y="2939"/>
                    <a:pt x="10959" y="2905"/>
                  </a:cubicBezTo>
                  <a:cubicBezTo>
                    <a:pt x="10947" y="2905"/>
                    <a:pt x="10947" y="2905"/>
                    <a:pt x="10936" y="2905"/>
                  </a:cubicBezTo>
                  <a:cubicBezTo>
                    <a:pt x="10888" y="2905"/>
                    <a:pt x="10841" y="3007"/>
                    <a:pt x="10829" y="3041"/>
                  </a:cubicBezTo>
                  <a:cubicBezTo>
                    <a:pt x="10841" y="3075"/>
                    <a:pt x="10853" y="3075"/>
                    <a:pt x="10865" y="3075"/>
                  </a:cubicBezTo>
                  <a:cubicBezTo>
                    <a:pt x="10888" y="3075"/>
                    <a:pt x="10912" y="3075"/>
                    <a:pt x="10912" y="3143"/>
                  </a:cubicBezTo>
                  <a:cubicBezTo>
                    <a:pt x="10912" y="3177"/>
                    <a:pt x="10912" y="3211"/>
                    <a:pt x="10912" y="3211"/>
                  </a:cubicBezTo>
                  <a:cubicBezTo>
                    <a:pt x="10900" y="3280"/>
                    <a:pt x="10865" y="3280"/>
                    <a:pt x="10806" y="3314"/>
                  </a:cubicBezTo>
                  <a:cubicBezTo>
                    <a:pt x="10794" y="3314"/>
                    <a:pt x="10759" y="3314"/>
                    <a:pt x="10747" y="3314"/>
                  </a:cubicBezTo>
                  <a:cubicBezTo>
                    <a:pt x="10723" y="3484"/>
                    <a:pt x="10535" y="3552"/>
                    <a:pt x="10535" y="3552"/>
                  </a:cubicBezTo>
                  <a:cubicBezTo>
                    <a:pt x="10499" y="3586"/>
                    <a:pt x="10499" y="3586"/>
                    <a:pt x="10499" y="3586"/>
                  </a:cubicBezTo>
                  <a:cubicBezTo>
                    <a:pt x="10393" y="3620"/>
                    <a:pt x="10369" y="3620"/>
                    <a:pt x="10322" y="3756"/>
                  </a:cubicBezTo>
                  <a:cubicBezTo>
                    <a:pt x="10310" y="3790"/>
                    <a:pt x="10299" y="3790"/>
                    <a:pt x="10287" y="3790"/>
                  </a:cubicBezTo>
                  <a:cubicBezTo>
                    <a:pt x="10263" y="3790"/>
                    <a:pt x="10263" y="3790"/>
                    <a:pt x="10263" y="3790"/>
                  </a:cubicBezTo>
                  <a:cubicBezTo>
                    <a:pt x="10263" y="3756"/>
                    <a:pt x="10263" y="3756"/>
                    <a:pt x="10263" y="3756"/>
                  </a:cubicBezTo>
                  <a:cubicBezTo>
                    <a:pt x="10240" y="3654"/>
                    <a:pt x="10310" y="3416"/>
                    <a:pt x="10322" y="3382"/>
                  </a:cubicBezTo>
                  <a:cubicBezTo>
                    <a:pt x="10358" y="3280"/>
                    <a:pt x="10381" y="3280"/>
                    <a:pt x="10405" y="3246"/>
                  </a:cubicBezTo>
                  <a:cubicBezTo>
                    <a:pt x="10428" y="3246"/>
                    <a:pt x="10440" y="3211"/>
                    <a:pt x="10452" y="3211"/>
                  </a:cubicBezTo>
                  <a:cubicBezTo>
                    <a:pt x="10476" y="3075"/>
                    <a:pt x="10511" y="3075"/>
                    <a:pt x="10570" y="3041"/>
                  </a:cubicBezTo>
                  <a:cubicBezTo>
                    <a:pt x="10582" y="3041"/>
                    <a:pt x="10594" y="3041"/>
                    <a:pt x="10605" y="3041"/>
                  </a:cubicBezTo>
                  <a:cubicBezTo>
                    <a:pt x="10641" y="3007"/>
                    <a:pt x="10653" y="2973"/>
                    <a:pt x="10676" y="2939"/>
                  </a:cubicBezTo>
                  <a:cubicBezTo>
                    <a:pt x="10676" y="2905"/>
                    <a:pt x="10688" y="2871"/>
                    <a:pt x="10712" y="2837"/>
                  </a:cubicBezTo>
                  <a:cubicBezTo>
                    <a:pt x="10723" y="2837"/>
                    <a:pt x="10723" y="2837"/>
                    <a:pt x="10723" y="2837"/>
                  </a:cubicBezTo>
                  <a:cubicBezTo>
                    <a:pt x="10747" y="2803"/>
                    <a:pt x="10829" y="2701"/>
                    <a:pt x="10829" y="2633"/>
                  </a:cubicBezTo>
                  <a:cubicBezTo>
                    <a:pt x="10853" y="2497"/>
                    <a:pt x="11042" y="2327"/>
                    <a:pt x="11077" y="2327"/>
                  </a:cubicBezTo>
                  <a:cubicBezTo>
                    <a:pt x="11089" y="2327"/>
                    <a:pt x="11101" y="2259"/>
                    <a:pt x="11101" y="2225"/>
                  </a:cubicBezTo>
                  <a:cubicBezTo>
                    <a:pt x="11113" y="2191"/>
                    <a:pt x="11124" y="2123"/>
                    <a:pt x="11148" y="2123"/>
                  </a:cubicBezTo>
                  <a:cubicBezTo>
                    <a:pt x="11160" y="2123"/>
                    <a:pt x="11195" y="2089"/>
                    <a:pt x="11301" y="1953"/>
                  </a:cubicBezTo>
                  <a:cubicBezTo>
                    <a:pt x="11325" y="1919"/>
                    <a:pt x="11337" y="1817"/>
                    <a:pt x="11349" y="1783"/>
                  </a:cubicBezTo>
                  <a:cubicBezTo>
                    <a:pt x="11337" y="1783"/>
                    <a:pt x="11337" y="1783"/>
                    <a:pt x="11337" y="1783"/>
                  </a:cubicBezTo>
                  <a:cubicBezTo>
                    <a:pt x="11313" y="1749"/>
                    <a:pt x="11290" y="1715"/>
                    <a:pt x="11290" y="1647"/>
                  </a:cubicBezTo>
                  <a:cubicBezTo>
                    <a:pt x="11290" y="1613"/>
                    <a:pt x="11290" y="1613"/>
                    <a:pt x="11290" y="1579"/>
                  </a:cubicBezTo>
                  <a:cubicBezTo>
                    <a:pt x="11301" y="1545"/>
                    <a:pt x="11313" y="1545"/>
                    <a:pt x="11325" y="1545"/>
                  </a:cubicBezTo>
                  <a:cubicBezTo>
                    <a:pt x="11337" y="1545"/>
                    <a:pt x="11349" y="1545"/>
                    <a:pt x="11372" y="1511"/>
                  </a:cubicBezTo>
                  <a:cubicBezTo>
                    <a:pt x="11372" y="1511"/>
                    <a:pt x="11372" y="1511"/>
                    <a:pt x="11360" y="1477"/>
                  </a:cubicBezTo>
                  <a:cubicBezTo>
                    <a:pt x="11360" y="1477"/>
                    <a:pt x="11360" y="1477"/>
                    <a:pt x="11349" y="1477"/>
                  </a:cubicBezTo>
                  <a:cubicBezTo>
                    <a:pt x="11349" y="1477"/>
                    <a:pt x="11337" y="1477"/>
                    <a:pt x="11337" y="1477"/>
                  </a:cubicBezTo>
                  <a:cubicBezTo>
                    <a:pt x="11325" y="1477"/>
                    <a:pt x="11325" y="1477"/>
                    <a:pt x="11325" y="1477"/>
                  </a:cubicBezTo>
                  <a:cubicBezTo>
                    <a:pt x="11313" y="1443"/>
                    <a:pt x="11313" y="1443"/>
                    <a:pt x="11313" y="1443"/>
                  </a:cubicBezTo>
                  <a:cubicBezTo>
                    <a:pt x="11301" y="1409"/>
                    <a:pt x="11313" y="1375"/>
                    <a:pt x="11313" y="1341"/>
                  </a:cubicBezTo>
                  <a:cubicBezTo>
                    <a:pt x="11313" y="1307"/>
                    <a:pt x="11325" y="1273"/>
                    <a:pt x="11313" y="1273"/>
                  </a:cubicBezTo>
                  <a:cubicBezTo>
                    <a:pt x="11313" y="1239"/>
                    <a:pt x="11290" y="1239"/>
                    <a:pt x="11278" y="1273"/>
                  </a:cubicBezTo>
                  <a:cubicBezTo>
                    <a:pt x="11278" y="1273"/>
                    <a:pt x="11266" y="1273"/>
                    <a:pt x="11254" y="1273"/>
                  </a:cubicBezTo>
                  <a:cubicBezTo>
                    <a:pt x="11242" y="1273"/>
                    <a:pt x="11231" y="1273"/>
                    <a:pt x="11231" y="1239"/>
                  </a:cubicBezTo>
                  <a:cubicBezTo>
                    <a:pt x="11219" y="1239"/>
                    <a:pt x="11219" y="1205"/>
                    <a:pt x="11219" y="1171"/>
                  </a:cubicBezTo>
                  <a:cubicBezTo>
                    <a:pt x="11219" y="1034"/>
                    <a:pt x="11219" y="932"/>
                    <a:pt x="11195" y="898"/>
                  </a:cubicBezTo>
                  <a:cubicBezTo>
                    <a:pt x="11207" y="898"/>
                    <a:pt x="11195" y="932"/>
                    <a:pt x="11183" y="932"/>
                  </a:cubicBezTo>
                  <a:cubicBezTo>
                    <a:pt x="11172" y="932"/>
                    <a:pt x="11160" y="966"/>
                    <a:pt x="11136" y="966"/>
                  </a:cubicBezTo>
                  <a:cubicBezTo>
                    <a:pt x="11113" y="966"/>
                    <a:pt x="11101" y="966"/>
                    <a:pt x="11089" y="932"/>
                  </a:cubicBezTo>
                  <a:cubicBezTo>
                    <a:pt x="11054" y="864"/>
                    <a:pt x="10971" y="796"/>
                    <a:pt x="10924" y="796"/>
                  </a:cubicBezTo>
                  <a:cubicBezTo>
                    <a:pt x="10924" y="796"/>
                    <a:pt x="10924" y="796"/>
                    <a:pt x="10924" y="796"/>
                  </a:cubicBezTo>
                  <a:cubicBezTo>
                    <a:pt x="10912" y="830"/>
                    <a:pt x="10900" y="830"/>
                    <a:pt x="10865" y="796"/>
                  </a:cubicBezTo>
                  <a:cubicBezTo>
                    <a:pt x="10865" y="796"/>
                    <a:pt x="10841" y="762"/>
                    <a:pt x="10841" y="762"/>
                  </a:cubicBezTo>
                  <a:cubicBezTo>
                    <a:pt x="10829" y="796"/>
                    <a:pt x="10818" y="830"/>
                    <a:pt x="10747" y="830"/>
                  </a:cubicBezTo>
                  <a:cubicBezTo>
                    <a:pt x="10723" y="830"/>
                    <a:pt x="10676" y="796"/>
                    <a:pt x="10653" y="796"/>
                  </a:cubicBezTo>
                  <a:cubicBezTo>
                    <a:pt x="10629" y="762"/>
                    <a:pt x="10605" y="830"/>
                    <a:pt x="10605" y="864"/>
                  </a:cubicBezTo>
                  <a:cubicBezTo>
                    <a:pt x="10594" y="1000"/>
                    <a:pt x="10523" y="1000"/>
                    <a:pt x="10499" y="1000"/>
                  </a:cubicBezTo>
                  <a:cubicBezTo>
                    <a:pt x="10464" y="1000"/>
                    <a:pt x="10417" y="1000"/>
                    <a:pt x="10405" y="966"/>
                  </a:cubicBezTo>
                  <a:cubicBezTo>
                    <a:pt x="10393" y="966"/>
                    <a:pt x="10393" y="966"/>
                    <a:pt x="10393" y="966"/>
                  </a:cubicBezTo>
                  <a:cubicBezTo>
                    <a:pt x="10381" y="932"/>
                    <a:pt x="10381" y="932"/>
                    <a:pt x="10381" y="932"/>
                  </a:cubicBezTo>
                  <a:cubicBezTo>
                    <a:pt x="10381" y="864"/>
                    <a:pt x="10393" y="796"/>
                    <a:pt x="10440" y="660"/>
                  </a:cubicBezTo>
                  <a:cubicBezTo>
                    <a:pt x="10452" y="660"/>
                    <a:pt x="10452" y="626"/>
                    <a:pt x="10464" y="592"/>
                  </a:cubicBezTo>
                  <a:cubicBezTo>
                    <a:pt x="10452" y="592"/>
                    <a:pt x="10428" y="592"/>
                    <a:pt x="10405" y="592"/>
                  </a:cubicBezTo>
                  <a:cubicBezTo>
                    <a:pt x="10393" y="592"/>
                    <a:pt x="10381" y="592"/>
                    <a:pt x="10358" y="592"/>
                  </a:cubicBezTo>
                  <a:cubicBezTo>
                    <a:pt x="10299" y="592"/>
                    <a:pt x="10275" y="592"/>
                    <a:pt x="10263" y="558"/>
                  </a:cubicBezTo>
                  <a:cubicBezTo>
                    <a:pt x="10263" y="524"/>
                    <a:pt x="10204" y="524"/>
                    <a:pt x="10145" y="524"/>
                  </a:cubicBezTo>
                  <a:cubicBezTo>
                    <a:pt x="10145" y="524"/>
                    <a:pt x="10133" y="524"/>
                    <a:pt x="10133" y="524"/>
                  </a:cubicBezTo>
                  <a:cubicBezTo>
                    <a:pt x="10122" y="524"/>
                    <a:pt x="10122" y="524"/>
                    <a:pt x="10122" y="524"/>
                  </a:cubicBezTo>
                  <a:cubicBezTo>
                    <a:pt x="10098" y="524"/>
                    <a:pt x="10086" y="456"/>
                    <a:pt x="10086" y="456"/>
                  </a:cubicBezTo>
                  <a:cubicBezTo>
                    <a:pt x="10086" y="422"/>
                    <a:pt x="10086" y="354"/>
                    <a:pt x="10169" y="320"/>
                  </a:cubicBezTo>
                  <a:cubicBezTo>
                    <a:pt x="10181" y="320"/>
                    <a:pt x="10204" y="286"/>
                    <a:pt x="10216" y="286"/>
                  </a:cubicBezTo>
                  <a:cubicBezTo>
                    <a:pt x="10240" y="252"/>
                    <a:pt x="10263" y="218"/>
                    <a:pt x="10287" y="184"/>
                  </a:cubicBezTo>
                  <a:cubicBezTo>
                    <a:pt x="10299" y="184"/>
                    <a:pt x="10299" y="184"/>
                    <a:pt x="10299" y="184"/>
                  </a:cubicBezTo>
                  <a:cubicBezTo>
                    <a:pt x="10299" y="184"/>
                    <a:pt x="10287" y="150"/>
                    <a:pt x="10287" y="150"/>
                  </a:cubicBezTo>
                  <a:cubicBezTo>
                    <a:pt x="10287" y="116"/>
                    <a:pt x="10263" y="116"/>
                    <a:pt x="10251" y="116"/>
                  </a:cubicBezTo>
                  <a:cubicBezTo>
                    <a:pt x="10228" y="116"/>
                    <a:pt x="10216" y="116"/>
                    <a:pt x="10192" y="82"/>
                  </a:cubicBezTo>
                  <a:cubicBezTo>
                    <a:pt x="10169" y="82"/>
                    <a:pt x="10169" y="82"/>
                    <a:pt x="10169" y="82"/>
                  </a:cubicBezTo>
                  <a:cubicBezTo>
                    <a:pt x="10122" y="48"/>
                    <a:pt x="10086" y="14"/>
                    <a:pt x="10051" y="14"/>
                  </a:cubicBezTo>
                  <a:cubicBezTo>
                    <a:pt x="10039" y="-20"/>
                    <a:pt x="10016" y="14"/>
                    <a:pt x="9980" y="48"/>
                  </a:cubicBezTo>
                  <a:cubicBezTo>
                    <a:pt x="9957" y="48"/>
                    <a:pt x="9933" y="82"/>
                    <a:pt x="9886" y="116"/>
                  </a:cubicBezTo>
                  <a:cubicBezTo>
                    <a:pt x="9839" y="150"/>
                    <a:pt x="9815" y="218"/>
                    <a:pt x="9803" y="286"/>
                  </a:cubicBezTo>
                  <a:cubicBezTo>
                    <a:pt x="9780" y="320"/>
                    <a:pt x="9768" y="388"/>
                    <a:pt x="9744" y="422"/>
                  </a:cubicBezTo>
                  <a:cubicBezTo>
                    <a:pt x="9721" y="456"/>
                    <a:pt x="9673" y="558"/>
                    <a:pt x="9662" y="626"/>
                  </a:cubicBezTo>
                  <a:cubicBezTo>
                    <a:pt x="9697" y="660"/>
                    <a:pt x="9697" y="762"/>
                    <a:pt x="9697" y="796"/>
                  </a:cubicBezTo>
                  <a:cubicBezTo>
                    <a:pt x="9697" y="796"/>
                    <a:pt x="9697" y="830"/>
                    <a:pt x="9697" y="830"/>
                  </a:cubicBezTo>
                  <a:cubicBezTo>
                    <a:pt x="9697" y="864"/>
                    <a:pt x="9697" y="898"/>
                    <a:pt x="9685" y="932"/>
                  </a:cubicBezTo>
                  <a:cubicBezTo>
                    <a:pt x="9673" y="1000"/>
                    <a:pt x="9638" y="1000"/>
                    <a:pt x="9591" y="1000"/>
                  </a:cubicBezTo>
                  <a:cubicBezTo>
                    <a:pt x="9579" y="1000"/>
                    <a:pt x="9555" y="966"/>
                    <a:pt x="9532" y="966"/>
                  </a:cubicBezTo>
                  <a:cubicBezTo>
                    <a:pt x="9473" y="966"/>
                    <a:pt x="9437" y="1000"/>
                    <a:pt x="9426" y="1000"/>
                  </a:cubicBezTo>
                  <a:cubicBezTo>
                    <a:pt x="9426" y="1034"/>
                    <a:pt x="9449" y="1069"/>
                    <a:pt x="9461" y="1069"/>
                  </a:cubicBezTo>
                  <a:cubicBezTo>
                    <a:pt x="9485" y="1103"/>
                    <a:pt x="9508" y="1137"/>
                    <a:pt x="9496" y="1205"/>
                  </a:cubicBezTo>
                  <a:cubicBezTo>
                    <a:pt x="9496" y="1239"/>
                    <a:pt x="9496" y="1273"/>
                    <a:pt x="9461" y="1273"/>
                  </a:cubicBezTo>
                  <a:cubicBezTo>
                    <a:pt x="9437" y="1273"/>
                    <a:pt x="9390" y="1239"/>
                    <a:pt x="9367" y="1205"/>
                  </a:cubicBezTo>
                  <a:cubicBezTo>
                    <a:pt x="9367" y="1205"/>
                    <a:pt x="9355" y="1171"/>
                    <a:pt x="9343" y="1171"/>
                  </a:cubicBezTo>
                  <a:cubicBezTo>
                    <a:pt x="9308" y="1171"/>
                    <a:pt x="9284" y="1205"/>
                    <a:pt x="9284" y="1239"/>
                  </a:cubicBezTo>
                  <a:cubicBezTo>
                    <a:pt x="9272" y="1307"/>
                    <a:pt x="9249" y="1341"/>
                    <a:pt x="9213" y="1341"/>
                  </a:cubicBezTo>
                  <a:cubicBezTo>
                    <a:pt x="9202" y="1341"/>
                    <a:pt x="9178" y="1341"/>
                    <a:pt x="9166" y="1341"/>
                  </a:cubicBezTo>
                  <a:cubicBezTo>
                    <a:pt x="9166" y="1341"/>
                    <a:pt x="9154" y="1341"/>
                    <a:pt x="9143" y="1341"/>
                  </a:cubicBezTo>
                  <a:cubicBezTo>
                    <a:pt x="9131" y="1341"/>
                    <a:pt x="9107" y="1375"/>
                    <a:pt x="9084" y="1341"/>
                  </a:cubicBezTo>
                  <a:cubicBezTo>
                    <a:pt x="9072" y="1341"/>
                    <a:pt x="9060" y="1307"/>
                    <a:pt x="9060" y="1273"/>
                  </a:cubicBezTo>
                  <a:cubicBezTo>
                    <a:pt x="9060" y="1239"/>
                    <a:pt x="9072" y="1171"/>
                    <a:pt x="9084" y="1137"/>
                  </a:cubicBezTo>
                  <a:cubicBezTo>
                    <a:pt x="9095" y="1137"/>
                    <a:pt x="9095" y="1137"/>
                    <a:pt x="9095" y="1103"/>
                  </a:cubicBezTo>
                  <a:cubicBezTo>
                    <a:pt x="9095" y="1103"/>
                    <a:pt x="9095" y="1103"/>
                    <a:pt x="9095" y="1103"/>
                  </a:cubicBezTo>
                  <a:cubicBezTo>
                    <a:pt x="9060" y="1103"/>
                    <a:pt x="9025" y="1171"/>
                    <a:pt x="9025" y="1171"/>
                  </a:cubicBezTo>
                  <a:cubicBezTo>
                    <a:pt x="9025" y="1239"/>
                    <a:pt x="9001" y="1273"/>
                    <a:pt x="8989" y="1273"/>
                  </a:cubicBezTo>
                  <a:cubicBezTo>
                    <a:pt x="8977" y="1273"/>
                    <a:pt x="8954" y="1239"/>
                    <a:pt x="8942" y="1205"/>
                  </a:cubicBezTo>
                  <a:cubicBezTo>
                    <a:pt x="8942" y="1205"/>
                    <a:pt x="8930" y="1205"/>
                    <a:pt x="8918" y="1171"/>
                  </a:cubicBezTo>
                  <a:cubicBezTo>
                    <a:pt x="8918" y="1205"/>
                    <a:pt x="8918" y="1205"/>
                    <a:pt x="8918" y="1205"/>
                  </a:cubicBezTo>
                  <a:cubicBezTo>
                    <a:pt x="8895" y="1239"/>
                    <a:pt x="8871" y="1273"/>
                    <a:pt x="8836" y="1307"/>
                  </a:cubicBezTo>
                  <a:cubicBezTo>
                    <a:pt x="8812" y="1341"/>
                    <a:pt x="8789" y="1341"/>
                    <a:pt x="8753" y="1307"/>
                  </a:cubicBezTo>
                  <a:cubicBezTo>
                    <a:pt x="8753" y="1307"/>
                    <a:pt x="8741" y="1307"/>
                    <a:pt x="8741" y="1307"/>
                  </a:cubicBezTo>
                  <a:cubicBezTo>
                    <a:pt x="8741" y="1307"/>
                    <a:pt x="8753" y="1341"/>
                    <a:pt x="8753" y="1341"/>
                  </a:cubicBezTo>
                  <a:cubicBezTo>
                    <a:pt x="8777" y="1341"/>
                    <a:pt x="8800" y="1375"/>
                    <a:pt x="8800" y="1443"/>
                  </a:cubicBezTo>
                  <a:cubicBezTo>
                    <a:pt x="8800" y="1443"/>
                    <a:pt x="8800" y="1443"/>
                    <a:pt x="8800" y="1443"/>
                  </a:cubicBezTo>
                  <a:cubicBezTo>
                    <a:pt x="8800" y="1477"/>
                    <a:pt x="8800" y="1477"/>
                    <a:pt x="8800" y="1477"/>
                  </a:cubicBezTo>
                  <a:cubicBezTo>
                    <a:pt x="8789" y="1511"/>
                    <a:pt x="8777" y="1511"/>
                    <a:pt x="8694" y="1545"/>
                  </a:cubicBezTo>
                  <a:cubicBezTo>
                    <a:pt x="8659" y="1545"/>
                    <a:pt x="8600" y="1579"/>
                    <a:pt x="8576" y="1579"/>
                  </a:cubicBezTo>
                  <a:cubicBezTo>
                    <a:pt x="8565" y="1647"/>
                    <a:pt x="8506" y="1681"/>
                    <a:pt x="8411" y="1681"/>
                  </a:cubicBezTo>
                  <a:cubicBezTo>
                    <a:pt x="8388" y="1681"/>
                    <a:pt x="8388" y="1681"/>
                    <a:pt x="8388" y="1681"/>
                  </a:cubicBezTo>
                  <a:cubicBezTo>
                    <a:pt x="8352" y="1681"/>
                    <a:pt x="8352" y="1681"/>
                    <a:pt x="8340" y="1715"/>
                  </a:cubicBezTo>
                  <a:cubicBezTo>
                    <a:pt x="8329" y="1783"/>
                    <a:pt x="8317" y="1817"/>
                    <a:pt x="8270" y="1851"/>
                  </a:cubicBezTo>
                  <a:cubicBezTo>
                    <a:pt x="8246" y="1851"/>
                    <a:pt x="8246" y="1851"/>
                    <a:pt x="8246" y="1851"/>
                  </a:cubicBezTo>
                  <a:cubicBezTo>
                    <a:pt x="8199" y="1885"/>
                    <a:pt x="8175" y="1885"/>
                    <a:pt x="8163" y="1953"/>
                  </a:cubicBezTo>
                  <a:cubicBezTo>
                    <a:pt x="8140" y="2021"/>
                    <a:pt x="8116" y="2089"/>
                    <a:pt x="8081" y="2089"/>
                  </a:cubicBezTo>
                  <a:cubicBezTo>
                    <a:pt x="8057" y="2089"/>
                    <a:pt x="8034" y="2055"/>
                    <a:pt x="8022" y="2021"/>
                  </a:cubicBezTo>
                  <a:cubicBezTo>
                    <a:pt x="8022" y="2021"/>
                    <a:pt x="8022" y="2021"/>
                    <a:pt x="8022" y="2055"/>
                  </a:cubicBezTo>
                  <a:cubicBezTo>
                    <a:pt x="8022" y="2123"/>
                    <a:pt x="7998" y="2191"/>
                    <a:pt x="7963" y="2157"/>
                  </a:cubicBezTo>
                  <a:cubicBezTo>
                    <a:pt x="7975" y="2191"/>
                    <a:pt x="7975" y="2191"/>
                    <a:pt x="7975" y="2225"/>
                  </a:cubicBezTo>
                  <a:cubicBezTo>
                    <a:pt x="7986" y="2259"/>
                    <a:pt x="7986" y="2327"/>
                    <a:pt x="7975" y="2395"/>
                  </a:cubicBezTo>
                  <a:cubicBezTo>
                    <a:pt x="7975" y="2395"/>
                    <a:pt x="7963" y="2395"/>
                    <a:pt x="7963" y="2395"/>
                  </a:cubicBezTo>
                  <a:cubicBezTo>
                    <a:pt x="7975" y="2429"/>
                    <a:pt x="7986" y="2497"/>
                    <a:pt x="7998" y="2565"/>
                  </a:cubicBezTo>
                  <a:cubicBezTo>
                    <a:pt x="7998" y="2599"/>
                    <a:pt x="7998" y="2599"/>
                    <a:pt x="7986" y="2633"/>
                  </a:cubicBezTo>
                  <a:cubicBezTo>
                    <a:pt x="7986" y="2633"/>
                    <a:pt x="7975" y="2667"/>
                    <a:pt x="7963" y="2667"/>
                  </a:cubicBezTo>
                  <a:cubicBezTo>
                    <a:pt x="7963" y="2667"/>
                    <a:pt x="7963" y="2667"/>
                    <a:pt x="7963" y="2667"/>
                  </a:cubicBezTo>
                  <a:cubicBezTo>
                    <a:pt x="7963" y="2667"/>
                    <a:pt x="7963" y="2701"/>
                    <a:pt x="7975" y="2701"/>
                  </a:cubicBezTo>
                  <a:cubicBezTo>
                    <a:pt x="7975" y="2735"/>
                    <a:pt x="7975" y="2735"/>
                    <a:pt x="7986" y="2769"/>
                  </a:cubicBezTo>
                  <a:cubicBezTo>
                    <a:pt x="7986" y="2769"/>
                    <a:pt x="7986" y="2803"/>
                    <a:pt x="7986" y="2803"/>
                  </a:cubicBezTo>
                  <a:cubicBezTo>
                    <a:pt x="8010" y="2871"/>
                    <a:pt x="7998" y="2939"/>
                    <a:pt x="7986" y="2973"/>
                  </a:cubicBezTo>
                  <a:cubicBezTo>
                    <a:pt x="7986" y="2973"/>
                    <a:pt x="7986" y="3007"/>
                    <a:pt x="7986" y="3007"/>
                  </a:cubicBezTo>
                  <a:cubicBezTo>
                    <a:pt x="7986" y="3041"/>
                    <a:pt x="7975" y="3075"/>
                    <a:pt x="7975" y="3109"/>
                  </a:cubicBezTo>
                  <a:cubicBezTo>
                    <a:pt x="7951" y="3143"/>
                    <a:pt x="7927" y="3143"/>
                    <a:pt x="7904" y="3109"/>
                  </a:cubicBezTo>
                  <a:cubicBezTo>
                    <a:pt x="7904" y="3109"/>
                    <a:pt x="7904" y="3075"/>
                    <a:pt x="7892" y="3075"/>
                  </a:cubicBezTo>
                  <a:cubicBezTo>
                    <a:pt x="7892" y="3041"/>
                    <a:pt x="7880" y="3041"/>
                    <a:pt x="7857" y="3041"/>
                  </a:cubicBezTo>
                  <a:cubicBezTo>
                    <a:pt x="7833" y="3041"/>
                    <a:pt x="7810" y="3075"/>
                    <a:pt x="7810" y="3075"/>
                  </a:cubicBezTo>
                  <a:cubicBezTo>
                    <a:pt x="7798" y="3143"/>
                    <a:pt x="7774" y="3177"/>
                    <a:pt x="7751" y="3177"/>
                  </a:cubicBezTo>
                  <a:cubicBezTo>
                    <a:pt x="7739" y="3177"/>
                    <a:pt x="7727" y="3177"/>
                    <a:pt x="7715" y="3143"/>
                  </a:cubicBezTo>
                  <a:cubicBezTo>
                    <a:pt x="7715" y="3143"/>
                    <a:pt x="7715" y="3109"/>
                    <a:pt x="7703" y="3109"/>
                  </a:cubicBezTo>
                  <a:cubicBezTo>
                    <a:pt x="7680" y="3109"/>
                    <a:pt x="7668" y="3143"/>
                    <a:pt x="7644" y="3143"/>
                  </a:cubicBezTo>
                  <a:cubicBezTo>
                    <a:pt x="7609" y="3143"/>
                    <a:pt x="7574" y="3177"/>
                    <a:pt x="7538" y="3177"/>
                  </a:cubicBezTo>
                  <a:cubicBezTo>
                    <a:pt x="7444" y="3177"/>
                    <a:pt x="7243" y="3211"/>
                    <a:pt x="7196" y="3246"/>
                  </a:cubicBezTo>
                  <a:cubicBezTo>
                    <a:pt x="7172" y="3280"/>
                    <a:pt x="7161" y="3348"/>
                    <a:pt x="7149" y="3416"/>
                  </a:cubicBezTo>
                  <a:cubicBezTo>
                    <a:pt x="7149" y="3450"/>
                    <a:pt x="7149" y="3484"/>
                    <a:pt x="7161" y="3518"/>
                  </a:cubicBezTo>
                  <a:cubicBezTo>
                    <a:pt x="7208" y="3654"/>
                    <a:pt x="7184" y="3756"/>
                    <a:pt x="7172" y="3790"/>
                  </a:cubicBezTo>
                  <a:cubicBezTo>
                    <a:pt x="7172" y="3824"/>
                    <a:pt x="7172" y="3824"/>
                    <a:pt x="7172" y="3858"/>
                  </a:cubicBezTo>
                  <a:cubicBezTo>
                    <a:pt x="7184" y="3892"/>
                    <a:pt x="7279" y="4028"/>
                    <a:pt x="7326" y="4062"/>
                  </a:cubicBezTo>
                  <a:cubicBezTo>
                    <a:pt x="7373" y="4062"/>
                    <a:pt x="7420" y="4164"/>
                    <a:pt x="7432" y="4266"/>
                  </a:cubicBezTo>
                  <a:cubicBezTo>
                    <a:pt x="7444" y="4368"/>
                    <a:pt x="7444" y="4470"/>
                    <a:pt x="7420" y="4538"/>
                  </a:cubicBezTo>
                  <a:cubicBezTo>
                    <a:pt x="7420" y="4572"/>
                    <a:pt x="7397" y="4606"/>
                    <a:pt x="7361" y="4606"/>
                  </a:cubicBezTo>
                  <a:cubicBezTo>
                    <a:pt x="7302" y="4606"/>
                    <a:pt x="7220" y="4470"/>
                    <a:pt x="7161" y="4334"/>
                  </a:cubicBezTo>
                  <a:cubicBezTo>
                    <a:pt x="7102" y="4198"/>
                    <a:pt x="6937" y="4130"/>
                    <a:pt x="6878" y="4130"/>
                  </a:cubicBezTo>
                  <a:cubicBezTo>
                    <a:pt x="6830" y="4130"/>
                    <a:pt x="6819" y="4062"/>
                    <a:pt x="6819" y="4028"/>
                  </a:cubicBezTo>
                  <a:cubicBezTo>
                    <a:pt x="6807" y="3994"/>
                    <a:pt x="6807" y="3994"/>
                    <a:pt x="6783" y="3994"/>
                  </a:cubicBezTo>
                  <a:cubicBezTo>
                    <a:pt x="6760" y="3994"/>
                    <a:pt x="6736" y="4028"/>
                    <a:pt x="6712" y="4062"/>
                  </a:cubicBezTo>
                  <a:cubicBezTo>
                    <a:pt x="6724" y="4062"/>
                    <a:pt x="6724" y="4062"/>
                    <a:pt x="6724" y="4062"/>
                  </a:cubicBezTo>
                  <a:cubicBezTo>
                    <a:pt x="6748" y="4062"/>
                    <a:pt x="6771" y="4062"/>
                    <a:pt x="6783" y="4096"/>
                  </a:cubicBezTo>
                  <a:cubicBezTo>
                    <a:pt x="6783" y="4130"/>
                    <a:pt x="6783" y="4164"/>
                    <a:pt x="6771" y="4198"/>
                  </a:cubicBezTo>
                  <a:cubicBezTo>
                    <a:pt x="6795" y="4198"/>
                    <a:pt x="6807" y="4198"/>
                    <a:pt x="6830" y="4232"/>
                  </a:cubicBezTo>
                  <a:cubicBezTo>
                    <a:pt x="6866" y="4266"/>
                    <a:pt x="6866" y="4334"/>
                    <a:pt x="6866" y="4368"/>
                  </a:cubicBezTo>
                  <a:cubicBezTo>
                    <a:pt x="6854" y="4436"/>
                    <a:pt x="6819" y="4470"/>
                    <a:pt x="6783" y="4470"/>
                  </a:cubicBezTo>
                  <a:cubicBezTo>
                    <a:pt x="6748" y="4470"/>
                    <a:pt x="6724" y="4436"/>
                    <a:pt x="6701" y="4402"/>
                  </a:cubicBezTo>
                  <a:cubicBezTo>
                    <a:pt x="6689" y="4368"/>
                    <a:pt x="6665" y="4368"/>
                    <a:pt x="6653" y="4368"/>
                  </a:cubicBezTo>
                  <a:cubicBezTo>
                    <a:pt x="6618" y="4368"/>
                    <a:pt x="6594" y="4436"/>
                    <a:pt x="6583" y="4470"/>
                  </a:cubicBezTo>
                  <a:cubicBezTo>
                    <a:pt x="6583" y="4504"/>
                    <a:pt x="6653" y="4742"/>
                    <a:pt x="6748" y="4776"/>
                  </a:cubicBezTo>
                  <a:cubicBezTo>
                    <a:pt x="6819" y="4810"/>
                    <a:pt x="6842" y="4844"/>
                    <a:pt x="6854" y="4912"/>
                  </a:cubicBezTo>
                  <a:cubicBezTo>
                    <a:pt x="6854" y="4946"/>
                    <a:pt x="6866" y="4946"/>
                    <a:pt x="6878" y="4980"/>
                  </a:cubicBezTo>
                  <a:cubicBezTo>
                    <a:pt x="6913" y="5014"/>
                    <a:pt x="6913" y="5048"/>
                    <a:pt x="6913" y="5082"/>
                  </a:cubicBezTo>
                  <a:cubicBezTo>
                    <a:pt x="6913" y="5184"/>
                    <a:pt x="6878" y="5218"/>
                    <a:pt x="6842" y="5218"/>
                  </a:cubicBezTo>
                  <a:cubicBezTo>
                    <a:pt x="6842" y="5218"/>
                    <a:pt x="6842" y="5218"/>
                    <a:pt x="6842" y="5218"/>
                  </a:cubicBezTo>
                  <a:cubicBezTo>
                    <a:pt x="6819" y="5218"/>
                    <a:pt x="6771" y="5150"/>
                    <a:pt x="6736" y="5082"/>
                  </a:cubicBezTo>
                  <a:cubicBezTo>
                    <a:pt x="6712" y="5048"/>
                    <a:pt x="6701" y="5014"/>
                    <a:pt x="6677" y="4980"/>
                  </a:cubicBezTo>
                  <a:cubicBezTo>
                    <a:pt x="6665" y="4946"/>
                    <a:pt x="6653" y="4946"/>
                    <a:pt x="6630" y="4946"/>
                  </a:cubicBezTo>
                  <a:cubicBezTo>
                    <a:pt x="6606" y="4946"/>
                    <a:pt x="6594" y="4946"/>
                    <a:pt x="6571" y="4946"/>
                  </a:cubicBezTo>
                  <a:cubicBezTo>
                    <a:pt x="6559" y="4946"/>
                    <a:pt x="6535" y="4980"/>
                    <a:pt x="6524" y="4980"/>
                  </a:cubicBezTo>
                  <a:cubicBezTo>
                    <a:pt x="6500" y="4980"/>
                    <a:pt x="6465" y="4946"/>
                    <a:pt x="6453" y="4912"/>
                  </a:cubicBezTo>
                  <a:cubicBezTo>
                    <a:pt x="6417" y="4844"/>
                    <a:pt x="6429" y="4742"/>
                    <a:pt x="6441" y="4708"/>
                  </a:cubicBezTo>
                  <a:cubicBezTo>
                    <a:pt x="6441" y="4674"/>
                    <a:pt x="6441" y="4674"/>
                    <a:pt x="6441" y="4674"/>
                  </a:cubicBezTo>
                  <a:cubicBezTo>
                    <a:pt x="6394" y="4538"/>
                    <a:pt x="6453" y="4300"/>
                    <a:pt x="6465" y="4198"/>
                  </a:cubicBezTo>
                  <a:cubicBezTo>
                    <a:pt x="6476" y="4130"/>
                    <a:pt x="6476" y="4062"/>
                    <a:pt x="6476" y="3960"/>
                  </a:cubicBezTo>
                  <a:cubicBezTo>
                    <a:pt x="6465" y="3892"/>
                    <a:pt x="6441" y="3824"/>
                    <a:pt x="6429" y="3824"/>
                  </a:cubicBezTo>
                  <a:cubicBezTo>
                    <a:pt x="6417" y="3824"/>
                    <a:pt x="6417" y="3824"/>
                    <a:pt x="6417" y="3824"/>
                  </a:cubicBezTo>
                  <a:cubicBezTo>
                    <a:pt x="6417" y="3824"/>
                    <a:pt x="6417" y="3858"/>
                    <a:pt x="6417" y="3858"/>
                  </a:cubicBezTo>
                  <a:cubicBezTo>
                    <a:pt x="6441" y="3960"/>
                    <a:pt x="6429" y="4198"/>
                    <a:pt x="6382" y="4334"/>
                  </a:cubicBezTo>
                  <a:cubicBezTo>
                    <a:pt x="6358" y="4436"/>
                    <a:pt x="6311" y="4470"/>
                    <a:pt x="6276" y="4504"/>
                  </a:cubicBezTo>
                  <a:cubicBezTo>
                    <a:pt x="6252" y="4538"/>
                    <a:pt x="6241" y="4538"/>
                    <a:pt x="6229" y="4572"/>
                  </a:cubicBezTo>
                  <a:cubicBezTo>
                    <a:pt x="6229" y="4640"/>
                    <a:pt x="6205" y="4674"/>
                    <a:pt x="6182" y="4708"/>
                  </a:cubicBezTo>
                  <a:cubicBezTo>
                    <a:pt x="6182" y="4742"/>
                    <a:pt x="6182" y="4742"/>
                    <a:pt x="6170" y="4742"/>
                  </a:cubicBezTo>
                  <a:cubicBezTo>
                    <a:pt x="6205" y="4844"/>
                    <a:pt x="6311" y="5184"/>
                    <a:pt x="6323" y="5286"/>
                  </a:cubicBezTo>
                  <a:cubicBezTo>
                    <a:pt x="6335" y="5354"/>
                    <a:pt x="6311" y="5457"/>
                    <a:pt x="6288" y="5593"/>
                  </a:cubicBezTo>
                  <a:cubicBezTo>
                    <a:pt x="6264" y="5729"/>
                    <a:pt x="6241" y="5865"/>
                    <a:pt x="6252" y="5933"/>
                  </a:cubicBezTo>
                  <a:cubicBezTo>
                    <a:pt x="6252" y="6069"/>
                    <a:pt x="6252" y="6137"/>
                    <a:pt x="6252" y="6205"/>
                  </a:cubicBezTo>
                  <a:cubicBezTo>
                    <a:pt x="6241" y="6273"/>
                    <a:pt x="6241" y="6273"/>
                    <a:pt x="6252" y="6307"/>
                  </a:cubicBezTo>
                  <a:cubicBezTo>
                    <a:pt x="6252" y="6307"/>
                    <a:pt x="6252" y="6341"/>
                    <a:pt x="6264" y="6341"/>
                  </a:cubicBezTo>
                  <a:cubicBezTo>
                    <a:pt x="6276" y="6341"/>
                    <a:pt x="6276" y="6307"/>
                    <a:pt x="6288" y="6307"/>
                  </a:cubicBezTo>
                  <a:cubicBezTo>
                    <a:pt x="6311" y="6307"/>
                    <a:pt x="6323" y="6307"/>
                    <a:pt x="6347" y="6341"/>
                  </a:cubicBezTo>
                  <a:cubicBezTo>
                    <a:pt x="6347" y="6341"/>
                    <a:pt x="6370" y="6307"/>
                    <a:pt x="6406" y="6307"/>
                  </a:cubicBezTo>
                  <a:cubicBezTo>
                    <a:pt x="6429" y="6273"/>
                    <a:pt x="6453" y="6239"/>
                    <a:pt x="6488" y="6239"/>
                  </a:cubicBezTo>
                  <a:cubicBezTo>
                    <a:pt x="6547" y="6205"/>
                    <a:pt x="6665" y="6341"/>
                    <a:pt x="6724" y="6443"/>
                  </a:cubicBezTo>
                  <a:cubicBezTo>
                    <a:pt x="6736" y="6477"/>
                    <a:pt x="6748" y="6477"/>
                    <a:pt x="6748" y="6477"/>
                  </a:cubicBezTo>
                  <a:cubicBezTo>
                    <a:pt x="6795" y="6545"/>
                    <a:pt x="6795" y="6647"/>
                    <a:pt x="6807" y="6715"/>
                  </a:cubicBezTo>
                  <a:cubicBezTo>
                    <a:pt x="6807" y="6749"/>
                    <a:pt x="6807" y="6783"/>
                    <a:pt x="6807" y="6817"/>
                  </a:cubicBezTo>
                  <a:cubicBezTo>
                    <a:pt x="6842" y="6919"/>
                    <a:pt x="6807" y="6987"/>
                    <a:pt x="6783" y="7021"/>
                  </a:cubicBezTo>
                  <a:cubicBezTo>
                    <a:pt x="6771" y="7055"/>
                    <a:pt x="6760" y="7089"/>
                    <a:pt x="6760" y="7123"/>
                  </a:cubicBezTo>
                  <a:cubicBezTo>
                    <a:pt x="6760" y="7191"/>
                    <a:pt x="6819" y="7259"/>
                    <a:pt x="6854" y="7293"/>
                  </a:cubicBezTo>
                  <a:cubicBezTo>
                    <a:pt x="6889" y="7327"/>
                    <a:pt x="6901" y="7361"/>
                    <a:pt x="6901" y="7395"/>
                  </a:cubicBezTo>
                  <a:cubicBezTo>
                    <a:pt x="6913" y="7429"/>
                    <a:pt x="6913" y="7429"/>
                    <a:pt x="6913" y="7429"/>
                  </a:cubicBezTo>
                  <a:cubicBezTo>
                    <a:pt x="6901" y="7463"/>
                    <a:pt x="6901" y="7463"/>
                    <a:pt x="6901" y="7463"/>
                  </a:cubicBezTo>
                  <a:cubicBezTo>
                    <a:pt x="6889" y="7497"/>
                    <a:pt x="6878" y="7497"/>
                    <a:pt x="6854" y="7497"/>
                  </a:cubicBezTo>
                  <a:cubicBezTo>
                    <a:pt x="6819" y="7497"/>
                    <a:pt x="6760" y="7497"/>
                    <a:pt x="6724" y="7463"/>
                  </a:cubicBezTo>
                  <a:cubicBezTo>
                    <a:pt x="6689" y="7395"/>
                    <a:pt x="6677" y="7293"/>
                    <a:pt x="6665" y="7225"/>
                  </a:cubicBezTo>
                  <a:cubicBezTo>
                    <a:pt x="6665" y="7225"/>
                    <a:pt x="6653" y="7191"/>
                    <a:pt x="6653" y="7191"/>
                  </a:cubicBezTo>
                  <a:cubicBezTo>
                    <a:pt x="6642" y="7157"/>
                    <a:pt x="6653" y="7055"/>
                    <a:pt x="6665" y="6987"/>
                  </a:cubicBezTo>
                  <a:cubicBezTo>
                    <a:pt x="6677" y="6953"/>
                    <a:pt x="6677" y="6885"/>
                    <a:pt x="6689" y="6851"/>
                  </a:cubicBezTo>
                  <a:cubicBezTo>
                    <a:pt x="6689" y="6817"/>
                    <a:pt x="6665" y="6783"/>
                    <a:pt x="6653" y="6749"/>
                  </a:cubicBezTo>
                  <a:cubicBezTo>
                    <a:pt x="6642" y="6715"/>
                    <a:pt x="6630" y="6681"/>
                    <a:pt x="6618" y="6647"/>
                  </a:cubicBezTo>
                  <a:cubicBezTo>
                    <a:pt x="6594" y="6545"/>
                    <a:pt x="6571" y="6511"/>
                    <a:pt x="6571" y="6511"/>
                  </a:cubicBezTo>
                  <a:cubicBezTo>
                    <a:pt x="6547" y="6545"/>
                    <a:pt x="6535" y="6545"/>
                    <a:pt x="6524" y="6545"/>
                  </a:cubicBezTo>
                  <a:cubicBezTo>
                    <a:pt x="6476" y="6579"/>
                    <a:pt x="6394" y="6613"/>
                    <a:pt x="6370" y="6681"/>
                  </a:cubicBezTo>
                  <a:cubicBezTo>
                    <a:pt x="6347" y="6749"/>
                    <a:pt x="6382" y="7021"/>
                    <a:pt x="6394" y="7123"/>
                  </a:cubicBezTo>
                  <a:cubicBezTo>
                    <a:pt x="6417" y="7259"/>
                    <a:pt x="6370" y="7361"/>
                    <a:pt x="6335" y="7463"/>
                  </a:cubicBezTo>
                  <a:cubicBezTo>
                    <a:pt x="6323" y="7497"/>
                    <a:pt x="6300" y="7566"/>
                    <a:pt x="6288" y="7600"/>
                  </a:cubicBezTo>
                  <a:cubicBezTo>
                    <a:pt x="6300" y="7736"/>
                    <a:pt x="6252" y="7804"/>
                    <a:pt x="6205" y="7906"/>
                  </a:cubicBezTo>
                  <a:cubicBezTo>
                    <a:pt x="6182" y="7940"/>
                    <a:pt x="6182" y="7940"/>
                    <a:pt x="6182" y="7940"/>
                  </a:cubicBezTo>
                  <a:cubicBezTo>
                    <a:pt x="6170" y="7940"/>
                    <a:pt x="6158" y="7940"/>
                    <a:pt x="6158" y="7974"/>
                  </a:cubicBezTo>
                  <a:cubicBezTo>
                    <a:pt x="6099" y="8042"/>
                    <a:pt x="6064" y="8076"/>
                    <a:pt x="6075" y="8178"/>
                  </a:cubicBezTo>
                  <a:cubicBezTo>
                    <a:pt x="6075" y="8212"/>
                    <a:pt x="6064" y="8246"/>
                    <a:pt x="6052" y="8280"/>
                  </a:cubicBezTo>
                  <a:cubicBezTo>
                    <a:pt x="6052" y="8314"/>
                    <a:pt x="6028" y="8314"/>
                    <a:pt x="6016" y="8314"/>
                  </a:cubicBezTo>
                  <a:cubicBezTo>
                    <a:pt x="5981" y="8314"/>
                    <a:pt x="5946" y="8280"/>
                    <a:pt x="5910" y="8212"/>
                  </a:cubicBezTo>
                  <a:cubicBezTo>
                    <a:pt x="5898" y="8212"/>
                    <a:pt x="5875" y="8212"/>
                    <a:pt x="5851" y="8246"/>
                  </a:cubicBezTo>
                  <a:cubicBezTo>
                    <a:pt x="5828" y="8246"/>
                    <a:pt x="5804" y="8280"/>
                    <a:pt x="5780" y="8280"/>
                  </a:cubicBezTo>
                  <a:cubicBezTo>
                    <a:pt x="5769" y="8280"/>
                    <a:pt x="5769" y="8280"/>
                    <a:pt x="5769" y="8280"/>
                  </a:cubicBezTo>
                  <a:cubicBezTo>
                    <a:pt x="5733" y="8280"/>
                    <a:pt x="5721" y="8212"/>
                    <a:pt x="5698" y="8178"/>
                  </a:cubicBezTo>
                  <a:cubicBezTo>
                    <a:pt x="5686" y="8144"/>
                    <a:pt x="5686" y="8144"/>
                    <a:pt x="5674" y="8178"/>
                  </a:cubicBezTo>
                  <a:cubicBezTo>
                    <a:pt x="5639" y="8212"/>
                    <a:pt x="5603" y="8178"/>
                    <a:pt x="5592" y="8110"/>
                  </a:cubicBezTo>
                  <a:cubicBezTo>
                    <a:pt x="5580" y="8042"/>
                    <a:pt x="5568" y="7974"/>
                    <a:pt x="5580" y="7906"/>
                  </a:cubicBezTo>
                  <a:cubicBezTo>
                    <a:pt x="5592" y="7872"/>
                    <a:pt x="5603" y="7838"/>
                    <a:pt x="5627" y="7838"/>
                  </a:cubicBezTo>
                  <a:cubicBezTo>
                    <a:pt x="5651" y="7838"/>
                    <a:pt x="5686" y="7906"/>
                    <a:pt x="5698" y="7974"/>
                  </a:cubicBezTo>
                  <a:cubicBezTo>
                    <a:pt x="5698" y="7974"/>
                    <a:pt x="5710" y="7940"/>
                    <a:pt x="5733" y="7906"/>
                  </a:cubicBezTo>
                  <a:cubicBezTo>
                    <a:pt x="5769" y="7872"/>
                    <a:pt x="5792" y="7906"/>
                    <a:pt x="5804" y="7940"/>
                  </a:cubicBezTo>
                  <a:cubicBezTo>
                    <a:pt x="5804" y="7974"/>
                    <a:pt x="5816" y="7974"/>
                    <a:pt x="5828" y="8008"/>
                  </a:cubicBezTo>
                  <a:cubicBezTo>
                    <a:pt x="5839" y="8008"/>
                    <a:pt x="5851" y="8008"/>
                    <a:pt x="5851" y="8008"/>
                  </a:cubicBezTo>
                  <a:cubicBezTo>
                    <a:pt x="5851" y="7974"/>
                    <a:pt x="5863" y="7906"/>
                    <a:pt x="5898" y="7906"/>
                  </a:cubicBezTo>
                  <a:cubicBezTo>
                    <a:pt x="5898" y="7906"/>
                    <a:pt x="5898" y="7906"/>
                    <a:pt x="5910" y="7906"/>
                  </a:cubicBezTo>
                  <a:cubicBezTo>
                    <a:pt x="5898" y="7906"/>
                    <a:pt x="5898" y="7872"/>
                    <a:pt x="5898" y="7838"/>
                  </a:cubicBezTo>
                  <a:cubicBezTo>
                    <a:pt x="5910" y="7770"/>
                    <a:pt x="5946" y="7736"/>
                    <a:pt x="5969" y="7702"/>
                  </a:cubicBezTo>
                  <a:cubicBezTo>
                    <a:pt x="5981" y="7702"/>
                    <a:pt x="5981" y="7702"/>
                    <a:pt x="5981" y="7702"/>
                  </a:cubicBezTo>
                  <a:cubicBezTo>
                    <a:pt x="5981" y="7702"/>
                    <a:pt x="5981" y="7668"/>
                    <a:pt x="5981" y="7634"/>
                  </a:cubicBezTo>
                  <a:cubicBezTo>
                    <a:pt x="5993" y="7600"/>
                    <a:pt x="5993" y="7531"/>
                    <a:pt x="6016" y="7497"/>
                  </a:cubicBezTo>
                  <a:cubicBezTo>
                    <a:pt x="6016" y="7497"/>
                    <a:pt x="6016" y="7497"/>
                    <a:pt x="6016" y="7463"/>
                  </a:cubicBezTo>
                  <a:cubicBezTo>
                    <a:pt x="6028" y="7429"/>
                    <a:pt x="6028" y="7361"/>
                    <a:pt x="6064" y="7361"/>
                  </a:cubicBezTo>
                  <a:cubicBezTo>
                    <a:pt x="6064" y="7361"/>
                    <a:pt x="6075" y="7327"/>
                    <a:pt x="6075" y="7327"/>
                  </a:cubicBezTo>
                  <a:cubicBezTo>
                    <a:pt x="6087" y="7293"/>
                    <a:pt x="6099" y="7225"/>
                    <a:pt x="6123" y="7225"/>
                  </a:cubicBezTo>
                  <a:cubicBezTo>
                    <a:pt x="6123" y="7225"/>
                    <a:pt x="6134" y="7225"/>
                    <a:pt x="6134" y="7191"/>
                  </a:cubicBezTo>
                  <a:cubicBezTo>
                    <a:pt x="6134" y="7191"/>
                    <a:pt x="6134" y="7157"/>
                    <a:pt x="6134" y="7157"/>
                  </a:cubicBezTo>
                  <a:cubicBezTo>
                    <a:pt x="6123" y="7123"/>
                    <a:pt x="6123" y="7055"/>
                    <a:pt x="6123" y="6987"/>
                  </a:cubicBezTo>
                  <a:cubicBezTo>
                    <a:pt x="6134" y="6919"/>
                    <a:pt x="6158" y="6817"/>
                    <a:pt x="6182" y="6817"/>
                  </a:cubicBezTo>
                  <a:cubicBezTo>
                    <a:pt x="6182" y="6783"/>
                    <a:pt x="6182" y="6783"/>
                    <a:pt x="6182" y="6783"/>
                  </a:cubicBezTo>
                  <a:cubicBezTo>
                    <a:pt x="6182" y="6783"/>
                    <a:pt x="6182" y="6783"/>
                    <a:pt x="6182" y="6783"/>
                  </a:cubicBezTo>
                  <a:cubicBezTo>
                    <a:pt x="6170" y="6749"/>
                    <a:pt x="6170" y="6749"/>
                    <a:pt x="6170" y="6749"/>
                  </a:cubicBezTo>
                  <a:cubicBezTo>
                    <a:pt x="6111" y="6647"/>
                    <a:pt x="6052" y="6511"/>
                    <a:pt x="6064" y="6375"/>
                  </a:cubicBezTo>
                  <a:cubicBezTo>
                    <a:pt x="6064" y="6341"/>
                    <a:pt x="6064" y="6273"/>
                    <a:pt x="6064" y="6205"/>
                  </a:cubicBezTo>
                  <a:cubicBezTo>
                    <a:pt x="6052" y="6137"/>
                    <a:pt x="6052" y="6035"/>
                    <a:pt x="6064" y="5967"/>
                  </a:cubicBezTo>
                  <a:cubicBezTo>
                    <a:pt x="6064" y="5933"/>
                    <a:pt x="6064" y="5763"/>
                    <a:pt x="6064" y="5695"/>
                  </a:cubicBezTo>
                  <a:cubicBezTo>
                    <a:pt x="6052" y="5661"/>
                    <a:pt x="6052" y="5661"/>
                    <a:pt x="6052" y="5661"/>
                  </a:cubicBezTo>
                  <a:cubicBezTo>
                    <a:pt x="6052" y="5593"/>
                    <a:pt x="6064" y="5491"/>
                    <a:pt x="6075" y="5423"/>
                  </a:cubicBezTo>
                  <a:cubicBezTo>
                    <a:pt x="6075" y="5354"/>
                    <a:pt x="6087" y="5320"/>
                    <a:pt x="6087" y="5218"/>
                  </a:cubicBezTo>
                  <a:cubicBezTo>
                    <a:pt x="6099" y="5082"/>
                    <a:pt x="6028" y="4912"/>
                    <a:pt x="5993" y="4878"/>
                  </a:cubicBezTo>
                  <a:cubicBezTo>
                    <a:pt x="5969" y="4844"/>
                    <a:pt x="5969" y="4776"/>
                    <a:pt x="5969" y="4742"/>
                  </a:cubicBezTo>
                  <a:cubicBezTo>
                    <a:pt x="5957" y="4674"/>
                    <a:pt x="5981" y="4572"/>
                    <a:pt x="6028" y="4470"/>
                  </a:cubicBezTo>
                  <a:cubicBezTo>
                    <a:pt x="6075" y="4334"/>
                    <a:pt x="6087" y="3960"/>
                    <a:pt x="6087" y="3858"/>
                  </a:cubicBezTo>
                  <a:cubicBezTo>
                    <a:pt x="6075" y="3824"/>
                    <a:pt x="5993" y="3756"/>
                    <a:pt x="5946" y="3756"/>
                  </a:cubicBezTo>
                  <a:cubicBezTo>
                    <a:pt x="5946" y="3756"/>
                    <a:pt x="5946" y="3756"/>
                    <a:pt x="5946" y="3756"/>
                  </a:cubicBezTo>
                  <a:cubicBezTo>
                    <a:pt x="5898" y="3790"/>
                    <a:pt x="5721" y="3756"/>
                    <a:pt x="5686" y="3722"/>
                  </a:cubicBezTo>
                  <a:cubicBezTo>
                    <a:pt x="5662" y="3722"/>
                    <a:pt x="5651" y="3790"/>
                    <a:pt x="5639" y="3858"/>
                  </a:cubicBezTo>
                  <a:cubicBezTo>
                    <a:pt x="5639" y="3926"/>
                    <a:pt x="5639" y="3926"/>
                    <a:pt x="5639" y="3926"/>
                  </a:cubicBezTo>
                  <a:cubicBezTo>
                    <a:pt x="5627" y="3960"/>
                    <a:pt x="5627" y="3994"/>
                    <a:pt x="5615" y="4028"/>
                  </a:cubicBezTo>
                  <a:cubicBezTo>
                    <a:pt x="5592" y="4130"/>
                    <a:pt x="5568" y="4266"/>
                    <a:pt x="5545" y="4436"/>
                  </a:cubicBezTo>
                  <a:cubicBezTo>
                    <a:pt x="5521" y="4708"/>
                    <a:pt x="5427" y="4810"/>
                    <a:pt x="5379" y="4844"/>
                  </a:cubicBezTo>
                  <a:cubicBezTo>
                    <a:pt x="5368" y="4878"/>
                    <a:pt x="5368" y="4878"/>
                    <a:pt x="5356" y="4878"/>
                  </a:cubicBezTo>
                  <a:cubicBezTo>
                    <a:pt x="5332" y="4912"/>
                    <a:pt x="5320" y="4980"/>
                    <a:pt x="5309" y="5048"/>
                  </a:cubicBezTo>
                  <a:cubicBezTo>
                    <a:pt x="5309" y="5082"/>
                    <a:pt x="5309" y="5082"/>
                    <a:pt x="5309" y="5116"/>
                  </a:cubicBezTo>
                  <a:cubicBezTo>
                    <a:pt x="5320" y="5150"/>
                    <a:pt x="5320" y="5116"/>
                    <a:pt x="5332" y="5116"/>
                  </a:cubicBezTo>
                  <a:cubicBezTo>
                    <a:pt x="5356" y="5116"/>
                    <a:pt x="5368" y="5116"/>
                    <a:pt x="5379" y="5150"/>
                  </a:cubicBezTo>
                  <a:cubicBezTo>
                    <a:pt x="5391" y="5150"/>
                    <a:pt x="5391" y="5184"/>
                    <a:pt x="5403" y="5252"/>
                  </a:cubicBezTo>
                  <a:cubicBezTo>
                    <a:pt x="5403" y="5320"/>
                    <a:pt x="5391" y="5491"/>
                    <a:pt x="5368" y="5525"/>
                  </a:cubicBezTo>
                  <a:cubicBezTo>
                    <a:pt x="5368" y="5559"/>
                    <a:pt x="5368" y="5559"/>
                    <a:pt x="5379" y="5559"/>
                  </a:cubicBezTo>
                  <a:cubicBezTo>
                    <a:pt x="5379" y="5593"/>
                    <a:pt x="5391" y="5695"/>
                    <a:pt x="5356" y="5763"/>
                  </a:cubicBezTo>
                  <a:cubicBezTo>
                    <a:pt x="5332" y="5797"/>
                    <a:pt x="5320" y="5865"/>
                    <a:pt x="5320" y="5899"/>
                  </a:cubicBezTo>
                  <a:cubicBezTo>
                    <a:pt x="5320" y="5899"/>
                    <a:pt x="5320" y="5899"/>
                    <a:pt x="5320" y="5899"/>
                  </a:cubicBezTo>
                  <a:cubicBezTo>
                    <a:pt x="5320" y="5933"/>
                    <a:pt x="5356" y="5967"/>
                    <a:pt x="5379" y="5967"/>
                  </a:cubicBezTo>
                  <a:cubicBezTo>
                    <a:pt x="5415" y="6001"/>
                    <a:pt x="5450" y="6035"/>
                    <a:pt x="5462" y="6069"/>
                  </a:cubicBezTo>
                  <a:cubicBezTo>
                    <a:pt x="5497" y="6103"/>
                    <a:pt x="5509" y="6205"/>
                    <a:pt x="5509" y="6273"/>
                  </a:cubicBezTo>
                  <a:cubicBezTo>
                    <a:pt x="5521" y="6307"/>
                    <a:pt x="5521" y="6341"/>
                    <a:pt x="5533" y="6409"/>
                  </a:cubicBezTo>
                  <a:cubicBezTo>
                    <a:pt x="5545" y="6443"/>
                    <a:pt x="5556" y="6443"/>
                    <a:pt x="5568" y="6443"/>
                  </a:cubicBezTo>
                  <a:cubicBezTo>
                    <a:pt x="5580" y="6443"/>
                    <a:pt x="5603" y="6443"/>
                    <a:pt x="5615" y="6511"/>
                  </a:cubicBezTo>
                  <a:cubicBezTo>
                    <a:pt x="5627" y="6545"/>
                    <a:pt x="5615" y="6613"/>
                    <a:pt x="5603" y="6715"/>
                  </a:cubicBezTo>
                  <a:cubicBezTo>
                    <a:pt x="5592" y="6783"/>
                    <a:pt x="5545" y="6987"/>
                    <a:pt x="5509" y="6987"/>
                  </a:cubicBezTo>
                  <a:cubicBezTo>
                    <a:pt x="5509" y="6987"/>
                    <a:pt x="5509" y="6987"/>
                    <a:pt x="5509" y="6987"/>
                  </a:cubicBezTo>
                  <a:cubicBezTo>
                    <a:pt x="5486" y="6987"/>
                    <a:pt x="5450" y="6919"/>
                    <a:pt x="5379" y="6715"/>
                  </a:cubicBezTo>
                  <a:cubicBezTo>
                    <a:pt x="5356" y="6681"/>
                    <a:pt x="5344" y="6647"/>
                    <a:pt x="5332" y="6613"/>
                  </a:cubicBezTo>
                  <a:cubicBezTo>
                    <a:pt x="5320" y="6579"/>
                    <a:pt x="5273" y="6545"/>
                    <a:pt x="5238" y="6477"/>
                  </a:cubicBezTo>
                  <a:cubicBezTo>
                    <a:pt x="5191" y="6443"/>
                    <a:pt x="5155" y="6409"/>
                    <a:pt x="5120" y="6375"/>
                  </a:cubicBezTo>
                  <a:cubicBezTo>
                    <a:pt x="5096" y="6307"/>
                    <a:pt x="5073" y="6307"/>
                    <a:pt x="5049" y="6273"/>
                  </a:cubicBezTo>
                  <a:cubicBezTo>
                    <a:pt x="5025" y="6273"/>
                    <a:pt x="4990" y="6239"/>
                    <a:pt x="4943" y="6137"/>
                  </a:cubicBezTo>
                  <a:cubicBezTo>
                    <a:pt x="4884" y="6035"/>
                    <a:pt x="4837" y="5967"/>
                    <a:pt x="4731" y="5967"/>
                  </a:cubicBezTo>
                  <a:cubicBezTo>
                    <a:pt x="4695" y="5967"/>
                    <a:pt x="4695" y="5967"/>
                    <a:pt x="4695" y="5967"/>
                  </a:cubicBezTo>
                  <a:cubicBezTo>
                    <a:pt x="4636" y="5967"/>
                    <a:pt x="4577" y="5933"/>
                    <a:pt x="4542" y="5933"/>
                  </a:cubicBezTo>
                  <a:cubicBezTo>
                    <a:pt x="4506" y="5899"/>
                    <a:pt x="4483" y="5899"/>
                    <a:pt x="4471" y="5899"/>
                  </a:cubicBezTo>
                  <a:cubicBezTo>
                    <a:pt x="4436" y="5933"/>
                    <a:pt x="4424" y="5865"/>
                    <a:pt x="4412" y="5831"/>
                  </a:cubicBezTo>
                  <a:cubicBezTo>
                    <a:pt x="4400" y="5763"/>
                    <a:pt x="4388" y="5729"/>
                    <a:pt x="4365" y="5695"/>
                  </a:cubicBezTo>
                  <a:cubicBezTo>
                    <a:pt x="4341" y="5661"/>
                    <a:pt x="4318" y="5627"/>
                    <a:pt x="4306" y="5593"/>
                  </a:cubicBezTo>
                  <a:cubicBezTo>
                    <a:pt x="4270" y="5559"/>
                    <a:pt x="4235" y="5525"/>
                    <a:pt x="4223" y="5525"/>
                  </a:cubicBezTo>
                  <a:cubicBezTo>
                    <a:pt x="4211" y="5559"/>
                    <a:pt x="4211" y="5593"/>
                    <a:pt x="4211" y="5627"/>
                  </a:cubicBezTo>
                  <a:cubicBezTo>
                    <a:pt x="4211" y="5661"/>
                    <a:pt x="4223" y="5729"/>
                    <a:pt x="4247" y="5729"/>
                  </a:cubicBezTo>
                  <a:cubicBezTo>
                    <a:pt x="4282" y="5729"/>
                    <a:pt x="4306" y="5763"/>
                    <a:pt x="4306" y="5831"/>
                  </a:cubicBezTo>
                  <a:cubicBezTo>
                    <a:pt x="4318" y="5831"/>
                    <a:pt x="4318" y="5831"/>
                    <a:pt x="4341" y="5831"/>
                  </a:cubicBezTo>
                  <a:cubicBezTo>
                    <a:pt x="4388" y="5831"/>
                    <a:pt x="4412" y="5865"/>
                    <a:pt x="4436" y="5899"/>
                  </a:cubicBezTo>
                  <a:cubicBezTo>
                    <a:pt x="4447" y="5967"/>
                    <a:pt x="4459" y="6001"/>
                    <a:pt x="4459" y="6103"/>
                  </a:cubicBezTo>
                  <a:cubicBezTo>
                    <a:pt x="4447" y="6171"/>
                    <a:pt x="4483" y="6307"/>
                    <a:pt x="4506" y="6341"/>
                  </a:cubicBezTo>
                  <a:cubicBezTo>
                    <a:pt x="4530" y="6409"/>
                    <a:pt x="4530" y="6477"/>
                    <a:pt x="4530" y="6545"/>
                  </a:cubicBezTo>
                  <a:cubicBezTo>
                    <a:pt x="4518" y="6613"/>
                    <a:pt x="4483" y="6681"/>
                    <a:pt x="4447" y="6681"/>
                  </a:cubicBezTo>
                  <a:cubicBezTo>
                    <a:pt x="4400" y="6681"/>
                    <a:pt x="4388" y="6681"/>
                    <a:pt x="4377" y="6715"/>
                  </a:cubicBezTo>
                  <a:cubicBezTo>
                    <a:pt x="4400" y="6783"/>
                    <a:pt x="4388" y="6817"/>
                    <a:pt x="4388" y="6851"/>
                  </a:cubicBezTo>
                  <a:cubicBezTo>
                    <a:pt x="4377" y="6885"/>
                    <a:pt x="4365" y="6919"/>
                    <a:pt x="4341" y="6919"/>
                  </a:cubicBezTo>
                  <a:cubicBezTo>
                    <a:pt x="4318" y="6919"/>
                    <a:pt x="4306" y="6919"/>
                    <a:pt x="4282" y="6885"/>
                  </a:cubicBezTo>
                  <a:cubicBezTo>
                    <a:pt x="4259" y="6851"/>
                    <a:pt x="4247" y="6817"/>
                    <a:pt x="4235" y="6749"/>
                  </a:cubicBezTo>
                  <a:cubicBezTo>
                    <a:pt x="4235" y="6681"/>
                    <a:pt x="4247" y="6613"/>
                    <a:pt x="4270" y="6579"/>
                  </a:cubicBezTo>
                  <a:cubicBezTo>
                    <a:pt x="4259" y="6545"/>
                    <a:pt x="4235" y="6511"/>
                    <a:pt x="4200" y="6477"/>
                  </a:cubicBezTo>
                  <a:cubicBezTo>
                    <a:pt x="4188" y="6477"/>
                    <a:pt x="4117" y="6613"/>
                    <a:pt x="4082" y="6681"/>
                  </a:cubicBezTo>
                  <a:cubicBezTo>
                    <a:pt x="4046" y="6715"/>
                    <a:pt x="4035" y="6749"/>
                    <a:pt x="4011" y="6783"/>
                  </a:cubicBezTo>
                  <a:cubicBezTo>
                    <a:pt x="3999" y="6783"/>
                    <a:pt x="3964" y="6783"/>
                    <a:pt x="3928" y="6783"/>
                  </a:cubicBezTo>
                  <a:cubicBezTo>
                    <a:pt x="3881" y="6749"/>
                    <a:pt x="3834" y="6749"/>
                    <a:pt x="3787" y="6783"/>
                  </a:cubicBezTo>
                  <a:cubicBezTo>
                    <a:pt x="3740" y="6817"/>
                    <a:pt x="3728" y="6885"/>
                    <a:pt x="3716" y="6953"/>
                  </a:cubicBezTo>
                  <a:cubicBezTo>
                    <a:pt x="3692" y="6987"/>
                    <a:pt x="3681" y="7055"/>
                    <a:pt x="3657" y="7055"/>
                  </a:cubicBezTo>
                  <a:cubicBezTo>
                    <a:pt x="3645" y="7021"/>
                    <a:pt x="3622" y="7021"/>
                    <a:pt x="3598" y="7021"/>
                  </a:cubicBezTo>
                  <a:cubicBezTo>
                    <a:pt x="3586" y="7021"/>
                    <a:pt x="3574" y="7055"/>
                    <a:pt x="3563" y="7055"/>
                  </a:cubicBezTo>
                  <a:cubicBezTo>
                    <a:pt x="3515" y="7055"/>
                    <a:pt x="3480" y="7021"/>
                    <a:pt x="3468" y="6987"/>
                  </a:cubicBezTo>
                  <a:cubicBezTo>
                    <a:pt x="3433" y="6953"/>
                    <a:pt x="3433" y="6885"/>
                    <a:pt x="3433" y="6851"/>
                  </a:cubicBezTo>
                  <a:cubicBezTo>
                    <a:pt x="3445" y="6783"/>
                    <a:pt x="3468" y="6749"/>
                    <a:pt x="3504" y="6749"/>
                  </a:cubicBezTo>
                  <a:cubicBezTo>
                    <a:pt x="3515" y="6749"/>
                    <a:pt x="3515" y="6749"/>
                    <a:pt x="3515" y="6749"/>
                  </a:cubicBezTo>
                  <a:cubicBezTo>
                    <a:pt x="3527" y="6749"/>
                    <a:pt x="3527" y="6749"/>
                    <a:pt x="3527" y="6749"/>
                  </a:cubicBezTo>
                  <a:cubicBezTo>
                    <a:pt x="3527" y="6749"/>
                    <a:pt x="3527" y="6749"/>
                    <a:pt x="3527" y="6749"/>
                  </a:cubicBezTo>
                  <a:cubicBezTo>
                    <a:pt x="3504" y="6681"/>
                    <a:pt x="3515" y="6579"/>
                    <a:pt x="3539" y="6511"/>
                  </a:cubicBezTo>
                  <a:cubicBezTo>
                    <a:pt x="3492" y="6545"/>
                    <a:pt x="3421" y="6647"/>
                    <a:pt x="3409" y="6647"/>
                  </a:cubicBezTo>
                  <a:cubicBezTo>
                    <a:pt x="3409" y="6681"/>
                    <a:pt x="3409" y="6681"/>
                    <a:pt x="3409" y="6715"/>
                  </a:cubicBezTo>
                  <a:cubicBezTo>
                    <a:pt x="3409" y="6783"/>
                    <a:pt x="3409" y="6851"/>
                    <a:pt x="3374" y="6885"/>
                  </a:cubicBezTo>
                  <a:cubicBezTo>
                    <a:pt x="3374" y="6885"/>
                    <a:pt x="3362" y="6919"/>
                    <a:pt x="3350" y="6919"/>
                  </a:cubicBezTo>
                  <a:cubicBezTo>
                    <a:pt x="3339" y="6919"/>
                    <a:pt x="3327" y="6851"/>
                    <a:pt x="3315" y="6817"/>
                  </a:cubicBezTo>
                  <a:cubicBezTo>
                    <a:pt x="3315" y="6817"/>
                    <a:pt x="3303" y="6783"/>
                    <a:pt x="3303" y="6783"/>
                  </a:cubicBezTo>
                  <a:cubicBezTo>
                    <a:pt x="3303" y="6783"/>
                    <a:pt x="3303" y="6783"/>
                    <a:pt x="3291" y="6783"/>
                  </a:cubicBezTo>
                  <a:cubicBezTo>
                    <a:pt x="3232" y="6783"/>
                    <a:pt x="3055" y="6919"/>
                    <a:pt x="3020" y="7021"/>
                  </a:cubicBezTo>
                  <a:cubicBezTo>
                    <a:pt x="2996" y="7123"/>
                    <a:pt x="2961" y="7157"/>
                    <a:pt x="2926" y="7191"/>
                  </a:cubicBezTo>
                  <a:cubicBezTo>
                    <a:pt x="2914" y="7191"/>
                    <a:pt x="2902" y="7225"/>
                    <a:pt x="2902" y="7225"/>
                  </a:cubicBezTo>
                  <a:cubicBezTo>
                    <a:pt x="2890" y="7327"/>
                    <a:pt x="2855" y="7327"/>
                    <a:pt x="2808" y="7361"/>
                  </a:cubicBezTo>
                  <a:cubicBezTo>
                    <a:pt x="2784" y="7361"/>
                    <a:pt x="2749" y="7395"/>
                    <a:pt x="2737" y="7395"/>
                  </a:cubicBezTo>
                  <a:cubicBezTo>
                    <a:pt x="2725" y="7429"/>
                    <a:pt x="2725" y="7497"/>
                    <a:pt x="2725" y="7566"/>
                  </a:cubicBezTo>
                  <a:cubicBezTo>
                    <a:pt x="2725" y="7634"/>
                    <a:pt x="2725" y="7702"/>
                    <a:pt x="2725" y="7770"/>
                  </a:cubicBezTo>
                  <a:cubicBezTo>
                    <a:pt x="2713" y="7872"/>
                    <a:pt x="2642" y="7906"/>
                    <a:pt x="2548" y="7906"/>
                  </a:cubicBezTo>
                  <a:cubicBezTo>
                    <a:pt x="2489" y="7906"/>
                    <a:pt x="2489" y="7906"/>
                    <a:pt x="2489" y="7906"/>
                  </a:cubicBezTo>
                  <a:cubicBezTo>
                    <a:pt x="2489" y="7906"/>
                    <a:pt x="2477" y="7906"/>
                    <a:pt x="2477" y="7906"/>
                  </a:cubicBezTo>
                  <a:cubicBezTo>
                    <a:pt x="2477" y="7906"/>
                    <a:pt x="2477" y="7906"/>
                    <a:pt x="2477" y="7906"/>
                  </a:cubicBezTo>
                  <a:cubicBezTo>
                    <a:pt x="2430" y="7906"/>
                    <a:pt x="2407" y="7804"/>
                    <a:pt x="2395" y="7702"/>
                  </a:cubicBezTo>
                  <a:cubicBezTo>
                    <a:pt x="2383" y="7668"/>
                    <a:pt x="2371" y="7600"/>
                    <a:pt x="2359" y="7600"/>
                  </a:cubicBezTo>
                  <a:cubicBezTo>
                    <a:pt x="2348" y="7600"/>
                    <a:pt x="2336" y="7566"/>
                    <a:pt x="2324" y="7531"/>
                  </a:cubicBezTo>
                  <a:cubicBezTo>
                    <a:pt x="2312" y="7463"/>
                    <a:pt x="2324" y="7395"/>
                    <a:pt x="2348" y="7259"/>
                  </a:cubicBezTo>
                  <a:cubicBezTo>
                    <a:pt x="2359" y="7191"/>
                    <a:pt x="2371" y="7191"/>
                    <a:pt x="2395" y="7191"/>
                  </a:cubicBezTo>
                  <a:cubicBezTo>
                    <a:pt x="2407" y="7191"/>
                    <a:pt x="2418" y="7191"/>
                    <a:pt x="2442" y="7123"/>
                  </a:cubicBezTo>
                  <a:cubicBezTo>
                    <a:pt x="2477" y="7089"/>
                    <a:pt x="2513" y="7089"/>
                    <a:pt x="2536" y="7123"/>
                  </a:cubicBezTo>
                  <a:cubicBezTo>
                    <a:pt x="2536" y="7123"/>
                    <a:pt x="2536" y="7123"/>
                    <a:pt x="2536" y="7123"/>
                  </a:cubicBezTo>
                  <a:cubicBezTo>
                    <a:pt x="2536" y="7089"/>
                    <a:pt x="2536" y="7089"/>
                    <a:pt x="2525" y="7055"/>
                  </a:cubicBezTo>
                  <a:cubicBezTo>
                    <a:pt x="2501" y="6987"/>
                    <a:pt x="2477" y="6919"/>
                    <a:pt x="2466" y="6817"/>
                  </a:cubicBezTo>
                  <a:cubicBezTo>
                    <a:pt x="2466" y="6783"/>
                    <a:pt x="2430" y="6715"/>
                    <a:pt x="2383" y="6715"/>
                  </a:cubicBezTo>
                  <a:cubicBezTo>
                    <a:pt x="2359" y="6715"/>
                    <a:pt x="2348" y="6715"/>
                    <a:pt x="2336" y="6749"/>
                  </a:cubicBezTo>
                  <a:cubicBezTo>
                    <a:pt x="2300" y="6749"/>
                    <a:pt x="2265" y="6783"/>
                    <a:pt x="2218" y="6749"/>
                  </a:cubicBezTo>
                  <a:cubicBezTo>
                    <a:pt x="2253" y="6817"/>
                    <a:pt x="2241" y="6885"/>
                    <a:pt x="2241" y="6953"/>
                  </a:cubicBezTo>
                  <a:cubicBezTo>
                    <a:pt x="2241" y="6987"/>
                    <a:pt x="2241" y="6987"/>
                    <a:pt x="2241" y="7021"/>
                  </a:cubicBezTo>
                  <a:cubicBezTo>
                    <a:pt x="2265" y="7157"/>
                    <a:pt x="2218" y="7361"/>
                    <a:pt x="2194" y="7497"/>
                  </a:cubicBezTo>
                  <a:cubicBezTo>
                    <a:pt x="2182" y="7497"/>
                    <a:pt x="2182" y="7531"/>
                    <a:pt x="2182" y="7531"/>
                  </a:cubicBezTo>
                  <a:cubicBezTo>
                    <a:pt x="2194" y="7531"/>
                    <a:pt x="2206" y="7531"/>
                    <a:pt x="2206" y="7531"/>
                  </a:cubicBezTo>
                  <a:cubicBezTo>
                    <a:pt x="2218" y="7531"/>
                    <a:pt x="2218" y="7531"/>
                    <a:pt x="2218" y="7531"/>
                  </a:cubicBezTo>
                  <a:cubicBezTo>
                    <a:pt x="2230" y="7531"/>
                    <a:pt x="2253" y="7531"/>
                    <a:pt x="2265" y="7566"/>
                  </a:cubicBezTo>
                  <a:cubicBezTo>
                    <a:pt x="2289" y="7668"/>
                    <a:pt x="2289" y="7804"/>
                    <a:pt x="2289" y="7906"/>
                  </a:cubicBezTo>
                  <a:cubicBezTo>
                    <a:pt x="2289" y="7940"/>
                    <a:pt x="2289" y="7940"/>
                    <a:pt x="2289" y="7940"/>
                  </a:cubicBezTo>
                  <a:cubicBezTo>
                    <a:pt x="2289" y="8042"/>
                    <a:pt x="2277" y="8110"/>
                    <a:pt x="2265" y="8144"/>
                  </a:cubicBezTo>
                  <a:cubicBezTo>
                    <a:pt x="2253" y="8178"/>
                    <a:pt x="2241" y="8212"/>
                    <a:pt x="2241" y="8246"/>
                  </a:cubicBezTo>
                  <a:cubicBezTo>
                    <a:pt x="2241" y="8314"/>
                    <a:pt x="2230" y="8348"/>
                    <a:pt x="2218" y="8348"/>
                  </a:cubicBezTo>
                  <a:cubicBezTo>
                    <a:pt x="2206" y="8348"/>
                    <a:pt x="2194" y="8314"/>
                    <a:pt x="2182" y="8314"/>
                  </a:cubicBezTo>
                  <a:cubicBezTo>
                    <a:pt x="2182" y="8314"/>
                    <a:pt x="2182" y="8280"/>
                    <a:pt x="2171" y="8280"/>
                  </a:cubicBezTo>
                  <a:cubicBezTo>
                    <a:pt x="2171" y="8314"/>
                    <a:pt x="2159" y="8314"/>
                    <a:pt x="2159" y="8314"/>
                  </a:cubicBezTo>
                  <a:cubicBezTo>
                    <a:pt x="2135" y="8314"/>
                    <a:pt x="2112" y="8246"/>
                    <a:pt x="2100" y="8144"/>
                  </a:cubicBezTo>
                  <a:cubicBezTo>
                    <a:pt x="2100" y="8110"/>
                    <a:pt x="2064" y="8110"/>
                    <a:pt x="2053" y="8110"/>
                  </a:cubicBezTo>
                  <a:cubicBezTo>
                    <a:pt x="2029" y="8110"/>
                    <a:pt x="2005" y="8110"/>
                    <a:pt x="1982" y="8110"/>
                  </a:cubicBezTo>
                  <a:cubicBezTo>
                    <a:pt x="1958" y="8076"/>
                    <a:pt x="1946" y="8076"/>
                    <a:pt x="1923" y="8178"/>
                  </a:cubicBezTo>
                  <a:cubicBezTo>
                    <a:pt x="1899" y="8314"/>
                    <a:pt x="1829" y="8348"/>
                    <a:pt x="1793" y="8382"/>
                  </a:cubicBezTo>
                  <a:cubicBezTo>
                    <a:pt x="1781" y="8382"/>
                    <a:pt x="1746" y="8450"/>
                    <a:pt x="1722" y="8518"/>
                  </a:cubicBezTo>
                  <a:cubicBezTo>
                    <a:pt x="1699" y="8552"/>
                    <a:pt x="1687" y="8586"/>
                    <a:pt x="1675" y="8620"/>
                  </a:cubicBezTo>
                  <a:cubicBezTo>
                    <a:pt x="1663" y="8654"/>
                    <a:pt x="1663" y="8654"/>
                    <a:pt x="1663" y="8688"/>
                  </a:cubicBezTo>
                  <a:cubicBezTo>
                    <a:pt x="1652" y="8756"/>
                    <a:pt x="1663" y="8790"/>
                    <a:pt x="1687" y="8858"/>
                  </a:cubicBezTo>
                  <a:cubicBezTo>
                    <a:pt x="1734" y="8994"/>
                    <a:pt x="1758" y="9096"/>
                    <a:pt x="1746" y="9232"/>
                  </a:cubicBezTo>
                  <a:cubicBezTo>
                    <a:pt x="1746" y="9334"/>
                    <a:pt x="1687" y="9334"/>
                    <a:pt x="1675" y="9334"/>
                  </a:cubicBezTo>
                  <a:cubicBezTo>
                    <a:pt x="1663" y="9334"/>
                    <a:pt x="1569" y="9334"/>
                    <a:pt x="1545" y="9232"/>
                  </a:cubicBezTo>
                  <a:cubicBezTo>
                    <a:pt x="1534" y="9198"/>
                    <a:pt x="1486" y="9164"/>
                    <a:pt x="1451" y="9164"/>
                  </a:cubicBezTo>
                  <a:cubicBezTo>
                    <a:pt x="1439" y="9164"/>
                    <a:pt x="1439" y="9164"/>
                    <a:pt x="1427" y="9164"/>
                  </a:cubicBezTo>
                  <a:cubicBezTo>
                    <a:pt x="1427" y="9164"/>
                    <a:pt x="1427" y="9164"/>
                    <a:pt x="1427" y="9164"/>
                  </a:cubicBezTo>
                  <a:cubicBezTo>
                    <a:pt x="1404" y="9164"/>
                    <a:pt x="1380" y="9096"/>
                    <a:pt x="1345" y="9028"/>
                  </a:cubicBezTo>
                  <a:cubicBezTo>
                    <a:pt x="1321" y="8960"/>
                    <a:pt x="1286" y="8892"/>
                    <a:pt x="1274" y="8892"/>
                  </a:cubicBezTo>
                  <a:cubicBezTo>
                    <a:pt x="1274" y="8892"/>
                    <a:pt x="1274" y="8892"/>
                    <a:pt x="1274" y="8892"/>
                  </a:cubicBezTo>
                  <a:cubicBezTo>
                    <a:pt x="1250" y="8892"/>
                    <a:pt x="1227" y="8994"/>
                    <a:pt x="1215" y="9062"/>
                  </a:cubicBezTo>
                  <a:cubicBezTo>
                    <a:pt x="1191" y="9062"/>
                    <a:pt x="1191" y="9062"/>
                    <a:pt x="1191" y="9062"/>
                  </a:cubicBezTo>
                  <a:cubicBezTo>
                    <a:pt x="1191" y="9062"/>
                    <a:pt x="1191" y="9062"/>
                    <a:pt x="1191" y="9062"/>
                  </a:cubicBezTo>
                  <a:cubicBezTo>
                    <a:pt x="1215" y="9062"/>
                    <a:pt x="1215" y="9062"/>
                    <a:pt x="1215" y="9062"/>
                  </a:cubicBezTo>
                  <a:cubicBezTo>
                    <a:pt x="1215" y="9062"/>
                    <a:pt x="1227" y="9096"/>
                    <a:pt x="1227" y="9096"/>
                  </a:cubicBezTo>
                  <a:close/>
                  <a:moveTo>
                    <a:pt x="10016" y="16648"/>
                  </a:moveTo>
                  <a:cubicBezTo>
                    <a:pt x="10027" y="16614"/>
                    <a:pt x="10051" y="16580"/>
                    <a:pt x="10086" y="16546"/>
                  </a:cubicBezTo>
                  <a:cubicBezTo>
                    <a:pt x="10145" y="16478"/>
                    <a:pt x="10240" y="16376"/>
                    <a:pt x="10275" y="16206"/>
                  </a:cubicBezTo>
                  <a:cubicBezTo>
                    <a:pt x="10299" y="16035"/>
                    <a:pt x="10369" y="15899"/>
                    <a:pt x="10428" y="15763"/>
                  </a:cubicBezTo>
                  <a:cubicBezTo>
                    <a:pt x="10499" y="15593"/>
                    <a:pt x="10582" y="15457"/>
                    <a:pt x="10629" y="15219"/>
                  </a:cubicBezTo>
                  <a:cubicBezTo>
                    <a:pt x="10653" y="15117"/>
                    <a:pt x="10676" y="14981"/>
                    <a:pt x="10700" y="14845"/>
                  </a:cubicBezTo>
                  <a:cubicBezTo>
                    <a:pt x="10747" y="14573"/>
                    <a:pt x="10771" y="14403"/>
                    <a:pt x="10818" y="14403"/>
                  </a:cubicBezTo>
                  <a:cubicBezTo>
                    <a:pt x="10818" y="14403"/>
                    <a:pt x="10818" y="14403"/>
                    <a:pt x="10818" y="14403"/>
                  </a:cubicBezTo>
                  <a:cubicBezTo>
                    <a:pt x="10829" y="14437"/>
                    <a:pt x="10841" y="14437"/>
                    <a:pt x="10853" y="14505"/>
                  </a:cubicBezTo>
                  <a:cubicBezTo>
                    <a:pt x="10865" y="14743"/>
                    <a:pt x="10794" y="15627"/>
                    <a:pt x="10688" y="15899"/>
                  </a:cubicBezTo>
                  <a:cubicBezTo>
                    <a:pt x="10629" y="16035"/>
                    <a:pt x="10558" y="16137"/>
                    <a:pt x="10487" y="16206"/>
                  </a:cubicBezTo>
                  <a:cubicBezTo>
                    <a:pt x="10428" y="16274"/>
                    <a:pt x="10358" y="16342"/>
                    <a:pt x="10358" y="16444"/>
                  </a:cubicBezTo>
                  <a:cubicBezTo>
                    <a:pt x="10358" y="16682"/>
                    <a:pt x="10169" y="16784"/>
                    <a:pt x="10086" y="16784"/>
                  </a:cubicBezTo>
                  <a:cubicBezTo>
                    <a:pt x="10051" y="16784"/>
                    <a:pt x="10027" y="16784"/>
                    <a:pt x="10016" y="16750"/>
                  </a:cubicBezTo>
                  <a:cubicBezTo>
                    <a:pt x="10016" y="16716"/>
                    <a:pt x="10016" y="16682"/>
                    <a:pt x="10016" y="166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8" name="Shape 9978"/>
            <p:cNvSpPr/>
            <p:nvPr/>
          </p:nvSpPr>
          <p:spPr>
            <a:xfrm>
              <a:off x="2176536" y="924402"/>
              <a:ext cx="43096" cy="193398"/>
            </a:xfrm>
            <a:custGeom>
              <a:avLst/>
              <a:gdLst/>
              <a:ahLst/>
              <a:cxnLst>
                <a:cxn ang="0">
                  <a:pos x="wd2" y="hd2"/>
                </a:cxn>
                <a:cxn ang="5400000">
                  <a:pos x="wd2" y="hd2"/>
                </a:cxn>
                <a:cxn ang="10800000">
                  <a:pos x="wd2" y="hd2"/>
                </a:cxn>
                <a:cxn ang="16200000">
                  <a:pos x="wd2" y="hd2"/>
                </a:cxn>
              </a:cxnLst>
              <a:rect l="0" t="0" r="r" b="b"/>
              <a:pathLst>
                <a:path w="20985" h="21600" fill="norm" stroke="1" extrusionOk="0">
                  <a:moveTo>
                    <a:pt x="3539" y="7958"/>
                  </a:moveTo>
                  <a:cubicBezTo>
                    <a:pt x="4370" y="8526"/>
                    <a:pt x="4370" y="10042"/>
                    <a:pt x="3539" y="12316"/>
                  </a:cubicBezTo>
                  <a:cubicBezTo>
                    <a:pt x="2708" y="13832"/>
                    <a:pt x="1877" y="15726"/>
                    <a:pt x="2708" y="16105"/>
                  </a:cubicBezTo>
                  <a:cubicBezTo>
                    <a:pt x="3539" y="16863"/>
                    <a:pt x="3539" y="18000"/>
                    <a:pt x="1877" y="19895"/>
                  </a:cubicBezTo>
                  <a:cubicBezTo>
                    <a:pt x="1047" y="20463"/>
                    <a:pt x="1047" y="21032"/>
                    <a:pt x="1047" y="21600"/>
                  </a:cubicBezTo>
                  <a:cubicBezTo>
                    <a:pt x="1047" y="21221"/>
                    <a:pt x="2708" y="20653"/>
                    <a:pt x="5200" y="20653"/>
                  </a:cubicBezTo>
                  <a:cubicBezTo>
                    <a:pt x="6862" y="20463"/>
                    <a:pt x="7693" y="20653"/>
                    <a:pt x="8523" y="20653"/>
                  </a:cubicBezTo>
                  <a:cubicBezTo>
                    <a:pt x="6862" y="20274"/>
                    <a:pt x="5200" y="19326"/>
                    <a:pt x="4370" y="18189"/>
                  </a:cubicBezTo>
                  <a:cubicBezTo>
                    <a:pt x="2708" y="17621"/>
                    <a:pt x="4370" y="16863"/>
                    <a:pt x="5200" y="16105"/>
                  </a:cubicBezTo>
                  <a:cubicBezTo>
                    <a:pt x="6031" y="15726"/>
                    <a:pt x="6862" y="15158"/>
                    <a:pt x="6862" y="14589"/>
                  </a:cubicBezTo>
                  <a:cubicBezTo>
                    <a:pt x="6862" y="13832"/>
                    <a:pt x="9354" y="13263"/>
                    <a:pt x="12677" y="13263"/>
                  </a:cubicBezTo>
                  <a:cubicBezTo>
                    <a:pt x="15170" y="13263"/>
                    <a:pt x="18493" y="13642"/>
                    <a:pt x="20154" y="14021"/>
                  </a:cubicBezTo>
                  <a:cubicBezTo>
                    <a:pt x="20985" y="14211"/>
                    <a:pt x="20985" y="14211"/>
                    <a:pt x="20985" y="14211"/>
                  </a:cubicBezTo>
                  <a:cubicBezTo>
                    <a:pt x="20985" y="14211"/>
                    <a:pt x="20985" y="14211"/>
                    <a:pt x="20985" y="14211"/>
                  </a:cubicBezTo>
                  <a:cubicBezTo>
                    <a:pt x="20154" y="13832"/>
                    <a:pt x="18493" y="12695"/>
                    <a:pt x="16000" y="10800"/>
                  </a:cubicBezTo>
                  <a:cubicBezTo>
                    <a:pt x="14339" y="9284"/>
                    <a:pt x="12677" y="7389"/>
                    <a:pt x="11016" y="6632"/>
                  </a:cubicBezTo>
                  <a:cubicBezTo>
                    <a:pt x="9354" y="5684"/>
                    <a:pt x="10185" y="4737"/>
                    <a:pt x="11016" y="3979"/>
                  </a:cubicBezTo>
                  <a:cubicBezTo>
                    <a:pt x="11847" y="3032"/>
                    <a:pt x="12677" y="2463"/>
                    <a:pt x="10185" y="2274"/>
                  </a:cubicBezTo>
                  <a:cubicBezTo>
                    <a:pt x="6862" y="1516"/>
                    <a:pt x="6031" y="758"/>
                    <a:pt x="5200" y="0"/>
                  </a:cubicBezTo>
                  <a:cubicBezTo>
                    <a:pt x="5200" y="189"/>
                    <a:pt x="5200" y="379"/>
                    <a:pt x="5200" y="379"/>
                  </a:cubicBezTo>
                  <a:cubicBezTo>
                    <a:pt x="5200" y="947"/>
                    <a:pt x="5200" y="1895"/>
                    <a:pt x="1047" y="1895"/>
                  </a:cubicBezTo>
                  <a:cubicBezTo>
                    <a:pt x="216" y="1895"/>
                    <a:pt x="216" y="1895"/>
                    <a:pt x="216" y="1895"/>
                  </a:cubicBezTo>
                  <a:cubicBezTo>
                    <a:pt x="216" y="2084"/>
                    <a:pt x="216" y="2274"/>
                    <a:pt x="216" y="2463"/>
                  </a:cubicBezTo>
                  <a:cubicBezTo>
                    <a:pt x="1047" y="2842"/>
                    <a:pt x="1047" y="3411"/>
                    <a:pt x="216" y="3979"/>
                  </a:cubicBezTo>
                  <a:cubicBezTo>
                    <a:pt x="-615" y="5116"/>
                    <a:pt x="1047" y="6821"/>
                    <a:pt x="3539" y="795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79" name="Shape 9979"/>
            <p:cNvSpPr/>
            <p:nvPr/>
          </p:nvSpPr>
          <p:spPr>
            <a:xfrm>
              <a:off x="461737" y="188074"/>
              <a:ext cx="336692" cy="230658"/>
            </a:xfrm>
            <a:custGeom>
              <a:avLst/>
              <a:gdLst/>
              <a:ahLst/>
              <a:cxnLst>
                <a:cxn ang="0">
                  <a:pos x="wd2" y="hd2"/>
                </a:cxn>
                <a:cxn ang="5400000">
                  <a:pos x="wd2" y="hd2"/>
                </a:cxn>
                <a:cxn ang="10800000">
                  <a:pos x="wd2" y="hd2"/>
                </a:cxn>
                <a:cxn ang="16200000">
                  <a:pos x="wd2" y="hd2"/>
                </a:cxn>
              </a:cxnLst>
              <a:rect l="0" t="0" r="r" b="b"/>
              <a:pathLst>
                <a:path w="21573" h="21600" fill="norm" stroke="1" extrusionOk="0">
                  <a:moveTo>
                    <a:pt x="841" y="18106"/>
                  </a:moveTo>
                  <a:cubicBezTo>
                    <a:pt x="950" y="18265"/>
                    <a:pt x="950" y="18265"/>
                    <a:pt x="1058" y="18265"/>
                  </a:cubicBezTo>
                  <a:cubicBezTo>
                    <a:pt x="1167" y="18265"/>
                    <a:pt x="1384" y="18265"/>
                    <a:pt x="1493" y="18424"/>
                  </a:cubicBezTo>
                  <a:cubicBezTo>
                    <a:pt x="1601" y="18741"/>
                    <a:pt x="1493" y="18900"/>
                    <a:pt x="1384" y="19218"/>
                  </a:cubicBezTo>
                  <a:cubicBezTo>
                    <a:pt x="1384" y="19535"/>
                    <a:pt x="1384" y="19535"/>
                    <a:pt x="1384" y="19535"/>
                  </a:cubicBezTo>
                  <a:cubicBezTo>
                    <a:pt x="1493" y="19694"/>
                    <a:pt x="1601" y="19694"/>
                    <a:pt x="1601" y="19694"/>
                  </a:cubicBezTo>
                  <a:cubicBezTo>
                    <a:pt x="1601" y="19694"/>
                    <a:pt x="1601" y="19535"/>
                    <a:pt x="1601" y="19376"/>
                  </a:cubicBezTo>
                  <a:cubicBezTo>
                    <a:pt x="1493" y="19059"/>
                    <a:pt x="1493" y="18900"/>
                    <a:pt x="1601" y="18900"/>
                  </a:cubicBezTo>
                  <a:cubicBezTo>
                    <a:pt x="1601" y="18741"/>
                    <a:pt x="1710" y="18582"/>
                    <a:pt x="1818" y="18582"/>
                  </a:cubicBezTo>
                  <a:cubicBezTo>
                    <a:pt x="2252" y="18582"/>
                    <a:pt x="2904" y="19059"/>
                    <a:pt x="3012" y="19694"/>
                  </a:cubicBezTo>
                  <a:cubicBezTo>
                    <a:pt x="3121" y="20012"/>
                    <a:pt x="3012" y="20329"/>
                    <a:pt x="2904" y="20488"/>
                  </a:cubicBezTo>
                  <a:cubicBezTo>
                    <a:pt x="2795" y="20488"/>
                    <a:pt x="2795" y="20647"/>
                    <a:pt x="2795" y="20647"/>
                  </a:cubicBezTo>
                  <a:cubicBezTo>
                    <a:pt x="2904" y="20806"/>
                    <a:pt x="3663" y="21124"/>
                    <a:pt x="4315" y="21282"/>
                  </a:cubicBezTo>
                  <a:cubicBezTo>
                    <a:pt x="4423" y="21282"/>
                    <a:pt x="4749" y="21282"/>
                    <a:pt x="5075" y="21282"/>
                  </a:cubicBezTo>
                  <a:cubicBezTo>
                    <a:pt x="5617" y="21441"/>
                    <a:pt x="6268" y="21600"/>
                    <a:pt x="6703" y="21600"/>
                  </a:cubicBezTo>
                  <a:cubicBezTo>
                    <a:pt x="7137" y="21600"/>
                    <a:pt x="7245" y="21441"/>
                    <a:pt x="7245" y="21441"/>
                  </a:cubicBezTo>
                  <a:cubicBezTo>
                    <a:pt x="7245" y="21441"/>
                    <a:pt x="6920" y="21124"/>
                    <a:pt x="6703" y="20806"/>
                  </a:cubicBezTo>
                  <a:cubicBezTo>
                    <a:pt x="6377" y="20488"/>
                    <a:pt x="6051" y="20171"/>
                    <a:pt x="5617" y="19535"/>
                  </a:cubicBezTo>
                  <a:cubicBezTo>
                    <a:pt x="5183" y="18900"/>
                    <a:pt x="4640" y="17629"/>
                    <a:pt x="4749" y="16518"/>
                  </a:cubicBezTo>
                  <a:cubicBezTo>
                    <a:pt x="4749" y="15882"/>
                    <a:pt x="4966" y="15565"/>
                    <a:pt x="5292" y="15247"/>
                  </a:cubicBezTo>
                  <a:cubicBezTo>
                    <a:pt x="5617" y="14929"/>
                    <a:pt x="5617" y="14771"/>
                    <a:pt x="5617" y="14453"/>
                  </a:cubicBezTo>
                  <a:cubicBezTo>
                    <a:pt x="5726" y="13976"/>
                    <a:pt x="5726" y="13659"/>
                    <a:pt x="6268" y="13182"/>
                  </a:cubicBezTo>
                  <a:cubicBezTo>
                    <a:pt x="6594" y="12865"/>
                    <a:pt x="6703" y="12388"/>
                    <a:pt x="6703" y="12071"/>
                  </a:cubicBezTo>
                  <a:cubicBezTo>
                    <a:pt x="6811" y="11753"/>
                    <a:pt x="6920" y="11276"/>
                    <a:pt x="7462" y="11276"/>
                  </a:cubicBezTo>
                  <a:cubicBezTo>
                    <a:pt x="7571" y="11276"/>
                    <a:pt x="7571" y="11276"/>
                    <a:pt x="7571" y="11276"/>
                  </a:cubicBezTo>
                  <a:cubicBezTo>
                    <a:pt x="7571" y="11118"/>
                    <a:pt x="7571" y="11118"/>
                    <a:pt x="7571" y="10959"/>
                  </a:cubicBezTo>
                  <a:cubicBezTo>
                    <a:pt x="7571" y="10800"/>
                    <a:pt x="7462" y="10165"/>
                    <a:pt x="8005" y="10006"/>
                  </a:cubicBezTo>
                  <a:cubicBezTo>
                    <a:pt x="8222" y="10006"/>
                    <a:pt x="8439" y="9847"/>
                    <a:pt x="8548" y="9529"/>
                  </a:cubicBezTo>
                  <a:cubicBezTo>
                    <a:pt x="8656" y="9212"/>
                    <a:pt x="8656" y="8894"/>
                    <a:pt x="8656" y="8735"/>
                  </a:cubicBezTo>
                  <a:cubicBezTo>
                    <a:pt x="8548" y="8576"/>
                    <a:pt x="8656" y="8418"/>
                    <a:pt x="8656" y="8259"/>
                  </a:cubicBezTo>
                  <a:cubicBezTo>
                    <a:pt x="8765" y="8100"/>
                    <a:pt x="8982" y="8100"/>
                    <a:pt x="9199" y="8100"/>
                  </a:cubicBezTo>
                  <a:cubicBezTo>
                    <a:pt x="9416" y="8100"/>
                    <a:pt x="9742" y="8100"/>
                    <a:pt x="9850" y="7782"/>
                  </a:cubicBezTo>
                  <a:cubicBezTo>
                    <a:pt x="10067" y="7465"/>
                    <a:pt x="10393" y="7306"/>
                    <a:pt x="10719" y="7306"/>
                  </a:cubicBezTo>
                  <a:cubicBezTo>
                    <a:pt x="11044" y="7147"/>
                    <a:pt x="11370" y="7147"/>
                    <a:pt x="11479" y="6829"/>
                  </a:cubicBezTo>
                  <a:cubicBezTo>
                    <a:pt x="11804" y="5559"/>
                    <a:pt x="16471" y="3494"/>
                    <a:pt x="18425" y="2859"/>
                  </a:cubicBezTo>
                  <a:cubicBezTo>
                    <a:pt x="20379" y="2224"/>
                    <a:pt x="21464" y="1271"/>
                    <a:pt x="21573" y="635"/>
                  </a:cubicBezTo>
                  <a:cubicBezTo>
                    <a:pt x="21573" y="476"/>
                    <a:pt x="21573" y="476"/>
                    <a:pt x="21464" y="159"/>
                  </a:cubicBezTo>
                  <a:cubicBezTo>
                    <a:pt x="21247" y="0"/>
                    <a:pt x="21030" y="0"/>
                    <a:pt x="20705" y="0"/>
                  </a:cubicBezTo>
                  <a:cubicBezTo>
                    <a:pt x="19728" y="0"/>
                    <a:pt x="18317" y="794"/>
                    <a:pt x="17991" y="1271"/>
                  </a:cubicBezTo>
                  <a:cubicBezTo>
                    <a:pt x="17557" y="1747"/>
                    <a:pt x="17123" y="1747"/>
                    <a:pt x="16689" y="1747"/>
                  </a:cubicBezTo>
                  <a:cubicBezTo>
                    <a:pt x="16471" y="1747"/>
                    <a:pt x="16146" y="1906"/>
                    <a:pt x="15929" y="2065"/>
                  </a:cubicBezTo>
                  <a:cubicBezTo>
                    <a:pt x="15603" y="2382"/>
                    <a:pt x="14843" y="2700"/>
                    <a:pt x="14192" y="2700"/>
                  </a:cubicBezTo>
                  <a:cubicBezTo>
                    <a:pt x="13866" y="2700"/>
                    <a:pt x="13541" y="2541"/>
                    <a:pt x="13324" y="2382"/>
                  </a:cubicBezTo>
                  <a:cubicBezTo>
                    <a:pt x="12998" y="2065"/>
                    <a:pt x="12672" y="2382"/>
                    <a:pt x="12347" y="2541"/>
                  </a:cubicBezTo>
                  <a:cubicBezTo>
                    <a:pt x="12130" y="2859"/>
                    <a:pt x="11804" y="3018"/>
                    <a:pt x="11587" y="3018"/>
                  </a:cubicBezTo>
                  <a:cubicBezTo>
                    <a:pt x="11587" y="3018"/>
                    <a:pt x="11587" y="3018"/>
                    <a:pt x="11587" y="3018"/>
                  </a:cubicBezTo>
                  <a:cubicBezTo>
                    <a:pt x="11370" y="3018"/>
                    <a:pt x="11153" y="3176"/>
                    <a:pt x="10936" y="3335"/>
                  </a:cubicBezTo>
                  <a:cubicBezTo>
                    <a:pt x="10719" y="3494"/>
                    <a:pt x="10393" y="3653"/>
                    <a:pt x="10067" y="3653"/>
                  </a:cubicBezTo>
                  <a:cubicBezTo>
                    <a:pt x="10067" y="3653"/>
                    <a:pt x="10067" y="3653"/>
                    <a:pt x="10067" y="3653"/>
                  </a:cubicBezTo>
                  <a:cubicBezTo>
                    <a:pt x="9525" y="3653"/>
                    <a:pt x="8765" y="4129"/>
                    <a:pt x="8656" y="4447"/>
                  </a:cubicBezTo>
                  <a:cubicBezTo>
                    <a:pt x="8656" y="4765"/>
                    <a:pt x="8331" y="4924"/>
                    <a:pt x="8114" y="4924"/>
                  </a:cubicBezTo>
                  <a:cubicBezTo>
                    <a:pt x="8005" y="5082"/>
                    <a:pt x="7788" y="5082"/>
                    <a:pt x="7788" y="5241"/>
                  </a:cubicBezTo>
                  <a:cubicBezTo>
                    <a:pt x="7788" y="5718"/>
                    <a:pt x="7245" y="6194"/>
                    <a:pt x="6811" y="6194"/>
                  </a:cubicBezTo>
                  <a:cubicBezTo>
                    <a:pt x="6703" y="6194"/>
                    <a:pt x="6486" y="6194"/>
                    <a:pt x="6377" y="5876"/>
                  </a:cubicBezTo>
                  <a:cubicBezTo>
                    <a:pt x="6268" y="5876"/>
                    <a:pt x="6268" y="5876"/>
                    <a:pt x="6160" y="6035"/>
                  </a:cubicBezTo>
                  <a:cubicBezTo>
                    <a:pt x="6160" y="6194"/>
                    <a:pt x="6160" y="6512"/>
                    <a:pt x="6377" y="6671"/>
                  </a:cubicBezTo>
                  <a:cubicBezTo>
                    <a:pt x="6486" y="6829"/>
                    <a:pt x="6594" y="7147"/>
                    <a:pt x="6486" y="7306"/>
                  </a:cubicBezTo>
                  <a:cubicBezTo>
                    <a:pt x="6486" y="7624"/>
                    <a:pt x="6160" y="7782"/>
                    <a:pt x="5943" y="7941"/>
                  </a:cubicBezTo>
                  <a:cubicBezTo>
                    <a:pt x="5834" y="7941"/>
                    <a:pt x="5834" y="8100"/>
                    <a:pt x="5726" y="8100"/>
                  </a:cubicBezTo>
                  <a:cubicBezTo>
                    <a:pt x="5834" y="8100"/>
                    <a:pt x="5834" y="8259"/>
                    <a:pt x="5834" y="8259"/>
                  </a:cubicBezTo>
                  <a:cubicBezTo>
                    <a:pt x="5726" y="8576"/>
                    <a:pt x="5617" y="8735"/>
                    <a:pt x="5509" y="8894"/>
                  </a:cubicBezTo>
                  <a:cubicBezTo>
                    <a:pt x="5400" y="8894"/>
                    <a:pt x="5400" y="9053"/>
                    <a:pt x="5292" y="9053"/>
                  </a:cubicBezTo>
                  <a:cubicBezTo>
                    <a:pt x="5400" y="9212"/>
                    <a:pt x="5400" y="9529"/>
                    <a:pt x="5400" y="9688"/>
                  </a:cubicBezTo>
                  <a:cubicBezTo>
                    <a:pt x="5183" y="10006"/>
                    <a:pt x="4749" y="10165"/>
                    <a:pt x="4206" y="10324"/>
                  </a:cubicBezTo>
                  <a:cubicBezTo>
                    <a:pt x="4098" y="10324"/>
                    <a:pt x="4098" y="10324"/>
                    <a:pt x="4098" y="10324"/>
                  </a:cubicBezTo>
                  <a:cubicBezTo>
                    <a:pt x="3881" y="10482"/>
                    <a:pt x="3772" y="10641"/>
                    <a:pt x="3772" y="10800"/>
                  </a:cubicBezTo>
                  <a:cubicBezTo>
                    <a:pt x="3772" y="10959"/>
                    <a:pt x="3881" y="10959"/>
                    <a:pt x="3989" y="10959"/>
                  </a:cubicBezTo>
                  <a:cubicBezTo>
                    <a:pt x="4206" y="10959"/>
                    <a:pt x="4315" y="10959"/>
                    <a:pt x="4423" y="11276"/>
                  </a:cubicBezTo>
                  <a:cubicBezTo>
                    <a:pt x="4423" y="11594"/>
                    <a:pt x="4315" y="11753"/>
                    <a:pt x="4206" y="11753"/>
                  </a:cubicBezTo>
                  <a:cubicBezTo>
                    <a:pt x="3989" y="11912"/>
                    <a:pt x="3881" y="12071"/>
                    <a:pt x="3881" y="12229"/>
                  </a:cubicBezTo>
                  <a:cubicBezTo>
                    <a:pt x="3881" y="12547"/>
                    <a:pt x="3772" y="12706"/>
                    <a:pt x="3772" y="12865"/>
                  </a:cubicBezTo>
                  <a:cubicBezTo>
                    <a:pt x="3555" y="13024"/>
                    <a:pt x="3338" y="13182"/>
                    <a:pt x="3012" y="13182"/>
                  </a:cubicBezTo>
                  <a:cubicBezTo>
                    <a:pt x="2904" y="13182"/>
                    <a:pt x="2795" y="13182"/>
                    <a:pt x="2795" y="13182"/>
                  </a:cubicBezTo>
                  <a:cubicBezTo>
                    <a:pt x="2795" y="13500"/>
                    <a:pt x="2687" y="13659"/>
                    <a:pt x="2578" y="13976"/>
                  </a:cubicBezTo>
                  <a:cubicBezTo>
                    <a:pt x="2469" y="14135"/>
                    <a:pt x="2252" y="14294"/>
                    <a:pt x="1818" y="14294"/>
                  </a:cubicBezTo>
                  <a:cubicBezTo>
                    <a:pt x="2035" y="14612"/>
                    <a:pt x="2252" y="14771"/>
                    <a:pt x="2252" y="15247"/>
                  </a:cubicBezTo>
                  <a:cubicBezTo>
                    <a:pt x="2361" y="15724"/>
                    <a:pt x="2035" y="15882"/>
                    <a:pt x="1818" y="15882"/>
                  </a:cubicBezTo>
                  <a:cubicBezTo>
                    <a:pt x="1601" y="16041"/>
                    <a:pt x="1601" y="16041"/>
                    <a:pt x="1601" y="16359"/>
                  </a:cubicBezTo>
                  <a:cubicBezTo>
                    <a:pt x="1493" y="16994"/>
                    <a:pt x="1058" y="16994"/>
                    <a:pt x="733" y="17153"/>
                  </a:cubicBezTo>
                  <a:cubicBezTo>
                    <a:pt x="299" y="17153"/>
                    <a:pt x="82" y="17153"/>
                    <a:pt x="82" y="17471"/>
                  </a:cubicBezTo>
                  <a:cubicBezTo>
                    <a:pt x="-27" y="17788"/>
                    <a:pt x="-27" y="17947"/>
                    <a:pt x="82" y="17947"/>
                  </a:cubicBezTo>
                  <a:cubicBezTo>
                    <a:pt x="190" y="18106"/>
                    <a:pt x="516" y="18106"/>
                    <a:pt x="841" y="181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80" name="Shape 9980"/>
            <p:cNvSpPr/>
            <p:nvPr/>
          </p:nvSpPr>
          <p:spPr>
            <a:xfrm>
              <a:off x="1962360" y="2090107"/>
              <a:ext cx="188075" cy="1579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3252"/>
                  </a:moveTo>
                  <a:cubicBezTo>
                    <a:pt x="14205" y="3252"/>
                    <a:pt x="14011" y="3484"/>
                    <a:pt x="13622" y="4181"/>
                  </a:cubicBezTo>
                  <a:cubicBezTo>
                    <a:pt x="13427" y="4645"/>
                    <a:pt x="13038" y="5342"/>
                    <a:pt x="12454" y="5342"/>
                  </a:cubicBezTo>
                  <a:cubicBezTo>
                    <a:pt x="12259" y="5342"/>
                    <a:pt x="11676" y="5806"/>
                    <a:pt x="11286" y="6271"/>
                  </a:cubicBezTo>
                  <a:cubicBezTo>
                    <a:pt x="10703" y="6968"/>
                    <a:pt x="9924" y="7665"/>
                    <a:pt x="8951" y="7897"/>
                  </a:cubicBezTo>
                  <a:cubicBezTo>
                    <a:pt x="8951" y="8129"/>
                    <a:pt x="8757" y="8129"/>
                    <a:pt x="8757" y="8129"/>
                  </a:cubicBezTo>
                  <a:cubicBezTo>
                    <a:pt x="7589" y="8129"/>
                    <a:pt x="7200" y="5806"/>
                    <a:pt x="6811" y="3716"/>
                  </a:cubicBezTo>
                  <a:cubicBezTo>
                    <a:pt x="6616" y="2787"/>
                    <a:pt x="6422" y="1626"/>
                    <a:pt x="6227" y="1394"/>
                  </a:cubicBezTo>
                  <a:cubicBezTo>
                    <a:pt x="5838" y="697"/>
                    <a:pt x="4281" y="0"/>
                    <a:pt x="2919" y="0"/>
                  </a:cubicBezTo>
                  <a:cubicBezTo>
                    <a:pt x="2335" y="0"/>
                    <a:pt x="1946" y="232"/>
                    <a:pt x="1946" y="465"/>
                  </a:cubicBezTo>
                  <a:cubicBezTo>
                    <a:pt x="1751" y="1394"/>
                    <a:pt x="973" y="1626"/>
                    <a:pt x="584" y="1626"/>
                  </a:cubicBezTo>
                  <a:cubicBezTo>
                    <a:pt x="195" y="1858"/>
                    <a:pt x="195" y="1858"/>
                    <a:pt x="0" y="2090"/>
                  </a:cubicBezTo>
                  <a:cubicBezTo>
                    <a:pt x="0" y="2090"/>
                    <a:pt x="0" y="2323"/>
                    <a:pt x="0" y="2323"/>
                  </a:cubicBezTo>
                  <a:cubicBezTo>
                    <a:pt x="195" y="2323"/>
                    <a:pt x="195" y="2323"/>
                    <a:pt x="389" y="2323"/>
                  </a:cubicBezTo>
                  <a:cubicBezTo>
                    <a:pt x="584" y="2323"/>
                    <a:pt x="584" y="2323"/>
                    <a:pt x="778" y="2323"/>
                  </a:cubicBezTo>
                  <a:cubicBezTo>
                    <a:pt x="1751" y="2323"/>
                    <a:pt x="1946" y="3019"/>
                    <a:pt x="2141" y="3716"/>
                  </a:cubicBezTo>
                  <a:cubicBezTo>
                    <a:pt x="2335" y="3948"/>
                    <a:pt x="2335" y="3948"/>
                    <a:pt x="2530" y="4181"/>
                  </a:cubicBezTo>
                  <a:cubicBezTo>
                    <a:pt x="2530" y="4413"/>
                    <a:pt x="2530" y="4645"/>
                    <a:pt x="3308" y="4645"/>
                  </a:cubicBezTo>
                  <a:cubicBezTo>
                    <a:pt x="3892" y="4645"/>
                    <a:pt x="4476" y="4413"/>
                    <a:pt x="4865" y="4413"/>
                  </a:cubicBezTo>
                  <a:cubicBezTo>
                    <a:pt x="5254" y="4181"/>
                    <a:pt x="5449" y="4181"/>
                    <a:pt x="5643" y="4181"/>
                  </a:cubicBezTo>
                  <a:cubicBezTo>
                    <a:pt x="5643" y="4181"/>
                    <a:pt x="5643" y="4181"/>
                    <a:pt x="5643" y="4181"/>
                  </a:cubicBezTo>
                  <a:cubicBezTo>
                    <a:pt x="6227" y="4181"/>
                    <a:pt x="6616" y="4645"/>
                    <a:pt x="6616" y="5110"/>
                  </a:cubicBezTo>
                  <a:cubicBezTo>
                    <a:pt x="6616" y="5806"/>
                    <a:pt x="6032" y="6271"/>
                    <a:pt x="5254" y="5806"/>
                  </a:cubicBezTo>
                  <a:cubicBezTo>
                    <a:pt x="4865" y="5806"/>
                    <a:pt x="4670" y="5806"/>
                    <a:pt x="4476" y="6039"/>
                  </a:cubicBezTo>
                  <a:cubicBezTo>
                    <a:pt x="4281" y="6271"/>
                    <a:pt x="3892" y="6503"/>
                    <a:pt x="3503" y="6271"/>
                  </a:cubicBezTo>
                  <a:cubicBezTo>
                    <a:pt x="3308" y="6271"/>
                    <a:pt x="2919" y="6271"/>
                    <a:pt x="2724" y="6271"/>
                  </a:cubicBezTo>
                  <a:cubicBezTo>
                    <a:pt x="3308" y="6735"/>
                    <a:pt x="3892" y="7432"/>
                    <a:pt x="3892" y="8594"/>
                  </a:cubicBezTo>
                  <a:cubicBezTo>
                    <a:pt x="3892" y="8594"/>
                    <a:pt x="3892" y="9058"/>
                    <a:pt x="4281" y="9058"/>
                  </a:cubicBezTo>
                  <a:cubicBezTo>
                    <a:pt x="4476" y="9058"/>
                    <a:pt x="4670" y="8826"/>
                    <a:pt x="4670" y="8594"/>
                  </a:cubicBezTo>
                  <a:cubicBezTo>
                    <a:pt x="4670" y="7665"/>
                    <a:pt x="5059" y="7665"/>
                    <a:pt x="5254" y="7665"/>
                  </a:cubicBezTo>
                  <a:cubicBezTo>
                    <a:pt x="5449" y="7665"/>
                    <a:pt x="5643" y="7897"/>
                    <a:pt x="6032" y="8129"/>
                  </a:cubicBezTo>
                  <a:cubicBezTo>
                    <a:pt x="6422" y="8361"/>
                    <a:pt x="6811" y="8826"/>
                    <a:pt x="7395" y="8826"/>
                  </a:cubicBezTo>
                  <a:cubicBezTo>
                    <a:pt x="8173" y="9058"/>
                    <a:pt x="8562" y="9523"/>
                    <a:pt x="8562" y="9755"/>
                  </a:cubicBezTo>
                  <a:cubicBezTo>
                    <a:pt x="8757" y="9987"/>
                    <a:pt x="8757" y="9987"/>
                    <a:pt x="9341" y="10219"/>
                  </a:cubicBezTo>
                  <a:cubicBezTo>
                    <a:pt x="10897" y="10219"/>
                    <a:pt x="14205" y="11613"/>
                    <a:pt x="15762" y="12774"/>
                  </a:cubicBezTo>
                  <a:cubicBezTo>
                    <a:pt x="16541" y="13471"/>
                    <a:pt x="16541" y="14168"/>
                    <a:pt x="16735" y="14865"/>
                  </a:cubicBezTo>
                  <a:cubicBezTo>
                    <a:pt x="16735" y="15097"/>
                    <a:pt x="16735" y="15561"/>
                    <a:pt x="16930" y="15794"/>
                  </a:cubicBezTo>
                  <a:cubicBezTo>
                    <a:pt x="17708" y="16723"/>
                    <a:pt x="17903" y="17652"/>
                    <a:pt x="17708" y="18348"/>
                  </a:cubicBezTo>
                  <a:cubicBezTo>
                    <a:pt x="17514" y="18581"/>
                    <a:pt x="17319" y="19045"/>
                    <a:pt x="16541" y="19045"/>
                  </a:cubicBezTo>
                  <a:cubicBezTo>
                    <a:pt x="15957" y="19045"/>
                    <a:pt x="15178" y="19510"/>
                    <a:pt x="14984" y="19974"/>
                  </a:cubicBezTo>
                  <a:cubicBezTo>
                    <a:pt x="14984" y="20206"/>
                    <a:pt x="14789" y="20206"/>
                    <a:pt x="14789" y="20206"/>
                  </a:cubicBezTo>
                  <a:cubicBezTo>
                    <a:pt x="14984" y="20206"/>
                    <a:pt x="14984" y="20439"/>
                    <a:pt x="15373" y="20439"/>
                  </a:cubicBezTo>
                  <a:cubicBezTo>
                    <a:pt x="16151" y="20439"/>
                    <a:pt x="17124" y="20206"/>
                    <a:pt x="18097" y="19974"/>
                  </a:cubicBezTo>
                  <a:cubicBezTo>
                    <a:pt x="18681" y="19974"/>
                    <a:pt x="19265" y="19742"/>
                    <a:pt x="19654" y="19742"/>
                  </a:cubicBezTo>
                  <a:cubicBezTo>
                    <a:pt x="20043" y="19742"/>
                    <a:pt x="20432" y="20206"/>
                    <a:pt x="21016" y="20903"/>
                  </a:cubicBezTo>
                  <a:cubicBezTo>
                    <a:pt x="21211" y="21135"/>
                    <a:pt x="21405" y="21368"/>
                    <a:pt x="21600" y="21600"/>
                  </a:cubicBezTo>
                  <a:cubicBezTo>
                    <a:pt x="21600" y="6271"/>
                    <a:pt x="21600" y="6271"/>
                    <a:pt x="21600" y="6271"/>
                  </a:cubicBezTo>
                  <a:cubicBezTo>
                    <a:pt x="20432" y="5806"/>
                    <a:pt x="19459" y="5342"/>
                    <a:pt x="18292" y="4877"/>
                  </a:cubicBezTo>
                  <a:cubicBezTo>
                    <a:pt x="16735" y="3948"/>
                    <a:pt x="14984" y="3252"/>
                    <a:pt x="14400" y="32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81" name="Shape 9981"/>
            <p:cNvSpPr/>
            <p:nvPr/>
          </p:nvSpPr>
          <p:spPr>
            <a:xfrm>
              <a:off x="1907357" y="2138013"/>
              <a:ext cx="46132" cy="159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7200"/>
                  </a:moveTo>
                  <a:cubicBezTo>
                    <a:pt x="0" y="7200"/>
                    <a:pt x="771" y="9600"/>
                    <a:pt x="3857" y="9600"/>
                  </a:cubicBezTo>
                  <a:cubicBezTo>
                    <a:pt x="4629" y="9600"/>
                    <a:pt x="5400" y="9600"/>
                    <a:pt x="6943" y="9600"/>
                  </a:cubicBezTo>
                  <a:cubicBezTo>
                    <a:pt x="7714" y="9600"/>
                    <a:pt x="9257" y="9600"/>
                    <a:pt x="10800" y="9600"/>
                  </a:cubicBezTo>
                  <a:cubicBezTo>
                    <a:pt x="13886" y="9600"/>
                    <a:pt x="16971" y="12000"/>
                    <a:pt x="18514" y="16800"/>
                  </a:cubicBezTo>
                  <a:cubicBezTo>
                    <a:pt x="20057" y="19200"/>
                    <a:pt x="20829" y="19200"/>
                    <a:pt x="21600" y="21600"/>
                  </a:cubicBezTo>
                  <a:cubicBezTo>
                    <a:pt x="21600" y="19200"/>
                    <a:pt x="20829" y="19200"/>
                    <a:pt x="20829" y="16800"/>
                  </a:cubicBezTo>
                  <a:cubicBezTo>
                    <a:pt x="20829" y="14400"/>
                    <a:pt x="19286" y="7200"/>
                    <a:pt x="15429" y="2400"/>
                  </a:cubicBezTo>
                  <a:cubicBezTo>
                    <a:pt x="13886" y="0"/>
                    <a:pt x="11571" y="0"/>
                    <a:pt x="9257" y="0"/>
                  </a:cubicBezTo>
                  <a:cubicBezTo>
                    <a:pt x="3857" y="0"/>
                    <a:pt x="771" y="4800"/>
                    <a:pt x="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82" name="Shape 9982"/>
            <p:cNvSpPr/>
            <p:nvPr/>
          </p:nvSpPr>
          <p:spPr>
            <a:xfrm>
              <a:off x="1280844" y="1974779"/>
              <a:ext cx="210385" cy="214689"/>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19884" y="19200"/>
                  </a:moveTo>
                  <a:cubicBezTo>
                    <a:pt x="19884" y="18686"/>
                    <a:pt x="20057" y="18000"/>
                    <a:pt x="20057" y="17657"/>
                  </a:cubicBezTo>
                  <a:cubicBezTo>
                    <a:pt x="20057" y="17486"/>
                    <a:pt x="20229" y="17314"/>
                    <a:pt x="20229" y="17143"/>
                  </a:cubicBezTo>
                  <a:cubicBezTo>
                    <a:pt x="20229" y="16457"/>
                    <a:pt x="20575" y="16114"/>
                    <a:pt x="21266" y="16286"/>
                  </a:cubicBezTo>
                  <a:cubicBezTo>
                    <a:pt x="21439" y="16114"/>
                    <a:pt x="21266" y="15943"/>
                    <a:pt x="21266" y="15771"/>
                  </a:cubicBezTo>
                  <a:cubicBezTo>
                    <a:pt x="21093" y="15771"/>
                    <a:pt x="20921" y="15429"/>
                    <a:pt x="20748" y="15086"/>
                  </a:cubicBezTo>
                  <a:cubicBezTo>
                    <a:pt x="20402" y="14571"/>
                    <a:pt x="20229" y="14229"/>
                    <a:pt x="19711" y="14229"/>
                  </a:cubicBezTo>
                  <a:cubicBezTo>
                    <a:pt x="19538" y="14229"/>
                    <a:pt x="19365" y="14400"/>
                    <a:pt x="19365" y="14400"/>
                  </a:cubicBezTo>
                  <a:cubicBezTo>
                    <a:pt x="19365" y="14400"/>
                    <a:pt x="19538" y="14400"/>
                    <a:pt x="19538" y="14400"/>
                  </a:cubicBezTo>
                  <a:cubicBezTo>
                    <a:pt x="20057" y="14400"/>
                    <a:pt x="20402" y="14743"/>
                    <a:pt x="20575" y="15086"/>
                  </a:cubicBezTo>
                  <a:cubicBezTo>
                    <a:pt x="20748" y="15257"/>
                    <a:pt x="20748" y="15600"/>
                    <a:pt x="20575" y="15771"/>
                  </a:cubicBezTo>
                  <a:cubicBezTo>
                    <a:pt x="20575" y="16114"/>
                    <a:pt x="20229" y="16114"/>
                    <a:pt x="20229" y="16114"/>
                  </a:cubicBezTo>
                  <a:cubicBezTo>
                    <a:pt x="20057" y="16114"/>
                    <a:pt x="19884" y="16114"/>
                    <a:pt x="19711" y="15943"/>
                  </a:cubicBezTo>
                  <a:cubicBezTo>
                    <a:pt x="19538" y="15771"/>
                    <a:pt x="19365" y="15771"/>
                    <a:pt x="19193" y="15771"/>
                  </a:cubicBezTo>
                  <a:cubicBezTo>
                    <a:pt x="19020" y="15771"/>
                    <a:pt x="19020" y="15771"/>
                    <a:pt x="19020" y="15771"/>
                  </a:cubicBezTo>
                  <a:cubicBezTo>
                    <a:pt x="18501" y="15771"/>
                    <a:pt x="18329" y="15257"/>
                    <a:pt x="18156" y="15086"/>
                  </a:cubicBezTo>
                  <a:cubicBezTo>
                    <a:pt x="18156" y="14743"/>
                    <a:pt x="18156" y="14743"/>
                    <a:pt x="17810" y="14743"/>
                  </a:cubicBezTo>
                  <a:cubicBezTo>
                    <a:pt x="17119" y="14571"/>
                    <a:pt x="16946" y="14057"/>
                    <a:pt x="16773" y="13543"/>
                  </a:cubicBezTo>
                  <a:cubicBezTo>
                    <a:pt x="16601" y="13200"/>
                    <a:pt x="16428" y="13029"/>
                    <a:pt x="16082" y="13029"/>
                  </a:cubicBezTo>
                  <a:cubicBezTo>
                    <a:pt x="15391" y="13029"/>
                    <a:pt x="15045" y="12514"/>
                    <a:pt x="15045" y="12343"/>
                  </a:cubicBezTo>
                  <a:cubicBezTo>
                    <a:pt x="14873" y="12000"/>
                    <a:pt x="15045" y="11314"/>
                    <a:pt x="15564" y="10971"/>
                  </a:cubicBezTo>
                  <a:cubicBezTo>
                    <a:pt x="15564" y="10800"/>
                    <a:pt x="15218" y="10629"/>
                    <a:pt x="15218" y="10629"/>
                  </a:cubicBezTo>
                  <a:cubicBezTo>
                    <a:pt x="14873" y="10286"/>
                    <a:pt x="14354" y="9943"/>
                    <a:pt x="14354" y="9429"/>
                  </a:cubicBezTo>
                  <a:cubicBezTo>
                    <a:pt x="14354" y="9429"/>
                    <a:pt x="14181" y="9429"/>
                    <a:pt x="14181" y="9257"/>
                  </a:cubicBezTo>
                  <a:cubicBezTo>
                    <a:pt x="13836" y="9257"/>
                    <a:pt x="13317" y="9086"/>
                    <a:pt x="13317" y="8571"/>
                  </a:cubicBezTo>
                  <a:cubicBezTo>
                    <a:pt x="13317" y="8571"/>
                    <a:pt x="13317" y="8571"/>
                    <a:pt x="13317" y="8571"/>
                  </a:cubicBezTo>
                  <a:cubicBezTo>
                    <a:pt x="13317" y="8571"/>
                    <a:pt x="13317" y="8571"/>
                    <a:pt x="13317" y="8400"/>
                  </a:cubicBezTo>
                  <a:cubicBezTo>
                    <a:pt x="13145" y="8400"/>
                    <a:pt x="12799" y="8229"/>
                    <a:pt x="12453" y="7886"/>
                  </a:cubicBezTo>
                  <a:cubicBezTo>
                    <a:pt x="12281" y="7714"/>
                    <a:pt x="12281" y="7714"/>
                    <a:pt x="12108" y="7714"/>
                  </a:cubicBezTo>
                  <a:cubicBezTo>
                    <a:pt x="11935" y="7714"/>
                    <a:pt x="11935" y="7714"/>
                    <a:pt x="11935" y="7714"/>
                  </a:cubicBezTo>
                  <a:cubicBezTo>
                    <a:pt x="11762" y="7714"/>
                    <a:pt x="11417" y="7543"/>
                    <a:pt x="11244" y="7371"/>
                  </a:cubicBezTo>
                  <a:cubicBezTo>
                    <a:pt x="10898" y="6857"/>
                    <a:pt x="10380" y="6686"/>
                    <a:pt x="10207" y="6686"/>
                  </a:cubicBezTo>
                  <a:cubicBezTo>
                    <a:pt x="9516" y="7029"/>
                    <a:pt x="8479" y="6000"/>
                    <a:pt x="8133" y="4971"/>
                  </a:cubicBezTo>
                  <a:cubicBezTo>
                    <a:pt x="7961" y="4629"/>
                    <a:pt x="7269" y="4114"/>
                    <a:pt x="6751" y="3771"/>
                  </a:cubicBezTo>
                  <a:cubicBezTo>
                    <a:pt x="5887" y="3257"/>
                    <a:pt x="5023" y="2571"/>
                    <a:pt x="4850" y="2057"/>
                  </a:cubicBezTo>
                  <a:cubicBezTo>
                    <a:pt x="4505" y="1543"/>
                    <a:pt x="4159" y="857"/>
                    <a:pt x="2604" y="857"/>
                  </a:cubicBezTo>
                  <a:cubicBezTo>
                    <a:pt x="2431" y="857"/>
                    <a:pt x="2431" y="857"/>
                    <a:pt x="2258" y="857"/>
                  </a:cubicBezTo>
                  <a:cubicBezTo>
                    <a:pt x="2258" y="857"/>
                    <a:pt x="2258" y="857"/>
                    <a:pt x="2258" y="857"/>
                  </a:cubicBezTo>
                  <a:cubicBezTo>
                    <a:pt x="1394" y="857"/>
                    <a:pt x="703" y="514"/>
                    <a:pt x="357" y="171"/>
                  </a:cubicBezTo>
                  <a:cubicBezTo>
                    <a:pt x="185" y="171"/>
                    <a:pt x="185" y="0"/>
                    <a:pt x="12" y="0"/>
                  </a:cubicBezTo>
                  <a:cubicBezTo>
                    <a:pt x="-161" y="686"/>
                    <a:pt x="1567" y="2571"/>
                    <a:pt x="2604" y="3257"/>
                  </a:cubicBezTo>
                  <a:cubicBezTo>
                    <a:pt x="3122" y="3600"/>
                    <a:pt x="3468" y="4114"/>
                    <a:pt x="3813" y="4629"/>
                  </a:cubicBezTo>
                  <a:cubicBezTo>
                    <a:pt x="4159" y="5314"/>
                    <a:pt x="4505" y="5829"/>
                    <a:pt x="5023" y="6000"/>
                  </a:cubicBezTo>
                  <a:cubicBezTo>
                    <a:pt x="5887" y="6000"/>
                    <a:pt x="6233" y="7200"/>
                    <a:pt x="6578" y="8400"/>
                  </a:cubicBezTo>
                  <a:cubicBezTo>
                    <a:pt x="6751" y="8743"/>
                    <a:pt x="7097" y="9771"/>
                    <a:pt x="7269" y="9771"/>
                  </a:cubicBezTo>
                  <a:cubicBezTo>
                    <a:pt x="8306" y="10114"/>
                    <a:pt x="10207" y="13029"/>
                    <a:pt x="10553" y="14571"/>
                  </a:cubicBezTo>
                  <a:cubicBezTo>
                    <a:pt x="10725" y="15257"/>
                    <a:pt x="11417" y="15943"/>
                    <a:pt x="11935" y="16457"/>
                  </a:cubicBezTo>
                  <a:cubicBezTo>
                    <a:pt x="12453" y="16800"/>
                    <a:pt x="12972" y="17314"/>
                    <a:pt x="13317" y="17829"/>
                  </a:cubicBezTo>
                  <a:cubicBezTo>
                    <a:pt x="13663" y="18343"/>
                    <a:pt x="14873" y="19200"/>
                    <a:pt x="15737" y="19886"/>
                  </a:cubicBezTo>
                  <a:cubicBezTo>
                    <a:pt x="16255" y="20229"/>
                    <a:pt x="16601" y="20571"/>
                    <a:pt x="16773" y="20743"/>
                  </a:cubicBezTo>
                  <a:cubicBezTo>
                    <a:pt x="16946" y="20914"/>
                    <a:pt x="16946" y="21086"/>
                    <a:pt x="17119" y="21257"/>
                  </a:cubicBezTo>
                  <a:cubicBezTo>
                    <a:pt x="17119" y="21429"/>
                    <a:pt x="17292" y="21429"/>
                    <a:pt x="17292" y="21600"/>
                  </a:cubicBezTo>
                  <a:cubicBezTo>
                    <a:pt x="17465" y="21429"/>
                    <a:pt x="17637" y="21429"/>
                    <a:pt x="17983" y="21429"/>
                  </a:cubicBezTo>
                  <a:cubicBezTo>
                    <a:pt x="18329" y="21429"/>
                    <a:pt x="18674" y="21429"/>
                    <a:pt x="19020" y="21600"/>
                  </a:cubicBezTo>
                  <a:cubicBezTo>
                    <a:pt x="19193" y="21600"/>
                    <a:pt x="19365" y="21600"/>
                    <a:pt x="19538" y="21600"/>
                  </a:cubicBezTo>
                  <a:cubicBezTo>
                    <a:pt x="19711" y="21429"/>
                    <a:pt x="19884" y="20057"/>
                    <a:pt x="19884" y="19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83" name="Shape 9983"/>
            <p:cNvSpPr/>
            <p:nvPr/>
          </p:nvSpPr>
          <p:spPr>
            <a:xfrm>
              <a:off x="1676700" y="2240921"/>
              <a:ext cx="47906" cy="141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34" y="5400"/>
                  </a:moveTo>
                  <a:cubicBezTo>
                    <a:pt x="2234" y="2700"/>
                    <a:pt x="1490" y="2700"/>
                    <a:pt x="1490" y="2700"/>
                  </a:cubicBezTo>
                  <a:cubicBezTo>
                    <a:pt x="1490" y="2700"/>
                    <a:pt x="745" y="5400"/>
                    <a:pt x="0" y="8100"/>
                  </a:cubicBezTo>
                  <a:cubicBezTo>
                    <a:pt x="0" y="8100"/>
                    <a:pt x="0" y="10800"/>
                    <a:pt x="0" y="13500"/>
                  </a:cubicBezTo>
                  <a:cubicBezTo>
                    <a:pt x="745" y="13500"/>
                    <a:pt x="2979" y="21600"/>
                    <a:pt x="6703" y="21600"/>
                  </a:cubicBezTo>
                  <a:cubicBezTo>
                    <a:pt x="6703" y="21600"/>
                    <a:pt x="6703" y="21600"/>
                    <a:pt x="6703" y="21600"/>
                  </a:cubicBezTo>
                  <a:cubicBezTo>
                    <a:pt x="8193" y="21600"/>
                    <a:pt x="8938" y="21600"/>
                    <a:pt x="10428" y="18900"/>
                  </a:cubicBezTo>
                  <a:cubicBezTo>
                    <a:pt x="14152" y="13500"/>
                    <a:pt x="16386" y="13500"/>
                    <a:pt x="18621" y="10800"/>
                  </a:cubicBezTo>
                  <a:cubicBezTo>
                    <a:pt x="20855" y="10800"/>
                    <a:pt x="21600" y="10800"/>
                    <a:pt x="21600" y="8100"/>
                  </a:cubicBezTo>
                  <a:cubicBezTo>
                    <a:pt x="21600" y="5400"/>
                    <a:pt x="16386" y="0"/>
                    <a:pt x="13407" y="0"/>
                  </a:cubicBezTo>
                  <a:cubicBezTo>
                    <a:pt x="12662" y="0"/>
                    <a:pt x="11917" y="0"/>
                    <a:pt x="11917" y="0"/>
                  </a:cubicBezTo>
                  <a:cubicBezTo>
                    <a:pt x="11172" y="5400"/>
                    <a:pt x="8938" y="8100"/>
                    <a:pt x="6703" y="8100"/>
                  </a:cubicBezTo>
                  <a:cubicBezTo>
                    <a:pt x="5214" y="8100"/>
                    <a:pt x="3724" y="8100"/>
                    <a:pt x="2234"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84" name="Shape 9984"/>
            <p:cNvSpPr/>
            <p:nvPr/>
          </p:nvSpPr>
          <p:spPr>
            <a:xfrm>
              <a:off x="1893986" y="2047524"/>
              <a:ext cx="22243" cy="39035"/>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19286" y="7513"/>
                  </a:moveTo>
                  <a:cubicBezTo>
                    <a:pt x="19286" y="7513"/>
                    <a:pt x="19286" y="7513"/>
                    <a:pt x="19286" y="7513"/>
                  </a:cubicBezTo>
                  <a:cubicBezTo>
                    <a:pt x="19286" y="7513"/>
                    <a:pt x="17743" y="7513"/>
                    <a:pt x="17743" y="7513"/>
                  </a:cubicBezTo>
                  <a:cubicBezTo>
                    <a:pt x="17743" y="7513"/>
                    <a:pt x="16200" y="7513"/>
                    <a:pt x="16200" y="7513"/>
                  </a:cubicBezTo>
                  <a:cubicBezTo>
                    <a:pt x="14658" y="7513"/>
                    <a:pt x="13115" y="7513"/>
                    <a:pt x="10029" y="6574"/>
                  </a:cubicBezTo>
                  <a:cubicBezTo>
                    <a:pt x="10029" y="6574"/>
                    <a:pt x="8486" y="5635"/>
                    <a:pt x="8486" y="4696"/>
                  </a:cubicBezTo>
                  <a:cubicBezTo>
                    <a:pt x="8486" y="2817"/>
                    <a:pt x="6943" y="0"/>
                    <a:pt x="5400" y="0"/>
                  </a:cubicBezTo>
                  <a:cubicBezTo>
                    <a:pt x="5400" y="0"/>
                    <a:pt x="3858" y="0"/>
                    <a:pt x="2315" y="1878"/>
                  </a:cubicBezTo>
                  <a:cubicBezTo>
                    <a:pt x="-771" y="4696"/>
                    <a:pt x="-771" y="11270"/>
                    <a:pt x="2315" y="15965"/>
                  </a:cubicBezTo>
                  <a:cubicBezTo>
                    <a:pt x="3858" y="18783"/>
                    <a:pt x="6943" y="20661"/>
                    <a:pt x="8486" y="21600"/>
                  </a:cubicBezTo>
                  <a:cubicBezTo>
                    <a:pt x="8486" y="20661"/>
                    <a:pt x="6943" y="20661"/>
                    <a:pt x="6943" y="20661"/>
                  </a:cubicBezTo>
                  <a:cubicBezTo>
                    <a:pt x="6943" y="18783"/>
                    <a:pt x="6943" y="15965"/>
                    <a:pt x="8486" y="15026"/>
                  </a:cubicBezTo>
                  <a:cubicBezTo>
                    <a:pt x="10029" y="14087"/>
                    <a:pt x="13115" y="13148"/>
                    <a:pt x="16200" y="13148"/>
                  </a:cubicBezTo>
                  <a:cubicBezTo>
                    <a:pt x="19286" y="13148"/>
                    <a:pt x="20829" y="13148"/>
                    <a:pt x="20829" y="13148"/>
                  </a:cubicBezTo>
                  <a:cubicBezTo>
                    <a:pt x="20829" y="13148"/>
                    <a:pt x="19286" y="12209"/>
                    <a:pt x="19286" y="11270"/>
                  </a:cubicBezTo>
                  <a:cubicBezTo>
                    <a:pt x="19286" y="10330"/>
                    <a:pt x="19286" y="8452"/>
                    <a:pt x="19286" y="751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85" name="Shape 9985"/>
            <p:cNvSpPr/>
            <p:nvPr/>
          </p:nvSpPr>
          <p:spPr>
            <a:xfrm>
              <a:off x="1724605" y="2091881"/>
              <a:ext cx="83393" cy="975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08" y="1137"/>
                  </a:moveTo>
                  <a:cubicBezTo>
                    <a:pt x="4408" y="1137"/>
                    <a:pt x="3967" y="2274"/>
                    <a:pt x="3527" y="3411"/>
                  </a:cubicBezTo>
                  <a:cubicBezTo>
                    <a:pt x="3086" y="4926"/>
                    <a:pt x="2204" y="6821"/>
                    <a:pt x="882" y="9095"/>
                  </a:cubicBezTo>
                  <a:cubicBezTo>
                    <a:pt x="0" y="9853"/>
                    <a:pt x="0" y="10611"/>
                    <a:pt x="0" y="11368"/>
                  </a:cubicBezTo>
                  <a:cubicBezTo>
                    <a:pt x="441" y="11747"/>
                    <a:pt x="1763" y="12126"/>
                    <a:pt x="3527" y="12126"/>
                  </a:cubicBezTo>
                  <a:cubicBezTo>
                    <a:pt x="3967" y="12126"/>
                    <a:pt x="4849" y="12505"/>
                    <a:pt x="5290" y="12884"/>
                  </a:cubicBezTo>
                  <a:cubicBezTo>
                    <a:pt x="6171" y="14021"/>
                    <a:pt x="5731" y="16295"/>
                    <a:pt x="5731" y="17432"/>
                  </a:cubicBezTo>
                  <a:cubicBezTo>
                    <a:pt x="4849" y="20084"/>
                    <a:pt x="4849" y="21221"/>
                    <a:pt x="5290" y="21600"/>
                  </a:cubicBezTo>
                  <a:cubicBezTo>
                    <a:pt x="6171" y="21221"/>
                    <a:pt x="7494" y="20084"/>
                    <a:pt x="7494" y="19326"/>
                  </a:cubicBezTo>
                  <a:cubicBezTo>
                    <a:pt x="7494" y="18947"/>
                    <a:pt x="7494" y="18947"/>
                    <a:pt x="7494" y="18568"/>
                  </a:cubicBezTo>
                  <a:cubicBezTo>
                    <a:pt x="5290" y="17432"/>
                    <a:pt x="5731" y="11368"/>
                    <a:pt x="6612" y="10232"/>
                  </a:cubicBezTo>
                  <a:cubicBezTo>
                    <a:pt x="6612" y="9474"/>
                    <a:pt x="7494" y="9095"/>
                    <a:pt x="8376" y="9095"/>
                  </a:cubicBezTo>
                  <a:cubicBezTo>
                    <a:pt x="9698" y="9095"/>
                    <a:pt x="10580" y="9474"/>
                    <a:pt x="11461" y="10232"/>
                  </a:cubicBezTo>
                  <a:cubicBezTo>
                    <a:pt x="11902" y="10989"/>
                    <a:pt x="11902" y="11747"/>
                    <a:pt x="11461" y="12505"/>
                  </a:cubicBezTo>
                  <a:cubicBezTo>
                    <a:pt x="11020" y="12884"/>
                    <a:pt x="11020" y="12884"/>
                    <a:pt x="11902" y="13642"/>
                  </a:cubicBezTo>
                  <a:cubicBezTo>
                    <a:pt x="12784" y="14021"/>
                    <a:pt x="13665" y="14779"/>
                    <a:pt x="13665" y="16295"/>
                  </a:cubicBezTo>
                  <a:cubicBezTo>
                    <a:pt x="13665" y="17053"/>
                    <a:pt x="14106" y="17053"/>
                    <a:pt x="14106" y="17053"/>
                  </a:cubicBezTo>
                  <a:cubicBezTo>
                    <a:pt x="14106" y="17053"/>
                    <a:pt x="14106" y="17053"/>
                    <a:pt x="14106" y="17053"/>
                  </a:cubicBezTo>
                  <a:cubicBezTo>
                    <a:pt x="14547" y="17053"/>
                    <a:pt x="15429" y="16674"/>
                    <a:pt x="15869" y="16674"/>
                  </a:cubicBezTo>
                  <a:cubicBezTo>
                    <a:pt x="16310" y="16295"/>
                    <a:pt x="16751" y="16295"/>
                    <a:pt x="17192" y="16295"/>
                  </a:cubicBezTo>
                  <a:cubicBezTo>
                    <a:pt x="18073" y="15916"/>
                    <a:pt x="18073" y="15916"/>
                    <a:pt x="18073" y="15537"/>
                  </a:cubicBezTo>
                  <a:cubicBezTo>
                    <a:pt x="18073" y="15537"/>
                    <a:pt x="18514" y="15158"/>
                    <a:pt x="17192" y="14021"/>
                  </a:cubicBezTo>
                  <a:cubicBezTo>
                    <a:pt x="16310" y="13263"/>
                    <a:pt x="16310" y="11747"/>
                    <a:pt x="16751" y="10989"/>
                  </a:cubicBezTo>
                  <a:cubicBezTo>
                    <a:pt x="16751" y="9853"/>
                    <a:pt x="16751" y="9853"/>
                    <a:pt x="16310" y="9474"/>
                  </a:cubicBezTo>
                  <a:cubicBezTo>
                    <a:pt x="14547" y="8337"/>
                    <a:pt x="13224" y="6821"/>
                    <a:pt x="13224" y="5684"/>
                  </a:cubicBezTo>
                  <a:cubicBezTo>
                    <a:pt x="13224" y="5305"/>
                    <a:pt x="13665" y="4547"/>
                    <a:pt x="14988" y="4547"/>
                  </a:cubicBezTo>
                  <a:cubicBezTo>
                    <a:pt x="16751" y="4168"/>
                    <a:pt x="21159" y="1895"/>
                    <a:pt x="21600" y="758"/>
                  </a:cubicBezTo>
                  <a:cubicBezTo>
                    <a:pt x="21600" y="758"/>
                    <a:pt x="21159" y="758"/>
                    <a:pt x="20718" y="758"/>
                  </a:cubicBezTo>
                  <a:cubicBezTo>
                    <a:pt x="18073" y="758"/>
                    <a:pt x="13665" y="2274"/>
                    <a:pt x="13224" y="3032"/>
                  </a:cubicBezTo>
                  <a:cubicBezTo>
                    <a:pt x="13224" y="4168"/>
                    <a:pt x="12343" y="4547"/>
                    <a:pt x="11020" y="4547"/>
                  </a:cubicBezTo>
                  <a:cubicBezTo>
                    <a:pt x="9698" y="4547"/>
                    <a:pt x="7935" y="3789"/>
                    <a:pt x="7053" y="2653"/>
                  </a:cubicBezTo>
                  <a:cubicBezTo>
                    <a:pt x="6171" y="1895"/>
                    <a:pt x="5731" y="1137"/>
                    <a:pt x="5290" y="0"/>
                  </a:cubicBezTo>
                  <a:cubicBezTo>
                    <a:pt x="5290" y="379"/>
                    <a:pt x="4849" y="758"/>
                    <a:pt x="4408" y="113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86" name="Shape 9986"/>
            <p:cNvSpPr/>
            <p:nvPr/>
          </p:nvSpPr>
          <p:spPr>
            <a:xfrm>
              <a:off x="1749445" y="2054621"/>
              <a:ext cx="90490" cy="266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400" y="10080"/>
                  </a:moveTo>
                  <a:cubicBezTo>
                    <a:pt x="12400" y="10080"/>
                    <a:pt x="14400" y="11520"/>
                    <a:pt x="15600" y="12960"/>
                  </a:cubicBezTo>
                  <a:cubicBezTo>
                    <a:pt x="17600" y="15840"/>
                    <a:pt x="20400" y="8640"/>
                    <a:pt x="21600" y="0"/>
                  </a:cubicBezTo>
                  <a:cubicBezTo>
                    <a:pt x="20800" y="1440"/>
                    <a:pt x="20000" y="4320"/>
                    <a:pt x="19600" y="5760"/>
                  </a:cubicBezTo>
                  <a:cubicBezTo>
                    <a:pt x="18400" y="7200"/>
                    <a:pt x="18400" y="7200"/>
                    <a:pt x="18400" y="7200"/>
                  </a:cubicBezTo>
                  <a:cubicBezTo>
                    <a:pt x="18000" y="8640"/>
                    <a:pt x="16800" y="10080"/>
                    <a:pt x="15600" y="10080"/>
                  </a:cubicBezTo>
                  <a:cubicBezTo>
                    <a:pt x="12000" y="10080"/>
                    <a:pt x="8000" y="5760"/>
                    <a:pt x="6400" y="2880"/>
                  </a:cubicBezTo>
                  <a:cubicBezTo>
                    <a:pt x="6400" y="2880"/>
                    <a:pt x="6000" y="2880"/>
                    <a:pt x="5600" y="2880"/>
                  </a:cubicBezTo>
                  <a:cubicBezTo>
                    <a:pt x="5200" y="2880"/>
                    <a:pt x="4800" y="4320"/>
                    <a:pt x="4000" y="5760"/>
                  </a:cubicBezTo>
                  <a:cubicBezTo>
                    <a:pt x="3600" y="8640"/>
                    <a:pt x="2800" y="11520"/>
                    <a:pt x="1600" y="11520"/>
                  </a:cubicBezTo>
                  <a:cubicBezTo>
                    <a:pt x="800" y="12960"/>
                    <a:pt x="400" y="17280"/>
                    <a:pt x="0" y="21600"/>
                  </a:cubicBezTo>
                  <a:cubicBezTo>
                    <a:pt x="2000" y="12960"/>
                    <a:pt x="7200" y="10080"/>
                    <a:pt x="10400" y="100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87" name="Shape 9987"/>
            <p:cNvSpPr/>
            <p:nvPr/>
          </p:nvSpPr>
          <p:spPr>
            <a:xfrm>
              <a:off x="1535180" y="2001393"/>
              <a:ext cx="187652" cy="154364"/>
            </a:xfrm>
            <a:custGeom>
              <a:avLst/>
              <a:gdLst/>
              <a:ahLst/>
              <a:cxnLst>
                <a:cxn ang="0">
                  <a:pos x="wd2" y="hd2"/>
                </a:cxn>
                <a:cxn ang="5400000">
                  <a:pos x="wd2" y="hd2"/>
                </a:cxn>
                <a:cxn ang="10800000">
                  <a:pos x="wd2" y="hd2"/>
                </a:cxn>
                <a:cxn ang="16200000">
                  <a:pos x="wd2" y="hd2"/>
                </a:cxn>
              </a:cxnLst>
              <a:rect l="0" t="0" r="r" b="b"/>
              <a:pathLst>
                <a:path w="21551" h="21600" fill="norm" stroke="1" extrusionOk="0">
                  <a:moveTo>
                    <a:pt x="146" y="8070"/>
                  </a:moveTo>
                  <a:cubicBezTo>
                    <a:pt x="-49" y="8545"/>
                    <a:pt x="-49" y="9020"/>
                    <a:pt x="146" y="9020"/>
                  </a:cubicBezTo>
                  <a:cubicBezTo>
                    <a:pt x="729" y="9969"/>
                    <a:pt x="924" y="10919"/>
                    <a:pt x="1119" y="11868"/>
                  </a:cubicBezTo>
                  <a:cubicBezTo>
                    <a:pt x="1119" y="12343"/>
                    <a:pt x="1119" y="12580"/>
                    <a:pt x="1313" y="13055"/>
                  </a:cubicBezTo>
                  <a:cubicBezTo>
                    <a:pt x="1508" y="13055"/>
                    <a:pt x="1702" y="13292"/>
                    <a:pt x="1897" y="13530"/>
                  </a:cubicBezTo>
                  <a:cubicBezTo>
                    <a:pt x="2481" y="14004"/>
                    <a:pt x="3259" y="14479"/>
                    <a:pt x="3259" y="15903"/>
                  </a:cubicBezTo>
                  <a:cubicBezTo>
                    <a:pt x="3259" y="17327"/>
                    <a:pt x="4232" y="18989"/>
                    <a:pt x="4621" y="18989"/>
                  </a:cubicBezTo>
                  <a:cubicBezTo>
                    <a:pt x="4621" y="18989"/>
                    <a:pt x="4621" y="18989"/>
                    <a:pt x="4816" y="18989"/>
                  </a:cubicBezTo>
                  <a:cubicBezTo>
                    <a:pt x="5010" y="18752"/>
                    <a:pt x="5205" y="18752"/>
                    <a:pt x="5594" y="18752"/>
                  </a:cubicBezTo>
                  <a:cubicBezTo>
                    <a:pt x="6373" y="18752"/>
                    <a:pt x="6956" y="19701"/>
                    <a:pt x="6956" y="20176"/>
                  </a:cubicBezTo>
                  <a:cubicBezTo>
                    <a:pt x="7151" y="20176"/>
                    <a:pt x="7151" y="20176"/>
                    <a:pt x="7151" y="20176"/>
                  </a:cubicBezTo>
                  <a:cubicBezTo>
                    <a:pt x="7346" y="20176"/>
                    <a:pt x="7929" y="19938"/>
                    <a:pt x="8319" y="19938"/>
                  </a:cubicBezTo>
                  <a:cubicBezTo>
                    <a:pt x="8902" y="19701"/>
                    <a:pt x="9292" y="19464"/>
                    <a:pt x="9681" y="19701"/>
                  </a:cubicBezTo>
                  <a:cubicBezTo>
                    <a:pt x="11237" y="19938"/>
                    <a:pt x="12600" y="20413"/>
                    <a:pt x="12794" y="21600"/>
                  </a:cubicBezTo>
                  <a:cubicBezTo>
                    <a:pt x="12794" y="21600"/>
                    <a:pt x="12794" y="21600"/>
                    <a:pt x="12794" y="21600"/>
                  </a:cubicBezTo>
                  <a:cubicBezTo>
                    <a:pt x="12794" y="21600"/>
                    <a:pt x="12794" y="21600"/>
                    <a:pt x="12989" y="21600"/>
                  </a:cubicBezTo>
                  <a:cubicBezTo>
                    <a:pt x="13378" y="21600"/>
                    <a:pt x="14156" y="21125"/>
                    <a:pt x="14935" y="20888"/>
                  </a:cubicBezTo>
                  <a:cubicBezTo>
                    <a:pt x="15129" y="20651"/>
                    <a:pt x="15324" y="20651"/>
                    <a:pt x="15519" y="20651"/>
                  </a:cubicBezTo>
                  <a:cubicBezTo>
                    <a:pt x="15908" y="20413"/>
                    <a:pt x="15908" y="18989"/>
                    <a:pt x="16102" y="18040"/>
                  </a:cubicBezTo>
                  <a:cubicBezTo>
                    <a:pt x="16297" y="16615"/>
                    <a:pt x="16297" y="15191"/>
                    <a:pt x="17075" y="14716"/>
                  </a:cubicBezTo>
                  <a:cubicBezTo>
                    <a:pt x="18243" y="13767"/>
                    <a:pt x="18243" y="12343"/>
                    <a:pt x="18243" y="10919"/>
                  </a:cubicBezTo>
                  <a:cubicBezTo>
                    <a:pt x="18048" y="9495"/>
                    <a:pt x="19605" y="9020"/>
                    <a:pt x="20578" y="8782"/>
                  </a:cubicBezTo>
                  <a:cubicBezTo>
                    <a:pt x="20967" y="8545"/>
                    <a:pt x="21551" y="8545"/>
                    <a:pt x="21551" y="8308"/>
                  </a:cubicBezTo>
                  <a:cubicBezTo>
                    <a:pt x="21551" y="8070"/>
                    <a:pt x="21162" y="7358"/>
                    <a:pt x="20189" y="6884"/>
                  </a:cubicBezTo>
                  <a:cubicBezTo>
                    <a:pt x="19605" y="6646"/>
                    <a:pt x="19605" y="5934"/>
                    <a:pt x="19605" y="5459"/>
                  </a:cubicBezTo>
                  <a:cubicBezTo>
                    <a:pt x="19605" y="4985"/>
                    <a:pt x="19605" y="4985"/>
                    <a:pt x="19410" y="4747"/>
                  </a:cubicBezTo>
                  <a:cubicBezTo>
                    <a:pt x="19216" y="4510"/>
                    <a:pt x="18048" y="3086"/>
                    <a:pt x="18243" y="2136"/>
                  </a:cubicBezTo>
                  <a:cubicBezTo>
                    <a:pt x="18243" y="1899"/>
                    <a:pt x="18437" y="1662"/>
                    <a:pt x="18827" y="1662"/>
                  </a:cubicBezTo>
                  <a:cubicBezTo>
                    <a:pt x="18827" y="1424"/>
                    <a:pt x="18827" y="1424"/>
                    <a:pt x="18827" y="1424"/>
                  </a:cubicBezTo>
                  <a:cubicBezTo>
                    <a:pt x="18632" y="949"/>
                    <a:pt x="18437" y="475"/>
                    <a:pt x="18632" y="0"/>
                  </a:cubicBezTo>
                  <a:cubicBezTo>
                    <a:pt x="18632" y="0"/>
                    <a:pt x="18632" y="0"/>
                    <a:pt x="18437" y="0"/>
                  </a:cubicBezTo>
                  <a:cubicBezTo>
                    <a:pt x="18437" y="0"/>
                    <a:pt x="18437" y="0"/>
                    <a:pt x="18437" y="0"/>
                  </a:cubicBezTo>
                  <a:cubicBezTo>
                    <a:pt x="18437" y="0"/>
                    <a:pt x="18437" y="0"/>
                    <a:pt x="18437" y="0"/>
                  </a:cubicBezTo>
                  <a:cubicBezTo>
                    <a:pt x="18243" y="0"/>
                    <a:pt x="18048" y="0"/>
                    <a:pt x="18048" y="0"/>
                  </a:cubicBezTo>
                  <a:cubicBezTo>
                    <a:pt x="17854" y="0"/>
                    <a:pt x="17659" y="0"/>
                    <a:pt x="17465" y="0"/>
                  </a:cubicBezTo>
                  <a:cubicBezTo>
                    <a:pt x="17075" y="0"/>
                    <a:pt x="15908" y="0"/>
                    <a:pt x="15519" y="475"/>
                  </a:cubicBezTo>
                  <a:cubicBezTo>
                    <a:pt x="15519" y="712"/>
                    <a:pt x="15324" y="712"/>
                    <a:pt x="15324" y="1187"/>
                  </a:cubicBezTo>
                  <a:cubicBezTo>
                    <a:pt x="15519" y="2374"/>
                    <a:pt x="15129" y="2848"/>
                    <a:pt x="14740" y="3086"/>
                  </a:cubicBezTo>
                  <a:cubicBezTo>
                    <a:pt x="14546" y="3086"/>
                    <a:pt x="14546" y="3086"/>
                    <a:pt x="14351" y="3323"/>
                  </a:cubicBezTo>
                  <a:cubicBezTo>
                    <a:pt x="14351" y="3323"/>
                    <a:pt x="14156" y="3323"/>
                    <a:pt x="14156" y="3323"/>
                  </a:cubicBezTo>
                  <a:cubicBezTo>
                    <a:pt x="14156" y="4273"/>
                    <a:pt x="13962" y="4510"/>
                    <a:pt x="13767" y="4985"/>
                  </a:cubicBezTo>
                  <a:cubicBezTo>
                    <a:pt x="13573" y="5222"/>
                    <a:pt x="13378" y="5459"/>
                    <a:pt x="13378" y="5934"/>
                  </a:cubicBezTo>
                  <a:cubicBezTo>
                    <a:pt x="13573" y="6409"/>
                    <a:pt x="13378" y="6884"/>
                    <a:pt x="13378" y="7121"/>
                  </a:cubicBezTo>
                  <a:cubicBezTo>
                    <a:pt x="13183" y="7358"/>
                    <a:pt x="12794" y="7596"/>
                    <a:pt x="12405" y="7596"/>
                  </a:cubicBezTo>
                  <a:cubicBezTo>
                    <a:pt x="12210" y="7596"/>
                    <a:pt x="11821" y="7833"/>
                    <a:pt x="11627" y="7833"/>
                  </a:cubicBezTo>
                  <a:cubicBezTo>
                    <a:pt x="11432" y="8070"/>
                    <a:pt x="11432" y="8070"/>
                    <a:pt x="11237" y="8070"/>
                  </a:cubicBezTo>
                  <a:cubicBezTo>
                    <a:pt x="10459" y="8545"/>
                    <a:pt x="10070" y="8308"/>
                    <a:pt x="9681" y="8070"/>
                  </a:cubicBezTo>
                  <a:cubicBezTo>
                    <a:pt x="9681" y="7833"/>
                    <a:pt x="9486" y="7596"/>
                    <a:pt x="9097" y="7596"/>
                  </a:cubicBezTo>
                  <a:cubicBezTo>
                    <a:pt x="8319" y="7596"/>
                    <a:pt x="8124" y="7833"/>
                    <a:pt x="7735" y="8308"/>
                  </a:cubicBezTo>
                  <a:cubicBezTo>
                    <a:pt x="7540" y="8308"/>
                    <a:pt x="7346" y="8545"/>
                    <a:pt x="6956" y="8782"/>
                  </a:cubicBezTo>
                  <a:cubicBezTo>
                    <a:pt x="6762" y="8782"/>
                    <a:pt x="6373" y="8782"/>
                    <a:pt x="5983" y="8782"/>
                  </a:cubicBezTo>
                  <a:cubicBezTo>
                    <a:pt x="5789" y="8782"/>
                    <a:pt x="5594" y="8782"/>
                    <a:pt x="5400" y="8782"/>
                  </a:cubicBezTo>
                  <a:cubicBezTo>
                    <a:pt x="5205" y="8782"/>
                    <a:pt x="5205" y="8782"/>
                    <a:pt x="5010" y="8782"/>
                  </a:cubicBezTo>
                  <a:cubicBezTo>
                    <a:pt x="4427" y="8782"/>
                    <a:pt x="4232" y="9020"/>
                    <a:pt x="4232" y="9020"/>
                  </a:cubicBezTo>
                  <a:cubicBezTo>
                    <a:pt x="4037" y="9020"/>
                    <a:pt x="3843" y="9257"/>
                    <a:pt x="3843" y="9257"/>
                  </a:cubicBezTo>
                  <a:cubicBezTo>
                    <a:pt x="3454" y="9257"/>
                    <a:pt x="3065" y="8782"/>
                    <a:pt x="2675" y="8545"/>
                  </a:cubicBezTo>
                  <a:cubicBezTo>
                    <a:pt x="2481" y="8308"/>
                    <a:pt x="2286" y="8070"/>
                    <a:pt x="2092" y="8070"/>
                  </a:cubicBezTo>
                  <a:cubicBezTo>
                    <a:pt x="2092" y="8070"/>
                    <a:pt x="2092" y="8070"/>
                    <a:pt x="2092" y="8070"/>
                  </a:cubicBezTo>
                  <a:cubicBezTo>
                    <a:pt x="2092" y="8070"/>
                    <a:pt x="2092" y="8070"/>
                    <a:pt x="2092" y="7833"/>
                  </a:cubicBezTo>
                  <a:cubicBezTo>
                    <a:pt x="1897" y="7833"/>
                    <a:pt x="1897" y="7833"/>
                    <a:pt x="1897" y="7833"/>
                  </a:cubicBezTo>
                  <a:cubicBezTo>
                    <a:pt x="1897" y="7833"/>
                    <a:pt x="1897" y="7833"/>
                    <a:pt x="1897" y="7833"/>
                  </a:cubicBezTo>
                  <a:cubicBezTo>
                    <a:pt x="1897" y="7833"/>
                    <a:pt x="1897" y="7833"/>
                    <a:pt x="1897" y="7833"/>
                  </a:cubicBezTo>
                  <a:cubicBezTo>
                    <a:pt x="1702" y="7833"/>
                    <a:pt x="1702" y="7833"/>
                    <a:pt x="1702" y="7833"/>
                  </a:cubicBezTo>
                  <a:cubicBezTo>
                    <a:pt x="1702" y="7596"/>
                    <a:pt x="1702" y="7596"/>
                    <a:pt x="1702" y="7596"/>
                  </a:cubicBezTo>
                  <a:cubicBezTo>
                    <a:pt x="1702" y="7596"/>
                    <a:pt x="1702" y="7596"/>
                    <a:pt x="1702" y="7596"/>
                  </a:cubicBezTo>
                  <a:cubicBezTo>
                    <a:pt x="1508" y="7596"/>
                    <a:pt x="1508" y="7358"/>
                    <a:pt x="1508" y="7358"/>
                  </a:cubicBezTo>
                  <a:cubicBezTo>
                    <a:pt x="1508" y="7358"/>
                    <a:pt x="1508" y="7358"/>
                    <a:pt x="1508" y="7358"/>
                  </a:cubicBezTo>
                  <a:cubicBezTo>
                    <a:pt x="1508" y="7121"/>
                    <a:pt x="1508" y="7121"/>
                    <a:pt x="1508" y="7121"/>
                  </a:cubicBezTo>
                  <a:cubicBezTo>
                    <a:pt x="1508" y="7121"/>
                    <a:pt x="1313" y="7121"/>
                    <a:pt x="1313" y="6884"/>
                  </a:cubicBezTo>
                  <a:cubicBezTo>
                    <a:pt x="1313" y="6884"/>
                    <a:pt x="1313" y="6884"/>
                    <a:pt x="1313" y="6646"/>
                  </a:cubicBezTo>
                  <a:cubicBezTo>
                    <a:pt x="1313" y="6646"/>
                    <a:pt x="1313" y="6646"/>
                    <a:pt x="1313" y="6646"/>
                  </a:cubicBezTo>
                  <a:cubicBezTo>
                    <a:pt x="1313" y="6409"/>
                    <a:pt x="1313" y="6409"/>
                    <a:pt x="1313" y="6409"/>
                  </a:cubicBezTo>
                  <a:cubicBezTo>
                    <a:pt x="1313" y="6409"/>
                    <a:pt x="1119" y="6171"/>
                    <a:pt x="1119" y="6171"/>
                  </a:cubicBezTo>
                  <a:cubicBezTo>
                    <a:pt x="924" y="6409"/>
                    <a:pt x="340" y="7121"/>
                    <a:pt x="146" y="807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9988" name="Shape 9988"/>
            <p:cNvSpPr/>
            <p:nvPr/>
          </p:nvSpPr>
          <p:spPr>
            <a:xfrm>
              <a:off x="1476205" y="2198338"/>
              <a:ext cx="184527" cy="461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628" y="20829"/>
                  </a:moveTo>
                  <a:cubicBezTo>
                    <a:pt x="18826" y="20829"/>
                    <a:pt x="18826" y="20829"/>
                    <a:pt x="18826" y="20829"/>
                  </a:cubicBezTo>
                  <a:cubicBezTo>
                    <a:pt x="19024" y="20057"/>
                    <a:pt x="19222" y="19286"/>
                    <a:pt x="19420" y="19286"/>
                  </a:cubicBezTo>
                  <a:cubicBezTo>
                    <a:pt x="19618" y="19286"/>
                    <a:pt x="20015" y="20057"/>
                    <a:pt x="20213" y="20829"/>
                  </a:cubicBezTo>
                  <a:cubicBezTo>
                    <a:pt x="20411" y="20829"/>
                    <a:pt x="20609" y="21600"/>
                    <a:pt x="21006" y="21600"/>
                  </a:cubicBezTo>
                  <a:cubicBezTo>
                    <a:pt x="21204" y="21600"/>
                    <a:pt x="21402" y="21600"/>
                    <a:pt x="21600" y="20829"/>
                  </a:cubicBezTo>
                  <a:cubicBezTo>
                    <a:pt x="21402" y="20829"/>
                    <a:pt x="21006" y="20829"/>
                    <a:pt x="21006" y="20057"/>
                  </a:cubicBezTo>
                  <a:cubicBezTo>
                    <a:pt x="20015" y="20057"/>
                    <a:pt x="19222" y="19286"/>
                    <a:pt x="19222" y="16971"/>
                  </a:cubicBezTo>
                  <a:cubicBezTo>
                    <a:pt x="19222" y="16971"/>
                    <a:pt x="19024" y="16971"/>
                    <a:pt x="18429" y="16971"/>
                  </a:cubicBezTo>
                  <a:cubicBezTo>
                    <a:pt x="18231" y="16971"/>
                    <a:pt x="18033" y="16971"/>
                    <a:pt x="17835" y="16971"/>
                  </a:cubicBezTo>
                  <a:cubicBezTo>
                    <a:pt x="17637" y="16971"/>
                    <a:pt x="17439" y="16971"/>
                    <a:pt x="17240" y="16971"/>
                  </a:cubicBezTo>
                  <a:cubicBezTo>
                    <a:pt x="16646" y="16971"/>
                    <a:pt x="16051" y="16971"/>
                    <a:pt x="15457" y="15429"/>
                  </a:cubicBezTo>
                  <a:cubicBezTo>
                    <a:pt x="15061" y="15429"/>
                    <a:pt x="14862" y="13886"/>
                    <a:pt x="14862" y="13114"/>
                  </a:cubicBezTo>
                  <a:cubicBezTo>
                    <a:pt x="14862" y="10800"/>
                    <a:pt x="15655" y="10029"/>
                    <a:pt x="16646" y="9257"/>
                  </a:cubicBezTo>
                  <a:cubicBezTo>
                    <a:pt x="16844" y="8486"/>
                    <a:pt x="16844" y="8486"/>
                    <a:pt x="17042" y="8486"/>
                  </a:cubicBezTo>
                  <a:cubicBezTo>
                    <a:pt x="16646" y="8486"/>
                    <a:pt x="16051" y="9257"/>
                    <a:pt x="15457" y="9257"/>
                  </a:cubicBezTo>
                  <a:cubicBezTo>
                    <a:pt x="15061" y="10029"/>
                    <a:pt x="14664" y="10029"/>
                    <a:pt x="14466" y="10029"/>
                  </a:cubicBezTo>
                  <a:cubicBezTo>
                    <a:pt x="13475" y="10029"/>
                    <a:pt x="12484" y="8486"/>
                    <a:pt x="11692" y="7714"/>
                  </a:cubicBezTo>
                  <a:cubicBezTo>
                    <a:pt x="11494" y="7714"/>
                    <a:pt x="11295" y="6943"/>
                    <a:pt x="11097" y="6943"/>
                  </a:cubicBezTo>
                  <a:cubicBezTo>
                    <a:pt x="10899" y="7714"/>
                    <a:pt x="10701" y="9257"/>
                    <a:pt x="10106" y="9257"/>
                  </a:cubicBezTo>
                  <a:cubicBezTo>
                    <a:pt x="8917" y="9257"/>
                    <a:pt x="6341" y="5400"/>
                    <a:pt x="5747" y="3086"/>
                  </a:cubicBezTo>
                  <a:cubicBezTo>
                    <a:pt x="5152" y="1543"/>
                    <a:pt x="3765" y="0"/>
                    <a:pt x="2378" y="0"/>
                  </a:cubicBezTo>
                  <a:cubicBezTo>
                    <a:pt x="1585" y="0"/>
                    <a:pt x="1189" y="771"/>
                    <a:pt x="991" y="1543"/>
                  </a:cubicBezTo>
                  <a:cubicBezTo>
                    <a:pt x="594" y="4629"/>
                    <a:pt x="198" y="4629"/>
                    <a:pt x="0" y="5400"/>
                  </a:cubicBezTo>
                  <a:cubicBezTo>
                    <a:pt x="0" y="5400"/>
                    <a:pt x="0" y="5400"/>
                    <a:pt x="0" y="5400"/>
                  </a:cubicBezTo>
                  <a:cubicBezTo>
                    <a:pt x="0" y="6171"/>
                    <a:pt x="0" y="6171"/>
                    <a:pt x="198" y="6171"/>
                  </a:cubicBezTo>
                  <a:cubicBezTo>
                    <a:pt x="396" y="6171"/>
                    <a:pt x="594" y="6171"/>
                    <a:pt x="594" y="6171"/>
                  </a:cubicBezTo>
                  <a:cubicBezTo>
                    <a:pt x="793" y="6171"/>
                    <a:pt x="991" y="6171"/>
                    <a:pt x="1189" y="6171"/>
                  </a:cubicBezTo>
                  <a:cubicBezTo>
                    <a:pt x="1783" y="6171"/>
                    <a:pt x="1982" y="7714"/>
                    <a:pt x="2180" y="8486"/>
                  </a:cubicBezTo>
                  <a:cubicBezTo>
                    <a:pt x="2180" y="10029"/>
                    <a:pt x="2378" y="10800"/>
                    <a:pt x="2576" y="10800"/>
                  </a:cubicBezTo>
                  <a:cubicBezTo>
                    <a:pt x="2774" y="10800"/>
                    <a:pt x="2972" y="10800"/>
                    <a:pt x="3369" y="11571"/>
                  </a:cubicBezTo>
                  <a:cubicBezTo>
                    <a:pt x="4161" y="12343"/>
                    <a:pt x="5152" y="13114"/>
                    <a:pt x="5747" y="13114"/>
                  </a:cubicBezTo>
                  <a:cubicBezTo>
                    <a:pt x="5945" y="13114"/>
                    <a:pt x="6143" y="13114"/>
                    <a:pt x="6143" y="13114"/>
                  </a:cubicBezTo>
                  <a:cubicBezTo>
                    <a:pt x="6143" y="11571"/>
                    <a:pt x="6539" y="10800"/>
                    <a:pt x="7134" y="10800"/>
                  </a:cubicBezTo>
                  <a:cubicBezTo>
                    <a:pt x="8125" y="10800"/>
                    <a:pt x="9908" y="13114"/>
                    <a:pt x="10899" y="16200"/>
                  </a:cubicBezTo>
                  <a:cubicBezTo>
                    <a:pt x="12088" y="20057"/>
                    <a:pt x="14862" y="20829"/>
                    <a:pt x="16051" y="20057"/>
                  </a:cubicBezTo>
                  <a:cubicBezTo>
                    <a:pt x="16646" y="19286"/>
                    <a:pt x="17439" y="20057"/>
                    <a:pt x="17835" y="20829"/>
                  </a:cubicBezTo>
                  <a:cubicBezTo>
                    <a:pt x="18231" y="20829"/>
                    <a:pt x="18429" y="20829"/>
                    <a:pt x="18628" y="208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9990" name="Shape 9990"/>
          <p:cNvSpPr/>
          <p:nvPr/>
        </p:nvSpPr>
        <p:spPr>
          <a:xfrm rot="8100000">
            <a:off x="2086391" y="1681115"/>
            <a:ext cx="749259" cy="7492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F23B48"/>
          </a:solidFill>
          <a:ln w="12700">
            <a:miter lim="400000"/>
          </a:ln>
        </p:spPr>
        <p:txBody>
          <a:bodyPr lIns="45719" rIns="45719" anchor="ctr"/>
          <a:lstStyle/>
          <a:p>
            <a:pPr algn="ctr">
              <a:defRPr>
                <a:solidFill>
                  <a:srgbClr val="FFFFFF"/>
                </a:solidFill>
              </a:defRPr>
            </a:pPr>
          </a:p>
        </p:txBody>
      </p:sp>
      <p:sp>
        <p:nvSpPr>
          <p:cNvPr id="9991" name="Shape 9991"/>
          <p:cNvSpPr/>
          <p:nvPr/>
        </p:nvSpPr>
        <p:spPr>
          <a:xfrm>
            <a:off x="2228799" y="1965345"/>
            <a:ext cx="464444"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600">
                <a:solidFill>
                  <a:srgbClr val="FFFFFF"/>
                </a:solidFill>
                <a:latin typeface="Lato Bold"/>
                <a:ea typeface="Lato Bold"/>
                <a:cs typeface="Lato Bold"/>
                <a:sym typeface="Lato Bold"/>
              </a:defRPr>
            </a:lvl1pPr>
          </a:lstStyle>
          <a:p>
            <a:pPr/>
            <a:r>
              <a:t>1.7M</a:t>
            </a:r>
          </a:p>
        </p:txBody>
      </p:sp>
      <p:grpSp>
        <p:nvGrpSpPr>
          <p:cNvPr id="9994" name="Group 9994"/>
          <p:cNvGrpSpPr/>
          <p:nvPr/>
        </p:nvGrpSpPr>
        <p:grpSpPr>
          <a:xfrm>
            <a:off x="5566195" y="1525938"/>
            <a:ext cx="1059609" cy="1059609"/>
            <a:chOff x="0" y="0"/>
            <a:chExt cx="1059607" cy="1059607"/>
          </a:xfrm>
        </p:grpSpPr>
        <p:sp>
          <p:nvSpPr>
            <p:cNvPr id="9992" name="Shape 9992"/>
            <p:cNvSpPr/>
            <p:nvPr/>
          </p:nvSpPr>
          <p:spPr>
            <a:xfrm rot="8100000">
              <a:off x="155175" y="155176"/>
              <a:ext cx="749259" cy="7492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993" name="Shape 9993"/>
            <p:cNvSpPr/>
            <p:nvPr/>
          </p:nvSpPr>
          <p:spPr>
            <a:xfrm>
              <a:off x="297582" y="439408"/>
              <a:ext cx="464444" cy="241301"/>
            </a:xfrm>
            <a:prstGeom prst="rect">
              <a:avLst/>
            </a:prstGeom>
            <a:solidFill>
              <a:srgbClr val="F23B48"/>
            </a:solid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600">
                  <a:solidFill>
                    <a:srgbClr val="FFFFFF"/>
                  </a:solidFill>
                  <a:latin typeface="Lato Bold"/>
                  <a:ea typeface="Lato Bold"/>
                  <a:cs typeface="Lato Bold"/>
                  <a:sym typeface="Lato Bold"/>
                </a:defRPr>
              </a:lvl1pPr>
            </a:lstStyle>
            <a:p>
              <a:pPr/>
              <a:r>
                <a:t>2.3M</a:t>
              </a:r>
            </a:p>
          </p:txBody>
        </p:sp>
      </p:grpSp>
      <p:grpSp>
        <p:nvGrpSpPr>
          <p:cNvPr id="9997" name="Group 9997"/>
          <p:cNvGrpSpPr/>
          <p:nvPr/>
        </p:nvGrpSpPr>
        <p:grpSpPr>
          <a:xfrm>
            <a:off x="9036856" y="1525938"/>
            <a:ext cx="1059609" cy="1059609"/>
            <a:chOff x="0" y="0"/>
            <a:chExt cx="1059607" cy="1059607"/>
          </a:xfrm>
        </p:grpSpPr>
        <p:sp>
          <p:nvSpPr>
            <p:cNvPr id="9995" name="Shape 9995"/>
            <p:cNvSpPr/>
            <p:nvPr/>
          </p:nvSpPr>
          <p:spPr>
            <a:xfrm rot="8100000">
              <a:off x="155175" y="155176"/>
              <a:ext cx="749259" cy="7492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2" y="118"/>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996" name="Shape 9996"/>
            <p:cNvSpPr/>
            <p:nvPr/>
          </p:nvSpPr>
          <p:spPr>
            <a:xfrm>
              <a:off x="297582" y="439408"/>
              <a:ext cx="464444" cy="241301"/>
            </a:xfrm>
            <a:prstGeom prst="rect">
              <a:avLst/>
            </a:prstGeom>
            <a:solidFill>
              <a:srgbClr val="F23B48"/>
            </a:solid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600">
                  <a:solidFill>
                    <a:srgbClr val="FFFFFF"/>
                  </a:solidFill>
                  <a:latin typeface="Lato Bold"/>
                  <a:ea typeface="Lato Bold"/>
                  <a:cs typeface="Lato Bold"/>
                  <a:sym typeface="Lato Bold"/>
                </a:defRPr>
              </a:lvl1pPr>
            </a:lstStyle>
            <a:p>
              <a:pPr/>
              <a:r>
                <a:t>0.8M</a:t>
              </a:r>
            </a:p>
          </p:txBody>
        </p:sp>
      </p:grpSp>
      <p:sp>
        <p:nvSpPr>
          <p:cNvPr id="9998" name="Shape 9998"/>
          <p:cNvSpPr/>
          <p:nvPr/>
        </p:nvSpPr>
        <p:spPr>
          <a:xfrm>
            <a:off x="1541253" y="5485050"/>
            <a:ext cx="8969108"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defTabSz="685800">
              <a:lnSpc>
                <a:spcPct val="150000"/>
              </a:lnSpc>
              <a:spcBef>
                <a:spcPts val="700"/>
              </a:spcBef>
              <a:defRPr sz="1000">
                <a:solidFill>
                  <a:srgbClr val="595959"/>
                </a:solidFill>
              </a:defRPr>
            </a:pPr>
            <a:r>
              <a:t>Liquorice chupa chups applicake apple pie cupcake brownie bear claw joy cake gingerbread cotton candy. Bear claw croissant apple pie. Croissant cake tart liquorice tart pastry. iscuit wafer sweet apple pie. Bear claw dragée sweet roll gummi </a:t>
            </a:r>
            <a:r>
              <a:t>roll marzipan jujubes chocolate bar candy canes</a:t>
            </a:r>
          </a:p>
        </p:txBody>
      </p:sp>
      <p:grpSp>
        <p:nvGrpSpPr>
          <p:cNvPr id="10002" name="Group 10002"/>
          <p:cNvGrpSpPr/>
          <p:nvPr/>
        </p:nvGrpSpPr>
        <p:grpSpPr>
          <a:xfrm>
            <a:off x="5066257" y="4248079"/>
            <a:ext cx="941341" cy="324319"/>
            <a:chOff x="0" y="0"/>
            <a:chExt cx="941340" cy="324317"/>
          </a:xfrm>
        </p:grpSpPr>
        <p:sp>
          <p:nvSpPr>
            <p:cNvPr id="9999" name="Shape 9999"/>
            <p:cNvSpPr/>
            <p:nvPr/>
          </p:nvSpPr>
          <p:spPr>
            <a:xfrm>
              <a:off x="0" y="0"/>
              <a:ext cx="941341" cy="324318"/>
            </a:xfrm>
            <a:prstGeom prst="roundRect">
              <a:avLst>
                <a:gd name="adj" fmla="val 50000"/>
              </a:avLst>
            </a:prstGeom>
            <a:solidFill>
              <a:srgbClr val="2F5597"/>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00" name="Shape 10000"/>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1.37 K</a:t>
              </a:r>
            </a:p>
          </p:txBody>
        </p:sp>
        <p:sp>
          <p:nvSpPr>
            <p:cNvPr id="10001" name="Shape 10001"/>
            <p:cNvSpPr/>
            <p:nvPr/>
          </p:nvSpPr>
          <p:spPr>
            <a:xfrm>
              <a:off x="128013" y="85214"/>
              <a:ext cx="12700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a:t>
              </a:r>
            </a:p>
          </p:txBody>
        </p:sp>
      </p:grpSp>
      <p:grpSp>
        <p:nvGrpSpPr>
          <p:cNvPr id="10006" name="Group 10006"/>
          <p:cNvGrpSpPr/>
          <p:nvPr/>
        </p:nvGrpSpPr>
        <p:grpSpPr>
          <a:xfrm>
            <a:off x="6184403" y="4248079"/>
            <a:ext cx="941341" cy="324319"/>
            <a:chOff x="0" y="0"/>
            <a:chExt cx="941340" cy="324317"/>
          </a:xfrm>
        </p:grpSpPr>
        <p:sp>
          <p:nvSpPr>
            <p:cNvPr id="10003" name="Shape 10003"/>
            <p:cNvSpPr/>
            <p:nvPr/>
          </p:nvSpPr>
          <p:spPr>
            <a:xfrm>
              <a:off x="0" y="0"/>
              <a:ext cx="941341" cy="324318"/>
            </a:xfrm>
            <a:prstGeom prst="roundRect">
              <a:avLst>
                <a:gd name="adj" fmla="val 50000"/>
              </a:avLst>
            </a:prstGeom>
            <a:solidFill>
              <a:srgbClr val="00B0F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04" name="Shape 10004"/>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0.89 K</a:t>
              </a:r>
            </a:p>
          </p:txBody>
        </p:sp>
        <p:sp>
          <p:nvSpPr>
            <p:cNvPr id="10005" name="Shape 10005"/>
            <p:cNvSpPr/>
            <p:nvPr/>
          </p:nvSpPr>
          <p:spPr>
            <a:xfrm>
              <a:off x="128013" y="85214"/>
              <a:ext cx="12700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a:t>
              </a:r>
            </a:p>
          </p:txBody>
        </p:sp>
      </p:grpSp>
      <p:grpSp>
        <p:nvGrpSpPr>
          <p:cNvPr id="10010" name="Group 10010"/>
          <p:cNvGrpSpPr/>
          <p:nvPr/>
        </p:nvGrpSpPr>
        <p:grpSpPr>
          <a:xfrm>
            <a:off x="5066257" y="4669256"/>
            <a:ext cx="941341" cy="324319"/>
            <a:chOff x="0" y="0"/>
            <a:chExt cx="941340" cy="324317"/>
          </a:xfrm>
        </p:grpSpPr>
        <p:sp>
          <p:nvSpPr>
            <p:cNvPr id="10007" name="Shape 10007"/>
            <p:cNvSpPr/>
            <p:nvPr/>
          </p:nvSpPr>
          <p:spPr>
            <a:xfrm>
              <a:off x="0" y="0"/>
              <a:ext cx="941341" cy="324318"/>
            </a:xfrm>
            <a:prstGeom prst="roundRect">
              <a:avLst>
                <a:gd name="adj" fmla="val 50000"/>
              </a:avLst>
            </a:prstGeom>
            <a:solidFill>
              <a:srgbClr val="93796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08" name="Shape 10008"/>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0.22 K</a:t>
              </a:r>
            </a:p>
          </p:txBody>
        </p:sp>
        <p:sp>
          <p:nvSpPr>
            <p:cNvPr id="10009" name="Shape 10009"/>
            <p:cNvSpPr/>
            <p:nvPr/>
          </p:nvSpPr>
          <p:spPr>
            <a:xfrm>
              <a:off x="112299" y="85214"/>
              <a:ext cx="158428" cy="138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a:t>
              </a:r>
            </a:p>
          </p:txBody>
        </p:sp>
      </p:grpSp>
      <p:grpSp>
        <p:nvGrpSpPr>
          <p:cNvPr id="10014" name="Group 10014"/>
          <p:cNvGrpSpPr/>
          <p:nvPr/>
        </p:nvGrpSpPr>
        <p:grpSpPr>
          <a:xfrm>
            <a:off x="6184403" y="4669256"/>
            <a:ext cx="941341" cy="324319"/>
            <a:chOff x="0" y="0"/>
            <a:chExt cx="941340" cy="324317"/>
          </a:xfrm>
        </p:grpSpPr>
        <p:sp>
          <p:nvSpPr>
            <p:cNvPr id="10011" name="Shape 10011"/>
            <p:cNvSpPr/>
            <p:nvPr/>
          </p:nvSpPr>
          <p:spPr>
            <a:xfrm>
              <a:off x="0" y="0"/>
              <a:ext cx="941341" cy="324318"/>
            </a:xfrm>
            <a:prstGeom prst="roundRect">
              <a:avLst>
                <a:gd name="adj" fmla="val 50000"/>
              </a:avLst>
            </a:prstGeom>
            <a:solidFill>
              <a:srgbClr val="E2181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12" name="Shape 10012"/>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0.13 K</a:t>
              </a:r>
            </a:p>
          </p:txBody>
        </p:sp>
        <p:sp>
          <p:nvSpPr>
            <p:cNvPr id="10013" name="Shape 10013"/>
            <p:cNvSpPr/>
            <p:nvPr/>
          </p:nvSpPr>
          <p:spPr>
            <a:xfrm>
              <a:off x="128013" y="85214"/>
              <a:ext cx="12700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Õ</a:t>
              </a:r>
            </a:p>
          </p:txBody>
        </p:sp>
      </p:grpSp>
      <p:grpSp>
        <p:nvGrpSpPr>
          <p:cNvPr id="10018" name="Group 10018"/>
          <p:cNvGrpSpPr/>
          <p:nvPr/>
        </p:nvGrpSpPr>
        <p:grpSpPr>
          <a:xfrm>
            <a:off x="1491916" y="4248079"/>
            <a:ext cx="941341" cy="324319"/>
            <a:chOff x="0" y="0"/>
            <a:chExt cx="941340" cy="324317"/>
          </a:xfrm>
        </p:grpSpPr>
        <p:sp>
          <p:nvSpPr>
            <p:cNvPr id="10015" name="Shape 10015"/>
            <p:cNvSpPr/>
            <p:nvPr/>
          </p:nvSpPr>
          <p:spPr>
            <a:xfrm>
              <a:off x="0" y="0"/>
              <a:ext cx="941341" cy="324318"/>
            </a:xfrm>
            <a:prstGeom prst="roundRect">
              <a:avLst>
                <a:gd name="adj" fmla="val 50000"/>
              </a:avLst>
            </a:prstGeom>
            <a:solidFill>
              <a:srgbClr val="2F5597"/>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16" name="Shape 10016"/>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1.37 K</a:t>
              </a:r>
            </a:p>
          </p:txBody>
        </p:sp>
        <p:sp>
          <p:nvSpPr>
            <p:cNvPr id="10017" name="Shape 10017"/>
            <p:cNvSpPr/>
            <p:nvPr/>
          </p:nvSpPr>
          <p:spPr>
            <a:xfrm>
              <a:off x="128013" y="85214"/>
              <a:ext cx="12700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a:t>
              </a:r>
            </a:p>
          </p:txBody>
        </p:sp>
      </p:grpSp>
      <p:grpSp>
        <p:nvGrpSpPr>
          <p:cNvPr id="10022" name="Group 10022"/>
          <p:cNvGrpSpPr/>
          <p:nvPr/>
        </p:nvGrpSpPr>
        <p:grpSpPr>
          <a:xfrm>
            <a:off x="2610062" y="4248079"/>
            <a:ext cx="941341" cy="324319"/>
            <a:chOff x="0" y="0"/>
            <a:chExt cx="941340" cy="324317"/>
          </a:xfrm>
        </p:grpSpPr>
        <p:sp>
          <p:nvSpPr>
            <p:cNvPr id="10019" name="Shape 10019"/>
            <p:cNvSpPr/>
            <p:nvPr/>
          </p:nvSpPr>
          <p:spPr>
            <a:xfrm>
              <a:off x="0" y="0"/>
              <a:ext cx="941341" cy="324318"/>
            </a:xfrm>
            <a:prstGeom prst="roundRect">
              <a:avLst>
                <a:gd name="adj" fmla="val 50000"/>
              </a:avLst>
            </a:prstGeom>
            <a:solidFill>
              <a:srgbClr val="00B0F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20" name="Shape 10020"/>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0.89 K</a:t>
              </a:r>
            </a:p>
          </p:txBody>
        </p:sp>
        <p:sp>
          <p:nvSpPr>
            <p:cNvPr id="10021" name="Shape 10021"/>
            <p:cNvSpPr/>
            <p:nvPr/>
          </p:nvSpPr>
          <p:spPr>
            <a:xfrm>
              <a:off x="128013" y="85214"/>
              <a:ext cx="12700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a:t>
              </a:r>
            </a:p>
          </p:txBody>
        </p:sp>
      </p:grpSp>
      <p:grpSp>
        <p:nvGrpSpPr>
          <p:cNvPr id="10026" name="Group 10026"/>
          <p:cNvGrpSpPr/>
          <p:nvPr/>
        </p:nvGrpSpPr>
        <p:grpSpPr>
          <a:xfrm>
            <a:off x="1491916" y="4669256"/>
            <a:ext cx="941341" cy="324319"/>
            <a:chOff x="0" y="0"/>
            <a:chExt cx="941340" cy="324317"/>
          </a:xfrm>
        </p:grpSpPr>
        <p:sp>
          <p:nvSpPr>
            <p:cNvPr id="10023" name="Shape 10023"/>
            <p:cNvSpPr/>
            <p:nvPr/>
          </p:nvSpPr>
          <p:spPr>
            <a:xfrm>
              <a:off x="0" y="0"/>
              <a:ext cx="941341" cy="324318"/>
            </a:xfrm>
            <a:prstGeom prst="roundRect">
              <a:avLst>
                <a:gd name="adj" fmla="val 50000"/>
              </a:avLst>
            </a:prstGeom>
            <a:solidFill>
              <a:srgbClr val="93796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24" name="Shape 10024"/>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0.22 K</a:t>
              </a:r>
            </a:p>
          </p:txBody>
        </p:sp>
        <p:sp>
          <p:nvSpPr>
            <p:cNvPr id="10025" name="Shape 10025"/>
            <p:cNvSpPr/>
            <p:nvPr/>
          </p:nvSpPr>
          <p:spPr>
            <a:xfrm>
              <a:off x="112299" y="85214"/>
              <a:ext cx="158428" cy="138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a:t>
              </a:r>
            </a:p>
          </p:txBody>
        </p:sp>
      </p:grpSp>
      <p:grpSp>
        <p:nvGrpSpPr>
          <p:cNvPr id="10030" name="Group 10030"/>
          <p:cNvGrpSpPr/>
          <p:nvPr/>
        </p:nvGrpSpPr>
        <p:grpSpPr>
          <a:xfrm>
            <a:off x="2610062" y="4669256"/>
            <a:ext cx="941341" cy="324319"/>
            <a:chOff x="0" y="0"/>
            <a:chExt cx="941340" cy="324317"/>
          </a:xfrm>
        </p:grpSpPr>
        <p:sp>
          <p:nvSpPr>
            <p:cNvPr id="10027" name="Shape 10027"/>
            <p:cNvSpPr/>
            <p:nvPr/>
          </p:nvSpPr>
          <p:spPr>
            <a:xfrm>
              <a:off x="0" y="0"/>
              <a:ext cx="941341" cy="324318"/>
            </a:xfrm>
            <a:prstGeom prst="roundRect">
              <a:avLst>
                <a:gd name="adj" fmla="val 50000"/>
              </a:avLst>
            </a:prstGeom>
            <a:solidFill>
              <a:srgbClr val="E2181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28" name="Shape 10028"/>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0.13 K</a:t>
              </a:r>
            </a:p>
          </p:txBody>
        </p:sp>
        <p:sp>
          <p:nvSpPr>
            <p:cNvPr id="10029" name="Shape 10029"/>
            <p:cNvSpPr/>
            <p:nvPr/>
          </p:nvSpPr>
          <p:spPr>
            <a:xfrm>
              <a:off x="128013" y="85214"/>
              <a:ext cx="12700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Õ</a:t>
              </a:r>
            </a:p>
          </p:txBody>
        </p:sp>
      </p:grpSp>
      <p:grpSp>
        <p:nvGrpSpPr>
          <p:cNvPr id="10034" name="Group 10034"/>
          <p:cNvGrpSpPr/>
          <p:nvPr/>
        </p:nvGrpSpPr>
        <p:grpSpPr>
          <a:xfrm>
            <a:off x="8536917" y="4248079"/>
            <a:ext cx="941341" cy="324319"/>
            <a:chOff x="0" y="0"/>
            <a:chExt cx="941340" cy="324317"/>
          </a:xfrm>
        </p:grpSpPr>
        <p:sp>
          <p:nvSpPr>
            <p:cNvPr id="10031" name="Shape 10031"/>
            <p:cNvSpPr/>
            <p:nvPr/>
          </p:nvSpPr>
          <p:spPr>
            <a:xfrm>
              <a:off x="0" y="0"/>
              <a:ext cx="941341" cy="324318"/>
            </a:xfrm>
            <a:prstGeom prst="roundRect">
              <a:avLst>
                <a:gd name="adj" fmla="val 50000"/>
              </a:avLst>
            </a:prstGeom>
            <a:solidFill>
              <a:srgbClr val="2F5597"/>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32" name="Shape 10032"/>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1.37 K</a:t>
              </a:r>
            </a:p>
          </p:txBody>
        </p:sp>
        <p:sp>
          <p:nvSpPr>
            <p:cNvPr id="10033" name="Shape 10033"/>
            <p:cNvSpPr/>
            <p:nvPr/>
          </p:nvSpPr>
          <p:spPr>
            <a:xfrm>
              <a:off x="128013" y="85214"/>
              <a:ext cx="12700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a:t>
              </a:r>
            </a:p>
          </p:txBody>
        </p:sp>
      </p:grpSp>
      <p:grpSp>
        <p:nvGrpSpPr>
          <p:cNvPr id="10038" name="Group 10038"/>
          <p:cNvGrpSpPr/>
          <p:nvPr/>
        </p:nvGrpSpPr>
        <p:grpSpPr>
          <a:xfrm>
            <a:off x="9655064" y="4248079"/>
            <a:ext cx="941341" cy="324319"/>
            <a:chOff x="0" y="0"/>
            <a:chExt cx="941340" cy="324317"/>
          </a:xfrm>
        </p:grpSpPr>
        <p:sp>
          <p:nvSpPr>
            <p:cNvPr id="10035" name="Shape 10035"/>
            <p:cNvSpPr/>
            <p:nvPr/>
          </p:nvSpPr>
          <p:spPr>
            <a:xfrm>
              <a:off x="0" y="0"/>
              <a:ext cx="941341" cy="324318"/>
            </a:xfrm>
            <a:prstGeom prst="roundRect">
              <a:avLst>
                <a:gd name="adj" fmla="val 50000"/>
              </a:avLst>
            </a:prstGeom>
            <a:solidFill>
              <a:srgbClr val="00B0F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36" name="Shape 10036"/>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0.89 K</a:t>
              </a:r>
            </a:p>
          </p:txBody>
        </p:sp>
        <p:sp>
          <p:nvSpPr>
            <p:cNvPr id="10037" name="Shape 10037"/>
            <p:cNvSpPr/>
            <p:nvPr/>
          </p:nvSpPr>
          <p:spPr>
            <a:xfrm>
              <a:off x="128013" y="85214"/>
              <a:ext cx="12700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a:t>
              </a:r>
            </a:p>
          </p:txBody>
        </p:sp>
      </p:grpSp>
      <p:grpSp>
        <p:nvGrpSpPr>
          <p:cNvPr id="10042" name="Group 10042"/>
          <p:cNvGrpSpPr/>
          <p:nvPr/>
        </p:nvGrpSpPr>
        <p:grpSpPr>
          <a:xfrm>
            <a:off x="8536917" y="4669256"/>
            <a:ext cx="941341" cy="324319"/>
            <a:chOff x="0" y="0"/>
            <a:chExt cx="941340" cy="324317"/>
          </a:xfrm>
        </p:grpSpPr>
        <p:sp>
          <p:nvSpPr>
            <p:cNvPr id="10039" name="Shape 10039"/>
            <p:cNvSpPr/>
            <p:nvPr/>
          </p:nvSpPr>
          <p:spPr>
            <a:xfrm>
              <a:off x="0" y="0"/>
              <a:ext cx="941341" cy="324318"/>
            </a:xfrm>
            <a:prstGeom prst="roundRect">
              <a:avLst>
                <a:gd name="adj" fmla="val 50000"/>
              </a:avLst>
            </a:prstGeom>
            <a:solidFill>
              <a:srgbClr val="93796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40" name="Shape 10040"/>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0.22 K</a:t>
              </a:r>
            </a:p>
          </p:txBody>
        </p:sp>
        <p:sp>
          <p:nvSpPr>
            <p:cNvPr id="10041" name="Shape 10041"/>
            <p:cNvSpPr/>
            <p:nvPr/>
          </p:nvSpPr>
          <p:spPr>
            <a:xfrm>
              <a:off x="112299" y="85214"/>
              <a:ext cx="158428" cy="138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a:t>
              </a:r>
            </a:p>
          </p:txBody>
        </p:sp>
      </p:grpSp>
      <p:grpSp>
        <p:nvGrpSpPr>
          <p:cNvPr id="10046" name="Group 10046"/>
          <p:cNvGrpSpPr/>
          <p:nvPr/>
        </p:nvGrpSpPr>
        <p:grpSpPr>
          <a:xfrm>
            <a:off x="9655064" y="4669256"/>
            <a:ext cx="941341" cy="324319"/>
            <a:chOff x="0" y="0"/>
            <a:chExt cx="941340" cy="324317"/>
          </a:xfrm>
        </p:grpSpPr>
        <p:sp>
          <p:nvSpPr>
            <p:cNvPr id="10043" name="Shape 10043"/>
            <p:cNvSpPr/>
            <p:nvPr/>
          </p:nvSpPr>
          <p:spPr>
            <a:xfrm>
              <a:off x="0" y="0"/>
              <a:ext cx="941341" cy="324318"/>
            </a:xfrm>
            <a:prstGeom prst="roundRect">
              <a:avLst>
                <a:gd name="adj" fmla="val 50000"/>
              </a:avLst>
            </a:prstGeom>
            <a:solidFill>
              <a:srgbClr val="E2181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044" name="Shape 10044"/>
            <p:cNvSpPr/>
            <p:nvPr/>
          </p:nvSpPr>
          <p:spPr>
            <a:xfrm>
              <a:off x="394223" y="85214"/>
              <a:ext cx="37987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FFFFFF"/>
                  </a:solidFill>
                  <a:latin typeface="Lato"/>
                  <a:ea typeface="Lato"/>
                  <a:cs typeface="Lato"/>
                  <a:sym typeface="Lato"/>
                </a:defRPr>
              </a:lvl1pPr>
            </a:lstStyle>
            <a:p>
              <a:pPr/>
              <a:r>
                <a:t>0.13 K</a:t>
              </a:r>
            </a:p>
          </p:txBody>
        </p:sp>
        <p:sp>
          <p:nvSpPr>
            <p:cNvPr id="10045" name="Shape 10045"/>
            <p:cNvSpPr/>
            <p:nvPr/>
          </p:nvSpPr>
          <p:spPr>
            <a:xfrm>
              <a:off x="128013" y="85214"/>
              <a:ext cx="12700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000">
                  <a:solidFill>
                    <a:srgbClr val="FFFFFF"/>
                  </a:solidFill>
                  <a:latin typeface="FontAwesome"/>
                  <a:ea typeface="FontAwesome"/>
                  <a:cs typeface="FontAwesome"/>
                  <a:sym typeface="FontAwesome"/>
                </a:defRPr>
              </a:lvl1pPr>
            </a:lstStyle>
            <a:p>
              <a:pPr/>
              <a:r>
                <a:t>Õ</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9369">
                                            <p:bg/>
                                          </p:spTgt>
                                        </p:tgtEl>
                                        <p:attrNameLst>
                                          <p:attrName>style.visibility</p:attrName>
                                        </p:attrNameLst>
                                      </p:cBhvr>
                                      <p:to>
                                        <p:strVal val="visible"/>
                                      </p:to>
                                    </p:set>
                                    <p:animEffect filter="wipe(left)" transition="in">
                                      <p:cBhvr>
                                        <p:cTn id="7" dur="500"/>
                                        <p:tgtEl>
                                          <p:spTgt spid="936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9369">
                                            <p:txEl>
                                              <p:pRg st="0" end="0"/>
                                            </p:txEl>
                                          </p:spTgt>
                                        </p:tgtEl>
                                        <p:attrNameLst>
                                          <p:attrName>style.visibility</p:attrName>
                                        </p:attrNameLst>
                                      </p:cBhvr>
                                      <p:to>
                                        <p:strVal val="visible"/>
                                      </p:to>
                                    </p:set>
                                    <p:animEffect filter="wipe(left)" transition="in">
                                      <p:cBhvr>
                                        <p:cTn id="10" dur="500"/>
                                        <p:tgtEl>
                                          <p:spTgt spid="936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9370">
                                            <p:bg/>
                                          </p:spTgt>
                                        </p:tgtEl>
                                        <p:attrNameLst>
                                          <p:attrName>style.visibility</p:attrName>
                                        </p:attrNameLst>
                                      </p:cBhvr>
                                      <p:to>
                                        <p:strVal val="visible"/>
                                      </p:to>
                                    </p:set>
                                    <p:animEffect filter="dissolve" transition="in">
                                      <p:cBhvr>
                                        <p:cTn id="15" dur="500"/>
                                        <p:tgtEl>
                                          <p:spTgt spid="937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9370">
                                            <p:txEl>
                                              <p:pRg st="0" end="0"/>
                                            </p:txEl>
                                          </p:spTgt>
                                        </p:tgtEl>
                                        <p:attrNameLst>
                                          <p:attrName>style.visibility</p:attrName>
                                        </p:attrNameLst>
                                      </p:cBhvr>
                                      <p:to>
                                        <p:strVal val="visible"/>
                                      </p:to>
                                    </p:set>
                                    <p:animEffect filter="dissolve" transition="in">
                                      <p:cBhvr>
                                        <p:cTn id="18" dur="500"/>
                                        <p:tgtEl>
                                          <p:spTgt spid="937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9463"/>
                                        </p:tgtEl>
                                        <p:attrNameLst>
                                          <p:attrName>style.visibility</p:attrName>
                                        </p:attrNameLst>
                                      </p:cBhvr>
                                      <p:to>
                                        <p:strVal val="visible"/>
                                      </p:to>
                                    </p:set>
                                    <p:animEffect filter="dissolve" transition="in">
                                      <p:cBhvr>
                                        <p:cTn id="23" dur="500"/>
                                        <p:tgtEl>
                                          <p:spTgt spid="9463"/>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9990"/>
                                        </p:tgtEl>
                                        <p:attrNameLst>
                                          <p:attrName>style.visibility</p:attrName>
                                        </p:attrNameLst>
                                      </p:cBhvr>
                                      <p:to>
                                        <p:strVal val="visible"/>
                                      </p:to>
                                    </p:set>
                                    <p:animEffect filter="wipe(down)" transition="in">
                                      <p:cBhvr>
                                        <p:cTn id="28" dur="500"/>
                                        <p:tgtEl>
                                          <p:spTgt spid="999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0022"/>
                                        </p:tgtEl>
                                        <p:attrNameLst>
                                          <p:attrName>style.visibility</p:attrName>
                                        </p:attrNameLst>
                                      </p:cBhvr>
                                      <p:to>
                                        <p:strVal val="visible"/>
                                      </p:to>
                                    </p:set>
                                    <p:animEffect filter="dissolve" transition="in">
                                      <p:cBhvr>
                                        <p:cTn id="33" dur="500"/>
                                        <p:tgtEl>
                                          <p:spTgt spid="10022"/>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10018"/>
                                        </p:tgtEl>
                                        <p:attrNameLst>
                                          <p:attrName>style.visibility</p:attrName>
                                        </p:attrNameLst>
                                      </p:cBhvr>
                                      <p:to>
                                        <p:strVal val="visible"/>
                                      </p:to>
                                    </p:set>
                                    <p:animEffect filter="dissolve" transition="in">
                                      <p:cBhvr>
                                        <p:cTn id="37" dur="500"/>
                                        <p:tgtEl>
                                          <p:spTgt spid="10018"/>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10026"/>
                                        </p:tgtEl>
                                        <p:attrNameLst>
                                          <p:attrName>style.visibility</p:attrName>
                                        </p:attrNameLst>
                                      </p:cBhvr>
                                      <p:to>
                                        <p:strVal val="visible"/>
                                      </p:to>
                                    </p:set>
                                    <p:animEffect filter="dissolve" transition="in">
                                      <p:cBhvr>
                                        <p:cTn id="42" dur="500"/>
                                        <p:tgtEl>
                                          <p:spTgt spid="10026"/>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10030"/>
                                        </p:tgtEl>
                                        <p:attrNameLst>
                                          <p:attrName>style.visibility</p:attrName>
                                        </p:attrNameLst>
                                      </p:cBhvr>
                                      <p:to>
                                        <p:strVal val="visible"/>
                                      </p:to>
                                    </p:set>
                                    <p:animEffect filter="dissolve" transition="in">
                                      <p:cBhvr>
                                        <p:cTn id="46" dur="500"/>
                                        <p:tgtEl>
                                          <p:spTgt spid="10030"/>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ID="9" grpId="9" fill="hold">
                                  <p:stCondLst>
                                    <p:cond delay="0"/>
                                  </p:stCondLst>
                                  <p:iterate type="el" backwards="0">
                                    <p:tmAbs val="0"/>
                                  </p:iterate>
                                  <p:childTnLst>
                                    <p:set>
                                      <p:cBhvr>
                                        <p:cTn id="50" fill="hold"/>
                                        <p:tgtEl>
                                          <p:spTgt spid="9989"/>
                                        </p:tgtEl>
                                        <p:attrNameLst>
                                          <p:attrName>style.visibility</p:attrName>
                                        </p:attrNameLst>
                                      </p:cBhvr>
                                      <p:to>
                                        <p:strVal val="visible"/>
                                      </p:to>
                                    </p:set>
                                    <p:animEffect filter="dissolve" transition="in">
                                      <p:cBhvr>
                                        <p:cTn id="51" dur="500"/>
                                        <p:tgtEl>
                                          <p:spTgt spid="9989"/>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Subtype="4" presetID="22" grpId="10" fill="hold">
                                  <p:stCondLst>
                                    <p:cond delay="0"/>
                                  </p:stCondLst>
                                  <p:iterate type="el" backwards="0">
                                    <p:tmAbs val="0"/>
                                  </p:iterate>
                                  <p:childTnLst>
                                    <p:set>
                                      <p:cBhvr>
                                        <p:cTn id="55" fill="hold"/>
                                        <p:tgtEl>
                                          <p:spTgt spid="9994"/>
                                        </p:tgtEl>
                                        <p:attrNameLst>
                                          <p:attrName>style.visibility</p:attrName>
                                        </p:attrNameLst>
                                      </p:cBhvr>
                                      <p:to>
                                        <p:strVal val="visible"/>
                                      </p:to>
                                    </p:set>
                                    <p:animEffect filter="wipe(down)" transition="in">
                                      <p:cBhvr>
                                        <p:cTn id="56" dur="500"/>
                                        <p:tgtEl>
                                          <p:spTgt spid="9994"/>
                                        </p:tgtEl>
                                      </p:cBhvr>
                                    </p:animEffect>
                                  </p:childTnLst>
                                </p:cTn>
                              </p:par>
                            </p:childTnLst>
                          </p:cTn>
                        </p:par>
                      </p:childTnLst>
                    </p:cTn>
                  </p:par>
                  <p:par>
                    <p:cTn id="57" fill="hold">
                      <p:stCondLst>
                        <p:cond delay="indefinite"/>
                      </p:stCondLst>
                      <p:childTnLst>
                        <p:par>
                          <p:cTn id="58" fill="hold">
                            <p:stCondLst>
                              <p:cond delay="0"/>
                            </p:stCondLst>
                            <p:childTnLst>
                              <p:par>
                                <p:cTn id="59" presetClass="entr" nodeType="clickEffect" presetID="9" grpId="11" fill="hold">
                                  <p:stCondLst>
                                    <p:cond delay="0"/>
                                  </p:stCondLst>
                                  <p:iterate type="el" backwards="0">
                                    <p:tmAbs val="0"/>
                                  </p:iterate>
                                  <p:childTnLst>
                                    <p:set>
                                      <p:cBhvr>
                                        <p:cTn id="60" fill="hold"/>
                                        <p:tgtEl>
                                          <p:spTgt spid="10002"/>
                                        </p:tgtEl>
                                        <p:attrNameLst>
                                          <p:attrName>style.visibility</p:attrName>
                                        </p:attrNameLst>
                                      </p:cBhvr>
                                      <p:to>
                                        <p:strVal val="visible"/>
                                      </p:to>
                                    </p:set>
                                    <p:animEffect filter="dissolve" transition="in">
                                      <p:cBhvr>
                                        <p:cTn id="61" dur="500"/>
                                        <p:tgtEl>
                                          <p:spTgt spid="10002"/>
                                        </p:tgtEl>
                                      </p:cBhvr>
                                    </p:animEffect>
                                  </p:childTnLst>
                                </p:cTn>
                              </p:par>
                            </p:childTnLst>
                          </p:cTn>
                        </p:par>
                        <p:par>
                          <p:cTn id="62" fill="hold">
                            <p:stCondLst>
                              <p:cond delay="500"/>
                            </p:stCondLst>
                            <p:childTnLst>
                              <p:par>
                                <p:cTn id="63" presetClass="entr" nodeType="afterEffect" presetID="9" grpId="12" fill="hold">
                                  <p:stCondLst>
                                    <p:cond delay="0"/>
                                  </p:stCondLst>
                                  <p:iterate type="el" backwards="0">
                                    <p:tmAbs val="0"/>
                                  </p:iterate>
                                  <p:childTnLst>
                                    <p:set>
                                      <p:cBhvr>
                                        <p:cTn id="64" fill="hold"/>
                                        <p:tgtEl>
                                          <p:spTgt spid="10006"/>
                                        </p:tgtEl>
                                        <p:attrNameLst>
                                          <p:attrName>style.visibility</p:attrName>
                                        </p:attrNameLst>
                                      </p:cBhvr>
                                      <p:to>
                                        <p:strVal val="visible"/>
                                      </p:to>
                                    </p:set>
                                    <p:animEffect filter="dissolve" transition="in">
                                      <p:cBhvr>
                                        <p:cTn id="65" dur="500"/>
                                        <p:tgtEl>
                                          <p:spTgt spid="10006"/>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ID="9" grpId="13" fill="hold">
                                  <p:stCondLst>
                                    <p:cond delay="0"/>
                                  </p:stCondLst>
                                  <p:iterate type="el" backwards="0">
                                    <p:tmAbs val="0"/>
                                  </p:iterate>
                                  <p:childTnLst>
                                    <p:set>
                                      <p:cBhvr>
                                        <p:cTn id="69" fill="hold"/>
                                        <p:tgtEl>
                                          <p:spTgt spid="10010"/>
                                        </p:tgtEl>
                                        <p:attrNameLst>
                                          <p:attrName>style.visibility</p:attrName>
                                        </p:attrNameLst>
                                      </p:cBhvr>
                                      <p:to>
                                        <p:strVal val="visible"/>
                                      </p:to>
                                    </p:set>
                                    <p:animEffect filter="dissolve" transition="in">
                                      <p:cBhvr>
                                        <p:cTn id="70" dur="500"/>
                                        <p:tgtEl>
                                          <p:spTgt spid="10010"/>
                                        </p:tgtEl>
                                      </p:cBhvr>
                                    </p:animEffect>
                                  </p:childTnLst>
                                </p:cTn>
                              </p:par>
                            </p:childTnLst>
                          </p:cTn>
                        </p:par>
                        <p:par>
                          <p:cTn id="71" fill="hold">
                            <p:stCondLst>
                              <p:cond delay="500"/>
                            </p:stCondLst>
                            <p:childTnLst>
                              <p:par>
                                <p:cTn id="72" presetClass="entr" nodeType="afterEffect" presetID="9" grpId="14" fill="hold">
                                  <p:stCondLst>
                                    <p:cond delay="0"/>
                                  </p:stCondLst>
                                  <p:iterate type="el" backwards="0">
                                    <p:tmAbs val="0"/>
                                  </p:iterate>
                                  <p:childTnLst>
                                    <p:set>
                                      <p:cBhvr>
                                        <p:cTn id="73" fill="hold"/>
                                        <p:tgtEl>
                                          <p:spTgt spid="10014"/>
                                        </p:tgtEl>
                                        <p:attrNameLst>
                                          <p:attrName>style.visibility</p:attrName>
                                        </p:attrNameLst>
                                      </p:cBhvr>
                                      <p:to>
                                        <p:strVal val="visible"/>
                                      </p:to>
                                    </p:set>
                                    <p:animEffect filter="dissolve" transition="in">
                                      <p:cBhvr>
                                        <p:cTn id="74" dur="500"/>
                                        <p:tgtEl>
                                          <p:spTgt spid="10014"/>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ID="9" grpId="15" fill="hold">
                                  <p:stCondLst>
                                    <p:cond delay="0"/>
                                  </p:stCondLst>
                                  <p:iterate type="el" backwards="0">
                                    <p:tmAbs val="0"/>
                                  </p:iterate>
                                  <p:childTnLst>
                                    <p:set>
                                      <p:cBhvr>
                                        <p:cTn id="78" fill="hold"/>
                                        <p:tgtEl>
                                          <p:spTgt spid="9946"/>
                                        </p:tgtEl>
                                        <p:attrNameLst>
                                          <p:attrName>style.visibility</p:attrName>
                                        </p:attrNameLst>
                                      </p:cBhvr>
                                      <p:to>
                                        <p:strVal val="visible"/>
                                      </p:to>
                                    </p:set>
                                    <p:animEffect filter="dissolve" transition="in">
                                      <p:cBhvr>
                                        <p:cTn id="79" dur="500"/>
                                        <p:tgtEl>
                                          <p:spTgt spid="9946"/>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Subtype="4" presetID="22" grpId="16" fill="hold">
                                  <p:stCondLst>
                                    <p:cond delay="0"/>
                                  </p:stCondLst>
                                  <p:iterate type="el" backwards="0">
                                    <p:tmAbs val="0"/>
                                  </p:iterate>
                                  <p:childTnLst>
                                    <p:set>
                                      <p:cBhvr>
                                        <p:cTn id="83" fill="hold"/>
                                        <p:tgtEl>
                                          <p:spTgt spid="9997"/>
                                        </p:tgtEl>
                                        <p:attrNameLst>
                                          <p:attrName>style.visibility</p:attrName>
                                        </p:attrNameLst>
                                      </p:cBhvr>
                                      <p:to>
                                        <p:strVal val="visible"/>
                                      </p:to>
                                    </p:set>
                                    <p:animEffect filter="wipe(down)" transition="in">
                                      <p:cBhvr>
                                        <p:cTn id="84" dur="500"/>
                                        <p:tgtEl>
                                          <p:spTgt spid="9997"/>
                                        </p:tgtEl>
                                      </p:cBhvr>
                                    </p:animEffect>
                                  </p:childTnLst>
                                </p:cTn>
                              </p:par>
                            </p:childTnLst>
                          </p:cTn>
                        </p:par>
                      </p:childTnLst>
                    </p:cTn>
                  </p:par>
                  <p:par>
                    <p:cTn id="85" fill="hold">
                      <p:stCondLst>
                        <p:cond delay="indefinite"/>
                      </p:stCondLst>
                      <p:childTnLst>
                        <p:par>
                          <p:cTn id="86" fill="hold">
                            <p:stCondLst>
                              <p:cond delay="0"/>
                            </p:stCondLst>
                            <p:childTnLst>
                              <p:par>
                                <p:cTn id="87" presetClass="entr" nodeType="clickEffect" presetID="9" grpId="17" fill="hold">
                                  <p:stCondLst>
                                    <p:cond delay="0"/>
                                  </p:stCondLst>
                                  <p:iterate type="el" backwards="0">
                                    <p:tmAbs val="0"/>
                                  </p:iterate>
                                  <p:childTnLst>
                                    <p:set>
                                      <p:cBhvr>
                                        <p:cTn id="88" fill="hold"/>
                                        <p:tgtEl>
                                          <p:spTgt spid="10038"/>
                                        </p:tgtEl>
                                        <p:attrNameLst>
                                          <p:attrName>style.visibility</p:attrName>
                                        </p:attrNameLst>
                                      </p:cBhvr>
                                      <p:to>
                                        <p:strVal val="visible"/>
                                      </p:to>
                                    </p:set>
                                    <p:animEffect filter="dissolve" transition="in">
                                      <p:cBhvr>
                                        <p:cTn id="89" dur="500"/>
                                        <p:tgtEl>
                                          <p:spTgt spid="10038"/>
                                        </p:tgtEl>
                                      </p:cBhvr>
                                    </p:animEffect>
                                  </p:childTnLst>
                                </p:cTn>
                              </p:par>
                            </p:childTnLst>
                          </p:cTn>
                        </p:par>
                        <p:par>
                          <p:cTn id="90" fill="hold">
                            <p:stCondLst>
                              <p:cond delay="500"/>
                            </p:stCondLst>
                            <p:childTnLst>
                              <p:par>
                                <p:cTn id="91" presetClass="entr" nodeType="afterEffect" presetID="9" grpId="18" fill="hold">
                                  <p:stCondLst>
                                    <p:cond delay="0"/>
                                  </p:stCondLst>
                                  <p:iterate type="el" backwards="0">
                                    <p:tmAbs val="0"/>
                                  </p:iterate>
                                  <p:childTnLst>
                                    <p:set>
                                      <p:cBhvr>
                                        <p:cTn id="92" fill="hold"/>
                                        <p:tgtEl>
                                          <p:spTgt spid="10034"/>
                                        </p:tgtEl>
                                        <p:attrNameLst>
                                          <p:attrName>style.visibility</p:attrName>
                                        </p:attrNameLst>
                                      </p:cBhvr>
                                      <p:to>
                                        <p:strVal val="visible"/>
                                      </p:to>
                                    </p:set>
                                    <p:animEffect filter="dissolve" transition="in">
                                      <p:cBhvr>
                                        <p:cTn id="93" dur="500"/>
                                        <p:tgtEl>
                                          <p:spTgt spid="10034"/>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ID="9" grpId="19" fill="hold">
                                  <p:stCondLst>
                                    <p:cond delay="0"/>
                                  </p:stCondLst>
                                  <p:iterate type="el" backwards="0">
                                    <p:tmAbs val="0"/>
                                  </p:iterate>
                                  <p:childTnLst>
                                    <p:set>
                                      <p:cBhvr>
                                        <p:cTn id="97" fill="hold"/>
                                        <p:tgtEl>
                                          <p:spTgt spid="10042"/>
                                        </p:tgtEl>
                                        <p:attrNameLst>
                                          <p:attrName>style.visibility</p:attrName>
                                        </p:attrNameLst>
                                      </p:cBhvr>
                                      <p:to>
                                        <p:strVal val="visible"/>
                                      </p:to>
                                    </p:set>
                                    <p:animEffect filter="dissolve" transition="in">
                                      <p:cBhvr>
                                        <p:cTn id="98" dur="500"/>
                                        <p:tgtEl>
                                          <p:spTgt spid="10042"/>
                                        </p:tgtEl>
                                      </p:cBhvr>
                                    </p:animEffect>
                                  </p:childTnLst>
                                </p:cTn>
                              </p:par>
                            </p:childTnLst>
                          </p:cTn>
                        </p:par>
                        <p:par>
                          <p:cTn id="99" fill="hold">
                            <p:stCondLst>
                              <p:cond delay="500"/>
                            </p:stCondLst>
                            <p:childTnLst>
                              <p:par>
                                <p:cTn id="100" presetClass="entr" nodeType="afterEffect" presetID="9" grpId="20" fill="hold">
                                  <p:stCondLst>
                                    <p:cond delay="0"/>
                                  </p:stCondLst>
                                  <p:iterate type="el" backwards="0">
                                    <p:tmAbs val="0"/>
                                  </p:iterate>
                                  <p:childTnLst>
                                    <p:set>
                                      <p:cBhvr>
                                        <p:cTn id="101" fill="hold"/>
                                        <p:tgtEl>
                                          <p:spTgt spid="10046"/>
                                        </p:tgtEl>
                                        <p:attrNameLst>
                                          <p:attrName>style.visibility</p:attrName>
                                        </p:attrNameLst>
                                      </p:cBhvr>
                                      <p:to>
                                        <p:strVal val="visible"/>
                                      </p:to>
                                    </p:set>
                                    <p:animEffect filter="dissolve" transition="in">
                                      <p:cBhvr>
                                        <p:cTn id="102" dur="500"/>
                                        <p:tgtEl>
                                          <p:spTgt spid="10046"/>
                                        </p:tgtEl>
                                      </p:cBhvr>
                                    </p:animEffect>
                                  </p:childTnLst>
                                </p:cTn>
                              </p:par>
                            </p:childTnLst>
                          </p:cTn>
                        </p:par>
                      </p:childTnLst>
                    </p:cTn>
                  </p:par>
                  <p:par>
                    <p:cTn id="103" fill="hold">
                      <p:stCondLst>
                        <p:cond delay="indefinite"/>
                      </p:stCondLst>
                      <p:childTnLst>
                        <p:par>
                          <p:cTn id="104" fill="hold">
                            <p:stCondLst>
                              <p:cond delay="0"/>
                            </p:stCondLst>
                            <p:childTnLst>
                              <p:par>
                                <p:cTn id="105" presetClass="entr" nodeType="clickEffect" presetSubtype="4" presetID="22" grpId="21" fill="hold">
                                  <p:stCondLst>
                                    <p:cond delay="0"/>
                                  </p:stCondLst>
                                  <p:iterate type="el" backwards="0">
                                    <p:tmAbs val="0"/>
                                  </p:iterate>
                                  <p:childTnLst>
                                    <p:set>
                                      <p:cBhvr>
                                        <p:cTn id="106" fill="hold"/>
                                        <p:tgtEl>
                                          <p:spTgt spid="9998"/>
                                        </p:tgtEl>
                                        <p:attrNameLst>
                                          <p:attrName>style.visibility</p:attrName>
                                        </p:attrNameLst>
                                      </p:cBhvr>
                                      <p:to>
                                        <p:strVal val="visible"/>
                                      </p:to>
                                    </p:set>
                                    <p:animEffect filter="wipe(down)" transition="in">
                                      <p:cBhvr>
                                        <p:cTn id="107" dur="500"/>
                                        <p:tgtEl>
                                          <p:spTgt spid="999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9997" grpId="16"/>
      <p:bldP build="whole" bldLvl="1" animBg="1" rev="0" advAuto="0" spid="9994" grpId="10"/>
      <p:bldP build="p" bldLvl="1" animBg="1" rev="0" advAuto="0" spid="9369" grpId="1"/>
      <p:bldP build="whole" bldLvl="1" animBg="1" rev="0" advAuto="0" spid="10034" grpId="18"/>
      <p:bldP build="p" bldLvl="1" animBg="1" rev="0" advAuto="0" spid="9370" grpId="2"/>
      <p:bldP build="whole" bldLvl="1" animBg="1" rev="0" advAuto="0" spid="10002" grpId="11"/>
      <p:bldP build="whole" bldLvl="1" animBg="1" rev="0" advAuto="0" spid="9946" grpId="15"/>
      <p:bldP build="whole" bldLvl="1" animBg="1" rev="0" advAuto="0" spid="10046" grpId="20"/>
      <p:bldP build="whole" bldLvl="1" animBg="1" rev="0" advAuto="0" spid="10006" grpId="12"/>
      <p:bldP build="whole" bldLvl="1" animBg="1" rev="0" advAuto="0" spid="10022" grpId="5"/>
      <p:bldP build="whole" bldLvl="1" animBg="1" rev="0" advAuto="0" spid="10014" grpId="14"/>
      <p:bldP build="whole" bldLvl="1" animBg="1" rev="0" advAuto="0" spid="10018" grpId="6"/>
      <p:bldP build="whole" bldLvl="1" animBg="1" rev="0" advAuto="0" spid="10030" grpId="8"/>
      <p:bldP build="whole" bldLvl="1" animBg="1" rev="0" advAuto="0" spid="10026" grpId="7"/>
      <p:bldP build="whole" bldLvl="1" animBg="1" rev="0" advAuto="0" spid="10038" grpId="17"/>
      <p:bldP build="whole" bldLvl="1" animBg="1" rev="0" advAuto="0" spid="10042" grpId="19"/>
      <p:bldP build="whole" bldLvl="1" animBg="1" rev="0" advAuto="0" spid="10010" grpId="13"/>
      <p:bldP build="whole" bldLvl="1" animBg="1" rev="0" advAuto="0" spid="9998" grpId="21"/>
      <p:bldP build="whole" bldLvl="1" animBg="1" rev="0" advAuto="0" spid="9989" grpId="9"/>
      <p:bldP build="whole" bldLvl="1" animBg="1" rev="0" advAuto="0" spid="9463" grpId="3"/>
      <p:bldP build="whole" bldLvl="1" animBg="1" rev="0" advAuto="0" spid="9990" grpId="4"/>
    </p:bldLst>
  </p:timing>
</p:sld>
</file>

<file path=ppt/slides/slide13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0048" name="Shape 10048"/>
          <p:cNvSpPr/>
          <p:nvPr>
            <p:ph type="body" sz="quarter" idx="1"/>
          </p:nvPr>
        </p:nvSpPr>
        <p:spPr>
          <a:prstGeom prst="rect">
            <a:avLst/>
          </a:prstGeom>
        </p:spPr>
        <p:txBody>
          <a:bodyPr/>
          <a:lstStyle/>
          <a:p>
            <a:pPr/>
            <a:r>
              <a:t>Creative World Map Infographic</a:t>
            </a:r>
          </a:p>
        </p:txBody>
      </p:sp>
      <p:sp>
        <p:nvSpPr>
          <p:cNvPr id="10049" name="Shape 10049"/>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0050" name="Shape 10050"/>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0142" name="Group 10142"/>
          <p:cNvGrpSpPr/>
          <p:nvPr/>
        </p:nvGrpSpPr>
        <p:grpSpPr>
          <a:xfrm>
            <a:off x="1607797" y="2609212"/>
            <a:ext cx="3688917" cy="3278911"/>
            <a:chOff x="0" y="0"/>
            <a:chExt cx="3688915" cy="3278909"/>
          </a:xfrm>
        </p:grpSpPr>
        <p:sp>
          <p:nvSpPr>
            <p:cNvPr id="10051" name="Shape 10051"/>
            <p:cNvSpPr/>
            <p:nvPr/>
          </p:nvSpPr>
          <p:spPr>
            <a:xfrm>
              <a:off x="2498888" y="3062741"/>
              <a:ext cx="56257" cy="286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52" name="Shape 10052"/>
            <p:cNvSpPr/>
            <p:nvPr/>
          </p:nvSpPr>
          <p:spPr>
            <a:xfrm>
              <a:off x="2522574" y="3011165"/>
              <a:ext cx="177648" cy="859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53" name="Shape 10053"/>
            <p:cNvSpPr/>
            <p:nvPr/>
          </p:nvSpPr>
          <p:spPr>
            <a:xfrm>
              <a:off x="2566986" y="307358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54" name="Shape 10054"/>
            <p:cNvSpPr/>
            <p:nvPr/>
          </p:nvSpPr>
          <p:spPr>
            <a:xfrm>
              <a:off x="2566986" y="306928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55" name="Shape 10055"/>
            <p:cNvSpPr/>
            <p:nvPr/>
          </p:nvSpPr>
          <p:spPr>
            <a:xfrm>
              <a:off x="2517704" y="305701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56" name="Shape 10056"/>
            <p:cNvSpPr/>
            <p:nvPr/>
          </p:nvSpPr>
          <p:spPr>
            <a:xfrm>
              <a:off x="1634343" y="2458158"/>
              <a:ext cx="956330" cy="5730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57" name="Shape 10057"/>
            <p:cNvSpPr/>
            <p:nvPr/>
          </p:nvSpPr>
          <p:spPr>
            <a:xfrm>
              <a:off x="2413025" y="2950993"/>
              <a:ext cx="115471" cy="1203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58" name="Shape 10058"/>
            <p:cNvSpPr/>
            <p:nvPr/>
          </p:nvSpPr>
          <p:spPr>
            <a:xfrm>
              <a:off x="2488097" y="306274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59" name="Shape 10059"/>
            <p:cNvSpPr/>
            <p:nvPr/>
          </p:nvSpPr>
          <p:spPr>
            <a:xfrm>
              <a:off x="2504810" y="304922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60" name="Shape 10060"/>
            <p:cNvSpPr/>
            <p:nvPr/>
          </p:nvSpPr>
          <p:spPr>
            <a:xfrm>
              <a:off x="2490006" y="306068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61" name="Shape 10061"/>
            <p:cNvSpPr/>
            <p:nvPr/>
          </p:nvSpPr>
          <p:spPr>
            <a:xfrm>
              <a:off x="2507770" y="3022626"/>
              <a:ext cx="20727" cy="315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62" name="Shape 10062"/>
            <p:cNvSpPr/>
            <p:nvPr/>
          </p:nvSpPr>
          <p:spPr>
            <a:xfrm>
              <a:off x="2494019" y="30520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63" name="Shape 10063"/>
            <p:cNvSpPr/>
            <p:nvPr/>
          </p:nvSpPr>
          <p:spPr>
            <a:xfrm>
              <a:off x="2427829" y="301197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64" name="Shape 10064"/>
            <p:cNvSpPr/>
            <p:nvPr/>
          </p:nvSpPr>
          <p:spPr>
            <a:xfrm>
              <a:off x="2501421" y="29538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65" name="Shape 10065"/>
            <p:cNvSpPr/>
            <p:nvPr/>
          </p:nvSpPr>
          <p:spPr>
            <a:xfrm>
              <a:off x="2408155" y="30369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66" name="Shape 10066"/>
            <p:cNvSpPr/>
            <p:nvPr/>
          </p:nvSpPr>
          <p:spPr>
            <a:xfrm>
              <a:off x="2454477" y="3000516"/>
              <a:ext cx="2664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440" y="16200"/>
                    <a:pt x="8640" y="21600"/>
                    <a:pt x="0" y="21600"/>
                  </a:cubicBezTo>
                  <a:cubicBezTo>
                    <a:pt x="8640" y="21600"/>
                    <a:pt x="19440" y="16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67" name="Shape 10067"/>
            <p:cNvSpPr/>
            <p:nvPr/>
          </p:nvSpPr>
          <p:spPr>
            <a:xfrm>
              <a:off x="2421909" y="30205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68" name="Shape 10068"/>
            <p:cNvSpPr/>
            <p:nvPr/>
          </p:nvSpPr>
          <p:spPr>
            <a:xfrm>
              <a:off x="2522574" y="2933801"/>
              <a:ext cx="23687" cy="716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69" name="Shape 10069"/>
            <p:cNvSpPr/>
            <p:nvPr/>
          </p:nvSpPr>
          <p:spPr>
            <a:xfrm>
              <a:off x="2517704" y="295099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70" name="Shape 10070"/>
            <p:cNvSpPr/>
            <p:nvPr/>
          </p:nvSpPr>
          <p:spPr>
            <a:xfrm>
              <a:off x="2535468" y="2928883"/>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0071" name="Shape 10071"/>
            <p:cNvSpPr/>
            <p:nvPr/>
          </p:nvSpPr>
          <p:spPr>
            <a:xfrm>
              <a:off x="2519185" y="3005434"/>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10072" name="Shape 10072"/>
            <p:cNvSpPr/>
            <p:nvPr/>
          </p:nvSpPr>
          <p:spPr>
            <a:xfrm>
              <a:off x="2993337" y="2881017"/>
              <a:ext cx="79942" cy="55650"/>
            </a:xfrm>
            <a:custGeom>
              <a:avLst/>
              <a:gdLst/>
              <a:ahLst/>
              <a:cxnLst>
                <a:cxn ang="0">
                  <a:pos x="wd2" y="hd2"/>
                </a:cxn>
                <a:cxn ang="5400000">
                  <a:pos x="wd2" y="hd2"/>
                </a:cxn>
                <a:cxn ang="10800000">
                  <a:pos x="wd2" y="hd2"/>
                </a:cxn>
                <a:cxn ang="16200000">
                  <a:pos x="wd2" y="hd2"/>
                </a:cxn>
              </a:cxnLst>
              <a:rect l="0" t="0" r="r" b="b"/>
              <a:pathLst>
                <a:path w="21600" h="20975" fill="norm" stroke="1"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73" name="Shape 10073"/>
            <p:cNvSpPr/>
            <p:nvPr/>
          </p:nvSpPr>
          <p:spPr>
            <a:xfrm>
              <a:off x="3079198" y="2890820"/>
              <a:ext cx="94746" cy="52764"/>
            </a:xfrm>
            <a:custGeom>
              <a:avLst/>
              <a:gdLst/>
              <a:ahLst/>
              <a:cxnLst>
                <a:cxn ang="0">
                  <a:pos x="wd2" y="hd2"/>
                </a:cxn>
                <a:cxn ang="5400000">
                  <a:pos x="wd2" y="hd2"/>
                </a:cxn>
                <a:cxn ang="10800000">
                  <a:pos x="wd2" y="hd2"/>
                </a:cxn>
                <a:cxn ang="16200000">
                  <a:pos x="wd2" y="hd2"/>
                </a:cxn>
              </a:cxnLst>
              <a:rect l="0" t="0" r="r" b="b"/>
              <a:pathLst>
                <a:path w="21600" h="20934" fill="norm" stroke="1"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74" name="Shape 10074"/>
            <p:cNvSpPr/>
            <p:nvPr/>
          </p:nvSpPr>
          <p:spPr>
            <a:xfrm>
              <a:off x="3082160" y="289736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75" name="Shape 10075"/>
            <p:cNvSpPr/>
            <p:nvPr/>
          </p:nvSpPr>
          <p:spPr>
            <a:xfrm>
              <a:off x="3074328" y="291660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76" name="Shape 10076"/>
            <p:cNvSpPr/>
            <p:nvPr/>
          </p:nvSpPr>
          <p:spPr>
            <a:xfrm>
              <a:off x="3079198" y="29231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77" name="Shape 10077"/>
            <p:cNvSpPr/>
            <p:nvPr/>
          </p:nvSpPr>
          <p:spPr>
            <a:xfrm>
              <a:off x="2578830" y="3045549"/>
              <a:ext cx="121392" cy="1203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78" name="Shape 10078"/>
            <p:cNvSpPr/>
            <p:nvPr/>
          </p:nvSpPr>
          <p:spPr>
            <a:xfrm>
              <a:off x="2683507" y="30484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79" name="Shape 10079"/>
            <p:cNvSpPr/>
            <p:nvPr/>
          </p:nvSpPr>
          <p:spPr>
            <a:xfrm>
              <a:off x="2676106" y="30463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0"/>
                    <a:pt x="21600" y="0"/>
                    <a:pt x="21600" y="0"/>
                  </a:cubicBezTo>
                  <a:cubicBezTo>
                    <a:pt x="21600" y="0"/>
                    <a:pt x="108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80" name="Shape 10080"/>
            <p:cNvSpPr/>
            <p:nvPr/>
          </p:nvSpPr>
          <p:spPr>
            <a:xfrm>
              <a:off x="2576921" y="31008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81" name="Shape 10081"/>
            <p:cNvSpPr/>
            <p:nvPr/>
          </p:nvSpPr>
          <p:spPr>
            <a:xfrm>
              <a:off x="2690910" y="304554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82" name="Shape 10082"/>
            <p:cNvSpPr/>
            <p:nvPr/>
          </p:nvSpPr>
          <p:spPr>
            <a:xfrm>
              <a:off x="2626201" y="3168758"/>
              <a:ext cx="88825" cy="716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83" name="Shape 10083"/>
            <p:cNvSpPr/>
            <p:nvPr/>
          </p:nvSpPr>
          <p:spPr>
            <a:xfrm>
              <a:off x="2671665" y="31773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84" name="Shape 10084"/>
            <p:cNvSpPr/>
            <p:nvPr/>
          </p:nvSpPr>
          <p:spPr>
            <a:xfrm>
              <a:off x="2680547" y="31724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85" name="Shape 10085"/>
            <p:cNvSpPr/>
            <p:nvPr/>
          </p:nvSpPr>
          <p:spPr>
            <a:xfrm>
              <a:off x="2720947" y="3212264"/>
              <a:ext cx="174685" cy="65376"/>
            </a:xfrm>
            <a:custGeom>
              <a:avLst/>
              <a:gdLst/>
              <a:ahLst/>
              <a:cxnLst>
                <a:cxn ang="0">
                  <a:pos x="wd2" y="hd2"/>
                </a:cxn>
                <a:cxn ang="5400000">
                  <a:pos x="wd2" y="hd2"/>
                </a:cxn>
                <a:cxn ang="10800000">
                  <a:pos x="wd2" y="hd2"/>
                </a:cxn>
                <a:cxn ang="16200000">
                  <a:pos x="wd2" y="hd2"/>
                </a:cxn>
              </a:cxnLst>
              <a:rect l="0" t="0" r="r" b="b"/>
              <a:pathLst>
                <a:path w="21600" h="20534" fill="norm" stroke="1"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86" name="Shape 10086"/>
            <p:cNvSpPr/>
            <p:nvPr/>
          </p:nvSpPr>
          <p:spPr>
            <a:xfrm>
              <a:off x="2723907" y="32154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87" name="Shape 10087"/>
            <p:cNvSpPr/>
            <p:nvPr/>
          </p:nvSpPr>
          <p:spPr>
            <a:xfrm>
              <a:off x="2723907" y="32211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88" name="Shape 10088"/>
            <p:cNvSpPr/>
            <p:nvPr/>
          </p:nvSpPr>
          <p:spPr>
            <a:xfrm>
              <a:off x="2723907" y="321828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089" name="Shape 10089"/>
            <p:cNvSpPr/>
            <p:nvPr/>
          </p:nvSpPr>
          <p:spPr>
            <a:xfrm>
              <a:off x="2881879" y="327763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090" name="Shape 10090"/>
            <p:cNvSpPr/>
            <p:nvPr/>
          </p:nvSpPr>
          <p:spPr>
            <a:xfrm>
              <a:off x="2898163" y="32555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91" name="Shape 10091"/>
            <p:cNvSpPr/>
            <p:nvPr/>
          </p:nvSpPr>
          <p:spPr>
            <a:xfrm>
              <a:off x="2896683" y="32583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92" name="Shape 10092"/>
            <p:cNvSpPr/>
            <p:nvPr/>
          </p:nvSpPr>
          <p:spPr>
            <a:xfrm>
              <a:off x="2732789" y="2779768"/>
              <a:ext cx="251667" cy="93861"/>
            </a:xfrm>
            <a:custGeom>
              <a:avLst/>
              <a:gdLst/>
              <a:ahLst/>
              <a:cxnLst>
                <a:cxn ang="0">
                  <a:pos x="wd2" y="hd2"/>
                </a:cxn>
                <a:cxn ang="5400000">
                  <a:pos x="wd2" y="hd2"/>
                </a:cxn>
                <a:cxn ang="10800000">
                  <a:pos x="wd2" y="hd2"/>
                </a:cxn>
                <a:cxn ang="16200000">
                  <a:pos x="wd2" y="hd2"/>
                </a:cxn>
              </a:cxnLst>
              <a:rect l="0" t="0" r="r" b="b"/>
              <a:pathLst>
                <a:path w="21600" h="21441" fill="norm" stroke="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93" name="Shape 10093"/>
            <p:cNvSpPr/>
            <p:nvPr/>
          </p:nvSpPr>
          <p:spPr>
            <a:xfrm>
              <a:off x="2670613" y="2784803"/>
              <a:ext cx="47373" cy="286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94" name="Shape 10094"/>
            <p:cNvSpPr/>
            <p:nvPr/>
          </p:nvSpPr>
          <p:spPr>
            <a:xfrm>
              <a:off x="2868984" y="2933182"/>
              <a:ext cx="5033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95" name="Shape 10095"/>
            <p:cNvSpPr/>
            <p:nvPr/>
          </p:nvSpPr>
          <p:spPr>
            <a:xfrm>
              <a:off x="3227237" y="2928071"/>
              <a:ext cx="44413" cy="143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96" name="Shape 10096"/>
            <p:cNvSpPr/>
            <p:nvPr/>
          </p:nvSpPr>
          <p:spPr>
            <a:xfrm>
              <a:off x="1263176" y="1775204"/>
              <a:ext cx="171397" cy="94888"/>
            </a:xfrm>
            <a:custGeom>
              <a:avLst/>
              <a:gdLst/>
              <a:ahLst/>
              <a:cxnLst>
                <a:cxn ang="0">
                  <a:pos x="wd2" y="hd2"/>
                </a:cxn>
                <a:cxn ang="5400000">
                  <a:pos x="wd2" y="hd2"/>
                </a:cxn>
                <a:cxn ang="10800000">
                  <a:pos x="wd2" y="hd2"/>
                </a:cxn>
                <a:cxn ang="16200000">
                  <a:pos x="wd2" y="hd2"/>
                </a:cxn>
              </a:cxnLst>
              <a:rect l="0" t="0" r="r" b="b"/>
              <a:pathLst>
                <a:path w="20168" h="21038" fill="norm" stroke="1"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97" name="Shape 10097"/>
            <p:cNvSpPr/>
            <p:nvPr/>
          </p:nvSpPr>
          <p:spPr>
            <a:xfrm>
              <a:off x="2029312" y="452487"/>
              <a:ext cx="228559" cy="122050"/>
            </a:xfrm>
            <a:custGeom>
              <a:avLst/>
              <a:gdLst/>
              <a:ahLst/>
              <a:cxnLst>
                <a:cxn ang="0">
                  <a:pos x="wd2" y="hd2"/>
                </a:cxn>
                <a:cxn ang="5400000">
                  <a:pos x="wd2" y="hd2"/>
                </a:cxn>
                <a:cxn ang="10800000">
                  <a:pos x="wd2" y="hd2"/>
                </a:cxn>
                <a:cxn ang="16200000">
                  <a:pos x="wd2" y="hd2"/>
                </a:cxn>
              </a:cxnLst>
              <a:rect l="0" t="0" r="r" b="b"/>
              <a:pathLst>
                <a:path w="19850" h="19168" fill="norm" stroke="1"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98" name="Shape 10098"/>
            <p:cNvSpPr/>
            <p:nvPr/>
          </p:nvSpPr>
          <p:spPr>
            <a:xfrm>
              <a:off x="2169236" y="231171"/>
              <a:ext cx="44593" cy="27144"/>
            </a:xfrm>
            <a:custGeom>
              <a:avLst/>
              <a:gdLst/>
              <a:ahLst/>
              <a:cxnLst>
                <a:cxn ang="0">
                  <a:pos x="wd2" y="hd2"/>
                </a:cxn>
                <a:cxn ang="5400000">
                  <a:pos x="wd2" y="hd2"/>
                </a:cxn>
                <a:cxn ang="10800000">
                  <a:pos x="wd2" y="hd2"/>
                </a:cxn>
                <a:cxn ang="16200000">
                  <a:pos x="wd2" y="hd2"/>
                </a:cxn>
              </a:cxnLst>
              <a:rect l="0" t="0" r="r" b="b"/>
              <a:pathLst>
                <a:path w="14144" h="12788" fill="norm" stroke="1" extrusionOk="0">
                  <a:moveTo>
                    <a:pt x="13768" y="10224"/>
                  </a:moveTo>
                  <a:cubicBezTo>
                    <a:pt x="17224" y="2601"/>
                    <a:pt x="-4376" y="-3752"/>
                    <a:pt x="808" y="2601"/>
                  </a:cubicBezTo>
                  <a:cubicBezTo>
                    <a:pt x="4264" y="6413"/>
                    <a:pt x="11176" y="17848"/>
                    <a:pt x="13768" y="10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099" name="Shape 10099"/>
            <p:cNvSpPr/>
            <p:nvPr/>
          </p:nvSpPr>
          <p:spPr>
            <a:xfrm>
              <a:off x="2578524" y="1085749"/>
              <a:ext cx="216705" cy="134965"/>
            </a:xfrm>
            <a:custGeom>
              <a:avLst/>
              <a:gdLst/>
              <a:ahLst/>
              <a:cxnLst>
                <a:cxn ang="0">
                  <a:pos x="wd2" y="hd2"/>
                </a:cxn>
                <a:cxn ang="5400000">
                  <a:pos x="wd2" y="hd2"/>
                </a:cxn>
                <a:cxn ang="10800000">
                  <a:pos x="wd2" y="hd2"/>
                </a:cxn>
                <a:cxn ang="16200000">
                  <a:pos x="wd2" y="hd2"/>
                </a:cxn>
              </a:cxnLst>
              <a:rect l="0" t="0" r="r" b="b"/>
              <a:pathLst>
                <a:path w="21079" h="19949" fill="norm" stroke="1"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0" name="Shape 10100"/>
            <p:cNvSpPr/>
            <p:nvPr/>
          </p:nvSpPr>
          <p:spPr>
            <a:xfrm>
              <a:off x="2687146" y="1231613"/>
              <a:ext cx="60714" cy="38334"/>
            </a:xfrm>
            <a:custGeom>
              <a:avLst/>
              <a:gdLst/>
              <a:ahLst/>
              <a:cxnLst>
                <a:cxn ang="0">
                  <a:pos x="wd2" y="hd2"/>
                </a:cxn>
                <a:cxn ang="5400000">
                  <a:pos x="wd2" y="hd2"/>
                </a:cxn>
                <a:cxn ang="10800000">
                  <a:pos x="wd2" y="hd2"/>
                </a:cxn>
                <a:cxn ang="16200000">
                  <a:pos x="wd2" y="hd2"/>
                </a:cxn>
              </a:cxnLst>
              <a:rect l="0" t="0" r="r" b="b"/>
              <a:pathLst>
                <a:path w="15273" h="14448" fill="norm" stroke="1" extrusionOk="0">
                  <a:moveTo>
                    <a:pt x="1551" y="13288"/>
                  </a:moveTo>
                  <a:cubicBezTo>
                    <a:pt x="7311" y="18431"/>
                    <a:pt x="15951" y="5060"/>
                    <a:pt x="15231" y="945"/>
                  </a:cubicBezTo>
                  <a:cubicBezTo>
                    <a:pt x="14511" y="-3169"/>
                    <a:pt x="-5649" y="7117"/>
                    <a:pt x="1551" y="132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1" name="Shape 10101"/>
            <p:cNvSpPr/>
            <p:nvPr/>
          </p:nvSpPr>
          <p:spPr>
            <a:xfrm>
              <a:off x="2275017" y="535434"/>
              <a:ext cx="111907" cy="57864"/>
            </a:xfrm>
            <a:custGeom>
              <a:avLst/>
              <a:gdLst/>
              <a:ahLst/>
              <a:cxnLst>
                <a:cxn ang="0">
                  <a:pos x="wd2" y="hd2"/>
                </a:cxn>
                <a:cxn ang="5400000">
                  <a:pos x="wd2" y="hd2"/>
                </a:cxn>
                <a:cxn ang="10800000">
                  <a:pos x="wd2" y="hd2"/>
                </a:cxn>
                <a:cxn ang="16200000">
                  <a:pos x="wd2" y="hd2"/>
                </a:cxn>
              </a:cxnLst>
              <a:rect l="0" t="0" r="r" b="b"/>
              <a:pathLst>
                <a:path w="18142" h="16777" fill="norm" stroke="1"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2" name="Shape 10102"/>
            <p:cNvSpPr/>
            <p:nvPr/>
          </p:nvSpPr>
          <p:spPr>
            <a:xfrm>
              <a:off x="2277203" y="442630"/>
              <a:ext cx="547372" cy="159117"/>
            </a:xfrm>
            <a:custGeom>
              <a:avLst/>
              <a:gdLst/>
              <a:ahLst/>
              <a:cxnLst>
                <a:cxn ang="0">
                  <a:pos x="wd2" y="hd2"/>
                </a:cxn>
                <a:cxn ang="5400000">
                  <a:pos x="wd2" y="hd2"/>
                </a:cxn>
                <a:cxn ang="10800000">
                  <a:pos x="wd2" y="hd2"/>
                </a:cxn>
                <a:cxn ang="16200000">
                  <a:pos x="wd2" y="hd2"/>
                </a:cxn>
              </a:cxnLst>
              <a:rect l="0" t="0" r="r" b="b"/>
              <a:pathLst>
                <a:path w="21129" h="20681" fill="norm" stroke="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3" name="Shape 10103"/>
            <p:cNvSpPr/>
            <p:nvPr/>
          </p:nvSpPr>
          <p:spPr>
            <a:xfrm>
              <a:off x="1561400" y="644633"/>
              <a:ext cx="582196" cy="300636"/>
            </a:xfrm>
            <a:custGeom>
              <a:avLst/>
              <a:gdLst/>
              <a:ahLst/>
              <a:cxnLst>
                <a:cxn ang="0">
                  <a:pos x="wd2" y="hd2"/>
                </a:cxn>
                <a:cxn ang="5400000">
                  <a:pos x="wd2" y="hd2"/>
                </a:cxn>
                <a:cxn ang="10800000">
                  <a:pos x="wd2" y="hd2"/>
                </a:cxn>
                <a:cxn ang="16200000">
                  <a:pos x="wd2" y="hd2"/>
                </a:cxn>
              </a:cxnLst>
              <a:rect l="0" t="0" r="r" b="b"/>
              <a:pathLst>
                <a:path w="21237" h="21180" fill="norm" stroke="1"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4" name="Shape 10104"/>
            <p:cNvSpPr/>
            <p:nvPr/>
          </p:nvSpPr>
          <p:spPr>
            <a:xfrm>
              <a:off x="2090098" y="621218"/>
              <a:ext cx="199520" cy="168727"/>
            </a:xfrm>
            <a:custGeom>
              <a:avLst/>
              <a:gdLst/>
              <a:ahLst/>
              <a:cxnLst>
                <a:cxn ang="0">
                  <a:pos x="wd2" y="hd2"/>
                </a:cxn>
                <a:cxn ang="5400000">
                  <a:pos x="wd2" y="hd2"/>
                </a:cxn>
                <a:cxn ang="10800000">
                  <a:pos x="wd2" y="hd2"/>
                </a:cxn>
                <a:cxn ang="16200000">
                  <a:pos x="wd2" y="hd2"/>
                </a:cxn>
              </a:cxnLst>
              <a:rect l="0" t="0" r="r" b="b"/>
              <a:pathLst>
                <a:path w="19939" h="18984" fill="norm" stroke="1"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5" name="Shape 10105"/>
            <p:cNvSpPr/>
            <p:nvPr/>
          </p:nvSpPr>
          <p:spPr>
            <a:xfrm>
              <a:off x="2023101" y="541159"/>
              <a:ext cx="33625" cy="26348"/>
            </a:xfrm>
            <a:custGeom>
              <a:avLst/>
              <a:gdLst/>
              <a:ahLst/>
              <a:cxnLst>
                <a:cxn ang="0">
                  <a:pos x="wd2" y="hd2"/>
                </a:cxn>
                <a:cxn ang="5400000">
                  <a:pos x="wd2" y="hd2"/>
                </a:cxn>
                <a:cxn ang="10800000">
                  <a:pos x="wd2" y="hd2"/>
                </a:cxn>
                <a:cxn ang="16200000">
                  <a:pos x="wd2" y="hd2"/>
                </a:cxn>
              </a:cxnLst>
              <a:rect l="0" t="0" r="r" b="b"/>
              <a:pathLst>
                <a:path w="15331" h="13241" fill="norm" stroke="1" extrusionOk="0">
                  <a:moveTo>
                    <a:pt x="14679" y="10489"/>
                  </a:moveTo>
                  <a:cubicBezTo>
                    <a:pt x="18491" y="5089"/>
                    <a:pt x="4515" y="-5711"/>
                    <a:pt x="703" y="3739"/>
                  </a:cubicBezTo>
                  <a:cubicBezTo>
                    <a:pt x="-3109" y="13189"/>
                    <a:pt x="9597" y="15889"/>
                    <a:pt x="14679" y="1048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6" name="Shape 10106"/>
            <p:cNvSpPr/>
            <p:nvPr/>
          </p:nvSpPr>
          <p:spPr>
            <a:xfrm>
              <a:off x="2277448" y="134878"/>
              <a:ext cx="366519" cy="232317"/>
            </a:xfrm>
            <a:custGeom>
              <a:avLst/>
              <a:gdLst/>
              <a:ahLst/>
              <a:cxnLst>
                <a:cxn ang="0">
                  <a:pos x="wd2" y="hd2"/>
                </a:cxn>
                <a:cxn ang="5400000">
                  <a:pos x="wd2" y="hd2"/>
                </a:cxn>
                <a:cxn ang="10800000">
                  <a:pos x="wd2" y="hd2"/>
                </a:cxn>
                <a:cxn ang="16200000">
                  <a:pos x="wd2" y="hd2"/>
                </a:cxn>
              </a:cxnLst>
              <a:rect l="0" t="0" r="r" b="b"/>
              <a:pathLst>
                <a:path w="21054" h="19678" fill="norm" stroke="1"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7" name="Shape 10107"/>
            <p:cNvSpPr/>
            <p:nvPr/>
          </p:nvSpPr>
          <p:spPr>
            <a:xfrm>
              <a:off x="2294862" y="389639"/>
              <a:ext cx="94713" cy="28014"/>
            </a:xfrm>
            <a:custGeom>
              <a:avLst/>
              <a:gdLst/>
              <a:ahLst/>
              <a:cxnLst>
                <a:cxn ang="0">
                  <a:pos x="wd2" y="hd2"/>
                </a:cxn>
                <a:cxn ang="5400000">
                  <a:pos x="wd2" y="hd2"/>
                </a:cxn>
                <a:cxn ang="10800000">
                  <a:pos x="wd2" y="hd2"/>
                </a:cxn>
                <a:cxn ang="16200000">
                  <a:pos x="wd2" y="hd2"/>
                </a:cxn>
              </a:cxnLst>
              <a:rect l="0" t="0" r="r" b="b"/>
              <a:pathLst>
                <a:path w="18183" h="12422" fill="norm" stroke="1" extrusionOk="0">
                  <a:moveTo>
                    <a:pt x="18167" y="1163"/>
                  </a:moveTo>
                  <a:cubicBezTo>
                    <a:pt x="17627" y="-2649"/>
                    <a:pt x="-2893" y="3704"/>
                    <a:pt x="347" y="8786"/>
                  </a:cubicBezTo>
                  <a:cubicBezTo>
                    <a:pt x="5747" y="18951"/>
                    <a:pt x="18707" y="4975"/>
                    <a:pt x="18167" y="11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8" name="Shape 10108"/>
            <p:cNvSpPr/>
            <p:nvPr/>
          </p:nvSpPr>
          <p:spPr>
            <a:xfrm>
              <a:off x="1980475" y="390452"/>
              <a:ext cx="49682" cy="44652"/>
            </a:xfrm>
            <a:custGeom>
              <a:avLst/>
              <a:gdLst/>
              <a:ahLst/>
              <a:cxnLst>
                <a:cxn ang="0">
                  <a:pos x="wd2" y="hd2"/>
                </a:cxn>
                <a:cxn ang="5400000">
                  <a:pos x="wd2" y="hd2"/>
                </a:cxn>
                <a:cxn ang="10800000">
                  <a:pos x="wd2" y="hd2"/>
                </a:cxn>
                <a:cxn ang="16200000">
                  <a:pos x="wd2" y="hd2"/>
                </a:cxn>
              </a:cxnLst>
              <a:rect l="0" t="0" r="r" b="b"/>
              <a:pathLst>
                <a:path w="17260" h="13464" fill="norm" stroke="1" extrusionOk="0">
                  <a:moveTo>
                    <a:pt x="16741" y="12161"/>
                  </a:moveTo>
                  <a:cubicBezTo>
                    <a:pt x="20668" y="8161"/>
                    <a:pt x="1032" y="-4639"/>
                    <a:pt x="50" y="1761"/>
                  </a:cubicBezTo>
                  <a:cubicBezTo>
                    <a:pt x="-932" y="7361"/>
                    <a:pt x="12813" y="16961"/>
                    <a:pt x="16741" y="121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09" name="Shape 10109"/>
            <p:cNvSpPr/>
            <p:nvPr/>
          </p:nvSpPr>
          <p:spPr>
            <a:xfrm>
              <a:off x="2230470" y="319608"/>
              <a:ext cx="104880" cy="66923"/>
            </a:xfrm>
            <a:custGeom>
              <a:avLst/>
              <a:gdLst/>
              <a:ahLst/>
              <a:cxnLst>
                <a:cxn ang="0">
                  <a:pos x="wd2" y="hd2"/>
                </a:cxn>
                <a:cxn ang="5400000">
                  <a:pos x="wd2" y="hd2"/>
                </a:cxn>
                <a:cxn ang="10800000">
                  <a:pos x="wd2" y="hd2"/>
                </a:cxn>
                <a:cxn ang="16200000">
                  <a:pos x="wd2" y="hd2"/>
                </a:cxn>
              </a:cxnLst>
              <a:rect l="0" t="0" r="r" b="b"/>
              <a:pathLst>
                <a:path w="18217" h="18685" fill="norm" stroke="1"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0" name="Shape 10110"/>
            <p:cNvSpPr/>
            <p:nvPr/>
          </p:nvSpPr>
          <p:spPr>
            <a:xfrm>
              <a:off x="2452861" y="400851"/>
              <a:ext cx="50183" cy="30730"/>
            </a:xfrm>
            <a:custGeom>
              <a:avLst/>
              <a:gdLst/>
              <a:ahLst/>
              <a:cxnLst>
                <a:cxn ang="0">
                  <a:pos x="wd2" y="hd2"/>
                </a:cxn>
                <a:cxn ang="5400000">
                  <a:pos x="wd2" y="hd2"/>
                </a:cxn>
                <a:cxn ang="10800000">
                  <a:pos x="wd2" y="hd2"/>
                </a:cxn>
                <a:cxn ang="16200000">
                  <a:pos x="wd2" y="hd2"/>
                </a:cxn>
              </a:cxnLst>
              <a:rect l="0" t="0" r="r" b="b"/>
              <a:pathLst>
                <a:path w="13075" h="14478" fill="norm" stroke="1" extrusionOk="0">
                  <a:moveTo>
                    <a:pt x="10690" y="1353"/>
                  </a:moveTo>
                  <a:cubicBezTo>
                    <a:pt x="3986" y="-4047"/>
                    <a:pt x="-4207" y="8103"/>
                    <a:pt x="2496" y="13503"/>
                  </a:cubicBezTo>
                  <a:cubicBezTo>
                    <a:pt x="8455" y="17553"/>
                    <a:pt x="17393" y="8103"/>
                    <a:pt x="10690" y="13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1" name="Shape 10111"/>
            <p:cNvSpPr/>
            <p:nvPr/>
          </p:nvSpPr>
          <p:spPr>
            <a:xfrm>
              <a:off x="1991808" y="279969"/>
              <a:ext cx="210304" cy="107098"/>
            </a:xfrm>
            <a:custGeom>
              <a:avLst/>
              <a:gdLst/>
              <a:ahLst/>
              <a:cxnLst>
                <a:cxn ang="0">
                  <a:pos x="wd2" y="hd2"/>
                </a:cxn>
                <a:cxn ang="5400000">
                  <a:pos x="wd2" y="hd2"/>
                </a:cxn>
                <a:cxn ang="10800000">
                  <a:pos x="wd2" y="hd2"/>
                </a:cxn>
                <a:cxn ang="16200000">
                  <a:pos x="wd2" y="hd2"/>
                </a:cxn>
              </a:cxnLst>
              <a:rect l="0" t="0" r="r" b="b"/>
              <a:pathLst>
                <a:path w="19421" h="19691" fill="norm" stroke="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2" name="Shape 10112"/>
            <p:cNvSpPr/>
            <p:nvPr/>
          </p:nvSpPr>
          <p:spPr>
            <a:xfrm>
              <a:off x="2781059" y="642038"/>
              <a:ext cx="144181" cy="67025"/>
            </a:xfrm>
            <a:custGeom>
              <a:avLst/>
              <a:gdLst/>
              <a:ahLst/>
              <a:cxnLst>
                <a:cxn ang="0">
                  <a:pos x="wd2" y="hd2"/>
                </a:cxn>
                <a:cxn ang="5400000">
                  <a:pos x="wd2" y="hd2"/>
                </a:cxn>
                <a:cxn ang="10800000">
                  <a:pos x="wd2" y="hd2"/>
                </a:cxn>
                <a:cxn ang="16200000">
                  <a:pos x="wd2" y="hd2"/>
                </a:cxn>
              </a:cxnLst>
              <a:rect l="0" t="0" r="r" b="b"/>
              <a:pathLst>
                <a:path w="20625" h="16842" fill="norm" stroke="1"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3" name="Shape 10113"/>
            <p:cNvSpPr/>
            <p:nvPr/>
          </p:nvSpPr>
          <p:spPr>
            <a:xfrm>
              <a:off x="1557588" y="503421"/>
              <a:ext cx="50456" cy="32507"/>
            </a:xfrm>
            <a:custGeom>
              <a:avLst/>
              <a:gdLst/>
              <a:ahLst/>
              <a:cxnLst>
                <a:cxn ang="0">
                  <a:pos x="wd2" y="hd2"/>
                </a:cxn>
                <a:cxn ang="5400000">
                  <a:pos x="wd2" y="hd2"/>
                </a:cxn>
                <a:cxn ang="10800000">
                  <a:pos x="wd2" y="hd2"/>
                </a:cxn>
                <a:cxn ang="16200000">
                  <a:pos x="wd2" y="hd2"/>
                </a:cxn>
              </a:cxnLst>
              <a:rect l="0" t="0" r="r" b="b"/>
              <a:pathLst>
                <a:path w="16731" h="15315" fill="norm" stroke="1" extrusionOk="0">
                  <a:moveTo>
                    <a:pt x="695" y="15206"/>
                  </a:moveTo>
                  <a:cubicBezTo>
                    <a:pt x="9147" y="16477"/>
                    <a:pt x="17599" y="6312"/>
                    <a:pt x="16660" y="1230"/>
                  </a:cubicBezTo>
                  <a:cubicBezTo>
                    <a:pt x="16660" y="-5123"/>
                    <a:pt x="-4001" y="15206"/>
                    <a:pt x="695" y="152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4" name="Shape 10114"/>
            <p:cNvSpPr/>
            <p:nvPr/>
          </p:nvSpPr>
          <p:spPr>
            <a:xfrm>
              <a:off x="2802986" y="1262967"/>
              <a:ext cx="29541" cy="32220"/>
            </a:xfrm>
            <a:custGeom>
              <a:avLst/>
              <a:gdLst/>
              <a:ahLst/>
              <a:cxnLst>
                <a:cxn ang="0">
                  <a:pos x="wd2" y="hd2"/>
                </a:cxn>
                <a:cxn ang="5400000">
                  <a:pos x="wd2" y="hd2"/>
                </a:cxn>
                <a:cxn ang="10800000">
                  <a:pos x="wd2" y="hd2"/>
                </a:cxn>
                <a:cxn ang="16200000">
                  <a:pos x="wd2" y="hd2"/>
                </a:cxn>
              </a:cxnLst>
              <a:rect l="0" t="0" r="r" b="b"/>
              <a:pathLst>
                <a:path w="12677" h="18684" fill="norm" stroke="1" extrusionOk="0">
                  <a:moveTo>
                    <a:pt x="6157" y="18599"/>
                  </a:moveTo>
                  <a:cubicBezTo>
                    <a:pt x="9757" y="18599"/>
                    <a:pt x="18157" y="-1458"/>
                    <a:pt x="7357" y="85"/>
                  </a:cubicBezTo>
                  <a:cubicBezTo>
                    <a:pt x="-3443" y="85"/>
                    <a:pt x="-1043" y="20142"/>
                    <a:pt x="6157" y="185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5" name="Shape 10115"/>
            <p:cNvSpPr/>
            <p:nvPr/>
          </p:nvSpPr>
          <p:spPr>
            <a:xfrm>
              <a:off x="858623" y="623493"/>
              <a:ext cx="2734830" cy="1482231"/>
            </a:xfrm>
            <a:custGeom>
              <a:avLst/>
              <a:gdLst/>
              <a:ahLst/>
              <a:cxnLst>
                <a:cxn ang="0">
                  <a:pos x="wd2" y="hd2"/>
                </a:cxn>
                <a:cxn ang="5400000">
                  <a:pos x="wd2" y="hd2"/>
                </a:cxn>
                <a:cxn ang="10800000">
                  <a:pos x="wd2" y="hd2"/>
                </a:cxn>
                <a:cxn ang="16200000">
                  <a:pos x="wd2" y="hd2"/>
                </a:cxn>
              </a:cxnLst>
              <a:rect l="0" t="0" r="r" b="b"/>
              <a:pathLst>
                <a:path w="21569" h="21571" fill="norm" stroke="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6" name="Shape 10116"/>
            <p:cNvSpPr/>
            <p:nvPr/>
          </p:nvSpPr>
          <p:spPr>
            <a:xfrm>
              <a:off x="1693296" y="379228"/>
              <a:ext cx="43085" cy="20993"/>
            </a:xfrm>
            <a:custGeom>
              <a:avLst/>
              <a:gdLst/>
              <a:ahLst/>
              <a:cxnLst>
                <a:cxn ang="0">
                  <a:pos x="wd2" y="hd2"/>
                </a:cxn>
                <a:cxn ang="5400000">
                  <a:pos x="wd2" y="hd2"/>
                </a:cxn>
                <a:cxn ang="10800000">
                  <a:pos x="wd2" y="hd2"/>
                </a:cxn>
                <a:cxn ang="16200000">
                  <a:pos x="wd2" y="hd2"/>
                </a:cxn>
              </a:cxnLst>
              <a:rect l="0" t="0" r="r" b="b"/>
              <a:pathLst>
                <a:path w="17462" h="13187" fill="norm" stroke="1" extrusionOk="0">
                  <a:moveTo>
                    <a:pt x="17096" y="8187"/>
                  </a:moveTo>
                  <a:cubicBezTo>
                    <a:pt x="20507" y="-2613"/>
                    <a:pt x="-1093" y="-813"/>
                    <a:pt x="44" y="2787"/>
                  </a:cubicBezTo>
                  <a:cubicBezTo>
                    <a:pt x="4591" y="9987"/>
                    <a:pt x="14823" y="18987"/>
                    <a:pt x="17096" y="81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7" name="Shape 10117"/>
            <p:cNvSpPr/>
            <p:nvPr/>
          </p:nvSpPr>
          <p:spPr>
            <a:xfrm>
              <a:off x="1440060" y="405296"/>
              <a:ext cx="238177" cy="115905"/>
            </a:xfrm>
            <a:custGeom>
              <a:avLst/>
              <a:gdLst/>
              <a:ahLst/>
              <a:cxnLst>
                <a:cxn ang="0">
                  <a:pos x="wd2" y="hd2"/>
                </a:cxn>
                <a:cxn ang="5400000">
                  <a:pos x="wd2" y="hd2"/>
                </a:cxn>
                <a:cxn ang="10800000">
                  <a:pos x="wd2" y="hd2"/>
                </a:cxn>
                <a:cxn ang="16200000">
                  <a:pos x="wd2" y="hd2"/>
                </a:cxn>
              </a:cxnLst>
              <a:rect l="0" t="0" r="r" b="b"/>
              <a:pathLst>
                <a:path w="20442" h="20319" fill="norm" stroke="1"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8" name="Shape 10118"/>
            <p:cNvSpPr/>
            <p:nvPr/>
          </p:nvSpPr>
          <p:spPr>
            <a:xfrm>
              <a:off x="1615835" y="454989"/>
              <a:ext cx="377741" cy="156849"/>
            </a:xfrm>
            <a:custGeom>
              <a:avLst/>
              <a:gdLst/>
              <a:ahLst/>
              <a:cxnLst>
                <a:cxn ang="0">
                  <a:pos x="wd2" y="hd2"/>
                </a:cxn>
                <a:cxn ang="5400000">
                  <a:pos x="wd2" y="hd2"/>
                </a:cxn>
                <a:cxn ang="10800000">
                  <a:pos x="wd2" y="hd2"/>
                </a:cxn>
                <a:cxn ang="16200000">
                  <a:pos x="wd2" y="hd2"/>
                </a:cxn>
              </a:cxnLst>
              <a:rect l="0" t="0" r="r" b="b"/>
              <a:pathLst>
                <a:path w="20877" h="20386" fill="norm" stroke="1"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19" name="Shape 10119"/>
            <p:cNvSpPr/>
            <p:nvPr/>
          </p:nvSpPr>
          <p:spPr>
            <a:xfrm>
              <a:off x="1111424" y="1640453"/>
              <a:ext cx="54627" cy="73737"/>
            </a:xfrm>
            <a:custGeom>
              <a:avLst/>
              <a:gdLst/>
              <a:ahLst/>
              <a:cxnLst>
                <a:cxn ang="0">
                  <a:pos x="wd2" y="hd2"/>
                </a:cxn>
                <a:cxn ang="5400000">
                  <a:pos x="wd2" y="hd2"/>
                </a:cxn>
                <a:cxn ang="10800000">
                  <a:pos x="wd2" y="hd2"/>
                </a:cxn>
                <a:cxn ang="16200000">
                  <a:pos x="wd2" y="hd2"/>
                </a:cxn>
              </a:cxnLst>
              <a:rect l="0" t="0" r="r" b="b"/>
              <a:pathLst>
                <a:path w="14760" h="17931" fill="norm" stroke="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0" name="Shape 10120"/>
            <p:cNvSpPr/>
            <p:nvPr/>
          </p:nvSpPr>
          <p:spPr>
            <a:xfrm>
              <a:off x="3312858" y="1811240"/>
              <a:ext cx="86345" cy="34884"/>
            </a:xfrm>
            <a:custGeom>
              <a:avLst/>
              <a:gdLst/>
              <a:ahLst/>
              <a:cxnLst>
                <a:cxn ang="0">
                  <a:pos x="wd2" y="hd2"/>
                </a:cxn>
                <a:cxn ang="5400000">
                  <a:pos x="wd2" y="hd2"/>
                </a:cxn>
                <a:cxn ang="10800000">
                  <a:pos x="wd2" y="hd2"/>
                </a:cxn>
                <a:cxn ang="16200000">
                  <a:pos x="wd2" y="hd2"/>
                </a:cxn>
              </a:cxnLst>
              <a:rect l="0" t="0" r="r" b="b"/>
              <a:pathLst>
                <a:path w="20320" h="14609" fill="norm" stroke="1" extrusionOk="0">
                  <a:moveTo>
                    <a:pt x="15" y="741"/>
                  </a:moveTo>
                  <a:cubicBezTo>
                    <a:pt x="669" y="5288"/>
                    <a:pt x="19651" y="18930"/>
                    <a:pt x="20305" y="13246"/>
                  </a:cubicBezTo>
                  <a:cubicBezTo>
                    <a:pt x="20960" y="6425"/>
                    <a:pt x="-640" y="-2670"/>
                    <a:pt x="15" y="7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1" name="Shape 10121"/>
            <p:cNvSpPr/>
            <p:nvPr/>
          </p:nvSpPr>
          <p:spPr>
            <a:xfrm>
              <a:off x="1346162" y="596302"/>
              <a:ext cx="332951" cy="211432"/>
            </a:xfrm>
            <a:custGeom>
              <a:avLst/>
              <a:gdLst/>
              <a:ahLst/>
              <a:cxnLst>
                <a:cxn ang="0">
                  <a:pos x="wd2" y="hd2"/>
                </a:cxn>
                <a:cxn ang="5400000">
                  <a:pos x="wd2" y="hd2"/>
                </a:cxn>
                <a:cxn ang="10800000">
                  <a:pos x="wd2" y="hd2"/>
                </a:cxn>
                <a:cxn ang="16200000">
                  <a:pos x="wd2" y="hd2"/>
                </a:cxn>
              </a:cxnLst>
              <a:rect l="0" t="0" r="r" b="b"/>
              <a:pathLst>
                <a:path w="20242" h="20972" fill="norm" stroke="1"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2" name="Shape 10122"/>
            <p:cNvSpPr/>
            <p:nvPr/>
          </p:nvSpPr>
          <p:spPr>
            <a:xfrm>
              <a:off x="2490821" y="640569"/>
              <a:ext cx="925643" cy="643850"/>
            </a:xfrm>
            <a:custGeom>
              <a:avLst/>
              <a:gdLst/>
              <a:ahLst/>
              <a:cxnLst>
                <a:cxn ang="0">
                  <a:pos x="wd2" y="hd2"/>
                </a:cxn>
                <a:cxn ang="5400000">
                  <a:pos x="wd2" y="hd2"/>
                </a:cxn>
                <a:cxn ang="10800000">
                  <a:pos x="wd2" y="hd2"/>
                </a:cxn>
                <a:cxn ang="16200000">
                  <a:pos x="wd2" y="hd2"/>
                </a:cxn>
              </a:cxnLst>
              <a:rect l="0" t="0" r="r" b="b"/>
              <a:pathLst>
                <a:path w="21037" h="21103" fill="norm" stroke="1"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3" name="Shape 10123"/>
            <p:cNvSpPr/>
            <p:nvPr/>
          </p:nvSpPr>
          <p:spPr>
            <a:xfrm>
              <a:off x="3479416" y="1745507"/>
              <a:ext cx="209500" cy="186097"/>
            </a:xfrm>
            <a:custGeom>
              <a:avLst/>
              <a:gdLst/>
              <a:ahLst/>
              <a:cxnLst>
                <a:cxn ang="0">
                  <a:pos x="wd2" y="hd2"/>
                </a:cxn>
                <a:cxn ang="5400000">
                  <a:pos x="wd2" y="hd2"/>
                </a:cxn>
                <a:cxn ang="10800000">
                  <a:pos x="wd2" y="hd2"/>
                </a:cxn>
                <a:cxn ang="16200000">
                  <a:pos x="wd2" y="hd2"/>
                </a:cxn>
              </a:cxnLst>
              <a:rect l="0" t="0" r="r" b="b"/>
              <a:pathLst>
                <a:path w="19849" h="20331" fill="norm" stroke="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4" name="Shape 10124"/>
            <p:cNvSpPr/>
            <p:nvPr/>
          </p:nvSpPr>
          <p:spPr>
            <a:xfrm>
              <a:off x="2890702" y="953863"/>
              <a:ext cx="79995" cy="60886"/>
            </a:xfrm>
            <a:custGeom>
              <a:avLst/>
              <a:gdLst/>
              <a:ahLst/>
              <a:cxnLst>
                <a:cxn ang="0">
                  <a:pos x="wd2" y="hd2"/>
                </a:cxn>
                <a:cxn ang="5400000">
                  <a:pos x="wd2" y="hd2"/>
                </a:cxn>
                <a:cxn ang="10800000">
                  <a:pos x="wd2" y="hd2"/>
                </a:cxn>
                <a:cxn ang="16200000">
                  <a:pos x="wd2" y="hd2"/>
                </a:cxn>
              </a:cxnLst>
              <a:rect l="0" t="0" r="r" b="b"/>
              <a:pathLst>
                <a:path w="18237" h="18359" fill="norm" stroke="1"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5" name="Shape 10125"/>
            <p:cNvSpPr/>
            <p:nvPr/>
          </p:nvSpPr>
          <p:spPr>
            <a:xfrm>
              <a:off x="2424601" y="0"/>
              <a:ext cx="996452" cy="493317"/>
            </a:xfrm>
            <a:custGeom>
              <a:avLst/>
              <a:gdLst/>
              <a:ahLst/>
              <a:cxnLst>
                <a:cxn ang="0">
                  <a:pos x="wd2" y="hd2"/>
                </a:cxn>
                <a:cxn ang="5400000">
                  <a:pos x="wd2" y="hd2"/>
                </a:cxn>
                <a:cxn ang="10800000">
                  <a:pos x="wd2" y="hd2"/>
                </a:cxn>
                <a:cxn ang="16200000">
                  <a:pos x="wd2" y="hd2"/>
                </a:cxn>
              </a:cxnLst>
              <a:rect l="0" t="0" r="r" b="b"/>
              <a:pathLst>
                <a:path w="20770" h="21010" fill="norm" stroke="1"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6" name="Shape 10126"/>
            <p:cNvSpPr/>
            <p:nvPr/>
          </p:nvSpPr>
          <p:spPr>
            <a:xfrm>
              <a:off x="1742326" y="327631"/>
              <a:ext cx="134802" cy="36359"/>
            </a:xfrm>
            <a:custGeom>
              <a:avLst/>
              <a:gdLst/>
              <a:ahLst/>
              <a:cxnLst>
                <a:cxn ang="0">
                  <a:pos x="wd2" y="hd2"/>
                </a:cxn>
                <a:cxn ang="5400000">
                  <a:pos x="wd2" y="hd2"/>
                </a:cxn>
                <a:cxn ang="10800000">
                  <a:pos x="wd2" y="hd2"/>
                </a:cxn>
                <a:cxn ang="16200000">
                  <a:pos x="wd2" y="hd2"/>
                </a:cxn>
              </a:cxnLst>
              <a:rect l="0" t="0" r="r" b="b"/>
              <a:pathLst>
                <a:path w="19283" h="16122" fill="norm" stroke="1"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7" name="Shape 10127"/>
            <p:cNvSpPr/>
            <p:nvPr/>
          </p:nvSpPr>
          <p:spPr>
            <a:xfrm>
              <a:off x="1752774" y="373529"/>
              <a:ext cx="110194" cy="53422"/>
            </a:xfrm>
            <a:custGeom>
              <a:avLst/>
              <a:gdLst/>
              <a:ahLst/>
              <a:cxnLst>
                <a:cxn ang="0">
                  <a:pos x="wd2" y="hd2"/>
                </a:cxn>
                <a:cxn ang="5400000">
                  <a:pos x="wd2" y="hd2"/>
                </a:cxn>
                <a:cxn ang="10800000">
                  <a:pos x="wd2" y="hd2"/>
                </a:cxn>
                <a:cxn ang="16200000">
                  <a:pos x="wd2" y="hd2"/>
                </a:cxn>
              </a:cxnLst>
              <a:rect l="0" t="0" r="r" b="b"/>
              <a:pathLst>
                <a:path w="20098" h="19177" fill="norm" stroke="1"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8" name="Shape 10128"/>
            <p:cNvSpPr/>
            <p:nvPr/>
          </p:nvSpPr>
          <p:spPr>
            <a:xfrm>
              <a:off x="1388601" y="1839248"/>
              <a:ext cx="1832717" cy="8681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29" name="Shape 10129"/>
            <p:cNvSpPr/>
            <p:nvPr/>
          </p:nvSpPr>
          <p:spPr>
            <a:xfrm>
              <a:off x="0" y="799136"/>
              <a:ext cx="1213915" cy="8080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30" name="Shape 10130"/>
            <p:cNvSpPr/>
            <p:nvPr/>
          </p:nvSpPr>
          <p:spPr>
            <a:xfrm>
              <a:off x="156920" y="1569908"/>
              <a:ext cx="62177" cy="315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31" name="Shape 10131"/>
            <p:cNvSpPr/>
            <p:nvPr/>
          </p:nvSpPr>
          <p:spPr>
            <a:xfrm>
              <a:off x="419050" y="1449565"/>
              <a:ext cx="72439" cy="65903"/>
            </a:xfrm>
            <a:custGeom>
              <a:avLst/>
              <a:gdLst/>
              <a:ahLst/>
              <a:cxnLst>
                <a:cxn ang="0">
                  <a:pos x="wd2" y="hd2"/>
                </a:cxn>
                <a:cxn ang="5400000">
                  <a:pos x="wd2" y="hd2"/>
                </a:cxn>
                <a:cxn ang="10800000">
                  <a:pos x="wd2" y="hd2"/>
                </a:cxn>
                <a:cxn ang="16200000">
                  <a:pos x="wd2" y="hd2"/>
                </a:cxn>
              </a:cxnLst>
              <a:rect l="0" t="0" r="r" b="b"/>
              <a:pathLst>
                <a:path w="21138" h="21600" fill="norm" stroke="1"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32" name="Shape 10132"/>
            <p:cNvSpPr/>
            <p:nvPr/>
          </p:nvSpPr>
          <p:spPr>
            <a:xfrm>
              <a:off x="11843" y="1647271"/>
              <a:ext cx="20397" cy="22924"/>
            </a:xfrm>
            <a:custGeom>
              <a:avLst/>
              <a:gdLst/>
              <a:ahLst/>
              <a:cxnLst>
                <a:cxn ang="0">
                  <a:pos x="wd2" y="hd2"/>
                </a:cxn>
                <a:cxn ang="5400000">
                  <a:pos x="wd2" y="hd2"/>
                </a:cxn>
                <a:cxn ang="10800000">
                  <a:pos x="wd2" y="hd2"/>
                </a:cxn>
                <a:cxn ang="16200000">
                  <a:pos x="wd2" y="hd2"/>
                </a:cxn>
              </a:cxnLst>
              <a:rect l="0" t="0" r="r" b="b"/>
              <a:pathLst>
                <a:path w="18600" h="21600" fill="norm" stroke="1"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33" name="Shape 10133"/>
            <p:cNvSpPr/>
            <p:nvPr/>
          </p:nvSpPr>
          <p:spPr>
            <a:xfrm>
              <a:off x="8454" y="16595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34" name="Shape 10134"/>
            <p:cNvSpPr/>
            <p:nvPr/>
          </p:nvSpPr>
          <p:spPr>
            <a:xfrm>
              <a:off x="115469" y="1612887"/>
              <a:ext cx="14805"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135" name="Shape 10135"/>
            <p:cNvSpPr/>
            <p:nvPr/>
          </p:nvSpPr>
          <p:spPr>
            <a:xfrm>
              <a:off x="20725" y="1366469"/>
              <a:ext cx="42871" cy="17193"/>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36" name="Shape 10136"/>
            <p:cNvSpPr/>
            <p:nvPr/>
          </p:nvSpPr>
          <p:spPr>
            <a:xfrm>
              <a:off x="1628423" y="2447508"/>
              <a:ext cx="7402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37" name="Shape 10137"/>
            <p:cNvSpPr/>
            <p:nvPr/>
          </p:nvSpPr>
          <p:spPr>
            <a:xfrm>
              <a:off x="2042930" y="2560689"/>
              <a:ext cx="2368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38" name="Shape 10138"/>
            <p:cNvSpPr/>
            <p:nvPr/>
          </p:nvSpPr>
          <p:spPr>
            <a:xfrm>
              <a:off x="2072538" y="2546982"/>
              <a:ext cx="23687" cy="229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4800" y="13500"/>
                    <a:pt x="12000" y="0"/>
                    <a:pt x="21600" y="0"/>
                  </a:cubicBezTo>
                  <a:cubicBezTo>
                    <a:pt x="12000" y="0"/>
                    <a:pt x="4800" y="135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39" name="Shape 10139"/>
            <p:cNvSpPr/>
            <p:nvPr/>
          </p:nvSpPr>
          <p:spPr>
            <a:xfrm>
              <a:off x="2243833" y="26710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0" y="0"/>
                    <a:pt x="0" y="0"/>
                  </a:cubicBezTo>
                  <a:cubicBezTo>
                    <a:pt x="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40" name="Shape 10140"/>
            <p:cNvSpPr/>
            <p:nvPr/>
          </p:nvSpPr>
          <p:spPr>
            <a:xfrm>
              <a:off x="2184618" y="2621481"/>
              <a:ext cx="12701" cy="171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3600"/>
                    <a:pt x="0" y="0"/>
                  </a:cubicBezTo>
                  <a:cubicBezTo>
                    <a:pt x="21600" y="36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141" name="Shape 10141"/>
            <p:cNvSpPr/>
            <p:nvPr/>
          </p:nvSpPr>
          <p:spPr>
            <a:xfrm>
              <a:off x="2205773" y="2661595"/>
              <a:ext cx="38490" cy="143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0147" name="Group 10147"/>
          <p:cNvGrpSpPr/>
          <p:nvPr/>
        </p:nvGrpSpPr>
        <p:grpSpPr>
          <a:xfrm>
            <a:off x="2570968" y="2475911"/>
            <a:ext cx="1079473" cy="2202280"/>
            <a:chOff x="0" y="0"/>
            <a:chExt cx="1079471" cy="2202279"/>
          </a:xfrm>
        </p:grpSpPr>
        <p:sp>
          <p:nvSpPr>
            <p:cNvPr id="10143" name="Shape 10143"/>
            <p:cNvSpPr/>
            <p:nvPr/>
          </p:nvSpPr>
          <p:spPr>
            <a:xfrm flipH="1">
              <a:off x="540476" y="1004423"/>
              <a:ext cx="1" cy="1197857"/>
            </a:xfrm>
            <a:prstGeom prst="line">
              <a:avLst/>
            </a:prstGeom>
            <a:noFill/>
            <a:ln w="6350" cap="flat">
              <a:solidFill>
                <a:srgbClr val="2F5597"/>
              </a:solidFill>
              <a:prstDash val="solid"/>
              <a:miter lim="800000"/>
              <a:tailEnd type="oval" w="med" len="med"/>
            </a:ln>
            <a:effectLst/>
          </p:spPr>
          <p:txBody>
            <a:bodyPr wrap="square" lIns="45719" tIns="45719" rIns="45719" bIns="45719" numCol="1" anchor="t">
              <a:noAutofit/>
            </a:bodyPr>
            <a:lstStyle/>
            <a:p>
              <a:pPr/>
            </a:p>
          </p:txBody>
        </p:sp>
        <p:grpSp>
          <p:nvGrpSpPr>
            <p:cNvPr id="10146" name="Group 10146"/>
            <p:cNvGrpSpPr/>
            <p:nvPr/>
          </p:nvGrpSpPr>
          <p:grpSpPr>
            <a:xfrm>
              <a:off x="0" y="0"/>
              <a:ext cx="1079472" cy="1079466"/>
              <a:chOff x="0" y="0"/>
              <a:chExt cx="1079471" cy="1079465"/>
            </a:xfrm>
          </p:grpSpPr>
          <p:sp>
            <p:nvSpPr>
              <p:cNvPr id="10144" name="Shape 10144"/>
              <p:cNvSpPr/>
              <p:nvPr/>
            </p:nvSpPr>
            <p:spPr>
              <a:xfrm>
                <a:off x="0" y="0"/>
                <a:ext cx="1079472" cy="1079466"/>
              </a:xfrm>
              <a:prstGeom prst="ellipse">
                <a:avLst/>
              </a:prstGeom>
              <a:solidFill>
                <a:srgbClr val="2F5597"/>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145" name="Shape 10145"/>
              <p:cNvSpPr/>
              <p:nvPr/>
            </p:nvSpPr>
            <p:spPr>
              <a:xfrm>
                <a:off x="158084" y="220962"/>
                <a:ext cx="763303" cy="637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a:t>
                </a:r>
              </a:p>
            </p:txBody>
          </p:sp>
        </p:grpSp>
      </p:grpSp>
      <p:grpSp>
        <p:nvGrpSpPr>
          <p:cNvPr id="10152" name="Group 10152"/>
          <p:cNvGrpSpPr/>
          <p:nvPr/>
        </p:nvGrpSpPr>
        <p:grpSpPr>
          <a:xfrm>
            <a:off x="1569001" y="1546440"/>
            <a:ext cx="778239" cy="2096987"/>
            <a:chOff x="0" y="0"/>
            <a:chExt cx="778238" cy="2096986"/>
          </a:xfrm>
        </p:grpSpPr>
        <p:sp>
          <p:nvSpPr>
            <p:cNvPr id="10148" name="Shape 10148"/>
            <p:cNvSpPr/>
            <p:nvPr/>
          </p:nvSpPr>
          <p:spPr>
            <a:xfrm flipH="1">
              <a:off x="389119" y="599855"/>
              <a:ext cx="1" cy="1497132"/>
            </a:xfrm>
            <a:prstGeom prst="line">
              <a:avLst/>
            </a:prstGeom>
            <a:noFill/>
            <a:ln w="6350" cap="flat">
              <a:solidFill>
                <a:srgbClr val="00B0F0"/>
              </a:solidFill>
              <a:prstDash val="solid"/>
              <a:miter lim="800000"/>
              <a:tailEnd type="oval" w="med" len="med"/>
            </a:ln>
            <a:effectLst/>
          </p:spPr>
          <p:txBody>
            <a:bodyPr wrap="square" lIns="45719" tIns="45719" rIns="45719" bIns="45719" numCol="1" anchor="t">
              <a:noAutofit/>
            </a:bodyPr>
            <a:lstStyle/>
            <a:p>
              <a:pPr/>
            </a:p>
          </p:txBody>
        </p:sp>
        <p:grpSp>
          <p:nvGrpSpPr>
            <p:cNvPr id="10151" name="Group 10151"/>
            <p:cNvGrpSpPr/>
            <p:nvPr/>
          </p:nvGrpSpPr>
          <p:grpSpPr>
            <a:xfrm>
              <a:off x="0" y="0"/>
              <a:ext cx="778239" cy="778234"/>
              <a:chOff x="0" y="0"/>
              <a:chExt cx="778238" cy="778233"/>
            </a:xfrm>
          </p:grpSpPr>
          <p:sp>
            <p:nvSpPr>
              <p:cNvPr id="10149" name="Shape 10149"/>
              <p:cNvSpPr/>
              <p:nvPr/>
            </p:nvSpPr>
            <p:spPr>
              <a:xfrm>
                <a:off x="-1" y="0"/>
                <a:ext cx="778240" cy="778234"/>
              </a:xfrm>
              <a:prstGeom prst="ellipse">
                <a:avLst/>
              </a:prstGeom>
              <a:solidFill>
                <a:srgbClr val="00B0F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150" name="Shape 10150"/>
              <p:cNvSpPr/>
              <p:nvPr/>
            </p:nvSpPr>
            <p:spPr>
              <a:xfrm>
                <a:off x="113970" y="159246"/>
                <a:ext cx="550299"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grpSp>
        <p:nvGrpSpPr>
          <p:cNvPr id="10157" name="Group 10157"/>
          <p:cNvGrpSpPr/>
          <p:nvPr/>
        </p:nvGrpSpPr>
        <p:grpSpPr>
          <a:xfrm>
            <a:off x="3882280" y="2961000"/>
            <a:ext cx="601245" cy="1206102"/>
            <a:chOff x="0" y="0"/>
            <a:chExt cx="601244" cy="1206101"/>
          </a:xfrm>
        </p:grpSpPr>
        <p:sp>
          <p:nvSpPr>
            <p:cNvPr id="10153" name="Shape 10153"/>
            <p:cNvSpPr/>
            <p:nvPr/>
          </p:nvSpPr>
          <p:spPr>
            <a:xfrm flipH="1">
              <a:off x="300622" y="487065"/>
              <a:ext cx="1" cy="719037"/>
            </a:xfrm>
            <a:prstGeom prst="line">
              <a:avLst/>
            </a:prstGeom>
            <a:noFill/>
            <a:ln w="6350" cap="flat">
              <a:solidFill>
                <a:srgbClr val="937963"/>
              </a:solidFill>
              <a:prstDash val="solid"/>
              <a:miter lim="800000"/>
              <a:tailEnd type="oval" w="med" len="med"/>
            </a:ln>
            <a:effectLst/>
          </p:spPr>
          <p:txBody>
            <a:bodyPr wrap="square" lIns="45719" tIns="45719" rIns="45719" bIns="45719" numCol="1" anchor="t">
              <a:noAutofit/>
            </a:bodyPr>
            <a:lstStyle/>
            <a:p>
              <a:pPr/>
            </a:p>
          </p:txBody>
        </p:sp>
        <p:grpSp>
          <p:nvGrpSpPr>
            <p:cNvPr id="10156" name="Group 10156"/>
            <p:cNvGrpSpPr/>
            <p:nvPr/>
          </p:nvGrpSpPr>
          <p:grpSpPr>
            <a:xfrm>
              <a:off x="0" y="0"/>
              <a:ext cx="601245" cy="601243"/>
              <a:chOff x="0" y="0"/>
              <a:chExt cx="601244" cy="601242"/>
            </a:xfrm>
          </p:grpSpPr>
          <p:sp>
            <p:nvSpPr>
              <p:cNvPr id="10154" name="Shape 10154"/>
              <p:cNvSpPr/>
              <p:nvPr/>
            </p:nvSpPr>
            <p:spPr>
              <a:xfrm>
                <a:off x="-1" y="-1"/>
                <a:ext cx="601246" cy="601244"/>
              </a:xfrm>
              <a:prstGeom prst="ellipse">
                <a:avLst/>
              </a:prstGeom>
              <a:solidFill>
                <a:srgbClr val="93796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0155" name="Shape 10155"/>
              <p:cNvSpPr/>
              <p:nvPr/>
            </p:nvSpPr>
            <p:spPr>
              <a:xfrm>
                <a:off x="88050" y="128905"/>
                <a:ext cx="425143" cy="34343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grpSp>
        <p:nvGrpSpPr>
          <p:cNvPr id="10162" name="Group 10162"/>
          <p:cNvGrpSpPr/>
          <p:nvPr/>
        </p:nvGrpSpPr>
        <p:grpSpPr>
          <a:xfrm>
            <a:off x="4662390" y="1719589"/>
            <a:ext cx="778240" cy="2511521"/>
            <a:chOff x="0" y="0"/>
            <a:chExt cx="778238" cy="2511519"/>
          </a:xfrm>
        </p:grpSpPr>
        <p:sp>
          <p:nvSpPr>
            <p:cNvPr id="10158" name="Shape 10158"/>
            <p:cNvSpPr/>
            <p:nvPr/>
          </p:nvSpPr>
          <p:spPr>
            <a:xfrm flipH="1">
              <a:off x="389119" y="644275"/>
              <a:ext cx="1" cy="1867245"/>
            </a:xfrm>
            <a:prstGeom prst="line">
              <a:avLst/>
            </a:prstGeom>
            <a:noFill/>
            <a:ln w="6350" cap="flat">
              <a:solidFill>
                <a:srgbClr val="E21818"/>
              </a:solidFill>
              <a:prstDash val="solid"/>
              <a:miter lim="800000"/>
              <a:tailEnd type="oval" w="med" len="med"/>
            </a:ln>
            <a:effectLst/>
          </p:spPr>
          <p:txBody>
            <a:bodyPr wrap="square" lIns="45719" tIns="45719" rIns="45719" bIns="45719" numCol="1" anchor="t">
              <a:noAutofit/>
            </a:bodyPr>
            <a:lstStyle/>
            <a:p>
              <a:pPr/>
            </a:p>
          </p:txBody>
        </p:sp>
        <p:grpSp>
          <p:nvGrpSpPr>
            <p:cNvPr id="10161" name="Group 10161"/>
            <p:cNvGrpSpPr/>
            <p:nvPr/>
          </p:nvGrpSpPr>
          <p:grpSpPr>
            <a:xfrm>
              <a:off x="0" y="0"/>
              <a:ext cx="778239" cy="778234"/>
              <a:chOff x="0" y="0"/>
              <a:chExt cx="778238" cy="778233"/>
            </a:xfrm>
          </p:grpSpPr>
          <p:sp>
            <p:nvSpPr>
              <p:cNvPr id="10159" name="Shape 10159"/>
              <p:cNvSpPr/>
              <p:nvPr/>
            </p:nvSpPr>
            <p:spPr>
              <a:xfrm>
                <a:off x="-1" y="0"/>
                <a:ext cx="778240" cy="778234"/>
              </a:xfrm>
              <a:prstGeom prst="ellipse">
                <a:avLst/>
              </a:prstGeom>
              <a:solidFill>
                <a:srgbClr val="E21818"/>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10160" name="Shape 10160"/>
              <p:cNvSpPr/>
              <p:nvPr/>
            </p:nvSpPr>
            <p:spPr>
              <a:xfrm>
                <a:off x="113970" y="159246"/>
                <a:ext cx="550299"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Õ</a:t>
                </a:r>
              </a:p>
            </p:txBody>
          </p:sp>
        </p:grpSp>
      </p:grpSp>
      <p:sp>
        <p:nvSpPr>
          <p:cNvPr id="10163" name="Shape 10163"/>
          <p:cNvSpPr/>
          <p:nvPr/>
        </p:nvSpPr>
        <p:spPr>
          <a:xfrm>
            <a:off x="6289211" y="2145881"/>
            <a:ext cx="4333790"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50000"/>
              </a:lnSpc>
              <a:spcBef>
                <a:spcPts val="700"/>
              </a:spcBef>
              <a:defRPr sz="1000">
                <a:solidFill>
                  <a:srgbClr val="595959"/>
                </a:solidFill>
              </a:defRPr>
            </a:pPr>
            <a:r>
              <a:t>Liquorice chupa chups applicake apple pie cupcake brownie bear claw joy cake gingerbread cotton candy. Bear claw croissant apple pie. Croissant cake tart liquorice tart pastry. iscuit wafer sweet apple pie. Bear claw dragée sweet roll gummi </a:t>
            </a:r>
            <a:r>
              <a:t>roll marzipan jujubes chocolate bar candy canes</a:t>
            </a:r>
          </a:p>
        </p:txBody>
      </p:sp>
      <p:sp>
        <p:nvSpPr>
          <p:cNvPr id="10164" name="Shape 10164"/>
          <p:cNvSpPr/>
          <p:nvPr/>
        </p:nvSpPr>
        <p:spPr>
          <a:xfrm>
            <a:off x="6275544" y="1839685"/>
            <a:ext cx="38807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Social Network Data Analysis</a:t>
            </a:r>
          </a:p>
        </p:txBody>
      </p:sp>
      <p:grpSp>
        <p:nvGrpSpPr>
          <p:cNvPr id="10170" name="Group 10170"/>
          <p:cNvGrpSpPr/>
          <p:nvPr/>
        </p:nvGrpSpPr>
        <p:grpSpPr>
          <a:xfrm>
            <a:off x="6275544" y="5230693"/>
            <a:ext cx="1652982" cy="574056"/>
            <a:chOff x="0" y="0"/>
            <a:chExt cx="1652981" cy="574055"/>
          </a:xfrm>
        </p:grpSpPr>
        <p:grpSp>
          <p:nvGrpSpPr>
            <p:cNvPr id="10167" name="Group 10167"/>
            <p:cNvGrpSpPr/>
            <p:nvPr/>
          </p:nvGrpSpPr>
          <p:grpSpPr>
            <a:xfrm>
              <a:off x="0" y="25414"/>
              <a:ext cx="548641" cy="548642"/>
              <a:chOff x="0" y="0"/>
              <a:chExt cx="548640" cy="548640"/>
            </a:xfrm>
          </p:grpSpPr>
          <p:sp>
            <p:nvSpPr>
              <p:cNvPr id="10165" name="Shape 10165"/>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10166" name="Shape 10166"/>
              <p:cNvSpPr/>
              <p:nvPr/>
            </p:nvSpPr>
            <p:spPr>
              <a:xfrm>
                <a:off x="80345" y="64838"/>
                <a:ext cx="387949" cy="41896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0168" name="Shape 10168"/>
            <p:cNvSpPr/>
            <p:nvPr/>
          </p:nvSpPr>
          <p:spPr>
            <a:xfrm>
              <a:off x="673235" y="0"/>
              <a:ext cx="979747" cy="396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000">
                  <a:solidFill>
                    <a:srgbClr val="808080"/>
                  </a:solidFill>
                  <a:latin typeface="Lato Black"/>
                  <a:ea typeface="Lato Black"/>
                  <a:cs typeface="Lato Black"/>
                  <a:sym typeface="Lato Black"/>
                </a:defRPr>
              </a:lvl1pPr>
            </a:lstStyle>
            <a:p>
              <a:pPr/>
              <a:r>
                <a:t>1.908 K</a:t>
              </a:r>
            </a:p>
          </p:txBody>
        </p:sp>
        <p:sp>
          <p:nvSpPr>
            <p:cNvPr id="10169" name="Shape 10169"/>
            <p:cNvSpPr/>
            <p:nvPr/>
          </p:nvSpPr>
          <p:spPr>
            <a:xfrm>
              <a:off x="774908" y="382153"/>
              <a:ext cx="591395"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defRPr>
              </a:lvl1pPr>
            </a:lstStyle>
            <a:p>
              <a:pPr/>
              <a:r>
                <a:t>Male User</a:t>
              </a:r>
            </a:p>
          </p:txBody>
        </p:sp>
      </p:grpSp>
      <p:grpSp>
        <p:nvGrpSpPr>
          <p:cNvPr id="10176" name="Group 10176"/>
          <p:cNvGrpSpPr/>
          <p:nvPr/>
        </p:nvGrpSpPr>
        <p:grpSpPr>
          <a:xfrm>
            <a:off x="8408752" y="5230693"/>
            <a:ext cx="1652983" cy="574056"/>
            <a:chOff x="0" y="0"/>
            <a:chExt cx="1652981" cy="574055"/>
          </a:xfrm>
        </p:grpSpPr>
        <p:grpSp>
          <p:nvGrpSpPr>
            <p:cNvPr id="10173" name="Group 10173"/>
            <p:cNvGrpSpPr/>
            <p:nvPr/>
          </p:nvGrpSpPr>
          <p:grpSpPr>
            <a:xfrm>
              <a:off x="0" y="25414"/>
              <a:ext cx="548641" cy="548642"/>
              <a:chOff x="0" y="0"/>
              <a:chExt cx="548640" cy="548640"/>
            </a:xfrm>
          </p:grpSpPr>
          <p:sp>
            <p:nvSpPr>
              <p:cNvPr id="10171" name="Shape 10171"/>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10172" name="Shape 10172"/>
              <p:cNvSpPr/>
              <p:nvPr/>
            </p:nvSpPr>
            <p:spPr>
              <a:xfrm>
                <a:off x="80345" y="64838"/>
                <a:ext cx="387949" cy="41896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0174" name="Shape 10174"/>
            <p:cNvSpPr/>
            <p:nvPr/>
          </p:nvSpPr>
          <p:spPr>
            <a:xfrm>
              <a:off x="673235" y="0"/>
              <a:ext cx="979747" cy="396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000">
                  <a:solidFill>
                    <a:srgbClr val="808080"/>
                  </a:solidFill>
                  <a:latin typeface="Lato Black"/>
                  <a:ea typeface="Lato Black"/>
                  <a:cs typeface="Lato Black"/>
                  <a:sym typeface="Lato Black"/>
                </a:defRPr>
              </a:lvl1pPr>
            </a:lstStyle>
            <a:p>
              <a:pPr/>
              <a:r>
                <a:t>2.074 K</a:t>
              </a:r>
            </a:p>
          </p:txBody>
        </p:sp>
        <p:sp>
          <p:nvSpPr>
            <p:cNvPr id="10175" name="Shape 10175"/>
            <p:cNvSpPr/>
            <p:nvPr/>
          </p:nvSpPr>
          <p:spPr>
            <a:xfrm>
              <a:off x="774908" y="371533"/>
              <a:ext cx="739603"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defRPr>
              </a:lvl1pPr>
            </a:lstStyle>
            <a:p>
              <a:pPr/>
              <a:r>
                <a:t>Female User</a:t>
              </a:r>
            </a:p>
          </p:txBody>
        </p:sp>
      </p:grpSp>
      <p:grpSp>
        <p:nvGrpSpPr>
          <p:cNvPr id="10202" name="Group 10202"/>
          <p:cNvGrpSpPr/>
          <p:nvPr/>
        </p:nvGrpSpPr>
        <p:grpSpPr>
          <a:xfrm>
            <a:off x="6261470" y="3324945"/>
            <a:ext cx="4361530" cy="1573084"/>
            <a:chOff x="0" y="0"/>
            <a:chExt cx="4361528" cy="1573082"/>
          </a:xfrm>
        </p:grpSpPr>
        <p:grpSp>
          <p:nvGrpSpPr>
            <p:cNvPr id="10193" name="Group 10193"/>
            <p:cNvGrpSpPr/>
            <p:nvPr/>
          </p:nvGrpSpPr>
          <p:grpSpPr>
            <a:xfrm>
              <a:off x="1429858" y="17968"/>
              <a:ext cx="2931671" cy="1555116"/>
              <a:chOff x="0" y="0"/>
              <a:chExt cx="2931670" cy="1555115"/>
            </a:xfrm>
          </p:grpSpPr>
          <p:sp>
            <p:nvSpPr>
              <p:cNvPr id="10177" name="Shape 10177"/>
              <p:cNvSpPr/>
              <p:nvPr/>
            </p:nvSpPr>
            <p:spPr>
              <a:xfrm>
                <a:off x="37110" y="24892"/>
                <a:ext cx="2894561" cy="219456"/>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0180" name="Group 10180"/>
              <p:cNvGrpSpPr/>
              <p:nvPr/>
            </p:nvGrpSpPr>
            <p:grpSpPr>
              <a:xfrm>
                <a:off x="0" y="-1"/>
                <a:ext cx="2202619" cy="269242"/>
                <a:chOff x="0" y="0"/>
                <a:chExt cx="2202618" cy="269240"/>
              </a:xfrm>
            </p:grpSpPr>
            <p:sp>
              <p:nvSpPr>
                <p:cNvPr id="10178" name="Shape 10178"/>
                <p:cNvSpPr/>
                <p:nvPr/>
              </p:nvSpPr>
              <p:spPr>
                <a:xfrm>
                  <a:off x="0" y="24892"/>
                  <a:ext cx="2202619" cy="219456"/>
                </a:xfrm>
                <a:prstGeom prst="rect">
                  <a:avLst/>
                </a:prstGeom>
                <a:solidFill>
                  <a:srgbClr val="2F5597"/>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10179" name="Shape 10179"/>
                <p:cNvSpPr/>
                <p:nvPr/>
              </p:nvSpPr>
              <p:spPr>
                <a:xfrm>
                  <a:off x="0" y="0"/>
                  <a:ext cx="2202619"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1.95 M</a:t>
                  </a:r>
                </a:p>
              </p:txBody>
            </p:sp>
          </p:grpSp>
          <p:sp>
            <p:nvSpPr>
              <p:cNvPr id="10181" name="Shape 10181"/>
              <p:cNvSpPr/>
              <p:nvPr/>
            </p:nvSpPr>
            <p:spPr>
              <a:xfrm>
                <a:off x="37110" y="453517"/>
                <a:ext cx="2894561"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0184" name="Group 10184"/>
              <p:cNvGrpSpPr/>
              <p:nvPr/>
            </p:nvGrpSpPr>
            <p:grpSpPr>
              <a:xfrm>
                <a:off x="0" y="428624"/>
                <a:ext cx="2738758" cy="269242"/>
                <a:chOff x="0" y="0"/>
                <a:chExt cx="2738757" cy="269240"/>
              </a:xfrm>
            </p:grpSpPr>
            <p:sp>
              <p:nvSpPr>
                <p:cNvPr id="10182" name="Shape 10182"/>
                <p:cNvSpPr/>
                <p:nvPr/>
              </p:nvSpPr>
              <p:spPr>
                <a:xfrm>
                  <a:off x="0" y="24892"/>
                  <a:ext cx="2738758" cy="219456"/>
                </a:xfrm>
                <a:prstGeom prst="rect">
                  <a:avLst/>
                </a:prstGeom>
                <a:solidFill>
                  <a:srgbClr val="00B0F0"/>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10183" name="Shape 10183"/>
                <p:cNvSpPr/>
                <p:nvPr/>
              </p:nvSpPr>
              <p:spPr>
                <a:xfrm>
                  <a:off x="0" y="0"/>
                  <a:ext cx="2738758"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2.60 M</a:t>
                  </a:r>
                </a:p>
              </p:txBody>
            </p:sp>
          </p:grpSp>
          <p:sp>
            <p:nvSpPr>
              <p:cNvPr id="10185" name="Shape 10185"/>
              <p:cNvSpPr/>
              <p:nvPr/>
            </p:nvSpPr>
            <p:spPr>
              <a:xfrm>
                <a:off x="37110" y="882141"/>
                <a:ext cx="2894561"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0188" name="Group 10188"/>
              <p:cNvGrpSpPr/>
              <p:nvPr/>
            </p:nvGrpSpPr>
            <p:grpSpPr>
              <a:xfrm>
                <a:off x="0" y="857249"/>
                <a:ext cx="1557455" cy="269242"/>
                <a:chOff x="0" y="0"/>
                <a:chExt cx="1557454" cy="269240"/>
              </a:xfrm>
            </p:grpSpPr>
            <p:sp>
              <p:nvSpPr>
                <p:cNvPr id="10186" name="Shape 10186"/>
                <p:cNvSpPr/>
                <p:nvPr/>
              </p:nvSpPr>
              <p:spPr>
                <a:xfrm>
                  <a:off x="0" y="24892"/>
                  <a:ext cx="1557455" cy="219456"/>
                </a:xfrm>
                <a:prstGeom prst="rect">
                  <a:avLst/>
                </a:prstGeom>
                <a:solidFill>
                  <a:srgbClr val="937963"/>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10187" name="Shape 10187"/>
                <p:cNvSpPr/>
                <p:nvPr/>
              </p:nvSpPr>
              <p:spPr>
                <a:xfrm>
                  <a:off x="0" y="0"/>
                  <a:ext cx="1557455"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0.50 M</a:t>
                  </a:r>
                </a:p>
              </p:txBody>
            </p:sp>
          </p:grpSp>
          <p:sp>
            <p:nvSpPr>
              <p:cNvPr id="10189" name="Shape 10189"/>
              <p:cNvSpPr/>
              <p:nvPr/>
            </p:nvSpPr>
            <p:spPr>
              <a:xfrm>
                <a:off x="37110" y="1310766"/>
                <a:ext cx="2894561"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0192" name="Group 10192"/>
              <p:cNvGrpSpPr/>
              <p:nvPr/>
            </p:nvGrpSpPr>
            <p:grpSpPr>
              <a:xfrm>
                <a:off x="0" y="1285874"/>
                <a:ext cx="1883965" cy="269242"/>
                <a:chOff x="0" y="0"/>
                <a:chExt cx="1883964" cy="269240"/>
              </a:xfrm>
            </p:grpSpPr>
            <p:sp>
              <p:nvSpPr>
                <p:cNvPr id="10190" name="Shape 10190"/>
                <p:cNvSpPr/>
                <p:nvPr/>
              </p:nvSpPr>
              <p:spPr>
                <a:xfrm>
                  <a:off x="0" y="24892"/>
                  <a:ext cx="1883965" cy="219456"/>
                </a:xfrm>
                <a:prstGeom prst="rect">
                  <a:avLst/>
                </a:prstGeom>
                <a:solidFill>
                  <a:srgbClr val="E2181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10191" name="Shape 10191"/>
                <p:cNvSpPr/>
                <p:nvPr/>
              </p:nvSpPr>
              <p:spPr>
                <a:xfrm>
                  <a:off x="0" y="0"/>
                  <a:ext cx="1883965"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0.82 M</a:t>
                  </a:r>
                </a:p>
              </p:txBody>
            </p:sp>
          </p:grpSp>
        </p:grpSp>
        <p:sp>
          <p:nvSpPr>
            <p:cNvPr id="10194" name="Shape 10194"/>
            <p:cNvSpPr/>
            <p:nvPr/>
          </p:nvSpPr>
          <p:spPr>
            <a:xfrm>
              <a:off x="74005" y="0"/>
              <a:ext cx="127001"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2F5597"/>
                  </a:solidFill>
                  <a:latin typeface="FontAwesome"/>
                  <a:ea typeface="FontAwesome"/>
                  <a:cs typeface="FontAwesome"/>
                  <a:sym typeface="FontAwesome"/>
                </a:defRPr>
              </a:lvl1pPr>
            </a:lstStyle>
            <a:p>
              <a:pPr/>
              <a:r>
                <a:t></a:t>
              </a:r>
            </a:p>
          </p:txBody>
        </p:sp>
        <p:sp>
          <p:nvSpPr>
            <p:cNvPr id="10195" name="Shape 10195"/>
            <p:cNvSpPr/>
            <p:nvPr/>
          </p:nvSpPr>
          <p:spPr>
            <a:xfrm>
              <a:off x="74004" y="413942"/>
              <a:ext cx="127001"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00B0F0"/>
                  </a:solidFill>
                  <a:latin typeface="FontAwesome"/>
                  <a:ea typeface="FontAwesome"/>
                  <a:cs typeface="FontAwesome"/>
                  <a:sym typeface="FontAwesome"/>
                </a:defRPr>
              </a:lvl1pPr>
            </a:lstStyle>
            <a:p>
              <a:pPr/>
              <a:r>
                <a:t></a:t>
              </a:r>
            </a:p>
          </p:txBody>
        </p:sp>
        <p:sp>
          <p:nvSpPr>
            <p:cNvPr id="10196" name="Shape 10196"/>
            <p:cNvSpPr/>
            <p:nvPr/>
          </p:nvSpPr>
          <p:spPr>
            <a:xfrm>
              <a:off x="0" y="861999"/>
              <a:ext cx="275010" cy="2519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937963"/>
                  </a:solidFill>
                  <a:latin typeface="FontAwesome"/>
                  <a:ea typeface="FontAwesome"/>
                  <a:cs typeface="FontAwesome"/>
                  <a:sym typeface="FontAwesome"/>
                </a:defRPr>
              </a:lvl1pPr>
            </a:lstStyle>
            <a:p>
              <a:pPr/>
              <a:r>
                <a:t></a:t>
              </a:r>
            </a:p>
          </p:txBody>
        </p:sp>
        <p:sp>
          <p:nvSpPr>
            <p:cNvPr id="10197" name="Shape 10197"/>
            <p:cNvSpPr/>
            <p:nvPr/>
          </p:nvSpPr>
          <p:spPr>
            <a:xfrm>
              <a:off x="42249" y="1271191"/>
              <a:ext cx="190513"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E21818"/>
                  </a:solidFill>
                  <a:latin typeface="FontAwesome"/>
                  <a:ea typeface="FontAwesome"/>
                  <a:cs typeface="FontAwesome"/>
                  <a:sym typeface="FontAwesome"/>
                </a:defRPr>
              </a:lvl1pPr>
            </a:lstStyle>
            <a:p>
              <a:pPr/>
              <a:r>
                <a:t>Õ</a:t>
              </a:r>
            </a:p>
          </p:txBody>
        </p:sp>
        <p:sp>
          <p:nvSpPr>
            <p:cNvPr id="10198" name="Shape 10198"/>
            <p:cNvSpPr/>
            <p:nvPr/>
          </p:nvSpPr>
          <p:spPr>
            <a:xfrm>
              <a:off x="428431" y="0"/>
              <a:ext cx="1001428" cy="152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Faceboook</a:t>
              </a:r>
            </a:p>
          </p:txBody>
        </p:sp>
        <p:sp>
          <p:nvSpPr>
            <p:cNvPr id="10199" name="Shape 10199"/>
            <p:cNvSpPr/>
            <p:nvPr/>
          </p:nvSpPr>
          <p:spPr>
            <a:xfrm>
              <a:off x="428431" y="406510"/>
              <a:ext cx="1001428"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Twitter</a:t>
              </a:r>
            </a:p>
          </p:txBody>
        </p:sp>
        <p:sp>
          <p:nvSpPr>
            <p:cNvPr id="10200" name="Shape 10200"/>
            <p:cNvSpPr/>
            <p:nvPr/>
          </p:nvSpPr>
          <p:spPr>
            <a:xfrm>
              <a:off x="428431" y="868303"/>
              <a:ext cx="1001428"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Instagram</a:t>
              </a:r>
            </a:p>
          </p:txBody>
        </p:sp>
        <p:sp>
          <p:nvSpPr>
            <p:cNvPr id="10201" name="Shape 10201"/>
            <p:cNvSpPr/>
            <p:nvPr/>
          </p:nvSpPr>
          <p:spPr>
            <a:xfrm>
              <a:off x="428431" y="1274814"/>
              <a:ext cx="1001428"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Google Plus</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0048">
                                            <p:bg/>
                                          </p:spTgt>
                                        </p:tgtEl>
                                        <p:attrNameLst>
                                          <p:attrName>style.visibility</p:attrName>
                                        </p:attrNameLst>
                                      </p:cBhvr>
                                      <p:to>
                                        <p:strVal val="visible"/>
                                      </p:to>
                                    </p:set>
                                    <p:animEffect filter="wipe(left)" transition="in">
                                      <p:cBhvr>
                                        <p:cTn id="7" dur="500"/>
                                        <p:tgtEl>
                                          <p:spTgt spid="1004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0048">
                                            <p:txEl>
                                              <p:pRg st="0" end="0"/>
                                            </p:txEl>
                                          </p:spTgt>
                                        </p:tgtEl>
                                        <p:attrNameLst>
                                          <p:attrName>style.visibility</p:attrName>
                                        </p:attrNameLst>
                                      </p:cBhvr>
                                      <p:to>
                                        <p:strVal val="visible"/>
                                      </p:to>
                                    </p:set>
                                    <p:animEffect filter="wipe(left)" transition="in">
                                      <p:cBhvr>
                                        <p:cTn id="10" dur="500"/>
                                        <p:tgtEl>
                                          <p:spTgt spid="1004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0049">
                                            <p:bg/>
                                          </p:spTgt>
                                        </p:tgtEl>
                                        <p:attrNameLst>
                                          <p:attrName>style.visibility</p:attrName>
                                        </p:attrNameLst>
                                      </p:cBhvr>
                                      <p:to>
                                        <p:strVal val="visible"/>
                                      </p:to>
                                    </p:set>
                                    <p:animEffect filter="dissolve" transition="in">
                                      <p:cBhvr>
                                        <p:cTn id="15" dur="500"/>
                                        <p:tgtEl>
                                          <p:spTgt spid="1004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0049">
                                            <p:txEl>
                                              <p:pRg st="0" end="0"/>
                                            </p:txEl>
                                          </p:spTgt>
                                        </p:tgtEl>
                                        <p:attrNameLst>
                                          <p:attrName>style.visibility</p:attrName>
                                        </p:attrNameLst>
                                      </p:cBhvr>
                                      <p:to>
                                        <p:strVal val="visible"/>
                                      </p:to>
                                    </p:set>
                                    <p:animEffect filter="dissolve" transition="in">
                                      <p:cBhvr>
                                        <p:cTn id="18" dur="500"/>
                                        <p:tgtEl>
                                          <p:spTgt spid="1004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10142"/>
                                        </p:tgtEl>
                                        <p:attrNameLst>
                                          <p:attrName>style.visibility</p:attrName>
                                        </p:attrNameLst>
                                      </p:cBhvr>
                                      <p:to>
                                        <p:strVal val="visible"/>
                                      </p:to>
                                    </p:set>
                                    <p:animEffect filter="wipe(down)" transition="in">
                                      <p:cBhvr>
                                        <p:cTn id="23" dur="500"/>
                                        <p:tgtEl>
                                          <p:spTgt spid="10142"/>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10157"/>
                                        </p:tgtEl>
                                        <p:attrNameLst>
                                          <p:attrName>style.visibility</p:attrName>
                                        </p:attrNameLst>
                                      </p:cBhvr>
                                      <p:to>
                                        <p:strVal val="visible"/>
                                      </p:to>
                                    </p:set>
                                    <p:animEffect filter="wipe(down)" transition="in">
                                      <p:cBhvr>
                                        <p:cTn id="28" dur="500"/>
                                        <p:tgtEl>
                                          <p:spTgt spid="10157"/>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10162"/>
                                        </p:tgtEl>
                                        <p:attrNameLst>
                                          <p:attrName>style.visibility</p:attrName>
                                        </p:attrNameLst>
                                      </p:cBhvr>
                                      <p:to>
                                        <p:strVal val="visible"/>
                                      </p:to>
                                    </p:set>
                                    <p:animEffect filter="wipe(down)" transition="in">
                                      <p:cBhvr>
                                        <p:cTn id="33" dur="500"/>
                                        <p:tgtEl>
                                          <p:spTgt spid="10162"/>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2" grpId="6" fill="hold">
                                  <p:stCondLst>
                                    <p:cond delay="0"/>
                                  </p:stCondLst>
                                  <p:iterate type="el" backwards="0">
                                    <p:tmAbs val="0"/>
                                  </p:iterate>
                                  <p:childTnLst>
                                    <p:set>
                                      <p:cBhvr>
                                        <p:cTn id="37" fill="hold"/>
                                        <p:tgtEl>
                                          <p:spTgt spid="10147"/>
                                        </p:tgtEl>
                                        <p:attrNameLst>
                                          <p:attrName>style.visibility</p:attrName>
                                        </p:attrNameLst>
                                      </p:cBhvr>
                                      <p:to>
                                        <p:strVal val="visible"/>
                                      </p:to>
                                    </p:set>
                                    <p:animEffect filter="wipe(down)" transition="in">
                                      <p:cBhvr>
                                        <p:cTn id="38" dur="500"/>
                                        <p:tgtEl>
                                          <p:spTgt spid="10147"/>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10164"/>
                                        </p:tgtEl>
                                        <p:attrNameLst>
                                          <p:attrName>style.visibility</p:attrName>
                                        </p:attrNameLst>
                                      </p:cBhvr>
                                      <p:to>
                                        <p:strVal val="visible"/>
                                      </p:to>
                                    </p:set>
                                    <p:animEffect filter="wipe(down)" transition="in">
                                      <p:cBhvr>
                                        <p:cTn id="43" dur="500"/>
                                        <p:tgtEl>
                                          <p:spTgt spid="10164"/>
                                        </p:tgtEl>
                                      </p:cBhvr>
                                    </p:animEffect>
                                  </p:childTnLst>
                                </p:cTn>
                              </p:par>
                            </p:childTnLst>
                          </p:cTn>
                        </p:par>
                        <p:par>
                          <p:cTn id="44" fill="hold">
                            <p:stCondLst>
                              <p:cond delay="500"/>
                            </p:stCondLst>
                            <p:childTnLst>
                              <p:par>
                                <p:cTn id="45" presetClass="entr" nodeType="afterEffect" presetSubtype="4" presetID="22" grpId="8" fill="hold">
                                  <p:stCondLst>
                                    <p:cond delay="0"/>
                                  </p:stCondLst>
                                  <p:iterate type="el" backwards="0">
                                    <p:tmAbs val="0"/>
                                  </p:iterate>
                                  <p:childTnLst>
                                    <p:set>
                                      <p:cBhvr>
                                        <p:cTn id="46" fill="hold"/>
                                        <p:tgtEl>
                                          <p:spTgt spid="10163"/>
                                        </p:tgtEl>
                                        <p:attrNameLst>
                                          <p:attrName>style.visibility</p:attrName>
                                        </p:attrNameLst>
                                      </p:cBhvr>
                                      <p:to>
                                        <p:strVal val="visible"/>
                                      </p:to>
                                    </p:set>
                                    <p:animEffect filter="wipe(down)" transition="in">
                                      <p:cBhvr>
                                        <p:cTn id="47" dur="500"/>
                                        <p:tgtEl>
                                          <p:spTgt spid="10163"/>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4" presetID="22" grpId="9" fill="hold">
                                  <p:stCondLst>
                                    <p:cond delay="0"/>
                                  </p:stCondLst>
                                  <p:iterate type="el" backwards="0">
                                    <p:tmAbs val="0"/>
                                  </p:iterate>
                                  <p:childTnLst>
                                    <p:set>
                                      <p:cBhvr>
                                        <p:cTn id="51" fill="hold"/>
                                        <p:tgtEl>
                                          <p:spTgt spid="10202"/>
                                        </p:tgtEl>
                                        <p:attrNameLst>
                                          <p:attrName>style.visibility</p:attrName>
                                        </p:attrNameLst>
                                      </p:cBhvr>
                                      <p:to>
                                        <p:strVal val="visible"/>
                                      </p:to>
                                    </p:set>
                                    <p:animEffect filter="wipe(down)" transition="in">
                                      <p:cBhvr>
                                        <p:cTn id="52" dur="500"/>
                                        <p:tgtEl>
                                          <p:spTgt spid="10202"/>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ID="9" grpId="10" fill="hold">
                                  <p:stCondLst>
                                    <p:cond delay="0"/>
                                  </p:stCondLst>
                                  <p:iterate type="el" backwards="0">
                                    <p:tmAbs val="0"/>
                                  </p:iterate>
                                  <p:childTnLst>
                                    <p:set>
                                      <p:cBhvr>
                                        <p:cTn id="56" fill="hold"/>
                                        <p:tgtEl>
                                          <p:spTgt spid="10170"/>
                                        </p:tgtEl>
                                        <p:attrNameLst>
                                          <p:attrName>style.visibility</p:attrName>
                                        </p:attrNameLst>
                                      </p:cBhvr>
                                      <p:to>
                                        <p:strVal val="visible"/>
                                      </p:to>
                                    </p:set>
                                    <p:animEffect filter="dissolve" transition="in">
                                      <p:cBhvr>
                                        <p:cTn id="57" dur="500"/>
                                        <p:tgtEl>
                                          <p:spTgt spid="10170"/>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ID="9" grpId="11" fill="hold">
                                  <p:stCondLst>
                                    <p:cond delay="0"/>
                                  </p:stCondLst>
                                  <p:iterate type="el" backwards="0">
                                    <p:tmAbs val="0"/>
                                  </p:iterate>
                                  <p:childTnLst>
                                    <p:set>
                                      <p:cBhvr>
                                        <p:cTn id="61" fill="hold"/>
                                        <p:tgtEl>
                                          <p:spTgt spid="10176"/>
                                        </p:tgtEl>
                                        <p:attrNameLst>
                                          <p:attrName>style.visibility</p:attrName>
                                        </p:attrNameLst>
                                      </p:cBhvr>
                                      <p:to>
                                        <p:strVal val="visible"/>
                                      </p:to>
                                    </p:set>
                                    <p:animEffect filter="dissolve" transition="in">
                                      <p:cBhvr>
                                        <p:cTn id="62" dur="500"/>
                                        <p:tgtEl>
                                          <p:spTgt spid="1017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10048" grpId="1"/>
      <p:bldP build="whole" bldLvl="1" animBg="1" rev="0" advAuto="0" spid="10202" grpId="9"/>
      <p:bldP build="whole" bldLvl="1" animBg="1" rev="0" advAuto="0" spid="10176" grpId="11"/>
      <p:bldP build="whole" bldLvl="1" animBg="1" rev="0" advAuto="0" spid="10147" grpId="6"/>
      <p:bldP build="p" bldLvl="1" animBg="1" rev="0" advAuto="0" spid="10049" grpId="2"/>
      <p:bldP build="whole" bldLvl="1" animBg="1" rev="0" advAuto="0" spid="10157" grpId="4"/>
      <p:bldP build="whole" bldLvl="1" animBg="1" rev="0" advAuto="0" spid="10162" grpId="5"/>
      <p:bldP build="whole" bldLvl="1" animBg="1" rev="0" advAuto="0" spid="10142" grpId="3"/>
      <p:bldP build="whole" bldLvl="1" animBg="1" rev="0" advAuto="0" spid="10164" grpId="7"/>
      <p:bldP build="whole" bldLvl="1" animBg="1" rev="0" advAuto="0" spid="10163" grpId="8"/>
      <p:bldP build="whole" bldLvl="1" animBg="1" rev="0" advAuto="0" spid="10170" grpId="10"/>
    </p:bldLst>
  </p:timing>
</p:sld>
</file>

<file path=ppt/slides/slide13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0204" name="Shape 10204"/>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0205" name="Shape 10205"/>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United State Customer Analysis</a:t>
            </a:r>
          </a:p>
        </p:txBody>
      </p:sp>
      <p:sp>
        <p:nvSpPr>
          <p:cNvPr id="10206" name="Shape 10206"/>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0212" name="Group 10212"/>
          <p:cNvGrpSpPr/>
          <p:nvPr/>
        </p:nvGrpSpPr>
        <p:grpSpPr>
          <a:xfrm>
            <a:off x="1711430" y="5408088"/>
            <a:ext cx="1524392" cy="574056"/>
            <a:chOff x="0" y="0"/>
            <a:chExt cx="1524391" cy="574055"/>
          </a:xfrm>
        </p:grpSpPr>
        <p:grpSp>
          <p:nvGrpSpPr>
            <p:cNvPr id="10209" name="Group 10209"/>
            <p:cNvGrpSpPr/>
            <p:nvPr/>
          </p:nvGrpSpPr>
          <p:grpSpPr>
            <a:xfrm>
              <a:off x="0" y="25414"/>
              <a:ext cx="548641" cy="548642"/>
              <a:chOff x="0" y="0"/>
              <a:chExt cx="548640" cy="548640"/>
            </a:xfrm>
          </p:grpSpPr>
          <p:sp>
            <p:nvSpPr>
              <p:cNvPr id="10207" name="Shape 10207"/>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10208" name="Shape 10208"/>
              <p:cNvSpPr/>
              <p:nvPr/>
            </p:nvSpPr>
            <p:spPr>
              <a:xfrm>
                <a:off x="80345" y="64838"/>
                <a:ext cx="387949" cy="41896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0210" name="Shape 10210"/>
            <p:cNvSpPr/>
            <p:nvPr/>
          </p:nvSpPr>
          <p:spPr>
            <a:xfrm>
              <a:off x="544646" y="0"/>
              <a:ext cx="979746" cy="396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000">
                  <a:solidFill>
                    <a:srgbClr val="F23B48"/>
                  </a:solidFill>
                  <a:latin typeface="Lato Black"/>
                  <a:ea typeface="Lato Black"/>
                  <a:cs typeface="Lato Black"/>
                  <a:sym typeface="Lato Black"/>
                </a:defRPr>
              </a:lvl1pPr>
            </a:lstStyle>
            <a:p>
              <a:pPr/>
              <a:r>
                <a:t>1.908 K</a:t>
              </a:r>
            </a:p>
          </p:txBody>
        </p:sp>
        <p:sp>
          <p:nvSpPr>
            <p:cNvPr id="10211" name="Shape 10211"/>
            <p:cNvSpPr/>
            <p:nvPr/>
          </p:nvSpPr>
          <p:spPr>
            <a:xfrm>
              <a:off x="646319" y="382153"/>
              <a:ext cx="591394"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defRPr>
              </a:lvl1pPr>
            </a:lstStyle>
            <a:p>
              <a:pPr/>
              <a:r>
                <a:t>Male User</a:t>
              </a:r>
            </a:p>
          </p:txBody>
        </p:sp>
      </p:grpSp>
      <p:grpSp>
        <p:nvGrpSpPr>
          <p:cNvPr id="10218" name="Group 10218"/>
          <p:cNvGrpSpPr/>
          <p:nvPr/>
        </p:nvGrpSpPr>
        <p:grpSpPr>
          <a:xfrm>
            <a:off x="3514859" y="5408088"/>
            <a:ext cx="1524392" cy="574056"/>
            <a:chOff x="0" y="0"/>
            <a:chExt cx="1524391" cy="574055"/>
          </a:xfrm>
        </p:grpSpPr>
        <p:grpSp>
          <p:nvGrpSpPr>
            <p:cNvPr id="10215" name="Group 10215"/>
            <p:cNvGrpSpPr/>
            <p:nvPr/>
          </p:nvGrpSpPr>
          <p:grpSpPr>
            <a:xfrm>
              <a:off x="0" y="25414"/>
              <a:ext cx="548641" cy="548642"/>
              <a:chOff x="0" y="0"/>
              <a:chExt cx="548640" cy="548640"/>
            </a:xfrm>
          </p:grpSpPr>
          <p:sp>
            <p:nvSpPr>
              <p:cNvPr id="10213" name="Shape 10213"/>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10214" name="Shape 10214"/>
              <p:cNvSpPr/>
              <p:nvPr/>
            </p:nvSpPr>
            <p:spPr>
              <a:xfrm>
                <a:off x="80345" y="64838"/>
                <a:ext cx="387949" cy="41896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0216" name="Shape 10216"/>
            <p:cNvSpPr/>
            <p:nvPr/>
          </p:nvSpPr>
          <p:spPr>
            <a:xfrm>
              <a:off x="544646" y="0"/>
              <a:ext cx="979746" cy="396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000">
                  <a:solidFill>
                    <a:srgbClr val="F23B48"/>
                  </a:solidFill>
                  <a:latin typeface="Lato Black"/>
                  <a:ea typeface="Lato Black"/>
                  <a:cs typeface="Lato Black"/>
                  <a:sym typeface="Lato Black"/>
                </a:defRPr>
              </a:lvl1pPr>
            </a:lstStyle>
            <a:p>
              <a:pPr/>
              <a:r>
                <a:t>2.074 K</a:t>
              </a:r>
            </a:p>
          </p:txBody>
        </p:sp>
        <p:sp>
          <p:nvSpPr>
            <p:cNvPr id="10217" name="Shape 10217"/>
            <p:cNvSpPr/>
            <p:nvPr/>
          </p:nvSpPr>
          <p:spPr>
            <a:xfrm>
              <a:off x="646319" y="371533"/>
              <a:ext cx="739602"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defRPr>
              </a:lvl1pPr>
            </a:lstStyle>
            <a:p>
              <a:pPr/>
              <a:r>
                <a:t>Female User</a:t>
              </a:r>
            </a:p>
          </p:txBody>
        </p:sp>
      </p:grpSp>
      <p:grpSp>
        <p:nvGrpSpPr>
          <p:cNvPr id="10310" name="Group 10310"/>
          <p:cNvGrpSpPr/>
          <p:nvPr/>
        </p:nvGrpSpPr>
        <p:grpSpPr>
          <a:xfrm>
            <a:off x="1388186" y="1670766"/>
            <a:ext cx="4051094" cy="3600710"/>
            <a:chOff x="0" y="0"/>
            <a:chExt cx="4051092" cy="3600708"/>
          </a:xfrm>
        </p:grpSpPr>
        <p:sp>
          <p:nvSpPr>
            <p:cNvPr id="10219" name="Shape 10219"/>
            <p:cNvSpPr/>
            <p:nvPr/>
          </p:nvSpPr>
          <p:spPr>
            <a:xfrm>
              <a:off x="2744229" y="3363441"/>
              <a:ext cx="61780" cy="314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20" name="Shape 10220"/>
            <p:cNvSpPr/>
            <p:nvPr/>
          </p:nvSpPr>
          <p:spPr>
            <a:xfrm>
              <a:off x="2770240" y="3306801"/>
              <a:ext cx="195089" cy="944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21" name="Shape 10221"/>
            <p:cNvSpPr/>
            <p:nvPr/>
          </p:nvSpPr>
          <p:spPr>
            <a:xfrm>
              <a:off x="2819013" y="33759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22" name="Shape 10222"/>
            <p:cNvSpPr/>
            <p:nvPr/>
          </p:nvSpPr>
          <p:spPr>
            <a:xfrm>
              <a:off x="2819013" y="33712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23" name="Shape 10223"/>
            <p:cNvSpPr/>
            <p:nvPr/>
          </p:nvSpPr>
          <p:spPr>
            <a:xfrm>
              <a:off x="2765516" y="335714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24" name="Shape 10224"/>
            <p:cNvSpPr/>
            <p:nvPr/>
          </p:nvSpPr>
          <p:spPr>
            <a:xfrm>
              <a:off x="1794803" y="2699499"/>
              <a:ext cx="1050222" cy="6293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25" name="Shape 10225"/>
            <p:cNvSpPr/>
            <p:nvPr/>
          </p:nvSpPr>
          <p:spPr>
            <a:xfrm>
              <a:off x="2649936" y="3240722"/>
              <a:ext cx="126807" cy="1321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26" name="Shape 10226"/>
            <p:cNvSpPr/>
            <p:nvPr/>
          </p:nvSpPr>
          <p:spPr>
            <a:xfrm>
              <a:off x="2733001" y="336344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27" name="Shape 10227"/>
            <p:cNvSpPr/>
            <p:nvPr/>
          </p:nvSpPr>
          <p:spPr>
            <a:xfrm>
              <a:off x="2750732" y="334922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28" name="Shape 10228"/>
            <p:cNvSpPr/>
            <p:nvPr/>
          </p:nvSpPr>
          <p:spPr>
            <a:xfrm>
              <a:off x="2734474" y="336181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29" name="Shape 10229"/>
            <p:cNvSpPr/>
            <p:nvPr/>
          </p:nvSpPr>
          <p:spPr>
            <a:xfrm>
              <a:off x="2753983" y="3319388"/>
              <a:ext cx="22762" cy="346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30" name="Shape 10230"/>
            <p:cNvSpPr/>
            <p:nvPr/>
          </p:nvSpPr>
          <p:spPr>
            <a:xfrm>
              <a:off x="2739504" y="33523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31" name="Shape 10231"/>
            <p:cNvSpPr/>
            <p:nvPr/>
          </p:nvSpPr>
          <p:spPr>
            <a:xfrm>
              <a:off x="2666194" y="330831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32" name="Shape 10232"/>
            <p:cNvSpPr/>
            <p:nvPr/>
          </p:nvSpPr>
          <p:spPr>
            <a:xfrm>
              <a:off x="2747634" y="324386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33" name="Shape 10233"/>
            <p:cNvSpPr/>
            <p:nvPr/>
          </p:nvSpPr>
          <p:spPr>
            <a:xfrm>
              <a:off x="2645211" y="333512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34" name="Shape 10234"/>
            <p:cNvSpPr/>
            <p:nvPr/>
          </p:nvSpPr>
          <p:spPr>
            <a:xfrm>
              <a:off x="2695458" y="3295731"/>
              <a:ext cx="29265"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440" y="16200"/>
                    <a:pt x="8640" y="21600"/>
                    <a:pt x="0" y="21600"/>
                  </a:cubicBezTo>
                  <a:cubicBezTo>
                    <a:pt x="8640" y="21600"/>
                    <a:pt x="19440" y="16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35" name="Shape 10235"/>
            <p:cNvSpPr/>
            <p:nvPr/>
          </p:nvSpPr>
          <p:spPr>
            <a:xfrm>
              <a:off x="2659692" y="33177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36" name="Shape 10236"/>
            <p:cNvSpPr/>
            <p:nvPr/>
          </p:nvSpPr>
          <p:spPr>
            <a:xfrm>
              <a:off x="2770240" y="3221843"/>
              <a:ext cx="26013" cy="786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37" name="Shape 10237"/>
            <p:cNvSpPr/>
            <p:nvPr/>
          </p:nvSpPr>
          <p:spPr>
            <a:xfrm>
              <a:off x="2765516" y="324072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38" name="Shape 10238"/>
            <p:cNvSpPr/>
            <p:nvPr/>
          </p:nvSpPr>
          <p:spPr>
            <a:xfrm>
              <a:off x="2785023" y="3217066"/>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0239" name="Shape 10239"/>
            <p:cNvSpPr/>
            <p:nvPr/>
          </p:nvSpPr>
          <p:spPr>
            <a:xfrm>
              <a:off x="2767142" y="3300508"/>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10240" name="Shape 10240"/>
            <p:cNvSpPr/>
            <p:nvPr/>
          </p:nvSpPr>
          <p:spPr>
            <a:xfrm>
              <a:off x="3287222" y="3163877"/>
              <a:ext cx="87790" cy="61113"/>
            </a:xfrm>
            <a:custGeom>
              <a:avLst/>
              <a:gdLst/>
              <a:ahLst/>
              <a:cxnLst>
                <a:cxn ang="0">
                  <a:pos x="wd2" y="hd2"/>
                </a:cxn>
                <a:cxn ang="5400000">
                  <a:pos x="wd2" y="hd2"/>
                </a:cxn>
                <a:cxn ang="10800000">
                  <a:pos x="wd2" y="hd2"/>
                </a:cxn>
                <a:cxn ang="16200000">
                  <a:pos x="wd2" y="hd2"/>
                </a:cxn>
              </a:cxnLst>
              <a:rect l="0" t="0" r="r" b="b"/>
              <a:pathLst>
                <a:path w="21600" h="20975" fill="norm" stroke="1"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41" name="Shape 10241"/>
            <p:cNvSpPr/>
            <p:nvPr/>
          </p:nvSpPr>
          <p:spPr>
            <a:xfrm>
              <a:off x="3381513" y="3174643"/>
              <a:ext cx="104049" cy="57943"/>
            </a:xfrm>
            <a:custGeom>
              <a:avLst/>
              <a:gdLst/>
              <a:ahLst/>
              <a:cxnLst>
                <a:cxn ang="0">
                  <a:pos x="wd2" y="hd2"/>
                </a:cxn>
                <a:cxn ang="5400000">
                  <a:pos x="wd2" y="hd2"/>
                </a:cxn>
                <a:cxn ang="10800000">
                  <a:pos x="wd2" y="hd2"/>
                </a:cxn>
                <a:cxn ang="16200000">
                  <a:pos x="wd2" y="hd2"/>
                </a:cxn>
              </a:cxnLst>
              <a:rect l="0" t="0" r="r" b="b"/>
              <a:pathLst>
                <a:path w="21600" h="20934" fill="norm" stroke="1"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42" name="Shape 10242"/>
            <p:cNvSpPr/>
            <p:nvPr/>
          </p:nvSpPr>
          <p:spPr>
            <a:xfrm>
              <a:off x="3384767" y="31824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43" name="Shape 10243"/>
            <p:cNvSpPr/>
            <p:nvPr/>
          </p:nvSpPr>
          <p:spPr>
            <a:xfrm>
              <a:off x="3376788" y="320296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44" name="Shape 10244"/>
            <p:cNvSpPr/>
            <p:nvPr/>
          </p:nvSpPr>
          <p:spPr>
            <a:xfrm>
              <a:off x="3381513" y="32107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45" name="Shape 10245"/>
            <p:cNvSpPr/>
            <p:nvPr/>
          </p:nvSpPr>
          <p:spPr>
            <a:xfrm>
              <a:off x="2832019" y="3344562"/>
              <a:ext cx="133310" cy="1321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46" name="Shape 10246"/>
            <p:cNvSpPr/>
            <p:nvPr/>
          </p:nvSpPr>
          <p:spPr>
            <a:xfrm>
              <a:off x="2947597" y="334770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47" name="Shape 10247"/>
            <p:cNvSpPr/>
            <p:nvPr/>
          </p:nvSpPr>
          <p:spPr>
            <a:xfrm>
              <a:off x="2939469" y="33460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0"/>
                    <a:pt x="21600" y="0"/>
                    <a:pt x="21600" y="0"/>
                  </a:cubicBezTo>
                  <a:cubicBezTo>
                    <a:pt x="21600" y="0"/>
                    <a:pt x="108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48" name="Shape 10248"/>
            <p:cNvSpPr/>
            <p:nvPr/>
          </p:nvSpPr>
          <p:spPr>
            <a:xfrm>
              <a:off x="2830546" y="340586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49" name="Shape 10249"/>
            <p:cNvSpPr/>
            <p:nvPr/>
          </p:nvSpPr>
          <p:spPr>
            <a:xfrm>
              <a:off x="2955727" y="334456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50" name="Shape 10250"/>
            <p:cNvSpPr/>
            <p:nvPr/>
          </p:nvSpPr>
          <p:spPr>
            <a:xfrm>
              <a:off x="2884043" y="3479868"/>
              <a:ext cx="97544" cy="786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51" name="Shape 10251"/>
            <p:cNvSpPr/>
            <p:nvPr/>
          </p:nvSpPr>
          <p:spPr>
            <a:xfrm>
              <a:off x="2934592" y="348930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52" name="Shape 10252"/>
            <p:cNvSpPr/>
            <p:nvPr/>
          </p:nvSpPr>
          <p:spPr>
            <a:xfrm>
              <a:off x="2944346" y="34845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53" name="Shape 10253"/>
            <p:cNvSpPr/>
            <p:nvPr/>
          </p:nvSpPr>
          <p:spPr>
            <a:xfrm>
              <a:off x="2988089" y="3527646"/>
              <a:ext cx="191837" cy="71795"/>
            </a:xfrm>
            <a:custGeom>
              <a:avLst/>
              <a:gdLst/>
              <a:ahLst/>
              <a:cxnLst>
                <a:cxn ang="0">
                  <a:pos x="wd2" y="hd2"/>
                </a:cxn>
                <a:cxn ang="5400000">
                  <a:pos x="wd2" y="hd2"/>
                </a:cxn>
                <a:cxn ang="10800000">
                  <a:pos x="wd2" y="hd2"/>
                </a:cxn>
                <a:cxn ang="16200000">
                  <a:pos x="wd2" y="hd2"/>
                </a:cxn>
              </a:cxnLst>
              <a:rect l="0" t="0" r="r" b="b"/>
              <a:pathLst>
                <a:path w="21600" h="20534" fill="norm" stroke="1"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54" name="Shape 10254"/>
            <p:cNvSpPr/>
            <p:nvPr/>
          </p:nvSpPr>
          <p:spPr>
            <a:xfrm>
              <a:off x="2991340" y="35317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55" name="Shape 10255"/>
            <p:cNvSpPr/>
            <p:nvPr/>
          </p:nvSpPr>
          <p:spPr>
            <a:xfrm>
              <a:off x="2991340" y="35380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56" name="Shape 10256"/>
            <p:cNvSpPr/>
            <p:nvPr/>
          </p:nvSpPr>
          <p:spPr>
            <a:xfrm>
              <a:off x="2991340" y="35348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257" name="Shape 10257"/>
            <p:cNvSpPr/>
            <p:nvPr/>
          </p:nvSpPr>
          <p:spPr>
            <a:xfrm>
              <a:off x="3165446" y="359943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258" name="Shape 10258"/>
            <p:cNvSpPr/>
            <p:nvPr/>
          </p:nvSpPr>
          <p:spPr>
            <a:xfrm>
              <a:off x="3183329" y="35757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59" name="Shape 10259"/>
            <p:cNvSpPr/>
            <p:nvPr/>
          </p:nvSpPr>
          <p:spPr>
            <a:xfrm>
              <a:off x="3181704" y="35789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0" name="Shape 10260"/>
            <p:cNvSpPr/>
            <p:nvPr/>
          </p:nvSpPr>
          <p:spPr>
            <a:xfrm>
              <a:off x="3001094" y="3052685"/>
              <a:ext cx="276375" cy="103076"/>
            </a:xfrm>
            <a:custGeom>
              <a:avLst/>
              <a:gdLst/>
              <a:ahLst/>
              <a:cxnLst>
                <a:cxn ang="0">
                  <a:pos x="wd2" y="hd2"/>
                </a:cxn>
                <a:cxn ang="5400000">
                  <a:pos x="wd2" y="hd2"/>
                </a:cxn>
                <a:cxn ang="10800000">
                  <a:pos x="wd2" y="hd2"/>
                </a:cxn>
                <a:cxn ang="16200000">
                  <a:pos x="wd2" y="hd2"/>
                </a:cxn>
              </a:cxnLst>
              <a:rect l="0" t="0" r="r" b="b"/>
              <a:pathLst>
                <a:path w="21600" h="21441" fill="norm" stroke="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1" name="Shape 10261"/>
            <p:cNvSpPr/>
            <p:nvPr/>
          </p:nvSpPr>
          <p:spPr>
            <a:xfrm>
              <a:off x="2932813" y="3058215"/>
              <a:ext cx="52023" cy="314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2" name="Shape 10262"/>
            <p:cNvSpPr/>
            <p:nvPr/>
          </p:nvSpPr>
          <p:spPr>
            <a:xfrm>
              <a:off x="3150661" y="3221787"/>
              <a:ext cx="5527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3" name="Shape 10263"/>
            <p:cNvSpPr/>
            <p:nvPr/>
          </p:nvSpPr>
          <p:spPr>
            <a:xfrm>
              <a:off x="3544088" y="3215550"/>
              <a:ext cx="48773" cy="157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4" name="Shape 10264"/>
            <p:cNvSpPr/>
            <p:nvPr/>
          </p:nvSpPr>
          <p:spPr>
            <a:xfrm>
              <a:off x="1387193" y="1949493"/>
              <a:ext cx="188225" cy="104205"/>
            </a:xfrm>
            <a:custGeom>
              <a:avLst/>
              <a:gdLst/>
              <a:ahLst/>
              <a:cxnLst>
                <a:cxn ang="0">
                  <a:pos x="wd2" y="hd2"/>
                </a:cxn>
                <a:cxn ang="5400000">
                  <a:pos x="wd2" y="hd2"/>
                </a:cxn>
                <a:cxn ang="10800000">
                  <a:pos x="wd2" y="hd2"/>
                </a:cxn>
                <a:cxn ang="16200000">
                  <a:pos x="wd2" y="hd2"/>
                </a:cxn>
              </a:cxnLst>
              <a:rect l="0" t="0" r="r" b="b"/>
              <a:pathLst>
                <a:path w="20168" h="21038" fill="norm" stroke="1"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5" name="Shape 10265"/>
            <p:cNvSpPr/>
            <p:nvPr/>
          </p:nvSpPr>
          <p:spPr>
            <a:xfrm>
              <a:off x="2228550" y="496913"/>
              <a:ext cx="250999" cy="134032"/>
            </a:xfrm>
            <a:custGeom>
              <a:avLst/>
              <a:gdLst/>
              <a:ahLst/>
              <a:cxnLst>
                <a:cxn ang="0">
                  <a:pos x="wd2" y="hd2"/>
                </a:cxn>
                <a:cxn ang="5400000">
                  <a:pos x="wd2" y="hd2"/>
                </a:cxn>
                <a:cxn ang="10800000">
                  <a:pos x="wd2" y="hd2"/>
                </a:cxn>
                <a:cxn ang="16200000">
                  <a:pos x="wd2" y="hd2"/>
                </a:cxn>
              </a:cxnLst>
              <a:rect l="0" t="0" r="r" b="b"/>
              <a:pathLst>
                <a:path w="19850" h="19168" fill="norm" stroke="1"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6" name="Shape 10266"/>
            <p:cNvSpPr/>
            <p:nvPr/>
          </p:nvSpPr>
          <p:spPr>
            <a:xfrm>
              <a:off x="2382210" y="253868"/>
              <a:ext cx="48971" cy="29809"/>
            </a:xfrm>
            <a:custGeom>
              <a:avLst/>
              <a:gdLst/>
              <a:ahLst/>
              <a:cxnLst>
                <a:cxn ang="0">
                  <a:pos x="wd2" y="hd2"/>
                </a:cxn>
                <a:cxn ang="5400000">
                  <a:pos x="wd2" y="hd2"/>
                </a:cxn>
                <a:cxn ang="10800000">
                  <a:pos x="wd2" y="hd2"/>
                </a:cxn>
                <a:cxn ang="16200000">
                  <a:pos x="wd2" y="hd2"/>
                </a:cxn>
              </a:cxnLst>
              <a:rect l="0" t="0" r="r" b="b"/>
              <a:pathLst>
                <a:path w="14144" h="12788" fill="norm" stroke="1" extrusionOk="0">
                  <a:moveTo>
                    <a:pt x="13768" y="10224"/>
                  </a:moveTo>
                  <a:cubicBezTo>
                    <a:pt x="17224" y="2601"/>
                    <a:pt x="-4376" y="-3752"/>
                    <a:pt x="808" y="2601"/>
                  </a:cubicBezTo>
                  <a:cubicBezTo>
                    <a:pt x="4264" y="6413"/>
                    <a:pt x="11176" y="17848"/>
                    <a:pt x="13768" y="10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7" name="Shape 10267"/>
            <p:cNvSpPr/>
            <p:nvPr/>
          </p:nvSpPr>
          <p:spPr>
            <a:xfrm>
              <a:off x="2831684" y="1192348"/>
              <a:ext cx="237980" cy="148215"/>
            </a:xfrm>
            <a:custGeom>
              <a:avLst/>
              <a:gdLst/>
              <a:ahLst/>
              <a:cxnLst>
                <a:cxn ang="0">
                  <a:pos x="wd2" y="hd2"/>
                </a:cxn>
                <a:cxn ang="5400000">
                  <a:pos x="wd2" y="hd2"/>
                </a:cxn>
                <a:cxn ang="10800000">
                  <a:pos x="wd2" y="hd2"/>
                </a:cxn>
                <a:cxn ang="16200000">
                  <a:pos x="wd2" y="hd2"/>
                </a:cxn>
              </a:cxnLst>
              <a:rect l="0" t="0" r="r" b="b"/>
              <a:pathLst>
                <a:path w="21079" h="19949" fill="norm" stroke="1"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8" name="Shape 10268"/>
            <p:cNvSpPr/>
            <p:nvPr/>
          </p:nvSpPr>
          <p:spPr>
            <a:xfrm>
              <a:off x="2950969" y="1352532"/>
              <a:ext cx="66674" cy="42098"/>
            </a:xfrm>
            <a:custGeom>
              <a:avLst/>
              <a:gdLst/>
              <a:ahLst/>
              <a:cxnLst>
                <a:cxn ang="0">
                  <a:pos x="wd2" y="hd2"/>
                </a:cxn>
                <a:cxn ang="5400000">
                  <a:pos x="wd2" y="hd2"/>
                </a:cxn>
                <a:cxn ang="10800000">
                  <a:pos x="wd2" y="hd2"/>
                </a:cxn>
                <a:cxn ang="16200000">
                  <a:pos x="wd2" y="hd2"/>
                </a:cxn>
              </a:cxnLst>
              <a:rect l="0" t="0" r="r" b="b"/>
              <a:pathLst>
                <a:path w="15273" h="14448" fill="norm" stroke="1" extrusionOk="0">
                  <a:moveTo>
                    <a:pt x="1551" y="13288"/>
                  </a:moveTo>
                  <a:cubicBezTo>
                    <a:pt x="7311" y="18431"/>
                    <a:pt x="15951" y="5060"/>
                    <a:pt x="15231" y="945"/>
                  </a:cubicBezTo>
                  <a:cubicBezTo>
                    <a:pt x="14511" y="-3169"/>
                    <a:pt x="-5649" y="7117"/>
                    <a:pt x="1551" y="132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69" name="Shape 10269"/>
            <p:cNvSpPr/>
            <p:nvPr/>
          </p:nvSpPr>
          <p:spPr>
            <a:xfrm>
              <a:off x="2498378" y="588002"/>
              <a:ext cx="122894" cy="63545"/>
            </a:xfrm>
            <a:custGeom>
              <a:avLst/>
              <a:gdLst/>
              <a:ahLst/>
              <a:cxnLst>
                <a:cxn ang="0">
                  <a:pos x="wd2" y="hd2"/>
                </a:cxn>
                <a:cxn ang="5400000">
                  <a:pos x="wd2" y="hd2"/>
                </a:cxn>
                <a:cxn ang="10800000">
                  <a:pos x="wd2" y="hd2"/>
                </a:cxn>
                <a:cxn ang="16200000">
                  <a:pos x="wd2" y="hd2"/>
                </a:cxn>
              </a:cxnLst>
              <a:rect l="0" t="0" r="r" b="b"/>
              <a:pathLst>
                <a:path w="18142" h="16777" fill="norm" stroke="1"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0" name="Shape 10270"/>
            <p:cNvSpPr/>
            <p:nvPr/>
          </p:nvSpPr>
          <p:spPr>
            <a:xfrm>
              <a:off x="2500779" y="486086"/>
              <a:ext cx="601112" cy="174740"/>
            </a:xfrm>
            <a:custGeom>
              <a:avLst/>
              <a:gdLst/>
              <a:ahLst/>
              <a:cxnLst>
                <a:cxn ang="0">
                  <a:pos x="wd2" y="hd2"/>
                </a:cxn>
                <a:cxn ang="5400000">
                  <a:pos x="wd2" y="hd2"/>
                </a:cxn>
                <a:cxn ang="10800000">
                  <a:pos x="wd2" y="hd2"/>
                </a:cxn>
                <a:cxn ang="16200000">
                  <a:pos x="wd2" y="hd2"/>
                </a:cxn>
              </a:cxnLst>
              <a:rect l="0" t="0" r="r" b="b"/>
              <a:pathLst>
                <a:path w="21129" h="20681" fill="norm" stroke="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1" name="Shape 10271"/>
            <p:cNvSpPr/>
            <p:nvPr/>
          </p:nvSpPr>
          <p:spPr>
            <a:xfrm>
              <a:off x="1714699" y="707923"/>
              <a:ext cx="639356" cy="330152"/>
            </a:xfrm>
            <a:custGeom>
              <a:avLst/>
              <a:gdLst/>
              <a:ahLst/>
              <a:cxnLst>
                <a:cxn ang="0">
                  <a:pos x="wd2" y="hd2"/>
                </a:cxn>
                <a:cxn ang="5400000">
                  <a:pos x="wd2" y="hd2"/>
                </a:cxn>
                <a:cxn ang="10800000">
                  <a:pos x="wd2" y="hd2"/>
                </a:cxn>
                <a:cxn ang="16200000">
                  <a:pos x="wd2" y="hd2"/>
                </a:cxn>
              </a:cxnLst>
              <a:rect l="0" t="0" r="r" b="b"/>
              <a:pathLst>
                <a:path w="21237" h="21180" fill="norm" stroke="1"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2" name="Shape 10272"/>
            <p:cNvSpPr/>
            <p:nvPr/>
          </p:nvSpPr>
          <p:spPr>
            <a:xfrm>
              <a:off x="2295303" y="682208"/>
              <a:ext cx="219110" cy="185292"/>
            </a:xfrm>
            <a:custGeom>
              <a:avLst/>
              <a:gdLst/>
              <a:ahLst/>
              <a:cxnLst>
                <a:cxn ang="0">
                  <a:pos x="wd2" y="hd2"/>
                </a:cxn>
                <a:cxn ang="5400000">
                  <a:pos x="wd2" y="hd2"/>
                </a:cxn>
                <a:cxn ang="10800000">
                  <a:pos x="wd2" y="hd2"/>
                </a:cxn>
                <a:cxn ang="16200000">
                  <a:pos x="wd2" y="hd2"/>
                </a:cxn>
              </a:cxnLst>
              <a:rect l="0" t="0" r="r" b="b"/>
              <a:pathLst>
                <a:path w="19939" h="18984" fill="norm" stroke="1"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3" name="Shape 10273"/>
            <p:cNvSpPr/>
            <p:nvPr/>
          </p:nvSpPr>
          <p:spPr>
            <a:xfrm>
              <a:off x="2221730" y="594290"/>
              <a:ext cx="36925" cy="28935"/>
            </a:xfrm>
            <a:custGeom>
              <a:avLst/>
              <a:gdLst/>
              <a:ahLst/>
              <a:cxnLst>
                <a:cxn ang="0">
                  <a:pos x="wd2" y="hd2"/>
                </a:cxn>
                <a:cxn ang="5400000">
                  <a:pos x="wd2" y="hd2"/>
                </a:cxn>
                <a:cxn ang="10800000">
                  <a:pos x="wd2" y="hd2"/>
                </a:cxn>
                <a:cxn ang="16200000">
                  <a:pos x="wd2" y="hd2"/>
                </a:cxn>
              </a:cxnLst>
              <a:rect l="0" t="0" r="r" b="b"/>
              <a:pathLst>
                <a:path w="15331" h="13241" fill="norm" stroke="1" extrusionOk="0">
                  <a:moveTo>
                    <a:pt x="14679" y="10489"/>
                  </a:moveTo>
                  <a:cubicBezTo>
                    <a:pt x="18491" y="5089"/>
                    <a:pt x="4515" y="-5711"/>
                    <a:pt x="703" y="3739"/>
                  </a:cubicBezTo>
                  <a:cubicBezTo>
                    <a:pt x="-3109" y="13189"/>
                    <a:pt x="9597" y="15889"/>
                    <a:pt x="14679" y="1048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4" name="Shape 10274"/>
            <p:cNvSpPr/>
            <p:nvPr/>
          </p:nvSpPr>
          <p:spPr>
            <a:xfrm>
              <a:off x="2501048" y="148121"/>
              <a:ext cx="402504" cy="255125"/>
            </a:xfrm>
            <a:custGeom>
              <a:avLst/>
              <a:gdLst/>
              <a:ahLst/>
              <a:cxnLst>
                <a:cxn ang="0">
                  <a:pos x="wd2" y="hd2"/>
                </a:cxn>
                <a:cxn ang="5400000">
                  <a:pos x="wd2" y="hd2"/>
                </a:cxn>
                <a:cxn ang="10800000">
                  <a:pos x="wd2" y="hd2"/>
                </a:cxn>
                <a:cxn ang="16200000">
                  <a:pos x="wd2" y="hd2"/>
                </a:cxn>
              </a:cxnLst>
              <a:rect l="0" t="0" r="r" b="b"/>
              <a:pathLst>
                <a:path w="21054" h="19678" fill="norm" stroke="1"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5" name="Shape 10275"/>
            <p:cNvSpPr/>
            <p:nvPr/>
          </p:nvSpPr>
          <p:spPr>
            <a:xfrm>
              <a:off x="2520172" y="427895"/>
              <a:ext cx="104011" cy="30764"/>
            </a:xfrm>
            <a:custGeom>
              <a:avLst/>
              <a:gdLst/>
              <a:ahLst/>
              <a:cxnLst>
                <a:cxn ang="0">
                  <a:pos x="wd2" y="hd2"/>
                </a:cxn>
                <a:cxn ang="5400000">
                  <a:pos x="wd2" y="hd2"/>
                </a:cxn>
                <a:cxn ang="10800000">
                  <a:pos x="wd2" y="hd2"/>
                </a:cxn>
                <a:cxn ang="16200000">
                  <a:pos x="wd2" y="hd2"/>
                </a:cxn>
              </a:cxnLst>
              <a:rect l="0" t="0" r="r" b="b"/>
              <a:pathLst>
                <a:path w="18183" h="12422" fill="norm" stroke="1" extrusionOk="0">
                  <a:moveTo>
                    <a:pt x="18167" y="1163"/>
                  </a:moveTo>
                  <a:cubicBezTo>
                    <a:pt x="17627" y="-2649"/>
                    <a:pt x="-2893" y="3704"/>
                    <a:pt x="347" y="8786"/>
                  </a:cubicBezTo>
                  <a:cubicBezTo>
                    <a:pt x="5747" y="18951"/>
                    <a:pt x="18707" y="4975"/>
                    <a:pt x="18167" y="11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6" name="Shape 10276"/>
            <p:cNvSpPr/>
            <p:nvPr/>
          </p:nvSpPr>
          <p:spPr>
            <a:xfrm>
              <a:off x="2174918" y="428787"/>
              <a:ext cx="54561" cy="49036"/>
            </a:xfrm>
            <a:custGeom>
              <a:avLst/>
              <a:gdLst/>
              <a:ahLst/>
              <a:cxnLst>
                <a:cxn ang="0">
                  <a:pos x="wd2" y="hd2"/>
                </a:cxn>
                <a:cxn ang="5400000">
                  <a:pos x="wd2" y="hd2"/>
                </a:cxn>
                <a:cxn ang="10800000">
                  <a:pos x="wd2" y="hd2"/>
                </a:cxn>
                <a:cxn ang="16200000">
                  <a:pos x="wd2" y="hd2"/>
                </a:cxn>
              </a:cxnLst>
              <a:rect l="0" t="0" r="r" b="b"/>
              <a:pathLst>
                <a:path w="17260" h="13464" fill="norm" stroke="1" extrusionOk="0">
                  <a:moveTo>
                    <a:pt x="16741" y="12161"/>
                  </a:moveTo>
                  <a:cubicBezTo>
                    <a:pt x="20668" y="8161"/>
                    <a:pt x="1032" y="-4639"/>
                    <a:pt x="50" y="1761"/>
                  </a:cubicBezTo>
                  <a:cubicBezTo>
                    <a:pt x="-932" y="7361"/>
                    <a:pt x="12813" y="16961"/>
                    <a:pt x="16741" y="121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7" name="Shape 10277"/>
            <p:cNvSpPr/>
            <p:nvPr/>
          </p:nvSpPr>
          <p:spPr>
            <a:xfrm>
              <a:off x="2449457" y="350987"/>
              <a:ext cx="115177" cy="73492"/>
            </a:xfrm>
            <a:custGeom>
              <a:avLst/>
              <a:gdLst/>
              <a:ahLst/>
              <a:cxnLst>
                <a:cxn ang="0">
                  <a:pos x="wd2" y="hd2"/>
                </a:cxn>
                <a:cxn ang="5400000">
                  <a:pos x="wd2" y="hd2"/>
                </a:cxn>
                <a:cxn ang="10800000">
                  <a:pos x="wd2" y="hd2"/>
                </a:cxn>
                <a:cxn ang="16200000">
                  <a:pos x="wd2" y="hd2"/>
                </a:cxn>
              </a:cxnLst>
              <a:rect l="0" t="0" r="r" b="b"/>
              <a:pathLst>
                <a:path w="18217" h="18685" fill="norm" stroke="1"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8" name="Shape 10278"/>
            <p:cNvSpPr/>
            <p:nvPr/>
          </p:nvSpPr>
          <p:spPr>
            <a:xfrm>
              <a:off x="2693684" y="440207"/>
              <a:ext cx="55110" cy="33747"/>
            </a:xfrm>
            <a:custGeom>
              <a:avLst/>
              <a:gdLst/>
              <a:ahLst/>
              <a:cxnLst>
                <a:cxn ang="0">
                  <a:pos x="wd2" y="hd2"/>
                </a:cxn>
                <a:cxn ang="5400000">
                  <a:pos x="wd2" y="hd2"/>
                </a:cxn>
                <a:cxn ang="10800000">
                  <a:pos x="wd2" y="hd2"/>
                </a:cxn>
                <a:cxn ang="16200000">
                  <a:pos x="wd2" y="hd2"/>
                </a:cxn>
              </a:cxnLst>
              <a:rect l="0" t="0" r="r" b="b"/>
              <a:pathLst>
                <a:path w="13075" h="14478" fill="norm" stroke="1" extrusionOk="0">
                  <a:moveTo>
                    <a:pt x="10690" y="1353"/>
                  </a:moveTo>
                  <a:cubicBezTo>
                    <a:pt x="3986" y="-4047"/>
                    <a:pt x="-4207" y="8103"/>
                    <a:pt x="2496" y="13503"/>
                  </a:cubicBezTo>
                  <a:cubicBezTo>
                    <a:pt x="8455" y="17553"/>
                    <a:pt x="17393" y="8103"/>
                    <a:pt x="10690" y="13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79" name="Shape 10279"/>
            <p:cNvSpPr/>
            <p:nvPr/>
          </p:nvSpPr>
          <p:spPr>
            <a:xfrm>
              <a:off x="2187363" y="307457"/>
              <a:ext cx="230953" cy="117613"/>
            </a:xfrm>
            <a:custGeom>
              <a:avLst/>
              <a:gdLst/>
              <a:ahLst/>
              <a:cxnLst>
                <a:cxn ang="0">
                  <a:pos x="wd2" y="hd2"/>
                </a:cxn>
                <a:cxn ang="5400000">
                  <a:pos x="wd2" y="hd2"/>
                </a:cxn>
                <a:cxn ang="10800000">
                  <a:pos x="wd2" y="hd2"/>
                </a:cxn>
                <a:cxn ang="16200000">
                  <a:pos x="wd2" y="hd2"/>
                </a:cxn>
              </a:cxnLst>
              <a:rect l="0" t="0" r="r" b="b"/>
              <a:pathLst>
                <a:path w="19421" h="19691" fill="norm" stroke="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0" name="Shape 10280"/>
            <p:cNvSpPr/>
            <p:nvPr/>
          </p:nvSpPr>
          <p:spPr>
            <a:xfrm>
              <a:off x="3054102" y="705073"/>
              <a:ext cx="158337" cy="73605"/>
            </a:xfrm>
            <a:custGeom>
              <a:avLst/>
              <a:gdLst/>
              <a:ahLst/>
              <a:cxnLst>
                <a:cxn ang="0">
                  <a:pos x="wd2" y="hd2"/>
                </a:cxn>
                <a:cxn ang="5400000">
                  <a:pos x="wd2" y="hd2"/>
                </a:cxn>
                <a:cxn ang="10800000">
                  <a:pos x="wd2" y="hd2"/>
                </a:cxn>
                <a:cxn ang="16200000">
                  <a:pos x="wd2" y="hd2"/>
                </a:cxn>
              </a:cxnLst>
              <a:rect l="0" t="0" r="r" b="b"/>
              <a:pathLst>
                <a:path w="20625" h="16842" fill="norm" stroke="1"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1" name="Shape 10281"/>
            <p:cNvSpPr/>
            <p:nvPr/>
          </p:nvSpPr>
          <p:spPr>
            <a:xfrm>
              <a:off x="1710513" y="552847"/>
              <a:ext cx="55410" cy="35698"/>
            </a:xfrm>
            <a:custGeom>
              <a:avLst/>
              <a:gdLst/>
              <a:ahLst/>
              <a:cxnLst>
                <a:cxn ang="0">
                  <a:pos x="wd2" y="hd2"/>
                </a:cxn>
                <a:cxn ang="5400000">
                  <a:pos x="wd2" y="hd2"/>
                </a:cxn>
                <a:cxn ang="10800000">
                  <a:pos x="wd2" y="hd2"/>
                </a:cxn>
                <a:cxn ang="16200000">
                  <a:pos x="wd2" y="hd2"/>
                </a:cxn>
              </a:cxnLst>
              <a:rect l="0" t="0" r="r" b="b"/>
              <a:pathLst>
                <a:path w="16731" h="15315" fill="norm" stroke="1" extrusionOk="0">
                  <a:moveTo>
                    <a:pt x="695" y="15206"/>
                  </a:moveTo>
                  <a:cubicBezTo>
                    <a:pt x="9147" y="16477"/>
                    <a:pt x="17599" y="6312"/>
                    <a:pt x="16660" y="1230"/>
                  </a:cubicBezTo>
                  <a:cubicBezTo>
                    <a:pt x="16660" y="-5123"/>
                    <a:pt x="-4001" y="15206"/>
                    <a:pt x="695" y="152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2" name="Shape 10282"/>
            <p:cNvSpPr/>
            <p:nvPr/>
          </p:nvSpPr>
          <p:spPr>
            <a:xfrm>
              <a:off x="3078183" y="1386966"/>
              <a:ext cx="32442" cy="35383"/>
            </a:xfrm>
            <a:custGeom>
              <a:avLst/>
              <a:gdLst/>
              <a:ahLst/>
              <a:cxnLst>
                <a:cxn ang="0">
                  <a:pos x="wd2" y="hd2"/>
                </a:cxn>
                <a:cxn ang="5400000">
                  <a:pos x="wd2" y="hd2"/>
                </a:cxn>
                <a:cxn ang="10800000">
                  <a:pos x="wd2" y="hd2"/>
                </a:cxn>
                <a:cxn ang="16200000">
                  <a:pos x="wd2" y="hd2"/>
                </a:cxn>
              </a:cxnLst>
              <a:rect l="0" t="0" r="r" b="b"/>
              <a:pathLst>
                <a:path w="12677" h="18684" fill="norm" stroke="1" extrusionOk="0">
                  <a:moveTo>
                    <a:pt x="6157" y="18599"/>
                  </a:moveTo>
                  <a:cubicBezTo>
                    <a:pt x="9757" y="18599"/>
                    <a:pt x="18157" y="-1458"/>
                    <a:pt x="7357" y="85"/>
                  </a:cubicBezTo>
                  <a:cubicBezTo>
                    <a:pt x="-3443" y="85"/>
                    <a:pt x="-1043" y="20142"/>
                    <a:pt x="6157" y="185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3" name="Shape 10283"/>
            <p:cNvSpPr/>
            <p:nvPr/>
          </p:nvSpPr>
          <p:spPr>
            <a:xfrm>
              <a:off x="942922" y="684707"/>
              <a:ext cx="3003336" cy="1627757"/>
            </a:xfrm>
            <a:custGeom>
              <a:avLst/>
              <a:gdLst/>
              <a:ahLst/>
              <a:cxnLst>
                <a:cxn ang="0">
                  <a:pos x="wd2" y="hd2"/>
                </a:cxn>
                <a:cxn ang="5400000">
                  <a:pos x="wd2" y="hd2"/>
                </a:cxn>
                <a:cxn ang="10800000">
                  <a:pos x="wd2" y="hd2"/>
                </a:cxn>
                <a:cxn ang="16200000">
                  <a:pos x="wd2" y="hd2"/>
                </a:cxn>
              </a:cxnLst>
              <a:rect l="0" t="0" r="r" b="b"/>
              <a:pathLst>
                <a:path w="21569" h="21571" fill="norm" stroke="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4" name="Shape 10284"/>
            <p:cNvSpPr/>
            <p:nvPr/>
          </p:nvSpPr>
          <p:spPr>
            <a:xfrm>
              <a:off x="1859545" y="416461"/>
              <a:ext cx="47314" cy="23053"/>
            </a:xfrm>
            <a:custGeom>
              <a:avLst/>
              <a:gdLst/>
              <a:ahLst/>
              <a:cxnLst>
                <a:cxn ang="0">
                  <a:pos x="wd2" y="hd2"/>
                </a:cxn>
                <a:cxn ang="5400000">
                  <a:pos x="wd2" y="hd2"/>
                </a:cxn>
                <a:cxn ang="10800000">
                  <a:pos x="wd2" y="hd2"/>
                </a:cxn>
                <a:cxn ang="16200000">
                  <a:pos x="wd2" y="hd2"/>
                </a:cxn>
              </a:cxnLst>
              <a:rect l="0" t="0" r="r" b="b"/>
              <a:pathLst>
                <a:path w="17462" h="13187" fill="norm" stroke="1" extrusionOk="0">
                  <a:moveTo>
                    <a:pt x="17096" y="8187"/>
                  </a:moveTo>
                  <a:cubicBezTo>
                    <a:pt x="20507" y="-2613"/>
                    <a:pt x="-1093" y="-813"/>
                    <a:pt x="44" y="2787"/>
                  </a:cubicBezTo>
                  <a:cubicBezTo>
                    <a:pt x="4591" y="9987"/>
                    <a:pt x="14823" y="18987"/>
                    <a:pt x="17096" y="81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5" name="Shape 10285"/>
            <p:cNvSpPr/>
            <p:nvPr/>
          </p:nvSpPr>
          <p:spPr>
            <a:xfrm>
              <a:off x="1581446" y="445089"/>
              <a:ext cx="261560" cy="127285"/>
            </a:xfrm>
            <a:custGeom>
              <a:avLst/>
              <a:gdLst/>
              <a:ahLst/>
              <a:cxnLst>
                <a:cxn ang="0">
                  <a:pos x="wd2" y="hd2"/>
                </a:cxn>
                <a:cxn ang="5400000">
                  <a:pos x="wd2" y="hd2"/>
                </a:cxn>
                <a:cxn ang="10800000">
                  <a:pos x="wd2" y="hd2"/>
                </a:cxn>
                <a:cxn ang="16200000">
                  <a:pos x="wd2" y="hd2"/>
                </a:cxn>
              </a:cxnLst>
              <a:rect l="0" t="0" r="r" b="b"/>
              <a:pathLst>
                <a:path w="20442" h="20319" fill="norm" stroke="1"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6" name="Shape 10286"/>
            <p:cNvSpPr/>
            <p:nvPr/>
          </p:nvSpPr>
          <p:spPr>
            <a:xfrm>
              <a:off x="1774477" y="499659"/>
              <a:ext cx="414827" cy="172248"/>
            </a:xfrm>
            <a:custGeom>
              <a:avLst/>
              <a:gdLst/>
              <a:ahLst/>
              <a:cxnLst>
                <a:cxn ang="0">
                  <a:pos x="wd2" y="hd2"/>
                </a:cxn>
                <a:cxn ang="5400000">
                  <a:pos x="wd2" y="hd2"/>
                </a:cxn>
                <a:cxn ang="10800000">
                  <a:pos x="wd2" y="hd2"/>
                </a:cxn>
                <a:cxn ang="16200000">
                  <a:pos x="wd2" y="hd2"/>
                </a:cxn>
              </a:cxnLst>
              <a:rect l="0" t="0" r="r" b="b"/>
              <a:pathLst>
                <a:path w="20877" h="20386" fill="norm" stroke="1"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7" name="Shape 10287"/>
            <p:cNvSpPr/>
            <p:nvPr/>
          </p:nvSpPr>
          <p:spPr>
            <a:xfrm>
              <a:off x="1220544" y="1801514"/>
              <a:ext cx="59990" cy="80975"/>
            </a:xfrm>
            <a:custGeom>
              <a:avLst/>
              <a:gdLst/>
              <a:ahLst/>
              <a:cxnLst>
                <a:cxn ang="0">
                  <a:pos x="wd2" y="hd2"/>
                </a:cxn>
                <a:cxn ang="5400000">
                  <a:pos x="wd2" y="hd2"/>
                </a:cxn>
                <a:cxn ang="10800000">
                  <a:pos x="wd2" y="hd2"/>
                </a:cxn>
                <a:cxn ang="16200000">
                  <a:pos x="wd2" y="hd2"/>
                </a:cxn>
              </a:cxnLst>
              <a:rect l="0" t="0" r="r" b="b"/>
              <a:pathLst>
                <a:path w="14760" h="17931" fill="norm" stroke="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8" name="Shape 10288"/>
            <p:cNvSpPr/>
            <p:nvPr/>
          </p:nvSpPr>
          <p:spPr>
            <a:xfrm>
              <a:off x="3638114" y="1989068"/>
              <a:ext cx="94824" cy="38309"/>
            </a:xfrm>
            <a:custGeom>
              <a:avLst/>
              <a:gdLst/>
              <a:ahLst/>
              <a:cxnLst>
                <a:cxn ang="0">
                  <a:pos x="wd2" y="hd2"/>
                </a:cxn>
                <a:cxn ang="5400000">
                  <a:pos x="wd2" y="hd2"/>
                </a:cxn>
                <a:cxn ang="10800000">
                  <a:pos x="wd2" y="hd2"/>
                </a:cxn>
                <a:cxn ang="16200000">
                  <a:pos x="wd2" y="hd2"/>
                </a:cxn>
              </a:cxnLst>
              <a:rect l="0" t="0" r="r" b="b"/>
              <a:pathLst>
                <a:path w="20320" h="14609" fill="norm" stroke="1" extrusionOk="0">
                  <a:moveTo>
                    <a:pt x="15" y="741"/>
                  </a:moveTo>
                  <a:cubicBezTo>
                    <a:pt x="669" y="5288"/>
                    <a:pt x="19651" y="18930"/>
                    <a:pt x="20305" y="13246"/>
                  </a:cubicBezTo>
                  <a:cubicBezTo>
                    <a:pt x="20960" y="6425"/>
                    <a:pt x="-640" y="-2670"/>
                    <a:pt x="15" y="7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89" name="Shape 10289"/>
            <p:cNvSpPr/>
            <p:nvPr/>
          </p:nvSpPr>
          <p:spPr>
            <a:xfrm>
              <a:off x="1478328" y="654848"/>
              <a:ext cx="365641" cy="232190"/>
            </a:xfrm>
            <a:custGeom>
              <a:avLst/>
              <a:gdLst/>
              <a:ahLst/>
              <a:cxnLst>
                <a:cxn ang="0">
                  <a:pos x="wd2" y="hd2"/>
                </a:cxn>
                <a:cxn ang="5400000">
                  <a:pos x="wd2" y="hd2"/>
                </a:cxn>
                <a:cxn ang="10800000">
                  <a:pos x="wd2" y="hd2"/>
                </a:cxn>
                <a:cxn ang="16200000">
                  <a:pos x="wd2" y="hd2"/>
                </a:cxn>
              </a:cxnLst>
              <a:rect l="0" t="0" r="r" b="b"/>
              <a:pathLst>
                <a:path w="20242" h="20972" fill="norm" stroke="1"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0" name="Shape 10290"/>
            <p:cNvSpPr/>
            <p:nvPr/>
          </p:nvSpPr>
          <p:spPr>
            <a:xfrm>
              <a:off x="2735371" y="703460"/>
              <a:ext cx="1016521" cy="707063"/>
            </a:xfrm>
            <a:custGeom>
              <a:avLst/>
              <a:gdLst/>
              <a:ahLst/>
              <a:cxnLst>
                <a:cxn ang="0">
                  <a:pos x="wd2" y="hd2"/>
                </a:cxn>
                <a:cxn ang="5400000">
                  <a:pos x="wd2" y="hd2"/>
                </a:cxn>
                <a:cxn ang="10800000">
                  <a:pos x="wd2" y="hd2"/>
                </a:cxn>
                <a:cxn ang="16200000">
                  <a:pos x="wd2" y="hd2"/>
                </a:cxn>
              </a:cxnLst>
              <a:rect l="0" t="0" r="r" b="b"/>
              <a:pathLst>
                <a:path w="21037" h="21103" fill="norm" stroke="1"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1" name="Shape 10291"/>
            <p:cNvSpPr/>
            <p:nvPr/>
          </p:nvSpPr>
          <p:spPr>
            <a:xfrm>
              <a:off x="3821025" y="1916882"/>
              <a:ext cx="230068" cy="204367"/>
            </a:xfrm>
            <a:custGeom>
              <a:avLst/>
              <a:gdLst/>
              <a:ahLst/>
              <a:cxnLst>
                <a:cxn ang="0">
                  <a:pos x="wd2" y="hd2"/>
                </a:cxn>
                <a:cxn ang="5400000">
                  <a:pos x="wd2" y="hd2"/>
                </a:cxn>
                <a:cxn ang="10800000">
                  <a:pos x="wd2" y="hd2"/>
                </a:cxn>
                <a:cxn ang="16200000">
                  <a:pos x="wd2" y="hd2"/>
                </a:cxn>
              </a:cxnLst>
              <a:rect l="0" t="0" r="r" b="b"/>
              <a:pathLst>
                <a:path w="19849" h="20331" fill="norm" stroke="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2" name="Shape 10292"/>
            <p:cNvSpPr/>
            <p:nvPr/>
          </p:nvSpPr>
          <p:spPr>
            <a:xfrm>
              <a:off x="3174512" y="1047513"/>
              <a:ext cx="87849" cy="66864"/>
            </a:xfrm>
            <a:custGeom>
              <a:avLst/>
              <a:gdLst/>
              <a:ahLst/>
              <a:cxnLst>
                <a:cxn ang="0">
                  <a:pos x="wd2" y="hd2"/>
                </a:cxn>
                <a:cxn ang="5400000">
                  <a:pos x="wd2" y="hd2"/>
                </a:cxn>
                <a:cxn ang="10800000">
                  <a:pos x="wd2" y="hd2"/>
                </a:cxn>
                <a:cxn ang="16200000">
                  <a:pos x="wd2" y="hd2"/>
                </a:cxn>
              </a:cxnLst>
              <a:rect l="0" t="0" r="r" b="b"/>
              <a:pathLst>
                <a:path w="18237" h="18359" fill="norm" stroke="1"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3" name="Shape 10293"/>
            <p:cNvSpPr/>
            <p:nvPr/>
          </p:nvSpPr>
          <p:spPr>
            <a:xfrm>
              <a:off x="2662649" y="0"/>
              <a:ext cx="1094283" cy="541750"/>
            </a:xfrm>
            <a:custGeom>
              <a:avLst/>
              <a:gdLst/>
              <a:ahLst/>
              <a:cxnLst>
                <a:cxn ang="0">
                  <a:pos x="wd2" y="hd2"/>
                </a:cxn>
                <a:cxn ang="5400000">
                  <a:pos x="wd2" y="hd2"/>
                </a:cxn>
                <a:cxn ang="10800000">
                  <a:pos x="wd2" y="hd2"/>
                </a:cxn>
                <a:cxn ang="16200000">
                  <a:pos x="wd2" y="hd2"/>
                </a:cxn>
              </a:cxnLst>
              <a:rect l="0" t="0" r="r" b="b"/>
              <a:pathLst>
                <a:path w="20770" h="21010" fill="norm" stroke="1"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4" name="Shape 10294"/>
            <p:cNvSpPr/>
            <p:nvPr/>
          </p:nvSpPr>
          <p:spPr>
            <a:xfrm>
              <a:off x="1913389" y="359798"/>
              <a:ext cx="148036" cy="39929"/>
            </a:xfrm>
            <a:custGeom>
              <a:avLst/>
              <a:gdLst/>
              <a:ahLst/>
              <a:cxnLst>
                <a:cxn ang="0">
                  <a:pos x="wd2" y="hd2"/>
                </a:cxn>
                <a:cxn ang="5400000">
                  <a:pos x="wd2" y="hd2"/>
                </a:cxn>
                <a:cxn ang="10800000">
                  <a:pos x="wd2" y="hd2"/>
                </a:cxn>
                <a:cxn ang="16200000">
                  <a:pos x="wd2" y="hd2"/>
                </a:cxn>
              </a:cxnLst>
              <a:rect l="0" t="0" r="r" b="b"/>
              <a:pathLst>
                <a:path w="19283" h="16122" fill="norm" stroke="1"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5" name="Shape 10295"/>
            <p:cNvSpPr/>
            <p:nvPr/>
          </p:nvSpPr>
          <p:spPr>
            <a:xfrm>
              <a:off x="1924861" y="410202"/>
              <a:ext cx="121012" cy="58667"/>
            </a:xfrm>
            <a:custGeom>
              <a:avLst/>
              <a:gdLst/>
              <a:ahLst/>
              <a:cxnLst>
                <a:cxn ang="0">
                  <a:pos x="wd2" y="hd2"/>
                </a:cxn>
                <a:cxn ang="5400000">
                  <a:pos x="wd2" y="hd2"/>
                </a:cxn>
                <a:cxn ang="10800000">
                  <a:pos x="wd2" y="hd2"/>
                </a:cxn>
                <a:cxn ang="16200000">
                  <a:pos x="wd2" y="hd2"/>
                </a:cxn>
              </a:cxnLst>
              <a:rect l="0" t="0" r="r" b="b"/>
              <a:pathLst>
                <a:path w="20098" h="19177" fill="norm" stroke="1"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6" name="Shape 10296"/>
            <p:cNvSpPr/>
            <p:nvPr/>
          </p:nvSpPr>
          <p:spPr>
            <a:xfrm>
              <a:off x="1524934" y="2019826"/>
              <a:ext cx="2012653" cy="9534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7" name="Shape 10297"/>
            <p:cNvSpPr/>
            <p:nvPr/>
          </p:nvSpPr>
          <p:spPr>
            <a:xfrm>
              <a:off x="0" y="877594"/>
              <a:ext cx="1333098" cy="88735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8" name="Shape 10298"/>
            <p:cNvSpPr/>
            <p:nvPr/>
          </p:nvSpPr>
          <p:spPr>
            <a:xfrm>
              <a:off x="172327" y="1724040"/>
              <a:ext cx="68282" cy="346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299" name="Shape 10299"/>
            <p:cNvSpPr/>
            <p:nvPr/>
          </p:nvSpPr>
          <p:spPr>
            <a:xfrm>
              <a:off x="460192" y="1591882"/>
              <a:ext cx="79551" cy="72374"/>
            </a:xfrm>
            <a:custGeom>
              <a:avLst/>
              <a:gdLst/>
              <a:ahLst/>
              <a:cxnLst>
                <a:cxn ang="0">
                  <a:pos x="wd2" y="hd2"/>
                </a:cxn>
                <a:cxn ang="5400000">
                  <a:pos x="wd2" y="hd2"/>
                </a:cxn>
                <a:cxn ang="10800000">
                  <a:pos x="wd2" y="hd2"/>
                </a:cxn>
                <a:cxn ang="16200000">
                  <a:pos x="wd2" y="hd2"/>
                </a:cxn>
              </a:cxnLst>
              <a:rect l="0" t="0" r="r" b="b"/>
              <a:pathLst>
                <a:path w="21138" h="21600" fill="norm" stroke="1"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300" name="Shape 10300"/>
            <p:cNvSpPr/>
            <p:nvPr/>
          </p:nvSpPr>
          <p:spPr>
            <a:xfrm>
              <a:off x="13006" y="1809000"/>
              <a:ext cx="22400" cy="25173"/>
            </a:xfrm>
            <a:custGeom>
              <a:avLst/>
              <a:gdLst/>
              <a:ahLst/>
              <a:cxnLst>
                <a:cxn ang="0">
                  <a:pos x="wd2" y="hd2"/>
                </a:cxn>
                <a:cxn ang="5400000">
                  <a:pos x="wd2" y="hd2"/>
                </a:cxn>
                <a:cxn ang="10800000">
                  <a:pos x="wd2" y="hd2"/>
                </a:cxn>
                <a:cxn ang="16200000">
                  <a:pos x="wd2" y="hd2"/>
                </a:cxn>
              </a:cxnLst>
              <a:rect l="0" t="0" r="r" b="b"/>
              <a:pathLst>
                <a:path w="18600" h="21600" fill="norm" stroke="1"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301" name="Shape 10301"/>
            <p:cNvSpPr/>
            <p:nvPr/>
          </p:nvSpPr>
          <p:spPr>
            <a:xfrm>
              <a:off x="9908" y="18231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302" name="Shape 10302"/>
            <p:cNvSpPr/>
            <p:nvPr/>
          </p:nvSpPr>
          <p:spPr>
            <a:xfrm>
              <a:off x="126805" y="1771239"/>
              <a:ext cx="16259"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303" name="Shape 10303"/>
            <p:cNvSpPr/>
            <p:nvPr/>
          </p:nvSpPr>
          <p:spPr>
            <a:xfrm>
              <a:off x="22760" y="1500628"/>
              <a:ext cx="47080" cy="18880"/>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304" name="Shape 10304"/>
            <p:cNvSpPr/>
            <p:nvPr/>
          </p:nvSpPr>
          <p:spPr>
            <a:xfrm>
              <a:off x="1788303" y="2688426"/>
              <a:ext cx="8128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305" name="Shape 10305"/>
            <p:cNvSpPr/>
            <p:nvPr/>
          </p:nvSpPr>
          <p:spPr>
            <a:xfrm>
              <a:off x="2243497" y="2812717"/>
              <a:ext cx="2601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306" name="Shape 10306"/>
            <p:cNvSpPr/>
            <p:nvPr/>
          </p:nvSpPr>
          <p:spPr>
            <a:xfrm>
              <a:off x="2276017" y="2797060"/>
              <a:ext cx="26013" cy="251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4800" y="13500"/>
                    <a:pt x="12000" y="0"/>
                    <a:pt x="21600" y="0"/>
                  </a:cubicBezTo>
                  <a:cubicBezTo>
                    <a:pt x="12000" y="0"/>
                    <a:pt x="4800" y="135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307" name="Shape 10307"/>
            <p:cNvSpPr/>
            <p:nvPr/>
          </p:nvSpPr>
          <p:spPr>
            <a:xfrm>
              <a:off x="2464749" y="29339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0" y="0"/>
                    <a:pt x="0" y="0"/>
                  </a:cubicBezTo>
                  <a:cubicBezTo>
                    <a:pt x="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308" name="Shape 10308"/>
            <p:cNvSpPr/>
            <p:nvPr/>
          </p:nvSpPr>
          <p:spPr>
            <a:xfrm>
              <a:off x="2399730" y="2878884"/>
              <a:ext cx="12701" cy="1888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3600"/>
                    <a:pt x="0" y="0"/>
                  </a:cubicBezTo>
                  <a:cubicBezTo>
                    <a:pt x="21600" y="36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309" name="Shape 10309"/>
            <p:cNvSpPr/>
            <p:nvPr/>
          </p:nvSpPr>
          <p:spPr>
            <a:xfrm>
              <a:off x="2422378" y="2923093"/>
              <a:ext cx="42271" cy="157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0313" name="Group 10313"/>
          <p:cNvGrpSpPr/>
          <p:nvPr/>
        </p:nvGrpSpPr>
        <p:grpSpPr>
          <a:xfrm>
            <a:off x="2496674" y="3174559"/>
            <a:ext cx="1840840" cy="851407"/>
            <a:chOff x="0" y="0"/>
            <a:chExt cx="1840838" cy="851405"/>
          </a:xfrm>
        </p:grpSpPr>
        <p:sp>
          <p:nvSpPr>
            <p:cNvPr id="10311" name="Shape 10311"/>
            <p:cNvSpPr/>
            <p:nvPr/>
          </p:nvSpPr>
          <p:spPr>
            <a:xfrm>
              <a:off x="0" y="0"/>
              <a:ext cx="1840839" cy="851406"/>
            </a:xfrm>
            <a:prstGeom prst="roundRect">
              <a:avLst>
                <a:gd name="adj" fmla="val 50000"/>
              </a:avLst>
            </a:prstGeom>
            <a:solidFill>
              <a:srgbClr val="F23B48">
                <a:alpha val="80000"/>
              </a:srgbClr>
            </a:solidFill>
            <a:ln w="12700" cap="flat">
              <a:noFill/>
              <a:miter lim="400000"/>
            </a:ln>
            <a:effectLst/>
          </p:spPr>
          <p:txBody>
            <a:bodyPr wrap="square" lIns="45719" tIns="45719" rIns="45719" bIns="45719" numCol="1" anchor="ctr">
              <a:noAutofit/>
            </a:bodyPr>
            <a:lstStyle/>
            <a:p>
              <a:pPr algn="ctr">
                <a:defRPr sz="3200">
                  <a:solidFill>
                    <a:srgbClr val="FFFFFF"/>
                  </a:solidFill>
                  <a:latin typeface="Lato Black"/>
                  <a:ea typeface="Lato Black"/>
                  <a:cs typeface="Lato Black"/>
                  <a:sym typeface="Lato Black"/>
                </a:defRPr>
              </a:pPr>
            </a:p>
          </p:txBody>
        </p:sp>
        <p:sp>
          <p:nvSpPr>
            <p:cNvPr id="10312" name="Shape 10312"/>
            <p:cNvSpPr/>
            <p:nvPr/>
          </p:nvSpPr>
          <p:spPr>
            <a:xfrm>
              <a:off x="124684" y="138682"/>
              <a:ext cx="1591471"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Lato Black"/>
                  <a:ea typeface="Lato Black"/>
                  <a:cs typeface="Lato Black"/>
                  <a:sym typeface="Lato Black"/>
                </a:defRPr>
              </a:lvl1pPr>
            </a:lstStyle>
            <a:p>
              <a:pPr/>
              <a:r>
                <a:t>359 M</a:t>
              </a:r>
            </a:p>
          </p:txBody>
        </p:sp>
      </p:grpSp>
      <p:sp>
        <p:nvSpPr>
          <p:cNvPr id="10314" name="Shape 10314"/>
          <p:cNvSpPr/>
          <p:nvPr/>
        </p:nvSpPr>
        <p:spPr>
          <a:xfrm>
            <a:off x="6295295" y="1918523"/>
            <a:ext cx="4508519"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jelly pie tart gingerbread cotton candy. Bear claw croissant apple pie. Croissant cake tart pastry liquorice tart pastry. iscuit wafer sweet apple pie. </a:t>
            </a:r>
          </a:p>
        </p:txBody>
      </p:sp>
      <p:sp>
        <p:nvSpPr>
          <p:cNvPr id="10315" name="Shape 10315"/>
          <p:cNvSpPr/>
          <p:nvPr/>
        </p:nvSpPr>
        <p:spPr>
          <a:xfrm>
            <a:off x="6281628" y="1612329"/>
            <a:ext cx="452218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a:t>
            </a:r>
          </a:p>
        </p:txBody>
      </p:sp>
      <p:grpSp>
        <p:nvGrpSpPr>
          <p:cNvPr id="10318" name="Group 10318"/>
          <p:cNvGrpSpPr/>
          <p:nvPr/>
        </p:nvGrpSpPr>
        <p:grpSpPr>
          <a:xfrm>
            <a:off x="6323872" y="5143474"/>
            <a:ext cx="4479942" cy="661564"/>
            <a:chOff x="0" y="0"/>
            <a:chExt cx="4479941" cy="661563"/>
          </a:xfrm>
        </p:grpSpPr>
        <p:sp>
          <p:nvSpPr>
            <p:cNvPr id="10316" name="Shape 10316"/>
            <p:cNvSpPr/>
            <p:nvPr/>
          </p:nvSpPr>
          <p:spPr>
            <a:xfrm>
              <a:off x="223764" y="0"/>
              <a:ext cx="4256178" cy="6096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a:t>
              </a:r>
            </a:p>
          </p:txBody>
        </p:sp>
        <p:sp>
          <p:nvSpPr>
            <p:cNvPr id="10317" name="Shape 10317"/>
            <p:cNvSpPr/>
            <p:nvPr/>
          </p:nvSpPr>
          <p:spPr>
            <a:xfrm flipH="1">
              <a:off x="-1" y="63798"/>
              <a:ext cx="2" cy="597766"/>
            </a:xfrm>
            <a:prstGeom prst="line">
              <a:avLst/>
            </a:prstGeom>
            <a:noFill/>
            <a:ln w="76200" cap="flat">
              <a:solidFill>
                <a:srgbClr val="D9D9D9"/>
              </a:solidFill>
              <a:prstDash val="solid"/>
              <a:miter lim="800000"/>
            </a:ln>
            <a:effectLst/>
          </p:spPr>
          <p:txBody>
            <a:bodyPr wrap="square" lIns="45719" tIns="45719" rIns="45719" bIns="45719" numCol="1" anchor="t">
              <a:noAutofit/>
            </a:bodyPr>
            <a:lstStyle/>
            <a:p>
              <a:pPr/>
            </a:p>
          </p:txBody>
        </p:sp>
      </p:grpSp>
      <p:graphicFrame>
        <p:nvGraphicFramePr>
          <p:cNvPr id="10319" name="Chart 10319"/>
          <p:cNvGraphicFramePr/>
          <p:nvPr/>
        </p:nvGraphicFramePr>
        <p:xfrm>
          <a:off x="6672451" y="2966788"/>
          <a:ext cx="3989307" cy="1926720"/>
        </p:xfrm>
        <a:graphic xmlns:a="http://schemas.openxmlformats.org/drawingml/2006/main">
          <a:graphicData uri="http://schemas.openxmlformats.org/drawingml/2006/chart">
            <c:chart xmlns:c="http://schemas.openxmlformats.org/drawingml/2006/chart" r:id="rId2"/>
          </a:graphicData>
        </a:graphic>
      </p:graphicFrame>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0205">
                                            <p:bg/>
                                          </p:spTgt>
                                        </p:tgtEl>
                                        <p:attrNameLst>
                                          <p:attrName>style.visibility</p:attrName>
                                        </p:attrNameLst>
                                      </p:cBhvr>
                                      <p:to>
                                        <p:strVal val="visible"/>
                                      </p:to>
                                    </p:set>
                                    <p:animEffect filter="wipe(left)" transition="in">
                                      <p:cBhvr>
                                        <p:cTn id="7" dur="500"/>
                                        <p:tgtEl>
                                          <p:spTgt spid="1020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0205">
                                            <p:txEl>
                                              <p:pRg st="0" end="0"/>
                                            </p:txEl>
                                          </p:spTgt>
                                        </p:tgtEl>
                                        <p:attrNameLst>
                                          <p:attrName>style.visibility</p:attrName>
                                        </p:attrNameLst>
                                      </p:cBhvr>
                                      <p:to>
                                        <p:strVal val="visible"/>
                                      </p:to>
                                    </p:set>
                                    <p:animEffect filter="wipe(left)" transition="in">
                                      <p:cBhvr>
                                        <p:cTn id="10" dur="500"/>
                                        <p:tgtEl>
                                          <p:spTgt spid="1020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0204">
                                            <p:bg/>
                                          </p:spTgt>
                                        </p:tgtEl>
                                        <p:attrNameLst>
                                          <p:attrName>style.visibility</p:attrName>
                                        </p:attrNameLst>
                                      </p:cBhvr>
                                      <p:to>
                                        <p:strVal val="visible"/>
                                      </p:to>
                                    </p:set>
                                    <p:animEffect filter="dissolve" transition="in">
                                      <p:cBhvr>
                                        <p:cTn id="15" dur="500"/>
                                        <p:tgtEl>
                                          <p:spTgt spid="1020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0204">
                                            <p:txEl>
                                              <p:pRg st="0" end="0"/>
                                            </p:txEl>
                                          </p:spTgt>
                                        </p:tgtEl>
                                        <p:attrNameLst>
                                          <p:attrName>style.visibility</p:attrName>
                                        </p:attrNameLst>
                                      </p:cBhvr>
                                      <p:to>
                                        <p:strVal val="visible"/>
                                      </p:to>
                                    </p:set>
                                    <p:animEffect filter="dissolve" transition="in">
                                      <p:cBhvr>
                                        <p:cTn id="18" dur="500"/>
                                        <p:tgtEl>
                                          <p:spTgt spid="1020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10310"/>
                                        </p:tgtEl>
                                        <p:attrNameLst>
                                          <p:attrName>style.visibility</p:attrName>
                                        </p:attrNameLst>
                                      </p:cBhvr>
                                      <p:to>
                                        <p:strVal val="visible"/>
                                      </p:to>
                                    </p:set>
                                    <p:animEffect filter="wipe(down)" transition="in">
                                      <p:cBhvr>
                                        <p:cTn id="23" dur="500"/>
                                        <p:tgtEl>
                                          <p:spTgt spid="10310"/>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0313"/>
                                        </p:tgtEl>
                                        <p:attrNameLst>
                                          <p:attrName>style.visibility</p:attrName>
                                        </p:attrNameLst>
                                      </p:cBhvr>
                                      <p:to>
                                        <p:strVal val="visible"/>
                                      </p:to>
                                    </p:set>
                                    <p:animEffect filter="dissolve" transition="in">
                                      <p:cBhvr>
                                        <p:cTn id="28" dur="500"/>
                                        <p:tgtEl>
                                          <p:spTgt spid="10313"/>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0212"/>
                                        </p:tgtEl>
                                        <p:attrNameLst>
                                          <p:attrName>style.visibility</p:attrName>
                                        </p:attrNameLst>
                                      </p:cBhvr>
                                      <p:to>
                                        <p:strVal val="visible"/>
                                      </p:to>
                                    </p:set>
                                    <p:animEffect filter="dissolve" transition="in">
                                      <p:cBhvr>
                                        <p:cTn id="33" dur="500"/>
                                        <p:tgtEl>
                                          <p:spTgt spid="10212"/>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10218"/>
                                        </p:tgtEl>
                                        <p:attrNameLst>
                                          <p:attrName>style.visibility</p:attrName>
                                        </p:attrNameLst>
                                      </p:cBhvr>
                                      <p:to>
                                        <p:strVal val="visible"/>
                                      </p:to>
                                    </p:set>
                                    <p:animEffect filter="dissolve" transition="in">
                                      <p:cBhvr>
                                        <p:cTn id="38" dur="500"/>
                                        <p:tgtEl>
                                          <p:spTgt spid="10218"/>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10314"/>
                                        </p:tgtEl>
                                        <p:attrNameLst>
                                          <p:attrName>style.visibility</p:attrName>
                                        </p:attrNameLst>
                                      </p:cBhvr>
                                      <p:to>
                                        <p:strVal val="visible"/>
                                      </p:to>
                                    </p:set>
                                    <p:animEffect filter="wipe(down)" transition="in">
                                      <p:cBhvr>
                                        <p:cTn id="43" dur="500"/>
                                        <p:tgtEl>
                                          <p:spTgt spid="10314"/>
                                        </p:tgtEl>
                                      </p:cBhvr>
                                    </p:animEffect>
                                  </p:childTnLst>
                                </p:cTn>
                              </p:par>
                            </p:childTnLst>
                          </p:cTn>
                        </p:par>
                        <p:par>
                          <p:cTn id="44" fill="hold">
                            <p:stCondLst>
                              <p:cond delay="500"/>
                            </p:stCondLst>
                            <p:childTnLst>
                              <p:par>
                                <p:cTn id="45" presetClass="entr" nodeType="afterEffect" presetSubtype="4" presetID="22" grpId="8" fill="hold">
                                  <p:stCondLst>
                                    <p:cond delay="0"/>
                                  </p:stCondLst>
                                  <p:iterate type="el" backwards="0">
                                    <p:tmAbs val="0"/>
                                  </p:iterate>
                                  <p:childTnLst>
                                    <p:set>
                                      <p:cBhvr>
                                        <p:cTn id="46" fill="hold"/>
                                        <p:tgtEl>
                                          <p:spTgt spid="10315"/>
                                        </p:tgtEl>
                                        <p:attrNameLst>
                                          <p:attrName>style.visibility</p:attrName>
                                        </p:attrNameLst>
                                      </p:cBhvr>
                                      <p:to>
                                        <p:strVal val="visible"/>
                                      </p:to>
                                    </p:set>
                                    <p:animEffect filter="wipe(down)" transition="in">
                                      <p:cBhvr>
                                        <p:cTn id="47" dur="500"/>
                                        <p:tgtEl>
                                          <p:spTgt spid="10315"/>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4" presetID="22" grpId="9" fill="hold">
                                  <p:stCondLst>
                                    <p:cond delay="0"/>
                                  </p:stCondLst>
                                  <p:childTnLst>
                                    <p:set>
                                      <p:cBhvr>
                                        <p:cTn id="51" fill="hold"/>
                                        <p:tgtEl>
                                          <p:spTgt spid="10319">
                                            <p:graphicEl>
                                              <a:chart bldStep="gridLegend" categoryIdx="-3" seriesIdx="-3"/>
                                            </p:graphicEl>
                                          </p:spTgt>
                                        </p:tgtEl>
                                        <p:attrNameLst>
                                          <p:attrName>style.visibility</p:attrName>
                                        </p:attrNameLst>
                                      </p:cBhvr>
                                      <p:to>
                                        <p:strVal val="visible"/>
                                      </p:to>
                                    </p:set>
                                    <p:animEffect filter="wipe(down)" transition="in">
                                      <p:cBhvr>
                                        <p:cTn id="52" dur="500"/>
                                        <p:tgtEl>
                                          <p:spTgt spid="10319">
                                            <p:graphicEl>
                                              <a:chart bldStep="gridLegend" categoryIdx="-3" seriesIdx="-3"/>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Subtype="4" presetID="22" grpId="9" fill="hold">
                                  <p:stCondLst>
                                    <p:cond delay="0"/>
                                  </p:stCondLst>
                                  <p:childTnLst>
                                    <p:set>
                                      <p:cBhvr>
                                        <p:cTn id="56" fill="hold"/>
                                        <p:tgtEl>
                                          <p:spTgt spid="10319">
                                            <p:graphicEl>
                                              <a:chart bldStep="series" categoryIdx="-4" seriesIdx="0"/>
                                            </p:graphicEl>
                                          </p:spTgt>
                                        </p:tgtEl>
                                        <p:attrNameLst>
                                          <p:attrName>style.visibility</p:attrName>
                                        </p:attrNameLst>
                                      </p:cBhvr>
                                      <p:to>
                                        <p:strVal val="visible"/>
                                      </p:to>
                                    </p:set>
                                    <p:animEffect filter="wipe(down)" transition="in">
                                      <p:cBhvr>
                                        <p:cTn id="57" dur="500"/>
                                        <p:tgtEl>
                                          <p:spTgt spid="10319">
                                            <p:graphicEl>
                                              <a:chart bldStep="series" categoryIdx="-4" seriesIdx="0"/>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Subtype="4" presetID="22" grpId="9" fill="hold">
                                  <p:stCondLst>
                                    <p:cond delay="0"/>
                                  </p:stCondLst>
                                  <p:childTnLst>
                                    <p:set>
                                      <p:cBhvr>
                                        <p:cTn id="61" fill="hold"/>
                                        <p:tgtEl>
                                          <p:spTgt spid="10319">
                                            <p:graphicEl>
                                              <a:chart bldStep="series" categoryIdx="-4" seriesIdx="1"/>
                                            </p:graphicEl>
                                          </p:spTgt>
                                        </p:tgtEl>
                                        <p:attrNameLst>
                                          <p:attrName>style.visibility</p:attrName>
                                        </p:attrNameLst>
                                      </p:cBhvr>
                                      <p:to>
                                        <p:strVal val="visible"/>
                                      </p:to>
                                    </p:set>
                                    <p:animEffect filter="wipe(down)" transition="in">
                                      <p:cBhvr>
                                        <p:cTn id="62" dur="500"/>
                                        <p:tgtEl>
                                          <p:spTgt spid="10319">
                                            <p:graphicEl>
                                              <a:chart bldStep="series" categoryIdx="-4" seriesIdx="1"/>
                                            </p:graphicEl>
                                          </p:spTgt>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Subtype="4" presetID="22" grpId="9" fill="hold">
                                  <p:stCondLst>
                                    <p:cond delay="0"/>
                                  </p:stCondLst>
                                  <p:childTnLst>
                                    <p:set>
                                      <p:cBhvr>
                                        <p:cTn id="66" fill="hold"/>
                                        <p:tgtEl>
                                          <p:spTgt spid="10319">
                                            <p:graphicEl>
                                              <a:chart bldStep="series" categoryIdx="-4" seriesIdx="2"/>
                                            </p:graphicEl>
                                          </p:spTgt>
                                        </p:tgtEl>
                                        <p:attrNameLst>
                                          <p:attrName>style.visibility</p:attrName>
                                        </p:attrNameLst>
                                      </p:cBhvr>
                                      <p:to>
                                        <p:strVal val="visible"/>
                                      </p:to>
                                    </p:set>
                                    <p:animEffect filter="wipe(down)" transition="in">
                                      <p:cBhvr>
                                        <p:cTn id="67" dur="500"/>
                                        <p:tgtEl>
                                          <p:spTgt spid="10319">
                                            <p:graphicEl>
                                              <a:chart bldStep="series" categoryIdx="-4" seriesIdx="2"/>
                                            </p:graphicEl>
                                          </p:spTgt>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Subtype="4" presetID="22" grpId="9" fill="hold">
                                  <p:stCondLst>
                                    <p:cond delay="0"/>
                                  </p:stCondLst>
                                  <p:childTnLst>
                                    <p:set>
                                      <p:cBhvr>
                                        <p:cTn id="71" fill="hold"/>
                                        <p:tgtEl>
                                          <p:spTgt spid="10319">
                                            <p:graphicEl>
                                              <a:chart bldStep="series" categoryIdx="-4" seriesIdx="3"/>
                                            </p:graphicEl>
                                          </p:spTgt>
                                        </p:tgtEl>
                                        <p:attrNameLst>
                                          <p:attrName>style.visibility</p:attrName>
                                        </p:attrNameLst>
                                      </p:cBhvr>
                                      <p:to>
                                        <p:strVal val="visible"/>
                                      </p:to>
                                    </p:set>
                                    <p:animEffect filter="wipe(down)" transition="in">
                                      <p:cBhvr>
                                        <p:cTn id="72" dur="500"/>
                                        <p:tgtEl>
                                          <p:spTgt spid="10319">
                                            <p:graphicEl>
                                              <a:chart bldStep="series" categoryIdx="-4" seriesIdx="3"/>
                                            </p:graphicEl>
                                          </p:spTgt>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Subtype="4" presetID="22" grpId="9" fill="hold">
                                  <p:stCondLst>
                                    <p:cond delay="0"/>
                                  </p:stCondLst>
                                  <p:childTnLst>
                                    <p:set>
                                      <p:cBhvr>
                                        <p:cTn id="76" fill="hold"/>
                                        <p:tgtEl>
                                          <p:spTgt spid="10319">
                                            <p:graphicEl>
                                              <a:chart bldStep="series" categoryIdx="-4" seriesIdx="4"/>
                                            </p:graphicEl>
                                          </p:spTgt>
                                        </p:tgtEl>
                                        <p:attrNameLst>
                                          <p:attrName>style.visibility</p:attrName>
                                        </p:attrNameLst>
                                      </p:cBhvr>
                                      <p:to>
                                        <p:strVal val="visible"/>
                                      </p:to>
                                    </p:set>
                                    <p:animEffect filter="wipe(down)" transition="in">
                                      <p:cBhvr>
                                        <p:cTn id="77" dur="500"/>
                                        <p:tgtEl>
                                          <p:spTgt spid="10319">
                                            <p:graphicEl>
                                              <a:chart bldStep="series" categoryIdx="-4" seriesIdx="4"/>
                                            </p:graphicEl>
                                          </p:spTgt>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Subtype="8" presetID="22" grpId="10" fill="hold">
                                  <p:stCondLst>
                                    <p:cond delay="0"/>
                                  </p:stCondLst>
                                  <p:iterate type="el" backwards="0">
                                    <p:tmAbs val="0"/>
                                  </p:iterate>
                                  <p:childTnLst>
                                    <p:set>
                                      <p:cBhvr>
                                        <p:cTn id="81" fill="hold"/>
                                        <p:tgtEl>
                                          <p:spTgt spid="10318"/>
                                        </p:tgtEl>
                                        <p:attrNameLst>
                                          <p:attrName>style.visibility</p:attrName>
                                        </p:attrNameLst>
                                      </p:cBhvr>
                                      <p:to>
                                        <p:strVal val="visible"/>
                                      </p:to>
                                    </p:set>
                                    <p:animEffect filter="wipe(left)" transition="in">
                                      <p:cBhvr>
                                        <p:cTn id="82" dur="500"/>
                                        <p:tgtEl>
                                          <p:spTgt spid="103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0310" grpId="3"/>
      <p:bldP build="whole" bldLvl="1" animBg="1" rev="0" advAuto="0" spid="10318" grpId="10"/>
      <p:bldP build="p" bldLvl="1" animBg="1" rev="0" advAuto="0" spid="10205" grpId="1"/>
      <p:bldGraphic spid="10319" grpId="9">
        <p:bldSub>
          <a:bldChart bld="series"/>
        </p:bldSub>
      </p:bldGraphic>
      <p:bldP build="whole" bldLvl="1" animBg="1" rev="0" advAuto="0" spid="10212" grpId="5"/>
      <p:bldP build="whole" bldLvl="1" animBg="1" rev="0" advAuto="0" spid="10218" grpId="6"/>
      <p:bldP build="whole" bldLvl="1" animBg="1" rev="0" advAuto="0" spid="10313" grpId="4"/>
      <p:bldP build="whole" bldLvl="1" animBg="1" rev="0" advAuto="0" spid="10314" grpId="7"/>
      <p:bldP build="whole" bldLvl="1" animBg="1" rev="0" advAuto="0" spid="10315" grpId="8"/>
      <p:bldP build="p" bldLvl="1" animBg="1" rev="0" advAuto="0" spid="10204" grpId="2"/>
    </p:bldLst>
  </p:timing>
</p:sld>
</file>

<file path=ppt/slides/slide1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020" name="Shape 1020"/>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021" name="Shape 1021"/>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Meet Our Young and Talented Team</a:t>
            </a:r>
          </a:p>
        </p:txBody>
      </p:sp>
      <p:sp>
        <p:nvSpPr>
          <p:cNvPr id="1022" name="Shape 1022"/>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023" name="Shape 1023"/>
          <p:cNvSpPr/>
          <p:nvPr/>
        </p:nvSpPr>
        <p:spPr>
          <a:xfrm>
            <a:off x="3906256" y="3461782"/>
            <a:ext cx="1818788" cy="3073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1400">
                <a:solidFill>
                  <a:srgbClr val="595959"/>
                </a:solidFill>
                <a:latin typeface="Lato"/>
                <a:ea typeface="Lato"/>
                <a:cs typeface="Lato"/>
                <a:sym typeface="Lato"/>
              </a:defRPr>
            </a:lvl1pPr>
          </a:lstStyle>
          <a:p>
            <a:pPr/>
            <a:r>
              <a:t>Gwen Stacy</a:t>
            </a:r>
          </a:p>
        </p:txBody>
      </p:sp>
      <p:sp>
        <p:nvSpPr>
          <p:cNvPr id="1024" name="Shape 1024"/>
          <p:cNvSpPr/>
          <p:nvPr/>
        </p:nvSpPr>
        <p:spPr>
          <a:xfrm>
            <a:off x="3906256" y="3752167"/>
            <a:ext cx="1818788" cy="2438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1000">
                <a:solidFill>
                  <a:srgbClr val="808080"/>
                </a:solidFill>
                <a:latin typeface="Lato"/>
                <a:ea typeface="Lato"/>
                <a:cs typeface="Lato"/>
                <a:sym typeface="Lato"/>
              </a:defRPr>
            </a:lvl1pPr>
          </a:lstStyle>
          <a:p>
            <a:pPr/>
            <a:r>
              <a:t>Chief Operation Officer</a:t>
            </a:r>
          </a:p>
        </p:txBody>
      </p:sp>
      <p:sp>
        <p:nvSpPr>
          <p:cNvPr id="1025" name="Shape 1025"/>
          <p:cNvSpPr/>
          <p:nvPr/>
        </p:nvSpPr>
        <p:spPr>
          <a:xfrm>
            <a:off x="3906256" y="4179191"/>
            <a:ext cx="1818785" cy="9296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150000"/>
              </a:lnSpc>
              <a:spcBef>
                <a:spcPts val="1000"/>
              </a:spcBef>
              <a:defRPr sz="1000">
                <a:solidFill>
                  <a:srgbClr val="595959"/>
                </a:solidFill>
              </a:defRPr>
            </a:lvl1pPr>
          </a:lstStyle>
          <a:p>
            <a:pPr/>
            <a:r>
              <a:t>Bear claw croissant apple pie. Croissant cake tart liquorice tart pastry. Tiramisu apple pie biscuit sweet oat cake</a:t>
            </a:r>
          </a:p>
        </p:txBody>
      </p:sp>
      <p:sp>
        <p:nvSpPr>
          <p:cNvPr id="1026" name="Shape 1026"/>
          <p:cNvSpPr/>
          <p:nvPr/>
        </p:nvSpPr>
        <p:spPr>
          <a:xfrm>
            <a:off x="6380407" y="3461782"/>
            <a:ext cx="1818788" cy="3073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1400">
                <a:solidFill>
                  <a:srgbClr val="595959"/>
                </a:solidFill>
                <a:latin typeface="Lato"/>
                <a:ea typeface="Lato"/>
                <a:cs typeface="Lato"/>
                <a:sym typeface="Lato"/>
              </a:defRPr>
            </a:lvl1pPr>
          </a:lstStyle>
          <a:p>
            <a:pPr/>
            <a:r>
              <a:t>John Smith</a:t>
            </a:r>
          </a:p>
        </p:txBody>
      </p:sp>
      <p:sp>
        <p:nvSpPr>
          <p:cNvPr id="1027" name="Shape 1027"/>
          <p:cNvSpPr/>
          <p:nvPr/>
        </p:nvSpPr>
        <p:spPr>
          <a:xfrm>
            <a:off x="6380407" y="3752167"/>
            <a:ext cx="1818788" cy="2438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1000">
                <a:solidFill>
                  <a:srgbClr val="808080"/>
                </a:solidFill>
                <a:latin typeface="Lato"/>
                <a:ea typeface="Lato"/>
                <a:cs typeface="Lato"/>
                <a:sym typeface="Lato"/>
              </a:defRPr>
            </a:lvl1pPr>
          </a:lstStyle>
          <a:p>
            <a:pPr/>
            <a:r>
              <a:t>Executive Creative Director</a:t>
            </a:r>
          </a:p>
        </p:txBody>
      </p:sp>
      <p:sp>
        <p:nvSpPr>
          <p:cNvPr id="1028" name="Shape 1028"/>
          <p:cNvSpPr/>
          <p:nvPr/>
        </p:nvSpPr>
        <p:spPr>
          <a:xfrm>
            <a:off x="6380407" y="4179191"/>
            <a:ext cx="1818785" cy="9296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150000"/>
              </a:lnSpc>
              <a:spcBef>
                <a:spcPts val="1000"/>
              </a:spcBef>
              <a:defRPr sz="1000">
                <a:solidFill>
                  <a:srgbClr val="595959"/>
                </a:solidFill>
              </a:defRPr>
            </a:lvl1pPr>
          </a:lstStyle>
          <a:p>
            <a:pPr/>
            <a:r>
              <a:t>Bear claw croissant apple pie. Croissant cake tart liquorice tart pastry. Tiramisu apple pie biscuit sweet oat cake</a:t>
            </a:r>
          </a:p>
        </p:txBody>
      </p:sp>
      <p:sp>
        <p:nvSpPr>
          <p:cNvPr id="1029" name="Shape 1029"/>
          <p:cNvSpPr/>
          <p:nvPr/>
        </p:nvSpPr>
        <p:spPr>
          <a:xfrm>
            <a:off x="8854557" y="3461782"/>
            <a:ext cx="1818788" cy="3073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1400">
                <a:latin typeface="Lato"/>
                <a:ea typeface="Lato"/>
                <a:cs typeface="Lato"/>
                <a:sym typeface="Lato"/>
              </a:defRPr>
            </a:lvl1pPr>
          </a:lstStyle>
          <a:p>
            <a:pPr/>
            <a:r>
              <a:t>Jessica Yo</a:t>
            </a:r>
          </a:p>
        </p:txBody>
      </p:sp>
      <p:sp>
        <p:nvSpPr>
          <p:cNvPr id="1030" name="Shape 1030"/>
          <p:cNvSpPr/>
          <p:nvPr/>
        </p:nvSpPr>
        <p:spPr>
          <a:xfrm>
            <a:off x="8854557" y="3752167"/>
            <a:ext cx="1818788" cy="2438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1000">
                <a:solidFill>
                  <a:srgbClr val="808080"/>
                </a:solidFill>
                <a:latin typeface="Lato"/>
                <a:ea typeface="Lato"/>
                <a:cs typeface="Lato"/>
                <a:sym typeface="Lato"/>
              </a:defRPr>
            </a:lvl1pPr>
          </a:lstStyle>
          <a:p>
            <a:pPr/>
            <a:r>
              <a:t>Project Manager</a:t>
            </a:r>
          </a:p>
        </p:txBody>
      </p:sp>
      <p:sp>
        <p:nvSpPr>
          <p:cNvPr id="1031" name="Shape 1031"/>
          <p:cNvSpPr/>
          <p:nvPr/>
        </p:nvSpPr>
        <p:spPr>
          <a:xfrm>
            <a:off x="8854561" y="4179191"/>
            <a:ext cx="1818785" cy="9296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150000"/>
              </a:lnSpc>
              <a:spcBef>
                <a:spcPts val="1000"/>
              </a:spcBef>
              <a:defRPr sz="1000">
                <a:solidFill>
                  <a:srgbClr val="595959"/>
                </a:solidFill>
              </a:defRPr>
            </a:lvl1pPr>
          </a:lstStyle>
          <a:p>
            <a:pPr/>
            <a:r>
              <a:t>Bear claw croissant apple pie. Croissant cake tart liquorice tart pastry. Tiramisu apple pie biscuit sweet oat cake</a:t>
            </a:r>
          </a:p>
        </p:txBody>
      </p:sp>
      <p:sp>
        <p:nvSpPr>
          <p:cNvPr id="1032" name="Shape 1032"/>
          <p:cNvSpPr/>
          <p:nvPr/>
        </p:nvSpPr>
        <p:spPr>
          <a:xfrm>
            <a:off x="1432105" y="3461782"/>
            <a:ext cx="1818788" cy="3073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1400">
                <a:solidFill>
                  <a:srgbClr val="595959"/>
                </a:solidFill>
                <a:latin typeface="Lato"/>
                <a:ea typeface="Lato"/>
                <a:cs typeface="Lato"/>
                <a:sym typeface="Lato"/>
              </a:defRPr>
            </a:lvl1pPr>
          </a:lstStyle>
          <a:p>
            <a:pPr/>
            <a:r>
              <a:t>Peter Mark</a:t>
            </a:r>
          </a:p>
        </p:txBody>
      </p:sp>
      <p:sp>
        <p:nvSpPr>
          <p:cNvPr id="1033" name="Shape 1033"/>
          <p:cNvSpPr/>
          <p:nvPr/>
        </p:nvSpPr>
        <p:spPr>
          <a:xfrm>
            <a:off x="1432105" y="3752167"/>
            <a:ext cx="1818788" cy="2438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90000"/>
              </a:lnSpc>
              <a:spcBef>
                <a:spcPts val="1000"/>
              </a:spcBef>
              <a:defRPr sz="1000">
                <a:solidFill>
                  <a:srgbClr val="808080"/>
                </a:solidFill>
                <a:latin typeface="Lato"/>
                <a:ea typeface="Lato"/>
                <a:cs typeface="Lato"/>
                <a:sym typeface="Lato"/>
              </a:defRPr>
            </a:lvl1pPr>
          </a:lstStyle>
          <a:p>
            <a:pPr/>
            <a:r>
              <a:t>Chief Executive Operation</a:t>
            </a:r>
          </a:p>
        </p:txBody>
      </p:sp>
      <p:sp>
        <p:nvSpPr>
          <p:cNvPr id="1034" name="Shape 1034"/>
          <p:cNvSpPr/>
          <p:nvPr/>
        </p:nvSpPr>
        <p:spPr>
          <a:xfrm>
            <a:off x="1432105" y="4179191"/>
            <a:ext cx="1818785" cy="9296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lgn="ctr">
              <a:lnSpc>
                <a:spcPct val="150000"/>
              </a:lnSpc>
              <a:spcBef>
                <a:spcPts val="1000"/>
              </a:spcBef>
              <a:defRPr sz="1000">
                <a:solidFill>
                  <a:srgbClr val="595959"/>
                </a:solidFill>
              </a:defRPr>
            </a:lvl1pPr>
          </a:lstStyle>
          <a:p>
            <a:pPr/>
            <a:r>
              <a:t>Bear claw croissant apple pie. Croissant cake tart liquorice tart pastry. Tiramisu apple pie biscuit sweet oat cake</a:t>
            </a:r>
          </a:p>
        </p:txBody>
      </p:sp>
      <p:sp>
        <p:nvSpPr>
          <p:cNvPr id="1035" name="Shape 1035"/>
          <p:cNvSpPr/>
          <p:nvPr/>
        </p:nvSpPr>
        <p:spPr>
          <a:xfrm>
            <a:off x="4587049" y="4092923"/>
            <a:ext cx="457201" cy="1"/>
          </a:xfrm>
          <a:prstGeom prst="line">
            <a:avLst/>
          </a:prstGeom>
          <a:ln w="19050">
            <a:solidFill>
              <a:srgbClr val="F23B48"/>
            </a:solidFill>
            <a:miter/>
          </a:ln>
        </p:spPr>
        <p:txBody>
          <a:bodyPr lIns="45719" rIns="45719"/>
          <a:lstStyle/>
          <a:p>
            <a:pPr/>
          </a:p>
        </p:txBody>
      </p:sp>
      <p:sp>
        <p:nvSpPr>
          <p:cNvPr id="1036" name="Shape 1036"/>
          <p:cNvSpPr/>
          <p:nvPr/>
        </p:nvSpPr>
        <p:spPr>
          <a:xfrm>
            <a:off x="7061200" y="4092923"/>
            <a:ext cx="457200" cy="1"/>
          </a:xfrm>
          <a:prstGeom prst="line">
            <a:avLst/>
          </a:prstGeom>
          <a:ln w="19050">
            <a:solidFill>
              <a:srgbClr val="F23B48"/>
            </a:solidFill>
            <a:miter/>
          </a:ln>
        </p:spPr>
        <p:txBody>
          <a:bodyPr lIns="45719" rIns="45719"/>
          <a:lstStyle/>
          <a:p>
            <a:pPr/>
          </a:p>
        </p:txBody>
      </p:sp>
      <p:sp>
        <p:nvSpPr>
          <p:cNvPr id="1037" name="Shape 1037"/>
          <p:cNvSpPr/>
          <p:nvPr/>
        </p:nvSpPr>
        <p:spPr>
          <a:xfrm>
            <a:off x="9535351" y="4092923"/>
            <a:ext cx="457201" cy="1"/>
          </a:xfrm>
          <a:prstGeom prst="line">
            <a:avLst/>
          </a:prstGeom>
          <a:ln w="19050">
            <a:solidFill>
              <a:srgbClr val="F23B48"/>
            </a:solidFill>
            <a:miter/>
          </a:ln>
        </p:spPr>
        <p:txBody>
          <a:bodyPr lIns="45719" rIns="45719"/>
          <a:lstStyle/>
          <a:p>
            <a:pPr/>
          </a:p>
        </p:txBody>
      </p:sp>
      <p:sp>
        <p:nvSpPr>
          <p:cNvPr id="1038" name="Shape 1038"/>
          <p:cNvSpPr/>
          <p:nvPr/>
        </p:nvSpPr>
        <p:spPr>
          <a:xfrm>
            <a:off x="2112897" y="4092923"/>
            <a:ext cx="457201" cy="1"/>
          </a:xfrm>
          <a:prstGeom prst="line">
            <a:avLst/>
          </a:prstGeom>
          <a:ln w="19050">
            <a:solidFill>
              <a:srgbClr val="F23B48"/>
            </a:solidFill>
            <a:miter/>
          </a:ln>
        </p:spPr>
        <p:txBody>
          <a:bodyPr lIns="45719" rIns="45719"/>
          <a:lstStyle/>
          <a:p>
            <a:pPr/>
          </a:p>
        </p:txBody>
      </p:sp>
      <p:sp>
        <p:nvSpPr>
          <p:cNvPr id="1039" name="Shape 1039"/>
          <p:cNvSpPr/>
          <p:nvPr/>
        </p:nvSpPr>
        <p:spPr>
          <a:xfrm>
            <a:off x="2234096" y="5342244"/>
            <a:ext cx="170757"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600">
                <a:solidFill>
                  <a:srgbClr val="E21818"/>
                </a:solidFill>
                <a:latin typeface="FontAwesome"/>
                <a:ea typeface="FontAwesome"/>
                <a:cs typeface="FontAwesome"/>
                <a:sym typeface="FontAwesome"/>
              </a:defRPr>
            </a:lvl1pPr>
          </a:lstStyle>
          <a:p>
            <a:pPr/>
            <a:r>
              <a:t>Õ</a:t>
            </a:r>
          </a:p>
        </p:txBody>
      </p:sp>
      <p:sp>
        <p:nvSpPr>
          <p:cNvPr id="1040" name="Shape 1040"/>
          <p:cNvSpPr/>
          <p:nvPr/>
        </p:nvSpPr>
        <p:spPr>
          <a:xfrm>
            <a:off x="2688043" y="5342244"/>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600">
                <a:solidFill>
                  <a:srgbClr val="00B0F0"/>
                </a:solidFill>
                <a:latin typeface="FontAwesome"/>
                <a:ea typeface="FontAwesome"/>
                <a:cs typeface="FontAwesome"/>
                <a:sym typeface="FontAwesome"/>
              </a:defRPr>
            </a:lvl1pPr>
          </a:lstStyle>
          <a:p>
            <a:pPr/>
            <a:r>
              <a:t></a:t>
            </a:r>
          </a:p>
        </p:txBody>
      </p:sp>
      <p:sp>
        <p:nvSpPr>
          <p:cNvPr id="1041" name="Shape 1041"/>
          <p:cNvSpPr/>
          <p:nvPr/>
        </p:nvSpPr>
        <p:spPr>
          <a:xfrm>
            <a:off x="1833609" y="5342244"/>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600">
                <a:solidFill>
                  <a:srgbClr val="2F5597"/>
                </a:solidFill>
                <a:latin typeface="FontAwesome"/>
                <a:ea typeface="FontAwesome"/>
                <a:cs typeface="FontAwesome"/>
                <a:sym typeface="FontAwesome"/>
              </a:defRPr>
            </a:lvl1pPr>
          </a:lstStyle>
          <a:p>
            <a:pPr/>
            <a:r>
              <a:t></a:t>
            </a:r>
          </a:p>
        </p:txBody>
      </p:sp>
      <p:sp>
        <p:nvSpPr>
          <p:cNvPr id="1042" name="Shape 1042"/>
          <p:cNvSpPr/>
          <p:nvPr/>
        </p:nvSpPr>
        <p:spPr>
          <a:xfrm>
            <a:off x="4695437" y="5342244"/>
            <a:ext cx="170756"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600">
                <a:solidFill>
                  <a:srgbClr val="E21818"/>
                </a:solidFill>
                <a:latin typeface="FontAwesome"/>
                <a:ea typeface="FontAwesome"/>
                <a:cs typeface="FontAwesome"/>
                <a:sym typeface="FontAwesome"/>
              </a:defRPr>
            </a:lvl1pPr>
          </a:lstStyle>
          <a:p>
            <a:pPr/>
            <a:r>
              <a:t>Õ</a:t>
            </a:r>
          </a:p>
        </p:txBody>
      </p:sp>
      <p:sp>
        <p:nvSpPr>
          <p:cNvPr id="1043" name="Shape 1043"/>
          <p:cNvSpPr/>
          <p:nvPr/>
        </p:nvSpPr>
        <p:spPr>
          <a:xfrm>
            <a:off x="5149382" y="5342244"/>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600">
                <a:solidFill>
                  <a:srgbClr val="00B0F0"/>
                </a:solidFill>
                <a:latin typeface="FontAwesome"/>
                <a:ea typeface="FontAwesome"/>
                <a:cs typeface="FontAwesome"/>
                <a:sym typeface="FontAwesome"/>
              </a:defRPr>
            </a:lvl1pPr>
          </a:lstStyle>
          <a:p>
            <a:pPr/>
            <a:r>
              <a:t></a:t>
            </a:r>
          </a:p>
        </p:txBody>
      </p:sp>
      <p:sp>
        <p:nvSpPr>
          <p:cNvPr id="1044" name="Shape 1044"/>
          <p:cNvSpPr/>
          <p:nvPr/>
        </p:nvSpPr>
        <p:spPr>
          <a:xfrm>
            <a:off x="4294949" y="5342244"/>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600">
                <a:solidFill>
                  <a:srgbClr val="2F5597"/>
                </a:solidFill>
                <a:latin typeface="FontAwesome"/>
                <a:ea typeface="FontAwesome"/>
                <a:cs typeface="FontAwesome"/>
                <a:sym typeface="FontAwesome"/>
              </a:defRPr>
            </a:lvl1pPr>
          </a:lstStyle>
          <a:p>
            <a:pPr/>
            <a:r>
              <a:t></a:t>
            </a:r>
          </a:p>
        </p:txBody>
      </p:sp>
      <p:sp>
        <p:nvSpPr>
          <p:cNvPr id="1045" name="Shape 1045"/>
          <p:cNvSpPr/>
          <p:nvPr/>
        </p:nvSpPr>
        <p:spPr>
          <a:xfrm>
            <a:off x="7169587" y="5342244"/>
            <a:ext cx="170757"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600">
                <a:solidFill>
                  <a:srgbClr val="E21818"/>
                </a:solidFill>
                <a:latin typeface="FontAwesome"/>
                <a:ea typeface="FontAwesome"/>
                <a:cs typeface="FontAwesome"/>
                <a:sym typeface="FontAwesome"/>
              </a:defRPr>
            </a:lvl1pPr>
          </a:lstStyle>
          <a:p>
            <a:pPr/>
            <a:r>
              <a:t>Õ</a:t>
            </a:r>
          </a:p>
        </p:txBody>
      </p:sp>
      <p:sp>
        <p:nvSpPr>
          <p:cNvPr id="1046" name="Shape 1046"/>
          <p:cNvSpPr/>
          <p:nvPr/>
        </p:nvSpPr>
        <p:spPr>
          <a:xfrm>
            <a:off x="7623533" y="5342244"/>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600">
                <a:solidFill>
                  <a:srgbClr val="00B0F0"/>
                </a:solidFill>
                <a:latin typeface="FontAwesome"/>
                <a:ea typeface="FontAwesome"/>
                <a:cs typeface="FontAwesome"/>
                <a:sym typeface="FontAwesome"/>
              </a:defRPr>
            </a:lvl1pPr>
          </a:lstStyle>
          <a:p>
            <a:pPr/>
            <a:r>
              <a:t></a:t>
            </a:r>
          </a:p>
        </p:txBody>
      </p:sp>
      <p:sp>
        <p:nvSpPr>
          <p:cNvPr id="1047" name="Shape 1047"/>
          <p:cNvSpPr/>
          <p:nvPr/>
        </p:nvSpPr>
        <p:spPr>
          <a:xfrm>
            <a:off x="6769099" y="5342244"/>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600">
                <a:solidFill>
                  <a:srgbClr val="2F5597"/>
                </a:solidFill>
                <a:latin typeface="FontAwesome"/>
                <a:ea typeface="FontAwesome"/>
                <a:cs typeface="FontAwesome"/>
                <a:sym typeface="FontAwesome"/>
              </a:defRPr>
            </a:lvl1pPr>
          </a:lstStyle>
          <a:p>
            <a:pPr/>
            <a:r>
              <a:t></a:t>
            </a:r>
          </a:p>
        </p:txBody>
      </p:sp>
      <p:sp>
        <p:nvSpPr>
          <p:cNvPr id="1048" name="Shape 1048"/>
          <p:cNvSpPr/>
          <p:nvPr/>
        </p:nvSpPr>
        <p:spPr>
          <a:xfrm>
            <a:off x="9643737" y="5342244"/>
            <a:ext cx="170757"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600">
                <a:solidFill>
                  <a:srgbClr val="E21818"/>
                </a:solidFill>
                <a:latin typeface="FontAwesome"/>
                <a:ea typeface="FontAwesome"/>
                <a:cs typeface="FontAwesome"/>
                <a:sym typeface="FontAwesome"/>
              </a:defRPr>
            </a:lvl1pPr>
          </a:lstStyle>
          <a:p>
            <a:pPr/>
            <a:r>
              <a:t>Õ</a:t>
            </a:r>
          </a:p>
        </p:txBody>
      </p:sp>
      <p:sp>
        <p:nvSpPr>
          <p:cNvPr id="1049" name="Shape 1049"/>
          <p:cNvSpPr/>
          <p:nvPr/>
        </p:nvSpPr>
        <p:spPr>
          <a:xfrm>
            <a:off x="10097683" y="5342244"/>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600">
                <a:solidFill>
                  <a:srgbClr val="00B0F0"/>
                </a:solidFill>
                <a:latin typeface="FontAwesome"/>
                <a:ea typeface="FontAwesome"/>
                <a:cs typeface="FontAwesome"/>
                <a:sym typeface="FontAwesome"/>
              </a:defRPr>
            </a:lvl1pPr>
          </a:lstStyle>
          <a:p>
            <a:pPr/>
            <a:r>
              <a:t></a:t>
            </a:r>
          </a:p>
        </p:txBody>
      </p:sp>
      <p:sp>
        <p:nvSpPr>
          <p:cNvPr id="1050" name="Shape 1050"/>
          <p:cNvSpPr/>
          <p:nvPr/>
        </p:nvSpPr>
        <p:spPr>
          <a:xfrm>
            <a:off x="9243250" y="5342244"/>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600">
                <a:solidFill>
                  <a:srgbClr val="2F5597"/>
                </a:solidFill>
                <a:latin typeface="FontAwesome"/>
                <a:ea typeface="FontAwesome"/>
                <a:cs typeface="FontAwesome"/>
                <a:sym typeface="FontAwesome"/>
              </a:defRPr>
            </a:lvl1pPr>
          </a:lstStyle>
          <a:p>
            <a:pPr/>
            <a:r>
              <a:t></a:t>
            </a:r>
          </a:p>
        </p:txBody>
      </p:sp>
      <p:pic>
        <p:nvPicPr>
          <p:cNvPr id="1051" name="PlaceholderImage.png"/>
          <p:cNvPicPr>
            <a:picLocks noChangeAspect="1"/>
          </p:cNvPicPr>
          <p:nvPr>
            <p:ph type="pic" idx="13"/>
          </p:nvPr>
        </p:nvPicPr>
        <p:blipFill>
          <a:blip r:embed="rId2">
            <a:extLst/>
          </a:blip>
          <a:srcRect l="0" t="0" r="9" b="9"/>
          <a:stretch>
            <a:fillRect/>
          </a:stretch>
        </p:blipFill>
        <p:spPr>
          <a:xfrm>
            <a:off x="1621498" y="1888276"/>
            <a:ext cx="1439863" cy="14398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pic>
        <p:nvPicPr>
          <p:cNvPr id="1052" name="PlaceholderImage.png"/>
          <p:cNvPicPr>
            <a:picLocks noChangeAspect="1"/>
          </p:cNvPicPr>
          <p:nvPr>
            <p:ph type="pic" idx="14"/>
          </p:nvPr>
        </p:nvPicPr>
        <p:blipFill>
          <a:blip r:embed="rId2">
            <a:extLst/>
          </a:blip>
          <a:srcRect l="0" t="0" r="9" b="9"/>
          <a:stretch>
            <a:fillRect/>
          </a:stretch>
        </p:blipFill>
        <p:spPr>
          <a:xfrm>
            <a:off x="4095648" y="1888276"/>
            <a:ext cx="1439864" cy="14398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pic>
        <p:nvPicPr>
          <p:cNvPr id="1053" name="PlaceholderImage.png"/>
          <p:cNvPicPr>
            <a:picLocks noChangeAspect="1"/>
          </p:cNvPicPr>
          <p:nvPr>
            <p:ph type="pic" idx="15"/>
          </p:nvPr>
        </p:nvPicPr>
        <p:blipFill>
          <a:blip r:embed="rId2">
            <a:extLst/>
          </a:blip>
          <a:srcRect l="0" t="0" r="9" b="9"/>
          <a:stretch>
            <a:fillRect/>
          </a:stretch>
        </p:blipFill>
        <p:spPr>
          <a:xfrm>
            <a:off x="6569799" y="1888276"/>
            <a:ext cx="1439864" cy="14398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pic>
        <p:nvPicPr>
          <p:cNvPr id="1054" name="PlaceholderImage.png"/>
          <p:cNvPicPr>
            <a:picLocks noChangeAspect="1"/>
          </p:cNvPicPr>
          <p:nvPr>
            <p:ph type="pic" idx="16"/>
          </p:nvPr>
        </p:nvPicPr>
        <p:blipFill>
          <a:blip r:embed="rId2">
            <a:extLst/>
          </a:blip>
          <a:srcRect l="0" t="0" r="9" b="9"/>
          <a:stretch>
            <a:fillRect/>
          </a:stretch>
        </p:blipFill>
        <p:spPr>
          <a:xfrm>
            <a:off x="9043951" y="1888276"/>
            <a:ext cx="1439863" cy="14398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021"/>
                                        </p:tgtEl>
                                        <p:attrNameLst>
                                          <p:attrName>style.visibility</p:attrName>
                                        </p:attrNameLst>
                                      </p:cBhvr>
                                      <p:to>
                                        <p:strVal val="visible"/>
                                      </p:to>
                                    </p:set>
                                    <p:animEffect filter="wipe(left)" transition="in">
                                      <p:cBhvr>
                                        <p:cTn id="7" dur="500"/>
                                        <p:tgtEl>
                                          <p:spTgt spid="1021"/>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ID="9" grpId="2" fill="hold">
                                  <p:stCondLst>
                                    <p:cond delay="0"/>
                                  </p:stCondLst>
                                  <p:iterate type="el" backwards="0">
                                    <p:tmAbs val="0"/>
                                  </p:iterate>
                                  <p:childTnLst>
                                    <p:set>
                                      <p:cBhvr>
                                        <p:cTn id="11" fill="hold"/>
                                        <p:tgtEl>
                                          <p:spTgt spid="1020">
                                            <p:bg/>
                                          </p:spTgt>
                                        </p:tgtEl>
                                        <p:attrNameLst>
                                          <p:attrName>style.visibility</p:attrName>
                                        </p:attrNameLst>
                                      </p:cBhvr>
                                      <p:to>
                                        <p:strVal val="visible"/>
                                      </p:to>
                                    </p:set>
                                    <p:animEffect filter="dissolve" transition="in">
                                      <p:cBhvr>
                                        <p:cTn id="12" dur="500"/>
                                        <p:tgtEl>
                                          <p:spTgt spid="1020">
                                            <p:bg/>
                                          </p:spTgt>
                                        </p:tgtEl>
                                      </p:cBhvr>
                                    </p:animEffect>
                                  </p:childTnLst>
                                </p:cTn>
                              </p:par>
                              <p:par>
                                <p:cTn id="13" presetClass="entr" nodeType="withEffect" presetSubtype="0" presetID="9" grpId="2" fill="hold">
                                  <p:stCondLst>
                                    <p:cond delay="0"/>
                                  </p:stCondLst>
                                  <p:iterate type="el" backwards="0">
                                    <p:tmAbs val="0"/>
                                  </p:iterate>
                                  <p:childTnLst>
                                    <p:set>
                                      <p:cBhvr>
                                        <p:cTn id="14" fill="hold"/>
                                        <p:tgtEl>
                                          <p:spTgt spid="1020">
                                            <p:txEl>
                                              <p:pRg st="0" end="0"/>
                                            </p:txEl>
                                          </p:spTgt>
                                        </p:tgtEl>
                                        <p:attrNameLst>
                                          <p:attrName>style.visibility</p:attrName>
                                        </p:attrNameLst>
                                      </p:cBhvr>
                                      <p:to>
                                        <p:strVal val="visible"/>
                                      </p:to>
                                    </p:set>
                                    <p:animEffect filter="dissolve" transition="in">
                                      <p:cBhvr>
                                        <p:cTn id="15" dur="500"/>
                                        <p:tgtEl>
                                          <p:spTgt spid="1020">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Class="entr" nodeType="clickEffect" presetSubtype="4" presetID="2" grpId="3" fill="hold">
                                  <p:stCondLst>
                                    <p:cond delay="0"/>
                                  </p:stCondLst>
                                  <p:iterate type="el" backwards="0">
                                    <p:tmAbs val="0"/>
                                  </p:iterate>
                                  <p:childTnLst>
                                    <p:set>
                                      <p:cBhvr>
                                        <p:cTn id="19" fill="hold"/>
                                        <p:tgtEl>
                                          <p:spTgt spid="1032">
                                            <p:bg/>
                                          </p:spTgt>
                                        </p:tgtEl>
                                        <p:attrNameLst>
                                          <p:attrName>style.visibility</p:attrName>
                                        </p:attrNameLst>
                                      </p:cBhvr>
                                      <p:to>
                                        <p:strVal val="visible"/>
                                      </p:to>
                                    </p:set>
                                    <p:anim calcmode="lin" valueType="num">
                                      <p:cBhvr>
                                        <p:cTn id="20" dur="1000" fill="hold"/>
                                        <p:tgtEl>
                                          <p:spTgt spid="1032">
                                            <p:bg/>
                                          </p:spTgt>
                                        </p:tgtEl>
                                        <p:attrNameLst>
                                          <p:attrName>ppt_x</p:attrName>
                                        </p:attrNameLst>
                                      </p:cBhvr>
                                      <p:tavLst>
                                        <p:tav tm="0">
                                          <p:val>
                                            <p:strVal val="#ppt_x"/>
                                          </p:val>
                                        </p:tav>
                                        <p:tav tm="100000">
                                          <p:val>
                                            <p:strVal val="#ppt_x"/>
                                          </p:val>
                                        </p:tav>
                                      </p:tavLst>
                                    </p:anim>
                                    <p:anim calcmode="lin" valueType="num">
                                      <p:cBhvr>
                                        <p:cTn id="21" dur="1000" fill="hold"/>
                                        <p:tgtEl>
                                          <p:spTgt spid="1032">
                                            <p:bg/>
                                          </p:spTgt>
                                        </p:tgtEl>
                                        <p:attrNameLst>
                                          <p:attrName>ppt_y</p:attrName>
                                        </p:attrNameLst>
                                      </p:cBhvr>
                                      <p:tavLst>
                                        <p:tav tm="0">
                                          <p:val>
                                            <p:strVal val="1+#ppt_h/2"/>
                                          </p:val>
                                        </p:tav>
                                        <p:tav tm="100000">
                                          <p:val>
                                            <p:strVal val="#ppt_y"/>
                                          </p:val>
                                        </p:tav>
                                      </p:tavLst>
                                    </p:anim>
                                  </p:childTnLst>
                                </p:cTn>
                              </p:par>
                              <p:par>
                                <p:cTn id="22" presetClass="entr" nodeType="withEffect" presetSubtype="4" presetID="2" grpId="3" fill="hold">
                                  <p:stCondLst>
                                    <p:cond delay="0"/>
                                  </p:stCondLst>
                                  <p:iterate type="el" backwards="0">
                                    <p:tmAbs val="0"/>
                                  </p:iterate>
                                  <p:childTnLst>
                                    <p:set>
                                      <p:cBhvr>
                                        <p:cTn id="23" fill="hold"/>
                                        <p:tgtEl>
                                          <p:spTgt spid="1032">
                                            <p:txEl>
                                              <p:pRg st="0" end="0"/>
                                            </p:txEl>
                                          </p:spTgt>
                                        </p:tgtEl>
                                        <p:attrNameLst>
                                          <p:attrName>style.visibility</p:attrName>
                                        </p:attrNameLst>
                                      </p:cBhvr>
                                      <p:to>
                                        <p:strVal val="visible"/>
                                      </p:to>
                                    </p:set>
                                    <p:anim calcmode="lin" valueType="num">
                                      <p:cBhvr>
                                        <p:cTn id="24" dur="1000" fill="hold"/>
                                        <p:tgtEl>
                                          <p:spTgt spid="1032">
                                            <p:txEl>
                                              <p:pRg st="0" end="0"/>
                                            </p:txEl>
                                          </p:spTgt>
                                        </p:tgtEl>
                                        <p:attrNameLst>
                                          <p:attrName>ppt_x</p:attrName>
                                        </p:attrNameLst>
                                      </p:cBhvr>
                                      <p:tavLst>
                                        <p:tav tm="0">
                                          <p:val>
                                            <p:strVal val="#ppt_x"/>
                                          </p:val>
                                        </p:tav>
                                        <p:tav tm="100000">
                                          <p:val>
                                            <p:strVal val="#ppt_x"/>
                                          </p:val>
                                        </p:tav>
                                      </p:tavLst>
                                    </p:anim>
                                    <p:anim calcmode="lin" valueType="num">
                                      <p:cBhvr>
                                        <p:cTn id="25" dur="1000" fill="hold"/>
                                        <p:tgtEl>
                                          <p:spTgt spid="1032">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1000"/>
                            </p:stCondLst>
                            <p:childTnLst>
                              <p:par>
                                <p:cTn id="27" presetClass="entr" nodeType="afterEffect" presetSubtype="4" presetID="2" grpId="4" fill="hold">
                                  <p:stCondLst>
                                    <p:cond delay="0"/>
                                  </p:stCondLst>
                                  <p:iterate type="el" backwards="0">
                                    <p:tmAbs val="0"/>
                                  </p:iterate>
                                  <p:childTnLst>
                                    <p:set>
                                      <p:cBhvr>
                                        <p:cTn id="28" fill="hold"/>
                                        <p:tgtEl>
                                          <p:spTgt spid="1033">
                                            <p:bg/>
                                          </p:spTgt>
                                        </p:tgtEl>
                                        <p:attrNameLst>
                                          <p:attrName>style.visibility</p:attrName>
                                        </p:attrNameLst>
                                      </p:cBhvr>
                                      <p:to>
                                        <p:strVal val="visible"/>
                                      </p:to>
                                    </p:set>
                                    <p:anim calcmode="lin" valueType="num">
                                      <p:cBhvr>
                                        <p:cTn id="29" dur="1000" fill="hold"/>
                                        <p:tgtEl>
                                          <p:spTgt spid="1033">
                                            <p:bg/>
                                          </p:spTgt>
                                        </p:tgtEl>
                                        <p:attrNameLst>
                                          <p:attrName>ppt_x</p:attrName>
                                        </p:attrNameLst>
                                      </p:cBhvr>
                                      <p:tavLst>
                                        <p:tav tm="0">
                                          <p:val>
                                            <p:strVal val="#ppt_x"/>
                                          </p:val>
                                        </p:tav>
                                        <p:tav tm="100000">
                                          <p:val>
                                            <p:strVal val="#ppt_x"/>
                                          </p:val>
                                        </p:tav>
                                      </p:tavLst>
                                    </p:anim>
                                    <p:anim calcmode="lin" valueType="num">
                                      <p:cBhvr>
                                        <p:cTn id="30" dur="1000" fill="hold"/>
                                        <p:tgtEl>
                                          <p:spTgt spid="1033">
                                            <p:bg/>
                                          </p:spTgt>
                                        </p:tgtEl>
                                        <p:attrNameLst>
                                          <p:attrName>ppt_y</p:attrName>
                                        </p:attrNameLst>
                                      </p:cBhvr>
                                      <p:tavLst>
                                        <p:tav tm="0">
                                          <p:val>
                                            <p:strVal val="1+#ppt_h/2"/>
                                          </p:val>
                                        </p:tav>
                                        <p:tav tm="100000">
                                          <p:val>
                                            <p:strVal val="#ppt_y"/>
                                          </p:val>
                                        </p:tav>
                                      </p:tavLst>
                                    </p:anim>
                                  </p:childTnLst>
                                </p:cTn>
                              </p:par>
                              <p:par>
                                <p:cTn id="31" presetClass="entr" nodeType="withEffect" presetSubtype="4" presetID="2" grpId="4" fill="hold">
                                  <p:stCondLst>
                                    <p:cond delay="0"/>
                                  </p:stCondLst>
                                  <p:iterate type="el" backwards="0">
                                    <p:tmAbs val="0"/>
                                  </p:iterate>
                                  <p:childTnLst>
                                    <p:set>
                                      <p:cBhvr>
                                        <p:cTn id="32" fill="hold"/>
                                        <p:tgtEl>
                                          <p:spTgt spid="1033">
                                            <p:txEl>
                                              <p:pRg st="0" end="0"/>
                                            </p:txEl>
                                          </p:spTgt>
                                        </p:tgtEl>
                                        <p:attrNameLst>
                                          <p:attrName>style.visibility</p:attrName>
                                        </p:attrNameLst>
                                      </p:cBhvr>
                                      <p:to>
                                        <p:strVal val="visible"/>
                                      </p:to>
                                    </p:set>
                                    <p:anim calcmode="lin" valueType="num">
                                      <p:cBhvr>
                                        <p:cTn id="33" dur="1000" fill="hold"/>
                                        <p:tgtEl>
                                          <p:spTgt spid="1033">
                                            <p:txEl>
                                              <p:pRg st="0" end="0"/>
                                            </p:txEl>
                                          </p:spTgt>
                                        </p:tgtEl>
                                        <p:attrNameLst>
                                          <p:attrName>ppt_x</p:attrName>
                                        </p:attrNameLst>
                                      </p:cBhvr>
                                      <p:tavLst>
                                        <p:tav tm="0">
                                          <p:val>
                                            <p:strVal val="#ppt_x"/>
                                          </p:val>
                                        </p:tav>
                                        <p:tav tm="100000">
                                          <p:val>
                                            <p:strVal val="#ppt_x"/>
                                          </p:val>
                                        </p:tav>
                                      </p:tavLst>
                                    </p:anim>
                                    <p:anim calcmode="lin" valueType="num">
                                      <p:cBhvr>
                                        <p:cTn id="34" dur="1000" fill="hold"/>
                                        <p:tgtEl>
                                          <p:spTgt spid="10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Class="entr" nodeType="clickEffect" presetID="9" grpId="5" fill="hold">
                                  <p:stCondLst>
                                    <p:cond delay="0"/>
                                  </p:stCondLst>
                                  <p:iterate type="el" backwards="0">
                                    <p:tmAbs val="0"/>
                                  </p:iterate>
                                  <p:childTnLst>
                                    <p:set>
                                      <p:cBhvr>
                                        <p:cTn id="38" fill="hold"/>
                                        <p:tgtEl>
                                          <p:spTgt spid="1038"/>
                                        </p:tgtEl>
                                        <p:attrNameLst>
                                          <p:attrName>style.visibility</p:attrName>
                                        </p:attrNameLst>
                                      </p:cBhvr>
                                      <p:to>
                                        <p:strVal val="visible"/>
                                      </p:to>
                                    </p:set>
                                    <p:animEffect filter="dissolve" transition="in">
                                      <p:cBhvr>
                                        <p:cTn id="39" dur="500"/>
                                        <p:tgtEl>
                                          <p:spTgt spid="1038"/>
                                        </p:tgtEl>
                                      </p:cBhvr>
                                    </p:animEffect>
                                  </p:childTnLst>
                                </p:cTn>
                              </p:par>
                            </p:childTnLst>
                          </p:cTn>
                        </p:par>
                        <p:par>
                          <p:cTn id="40" fill="hold">
                            <p:stCondLst>
                              <p:cond delay="500"/>
                            </p:stCondLst>
                            <p:childTnLst>
                              <p:par>
                                <p:cTn id="41" presetClass="entr" nodeType="afterEffect" presetID="9" grpId="6" fill="hold">
                                  <p:stCondLst>
                                    <p:cond delay="0"/>
                                  </p:stCondLst>
                                  <p:iterate type="el" backwards="0">
                                    <p:tmAbs val="0"/>
                                  </p:iterate>
                                  <p:childTnLst>
                                    <p:set>
                                      <p:cBhvr>
                                        <p:cTn id="42" fill="hold"/>
                                        <p:tgtEl>
                                          <p:spTgt spid="1034">
                                            <p:bg/>
                                          </p:spTgt>
                                        </p:tgtEl>
                                        <p:attrNameLst>
                                          <p:attrName>style.visibility</p:attrName>
                                        </p:attrNameLst>
                                      </p:cBhvr>
                                      <p:to>
                                        <p:strVal val="visible"/>
                                      </p:to>
                                    </p:set>
                                    <p:animEffect filter="dissolve" transition="in">
                                      <p:cBhvr>
                                        <p:cTn id="43" dur="500"/>
                                        <p:tgtEl>
                                          <p:spTgt spid="1034">
                                            <p:bg/>
                                          </p:spTgt>
                                        </p:tgtEl>
                                      </p:cBhvr>
                                    </p:animEffect>
                                  </p:childTnLst>
                                </p:cTn>
                              </p:par>
                              <p:par>
                                <p:cTn id="44" presetClass="entr" nodeType="withEffect" presetSubtype="0" presetID="9" grpId="6" fill="hold">
                                  <p:stCondLst>
                                    <p:cond delay="0"/>
                                  </p:stCondLst>
                                  <p:iterate type="el" backwards="0">
                                    <p:tmAbs val="0"/>
                                  </p:iterate>
                                  <p:childTnLst>
                                    <p:set>
                                      <p:cBhvr>
                                        <p:cTn id="45" fill="hold"/>
                                        <p:tgtEl>
                                          <p:spTgt spid="1034">
                                            <p:txEl>
                                              <p:pRg st="0" end="0"/>
                                            </p:txEl>
                                          </p:spTgt>
                                        </p:tgtEl>
                                        <p:attrNameLst>
                                          <p:attrName>style.visibility</p:attrName>
                                        </p:attrNameLst>
                                      </p:cBhvr>
                                      <p:to>
                                        <p:strVal val="visible"/>
                                      </p:to>
                                    </p:set>
                                    <p:animEffect filter="dissolve" transition="in">
                                      <p:cBhvr>
                                        <p:cTn id="46" dur="500"/>
                                        <p:tgtEl>
                                          <p:spTgt spid="1034">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ID="9" grpId="7" fill="hold">
                                  <p:stCondLst>
                                    <p:cond delay="0"/>
                                  </p:stCondLst>
                                  <p:iterate type="el" backwards="0">
                                    <p:tmAbs val="0"/>
                                  </p:iterate>
                                  <p:childTnLst>
                                    <p:set>
                                      <p:cBhvr>
                                        <p:cTn id="50" fill="hold"/>
                                        <p:tgtEl>
                                          <p:spTgt spid="1041"/>
                                        </p:tgtEl>
                                        <p:attrNameLst>
                                          <p:attrName>style.visibility</p:attrName>
                                        </p:attrNameLst>
                                      </p:cBhvr>
                                      <p:to>
                                        <p:strVal val="visible"/>
                                      </p:to>
                                    </p:set>
                                    <p:animEffect filter="dissolve" transition="in">
                                      <p:cBhvr>
                                        <p:cTn id="51" dur="500"/>
                                        <p:tgtEl>
                                          <p:spTgt spid="1041"/>
                                        </p:tgtEl>
                                      </p:cBhvr>
                                    </p:animEffect>
                                  </p:childTnLst>
                                </p:cTn>
                              </p:par>
                            </p:childTnLst>
                          </p:cTn>
                        </p:par>
                        <p:par>
                          <p:cTn id="52" fill="hold">
                            <p:stCondLst>
                              <p:cond delay="500"/>
                            </p:stCondLst>
                            <p:childTnLst>
                              <p:par>
                                <p:cTn id="53" presetClass="entr" nodeType="afterEffect" presetID="9" grpId="8" fill="hold">
                                  <p:stCondLst>
                                    <p:cond delay="0"/>
                                  </p:stCondLst>
                                  <p:iterate type="el" backwards="0">
                                    <p:tmAbs val="0"/>
                                  </p:iterate>
                                  <p:childTnLst>
                                    <p:set>
                                      <p:cBhvr>
                                        <p:cTn id="54" fill="hold"/>
                                        <p:tgtEl>
                                          <p:spTgt spid="1039"/>
                                        </p:tgtEl>
                                        <p:attrNameLst>
                                          <p:attrName>style.visibility</p:attrName>
                                        </p:attrNameLst>
                                      </p:cBhvr>
                                      <p:to>
                                        <p:strVal val="visible"/>
                                      </p:to>
                                    </p:set>
                                    <p:animEffect filter="dissolve" transition="in">
                                      <p:cBhvr>
                                        <p:cTn id="55" dur="500"/>
                                        <p:tgtEl>
                                          <p:spTgt spid="1039"/>
                                        </p:tgtEl>
                                      </p:cBhvr>
                                    </p:animEffect>
                                  </p:childTnLst>
                                </p:cTn>
                              </p:par>
                            </p:childTnLst>
                          </p:cTn>
                        </p:par>
                        <p:par>
                          <p:cTn id="56" fill="hold">
                            <p:stCondLst>
                              <p:cond delay="1000"/>
                            </p:stCondLst>
                            <p:childTnLst>
                              <p:par>
                                <p:cTn id="57" presetClass="entr" nodeType="afterEffect" presetID="9" grpId="9" fill="hold">
                                  <p:stCondLst>
                                    <p:cond delay="0"/>
                                  </p:stCondLst>
                                  <p:iterate type="el" backwards="0">
                                    <p:tmAbs val="0"/>
                                  </p:iterate>
                                  <p:childTnLst>
                                    <p:set>
                                      <p:cBhvr>
                                        <p:cTn id="58" fill="hold"/>
                                        <p:tgtEl>
                                          <p:spTgt spid="1040"/>
                                        </p:tgtEl>
                                        <p:attrNameLst>
                                          <p:attrName>style.visibility</p:attrName>
                                        </p:attrNameLst>
                                      </p:cBhvr>
                                      <p:to>
                                        <p:strVal val="visible"/>
                                      </p:to>
                                    </p:set>
                                    <p:animEffect filter="dissolve" transition="in">
                                      <p:cBhvr>
                                        <p:cTn id="59" dur="500"/>
                                        <p:tgtEl>
                                          <p:spTgt spid="1040"/>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4" presetID="2" grpId="10" fill="hold">
                                  <p:stCondLst>
                                    <p:cond delay="0"/>
                                  </p:stCondLst>
                                  <p:iterate type="el" backwards="0">
                                    <p:tmAbs val="0"/>
                                  </p:iterate>
                                  <p:childTnLst>
                                    <p:set>
                                      <p:cBhvr>
                                        <p:cTn id="63" fill="hold"/>
                                        <p:tgtEl>
                                          <p:spTgt spid="1023">
                                            <p:bg/>
                                          </p:spTgt>
                                        </p:tgtEl>
                                        <p:attrNameLst>
                                          <p:attrName>style.visibility</p:attrName>
                                        </p:attrNameLst>
                                      </p:cBhvr>
                                      <p:to>
                                        <p:strVal val="visible"/>
                                      </p:to>
                                    </p:set>
                                    <p:anim calcmode="lin" valueType="num">
                                      <p:cBhvr>
                                        <p:cTn id="64" dur="1000" fill="hold"/>
                                        <p:tgtEl>
                                          <p:spTgt spid="1023">
                                            <p:bg/>
                                          </p:spTgt>
                                        </p:tgtEl>
                                        <p:attrNameLst>
                                          <p:attrName>ppt_x</p:attrName>
                                        </p:attrNameLst>
                                      </p:cBhvr>
                                      <p:tavLst>
                                        <p:tav tm="0">
                                          <p:val>
                                            <p:strVal val="#ppt_x"/>
                                          </p:val>
                                        </p:tav>
                                        <p:tav tm="100000">
                                          <p:val>
                                            <p:strVal val="#ppt_x"/>
                                          </p:val>
                                        </p:tav>
                                      </p:tavLst>
                                    </p:anim>
                                    <p:anim calcmode="lin" valueType="num">
                                      <p:cBhvr>
                                        <p:cTn id="65" dur="1000" fill="hold"/>
                                        <p:tgtEl>
                                          <p:spTgt spid="1023">
                                            <p:bg/>
                                          </p:spTgt>
                                        </p:tgtEl>
                                        <p:attrNameLst>
                                          <p:attrName>ppt_y</p:attrName>
                                        </p:attrNameLst>
                                      </p:cBhvr>
                                      <p:tavLst>
                                        <p:tav tm="0">
                                          <p:val>
                                            <p:strVal val="1+#ppt_h/2"/>
                                          </p:val>
                                        </p:tav>
                                        <p:tav tm="100000">
                                          <p:val>
                                            <p:strVal val="#ppt_y"/>
                                          </p:val>
                                        </p:tav>
                                      </p:tavLst>
                                    </p:anim>
                                  </p:childTnLst>
                                </p:cTn>
                              </p:par>
                              <p:par>
                                <p:cTn id="66" presetClass="entr" nodeType="withEffect" presetSubtype="4" presetID="2" grpId="10" fill="hold">
                                  <p:stCondLst>
                                    <p:cond delay="0"/>
                                  </p:stCondLst>
                                  <p:iterate type="el" backwards="0">
                                    <p:tmAbs val="0"/>
                                  </p:iterate>
                                  <p:childTnLst>
                                    <p:set>
                                      <p:cBhvr>
                                        <p:cTn id="67" fill="hold"/>
                                        <p:tgtEl>
                                          <p:spTgt spid="1023">
                                            <p:txEl>
                                              <p:pRg st="0" end="0"/>
                                            </p:txEl>
                                          </p:spTgt>
                                        </p:tgtEl>
                                        <p:attrNameLst>
                                          <p:attrName>style.visibility</p:attrName>
                                        </p:attrNameLst>
                                      </p:cBhvr>
                                      <p:to>
                                        <p:strVal val="visible"/>
                                      </p:to>
                                    </p:set>
                                    <p:anim calcmode="lin" valueType="num">
                                      <p:cBhvr>
                                        <p:cTn id="68" dur="1000" fill="hold"/>
                                        <p:tgtEl>
                                          <p:spTgt spid="1023">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1023">
                                            <p:txEl>
                                              <p:pRg st="0" end="0"/>
                                            </p:txEl>
                                          </p:spTgt>
                                        </p:tgtEl>
                                        <p:attrNameLst>
                                          <p:attrName>ppt_y</p:attrName>
                                        </p:attrNameLst>
                                      </p:cBhvr>
                                      <p:tavLst>
                                        <p:tav tm="0">
                                          <p:val>
                                            <p:strVal val="1+#ppt_h/2"/>
                                          </p:val>
                                        </p:tav>
                                        <p:tav tm="100000">
                                          <p:val>
                                            <p:strVal val="#ppt_y"/>
                                          </p:val>
                                        </p:tav>
                                      </p:tavLst>
                                    </p:anim>
                                  </p:childTnLst>
                                </p:cTn>
                              </p:par>
                            </p:childTnLst>
                          </p:cTn>
                        </p:par>
                        <p:par>
                          <p:cTn id="70" fill="hold">
                            <p:stCondLst>
                              <p:cond delay="1000"/>
                            </p:stCondLst>
                            <p:childTnLst>
                              <p:par>
                                <p:cTn id="71" presetClass="entr" nodeType="afterEffect" presetSubtype="4" presetID="2" grpId="11" fill="hold">
                                  <p:stCondLst>
                                    <p:cond delay="0"/>
                                  </p:stCondLst>
                                  <p:iterate type="el" backwards="0">
                                    <p:tmAbs val="0"/>
                                  </p:iterate>
                                  <p:childTnLst>
                                    <p:set>
                                      <p:cBhvr>
                                        <p:cTn id="72" fill="hold"/>
                                        <p:tgtEl>
                                          <p:spTgt spid="1024">
                                            <p:bg/>
                                          </p:spTgt>
                                        </p:tgtEl>
                                        <p:attrNameLst>
                                          <p:attrName>style.visibility</p:attrName>
                                        </p:attrNameLst>
                                      </p:cBhvr>
                                      <p:to>
                                        <p:strVal val="visible"/>
                                      </p:to>
                                    </p:set>
                                    <p:anim calcmode="lin" valueType="num">
                                      <p:cBhvr>
                                        <p:cTn id="73" dur="1000" fill="hold"/>
                                        <p:tgtEl>
                                          <p:spTgt spid="1024">
                                            <p:bg/>
                                          </p:spTgt>
                                        </p:tgtEl>
                                        <p:attrNameLst>
                                          <p:attrName>ppt_x</p:attrName>
                                        </p:attrNameLst>
                                      </p:cBhvr>
                                      <p:tavLst>
                                        <p:tav tm="0">
                                          <p:val>
                                            <p:strVal val="#ppt_x"/>
                                          </p:val>
                                        </p:tav>
                                        <p:tav tm="100000">
                                          <p:val>
                                            <p:strVal val="#ppt_x"/>
                                          </p:val>
                                        </p:tav>
                                      </p:tavLst>
                                    </p:anim>
                                    <p:anim calcmode="lin" valueType="num">
                                      <p:cBhvr>
                                        <p:cTn id="74" dur="1000" fill="hold"/>
                                        <p:tgtEl>
                                          <p:spTgt spid="1024">
                                            <p:bg/>
                                          </p:spTgt>
                                        </p:tgtEl>
                                        <p:attrNameLst>
                                          <p:attrName>ppt_y</p:attrName>
                                        </p:attrNameLst>
                                      </p:cBhvr>
                                      <p:tavLst>
                                        <p:tav tm="0">
                                          <p:val>
                                            <p:strVal val="1+#ppt_h/2"/>
                                          </p:val>
                                        </p:tav>
                                        <p:tav tm="100000">
                                          <p:val>
                                            <p:strVal val="#ppt_y"/>
                                          </p:val>
                                        </p:tav>
                                      </p:tavLst>
                                    </p:anim>
                                  </p:childTnLst>
                                </p:cTn>
                              </p:par>
                              <p:par>
                                <p:cTn id="75" presetClass="entr" nodeType="withEffect" presetSubtype="4" presetID="2" grpId="11" fill="hold">
                                  <p:stCondLst>
                                    <p:cond delay="0"/>
                                  </p:stCondLst>
                                  <p:iterate type="el" backwards="0">
                                    <p:tmAbs val="0"/>
                                  </p:iterate>
                                  <p:childTnLst>
                                    <p:set>
                                      <p:cBhvr>
                                        <p:cTn id="76" fill="hold"/>
                                        <p:tgtEl>
                                          <p:spTgt spid="1024">
                                            <p:txEl>
                                              <p:pRg st="0" end="0"/>
                                            </p:txEl>
                                          </p:spTgt>
                                        </p:tgtEl>
                                        <p:attrNameLst>
                                          <p:attrName>style.visibility</p:attrName>
                                        </p:attrNameLst>
                                      </p:cBhvr>
                                      <p:to>
                                        <p:strVal val="visible"/>
                                      </p:to>
                                    </p:set>
                                    <p:anim calcmode="lin" valueType="num">
                                      <p:cBhvr>
                                        <p:cTn id="77" dur="1000" fill="hold"/>
                                        <p:tgtEl>
                                          <p:spTgt spid="1024">
                                            <p:txEl>
                                              <p:pRg st="0" end="0"/>
                                            </p:txEl>
                                          </p:spTgt>
                                        </p:tgtEl>
                                        <p:attrNameLst>
                                          <p:attrName>ppt_x</p:attrName>
                                        </p:attrNameLst>
                                      </p:cBhvr>
                                      <p:tavLst>
                                        <p:tav tm="0">
                                          <p:val>
                                            <p:strVal val="#ppt_x"/>
                                          </p:val>
                                        </p:tav>
                                        <p:tav tm="100000">
                                          <p:val>
                                            <p:strVal val="#ppt_x"/>
                                          </p:val>
                                        </p:tav>
                                      </p:tavLst>
                                    </p:anim>
                                    <p:anim calcmode="lin" valueType="num">
                                      <p:cBhvr>
                                        <p:cTn id="78" dur="1000" fill="hold"/>
                                        <p:tgtEl>
                                          <p:spTgt spid="10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Class="entr" nodeType="clickEffect" presetID="9" grpId="12" fill="hold">
                                  <p:stCondLst>
                                    <p:cond delay="0"/>
                                  </p:stCondLst>
                                  <p:iterate type="el" backwards="0">
                                    <p:tmAbs val="0"/>
                                  </p:iterate>
                                  <p:childTnLst>
                                    <p:set>
                                      <p:cBhvr>
                                        <p:cTn id="82" fill="hold"/>
                                        <p:tgtEl>
                                          <p:spTgt spid="1035"/>
                                        </p:tgtEl>
                                        <p:attrNameLst>
                                          <p:attrName>style.visibility</p:attrName>
                                        </p:attrNameLst>
                                      </p:cBhvr>
                                      <p:to>
                                        <p:strVal val="visible"/>
                                      </p:to>
                                    </p:set>
                                    <p:animEffect filter="dissolve" transition="in">
                                      <p:cBhvr>
                                        <p:cTn id="83" dur="500"/>
                                        <p:tgtEl>
                                          <p:spTgt spid="1035"/>
                                        </p:tgtEl>
                                      </p:cBhvr>
                                    </p:animEffect>
                                  </p:childTnLst>
                                </p:cTn>
                              </p:par>
                            </p:childTnLst>
                          </p:cTn>
                        </p:par>
                        <p:par>
                          <p:cTn id="84" fill="hold">
                            <p:stCondLst>
                              <p:cond delay="500"/>
                            </p:stCondLst>
                            <p:childTnLst>
                              <p:par>
                                <p:cTn id="85" presetClass="entr" nodeType="afterEffect" presetID="9" grpId="13" fill="hold">
                                  <p:stCondLst>
                                    <p:cond delay="0"/>
                                  </p:stCondLst>
                                  <p:iterate type="el" backwards="0">
                                    <p:tmAbs val="0"/>
                                  </p:iterate>
                                  <p:childTnLst>
                                    <p:set>
                                      <p:cBhvr>
                                        <p:cTn id="86" fill="hold"/>
                                        <p:tgtEl>
                                          <p:spTgt spid="1025">
                                            <p:bg/>
                                          </p:spTgt>
                                        </p:tgtEl>
                                        <p:attrNameLst>
                                          <p:attrName>style.visibility</p:attrName>
                                        </p:attrNameLst>
                                      </p:cBhvr>
                                      <p:to>
                                        <p:strVal val="visible"/>
                                      </p:to>
                                    </p:set>
                                    <p:animEffect filter="dissolve" transition="in">
                                      <p:cBhvr>
                                        <p:cTn id="87" dur="500"/>
                                        <p:tgtEl>
                                          <p:spTgt spid="1025">
                                            <p:bg/>
                                          </p:spTgt>
                                        </p:tgtEl>
                                      </p:cBhvr>
                                    </p:animEffect>
                                  </p:childTnLst>
                                </p:cTn>
                              </p:par>
                              <p:par>
                                <p:cTn id="88" presetClass="entr" nodeType="withEffect" presetSubtype="0" presetID="9" grpId="13" fill="hold">
                                  <p:stCondLst>
                                    <p:cond delay="0"/>
                                  </p:stCondLst>
                                  <p:iterate type="el" backwards="0">
                                    <p:tmAbs val="0"/>
                                  </p:iterate>
                                  <p:childTnLst>
                                    <p:set>
                                      <p:cBhvr>
                                        <p:cTn id="89" fill="hold"/>
                                        <p:tgtEl>
                                          <p:spTgt spid="1025">
                                            <p:txEl>
                                              <p:pRg st="0" end="0"/>
                                            </p:txEl>
                                          </p:spTgt>
                                        </p:tgtEl>
                                        <p:attrNameLst>
                                          <p:attrName>style.visibility</p:attrName>
                                        </p:attrNameLst>
                                      </p:cBhvr>
                                      <p:to>
                                        <p:strVal val="visible"/>
                                      </p:to>
                                    </p:set>
                                    <p:animEffect filter="dissolve" transition="in">
                                      <p:cBhvr>
                                        <p:cTn id="90" dur="500"/>
                                        <p:tgtEl>
                                          <p:spTgt spid="1025">
                                            <p:txEl>
                                              <p:pRg st="0" end="0"/>
                                            </p:txEl>
                                          </p:spTgt>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ID="9" grpId="14" fill="hold">
                                  <p:stCondLst>
                                    <p:cond delay="0"/>
                                  </p:stCondLst>
                                  <p:iterate type="el" backwards="0">
                                    <p:tmAbs val="0"/>
                                  </p:iterate>
                                  <p:childTnLst>
                                    <p:set>
                                      <p:cBhvr>
                                        <p:cTn id="94" fill="hold"/>
                                        <p:tgtEl>
                                          <p:spTgt spid="1043"/>
                                        </p:tgtEl>
                                        <p:attrNameLst>
                                          <p:attrName>style.visibility</p:attrName>
                                        </p:attrNameLst>
                                      </p:cBhvr>
                                      <p:to>
                                        <p:strVal val="visible"/>
                                      </p:to>
                                    </p:set>
                                    <p:animEffect filter="dissolve" transition="in">
                                      <p:cBhvr>
                                        <p:cTn id="95" dur="500"/>
                                        <p:tgtEl>
                                          <p:spTgt spid="1043"/>
                                        </p:tgtEl>
                                      </p:cBhvr>
                                    </p:animEffect>
                                  </p:childTnLst>
                                </p:cTn>
                              </p:par>
                            </p:childTnLst>
                          </p:cTn>
                        </p:par>
                        <p:par>
                          <p:cTn id="96" fill="hold">
                            <p:stCondLst>
                              <p:cond delay="500"/>
                            </p:stCondLst>
                            <p:childTnLst>
                              <p:par>
                                <p:cTn id="97" presetClass="entr" nodeType="afterEffect" presetID="9" grpId="15" fill="hold">
                                  <p:stCondLst>
                                    <p:cond delay="0"/>
                                  </p:stCondLst>
                                  <p:iterate type="el" backwards="0">
                                    <p:tmAbs val="0"/>
                                  </p:iterate>
                                  <p:childTnLst>
                                    <p:set>
                                      <p:cBhvr>
                                        <p:cTn id="98" fill="hold"/>
                                        <p:tgtEl>
                                          <p:spTgt spid="1042"/>
                                        </p:tgtEl>
                                        <p:attrNameLst>
                                          <p:attrName>style.visibility</p:attrName>
                                        </p:attrNameLst>
                                      </p:cBhvr>
                                      <p:to>
                                        <p:strVal val="visible"/>
                                      </p:to>
                                    </p:set>
                                    <p:animEffect filter="dissolve" transition="in">
                                      <p:cBhvr>
                                        <p:cTn id="99" dur="500"/>
                                        <p:tgtEl>
                                          <p:spTgt spid="1042"/>
                                        </p:tgtEl>
                                      </p:cBhvr>
                                    </p:animEffect>
                                  </p:childTnLst>
                                </p:cTn>
                              </p:par>
                            </p:childTnLst>
                          </p:cTn>
                        </p:par>
                        <p:par>
                          <p:cTn id="100" fill="hold">
                            <p:stCondLst>
                              <p:cond delay="1000"/>
                            </p:stCondLst>
                            <p:childTnLst>
                              <p:par>
                                <p:cTn id="101" presetClass="entr" nodeType="afterEffect" presetID="9" grpId="16" fill="hold">
                                  <p:stCondLst>
                                    <p:cond delay="0"/>
                                  </p:stCondLst>
                                  <p:iterate type="el" backwards="0">
                                    <p:tmAbs val="0"/>
                                  </p:iterate>
                                  <p:childTnLst>
                                    <p:set>
                                      <p:cBhvr>
                                        <p:cTn id="102" fill="hold"/>
                                        <p:tgtEl>
                                          <p:spTgt spid="1044"/>
                                        </p:tgtEl>
                                        <p:attrNameLst>
                                          <p:attrName>style.visibility</p:attrName>
                                        </p:attrNameLst>
                                      </p:cBhvr>
                                      <p:to>
                                        <p:strVal val="visible"/>
                                      </p:to>
                                    </p:set>
                                    <p:animEffect filter="dissolve" transition="in">
                                      <p:cBhvr>
                                        <p:cTn id="103" dur="500"/>
                                        <p:tgtEl>
                                          <p:spTgt spid="1044"/>
                                        </p:tgtEl>
                                      </p:cBhvr>
                                    </p:animEffect>
                                  </p:childTnLst>
                                </p:cTn>
                              </p:par>
                            </p:childTnLst>
                          </p:cTn>
                        </p:par>
                      </p:childTnLst>
                    </p:cTn>
                  </p:par>
                  <p:par>
                    <p:cTn id="104" fill="hold">
                      <p:stCondLst>
                        <p:cond delay="indefinite"/>
                      </p:stCondLst>
                      <p:childTnLst>
                        <p:par>
                          <p:cTn id="105" fill="hold">
                            <p:stCondLst>
                              <p:cond delay="0"/>
                            </p:stCondLst>
                            <p:childTnLst>
                              <p:par>
                                <p:cTn id="106" presetClass="entr" nodeType="clickEffect" presetSubtype="4" presetID="2" grpId="17" fill="hold">
                                  <p:stCondLst>
                                    <p:cond delay="0"/>
                                  </p:stCondLst>
                                  <p:iterate type="el" backwards="0">
                                    <p:tmAbs val="0"/>
                                  </p:iterate>
                                  <p:childTnLst>
                                    <p:set>
                                      <p:cBhvr>
                                        <p:cTn id="107" fill="hold"/>
                                        <p:tgtEl>
                                          <p:spTgt spid="1026">
                                            <p:bg/>
                                          </p:spTgt>
                                        </p:tgtEl>
                                        <p:attrNameLst>
                                          <p:attrName>style.visibility</p:attrName>
                                        </p:attrNameLst>
                                      </p:cBhvr>
                                      <p:to>
                                        <p:strVal val="visible"/>
                                      </p:to>
                                    </p:set>
                                    <p:anim calcmode="lin" valueType="num">
                                      <p:cBhvr>
                                        <p:cTn id="108" dur="1000" fill="hold"/>
                                        <p:tgtEl>
                                          <p:spTgt spid="1026">
                                            <p:bg/>
                                          </p:spTgt>
                                        </p:tgtEl>
                                        <p:attrNameLst>
                                          <p:attrName>ppt_x</p:attrName>
                                        </p:attrNameLst>
                                      </p:cBhvr>
                                      <p:tavLst>
                                        <p:tav tm="0">
                                          <p:val>
                                            <p:strVal val="#ppt_x"/>
                                          </p:val>
                                        </p:tav>
                                        <p:tav tm="100000">
                                          <p:val>
                                            <p:strVal val="#ppt_x"/>
                                          </p:val>
                                        </p:tav>
                                      </p:tavLst>
                                    </p:anim>
                                    <p:anim calcmode="lin" valueType="num">
                                      <p:cBhvr>
                                        <p:cTn id="109" dur="1000" fill="hold"/>
                                        <p:tgtEl>
                                          <p:spTgt spid="1026">
                                            <p:bg/>
                                          </p:spTgt>
                                        </p:tgtEl>
                                        <p:attrNameLst>
                                          <p:attrName>ppt_y</p:attrName>
                                        </p:attrNameLst>
                                      </p:cBhvr>
                                      <p:tavLst>
                                        <p:tav tm="0">
                                          <p:val>
                                            <p:strVal val="1+#ppt_h/2"/>
                                          </p:val>
                                        </p:tav>
                                        <p:tav tm="100000">
                                          <p:val>
                                            <p:strVal val="#ppt_y"/>
                                          </p:val>
                                        </p:tav>
                                      </p:tavLst>
                                    </p:anim>
                                  </p:childTnLst>
                                </p:cTn>
                              </p:par>
                              <p:par>
                                <p:cTn id="110" presetClass="entr" nodeType="withEffect" presetSubtype="4" presetID="2" grpId="17" fill="hold">
                                  <p:stCondLst>
                                    <p:cond delay="0"/>
                                  </p:stCondLst>
                                  <p:iterate type="el" backwards="0">
                                    <p:tmAbs val="0"/>
                                  </p:iterate>
                                  <p:childTnLst>
                                    <p:set>
                                      <p:cBhvr>
                                        <p:cTn id="111" fill="hold"/>
                                        <p:tgtEl>
                                          <p:spTgt spid="1026">
                                            <p:txEl>
                                              <p:pRg st="0" end="0"/>
                                            </p:txEl>
                                          </p:spTgt>
                                        </p:tgtEl>
                                        <p:attrNameLst>
                                          <p:attrName>style.visibility</p:attrName>
                                        </p:attrNameLst>
                                      </p:cBhvr>
                                      <p:to>
                                        <p:strVal val="visible"/>
                                      </p:to>
                                    </p:set>
                                    <p:anim calcmode="lin" valueType="num">
                                      <p:cBhvr>
                                        <p:cTn id="112" dur="1000" fill="hold"/>
                                        <p:tgtEl>
                                          <p:spTgt spid="1026">
                                            <p:txEl>
                                              <p:pRg st="0" end="0"/>
                                            </p:txEl>
                                          </p:spTgt>
                                        </p:tgtEl>
                                        <p:attrNameLst>
                                          <p:attrName>ppt_x</p:attrName>
                                        </p:attrNameLst>
                                      </p:cBhvr>
                                      <p:tavLst>
                                        <p:tav tm="0">
                                          <p:val>
                                            <p:strVal val="#ppt_x"/>
                                          </p:val>
                                        </p:tav>
                                        <p:tav tm="100000">
                                          <p:val>
                                            <p:strVal val="#ppt_x"/>
                                          </p:val>
                                        </p:tav>
                                      </p:tavLst>
                                    </p:anim>
                                    <p:anim calcmode="lin" valueType="num">
                                      <p:cBhvr>
                                        <p:cTn id="113" dur="1000" fill="hold"/>
                                        <p:tgtEl>
                                          <p:spTgt spid="1026">
                                            <p:txEl>
                                              <p:pRg st="0" end="0"/>
                                            </p:txEl>
                                          </p:spTgt>
                                        </p:tgtEl>
                                        <p:attrNameLst>
                                          <p:attrName>ppt_y</p:attrName>
                                        </p:attrNameLst>
                                      </p:cBhvr>
                                      <p:tavLst>
                                        <p:tav tm="0">
                                          <p:val>
                                            <p:strVal val="1+#ppt_h/2"/>
                                          </p:val>
                                        </p:tav>
                                        <p:tav tm="100000">
                                          <p:val>
                                            <p:strVal val="#ppt_y"/>
                                          </p:val>
                                        </p:tav>
                                      </p:tavLst>
                                    </p:anim>
                                  </p:childTnLst>
                                </p:cTn>
                              </p:par>
                            </p:childTnLst>
                          </p:cTn>
                        </p:par>
                        <p:par>
                          <p:cTn id="114" fill="hold">
                            <p:stCondLst>
                              <p:cond delay="1000"/>
                            </p:stCondLst>
                            <p:childTnLst>
                              <p:par>
                                <p:cTn id="115" presetClass="entr" nodeType="afterEffect" presetSubtype="4" presetID="2" grpId="18" fill="hold">
                                  <p:stCondLst>
                                    <p:cond delay="0"/>
                                  </p:stCondLst>
                                  <p:iterate type="el" backwards="0">
                                    <p:tmAbs val="0"/>
                                  </p:iterate>
                                  <p:childTnLst>
                                    <p:set>
                                      <p:cBhvr>
                                        <p:cTn id="116" fill="hold"/>
                                        <p:tgtEl>
                                          <p:spTgt spid="1027">
                                            <p:bg/>
                                          </p:spTgt>
                                        </p:tgtEl>
                                        <p:attrNameLst>
                                          <p:attrName>style.visibility</p:attrName>
                                        </p:attrNameLst>
                                      </p:cBhvr>
                                      <p:to>
                                        <p:strVal val="visible"/>
                                      </p:to>
                                    </p:set>
                                    <p:anim calcmode="lin" valueType="num">
                                      <p:cBhvr>
                                        <p:cTn id="117" dur="1000" fill="hold"/>
                                        <p:tgtEl>
                                          <p:spTgt spid="1027">
                                            <p:bg/>
                                          </p:spTgt>
                                        </p:tgtEl>
                                        <p:attrNameLst>
                                          <p:attrName>ppt_x</p:attrName>
                                        </p:attrNameLst>
                                      </p:cBhvr>
                                      <p:tavLst>
                                        <p:tav tm="0">
                                          <p:val>
                                            <p:strVal val="#ppt_x"/>
                                          </p:val>
                                        </p:tav>
                                        <p:tav tm="100000">
                                          <p:val>
                                            <p:strVal val="#ppt_x"/>
                                          </p:val>
                                        </p:tav>
                                      </p:tavLst>
                                    </p:anim>
                                    <p:anim calcmode="lin" valueType="num">
                                      <p:cBhvr>
                                        <p:cTn id="118" dur="1000" fill="hold"/>
                                        <p:tgtEl>
                                          <p:spTgt spid="1027">
                                            <p:bg/>
                                          </p:spTgt>
                                        </p:tgtEl>
                                        <p:attrNameLst>
                                          <p:attrName>ppt_y</p:attrName>
                                        </p:attrNameLst>
                                      </p:cBhvr>
                                      <p:tavLst>
                                        <p:tav tm="0">
                                          <p:val>
                                            <p:strVal val="1+#ppt_h/2"/>
                                          </p:val>
                                        </p:tav>
                                        <p:tav tm="100000">
                                          <p:val>
                                            <p:strVal val="#ppt_y"/>
                                          </p:val>
                                        </p:tav>
                                      </p:tavLst>
                                    </p:anim>
                                  </p:childTnLst>
                                </p:cTn>
                              </p:par>
                              <p:par>
                                <p:cTn id="119" presetClass="entr" nodeType="withEffect" presetSubtype="4" presetID="2" grpId="18" fill="hold">
                                  <p:stCondLst>
                                    <p:cond delay="0"/>
                                  </p:stCondLst>
                                  <p:iterate type="el" backwards="0">
                                    <p:tmAbs val="0"/>
                                  </p:iterate>
                                  <p:childTnLst>
                                    <p:set>
                                      <p:cBhvr>
                                        <p:cTn id="120" fill="hold"/>
                                        <p:tgtEl>
                                          <p:spTgt spid="1027">
                                            <p:txEl>
                                              <p:pRg st="0" end="0"/>
                                            </p:txEl>
                                          </p:spTgt>
                                        </p:tgtEl>
                                        <p:attrNameLst>
                                          <p:attrName>style.visibility</p:attrName>
                                        </p:attrNameLst>
                                      </p:cBhvr>
                                      <p:to>
                                        <p:strVal val="visible"/>
                                      </p:to>
                                    </p:set>
                                    <p:anim calcmode="lin" valueType="num">
                                      <p:cBhvr>
                                        <p:cTn id="121" dur="1000" fill="hold"/>
                                        <p:tgtEl>
                                          <p:spTgt spid="1027">
                                            <p:txEl>
                                              <p:pRg st="0" end="0"/>
                                            </p:txEl>
                                          </p:spTgt>
                                        </p:tgtEl>
                                        <p:attrNameLst>
                                          <p:attrName>ppt_x</p:attrName>
                                        </p:attrNameLst>
                                      </p:cBhvr>
                                      <p:tavLst>
                                        <p:tav tm="0">
                                          <p:val>
                                            <p:strVal val="#ppt_x"/>
                                          </p:val>
                                        </p:tav>
                                        <p:tav tm="100000">
                                          <p:val>
                                            <p:strVal val="#ppt_x"/>
                                          </p:val>
                                        </p:tav>
                                      </p:tavLst>
                                    </p:anim>
                                    <p:anim calcmode="lin" valueType="num">
                                      <p:cBhvr>
                                        <p:cTn id="122" dur="1000" fill="hold"/>
                                        <p:tgtEl>
                                          <p:spTgt spid="10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Class="entr" nodeType="clickEffect" presetID="9" grpId="19" fill="hold">
                                  <p:stCondLst>
                                    <p:cond delay="0"/>
                                  </p:stCondLst>
                                  <p:iterate type="el" backwards="0">
                                    <p:tmAbs val="0"/>
                                  </p:iterate>
                                  <p:childTnLst>
                                    <p:set>
                                      <p:cBhvr>
                                        <p:cTn id="126" fill="hold"/>
                                        <p:tgtEl>
                                          <p:spTgt spid="1036"/>
                                        </p:tgtEl>
                                        <p:attrNameLst>
                                          <p:attrName>style.visibility</p:attrName>
                                        </p:attrNameLst>
                                      </p:cBhvr>
                                      <p:to>
                                        <p:strVal val="visible"/>
                                      </p:to>
                                    </p:set>
                                    <p:animEffect filter="dissolve" transition="in">
                                      <p:cBhvr>
                                        <p:cTn id="127" dur="500"/>
                                        <p:tgtEl>
                                          <p:spTgt spid="1036"/>
                                        </p:tgtEl>
                                      </p:cBhvr>
                                    </p:animEffect>
                                  </p:childTnLst>
                                </p:cTn>
                              </p:par>
                            </p:childTnLst>
                          </p:cTn>
                        </p:par>
                        <p:par>
                          <p:cTn id="128" fill="hold">
                            <p:stCondLst>
                              <p:cond delay="500"/>
                            </p:stCondLst>
                            <p:childTnLst>
                              <p:par>
                                <p:cTn id="129" presetClass="entr" nodeType="afterEffect" presetID="9" grpId="20" fill="hold">
                                  <p:stCondLst>
                                    <p:cond delay="0"/>
                                  </p:stCondLst>
                                  <p:iterate type="el" backwards="0">
                                    <p:tmAbs val="0"/>
                                  </p:iterate>
                                  <p:childTnLst>
                                    <p:set>
                                      <p:cBhvr>
                                        <p:cTn id="130" fill="hold"/>
                                        <p:tgtEl>
                                          <p:spTgt spid="1028">
                                            <p:bg/>
                                          </p:spTgt>
                                        </p:tgtEl>
                                        <p:attrNameLst>
                                          <p:attrName>style.visibility</p:attrName>
                                        </p:attrNameLst>
                                      </p:cBhvr>
                                      <p:to>
                                        <p:strVal val="visible"/>
                                      </p:to>
                                    </p:set>
                                    <p:animEffect filter="dissolve" transition="in">
                                      <p:cBhvr>
                                        <p:cTn id="131" dur="500"/>
                                        <p:tgtEl>
                                          <p:spTgt spid="1028">
                                            <p:bg/>
                                          </p:spTgt>
                                        </p:tgtEl>
                                      </p:cBhvr>
                                    </p:animEffect>
                                  </p:childTnLst>
                                </p:cTn>
                              </p:par>
                              <p:par>
                                <p:cTn id="132" presetClass="entr" nodeType="withEffect" presetSubtype="0" presetID="9" grpId="20" fill="hold">
                                  <p:stCondLst>
                                    <p:cond delay="0"/>
                                  </p:stCondLst>
                                  <p:iterate type="el" backwards="0">
                                    <p:tmAbs val="0"/>
                                  </p:iterate>
                                  <p:childTnLst>
                                    <p:set>
                                      <p:cBhvr>
                                        <p:cTn id="133" fill="hold"/>
                                        <p:tgtEl>
                                          <p:spTgt spid="1028">
                                            <p:txEl>
                                              <p:pRg st="0" end="0"/>
                                            </p:txEl>
                                          </p:spTgt>
                                        </p:tgtEl>
                                        <p:attrNameLst>
                                          <p:attrName>style.visibility</p:attrName>
                                        </p:attrNameLst>
                                      </p:cBhvr>
                                      <p:to>
                                        <p:strVal val="visible"/>
                                      </p:to>
                                    </p:set>
                                    <p:animEffect filter="dissolve" transition="in">
                                      <p:cBhvr>
                                        <p:cTn id="134" dur="500"/>
                                        <p:tgtEl>
                                          <p:spTgt spid="1028">
                                            <p:txEl>
                                              <p:pRg st="0" end="0"/>
                                            </p:txEl>
                                          </p:spTgt>
                                        </p:tgtEl>
                                      </p:cBhvr>
                                    </p:animEffect>
                                  </p:childTnLst>
                                </p:cTn>
                              </p:par>
                            </p:childTnLst>
                          </p:cTn>
                        </p:par>
                      </p:childTnLst>
                    </p:cTn>
                  </p:par>
                  <p:par>
                    <p:cTn id="135" fill="hold">
                      <p:stCondLst>
                        <p:cond delay="indefinite"/>
                      </p:stCondLst>
                      <p:childTnLst>
                        <p:par>
                          <p:cTn id="136" fill="hold">
                            <p:stCondLst>
                              <p:cond delay="0"/>
                            </p:stCondLst>
                            <p:childTnLst>
                              <p:par>
                                <p:cTn id="137" presetClass="entr" nodeType="clickEffect" presetID="9" grpId="21" fill="hold">
                                  <p:stCondLst>
                                    <p:cond delay="0"/>
                                  </p:stCondLst>
                                  <p:iterate type="el" backwards="0">
                                    <p:tmAbs val="0"/>
                                  </p:iterate>
                                  <p:childTnLst>
                                    <p:set>
                                      <p:cBhvr>
                                        <p:cTn id="138" fill="hold"/>
                                        <p:tgtEl>
                                          <p:spTgt spid="1047"/>
                                        </p:tgtEl>
                                        <p:attrNameLst>
                                          <p:attrName>style.visibility</p:attrName>
                                        </p:attrNameLst>
                                      </p:cBhvr>
                                      <p:to>
                                        <p:strVal val="visible"/>
                                      </p:to>
                                    </p:set>
                                    <p:animEffect filter="dissolve" transition="in">
                                      <p:cBhvr>
                                        <p:cTn id="139" dur="500"/>
                                        <p:tgtEl>
                                          <p:spTgt spid="1047"/>
                                        </p:tgtEl>
                                      </p:cBhvr>
                                    </p:animEffect>
                                  </p:childTnLst>
                                </p:cTn>
                              </p:par>
                            </p:childTnLst>
                          </p:cTn>
                        </p:par>
                        <p:par>
                          <p:cTn id="140" fill="hold">
                            <p:stCondLst>
                              <p:cond delay="500"/>
                            </p:stCondLst>
                            <p:childTnLst>
                              <p:par>
                                <p:cTn id="141" presetClass="entr" nodeType="afterEffect" presetID="9" grpId="22" fill="hold">
                                  <p:stCondLst>
                                    <p:cond delay="0"/>
                                  </p:stCondLst>
                                  <p:iterate type="el" backwards="0">
                                    <p:tmAbs val="0"/>
                                  </p:iterate>
                                  <p:childTnLst>
                                    <p:set>
                                      <p:cBhvr>
                                        <p:cTn id="142" fill="hold"/>
                                        <p:tgtEl>
                                          <p:spTgt spid="1045"/>
                                        </p:tgtEl>
                                        <p:attrNameLst>
                                          <p:attrName>style.visibility</p:attrName>
                                        </p:attrNameLst>
                                      </p:cBhvr>
                                      <p:to>
                                        <p:strVal val="visible"/>
                                      </p:to>
                                    </p:set>
                                    <p:animEffect filter="dissolve" transition="in">
                                      <p:cBhvr>
                                        <p:cTn id="143" dur="500"/>
                                        <p:tgtEl>
                                          <p:spTgt spid="1045"/>
                                        </p:tgtEl>
                                      </p:cBhvr>
                                    </p:animEffect>
                                  </p:childTnLst>
                                </p:cTn>
                              </p:par>
                            </p:childTnLst>
                          </p:cTn>
                        </p:par>
                        <p:par>
                          <p:cTn id="144" fill="hold">
                            <p:stCondLst>
                              <p:cond delay="1000"/>
                            </p:stCondLst>
                            <p:childTnLst>
                              <p:par>
                                <p:cTn id="145" presetClass="entr" nodeType="afterEffect" presetID="9" grpId="23" fill="hold">
                                  <p:stCondLst>
                                    <p:cond delay="0"/>
                                  </p:stCondLst>
                                  <p:iterate type="el" backwards="0">
                                    <p:tmAbs val="0"/>
                                  </p:iterate>
                                  <p:childTnLst>
                                    <p:set>
                                      <p:cBhvr>
                                        <p:cTn id="146" fill="hold"/>
                                        <p:tgtEl>
                                          <p:spTgt spid="1046"/>
                                        </p:tgtEl>
                                        <p:attrNameLst>
                                          <p:attrName>style.visibility</p:attrName>
                                        </p:attrNameLst>
                                      </p:cBhvr>
                                      <p:to>
                                        <p:strVal val="visible"/>
                                      </p:to>
                                    </p:set>
                                    <p:animEffect filter="dissolve" transition="in">
                                      <p:cBhvr>
                                        <p:cTn id="147" dur="500"/>
                                        <p:tgtEl>
                                          <p:spTgt spid="1046"/>
                                        </p:tgtEl>
                                      </p:cBhvr>
                                    </p:animEffect>
                                  </p:childTnLst>
                                </p:cTn>
                              </p:par>
                            </p:childTnLst>
                          </p:cTn>
                        </p:par>
                      </p:childTnLst>
                    </p:cTn>
                  </p:par>
                  <p:par>
                    <p:cTn id="148" fill="hold">
                      <p:stCondLst>
                        <p:cond delay="indefinite"/>
                      </p:stCondLst>
                      <p:childTnLst>
                        <p:par>
                          <p:cTn id="149" fill="hold">
                            <p:stCondLst>
                              <p:cond delay="0"/>
                            </p:stCondLst>
                            <p:childTnLst>
                              <p:par>
                                <p:cTn id="150" presetClass="entr" nodeType="clickEffect" presetSubtype="4" presetID="2" grpId="24" fill="hold">
                                  <p:stCondLst>
                                    <p:cond delay="0"/>
                                  </p:stCondLst>
                                  <p:iterate type="el" backwards="0">
                                    <p:tmAbs val="0"/>
                                  </p:iterate>
                                  <p:childTnLst>
                                    <p:set>
                                      <p:cBhvr>
                                        <p:cTn id="151" fill="hold"/>
                                        <p:tgtEl>
                                          <p:spTgt spid="1029">
                                            <p:bg/>
                                          </p:spTgt>
                                        </p:tgtEl>
                                        <p:attrNameLst>
                                          <p:attrName>style.visibility</p:attrName>
                                        </p:attrNameLst>
                                      </p:cBhvr>
                                      <p:to>
                                        <p:strVal val="visible"/>
                                      </p:to>
                                    </p:set>
                                    <p:anim calcmode="lin" valueType="num">
                                      <p:cBhvr>
                                        <p:cTn id="152" dur="1000" fill="hold"/>
                                        <p:tgtEl>
                                          <p:spTgt spid="1029">
                                            <p:bg/>
                                          </p:spTgt>
                                        </p:tgtEl>
                                        <p:attrNameLst>
                                          <p:attrName>ppt_x</p:attrName>
                                        </p:attrNameLst>
                                      </p:cBhvr>
                                      <p:tavLst>
                                        <p:tav tm="0">
                                          <p:val>
                                            <p:strVal val="#ppt_x"/>
                                          </p:val>
                                        </p:tav>
                                        <p:tav tm="100000">
                                          <p:val>
                                            <p:strVal val="#ppt_x"/>
                                          </p:val>
                                        </p:tav>
                                      </p:tavLst>
                                    </p:anim>
                                    <p:anim calcmode="lin" valueType="num">
                                      <p:cBhvr>
                                        <p:cTn id="153" dur="1000" fill="hold"/>
                                        <p:tgtEl>
                                          <p:spTgt spid="1029">
                                            <p:bg/>
                                          </p:spTgt>
                                        </p:tgtEl>
                                        <p:attrNameLst>
                                          <p:attrName>ppt_y</p:attrName>
                                        </p:attrNameLst>
                                      </p:cBhvr>
                                      <p:tavLst>
                                        <p:tav tm="0">
                                          <p:val>
                                            <p:strVal val="1+#ppt_h/2"/>
                                          </p:val>
                                        </p:tav>
                                        <p:tav tm="100000">
                                          <p:val>
                                            <p:strVal val="#ppt_y"/>
                                          </p:val>
                                        </p:tav>
                                      </p:tavLst>
                                    </p:anim>
                                  </p:childTnLst>
                                </p:cTn>
                              </p:par>
                              <p:par>
                                <p:cTn id="154" presetClass="entr" nodeType="withEffect" presetSubtype="4" presetID="2" grpId="24" fill="hold">
                                  <p:stCondLst>
                                    <p:cond delay="0"/>
                                  </p:stCondLst>
                                  <p:iterate type="el" backwards="0">
                                    <p:tmAbs val="0"/>
                                  </p:iterate>
                                  <p:childTnLst>
                                    <p:set>
                                      <p:cBhvr>
                                        <p:cTn id="155" fill="hold"/>
                                        <p:tgtEl>
                                          <p:spTgt spid="1029">
                                            <p:txEl>
                                              <p:pRg st="0" end="0"/>
                                            </p:txEl>
                                          </p:spTgt>
                                        </p:tgtEl>
                                        <p:attrNameLst>
                                          <p:attrName>style.visibility</p:attrName>
                                        </p:attrNameLst>
                                      </p:cBhvr>
                                      <p:to>
                                        <p:strVal val="visible"/>
                                      </p:to>
                                    </p:set>
                                    <p:anim calcmode="lin" valueType="num">
                                      <p:cBhvr>
                                        <p:cTn id="156" dur="1000" fill="hold"/>
                                        <p:tgtEl>
                                          <p:spTgt spid="1029">
                                            <p:txEl>
                                              <p:pRg st="0" end="0"/>
                                            </p:txEl>
                                          </p:spTgt>
                                        </p:tgtEl>
                                        <p:attrNameLst>
                                          <p:attrName>ppt_x</p:attrName>
                                        </p:attrNameLst>
                                      </p:cBhvr>
                                      <p:tavLst>
                                        <p:tav tm="0">
                                          <p:val>
                                            <p:strVal val="#ppt_x"/>
                                          </p:val>
                                        </p:tav>
                                        <p:tav tm="100000">
                                          <p:val>
                                            <p:strVal val="#ppt_x"/>
                                          </p:val>
                                        </p:tav>
                                      </p:tavLst>
                                    </p:anim>
                                    <p:anim calcmode="lin" valueType="num">
                                      <p:cBhvr>
                                        <p:cTn id="157" dur="1000" fill="hold"/>
                                        <p:tgtEl>
                                          <p:spTgt spid="1029">
                                            <p:txEl>
                                              <p:pRg st="0" end="0"/>
                                            </p:txEl>
                                          </p:spTgt>
                                        </p:tgtEl>
                                        <p:attrNameLst>
                                          <p:attrName>ppt_y</p:attrName>
                                        </p:attrNameLst>
                                      </p:cBhvr>
                                      <p:tavLst>
                                        <p:tav tm="0">
                                          <p:val>
                                            <p:strVal val="1+#ppt_h/2"/>
                                          </p:val>
                                        </p:tav>
                                        <p:tav tm="100000">
                                          <p:val>
                                            <p:strVal val="#ppt_y"/>
                                          </p:val>
                                        </p:tav>
                                      </p:tavLst>
                                    </p:anim>
                                  </p:childTnLst>
                                </p:cTn>
                              </p:par>
                            </p:childTnLst>
                          </p:cTn>
                        </p:par>
                        <p:par>
                          <p:cTn id="158" fill="hold">
                            <p:stCondLst>
                              <p:cond delay="1000"/>
                            </p:stCondLst>
                            <p:childTnLst>
                              <p:par>
                                <p:cTn id="159" presetClass="entr" nodeType="afterEffect" presetSubtype="4" presetID="2" grpId="25" fill="hold">
                                  <p:stCondLst>
                                    <p:cond delay="0"/>
                                  </p:stCondLst>
                                  <p:iterate type="el" backwards="0">
                                    <p:tmAbs val="0"/>
                                  </p:iterate>
                                  <p:childTnLst>
                                    <p:set>
                                      <p:cBhvr>
                                        <p:cTn id="160" fill="hold"/>
                                        <p:tgtEl>
                                          <p:spTgt spid="1030">
                                            <p:bg/>
                                          </p:spTgt>
                                        </p:tgtEl>
                                        <p:attrNameLst>
                                          <p:attrName>style.visibility</p:attrName>
                                        </p:attrNameLst>
                                      </p:cBhvr>
                                      <p:to>
                                        <p:strVal val="visible"/>
                                      </p:to>
                                    </p:set>
                                    <p:anim calcmode="lin" valueType="num">
                                      <p:cBhvr>
                                        <p:cTn id="161" dur="1000" fill="hold"/>
                                        <p:tgtEl>
                                          <p:spTgt spid="1030">
                                            <p:bg/>
                                          </p:spTgt>
                                        </p:tgtEl>
                                        <p:attrNameLst>
                                          <p:attrName>ppt_x</p:attrName>
                                        </p:attrNameLst>
                                      </p:cBhvr>
                                      <p:tavLst>
                                        <p:tav tm="0">
                                          <p:val>
                                            <p:strVal val="#ppt_x"/>
                                          </p:val>
                                        </p:tav>
                                        <p:tav tm="100000">
                                          <p:val>
                                            <p:strVal val="#ppt_x"/>
                                          </p:val>
                                        </p:tav>
                                      </p:tavLst>
                                    </p:anim>
                                    <p:anim calcmode="lin" valueType="num">
                                      <p:cBhvr>
                                        <p:cTn id="162" dur="1000" fill="hold"/>
                                        <p:tgtEl>
                                          <p:spTgt spid="1030">
                                            <p:bg/>
                                          </p:spTgt>
                                        </p:tgtEl>
                                        <p:attrNameLst>
                                          <p:attrName>ppt_y</p:attrName>
                                        </p:attrNameLst>
                                      </p:cBhvr>
                                      <p:tavLst>
                                        <p:tav tm="0">
                                          <p:val>
                                            <p:strVal val="1+#ppt_h/2"/>
                                          </p:val>
                                        </p:tav>
                                        <p:tav tm="100000">
                                          <p:val>
                                            <p:strVal val="#ppt_y"/>
                                          </p:val>
                                        </p:tav>
                                      </p:tavLst>
                                    </p:anim>
                                  </p:childTnLst>
                                </p:cTn>
                              </p:par>
                              <p:par>
                                <p:cTn id="163" presetClass="entr" nodeType="withEffect" presetSubtype="4" presetID="2" grpId="25" fill="hold">
                                  <p:stCondLst>
                                    <p:cond delay="0"/>
                                  </p:stCondLst>
                                  <p:iterate type="el" backwards="0">
                                    <p:tmAbs val="0"/>
                                  </p:iterate>
                                  <p:childTnLst>
                                    <p:set>
                                      <p:cBhvr>
                                        <p:cTn id="164" fill="hold"/>
                                        <p:tgtEl>
                                          <p:spTgt spid="1030">
                                            <p:txEl>
                                              <p:pRg st="0" end="0"/>
                                            </p:txEl>
                                          </p:spTgt>
                                        </p:tgtEl>
                                        <p:attrNameLst>
                                          <p:attrName>style.visibility</p:attrName>
                                        </p:attrNameLst>
                                      </p:cBhvr>
                                      <p:to>
                                        <p:strVal val="visible"/>
                                      </p:to>
                                    </p:set>
                                    <p:anim calcmode="lin" valueType="num">
                                      <p:cBhvr>
                                        <p:cTn id="165" dur="1000" fill="hold"/>
                                        <p:tgtEl>
                                          <p:spTgt spid="1030">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103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Class="entr" nodeType="clickEffect" presetID="9" grpId="26" fill="hold">
                                  <p:stCondLst>
                                    <p:cond delay="0"/>
                                  </p:stCondLst>
                                  <p:iterate type="el" backwards="0">
                                    <p:tmAbs val="0"/>
                                  </p:iterate>
                                  <p:childTnLst>
                                    <p:set>
                                      <p:cBhvr>
                                        <p:cTn id="170" fill="hold"/>
                                        <p:tgtEl>
                                          <p:spTgt spid="1037"/>
                                        </p:tgtEl>
                                        <p:attrNameLst>
                                          <p:attrName>style.visibility</p:attrName>
                                        </p:attrNameLst>
                                      </p:cBhvr>
                                      <p:to>
                                        <p:strVal val="visible"/>
                                      </p:to>
                                    </p:set>
                                    <p:animEffect filter="dissolve" transition="in">
                                      <p:cBhvr>
                                        <p:cTn id="171" dur="500"/>
                                        <p:tgtEl>
                                          <p:spTgt spid="1037"/>
                                        </p:tgtEl>
                                      </p:cBhvr>
                                    </p:animEffect>
                                  </p:childTnLst>
                                </p:cTn>
                              </p:par>
                            </p:childTnLst>
                          </p:cTn>
                        </p:par>
                        <p:par>
                          <p:cTn id="172" fill="hold">
                            <p:stCondLst>
                              <p:cond delay="500"/>
                            </p:stCondLst>
                            <p:childTnLst>
                              <p:par>
                                <p:cTn id="173" presetClass="entr" nodeType="afterEffect" presetID="9" grpId="27" fill="hold">
                                  <p:stCondLst>
                                    <p:cond delay="0"/>
                                  </p:stCondLst>
                                  <p:iterate type="el" backwards="0">
                                    <p:tmAbs val="0"/>
                                  </p:iterate>
                                  <p:childTnLst>
                                    <p:set>
                                      <p:cBhvr>
                                        <p:cTn id="174" fill="hold"/>
                                        <p:tgtEl>
                                          <p:spTgt spid="1031">
                                            <p:bg/>
                                          </p:spTgt>
                                        </p:tgtEl>
                                        <p:attrNameLst>
                                          <p:attrName>style.visibility</p:attrName>
                                        </p:attrNameLst>
                                      </p:cBhvr>
                                      <p:to>
                                        <p:strVal val="visible"/>
                                      </p:to>
                                    </p:set>
                                    <p:animEffect filter="dissolve" transition="in">
                                      <p:cBhvr>
                                        <p:cTn id="175" dur="500"/>
                                        <p:tgtEl>
                                          <p:spTgt spid="1031">
                                            <p:bg/>
                                          </p:spTgt>
                                        </p:tgtEl>
                                      </p:cBhvr>
                                    </p:animEffect>
                                  </p:childTnLst>
                                </p:cTn>
                              </p:par>
                              <p:par>
                                <p:cTn id="176" presetClass="entr" nodeType="withEffect" presetSubtype="0" presetID="9" grpId="27" fill="hold">
                                  <p:stCondLst>
                                    <p:cond delay="0"/>
                                  </p:stCondLst>
                                  <p:iterate type="el" backwards="0">
                                    <p:tmAbs val="0"/>
                                  </p:iterate>
                                  <p:childTnLst>
                                    <p:set>
                                      <p:cBhvr>
                                        <p:cTn id="177" fill="hold"/>
                                        <p:tgtEl>
                                          <p:spTgt spid="1031">
                                            <p:txEl>
                                              <p:pRg st="0" end="0"/>
                                            </p:txEl>
                                          </p:spTgt>
                                        </p:tgtEl>
                                        <p:attrNameLst>
                                          <p:attrName>style.visibility</p:attrName>
                                        </p:attrNameLst>
                                      </p:cBhvr>
                                      <p:to>
                                        <p:strVal val="visible"/>
                                      </p:to>
                                    </p:set>
                                    <p:animEffect filter="dissolve" transition="in">
                                      <p:cBhvr>
                                        <p:cTn id="178" dur="500"/>
                                        <p:tgtEl>
                                          <p:spTgt spid="1031">
                                            <p:txEl>
                                              <p:pRg st="0" end="0"/>
                                            </p:txEl>
                                          </p:spTgt>
                                        </p:tgtEl>
                                      </p:cBhvr>
                                    </p:animEffect>
                                  </p:childTnLst>
                                </p:cTn>
                              </p:par>
                            </p:childTnLst>
                          </p:cTn>
                        </p:par>
                      </p:childTnLst>
                    </p:cTn>
                  </p:par>
                  <p:par>
                    <p:cTn id="179" fill="hold">
                      <p:stCondLst>
                        <p:cond delay="indefinite"/>
                      </p:stCondLst>
                      <p:childTnLst>
                        <p:par>
                          <p:cTn id="180" fill="hold">
                            <p:stCondLst>
                              <p:cond delay="0"/>
                            </p:stCondLst>
                            <p:childTnLst>
                              <p:par>
                                <p:cTn id="181" presetClass="entr" nodeType="clickEffect" presetID="9" grpId="28" fill="hold">
                                  <p:stCondLst>
                                    <p:cond delay="0"/>
                                  </p:stCondLst>
                                  <p:iterate type="el" backwards="0">
                                    <p:tmAbs val="0"/>
                                  </p:iterate>
                                  <p:childTnLst>
                                    <p:set>
                                      <p:cBhvr>
                                        <p:cTn id="182" fill="hold"/>
                                        <p:tgtEl>
                                          <p:spTgt spid="1050"/>
                                        </p:tgtEl>
                                        <p:attrNameLst>
                                          <p:attrName>style.visibility</p:attrName>
                                        </p:attrNameLst>
                                      </p:cBhvr>
                                      <p:to>
                                        <p:strVal val="visible"/>
                                      </p:to>
                                    </p:set>
                                    <p:animEffect filter="dissolve" transition="in">
                                      <p:cBhvr>
                                        <p:cTn id="183" dur="500"/>
                                        <p:tgtEl>
                                          <p:spTgt spid="1050"/>
                                        </p:tgtEl>
                                      </p:cBhvr>
                                    </p:animEffect>
                                  </p:childTnLst>
                                </p:cTn>
                              </p:par>
                            </p:childTnLst>
                          </p:cTn>
                        </p:par>
                        <p:par>
                          <p:cTn id="184" fill="hold">
                            <p:stCondLst>
                              <p:cond delay="500"/>
                            </p:stCondLst>
                            <p:childTnLst>
                              <p:par>
                                <p:cTn id="185" presetClass="entr" nodeType="afterEffect" presetID="9" grpId="29" fill="hold">
                                  <p:stCondLst>
                                    <p:cond delay="0"/>
                                  </p:stCondLst>
                                  <p:iterate type="el" backwards="0">
                                    <p:tmAbs val="0"/>
                                  </p:iterate>
                                  <p:childTnLst>
                                    <p:set>
                                      <p:cBhvr>
                                        <p:cTn id="186" fill="hold"/>
                                        <p:tgtEl>
                                          <p:spTgt spid="1048"/>
                                        </p:tgtEl>
                                        <p:attrNameLst>
                                          <p:attrName>style.visibility</p:attrName>
                                        </p:attrNameLst>
                                      </p:cBhvr>
                                      <p:to>
                                        <p:strVal val="visible"/>
                                      </p:to>
                                    </p:set>
                                    <p:animEffect filter="dissolve" transition="in">
                                      <p:cBhvr>
                                        <p:cTn id="187" dur="500"/>
                                        <p:tgtEl>
                                          <p:spTgt spid="1048"/>
                                        </p:tgtEl>
                                      </p:cBhvr>
                                    </p:animEffect>
                                  </p:childTnLst>
                                </p:cTn>
                              </p:par>
                            </p:childTnLst>
                          </p:cTn>
                        </p:par>
                        <p:par>
                          <p:cTn id="188" fill="hold">
                            <p:stCondLst>
                              <p:cond delay="1000"/>
                            </p:stCondLst>
                            <p:childTnLst>
                              <p:par>
                                <p:cTn id="189" presetClass="entr" nodeType="afterEffect" presetID="9" grpId="30" fill="hold">
                                  <p:stCondLst>
                                    <p:cond delay="0"/>
                                  </p:stCondLst>
                                  <p:iterate type="el" backwards="0">
                                    <p:tmAbs val="0"/>
                                  </p:iterate>
                                  <p:childTnLst>
                                    <p:set>
                                      <p:cBhvr>
                                        <p:cTn id="190" fill="hold"/>
                                        <p:tgtEl>
                                          <p:spTgt spid="1049"/>
                                        </p:tgtEl>
                                        <p:attrNameLst>
                                          <p:attrName>style.visibility</p:attrName>
                                        </p:attrNameLst>
                                      </p:cBhvr>
                                      <p:to>
                                        <p:strVal val="visible"/>
                                      </p:to>
                                    </p:set>
                                    <p:animEffect filter="dissolve" transition="in">
                                      <p:cBhvr>
                                        <p:cTn id="191" dur="500"/>
                                        <p:tgtEl>
                                          <p:spTgt spid="10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5" animBg="1" rev="0" advAuto="0" spid="1024" grpId="11"/>
      <p:bldP build="whole" bldLvl="1" animBg="1" rev="0" advAuto="0" spid="1039" grpId="8"/>
      <p:bldP build="whole" bldLvl="1" animBg="1" rev="0" advAuto="0" spid="1035" grpId="12"/>
      <p:bldP build="p" bldLvl="5" animBg="1" rev="0" advAuto="0" spid="1034" grpId="6"/>
      <p:bldP build="p" bldLvl="5" animBg="1" rev="0" advAuto="0" spid="1031" grpId="27"/>
      <p:bldP build="whole" bldLvl="1" animBg="1" rev="0" advAuto="0" spid="1038" grpId="5"/>
      <p:bldP build="whole" bldLvl="1" animBg="1" rev="0" advAuto="0" spid="1021" grpId="1"/>
      <p:bldP build="p" bldLvl="5" animBg="1" rev="0" advAuto="0" spid="1030" grpId="25"/>
      <p:bldP build="p" bldLvl="1" animBg="1" rev="0" advAuto="0" spid="1020" grpId="2"/>
      <p:bldP build="whole" bldLvl="1" animBg="1" rev="0" advAuto="0" spid="1042" grpId="15"/>
      <p:bldP build="whole" bldLvl="1" animBg="1" rev="0" advAuto="0" spid="1045" grpId="22"/>
      <p:bldP build="whole" bldLvl="1" animBg="1" rev="0" advAuto="0" spid="1048" grpId="29"/>
      <p:bldP build="whole" bldLvl="1" animBg="1" rev="0" advAuto="0" spid="1041" grpId="7"/>
      <p:bldP build="whole" bldLvl="1" animBg="1" rev="0" advAuto="0" spid="1036" grpId="19"/>
      <p:bldP build="p" bldLvl="5" animBg="1" rev="0" advAuto="0" spid="1025" grpId="13"/>
      <p:bldP build="p" bldLvl="5" animBg="1" rev="0" advAuto="0" spid="1026" grpId="17"/>
      <p:bldP build="p" bldLvl="5" animBg="1" rev="0" advAuto="0" spid="1023" grpId="10"/>
      <p:bldP build="whole" bldLvl="1" animBg="1" rev="0" advAuto="0" spid="1040" grpId="9"/>
      <p:bldP build="whole" bldLvl="1" animBg="1" rev="0" advAuto="0" spid="1047" grpId="21"/>
      <p:bldP build="whole" bldLvl="1" animBg="1" rev="0" advAuto="0" spid="1037" grpId="26"/>
      <p:bldP build="p" bldLvl="5" animBg="1" rev="0" advAuto="0" spid="1028" grpId="20"/>
      <p:bldP build="whole" bldLvl="1" animBg="1" rev="0" advAuto="0" spid="1044" grpId="16"/>
      <p:bldP build="whole" bldLvl="1" animBg="1" rev="0" advAuto="0" spid="1050" grpId="28"/>
      <p:bldP build="whole" bldLvl="1" animBg="1" rev="0" advAuto="0" spid="1049" grpId="30"/>
      <p:bldP build="p" bldLvl="5" animBg="1" rev="0" advAuto="0" spid="1027" grpId="18"/>
      <p:bldP build="whole" bldLvl="1" animBg="1" rev="0" advAuto="0" spid="1046" grpId="23"/>
      <p:bldP build="p" bldLvl="5" animBg="1" rev="0" advAuto="0" spid="1032" grpId="3"/>
      <p:bldP build="whole" bldLvl="1" animBg="1" rev="0" advAuto="0" spid="1043" grpId="14"/>
      <p:bldP build="p" bldLvl="5" animBg="1" rev="0" advAuto="0" spid="1033" grpId="4"/>
      <p:bldP build="p" bldLvl="5" animBg="1" rev="0" advAuto="0" spid="1029" grpId="24"/>
    </p:bldLst>
  </p:timing>
</p:sld>
</file>

<file path=ppt/slides/slide14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0321" name="Shape 10321"/>
          <p:cNvSpPr/>
          <p:nvPr/>
        </p:nvSpPr>
        <p:spPr>
          <a:xfrm>
            <a:off x="5971566" y="2166272"/>
            <a:ext cx="4846556" cy="3534512"/>
          </a:xfrm>
          <a:custGeom>
            <a:avLst/>
            <a:gdLst/>
            <a:ahLst/>
            <a:cxnLst>
              <a:cxn ang="0">
                <a:pos x="wd2" y="hd2"/>
              </a:cxn>
              <a:cxn ang="5400000">
                <a:pos x="wd2" y="hd2"/>
              </a:cxn>
              <a:cxn ang="10800000">
                <a:pos x="wd2" y="hd2"/>
              </a:cxn>
              <a:cxn ang="16200000">
                <a:pos x="wd2" y="hd2"/>
              </a:cxn>
            </a:cxnLst>
            <a:rect l="0" t="0" r="r" b="b"/>
            <a:pathLst>
              <a:path w="21514" h="21600" fill="norm" stroke="1" extrusionOk="0">
                <a:moveTo>
                  <a:pt x="21514" y="12695"/>
                </a:moveTo>
                <a:cubicBezTo>
                  <a:pt x="21514" y="12695"/>
                  <a:pt x="21467" y="12505"/>
                  <a:pt x="21467" y="12442"/>
                </a:cubicBezTo>
                <a:cubicBezTo>
                  <a:pt x="21419" y="12442"/>
                  <a:pt x="21419" y="12442"/>
                  <a:pt x="21419" y="12442"/>
                </a:cubicBezTo>
                <a:cubicBezTo>
                  <a:pt x="21372" y="12442"/>
                  <a:pt x="21372" y="12379"/>
                  <a:pt x="21325" y="12379"/>
                </a:cubicBezTo>
                <a:cubicBezTo>
                  <a:pt x="21230" y="12189"/>
                  <a:pt x="21277" y="11368"/>
                  <a:pt x="21325" y="11116"/>
                </a:cubicBezTo>
                <a:cubicBezTo>
                  <a:pt x="21277" y="11116"/>
                  <a:pt x="21230" y="11116"/>
                  <a:pt x="21230" y="11116"/>
                </a:cubicBezTo>
                <a:cubicBezTo>
                  <a:pt x="20993" y="11116"/>
                  <a:pt x="20898" y="10611"/>
                  <a:pt x="20851" y="10421"/>
                </a:cubicBezTo>
                <a:cubicBezTo>
                  <a:pt x="20803" y="10295"/>
                  <a:pt x="20661" y="9979"/>
                  <a:pt x="20567" y="9979"/>
                </a:cubicBezTo>
                <a:cubicBezTo>
                  <a:pt x="20519" y="9979"/>
                  <a:pt x="20519" y="10042"/>
                  <a:pt x="20472" y="10042"/>
                </a:cubicBezTo>
                <a:cubicBezTo>
                  <a:pt x="20330" y="10042"/>
                  <a:pt x="20282" y="9853"/>
                  <a:pt x="20282" y="9726"/>
                </a:cubicBezTo>
                <a:cubicBezTo>
                  <a:pt x="20282" y="9726"/>
                  <a:pt x="20282" y="9663"/>
                  <a:pt x="20282" y="9663"/>
                </a:cubicBezTo>
                <a:cubicBezTo>
                  <a:pt x="20235" y="9663"/>
                  <a:pt x="20235" y="9663"/>
                  <a:pt x="20235" y="9663"/>
                </a:cubicBezTo>
                <a:cubicBezTo>
                  <a:pt x="20140" y="9663"/>
                  <a:pt x="20093" y="9663"/>
                  <a:pt x="20046" y="9600"/>
                </a:cubicBezTo>
                <a:cubicBezTo>
                  <a:pt x="19951" y="9411"/>
                  <a:pt x="19951" y="8968"/>
                  <a:pt x="19951" y="8779"/>
                </a:cubicBezTo>
                <a:cubicBezTo>
                  <a:pt x="19951" y="8779"/>
                  <a:pt x="19951" y="8779"/>
                  <a:pt x="19951" y="8716"/>
                </a:cubicBezTo>
                <a:cubicBezTo>
                  <a:pt x="19951" y="8716"/>
                  <a:pt x="19951" y="8716"/>
                  <a:pt x="19903" y="8716"/>
                </a:cubicBezTo>
                <a:cubicBezTo>
                  <a:pt x="19856" y="8716"/>
                  <a:pt x="19809" y="8716"/>
                  <a:pt x="19761" y="8653"/>
                </a:cubicBezTo>
                <a:cubicBezTo>
                  <a:pt x="19761" y="8653"/>
                  <a:pt x="19761" y="8589"/>
                  <a:pt x="19761" y="8589"/>
                </a:cubicBezTo>
                <a:cubicBezTo>
                  <a:pt x="19761" y="8589"/>
                  <a:pt x="19714" y="8653"/>
                  <a:pt x="19667" y="8653"/>
                </a:cubicBezTo>
                <a:cubicBezTo>
                  <a:pt x="19619" y="8653"/>
                  <a:pt x="19619" y="8716"/>
                  <a:pt x="19572" y="8716"/>
                </a:cubicBezTo>
                <a:cubicBezTo>
                  <a:pt x="19525" y="8779"/>
                  <a:pt x="19430" y="8716"/>
                  <a:pt x="19382" y="8653"/>
                </a:cubicBezTo>
                <a:cubicBezTo>
                  <a:pt x="19288" y="8463"/>
                  <a:pt x="19288" y="8211"/>
                  <a:pt x="19335" y="8084"/>
                </a:cubicBezTo>
                <a:cubicBezTo>
                  <a:pt x="19335" y="7958"/>
                  <a:pt x="19288" y="7832"/>
                  <a:pt x="19146" y="7705"/>
                </a:cubicBezTo>
                <a:cubicBezTo>
                  <a:pt x="18956" y="7453"/>
                  <a:pt x="18909" y="7263"/>
                  <a:pt x="18956" y="7074"/>
                </a:cubicBezTo>
                <a:cubicBezTo>
                  <a:pt x="18861" y="6884"/>
                  <a:pt x="18009" y="6316"/>
                  <a:pt x="17772" y="6253"/>
                </a:cubicBezTo>
                <a:cubicBezTo>
                  <a:pt x="17582" y="6189"/>
                  <a:pt x="17582" y="5937"/>
                  <a:pt x="17582" y="5811"/>
                </a:cubicBezTo>
                <a:cubicBezTo>
                  <a:pt x="17582" y="5747"/>
                  <a:pt x="17630" y="5747"/>
                  <a:pt x="17582" y="5684"/>
                </a:cubicBezTo>
                <a:cubicBezTo>
                  <a:pt x="17488" y="5558"/>
                  <a:pt x="17440" y="5053"/>
                  <a:pt x="17440" y="4737"/>
                </a:cubicBezTo>
                <a:cubicBezTo>
                  <a:pt x="17440" y="4611"/>
                  <a:pt x="17393" y="4547"/>
                  <a:pt x="17298" y="4421"/>
                </a:cubicBezTo>
                <a:cubicBezTo>
                  <a:pt x="17203" y="4295"/>
                  <a:pt x="17109" y="4168"/>
                  <a:pt x="17109" y="3979"/>
                </a:cubicBezTo>
                <a:cubicBezTo>
                  <a:pt x="17156" y="3853"/>
                  <a:pt x="17109" y="3789"/>
                  <a:pt x="17109" y="3663"/>
                </a:cubicBezTo>
                <a:cubicBezTo>
                  <a:pt x="17061" y="3474"/>
                  <a:pt x="17061" y="3284"/>
                  <a:pt x="17061" y="3095"/>
                </a:cubicBezTo>
                <a:cubicBezTo>
                  <a:pt x="17061" y="3032"/>
                  <a:pt x="17014" y="2968"/>
                  <a:pt x="16872" y="2842"/>
                </a:cubicBezTo>
                <a:cubicBezTo>
                  <a:pt x="16825" y="2779"/>
                  <a:pt x="16730" y="2716"/>
                  <a:pt x="16730" y="2589"/>
                </a:cubicBezTo>
                <a:cubicBezTo>
                  <a:pt x="16682" y="2653"/>
                  <a:pt x="16635" y="2653"/>
                  <a:pt x="16588" y="2653"/>
                </a:cubicBezTo>
                <a:cubicBezTo>
                  <a:pt x="16540" y="2653"/>
                  <a:pt x="16446" y="2716"/>
                  <a:pt x="16398" y="2716"/>
                </a:cubicBezTo>
                <a:cubicBezTo>
                  <a:pt x="16303" y="2716"/>
                  <a:pt x="16256" y="2716"/>
                  <a:pt x="16209" y="2589"/>
                </a:cubicBezTo>
                <a:cubicBezTo>
                  <a:pt x="16114" y="2463"/>
                  <a:pt x="16114" y="2147"/>
                  <a:pt x="16114" y="1832"/>
                </a:cubicBezTo>
                <a:cubicBezTo>
                  <a:pt x="16161" y="1516"/>
                  <a:pt x="16019" y="947"/>
                  <a:pt x="15925" y="821"/>
                </a:cubicBezTo>
                <a:cubicBezTo>
                  <a:pt x="15782" y="695"/>
                  <a:pt x="15735" y="442"/>
                  <a:pt x="15688" y="189"/>
                </a:cubicBezTo>
                <a:cubicBezTo>
                  <a:pt x="15688" y="126"/>
                  <a:pt x="15688" y="63"/>
                  <a:pt x="15640" y="0"/>
                </a:cubicBezTo>
                <a:cubicBezTo>
                  <a:pt x="15593" y="63"/>
                  <a:pt x="15451" y="253"/>
                  <a:pt x="15451" y="379"/>
                </a:cubicBezTo>
                <a:cubicBezTo>
                  <a:pt x="15451" y="632"/>
                  <a:pt x="15403" y="884"/>
                  <a:pt x="15309" y="1074"/>
                </a:cubicBezTo>
                <a:cubicBezTo>
                  <a:pt x="15261" y="1074"/>
                  <a:pt x="15309" y="1200"/>
                  <a:pt x="15309" y="1263"/>
                </a:cubicBezTo>
                <a:cubicBezTo>
                  <a:pt x="15309" y="1453"/>
                  <a:pt x="15356" y="1705"/>
                  <a:pt x="15214" y="1832"/>
                </a:cubicBezTo>
                <a:cubicBezTo>
                  <a:pt x="15167" y="1895"/>
                  <a:pt x="15167" y="2274"/>
                  <a:pt x="15214" y="2463"/>
                </a:cubicBezTo>
                <a:cubicBezTo>
                  <a:pt x="15214" y="2653"/>
                  <a:pt x="15214" y="2842"/>
                  <a:pt x="15214" y="3032"/>
                </a:cubicBezTo>
                <a:cubicBezTo>
                  <a:pt x="15214" y="3095"/>
                  <a:pt x="15214" y="3221"/>
                  <a:pt x="15167" y="3284"/>
                </a:cubicBezTo>
                <a:cubicBezTo>
                  <a:pt x="15167" y="3600"/>
                  <a:pt x="15167" y="3916"/>
                  <a:pt x="15025" y="4168"/>
                </a:cubicBezTo>
                <a:cubicBezTo>
                  <a:pt x="14977" y="4232"/>
                  <a:pt x="14977" y="4358"/>
                  <a:pt x="14930" y="4421"/>
                </a:cubicBezTo>
                <a:cubicBezTo>
                  <a:pt x="14835" y="4674"/>
                  <a:pt x="14740" y="4926"/>
                  <a:pt x="14551" y="5053"/>
                </a:cubicBezTo>
                <a:cubicBezTo>
                  <a:pt x="14314" y="5179"/>
                  <a:pt x="13982" y="5053"/>
                  <a:pt x="13840" y="4800"/>
                </a:cubicBezTo>
                <a:cubicBezTo>
                  <a:pt x="13793" y="4737"/>
                  <a:pt x="13746" y="4674"/>
                  <a:pt x="13746" y="4547"/>
                </a:cubicBezTo>
                <a:cubicBezTo>
                  <a:pt x="13746" y="4547"/>
                  <a:pt x="13746" y="4547"/>
                  <a:pt x="13746" y="4547"/>
                </a:cubicBezTo>
                <a:cubicBezTo>
                  <a:pt x="13698" y="4421"/>
                  <a:pt x="13509" y="4358"/>
                  <a:pt x="13367" y="4421"/>
                </a:cubicBezTo>
                <a:cubicBezTo>
                  <a:pt x="13225" y="4421"/>
                  <a:pt x="13130" y="4295"/>
                  <a:pt x="13035" y="4105"/>
                </a:cubicBezTo>
                <a:cubicBezTo>
                  <a:pt x="12940" y="4042"/>
                  <a:pt x="12893" y="3916"/>
                  <a:pt x="12798" y="3789"/>
                </a:cubicBezTo>
                <a:cubicBezTo>
                  <a:pt x="12703" y="3726"/>
                  <a:pt x="12609" y="3726"/>
                  <a:pt x="12514" y="3726"/>
                </a:cubicBezTo>
                <a:cubicBezTo>
                  <a:pt x="12372" y="3726"/>
                  <a:pt x="12277" y="3726"/>
                  <a:pt x="12230" y="3537"/>
                </a:cubicBezTo>
                <a:cubicBezTo>
                  <a:pt x="12135" y="3284"/>
                  <a:pt x="12088" y="3221"/>
                  <a:pt x="11946" y="3095"/>
                </a:cubicBezTo>
                <a:cubicBezTo>
                  <a:pt x="11898" y="3032"/>
                  <a:pt x="11898" y="3032"/>
                  <a:pt x="11898" y="3032"/>
                </a:cubicBezTo>
                <a:cubicBezTo>
                  <a:pt x="11803" y="2968"/>
                  <a:pt x="11756" y="2905"/>
                  <a:pt x="11756" y="2779"/>
                </a:cubicBezTo>
                <a:cubicBezTo>
                  <a:pt x="11756" y="2653"/>
                  <a:pt x="11803" y="2589"/>
                  <a:pt x="11898" y="2526"/>
                </a:cubicBezTo>
                <a:cubicBezTo>
                  <a:pt x="11946" y="2463"/>
                  <a:pt x="11946" y="2463"/>
                  <a:pt x="11946" y="2463"/>
                </a:cubicBezTo>
                <a:cubicBezTo>
                  <a:pt x="12040" y="2400"/>
                  <a:pt x="12088" y="2274"/>
                  <a:pt x="11946" y="2021"/>
                </a:cubicBezTo>
                <a:cubicBezTo>
                  <a:pt x="11946" y="2021"/>
                  <a:pt x="11898" y="1958"/>
                  <a:pt x="11946" y="1832"/>
                </a:cubicBezTo>
                <a:cubicBezTo>
                  <a:pt x="11946" y="1705"/>
                  <a:pt x="12040" y="1705"/>
                  <a:pt x="12135" y="1642"/>
                </a:cubicBezTo>
                <a:cubicBezTo>
                  <a:pt x="12182" y="1642"/>
                  <a:pt x="12277" y="1579"/>
                  <a:pt x="12325" y="1516"/>
                </a:cubicBezTo>
                <a:cubicBezTo>
                  <a:pt x="12419" y="1516"/>
                  <a:pt x="12419" y="1453"/>
                  <a:pt x="12419" y="1389"/>
                </a:cubicBezTo>
                <a:cubicBezTo>
                  <a:pt x="12419" y="1326"/>
                  <a:pt x="12372" y="1137"/>
                  <a:pt x="12514" y="1074"/>
                </a:cubicBezTo>
                <a:cubicBezTo>
                  <a:pt x="12561" y="1074"/>
                  <a:pt x="12561" y="1011"/>
                  <a:pt x="12561" y="1011"/>
                </a:cubicBezTo>
                <a:cubicBezTo>
                  <a:pt x="12561" y="1011"/>
                  <a:pt x="12514" y="947"/>
                  <a:pt x="12419" y="947"/>
                </a:cubicBezTo>
                <a:cubicBezTo>
                  <a:pt x="12419" y="947"/>
                  <a:pt x="12419" y="947"/>
                  <a:pt x="12419" y="947"/>
                </a:cubicBezTo>
                <a:cubicBezTo>
                  <a:pt x="12419" y="947"/>
                  <a:pt x="12372" y="1011"/>
                  <a:pt x="12372" y="1011"/>
                </a:cubicBezTo>
                <a:cubicBezTo>
                  <a:pt x="12372" y="1074"/>
                  <a:pt x="12372" y="1200"/>
                  <a:pt x="12277" y="1263"/>
                </a:cubicBezTo>
                <a:cubicBezTo>
                  <a:pt x="12230" y="1263"/>
                  <a:pt x="12230" y="1263"/>
                  <a:pt x="12230" y="1263"/>
                </a:cubicBezTo>
                <a:cubicBezTo>
                  <a:pt x="12135" y="1263"/>
                  <a:pt x="12088" y="1137"/>
                  <a:pt x="12040" y="947"/>
                </a:cubicBezTo>
                <a:cubicBezTo>
                  <a:pt x="12040" y="947"/>
                  <a:pt x="12040" y="947"/>
                  <a:pt x="12040" y="884"/>
                </a:cubicBezTo>
                <a:cubicBezTo>
                  <a:pt x="12040" y="884"/>
                  <a:pt x="12040" y="884"/>
                  <a:pt x="12040" y="947"/>
                </a:cubicBezTo>
                <a:cubicBezTo>
                  <a:pt x="11946" y="1011"/>
                  <a:pt x="11851" y="1137"/>
                  <a:pt x="11709" y="1137"/>
                </a:cubicBezTo>
                <a:cubicBezTo>
                  <a:pt x="11661" y="1137"/>
                  <a:pt x="11614" y="1074"/>
                  <a:pt x="11567" y="1011"/>
                </a:cubicBezTo>
                <a:cubicBezTo>
                  <a:pt x="11519" y="884"/>
                  <a:pt x="10998" y="758"/>
                  <a:pt x="10572" y="632"/>
                </a:cubicBezTo>
                <a:cubicBezTo>
                  <a:pt x="10525" y="632"/>
                  <a:pt x="10477" y="632"/>
                  <a:pt x="10382" y="568"/>
                </a:cubicBezTo>
                <a:cubicBezTo>
                  <a:pt x="10430" y="632"/>
                  <a:pt x="10430" y="695"/>
                  <a:pt x="10430" y="758"/>
                </a:cubicBezTo>
                <a:cubicBezTo>
                  <a:pt x="10335" y="1011"/>
                  <a:pt x="9814" y="1074"/>
                  <a:pt x="9672" y="1074"/>
                </a:cubicBezTo>
                <a:cubicBezTo>
                  <a:pt x="9625" y="1074"/>
                  <a:pt x="9530" y="1074"/>
                  <a:pt x="9482" y="1074"/>
                </a:cubicBezTo>
                <a:cubicBezTo>
                  <a:pt x="9482" y="1074"/>
                  <a:pt x="9482" y="1137"/>
                  <a:pt x="9482" y="1200"/>
                </a:cubicBezTo>
                <a:cubicBezTo>
                  <a:pt x="9435" y="1263"/>
                  <a:pt x="9388" y="1263"/>
                  <a:pt x="9340" y="1263"/>
                </a:cubicBezTo>
                <a:cubicBezTo>
                  <a:pt x="9340" y="1263"/>
                  <a:pt x="9340" y="1263"/>
                  <a:pt x="9340" y="1263"/>
                </a:cubicBezTo>
                <a:cubicBezTo>
                  <a:pt x="9293" y="1263"/>
                  <a:pt x="9246" y="1389"/>
                  <a:pt x="9198" y="1516"/>
                </a:cubicBezTo>
                <a:cubicBezTo>
                  <a:pt x="9151" y="1642"/>
                  <a:pt x="9103" y="1768"/>
                  <a:pt x="9009" y="1895"/>
                </a:cubicBezTo>
                <a:cubicBezTo>
                  <a:pt x="8961" y="1958"/>
                  <a:pt x="8961" y="2021"/>
                  <a:pt x="8961" y="2084"/>
                </a:cubicBezTo>
                <a:cubicBezTo>
                  <a:pt x="8914" y="2211"/>
                  <a:pt x="8914" y="2274"/>
                  <a:pt x="8772" y="2400"/>
                </a:cubicBezTo>
                <a:cubicBezTo>
                  <a:pt x="8725" y="2463"/>
                  <a:pt x="8725" y="2463"/>
                  <a:pt x="8725" y="2526"/>
                </a:cubicBezTo>
                <a:cubicBezTo>
                  <a:pt x="8725" y="2589"/>
                  <a:pt x="8725" y="2653"/>
                  <a:pt x="8819" y="2842"/>
                </a:cubicBezTo>
                <a:cubicBezTo>
                  <a:pt x="8914" y="2968"/>
                  <a:pt x="8961" y="3032"/>
                  <a:pt x="8914" y="3158"/>
                </a:cubicBezTo>
                <a:cubicBezTo>
                  <a:pt x="8867" y="3347"/>
                  <a:pt x="8582" y="3284"/>
                  <a:pt x="8440" y="3095"/>
                </a:cubicBezTo>
                <a:cubicBezTo>
                  <a:pt x="8346" y="2968"/>
                  <a:pt x="8298" y="2905"/>
                  <a:pt x="8251" y="2905"/>
                </a:cubicBezTo>
                <a:cubicBezTo>
                  <a:pt x="8251" y="2905"/>
                  <a:pt x="8251" y="2968"/>
                  <a:pt x="8251" y="3032"/>
                </a:cubicBezTo>
                <a:cubicBezTo>
                  <a:pt x="8251" y="3095"/>
                  <a:pt x="8203" y="3158"/>
                  <a:pt x="8203" y="3221"/>
                </a:cubicBezTo>
                <a:cubicBezTo>
                  <a:pt x="8156" y="3284"/>
                  <a:pt x="8014" y="3284"/>
                  <a:pt x="7967" y="3158"/>
                </a:cubicBezTo>
                <a:cubicBezTo>
                  <a:pt x="7872" y="3095"/>
                  <a:pt x="7872" y="2968"/>
                  <a:pt x="7872" y="2842"/>
                </a:cubicBezTo>
                <a:cubicBezTo>
                  <a:pt x="7872" y="2779"/>
                  <a:pt x="7872" y="2779"/>
                  <a:pt x="7872" y="2779"/>
                </a:cubicBezTo>
                <a:cubicBezTo>
                  <a:pt x="7872" y="2779"/>
                  <a:pt x="7825" y="2779"/>
                  <a:pt x="7825" y="2779"/>
                </a:cubicBezTo>
                <a:cubicBezTo>
                  <a:pt x="7730" y="2716"/>
                  <a:pt x="7635" y="2716"/>
                  <a:pt x="7588" y="2589"/>
                </a:cubicBezTo>
                <a:cubicBezTo>
                  <a:pt x="7540" y="2463"/>
                  <a:pt x="7351" y="2211"/>
                  <a:pt x="7256" y="2211"/>
                </a:cubicBezTo>
                <a:cubicBezTo>
                  <a:pt x="7209" y="2211"/>
                  <a:pt x="7161" y="2211"/>
                  <a:pt x="7161" y="2274"/>
                </a:cubicBezTo>
                <a:cubicBezTo>
                  <a:pt x="7114" y="2337"/>
                  <a:pt x="7019" y="2463"/>
                  <a:pt x="6925" y="2463"/>
                </a:cubicBezTo>
                <a:cubicBezTo>
                  <a:pt x="6877" y="2463"/>
                  <a:pt x="6877" y="2463"/>
                  <a:pt x="6830" y="2463"/>
                </a:cubicBezTo>
                <a:cubicBezTo>
                  <a:pt x="6830" y="2463"/>
                  <a:pt x="6830" y="2526"/>
                  <a:pt x="6830" y="2653"/>
                </a:cubicBezTo>
                <a:cubicBezTo>
                  <a:pt x="6877" y="2716"/>
                  <a:pt x="6830" y="2779"/>
                  <a:pt x="6830" y="2779"/>
                </a:cubicBezTo>
                <a:cubicBezTo>
                  <a:pt x="6782" y="2842"/>
                  <a:pt x="6782" y="2842"/>
                  <a:pt x="6688" y="2842"/>
                </a:cubicBezTo>
                <a:cubicBezTo>
                  <a:pt x="6640" y="2842"/>
                  <a:pt x="6593" y="2842"/>
                  <a:pt x="6546" y="2842"/>
                </a:cubicBezTo>
                <a:cubicBezTo>
                  <a:pt x="6498" y="2779"/>
                  <a:pt x="6403" y="2779"/>
                  <a:pt x="6356" y="2779"/>
                </a:cubicBezTo>
                <a:cubicBezTo>
                  <a:pt x="6356" y="2779"/>
                  <a:pt x="6356" y="2842"/>
                  <a:pt x="6356" y="2842"/>
                </a:cubicBezTo>
                <a:cubicBezTo>
                  <a:pt x="6356" y="2905"/>
                  <a:pt x="6403" y="2968"/>
                  <a:pt x="6356" y="3032"/>
                </a:cubicBezTo>
                <a:cubicBezTo>
                  <a:pt x="6309" y="3095"/>
                  <a:pt x="6309" y="3095"/>
                  <a:pt x="6261" y="3095"/>
                </a:cubicBezTo>
                <a:cubicBezTo>
                  <a:pt x="6261" y="3095"/>
                  <a:pt x="6261" y="3158"/>
                  <a:pt x="6214" y="3158"/>
                </a:cubicBezTo>
                <a:cubicBezTo>
                  <a:pt x="6214" y="3221"/>
                  <a:pt x="6119" y="3347"/>
                  <a:pt x="5977" y="3347"/>
                </a:cubicBezTo>
                <a:cubicBezTo>
                  <a:pt x="5977" y="3347"/>
                  <a:pt x="5930" y="3537"/>
                  <a:pt x="5977" y="3916"/>
                </a:cubicBezTo>
                <a:cubicBezTo>
                  <a:pt x="5977" y="3916"/>
                  <a:pt x="5977" y="3979"/>
                  <a:pt x="5930" y="4042"/>
                </a:cubicBezTo>
                <a:cubicBezTo>
                  <a:pt x="5882" y="4168"/>
                  <a:pt x="5788" y="4105"/>
                  <a:pt x="5693" y="4042"/>
                </a:cubicBezTo>
                <a:cubicBezTo>
                  <a:pt x="5646" y="4042"/>
                  <a:pt x="5598" y="3979"/>
                  <a:pt x="5551" y="3979"/>
                </a:cubicBezTo>
                <a:cubicBezTo>
                  <a:pt x="5551" y="3979"/>
                  <a:pt x="5551" y="4042"/>
                  <a:pt x="5598" y="4042"/>
                </a:cubicBezTo>
                <a:cubicBezTo>
                  <a:pt x="5598" y="4168"/>
                  <a:pt x="5646" y="4232"/>
                  <a:pt x="5693" y="4358"/>
                </a:cubicBezTo>
                <a:cubicBezTo>
                  <a:pt x="5740" y="4674"/>
                  <a:pt x="5598" y="4737"/>
                  <a:pt x="5551" y="4800"/>
                </a:cubicBezTo>
                <a:cubicBezTo>
                  <a:pt x="5503" y="4800"/>
                  <a:pt x="5503" y="4863"/>
                  <a:pt x="5503" y="4863"/>
                </a:cubicBezTo>
                <a:cubicBezTo>
                  <a:pt x="5456" y="4863"/>
                  <a:pt x="5409" y="4926"/>
                  <a:pt x="5409" y="4926"/>
                </a:cubicBezTo>
                <a:cubicBezTo>
                  <a:pt x="5314" y="4926"/>
                  <a:pt x="5219" y="4800"/>
                  <a:pt x="5172" y="4611"/>
                </a:cubicBezTo>
                <a:cubicBezTo>
                  <a:pt x="5125" y="4547"/>
                  <a:pt x="5125" y="4421"/>
                  <a:pt x="5125" y="4295"/>
                </a:cubicBezTo>
                <a:cubicBezTo>
                  <a:pt x="5077" y="4295"/>
                  <a:pt x="4982" y="4421"/>
                  <a:pt x="4840" y="4611"/>
                </a:cubicBezTo>
                <a:cubicBezTo>
                  <a:pt x="4793" y="4737"/>
                  <a:pt x="4793" y="4863"/>
                  <a:pt x="4840" y="5053"/>
                </a:cubicBezTo>
                <a:cubicBezTo>
                  <a:pt x="4888" y="5242"/>
                  <a:pt x="4935" y="5368"/>
                  <a:pt x="4793" y="5432"/>
                </a:cubicBezTo>
                <a:cubicBezTo>
                  <a:pt x="4746" y="5495"/>
                  <a:pt x="4319" y="6063"/>
                  <a:pt x="4082" y="6442"/>
                </a:cubicBezTo>
                <a:cubicBezTo>
                  <a:pt x="3893" y="6695"/>
                  <a:pt x="3609" y="6758"/>
                  <a:pt x="3372" y="6758"/>
                </a:cubicBezTo>
                <a:cubicBezTo>
                  <a:pt x="3277" y="6758"/>
                  <a:pt x="3135" y="6758"/>
                  <a:pt x="3088" y="6821"/>
                </a:cubicBezTo>
                <a:cubicBezTo>
                  <a:pt x="2993" y="6947"/>
                  <a:pt x="2898" y="6947"/>
                  <a:pt x="2803" y="6947"/>
                </a:cubicBezTo>
                <a:cubicBezTo>
                  <a:pt x="2709" y="6947"/>
                  <a:pt x="2661" y="6947"/>
                  <a:pt x="2614" y="7011"/>
                </a:cubicBezTo>
                <a:cubicBezTo>
                  <a:pt x="2567" y="7074"/>
                  <a:pt x="2567" y="7074"/>
                  <a:pt x="2567" y="7074"/>
                </a:cubicBezTo>
                <a:cubicBezTo>
                  <a:pt x="2377" y="7263"/>
                  <a:pt x="2235" y="7389"/>
                  <a:pt x="2093" y="7389"/>
                </a:cubicBezTo>
                <a:cubicBezTo>
                  <a:pt x="1998" y="7389"/>
                  <a:pt x="1951" y="7326"/>
                  <a:pt x="1951" y="7263"/>
                </a:cubicBezTo>
                <a:cubicBezTo>
                  <a:pt x="1951" y="7263"/>
                  <a:pt x="1903" y="7263"/>
                  <a:pt x="1903" y="7263"/>
                </a:cubicBezTo>
                <a:cubicBezTo>
                  <a:pt x="1761" y="7263"/>
                  <a:pt x="1572" y="7389"/>
                  <a:pt x="1477" y="7516"/>
                </a:cubicBezTo>
                <a:cubicBezTo>
                  <a:pt x="1288" y="7768"/>
                  <a:pt x="956" y="8021"/>
                  <a:pt x="719" y="8021"/>
                </a:cubicBezTo>
                <a:cubicBezTo>
                  <a:pt x="672" y="8021"/>
                  <a:pt x="625" y="8147"/>
                  <a:pt x="625" y="8274"/>
                </a:cubicBezTo>
                <a:cubicBezTo>
                  <a:pt x="577" y="8400"/>
                  <a:pt x="530" y="8463"/>
                  <a:pt x="482" y="8526"/>
                </a:cubicBezTo>
                <a:cubicBezTo>
                  <a:pt x="482" y="8589"/>
                  <a:pt x="435" y="8589"/>
                  <a:pt x="435" y="8589"/>
                </a:cubicBezTo>
                <a:cubicBezTo>
                  <a:pt x="388" y="8589"/>
                  <a:pt x="388" y="8589"/>
                  <a:pt x="388" y="8589"/>
                </a:cubicBezTo>
                <a:cubicBezTo>
                  <a:pt x="340" y="8526"/>
                  <a:pt x="340" y="8526"/>
                  <a:pt x="340" y="8526"/>
                </a:cubicBezTo>
                <a:cubicBezTo>
                  <a:pt x="293" y="8463"/>
                  <a:pt x="293" y="8400"/>
                  <a:pt x="293" y="8337"/>
                </a:cubicBezTo>
                <a:cubicBezTo>
                  <a:pt x="246" y="8400"/>
                  <a:pt x="246" y="8463"/>
                  <a:pt x="198" y="8589"/>
                </a:cubicBezTo>
                <a:cubicBezTo>
                  <a:pt x="198" y="8653"/>
                  <a:pt x="198" y="8716"/>
                  <a:pt x="246" y="8842"/>
                </a:cubicBezTo>
                <a:cubicBezTo>
                  <a:pt x="293" y="8968"/>
                  <a:pt x="340" y="9158"/>
                  <a:pt x="198" y="9411"/>
                </a:cubicBezTo>
                <a:cubicBezTo>
                  <a:pt x="9" y="9789"/>
                  <a:pt x="-86" y="10042"/>
                  <a:pt x="103" y="10358"/>
                </a:cubicBezTo>
                <a:cubicBezTo>
                  <a:pt x="388" y="10863"/>
                  <a:pt x="530" y="11179"/>
                  <a:pt x="435" y="11495"/>
                </a:cubicBezTo>
                <a:cubicBezTo>
                  <a:pt x="388" y="11558"/>
                  <a:pt x="340" y="11558"/>
                  <a:pt x="293" y="11558"/>
                </a:cubicBezTo>
                <a:cubicBezTo>
                  <a:pt x="293" y="11558"/>
                  <a:pt x="293" y="11558"/>
                  <a:pt x="293" y="11558"/>
                </a:cubicBezTo>
                <a:cubicBezTo>
                  <a:pt x="293" y="11621"/>
                  <a:pt x="246" y="11621"/>
                  <a:pt x="246" y="11621"/>
                </a:cubicBezTo>
                <a:cubicBezTo>
                  <a:pt x="198" y="11684"/>
                  <a:pt x="151" y="11747"/>
                  <a:pt x="56" y="11684"/>
                </a:cubicBezTo>
                <a:cubicBezTo>
                  <a:pt x="56" y="11684"/>
                  <a:pt x="103" y="11684"/>
                  <a:pt x="103" y="11747"/>
                </a:cubicBezTo>
                <a:cubicBezTo>
                  <a:pt x="246" y="12126"/>
                  <a:pt x="435" y="12505"/>
                  <a:pt x="435" y="12758"/>
                </a:cubicBezTo>
                <a:cubicBezTo>
                  <a:pt x="435" y="12884"/>
                  <a:pt x="530" y="13074"/>
                  <a:pt x="625" y="13263"/>
                </a:cubicBezTo>
                <a:cubicBezTo>
                  <a:pt x="767" y="13516"/>
                  <a:pt x="909" y="13768"/>
                  <a:pt x="909" y="14147"/>
                </a:cubicBezTo>
                <a:cubicBezTo>
                  <a:pt x="861" y="14589"/>
                  <a:pt x="1240" y="15411"/>
                  <a:pt x="1335" y="15663"/>
                </a:cubicBezTo>
                <a:cubicBezTo>
                  <a:pt x="1430" y="15789"/>
                  <a:pt x="1382" y="15916"/>
                  <a:pt x="1335" y="16105"/>
                </a:cubicBezTo>
                <a:cubicBezTo>
                  <a:pt x="1288" y="16295"/>
                  <a:pt x="1240" y="16484"/>
                  <a:pt x="1240" y="16674"/>
                </a:cubicBezTo>
                <a:cubicBezTo>
                  <a:pt x="1288" y="16926"/>
                  <a:pt x="1240" y="17116"/>
                  <a:pt x="1146" y="17242"/>
                </a:cubicBezTo>
                <a:cubicBezTo>
                  <a:pt x="1098" y="17368"/>
                  <a:pt x="956" y="17432"/>
                  <a:pt x="861" y="17432"/>
                </a:cubicBezTo>
                <a:cubicBezTo>
                  <a:pt x="814" y="17432"/>
                  <a:pt x="814" y="17432"/>
                  <a:pt x="861" y="17495"/>
                </a:cubicBezTo>
                <a:cubicBezTo>
                  <a:pt x="909" y="17558"/>
                  <a:pt x="956" y="17621"/>
                  <a:pt x="1003" y="17621"/>
                </a:cubicBezTo>
                <a:cubicBezTo>
                  <a:pt x="1146" y="17684"/>
                  <a:pt x="1240" y="17747"/>
                  <a:pt x="1288" y="17874"/>
                </a:cubicBezTo>
                <a:cubicBezTo>
                  <a:pt x="1288" y="17937"/>
                  <a:pt x="1335" y="18000"/>
                  <a:pt x="1430" y="18126"/>
                </a:cubicBezTo>
                <a:cubicBezTo>
                  <a:pt x="1525" y="18189"/>
                  <a:pt x="1714" y="18253"/>
                  <a:pt x="1998" y="18253"/>
                </a:cubicBezTo>
                <a:cubicBezTo>
                  <a:pt x="2093" y="18253"/>
                  <a:pt x="2188" y="18253"/>
                  <a:pt x="2282" y="18253"/>
                </a:cubicBezTo>
                <a:cubicBezTo>
                  <a:pt x="2330" y="18253"/>
                  <a:pt x="2377" y="18253"/>
                  <a:pt x="2425" y="18253"/>
                </a:cubicBezTo>
                <a:cubicBezTo>
                  <a:pt x="2472" y="18253"/>
                  <a:pt x="2519" y="18189"/>
                  <a:pt x="2567" y="18063"/>
                </a:cubicBezTo>
                <a:cubicBezTo>
                  <a:pt x="2661" y="17937"/>
                  <a:pt x="2756" y="17811"/>
                  <a:pt x="2946" y="17811"/>
                </a:cubicBezTo>
                <a:cubicBezTo>
                  <a:pt x="3088" y="17811"/>
                  <a:pt x="3135" y="17747"/>
                  <a:pt x="3182" y="17621"/>
                </a:cubicBezTo>
                <a:cubicBezTo>
                  <a:pt x="3182" y="17621"/>
                  <a:pt x="3230" y="17558"/>
                  <a:pt x="3277" y="17495"/>
                </a:cubicBezTo>
                <a:cubicBezTo>
                  <a:pt x="3325" y="17368"/>
                  <a:pt x="3514" y="17305"/>
                  <a:pt x="3893" y="17305"/>
                </a:cubicBezTo>
                <a:cubicBezTo>
                  <a:pt x="4130" y="17305"/>
                  <a:pt x="4367" y="17305"/>
                  <a:pt x="4603" y="17368"/>
                </a:cubicBezTo>
                <a:cubicBezTo>
                  <a:pt x="4698" y="17368"/>
                  <a:pt x="4698" y="17368"/>
                  <a:pt x="4698" y="17368"/>
                </a:cubicBezTo>
                <a:cubicBezTo>
                  <a:pt x="5219" y="17368"/>
                  <a:pt x="5503" y="17242"/>
                  <a:pt x="5598" y="16863"/>
                </a:cubicBezTo>
                <a:cubicBezTo>
                  <a:pt x="5693" y="16674"/>
                  <a:pt x="5882" y="16547"/>
                  <a:pt x="6072" y="16484"/>
                </a:cubicBezTo>
                <a:cubicBezTo>
                  <a:pt x="6167" y="16421"/>
                  <a:pt x="6309" y="16358"/>
                  <a:pt x="6356" y="16295"/>
                </a:cubicBezTo>
                <a:cubicBezTo>
                  <a:pt x="6546" y="16042"/>
                  <a:pt x="6688" y="16042"/>
                  <a:pt x="7209" y="16042"/>
                </a:cubicBezTo>
                <a:cubicBezTo>
                  <a:pt x="7540" y="16105"/>
                  <a:pt x="7872" y="15853"/>
                  <a:pt x="8156" y="15726"/>
                </a:cubicBezTo>
                <a:cubicBezTo>
                  <a:pt x="8251" y="15663"/>
                  <a:pt x="8298" y="15663"/>
                  <a:pt x="8346" y="15600"/>
                </a:cubicBezTo>
                <a:cubicBezTo>
                  <a:pt x="8535" y="15474"/>
                  <a:pt x="8772" y="15474"/>
                  <a:pt x="9056" y="15474"/>
                </a:cubicBezTo>
                <a:cubicBezTo>
                  <a:pt x="9198" y="15474"/>
                  <a:pt x="9388" y="15474"/>
                  <a:pt x="9482" y="15411"/>
                </a:cubicBezTo>
                <a:cubicBezTo>
                  <a:pt x="9530" y="15411"/>
                  <a:pt x="9530" y="15411"/>
                  <a:pt x="9577" y="15411"/>
                </a:cubicBezTo>
                <a:cubicBezTo>
                  <a:pt x="9719" y="15411"/>
                  <a:pt x="9814" y="15537"/>
                  <a:pt x="9909" y="15663"/>
                </a:cubicBezTo>
                <a:cubicBezTo>
                  <a:pt x="9956" y="15726"/>
                  <a:pt x="10051" y="15853"/>
                  <a:pt x="10146" y="15853"/>
                </a:cubicBezTo>
                <a:cubicBezTo>
                  <a:pt x="10382" y="15789"/>
                  <a:pt x="10525" y="15853"/>
                  <a:pt x="10619" y="15916"/>
                </a:cubicBezTo>
                <a:cubicBezTo>
                  <a:pt x="10667" y="15916"/>
                  <a:pt x="10714" y="15916"/>
                  <a:pt x="10761" y="15916"/>
                </a:cubicBezTo>
                <a:cubicBezTo>
                  <a:pt x="10809" y="15916"/>
                  <a:pt x="10809" y="15916"/>
                  <a:pt x="10809" y="15916"/>
                </a:cubicBezTo>
                <a:cubicBezTo>
                  <a:pt x="10903" y="15916"/>
                  <a:pt x="10998" y="16042"/>
                  <a:pt x="10998" y="16042"/>
                </a:cubicBezTo>
                <a:cubicBezTo>
                  <a:pt x="11046" y="16105"/>
                  <a:pt x="11093" y="16105"/>
                  <a:pt x="11140" y="16168"/>
                </a:cubicBezTo>
                <a:cubicBezTo>
                  <a:pt x="11235" y="16168"/>
                  <a:pt x="11282" y="16295"/>
                  <a:pt x="11282" y="16358"/>
                </a:cubicBezTo>
                <a:cubicBezTo>
                  <a:pt x="11330" y="16421"/>
                  <a:pt x="11330" y="16611"/>
                  <a:pt x="11235" y="16800"/>
                </a:cubicBezTo>
                <a:cubicBezTo>
                  <a:pt x="11235" y="16800"/>
                  <a:pt x="11282" y="16800"/>
                  <a:pt x="11282" y="16863"/>
                </a:cubicBezTo>
                <a:cubicBezTo>
                  <a:pt x="11425" y="16926"/>
                  <a:pt x="11567" y="16989"/>
                  <a:pt x="11709" y="17242"/>
                </a:cubicBezTo>
                <a:cubicBezTo>
                  <a:pt x="11851" y="17495"/>
                  <a:pt x="11803" y="17684"/>
                  <a:pt x="11803" y="17811"/>
                </a:cubicBezTo>
                <a:cubicBezTo>
                  <a:pt x="11803" y="17874"/>
                  <a:pt x="11803" y="17937"/>
                  <a:pt x="11803" y="18063"/>
                </a:cubicBezTo>
                <a:cubicBezTo>
                  <a:pt x="11851" y="18126"/>
                  <a:pt x="11898" y="18189"/>
                  <a:pt x="11898" y="18189"/>
                </a:cubicBezTo>
                <a:cubicBezTo>
                  <a:pt x="11898" y="18189"/>
                  <a:pt x="11993" y="18063"/>
                  <a:pt x="12088" y="17811"/>
                </a:cubicBezTo>
                <a:cubicBezTo>
                  <a:pt x="12230" y="17558"/>
                  <a:pt x="12372" y="17495"/>
                  <a:pt x="12514" y="17495"/>
                </a:cubicBezTo>
                <a:cubicBezTo>
                  <a:pt x="12609" y="17432"/>
                  <a:pt x="12609" y="17432"/>
                  <a:pt x="12609" y="17368"/>
                </a:cubicBezTo>
                <a:cubicBezTo>
                  <a:pt x="12656" y="16989"/>
                  <a:pt x="12846" y="16547"/>
                  <a:pt x="13082" y="16547"/>
                </a:cubicBezTo>
                <a:cubicBezTo>
                  <a:pt x="13130" y="16547"/>
                  <a:pt x="13177" y="16611"/>
                  <a:pt x="13225" y="16611"/>
                </a:cubicBezTo>
                <a:cubicBezTo>
                  <a:pt x="13367" y="16800"/>
                  <a:pt x="13272" y="16989"/>
                  <a:pt x="13225" y="17116"/>
                </a:cubicBezTo>
                <a:cubicBezTo>
                  <a:pt x="13177" y="17242"/>
                  <a:pt x="13082" y="17432"/>
                  <a:pt x="13035" y="17747"/>
                </a:cubicBezTo>
                <a:cubicBezTo>
                  <a:pt x="12988" y="18189"/>
                  <a:pt x="12893" y="18316"/>
                  <a:pt x="12751" y="18316"/>
                </a:cubicBezTo>
                <a:cubicBezTo>
                  <a:pt x="12798" y="18379"/>
                  <a:pt x="12798" y="18379"/>
                  <a:pt x="12846" y="18379"/>
                </a:cubicBezTo>
                <a:cubicBezTo>
                  <a:pt x="12893" y="18379"/>
                  <a:pt x="12988" y="18316"/>
                  <a:pt x="12988" y="18253"/>
                </a:cubicBezTo>
                <a:cubicBezTo>
                  <a:pt x="12988" y="17811"/>
                  <a:pt x="13130" y="17684"/>
                  <a:pt x="13225" y="17684"/>
                </a:cubicBezTo>
                <a:cubicBezTo>
                  <a:pt x="13319" y="17684"/>
                  <a:pt x="13367" y="17811"/>
                  <a:pt x="13461" y="17937"/>
                </a:cubicBezTo>
                <a:cubicBezTo>
                  <a:pt x="13651" y="18253"/>
                  <a:pt x="13509" y="18505"/>
                  <a:pt x="13461" y="18632"/>
                </a:cubicBezTo>
                <a:cubicBezTo>
                  <a:pt x="13461" y="18695"/>
                  <a:pt x="13414" y="18695"/>
                  <a:pt x="13414" y="18758"/>
                </a:cubicBezTo>
                <a:cubicBezTo>
                  <a:pt x="13461" y="18758"/>
                  <a:pt x="13509" y="18695"/>
                  <a:pt x="13509" y="18695"/>
                </a:cubicBezTo>
                <a:cubicBezTo>
                  <a:pt x="13603" y="18695"/>
                  <a:pt x="13651" y="18632"/>
                  <a:pt x="13698" y="18632"/>
                </a:cubicBezTo>
                <a:cubicBezTo>
                  <a:pt x="13746" y="18632"/>
                  <a:pt x="13746" y="18632"/>
                  <a:pt x="13746" y="18632"/>
                </a:cubicBezTo>
                <a:cubicBezTo>
                  <a:pt x="13888" y="18695"/>
                  <a:pt x="13982" y="18884"/>
                  <a:pt x="14077" y="19011"/>
                </a:cubicBezTo>
                <a:cubicBezTo>
                  <a:pt x="14172" y="19200"/>
                  <a:pt x="14314" y="19516"/>
                  <a:pt x="14267" y="19768"/>
                </a:cubicBezTo>
                <a:cubicBezTo>
                  <a:pt x="14267" y="19832"/>
                  <a:pt x="14267" y="19832"/>
                  <a:pt x="14267" y="19832"/>
                </a:cubicBezTo>
                <a:cubicBezTo>
                  <a:pt x="14219" y="20147"/>
                  <a:pt x="14172" y="20337"/>
                  <a:pt x="14503" y="20589"/>
                </a:cubicBezTo>
                <a:cubicBezTo>
                  <a:pt x="14646" y="20653"/>
                  <a:pt x="14740" y="20779"/>
                  <a:pt x="14788" y="20779"/>
                </a:cubicBezTo>
                <a:cubicBezTo>
                  <a:pt x="14835" y="20842"/>
                  <a:pt x="14835" y="20842"/>
                  <a:pt x="14977" y="20842"/>
                </a:cubicBezTo>
                <a:cubicBezTo>
                  <a:pt x="15309" y="20842"/>
                  <a:pt x="15972" y="21221"/>
                  <a:pt x="16114" y="21411"/>
                </a:cubicBezTo>
                <a:cubicBezTo>
                  <a:pt x="16161" y="21411"/>
                  <a:pt x="16161" y="21411"/>
                  <a:pt x="16209" y="21411"/>
                </a:cubicBezTo>
                <a:cubicBezTo>
                  <a:pt x="16351" y="21411"/>
                  <a:pt x="16588" y="21221"/>
                  <a:pt x="16635" y="20968"/>
                </a:cubicBezTo>
                <a:cubicBezTo>
                  <a:pt x="16682" y="20779"/>
                  <a:pt x="16777" y="20653"/>
                  <a:pt x="16872" y="20653"/>
                </a:cubicBezTo>
                <a:cubicBezTo>
                  <a:pt x="16967" y="20653"/>
                  <a:pt x="17061" y="20779"/>
                  <a:pt x="17109" y="20905"/>
                </a:cubicBezTo>
                <a:cubicBezTo>
                  <a:pt x="17109" y="20905"/>
                  <a:pt x="17109" y="20905"/>
                  <a:pt x="17109" y="20905"/>
                </a:cubicBezTo>
                <a:cubicBezTo>
                  <a:pt x="17109" y="20905"/>
                  <a:pt x="17156" y="20905"/>
                  <a:pt x="17156" y="20905"/>
                </a:cubicBezTo>
                <a:cubicBezTo>
                  <a:pt x="17203" y="20905"/>
                  <a:pt x="17251" y="20968"/>
                  <a:pt x="17298" y="21158"/>
                </a:cubicBezTo>
                <a:cubicBezTo>
                  <a:pt x="17298" y="21221"/>
                  <a:pt x="17393" y="21221"/>
                  <a:pt x="17440" y="21284"/>
                </a:cubicBezTo>
                <a:cubicBezTo>
                  <a:pt x="17535" y="21347"/>
                  <a:pt x="17582" y="21411"/>
                  <a:pt x="17630" y="21537"/>
                </a:cubicBezTo>
                <a:cubicBezTo>
                  <a:pt x="17677" y="21537"/>
                  <a:pt x="17677" y="21537"/>
                  <a:pt x="17677" y="21600"/>
                </a:cubicBezTo>
                <a:cubicBezTo>
                  <a:pt x="17725" y="21411"/>
                  <a:pt x="17819" y="21347"/>
                  <a:pt x="17961" y="21284"/>
                </a:cubicBezTo>
                <a:cubicBezTo>
                  <a:pt x="18056" y="21221"/>
                  <a:pt x="18151" y="21095"/>
                  <a:pt x="18293" y="20905"/>
                </a:cubicBezTo>
                <a:cubicBezTo>
                  <a:pt x="18340" y="20905"/>
                  <a:pt x="18388" y="20842"/>
                  <a:pt x="18435" y="20779"/>
                </a:cubicBezTo>
                <a:cubicBezTo>
                  <a:pt x="18625" y="20526"/>
                  <a:pt x="19382" y="20526"/>
                  <a:pt x="19572" y="20463"/>
                </a:cubicBezTo>
                <a:cubicBezTo>
                  <a:pt x="19572" y="20337"/>
                  <a:pt x="19619" y="19895"/>
                  <a:pt x="19667" y="19579"/>
                </a:cubicBezTo>
                <a:cubicBezTo>
                  <a:pt x="19667" y="19453"/>
                  <a:pt x="19667" y="19263"/>
                  <a:pt x="19667" y="19137"/>
                </a:cubicBezTo>
                <a:cubicBezTo>
                  <a:pt x="19714" y="18884"/>
                  <a:pt x="19809" y="18695"/>
                  <a:pt x="19903" y="18568"/>
                </a:cubicBezTo>
                <a:cubicBezTo>
                  <a:pt x="19998" y="18442"/>
                  <a:pt x="20046" y="18316"/>
                  <a:pt x="20093" y="18063"/>
                </a:cubicBezTo>
                <a:cubicBezTo>
                  <a:pt x="20140" y="17558"/>
                  <a:pt x="20567" y="16484"/>
                  <a:pt x="20709" y="16421"/>
                </a:cubicBezTo>
                <a:cubicBezTo>
                  <a:pt x="20756" y="16421"/>
                  <a:pt x="20946" y="16295"/>
                  <a:pt x="20993" y="16042"/>
                </a:cubicBezTo>
                <a:cubicBezTo>
                  <a:pt x="20993" y="15916"/>
                  <a:pt x="21040" y="15726"/>
                  <a:pt x="21135" y="15537"/>
                </a:cubicBezTo>
                <a:cubicBezTo>
                  <a:pt x="21182" y="15411"/>
                  <a:pt x="21277" y="15221"/>
                  <a:pt x="21277" y="15095"/>
                </a:cubicBezTo>
                <a:cubicBezTo>
                  <a:pt x="21277" y="14842"/>
                  <a:pt x="21325" y="14589"/>
                  <a:pt x="21372" y="14463"/>
                </a:cubicBezTo>
                <a:cubicBezTo>
                  <a:pt x="21372" y="14337"/>
                  <a:pt x="21372" y="14211"/>
                  <a:pt x="21372" y="14211"/>
                </a:cubicBezTo>
                <a:cubicBezTo>
                  <a:pt x="21372" y="14021"/>
                  <a:pt x="21277" y="13642"/>
                  <a:pt x="21467" y="13389"/>
                </a:cubicBezTo>
                <a:cubicBezTo>
                  <a:pt x="21514" y="13263"/>
                  <a:pt x="21514" y="13200"/>
                  <a:pt x="21467" y="13074"/>
                </a:cubicBezTo>
                <a:cubicBezTo>
                  <a:pt x="21467" y="12947"/>
                  <a:pt x="21419" y="12821"/>
                  <a:pt x="21514" y="12695"/>
                </a:cubicBezTo>
                <a:close/>
              </a:path>
            </a:pathLst>
          </a:custGeom>
          <a:solidFill>
            <a:srgbClr val="BFBFBF"/>
          </a:solidFill>
          <a:ln w="12700">
            <a:miter lim="400000"/>
          </a:ln>
        </p:spPr>
        <p:txBody>
          <a:bodyPr lIns="45719" rIns="45719"/>
          <a:lstStyle/>
          <a:p>
            <a:pPr/>
          </a:p>
        </p:txBody>
      </p:sp>
      <p:sp>
        <p:nvSpPr>
          <p:cNvPr id="10322" name="Shape 10322"/>
          <p:cNvSpPr/>
          <p:nvPr>
            <p:ph type="body" sz="quarter" idx="1"/>
          </p:nvPr>
        </p:nvSpPr>
        <p:spPr>
          <a:prstGeom prst="rect">
            <a:avLst/>
          </a:prstGeom>
        </p:spPr>
        <p:txBody>
          <a:bodyPr/>
          <a:lstStyle/>
          <a:p>
            <a:pPr/>
            <a:r>
              <a:t>Creative World Map Infographic</a:t>
            </a:r>
          </a:p>
        </p:txBody>
      </p:sp>
      <p:sp>
        <p:nvSpPr>
          <p:cNvPr id="10323" name="Shape 10323"/>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0324" name="Shape 10324"/>
          <p:cNvSpPr/>
          <p:nvPr>
            <p:ph type="body" idx="13"/>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pic>
        <p:nvPicPr>
          <p:cNvPr id="10325" name="PlaceholderImage.png"/>
          <p:cNvPicPr>
            <a:picLocks noChangeAspect="1"/>
          </p:cNvPicPr>
          <p:nvPr>
            <p:ph type="pic" idx="14"/>
          </p:nvPr>
        </p:nvPicPr>
        <p:blipFill>
          <a:blip r:embed="rId2">
            <a:extLst/>
          </a:blip>
          <a:srcRect l="0" t="0" r="19" b="19"/>
          <a:stretch>
            <a:fillRect/>
          </a:stretch>
        </p:blipFill>
        <p:spPr>
          <a:xfrm>
            <a:off x="6233914" y="2519640"/>
            <a:ext cx="1007667" cy="10076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4" y="0"/>
                </a:moveTo>
                <a:cubicBezTo>
                  <a:pt x="4838" y="0"/>
                  <a:pt x="0" y="4838"/>
                  <a:pt x="0" y="10804"/>
                </a:cubicBezTo>
                <a:cubicBezTo>
                  <a:pt x="0" y="16770"/>
                  <a:pt x="4838" y="21600"/>
                  <a:pt x="10804" y="21600"/>
                </a:cubicBezTo>
                <a:cubicBezTo>
                  <a:pt x="16770" y="21600"/>
                  <a:pt x="21600" y="16770"/>
                  <a:pt x="21600" y="10804"/>
                </a:cubicBezTo>
                <a:cubicBezTo>
                  <a:pt x="21600" y="4838"/>
                  <a:pt x="16770" y="0"/>
                  <a:pt x="10804" y="0"/>
                </a:cubicBezTo>
                <a:close/>
              </a:path>
            </a:pathLst>
          </a:custGeom>
        </p:spPr>
      </p:pic>
      <p:pic>
        <p:nvPicPr>
          <p:cNvPr id="10326" name="PlaceholderImage.png"/>
          <p:cNvPicPr>
            <a:picLocks noChangeAspect="1"/>
          </p:cNvPicPr>
          <p:nvPr>
            <p:ph type="pic" idx="15"/>
          </p:nvPr>
        </p:nvPicPr>
        <p:blipFill>
          <a:blip r:embed="rId2">
            <a:extLst/>
          </a:blip>
          <a:srcRect l="0" t="0" r="14" b="14"/>
          <a:stretch>
            <a:fillRect/>
          </a:stretch>
        </p:blipFill>
        <p:spPr>
          <a:xfrm>
            <a:off x="7075709" y="4261103"/>
            <a:ext cx="1211263" cy="12112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4" y="0"/>
                  <a:pt x="0" y="4834"/>
                  <a:pt x="0" y="10800"/>
                </a:cubicBezTo>
                <a:cubicBezTo>
                  <a:pt x="0" y="16766"/>
                  <a:pt x="4834" y="21600"/>
                  <a:pt x="10800" y="21600"/>
                </a:cubicBezTo>
                <a:cubicBezTo>
                  <a:pt x="16766" y="21600"/>
                  <a:pt x="21600" y="16766"/>
                  <a:pt x="21600" y="10800"/>
                </a:cubicBezTo>
                <a:cubicBezTo>
                  <a:pt x="21600" y="4834"/>
                  <a:pt x="16766" y="0"/>
                  <a:pt x="10800" y="0"/>
                </a:cubicBezTo>
                <a:close/>
              </a:path>
            </a:pathLst>
          </a:custGeom>
        </p:spPr>
      </p:pic>
      <p:pic>
        <p:nvPicPr>
          <p:cNvPr id="10327" name="PlaceholderImage.png"/>
          <p:cNvPicPr>
            <a:picLocks noChangeAspect="1"/>
          </p:cNvPicPr>
          <p:nvPr>
            <p:ph type="pic" idx="16"/>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796" y="0"/>
                </a:moveTo>
                <a:cubicBezTo>
                  <a:pt x="4832" y="0"/>
                  <a:pt x="0" y="4832"/>
                  <a:pt x="0" y="10796"/>
                </a:cubicBezTo>
                <a:cubicBezTo>
                  <a:pt x="0" y="16760"/>
                  <a:pt x="4832" y="21600"/>
                  <a:pt x="10796" y="21600"/>
                </a:cubicBezTo>
                <a:cubicBezTo>
                  <a:pt x="16760" y="21600"/>
                  <a:pt x="21600" y="16760"/>
                  <a:pt x="21600" y="10796"/>
                </a:cubicBezTo>
                <a:cubicBezTo>
                  <a:pt x="21600" y="4832"/>
                  <a:pt x="16760" y="0"/>
                  <a:pt x="10796" y="0"/>
                </a:cubicBezTo>
                <a:close/>
              </a:path>
            </a:pathLst>
          </a:custGeom>
        </p:spPr>
      </p:pic>
      <p:pic>
        <p:nvPicPr>
          <p:cNvPr id="10328" name="PlaceholderImage.png"/>
          <p:cNvPicPr>
            <a:picLocks noChangeAspect="1"/>
          </p:cNvPicPr>
          <p:nvPr>
            <p:ph type="pic" idx="17"/>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794" y="0"/>
                </a:moveTo>
                <a:cubicBezTo>
                  <a:pt x="4831" y="0"/>
                  <a:pt x="0" y="4831"/>
                  <a:pt x="0" y="10794"/>
                </a:cubicBezTo>
                <a:cubicBezTo>
                  <a:pt x="0" y="16758"/>
                  <a:pt x="4831" y="21600"/>
                  <a:pt x="10794" y="21600"/>
                </a:cubicBezTo>
                <a:cubicBezTo>
                  <a:pt x="16758" y="21600"/>
                  <a:pt x="21600" y="16758"/>
                  <a:pt x="21600" y="10794"/>
                </a:cubicBezTo>
                <a:cubicBezTo>
                  <a:pt x="21600" y="4831"/>
                  <a:pt x="16758" y="0"/>
                  <a:pt x="10794" y="0"/>
                </a:cubicBezTo>
                <a:close/>
              </a:path>
            </a:pathLst>
          </a:custGeom>
        </p:spPr>
      </p:pic>
      <p:grpSp>
        <p:nvGrpSpPr>
          <p:cNvPr id="10337" name="Group 10337"/>
          <p:cNvGrpSpPr/>
          <p:nvPr/>
        </p:nvGrpSpPr>
        <p:grpSpPr>
          <a:xfrm>
            <a:off x="1417784" y="5592328"/>
            <a:ext cx="3860987" cy="163019"/>
            <a:chOff x="0" y="0"/>
            <a:chExt cx="3860985" cy="163018"/>
          </a:xfrm>
        </p:grpSpPr>
        <p:sp>
          <p:nvSpPr>
            <p:cNvPr id="10329" name="Shape 10329"/>
            <p:cNvSpPr/>
            <p:nvPr/>
          </p:nvSpPr>
          <p:spPr>
            <a:xfrm>
              <a:off x="0" y="3530"/>
              <a:ext cx="159489" cy="159489"/>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10330" name="Shape 10330"/>
            <p:cNvSpPr/>
            <p:nvPr/>
          </p:nvSpPr>
          <p:spPr>
            <a:xfrm>
              <a:off x="260158" y="0"/>
              <a:ext cx="436304" cy="152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1.389M</a:t>
              </a:r>
            </a:p>
          </p:txBody>
        </p:sp>
        <p:sp>
          <p:nvSpPr>
            <p:cNvPr id="10331" name="Shape 10331"/>
            <p:cNvSpPr/>
            <p:nvPr/>
          </p:nvSpPr>
          <p:spPr>
            <a:xfrm>
              <a:off x="1057801" y="3530"/>
              <a:ext cx="159489" cy="159489"/>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10332" name="Shape 10332"/>
            <p:cNvSpPr/>
            <p:nvPr/>
          </p:nvSpPr>
          <p:spPr>
            <a:xfrm>
              <a:off x="1317960" y="0"/>
              <a:ext cx="436303" cy="152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1.389M</a:t>
              </a:r>
            </a:p>
          </p:txBody>
        </p:sp>
        <p:sp>
          <p:nvSpPr>
            <p:cNvPr id="10333" name="Shape 10333"/>
            <p:cNvSpPr/>
            <p:nvPr/>
          </p:nvSpPr>
          <p:spPr>
            <a:xfrm>
              <a:off x="2130905" y="3530"/>
              <a:ext cx="159489" cy="159489"/>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10334" name="Shape 10334"/>
            <p:cNvSpPr/>
            <p:nvPr/>
          </p:nvSpPr>
          <p:spPr>
            <a:xfrm>
              <a:off x="2391065" y="0"/>
              <a:ext cx="436303" cy="152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1.389M</a:t>
              </a:r>
            </a:p>
          </p:txBody>
        </p:sp>
        <p:sp>
          <p:nvSpPr>
            <p:cNvPr id="10335" name="Shape 10335"/>
            <p:cNvSpPr/>
            <p:nvPr/>
          </p:nvSpPr>
          <p:spPr>
            <a:xfrm>
              <a:off x="3164524" y="3530"/>
              <a:ext cx="159489" cy="159489"/>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defRPr>
              </a:pPr>
            </a:p>
          </p:txBody>
        </p:sp>
        <p:sp>
          <p:nvSpPr>
            <p:cNvPr id="10336" name="Shape 10336"/>
            <p:cNvSpPr/>
            <p:nvPr/>
          </p:nvSpPr>
          <p:spPr>
            <a:xfrm>
              <a:off x="3424683" y="0"/>
              <a:ext cx="436303" cy="152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latin typeface="Lato"/>
                  <a:ea typeface="Lato"/>
                  <a:cs typeface="Lato"/>
                  <a:sym typeface="Lato"/>
                </a:defRPr>
              </a:lvl1pPr>
            </a:lstStyle>
            <a:p>
              <a:pPr/>
              <a:r>
                <a:t>1.389M</a:t>
              </a:r>
            </a:p>
          </p:txBody>
        </p:sp>
      </p:grpSp>
      <p:grpSp>
        <p:nvGrpSpPr>
          <p:cNvPr id="10340" name="Group 10340"/>
          <p:cNvGrpSpPr/>
          <p:nvPr/>
        </p:nvGrpSpPr>
        <p:grpSpPr>
          <a:xfrm>
            <a:off x="1417784" y="3616871"/>
            <a:ext cx="3867113" cy="717930"/>
            <a:chOff x="0" y="0"/>
            <a:chExt cx="3867112" cy="717928"/>
          </a:xfrm>
        </p:grpSpPr>
        <p:sp>
          <p:nvSpPr>
            <p:cNvPr id="10338" name="Shape 10338"/>
            <p:cNvSpPr/>
            <p:nvPr/>
          </p:nvSpPr>
          <p:spPr>
            <a:xfrm>
              <a:off x="0" y="0"/>
              <a:ext cx="3867113" cy="717929"/>
            </a:xfrm>
            <a:prstGeom prst="roundRect">
              <a:avLst>
                <a:gd name="adj" fmla="val 0"/>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10339" name="Shape 10339"/>
            <p:cNvSpPr/>
            <p:nvPr/>
          </p:nvSpPr>
          <p:spPr>
            <a:xfrm>
              <a:off x="-1" y="137984"/>
              <a:ext cx="3867114" cy="4419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jelly wafer lemon drops roll sesame cake. </a:t>
              </a:r>
            </a:p>
          </p:txBody>
        </p:sp>
      </p:grpSp>
      <p:sp>
        <p:nvSpPr>
          <p:cNvPr id="10341" name="Shape 10341"/>
          <p:cNvSpPr/>
          <p:nvPr/>
        </p:nvSpPr>
        <p:spPr>
          <a:xfrm>
            <a:off x="1417787" y="2264753"/>
            <a:ext cx="3867111"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50000"/>
              </a:lnSpc>
              <a:spcBef>
                <a:spcPts val="700"/>
              </a:spcBef>
              <a:defRPr sz="1000">
                <a:solidFill>
                  <a:srgbClr val="595959"/>
                </a:solidFill>
              </a:defRPr>
            </a:pPr>
            <a:r>
              <a:t>Liquorice chupa chups applicake apple pie cupcake brownie bear claw gingerbread cotton candy. Bear claw croissant apple pie. Croissant cake tart liquorice tart pastry. iscuit wafer sweet apple pie. Bear claw dragée sweet roll gummi </a:t>
            </a:r>
            <a:r>
              <a:t>roll marzipan jujubes chocolate bar candy canes cake topping jelly beans</a:t>
            </a:r>
          </a:p>
        </p:txBody>
      </p:sp>
      <p:sp>
        <p:nvSpPr>
          <p:cNvPr id="10342" name="Shape 10342"/>
          <p:cNvSpPr/>
          <p:nvPr/>
        </p:nvSpPr>
        <p:spPr>
          <a:xfrm>
            <a:off x="1404119" y="1958557"/>
            <a:ext cx="38807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Social Network Data Analysis</a:t>
            </a:r>
          </a:p>
        </p:txBody>
      </p:sp>
      <p:grpSp>
        <p:nvGrpSpPr>
          <p:cNvPr id="10345" name="Group 10345"/>
          <p:cNvGrpSpPr/>
          <p:nvPr/>
        </p:nvGrpSpPr>
        <p:grpSpPr>
          <a:xfrm>
            <a:off x="1404119" y="4635729"/>
            <a:ext cx="548641" cy="548641"/>
            <a:chOff x="0" y="0"/>
            <a:chExt cx="548640" cy="548640"/>
          </a:xfrm>
        </p:grpSpPr>
        <p:sp>
          <p:nvSpPr>
            <p:cNvPr id="10343" name="Shape 10343"/>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10344" name="Shape 10344"/>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0346" name="Shape 10346"/>
          <p:cNvSpPr/>
          <p:nvPr/>
        </p:nvSpPr>
        <p:spPr>
          <a:xfrm>
            <a:off x="2077354" y="4610313"/>
            <a:ext cx="97974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808080"/>
                </a:solidFill>
                <a:latin typeface="Lato Black"/>
                <a:ea typeface="Lato Black"/>
                <a:cs typeface="Lato Black"/>
                <a:sym typeface="Lato Black"/>
              </a:defRPr>
            </a:lvl1pPr>
          </a:lstStyle>
          <a:p>
            <a:pPr/>
            <a:r>
              <a:t>1.908 K</a:t>
            </a:r>
          </a:p>
        </p:txBody>
      </p:sp>
      <p:sp>
        <p:nvSpPr>
          <p:cNvPr id="10347" name="Shape 10347"/>
          <p:cNvSpPr/>
          <p:nvPr/>
        </p:nvSpPr>
        <p:spPr>
          <a:xfrm>
            <a:off x="2179028" y="4992468"/>
            <a:ext cx="591394"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grpSp>
        <p:nvGrpSpPr>
          <p:cNvPr id="10353" name="Group 10353"/>
          <p:cNvGrpSpPr/>
          <p:nvPr/>
        </p:nvGrpSpPr>
        <p:grpSpPr>
          <a:xfrm>
            <a:off x="3537327" y="4610313"/>
            <a:ext cx="1652983" cy="574056"/>
            <a:chOff x="0" y="0"/>
            <a:chExt cx="1652981" cy="574055"/>
          </a:xfrm>
        </p:grpSpPr>
        <p:grpSp>
          <p:nvGrpSpPr>
            <p:cNvPr id="10350" name="Group 10350"/>
            <p:cNvGrpSpPr/>
            <p:nvPr/>
          </p:nvGrpSpPr>
          <p:grpSpPr>
            <a:xfrm>
              <a:off x="0" y="25414"/>
              <a:ext cx="548641" cy="548642"/>
              <a:chOff x="0" y="0"/>
              <a:chExt cx="548640" cy="548640"/>
            </a:xfrm>
          </p:grpSpPr>
          <p:sp>
            <p:nvSpPr>
              <p:cNvPr id="10348" name="Shape 10348"/>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10349" name="Shape 10349"/>
              <p:cNvSpPr/>
              <p:nvPr/>
            </p:nvSpPr>
            <p:spPr>
              <a:xfrm>
                <a:off x="80345" y="64838"/>
                <a:ext cx="387949" cy="41896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0351" name="Shape 10351"/>
            <p:cNvSpPr/>
            <p:nvPr/>
          </p:nvSpPr>
          <p:spPr>
            <a:xfrm>
              <a:off x="673235" y="0"/>
              <a:ext cx="979747" cy="3962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000">
                  <a:solidFill>
                    <a:srgbClr val="808080"/>
                  </a:solidFill>
                  <a:latin typeface="Lato Black"/>
                  <a:ea typeface="Lato Black"/>
                  <a:cs typeface="Lato Black"/>
                  <a:sym typeface="Lato Black"/>
                </a:defRPr>
              </a:lvl1pPr>
            </a:lstStyle>
            <a:p>
              <a:pPr/>
              <a:r>
                <a:t>2.074 K</a:t>
              </a:r>
            </a:p>
          </p:txBody>
        </p:sp>
        <p:sp>
          <p:nvSpPr>
            <p:cNvPr id="10352" name="Shape 10352"/>
            <p:cNvSpPr/>
            <p:nvPr/>
          </p:nvSpPr>
          <p:spPr>
            <a:xfrm>
              <a:off x="774908" y="371533"/>
              <a:ext cx="739603"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000">
                  <a:solidFill>
                    <a:srgbClr val="595959"/>
                  </a:solidFill>
                </a:defRPr>
              </a:lvl1pPr>
            </a:lstStyle>
            <a:p>
              <a:pPr/>
              <a:r>
                <a:t>Female User</a:t>
              </a:r>
            </a:p>
          </p:txBody>
        </p:sp>
      </p:grpSp>
      <p:grpSp>
        <p:nvGrpSpPr>
          <p:cNvPr id="10356" name="Group 10356"/>
          <p:cNvGrpSpPr/>
          <p:nvPr/>
        </p:nvGrpSpPr>
        <p:grpSpPr>
          <a:xfrm>
            <a:off x="6233914" y="2519639"/>
            <a:ext cx="296209" cy="296210"/>
            <a:chOff x="0" y="0"/>
            <a:chExt cx="296208" cy="296208"/>
          </a:xfrm>
        </p:grpSpPr>
        <p:sp>
          <p:nvSpPr>
            <p:cNvPr id="10354" name="Shape 10354"/>
            <p:cNvSpPr/>
            <p:nvPr/>
          </p:nvSpPr>
          <p:spPr>
            <a:xfrm>
              <a:off x="-1" y="-1"/>
              <a:ext cx="296210" cy="296210"/>
            </a:xfrm>
            <a:prstGeom prst="ellipse">
              <a:avLst/>
            </a:prstGeom>
            <a:solidFill>
              <a:srgbClr val="99AEBA"/>
            </a:solidFill>
            <a:ln w="38100" cap="flat">
              <a:solidFill>
                <a:srgbClr val="FFFFFF"/>
              </a:solidFill>
              <a:prstDash val="solid"/>
              <a:miter lim="800000"/>
            </a:ln>
            <a:effectLst/>
          </p:spPr>
          <p:txBody>
            <a:bodyPr wrap="square" lIns="45719" tIns="45719" rIns="45719" bIns="45719" numCol="1" anchor="ctr">
              <a:noAutofit/>
            </a:bodyPr>
            <a:lstStyle/>
            <a:p>
              <a:pPr algn="ctr">
                <a:defRPr sz="1000">
                  <a:solidFill>
                    <a:srgbClr val="FFFFFF"/>
                  </a:solidFill>
                  <a:latin typeface="Lato Bold"/>
                  <a:ea typeface="Lato Bold"/>
                  <a:cs typeface="Lato Bold"/>
                  <a:sym typeface="Lato Bold"/>
                </a:defRPr>
              </a:pPr>
            </a:p>
          </p:txBody>
        </p:sp>
        <p:sp>
          <p:nvSpPr>
            <p:cNvPr id="10355" name="Shape 10355"/>
            <p:cNvSpPr/>
            <p:nvPr/>
          </p:nvSpPr>
          <p:spPr>
            <a:xfrm>
              <a:off x="43378" y="71903"/>
              <a:ext cx="20945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000">
                  <a:solidFill>
                    <a:srgbClr val="FFFFFF"/>
                  </a:solidFill>
                  <a:latin typeface="Lato Bold"/>
                  <a:ea typeface="Lato Bold"/>
                  <a:cs typeface="Lato Bold"/>
                  <a:sym typeface="Lato Bold"/>
                </a:defRPr>
              </a:lvl1pPr>
            </a:lstStyle>
            <a:p>
              <a:pPr/>
              <a:r>
                <a:t>01</a:t>
              </a:r>
            </a:p>
          </p:txBody>
        </p:sp>
      </p:grpSp>
      <p:grpSp>
        <p:nvGrpSpPr>
          <p:cNvPr id="10359" name="Group 10359"/>
          <p:cNvGrpSpPr/>
          <p:nvPr/>
        </p:nvGrpSpPr>
        <p:grpSpPr>
          <a:xfrm>
            <a:off x="7990944" y="4261103"/>
            <a:ext cx="296209" cy="296209"/>
            <a:chOff x="0" y="0"/>
            <a:chExt cx="296208" cy="296208"/>
          </a:xfrm>
        </p:grpSpPr>
        <p:sp>
          <p:nvSpPr>
            <p:cNvPr id="10357" name="Shape 10357"/>
            <p:cNvSpPr/>
            <p:nvPr/>
          </p:nvSpPr>
          <p:spPr>
            <a:xfrm>
              <a:off x="-1" y="-1"/>
              <a:ext cx="296210" cy="296210"/>
            </a:xfrm>
            <a:prstGeom prst="ellipse">
              <a:avLst/>
            </a:prstGeom>
            <a:solidFill>
              <a:srgbClr val="7C95A5"/>
            </a:solidFill>
            <a:ln w="38100" cap="flat">
              <a:solidFill>
                <a:srgbClr val="FFFFFF"/>
              </a:solidFill>
              <a:prstDash val="solid"/>
              <a:miter lim="800000"/>
            </a:ln>
            <a:effectLst/>
          </p:spPr>
          <p:txBody>
            <a:bodyPr wrap="square" lIns="45719" tIns="45719" rIns="45719" bIns="45719" numCol="1" anchor="ctr">
              <a:noAutofit/>
            </a:bodyPr>
            <a:lstStyle/>
            <a:p>
              <a:pPr algn="ctr">
                <a:defRPr sz="1000">
                  <a:solidFill>
                    <a:srgbClr val="FFFFFF"/>
                  </a:solidFill>
                  <a:latin typeface="Lato Bold"/>
                  <a:ea typeface="Lato Bold"/>
                  <a:cs typeface="Lato Bold"/>
                  <a:sym typeface="Lato Bold"/>
                </a:defRPr>
              </a:pPr>
            </a:p>
          </p:txBody>
        </p:sp>
        <p:sp>
          <p:nvSpPr>
            <p:cNvPr id="10358" name="Shape 10358"/>
            <p:cNvSpPr/>
            <p:nvPr/>
          </p:nvSpPr>
          <p:spPr>
            <a:xfrm>
              <a:off x="43378" y="71903"/>
              <a:ext cx="20945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000">
                  <a:solidFill>
                    <a:srgbClr val="FFFFFF"/>
                  </a:solidFill>
                  <a:latin typeface="Lato Bold"/>
                  <a:ea typeface="Lato Bold"/>
                  <a:cs typeface="Lato Bold"/>
                  <a:sym typeface="Lato Bold"/>
                </a:defRPr>
              </a:lvl1pPr>
            </a:lstStyle>
            <a:p>
              <a:pPr/>
              <a:r>
                <a:t>02</a:t>
              </a:r>
            </a:p>
          </p:txBody>
        </p:sp>
      </p:grpSp>
      <p:grpSp>
        <p:nvGrpSpPr>
          <p:cNvPr id="10362" name="Group 10362"/>
          <p:cNvGrpSpPr/>
          <p:nvPr/>
        </p:nvGrpSpPr>
        <p:grpSpPr>
          <a:xfrm>
            <a:off x="9071320" y="3860281"/>
            <a:ext cx="296209" cy="296209"/>
            <a:chOff x="0" y="0"/>
            <a:chExt cx="296208" cy="296208"/>
          </a:xfrm>
        </p:grpSpPr>
        <p:sp>
          <p:nvSpPr>
            <p:cNvPr id="10360" name="Shape 10360"/>
            <p:cNvSpPr/>
            <p:nvPr/>
          </p:nvSpPr>
          <p:spPr>
            <a:xfrm>
              <a:off x="-1" y="-1"/>
              <a:ext cx="296210" cy="296210"/>
            </a:xfrm>
            <a:prstGeom prst="ellipse">
              <a:avLst/>
            </a:prstGeom>
            <a:solidFill>
              <a:srgbClr val="637C90"/>
            </a:solidFill>
            <a:ln w="38100" cap="flat">
              <a:solidFill>
                <a:srgbClr val="FFFFFF"/>
              </a:solidFill>
              <a:prstDash val="solid"/>
              <a:miter lim="800000"/>
            </a:ln>
            <a:effectLst/>
          </p:spPr>
          <p:txBody>
            <a:bodyPr wrap="square" lIns="45719" tIns="45719" rIns="45719" bIns="45719" numCol="1" anchor="ctr">
              <a:noAutofit/>
            </a:bodyPr>
            <a:lstStyle/>
            <a:p>
              <a:pPr algn="ctr">
                <a:defRPr sz="1000">
                  <a:solidFill>
                    <a:srgbClr val="FFFFFF"/>
                  </a:solidFill>
                  <a:latin typeface="Lato Bold"/>
                  <a:ea typeface="Lato Bold"/>
                  <a:cs typeface="Lato Bold"/>
                  <a:sym typeface="Lato Bold"/>
                </a:defRPr>
              </a:pPr>
            </a:p>
          </p:txBody>
        </p:sp>
        <p:sp>
          <p:nvSpPr>
            <p:cNvPr id="10361" name="Shape 10361"/>
            <p:cNvSpPr/>
            <p:nvPr/>
          </p:nvSpPr>
          <p:spPr>
            <a:xfrm>
              <a:off x="43378" y="71903"/>
              <a:ext cx="20945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000">
                  <a:solidFill>
                    <a:srgbClr val="FFFFFF"/>
                  </a:solidFill>
                  <a:latin typeface="Lato Bold"/>
                  <a:ea typeface="Lato Bold"/>
                  <a:cs typeface="Lato Bold"/>
                  <a:sym typeface="Lato Bold"/>
                </a:defRPr>
              </a:lvl1pPr>
            </a:lstStyle>
            <a:p>
              <a:pPr/>
              <a:r>
                <a:t>03</a:t>
              </a:r>
            </a:p>
          </p:txBody>
        </p:sp>
      </p:grpSp>
      <p:grpSp>
        <p:nvGrpSpPr>
          <p:cNvPr id="10365" name="Group 10365"/>
          <p:cNvGrpSpPr/>
          <p:nvPr/>
        </p:nvGrpSpPr>
        <p:grpSpPr>
          <a:xfrm>
            <a:off x="10361896" y="2733443"/>
            <a:ext cx="296209" cy="296209"/>
            <a:chOff x="0" y="0"/>
            <a:chExt cx="296208" cy="296208"/>
          </a:xfrm>
        </p:grpSpPr>
        <p:sp>
          <p:nvSpPr>
            <p:cNvPr id="10363" name="Shape 10363"/>
            <p:cNvSpPr/>
            <p:nvPr/>
          </p:nvSpPr>
          <p:spPr>
            <a:xfrm>
              <a:off x="-1" y="-1"/>
              <a:ext cx="296210" cy="296210"/>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1000">
                  <a:solidFill>
                    <a:srgbClr val="FFFFFF"/>
                  </a:solidFill>
                  <a:latin typeface="Lato Bold"/>
                  <a:ea typeface="Lato Bold"/>
                  <a:cs typeface="Lato Bold"/>
                  <a:sym typeface="Lato Bold"/>
                </a:defRPr>
              </a:pPr>
            </a:p>
          </p:txBody>
        </p:sp>
        <p:sp>
          <p:nvSpPr>
            <p:cNvPr id="10364" name="Shape 10364"/>
            <p:cNvSpPr/>
            <p:nvPr/>
          </p:nvSpPr>
          <p:spPr>
            <a:xfrm>
              <a:off x="43378" y="71903"/>
              <a:ext cx="209451"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000">
                  <a:solidFill>
                    <a:srgbClr val="FFFFFF"/>
                  </a:solidFill>
                  <a:latin typeface="Lato Bold"/>
                  <a:ea typeface="Lato Bold"/>
                  <a:cs typeface="Lato Bold"/>
                  <a:sym typeface="Lato Bold"/>
                </a:defRPr>
              </a:lvl1pPr>
            </a:lstStyle>
            <a:p>
              <a:pPr/>
              <a:r>
                <a:t>04</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0322">
                                            <p:bg/>
                                          </p:spTgt>
                                        </p:tgtEl>
                                        <p:attrNameLst>
                                          <p:attrName>style.visibility</p:attrName>
                                        </p:attrNameLst>
                                      </p:cBhvr>
                                      <p:to>
                                        <p:strVal val="visible"/>
                                      </p:to>
                                    </p:set>
                                    <p:animEffect filter="wipe(left)" transition="in">
                                      <p:cBhvr>
                                        <p:cTn id="7" dur="500"/>
                                        <p:tgtEl>
                                          <p:spTgt spid="1032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0322">
                                            <p:txEl>
                                              <p:pRg st="0" end="0"/>
                                            </p:txEl>
                                          </p:spTgt>
                                        </p:tgtEl>
                                        <p:attrNameLst>
                                          <p:attrName>style.visibility</p:attrName>
                                        </p:attrNameLst>
                                      </p:cBhvr>
                                      <p:to>
                                        <p:strVal val="visible"/>
                                      </p:to>
                                    </p:set>
                                    <p:animEffect filter="wipe(left)" transition="in">
                                      <p:cBhvr>
                                        <p:cTn id="10" dur="500"/>
                                        <p:tgtEl>
                                          <p:spTgt spid="1032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0324">
                                            <p:bg/>
                                          </p:spTgt>
                                        </p:tgtEl>
                                        <p:attrNameLst>
                                          <p:attrName>style.visibility</p:attrName>
                                        </p:attrNameLst>
                                      </p:cBhvr>
                                      <p:to>
                                        <p:strVal val="visible"/>
                                      </p:to>
                                    </p:set>
                                    <p:animEffect filter="dissolve" transition="in">
                                      <p:cBhvr>
                                        <p:cTn id="15" dur="500"/>
                                        <p:tgtEl>
                                          <p:spTgt spid="1032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0324">
                                            <p:txEl>
                                              <p:pRg st="0" end="0"/>
                                            </p:txEl>
                                          </p:spTgt>
                                        </p:tgtEl>
                                        <p:attrNameLst>
                                          <p:attrName>style.visibility</p:attrName>
                                        </p:attrNameLst>
                                      </p:cBhvr>
                                      <p:to>
                                        <p:strVal val="visible"/>
                                      </p:to>
                                    </p:set>
                                    <p:animEffect filter="dissolve" transition="in">
                                      <p:cBhvr>
                                        <p:cTn id="18" dur="500"/>
                                        <p:tgtEl>
                                          <p:spTgt spid="1032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10342"/>
                                        </p:tgtEl>
                                        <p:attrNameLst>
                                          <p:attrName>style.visibility</p:attrName>
                                        </p:attrNameLst>
                                      </p:cBhvr>
                                      <p:to>
                                        <p:strVal val="visible"/>
                                      </p:to>
                                    </p:set>
                                    <p:animEffect filter="wipe(down)" transition="in">
                                      <p:cBhvr>
                                        <p:cTn id="23" dur="500"/>
                                        <p:tgtEl>
                                          <p:spTgt spid="10342"/>
                                        </p:tgtEl>
                                      </p:cBhvr>
                                    </p:animEffect>
                                  </p:childTnLst>
                                </p:cTn>
                              </p:par>
                            </p:childTnLst>
                          </p:cTn>
                        </p:par>
                        <p:par>
                          <p:cTn id="24" fill="hold">
                            <p:stCondLst>
                              <p:cond delay="500"/>
                            </p:stCondLst>
                            <p:childTnLst>
                              <p:par>
                                <p:cTn id="25" presetClass="entr" nodeType="afterEffect" presetSubtype="4" presetID="22" grpId="4" fill="hold">
                                  <p:stCondLst>
                                    <p:cond delay="0"/>
                                  </p:stCondLst>
                                  <p:iterate type="el" backwards="0">
                                    <p:tmAbs val="0"/>
                                  </p:iterate>
                                  <p:childTnLst>
                                    <p:set>
                                      <p:cBhvr>
                                        <p:cTn id="26" fill="hold"/>
                                        <p:tgtEl>
                                          <p:spTgt spid="10341"/>
                                        </p:tgtEl>
                                        <p:attrNameLst>
                                          <p:attrName>style.visibility</p:attrName>
                                        </p:attrNameLst>
                                      </p:cBhvr>
                                      <p:to>
                                        <p:strVal val="visible"/>
                                      </p:to>
                                    </p:set>
                                    <p:animEffect filter="wipe(down)" transition="in">
                                      <p:cBhvr>
                                        <p:cTn id="27" dur="500"/>
                                        <p:tgtEl>
                                          <p:spTgt spid="10341"/>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ID="9" grpId="5" fill="hold">
                                  <p:stCondLst>
                                    <p:cond delay="0"/>
                                  </p:stCondLst>
                                  <p:iterate type="el" backwards="0">
                                    <p:tmAbs val="0"/>
                                  </p:iterate>
                                  <p:childTnLst>
                                    <p:set>
                                      <p:cBhvr>
                                        <p:cTn id="31" fill="hold"/>
                                        <p:tgtEl>
                                          <p:spTgt spid="10340"/>
                                        </p:tgtEl>
                                        <p:attrNameLst>
                                          <p:attrName>style.visibility</p:attrName>
                                        </p:attrNameLst>
                                      </p:cBhvr>
                                      <p:to>
                                        <p:strVal val="visible"/>
                                      </p:to>
                                    </p:set>
                                    <p:animEffect filter="dissolve" transition="in">
                                      <p:cBhvr>
                                        <p:cTn id="32" dur="500"/>
                                        <p:tgtEl>
                                          <p:spTgt spid="10340"/>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10346"/>
                                        </p:tgtEl>
                                        <p:attrNameLst>
                                          <p:attrName>style.visibility</p:attrName>
                                        </p:attrNameLst>
                                      </p:cBhvr>
                                      <p:to>
                                        <p:strVal val="visible"/>
                                      </p:to>
                                    </p:set>
                                    <p:animEffect filter="dissolve" transition="in">
                                      <p:cBhvr>
                                        <p:cTn id="37" dur="500"/>
                                        <p:tgtEl>
                                          <p:spTgt spid="10346"/>
                                        </p:tgtEl>
                                      </p:cBhvr>
                                    </p:animEffect>
                                  </p:childTnLst>
                                </p:cTn>
                              </p:par>
                            </p:childTnLst>
                          </p:cTn>
                        </p:par>
                        <p:par>
                          <p:cTn id="38" fill="hold">
                            <p:stCondLst>
                              <p:cond delay="500"/>
                            </p:stCondLst>
                            <p:childTnLst>
                              <p:par>
                                <p:cTn id="39" presetClass="entr" nodeType="afterEffect" presetID="9" grpId="7" fill="hold">
                                  <p:stCondLst>
                                    <p:cond delay="0"/>
                                  </p:stCondLst>
                                  <p:iterate type="el" backwards="0">
                                    <p:tmAbs val="0"/>
                                  </p:iterate>
                                  <p:childTnLst>
                                    <p:set>
                                      <p:cBhvr>
                                        <p:cTn id="40" fill="hold"/>
                                        <p:tgtEl>
                                          <p:spTgt spid="10347"/>
                                        </p:tgtEl>
                                        <p:attrNameLst>
                                          <p:attrName>style.visibility</p:attrName>
                                        </p:attrNameLst>
                                      </p:cBhvr>
                                      <p:to>
                                        <p:strVal val="visible"/>
                                      </p:to>
                                    </p:set>
                                    <p:animEffect filter="dissolve" transition="in">
                                      <p:cBhvr>
                                        <p:cTn id="41" dur="500"/>
                                        <p:tgtEl>
                                          <p:spTgt spid="10347"/>
                                        </p:tgtEl>
                                      </p:cBhvr>
                                    </p:animEffect>
                                  </p:childTnLst>
                                </p:cTn>
                              </p:par>
                            </p:childTnLst>
                          </p:cTn>
                        </p:par>
                        <p:par>
                          <p:cTn id="42" fill="hold">
                            <p:stCondLst>
                              <p:cond delay="1000"/>
                            </p:stCondLst>
                            <p:childTnLst>
                              <p:par>
                                <p:cTn id="43" presetClass="entr" nodeType="afterEffect" presetID="9" grpId="8" fill="hold">
                                  <p:stCondLst>
                                    <p:cond delay="0"/>
                                  </p:stCondLst>
                                  <p:iterate type="el" backwards="0">
                                    <p:tmAbs val="0"/>
                                  </p:iterate>
                                  <p:childTnLst>
                                    <p:set>
                                      <p:cBhvr>
                                        <p:cTn id="44" fill="hold"/>
                                        <p:tgtEl>
                                          <p:spTgt spid="10345"/>
                                        </p:tgtEl>
                                        <p:attrNameLst>
                                          <p:attrName>style.visibility</p:attrName>
                                        </p:attrNameLst>
                                      </p:cBhvr>
                                      <p:to>
                                        <p:strVal val="visible"/>
                                      </p:to>
                                    </p:set>
                                    <p:animEffect filter="dissolve" transition="in">
                                      <p:cBhvr>
                                        <p:cTn id="45" dur="500"/>
                                        <p:tgtEl>
                                          <p:spTgt spid="10345"/>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10353"/>
                                        </p:tgtEl>
                                        <p:attrNameLst>
                                          <p:attrName>style.visibility</p:attrName>
                                        </p:attrNameLst>
                                      </p:cBhvr>
                                      <p:to>
                                        <p:strVal val="visible"/>
                                      </p:to>
                                    </p:set>
                                    <p:animEffect filter="dissolve" transition="in">
                                      <p:cBhvr>
                                        <p:cTn id="50" dur="500"/>
                                        <p:tgtEl>
                                          <p:spTgt spid="10353"/>
                                        </p:tgtEl>
                                      </p:cBhvr>
                                    </p:animEffect>
                                  </p:childTnLst>
                                </p:cTn>
                              </p:par>
                            </p:childTnLst>
                          </p:cTn>
                        </p:par>
                      </p:childTnLst>
                    </p:cTn>
                  </p:par>
                  <p:par>
                    <p:cTn id="51" fill="hold">
                      <p:stCondLst>
                        <p:cond delay="indefinite"/>
                      </p:stCondLst>
                      <p:childTnLst>
                        <p:par>
                          <p:cTn id="52" fill="hold">
                            <p:stCondLst>
                              <p:cond delay="0"/>
                            </p:stCondLst>
                            <p:childTnLst>
                              <p:par>
                                <p:cTn id="53" presetClass="entr" nodeType="clickEffect" presetSubtype="4" presetID="22" grpId="10" fill="hold">
                                  <p:stCondLst>
                                    <p:cond delay="0"/>
                                  </p:stCondLst>
                                  <p:iterate type="el" backwards="0">
                                    <p:tmAbs val="0"/>
                                  </p:iterate>
                                  <p:childTnLst>
                                    <p:set>
                                      <p:cBhvr>
                                        <p:cTn id="54" fill="hold"/>
                                        <p:tgtEl>
                                          <p:spTgt spid="10337"/>
                                        </p:tgtEl>
                                        <p:attrNameLst>
                                          <p:attrName>style.visibility</p:attrName>
                                        </p:attrNameLst>
                                      </p:cBhvr>
                                      <p:to>
                                        <p:strVal val="visible"/>
                                      </p:to>
                                    </p:set>
                                    <p:animEffect filter="wipe(down)" transition="in">
                                      <p:cBhvr>
                                        <p:cTn id="55" dur="500"/>
                                        <p:tgtEl>
                                          <p:spTgt spid="10337"/>
                                        </p:tgtEl>
                                      </p:cBhvr>
                                    </p:animEffect>
                                  </p:childTnLst>
                                </p:cTn>
                              </p:par>
                            </p:childTnLst>
                          </p:cTn>
                        </p:par>
                      </p:childTnLst>
                    </p:cTn>
                  </p:par>
                  <p:par>
                    <p:cTn id="56" fill="hold">
                      <p:stCondLst>
                        <p:cond delay="indefinite"/>
                      </p:stCondLst>
                      <p:childTnLst>
                        <p:par>
                          <p:cTn id="57" fill="hold">
                            <p:stCondLst>
                              <p:cond delay="0"/>
                            </p:stCondLst>
                            <p:childTnLst>
                              <p:par>
                                <p:cTn id="58" presetClass="entr" nodeType="clickEffect" presetSubtype="4" presetID="22" grpId="11" fill="hold">
                                  <p:stCondLst>
                                    <p:cond delay="0"/>
                                  </p:stCondLst>
                                  <p:iterate type="el" backwards="0">
                                    <p:tmAbs val="0"/>
                                  </p:iterate>
                                  <p:childTnLst>
                                    <p:set>
                                      <p:cBhvr>
                                        <p:cTn id="59" fill="hold"/>
                                        <p:tgtEl>
                                          <p:spTgt spid="10321"/>
                                        </p:tgtEl>
                                        <p:attrNameLst>
                                          <p:attrName>style.visibility</p:attrName>
                                        </p:attrNameLst>
                                      </p:cBhvr>
                                      <p:to>
                                        <p:strVal val="visible"/>
                                      </p:to>
                                    </p:set>
                                    <p:animEffect filter="wipe(down)" transition="in">
                                      <p:cBhvr>
                                        <p:cTn id="60" dur="500"/>
                                        <p:tgtEl>
                                          <p:spTgt spid="10321"/>
                                        </p:tgtEl>
                                      </p:cBhvr>
                                    </p:animEffect>
                                  </p:childTnLst>
                                </p:cTn>
                              </p:par>
                            </p:childTnLst>
                          </p:cTn>
                        </p:par>
                      </p:childTnLst>
                    </p:cTn>
                  </p:par>
                  <p:par>
                    <p:cTn id="61" fill="hold">
                      <p:stCondLst>
                        <p:cond delay="indefinite"/>
                      </p:stCondLst>
                      <p:childTnLst>
                        <p:par>
                          <p:cTn id="62" fill="hold">
                            <p:stCondLst>
                              <p:cond delay="0"/>
                            </p:stCondLst>
                            <p:childTnLst>
                              <p:par>
                                <p:cTn id="63" presetClass="entr" nodeType="clickEffect" presetID="9" grpId="12" fill="hold">
                                  <p:stCondLst>
                                    <p:cond delay="0"/>
                                  </p:stCondLst>
                                  <p:iterate type="el" backwards="0">
                                    <p:tmAbs val="0"/>
                                  </p:iterate>
                                  <p:childTnLst>
                                    <p:set>
                                      <p:cBhvr>
                                        <p:cTn id="64" fill="hold"/>
                                        <p:tgtEl>
                                          <p:spTgt spid="10356"/>
                                        </p:tgtEl>
                                        <p:attrNameLst>
                                          <p:attrName>style.visibility</p:attrName>
                                        </p:attrNameLst>
                                      </p:cBhvr>
                                      <p:to>
                                        <p:strVal val="visible"/>
                                      </p:to>
                                    </p:set>
                                    <p:animEffect filter="dissolve" transition="in">
                                      <p:cBhvr>
                                        <p:cTn id="65" dur="500"/>
                                        <p:tgtEl>
                                          <p:spTgt spid="10356"/>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ID="9" grpId="13" fill="hold">
                                  <p:stCondLst>
                                    <p:cond delay="0"/>
                                  </p:stCondLst>
                                  <p:iterate type="el" backwards="0">
                                    <p:tmAbs val="0"/>
                                  </p:iterate>
                                  <p:childTnLst>
                                    <p:set>
                                      <p:cBhvr>
                                        <p:cTn id="69" fill="hold"/>
                                        <p:tgtEl>
                                          <p:spTgt spid="10359"/>
                                        </p:tgtEl>
                                        <p:attrNameLst>
                                          <p:attrName>style.visibility</p:attrName>
                                        </p:attrNameLst>
                                      </p:cBhvr>
                                      <p:to>
                                        <p:strVal val="visible"/>
                                      </p:to>
                                    </p:set>
                                    <p:animEffect filter="dissolve" transition="in">
                                      <p:cBhvr>
                                        <p:cTn id="70" dur="500"/>
                                        <p:tgtEl>
                                          <p:spTgt spid="10359"/>
                                        </p:tgtEl>
                                      </p:cBhvr>
                                    </p:animEffect>
                                  </p:childTnLst>
                                </p:cTn>
                              </p:par>
                            </p:childTnLst>
                          </p:cTn>
                        </p:par>
                      </p:childTnLst>
                    </p:cTn>
                  </p:par>
                  <p:par>
                    <p:cTn id="71" fill="hold">
                      <p:stCondLst>
                        <p:cond delay="indefinite"/>
                      </p:stCondLst>
                      <p:childTnLst>
                        <p:par>
                          <p:cTn id="72" fill="hold">
                            <p:stCondLst>
                              <p:cond delay="0"/>
                            </p:stCondLst>
                            <p:childTnLst>
                              <p:par>
                                <p:cTn id="73" presetClass="entr" nodeType="clickEffect" presetID="9" grpId="14" fill="hold">
                                  <p:stCondLst>
                                    <p:cond delay="0"/>
                                  </p:stCondLst>
                                  <p:iterate type="el" backwards="0">
                                    <p:tmAbs val="0"/>
                                  </p:iterate>
                                  <p:childTnLst>
                                    <p:set>
                                      <p:cBhvr>
                                        <p:cTn id="74" fill="hold"/>
                                        <p:tgtEl>
                                          <p:spTgt spid="10362"/>
                                        </p:tgtEl>
                                        <p:attrNameLst>
                                          <p:attrName>style.visibility</p:attrName>
                                        </p:attrNameLst>
                                      </p:cBhvr>
                                      <p:to>
                                        <p:strVal val="visible"/>
                                      </p:to>
                                    </p:set>
                                    <p:animEffect filter="dissolve" transition="in">
                                      <p:cBhvr>
                                        <p:cTn id="75" dur="500"/>
                                        <p:tgtEl>
                                          <p:spTgt spid="10362"/>
                                        </p:tgtEl>
                                      </p:cBhvr>
                                    </p:animEffect>
                                  </p:childTnLst>
                                </p:cTn>
                              </p:par>
                            </p:childTnLst>
                          </p:cTn>
                        </p:par>
                      </p:childTnLst>
                    </p:cTn>
                  </p:par>
                  <p:par>
                    <p:cTn id="76" fill="hold">
                      <p:stCondLst>
                        <p:cond delay="indefinite"/>
                      </p:stCondLst>
                      <p:childTnLst>
                        <p:par>
                          <p:cTn id="77" fill="hold">
                            <p:stCondLst>
                              <p:cond delay="0"/>
                            </p:stCondLst>
                            <p:childTnLst>
                              <p:par>
                                <p:cTn id="78" presetClass="entr" nodeType="clickEffect" presetID="9" grpId="15" fill="hold">
                                  <p:stCondLst>
                                    <p:cond delay="0"/>
                                  </p:stCondLst>
                                  <p:iterate type="el" backwards="0">
                                    <p:tmAbs val="0"/>
                                  </p:iterate>
                                  <p:childTnLst>
                                    <p:set>
                                      <p:cBhvr>
                                        <p:cTn id="79" fill="hold"/>
                                        <p:tgtEl>
                                          <p:spTgt spid="10365"/>
                                        </p:tgtEl>
                                        <p:attrNameLst>
                                          <p:attrName>style.visibility</p:attrName>
                                        </p:attrNameLst>
                                      </p:cBhvr>
                                      <p:to>
                                        <p:strVal val="visible"/>
                                      </p:to>
                                    </p:set>
                                    <p:animEffect filter="dissolve" transition="in">
                                      <p:cBhvr>
                                        <p:cTn id="80" dur="500"/>
                                        <p:tgtEl>
                                          <p:spTgt spid="1036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0356" grpId="12"/>
      <p:bldP build="whole" bldLvl="1" animBg="1" rev="0" advAuto="0" spid="10362" grpId="14"/>
      <p:bldP build="whole" bldLvl="1" animBg="1" rev="0" advAuto="0" spid="10365" grpId="15"/>
      <p:bldP build="p" bldLvl="1" animBg="1" rev="0" advAuto="0" spid="10324" grpId="2"/>
      <p:bldP build="whole" bldLvl="1" animBg="1" rev="0" advAuto="0" spid="10353" grpId="9"/>
      <p:bldP build="whole" bldLvl="1" animBg="1" rev="0" advAuto="0" spid="10340" grpId="5"/>
      <p:bldP build="whole" bldLvl="1" animBg="1" rev="0" advAuto="0" spid="10347" grpId="7"/>
      <p:bldP build="whole" bldLvl="1" animBg="1" rev="0" advAuto="0" spid="10341" grpId="4"/>
      <p:bldP build="whole" bldLvl="1" animBg="1" rev="0" advAuto="0" spid="10359" grpId="13"/>
      <p:bldP build="whole" bldLvl="1" animBg="1" rev="0" advAuto="0" spid="10337" grpId="10"/>
      <p:bldP build="p" bldLvl="1" animBg="1" rev="0" advAuto="0" spid="10322" grpId="1"/>
      <p:bldP build="whole" bldLvl="1" animBg="1" rev="0" advAuto="0" spid="10342" grpId="3"/>
      <p:bldP build="whole" bldLvl="1" animBg="1" rev="0" advAuto="0" spid="10345" grpId="8"/>
      <p:bldP build="whole" bldLvl="1" animBg="1" rev="0" advAuto="0" spid="10321" grpId="11"/>
      <p:bldP build="whole" bldLvl="1" animBg="1" rev="0" advAuto="0" spid="10346" grpId="6"/>
    </p:bldLst>
  </p:timing>
</p:sld>
</file>

<file path=ppt/slides/slide14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0367" name="Shape 1036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0368" name="Shape 1036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World Map Infographic</a:t>
            </a:r>
          </a:p>
        </p:txBody>
      </p:sp>
      <p:sp>
        <p:nvSpPr>
          <p:cNvPr id="10369" name="Shape 10369"/>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0376" name="Group 10376"/>
          <p:cNvGrpSpPr/>
          <p:nvPr/>
        </p:nvGrpSpPr>
        <p:grpSpPr>
          <a:xfrm>
            <a:off x="6619321" y="4521272"/>
            <a:ext cx="1314362" cy="866868"/>
            <a:chOff x="0" y="0"/>
            <a:chExt cx="1314361" cy="866866"/>
          </a:xfrm>
        </p:grpSpPr>
        <p:sp>
          <p:nvSpPr>
            <p:cNvPr id="10370" name="Shape 10370"/>
            <p:cNvSpPr/>
            <p:nvPr/>
          </p:nvSpPr>
          <p:spPr>
            <a:xfrm>
              <a:off x="563569" y="0"/>
              <a:ext cx="182124" cy="1474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194" y="16577"/>
                  </a:moveTo>
                  <a:cubicBezTo>
                    <a:pt x="4194" y="16326"/>
                    <a:pt x="4404" y="15823"/>
                    <a:pt x="4823" y="15823"/>
                  </a:cubicBezTo>
                  <a:cubicBezTo>
                    <a:pt x="5033" y="15823"/>
                    <a:pt x="5243" y="15321"/>
                    <a:pt x="5452" y="15070"/>
                  </a:cubicBezTo>
                  <a:cubicBezTo>
                    <a:pt x="5452" y="14567"/>
                    <a:pt x="5662" y="14316"/>
                    <a:pt x="6082" y="13814"/>
                  </a:cubicBezTo>
                  <a:cubicBezTo>
                    <a:pt x="6291" y="13563"/>
                    <a:pt x="6711" y="13312"/>
                    <a:pt x="7340" y="13312"/>
                  </a:cubicBezTo>
                  <a:cubicBezTo>
                    <a:pt x="8598" y="13312"/>
                    <a:pt x="10485" y="14065"/>
                    <a:pt x="11534" y="15070"/>
                  </a:cubicBezTo>
                  <a:cubicBezTo>
                    <a:pt x="12163" y="15823"/>
                    <a:pt x="12792" y="16577"/>
                    <a:pt x="13421" y="17581"/>
                  </a:cubicBezTo>
                  <a:cubicBezTo>
                    <a:pt x="14470" y="19088"/>
                    <a:pt x="15518" y="20847"/>
                    <a:pt x="16357" y="20595"/>
                  </a:cubicBezTo>
                  <a:cubicBezTo>
                    <a:pt x="16567" y="20595"/>
                    <a:pt x="16777" y="20595"/>
                    <a:pt x="16986" y="20595"/>
                  </a:cubicBezTo>
                  <a:cubicBezTo>
                    <a:pt x="17825" y="20595"/>
                    <a:pt x="18664" y="20847"/>
                    <a:pt x="19293" y="21098"/>
                  </a:cubicBezTo>
                  <a:cubicBezTo>
                    <a:pt x="20132" y="21349"/>
                    <a:pt x="20761" y="21600"/>
                    <a:pt x="21390" y="21600"/>
                  </a:cubicBezTo>
                  <a:cubicBezTo>
                    <a:pt x="21390" y="21600"/>
                    <a:pt x="21390" y="21600"/>
                    <a:pt x="21390" y="21600"/>
                  </a:cubicBezTo>
                  <a:cubicBezTo>
                    <a:pt x="21600" y="21600"/>
                    <a:pt x="21600" y="21600"/>
                    <a:pt x="21600" y="21600"/>
                  </a:cubicBezTo>
                  <a:cubicBezTo>
                    <a:pt x="21600" y="21349"/>
                    <a:pt x="21181" y="21098"/>
                    <a:pt x="20971" y="20847"/>
                  </a:cubicBezTo>
                  <a:cubicBezTo>
                    <a:pt x="20971" y="20847"/>
                    <a:pt x="18874" y="19842"/>
                    <a:pt x="18874" y="18586"/>
                  </a:cubicBezTo>
                  <a:cubicBezTo>
                    <a:pt x="18874" y="18335"/>
                    <a:pt x="18454" y="18335"/>
                    <a:pt x="18245" y="18335"/>
                  </a:cubicBezTo>
                  <a:cubicBezTo>
                    <a:pt x="17825" y="18084"/>
                    <a:pt x="17196" y="17833"/>
                    <a:pt x="16777" y="17581"/>
                  </a:cubicBezTo>
                  <a:cubicBezTo>
                    <a:pt x="16148" y="17079"/>
                    <a:pt x="15938" y="16074"/>
                    <a:pt x="15728" y="15321"/>
                  </a:cubicBezTo>
                  <a:cubicBezTo>
                    <a:pt x="15728" y="14567"/>
                    <a:pt x="15518" y="14065"/>
                    <a:pt x="15099" y="13814"/>
                  </a:cubicBezTo>
                  <a:cubicBezTo>
                    <a:pt x="14260" y="13312"/>
                    <a:pt x="13631" y="12307"/>
                    <a:pt x="13631" y="11302"/>
                  </a:cubicBezTo>
                  <a:cubicBezTo>
                    <a:pt x="13841" y="11051"/>
                    <a:pt x="13841" y="10549"/>
                    <a:pt x="14680" y="10549"/>
                  </a:cubicBezTo>
                  <a:cubicBezTo>
                    <a:pt x="14889" y="10549"/>
                    <a:pt x="14889" y="10549"/>
                    <a:pt x="14889" y="10549"/>
                  </a:cubicBezTo>
                  <a:cubicBezTo>
                    <a:pt x="15309" y="10549"/>
                    <a:pt x="15518" y="10549"/>
                    <a:pt x="15518" y="10298"/>
                  </a:cubicBezTo>
                  <a:cubicBezTo>
                    <a:pt x="15518" y="10298"/>
                    <a:pt x="15518" y="10047"/>
                    <a:pt x="14889" y="9544"/>
                  </a:cubicBezTo>
                  <a:cubicBezTo>
                    <a:pt x="14680" y="9293"/>
                    <a:pt x="13841" y="8791"/>
                    <a:pt x="13002" y="8540"/>
                  </a:cubicBezTo>
                  <a:cubicBezTo>
                    <a:pt x="11744" y="8037"/>
                    <a:pt x="10276" y="7535"/>
                    <a:pt x="10066" y="6028"/>
                  </a:cubicBezTo>
                  <a:cubicBezTo>
                    <a:pt x="10066" y="5023"/>
                    <a:pt x="4404" y="1256"/>
                    <a:pt x="1258" y="502"/>
                  </a:cubicBezTo>
                  <a:cubicBezTo>
                    <a:pt x="839" y="251"/>
                    <a:pt x="419" y="251"/>
                    <a:pt x="0" y="0"/>
                  </a:cubicBezTo>
                  <a:cubicBezTo>
                    <a:pt x="0" y="17079"/>
                    <a:pt x="0" y="17079"/>
                    <a:pt x="0" y="17079"/>
                  </a:cubicBezTo>
                  <a:cubicBezTo>
                    <a:pt x="629" y="17330"/>
                    <a:pt x="1258" y="17581"/>
                    <a:pt x="2097" y="17833"/>
                  </a:cubicBezTo>
                  <a:cubicBezTo>
                    <a:pt x="3775" y="17833"/>
                    <a:pt x="3984" y="17079"/>
                    <a:pt x="4194" y="16577"/>
                  </a:cubicBezTo>
                  <a:close/>
                </a:path>
              </a:pathLst>
            </a:custGeom>
            <a:solidFill>
              <a:srgbClr val="495D6B"/>
            </a:solidFill>
            <a:ln w="12700" cap="flat">
              <a:noFill/>
              <a:miter lim="400000"/>
            </a:ln>
            <a:effectLst/>
          </p:spPr>
          <p:txBody>
            <a:bodyPr wrap="square" lIns="45719" tIns="45719" rIns="45719" bIns="45719" numCol="1" anchor="t">
              <a:noAutofit/>
            </a:bodyPr>
            <a:lstStyle/>
            <a:p>
              <a:pPr/>
            </a:p>
          </p:txBody>
        </p:sp>
        <p:sp>
          <p:nvSpPr>
            <p:cNvPr id="10371" name="Shape 10371"/>
            <p:cNvSpPr/>
            <p:nvPr/>
          </p:nvSpPr>
          <p:spPr>
            <a:xfrm>
              <a:off x="0" y="156467"/>
              <a:ext cx="808878" cy="589902"/>
            </a:xfrm>
            <a:custGeom>
              <a:avLst/>
              <a:gdLst/>
              <a:ahLst/>
              <a:cxnLst>
                <a:cxn ang="0">
                  <a:pos x="wd2" y="hd2"/>
                </a:cxn>
                <a:cxn ang="5400000">
                  <a:pos x="wd2" y="hd2"/>
                </a:cxn>
                <a:cxn ang="10800000">
                  <a:pos x="wd2" y="hd2"/>
                </a:cxn>
                <a:cxn ang="16200000">
                  <a:pos x="wd2" y="hd2"/>
                </a:cxn>
              </a:cxnLst>
              <a:rect l="0" t="0" r="r" b="b"/>
              <a:pathLst>
                <a:path w="21514" h="21600" fill="norm" stroke="1" extrusionOk="0">
                  <a:moveTo>
                    <a:pt x="21514" y="12695"/>
                  </a:moveTo>
                  <a:cubicBezTo>
                    <a:pt x="21514" y="12695"/>
                    <a:pt x="21467" y="12505"/>
                    <a:pt x="21467" y="12442"/>
                  </a:cubicBezTo>
                  <a:cubicBezTo>
                    <a:pt x="21419" y="12442"/>
                    <a:pt x="21419" y="12442"/>
                    <a:pt x="21419" y="12442"/>
                  </a:cubicBezTo>
                  <a:cubicBezTo>
                    <a:pt x="21372" y="12442"/>
                    <a:pt x="21372" y="12379"/>
                    <a:pt x="21325" y="12379"/>
                  </a:cubicBezTo>
                  <a:cubicBezTo>
                    <a:pt x="21230" y="12189"/>
                    <a:pt x="21277" y="11368"/>
                    <a:pt x="21325" y="11116"/>
                  </a:cubicBezTo>
                  <a:cubicBezTo>
                    <a:pt x="21277" y="11116"/>
                    <a:pt x="21230" y="11116"/>
                    <a:pt x="21230" y="11116"/>
                  </a:cubicBezTo>
                  <a:cubicBezTo>
                    <a:pt x="20993" y="11116"/>
                    <a:pt x="20898" y="10611"/>
                    <a:pt x="20851" y="10421"/>
                  </a:cubicBezTo>
                  <a:cubicBezTo>
                    <a:pt x="20803" y="10295"/>
                    <a:pt x="20661" y="9979"/>
                    <a:pt x="20567" y="9979"/>
                  </a:cubicBezTo>
                  <a:cubicBezTo>
                    <a:pt x="20519" y="9979"/>
                    <a:pt x="20519" y="10042"/>
                    <a:pt x="20472" y="10042"/>
                  </a:cubicBezTo>
                  <a:cubicBezTo>
                    <a:pt x="20330" y="10042"/>
                    <a:pt x="20282" y="9853"/>
                    <a:pt x="20282" y="9726"/>
                  </a:cubicBezTo>
                  <a:cubicBezTo>
                    <a:pt x="20282" y="9726"/>
                    <a:pt x="20282" y="9663"/>
                    <a:pt x="20282" y="9663"/>
                  </a:cubicBezTo>
                  <a:cubicBezTo>
                    <a:pt x="20235" y="9663"/>
                    <a:pt x="20235" y="9663"/>
                    <a:pt x="20235" y="9663"/>
                  </a:cubicBezTo>
                  <a:cubicBezTo>
                    <a:pt x="20140" y="9663"/>
                    <a:pt x="20093" y="9663"/>
                    <a:pt x="20046" y="9600"/>
                  </a:cubicBezTo>
                  <a:cubicBezTo>
                    <a:pt x="19951" y="9411"/>
                    <a:pt x="19951" y="8968"/>
                    <a:pt x="19951" y="8779"/>
                  </a:cubicBezTo>
                  <a:cubicBezTo>
                    <a:pt x="19951" y="8779"/>
                    <a:pt x="19951" y="8779"/>
                    <a:pt x="19951" y="8716"/>
                  </a:cubicBezTo>
                  <a:cubicBezTo>
                    <a:pt x="19951" y="8716"/>
                    <a:pt x="19951" y="8716"/>
                    <a:pt x="19903" y="8716"/>
                  </a:cubicBezTo>
                  <a:cubicBezTo>
                    <a:pt x="19856" y="8716"/>
                    <a:pt x="19809" y="8716"/>
                    <a:pt x="19761" y="8653"/>
                  </a:cubicBezTo>
                  <a:cubicBezTo>
                    <a:pt x="19761" y="8653"/>
                    <a:pt x="19761" y="8589"/>
                    <a:pt x="19761" y="8589"/>
                  </a:cubicBezTo>
                  <a:cubicBezTo>
                    <a:pt x="19761" y="8589"/>
                    <a:pt x="19714" y="8653"/>
                    <a:pt x="19667" y="8653"/>
                  </a:cubicBezTo>
                  <a:cubicBezTo>
                    <a:pt x="19619" y="8653"/>
                    <a:pt x="19619" y="8716"/>
                    <a:pt x="19572" y="8716"/>
                  </a:cubicBezTo>
                  <a:cubicBezTo>
                    <a:pt x="19525" y="8779"/>
                    <a:pt x="19430" y="8716"/>
                    <a:pt x="19382" y="8653"/>
                  </a:cubicBezTo>
                  <a:cubicBezTo>
                    <a:pt x="19288" y="8463"/>
                    <a:pt x="19288" y="8211"/>
                    <a:pt x="19335" y="8084"/>
                  </a:cubicBezTo>
                  <a:cubicBezTo>
                    <a:pt x="19335" y="7958"/>
                    <a:pt x="19288" y="7832"/>
                    <a:pt x="19146" y="7705"/>
                  </a:cubicBezTo>
                  <a:cubicBezTo>
                    <a:pt x="18956" y="7453"/>
                    <a:pt x="18909" y="7263"/>
                    <a:pt x="18956" y="7074"/>
                  </a:cubicBezTo>
                  <a:cubicBezTo>
                    <a:pt x="18861" y="6884"/>
                    <a:pt x="18009" y="6316"/>
                    <a:pt x="17772" y="6253"/>
                  </a:cubicBezTo>
                  <a:cubicBezTo>
                    <a:pt x="17582" y="6189"/>
                    <a:pt x="17582" y="5937"/>
                    <a:pt x="17582" y="5811"/>
                  </a:cubicBezTo>
                  <a:cubicBezTo>
                    <a:pt x="17582" y="5747"/>
                    <a:pt x="17630" y="5747"/>
                    <a:pt x="17582" y="5684"/>
                  </a:cubicBezTo>
                  <a:cubicBezTo>
                    <a:pt x="17488" y="5558"/>
                    <a:pt x="17440" y="5053"/>
                    <a:pt x="17440" y="4737"/>
                  </a:cubicBezTo>
                  <a:cubicBezTo>
                    <a:pt x="17440" y="4611"/>
                    <a:pt x="17393" y="4547"/>
                    <a:pt x="17298" y="4421"/>
                  </a:cubicBezTo>
                  <a:cubicBezTo>
                    <a:pt x="17203" y="4295"/>
                    <a:pt x="17109" y="4168"/>
                    <a:pt x="17109" y="3979"/>
                  </a:cubicBezTo>
                  <a:cubicBezTo>
                    <a:pt x="17156" y="3853"/>
                    <a:pt x="17109" y="3789"/>
                    <a:pt x="17109" y="3663"/>
                  </a:cubicBezTo>
                  <a:cubicBezTo>
                    <a:pt x="17061" y="3474"/>
                    <a:pt x="17061" y="3284"/>
                    <a:pt x="17061" y="3095"/>
                  </a:cubicBezTo>
                  <a:cubicBezTo>
                    <a:pt x="17061" y="3032"/>
                    <a:pt x="17014" y="2968"/>
                    <a:pt x="16872" y="2842"/>
                  </a:cubicBezTo>
                  <a:cubicBezTo>
                    <a:pt x="16825" y="2779"/>
                    <a:pt x="16730" y="2716"/>
                    <a:pt x="16730" y="2589"/>
                  </a:cubicBezTo>
                  <a:cubicBezTo>
                    <a:pt x="16682" y="2653"/>
                    <a:pt x="16635" y="2653"/>
                    <a:pt x="16588" y="2653"/>
                  </a:cubicBezTo>
                  <a:cubicBezTo>
                    <a:pt x="16540" y="2653"/>
                    <a:pt x="16446" y="2716"/>
                    <a:pt x="16398" y="2716"/>
                  </a:cubicBezTo>
                  <a:cubicBezTo>
                    <a:pt x="16303" y="2716"/>
                    <a:pt x="16256" y="2716"/>
                    <a:pt x="16209" y="2589"/>
                  </a:cubicBezTo>
                  <a:cubicBezTo>
                    <a:pt x="16114" y="2463"/>
                    <a:pt x="16114" y="2147"/>
                    <a:pt x="16114" y="1832"/>
                  </a:cubicBezTo>
                  <a:cubicBezTo>
                    <a:pt x="16161" y="1516"/>
                    <a:pt x="16019" y="947"/>
                    <a:pt x="15925" y="821"/>
                  </a:cubicBezTo>
                  <a:cubicBezTo>
                    <a:pt x="15782" y="695"/>
                    <a:pt x="15735" y="442"/>
                    <a:pt x="15688" y="189"/>
                  </a:cubicBezTo>
                  <a:cubicBezTo>
                    <a:pt x="15688" y="126"/>
                    <a:pt x="15688" y="63"/>
                    <a:pt x="15640" y="0"/>
                  </a:cubicBezTo>
                  <a:cubicBezTo>
                    <a:pt x="15593" y="63"/>
                    <a:pt x="15451" y="253"/>
                    <a:pt x="15451" y="379"/>
                  </a:cubicBezTo>
                  <a:cubicBezTo>
                    <a:pt x="15451" y="632"/>
                    <a:pt x="15403" y="884"/>
                    <a:pt x="15309" y="1074"/>
                  </a:cubicBezTo>
                  <a:cubicBezTo>
                    <a:pt x="15261" y="1074"/>
                    <a:pt x="15309" y="1200"/>
                    <a:pt x="15309" y="1263"/>
                  </a:cubicBezTo>
                  <a:cubicBezTo>
                    <a:pt x="15309" y="1453"/>
                    <a:pt x="15356" y="1705"/>
                    <a:pt x="15214" y="1832"/>
                  </a:cubicBezTo>
                  <a:cubicBezTo>
                    <a:pt x="15167" y="1895"/>
                    <a:pt x="15167" y="2274"/>
                    <a:pt x="15214" y="2463"/>
                  </a:cubicBezTo>
                  <a:cubicBezTo>
                    <a:pt x="15214" y="2653"/>
                    <a:pt x="15214" y="2842"/>
                    <a:pt x="15214" y="3032"/>
                  </a:cubicBezTo>
                  <a:cubicBezTo>
                    <a:pt x="15214" y="3095"/>
                    <a:pt x="15214" y="3221"/>
                    <a:pt x="15167" y="3284"/>
                  </a:cubicBezTo>
                  <a:cubicBezTo>
                    <a:pt x="15167" y="3600"/>
                    <a:pt x="15167" y="3916"/>
                    <a:pt x="15025" y="4168"/>
                  </a:cubicBezTo>
                  <a:cubicBezTo>
                    <a:pt x="14977" y="4232"/>
                    <a:pt x="14977" y="4358"/>
                    <a:pt x="14930" y="4421"/>
                  </a:cubicBezTo>
                  <a:cubicBezTo>
                    <a:pt x="14835" y="4674"/>
                    <a:pt x="14740" y="4926"/>
                    <a:pt x="14551" y="5053"/>
                  </a:cubicBezTo>
                  <a:cubicBezTo>
                    <a:pt x="14314" y="5179"/>
                    <a:pt x="13982" y="5053"/>
                    <a:pt x="13840" y="4800"/>
                  </a:cubicBezTo>
                  <a:cubicBezTo>
                    <a:pt x="13793" y="4737"/>
                    <a:pt x="13746" y="4674"/>
                    <a:pt x="13746" y="4547"/>
                  </a:cubicBezTo>
                  <a:cubicBezTo>
                    <a:pt x="13746" y="4547"/>
                    <a:pt x="13746" y="4547"/>
                    <a:pt x="13746" y="4547"/>
                  </a:cubicBezTo>
                  <a:cubicBezTo>
                    <a:pt x="13698" y="4421"/>
                    <a:pt x="13509" y="4358"/>
                    <a:pt x="13367" y="4421"/>
                  </a:cubicBezTo>
                  <a:cubicBezTo>
                    <a:pt x="13225" y="4421"/>
                    <a:pt x="13130" y="4295"/>
                    <a:pt x="13035" y="4105"/>
                  </a:cubicBezTo>
                  <a:cubicBezTo>
                    <a:pt x="12940" y="4042"/>
                    <a:pt x="12893" y="3916"/>
                    <a:pt x="12798" y="3789"/>
                  </a:cubicBezTo>
                  <a:cubicBezTo>
                    <a:pt x="12703" y="3726"/>
                    <a:pt x="12609" y="3726"/>
                    <a:pt x="12514" y="3726"/>
                  </a:cubicBezTo>
                  <a:cubicBezTo>
                    <a:pt x="12372" y="3726"/>
                    <a:pt x="12277" y="3726"/>
                    <a:pt x="12230" y="3537"/>
                  </a:cubicBezTo>
                  <a:cubicBezTo>
                    <a:pt x="12135" y="3284"/>
                    <a:pt x="12088" y="3221"/>
                    <a:pt x="11946" y="3095"/>
                  </a:cubicBezTo>
                  <a:cubicBezTo>
                    <a:pt x="11898" y="3032"/>
                    <a:pt x="11898" y="3032"/>
                    <a:pt x="11898" y="3032"/>
                  </a:cubicBezTo>
                  <a:cubicBezTo>
                    <a:pt x="11803" y="2968"/>
                    <a:pt x="11756" y="2905"/>
                    <a:pt x="11756" y="2779"/>
                  </a:cubicBezTo>
                  <a:cubicBezTo>
                    <a:pt x="11756" y="2653"/>
                    <a:pt x="11803" y="2589"/>
                    <a:pt x="11898" y="2526"/>
                  </a:cubicBezTo>
                  <a:cubicBezTo>
                    <a:pt x="11946" y="2463"/>
                    <a:pt x="11946" y="2463"/>
                    <a:pt x="11946" y="2463"/>
                  </a:cubicBezTo>
                  <a:cubicBezTo>
                    <a:pt x="12040" y="2400"/>
                    <a:pt x="12088" y="2274"/>
                    <a:pt x="11946" y="2021"/>
                  </a:cubicBezTo>
                  <a:cubicBezTo>
                    <a:pt x="11946" y="2021"/>
                    <a:pt x="11898" y="1958"/>
                    <a:pt x="11946" y="1832"/>
                  </a:cubicBezTo>
                  <a:cubicBezTo>
                    <a:pt x="11946" y="1705"/>
                    <a:pt x="12040" y="1705"/>
                    <a:pt x="12135" y="1642"/>
                  </a:cubicBezTo>
                  <a:cubicBezTo>
                    <a:pt x="12182" y="1642"/>
                    <a:pt x="12277" y="1579"/>
                    <a:pt x="12325" y="1516"/>
                  </a:cubicBezTo>
                  <a:cubicBezTo>
                    <a:pt x="12419" y="1516"/>
                    <a:pt x="12419" y="1453"/>
                    <a:pt x="12419" y="1389"/>
                  </a:cubicBezTo>
                  <a:cubicBezTo>
                    <a:pt x="12419" y="1326"/>
                    <a:pt x="12372" y="1137"/>
                    <a:pt x="12514" y="1074"/>
                  </a:cubicBezTo>
                  <a:cubicBezTo>
                    <a:pt x="12561" y="1074"/>
                    <a:pt x="12561" y="1011"/>
                    <a:pt x="12561" y="1011"/>
                  </a:cubicBezTo>
                  <a:cubicBezTo>
                    <a:pt x="12561" y="1011"/>
                    <a:pt x="12514" y="947"/>
                    <a:pt x="12419" y="947"/>
                  </a:cubicBezTo>
                  <a:cubicBezTo>
                    <a:pt x="12419" y="947"/>
                    <a:pt x="12419" y="947"/>
                    <a:pt x="12419" y="947"/>
                  </a:cubicBezTo>
                  <a:cubicBezTo>
                    <a:pt x="12419" y="947"/>
                    <a:pt x="12372" y="1011"/>
                    <a:pt x="12372" y="1011"/>
                  </a:cubicBezTo>
                  <a:cubicBezTo>
                    <a:pt x="12372" y="1074"/>
                    <a:pt x="12372" y="1200"/>
                    <a:pt x="12277" y="1263"/>
                  </a:cubicBezTo>
                  <a:cubicBezTo>
                    <a:pt x="12230" y="1263"/>
                    <a:pt x="12230" y="1263"/>
                    <a:pt x="12230" y="1263"/>
                  </a:cubicBezTo>
                  <a:cubicBezTo>
                    <a:pt x="12135" y="1263"/>
                    <a:pt x="12088" y="1137"/>
                    <a:pt x="12040" y="947"/>
                  </a:cubicBezTo>
                  <a:cubicBezTo>
                    <a:pt x="12040" y="947"/>
                    <a:pt x="12040" y="947"/>
                    <a:pt x="12040" y="884"/>
                  </a:cubicBezTo>
                  <a:cubicBezTo>
                    <a:pt x="12040" y="884"/>
                    <a:pt x="12040" y="884"/>
                    <a:pt x="12040" y="947"/>
                  </a:cubicBezTo>
                  <a:cubicBezTo>
                    <a:pt x="11946" y="1011"/>
                    <a:pt x="11851" y="1137"/>
                    <a:pt x="11709" y="1137"/>
                  </a:cubicBezTo>
                  <a:cubicBezTo>
                    <a:pt x="11661" y="1137"/>
                    <a:pt x="11614" y="1074"/>
                    <a:pt x="11567" y="1011"/>
                  </a:cubicBezTo>
                  <a:cubicBezTo>
                    <a:pt x="11519" y="884"/>
                    <a:pt x="10998" y="758"/>
                    <a:pt x="10572" y="632"/>
                  </a:cubicBezTo>
                  <a:cubicBezTo>
                    <a:pt x="10525" y="632"/>
                    <a:pt x="10477" y="632"/>
                    <a:pt x="10382" y="568"/>
                  </a:cubicBezTo>
                  <a:cubicBezTo>
                    <a:pt x="10430" y="632"/>
                    <a:pt x="10430" y="695"/>
                    <a:pt x="10430" y="758"/>
                  </a:cubicBezTo>
                  <a:cubicBezTo>
                    <a:pt x="10335" y="1011"/>
                    <a:pt x="9814" y="1074"/>
                    <a:pt x="9672" y="1074"/>
                  </a:cubicBezTo>
                  <a:cubicBezTo>
                    <a:pt x="9625" y="1074"/>
                    <a:pt x="9530" y="1074"/>
                    <a:pt x="9482" y="1074"/>
                  </a:cubicBezTo>
                  <a:cubicBezTo>
                    <a:pt x="9482" y="1074"/>
                    <a:pt x="9482" y="1137"/>
                    <a:pt x="9482" y="1200"/>
                  </a:cubicBezTo>
                  <a:cubicBezTo>
                    <a:pt x="9435" y="1263"/>
                    <a:pt x="9388" y="1263"/>
                    <a:pt x="9340" y="1263"/>
                  </a:cubicBezTo>
                  <a:cubicBezTo>
                    <a:pt x="9340" y="1263"/>
                    <a:pt x="9340" y="1263"/>
                    <a:pt x="9340" y="1263"/>
                  </a:cubicBezTo>
                  <a:cubicBezTo>
                    <a:pt x="9293" y="1263"/>
                    <a:pt x="9246" y="1389"/>
                    <a:pt x="9198" y="1516"/>
                  </a:cubicBezTo>
                  <a:cubicBezTo>
                    <a:pt x="9151" y="1642"/>
                    <a:pt x="9103" y="1768"/>
                    <a:pt x="9009" y="1895"/>
                  </a:cubicBezTo>
                  <a:cubicBezTo>
                    <a:pt x="8961" y="1958"/>
                    <a:pt x="8961" y="2021"/>
                    <a:pt x="8961" y="2084"/>
                  </a:cubicBezTo>
                  <a:cubicBezTo>
                    <a:pt x="8914" y="2211"/>
                    <a:pt x="8914" y="2274"/>
                    <a:pt x="8772" y="2400"/>
                  </a:cubicBezTo>
                  <a:cubicBezTo>
                    <a:pt x="8725" y="2463"/>
                    <a:pt x="8725" y="2463"/>
                    <a:pt x="8725" y="2526"/>
                  </a:cubicBezTo>
                  <a:cubicBezTo>
                    <a:pt x="8725" y="2589"/>
                    <a:pt x="8725" y="2653"/>
                    <a:pt x="8819" y="2842"/>
                  </a:cubicBezTo>
                  <a:cubicBezTo>
                    <a:pt x="8914" y="2968"/>
                    <a:pt x="8961" y="3032"/>
                    <a:pt x="8914" y="3158"/>
                  </a:cubicBezTo>
                  <a:cubicBezTo>
                    <a:pt x="8867" y="3347"/>
                    <a:pt x="8582" y="3284"/>
                    <a:pt x="8440" y="3095"/>
                  </a:cubicBezTo>
                  <a:cubicBezTo>
                    <a:pt x="8346" y="2968"/>
                    <a:pt x="8298" y="2905"/>
                    <a:pt x="8251" y="2905"/>
                  </a:cubicBezTo>
                  <a:cubicBezTo>
                    <a:pt x="8251" y="2905"/>
                    <a:pt x="8251" y="2968"/>
                    <a:pt x="8251" y="3032"/>
                  </a:cubicBezTo>
                  <a:cubicBezTo>
                    <a:pt x="8251" y="3095"/>
                    <a:pt x="8203" y="3158"/>
                    <a:pt x="8203" y="3221"/>
                  </a:cubicBezTo>
                  <a:cubicBezTo>
                    <a:pt x="8156" y="3284"/>
                    <a:pt x="8014" y="3284"/>
                    <a:pt x="7967" y="3158"/>
                  </a:cubicBezTo>
                  <a:cubicBezTo>
                    <a:pt x="7872" y="3095"/>
                    <a:pt x="7872" y="2968"/>
                    <a:pt x="7872" y="2842"/>
                  </a:cubicBezTo>
                  <a:cubicBezTo>
                    <a:pt x="7872" y="2779"/>
                    <a:pt x="7872" y="2779"/>
                    <a:pt x="7872" y="2779"/>
                  </a:cubicBezTo>
                  <a:cubicBezTo>
                    <a:pt x="7872" y="2779"/>
                    <a:pt x="7825" y="2779"/>
                    <a:pt x="7825" y="2779"/>
                  </a:cubicBezTo>
                  <a:cubicBezTo>
                    <a:pt x="7730" y="2716"/>
                    <a:pt x="7635" y="2716"/>
                    <a:pt x="7588" y="2589"/>
                  </a:cubicBezTo>
                  <a:cubicBezTo>
                    <a:pt x="7540" y="2463"/>
                    <a:pt x="7351" y="2211"/>
                    <a:pt x="7256" y="2211"/>
                  </a:cubicBezTo>
                  <a:cubicBezTo>
                    <a:pt x="7209" y="2211"/>
                    <a:pt x="7161" y="2211"/>
                    <a:pt x="7161" y="2274"/>
                  </a:cubicBezTo>
                  <a:cubicBezTo>
                    <a:pt x="7114" y="2337"/>
                    <a:pt x="7019" y="2463"/>
                    <a:pt x="6925" y="2463"/>
                  </a:cubicBezTo>
                  <a:cubicBezTo>
                    <a:pt x="6877" y="2463"/>
                    <a:pt x="6877" y="2463"/>
                    <a:pt x="6830" y="2463"/>
                  </a:cubicBezTo>
                  <a:cubicBezTo>
                    <a:pt x="6830" y="2463"/>
                    <a:pt x="6830" y="2526"/>
                    <a:pt x="6830" y="2653"/>
                  </a:cubicBezTo>
                  <a:cubicBezTo>
                    <a:pt x="6877" y="2716"/>
                    <a:pt x="6830" y="2779"/>
                    <a:pt x="6830" y="2779"/>
                  </a:cubicBezTo>
                  <a:cubicBezTo>
                    <a:pt x="6782" y="2842"/>
                    <a:pt x="6782" y="2842"/>
                    <a:pt x="6688" y="2842"/>
                  </a:cubicBezTo>
                  <a:cubicBezTo>
                    <a:pt x="6640" y="2842"/>
                    <a:pt x="6593" y="2842"/>
                    <a:pt x="6546" y="2842"/>
                  </a:cubicBezTo>
                  <a:cubicBezTo>
                    <a:pt x="6498" y="2779"/>
                    <a:pt x="6403" y="2779"/>
                    <a:pt x="6356" y="2779"/>
                  </a:cubicBezTo>
                  <a:cubicBezTo>
                    <a:pt x="6356" y="2779"/>
                    <a:pt x="6356" y="2842"/>
                    <a:pt x="6356" y="2842"/>
                  </a:cubicBezTo>
                  <a:cubicBezTo>
                    <a:pt x="6356" y="2905"/>
                    <a:pt x="6403" y="2968"/>
                    <a:pt x="6356" y="3032"/>
                  </a:cubicBezTo>
                  <a:cubicBezTo>
                    <a:pt x="6309" y="3095"/>
                    <a:pt x="6309" y="3095"/>
                    <a:pt x="6261" y="3095"/>
                  </a:cubicBezTo>
                  <a:cubicBezTo>
                    <a:pt x="6261" y="3095"/>
                    <a:pt x="6261" y="3158"/>
                    <a:pt x="6214" y="3158"/>
                  </a:cubicBezTo>
                  <a:cubicBezTo>
                    <a:pt x="6214" y="3221"/>
                    <a:pt x="6119" y="3347"/>
                    <a:pt x="5977" y="3347"/>
                  </a:cubicBezTo>
                  <a:cubicBezTo>
                    <a:pt x="5977" y="3347"/>
                    <a:pt x="5930" y="3537"/>
                    <a:pt x="5977" y="3916"/>
                  </a:cubicBezTo>
                  <a:cubicBezTo>
                    <a:pt x="5977" y="3916"/>
                    <a:pt x="5977" y="3979"/>
                    <a:pt x="5930" y="4042"/>
                  </a:cubicBezTo>
                  <a:cubicBezTo>
                    <a:pt x="5882" y="4168"/>
                    <a:pt x="5788" y="4105"/>
                    <a:pt x="5693" y="4042"/>
                  </a:cubicBezTo>
                  <a:cubicBezTo>
                    <a:pt x="5646" y="4042"/>
                    <a:pt x="5598" y="3979"/>
                    <a:pt x="5551" y="3979"/>
                  </a:cubicBezTo>
                  <a:cubicBezTo>
                    <a:pt x="5551" y="3979"/>
                    <a:pt x="5551" y="4042"/>
                    <a:pt x="5598" y="4042"/>
                  </a:cubicBezTo>
                  <a:cubicBezTo>
                    <a:pt x="5598" y="4168"/>
                    <a:pt x="5646" y="4232"/>
                    <a:pt x="5693" y="4358"/>
                  </a:cubicBezTo>
                  <a:cubicBezTo>
                    <a:pt x="5740" y="4674"/>
                    <a:pt x="5598" y="4737"/>
                    <a:pt x="5551" y="4800"/>
                  </a:cubicBezTo>
                  <a:cubicBezTo>
                    <a:pt x="5503" y="4800"/>
                    <a:pt x="5503" y="4863"/>
                    <a:pt x="5503" y="4863"/>
                  </a:cubicBezTo>
                  <a:cubicBezTo>
                    <a:pt x="5456" y="4863"/>
                    <a:pt x="5409" y="4926"/>
                    <a:pt x="5409" y="4926"/>
                  </a:cubicBezTo>
                  <a:cubicBezTo>
                    <a:pt x="5314" y="4926"/>
                    <a:pt x="5219" y="4800"/>
                    <a:pt x="5172" y="4611"/>
                  </a:cubicBezTo>
                  <a:cubicBezTo>
                    <a:pt x="5125" y="4547"/>
                    <a:pt x="5125" y="4421"/>
                    <a:pt x="5125" y="4295"/>
                  </a:cubicBezTo>
                  <a:cubicBezTo>
                    <a:pt x="5077" y="4295"/>
                    <a:pt x="4982" y="4421"/>
                    <a:pt x="4840" y="4611"/>
                  </a:cubicBezTo>
                  <a:cubicBezTo>
                    <a:pt x="4793" y="4737"/>
                    <a:pt x="4793" y="4863"/>
                    <a:pt x="4840" y="5053"/>
                  </a:cubicBezTo>
                  <a:cubicBezTo>
                    <a:pt x="4888" y="5242"/>
                    <a:pt x="4935" y="5368"/>
                    <a:pt x="4793" y="5432"/>
                  </a:cubicBezTo>
                  <a:cubicBezTo>
                    <a:pt x="4746" y="5495"/>
                    <a:pt x="4319" y="6063"/>
                    <a:pt x="4082" y="6442"/>
                  </a:cubicBezTo>
                  <a:cubicBezTo>
                    <a:pt x="3893" y="6695"/>
                    <a:pt x="3609" y="6758"/>
                    <a:pt x="3372" y="6758"/>
                  </a:cubicBezTo>
                  <a:cubicBezTo>
                    <a:pt x="3277" y="6758"/>
                    <a:pt x="3135" y="6758"/>
                    <a:pt x="3088" y="6821"/>
                  </a:cubicBezTo>
                  <a:cubicBezTo>
                    <a:pt x="2993" y="6947"/>
                    <a:pt x="2898" y="6947"/>
                    <a:pt x="2803" y="6947"/>
                  </a:cubicBezTo>
                  <a:cubicBezTo>
                    <a:pt x="2709" y="6947"/>
                    <a:pt x="2661" y="6947"/>
                    <a:pt x="2614" y="7011"/>
                  </a:cubicBezTo>
                  <a:cubicBezTo>
                    <a:pt x="2567" y="7074"/>
                    <a:pt x="2567" y="7074"/>
                    <a:pt x="2567" y="7074"/>
                  </a:cubicBezTo>
                  <a:cubicBezTo>
                    <a:pt x="2377" y="7263"/>
                    <a:pt x="2235" y="7389"/>
                    <a:pt x="2093" y="7389"/>
                  </a:cubicBezTo>
                  <a:cubicBezTo>
                    <a:pt x="1998" y="7389"/>
                    <a:pt x="1951" y="7326"/>
                    <a:pt x="1951" y="7263"/>
                  </a:cubicBezTo>
                  <a:cubicBezTo>
                    <a:pt x="1951" y="7263"/>
                    <a:pt x="1903" y="7263"/>
                    <a:pt x="1903" y="7263"/>
                  </a:cubicBezTo>
                  <a:cubicBezTo>
                    <a:pt x="1761" y="7263"/>
                    <a:pt x="1572" y="7389"/>
                    <a:pt x="1477" y="7516"/>
                  </a:cubicBezTo>
                  <a:cubicBezTo>
                    <a:pt x="1288" y="7768"/>
                    <a:pt x="956" y="8021"/>
                    <a:pt x="719" y="8021"/>
                  </a:cubicBezTo>
                  <a:cubicBezTo>
                    <a:pt x="672" y="8021"/>
                    <a:pt x="625" y="8147"/>
                    <a:pt x="625" y="8274"/>
                  </a:cubicBezTo>
                  <a:cubicBezTo>
                    <a:pt x="577" y="8400"/>
                    <a:pt x="530" y="8463"/>
                    <a:pt x="482" y="8526"/>
                  </a:cubicBezTo>
                  <a:cubicBezTo>
                    <a:pt x="482" y="8589"/>
                    <a:pt x="435" y="8589"/>
                    <a:pt x="435" y="8589"/>
                  </a:cubicBezTo>
                  <a:cubicBezTo>
                    <a:pt x="388" y="8589"/>
                    <a:pt x="388" y="8589"/>
                    <a:pt x="388" y="8589"/>
                  </a:cubicBezTo>
                  <a:cubicBezTo>
                    <a:pt x="340" y="8526"/>
                    <a:pt x="340" y="8526"/>
                    <a:pt x="340" y="8526"/>
                  </a:cubicBezTo>
                  <a:cubicBezTo>
                    <a:pt x="293" y="8463"/>
                    <a:pt x="293" y="8400"/>
                    <a:pt x="293" y="8337"/>
                  </a:cubicBezTo>
                  <a:cubicBezTo>
                    <a:pt x="246" y="8400"/>
                    <a:pt x="246" y="8463"/>
                    <a:pt x="198" y="8589"/>
                  </a:cubicBezTo>
                  <a:cubicBezTo>
                    <a:pt x="198" y="8653"/>
                    <a:pt x="198" y="8716"/>
                    <a:pt x="246" y="8842"/>
                  </a:cubicBezTo>
                  <a:cubicBezTo>
                    <a:pt x="293" y="8968"/>
                    <a:pt x="340" y="9158"/>
                    <a:pt x="198" y="9411"/>
                  </a:cubicBezTo>
                  <a:cubicBezTo>
                    <a:pt x="9" y="9789"/>
                    <a:pt x="-86" y="10042"/>
                    <a:pt x="103" y="10358"/>
                  </a:cubicBezTo>
                  <a:cubicBezTo>
                    <a:pt x="388" y="10863"/>
                    <a:pt x="530" y="11179"/>
                    <a:pt x="435" y="11495"/>
                  </a:cubicBezTo>
                  <a:cubicBezTo>
                    <a:pt x="388" y="11558"/>
                    <a:pt x="340" y="11558"/>
                    <a:pt x="293" y="11558"/>
                  </a:cubicBezTo>
                  <a:cubicBezTo>
                    <a:pt x="293" y="11558"/>
                    <a:pt x="293" y="11558"/>
                    <a:pt x="293" y="11558"/>
                  </a:cubicBezTo>
                  <a:cubicBezTo>
                    <a:pt x="293" y="11621"/>
                    <a:pt x="246" y="11621"/>
                    <a:pt x="246" y="11621"/>
                  </a:cubicBezTo>
                  <a:cubicBezTo>
                    <a:pt x="198" y="11684"/>
                    <a:pt x="151" y="11747"/>
                    <a:pt x="56" y="11684"/>
                  </a:cubicBezTo>
                  <a:cubicBezTo>
                    <a:pt x="56" y="11684"/>
                    <a:pt x="103" y="11684"/>
                    <a:pt x="103" y="11747"/>
                  </a:cubicBezTo>
                  <a:cubicBezTo>
                    <a:pt x="246" y="12126"/>
                    <a:pt x="435" y="12505"/>
                    <a:pt x="435" y="12758"/>
                  </a:cubicBezTo>
                  <a:cubicBezTo>
                    <a:pt x="435" y="12884"/>
                    <a:pt x="530" y="13074"/>
                    <a:pt x="625" y="13263"/>
                  </a:cubicBezTo>
                  <a:cubicBezTo>
                    <a:pt x="767" y="13516"/>
                    <a:pt x="909" y="13768"/>
                    <a:pt x="909" y="14147"/>
                  </a:cubicBezTo>
                  <a:cubicBezTo>
                    <a:pt x="861" y="14589"/>
                    <a:pt x="1240" y="15411"/>
                    <a:pt x="1335" y="15663"/>
                  </a:cubicBezTo>
                  <a:cubicBezTo>
                    <a:pt x="1430" y="15789"/>
                    <a:pt x="1382" y="15916"/>
                    <a:pt x="1335" y="16105"/>
                  </a:cubicBezTo>
                  <a:cubicBezTo>
                    <a:pt x="1288" y="16295"/>
                    <a:pt x="1240" y="16484"/>
                    <a:pt x="1240" y="16674"/>
                  </a:cubicBezTo>
                  <a:cubicBezTo>
                    <a:pt x="1288" y="16926"/>
                    <a:pt x="1240" y="17116"/>
                    <a:pt x="1146" y="17242"/>
                  </a:cubicBezTo>
                  <a:cubicBezTo>
                    <a:pt x="1098" y="17368"/>
                    <a:pt x="956" y="17432"/>
                    <a:pt x="861" y="17432"/>
                  </a:cubicBezTo>
                  <a:cubicBezTo>
                    <a:pt x="814" y="17432"/>
                    <a:pt x="814" y="17432"/>
                    <a:pt x="861" y="17495"/>
                  </a:cubicBezTo>
                  <a:cubicBezTo>
                    <a:pt x="909" y="17558"/>
                    <a:pt x="956" y="17621"/>
                    <a:pt x="1003" y="17621"/>
                  </a:cubicBezTo>
                  <a:cubicBezTo>
                    <a:pt x="1146" y="17684"/>
                    <a:pt x="1240" y="17747"/>
                    <a:pt x="1288" y="17874"/>
                  </a:cubicBezTo>
                  <a:cubicBezTo>
                    <a:pt x="1288" y="17937"/>
                    <a:pt x="1335" y="18000"/>
                    <a:pt x="1430" y="18126"/>
                  </a:cubicBezTo>
                  <a:cubicBezTo>
                    <a:pt x="1525" y="18189"/>
                    <a:pt x="1714" y="18253"/>
                    <a:pt x="1998" y="18253"/>
                  </a:cubicBezTo>
                  <a:cubicBezTo>
                    <a:pt x="2093" y="18253"/>
                    <a:pt x="2188" y="18253"/>
                    <a:pt x="2282" y="18253"/>
                  </a:cubicBezTo>
                  <a:cubicBezTo>
                    <a:pt x="2330" y="18253"/>
                    <a:pt x="2377" y="18253"/>
                    <a:pt x="2425" y="18253"/>
                  </a:cubicBezTo>
                  <a:cubicBezTo>
                    <a:pt x="2472" y="18253"/>
                    <a:pt x="2519" y="18189"/>
                    <a:pt x="2567" y="18063"/>
                  </a:cubicBezTo>
                  <a:cubicBezTo>
                    <a:pt x="2661" y="17937"/>
                    <a:pt x="2756" y="17811"/>
                    <a:pt x="2946" y="17811"/>
                  </a:cubicBezTo>
                  <a:cubicBezTo>
                    <a:pt x="3088" y="17811"/>
                    <a:pt x="3135" y="17747"/>
                    <a:pt x="3182" y="17621"/>
                  </a:cubicBezTo>
                  <a:cubicBezTo>
                    <a:pt x="3182" y="17621"/>
                    <a:pt x="3230" y="17558"/>
                    <a:pt x="3277" y="17495"/>
                  </a:cubicBezTo>
                  <a:cubicBezTo>
                    <a:pt x="3325" y="17368"/>
                    <a:pt x="3514" y="17305"/>
                    <a:pt x="3893" y="17305"/>
                  </a:cubicBezTo>
                  <a:cubicBezTo>
                    <a:pt x="4130" y="17305"/>
                    <a:pt x="4367" y="17305"/>
                    <a:pt x="4603" y="17368"/>
                  </a:cubicBezTo>
                  <a:cubicBezTo>
                    <a:pt x="4698" y="17368"/>
                    <a:pt x="4698" y="17368"/>
                    <a:pt x="4698" y="17368"/>
                  </a:cubicBezTo>
                  <a:cubicBezTo>
                    <a:pt x="5219" y="17368"/>
                    <a:pt x="5503" y="17242"/>
                    <a:pt x="5598" y="16863"/>
                  </a:cubicBezTo>
                  <a:cubicBezTo>
                    <a:pt x="5693" y="16674"/>
                    <a:pt x="5882" y="16547"/>
                    <a:pt x="6072" y="16484"/>
                  </a:cubicBezTo>
                  <a:cubicBezTo>
                    <a:pt x="6167" y="16421"/>
                    <a:pt x="6309" y="16358"/>
                    <a:pt x="6356" y="16295"/>
                  </a:cubicBezTo>
                  <a:cubicBezTo>
                    <a:pt x="6546" y="16042"/>
                    <a:pt x="6688" y="16042"/>
                    <a:pt x="7209" y="16042"/>
                  </a:cubicBezTo>
                  <a:cubicBezTo>
                    <a:pt x="7540" y="16105"/>
                    <a:pt x="7872" y="15853"/>
                    <a:pt x="8156" y="15726"/>
                  </a:cubicBezTo>
                  <a:cubicBezTo>
                    <a:pt x="8251" y="15663"/>
                    <a:pt x="8298" y="15663"/>
                    <a:pt x="8346" y="15600"/>
                  </a:cubicBezTo>
                  <a:cubicBezTo>
                    <a:pt x="8535" y="15474"/>
                    <a:pt x="8772" y="15474"/>
                    <a:pt x="9056" y="15474"/>
                  </a:cubicBezTo>
                  <a:cubicBezTo>
                    <a:pt x="9198" y="15474"/>
                    <a:pt x="9388" y="15474"/>
                    <a:pt x="9482" y="15411"/>
                  </a:cubicBezTo>
                  <a:cubicBezTo>
                    <a:pt x="9530" y="15411"/>
                    <a:pt x="9530" y="15411"/>
                    <a:pt x="9577" y="15411"/>
                  </a:cubicBezTo>
                  <a:cubicBezTo>
                    <a:pt x="9719" y="15411"/>
                    <a:pt x="9814" y="15537"/>
                    <a:pt x="9909" y="15663"/>
                  </a:cubicBezTo>
                  <a:cubicBezTo>
                    <a:pt x="9956" y="15726"/>
                    <a:pt x="10051" y="15853"/>
                    <a:pt x="10146" y="15853"/>
                  </a:cubicBezTo>
                  <a:cubicBezTo>
                    <a:pt x="10382" y="15789"/>
                    <a:pt x="10525" y="15853"/>
                    <a:pt x="10619" y="15916"/>
                  </a:cubicBezTo>
                  <a:cubicBezTo>
                    <a:pt x="10667" y="15916"/>
                    <a:pt x="10714" y="15916"/>
                    <a:pt x="10761" y="15916"/>
                  </a:cubicBezTo>
                  <a:cubicBezTo>
                    <a:pt x="10809" y="15916"/>
                    <a:pt x="10809" y="15916"/>
                    <a:pt x="10809" y="15916"/>
                  </a:cubicBezTo>
                  <a:cubicBezTo>
                    <a:pt x="10903" y="15916"/>
                    <a:pt x="10998" y="16042"/>
                    <a:pt x="10998" y="16042"/>
                  </a:cubicBezTo>
                  <a:cubicBezTo>
                    <a:pt x="11046" y="16105"/>
                    <a:pt x="11093" y="16105"/>
                    <a:pt x="11140" y="16168"/>
                  </a:cubicBezTo>
                  <a:cubicBezTo>
                    <a:pt x="11235" y="16168"/>
                    <a:pt x="11282" y="16295"/>
                    <a:pt x="11282" y="16358"/>
                  </a:cubicBezTo>
                  <a:cubicBezTo>
                    <a:pt x="11330" y="16421"/>
                    <a:pt x="11330" y="16611"/>
                    <a:pt x="11235" y="16800"/>
                  </a:cubicBezTo>
                  <a:cubicBezTo>
                    <a:pt x="11235" y="16800"/>
                    <a:pt x="11282" y="16800"/>
                    <a:pt x="11282" y="16863"/>
                  </a:cubicBezTo>
                  <a:cubicBezTo>
                    <a:pt x="11425" y="16926"/>
                    <a:pt x="11567" y="16989"/>
                    <a:pt x="11709" y="17242"/>
                  </a:cubicBezTo>
                  <a:cubicBezTo>
                    <a:pt x="11851" y="17495"/>
                    <a:pt x="11803" y="17684"/>
                    <a:pt x="11803" y="17811"/>
                  </a:cubicBezTo>
                  <a:cubicBezTo>
                    <a:pt x="11803" y="17874"/>
                    <a:pt x="11803" y="17937"/>
                    <a:pt x="11803" y="18063"/>
                  </a:cubicBezTo>
                  <a:cubicBezTo>
                    <a:pt x="11851" y="18126"/>
                    <a:pt x="11898" y="18189"/>
                    <a:pt x="11898" y="18189"/>
                  </a:cubicBezTo>
                  <a:cubicBezTo>
                    <a:pt x="11898" y="18189"/>
                    <a:pt x="11993" y="18063"/>
                    <a:pt x="12088" y="17811"/>
                  </a:cubicBezTo>
                  <a:cubicBezTo>
                    <a:pt x="12230" y="17558"/>
                    <a:pt x="12372" y="17495"/>
                    <a:pt x="12514" y="17495"/>
                  </a:cubicBezTo>
                  <a:cubicBezTo>
                    <a:pt x="12609" y="17432"/>
                    <a:pt x="12609" y="17432"/>
                    <a:pt x="12609" y="17368"/>
                  </a:cubicBezTo>
                  <a:cubicBezTo>
                    <a:pt x="12656" y="16989"/>
                    <a:pt x="12846" y="16547"/>
                    <a:pt x="13082" y="16547"/>
                  </a:cubicBezTo>
                  <a:cubicBezTo>
                    <a:pt x="13130" y="16547"/>
                    <a:pt x="13177" y="16611"/>
                    <a:pt x="13225" y="16611"/>
                  </a:cubicBezTo>
                  <a:cubicBezTo>
                    <a:pt x="13367" y="16800"/>
                    <a:pt x="13272" y="16989"/>
                    <a:pt x="13225" y="17116"/>
                  </a:cubicBezTo>
                  <a:cubicBezTo>
                    <a:pt x="13177" y="17242"/>
                    <a:pt x="13082" y="17432"/>
                    <a:pt x="13035" y="17747"/>
                  </a:cubicBezTo>
                  <a:cubicBezTo>
                    <a:pt x="12988" y="18189"/>
                    <a:pt x="12893" y="18316"/>
                    <a:pt x="12751" y="18316"/>
                  </a:cubicBezTo>
                  <a:cubicBezTo>
                    <a:pt x="12798" y="18379"/>
                    <a:pt x="12798" y="18379"/>
                    <a:pt x="12846" y="18379"/>
                  </a:cubicBezTo>
                  <a:cubicBezTo>
                    <a:pt x="12893" y="18379"/>
                    <a:pt x="12988" y="18316"/>
                    <a:pt x="12988" y="18253"/>
                  </a:cubicBezTo>
                  <a:cubicBezTo>
                    <a:pt x="12988" y="17811"/>
                    <a:pt x="13130" y="17684"/>
                    <a:pt x="13225" y="17684"/>
                  </a:cubicBezTo>
                  <a:cubicBezTo>
                    <a:pt x="13319" y="17684"/>
                    <a:pt x="13367" y="17811"/>
                    <a:pt x="13461" y="17937"/>
                  </a:cubicBezTo>
                  <a:cubicBezTo>
                    <a:pt x="13651" y="18253"/>
                    <a:pt x="13509" y="18505"/>
                    <a:pt x="13461" y="18632"/>
                  </a:cubicBezTo>
                  <a:cubicBezTo>
                    <a:pt x="13461" y="18695"/>
                    <a:pt x="13414" y="18695"/>
                    <a:pt x="13414" y="18758"/>
                  </a:cubicBezTo>
                  <a:cubicBezTo>
                    <a:pt x="13461" y="18758"/>
                    <a:pt x="13509" y="18695"/>
                    <a:pt x="13509" y="18695"/>
                  </a:cubicBezTo>
                  <a:cubicBezTo>
                    <a:pt x="13603" y="18695"/>
                    <a:pt x="13651" y="18632"/>
                    <a:pt x="13698" y="18632"/>
                  </a:cubicBezTo>
                  <a:cubicBezTo>
                    <a:pt x="13746" y="18632"/>
                    <a:pt x="13746" y="18632"/>
                    <a:pt x="13746" y="18632"/>
                  </a:cubicBezTo>
                  <a:cubicBezTo>
                    <a:pt x="13888" y="18695"/>
                    <a:pt x="13982" y="18884"/>
                    <a:pt x="14077" y="19011"/>
                  </a:cubicBezTo>
                  <a:cubicBezTo>
                    <a:pt x="14172" y="19200"/>
                    <a:pt x="14314" y="19516"/>
                    <a:pt x="14267" y="19768"/>
                  </a:cubicBezTo>
                  <a:cubicBezTo>
                    <a:pt x="14267" y="19832"/>
                    <a:pt x="14267" y="19832"/>
                    <a:pt x="14267" y="19832"/>
                  </a:cubicBezTo>
                  <a:cubicBezTo>
                    <a:pt x="14219" y="20147"/>
                    <a:pt x="14172" y="20337"/>
                    <a:pt x="14503" y="20589"/>
                  </a:cubicBezTo>
                  <a:cubicBezTo>
                    <a:pt x="14646" y="20653"/>
                    <a:pt x="14740" y="20779"/>
                    <a:pt x="14788" y="20779"/>
                  </a:cubicBezTo>
                  <a:cubicBezTo>
                    <a:pt x="14835" y="20842"/>
                    <a:pt x="14835" y="20842"/>
                    <a:pt x="14977" y="20842"/>
                  </a:cubicBezTo>
                  <a:cubicBezTo>
                    <a:pt x="15309" y="20842"/>
                    <a:pt x="15972" y="21221"/>
                    <a:pt x="16114" y="21411"/>
                  </a:cubicBezTo>
                  <a:cubicBezTo>
                    <a:pt x="16161" y="21411"/>
                    <a:pt x="16161" y="21411"/>
                    <a:pt x="16209" y="21411"/>
                  </a:cubicBezTo>
                  <a:cubicBezTo>
                    <a:pt x="16351" y="21411"/>
                    <a:pt x="16588" y="21221"/>
                    <a:pt x="16635" y="20968"/>
                  </a:cubicBezTo>
                  <a:cubicBezTo>
                    <a:pt x="16682" y="20779"/>
                    <a:pt x="16777" y="20653"/>
                    <a:pt x="16872" y="20653"/>
                  </a:cubicBezTo>
                  <a:cubicBezTo>
                    <a:pt x="16967" y="20653"/>
                    <a:pt x="17061" y="20779"/>
                    <a:pt x="17109" y="20905"/>
                  </a:cubicBezTo>
                  <a:cubicBezTo>
                    <a:pt x="17109" y="20905"/>
                    <a:pt x="17109" y="20905"/>
                    <a:pt x="17109" y="20905"/>
                  </a:cubicBezTo>
                  <a:cubicBezTo>
                    <a:pt x="17109" y="20905"/>
                    <a:pt x="17156" y="20905"/>
                    <a:pt x="17156" y="20905"/>
                  </a:cubicBezTo>
                  <a:cubicBezTo>
                    <a:pt x="17203" y="20905"/>
                    <a:pt x="17251" y="20968"/>
                    <a:pt x="17298" y="21158"/>
                  </a:cubicBezTo>
                  <a:cubicBezTo>
                    <a:pt x="17298" y="21221"/>
                    <a:pt x="17393" y="21221"/>
                    <a:pt x="17440" y="21284"/>
                  </a:cubicBezTo>
                  <a:cubicBezTo>
                    <a:pt x="17535" y="21347"/>
                    <a:pt x="17582" y="21411"/>
                    <a:pt x="17630" y="21537"/>
                  </a:cubicBezTo>
                  <a:cubicBezTo>
                    <a:pt x="17677" y="21537"/>
                    <a:pt x="17677" y="21537"/>
                    <a:pt x="17677" y="21600"/>
                  </a:cubicBezTo>
                  <a:cubicBezTo>
                    <a:pt x="17725" y="21411"/>
                    <a:pt x="17819" y="21347"/>
                    <a:pt x="17961" y="21284"/>
                  </a:cubicBezTo>
                  <a:cubicBezTo>
                    <a:pt x="18056" y="21221"/>
                    <a:pt x="18151" y="21095"/>
                    <a:pt x="18293" y="20905"/>
                  </a:cubicBezTo>
                  <a:cubicBezTo>
                    <a:pt x="18340" y="20905"/>
                    <a:pt x="18388" y="20842"/>
                    <a:pt x="18435" y="20779"/>
                  </a:cubicBezTo>
                  <a:cubicBezTo>
                    <a:pt x="18625" y="20526"/>
                    <a:pt x="19382" y="20526"/>
                    <a:pt x="19572" y="20463"/>
                  </a:cubicBezTo>
                  <a:cubicBezTo>
                    <a:pt x="19572" y="20337"/>
                    <a:pt x="19619" y="19895"/>
                    <a:pt x="19667" y="19579"/>
                  </a:cubicBezTo>
                  <a:cubicBezTo>
                    <a:pt x="19667" y="19453"/>
                    <a:pt x="19667" y="19263"/>
                    <a:pt x="19667" y="19137"/>
                  </a:cubicBezTo>
                  <a:cubicBezTo>
                    <a:pt x="19714" y="18884"/>
                    <a:pt x="19809" y="18695"/>
                    <a:pt x="19903" y="18568"/>
                  </a:cubicBezTo>
                  <a:cubicBezTo>
                    <a:pt x="19998" y="18442"/>
                    <a:pt x="20046" y="18316"/>
                    <a:pt x="20093" y="18063"/>
                  </a:cubicBezTo>
                  <a:cubicBezTo>
                    <a:pt x="20140" y="17558"/>
                    <a:pt x="20567" y="16484"/>
                    <a:pt x="20709" y="16421"/>
                  </a:cubicBezTo>
                  <a:cubicBezTo>
                    <a:pt x="20756" y="16421"/>
                    <a:pt x="20946" y="16295"/>
                    <a:pt x="20993" y="16042"/>
                  </a:cubicBezTo>
                  <a:cubicBezTo>
                    <a:pt x="20993" y="15916"/>
                    <a:pt x="21040" y="15726"/>
                    <a:pt x="21135" y="15537"/>
                  </a:cubicBezTo>
                  <a:cubicBezTo>
                    <a:pt x="21182" y="15411"/>
                    <a:pt x="21277" y="15221"/>
                    <a:pt x="21277" y="15095"/>
                  </a:cubicBezTo>
                  <a:cubicBezTo>
                    <a:pt x="21277" y="14842"/>
                    <a:pt x="21325" y="14589"/>
                    <a:pt x="21372" y="14463"/>
                  </a:cubicBezTo>
                  <a:cubicBezTo>
                    <a:pt x="21372" y="14337"/>
                    <a:pt x="21372" y="14211"/>
                    <a:pt x="21372" y="14211"/>
                  </a:cubicBezTo>
                  <a:cubicBezTo>
                    <a:pt x="21372" y="14021"/>
                    <a:pt x="21277" y="13642"/>
                    <a:pt x="21467" y="13389"/>
                  </a:cubicBezTo>
                  <a:cubicBezTo>
                    <a:pt x="21514" y="13263"/>
                    <a:pt x="21514" y="13200"/>
                    <a:pt x="21467" y="13074"/>
                  </a:cubicBezTo>
                  <a:cubicBezTo>
                    <a:pt x="21467" y="12947"/>
                    <a:pt x="21419" y="12821"/>
                    <a:pt x="21514" y="12695"/>
                  </a:cubicBezTo>
                  <a:close/>
                </a:path>
              </a:pathLst>
            </a:custGeom>
            <a:solidFill>
              <a:srgbClr val="495D6B"/>
            </a:solidFill>
            <a:ln w="12700" cap="flat">
              <a:noFill/>
              <a:miter lim="400000"/>
            </a:ln>
            <a:effectLst/>
          </p:spPr>
          <p:txBody>
            <a:bodyPr wrap="square" lIns="45719" tIns="45719" rIns="45719" bIns="45719" numCol="1" anchor="t">
              <a:noAutofit/>
            </a:bodyPr>
            <a:lstStyle/>
            <a:p>
              <a:pPr/>
            </a:p>
          </p:txBody>
        </p:sp>
        <p:sp>
          <p:nvSpPr>
            <p:cNvPr id="10372" name="Shape 10372"/>
            <p:cNvSpPr/>
            <p:nvPr/>
          </p:nvSpPr>
          <p:spPr>
            <a:xfrm>
              <a:off x="636047" y="793129"/>
              <a:ext cx="63976" cy="63434"/>
            </a:xfrm>
            <a:custGeom>
              <a:avLst/>
              <a:gdLst/>
              <a:ahLst/>
              <a:cxnLst>
                <a:cxn ang="0">
                  <a:pos x="wd2" y="hd2"/>
                </a:cxn>
                <a:cxn ang="5400000">
                  <a:pos x="wd2" y="hd2"/>
                </a:cxn>
                <a:cxn ang="10800000">
                  <a:pos x="wd2" y="hd2"/>
                </a:cxn>
                <a:cxn ang="16200000">
                  <a:pos x="wd2" y="hd2"/>
                </a:cxn>
              </a:cxnLst>
              <a:rect l="0" t="0" r="r" b="b"/>
              <a:pathLst>
                <a:path w="21245" h="21162" fill="norm" stroke="1" extrusionOk="0">
                  <a:moveTo>
                    <a:pt x="15762" y="1751"/>
                  </a:moveTo>
                  <a:cubicBezTo>
                    <a:pt x="13427" y="2335"/>
                    <a:pt x="11676" y="2919"/>
                    <a:pt x="9924" y="3503"/>
                  </a:cubicBezTo>
                  <a:cubicBezTo>
                    <a:pt x="7589" y="3503"/>
                    <a:pt x="4086" y="2335"/>
                    <a:pt x="1751" y="1168"/>
                  </a:cubicBezTo>
                  <a:cubicBezTo>
                    <a:pt x="1168" y="584"/>
                    <a:pt x="584" y="584"/>
                    <a:pt x="0" y="584"/>
                  </a:cubicBezTo>
                  <a:cubicBezTo>
                    <a:pt x="0" y="1168"/>
                    <a:pt x="584" y="2335"/>
                    <a:pt x="1168" y="2919"/>
                  </a:cubicBezTo>
                  <a:cubicBezTo>
                    <a:pt x="2335" y="7005"/>
                    <a:pt x="4086" y="10508"/>
                    <a:pt x="2335" y="12843"/>
                  </a:cubicBezTo>
                  <a:cubicBezTo>
                    <a:pt x="2335" y="12843"/>
                    <a:pt x="2335" y="13427"/>
                    <a:pt x="2919" y="14011"/>
                  </a:cubicBezTo>
                  <a:cubicBezTo>
                    <a:pt x="4086" y="16930"/>
                    <a:pt x="8757" y="21016"/>
                    <a:pt x="10508" y="21016"/>
                  </a:cubicBezTo>
                  <a:cubicBezTo>
                    <a:pt x="11092" y="21016"/>
                    <a:pt x="11092" y="21600"/>
                    <a:pt x="11676" y="20432"/>
                  </a:cubicBezTo>
                  <a:cubicBezTo>
                    <a:pt x="11676" y="19849"/>
                    <a:pt x="12259" y="18681"/>
                    <a:pt x="14011" y="18681"/>
                  </a:cubicBezTo>
                  <a:cubicBezTo>
                    <a:pt x="14011" y="18681"/>
                    <a:pt x="14011" y="18681"/>
                    <a:pt x="14011" y="18681"/>
                  </a:cubicBezTo>
                  <a:cubicBezTo>
                    <a:pt x="14595" y="18681"/>
                    <a:pt x="14595" y="18097"/>
                    <a:pt x="14595" y="17514"/>
                  </a:cubicBezTo>
                  <a:cubicBezTo>
                    <a:pt x="14595" y="16930"/>
                    <a:pt x="14595" y="16346"/>
                    <a:pt x="14595" y="16346"/>
                  </a:cubicBezTo>
                  <a:cubicBezTo>
                    <a:pt x="14595" y="15178"/>
                    <a:pt x="15178" y="14595"/>
                    <a:pt x="15762" y="14595"/>
                  </a:cubicBezTo>
                  <a:cubicBezTo>
                    <a:pt x="16346" y="14595"/>
                    <a:pt x="16930" y="15178"/>
                    <a:pt x="17514" y="15178"/>
                  </a:cubicBezTo>
                  <a:cubicBezTo>
                    <a:pt x="18097" y="15762"/>
                    <a:pt x="18681" y="15762"/>
                    <a:pt x="18681" y="15762"/>
                  </a:cubicBezTo>
                  <a:cubicBezTo>
                    <a:pt x="18681" y="15762"/>
                    <a:pt x="18681" y="14595"/>
                    <a:pt x="18681" y="13427"/>
                  </a:cubicBezTo>
                  <a:cubicBezTo>
                    <a:pt x="18681" y="11676"/>
                    <a:pt x="18681" y="10508"/>
                    <a:pt x="19849" y="9341"/>
                  </a:cubicBezTo>
                  <a:cubicBezTo>
                    <a:pt x="19849" y="8757"/>
                    <a:pt x="20432" y="8757"/>
                    <a:pt x="21016" y="8757"/>
                  </a:cubicBezTo>
                  <a:cubicBezTo>
                    <a:pt x="21600" y="7589"/>
                    <a:pt x="21016" y="4086"/>
                    <a:pt x="19849" y="0"/>
                  </a:cubicBezTo>
                  <a:cubicBezTo>
                    <a:pt x="18681" y="0"/>
                    <a:pt x="16930" y="1168"/>
                    <a:pt x="15762" y="1751"/>
                  </a:cubicBezTo>
                  <a:close/>
                </a:path>
              </a:pathLst>
            </a:custGeom>
            <a:solidFill>
              <a:srgbClr val="495D6B"/>
            </a:solidFill>
            <a:ln w="12700" cap="flat">
              <a:noFill/>
              <a:miter lim="400000"/>
            </a:ln>
            <a:effectLst/>
          </p:spPr>
          <p:txBody>
            <a:bodyPr wrap="square" lIns="45719" tIns="45719" rIns="45719" bIns="45719" numCol="1" anchor="t">
              <a:noAutofit/>
            </a:bodyPr>
            <a:lstStyle/>
            <a:p>
              <a:pPr/>
            </a:p>
          </p:txBody>
        </p:sp>
        <p:sp>
          <p:nvSpPr>
            <p:cNvPr id="10373" name="Shape 10373"/>
            <p:cNvSpPr/>
            <p:nvPr/>
          </p:nvSpPr>
          <p:spPr>
            <a:xfrm>
              <a:off x="1210291" y="595296"/>
              <a:ext cx="29735" cy="431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059" y="12960"/>
                  </a:moveTo>
                  <a:cubicBezTo>
                    <a:pt x="16518" y="12096"/>
                    <a:pt x="15247" y="10368"/>
                    <a:pt x="15247" y="6912"/>
                  </a:cubicBezTo>
                  <a:cubicBezTo>
                    <a:pt x="15247" y="3456"/>
                    <a:pt x="5082" y="0"/>
                    <a:pt x="0" y="0"/>
                  </a:cubicBezTo>
                  <a:cubicBezTo>
                    <a:pt x="0" y="1728"/>
                    <a:pt x="2541" y="5184"/>
                    <a:pt x="6353" y="7776"/>
                  </a:cubicBezTo>
                  <a:cubicBezTo>
                    <a:pt x="7624" y="8640"/>
                    <a:pt x="8894" y="9504"/>
                    <a:pt x="10165" y="10368"/>
                  </a:cubicBezTo>
                  <a:cubicBezTo>
                    <a:pt x="13976" y="12096"/>
                    <a:pt x="16518" y="13824"/>
                    <a:pt x="16518" y="15552"/>
                  </a:cubicBezTo>
                  <a:cubicBezTo>
                    <a:pt x="16518" y="16416"/>
                    <a:pt x="19059" y="19872"/>
                    <a:pt x="21600" y="21600"/>
                  </a:cubicBezTo>
                  <a:cubicBezTo>
                    <a:pt x="21600" y="19872"/>
                    <a:pt x="20329" y="18144"/>
                    <a:pt x="20329" y="16416"/>
                  </a:cubicBezTo>
                  <a:cubicBezTo>
                    <a:pt x="20329" y="14688"/>
                    <a:pt x="20329" y="13824"/>
                    <a:pt x="19059" y="12960"/>
                  </a:cubicBezTo>
                  <a:close/>
                </a:path>
              </a:pathLst>
            </a:custGeom>
            <a:solidFill>
              <a:srgbClr val="495D6B"/>
            </a:solidFill>
            <a:ln w="12700" cap="flat">
              <a:noFill/>
              <a:miter lim="400000"/>
            </a:ln>
            <a:effectLst/>
          </p:spPr>
          <p:txBody>
            <a:bodyPr wrap="square" lIns="45719" tIns="45719" rIns="45719" bIns="45719" numCol="1" anchor="t">
              <a:noAutofit/>
            </a:bodyPr>
            <a:lstStyle/>
            <a:p>
              <a:pPr/>
            </a:p>
          </p:txBody>
        </p:sp>
        <p:sp>
          <p:nvSpPr>
            <p:cNvPr id="10374" name="Shape 10374"/>
            <p:cNvSpPr/>
            <p:nvPr/>
          </p:nvSpPr>
          <p:spPr>
            <a:xfrm>
              <a:off x="1223299" y="638460"/>
              <a:ext cx="91063" cy="1061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176" y="4249"/>
                  </a:moveTo>
                  <a:cubicBezTo>
                    <a:pt x="20329" y="4249"/>
                    <a:pt x="18635" y="4957"/>
                    <a:pt x="18635" y="5311"/>
                  </a:cubicBezTo>
                  <a:cubicBezTo>
                    <a:pt x="18212" y="6020"/>
                    <a:pt x="17365" y="6374"/>
                    <a:pt x="16941" y="6374"/>
                  </a:cubicBezTo>
                  <a:cubicBezTo>
                    <a:pt x="16094" y="6374"/>
                    <a:pt x="15247" y="6020"/>
                    <a:pt x="14824" y="5666"/>
                  </a:cubicBezTo>
                  <a:cubicBezTo>
                    <a:pt x="14400" y="5666"/>
                    <a:pt x="13553" y="5311"/>
                    <a:pt x="13129" y="5311"/>
                  </a:cubicBezTo>
                  <a:cubicBezTo>
                    <a:pt x="11012" y="5311"/>
                    <a:pt x="9318" y="3895"/>
                    <a:pt x="9318" y="2125"/>
                  </a:cubicBezTo>
                  <a:cubicBezTo>
                    <a:pt x="9318" y="1416"/>
                    <a:pt x="9318" y="354"/>
                    <a:pt x="8471" y="0"/>
                  </a:cubicBezTo>
                  <a:cubicBezTo>
                    <a:pt x="8894" y="354"/>
                    <a:pt x="9318" y="1062"/>
                    <a:pt x="8894" y="1770"/>
                  </a:cubicBezTo>
                  <a:cubicBezTo>
                    <a:pt x="8471" y="2125"/>
                    <a:pt x="8047" y="2125"/>
                    <a:pt x="7624" y="2125"/>
                  </a:cubicBezTo>
                  <a:cubicBezTo>
                    <a:pt x="7200" y="2125"/>
                    <a:pt x="6776" y="1770"/>
                    <a:pt x="6353" y="1416"/>
                  </a:cubicBezTo>
                  <a:cubicBezTo>
                    <a:pt x="6353" y="1416"/>
                    <a:pt x="5929" y="1062"/>
                    <a:pt x="5929" y="1062"/>
                  </a:cubicBezTo>
                  <a:cubicBezTo>
                    <a:pt x="5929" y="1416"/>
                    <a:pt x="5506" y="1062"/>
                    <a:pt x="5506" y="1062"/>
                  </a:cubicBezTo>
                  <a:cubicBezTo>
                    <a:pt x="5506" y="1770"/>
                    <a:pt x="5082" y="2833"/>
                    <a:pt x="5082" y="3541"/>
                  </a:cubicBezTo>
                  <a:cubicBezTo>
                    <a:pt x="4659" y="4603"/>
                    <a:pt x="4235" y="5666"/>
                    <a:pt x="4235" y="6728"/>
                  </a:cubicBezTo>
                  <a:cubicBezTo>
                    <a:pt x="4235" y="8498"/>
                    <a:pt x="2965" y="9207"/>
                    <a:pt x="1694" y="9915"/>
                  </a:cubicBezTo>
                  <a:cubicBezTo>
                    <a:pt x="1271" y="9915"/>
                    <a:pt x="847" y="10269"/>
                    <a:pt x="0" y="10623"/>
                  </a:cubicBezTo>
                  <a:cubicBezTo>
                    <a:pt x="0" y="10977"/>
                    <a:pt x="0" y="10977"/>
                    <a:pt x="0" y="10977"/>
                  </a:cubicBezTo>
                  <a:cubicBezTo>
                    <a:pt x="424" y="11331"/>
                    <a:pt x="2118" y="12393"/>
                    <a:pt x="3388" y="13102"/>
                  </a:cubicBezTo>
                  <a:cubicBezTo>
                    <a:pt x="4659" y="13456"/>
                    <a:pt x="5506" y="14164"/>
                    <a:pt x="6353" y="14518"/>
                  </a:cubicBezTo>
                  <a:cubicBezTo>
                    <a:pt x="8471" y="15934"/>
                    <a:pt x="6776" y="18413"/>
                    <a:pt x="5929" y="19830"/>
                  </a:cubicBezTo>
                  <a:cubicBezTo>
                    <a:pt x="5929" y="20184"/>
                    <a:pt x="5506" y="20892"/>
                    <a:pt x="5506" y="21246"/>
                  </a:cubicBezTo>
                  <a:cubicBezTo>
                    <a:pt x="5506" y="21246"/>
                    <a:pt x="5929" y="21600"/>
                    <a:pt x="7200" y="21600"/>
                  </a:cubicBezTo>
                  <a:cubicBezTo>
                    <a:pt x="7624" y="21600"/>
                    <a:pt x="8047" y="21600"/>
                    <a:pt x="8471" y="21246"/>
                  </a:cubicBezTo>
                  <a:cubicBezTo>
                    <a:pt x="9741" y="21246"/>
                    <a:pt x="10588" y="19475"/>
                    <a:pt x="11435" y="18059"/>
                  </a:cubicBezTo>
                  <a:cubicBezTo>
                    <a:pt x="12282" y="16997"/>
                    <a:pt x="12706" y="15934"/>
                    <a:pt x="13553" y="15226"/>
                  </a:cubicBezTo>
                  <a:cubicBezTo>
                    <a:pt x="14400" y="14872"/>
                    <a:pt x="14400" y="14164"/>
                    <a:pt x="14400" y="13102"/>
                  </a:cubicBezTo>
                  <a:cubicBezTo>
                    <a:pt x="14400" y="12393"/>
                    <a:pt x="14400" y="11685"/>
                    <a:pt x="14824" y="11331"/>
                  </a:cubicBezTo>
                  <a:cubicBezTo>
                    <a:pt x="16094" y="9915"/>
                    <a:pt x="17365" y="9915"/>
                    <a:pt x="18212" y="9915"/>
                  </a:cubicBezTo>
                  <a:cubicBezTo>
                    <a:pt x="18635" y="9915"/>
                    <a:pt x="18635" y="9915"/>
                    <a:pt x="18635" y="9915"/>
                  </a:cubicBezTo>
                  <a:cubicBezTo>
                    <a:pt x="18635" y="9915"/>
                    <a:pt x="18635" y="9561"/>
                    <a:pt x="18635" y="9561"/>
                  </a:cubicBezTo>
                  <a:cubicBezTo>
                    <a:pt x="19059" y="8852"/>
                    <a:pt x="19482" y="7790"/>
                    <a:pt x="20753" y="7790"/>
                  </a:cubicBezTo>
                  <a:cubicBezTo>
                    <a:pt x="21176" y="7436"/>
                    <a:pt x="21176" y="7082"/>
                    <a:pt x="21176" y="6728"/>
                  </a:cubicBezTo>
                  <a:cubicBezTo>
                    <a:pt x="21176" y="6020"/>
                    <a:pt x="21176" y="5311"/>
                    <a:pt x="21600" y="4603"/>
                  </a:cubicBezTo>
                  <a:cubicBezTo>
                    <a:pt x="21600" y="4603"/>
                    <a:pt x="21600" y="4603"/>
                    <a:pt x="21600" y="4603"/>
                  </a:cubicBezTo>
                  <a:cubicBezTo>
                    <a:pt x="21600" y="4603"/>
                    <a:pt x="21600" y="4249"/>
                    <a:pt x="21176" y="4249"/>
                  </a:cubicBezTo>
                  <a:close/>
                </a:path>
              </a:pathLst>
            </a:custGeom>
            <a:solidFill>
              <a:srgbClr val="495D6B"/>
            </a:solidFill>
            <a:ln w="12700" cap="flat">
              <a:noFill/>
              <a:miter lim="400000"/>
            </a:ln>
            <a:effectLst/>
          </p:spPr>
          <p:txBody>
            <a:bodyPr wrap="square" lIns="45719" tIns="45719" rIns="45719" bIns="45719" numCol="1" anchor="t">
              <a:noAutofit/>
            </a:bodyPr>
            <a:lstStyle/>
            <a:p>
              <a:pPr/>
            </a:p>
          </p:txBody>
        </p:sp>
        <p:sp>
          <p:nvSpPr>
            <p:cNvPr id="10375" name="Shape 10375"/>
            <p:cNvSpPr/>
            <p:nvPr/>
          </p:nvSpPr>
          <p:spPr>
            <a:xfrm>
              <a:off x="1079954" y="731980"/>
              <a:ext cx="145205" cy="134887"/>
            </a:xfrm>
            <a:custGeom>
              <a:avLst/>
              <a:gdLst/>
              <a:ahLst/>
              <a:cxnLst>
                <a:cxn ang="0">
                  <a:pos x="wd2" y="hd2"/>
                </a:cxn>
                <a:cxn ang="5400000">
                  <a:pos x="wd2" y="hd2"/>
                </a:cxn>
                <a:cxn ang="10800000">
                  <a:pos x="wd2" y="hd2"/>
                </a:cxn>
                <a:cxn ang="16200000">
                  <a:pos x="wd2" y="hd2"/>
                </a:cxn>
              </a:cxnLst>
              <a:rect l="0" t="0" r="r" b="b"/>
              <a:pathLst>
                <a:path w="21363" h="21600" fill="norm" stroke="1" extrusionOk="0">
                  <a:moveTo>
                    <a:pt x="21103" y="1108"/>
                  </a:moveTo>
                  <a:cubicBezTo>
                    <a:pt x="21363" y="831"/>
                    <a:pt x="21363" y="831"/>
                    <a:pt x="21103" y="554"/>
                  </a:cubicBezTo>
                  <a:cubicBezTo>
                    <a:pt x="20843" y="277"/>
                    <a:pt x="20582" y="554"/>
                    <a:pt x="20062" y="831"/>
                  </a:cubicBezTo>
                  <a:cubicBezTo>
                    <a:pt x="19802" y="1108"/>
                    <a:pt x="19541" y="1108"/>
                    <a:pt x="19281" y="1385"/>
                  </a:cubicBezTo>
                  <a:cubicBezTo>
                    <a:pt x="19021" y="1385"/>
                    <a:pt x="19021" y="1385"/>
                    <a:pt x="18761" y="1385"/>
                  </a:cubicBezTo>
                  <a:cubicBezTo>
                    <a:pt x="18240" y="1385"/>
                    <a:pt x="17720" y="1108"/>
                    <a:pt x="17459" y="554"/>
                  </a:cubicBezTo>
                  <a:cubicBezTo>
                    <a:pt x="17199" y="277"/>
                    <a:pt x="16939" y="0"/>
                    <a:pt x="16679" y="0"/>
                  </a:cubicBezTo>
                  <a:cubicBezTo>
                    <a:pt x="16679" y="0"/>
                    <a:pt x="16679" y="0"/>
                    <a:pt x="16418" y="0"/>
                  </a:cubicBezTo>
                  <a:cubicBezTo>
                    <a:pt x="16158" y="554"/>
                    <a:pt x="16158" y="554"/>
                    <a:pt x="15898" y="831"/>
                  </a:cubicBezTo>
                  <a:cubicBezTo>
                    <a:pt x="15898" y="1385"/>
                    <a:pt x="15898" y="1938"/>
                    <a:pt x="15117" y="2769"/>
                  </a:cubicBezTo>
                  <a:cubicBezTo>
                    <a:pt x="14336" y="3323"/>
                    <a:pt x="14336" y="3600"/>
                    <a:pt x="14076" y="4431"/>
                  </a:cubicBezTo>
                  <a:cubicBezTo>
                    <a:pt x="13816" y="4985"/>
                    <a:pt x="13556" y="5815"/>
                    <a:pt x="12775" y="6923"/>
                  </a:cubicBezTo>
                  <a:cubicBezTo>
                    <a:pt x="11734" y="8585"/>
                    <a:pt x="9392" y="9969"/>
                    <a:pt x="7310" y="10800"/>
                  </a:cubicBezTo>
                  <a:cubicBezTo>
                    <a:pt x="6269" y="11631"/>
                    <a:pt x="4968" y="12185"/>
                    <a:pt x="4708" y="12738"/>
                  </a:cubicBezTo>
                  <a:cubicBezTo>
                    <a:pt x="4187" y="13569"/>
                    <a:pt x="3406" y="14123"/>
                    <a:pt x="2626" y="14677"/>
                  </a:cubicBezTo>
                  <a:cubicBezTo>
                    <a:pt x="1845" y="15231"/>
                    <a:pt x="1064" y="15785"/>
                    <a:pt x="1064" y="16062"/>
                  </a:cubicBezTo>
                  <a:cubicBezTo>
                    <a:pt x="1064" y="16615"/>
                    <a:pt x="804" y="17169"/>
                    <a:pt x="544" y="17446"/>
                  </a:cubicBezTo>
                  <a:cubicBezTo>
                    <a:pt x="23" y="18277"/>
                    <a:pt x="-237" y="18554"/>
                    <a:pt x="283" y="19108"/>
                  </a:cubicBezTo>
                  <a:cubicBezTo>
                    <a:pt x="544" y="19662"/>
                    <a:pt x="804" y="19662"/>
                    <a:pt x="1324" y="19662"/>
                  </a:cubicBezTo>
                  <a:cubicBezTo>
                    <a:pt x="1585" y="19662"/>
                    <a:pt x="2365" y="19662"/>
                    <a:pt x="2886" y="20215"/>
                  </a:cubicBezTo>
                  <a:cubicBezTo>
                    <a:pt x="3146" y="20769"/>
                    <a:pt x="3406" y="20769"/>
                    <a:pt x="3667" y="20769"/>
                  </a:cubicBezTo>
                  <a:cubicBezTo>
                    <a:pt x="3927" y="20769"/>
                    <a:pt x="4708" y="20769"/>
                    <a:pt x="4968" y="21323"/>
                  </a:cubicBezTo>
                  <a:cubicBezTo>
                    <a:pt x="4968" y="21323"/>
                    <a:pt x="5228" y="21600"/>
                    <a:pt x="5749" y="21600"/>
                  </a:cubicBezTo>
                  <a:cubicBezTo>
                    <a:pt x="6790" y="21600"/>
                    <a:pt x="8351" y="21046"/>
                    <a:pt x="9652" y="19938"/>
                  </a:cubicBezTo>
                  <a:cubicBezTo>
                    <a:pt x="10693" y="18831"/>
                    <a:pt x="10693" y="18000"/>
                    <a:pt x="10953" y="17446"/>
                  </a:cubicBezTo>
                  <a:cubicBezTo>
                    <a:pt x="10953" y="17169"/>
                    <a:pt x="10953" y="16615"/>
                    <a:pt x="11474" y="16338"/>
                  </a:cubicBezTo>
                  <a:cubicBezTo>
                    <a:pt x="11994" y="16062"/>
                    <a:pt x="12255" y="15231"/>
                    <a:pt x="12255" y="14677"/>
                  </a:cubicBezTo>
                  <a:cubicBezTo>
                    <a:pt x="12515" y="14123"/>
                    <a:pt x="12775" y="13569"/>
                    <a:pt x="12775" y="13292"/>
                  </a:cubicBezTo>
                  <a:cubicBezTo>
                    <a:pt x="13035" y="13015"/>
                    <a:pt x="13035" y="13015"/>
                    <a:pt x="13035" y="13015"/>
                  </a:cubicBezTo>
                  <a:cubicBezTo>
                    <a:pt x="13556" y="11908"/>
                    <a:pt x="14076" y="10800"/>
                    <a:pt x="16679" y="10800"/>
                  </a:cubicBezTo>
                  <a:cubicBezTo>
                    <a:pt x="16939" y="10800"/>
                    <a:pt x="17199" y="10800"/>
                    <a:pt x="17459" y="10800"/>
                  </a:cubicBezTo>
                  <a:cubicBezTo>
                    <a:pt x="17199" y="10523"/>
                    <a:pt x="17199" y="10246"/>
                    <a:pt x="16939" y="9692"/>
                  </a:cubicBezTo>
                  <a:cubicBezTo>
                    <a:pt x="16939" y="8862"/>
                    <a:pt x="17720" y="8308"/>
                    <a:pt x="18240" y="8031"/>
                  </a:cubicBezTo>
                  <a:cubicBezTo>
                    <a:pt x="18761" y="7477"/>
                    <a:pt x="19021" y="7200"/>
                    <a:pt x="19021" y="6646"/>
                  </a:cubicBezTo>
                  <a:cubicBezTo>
                    <a:pt x="19021" y="5815"/>
                    <a:pt x="19802" y="4985"/>
                    <a:pt x="20322" y="4154"/>
                  </a:cubicBezTo>
                  <a:cubicBezTo>
                    <a:pt x="20843" y="3877"/>
                    <a:pt x="21363" y="3323"/>
                    <a:pt x="21363" y="3046"/>
                  </a:cubicBezTo>
                  <a:cubicBezTo>
                    <a:pt x="20843" y="2215"/>
                    <a:pt x="21103" y="1662"/>
                    <a:pt x="21103" y="1108"/>
                  </a:cubicBezTo>
                  <a:close/>
                </a:path>
              </a:pathLst>
            </a:custGeom>
            <a:solidFill>
              <a:srgbClr val="495D6B"/>
            </a:solidFill>
            <a:ln w="12700" cap="flat">
              <a:noFill/>
              <a:miter lim="400000"/>
            </a:ln>
            <a:effectLst/>
          </p:spPr>
          <p:txBody>
            <a:bodyPr wrap="square" lIns="45719" tIns="45719" rIns="45719" bIns="45719" numCol="1" anchor="t">
              <a:noAutofit/>
            </a:bodyPr>
            <a:lstStyle/>
            <a:p>
              <a:pPr/>
            </a:p>
          </p:txBody>
        </p:sp>
      </p:grpSp>
      <p:grpSp>
        <p:nvGrpSpPr>
          <p:cNvPr id="10419" name="Group 10419"/>
          <p:cNvGrpSpPr/>
          <p:nvPr/>
        </p:nvGrpSpPr>
        <p:grpSpPr>
          <a:xfrm>
            <a:off x="4924009" y="2353219"/>
            <a:ext cx="3250335" cy="2285877"/>
            <a:chOff x="0" y="0"/>
            <a:chExt cx="3250334" cy="2285875"/>
          </a:xfrm>
        </p:grpSpPr>
        <p:sp>
          <p:nvSpPr>
            <p:cNvPr id="10377" name="Shape 10377"/>
            <p:cNvSpPr/>
            <p:nvPr/>
          </p:nvSpPr>
          <p:spPr>
            <a:xfrm>
              <a:off x="1964324" y="1323685"/>
              <a:ext cx="65045" cy="809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4596"/>
                  </a:moveTo>
                  <a:cubicBezTo>
                    <a:pt x="3600" y="5055"/>
                    <a:pt x="4800" y="5974"/>
                    <a:pt x="4800" y="6894"/>
                  </a:cubicBezTo>
                  <a:cubicBezTo>
                    <a:pt x="4800" y="8272"/>
                    <a:pt x="3000" y="9191"/>
                    <a:pt x="1200" y="8732"/>
                  </a:cubicBezTo>
                  <a:cubicBezTo>
                    <a:pt x="1200" y="9191"/>
                    <a:pt x="1200" y="10570"/>
                    <a:pt x="2400" y="12409"/>
                  </a:cubicBezTo>
                  <a:cubicBezTo>
                    <a:pt x="3600" y="13787"/>
                    <a:pt x="2400" y="16085"/>
                    <a:pt x="1200" y="17004"/>
                  </a:cubicBezTo>
                  <a:cubicBezTo>
                    <a:pt x="600" y="17464"/>
                    <a:pt x="0" y="18383"/>
                    <a:pt x="0" y="18383"/>
                  </a:cubicBezTo>
                  <a:cubicBezTo>
                    <a:pt x="1200" y="19302"/>
                    <a:pt x="1200" y="20681"/>
                    <a:pt x="1200" y="21140"/>
                  </a:cubicBezTo>
                  <a:cubicBezTo>
                    <a:pt x="1200" y="21600"/>
                    <a:pt x="1200" y="21600"/>
                    <a:pt x="1200" y="21600"/>
                  </a:cubicBezTo>
                  <a:cubicBezTo>
                    <a:pt x="1200" y="21600"/>
                    <a:pt x="1200" y="21600"/>
                    <a:pt x="1200" y="21600"/>
                  </a:cubicBezTo>
                  <a:cubicBezTo>
                    <a:pt x="3600" y="21600"/>
                    <a:pt x="9600" y="20681"/>
                    <a:pt x="12000" y="18383"/>
                  </a:cubicBezTo>
                  <a:cubicBezTo>
                    <a:pt x="14400" y="16545"/>
                    <a:pt x="16200" y="16085"/>
                    <a:pt x="18000" y="16085"/>
                  </a:cubicBezTo>
                  <a:cubicBezTo>
                    <a:pt x="18600" y="16085"/>
                    <a:pt x="19200" y="16085"/>
                    <a:pt x="19800" y="16085"/>
                  </a:cubicBezTo>
                  <a:cubicBezTo>
                    <a:pt x="19800" y="16085"/>
                    <a:pt x="19800" y="16085"/>
                    <a:pt x="19800" y="16085"/>
                  </a:cubicBezTo>
                  <a:cubicBezTo>
                    <a:pt x="20400" y="16085"/>
                    <a:pt x="21000" y="16085"/>
                    <a:pt x="21600" y="15626"/>
                  </a:cubicBezTo>
                  <a:cubicBezTo>
                    <a:pt x="21600" y="15626"/>
                    <a:pt x="21600" y="15626"/>
                    <a:pt x="21600" y="15166"/>
                  </a:cubicBezTo>
                  <a:cubicBezTo>
                    <a:pt x="20400" y="13787"/>
                    <a:pt x="19200" y="11030"/>
                    <a:pt x="19200" y="7353"/>
                  </a:cubicBezTo>
                  <a:cubicBezTo>
                    <a:pt x="19800" y="5974"/>
                    <a:pt x="17400" y="3217"/>
                    <a:pt x="13200" y="0"/>
                  </a:cubicBezTo>
                  <a:cubicBezTo>
                    <a:pt x="13200" y="0"/>
                    <a:pt x="13200" y="0"/>
                    <a:pt x="13200" y="0"/>
                  </a:cubicBezTo>
                  <a:cubicBezTo>
                    <a:pt x="13200" y="0"/>
                    <a:pt x="13200" y="0"/>
                    <a:pt x="13200" y="0"/>
                  </a:cubicBezTo>
                  <a:cubicBezTo>
                    <a:pt x="13200" y="0"/>
                    <a:pt x="12600" y="0"/>
                    <a:pt x="12600" y="0"/>
                  </a:cubicBezTo>
                  <a:cubicBezTo>
                    <a:pt x="12600" y="460"/>
                    <a:pt x="12000" y="460"/>
                    <a:pt x="12000" y="460"/>
                  </a:cubicBezTo>
                  <a:cubicBezTo>
                    <a:pt x="12000" y="460"/>
                    <a:pt x="11400" y="460"/>
                    <a:pt x="11400" y="460"/>
                  </a:cubicBezTo>
                  <a:cubicBezTo>
                    <a:pt x="11400" y="460"/>
                    <a:pt x="11400" y="460"/>
                    <a:pt x="11400" y="460"/>
                  </a:cubicBezTo>
                  <a:cubicBezTo>
                    <a:pt x="10800" y="460"/>
                    <a:pt x="10200" y="460"/>
                    <a:pt x="10200" y="460"/>
                  </a:cubicBezTo>
                  <a:cubicBezTo>
                    <a:pt x="6000" y="460"/>
                    <a:pt x="4800" y="919"/>
                    <a:pt x="4800" y="1379"/>
                  </a:cubicBezTo>
                  <a:cubicBezTo>
                    <a:pt x="4200" y="1838"/>
                    <a:pt x="3600" y="1838"/>
                    <a:pt x="3000" y="2298"/>
                  </a:cubicBezTo>
                  <a:cubicBezTo>
                    <a:pt x="2400" y="2757"/>
                    <a:pt x="1800" y="2757"/>
                    <a:pt x="1800" y="3217"/>
                  </a:cubicBezTo>
                  <a:cubicBezTo>
                    <a:pt x="1800" y="3217"/>
                    <a:pt x="1200" y="3217"/>
                    <a:pt x="1200" y="3217"/>
                  </a:cubicBezTo>
                  <a:cubicBezTo>
                    <a:pt x="1800" y="3677"/>
                    <a:pt x="1800" y="3677"/>
                    <a:pt x="1800" y="3677"/>
                  </a:cubicBezTo>
                  <a:cubicBezTo>
                    <a:pt x="1800" y="4136"/>
                    <a:pt x="1800" y="4596"/>
                    <a:pt x="2400" y="4596"/>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78" name="Shape 10378"/>
            <p:cNvSpPr/>
            <p:nvPr/>
          </p:nvSpPr>
          <p:spPr>
            <a:xfrm>
              <a:off x="1213532" y="1586264"/>
              <a:ext cx="72479" cy="845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660" y="15869"/>
                  </a:moveTo>
                  <a:cubicBezTo>
                    <a:pt x="15660" y="15429"/>
                    <a:pt x="15120" y="15429"/>
                    <a:pt x="15120" y="14988"/>
                  </a:cubicBezTo>
                  <a:cubicBezTo>
                    <a:pt x="15120" y="14988"/>
                    <a:pt x="15120" y="14988"/>
                    <a:pt x="15120" y="14988"/>
                  </a:cubicBezTo>
                  <a:cubicBezTo>
                    <a:pt x="15120" y="14547"/>
                    <a:pt x="15120" y="14547"/>
                    <a:pt x="15120" y="14106"/>
                  </a:cubicBezTo>
                  <a:cubicBezTo>
                    <a:pt x="15120" y="14106"/>
                    <a:pt x="15120" y="14106"/>
                    <a:pt x="15120" y="14106"/>
                  </a:cubicBezTo>
                  <a:cubicBezTo>
                    <a:pt x="15120" y="13665"/>
                    <a:pt x="15120" y="13224"/>
                    <a:pt x="15120" y="13224"/>
                  </a:cubicBezTo>
                  <a:cubicBezTo>
                    <a:pt x="15120" y="11461"/>
                    <a:pt x="16200" y="10139"/>
                    <a:pt x="17820" y="10139"/>
                  </a:cubicBezTo>
                  <a:cubicBezTo>
                    <a:pt x="19440" y="10139"/>
                    <a:pt x="21600" y="7053"/>
                    <a:pt x="21600" y="6171"/>
                  </a:cubicBezTo>
                  <a:cubicBezTo>
                    <a:pt x="21060" y="5731"/>
                    <a:pt x="19440" y="5731"/>
                    <a:pt x="18360" y="5731"/>
                  </a:cubicBezTo>
                  <a:cubicBezTo>
                    <a:pt x="16200" y="5731"/>
                    <a:pt x="11340" y="6171"/>
                    <a:pt x="11340" y="6171"/>
                  </a:cubicBezTo>
                  <a:cubicBezTo>
                    <a:pt x="11340" y="6171"/>
                    <a:pt x="11340" y="6171"/>
                    <a:pt x="11340" y="6171"/>
                  </a:cubicBezTo>
                  <a:cubicBezTo>
                    <a:pt x="10800" y="5731"/>
                    <a:pt x="10800" y="5731"/>
                    <a:pt x="10800" y="5731"/>
                  </a:cubicBezTo>
                  <a:cubicBezTo>
                    <a:pt x="10800" y="5731"/>
                    <a:pt x="7560" y="4849"/>
                    <a:pt x="7560" y="2645"/>
                  </a:cubicBezTo>
                  <a:cubicBezTo>
                    <a:pt x="7560" y="1763"/>
                    <a:pt x="7020" y="882"/>
                    <a:pt x="4320" y="882"/>
                  </a:cubicBezTo>
                  <a:cubicBezTo>
                    <a:pt x="2700" y="882"/>
                    <a:pt x="2160" y="441"/>
                    <a:pt x="1620" y="0"/>
                  </a:cubicBezTo>
                  <a:cubicBezTo>
                    <a:pt x="1080" y="0"/>
                    <a:pt x="1080" y="0"/>
                    <a:pt x="1080" y="0"/>
                  </a:cubicBezTo>
                  <a:cubicBezTo>
                    <a:pt x="1080" y="0"/>
                    <a:pt x="540" y="0"/>
                    <a:pt x="0" y="441"/>
                  </a:cubicBezTo>
                  <a:cubicBezTo>
                    <a:pt x="0" y="882"/>
                    <a:pt x="0" y="882"/>
                    <a:pt x="0" y="882"/>
                  </a:cubicBezTo>
                  <a:cubicBezTo>
                    <a:pt x="0" y="1322"/>
                    <a:pt x="1080" y="1322"/>
                    <a:pt x="1620" y="1763"/>
                  </a:cubicBezTo>
                  <a:cubicBezTo>
                    <a:pt x="2700" y="2204"/>
                    <a:pt x="4860" y="3086"/>
                    <a:pt x="4320" y="4408"/>
                  </a:cubicBezTo>
                  <a:cubicBezTo>
                    <a:pt x="3780" y="5731"/>
                    <a:pt x="2700" y="6171"/>
                    <a:pt x="1620" y="6171"/>
                  </a:cubicBezTo>
                  <a:cubicBezTo>
                    <a:pt x="1620" y="6171"/>
                    <a:pt x="1080" y="6171"/>
                    <a:pt x="1080" y="6171"/>
                  </a:cubicBezTo>
                  <a:cubicBezTo>
                    <a:pt x="540" y="7935"/>
                    <a:pt x="1620" y="11461"/>
                    <a:pt x="2700" y="13224"/>
                  </a:cubicBezTo>
                  <a:cubicBezTo>
                    <a:pt x="2700" y="13665"/>
                    <a:pt x="2700" y="13665"/>
                    <a:pt x="2700" y="14106"/>
                  </a:cubicBezTo>
                  <a:cubicBezTo>
                    <a:pt x="2700" y="14106"/>
                    <a:pt x="2700" y="14106"/>
                    <a:pt x="2700" y="14547"/>
                  </a:cubicBezTo>
                  <a:cubicBezTo>
                    <a:pt x="3240" y="14547"/>
                    <a:pt x="3240" y="14547"/>
                    <a:pt x="3240" y="14988"/>
                  </a:cubicBezTo>
                  <a:cubicBezTo>
                    <a:pt x="3240" y="14988"/>
                    <a:pt x="3240" y="15429"/>
                    <a:pt x="3240" y="15429"/>
                  </a:cubicBezTo>
                  <a:cubicBezTo>
                    <a:pt x="3240" y="15429"/>
                    <a:pt x="3240" y="15869"/>
                    <a:pt x="3240" y="15869"/>
                  </a:cubicBezTo>
                  <a:cubicBezTo>
                    <a:pt x="3780" y="16310"/>
                    <a:pt x="3780" y="16310"/>
                    <a:pt x="3780" y="16310"/>
                  </a:cubicBezTo>
                  <a:cubicBezTo>
                    <a:pt x="3780" y="16751"/>
                    <a:pt x="3780" y="16751"/>
                    <a:pt x="3780" y="17192"/>
                  </a:cubicBezTo>
                  <a:cubicBezTo>
                    <a:pt x="3780" y="17192"/>
                    <a:pt x="3780" y="17633"/>
                    <a:pt x="3780" y="17633"/>
                  </a:cubicBezTo>
                  <a:cubicBezTo>
                    <a:pt x="3780" y="18073"/>
                    <a:pt x="4320" y="18073"/>
                    <a:pt x="4320" y="18514"/>
                  </a:cubicBezTo>
                  <a:cubicBezTo>
                    <a:pt x="4320" y="18514"/>
                    <a:pt x="4320" y="18955"/>
                    <a:pt x="4320" y="18955"/>
                  </a:cubicBezTo>
                  <a:cubicBezTo>
                    <a:pt x="4320" y="18955"/>
                    <a:pt x="4320" y="19396"/>
                    <a:pt x="4320" y="19837"/>
                  </a:cubicBezTo>
                  <a:cubicBezTo>
                    <a:pt x="4320" y="19837"/>
                    <a:pt x="4320" y="19837"/>
                    <a:pt x="4320" y="20278"/>
                  </a:cubicBezTo>
                  <a:cubicBezTo>
                    <a:pt x="4320" y="20718"/>
                    <a:pt x="4320" y="20718"/>
                    <a:pt x="4320" y="21159"/>
                  </a:cubicBezTo>
                  <a:cubicBezTo>
                    <a:pt x="4860" y="21159"/>
                    <a:pt x="4860" y="21600"/>
                    <a:pt x="4860" y="21600"/>
                  </a:cubicBezTo>
                  <a:cubicBezTo>
                    <a:pt x="4860" y="21600"/>
                    <a:pt x="4860" y="21600"/>
                    <a:pt x="4860" y="21600"/>
                  </a:cubicBezTo>
                  <a:cubicBezTo>
                    <a:pt x="4860" y="21600"/>
                    <a:pt x="4860" y="21600"/>
                    <a:pt x="4860" y="21600"/>
                  </a:cubicBezTo>
                  <a:cubicBezTo>
                    <a:pt x="5940" y="21159"/>
                    <a:pt x="6480" y="21159"/>
                    <a:pt x="7560" y="21159"/>
                  </a:cubicBezTo>
                  <a:cubicBezTo>
                    <a:pt x="10260" y="21159"/>
                    <a:pt x="11340" y="20718"/>
                    <a:pt x="11340" y="19837"/>
                  </a:cubicBezTo>
                  <a:cubicBezTo>
                    <a:pt x="11880" y="17633"/>
                    <a:pt x="14040" y="16310"/>
                    <a:pt x="16200" y="16751"/>
                  </a:cubicBezTo>
                  <a:cubicBezTo>
                    <a:pt x="16200" y="16751"/>
                    <a:pt x="16200" y="16751"/>
                    <a:pt x="16200" y="16310"/>
                  </a:cubicBezTo>
                  <a:cubicBezTo>
                    <a:pt x="15660" y="16310"/>
                    <a:pt x="15660" y="16310"/>
                    <a:pt x="15660" y="15869"/>
                  </a:cubicBezTo>
                  <a:cubicBezTo>
                    <a:pt x="15660" y="15869"/>
                    <a:pt x="15660" y="15869"/>
                    <a:pt x="15660" y="15869"/>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79" name="Shape 10379"/>
            <p:cNvSpPr/>
            <p:nvPr/>
          </p:nvSpPr>
          <p:spPr>
            <a:xfrm>
              <a:off x="1271143" y="1642017"/>
              <a:ext cx="18585" cy="449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11631"/>
                  </a:moveTo>
                  <a:cubicBezTo>
                    <a:pt x="19636" y="10800"/>
                    <a:pt x="19636" y="9969"/>
                    <a:pt x="19636" y="9138"/>
                  </a:cubicBezTo>
                  <a:cubicBezTo>
                    <a:pt x="19636" y="8308"/>
                    <a:pt x="19636" y="8308"/>
                    <a:pt x="19636" y="7477"/>
                  </a:cubicBezTo>
                  <a:cubicBezTo>
                    <a:pt x="17673" y="5815"/>
                    <a:pt x="17673" y="3323"/>
                    <a:pt x="15709" y="1662"/>
                  </a:cubicBezTo>
                  <a:cubicBezTo>
                    <a:pt x="15709" y="831"/>
                    <a:pt x="15709" y="831"/>
                    <a:pt x="15709" y="0"/>
                  </a:cubicBezTo>
                  <a:cubicBezTo>
                    <a:pt x="15709" y="0"/>
                    <a:pt x="15709" y="831"/>
                    <a:pt x="13745" y="831"/>
                  </a:cubicBezTo>
                  <a:cubicBezTo>
                    <a:pt x="11782" y="3323"/>
                    <a:pt x="7855" y="5815"/>
                    <a:pt x="1964" y="5815"/>
                  </a:cubicBezTo>
                  <a:cubicBezTo>
                    <a:pt x="0" y="5815"/>
                    <a:pt x="0" y="5815"/>
                    <a:pt x="0" y="5815"/>
                  </a:cubicBezTo>
                  <a:cubicBezTo>
                    <a:pt x="5891" y="9138"/>
                    <a:pt x="11782" y="15785"/>
                    <a:pt x="11782" y="19108"/>
                  </a:cubicBezTo>
                  <a:cubicBezTo>
                    <a:pt x="11782" y="19938"/>
                    <a:pt x="11782" y="20769"/>
                    <a:pt x="13745" y="21600"/>
                  </a:cubicBezTo>
                  <a:cubicBezTo>
                    <a:pt x="13745" y="20769"/>
                    <a:pt x="15709" y="20769"/>
                    <a:pt x="15709" y="20769"/>
                  </a:cubicBezTo>
                  <a:cubicBezTo>
                    <a:pt x="15709" y="19938"/>
                    <a:pt x="15709" y="19938"/>
                    <a:pt x="15709" y="19938"/>
                  </a:cubicBezTo>
                  <a:cubicBezTo>
                    <a:pt x="17673" y="18277"/>
                    <a:pt x="19636" y="16615"/>
                    <a:pt x="21600" y="14954"/>
                  </a:cubicBezTo>
                  <a:cubicBezTo>
                    <a:pt x="21600" y="14123"/>
                    <a:pt x="21600" y="13292"/>
                    <a:pt x="19636" y="12462"/>
                  </a:cubicBezTo>
                  <a:cubicBezTo>
                    <a:pt x="19636" y="11631"/>
                    <a:pt x="19636" y="11631"/>
                    <a:pt x="19636" y="11631"/>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0" name="Shape 10380"/>
            <p:cNvSpPr/>
            <p:nvPr/>
          </p:nvSpPr>
          <p:spPr>
            <a:xfrm>
              <a:off x="825127" y="1388431"/>
              <a:ext cx="546370" cy="5593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4" y="10734"/>
                  </a:moveTo>
                  <a:cubicBezTo>
                    <a:pt x="18655" y="10667"/>
                    <a:pt x="18655" y="10667"/>
                    <a:pt x="18655" y="10667"/>
                  </a:cubicBezTo>
                  <a:cubicBezTo>
                    <a:pt x="18655" y="10667"/>
                    <a:pt x="18655" y="10601"/>
                    <a:pt x="18655" y="10601"/>
                  </a:cubicBezTo>
                  <a:cubicBezTo>
                    <a:pt x="18655" y="10601"/>
                    <a:pt x="18655" y="10535"/>
                    <a:pt x="18655" y="10535"/>
                  </a:cubicBezTo>
                  <a:cubicBezTo>
                    <a:pt x="18655" y="10336"/>
                    <a:pt x="18655" y="10204"/>
                    <a:pt x="18725" y="10071"/>
                  </a:cubicBezTo>
                  <a:cubicBezTo>
                    <a:pt x="18795" y="10005"/>
                    <a:pt x="18795" y="9806"/>
                    <a:pt x="18795" y="9674"/>
                  </a:cubicBezTo>
                  <a:cubicBezTo>
                    <a:pt x="18795" y="9475"/>
                    <a:pt x="18865" y="9276"/>
                    <a:pt x="19005" y="9276"/>
                  </a:cubicBezTo>
                  <a:cubicBezTo>
                    <a:pt x="19075" y="9276"/>
                    <a:pt x="19075" y="9276"/>
                    <a:pt x="19216" y="9342"/>
                  </a:cubicBezTo>
                  <a:cubicBezTo>
                    <a:pt x="19286" y="9342"/>
                    <a:pt x="19426" y="9342"/>
                    <a:pt x="19496" y="9342"/>
                  </a:cubicBezTo>
                  <a:cubicBezTo>
                    <a:pt x="19496" y="9276"/>
                    <a:pt x="19566" y="9210"/>
                    <a:pt x="19636" y="9077"/>
                  </a:cubicBezTo>
                  <a:cubicBezTo>
                    <a:pt x="19706" y="8879"/>
                    <a:pt x="19777" y="8680"/>
                    <a:pt x="19777" y="8547"/>
                  </a:cubicBezTo>
                  <a:cubicBezTo>
                    <a:pt x="19706" y="8348"/>
                    <a:pt x="19847" y="8216"/>
                    <a:pt x="19917" y="8017"/>
                  </a:cubicBezTo>
                  <a:cubicBezTo>
                    <a:pt x="19917" y="7885"/>
                    <a:pt x="19987" y="7752"/>
                    <a:pt x="19987" y="7620"/>
                  </a:cubicBezTo>
                  <a:cubicBezTo>
                    <a:pt x="19987" y="7288"/>
                    <a:pt x="20197" y="7156"/>
                    <a:pt x="20408" y="7023"/>
                  </a:cubicBezTo>
                  <a:cubicBezTo>
                    <a:pt x="20478" y="7023"/>
                    <a:pt x="20548" y="6957"/>
                    <a:pt x="20548" y="6891"/>
                  </a:cubicBezTo>
                  <a:cubicBezTo>
                    <a:pt x="20688" y="6825"/>
                    <a:pt x="21039" y="6560"/>
                    <a:pt x="21249" y="6560"/>
                  </a:cubicBezTo>
                  <a:cubicBezTo>
                    <a:pt x="21319" y="6560"/>
                    <a:pt x="21390" y="6626"/>
                    <a:pt x="21460" y="6692"/>
                  </a:cubicBezTo>
                  <a:cubicBezTo>
                    <a:pt x="21460" y="6692"/>
                    <a:pt x="21460" y="6692"/>
                    <a:pt x="21460" y="6758"/>
                  </a:cubicBezTo>
                  <a:cubicBezTo>
                    <a:pt x="21390" y="6560"/>
                    <a:pt x="21390" y="6427"/>
                    <a:pt x="21390" y="6294"/>
                  </a:cubicBezTo>
                  <a:cubicBezTo>
                    <a:pt x="21390" y="6228"/>
                    <a:pt x="21460" y="6162"/>
                    <a:pt x="21530" y="6162"/>
                  </a:cubicBezTo>
                  <a:cubicBezTo>
                    <a:pt x="21530" y="6162"/>
                    <a:pt x="21530" y="6096"/>
                    <a:pt x="21600" y="6096"/>
                  </a:cubicBezTo>
                  <a:cubicBezTo>
                    <a:pt x="21600" y="6096"/>
                    <a:pt x="21600" y="6096"/>
                    <a:pt x="21600" y="6096"/>
                  </a:cubicBezTo>
                  <a:cubicBezTo>
                    <a:pt x="21600" y="6096"/>
                    <a:pt x="21600" y="6029"/>
                    <a:pt x="21600" y="6029"/>
                  </a:cubicBezTo>
                  <a:cubicBezTo>
                    <a:pt x="21600" y="6029"/>
                    <a:pt x="21600" y="6029"/>
                    <a:pt x="21600" y="6029"/>
                  </a:cubicBezTo>
                  <a:cubicBezTo>
                    <a:pt x="21319" y="5963"/>
                    <a:pt x="21319" y="5963"/>
                    <a:pt x="21319" y="5963"/>
                  </a:cubicBezTo>
                  <a:cubicBezTo>
                    <a:pt x="21460" y="5963"/>
                    <a:pt x="21460" y="5963"/>
                    <a:pt x="21460" y="5963"/>
                  </a:cubicBezTo>
                  <a:cubicBezTo>
                    <a:pt x="21390" y="5897"/>
                    <a:pt x="21319" y="5897"/>
                    <a:pt x="21249" y="5831"/>
                  </a:cubicBezTo>
                  <a:cubicBezTo>
                    <a:pt x="21249" y="5831"/>
                    <a:pt x="21249" y="5831"/>
                    <a:pt x="21249" y="5831"/>
                  </a:cubicBezTo>
                  <a:cubicBezTo>
                    <a:pt x="21249" y="5764"/>
                    <a:pt x="21179" y="5764"/>
                    <a:pt x="21179" y="5698"/>
                  </a:cubicBezTo>
                  <a:cubicBezTo>
                    <a:pt x="21179" y="5632"/>
                    <a:pt x="21109" y="5566"/>
                    <a:pt x="21039" y="5499"/>
                  </a:cubicBezTo>
                  <a:cubicBezTo>
                    <a:pt x="20969" y="5433"/>
                    <a:pt x="20899" y="5301"/>
                    <a:pt x="20899" y="5234"/>
                  </a:cubicBezTo>
                  <a:cubicBezTo>
                    <a:pt x="20829" y="5234"/>
                    <a:pt x="20758" y="5301"/>
                    <a:pt x="20688" y="5301"/>
                  </a:cubicBezTo>
                  <a:cubicBezTo>
                    <a:pt x="20548" y="5433"/>
                    <a:pt x="20408" y="5367"/>
                    <a:pt x="20268" y="5367"/>
                  </a:cubicBezTo>
                  <a:cubicBezTo>
                    <a:pt x="20057" y="5301"/>
                    <a:pt x="19917" y="5301"/>
                    <a:pt x="19706" y="5367"/>
                  </a:cubicBezTo>
                  <a:cubicBezTo>
                    <a:pt x="19566" y="5433"/>
                    <a:pt x="19426" y="5566"/>
                    <a:pt x="19356" y="5632"/>
                  </a:cubicBezTo>
                  <a:cubicBezTo>
                    <a:pt x="19216" y="5764"/>
                    <a:pt x="19145" y="5831"/>
                    <a:pt x="18935" y="5764"/>
                  </a:cubicBezTo>
                  <a:cubicBezTo>
                    <a:pt x="18935" y="5764"/>
                    <a:pt x="18935" y="5831"/>
                    <a:pt x="18935" y="5831"/>
                  </a:cubicBezTo>
                  <a:cubicBezTo>
                    <a:pt x="18865" y="5897"/>
                    <a:pt x="18865" y="5963"/>
                    <a:pt x="18795" y="6029"/>
                  </a:cubicBezTo>
                  <a:cubicBezTo>
                    <a:pt x="18725" y="6096"/>
                    <a:pt x="18655" y="6162"/>
                    <a:pt x="18655" y="6162"/>
                  </a:cubicBezTo>
                  <a:cubicBezTo>
                    <a:pt x="18514" y="6294"/>
                    <a:pt x="18444" y="6427"/>
                    <a:pt x="18304" y="6427"/>
                  </a:cubicBezTo>
                  <a:cubicBezTo>
                    <a:pt x="18304" y="6427"/>
                    <a:pt x="18304" y="6427"/>
                    <a:pt x="18304" y="6427"/>
                  </a:cubicBezTo>
                  <a:cubicBezTo>
                    <a:pt x="18234" y="6427"/>
                    <a:pt x="18234" y="6427"/>
                    <a:pt x="18164" y="6427"/>
                  </a:cubicBezTo>
                  <a:cubicBezTo>
                    <a:pt x="18164" y="6427"/>
                    <a:pt x="18164" y="6427"/>
                    <a:pt x="18164" y="6427"/>
                  </a:cubicBezTo>
                  <a:cubicBezTo>
                    <a:pt x="18164" y="6493"/>
                    <a:pt x="18094" y="6493"/>
                    <a:pt x="18094" y="6493"/>
                  </a:cubicBezTo>
                  <a:cubicBezTo>
                    <a:pt x="18094" y="6493"/>
                    <a:pt x="18094" y="6493"/>
                    <a:pt x="18094" y="6493"/>
                  </a:cubicBezTo>
                  <a:cubicBezTo>
                    <a:pt x="18094" y="6560"/>
                    <a:pt x="18094" y="6626"/>
                    <a:pt x="18164" y="6692"/>
                  </a:cubicBezTo>
                  <a:cubicBezTo>
                    <a:pt x="18164" y="6692"/>
                    <a:pt x="18164" y="6692"/>
                    <a:pt x="18164" y="6758"/>
                  </a:cubicBezTo>
                  <a:cubicBezTo>
                    <a:pt x="18164" y="6758"/>
                    <a:pt x="18164" y="6758"/>
                    <a:pt x="18164" y="6758"/>
                  </a:cubicBezTo>
                  <a:cubicBezTo>
                    <a:pt x="18164" y="6758"/>
                    <a:pt x="18164" y="6825"/>
                    <a:pt x="18164" y="6825"/>
                  </a:cubicBezTo>
                  <a:cubicBezTo>
                    <a:pt x="18164" y="6957"/>
                    <a:pt x="18164" y="7023"/>
                    <a:pt x="18094" y="7156"/>
                  </a:cubicBezTo>
                  <a:cubicBezTo>
                    <a:pt x="18023" y="7288"/>
                    <a:pt x="17813" y="7355"/>
                    <a:pt x="17603" y="7288"/>
                  </a:cubicBezTo>
                  <a:cubicBezTo>
                    <a:pt x="17462" y="7288"/>
                    <a:pt x="17322" y="7288"/>
                    <a:pt x="17252" y="7288"/>
                  </a:cubicBezTo>
                  <a:cubicBezTo>
                    <a:pt x="17182" y="7288"/>
                    <a:pt x="17112" y="7288"/>
                    <a:pt x="17042" y="7288"/>
                  </a:cubicBezTo>
                  <a:cubicBezTo>
                    <a:pt x="17042" y="7288"/>
                    <a:pt x="17042" y="7355"/>
                    <a:pt x="17042" y="7355"/>
                  </a:cubicBezTo>
                  <a:cubicBezTo>
                    <a:pt x="17042" y="7355"/>
                    <a:pt x="16971" y="7288"/>
                    <a:pt x="16971" y="7288"/>
                  </a:cubicBezTo>
                  <a:cubicBezTo>
                    <a:pt x="16971" y="7288"/>
                    <a:pt x="16971" y="7288"/>
                    <a:pt x="16901" y="7288"/>
                  </a:cubicBezTo>
                  <a:cubicBezTo>
                    <a:pt x="16831" y="7288"/>
                    <a:pt x="16761" y="7288"/>
                    <a:pt x="16691" y="7288"/>
                  </a:cubicBezTo>
                  <a:cubicBezTo>
                    <a:pt x="16621" y="7222"/>
                    <a:pt x="16551" y="7222"/>
                    <a:pt x="16481" y="7222"/>
                  </a:cubicBezTo>
                  <a:cubicBezTo>
                    <a:pt x="16340" y="7288"/>
                    <a:pt x="16130" y="7222"/>
                    <a:pt x="16060" y="7156"/>
                  </a:cubicBezTo>
                  <a:cubicBezTo>
                    <a:pt x="15990" y="7156"/>
                    <a:pt x="15990" y="7156"/>
                    <a:pt x="15919" y="7090"/>
                  </a:cubicBezTo>
                  <a:cubicBezTo>
                    <a:pt x="15919" y="7156"/>
                    <a:pt x="15919" y="7156"/>
                    <a:pt x="15919" y="7156"/>
                  </a:cubicBezTo>
                  <a:cubicBezTo>
                    <a:pt x="15849" y="7156"/>
                    <a:pt x="15849" y="7090"/>
                    <a:pt x="15849" y="7090"/>
                  </a:cubicBezTo>
                  <a:cubicBezTo>
                    <a:pt x="15849" y="7090"/>
                    <a:pt x="15779" y="7090"/>
                    <a:pt x="15779" y="7090"/>
                  </a:cubicBezTo>
                  <a:cubicBezTo>
                    <a:pt x="15779" y="7090"/>
                    <a:pt x="15779" y="7090"/>
                    <a:pt x="15709" y="7090"/>
                  </a:cubicBezTo>
                  <a:cubicBezTo>
                    <a:pt x="15709" y="7090"/>
                    <a:pt x="15709" y="7090"/>
                    <a:pt x="15709" y="7090"/>
                  </a:cubicBezTo>
                  <a:cubicBezTo>
                    <a:pt x="15709" y="7023"/>
                    <a:pt x="15709" y="7023"/>
                    <a:pt x="15709" y="7023"/>
                  </a:cubicBezTo>
                  <a:cubicBezTo>
                    <a:pt x="15709" y="7090"/>
                    <a:pt x="15709" y="7090"/>
                    <a:pt x="15709" y="7090"/>
                  </a:cubicBezTo>
                  <a:cubicBezTo>
                    <a:pt x="15569" y="6891"/>
                    <a:pt x="15569" y="6891"/>
                    <a:pt x="15569" y="6891"/>
                  </a:cubicBezTo>
                  <a:cubicBezTo>
                    <a:pt x="15569" y="6891"/>
                    <a:pt x="15569" y="6891"/>
                    <a:pt x="15569" y="6891"/>
                  </a:cubicBezTo>
                  <a:cubicBezTo>
                    <a:pt x="15569" y="6891"/>
                    <a:pt x="15569" y="6891"/>
                    <a:pt x="15569" y="6891"/>
                  </a:cubicBezTo>
                  <a:cubicBezTo>
                    <a:pt x="15569" y="6891"/>
                    <a:pt x="15569" y="6891"/>
                    <a:pt x="15569" y="6891"/>
                  </a:cubicBezTo>
                  <a:cubicBezTo>
                    <a:pt x="15569" y="6825"/>
                    <a:pt x="15569" y="6825"/>
                    <a:pt x="15569" y="6825"/>
                  </a:cubicBezTo>
                  <a:cubicBezTo>
                    <a:pt x="15569" y="6825"/>
                    <a:pt x="15569" y="6825"/>
                    <a:pt x="15569" y="6825"/>
                  </a:cubicBezTo>
                  <a:cubicBezTo>
                    <a:pt x="15569" y="6825"/>
                    <a:pt x="15569" y="6758"/>
                    <a:pt x="15569" y="6758"/>
                  </a:cubicBezTo>
                  <a:cubicBezTo>
                    <a:pt x="15569" y="6758"/>
                    <a:pt x="15569" y="6758"/>
                    <a:pt x="15569" y="6758"/>
                  </a:cubicBezTo>
                  <a:cubicBezTo>
                    <a:pt x="15499" y="6692"/>
                    <a:pt x="15499" y="6692"/>
                    <a:pt x="15499" y="6626"/>
                  </a:cubicBezTo>
                  <a:cubicBezTo>
                    <a:pt x="15499" y="6626"/>
                    <a:pt x="15499" y="6626"/>
                    <a:pt x="15499" y="6626"/>
                  </a:cubicBezTo>
                  <a:cubicBezTo>
                    <a:pt x="15499" y="6560"/>
                    <a:pt x="15499" y="6493"/>
                    <a:pt x="15569" y="6427"/>
                  </a:cubicBezTo>
                  <a:cubicBezTo>
                    <a:pt x="15569" y="6427"/>
                    <a:pt x="15569" y="6427"/>
                    <a:pt x="15569" y="6427"/>
                  </a:cubicBezTo>
                  <a:cubicBezTo>
                    <a:pt x="15569" y="6361"/>
                    <a:pt x="15499" y="6294"/>
                    <a:pt x="15499" y="6228"/>
                  </a:cubicBezTo>
                  <a:cubicBezTo>
                    <a:pt x="15429" y="6294"/>
                    <a:pt x="15358" y="6294"/>
                    <a:pt x="15288" y="6361"/>
                  </a:cubicBezTo>
                  <a:cubicBezTo>
                    <a:pt x="15288" y="6361"/>
                    <a:pt x="15288" y="6361"/>
                    <a:pt x="15288" y="6361"/>
                  </a:cubicBezTo>
                  <a:cubicBezTo>
                    <a:pt x="15288" y="6361"/>
                    <a:pt x="15288" y="6361"/>
                    <a:pt x="15288" y="6361"/>
                  </a:cubicBezTo>
                  <a:cubicBezTo>
                    <a:pt x="15288" y="6427"/>
                    <a:pt x="15218" y="6427"/>
                    <a:pt x="15218" y="6493"/>
                  </a:cubicBezTo>
                  <a:cubicBezTo>
                    <a:pt x="15218" y="6560"/>
                    <a:pt x="15288" y="6626"/>
                    <a:pt x="15288" y="6692"/>
                  </a:cubicBezTo>
                  <a:cubicBezTo>
                    <a:pt x="15288" y="6891"/>
                    <a:pt x="15358" y="7156"/>
                    <a:pt x="15148" y="7355"/>
                  </a:cubicBezTo>
                  <a:cubicBezTo>
                    <a:pt x="15008" y="7487"/>
                    <a:pt x="14447" y="7553"/>
                    <a:pt x="14166" y="7553"/>
                  </a:cubicBezTo>
                  <a:cubicBezTo>
                    <a:pt x="14096" y="7553"/>
                    <a:pt x="14026" y="7553"/>
                    <a:pt x="13956" y="7553"/>
                  </a:cubicBezTo>
                  <a:cubicBezTo>
                    <a:pt x="13745" y="7553"/>
                    <a:pt x="13675" y="7487"/>
                    <a:pt x="13605" y="7421"/>
                  </a:cubicBezTo>
                  <a:cubicBezTo>
                    <a:pt x="13535" y="7421"/>
                    <a:pt x="13325" y="7355"/>
                    <a:pt x="13184" y="7288"/>
                  </a:cubicBezTo>
                  <a:cubicBezTo>
                    <a:pt x="12834" y="7222"/>
                    <a:pt x="12553" y="7156"/>
                    <a:pt x="12553" y="6957"/>
                  </a:cubicBezTo>
                  <a:cubicBezTo>
                    <a:pt x="12483" y="6891"/>
                    <a:pt x="12343" y="6692"/>
                    <a:pt x="12273" y="6692"/>
                  </a:cubicBezTo>
                  <a:cubicBezTo>
                    <a:pt x="12203" y="6692"/>
                    <a:pt x="12062" y="6692"/>
                    <a:pt x="11992" y="6758"/>
                  </a:cubicBezTo>
                  <a:cubicBezTo>
                    <a:pt x="11782" y="6825"/>
                    <a:pt x="11501" y="6891"/>
                    <a:pt x="11431" y="6758"/>
                  </a:cubicBezTo>
                  <a:cubicBezTo>
                    <a:pt x="11361" y="6758"/>
                    <a:pt x="11361" y="6758"/>
                    <a:pt x="11361" y="6758"/>
                  </a:cubicBezTo>
                  <a:cubicBezTo>
                    <a:pt x="11291" y="6692"/>
                    <a:pt x="11081" y="6560"/>
                    <a:pt x="10940" y="6493"/>
                  </a:cubicBezTo>
                  <a:cubicBezTo>
                    <a:pt x="10870" y="6493"/>
                    <a:pt x="10870" y="6427"/>
                    <a:pt x="10800" y="6427"/>
                  </a:cubicBezTo>
                  <a:cubicBezTo>
                    <a:pt x="10660" y="6427"/>
                    <a:pt x="10169" y="6294"/>
                    <a:pt x="10099" y="6096"/>
                  </a:cubicBezTo>
                  <a:cubicBezTo>
                    <a:pt x="10099" y="6029"/>
                    <a:pt x="9958" y="6029"/>
                    <a:pt x="9888" y="5963"/>
                  </a:cubicBezTo>
                  <a:cubicBezTo>
                    <a:pt x="9748" y="5963"/>
                    <a:pt x="9608" y="5897"/>
                    <a:pt x="9538" y="5831"/>
                  </a:cubicBezTo>
                  <a:cubicBezTo>
                    <a:pt x="9468" y="5764"/>
                    <a:pt x="9397" y="5764"/>
                    <a:pt x="9397" y="5698"/>
                  </a:cubicBezTo>
                  <a:cubicBezTo>
                    <a:pt x="9257" y="5698"/>
                    <a:pt x="9047" y="5632"/>
                    <a:pt x="9047" y="5433"/>
                  </a:cubicBezTo>
                  <a:cubicBezTo>
                    <a:pt x="9047" y="5367"/>
                    <a:pt x="9117" y="5234"/>
                    <a:pt x="9117" y="5168"/>
                  </a:cubicBezTo>
                  <a:cubicBezTo>
                    <a:pt x="9187" y="5036"/>
                    <a:pt x="9187" y="4969"/>
                    <a:pt x="9187" y="4837"/>
                  </a:cubicBezTo>
                  <a:cubicBezTo>
                    <a:pt x="9187" y="4704"/>
                    <a:pt x="9327" y="4572"/>
                    <a:pt x="9468" y="4506"/>
                  </a:cubicBezTo>
                  <a:cubicBezTo>
                    <a:pt x="9468" y="4439"/>
                    <a:pt x="9468" y="4439"/>
                    <a:pt x="9538" y="4439"/>
                  </a:cubicBezTo>
                  <a:cubicBezTo>
                    <a:pt x="9538" y="4439"/>
                    <a:pt x="9538" y="4439"/>
                    <a:pt x="9538" y="4439"/>
                  </a:cubicBezTo>
                  <a:cubicBezTo>
                    <a:pt x="9538" y="4439"/>
                    <a:pt x="9538" y="4373"/>
                    <a:pt x="9538" y="4373"/>
                  </a:cubicBezTo>
                  <a:cubicBezTo>
                    <a:pt x="9538" y="4373"/>
                    <a:pt x="9538" y="4373"/>
                    <a:pt x="9538" y="4373"/>
                  </a:cubicBezTo>
                  <a:cubicBezTo>
                    <a:pt x="9538" y="4373"/>
                    <a:pt x="9538" y="4373"/>
                    <a:pt x="9538" y="4373"/>
                  </a:cubicBezTo>
                  <a:cubicBezTo>
                    <a:pt x="9538" y="4373"/>
                    <a:pt x="9468" y="4307"/>
                    <a:pt x="9468" y="4307"/>
                  </a:cubicBezTo>
                  <a:cubicBezTo>
                    <a:pt x="9468" y="4307"/>
                    <a:pt x="9468" y="4307"/>
                    <a:pt x="9468" y="4307"/>
                  </a:cubicBezTo>
                  <a:cubicBezTo>
                    <a:pt x="9397" y="4240"/>
                    <a:pt x="9327" y="4240"/>
                    <a:pt x="9257" y="4174"/>
                  </a:cubicBezTo>
                  <a:cubicBezTo>
                    <a:pt x="9257" y="4174"/>
                    <a:pt x="9257" y="4174"/>
                    <a:pt x="9257" y="4174"/>
                  </a:cubicBezTo>
                  <a:cubicBezTo>
                    <a:pt x="9257" y="4108"/>
                    <a:pt x="9257" y="4108"/>
                    <a:pt x="9257" y="4108"/>
                  </a:cubicBezTo>
                  <a:cubicBezTo>
                    <a:pt x="9187" y="4042"/>
                    <a:pt x="8977" y="3843"/>
                    <a:pt x="8906" y="3843"/>
                  </a:cubicBezTo>
                  <a:cubicBezTo>
                    <a:pt x="8696" y="3843"/>
                    <a:pt x="8556" y="3644"/>
                    <a:pt x="8416" y="3578"/>
                  </a:cubicBezTo>
                  <a:cubicBezTo>
                    <a:pt x="8345" y="3445"/>
                    <a:pt x="8275" y="3379"/>
                    <a:pt x="8205" y="3379"/>
                  </a:cubicBezTo>
                  <a:cubicBezTo>
                    <a:pt x="7995" y="3379"/>
                    <a:pt x="7925" y="3114"/>
                    <a:pt x="7925" y="2915"/>
                  </a:cubicBezTo>
                  <a:cubicBezTo>
                    <a:pt x="7925" y="2849"/>
                    <a:pt x="7855" y="2783"/>
                    <a:pt x="7855" y="2717"/>
                  </a:cubicBezTo>
                  <a:cubicBezTo>
                    <a:pt x="7714" y="2584"/>
                    <a:pt x="7714" y="2385"/>
                    <a:pt x="7784" y="2319"/>
                  </a:cubicBezTo>
                  <a:cubicBezTo>
                    <a:pt x="7855" y="2120"/>
                    <a:pt x="8065" y="2120"/>
                    <a:pt x="8275" y="2253"/>
                  </a:cubicBezTo>
                  <a:cubicBezTo>
                    <a:pt x="8275" y="2253"/>
                    <a:pt x="8345" y="2253"/>
                    <a:pt x="8345" y="2253"/>
                  </a:cubicBezTo>
                  <a:cubicBezTo>
                    <a:pt x="8416" y="2253"/>
                    <a:pt x="8486" y="2253"/>
                    <a:pt x="8486" y="2187"/>
                  </a:cubicBezTo>
                  <a:cubicBezTo>
                    <a:pt x="8486" y="2187"/>
                    <a:pt x="8556" y="2187"/>
                    <a:pt x="8486" y="2120"/>
                  </a:cubicBezTo>
                  <a:cubicBezTo>
                    <a:pt x="8416" y="2054"/>
                    <a:pt x="8345" y="1921"/>
                    <a:pt x="8275" y="1855"/>
                  </a:cubicBezTo>
                  <a:cubicBezTo>
                    <a:pt x="8135" y="1656"/>
                    <a:pt x="8065" y="1524"/>
                    <a:pt x="8065" y="1391"/>
                  </a:cubicBezTo>
                  <a:cubicBezTo>
                    <a:pt x="8065" y="1391"/>
                    <a:pt x="8065" y="1325"/>
                    <a:pt x="8065" y="1193"/>
                  </a:cubicBezTo>
                  <a:cubicBezTo>
                    <a:pt x="8065" y="1126"/>
                    <a:pt x="8065" y="1126"/>
                    <a:pt x="8065" y="1126"/>
                  </a:cubicBezTo>
                  <a:cubicBezTo>
                    <a:pt x="8065" y="1060"/>
                    <a:pt x="8135" y="1060"/>
                    <a:pt x="8135" y="1060"/>
                  </a:cubicBezTo>
                  <a:cubicBezTo>
                    <a:pt x="8135" y="1060"/>
                    <a:pt x="8135" y="1060"/>
                    <a:pt x="8135" y="1060"/>
                  </a:cubicBezTo>
                  <a:cubicBezTo>
                    <a:pt x="8135" y="994"/>
                    <a:pt x="8135" y="994"/>
                    <a:pt x="8135" y="994"/>
                  </a:cubicBezTo>
                  <a:cubicBezTo>
                    <a:pt x="8135" y="994"/>
                    <a:pt x="8135" y="994"/>
                    <a:pt x="8135" y="994"/>
                  </a:cubicBezTo>
                  <a:cubicBezTo>
                    <a:pt x="8135" y="928"/>
                    <a:pt x="8135" y="861"/>
                    <a:pt x="8135" y="861"/>
                  </a:cubicBezTo>
                  <a:cubicBezTo>
                    <a:pt x="8135" y="861"/>
                    <a:pt x="8135" y="861"/>
                    <a:pt x="8135" y="861"/>
                  </a:cubicBezTo>
                  <a:cubicBezTo>
                    <a:pt x="8135" y="861"/>
                    <a:pt x="8135" y="861"/>
                    <a:pt x="8065" y="861"/>
                  </a:cubicBezTo>
                  <a:cubicBezTo>
                    <a:pt x="8065" y="861"/>
                    <a:pt x="8065" y="861"/>
                    <a:pt x="8065" y="795"/>
                  </a:cubicBezTo>
                  <a:cubicBezTo>
                    <a:pt x="7784" y="663"/>
                    <a:pt x="7644" y="464"/>
                    <a:pt x="7574" y="265"/>
                  </a:cubicBezTo>
                  <a:cubicBezTo>
                    <a:pt x="7504" y="199"/>
                    <a:pt x="7504" y="199"/>
                    <a:pt x="7504" y="199"/>
                  </a:cubicBezTo>
                  <a:cubicBezTo>
                    <a:pt x="7504" y="133"/>
                    <a:pt x="7504" y="133"/>
                    <a:pt x="7434" y="66"/>
                  </a:cubicBezTo>
                  <a:cubicBezTo>
                    <a:pt x="7434" y="66"/>
                    <a:pt x="7434" y="66"/>
                    <a:pt x="7434" y="66"/>
                  </a:cubicBezTo>
                  <a:cubicBezTo>
                    <a:pt x="7364" y="66"/>
                    <a:pt x="7364" y="0"/>
                    <a:pt x="7364" y="0"/>
                  </a:cubicBezTo>
                  <a:cubicBezTo>
                    <a:pt x="7223" y="0"/>
                    <a:pt x="7223" y="0"/>
                    <a:pt x="7223" y="0"/>
                  </a:cubicBezTo>
                  <a:cubicBezTo>
                    <a:pt x="7153" y="0"/>
                    <a:pt x="7153" y="0"/>
                    <a:pt x="7153" y="0"/>
                  </a:cubicBezTo>
                  <a:cubicBezTo>
                    <a:pt x="7153" y="0"/>
                    <a:pt x="7153" y="66"/>
                    <a:pt x="7153" y="66"/>
                  </a:cubicBezTo>
                  <a:cubicBezTo>
                    <a:pt x="7083" y="133"/>
                    <a:pt x="7083" y="133"/>
                    <a:pt x="7083" y="133"/>
                  </a:cubicBezTo>
                  <a:cubicBezTo>
                    <a:pt x="7083" y="133"/>
                    <a:pt x="7083" y="133"/>
                    <a:pt x="7083" y="133"/>
                  </a:cubicBezTo>
                  <a:cubicBezTo>
                    <a:pt x="7083" y="199"/>
                    <a:pt x="7013" y="265"/>
                    <a:pt x="7013" y="331"/>
                  </a:cubicBezTo>
                  <a:cubicBezTo>
                    <a:pt x="6873" y="464"/>
                    <a:pt x="6873" y="530"/>
                    <a:pt x="6803" y="530"/>
                  </a:cubicBezTo>
                  <a:cubicBezTo>
                    <a:pt x="6803" y="530"/>
                    <a:pt x="6803" y="530"/>
                    <a:pt x="6803" y="530"/>
                  </a:cubicBezTo>
                  <a:cubicBezTo>
                    <a:pt x="6803" y="530"/>
                    <a:pt x="6803" y="530"/>
                    <a:pt x="6803" y="530"/>
                  </a:cubicBezTo>
                  <a:cubicBezTo>
                    <a:pt x="6803" y="530"/>
                    <a:pt x="6803" y="530"/>
                    <a:pt x="6803" y="530"/>
                  </a:cubicBezTo>
                  <a:cubicBezTo>
                    <a:pt x="6732" y="530"/>
                    <a:pt x="6662" y="596"/>
                    <a:pt x="6592" y="596"/>
                  </a:cubicBezTo>
                  <a:cubicBezTo>
                    <a:pt x="6382" y="663"/>
                    <a:pt x="6171" y="729"/>
                    <a:pt x="6031" y="795"/>
                  </a:cubicBezTo>
                  <a:cubicBezTo>
                    <a:pt x="5961" y="861"/>
                    <a:pt x="5891" y="861"/>
                    <a:pt x="5821" y="861"/>
                  </a:cubicBezTo>
                  <a:cubicBezTo>
                    <a:pt x="5681" y="861"/>
                    <a:pt x="5540" y="861"/>
                    <a:pt x="5400" y="795"/>
                  </a:cubicBezTo>
                  <a:cubicBezTo>
                    <a:pt x="5330" y="795"/>
                    <a:pt x="5330" y="795"/>
                    <a:pt x="5260" y="729"/>
                  </a:cubicBezTo>
                  <a:cubicBezTo>
                    <a:pt x="5119" y="729"/>
                    <a:pt x="4979" y="663"/>
                    <a:pt x="4909" y="663"/>
                  </a:cubicBezTo>
                  <a:cubicBezTo>
                    <a:pt x="4839" y="663"/>
                    <a:pt x="4839" y="663"/>
                    <a:pt x="4769" y="663"/>
                  </a:cubicBezTo>
                  <a:cubicBezTo>
                    <a:pt x="4629" y="663"/>
                    <a:pt x="4558" y="729"/>
                    <a:pt x="4488" y="729"/>
                  </a:cubicBezTo>
                  <a:cubicBezTo>
                    <a:pt x="4488" y="795"/>
                    <a:pt x="4488" y="795"/>
                    <a:pt x="4488" y="795"/>
                  </a:cubicBezTo>
                  <a:cubicBezTo>
                    <a:pt x="4558" y="861"/>
                    <a:pt x="4558" y="928"/>
                    <a:pt x="4629" y="1060"/>
                  </a:cubicBezTo>
                  <a:cubicBezTo>
                    <a:pt x="4629" y="1193"/>
                    <a:pt x="4629" y="1391"/>
                    <a:pt x="4629" y="1524"/>
                  </a:cubicBezTo>
                  <a:cubicBezTo>
                    <a:pt x="4629" y="1524"/>
                    <a:pt x="4629" y="1590"/>
                    <a:pt x="4629" y="1590"/>
                  </a:cubicBezTo>
                  <a:cubicBezTo>
                    <a:pt x="4629" y="1656"/>
                    <a:pt x="4699" y="1723"/>
                    <a:pt x="4699" y="1789"/>
                  </a:cubicBezTo>
                  <a:cubicBezTo>
                    <a:pt x="4769" y="2054"/>
                    <a:pt x="4909" y="2187"/>
                    <a:pt x="4909" y="2187"/>
                  </a:cubicBezTo>
                  <a:cubicBezTo>
                    <a:pt x="5049" y="2187"/>
                    <a:pt x="5119" y="2187"/>
                    <a:pt x="5260" y="2253"/>
                  </a:cubicBezTo>
                  <a:cubicBezTo>
                    <a:pt x="5400" y="2319"/>
                    <a:pt x="5540" y="2452"/>
                    <a:pt x="5540" y="2518"/>
                  </a:cubicBezTo>
                  <a:cubicBezTo>
                    <a:pt x="5540" y="2518"/>
                    <a:pt x="5540" y="2518"/>
                    <a:pt x="5540" y="2518"/>
                  </a:cubicBezTo>
                  <a:cubicBezTo>
                    <a:pt x="5540" y="2518"/>
                    <a:pt x="5540" y="2518"/>
                    <a:pt x="5540" y="2518"/>
                  </a:cubicBezTo>
                  <a:cubicBezTo>
                    <a:pt x="5540" y="2584"/>
                    <a:pt x="5540" y="2717"/>
                    <a:pt x="5470" y="2717"/>
                  </a:cubicBezTo>
                  <a:cubicBezTo>
                    <a:pt x="5470" y="2783"/>
                    <a:pt x="5400" y="2783"/>
                    <a:pt x="5400" y="2783"/>
                  </a:cubicBezTo>
                  <a:cubicBezTo>
                    <a:pt x="5190" y="2849"/>
                    <a:pt x="5119" y="3048"/>
                    <a:pt x="5049" y="3247"/>
                  </a:cubicBezTo>
                  <a:cubicBezTo>
                    <a:pt x="5049" y="3313"/>
                    <a:pt x="5049" y="3379"/>
                    <a:pt x="5049" y="3445"/>
                  </a:cubicBezTo>
                  <a:cubicBezTo>
                    <a:pt x="5049" y="3578"/>
                    <a:pt x="5049" y="3843"/>
                    <a:pt x="4769" y="3909"/>
                  </a:cubicBezTo>
                  <a:cubicBezTo>
                    <a:pt x="4629" y="3909"/>
                    <a:pt x="4558" y="3975"/>
                    <a:pt x="4558" y="4174"/>
                  </a:cubicBezTo>
                  <a:cubicBezTo>
                    <a:pt x="4558" y="4506"/>
                    <a:pt x="4278" y="4572"/>
                    <a:pt x="4138" y="4572"/>
                  </a:cubicBezTo>
                  <a:cubicBezTo>
                    <a:pt x="4138" y="4638"/>
                    <a:pt x="4068" y="4638"/>
                    <a:pt x="4068" y="4638"/>
                  </a:cubicBezTo>
                  <a:cubicBezTo>
                    <a:pt x="4068" y="4638"/>
                    <a:pt x="3997" y="4771"/>
                    <a:pt x="3997" y="4837"/>
                  </a:cubicBezTo>
                  <a:cubicBezTo>
                    <a:pt x="3857" y="5234"/>
                    <a:pt x="3787" y="5367"/>
                    <a:pt x="3717" y="5433"/>
                  </a:cubicBezTo>
                  <a:cubicBezTo>
                    <a:pt x="3647" y="5499"/>
                    <a:pt x="3577" y="5499"/>
                    <a:pt x="3436" y="5566"/>
                  </a:cubicBezTo>
                  <a:cubicBezTo>
                    <a:pt x="3296" y="5566"/>
                    <a:pt x="3086" y="5632"/>
                    <a:pt x="3086" y="5764"/>
                  </a:cubicBezTo>
                  <a:cubicBezTo>
                    <a:pt x="3086" y="6029"/>
                    <a:pt x="2805" y="6427"/>
                    <a:pt x="2525" y="6427"/>
                  </a:cubicBezTo>
                  <a:cubicBezTo>
                    <a:pt x="2525" y="6427"/>
                    <a:pt x="2525" y="6427"/>
                    <a:pt x="2525" y="6427"/>
                  </a:cubicBezTo>
                  <a:cubicBezTo>
                    <a:pt x="2525" y="6427"/>
                    <a:pt x="2525" y="6427"/>
                    <a:pt x="2525" y="6427"/>
                  </a:cubicBezTo>
                  <a:cubicBezTo>
                    <a:pt x="2455" y="6427"/>
                    <a:pt x="2455" y="6427"/>
                    <a:pt x="2384" y="6361"/>
                  </a:cubicBezTo>
                  <a:cubicBezTo>
                    <a:pt x="2314" y="6361"/>
                    <a:pt x="2244" y="6361"/>
                    <a:pt x="2174" y="6361"/>
                  </a:cubicBezTo>
                  <a:cubicBezTo>
                    <a:pt x="2104" y="6361"/>
                    <a:pt x="2104" y="6361"/>
                    <a:pt x="2104" y="6361"/>
                  </a:cubicBezTo>
                  <a:cubicBezTo>
                    <a:pt x="2104" y="6427"/>
                    <a:pt x="2034" y="6493"/>
                    <a:pt x="1894" y="6493"/>
                  </a:cubicBezTo>
                  <a:cubicBezTo>
                    <a:pt x="1823" y="6493"/>
                    <a:pt x="1683" y="6493"/>
                    <a:pt x="1613" y="6427"/>
                  </a:cubicBezTo>
                  <a:cubicBezTo>
                    <a:pt x="1543" y="6427"/>
                    <a:pt x="1543" y="6361"/>
                    <a:pt x="1473" y="6361"/>
                  </a:cubicBezTo>
                  <a:cubicBezTo>
                    <a:pt x="1473" y="6361"/>
                    <a:pt x="1473" y="6427"/>
                    <a:pt x="1403" y="6427"/>
                  </a:cubicBezTo>
                  <a:cubicBezTo>
                    <a:pt x="1122" y="6692"/>
                    <a:pt x="982" y="6891"/>
                    <a:pt x="982" y="6957"/>
                  </a:cubicBezTo>
                  <a:cubicBezTo>
                    <a:pt x="982" y="7023"/>
                    <a:pt x="1052" y="7023"/>
                    <a:pt x="1122" y="7090"/>
                  </a:cubicBezTo>
                  <a:cubicBezTo>
                    <a:pt x="1262" y="7156"/>
                    <a:pt x="1473" y="7288"/>
                    <a:pt x="1473" y="7487"/>
                  </a:cubicBezTo>
                  <a:cubicBezTo>
                    <a:pt x="1403" y="7752"/>
                    <a:pt x="1613" y="8017"/>
                    <a:pt x="1753" y="8150"/>
                  </a:cubicBezTo>
                  <a:cubicBezTo>
                    <a:pt x="1894" y="8282"/>
                    <a:pt x="2244" y="8746"/>
                    <a:pt x="2034" y="9011"/>
                  </a:cubicBezTo>
                  <a:cubicBezTo>
                    <a:pt x="1894" y="9210"/>
                    <a:pt x="1683" y="9276"/>
                    <a:pt x="1332" y="9210"/>
                  </a:cubicBezTo>
                  <a:cubicBezTo>
                    <a:pt x="1262" y="9210"/>
                    <a:pt x="1192" y="9210"/>
                    <a:pt x="1122" y="9210"/>
                  </a:cubicBezTo>
                  <a:cubicBezTo>
                    <a:pt x="1052" y="9276"/>
                    <a:pt x="842" y="9276"/>
                    <a:pt x="561" y="9276"/>
                  </a:cubicBezTo>
                  <a:cubicBezTo>
                    <a:pt x="561" y="9210"/>
                    <a:pt x="491" y="9210"/>
                    <a:pt x="491" y="9210"/>
                  </a:cubicBezTo>
                  <a:cubicBezTo>
                    <a:pt x="281" y="9210"/>
                    <a:pt x="210" y="9342"/>
                    <a:pt x="140" y="9475"/>
                  </a:cubicBezTo>
                  <a:cubicBezTo>
                    <a:pt x="70" y="9541"/>
                    <a:pt x="70" y="9541"/>
                    <a:pt x="70" y="9607"/>
                  </a:cubicBezTo>
                  <a:cubicBezTo>
                    <a:pt x="0" y="9607"/>
                    <a:pt x="0" y="9607"/>
                    <a:pt x="0" y="9607"/>
                  </a:cubicBezTo>
                  <a:cubicBezTo>
                    <a:pt x="70" y="9674"/>
                    <a:pt x="140" y="9740"/>
                    <a:pt x="140" y="9806"/>
                  </a:cubicBezTo>
                  <a:cubicBezTo>
                    <a:pt x="281" y="9939"/>
                    <a:pt x="421" y="10071"/>
                    <a:pt x="631" y="10137"/>
                  </a:cubicBezTo>
                  <a:cubicBezTo>
                    <a:pt x="771" y="10204"/>
                    <a:pt x="982" y="10137"/>
                    <a:pt x="1122" y="10137"/>
                  </a:cubicBezTo>
                  <a:cubicBezTo>
                    <a:pt x="1192" y="10071"/>
                    <a:pt x="1262" y="10071"/>
                    <a:pt x="1332" y="10071"/>
                  </a:cubicBezTo>
                  <a:cubicBezTo>
                    <a:pt x="1473" y="10071"/>
                    <a:pt x="1543" y="10137"/>
                    <a:pt x="1543" y="10336"/>
                  </a:cubicBezTo>
                  <a:cubicBezTo>
                    <a:pt x="1543" y="10667"/>
                    <a:pt x="1052" y="10667"/>
                    <a:pt x="631" y="10734"/>
                  </a:cubicBezTo>
                  <a:cubicBezTo>
                    <a:pt x="631" y="10734"/>
                    <a:pt x="561" y="10734"/>
                    <a:pt x="491" y="10734"/>
                  </a:cubicBezTo>
                  <a:cubicBezTo>
                    <a:pt x="771" y="11065"/>
                    <a:pt x="1613" y="11926"/>
                    <a:pt x="1964" y="11860"/>
                  </a:cubicBezTo>
                  <a:cubicBezTo>
                    <a:pt x="2384" y="11794"/>
                    <a:pt x="2665" y="11396"/>
                    <a:pt x="2735" y="11264"/>
                  </a:cubicBezTo>
                  <a:cubicBezTo>
                    <a:pt x="2665" y="11198"/>
                    <a:pt x="2595" y="11131"/>
                    <a:pt x="2665" y="10999"/>
                  </a:cubicBezTo>
                  <a:cubicBezTo>
                    <a:pt x="2665" y="10866"/>
                    <a:pt x="2875" y="10667"/>
                    <a:pt x="3016" y="10667"/>
                  </a:cubicBezTo>
                  <a:cubicBezTo>
                    <a:pt x="3086" y="10667"/>
                    <a:pt x="3086" y="10667"/>
                    <a:pt x="3156" y="10667"/>
                  </a:cubicBezTo>
                  <a:cubicBezTo>
                    <a:pt x="3296" y="10734"/>
                    <a:pt x="3296" y="10933"/>
                    <a:pt x="3296" y="11131"/>
                  </a:cubicBezTo>
                  <a:cubicBezTo>
                    <a:pt x="3296" y="11264"/>
                    <a:pt x="3296" y="11463"/>
                    <a:pt x="3366" y="11463"/>
                  </a:cubicBezTo>
                  <a:cubicBezTo>
                    <a:pt x="3647" y="11661"/>
                    <a:pt x="3506" y="11993"/>
                    <a:pt x="3436" y="12324"/>
                  </a:cubicBezTo>
                  <a:cubicBezTo>
                    <a:pt x="3366" y="12456"/>
                    <a:pt x="3436" y="12788"/>
                    <a:pt x="3506" y="13119"/>
                  </a:cubicBezTo>
                  <a:cubicBezTo>
                    <a:pt x="3506" y="13252"/>
                    <a:pt x="3577" y="13384"/>
                    <a:pt x="3577" y="13517"/>
                  </a:cubicBezTo>
                  <a:cubicBezTo>
                    <a:pt x="3577" y="13649"/>
                    <a:pt x="3647" y="13848"/>
                    <a:pt x="3717" y="14047"/>
                  </a:cubicBezTo>
                  <a:cubicBezTo>
                    <a:pt x="3787" y="14312"/>
                    <a:pt x="3857" y="14577"/>
                    <a:pt x="3927" y="14842"/>
                  </a:cubicBezTo>
                  <a:cubicBezTo>
                    <a:pt x="3997" y="15372"/>
                    <a:pt x="4348" y="16233"/>
                    <a:pt x="4629" y="16829"/>
                  </a:cubicBezTo>
                  <a:cubicBezTo>
                    <a:pt x="4839" y="17094"/>
                    <a:pt x="4979" y="17558"/>
                    <a:pt x="5119" y="17890"/>
                  </a:cubicBezTo>
                  <a:cubicBezTo>
                    <a:pt x="5190" y="18287"/>
                    <a:pt x="5330" y="18618"/>
                    <a:pt x="5400" y="18751"/>
                  </a:cubicBezTo>
                  <a:cubicBezTo>
                    <a:pt x="5610" y="18950"/>
                    <a:pt x="6171" y="19811"/>
                    <a:pt x="6171" y="20341"/>
                  </a:cubicBezTo>
                  <a:cubicBezTo>
                    <a:pt x="6171" y="20805"/>
                    <a:pt x="6732" y="21467"/>
                    <a:pt x="6873" y="21600"/>
                  </a:cubicBezTo>
                  <a:cubicBezTo>
                    <a:pt x="6943" y="21600"/>
                    <a:pt x="6943" y="21600"/>
                    <a:pt x="6943" y="21600"/>
                  </a:cubicBezTo>
                  <a:cubicBezTo>
                    <a:pt x="7083" y="21600"/>
                    <a:pt x="7364" y="21401"/>
                    <a:pt x="7434" y="21202"/>
                  </a:cubicBezTo>
                  <a:cubicBezTo>
                    <a:pt x="7504" y="21004"/>
                    <a:pt x="7714" y="20871"/>
                    <a:pt x="7855" y="20739"/>
                  </a:cubicBezTo>
                  <a:cubicBezTo>
                    <a:pt x="7995" y="20672"/>
                    <a:pt x="8135" y="20606"/>
                    <a:pt x="8135" y="20540"/>
                  </a:cubicBezTo>
                  <a:cubicBezTo>
                    <a:pt x="8205" y="20341"/>
                    <a:pt x="8205" y="19944"/>
                    <a:pt x="8556" y="19877"/>
                  </a:cubicBezTo>
                  <a:cubicBezTo>
                    <a:pt x="8626" y="19877"/>
                    <a:pt x="8696" y="19811"/>
                    <a:pt x="8696" y="19480"/>
                  </a:cubicBezTo>
                  <a:cubicBezTo>
                    <a:pt x="8696" y="19215"/>
                    <a:pt x="8696" y="18751"/>
                    <a:pt x="8906" y="18486"/>
                  </a:cubicBezTo>
                  <a:cubicBezTo>
                    <a:pt x="9117" y="18221"/>
                    <a:pt x="9117" y="17625"/>
                    <a:pt x="9047" y="17360"/>
                  </a:cubicBezTo>
                  <a:cubicBezTo>
                    <a:pt x="8906" y="17094"/>
                    <a:pt x="8977" y="16631"/>
                    <a:pt x="9117" y="16366"/>
                  </a:cubicBezTo>
                  <a:cubicBezTo>
                    <a:pt x="9117" y="16233"/>
                    <a:pt x="9117" y="16167"/>
                    <a:pt x="9187" y="16101"/>
                  </a:cubicBezTo>
                  <a:cubicBezTo>
                    <a:pt x="9187" y="15902"/>
                    <a:pt x="9257" y="15637"/>
                    <a:pt x="9468" y="15637"/>
                  </a:cubicBezTo>
                  <a:cubicBezTo>
                    <a:pt x="9678" y="15637"/>
                    <a:pt x="9958" y="15438"/>
                    <a:pt x="10169" y="15173"/>
                  </a:cubicBezTo>
                  <a:cubicBezTo>
                    <a:pt x="10379" y="14974"/>
                    <a:pt x="10730" y="14709"/>
                    <a:pt x="11081" y="14510"/>
                  </a:cubicBezTo>
                  <a:cubicBezTo>
                    <a:pt x="11221" y="14378"/>
                    <a:pt x="11361" y="14312"/>
                    <a:pt x="11431" y="14245"/>
                  </a:cubicBezTo>
                  <a:cubicBezTo>
                    <a:pt x="11712" y="14047"/>
                    <a:pt x="12413" y="13384"/>
                    <a:pt x="12623" y="13053"/>
                  </a:cubicBezTo>
                  <a:cubicBezTo>
                    <a:pt x="12834" y="12854"/>
                    <a:pt x="13114" y="12721"/>
                    <a:pt x="13395" y="12589"/>
                  </a:cubicBezTo>
                  <a:cubicBezTo>
                    <a:pt x="13535" y="12456"/>
                    <a:pt x="13745" y="12390"/>
                    <a:pt x="13886" y="12258"/>
                  </a:cubicBezTo>
                  <a:cubicBezTo>
                    <a:pt x="14026" y="12125"/>
                    <a:pt x="14026" y="11993"/>
                    <a:pt x="14026" y="11860"/>
                  </a:cubicBezTo>
                  <a:cubicBezTo>
                    <a:pt x="14026" y="11728"/>
                    <a:pt x="14096" y="11661"/>
                    <a:pt x="14096" y="11595"/>
                  </a:cubicBezTo>
                  <a:cubicBezTo>
                    <a:pt x="14166" y="11065"/>
                    <a:pt x="15639" y="10999"/>
                    <a:pt x="15639" y="10999"/>
                  </a:cubicBezTo>
                  <a:cubicBezTo>
                    <a:pt x="15639" y="10999"/>
                    <a:pt x="15639" y="10999"/>
                    <a:pt x="15709" y="10999"/>
                  </a:cubicBezTo>
                  <a:cubicBezTo>
                    <a:pt x="15709" y="10999"/>
                    <a:pt x="15709" y="10999"/>
                    <a:pt x="15709" y="10933"/>
                  </a:cubicBezTo>
                  <a:cubicBezTo>
                    <a:pt x="15709" y="10933"/>
                    <a:pt x="15709" y="10933"/>
                    <a:pt x="15709" y="10866"/>
                  </a:cubicBezTo>
                  <a:cubicBezTo>
                    <a:pt x="15639" y="10866"/>
                    <a:pt x="15639" y="10800"/>
                    <a:pt x="15639" y="10800"/>
                  </a:cubicBezTo>
                  <a:cubicBezTo>
                    <a:pt x="15639" y="10734"/>
                    <a:pt x="15639" y="10734"/>
                    <a:pt x="15639" y="10667"/>
                  </a:cubicBezTo>
                  <a:cubicBezTo>
                    <a:pt x="15639" y="10667"/>
                    <a:pt x="15639" y="10601"/>
                    <a:pt x="15639" y="10601"/>
                  </a:cubicBezTo>
                  <a:cubicBezTo>
                    <a:pt x="15639" y="10601"/>
                    <a:pt x="15639" y="10535"/>
                    <a:pt x="15639" y="10535"/>
                  </a:cubicBezTo>
                  <a:cubicBezTo>
                    <a:pt x="15639" y="10469"/>
                    <a:pt x="15639" y="10469"/>
                    <a:pt x="15569" y="10402"/>
                  </a:cubicBezTo>
                  <a:cubicBezTo>
                    <a:pt x="15569" y="10402"/>
                    <a:pt x="15569" y="10336"/>
                    <a:pt x="15569" y="10336"/>
                  </a:cubicBezTo>
                  <a:cubicBezTo>
                    <a:pt x="15569" y="10336"/>
                    <a:pt x="15569" y="10270"/>
                    <a:pt x="15569" y="10270"/>
                  </a:cubicBezTo>
                  <a:cubicBezTo>
                    <a:pt x="15569" y="10204"/>
                    <a:pt x="15569" y="10204"/>
                    <a:pt x="15569" y="10204"/>
                  </a:cubicBezTo>
                  <a:cubicBezTo>
                    <a:pt x="15569" y="10137"/>
                    <a:pt x="15499" y="10137"/>
                    <a:pt x="15499" y="10071"/>
                  </a:cubicBezTo>
                  <a:cubicBezTo>
                    <a:pt x="15499" y="10071"/>
                    <a:pt x="15499" y="10071"/>
                    <a:pt x="15499" y="10005"/>
                  </a:cubicBezTo>
                  <a:cubicBezTo>
                    <a:pt x="15499" y="10005"/>
                    <a:pt x="15499" y="9939"/>
                    <a:pt x="15499" y="9939"/>
                  </a:cubicBezTo>
                  <a:cubicBezTo>
                    <a:pt x="15499" y="9939"/>
                    <a:pt x="15499" y="9939"/>
                    <a:pt x="15429" y="9939"/>
                  </a:cubicBezTo>
                  <a:cubicBezTo>
                    <a:pt x="15429" y="9872"/>
                    <a:pt x="15429" y="9806"/>
                    <a:pt x="15429" y="9806"/>
                  </a:cubicBezTo>
                  <a:cubicBezTo>
                    <a:pt x="15288" y="9475"/>
                    <a:pt x="15148" y="8879"/>
                    <a:pt x="15218" y="8613"/>
                  </a:cubicBezTo>
                  <a:cubicBezTo>
                    <a:pt x="15288" y="8415"/>
                    <a:pt x="15429" y="8415"/>
                    <a:pt x="15499" y="8348"/>
                  </a:cubicBezTo>
                  <a:cubicBezTo>
                    <a:pt x="15639" y="8348"/>
                    <a:pt x="15639" y="8348"/>
                    <a:pt x="15639" y="8282"/>
                  </a:cubicBezTo>
                  <a:cubicBezTo>
                    <a:pt x="15639" y="8282"/>
                    <a:pt x="15499" y="8216"/>
                    <a:pt x="15429" y="8216"/>
                  </a:cubicBezTo>
                  <a:cubicBezTo>
                    <a:pt x="15288" y="8150"/>
                    <a:pt x="15148" y="8017"/>
                    <a:pt x="15078" y="7885"/>
                  </a:cubicBezTo>
                  <a:cubicBezTo>
                    <a:pt x="15078" y="7818"/>
                    <a:pt x="15078" y="7686"/>
                    <a:pt x="15148" y="7620"/>
                  </a:cubicBezTo>
                  <a:cubicBezTo>
                    <a:pt x="15218" y="7487"/>
                    <a:pt x="15358" y="7421"/>
                    <a:pt x="15499" y="7421"/>
                  </a:cubicBezTo>
                  <a:cubicBezTo>
                    <a:pt x="15569" y="7421"/>
                    <a:pt x="15639" y="7421"/>
                    <a:pt x="15709" y="7487"/>
                  </a:cubicBezTo>
                  <a:cubicBezTo>
                    <a:pt x="15779" y="7553"/>
                    <a:pt x="15849" y="7553"/>
                    <a:pt x="15919" y="7553"/>
                  </a:cubicBezTo>
                  <a:cubicBezTo>
                    <a:pt x="16340" y="7553"/>
                    <a:pt x="16621" y="7752"/>
                    <a:pt x="16621" y="8083"/>
                  </a:cubicBezTo>
                  <a:cubicBezTo>
                    <a:pt x="16621" y="8150"/>
                    <a:pt x="16761" y="8282"/>
                    <a:pt x="16831" y="8348"/>
                  </a:cubicBezTo>
                  <a:cubicBezTo>
                    <a:pt x="16971" y="8282"/>
                    <a:pt x="17462" y="8282"/>
                    <a:pt x="17743" y="8282"/>
                  </a:cubicBezTo>
                  <a:cubicBezTo>
                    <a:pt x="18023" y="8282"/>
                    <a:pt x="18444" y="8282"/>
                    <a:pt x="18444" y="8613"/>
                  </a:cubicBezTo>
                  <a:cubicBezTo>
                    <a:pt x="18444" y="8812"/>
                    <a:pt x="18094" y="9475"/>
                    <a:pt x="17673" y="9475"/>
                  </a:cubicBezTo>
                  <a:cubicBezTo>
                    <a:pt x="17673" y="9475"/>
                    <a:pt x="17603" y="9541"/>
                    <a:pt x="17603" y="9674"/>
                  </a:cubicBezTo>
                  <a:cubicBezTo>
                    <a:pt x="17603" y="9872"/>
                    <a:pt x="17603" y="10005"/>
                    <a:pt x="17673" y="10005"/>
                  </a:cubicBezTo>
                  <a:cubicBezTo>
                    <a:pt x="17673" y="10005"/>
                    <a:pt x="17813" y="9872"/>
                    <a:pt x="17883" y="9806"/>
                  </a:cubicBezTo>
                  <a:cubicBezTo>
                    <a:pt x="17883" y="9740"/>
                    <a:pt x="17883" y="9740"/>
                    <a:pt x="17883" y="9740"/>
                  </a:cubicBezTo>
                  <a:cubicBezTo>
                    <a:pt x="17953" y="9607"/>
                    <a:pt x="18094" y="9409"/>
                    <a:pt x="18234" y="9409"/>
                  </a:cubicBezTo>
                  <a:cubicBezTo>
                    <a:pt x="18374" y="9409"/>
                    <a:pt x="18444" y="9674"/>
                    <a:pt x="18584" y="10402"/>
                  </a:cubicBezTo>
                  <a:cubicBezTo>
                    <a:pt x="18584" y="10469"/>
                    <a:pt x="18584" y="10601"/>
                    <a:pt x="18584" y="10734"/>
                  </a:cubicBezTo>
                  <a:cubicBezTo>
                    <a:pt x="18584" y="10734"/>
                    <a:pt x="18584" y="10734"/>
                    <a:pt x="18584" y="10734"/>
                  </a:cubicBezTo>
                  <a:cubicBezTo>
                    <a:pt x="18584" y="10734"/>
                    <a:pt x="18584" y="10734"/>
                    <a:pt x="18584" y="10734"/>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1" name="Shape 10381"/>
            <p:cNvSpPr/>
            <p:nvPr/>
          </p:nvSpPr>
          <p:spPr>
            <a:xfrm>
              <a:off x="849287" y="1210381"/>
              <a:ext cx="208141" cy="827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5400"/>
                  </a:moveTo>
                  <a:cubicBezTo>
                    <a:pt x="21417" y="5400"/>
                    <a:pt x="21417" y="5400"/>
                    <a:pt x="21417" y="5400"/>
                  </a:cubicBezTo>
                  <a:cubicBezTo>
                    <a:pt x="21417" y="5400"/>
                    <a:pt x="21417" y="5400"/>
                    <a:pt x="21417" y="5400"/>
                  </a:cubicBezTo>
                  <a:cubicBezTo>
                    <a:pt x="21417" y="5400"/>
                    <a:pt x="21234" y="5400"/>
                    <a:pt x="21234" y="5400"/>
                  </a:cubicBezTo>
                  <a:cubicBezTo>
                    <a:pt x="21051" y="5400"/>
                    <a:pt x="21051" y="5400"/>
                    <a:pt x="21051" y="5400"/>
                  </a:cubicBezTo>
                  <a:cubicBezTo>
                    <a:pt x="20685" y="5400"/>
                    <a:pt x="20319" y="4950"/>
                    <a:pt x="19953" y="4050"/>
                  </a:cubicBezTo>
                  <a:cubicBezTo>
                    <a:pt x="19586" y="3150"/>
                    <a:pt x="19403" y="3150"/>
                    <a:pt x="19403" y="3150"/>
                  </a:cubicBezTo>
                  <a:cubicBezTo>
                    <a:pt x="19220" y="3150"/>
                    <a:pt x="19220" y="3150"/>
                    <a:pt x="19220" y="3150"/>
                  </a:cubicBezTo>
                  <a:cubicBezTo>
                    <a:pt x="18854" y="3150"/>
                    <a:pt x="18488" y="3150"/>
                    <a:pt x="18305" y="3150"/>
                  </a:cubicBezTo>
                  <a:cubicBezTo>
                    <a:pt x="17573" y="2700"/>
                    <a:pt x="15559" y="1800"/>
                    <a:pt x="14095" y="1800"/>
                  </a:cubicBezTo>
                  <a:cubicBezTo>
                    <a:pt x="13363" y="1800"/>
                    <a:pt x="13180" y="2250"/>
                    <a:pt x="13180" y="2250"/>
                  </a:cubicBezTo>
                  <a:cubicBezTo>
                    <a:pt x="12447" y="2700"/>
                    <a:pt x="10983" y="1350"/>
                    <a:pt x="10251" y="450"/>
                  </a:cubicBezTo>
                  <a:cubicBezTo>
                    <a:pt x="10068" y="0"/>
                    <a:pt x="10068" y="0"/>
                    <a:pt x="10068" y="0"/>
                  </a:cubicBezTo>
                  <a:cubicBezTo>
                    <a:pt x="10068" y="0"/>
                    <a:pt x="9885" y="0"/>
                    <a:pt x="9702" y="0"/>
                  </a:cubicBezTo>
                  <a:cubicBezTo>
                    <a:pt x="9153" y="0"/>
                    <a:pt x="8603" y="900"/>
                    <a:pt x="8420" y="1350"/>
                  </a:cubicBezTo>
                  <a:cubicBezTo>
                    <a:pt x="8420" y="3150"/>
                    <a:pt x="8054" y="4050"/>
                    <a:pt x="7505" y="4050"/>
                  </a:cubicBezTo>
                  <a:cubicBezTo>
                    <a:pt x="7139" y="4050"/>
                    <a:pt x="6773" y="3600"/>
                    <a:pt x="6224" y="3150"/>
                  </a:cubicBezTo>
                  <a:cubicBezTo>
                    <a:pt x="5675" y="2250"/>
                    <a:pt x="5125" y="2250"/>
                    <a:pt x="4576" y="2250"/>
                  </a:cubicBezTo>
                  <a:cubicBezTo>
                    <a:pt x="4027" y="2250"/>
                    <a:pt x="3844" y="2250"/>
                    <a:pt x="3844" y="2700"/>
                  </a:cubicBezTo>
                  <a:cubicBezTo>
                    <a:pt x="3844" y="4500"/>
                    <a:pt x="2746" y="6300"/>
                    <a:pt x="2380" y="6750"/>
                  </a:cubicBezTo>
                  <a:cubicBezTo>
                    <a:pt x="2380" y="6750"/>
                    <a:pt x="2380" y="6750"/>
                    <a:pt x="2380" y="6750"/>
                  </a:cubicBezTo>
                  <a:cubicBezTo>
                    <a:pt x="2380" y="6750"/>
                    <a:pt x="2380" y="6750"/>
                    <a:pt x="2197" y="7200"/>
                  </a:cubicBezTo>
                  <a:cubicBezTo>
                    <a:pt x="2197" y="7200"/>
                    <a:pt x="2197" y="7200"/>
                    <a:pt x="2197" y="7200"/>
                  </a:cubicBezTo>
                  <a:cubicBezTo>
                    <a:pt x="2197" y="7200"/>
                    <a:pt x="2197" y="7650"/>
                    <a:pt x="2014" y="8100"/>
                  </a:cubicBezTo>
                  <a:cubicBezTo>
                    <a:pt x="2197" y="8550"/>
                    <a:pt x="2380" y="9000"/>
                    <a:pt x="2563" y="9450"/>
                  </a:cubicBezTo>
                  <a:cubicBezTo>
                    <a:pt x="2563" y="9900"/>
                    <a:pt x="2563" y="9900"/>
                    <a:pt x="2563" y="9900"/>
                  </a:cubicBezTo>
                  <a:cubicBezTo>
                    <a:pt x="2746" y="9900"/>
                    <a:pt x="2929" y="10350"/>
                    <a:pt x="3112" y="10350"/>
                  </a:cubicBezTo>
                  <a:cubicBezTo>
                    <a:pt x="3478" y="10350"/>
                    <a:pt x="3661" y="9900"/>
                    <a:pt x="3661" y="9900"/>
                  </a:cubicBezTo>
                  <a:cubicBezTo>
                    <a:pt x="3661" y="9450"/>
                    <a:pt x="3844" y="9000"/>
                    <a:pt x="4210" y="9000"/>
                  </a:cubicBezTo>
                  <a:cubicBezTo>
                    <a:pt x="4942" y="9000"/>
                    <a:pt x="6224" y="11250"/>
                    <a:pt x="7139" y="12600"/>
                  </a:cubicBezTo>
                  <a:cubicBezTo>
                    <a:pt x="7322" y="13050"/>
                    <a:pt x="7505" y="13950"/>
                    <a:pt x="7505" y="14400"/>
                  </a:cubicBezTo>
                  <a:cubicBezTo>
                    <a:pt x="7505" y="15300"/>
                    <a:pt x="7139" y="15300"/>
                    <a:pt x="6956" y="15750"/>
                  </a:cubicBezTo>
                  <a:cubicBezTo>
                    <a:pt x="6590" y="15750"/>
                    <a:pt x="6407" y="15750"/>
                    <a:pt x="6224" y="16200"/>
                  </a:cubicBezTo>
                  <a:cubicBezTo>
                    <a:pt x="6224" y="17100"/>
                    <a:pt x="5858" y="17550"/>
                    <a:pt x="5308" y="17550"/>
                  </a:cubicBezTo>
                  <a:cubicBezTo>
                    <a:pt x="5125" y="17550"/>
                    <a:pt x="4759" y="17550"/>
                    <a:pt x="4576" y="17550"/>
                  </a:cubicBezTo>
                  <a:cubicBezTo>
                    <a:pt x="4393" y="17550"/>
                    <a:pt x="4393" y="17550"/>
                    <a:pt x="4210" y="17550"/>
                  </a:cubicBezTo>
                  <a:cubicBezTo>
                    <a:pt x="4210" y="17550"/>
                    <a:pt x="4027" y="17550"/>
                    <a:pt x="4027" y="17550"/>
                  </a:cubicBezTo>
                  <a:cubicBezTo>
                    <a:pt x="4027" y="18000"/>
                    <a:pt x="4027" y="18000"/>
                    <a:pt x="4027" y="18000"/>
                  </a:cubicBezTo>
                  <a:cubicBezTo>
                    <a:pt x="3844" y="18000"/>
                    <a:pt x="3844" y="18000"/>
                    <a:pt x="3661" y="18000"/>
                  </a:cubicBezTo>
                  <a:cubicBezTo>
                    <a:pt x="3661" y="18000"/>
                    <a:pt x="3661" y="18000"/>
                    <a:pt x="3661" y="18000"/>
                  </a:cubicBezTo>
                  <a:cubicBezTo>
                    <a:pt x="3478" y="18000"/>
                    <a:pt x="3478" y="18000"/>
                    <a:pt x="3295" y="18450"/>
                  </a:cubicBezTo>
                  <a:cubicBezTo>
                    <a:pt x="3295" y="18450"/>
                    <a:pt x="3295" y="18450"/>
                    <a:pt x="3112" y="18450"/>
                  </a:cubicBezTo>
                  <a:cubicBezTo>
                    <a:pt x="3112" y="18450"/>
                    <a:pt x="3112" y="18450"/>
                    <a:pt x="2929" y="18450"/>
                  </a:cubicBezTo>
                  <a:cubicBezTo>
                    <a:pt x="2563" y="18450"/>
                    <a:pt x="2014" y="18450"/>
                    <a:pt x="1831" y="18450"/>
                  </a:cubicBezTo>
                  <a:cubicBezTo>
                    <a:pt x="1831" y="18450"/>
                    <a:pt x="1831" y="18450"/>
                    <a:pt x="1831" y="18450"/>
                  </a:cubicBezTo>
                  <a:cubicBezTo>
                    <a:pt x="1647" y="18450"/>
                    <a:pt x="1647" y="18450"/>
                    <a:pt x="1647" y="18450"/>
                  </a:cubicBezTo>
                  <a:cubicBezTo>
                    <a:pt x="1647" y="18450"/>
                    <a:pt x="1647" y="18450"/>
                    <a:pt x="1647" y="18450"/>
                  </a:cubicBezTo>
                  <a:cubicBezTo>
                    <a:pt x="915" y="18900"/>
                    <a:pt x="915" y="18900"/>
                    <a:pt x="915" y="18900"/>
                  </a:cubicBezTo>
                  <a:cubicBezTo>
                    <a:pt x="915" y="18450"/>
                    <a:pt x="915" y="18450"/>
                    <a:pt x="915" y="18450"/>
                  </a:cubicBezTo>
                  <a:cubicBezTo>
                    <a:pt x="915" y="18450"/>
                    <a:pt x="915" y="18450"/>
                    <a:pt x="915" y="18450"/>
                  </a:cubicBezTo>
                  <a:cubicBezTo>
                    <a:pt x="915" y="18450"/>
                    <a:pt x="915" y="18450"/>
                    <a:pt x="915" y="18450"/>
                  </a:cubicBezTo>
                  <a:cubicBezTo>
                    <a:pt x="915" y="18450"/>
                    <a:pt x="915" y="18450"/>
                    <a:pt x="915" y="18450"/>
                  </a:cubicBezTo>
                  <a:cubicBezTo>
                    <a:pt x="549" y="18450"/>
                    <a:pt x="183" y="19350"/>
                    <a:pt x="0" y="20250"/>
                  </a:cubicBezTo>
                  <a:cubicBezTo>
                    <a:pt x="183" y="20250"/>
                    <a:pt x="366" y="20250"/>
                    <a:pt x="549" y="20250"/>
                  </a:cubicBezTo>
                  <a:cubicBezTo>
                    <a:pt x="915" y="20250"/>
                    <a:pt x="1098" y="19800"/>
                    <a:pt x="1464" y="19800"/>
                  </a:cubicBezTo>
                  <a:cubicBezTo>
                    <a:pt x="2014" y="19800"/>
                    <a:pt x="2380" y="20250"/>
                    <a:pt x="2563" y="20700"/>
                  </a:cubicBezTo>
                  <a:cubicBezTo>
                    <a:pt x="2746" y="20700"/>
                    <a:pt x="2929" y="20700"/>
                    <a:pt x="2929" y="20700"/>
                  </a:cubicBezTo>
                  <a:cubicBezTo>
                    <a:pt x="3112" y="20700"/>
                    <a:pt x="3295" y="20700"/>
                    <a:pt x="3295" y="20700"/>
                  </a:cubicBezTo>
                  <a:cubicBezTo>
                    <a:pt x="3844" y="20250"/>
                    <a:pt x="4393" y="20250"/>
                    <a:pt x="4576" y="21150"/>
                  </a:cubicBezTo>
                  <a:cubicBezTo>
                    <a:pt x="4576" y="21150"/>
                    <a:pt x="4759" y="21600"/>
                    <a:pt x="5125" y="21600"/>
                  </a:cubicBezTo>
                  <a:cubicBezTo>
                    <a:pt x="5125" y="21600"/>
                    <a:pt x="5308" y="21600"/>
                    <a:pt x="5492" y="21600"/>
                  </a:cubicBezTo>
                  <a:cubicBezTo>
                    <a:pt x="5492" y="21150"/>
                    <a:pt x="5492" y="21150"/>
                    <a:pt x="5675" y="21150"/>
                  </a:cubicBezTo>
                  <a:cubicBezTo>
                    <a:pt x="5858" y="21150"/>
                    <a:pt x="6041" y="21600"/>
                    <a:pt x="6224" y="21600"/>
                  </a:cubicBezTo>
                  <a:cubicBezTo>
                    <a:pt x="6224" y="21600"/>
                    <a:pt x="6224" y="21600"/>
                    <a:pt x="6224" y="21600"/>
                  </a:cubicBezTo>
                  <a:cubicBezTo>
                    <a:pt x="6407" y="21600"/>
                    <a:pt x="6407" y="21600"/>
                    <a:pt x="6407" y="21600"/>
                  </a:cubicBezTo>
                  <a:cubicBezTo>
                    <a:pt x="6590" y="21600"/>
                    <a:pt x="6590" y="21600"/>
                    <a:pt x="6773" y="21600"/>
                  </a:cubicBezTo>
                  <a:cubicBezTo>
                    <a:pt x="6773" y="21600"/>
                    <a:pt x="6773" y="21600"/>
                    <a:pt x="6773" y="21600"/>
                  </a:cubicBezTo>
                  <a:cubicBezTo>
                    <a:pt x="6956" y="21600"/>
                    <a:pt x="6956" y="21600"/>
                    <a:pt x="7139" y="21600"/>
                  </a:cubicBezTo>
                  <a:cubicBezTo>
                    <a:pt x="7139" y="21600"/>
                    <a:pt x="7139" y="21600"/>
                    <a:pt x="7139" y="21600"/>
                  </a:cubicBezTo>
                  <a:cubicBezTo>
                    <a:pt x="7322" y="21600"/>
                    <a:pt x="7322" y="21600"/>
                    <a:pt x="7322" y="21600"/>
                  </a:cubicBezTo>
                  <a:cubicBezTo>
                    <a:pt x="7505" y="21600"/>
                    <a:pt x="7505" y="21600"/>
                    <a:pt x="7505" y="21600"/>
                  </a:cubicBezTo>
                  <a:cubicBezTo>
                    <a:pt x="7688" y="21150"/>
                    <a:pt x="7688" y="21150"/>
                    <a:pt x="7688" y="21150"/>
                  </a:cubicBezTo>
                  <a:cubicBezTo>
                    <a:pt x="7871" y="21150"/>
                    <a:pt x="7871" y="21150"/>
                    <a:pt x="7871" y="21150"/>
                  </a:cubicBezTo>
                  <a:cubicBezTo>
                    <a:pt x="8054" y="21150"/>
                    <a:pt x="8054" y="21150"/>
                    <a:pt x="8054" y="21150"/>
                  </a:cubicBezTo>
                  <a:cubicBezTo>
                    <a:pt x="8237" y="21150"/>
                    <a:pt x="8237" y="21150"/>
                    <a:pt x="8237" y="21150"/>
                  </a:cubicBezTo>
                  <a:cubicBezTo>
                    <a:pt x="8237" y="21150"/>
                    <a:pt x="8237" y="21150"/>
                    <a:pt x="8420" y="21150"/>
                  </a:cubicBezTo>
                  <a:cubicBezTo>
                    <a:pt x="8420" y="21150"/>
                    <a:pt x="8420" y="21150"/>
                    <a:pt x="8420" y="21150"/>
                  </a:cubicBezTo>
                  <a:cubicBezTo>
                    <a:pt x="8420" y="21150"/>
                    <a:pt x="8603" y="21150"/>
                    <a:pt x="8603" y="21150"/>
                  </a:cubicBezTo>
                  <a:cubicBezTo>
                    <a:pt x="8603" y="20700"/>
                    <a:pt x="8603" y="20700"/>
                    <a:pt x="8603" y="20700"/>
                  </a:cubicBezTo>
                  <a:cubicBezTo>
                    <a:pt x="8603" y="20700"/>
                    <a:pt x="8603" y="20700"/>
                    <a:pt x="8603" y="20250"/>
                  </a:cubicBezTo>
                  <a:cubicBezTo>
                    <a:pt x="8603" y="20250"/>
                    <a:pt x="8603" y="20250"/>
                    <a:pt x="8603" y="20250"/>
                  </a:cubicBezTo>
                  <a:cubicBezTo>
                    <a:pt x="8603" y="20250"/>
                    <a:pt x="8603" y="20250"/>
                    <a:pt x="8603" y="19800"/>
                  </a:cubicBezTo>
                  <a:cubicBezTo>
                    <a:pt x="8603" y="19800"/>
                    <a:pt x="8603" y="19800"/>
                    <a:pt x="8603" y="19800"/>
                  </a:cubicBezTo>
                  <a:cubicBezTo>
                    <a:pt x="8603" y="19800"/>
                    <a:pt x="8603" y="19350"/>
                    <a:pt x="8603" y="19350"/>
                  </a:cubicBezTo>
                  <a:cubicBezTo>
                    <a:pt x="8603" y="17550"/>
                    <a:pt x="9336" y="17550"/>
                    <a:pt x="9519" y="17550"/>
                  </a:cubicBezTo>
                  <a:cubicBezTo>
                    <a:pt x="9702" y="17100"/>
                    <a:pt x="9702" y="17100"/>
                    <a:pt x="9885" y="17100"/>
                  </a:cubicBezTo>
                  <a:cubicBezTo>
                    <a:pt x="10068" y="17100"/>
                    <a:pt x="10068" y="16650"/>
                    <a:pt x="10251" y="16650"/>
                  </a:cubicBezTo>
                  <a:cubicBezTo>
                    <a:pt x="10434" y="15750"/>
                    <a:pt x="10800" y="15300"/>
                    <a:pt x="11166" y="15300"/>
                  </a:cubicBezTo>
                  <a:cubicBezTo>
                    <a:pt x="11166" y="15300"/>
                    <a:pt x="11349" y="15300"/>
                    <a:pt x="11532" y="14850"/>
                  </a:cubicBezTo>
                  <a:cubicBezTo>
                    <a:pt x="11715" y="14400"/>
                    <a:pt x="12081" y="13950"/>
                    <a:pt x="12447" y="14400"/>
                  </a:cubicBezTo>
                  <a:cubicBezTo>
                    <a:pt x="12631" y="14400"/>
                    <a:pt x="12814" y="14850"/>
                    <a:pt x="12997" y="15300"/>
                  </a:cubicBezTo>
                  <a:cubicBezTo>
                    <a:pt x="12997" y="15300"/>
                    <a:pt x="13180" y="15750"/>
                    <a:pt x="13363" y="15750"/>
                  </a:cubicBezTo>
                  <a:cubicBezTo>
                    <a:pt x="13363" y="15750"/>
                    <a:pt x="13363" y="15750"/>
                    <a:pt x="13363" y="15750"/>
                  </a:cubicBezTo>
                  <a:cubicBezTo>
                    <a:pt x="13546" y="15300"/>
                    <a:pt x="13729" y="14850"/>
                    <a:pt x="13912" y="14850"/>
                  </a:cubicBezTo>
                  <a:cubicBezTo>
                    <a:pt x="14095" y="14850"/>
                    <a:pt x="14278" y="14850"/>
                    <a:pt x="14644" y="13500"/>
                  </a:cubicBezTo>
                  <a:cubicBezTo>
                    <a:pt x="15193" y="12150"/>
                    <a:pt x="15742" y="11700"/>
                    <a:pt x="16475" y="12150"/>
                  </a:cubicBezTo>
                  <a:cubicBezTo>
                    <a:pt x="16841" y="12150"/>
                    <a:pt x="16841" y="12150"/>
                    <a:pt x="16841" y="12150"/>
                  </a:cubicBezTo>
                  <a:cubicBezTo>
                    <a:pt x="17573" y="12150"/>
                    <a:pt x="17756" y="11250"/>
                    <a:pt x="18122" y="10350"/>
                  </a:cubicBezTo>
                  <a:cubicBezTo>
                    <a:pt x="18305" y="9000"/>
                    <a:pt x="18671" y="8550"/>
                    <a:pt x="19220" y="8550"/>
                  </a:cubicBezTo>
                  <a:cubicBezTo>
                    <a:pt x="19403" y="8100"/>
                    <a:pt x="19586" y="8100"/>
                    <a:pt x="19769" y="7650"/>
                  </a:cubicBezTo>
                  <a:cubicBezTo>
                    <a:pt x="19769" y="7650"/>
                    <a:pt x="19953" y="7650"/>
                    <a:pt x="19953" y="7200"/>
                  </a:cubicBezTo>
                  <a:cubicBezTo>
                    <a:pt x="19953" y="7200"/>
                    <a:pt x="20136" y="7200"/>
                    <a:pt x="20136" y="7200"/>
                  </a:cubicBezTo>
                  <a:cubicBezTo>
                    <a:pt x="20136" y="7200"/>
                    <a:pt x="20136" y="7200"/>
                    <a:pt x="20136" y="7200"/>
                  </a:cubicBezTo>
                  <a:cubicBezTo>
                    <a:pt x="20319" y="6750"/>
                    <a:pt x="20319" y="6750"/>
                    <a:pt x="20319" y="6750"/>
                  </a:cubicBezTo>
                  <a:cubicBezTo>
                    <a:pt x="20319" y="6750"/>
                    <a:pt x="20502" y="6750"/>
                    <a:pt x="20502" y="6750"/>
                  </a:cubicBezTo>
                  <a:cubicBezTo>
                    <a:pt x="20502" y="6750"/>
                    <a:pt x="20502" y="6300"/>
                    <a:pt x="20685" y="6300"/>
                  </a:cubicBezTo>
                  <a:cubicBezTo>
                    <a:pt x="20685" y="6300"/>
                    <a:pt x="20685" y="6300"/>
                    <a:pt x="20685" y="6300"/>
                  </a:cubicBezTo>
                  <a:cubicBezTo>
                    <a:pt x="20685" y="6300"/>
                    <a:pt x="20868" y="6300"/>
                    <a:pt x="20868" y="6300"/>
                  </a:cubicBezTo>
                  <a:cubicBezTo>
                    <a:pt x="20868" y="6300"/>
                    <a:pt x="20868" y="6300"/>
                    <a:pt x="20868" y="6300"/>
                  </a:cubicBezTo>
                  <a:cubicBezTo>
                    <a:pt x="21234" y="5850"/>
                    <a:pt x="21417" y="5400"/>
                    <a:pt x="21600" y="5400"/>
                  </a:cubicBezTo>
                  <a:cubicBezTo>
                    <a:pt x="21600" y="5400"/>
                    <a:pt x="21600" y="5400"/>
                    <a:pt x="21600" y="540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2" name="Shape 10382"/>
            <p:cNvSpPr/>
            <p:nvPr/>
          </p:nvSpPr>
          <p:spPr>
            <a:xfrm>
              <a:off x="1020259" y="1379438"/>
              <a:ext cx="39027" cy="341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82" y="6480"/>
                  </a:moveTo>
                  <a:cubicBezTo>
                    <a:pt x="982" y="6480"/>
                    <a:pt x="982" y="6480"/>
                    <a:pt x="982" y="6480"/>
                  </a:cubicBezTo>
                  <a:cubicBezTo>
                    <a:pt x="982" y="7560"/>
                    <a:pt x="982" y="7560"/>
                    <a:pt x="982" y="8640"/>
                  </a:cubicBezTo>
                  <a:cubicBezTo>
                    <a:pt x="982" y="8640"/>
                    <a:pt x="982" y="8640"/>
                    <a:pt x="982" y="8640"/>
                  </a:cubicBezTo>
                  <a:cubicBezTo>
                    <a:pt x="1964" y="9720"/>
                    <a:pt x="2945" y="11880"/>
                    <a:pt x="4909" y="14040"/>
                  </a:cubicBezTo>
                  <a:cubicBezTo>
                    <a:pt x="5891" y="14040"/>
                    <a:pt x="5891" y="15120"/>
                    <a:pt x="6873" y="15120"/>
                  </a:cubicBezTo>
                  <a:cubicBezTo>
                    <a:pt x="7855" y="15120"/>
                    <a:pt x="7855" y="16200"/>
                    <a:pt x="7855" y="16200"/>
                  </a:cubicBezTo>
                  <a:cubicBezTo>
                    <a:pt x="8836" y="16200"/>
                    <a:pt x="8836" y="16200"/>
                    <a:pt x="8836" y="16200"/>
                  </a:cubicBezTo>
                  <a:cubicBezTo>
                    <a:pt x="8836" y="17280"/>
                    <a:pt x="8836" y="17280"/>
                    <a:pt x="8836" y="18360"/>
                  </a:cubicBezTo>
                  <a:cubicBezTo>
                    <a:pt x="8836" y="18360"/>
                    <a:pt x="8836" y="18360"/>
                    <a:pt x="8836" y="18360"/>
                  </a:cubicBezTo>
                  <a:cubicBezTo>
                    <a:pt x="9818" y="18360"/>
                    <a:pt x="9818" y="19440"/>
                    <a:pt x="9818" y="19440"/>
                  </a:cubicBezTo>
                  <a:cubicBezTo>
                    <a:pt x="9818" y="19440"/>
                    <a:pt x="9818" y="19440"/>
                    <a:pt x="9818" y="20520"/>
                  </a:cubicBezTo>
                  <a:cubicBezTo>
                    <a:pt x="9818" y="20520"/>
                    <a:pt x="9818" y="21600"/>
                    <a:pt x="9818" y="21600"/>
                  </a:cubicBezTo>
                  <a:cubicBezTo>
                    <a:pt x="9818" y="21600"/>
                    <a:pt x="9818" y="21600"/>
                    <a:pt x="9818" y="21600"/>
                  </a:cubicBezTo>
                  <a:cubicBezTo>
                    <a:pt x="9818" y="21600"/>
                    <a:pt x="9818" y="21600"/>
                    <a:pt x="9818" y="21600"/>
                  </a:cubicBezTo>
                  <a:cubicBezTo>
                    <a:pt x="9818" y="21600"/>
                    <a:pt x="9818" y="21600"/>
                    <a:pt x="10800" y="21600"/>
                  </a:cubicBezTo>
                  <a:cubicBezTo>
                    <a:pt x="10800" y="21600"/>
                    <a:pt x="10800" y="21600"/>
                    <a:pt x="10800" y="21600"/>
                  </a:cubicBezTo>
                  <a:cubicBezTo>
                    <a:pt x="10800" y="21600"/>
                    <a:pt x="11782" y="21600"/>
                    <a:pt x="11782" y="21600"/>
                  </a:cubicBezTo>
                  <a:cubicBezTo>
                    <a:pt x="13745" y="20520"/>
                    <a:pt x="20618" y="11880"/>
                    <a:pt x="21600" y="8640"/>
                  </a:cubicBezTo>
                  <a:cubicBezTo>
                    <a:pt x="20618" y="6480"/>
                    <a:pt x="13745" y="0"/>
                    <a:pt x="9818" y="0"/>
                  </a:cubicBezTo>
                  <a:cubicBezTo>
                    <a:pt x="9818" y="0"/>
                    <a:pt x="9818" y="0"/>
                    <a:pt x="9818" y="0"/>
                  </a:cubicBezTo>
                  <a:cubicBezTo>
                    <a:pt x="9818" y="0"/>
                    <a:pt x="8836" y="0"/>
                    <a:pt x="8836" y="0"/>
                  </a:cubicBezTo>
                  <a:cubicBezTo>
                    <a:pt x="8836" y="0"/>
                    <a:pt x="8836" y="0"/>
                    <a:pt x="7855" y="0"/>
                  </a:cubicBezTo>
                  <a:cubicBezTo>
                    <a:pt x="7855" y="0"/>
                    <a:pt x="7855" y="0"/>
                    <a:pt x="6873" y="0"/>
                  </a:cubicBezTo>
                  <a:cubicBezTo>
                    <a:pt x="6873" y="0"/>
                    <a:pt x="6873" y="0"/>
                    <a:pt x="6873" y="0"/>
                  </a:cubicBezTo>
                  <a:cubicBezTo>
                    <a:pt x="5891" y="1080"/>
                    <a:pt x="5891" y="1080"/>
                    <a:pt x="5891" y="1080"/>
                  </a:cubicBezTo>
                  <a:cubicBezTo>
                    <a:pt x="4909" y="1080"/>
                    <a:pt x="4909" y="1080"/>
                    <a:pt x="4909" y="1080"/>
                  </a:cubicBezTo>
                  <a:cubicBezTo>
                    <a:pt x="4909" y="1080"/>
                    <a:pt x="3927" y="1080"/>
                    <a:pt x="3927" y="2160"/>
                  </a:cubicBezTo>
                  <a:cubicBezTo>
                    <a:pt x="3927" y="2160"/>
                    <a:pt x="3927" y="2160"/>
                    <a:pt x="2945" y="2160"/>
                  </a:cubicBezTo>
                  <a:cubicBezTo>
                    <a:pt x="2945" y="2160"/>
                    <a:pt x="2945" y="2160"/>
                    <a:pt x="2945" y="2160"/>
                  </a:cubicBezTo>
                  <a:cubicBezTo>
                    <a:pt x="1964" y="3240"/>
                    <a:pt x="1964" y="3240"/>
                    <a:pt x="1964" y="3240"/>
                  </a:cubicBezTo>
                  <a:cubicBezTo>
                    <a:pt x="1964" y="3240"/>
                    <a:pt x="1964" y="3240"/>
                    <a:pt x="982" y="3240"/>
                  </a:cubicBezTo>
                  <a:cubicBezTo>
                    <a:pt x="982" y="3240"/>
                    <a:pt x="982" y="4320"/>
                    <a:pt x="982" y="4320"/>
                  </a:cubicBezTo>
                  <a:cubicBezTo>
                    <a:pt x="982" y="4320"/>
                    <a:pt x="0" y="4320"/>
                    <a:pt x="0" y="4320"/>
                  </a:cubicBezTo>
                  <a:cubicBezTo>
                    <a:pt x="0" y="4320"/>
                    <a:pt x="0" y="5400"/>
                    <a:pt x="0" y="5400"/>
                  </a:cubicBezTo>
                  <a:cubicBezTo>
                    <a:pt x="0" y="5400"/>
                    <a:pt x="0" y="5400"/>
                    <a:pt x="0" y="5400"/>
                  </a:cubicBezTo>
                  <a:cubicBezTo>
                    <a:pt x="0" y="5400"/>
                    <a:pt x="0" y="5400"/>
                    <a:pt x="0" y="5400"/>
                  </a:cubicBezTo>
                  <a:cubicBezTo>
                    <a:pt x="0" y="5400"/>
                    <a:pt x="982" y="6480"/>
                    <a:pt x="982" y="648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3" name="Shape 10383"/>
            <p:cNvSpPr/>
            <p:nvPr/>
          </p:nvSpPr>
          <p:spPr>
            <a:xfrm>
              <a:off x="1925298" y="1217575"/>
              <a:ext cx="122655" cy="1169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443" y="14612"/>
                  </a:moveTo>
                  <a:cubicBezTo>
                    <a:pt x="4696" y="15882"/>
                    <a:pt x="3130" y="17153"/>
                    <a:pt x="2191" y="18424"/>
                  </a:cubicBezTo>
                  <a:cubicBezTo>
                    <a:pt x="1878" y="18424"/>
                    <a:pt x="1565" y="18741"/>
                    <a:pt x="1252" y="19059"/>
                  </a:cubicBezTo>
                  <a:cubicBezTo>
                    <a:pt x="1252" y="19376"/>
                    <a:pt x="1252" y="19376"/>
                    <a:pt x="1252" y="19376"/>
                  </a:cubicBezTo>
                  <a:cubicBezTo>
                    <a:pt x="1252" y="19376"/>
                    <a:pt x="1252" y="19376"/>
                    <a:pt x="1565" y="19694"/>
                  </a:cubicBezTo>
                  <a:cubicBezTo>
                    <a:pt x="1565" y="19694"/>
                    <a:pt x="2191" y="20329"/>
                    <a:pt x="2191" y="20965"/>
                  </a:cubicBezTo>
                  <a:cubicBezTo>
                    <a:pt x="2191" y="21282"/>
                    <a:pt x="2504" y="21600"/>
                    <a:pt x="2817" y="21600"/>
                  </a:cubicBezTo>
                  <a:cubicBezTo>
                    <a:pt x="2817" y="21600"/>
                    <a:pt x="2817" y="21600"/>
                    <a:pt x="2817" y="21600"/>
                  </a:cubicBezTo>
                  <a:cubicBezTo>
                    <a:pt x="3130" y="20647"/>
                    <a:pt x="3757" y="20647"/>
                    <a:pt x="4383" y="20647"/>
                  </a:cubicBezTo>
                  <a:cubicBezTo>
                    <a:pt x="4696" y="20647"/>
                    <a:pt x="5009" y="20647"/>
                    <a:pt x="5009" y="20647"/>
                  </a:cubicBezTo>
                  <a:cubicBezTo>
                    <a:pt x="5635" y="20647"/>
                    <a:pt x="6574" y="20647"/>
                    <a:pt x="6887" y="20965"/>
                  </a:cubicBezTo>
                  <a:cubicBezTo>
                    <a:pt x="6887" y="20965"/>
                    <a:pt x="6887" y="20965"/>
                    <a:pt x="6887" y="20965"/>
                  </a:cubicBezTo>
                  <a:cubicBezTo>
                    <a:pt x="7200" y="20647"/>
                    <a:pt x="7513" y="20329"/>
                    <a:pt x="7826" y="20329"/>
                  </a:cubicBezTo>
                  <a:cubicBezTo>
                    <a:pt x="8139" y="20012"/>
                    <a:pt x="8452" y="19694"/>
                    <a:pt x="8452" y="19694"/>
                  </a:cubicBezTo>
                  <a:cubicBezTo>
                    <a:pt x="9078" y="19059"/>
                    <a:pt x="10330" y="18741"/>
                    <a:pt x="12209" y="18741"/>
                  </a:cubicBezTo>
                  <a:cubicBezTo>
                    <a:pt x="12209" y="18741"/>
                    <a:pt x="12522" y="18741"/>
                    <a:pt x="12522" y="18741"/>
                  </a:cubicBezTo>
                  <a:cubicBezTo>
                    <a:pt x="12522" y="18741"/>
                    <a:pt x="12522" y="18741"/>
                    <a:pt x="12835" y="18741"/>
                  </a:cubicBezTo>
                  <a:cubicBezTo>
                    <a:pt x="12835" y="18741"/>
                    <a:pt x="12835" y="18741"/>
                    <a:pt x="12835" y="18741"/>
                  </a:cubicBezTo>
                  <a:cubicBezTo>
                    <a:pt x="13148" y="18741"/>
                    <a:pt x="13148" y="18741"/>
                    <a:pt x="13148" y="18741"/>
                  </a:cubicBezTo>
                  <a:cubicBezTo>
                    <a:pt x="11896" y="17471"/>
                    <a:pt x="10957" y="16518"/>
                    <a:pt x="10643" y="16200"/>
                  </a:cubicBezTo>
                  <a:cubicBezTo>
                    <a:pt x="10017" y="15882"/>
                    <a:pt x="9391" y="15247"/>
                    <a:pt x="9704" y="14294"/>
                  </a:cubicBezTo>
                  <a:cubicBezTo>
                    <a:pt x="9704" y="13024"/>
                    <a:pt x="10643" y="12071"/>
                    <a:pt x="11583" y="12071"/>
                  </a:cubicBezTo>
                  <a:cubicBezTo>
                    <a:pt x="12522" y="11753"/>
                    <a:pt x="14713" y="10165"/>
                    <a:pt x="15965" y="9212"/>
                  </a:cubicBezTo>
                  <a:cubicBezTo>
                    <a:pt x="16904" y="8894"/>
                    <a:pt x="17217" y="8259"/>
                    <a:pt x="17843" y="8259"/>
                  </a:cubicBezTo>
                  <a:cubicBezTo>
                    <a:pt x="17843" y="7941"/>
                    <a:pt x="18157" y="7624"/>
                    <a:pt x="18157" y="6671"/>
                  </a:cubicBezTo>
                  <a:cubicBezTo>
                    <a:pt x="18157" y="6035"/>
                    <a:pt x="18157" y="5082"/>
                    <a:pt x="18783" y="4129"/>
                  </a:cubicBezTo>
                  <a:cubicBezTo>
                    <a:pt x="19096" y="3494"/>
                    <a:pt x="20348" y="2224"/>
                    <a:pt x="21600" y="1271"/>
                  </a:cubicBezTo>
                  <a:cubicBezTo>
                    <a:pt x="21600" y="1271"/>
                    <a:pt x="21600" y="953"/>
                    <a:pt x="21600" y="953"/>
                  </a:cubicBezTo>
                  <a:cubicBezTo>
                    <a:pt x="20974" y="953"/>
                    <a:pt x="20348" y="635"/>
                    <a:pt x="20035" y="318"/>
                  </a:cubicBezTo>
                  <a:cubicBezTo>
                    <a:pt x="19722" y="0"/>
                    <a:pt x="19409" y="0"/>
                    <a:pt x="19409" y="0"/>
                  </a:cubicBezTo>
                  <a:cubicBezTo>
                    <a:pt x="19096" y="0"/>
                    <a:pt x="19096" y="635"/>
                    <a:pt x="18783" y="953"/>
                  </a:cubicBezTo>
                  <a:cubicBezTo>
                    <a:pt x="18470" y="1588"/>
                    <a:pt x="18157" y="2541"/>
                    <a:pt x="17217" y="2541"/>
                  </a:cubicBezTo>
                  <a:cubicBezTo>
                    <a:pt x="17217" y="2541"/>
                    <a:pt x="16904" y="2859"/>
                    <a:pt x="16591" y="3176"/>
                  </a:cubicBezTo>
                  <a:cubicBezTo>
                    <a:pt x="16278" y="3494"/>
                    <a:pt x="15965" y="4447"/>
                    <a:pt x="14713" y="4447"/>
                  </a:cubicBezTo>
                  <a:cubicBezTo>
                    <a:pt x="14713" y="4447"/>
                    <a:pt x="14713" y="4447"/>
                    <a:pt x="14713" y="4447"/>
                  </a:cubicBezTo>
                  <a:cubicBezTo>
                    <a:pt x="14400" y="4447"/>
                    <a:pt x="14087" y="4765"/>
                    <a:pt x="13774" y="4765"/>
                  </a:cubicBezTo>
                  <a:cubicBezTo>
                    <a:pt x="13774" y="4765"/>
                    <a:pt x="13774" y="4765"/>
                    <a:pt x="13774" y="5082"/>
                  </a:cubicBezTo>
                  <a:cubicBezTo>
                    <a:pt x="14087" y="5082"/>
                    <a:pt x="14400" y="5718"/>
                    <a:pt x="14087" y="6035"/>
                  </a:cubicBezTo>
                  <a:cubicBezTo>
                    <a:pt x="13774" y="6671"/>
                    <a:pt x="13148" y="6671"/>
                    <a:pt x="12835" y="6671"/>
                  </a:cubicBezTo>
                  <a:cubicBezTo>
                    <a:pt x="12522" y="6671"/>
                    <a:pt x="12209" y="6671"/>
                    <a:pt x="11896" y="6671"/>
                  </a:cubicBezTo>
                  <a:cubicBezTo>
                    <a:pt x="11583" y="6671"/>
                    <a:pt x="11270" y="6671"/>
                    <a:pt x="10957" y="6671"/>
                  </a:cubicBezTo>
                  <a:cubicBezTo>
                    <a:pt x="10017" y="6671"/>
                    <a:pt x="9704" y="6353"/>
                    <a:pt x="9391" y="6035"/>
                  </a:cubicBezTo>
                  <a:cubicBezTo>
                    <a:pt x="9078" y="5718"/>
                    <a:pt x="9078" y="5718"/>
                    <a:pt x="8765" y="5718"/>
                  </a:cubicBezTo>
                  <a:cubicBezTo>
                    <a:pt x="8452" y="5718"/>
                    <a:pt x="7826" y="6671"/>
                    <a:pt x="7513" y="6988"/>
                  </a:cubicBezTo>
                  <a:cubicBezTo>
                    <a:pt x="7513" y="7306"/>
                    <a:pt x="7200" y="7624"/>
                    <a:pt x="7200" y="7941"/>
                  </a:cubicBezTo>
                  <a:cubicBezTo>
                    <a:pt x="6574" y="8894"/>
                    <a:pt x="4070" y="10165"/>
                    <a:pt x="1252" y="11435"/>
                  </a:cubicBezTo>
                  <a:cubicBezTo>
                    <a:pt x="939" y="11435"/>
                    <a:pt x="626" y="11753"/>
                    <a:pt x="313" y="11753"/>
                  </a:cubicBezTo>
                  <a:cubicBezTo>
                    <a:pt x="313" y="11753"/>
                    <a:pt x="313" y="11753"/>
                    <a:pt x="313" y="11753"/>
                  </a:cubicBezTo>
                  <a:cubicBezTo>
                    <a:pt x="313" y="11753"/>
                    <a:pt x="313" y="11753"/>
                    <a:pt x="313" y="11753"/>
                  </a:cubicBezTo>
                  <a:cubicBezTo>
                    <a:pt x="313" y="11753"/>
                    <a:pt x="0" y="11753"/>
                    <a:pt x="0" y="12071"/>
                  </a:cubicBezTo>
                  <a:cubicBezTo>
                    <a:pt x="0" y="12071"/>
                    <a:pt x="0" y="12071"/>
                    <a:pt x="0" y="12071"/>
                  </a:cubicBezTo>
                  <a:cubicBezTo>
                    <a:pt x="0" y="12071"/>
                    <a:pt x="0" y="12071"/>
                    <a:pt x="0" y="12071"/>
                  </a:cubicBezTo>
                  <a:cubicBezTo>
                    <a:pt x="0" y="12071"/>
                    <a:pt x="0" y="12071"/>
                    <a:pt x="0" y="12071"/>
                  </a:cubicBezTo>
                  <a:cubicBezTo>
                    <a:pt x="0" y="12071"/>
                    <a:pt x="0" y="12071"/>
                    <a:pt x="0" y="12388"/>
                  </a:cubicBezTo>
                  <a:cubicBezTo>
                    <a:pt x="0" y="12388"/>
                    <a:pt x="0" y="12388"/>
                    <a:pt x="0" y="12388"/>
                  </a:cubicBezTo>
                  <a:cubicBezTo>
                    <a:pt x="1565" y="12706"/>
                    <a:pt x="2817" y="13659"/>
                    <a:pt x="3443" y="14612"/>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4" name="Shape 10384"/>
            <p:cNvSpPr/>
            <p:nvPr/>
          </p:nvSpPr>
          <p:spPr>
            <a:xfrm>
              <a:off x="1286010" y="1541302"/>
              <a:ext cx="157964" cy="3489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58" y="9847"/>
                  </a:moveTo>
                  <a:cubicBezTo>
                    <a:pt x="20144" y="9741"/>
                    <a:pt x="20144" y="9741"/>
                    <a:pt x="20144" y="9741"/>
                  </a:cubicBezTo>
                  <a:cubicBezTo>
                    <a:pt x="20144" y="9741"/>
                    <a:pt x="20387" y="9741"/>
                    <a:pt x="20387" y="9741"/>
                  </a:cubicBezTo>
                  <a:cubicBezTo>
                    <a:pt x="20629" y="9635"/>
                    <a:pt x="20629" y="9635"/>
                    <a:pt x="20629" y="9635"/>
                  </a:cubicBezTo>
                  <a:cubicBezTo>
                    <a:pt x="20629" y="9635"/>
                    <a:pt x="20629" y="9635"/>
                    <a:pt x="20629" y="9635"/>
                  </a:cubicBezTo>
                  <a:cubicBezTo>
                    <a:pt x="20629" y="9635"/>
                    <a:pt x="20872" y="9635"/>
                    <a:pt x="20872" y="9529"/>
                  </a:cubicBezTo>
                  <a:cubicBezTo>
                    <a:pt x="20872" y="9529"/>
                    <a:pt x="20872" y="9529"/>
                    <a:pt x="20872" y="9529"/>
                  </a:cubicBezTo>
                  <a:cubicBezTo>
                    <a:pt x="20872" y="9529"/>
                    <a:pt x="20872" y="9529"/>
                    <a:pt x="20872" y="9424"/>
                  </a:cubicBezTo>
                  <a:cubicBezTo>
                    <a:pt x="20872" y="9424"/>
                    <a:pt x="21115" y="9424"/>
                    <a:pt x="21115" y="9424"/>
                  </a:cubicBezTo>
                  <a:cubicBezTo>
                    <a:pt x="21115" y="9318"/>
                    <a:pt x="21115" y="9318"/>
                    <a:pt x="21115" y="9318"/>
                  </a:cubicBezTo>
                  <a:cubicBezTo>
                    <a:pt x="21115" y="9212"/>
                    <a:pt x="21115" y="9212"/>
                    <a:pt x="21115" y="9212"/>
                  </a:cubicBezTo>
                  <a:cubicBezTo>
                    <a:pt x="21115" y="9212"/>
                    <a:pt x="21357" y="9106"/>
                    <a:pt x="21357" y="9106"/>
                  </a:cubicBezTo>
                  <a:cubicBezTo>
                    <a:pt x="21357" y="9106"/>
                    <a:pt x="21357" y="9106"/>
                    <a:pt x="21357" y="9000"/>
                  </a:cubicBezTo>
                  <a:cubicBezTo>
                    <a:pt x="21357" y="9000"/>
                    <a:pt x="21600" y="9000"/>
                    <a:pt x="21600" y="9000"/>
                  </a:cubicBezTo>
                  <a:cubicBezTo>
                    <a:pt x="21600" y="8894"/>
                    <a:pt x="21600" y="8894"/>
                    <a:pt x="21600" y="8894"/>
                  </a:cubicBezTo>
                  <a:cubicBezTo>
                    <a:pt x="21600" y="8894"/>
                    <a:pt x="21357" y="8894"/>
                    <a:pt x="21357" y="9000"/>
                  </a:cubicBezTo>
                  <a:cubicBezTo>
                    <a:pt x="21357" y="9000"/>
                    <a:pt x="21115" y="9000"/>
                    <a:pt x="21115" y="9000"/>
                  </a:cubicBezTo>
                  <a:cubicBezTo>
                    <a:pt x="21115" y="9000"/>
                    <a:pt x="20872" y="9000"/>
                    <a:pt x="20629" y="9000"/>
                  </a:cubicBezTo>
                  <a:cubicBezTo>
                    <a:pt x="20629" y="9000"/>
                    <a:pt x="20629" y="9000"/>
                    <a:pt x="20629" y="9000"/>
                  </a:cubicBezTo>
                  <a:cubicBezTo>
                    <a:pt x="20387" y="9000"/>
                    <a:pt x="20387" y="8894"/>
                    <a:pt x="20144" y="8894"/>
                  </a:cubicBezTo>
                  <a:cubicBezTo>
                    <a:pt x="20144" y="8894"/>
                    <a:pt x="20144" y="8894"/>
                    <a:pt x="20144" y="8894"/>
                  </a:cubicBezTo>
                  <a:cubicBezTo>
                    <a:pt x="19901" y="8894"/>
                    <a:pt x="19901" y="8788"/>
                    <a:pt x="19658" y="8788"/>
                  </a:cubicBezTo>
                  <a:cubicBezTo>
                    <a:pt x="19416" y="8682"/>
                    <a:pt x="19416" y="8471"/>
                    <a:pt x="19416" y="8259"/>
                  </a:cubicBezTo>
                  <a:cubicBezTo>
                    <a:pt x="19416" y="8153"/>
                    <a:pt x="18688" y="8153"/>
                    <a:pt x="18445" y="8153"/>
                  </a:cubicBezTo>
                  <a:cubicBezTo>
                    <a:pt x="18202" y="8153"/>
                    <a:pt x="17960" y="8153"/>
                    <a:pt x="17717" y="8047"/>
                  </a:cubicBezTo>
                  <a:cubicBezTo>
                    <a:pt x="17474" y="7835"/>
                    <a:pt x="17717" y="7518"/>
                    <a:pt x="17960" y="7200"/>
                  </a:cubicBezTo>
                  <a:cubicBezTo>
                    <a:pt x="17960" y="7094"/>
                    <a:pt x="17960" y="7094"/>
                    <a:pt x="17960" y="7094"/>
                  </a:cubicBezTo>
                  <a:cubicBezTo>
                    <a:pt x="17960" y="7094"/>
                    <a:pt x="17960" y="6988"/>
                    <a:pt x="17960" y="6988"/>
                  </a:cubicBezTo>
                  <a:cubicBezTo>
                    <a:pt x="17960" y="6882"/>
                    <a:pt x="17717" y="6882"/>
                    <a:pt x="17474" y="6882"/>
                  </a:cubicBezTo>
                  <a:cubicBezTo>
                    <a:pt x="16989" y="6882"/>
                    <a:pt x="16503" y="6776"/>
                    <a:pt x="16261" y="6459"/>
                  </a:cubicBezTo>
                  <a:cubicBezTo>
                    <a:pt x="16018" y="6247"/>
                    <a:pt x="15775" y="5929"/>
                    <a:pt x="16018" y="5718"/>
                  </a:cubicBezTo>
                  <a:cubicBezTo>
                    <a:pt x="15775" y="5612"/>
                    <a:pt x="15533" y="5612"/>
                    <a:pt x="15047" y="5612"/>
                  </a:cubicBezTo>
                  <a:cubicBezTo>
                    <a:pt x="14804" y="5612"/>
                    <a:pt x="14319" y="5612"/>
                    <a:pt x="14319" y="5612"/>
                  </a:cubicBezTo>
                  <a:cubicBezTo>
                    <a:pt x="13834" y="5718"/>
                    <a:pt x="13591" y="5718"/>
                    <a:pt x="13348" y="5612"/>
                  </a:cubicBezTo>
                  <a:cubicBezTo>
                    <a:pt x="13106" y="5506"/>
                    <a:pt x="13106" y="5400"/>
                    <a:pt x="13106" y="5188"/>
                  </a:cubicBezTo>
                  <a:cubicBezTo>
                    <a:pt x="13106" y="5082"/>
                    <a:pt x="13106" y="4976"/>
                    <a:pt x="13106" y="4976"/>
                  </a:cubicBezTo>
                  <a:cubicBezTo>
                    <a:pt x="12620" y="4447"/>
                    <a:pt x="14804" y="3388"/>
                    <a:pt x="15533" y="3071"/>
                  </a:cubicBezTo>
                  <a:cubicBezTo>
                    <a:pt x="16261" y="2753"/>
                    <a:pt x="16018" y="2329"/>
                    <a:pt x="16018" y="1906"/>
                  </a:cubicBezTo>
                  <a:cubicBezTo>
                    <a:pt x="16018" y="1800"/>
                    <a:pt x="16018" y="1588"/>
                    <a:pt x="16018" y="1482"/>
                  </a:cubicBezTo>
                  <a:cubicBezTo>
                    <a:pt x="16018" y="1059"/>
                    <a:pt x="15775" y="1059"/>
                    <a:pt x="15290" y="1059"/>
                  </a:cubicBezTo>
                  <a:cubicBezTo>
                    <a:pt x="14319" y="1059"/>
                    <a:pt x="14319" y="529"/>
                    <a:pt x="14319" y="212"/>
                  </a:cubicBezTo>
                  <a:cubicBezTo>
                    <a:pt x="14319" y="106"/>
                    <a:pt x="13834" y="0"/>
                    <a:pt x="13591" y="0"/>
                  </a:cubicBezTo>
                  <a:cubicBezTo>
                    <a:pt x="13348" y="0"/>
                    <a:pt x="13348" y="0"/>
                    <a:pt x="13348" y="106"/>
                  </a:cubicBezTo>
                  <a:cubicBezTo>
                    <a:pt x="13106" y="106"/>
                    <a:pt x="13106" y="106"/>
                    <a:pt x="13106" y="106"/>
                  </a:cubicBezTo>
                  <a:cubicBezTo>
                    <a:pt x="13106" y="106"/>
                    <a:pt x="13106" y="106"/>
                    <a:pt x="13106" y="106"/>
                  </a:cubicBezTo>
                  <a:cubicBezTo>
                    <a:pt x="13106" y="106"/>
                    <a:pt x="13106" y="106"/>
                    <a:pt x="12863" y="106"/>
                  </a:cubicBezTo>
                  <a:cubicBezTo>
                    <a:pt x="12863" y="212"/>
                    <a:pt x="12863" y="212"/>
                    <a:pt x="12863" y="318"/>
                  </a:cubicBezTo>
                  <a:cubicBezTo>
                    <a:pt x="12863" y="318"/>
                    <a:pt x="12863" y="318"/>
                    <a:pt x="12863" y="318"/>
                  </a:cubicBezTo>
                  <a:cubicBezTo>
                    <a:pt x="12863" y="318"/>
                    <a:pt x="12863" y="424"/>
                    <a:pt x="12620" y="424"/>
                  </a:cubicBezTo>
                  <a:cubicBezTo>
                    <a:pt x="12620" y="424"/>
                    <a:pt x="12620" y="424"/>
                    <a:pt x="12620" y="529"/>
                  </a:cubicBezTo>
                  <a:cubicBezTo>
                    <a:pt x="12620" y="529"/>
                    <a:pt x="12620" y="635"/>
                    <a:pt x="12378" y="635"/>
                  </a:cubicBezTo>
                  <a:cubicBezTo>
                    <a:pt x="12378" y="635"/>
                    <a:pt x="12378" y="635"/>
                    <a:pt x="12378" y="635"/>
                  </a:cubicBezTo>
                  <a:cubicBezTo>
                    <a:pt x="12378" y="741"/>
                    <a:pt x="12135" y="741"/>
                    <a:pt x="12135" y="741"/>
                  </a:cubicBezTo>
                  <a:cubicBezTo>
                    <a:pt x="12135" y="741"/>
                    <a:pt x="12135" y="953"/>
                    <a:pt x="12620" y="1271"/>
                  </a:cubicBezTo>
                  <a:cubicBezTo>
                    <a:pt x="12863" y="1376"/>
                    <a:pt x="12863" y="1588"/>
                    <a:pt x="12620" y="1694"/>
                  </a:cubicBezTo>
                  <a:cubicBezTo>
                    <a:pt x="12620" y="1694"/>
                    <a:pt x="12378" y="1800"/>
                    <a:pt x="11892" y="1800"/>
                  </a:cubicBezTo>
                  <a:cubicBezTo>
                    <a:pt x="11649" y="1800"/>
                    <a:pt x="10921" y="1694"/>
                    <a:pt x="10436" y="1482"/>
                  </a:cubicBezTo>
                  <a:cubicBezTo>
                    <a:pt x="10193" y="1588"/>
                    <a:pt x="9708" y="1694"/>
                    <a:pt x="8980" y="1906"/>
                  </a:cubicBezTo>
                  <a:cubicBezTo>
                    <a:pt x="8737" y="2012"/>
                    <a:pt x="8494" y="2118"/>
                    <a:pt x="8252" y="2118"/>
                  </a:cubicBezTo>
                  <a:cubicBezTo>
                    <a:pt x="7766" y="2329"/>
                    <a:pt x="7281" y="2435"/>
                    <a:pt x="7281" y="2753"/>
                  </a:cubicBezTo>
                  <a:cubicBezTo>
                    <a:pt x="7281" y="3071"/>
                    <a:pt x="7038" y="3282"/>
                    <a:pt x="6796" y="3494"/>
                  </a:cubicBezTo>
                  <a:cubicBezTo>
                    <a:pt x="6553" y="3812"/>
                    <a:pt x="6553" y="4024"/>
                    <a:pt x="6553" y="4129"/>
                  </a:cubicBezTo>
                  <a:cubicBezTo>
                    <a:pt x="6796" y="4447"/>
                    <a:pt x="6310" y="4871"/>
                    <a:pt x="5825" y="5188"/>
                  </a:cubicBezTo>
                  <a:cubicBezTo>
                    <a:pt x="5825" y="5400"/>
                    <a:pt x="5582" y="5612"/>
                    <a:pt x="5582" y="5612"/>
                  </a:cubicBezTo>
                  <a:cubicBezTo>
                    <a:pt x="5582" y="5718"/>
                    <a:pt x="5582" y="5824"/>
                    <a:pt x="5339" y="5824"/>
                  </a:cubicBezTo>
                  <a:cubicBezTo>
                    <a:pt x="5339" y="5929"/>
                    <a:pt x="4854" y="5929"/>
                    <a:pt x="4854" y="5929"/>
                  </a:cubicBezTo>
                  <a:cubicBezTo>
                    <a:pt x="4369" y="5929"/>
                    <a:pt x="3883" y="5929"/>
                    <a:pt x="3398" y="5824"/>
                  </a:cubicBezTo>
                  <a:cubicBezTo>
                    <a:pt x="3398" y="5824"/>
                    <a:pt x="3398" y="5824"/>
                    <a:pt x="3155" y="5824"/>
                  </a:cubicBezTo>
                  <a:cubicBezTo>
                    <a:pt x="3155" y="5929"/>
                    <a:pt x="3155" y="6035"/>
                    <a:pt x="3155" y="6035"/>
                  </a:cubicBezTo>
                  <a:cubicBezTo>
                    <a:pt x="3155" y="6353"/>
                    <a:pt x="3155" y="6671"/>
                    <a:pt x="2912" y="6882"/>
                  </a:cubicBezTo>
                  <a:cubicBezTo>
                    <a:pt x="2670" y="6988"/>
                    <a:pt x="2670" y="7306"/>
                    <a:pt x="2670" y="7412"/>
                  </a:cubicBezTo>
                  <a:cubicBezTo>
                    <a:pt x="2670" y="7518"/>
                    <a:pt x="2670" y="7518"/>
                    <a:pt x="2670" y="7624"/>
                  </a:cubicBezTo>
                  <a:cubicBezTo>
                    <a:pt x="2670" y="7624"/>
                    <a:pt x="2670" y="7624"/>
                    <a:pt x="2670" y="7624"/>
                  </a:cubicBezTo>
                  <a:cubicBezTo>
                    <a:pt x="2670" y="7624"/>
                    <a:pt x="2427" y="7729"/>
                    <a:pt x="2427" y="7729"/>
                  </a:cubicBezTo>
                  <a:cubicBezTo>
                    <a:pt x="2427" y="7729"/>
                    <a:pt x="2427" y="7729"/>
                    <a:pt x="2427" y="7835"/>
                  </a:cubicBezTo>
                  <a:cubicBezTo>
                    <a:pt x="2427" y="7835"/>
                    <a:pt x="2427" y="7835"/>
                    <a:pt x="2427" y="7835"/>
                  </a:cubicBezTo>
                  <a:cubicBezTo>
                    <a:pt x="2427" y="7941"/>
                    <a:pt x="2427" y="7941"/>
                    <a:pt x="2427" y="7941"/>
                  </a:cubicBezTo>
                  <a:cubicBezTo>
                    <a:pt x="2427" y="7941"/>
                    <a:pt x="2427" y="7941"/>
                    <a:pt x="2427" y="8047"/>
                  </a:cubicBezTo>
                  <a:cubicBezTo>
                    <a:pt x="2427" y="8047"/>
                    <a:pt x="2427" y="8047"/>
                    <a:pt x="2427" y="8047"/>
                  </a:cubicBezTo>
                  <a:cubicBezTo>
                    <a:pt x="2427" y="8047"/>
                    <a:pt x="2427" y="8047"/>
                    <a:pt x="2184" y="8153"/>
                  </a:cubicBezTo>
                  <a:cubicBezTo>
                    <a:pt x="2184" y="8153"/>
                    <a:pt x="2184" y="8153"/>
                    <a:pt x="2184" y="8153"/>
                  </a:cubicBezTo>
                  <a:cubicBezTo>
                    <a:pt x="2184" y="8153"/>
                    <a:pt x="2184" y="8153"/>
                    <a:pt x="2184" y="8153"/>
                  </a:cubicBezTo>
                  <a:cubicBezTo>
                    <a:pt x="2184" y="8259"/>
                    <a:pt x="2184" y="8259"/>
                    <a:pt x="1942" y="8259"/>
                  </a:cubicBezTo>
                  <a:cubicBezTo>
                    <a:pt x="1942" y="8259"/>
                    <a:pt x="1942" y="8259"/>
                    <a:pt x="1942" y="8259"/>
                  </a:cubicBezTo>
                  <a:cubicBezTo>
                    <a:pt x="1942" y="8259"/>
                    <a:pt x="1942" y="8259"/>
                    <a:pt x="1699" y="8259"/>
                  </a:cubicBezTo>
                  <a:cubicBezTo>
                    <a:pt x="1699" y="8259"/>
                    <a:pt x="1699" y="8259"/>
                    <a:pt x="1699" y="8259"/>
                  </a:cubicBezTo>
                  <a:cubicBezTo>
                    <a:pt x="1699" y="8259"/>
                    <a:pt x="1699" y="8259"/>
                    <a:pt x="1699" y="8259"/>
                  </a:cubicBezTo>
                  <a:cubicBezTo>
                    <a:pt x="1699" y="8259"/>
                    <a:pt x="1699" y="8259"/>
                    <a:pt x="1699" y="8365"/>
                  </a:cubicBezTo>
                  <a:cubicBezTo>
                    <a:pt x="1699" y="8365"/>
                    <a:pt x="1699" y="8365"/>
                    <a:pt x="1699" y="8365"/>
                  </a:cubicBezTo>
                  <a:cubicBezTo>
                    <a:pt x="1456" y="8471"/>
                    <a:pt x="971" y="8788"/>
                    <a:pt x="971" y="9000"/>
                  </a:cubicBezTo>
                  <a:cubicBezTo>
                    <a:pt x="971" y="9000"/>
                    <a:pt x="971" y="9000"/>
                    <a:pt x="971" y="9000"/>
                  </a:cubicBezTo>
                  <a:cubicBezTo>
                    <a:pt x="971" y="9000"/>
                    <a:pt x="971" y="9000"/>
                    <a:pt x="971" y="9000"/>
                  </a:cubicBezTo>
                  <a:cubicBezTo>
                    <a:pt x="971" y="9106"/>
                    <a:pt x="971" y="9106"/>
                    <a:pt x="971" y="9106"/>
                  </a:cubicBezTo>
                  <a:cubicBezTo>
                    <a:pt x="728" y="9106"/>
                    <a:pt x="728" y="9106"/>
                    <a:pt x="728" y="9106"/>
                  </a:cubicBezTo>
                  <a:cubicBezTo>
                    <a:pt x="728" y="9106"/>
                    <a:pt x="728" y="9106"/>
                    <a:pt x="728" y="9212"/>
                  </a:cubicBezTo>
                  <a:cubicBezTo>
                    <a:pt x="728" y="9212"/>
                    <a:pt x="728" y="9212"/>
                    <a:pt x="728" y="9212"/>
                  </a:cubicBezTo>
                  <a:cubicBezTo>
                    <a:pt x="485" y="9212"/>
                    <a:pt x="485" y="9212"/>
                    <a:pt x="485" y="9212"/>
                  </a:cubicBezTo>
                  <a:cubicBezTo>
                    <a:pt x="485" y="9212"/>
                    <a:pt x="485" y="9212"/>
                    <a:pt x="485" y="9212"/>
                  </a:cubicBezTo>
                  <a:cubicBezTo>
                    <a:pt x="243" y="9212"/>
                    <a:pt x="243" y="9318"/>
                    <a:pt x="243" y="9318"/>
                  </a:cubicBezTo>
                  <a:cubicBezTo>
                    <a:pt x="243" y="9318"/>
                    <a:pt x="243" y="9318"/>
                    <a:pt x="0" y="9318"/>
                  </a:cubicBezTo>
                  <a:cubicBezTo>
                    <a:pt x="0" y="9318"/>
                    <a:pt x="0" y="9318"/>
                    <a:pt x="0" y="9318"/>
                  </a:cubicBezTo>
                  <a:cubicBezTo>
                    <a:pt x="485" y="9741"/>
                    <a:pt x="1456" y="10165"/>
                    <a:pt x="2184" y="10271"/>
                  </a:cubicBezTo>
                  <a:cubicBezTo>
                    <a:pt x="3640" y="10482"/>
                    <a:pt x="4611" y="11435"/>
                    <a:pt x="5582" y="12812"/>
                  </a:cubicBezTo>
                  <a:cubicBezTo>
                    <a:pt x="6067" y="13659"/>
                    <a:pt x="5825" y="14506"/>
                    <a:pt x="5097" y="14929"/>
                  </a:cubicBezTo>
                  <a:cubicBezTo>
                    <a:pt x="5097" y="15035"/>
                    <a:pt x="5097" y="15035"/>
                    <a:pt x="5097" y="15035"/>
                  </a:cubicBezTo>
                  <a:cubicBezTo>
                    <a:pt x="5097" y="15141"/>
                    <a:pt x="5339" y="15141"/>
                    <a:pt x="5582" y="15141"/>
                  </a:cubicBezTo>
                  <a:cubicBezTo>
                    <a:pt x="5825" y="15247"/>
                    <a:pt x="5825" y="15247"/>
                    <a:pt x="6067" y="15247"/>
                  </a:cubicBezTo>
                  <a:cubicBezTo>
                    <a:pt x="7038" y="15459"/>
                    <a:pt x="7766" y="15459"/>
                    <a:pt x="8252" y="15247"/>
                  </a:cubicBezTo>
                  <a:cubicBezTo>
                    <a:pt x="8494" y="15035"/>
                    <a:pt x="8737" y="14929"/>
                    <a:pt x="9222" y="14718"/>
                  </a:cubicBezTo>
                  <a:cubicBezTo>
                    <a:pt x="9708" y="14506"/>
                    <a:pt x="10193" y="14294"/>
                    <a:pt x="10436" y="14082"/>
                  </a:cubicBezTo>
                  <a:cubicBezTo>
                    <a:pt x="10436" y="13871"/>
                    <a:pt x="10921" y="13765"/>
                    <a:pt x="11164" y="13765"/>
                  </a:cubicBezTo>
                  <a:cubicBezTo>
                    <a:pt x="11407" y="13765"/>
                    <a:pt x="11892" y="13976"/>
                    <a:pt x="12135" y="14188"/>
                  </a:cubicBezTo>
                  <a:cubicBezTo>
                    <a:pt x="12378" y="14294"/>
                    <a:pt x="12378" y="14400"/>
                    <a:pt x="12620" y="14506"/>
                  </a:cubicBezTo>
                  <a:cubicBezTo>
                    <a:pt x="13348" y="14718"/>
                    <a:pt x="13834" y="15247"/>
                    <a:pt x="13834" y="15882"/>
                  </a:cubicBezTo>
                  <a:cubicBezTo>
                    <a:pt x="13834" y="16200"/>
                    <a:pt x="13834" y="16200"/>
                    <a:pt x="13834" y="16200"/>
                  </a:cubicBezTo>
                  <a:cubicBezTo>
                    <a:pt x="14076" y="16729"/>
                    <a:pt x="14319" y="18000"/>
                    <a:pt x="15047" y="18318"/>
                  </a:cubicBezTo>
                  <a:cubicBezTo>
                    <a:pt x="16503" y="18953"/>
                    <a:pt x="16746" y="20118"/>
                    <a:pt x="16261" y="20435"/>
                  </a:cubicBezTo>
                  <a:cubicBezTo>
                    <a:pt x="16261" y="20647"/>
                    <a:pt x="16261" y="20859"/>
                    <a:pt x="16503" y="21071"/>
                  </a:cubicBezTo>
                  <a:cubicBezTo>
                    <a:pt x="16503" y="21176"/>
                    <a:pt x="16746" y="21388"/>
                    <a:pt x="16746" y="21600"/>
                  </a:cubicBezTo>
                  <a:cubicBezTo>
                    <a:pt x="16989" y="21388"/>
                    <a:pt x="16989" y="21176"/>
                    <a:pt x="17231" y="20965"/>
                  </a:cubicBezTo>
                  <a:cubicBezTo>
                    <a:pt x="17231" y="20965"/>
                    <a:pt x="17231" y="20965"/>
                    <a:pt x="17231" y="20859"/>
                  </a:cubicBezTo>
                  <a:cubicBezTo>
                    <a:pt x="17474" y="20859"/>
                    <a:pt x="17474" y="20753"/>
                    <a:pt x="17474" y="20647"/>
                  </a:cubicBezTo>
                  <a:cubicBezTo>
                    <a:pt x="17474" y="20541"/>
                    <a:pt x="17717" y="20541"/>
                    <a:pt x="17717" y="20541"/>
                  </a:cubicBezTo>
                  <a:cubicBezTo>
                    <a:pt x="17717" y="20435"/>
                    <a:pt x="17717" y="20329"/>
                    <a:pt x="17960" y="20118"/>
                  </a:cubicBezTo>
                  <a:cubicBezTo>
                    <a:pt x="17960" y="20012"/>
                    <a:pt x="17717" y="19906"/>
                    <a:pt x="17474" y="19800"/>
                  </a:cubicBezTo>
                  <a:cubicBezTo>
                    <a:pt x="17231" y="19694"/>
                    <a:pt x="16989" y="19482"/>
                    <a:pt x="16989" y="19271"/>
                  </a:cubicBezTo>
                  <a:cubicBezTo>
                    <a:pt x="16989" y="18953"/>
                    <a:pt x="16989" y="18318"/>
                    <a:pt x="16018" y="18000"/>
                  </a:cubicBezTo>
                  <a:cubicBezTo>
                    <a:pt x="15290" y="17682"/>
                    <a:pt x="14804" y="17153"/>
                    <a:pt x="14804" y="16835"/>
                  </a:cubicBezTo>
                  <a:cubicBezTo>
                    <a:pt x="14804" y="16624"/>
                    <a:pt x="14804" y="16518"/>
                    <a:pt x="15047" y="16412"/>
                  </a:cubicBezTo>
                  <a:cubicBezTo>
                    <a:pt x="15290" y="16306"/>
                    <a:pt x="15290" y="16094"/>
                    <a:pt x="15290" y="15882"/>
                  </a:cubicBezTo>
                  <a:cubicBezTo>
                    <a:pt x="15290" y="15776"/>
                    <a:pt x="15290" y="15671"/>
                    <a:pt x="15533" y="15565"/>
                  </a:cubicBezTo>
                  <a:cubicBezTo>
                    <a:pt x="15533" y="15459"/>
                    <a:pt x="15533" y="15459"/>
                    <a:pt x="15533" y="15459"/>
                  </a:cubicBezTo>
                  <a:cubicBezTo>
                    <a:pt x="15775" y="15459"/>
                    <a:pt x="15775" y="15459"/>
                    <a:pt x="15775" y="15459"/>
                  </a:cubicBezTo>
                  <a:cubicBezTo>
                    <a:pt x="15775" y="15459"/>
                    <a:pt x="15775" y="15459"/>
                    <a:pt x="15775" y="15353"/>
                  </a:cubicBezTo>
                  <a:cubicBezTo>
                    <a:pt x="15775" y="15353"/>
                    <a:pt x="15775" y="15353"/>
                    <a:pt x="15775" y="15353"/>
                  </a:cubicBezTo>
                  <a:cubicBezTo>
                    <a:pt x="15290" y="15141"/>
                    <a:pt x="15290" y="14929"/>
                    <a:pt x="15290" y="14718"/>
                  </a:cubicBezTo>
                  <a:cubicBezTo>
                    <a:pt x="15290" y="14612"/>
                    <a:pt x="15290" y="14506"/>
                    <a:pt x="15290" y="14506"/>
                  </a:cubicBezTo>
                  <a:cubicBezTo>
                    <a:pt x="14562" y="14400"/>
                    <a:pt x="12863" y="13553"/>
                    <a:pt x="12863" y="13235"/>
                  </a:cubicBezTo>
                  <a:cubicBezTo>
                    <a:pt x="12863" y="13024"/>
                    <a:pt x="13106" y="12176"/>
                    <a:pt x="13348" y="11435"/>
                  </a:cubicBezTo>
                  <a:cubicBezTo>
                    <a:pt x="13591" y="11329"/>
                    <a:pt x="13591" y="11329"/>
                    <a:pt x="13591" y="11329"/>
                  </a:cubicBezTo>
                  <a:cubicBezTo>
                    <a:pt x="13591" y="10906"/>
                    <a:pt x="14804" y="10800"/>
                    <a:pt x="15533" y="10800"/>
                  </a:cubicBezTo>
                  <a:cubicBezTo>
                    <a:pt x="15775" y="10800"/>
                    <a:pt x="15775" y="10800"/>
                    <a:pt x="15775" y="10800"/>
                  </a:cubicBezTo>
                  <a:cubicBezTo>
                    <a:pt x="16746" y="10800"/>
                    <a:pt x="16989" y="10694"/>
                    <a:pt x="16989" y="10588"/>
                  </a:cubicBezTo>
                  <a:cubicBezTo>
                    <a:pt x="17474" y="10376"/>
                    <a:pt x="18202" y="10271"/>
                    <a:pt x="18688" y="10165"/>
                  </a:cubicBezTo>
                  <a:cubicBezTo>
                    <a:pt x="19173" y="10059"/>
                    <a:pt x="19416" y="10059"/>
                    <a:pt x="19658" y="9953"/>
                  </a:cubicBezTo>
                  <a:cubicBezTo>
                    <a:pt x="19658" y="9953"/>
                    <a:pt x="19658" y="9953"/>
                    <a:pt x="19658" y="9953"/>
                  </a:cubicBezTo>
                  <a:lnTo>
                    <a:pt x="19658" y="9847"/>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5" name="Shape 10385"/>
            <p:cNvSpPr/>
            <p:nvPr/>
          </p:nvSpPr>
          <p:spPr>
            <a:xfrm>
              <a:off x="1481141" y="1649211"/>
              <a:ext cx="133648" cy="285961"/>
            </a:xfrm>
            <a:custGeom>
              <a:avLst/>
              <a:gdLst/>
              <a:ahLst/>
              <a:cxnLst>
                <a:cxn ang="0">
                  <a:pos x="wd2" y="hd2"/>
                </a:cxn>
                <a:cxn ang="5400000">
                  <a:pos x="wd2" y="hd2"/>
                </a:cxn>
                <a:cxn ang="10800000">
                  <a:pos x="wd2" y="hd2"/>
                </a:cxn>
                <a:cxn ang="16200000">
                  <a:pos x="wd2" y="hd2"/>
                </a:cxn>
              </a:cxnLst>
              <a:rect l="0" t="0" r="r" b="b"/>
              <a:pathLst>
                <a:path w="21279" h="21600" fill="norm" stroke="1" extrusionOk="0">
                  <a:moveTo>
                    <a:pt x="0" y="1293"/>
                  </a:moveTo>
                  <a:cubicBezTo>
                    <a:pt x="281" y="1293"/>
                    <a:pt x="281" y="1293"/>
                    <a:pt x="281" y="1423"/>
                  </a:cubicBezTo>
                  <a:cubicBezTo>
                    <a:pt x="281" y="1423"/>
                    <a:pt x="281" y="1423"/>
                    <a:pt x="281" y="1423"/>
                  </a:cubicBezTo>
                  <a:cubicBezTo>
                    <a:pt x="561" y="1552"/>
                    <a:pt x="561" y="1552"/>
                    <a:pt x="561" y="1552"/>
                  </a:cubicBezTo>
                  <a:cubicBezTo>
                    <a:pt x="561" y="1681"/>
                    <a:pt x="561" y="1681"/>
                    <a:pt x="561" y="1681"/>
                  </a:cubicBezTo>
                  <a:cubicBezTo>
                    <a:pt x="561" y="1681"/>
                    <a:pt x="842" y="1811"/>
                    <a:pt x="842" y="1811"/>
                  </a:cubicBezTo>
                  <a:cubicBezTo>
                    <a:pt x="842" y="1940"/>
                    <a:pt x="1122" y="2069"/>
                    <a:pt x="1403" y="2199"/>
                  </a:cubicBezTo>
                  <a:cubicBezTo>
                    <a:pt x="1683" y="2328"/>
                    <a:pt x="2244" y="2587"/>
                    <a:pt x="2244" y="2975"/>
                  </a:cubicBezTo>
                  <a:cubicBezTo>
                    <a:pt x="2244" y="2975"/>
                    <a:pt x="2244" y="2975"/>
                    <a:pt x="2244" y="2975"/>
                  </a:cubicBezTo>
                  <a:cubicBezTo>
                    <a:pt x="2244" y="3104"/>
                    <a:pt x="2525" y="3104"/>
                    <a:pt x="2525" y="3104"/>
                  </a:cubicBezTo>
                  <a:cubicBezTo>
                    <a:pt x="2525" y="3104"/>
                    <a:pt x="2525" y="3104"/>
                    <a:pt x="2525" y="3104"/>
                  </a:cubicBezTo>
                  <a:cubicBezTo>
                    <a:pt x="2525" y="3104"/>
                    <a:pt x="2525" y="3104"/>
                    <a:pt x="2525" y="3104"/>
                  </a:cubicBezTo>
                  <a:cubicBezTo>
                    <a:pt x="2525" y="3104"/>
                    <a:pt x="2525" y="3104"/>
                    <a:pt x="2525" y="3104"/>
                  </a:cubicBezTo>
                  <a:cubicBezTo>
                    <a:pt x="2805" y="3234"/>
                    <a:pt x="2805" y="3234"/>
                    <a:pt x="2805" y="3234"/>
                  </a:cubicBezTo>
                  <a:cubicBezTo>
                    <a:pt x="2805" y="3234"/>
                    <a:pt x="2805" y="3234"/>
                    <a:pt x="2805" y="3234"/>
                  </a:cubicBezTo>
                  <a:cubicBezTo>
                    <a:pt x="3086" y="3363"/>
                    <a:pt x="3647" y="3363"/>
                    <a:pt x="3927" y="3363"/>
                  </a:cubicBezTo>
                  <a:cubicBezTo>
                    <a:pt x="3927" y="3363"/>
                    <a:pt x="4208" y="3363"/>
                    <a:pt x="4208" y="3363"/>
                  </a:cubicBezTo>
                  <a:cubicBezTo>
                    <a:pt x="4488" y="3234"/>
                    <a:pt x="5049" y="3234"/>
                    <a:pt x="5610" y="3234"/>
                  </a:cubicBezTo>
                  <a:cubicBezTo>
                    <a:pt x="6452" y="3234"/>
                    <a:pt x="7013" y="3492"/>
                    <a:pt x="7013" y="3880"/>
                  </a:cubicBezTo>
                  <a:cubicBezTo>
                    <a:pt x="7294" y="4139"/>
                    <a:pt x="7294" y="4268"/>
                    <a:pt x="7574" y="4398"/>
                  </a:cubicBezTo>
                  <a:cubicBezTo>
                    <a:pt x="7855" y="4527"/>
                    <a:pt x="8135" y="4656"/>
                    <a:pt x="8135" y="5044"/>
                  </a:cubicBezTo>
                  <a:cubicBezTo>
                    <a:pt x="8135" y="5432"/>
                    <a:pt x="7294" y="5562"/>
                    <a:pt x="6452" y="5562"/>
                  </a:cubicBezTo>
                  <a:cubicBezTo>
                    <a:pt x="6171" y="5562"/>
                    <a:pt x="5891" y="5691"/>
                    <a:pt x="5610" y="5691"/>
                  </a:cubicBezTo>
                  <a:cubicBezTo>
                    <a:pt x="5891" y="5820"/>
                    <a:pt x="6732" y="6079"/>
                    <a:pt x="7294" y="6208"/>
                  </a:cubicBezTo>
                  <a:cubicBezTo>
                    <a:pt x="8416" y="6467"/>
                    <a:pt x="9257" y="6726"/>
                    <a:pt x="9257" y="6984"/>
                  </a:cubicBezTo>
                  <a:cubicBezTo>
                    <a:pt x="9257" y="7114"/>
                    <a:pt x="9538" y="7372"/>
                    <a:pt x="9818" y="7631"/>
                  </a:cubicBezTo>
                  <a:cubicBezTo>
                    <a:pt x="10099" y="7760"/>
                    <a:pt x="10379" y="8019"/>
                    <a:pt x="10660" y="8278"/>
                  </a:cubicBezTo>
                  <a:cubicBezTo>
                    <a:pt x="10940" y="8407"/>
                    <a:pt x="11221" y="8666"/>
                    <a:pt x="11782" y="8795"/>
                  </a:cubicBezTo>
                  <a:cubicBezTo>
                    <a:pt x="12343" y="9183"/>
                    <a:pt x="13184" y="9442"/>
                    <a:pt x="13184" y="9830"/>
                  </a:cubicBezTo>
                  <a:cubicBezTo>
                    <a:pt x="13465" y="10089"/>
                    <a:pt x="14306" y="10347"/>
                    <a:pt x="14868" y="10477"/>
                  </a:cubicBezTo>
                  <a:cubicBezTo>
                    <a:pt x="15148" y="10606"/>
                    <a:pt x="15429" y="10735"/>
                    <a:pt x="15709" y="10865"/>
                  </a:cubicBezTo>
                  <a:cubicBezTo>
                    <a:pt x="16551" y="11253"/>
                    <a:pt x="16831" y="12029"/>
                    <a:pt x="16551" y="12546"/>
                  </a:cubicBezTo>
                  <a:cubicBezTo>
                    <a:pt x="16551" y="12675"/>
                    <a:pt x="16551" y="12805"/>
                    <a:pt x="16551" y="13063"/>
                  </a:cubicBezTo>
                  <a:cubicBezTo>
                    <a:pt x="16551" y="13193"/>
                    <a:pt x="16551" y="13322"/>
                    <a:pt x="16551" y="13451"/>
                  </a:cubicBezTo>
                  <a:cubicBezTo>
                    <a:pt x="16551" y="13451"/>
                    <a:pt x="16551" y="13451"/>
                    <a:pt x="16551" y="13451"/>
                  </a:cubicBezTo>
                  <a:cubicBezTo>
                    <a:pt x="16551" y="13581"/>
                    <a:pt x="16551" y="13710"/>
                    <a:pt x="16551" y="13840"/>
                  </a:cubicBezTo>
                  <a:cubicBezTo>
                    <a:pt x="16551" y="13840"/>
                    <a:pt x="16551" y="13840"/>
                    <a:pt x="16551" y="13840"/>
                  </a:cubicBezTo>
                  <a:cubicBezTo>
                    <a:pt x="16831" y="13969"/>
                    <a:pt x="16831" y="14098"/>
                    <a:pt x="16831" y="14228"/>
                  </a:cubicBezTo>
                  <a:cubicBezTo>
                    <a:pt x="16831" y="14228"/>
                    <a:pt x="17112" y="14357"/>
                    <a:pt x="17112" y="14357"/>
                  </a:cubicBezTo>
                  <a:cubicBezTo>
                    <a:pt x="17112" y="14486"/>
                    <a:pt x="17392" y="14616"/>
                    <a:pt x="17392" y="14745"/>
                  </a:cubicBezTo>
                  <a:cubicBezTo>
                    <a:pt x="18514" y="15521"/>
                    <a:pt x="17112" y="16038"/>
                    <a:pt x="15990" y="16426"/>
                  </a:cubicBezTo>
                  <a:cubicBezTo>
                    <a:pt x="15709" y="16426"/>
                    <a:pt x="15429" y="16556"/>
                    <a:pt x="15148" y="16685"/>
                  </a:cubicBezTo>
                  <a:cubicBezTo>
                    <a:pt x="15148" y="16814"/>
                    <a:pt x="14868" y="16944"/>
                    <a:pt x="14868" y="17073"/>
                  </a:cubicBezTo>
                  <a:cubicBezTo>
                    <a:pt x="14587" y="17332"/>
                    <a:pt x="14306" y="17720"/>
                    <a:pt x="12904" y="17720"/>
                  </a:cubicBezTo>
                  <a:cubicBezTo>
                    <a:pt x="12623" y="17720"/>
                    <a:pt x="12343" y="17720"/>
                    <a:pt x="11782" y="17590"/>
                  </a:cubicBezTo>
                  <a:cubicBezTo>
                    <a:pt x="11782" y="17590"/>
                    <a:pt x="11782" y="17590"/>
                    <a:pt x="11782" y="17590"/>
                  </a:cubicBezTo>
                  <a:cubicBezTo>
                    <a:pt x="11782" y="17720"/>
                    <a:pt x="11782" y="17849"/>
                    <a:pt x="12062" y="17849"/>
                  </a:cubicBezTo>
                  <a:cubicBezTo>
                    <a:pt x="12062" y="17849"/>
                    <a:pt x="12062" y="17978"/>
                    <a:pt x="12062" y="17978"/>
                  </a:cubicBezTo>
                  <a:cubicBezTo>
                    <a:pt x="12343" y="18237"/>
                    <a:pt x="12623" y="18496"/>
                    <a:pt x="12343" y="18754"/>
                  </a:cubicBezTo>
                  <a:cubicBezTo>
                    <a:pt x="12343" y="18884"/>
                    <a:pt x="12062" y="19013"/>
                    <a:pt x="11501" y="19013"/>
                  </a:cubicBezTo>
                  <a:cubicBezTo>
                    <a:pt x="10940" y="19013"/>
                    <a:pt x="10379" y="19013"/>
                    <a:pt x="9818" y="18884"/>
                  </a:cubicBezTo>
                  <a:cubicBezTo>
                    <a:pt x="9538" y="18884"/>
                    <a:pt x="9257" y="18884"/>
                    <a:pt x="8977" y="18884"/>
                  </a:cubicBezTo>
                  <a:cubicBezTo>
                    <a:pt x="8977" y="18884"/>
                    <a:pt x="8696" y="18884"/>
                    <a:pt x="8696" y="18884"/>
                  </a:cubicBezTo>
                  <a:cubicBezTo>
                    <a:pt x="8696" y="18884"/>
                    <a:pt x="8696" y="19013"/>
                    <a:pt x="8696" y="19013"/>
                  </a:cubicBezTo>
                  <a:cubicBezTo>
                    <a:pt x="8696" y="19013"/>
                    <a:pt x="8696" y="19013"/>
                    <a:pt x="8416" y="19143"/>
                  </a:cubicBezTo>
                  <a:cubicBezTo>
                    <a:pt x="8416" y="19143"/>
                    <a:pt x="8416" y="19143"/>
                    <a:pt x="8416" y="19143"/>
                  </a:cubicBezTo>
                  <a:cubicBezTo>
                    <a:pt x="8416" y="19143"/>
                    <a:pt x="8135" y="19143"/>
                    <a:pt x="8135" y="19272"/>
                  </a:cubicBezTo>
                  <a:cubicBezTo>
                    <a:pt x="8135" y="19272"/>
                    <a:pt x="8135" y="19272"/>
                    <a:pt x="8135" y="19272"/>
                  </a:cubicBezTo>
                  <a:cubicBezTo>
                    <a:pt x="7855" y="19272"/>
                    <a:pt x="7574" y="19401"/>
                    <a:pt x="7574" y="19401"/>
                  </a:cubicBezTo>
                  <a:cubicBezTo>
                    <a:pt x="7574" y="19401"/>
                    <a:pt x="7294" y="19401"/>
                    <a:pt x="7294" y="19401"/>
                  </a:cubicBezTo>
                  <a:cubicBezTo>
                    <a:pt x="7574" y="19531"/>
                    <a:pt x="7574" y="19531"/>
                    <a:pt x="7855" y="19531"/>
                  </a:cubicBezTo>
                  <a:cubicBezTo>
                    <a:pt x="8135" y="19660"/>
                    <a:pt x="8135" y="19660"/>
                    <a:pt x="8135" y="19660"/>
                  </a:cubicBezTo>
                  <a:cubicBezTo>
                    <a:pt x="8416" y="19789"/>
                    <a:pt x="8416" y="19789"/>
                    <a:pt x="8696" y="19919"/>
                  </a:cubicBezTo>
                  <a:cubicBezTo>
                    <a:pt x="8696" y="20177"/>
                    <a:pt x="8416" y="20307"/>
                    <a:pt x="8135" y="20436"/>
                  </a:cubicBezTo>
                  <a:cubicBezTo>
                    <a:pt x="7855" y="20695"/>
                    <a:pt x="7574" y="20824"/>
                    <a:pt x="7574" y="21083"/>
                  </a:cubicBezTo>
                  <a:cubicBezTo>
                    <a:pt x="7574" y="21471"/>
                    <a:pt x="7855" y="21600"/>
                    <a:pt x="8135" y="21600"/>
                  </a:cubicBezTo>
                  <a:cubicBezTo>
                    <a:pt x="8135" y="21600"/>
                    <a:pt x="8135" y="21600"/>
                    <a:pt x="8135" y="21600"/>
                  </a:cubicBezTo>
                  <a:cubicBezTo>
                    <a:pt x="8416" y="21212"/>
                    <a:pt x="10379" y="20565"/>
                    <a:pt x="11221" y="20436"/>
                  </a:cubicBezTo>
                  <a:cubicBezTo>
                    <a:pt x="11221" y="20436"/>
                    <a:pt x="11221" y="20436"/>
                    <a:pt x="11221" y="20436"/>
                  </a:cubicBezTo>
                  <a:cubicBezTo>
                    <a:pt x="11221" y="20436"/>
                    <a:pt x="11221" y="20436"/>
                    <a:pt x="11221" y="20436"/>
                  </a:cubicBezTo>
                  <a:cubicBezTo>
                    <a:pt x="11221" y="19919"/>
                    <a:pt x="11782" y="19919"/>
                    <a:pt x="12062" y="19919"/>
                  </a:cubicBezTo>
                  <a:cubicBezTo>
                    <a:pt x="12062" y="19919"/>
                    <a:pt x="12062" y="19789"/>
                    <a:pt x="12343" y="19660"/>
                  </a:cubicBezTo>
                  <a:cubicBezTo>
                    <a:pt x="12343" y="19531"/>
                    <a:pt x="12343" y="19401"/>
                    <a:pt x="12343" y="19272"/>
                  </a:cubicBezTo>
                  <a:cubicBezTo>
                    <a:pt x="12904" y="19013"/>
                    <a:pt x="13465" y="18884"/>
                    <a:pt x="13745" y="18884"/>
                  </a:cubicBezTo>
                  <a:cubicBezTo>
                    <a:pt x="14026" y="18884"/>
                    <a:pt x="14026" y="18884"/>
                    <a:pt x="14306" y="18884"/>
                  </a:cubicBezTo>
                  <a:cubicBezTo>
                    <a:pt x="14587" y="18884"/>
                    <a:pt x="14587" y="19013"/>
                    <a:pt x="14868" y="19013"/>
                  </a:cubicBezTo>
                  <a:cubicBezTo>
                    <a:pt x="14868" y="19013"/>
                    <a:pt x="14868" y="19013"/>
                    <a:pt x="14868" y="19013"/>
                  </a:cubicBezTo>
                  <a:cubicBezTo>
                    <a:pt x="15990" y="19013"/>
                    <a:pt x="17392" y="18496"/>
                    <a:pt x="18795" y="18108"/>
                  </a:cubicBezTo>
                  <a:cubicBezTo>
                    <a:pt x="18795" y="18108"/>
                    <a:pt x="18795" y="18108"/>
                    <a:pt x="18795" y="18108"/>
                  </a:cubicBezTo>
                  <a:cubicBezTo>
                    <a:pt x="20478" y="17590"/>
                    <a:pt x="20478" y="17590"/>
                    <a:pt x="21039" y="16297"/>
                  </a:cubicBezTo>
                  <a:cubicBezTo>
                    <a:pt x="21600" y="15392"/>
                    <a:pt x="21039" y="14228"/>
                    <a:pt x="20758" y="13581"/>
                  </a:cubicBezTo>
                  <a:cubicBezTo>
                    <a:pt x="20478" y="13322"/>
                    <a:pt x="20478" y="13063"/>
                    <a:pt x="20478" y="12934"/>
                  </a:cubicBezTo>
                  <a:cubicBezTo>
                    <a:pt x="20478" y="12675"/>
                    <a:pt x="18514" y="10994"/>
                    <a:pt x="17953" y="10865"/>
                  </a:cubicBezTo>
                  <a:cubicBezTo>
                    <a:pt x="17953" y="10865"/>
                    <a:pt x="17953" y="10865"/>
                    <a:pt x="17953" y="10865"/>
                  </a:cubicBezTo>
                  <a:cubicBezTo>
                    <a:pt x="17392" y="10865"/>
                    <a:pt x="15990" y="10477"/>
                    <a:pt x="13184" y="9054"/>
                  </a:cubicBezTo>
                  <a:cubicBezTo>
                    <a:pt x="12904" y="9054"/>
                    <a:pt x="12623" y="8925"/>
                    <a:pt x="12623" y="8925"/>
                  </a:cubicBezTo>
                  <a:cubicBezTo>
                    <a:pt x="12062" y="8666"/>
                    <a:pt x="12062" y="8537"/>
                    <a:pt x="11782" y="8278"/>
                  </a:cubicBezTo>
                  <a:cubicBezTo>
                    <a:pt x="11782" y="8149"/>
                    <a:pt x="11501" y="7890"/>
                    <a:pt x="11221" y="7760"/>
                  </a:cubicBezTo>
                  <a:cubicBezTo>
                    <a:pt x="10099" y="7243"/>
                    <a:pt x="9818" y="6338"/>
                    <a:pt x="10099" y="5562"/>
                  </a:cubicBezTo>
                  <a:cubicBezTo>
                    <a:pt x="10379" y="5044"/>
                    <a:pt x="10940" y="4786"/>
                    <a:pt x="11782" y="4656"/>
                  </a:cubicBezTo>
                  <a:cubicBezTo>
                    <a:pt x="12062" y="4527"/>
                    <a:pt x="12343" y="4398"/>
                    <a:pt x="12343" y="4268"/>
                  </a:cubicBezTo>
                  <a:cubicBezTo>
                    <a:pt x="12343" y="3880"/>
                    <a:pt x="12623" y="3622"/>
                    <a:pt x="12904" y="3363"/>
                  </a:cubicBezTo>
                  <a:cubicBezTo>
                    <a:pt x="13184" y="3234"/>
                    <a:pt x="13465" y="3234"/>
                    <a:pt x="14026" y="3234"/>
                  </a:cubicBezTo>
                  <a:cubicBezTo>
                    <a:pt x="14868" y="3104"/>
                    <a:pt x="15709" y="2846"/>
                    <a:pt x="15990" y="2587"/>
                  </a:cubicBezTo>
                  <a:cubicBezTo>
                    <a:pt x="15990" y="2587"/>
                    <a:pt x="15990" y="2587"/>
                    <a:pt x="15990" y="2587"/>
                  </a:cubicBezTo>
                  <a:cubicBezTo>
                    <a:pt x="15990" y="2587"/>
                    <a:pt x="15709" y="2587"/>
                    <a:pt x="15709" y="2587"/>
                  </a:cubicBezTo>
                  <a:cubicBezTo>
                    <a:pt x="15709" y="2587"/>
                    <a:pt x="15709" y="2457"/>
                    <a:pt x="15709" y="2457"/>
                  </a:cubicBezTo>
                  <a:cubicBezTo>
                    <a:pt x="15429" y="2457"/>
                    <a:pt x="15429" y="2457"/>
                    <a:pt x="15148" y="2457"/>
                  </a:cubicBezTo>
                  <a:cubicBezTo>
                    <a:pt x="15148" y="2457"/>
                    <a:pt x="15148" y="2457"/>
                    <a:pt x="15148" y="2457"/>
                  </a:cubicBezTo>
                  <a:cubicBezTo>
                    <a:pt x="14868" y="2328"/>
                    <a:pt x="14868" y="2328"/>
                    <a:pt x="14587" y="2199"/>
                  </a:cubicBezTo>
                  <a:cubicBezTo>
                    <a:pt x="14587" y="2199"/>
                    <a:pt x="14587" y="2199"/>
                    <a:pt x="14587" y="2199"/>
                  </a:cubicBezTo>
                  <a:cubicBezTo>
                    <a:pt x="14306" y="2199"/>
                    <a:pt x="14026" y="2069"/>
                    <a:pt x="14026" y="2069"/>
                  </a:cubicBezTo>
                  <a:cubicBezTo>
                    <a:pt x="14026" y="2069"/>
                    <a:pt x="14026" y="2069"/>
                    <a:pt x="13745" y="2069"/>
                  </a:cubicBezTo>
                  <a:cubicBezTo>
                    <a:pt x="13745" y="1940"/>
                    <a:pt x="13465" y="1940"/>
                    <a:pt x="13465" y="1811"/>
                  </a:cubicBezTo>
                  <a:cubicBezTo>
                    <a:pt x="13465" y="1811"/>
                    <a:pt x="13465" y="1811"/>
                    <a:pt x="13184" y="1811"/>
                  </a:cubicBezTo>
                  <a:cubicBezTo>
                    <a:pt x="13184" y="1681"/>
                    <a:pt x="13184" y="1681"/>
                    <a:pt x="12904" y="1681"/>
                  </a:cubicBezTo>
                  <a:cubicBezTo>
                    <a:pt x="12904" y="1552"/>
                    <a:pt x="12904" y="1552"/>
                    <a:pt x="12904" y="1552"/>
                  </a:cubicBezTo>
                  <a:cubicBezTo>
                    <a:pt x="12623" y="1552"/>
                    <a:pt x="12623" y="1423"/>
                    <a:pt x="12623" y="1423"/>
                  </a:cubicBezTo>
                  <a:cubicBezTo>
                    <a:pt x="12623" y="1423"/>
                    <a:pt x="12623" y="1293"/>
                    <a:pt x="12623" y="1293"/>
                  </a:cubicBezTo>
                  <a:cubicBezTo>
                    <a:pt x="12623" y="1164"/>
                    <a:pt x="12623" y="1035"/>
                    <a:pt x="12623" y="905"/>
                  </a:cubicBezTo>
                  <a:cubicBezTo>
                    <a:pt x="12904" y="905"/>
                    <a:pt x="12904" y="776"/>
                    <a:pt x="12904" y="776"/>
                  </a:cubicBezTo>
                  <a:cubicBezTo>
                    <a:pt x="12904" y="776"/>
                    <a:pt x="12904" y="776"/>
                    <a:pt x="12904" y="776"/>
                  </a:cubicBezTo>
                  <a:cubicBezTo>
                    <a:pt x="12904" y="776"/>
                    <a:pt x="12623" y="647"/>
                    <a:pt x="12062" y="647"/>
                  </a:cubicBezTo>
                  <a:cubicBezTo>
                    <a:pt x="10379" y="517"/>
                    <a:pt x="9818" y="259"/>
                    <a:pt x="9257" y="0"/>
                  </a:cubicBezTo>
                  <a:cubicBezTo>
                    <a:pt x="9257" y="0"/>
                    <a:pt x="9257" y="0"/>
                    <a:pt x="9257" y="0"/>
                  </a:cubicBezTo>
                  <a:cubicBezTo>
                    <a:pt x="8977" y="0"/>
                    <a:pt x="7855" y="388"/>
                    <a:pt x="7574" y="647"/>
                  </a:cubicBezTo>
                  <a:cubicBezTo>
                    <a:pt x="7294" y="776"/>
                    <a:pt x="7013" y="905"/>
                    <a:pt x="6732" y="905"/>
                  </a:cubicBezTo>
                  <a:cubicBezTo>
                    <a:pt x="6452" y="905"/>
                    <a:pt x="6171" y="905"/>
                    <a:pt x="6171" y="905"/>
                  </a:cubicBezTo>
                  <a:cubicBezTo>
                    <a:pt x="5891" y="776"/>
                    <a:pt x="5610" y="776"/>
                    <a:pt x="5330" y="905"/>
                  </a:cubicBezTo>
                  <a:cubicBezTo>
                    <a:pt x="4488" y="1035"/>
                    <a:pt x="3647" y="905"/>
                    <a:pt x="3086" y="905"/>
                  </a:cubicBezTo>
                  <a:cubicBezTo>
                    <a:pt x="3086" y="776"/>
                    <a:pt x="2805" y="776"/>
                    <a:pt x="2805" y="776"/>
                  </a:cubicBezTo>
                  <a:cubicBezTo>
                    <a:pt x="2525" y="1035"/>
                    <a:pt x="2244" y="1035"/>
                    <a:pt x="1683" y="1035"/>
                  </a:cubicBezTo>
                  <a:cubicBezTo>
                    <a:pt x="1403" y="1035"/>
                    <a:pt x="1122" y="1035"/>
                    <a:pt x="842" y="1035"/>
                  </a:cubicBezTo>
                  <a:cubicBezTo>
                    <a:pt x="842" y="905"/>
                    <a:pt x="561" y="905"/>
                    <a:pt x="281" y="905"/>
                  </a:cubicBezTo>
                  <a:cubicBezTo>
                    <a:pt x="281" y="1035"/>
                    <a:pt x="0" y="1035"/>
                    <a:pt x="0" y="1164"/>
                  </a:cubicBezTo>
                  <a:cubicBezTo>
                    <a:pt x="0" y="1164"/>
                    <a:pt x="0" y="1164"/>
                    <a:pt x="0" y="1164"/>
                  </a:cubicBezTo>
                  <a:cubicBezTo>
                    <a:pt x="0" y="1164"/>
                    <a:pt x="0" y="1293"/>
                    <a:pt x="0" y="1293"/>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6" name="Shape 10386"/>
            <p:cNvSpPr/>
            <p:nvPr/>
          </p:nvSpPr>
          <p:spPr>
            <a:xfrm>
              <a:off x="1442115" y="1667196"/>
              <a:ext cx="135664" cy="1636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88" y="0"/>
                  </a:moveTo>
                  <a:cubicBezTo>
                    <a:pt x="4488" y="0"/>
                    <a:pt x="4488" y="0"/>
                    <a:pt x="4488" y="0"/>
                  </a:cubicBezTo>
                  <a:cubicBezTo>
                    <a:pt x="4488" y="0"/>
                    <a:pt x="4488" y="0"/>
                    <a:pt x="4488" y="0"/>
                  </a:cubicBezTo>
                  <a:cubicBezTo>
                    <a:pt x="4208" y="0"/>
                    <a:pt x="4208" y="0"/>
                    <a:pt x="3927" y="0"/>
                  </a:cubicBezTo>
                  <a:cubicBezTo>
                    <a:pt x="3927" y="227"/>
                    <a:pt x="3927" y="227"/>
                    <a:pt x="3927" y="455"/>
                  </a:cubicBezTo>
                  <a:cubicBezTo>
                    <a:pt x="3927" y="455"/>
                    <a:pt x="3927" y="455"/>
                    <a:pt x="3927" y="455"/>
                  </a:cubicBezTo>
                  <a:cubicBezTo>
                    <a:pt x="4208" y="909"/>
                    <a:pt x="4769" y="2046"/>
                    <a:pt x="4208" y="2728"/>
                  </a:cubicBezTo>
                  <a:cubicBezTo>
                    <a:pt x="4208" y="3183"/>
                    <a:pt x="3647" y="3411"/>
                    <a:pt x="3086" y="3183"/>
                  </a:cubicBezTo>
                  <a:cubicBezTo>
                    <a:pt x="2525" y="3183"/>
                    <a:pt x="1964" y="2728"/>
                    <a:pt x="1964" y="2274"/>
                  </a:cubicBezTo>
                  <a:cubicBezTo>
                    <a:pt x="1683" y="2274"/>
                    <a:pt x="1683" y="2274"/>
                    <a:pt x="1683" y="2274"/>
                  </a:cubicBezTo>
                  <a:cubicBezTo>
                    <a:pt x="1683" y="2274"/>
                    <a:pt x="1683" y="2274"/>
                    <a:pt x="1683" y="2501"/>
                  </a:cubicBezTo>
                  <a:cubicBezTo>
                    <a:pt x="1403" y="2501"/>
                    <a:pt x="1403" y="2501"/>
                    <a:pt x="1403" y="2728"/>
                  </a:cubicBezTo>
                  <a:cubicBezTo>
                    <a:pt x="1403" y="2728"/>
                    <a:pt x="1122" y="2728"/>
                    <a:pt x="1122" y="2956"/>
                  </a:cubicBezTo>
                  <a:cubicBezTo>
                    <a:pt x="1122" y="2956"/>
                    <a:pt x="1122" y="2956"/>
                    <a:pt x="1122" y="3183"/>
                  </a:cubicBezTo>
                  <a:cubicBezTo>
                    <a:pt x="842" y="3183"/>
                    <a:pt x="842" y="3183"/>
                    <a:pt x="842" y="3411"/>
                  </a:cubicBezTo>
                  <a:cubicBezTo>
                    <a:pt x="842" y="3411"/>
                    <a:pt x="842" y="3411"/>
                    <a:pt x="842" y="3411"/>
                  </a:cubicBezTo>
                  <a:cubicBezTo>
                    <a:pt x="561" y="3638"/>
                    <a:pt x="561" y="3638"/>
                    <a:pt x="561" y="3638"/>
                  </a:cubicBezTo>
                  <a:cubicBezTo>
                    <a:pt x="561" y="3865"/>
                    <a:pt x="561" y="3865"/>
                    <a:pt x="561" y="4093"/>
                  </a:cubicBezTo>
                  <a:cubicBezTo>
                    <a:pt x="561" y="4093"/>
                    <a:pt x="561" y="4093"/>
                    <a:pt x="561" y="4093"/>
                  </a:cubicBezTo>
                  <a:cubicBezTo>
                    <a:pt x="561" y="4093"/>
                    <a:pt x="561" y="4093"/>
                    <a:pt x="561" y="4320"/>
                  </a:cubicBezTo>
                  <a:cubicBezTo>
                    <a:pt x="281" y="4320"/>
                    <a:pt x="281" y="4320"/>
                    <a:pt x="281" y="4320"/>
                  </a:cubicBezTo>
                  <a:cubicBezTo>
                    <a:pt x="281" y="4320"/>
                    <a:pt x="281" y="4320"/>
                    <a:pt x="281" y="4547"/>
                  </a:cubicBezTo>
                  <a:cubicBezTo>
                    <a:pt x="281" y="4547"/>
                    <a:pt x="281" y="4547"/>
                    <a:pt x="0" y="4547"/>
                  </a:cubicBezTo>
                  <a:cubicBezTo>
                    <a:pt x="0" y="4547"/>
                    <a:pt x="0" y="4547"/>
                    <a:pt x="0" y="4547"/>
                  </a:cubicBezTo>
                  <a:cubicBezTo>
                    <a:pt x="0" y="4547"/>
                    <a:pt x="0" y="4547"/>
                    <a:pt x="0" y="4547"/>
                  </a:cubicBezTo>
                  <a:cubicBezTo>
                    <a:pt x="0" y="4547"/>
                    <a:pt x="0" y="4547"/>
                    <a:pt x="0" y="4547"/>
                  </a:cubicBezTo>
                  <a:cubicBezTo>
                    <a:pt x="0" y="4547"/>
                    <a:pt x="0" y="4775"/>
                    <a:pt x="0" y="4775"/>
                  </a:cubicBezTo>
                  <a:cubicBezTo>
                    <a:pt x="281" y="5002"/>
                    <a:pt x="281" y="5229"/>
                    <a:pt x="281" y="5684"/>
                  </a:cubicBezTo>
                  <a:cubicBezTo>
                    <a:pt x="281" y="6139"/>
                    <a:pt x="281" y="6366"/>
                    <a:pt x="281" y="6821"/>
                  </a:cubicBezTo>
                  <a:cubicBezTo>
                    <a:pt x="561" y="6821"/>
                    <a:pt x="561" y="6821"/>
                    <a:pt x="842" y="6821"/>
                  </a:cubicBezTo>
                  <a:cubicBezTo>
                    <a:pt x="842" y="6594"/>
                    <a:pt x="1122" y="6594"/>
                    <a:pt x="1403" y="6594"/>
                  </a:cubicBezTo>
                  <a:cubicBezTo>
                    <a:pt x="1403" y="6594"/>
                    <a:pt x="1683" y="6594"/>
                    <a:pt x="1683" y="6821"/>
                  </a:cubicBezTo>
                  <a:cubicBezTo>
                    <a:pt x="1683" y="6821"/>
                    <a:pt x="1683" y="6821"/>
                    <a:pt x="1683" y="6821"/>
                  </a:cubicBezTo>
                  <a:cubicBezTo>
                    <a:pt x="1964" y="6821"/>
                    <a:pt x="1964" y="6821"/>
                    <a:pt x="1964" y="6821"/>
                  </a:cubicBezTo>
                  <a:cubicBezTo>
                    <a:pt x="1964" y="6821"/>
                    <a:pt x="2244" y="6821"/>
                    <a:pt x="2244" y="7048"/>
                  </a:cubicBezTo>
                  <a:cubicBezTo>
                    <a:pt x="2244" y="7048"/>
                    <a:pt x="2244" y="7048"/>
                    <a:pt x="2244" y="7048"/>
                  </a:cubicBezTo>
                  <a:cubicBezTo>
                    <a:pt x="2525" y="7276"/>
                    <a:pt x="2525" y="7276"/>
                    <a:pt x="2525" y="7503"/>
                  </a:cubicBezTo>
                  <a:cubicBezTo>
                    <a:pt x="2805" y="8185"/>
                    <a:pt x="2525" y="8867"/>
                    <a:pt x="2525" y="9322"/>
                  </a:cubicBezTo>
                  <a:cubicBezTo>
                    <a:pt x="2525" y="9549"/>
                    <a:pt x="2244" y="10004"/>
                    <a:pt x="2244" y="10232"/>
                  </a:cubicBezTo>
                  <a:cubicBezTo>
                    <a:pt x="2244" y="10459"/>
                    <a:pt x="2244" y="10686"/>
                    <a:pt x="2244" y="10686"/>
                  </a:cubicBezTo>
                  <a:cubicBezTo>
                    <a:pt x="2244" y="11141"/>
                    <a:pt x="1964" y="11368"/>
                    <a:pt x="1683" y="11596"/>
                  </a:cubicBezTo>
                  <a:cubicBezTo>
                    <a:pt x="1403" y="11823"/>
                    <a:pt x="1403" y="11823"/>
                    <a:pt x="1403" y="12051"/>
                  </a:cubicBezTo>
                  <a:cubicBezTo>
                    <a:pt x="1403" y="12051"/>
                    <a:pt x="1403" y="12051"/>
                    <a:pt x="1403" y="12278"/>
                  </a:cubicBezTo>
                  <a:cubicBezTo>
                    <a:pt x="1403" y="12278"/>
                    <a:pt x="1403" y="12278"/>
                    <a:pt x="1403" y="12278"/>
                  </a:cubicBezTo>
                  <a:cubicBezTo>
                    <a:pt x="1683" y="12051"/>
                    <a:pt x="2525" y="11596"/>
                    <a:pt x="2805" y="11368"/>
                  </a:cubicBezTo>
                  <a:cubicBezTo>
                    <a:pt x="3086" y="11368"/>
                    <a:pt x="3366" y="11141"/>
                    <a:pt x="3366" y="11141"/>
                  </a:cubicBezTo>
                  <a:cubicBezTo>
                    <a:pt x="4769" y="10232"/>
                    <a:pt x="5891" y="10459"/>
                    <a:pt x="6452" y="11141"/>
                  </a:cubicBezTo>
                  <a:cubicBezTo>
                    <a:pt x="6452" y="11141"/>
                    <a:pt x="6452" y="11141"/>
                    <a:pt x="6732" y="11141"/>
                  </a:cubicBezTo>
                  <a:cubicBezTo>
                    <a:pt x="7013" y="11141"/>
                    <a:pt x="7574" y="10914"/>
                    <a:pt x="7574" y="10686"/>
                  </a:cubicBezTo>
                  <a:cubicBezTo>
                    <a:pt x="7855" y="10232"/>
                    <a:pt x="8696" y="10004"/>
                    <a:pt x="9538" y="10004"/>
                  </a:cubicBezTo>
                  <a:cubicBezTo>
                    <a:pt x="9818" y="10004"/>
                    <a:pt x="10099" y="10004"/>
                    <a:pt x="10099" y="10004"/>
                  </a:cubicBezTo>
                  <a:cubicBezTo>
                    <a:pt x="10660" y="10004"/>
                    <a:pt x="11221" y="10232"/>
                    <a:pt x="11501" y="10459"/>
                  </a:cubicBezTo>
                  <a:cubicBezTo>
                    <a:pt x="11782" y="10914"/>
                    <a:pt x="11782" y="10914"/>
                    <a:pt x="11782" y="10914"/>
                  </a:cubicBezTo>
                  <a:cubicBezTo>
                    <a:pt x="12343" y="11368"/>
                    <a:pt x="12904" y="11823"/>
                    <a:pt x="13745" y="12278"/>
                  </a:cubicBezTo>
                  <a:cubicBezTo>
                    <a:pt x="14587" y="12733"/>
                    <a:pt x="14306" y="13642"/>
                    <a:pt x="14026" y="14324"/>
                  </a:cubicBezTo>
                  <a:cubicBezTo>
                    <a:pt x="14026" y="14552"/>
                    <a:pt x="13745" y="15006"/>
                    <a:pt x="13745" y="15234"/>
                  </a:cubicBezTo>
                  <a:cubicBezTo>
                    <a:pt x="14868" y="15688"/>
                    <a:pt x="16551" y="17053"/>
                    <a:pt x="16270" y="18417"/>
                  </a:cubicBezTo>
                  <a:cubicBezTo>
                    <a:pt x="16270" y="18872"/>
                    <a:pt x="16270" y="19099"/>
                    <a:pt x="16270" y="19326"/>
                  </a:cubicBezTo>
                  <a:cubicBezTo>
                    <a:pt x="16551" y="19554"/>
                    <a:pt x="16551" y="19554"/>
                    <a:pt x="16551" y="19781"/>
                  </a:cubicBezTo>
                  <a:cubicBezTo>
                    <a:pt x="16551" y="19781"/>
                    <a:pt x="16551" y="19781"/>
                    <a:pt x="16551" y="19781"/>
                  </a:cubicBezTo>
                  <a:cubicBezTo>
                    <a:pt x="16551" y="20008"/>
                    <a:pt x="16551" y="20008"/>
                    <a:pt x="16551" y="20236"/>
                  </a:cubicBezTo>
                  <a:cubicBezTo>
                    <a:pt x="16551" y="20236"/>
                    <a:pt x="16551" y="20236"/>
                    <a:pt x="16551" y="20236"/>
                  </a:cubicBezTo>
                  <a:cubicBezTo>
                    <a:pt x="16551" y="20463"/>
                    <a:pt x="16551" y="20463"/>
                    <a:pt x="16551" y="20691"/>
                  </a:cubicBezTo>
                  <a:cubicBezTo>
                    <a:pt x="16551" y="20691"/>
                    <a:pt x="16551" y="20691"/>
                    <a:pt x="16551" y="20691"/>
                  </a:cubicBezTo>
                  <a:cubicBezTo>
                    <a:pt x="16270" y="20918"/>
                    <a:pt x="16270" y="20918"/>
                    <a:pt x="16270" y="21145"/>
                  </a:cubicBezTo>
                  <a:cubicBezTo>
                    <a:pt x="16270" y="21145"/>
                    <a:pt x="16270" y="21145"/>
                    <a:pt x="16270" y="21145"/>
                  </a:cubicBezTo>
                  <a:cubicBezTo>
                    <a:pt x="16270" y="21145"/>
                    <a:pt x="16270" y="21145"/>
                    <a:pt x="16270" y="21145"/>
                  </a:cubicBezTo>
                  <a:cubicBezTo>
                    <a:pt x="16270" y="21145"/>
                    <a:pt x="16270" y="21145"/>
                    <a:pt x="16270" y="21145"/>
                  </a:cubicBezTo>
                  <a:cubicBezTo>
                    <a:pt x="16551" y="21373"/>
                    <a:pt x="16831" y="21373"/>
                    <a:pt x="17112" y="21600"/>
                  </a:cubicBezTo>
                  <a:cubicBezTo>
                    <a:pt x="17112" y="21600"/>
                    <a:pt x="17112" y="21373"/>
                    <a:pt x="17112" y="21373"/>
                  </a:cubicBezTo>
                  <a:cubicBezTo>
                    <a:pt x="17112" y="20691"/>
                    <a:pt x="17673" y="20236"/>
                    <a:pt x="18795" y="20236"/>
                  </a:cubicBezTo>
                  <a:cubicBezTo>
                    <a:pt x="19075" y="20236"/>
                    <a:pt x="19636" y="20236"/>
                    <a:pt x="19917" y="20463"/>
                  </a:cubicBezTo>
                  <a:cubicBezTo>
                    <a:pt x="20197" y="20463"/>
                    <a:pt x="20197" y="20463"/>
                    <a:pt x="20478" y="20463"/>
                  </a:cubicBezTo>
                  <a:cubicBezTo>
                    <a:pt x="20478" y="20463"/>
                    <a:pt x="20478" y="20463"/>
                    <a:pt x="20758" y="20463"/>
                  </a:cubicBezTo>
                  <a:cubicBezTo>
                    <a:pt x="20758" y="20463"/>
                    <a:pt x="20758" y="20463"/>
                    <a:pt x="20758" y="20463"/>
                  </a:cubicBezTo>
                  <a:cubicBezTo>
                    <a:pt x="20758" y="20463"/>
                    <a:pt x="20758" y="20463"/>
                    <a:pt x="21039" y="20463"/>
                  </a:cubicBezTo>
                  <a:cubicBezTo>
                    <a:pt x="21039" y="20463"/>
                    <a:pt x="21039" y="20463"/>
                    <a:pt x="21039" y="20463"/>
                  </a:cubicBezTo>
                  <a:cubicBezTo>
                    <a:pt x="21039" y="20463"/>
                    <a:pt x="21319" y="20463"/>
                    <a:pt x="21319" y="20236"/>
                  </a:cubicBezTo>
                  <a:cubicBezTo>
                    <a:pt x="21319" y="20236"/>
                    <a:pt x="21319" y="20236"/>
                    <a:pt x="21319" y="20236"/>
                  </a:cubicBezTo>
                  <a:cubicBezTo>
                    <a:pt x="21319" y="20236"/>
                    <a:pt x="21600" y="20236"/>
                    <a:pt x="21600" y="20236"/>
                  </a:cubicBezTo>
                  <a:cubicBezTo>
                    <a:pt x="21600" y="20236"/>
                    <a:pt x="21600" y="20236"/>
                    <a:pt x="21600" y="20236"/>
                  </a:cubicBezTo>
                  <a:cubicBezTo>
                    <a:pt x="21600" y="20008"/>
                    <a:pt x="21600" y="20008"/>
                    <a:pt x="21600" y="19781"/>
                  </a:cubicBezTo>
                  <a:cubicBezTo>
                    <a:pt x="21600" y="19781"/>
                    <a:pt x="21600" y="19781"/>
                    <a:pt x="21600" y="19781"/>
                  </a:cubicBezTo>
                  <a:cubicBezTo>
                    <a:pt x="21600" y="19554"/>
                    <a:pt x="21600" y="19554"/>
                    <a:pt x="21600" y="19326"/>
                  </a:cubicBezTo>
                  <a:cubicBezTo>
                    <a:pt x="21600" y="19326"/>
                    <a:pt x="21600" y="19326"/>
                    <a:pt x="21600" y="19326"/>
                  </a:cubicBezTo>
                  <a:cubicBezTo>
                    <a:pt x="21600" y="19099"/>
                    <a:pt x="21600" y="18872"/>
                    <a:pt x="21600" y="18644"/>
                  </a:cubicBezTo>
                  <a:cubicBezTo>
                    <a:pt x="21600" y="18189"/>
                    <a:pt x="21600" y="17735"/>
                    <a:pt x="21319" y="17507"/>
                  </a:cubicBezTo>
                  <a:cubicBezTo>
                    <a:pt x="21319" y="17280"/>
                    <a:pt x="21319" y="17280"/>
                    <a:pt x="21039" y="17280"/>
                  </a:cubicBezTo>
                  <a:cubicBezTo>
                    <a:pt x="21039" y="17053"/>
                    <a:pt x="20758" y="16825"/>
                    <a:pt x="20478" y="16825"/>
                  </a:cubicBezTo>
                  <a:cubicBezTo>
                    <a:pt x="19636" y="16371"/>
                    <a:pt x="18795" y="15916"/>
                    <a:pt x="18514" y="15006"/>
                  </a:cubicBezTo>
                  <a:cubicBezTo>
                    <a:pt x="18234" y="14552"/>
                    <a:pt x="17673" y="14097"/>
                    <a:pt x="17112" y="13642"/>
                  </a:cubicBezTo>
                  <a:cubicBezTo>
                    <a:pt x="16551" y="13187"/>
                    <a:pt x="15990" y="12733"/>
                    <a:pt x="15709" y="12278"/>
                  </a:cubicBezTo>
                  <a:cubicBezTo>
                    <a:pt x="15709" y="12051"/>
                    <a:pt x="15429" y="11596"/>
                    <a:pt x="15148" y="11368"/>
                  </a:cubicBezTo>
                  <a:cubicBezTo>
                    <a:pt x="14587" y="10914"/>
                    <a:pt x="14306" y="10459"/>
                    <a:pt x="14306" y="9777"/>
                  </a:cubicBezTo>
                  <a:cubicBezTo>
                    <a:pt x="14026" y="9777"/>
                    <a:pt x="13465" y="9549"/>
                    <a:pt x="12904" y="9322"/>
                  </a:cubicBezTo>
                  <a:cubicBezTo>
                    <a:pt x="11782" y="8640"/>
                    <a:pt x="10379" y="8185"/>
                    <a:pt x="10940" y="7276"/>
                  </a:cubicBezTo>
                  <a:cubicBezTo>
                    <a:pt x="11221" y="6594"/>
                    <a:pt x="12062" y="6594"/>
                    <a:pt x="12623" y="6366"/>
                  </a:cubicBezTo>
                  <a:cubicBezTo>
                    <a:pt x="12904" y="6366"/>
                    <a:pt x="13184" y="6366"/>
                    <a:pt x="13184" y="6366"/>
                  </a:cubicBezTo>
                  <a:cubicBezTo>
                    <a:pt x="13184" y="6139"/>
                    <a:pt x="13184" y="5912"/>
                    <a:pt x="12904" y="5684"/>
                  </a:cubicBezTo>
                  <a:cubicBezTo>
                    <a:pt x="12623" y="5457"/>
                    <a:pt x="12343" y="5002"/>
                    <a:pt x="12062" y="4320"/>
                  </a:cubicBezTo>
                  <a:cubicBezTo>
                    <a:pt x="12062" y="4093"/>
                    <a:pt x="12062" y="4093"/>
                    <a:pt x="11782" y="4093"/>
                  </a:cubicBezTo>
                  <a:cubicBezTo>
                    <a:pt x="11501" y="4093"/>
                    <a:pt x="10940" y="4093"/>
                    <a:pt x="10940" y="4320"/>
                  </a:cubicBezTo>
                  <a:cubicBezTo>
                    <a:pt x="10660" y="4320"/>
                    <a:pt x="10660" y="4320"/>
                    <a:pt x="10379" y="4320"/>
                  </a:cubicBezTo>
                  <a:cubicBezTo>
                    <a:pt x="10379" y="4320"/>
                    <a:pt x="10379" y="4320"/>
                    <a:pt x="10379" y="4320"/>
                  </a:cubicBezTo>
                  <a:cubicBezTo>
                    <a:pt x="10379" y="4320"/>
                    <a:pt x="10099" y="4320"/>
                    <a:pt x="10099" y="4320"/>
                  </a:cubicBezTo>
                  <a:cubicBezTo>
                    <a:pt x="9818" y="4320"/>
                    <a:pt x="9538" y="4320"/>
                    <a:pt x="8977" y="4320"/>
                  </a:cubicBezTo>
                  <a:cubicBezTo>
                    <a:pt x="8977" y="4320"/>
                    <a:pt x="8977" y="4320"/>
                    <a:pt x="8977" y="4320"/>
                  </a:cubicBezTo>
                  <a:cubicBezTo>
                    <a:pt x="8977" y="4093"/>
                    <a:pt x="8696" y="4093"/>
                    <a:pt x="8416" y="3865"/>
                  </a:cubicBezTo>
                  <a:cubicBezTo>
                    <a:pt x="8416" y="3865"/>
                    <a:pt x="8416" y="3865"/>
                    <a:pt x="8416" y="3865"/>
                  </a:cubicBezTo>
                  <a:cubicBezTo>
                    <a:pt x="8416" y="3865"/>
                    <a:pt x="8416" y="3865"/>
                    <a:pt x="8416" y="3865"/>
                  </a:cubicBezTo>
                  <a:cubicBezTo>
                    <a:pt x="8135" y="3865"/>
                    <a:pt x="8135" y="3865"/>
                    <a:pt x="8135" y="3638"/>
                  </a:cubicBezTo>
                  <a:cubicBezTo>
                    <a:pt x="8135" y="3638"/>
                    <a:pt x="7855" y="3638"/>
                    <a:pt x="7855" y="3638"/>
                  </a:cubicBezTo>
                  <a:cubicBezTo>
                    <a:pt x="7855" y="3638"/>
                    <a:pt x="7855" y="3411"/>
                    <a:pt x="7574" y="3411"/>
                  </a:cubicBezTo>
                  <a:cubicBezTo>
                    <a:pt x="7574" y="3411"/>
                    <a:pt x="7574" y="3183"/>
                    <a:pt x="7574" y="3183"/>
                  </a:cubicBezTo>
                  <a:cubicBezTo>
                    <a:pt x="7574" y="3183"/>
                    <a:pt x="7574" y="3183"/>
                    <a:pt x="7574" y="2956"/>
                  </a:cubicBezTo>
                  <a:cubicBezTo>
                    <a:pt x="7294" y="2956"/>
                    <a:pt x="7294" y="2728"/>
                    <a:pt x="7294" y="2728"/>
                  </a:cubicBezTo>
                  <a:cubicBezTo>
                    <a:pt x="7294" y="2501"/>
                    <a:pt x="7013" y="2274"/>
                    <a:pt x="6732" y="2046"/>
                  </a:cubicBezTo>
                  <a:cubicBezTo>
                    <a:pt x="6171" y="1592"/>
                    <a:pt x="5891" y="1364"/>
                    <a:pt x="5891" y="682"/>
                  </a:cubicBezTo>
                  <a:cubicBezTo>
                    <a:pt x="5891" y="682"/>
                    <a:pt x="5610" y="682"/>
                    <a:pt x="5610" y="682"/>
                  </a:cubicBezTo>
                  <a:cubicBezTo>
                    <a:pt x="5610" y="682"/>
                    <a:pt x="5610" y="455"/>
                    <a:pt x="5610" y="455"/>
                  </a:cubicBezTo>
                  <a:cubicBezTo>
                    <a:pt x="5610" y="455"/>
                    <a:pt x="5610" y="455"/>
                    <a:pt x="5610" y="455"/>
                  </a:cubicBezTo>
                  <a:cubicBezTo>
                    <a:pt x="5330" y="455"/>
                    <a:pt x="5330" y="227"/>
                    <a:pt x="5330" y="227"/>
                  </a:cubicBezTo>
                  <a:cubicBezTo>
                    <a:pt x="5330" y="227"/>
                    <a:pt x="5330" y="227"/>
                    <a:pt x="5330" y="227"/>
                  </a:cubicBezTo>
                  <a:cubicBezTo>
                    <a:pt x="5049" y="0"/>
                    <a:pt x="5049" y="0"/>
                    <a:pt x="5049" y="0"/>
                  </a:cubicBezTo>
                  <a:cubicBezTo>
                    <a:pt x="5049" y="0"/>
                    <a:pt x="5049" y="0"/>
                    <a:pt x="5049" y="0"/>
                  </a:cubicBezTo>
                  <a:cubicBezTo>
                    <a:pt x="5049" y="0"/>
                    <a:pt x="5049" y="0"/>
                    <a:pt x="5049" y="0"/>
                  </a:cubicBezTo>
                  <a:cubicBezTo>
                    <a:pt x="4769" y="0"/>
                    <a:pt x="4769" y="0"/>
                    <a:pt x="4488" y="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7" name="Shape 10387"/>
            <p:cNvSpPr/>
            <p:nvPr/>
          </p:nvSpPr>
          <p:spPr>
            <a:xfrm>
              <a:off x="1386363" y="1704964"/>
              <a:ext cx="152390" cy="2859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48"/>
                  </a:moveTo>
                  <a:cubicBezTo>
                    <a:pt x="21600" y="8718"/>
                    <a:pt x="21600" y="8718"/>
                    <a:pt x="21600" y="8718"/>
                  </a:cubicBezTo>
                  <a:cubicBezTo>
                    <a:pt x="21600" y="8718"/>
                    <a:pt x="21600" y="8588"/>
                    <a:pt x="21600" y="8588"/>
                  </a:cubicBezTo>
                  <a:cubicBezTo>
                    <a:pt x="21600" y="8588"/>
                    <a:pt x="21600" y="8588"/>
                    <a:pt x="21600" y="8588"/>
                  </a:cubicBezTo>
                  <a:cubicBezTo>
                    <a:pt x="21600" y="8458"/>
                    <a:pt x="21600" y="8458"/>
                    <a:pt x="21600" y="8328"/>
                  </a:cubicBezTo>
                  <a:cubicBezTo>
                    <a:pt x="21349" y="8067"/>
                    <a:pt x="21349" y="7937"/>
                    <a:pt x="21349" y="7677"/>
                  </a:cubicBezTo>
                  <a:cubicBezTo>
                    <a:pt x="21600" y="7027"/>
                    <a:pt x="20344" y="6506"/>
                    <a:pt x="19842" y="6376"/>
                  </a:cubicBezTo>
                  <a:cubicBezTo>
                    <a:pt x="19088" y="6246"/>
                    <a:pt x="19088" y="5725"/>
                    <a:pt x="19340" y="5205"/>
                  </a:cubicBezTo>
                  <a:cubicBezTo>
                    <a:pt x="19340" y="5075"/>
                    <a:pt x="19591" y="4684"/>
                    <a:pt x="19591" y="4554"/>
                  </a:cubicBezTo>
                  <a:cubicBezTo>
                    <a:pt x="18586" y="4294"/>
                    <a:pt x="18084" y="4034"/>
                    <a:pt x="17581" y="3643"/>
                  </a:cubicBezTo>
                  <a:cubicBezTo>
                    <a:pt x="17330" y="3513"/>
                    <a:pt x="17330" y="3513"/>
                    <a:pt x="17330" y="3513"/>
                  </a:cubicBezTo>
                  <a:cubicBezTo>
                    <a:pt x="17079" y="3383"/>
                    <a:pt x="16828" y="3383"/>
                    <a:pt x="16326" y="3383"/>
                  </a:cubicBezTo>
                  <a:cubicBezTo>
                    <a:pt x="15823" y="3383"/>
                    <a:pt x="15572" y="3383"/>
                    <a:pt x="15572" y="3513"/>
                  </a:cubicBezTo>
                  <a:cubicBezTo>
                    <a:pt x="15321" y="3773"/>
                    <a:pt x="14316" y="4034"/>
                    <a:pt x="13814" y="4034"/>
                  </a:cubicBezTo>
                  <a:cubicBezTo>
                    <a:pt x="13312" y="4034"/>
                    <a:pt x="13060" y="3904"/>
                    <a:pt x="12809" y="3773"/>
                  </a:cubicBezTo>
                  <a:cubicBezTo>
                    <a:pt x="12809" y="3643"/>
                    <a:pt x="12558" y="3643"/>
                    <a:pt x="12307" y="3643"/>
                  </a:cubicBezTo>
                  <a:cubicBezTo>
                    <a:pt x="12307" y="3643"/>
                    <a:pt x="11805" y="3773"/>
                    <a:pt x="11553" y="3904"/>
                  </a:cubicBezTo>
                  <a:cubicBezTo>
                    <a:pt x="11302" y="3904"/>
                    <a:pt x="11051" y="4034"/>
                    <a:pt x="11051" y="4034"/>
                  </a:cubicBezTo>
                  <a:cubicBezTo>
                    <a:pt x="10298" y="4424"/>
                    <a:pt x="9544" y="4684"/>
                    <a:pt x="9042" y="4684"/>
                  </a:cubicBezTo>
                  <a:cubicBezTo>
                    <a:pt x="8791" y="4684"/>
                    <a:pt x="8288" y="4684"/>
                    <a:pt x="8037" y="4294"/>
                  </a:cubicBezTo>
                  <a:cubicBezTo>
                    <a:pt x="8037" y="4164"/>
                    <a:pt x="8037" y="4034"/>
                    <a:pt x="8037" y="3904"/>
                  </a:cubicBezTo>
                  <a:cubicBezTo>
                    <a:pt x="8037" y="3773"/>
                    <a:pt x="8288" y="3513"/>
                    <a:pt x="8540" y="3513"/>
                  </a:cubicBezTo>
                  <a:cubicBezTo>
                    <a:pt x="8540" y="3383"/>
                    <a:pt x="8791" y="3253"/>
                    <a:pt x="8791" y="3253"/>
                  </a:cubicBezTo>
                  <a:cubicBezTo>
                    <a:pt x="8791" y="3123"/>
                    <a:pt x="8791" y="3123"/>
                    <a:pt x="8791" y="2993"/>
                  </a:cubicBezTo>
                  <a:cubicBezTo>
                    <a:pt x="8791" y="2733"/>
                    <a:pt x="9042" y="2602"/>
                    <a:pt x="9042" y="2342"/>
                  </a:cubicBezTo>
                  <a:cubicBezTo>
                    <a:pt x="9293" y="2082"/>
                    <a:pt x="9293" y="1822"/>
                    <a:pt x="9042" y="1561"/>
                  </a:cubicBezTo>
                  <a:cubicBezTo>
                    <a:pt x="9042" y="1431"/>
                    <a:pt x="9042" y="1431"/>
                    <a:pt x="9042" y="1431"/>
                  </a:cubicBezTo>
                  <a:cubicBezTo>
                    <a:pt x="8791" y="1431"/>
                    <a:pt x="8791" y="1431"/>
                    <a:pt x="8540" y="1431"/>
                  </a:cubicBezTo>
                  <a:cubicBezTo>
                    <a:pt x="8037" y="1561"/>
                    <a:pt x="7535" y="1431"/>
                    <a:pt x="7284" y="1171"/>
                  </a:cubicBezTo>
                  <a:cubicBezTo>
                    <a:pt x="7033" y="911"/>
                    <a:pt x="7033" y="651"/>
                    <a:pt x="7033" y="390"/>
                  </a:cubicBezTo>
                  <a:cubicBezTo>
                    <a:pt x="7033" y="260"/>
                    <a:pt x="7033" y="130"/>
                    <a:pt x="7033" y="130"/>
                  </a:cubicBezTo>
                  <a:cubicBezTo>
                    <a:pt x="7033" y="130"/>
                    <a:pt x="7033" y="130"/>
                    <a:pt x="7033" y="130"/>
                  </a:cubicBezTo>
                  <a:cubicBezTo>
                    <a:pt x="7033" y="130"/>
                    <a:pt x="6781" y="130"/>
                    <a:pt x="6781" y="0"/>
                  </a:cubicBezTo>
                  <a:cubicBezTo>
                    <a:pt x="6781" y="0"/>
                    <a:pt x="6781" y="0"/>
                    <a:pt x="6781" y="0"/>
                  </a:cubicBezTo>
                  <a:cubicBezTo>
                    <a:pt x="6781" y="130"/>
                    <a:pt x="6781" y="130"/>
                    <a:pt x="6781" y="130"/>
                  </a:cubicBezTo>
                  <a:cubicBezTo>
                    <a:pt x="6781" y="130"/>
                    <a:pt x="6781" y="130"/>
                    <a:pt x="6530" y="130"/>
                  </a:cubicBezTo>
                  <a:cubicBezTo>
                    <a:pt x="6530" y="260"/>
                    <a:pt x="6530" y="260"/>
                    <a:pt x="6530" y="260"/>
                  </a:cubicBezTo>
                  <a:cubicBezTo>
                    <a:pt x="6279" y="260"/>
                    <a:pt x="6279" y="260"/>
                    <a:pt x="6279" y="260"/>
                  </a:cubicBezTo>
                  <a:cubicBezTo>
                    <a:pt x="6279" y="260"/>
                    <a:pt x="6028" y="390"/>
                    <a:pt x="6028" y="390"/>
                  </a:cubicBezTo>
                  <a:cubicBezTo>
                    <a:pt x="6028" y="390"/>
                    <a:pt x="6028" y="390"/>
                    <a:pt x="6028" y="390"/>
                  </a:cubicBezTo>
                  <a:cubicBezTo>
                    <a:pt x="5777" y="390"/>
                    <a:pt x="5526" y="390"/>
                    <a:pt x="5526" y="520"/>
                  </a:cubicBezTo>
                  <a:cubicBezTo>
                    <a:pt x="5023" y="520"/>
                    <a:pt x="4521" y="651"/>
                    <a:pt x="4270" y="781"/>
                  </a:cubicBezTo>
                  <a:cubicBezTo>
                    <a:pt x="4019" y="1171"/>
                    <a:pt x="3265" y="1301"/>
                    <a:pt x="2009" y="1301"/>
                  </a:cubicBezTo>
                  <a:cubicBezTo>
                    <a:pt x="1758" y="1301"/>
                    <a:pt x="1758" y="1301"/>
                    <a:pt x="1758" y="1301"/>
                  </a:cubicBezTo>
                  <a:cubicBezTo>
                    <a:pt x="1256" y="1301"/>
                    <a:pt x="753" y="1301"/>
                    <a:pt x="502" y="1561"/>
                  </a:cubicBezTo>
                  <a:cubicBezTo>
                    <a:pt x="502" y="1561"/>
                    <a:pt x="502" y="1561"/>
                    <a:pt x="502" y="1561"/>
                  </a:cubicBezTo>
                  <a:cubicBezTo>
                    <a:pt x="251" y="2863"/>
                    <a:pt x="0" y="3643"/>
                    <a:pt x="0" y="3773"/>
                  </a:cubicBezTo>
                  <a:cubicBezTo>
                    <a:pt x="251" y="4034"/>
                    <a:pt x="1507" y="4814"/>
                    <a:pt x="1758" y="4945"/>
                  </a:cubicBezTo>
                  <a:cubicBezTo>
                    <a:pt x="2512" y="4945"/>
                    <a:pt x="2512" y="5335"/>
                    <a:pt x="2512" y="5595"/>
                  </a:cubicBezTo>
                  <a:cubicBezTo>
                    <a:pt x="2512" y="5595"/>
                    <a:pt x="2512" y="5855"/>
                    <a:pt x="2512" y="5855"/>
                  </a:cubicBezTo>
                  <a:cubicBezTo>
                    <a:pt x="3014" y="5986"/>
                    <a:pt x="3265" y="6246"/>
                    <a:pt x="3014" y="6636"/>
                  </a:cubicBezTo>
                  <a:cubicBezTo>
                    <a:pt x="3014" y="6766"/>
                    <a:pt x="2763" y="6896"/>
                    <a:pt x="2512" y="7027"/>
                  </a:cubicBezTo>
                  <a:cubicBezTo>
                    <a:pt x="2512" y="7027"/>
                    <a:pt x="2512" y="7027"/>
                    <a:pt x="2512" y="7027"/>
                  </a:cubicBezTo>
                  <a:cubicBezTo>
                    <a:pt x="2512" y="7287"/>
                    <a:pt x="2512" y="7807"/>
                    <a:pt x="2009" y="8067"/>
                  </a:cubicBezTo>
                  <a:cubicBezTo>
                    <a:pt x="2009" y="8067"/>
                    <a:pt x="2009" y="8067"/>
                    <a:pt x="2009" y="8198"/>
                  </a:cubicBezTo>
                  <a:cubicBezTo>
                    <a:pt x="2009" y="8458"/>
                    <a:pt x="2260" y="8848"/>
                    <a:pt x="3014" y="9239"/>
                  </a:cubicBezTo>
                  <a:cubicBezTo>
                    <a:pt x="4270" y="9759"/>
                    <a:pt x="4270" y="10670"/>
                    <a:pt x="4270" y="11190"/>
                  </a:cubicBezTo>
                  <a:cubicBezTo>
                    <a:pt x="4270" y="11320"/>
                    <a:pt x="4521" y="11451"/>
                    <a:pt x="4521" y="11581"/>
                  </a:cubicBezTo>
                  <a:cubicBezTo>
                    <a:pt x="4772" y="11711"/>
                    <a:pt x="5274" y="11971"/>
                    <a:pt x="5274" y="12361"/>
                  </a:cubicBezTo>
                  <a:cubicBezTo>
                    <a:pt x="5274" y="12361"/>
                    <a:pt x="5274" y="12361"/>
                    <a:pt x="5274" y="12361"/>
                  </a:cubicBezTo>
                  <a:cubicBezTo>
                    <a:pt x="5023" y="12492"/>
                    <a:pt x="5023" y="12622"/>
                    <a:pt x="5023" y="12752"/>
                  </a:cubicBezTo>
                  <a:cubicBezTo>
                    <a:pt x="5023" y="12752"/>
                    <a:pt x="5023" y="12752"/>
                    <a:pt x="5023" y="12752"/>
                  </a:cubicBezTo>
                  <a:cubicBezTo>
                    <a:pt x="5023" y="12882"/>
                    <a:pt x="4772" y="13012"/>
                    <a:pt x="4772" y="13012"/>
                  </a:cubicBezTo>
                  <a:cubicBezTo>
                    <a:pt x="4772" y="13142"/>
                    <a:pt x="4772" y="13142"/>
                    <a:pt x="4772" y="13142"/>
                  </a:cubicBezTo>
                  <a:cubicBezTo>
                    <a:pt x="4772" y="13272"/>
                    <a:pt x="4521" y="13402"/>
                    <a:pt x="4521" y="13533"/>
                  </a:cubicBezTo>
                  <a:cubicBezTo>
                    <a:pt x="4521" y="13533"/>
                    <a:pt x="4521" y="13533"/>
                    <a:pt x="4521" y="13533"/>
                  </a:cubicBezTo>
                  <a:cubicBezTo>
                    <a:pt x="4270" y="13663"/>
                    <a:pt x="4270" y="13793"/>
                    <a:pt x="4270" y="13923"/>
                  </a:cubicBezTo>
                  <a:cubicBezTo>
                    <a:pt x="4270" y="13923"/>
                    <a:pt x="4270" y="13923"/>
                    <a:pt x="4270" y="13923"/>
                  </a:cubicBezTo>
                  <a:cubicBezTo>
                    <a:pt x="4019" y="14183"/>
                    <a:pt x="3767" y="14313"/>
                    <a:pt x="3516" y="14573"/>
                  </a:cubicBezTo>
                  <a:cubicBezTo>
                    <a:pt x="3516" y="14573"/>
                    <a:pt x="3516" y="14573"/>
                    <a:pt x="3516" y="14573"/>
                  </a:cubicBezTo>
                  <a:cubicBezTo>
                    <a:pt x="3265" y="14704"/>
                    <a:pt x="3265" y="14704"/>
                    <a:pt x="3265" y="14834"/>
                  </a:cubicBezTo>
                  <a:cubicBezTo>
                    <a:pt x="3014" y="14834"/>
                    <a:pt x="3014" y="14834"/>
                    <a:pt x="3014" y="14834"/>
                  </a:cubicBezTo>
                  <a:cubicBezTo>
                    <a:pt x="3014" y="14834"/>
                    <a:pt x="2763" y="14964"/>
                    <a:pt x="2763" y="14964"/>
                  </a:cubicBezTo>
                  <a:cubicBezTo>
                    <a:pt x="2763" y="14964"/>
                    <a:pt x="2763" y="14964"/>
                    <a:pt x="2763" y="14964"/>
                  </a:cubicBezTo>
                  <a:cubicBezTo>
                    <a:pt x="2763" y="15094"/>
                    <a:pt x="2512" y="15354"/>
                    <a:pt x="2512" y="15484"/>
                  </a:cubicBezTo>
                  <a:cubicBezTo>
                    <a:pt x="2260" y="16005"/>
                    <a:pt x="2260" y="16525"/>
                    <a:pt x="2009" y="16916"/>
                  </a:cubicBezTo>
                  <a:cubicBezTo>
                    <a:pt x="1758" y="17176"/>
                    <a:pt x="1507" y="17827"/>
                    <a:pt x="1758" y="17957"/>
                  </a:cubicBezTo>
                  <a:cubicBezTo>
                    <a:pt x="2512" y="17957"/>
                    <a:pt x="3767" y="18607"/>
                    <a:pt x="5777" y="19908"/>
                  </a:cubicBezTo>
                  <a:cubicBezTo>
                    <a:pt x="6028" y="20039"/>
                    <a:pt x="6279" y="20299"/>
                    <a:pt x="6530" y="20559"/>
                  </a:cubicBezTo>
                  <a:cubicBezTo>
                    <a:pt x="7033" y="20559"/>
                    <a:pt x="7535" y="20559"/>
                    <a:pt x="8037" y="20559"/>
                  </a:cubicBezTo>
                  <a:cubicBezTo>
                    <a:pt x="8037" y="20559"/>
                    <a:pt x="8288" y="20689"/>
                    <a:pt x="8288" y="20689"/>
                  </a:cubicBezTo>
                  <a:cubicBezTo>
                    <a:pt x="8540" y="20689"/>
                    <a:pt x="8791" y="20819"/>
                    <a:pt x="9042" y="20819"/>
                  </a:cubicBezTo>
                  <a:cubicBezTo>
                    <a:pt x="9544" y="21080"/>
                    <a:pt x="9795" y="21340"/>
                    <a:pt x="9795" y="21600"/>
                  </a:cubicBezTo>
                  <a:cubicBezTo>
                    <a:pt x="9795" y="21600"/>
                    <a:pt x="10047" y="21600"/>
                    <a:pt x="10298" y="21600"/>
                  </a:cubicBezTo>
                  <a:cubicBezTo>
                    <a:pt x="10549" y="21600"/>
                    <a:pt x="11051" y="21600"/>
                    <a:pt x="11051" y="21600"/>
                  </a:cubicBezTo>
                  <a:cubicBezTo>
                    <a:pt x="11051" y="21600"/>
                    <a:pt x="11302" y="21600"/>
                    <a:pt x="11302" y="21470"/>
                  </a:cubicBezTo>
                  <a:cubicBezTo>
                    <a:pt x="11302" y="21470"/>
                    <a:pt x="11302" y="21470"/>
                    <a:pt x="11302" y="21470"/>
                  </a:cubicBezTo>
                  <a:cubicBezTo>
                    <a:pt x="11302" y="21340"/>
                    <a:pt x="11302" y="21340"/>
                    <a:pt x="11302" y="21340"/>
                  </a:cubicBezTo>
                  <a:cubicBezTo>
                    <a:pt x="11302" y="21340"/>
                    <a:pt x="11553" y="21340"/>
                    <a:pt x="11553" y="21340"/>
                  </a:cubicBezTo>
                  <a:cubicBezTo>
                    <a:pt x="11553" y="21210"/>
                    <a:pt x="11553" y="21210"/>
                    <a:pt x="11553" y="21210"/>
                  </a:cubicBezTo>
                  <a:cubicBezTo>
                    <a:pt x="11051" y="20949"/>
                    <a:pt x="9795" y="20559"/>
                    <a:pt x="9042" y="20559"/>
                  </a:cubicBezTo>
                  <a:cubicBezTo>
                    <a:pt x="8540" y="20559"/>
                    <a:pt x="8037" y="20299"/>
                    <a:pt x="7535" y="20039"/>
                  </a:cubicBezTo>
                  <a:cubicBezTo>
                    <a:pt x="6781" y="19648"/>
                    <a:pt x="6530" y="18998"/>
                    <a:pt x="6530" y="18607"/>
                  </a:cubicBezTo>
                  <a:cubicBezTo>
                    <a:pt x="6781" y="18347"/>
                    <a:pt x="6530" y="18217"/>
                    <a:pt x="6279" y="17957"/>
                  </a:cubicBezTo>
                  <a:cubicBezTo>
                    <a:pt x="5777" y="17827"/>
                    <a:pt x="5526" y="17566"/>
                    <a:pt x="5526" y="17306"/>
                  </a:cubicBezTo>
                  <a:cubicBezTo>
                    <a:pt x="5526" y="17176"/>
                    <a:pt x="5526" y="17046"/>
                    <a:pt x="4772" y="16916"/>
                  </a:cubicBezTo>
                  <a:cubicBezTo>
                    <a:pt x="4521" y="16916"/>
                    <a:pt x="4270" y="16916"/>
                    <a:pt x="4019" y="16786"/>
                  </a:cubicBezTo>
                  <a:cubicBezTo>
                    <a:pt x="3014" y="16525"/>
                    <a:pt x="3516" y="15614"/>
                    <a:pt x="3767" y="14834"/>
                  </a:cubicBezTo>
                  <a:cubicBezTo>
                    <a:pt x="4019" y="14573"/>
                    <a:pt x="4019" y="14313"/>
                    <a:pt x="4019" y="14183"/>
                  </a:cubicBezTo>
                  <a:cubicBezTo>
                    <a:pt x="4270" y="13923"/>
                    <a:pt x="4521" y="13533"/>
                    <a:pt x="4772" y="13012"/>
                  </a:cubicBezTo>
                  <a:cubicBezTo>
                    <a:pt x="5274" y="12492"/>
                    <a:pt x="6028" y="11581"/>
                    <a:pt x="5777" y="11320"/>
                  </a:cubicBezTo>
                  <a:cubicBezTo>
                    <a:pt x="5526" y="11190"/>
                    <a:pt x="5526" y="10930"/>
                    <a:pt x="5777" y="10800"/>
                  </a:cubicBezTo>
                  <a:cubicBezTo>
                    <a:pt x="6028" y="10410"/>
                    <a:pt x="7033" y="10280"/>
                    <a:pt x="7535" y="10280"/>
                  </a:cubicBezTo>
                  <a:cubicBezTo>
                    <a:pt x="8288" y="10280"/>
                    <a:pt x="8791" y="10410"/>
                    <a:pt x="9042" y="10800"/>
                  </a:cubicBezTo>
                  <a:cubicBezTo>
                    <a:pt x="9293" y="11451"/>
                    <a:pt x="9544" y="11451"/>
                    <a:pt x="10549" y="11451"/>
                  </a:cubicBezTo>
                  <a:cubicBezTo>
                    <a:pt x="10800" y="11451"/>
                    <a:pt x="10800" y="11451"/>
                    <a:pt x="10800" y="11451"/>
                  </a:cubicBezTo>
                  <a:cubicBezTo>
                    <a:pt x="11805" y="11451"/>
                    <a:pt x="12307" y="11711"/>
                    <a:pt x="12809" y="11971"/>
                  </a:cubicBezTo>
                  <a:cubicBezTo>
                    <a:pt x="13060" y="12101"/>
                    <a:pt x="13312" y="12231"/>
                    <a:pt x="13563" y="12231"/>
                  </a:cubicBezTo>
                  <a:cubicBezTo>
                    <a:pt x="13563" y="12231"/>
                    <a:pt x="13563" y="12231"/>
                    <a:pt x="13563" y="12231"/>
                  </a:cubicBezTo>
                  <a:cubicBezTo>
                    <a:pt x="13563" y="12231"/>
                    <a:pt x="13563" y="12231"/>
                    <a:pt x="13312" y="12101"/>
                  </a:cubicBezTo>
                  <a:cubicBezTo>
                    <a:pt x="13312" y="11971"/>
                    <a:pt x="13060" y="11841"/>
                    <a:pt x="13060" y="11451"/>
                  </a:cubicBezTo>
                  <a:cubicBezTo>
                    <a:pt x="13060" y="11320"/>
                    <a:pt x="13060" y="11190"/>
                    <a:pt x="12809" y="11060"/>
                  </a:cubicBezTo>
                  <a:cubicBezTo>
                    <a:pt x="12558" y="10800"/>
                    <a:pt x="12307" y="10540"/>
                    <a:pt x="13060" y="10019"/>
                  </a:cubicBezTo>
                  <a:cubicBezTo>
                    <a:pt x="14316" y="9108"/>
                    <a:pt x="16326" y="8718"/>
                    <a:pt x="17581" y="8848"/>
                  </a:cubicBezTo>
                  <a:cubicBezTo>
                    <a:pt x="17581" y="8848"/>
                    <a:pt x="17581" y="8848"/>
                    <a:pt x="17833" y="8848"/>
                  </a:cubicBezTo>
                  <a:cubicBezTo>
                    <a:pt x="18084" y="8978"/>
                    <a:pt x="18586" y="8848"/>
                    <a:pt x="19088" y="8848"/>
                  </a:cubicBezTo>
                  <a:cubicBezTo>
                    <a:pt x="19591" y="8848"/>
                    <a:pt x="19842" y="8848"/>
                    <a:pt x="20344" y="8848"/>
                  </a:cubicBezTo>
                  <a:cubicBezTo>
                    <a:pt x="20344" y="8848"/>
                    <a:pt x="20344" y="8848"/>
                    <a:pt x="20595" y="8848"/>
                  </a:cubicBezTo>
                  <a:cubicBezTo>
                    <a:pt x="20595" y="8848"/>
                    <a:pt x="20595" y="8848"/>
                    <a:pt x="20595" y="8848"/>
                  </a:cubicBezTo>
                  <a:cubicBezTo>
                    <a:pt x="20595" y="8848"/>
                    <a:pt x="20847" y="8848"/>
                    <a:pt x="20847" y="8848"/>
                  </a:cubicBezTo>
                  <a:cubicBezTo>
                    <a:pt x="20847" y="8848"/>
                    <a:pt x="20847" y="8848"/>
                    <a:pt x="20847" y="8848"/>
                  </a:cubicBezTo>
                  <a:cubicBezTo>
                    <a:pt x="21098" y="8848"/>
                    <a:pt x="21098" y="8848"/>
                    <a:pt x="21098" y="8848"/>
                  </a:cubicBezTo>
                  <a:cubicBezTo>
                    <a:pt x="21349" y="8848"/>
                    <a:pt x="21349" y="8848"/>
                    <a:pt x="21349" y="8978"/>
                  </a:cubicBezTo>
                  <a:cubicBezTo>
                    <a:pt x="21349" y="8978"/>
                    <a:pt x="21349" y="8978"/>
                    <a:pt x="21349" y="8978"/>
                  </a:cubicBezTo>
                  <a:cubicBezTo>
                    <a:pt x="21600" y="8848"/>
                    <a:pt x="21600" y="8848"/>
                    <a:pt x="21600" y="8848"/>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8" name="Shape 10388"/>
            <p:cNvSpPr/>
            <p:nvPr/>
          </p:nvSpPr>
          <p:spPr>
            <a:xfrm>
              <a:off x="1627955" y="1980133"/>
              <a:ext cx="185840" cy="10791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43" y="7543"/>
                  </a:moveTo>
                  <a:cubicBezTo>
                    <a:pt x="19131" y="7200"/>
                    <a:pt x="19337" y="6857"/>
                    <a:pt x="19337" y="6514"/>
                  </a:cubicBezTo>
                  <a:cubicBezTo>
                    <a:pt x="19337" y="5829"/>
                    <a:pt x="19749" y="5829"/>
                    <a:pt x="20366" y="5829"/>
                  </a:cubicBezTo>
                  <a:cubicBezTo>
                    <a:pt x="20571" y="5829"/>
                    <a:pt x="21394" y="5829"/>
                    <a:pt x="21600" y="5486"/>
                  </a:cubicBezTo>
                  <a:cubicBezTo>
                    <a:pt x="21600" y="5143"/>
                    <a:pt x="21600" y="5143"/>
                    <a:pt x="21394" y="4800"/>
                  </a:cubicBezTo>
                  <a:cubicBezTo>
                    <a:pt x="21189" y="4114"/>
                    <a:pt x="20571" y="3771"/>
                    <a:pt x="20366" y="4114"/>
                  </a:cubicBezTo>
                  <a:cubicBezTo>
                    <a:pt x="20160" y="4114"/>
                    <a:pt x="19954" y="4114"/>
                    <a:pt x="19749" y="4114"/>
                  </a:cubicBezTo>
                  <a:cubicBezTo>
                    <a:pt x="19337" y="4114"/>
                    <a:pt x="18926" y="4114"/>
                    <a:pt x="18514" y="3771"/>
                  </a:cubicBezTo>
                  <a:cubicBezTo>
                    <a:pt x="17897" y="3429"/>
                    <a:pt x="17897" y="2743"/>
                    <a:pt x="17897" y="2400"/>
                  </a:cubicBezTo>
                  <a:cubicBezTo>
                    <a:pt x="17897" y="1714"/>
                    <a:pt x="16663" y="0"/>
                    <a:pt x="16046" y="0"/>
                  </a:cubicBezTo>
                  <a:cubicBezTo>
                    <a:pt x="15634" y="0"/>
                    <a:pt x="14811" y="2400"/>
                    <a:pt x="14606" y="3429"/>
                  </a:cubicBezTo>
                  <a:cubicBezTo>
                    <a:pt x="14606" y="4114"/>
                    <a:pt x="14194" y="4457"/>
                    <a:pt x="13989" y="4800"/>
                  </a:cubicBezTo>
                  <a:cubicBezTo>
                    <a:pt x="13577" y="5143"/>
                    <a:pt x="13371" y="5486"/>
                    <a:pt x="13371" y="5829"/>
                  </a:cubicBezTo>
                  <a:cubicBezTo>
                    <a:pt x="13577" y="6171"/>
                    <a:pt x="13371" y="6857"/>
                    <a:pt x="12960" y="7200"/>
                  </a:cubicBezTo>
                  <a:cubicBezTo>
                    <a:pt x="12960" y="7543"/>
                    <a:pt x="12960" y="7543"/>
                    <a:pt x="12960" y="7543"/>
                  </a:cubicBezTo>
                  <a:cubicBezTo>
                    <a:pt x="12960" y="7543"/>
                    <a:pt x="13166" y="7886"/>
                    <a:pt x="13166" y="8229"/>
                  </a:cubicBezTo>
                  <a:cubicBezTo>
                    <a:pt x="13166" y="8229"/>
                    <a:pt x="13166" y="8229"/>
                    <a:pt x="13166" y="8229"/>
                  </a:cubicBezTo>
                  <a:cubicBezTo>
                    <a:pt x="13166" y="8229"/>
                    <a:pt x="13166" y="8571"/>
                    <a:pt x="13166" y="8571"/>
                  </a:cubicBezTo>
                  <a:cubicBezTo>
                    <a:pt x="13166" y="8914"/>
                    <a:pt x="13166" y="8914"/>
                    <a:pt x="13166" y="8914"/>
                  </a:cubicBezTo>
                  <a:cubicBezTo>
                    <a:pt x="13166" y="8914"/>
                    <a:pt x="13166" y="9257"/>
                    <a:pt x="13166" y="9257"/>
                  </a:cubicBezTo>
                  <a:cubicBezTo>
                    <a:pt x="13166" y="9257"/>
                    <a:pt x="13166" y="9257"/>
                    <a:pt x="13166" y="9257"/>
                  </a:cubicBezTo>
                  <a:cubicBezTo>
                    <a:pt x="13166" y="9257"/>
                    <a:pt x="13166" y="9600"/>
                    <a:pt x="12960" y="9600"/>
                  </a:cubicBezTo>
                  <a:cubicBezTo>
                    <a:pt x="12960" y="9943"/>
                    <a:pt x="12754" y="9943"/>
                    <a:pt x="12549" y="9943"/>
                  </a:cubicBezTo>
                  <a:cubicBezTo>
                    <a:pt x="12549" y="9943"/>
                    <a:pt x="12549" y="9943"/>
                    <a:pt x="12549" y="9943"/>
                  </a:cubicBezTo>
                  <a:cubicBezTo>
                    <a:pt x="12343" y="9943"/>
                    <a:pt x="12343" y="9943"/>
                    <a:pt x="12137" y="10286"/>
                  </a:cubicBezTo>
                  <a:cubicBezTo>
                    <a:pt x="11931" y="10286"/>
                    <a:pt x="11520" y="10971"/>
                    <a:pt x="11109" y="10971"/>
                  </a:cubicBezTo>
                  <a:cubicBezTo>
                    <a:pt x="11109" y="10971"/>
                    <a:pt x="10903" y="10971"/>
                    <a:pt x="10903" y="10971"/>
                  </a:cubicBezTo>
                  <a:cubicBezTo>
                    <a:pt x="10903" y="10629"/>
                    <a:pt x="10903" y="10629"/>
                    <a:pt x="10903" y="10629"/>
                  </a:cubicBezTo>
                  <a:cubicBezTo>
                    <a:pt x="10903" y="10629"/>
                    <a:pt x="10903" y="10629"/>
                    <a:pt x="10697" y="10629"/>
                  </a:cubicBezTo>
                  <a:cubicBezTo>
                    <a:pt x="10697" y="10629"/>
                    <a:pt x="10697" y="10629"/>
                    <a:pt x="10697" y="10629"/>
                  </a:cubicBezTo>
                  <a:cubicBezTo>
                    <a:pt x="10697" y="10629"/>
                    <a:pt x="10697" y="10629"/>
                    <a:pt x="10697" y="10629"/>
                  </a:cubicBezTo>
                  <a:cubicBezTo>
                    <a:pt x="10491" y="10629"/>
                    <a:pt x="10491" y="10629"/>
                    <a:pt x="10491" y="10286"/>
                  </a:cubicBezTo>
                  <a:cubicBezTo>
                    <a:pt x="10491" y="10286"/>
                    <a:pt x="10491" y="10286"/>
                    <a:pt x="10491" y="10286"/>
                  </a:cubicBezTo>
                  <a:cubicBezTo>
                    <a:pt x="10491" y="10286"/>
                    <a:pt x="10286" y="10286"/>
                    <a:pt x="10286" y="10286"/>
                  </a:cubicBezTo>
                  <a:cubicBezTo>
                    <a:pt x="10286" y="9943"/>
                    <a:pt x="10286" y="9943"/>
                    <a:pt x="10286" y="9943"/>
                  </a:cubicBezTo>
                  <a:cubicBezTo>
                    <a:pt x="10286" y="9943"/>
                    <a:pt x="10286" y="9943"/>
                    <a:pt x="10080" y="9600"/>
                  </a:cubicBezTo>
                  <a:cubicBezTo>
                    <a:pt x="10080" y="9600"/>
                    <a:pt x="10080" y="9600"/>
                    <a:pt x="10080" y="9257"/>
                  </a:cubicBezTo>
                  <a:cubicBezTo>
                    <a:pt x="10080" y="9257"/>
                    <a:pt x="9874" y="9257"/>
                    <a:pt x="9874" y="9257"/>
                  </a:cubicBezTo>
                  <a:cubicBezTo>
                    <a:pt x="9874" y="8914"/>
                    <a:pt x="9874" y="8914"/>
                    <a:pt x="9874" y="8914"/>
                  </a:cubicBezTo>
                  <a:cubicBezTo>
                    <a:pt x="9669" y="8571"/>
                    <a:pt x="9669" y="8571"/>
                    <a:pt x="9669" y="8571"/>
                  </a:cubicBezTo>
                  <a:cubicBezTo>
                    <a:pt x="9669" y="8229"/>
                    <a:pt x="9669" y="8229"/>
                    <a:pt x="9669" y="8229"/>
                  </a:cubicBezTo>
                  <a:cubicBezTo>
                    <a:pt x="9257" y="8914"/>
                    <a:pt x="8229" y="10971"/>
                    <a:pt x="8023" y="13029"/>
                  </a:cubicBezTo>
                  <a:cubicBezTo>
                    <a:pt x="7817" y="15086"/>
                    <a:pt x="6789" y="15086"/>
                    <a:pt x="5554" y="15086"/>
                  </a:cubicBezTo>
                  <a:cubicBezTo>
                    <a:pt x="5143" y="15086"/>
                    <a:pt x="4731" y="15086"/>
                    <a:pt x="4320" y="15086"/>
                  </a:cubicBezTo>
                  <a:cubicBezTo>
                    <a:pt x="3497" y="15429"/>
                    <a:pt x="3497" y="16114"/>
                    <a:pt x="3497" y="17829"/>
                  </a:cubicBezTo>
                  <a:cubicBezTo>
                    <a:pt x="3291" y="18514"/>
                    <a:pt x="3291" y="19200"/>
                    <a:pt x="3291" y="19543"/>
                  </a:cubicBezTo>
                  <a:cubicBezTo>
                    <a:pt x="3086" y="19886"/>
                    <a:pt x="2880" y="20571"/>
                    <a:pt x="2469" y="20571"/>
                  </a:cubicBezTo>
                  <a:cubicBezTo>
                    <a:pt x="1851" y="20571"/>
                    <a:pt x="1234" y="19886"/>
                    <a:pt x="617" y="19543"/>
                  </a:cubicBezTo>
                  <a:cubicBezTo>
                    <a:pt x="411" y="19200"/>
                    <a:pt x="206" y="19200"/>
                    <a:pt x="0" y="19200"/>
                  </a:cubicBezTo>
                  <a:cubicBezTo>
                    <a:pt x="0" y="19200"/>
                    <a:pt x="0" y="19200"/>
                    <a:pt x="0" y="19200"/>
                  </a:cubicBezTo>
                  <a:cubicBezTo>
                    <a:pt x="0" y="19200"/>
                    <a:pt x="0" y="19200"/>
                    <a:pt x="0" y="19200"/>
                  </a:cubicBezTo>
                  <a:cubicBezTo>
                    <a:pt x="0" y="19200"/>
                    <a:pt x="0" y="19200"/>
                    <a:pt x="0" y="19200"/>
                  </a:cubicBezTo>
                  <a:cubicBezTo>
                    <a:pt x="0" y="19543"/>
                    <a:pt x="0" y="19543"/>
                    <a:pt x="206" y="19543"/>
                  </a:cubicBezTo>
                  <a:cubicBezTo>
                    <a:pt x="206" y="19543"/>
                    <a:pt x="206" y="19543"/>
                    <a:pt x="206" y="19543"/>
                  </a:cubicBezTo>
                  <a:cubicBezTo>
                    <a:pt x="206" y="19543"/>
                    <a:pt x="206" y="19543"/>
                    <a:pt x="206" y="19543"/>
                  </a:cubicBezTo>
                  <a:cubicBezTo>
                    <a:pt x="206" y="19543"/>
                    <a:pt x="206" y="19543"/>
                    <a:pt x="206" y="19543"/>
                  </a:cubicBezTo>
                  <a:cubicBezTo>
                    <a:pt x="206" y="19543"/>
                    <a:pt x="206" y="19886"/>
                    <a:pt x="206" y="19886"/>
                  </a:cubicBezTo>
                  <a:cubicBezTo>
                    <a:pt x="617" y="19886"/>
                    <a:pt x="823" y="20229"/>
                    <a:pt x="1234" y="20571"/>
                  </a:cubicBezTo>
                  <a:cubicBezTo>
                    <a:pt x="1234" y="20914"/>
                    <a:pt x="1440" y="20914"/>
                    <a:pt x="1440" y="21257"/>
                  </a:cubicBezTo>
                  <a:cubicBezTo>
                    <a:pt x="1440" y="21257"/>
                    <a:pt x="1440" y="21257"/>
                    <a:pt x="1440" y="21257"/>
                  </a:cubicBezTo>
                  <a:cubicBezTo>
                    <a:pt x="1646" y="21257"/>
                    <a:pt x="1646" y="21257"/>
                    <a:pt x="1646" y="21257"/>
                  </a:cubicBezTo>
                  <a:cubicBezTo>
                    <a:pt x="1646" y="21257"/>
                    <a:pt x="1646" y="21257"/>
                    <a:pt x="1646" y="21257"/>
                  </a:cubicBezTo>
                  <a:cubicBezTo>
                    <a:pt x="1646" y="21600"/>
                    <a:pt x="1851" y="21600"/>
                    <a:pt x="1851" y="21600"/>
                  </a:cubicBezTo>
                  <a:cubicBezTo>
                    <a:pt x="1851" y="21257"/>
                    <a:pt x="2057" y="21257"/>
                    <a:pt x="2057" y="21257"/>
                  </a:cubicBezTo>
                  <a:cubicBezTo>
                    <a:pt x="2057" y="21257"/>
                    <a:pt x="2057" y="21257"/>
                    <a:pt x="2057" y="21257"/>
                  </a:cubicBezTo>
                  <a:cubicBezTo>
                    <a:pt x="2469" y="20914"/>
                    <a:pt x="3086" y="20914"/>
                    <a:pt x="3497" y="20914"/>
                  </a:cubicBezTo>
                  <a:cubicBezTo>
                    <a:pt x="3703" y="20914"/>
                    <a:pt x="3909" y="20914"/>
                    <a:pt x="4114" y="20914"/>
                  </a:cubicBezTo>
                  <a:cubicBezTo>
                    <a:pt x="4320" y="20914"/>
                    <a:pt x="4731" y="20914"/>
                    <a:pt x="4937" y="20914"/>
                  </a:cubicBezTo>
                  <a:cubicBezTo>
                    <a:pt x="5143" y="20914"/>
                    <a:pt x="5349" y="20571"/>
                    <a:pt x="5554" y="20229"/>
                  </a:cubicBezTo>
                  <a:cubicBezTo>
                    <a:pt x="5966" y="19886"/>
                    <a:pt x="6377" y="19200"/>
                    <a:pt x="7406" y="19200"/>
                  </a:cubicBezTo>
                  <a:cubicBezTo>
                    <a:pt x="8229" y="19200"/>
                    <a:pt x="8434" y="19886"/>
                    <a:pt x="8640" y="20229"/>
                  </a:cubicBezTo>
                  <a:cubicBezTo>
                    <a:pt x="8640" y="20229"/>
                    <a:pt x="8846" y="20229"/>
                    <a:pt x="8846" y="20229"/>
                  </a:cubicBezTo>
                  <a:cubicBezTo>
                    <a:pt x="8846" y="20229"/>
                    <a:pt x="8846" y="20229"/>
                    <a:pt x="8846" y="20229"/>
                  </a:cubicBezTo>
                  <a:cubicBezTo>
                    <a:pt x="8846" y="20229"/>
                    <a:pt x="8846" y="20229"/>
                    <a:pt x="8846" y="20229"/>
                  </a:cubicBezTo>
                  <a:cubicBezTo>
                    <a:pt x="8846" y="20229"/>
                    <a:pt x="9051" y="20229"/>
                    <a:pt x="9463" y="19886"/>
                  </a:cubicBezTo>
                  <a:cubicBezTo>
                    <a:pt x="9874" y="19543"/>
                    <a:pt x="10286" y="19543"/>
                    <a:pt x="10697" y="19200"/>
                  </a:cubicBezTo>
                  <a:cubicBezTo>
                    <a:pt x="11314" y="19200"/>
                    <a:pt x="11314" y="19200"/>
                    <a:pt x="11109" y="18514"/>
                  </a:cubicBezTo>
                  <a:cubicBezTo>
                    <a:pt x="11109" y="17143"/>
                    <a:pt x="11520" y="16457"/>
                    <a:pt x="11726" y="15771"/>
                  </a:cubicBezTo>
                  <a:cubicBezTo>
                    <a:pt x="11726" y="15429"/>
                    <a:pt x="11931" y="15429"/>
                    <a:pt x="11931" y="14743"/>
                  </a:cubicBezTo>
                  <a:cubicBezTo>
                    <a:pt x="11726" y="13714"/>
                    <a:pt x="12343" y="13371"/>
                    <a:pt x="12754" y="13029"/>
                  </a:cubicBezTo>
                  <a:cubicBezTo>
                    <a:pt x="12960" y="12686"/>
                    <a:pt x="13371" y="12686"/>
                    <a:pt x="13166" y="11314"/>
                  </a:cubicBezTo>
                  <a:cubicBezTo>
                    <a:pt x="13166" y="10629"/>
                    <a:pt x="13371" y="9943"/>
                    <a:pt x="13577" y="9257"/>
                  </a:cubicBezTo>
                  <a:cubicBezTo>
                    <a:pt x="14400" y="7886"/>
                    <a:pt x="15840" y="7886"/>
                    <a:pt x="16869" y="8229"/>
                  </a:cubicBezTo>
                  <a:cubicBezTo>
                    <a:pt x="17074" y="8229"/>
                    <a:pt x="17074" y="8229"/>
                    <a:pt x="17280" y="8229"/>
                  </a:cubicBezTo>
                  <a:cubicBezTo>
                    <a:pt x="17280" y="8229"/>
                    <a:pt x="17280" y="8229"/>
                    <a:pt x="17486" y="8229"/>
                  </a:cubicBezTo>
                  <a:cubicBezTo>
                    <a:pt x="17486" y="8229"/>
                    <a:pt x="17486" y="8229"/>
                    <a:pt x="17486" y="8229"/>
                  </a:cubicBezTo>
                  <a:cubicBezTo>
                    <a:pt x="17691" y="8229"/>
                    <a:pt x="17691" y="8229"/>
                    <a:pt x="17691" y="8229"/>
                  </a:cubicBezTo>
                  <a:cubicBezTo>
                    <a:pt x="17691" y="8229"/>
                    <a:pt x="17897" y="8229"/>
                    <a:pt x="17897" y="8229"/>
                  </a:cubicBezTo>
                  <a:cubicBezTo>
                    <a:pt x="17897" y="8229"/>
                    <a:pt x="17897" y="8229"/>
                    <a:pt x="18103" y="8571"/>
                  </a:cubicBezTo>
                  <a:cubicBezTo>
                    <a:pt x="18103" y="8571"/>
                    <a:pt x="18103" y="8571"/>
                    <a:pt x="18309" y="8571"/>
                  </a:cubicBezTo>
                  <a:cubicBezTo>
                    <a:pt x="18309" y="8571"/>
                    <a:pt x="18309" y="8571"/>
                    <a:pt x="18309" y="8571"/>
                  </a:cubicBezTo>
                  <a:cubicBezTo>
                    <a:pt x="18720" y="8229"/>
                    <a:pt x="19337" y="7886"/>
                    <a:pt x="19543" y="7543"/>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89" name="Shape 10389"/>
            <p:cNvSpPr/>
            <p:nvPr/>
          </p:nvSpPr>
          <p:spPr>
            <a:xfrm>
              <a:off x="1436540" y="1983730"/>
              <a:ext cx="74337" cy="953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29" y="11186"/>
                  </a:moveTo>
                  <a:cubicBezTo>
                    <a:pt x="5657" y="12343"/>
                    <a:pt x="6686" y="13114"/>
                    <a:pt x="6686" y="13886"/>
                  </a:cubicBezTo>
                  <a:cubicBezTo>
                    <a:pt x="7200" y="15043"/>
                    <a:pt x="8229" y="15429"/>
                    <a:pt x="10286" y="16586"/>
                  </a:cubicBezTo>
                  <a:cubicBezTo>
                    <a:pt x="10800" y="16971"/>
                    <a:pt x="11314" y="17357"/>
                    <a:pt x="11829" y="17357"/>
                  </a:cubicBezTo>
                  <a:cubicBezTo>
                    <a:pt x="15429" y="19286"/>
                    <a:pt x="20057" y="21214"/>
                    <a:pt x="21600" y="21600"/>
                  </a:cubicBezTo>
                  <a:cubicBezTo>
                    <a:pt x="21600" y="20443"/>
                    <a:pt x="19543" y="18129"/>
                    <a:pt x="18000" y="16586"/>
                  </a:cubicBezTo>
                  <a:cubicBezTo>
                    <a:pt x="16457" y="15429"/>
                    <a:pt x="16971" y="13114"/>
                    <a:pt x="16971" y="10800"/>
                  </a:cubicBezTo>
                  <a:cubicBezTo>
                    <a:pt x="17486" y="9643"/>
                    <a:pt x="17486" y="8871"/>
                    <a:pt x="17486" y="7714"/>
                  </a:cubicBezTo>
                  <a:cubicBezTo>
                    <a:pt x="17486" y="6557"/>
                    <a:pt x="16971" y="6171"/>
                    <a:pt x="15943" y="5786"/>
                  </a:cubicBezTo>
                  <a:cubicBezTo>
                    <a:pt x="14914" y="5014"/>
                    <a:pt x="13886" y="4629"/>
                    <a:pt x="13371" y="3471"/>
                  </a:cubicBezTo>
                  <a:cubicBezTo>
                    <a:pt x="12857" y="2700"/>
                    <a:pt x="12857" y="2700"/>
                    <a:pt x="12343" y="2700"/>
                  </a:cubicBezTo>
                  <a:cubicBezTo>
                    <a:pt x="11829" y="2700"/>
                    <a:pt x="10800" y="2314"/>
                    <a:pt x="10286" y="1543"/>
                  </a:cubicBezTo>
                  <a:cubicBezTo>
                    <a:pt x="10286" y="1543"/>
                    <a:pt x="10286" y="1929"/>
                    <a:pt x="10286" y="1929"/>
                  </a:cubicBezTo>
                  <a:cubicBezTo>
                    <a:pt x="10286" y="1929"/>
                    <a:pt x="10286" y="1929"/>
                    <a:pt x="10286" y="1929"/>
                  </a:cubicBezTo>
                  <a:cubicBezTo>
                    <a:pt x="10286" y="2314"/>
                    <a:pt x="10286" y="3086"/>
                    <a:pt x="9257" y="3086"/>
                  </a:cubicBezTo>
                  <a:cubicBezTo>
                    <a:pt x="8743" y="3086"/>
                    <a:pt x="7714" y="3086"/>
                    <a:pt x="6686" y="3086"/>
                  </a:cubicBezTo>
                  <a:cubicBezTo>
                    <a:pt x="6171" y="3086"/>
                    <a:pt x="5657" y="3086"/>
                    <a:pt x="5657" y="3086"/>
                  </a:cubicBezTo>
                  <a:cubicBezTo>
                    <a:pt x="5143" y="3086"/>
                    <a:pt x="5143" y="3086"/>
                    <a:pt x="5143" y="3086"/>
                  </a:cubicBezTo>
                  <a:cubicBezTo>
                    <a:pt x="5143" y="3086"/>
                    <a:pt x="5143" y="3086"/>
                    <a:pt x="5143" y="3086"/>
                  </a:cubicBezTo>
                  <a:cubicBezTo>
                    <a:pt x="4629" y="3086"/>
                    <a:pt x="4629" y="3086"/>
                    <a:pt x="4629" y="3086"/>
                  </a:cubicBezTo>
                  <a:cubicBezTo>
                    <a:pt x="4629" y="3086"/>
                    <a:pt x="4114" y="3086"/>
                    <a:pt x="4114" y="2700"/>
                  </a:cubicBezTo>
                  <a:cubicBezTo>
                    <a:pt x="4114" y="2700"/>
                    <a:pt x="4114" y="2700"/>
                    <a:pt x="3600" y="2700"/>
                  </a:cubicBezTo>
                  <a:cubicBezTo>
                    <a:pt x="3600" y="2700"/>
                    <a:pt x="3600" y="2314"/>
                    <a:pt x="3600" y="2314"/>
                  </a:cubicBezTo>
                  <a:cubicBezTo>
                    <a:pt x="3600" y="2314"/>
                    <a:pt x="3600" y="1929"/>
                    <a:pt x="3600" y="1929"/>
                  </a:cubicBezTo>
                  <a:cubicBezTo>
                    <a:pt x="3600" y="1543"/>
                    <a:pt x="3600" y="386"/>
                    <a:pt x="1543" y="0"/>
                  </a:cubicBezTo>
                  <a:cubicBezTo>
                    <a:pt x="1029" y="0"/>
                    <a:pt x="514" y="0"/>
                    <a:pt x="0" y="0"/>
                  </a:cubicBezTo>
                  <a:cubicBezTo>
                    <a:pt x="0" y="0"/>
                    <a:pt x="0" y="0"/>
                    <a:pt x="0" y="0"/>
                  </a:cubicBezTo>
                  <a:cubicBezTo>
                    <a:pt x="514" y="1929"/>
                    <a:pt x="1029" y="3857"/>
                    <a:pt x="1029" y="5786"/>
                  </a:cubicBezTo>
                  <a:cubicBezTo>
                    <a:pt x="1029" y="7329"/>
                    <a:pt x="3086" y="9257"/>
                    <a:pt x="4629" y="11186"/>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0" name="Shape 10390"/>
            <p:cNvSpPr/>
            <p:nvPr/>
          </p:nvSpPr>
          <p:spPr>
            <a:xfrm>
              <a:off x="2033877" y="1427998"/>
              <a:ext cx="41952" cy="50358"/>
            </a:xfrm>
            <a:custGeom>
              <a:avLst/>
              <a:gdLst/>
              <a:ahLst/>
              <a:cxnLst>
                <a:cxn ang="0">
                  <a:pos x="wd2" y="hd2"/>
                </a:cxn>
                <a:cxn ang="5400000">
                  <a:pos x="wd2" y="hd2"/>
                </a:cxn>
                <a:cxn ang="10800000">
                  <a:pos x="wd2" y="hd2"/>
                </a:cxn>
                <a:cxn ang="16200000">
                  <a:pos x="wd2" y="hd2"/>
                </a:cxn>
              </a:cxnLst>
              <a:rect l="0" t="0" r="r" b="b"/>
              <a:pathLst>
                <a:path w="21200" h="21600" fill="norm" stroke="1" extrusionOk="0">
                  <a:moveTo>
                    <a:pt x="500" y="7200"/>
                  </a:moveTo>
                  <a:cubicBezTo>
                    <a:pt x="1400" y="7200"/>
                    <a:pt x="2300" y="5760"/>
                    <a:pt x="3200" y="4320"/>
                  </a:cubicBezTo>
                  <a:cubicBezTo>
                    <a:pt x="3200" y="2880"/>
                    <a:pt x="5000" y="2880"/>
                    <a:pt x="5000" y="2880"/>
                  </a:cubicBezTo>
                  <a:cubicBezTo>
                    <a:pt x="5900" y="2880"/>
                    <a:pt x="6800" y="2880"/>
                    <a:pt x="7700" y="4320"/>
                  </a:cubicBezTo>
                  <a:cubicBezTo>
                    <a:pt x="8600" y="5760"/>
                    <a:pt x="9500" y="10080"/>
                    <a:pt x="7700" y="13680"/>
                  </a:cubicBezTo>
                  <a:cubicBezTo>
                    <a:pt x="5900" y="15840"/>
                    <a:pt x="6800" y="18720"/>
                    <a:pt x="7700" y="20880"/>
                  </a:cubicBezTo>
                  <a:cubicBezTo>
                    <a:pt x="8600" y="20880"/>
                    <a:pt x="8600" y="21600"/>
                    <a:pt x="9500" y="21600"/>
                  </a:cubicBezTo>
                  <a:cubicBezTo>
                    <a:pt x="9500" y="21600"/>
                    <a:pt x="9500" y="21600"/>
                    <a:pt x="9500" y="21600"/>
                  </a:cubicBezTo>
                  <a:cubicBezTo>
                    <a:pt x="10400" y="21600"/>
                    <a:pt x="13100" y="18000"/>
                    <a:pt x="14000" y="15840"/>
                  </a:cubicBezTo>
                  <a:cubicBezTo>
                    <a:pt x="15800" y="12960"/>
                    <a:pt x="17600" y="10080"/>
                    <a:pt x="20300" y="8640"/>
                  </a:cubicBezTo>
                  <a:cubicBezTo>
                    <a:pt x="20300" y="7920"/>
                    <a:pt x="21200" y="7200"/>
                    <a:pt x="21200" y="7200"/>
                  </a:cubicBezTo>
                  <a:cubicBezTo>
                    <a:pt x="21200" y="7200"/>
                    <a:pt x="20300" y="7200"/>
                    <a:pt x="20300" y="7200"/>
                  </a:cubicBezTo>
                  <a:cubicBezTo>
                    <a:pt x="19400" y="6480"/>
                    <a:pt x="17600" y="5760"/>
                    <a:pt x="17600" y="4320"/>
                  </a:cubicBezTo>
                  <a:cubicBezTo>
                    <a:pt x="17600" y="3600"/>
                    <a:pt x="15800" y="3600"/>
                    <a:pt x="14900" y="2880"/>
                  </a:cubicBezTo>
                  <a:cubicBezTo>
                    <a:pt x="13100" y="2880"/>
                    <a:pt x="11300" y="2160"/>
                    <a:pt x="10400" y="0"/>
                  </a:cubicBezTo>
                  <a:cubicBezTo>
                    <a:pt x="9500" y="0"/>
                    <a:pt x="6800" y="1440"/>
                    <a:pt x="4100" y="2880"/>
                  </a:cubicBezTo>
                  <a:cubicBezTo>
                    <a:pt x="3200" y="3600"/>
                    <a:pt x="3200" y="3600"/>
                    <a:pt x="3200" y="3600"/>
                  </a:cubicBezTo>
                  <a:cubicBezTo>
                    <a:pt x="-400" y="5760"/>
                    <a:pt x="-400" y="5760"/>
                    <a:pt x="500" y="6480"/>
                  </a:cubicBezTo>
                  <a:cubicBezTo>
                    <a:pt x="500" y="7200"/>
                    <a:pt x="500" y="7200"/>
                    <a:pt x="500" y="720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1" name="Shape 10391"/>
            <p:cNvSpPr/>
            <p:nvPr/>
          </p:nvSpPr>
          <p:spPr>
            <a:xfrm>
              <a:off x="2059102" y="1258940"/>
              <a:ext cx="216902" cy="165462"/>
            </a:xfrm>
            <a:custGeom>
              <a:avLst/>
              <a:gdLst/>
              <a:ahLst/>
              <a:cxnLst>
                <a:cxn ang="0">
                  <a:pos x="wd2" y="hd2"/>
                </a:cxn>
                <a:cxn ang="5400000">
                  <a:pos x="wd2" y="hd2"/>
                </a:cxn>
                <a:cxn ang="10800000">
                  <a:pos x="wd2" y="hd2"/>
                </a:cxn>
                <a:cxn ang="16200000">
                  <a:pos x="wd2" y="hd2"/>
                </a:cxn>
              </a:cxnLst>
              <a:rect l="0" t="0" r="r" b="b"/>
              <a:pathLst>
                <a:path w="21365" h="21600" fill="norm" stroke="1" extrusionOk="0">
                  <a:moveTo>
                    <a:pt x="1229" y="20475"/>
                  </a:moveTo>
                  <a:cubicBezTo>
                    <a:pt x="1580" y="20475"/>
                    <a:pt x="1932" y="20475"/>
                    <a:pt x="1932" y="20250"/>
                  </a:cubicBezTo>
                  <a:cubicBezTo>
                    <a:pt x="2459" y="19350"/>
                    <a:pt x="5795" y="18675"/>
                    <a:pt x="7200" y="18450"/>
                  </a:cubicBezTo>
                  <a:cubicBezTo>
                    <a:pt x="7376" y="18450"/>
                    <a:pt x="7376" y="18450"/>
                    <a:pt x="7376" y="18450"/>
                  </a:cubicBezTo>
                  <a:cubicBezTo>
                    <a:pt x="7727" y="18450"/>
                    <a:pt x="8254" y="18450"/>
                    <a:pt x="8429" y="18900"/>
                  </a:cubicBezTo>
                  <a:cubicBezTo>
                    <a:pt x="8780" y="19350"/>
                    <a:pt x="8605" y="19800"/>
                    <a:pt x="8605" y="20250"/>
                  </a:cubicBezTo>
                  <a:cubicBezTo>
                    <a:pt x="8429" y="20475"/>
                    <a:pt x="8429" y="20925"/>
                    <a:pt x="8429" y="21150"/>
                  </a:cubicBezTo>
                  <a:cubicBezTo>
                    <a:pt x="8429" y="21150"/>
                    <a:pt x="8429" y="21600"/>
                    <a:pt x="8956" y="21600"/>
                  </a:cubicBezTo>
                  <a:cubicBezTo>
                    <a:pt x="9307" y="21600"/>
                    <a:pt x="9834" y="21375"/>
                    <a:pt x="10185" y="20700"/>
                  </a:cubicBezTo>
                  <a:cubicBezTo>
                    <a:pt x="10361" y="20250"/>
                    <a:pt x="10712" y="20025"/>
                    <a:pt x="10888" y="19800"/>
                  </a:cubicBezTo>
                  <a:cubicBezTo>
                    <a:pt x="10888" y="19800"/>
                    <a:pt x="10888" y="19800"/>
                    <a:pt x="11063" y="19800"/>
                  </a:cubicBezTo>
                  <a:cubicBezTo>
                    <a:pt x="11063" y="19800"/>
                    <a:pt x="10888" y="19800"/>
                    <a:pt x="10888" y="19575"/>
                  </a:cubicBezTo>
                  <a:cubicBezTo>
                    <a:pt x="10537" y="19350"/>
                    <a:pt x="10537" y="18900"/>
                    <a:pt x="10537" y="18675"/>
                  </a:cubicBezTo>
                  <a:cubicBezTo>
                    <a:pt x="10712" y="18225"/>
                    <a:pt x="10888" y="18000"/>
                    <a:pt x="11239" y="18000"/>
                  </a:cubicBezTo>
                  <a:cubicBezTo>
                    <a:pt x="11415" y="18000"/>
                    <a:pt x="11766" y="18225"/>
                    <a:pt x="11941" y="18675"/>
                  </a:cubicBezTo>
                  <a:cubicBezTo>
                    <a:pt x="12117" y="18900"/>
                    <a:pt x="12468" y="19125"/>
                    <a:pt x="12820" y="19125"/>
                  </a:cubicBezTo>
                  <a:cubicBezTo>
                    <a:pt x="13346" y="19125"/>
                    <a:pt x="13698" y="18900"/>
                    <a:pt x="13873" y="18450"/>
                  </a:cubicBezTo>
                  <a:cubicBezTo>
                    <a:pt x="14049" y="18225"/>
                    <a:pt x="14400" y="17775"/>
                    <a:pt x="14751" y="17775"/>
                  </a:cubicBezTo>
                  <a:cubicBezTo>
                    <a:pt x="14927" y="17775"/>
                    <a:pt x="15102" y="18000"/>
                    <a:pt x="15278" y="18225"/>
                  </a:cubicBezTo>
                  <a:cubicBezTo>
                    <a:pt x="15454" y="18225"/>
                    <a:pt x="15454" y="18450"/>
                    <a:pt x="15629" y="18450"/>
                  </a:cubicBezTo>
                  <a:cubicBezTo>
                    <a:pt x="15805" y="18450"/>
                    <a:pt x="16156" y="17775"/>
                    <a:pt x="16332" y="17325"/>
                  </a:cubicBezTo>
                  <a:cubicBezTo>
                    <a:pt x="16507" y="17100"/>
                    <a:pt x="16507" y="16650"/>
                    <a:pt x="16859" y="16650"/>
                  </a:cubicBezTo>
                  <a:cubicBezTo>
                    <a:pt x="16859" y="16650"/>
                    <a:pt x="17210" y="16875"/>
                    <a:pt x="17210" y="17325"/>
                  </a:cubicBezTo>
                  <a:cubicBezTo>
                    <a:pt x="17210" y="17325"/>
                    <a:pt x="17210" y="17325"/>
                    <a:pt x="17385" y="17325"/>
                  </a:cubicBezTo>
                  <a:cubicBezTo>
                    <a:pt x="17737" y="17325"/>
                    <a:pt x="18088" y="17100"/>
                    <a:pt x="18439" y="16650"/>
                  </a:cubicBezTo>
                  <a:cubicBezTo>
                    <a:pt x="18790" y="16200"/>
                    <a:pt x="18790" y="15750"/>
                    <a:pt x="18790" y="15075"/>
                  </a:cubicBezTo>
                  <a:cubicBezTo>
                    <a:pt x="18790" y="14400"/>
                    <a:pt x="18790" y="13725"/>
                    <a:pt x="18966" y="13050"/>
                  </a:cubicBezTo>
                  <a:cubicBezTo>
                    <a:pt x="19493" y="12375"/>
                    <a:pt x="19844" y="10575"/>
                    <a:pt x="19493" y="9675"/>
                  </a:cubicBezTo>
                  <a:cubicBezTo>
                    <a:pt x="18966" y="8550"/>
                    <a:pt x="19844" y="7650"/>
                    <a:pt x="20546" y="6975"/>
                  </a:cubicBezTo>
                  <a:cubicBezTo>
                    <a:pt x="20898" y="6750"/>
                    <a:pt x="21073" y="6525"/>
                    <a:pt x="21249" y="6300"/>
                  </a:cubicBezTo>
                  <a:cubicBezTo>
                    <a:pt x="21600" y="6075"/>
                    <a:pt x="21073" y="3600"/>
                    <a:pt x="20722" y="2475"/>
                  </a:cubicBezTo>
                  <a:cubicBezTo>
                    <a:pt x="20546" y="1350"/>
                    <a:pt x="20371" y="450"/>
                    <a:pt x="20195" y="0"/>
                  </a:cubicBezTo>
                  <a:cubicBezTo>
                    <a:pt x="20195" y="0"/>
                    <a:pt x="20195" y="0"/>
                    <a:pt x="20195" y="0"/>
                  </a:cubicBezTo>
                  <a:cubicBezTo>
                    <a:pt x="20020" y="0"/>
                    <a:pt x="19141" y="450"/>
                    <a:pt x="18790" y="900"/>
                  </a:cubicBezTo>
                  <a:cubicBezTo>
                    <a:pt x="18615" y="1125"/>
                    <a:pt x="18439" y="1125"/>
                    <a:pt x="18263" y="1350"/>
                  </a:cubicBezTo>
                  <a:cubicBezTo>
                    <a:pt x="18088" y="1350"/>
                    <a:pt x="17912" y="2025"/>
                    <a:pt x="17737" y="2700"/>
                  </a:cubicBezTo>
                  <a:cubicBezTo>
                    <a:pt x="17737" y="3375"/>
                    <a:pt x="17737" y="3825"/>
                    <a:pt x="17912" y="3825"/>
                  </a:cubicBezTo>
                  <a:cubicBezTo>
                    <a:pt x="18615" y="4500"/>
                    <a:pt x="18088" y="5400"/>
                    <a:pt x="17737" y="6075"/>
                  </a:cubicBezTo>
                  <a:cubicBezTo>
                    <a:pt x="17385" y="6525"/>
                    <a:pt x="17034" y="6975"/>
                    <a:pt x="17034" y="7650"/>
                  </a:cubicBezTo>
                  <a:cubicBezTo>
                    <a:pt x="17210" y="8550"/>
                    <a:pt x="16683" y="9225"/>
                    <a:pt x="16332" y="9450"/>
                  </a:cubicBezTo>
                  <a:cubicBezTo>
                    <a:pt x="16156" y="9675"/>
                    <a:pt x="15980" y="9900"/>
                    <a:pt x="15805" y="10125"/>
                  </a:cubicBezTo>
                  <a:cubicBezTo>
                    <a:pt x="15805" y="11025"/>
                    <a:pt x="15278" y="11250"/>
                    <a:pt x="14927" y="11475"/>
                  </a:cubicBezTo>
                  <a:cubicBezTo>
                    <a:pt x="14576" y="11700"/>
                    <a:pt x="14224" y="11925"/>
                    <a:pt x="13873" y="12375"/>
                  </a:cubicBezTo>
                  <a:cubicBezTo>
                    <a:pt x="13171" y="12825"/>
                    <a:pt x="12468" y="12825"/>
                    <a:pt x="12117" y="12150"/>
                  </a:cubicBezTo>
                  <a:cubicBezTo>
                    <a:pt x="12117" y="11925"/>
                    <a:pt x="12117" y="11700"/>
                    <a:pt x="11941" y="11475"/>
                  </a:cubicBezTo>
                  <a:cubicBezTo>
                    <a:pt x="11766" y="11925"/>
                    <a:pt x="11239" y="12375"/>
                    <a:pt x="11239" y="13050"/>
                  </a:cubicBezTo>
                  <a:cubicBezTo>
                    <a:pt x="11415" y="14175"/>
                    <a:pt x="10712" y="14850"/>
                    <a:pt x="10361" y="15300"/>
                  </a:cubicBezTo>
                  <a:cubicBezTo>
                    <a:pt x="10185" y="15300"/>
                    <a:pt x="10185" y="15300"/>
                    <a:pt x="10010" y="15525"/>
                  </a:cubicBezTo>
                  <a:cubicBezTo>
                    <a:pt x="10185" y="15750"/>
                    <a:pt x="10185" y="15975"/>
                    <a:pt x="10010" y="16200"/>
                  </a:cubicBezTo>
                  <a:cubicBezTo>
                    <a:pt x="9834" y="16875"/>
                    <a:pt x="9307" y="16875"/>
                    <a:pt x="8956" y="16875"/>
                  </a:cubicBezTo>
                  <a:cubicBezTo>
                    <a:pt x="8605" y="16875"/>
                    <a:pt x="8429" y="16875"/>
                    <a:pt x="8254" y="16650"/>
                  </a:cubicBezTo>
                  <a:cubicBezTo>
                    <a:pt x="8254" y="16650"/>
                    <a:pt x="8078" y="16425"/>
                    <a:pt x="8078" y="16200"/>
                  </a:cubicBezTo>
                  <a:cubicBezTo>
                    <a:pt x="7902" y="16200"/>
                    <a:pt x="7376" y="16425"/>
                    <a:pt x="6146" y="16875"/>
                  </a:cubicBezTo>
                  <a:cubicBezTo>
                    <a:pt x="5620" y="17325"/>
                    <a:pt x="4917" y="17100"/>
                    <a:pt x="4390" y="17100"/>
                  </a:cubicBezTo>
                  <a:cubicBezTo>
                    <a:pt x="3863" y="16875"/>
                    <a:pt x="3688" y="16875"/>
                    <a:pt x="3337" y="17100"/>
                  </a:cubicBezTo>
                  <a:cubicBezTo>
                    <a:pt x="3337" y="17325"/>
                    <a:pt x="3337" y="17325"/>
                    <a:pt x="3337" y="17325"/>
                  </a:cubicBezTo>
                  <a:cubicBezTo>
                    <a:pt x="2459" y="18225"/>
                    <a:pt x="1229" y="20025"/>
                    <a:pt x="176" y="20250"/>
                  </a:cubicBezTo>
                  <a:cubicBezTo>
                    <a:pt x="0" y="20250"/>
                    <a:pt x="0" y="20250"/>
                    <a:pt x="0" y="20475"/>
                  </a:cubicBezTo>
                  <a:cubicBezTo>
                    <a:pt x="0" y="20475"/>
                    <a:pt x="0" y="20700"/>
                    <a:pt x="0" y="20700"/>
                  </a:cubicBezTo>
                  <a:cubicBezTo>
                    <a:pt x="351" y="20475"/>
                    <a:pt x="878" y="20475"/>
                    <a:pt x="1229" y="20475"/>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2" name="Shape 10392"/>
            <p:cNvSpPr/>
            <p:nvPr/>
          </p:nvSpPr>
          <p:spPr>
            <a:xfrm>
              <a:off x="2248659" y="1160612"/>
              <a:ext cx="107788" cy="73150"/>
            </a:xfrm>
            <a:custGeom>
              <a:avLst/>
              <a:gdLst/>
              <a:ahLst/>
              <a:cxnLst>
                <a:cxn ang="0">
                  <a:pos x="wd2" y="hd2"/>
                </a:cxn>
                <a:cxn ang="5400000">
                  <a:pos x="wd2" y="hd2"/>
                </a:cxn>
                <a:cxn ang="10800000">
                  <a:pos x="wd2" y="hd2"/>
                </a:cxn>
                <a:cxn ang="16200000">
                  <a:pos x="wd2" y="hd2"/>
                </a:cxn>
              </a:cxnLst>
              <a:rect l="0" t="0" r="r" b="b"/>
              <a:pathLst>
                <a:path w="21600" h="21428" fill="norm" stroke="1" extrusionOk="0">
                  <a:moveTo>
                    <a:pt x="360" y="16405"/>
                  </a:moveTo>
                  <a:cubicBezTo>
                    <a:pt x="360" y="16907"/>
                    <a:pt x="360" y="17409"/>
                    <a:pt x="0" y="18414"/>
                  </a:cubicBezTo>
                  <a:cubicBezTo>
                    <a:pt x="360" y="17912"/>
                    <a:pt x="720" y="18414"/>
                    <a:pt x="1080" y="18414"/>
                  </a:cubicBezTo>
                  <a:cubicBezTo>
                    <a:pt x="1800" y="18414"/>
                    <a:pt x="2520" y="18916"/>
                    <a:pt x="2880" y="18414"/>
                  </a:cubicBezTo>
                  <a:cubicBezTo>
                    <a:pt x="3240" y="17912"/>
                    <a:pt x="3960" y="17912"/>
                    <a:pt x="4680" y="17912"/>
                  </a:cubicBezTo>
                  <a:cubicBezTo>
                    <a:pt x="6480" y="17912"/>
                    <a:pt x="8280" y="18916"/>
                    <a:pt x="9720" y="20423"/>
                  </a:cubicBezTo>
                  <a:cubicBezTo>
                    <a:pt x="10440" y="21428"/>
                    <a:pt x="10800" y="21428"/>
                    <a:pt x="10800" y="21428"/>
                  </a:cubicBezTo>
                  <a:cubicBezTo>
                    <a:pt x="10800" y="21428"/>
                    <a:pt x="11160" y="21428"/>
                    <a:pt x="11160" y="19921"/>
                  </a:cubicBezTo>
                  <a:cubicBezTo>
                    <a:pt x="11520" y="16405"/>
                    <a:pt x="14760" y="15400"/>
                    <a:pt x="17640" y="15400"/>
                  </a:cubicBezTo>
                  <a:cubicBezTo>
                    <a:pt x="19080" y="15400"/>
                    <a:pt x="19800" y="14395"/>
                    <a:pt x="19800" y="14395"/>
                  </a:cubicBezTo>
                  <a:cubicBezTo>
                    <a:pt x="19800" y="14395"/>
                    <a:pt x="19800" y="14395"/>
                    <a:pt x="19440" y="14395"/>
                  </a:cubicBezTo>
                  <a:cubicBezTo>
                    <a:pt x="19440" y="13893"/>
                    <a:pt x="19080" y="13893"/>
                    <a:pt x="19080" y="13391"/>
                  </a:cubicBezTo>
                  <a:cubicBezTo>
                    <a:pt x="19080" y="12386"/>
                    <a:pt x="19800" y="11381"/>
                    <a:pt x="21600" y="9372"/>
                  </a:cubicBezTo>
                  <a:cubicBezTo>
                    <a:pt x="20880" y="9372"/>
                    <a:pt x="20520" y="9372"/>
                    <a:pt x="20160" y="8368"/>
                  </a:cubicBezTo>
                  <a:cubicBezTo>
                    <a:pt x="20160" y="8368"/>
                    <a:pt x="20160" y="8368"/>
                    <a:pt x="19800" y="8368"/>
                  </a:cubicBezTo>
                  <a:cubicBezTo>
                    <a:pt x="19800" y="8368"/>
                    <a:pt x="19080" y="8870"/>
                    <a:pt x="18720" y="9372"/>
                  </a:cubicBezTo>
                  <a:cubicBezTo>
                    <a:pt x="18360" y="9372"/>
                    <a:pt x="17640" y="9875"/>
                    <a:pt x="16560" y="10377"/>
                  </a:cubicBezTo>
                  <a:cubicBezTo>
                    <a:pt x="16560" y="10377"/>
                    <a:pt x="16560" y="10377"/>
                    <a:pt x="16200" y="10377"/>
                  </a:cubicBezTo>
                  <a:cubicBezTo>
                    <a:pt x="14040" y="10377"/>
                    <a:pt x="8640" y="3847"/>
                    <a:pt x="7200" y="833"/>
                  </a:cubicBezTo>
                  <a:cubicBezTo>
                    <a:pt x="6480" y="-172"/>
                    <a:pt x="5760" y="-172"/>
                    <a:pt x="5400" y="330"/>
                  </a:cubicBezTo>
                  <a:cubicBezTo>
                    <a:pt x="5400" y="833"/>
                    <a:pt x="5400" y="833"/>
                    <a:pt x="5760" y="1335"/>
                  </a:cubicBezTo>
                  <a:cubicBezTo>
                    <a:pt x="6480" y="3344"/>
                    <a:pt x="6120" y="4349"/>
                    <a:pt x="5760" y="5354"/>
                  </a:cubicBezTo>
                  <a:cubicBezTo>
                    <a:pt x="5760" y="5856"/>
                    <a:pt x="5400" y="6861"/>
                    <a:pt x="5400" y="7865"/>
                  </a:cubicBezTo>
                  <a:cubicBezTo>
                    <a:pt x="5400" y="9875"/>
                    <a:pt x="5040" y="10879"/>
                    <a:pt x="4680" y="11381"/>
                  </a:cubicBezTo>
                  <a:cubicBezTo>
                    <a:pt x="4320" y="11884"/>
                    <a:pt x="4320" y="12386"/>
                    <a:pt x="4320" y="12888"/>
                  </a:cubicBezTo>
                  <a:cubicBezTo>
                    <a:pt x="4320" y="13391"/>
                    <a:pt x="4320" y="13893"/>
                    <a:pt x="3960" y="14395"/>
                  </a:cubicBezTo>
                  <a:cubicBezTo>
                    <a:pt x="3600" y="15400"/>
                    <a:pt x="2520" y="15400"/>
                    <a:pt x="1440" y="15902"/>
                  </a:cubicBezTo>
                  <a:cubicBezTo>
                    <a:pt x="1080" y="15902"/>
                    <a:pt x="720" y="15902"/>
                    <a:pt x="360" y="15902"/>
                  </a:cubicBezTo>
                  <a:cubicBezTo>
                    <a:pt x="360" y="15902"/>
                    <a:pt x="360" y="15902"/>
                    <a:pt x="360" y="15902"/>
                  </a:cubicBezTo>
                  <a:cubicBezTo>
                    <a:pt x="360" y="15902"/>
                    <a:pt x="360" y="15902"/>
                    <a:pt x="360" y="16405"/>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3" name="Shape 10393"/>
            <p:cNvSpPr/>
            <p:nvPr/>
          </p:nvSpPr>
          <p:spPr>
            <a:xfrm>
              <a:off x="2088837" y="1413610"/>
              <a:ext cx="39027" cy="287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27" y="1271"/>
                  </a:moveTo>
                  <a:cubicBezTo>
                    <a:pt x="12764" y="6353"/>
                    <a:pt x="9818" y="6353"/>
                    <a:pt x="6873" y="6353"/>
                  </a:cubicBezTo>
                  <a:cubicBezTo>
                    <a:pt x="5891" y="6353"/>
                    <a:pt x="3927" y="6353"/>
                    <a:pt x="1964" y="7624"/>
                  </a:cubicBezTo>
                  <a:cubicBezTo>
                    <a:pt x="982" y="7624"/>
                    <a:pt x="0" y="10165"/>
                    <a:pt x="0" y="13976"/>
                  </a:cubicBezTo>
                  <a:cubicBezTo>
                    <a:pt x="0" y="17788"/>
                    <a:pt x="982" y="21600"/>
                    <a:pt x="982" y="21600"/>
                  </a:cubicBezTo>
                  <a:cubicBezTo>
                    <a:pt x="1964" y="21600"/>
                    <a:pt x="2945" y="21600"/>
                    <a:pt x="2945" y="21600"/>
                  </a:cubicBezTo>
                  <a:cubicBezTo>
                    <a:pt x="3927" y="21600"/>
                    <a:pt x="3927" y="21600"/>
                    <a:pt x="4909" y="19059"/>
                  </a:cubicBezTo>
                  <a:cubicBezTo>
                    <a:pt x="5891" y="15247"/>
                    <a:pt x="8836" y="11435"/>
                    <a:pt x="12764" y="11435"/>
                  </a:cubicBezTo>
                  <a:cubicBezTo>
                    <a:pt x="14727" y="11435"/>
                    <a:pt x="15709" y="12706"/>
                    <a:pt x="16691" y="12706"/>
                  </a:cubicBezTo>
                  <a:cubicBezTo>
                    <a:pt x="17673" y="12706"/>
                    <a:pt x="18655" y="12706"/>
                    <a:pt x="19636" y="10165"/>
                  </a:cubicBezTo>
                  <a:cubicBezTo>
                    <a:pt x="20618" y="7624"/>
                    <a:pt x="21600" y="5082"/>
                    <a:pt x="21600" y="2541"/>
                  </a:cubicBezTo>
                  <a:cubicBezTo>
                    <a:pt x="21600" y="0"/>
                    <a:pt x="19636" y="0"/>
                    <a:pt x="17673" y="0"/>
                  </a:cubicBezTo>
                  <a:cubicBezTo>
                    <a:pt x="15709" y="0"/>
                    <a:pt x="14727" y="1271"/>
                    <a:pt x="14727" y="1271"/>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4" name="Shape 10394"/>
            <p:cNvSpPr/>
            <p:nvPr/>
          </p:nvSpPr>
          <p:spPr>
            <a:xfrm>
              <a:off x="936631" y="954996"/>
              <a:ext cx="1191233" cy="7463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840" y="3526"/>
                  </a:moveTo>
                  <a:cubicBezTo>
                    <a:pt x="14840" y="3823"/>
                    <a:pt x="14840" y="3823"/>
                    <a:pt x="14840" y="3823"/>
                  </a:cubicBezTo>
                  <a:cubicBezTo>
                    <a:pt x="14776" y="3873"/>
                    <a:pt x="14776" y="3873"/>
                    <a:pt x="14776" y="3873"/>
                  </a:cubicBezTo>
                  <a:cubicBezTo>
                    <a:pt x="14776" y="3873"/>
                    <a:pt x="14743" y="3873"/>
                    <a:pt x="14743" y="3923"/>
                  </a:cubicBezTo>
                  <a:cubicBezTo>
                    <a:pt x="14743" y="3923"/>
                    <a:pt x="14743" y="3923"/>
                    <a:pt x="14776" y="3972"/>
                  </a:cubicBezTo>
                  <a:cubicBezTo>
                    <a:pt x="14808" y="4072"/>
                    <a:pt x="14840" y="4072"/>
                    <a:pt x="14840" y="4072"/>
                  </a:cubicBezTo>
                  <a:cubicBezTo>
                    <a:pt x="14872" y="4072"/>
                    <a:pt x="14872" y="4072"/>
                    <a:pt x="14904" y="4022"/>
                  </a:cubicBezTo>
                  <a:cubicBezTo>
                    <a:pt x="14937" y="4022"/>
                    <a:pt x="15001" y="3972"/>
                    <a:pt x="15097" y="3972"/>
                  </a:cubicBezTo>
                  <a:cubicBezTo>
                    <a:pt x="15194" y="3972"/>
                    <a:pt x="15291" y="4072"/>
                    <a:pt x="15355" y="4072"/>
                  </a:cubicBezTo>
                  <a:cubicBezTo>
                    <a:pt x="15355" y="4121"/>
                    <a:pt x="15387" y="4121"/>
                    <a:pt x="15387" y="4121"/>
                  </a:cubicBezTo>
                  <a:cubicBezTo>
                    <a:pt x="15419" y="3972"/>
                    <a:pt x="15548" y="3873"/>
                    <a:pt x="15645" y="3873"/>
                  </a:cubicBezTo>
                  <a:cubicBezTo>
                    <a:pt x="15709" y="3873"/>
                    <a:pt x="15806" y="3923"/>
                    <a:pt x="15838" y="4022"/>
                  </a:cubicBezTo>
                  <a:cubicBezTo>
                    <a:pt x="15870" y="4121"/>
                    <a:pt x="15967" y="4221"/>
                    <a:pt x="16031" y="4270"/>
                  </a:cubicBezTo>
                  <a:cubicBezTo>
                    <a:pt x="16192" y="4519"/>
                    <a:pt x="16353" y="4717"/>
                    <a:pt x="16321" y="4866"/>
                  </a:cubicBezTo>
                  <a:cubicBezTo>
                    <a:pt x="16321" y="4966"/>
                    <a:pt x="16289" y="5065"/>
                    <a:pt x="16095" y="5065"/>
                  </a:cubicBezTo>
                  <a:cubicBezTo>
                    <a:pt x="16031" y="5065"/>
                    <a:pt x="15967" y="5065"/>
                    <a:pt x="15870" y="5015"/>
                  </a:cubicBezTo>
                  <a:cubicBezTo>
                    <a:pt x="15806" y="4966"/>
                    <a:pt x="15741" y="5015"/>
                    <a:pt x="15645" y="5065"/>
                  </a:cubicBezTo>
                  <a:cubicBezTo>
                    <a:pt x="15580" y="5114"/>
                    <a:pt x="15484" y="5164"/>
                    <a:pt x="15419" y="5164"/>
                  </a:cubicBezTo>
                  <a:cubicBezTo>
                    <a:pt x="15323" y="5164"/>
                    <a:pt x="15162" y="5214"/>
                    <a:pt x="15033" y="5412"/>
                  </a:cubicBezTo>
                  <a:cubicBezTo>
                    <a:pt x="14969" y="5512"/>
                    <a:pt x="14969" y="5561"/>
                    <a:pt x="14937" y="5611"/>
                  </a:cubicBezTo>
                  <a:cubicBezTo>
                    <a:pt x="14872" y="5760"/>
                    <a:pt x="14840" y="5909"/>
                    <a:pt x="14647" y="5909"/>
                  </a:cubicBezTo>
                  <a:cubicBezTo>
                    <a:pt x="14615" y="5909"/>
                    <a:pt x="14582" y="5909"/>
                    <a:pt x="14550" y="5959"/>
                  </a:cubicBezTo>
                  <a:cubicBezTo>
                    <a:pt x="14421" y="5959"/>
                    <a:pt x="14325" y="5959"/>
                    <a:pt x="14164" y="6157"/>
                  </a:cubicBezTo>
                  <a:cubicBezTo>
                    <a:pt x="14035" y="6257"/>
                    <a:pt x="13906" y="6356"/>
                    <a:pt x="13778" y="6356"/>
                  </a:cubicBezTo>
                  <a:cubicBezTo>
                    <a:pt x="13649" y="6356"/>
                    <a:pt x="13520" y="6257"/>
                    <a:pt x="13488" y="6257"/>
                  </a:cubicBezTo>
                  <a:cubicBezTo>
                    <a:pt x="13488" y="6207"/>
                    <a:pt x="13424" y="6207"/>
                    <a:pt x="13391" y="6207"/>
                  </a:cubicBezTo>
                  <a:cubicBezTo>
                    <a:pt x="13327" y="6207"/>
                    <a:pt x="13263" y="6257"/>
                    <a:pt x="13230" y="6356"/>
                  </a:cubicBezTo>
                  <a:cubicBezTo>
                    <a:pt x="13198" y="6406"/>
                    <a:pt x="13230" y="6455"/>
                    <a:pt x="13263" y="6554"/>
                  </a:cubicBezTo>
                  <a:cubicBezTo>
                    <a:pt x="13295" y="6654"/>
                    <a:pt x="13359" y="6803"/>
                    <a:pt x="13327" y="6952"/>
                  </a:cubicBezTo>
                  <a:cubicBezTo>
                    <a:pt x="13327" y="7150"/>
                    <a:pt x="13230" y="7250"/>
                    <a:pt x="13134" y="7299"/>
                  </a:cubicBezTo>
                  <a:cubicBezTo>
                    <a:pt x="13037" y="7349"/>
                    <a:pt x="12941" y="7399"/>
                    <a:pt x="12876" y="7548"/>
                  </a:cubicBezTo>
                  <a:cubicBezTo>
                    <a:pt x="12683" y="7895"/>
                    <a:pt x="12329" y="8044"/>
                    <a:pt x="12168" y="7994"/>
                  </a:cubicBezTo>
                  <a:cubicBezTo>
                    <a:pt x="12136" y="7994"/>
                    <a:pt x="12104" y="7994"/>
                    <a:pt x="12072" y="7994"/>
                  </a:cubicBezTo>
                  <a:cubicBezTo>
                    <a:pt x="12007" y="7945"/>
                    <a:pt x="11878" y="7945"/>
                    <a:pt x="11750" y="7945"/>
                  </a:cubicBezTo>
                  <a:cubicBezTo>
                    <a:pt x="11589" y="7945"/>
                    <a:pt x="11492" y="7945"/>
                    <a:pt x="11396" y="8044"/>
                  </a:cubicBezTo>
                  <a:cubicBezTo>
                    <a:pt x="11267" y="8143"/>
                    <a:pt x="11138" y="8243"/>
                    <a:pt x="11041" y="8342"/>
                  </a:cubicBezTo>
                  <a:cubicBezTo>
                    <a:pt x="11041" y="8342"/>
                    <a:pt x="11009" y="8392"/>
                    <a:pt x="10977" y="8392"/>
                  </a:cubicBezTo>
                  <a:cubicBezTo>
                    <a:pt x="10977" y="8441"/>
                    <a:pt x="10945" y="8441"/>
                    <a:pt x="10913" y="8441"/>
                  </a:cubicBezTo>
                  <a:cubicBezTo>
                    <a:pt x="10913" y="8441"/>
                    <a:pt x="10913" y="8491"/>
                    <a:pt x="10913" y="8491"/>
                  </a:cubicBezTo>
                  <a:cubicBezTo>
                    <a:pt x="10880" y="8491"/>
                    <a:pt x="10880" y="8491"/>
                    <a:pt x="10880" y="8491"/>
                  </a:cubicBezTo>
                  <a:cubicBezTo>
                    <a:pt x="10848" y="8541"/>
                    <a:pt x="10848" y="8541"/>
                    <a:pt x="10816" y="8541"/>
                  </a:cubicBezTo>
                  <a:cubicBezTo>
                    <a:pt x="10816" y="8541"/>
                    <a:pt x="10816" y="8541"/>
                    <a:pt x="10784" y="8541"/>
                  </a:cubicBezTo>
                  <a:cubicBezTo>
                    <a:pt x="10784" y="8541"/>
                    <a:pt x="10752" y="8541"/>
                    <a:pt x="10752" y="8541"/>
                  </a:cubicBezTo>
                  <a:cubicBezTo>
                    <a:pt x="10752" y="8541"/>
                    <a:pt x="10752" y="8541"/>
                    <a:pt x="10752" y="8541"/>
                  </a:cubicBezTo>
                  <a:cubicBezTo>
                    <a:pt x="10720" y="8541"/>
                    <a:pt x="10720" y="8541"/>
                    <a:pt x="10720" y="8541"/>
                  </a:cubicBezTo>
                  <a:cubicBezTo>
                    <a:pt x="10655" y="8541"/>
                    <a:pt x="10591" y="8491"/>
                    <a:pt x="10559" y="8392"/>
                  </a:cubicBezTo>
                  <a:cubicBezTo>
                    <a:pt x="10526" y="8342"/>
                    <a:pt x="10526" y="8342"/>
                    <a:pt x="10462" y="8342"/>
                  </a:cubicBezTo>
                  <a:cubicBezTo>
                    <a:pt x="10269" y="8392"/>
                    <a:pt x="10172" y="8292"/>
                    <a:pt x="10044" y="8193"/>
                  </a:cubicBezTo>
                  <a:cubicBezTo>
                    <a:pt x="10011" y="8143"/>
                    <a:pt x="9979" y="8143"/>
                    <a:pt x="9947" y="8143"/>
                  </a:cubicBezTo>
                  <a:cubicBezTo>
                    <a:pt x="9850" y="8143"/>
                    <a:pt x="9786" y="8193"/>
                    <a:pt x="9625" y="8044"/>
                  </a:cubicBezTo>
                  <a:cubicBezTo>
                    <a:pt x="9496" y="7895"/>
                    <a:pt x="9303" y="7846"/>
                    <a:pt x="9142" y="7846"/>
                  </a:cubicBezTo>
                  <a:cubicBezTo>
                    <a:pt x="9110" y="7846"/>
                    <a:pt x="9046" y="7846"/>
                    <a:pt x="9013" y="7846"/>
                  </a:cubicBezTo>
                  <a:cubicBezTo>
                    <a:pt x="8949" y="7796"/>
                    <a:pt x="8756" y="7796"/>
                    <a:pt x="8595" y="7796"/>
                  </a:cubicBezTo>
                  <a:cubicBezTo>
                    <a:pt x="8434" y="7796"/>
                    <a:pt x="8241" y="7796"/>
                    <a:pt x="8144" y="7796"/>
                  </a:cubicBezTo>
                  <a:cubicBezTo>
                    <a:pt x="8080" y="7796"/>
                    <a:pt x="8015" y="7796"/>
                    <a:pt x="7919" y="7796"/>
                  </a:cubicBezTo>
                  <a:cubicBezTo>
                    <a:pt x="7887" y="7796"/>
                    <a:pt x="7855" y="7796"/>
                    <a:pt x="7822" y="7796"/>
                  </a:cubicBezTo>
                  <a:cubicBezTo>
                    <a:pt x="7822" y="7796"/>
                    <a:pt x="7822" y="7796"/>
                    <a:pt x="7822" y="7796"/>
                  </a:cubicBezTo>
                  <a:cubicBezTo>
                    <a:pt x="7822" y="7796"/>
                    <a:pt x="7822" y="7796"/>
                    <a:pt x="7822" y="7796"/>
                  </a:cubicBezTo>
                  <a:cubicBezTo>
                    <a:pt x="7822" y="7796"/>
                    <a:pt x="7790" y="7796"/>
                    <a:pt x="7790" y="7796"/>
                  </a:cubicBezTo>
                  <a:cubicBezTo>
                    <a:pt x="7790" y="7796"/>
                    <a:pt x="7790" y="7796"/>
                    <a:pt x="7790" y="7796"/>
                  </a:cubicBezTo>
                  <a:cubicBezTo>
                    <a:pt x="7790" y="7796"/>
                    <a:pt x="7790" y="7796"/>
                    <a:pt x="7758" y="7796"/>
                  </a:cubicBezTo>
                  <a:cubicBezTo>
                    <a:pt x="7758" y="7796"/>
                    <a:pt x="7758" y="7796"/>
                    <a:pt x="7758" y="7796"/>
                  </a:cubicBezTo>
                  <a:cubicBezTo>
                    <a:pt x="7758" y="7796"/>
                    <a:pt x="7758" y="7796"/>
                    <a:pt x="7758" y="7796"/>
                  </a:cubicBezTo>
                  <a:cubicBezTo>
                    <a:pt x="7726" y="7796"/>
                    <a:pt x="7726" y="7796"/>
                    <a:pt x="7726" y="7796"/>
                  </a:cubicBezTo>
                  <a:cubicBezTo>
                    <a:pt x="7726" y="7796"/>
                    <a:pt x="7726" y="7796"/>
                    <a:pt x="7726" y="7796"/>
                  </a:cubicBezTo>
                  <a:cubicBezTo>
                    <a:pt x="7694" y="7796"/>
                    <a:pt x="7694" y="7796"/>
                    <a:pt x="7694" y="7796"/>
                  </a:cubicBezTo>
                  <a:cubicBezTo>
                    <a:pt x="7694" y="7746"/>
                    <a:pt x="7694" y="7746"/>
                    <a:pt x="7694" y="7746"/>
                  </a:cubicBezTo>
                  <a:cubicBezTo>
                    <a:pt x="7694" y="7746"/>
                    <a:pt x="7661" y="7746"/>
                    <a:pt x="7661" y="7746"/>
                  </a:cubicBezTo>
                  <a:cubicBezTo>
                    <a:pt x="7661" y="7746"/>
                    <a:pt x="7661" y="7746"/>
                    <a:pt x="7661" y="7746"/>
                  </a:cubicBezTo>
                  <a:cubicBezTo>
                    <a:pt x="7661" y="7746"/>
                    <a:pt x="7661" y="7746"/>
                    <a:pt x="7629" y="7697"/>
                  </a:cubicBezTo>
                  <a:cubicBezTo>
                    <a:pt x="7629" y="7697"/>
                    <a:pt x="7629" y="7697"/>
                    <a:pt x="7629" y="7697"/>
                  </a:cubicBezTo>
                  <a:cubicBezTo>
                    <a:pt x="7629" y="7697"/>
                    <a:pt x="7629" y="7647"/>
                    <a:pt x="7629" y="7647"/>
                  </a:cubicBezTo>
                  <a:cubicBezTo>
                    <a:pt x="7629" y="7597"/>
                    <a:pt x="7597" y="7548"/>
                    <a:pt x="7565" y="7498"/>
                  </a:cubicBezTo>
                  <a:cubicBezTo>
                    <a:pt x="7500" y="7399"/>
                    <a:pt x="7436" y="7299"/>
                    <a:pt x="7404" y="7051"/>
                  </a:cubicBezTo>
                  <a:cubicBezTo>
                    <a:pt x="7372" y="6753"/>
                    <a:pt x="7275" y="6703"/>
                    <a:pt x="7179" y="6654"/>
                  </a:cubicBezTo>
                  <a:cubicBezTo>
                    <a:pt x="7114" y="6654"/>
                    <a:pt x="7050" y="6554"/>
                    <a:pt x="7018" y="6505"/>
                  </a:cubicBezTo>
                  <a:cubicBezTo>
                    <a:pt x="6985" y="6455"/>
                    <a:pt x="6985" y="6455"/>
                    <a:pt x="6953" y="6406"/>
                  </a:cubicBezTo>
                  <a:cubicBezTo>
                    <a:pt x="6921" y="6406"/>
                    <a:pt x="6889" y="6356"/>
                    <a:pt x="6857" y="6306"/>
                  </a:cubicBezTo>
                  <a:cubicBezTo>
                    <a:pt x="6824" y="6257"/>
                    <a:pt x="6760" y="6157"/>
                    <a:pt x="6696" y="6157"/>
                  </a:cubicBezTo>
                  <a:cubicBezTo>
                    <a:pt x="6663" y="6157"/>
                    <a:pt x="6663" y="6157"/>
                    <a:pt x="6631" y="6157"/>
                  </a:cubicBezTo>
                  <a:cubicBezTo>
                    <a:pt x="6438" y="6157"/>
                    <a:pt x="5923" y="6058"/>
                    <a:pt x="5827" y="5810"/>
                  </a:cubicBezTo>
                  <a:cubicBezTo>
                    <a:pt x="5762" y="5661"/>
                    <a:pt x="5794" y="5512"/>
                    <a:pt x="5859" y="5462"/>
                  </a:cubicBezTo>
                  <a:cubicBezTo>
                    <a:pt x="5859" y="5412"/>
                    <a:pt x="5891" y="5363"/>
                    <a:pt x="5891" y="5313"/>
                  </a:cubicBezTo>
                  <a:cubicBezTo>
                    <a:pt x="5891" y="5214"/>
                    <a:pt x="5891" y="5114"/>
                    <a:pt x="5923" y="5015"/>
                  </a:cubicBezTo>
                  <a:cubicBezTo>
                    <a:pt x="5923" y="4966"/>
                    <a:pt x="5955" y="4866"/>
                    <a:pt x="5923" y="4817"/>
                  </a:cubicBezTo>
                  <a:cubicBezTo>
                    <a:pt x="5859" y="4767"/>
                    <a:pt x="5730" y="4519"/>
                    <a:pt x="5730" y="4320"/>
                  </a:cubicBezTo>
                  <a:cubicBezTo>
                    <a:pt x="5698" y="4221"/>
                    <a:pt x="5569" y="4022"/>
                    <a:pt x="5472" y="4022"/>
                  </a:cubicBezTo>
                  <a:cubicBezTo>
                    <a:pt x="5311" y="4022"/>
                    <a:pt x="5215" y="3873"/>
                    <a:pt x="5118" y="3724"/>
                  </a:cubicBezTo>
                  <a:cubicBezTo>
                    <a:pt x="5086" y="3674"/>
                    <a:pt x="5054" y="3674"/>
                    <a:pt x="5022" y="3674"/>
                  </a:cubicBezTo>
                  <a:cubicBezTo>
                    <a:pt x="5022" y="3625"/>
                    <a:pt x="5022" y="3625"/>
                    <a:pt x="4990" y="3625"/>
                  </a:cubicBezTo>
                  <a:cubicBezTo>
                    <a:pt x="4990" y="3625"/>
                    <a:pt x="4990" y="3625"/>
                    <a:pt x="4990" y="3625"/>
                  </a:cubicBezTo>
                  <a:cubicBezTo>
                    <a:pt x="4990" y="3625"/>
                    <a:pt x="4990" y="3575"/>
                    <a:pt x="4957" y="3575"/>
                  </a:cubicBezTo>
                  <a:cubicBezTo>
                    <a:pt x="4957" y="3575"/>
                    <a:pt x="4957" y="3575"/>
                    <a:pt x="4957" y="3575"/>
                  </a:cubicBezTo>
                  <a:cubicBezTo>
                    <a:pt x="4957" y="3575"/>
                    <a:pt x="4957" y="3575"/>
                    <a:pt x="4925" y="3526"/>
                  </a:cubicBezTo>
                  <a:cubicBezTo>
                    <a:pt x="4925" y="3526"/>
                    <a:pt x="4925" y="3526"/>
                    <a:pt x="4925" y="3526"/>
                  </a:cubicBezTo>
                  <a:cubicBezTo>
                    <a:pt x="4925" y="3526"/>
                    <a:pt x="4925" y="3526"/>
                    <a:pt x="4893" y="3476"/>
                  </a:cubicBezTo>
                  <a:cubicBezTo>
                    <a:pt x="4893" y="3476"/>
                    <a:pt x="4893" y="3476"/>
                    <a:pt x="4893" y="3476"/>
                  </a:cubicBezTo>
                  <a:cubicBezTo>
                    <a:pt x="4893" y="3476"/>
                    <a:pt x="4893" y="3426"/>
                    <a:pt x="4893" y="3426"/>
                  </a:cubicBezTo>
                  <a:cubicBezTo>
                    <a:pt x="4893" y="3426"/>
                    <a:pt x="4861" y="3426"/>
                    <a:pt x="4861" y="3426"/>
                  </a:cubicBezTo>
                  <a:cubicBezTo>
                    <a:pt x="4861" y="3377"/>
                    <a:pt x="4861" y="3377"/>
                    <a:pt x="4861" y="3377"/>
                  </a:cubicBezTo>
                  <a:cubicBezTo>
                    <a:pt x="4861" y="3327"/>
                    <a:pt x="4861" y="3327"/>
                    <a:pt x="4861" y="3327"/>
                  </a:cubicBezTo>
                  <a:cubicBezTo>
                    <a:pt x="4861" y="3327"/>
                    <a:pt x="4829" y="3277"/>
                    <a:pt x="4829" y="3277"/>
                  </a:cubicBezTo>
                  <a:cubicBezTo>
                    <a:pt x="4829" y="3277"/>
                    <a:pt x="4829" y="3228"/>
                    <a:pt x="4829" y="3228"/>
                  </a:cubicBezTo>
                  <a:cubicBezTo>
                    <a:pt x="4829" y="3228"/>
                    <a:pt x="4829" y="3178"/>
                    <a:pt x="4829" y="3178"/>
                  </a:cubicBezTo>
                  <a:cubicBezTo>
                    <a:pt x="4829" y="3178"/>
                    <a:pt x="4829" y="3178"/>
                    <a:pt x="4829" y="3178"/>
                  </a:cubicBezTo>
                  <a:cubicBezTo>
                    <a:pt x="4796" y="3178"/>
                    <a:pt x="4796" y="3178"/>
                    <a:pt x="4796" y="3178"/>
                  </a:cubicBezTo>
                  <a:cubicBezTo>
                    <a:pt x="4796" y="3178"/>
                    <a:pt x="4796" y="3178"/>
                    <a:pt x="4796" y="3178"/>
                  </a:cubicBezTo>
                  <a:cubicBezTo>
                    <a:pt x="4764" y="3128"/>
                    <a:pt x="4764" y="3128"/>
                    <a:pt x="4732" y="3128"/>
                  </a:cubicBezTo>
                  <a:cubicBezTo>
                    <a:pt x="4732" y="3128"/>
                    <a:pt x="4732" y="3128"/>
                    <a:pt x="4732" y="3128"/>
                  </a:cubicBezTo>
                  <a:cubicBezTo>
                    <a:pt x="4700" y="3128"/>
                    <a:pt x="4700" y="3128"/>
                    <a:pt x="4668" y="3128"/>
                  </a:cubicBezTo>
                  <a:cubicBezTo>
                    <a:pt x="4668" y="3128"/>
                    <a:pt x="4668" y="3128"/>
                    <a:pt x="4668" y="3128"/>
                  </a:cubicBezTo>
                  <a:cubicBezTo>
                    <a:pt x="4635" y="3128"/>
                    <a:pt x="4635" y="3178"/>
                    <a:pt x="4635" y="3178"/>
                  </a:cubicBezTo>
                  <a:cubicBezTo>
                    <a:pt x="4603" y="3228"/>
                    <a:pt x="4571" y="3277"/>
                    <a:pt x="4571" y="3327"/>
                  </a:cubicBezTo>
                  <a:cubicBezTo>
                    <a:pt x="4571" y="3526"/>
                    <a:pt x="4507" y="3724"/>
                    <a:pt x="4346" y="3724"/>
                  </a:cubicBezTo>
                  <a:cubicBezTo>
                    <a:pt x="4281" y="3724"/>
                    <a:pt x="4185" y="3823"/>
                    <a:pt x="4185" y="4072"/>
                  </a:cubicBezTo>
                  <a:cubicBezTo>
                    <a:pt x="4185" y="4171"/>
                    <a:pt x="4217" y="4221"/>
                    <a:pt x="4217" y="4270"/>
                  </a:cubicBezTo>
                  <a:cubicBezTo>
                    <a:pt x="4249" y="4370"/>
                    <a:pt x="4281" y="4419"/>
                    <a:pt x="4217" y="4568"/>
                  </a:cubicBezTo>
                  <a:cubicBezTo>
                    <a:pt x="4153" y="4668"/>
                    <a:pt x="3992" y="4817"/>
                    <a:pt x="3863" y="4817"/>
                  </a:cubicBezTo>
                  <a:cubicBezTo>
                    <a:pt x="3863" y="4817"/>
                    <a:pt x="3831" y="4817"/>
                    <a:pt x="3799" y="4767"/>
                  </a:cubicBezTo>
                  <a:cubicBezTo>
                    <a:pt x="3766" y="4767"/>
                    <a:pt x="3702" y="4767"/>
                    <a:pt x="3638" y="4767"/>
                  </a:cubicBezTo>
                  <a:cubicBezTo>
                    <a:pt x="3573" y="4767"/>
                    <a:pt x="3541" y="4767"/>
                    <a:pt x="3477" y="4717"/>
                  </a:cubicBezTo>
                  <a:cubicBezTo>
                    <a:pt x="3444" y="4717"/>
                    <a:pt x="3380" y="4668"/>
                    <a:pt x="3348" y="4668"/>
                  </a:cubicBezTo>
                  <a:cubicBezTo>
                    <a:pt x="3348" y="4668"/>
                    <a:pt x="3316" y="4618"/>
                    <a:pt x="3316" y="4618"/>
                  </a:cubicBezTo>
                  <a:cubicBezTo>
                    <a:pt x="3316" y="4618"/>
                    <a:pt x="3316" y="4668"/>
                    <a:pt x="3316" y="4668"/>
                  </a:cubicBezTo>
                  <a:cubicBezTo>
                    <a:pt x="3283" y="4767"/>
                    <a:pt x="3251" y="4916"/>
                    <a:pt x="3219" y="5114"/>
                  </a:cubicBezTo>
                  <a:cubicBezTo>
                    <a:pt x="3155" y="5263"/>
                    <a:pt x="3090" y="5561"/>
                    <a:pt x="3090" y="5661"/>
                  </a:cubicBezTo>
                  <a:cubicBezTo>
                    <a:pt x="3123" y="5760"/>
                    <a:pt x="3187" y="5859"/>
                    <a:pt x="3155" y="5959"/>
                  </a:cubicBezTo>
                  <a:cubicBezTo>
                    <a:pt x="3155" y="6008"/>
                    <a:pt x="3123" y="6058"/>
                    <a:pt x="3026" y="6058"/>
                  </a:cubicBezTo>
                  <a:cubicBezTo>
                    <a:pt x="2865" y="6058"/>
                    <a:pt x="2768" y="6058"/>
                    <a:pt x="2736" y="5959"/>
                  </a:cubicBezTo>
                  <a:cubicBezTo>
                    <a:pt x="2704" y="5959"/>
                    <a:pt x="2672" y="6008"/>
                    <a:pt x="2640" y="6008"/>
                  </a:cubicBezTo>
                  <a:cubicBezTo>
                    <a:pt x="2575" y="6058"/>
                    <a:pt x="2511" y="6108"/>
                    <a:pt x="2446" y="6108"/>
                  </a:cubicBezTo>
                  <a:cubicBezTo>
                    <a:pt x="2414" y="6108"/>
                    <a:pt x="2318" y="6108"/>
                    <a:pt x="2286" y="6157"/>
                  </a:cubicBezTo>
                  <a:cubicBezTo>
                    <a:pt x="2350" y="6257"/>
                    <a:pt x="2350" y="6455"/>
                    <a:pt x="2350" y="6703"/>
                  </a:cubicBezTo>
                  <a:cubicBezTo>
                    <a:pt x="2350" y="6703"/>
                    <a:pt x="2414" y="6803"/>
                    <a:pt x="2414" y="6902"/>
                  </a:cubicBezTo>
                  <a:cubicBezTo>
                    <a:pt x="2479" y="7101"/>
                    <a:pt x="2543" y="7250"/>
                    <a:pt x="2511" y="7349"/>
                  </a:cubicBezTo>
                  <a:cubicBezTo>
                    <a:pt x="2479" y="7399"/>
                    <a:pt x="2446" y="7448"/>
                    <a:pt x="2414" y="7548"/>
                  </a:cubicBezTo>
                  <a:cubicBezTo>
                    <a:pt x="2350" y="7597"/>
                    <a:pt x="2318" y="7697"/>
                    <a:pt x="2318" y="7746"/>
                  </a:cubicBezTo>
                  <a:cubicBezTo>
                    <a:pt x="2318" y="7796"/>
                    <a:pt x="2318" y="7796"/>
                    <a:pt x="2318" y="7846"/>
                  </a:cubicBezTo>
                  <a:cubicBezTo>
                    <a:pt x="2318" y="7895"/>
                    <a:pt x="2318" y="7895"/>
                    <a:pt x="2318" y="7895"/>
                  </a:cubicBezTo>
                  <a:cubicBezTo>
                    <a:pt x="2318" y="7895"/>
                    <a:pt x="2318" y="7895"/>
                    <a:pt x="2318" y="7895"/>
                  </a:cubicBezTo>
                  <a:cubicBezTo>
                    <a:pt x="2318" y="7945"/>
                    <a:pt x="2318" y="7945"/>
                    <a:pt x="2318" y="7945"/>
                  </a:cubicBezTo>
                  <a:cubicBezTo>
                    <a:pt x="2318" y="7945"/>
                    <a:pt x="2318" y="7945"/>
                    <a:pt x="2318" y="7945"/>
                  </a:cubicBezTo>
                  <a:cubicBezTo>
                    <a:pt x="2318" y="8143"/>
                    <a:pt x="2318" y="8143"/>
                    <a:pt x="2318" y="8143"/>
                  </a:cubicBezTo>
                  <a:cubicBezTo>
                    <a:pt x="2286" y="8143"/>
                    <a:pt x="2286" y="8143"/>
                    <a:pt x="2286" y="8143"/>
                  </a:cubicBezTo>
                  <a:cubicBezTo>
                    <a:pt x="2286" y="8143"/>
                    <a:pt x="2253" y="8143"/>
                    <a:pt x="2253" y="8193"/>
                  </a:cubicBezTo>
                  <a:cubicBezTo>
                    <a:pt x="2253" y="8193"/>
                    <a:pt x="2253" y="8193"/>
                    <a:pt x="2253" y="8193"/>
                  </a:cubicBezTo>
                  <a:cubicBezTo>
                    <a:pt x="2253" y="8193"/>
                    <a:pt x="2253" y="8193"/>
                    <a:pt x="2253" y="8193"/>
                  </a:cubicBezTo>
                  <a:cubicBezTo>
                    <a:pt x="2221" y="8193"/>
                    <a:pt x="2221" y="8193"/>
                    <a:pt x="2221" y="8193"/>
                  </a:cubicBezTo>
                  <a:cubicBezTo>
                    <a:pt x="2157" y="8243"/>
                    <a:pt x="2028" y="8342"/>
                    <a:pt x="1931" y="8392"/>
                  </a:cubicBezTo>
                  <a:cubicBezTo>
                    <a:pt x="1899" y="8441"/>
                    <a:pt x="1867" y="8491"/>
                    <a:pt x="1803" y="8491"/>
                  </a:cubicBezTo>
                  <a:cubicBezTo>
                    <a:pt x="1738" y="8541"/>
                    <a:pt x="1706" y="8541"/>
                    <a:pt x="1674" y="8640"/>
                  </a:cubicBezTo>
                  <a:cubicBezTo>
                    <a:pt x="1674" y="8690"/>
                    <a:pt x="1642" y="8739"/>
                    <a:pt x="1577" y="8839"/>
                  </a:cubicBezTo>
                  <a:cubicBezTo>
                    <a:pt x="1577" y="8839"/>
                    <a:pt x="1577" y="8839"/>
                    <a:pt x="1577" y="8839"/>
                  </a:cubicBezTo>
                  <a:cubicBezTo>
                    <a:pt x="1577" y="8839"/>
                    <a:pt x="1545" y="8839"/>
                    <a:pt x="1545" y="8839"/>
                  </a:cubicBezTo>
                  <a:cubicBezTo>
                    <a:pt x="1545" y="8839"/>
                    <a:pt x="1545" y="8839"/>
                    <a:pt x="1545" y="8888"/>
                  </a:cubicBezTo>
                  <a:cubicBezTo>
                    <a:pt x="1513" y="8888"/>
                    <a:pt x="1513" y="8888"/>
                    <a:pt x="1513" y="8888"/>
                  </a:cubicBezTo>
                  <a:cubicBezTo>
                    <a:pt x="1513" y="8888"/>
                    <a:pt x="1481" y="8888"/>
                    <a:pt x="1481" y="8888"/>
                  </a:cubicBezTo>
                  <a:cubicBezTo>
                    <a:pt x="1481" y="8888"/>
                    <a:pt x="1481" y="8888"/>
                    <a:pt x="1449" y="8938"/>
                  </a:cubicBezTo>
                  <a:cubicBezTo>
                    <a:pt x="1449" y="8938"/>
                    <a:pt x="1449" y="8938"/>
                    <a:pt x="1416" y="8938"/>
                  </a:cubicBezTo>
                  <a:cubicBezTo>
                    <a:pt x="1416" y="8938"/>
                    <a:pt x="1416" y="8938"/>
                    <a:pt x="1384" y="8938"/>
                  </a:cubicBezTo>
                  <a:cubicBezTo>
                    <a:pt x="1384" y="8938"/>
                    <a:pt x="1384" y="8938"/>
                    <a:pt x="1384" y="8938"/>
                  </a:cubicBezTo>
                  <a:cubicBezTo>
                    <a:pt x="1352" y="8938"/>
                    <a:pt x="1352" y="8938"/>
                    <a:pt x="1320" y="8938"/>
                  </a:cubicBezTo>
                  <a:cubicBezTo>
                    <a:pt x="1288" y="8938"/>
                    <a:pt x="1288" y="8938"/>
                    <a:pt x="1288" y="8938"/>
                  </a:cubicBezTo>
                  <a:cubicBezTo>
                    <a:pt x="1255" y="8888"/>
                    <a:pt x="1223" y="8888"/>
                    <a:pt x="1191" y="8888"/>
                  </a:cubicBezTo>
                  <a:cubicBezTo>
                    <a:pt x="1159" y="8888"/>
                    <a:pt x="1127" y="8888"/>
                    <a:pt x="1062" y="9037"/>
                  </a:cubicBezTo>
                  <a:cubicBezTo>
                    <a:pt x="966" y="9186"/>
                    <a:pt x="934" y="9186"/>
                    <a:pt x="869" y="9236"/>
                  </a:cubicBezTo>
                  <a:cubicBezTo>
                    <a:pt x="869" y="9236"/>
                    <a:pt x="837" y="9236"/>
                    <a:pt x="837" y="9286"/>
                  </a:cubicBezTo>
                  <a:cubicBezTo>
                    <a:pt x="805" y="9286"/>
                    <a:pt x="773" y="9335"/>
                    <a:pt x="740" y="9335"/>
                  </a:cubicBezTo>
                  <a:cubicBezTo>
                    <a:pt x="676" y="9335"/>
                    <a:pt x="612" y="9286"/>
                    <a:pt x="579" y="9236"/>
                  </a:cubicBezTo>
                  <a:cubicBezTo>
                    <a:pt x="579" y="9186"/>
                    <a:pt x="547" y="9186"/>
                    <a:pt x="547" y="9186"/>
                  </a:cubicBezTo>
                  <a:cubicBezTo>
                    <a:pt x="515" y="9186"/>
                    <a:pt x="483" y="9186"/>
                    <a:pt x="483" y="9236"/>
                  </a:cubicBezTo>
                  <a:cubicBezTo>
                    <a:pt x="418" y="9236"/>
                    <a:pt x="386" y="9286"/>
                    <a:pt x="354" y="9286"/>
                  </a:cubicBezTo>
                  <a:cubicBezTo>
                    <a:pt x="322" y="9286"/>
                    <a:pt x="290" y="9335"/>
                    <a:pt x="290" y="9335"/>
                  </a:cubicBezTo>
                  <a:cubicBezTo>
                    <a:pt x="258" y="9385"/>
                    <a:pt x="225" y="9484"/>
                    <a:pt x="161" y="9484"/>
                  </a:cubicBezTo>
                  <a:cubicBezTo>
                    <a:pt x="129" y="9484"/>
                    <a:pt x="97" y="9484"/>
                    <a:pt x="97" y="9534"/>
                  </a:cubicBezTo>
                  <a:cubicBezTo>
                    <a:pt x="64" y="9534"/>
                    <a:pt x="64" y="9534"/>
                    <a:pt x="32" y="9534"/>
                  </a:cubicBezTo>
                  <a:cubicBezTo>
                    <a:pt x="32" y="9534"/>
                    <a:pt x="32" y="9534"/>
                    <a:pt x="32" y="9534"/>
                  </a:cubicBezTo>
                  <a:cubicBezTo>
                    <a:pt x="32" y="9583"/>
                    <a:pt x="32" y="9633"/>
                    <a:pt x="32" y="9683"/>
                  </a:cubicBezTo>
                  <a:cubicBezTo>
                    <a:pt x="32" y="9683"/>
                    <a:pt x="32" y="9683"/>
                    <a:pt x="32" y="9732"/>
                  </a:cubicBezTo>
                  <a:cubicBezTo>
                    <a:pt x="32" y="9732"/>
                    <a:pt x="0" y="9782"/>
                    <a:pt x="0" y="9832"/>
                  </a:cubicBezTo>
                  <a:cubicBezTo>
                    <a:pt x="0" y="9832"/>
                    <a:pt x="0" y="9832"/>
                    <a:pt x="0" y="9832"/>
                  </a:cubicBezTo>
                  <a:cubicBezTo>
                    <a:pt x="32" y="10229"/>
                    <a:pt x="32" y="10229"/>
                    <a:pt x="32" y="10229"/>
                  </a:cubicBezTo>
                  <a:cubicBezTo>
                    <a:pt x="161" y="10279"/>
                    <a:pt x="322" y="10428"/>
                    <a:pt x="386" y="10577"/>
                  </a:cubicBezTo>
                  <a:cubicBezTo>
                    <a:pt x="386" y="10577"/>
                    <a:pt x="386" y="10626"/>
                    <a:pt x="386" y="10626"/>
                  </a:cubicBezTo>
                  <a:cubicBezTo>
                    <a:pt x="418" y="10676"/>
                    <a:pt x="418" y="10676"/>
                    <a:pt x="418" y="10726"/>
                  </a:cubicBezTo>
                  <a:cubicBezTo>
                    <a:pt x="418" y="10726"/>
                    <a:pt x="418" y="10726"/>
                    <a:pt x="418" y="10726"/>
                  </a:cubicBezTo>
                  <a:cubicBezTo>
                    <a:pt x="418" y="10726"/>
                    <a:pt x="418" y="10775"/>
                    <a:pt x="418" y="10775"/>
                  </a:cubicBezTo>
                  <a:cubicBezTo>
                    <a:pt x="418" y="10974"/>
                    <a:pt x="451" y="11222"/>
                    <a:pt x="451" y="11321"/>
                  </a:cubicBezTo>
                  <a:cubicBezTo>
                    <a:pt x="483" y="11371"/>
                    <a:pt x="483" y="11371"/>
                    <a:pt x="483" y="11371"/>
                  </a:cubicBezTo>
                  <a:cubicBezTo>
                    <a:pt x="483" y="11371"/>
                    <a:pt x="483" y="11371"/>
                    <a:pt x="483" y="11371"/>
                  </a:cubicBezTo>
                  <a:cubicBezTo>
                    <a:pt x="515" y="11421"/>
                    <a:pt x="547" y="11470"/>
                    <a:pt x="579" y="11520"/>
                  </a:cubicBezTo>
                  <a:cubicBezTo>
                    <a:pt x="740" y="11669"/>
                    <a:pt x="805" y="11719"/>
                    <a:pt x="805" y="11818"/>
                  </a:cubicBezTo>
                  <a:cubicBezTo>
                    <a:pt x="805" y="11868"/>
                    <a:pt x="805" y="12066"/>
                    <a:pt x="934" y="12166"/>
                  </a:cubicBezTo>
                  <a:cubicBezTo>
                    <a:pt x="966" y="12166"/>
                    <a:pt x="1030" y="12215"/>
                    <a:pt x="1062" y="12215"/>
                  </a:cubicBezTo>
                  <a:cubicBezTo>
                    <a:pt x="1062" y="12265"/>
                    <a:pt x="1062" y="12265"/>
                    <a:pt x="1094" y="12265"/>
                  </a:cubicBezTo>
                  <a:cubicBezTo>
                    <a:pt x="1094" y="12265"/>
                    <a:pt x="1127" y="12314"/>
                    <a:pt x="1159" y="12314"/>
                  </a:cubicBezTo>
                  <a:cubicBezTo>
                    <a:pt x="1159" y="12314"/>
                    <a:pt x="1159" y="12314"/>
                    <a:pt x="1159"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416" y="12364"/>
                    <a:pt x="1416" y="12364"/>
                  </a:cubicBezTo>
                  <a:cubicBezTo>
                    <a:pt x="1416" y="12364"/>
                    <a:pt x="1449" y="12364"/>
                    <a:pt x="1449" y="12314"/>
                  </a:cubicBezTo>
                  <a:cubicBezTo>
                    <a:pt x="1449" y="12314"/>
                    <a:pt x="1449" y="12314"/>
                    <a:pt x="1449" y="12314"/>
                  </a:cubicBezTo>
                  <a:cubicBezTo>
                    <a:pt x="1481" y="12265"/>
                    <a:pt x="1481" y="12265"/>
                    <a:pt x="1481" y="12265"/>
                  </a:cubicBezTo>
                  <a:cubicBezTo>
                    <a:pt x="1513" y="12265"/>
                    <a:pt x="1513" y="12265"/>
                    <a:pt x="1513" y="12215"/>
                  </a:cubicBezTo>
                  <a:cubicBezTo>
                    <a:pt x="1513" y="12215"/>
                    <a:pt x="1545" y="12215"/>
                    <a:pt x="1577" y="12166"/>
                  </a:cubicBezTo>
                  <a:cubicBezTo>
                    <a:pt x="1577" y="12166"/>
                    <a:pt x="1577" y="12166"/>
                    <a:pt x="1577" y="12166"/>
                  </a:cubicBezTo>
                  <a:cubicBezTo>
                    <a:pt x="1610" y="12166"/>
                    <a:pt x="1610" y="12166"/>
                    <a:pt x="1642" y="12116"/>
                  </a:cubicBezTo>
                  <a:cubicBezTo>
                    <a:pt x="1642" y="12116"/>
                    <a:pt x="1642" y="12116"/>
                    <a:pt x="1642" y="12116"/>
                  </a:cubicBezTo>
                  <a:cubicBezTo>
                    <a:pt x="1674" y="12116"/>
                    <a:pt x="1674" y="12116"/>
                    <a:pt x="1706" y="12066"/>
                  </a:cubicBezTo>
                  <a:cubicBezTo>
                    <a:pt x="1706" y="12066"/>
                    <a:pt x="1706" y="12066"/>
                    <a:pt x="1706" y="12066"/>
                  </a:cubicBezTo>
                  <a:cubicBezTo>
                    <a:pt x="1738" y="12066"/>
                    <a:pt x="1738" y="12066"/>
                    <a:pt x="1770" y="12066"/>
                  </a:cubicBezTo>
                  <a:cubicBezTo>
                    <a:pt x="1770" y="12066"/>
                    <a:pt x="1770" y="12066"/>
                    <a:pt x="1770" y="12066"/>
                  </a:cubicBezTo>
                  <a:cubicBezTo>
                    <a:pt x="1803" y="12066"/>
                    <a:pt x="1835" y="12066"/>
                    <a:pt x="1835" y="12066"/>
                  </a:cubicBezTo>
                  <a:cubicBezTo>
                    <a:pt x="1867" y="12066"/>
                    <a:pt x="1867" y="12066"/>
                    <a:pt x="1867" y="12066"/>
                  </a:cubicBezTo>
                  <a:cubicBezTo>
                    <a:pt x="1996" y="12066"/>
                    <a:pt x="2221" y="12314"/>
                    <a:pt x="2286" y="12513"/>
                  </a:cubicBezTo>
                  <a:cubicBezTo>
                    <a:pt x="2318" y="12612"/>
                    <a:pt x="2350" y="12662"/>
                    <a:pt x="2318" y="12712"/>
                  </a:cubicBezTo>
                  <a:cubicBezTo>
                    <a:pt x="2286" y="12861"/>
                    <a:pt x="2060" y="13407"/>
                    <a:pt x="1931" y="13457"/>
                  </a:cubicBezTo>
                  <a:cubicBezTo>
                    <a:pt x="1899" y="13457"/>
                    <a:pt x="1867" y="13457"/>
                    <a:pt x="1867" y="13457"/>
                  </a:cubicBezTo>
                  <a:cubicBezTo>
                    <a:pt x="1835" y="13457"/>
                    <a:pt x="1835" y="13457"/>
                    <a:pt x="1835" y="13457"/>
                  </a:cubicBezTo>
                  <a:cubicBezTo>
                    <a:pt x="1835" y="13457"/>
                    <a:pt x="1803" y="13457"/>
                    <a:pt x="1803" y="13457"/>
                  </a:cubicBezTo>
                  <a:cubicBezTo>
                    <a:pt x="1803" y="13506"/>
                    <a:pt x="1803" y="13556"/>
                    <a:pt x="1803" y="13556"/>
                  </a:cubicBezTo>
                  <a:cubicBezTo>
                    <a:pt x="1803" y="13606"/>
                    <a:pt x="1835" y="13705"/>
                    <a:pt x="1867" y="13754"/>
                  </a:cubicBezTo>
                  <a:cubicBezTo>
                    <a:pt x="1899" y="13854"/>
                    <a:pt x="1964" y="13903"/>
                    <a:pt x="1996" y="14003"/>
                  </a:cubicBezTo>
                  <a:cubicBezTo>
                    <a:pt x="2028" y="14102"/>
                    <a:pt x="2028" y="14201"/>
                    <a:pt x="1996" y="14251"/>
                  </a:cubicBezTo>
                  <a:cubicBezTo>
                    <a:pt x="1931" y="14400"/>
                    <a:pt x="1770" y="14450"/>
                    <a:pt x="1674" y="14350"/>
                  </a:cubicBezTo>
                  <a:cubicBezTo>
                    <a:pt x="1674" y="14350"/>
                    <a:pt x="1674" y="14350"/>
                    <a:pt x="1674" y="14350"/>
                  </a:cubicBezTo>
                  <a:cubicBezTo>
                    <a:pt x="1674" y="14350"/>
                    <a:pt x="1674" y="14400"/>
                    <a:pt x="1674" y="14450"/>
                  </a:cubicBezTo>
                  <a:cubicBezTo>
                    <a:pt x="1706" y="14499"/>
                    <a:pt x="1706" y="14599"/>
                    <a:pt x="1738" y="14698"/>
                  </a:cubicBezTo>
                  <a:cubicBezTo>
                    <a:pt x="1738" y="14748"/>
                    <a:pt x="1738" y="14847"/>
                    <a:pt x="1770" y="14847"/>
                  </a:cubicBezTo>
                  <a:cubicBezTo>
                    <a:pt x="1835" y="14847"/>
                    <a:pt x="1899" y="14946"/>
                    <a:pt x="1931" y="15046"/>
                  </a:cubicBezTo>
                  <a:cubicBezTo>
                    <a:pt x="1964" y="15095"/>
                    <a:pt x="2028" y="15194"/>
                    <a:pt x="2060" y="15194"/>
                  </a:cubicBezTo>
                  <a:cubicBezTo>
                    <a:pt x="2189" y="15194"/>
                    <a:pt x="2286" y="15393"/>
                    <a:pt x="2318" y="15492"/>
                  </a:cubicBezTo>
                  <a:cubicBezTo>
                    <a:pt x="2350" y="15492"/>
                    <a:pt x="2350" y="15542"/>
                    <a:pt x="2350" y="15542"/>
                  </a:cubicBezTo>
                  <a:cubicBezTo>
                    <a:pt x="2350" y="15542"/>
                    <a:pt x="2382" y="15542"/>
                    <a:pt x="2382" y="15542"/>
                  </a:cubicBezTo>
                  <a:cubicBezTo>
                    <a:pt x="2382" y="15592"/>
                    <a:pt x="2414" y="15592"/>
                    <a:pt x="2414" y="15592"/>
                  </a:cubicBezTo>
                  <a:cubicBezTo>
                    <a:pt x="2414" y="15592"/>
                    <a:pt x="2414" y="15592"/>
                    <a:pt x="2414" y="15592"/>
                  </a:cubicBezTo>
                  <a:cubicBezTo>
                    <a:pt x="2414" y="15641"/>
                    <a:pt x="2446" y="15641"/>
                    <a:pt x="2446" y="15641"/>
                  </a:cubicBezTo>
                  <a:cubicBezTo>
                    <a:pt x="2446" y="15641"/>
                    <a:pt x="2446" y="15691"/>
                    <a:pt x="2446" y="15691"/>
                  </a:cubicBezTo>
                  <a:cubicBezTo>
                    <a:pt x="2479" y="15691"/>
                    <a:pt x="2479" y="15691"/>
                    <a:pt x="2479" y="15741"/>
                  </a:cubicBezTo>
                  <a:cubicBezTo>
                    <a:pt x="2479" y="15741"/>
                    <a:pt x="2479" y="15741"/>
                    <a:pt x="2479" y="15741"/>
                  </a:cubicBezTo>
                  <a:cubicBezTo>
                    <a:pt x="2479" y="15741"/>
                    <a:pt x="2479" y="15741"/>
                    <a:pt x="2479" y="15741"/>
                  </a:cubicBezTo>
                  <a:cubicBezTo>
                    <a:pt x="2479" y="15741"/>
                    <a:pt x="2479" y="15741"/>
                    <a:pt x="2479" y="15741"/>
                  </a:cubicBezTo>
                  <a:cubicBezTo>
                    <a:pt x="2511" y="15741"/>
                    <a:pt x="2511" y="15741"/>
                    <a:pt x="2511" y="15741"/>
                  </a:cubicBezTo>
                  <a:cubicBezTo>
                    <a:pt x="2543" y="15741"/>
                    <a:pt x="2543" y="15741"/>
                    <a:pt x="2543" y="15741"/>
                  </a:cubicBezTo>
                  <a:cubicBezTo>
                    <a:pt x="2543" y="15741"/>
                    <a:pt x="2543" y="15741"/>
                    <a:pt x="2543" y="15741"/>
                  </a:cubicBezTo>
                  <a:cubicBezTo>
                    <a:pt x="2575" y="15691"/>
                    <a:pt x="2575" y="15691"/>
                    <a:pt x="2575" y="15691"/>
                  </a:cubicBezTo>
                  <a:cubicBezTo>
                    <a:pt x="2575" y="15691"/>
                    <a:pt x="2575" y="15691"/>
                    <a:pt x="2575" y="15691"/>
                  </a:cubicBezTo>
                  <a:cubicBezTo>
                    <a:pt x="2607" y="15641"/>
                    <a:pt x="2640" y="15592"/>
                    <a:pt x="2736" y="15592"/>
                  </a:cubicBezTo>
                  <a:cubicBezTo>
                    <a:pt x="2801" y="15592"/>
                    <a:pt x="2897" y="15641"/>
                    <a:pt x="2994" y="15741"/>
                  </a:cubicBezTo>
                  <a:cubicBezTo>
                    <a:pt x="3026" y="15840"/>
                    <a:pt x="3219" y="16039"/>
                    <a:pt x="3380" y="16188"/>
                  </a:cubicBezTo>
                  <a:cubicBezTo>
                    <a:pt x="3509" y="16337"/>
                    <a:pt x="3638" y="16486"/>
                    <a:pt x="3702" y="16585"/>
                  </a:cubicBezTo>
                  <a:cubicBezTo>
                    <a:pt x="3863" y="16783"/>
                    <a:pt x="4249" y="16982"/>
                    <a:pt x="4378" y="16982"/>
                  </a:cubicBezTo>
                  <a:cubicBezTo>
                    <a:pt x="4378" y="16982"/>
                    <a:pt x="4378" y="16982"/>
                    <a:pt x="4378" y="16982"/>
                  </a:cubicBezTo>
                  <a:cubicBezTo>
                    <a:pt x="4442" y="16982"/>
                    <a:pt x="4507" y="17032"/>
                    <a:pt x="4571" y="17032"/>
                  </a:cubicBezTo>
                  <a:cubicBezTo>
                    <a:pt x="4668" y="17081"/>
                    <a:pt x="4732" y="17131"/>
                    <a:pt x="4829" y="17131"/>
                  </a:cubicBezTo>
                  <a:cubicBezTo>
                    <a:pt x="4861" y="17131"/>
                    <a:pt x="4861" y="17131"/>
                    <a:pt x="4861" y="17131"/>
                  </a:cubicBezTo>
                  <a:cubicBezTo>
                    <a:pt x="4893" y="17131"/>
                    <a:pt x="4893" y="17131"/>
                    <a:pt x="4925" y="17131"/>
                  </a:cubicBezTo>
                  <a:cubicBezTo>
                    <a:pt x="4925" y="17131"/>
                    <a:pt x="4925" y="17081"/>
                    <a:pt x="4957" y="17081"/>
                  </a:cubicBezTo>
                  <a:cubicBezTo>
                    <a:pt x="4957" y="17081"/>
                    <a:pt x="4990" y="17081"/>
                    <a:pt x="4990" y="17032"/>
                  </a:cubicBezTo>
                  <a:cubicBezTo>
                    <a:pt x="5022" y="16982"/>
                    <a:pt x="5054" y="16932"/>
                    <a:pt x="5086" y="16932"/>
                  </a:cubicBezTo>
                  <a:cubicBezTo>
                    <a:pt x="5118" y="16932"/>
                    <a:pt x="5151" y="16982"/>
                    <a:pt x="5183" y="17032"/>
                  </a:cubicBezTo>
                  <a:cubicBezTo>
                    <a:pt x="5183" y="17032"/>
                    <a:pt x="5183" y="17081"/>
                    <a:pt x="5215" y="17081"/>
                  </a:cubicBezTo>
                  <a:cubicBezTo>
                    <a:pt x="5215" y="17081"/>
                    <a:pt x="5215" y="17131"/>
                    <a:pt x="5215" y="17131"/>
                  </a:cubicBezTo>
                  <a:cubicBezTo>
                    <a:pt x="5215" y="17131"/>
                    <a:pt x="5215" y="17181"/>
                    <a:pt x="5215" y="17181"/>
                  </a:cubicBezTo>
                  <a:cubicBezTo>
                    <a:pt x="5215" y="17181"/>
                    <a:pt x="5215" y="17181"/>
                    <a:pt x="5215" y="17181"/>
                  </a:cubicBezTo>
                  <a:cubicBezTo>
                    <a:pt x="5247" y="17230"/>
                    <a:pt x="5247" y="17230"/>
                    <a:pt x="5247" y="17280"/>
                  </a:cubicBezTo>
                  <a:cubicBezTo>
                    <a:pt x="5247" y="17280"/>
                    <a:pt x="5247" y="17280"/>
                    <a:pt x="5247" y="17280"/>
                  </a:cubicBezTo>
                  <a:cubicBezTo>
                    <a:pt x="5247" y="17230"/>
                    <a:pt x="5279" y="17181"/>
                    <a:pt x="5279" y="17181"/>
                  </a:cubicBezTo>
                  <a:cubicBezTo>
                    <a:pt x="5279" y="17181"/>
                    <a:pt x="5279" y="17181"/>
                    <a:pt x="5279" y="17181"/>
                  </a:cubicBezTo>
                  <a:cubicBezTo>
                    <a:pt x="5311" y="17131"/>
                    <a:pt x="5311" y="17131"/>
                    <a:pt x="5344" y="17081"/>
                  </a:cubicBezTo>
                  <a:cubicBezTo>
                    <a:pt x="5344" y="17081"/>
                    <a:pt x="5344" y="17081"/>
                    <a:pt x="5344" y="17081"/>
                  </a:cubicBezTo>
                  <a:cubicBezTo>
                    <a:pt x="5344" y="17081"/>
                    <a:pt x="5376" y="17032"/>
                    <a:pt x="5376" y="17032"/>
                  </a:cubicBezTo>
                  <a:cubicBezTo>
                    <a:pt x="5376" y="17032"/>
                    <a:pt x="5376" y="17032"/>
                    <a:pt x="5376" y="17032"/>
                  </a:cubicBezTo>
                  <a:cubicBezTo>
                    <a:pt x="5408" y="17032"/>
                    <a:pt x="5408" y="17032"/>
                    <a:pt x="5440" y="17032"/>
                  </a:cubicBezTo>
                  <a:cubicBezTo>
                    <a:pt x="5440" y="16982"/>
                    <a:pt x="5472" y="16982"/>
                    <a:pt x="5472" y="16982"/>
                  </a:cubicBezTo>
                  <a:cubicBezTo>
                    <a:pt x="5569" y="16833"/>
                    <a:pt x="5666" y="16883"/>
                    <a:pt x="5859" y="17032"/>
                  </a:cubicBezTo>
                  <a:cubicBezTo>
                    <a:pt x="5891" y="17032"/>
                    <a:pt x="5923" y="17032"/>
                    <a:pt x="5955" y="17032"/>
                  </a:cubicBezTo>
                  <a:cubicBezTo>
                    <a:pt x="5987" y="17032"/>
                    <a:pt x="6020" y="17032"/>
                    <a:pt x="6020" y="17032"/>
                  </a:cubicBezTo>
                  <a:cubicBezTo>
                    <a:pt x="6052" y="17032"/>
                    <a:pt x="6084" y="17032"/>
                    <a:pt x="6084" y="17032"/>
                  </a:cubicBezTo>
                  <a:cubicBezTo>
                    <a:pt x="6084" y="17032"/>
                    <a:pt x="6116" y="17032"/>
                    <a:pt x="6116" y="17032"/>
                  </a:cubicBezTo>
                  <a:cubicBezTo>
                    <a:pt x="6116" y="17032"/>
                    <a:pt x="6148" y="17081"/>
                    <a:pt x="6148" y="17081"/>
                  </a:cubicBezTo>
                  <a:cubicBezTo>
                    <a:pt x="6148" y="17081"/>
                    <a:pt x="6181" y="17081"/>
                    <a:pt x="6181" y="17081"/>
                  </a:cubicBezTo>
                  <a:cubicBezTo>
                    <a:pt x="6181" y="17081"/>
                    <a:pt x="6213" y="17131"/>
                    <a:pt x="6213" y="17131"/>
                  </a:cubicBezTo>
                  <a:cubicBezTo>
                    <a:pt x="6213" y="17131"/>
                    <a:pt x="6213" y="17131"/>
                    <a:pt x="6245" y="17131"/>
                  </a:cubicBezTo>
                  <a:cubicBezTo>
                    <a:pt x="6245" y="17181"/>
                    <a:pt x="6245" y="17181"/>
                    <a:pt x="6245" y="17181"/>
                  </a:cubicBezTo>
                  <a:cubicBezTo>
                    <a:pt x="6277" y="17181"/>
                    <a:pt x="6277" y="17181"/>
                    <a:pt x="6277" y="17181"/>
                  </a:cubicBezTo>
                  <a:cubicBezTo>
                    <a:pt x="6309" y="17131"/>
                    <a:pt x="6309" y="17131"/>
                    <a:pt x="6309" y="17131"/>
                  </a:cubicBezTo>
                  <a:cubicBezTo>
                    <a:pt x="6309" y="17131"/>
                    <a:pt x="6309" y="17131"/>
                    <a:pt x="6309" y="17131"/>
                  </a:cubicBezTo>
                  <a:cubicBezTo>
                    <a:pt x="6342" y="17131"/>
                    <a:pt x="6374" y="17131"/>
                    <a:pt x="6374" y="17131"/>
                  </a:cubicBezTo>
                  <a:cubicBezTo>
                    <a:pt x="6374" y="17131"/>
                    <a:pt x="6406" y="17032"/>
                    <a:pt x="6438" y="17032"/>
                  </a:cubicBezTo>
                  <a:cubicBezTo>
                    <a:pt x="6438" y="16982"/>
                    <a:pt x="6470" y="16932"/>
                    <a:pt x="6503" y="16932"/>
                  </a:cubicBezTo>
                  <a:cubicBezTo>
                    <a:pt x="6503" y="16883"/>
                    <a:pt x="6535" y="16833"/>
                    <a:pt x="6535" y="16833"/>
                  </a:cubicBezTo>
                  <a:cubicBezTo>
                    <a:pt x="6567" y="16734"/>
                    <a:pt x="6599" y="16634"/>
                    <a:pt x="6696" y="16684"/>
                  </a:cubicBezTo>
                  <a:cubicBezTo>
                    <a:pt x="6696" y="16684"/>
                    <a:pt x="6696" y="16634"/>
                    <a:pt x="6696" y="16634"/>
                  </a:cubicBezTo>
                  <a:cubicBezTo>
                    <a:pt x="6728" y="16634"/>
                    <a:pt x="6760" y="16634"/>
                    <a:pt x="6760" y="16585"/>
                  </a:cubicBezTo>
                  <a:cubicBezTo>
                    <a:pt x="6792" y="16535"/>
                    <a:pt x="6857" y="16486"/>
                    <a:pt x="6921" y="16436"/>
                  </a:cubicBezTo>
                  <a:cubicBezTo>
                    <a:pt x="6921" y="16386"/>
                    <a:pt x="6953" y="16386"/>
                    <a:pt x="6953" y="16386"/>
                  </a:cubicBezTo>
                  <a:cubicBezTo>
                    <a:pt x="7082" y="16287"/>
                    <a:pt x="7211" y="16287"/>
                    <a:pt x="7307" y="16337"/>
                  </a:cubicBezTo>
                  <a:cubicBezTo>
                    <a:pt x="7339" y="16337"/>
                    <a:pt x="7372" y="16337"/>
                    <a:pt x="7404" y="16337"/>
                  </a:cubicBezTo>
                  <a:cubicBezTo>
                    <a:pt x="7468" y="16287"/>
                    <a:pt x="7533" y="16237"/>
                    <a:pt x="7565" y="16237"/>
                  </a:cubicBezTo>
                  <a:cubicBezTo>
                    <a:pt x="7629" y="16237"/>
                    <a:pt x="7694" y="16287"/>
                    <a:pt x="7694" y="16386"/>
                  </a:cubicBezTo>
                  <a:cubicBezTo>
                    <a:pt x="7694" y="16386"/>
                    <a:pt x="7726" y="16486"/>
                    <a:pt x="7726" y="16535"/>
                  </a:cubicBezTo>
                  <a:cubicBezTo>
                    <a:pt x="7758" y="16585"/>
                    <a:pt x="7790" y="16634"/>
                    <a:pt x="7822" y="16734"/>
                  </a:cubicBezTo>
                  <a:cubicBezTo>
                    <a:pt x="7822" y="16734"/>
                    <a:pt x="7822" y="16734"/>
                    <a:pt x="7822" y="16734"/>
                  </a:cubicBezTo>
                  <a:cubicBezTo>
                    <a:pt x="7855" y="16783"/>
                    <a:pt x="7855" y="16783"/>
                    <a:pt x="7855" y="16783"/>
                  </a:cubicBezTo>
                  <a:cubicBezTo>
                    <a:pt x="7855" y="16783"/>
                    <a:pt x="7855" y="16783"/>
                    <a:pt x="7887" y="16783"/>
                  </a:cubicBezTo>
                  <a:cubicBezTo>
                    <a:pt x="7887" y="16783"/>
                    <a:pt x="7887" y="16783"/>
                    <a:pt x="7887" y="16783"/>
                  </a:cubicBezTo>
                  <a:cubicBezTo>
                    <a:pt x="7887" y="16783"/>
                    <a:pt x="7919" y="16783"/>
                    <a:pt x="7919" y="16833"/>
                  </a:cubicBezTo>
                  <a:cubicBezTo>
                    <a:pt x="7919" y="16833"/>
                    <a:pt x="7919" y="16833"/>
                    <a:pt x="7951" y="16833"/>
                  </a:cubicBezTo>
                  <a:cubicBezTo>
                    <a:pt x="7951" y="16833"/>
                    <a:pt x="7951" y="16833"/>
                    <a:pt x="7951" y="16833"/>
                  </a:cubicBezTo>
                  <a:cubicBezTo>
                    <a:pt x="7951" y="16833"/>
                    <a:pt x="7951" y="16833"/>
                    <a:pt x="7951" y="16833"/>
                  </a:cubicBezTo>
                  <a:cubicBezTo>
                    <a:pt x="7983" y="16833"/>
                    <a:pt x="7983" y="16783"/>
                    <a:pt x="7983" y="16783"/>
                  </a:cubicBezTo>
                  <a:cubicBezTo>
                    <a:pt x="8015" y="16783"/>
                    <a:pt x="8080" y="16734"/>
                    <a:pt x="8112" y="16734"/>
                  </a:cubicBezTo>
                  <a:cubicBezTo>
                    <a:pt x="8209" y="16734"/>
                    <a:pt x="8337" y="16883"/>
                    <a:pt x="8337" y="17032"/>
                  </a:cubicBezTo>
                  <a:cubicBezTo>
                    <a:pt x="8337" y="17230"/>
                    <a:pt x="8337" y="17230"/>
                    <a:pt x="8370" y="17230"/>
                  </a:cubicBezTo>
                  <a:cubicBezTo>
                    <a:pt x="8466" y="17230"/>
                    <a:pt x="8563" y="17280"/>
                    <a:pt x="8563" y="17628"/>
                  </a:cubicBezTo>
                  <a:cubicBezTo>
                    <a:pt x="8563" y="17677"/>
                    <a:pt x="8563" y="17727"/>
                    <a:pt x="8563" y="17826"/>
                  </a:cubicBezTo>
                  <a:cubicBezTo>
                    <a:pt x="8563" y="18025"/>
                    <a:pt x="8595" y="18273"/>
                    <a:pt x="8466" y="18521"/>
                  </a:cubicBezTo>
                  <a:cubicBezTo>
                    <a:pt x="8305" y="18770"/>
                    <a:pt x="8176" y="19117"/>
                    <a:pt x="8176" y="19217"/>
                  </a:cubicBezTo>
                  <a:cubicBezTo>
                    <a:pt x="8176" y="19266"/>
                    <a:pt x="8176" y="19316"/>
                    <a:pt x="8176" y="19366"/>
                  </a:cubicBezTo>
                  <a:cubicBezTo>
                    <a:pt x="8209" y="19366"/>
                    <a:pt x="8273" y="19366"/>
                    <a:pt x="8305" y="19366"/>
                  </a:cubicBezTo>
                  <a:cubicBezTo>
                    <a:pt x="8370" y="19366"/>
                    <a:pt x="8531" y="19415"/>
                    <a:pt x="8563" y="19514"/>
                  </a:cubicBezTo>
                  <a:cubicBezTo>
                    <a:pt x="8563" y="19564"/>
                    <a:pt x="8563" y="19614"/>
                    <a:pt x="8563" y="19663"/>
                  </a:cubicBezTo>
                  <a:cubicBezTo>
                    <a:pt x="8563" y="19663"/>
                    <a:pt x="8563" y="19812"/>
                    <a:pt x="8595" y="19912"/>
                  </a:cubicBezTo>
                  <a:cubicBezTo>
                    <a:pt x="8595" y="19961"/>
                    <a:pt x="8627" y="19961"/>
                    <a:pt x="8627" y="19961"/>
                  </a:cubicBezTo>
                  <a:cubicBezTo>
                    <a:pt x="8692" y="19961"/>
                    <a:pt x="8756" y="20011"/>
                    <a:pt x="8788" y="20110"/>
                  </a:cubicBezTo>
                  <a:cubicBezTo>
                    <a:pt x="8820" y="20160"/>
                    <a:pt x="8852" y="20210"/>
                    <a:pt x="8820" y="20359"/>
                  </a:cubicBezTo>
                  <a:cubicBezTo>
                    <a:pt x="8820" y="20359"/>
                    <a:pt x="8820" y="20359"/>
                    <a:pt x="8820" y="20359"/>
                  </a:cubicBezTo>
                  <a:cubicBezTo>
                    <a:pt x="8788" y="20408"/>
                    <a:pt x="8788" y="20408"/>
                    <a:pt x="8788" y="20408"/>
                  </a:cubicBezTo>
                  <a:cubicBezTo>
                    <a:pt x="8788" y="20458"/>
                    <a:pt x="8756" y="20557"/>
                    <a:pt x="8756" y="20557"/>
                  </a:cubicBezTo>
                  <a:cubicBezTo>
                    <a:pt x="8852" y="20557"/>
                    <a:pt x="8949" y="20607"/>
                    <a:pt x="8981" y="20657"/>
                  </a:cubicBezTo>
                  <a:cubicBezTo>
                    <a:pt x="9013" y="20706"/>
                    <a:pt x="9013" y="20756"/>
                    <a:pt x="9013" y="20855"/>
                  </a:cubicBezTo>
                  <a:cubicBezTo>
                    <a:pt x="9013" y="20855"/>
                    <a:pt x="9013" y="20905"/>
                    <a:pt x="9013" y="20905"/>
                  </a:cubicBezTo>
                  <a:cubicBezTo>
                    <a:pt x="9046" y="20954"/>
                    <a:pt x="9078" y="20954"/>
                    <a:pt x="9078" y="20954"/>
                  </a:cubicBezTo>
                  <a:cubicBezTo>
                    <a:pt x="9110" y="20954"/>
                    <a:pt x="9142" y="20954"/>
                    <a:pt x="9142" y="20905"/>
                  </a:cubicBezTo>
                  <a:cubicBezTo>
                    <a:pt x="9174" y="20905"/>
                    <a:pt x="9207" y="20905"/>
                    <a:pt x="9207" y="20905"/>
                  </a:cubicBezTo>
                  <a:cubicBezTo>
                    <a:pt x="9239" y="20855"/>
                    <a:pt x="9271" y="20855"/>
                    <a:pt x="9303" y="20855"/>
                  </a:cubicBezTo>
                  <a:cubicBezTo>
                    <a:pt x="9335" y="20855"/>
                    <a:pt x="9335" y="20855"/>
                    <a:pt x="9335" y="20855"/>
                  </a:cubicBezTo>
                  <a:cubicBezTo>
                    <a:pt x="9335" y="20855"/>
                    <a:pt x="9335" y="20855"/>
                    <a:pt x="9368" y="20855"/>
                  </a:cubicBezTo>
                  <a:cubicBezTo>
                    <a:pt x="9368" y="20855"/>
                    <a:pt x="9368" y="20855"/>
                    <a:pt x="9368" y="20855"/>
                  </a:cubicBezTo>
                  <a:cubicBezTo>
                    <a:pt x="9368" y="20855"/>
                    <a:pt x="9368" y="20855"/>
                    <a:pt x="9368" y="20855"/>
                  </a:cubicBezTo>
                  <a:cubicBezTo>
                    <a:pt x="9432" y="20905"/>
                    <a:pt x="9432" y="20954"/>
                    <a:pt x="9464" y="21004"/>
                  </a:cubicBezTo>
                  <a:cubicBezTo>
                    <a:pt x="9496" y="21054"/>
                    <a:pt x="9496" y="21103"/>
                    <a:pt x="9528" y="21103"/>
                  </a:cubicBezTo>
                  <a:cubicBezTo>
                    <a:pt x="9528" y="21054"/>
                    <a:pt x="9496" y="20905"/>
                    <a:pt x="9496" y="20855"/>
                  </a:cubicBezTo>
                  <a:cubicBezTo>
                    <a:pt x="9432" y="20756"/>
                    <a:pt x="9464" y="20607"/>
                    <a:pt x="9496" y="20508"/>
                  </a:cubicBezTo>
                  <a:cubicBezTo>
                    <a:pt x="9496" y="20408"/>
                    <a:pt x="9561" y="20408"/>
                    <a:pt x="9593" y="20408"/>
                  </a:cubicBezTo>
                  <a:cubicBezTo>
                    <a:pt x="9593" y="20408"/>
                    <a:pt x="9625" y="20408"/>
                    <a:pt x="9625" y="20408"/>
                  </a:cubicBezTo>
                  <a:cubicBezTo>
                    <a:pt x="9657" y="20408"/>
                    <a:pt x="9689" y="20408"/>
                    <a:pt x="9689" y="20408"/>
                  </a:cubicBezTo>
                  <a:cubicBezTo>
                    <a:pt x="9689" y="20408"/>
                    <a:pt x="9689" y="20408"/>
                    <a:pt x="9722" y="20408"/>
                  </a:cubicBezTo>
                  <a:cubicBezTo>
                    <a:pt x="9722" y="20359"/>
                    <a:pt x="9722" y="20359"/>
                    <a:pt x="9754" y="20359"/>
                  </a:cubicBezTo>
                  <a:cubicBezTo>
                    <a:pt x="9754" y="20359"/>
                    <a:pt x="9754" y="20359"/>
                    <a:pt x="9754" y="20359"/>
                  </a:cubicBezTo>
                  <a:cubicBezTo>
                    <a:pt x="9754" y="20359"/>
                    <a:pt x="9786" y="20309"/>
                    <a:pt x="9786" y="20309"/>
                  </a:cubicBezTo>
                  <a:cubicBezTo>
                    <a:pt x="9786" y="20309"/>
                    <a:pt x="9786" y="20309"/>
                    <a:pt x="9786" y="20309"/>
                  </a:cubicBezTo>
                  <a:cubicBezTo>
                    <a:pt x="9786" y="20309"/>
                    <a:pt x="9786" y="20259"/>
                    <a:pt x="9818" y="20259"/>
                  </a:cubicBezTo>
                  <a:cubicBezTo>
                    <a:pt x="9818" y="20259"/>
                    <a:pt x="9818" y="20259"/>
                    <a:pt x="9850" y="20210"/>
                  </a:cubicBezTo>
                  <a:cubicBezTo>
                    <a:pt x="9850" y="20210"/>
                    <a:pt x="9883" y="20210"/>
                    <a:pt x="9883" y="20210"/>
                  </a:cubicBezTo>
                  <a:cubicBezTo>
                    <a:pt x="9915" y="20210"/>
                    <a:pt x="9979" y="20259"/>
                    <a:pt x="9979" y="20259"/>
                  </a:cubicBezTo>
                  <a:cubicBezTo>
                    <a:pt x="10011" y="20259"/>
                    <a:pt x="10044" y="20259"/>
                    <a:pt x="10044" y="20259"/>
                  </a:cubicBezTo>
                  <a:cubicBezTo>
                    <a:pt x="10076" y="20210"/>
                    <a:pt x="10108" y="20160"/>
                    <a:pt x="10172" y="20160"/>
                  </a:cubicBezTo>
                  <a:cubicBezTo>
                    <a:pt x="10204" y="20160"/>
                    <a:pt x="10237" y="20210"/>
                    <a:pt x="10269" y="20210"/>
                  </a:cubicBezTo>
                  <a:cubicBezTo>
                    <a:pt x="10301" y="20259"/>
                    <a:pt x="10365" y="20259"/>
                    <a:pt x="10398" y="20210"/>
                  </a:cubicBezTo>
                  <a:cubicBezTo>
                    <a:pt x="10462" y="20160"/>
                    <a:pt x="10559" y="20160"/>
                    <a:pt x="10591" y="20210"/>
                  </a:cubicBezTo>
                  <a:cubicBezTo>
                    <a:pt x="10591" y="20210"/>
                    <a:pt x="10591" y="20210"/>
                    <a:pt x="10623" y="20210"/>
                  </a:cubicBezTo>
                  <a:cubicBezTo>
                    <a:pt x="10623" y="20210"/>
                    <a:pt x="10623" y="20210"/>
                    <a:pt x="10623" y="20210"/>
                  </a:cubicBezTo>
                  <a:cubicBezTo>
                    <a:pt x="10655" y="20061"/>
                    <a:pt x="10848" y="19862"/>
                    <a:pt x="10945" y="19862"/>
                  </a:cubicBezTo>
                  <a:cubicBezTo>
                    <a:pt x="10977" y="19862"/>
                    <a:pt x="10977" y="19862"/>
                    <a:pt x="11009" y="19912"/>
                  </a:cubicBezTo>
                  <a:cubicBezTo>
                    <a:pt x="11009" y="19912"/>
                    <a:pt x="11009" y="19912"/>
                    <a:pt x="11041" y="19961"/>
                  </a:cubicBezTo>
                  <a:cubicBezTo>
                    <a:pt x="11074" y="20011"/>
                    <a:pt x="11106" y="20061"/>
                    <a:pt x="11267" y="20110"/>
                  </a:cubicBezTo>
                  <a:cubicBezTo>
                    <a:pt x="11331" y="20110"/>
                    <a:pt x="11396" y="20160"/>
                    <a:pt x="11428" y="20259"/>
                  </a:cubicBezTo>
                  <a:cubicBezTo>
                    <a:pt x="11460" y="20309"/>
                    <a:pt x="11460" y="20408"/>
                    <a:pt x="11428" y="20458"/>
                  </a:cubicBezTo>
                  <a:cubicBezTo>
                    <a:pt x="11428" y="20508"/>
                    <a:pt x="11428" y="20508"/>
                    <a:pt x="11428" y="20557"/>
                  </a:cubicBezTo>
                  <a:cubicBezTo>
                    <a:pt x="11428" y="20607"/>
                    <a:pt x="11653" y="20855"/>
                    <a:pt x="11717" y="20855"/>
                  </a:cubicBezTo>
                  <a:cubicBezTo>
                    <a:pt x="11750" y="20855"/>
                    <a:pt x="11750" y="20855"/>
                    <a:pt x="11750" y="20905"/>
                  </a:cubicBezTo>
                  <a:cubicBezTo>
                    <a:pt x="11750" y="20905"/>
                    <a:pt x="11750" y="20905"/>
                    <a:pt x="11782" y="20905"/>
                  </a:cubicBezTo>
                  <a:cubicBezTo>
                    <a:pt x="11782" y="20905"/>
                    <a:pt x="11782" y="20905"/>
                    <a:pt x="11814" y="20954"/>
                  </a:cubicBezTo>
                  <a:cubicBezTo>
                    <a:pt x="11814" y="20954"/>
                    <a:pt x="11814" y="20954"/>
                    <a:pt x="11814" y="20954"/>
                  </a:cubicBezTo>
                  <a:cubicBezTo>
                    <a:pt x="11814" y="20954"/>
                    <a:pt x="11846" y="20954"/>
                    <a:pt x="11878" y="20954"/>
                  </a:cubicBezTo>
                  <a:cubicBezTo>
                    <a:pt x="11911" y="20954"/>
                    <a:pt x="11911" y="20954"/>
                    <a:pt x="11911" y="20954"/>
                  </a:cubicBezTo>
                  <a:cubicBezTo>
                    <a:pt x="11943" y="20954"/>
                    <a:pt x="11943" y="20905"/>
                    <a:pt x="11943" y="20905"/>
                  </a:cubicBezTo>
                  <a:cubicBezTo>
                    <a:pt x="11975" y="20806"/>
                    <a:pt x="12039" y="20756"/>
                    <a:pt x="12104" y="20756"/>
                  </a:cubicBezTo>
                  <a:cubicBezTo>
                    <a:pt x="12168" y="20756"/>
                    <a:pt x="12232" y="20806"/>
                    <a:pt x="12265" y="20905"/>
                  </a:cubicBezTo>
                  <a:cubicBezTo>
                    <a:pt x="12265" y="20954"/>
                    <a:pt x="12297" y="20954"/>
                    <a:pt x="12297" y="20954"/>
                  </a:cubicBezTo>
                  <a:cubicBezTo>
                    <a:pt x="12297" y="20954"/>
                    <a:pt x="12329" y="20954"/>
                    <a:pt x="12361" y="20905"/>
                  </a:cubicBezTo>
                  <a:cubicBezTo>
                    <a:pt x="12393" y="20855"/>
                    <a:pt x="12426" y="20855"/>
                    <a:pt x="12458" y="20855"/>
                  </a:cubicBezTo>
                  <a:cubicBezTo>
                    <a:pt x="12522" y="20855"/>
                    <a:pt x="12587" y="20905"/>
                    <a:pt x="12587" y="21004"/>
                  </a:cubicBezTo>
                  <a:cubicBezTo>
                    <a:pt x="12619" y="21054"/>
                    <a:pt x="12619" y="21203"/>
                    <a:pt x="12554" y="21302"/>
                  </a:cubicBezTo>
                  <a:cubicBezTo>
                    <a:pt x="12554" y="21302"/>
                    <a:pt x="12554" y="21302"/>
                    <a:pt x="12554" y="21302"/>
                  </a:cubicBezTo>
                  <a:cubicBezTo>
                    <a:pt x="12554" y="21401"/>
                    <a:pt x="12587" y="21550"/>
                    <a:pt x="12619" y="21600"/>
                  </a:cubicBezTo>
                  <a:cubicBezTo>
                    <a:pt x="12651" y="21600"/>
                    <a:pt x="12651" y="21550"/>
                    <a:pt x="12619" y="21501"/>
                  </a:cubicBezTo>
                  <a:cubicBezTo>
                    <a:pt x="12587" y="21252"/>
                    <a:pt x="12812" y="21054"/>
                    <a:pt x="13166" y="20905"/>
                  </a:cubicBezTo>
                  <a:cubicBezTo>
                    <a:pt x="13488" y="20706"/>
                    <a:pt x="13810" y="20408"/>
                    <a:pt x="13842" y="20309"/>
                  </a:cubicBezTo>
                  <a:cubicBezTo>
                    <a:pt x="13842" y="20259"/>
                    <a:pt x="13874" y="20210"/>
                    <a:pt x="13939" y="20210"/>
                  </a:cubicBezTo>
                  <a:cubicBezTo>
                    <a:pt x="13939" y="20210"/>
                    <a:pt x="13971" y="20259"/>
                    <a:pt x="14035" y="20259"/>
                  </a:cubicBezTo>
                  <a:cubicBezTo>
                    <a:pt x="14100" y="20309"/>
                    <a:pt x="14196" y="20309"/>
                    <a:pt x="14228" y="20259"/>
                  </a:cubicBezTo>
                  <a:cubicBezTo>
                    <a:pt x="14325" y="20160"/>
                    <a:pt x="14615" y="20110"/>
                    <a:pt x="14840" y="20110"/>
                  </a:cubicBezTo>
                  <a:cubicBezTo>
                    <a:pt x="14872" y="20110"/>
                    <a:pt x="14872" y="20110"/>
                    <a:pt x="14872" y="20110"/>
                  </a:cubicBezTo>
                  <a:cubicBezTo>
                    <a:pt x="14904" y="20110"/>
                    <a:pt x="14937" y="20110"/>
                    <a:pt x="14969" y="20011"/>
                  </a:cubicBezTo>
                  <a:cubicBezTo>
                    <a:pt x="14969" y="19961"/>
                    <a:pt x="15001" y="19912"/>
                    <a:pt x="15065" y="19862"/>
                  </a:cubicBezTo>
                  <a:cubicBezTo>
                    <a:pt x="15097" y="19812"/>
                    <a:pt x="15130" y="19763"/>
                    <a:pt x="15130" y="19713"/>
                  </a:cubicBezTo>
                  <a:cubicBezTo>
                    <a:pt x="15194" y="19663"/>
                    <a:pt x="15194" y="19614"/>
                    <a:pt x="15291" y="19564"/>
                  </a:cubicBezTo>
                  <a:cubicBezTo>
                    <a:pt x="15419" y="19514"/>
                    <a:pt x="15452" y="19366"/>
                    <a:pt x="15452" y="19316"/>
                  </a:cubicBezTo>
                  <a:cubicBezTo>
                    <a:pt x="15452" y="19217"/>
                    <a:pt x="15548" y="19167"/>
                    <a:pt x="15613" y="19117"/>
                  </a:cubicBezTo>
                  <a:cubicBezTo>
                    <a:pt x="15645" y="19068"/>
                    <a:pt x="15709" y="19068"/>
                    <a:pt x="15709" y="19068"/>
                  </a:cubicBezTo>
                  <a:cubicBezTo>
                    <a:pt x="15709" y="18968"/>
                    <a:pt x="15773" y="18919"/>
                    <a:pt x="15838" y="18869"/>
                  </a:cubicBezTo>
                  <a:cubicBezTo>
                    <a:pt x="15838" y="18869"/>
                    <a:pt x="15902" y="18819"/>
                    <a:pt x="15902" y="18819"/>
                  </a:cubicBezTo>
                  <a:cubicBezTo>
                    <a:pt x="15902" y="18670"/>
                    <a:pt x="15967" y="18621"/>
                    <a:pt x="15999" y="18571"/>
                  </a:cubicBezTo>
                  <a:cubicBezTo>
                    <a:pt x="16031" y="18571"/>
                    <a:pt x="16063" y="18571"/>
                    <a:pt x="16063" y="18521"/>
                  </a:cubicBezTo>
                  <a:cubicBezTo>
                    <a:pt x="16063" y="18521"/>
                    <a:pt x="16063" y="18422"/>
                    <a:pt x="16063" y="18372"/>
                  </a:cubicBezTo>
                  <a:cubicBezTo>
                    <a:pt x="16063" y="18273"/>
                    <a:pt x="16031" y="18124"/>
                    <a:pt x="16128" y="18074"/>
                  </a:cubicBezTo>
                  <a:cubicBezTo>
                    <a:pt x="16095" y="18074"/>
                    <a:pt x="16095" y="18025"/>
                    <a:pt x="16095" y="18025"/>
                  </a:cubicBezTo>
                  <a:cubicBezTo>
                    <a:pt x="16063" y="17975"/>
                    <a:pt x="16063" y="17975"/>
                    <a:pt x="16063" y="17926"/>
                  </a:cubicBezTo>
                  <a:cubicBezTo>
                    <a:pt x="16031" y="17876"/>
                    <a:pt x="16063" y="17826"/>
                    <a:pt x="16063" y="17826"/>
                  </a:cubicBezTo>
                  <a:cubicBezTo>
                    <a:pt x="16095" y="17777"/>
                    <a:pt x="16128" y="17727"/>
                    <a:pt x="16192" y="17677"/>
                  </a:cubicBezTo>
                  <a:cubicBezTo>
                    <a:pt x="16256" y="17677"/>
                    <a:pt x="16289" y="17677"/>
                    <a:pt x="16321" y="17628"/>
                  </a:cubicBezTo>
                  <a:cubicBezTo>
                    <a:pt x="16417" y="17528"/>
                    <a:pt x="16449" y="17429"/>
                    <a:pt x="16482" y="17280"/>
                  </a:cubicBezTo>
                  <a:cubicBezTo>
                    <a:pt x="16482" y="17081"/>
                    <a:pt x="16675" y="16932"/>
                    <a:pt x="16739" y="16883"/>
                  </a:cubicBezTo>
                  <a:cubicBezTo>
                    <a:pt x="16771" y="16883"/>
                    <a:pt x="16804" y="16734"/>
                    <a:pt x="16771" y="16535"/>
                  </a:cubicBezTo>
                  <a:cubicBezTo>
                    <a:pt x="16771" y="16436"/>
                    <a:pt x="16804" y="16337"/>
                    <a:pt x="16836" y="16337"/>
                  </a:cubicBezTo>
                  <a:cubicBezTo>
                    <a:pt x="16804" y="16287"/>
                    <a:pt x="16804" y="16237"/>
                    <a:pt x="16804" y="16188"/>
                  </a:cubicBezTo>
                  <a:cubicBezTo>
                    <a:pt x="16836" y="16138"/>
                    <a:pt x="16836" y="16088"/>
                    <a:pt x="16900" y="16039"/>
                  </a:cubicBezTo>
                  <a:cubicBezTo>
                    <a:pt x="16836" y="16039"/>
                    <a:pt x="16804" y="15939"/>
                    <a:pt x="16771" y="15890"/>
                  </a:cubicBezTo>
                  <a:cubicBezTo>
                    <a:pt x="16739" y="15890"/>
                    <a:pt x="16739" y="15890"/>
                    <a:pt x="16739" y="15890"/>
                  </a:cubicBezTo>
                  <a:cubicBezTo>
                    <a:pt x="16707" y="15890"/>
                    <a:pt x="16675" y="15939"/>
                    <a:pt x="16643" y="15939"/>
                  </a:cubicBezTo>
                  <a:cubicBezTo>
                    <a:pt x="16578" y="15939"/>
                    <a:pt x="16482" y="15840"/>
                    <a:pt x="16482" y="15741"/>
                  </a:cubicBezTo>
                  <a:cubicBezTo>
                    <a:pt x="16449" y="15691"/>
                    <a:pt x="16482" y="15592"/>
                    <a:pt x="16546" y="15592"/>
                  </a:cubicBezTo>
                  <a:cubicBezTo>
                    <a:pt x="16610" y="15542"/>
                    <a:pt x="16707" y="15492"/>
                    <a:pt x="16771" y="15393"/>
                  </a:cubicBezTo>
                  <a:cubicBezTo>
                    <a:pt x="16836" y="15393"/>
                    <a:pt x="16868" y="15343"/>
                    <a:pt x="16900" y="15294"/>
                  </a:cubicBezTo>
                  <a:cubicBezTo>
                    <a:pt x="16868" y="15244"/>
                    <a:pt x="16771" y="15194"/>
                    <a:pt x="16739" y="15194"/>
                  </a:cubicBezTo>
                  <a:cubicBezTo>
                    <a:pt x="16739" y="15194"/>
                    <a:pt x="16739" y="15194"/>
                    <a:pt x="16739" y="15194"/>
                  </a:cubicBezTo>
                  <a:cubicBezTo>
                    <a:pt x="16643" y="15194"/>
                    <a:pt x="16578" y="15046"/>
                    <a:pt x="16514" y="14946"/>
                  </a:cubicBezTo>
                  <a:cubicBezTo>
                    <a:pt x="16482" y="14897"/>
                    <a:pt x="16449" y="14797"/>
                    <a:pt x="16417" y="14797"/>
                  </a:cubicBezTo>
                  <a:cubicBezTo>
                    <a:pt x="16321" y="14797"/>
                    <a:pt x="16321" y="14748"/>
                    <a:pt x="16321" y="14698"/>
                  </a:cubicBezTo>
                  <a:cubicBezTo>
                    <a:pt x="16321" y="14549"/>
                    <a:pt x="16449" y="14549"/>
                    <a:pt x="16482" y="14549"/>
                  </a:cubicBezTo>
                  <a:cubicBezTo>
                    <a:pt x="16546" y="14549"/>
                    <a:pt x="16610" y="14549"/>
                    <a:pt x="16643" y="14599"/>
                  </a:cubicBezTo>
                  <a:cubicBezTo>
                    <a:pt x="16739" y="14698"/>
                    <a:pt x="16804" y="14748"/>
                    <a:pt x="16868" y="14748"/>
                  </a:cubicBezTo>
                  <a:cubicBezTo>
                    <a:pt x="16836" y="14648"/>
                    <a:pt x="16739" y="14499"/>
                    <a:pt x="16578" y="14350"/>
                  </a:cubicBezTo>
                  <a:cubicBezTo>
                    <a:pt x="16514" y="14251"/>
                    <a:pt x="16514" y="14102"/>
                    <a:pt x="16514" y="14052"/>
                  </a:cubicBezTo>
                  <a:cubicBezTo>
                    <a:pt x="16514" y="14003"/>
                    <a:pt x="16514" y="14003"/>
                    <a:pt x="16514" y="14003"/>
                  </a:cubicBezTo>
                  <a:cubicBezTo>
                    <a:pt x="16449" y="13903"/>
                    <a:pt x="16321" y="13407"/>
                    <a:pt x="16289" y="13258"/>
                  </a:cubicBezTo>
                  <a:cubicBezTo>
                    <a:pt x="16256" y="13208"/>
                    <a:pt x="16192" y="13159"/>
                    <a:pt x="16128" y="13109"/>
                  </a:cubicBezTo>
                  <a:cubicBezTo>
                    <a:pt x="16063" y="13059"/>
                    <a:pt x="15999" y="13010"/>
                    <a:pt x="15967" y="12960"/>
                  </a:cubicBezTo>
                  <a:cubicBezTo>
                    <a:pt x="15934" y="12861"/>
                    <a:pt x="15934" y="12761"/>
                    <a:pt x="15934" y="12662"/>
                  </a:cubicBezTo>
                  <a:cubicBezTo>
                    <a:pt x="15967" y="12513"/>
                    <a:pt x="16063" y="12364"/>
                    <a:pt x="16160" y="12265"/>
                  </a:cubicBezTo>
                  <a:cubicBezTo>
                    <a:pt x="16224" y="12265"/>
                    <a:pt x="16224" y="12166"/>
                    <a:pt x="16256" y="12116"/>
                  </a:cubicBezTo>
                  <a:cubicBezTo>
                    <a:pt x="16256" y="12066"/>
                    <a:pt x="16289" y="11967"/>
                    <a:pt x="16353" y="11967"/>
                  </a:cubicBezTo>
                  <a:cubicBezTo>
                    <a:pt x="16353" y="11967"/>
                    <a:pt x="16353" y="11967"/>
                    <a:pt x="16353" y="11967"/>
                  </a:cubicBezTo>
                  <a:cubicBezTo>
                    <a:pt x="16385" y="11967"/>
                    <a:pt x="16385" y="11967"/>
                    <a:pt x="16385" y="11967"/>
                  </a:cubicBezTo>
                  <a:cubicBezTo>
                    <a:pt x="16417" y="11967"/>
                    <a:pt x="16449" y="11967"/>
                    <a:pt x="16482" y="11818"/>
                  </a:cubicBezTo>
                  <a:cubicBezTo>
                    <a:pt x="16546" y="11669"/>
                    <a:pt x="16643" y="11669"/>
                    <a:pt x="16675" y="11619"/>
                  </a:cubicBezTo>
                  <a:cubicBezTo>
                    <a:pt x="16707" y="11619"/>
                    <a:pt x="16707" y="11619"/>
                    <a:pt x="16739" y="11619"/>
                  </a:cubicBezTo>
                  <a:cubicBezTo>
                    <a:pt x="16771" y="11570"/>
                    <a:pt x="16868" y="11520"/>
                    <a:pt x="16965" y="11470"/>
                  </a:cubicBezTo>
                  <a:cubicBezTo>
                    <a:pt x="17029" y="11470"/>
                    <a:pt x="17125" y="11470"/>
                    <a:pt x="17158" y="11421"/>
                  </a:cubicBezTo>
                  <a:cubicBezTo>
                    <a:pt x="17158" y="11421"/>
                    <a:pt x="17158" y="11371"/>
                    <a:pt x="17125" y="11321"/>
                  </a:cubicBezTo>
                  <a:cubicBezTo>
                    <a:pt x="17093" y="11272"/>
                    <a:pt x="17029" y="11222"/>
                    <a:pt x="16997" y="11222"/>
                  </a:cubicBezTo>
                  <a:cubicBezTo>
                    <a:pt x="16965" y="11272"/>
                    <a:pt x="16932" y="11272"/>
                    <a:pt x="16900" y="11272"/>
                  </a:cubicBezTo>
                  <a:cubicBezTo>
                    <a:pt x="16771" y="11272"/>
                    <a:pt x="16643" y="11172"/>
                    <a:pt x="16578" y="10974"/>
                  </a:cubicBezTo>
                  <a:cubicBezTo>
                    <a:pt x="16546" y="10974"/>
                    <a:pt x="16449" y="11123"/>
                    <a:pt x="16417" y="11222"/>
                  </a:cubicBezTo>
                  <a:cubicBezTo>
                    <a:pt x="16321" y="11321"/>
                    <a:pt x="16256" y="11421"/>
                    <a:pt x="16160" y="11520"/>
                  </a:cubicBezTo>
                  <a:cubicBezTo>
                    <a:pt x="16063" y="11570"/>
                    <a:pt x="15967" y="11520"/>
                    <a:pt x="15902" y="11371"/>
                  </a:cubicBezTo>
                  <a:cubicBezTo>
                    <a:pt x="15838" y="11222"/>
                    <a:pt x="15806" y="11073"/>
                    <a:pt x="15870" y="10924"/>
                  </a:cubicBezTo>
                  <a:cubicBezTo>
                    <a:pt x="15870" y="10874"/>
                    <a:pt x="15870" y="10874"/>
                    <a:pt x="15870" y="10874"/>
                  </a:cubicBezTo>
                  <a:cubicBezTo>
                    <a:pt x="15870" y="10874"/>
                    <a:pt x="15838" y="10874"/>
                    <a:pt x="15709" y="10874"/>
                  </a:cubicBezTo>
                  <a:cubicBezTo>
                    <a:pt x="15645" y="10874"/>
                    <a:pt x="15613" y="10874"/>
                    <a:pt x="15548" y="10874"/>
                  </a:cubicBezTo>
                  <a:cubicBezTo>
                    <a:pt x="15548" y="10874"/>
                    <a:pt x="15548" y="10874"/>
                    <a:pt x="15548" y="10874"/>
                  </a:cubicBezTo>
                  <a:cubicBezTo>
                    <a:pt x="15419" y="10874"/>
                    <a:pt x="15323" y="10726"/>
                    <a:pt x="15323" y="10527"/>
                  </a:cubicBezTo>
                  <a:cubicBezTo>
                    <a:pt x="15323" y="10328"/>
                    <a:pt x="15387" y="9981"/>
                    <a:pt x="15516" y="9981"/>
                  </a:cubicBezTo>
                  <a:cubicBezTo>
                    <a:pt x="15580" y="9981"/>
                    <a:pt x="15645" y="9981"/>
                    <a:pt x="15677" y="9981"/>
                  </a:cubicBezTo>
                  <a:cubicBezTo>
                    <a:pt x="15709" y="9981"/>
                    <a:pt x="15773" y="10030"/>
                    <a:pt x="15806" y="10030"/>
                  </a:cubicBezTo>
                  <a:cubicBezTo>
                    <a:pt x="15838" y="10030"/>
                    <a:pt x="15902" y="9981"/>
                    <a:pt x="15934" y="9832"/>
                  </a:cubicBezTo>
                  <a:cubicBezTo>
                    <a:pt x="15967" y="9583"/>
                    <a:pt x="16063" y="9534"/>
                    <a:pt x="16160" y="9534"/>
                  </a:cubicBezTo>
                  <a:cubicBezTo>
                    <a:pt x="16224" y="9484"/>
                    <a:pt x="16289" y="9484"/>
                    <a:pt x="16353" y="9335"/>
                  </a:cubicBezTo>
                  <a:cubicBezTo>
                    <a:pt x="16482" y="9137"/>
                    <a:pt x="16675" y="8839"/>
                    <a:pt x="16868" y="8839"/>
                  </a:cubicBezTo>
                  <a:cubicBezTo>
                    <a:pt x="16932" y="8839"/>
                    <a:pt x="16997" y="8888"/>
                    <a:pt x="17061" y="8938"/>
                  </a:cubicBezTo>
                  <a:cubicBezTo>
                    <a:pt x="17125" y="9037"/>
                    <a:pt x="17125" y="9087"/>
                    <a:pt x="17125" y="9137"/>
                  </a:cubicBezTo>
                  <a:cubicBezTo>
                    <a:pt x="17158" y="9335"/>
                    <a:pt x="17061" y="9484"/>
                    <a:pt x="16965" y="9633"/>
                  </a:cubicBezTo>
                  <a:cubicBezTo>
                    <a:pt x="16900" y="9683"/>
                    <a:pt x="16868" y="9782"/>
                    <a:pt x="16836" y="9832"/>
                  </a:cubicBezTo>
                  <a:cubicBezTo>
                    <a:pt x="16836" y="9881"/>
                    <a:pt x="16836" y="9931"/>
                    <a:pt x="16836" y="9981"/>
                  </a:cubicBezTo>
                  <a:cubicBezTo>
                    <a:pt x="16836" y="10030"/>
                    <a:pt x="16836" y="10130"/>
                    <a:pt x="16804" y="10229"/>
                  </a:cubicBezTo>
                  <a:cubicBezTo>
                    <a:pt x="16836" y="10229"/>
                    <a:pt x="16900" y="10179"/>
                    <a:pt x="16932" y="10130"/>
                  </a:cubicBezTo>
                  <a:cubicBezTo>
                    <a:pt x="17190" y="9881"/>
                    <a:pt x="17415" y="9683"/>
                    <a:pt x="17641" y="9534"/>
                  </a:cubicBezTo>
                  <a:cubicBezTo>
                    <a:pt x="17673" y="9534"/>
                    <a:pt x="17737" y="9484"/>
                    <a:pt x="17769" y="9484"/>
                  </a:cubicBezTo>
                  <a:cubicBezTo>
                    <a:pt x="17769" y="9484"/>
                    <a:pt x="17769" y="9484"/>
                    <a:pt x="17801" y="9484"/>
                  </a:cubicBezTo>
                  <a:cubicBezTo>
                    <a:pt x="17801" y="9484"/>
                    <a:pt x="17801" y="9434"/>
                    <a:pt x="17801" y="9434"/>
                  </a:cubicBezTo>
                  <a:cubicBezTo>
                    <a:pt x="17801" y="9434"/>
                    <a:pt x="17801" y="9385"/>
                    <a:pt x="17834" y="9385"/>
                  </a:cubicBezTo>
                  <a:cubicBezTo>
                    <a:pt x="17834" y="9385"/>
                    <a:pt x="17834" y="9385"/>
                    <a:pt x="17834" y="9385"/>
                  </a:cubicBezTo>
                  <a:cubicBezTo>
                    <a:pt x="17834" y="9335"/>
                    <a:pt x="17834" y="9335"/>
                    <a:pt x="17866" y="9335"/>
                  </a:cubicBezTo>
                  <a:cubicBezTo>
                    <a:pt x="17866" y="9335"/>
                    <a:pt x="17866" y="9335"/>
                    <a:pt x="17866" y="9286"/>
                  </a:cubicBezTo>
                  <a:cubicBezTo>
                    <a:pt x="17866" y="9286"/>
                    <a:pt x="17898" y="9286"/>
                    <a:pt x="17898" y="9286"/>
                  </a:cubicBezTo>
                  <a:cubicBezTo>
                    <a:pt x="17930" y="9236"/>
                    <a:pt x="17962" y="9236"/>
                    <a:pt x="17995" y="9186"/>
                  </a:cubicBezTo>
                  <a:cubicBezTo>
                    <a:pt x="18156" y="9087"/>
                    <a:pt x="18510" y="8839"/>
                    <a:pt x="18542" y="8739"/>
                  </a:cubicBezTo>
                  <a:cubicBezTo>
                    <a:pt x="18574" y="8690"/>
                    <a:pt x="18574" y="8640"/>
                    <a:pt x="18606" y="8590"/>
                  </a:cubicBezTo>
                  <a:cubicBezTo>
                    <a:pt x="18671" y="8441"/>
                    <a:pt x="18735" y="8292"/>
                    <a:pt x="18832" y="8292"/>
                  </a:cubicBezTo>
                  <a:cubicBezTo>
                    <a:pt x="18896" y="8292"/>
                    <a:pt x="18928" y="8342"/>
                    <a:pt x="18960" y="8392"/>
                  </a:cubicBezTo>
                  <a:cubicBezTo>
                    <a:pt x="18993" y="8392"/>
                    <a:pt x="19025" y="8441"/>
                    <a:pt x="19057" y="8441"/>
                  </a:cubicBezTo>
                  <a:cubicBezTo>
                    <a:pt x="19121" y="8441"/>
                    <a:pt x="19154" y="8441"/>
                    <a:pt x="19186" y="8441"/>
                  </a:cubicBezTo>
                  <a:cubicBezTo>
                    <a:pt x="19186" y="8441"/>
                    <a:pt x="19218" y="8441"/>
                    <a:pt x="19250" y="8441"/>
                  </a:cubicBezTo>
                  <a:cubicBezTo>
                    <a:pt x="19218" y="8392"/>
                    <a:pt x="19186" y="8292"/>
                    <a:pt x="19218" y="8243"/>
                  </a:cubicBezTo>
                  <a:cubicBezTo>
                    <a:pt x="19250" y="8143"/>
                    <a:pt x="19314" y="8143"/>
                    <a:pt x="19411" y="8094"/>
                  </a:cubicBezTo>
                  <a:cubicBezTo>
                    <a:pt x="19443" y="8094"/>
                    <a:pt x="19443" y="8094"/>
                    <a:pt x="19443" y="8094"/>
                  </a:cubicBezTo>
                  <a:cubicBezTo>
                    <a:pt x="19508" y="8094"/>
                    <a:pt x="19508" y="8044"/>
                    <a:pt x="19540" y="7994"/>
                  </a:cubicBezTo>
                  <a:cubicBezTo>
                    <a:pt x="19572" y="7895"/>
                    <a:pt x="19604" y="7796"/>
                    <a:pt x="19701" y="7796"/>
                  </a:cubicBezTo>
                  <a:cubicBezTo>
                    <a:pt x="19701" y="7796"/>
                    <a:pt x="19733" y="7697"/>
                    <a:pt x="19733" y="7647"/>
                  </a:cubicBezTo>
                  <a:cubicBezTo>
                    <a:pt x="19765" y="7548"/>
                    <a:pt x="19797" y="7399"/>
                    <a:pt x="19926" y="7399"/>
                  </a:cubicBezTo>
                  <a:cubicBezTo>
                    <a:pt x="19990" y="7399"/>
                    <a:pt x="20023" y="7448"/>
                    <a:pt x="20087" y="7498"/>
                  </a:cubicBezTo>
                  <a:cubicBezTo>
                    <a:pt x="20119" y="7548"/>
                    <a:pt x="20151" y="7597"/>
                    <a:pt x="20184" y="7548"/>
                  </a:cubicBezTo>
                  <a:cubicBezTo>
                    <a:pt x="20216" y="7548"/>
                    <a:pt x="20248" y="7548"/>
                    <a:pt x="20248" y="7548"/>
                  </a:cubicBezTo>
                  <a:cubicBezTo>
                    <a:pt x="20248" y="7548"/>
                    <a:pt x="20280" y="7548"/>
                    <a:pt x="20280" y="7548"/>
                  </a:cubicBezTo>
                  <a:cubicBezTo>
                    <a:pt x="20280" y="7548"/>
                    <a:pt x="20280" y="7548"/>
                    <a:pt x="20312" y="7597"/>
                  </a:cubicBezTo>
                  <a:cubicBezTo>
                    <a:pt x="20312" y="7548"/>
                    <a:pt x="20312" y="7548"/>
                    <a:pt x="20345" y="7548"/>
                  </a:cubicBezTo>
                  <a:cubicBezTo>
                    <a:pt x="20345" y="7548"/>
                    <a:pt x="20345" y="7548"/>
                    <a:pt x="20345" y="7498"/>
                  </a:cubicBezTo>
                  <a:cubicBezTo>
                    <a:pt x="20345" y="7448"/>
                    <a:pt x="20345" y="7399"/>
                    <a:pt x="20345" y="7349"/>
                  </a:cubicBezTo>
                  <a:cubicBezTo>
                    <a:pt x="20345" y="7250"/>
                    <a:pt x="20345" y="7150"/>
                    <a:pt x="20312" y="7101"/>
                  </a:cubicBezTo>
                  <a:cubicBezTo>
                    <a:pt x="20280" y="6952"/>
                    <a:pt x="20280" y="6803"/>
                    <a:pt x="20280" y="6753"/>
                  </a:cubicBezTo>
                  <a:cubicBezTo>
                    <a:pt x="20312" y="6703"/>
                    <a:pt x="20312" y="6654"/>
                    <a:pt x="20280" y="6604"/>
                  </a:cubicBezTo>
                  <a:cubicBezTo>
                    <a:pt x="20280" y="6554"/>
                    <a:pt x="20248" y="6306"/>
                    <a:pt x="20312" y="6157"/>
                  </a:cubicBezTo>
                  <a:cubicBezTo>
                    <a:pt x="20345" y="6108"/>
                    <a:pt x="20377" y="6108"/>
                    <a:pt x="20409" y="6108"/>
                  </a:cubicBezTo>
                  <a:cubicBezTo>
                    <a:pt x="20409" y="6108"/>
                    <a:pt x="20473" y="6008"/>
                    <a:pt x="20473" y="6008"/>
                  </a:cubicBezTo>
                  <a:cubicBezTo>
                    <a:pt x="20538" y="5909"/>
                    <a:pt x="20602" y="5859"/>
                    <a:pt x="20666" y="5859"/>
                  </a:cubicBezTo>
                  <a:cubicBezTo>
                    <a:pt x="20699" y="5859"/>
                    <a:pt x="20731" y="5859"/>
                    <a:pt x="20763" y="5909"/>
                  </a:cubicBezTo>
                  <a:cubicBezTo>
                    <a:pt x="20795" y="5959"/>
                    <a:pt x="20860" y="5959"/>
                    <a:pt x="20924" y="5959"/>
                  </a:cubicBezTo>
                  <a:cubicBezTo>
                    <a:pt x="20924" y="5959"/>
                    <a:pt x="20924" y="5959"/>
                    <a:pt x="20924" y="5959"/>
                  </a:cubicBezTo>
                  <a:cubicBezTo>
                    <a:pt x="20956" y="5959"/>
                    <a:pt x="20956" y="5959"/>
                    <a:pt x="20988" y="5959"/>
                  </a:cubicBezTo>
                  <a:cubicBezTo>
                    <a:pt x="20956" y="5859"/>
                    <a:pt x="21021" y="5810"/>
                    <a:pt x="21053" y="5710"/>
                  </a:cubicBezTo>
                  <a:cubicBezTo>
                    <a:pt x="21117" y="5661"/>
                    <a:pt x="21149" y="5661"/>
                    <a:pt x="21149" y="5611"/>
                  </a:cubicBezTo>
                  <a:cubicBezTo>
                    <a:pt x="21149" y="5462"/>
                    <a:pt x="21214" y="5363"/>
                    <a:pt x="21278" y="5313"/>
                  </a:cubicBezTo>
                  <a:cubicBezTo>
                    <a:pt x="21310" y="5263"/>
                    <a:pt x="21342" y="5214"/>
                    <a:pt x="21342" y="5164"/>
                  </a:cubicBezTo>
                  <a:cubicBezTo>
                    <a:pt x="21375" y="5114"/>
                    <a:pt x="21375" y="5114"/>
                    <a:pt x="21375" y="5065"/>
                  </a:cubicBezTo>
                  <a:cubicBezTo>
                    <a:pt x="21407" y="4817"/>
                    <a:pt x="21439" y="4618"/>
                    <a:pt x="21503" y="4469"/>
                  </a:cubicBezTo>
                  <a:cubicBezTo>
                    <a:pt x="21536" y="4419"/>
                    <a:pt x="21568" y="4419"/>
                    <a:pt x="21568" y="4370"/>
                  </a:cubicBezTo>
                  <a:cubicBezTo>
                    <a:pt x="21600" y="4370"/>
                    <a:pt x="21600" y="4370"/>
                    <a:pt x="21600" y="4370"/>
                  </a:cubicBezTo>
                  <a:cubicBezTo>
                    <a:pt x="21600" y="4370"/>
                    <a:pt x="21600" y="4370"/>
                    <a:pt x="21600" y="4370"/>
                  </a:cubicBezTo>
                  <a:cubicBezTo>
                    <a:pt x="21600" y="4370"/>
                    <a:pt x="21568" y="4320"/>
                    <a:pt x="21568" y="4320"/>
                  </a:cubicBezTo>
                  <a:cubicBezTo>
                    <a:pt x="21568" y="4270"/>
                    <a:pt x="21536" y="4171"/>
                    <a:pt x="21536" y="3972"/>
                  </a:cubicBezTo>
                  <a:cubicBezTo>
                    <a:pt x="21536" y="3972"/>
                    <a:pt x="21536" y="3923"/>
                    <a:pt x="21536" y="3923"/>
                  </a:cubicBezTo>
                  <a:cubicBezTo>
                    <a:pt x="21503" y="3923"/>
                    <a:pt x="21503" y="3923"/>
                    <a:pt x="21471" y="3923"/>
                  </a:cubicBezTo>
                  <a:cubicBezTo>
                    <a:pt x="21439" y="3923"/>
                    <a:pt x="21375" y="3923"/>
                    <a:pt x="21342" y="3972"/>
                  </a:cubicBezTo>
                  <a:cubicBezTo>
                    <a:pt x="21310" y="4022"/>
                    <a:pt x="21246" y="4022"/>
                    <a:pt x="21182" y="4022"/>
                  </a:cubicBezTo>
                  <a:cubicBezTo>
                    <a:pt x="21117" y="4022"/>
                    <a:pt x="21053" y="4072"/>
                    <a:pt x="21021" y="4121"/>
                  </a:cubicBezTo>
                  <a:cubicBezTo>
                    <a:pt x="20956" y="4270"/>
                    <a:pt x="20892" y="4320"/>
                    <a:pt x="20827" y="4320"/>
                  </a:cubicBezTo>
                  <a:cubicBezTo>
                    <a:pt x="20795" y="4320"/>
                    <a:pt x="20795" y="4320"/>
                    <a:pt x="20763" y="4320"/>
                  </a:cubicBezTo>
                  <a:cubicBezTo>
                    <a:pt x="20731" y="4270"/>
                    <a:pt x="20699" y="4270"/>
                    <a:pt x="20634" y="4320"/>
                  </a:cubicBezTo>
                  <a:cubicBezTo>
                    <a:pt x="20634" y="4320"/>
                    <a:pt x="20602" y="4320"/>
                    <a:pt x="20570" y="4320"/>
                  </a:cubicBezTo>
                  <a:cubicBezTo>
                    <a:pt x="20473" y="4320"/>
                    <a:pt x="20312" y="4270"/>
                    <a:pt x="20248" y="4121"/>
                  </a:cubicBezTo>
                  <a:cubicBezTo>
                    <a:pt x="20216" y="4072"/>
                    <a:pt x="20216" y="4022"/>
                    <a:pt x="20216" y="3972"/>
                  </a:cubicBezTo>
                  <a:cubicBezTo>
                    <a:pt x="20216" y="3923"/>
                    <a:pt x="20216" y="3873"/>
                    <a:pt x="20184" y="3823"/>
                  </a:cubicBezTo>
                  <a:cubicBezTo>
                    <a:pt x="20184" y="3774"/>
                    <a:pt x="20184" y="3774"/>
                    <a:pt x="20184" y="3724"/>
                  </a:cubicBezTo>
                  <a:cubicBezTo>
                    <a:pt x="20151" y="3674"/>
                    <a:pt x="20151" y="3575"/>
                    <a:pt x="20151" y="3476"/>
                  </a:cubicBezTo>
                  <a:cubicBezTo>
                    <a:pt x="20151" y="3476"/>
                    <a:pt x="20119" y="3476"/>
                    <a:pt x="20087" y="3476"/>
                  </a:cubicBezTo>
                  <a:cubicBezTo>
                    <a:pt x="20023" y="3426"/>
                    <a:pt x="19958" y="3426"/>
                    <a:pt x="19894" y="3327"/>
                  </a:cubicBezTo>
                  <a:cubicBezTo>
                    <a:pt x="19894" y="3277"/>
                    <a:pt x="19862" y="3228"/>
                    <a:pt x="19830" y="3228"/>
                  </a:cubicBezTo>
                  <a:cubicBezTo>
                    <a:pt x="19733" y="3128"/>
                    <a:pt x="19636" y="3079"/>
                    <a:pt x="19604" y="3079"/>
                  </a:cubicBezTo>
                  <a:cubicBezTo>
                    <a:pt x="19604" y="3079"/>
                    <a:pt x="19604" y="3079"/>
                    <a:pt x="19604" y="3079"/>
                  </a:cubicBezTo>
                  <a:cubicBezTo>
                    <a:pt x="19572" y="3079"/>
                    <a:pt x="19572" y="3079"/>
                    <a:pt x="19572" y="3079"/>
                  </a:cubicBezTo>
                  <a:cubicBezTo>
                    <a:pt x="19540" y="3079"/>
                    <a:pt x="19508" y="3079"/>
                    <a:pt x="19443" y="3029"/>
                  </a:cubicBezTo>
                  <a:cubicBezTo>
                    <a:pt x="19411" y="2979"/>
                    <a:pt x="19314" y="2880"/>
                    <a:pt x="19218" y="2880"/>
                  </a:cubicBezTo>
                  <a:cubicBezTo>
                    <a:pt x="19154" y="2880"/>
                    <a:pt x="19089" y="2830"/>
                    <a:pt x="19057" y="2781"/>
                  </a:cubicBezTo>
                  <a:cubicBezTo>
                    <a:pt x="18993" y="2681"/>
                    <a:pt x="19025" y="2532"/>
                    <a:pt x="19025" y="2433"/>
                  </a:cubicBezTo>
                  <a:cubicBezTo>
                    <a:pt x="19025" y="2433"/>
                    <a:pt x="18993" y="2234"/>
                    <a:pt x="18960" y="2185"/>
                  </a:cubicBezTo>
                  <a:cubicBezTo>
                    <a:pt x="18896" y="2036"/>
                    <a:pt x="18864" y="1937"/>
                    <a:pt x="18832" y="1837"/>
                  </a:cubicBezTo>
                  <a:cubicBezTo>
                    <a:pt x="18832" y="1788"/>
                    <a:pt x="18832" y="1738"/>
                    <a:pt x="18799" y="1688"/>
                  </a:cubicBezTo>
                  <a:cubicBezTo>
                    <a:pt x="18735" y="1589"/>
                    <a:pt x="18671" y="1440"/>
                    <a:pt x="18638" y="1142"/>
                  </a:cubicBezTo>
                  <a:cubicBezTo>
                    <a:pt x="18606" y="943"/>
                    <a:pt x="18574" y="894"/>
                    <a:pt x="18510" y="844"/>
                  </a:cubicBezTo>
                  <a:cubicBezTo>
                    <a:pt x="18477" y="794"/>
                    <a:pt x="18445" y="745"/>
                    <a:pt x="18445" y="596"/>
                  </a:cubicBezTo>
                  <a:cubicBezTo>
                    <a:pt x="18477" y="546"/>
                    <a:pt x="18413" y="497"/>
                    <a:pt x="18349" y="397"/>
                  </a:cubicBezTo>
                  <a:cubicBezTo>
                    <a:pt x="18317" y="348"/>
                    <a:pt x="18252" y="348"/>
                    <a:pt x="18220" y="248"/>
                  </a:cubicBezTo>
                  <a:cubicBezTo>
                    <a:pt x="18220" y="248"/>
                    <a:pt x="18156" y="248"/>
                    <a:pt x="18091" y="199"/>
                  </a:cubicBezTo>
                  <a:cubicBezTo>
                    <a:pt x="17995" y="199"/>
                    <a:pt x="17898" y="149"/>
                    <a:pt x="17801" y="99"/>
                  </a:cubicBezTo>
                  <a:cubicBezTo>
                    <a:pt x="17737" y="50"/>
                    <a:pt x="17705" y="50"/>
                    <a:pt x="17641" y="50"/>
                  </a:cubicBezTo>
                  <a:cubicBezTo>
                    <a:pt x="17576" y="50"/>
                    <a:pt x="17576" y="50"/>
                    <a:pt x="17576" y="50"/>
                  </a:cubicBezTo>
                  <a:cubicBezTo>
                    <a:pt x="17544" y="50"/>
                    <a:pt x="17480" y="50"/>
                    <a:pt x="17415" y="0"/>
                  </a:cubicBezTo>
                  <a:cubicBezTo>
                    <a:pt x="17351" y="0"/>
                    <a:pt x="17190" y="0"/>
                    <a:pt x="17061" y="50"/>
                  </a:cubicBezTo>
                  <a:cubicBezTo>
                    <a:pt x="17029" y="50"/>
                    <a:pt x="17029" y="50"/>
                    <a:pt x="16997" y="50"/>
                  </a:cubicBezTo>
                  <a:cubicBezTo>
                    <a:pt x="16965" y="50"/>
                    <a:pt x="16900" y="99"/>
                    <a:pt x="16900" y="99"/>
                  </a:cubicBezTo>
                  <a:cubicBezTo>
                    <a:pt x="16900" y="99"/>
                    <a:pt x="16900" y="99"/>
                    <a:pt x="16868" y="99"/>
                  </a:cubicBezTo>
                  <a:cubicBezTo>
                    <a:pt x="16868" y="50"/>
                    <a:pt x="16836" y="50"/>
                    <a:pt x="16804" y="50"/>
                  </a:cubicBezTo>
                  <a:cubicBezTo>
                    <a:pt x="16643" y="50"/>
                    <a:pt x="16546" y="149"/>
                    <a:pt x="16482" y="248"/>
                  </a:cubicBezTo>
                  <a:cubicBezTo>
                    <a:pt x="16449" y="348"/>
                    <a:pt x="16449" y="397"/>
                    <a:pt x="16449" y="397"/>
                  </a:cubicBezTo>
                  <a:cubicBezTo>
                    <a:pt x="16449" y="397"/>
                    <a:pt x="16449" y="397"/>
                    <a:pt x="16449" y="397"/>
                  </a:cubicBezTo>
                  <a:cubicBezTo>
                    <a:pt x="16482" y="397"/>
                    <a:pt x="16482" y="397"/>
                    <a:pt x="16482" y="397"/>
                  </a:cubicBezTo>
                  <a:cubicBezTo>
                    <a:pt x="16482" y="397"/>
                    <a:pt x="16514" y="397"/>
                    <a:pt x="16514" y="397"/>
                  </a:cubicBezTo>
                  <a:cubicBezTo>
                    <a:pt x="16578" y="447"/>
                    <a:pt x="16610" y="695"/>
                    <a:pt x="16643" y="894"/>
                  </a:cubicBezTo>
                  <a:cubicBezTo>
                    <a:pt x="16675" y="1043"/>
                    <a:pt x="16514" y="1241"/>
                    <a:pt x="16449" y="1291"/>
                  </a:cubicBezTo>
                  <a:cubicBezTo>
                    <a:pt x="16417" y="1291"/>
                    <a:pt x="16289" y="1639"/>
                    <a:pt x="16256" y="1738"/>
                  </a:cubicBezTo>
                  <a:cubicBezTo>
                    <a:pt x="16256" y="1788"/>
                    <a:pt x="16224" y="1887"/>
                    <a:pt x="16160" y="1986"/>
                  </a:cubicBezTo>
                  <a:cubicBezTo>
                    <a:pt x="16128" y="2086"/>
                    <a:pt x="16095" y="2234"/>
                    <a:pt x="16095" y="2284"/>
                  </a:cubicBezTo>
                  <a:cubicBezTo>
                    <a:pt x="16095" y="2334"/>
                    <a:pt x="16095" y="2383"/>
                    <a:pt x="16063" y="2483"/>
                  </a:cubicBezTo>
                  <a:cubicBezTo>
                    <a:pt x="16031" y="2582"/>
                    <a:pt x="15934" y="2632"/>
                    <a:pt x="15870" y="2632"/>
                  </a:cubicBezTo>
                  <a:cubicBezTo>
                    <a:pt x="15838" y="2632"/>
                    <a:pt x="15741" y="2731"/>
                    <a:pt x="15677" y="2781"/>
                  </a:cubicBezTo>
                  <a:cubicBezTo>
                    <a:pt x="15677" y="2830"/>
                    <a:pt x="15677" y="2830"/>
                    <a:pt x="15645" y="2830"/>
                  </a:cubicBezTo>
                  <a:cubicBezTo>
                    <a:pt x="15613" y="2880"/>
                    <a:pt x="15580" y="2930"/>
                    <a:pt x="15548" y="2930"/>
                  </a:cubicBezTo>
                  <a:cubicBezTo>
                    <a:pt x="15516" y="2930"/>
                    <a:pt x="15484" y="2930"/>
                    <a:pt x="15484" y="2930"/>
                  </a:cubicBezTo>
                  <a:cubicBezTo>
                    <a:pt x="15452" y="2930"/>
                    <a:pt x="15452" y="2930"/>
                    <a:pt x="15452" y="2930"/>
                  </a:cubicBezTo>
                  <a:cubicBezTo>
                    <a:pt x="15419" y="2930"/>
                    <a:pt x="15419" y="2930"/>
                    <a:pt x="15419" y="2930"/>
                  </a:cubicBezTo>
                  <a:cubicBezTo>
                    <a:pt x="15419" y="2930"/>
                    <a:pt x="15419" y="2930"/>
                    <a:pt x="15387" y="2930"/>
                  </a:cubicBezTo>
                  <a:cubicBezTo>
                    <a:pt x="15387" y="2930"/>
                    <a:pt x="15387" y="2930"/>
                    <a:pt x="15387" y="2930"/>
                  </a:cubicBezTo>
                  <a:cubicBezTo>
                    <a:pt x="15355" y="2930"/>
                    <a:pt x="15355" y="2930"/>
                    <a:pt x="15355" y="2930"/>
                  </a:cubicBezTo>
                  <a:cubicBezTo>
                    <a:pt x="15323" y="2930"/>
                    <a:pt x="15323" y="2930"/>
                    <a:pt x="15323" y="2930"/>
                  </a:cubicBezTo>
                  <a:cubicBezTo>
                    <a:pt x="15323" y="2880"/>
                    <a:pt x="15291" y="2880"/>
                    <a:pt x="15291" y="2880"/>
                  </a:cubicBezTo>
                  <a:cubicBezTo>
                    <a:pt x="15291" y="2880"/>
                    <a:pt x="15258" y="2880"/>
                    <a:pt x="15258" y="2880"/>
                  </a:cubicBezTo>
                  <a:cubicBezTo>
                    <a:pt x="15258" y="2880"/>
                    <a:pt x="15226" y="2880"/>
                    <a:pt x="15226" y="2880"/>
                  </a:cubicBezTo>
                  <a:cubicBezTo>
                    <a:pt x="15226" y="2880"/>
                    <a:pt x="15226" y="2830"/>
                    <a:pt x="15194" y="2830"/>
                  </a:cubicBezTo>
                  <a:cubicBezTo>
                    <a:pt x="15194" y="2830"/>
                    <a:pt x="15194" y="2830"/>
                    <a:pt x="15194" y="2830"/>
                  </a:cubicBezTo>
                  <a:cubicBezTo>
                    <a:pt x="15162" y="2830"/>
                    <a:pt x="15162" y="2830"/>
                    <a:pt x="15162" y="2830"/>
                  </a:cubicBezTo>
                  <a:cubicBezTo>
                    <a:pt x="15162" y="2781"/>
                    <a:pt x="15130" y="2781"/>
                    <a:pt x="15130" y="2781"/>
                  </a:cubicBezTo>
                  <a:cubicBezTo>
                    <a:pt x="15130" y="2781"/>
                    <a:pt x="15130" y="2781"/>
                    <a:pt x="15130" y="2731"/>
                  </a:cubicBezTo>
                  <a:cubicBezTo>
                    <a:pt x="15130" y="2731"/>
                    <a:pt x="15097" y="2731"/>
                    <a:pt x="15097" y="2731"/>
                  </a:cubicBezTo>
                  <a:lnTo>
                    <a:pt x="14840" y="3526"/>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5" name="Shape 10395"/>
            <p:cNvSpPr/>
            <p:nvPr/>
          </p:nvSpPr>
          <p:spPr>
            <a:xfrm>
              <a:off x="1608401" y="1715755"/>
              <a:ext cx="39997" cy="28777"/>
            </a:xfrm>
            <a:custGeom>
              <a:avLst/>
              <a:gdLst/>
              <a:ahLst/>
              <a:cxnLst>
                <a:cxn ang="0">
                  <a:pos x="wd2" y="hd2"/>
                </a:cxn>
                <a:cxn ang="5400000">
                  <a:pos x="wd2" y="hd2"/>
                </a:cxn>
                <a:cxn ang="10800000">
                  <a:pos x="wd2" y="hd2"/>
                </a:cxn>
                <a:cxn ang="16200000">
                  <a:pos x="wd2" y="hd2"/>
                </a:cxn>
              </a:cxnLst>
              <a:rect l="0" t="0" r="r" b="b"/>
              <a:pathLst>
                <a:path w="21130" h="21600" fill="norm" stroke="1" extrusionOk="0">
                  <a:moveTo>
                    <a:pt x="1408" y="7624"/>
                  </a:moveTo>
                  <a:cubicBezTo>
                    <a:pt x="-470" y="10165"/>
                    <a:pt x="-470" y="13976"/>
                    <a:pt x="1408" y="16518"/>
                  </a:cubicBezTo>
                  <a:cubicBezTo>
                    <a:pt x="2347" y="19059"/>
                    <a:pt x="4226" y="21600"/>
                    <a:pt x="7043" y="21600"/>
                  </a:cubicBezTo>
                  <a:cubicBezTo>
                    <a:pt x="10800" y="21600"/>
                    <a:pt x="15495" y="17788"/>
                    <a:pt x="15495" y="16518"/>
                  </a:cubicBezTo>
                  <a:cubicBezTo>
                    <a:pt x="15495" y="12706"/>
                    <a:pt x="17373" y="10165"/>
                    <a:pt x="18313" y="6353"/>
                  </a:cubicBezTo>
                  <a:cubicBezTo>
                    <a:pt x="19252" y="5082"/>
                    <a:pt x="21130" y="2541"/>
                    <a:pt x="21130" y="0"/>
                  </a:cubicBezTo>
                  <a:cubicBezTo>
                    <a:pt x="20191" y="0"/>
                    <a:pt x="20191" y="0"/>
                    <a:pt x="18313" y="0"/>
                  </a:cubicBezTo>
                  <a:cubicBezTo>
                    <a:pt x="16434" y="0"/>
                    <a:pt x="14556" y="0"/>
                    <a:pt x="13617" y="0"/>
                  </a:cubicBezTo>
                  <a:cubicBezTo>
                    <a:pt x="11739" y="0"/>
                    <a:pt x="10800" y="1271"/>
                    <a:pt x="9860" y="1271"/>
                  </a:cubicBezTo>
                  <a:cubicBezTo>
                    <a:pt x="7982" y="1271"/>
                    <a:pt x="3287" y="3812"/>
                    <a:pt x="1408" y="7624"/>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6" name="Shape 10396"/>
            <p:cNvSpPr/>
            <p:nvPr/>
          </p:nvSpPr>
          <p:spPr>
            <a:xfrm>
              <a:off x="1841354" y="1609645"/>
              <a:ext cx="30655" cy="53955"/>
            </a:xfrm>
            <a:custGeom>
              <a:avLst/>
              <a:gdLst/>
              <a:ahLst/>
              <a:cxnLst>
                <a:cxn ang="0">
                  <a:pos x="wd2" y="hd2"/>
                </a:cxn>
                <a:cxn ang="5400000">
                  <a:pos x="wd2" y="hd2"/>
                </a:cxn>
                <a:cxn ang="10800000">
                  <a:pos x="wd2" y="hd2"/>
                </a:cxn>
                <a:cxn ang="16200000">
                  <a:pos x="wd2" y="hd2"/>
                </a:cxn>
              </a:cxnLst>
              <a:rect l="0" t="0" r="r" b="b"/>
              <a:pathLst>
                <a:path w="17814" h="21600" fill="norm" stroke="1" extrusionOk="0">
                  <a:moveTo>
                    <a:pt x="4195" y="21600"/>
                  </a:moveTo>
                  <a:cubicBezTo>
                    <a:pt x="8310" y="18900"/>
                    <a:pt x="19624" y="2700"/>
                    <a:pt x="17567" y="675"/>
                  </a:cubicBezTo>
                  <a:cubicBezTo>
                    <a:pt x="17567" y="0"/>
                    <a:pt x="16538" y="0"/>
                    <a:pt x="16538" y="0"/>
                  </a:cubicBezTo>
                  <a:cubicBezTo>
                    <a:pt x="12424" y="0"/>
                    <a:pt x="3167" y="4050"/>
                    <a:pt x="1110" y="10800"/>
                  </a:cubicBezTo>
                  <a:cubicBezTo>
                    <a:pt x="-1976" y="17550"/>
                    <a:pt x="2138" y="20925"/>
                    <a:pt x="4195" y="2160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7" name="Shape 10397"/>
            <p:cNvSpPr/>
            <p:nvPr/>
          </p:nvSpPr>
          <p:spPr>
            <a:xfrm>
              <a:off x="1875121" y="1920783"/>
              <a:ext cx="87203" cy="79134"/>
            </a:xfrm>
            <a:custGeom>
              <a:avLst/>
              <a:gdLst/>
              <a:ahLst/>
              <a:cxnLst>
                <a:cxn ang="0">
                  <a:pos x="wd2" y="hd2"/>
                </a:cxn>
                <a:cxn ang="5400000">
                  <a:pos x="wd2" y="hd2"/>
                </a:cxn>
                <a:cxn ang="10800000">
                  <a:pos x="wd2" y="hd2"/>
                </a:cxn>
                <a:cxn ang="16200000">
                  <a:pos x="wd2" y="hd2"/>
                </a:cxn>
              </a:cxnLst>
              <a:rect l="0" t="0" r="r" b="b"/>
              <a:pathLst>
                <a:path w="21115" h="21600" fill="norm" stroke="1" extrusionOk="0">
                  <a:moveTo>
                    <a:pt x="18212" y="0"/>
                  </a:moveTo>
                  <a:cubicBezTo>
                    <a:pt x="17788" y="0"/>
                    <a:pt x="17365" y="470"/>
                    <a:pt x="17365" y="470"/>
                  </a:cubicBezTo>
                  <a:cubicBezTo>
                    <a:pt x="17365" y="470"/>
                    <a:pt x="17365" y="939"/>
                    <a:pt x="17365" y="939"/>
                  </a:cubicBezTo>
                  <a:cubicBezTo>
                    <a:pt x="17788" y="1409"/>
                    <a:pt x="18212" y="1878"/>
                    <a:pt x="17788" y="2817"/>
                  </a:cubicBezTo>
                  <a:cubicBezTo>
                    <a:pt x="17365" y="3287"/>
                    <a:pt x="16941" y="3757"/>
                    <a:pt x="16094" y="3757"/>
                  </a:cubicBezTo>
                  <a:cubicBezTo>
                    <a:pt x="15247" y="3757"/>
                    <a:pt x="14824" y="3757"/>
                    <a:pt x="14824" y="4226"/>
                  </a:cubicBezTo>
                  <a:cubicBezTo>
                    <a:pt x="14824" y="6104"/>
                    <a:pt x="13129" y="6574"/>
                    <a:pt x="12706" y="6574"/>
                  </a:cubicBezTo>
                  <a:cubicBezTo>
                    <a:pt x="12282" y="6574"/>
                    <a:pt x="12282" y="6574"/>
                    <a:pt x="12282" y="6574"/>
                  </a:cubicBezTo>
                  <a:cubicBezTo>
                    <a:pt x="12282" y="7043"/>
                    <a:pt x="11859" y="7513"/>
                    <a:pt x="11859" y="7983"/>
                  </a:cubicBezTo>
                  <a:cubicBezTo>
                    <a:pt x="11435" y="7983"/>
                    <a:pt x="11435" y="8452"/>
                    <a:pt x="10588" y="8452"/>
                  </a:cubicBezTo>
                  <a:cubicBezTo>
                    <a:pt x="9318" y="8452"/>
                    <a:pt x="7200" y="6574"/>
                    <a:pt x="6776" y="6104"/>
                  </a:cubicBezTo>
                  <a:cubicBezTo>
                    <a:pt x="6353" y="6104"/>
                    <a:pt x="5506" y="7043"/>
                    <a:pt x="4659" y="7513"/>
                  </a:cubicBezTo>
                  <a:cubicBezTo>
                    <a:pt x="3812" y="8452"/>
                    <a:pt x="2965" y="9391"/>
                    <a:pt x="1694" y="9861"/>
                  </a:cubicBezTo>
                  <a:cubicBezTo>
                    <a:pt x="1271" y="9861"/>
                    <a:pt x="847" y="10800"/>
                    <a:pt x="424" y="11739"/>
                  </a:cubicBezTo>
                  <a:cubicBezTo>
                    <a:pt x="0" y="12209"/>
                    <a:pt x="0" y="13148"/>
                    <a:pt x="0" y="13617"/>
                  </a:cubicBezTo>
                  <a:cubicBezTo>
                    <a:pt x="424" y="13148"/>
                    <a:pt x="847" y="13148"/>
                    <a:pt x="1271" y="12678"/>
                  </a:cubicBezTo>
                  <a:cubicBezTo>
                    <a:pt x="2118" y="11739"/>
                    <a:pt x="2541" y="11270"/>
                    <a:pt x="3812" y="11270"/>
                  </a:cubicBezTo>
                  <a:cubicBezTo>
                    <a:pt x="4235" y="11270"/>
                    <a:pt x="4235" y="11270"/>
                    <a:pt x="4235" y="11270"/>
                  </a:cubicBezTo>
                  <a:cubicBezTo>
                    <a:pt x="4235" y="11270"/>
                    <a:pt x="4659" y="10800"/>
                    <a:pt x="4659" y="10800"/>
                  </a:cubicBezTo>
                  <a:cubicBezTo>
                    <a:pt x="5082" y="10330"/>
                    <a:pt x="5506" y="9391"/>
                    <a:pt x="6776" y="9391"/>
                  </a:cubicBezTo>
                  <a:cubicBezTo>
                    <a:pt x="7200" y="9391"/>
                    <a:pt x="7200" y="9391"/>
                    <a:pt x="7624" y="9861"/>
                  </a:cubicBezTo>
                  <a:cubicBezTo>
                    <a:pt x="9318" y="9861"/>
                    <a:pt x="9741" y="12209"/>
                    <a:pt x="9741" y="14557"/>
                  </a:cubicBezTo>
                  <a:cubicBezTo>
                    <a:pt x="10165" y="16904"/>
                    <a:pt x="10588" y="18783"/>
                    <a:pt x="11435" y="18783"/>
                  </a:cubicBezTo>
                  <a:cubicBezTo>
                    <a:pt x="13553" y="19252"/>
                    <a:pt x="14824" y="20191"/>
                    <a:pt x="15247" y="20661"/>
                  </a:cubicBezTo>
                  <a:cubicBezTo>
                    <a:pt x="15671" y="21130"/>
                    <a:pt x="16094" y="21600"/>
                    <a:pt x="16094" y="21600"/>
                  </a:cubicBezTo>
                  <a:cubicBezTo>
                    <a:pt x="16094" y="21130"/>
                    <a:pt x="16094" y="19722"/>
                    <a:pt x="15671" y="18783"/>
                  </a:cubicBezTo>
                  <a:cubicBezTo>
                    <a:pt x="15671" y="17374"/>
                    <a:pt x="15247" y="16435"/>
                    <a:pt x="15247" y="15496"/>
                  </a:cubicBezTo>
                  <a:cubicBezTo>
                    <a:pt x="15671" y="14087"/>
                    <a:pt x="16941" y="14087"/>
                    <a:pt x="18212" y="13617"/>
                  </a:cubicBezTo>
                  <a:cubicBezTo>
                    <a:pt x="19059" y="13617"/>
                    <a:pt x="19906" y="13617"/>
                    <a:pt x="20753" y="12678"/>
                  </a:cubicBezTo>
                  <a:cubicBezTo>
                    <a:pt x="21600" y="11739"/>
                    <a:pt x="20753" y="9391"/>
                    <a:pt x="20329" y="7043"/>
                  </a:cubicBezTo>
                  <a:cubicBezTo>
                    <a:pt x="19906" y="5165"/>
                    <a:pt x="19482" y="3287"/>
                    <a:pt x="19482" y="1878"/>
                  </a:cubicBezTo>
                  <a:cubicBezTo>
                    <a:pt x="19482" y="470"/>
                    <a:pt x="18635" y="0"/>
                    <a:pt x="18212" y="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8" name="Shape 10398"/>
            <p:cNvSpPr/>
            <p:nvPr/>
          </p:nvSpPr>
          <p:spPr>
            <a:xfrm>
              <a:off x="1834237" y="1747342"/>
              <a:ext cx="44950" cy="87114"/>
            </a:xfrm>
            <a:custGeom>
              <a:avLst/>
              <a:gdLst/>
              <a:ahLst/>
              <a:cxnLst>
                <a:cxn ang="0">
                  <a:pos x="wd2" y="hd2"/>
                </a:cxn>
                <a:cxn ang="5400000">
                  <a:pos x="wd2" y="hd2"/>
                </a:cxn>
                <a:cxn ang="10800000">
                  <a:pos x="wd2" y="hd2"/>
                </a:cxn>
                <a:cxn ang="16200000">
                  <a:pos x="wd2" y="hd2"/>
                </a:cxn>
              </a:cxnLst>
              <a:rect l="0" t="0" r="r" b="b"/>
              <a:pathLst>
                <a:path w="20898" h="21352" fill="norm" stroke="1" extrusionOk="0">
                  <a:moveTo>
                    <a:pt x="4985" y="16693"/>
                  </a:moveTo>
                  <a:cubicBezTo>
                    <a:pt x="5815" y="17540"/>
                    <a:pt x="5815" y="18811"/>
                    <a:pt x="4985" y="20505"/>
                  </a:cubicBezTo>
                  <a:cubicBezTo>
                    <a:pt x="4985" y="20505"/>
                    <a:pt x="4985" y="20928"/>
                    <a:pt x="4985" y="20928"/>
                  </a:cubicBezTo>
                  <a:cubicBezTo>
                    <a:pt x="5815" y="21352"/>
                    <a:pt x="6646" y="21352"/>
                    <a:pt x="7477" y="21352"/>
                  </a:cubicBezTo>
                  <a:cubicBezTo>
                    <a:pt x="9138" y="21352"/>
                    <a:pt x="10800" y="21352"/>
                    <a:pt x="12462" y="20928"/>
                  </a:cubicBezTo>
                  <a:cubicBezTo>
                    <a:pt x="13292" y="20928"/>
                    <a:pt x="14123" y="20505"/>
                    <a:pt x="14954" y="20505"/>
                  </a:cubicBezTo>
                  <a:cubicBezTo>
                    <a:pt x="14954" y="20081"/>
                    <a:pt x="14954" y="19658"/>
                    <a:pt x="14954" y="19234"/>
                  </a:cubicBezTo>
                  <a:cubicBezTo>
                    <a:pt x="14123" y="18387"/>
                    <a:pt x="14123" y="17540"/>
                    <a:pt x="13292" y="16693"/>
                  </a:cubicBezTo>
                  <a:cubicBezTo>
                    <a:pt x="9138" y="14576"/>
                    <a:pt x="14123" y="12034"/>
                    <a:pt x="18277" y="9917"/>
                  </a:cubicBezTo>
                  <a:cubicBezTo>
                    <a:pt x="18277" y="9493"/>
                    <a:pt x="19108" y="9070"/>
                    <a:pt x="19938" y="9070"/>
                  </a:cubicBezTo>
                  <a:cubicBezTo>
                    <a:pt x="21600" y="7799"/>
                    <a:pt x="20769" y="6105"/>
                    <a:pt x="19938" y="4411"/>
                  </a:cubicBezTo>
                  <a:cubicBezTo>
                    <a:pt x="19108" y="3140"/>
                    <a:pt x="18277" y="2293"/>
                    <a:pt x="18277" y="1446"/>
                  </a:cubicBezTo>
                  <a:cubicBezTo>
                    <a:pt x="19108" y="1446"/>
                    <a:pt x="19108" y="1023"/>
                    <a:pt x="19108" y="1023"/>
                  </a:cubicBezTo>
                  <a:cubicBezTo>
                    <a:pt x="17446" y="1023"/>
                    <a:pt x="15785" y="1023"/>
                    <a:pt x="13292" y="599"/>
                  </a:cubicBezTo>
                  <a:cubicBezTo>
                    <a:pt x="10800" y="176"/>
                    <a:pt x="7477" y="-248"/>
                    <a:pt x="5815" y="176"/>
                  </a:cubicBezTo>
                  <a:cubicBezTo>
                    <a:pt x="4985" y="599"/>
                    <a:pt x="4985" y="4834"/>
                    <a:pt x="4985" y="6528"/>
                  </a:cubicBezTo>
                  <a:cubicBezTo>
                    <a:pt x="4985" y="9493"/>
                    <a:pt x="5815" y="10764"/>
                    <a:pt x="4154" y="11187"/>
                  </a:cubicBezTo>
                  <a:cubicBezTo>
                    <a:pt x="3323" y="11611"/>
                    <a:pt x="831" y="11611"/>
                    <a:pt x="0" y="11187"/>
                  </a:cubicBezTo>
                  <a:cubicBezTo>
                    <a:pt x="0" y="12458"/>
                    <a:pt x="831" y="14999"/>
                    <a:pt x="1662" y="15846"/>
                  </a:cubicBezTo>
                  <a:cubicBezTo>
                    <a:pt x="2492" y="15846"/>
                    <a:pt x="4154" y="16270"/>
                    <a:pt x="4985" y="16693"/>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399" name="Shape 10399"/>
            <p:cNvSpPr/>
            <p:nvPr/>
          </p:nvSpPr>
          <p:spPr>
            <a:xfrm>
              <a:off x="1873263" y="1832657"/>
              <a:ext cx="69910" cy="73739"/>
            </a:xfrm>
            <a:custGeom>
              <a:avLst/>
              <a:gdLst/>
              <a:ahLst/>
              <a:cxnLst>
                <a:cxn ang="0">
                  <a:pos x="wd2" y="hd2"/>
                </a:cxn>
                <a:cxn ang="5400000">
                  <a:pos x="wd2" y="hd2"/>
                </a:cxn>
                <a:cxn ang="10800000">
                  <a:pos x="wd2" y="hd2"/>
                </a:cxn>
                <a:cxn ang="16200000">
                  <a:pos x="wd2" y="hd2"/>
                </a:cxn>
              </a:cxnLst>
              <a:rect l="0" t="0" r="r" b="b"/>
              <a:pathLst>
                <a:path w="21383" h="21600" fill="norm" stroke="1" extrusionOk="0">
                  <a:moveTo>
                    <a:pt x="2160" y="1507"/>
                  </a:moveTo>
                  <a:cubicBezTo>
                    <a:pt x="4860" y="1005"/>
                    <a:pt x="8640" y="3516"/>
                    <a:pt x="10260" y="5526"/>
                  </a:cubicBezTo>
                  <a:cubicBezTo>
                    <a:pt x="10800" y="6530"/>
                    <a:pt x="10800" y="7535"/>
                    <a:pt x="10800" y="8037"/>
                  </a:cubicBezTo>
                  <a:cubicBezTo>
                    <a:pt x="10260" y="9042"/>
                    <a:pt x="10260" y="11051"/>
                    <a:pt x="10800" y="11553"/>
                  </a:cubicBezTo>
                  <a:cubicBezTo>
                    <a:pt x="11340" y="11553"/>
                    <a:pt x="11880" y="11051"/>
                    <a:pt x="12420" y="11051"/>
                  </a:cubicBezTo>
                  <a:cubicBezTo>
                    <a:pt x="13500" y="11051"/>
                    <a:pt x="14580" y="11553"/>
                    <a:pt x="15120" y="12558"/>
                  </a:cubicBezTo>
                  <a:cubicBezTo>
                    <a:pt x="15660" y="13563"/>
                    <a:pt x="15660" y="14567"/>
                    <a:pt x="14580" y="15572"/>
                  </a:cubicBezTo>
                  <a:cubicBezTo>
                    <a:pt x="14580" y="16577"/>
                    <a:pt x="14580" y="17079"/>
                    <a:pt x="16200" y="18586"/>
                  </a:cubicBezTo>
                  <a:cubicBezTo>
                    <a:pt x="16740" y="19591"/>
                    <a:pt x="17280" y="20595"/>
                    <a:pt x="17820" y="21600"/>
                  </a:cubicBezTo>
                  <a:cubicBezTo>
                    <a:pt x="17820" y="21098"/>
                    <a:pt x="17820" y="21098"/>
                    <a:pt x="17820" y="21098"/>
                  </a:cubicBezTo>
                  <a:cubicBezTo>
                    <a:pt x="17280" y="18586"/>
                    <a:pt x="18360" y="18084"/>
                    <a:pt x="19980" y="17079"/>
                  </a:cubicBezTo>
                  <a:cubicBezTo>
                    <a:pt x="19980" y="17079"/>
                    <a:pt x="20520" y="17079"/>
                    <a:pt x="21060" y="16577"/>
                  </a:cubicBezTo>
                  <a:cubicBezTo>
                    <a:pt x="21600" y="16074"/>
                    <a:pt x="21600" y="15572"/>
                    <a:pt x="19980" y="13060"/>
                  </a:cubicBezTo>
                  <a:cubicBezTo>
                    <a:pt x="19980" y="12056"/>
                    <a:pt x="19440" y="11553"/>
                    <a:pt x="18900" y="11051"/>
                  </a:cubicBezTo>
                  <a:cubicBezTo>
                    <a:pt x="18360" y="10047"/>
                    <a:pt x="17280" y="9544"/>
                    <a:pt x="15660" y="9042"/>
                  </a:cubicBezTo>
                  <a:cubicBezTo>
                    <a:pt x="14040" y="8540"/>
                    <a:pt x="11880" y="8037"/>
                    <a:pt x="11880" y="6028"/>
                  </a:cubicBezTo>
                  <a:cubicBezTo>
                    <a:pt x="11880" y="5023"/>
                    <a:pt x="11340" y="4521"/>
                    <a:pt x="10260" y="3516"/>
                  </a:cubicBezTo>
                  <a:cubicBezTo>
                    <a:pt x="9180" y="3014"/>
                    <a:pt x="8100" y="2009"/>
                    <a:pt x="8100" y="1005"/>
                  </a:cubicBezTo>
                  <a:cubicBezTo>
                    <a:pt x="7560" y="1005"/>
                    <a:pt x="5940" y="0"/>
                    <a:pt x="3780" y="0"/>
                  </a:cubicBezTo>
                  <a:cubicBezTo>
                    <a:pt x="2700" y="0"/>
                    <a:pt x="1620" y="0"/>
                    <a:pt x="1080" y="502"/>
                  </a:cubicBezTo>
                  <a:cubicBezTo>
                    <a:pt x="540" y="502"/>
                    <a:pt x="540" y="1005"/>
                    <a:pt x="0" y="1005"/>
                  </a:cubicBezTo>
                  <a:cubicBezTo>
                    <a:pt x="0" y="1005"/>
                    <a:pt x="540" y="1005"/>
                    <a:pt x="540" y="1005"/>
                  </a:cubicBezTo>
                  <a:cubicBezTo>
                    <a:pt x="540" y="1507"/>
                    <a:pt x="1080" y="2009"/>
                    <a:pt x="2160" y="1507"/>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0" name="Shape 10400"/>
            <p:cNvSpPr/>
            <p:nvPr/>
          </p:nvSpPr>
          <p:spPr>
            <a:xfrm>
              <a:off x="1872441" y="1879418"/>
              <a:ext cx="36132" cy="50358"/>
            </a:xfrm>
            <a:custGeom>
              <a:avLst/>
              <a:gdLst/>
              <a:ahLst/>
              <a:cxnLst>
                <a:cxn ang="0">
                  <a:pos x="wd2" y="hd2"/>
                </a:cxn>
                <a:cxn ang="5400000">
                  <a:pos x="wd2" y="hd2"/>
                </a:cxn>
                <a:cxn ang="10800000">
                  <a:pos x="wd2" y="hd2"/>
                </a:cxn>
                <a:cxn ang="16200000">
                  <a:pos x="wd2" y="hd2"/>
                </a:cxn>
              </a:cxnLst>
              <a:rect l="0" t="0" r="r" b="b"/>
              <a:pathLst>
                <a:path w="20997" h="21600" fill="norm" stroke="1" extrusionOk="0">
                  <a:moveTo>
                    <a:pt x="18940" y="10800"/>
                  </a:moveTo>
                  <a:cubicBezTo>
                    <a:pt x="17911" y="10800"/>
                    <a:pt x="17911" y="10800"/>
                    <a:pt x="17911" y="10800"/>
                  </a:cubicBezTo>
                  <a:cubicBezTo>
                    <a:pt x="16883" y="10080"/>
                    <a:pt x="16883" y="10080"/>
                    <a:pt x="16883" y="10080"/>
                  </a:cubicBezTo>
                  <a:cubicBezTo>
                    <a:pt x="15854" y="9360"/>
                    <a:pt x="16883" y="8640"/>
                    <a:pt x="16883" y="7920"/>
                  </a:cubicBezTo>
                  <a:cubicBezTo>
                    <a:pt x="16883" y="7920"/>
                    <a:pt x="15854" y="7200"/>
                    <a:pt x="14826" y="5760"/>
                  </a:cubicBezTo>
                  <a:cubicBezTo>
                    <a:pt x="10711" y="2880"/>
                    <a:pt x="4540" y="0"/>
                    <a:pt x="1454" y="0"/>
                  </a:cubicBezTo>
                  <a:cubicBezTo>
                    <a:pt x="1454" y="0"/>
                    <a:pt x="426" y="720"/>
                    <a:pt x="426" y="2160"/>
                  </a:cubicBezTo>
                  <a:cubicBezTo>
                    <a:pt x="-603" y="5040"/>
                    <a:pt x="426" y="7920"/>
                    <a:pt x="1454" y="8640"/>
                  </a:cubicBezTo>
                  <a:cubicBezTo>
                    <a:pt x="1454" y="8640"/>
                    <a:pt x="2483" y="7920"/>
                    <a:pt x="2483" y="7920"/>
                  </a:cubicBezTo>
                  <a:cubicBezTo>
                    <a:pt x="5568" y="7920"/>
                    <a:pt x="5568" y="7920"/>
                    <a:pt x="5568" y="7200"/>
                  </a:cubicBezTo>
                  <a:cubicBezTo>
                    <a:pt x="6597" y="5760"/>
                    <a:pt x="7626" y="5760"/>
                    <a:pt x="8654" y="5760"/>
                  </a:cubicBezTo>
                  <a:cubicBezTo>
                    <a:pt x="9683" y="5760"/>
                    <a:pt x="10711" y="6480"/>
                    <a:pt x="10711" y="7200"/>
                  </a:cubicBezTo>
                  <a:cubicBezTo>
                    <a:pt x="11740" y="8640"/>
                    <a:pt x="13797" y="12960"/>
                    <a:pt x="10711" y="15120"/>
                  </a:cubicBezTo>
                  <a:cubicBezTo>
                    <a:pt x="8654" y="15840"/>
                    <a:pt x="8654" y="18000"/>
                    <a:pt x="9683" y="19440"/>
                  </a:cubicBezTo>
                  <a:cubicBezTo>
                    <a:pt x="9683" y="20880"/>
                    <a:pt x="10711" y="20880"/>
                    <a:pt x="10711" y="21600"/>
                  </a:cubicBezTo>
                  <a:cubicBezTo>
                    <a:pt x="11740" y="21600"/>
                    <a:pt x="11740" y="21600"/>
                    <a:pt x="11740" y="21600"/>
                  </a:cubicBezTo>
                  <a:cubicBezTo>
                    <a:pt x="11740" y="21600"/>
                    <a:pt x="12768" y="20880"/>
                    <a:pt x="14826" y="19440"/>
                  </a:cubicBezTo>
                  <a:cubicBezTo>
                    <a:pt x="17911" y="16560"/>
                    <a:pt x="20997" y="12240"/>
                    <a:pt x="20997" y="10800"/>
                  </a:cubicBezTo>
                  <a:cubicBezTo>
                    <a:pt x="20997" y="10800"/>
                    <a:pt x="20997" y="10800"/>
                    <a:pt x="20997" y="10800"/>
                  </a:cubicBezTo>
                  <a:cubicBezTo>
                    <a:pt x="19968" y="10800"/>
                    <a:pt x="19968" y="10800"/>
                    <a:pt x="18940" y="1080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1" name="Shape 10401"/>
            <p:cNvSpPr/>
            <p:nvPr/>
          </p:nvSpPr>
          <p:spPr>
            <a:xfrm>
              <a:off x="1050458" y="1924380"/>
              <a:ext cx="36704" cy="66545"/>
            </a:xfrm>
            <a:custGeom>
              <a:avLst/>
              <a:gdLst/>
              <a:ahLst/>
              <a:cxnLst>
                <a:cxn ang="0">
                  <a:pos x="wd2" y="hd2"/>
                </a:cxn>
                <a:cxn ang="5400000">
                  <a:pos x="wd2" y="hd2"/>
                </a:cxn>
                <a:cxn ang="10800000">
                  <a:pos x="wd2" y="hd2"/>
                </a:cxn>
                <a:cxn ang="16200000">
                  <a:pos x="wd2" y="hd2"/>
                </a:cxn>
              </a:cxnLst>
              <a:rect l="0" t="0" r="r" b="b"/>
              <a:pathLst>
                <a:path w="21330" h="21600" fill="norm" stroke="1" extrusionOk="0">
                  <a:moveTo>
                    <a:pt x="4050" y="0"/>
                  </a:moveTo>
                  <a:cubicBezTo>
                    <a:pt x="2970" y="0"/>
                    <a:pt x="2970" y="1108"/>
                    <a:pt x="2970" y="2215"/>
                  </a:cubicBezTo>
                  <a:cubicBezTo>
                    <a:pt x="1890" y="2769"/>
                    <a:pt x="1890" y="3877"/>
                    <a:pt x="810" y="4985"/>
                  </a:cubicBezTo>
                  <a:cubicBezTo>
                    <a:pt x="-270" y="7200"/>
                    <a:pt x="-270" y="9415"/>
                    <a:pt x="810" y="12738"/>
                  </a:cubicBezTo>
                  <a:cubicBezTo>
                    <a:pt x="810" y="13292"/>
                    <a:pt x="810" y="13846"/>
                    <a:pt x="810" y="14400"/>
                  </a:cubicBezTo>
                  <a:cubicBezTo>
                    <a:pt x="810" y="17169"/>
                    <a:pt x="1890" y="19938"/>
                    <a:pt x="5130" y="21046"/>
                  </a:cubicBezTo>
                  <a:cubicBezTo>
                    <a:pt x="6210" y="21600"/>
                    <a:pt x="7290" y="21600"/>
                    <a:pt x="8370" y="21600"/>
                  </a:cubicBezTo>
                  <a:cubicBezTo>
                    <a:pt x="12690" y="21600"/>
                    <a:pt x="20250" y="17169"/>
                    <a:pt x="21330" y="13292"/>
                  </a:cubicBezTo>
                  <a:cubicBezTo>
                    <a:pt x="21330" y="8862"/>
                    <a:pt x="7290" y="1108"/>
                    <a:pt x="4050" y="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2" name="Shape 10402"/>
            <p:cNvSpPr/>
            <p:nvPr/>
          </p:nvSpPr>
          <p:spPr>
            <a:xfrm>
              <a:off x="382829" y="902840"/>
              <a:ext cx="806545" cy="3596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27" y="13435"/>
                  </a:moveTo>
                  <a:cubicBezTo>
                    <a:pt x="1665" y="13022"/>
                    <a:pt x="2046" y="12505"/>
                    <a:pt x="2426" y="12505"/>
                  </a:cubicBezTo>
                  <a:cubicBezTo>
                    <a:pt x="2474" y="12505"/>
                    <a:pt x="2569" y="12609"/>
                    <a:pt x="2617" y="12609"/>
                  </a:cubicBezTo>
                  <a:cubicBezTo>
                    <a:pt x="2759" y="12712"/>
                    <a:pt x="2902" y="12712"/>
                    <a:pt x="2997" y="12712"/>
                  </a:cubicBezTo>
                  <a:cubicBezTo>
                    <a:pt x="3093" y="12712"/>
                    <a:pt x="3093" y="12712"/>
                    <a:pt x="3093" y="12712"/>
                  </a:cubicBezTo>
                  <a:cubicBezTo>
                    <a:pt x="3235" y="12712"/>
                    <a:pt x="3378" y="12712"/>
                    <a:pt x="3521" y="13022"/>
                  </a:cubicBezTo>
                  <a:cubicBezTo>
                    <a:pt x="3616" y="13435"/>
                    <a:pt x="3616" y="13849"/>
                    <a:pt x="3568" y="14262"/>
                  </a:cubicBezTo>
                  <a:cubicBezTo>
                    <a:pt x="3568" y="14469"/>
                    <a:pt x="3568" y="14676"/>
                    <a:pt x="3568" y="14779"/>
                  </a:cubicBezTo>
                  <a:cubicBezTo>
                    <a:pt x="3616" y="14882"/>
                    <a:pt x="3616" y="15089"/>
                    <a:pt x="3568" y="15192"/>
                  </a:cubicBezTo>
                  <a:cubicBezTo>
                    <a:pt x="3521" y="15296"/>
                    <a:pt x="3378" y="15399"/>
                    <a:pt x="3188" y="15399"/>
                  </a:cubicBezTo>
                  <a:cubicBezTo>
                    <a:pt x="3093" y="15399"/>
                    <a:pt x="3045" y="15399"/>
                    <a:pt x="2950" y="15399"/>
                  </a:cubicBezTo>
                  <a:cubicBezTo>
                    <a:pt x="2950" y="15399"/>
                    <a:pt x="2902" y="15399"/>
                    <a:pt x="2902" y="15399"/>
                  </a:cubicBezTo>
                  <a:cubicBezTo>
                    <a:pt x="2664" y="15399"/>
                    <a:pt x="2474" y="15502"/>
                    <a:pt x="2379" y="15606"/>
                  </a:cubicBezTo>
                  <a:cubicBezTo>
                    <a:pt x="2426" y="15709"/>
                    <a:pt x="2426" y="15709"/>
                    <a:pt x="2426" y="15709"/>
                  </a:cubicBezTo>
                  <a:cubicBezTo>
                    <a:pt x="2474" y="16019"/>
                    <a:pt x="2522" y="16329"/>
                    <a:pt x="2474" y="16536"/>
                  </a:cubicBezTo>
                  <a:cubicBezTo>
                    <a:pt x="2426" y="16743"/>
                    <a:pt x="2331" y="16743"/>
                    <a:pt x="2189" y="16536"/>
                  </a:cubicBezTo>
                  <a:cubicBezTo>
                    <a:pt x="2093" y="16433"/>
                    <a:pt x="1998" y="16433"/>
                    <a:pt x="1998" y="16536"/>
                  </a:cubicBezTo>
                  <a:cubicBezTo>
                    <a:pt x="1998" y="16536"/>
                    <a:pt x="1998" y="16536"/>
                    <a:pt x="1998" y="16536"/>
                  </a:cubicBezTo>
                  <a:cubicBezTo>
                    <a:pt x="2189" y="16536"/>
                    <a:pt x="2474" y="17053"/>
                    <a:pt x="2474" y="17466"/>
                  </a:cubicBezTo>
                  <a:cubicBezTo>
                    <a:pt x="2474" y="17983"/>
                    <a:pt x="2522" y="18189"/>
                    <a:pt x="2522" y="18189"/>
                  </a:cubicBezTo>
                  <a:cubicBezTo>
                    <a:pt x="2522" y="18189"/>
                    <a:pt x="2569" y="18189"/>
                    <a:pt x="2569" y="18189"/>
                  </a:cubicBezTo>
                  <a:cubicBezTo>
                    <a:pt x="2664" y="18189"/>
                    <a:pt x="2712" y="18293"/>
                    <a:pt x="2759" y="18500"/>
                  </a:cubicBezTo>
                  <a:cubicBezTo>
                    <a:pt x="2807" y="18603"/>
                    <a:pt x="2855" y="18706"/>
                    <a:pt x="2902" y="18706"/>
                  </a:cubicBezTo>
                  <a:cubicBezTo>
                    <a:pt x="2950" y="18706"/>
                    <a:pt x="2950" y="18706"/>
                    <a:pt x="2997" y="18706"/>
                  </a:cubicBezTo>
                  <a:cubicBezTo>
                    <a:pt x="3140" y="18706"/>
                    <a:pt x="3283" y="18810"/>
                    <a:pt x="3330" y="19016"/>
                  </a:cubicBezTo>
                  <a:cubicBezTo>
                    <a:pt x="3330" y="19120"/>
                    <a:pt x="3378" y="19326"/>
                    <a:pt x="3235" y="19636"/>
                  </a:cubicBezTo>
                  <a:cubicBezTo>
                    <a:pt x="3235" y="19636"/>
                    <a:pt x="3188" y="19843"/>
                    <a:pt x="3235" y="19946"/>
                  </a:cubicBezTo>
                  <a:cubicBezTo>
                    <a:pt x="3235" y="20153"/>
                    <a:pt x="3235" y="20360"/>
                    <a:pt x="3283" y="20463"/>
                  </a:cubicBezTo>
                  <a:cubicBezTo>
                    <a:pt x="3283" y="20360"/>
                    <a:pt x="3283" y="20153"/>
                    <a:pt x="3330" y="20050"/>
                  </a:cubicBezTo>
                  <a:cubicBezTo>
                    <a:pt x="3330" y="20050"/>
                    <a:pt x="3330" y="20050"/>
                    <a:pt x="3330" y="20050"/>
                  </a:cubicBezTo>
                  <a:cubicBezTo>
                    <a:pt x="3330" y="19946"/>
                    <a:pt x="3330" y="19946"/>
                    <a:pt x="3283" y="19946"/>
                  </a:cubicBezTo>
                  <a:cubicBezTo>
                    <a:pt x="3283" y="19946"/>
                    <a:pt x="3283" y="19946"/>
                    <a:pt x="3283" y="19843"/>
                  </a:cubicBezTo>
                  <a:cubicBezTo>
                    <a:pt x="3283" y="19843"/>
                    <a:pt x="3283" y="19843"/>
                    <a:pt x="3330" y="19843"/>
                  </a:cubicBezTo>
                  <a:cubicBezTo>
                    <a:pt x="3330" y="19843"/>
                    <a:pt x="3330" y="19740"/>
                    <a:pt x="3330" y="19740"/>
                  </a:cubicBezTo>
                  <a:cubicBezTo>
                    <a:pt x="3330" y="19740"/>
                    <a:pt x="3330" y="19740"/>
                    <a:pt x="3330" y="19740"/>
                  </a:cubicBezTo>
                  <a:cubicBezTo>
                    <a:pt x="3330" y="19636"/>
                    <a:pt x="3330" y="19636"/>
                    <a:pt x="3330" y="19636"/>
                  </a:cubicBezTo>
                  <a:cubicBezTo>
                    <a:pt x="3426" y="19326"/>
                    <a:pt x="3711" y="19223"/>
                    <a:pt x="3949" y="19223"/>
                  </a:cubicBezTo>
                  <a:cubicBezTo>
                    <a:pt x="4187" y="19223"/>
                    <a:pt x="4520" y="19946"/>
                    <a:pt x="4710" y="20463"/>
                  </a:cubicBezTo>
                  <a:cubicBezTo>
                    <a:pt x="4758" y="20670"/>
                    <a:pt x="4853" y="20670"/>
                    <a:pt x="4900" y="20567"/>
                  </a:cubicBezTo>
                  <a:cubicBezTo>
                    <a:pt x="4996" y="15399"/>
                    <a:pt x="4996" y="15399"/>
                    <a:pt x="4996" y="15399"/>
                  </a:cubicBezTo>
                  <a:cubicBezTo>
                    <a:pt x="6375" y="14572"/>
                    <a:pt x="6375" y="14572"/>
                    <a:pt x="6375" y="14572"/>
                  </a:cubicBezTo>
                  <a:cubicBezTo>
                    <a:pt x="6375" y="14572"/>
                    <a:pt x="6375" y="14572"/>
                    <a:pt x="6375" y="14469"/>
                  </a:cubicBezTo>
                  <a:cubicBezTo>
                    <a:pt x="6470" y="14159"/>
                    <a:pt x="6613" y="14159"/>
                    <a:pt x="6661" y="14159"/>
                  </a:cubicBezTo>
                  <a:cubicBezTo>
                    <a:pt x="6756" y="14159"/>
                    <a:pt x="6851" y="14262"/>
                    <a:pt x="6946" y="14366"/>
                  </a:cubicBezTo>
                  <a:cubicBezTo>
                    <a:pt x="6946" y="14159"/>
                    <a:pt x="7041" y="13849"/>
                    <a:pt x="7184" y="13849"/>
                  </a:cubicBezTo>
                  <a:cubicBezTo>
                    <a:pt x="7184" y="13849"/>
                    <a:pt x="7184" y="13849"/>
                    <a:pt x="7184" y="13849"/>
                  </a:cubicBezTo>
                  <a:cubicBezTo>
                    <a:pt x="7279" y="13849"/>
                    <a:pt x="7327" y="13952"/>
                    <a:pt x="7327" y="14056"/>
                  </a:cubicBezTo>
                  <a:cubicBezTo>
                    <a:pt x="7374" y="14159"/>
                    <a:pt x="7374" y="14366"/>
                    <a:pt x="7374" y="14469"/>
                  </a:cubicBezTo>
                  <a:cubicBezTo>
                    <a:pt x="7374" y="14572"/>
                    <a:pt x="7374" y="14572"/>
                    <a:pt x="7374" y="14572"/>
                  </a:cubicBezTo>
                  <a:cubicBezTo>
                    <a:pt x="7422" y="14572"/>
                    <a:pt x="7470" y="14676"/>
                    <a:pt x="7517" y="14882"/>
                  </a:cubicBezTo>
                  <a:cubicBezTo>
                    <a:pt x="7612" y="15192"/>
                    <a:pt x="7755" y="15709"/>
                    <a:pt x="7707" y="16226"/>
                  </a:cubicBezTo>
                  <a:cubicBezTo>
                    <a:pt x="7707" y="16226"/>
                    <a:pt x="7707" y="16226"/>
                    <a:pt x="7707" y="16226"/>
                  </a:cubicBezTo>
                  <a:cubicBezTo>
                    <a:pt x="7755" y="16329"/>
                    <a:pt x="7755" y="16329"/>
                    <a:pt x="7755" y="16329"/>
                  </a:cubicBezTo>
                  <a:cubicBezTo>
                    <a:pt x="7755" y="16329"/>
                    <a:pt x="7803" y="16433"/>
                    <a:pt x="7803" y="16433"/>
                  </a:cubicBezTo>
                  <a:cubicBezTo>
                    <a:pt x="7803" y="16433"/>
                    <a:pt x="7850" y="16433"/>
                    <a:pt x="7850" y="16536"/>
                  </a:cubicBezTo>
                  <a:cubicBezTo>
                    <a:pt x="7850" y="16536"/>
                    <a:pt x="7898" y="16536"/>
                    <a:pt x="7898" y="16639"/>
                  </a:cubicBezTo>
                  <a:cubicBezTo>
                    <a:pt x="7898" y="16639"/>
                    <a:pt x="7945" y="16639"/>
                    <a:pt x="7945" y="16743"/>
                  </a:cubicBezTo>
                  <a:cubicBezTo>
                    <a:pt x="7945" y="16743"/>
                    <a:pt x="7993" y="16743"/>
                    <a:pt x="7993" y="16846"/>
                  </a:cubicBezTo>
                  <a:cubicBezTo>
                    <a:pt x="7993" y="16846"/>
                    <a:pt x="8041" y="16846"/>
                    <a:pt x="8041" y="16949"/>
                  </a:cubicBezTo>
                  <a:cubicBezTo>
                    <a:pt x="8041" y="16949"/>
                    <a:pt x="8088" y="17053"/>
                    <a:pt x="8088" y="17053"/>
                  </a:cubicBezTo>
                  <a:cubicBezTo>
                    <a:pt x="8088" y="17053"/>
                    <a:pt x="8088" y="17156"/>
                    <a:pt x="8136" y="17156"/>
                  </a:cubicBezTo>
                  <a:cubicBezTo>
                    <a:pt x="8136" y="17156"/>
                    <a:pt x="8136" y="17259"/>
                    <a:pt x="8183" y="17259"/>
                  </a:cubicBezTo>
                  <a:cubicBezTo>
                    <a:pt x="8183" y="17259"/>
                    <a:pt x="8183" y="17363"/>
                    <a:pt x="8183" y="17363"/>
                  </a:cubicBezTo>
                  <a:cubicBezTo>
                    <a:pt x="8231" y="17363"/>
                    <a:pt x="8231" y="17466"/>
                    <a:pt x="8231" y="17466"/>
                  </a:cubicBezTo>
                  <a:cubicBezTo>
                    <a:pt x="8231" y="17466"/>
                    <a:pt x="8278" y="17466"/>
                    <a:pt x="8278" y="17569"/>
                  </a:cubicBezTo>
                  <a:cubicBezTo>
                    <a:pt x="8278" y="17569"/>
                    <a:pt x="8278" y="17673"/>
                    <a:pt x="8326" y="17673"/>
                  </a:cubicBezTo>
                  <a:cubicBezTo>
                    <a:pt x="8326" y="17673"/>
                    <a:pt x="8326" y="17673"/>
                    <a:pt x="8326" y="17673"/>
                  </a:cubicBezTo>
                  <a:cubicBezTo>
                    <a:pt x="8421" y="17673"/>
                    <a:pt x="8516" y="17569"/>
                    <a:pt x="8611" y="17569"/>
                  </a:cubicBezTo>
                  <a:cubicBezTo>
                    <a:pt x="8659" y="17569"/>
                    <a:pt x="8707" y="17569"/>
                    <a:pt x="8754" y="17466"/>
                  </a:cubicBezTo>
                  <a:cubicBezTo>
                    <a:pt x="8754" y="17466"/>
                    <a:pt x="8754" y="17466"/>
                    <a:pt x="8802" y="17466"/>
                  </a:cubicBezTo>
                  <a:cubicBezTo>
                    <a:pt x="8802" y="17466"/>
                    <a:pt x="8849" y="17466"/>
                    <a:pt x="8849" y="17466"/>
                  </a:cubicBezTo>
                  <a:cubicBezTo>
                    <a:pt x="8849" y="17466"/>
                    <a:pt x="8897" y="17466"/>
                    <a:pt x="8897" y="17466"/>
                  </a:cubicBezTo>
                  <a:cubicBezTo>
                    <a:pt x="8897" y="17466"/>
                    <a:pt x="8897" y="17466"/>
                    <a:pt x="8897" y="17466"/>
                  </a:cubicBezTo>
                  <a:cubicBezTo>
                    <a:pt x="8897" y="17466"/>
                    <a:pt x="8944" y="17466"/>
                    <a:pt x="8944" y="17466"/>
                  </a:cubicBezTo>
                  <a:cubicBezTo>
                    <a:pt x="8992" y="17569"/>
                    <a:pt x="9325" y="17569"/>
                    <a:pt x="9991" y="17569"/>
                  </a:cubicBezTo>
                  <a:cubicBezTo>
                    <a:pt x="10134" y="17569"/>
                    <a:pt x="10229" y="17776"/>
                    <a:pt x="10277" y="17983"/>
                  </a:cubicBezTo>
                  <a:cubicBezTo>
                    <a:pt x="10324" y="18086"/>
                    <a:pt x="10419" y="18293"/>
                    <a:pt x="10467" y="18293"/>
                  </a:cubicBezTo>
                  <a:cubicBezTo>
                    <a:pt x="10657" y="18396"/>
                    <a:pt x="10657" y="18913"/>
                    <a:pt x="10657" y="19223"/>
                  </a:cubicBezTo>
                  <a:cubicBezTo>
                    <a:pt x="10657" y="19326"/>
                    <a:pt x="10657" y="19430"/>
                    <a:pt x="10657" y="19533"/>
                  </a:cubicBezTo>
                  <a:cubicBezTo>
                    <a:pt x="10657" y="19740"/>
                    <a:pt x="10705" y="19946"/>
                    <a:pt x="10800" y="20050"/>
                  </a:cubicBezTo>
                  <a:cubicBezTo>
                    <a:pt x="10848" y="20256"/>
                    <a:pt x="10943" y="20567"/>
                    <a:pt x="10943" y="20773"/>
                  </a:cubicBezTo>
                  <a:cubicBezTo>
                    <a:pt x="10943" y="20877"/>
                    <a:pt x="11181" y="20773"/>
                    <a:pt x="11323" y="20877"/>
                  </a:cubicBezTo>
                  <a:cubicBezTo>
                    <a:pt x="11371" y="20877"/>
                    <a:pt x="11466" y="20877"/>
                    <a:pt x="11514" y="20980"/>
                  </a:cubicBezTo>
                  <a:cubicBezTo>
                    <a:pt x="11656" y="21083"/>
                    <a:pt x="11847" y="21187"/>
                    <a:pt x="11847" y="21600"/>
                  </a:cubicBezTo>
                  <a:cubicBezTo>
                    <a:pt x="11894" y="21600"/>
                    <a:pt x="11894" y="21497"/>
                    <a:pt x="11894" y="21497"/>
                  </a:cubicBezTo>
                  <a:cubicBezTo>
                    <a:pt x="11942" y="21497"/>
                    <a:pt x="11942" y="21497"/>
                    <a:pt x="11942" y="21393"/>
                  </a:cubicBezTo>
                  <a:cubicBezTo>
                    <a:pt x="11942" y="20980"/>
                    <a:pt x="12275" y="20567"/>
                    <a:pt x="12513" y="20360"/>
                  </a:cubicBezTo>
                  <a:cubicBezTo>
                    <a:pt x="12608" y="20360"/>
                    <a:pt x="12656" y="20256"/>
                    <a:pt x="12656" y="20256"/>
                  </a:cubicBezTo>
                  <a:cubicBezTo>
                    <a:pt x="12703" y="20256"/>
                    <a:pt x="12703" y="20256"/>
                    <a:pt x="12703" y="20256"/>
                  </a:cubicBezTo>
                  <a:cubicBezTo>
                    <a:pt x="12751" y="20256"/>
                    <a:pt x="12751" y="20256"/>
                    <a:pt x="12798" y="20256"/>
                  </a:cubicBezTo>
                  <a:cubicBezTo>
                    <a:pt x="12798" y="20256"/>
                    <a:pt x="12798" y="20256"/>
                    <a:pt x="12798" y="20256"/>
                  </a:cubicBezTo>
                  <a:cubicBezTo>
                    <a:pt x="12798" y="20256"/>
                    <a:pt x="12798" y="20256"/>
                    <a:pt x="12798" y="20256"/>
                  </a:cubicBezTo>
                  <a:cubicBezTo>
                    <a:pt x="12798" y="20256"/>
                    <a:pt x="12846" y="20256"/>
                    <a:pt x="12846" y="20256"/>
                  </a:cubicBezTo>
                  <a:cubicBezTo>
                    <a:pt x="12846" y="20256"/>
                    <a:pt x="12846" y="20153"/>
                    <a:pt x="12846" y="20153"/>
                  </a:cubicBezTo>
                  <a:cubicBezTo>
                    <a:pt x="12846" y="20153"/>
                    <a:pt x="12846" y="20153"/>
                    <a:pt x="12846" y="20050"/>
                  </a:cubicBezTo>
                  <a:cubicBezTo>
                    <a:pt x="12846" y="20050"/>
                    <a:pt x="12846" y="20050"/>
                    <a:pt x="12846" y="20050"/>
                  </a:cubicBezTo>
                  <a:cubicBezTo>
                    <a:pt x="12893" y="20050"/>
                    <a:pt x="12893" y="19946"/>
                    <a:pt x="12893" y="19946"/>
                  </a:cubicBezTo>
                  <a:cubicBezTo>
                    <a:pt x="12893" y="19946"/>
                    <a:pt x="12893" y="19946"/>
                    <a:pt x="12893" y="19946"/>
                  </a:cubicBezTo>
                  <a:cubicBezTo>
                    <a:pt x="12893" y="19843"/>
                    <a:pt x="12893" y="19843"/>
                    <a:pt x="12893" y="19843"/>
                  </a:cubicBezTo>
                  <a:cubicBezTo>
                    <a:pt x="12893" y="19843"/>
                    <a:pt x="12893" y="19843"/>
                    <a:pt x="12893" y="19843"/>
                  </a:cubicBezTo>
                  <a:cubicBezTo>
                    <a:pt x="12941" y="19843"/>
                    <a:pt x="12941" y="19740"/>
                    <a:pt x="12941" y="19740"/>
                  </a:cubicBezTo>
                  <a:cubicBezTo>
                    <a:pt x="12941" y="19740"/>
                    <a:pt x="12941" y="19740"/>
                    <a:pt x="12941" y="19740"/>
                  </a:cubicBezTo>
                  <a:cubicBezTo>
                    <a:pt x="12941" y="19740"/>
                    <a:pt x="12941" y="19740"/>
                    <a:pt x="12941" y="19740"/>
                  </a:cubicBezTo>
                  <a:cubicBezTo>
                    <a:pt x="12941" y="19740"/>
                    <a:pt x="12941" y="19740"/>
                    <a:pt x="12941" y="19740"/>
                  </a:cubicBezTo>
                  <a:cubicBezTo>
                    <a:pt x="12989" y="19740"/>
                    <a:pt x="12989" y="19636"/>
                    <a:pt x="12989" y="19636"/>
                  </a:cubicBezTo>
                  <a:cubicBezTo>
                    <a:pt x="12989" y="19636"/>
                    <a:pt x="12989" y="19636"/>
                    <a:pt x="12989" y="19636"/>
                  </a:cubicBezTo>
                  <a:cubicBezTo>
                    <a:pt x="12989" y="19636"/>
                    <a:pt x="12989" y="19636"/>
                    <a:pt x="12989" y="19636"/>
                  </a:cubicBezTo>
                  <a:cubicBezTo>
                    <a:pt x="13084" y="19533"/>
                    <a:pt x="13274" y="19223"/>
                    <a:pt x="13274" y="19016"/>
                  </a:cubicBezTo>
                  <a:cubicBezTo>
                    <a:pt x="13274" y="18913"/>
                    <a:pt x="13322" y="18603"/>
                    <a:pt x="13655" y="18603"/>
                  </a:cubicBezTo>
                  <a:cubicBezTo>
                    <a:pt x="13797" y="18603"/>
                    <a:pt x="13988" y="18706"/>
                    <a:pt x="14130" y="18810"/>
                  </a:cubicBezTo>
                  <a:cubicBezTo>
                    <a:pt x="14273" y="19016"/>
                    <a:pt x="14368" y="19016"/>
                    <a:pt x="14416" y="19016"/>
                  </a:cubicBezTo>
                  <a:cubicBezTo>
                    <a:pt x="14463" y="19016"/>
                    <a:pt x="14463" y="19016"/>
                    <a:pt x="14463" y="18810"/>
                  </a:cubicBezTo>
                  <a:cubicBezTo>
                    <a:pt x="14511" y="18396"/>
                    <a:pt x="14749" y="18086"/>
                    <a:pt x="14987" y="18086"/>
                  </a:cubicBezTo>
                  <a:cubicBezTo>
                    <a:pt x="15034" y="18086"/>
                    <a:pt x="15130" y="18086"/>
                    <a:pt x="15177" y="18189"/>
                  </a:cubicBezTo>
                  <a:cubicBezTo>
                    <a:pt x="15225" y="18189"/>
                    <a:pt x="15225" y="18189"/>
                    <a:pt x="15225" y="18189"/>
                  </a:cubicBezTo>
                  <a:cubicBezTo>
                    <a:pt x="15320" y="18396"/>
                    <a:pt x="15605" y="18603"/>
                    <a:pt x="15748" y="18603"/>
                  </a:cubicBezTo>
                  <a:cubicBezTo>
                    <a:pt x="15796" y="18603"/>
                    <a:pt x="15796" y="18603"/>
                    <a:pt x="15796" y="18603"/>
                  </a:cubicBezTo>
                  <a:cubicBezTo>
                    <a:pt x="15843" y="18603"/>
                    <a:pt x="15938" y="18500"/>
                    <a:pt x="16129" y="18500"/>
                  </a:cubicBezTo>
                  <a:cubicBezTo>
                    <a:pt x="16509" y="18500"/>
                    <a:pt x="17080" y="18706"/>
                    <a:pt x="17270" y="18810"/>
                  </a:cubicBezTo>
                  <a:cubicBezTo>
                    <a:pt x="17318" y="18810"/>
                    <a:pt x="17366" y="18810"/>
                    <a:pt x="17413" y="18810"/>
                  </a:cubicBezTo>
                  <a:cubicBezTo>
                    <a:pt x="17556" y="18706"/>
                    <a:pt x="17699" y="18810"/>
                    <a:pt x="17794" y="19120"/>
                  </a:cubicBezTo>
                  <a:cubicBezTo>
                    <a:pt x="17889" y="19326"/>
                    <a:pt x="17889" y="19326"/>
                    <a:pt x="17937" y="19326"/>
                  </a:cubicBezTo>
                  <a:cubicBezTo>
                    <a:pt x="17984" y="19326"/>
                    <a:pt x="17984" y="19326"/>
                    <a:pt x="17984" y="19326"/>
                  </a:cubicBezTo>
                  <a:cubicBezTo>
                    <a:pt x="18032" y="19326"/>
                    <a:pt x="18032" y="19326"/>
                    <a:pt x="18079" y="19326"/>
                  </a:cubicBezTo>
                  <a:cubicBezTo>
                    <a:pt x="18079" y="19326"/>
                    <a:pt x="18079" y="19326"/>
                    <a:pt x="18079" y="19326"/>
                  </a:cubicBezTo>
                  <a:cubicBezTo>
                    <a:pt x="18079" y="19326"/>
                    <a:pt x="18079" y="19223"/>
                    <a:pt x="18079" y="19223"/>
                  </a:cubicBezTo>
                  <a:cubicBezTo>
                    <a:pt x="18079" y="18913"/>
                    <a:pt x="18174" y="18706"/>
                    <a:pt x="18270" y="18500"/>
                  </a:cubicBezTo>
                  <a:cubicBezTo>
                    <a:pt x="18317" y="18396"/>
                    <a:pt x="18365" y="18293"/>
                    <a:pt x="18365" y="18189"/>
                  </a:cubicBezTo>
                  <a:cubicBezTo>
                    <a:pt x="18365" y="18189"/>
                    <a:pt x="18317" y="17776"/>
                    <a:pt x="18270" y="17673"/>
                  </a:cubicBezTo>
                  <a:cubicBezTo>
                    <a:pt x="18174" y="17363"/>
                    <a:pt x="18127" y="17156"/>
                    <a:pt x="18127" y="17053"/>
                  </a:cubicBezTo>
                  <a:cubicBezTo>
                    <a:pt x="18127" y="16329"/>
                    <a:pt x="18079" y="16226"/>
                    <a:pt x="18079" y="16226"/>
                  </a:cubicBezTo>
                  <a:cubicBezTo>
                    <a:pt x="18032" y="16122"/>
                    <a:pt x="17984" y="16019"/>
                    <a:pt x="17984" y="15916"/>
                  </a:cubicBezTo>
                  <a:cubicBezTo>
                    <a:pt x="18032" y="15606"/>
                    <a:pt x="18317" y="15296"/>
                    <a:pt x="18412" y="15296"/>
                  </a:cubicBezTo>
                  <a:cubicBezTo>
                    <a:pt x="18507" y="15399"/>
                    <a:pt x="18603" y="15296"/>
                    <a:pt x="18650" y="15192"/>
                  </a:cubicBezTo>
                  <a:cubicBezTo>
                    <a:pt x="18745" y="15192"/>
                    <a:pt x="18793" y="15089"/>
                    <a:pt x="18888" y="15089"/>
                  </a:cubicBezTo>
                  <a:cubicBezTo>
                    <a:pt x="18936" y="15089"/>
                    <a:pt x="18983" y="15192"/>
                    <a:pt x="18983" y="15192"/>
                  </a:cubicBezTo>
                  <a:cubicBezTo>
                    <a:pt x="19031" y="15296"/>
                    <a:pt x="19126" y="15296"/>
                    <a:pt x="19316" y="15296"/>
                  </a:cubicBezTo>
                  <a:cubicBezTo>
                    <a:pt x="19316" y="15296"/>
                    <a:pt x="19269" y="15192"/>
                    <a:pt x="19269" y="15192"/>
                  </a:cubicBezTo>
                  <a:cubicBezTo>
                    <a:pt x="19174" y="14986"/>
                    <a:pt x="19221" y="14572"/>
                    <a:pt x="19411" y="13539"/>
                  </a:cubicBezTo>
                  <a:cubicBezTo>
                    <a:pt x="19459" y="13229"/>
                    <a:pt x="19554" y="12919"/>
                    <a:pt x="19554" y="12712"/>
                  </a:cubicBezTo>
                  <a:cubicBezTo>
                    <a:pt x="19602" y="12402"/>
                    <a:pt x="19649" y="12299"/>
                    <a:pt x="19744" y="12299"/>
                  </a:cubicBezTo>
                  <a:cubicBezTo>
                    <a:pt x="19792" y="12299"/>
                    <a:pt x="19840" y="12402"/>
                    <a:pt x="19887" y="12402"/>
                  </a:cubicBezTo>
                  <a:cubicBezTo>
                    <a:pt x="19935" y="12505"/>
                    <a:pt x="19982" y="12505"/>
                    <a:pt x="20030" y="12609"/>
                  </a:cubicBezTo>
                  <a:cubicBezTo>
                    <a:pt x="20078" y="12609"/>
                    <a:pt x="20173" y="12609"/>
                    <a:pt x="20220" y="12609"/>
                  </a:cubicBezTo>
                  <a:cubicBezTo>
                    <a:pt x="20363" y="12609"/>
                    <a:pt x="20458" y="12609"/>
                    <a:pt x="20553" y="12712"/>
                  </a:cubicBezTo>
                  <a:cubicBezTo>
                    <a:pt x="20553" y="12712"/>
                    <a:pt x="20553" y="12712"/>
                    <a:pt x="20553" y="12712"/>
                  </a:cubicBezTo>
                  <a:cubicBezTo>
                    <a:pt x="20601" y="12712"/>
                    <a:pt x="20601" y="12712"/>
                    <a:pt x="20648" y="12712"/>
                  </a:cubicBezTo>
                  <a:cubicBezTo>
                    <a:pt x="20744" y="12609"/>
                    <a:pt x="20886" y="12505"/>
                    <a:pt x="20934" y="12299"/>
                  </a:cubicBezTo>
                  <a:cubicBezTo>
                    <a:pt x="20934" y="12299"/>
                    <a:pt x="20934" y="12299"/>
                    <a:pt x="20934" y="12195"/>
                  </a:cubicBezTo>
                  <a:cubicBezTo>
                    <a:pt x="20886" y="12092"/>
                    <a:pt x="20839" y="11885"/>
                    <a:pt x="20839" y="11472"/>
                  </a:cubicBezTo>
                  <a:cubicBezTo>
                    <a:pt x="20839" y="10748"/>
                    <a:pt x="21077" y="10438"/>
                    <a:pt x="21267" y="10438"/>
                  </a:cubicBezTo>
                  <a:cubicBezTo>
                    <a:pt x="21410" y="10438"/>
                    <a:pt x="21410" y="10128"/>
                    <a:pt x="21410" y="10025"/>
                  </a:cubicBezTo>
                  <a:cubicBezTo>
                    <a:pt x="21410" y="9922"/>
                    <a:pt x="21410" y="9922"/>
                    <a:pt x="21410" y="9818"/>
                  </a:cubicBezTo>
                  <a:cubicBezTo>
                    <a:pt x="21457" y="9715"/>
                    <a:pt x="21505" y="9611"/>
                    <a:pt x="21505" y="9508"/>
                  </a:cubicBezTo>
                  <a:cubicBezTo>
                    <a:pt x="21552" y="9405"/>
                    <a:pt x="21552" y="9405"/>
                    <a:pt x="21600" y="9301"/>
                  </a:cubicBezTo>
                  <a:cubicBezTo>
                    <a:pt x="21600" y="9301"/>
                    <a:pt x="21600" y="9301"/>
                    <a:pt x="21600" y="9301"/>
                  </a:cubicBezTo>
                  <a:cubicBezTo>
                    <a:pt x="21552" y="9198"/>
                    <a:pt x="21552" y="9198"/>
                    <a:pt x="21552" y="9095"/>
                  </a:cubicBezTo>
                  <a:cubicBezTo>
                    <a:pt x="21552" y="9095"/>
                    <a:pt x="21552" y="9095"/>
                    <a:pt x="21552" y="9095"/>
                  </a:cubicBezTo>
                  <a:cubicBezTo>
                    <a:pt x="21505" y="8991"/>
                    <a:pt x="21505" y="8991"/>
                    <a:pt x="21505" y="8888"/>
                  </a:cubicBezTo>
                  <a:cubicBezTo>
                    <a:pt x="21505" y="8888"/>
                    <a:pt x="21457" y="8888"/>
                    <a:pt x="21457" y="8991"/>
                  </a:cubicBezTo>
                  <a:cubicBezTo>
                    <a:pt x="21362" y="9095"/>
                    <a:pt x="21077" y="9198"/>
                    <a:pt x="20981" y="9198"/>
                  </a:cubicBezTo>
                  <a:cubicBezTo>
                    <a:pt x="20839" y="9198"/>
                    <a:pt x="20601" y="8785"/>
                    <a:pt x="20601" y="8475"/>
                  </a:cubicBezTo>
                  <a:cubicBezTo>
                    <a:pt x="20601" y="8268"/>
                    <a:pt x="20601" y="8268"/>
                    <a:pt x="20601" y="8268"/>
                  </a:cubicBezTo>
                  <a:cubicBezTo>
                    <a:pt x="20458" y="8268"/>
                    <a:pt x="20268" y="8165"/>
                    <a:pt x="20173" y="7544"/>
                  </a:cubicBezTo>
                  <a:cubicBezTo>
                    <a:pt x="20125" y="7234"/>
                    <a:pt x="20030" y="7131"/>
                    <a:pt x="19935" y="7131"/>
                  </a:cubicBezTo>
                  <a:cubicBezTo>
                    <a:pt x="19935" y="7028"/>
                    <a:pt x="19887" y="7028"/>
                    <a:pt x="19840" y="7028"/>
                  </a:cubicBezTo>
                  <a:cubicBezTo>
                    <a:pt x="19840" y="7028"/>
                    <a:pt x="19840" y="7028"/>
                    <a:pt x="19840" y="7028"/>
                  </a:cubicBezTo>
                  <a:cubicBezTo>
                    <a:pt x="19792" y="7028"/>
                    <a:pt x="19602" y="7131"/>
                    <a:pt x="19507" y="7234"/>
                  </a:cubicBezTo>
                  <a:cubicBezTo>
                    <a:pt x="19459" y="7234"/>
                    <a:pt x="19459" y="7338"/>
                    <a:pt x="19411" y="7338"/>
                  </a:cubicBezTo>
                  <a:cubicBezTo>
                    <a:pt x="19269" y="7441"/>
                    <a:pt x="19126" y="7338"/>
                    <a:pt x="18983" y="7234"/>
                  </a:cubicBezTo>
                  <a:cubicBezTo>
                    <a:pt x="18936" y="7234"/>
                    <a:pt x="18888" y="7234"/>
                    <a:pt x="18841" y="7131"/>
                  </a:cubicBezTo>
                  <a:cubicBezTo>
                    <a:pt x="18698" y="7131"/>
                    <a:pt x="18650" y="6924"/>
                    <a:pt x="18555" y="6718"/>
                  </a:cubicBezTo>
                  <a:cubicBezTo>
                    <a:pt x="18555" y="6614"/>
                    <a:pt x="18507" y="6511"/>
                    <a:pt x="18460" y="6511"/>
                  </a:cubicBezTo>
                  <a:cubicBezTo>
                    <a:pt x="18412" y="6511"/>
                    <a:pt x="18365" y="6718"/>
                    <a:pt x="18365" y="6821"/>
                  </a:cubicBezTo>
                  <a:cubicBezTo>
                    <a:pt x="18317" y="7028"/>
                    <a:pt x="18222" y="7234"/>
                    <a:pt x="18127" y="7234"/>
                  </a:cubicBezTo>
                  <a:cubicBezTo>
                    <a:pt x="17984" y="7234"/>
                    <a:pt x="17937" y="6924"/>
                    <a:pt x="17746" y="6201"/>
                  </a:cubicBezTo>
                  <a:cubicBezTo>
                    <a:pt x="17651" y="5788"/>
                    <a:pt x="17556" y="5374"/>
                    <a:pt x="17461" y="5064"/>
                  </a:cubicBezTo>
                  <a:cubicBezTo>
                    <a:pt x="17413" y="4754"/>
                    <a:pt x="17413" y="4754"/>
                    <a:pt x="17413" y="4754"/>
                  </a:cubicBezTo>
                  <a:cubicBezTo>
                    <a:pt x="17175" y="4031"/>
                    <a:pt x="16842" y="2894"/>
                    <a:pt x="16557" y="2687"/>
                  </a:cubicBezTo>
                  <a:cubicBezTo>
                    <a:pt x="16367" y="2480"/>
                    <a:pt x="16271" y="2274"/>
                    <a:pt x="16224" y="2067"/>
                  </a:cubicBezTo>
                  <a:cubicBezTo>
                    <a:pt x="16224" y="1964"/>
                    <a:pt x="16224" y="1757"/>
                    <a:pt x="16271" y="1550"/>
                  </a:cubicBezTo>
                  <a:cubicBezTo>
                    <a:pt x="16271" y="1550"/>
                    <a:pt x="16271" y="1550"/>
                    <a:pt x="16271" y="1550"/>
                  </a:cubicBezTo>
                  <a:cubicBezTo>
                    <a:pt x="16224" y="1550"/>
                    <a:pt x="16129" y="1654"/>
                    <a:pt x="16129" y="1654"/>
                  </a:cubicBezTo>
                  <a:cubicBezTo>
                    <a:pt x="16081" y="1757"/>
                    <a:pt x="16033" y="1757"/>
                    <a:pt x="15986" y="1860"/>
                  </a:cubicBezTo>
                  <a:cubicBezTo>
                    <a:pt x="15843" y="2067"/>
                    <a:pt x="15748" y="2274"/>
                    <a:pt x="15605" y="2274"/>
                  </a:cubicBezTo>
                  <a:cubicBezTo>
                    <a:pt x="15605" y="2274"/>
                    <a:pt x="15558" y="2274"/>
                    <a:pt x="15558" y="2274"/>
                  </a:cubicBezTo>
                  <a:cubicBezTo>
                    <a:pt x="15510" y="2377"/>
                    <a:pt x="15463" y="2480"/>
                    <a:pt x="15415" y="2480"/>
                  </a:cubicBezTo>
                  <a:cubicBezTo>
                    <a:pt x="15272" y="2687"/>
                    <a:pt x="15082" y="2894"/>
                    <a:pt x="14987" y="2790"/>
                  </a:cubicBezTo>
                  <a:cubicBezTo>
                    <a:pt x="14939" y="2790"/>
                    <a:pt x="14892" y="2790"/>
                    <a:pt x="14844" y="2894"/>
                  </a:cubicBezTo>
                  <a:cubicBezTo>
                    <a:pt x="14796" y="2997"/>
                    <a:pt x="14749" y="3100"/>
                    <a:pt x="14654" y="3100"/>
                  </a:cubicBezTo>
                  <a:cubicBezTo>
                    <a:pt x="14606" y="3100"/>
                    <a:pt x="14559" y="2997"/>
                    <a:pt x="14511" y="2997"/>
                  </a:cubicBezTo>
                  <a:cubicBezTo>
                    <a:pt x="14463" y="2894"/>
                    <a:pt x="14463" y="2687"/>
                    <a:pt x="14463" y="2687"/>
                  </a:cubicBezTo>
                  <a:cubicBezTo>
                    <a:pt x="14463" y="2480"/>
                    <a:pt x="14511" y="2377"/>
                    <a:pt x="14606" y="2170"/>
                  </a:cubicBezTo>
                  <a:cubicBezTo>
                    <a:pt x="14511" y="2274"/>
                    <a:pt x="14463" y="2170"/>
                    <a:pt x="14416" y="2067"/>
                  </a:cubicBezTo>
                  <a:cubicBezTo>
                    <a:pt x="14416" y="2067"/>
                    <a:pt x="14368" y="2067"/>
                    <a:pt x="14321" y="1964"/>
                  </a:cubicBezTo>
                  <a:cubicBezTo>
                    <a:pt x="14321" y="2067"/>
                    <a:pt x="14321" y="2067"/>
                    <a:pt x="14321" y="2067"/>
                  </a:cubicBezTo>
                  <a:cubicBezTo>
                    <a:pt x="14273" y="2170"/>
                    <a:pt x="14226" y="2274"/>
                    <a:pt x="14178" y="2274"/>
                  </a:cubicBezTo>
                  <a:cubicBezTo>
                    <a:pt x="14178" y="2274"/>
                    <a:pt x="14178" y="2274"/>
                    <a:pt x="14130" y="2170"/>
                  </a:cubicBezTo>
                  <a:cubicBezTo>
                    <a:pt x="14130" y="2170"/>
                    <a:pt x="14130" y="2170"/>
                    <a:pt x="14130" y="2170"/>
                  </a:cubicBezTo>
                  <a:cubicBezTo>
                    <a:pt x="14130" y="2170"/>
                    <a:pt x="14130" y="2170"/>
                    <a:pt x="14130" y="2170"/>
                  </a:cubicBezTo>
                  <a:cubicBezTo>
                    <a:pt x="14083" y="2170"/>
                    <a:pt x="14083" y="2170"/>
                    <a:pt x="14083" y="2170"/>
                  </a:cubicBezTo>
                  <a:cubicBezTo>
                    <a:pt x="14083" y="2170"/>
                    <a:pt x="14083" y="2170"/>
                    <a:pt x="14083" y="2170"/>
                  </a:cubicBezTo>
                  <a:cubicBezTo>
                    <a:pt x="14035" y="2067"/>
                    <a:pt x="13988" y="1964"/>
                    <a:pt x="13988" y="1860"/>
                  </a:cubicBezTo>
                  <a:cubicBezTo>
                    <a:pt x="13988" y="1757"/>
                    <a:pt x="13988" y="1654"/>
                    <a:pt x="13940" y="1654"/>
                  </a:cubicBezTo>
                  <a:cubicBezTo>
                    <a:pt x="13893" y="1860"/>
                    <a:pt x="13655" y="1964"/>
                    <a:pt x="13512" y="1964"/>
                  </a:cubicBezTo>
                  <a:cubicBezTo>
                    <a:pt x="13512" y="1964"/>
                    <a:pt x="13512" y="1964"/>
                    <a:pt x="13512" y="1964"/>
                  </a:cubicBezTo>
                  <a:cubicBezTo>
                    <a:pt x="13512" y="1964"/>
                    <a:pt x="13512" y="1964"/>
                    <a:pt x="13512" y="1964"/>
                  </a:cubicBezTo>
                  <a:cubicBezTo>
                    <a:pt x="13417" y="1964"/>
                    <a:pt x="13369" y="1964"/>
                    <a:pt x="13322" y="1860"/>
                  </a:cubicBezTo>
                  <a:cubicBezTo>
                    <a:pt x="13226" y="1654"/>
                    <a:pt x="13322" y="1447"/>
                    <a:pt x="13322" y="1344"/>
                  </a:cubicBezTo>
                  <a:cubicBezTo>
                    <a:pt x="13369" y="1240"/>
                    <a:pt x="13369" y="1240"/>
                    <a:pt x="13369" y="1240"/>
                  </a:cubicBezTo>
                  <a:cubicBezTo>
                    <a:pt x="13369" y="1137"/>
                    <a:pt x="13322" y="1033"/>
                    <a:pt x="13322" y="930"/>
                  </a:cubicBezTo>
                  <a:cubicBezTo>
                    <a:pt x="13274" y="827"/>
                    <a:pt x="13274" y="620"/>
                    <a:pt x="13274" y="413"/>
                  </a:cubicBezTo>
                  <a:cubicBezTo>
                    <a:pt x="13274" y="310"/>
                    <a:pt x="13274" y="310"/>
                    <a:pt x="13274" y="310"/>
                  </a:cubicBezTo>
                  <a:cubicBezTo>
                    <a:pt x="13226" y="207"/>
                    <a:pt x="13131" y="103"/>
                    <a:pt x="13084" y="103"/>
                  </a:cubicBezTo>
                  <a:cubicBezTo>
                    <a:pt x="13084" y="103"/>
                    <a:pt x="13036" y="103"/>
                    <a:pt x="13036" y="103"/>
                  </a:cubicBezTo>
                  <a:cubicBezTo>
                    <a:pt x="12893" y="207"/>
                    <a:pt x="12703" y="103"/>
                    <a:pt x="12560" y="0"/>
                  </a:cubicBezTo>
                  <a:cubicBezTo>
                    <a:pt x="12560" y="0"/>
                    <a:pt x="12560" y="0"/>
                    <a:pt x="12465" y="0"/>
                  </a:cubicBezTo>
                  <a:cubicBezTo>
                    <a:pt x="12275" y="0"/>
                    <a:pt x="12037" y="103"/>
                    <a:pt x="12037" y="207"/>
                  </a:cubicBezTo>
                  <a:cubicBezTo>
                    <a:pt x="11989" y="517"/>
                    <a:pt x="11799" y="620"/>
                    <a:pt x="11371" y="827"/>
                  </a:cubicBezTo>
                  <a:cubicBezTo>
                    <a:pt x="11323" y="827"/>
                    <a:pt x="11228" y="930"/>
                    <a:pt x="11181" y="930"/>
                  </a:cubicBezTo>
                  <a:cubicBezTo>
                    <a:pt x="11038" y="1033"/>
                    <a:pt x="10610" y="1137"/>
                    <a:pt x="10419" y="1240"/>
                  </a:cubicBezTo>
                  <a:cubicBezTo>
                    <a:pt x="10324" y="1240"/>
                    <a:pt x="10277" y="1344"/>
                    <a:pt x="10229" y="1344"/>
                  </a:cubicBezTo>
                  <a:cubicBezTo>
                    <a:pt x="10086" y="1447"/>
                    <a:pt x="9991" y="1550"/>
                    <a:pt x="9848" y="1550"/>
                  </a:cubicBezTo>
                  <a:cubicBezTo>
                    <a:pt x="9515" y="1550"/>
                    <a:pt x="9230" y="1757"/>
                    <a:pt x="9087" y="1964"/>
                  </a:cubicBezTo>
                  <a:cubicBezTo>
                    <a:pt x="9087" y="1964"/>
                    <a:pt x="9040" y="1964"/>
                    <a:pt x="8992" y="2067"/>
                  </a:cubicBezTo>
                  <a:cubicBezTo>
                    <a:pt x="8897" y="2067"/>
                    <a:pt x="8849" y="2067"/>
                    <a:pt x="8754" y="2067"/>
                  </a:cubicBezTo>
                  <a:cubicBezTo>
                    <a:pt x="8754" y="2067"/>
                    <a:pt x="8754" y="2067"/>
                    <a:pt x="8754" y="2067"/>
                  </a:cubicBezTo>
                  <a:cubicBezTo>
                    <a:pt x="8754" y="2067"/>
                    <a:pt x="8754" y="2067"/>
                    <a:pt x="8754" y="2067"/>
                  </a:cubicBezTo>
                  <a:cubicBezTo>
                    <a:pt x="8707" y="2067"/>
                    <a:pt x="8659" y="2067"/>
                    <a:pt x="8611" y="2067"/>
                  </a:cubicBezTo>
                  <a:cubicBezTo>
                    <a:pt x="8564" y="2067"/>
                    <a:pt x="8564" y="2067"/>
                    <a:pt x="8564" y="2067"/>
                  </a:cubicBezTo>
                  <a:cubicBezTo>
                    <a:pt x="8516" y="2067"/>
                    <a:pt x="8469" y="2067"/>
                    <a:pt x="8421" y="2067"/>
                  </a:cubicBezTo>
                  <a:cubicBezTo>
                    <a:pt x="8374" y="2170"/>
                    <a:pt x="8278" y="2170"/>
                    <a:pt x="8231" y="2170"/>
                  </a:cubicBezTo>
                  <a:cubicBezTo>
                    <a:pt x="8183" y="2170"/>
                    <a:pt x="8136" y="2170"/>
                    <a:pt x="8136" y="2170"/>
                  </a:cubicBezTo>
                  <a:cubicBezTo>
                    <a:pt x="8088" y="2170"/>
                    <a:pt x="8041" y="2170"/>
                    <a:pt x="7993" y="2170"/>
                  </a:cubicBezTo>
                  <a:cubicBezTo>
                    <a:pt x="7993" y="2274"/>
                    <a:pt x="7993" y="2687"/>
                    <a:pt x="8041" y="2790"/>
                  </a:cubicBezTo>
                  <a:cubicBezTo>
                    <a:pt x="8088" y="2894"/>
                    <a:pt x="8231" y="2997"/>
                    <a:pt x="8278" y="3100"/>
                  </a:cubicBezTo>
                  <a:cubicBezTo>
                    <a:pt x="8421" y="3204"/>
                    <a:pt x="8516" y="3204"/>
                    <a:pt x="8516" y="3411"/>
                  </a:cubicBezTo>
                  <a:cubicBezTo>
                    <a:pt x="8564" y="3514"/>
                    <a:pt x="8564" y="3514"/>
                    <a:pt x="8564" y="3514"/>
                  </a:cubicBezTo>
                  <a:cubicBezTo>
                    <a:pt x="8516" y="3617"/>
                    <a:pt x="8516" y="3617"/>
                    <a:pt x="8516" y="3617"/>
                  </a:cubicBezTo>
                  <a:cubicBezTo>
                    <a:pt x="8469" y="3721"/>
                    <a:pt x="8374" y="3824"/>
                    <a:pt x="8088" y="3824"/>
                  </a:cubicBezTo>
                  <a:cubicBezTo>
                    <a:pt x="7993" y="3824"/>
                    <a:pt x="7945" y="3824"/>
                    <a:pt x="7898" y="3824"/>
                  </a:cubicBezTo>
                  <a:cubicBezTo>
                    <a:pt x="7850" y="3824"/>
                    <a:pt x="7850" y="3927"/>
                    <a:pt x="7850" y="3927"/>
                  </a:cubicBezTo>
                  <a:cubicBezTo>
                    <a:pt x="7803" y="4031"/>
                    <a:pt x="7803" y="4237"/>
                    <a:pt x="7850" y="4444"/>
                  </a:cubicBezTo>
                  <a:cubicBezTo>
                    <a:pt x="7898" y="4547"/>
                    <a:pt x="7898" y="4651"/>
                    <a:pt x="7850" y="4754"/>
                  </a:cubicBezTo>
                  <a:cubicBezTo>
                    <a:pt x="7803" y="5064"/>
                    <a:pt x="7565" y="5271"/>
                    <a:pt x="7470" y="5271"/>
                  </a:cubicBezTo>
                  <a:cubicBezTo>
                    <a:pt x="7470" y="5271"/>
                    <a:pt x="7470" y="5374"/>
                    <a:pt x="7517" y="5374"/>
                  </a:cubicBezTo>
                  <a:cubicBezTo>
                    <a:pt x="7517" y="5478"/>
                    <a:pt x="7565" y="5478"/>
                    <a:pt x="7565" y="5478"/>
                  </a:cubicBezTo>
                  <a:cubicBezTo>
                    <a:pt x="7660" y="5478"/>
                    <a:pt x="7755" y="5581"/>
                    <a:pt x="7850" y="5684"/>
                  </a:cubicBezTo>
                  <a:cubicBezTo>
                    <a:pt x="7898" y="5684"/>
                    <a:pt x="7945" y="5788"/>
                    <a:pt x="7945" y="5788"/>
                  </a:cubicBezTo>
                  <a:cubicBezTo>
                    <a:pt x="8136" y="5788"/>
                    <a:pt x="8183" y="6098"/>
                    <a:pt x="8183" y="6821"/>
                  </a:cubicBezTo>
                  <a:cubicBezTo>
                    <a:pt x="8183" y="7028"/>
                    <a:pt x="8136" y="7441"/>
                    <a:pt x="7755" y="7441"/>
                  </a:cubicBezTo>
                  <a:cubicBezTo>
                    <a:pt x="7612" y="7441"/>
                    <a:pt x="7517" y="7338"/>
                    <a:pt x="7470" y="7234"/>
                  </a:cubicBezTo>
                  <a:cubicBezTo>
                    <a:pt x="7422" y="7131"/>
                    <a:pt x="7374" y="7131"/>
                    <a:pt x="7374" y="7028"/>
                  </a:cubicBezTo>
                  <a:cubicBezTo>
                    <a:pt x="7374" y="7131"/>
                    <a:pt x="7374" y="7131"/>
                    <a:pt x="7327" y="7234"/>
                  </a:cubicBezTo>
                  <a:cubicBezTo>
                    <a:pt x="7327" y="7338"/>
                    <a:pt x="7279" y="7544"/>
                    <a:pt x="7232" y="7648"/>
                  </a:cubicBezTo>
                  <a:cubicBezTo>
                    <a:pt x="7184" y="7648"/>
                    <a:pt x="7184" y="7648"/>
                    <a:pt x="7137" y="7648"/>
                  </a:cubicBezTo>
                  <a:cubicBezTo>
                    <a:pt x="7137" y="7648"/>
                    <a:pt x="7137" y="7648"/>
                    <a:pt x="7089" y="7648"/>
                  </a:cubicBezTo>
                  <a:cubicBezTo>
                    <a:pt x="7041" y="7544"/>
                    <a:pt x="7041" y="7544"/>
                    <a:pt x="6994" y="7441"/>
                  </a:cubicBezTo>
                  <a:cubicBezTo>
                    <a:pt x="6946" y="7338"/>
                    <a:pt x="6946" y="7234"/>
                    <a:pt x="6899" y="7234"/>
                  </a:cubicBezTo>
                  <a:cubicBezTo>
                    <a:pt x="6804" y="7234"/>
                    <a:pt x="6566" y="7234"/>
                    <a:pt x="6470" y="6821"/>
                  </a:cubicBezTo>
                  <a:cubicBezTo>
                    <a:pt x="6470" y="6718"/>
                    <a:pt x="6423" y="6614"/>
                    <a:pt x="6328" y="6614"/>
                  </a:cubicBezTo>
                  <a:cubicBezTo>
                    <a:pt x="6233" y="6614"/>
                    <a:pt x="6137" y="6718"/>
                    <a:pt x="6090" y="6821"/>
                  </a:cubicBezTo>
                  <a:cubicBezTo>
                    <a:pt x="6042" y="6924"/>
                    <a:pt x="5995" y="7028"/>
                    <a:pt x="5900" y="7028"/>
                  </a:cubicBezTo>
                  <a:cubicBezTo>
                    <a:pt x="5804" y="7028"/>
                    <a:pt x="5757" y="6924"/>
                    <a:pt x="5709" y="6821"/>
                  </a:cubicBezTo>
                  <a:cubicBezTo>
                    <a:pt x="5662" y="6718"/>
                    <a:pt x="5662" y="6718"/>
                    <a:pt x="5662" y="6718"/>
                  </a:cubicBezTo>
                  <a:cubicBezTo>
                    <a:pt x="5662" y="6718"/>
                    <a:pt x="5662" y="6718"/>
                    <a:pt x="5614" y="6718"/>
                  </a:cubicBezTo>
                  <a:cubicBezTo>
                    <a:pt x="5471" y="6718"/>
                    <a:pt x="5329" y="6924"/>
                    <a:pt x="5281" y="7028"/>
                  </a:cubicBezTo>
                  <a:cubicBezTo>
                    <a:pt x="5233" y="7234"/>
                    <a:pt x="5138" y="7441"/>
                    <a:pt x="4948" y="7441"/>
                  </a:cubicBezTo>
                  <a:cubicBezTo>
                    <a:pt x="4853" y="7441"/>
                    <a:pt x="4758" y="7338"/>
                    <a:pt x="4663" y="7234"/>
                  </a:cubicBezTo>
                  <a:cubicBezTo>
                    <a:pt x="4567" y="7131"/>
                    <a:pt x="4520" y="7028"/>
                    <a:pt x="4472" y="7028"/>
                  </a:cubicBezTo>
                  <a:cubicBezTo>
                    <a:pt x="4472" y="7028"/>
                    <a:pt x="4472" y="7028"/>
                    <a:pt x="4472" y="7028"/>
                  </a:cubicBezTo>
                  <a:cubicBezTo>
                    <a:pt x="4472" y="7441"/>
                    <a:pt x="4377" y="7441"/>
                    <a:pt x="4377" y="7441"/>
                  </a:cubicBezTo>
                  <a:cubicBezTo>
                    <a:pt x="4330" y="7441"/>
                    <a:pt x="4330" y="7441"/>
                    <a:pt x="4330" y="7441"/>
                  </a:cubicBezTo>
                  <a:cubicBezTo>
                    <a:pt x="4330" y="7441"/>
                    <a:pt x="4282" y="7441"/>
                    <a:pt x="4282" y="7441"/>
                  </a:cubicBezTo>
                  <a:cubicBezTo>
                    <a:pt x="4282" y="7441"/>
                    <a:pt x="4282" y="7441"/>
                    <a:pt x="4282" y="7338"/>
                  </a:cubicBezTo>
                  <a:cubicBezTo>
                    <a:pt x="4282" y="7338"/>
                    <a:pt x="4282" y="7338"/>
                    <a:pt x="4282" y="7338"/>
                  </a:cubicBezTo>
                  <a:cubicBezTo>
                    <a:pt x="4234" y="7338"/>
                    <a:pt x="4234" y="7338"/>
                    <a:pt x="4234" y="7338"/>
                  </a:cubicBezTo>
                  <a:cubicBezTo>
                    <a:pt x="4234" y="7338"/>
                    <a:pt x="4234" y="7338"/>
                    <a:pt x="4234" y="7338"/>
                  </a:cubicBezTo>
                  <a:cubicBezTo>
                    <a:pt x="4234" y="7234"/>
                    <a:pt x="4234" y="7234"/>
                    <a:pt x="4234" y="7234"/>
                  </a:cubicBezTo>
                  <a:cubicBezTo>
                    <a:pt x="4234" y="7234"/>
                    <a:pt x="4234" y="7234"/>
                    <a:pt x="4234" y="7234"/>
                  </a:cubicBezTo>
                  <a:cubicBezTo>
                    <a:pt x="4234" y="7234"/>
                    <a:pt x="4234" y="7234"/>
                    <a:pt x="4234" y="7234"/>
                  </a:cubicBezTo>
                  <a:cubicBezTo>
                    <a:pt x="4187" y="7234"/>
                    <a:pt x="4187" y="7131"/>
                    <a:pt x="4187" y="7131"/>
                  </a:cubicBezTo>
                  <a:cubicBezTo>
                    <a:pt x="4187" y="7131"/>
                    <a:pt x="4187" y="7131"/>
                    <a:pt x="4187" y="7028"/>
                  </a:cubicBezTo>
                  <a:cubicBezTo>
                    <a:pt x="4187" y="7028"/>
                    <a:pt x="4139" y="6924"/>
                    <a:pt x="4139" y="6924"/>
                  </a:cubicBezTo>
                  <a:cubicBezTo>
                    <a:pt x="4139" y="6924"/>
                    <a:pt x="4092" y="6821"/>
                    <a:pt x="4044" y="6718"/>
                  </a:cubicBezTo>
                  <a:cubicBezTo>
                    <a:pt x="3996" y="6614"/>
                    <a:pt x="3854" y="6408"/>
                    <a:pt x="3806" y="6304"/>
                  </a:cubicBezTo>
                  <a:cubicBezTo>
                    <a:pt x="3759" y="6304"/>
                    <a:pt x="3759" y="6304"/>
                    <a:pt x="3759" y="6304"/>
                  </a:cubicBezTo>
                  <a:cubicBezTo>
                    <a:pt x="3711" y="6201"/>
                    <a:pt x="3568" y="6098"/>
                    <a:pt x="3473" y="6098"/>
                  </a:cubicBezTo>
                  <a:cubicBezTo>
                    <a:pt x="3283" y="5994"/>
                    <a:pt x="3140" y="5994"/>
                    <a:pt x="3093" y="5684"/>
                  </a:cubicBezTo>
                  <a:cubicBezTo>
                    <a:pt x="3093" y="5684"/>
                    <a:pt x="3045" y="5684"/>
                    <a:pt x="2997" y="5684"/>
                  </a:cubicBezTo>
                  <a:cubicBezTo>
                    <a:pt x="2950" y="5684"/>
                    <a:pt x="2902" y="5684"/>
                    <a:pt x="2902" y="5788"/>
                  </a:cubicBezTo>
                  <a:cubicBezTo>
                    <a:pt x="2855" y="5994"/>
                    <a:pt x="2759" y="6098"/>
                    <a:pt x="2712" y="6098"/>
                  </a:cubicBezTo>
                  <a:cubicBezTo>
                    <a:pt x="2617" y="6098"/>
                    <a:pt x="2569" y="5994"/>
                    <a:pt x="2522" y="5891"/>
                  </a:cubicBezTo>
                  <a:cubicBezTo>
                    <a:pt x="2522" y="5891"/>
                    <a:pt x="2474" y="5891"/>
                    <a:pt x="2474" y="5891"/>
                  </a:cubicBezTo>
                  <a:cubicBezTo>
                    <a:pt x="2474" y="5891"/>
                    <a:pt x="2474" y="5891"/>
                    <a:pt x="2474" y="5891"/>
                  </a:cubicBezTo>
                  <a:cubicBezTo>
                    <a:pt x="2379" y="5891"/>
                    <a:pt x="2236" y="5994"/>
                    <a:pt x="2189" y="6098"/>
                  </a:cubicBezTo>
                  <a:cubicBezTo>
                    <a:pt x="2141" y="6098"/>
                    <a:pt x="2141" y="6098"/>
                    <a:pt x="2141" y="6098"/>
                  </a:cubicBezTo>
                  <a:cubicBezTo>
                    <a:pt x="2141" y="6098"/>
                    <a:pt x="2093" y="6201"/>
                    <a:pt x="2046" y="6201"/>
                  </a:cubicBezTo>
                  <a:cubicBezTo>
                    <a:pt x="1856" y="6511"/>
                    <a:pt x="1665" y="6718"/>
                    <a:pt x="1522" y="6718"/>
                  </a:cubicBezTo>
                  <a:cubicBezTo>
                    <a:pt x="1522" y="6718"/>
                    <a:pt x="1522" y="6821"/>
                    <a:pt x="1522" y="6821"/>
                  </a:cubicBezTo>
                  <a:cubicBezTo>
                    <a:pt x="1475" y="6924"/>
                    <a:pt x="1475" y="7131"/>
                    <a:pt x="1380" y="7234"/>
                  </a:cubicBezTo>
                  <a:cubicBezTo>
                    <a:pt x="1332" y="7234"/>
                    <a:pt x="1332" y="7234"/>
                    <a:pt x="1285" y="7234"/>
                  </a:cubicBezTo>
                  <a:cubicBezTo>
                    <a:pt x="1237" y="7338"/>
                    <a:pt x="1189" y="7338"/>
                    <a:pt x="1189" y="7338"/>
                  </a:cubicBezTo>
                  <a:cubicBezTo>
                    <a:pt x="1189" y="7441"/>
                    <a:pt x="1189" y="7544"/>
                    <a:pt x="1189" y="7648"/>
                  </a:cubicBezTo>
                  <a:cubicBezTo>
                    <a:pt x="1189" y="7648"/>
                    <a:pt x="1237" y="7751"/>
                    <a:pt x="1237" y="7751"/>
                  </a:cubicBezTo>
                  <a:cubicBezTo>
                    <a:pt x="1237" y="7855"/>
                    <a:pt x="1285" y="8061"/>
                    <a:pt x="1285" y="8165"/>
                  </a:cubicBezTo>
                  <a:cubicBezTo>
                    <a:pt x="1285" y="8268"/>
                    <a:pt x="1237" y="8268"/>
                    <a:pt x="1237" y="8371"/>
                  </a:cubicBezTo>
                  <a:cubicBezTo>
                    <a:pt x="1237" y="8475"/>
                    <a:pt x="1189" y="8578"/>
                    <a:pt x="1094" y="8578"/>
                  </a:cubicBezTo>
                  <a:cubicBezTo>
                    <a:pt x="1047" y="8681"/>
                    <a:pt x="1047" y="8681"/>
                    <a:pt x="999" y="8681"/>
                  </a:cubicBezTo>
                  <a:cubicBezTo>
                    <a:pt x="856" y="8681"/>
                    <a:pt x="809" y="8371"/>
                    <a:pt x="714" y="8165"/>
                  </a:cubicBezTo>
                  <a:cubicBezTo>
                    <a:pt x="666" y="8061"/>
                    <a:pt x="619" y="7855"/>
                    <a:pt x="571" y="7855"/>
                  </a:cubicBezTo>
                  <a:cubicBezTo>
                    <a:pt x="571" y="7751"/>
                    <a:pt x="523" y="7751"/>
                    <a:pt x="523" y="7751"/>
                  </a:cubicBezTo>
                  <a:cubicBezTo>
                    <a:pt x="476" y="7751"/>
                    <a:pt x="428" y="7855"/>
                    <a:pt x="428" y="8061"/>
                  </a:cubicBezTo>
                  <a:cubicBezTo>
                    <a:pt x="428" y="8371"/>
                    <a:pt x="333" y="8475"/>
                    <a:pt x="238" y="8578"/>
                  </a:cubicBezTo>
                  <a:cubicBezTo>
                    <a:pt x="190" y="8681"/>
                    <a:pt x="143" y="8785"/>
                    <a:pt x="143" y="8888"/>
                  </a:cubicBezTo>
                  <a:cubicBezTo>
                    <a:pt x="95" y="8888"/>
                    <a:pt x="95" y="8888"/>
                    <a:pt x="95" y="8888"/>
                  </a:cubicBezTo>
                  <a:cubicBezTo>
                    <a:pt x="143" y="8991"/>
                    <a:pt x="143" y="8991"/>
                    <a:pt x="190" y="8991"/>
                  </a:cubicBezTo>
                  <a:cubicBezTo>
                    <a:pt x="238" y="9095"/>
                    <a:pt x="285" y="9198"/>
                    <a:pt x="285" y="9301"/>
                  </a:cubicBezTo>
                  <a:cubicBezTo>
                    <a:pt x="285" y="9611"/>
                    <a:pt x="190" y="9715"/>
                    <a:pt x="48" y="9922"/>
                  </a:cubicBezTo>
                  <a:cubicBezTo>
                    <a:pt x="48" y="9922"/>
                    <a:pt x="0" y="10232"/>
                    <a:pt x="0" y="10335"/>
                  </a:cubicBezTo>
                  <a:cubicBezTo>
                    <a:pt x="0" y="10335"/>
                    <a:pt x="48" y="10335"/>
                    <a:pt x="48" y="10335"/>
                  </a:cubicBezTo>
                  <a:cubicBezTo>
                    <a:pt x="143" y="10438"/>
                    <a:pt x="333" y="10542"/>
                    <a:pt x="285" y="10955"/>
                  </a:cubicBezTo>
                  <a:cubicBezTo>
                    <a:pt x="285" y="11058"/>
                    <a:pt x="285" y="11162"/>
                    <a:pt x="285" y="11265"/>
                  </a:cubicBezTo>
                  <a:cubicBezTo>
                    <a:pt x="381" y="11265"/>
                    <a:pt x="428" y="11265"/>
                    <a:pt x="523" y="11265"/>
                  </a:cubicBezTo>
                  <a:cubicBezTo>
                    <a:pt x="571" y="11265"/>
                    <a:pt x="571" y="11265"/>
                    <a:pt x="619" y="11265"/>
                  </a:cubicBezTo>
                  <a:cubicBezTo>
                    <a:pt x="619" y="11265"/>
                    <a:pt x="666" y="11265"/>
                    <a:pt x="666" y="11265"/>
                  </a:cubicBezTo>
                  <a:cubicBezTo>
                    <a:pt x="809" y="11265"/>
                    <a:pt x="856" y="11472"/>
                    <a:pt x="952" y="11678"/>
                  </a:cubicBezTo>
                  <a:cubicBezTo>
                    <a:pt x="999" y="11885"/>
                    <a:pt x="1047" y="11989"/>
                    <a:pt x="1094" y="12195"/>
                  </a:cubicBezTo>
                  <a:cubicBezTo>
                    <a:pt x="1237" y="12505"/>
                    <a:pt x="1285" y="12712"/>
                    <a:pt x="1285" y="12919"/>
                  </a:cubicBezTo>
                  <a:cubicBezTo>
                    <a:pt x="1237" y="13125"/>
                    <a:pt x="1189" y="13125"/>
                    <a:pt x="1142" y="13229"/>
                  </a:cubicBezTo>
                  <a:cubicBezTo>
                    <a:pt x="1142" y="13229"/>
                    <a:pt x="1189" y="13332"/>
                    <a:pt x="1237" y="13332"/>
                  </a:cubicBezTo>
                  <a:cubicBezTo>
                    <a:pt x="1285" y="13332"/>
                    <a:pt x="1285" y="13435"/>
                    <a:pt x="1332" y="13435"/>
                  </a:cubicBezTo>
                  <a:cubicBezTo>
                    <a:pt x="1332" y="13435"/>
                    <a:pt x="1332" y="13435"/>
                    <a:pt x="1380" y="13539"/>
                  </a:cubicBezTo>
                  <a:cubicBezTo>
                    <a:pt x="1380" y="13539"/>
                    <a:pt x="1380" y="13539"/>
                    <a:pt x="1380" y="13539"/>
                  </a:cubicBezTo>
                  <a:cubicBezTo>
                    <a:pt x="1380" y="13435"/>
                    <a:pt x="1427" y="13435"/>
                    <a:pt x="1427" y="13435"/>
                  </a:cubicBezTo>
                  <a:close/>
                  <a:moveTo>
                    <a:pt x="14796" y="13642"/>
                  </a:moveTo>
                  <a:cubicBezTo>
                    <a:pt x="14987" y="13229"/>
                    <a:pt x="15415" y="13022"/>
                    <a:pt x="15796" y="13022"/>
                  </a:cubicBezTo>
                  <a:cubicBezTo>
                    <a:pt x="15986" y="13022"/>
                    <a:pt x="16129" y="13022"/>
                    <a:pt x="16271" y="13125"/>
                  </a:cubicBezTo>
                  <a:cubicBezTo>
                    <a:pt x="16509" y="13229"/>
                    <a:pt x="16937" y="13125"/>
                    <a:pt x="17270" y="13022"/>
                  </a:cubicBezTo>
                  <a:cubicBezTo>
                    <a:pt x="17413" y="13022"/>
                    <a:pt x="17556" y="12919"/>
                    <a:pt x="17604" y="13022"/>
                  </a:cubicBezTo>
                  <a:cubicBezTo>
                    <a:pt x="17651" y="13022"/>
                    <a:pt x="17699" y="13125"/>
                    <a:pt x="17699" y="13332"/>
                  </a:cubicBezTo>
                  <a:cubicBezTo>
                    <a:pt x="17699" y="13642"/>
                    <a:pt x="17413" y="13952"/>
                    <a:pt x="17033" y="13952"/>
                  </a:cubicBezTo>
                  <a:cubicBezTo>
                    <a:pt x="16937" y="13952"/>
                    <a:pt x="16795" y="13952"/>
                    <a:pt x="16652" y="13849"/>
                  </a:cubicBezTo>
                  <a:cubicBezTo>
                    <a:pt x="16462" y="13849"/>
                    <a:pt x="16271" y="13849"/>
                    <a:pt x="16081" y="13849"/>
                  </a:cubicBezTo>
                  <a:cubicBezTo>
                    <a:pt x="15653" y="13849"/>
                    <a:pt x="15415" y="13952"/>
                    <a:pt x="15272" y="14366"/>
                  </a:cubicBezTo>
                  <a:cubicBezTo>
                    <a:pt x="15034" y="14779"/>
                    <a:pt x="15082" y="15192"/>
                    <a:pt x="15082" y="15399"/>
                  </a:cubicBezTo>
                  <a:cubicBezTo>
                    <a:pt x="15082" y="15502"/>
                    <a:pt x="15082" y="15812"/>
                    <a:pt x="14939" y="15916"/>
                  </a:cubicBezTo>
                  <a:cubicBezTo>
                    <a:pt x="14892" y="15916"/>
                    <a:pt x="14892" y="15916"/>
                    <a:pt x="14892" y="15916"/>
                  </a:cubicBezTo>
                  <a:cubicBezTo>
                    <a:pt x="14844" y="15916"/>
                    <a:pt x="14749" y="15812"/>
                    <a:pt x="14701" y="15502"/>
                  </a:cubicBezTo>
                  <a:cubicBezTo>
                    <a:pt x="14606" y="14986"/>
                    <a:pt x="14606" y="14056"/>
                    <a:pt x="14796" y="13642"/>
                  </a:cubicBezTo>
                  <a:close/>
                  <a:moveTo>
                    <a:pt x="7184" y="13229"/>
                  </a:moveTo>
                  <a:cubicBezTo>
                    <a:pt x="7232" y="13125"/>
                    <a:pt x="7279" y="13125"/>
                    <a:pt x="7422" y="13125"/>
                  </a:cubicBezTo>
                  <a:cubicBezTo>
                    <a:pt x="7565" y="13125"/>
                    <a:pt x="8041" y="13229"/>
                    <a:pt x="8088" y="13642"/>
                  </a:cubicBezTo>
                  <a:cubicBezTo>
                    <a:pt x="8136" y="13745"/>
                    <a:pt x="8136" y="13849"/>
                    <a:pt x="8088" y="13952"/>
                  </a:cubicBezTo>
                  <a:cubicBezTo>
                    <a:pt x="8041" y="14056"/>
                    <a:pt x="7993" y="14159"/>
                    <a:pt x="7898" y="14159"/>
                  </a:cubicBezTo>
                  <a:cubicBezTo>
                    <a:pt x="7755" y="14159"/>
                    <a:pt x="7232" y="13849"/>
                    <a:pt x="7184" y="13539"/>
                  </a:cubicBezTo>
                  <a:cubicBezTo>
                    <a:pt x="7184" y="13435"/>
                    <a:pt x="7184" y="13332"/>
                    <a:pt x="7184" y="13229"/>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3" name="Shape 10403"/>
            <p:cNvSpPr/>
            <p:nvPr/>
          </p:nvSpPr>
          <p:spPr>
            <a:xfrm>
              <a:off x="2186551" y="219415"/>
              <a:ext cx="153170" cy="52484"/>
            </a:xfrm>
            <a:custGeom>
              <a:avLst/>
              <a:gdLst/>
              <a:ahLst/>
              <a:cxnLst>
                <a:cxn ang="0">
                  <a:pos x="wd2" y="hd2"/>
                </a:cxn>
                <a:cxn ang="5400000">
                  <a:pos x="wd2" y="hd2"/>
                </a:cxn>
                <a:cxn ang="10800000">
                  <a:pos x="wd2" y="hd2"/>
                </a:cxn>
                <a:cxn ang="16200000">
                  <a:pos x="wd2" y="hd2"/>
                </a:cxn>
              </a:cxnLst>
              <a:rect l="0" t="0" r="r" b="b"/>
              <a:pathLst>
                <a:path w="21449" h="21011" fill="norm" stroke="1" extrusionOk="0">
                  <a:moveTo>
                    <a:pt x="594" y="15329"/>
                  </a:moveTo>
                  <a:cubicBezTo>
                    <a:pt x="1587" y="17419"/>
                    <a:pt x="2083" y="18813"/>
                    <a:pt x="2580" y="20206"/>
                  </a:cubicBezTo>
                  <a:cubicBezTo>
                    <a:pt x="2580" y="20206"/>
                    <a:pt x="2828" y="20903"/>
                    <a:pt x="2828" y="20903"/>
                  </a:cubicBezTo>
                  <a:cubicBezTo>
                    <a:pt x="2828" y="20903"/>
                    <a:pt x="2828" y="20903"/>
                    <a:pt x="3325" y="20903"/>
                  </a:cubicBezTo>
                  <a:cubicBezTo>
                    <a:pt x="4070" y="20903"/>
                    <a:pt x="5311" y="20206"/>
                    <a:pt x="6056" y="19510"/>
                  </a:cubicBezTo>
                  <a:cubicBezTo>
                    <a:pt x="6552" y="18813"/>
                    <a:pt x="6552" y="18813"/>
                    <a:pt x="6552" y="18813"/>
                  </a:cubicBezTo>
                  <a:cubicBezTo>
                    <a:pt x="7049" y="18116"/>
                    <a:pt x="7546" y="19510"/>
                    <a:pt x="8042" y="20206"/>
                  </a:cubicBezTo>
                  <a:cubicBezTo>
                    <a:pt x="8290" y="20903"/>
                    <a:pt x="8539" y="21600"/>
                    <a:pt x="9035" y="20206"/>
                  </a:cubicBezTo>
                  <a:cubicBezTo>
                    <a:pt x="10028" y="18813"/>
                    <a:pt x="11021" y="18116"/>
                    <a:pt x="11766" y="18116"/>
                  </a:cubicBezTo>
                  <a:cubicBezTo>
                    <a:pt x="12015" y="18116"/>
                    <a:pt x="12511" y="18813"/>
                    <a:pt x="13008" y="18813"/>
                  </a:cubicBezTo>
                  <a:cubicBezTo>
                    <a:pt x="13256" y="18813"/>
                    <a:pt x="13752" y="18813"/>
                    <a:pt x="14249" y="18813"/>
                  </a:cubicBezTo>
                  <a:cubicBezTo>
                    <a:pt x="14497" y="18813"/>
                    <a:pt x="14497" y="18813"/>
                    <a:pt x="14497" y="18813"/>
                  </a:cubicBezTo>
                  <a:cubicBezTo>
                    <a:pt x="14497" y="18116"/>
                    <a:pt x="14249" y="16723"/>
                    <a:pt x="14001" y="15329"/>
                  </a:cubicBezTo>
                  <a:cubicBezTo>
                    <a:pt x="13752" y="13935"/>
                    <a:pt x="13504" y="12542"/>
                    <a:pt x="13504" y="11148"/>
                  </a:cubicBezTo>
                  <a:cubicBezTo>
                    <a:pt x="13504" y="9058"/>
                    <a:pt x="14001" y="8361"/>
                    <a:pt x="14746" y="8361"/>
                  </a:cubicBezTo>
                  <a:cubicBezTo>
                    <a:pt x="15242" y="8361"/>
                    <a:pt x="15739" y="9058"/>
                    <a:pt x="15987" y="10452"/>
                  </a:cubicBezTo>
                  <a:cubicBezTo>
                    <a:pt x="16235" y="11148"/>
                    <a:pt x="16235" y="12542"/>
                    <a:pt x="15987" y="13239"/>
                  </a:cubicBezTo>
                  <a:cubicBezTo>
                    <a:pt x="15739" y="13935"/>
                    <a:pt x="15987" y="13935"/>
                    <a:pt x="15987" y="14632"/>
                  </a:cubicBezTo>
                  <a:cubicBezTo>
                    <a:pt x="16235" y="16723"/>
                    <a:pt x="17477" y="18813"/>
                    <a:pt x="19215" y="18116"/>
                  </a:cubicBezTo>
                  <a:cubicBezTo>
                    <a:pt x="20208" y="18116"/>
                    <a:pt x="20208" y="17419"/>
                    <a:pt x="20208" y="16026"/>
                  </a:cubicBezTo>
                  <a:cubicBezTo>
                    <a:pt x="20208" y="14632"/>
                    <a:pt x="19959" y="12542"/>
                    <a:pt x="20952" y="11845"/>
                  </a:cubicBezTo>
                  <a:cubicBezTo>
                    <a:pt x="21449" y="11148"/>
                    <a:pt x="21449" y="10452"/>
                    <a:pt x="21449" y="10452"/>
                  </a:cubicBezTo>
                  <a:cubicBezTo>
                    <a:pt x="21449" y="10452"/>
                    <a:pt x="21449" y="9755"/>
                    <a:pt x="20208" y="7665"/>
                  </a:cubicBezTo>
                  <a:cubicBezTo>
                    <a:pt x="19215" y="5574"/>
                    <a:pt x="17973" y="5574"/>
                    <a:pt x="16980" y="5574"/>
                  </a:cubicBezTo>
                  <a:cubicBezTo>
                    <a:pt x="15987" y="5574"/>
                    <a:pt x="14994" y="5574"/>
                    <a:pt x="14249" y="4181"/>
                  </a:cubicBezTo>
                  <a:cubicBezTo>
                    <a:pt x="13504" y="3484"/>
                    <a:pt x="12759" y="2787"/>
                    <a:pt x="12263" y="2787"/>
                  </a:cubicBezTo>
                  <a:cubicBezTo>
                    <a:pt x="11021" y="2787"/>
                    <a:pt x="10773" y="4877"/>
                    <a:pt x="10773" y="5574"/>
                  </a:cubicBezTo>
                  <a:cubicBezTo>
                    <a:pt x="10773" y="7665"/>
                    <a:pt x="10277" y="8361"/>
                    <a:pt x="10028" y="8361"/>
                  </a:cubicBezTo>
                  <a:cubicBezTo>
                    <a:pt x="9283" y="8361"/>
                    <a:pt x="8539" y="6968"/>
                    <a:pt x="7297" y="4181"/>
                  </a:cubicBezTo>
                  <a:cubicBezTo>
                    <a:pt x="6552" y="2787"/>
                    <a:pt x="5559" y="697"/>
                    <a:pt x="4815" y="0"/>
                  </a:cubicBezTo>
                  <a:cubicBezTo>
                    <a:pt x="4815" y="0"/>
                    <a:pt x="4815" y="0"/>
                    <a:pt x="4815" y="0"/>
                  </a:cubicBezTo>
                  <a:cubicBezTo>
                    <a:pt x="3573" y="0"/>
                    <a:pt x="594" y="6968"/>
                    <a:pt x="97" y="12542"/>
                  </a:cubicBezTo>
                  <a:cubicBezTo>
                    <a:pt x="-151" y="14632"/>
                    <a:pt x="97" y="15329"/>
                    <a:pt x="594" y="15329"/>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4" name="Shape 10404"/>
            <p:cNvSpPr/>
            <p:nvPr/>
          </p:nvSpPr>
          <p:spPr>
            <a:xfrm>
              <a:off x="1427248" y="82730"/>
              <a:ext cx="115758" cy="57552"/>
            </a:xfrm>
            <a:custGeom>
              <a:avLst/>
              <a:gdLst/>
              <a:ahLst/>
              <a:cxnLst>
                <a:cxn ang="0">
                  <a:pos x="wd2" y="hd2"/>
                </a:cxn>
                <a:cxn ang="5400000">
                  <a:pos x="wd2" y="hd2"/>
                </a:cxn>
                <a:cxn ang="10800000">
                  <a:pos x="wd2" y="hd2"/>
                </a:cxn>
                <a:cxn ang="16200000">
                  <a:pos x="wd2" y="hd2"/>
                </a:cxn>
              </a:cxnLst>
              <a:rect l="0" t="0" r="r" b="b"/>
              <a:pathLst>
                <a:path w="21356" h="21600" fill="norm" stroke="1" extrusionOk="0">
                  <a:moveTo>
                    <a:pt x="4255" y="20965"/>
                  </a:moveTo>
                  <a:cubicBezTo>
                    <a:pt x="5891" y="20329"/>
                    <a:pt x="7527" y="19694"/>
                    <a:pt x="9164" y="19694"/>
                  </a:cubicBezTo>
                  <a:cubicBezTo>
                    <a:pt x="9491" y="19694"/>
                    <a:pt x="9491" y="19694"/>
                    <a:pt x="9491" y="19694"/>
                  </a:cubicBezTo>
                  <a:cubicBezTo>
                    <a:pt x="13418" y="19694"/>
                    <a:pt x="20945" y="14612"/>
                    <a:pt x="21273" y="12071"/>
                  </a:cubicBezTo>
                  <a:cubicBezTo>
                    <a:pt x="21600" y="11435"/>
                    <a:pt x="20945" y="10800"/>
                    <a:pt x="19636" y="10165"/>
                  </a:cubicBezTo>
                  <a:cubicBezTo>
                    <a:pt x="18655" y="9529"/>
                    <a:pt x="17345" y="8894"/>
                    <a:pt x="16691" y="6988"/>
                  </a:cubicBezTo>
                  <a:cubicBezTo>
                    <a:pt x="16364" y="6353"/>
                    <a:pt x="16036" y="6353"/>
                    <a:pt x="15382" y="6353"/>
                  </a:cubicBezTo>
                  <a:cubicBezTo>
                    <a:pt x="14400" y="6353"/>
                    <a:pt x="12764" y="7624"/>
                    <a:pt x="12436" y="8894"/>
                  </a:cubicBezTo>
                  <a:cubicBezTo>
                    <a:pt x="12109" y="10800"/>
                    <a:pt x="11455" y="10800"/>
                    <a:pt x="11455" y="10800"/>
                  </a:cubicBezTo>
                  <a:cubicBezTo>
                    <a:pt x="10800" y="10800"/>
                    <a:pt x="10473" y="10165"/>
                    <a:pt x="10473" y="9529"/>
                  </a:cubicBezTo>
                  <a:cubicBezTo>
                    <a:pt x="10145" y="8259"/>
                    <a:pt x="10800" y="5718"/>
                    <a:pt x="11782" y="3812"/>
                  </a:cubicBezTo>
                  <a:cubicBezTo>
                    <a:pt x="12436" y="2541"/>
                    <a:pt x="12436" y="1906"/>
                    <a:pt x="12109" y="1906"/>
                  </a:cubicBezTo>
                  <a:cubicBezTo>
                    <a:pt x="12109" y="1271"/>
                    <a:pt x="11455" y="0"/>
                    <a:pt x="10800" y="0"/>
                  </a:cubicBezTo>
                  <a:cubicBezTo>
                    <a:pt x="10800" y="0"/>
                    <a:pt x="10800" y="0"/>
                    <a:pt x="10800" y="0"/>
                  </a:cubicBezTo>
                  <a:cubicBezTo>
                    <a:pt x="10473" y="2541"/>
                    <a:pt x="9164" y="2541"/>
                    <a:pt x="8182" y="2541"/>
                  </a:cubicBezTo>
                  <a:cubicBezTo>
                    <a:pt x="7855" y="2541"/>
                    <a:pt x="7200" y="2541"/>
                    <a:pt x="6873" y="3176"/>
                  </a:cubicBezTo>
                  <a:cubicBezTo>
                    <a:pt x="6873" y="4447"/>
                    <a:pt x="6545" y="5718"/>
                    <a:pt x="6218" y="6353"/>
                  </a:cubicBezTo>
                  <a:cubicBezTo>
                    <a:pt x="5891" y="6988"/>
                    <a:pt x="5564" y="7624"/>
                    <a:pt x="5564" y="8259"/>
                  </a:cubicBezTo>
                  <a:cubicBezTo>
                    <a:pt x="5564" y="8894"/>
                    <a:pt x="5564" y="9529"/>
                    <a:pt x="5236" y="10165"/>
                  </a:cubicBezTo>
                  <a:cubicBezTo>
                    <a:pt x="4909" y="10800"/>
                    <a:pt x="4582" y="10800"/>
                    <a:pt x="4255" y="10800"/>
                  </a:cubicBezTo>
                  <a:cubicBezTo>
                    <a:pt x="3927" y="10800"/>
                    <a:pt x="3927" y="10800"/>
                    <a:pt x="3927" y="10800"/>
                  </a:cubicBezTo>
                  <a:cubicBezTo>
                    <a:pt x="3273" y="10800"/>
                    <a:pt x="2945" y="10800"/>
                    <a:pt x="2945" y="12706"/>
                  </a:cubicBezTo>
                  <a:cubicBezTo>
                    <a:pt x="2945" y="15882"/>
                    <a:pt x="1636" y="17788"/>
                    <a:pt x="655" y="19694"/>
                  </a:cubicBezTo>
                  <a:cubicBezTo>
                    <a:pt x="327" y="20329"/>
                    <a:pt x="0" y="20965"/>
                    <a:pt x="0" y="21600"/>
                  </a:cubicBezTo>
                  <a:cubicBezTo>
                    <a:pt x="0" y="21600"/>
                    <a:pt x="327" y="21600"/>
                    <a:pt x="655" y="21600"/>
                  </a:cubicBezTo>
                  <a:cubicBezTo>
                    <a:pt x="1636" y="21600"/>
                    <a:pt x="2945" y="20965"/>
                    <a:pt x="4255" y="20965"/>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5" name="Shape 10405"/>
            <p:cNvSpPr/>
            <p:nvPr/>
          </p:nvSpPr>
          <p:spPr>
            <a:xfrm>
              <a:off x="1287868" y="0"/>
              <a:ext cx="98496" cy="68886"/>
            </a:xfrm>
            <a:custGeom>
              <a:avLst/>
              <a:gdLst/>
              <a:ahLst/>
              <a:cxnLst>
                <a:cxn ang="0">
                  <a:pos x="wd2" y="hd2"/>
                </a:cxn>
                <a:cxn ang="5400000">
                  <a:pos x="wd2" y="hd2"/>
                </a:cxn>
                <a:cxn ang="10800000">
                  <a:pos x="wd2" y="hd2"/>
                </a:cxn>
                <a:cxn ang="16200000">
                  <a:pos x="wd2" y="hd2"/>
                </a:cxn>
              </a:cxnLst>
              <a:rect l="0" t="0" r="r" b="b"/>
              <a:pathLst>
                <a:path w="21600" h="21213" fill="norm" stroke="1" extrusionOk="0">
                  <a:moveTo>
                    <a:pt x="3471" y="13171"/>
                  </a:moveTo>
                  <a:cubicBezTo>
                    <a:pt x="4243" y="13698"/>
                    <a:pt x="5786" y="14751"/>
                    <a:pt x="5400" y="15805"/>
                  </a:cubicBezTo>
                  <a:cubicBezTo>
                    <a:pt x="5400" y="17385"/>
                    <a:pt x="4243" y="17912"/>
                    <a:pt x="2314" y="17912"/>
                  </a:cubicBezTo>
                  <a:cubicBezTo>
                    <a:pt x="1157" y="17912"/>
                    <a:pt x="386" y="17912"/>
                    <a:pt x="0" y="17912"/>
                  </a:cubicBezTo>
                  <a:cubicBezTo>
                    <a:pt x="386" y="18439"/>
                    <a:pt x="386" y="18966"/>
                    <a:pt x="771" y="19493"/>
                  </a:cubicBezTo>
                  <a:cubicBezTo>
                    <a:pt x="1157" y="20020"/>
                    <a:pt x="1929" y="20546"/>
                    <a:pt x="3086" y="21073"/>
                  </a:cubicBezTo>
                  <a:cubicBezTo>
                    <a:pt x="4629" y="21600"/>
                    <a:pt x="6171" y="20546"/>
                    <a:pt x="6943" y="19493"/>
                  </a:cubicBezTo>
                  <a:cubicBezTo>
                    <a:pt x="7329" y="18966"/>
                    <a:pt x="7329" y="18439"/>
                    <a:pt x="7329" y="18439"/>
                  </a:cubicBezTo>
                  <a:cubicBezTo>
                    <a:pt x="6943" y="15805"/>
                    <a:pt x="9643" y="14751"/>
                    <a:pt x="17357" y="12644"/>
                  </a:cubicBezTo>
                  <a:cubicBezTo>
                    <a:pt x="18514" y="12644"/>
                    <a:pt x="19286" y="12117"/>
                    <a:pt x="20057" y="12117"/>
                  </a:cubicBezTo>
                  <a:cubicBezTo>
                    <a:pt x="20057" y="12117"/>
                    <a:pt x="20057" y="12117"/>
                    <a:pt x="20057" y="12117"/>
                  </a:cubicBezTo>
                  <a:cubicBezTo>
                    <a:pt x="20057" y="11590"/>
                    <a:pt x="20057" y="11063"/>
                    <a:pt x="20057" y="11063"/>
                  </a:cubicBezTo>
                  <a:cubicBezTo>
                    <a:pt x="19671" y="10010"/>
                    <a:pt x="19286" y="8956"/>
                    <a:pt x="19671" y="8429"/>
                  </a:cubicBezTo>
                  <a:cubicBezTo>
                    <a:pt x="20057" y="7376"/>
                    <a:pt x="20829" y="7376"/>
                    <a:pt x="21214" y="7376"/>
                  </a:cubicBezTo>
                  <a:cubicBezTo>
                    <a:pt x="21214" y="7376"/>
                    <a:pt x="21214" y="7376"/>
                    <a:pt x="21600" y="7376"/>
                  </a:cubicBezTo>
                  <a:cubicBezTo>
                    <a:pt x="20829" y="6849"/>
                    <a:pt x="20443" y="6849"/>
                    <a:pt x="19286" y="6322"/>
                  </a:cubicBezTo>
                  <a:cubicBezTo>
                    <a:pt x="16586" y="5795"/>
                    <a:pt x="16200" y="3161"/>
                    <a:pt x="16200" y="1580"/>
                  </a:cubicBezTo>
                  <a:cubicBezTo>
                    <a:pt x="15814" y="1054"/>
                    <a:pt x="15814" y="527"/>
                    <a:pt x="15814" y="0"/>
                  </a:cubicBezTo>
                  <a:cubicBezTo>
                    <a:pt x="15429" y="0"/>
                    <a:pt x="15043" y="527"/>
                    <a:pt x="14657" y="527"/>
                  </a:cubicBezTo>
                  <a:cubicBezTo>
                    <a:pt x="13886" y="1580"/>
                    <a:pt x="12729" y="2634"/>
                    <a:pt x="10029" y="3161"/>
                  </a:cubicBezTo>
                  <a:cubicBezTo>
                    <a:pt x="6943" y="4215"/>
                    <a:pt x="5786" y="4741"/>
                    <a:pt x="5400" y="5268"/>
                  </a:cubicBezTo>
                  <a:cubicBezTo>
                    <a:pt x="5400" y="5268"/>
                    <a:pt x="5400" y="5268"/>
                    <a:pt x="5400" y="5268"/>
                  </a:cubicBezTo>
                  <a:cubicBezTo>
                    <a:pt x="6171" y="5795"/>
                    <a:pt x="6557" y="6849"/>
                    <a:pt x="6557" y="8429"/>
                  </a:cubicBezTo>
                  <a:cubicBezTo>
                    <a:pt x="6171" y="10010"/>
                    <a:pt x="4629" y="11590"/>
                    <a:pt x="3086" y="11590"/>
                  </a:cubicBezTo>
                  <a:cubicBezTo>
                    <a:pt x="3086" y="11590"/>
                    <a:pt x="3086" y="11590"/>
                    <a:pt x="3086" y="11590"/>
                  </a:cubicBezTo>
                  <a:cubicBezTo>
                    <a:pt x="2700" y="11590"/>
                    <a:pt x="2314" y="11590"/>
                    <a:pt x="2314" y="11590"/>
                  </a:cubicBezTo>
                  <a:cubicBezTo>
                    <a:pt x="2314" y="12117"/>
                    <a:pt x="2700" y="12644"/>
                    <a:pt x="3471" y="13171"/>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6" name="Shape 10406"/>
            <p:cNvSpPr/>
            <p:nvPr/>
          </p:nvSpPr>
          <p:spPr>
            <a:xfrm>
              <a:off x="1323178" y="53954"/>
              <a:ext cx="107788" cy="503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62" y="8640"/>
                  </a:moveTo>
                  <a:cubicBezTo>
                    <a:pt x="708" y="9360"/>
                    <a:pt x="354" y="10080"/>
                    <a:pt x="0" y="10080"/>
                  </a:cubicBezTo>
                  <a:cubicBezTo>
                    <a:pt x="354" y="10800"/>
                    <a:pt x="708" y="10800"/>
                    <a:pt x="1416" y="11520"/>
                  </a:cubicBezTo>
                  <a:cubicBezTo>
                    <a:pt x="1770" y="11520"/>
                    <a:pt x="2125" y="11520"/>
                    <a:pt x="2479" y="11520"/>
                  </a:cubicBezTo>
                  <a:cubicBezTo>
                    <a:pt x="3187" y="11520"/>
                    <a:pt x="3895" y="12960"/>
                    <a:pt x="4249" y="14400"/>
                  </a:cubicBezTo>
                  <a:cubicBezTo>
                    <a:pt x="4957" y="16560"/>
                    <a:pt x="5311" y="17280"/>
                    <a:pt x="6020" y="17280"/>
                  </a:cubicBezTo>
                  <a:cubicBezTo>
                    <a:pt x="6374" y="16560"/>
                    <a:pt x="6728" y="16560"/>
                    <a:pt x="6728" y="16560"/>
                  </a:cubicBezTo>
                  <a:cubicBezTo>
                    <a:pt x="8144" y="16560"/>
                    <a:pt x="9915" y="18000"/>
                    <a:pt x="11685" y="19440"/>
                  </a:cubicBezTo>
                  <a:cubicBezTo>
                    <a:pt x="13810" y="20160"/>
                    <a:pt x="15934" y="21600"/>
                    <a:pt x="17705" y="21600"/>
                  </a:cubicBezTo>
                  <a:cubicBezTo>
                    <a:pt x="19121" y="21600"/>
                    <a:pt x="19830" y="20160"/>
                    <a:pt x="19830" y="19440"/>
                  </a:cubicBezTo>
                  <a:cubicBezTo>
                    <a:pt x="20184" y="19440"/>
                    <a:pt x="20184" y="18720"/>
                    <a:pt x="20184" y="18720"/>
                  </a:cubicBezTo>
                  <a:cubicBezTo>
                    <a:pt x="20184" y="18720"/>
                    <a:pt x="20184" y="18720"/>
                    <a:pt x="20184" y="18720"/>
                  </a:cubicBezTo>
                  <a:cubicBezTo>
                    <a:pt x="19475" y="18720"/>
                    <a:pt x="19475" y="18000"/>
                    <a:pt x="19121" y="17280"/>
                  </a:cubicBezTo>
                  <a:cubicBezTo>
                    <a:pt x="18767" y="15840"/>
                    <a:pt x="19475" y="13680"/>
                    <a:pt x="21600" y="7200"/>
                  </a:cubicBezTo>
                  <a:cubicBezTo>
                    <a:pt x="21600" y="6480"/>
                    <a:pt x="21600" y="6480"/>
                    <a:pt x="21600" y="5760"/>
                  </a:cubicBezTo>
                  <a:cubicBezTo>
                    <a:pt x="21246" y="4320"/>
                    <a:pt x="19121" y="2160"/>
                    <a:pt x="17705" y="2160"/>
                  </a:cubicBezTo>
                  <a:cubicBezTo>
                    <a:pt x="16997" y="2160"/>
                    <a:pt x="16997" y="2880"/>
                    <a:pt x="16997" y="2880"/>
                  </a:cubicBezTo>
                  <a:cubicBezTo>
                    <a:pt x="16997" y="5760"/>
                    <a:pt x="15934" y="5760"/>
                    <a:pt x="15934" y="5760"/>
                  </a:cubicBezTo>
                  <a:cubicBezTo>
                    <a:pt x="14518" y="5760"/>
                    <a:pt x="13102" y="1440"/>
                    <a:pt x="12748" y="0"/>
                  </a:cubicBezTo>
                  <a:cubicBezTo>
                    <a:pt x="12748" y="0"/>
                    <a:pt x="12393" y="0"/>
                    <a:pt x="11685" y="0"/>
                  </a:cubicBezTo>
                  <a:cubicBezTo>
                    <a:pt x="8852" y="0"/>
                    <a:pt x="3541" y="2880"/>
                    <a:pt x="2833" y="4320"/>
                  </a:cubicBezTo>
                  <a:cubicBezTo>
                    <a:pt x="2833" y="6480"/>
                    <a:pt x="1770" y="7200"/>
                    <a:pt x="1062" y="864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7" name="Shape 10407"/>
            <p:cNvSpPr/>
            <p:nvPr/>
          </p:nvSpPr>
          <p:spPr>
            <a:xfrm>
              <a:off x="0" y="159272"/>
              <a:ext cx="3250335" cy="1088878"/>
            </a:xfrm>
            <a:custGeom>
              <a:avLst/>
              <a:gdLst/>
              <a:ahLst/>
              <a:cxnLst>
                <a:cxn ang="0">
                  <a:pos x="wd2" y="hd2"/>
                </a:cxn>
                <a:cxn ang="5400000">
                  <a:pos x="wd2" y="hd2"/>
                </a:cxn>
                <a:cxn ang="10800000">
                  <a:pos x="wd2" y="hd2"/>
                </a:cxn>
                <a:cxn ang="16200000">
                  <a:pos x="wd2" y="hd2"/>
                </a:cxn>
              </a:cxnLst>
              <a:rect l="0" t="0" r="r" b="b"/>
              <a:pathLst>
                <a:path w="21600" h="21580" fill="norm" stroke="1" extrusionOk="0">
                  <a:moveTo>
                    <a:pt x="1227" y="9096"/>
                  </a:moveTo>
                  <a:cubicBezTo>
                    <a:pt x="1239" y="9130"/>
                    <a:pt x="1250" y="9164"/>
                    <a:pt x="1262" y="9232"/>
                  </a:cubicBezTo>
                  <a:cubicBezTo>
                    <a:pt x="1262" y="9300"/>
                    <a:pt x="1298" y="9334"/>
                    <a:pt x="1368" y="9334"/>
                  </a:cubicBezTo>
                  <a:cubicBezTo>
                    <a:pt x="1380" y="9334"/>
                    <a:pt x="1392" y="9334"/>
                    <a:pt x="1404" y="9402"/>
                  </a:cubicBezTo>
                  <a:cubicBezTo>
                    <a:pt x="1427" y="9470"/>
                    <a:pt x="1404" y="9606"/>
                    <a:pt x="1404" y="9640"/>
                  </a:cubicBezTo>
                  <a:cubicBezTo>
                    <a:pt x="1380" y="9743"/>
                    <a:pt x="1345" y="9777"/>
                    <a:pt x="1309" y="9777"/>
                  </a:cubicBezTo>
                  <a:cubicBezTo>
                    <a:pt x="1286" y="9777"/>
                    <a:pt x="1274" y="9743"/>
                    <a:pt x="1262" y="9709"/>
                  </a:cubicBezTo>
                  <a:cubicBezTo>
                    <a:pt x="1250" y="9709"/>
                    <a:pt x="1239" y="9709"/>
                    <a:pt x="1227" y="9709"/>
                  </a:cubicBezTo>
                  <a:cubicBezTo>
                    <a:pt x="1191" y="9709"/>
                    <a:pt x="1156" y="9709"/>
                    <a:pt x="1144" y="9572"/>
                  </a:cubicBezTo>
                  <a:cubicBezTo>
                    <a:pt x="1144" y="9538"/>
                    <a:pt x="1109" y="9436"/>
                    <a:pt x="1050" y="9436"/>
                  </a:cubicBezTo>
                  <a:cubicBezTo>
                    <a:pt x="1015" y="9470"/>
                    <a:pt x="991" y="9436"/>
                    <a:pt x="979" y="9402"/>
                  </a:cubicBezTo>
                  <a:cubicBezTo>
                    <a:pt x="967" y="9334"/>
                    <a:pt x="956" y="9266"/>
                    <a:pt x="956" y="9164"/>
                  </a:cubicBezTo>
                  <a:cubicBezTo>
                    <a:pt x="956" y="9096"/>
                    <a:pt x="956" y="9062"/>
                    <a:pt x="944" y="8994"/>
                  </a:cubicBezTo>
                  <a:cubicBezTo>
                    <a:pt x="932" y="8960"/>
                    <a:pt x="920" y="8926"/>
                    <a:pt x="932" y="8892"/>
                  </a:cubicBezTo>
                  <a:cubicBezTo>
                    <a:pt x="932" y="8858"/>
                    <a:pt x="920" y="8858"/>
                    <a:pt x="920" y="8824"/>
                  </a:cubicBezTo>
                  <a:cubicBezTo>
                    <a:pt x="920" y="8756"/>
                    <a:pt x="908" y="8654"/>
                    <a:pt x="944" y="8586"/>
                  </a:cubicBezTo>
                  <a:cubicBezTo>
                    <a:pt x="944" y="8552"/>
                    <a:pt x="944" y="8552"/>
                    <a:pt x="944" y="8484"/>
                  </a:cubicBezTo>
                  <a:cubicBezTo>
                    <a:pt x="944" y="8450"/>
                    <a:pt x="944" y="8416"/>
                    <a:pt x="944" y="8382"/>
                  </a:cubicBezTo>
                  <a:cubicBezTo>
                    <a:pt x="944" y="8382"/>
                    <a:pt x="944" y="8348"/>
                    <a:pt x="932" y="8348"/>
                  </a:cubicBezTo>
                  <a:cubicBezTo>
                    <a:pt x="908" y="8280"/>
                    <a:pt x="885" y="8246"/>
                    <a:pt x="861" y="8246"/>
                  </a:cubicBezTo>
                  <a:cubicBezTo>
                    <a:pt x="826" y="8246"/>
                    <a:pt x="802" y="8178"/>
                    <a:pt x="802" y="8144"/>
                  </a:cubicBezTo>
                  <a:cubicBezTo>
                    <a:pt x="790" y="8110"/>
                    <a:pt x="790" y="8076"/>
                    <a:pt x="779" y="8076"/>
                  </a:cubicBezTo>
                  <a:cubicBezTo>
                    <a:pt x="731" y="8042"/>
                    <a:pt x="637" y="7838"/>
                    <a:pt x="625" y="7702"/>
                  </a:cubicBezTo>
                  <a:cubicBezTo>
                    <a:pt x="625" y="7702"/>
                    <a:pt x="613" y="7668"/>
                    <a:pt x="602" y="7668"/>
                  </a:cubicBezTo>
                  <a:cubicBezTo>
                    <a:pt x="590" y="7668"/>
                    <a:pt x="578" y="7634"/>
                    <a:pt x="578" y="7566"/>
                  </a:cubicBezTo>
                  <a:cubicBezTo>
                    <a:pt x="578" y="7566"/>
                    <a:pt x="578" y="7531"/>
                    <a:pt x="590" y="7497"/>
                  </a:cubicBezTo>
                  <a:cubicBezTo>
                    <a:pt x="625" y="7463"/>
                    <a:pt x="684" y="7531"/>
                    <a:pt x="731" y="7634"/>
                  </a:cubicBezTo>
                  <a:cubicBezTo>
                    <a:pt x="767" y="7736"/>
                    <a:pt x="826" y="7804"/>
                    <a:pt x="897" y="7838"/>
                  </a:cubicBezTo>
                  <a:cubicBezTo>
                    <a:pt x="944" y="7872"/>
                    <a:pt x="979" y="7906"/>
                    <a:pt x="1015" y="7940"/>
                  </a:cubicBezTo>
                  <a:cubicBezTo>
                    <a:pt x="1050" y="7974"/>
                    <a:pt x="1085" y="8042"/>
                    <a:pt x="1132" y="8042"/>
                  </a:cubicBezTo>
                  <a:cubicBezTo>
                    <a:pt x="1191" y="8076"/>
                    <a:pt x="1191" y="8076"/>
                    <a:pt x="1191" y="8076"/>
                  </a:cubicBezTo>
                  <a:cubicBezTo>
                    <a:pt x="1262" y="8110"/>
                    <a:pt x="1321" y="8144"/>
                    <a:pt x="1439" y="8212"/>
                  </a:cubicBezTo>
                  <a:cubicBezTo>
                    <a:pt x="1581" y="8246"/>
                    <a:pt x="1770" y="7838"/>
                    <a:pt x="1805" y="7736"/>
                  </a:cubicBezTo>
                  <a:cubicBezTo>
                    <a:pt x="1829" y="7668"/>
                    <a:pt x="1817" y="7566"/>
                    <a:pt x="1805" y="7463"/>
                  </a:cubicBezTo>
                  <a:cubicBezTo>
                    <a:pt x="1793" y="7395"/>
                    <a:pt x="1793" y="7361"/>
                    <a:pt x="1793" y="7327"/>
                  </a:cubicBezTo>
                  <a:cubicBezTo>
                    <a:pt x="1781" y="7327"/>
                    <a:pt x="1770" y="7293"/>
                    <a:pt x="1758" y="7293"/>
                  </a:cubicBezTo>
                  <a:cubicBezTo>
                    <a:pt x="1746" y="7259"/>
                    <a:pt x="1722" y="7225"/>
                    <a:pt x="1711" y="7191"/>
                  </a:cubicBezTo>
                  <a:cubicBezTo>
                    <a:pt x="1711" y="7123"/>
                    <a:pt x="1675" y="7021"/>
                    <a:pt x="1628" y="7021"/>
                  </a:cubicBezTo>
                  <a:cubicBezTo>
                    <a:pt x="1581" y="7021"/>
                    <a:pt x="1557" y="6953"/>
                    <a:pt x="1545" y="6919"/>
                  </a:cubicBezTo>
                  <a:cubicBezTo>
                    <a:pt x="1534" y="6885"/>
                    <a:pt x="1522" y="6851"/>
                    <a:pt x="1522" y="6851"/>
                  </a:cubicBezTo>
                  <a:cubicBezTo>
                    <a:pt x="1510" y="6851"/>
                    <a:pt x="1510" y="6851"/>
                    <a:pt x="1510" y="6851"/>
                  </a:cubicBezTo>
                  <a:cubicBezTo>
                    <a:pt x="1463" y="6851"/>
                    <a:pt x="1427" y="6783"/>
                    <a:pt x="1333" y="6613"/>
                  </a:cubicBezTo>
                  <a:cubicBezTo>
                    <a:pt x="1309" y="6545"/>
                    <a:pt x="1309" y="6545"/>
                    <a:pt x="1309" y="6545"/>
                  </a:cubicBezTo>
                  <a:cubicBezTo>
                    <a:pt x="1203" y="6375"/>
                    <a:pt x="1062" y="6205"/>
                    <a:pt x="1026" y="6205"/>
                  </a:cubicBezTo>
                  <a:cubicBezTo>
                    <a:pt x="1003" y="6239"/>
                    <a:pt x="991" y="6239"/>
                    <a:pt x="967" y="6239"/>
                  </a:cubicBezTo>
                  <a:cubicBezTo>
                    <a:pt x="956" y="6239"/>
                    <a:pt x="932" y="6239"/>
                    <a:pt x="920" y="6171"/>
                  </a:cubicBezTo>
                  <a:cubicBezTo>
                    <a:pt x="908" y="6137"/>
                    <a:pt x="885" y="6137"/>
                    <a:pt x="861" y="6171"/>
                  </a:cubicBezTo>
                  <a:cubicBezTo>
                    <a:pt x="838" y="6239"/>
                    <a:pt x="814" y="6205"/>
                    <a:pt x="790" y="6171"/>
                  </a:cubicBezTo>
                  <a:cubicBezTo>
                    <a:pt x="767" y="6171"/>
                    <a:pt x="743" y="6137"/>
                    <a:pt x="731" y="6171"/>
                  </a:cubicBezTo>
                  <a:cubicBezTo>
                    <a:pt x="684" y="6205"/>
                    <a:pt x="637" y="6137"/>
                    <a:pt x="625" y="6069"/>
                  </a:cubicBezTo>
                  <a:cubicBezTo>
                    <a:pt x="613" y="6001"/>
                    <a:pt x="613" y="5967"/>
                    <a:pt x="625" y="5933"/>
                  </a:cubicBezTo>
                  <a:cubicBezTo>
                    <a:pt x="637" y="5899"/>
                    <a:pt x="661" y="5899"/>
                    <a:pt x="672" y="5899"/>
                  </a:cubicBezTo>
                  <a:cubicBezTo>
                    <a:pt x="661" y="5865"/>
                    <a:pt x="649" y="5865"/>
                    <a:pt x="649" y="5831"/>
                  </a:cubicBezTo>
                  <a:cubicBezTo>
                    <a:pt x="613" y="5797"/>
                    <a:pt x="590" y="5797"/>
                    <a:pt x="590" y="5865"/>
                  </a:cubicBezTo>
                  <a:cubicBezTo>
                    <a:pt x="566" y="5967"/>
                    <a:pt x="519" y="5967"/>
                    <a:pt x="484" y="5899"/>
                  </a:cubicBezTo>
                  <a:cubicBezTo>
                    <a:pt x="484" y="5899"/>
                    <a:pt x="484" y="5899"/>
                    <a:pt x="484" y="5933"/>
                  </a:cubicBezTo>
                  <a:cubicBezTo>
                    <a:pt x="484" y="5933"/>
                    <a:pt x="472" y="5933"/>
                    <a:pt x="472" y="5967"/>
                  </a:cubicBezTo>
                  <a:cubicBezTo>
                    <a:pt x="472" y="5967"/>
                    <a:pt x="472" y="5967"/>
                    <a:pt x="472" y="5967"/>
                  </a:cubicBezTo>
                  <a:cubicBezTo>
                    <a:pt x="460" y="5967"/>
                    <a:pt x="460" y="6001"/>
                    <a:pt x="460" y="6001"/>
                  </a:cubicBezTo>
                  <a:cubicBezTo>
                    <a:pt x="460" y="6001"/>
                    <a:pt x="460" y="6001"/>
                    <a:pt x="460" y="6001"/>
                  </a:cubicBezTo>
                  <a:cubicBezTo>
                    <a:pt x="448" y="6001"/>
                    <a:pt x="448" y="6001"/>
                    <a:pt x="436" y="6001"/>
                  </a:cubicBezTo>
                  <a:cubicBezTo>
                    <a:pt x="436" y="6001"/>
                    <a:pt x="436" y="6001"/>
                    <a:pt x="436" y="6001"/>
                  </a:cubicBezTo>
                  <a:cubicBezTo>
                    <a:pt x="436" y="6001"/>
                    <a:pt x="425" y="6001"/>
                    <a:pt x="425" y="6001"/>
                  </a:cubicBezTo>
                  <a:cubicBezTo>
                    <a:pt x="413" y="6001"/>
                    <a:pt x="413" y="6001"/>
                    <a:pt x="401" y="6001"/>
                  </a:cubicBezTo>
                  <a:cubicBezTo>
                    <a:pt x="401" y="6001"/>
                    <a:pt x="389" y="6001"/>
                    <a:pt x="389" y="6035"/>
                  </a:cubicBezTo>
                  <a:cubicBezTo>
                    <a:pt x="377" y="6035"/>
                    <a:pt x="377" y="6035"/>
                    <a:pt x="366" y="6069"/>
                  </a:cubicBezTo>
                  <a:cubicBezTo>
                    <a:pt x="342" y="6103"/>
                    <a:pt x="319" y="6171"/>
                    <a:pt x="295" y="6171"/>
                  </a:cubicBezTo>
                  <a:cubicBezTo>
                    <a:pt x="283" y="6171"/>
                    <a:pt x="271" y="6171"/>
                    <a:pt x="248" y="6239"/>
                  </a:cubicBezTo>
                  <a:cubicBezTo>
                    <a:pt x="248" y="6239"/>
                    <a:pt x="236" y="6273"/>
                    <a:pt x="236" y="6273"/>
                  </a:cubicBezTo>
                  <a:cubicBezTo>
                    <a:pt x="236" y="6273"/>
                    <a:pt x="236" y="6273"/>
                    <a:pt x="236" y="6273"/>
                  </a:cubicBezTo>
                  <a:cubicBezTo>
                    <a:pt x="236" y="6307"/>
                    <a:pt x="224" y="6307"/>
                    <a:pt x="224" y="6341"/>
                  </a:cubicBezTo>
                  <a:cubicBezTo>
                    <a:pt x="224" y="6341"/>
                    <a:pt x="224" y="6341"/>
                    <a:pt x="224" y="6341"/>
                  </a:cubicBezTo>
                  <a:cubicBezTo>
                    <a:pt x="224" y="6409"/>
                    <a:pt x="201" y="6443"/>
                    <a:pt x="189" y="6443"/>
                  </a:cubicBezTo>
                  <a:cubicBezTo>
                    <a:pt x="189" y="6443"/>
                    <a:pt x="177" y="6443"/>
                    <a:pt x="177" y="6443"/>
                  </a:cubicBezTo>
                  <a:cubicBezTo>
                    <a:pt x="177" y="6443"/>
                    <a:pt x="177" y="6443"/>
                    <a:pt x="177" y="6443"/>
                  </a:cubicBezTo>
                  <a:cubicBezTo>
                    <a:pt x="177" y="6511"/>
                    <a:pt x="177" y="6613"/>
                    <a:pt x="153" y="6681"/>
                  </a:cubicBezTo>
                  <a:cubicBezTo>
                    <a:pt x="153" y="6681"/>
                    <a:pt x="153" y="6681"/>
                    <a:pt x="153" y="6681"/>
                  </a:cubicBezTo>
                  <a:cubicBezTo>
                    <a:pt x="153" y="6681"/>
                    <a:pt x="153" y="6715"/>
                    <a:pt x="165" y="6749"/>
                  </a:cubicBezTo>
                  <a:cubicBezTo>
                    <a:pt x="165" y="6749"/>
                    <a:pt x="165" y="6783"/>
                    <a:pt x="177" y="6817"/>
                  </a:cubicBezTo>
                  <a:cubicBezTo>
                    <a:pt x="189" y="6851"/>
                    <a:pt x="201" y="6885"/>
                    <a:pt x="224" y="6885"/>
                  </a:cubicBezTo>
                  <a:cubicBezTo>
                    <a:pt x="224" y="6919"/>
                    <a:pt x="236" y="6919"/>
                    <a:pt x="248" y="6919"/>
                  </a:cubicBezTo>
                  <a:cubicBezTo>
                    <a:pt x="248" y="6919"/>
                    <a:pt x="354" y="7157"/>
                    <a:pt x="354" y="7259"/>
                  </a:cubicBezTo>
                  <a:cubicBezTo>
                    <a:pt x="354" y="7327"/>
                    <a:pt x="342" y="7361"/>
                    <a:pt x="330" y="7429"/>
                  </a:cubicBezTo>
                  <a:cubicBezTo>
                    <a:pt x="307" y="7497"/>
                    <a:pt x="271" y="7600"/>
                    <a:pt x="260" y="7600"/>
                  </a:cubicBezTo>
                  <a:cubicBezTo>
                    <a:pt x="248" y="7634"/>
                    <a:pt x="236" y="7668"/>
                    <a:pt x="236" y="7702"/>
                  </a:cubicBezTo>
                  <a:cubicBezTo>
                    <a:pt x="236" y="7702"/>
                    <a:pt x="224" y="7702"/>
                    <a:pt x="224" y="7736"/>
                  </a:cubicBezTo>
                  <a:cubicBezTo>
                    <a:pt x="236" y="7770"/>
                    <a:pt x="236" y="7770"/>
                    <a:pt x="236" y="7770"/>
                  </a:cubicBezTo>
                  <a:cubicBezTo>
                    <a:pt x="236" y="7770"/>
                    <a:pt x="236" y="7770"/>
                    <a:pt x="236" y="7770"/>
                  </a:cubicBezTo>
                  <a:cubicBezTo>
                    <a:pt x="260" y="7872"/>
                    <a:pt x="319" y="8110"/>
                    <a:pt x="354" y="8314"/>
                  </a:cubicBezTo>
                  <a:cubicBezTo>
                    <a:pt x="366" y="8416"/>
                    <a:pt x="377" y="8450"/>
                    <a:pt x="366" y="8518"/>
                  </a:cubicBezTo>
                  <a:cubicBezTo>
                    <a:pt x="366" y="8586"/>
                    <a:pt x="342" y="8586"/>
                    <a:pt x="330" y="8586"/>
                  </a:cubicBezTo>
                  <a:cubicBezTo>
                    <a:pt x="319" y="8586"/>
                    <a:pt x="319" y="8620"/>
                    <a:pt x="307" y="8620"/>
                  </a:cubicBezTo>
                  <a:cubicBezTo>
                    <a:pt x="295" y="8654"/>
                    <a:pt x="307" y="8722"/>
                    <a:pt x="319" y="8790"/>
                  </a:cubicBezTo>
                  <a:cubicBezTo>
                    <a:pt x="330" y="8824"/>
                    <a:pt x="330" y="8824"/>
                    <a:pt x="330" y="8858"/>
                  </a:cubicBezTo>
                  <a:cubicBezTo>
                    <a:pt x="342" y="8926"/>
                    <a:pt x="330" y="8960"/>
                    <a:pt x="319" y="8994"/>
                  </a:cubicBezTo>
                  <a:cubicBezTo>
                    <a:pt x="319" y="8994"/>
                    <a:pt x="319" y="8994"/>
                    <a:pt x="330" y="8994"/>
                  </a:cubicBezTo>
                  <a:cubicBezTo>
                    <a:pt x="342" y="9028"/>
                    <a:pt x="366" y="9028"/>
                    <a:pt x="366" y="9096"/>
                  </a:cubicBezTo>
                  <a:cubicBezTo>
                    <a:pt x="377" y="9164"/>
                    <a:pt x="366" y="9198"/>
                    <a:pt x="354" y="9232"/>
                  </a:cubicBezTo>
                  <a:cubicBezTo>
                    <a:pt x="342" y="9266"/>
                    <a:pt x="342" y="9266"/>
                    <a:pt x="342" y="9266"/>
                  </a:cubicBezTo>
                  <a:cubicBezTo>
                    <a:pt x="354" y="9300"/>
                    <a:pt x="366" y="9300"/>
                    <a:pt x="377" y="9334"/>
                  </a:cubicBezTo>
                  <a:cubicBezTo>
                    <a:pt x="389" y="9368"/>
                    <a:pt x="413" y="9402"/>
                    <a:pt x="425" y="9504"/>
                  </a:cubicBezTo>
                  <a:cubicBezTo>
                    <a:pt x="425" y="9606"/>
                    <a:pt x="389" y="9674"/>
                    <a:pt x="366" y="9709"/>
                  </a:cubicBezTo>
                  <a:cubicBezTo>
                    <a:pt x="354" y="9709"/>
                    <a:pt x="342" y="9709"/>
                    <a:pt x="342" y="9743"/>
                  </a:cubicBezTo>
                  <a:cubicBezTo>
                    <a:pt x="342" y="9743"/>
                    <a:pt x="342" y="9743"/>
                    <a:pt x="354" y="9743"/>
                  </a:cubicBezTo>
                  <a:cubicBezTo>
                    <a:pt x="366" y="9777"/>
                    <a:pt x="377" y="9811"/>
                    <a:pt x="389" y="9845"/>
                  </a:cubicBezTo>
                  <a:cubicBezTo>
                    <a:pt x="425" y="9879"/>
                    <a:pt x="448" y="9913"/>
                    <a:pt x="484" y="9981"/>
                  </a:cubicBezTo>
                  <a:cubicBezTo>
                    <a:pt x="484" y="10015"/>
                    <a:pt x="495" y="10049"/>
                    <a:pt x="507" y="10049"/>
                  </a:cubicBezTo>
                  <a:cubicBezTo>
                    <a:pt x="554" y="10219"/>
                    <a:pt x="554" y="10321"/>
                    <a:pt x="543" y="10423"/>
                  </a:cubicBezTo>
                  <a:cubicBezTo>
                    <a:pt x="531" y="10559"/>
                    <a:pt x="484" y="10627"/>
                    <a:pt x="436" y="10729"/>
                  </a:cubicBezTo>
                  <a:cubicBezTo>
                    <a:pt x="401" y="10797"/>
                    <a:pt x="354" y="10899"/>
                    <a:pt x="342" y="10967"/>
                  </a:cubicBezTo>
                  <a:cubicBezTo>
                    <a:pt x="319" y="11137"/>
                    <a:pt x="271" y="11205"/>
                    <a:pt x="212" y="11307"/>
                  </a:cubicBezTo>
                  <a:cubicBezTo>
                    <a:pt x="189" y="11375"/>
                    <a:pt x="153" y="11409"/>
                    <a:pt x="130" y="11477"/>
                  </a:cubicBezTo>
                  <a:cubicBezTo>
                    <a:pt x="130" y="11477"/>
                    <a:pt x="130" y="11511"/>
                    <a:pt x="118" y="11511"/>
                  </a:cubicBezTo>
                  <a:cubicBezTo>
                    <a:pt x="118" y="11545"/>
                    <a:pt x="118" y="11545"/>
                    <a:pt x="118" y="11545"/>
                  </a:cubicBezTo>
                  <a:cubicBezTo>
                    <a:pt x="118" y="11545"/>
                    <a:pt x="118" y="11545"/>
                    <a:pt x="118" y="11545"/>
                  </a:cubicBezTo>
                  <a:cubicBezTo>
                    <a:pt x="153" y="11545"/>
                    <a:pt x="165" y="11613"/>
                    <a:pt x="177" y="11681"/>
                  </a:cubicBezTo>
                  <a:cubicBezTo>
                    <a:pt x="189" y="11749"/>
                    <a:pt x="201" y="11783"/>
                    <a:pt x="212" y="11817"/>
                  </a:cubicBezTo>
                  <a:cubicBezTo>
                    <a:pt x="224" y="11817"/>
                    <a:pt x="236" y="11817"/>
                    <a:pt x="260" y="11817"/>
                  </a:cubicBezTo>
                  <a:cubicBezTo>
                    <a:pt x="283" y="11817"/>
                    <a:pt x="307" y="11817"/>
                    <a:pt x="330" y="11886"/>
                  </a:cubicBezTo>
                  <a:cubicBezTo>
                    <a:pt x="342" y="11920"/>
                    <a:pt x="342" y="11988"/>
                    <a:pt x="342" y="11988"/>
                  </a:cubicBezTo>
                  <a:cubicBezTo>
                    <a:pt x="330" y="12056"/>
                    <a:pt x="295" y="12056"/>
                    <a:pt x="295" y="12056"/>
                  </a:cubicBezTo>
                  <a:cubicBezTo>
                    <a:pt x="271" y="12056"/>
                    <a:pt x="260" y="12056"/>
                    <a:pt x="248" y="12056"/>
                  </a:cubicBezTo>
                  <a:cubicBezTo>
                    <a:pt x="224" y="12022"/>
                    <a:pt x="212" y="12056"/>
                    <a:pt x="189" y="12090"/>
                  </a:cubicBezTo>
                  <a:cubicBezTo>
                    <a:pt x="177" y="12124"/>
                    <a:pt x="153" y="12124"/>
                    <a:pt x="130" y="12158"/>
                  </a:cubicBezTo>
                  <a:cubicBezTo>
                    <a:pt x="94" y="12192"/>
                    <a:pt x="94" y="12226"/>
                    <a:pt x="83" y="12260"/>
                  </a:cubicBezTo>
                  <a:cubicBezTo>
                    <a:pt x="83" y="12260"/>
                    <a:pt x="83" y="12260"/>
                    <a:pt x="83" y="12260"/>
                  </a:cubicBezTo>
                  <a:cubicBezTo>
                    <a:pt x="83" y="12260"/>
                    <a:pt x="83" y="12260"/>
                    <a:pt x="83" y="12260"/>
                  </a:cubicBezTo>
                  <a:cubicBezTo>
                    <a:pt x="83" y="12260"/>
                    <a:pt x="83" y="12260"/>
                    <a:pt x="83" y="12260"/>
                  </a:cubicBezTo>
                  <a:cubicBezTo>
                    <a:pt x="83" y="12294"/>
                    <a:pt x="83" y="12294"/>
                    <a:pt x="94" y="12294"/>
                  </a:cubicBezTo>
                  <a:cubicBezTo>
                    <a:pt x="94" y="12294"/>
                    <a:pt x="94" y="12294"/>
                    <a:pt x="94" y="12328"/>
                  </a:cubicBezTo>
                  <a:cubicBezTo>
                    <a:pt x="94" y="12328"/>
                    <a:pt x="94" y="12328"/>
                    <a:pt x="94" y="12328"/>
                  </a:cubicBezTo>
                  <a:cubicBezTo>
                    <a:pt x="94" y="12328"/>
                    <a:pt x="94" y="12362"/>
                    <a:pt x="94" y="12362"/>
                  </a:cubicBezTo>
                  <a:cubicBezTo>
                    <a:pt x="94" y="12362"/>
                    <a:pt x="94" y="12362"/>
                    <a:pt x="94" y="12362"/>
                  </a:cubicBezTo>
                  <a:cubicBezTo>
                    <a:pt x="83" y="12362"/>
                    <a:pt x="83" y="12362"/>
                    <a:pt x="83" y="12396"/>
                  </a:cubicBezTo>
                  <a:cubicBezTo>
                    <a:pt x="83" y="12396"/>
                    <a:pt x="83" y="12396"/>
                    <a:pt x="83" y="12396"/>
                  </a:cubicBezTo>
                  <a:cubicBezTo>
                    <a:pt x="83" y="12396"/>
                    <a:pt x="83" y="12396"/>
                    <a:pt x="83" y="12396"/>
                  </a:cubicBezTo>
                  <a:cubicBezTo>
                    <a:pt x="83" y="12430"/>
                    <a:pt x="83" y="12430"/>
                    <a:pt x="83" y="12430"/>
                  </a:cubicBezTo>
                  <a:cubicBezTo>
                    <a:pt x="83" y="12430"/>
                    <a:pt x="83" y="12430"/>
                    <a:pt x="83" y="12430"/>
                  </a:cubicBezTo>
                  <a:cubicBezTo>
                    <a:pt x="71" y="12430"/>
                    <a:pt x="71" y="12430"/>
                    <a:pt x="71" y="12464"/>
                  </a:cubicBezTo>
                  <a:cubicBezTo>
                    <a:pt x="71" y="12464"/>
                    <a:pt x="71" y="12464"/>
                    <a:pt x="71" y="12464"/>
                  </a:cubicBezTo>
                  <a:cubicBezTo>
                    <a:pt x="71" y="12464"/>
                    <a:pt x="71" y="12464"/>
                    <a:pt x="71" y="12464"/>
                  </a:cubicBezTo>
                  <a:cubicBezTo>
                    <a:pt x="59" y="12498"/>
                    <a:pt x="59" y="12498"/>
                    <a:pt x="47" y="12532"/>
                  </a:cubicBezTo>
                  <a:cubicBezTo>
                    <a:pt x="35" y="12600"/>
                    <a:pt x="24" y="12634"/>
                    <a:pt x="24" y="12668"/>
                  </a:cubicBezTo>
                  <a:cubicBezTo>
                    <a:pt x="12" y="12702"/>
                    <a:pt x="12" y="12702"/>
                    <a:pt x="12" y="12702"/>
                  </a:cubicBezTo>
                  <a:cubicBezTo>
                    <a:pt x="12" y="12736"/>
                    <a:pt x="12" y="12770"/>
                    <a:pt x="12" y="12804"/>
                  </a:cubicBezTo>
                  <a:cubicBezTo>
                    <a:pt x="12" y="12838"/>
                    <a:pt x="12" y="12872"/>
                    <a:pt x="12" y="12906"/>
                  </a:cubicBezTo>
                  <a:cubicBezTo>
                    <a:pt x="24" y="12974"/>
                    <a:pt x="24" y="13008"/>
                    <a:pt x="35" y="13076"/>
                  </a:cubicBezTo>
                  <a:cubicBezTo>
                    <a:pt x="47" y="13076"/>
                    <a:pt x="47" y="13076"/>
                    <a:pt x="47" y="13076"/>
                  </a:cubicBezTo>
                  <a:cubicBezTo>
                    <a:pt x="47" y="13110"/>
                    <a:pt x="59" y="13144"/>
                    <a:pt x="47" y="13178"/>
                  </a:cubicBezTo>
                  <a:cubicBezTo>
                    <a:pt x="47" y="13246"/>
                    <a:pt x="24" y="13280"/>
                    <a:pt x="12" y="13280"/>
                  </a:cubicBezTo>
                  <a:cubicBezTo>
                    <a:pt x="12" y="13280"/>
                    <a:pt x="0" y="13314"/>
                    <a:pt x="0" y="13314"/>
                  </a:cubicBezTo>
                  <a:cubicBezTo>
                    <a:pt x="0" y="13314"/>
                    <a:pt x="0" y="13314"/>
                    <a:pt x="0" y="13348"/>
                  </a:cubicBezTo>
                  <a:cubicBezTo>
                    <a:pt x="0" y="13348"/>
                    <a:pt x="0" y="13348"/>
                    <a:pt x="0" y="13348"/>
                  </a:cubicBezTo>
                  <a:cubicBezTo>
                    <a:pt x="12" y="13348"/>
                    <a:pt x="12" y="13382"/>
                    <a:pt x="24" y="13416"/>
                  </a:cubicBezTo>
                  <a:cubicBezTo>
                    <a:pt x="47" y="13450"/>
                    <a:pt x="47" y="13518"/>
                    <a:pt x="47" y="13586"/>
                  </a:cubicBezTo>
                  <a:cubicBezTo>
                    <a:pt x="47" y="13620"/>
                    <a:pt x="47" y="13654"/>
                    <a:pt x="47" y="13654"/>
                  </a:cubicBezTo>
                  <a:cubicBezTo>
                    <a:pt x="47" y="13688"/>
                    <a:pt x="47" y="13688"/>
                    <a:pt x="35" y="13688"/>
                  </a:cubicBezTo>
                  <a:cubicBezTo>
                    <a:pt x="35" y="13722"/>
                    <a:pt x="47" y="13756"/>
                    <a:pt x="83" y="13824"/>
                  </a:cubicBezTo>
                  <a:cubicBezTo>
                    <a:pt x="94" y="13892"/>
                    <a:pt x="94" y="13960"/>
                    <a:pt x="106" y="14029"/>
                  </a:cubicBezTo>
                  <a:cubicBezTo>
                    <a:pt x="106" y="14063"/>
                    <a:pt x="106" y="14063"/>
                    <a:pt x="106" y="14097"/>
                  </a:cubicBezTo>
                  <a:cubicBezTo>
                    <a:pt x="106" y="14097"/>
                    <a:pt x="106" y="14097"/>
                    <a:pt x="106" y="14097"/>
                  </a:cubicBezTo>
                  <a:cubicBezTo>
                    <a:pt x="118" y="14131"/>
                    <a:pt x="130" y="14131"/>
                    <a:pt x="142" y="14165"/>
                  </a:cubicBezTo>
                  <a:cubicBezTo>
                    <a:pt x="142" y="14165"/>
                    <a:pt x="153" y="14165"/>
                    <a:pt x="165" y="14131"/>
                  </a:cubicBezTo>
                  <a:cubicBezTo>
                    <a:pt x="201" y="14131"/>
                    <a:pt x="236" y="14165"/>
                    <a:pt x="260" y="14267"/>
                  </a:cubicBezTo>
                  <a:cubicBezTo>
                    <a:pt x="260" y="14301"/>
                    <a:pt x="260" y="14301"/>
                    <a:pt x="260" y="14301"/>
                  </a:cubicBezTo>
                  <a:cubicBezTo>
                    <a:pt x="271" y="14301"/>
                    <a:pt x="283" y="14267"/>
                    <a:pt x="295" y="14233"/>
                  </a:cubicBezTo>
                  <a:cubicBezTo>
                    <a:pt x="307" y="14233"/>
                    <a:pt x="307" y="14233"/>
                    <a:pt x="319" y="14233"/>
                  </a:cubicBezTo>
                  <a:cubicBezTo>
                    <a:pt x="354" y="14233"/>
                    <a:pt x="401" y="14301"/>
                    <a:pt x="436" y="14335"/>
                  </a:cubicBezTo>
                  <a:cubicBezTo>
                    <a:pt x="436" y="14335"/>
                    <a:pt x="436" y="14335"/>
                    <a:pt x="436" y="14335"/>
                  </a:cubicBezTo>
                  <a:cubicBezTo>
                    <a:pt x="460" y="14369"/>
                    <a:pt x="460" y="14471"/>
                    <a:pt x="460" y="14573"/>
                  </a:cubicBezTo>
                  <a:cubicBezTo>
                    <a:pt x="460" y="14607"/>
                    <a:pt x="460" y="14641"/>
                    <a:pt x="460" y="14675"/>
                  </a:cubicBezTo>
                  <a:cubicBezTo>
                    <a:pt x="460" y="14709"/>
                    <a:pt x="460" y="14743"/>
                    <a:pt x="460" y="14777"/>
                  </a:cubicBezTo>
                  <a:cubicBezTo>
                    <a:pt x="460" y="14845"/>
                    <a:pt x="460" y="14879"/>
                    <a:pt x="472" y="14879"/>
                  </a:cubicBezTo>
                  <a:cubicBezTo>
                    <a:pt x="495" y="14913"/>
                    <a:pt x="495" y="14981"/>
                    <a:pt x="507" y="15049"/>
                  </a:cubicBezTo>
                  <a:cubicBezTo>
                    <a:pt x="507" y="15083"/>
                    <a:pt x="519" y="15117"/>
                    <a:pt x="531" y="15117"/>
                  </a:cubicBezTo>
                  <a:cubicBezTo>
                    <a:pt x="554" y="15151"/>
                    <a:pt x="566" y="15219"/>
                    <a:pt x="590" y="15287"/>
                  </a:cubicBezTo>
                  <a:cubicBezTo>
                    <a:pt x="590" y="15287"/>
                    <a:pt x="590" y="15287"/>
                    <a:pt x="590" y="15287"/>
                  </a:cubicBezTo>
                  <a:cubicBezTo>
                    <a:pt x="590" y="15321"/>
                    <a:pt x="602" y="15321"/>
                    <a:pt x="602" y="15321"/>
                  </a:cubicBezTo>
                  <a:cubicBezTo>
                    <a:pt x="625" y="15355"/>
                    <a:pt x="649" y="15389"/>
                    <a:pt x="672" y="15457"/>
                  </a:cubicBezTo>
                  <a:cubicBezTo>
                    <a:pt x="684" y="15491"/>
                    <a:pt x="684" y="15525"/>
                    <a:pt x="696" y="15559"/>
                  </a:cubicBezTo>
                  <a:cubicBezTo>
                    <a:pt x="708" y="15729"/>
                    <a:pt x="637" y="15797"/>
                    <a:pt x="613" y="15831"/>
                  </a:cubicBezTo>
                  <a:cubicBezTo>
                    <a:pt x="602" y="15831"/>
                    <a:pt x="602" y="15831"/>
                    <a:pt x="590" y="15831"/>
                  </a:cubicBezTo>
                  <a:cubicBezTo>
                    <a:pt x="590" y="15831"/>
                    <a:pt x="590" y="15831"/>
                    <a:pt x="590" y="15831"/>
                  </a:cubicBezTo>
                  <a:cubicBezTo>
                    <a:pt x="590" y="15831"/>
                    <a:pt x="590" y="15831"/>
                    <a:pt x="578" y="15831"/>
                  </a:cubicBezTo>
                  <a:cubicBezTo>
                    <a:pt x="578" y="15831"/>
                    <a:pt x="578" y="15831"/>
                    <a:pt x="578" y="15831"/>
                  </a:cubicBezTo>
                  <a:cubicBezTo>
                    <a:pt x="566" y="15831"/>
                    <a:pt x="566" y="15831"/>
                    <a:pt x="566" y="15831"/>
                  </a:cubicBezTo>
                  <a:cubicBezTo>
                    <a:pt x="554" y="15831"/>
                    <a:pt x="554" y="15797"/>
                    <a:pt x="543" y="15797"/>
                  </a:cubicBezTo>
                  <a:cubicBezTo>
                    <a:pt x="543" y="15797"/>
                    <a:pt x="531" y="15797"/>
                    <a:pt x="519" y="15797"/>
                  </a:cubicBezTo>
                  <a:cubicBezTo>
                    <a:pt x="519" y="15797"/>
                    <a:pt x="531" y="15865"/>
                    <a:pt x="531" y="15899"/>
                  </a:cubicBezTo>
                  <a:cubicBezTo>
                    <a:pt x="543" y="15967"/>
                    <a:pt x="543" y="16001"/>
                    <a:pt x="554" y="16069"/>
                  </a:cubicBezTo>
                  <a:cubicBezTo>
                    <a:pt x="554" y="16137"/>
                    <a:pt x="566" y="16171"/>
                    <a:pt x="566" y="16206"/>
                  </a:cubicBezTo>
                  <a:cubicBezTo>
                    <a:pt x="566" y="16206"/>
                    <a:pt x="566" y="16206"/>
                    <a:pt x="578" y="16206"/>
                  </a:cubicBezTo>
                  <a:cubicBezTo>
                    <a:pt x="578" y="16206"/>
                    <a:pt x="578" y="16206"/>
                    <a:pt x="578" y="16206"/>
                  </a:cubicBezTo>
                  <a:cubicBezTo>
                    <a:pt x="590" y="16206"/>
                    <a:pt x="602" y="16206"/>
                    <a:pt x="613" y="16171"/>
                  </a:cubicBezTo>
                  <a:cubicBezTo>
                    <a:pt x="613" y="16171"/>
                    <a:pt x="625" y="16137"/>
                    <a:pt x="637" y="16137"/>
                  </a:cubicBezTo>
                  <a:cubicBezTo>
                    <a:pt x="649" y="16103"/>
                    <a:pt x="672" y="16103"/>
                    <a:pt x="696" y="16103"/>
                  </a:cubicBezTo>
                  <a:cubicBezTo>
                    <a:pt x="708" y="16137"/>
                    <a:pt x="720" y="16137"/>
                    <a:pt x="720" y="16137"/>
                  </a:cubicBezTo>
                  <a:cubicBezTo>
                    <a:pt x="743" y="16103"/>
                    <a:pt x="767" y="16103"/>
                    <a:pt x="779" y="16103"/>
                  </a:cubicBezTo>
                  <a:cubicBezTo>
                    <a:pt x="814" y="16103"/>
                    <a:pt x="849" y="16103"/>
                    <a:pt x="861" y="16171"/>
                  </a:cubicBezTo>
                  <a:cubicBezTo>
                    <a:pt x="873" y="16240"/>
                    <a:pt x="885" y="16376"/>
                    <a:pt x="885" y="16444"/>
                  </a:cubicBezTo>
                  <a:cubicBezTo>
                    <a:pt x="885" y="16478"/>
                    <a:pt x="885" y="16512"/>
                    <a:pt x="885" y="16546"/>
                  </a:cubicBezTo>
                  <a:cubicBezTo>
                    <a:pt x="885" y="16546"/>
                    <a:pt x="885" y="16580"/>
                    <a:pt x="897" y="16614"/>
                  </a:cubicBezTo>
                  <a:cubicBezTo>
                    <a:pt x="897" y="16648"/>
                    <a:pt x="908" y="16648"/>
                    <a:pt x="908" y="16682"/>
                  </a:cubicBezTo>
                  <a:cubicBezTo>
                    <a:pt x="908" y="16716"/>
                    <a:pt x="944" y="16716"/>
                    <a:pt x="956" y="16716"/>
                  </a:cubicBezTo>
                  <a:cubicBezTo>
                    <a:pt x="967" y="16716"/>
                    <a:pt x="979" y="16716"/>
                    <a:pt x="991" y="16716"/>
                  </a:cubicBezTo>
                  <a:cubicBezTo>
                    <a:pt x="1026" y="16750"/>
                    <a:pt x="1085" y="16988"/>
                    <a:pt x="1074" y="17090"/>
                  </a:cubicBezTo>
                  <a:cubicBezTo>
                    <a:pt x="1074" y="17090"/>
                    <a:pt x="1074" y="17090"/>
                    <a:pt x="1074" y="17090"/>
                  </a:cubicBezTo>
                  <a:cubicBezTo>
                    <a:pt x="1085" y="17090"/>
                    <a:pt x="1085" y="17090"/>
                    <a:pt x="1085" y="17090"/>
                  </a:cubicBezTo>
                  <a:cubicBezTo>
                    <a:pt x="1109" y="17056"/>
                    <a:pt x="1132" y="17124"/>
                    <a:pt x="1156" y="17158"/>
                  </a:cubicBezTo>
                  <a:cubicBezTo>
                    <a:pt x="1168" y="17158"/>
                    <a:pt x="1168" y="17192"/>
                    <a:pt x="1168" y="17192"/>
                  </a:cubicBezTo>
                  <a:cubicBezTo>
                    <a:pt x="1180" y="17192"/>
                    <a:pt x="1180" y="17192"/>
                    <a:pt x="1191" y="17192"/>
                  </a:cubicBezTo>
                  <a:cubicBezTo>
                    <a:pt x="1191" y="17192"/>
                    <a:pt x="1203" y="17192"/>
                    <a:pt x="1215" y="17158"/>
                  </a:cubicBezTo>
                  <a:cubicBezTo>
                    <a:pt x="1227" y="17158"/>
                    <a:pt x="1250" y="17124"/>
                    <a:pt x="1274" y="17124"/>
                  </a:cubicBezTo>
                  <a:cubicBezTo>
                    <a:pt x="1309" y="17124"/>
                    <a:pt x="1321" y="17158"/>
                    <a:pt x="1321" y="17192"/>
                  </a:cubicBezTo>
                  <a:cubicBezTo>
                    <a:pt x="1321" y="17192"/>
                    <a:pt x="1345" y="17226"/>
                    <a:pt x="1345" y="17260"/>
                  </a:cubicBezTo>
                  <a:cubicBezTo>
                    <a:pt x="1368" y="17294"/>
                    <a:pt x="1368" y="17328"/>
                    <a:pt x="1380" y="17362"/>
                  </a:cubicBezTo>
                  <a:cubicBezTo>
                    <a:pt x="1380" y="17362"/>
                    <a:pt x="1392" y="17362"/>
                    <a:pt x="1392" y="17362"/>
                  </a:cubicBezTo>
                  <a:cubicBezTo>
                    <a:pt x="1427" y="17362"/>
                    <a:pt x="1463" y="17362"/>
                    <a:pt x="1486" y="17396"/>
                  </a:cubicBezTo>
                  <a:cubicBezTo>
                    <a:pt x="1498" y="17430"/>
                    <a:pt x="1510" y="17430"/>
                    <a:pt x="1522" y="17430"/>
                  </a:cubicBezTo>
                  <a:cubicBezTo>
                    <a:pt x="1545" y="17464"/>
                    <a:pt x="1569" y="17464"/>
                    <a:pt x="1593" y="17498"/>
                  </a:cubicBezTo>
                  <a:cubicBezTo>
                    <a:pt x="1604" y="17498"/>
                    <a:pt x="1616" y="17532"/>
                    <a:pt x="1628" y="17532"/>
                  </a:cubicBezTo>
                  <a:cubicBezTo>
                    <a:pt x="1652" y="17566"/>
                    <a:pt x="1675" y="17600"/>
                    <a:pt x="1687" y="17668"/>
                  </a:cubicBezTo>
                  <a:cubicBezTo>
                    <a:pt x="1687" y="17770"/>
                    <a:pt x="1663" y="17804"/>
                    <a:pt x="1652" y="17838"/>
                  </a:cubicBezTo>
                  <a:cubicBezTo>
                    <a:pt x="1663" y="17872"/>
                    <a:pt x="1675" y="17906"/>
                    <a:pt x="1675" y="17974"/>
                  </a:cubicBezTo>
                  <a:cubicBezTo>
                    <a:pt x="1675" y="18042"/>
                    <a:pt x="1652" y="18076"/>
                    <a:pt x="1640" y="18076"/>
                  </a:cubicBezTo>
                  <a:cubicBezTo>
                    <a:pt x="1640" y="18076"/>
                    <a:pt x="1640" y="18076"/>
                    <a:pt x="1640" y="18076"/>
                  </a:cubicBezTo>
                  <a:cubicBezTo>
                    <a:pt x="1640" y="18076"/>
                    <a:pt x="1640" y="18110"/>
                    <a:pt x="1640" y="18110"/>
                  </a:cubicBezTo>
                  <a:cubicBezTo>
                    <a:pt x="1652" y="18110"/>
                    <a:pt x="1652" y="18144"/>
                    <a:pt x="1663" y="18178"/>
                  </a:cubicBezTo>
                  <a:cubicBezTo>
                    <a:pt x="1663" y="18212"/>
                    <a:pt x="1652" y="18280"/>
                    <a:pt x="1640" y="18349"/>
                  </a:cubicBezTo>
                  <a:cubicBezTo>
                    <a:pt x="1640" y="18383"/>
                    <a:pt x="1640" y="18417"/>
                    <a:pt x="1640" y="18451"/>
                  </a:cubicBezTo>
                  <a:cubicBezTo>
                    <a:pt x="1640" y="18451"/>
                    <a:pt x="1628" y="18519"/>
                    <a:pt x="1593" y="18519"/>
                  </a:cubicBezTo>
                  <a:cubicBezTo>
                    <a:pt x="1581" y="18519"/>
                    <a:pt x="1557" y="18519"/>
                    <a:pt x="1534" y="18485"/>
                  </a:cubicBezTo>
                  <a:cubicBezTo>
                    <a:pt x="1522" y="18485"/>
                    <a:pt x="1510" y="18485"/>
                    <a:pt x="1498" y="18485"/>
                  </a:cubicBezTo>
                  <a:cubicBezTo>
                    <a:pt x="1498" y="18485"/>
                    <a:pt x="1475" y="18553"/>
                    <a:pt x="1463" y="18587"/>
                  </a:cubicBezTo>
                  <a:cubicBezTo>
                    <a:pt x="1439" y="18621"/>
                    <a:pt x="1427" y="18655"/>
                    <a:pt x="1416" y="18689"/>
                  </a:cubicBezTo>
                  <a:cubicBezTo>
                    <a:pt x="1416" y="18689"/>
                    <a:pt x="1416" y="18723"/>
                    <a:pt x="1416" y="18723"/>
                  </a:cubicBezTo>
                  <a:cubicBezTo>
                    <a:pt x="1451" y="18723"/>
                    <a:pt x="1475" y="18723"/>
                    <a:pt x="1498" y="18723"/>
                  </a:cubicBezTo>
                  <a:cubicBezTo>
                    <a:pt x="1522" y="18723"/>
                    <a:pt x="1545" y="18723"/>
                    <a:pt x="1557" y="18757"/>
                  </a:cubicBezTo>
                  <a:cubicBezTo>
                    <a:pt x="1557" y="18791"/>
                    <a:pt x="1557" y="18825"/>
                    <a:pt x="1557" y="18859"/>
                  </a:cubicBezTo>
                  <a:cubicBezTo>
                    <a:pt x="1545" y="18927"/>
                    <a:pt x="1439" y="19063"/>
                    <a:pt x="1392" y="19131"/>
                  </a:cubicBezTo>
                  <a:cubicBezTo>
                    <a:pt x="1404" y="19131"/>
                    <a:pt x="1404" y="19131"/>
                    <a:pt x="1404" y="19131"/>
                  </a:cubicBezTo>
                  <a:cubicBezTo>
                    <a:pt x="1427" y="19165"/>
                    <a:pt x="1439" y="19233"/>
                    <a:pt x="1439" y="19301"/>
                  </a:cubicBezTo>
                  <a:cubicBezTo>
                    <a:pt x="1439" y="19369"/>
                    <a:pt x="1416" y="19403"/>
                    <a:pt x="1392" y="19437"/>
                  </a:cubicBezTo>
                  <a:cubicBezTo>
                    <a:pt x="1368" y="19471"/>
                    <a:pt x="1357" y="19471"/>
                    <a:pt x="1368" y="19505"/>
                  </a:cubicBezTo>
                  <a:cubicBezTo>
                    <a:pt x="1368" y="19573"/>
                    <a:pt x="1368" y="19641"/>
                    <a:pt x="1345" y="19675"/>
                  </a:cubicBezTo>
                  <a:cubicBezTo>
                    <a:pt x="1333" y="19743"/>
                    <a:pt x="1298" y="19743"/>
                    <a:pt x="1262" y="19743"/>
                  </a:cubicBezTo>
                  <a:cubicBezTo>
                    <a:pt x="1262" y="19743"/>
                    <a:pt x="1262" y="19743"/>
                    <a:pt x="1262" y="19743"/>
                  </a:cubicBezTo>
                  <a:cubicBezTo>
                    <a:pt x="1262" y="19777"/>
                    <a:pt x="1262" y="19777"/>
                    <a:pt x="1274" y="19777"/>
                  </a:cubicBezTo>
                  <a:cubicBezTo>
                    <a:pt x="1286" y="19845"/>
                    <a:pt x="1298" y="19913"/>
                    <a:pt x="1345" y="19947"/>
                  </a:cubicBezTo>
                  <a:cubicBezTo>
                    <a:pt x="1416" y="20015"/>
                    <a:pt x="1510" y="20185"/>
                    <a:pt x="1604" y="20491"/>
                  </a:cubicBezTo>
                  <a:cubicBezTo>
                    <a:pt x="1604" y="20491"/>
                    <a:pt x="1616" y="20526"/>
                    <a:pt x="1616" y="20526"/>
                  </a:cubicBezTo>
                  <a:cubicBezTo>
                    <a:pt x="1616" y="20526"/>
                    <a:pt x="1628" y="20526"/>
                    <a:pt x="1628" y="20526"/>
                  </a:cubicBezTo>
                  <a:cubicBezTo>
                    <a:pt x="1628" y="20526"/>
                    <a:pt x="1628" y="20526"/>
                    <a:pt x="1628" y="20491"/>
                  </a:cubicBezTo>
                  <a:cubicBezTo>
                    <a:pt x="1640" y="20491"/>
                    <a:pt x="1640" y="20491"/>
                    <a:pt x="1640" y="20491"/>
                  </a:cubicBezTo>
                  <a:cubicBezTo>
                    <a:pt x="1640" y="20491"/>
                    <a:pt x="1640" y="20491"/>
                    <a:pt x="1652" y="20491"/>
                  </a:cubicBezTo>
                  <a:cubicBezTo>
                    <a:pt x="1652" y="20491"/>
                    <a:pt x="1652" y="20491"/>
                    <a:pt x="1652" y="20491"/>
                  </a:cubicBezTo>
                  <a:cubicBezTo>
                    <a:pt x="1652" y="20491"/>
                    <a:pt x="1652" y="20491"/>
                    <a:pt x="1663" y="20491"/>
                  </a:cubicBezTo>
                  <a:cubicBezTo>
                    <a:pt x="1663" y="20457"/>
                    <a:pt x="1663" y="20457"/>
                    <a:pt x="1663" y="20457"/>
                  </a:cubicBezTo>
                  <a:cubicBezTo>
                    <a:pt x="1711" y="20457"/>
                    <a:pt x="1793" y="20526"/>
                    <a:pt x="1840" y="20628"/>
                  </a:cubicBezTo>
                  <a:cubicBezTo>
                    <a:pt x="1840" y="20628"/>
                    <a:pt x="1852" y="20628"/>
                    <a:pt x="1899" y="20628"/>
                  </a:cubicBezTo>
                  <a:cubicBezTo>
                    <a:pt x="1911" y="20628"/>
                    <a:pt x="1935" y="20628"/>
                    <a:pt x="1946" y="20628"/>
                  </a:cubicBezTo>
                  <a:cubicBezTo>
                    <a:pt x="1994" y="20628"/>
                    <a:pt x="2041" y="20628"/>
                    <a:pt x="2053" y="20696"/>
                  </a:cubicBezTo>
                  <a:cubicBezTo>
                    <a:pt x="2064" y="20730"/>
                    <a:pt x="2100" y="20798"/>
                    <a:pt x="2112" y="20798"/>
                  </a:cubicBezTo>
                  <a:cubicBezTo>
                    <a:pt x="2135" y="20798"/>
                    <a:pt x="2159" y="20866"/>
                    <a:pt x="2171" y="20900"/>
                  </a:cubicBezTo>
                  <a:cubicBezTo>
                    <a:pt x="2171" y="20900"/>
                    <a:pt x="2182" y="20934"/>
                    <a:pt x="2194" y="20934"/>
                  </a:cubicBezTo>
                  <a:cubicBezTo>
                    <a:pt x="2206" y="20900"/>
                    <a:pt x="2241" y="20866"/>
                    <a:pt x="2336" y="20866"/>
                  </a:cubicBezTo>
                  <a:cubicBezTo>
                    <a:pt x="2359" y="20866"/>
                    <a:pt x="2359" y="20900"/>
                    <a:pt x="2371" y="20934"/>
                  </a:cubicBezTo>
                  <a:cubicBezTo>
                    <a:pt x="2383" y="20934"/>
                    <a:pt x="2383" y="20934"/>
                    <a:pt x="2383" y="20934"/>
                  </a:cubicBezTo>
                  <a:cubicBezTo>
                    <a:pt x="2418" y="20934"/>
                    <a:pt x="2418" y="21036"/>
                    <a:pt x="2430" y="21104"/>
                  </a:cubicBezTo>
                  <a:cubicBezTo>
                    <a:pt x="2430" y="21138"/>
                    <a:pt x="2430" y="21138"/>
                    <a:pt x="2430" y="21172"/>
                  </a:cubicBezTo>
                  <a:cubicBezTo>
                    <a:pt x="2442" y="21172"/>
                    <a:pt x="2466" y="21206"/>
                    <a:pt x="2489" y="21240"/>
                  </a:cubicBezTo>
                  <a:cubicBezTo>
                    <a:pt x="2501" y="21274"/>
                    <a:pt x="2501" y="21274"/>
                    <a:pt x="2513" y="21308"/>
                  </a:cubicBezTo>
                  <a:cubicBezTo>
                    <a:pt x="2513" y="21308"/>
                    <a:pt x="2513" y="21308"/>
                    <a:pt x="2513" y="21308"/>
                  </a:cubicBezTo>
                  <a:cubicBezTo>
                    <a:pt x="2536" y="21308"/>
                    <a:pt x="2536" y="21342"/>
                    <a:pt x="2548" y="21342"/>
                  </a:cubicBezTo>
                  <a:cubicBezTo>
                    <a:pt x="2548" y="21342"/>
                    <a:pt x="2548" y="21342"/>
                    <a:pt x="2548" y="21342"/>
                  </a:cubicBezTo>
                  <a:cubicBezTo>
                    <a:pt x="2584" y="21342"/>
                    <a:pt x="2607" y="21444"/>
                    <a:pt x="2631" y="21478"/>
                  </a:cubicBezTo>
                  <a:cubicBezTo>
                    <a:pt x="2631" y="21512"/>
                    <a:pt x="2642" y="21546"/>
                    <a:pt x="2642" y="21546"/>
                  </a:cubicBezTo>
                  <a:cubicBezTo>
                    <a:pt x="2654" y="21546"/>
                    <a:pt x="2654" y="21546"/>
                    <a:pt x="2654" y="21546"/>
                  </a:cubicBezTo>
                  <a:cubicBezTo>
                    <a:pt x="2654" y="21546"/>
                    <a:pt x="2654" y="21546"/>
                    <a:pt x="2666" y="21546"/>
                  </a:cubicBezTo>
                  <a:cubicBezTo>
                    <a:pt x="2666" y="21546"/>
                    <a:pt x="2666" y="21546"/>
                    <a:pt x="2666" y="21546"/>
                  </a:cubicBezTo>
                  <a:cubicBezTo>
                    <a:pt x="2666" y="21546"/>
                    <a:pt x="2678" y="21546"/>
                    <a:pt x="2678" y="21580"/>
                  </a:cubicBezTo>
                  <a:cubicBezTo>
                    <a:pt x="2678" y="21580"/>
                    <a:pt x="2690" y="21580"/>
                    <a:pt x="2690" y="21580"/>
                  </a:cubicBezTo>
                  <a:cubicBezTo>
                    <a:pt x="2701" y="21512"/>
                    <a:pt x="2713" y="21512"/>
                    <a:pt x="2737" y="21478"/>
                  </a:cubicBezTo>
                  <a:cubicBezTo>
                    <a:pt x="2737" y="21478"/>
                    <a:pt x="2749" y="21478"/>
                    <a:pt x="2749" y="21478"/>
                  </a:cubicBezTo>
                  <a:cubicBezTo>
                    <a:pt x="2749" y="21478"/>
                    <a:pt x="2749" y="21478"/>
                    <a:pt x="2749" y="21478"/>
                  </a:cubicBezTo>
                  <a:cubicBezTo>
                    <a:pt x="2760" y="21444"/>
                    <a:pt x="2760" y="21444"/>
                    <a:pt x="2760" y="21444"/>
                  </a:cubicBezTo>
                  <a:cubicBezTo>
                    <a:pt x="2760" y="21444"/>
                    <a:pt x="2760" y="21444"/>
                    <a:pt x="2760" y="21444"/>
                  </a:cubicBezTo>
                  <a:cubicBezTo>
                    <a:pt x="2666" y="21104"/>
                    <a:pt x="2619" y="20866"/>
                    <a:pt x="2619" y="20764"/>
                  </a:cubicBezTo>
                  <a:cubicBezTo>
                    <a:pt x="2619" y="20730"/>
                    <a:pt x="2619" y="20696"/>
                    <a:pt x="2619" y="20662"/>
                  </a:cubicBezTo>
                  <a:cubicBezTo>
                    <a:pt x="2631" y="20526"/>
                    <a:pt x="2631" y="20423"/>
                    <a:pt x="2572" y="20287"/>
                  </a:cubicBezTo>
                  <a:cubicBezTo>
                    <a:pt x="2548" y="20219"/>
                    <a:pt x="2536" y="20151"/>
                    <a:pt x="2536" y="20083"/>
                  </a:cubicBezTo>
                  <a:cubicBezTo>
                    <a:pt x="2525" y="19981"/>
                    <a:pt x="2560" y="19879"/>
                    <a:pt x="2595" y="19777"/>
                  </a:cubicBezTo>
                  <a:cubicBezTo>
                    <a:pt x="2607" y="19743"/>
                    <a:pt x="2619" y="19675"/>
                    <a:pt x="2642" y="19641"/>
                  </a:cubicBezTo>
                  <a:cubicBezTo>
                    <a:pt x="2678" y="19505"/>
                    <a:pt x="2737" y="19437"/>
                    <a:pt x="2796" y="19335"/>
                  </a:cubicBezTo>
                  <a:cubicBezTo>
                    <a:pt x="2808" y="19335"/>
                    <a:pt x="2831" y="19301"/>
                    <a:pt x="2843" y="19267"/>
                  </a:cubicBezTo>
                  <a:cubicBezTo>
                    <a:pt x="2843" y="19267"/>
                    <a:pt x="2843" y="19267"/>
                    <a:pt x="2843" y="19267"/>
                  </a:cubicBezTo>
                  <a:cubicBezTo>
                    <a:pt x="2796" y="19199"/>
                    <a:pt x="2772" y="19131"/>
                    <a:pt x="2772" y="19063"/>
                  </a:cubicBezTo>
                  <a:cubicBezTo>
                    <a:pt x="2772" y="19029"/>
                    <a:pt x="2784" y="18995"/>
                    <a:pt x="2808" y="18961"/>
                  </a:cubicBezTo>
                  <a:cubicBezTo>
                    <a:pt x="2819" y="18961"/>
                    <a:pt x="2819" y="18961"/>
                    <a:pt x="2819" y="18961"/>
                  </a:cubicBezTo>
                  <a:cubicBezTo>
                    <a:pt x="2808" y="18927"/>
                    <a:pt x="2796" y="18859"/>
                    <a:pt x="2784" y="18825"/>
                  </a:cubicBezTo>
                  <a:cubicBezTo>
                    <a:pt x="2760" y="18791"/>
                    <a:pt x="2749" y="18723"/>
                    <a:pt x="2737" y="18689"/>
                  </a:cubicBezTo>
                  <a:cubicBezTo>
                    <a:pt x="2737" y="18655"/>
                    <a:pt x="2725" y="18587"/>
                    <a:pt x="2713" y="18587"/>
                  </a:cubicBezTo>
                  <a:cubicBezTo>
                    <a:pt x="2713" y="18587"/>
                    <a:pt x="2713" y="18587"/>
                    <a:pt x="2701" y="18587"/>
                  </a:cubicBezTo>
                  <a:cubicBezTo>
                    <a:pt x="2701" y="18587"/>
                    <a:pt x="2701" y="18587"/>
                    <a:pt x="2701" y="18587"/>
                  </a:cubicBezTo>
                  <a:cubicBezTo>
                    <a:pt x="2690" y="18587"/>
                    <a:pt x="2678" y="18587"/>
                    <a:pt x="2666" y="18587"/>
                  </a:cubicBezTo>
                  <a:cubicBezTo>
                    <a:pt x="2666" y="18587"/>
                    <a:pt x="2654" y="18587"/>
                    <a:pt x="2642" y="18587"/>
                  </a:cubicBezTo>
                  <a:cubicBezTo>
                    <a:pt x="2642" y="18587"/>
                    <a:pt x="2631" y="18587"/>
                    <a:pt x="2631" y="18587"/>
                  </a:cubicBezTo>
                  <a:cubicBezTo>
                    <a:pt x="2619" y="18621"/>
                    <a:pt x="2607" y="18621"/>
                    <a:pt x="2595" y="18587"/>
                  </a:cubicBezTo>
                  <a:cubicBezTo>
                    <a:pt x="2595" y="18587"/>
                    <a:pt x="2584" y="18587"/>
                    <a:pt x="2584" y="18553"/>
                  </a:cubicBezTo>
                  <a:cubicBezTo>
                    <a:pt x="2572" y="18553"/>
                    <a:pt x="2572" y="18519"/>
                    <a:pt x="2572" y="18451"/>
                  </a:cubicBezTo>
                  <a:cubicBezTo>
                    <a:pt x="2572" y="18417"/>
                    <a:pt x="2572" y="18383"/>
                    <a:pt x="2572" y="18314"/>
                  </a:cubicBezTo>
                  <a:cubicBezTo>
                    <a:pt x="2572" y="18314"/>
                    <a:pt x="2560" y="18280"/>
                    <a:pt x="2560" y="18280"/>
                  </a:cubicBezTo>
                  <a:cubicBezTo>
                    <a:pt x="2548" y="18280"/>
                    <a:pt x="2548" y="18280"/>
                    <a:pt x="2548" y="18280"/>
                  </a:cubicBezTo>
                  <a:cubicBezTo>
                    <a:pt x="2525" y="18280"/>
                    <a:pt x="2513" y="18246"/>
                    <a:pt x="2501" y="18212"/>
                  </a:cubicBezTo>
                  <a:cubicBezTo>
                    <a:pt x="2501" y="18178"/>
                    <a:pt x="2489" y="18144"/>
                    <a:pt x="2501" y="18076"/>
                  </a:cubicBezTo>
                  <a:cubicBezTo>
                    <a:pt x="2501" y="18042"/>
                    <a:pt x="2525" y="17906"/>
                    <a:pt x="2548" y="17872"/>
                  </a:cubicBezTo>
                  <a:cubicBezTo>
                    <a:pt x="2560" y="17872"/>
                    <a:pt x="2560" y="17838"/>
                    <a:pt x="2572" y="17838"/>
                  </a:cubicBezTo>
                  <a:cubicBezTo>
                    <a:pt x="2572" y="17838"/>
                    <a:pt x="2572" y="17838"/>
                    <a:pt x="2572" y="17838"/>
                  </a:cubicBezTo>
                  <a:cubicBezTo>
                    <a:pt x="2560" y="17804"/>
                    <a:pt x="2548" y="17804"/>
                    <a:pt x="2536" y="17770"/>
                  </a:cubicBezTo>
                  <a:cubicBezTo>
                    <a:pt x="2536" y="17736"/>
                    <a:pt x="2525" y="17668"/>
                    <a:pt x="2536" y="17600"/>
                  </a:cubicBezTo>
                  <a:cubicBezTo>
                    <a:pt x="2548" y="17532"/>
                    <a:pt x="2572" y="17498"/>
                    <a:pt x="2584" y="17464"/>
                  </a:cubicBezTo>
                  <a:cubicBezTo>
                    <a:pt x="2607" y="17430"/>
                    <a:pt x="2607" y="17430"/>
                    <a:pt x="2607" y="17396"/>
                  </a:cubicBezTo>
                  <a:cubicBezTo>
                    <a:pt x="2607" y="17260"/>
                    <a:pt x="2642" y="17158"/>
                    <a:pt x="2678" y="17158"/>
                  </a:cubicBezTo>
                  <a:cubicBezTo>
                    <a:pt x="2690" y="17158"/>
                    <a:pt x="2701" y="17158"/>
                    <a:pt x="2725" y="17192"/>
                  </a:cubicBezTo>
                  <a:cubicBezTo>
                    <a:pt x="2737" y="17226"/>
                    <a:pt x="2749" y="17294"/>
                    <a:pt x="2760" y="17362"/>
                  </a:cubicBezTo>
                  <a:cubicBezTo>
                    <a:pt x="2772" y="17396"/>
                    <a:pt x="2784" y="17464"/>
                    <a:pt x="2796" y="17464"/>
                  </a:cubicBezTo>
                  <a:cubicBezTo>
                    <a:pt x="2796" y="17464"/>
                    <a:pt x="2808" y="17464"/>
                    <a:pt x="2808" y="17464"/>
                  </a:cubicBezTo>
                  <a:cubicBezTo>
                    <a:pt x="2808" y="17430"/>
                    <a:pt x="2819" y="17430"/>
                    <a:pt x="2819" y="17430"/>
                  </a:cubicBezTo>
                  <a:cubicBezTo>
                    <a:pt x="2819" y="17396"/>
                    <a:pt x="2808" y="17362"/>
                    <a:pt x="2808" y="17328"/>
                  </a:cubicBezTo>
                  <a:cubicBezTo>
                    <a:pt x="2808" y="17328"/>
                    <a:pt x="2808" y="17294"/>
                    <a:pt x="2796" y="17294"/>
                  </a:cubicBezTo>
                  <a:cubicBezTo>
                    <a:pt x="2796" y="17226"/>
                    <a:pt x="2784" y="17158"/>
                    <a:pt x="2808" y="17090"/>
                  </a:cubicBezTo>
                  <a:cubicBezTo>
                    <a:pt x="2808" y="17056"/>
                    <a:pt x="2831" y="17022"/>
                    <a:pt x="2855" y="16988"/>
                  </a:cubicBezTo>
                  <a:cubicBezTo>
                    <a:pt x="2867" y="16988"/>
                    <a:pt x="2878" y="16988"/>
                    <a:pt x="2878" y="16920"/>
                  </a:cubicBezTo>
                  <a:cubicBezTo>
                    <a:pt x="2878" y="16886"/>
                    <a:pt x="2890" y="16818"/>
                    <a:pt x="2926" y="16818"/>
                  </a:cubicBezTo>
                  <a:cubicBezTo>
                    <a:pt x="2961" y="16818"/>
                    <a:pt x="3008" y="16716"/>
                    <a:pt x="3032" y="16682"/>
                  </a:cubicBezTo>
                  <a:cubicBezTo>
                    <a:pt x="3044" y="16648"/>
                    <a:pt x="3055" y="16648"/>
                    <a:pt x="3067" y="16648"/>
                  </a:cubicBezTo>
                  <a:cubicBezTo>
                    <a:pt x="3067" y="16614"/>
                    <a:pt x="3067" y="16614"/>
                    <a:pt x="3067" y="16614"/>
                  </a:cubicBezTo>
                  <a:cubicBezTo>
                    <a:pt x="3114" y="16580"/>
                    <a:pt x="3150" y="16512"/>
                    <a:pt x="3185" y="16546"/>
                  </a:cubicBezTo>
                  <a:cubicBezTo>
                    <a:pt x="3185" y="16546"/>
                    <a:pt x="3197" y="16580"/>
                    <a:pt x="3197" y="16580"/>
                  </a:cubicBezTo>
                  <a:cubicBezTo>
                    <a:pt x="3209" y="16580"/>
                    <a:pt x="3209" y="16614"/>
                    <a:pt x="3221" y="16614"/>
                  </a:cubicBezTo>
                  <a:cubicBezTo>
                    <a:pt x="3221" y="16614"/>
                    <a:pt x="3221" y="16614"/>
                    <a:pt x="3221" y="16580"/>
                  </a:cubicBezTo>
                  <a:cubicBezTo>
                    <a:pt x="3232" y="16512"/>
                    <a:pt x="3256" y="16478"/>
                    <a:pt x="3291" y="16478"/>
                  </a:cubicBezTo>
                  <a:cubicBezTo>
                    <a:pt x="3315" y="16478"/>
                    <a:pt x="3350" y="16512"/>
                    <a:pt x="3362" y="16580"/>
                  </a:cubicBezTo>
                  <a:cubicBezTo>
                    <a:pt x="3362" y="16580"/>
                    <a:pt x="3397" y="16614"/>
                    <a:pt x="3409" y="16614"/>
                  </a:cubicBezTo>
                  <a:cubicBezTo>
                    <a:pt x="3445" y="16648"/>
                    <a:pt x="3480" y="16648"/>
                    <a:pt x="3504" y="16682"/>
                  </a:cubicBezTo>
                  <a:cubicBezTo>
                    <a:pt x="3515" y="16716"/>
                    <a:pt x="3515" y="16716"/>
                    <a:pt x="3515" y="16716"/>
                  </a:cubicBezTo>
                  <a:cubicBezTo>
                    <a:pt x="3574" y="16818"/>
                    <a:pt x="3610" y="16920"/>
                    <a:pt x="3622" y="16988"/>
                  </a:cubicBezTo>
                  <a:cubicBezTo>
                    <a:pt x="3633" y="16920"/>
                    <a:pt x="3645" y="16920"/>
                    <a:pt x="3657" y="16920"/>
                  </a:cubicBezTo>
                  <a:cubicBezTo>
                    <a:pt x="3681" y="16920"/>
                    <a:pt x="3692" y="16954"/>
                    <a:pt x="3728" y="17022"/>
                  </a:cubicBezTo>
                  <a:cubicBezTo>
                    <a:pt x="3740" y="17022"/>
                    <a:pt x="3763" y="17056"/>
                    <a:pt x="3775" y="17056"/>
                  </a:cubicBezTo>
                  <a:cubicBezTo>
                    <a:pt x="3799" y="17056"/>
                    <a:pt x="3810" y="17022"/>
                    <a:pt x="3822" y="17022"/>
                  </a:cubicBezTo>
                  <a:cubicBezTo>
                    <a:pt x="3834" y="16920"/>
                    <a:pt x="3893" y="16818"/>
                    <a:pt x="3940" y="16818"/>
                  </a:cubicBezTo>
                  <a:cubicBezTo>
                    <a:pt x="3964" y="16818"/>
                    <a:pt x="3976" y="16852"/>
                    <a:pt x="3987" y="16852"/>
                  </a:cubicBezTo>
                  <a:cubicBezTo>
                    <a:pt x="3987" y="16886"/>
                    <a:pt x="3987" y="16886"/>
                    <a:pt x="3987" y="16886"/>
                  </a:cubicBezTo>
                  <a:cubicBezTo>
                    <a:pt x="3999" y="16886"/>
                    <a:pt x="4011" y="16920"/>
                    <a:pt x="4011" y="16920"/>
                  </a:cubicBezTo>
                  <a:cubicBezTo>
                    <a:pt x="4011" y="16920"/>
                    <a:pt x="4011" y="16920"/>
                    <a:pt x="4023" y="16886"/>
                  </a:cubicBezTo>
                  <a:cubicBezTo>
                    <a:pt x="4046" y="16818"/>
                    <a:pt x="4082" y="16784"/>
                    <a:pt x="4117" y="16784"/>
                  </a:cubicBezTo>
                  <a:cubicBezTo>
                    <a:pt x="4152" y="16784"/>
                    <a:pt x="4188" y="16852"/>
                    <a:pt x="4200" y="16920"/>
                  </a:cubicBezTo>
                  <a:cubicBezTo>
                    <a:pt x="4200" y="16954"/>
                    <a:pt x="4211" y="16988"/>
                    <a:pt x="4259" y="16988"/>
                  </a:cubicBezTo>
                  <a:cubicBezTo>
                    <a:pt x="4294" y="16988"/>
                    <a:pt x="4306" y="17056"/>
                    <a:pt x="4318" y="17090"/>
                  </a:cubicBezTo>
                  <a:cubicBezTo>
                    <a:pt x="4318" y="17090"/>
                    <a:pt x="4318" y="17090"/>
                    <a:pt x="4318" y="17124"/>
                  </a:cubicBezTo>
                  <a:cubicBezTo>
                    <a:pt x="4318" y="17090"/>
                    <a:pt x="4329" y="17090"/>
                    <a:pt x="4329" y="17056"/>
                  </a:cubicBezTo>
                  <a:cubicBezTo>
                    <a:pt x="4329" y="17022"/>
                    <a:pt x="4341" y="16988"/>
                    <a:pt x="4353" y="16954"/>
                  </a:cubicBezTo>
                  <a:cubicBezTo>
                    <a:pt x="4353" y="16954"/>
                    <a:pt x="4365" y="16920"/>
                    <a:pt x="4377" y="16920"/>
                  </a:cubicBezTo>
                  <a:cubicBezTo>
                    <a:pt x="4377" y="16920"/>
                    <a:pt x="4377" y="16920"/>
                    <a:pt x="4377" y="16920"/>
                  </a:cubicBezTo>
                  <a:cubicBezTo>
                    <a:pt x="4400" y="16954"/>
                    <a:pt x="4412" y="16954"/>
                    <a:pt x="4424" y="16988"/>
                  </a:cubicBezTo>
                  <a:cubicBezTo>
                    <a:pt x="4436" y="17022"/>
                    <a:pt x="4459" y="17056"/>
                    <a:pt x="4471" y="17056"/>
                  </a:cubicBezTo>
                  <a:cubicBezTo>
                    <a:pt x="4518" y="17056"/>
                    <a:pt x="4530" y="17022"/>
                    <a:pt x="4530" y="16988"/>
                  </a:cubicBezTo>
                  <a:cubicBezTo>
                    <a:pt x="4530" y="16852"/>
                    <a:pt x="4530" y="16784"/>
                    <a:pt x="4518" y="16784"/>
                  </a:cubicBezTo>
                  <a:cubicBezTo>
                    <a:pt x="4506" y="16784"/>
                    <a:pt x="4483" y="16750"/>
                    <a:pt x="4471" y="16750"/>
                  </a:cubicBezTo>
                  <a:cubicBezTo>
                    <a:pt x="4459" y="16716"/>
                    <a:pt x="4447" y="16682"/>
                    <a:pt x="4424" y="16682"/>
                  </a:cubicBezTo>
                  <a:cubicBezTo>
                    <a:pt x="4388" y="16682"/>
                    <a:pt x="4365" y="16580"/>
                    <a:pt x="4353" y="16512"/>
                  </a:cubicBezTo>
                  <a:cubicBezTo>
                    <a:pt x="4353" y="16444"/>
                    <a:pt x="4365" y="16376"/>
                    <a:pt x="4388" y="16376"/>
                  </a:cubicBezTo>
                  <a:cubicBezTo>
                    <a:pt x="4424" y="16308"/>
                    <a:pt x="4447" y="16274"/>
                    <a:pt x="4459" y="16240"/>
                  </a:cubicBezTo>
                  <a:cubicBezTo>
                    <a:pt x="4447" y="16206"/>
                    <a:pt x="4436" y="16069"/>
                    <a:pt x="4447" y="15967"/>
                  </a:cubicBezTo>
                  <a:cubicBezTo>
                    <a:pt x="4459" y="15933"/>
                    <a:pt x="4471" y="15899"/>
                    <a:pt x="4495" y="15865"/>
                  </a:cubicBezTo>
                  <a:cubicBezTo>
                    <a:pt x="4506" y="15865"/>
                    <a:pt x="4530" y="15865"/>
                    <a:pt x="4542" y="15865"/>
                  </a:cubicBezTo>
                  <a:cubicBezTo>
                    <a:pt x="4554" y="15865"/>
                    <a:pt x="4565" y="15865"/>
                    <a:pt x="4565" y="15865"/>
                  </a:cubicBezTo>
                  <a:cubicBezTo>
                    <a:pt x="4542" y="15831"/>
                    <a:pt x="4518" y="15797"/>
                    <a:pt x="4506" y="15729"/>
                  </a:cubicBezTo>
                  <a:cubicBezTo>
                    <a:pt x="4483" y="15661"/>
                    <a:pt x="4471" y="15389"/>
                    <a:pt x="4506" y="15321"/>
                  </a:cubicBezTo>
                  <a:cubicBezTo>
                    <a:pt x="4518" y="15321"/>
                    <a:pt x="4530" y="15321"/>
                    <a:pt x="4542" y="15321"/>
                  </a:cubicBezTo>
                  <a:cubicBezTo>
                    <a:pt x="4554" y="15321"/>
                    <a:pt x="4554" y="15321"/>
                    <a:pt x="4565" y="15321"/>
                  </a:cubicBezTo>
                  <a:cubicBezTo>
                    <a:pt x="4589" y="15321"/>
                    <a:pt x="4613" y="15321"/>
                    <a:pt x="4624" y="15321"/>
                  </a:cubicBezTo>
                  <a:cubicBezTo>
                    <a:pt x="4636" y="15287"/>
                    <a:pt x="4660" y="15287"/>
                    <a:pt x="4683" y="15287"/>
                  </a:cubicBezTo>
                  <a:cubicBezTo>
                    <a:pt x="4695" y="15287"/>
                    <a:pt x="4707" y="15287"/>
                    <a:pt x="4719" y="15287"/>
                  </a:cubicBezTo>
                  <a:cubicBezTo>
                    <a:pt x="4742" y="15287"/>
                    <a:pt x="4754" y="15287"/>
                    <a:pt x="4766" y="15287"/>
                  </a:cubicBezTo>
                  <a:cubicBezTo>
                    <a:pt x="4766" y="15287"/>
                    <a:pt x="4766" y="15287"/>
                    <a:pt x="4778" y="15253"/>
                  </a:cubicBezTo>
                  <a:cubicBezTo>
                    <a:pt x="4825" y="15151"/>
                    <a:pt x="4931" y="15117"/>
                    <a:pt x="4990" y="15117"/>
                  </a:cubicBezTo>
                  <a:cubicBezTo>
                    <a:pt x="5014" y="15117"/>
                    <a:pt x="5037" y="15117"/>
                    <a:pt x="5061" y="15083"/>
                  </a:cubicBezTo>
                  <a:cubicBezTo>
                    <a:pt x="5084" y="15049"/>
                    <a:pt x="5096" y="15015"/>
                    <a:pt x="5120" y="15015"/>
                  </a:cubicBezTo>
                  <a:cubicBezTo>
                    <a:pt x="5191" y="14981"/>
                    <a:pt x="5285" y="14947"/>
                    <a:pt x="5309" y="14913"/>
                  </a:cubicBezTo>
                  <a:cubicBezTo>
                    <a:pt x="5320" y="14913"/>
                    <a:pt x="5332" y="14879"/>
                    <a:pt x="5368" y="14879"/>
                  </a:cubicBezTo>
                  <a:cubicBezTo>
                    <a:pt x="5391" y="14845"/>
                    <a:pt x="5474" y="14811"/>
                    <a:pt x="5486" y="14777"/>
                  </a:cubicBezTo>
                  <a:cubicBezTo>
                    <a:pt x="5497" y="14641"/>
                    <a:pt x="5615" y="14607"/>
                    <a:pt x="5639" y="14607"/>
                  </a:cubicBezTo>
                  <a:cubicBezTo>
                    <a:pt x="5662" y="14607"/>
                    <a:pt x="5674" y="14607"/>
                    <a:pt x="5686" y="14607"/>
                  </a:cubicBezTo>
                  <a:cubicBezTo>
                    <a:pt x="5721" y="14675"/>
                    <a:pt x="5745" y="14675"/>
                    <a:pt x="5769" y="14675"/>
                  </a:cubicBezTo>
                  <a:cubicBezTo>
                    <a:pt x="5792" y="14641"/>
                    <a:pt x="5851" y="14675"/>
                    <a:pt x="5875" y="14743"/>
                  </a:cubicBezTo>
                  <a:cubicBezTo>
                    <a:pt x="5887" y="14811"/>
                    <a:pt x="5887" y="14845"/>
                    <a:pt x="5887" y="14879"/>
                  </a:cubicBezTo>
                  <a:cubicBezTo>
                    <a:pt x="5887" y="14913"/>
                    <a:pt x="5887" y="14947"/>
                    <a:pt x="5898" y="15015"/>
                  </a:cubicBezTo>
                  <a:cubicBezTo>
                    <a:pt x="5898" y="15049"/>
                    <a:pt x="5910" y="15117"/>
                    <a:pt x="5910" y="15151"/>
                  </a:cubicBezTo>
                  <a:cubicBezTo>
                    <a:pt x="5910" y="15219"/>
                    <a:pt x="5898" y="15253"/>
                    <a:pt x="5887" y="15253"/>
                  </a:cubicBezTo>
                  <a:cubicBezTo>
                    <a:pt x="5887" y="15253"/>
                    <a:pt x="5887" y="15253"/>
                    <a:pt x="5887" y="15253"/>
                  </a:cubicBezTo>
                  <a:cubicBezTo>
                    <a:pt x="5898" y="15253"/>
                    <a:pt x="5898" y="15253"/>
                    <a:pt x="5898" y="15253"/>
                  </a:cubicBezTo>
                  <a:cubicBezTo>
                    <a:pt x="5934" y="15253"/>
                    <a:pt x="5969" y="15219"/>
                    <a:pt x="5969" y="15219"/>
                  </a:cubicBezTo>
                  <a:cubicBezTo>
                    <a:pt x="5981" y="15151"/>
                    <a:pt x="6005" y="15151"/>
                    <a:pt x="6005" y="15151"/>
                  </a:cubicBezTo>
                  <a:cubicBezTo>
                    <a:pt x="6040" y="15151"/>
                    <a:pt x="6052" y="15219"/>
                    <a:pt x="6064" y="15321"/>
                  </a:cubicBezTo>
                  <a:cubicBezTo>
                    <a:pt x="6075" y="15287"/>
                    <a:pt x="6087" y="15253"/>
                    <a:pt x="6099" y="15253"/>
                  </a:cubicBezTo>
                  <a:cubicBezTo>
                    <a:pt x="6111" y="15253"/>
                    <a:pt x="6146" y="15287"/>
                    <a:pt x="6158" y="15355"/>
                  </a:cubicBezTo>
                  <a:cubicBezTo>
                    <a:pt x="6158" y="15355"/>
                    <a:pt x="6170" y="15321"/>
                    <a:pt x="6170" y="15321"/>
                  </a:cubicBezTo>
                  <a:cubicBezTo>
                    <a:pt x="6182" y="15321"/>
                    <a:pt x="6193" y="15321"/>
                    <a:pt x="6205" y="15321"/>
                  </a:cubicBezTo>
                  <a:cubicBezTo>
                    <a:pt x="6217" y="15321"/>
                    <a:pt x="6241" y="15355"/>
                    <a:pt x="6241" y="15423"/>
                  </a:cubicBezTo>
                  <a:cubicBezTo>
                    <a:pt x="6241" y="15491"/>
                    <a:pt x="6217" y="15525"/>
                    <a:pt x="6205" y="15559"/>
                  </a:cubicBezTo>
                  <a:cubicBezTo>
                    <a:pt x="6193" y="15593"/>
                    <a:pt x="6182" y="15593"/>
                    <a:pt x="6182" y="15627"/>
                  </a:cubicBezTo>
                  <a:cubicBezTo>
                    <a:pt x="6182" y="15627"/>
                    <a:pt x="6182" y="15627"/>
                    <a:pt x="6182" y="15627"/>
                  </a:cubicBezTo>
                  <a:cubicBezTo>
                    <a:pt x="6182" y="15627"/>
                    <a:pt x="6193" y="15593"/>
                    <a:pt x="6205" y="15593"/>
                  </a:cubicBezTo>
                  <a:cubicBezTo>
                    <a:pt x="6217" y="15559"/>
                    <a:pt x="6241" y="15525"/>
                    <a:pt x="6264" y="15525"/>
                  </a:cubicBezTo>
                  <a:cubicBezTo>
                    <a:pt x="6264" y="15525"/>
                    <a:pt x="6264" y="15525"/>
                    <a:pt x="6276" y="15525"/>
                  </a:cubicBezTo>
                  <a:cubicBezTo>
                    <a:pt x="6276" y="15525"/>
                    <a:pt x="6276" y="15525"/>
                    <a:pt x="6276" y="15525"/>
                  </a:cubicBezTo>
                  <a:cubicBezTo>
                    <a:pt x="6288" y="15525"/>
                    <a:pt x="6323" y="15491"/>
                    <a:pt x="6347" y="15457"/>
                  </a:cubicBezTo>
                  <a:cubicBezTo>
                    <a:pt x="6370" y="15423"/>
                    <a:pt x="6382" y="15389"/>
                    <a:pt x="6406" y="15355"/>
                  </a:cubicBezTo>
                  <a:cubicBezTo>
                    <a:pt x="6429" y="15355"/>
                    <a:pt x="6465" y="15287"/>
                    <a:pt x="6488" y="15253"/>
                  </a:cubicBezTo>
                  <a:cubicBezTo>
                    <a:pt x="6500" y="15219"/>
                    <a:pt x="6512" y="15185"/>
                    <a:pt x="6524" y="15185"/>
                  </a:cubicBezTo>
                  <a:cubicBezTo>
                    <a:pt x="6535" y="15151"/>
                    <a:pt x="6547" y="15151"/>
                    <a:pt x="6571" y="15117"/>
                  </a:cubicBezTo>
                  <a:cubicBezTo>
                    <a:pt x="6571" y="15117"/>
                    <a:pt x="6583" y="15117"/>
                    <a:pt x="6583" y="15117"/>
                  </a:cubicBezTo>
                  <a:cubicBezTo>
                    <a:pt x="6606" y="15117"/>
                    <a:pt x="6642" y="15151"/>
                    <a:pt x="6642" y="15185"/>
                  </a:cubicBezTo>
                  <a:cubicBezTo>
                    <a:pt x="6642" y="15219"/>
                    <a:pt x="6653" y="15253"/>
                    <a:pt x="6642" y="15321"/>
                  </a:cubicBezTo>
                  <a:cubicBezTo>
                    <a:pt x="6630" y="15355"/>
                    <a:pt x="6618" y="15355"/>
                    <a:pt x="6618" y="15389"/>
                  </a:cubicBezTo>
                  <a:cubicBezTo>
                    <a:pt x="6618" y="15389"/>
                    <a:pt x="6630" y="15457"/>
                    <a:pt x="6665" y="15491"/>
                  </a:cubicBezTo>
                  <a:cubicBezTo>
                    <a:pt x="6748" y="15559"/>
                    <a:pt x="6842" y="15967"/>
                    <a:pt x="6901" y="16240"/>
                  </a:cubicBezTo>
                  <a:cubicBezTo>
                    <a:pt x="6925" y="16342"/>
                    <a:pt x="6925" y="16342"/>
                    <a:pt x="6925" y="16342"/>
                  </a:cubicBezTo>
                  <a:cubicBezTo>
                    <a:pt x="6948" y="16444"/>
                    <a:pt x="6972" y="16580"/>
                    <a:pt x="6996" y="16716"/>
                  </a:cubicBezTo>
                  <a:cubicBezTo>
                    <a:pt x="7007" y="16818"/>
                    <a:pt x="7031" y="16954"/>
                    <a:pt x="7043" y="16988"/>
                  </a:cubicBezTo>
                  <a:cubicBezTo>
                    <a:pt x="7043" y="16988"/>
                    <a:pt x="7055" y="16954"/>
                    <a:pt x="7055" y="16920"/>
                  </a:cubicBezTo>
                  <a:cubicBezTo>
                    <a:pt x="7066" y="16886"/>
                    <a:pt x="7078" y="16818"/>
                    <a:pt x="7090" y="16784"/>
                  </a:cubicBezTo>
                  <a:cubicBezTo>
                    <a:pt x="7102" y="16784"/>
                    <a:pt x="7102" y="16750"/>
                    <a:pt x="7113" y="16750"/>
                  </a:cubicBezTo>
                  <a:cubicBezTo>
                    <a:pt x="7149" y="16750"/>
                    <a:pt x="7172" y="16818"/>
                    <a:pt x="7196" y="16886"/>
                  </a:cubicBezTo>
                  <a:cubicBezTo>
                    <a:pt x="7208" y="16920"/>
                    <a:pt x="7220" y="16954"/>
                    <a:pt x="7231" y="16954"/>
                  </a:cubicBezTo>
                  <a:cubicBezTo>
                    <a:pt x="7243" y="16988"/>
                    <a:pt x="7255" y="16988"/>
                    <a:pt x="7267" y="16988"/>
                  </a:cubicBezTo>
                  <a:cubicBezTo>
                    <a:pt x="7290" y="17022"/>
                    <a:pt x="7326" y="17056"/>
                    <a:pt x="7338" y="17022"/>
                  </a:cubicBezTo>
                  <a:cubicBezTo>
                    <a:pt x="7349" y="17022"/>
                    <a:pt x="7361" y="17022"/>
                    <a:pt x="7373" y="16988"/>
                  </a:cubicBezTo>
                  <a:cubicBezTo>
                    <a:pt x="7420" y="16954"/>
                    <a:pt x="7467" y="16886"/>
                    <a:pt x="7491" y="16920"/>
                  </a:cubicBezTo>
                  <a:cubicBezTo>
                    <a:pt x="7503" y="16920"/>
                    <a:pt x="7503" y="16954"/>
                    <a:pt x="7515" y="16954"/>
                  </a:cubicBezTo>
                  <a:cubicBezTo>
                    <a:pt x="7538" y="16988"/>
                    <a:pt x="7574" y="17022"/>
                    <a:pt x="7585" y="17158"/>
                  </a:cubicBezTo>
                  <a:cubicBezTo>
                    <a:pt x="7609" y="17294"/>
                    <a:pt x="7633" y="17328"/>
                    <a:pt x="7656" y="17328"/>
                  </a:cubicBezTo>
                  <a:cubicBezTo>
                    <a:pt x="7668" y="17328"/>
                    <a:pt x="7703" y="17328"/>
                    <a:pt x="7703" y="17532"/>
                  </a:cubicBezTo>
                  <a:cubicBezTo>
                    <a:pt x="7703" y="17566"/>
                    <a:pt x="7739" y="17634"/>
                    <a:pt x="7751" y="17634"/>
                  </a:cubicBezTo>
                  <a:cubicBezTo>
                    <a:pt x="7774" y="17634"/>
                    <a:pt x="7833" y="17600"/>
                    <a:pt x="7845" y="17566"/>
                  </a:cubicBezTo>
                  <a:cubicBezTo>
                    <a:pt x="7857" y="17532"/>
                    <a:pt x="7868" y="17532"/>
                    <a:pt x="7880" y="17532"/>
                  </a:cubicBezTo>
                  <a:cubicBezTo>
                    <a:pt x="7904" y="17532"/>
                    <a:pt x="7916" y="17566"/>
                    <a:pt x="7927" y="17634"/>
                  </a:cubicBezTo>
                  <a:cubicBezTo>
                    <a:pt x="7927" y="17634"/>
                    <a:pt x="7927" y="17668"/>
                    <a:pt x="7927" y="17668"/>
                  </a:cubicBezTo>
                  <a:cubicBezTo>
                    <a:pt x="7927" y="17668"/>
                    <a:pt x="7927" y="17668"/>
                    <a:pt x="7927" y="17702"/>
                  </a:cubicBezTo>
                  <a:cubicBezTo>
                    <a:pt x="7939" y="17702"/>
                    <a:pt x="7939" y="17702"/>
                    <a:pt x="7939" y="17702"/>
                  </a:cubicBezTo>
                  <a:cubicBezTo>
                    <a:pt x="7939" y="17736"/>
                    <a:pt x="7939" y="17736"/>
                    <a:pt x="7939" y="17736"/>
                  </a:cubicBezTo>
                  <a:cubicBezTo>
                    <a:pt x="7951" y="17736"/>
                    <a:pt x="7951" y="17736"/>
                    <a:pt x="7951" y="17770"/>
                  </a:cubicBezTo>
                  <a:cubicBezTo>
                    <a:pt x="7951" y="17770"/>
                    <a:pt x="7951" y="17770"/>
                    <a:pt x="7951" y="17770"/>
                  </a:cubicBezTo>
                  <a:cubicBezTo>
                    <a:pt x="7963" y="17770"/>
                    <a:pt x="7963" y="17770"/>
                    <a:pt x="7963" y="17770"/>
                  </a:cubicBezTo>
                  <a:cubicBezTo>
                    <a:pt x="7963" y="17770"/>
                    <a:pt x="7963" y="17770"/>
                    <a:pt x="7963" y="17770"/>
                  </a:cubicBezTo>
                  <a:cubicBezTo>
                    <a:pt x="7963" y="17770"/>
                    <a:pt x="7963" y="17770"/>
                    <a:pt x="7963" y="17770"/>
                  </a:cubicBezTo>
                  <a:cubicBezTo>
                    <a:pt x="7975" y="17770"/>
                    <a:pt x="7986" y="17770"/>
                    <a:pt x="7998" y="17804"/>
                  </a:cubicBezTo>
                  <a:cubicBezTo>
                    <a:pt x="7998" y="17804"/>
                    <a:pt x="7998" y="17804"/>
                    <a:pt x="7998" y="17804"/>
                  </a:cubicBezTo>
                  <a:cubicBezTo>
                    <a:pt x="7998" y="17804"/>
                    <a:pt x="8010" y="17804"/>
                    <a:pt x="8022" y="17804"/>
                  </a:cubicBezTo>
                  <a:cubicBezTo>
                    <a:pt x="8022" y="17804"/>
                    <a:pt x="8022" y="17804"/>
                    <a:pt x="8022" y="17804"/>
                  </a:cubicBezTo>
                  <a:cubicBezTo>
                    <a:pt x="8022" y="17804"/>
                    <a:pt x="8022" y="17804"/>
                    <a:pt x="8022" y="17804"/>
                  </a:cubicBezTo>
                  <a:cubicBezTo>
                    <a:pt x="8022" y="17804"/>
                    <a:pt x="8022" y="17804"/>
                    <a:pt x="8022" y="17770"/>
                  </a:cubicBezTo>
                  <a:cubicBezTo>
                    <a:pt x="8022" y="17770"/>
                    <a:pt x="8022" y="17770"/>
                    <a:pt x="8022" y="17770"/>
                  </a:cubicBezTo>
                  <a:cubicBezTo>
                    <a:pt x="8034" y="17736"/>
                    <a:pt x="8057" y="17702"/>
                    <a:pt x="8128" y="17668"/>
                  </a:cubicBezTo>
                  <a:cubicBezTo>
                    <a:pt x="8187" y="17634"/>
                    <a:pt x="8222" y="17600"/>
                    <a:pt x="8234" y="17566"/>
                  </a:cubicBezTo>
                  <a:cubicBezTo>
                    <a:pt x="8246" y="17464"/>
                    <a:pt x="8270" y="17430"/>
                    <a:pt x="8305" y="17430"/>
                  </a:cubicBezTo>
                  <a:cubicBezTo>
                    <a:pt x="8317" y="17396"/>
                    <a:pt x="8329" y="17396"/>
                    <a:pt x="8340" y="17362"/>
                  </a:cubicBezTo>
                  <a:cubicBezTo>
                    <a:pt x="8352" y="17328"/>
                    <a:pt x="8364" y="17294"/>
                    <a:pt x="8388" y="17260"/>
                  </a:cubicBezTo>
                  <a:cubicBezTo>
                    <a:pt x="8399" y="17260"/>
                    <a:pt x="8411" y="17226"/>
                    <a:pt x="8423" y="17226"/>
                  </a:cubicBezTo>
                  <a:cubicBezTo>
                    <a:pt x="8435" y="17158"/>
                    <a:pt x="8458" y="17124"/>
                    <a:pt x="8482" y="17124"/>
                  </a:cubicBezTo>
                  <a:cubicBezTo>
                    <a:pt x="8494" y="17124"/>
                    <a:pt x="8506" y="17090"/>
                    <a:pt x="8506" y="17090"/>
                  </a:cubicBezTo>
                  <a:cubicBezTo>
                    <a:pt x="8529" y="17022"/>
                    <a:pt x="8576" y="17022"/>
                    <a:pt x="8588" y="17022"/>
                  </a:cubicBezTo>
                  <a:cubicBezTo>
                    <a:pt x="8612" y="17022"/>
                    <a:pt x="8623" y="17022"/>
                    <a:pt x="8635" y="17022"/>
                  </a:cubicBezTo>
                  <a:cubicBezTo>
                    <a:pt x="8659" y="17056"/>
                    <a:pt x="8777" y="17124"/>
                    <a:pt x="8800" y="17124"/>
                  </a:cubicBezTo>
                  <a:cubicBezTo>
                    <a:pt x="8812" y="17124"/>
                    <a:pt x="8812" y="17124"/>
                    <a:pt x="8812" y="17124"/>
                  </a:cubicBezTo>
                  <a:cubicBezTo>
                    <a:pt x="8836" y="17124"/>
                    <a:pt x="8848" y="17192"/>
                    <a:pt x="8859" y="17260"/>
                  </a:cubicBezTo>
                  <a:cubicBezTo>
                    <a:pt x="8859" y="17294"/>
                    <a:pt x="8859" y="17328"/>
                    <a:pt x="8859" y="17328"/>
                  </a:cubicBezTo>
                  <a:cubicBezTo>
                    <a:pt x="8871" y="17328"/>
                    <a:pt x="8883" y="17362"/>
                    <a:pt x="8895" y="17396"/>
                  </a:cubicBezTo>
                  <a:cubicBezTo>
                    <a:pt x="8918" y="17396"/>
                    <a:pt x="8942" y="17464"/>
                    <a:pt x="8954" y="17464"/>
                  </a:cubicBezTo>
                  <a:cubicBezTo>
                    <a:pt x="8966" y="17430"/>
                    <a:pt x="8989" y="17396"/>
                    <a:pt x="9025" y="17396"/>
                  </a:cubicBezTo>
                  <a:cubicBezTo>
                    <a:pt x="9048" y="17396"/>
                    <a:pt x="9060" y="17396"/>
                    <a:pt x="9084" y="17430"/>
                  </a:cubicBezTo>
                  <a:cubicBezTo>
                    <a:pt x="9084" y="17464"/>
                    <a:pt x="9095" y="17464"/>
                    <a:pt x="9095" y="17464"/>
                  </a:cubicBezTo>
                  <a:cubicBezTo>
                    <a:pt x="9119" y="17498"/>
                    <a:pt x="9131" y="17532"/>
                    <a:pt x="9143" y="17532"/>
                  </a:cubicBezTo>
                  <a:cubicBezTo>
                    <a:pt x="9154" y="17498"/>
                    <a:pt x="9178" y="17464"/>
                    <a:pt x="9202" y="17430"/>
                  </a:cubicBezTo>
                  <a:cubicBezTo>
                    <a:pt x="9202" y="17430"/>
                    <a:pt x="9213" y="17430"/>
                    <a:pt x="9225" y="17396"/>
                  </a:cubicBezTo>
                  <a:cubicBezTo>
                    <a:pt x="9237" y="17396"/>
                    <a:pt x="9249" y="17396"/>
                    <a:pt x="9261" y="17362"/>
                  </a:cubicBezTo>
                  <a:cubicBezTo>
                    <a:pt x="9261" y="17362"/>
                    <a:pt x="9272" y="17260"/>
                    <a:pt x="9261" y="17226"/>
                  </a:cubicBezTo>
                  <a:cubicBezTo>
                    <a:pt x="9237" y="17192"/>
                    <a:pt x="9213" y="16954"/>
                    <a:pt x="9202" y="16886"/>
                  </a:cubicBezTo>
                  <a:cubicBezTo>
                    <a:pt x="9202" y="16784"/>
                    <a:pt x="9225" y="16750"/>
                    <a:pt x="9249" y="16716"/>
                  </a:cubicBezTo>
                  <a:cubicBezTo>
                    <a:pt x="9249" y="16682"/>
                    <a:pt x="9261" y="16682"/>
                    <a:pt x="9261" y="16648"/>
                  </a:cubicBezTo>
                  <a:cubicBezTo>
                    <a:pt x="9272" y="16580"/>
                    <a:pt x="9296" y="16546"/>
                    <a:pt x="9319" y="16512"/>
                  </a:cubicBezTo>
                  <a:cubicBezTo>
                    <a:pt x="9331" y="16512"/>
                    <a:pt x="9331" y="16512"/>
                    <a:pt x="9343" y="16478"/>
                  </a:cubicBezTo>
                  <a:cubicBezTo>
                    <a:pt x="9343" y="16478"/>
                    <a:pt x="9343" y="16478"/>
                    <a:pt x="9343" y="16444"/>
                  </a:cubicBezTo>
                  <a:cubicBezTo>
                    <a:pt x="9355" y="16410"/>
                    <a:pt x="9367" y="16342"/>
                    <a:pt x="9390" y="16342"/>
                  </a:cubicBezTo>
                  <a:cubicBezTo>
                    <a:pt x="9402" y="16342"/>
                    <a:pt x="9402" y="16342"/>
                    <a:pt x="9414" y="16342"/>
                  </a:cubicBezTo>
                  <a:cubicBezTo>
                    <a:pt x="9414" y="16376"/>
                    <a:pt x="9496" y="16444"/>
                    <a:pt x="9520" y="16478"/>
                  </a:cubicBezTo>
                  <a:cubicBezTo>
                    <a:pt x="9520" y="16512"/>
                    <a:pt x="9555" y="16512"/>
                    <a:pt x="9579" y="16512"/>
                  </a:cubicBezTo>
                  <a:cubicBezTo>
                    <a:pt x="9614" y="16512"/>
                    <a:pt x="9662" y="16580"/>
                    <a:pt x="9697" y="16648"/>
                  </a:cubicBezTo>
                  <a:cubicBezTo>
                    <a:pt x="9697" y="16648"/>
                    <a:pt x="9721" y="16682"/>
                    <a:pt x="9744" y="16682"/>
                  </a:cubicBezTo>
                  <a:cubicBezTo>
                    <a:pt x="9780" y="16682"/>
                    <a:pt x="9815" y="16716"/>
                    <a:pt x="9827" y="16784"/>
                  </a:cubicBezTo>
                  <a:cubicBezTo>
                    <a:pt x="9839" y="16818"/>
                    <a:pt x="9839" y="16886"/>
                    <a:pt x="9839" y="16954"/>
                  </a:cubicBezTo>
                  <a:cubicBezTo>
                    <a:pt x="9839" y="17022"/>
                    <a:pt x="9839" y="17090"/>
                    <a:pt x="9850" y="17090"/>
                  </a:cubicBezTo>
                  <a:cubicBezTo>
                    <a:pt x="9874" y="17192"/>
                    <a:pt x="9898" y="17260"/>
                    <a:pt x="9898" y="17260"/>
                  </a:cubicBezTo>
                  <a:cubicBezTo>
                    <a:pt x="9921" y="17226"/>
                    <a:pt x="9945" y="17260"/>
                    <a:pt x="9980" y="17294"/>
                  </a:cubicBezTo>
                  <a:cubicBezTo>
                    <a:pt x="9992" y="17328"/>
                    <a:pt x="10016" y="17362"/>
                    <a:pt x="10027" y="17362"/>
                  </a:cubicBezTo>
                  <a:cubicBezTo>
                    <a:pt x="10027" y="17362"/>
                    <a:pt x="10051" y="17328"/>
                    <a:pt x="10063" y="17294"/>
                  </a:cubicBezTo>
                  <a:cubicBezTo>
                    <a:pt x="10086" y="17260"/>
                    <a:pt x="10098" y="17226"/>
                    <a:pt x="10122" y="17226"/>
                  </a:cubicBezTo>
                  <a:cubicBezTo>
                    <a:pt x="10133" y="17226"/>
                    <a:pt x="10145" y="17226"/>
                    <a:pt x="10169" y="17192"/>
                  </a:cubicBezTo>
                  <a:cubicBezTo>
                    <a:pt x="10204" y="17192"/>
                    <a:pt x="10228" y="17158"/>
                    <a:pt x="10251" y="17192"/>
                  </a:cubicBezTo>
                  <a:cubicBezTo>
                    <a:pt x="10251" y="17192"/>
                    <a:pt x="10275" y="17192"/>
                    <a:pt x="10287" y="17226"/>
                  </a:cubicBezTo>
                  <a:cubicBezTo>
                    <a:pt x="10310" y="17226"/>
                    <a:pt x="10346" y="17260"/>
                    <a:pt x="10358" y="17260"/>
                  </a:cubicBezTo>
                  <a:cubicBezTo>
                    <a:pt x="10369" y="17260"/>
                    <a:pt x="10369" y="17260"/>
                    <a:pt x="10381" y="17260"/>
                  </a:cubicBezTo>
                  <a:cubicBezTo>
                    <a:pt x="10393" y="17260"/>
                    <a:pt x="10476" y="17260"/>
                    <a:pt x="10487" y="17362"/>
                  </a:cubicBezTo>
                  <a:cubicBezTo>
                    <a:pt x="10487" y="17396"/>
                    <a:pt x="10511" y="17396"/>
                    <a:pt x="10523" y="17396"/>
                  </a:cubicBezTo>
                  <a:cubicBezTo>
                    <a:pt x="10558" y="17430"/>
                    <a:pt x="10605" y="17464"/>
                    <a:pt x="10605" y="17566"/>
                  </a:cubicBezTo>
                  <a:cubicBezTo>
                    <a:pt x="10605" y="17566"/>
                    <a:pt x="10617" y="17600"/>
                    <a:pt x="10629" y="17600"/>
                  </a:cubicBezTo>
                  <a:cubicBezTo>
                    <a:pt x="10641" y="17634"/>
                    <a:pt x="10664" y="17668"/>
                    <a:pt x="10676" y="17736"/>
                  </a:cubicBezTo>
                  <a:cubicBezTo>
                    <a:pt x="10676" y="17736"/>
                    <a:pt x="10700" y="17736"/>
                    <a:pt x="10712" y="17770"/>
                  </a:cubicBezTo>
                  <a:cubicBezTo>
                    <a:pt x="10723" y="17770"/>
                    <a:pt x="10735" y="17770"/>
                    <a:pt x="10747" y="17770"/>
                  </a:cubicBezTo>
                  <a:cubicBezTo>
                    <a:pt x="10782" y="17770"/>
                    <a:pt x="10806" y="17770"/>
                    <a:pt x="10818" y="17770"/>
                  </a:cubicBezTo>
                  <a:cubicBezTo>
                    <a:pt x="10829" y="17804"/>
                    <a:pt x="10829" y="17804"/>
                    <a:pt x="10829" y="17804"/>
                  </a:cubicBezTo>
                  <a:cubicBezTo>
                    <a:pt x="10841" y="17804"/>
                    <a:pt x="10865" y="17838"/>
                    <a:pt x="10912" y="17838"/>
                  </a:cubicBezTo>
                  <a:cubicBezTo>
                    <a:pt x="10947" y="17838"/>
                    <a:pt x="10971" y="17804"/>
                    <a:pt x="10983" y="17804"/>
                  </a:cubicBezTo>
                  <a:cubicBezTo>
                    <a:pt x="10983" y="17770"/>
                    <a:pt x="11018" y="17770"/>
                    <a:pt x="11065" y="17736"/>
                  </a:cubicBezTo>
                  <a:cubicBezTo>
                    <a:pt x="11101" y="17736"/>
                    <a:pt x="11148" y="17702"/>
                    <a:pt x="11160" y="17668"/>
                  </a:cubicBezTo>
                  <a:cubicBezTo>
                    <a:pt x="11172" y="17634"/>
                    <a:pt x="11195" y="17634"/>
                    <a:pt x="11219" y="17634"/>
                  </a:cubicBezTo>
                  <a:cubicBezTo>
                    <a:pt x="11231" y="17634"/>
                    <a:pt x="11242" y="17600"/>
                    <a:pt x="11254" y="17600"/>
                  </a:cubicBezTo>
                  <a:cubicBezTo>
                    <a:pt x="11254" y="17532"/>
                    <a:pt x="11290" y="17464"/>
                    <a:pt x="11325" y="17430"/>
                  </a:cubicBezTo>
                  <a:cubicBezTo>
                    <a:pt x="11337" y="17396"/>
                    <a:pt x="11360" y="17396"/>
                    <a:pt x="11372" y="17362"/>
                  </a:cubicBezTo>
                  <a:cubicBezTo>
                    <a:pt x="11372" y="17362"/>
                    <a:pt x="11384" y="17328"/>
                    <a:pt x="11384" y="17328"/>
                  </a:cubicBezTo>
                  <a:cubicBezTo>
                    <a:pt x="11419" y="17294"/>
                    <a:pt x="11443" y="17294"/>
                    <a:pt x="11455" y="17294"/>
                  </a:cubicBezTo>
                  <a:cubicBezTo>
                    <a:pt x="11455" y="17294"/>
                    <a:pt x="11455" y="17294"/>
                    <a:pt x="11455" y="17294"/>
                  </a:cubicBezTo>
                  <a:cubicBezTo>
                    <a:pt x="11455" y="17294"/>
                    <a:pt x="11455" y="17294"/>
                    <a:pt x="11455" y="17294"/>
                  </a:cubicBezTo>
                  <a:cubicBezTo>
                    <a:pt x="11478" y="17294"/>
                    <a:pt x="11502" y="17294"/>
                    <a:pt x="11526" y="17328"/>
                  </a:cubicBezTo>
                  <a:cubicBezTo>
                    <a:pt x="11549" y="17328"/>
                    <a:pt x="11561" y="17362"/>
                    <a:pt x="11573" y="17430"/>
                  </a:cubicBezTo>
                  <a:cubicBezTo>
                    <a:pt x="11573" y="17430"/>
                    <a:pt x="11596" y="17464"/>
                    <a:pt x="11620" y="17464"/>
                  </a:cubicBezTo>
                  <a:cubicBezTo>
                    <a:pt x="11632" y="17464"/>
                    <a:pt x="11643" y="17464"/>
                    <a:pt x="11655" y="17430"/>
                  </a:cubicBezTo>
                  <a:cubicBezTo>
                    <a:pt x="11655" y="17430"/>
                    <a:pt x="11667" y="17430"/>
                    <a:pt x="11679" y="17430"/>
                  </a:cubicBezTo>
                  <a:cubicBezTo>
                    <a:pt x="11679" y="17430"/>
                    <a:pt x="11679" y="17430"/>
                    <a:pt x="11679" y="17430"/>
                  </a:cubicBezTo>
                  <a:cubicBezTo>
                    <a:pt x="11679" y="17430"/>
                    <a:pt x="11679" y="17430"/>
                    <a:pt x="11691" y="17430"/>
                  </a:cubicBezTo>
                  <a:cubicBezTo>
                    <a:pt x="11702" y="17430"/>
                    <a:pt x="11726" y="17430"/>
                    <a:pt x="11750" y="17464"/>
                  </a:cubicBezTo>
                  <a:cubicBezTo>
                    <a:pt x="11750" y="17430"/>
                    <a:pt x="11750" y="17430"/>
                    <a:pt x="11750" y="17430"/>
                  </a:cubicBezTo>
                  <a:cubicBezTo>
                    <a:pt x="11750" y="17464"/>
                    <a:pt x="11750" y="17464"/>
                    <a:pt x="11750" y="17464"/>
                  </a:cubicBezTo>
                  <a:cubicBezTo>
                    <a:pt x="11761" y="17464"/>
                    <a:pt x="11773" y="17464"/>
                    <a:pt x="11773" y="17464"/>
                  </a:cubicBezTo>
                  <a:cubicBezTo>
                    <a:pt x="11785" y="17498"/>
                    <a:pt x="11785" y="17498"/>
                    <a:pt x="11785" y="17498"/>
                  </a:cubicBezTo>
                  <a:cubicBezTo>
                    <a:pt x="11785" y="17498"/>
                    <a:pt x="11785" y="17498"/>
                    <a:pt x="11785" y="17498"/>
                  </a:cubicBezTo>
                  <a:cubicBezTo>
                    <a:pt x="11785" y="17498"/>
                    <a:pt x="11785" y="17498"/>
                    <a:pt x="11785" y="17498"/>
                  </a:cubicBezTo>
                  <a:cubicBezTo>
                    <a:pt x="11797" y="17532"/>
                    <a:pt x="11797" y="17532"/>
                    <a:pt x="11797" y="17532"/>
                  </a:cubicBezTo>
                  <a:cubicBezTo>
                    <a:pt x="11797" y="17532"/>
                    <a:pt x="11797" y="17532"/>
                    <a:pt x="11797" y="17532"/>
                  </a:cubicBezTo>
                  <a:cubicBezTo>
                    <a:pt x="11809" y="17532"/>
                    <a:pt x="11809" y="17566"/>
                    <a:pt x="11809" y="17566"/>
                  </a:cubicBezTo>
                  <a:cubicBezTo>
                    <a:pt x="11809" y="17566"/>
                    <a:pt x="11809" y="17566"/>
                    <a:pt x="11809" y="17566"/>
                  </a:cubicBezTo>
                  <a:cubicBezTo>
                    <a:pt x="11809" y="17566"/>
                    <a:pt x="11809" y="17566"/>
                    <a:pt x="11809" y="17566"/>
                  </a:cubicBezTo>
                  <a:cubicBezTo>
                    <a:pt x="11809" y="17600"/>
                    <a:pt x="11820" y="17600"/>
                    <a:pt x="11820" y="17600"/>
                  </a:cubicBezTo>
                  <a:cubicBezTo>
                    <a:pt x="11820" y="17600"/>
                    <a:pt x="11820" y="17600"/>
                    <a:pt x="11820" y="17600"/>
                  </a:cubicBezTo>
                  <a:cubicBezTo>
                    <a:pt x="11820" y="17600"/>
                    <a:pt x="11820" y="17600"/>
                    <a:pt x="11832" y="17600"/>
                  </a:cubicBezTo>
                  <a:cubicBezTo>
                    <a:pt x="11832" y="17600"/>
                    <a:pt x="11832" y="17600"/>
                    <a:pt x="11832" y="17600"/>
                  </a:cubicBezTo>
                  <a:cubicBezTo>
                    <a:pt x="11832" y="17600"/>
                    <a:pt x="11832" y="17600"/>
                    <a:pt x="11832" y="17600"/>
                  </a:cubicBezTo>
                  <a:cubicBezTo>
                    <a:pt x="11844" y="17600"/>
                    <a:pt x="11844" y="17600"/>
                    <a:pt x="11844" y="17600"/>
                  </a:cubicBezTo>
                  <a:cubicBezTo>
                    <a:pt x="11844" y="17600"/>
                    <a:pt x="11844" y="17600"/>
                    <a:pt x="11844" y="17600"/>
                  </a:cubicBezTo>
                  <a:cubicBezTo>
                    <a:pt x="11844" y="17634"/>
                    <a:pt x="11856" y="17634"/>
                    <a:pt x="11856" y="17634"/>
                  </a:cubicBezTo>
                  <a:cubicBezTo>
                    <a:pt x="11856" y="17634"/>
                    <a:pt x="11856" y="17634"/>
                    <a:pt x="11856" y="17634"/>
                  </a:cubicBezTo>
                  <a:cubicBezTo>
                    <a:pt x="11868" y="17634"/>
                    <a:pt x="11879" y="17634"/>
                    <a:pt x="11903" y="17634"/>
                  </a:cubicBezTo>
                  <a:cubicBezTo>
                    <a:pt x="11903" y="17634"/>
                    <a:pt x="11903" y="17634"/>
                    <a:pt x="11903" y="17634"/>
                  </a:cubicBezTo>
                  <a:cubicBezTo>
                    <a:pt x="11915" y="17634"/>
                    <a:pt x="11938" y="17600"/>
                    <a:pt x="11950" y="17566"/>
                  </a:cubicBezTo>
                  <a:cubicBezTo>
                    <a:pt x="11997" y="17498"/>
                    <a:pt x="12021" y="17464"/>
                    <a:pt x="12033" y="17430"/>
                  </a:cubicBezTo>
                  <a:cubicBezTo>
                    <a:pt x="12056" y="17430"/>
                    <a:pt x="12068" y="17396"/>
                    <a:pt x="12080" y="17362"/>
                  </a:cubicBezTo>
                  <a:cubicBezTo>
                    <a:pt x="12080" y="17362"/>
                    <a:pt x="12080" y="17362"/>
                    <a:pt x="12080" y="17362"/>
                  </a:cubicBezTo>
                  <a:cubicBezTo>
                    <a:pt x="12080" y="17328"/>
                    <a:pt x="12080" y="17328"/>
                    <a:pt x="12080" y="17294"/>
                  </a:cubicBezTo>
                  <a:cubicBezTo>
                    <a:pt x="12080" y="17226"/>
                    <a:pt x="12092" y="17158"/>
                    <a:pt x="12115" y="17056"/>
                  </a:cubicBezTo>
                  <a:cubicBezTo>
                    <a:pt x="12127" y="17022"/>
                    <a:pt x="12127" y="16988"/>
                    <a:pt x="12139" y="16954"/>
                  </a:cubicBezTo>
                  <a:cubicBezTo>
                    <a:pt x="12139" y="16954"/>
                    <a:pt x="12139" y="16920"/>
                    <a:pt x="12139" y="16920"/>
                  </a:cubicBezTo>
                  <a:cubicBezTo>
                    <a:pt x="12151" y="16818"/>
                    <a:pt x="12210" y="16546"/>
                    <a:pt x="12233" y="16512"/>
                  </a:cubicBezTo>
                  <a:cubicBezTo>
                    <a:pt x="12257" y="16512"/>
                    <a:pt x="12281" y="16410"/>
                    <a:pt x="12281" y="16376"/>
                  </a:cubicBezTo>
                  <a:cubicBezTo>
                    <a:pt x="12281" y="16376"/>
                    <a:pt x="12281" y="16342"/>
                    <a:pt x="12281" y="16342"/>
                  </a:cubicBezTo>
                  <a:cubicBezTo>
                    <a:pt x="12281" y="16342"/>
                    <a:pt x="12281" y="16342"/>
                    <a:pt x="12281" y="16308"/>
                  </a:cubicBezTo>
                  <a:cubicBezTo>
                    <a:pt x="12281" y="16308"/>
                    <a:pt x="12281" y="16308"/>
                    <a:pt x="12281" y="16308"/>
                  </a:cubicBezTo>
                  <a:cubicBezTo>
                    <a:pt x="12269" y="16274"/>
                    <a:pt x="12269" y="16274"/>
                    <a:pt x="12269" y="16274"/>
                  </a:cubicBezTo>
                  <a:cubicBezTo>
                    <a:pt x="12269" y="16274"/>
                    <a:pt x="12269" y="16274"/>
                    <a:pt x="12269" y="16240"/>
                  </a:cubicBezTo>
                  <a:cubicBezTo>
                    <a:pt x="12269" y="16240"/>
                    <a:pt x="12269" y="16240"/>
                    <a:pt x="12269" y="16240"/>
                  </a:cubicBezTo>
                  <a:cubicBezTo>
                    <a:pt x="12269" y="16240"/>
                    <a:pt x="12269" y="16240"/>
                    <a:pt x="12269" y="16240"/>
                  </a:cubicBezTo>
                  <a:cubicBezTo>
                    <a:pt x="12269" y="16240"/>
                    <a:pt x="12269" y="16206"/>
                    <a:pt x="12269" y="16206"/>
                  </a:cubicBezTo>
                  <a:cubicBezTo>
                    <a:pt x="12269" y="16206"/>
                    <a:pt x="12269" y="16206"/>
                    <a:pt x="12269" y="16206"/>
                  </a:cubicBezTo>
                  <a:cubicBezTo>
                    <a:pt x="12269" y="16206"/>
                    <a:pt x="12269" y="16206"/>
                    <a:pt x="12269" y="16206"/>
                  </a:cubicBezTo>
                  <a:cubicBezTo>
                    <a:pt x="12269" y="16206"/>
                    <a:pt x="12269" y="16206"/>
                    <a:pt x="12257" y="16171"/>
                  </a:cubicBezTo>
                  <a:cubicBezTo>
                    <a:pt x="12257" y="16171"/>
                    <a:pt x="12257" y="16171"/>
                    <a:pt x="12257" y="16171"/>
                  </a:cubicBezTo>
                  <a:cubicBezTo>
                    <a:pt x="12257" y="16171"/>
                    <a:pt x="12257" y="16171"/>
                    <a:pt x="12257" y="16171"/>
                  </a:cubicBezTo>
                  <a:cubicBezTo>
                    <a:pt x="12257" y="16171"/>
                    <a:pt x="12257" y="16171"/>
                    <a:pt x="12257" y="16171"/>
                  </a:cubicBezTo>
                  <a:cubicBezTo>
                    <a:pt x="12245" y="16171"/>
                    <a:pt x="12222" y="16171"/>
                    <a:pt x="12210" y="16103"/>
                  </a:cubicBezTo>
                  <a:cubicBezTo>
                    <a:pt x="12198" y="16069"/>
                    <a:pt x="12210" y="15967"/>
                    <a:pt x="12233" y="15865"/>
                  </a:cubicBezTo>
                  <a:cubicBezTo>
                    <a:pt x="12269" y="15729"/>
                    <a:pt x="12316" y="15661"/>
                    <a:pt x="12387" y="15661"/>
                  </a:cubicBezTo>
                  <a:cubicBezTo>
                    <a:pt x="12398" y="15661"/>
                    <a:pt x="12410" y="15661"/>
                    <a:pt x="12422" y="15695"/>
                  </a:cubicBezTo>
                  <a:cubicBezTo>
                    <a:pt x="12422" y="15695"/>
                    <a:pt x="12422" y="15695"/>
                    <a:pt x="12422" y="15695"/>
                  </a:cubicBezTo>
                  <a:cubicBezTo>
                    <a:pt x="12422" y="15695"/>
                    <a:pt x="12434" y="15661"/>
                    <a:pt x="12446" y="15661"/>
                  </a:cubicBezTo>
                  <a:cubicBezTo>
                    <a:pt x="12493" y="15661"/>
                    <a:pt x="12587" y="15593"/>
                    <a:pt x="12623" y="15627"/>
                  </a:cubicBezTo>
                  <a:cubicBezTo>
                    <a:pt x="12646" y="15661"/>
                    <a:pt x="12658" y="15661"/>
                    <a:pt x="12670" y="15661"/>
                  </a:cubicBezTo>
                  <a:cubicBezTo>
                    <a:pt x="12693" y="15661"/>
                    <a:pt x="12693" y="15661"/>
                    <a:pt x="12693" y="15661"/>
                  </a:cubicBezTo>
                  <a:cubicBezTo>
                    <a:pt x="12717" y="15661"/>
                    <a:pt x="12741" y="15661"/>
                    <a:pt x="12776" y="15695"/>
                  </a:cubicBezTo>
                  <a:cubicBezTo>
                    <a:pt x="12800" y="15763"/>
                    <a:pt x="12835" y="15763"/>
                    <a:pt x="12870" y="15763"/>
                  </a:cubicBezTo>
                  <a:cubicBezTo>
                    <a:pt x="12906" y="15797"/>
                    <a:pt x="12929" y="15797"/>
                    <a:pt x="12953" y="15865"/>
                  </a:cubicBezTo>
                  <a:cubicBezTo>
                    <a:pt x="12953" y="15899"/>
                    <a:pt x="12965" y="15899"/>
                    <a:pt x="12977" y="15933"/>
                  </a:cubicBezTo>
                  <a:cubicBezTo>
                    <a:pt x="13012" y="16001"/>
                    <a:pt x="13047" y="16069"/>
                    <a:pt x="13036" y="16206"/>
                  </a:cubicBezTo>
                  <a:cubicBezTo>
                    <a:pt x="13036" y="16206"/>
                    <a:pt x="13036" y="16240"/>
                    <a:pt x="13036" y="16240"/>
                  </a:cubicBezTo>
                  <a:cubicBezTo>
                    <a:pt x="13036" y="16240"/>
                    <a:pt x="13047" y="16240"/>
                    <a:pt x="13047" y="16240"/>
                  </a:cubicBezTo>
                  <a:cubicBezTo>
                    <a:pt x="13059" y="16274"/>
                    <a:pt x="13094" y="16342"/>
                    <a:pt x="13106" y="16546"/>
                  </a:cubicBezTo>
                  <a:cubicBezTo>
                    <a:pt x="13118" y="16682"/>
                    <a:pt x="13130" y="16750"/>
                    <a:pt x="13153" y="16818"/>
                  </a:cubicBezTo>
                  <a:cubicBezTo>
                    <a:pt x="13165" y="16852"/>
                    <a:pt x="13177" y="16920"/>
                    <a:pt x="13177" y="16988"/>
                  </a:cubicBezTo>
                  <a:cubicBezTo>
                    <a:pt x="13189" y="17022"/>
                    <a:pt x="13201" y="17124"/>
                    <a:pt x="13212" y="17192"/>
                  </a:cubicBezTo>
                  <a:cubicBezTo>
                    <a:pt x="13236" y="17328"/>
                    <a:pt x="13260" y="17396"/>
                    <a:pt x="13248" y="17464"/>
                  </a:cubicBezTo>
                  <a:cubicBezTo>
                    <a:pt x="13248" y="17498"/>
                    <a:pt x="13236" y="17566"/>
                    <a:pt x="13248" y="17566"/>
                  </a:cubicBezTo>
                  <a:cubicBezTo>
                    <a:pt x="13248" y="17600"/>
                    <a:pt x="13260" y="17600"/>
                    <a:pt x="13283" y="17600"/>
                  </a:cubicBezTo>
                  <a:cubicBezTo>
                    <a:pt x="13319" y="17600"/>
                    <a:pt x="13354" y="17668"/>
                    <a:pt x="13378" y="17702"/>
                  </a:cubicBezTo>
                  <a:cubicBezTo>
                    <a:pt x="13389" y="17736"/>
                    <a:pt x="13401" y="17736"/>
                    <a:pt x="13401" y="17736"/>
                  </a:cubicBezTo>
                  <a:cubicBezTo>
                    <a:pt x="13401" y="17736"/>
                    <a:pt x="13413" y="17736"/>
                    <a:pt x="13413" y="17736"/>
                  </a:cubicBezTo>
                  <a:cubicBezTo>
                    <a:pt x="13413" y="17736"/>
                    <a:pt x="13413" y="17736"/>
                    <a:pt x="13413" y="17736"/>
                  </a:cubicBezTo>
                  <a:cubicBezTo>
                    <a:pt x="13413" y="17736"/>
                    <a:pt x="13413" y="17736"/>
                    <a:pt x="13413" y="17736"/>
                  </a:cubicBezTo>
                  <a:cubicBezTo>
                    <a:pt x="13437" y="17736"/>
                    <a:pt x="13484" y="17804"/>
                    <a:pt x="13519" y="17872"/>
                  </a:cubicBezTo>
                  <a:cubicBezTo>
                    <a:pt x="13531" y="17872"/>
                    <a:pt x="13543" y="17906"/>
                    <a:pt x="13555" y="17940"/>
                  </a:cubicBezTo>
                  <a:cubicBezTo>
                    <a:pt x="13566" y="17974"/>
                    <a:pt x="13590" y="17974"/>
                    <a:pt x="13602" y="18008"/>
                  </a:cubicBezTo>
                  <a:cubicBezTo>
                    <a:pt x="13614" y="18008"/>
                    <a:pt x="13625" y="18008"/>
                    <a:pt x="13625" y="18042"/>
                  </a:cubicBezTo>
                  <a:cubicBezTo>
                    <a:pt x="13649" y="18042"/>
                    <a:pt x="13661" y="18076"/>
                    <a:pt x="13661" y="18178"/>
                  </a:cubicBezTo>
                  <a:cubicBezTo>
                    <a:pt x="13661" y="18178"/>
                    <a:pt x="13661" y="18212"/>
                    <a:pt x="13661" y="18246"/>
                  </a:cubicBezTo>
                  <a:cubicBezTo>
                    <a:pt x="13661" y="18280"/>
                    <a:pt x="13673" y="18280"/>
                    <a:pt x="13673" y="18314"/>
                  </a:cubicBezTo>
                  <a:cubicBezTo>
                    <a:pt x="13673" y="18349"/>
                    <a:pt x="13684" y="18417"/>
                    <a:pt x="13684" y="18451"/>
                  </a:cubicBezTo>
                  <a:cubicBezTo>
                    <a:pt x="13684" y="18485"/>
                    <a:pt x="13684" y="18485"/>
                    <a:pt x="13684" y="18485"/>
                  </a:cubicBezTo>
                  <a:cubicBezTo>
                    <a:pt x="13684" y="18519"/>
                    <a:pt x="13720" y="18587"/>
                    <a:pt x="13767" y="18587"/>
                  </a:cubicBezTo>
                  <a:cubicBezTo>
                    <a:pt x="13779" y="18587"/>
                    <a:pt x="13779" y="18587"/>
                    <a:pt x="13790" y="18587"/>
                  </a:cubicBezTo>
                  <a:cubicBezTo>
                    <a:pt x="13802" y="18553"/>
                    <a:pt x="13826" y="18553"/>
                    <a:pt x="13838" y="18587"/>
                  </a:cubicBezTo>
                  <a:cubicBezTo>
                    <a:pt x="13849" y="18587"/>
                    <a:pt x="13861" y="18587"/>
                    <a:pt x="13861" y="18587"/>
                  </a:cubicBezTo>
                  <a:cubicBezTo>
                    <a:pt x="13873" y="18587"/>
                    <a:pt x="13885" y="18553"/>
                    <a:pt x="13885" y="18519"/>
                  </a:cubicBezTo>
                  <a:cubicBezTo>
                    <a:pt x="13908" y="18417"/>
                    <a:pt x="13956" y="18383"/>
                    <a:pt x="13991" y="18383"/>
                  </a:cubicBezTo>
                  <a:cubicBezTo>
                    <a:pt x="14003" y="18383"/>
                    <a:pt x="14015" y="18383"/>
                    <a:pt x="14026" y="18383"/>
                  </a:cubicBezTo>
                  <a:cubicBezTo>
                    <a:pt x="14038" y="18349"/>
                    <a:pt x="14074" y="18314"/>
                    <a:pt x="14097" y="18314"/>
                  </a:cubicBezTo>
                  <a:cubicBezTo>
                    <a:pt x="14121" y="18314"/>
                    <a:pt x="14144" y="18314"/>
                    <a:pt x="14156" y="18349"/>
                  </a:cubicBezTo>
                  <a:cubicBezTo>
                    <a:pt x="14168" y="18383"/>
                    <a:pt x="14168" y="18451"/>
                    <a:pt x="14168" y="18519"/>
                  </a:cubicBezTo>
                  <a:cubicBezTo>
                    <a:pt x="14168" y="18587"/>
                    <a:pt x="14180" y="18621"/>
                    <a:pt x="14180" y="18689"/>
                  </a:cubicBezTo>
                  <a:cubicBezTo>
                    <a:pt x="14192" y="18723"/>
                    <a:pt x="14203" y="18825"/>
                    <a:pt x="14156" y="18893"/>
                  </a:cubicBezTo>
                  <a:cubicBezTo>
                    <a:pt x="14133" y="18927"/>
                    <a:pt x="14121" y="19165"/>
                    <a:pt x="14109" y="19267"/>
                  </a:cubicBezTo>
                  <a:cubicBezTo>
                    <a:pt x="14109" y="19301"/>
                    <a:pt x="14097" y="19301"/>
                    <a:pt x="14097" y="19335"/>
                  </a:cubicBezTo>
                  <a:cubicBezTo>
                    <a:pt x="14097" y="19403"/>
                    <a:pt x="14074" y="19471"/>
                    <a:pt x="14050" y="19505"/>
                  </a:cubicBezTo>
                  <a:cubicBezTo>
                    <a:pt x="14038" y="19539"/>
                    <a:pt x="14026" y="19573"/>
                    <a:pt x="14026" y="19607"/>
                  </a:cubicBezTo>
                  <a:cubicBezTo>
                    <a:pt x="14015" y="19709"/>
                    <a:pt x="13991" y="19777"/>
                    <a:pt x="13979" y="19811"/>
                  </a:cubicBezTo>
                  <a:cubicBezTo>
                    <a:pt x="13967" y="19811"/>
                    <a:pt x="13956" y="19845"/>
                    <a:pt x="13956" y="19845"/>
                  </a:cubicBezTo>
                  <a:cubicBezTo>
                    <a:pt x="13956" y="19879"/>
                    <a:pt x="13956" y="19879"/>
                    <a:pt x="13956" y="19879"/>
                  </a:cubicBezTo>
                  <a:cubicBezTo>
                    <a:pt x="13956" y="19879"/>
                    <a:pt x="13956" y="19879"/>
                    <a:pt x="13956" y="19879"/>
                  </a:cubicBezTo>
                  <a:cubicBezTo>
                    <a:pt x="13956" y="19913"/>
                    <a:pt x="13956" y="19913"/>
                    <a:pt x="13956" y="19913"/>
                  </a:cubicBezTo>
                  <a:cubicBezTo>
                    <a:pt x="13956" y="19913"/>
                    <a:pt x="13956" y="19913"/>
                    <a:pt x="13956" y="19913"/>
                  </a:cubicBezTo>
                  <a:cubicBezTo>
                    <a:pt x="13956" y="19947"/>
                    <a:pt x="13944" y="19947"/>
                    <a:pt x="13932" y="19981"/>
                  </a:cubicBezTo>
                  <a:cubicBezTo>
                    <a:pt x="13932" y="19981"/>
                    <a:pt x="13932" y="19981"/>
                    <a:pt x="13932" y="19981"/>
                  </a:cubicBezTo>
                  <a:cubicBezTo>
                    <a:pt x="13932" y="19981"/>
                    <a:pt x="13932" y="19981"/>
                    <a:pt x="13932" y="19981"/>
                  </a:cubicBezTo>
                  <a:cubicBezTo>
                    <a:pt x="13932" y="19981"/>
                    <a:pt x="13932" y="19981"/>
                    <a:pt x="13920" y="19981"/>
                  </a:cubicBezTo>
                  <a:cubicBezTo>
                    <a:pt x="13920" y="19981"/>
                    <a:pt x="13920" y="19981"/>
                    <a:pt x="13920" y="19981"/>
                  </a:cubicBezTo>
                  <a:cubicBezTo>
                    <a:pt x="13908" y="19981"/>
                    <a:pt x="13908" y="19981"/>
                    <a:pt x="13897" y="19981"/>
                  </a:cubicBezTo>
                  <a:cubicBezTo>
                    <a:pt x="13861" y="19981"/>
                    <a:pt x="13826" y="19947"/>
                    <a:pt x="13802" y="19913"/>
                  </a:cubicBezTo>
                  <a:cubicBezTo>
                    <a:pt x="13790" y="19913"/>
                    <a:pt x="13779" y="19947"/>
                    <a:pt x="13767" y="19981"/>
                  </a:cubicBezTo>
                  <a:cubicBezTo>
                    <a:pt x="13743" y="20015"/>
                    <a:pt x="13732" y="20083"/>
                    <a:pt x="13708" y="20083"/>
                  </a:cubicBezTo>
                  <a:cubicBezTo>
                    <a:pt x="13708" y="20083"/>
                    <a:pt x="13708" y="20185"/>
                    <a:pt x="13708" y="20253"/>
                  </a:cubicBezTo>
                  <a:cubicBezTo>
                    <a:pt x="13720" y="20287"/>
                    <a:pt x="13720" y="20355"/>
                    <a:pt x="13708" y="20389"/>
                  </a:cubicBezTo>
                  <a:cubicBezTo>
                    <a:pt x="13708" y="20457"/>
                    <a:pt x="13708" y="20491"/>
                    <a:pt x="13720" y="20560"/>
                  </a:cubicBezTo>
                  <a:cubicBezTo>
                    <a:pt x="13732" y="20628"/>
                    <a:pt x="13732" y="20696"/>
                    <a:pt x="13732" y="20798"/>
                  </a:cubicBezTo>
                  <a:cubicBezTo>
                    <a:pt x="13732" y="20798"/>
                    <a:pt x="13732" y="20832"/>
                    <a:pt x="13732" y="20832"/>
                  </a:cubicBezTo>
                  <a:cubicBezTo>
                    <a:pt x="13790" y="20730"/>
                    <a:pt x="13814" y="20730"/>
                    <a:pt x="13814" y="20730"/>
                  </a:cubicBezTo>
                  <a:cubicBezTo>
                    <a:pt x="13849" y="20730"/>
                    <a:pt x="13873" y="20798"/>
                    <a:pt x="13908" y="20866"/>
                  </a:cubicBezTo>
                  <a:cubicBezTo>
                    <a:pt x="13932" y="20900"/>
                    <a:pt x="13956" y="20968"/>
                    <a:pt x="13967" y="20968"/>
                  </a:cubicBezTo>
                  <a:cubicBezTo>
                    <a:pt x="14015" y="20968"/>
                    <a:pt x="14227" y="20560"/>
                    <a:pt x="14251" y="20457"/>
                  </a:cubicBezTo>
                  <a:cubicBezTo>
                    <a:pt x="14262" y="20389"/>
                    <a:pt x="14298" y="20253"/>
                    <a:pt x="14416" y="19913"/>
                  </a:cubicBezTo>
                  <a:cubicBezTo>
                    <a:pt x="14439" y="19845"/>
                    <a:pt x="14463" y="19777"/>
                    <a:pt x="14475" y="19743"/>
                  </a:cubicBezTo>
                  <a:cubicBezTo>
                    <a:pt x="14534" y="19573"/>
                    <a:pt x="14628" y="19267"/>
                    <a:pt x="14663" y="18995"/>
                  </a:cubicBezTo>
                  <a:cubicBezTo>
                    <a:pt x="14675" y="18893"/>
                    <a:pt x="14722" y="18757"/>
                    <a:pt x="14758" y="18655"/>
                  </a:cubicBezTo>
                  <a:cubicBezTo>
                    <a:pt x="14781" y="18553"/>
                    <a:pt x="14805" y="18485"/>
                    <a:pt x="14805" y="18451"/>
                  </a:cubicBezTo>
                  <a:cubicBezTo>
                    <a:pt x="14817" y="18417"/>
                    <a:pt x="14829" y="18383"/>
                    <a:pt x="14829" y="18349"/>
                  </a:cubicBezTo>
                  <a:cubicBezTo>
                    <a:pt x="14852" y="18314"/>
                    <a:pt x="14864" y="18246"/>
                    <a:pt x="14888" y="18076"/>
                  </a:cubicBezTo>
                  <a:cubicBezTo>
                    <a:pt x="14911" y="17906"/>
                    <a:pt x="14923" y="17566"/>
                    <a:pt x="14935" y="17362"/>
                  </a:cubicBezTo>
                  <a:cubicBezTo>
                    <a:pt x="14935" y="17124"/>
                    <a:pt x="14947" y="17090"/>
                    <a:pt x="14947" y="17056"/>
                  </a:cubicBezTo>
                  <a:cubicBezTo>
                    <a:pt x="14958" y="17022"/>
                    <a:pt x="14958" y="16988"/>
                    <a:pt x="14958" y="16988"/>
                  </a:cubicBezTo>
                  <a:cubicBezTo>
                    <a:pt x="14958" y="16920"/>
                    <a:pt x="14958" y="16852"/>
                    <a:pt x="14970" y="16818"/>
                  </a:cubicBezTo>
                  <a:cubicBezTo>
                    <a:pt x="14982" y="16784"/>
                    <a:pt x="14982" y="16750"/>
                    <a:pt x="14982" y="16750"/>
                  </a:cubicBezTo>
                  <a:cubicBezTo>
                    <a:pt x="14994" y="16682"/>
                    <a:pt x="14994" y="16614"/>
                    <a:pt x="15029" y="16512"/>
                  </a:cubicBezTo>
                  <a:cubicBezTo>
                    <a:pt x="15053" y="16444"/>
                    <a:pt x="15053" y="16410"/>
                    <a:pt x="15041" y="16342"/>
                  </a:cubicBezTo>
                  <a:cubicBezTo>
                    <a:pt x="15041" y="16308"/>
                    <a:pt x="15041" y="16240"/>
                    <a:pt x="15041" y="16171"/>
                  </a:cubicBezTo>
                  <a:cubicBezTo>
                    <a:pt x="15041" y="16137"/>
                    <a:pt x="15041" y="16069"/>
                    <a:pt x="15041" y="16069"/>
                  </a:cubicBezTo>
                  <a:cubicBezTo>
                    <a:pt x="15017" y="15967"/>
                    <a:pt x="15029" y="15899"/>
                    <a:pt x="15053" y="15865"/>
                  </a:cubicBezTo>
                  <a:cubicBezTo>
                    <a:pt x="15041" y="15865"/>
                    <a:pt x="15029" y="15831"/>
                    <a:pt x="15017" y="15797"/>
                  </a:cubicBezTo>
                  <a:cubicBezTo>
                    <a:pt x="15006" y="15763"/>
                    <a:pt x="15006" y="15763"/>
                    <a:pt x="15006" y="15763"/>
                  </a:cubicBezTo>
                  <a:cubicBezTo>
                    <a:pt x="14970" y="15729"/>
                    <a:pt x="14923" y="15695"/>
                    <a:pt x="14923" y="15559"/>
                  </a:cubicBezTo>
                  <a:cubicBezTo>
                    <a:pt x="14923" y="15491"/>
                    <a:pt x="14876" y="15389"/>
                    <a:pt x="14840" y="15389"/>
                  </a:cubicBezTo>
                  <a:cubicBezTo>
                    <a:pt x="14840" y="15389"/>
                    <a:pt x="14829" y="15389"/>
                    <a:pt x="14829" y="15389"/>
                  </a:cubicBezTo>
                  <a:cubicBezTo>
                    <a:pt x="14817" y="15389"/>
                    <a:pt x="14793" y="15389"/>
                    <a:pt x="14781" y="15355"/>
                  </a:cubicBezTo>
                  <a:cubicBezTo>
                    <a:pt x="14770" y="15355"/>
                    <a:pt x="14758" y="15355"/>
                    <a:pt x="14746" y="15355"/>
                  </a:cubicBezTo>
                  <a:cubicBezTo>
                    <a:pt x="14758" y="15389"/>
                    <a:pt x="14746" y="15423"/>
                    <a:pt x="14746" y="15457"/>
                  </a:cubicBezTo>
                  <a:cubicBezTo>
                    <a:pt x="14734" y="15525"/>
                    <a:pt x="14711" y="15525"/>
                    <a:pt x="14699" y="15525"/>
                  </a:cubicBezTo>
                  <a:cubicBezTo>
                    <a:pt x="14687" y="15525"/>
                    <a:pt x="14675" y="15559"/>
                    <a:pt x="14663" y="15627"/>
                  </a:cubicBezTo>
                  <a:cubicBezTo>
                    <a:pt x="14663" y="15627"/>
                    <a:pt x="14663" y="15627"/>
                    <a:pt x="14663" y="15627"/>
                  </a:cubicBezTo>
                  <a:cubicBezTo>
                    <a:pt x="14640" y="15729"/>
                    <a:pt x="14604" y="15763"/>
                    <a:pt x="14581" y="15763"/>
                  </a:cubicBezTo>
                  <a:cubicBezTo>
                    <a:pt x="14545" y="15763"/>
                    <a:pt x="14534" y="15729"/>
                    <a:pt x="14534" y="15695"/>
                  </a:cubicBezTo>
                  <a:cubicBezTo>
                    <a:pt x="14534" y="15661"/>
                    <a:pt x="14534" y="15627"/>
                    <a:pt x="14557" y="15559"/>
                  </a:cubicBezTo>
                  <a:cubicBezTo>
                    <a:pt x="14557" y="15559"/>
                    <a:pt x="14557" y="15559"/>
                    <a:pt x="14557" y="15559"/>
                  </a:cubicBezTo>
                  <a:cubicBezTo>
                    <a:pt x="14557" y="15559"/>
                    <a:pt x="14557" y="15525"/>
                    <a:pt x="14557" y="15525"/>
                  </a:cubicBezTo>
                  <a:cubicBezTo>
                    <a:pt x="14545" y="15525"/>
                    <a:pt x="14534" y="15457"/>
                    <a:pt x="14534" y="15423"/>
                  </a:cubicBezTo>
                  <a:cubicBezTo>
                    <a:pt x="14534" y="15423"/>
                    <a:pt x="14534" y="15423"/>
                    <a:pt x="14534" y="15423"/>
                  </a:cubicBezTo>
                  <a:cubicBezTo>
                    <a:pt x="14522" y="15491"/>
                    <a:pt x="14510" y="15559"/>
                    <a:pt x="14475" y="15593"/>
                  </a:cubicBezTo>
                  <a:cubicBezTo>
                    <a:pt x="14475" y="15593"/>
                    <a:pt x="14475" y="15593"/>
                    <a:pt x="14475" y="15593"/>
                  </a:cubicBezTo>
                  <a:cubicBezTo>
                    <a:pt x="14463" y="15593"/>
                    <a:pt x="14451" y="15559"/>
                    <a:pt x="14439" y="15525"/>
                  </a:cubicBezTo>
                  <a:cubicBezTo>
                    <a:pt x="14416" y="15457"/>
                    <a:pt x="14428" y="15253"/>
                    <a:pt x="14428" y="15151"/>
                  </a:cubicBezTo>
                  <a:cubicBezTo>
                    <a:pt x="14428" y="15151"/>
                    <a:pt x="14416" y="15151"/>
                    <a:pt x="14404" y="15151"/>
                  </a:cubicBezTo>
                  <a:cubicBezTo>
                    <a:pt x="14380" y="15185"/>
                    <a:pt x="14345" y="15185"/>
                    <a:pt x="14310" y="15185"/>
                  </a:cubicBezTo>
                  <a:cubicBezTo>
                    <a:pt x="14251" y="15151"/>
                    <a:pt x="14239" y="15083"/>
                    <a:pt x="14227" y="15049"/>
                  </a:cubicBezTo>
                  <a:cubicBezTo>
                    <a:pt x="14227" y="14947"/>
                    <a:pt x="14251" y="14845"/>
                    <a:pt x="14298" y="14777"/>
                  </a:cubicBezTo>
                  <a:cubicBezTo>
                    <a:pt x="14333" y="14709"/>
                    <a:pt x="14345" y="14675"/>
                    <a:pt x="14357" y="14641"/>
                  </a:cubicBezTo>
                  <a:cubicBezTo>
                    <a:pt x="14369" y="14607"/>
                    <a:pt x="14369" y="14539"/>
                    <a:pt x="14392" y="14539"/>
                  </a:cubicBezTo>
                  <a:cubicBezTo>
                    <a:pt x="14416" y="14505"/>
                    <a:pt x="14463" y="14437"/>
                    <a:pt x="14498" y="14335"/>
                  </a:cubicBezTo>
                  <a:cubicBezTo>
                    <a:pt x="14522" y="14301"/>
                    <a:pt x="14545" y="14267"/>
                    <a:pt x="14557" y="14233"/>
                  </a:cubicBezTo>
                  <a:cubicBezTo>
                    <a:pt x="14604" y="14165"/>
                    <a:pt x="14616" y="14097"/>
                    <a:pt x="14628" y="13994"/>
                  </a:cubicBezTo>
                  <a:cubicBezTo>
                    <a:pt x="14628" y="13926"/>
                    <a:pt x="14663" y="13858"/>
                    <a:pt x="14722" y="13756"/>
                  </a:cubicBezTo>
                  <a:cubicBezTo>
                    <a:pt x="14746" y="13688"/>
                    <a:pt x="14793" y="13620"/>
                    <a:pt x="14817" y="13552"/>
                  </a:cubicBezTo>
                  <a:cubicBezTo>
                    <a:pt x="14899" y="13382"/>
                    <a:pt x="14947" y="13246"/>
                    <a:pt x="14958" y="13144"/>
                  </a:cubicBezTo>
                  <a:cubicBezTo>
                    <a:pt x="14970" y="13076"/>
                    <a:pt x="15006" y="13008"/>
                    <a:pt x="15053" y="12940"/>
                  </a:cubicBezTo>
                  <a:cubicBezTo>
                    <a:pt x="15076" y="12906"/>
                    <a:pt x="15100" y="12838"/>
                    <a:pt x="15112" y="12804"/>
                  </a:cubicBezTo>
                  <a:cubicBezTo>
                    <a:pt x="15112" y="12668"/>
                    <a:pt x="15289" y="12430"/>
                    <a:pt x="15371" y="12362"/>
                  </a:cubicBezTo>
                  <a:cubicBezTo>
                    <a:pt x="15395" y="12362"/>
                    <a:pt x="15430" y="12362"/>
                    <a:pt x="15466" y="12362"/>
                  </a:cubicBezTo>
                  <a:cubicBezTo>
                    <a:pt x="15548" y="12362"/>
                    <a:pt x="15654" y="12396"/>
                    <a:pt x="15690" y="12498"/>
                  </a:cubicBezTo>
                  <a:cubicBezTo>
                    <a:pt x="15702" y="12532"/>
                    <a:pt x="15702" y="12532"/>
                    <a:pt x="15725" y="12498"/>
                  </a:cubicBezTo>
                  <a:cubicBezTo>
                    <a:pt x="15737" y="12430"/>
                    <a:pt x="15761" y="12430"/>
                    <a:pt x="15772" y="12430"/>
                  </a:cubicBezTo>
                  <a:cubicBezTo>
                    <a:pt x="15784" y="12430"/>
                    <a:pt x="15808" y="12430"/>
                    <a:pt x="15831" y="12464"/>
                  </a:cubicBezTo>
                  <a:cubicBezTo>
                    <a:pt x="15867" y="12464"/>
                    <a:pt x="15867" y="12464"/>
                    <a:pt x="15867" y="12464"/>
                  </a:cubicBezTo>
                  <a:cubicBezTo>
                    <a:pt x="15890" y="12464"/>
                    <a:pt x="15914" y="12464"/>
                    <a:pt x="15926" y="12430"/>
                  </a:cubicBezTo>
                  <a:cubicBezTo>
                    <a:pt x="15949" y="12430"/>
                    <a:pt x="15973" y="12396"/>
                    <a:pt x="15997" y="12430"/>
                  </a:cubicBezTo>
                  <a:cubicBezTo>
                    <a:pt x="16008" y="12430"/>
                    <a:pt x="16032" y="12430"/>
                    <a:pt x="16044" y="12430"/>
                  </a:cubicBezTo>
                  <a:cubicBezTo>
                    <a:pt x="16055" y="12430"/>
                    <a:pt x="16067" y="12430"/>
                    <a:pt x="16079" y="12362"/>
                  </a:cubicBezTo>
                  <a:cubicBezTo>
                    <a:pt x="16103" y="12226"/>
                    <a:pt x="16162" y="12226"/>
                    <a:pt x="16197" y="12226"/>
                  </a:cubicBezTo>
                  <a:cubicBezTo>
                    <a:pt x="16232" y="12226"/>
                    <a:pt x="16280" y="12226"/>
                    <a:pt x="16303" y="12260"/>
                  </a:cubicBezTo>
                  <a:cubicBezTo>
                    <a:pt x="16303" y="12294"/>
                    <a:pt x="16303" y="12294"/>
                    <a:pt x="16315" y="12294"/>
                  </a:cubicBezTo>
                  <a:cubicBezTo>
                    <a:pt x="16339" y="12362"/>
                    <a:pt x="16350" y="12362"/>
                    <a:pt x="16374" y="12328"/>
                  </a:cubicBezTo>
                  <a:cubicBezTo>
                    <a:pt x="16386" y="12294"/>
                    <a:pt x="16398" y="12294"/>
                    <a:pt x="16409" y="12294"/>
                  </a:cubicBezTo>
                  <a:cubicBezTo>
                    <a:pt x="16433" y="12294"/>
                    <a:pt x="16445" y="12362"/>
                    <a:pt x="16457" y="12396"/>
                  </a:cubicBezTo>
                  <a:cubicBezTo>
                    <a:pt x="16468" y="12430"/>
                    <a:pt x="16468" y="12464"/>
                    <a:pt x="16480" y="12464"/>
                  </a:cubicBezTo>
                  <a:cubicBezTo>
                    <a:pt x="16516" y="12464"/>
                    <a:pt x="16527" y="12532"/>
                    <a:pt x="16527" y="12566"/>
                  </a:cubicBezTo>
                  <a:cubicBezTo>
                    <a:pt x="16527" y="12600"/>
                    <a:pt x="16516" y="12634"/>
                    <a:pt x="16504" y="12668"/>
                  </a:cubicBezTo>
                  <a:cubicBezTo>
                    <a:pt x="16516" y="12668"/>
                    <a:pt x="16527" y="12634"/>
                    <a:pt x="16539" y="12634"/>
                  </a:cubicBezTo>
                  <a:cubicBezTo>
                    <a:pt x="16551" y="12634"/>
                    <a:pt x="16551" y="12634"/>
                    <a:pt x="16551" y="12634"/>
                  </a:cubicBezTo>
                  <a:cubicBezTo>
                    <a:pt x="16563" y="12668"/>
                    <a:pt x="16575" y="12668"/>
                    <a:pt x="16586" y="12668"/>
                  </a:cubicBezTo>
                  <a:cubicBezTo>
                    <a:pt x="16622" y="12668"/>
                    <a:pt x="16645" y="12634"/>
                    <a:pt x="16669" y="12600"/>
                  </a:cubicBezTo>
                  <a:cubicBezTo>
                    <a:pt x="16704" y="12532"/>
                    <a:pt x="16740" y="12566"/>
                    <a:pt x="16752" y="12600"/>
                  </a:cubicBezTo>
                  <a:cubicBezTo>
                    <a:pt x="16752" y="12600"/>
                    <a:pt x="16763" y="12600"/>
                    <a:pt x="16763" y="12600"/>
                  </a:cubicBezTo>
                  <a:cubicBezTo>
                    <a:pt x="16787" y="12532"/>
                    <a:pt x="16822" y="12498"/>
                    <a:pt x="16846" y="12498"/>
                  </a:cubicBezTo>
                  <a:cubicBezTo>
                    <a:pt x="16834" y="12498"/>
                    <a:pt x="16810" y="12464"/>
                    <a:pt x="16799" y="12430"/>
                  </a:cubicBezTo>
                  <a:cubicBezTo>
                    <a:pt x="16787" y="12328"/>
                    <a:pt x="16799" y="12226"/>
                    <a:pt x="16834" y="12056"/>
                  </a:cubicBezTo>
                  <a:cubicBezTo>
                    <a:pt x="16869" y="11886"/>
                    <a:pt x="16928" y="11783"/>
                    <a:pt x="16976" y="11681"/>
                  </a:cubicBezTo>
                  <a:cubicBezTo>
                    <a:pt x="16999" y="11647"/>
                    <a:pt x="17023" y="11579"/>
                    <a:pt x="17035" y="11545"/>
                  </a:cubicBezTo>
                  <a:cubicBezTo>
                    <a:pt x="17070" y="11477"/>
                    <a:pt x="17094" y="11443"/>
                    <a:pt x="17117" y="11443"/>
                  </a:cubicBezTo>
                  <a:cubicBezTo>
                    <a:pt x="17117" y="11443"/>
                    <a:pt x="17117" y="11443"/>
                    <a:pt x="17129" y="11443"/>
                  </a:cubicBezTo>
                  <a:cubicBezTo>
                    <a:pt x="17129" y="11307"/>
                    <a:pt x="17153" y="11035"/>
                    <a:pt x="17212" y="11035"/>
                  </a:cubicBezTo>
                  <a:cubicBezTo>
                    <a:pt x="17223" y="11035"/>
                    <a:pt x="17223" y="11035"/>
                    <a:pt x="17223" y="11035"/>
                  </a:cubicBezTo>
                  <a:cubicBezTo>
                    <a:pt x="17235" y="11035"/>
                    <a:pt x="17247" y="11035"/>
                    <a:pt x="17259" y="11035"/>
                  </a:cubicBezTo>
                  <a:cubicBezTo>
                    <a:pt x="17282" y="11035"/>
                    <a:pt x="17294" y="11035"/>
                    <a:pt x="17318" y="11035"/>
                  </a:cubicBezTo>
                  <a:cubicBezTo>
                    <a:pt x="17365" y="11035"/>
                    <a:pt x="17400" y="11001"/>
                    <a:pt x="17424" y="10967"/>
                  </a:cubicBezTo>
                  <a:cubicBezTo>
                    <a:pt x="17448" y="10933"/>
                    <a:pt x="17459" y="10933"/>
                    <a:pt x="17471" y="10933"/>
                  </a:cubicBezTo>
                  <a:cubicBezTo>
                    <a:pt x="17506" y="10933"/>
                    <a:pt x="17518" y="11001"/>
                    <a:pt x="17530" y="11035"/>
                  </a:cubicBezTo>
                  <a:cubicBezTo>
                    <a:pt x="17530" y="11069"/>
                    <a:pt x="17530" y="11069"/>
                    <a:pt x="17530" y="11069"/>
                  </a:cubicBezTo>
                  <a:cubicBezTo>
                    <a:pt x="17530" y="11069"/>
                    <a:pt x="17542" y="11035"/>
                    <a:pt x="17554" y="11035"/>
                  </a:cubicBezTo>
                  <a:cubicBezTo>
                    <a:pt x="17565" y="11001"/>
                    <a:pt x="17589" y="10967"/>
                    <a:pt x="17613" y="10967"/>
                  </a:cubicBezTo>
                  <a:cubicBezTo>
                    <a:pt x="17613" y="10967"/>
                    <a:pt x="17624" y="10967"/>
                    <a:pt x="17636" y="10967"/>
                  </a:cubicBezTo>
                  <a:cubicBezTo>
                    <a:pt x="17648" y="11001"/>
                    <a:pt x="17648" y="11035"/>
                    <a:pt x="17648" y="11035"/>
                  </a:cubicBezTo>
                  <a:cubicBezTo>
                    <a:pt x="17660" y="11103"/>
                    <a:pt x="17636" y="11171"/>
                    <a:pt x="17624" y="11239"/>
                  </a:cubicBezTo>
                  <a:cubicBezTo>
                    <a:pt x="17601" y="11273"/>
                    <a:pt x="17589" y="11341"/>
                    <a:pt x="17577" y="11409"/>
                  </a:cubicBezTo>
                  <a:cubicBezTo>
                    <a:pt x="17577" y="11443"/>
                    <a:pt x="17577" y="11443"/>
                    <a:pt x="17577" y="11443"/>
                  </a:cubicBezTo>
                  <a:cubicBezTo>
                    <a:pt x="17577" y="11443"/>
                    <a:pt x="17589" y="11443"/>
                    <a:pt x="17601" y="11443"/>
                  </a:cubicBezTo>
                  <a:cubicBezTo>
                    <a:pt x="17613" y="11443"/>
                    <a:pt x="17624" y="11443"/>
                    <a:pt x="17636" y="11477"/>
                  </a:cubicBezTo>
                  <a:cubicBezTo>
                    <a:pt x="17660" y="11511"/>
                    <a:pt x="17660" y="11545"/>
                    <a:pt x="17660" y="11545"/>
                  </a:cubicBezTo>
                  <a:cubicBezTo>
                    <a:pt x="17660" y="11579"/>
                    <a:pt x="17660" y="11613"/>
                    <a:pt x="17660" y="11613"/>
                  </a:cubicBezTo>
                  <a:cubicBezTo>
                    <a:pt x="17683" y="11579"/>
                    <a:pt x="17707" y="11545"/>
                    <a:pt x="17742" y="11443"/>
                  </a:cubicBezTo>
                  <a:cubicBezTo>
                    <a:pt x="17837" y="11171"/>
                    <a:pt x="17908" y="11137"/>
                    <a:pt x="17967" y="11137"/>
                  </a:cubicBezTo>
                  <a:cubicBezTo>
                    <a:pt x="17967" y="11137"/>
                    <a:pt x="17978" y="11137"/>
                    <a:pt x="17978" y="11137"/>
                  </a:cubicBezTo>
                  <a:cubicBezTo>
                    <a:pt x="17978" y="11137"/>
                    <a:pt x="17978" y="11137"/>
                    <a:pt x="17990" y="11137"/>
                  </a:cubicBezTo>
                  <a:cubicBezTo>
                    <a:pt x="17990" y="11103"/>
                    <a:pt x="17990" y="11069"/>
                    <a:pt x="17990" y="11035"/>
                  </a:cubicBezTo>
                  <a:cubicBezTo>
                    <a:pt x="17978" y="10967"/>
                    <a:pt x="17978" y="10899"/>
                    <a:pt x="17978" y="10797"/>
                  </a:cubicBezTo>
                  <a:cubicBezTo>
                    <a:pt x="17990" y="10593"/>
                    <a:pt x="18108" y="10491"/>
                    <a:pt x="18179" y="10491"/>
                  </a:cubicBezTo>
                  <a:cubicBezTo>
                    <a:pt x="18191" y="10491"/>
                    <a:pt x="18226" y="10491"/>
                    <a:pt x="18238" y="10525"/>
                  </a:cubicBezTo>
                  <a:cubicBezTo>
                    <a:pt x="18285" y="10559"/>
                    <a:pt x="18297" y="10627"/>
                    <a:pt x="18297" y="10695"/>
                  </a:cubicBezTo>
                  <a:cubicBezTo>
                    <a:pt x="18297" y="10695"/>
                    <a:pt x="18285" y="10763"/>
                    <a:pt x="18261" y="10763"/>
                  </a:cubicBezTo>
                  <a:cubicBezTo>
                    <a:pt x="18250" y="10763"/>
                    <a:pt x="18238" y="10763"/>
                    <a:pt x="18226" y="10729"/>
                  </a:cubicBezTo>
                  <a:cubicBezTo>
                    <a:pt x="18203" y="10729"/>
                    <a:pt x="18191" y="10729"/>
                    <a:pt x="18179" y="10797"/>
                  </a:cubicBezTo>
                  <a:cubicBezTo>
                    <a:pt x="18167" y="10831"/>
                    <a:pt x="18155" y="10899"/>
                    <a:pt x="18155" y="10967"/>
                  </a:cubicBezTo>
                  <a:cubicBezTo>
                    <a:pt x="18155" y="11069"/>
                    <a:pt x="18144" y="11137"/>
                    <a:pt x="18132" y="11205"/>
                  </a:cubicBezTo>
                  <a:cubicBezTo>
                    <a:pt x="18132" y="11205"/>
                    <a:pt x="18120" y="11239"/>
                    <a:pt x="18120" y="11239"/>
                  </a:cubicBezTo>
                  <a:cubicBezTo>
                    <a:pt x="18144" y="11273"/>
                    <a:pt x="18144" y="11307"/>
                    <a:pt x="18144" y="11341"/>
                  </a:cubicBezTo>
                  <a:cubicBezTo>
                    <a:pt x="18132" y="11375"/>
                    <a:pt x="18120" y="11409"/>
                    <a:pt x="18108" y="11443"/>
                  </a:cubicBezTo>
                  <a:cubicBezTo>
                    <a:pt x="18108" y="11443"/>
                    <a:pt x="18096" y="11477"/>
                    <a:pt x="18096" y="11477"/>
                  </a:cubicBezTo>
                  <a:cubicBezTo>
                    <a:pt x="18096" y="11477"/>
                    <a:pt x="18096" y="11477"/>
                    <a:pt x="18096" y="11477"/>
                  </a:cubicBezTo>
                  <a:cubicBezTo>
                    <a:pt x="18096" y="11545"/>
                    <a:pt x="18085" y="11647"/>
                    <a:pt x="18037" y="11715"/>
                  </a:cubicBezTo>
                  <a:cubicBezTo>
                    <a:pt x="18026" y="11715"/>
                    <a:pt x="18014" y="11715"/>
                    <a:pt x="18002" y="11715"/>
                  </a:cubicBezTo>
                  <a:cubicBezTo>
                    <a:pt x="17967" y="11749"/>
                    <a:pt x="17884" y="11783"/>
                    <a:pt x="17884" y="11851"/>
                  </a:cubicBezTo>
                  <a:cubicBezTo>
                    <a:pt x="17872" y="11988"/>
                    <a:pt x="17849" y="12022"/>
                    <a:pt x="17825" y="12090"/>
                  </a:cubicBezTo>
                  <a:cubicBezTo>
                    <a:pt x="17801" y="12124"/>
                    <a:pt x="17778" y="12158"/>
                    <a:pt x="17766" y="12226"/>
                  </a:cubicBezTo>
                  <a:cubicBezTo>
                    <a:pt x="17754" y="12328"/>
                    <a:pt x="17719" y="12396"/>
                    <a:pt x="17672" y="12498"/>
                  </a:cubicBezTo>
                  <a:cubicBezTo>
                    <a:pt x="17624" y="12600"/>
                    <a:pt x="17565" y="12702"/>
                    <a:pt x="17518" y="12906"/>
                  </a:cubicBezTo>
                  <a:cubicBezTo>
                    <a:pt x="17459" y="13144"/>
                    <a:pt x="17377" y="13246"/>
                    <a:pt x="17330" y="13280"/>
                  </a:cubicBezTo>
                  <a:cubicBezTo>
                    <a:pt x="17318" y="13314"/>
                    <a:pt x="17306" y="13314"/>
                    <a:pt x="17306" y="13314"/>
                  </a:cubicBezTo>
                  <a:cubicBezTo>
                    <a:pt x="17294" y="13416"/>
                    <a:pt x="17247" y="13416"/>
                    <a:pt x="17188" y="13416"/>
                  </a:cubicBezTo>
                  <a:cubicBezTo>
                    <a:pt x="17188" y="13416"/>
                    <a:pt x="17176" y="13416"/>
                    <a:pt x="17176" y="13416"/>
                  </a:cubicBezTo>
                  <a:cubicBezTo>
                    <a:pt x="17176" y="13450"/>
                    <a:pt x="17176" y="13450"/>
                    <a:pt x="17176" y="13450"/>
                  </a:cubicBezTo>
                  <a:cubicBezTo>
                    <a:pt x="17176" y="13552"/>
                    <a:pt x="17188" y="13722"/>
                    <a:pt x="17129" y="13858"/>
                  </a:cubicBezTo>
                  <a:cubicBezTo>
                    <a:pt x="17058" y="14097"/>
                    <a:pt x="17011" y="14403"/>
                    <a:pt x="17011" y="14709"/>
                  </a:cubicBezTo>
                  <a:cubicBezTo>
                    <a:pt x="17023" y="15049"/>
                    <a:pt x="17058" y="15933"/>
                    <a:pt x="17082" y="16103"/>
                  </a:cubicBezTo>
                  <a:cubicBezTo>
                    <a:pt x="17105" y="16171"/>
                    <a:pt x="17105" y="16342"/>
                    <a:pt x="17117" y="16478"/>
                  </a:cubicBezTo>
                  <a:cubicBezTo>
                    <a:pt x="17117" y="16580"/>
                    <a:pt x="17117" y="16716"/>
                    <a:pt x="17129" y="16716"/>
                  </a:cubicBezTo>
                  <a:cubicBezTo>
                    <a:pt x="17141" y="16784"/>
                    <a:pt x="17153" y="16886"/>
                    <a:pt x="17153" y="16920"/>
                  </a:cubicBezTo>
                  <a:cubicBezTo>
                    <a:pt x="17153" y="16954"/>
                    <a:pt x="17153" y="16954"/>
                    <a:pt x="17153" y="16988"/>
                  </a:cubicBezTo>
                  <a:cubicBezTo>
                    <a:pt x="17164" y="16954"/>
                    <a:pt x="17188" y="16886"/>
                    <a:pt x="17212" y="16818"/>
                  </a:cubicBezTo>
                  <a:cubicBezTo>
                    <a:pt x="17223" y="16750"/>
                    <a:pt x="17247" y="16716"/>
                    <a:pt x="17271" y="16648"/>
                  </a:cubicBezTo>
                  <a:cubicBezTo>
                    <a:pt x="17294" y="16614"/>
                    <a:pt x="17294" y="16580"/>
                    <a:pt x="17306" y="16546"/>
                  </a:cubicBezTo>
                  <a:cubicBezTo>
                    <a:pt x="17306" y="16512"/>
                    <a:pt x="17318" y="16478"/>
                    <a:pt x="17330" y="16444"/>
                  </a:cubicBezTo>
                  <a:cubicBezTo>
                    <a:pt x="17341" y="16410"/>
                    <a:pt x="17353" y="16274"/>
                    <a:pt x="17353" y="16206"/>
                  </a:cubicBezTo>
                  <a:cubicBezTo>
                    <a:pt x="17353" y="16137"/>
                    <a:pt x="17353" y="16103"/>
                    <a:pt x="17353" y="16069"/>
                  </a:cubicBezTo>
                  <a:cubicBezTo>
                    <a:pt x="17365" y="16001"/>
                    <a:pt x="17389" y="15967"/>
                    <a:pt x="17412" y="15933"/>
                  </a:cubicBezTo>
                  <a:cubicBezTo>
                    <a:pt x="17424" y="15933"/>
                    <a:pt x="17448" y="15899"/>
                    <a:pt x="17448" y="15865"/>
                  </a:cubicBezTo>
                  <a:cubicBezTo>
                    <a:pt x="17471" y="15797"/>
                    <a:pt x="17506" y="15797"/>
                    <a:pt x="17530" y="15797"/>
                  </a:cubicBezTo>
                  <a:cubicBezTo>
                    <a:pt x="17542" y="15797"/>
                    <a:pt x="17542" y="15797"/>
                    <a:pt x="17554" y="15797"/>
                  </a:cubicBezTo>
                  <a:cubicBezTo>
                    <a:pt x="17554" y="15763"/>
                    <a:pt x="17542" y="15695"/>
                    <a:pt x="17542" y="15627"/>
                  </a:cubicBezTo>
                  <a:cubicBezTo>
                    <a:pt x="17542" y="15593"/>
                    <a:pt x="17530" y="15593"/>
                    <a:pt x="17530" y="15559"/>
                  </a:cubicBezTo>
                  <a:cubicBezTo>
                    <a:pt x="17518" y="15423"/>
                    <a:pt x="17577" y="15287"/>
                    <a:pt x="17636" y="15185"/>
                  </a:cubicBezTo>
                  <a:cubicBezTo>
                    <a:pt x="17648" y="15151"/>
                    <a:pt x="17660" y="15151"/>
                    <a:pt x="17672" y="15117"/>
                  </a:cubicBezTo>
                  <a:cubicBezTo>
                    <a:pt x="17695" y="15083"/>
                    <a:pt x="17719" y="15083"/>
                    <a:pt x="17754" y="15083"/>
                  </a:cubicBezTo>
                  <a:cubicBezTo>
                    <a:pt x="17766" y="15083"/>
                    <a:pt x="17778" y="15117"/>
                    <a:pt x="17790" y="15117"/>
                  </a:cubicBezTo>
                  <a:cubicBezTo>
                    <a:pt x="17801" y="15117"/>
                    <a:pt x="17813" y="15083"/>
                    <a:pt x="17825" y="15049"/>
                  </a:cubicBezTo>
                  <a:cubicBezTo>
                    <a:pt x="17849" y="14981"/>
                    <a:pt x="17837" y="14913"/>
                    <a:pt x="17801" y="14811"/>
                  </a:cubicBezTo>
                  <a:cubicBezTo>
                    <a:pt x="17801" y="14777"/>
                    <a:pt x="17801" y="14777"/>
                    <a:pt x="17801" y="14777"/>
                  </a:cubicBezTo>
                  <a:cubicBezTo>
                    <a:pt x="17790" y="14743"/>
                    <a:pt x="17790" y="14675"/>
                    <a:pt x="17801" y="14607"/>
                  </a:cubicBezTo>
                  <a:cubicBezTo>
                    <a:pt x="17813" y="14471"/>
                    <a:pt x="17860" y="14233"/>
                    <a:pt x="17908" y="14199"/>
                  </a:cubicBezTo>
                  <a:cubicBezTo>
                    <a:pt x="17931" y="14165"/>
                    <a:pt x="17955" y="14199"/>
                    <a:pt x="17967" y="14199"/>
                  </a:cubicBezTo>
                  <a:cubicBezTo>
                    <a:pt x="17967" y="14199"/>
                    <a:pt x="17978" y="14233"/>
                    <a:pt x="17978" y="14233"/>
                  </a:cubicBezTo>
                  <a:cubicBezTo>
                    <a:pt x="17978" y="14233"/>
                    <a:pt x="17990" y="14233"/>
                    <a:pt x="18002" y="14199"/>
                  </a:cubicBezTo>
                  <a:cubicBezTo>
                    <a:pt x="18002" y="14199"/>
                    <a:pt x="18002" y="14165"/>
                    <a:pt x="18002" y="14165"/>
                  </a:cubicBezTo>
                  <a:cubicBezTo>
                    <a:pt x="17990" y="14131"/>
                    <a:pt x="17967" y="14063"/>
                    <a:pt x="17955" y="14063"/>
                  </a:cubicBezTo>
                  <a:cubicBezTo>
                    <a:pt x="17943" y="14063"/>
                    <a:pt x="17919" y="14063"/>
                    <a:pt x="17908" y="13960"/>
                  </a:cubicBezTo>
                  <a:cubicBezTo>
                    <a:pt x="17896" y="13858"/>
                    <a:pt x="17908" y="13620"/>
                    <a:pt x="17967" y="13518"/>
                  </a:cubicBezTo>
                  <a:cubicBezTo>
                    <a:pt x="17978" y="13484"/>
                    <a:pt x="17990" y="13450"/>
                    <a:pt x="17990" y="13450"/>
                  </a:cubicBezTo>
                  <a:cubicBezTo>
                    <a:pt x="17978" y="13450"/>
                    <a:pt x="17978" y="13416"/>
                    <a:pt x="17967" y="13416"/>
                  </a:cubicBezTo>
                  <a:cubicBezTo>
                    <a:pt x="17955" y="13416"/>
                    <a:pt x="17943" y="13416"/>
                    <a:pt x="17931" y="13416"/>
                  </a:cubicBezTo>
                  <a:cubicBezTo>
                    <a:pt x="17919" y="13416"/>
                    <a:pt x="17908" y="13450"/>
                    <a:pt x="17896" y="13450"/>
                  </a:cubicBezTo>
                  <a:cubicBezTo>
                    <a:pt x="17896" y="13450"/>
                    <a:pt x="17896" y="13450"/>
                    <a:pt x="17896" y="13450"/>
                  </a:cubicBezTo>
                  <a:cubicBezTo>
                    <a:pt x="17872" y="13450"/>
                    <a:pt x="17849" y="13416"/>
                    <a:pt x="17837" y="13348"/>
                  </a:cubicBezTo>
                  <a:cubicBezTo>
                    <a:pt x="17825" y="13246"/>
                    <a:pt x="17813" y="13076"/>
                    <a:pt x="17860" y="12940"/>
                  </a:cubicBezTo>
                  <a:cubicBezTo>
                    <a:pt x="17884" y="12838"/>
                    <a:pt x="17908" y="12804"/>
                    <a:pt x="17931" y="12736"/>
                  </a:cubicBezTo>
                  <a:cubicBezTo>
                    <a:pt x="17955" y="12702"/>
                    <a:pt x="17955" y="12668"/>
                    <a:pt x="17967" y="12634"/>
                  </a:cubicBezTo>
                  <a:cubicBezTo>
                    <a:pt x="17978" y="12498"/>
                    <a:pt x="18014" y="12328"/>
                    <a:pt x="18049" y="12226"/>
                  </a:cubicBezTo>
                  <a:cubicBezTo>
                    <a:pt x="18049" y="12158"/>
                    <a:pt x="18061" y="12158"/>
                    <a:pt x="18073" y="12124"/>
                  </a:cubicBezTo>
                  <a:cubicBezTo>
                    <a:pt x="18073" y="12056"/>
                    <a:pt x="18096" y="12056"/>
                    <a:pt x="18120" y="12056"/>
                  </a:cubicBezTo>
                  <a:cubicBezTo>
                    <a:pt x="18132" y="12056"/>
                    <a:pt x="18155" y="12056"/>
                    <a:pt x="18167" y="12056"/>
                  </a:cubicBezTo>
                  <a:cubicBezTo>
                    <a:pt x="18179" y="12056"/>
                    <a:pt x="18191" y="12056"/>
                    <a:pt x="18191" y="12056"/>
                  </a:cubicBezTo>
                  <a:cubicBezTo>
                    <a:pt x="18203" y="12056"/>
                    <a:pt x="18203" y="12056"/>
                    <a:pt x="18203" y="12056"/>
                  </a:cubicBezTo>
                  <a:cubicBezTo>
                    <a:pt x="18226" y="12056"/>
                    <a:pt x="18238" y="12124"/>
                    <a:pt x="18238" y="12158"/>
                  </a:cubicBezTo>
                  <a:cubicBezTo>
                    <a:pt x="18250" y="12124"/>
                    <a:pt x="18261" y="12090"/>
                    <a:pt x="18273" y="12022"/>
                  </a:cubicBezTo>
                  <a:cubicBezTo>
                    <a:pt x="18309" y="11920"/>
                    <a:pt x="18344" y="11783"/>
                    <a:pt x="18391" y="11783"/>
                  </a:cubicBezTo>
                  <a:cubicBezTo>
                    <a:pt x="18403" y="11783"/>
                    <a:pt x="18415" y="11783"/>
                    <a:pt x="18427" y="11817"/>
                  </a:cubicBezTo>
                  <a:cubicBezTo>
                    <a:pt x="18438" y="11851"/>
                    <a:pt x="18438" y="11954"/>
                    <a:pt x="18438" y="12022"/>
                  </a:cubicBezTo>
                  <a:cubicBezTo>
                    <a:pt x="18438" y="12056"/>
                    <a:pt x="18438" y="12090"/>
                    <a:pt x="18438" y="12124"/>
                  </a:cubicBezTo>
                  <a:cubicBezTo>
                    <a:pt x="18438" y="12124"/>
                    <a:pt x="18450" y="12090"/>
                    <a:pt x="18450" y="12090"/>
                  </a:cubicBezTo>
                  <a:cubicBezTo>
                    <a:pt x="18474" y="12056"/>
                    <a:pt x="18497" y="11988"/>
                    <a:pt x="18521" y="11920"/>
                  </a:cubicBezTo>
                  <a:cubicBezTo>
                    <a:pt x="18592" y="11783"/>
                    <a:pt x="18698" y="11783"/>
                    <a:pt x="18745" y="11783"/>
                  </a:cubicBezTo>
                  <a:cubicBezTo>
                    <a:pt x="18804" y="11783"/>
                    <a:pt x="18851" y="11783"/>
                    <a:pt x="18887" y="11817"/>
                  </a:cubicBezTo>
                  <a:cubicBezTo>
                    <a:pt x="18910" y="11886"/>
                    <a:pt x="18934" y="11954"/>
                    <a:pt x="18946" y="12022"/>
                  </a:cubicBezTo>
                  <a:cubicBezTo>
                    <a:pt x="18958" y="12022"/>
                    <a:pt x="18958" y="12056"/>
                    <a:pt x="18969" y="12056"/>
                  </a:cubicBezTo>
                  <a:cubicBezTo>
                    <a:pt x="18969" y="12056"/>
                    <a:pt x="18969" y="12056"/>
                    <a:pt x="18969" y="12022"/>
                  </a:cubicBezTo>
                  <a:cubicBezTo>
                    <a:pt x="18981" y="11954"/>
                    <a:pt x="18981" y="11886"/>
                    <a:pt x="19016" y="11851"/>
                  </a:cubicBezTo>
                  <a:cubicBezTo>
                    <a:pt x="19064" y="11817"/>
                    <a:pt x="19134" y="11681"/>
                    <a:pt x="19205" y="11545"/>
                  </a:cubicBezTo>
                  <a:cubicBezTo>
                    <a:pt x="19229" y="11477"/>
                    <a:pt x="19252" y="11477"/>
                    <a:pt x="19264" y="11443"/>
                  </a:cubicBezTo>
                  <a:cubicBezTo>
                    <a:pt x="19264" y="11443"/>
                    <a:pt x="19264" y="11443"/>
                    <a:pt x="19276" y="11409"/>
                  </a:cubicBezTo>
                  <a:cubicBezTo>
                    <a:pt x="19300" y="11307"/>
                    <a:pt x="19323" y="11307"/>
                    <a:pt x="19335" y="11307"/>
                  </a:cubicBezTo>
                  <a:cubicBezTo>
                    <a:pt x="19347" y="11273"/>
                    <a:pt x="19347" y="11273"/>
                    <a:pt x="19347" y="11273"/>
                  </a:cubicBezTo>
                  <a:cubicBezTo>
                    <a:pt x="19370" y="11137"/>
                    <a:pt x="19488" y="11001"/>
                    <a:pt x="19595" y="10933"/>
                  </a:cubicBezTo>
                  <a:cubicBezTo>
                    <a:pt x="19701" y="10865"/>
                    <a:pt x="19830" y="10695"/>
                    <a:pt x="19854" y="10627"/>
                  </a:cubicBezTo>
                  <a:cubicBezTo>
                    <a:pt x="19854" y="10593"/>
                    <a:pt x="19854" y="10559"/>
                    <a:pt x="19854" y="10525"/>
                  </a:cubicBezTo>
                  <a:cubicBezTo>
                    <a:pt x="19866" y="10491"/>
                    <a:pt x="19889" y="10491"/>
                    <a:pt x="19901" y="10491"/>
                  </a:cubicBezTo>
                  <a:cubicBezTo>
                    <a:pt x="19925" y="10491"/>
                    <a:pt x="19948" y="10525"/>
                    <a:pt x="19948" y="10559"/>
                  </a:cubicBezTo>
                  <a:cubicBezTo>
                    <a:pt x="19948" y="10559"/>
                    <a:pt x="19972" y="10559"/>
                    <a:pt x="19984" y="10593"/>
                  </a:cubicBezTo>
                  <a:cubicBezTo>
                    <a:pt x="20007" y="10593"/>
                    <a:pt x="20031" y="10593"/>
                    <a:pt x="20055" y="10593"/>
                  </a:cubicBezTo>
                  <a:cubicBezTo>
                    <a:pt x="20066" y="10627"/>
                    <a:pt x="20078" y="10627"/>
                    <a:pt x="20090" y="10627"/>
                  </a:cubicBezTo>
                  <a:cubicBezTo>
                    <a:pt x="20102" y="10661"/>
                    <a:pt x="20114" y="10661"/>
                    <a:pt x="20125" y="10661"/>
                  </a:cubicBezTo>
                  <a:cubicBezTo>
                    <a:pt x="20137" y="10661"/>
                    <a:pt x="20149" y="10661"/>
                    <a:pt x="20173" y="10593"/>
                  </a:cubicBezTo>
                  <a:cubicBezTo>
                    <a:pt x="20196" y="10525"/>
                    <a:pt x="20196" y="10525"/>
                    <a:pt x="20184" y="10457"/>
                  </a:cubicBezTo>
                  <a:cubicBezTo>
                    <a:pt x="20173" y="10423"/>
                    <a:pt x="20161" y="10389"/>
                    <a:pt x="20161" y="10321"/>
                  </a:cubicBezTo>
                  <a:cubicBezTo>
                    <a:pt x="20161" y="10287"/>
                    <a:pt x="20149" y="10253"/>
                    <a:pt x="20137" y="10219"/>
                  </a:cubicBezTo>
                  <a:cubicBezTo>
                    <a:pt x="20102" y="10151"/>
                    <a:pt x="20078" y="10049"/>
                    <a:pt x="20090" y="9947"/>
                  </a:cubicBezTo>
                  <a:cubicBezTo>
                    <a:pt x="20090" y="9879"/>
                    <a:pt x="20055" y="9709"/>
                    <a:pt x="20031" y="9674"/>
                  </a:cubicBezTo>
                  <a:cubicBezTo>
                    <a:pt x="20007" y="9709"/>
                    <a:pt x="19972" y="9674"/>
                    <a:pt x="19948" y="9606"/>
                  </a:cubicBezTo>
                  <a:cubicBezTo>
                    <a:pt x="19925" y="9572"/>
                    <a:pt x="19913" y="9504"/>
                    <a:pt x="19913" y="9470"/>
                  </a:cubicBezTo>
                  <a:cubicBezTo>
                    <a:pt x="19913" y="9402"/>
                    <a:pt x="19913" y="9402"/>
                    <a:pt x="19913" y="9368"/>
                  </a:cubicBezTo>
                  <a:cubicBezTo>
                    <a:pt x="19913" y="9368"/>
                    <a:pt x="19913" y="9368"/>
                    <a:pt x="19913" y="9368"/>
                  </a:cubicBezTo>
                  <a:cubicBezTo>
                    <a:pt x="19901" y="9402"/>
                    <a:pt x="19878" y="9436"/>
                    <a:pt x="19854" y="9436"/>
                  </a:cubicBezTo>
                  <a:cubicBezTo>
                    <a:pt x="19807" y="9436"/>
                    <a:pt x="19771" y="9368"/>
                    <a:pt x="19771" y="9266"/>
                  </a:cubicBezTo>
                  <a:cubicBezTo>
                    <a:pt x="19760" y="9232"/>
                    <a:pt x="19760" y="9198"/>
                    <a:pt x="19771" y="9164"/>
                  </a:cubicBezTo>
                  <a:cubicBezTo>
                    <a:pt x="19783" y="9096"/>
                    <a:pt x="19830" y="9062"/>
                    <a:pt x="19866" y="9062"/>
                  </a:cubicBezTo>
                  <a:cubicBezTo>
                    <a:pt x="19889" y="9062"/>
                    <a:pt x="19913" y="9062"/>
                    <a:pt x="19925" y="9096"/>
                  </a:cubicBezTo>
                  <a:cubicBezTo>
                    <a:pt x="19972" y="9130"/>
                    <a:pt x="19984" y="9198"/>
                    <a:pt x="19996" y="9232"/>
                  </a:cubicBezTo>
                  <a:cubicBezTo>
                    <a:pt x="19996" y="9266"/>
                    <a:pt x="19996" y="9266"/>
                    <a:pt x="20007" y="9266"/>
                  </a:cubicBezTo>
                  <a:cubicBezTo>
                    <a:pt x="20007" y="9300"/>
                    <a:pt x="20019" y="9300"/>
                    <a:pt x="20043" y="9300"/>
                  </a:cubicBezTo>
                  <a:cubicBezTo>
                    <a:pt x="20078" y="9300"/>
                    <a:pt x="20114" y="9266"/>
                    <a:pt x="20137" y="9232"/>
                  </a:cubicBezTo>
                  <a:cubicBezTo>
                    <a:pt x="20137" y="9232"/>
                    <a:pt x="20161" y="9198"/>
                    <a:pt x="20173" y="9198"/>
                  </a:cubicBezTo>
                  <a:cubicBezTo>
                    <a:pt x="20208" y="9164"/>
                    <a:pt x="20291" y="9062"/>
                    <a:pt x="20302" y="9028"/>
                  </a:cubicBezTo>
                  <a:cubicBezTo>
                    <a:pt x="20302" y="8994"/>
                    <a:pt x="20302" y="8960"/>
                    <a:pt x="20302" y="8960"/>
                  </a:cubicBezTo>
                  <a:cubicBezTo>
                    <a:pt x="20314" y="8892"/>
                    <a:pt x="20314" y="8824"/>
                    <a:pt x="20350" y="8790"/>
                  </a:cubicBezTo>
                  <a:cubicBezTo>
                    <a:pt x="20350" y="8790"/>
                    <a:pt x="20350" y="8790"/>
                    <a:pt x="20350" y="8790"/>
                  </a:cubicBezTo>
                  <a:cubicBezTo>
                    <a:pt x="20350" y="8756"/>
                    <a:pt x="20338" y="8722"/>
                    <a:pt x="20326" y="8688"/>
                  </a:cubicBezTo>
                  <a:cubicBezTo>
                    <a:pt x="20291" y="8654"/>
                    <a:pt x="20279" y="8552"/>
                    <a:pt x="20291" y="8484"/>
                  </a:cubicBezTo>
                  <a:cubicBezTo>
                    <a:pt x="20291" y="8416"/>
                    <a:pt x="20314" y="8382"/>
                    <a:pt x="20338" y="8382"/>
                  </a:cubicBezTo>
                  <a:cubicBezTo>
                    <a:pt x="20350" y="8382"/>
                    <a:pt x="20350" y="8382"/>
                    <a:pt x="20350" y="8348"/>
                  </a:cubicBezTo>
                  <a:cubicBezTo>
                    <a:pt x="20361" y="8314"/>
                    <a:pt x="20361" y="8246"/>
                    <a:pt x="20385" y="8246"/>
                  </a:cubicBezTo>
                  <a:cubicBezTo>
                    <a:pt x="20397" y="8246"/>
                    <a:pt x="20397" y="8246"/>
                    <a:pt x="20397" y="8246"/>
                  </a:cubicBezTo>
                  <a:cubicBezTo>
                    <a:pt x="20409" y="8246"/>
                    <a:pt x="20409" y="8246"/>
                    <a:pt x="20420" y="8246"/>
                  </a:cubicBezTo>
                  <a:cubicBezTo>
                    <a:pt x="20420" y="8246"/>
                    <a:pt x="20420" y="8246"/>
                    <a:pt x="20432" y="8246"/>
                  </a:cubicBezTo>
                  <a:cubicBezTo>
                    <a:pt x="20432" y="8246"/>
                    <a:pt x="20444" y="8246"/>
                    <a:pt x="20456" y="8246"/>
                  </a:cubicBezTo>
                  <a:cubicBezTo>
                    <a:pt x="20468" y="8212"/>
                    <a:pt x="20468" y="8212"/>
                    <a:pt x="20479" y="8212"/>
                  </a:cubicBezTo>
                  <a:cubicBezTo>
                    <a:pt x="20491" y="8212"/>
                    <a:pt x="20491" y="8212"/>
                    <a:pt x="20491" y="8212"/>
                  </a:cubicBezTo>
                  <a:cubicBezTo>
                    <a:pt x="20503" y="8246"/>
                    <a:pt x="20503" y="8246"/>
                    <a:pt x="20503" y="8246"/>
                  </a:cubicBezTo>
                  <a:cubicBezTo>
                    <a:pt x="20515" y="8314"/>
                    <a:pt x="20503" y="8382"/>
                    <a:pt x="20479" y="8450"/>
                  </a:cubicBezTo>
                  <a:cubicBezTo>
                    <a:pt x="20479" y="8484"/>
                    <a:pt x="20468" y="8518"/>
                    <a:pt x="20468" y="8552"/>
                  </a:cubicBezTo>
                  <a:cubicBezTo>
                    <a:pt x="20468" y="8552"/>
                    <a:pt x="20468" y="8586"/>
                    <a:pt x="20491" y="8654"/>
                  </a:cubicBezTo>
                  <a:cubicBezTo>
                    <a:pt x="20503" y="8688"/>
                    <a:pt x="20503" y="8688"/>
                    <a:pt x="20515" y="8722"/>
                  </a:cubicBezTo>
                  <a:cubicBezTo>
                    <a:pt x="20515" y="8756"/>
                    <a:pt x="20538" y="8756"/>
                    <a:pt x="20550" y="8756"/>
                  </a:cubicBezTo>
                  <a:cubicBezTo>
                    <a:pt x="20585" y="8756"/>
                    <a:pt x="20597" y="8756"/>
                    <a:pt x="20621" y="8722"/>
                  </a:cubicBezTo>
                  <a:cubicBezTo>
                    <a:pt x="20633" y="8688"/>
                    <a:pt x="20644" y="8688"/>
                    <a:pt x="20668" y="8688"/>
                  </a:cubicBezTo>
                  <a:cubicBezTo>
                    <a:pt x="20727" y="8688"/>
                    <a:pt x="20845" y="8824"/>
                    <a:pt x="20857" y="8960"/>
                  </a:cubicBezTo>
                  <a:cubicBezTo>
                    <a:pt x="20869" y="9028"/>
                    <a:pt x="20880" y="9164"/>
                    <a:pt x="20939" y="9232"/>
                  </a:cubicBezTo>
                  <a:cubicBezTo>
                    <a:pt x="20975" y="9266"/>
                    <a:pt x="20998" y="9300"/>
                    <a:pt x="21022" y="9300"/>
                  </a:cubicBezTo>
                  <a:cubicBezTo>
                    <a:pt x="21046" y="9334"/>
                    <a:pt x="21069" y="9334"/>
                    <a:pt x="21081" y="9402"/>
                  </a:cubicBezTo>
                  <a:cubicBezTo>
                    <a:pt x="21093" y="9470"/>
                    <a:pt x="21105" y="9470"/>
                    <a:pt x="21116" y="9470"/>
                  </a:cubicBezTo>
                  <a:cubicBezTo>
                    <a:pt x="21116" y="9470"/>
                    <a:pt x="21128" y="9470"/>
                    <a:pt x="21128" y="9470"/>
                  </a:cubicBezTo>
                  <a:cubicBezTo>
                    <a:pt x="21152" y="9470"/>
                    <a:pt x="21175" y="9504"/>
                    <a:pt x="21187" y="9504"/>
                  </a:cubicBezTo>
                  <a:cubicBezTo>
                    <a:pt x="21187" y="9504"/>
                    <a:pt x="21199" y="9538"/>
                    <a:pt x="21199" y="9538"/>
                  </a:cubicBezTo>
                  <a:cubicBezTo>
                    <a:pt x="21223" y="9470"/>
                    <a:pt x="21234" y="9470"/>
                    <a:pt x="21258" y="9470"/>
                  </a:cubicBezTo>
                  <a:cubicBezTo>
                    <a:pt x="21258" y="9504"/>
                    <a:pt x="21258" y="9504"/>
                    <a:pt x="21258" y="9504"/>
                  </a:cubicBezTo>
                  <a:cubicBezTo>
                    <a:pt x="21258" y="9504"/>
                    <a:pt x="21258" y="9504"/>
                    <a:pt x="21270" y="9504"/>
                  </a:cubicBezTo>
                  <a:cubicBezTo>
                    <a:pt x="21258" y="9470"/>
                    <a:pt x="21258" y="9470"/>
                    <a:pt x="21246" y="9470"/>
                  </a:cubicBezTo>
                  <a:cubicBezTo>
                    <a:pt x="21234" y="9436"/>
                    <a:pt x="21211" y="9402"/>
                    <a:pt x="21211" y="9334"/>
                  </a:cubicBezTo>
                  <a:cubicBezTo>
                    <a:pt x="21199" y="9334"/>
                    <a:pt x="21199" y="9300"/>
                    <a:pt x="21211" y="9266"/>
                  </a:cubicBezTo>
                  <a:cubicBezTo>
                    <a:pt x="21223" y="9232"/>
                    <a:pt x="21234" y="9232"/>
                    <a:pt x="21234" y="9232"/>
                  </a:cubicBezTo>
                  <a:cubicBezTo>
                    <a:pt x="21258" y="9232"/>
                    <a:pt x="21258" y="9232"/>
                    <a:pt x="21270" y="9266"/>
                  </a:cubicBezTo>
                  <a:cubicBezTo>
                    <a:pt x="21270" y="9266"/>
                    <a:pt x="21281" y="9266"/>
                    <a:pt x="21281" y="9266"/>
                  </a:cubicBezTo>
                  <a:cubicBezTo>
                    <a:pt x="21281" y="9266"/>
                    <a:pt x="21281" y="9266"/>
                    <a:pt x="21281" y="9266"/>
                  </a:cubicBezTo>
                  <a:cubicBezTo>
                    <a:pt x="21281" y="9232"/>
                    <a:pt x="21270" y="9164"/>
                    <a:pt x="21293" y="9130"/>
                  </a:cubicBezTo>
                  <a:cubicBezTo>
                    <a:pt x="21293" y="9062"/>
                    <a:pt x="21293" y="8892"/>
                    <a:pt x="21281" y="8858"/>
                  </a:cubicBezTo>
                  <a:cubicBezTo>
                    <a:pt x="21258" y="8824"/>
                    <a:pt x="21258" y="8790"/>
                    <a:pt x="21258" y="8756"/>
                  </a:cubicBezTo>
                  <a:cubicBezTo>
                    <a:pt x="21258" y="8654"/>
                    <a:pt x="21305" y="8620"/>
                    <a:pt x="21340" y="8688"/>
                  </a:cubicBezTo>
                  <a:cubicBezTo>
                    <a:pt x="21364" y="8722"/>
                    <a:pt x="21388" y="8756"/>
                    <a:pt x="21423" y="8756"/>
                  </a:cubicBezTo>
                  <a:cubicBezTo>
                    <a:pt x="21411" y="8756"/>
                    <a:pt x="21411" y="8722"/>
                    <a:pt x="21411" y="8688"/>
                  </a:cubicBezTo>
                  <a:cubicBezTo>
                    <a:pt x="21411" y="8654"/>
                    <a:pt x="21435" y="8620"/>
                    <a:pt x="21458" y="8620"/>
                  </a:cubicBezTo>
                  <a:cubicBezTo>
                    <a:pt x="21470" y="8620"/>
                    <a:pt x="21482" y="8620"/>
                    <a:pt x="21494" y="8654"/>
                  </a:cubicBezTo>
                  <a:cubicBezTo>
                    <a:pt x="21506" y="8688"/>
                    <a:pt x="21517" y="8688"/>
                    <a:pt x="21529" y="8688"/>
                  </a:cubicBezTo>
                  <a:cubicBezTo>
                    <a:pt x="21529" y="8620"/>
                    <a:pt x="21565" y="8450"/>
                    <a:pt x="21600" y="8450"/>
                  </a:cubicBezTo>
                  <a:cubicBezTo>
                    <a:pt x="21553" y="8348"/>
                    <a:pt x="21447" y="8178"/>
                    <a:pt x="21423" y="8042"/>
                  </a:cubicBezTo>
                  <a:cubicBezTo>
                    <a:pt x="21399" y="7974"/>
                    <a:pt x="21329" y="7906"/>
                    <a:pt x="21281" y="7906"/>
                  </a:cubicBezTo>
                  <a:cubicBezTo>
                    <a:pt x="21281" y="7906"/>
                    <a:pt x="21281" y="7906"/>
                    <a:pt x="21270" y="7906"/>
                  </a:cubicBezTo>
                  <a:cubicBezTo>
                    <a:pt x="21270" y="7940"/>
                    <a:pt x="21258" y="7974"/>
                    <a:pt x="21246" y="7974"/>
                  </a:cubicBezTo>
                  <a:cubicBezTo>
                    <a:pt x="21223" y="7974"/>
                    <a:pt x="21187" y="7906"/>
                    <a:pt x="21175" y="7838"/>
                  </a:cubicBezTo>
                  <a:cubicBezTo>
                    <a:pt x="21164" y="7804"/>
                    <a:pt x="21140" y="7804"/>
                    <a:pt x="21093" y="7804"/>
                  </a:cubicBezTo>
                  <a:cubicBezTo>
                    <a:pt x="21081" y="7804"/>
                    <a:pt x="21057" y="7804"/>
                    <a:pt x="21057" y="7804"/>
                  </a:cubicBezTo>
                  <a:cubicBezTo>
                    <a:pt x="21057" y="7804"/>
                    <a:pt x="21057" y="7804"/>
                    <a:pt x="21057" y="7804"/>
                  </a:cubicBezTo>
                  <a:cubicBezTo>
                    <a:pt x="21069" y="7838"/>
                    <a:pt x="21093" y="7872"/>
                    <a:pt x="21105" y="7906"/>
                  </a:cubicBezTo>
                  <a:cubicBezTo>
                    <a:pt x="21128" y="8008"/>
                    <a:pt x="21105" y="8076"/>
                    <a:pt x="21093" y="8110"/>
                  </a:cubicBezTo>
                  <a:cubicBezTo>
                    <a:pt x="21081" y="8144"/>
                    <a:pt x="21081" y="8178"/>
                    <a:pt x="21081" y="8178"/>
                  </a:cubicBezTo>
                  <a:cubicBezTo>
                    <a:pt x="21093" y="8212"/>
                    <a:pt x="21093" y="8246"/>
                    <a:pt x="21081" y="8280"/>
                  </a:cubicBezTo>
                  <a:cubicBezTo>
                    <a:pt x="21069" y="8314"/>
                    <a:pt x="21069" y="8314"/>
                    <a:pt x="21069" y="8314"/>
                  </a:cubicBezTo>
                  <a:cubicBezTo>
                    <a:pt x="21057" y="8314"/>
                    <a:pt x="21057" y="8314"/>
                    <a:pt x="21057" y="8314"/>
                  </a:cubicBezTo>
                  <a:cubicBezTo>
                    <a:pt x="21046" y="8314"/>
                    <a:pt x="21022" y="8280"/>
                    <a:pt x="20963" y="8144"/>
                  </a:cubicBezTo>
                  <a:cubicBezTo>
                    <a:pt x="20951" y="8144"/>
                    <a:pt x="20928" y="8076"/>
                    <a:pt x="20951" y="7702"/>
                  </a:cubicBezTo>
                  <a:cubicBezTo>
                    <a:pt x="20951" y="7668"/>
                    <a:pt x="20939" y="7668"/>
                    <a:pt x="20939" y="7668"/>
                  </a:cubicBezTo>
                  <a:cubicBezTo>
                    <a:pt x="20928" y="7634"/>
                    <a:pt x="20904" y="7600"/>
                    <a:pt x="20892" y="7497"/>
                  </a:cubicBezTo>
                  <a:cubicBezTo>
                    <a:pt x="20892" y="7463"/>
                    <a:pt x="20798" y="7293"/>
                    <a:pt x="20656" y="7123"/>
                  </a:cubicBezTo>
                  <a:cubicBezTo>
                    <a:pt x="20633" y="7089"/>
                    <a:pt x="20621" y="7089"/>
                    <a:pt x="20597" y="7055"/>
                  </a:cubicBezTo>
                  <a:cubicBezTo>
                    <a:pt x="20538" y="6987"/>
                    <a:pt x="20468" y="6919"/>
                    <a:pt x="20444" y="6817"/>
                  </a:cubicBezTo>
                  <a:cubicBezTo>
                    <a:pt x="20444" y="6783"/>
                    <a:pt x="20397" y="6749"/>
                    <a:pt x="20373" y="6715"/>
                  </a:cubicBezTo>
                  <a:cubicBezTo>
                    <a:pt x="20326" y="6681"/>
                    <a:pt x="20267" y="6647"/>
                    <a:pt x="20243" y="6545"/>
                  </a:cubicBezTo>
                  <a:cubicBezTo>
                    <a:pt x="20196" y="6409"/>
                    <a:pt x="19972" y="6137"/>
                    <a:pt x="19878" y="6137"/>
                  </a:cubicBezTo>
                  <a:cubicBezTo>
                    <a:pt x="19819" y="6103"/>
                    <a:pt x="19795" y="6035"/>
                    <a:pt x="19783" y="6001"/>
                  </a:cubicBezTo>
                  <a:cubicBezTo>
                    <a:pt x="19771" y="5967"/>
                    <a:pt x="19771" y="5967"/>
                    <a:pt x="19771" y="5967"/>
                  </a:cubicBezTo>
                  <a:cubicBezTo>
                    <a:pt x="19748" y="6001"/>
                    <a:pt x="19736" y="6001"/>
                    <a:pt x="19701" y="6001"/>
                  </a:cubicBezTo>
                  <a:cubicBezTo>
                    <a:pt x="19618" y="6001"/>
                    <a:pt x="19500" y="5967"/>
                    <a:pt x="19441" y="5933"/>
                  </a:cubicBezTo>
                  <a:cubicBezTo>
                    <a:pt x="19418" y="5933"/>
                    <a:pt x="19406" y="5967"/>
                    <a:pt x="19394" y="5967"/>
                  </a:cubicBezTo>
                  <a:cubicBezTo>
                    <a:pt x="19370" y="6001"/>
                    <a:pt x="19347" y="6035"/>
                    <a:pt x="19323" y="6001"/>
                  </a:cubicBezTo>
                  <a:cubicBezTo>
                    <a:pt x="19264" y="5933"/>
                    <a:pt x="19111" y="5763"/>
                    <a:pt x="19052" y="5763"/>
                  </a:cubicBezTo>
                  <a:cubicBezTo>
                    <a:pt x="19040" y="5763"/>
                    <a:pt x="19040" y="5797"/>
                    <a:pt x="19040" y="5797"/>
                  </a:cubicBezTo>
                  <a:cubicBezTo>
                    <a:pt x="19028" y="5797"/>
                    <a:pt x="19028" y="5831"/>
                    <a:pt x="19028" y="5899"/>
                  </a:cubicBezTo>
                  <a:cubicBezTo>
                    <a:pt x="19016" y="5933"/>
                    <a:pt x="19016" y="6001"/>
                    <a:pt x="18993" y="6035"/>
                  </a:cubicBezTo>
                  <a:cubicBezTo>
                    <a:pt x="19005" y="6069"/>
                    <a:pt x="19016" y="6103"/>
                    <a:pt x="19064" y="6239"/>
                  </a:cubicBezTo>
                  <a:cubicBezTo>
                    <a:pt x="19087" y="6307"/>
                    <a:pt x="19099" y="6409"/>
                    <a:pt x="19099" y="6477"/>
                  </a:cubicBezTo>
                  <a:cubicBezTo>
                    <a:pt x="19099" y="6579"/>
                    <a:pt x="19064" y="6647"/>
                    <a:pt x="19016" y="6715"/>
                  </a:cubicBezTo>
                  <a:cubicBezTo>
                    <a:pt x="19005" y="6749"/>
                    <a:pt x="18993" y="6749"/>
                    <a:pt x="18969" y="6749"/>
                  </a:cubicBezTo>
                  <a:cubicBezTo>
                    <a:pt x="18910" y="6749"/>
                    <a:pt x="18840" y="6613"/>
                    <a:pt x="18804" y="6511"/>
                  </a:cubicBezTo>
                  <a:cubicBezTo>
                    <a:pt x="18792" y="6443"/>
                    <a:pt x="18781" y="6443"/>
                    <a:pt x="18757" y="6409"/>
                  </a:cubicBezTo>
                  <a:cubicBezTo>
                    <a:pt x="18733" y="6409"/>
                    <a:pt x="18686" y="6375"/>
                    <a:pt x="18674" y="6239"/>
                  </a:cubicBezTo>
                  <a:cubicBezTo>
                    <a:pt x="18663" y="6137"/>
                    <a:pt x="18674" y="6069"/>
                    <a:pt x="18674" y="6035"/>
                  </a:cubicBezTo>
                  <a:cubicBezTo>
                    <a:pt x="18698" y="5967"/>
                    <a:pt x="18745" y="5967"/>
                    <a:pt x="18781" y="6069"/>
                  </a:cubicBezTo>
                  <a:cubicBezTo>
                    <a:pt x="18792" y="6103"/>
                    <a:pt x="18828" y="6069"/>
                    <a:pt x="18840" y="6001"/>
                  </a:cubicBezTo>
                  <a:cubicBezTo>
                    <a:pt x="18840" y="6001"/>
                    <a:pt x="18840" y="6001"/>
                    <a:pt x="18828" y="5967"/>
                  </a:cubicBezTo>
                  <a:cubicBezTo>
                    <a:pt x="18816" y="5933"/>
                    <a:pt x="18745" y="5865"/>
                    <a:pt x="18698" y="5865"/>
                  </a:cubicBezTo>
                  <a:cubicBezTo>
                    <a:pt x="18663" y="5865"/>
                    <a:pt x="18651" y="5933"/>
                    <a:pt x="18615" y="6035"/>
                  </a:cubicBezTo>
                  <a:cubicBezTo>
                    <a:pt x="18604" y="6103"/>
                    <a:pt x="18580" y="6171"/>
                    <a:pt x="18545" y="6205"/>
                  </a:cubicBezTo>
                  <a:cubicBezTo>
                    <a:pt x="18521" y="6239"/>
                    <a:pt x="18497" y="6273"/>
                    <a:pt x="18462" y="6273"/>
                  </a:cubicBezTo>
                  <a:cubicBezTo>
                    <a:pt x="18368" y="6273"/>
                    <a:pt x="18214" y="6171"/>
                    <a:pt x="18191" y="6103"/>
                  </a:cubicBezTo>
                  <a:cubicBezTo>
                    <a:pt x="18191" y="6103"/>
                    <a:pt x="18167" y="6103"/>
                    <a:pt x="18108" y="6103"/>
                  </a:cubicBezTo>
                  <a:cubicBezTo>
                    <a:pt x="18002" y="6103"/>
                    <a:pt x="17837" y="6137"/>
                    <a:pt x="17813" y="6171"/>
                  </a:cubicBezTo>
                  <a:cubicBezTo>
                    <a:pt x="17801" y="6205"/>
                    <a:pt x="17801" y="6307"/>
                    <a:pt x="17801" y="6341"/>
                  </a:cubicBezTo>
                  <a:cubicBezTo>
                    <a:pt x="17801" y="6443"/>
                    <a:pt x="17801" y="6511"/>
                    <a:pt x="17778" y="6545"/>
                  </a:cubicBezTo>
                  <a:cubicBezTo>
                    <a:pt x="17778" y="6545"/>
                    <a:pt x="17778" y="6545"/>
                    <a:pt x="17778" y="6545"/>
                  </a:cubicBezTo>
                  <a:cubicBezTo>
                    <a:pt x="17766" y="6545"/>
                    <a:pt x="17766" y="6545"/>
                    <a:pt x="17766" y="6545"/>
                  </a:cubicBezTo>
                  <a:cubicBezTo>
                    <a:pt x="17742" y="6545"/>
                    <a:pt x="17731" y="6477"/>
                    <a:pt x="17731" y="6341"/>
                  </a:cubicBezTo>
                  <a:cubicBezTo>
                    <a:pt x="17719" y="6239"/>
                    <a:pt x="17719" y="6137"/>
                    <a:pt x="17719" y="6103"/>
                  </a:cubicBezTo>
                  <a:cubicBezTo>
                    <a:pt x="17707" y="6103"/>
                    <a:pt x="17683" y="6069"/>
                    <a:pt x="17636" y="6069"/>
                  </a:cubicBezTo>
                  <a:cubicBezTo>
                    <a:pt x="17577" y="6069"/>
                    <a:pt x="17542" y="6069"/>
                    <a:pt x="17530" y="6001"/>
                  </a:cubicBezTo>
                  <a:cubicBezTo>
                    <a:pt x="17530" y="5967"/>
                    <a:pt x="17530" y="5933"/>
                    <a:pt x="17542" y="5865"/>
                  </a:cubicBezTo>
                  <a:cubicBezTo>
                    <a:pt x="17554" y="5865"/>
                    <a:pt x="17542" y="5865"/>
                    <a:pt x="17542" y="5831"/>
                  </a:cubicBezTo>
                  <a:cubicBezTo>
                    <a:pt x="17542" y="5797"/>
                    <a:pt x="17530" y="5695"/>
                    <a:pt x="17577" y="5627"/>
                  </a:cubicBezTo>
                  <a:cubicBezTo>
                    <a:pt x="17577" y="5559"/>
                    <a:pt x="17483" y="5354"/>
                    <a:pt x="17365" y="5184"/>
                  </a:cubicBezTo>
                  <a:cubicBezTo>
                    <a:pt x="17318" y="5150"/>
                    <a:pt x="17247" y="5116"/>
                    <a:pt x="17153" y="5116"/>
                  </a:cubicBezTo>
                  <a:cubicBezTo>
                    <a:pt x="17046" y="5116"/>
                    <a:pt x="16917" y="5150"/>
                    <a:pt x="16869" y="5218"/>
                  </a:cubicBezTo>
                  <a:cubicBezTo>
                    <a:pt x="16822" y="5252"/>
                    <a:pt x="16740" y="5252"/>
                    <a:pt x="16657" y="5252"/>
                  </a:cubicBezTo>
                  <a:cubicBezTo>
                    <a:pt x="16598" y="5252"/>
                    <a:pt x="16598" y="5252"/>
                    <a:pt x="16598" y="5252"/>
                  </a:cubicBezTo>
                  <a:cubicBezTo>
                    <a:pt x="16586" y="5252"/>
                    <a:pt x="16575" y="5252"/>
                    <a:pt x="16563" y="5252"/>
                  </a:cubicBezTo>
                  <a:cubicBezTo>
                    <a:pt x="16551" y="5252"/>
                    <a:pt x="16551" y="5252"/>
                    <a:pt x="16551" y="5252"/>
                  </a:cubicBezTo>
                  <a:cubicBezTo>
                    <a:pt x="16527" y="5252"/>
                    <a:pt x="16516" y="5252"/>
                    <a:pt x="16504" y="5218"/>
                  </a:cubicBezTo>
                  <a:cubicBezTo>
                    <a:pt x="16492" y="5184"/>
                    <a:pt x="16492" y="5116"/>
                    <a:pt x="16504" y="5082"/>
                  </a:cubicBezTo>
                  <a:cubicBezTo>
                    <a:pt x="16504" y="5048"/>
                    <a:pt x="16504" y="5048"/>
                    <a:pt x="16504" y="5048"/>
                  </a:cubicBezTo>
                  <a:cubicBezTo>
                    <a:pt x="16492" y="4980"/>
                    <a:pt x="16421" y="4912"/>
                    <a:pt x="16386" y="4912"/>
                  </a:cubicBezTo>
                  <a:cubicBezTo>
                    <a:pt x="16374" y="4912"/>
                    <a:pt x="16374" y="4912"/>
                    <a:pt x="16374" y="4912"/>
                  </a:cubicBezTo>
                  <a:cubicBezTo>
                    <a:pt x="16362" y="4946"/>
                    <a:pt x="16350" y="4980"/>
                    <a:pt x="16339" y="4980"/>
                  </a:cubicBezTo>
                  <a:cubicBezTo>
                    <a:pt x="16327" y="4980"/>
                    <a:pt x="16303" y="4946"/>
                    <a:pt x="16291" y="4912"/>
                  </a:cubicBezTo>
                  <a:cubicBezTo>
                    <a:pt x="16291" y="4878"/>
                    <a:pt x="16280" y="4844"/>
                    <a:pt x="16280" y="4810"/>
                  </a:cubicBezTo>
                  <a:cubicBezTo>
                    <a:pt x="16268" y="4776"/>
                    <a:pt x="16197" y="4708"/>
                    <a:pt x="16150" y="4708"/>
                  </a:cubicBezTo>
                  <a:cubicBezTo>
                    <a:pt x="16150" y="4708"/>
                    <a:pt x="16150" y="4708"/>
                    <a:pt x="16138" y="4708"/>
                  </a:cubicBezTo>
                  <a:cubicBezTo>
                    <a:pt x="16114" y="4742"/>
                    <a:pt x="16091" y="4708"/>
                    <a:pt x="16067" y="4640"/>
                  </a:cubicBezTo>
                  <a:cubicBezTo>
                    <a:pt x="16067" y="4606"/>
                    <a:pt x="16067" y="4538"/>
                    <a:pt x="16067" y="4504"/>
                  </a:cubicBezTo>
                  <a:cubicBezTo>
                    <a:pt x="16079" y="4504"/>
                    <a:pt x="16091" y="4436"/>
                    <a:pt x="16126" y="4436"/>
                  </a:cubicBezTo>
                  <a:cubicBezTo>
                    <a:pt x="16126" y="4436"/>
                    <a:pt x="16138" y="4436"/>
                    <a:pt x="16150" y="4436"/>
                  </a:cubicBezTo>
                  <a:cubicBezTo>
                    <a:pt x="16162" y="4436"/>
                    <a:pt x="16162" y="4436"/>
                    <a:pt x="16173" y="4436"/>
                  </a:cubicBezTo>
                  <a:cubicBezTo>
                    <a:pt x="16209" y="4436"/>
                    <a:pt x="16209" y="4436"/>
                    <a:pt x="16221" y="4436"/>
                  </a:cubicBezTo>
                  <a:cubicBezTo>
                    <a:pt x="16221" y="4436"/>
                    <a:pt x="16221" y="4436"/>
                    <a:pt x="16209" y="4402"/>
                  </a:cubicBezTo>
                  <a:cubicBezTo>
                    <a:pt x="16185" y="4300"/>
                    <a:pt x="15985" y="4232"/>
                    <a:pt x="15843" y="4232"/>
                  </a:cubicBezTo>
                  <a:cubicBezTo>
                    <a:pt x="15820" y="4232"/>
                    <a:pt x="15808" y="4232"/>
                    <a:pt x="15808" y="4232"/>
                  </a:cubicBezTo>
                  <a:cubicBezTo>
                    <a:pt x="15808" y="4232"/>
                    <a:pt x="15808" y="4266"/>
                    <a:pt x="15808" y="4266"/>
                  </a:cubicBezTo>
                  <a:cubicBezTo>
                    <a:pt x="15796" y="4334"/>
                    <a:pt x="15784" y="4470"/>
                    <a:pt x="15737" y="4606"/>
                  </a:cubicBezTo>
                  <a:cubicBezTo>
                    <a:pt x="15702" y="4708"/>
                    <a:pt x="15666" y="4708"/>
                    <a:pt x="15643" y="4708"/>
                  </a:cubicBezTo>
                  <a:cubicBezTo>
                    <a:pt x="15607" y="4708"/>
                    <a:pt x="15584" y="4674"/>
                    <a:pt x="15572" y="4606"/>
                  </a:cubicBezTo>
                  <a:cubicBezTo>
                    <a:pt x="15560" y="4572"/>
                    <a:pt x="15560" y="4538"/>
                    <a:pt x="15560" y="4504"/>
                  </a:cubicBezTo>
                  <a:cubicBezTo>
                    <a:pt x="15572" y="4402"/>
                    <a:pt x="15595" y="4368"/>
                    <a:pt x="15631" y="4334"/>
                  </a:cubicBezTo>
                  <a:cubicBezTo>
                    <a:pt x="15631" y="4334"/>
                    <a:pt x="15643" y="4334"/>
                    <a:pt x="15654" y="4334"/>
                  </a:cubicBezTo>
                  <a:cubicBezTo>
                    <a:pt x="15643" y="4334"/>
                    <a:pt x="15619" y="4334"/>
                    <a:pt x="15607" y="4300"/>
                  </a:cubicBezTo>
                  <a:cubicBezTo>
                    <a:pt x="15572" y="4300"/>
                    <a:pt x="15536" y="4300"/>
                    <a:pt x="15513" y="4232"/>
                  </a:cubicBezTo>
                  <a:cubicBezTo>
                    <a:pt x="15513" y="4198"/>
                    <a:pt x="15501" y="4130"/>
                    <a:pt x="15513" y="4096"/>
                  </a:cubicBezTo>
                  <a:cubicBezTo>
                    <a:pt x="15525" y="4062"/>
                    <a:pt x="15536" y="4028"/>
                    <a:pt x="15560" y="4028"/>
                  </a:cubicBezTo>
                  <a:cubicBezTo>
                    <a:pt x="15560" y="3994"/>
                    <a:pt x="15560" y="3994"/>
                    <a:pt x="15560" y="3994"/>
                  </a:cubicBezTo>
                  <a:cubicBezTo>
                    <a:pt x="15466" y="3960"/>
                    <a:pt x="15324" y="3892"/>
                    <a:pt x="15253" y="3892"/>
                  </a:cubicBezTo>
                  <a:cubicBezTo>
                    <a:pt x="15183" y="3926"/>
                    <a:pt x="15135" y="3858"/>
                    <a:pt x="15100" y="3824"/>
                  </a:cubicBezTo>
                  <a:cubicBezTo>
                    <a:pt x="15076" y="3790"/>
                    <a:pt x="15065" y="3790"/>
                    <a:pt x="15041" y="3790"/>
                  </a:cubicBezTo>
                  <a:cubicBezTo>
                    <a:pt x="15029" y="3790"/>
                    <a:pt x="15029" y="3790"/>
                    <a:pt x="15029" y="3790"/>
                  </a:cubicBezTo>
                  <a:cubicBezTo>
                    <a:pt x="15029" y="3790"/>
                    <a:pt x="15029" y="3824"/>
                    <a:pt x="15041" y="3858"/>
                  </a:cubicBezTo>
                  <a:cubicBezTo>
                    <a:pt x="15053" y="3892"/>
                    <a:pt x="15053" y="3926"/>
                    <a:pt x="15041" y="3960"/>
                  </a:cubicBezTo>
                  <a:cubicBezTo>
                    <a:pt x="15029" y="4062"/>
                    <a:pt x="14958" y="4096"/>
                    <a:pt x="14935" y="4096"/>
                  </a:cubicBezTo>
                  <a:cubicBezTo>
                    <a:pt x="14923" y="4096"/>
                    <a:pt x="14911" y="4096"/>
                    <a:pt x="14899" y="4062"/>
                  </a:cubicBezTo>
                  <a:cubicBezTo>
                    <a:pt x="14852" y="4062"/>
                    <a:pt x="14805" y="4130"/>
                    <a:pt x="14793" y="4164"/>
                  </a:cubicBezTo>
                  <a:cubicBezTo>
                    <a:pt x="14793" y="4164"/>
                    <a:pt x="14793" y="4198"/>
                    <a:pt x="14793" y="4198"/>
                  </a:cubicBezTo>
                  <a:cubicBezTo>
                    <a:pt x="14805" y="4232"/>
                    <a:pt x="14805" y="4232"/>
                    <a:pt x="14805" y="4232"/>
                  </a:cubicBezTo>
                  <a:cubicBezTo>
                    <a:pt x="14817" y="4232"/>
                    <a:pt x="14829" y="4232"/>
                    <a:pt x="14829" y="4198"/>
                  </a:cubicBezTo>
                  <a:cubicBezTo>
                    <a:pt x="14852" y="4198"/>
                    <a:pt x="14876" y="4164"/>
                    <a:pt x="14899" y="4198"/>
                  </a:cubicBezTo>
                  <a:cubicBezTo>
                    <a:pt x="14911" y="4198"/>
                    <a:pt x="14911" y="4232"/>
                    <a:pt x="14911" y="4266"/>
                  </a:cubicBezTo>
                  <a:cubicBezTo>
                    <a:pt x="14911" y="4334"/>
                    <a:pt x="14899" y="4368"/>
                    <a:pt x="14876" y="4402"/>
                  </a:cubicBezTo>
                  <a:cubicBezTo>
                    <a:pt x="14876" y="4402"/>
                    <a:pt x="14876" y="4402"/>
                    <a:pt x="14876" y="4402"/>
                  </a:cubicBezTo>
                  <a:cubicBezTo>
                    <a:pt x="14911" y="4504"/>
                    <a:pt x="14911" y="4606"/>
                    <a:pt x="14911" y="4674"/>
                  </a:cubicBezTo>
                  <a:cubicBezTo>
                    <a:pt x="14911" y="4708"/>
                    <a:pt x="14911" y="4708"/>
                    <a:pt x="14911" y="4708"/>
                  </a:cubicBezTo>
                  <a:cubicBezTo>
                    <a:pt x="14911" y="4742"/>
                    <a:pt x="14911" y="4776"/>
                    <a:pt x="14899" y="4776"/>
                  </a:cubicBezTo>
                  <a:cubicBezTo>
                    <a:pt x="14888" y="4844"/>
                    <a:pt x="14852" y="4844"/>
                    <a:pt x="14840" y="4844"/>
                  </a:cubicBezTo>
                  <a:cubicBezTo>
                    <a:pt x="14805" y="4844"/>
                    <a:pt x="14781" y="4810"/>
                    <a:pt x="14770" y="4776"/>
                  </a:cubicBezTo>
                  <a:cubicBezTo>
                    <a:pt x="14758" y="4708"/>
                    <a:pt x="14734" y="4742"/>
                    <a:pt x="14711" y="4742"/>
                  </a:cubicBezTo>
                  <a:cubicBezTo>
                    <a:pt x="14699" y="4742"/>
                    <a:pt x="14687" y="4776"/>
                    <a:pt x="14675" y="4776"/>
                  </a:cubicBezTo>
                  <a:cubicBezTo>
                    <a:pt x="14687" y="4776"/>
                    <a:pt x="14699" y="4810"/>
                    <a:pt x="14699" y="4878"/>
                  </a:cubicBezTo>
                  <a:cubicBezTo>
                    <a:pt x="14699" y="4912"/>
                    <a:pt x="14687" y="4980"/>
                    <a:pt x="14616" y="5014"/>
                  </a:cubicBezTo>
                  <a:cubicBezTo>
                    <a:pt x="14557" y="5014"/>
                    <a:pt x="14545" y="4912"/>
                    <a:pt x="14534" y="4844"/>
                  </a:cubicBezTo>
                  <a:cubicBezTo>
                    <a:pt x="14522" y="4844"/>
                    <a:pt x="14522" y="4810"/>
                    <a:pt x="14522" y="4810"/>
                  </a:cubicBezTo>
                  <a:cubicBezTo>
                    <a:pt x="14510" y="4810"/>
                    <a:pt x="14510" y="4810"/>
                    <a:pt x="14498" y="4810"/>
                  </a:cubicBezTo>
                  <a:cubicBezTo>
                    <a:pt x="14475" y="4810"/>
                    <a:pt x="14439" y="4810"/>
                    <a:pt x="14404" y="4776"/>
                  </a:cubicBezTo>
                  <a:cubicBezTo>
                    <a:pt x="14369" y="4742"/>
                    <a:pt x="14333" y="4708"/>
                    <a:pt x="14310" y="4708"/>
                  </a:cubicBezTo>
                  <a:cubicBezTo>
                    <a:pt x="14286" y="4708"/>
                    <a:pt x="14274" y="4742"/>
                    <a:pt x="14251" y="4776"/>
                  </a:cubicBezTo>
                  <a:cubicBezTo>
                    <a:pt x="14227" y="4810"/>
                    <a:pt x="14203" y="4844"/>
                    <a:pt x="14156" y="4878"/>
                  </a:cubicBezTo>
                  <a:cubicBezTo>
                    <a:pt x="14085" y="4878"/>
                    <a:pt x="13967" y="4742"/>
                    <a:pt x="13932" y="4606"/>
                  </a:cubicBezTo>
                  <a:cubicBezTo>
                    <a:pt x="13932" y="4606"/>
                    <a:pt x="13920" y="4538"/>
                    <a:pt x="13920" y="4538"/>
                  </a:cubicBezTo>
                  <a:cubicBezTo>
                    <a:pt x="13920" y="4538"/>
                    <a:pt x="13908" y="4572"/>
                    <a:pt x="13897" y="4606"/>
                  </a:cubicBezTo>
                  <a:cubicBezTo>
                    <a:pt x="13885" y="4640"/>
                    <a:pt x="13873" y="4708"/>
                    <a:pt x="13873" y="4776"/>
                  </a:cubicBezTo>
                  <a:cubicBezTo>
                    <a:pt x="13861" y="4912"/>
                    <a:pt x="13849" y="5014"/>
                    <a:pt x="13814" y="5014"/>
                  </a:cubicBezTo>
                  <a:cubicBezTo>
                    <a:pt x="13802" y="5014"/>
                    <a:pt x="13790" y="5082"/>
                    <a:pt x="13779" y="5116"/>
                  </a:cubicBezTo>
                  <a:cubicBezTo>
                    <a:pt x="13767" y="5218"/>
                    <a:pt x="13755" y="5286"/>
                    <a:pt x="13732" y="5320"/>
                  </a:cubicBezTo>
                  <a:cubicBezTo>
                    <a:pt x="13720" y="5320"/>
                    <a:pt x="13720" y="5320"/>
                    <a:pt x="13708" y="5320"/>
                  </a:cubicBezTo>
                  <a:cubicBezTo>
                    <a:pt x="13684" y="5320"/>
                    <a:pt x="13673" y="5286"/>
                    <a:pt x="13673" y="5286"/>
                  </a:cubicBezTo>
                  <a:cubicBezTo>
                    <a:pt x="13661" y="5252"/>
                    <a:pt x="13649" y="5252"/>
                    <a:pt x="13649" y="5252"/>
                  </a:cubicBezTo>
                  <a:cubicBezTo>
                    <a:pt x="13637" y="5252"/>
                    <a:pt x="13637" y="5252"/>
                    <a:pt x="13637" y="5252"/>
                  </a:cubicBezTo>
                  <a:cubicBezTo>
                    <a:pt x="13578" y="5252"/>
                    <a:pt x="13425" y="4810"/>
                    <a:pt x="13413" y="4674"/>
                  </a:cubicBezTo>
                  <a:cubicBezTo>
                    <a:pt x="13413" y="4606"/>
                    <a:pt x="13330" y="4368"/>
                    <a:pt x="13307" y="4334"/>
                  </a:cubicBezTo>
                  <a:cubicBezTo>
                    <a:pt x="13283" y="4300"/>
                    <a:pt x="13295" y="4232"/>
                    <a:pt x="13295" y="4232"/>
                  </a:cubicBezTo>
                  <a:cubicBezTo>
                    <a:pt x="13295" y="4198"/>
                    <a:pt x="13295" y="4164"/>
                    <a:pt x="13330" y="4164"/>
                  </a:cubicBezTo>
                  <a:cubicBezTo>
                    <a:pt x="13354" y="4164"/>
                    <a:pt x="13378" y="4198"/>
                    <a:pt x="13389" y="4232"/>
                  </a:cubicBezTo>
                  <a:cubicBezTo>
                    <a:pt x="13413" y="4266"/>
                    <a:pt x="13437" y="4266"/>
                    <a:pt x="13460" y="4232"/>
                  </a:cubicBezTo>
                  <a:cubicBezTo>
                    <a:pt x="13460" y="4232"/>
                    <a:pt x="13460" y="4198"/>
                    <a:pt x="13460" y="4164"/>
                  </a:cubicBezTo>
                  <a:cubicBezTo>
                    <a:pt x="13460" y="4130"/>
                    <a:pt x="13448" y="4096"/>
                    <a:pt x="13437" y="4096"/>
                  </a:cubicBezTo>
                  <a:cubicBezTo>
                    <a:pt x="13401" y="4096"/>
                    <a:pt x="13389" y="4028"/>
                    <a:pt x="13389" y="3994"/>
                  </a:cubicBezTo>
                  <a:cubicBezTo>
                    <a:pt x="13389" y="3926"/>
                    <a:pt x="13401" y="3892"/>
                    <a:pt x="13413" y="3858"/>
                  </a:cubicBezTo>
                  <a:cubicBezTo>
                    <a:pt x="13413" y="3824"/>
                    <a:pt x="13401" y="3824"/>
                    <a:pt x="13401" y="3790"/>
                  </a:cubicBezTo>
                  <a:cubicBezTo>
                    <a:pt x="13389" y="3722"/>
                    <a:pt x="13378" y="3688"/>
                    <a:pt x="13378" y="3620"/>
                  </a:cubicBezTo>
                  <a:cubicBezTo>
                    <a:pt x="13389" y="3586"/>
                    <a:pt x="13389" y="3586"/>
                    <a:pt x="13401" y="3552"/>
                  </a:cubicBezTo>
                  <a:cubicBezTo>
                    <a:pt x="13389" y="3552"/>
                    <a:pt x="13389" y="3552"/>
                    <a:pt x="13378" y="3552"/>
                  </a:cubicBezTo>
                  <a:cubicBezTo>
                    <a:pt x="13342" y="3552"/>
                    <a:pt x="13283" y="3450"/>
                    <a:pt x="13271" y="3348"/>
                  </a:cubicBezTo>
                  <a:cubicBezTo>
                    <a:pt x="13260" y="3348"/>
                    <a:pt x="13236" y="3314"/>
                    <a:pt x="13189" y="3314"/>
                  </a:cubicBezTo>
                  <a:cubicBezTo>
                    <a:pt x="13165" y="3314"/>
                    <a:pt x="13153" y="3314"/>
                    <a:pt x="13142" y="3348"/>
                  </a:cubicBezTo>
                  <a:cubicBezTo>
                    <a:pt x="13142" y="3348"/>
                    <a:pt x="13142" y="3382"/>
                    <a:pt x="13130" y="3382"/>
                  </a:cubicBezTo>
                  <a:cubicBezTo>
                    <a:pt x="13130" y="3416"/>
                    <a:pt x="13118" y="3450"/>
                    <a:pt x="13094" y="3450"/>
                  </a:cubicBezTo>
                  <a:cubicBezTo>
                    <a:pt x="13083" y="3450"/>
                    <a:pt x="13059" y="3416"/>
                    <a:pt x="13047" y="3382"/>
                  </a:cubicBezTo>
                  <a:cubicBezTo>
                    <a:pt x="13047" y="3348"/>
                    <a:pt x="13047" y="3348"/>
                    <a:pt x="13047" y="3314"/>
                  </a:cubicBezTo>
                  <a:cubicBezTo>
                    <a:pt x="13036" y="3314"/>
                    <a:pt x="13024" y="3314"/>
                    <a:pt x="13012" y="3314"/>
                  </a:cubicBezTo>
                  <a:cubicBezTo>
                    <a:pt x="12977" y="3280"/>
                    <a:pt x="12941" y="3280"/>
                    <a:pt x="12906" y="3246"/>
                  </a:cubicBezTo>
                  <a:cubicBezTo>
                    <a:pt x="12847" y="3211"/>
                    <a:pt x="12823" y="3109"/>
                    <a:pt x="12811" y="3041"/>
                  </a:cubicBezTo>
                  <a:cubicBezTo>
                    <a:pt x="12800" y="3041"/>
                    <a:pt x="12800" y="3007"/>
                    <a:pt x="12800" y="3007"/>
                  </a:cubicBezTo>
                  <a:cubicBezTo>
                    <a:pt x="12800" y="3007"/>
                    <a:pt x="12800" y="3041"/>
                    <a:pt x="12800" y="3041"/>
                  </a:cubicBezTo>
                  <a:cubicBezTo>
                    <a:pt x="12788" y="3109"/>
                    <a:pt x="12776" y="3177"/>
                    <a:pt x="12752" y="3177"/>
                  </a:cubicBezTo>
                  <a:cubicBezTo>
                    <a:pt x="12741" y="3177"/>
                    <a:pt x="12729" y="3177"/>
                    <a:pt x="12729" y="3177"/>
                  </a:cubicBezTo>
                  <a:cubicBezTo>
                    <a:pt x="12717" y="3143"/>
                    <a:pt x="12693" y="3177"/>
                    <a:pt x="12693" y="3211"/>
                  </a:cubicBezTo>
                  <a:cubicBezTo>
                    <a:pt x="12682" y="3211"/>
                    <a:pt x="12682" y="3246"/>
                    <a:pt x="12693" y="3280"/>
                  </a:cubicBezTo>
                  <a:cubicBezTo>
                    <a:pt x="12705" y="3382"/>
                    <a:pt x="12705" y="3450"/>
                    <a:pt x="12693" y="3518"/>
                  </a:cubicBezTo>
                  <a:cubicBezTo>
                    <a:pt x="12693" y="3552"/>
                    <a:pt x="12693" y="3586"/>
                    <a:pt x="12693" y="3620"/>
                  </a:cubicBezTo>
                  <a:cubicBezTo>
                    <a:pt x="12682" y="3722"/>
                    <a:pt x="12658" y="3756"/>
                    <a:pt x="12646" y="3756"/>
                  </a:cubicBezTo>
                  <a:cubicBezTo>
                    <a:pt x="12634" y="3756"/>
                    <a:pt x="12623" y="3722"/>
                    <a:pt x="12599" y="3722"/>
                  </a:cubicBezTo>
                  <a:cubicBezTo>
                    <a:pt x="12599" y="3688"/>
                    <a:pt x="12587" y="3688"/>
                    <a:pt x="12575" y="3688"/>
                  </a:cubicBezTo>
                  <a:cubicBezTo>
                    <a:pt x="12564" y="3654"/>
                    <a:pt x="12564" y="3688"/>
                    <a:pt x="12552" y="3688"/>
                  </a:cubicBezTo>
                  <a:cubicBezTo>
                    <a:pt x="12540" y="3722"/>
                    <a:pt x="12516" y="3756"/>
                    <a:pt x="12481" y="3756"/>
                  </a:cubicBezTo>
                  <a:cubicBezTo>
                    <a:pt x="12457" y="3756"/>
                    <a:pt x="12446" y="3756"/>
                    <a:pt x="12422" y="3722"/>
                  </a:cubicBezTo>
                  <a:cubicBezTo>
                    <a:pt x="12375" y="3688"/>
                    <a:pt x="12339" y="3688"/>
                    <a:pt x="12304" y="3688"/>
                  </a:cubicBezTo>
                  <a:cubicBezTo>
                    <a:pt x="12281" y="3688"/>
                    <a:pt x="12245" y="3688"/>
                    <a:pt x="12222" y="3586"/>
                  </a:cubicBezTo>
                  <a:cubicBezTo>
                    <a:pt x="12222" y="3586"/>
                    <a:pt x="12222" y="3552"/>
                    <a:pt x="12210" y="3552"/>
                  </a:cubicBezTo>
                  <a:cubicBezTo>
                    <a:pt x="12210" y="3654"/>
                    <a:pt x="12151" y="3654"/>
                    <a:pt x="12139" y="3654"/>
                  </a:cubicBezTo>
                  <a:cubicBezTo>
                    <a:pt x="12092" y="3654"/>
                    <a:pt x="11997" y="3620"/>
                    <a:pt x="11986" y="3484"/>
                  </a:cubicBezTo>
                  <a:cubicBezTo>
                    <a:pt x="11974" y="3382"/>
                    <a:pt x="11986" y="3314"/>
                    <a:pt x="12009" y="3280"/>
                  </a:cubicBezTo>
                  <a:cubicBezTo>
                    <a:pt x="11986" y="3280"/>
                    <a:pt x="11962" y="3280"/>
                    <a:pt x="11938" y="3280"/>
                  </a:cubicBezTo>
                  <a:cubicBezTo>
                    <a:pt x="11891" y="3280"/>
                    <a:pt x="11856" y="3246"/>
                    <a:pt x="11809" y="3211"/>
                  </a:cubicBezTo>
                  <a:cubicBezTo>
                    <a:pt x="11773" y="3177"/>
                    <a:pt x="11738" y="3177"/>
                    <a:pt x="11691" y="3177"/>
                  </a:cubicBezTo>
                  <a:cubicBezTo>
                    <a:pt x="11655" y="3177"/>
                    <a:pt x="11655" y="3177"/>
                    <a:pt x="11655" y="3177"/>
                  </a:cubicBezTo>
                  <a:cubicBezTo>
                    <a:pt x="11573" y="3211"/>
                    <a:pt x="11408" y="3246"/>
                    <a:pt x="11372" y="3280"/>
                  </a:cubicBezTo>
                  <a:cubicBezTo>
                    <a:pt x="11372" y="3280"/>
                    <a:pt x="11372" y="3314"/>
                    <a:pt x="11372" y="3314"/>
                  </a:cubicBezTo>
                  <a:cubicBezTo>
                    <a:pt x="11384" y="3348"/>
                    <a:pt x="11384" y="3416"/>
                    <a:pt x="11372" y="3450"/>
                  </a:cubicBezTo>
                  <a:cubicBezTo>
                    <a:pt x="11372" y="3484"/>
                    <a:pt x="11360" y="3484"/>
                    <a:pt x="11349" y="3518"/>
                  </a:cubicBezTo>
                  <a:cubicBezTo>
                    <a:pt x="11337" y="3518"/>
                    <a:pt x="11337" y="3518"/>
                    <a:pt x="11337" y="3518"/>
                  </a:cubicBezTo>
                  <a:cubicBezTo>
                    <a:pt x="11325" y="3518"/>
                    <a:pt x="11313" y="3484"/>
                    <a:pt x="11301" y="3450"/>
                  </a:cubicBezTo>
                  <a:cubicBezTo>
                    <a:pt x="11290" y="3416"/>
                    <a:pt x="11290" y="3314"/>
                    <a:pt x="11290" y="3211"/>
                  </a:cubicBezTo>
                  <a:cubicBezTo>
                    <a:pt x="11301" y="3177"/>
                    <a:pt x="11301" y="3109"/>
                    <a:pt x="11301" y="3075"/>
                  </a:cubicBezTo>
                  <a:cubicBezTo>
                    <a:pt x="11290" y="3041"/>
                    <a:pt x="11290" y="3041"/>
                    <a:pt x="11278" y="3007"/>
                  </a:cubicBezTo>
                  <a:cubicBezTo>
                    <a:pt x="11278" y="3041"/>
                    <a:pt x="11278" y="3075"/>
                    <a:pt x="11266" y="3075"/>
                  </a:cubicBezTo>
                  <a:cubicBezTo>
                    <a:pt x="11242" y="3177"/>
                    <a:pt x="11183" y="3177"/>
                    <a:pt x="11172" y="3177"/>
                  </a:cubicBezTo>
                  <a:cubicBezTo>
                    <a:pt x="11160" y="3177"/>
                    <a:pt x="11124" y="3177"/>
                    <a:pt x="11101" y="3109"/>
                  </a:cubicBezTo>
                  <a:cubicBezTo>
                    <a:pt x="11054" y="3007"/>
                    <a:pt x="11018" y="2939"/>
                    <a:pt x="10959" y="2905"/>
                  </a:cubicBezTo>
                  <a:cubicBezTo>
                    <a:pt x="10947" y="2905"/>
                    <a:pt x="10947" y="2905"/>
                    <a:pt x="10936" y="2905"/>
                  </a:cubicBezTo>
                  <a:cubicBezTo>
                    <a:pt x="10888" y="2905"/>
                    <a:pt x="10841" y="3007"/>
                    <a:pt x="10829" y="3041"/>
                  </a:cubicBezTo>
                  <a:cubicBezTo>
                    <a:pt x="10841" y="3075"/>
                    <a:pt x="10853" y="3075"/>
                    <a:pt x="10865" y="3075"/>
                  </a:cubicBezTo>
                  <a:cubicBezTo>
                    <a:pt x="10888" y="3075"/>
                    <a:pt x="10912" y="3075"/>
                    <a:pt x="10912" y="3143"/>
                  </a:cubicBezTo>
                  <a:cubicBezTo>
                    <a:pt x="10912" y="3177"/>
                    <a:pt x="10912" y="3211"/>
                    <a:pt x="10912" y="3211"/>
                  </a:cubicBezTo>
                  <a:cubicBezTo>
                    <a:pt x="10900" y="3280"/>
                    <a:pt x="10865" y="3280"/>
                    <a:pt x="10806" y="3314"/>
                  </a:cubicBezTo>
                  <a:cubicBezTo>
                    <a:pt x="10794" y="3314"/>
                    <a:pt x="10759" y="3314"/>
                    <a:pt x="10747" y="3314"/>
                  </a:cubicBezTo>
                  <a:cubicBezTo>
                    <a:pt x="10723" y="3484"/>
                    <a:pt x="10535" y="3552"/>
                    <a:pt x="10535" y="3552"/>
                  </a:cubicBezTo>
                  <a:cubicBezTo>
                    <a:pt x="10499" y="3586"/>
                    <a:pt x="10499" y="3586"/>
                    <a:pt x="10499" y="3586"/>
                  </a:cubicBezTo>
                  <a:cubicBezTo>
                    <a:pt x="10393" y="3620"/>
                    <a:pt x="10369" y="3620"/>
                    <a:pt x="10322" y="3756"/>
                  </a:cubicBezTo>
                  <a:cubicBezTo>
                    <a:pt x="10310" y="3790"/>
                    <a:pt x="10299" y="3790"/>
                    <a:pt x="10287" y="3790"/>
                  </a:cubicBezTo>
                  <a:cubicBezTo>
                    <a:pt x="10263" y="3790"/>
                    <a:pt x="10263" y="3790"/>
                    <a:pt x="10263" y="3790"/>
                  </a:cubicBezTo>
                  <a:cubicBezTo>
                    <a:pt x="10263" y="3756"/>
                    <a:pt x="10263" y="3756"/>
                    <a:pt x="10263" y="3756"/>
                  </a:cubicBezTo>
                  <a:cubicBezTo>
                    <a:pt x="10240" y="3654"/>
                    <a:pt x="10310" y="3416"/>
                    <a:pt x="10322" y="3382"/>
                  </a:cubicBezTo>
                  <a:cubicBezTo>
                    <a:pt x="10358" y="3280"/>
                    <a:pt x="10381" y="3280"/>
                    <a:pt x="10405" y="3246"/>
                  </a:cubicBezTo>
                  <a:cubicBezTo>
                    <a:pt x="10428" y="3246"/>
                    <a:pt x="10440" y="3211"/>
                    <a:pt x="10452" y="3211"/>
                  </a:cubicBezTo>
                  <a:cubicBezTo>
                    <a:pt x="10476" y="3075"/>
                    <a:pt x="10511" y="3075"/>
                    <a:pt x="10570" y="3041"/>
                  </a:cubicBezTo>
                  <a:cubicBezTo>
                    <a:pt x="10582" y="3041"/>
                    <a:pt x="10594" y="3041"/>
                    <a:pt x="10605" y="3041"/>
                  </a:cubicBezTo>
                  <a:cubicBezTo>
                    <a:pt x="10641" y="3007"/>
                    <a:pt x="10653" y="2973"/>
                    <a:pt x="10676" y="2939"/>
                  </a:cubicBezTo>
                  <a:cubicBezTo>
                    <a:pt x="10676" y="2905"/>
                    <a:pt x="10688" y="2871"/>
                    <a:pt x="10712" y="2837"/>
                  </a:cubicBezTo>
                  <a:cubicBezTo>
                    <a:pt x="10723" y="2837"/>
                    <a:pt x="10723" y="2837"/>
                    <a:pt x="10723" y="2837"/>
                  </a:cubicBezTo>
                  <a:cubicBezTo>
                    <a:pt x="10747" y="2803"/>
                    <a:pt x="10829" y="2701"/>
                    <a:pt x="10829" y="2633"/>
                  </a:cubicBezTo>
                  <a:cubicBezTo>
                    <a:pt x="10853" y="2497"/>
                    <a:pt x="11042" y="2327"/>
                    <a:pt x="11077" y="2327"/>
                  </a:cubicBezTo>
                  <a:cubicBezTo>
                    <a:pt x="11089" y="2327"/>
                    <a:pt x="11101" y="2259"/>
                    <a:pt x="11101" y="2225"/>
                  </a:cubicBezTo>
                  <a:cubicBezTo>
                    <a:pt x="11113" y="2191"/>
                    <a:pt x="11124" y="2123"/>
                    <a:pt x="11148" y="2123"/>
                  </a:cubicBezTo>
                  <a:cubicBezTo>
                    <a:pt x="11160" y="2123"/>
                    <a:pt x="11195" y="2089"/>
                    <a:pt x="11301" y="1953"/>
                  </a:cubicBezTo>
                  <a:cubicBezTo>
                    <a:pt x="11325" y="1919"/>
                    <a:pt x="11337" y="1817"/>
                    <a:pt x="11349" y="1783"/>
                  </a:cubicBezTo>
                  <a:cubicBezTo>
                    <a:pt x="11337" y="1783"/>
                    <a:pt x="11337" y="1783"/>
                    <a:pt x="11337" y="1783"/>
                  </a:cubicBezTo>
                  <a:cubicBezTo>
                    <a:pt x="11313" y="1749"/>
                    <a:pt x="11290" y="1715"/>
                    <a:pt x="11290" y="1647"/>
                  </a:cubicBezTo>
                  <a:cubicBezTo>
                    <a:pt x="11290" y="1613"/>
                    <a:pt x="11290" y="1613"/>
                    <a:pt x="11290" y="1579"/>
                  </a:cubicBezTo>
                  <a:cubicBezTo>
                    <a:pt x="11301" y="1545"/>
                    <a:pt x="11313" y="1545"/>
                    <a:pt x="11325" y="1545"/>
                  </a:cubicBezTo>
                  <a:cubicBezTo>
                    <a:pt x="11337" y="1545"/>
                    <a:pt x="11349" y="1545"/>
                    <a:pt x="11372" y="1511"/>
                  </a:cubicBezTo>
                  <a:cubicBezTo>
                    <a:pt x="11372" y="1511"/>
                    <a:pt x="11372" y="1511"/>
                    <a:pt x="11360" y="1477"/>
                  </a:cubicBezTo>
                  <a:cubicBezTo>
                    <a:pt x="11360" y="1477"/>
                    <a:pt x="11360" y="1477"/>
                    <a:pt x="11349" y="1477"/>
                  </a:cubicBezTo>
                  <a:cubicBezTo>
                    <a:pt x="11349" y="1477"/>
                    <a:pt x="11337" y="1477"/>
                    <a:pt x="11337" y="1477"/>
                  </a:cubicBezTo>
                  <a:cubicBezTo>
                    <a:pt x="11325" y="1477"/>
                    <a:pt x="11325" y="1477"/>
                    <a:pt x="11325" y="1477"/>
                  </a:cubicBezTo>
                  <a:cubicBezTo>
                    <a:pt x="11313" y="1443"/>
                    <a:pt x="11313" y="1443"/>
                    <a:pt x="11313" y="1443"/>
                  </a:cubicBezTo>
                  <a:cubicBezTo>
                    <a:pt x="11301" y="1409"/>
                    <a:pt x="11313" y="1375"/>
                    <a:pt x="11313" y="1341"/>
                  </a:cubicBezTo>
                  <a:cubicBezTo>
                    <a:pt x="11313" y="1307"/>
                    <a:pt x="11325" y="1273"/>
                    <a:pt x="11313" y="1273"/>
                  </a:cubicBezTo>
                  <a:cubicBezTo>
                    <a:pt x="11313" y="1239"/>
                    <a:pt x="11290" y="1239"/>
                    <a:pt x="11278" y="1273"/>
                  </a:cubicBezTo>
                  <a:cubicBezTo>
                    <a:pt x="11278" y="1273"/>
                    <a:pt x="11266" y="1273"/>
                    <a:pt x="11254" y="1273"/>
                  </a:cubicBezTo>
                  <a:cubicBezTo>
                    <a:pt x="11242" y="1273"/>
                    <a:pt x="11231" y="1273"/>
                    <a:pt x="11231" y="1239"/>
                  </a:cubicBezTo>
                  <a:cubicBezTo>
                    <a:pt x="11219" y="1239"/>
                    <a:pt x="11219" y="1205"/>
                    <a:pt x="11219" y="1171"/>
                  </a:cubicBezTo>
                  <a:cubicBezTo>
                    <a:pt x="11219" y="1034"/>
                    <a:pt x="11219" y="932"/>
                    <a:pt x="11195" y="898"/>
                  </a:cubicBezTo>
                  <a:cubicBezTo>
                    <a:pt x="11207" y="898"/>
                    <a:pt x="11195" y="932"/>
                    <a:pt x="11183" y="932"/>
                  </a:cubicBezTo>
                  <a:cubicBezTo>
                    <a:pt x="11172" y="932"/>
                    <a:pt x="11160" y="966"/>
                    <a:pt x="11136" y="966"/>
                  </a:cubicBezTo>
                  <a:cubicBezTo>
                    <a:pt x="11113" y="966"/>
                    <a:pt x="11101" y="966"/>
                    <a:pt x="11089" y="932"/>
                  </a:cubicBezTo>
                  <a:cubicBezTo>
                    <a:pt x="11054" y="864"/>
                    <a:pt x="10971" y="796"/>
                    <a:pt x="10924" y="796"/>
                  </a:cubicBezTo>
                  <a:cubicBezTo>
                    <a:pt x="10924" y="796"/>
                    <a:pt x="10924" y="796"/>
                    <a:pt x="10924" y="796"/>
                  </a:cubicBezTo>
                  <a:cubicBezTo>
                    <a:pt x="10912" y="830"/>
                    <a:pt x="10900" y="830"/>
                    <a:pt x="10865" y="796"/>
                  </a:cubicBezTo>
                  <a:cubicBezTo>
                    <a:pt x="10865" y="796"/>
                    <a:pt x="10841" y="762"/>
                    <a:pt x="10841" y="762"/>
                  </a:cubicBezTo>
                  <a:cubicBezTo>
                    <a:pt x="10829" y="796"/>
                    <a:pt x="10818" y="830"/>
                    <a:pt x="10747" y="830"/>
                  </a:cubicBezTo>
                  <a:cubicBezTo>
                    <a:pt x="10723" y="830"/>
                    <a:pt x="10676" y="796"/>
                    <a:pt x="10653" y="796"/>
                  </a:cubicBezTo>
                  <a:cubicBezTo>
                    <a:pt x="10629" y="762"/>
                    <a:pt x="10605" y="830"/>
                    <a:pt x="10605" y="864"/>
                  </a:cubicBezTo>
                  <a:cubicBezTo>
                    <a:pt x="10594" y="1000"/>
                    <a:pt x="10523" y="1000"/>
                    <a:pt x="10499" y="1000"/>
                  </a:cubicBezTo>
                  <a:cubicBezTo>
                    <a:pt x="10464" y="1000"/>
                    <a:pt x="10417" y="1000"/>
                    <a:pt x="10405" y="966"/>
                  </a:cubicBezTo>
                  <a:cubicBezTo>
                    <a:pt x="10393" y="966"/>
                    <a:pt x="10393" y="966"/>
                    <a:pt x="10393" y="966"/>
                  </a:cubicBezTo>
                  <a:cubicBezTo>
                    <a:pt x="10381" y="932"/>
                    <a:pt x="10381" y="932"/>
                    <a:pt x="10381" y="932"/>
                  </a:cubicBezTo>
                  <a:cubicBezTo>
                    <a:pt x="10381" y="864"/>
                    <a:pt x="10393" y="796"/>
                    <a:pt x="10440" y="660"/>
                  </a:cubicBezTo>
                  <a:cubicBezTo>
                    <a:pt x="10452" y="660"/>
                    <a:pt x="10452" y="626"/>
                    <a:pt x="10464" y="592"/>
                  </a:cubicBezTo>
                  <a:cubicBezTo>
                    <a:pt x="10452" y="592"/>
                    <a:pt x="10428" y="592"/>
                    <a:pt x="10405" y="592"/>
                  </a:cubicBezTo>
                  <a:cubicBezTo>
                    <a:pt x="10393" y="592"/>
                    <a:pt x="10381" y="592"/>
                    <a:pt x="10358" y="592"/>
                  </a:cubicBezTo>
                  <a:cubicBezTo>
                    <a:pt x="10299" y="592"/>
                    <a:pt x="10275" y="592"/>
                    <a:pt x="10263" y="558"/>
                  </a:cubicBezTo>
                  <a:cubicBezTo>
                    <a:pt x="10263" y="524"/>
                    <a:pt x="10204" y="524"/>
                    <a:pt x="10145" y="524"/>
                  </a:cubicBezTo>
                  <a:cubicBezTo>
                    <a:pt x="10145" y="524"/>
                    <a:pt x="10133" y="524"/>
                    <a:pt x="10133" y="524"/>
                  </a:cubicBezTo>
                  <a:cubicBezTo>
                    <a:pt x="10122" y="524"/>
                    <a:pt x="10122" y="524"/>
                    <a:pt x="10122" y="524"/>
                  </a:cubicBezTo>
                  <a:cubicBezTo>
                    <a:pt x="10098" y="524"/>
                    <a:pt x="10086" y="456"/>
                    <a:pt x="10086" y="456"/>
                  </a:cubicBezTo>
                  <a:cubicBezTo>
                    <a:pt x="10086" y="422"/>
                    <a:pt x="10086" y="354"/>
                    <a:pt x="10169" y="320"/>
                  </a:cubicBezTo>
                  <a:cubicBezTo>
                    <a:pt x="10181" y="320"/>
                    <a:pt x="10204" y="286"/>
                    <a:pt x="10216" y="286"/>
                  </a:cubicBezTo>
                  <a:cubicBezTo>
                    <a:pt x="10240" y="252"/>
                    <a:pt x="10263" y="218"/>
                    <a:pt x="10287" y="184"/>
                  </a:cubicBezTo>
                  <a:cubicBezTo>
                    <a:pt x="10299" y="184"/>
                    <a:pt x="10299" y="184"/>
                    <a:pt x="10299" y="184"/>
                  </a:cubicBezTo>
                  <a:cubicBezTo>
                    <a:pt x="10299" y="184"/>
                    <a:pt x="10287" y="150"/>
                    <a:pt x="10287" y="150"/>
                  </a:cubicBezTo>
                  <a:cubicBezTo>
                    <a:pt x="10287" y="116"/>
                    <a:pt x="10263" y="116"/>
                    <a:pt x="10251" y="116"/>
                  </a:cubicBezTo>
                  <a:cubicBezTo>
                    <a:pt x="10228" y="116"/>
                    <a:pt x="10216" y="116"/>
                    <a:pt x="10192" y="82"/>
                  </a:cubicBezTo>
                  <a:cubicBezTo>
                    <a:pt x="10169" y="82"/>
                    <a:pt x="10169" y="82"/>
                    <a:pt x="10169" y="82"/>
                  </a:cubicBezTo>
                  <a:cubicBezTo>
                    <a:pt x="10122" y="48"/>
                    <a:pt x="10086" y="14"/>
                    <a:pt x="10051" y="14"/>
                  </a:cubicBezTo>
                  <a:cubicBezTo>
                    <a:pt x="10039" y="-20"/>
                    <a:pt x="10016" y="14"/>
                    <a:pt x="9980" y="48"/>
                  </a:cubicBezTo>
                  <a:cubicBezTo>
                    <a:pt x="9957" y="48"/>
                    <a:pt x="9933" y="82"/>
                    <a:pt x="9886" y="116"/>
                  </a:cubicBezTo>
                  <a:cubicBezTo>
                    <a:pt x="9839" y="150"/>
                    <a:pt x="9815" y="218"/>
                    <a:pt x="9803" y="286"/>
                  </a:cubicBezTo>
                  <a:cubicBezTo>
                    <a:pt x="9780" y="320"/>
                    <a:pt x="9768" y="388"/>
                    <a:pt x="9744" y="422"/>
                  </a:cubicBezTo>
                  <a:cubicBezTo>
                    <a:pt x="9721" y="456"/>
                    <a:pt x="9673" y="558"/>
                    <a:pt x="9662" y="626"/>
                  </a:cubicBezTo>
                  <a:cubicBezTo>
                    <a:pt x="9697" y="660"/>
                    <a:pt x="9697" y="762"/>
                    <a:pt x="9697" y="796"/>
                  </a:cubicBezTo>
                  <a:cubicBezTo>
                    <a:pt x="9697" y="796"/>
                    <a:pt x="9697" y="830"/>
                    <a:pt x="9697" y="830"/>
                  </a:cubicBezTo>
                  <a:cubicBezTo>
                    <a:pt x="9697" y="864"/>
                    <a:pt x="9697" y="898"/>
                    <a:pt x="9685" y="932"/>
                  </a:cubicBezTo>
                  <a:cubicBezTo>
                    <a:pt x="9673" y="1000"/>
                    <a:pt x="9638" y="1000"/>
                    <a:pt x="9591" y="1000"/>
                  </a:cubicBezTo>
                  <a:cubicBezTo>
                    <a:pt x="9579" y="1000"/>
                    <a:pt x="9555" y="966"/>
                    <a:pt x="9532" y="966"/>
                  </a:cubicBezTo>
                  <a:cubicBezTo>
                    <a:pt x="9473" y="966"/>
                    <a:pt x="9437" y="1000"/>
                    <a:pt x="9426" y="1000"/>
                  </a:cubicBezTo>
                  <a:cubicBezTo>
                    <a:pt x="9426" y="1034"/>
                    <a:pt x="9449" y="1069"/>
                    <a:pt x="9461" y="1069"/>
                  </a:cubicBezTo>
                  <a:cubicBezTo>
                    <a:pt x="9485" y="1103"/>
                    <a:pt x="9508" y="1137"/>
                    <a:pt x="9496" y="1205"/>
                  </a:cubicBezTo>
                  <a:cubicBezTo>
                    <a:pt x="9496" y="1239"/>
                    <a:pt x="9496" y="1273"/>
                    <a:pt x="9461" y="1273"/>
                  </a:cubicBezTo>
                  <a:cubicBezTo>
                    <a:pt x="9437" y="1273"/>
                    <a:pt x="9390" y="1239"/>
                    <a:pt x="9367" y="1205"/>
                  </a:cubicBezTo>
                  <a:cubicBezTo>
                    <a:pt x="9367" y="1205"/>
                    <a:pt x="9355" y="1171"/>
                    <a:pt x="9343" y="1171"/>
                  </a:cubicBezTo>
                  <a:cubicBezTo>
                    <a:pt x="9308" y="1171"/>
                    <a:pt x="9284" y="1205"/>
                    <a:pt x="9284" y="1239"/>
                  </a:cubicBezTo>
                  <a:cubicBezTo>
                    <a:pt x="9272" y="1307"/>
                    <a:pt x="9249" y="1341"/>
                    <a:pt x="9213" y="1341"/>
                  </a:cubicBezTo>
                  <a:cubicBezTo>
                    <a:pt x="9202" y="1341"/>
                    <a:pt x="9178" y="1341"/>
                    <a:pt x="9166" y="1341"/>
                  </a:cubicBezTo>
                  <a:cubicBezTo>
                    <a:pt x="9166" y="1341"/>
                    <a:pt x="9154" y="1341"/>
                    <a:pt x="9143" y="1341"/>
                  </a:cubicBezTo>
                  <a:cubicBezTo>
                    <a:pt x="9131" y="1341"/>
                    <a:pt x="9107" y="1375"/>
                    <a:pt x="9084" y="1341"/>
                  </a:cubicBezTo>
                  <a:cubicBezTo>
                    <a:pt x="9072" y="1341"/>
                    <a:pt x="9060" y="1307"/>
                    <a:pt x="9060" y="1273"/>
                  </a:cubicBezTo>
                  <a:cubicBezTo>
                    <a:pt x="9060" y="1239"/>
                    <a:pt x="9072" y="1171"/>
                    <a:pt x="9084" y="1137"/>
                  </a:cubicBezTo>
                  <a:cubicBezTo>
                    <a:pt x="9095" y="1137"/>
                    <a:pt x="9095" y="1137"/>
                    <a:pt x="9095" y="1103"/>
                  </a:cubicBezTo>
                  <a:cubicBezTo>
                    <a:pt x="9095" y="1103"/>
                    <a:pt x="9095" y="1103"/>
                    <a:pt x="9095" y="1103"/>
                  </a:cubicBezTo>
                  <a:cubicBezTo>
                    <a:pt x="9060" y="1103"/>
                    <a:pt x="9025" y="1171"/>
                    <a:pt x="9025" y="1171"/>
                  </a:cubicBezTo>
                  <a:cubicBezTo>
                    <a:pt x="9025" y="1239"/>
                    <a:pt x="9001" y="1273"/>
                    <a:pt x="8989" y="1273"/>
                  </a:cubicBezTo>
                  <a:cubicBezTo>
                    <a:pt x="8977" y="1273"/>
                    <a:pt x="8954" y="1239"/>
                    <a:pt x="8942" y="1205"/>
                  </a:cubicBezTo>
                  <a:cubicBezTo>
                    <a:pt x="8942" y="1205"/>
                    <a:pt x="8930" y="1205"/>
                    <a:pt x="8918" y="1171"/>
                  </a:cubicBezTo>
                  <a:cubicBezTo>
                    <a:pt x="8918" y="1205"/>
                    <a:pt x="8918" y="1205"/>
                    <a:pt x="8918" y="1205"/>
                  </a:cubicBezTo>
                  <a:cubicBezTo>
                    <a:pt x="8895" y="1239"/>
                    <a:pt x="8871" y="1273"/>
                    <a:pt x="8836" y="1307"/>
                  </a:cubicBezTo>
                  <a:cubicBezTo>
                    <a:pt x="8812" y="1341"/>
                    <a:pt x="8789" y="1341"/>
                    <a:pt x="8753" y="1307"/>
                  </a:cubicBezTo>
                  <a:cubicBezTo>
                    <a:pt x="8753" y="1307"/>
                    <a:pt x="8741" y="1307"/>
                    <a:pt x="8741" y="1307"/>
                  </a:cubicBezTo>
                  <a:cubicBezTo>
                    <a:pt x="8741" y="1307"/>
                    <a:pt x="8753" y="1341"/>
                    <a:pt x="8753" y="1341"/>
                  </a:cubicBezTo>
                  <a:cubicBezTo>
                    <a:pt x="8777" y="1341"/>
                    <a:pt x="8800" y="1375"/>
                    <a:pt x="8800" y="1443"/>
                  </a:cubicBezTo>
                  <a:cubicBezTo>
                    <a:pt x="8800" y="1443"/>
                    <a:pt x="8800" y="1443"/>
                    <a:pt x="8800" y="1443"/>
                  </a:cubicBezTo>
                  <a:cubicBezTo>
                    <a:pt x="8800" y="1477"/>
                    <a:pt x="8800" y="1477"/>
                    <a:pt x="8800" y="1477"/>
                  </a:cubicBezTo>
                  <a:cubicBezTo>
                    <a:pt x="8789" y="1511"/>
                    <a:pt x="8777" y="1511"/>
                    <a:pt x="8694" y="1545"/>
                  </a:cubicBezTo>
                  <a:cubicBezTo>
                    <a:pt x="8659" y="1545"/>
                    <a:pt x="8600" y="1579"/>
                    <a:pt x="8576" y="1579"/>
                  </a:cubicBezTo>
                  <a:cubicBezTo>
                    <a:pt x="8565" y="1647"/>
                    <a:pt x="8506" y="1681"/>
                    <a:pt x="8411" y="1681"/>
                  </a:cubicBezTo>
                  <a:cubicBezTo>
                    <a:pt x="8388" y="1681"/>
                    <a:pt x="8388" y="1681"/>
                    <a:pt x="8388" y="1681"/>
                  </a:cubicBezTo>
                  <a:cubicBezTo>
                    <a:pt x="8352" y="1681"/>
                    <a:pt x="8352" y="1681"/>
                    <a:pt x="8340" y="1715"/>
                  </a:cubicBezTo>
                  <a:cubicBezTo>
                    <a:pt x="8329" y="1783"/>
                    <a:pt x="8317" y="1817"/>
                    <a:pt x="8270" y="1851"/>
                  </a:cubicBezTo>
                  <a:cubicBezTo>
                    <a:pt x="8246" y="1851"/>
                    <a:pt x="8246" y="1851"/>
                    <a:pt x="8246" y="1851"/>
                  </a:cubicBezTo>
                  <a:cubicBezTo>
                    <a:pt x="8199" y="1885"/>
                    <a:pt x="8175" y="1885"/>
                    <a:pt x="8163" y="1953"/>
                  </a:cubicBezTo>
                  <a:cubicBezTo>
                    <a:pt x="8140" y="2021"/>
                    <a:pt x="8116" y="2089"/>
                    <a:pt x="8081" y="2089"/>
                  </a:cubicBezTo>
                  <a:cubicBezTo>
                    <a:pt x="8057" y="2089"/>
                    <a:pt x="8034" y="2055"/>
                    <a:pt x="8022" y="2021"/>
                  </a:cubicBezTo>
                  <a:cubicBezTo>
                    <a:pt x="8022" y="2021"/>
                    <a:pt x="8022" y="2021"/>
                    <a:pt x="8022" y="2055"/>
                  </a:cubicBezTo>
                  <a:cubicBezTo>
                    <a:pt x="8022" y="2123"/>
                    <a:pt x="7998" y="2191"/>
                    <a:pt x="7963" y="2157"/>
                  </a:cubicBezTo>
                  <a:cubicBezTo>
                    <a:pt x="7975" y="2191"/>
                    <a:pt x="7975" y="2191"/>
                    <a:pt x="7975" y="2225"/>
                  </a:cubicBezTo>
                  <a:cubicBezTo>
                    <a:pt x="7986" y="2259"/>
                    <a:pt x="7986" y="2327"/>
                    <a:pt x="7975" y="2395"/>
                  </a:cubicBezTo>
                  <a:cubicBezTo>
                    <a:pt x="7975" y="2395"/>
                    <a:pt x="7963" y="2395"/>
                    <a:pt x="7963" y="2395"/>
                  </a:cubicBezTo>
                  <a:cubicBezTo>
                    <a:pt x="7975" y="2429"/>
                    <a:pt x="7986" y="2497"/>
                    <a:pt x="7998" y="2565"/>
                  </a:cubicBezTo>
                  <a:cubicBezTo>
                    <a:pt x="7998" y="2599"/>
                    <a:pt x="7998" y="2599"/>
                    <a:pt x="7986" y="2633"/>
                  </a:cubicBezTo>
                  <a:cubicBezTo>
                    <a:pt x="7986" y="2633"/>
                    <a:pt x="7975" y="2667"/>
                    <a:pt x="7963" y="2667"/>
                  </a:cubicBezTo>
                  <a:cubicBezTo>
                    <a:pt x="7963" y="2667"/>
                    <a:pt x="7963" y="2667"/>
                    <a:pt x="7963" y="2667"/>
                  </a:cubicBezTo>
                  <a:cubicBezTo>
                    <a:pt x="7963" y="2667"/>
                    <a:pt x="7963" y="2701"/>
                    <a:pt x="7975" y="2701"/>
                  </a:cubicBezTo>
                  <a:cubicBezTo>
                    <a:pt x="7975" y="2735"/>
                    <a:pt x="7975" y="2735"/>
                    <a:pt x="7986" y="2769"/>
                  </a:cubicBezTo>
                  <a:cubicBezTo>
                    <a:pt x="7986" y="2769"/>
                    <a:pt x="7986" y="2803"/>
                    <a:pt x="7986" y="2803"/>
                  </a:cubicBezTo>
                  <a:cubicBezTo>
                    <a:pt x="8010" y="2871"/>
                    <a:pt x="7998" y="2939"/>
                    <a:pt x="7986" y="2973"/>
                  </a:cubicBezTo>
                  <a:cubicBezTo>
                    <a:pt x="7986" y="2973"/>
                    <a:pt x="7986" y="3007"/>
                    <a:pt x="7986" y="3007"/>
                  </a:cubicBezTo>
                  <a:cubicBezTo>
                    <a:pt x="7986" y="3041"/>
                    <a:pt x="7975" y="3075"/>
                    <a:pt x="7975" y="3109"/>
                  </a:cubicBezTo>
                  <a:cubicBezTo>
                    <a:pt x="7951" y="3143"/>
                    <a:pt x="7927" y="3143"/>
                    <a:pt x="7904" y="3109"/>
                  </a:cubicBezTo>
                  <a:cubicBezTo>
                    <a:pt x="7904" y="3109"/>
                    <a:pt x="7904" y="3075"/>
                    <a:pt x="7892" y="3075"/>
                  </a:cubicBezTo>
                  <a:cubicBezTo>
                    <a:pt x="7892" y="3041"/>
                    <a:pt x="7880" y="3041"/>
                    <a:pt x="7857" y="3041"/>
                  </a:cubicBezTo>
                  <a:cubicBezTo>
                    <a:pt x="7833" y="3041"/>
                    <a:pt x="7810" y="3075"/>
                    <a:pt x="7810" y="3075"/>
                  </a:cubicBezTo>
                  <a:cubicBezTo>
                    <a:pt x="7798" y="3143"/>
                    <a:pt x="7774" y="3177"/>
                    <a:pt x="7751" y="3177"/>
                  </a:cubicBezTo>
                  <a:cubicBezTo>
                    <a:pt x="7739" y="3177"/>
                    <a:pt x="7727" y="3177"/>
                    <a:pt x="7715" y="3143"/>
                  </a:cubicBezTo>
                  <a:cubicBezTo>
                    <a:pt x="7715" y="3143"/>
                    <a:pt x="7715" y="3109"/>
                    <a:pt x="7703" y="3109"/>
                  </a:cubicBezTo>
                  <a:cubicBezTo>
                    <a:pt x="7680" y="3109"/>
                    <a:pt x="7668" y="3143"/>
                    <a:pt x="7644" y="3143"/>
                  </a:cubicBezTo>
                  <a:cubicBezTo>
                    <a:pt x="7609" y="3143"/>
                    <a:pt x="7574" y="3177"/>
                    <a:pt x="7538" y="3177"/>
                  </a:cubicBezTo>
                  <a:cubicBezTo>
                    <a:pt x="7444" y="3177"/>
                    <a:pt x="7243" y="3211"/>
                    <a:pt x="7196" y="3246"/>
                  </a:cubicBezTo>
                  <a:cubicBezTo>
                    <a:pt x="7172" y="3280"/>
                    <a:pt x="7161" y="3348"/>
                    <a:pt x="7149" y="3416"/>
                  </a:cubicBezTo>
                  <a:cubicBezTo>
                    <a:pt x="7149" y="3450"/>
                    <a:pt x="7149" y="3484"/>
                    <a:pt x="7161" y="3518"/>
                  </a:cubicBezTo>
                  <a:cubicBezTo>
                    <a:pt x="7208" y="3654"/>
                    <a:pt x="7184" y="3756"/>
                    <a:pt x="7172" y="3790"/>
                  </a:cubicBezTo>
                  <a:cubicBezTo>
                    <a:pt x="7172" y="3824"/>
                    <a:pt x="7172" y="3824"/>
                    <a:pt x="7172" y="3858"/>
                  </a:cubicBezTo>
                  <a:cubicBezTo>
                    <a:pt x="7184" y="3892"/>
                    <a:pt x="7279" y="4028"/>
                    <a:pt x="7326" y="4062"/>
                  </a:cubicBezTo>
                  <a:cubicBezTo>
                    <a:pt x="7373" y="4062"/>
                    <a:pt x="7420" y="4164"/>
                    <a:pt x="7432" y="4266"/>
                  </a:cubicBezTo>
                  <a:cubicBezTo>
                    <a:pt x="7444" y="4368"/>
                    <a:pt x="7444" y="4470"/>
                    <a:pt x="7420" y="4538"/>
                  </a:cubicBezTo>
                  <a:cubicBezTo>
                    <a:pt x="7420" y="4572"/>
                    <a:pt x="7397" y="4606"/>
                    <a:pt x="7361" y="4606"/>
                  </a:cubicBezTo>
                  <a:cubicBezTo>
                    <a:pt x="7302" y="4606"/>
                    <a:pt x="7220" y="4470"/>
                    <a:pt x="7161" y="4334"/>
                  </a:cubicBezTo>
                  <a:cubicBezTo>
                    <a:pt x="7102" y="4198"/>
                    <a:pt x="6937" y="4130"/>
                    <a:pt x="6878" y="4130"/>
                  </a:cubicBezTo>
                  <a:cubicBezTo>
                    <a:pt x="6830" y="4130"/>
                    <a:pt x="6819" y="4062"/>
                    <a:pt x="6819" y="4028"/>
                  </a:cubicBezTo>
                  <a:cubicBezTo>
                    <a:pt x="6807" y="3994"/>
                    <a:pt x="6807" y="3994"/>
                    <a:pt x="6783" y="3994"/>
                  </a:cubicBezTo>
                  <a:cubicBezTo>
                    <a:pt x="6760" y="3994"/>
                    <a:pt x="6736" y="4028"/>
                    <a:pt x="6712" y="4062"/>
                  </a:cubicBezTo>
                  <a:cubicBezTo>
                    <a:pt x="6724" y="4062"/>
                    <a:pt x="6724" y="4062"/>
                    <a:pt x="6724" y="4062"/>
                  </a:cubicBezTo>
                  <a:cubicBezTo>
                    <a:pt x="6748" y="4062"/>
                    <a:pt x="6771" y="4062"/>
                    <a:pt x="6783" y="4096"/>
                  </a:cubicBezTo>
                  <a:cubicBezTo>
                    <a:pt x="6783" y="4130"/>
                    <a:pt x="6783" y="4164"/>
                    <a:pt x="6771" y="4198"/>
                  </a:cubicBezTo>
                  <a:cubicBezTo>
                    <a:pt x="6795" y="4198"/>
                    <a:pt x="6807" y="4198"/>
                    <a:pt x="6830" y="4232"/>
                  </a:cubicBezTo>
                  <a:cubicBezTo>
                    <a:pt x="6866" y="4266"/>
                    <a:pt x="6866" y="4334"/>
                    <a:pt x="6866" y="4368"/>
                  </a:cubicBezTo>
                  <a:cubicBezTo>
                    <a:pt x="6854" y="4436"/>
                    <a:pt x="6819" y="4470"/>
                    <a:pt x="6783" y="4470"/>
                  </a:cubicBezTo>
                  <a:cubicBezTo>
                    <a:pt x="6748" y="4470"/>
                    <a:pt x="6724" y="4436"/>
                    <a:pt x="6701" y="4402"/>
                  </a:cubicBezTo>
                  <a:cubicBezTo>
                    <a:pt x="6689" y="4368"/>
                    <a:pt x="6665" y="4368"/>
                    <a:pt x="6653" y="4368"/>
                  </a:cubicBezTo>
                  <a:cubicBezTo>
                    <a:pt x="6618" y="4368"/>
                    <a:pt x="6594" y="4436"/>
                    <a:pt x="6583" y="4470"/>
                  </a:cubicBezTo>
                  <a:cubicBezTo>
                    <a:pt x="6583" y="4504"/>
                    <a:pt x="6653" y="4742"/>
                    <a:pt x="6748" y="4776"/>
                  </a:cubicBezTo>
                  <a:cubicBezTo>
                    <a:pt x="6819" y="4810"/>
                    <a:pt x="6842" y="4844"/>
                    <a:pt x="6854" y="4912"/>
                  </a:cubicBezTo>
                  <a:cubicBezTo>
                    <a:pt x="6854" y="4946"/>
                    <a:pt x="6866" y="4946"/>
                    <a:pt x="6878" y="4980"/>
                  </a:cubicBezTo>
                  <a:cubicBezTo>
                    <a:pt x="6913" y="5014"/>
                    <a:pt x="6913" y="5048"/>
                    <a:pt x="6913" y="5082"/>
                  </a:cubicBezTo>
                  <a:cubicBezTo>
                    <a:pt x="6913" y="5184"/>
                    <a:pt x="6878" y="5218"/>
                    <a:pt x="6842" y="5218"/>
                  </a:cubicBezTo>
                  <a:cubicBezTo>
                    <a:pt x="6842" y="5218"/>
                    <a:pt x="6842" y="5218"/>
                    <a:pt x="6842" y="5218"/>
                  </a:cubicBezTo>
                  <a:cubicBezTo>
                    <a:pt x="6819" y="5218"/>
                    <a:pt x="6771" y="5150"/>
                    <a:pt x="6736" y="5082"/>
                  </a:cubicBezTo>
                  <a:cubicBezTo>
                    <a:pt x="6712" y="5048"/>
                    <a:pt x="6701" y="5014"/>
                    <a:pt x="6677" y="4980"/>
                  </a:cubicBezTo>
                  <a:cubicBezTo>
                    <a:pt x="6665" y="4946"/>
                    <a:pt x="6653" y="4946"/>
                    <a:pt x="6630" y="4946"/>
                  </a:cubicBezTo>
                  <a:cubicBezTo>
                    <a:pt x="6606" y="4946"/>
                    <a:pt x="6594" y="4946"/>
                    <a:pt x="6571" y="4946"/>
                  </a:cubicBezTo>
                  <a:cubicBezTo>
                    <a:pt x="6559" y="4946"/>
                    <a:pt x="6535" y="4980"/>
                    <a:pt x="6524" y="4980"/>
                  </a:cubicBezTo>
                  <a:cubicBezTo>
                    <a:pt x="6500" y="4980"/>
                    <a:pt x="6465" y="4946"/>
                    <a:pt x="6453" y="4912"/>
                  </a:cubicBezTo>
                  <a:cubicBezTo>
                    <a:pt x="6417" y="4844"/>
                    <a:pt x="6429" y="4742"/>
                    <a:pt x="6441" y="4708"/>
                  </a:cubicBezTo>
                  <a:cubicBezTo>
                    <a:pt x="6441" y="4674"/>
                    <a:pt x="6441" y="4674"/>
                    <a:pt x="6441" y="4674"/>
                  </a:cubicBezTo>
                  <a:cubicBezTo>
                    <a:pt x="6394" y="4538"/>
                    <a:pt x="6453" y="4300"/>
                    <a:pt x="6465" y="4198"/>
                  </a:cubicBezTo>
                  <a:cubicBezTo>
                    <a:pt x="6476" y="4130"/>
                    <a:pt x="6476" y="4062"/>
                    <a:pt x="6476" y="3960"/>
                  </a:cubicBezTo>
                  <a:cubicBezTo>
                    <a:pt x="6465" y="3892"/>
                    <a:pt x="6441" y="3824"/>
                    <a:pt x="6429" y="3824"/>
                  </a:cubicBezTo>
                  <a:cubicBezTo>
                    <a:pt x="6417" y="3824"/>
                    <a:pt x="6417" y="3824"/>
                    <a:pt x="6417" y="3824"/>
                  </a:cubicBezTo>
                  <a:cubicBezTo>
                    <a:pt x="6417" y="3824"/>
                    <a:pt x="6417" y="3858"/>
                    <a:pt x="6417" y="3858"/>
                  </a:cubicBezTo>
                  <a:cubicBezTo>
                    <a:pt x="6441" y="3960"/>
                    <a:pt x="6429" y="4198"/>
                    <a:pt x="6382" y="4334"/>
                  </a:cubicBezTo>
                  <a:cubicBezTo>
                    <a:pt x="6358" y="4436"/>
                    <a:pt x="6311" y="4470"/>
                    <a:pt x="6276" y="4504"/>
                  </a:cubicBezTo>
                  <a:cubicBezTo>
                    <a:pt x="6252" y="4538"/>
                    <a:pt x="6241" y="4538"/>
                    <a:pt x="6229" y="4572"/>
                  </a:cubicBezTo>
                  <a:cubicBezTo>
                    <a:pt x="6229" y="4640"/>
                    <a:pt x="6205" y="4674"/>
                    <a:pt x="6182" y="4708"/>
                  </a:cubicBezTo>
                  <a:cubicBezTo>
                    <a:pt x="6182" y="4742"/>
                    <a:pt x="6182" y="4742"/>
                    <a:pt x="6170" y="4742"/>
                  </a:cubicBezTo>
                  <a:cubicBezTo>
                    <a:pt x="6205" y="4844"/>
                    <a:pt x="6311" y="5184"/>
                    <a:pt x="6323" y="5286"/>
                  </a:cubicBezTo>
                  <a:cubicBezTo>
                    <a:pt x="6335" y="5354"/>
                    <a:pt x="6311" y="5457"/>
                    <a:pt x="6288" y="5593"/>
                  </a:cubicBezTo>
                  <a:cubicBezTo>
                    <a:pt x="6264" y="5729"/>
                    <a:pt x="6241" y="5865"/>
                    <a:pt x="6252" y="5933"/>
                  </a:cubicBezTo>
                  <a:cubicBezTo>
                    <a:pt x="6252" y="6069"/>
                    <a:pt x="6252" y="6137"/>
                    <a:pt x="6252" y="6205"/>
                  </a:cubicBezTo>
                  <a:cubicBezTo>
                    <a:pt x="6241" y="6273"/>
                    <a:pt x="6241" y="6273"/>
                    <a:pt x="6252" y="6307"/>
                  </a:cubicBezTo>
                  <a:cubicBezTo>
                    <a:pt x="6252" y="6307"/>
                    <a:pt x="6252" y="6341"/>
                    <a:pt x="6264" y="6341"/>
                  </a:cubicBezTo>
                  <a:cubicBezTo>
                    <a:pt x="6276" y="6341"/>
                    <a:pt x="6276" y="6307"/>
                    <a:pt x="6288" y="6307"/>
                  </a:cubicBezTo>
                  <a:cubicBezTo>
                    <a:pt x="6311" y="6307"/>
                    <a:pt x="6323" y="6307"/>
                    <a:pt x="6347" y="6341"/>
                  </a:cubicBezTo>
                  <a:cubicBezTo>
                    <a:pt x="6347" y="6341"/>
                    <a:pt x="6370" y="6307"/>
                    <a:pt x="6406" y="6307"/>
                  </a:cubicBezTo>
                  <a:cubicBezTo>
                    <a:pt x="6429" y="6273"/>
                    <a:pt x="6453" y="6239"/>
                    <a:pt x="6488" y="6239"/>
                  </a:cubicBezTo>
                  <a:cubicBezTo>
                    <a:pt x="6547" y="6205"/>
                    <a:pt x="6665" y="6341"/>
                    <a:pt x="6724" y="6443"/>
                  </a:cubicBezTo>
                  <a:cubicBezTo>
                    <a:pt x="6736" y="6477"/>
                    <a:pt x="6748" y="6477"/>
                    <a:pt x="6748" y="6477"/>
                  </a:cubicBezTo>
                  <a:cubicBezTo>
                    <a:pt x="6795" y="6545"/>
                    <a:pt x="6795" y="6647"/>
                    <a:pt x="6807" y="6715"/>
                  </a:cubicBezTo>
                  <a:cubicBezTo>
                    <a:pt x="6807" y="6749"/>
                    <a:pt x="6807" y="6783"/>
                    <a:pt x="6807" y="6817"/>
                  </a:cubicBezTo>
                  <a:cubicBezTo>
                    <a:pt x="6842" y="6919"/>
                    <a:pt x="6807" y="6987"/>
                    <a:pt x="6783" y="7021"/>
                  </a:cubicBezTo>
                  <a:cubicBezTo>
                    <a:pt x="6771" y="7055"/>
                    <a:pt x="6760" y="7089"/>
                    <a:pt x="6760" y="7123"/>
                  </a:cubicBezTo>
                  <a:cubicBezTo>
                    <a:pt x="6760" y="7191"/>
                    <a:pt x="6819" y="7259"/>
                    <a:pt x="6854" y="7293"/>
                  </a:cubicBezTo>
                  <a:cubicBezTo>
                    <a:pt x="6889" y="7327"/>
                    <a:pt x="6901" y="7361"/>
                    <a:pt x="6901" y="7395"/>
                  </a:cubicBezTo>
                  <a:cubicBezTo>
                    <a:pt x="6913" y="7429"/>
                    <a:pt x="6913" y="7429"/>
                    <a:pt x="6913" y="7429"/>
                  </a:cubicBezTo>
                  <a:cubicBezTo>
                    <a:pt x="6901" y="7463"/>
                    <a:pt x="6901" y="7463"/>
                    <a:pt x="6901" y="7463"/>
                  </a:cubicBezTo>
                  <a:cubicBezTo>
                    <a:pt x="6889" y="7497"/>
                    <a:pt x="6878" y="7497"/>
                    <a:pt x="6854" y="7497"/>
                  </a:cubicBezTo>
                  <a:cubicBezTo>
                    <a:pt x="6819" y="7497"/>
                    <a:pt x="6760" y="7497"/>
                    <a:pt x="6724" y="7463"/>
                  </a:cubicBezTo>
                  <a:cubicBezTo>
                    <a:pt x="6689" y="7395"/>
                    <a:pt x="6677" y="7293"/>
                    <a:pt x="6665" y="7225"/>
                  </a:cubicBezTo>
                  <a:cubicBezTo>
                    <a:pt x="6665" y="7225"/>
                    <a:pt x="6653" y="7191"/>
                    <a:pt x="6653" y="7191"/>
                  </a:cubicBezTo>
                  <a:cubicBezTo>
                    <a:pt x="6642" y="7157"/>
                    <a:pt x="6653" y="7055"/>
                    <a:pt x="6665" y="6987"/>
                  </a:cubicBezTo>
                  <a:cubicBezTo>
                    <a:pt x="6677" y="6953"/>
                    <a:pt x="6677" y="6885"/>
                    <a:pt x="6689" y="6851"/>
                  </a:cubicBezTo>
                  <a:cubicBezTo>
                    <a:pt x="6689" y="6817"/>
                    <a:pt x="6665" y="6783"/>
                    <a:pt x="6653" y="6749"/>
                  </a:cubicBezTo>
                  <a:cubicBezTo>
                    <a:pt x="6642" y="6715"/>
                    <a:pt x="6630" y="6681"/>
                    <a:pt x="6618" y="6647"/>
                  </a:cubicBezTo>
                  <a:cubicBezTo>
                    <a:pt x="6594" y="6545"/>
                    <a:pt x="6571" y="6511"/>
                    <a:pt x="6571" y="6511"/>
                  </a:cubicBezTo>
                  <a:cubicBezTo>
                    <a:pt x="6547" y="6545"/>
                    <a:pt x="6535" y="6545"/>
                    <a:pt x="6524" y="6545"/>
                  </a:cubicBezTo>
                  <a:cubicBezTo>
                    <a:pt x="6476" y="6579"/>
                    <a:pt x="6394" y="6613"/>
                    <a:pt x="6370" y="6681"/>
                  </a:cubicBezTo>
                  <a:cubicBezTo>
                    <a:pt x="6347" y="6749"/>
                    <a:pt x="6382" y="7021"/>
                    <a:pt x="6394" y="7123"/>
                  </a:cubicBezTo>
                  <a:cubicBezTo>
                    <a:pt x="6417" y="7259"/>
                    <a:pt x="6370" y="7361"/>
                    <a:pt x="6335" y="7463"/>
                  </a:cubicBezTo>
                  <a:cubicBezTo>
                    <a:pt x="6323" y="7497"/>
                    <a:pt x="6300" y="7566"/>
                    <a:pt x="6288" y="7600"/>
                  </a:cubicBezTo>
                  <a:cubicBezTo>
                    <a:pt x="6300" y="7736"/>
                    <a:pt x="6252" y="7804"/>
                    <a:pt x="6205" y="7906"/>
                  </a:cubicBezTo>
                  <a:cubicBezTo>
                    <a:pt x="6182" y="7940"/>
                    <a:pt x="6182" y="7940"/>
                    <a:pt x="6182" y="7940"/>
                  </a:cubicBezTo>
                  <a:cubicBezTo>
                    <a:pt x="6170" y="7940"/>
                    <a:pt x="6158" y="7940"/>
                    <a:pt x="6158" y="7974"/>
                  </a:cubicBezTo>
                  <a:cubicBezTo>
                    <a:pt x="6099" y="8042"/>
                    <a:pt x="6064" y="8076"/>
                    <a:pt x="6075" y="8178"/>
                  </a:cubicBezTo>
                  <a:cubicBezTo>
                    <a:pt x="6075" y="8212"/>
                    <a:pt x="6064" y="8246"/>
                    <a:pt x="6052" y="8280"/>
                  </a:cubicBezTo>
                  <a:cubicBezTo>
                    <a:pt x="6052" y="8314"/>
                    <a:pt x="6028" y="8314"/>
                    <a:pt x="6016" y="8314"/>
                  </a:cubicBezTo>
                  <a:cubicBezTo>
                    <a:pt x="5981" y="8314"/>
                    <a:pt x="5946" y="8280"/>
                    <a:pt x="5910" y="8212"/>
                  </a:cubicBezTo>
                  <a:cubicBezTo>
                    <a:pt x="5898" y="8212"/>
                    <a:pt x="5875" y="8212"/>
                    <a:pt x="5851" y="8246"/>
                  </a:cubicBezTo>
                  <a:cubicBezTo>
                    <a:pt x="5828" y="8246"/>
                    <a:pt x="5804" y="8280"/>
                    <a:pt x="5780" y="8280"/>
                  </a:cubicBezTo>
                  <a:cubicBezTo>
                    <a:pt x="5769" y="8280"/>
                    <a:pt x="5769" y="8280"/>
                    <a:pt x="5769" y="8280"/>
                  </a:cubicBezTo>
                  <a:cubicBezTo>
                    <a:pt x="5733" y="8280"/>
                    <a:pt x="5721" y="8212"/>
                    <a:pt x="5698" y="8178"/>
                  </a:cubicBezTo>
                  <a:cubicBezTo>
                    <a:pt x="5686" y="8144"/>
                    <a:pt x="5686" y="8144"/>
                    <a:pt x="5674" y="8178"/>
                  </a:cubicBezTo>
                  <a:cubicBezTo>
                    <a:pt x="5639" y="8212"/>
                    <a:pt x="5603" y="8178"/>
                    <a:pt x="5592" y="8110"/>
                  </a:cubicBezTo>
                  <a:cubicBezTo>
                    <a:pt x="5580" y="8042"/>
                    <a:pt x="5568" y="7974"/>
                    <a:pt x="5580" y="7906"/>
                  </a:cubicBezTo>
                  <a:cubicBezTo>
                    <a:pt x="5592" y="7872"/>
                    <a:pt x="5603" y="7838"/>
                    <a:pt x="5627" y="7838"/>
                  </a:cubicBezTo>
                  <a:cubicBezTo>
                    <a:pt x="5651" y="7838"/>
                    <a:pt x="5686" y="7906"/>
                    <a:pt x="5698" y="7974"/>
                  </a:cubicBezTo>
                  <a:cubicBezTo>
                    <a:pt x="5698" y="7974"/>
                    <a:pt x="5710" y="7940"/>
                    <a:pt x="5733" y="7906"/>
                  </a:cubicBezTo>
                  <a:cubicBezTo>
                    <a:pt x="5769" y="7872"/>
                    <a:pt x="5792" y="7906"/>
                    <a:pt x="5804" y="7940"/>
                  </a:cubicBezTo>
                  <a:cubicBezTo>
                    <a:pt x="5804" y="7974"/>
                    <a:pt x="5816" y="7974"/>
                    <a:pt x="5828" y="8008"/>
                  </a:cubicBezTo>
                  <a:cubicBezTo>
                    <a:pt x="5839" y="8008"/>
                    <a:pt x="5851" y="8008"/>
                    <a:pt x="5851" y="8008"/>
                  </a:cubicBezTo>
                  <a:cubicBezTo>
                    <a:pt x="5851" y="7974"/>
                    <a:pt x="5863" y="7906"/>
                    <a:pt x="5898" y="7906"/>
                  </a:cubicBezTo>
                  <a:cubicBezTo>
                    <a:pt x="5898" y="7906"/>
                    <a:pt x="5898" y="7906"/>
                    <a:pt x="5910" y="7906"/>
                  </a:cubicBezTo>
                  <a:cubicBezTo>
                    <a:pt x="5898" y="7906"/>
                    <a:pt x="5898" y="7872"/>
                    <a:pt x="5898" y="7838"/>
                  </a:cubicBezTo>
                  <a:cubicBezTo>
                    <a:pt x="5910" y="7770"/>
                    <a:pt x="5946" y="7736"/>
                    <a:pt x="5969" y="7702"/>
                  </a:cubicBezTo>
                  <a:cubicBezTo>
                    <a:pt x="5981" y="7702"/>
                    <a:pt x="5981" y="7702"/>
                    <a:pt x="5981" y="7702"/>
                  </a:cubicBezTo>
                  <a:cubicBezTo>
                    <a:pt x="5981" y="7702"/>
                    <a:pt x="5981" y="7668"/>
                    <a:pt x="5981" y="7634"/>
                  </a:cubicBezTo>
                  <a:cubicBezTo>
                    <a:pt x="5993" y="7600"/>
                    <a:pt x="5993" y="7531"/>
                    <a:pt x="6016" y="7497"/>
                  </a:cubicBezTo>
                  <a:cubicBezTo>
                    <a:pt x="6016" y="7497"/>
                    <a:pt x="6016" y="7497"/>
                    <a:pt x="6016" y="7463"/>
                  </a:cubicBezTo>
                  <a:cubicBezTo>
                    <a:pt x="6028" y="7429"/>
                    <a:pt x="6028" y="7361"/>
                    <a:pt x="6064" y="7361"/>
                  </a:cubicBezTo>
                  <a:cubicBezTo>
                    <a:pt x="6064" y="7361"/>
                    <a:pt x="6075" y="7327"/>
                    <a:pt x="6075" y="7327"/>
                  </a:cubicBezTo>
                  <a:cubicBezTo>
                    <a:pt x="6087" y="7293"/>
                    <a:pt x="6099" y="7225"/>
                    <a:pt x="6123" y="7225"/>
                  </a:cubicBezTo>
                  <a:cubicBezTo>
                    <a:pt x="6123" y="7225"/>
                    <a:pt x="6134" y="7225"/>
                    <a:pt x="6134" y="7191"/>
                  </a:cubicBezTo>
                  <a:cubicBezTo>
                    <a:pt x="6134" y="7191"/>
                    <a:pt x="6134" y="7157"/>
                    <a:pt x="6134" y="7157"/>
                  </a:cubicBezTo>
                  <a:cubicBezTo>
                    <a:pt x="6123" y="7123"/>
                    <a:pt x="6123" y="7055"/>
                    <a:pt x="6123" y="6987"/>
                  </a:cubicBezTo>
                  <a:cubicBezTo>
                    <a:pt x="6134" y="6919"/>
                    <a:pt x="6158" y="6817"/>
                    <a:pt x="6182" y="6817"/>
                  </a:cubicBezTo>
                  <a:cubicBezTo>
                    <a:pt x="6182" y="6783"/>
                    <a:pt x="6182" y="6783"/>
                    <a:pt x="6182" y="6783"/>
                  </a:cubicBezTo>
                  <a:cubicBezTo>
                    <a:pt x="6182" y="6783"/>
                    <a:pt x="6182" y="6783"/>
                    <a:pt x="6182" y="6783"/>
                  </a:cubicBezTo>
                  <a:cubicBezTo>
                    <a:pt x="6170" y="6749"/>
                    <a:pt x="6170" y="6749"/>
                    <a:pt x="6170" y="6749"/>
                  </a:cubicBezTo>
                  <a:cubicBezTo>
                    <a:pt x="6111" y="6647"/>
                    <a:pt x="6052" y="6511"/>
                    <a:pt x="6064" y="6375"/>
                  </a:cubicBezTo>
                  <a:cubicBezTo>
                    <a:pt x="6064" y="6341"/>
                    <a:pt x="6064" y="6273"/>
                    <a:pt x="6064" y="6205"/>
                  </a:cubicBezTo>
                  <a:cubicBezTo>
                    <a:pt x="6052" y="6137"/>
                    <a:pt x="6052" y="6035"/>
                    <a:pt x="6064" y="5967"/>
                  </a:cubicBezTo>
                  <a:cubicBezTo>
                    <a:pt x="6064" y="5933"/>
                    <a:pt x="6064" y="5763"/>
                    <a:pt x="6064" y="5695"/>
                  </a:cubicBezTo>
                  <a:cubicBezTo>
                    <a:pt x="6052" y="5661"/>
                    <a:pt x="6052" y="5661"/>
                    <a:pt x="6052" y="5661"/>
                  </a:cubicBezTo>
                  <a:cubicBezTo>
                    <a:pt x="6052" y="5593"/>
                    <a:pt x="6064" y="5491"/>
                    <a:pt x="6075" y="5423"/>
                  </a:cubicBezTo>
                  <a:cubicBezTo>
                    <a:pt x="6075" y="5354"/>
                    <a:pt x="6087" y="5320"/>
                    <a:pt x="6087" y="5218"/>
                  </a:cubicBezTo>
                  <a:cubicBezTo>
                    <a:pt x="6099" y="5082"/>
                    <a:pt x="6028" y="4912"/>
                    <a:pt x="5993" y="4878"/>
                  </a:cubicBezTo>
                  <a:cubicBezTo>
                    <a:pt x="5969" y="4844"/>
                    <a:pt x="5969" y="4776"/>
                    <a:pt x="5969" y="4742"/>
                  </a:cubicBezTo>
                  <a:cubicBezTo>
                    <a:pt x="5957" y="4674"/>
                    <a:pt x="5981" y="4572"/>
                    <a:pt x="6028" y="4470"/>
                  </a:cubicBezTo>
                  <a:cubicBezTo>
                    <a:pt x="6075" y="4334"/>
                    <a:pt x="6087" y="3960"/>
                    <a:pt x="6087" y="3858"/>
                  </a:cubicBezTo>
                  <a:cubicBezTo>
                    <a:pt x="6075" y="3824"/>
                    <a:pt x="5993" y="3756"/>
                    <a:pt x="5946" y="3756"/>
                  </a:cubicBezTo>
                  <a:cubicBezTo>
                    <a:pt x="5946" y="3756"/>
                    <a:pt x="5946" y="3756"/>
                    <a:pt x="5946" y="3756"/>
                  </a:cubicBezTo>
                  <a:cubicBezTo>
                    <a:pt x="5898" y="3790"/>
                    <a:pt x="5721" y="3756"/>
                    <a:pt x="5686" y="3722"/>
                  </a:cubicBezTo>
                  <a:cubicBezTo>
                    <a:pt x="5662" y="3722"/>
                    <a:pt x="5651" y="3790"/>
                    <a:pt x="5639" y="3858"/>
                  </a:cubicBezTo>
                  <a:cubicBezTo>
                    <a:pt x="5639" y="3926"/>
                    <a:pt x="5639" y="3926"/>
                    <a:pt x="5639" y="3926"/>
                  </a:cubicBezTo>
                  <a:cubicBezTo>
                    <a:pt x="5627" y="3960"/>
                    <a:pt x="5627" y="3994"/>
                    <a:pt x="5615" y="4028"/>
                  </a:cubicBezTo>
                  <a:cubicBezTo>
                    <a:pt x="5592" y="4130"/>
                    <a:pt x="5568" y="4266"/>
                    <a:pt x="5545" y="4436"/>
                  </a:cubicBezTo>
                  <a:cubicBezTo>
                    <a:pt x="5521" y="4708"/>
                    <a:pt x="5427" y="4810"/>
                    <a:pt x="5379" y="4844"/>
                  </a:cubicBezTo>
                  <a:cubicBezTo>
                    <a:pt x="5368" y="4878"/>
                    <a:pt x="5368" y="4878"/>
                    <a:pt x="5356" y="4878"/>
                  </a:cubicBezTo>
                  <a:cubicBezTo>
                    <a:pt x="5332" y="4912"/>
                    <a:pt x="5320" y="4980"/>
                    <a:pt x="5309" y="5048"/>
                  </a:cubicBezTo>
                  <a:cubicBezTo>
                    <a:pt x="5309" y="5082"/>
                    <a:pt x="5309" y="5082"/>
                    <a:pt x="5309" y="5116"/>
                  </a:cubicBezTo>
                  <a:cubicBezTo>
                    <a:pt x="5320" y="5150"/>
                    <a:pt x="5320" y="5116"/>
                    <a:pt x="5332" y="5116"/>
                  </a:cubicBezTo>
                  <a:cubicBezTo>
                    <a:pt x="5356" y="5116"/>
                    <a:pt x="5368" y="5116"/>
                    <a:pt x="5379" y="5150"/>
                  </a:cubicBezTo>
                  <a:cubicBezTo>
                    <a:pt x="5391" y="5150"/>
                    <a:pt x="5391" y="5184"/>
                    <a:pt x="5403" y="5252"/>
                  </a:cubicBezTo>
                  <a:cubicBezTo>
                    <a:pt x="5403" y="5320"/>
                    <a:pt x="5391" y="5491"/>
                    <a:pt x="5368" y="5525"/>
                  </a:cubicBezTo>
                  <a:cubicBezTo>
                    <a:pt x="5368" y="5559"/>
                    <a:pt x="5368" y="5559"/>
                    <a:pt x="5379" y="5559"/>
                  </a:cubicBezTo>
                  <a:cubicBezTo>
                    <a:pt x="5379" y="5593"/>
                    <a:pt x="5391" y="5695"/>
                    <a:pt x="5356" y="5763"/>
                  </a:cubicBezTo>
                  <a:cubicBezTo>
                    <a:pt x="5332" y="5797"/>
                    <a:pt x="5320" y="5865"/>
                    <a:pt x="5320" y="5899"/>
                  </a:cubicBezTo>
                  <a:cubicBezTo>
                    <a:pt x="5320" y="5899"/>
                    <a:pt x="5320" y="5899"/>
                    <a:pt x="5320" y="5899"/>
                  </a:cubicBezTo>
                  <a:cubicBezTo>
                    <a:pt x="5320" y="5933"/>
                    <a:pt x="5356" y="5967"/>
                    <a:pt x="5379" y="5967"/>
                  </a:cubicBezTo>
                  <a:cubicBezTo>
                    <a:pt x="5415" y="6001"/>
                    <a:pt x="5450" y="6035"/>
                    <a:pt x="5462" y="6069"/>
                  </a:cubicBezTo>
                  <a:cubicBezTo>
                    <a:pt x="5497" y="6103"/>
                    <a:pt x="5509" y="6205"/>
                    <a:pt x="5509" y="6273"/>
                  </a:cubicBezTo>
                  <a:cubicBezTo>
                    <a:pt x="5521" y="6307"/>
                    <a:pt x="5521" y="6341"/>
                    <a:pt x="5533" y="6409"/>
                  </a:cubicBezTo>
                  <a:cubicBezTo>
                    <a:pt x="5545" y="6443"/>
                    <a:pt x="5556" y="6443"/>
                    <a:pt x="5568" y="6443"/>
                  </a:cubicBezTo>
                  <a:cubicBezTo>
                    <a:pt x="5580" y="6443"/>
                    <a:pt x="5603" y="6443"/>
                    <a:pt x="5615" y="6511"/>
                  </a:cubicBezTo>
                  <a:cubicBezTo>
                    <a:pt x="5627" y="6545"/>
                    <a:pt x="5615" y="6613"/>
                    <a:pt x="5603" y="6715"/>
                  </a:cubicBezTo>
                  <a:cubicBezTo>
                    <a:pt x="5592" y="6783"/>
                    <a:pt x="5545" y="6987"/>
                    <a:pt x="5509" y="6987"/>
                  </a:cubicBezTo>
                  <a:cubicBezTo>
                    <a:pt x="5509" y="6987"/>
                    <a:pt x="5509" y="6987"/>
                    <a:pt x="5509" y="6987"/>
                  </a:cubicBezTo>
                  <a:cubicBezTo>
                    <a:pt x="5486" y="6987"/>
                    <a:pt x="5450" y="6919"/>
                    <a:pt x="5379" y="6715"/>
                  </a:cubicBezTo>
                  <a:cubicBezTo>
                    <a:pt x="5356" y="6681"/>
                    <a:pt x="5344" y="6647"/>
                    <a:pt x="5332" y="6613"/>
                  </a:cubicBezTo>
                  <a:cubicBezTo>
                    <a:pt x="5320" y="6579"/>
                    <a:pt x="5273" y="6545"/>
                    <a:pt x="5238" y="6477"/>
                  </a:cubicBezTo>
                  <a:cubicBezTo>
                    <a:pt x="5191" y="6443"/>
                    <a:pt x="5155" y="6409"/>
                    <a:pt x="5120" y="6375"/>
                  </a:cubicBezTo>
                  <a:cubicBezTo>
                    <a:pt x="5096" y="6307"/>
                    <a:pt x="5073" y="6307"/>
                    <a:pt x="5049" y="6273"/>
                  </a:cubicBezTo>
                  <a:cubicBezTo>
                    <a:pt x="5025" y="6273"/>
                    <a:pt x="4990" y="6239"/>
                    <a:pt x="4943" y="6137"/>
                  </a:cubicBezTo>
                  <a:cubicBezTo>
                    <a:pt x="4884" y="6035"/>
                    <a:pt x="4837" y="5967"/>
                    <a:pt x="4731" y="5967"/>
                  </a:cubicBezTo>
                  <a:cubicBezTo>
                    <a:pt x="4695" y="5967"/>
                    <a:pt x="4695" y="5967"/>
                    <a:pt x="4695" y="5967"/>
                  </a:cubicBezTo>
                  <a:cubicBezTo>
                    <a:pt x="4636" y="5967"/>
                    <a:pt x="4577" y="5933"/>
                    <a:pt x="4542" y="5933"/>
                  </a:cubicBezTo>
                  <a:cubicBezTo>
                    <a:pt x="4506" y="5899"/>
                    <a:pt x="4483" y="5899"/>
                    <a:pt x="4471" y="5899"/>
                  </a:cubicBezTo>
                  <a:cubicBezTo>
                    <a:pt x="4436" y="5933"/>
                    <a:pt x="4424" y="5865"/>
                    <a:pt x="4412" y="5831"/>
                  </a:cubicBezTo>
                  <a:cubicBezTo>
                    <a:pt x="4400" y="5763"/>
                    <a:pt x="4388" y="5729"/>
                    <a:pt x="4365" y="5695"/>
                  </a:cubicBezTo>
                  <a:cubicBezTo>
                    <a:pt x="4341" y="5661"/>
                    <a:pt x="4318" y="5627"/>
                    <a:pt x="4306" y="5593"/>
                  </a:cubicBezTo>
                  <a:cubicBezTo>
                    <a:pt x="4270" y="5559"/>
                    <a:pt x="4235" y="5525"/>
                    <a:pt x="4223" y="5525"/>
                  </a:cubicBezTo>
                  <a:cubicBezTo>
                    <a:pt x="4211" y="5559"/>
                    <a:pt x="4211" y="5593"/>
                    <a:pt x="4211" y="5627"/>
                  </a:cubicBezTo>
                  <a:cubicBezTo>
                    <a:pt x="4211" y="5661"/>
                    <a:pt x="4223" y="5729"/>
                    <a:pt x="4247" y="5729"/>
                  </a:cubicBezTo>
                  <a:cubicBezTo>
                    <a:pt x="4282" y="5729"/>
                    <a:pt x="4306" y="5763"/>
                    <a:pt x="4306" y="5831"/>
                  </a:cubicBezTo>
                  <a:cubicBezTo>
                    <a:pt x="4318" y="5831"/>
                    <a:pt x="4318" y="5831"/>
                    <a:pt x="4341" y="5831"/>
                  </a:cubicBezTo>
                  <a:cubicBezTo>
                    <a:pt x="4388" y="5831"/>
                    <a:pt x="4412" y="5865"/>
                    <a:pt x="4436" y="5899"/>
                  </a:cubicBezTo>
                  <a:cubicBezTo>
                    <a:pt x="4447" y="5967"/>
                    <a:pt x="4459" y="6001"/>
                    <a:pt x="4459" y="6103"/>
                  </a:cubicBezTo>
                  <a:cubicBezTo>
                    <a:pt x="4447" y="6171"/>
                    <a:pt x="4483" y="6307"/>
                    <a:pt x="4506" y="6341"/>
                  </a:cubicBezTo>
                  <a:cubicBezTo>
                    <a:pt x="4530" y="6409"/>
                    <a:pt x="4530" y="6477"/>
                    <a:pt x="4530" y="6545"/>
                  </a:cubicBezTo>
                  <a:cubicBezTo>
                    <a:pt x="4518" y="6613"/>
                    <a:pt x="4483" y="6681"/>
                    <a:pt x="4447" y="6681"/>
                  </a:cubicBezTo>
                  <a:cubicBezTo>
                    <a:pt x="4400" y="6681"/>
                    <a:pt x="4388" y="6681"/>
                    <a:pt x="4377" y="6715"/>
                  </a:cubicBezTo>
                  <a:cubicBezTo>
                    <a:pt x="4400" y="6783"/>
                    <a:pt x="4388" y="6817"/>
                    <a:pt x="4388" y="6851"/>
                  </a:cubicBezTo>
                  <a:cubicBezTo>
                    <a:pt x="4377" y="6885"/>
                    <a:pt x="4365" y="6919"/>
                    <a:pt x="4341" y="6919"/>
                  </a:cubicBezTo>
                  <a:cubicBezTo>
                    <a:pt x="4318" y="6919"/>
                    <a:pt x="4306" y="6919"/>
                    <a:pt x="4282" y="6885"/>
                  </a:cubicBezTo>
                  <a:cubicBezTo>
                    <a:pt x="4259" y="6851"/>
                    <a:pt x="4247" y="6817"/>
                    <a:pt x="4235" y="6749"/>
                  </a:cubicBezTo>
                  <a:cubicBezTo>
                    <a:pt x="4235" y="6681"/>
                    <a:pt x="4247" y="6613"/>
                    <a:pt x="4270" y="6579"/>
                  </a:cubicBezTo>
                  <a:cubicBezTo>
                    <a:pt x="4259" y="6545"/>
                    <a:pt x="4235" y="6511"/>
                    <a:pt x="4200" y="6477"/>
                  </a:cubicBezTo>
                  <a:cubicBezTo>
                    <a:pt x="4188" y="6477"/>
                    <a:pt x="4117" y="6613"/>
                    <a:pt x="4082" y="6681"/>
                  </a:cubicBezTo>
                  <a:cubicBezTo>
                    <a:pt x="4046" y="6715"/>
                    <a:pt x="4035" y="6749"/>
                    <a:pt x="4011" y="6783"/>
                  </a:cubicBezTo>
                  <a:cubicBezTo>
                    <a:pt x="3999" y="6783"/>
                    <a:pt x="3964" y="6783"/>
                    <a:pt x="3928" y="6783"/>
                  </a:cubicBezTo>
                  <a:cubicBezTo>
                    <a:pt x="3881" y="6749"/>
                    <a:pt x="3834" y="6749"/>
                    <a:pt x="3787" y="6783"/>
                  </a:cubicBezTo>
                  <a:cubicBezTo>
                    <a:pt x="3740" y="6817"/>
                    <a:pt x="3728" y="6885"/>
                    <a:pt x="3716" y="6953"/>
                  </a:cubicBezTo>
                  <a:cubicBezTo>
                    <a:pt x="3692" y="6987"/>
                    <a:pt x="3681" y="7055"/>
                    <a:pt x="3657" y="7055"/>
                  </a:cubicBezTo>
                  <a:cubicBezTo>
                    <a:pt x="3645" y="7021"/>
                    <a:pt x="3622" y="7021"/>
                    <a:pt x="3598" y="7021"/>
                  </a:cubicBezTo>
                  <a:cubicBezTo>
                    <a:pt x="3586" y="7021"/>
                    <a:pt x="3574" y="7055"/>
                    <a:pt x="3563" y="7055"/>
                  </a:cubicBezTo>
                  <a:cubicBezTo>
                    <a:pt x="3515" y="7055"/>
                    <a:pt x="3480" y="7021"/>
                    <a:pt x="3468" y="6987"/>
                  </a:cubicBezTo>
                  <a:cubicBezTo>
                    <a:pt x="3433" y="6953"/>
                    <a:pt x="3433" y="6885"/>
                    <a:pt x="3433" y="6851"/>
                  </a:cubicBezTo>
                  <a:cubicBezTo>
                    <a:pt x="3445" y="6783"/>
                    <a:pt x="3468" y="6749"/>
                    <a:pt x="3504" y="6749"/>
                  </a:cubicBezTo>
                  <a:cubicBezTo>
                    <a:pt x="3515" y="6749"/>
                    <a:pt x="3515" y="6749"/>
                    <a:pt x="3515" y="6749"/>
                  </a:cubicBezTo>
                  <a:cubicBezTo>
                    <a:pt x="3527" y="6749"/>
                    <a:pt x="3527" y="6749"/>
                    <a:pt x="3527" y="6749"/>
                  </a:cubicBezTo>
                  <a:cubicBezTo>
                    <a:pt x="3527" y="6749"/>
                    <a:pt x="3527" y="6749"/>
                    <a:pt x="3527" y="6749"/>
                  </a:cubicBezTo>
                  <a:cubicBezTo>
                    <a:pt x="3504" y="6681"/>
                    <a:pt x="3515" y="6579"/>
                    <a:pt x="3539" y="6511"/>
                  </a:cubicBezTo>
                  <a:cubicBezTo>
                    <a:pt x="3492" y="6545"/>
                    <a:pt x="3421" y="6647"/>
                    <a:pt x="3409" y="6647"/>
                  </a:cubicBezTo>
                  <a:cubicBezTo>
                    <a:pt x="3409" y="6681"/>
                    <a:pt x="3409" y="6681"/>
                    <a:pt x="3409" y="6715"/>
                  </a:cubicBezTo>
                  <a:cubicBezTo>
                    <a:pt x="3409" y="6783"/>
                    <a:pt x="3409" y="6851"/>
                    <a:pt x="3374" y="6885"/>
                  </a:cubicBezTo>
                  <a:cubicBezTo>
                    <a:pt x="3374" y="6885"/>
                    <a:pt x="3362" y="6919"/>
                    <a:pt x="3350" y="6919"/>
                  </a:cubicBezTo>
                  <a:cubicBezTo>
                    <a:pt x="3339" y="6919"/>
                    <a:pt x="3327" y="6851"/>
                    <a:pt x="3315" y="6817"/>
                  </a:cubicBezTo>
                  <a:cubicBezTo>
                    <a:pt x="3315" y="6817"/>
                    <a:pt x="3303" y="6783"/>
                    <a:pt x="3303" y="6783"/>
                  </a:cubicBezTo>
                  <a:cubicBezTo>
                    <a:pt x="3303" y="6783"/>
                    <a:pt x="3303" y="6783"/>
                    <a:pt x="3291" y="6783"/>
                  </a:cubicBezTo>
                  <a:cubicBezTo>
                    <a:pt x="3232" y="6783"/>
                    <a:pt x="3055" y="6919"/>
                    <a:pt x="3020" y="7021"/>
                  </a:cubicBezTo>
                  <a:cubicBezTo>
                    <a:pt x="2996" y="7123"/>
                    <a:pt x="2961" y="7157"/>
                    <a:pt x="2926" y="7191"/>
                  </a:cubicBezTo>
                  <a:cubicBezTo>
                    <a:pt x="2914" y="7191"/>
                    <a:pt x="2902" y="7225"/>
                    <a:pt x="2902" y="7225"/>
                  </a:cubicBezTo>
                  <a:cubicBezTo>
                    <a:pt x="2890" y="7327"/>
                    <a:pt x="2855" y="7327"/>
                    <a:pt x="2808" y="7361"/>
                  </a:cubicBezTo>
                  <a:cubicBezTo>
                    <a:pt x="2784" y="7361"/>
                    <a:pt x="2749" y="7395"/>
                    <a:pt x="2737" y="7395"/>
                  </a:cubicBezTo>
                  <a:cubicBezTo>
                    <a:pt x="2725" y="7429"/>
                    <a:pt x="2725" y="7497"/>
                    <a:pt x="2725" y="7566"/>
                  </a:cubicBezTo>
                  <a:cubicBezTo>
                    <a:pt x="2725" y="7634"/>
                    <a:pt x="2725" y="7702"/>
                    <a:pt x="2725" y="7770"/>
                  </a:cubicBezTo>
                  <a:cubicBezTo>
                    <a:pt x="2713" y="7872"/>
                    <a:pt x="2642" y="7906"/>
                    <a:pt x="2548" y="7906"/>
                  </a:cubicBezTo>
                  <a:cubicBezTo>
                    <a:pt x="2489" y="7906"/>
                    <a:pt x="2489" y="7906"/>
                    <a:pt x="2489" y="7906"/>
                  </a:cubicBezTo>
                  <a:cubicBezTo>
                    <a:pt x="2489" y="7906"/>
                    <a:pt x="2477" y="7906"/>
                    <a:pt x="2477" y="7906"/>
                  </a:cubicBezTo>
                  <a:cubicBezTo>
                    <a:pt x="2477" y="7906"/>
                    <a:pt x="2477" y="7906"/>
                    <a:pt x="2477" y="7906"/>
                  </a:cubicBezTo>
                  <a:cubicBezTo>
                    <a:pt x="2430" y="7906"/>
                    <a:pt x="2407" y="7804"/>
                    <a:pt x="2395" y="7702"/>
                  </a:cubicBezTo>
                  <a:cubicBezTo>
                    <a:pt x="2383" y="7668"/>
                    <a:pt x="2371" y="7600"/>
                    <a:pt x="2359" y="7600"/>
                  </a:cubicBezTo>
                  <a:cubicBezTo>
                    <a:pt x="2348" y="7600"/>
                    <a:pt x="2336" y="7566"/>
                    <a:pt x="2324" y="7531"/>
                  </a:cubicBezTo>
                  <a:cubicBezTo>
                    <a:pt x="2312" y="7463"/>
                    <a:pt x="2324" y="7395"/>
                    <a:pt x="2348" y="7259"/>
                  </a:cubicBezTo>
                  <a:cubicBezTo>
                    <a:pt x="2359" y="7191"/>
                    <a:pt x="2371" y="7191"/>
                    <a:pt x="2395" y="7191"/>
                  </a:cubicBezTo>
                  <a:cubicBezTo>
                    <a:pt x="2407" y="7191"/>
                    <a:pt x="2418" y="7191"/>
                    <a:pt x="2442" y="7123"/>
                  </a:cubicBezTo>
                  <a:cubicBezTo>
                    <a:pt x="2477" y="7089"/>
                    <a:pt x="2513" y="7089"/>
                    <a:pt x="2536" y="7123"/>
                  </a:cubicBezTo>
                  <a:cubicBezTo>
                    <a:pt x="2536" y="7123"/>
                    <a:pt x="2536" y="7123"/>
                    <a:pt x="2536" y="7123"/>
                  </a:cubicBezTo>
                  <a:cubicBezTo>
                    <a:pt x="2536" y="7089"/>
                    <a:pt x="2536" y="7089"/>
                    <a:pt x="2525" y="7055"/>
                  </a:cubicBezTo>
                  <a:cubicBezTo>
                    <a:pt x="2501" y="6987"/>
                    <a:pt x="2477" y="6919"/>
                    <a:pt x="2466" y="6817"/>
                  </a:cubicBezTo>
                  <a:cubicBezTo>
                    <a:pt x="2466" y="6783"/>
                    <a:pt x="2430" y="6715"/>
                    <a:pt x="2383" y="6715"/>
                  </a:cubicBezTo>
                  <a:cubicBezTo>
                    <a:pt x="2359" y="6715"/>
                    <a:pt x="2348" y="6715"/>
                    <a:pt x="2336" y="6749"/>
                  </a:cubicBezTo>
                  <a:cubicBezTo>
                    <a:pt x="2300" y="6749"/>
                    <a:pt x="2265" y="6783"/>
                    <a:pt x="2218" y="6749"/>
                  </a:cubicBezTo>
                  <a:cubicBezTo>
                    <a:pt x="2253" y="6817"/>
                    <a:pt x="2241" y="6885"/>
                    <a:pt x="2241" y="6953"/>
                  </a:cubicBezTo>
                  <a:cubicBezTo>
                    <a:pt x="2241" y="6987"/>
                    <a:pt x="2241" y="6987"/>
                    <a:pt x="2241" y="7021"/>
                  </a:cubicBezTo>
                  <a:cubicBezTo>
                    <a:pt x="2265" y="7157"/>
                    <a:pt x="2218" y="7361"/>
                    <a:pt x="2194" y="7497"/>
                  </a:cubicBezTo>
                  <a:cubicBezTo>
                    <a:pt x="2182" y="7497"/>
                    <a:pt x="2182" y="7531"/>
                    <a:pt x="2182" y="7531"/>
                  </a:cubicBezTo>
                  <a:cubicBezTo>
                    <a:pt x="2194" y="7531"/>
                    <a:pt x="2206" y="7531"/>
                    <a:pt x="2206" y="7531"/>
                  </a:cubicBezTo>
                  <a:cubicBezTo>
                    <a:pt x="2218" y="7531"/>
                    <a:pt x="2218" y="7531"/>
                    <a:pt x="2218" y="7531"/>
                  </a:cubicBezTo>
                  <a:cubicBezTo>
                    <a:pt x="2230" y="7531"/>
                    <a:pt x="2253" y="7531"/>
                    <a:pt x="2265" y="7566"/>
                  </a:cubicBezTo>
                  <a:cubicBezTo>
                    <a:pt x="2289" y="7668"/>
                    <a:pt x="2289" y="7804"/>
                    <a:pt x="2289" y="7906"/>
                  </a:cubicBezTo>
                  <a:cubicBezTo>
                    <a:pt x="2289" y="7940"/>
                    <a:pt x="2289" y="7940"/>
                    <a:pt x="2289" y="7940"/>
                  </a:cubicBezTo>
                  <a:cubicBezTo>
                    <a:pt x="2289" y="8042"/>
                    <a:pt x="2277" y="8110"/>
                    <a:pt x="2265" y="8144"/>
                  </a:cubicBezTo>
                  <a:cubicBezTo>
                    <a:pt x="2253" y="8178"/>
                    <a:pt x="2241" y="8212"/>
                    <a:pt x="2241" y="8246"/>
                  </a:cubicBezTo>
                  <a:cubicBezTo>
                    <a:pt x="2241" y="8314"/>
                    <a:pt x="2230" y="8348"/>
                    <a:pt x="2218" y="8348"/>
                  </a:cubicBezTo>
                  <a:cubicBezTo>
                    <a:pt x="2206" y="8348"/>
                    <a:pt x="2194" y="8314"/>
                    <a:pt x="2182" y="8314"/>
                  </a:cubicBezTo>
                  <a:cubicBezTo>
                    <a:pt x="2182" y="8314"/>
                    <a:pt x="2182" y="8280"/>
                    <a:pt x="2171" y="8280"/>
                  </a:cubicBezTo>
                  <a:cubicBezTo>
                    <a:pt x="2171" y="8314"/>
                    <a:pt x="2159" y="8314"/>
                    <a:pt x="2159" y="8314"/>
                  </a:cubicBezTo>
                  <a:cubicBezTo>
                    <a:pt x="2135" y="8314"/>
                    <a:pt x="2112" y="8246"/>
                    <a:pt x="2100" y="8144"/>
                  </a:cubicBezTo>
                  <a:cubicBezTo>
                    <a:pt x="2100" y="8110"/>
                    <a:pt x="2064" y="8110"/>
                    <a:pt x="2053" y="8110"/>
                  </a:cubicBezTo>
                  <a:cubicBezTo>
                    <a:pt x="2029" y="8110"/>
                    <a:pt x="2005" y="8110"/>
                    <a:pt x="1982" y="8110"/>
                  </a:cubicBezTo>
                  <a:cubicBezTo>
                    <a:pt x="1958" y="8076"/>
                    <a:pt x="1946" y="8076"/>
                    <a:pt x="1923" y="8178"/>
                  </a:cubicBezTo>
                  <a:cubicBezTo>
                    <a:pt x="1899" y="8314"/>
                    <a:pt x="1829" y="8348"/>
                    <a:pt x="1793" y="8382"/>
                  </a:cubicBezTo>
                  <a:cubicBezTo>
                    <a:pt x="1781" y="8382"/>
                    <a:pt x="1746" y="8450"/>
                    <a:pt x="1722" y="8518"/>
                  </a:cubicBezTo>
                  <a:cubicBezTo>
                    <a:pt x="1699" y="8552"/>
                    <a:pt x="1687" y="8586"/>
                    <a:pt x="1675" y="8620"/>
                  </a:cubicBezTo>
                  <a:cubicBezTo>
                    <a:pt x="1663" y="8654"/>
                    <a:pt x="1663" y="8654"/>
                    <a:pt x="1663" y="8688"/>
                  </a:cubicBezTo>
                  <a:cubicBezTo>
                    <a:pt x="1652" y="8756"/>
                    <a:pt x="1663" y="8790"/>
                    <a:pt x="1687" y="8858"/>
                  </a:cubicBezTo>
                  <a:cubicBezTo>
                    <a:pt x="1734" y="8994"/>
                    <a:pt x="1758" y="9096"/>
                    <a:pt x="1746" y="9232"/>
                  </a:cubicBezTo>
                  <a:cubicBezTo>
                    <a:pt x="1746" y="9334"/>
                    <a:pt x="1687" y="9334"/>
                    <a:pt x="1675" y="9334"/>
                  </a:cubicBezTo>
                  <a:cubicBezTo>
                    <a:pt x="1663" y="9334"/>
                    <a:pt x="1569" y="9334"/>
                    <a:pt x="1545" y="9232"/>
                  </a:cubicBezTo>
                  <a:cubicBezTo>
                    <a:pt x="1534" y="9198"/>
                    <a:pt x="1486" y="9164"/>
                    <a:pt x="1451" y="9164"/>
                  </a:cubicBezTo>
                  <a:cubicBezTo>
                    <a:pt x="1439" y="9164"/>
                    <a:pt x="1439" y="9164"/>
                    <a:pt x="1427" y="9164"/>
                  </a:cubicBezTo>
                  <a:cubicBezTo>
                    <a:pt x="1427" y="9164"/>
                    <a:pt x="1427" y="9164"/>
                    <a:pt x="1427" y="9164"/>
                  </a:cubicBezTo>
                  <a:cubicBezTo>
                    <a:pt x="1404" y="9164"/>
                    <a:pt x="1380" y="9096"/>
                    <a:pt x="1345" y="9028"/>
                  </a:cubicBezTo>
                  <a:cubicBezTo>
                    <a:pt x="1321" y="8960"/>
                    <a:pt x="1286" y="8892"/>
                    <a:pt x="1274" y="8892"/>
                  </a:cubicBezTo>
                  <a:cubicBezTo>
                    <a:pt x="1274" y="8892"/>
                    <a:pt x="1274" y="8892"/>
                    <a:pt x="1274" y="8892"/>
                  </a:cubicBezTo>
                  <a:cubicBezTo>
                    <a:pt x="1250" y="8892"/>
                    <a:pt x="1227" y="8994"/>
                    <a:pt x="1215" y="9062"/>
                  </a:cubicBezTo>
                  <a:cubicBezTo>
                    <a:pt x="1191" y="9062"/>
                    <a:pt x="1191" y="9062"/>
                    <a:pt x="1191" y="9062"/>
                  </a:cubicBezTo>
                  <a:cubicBezTo>
                    <a:pt x="1191" y="9062"/>
                    <a:pt x="1191" y="9062"/>
                    <a:pt x="1191" y="9062"/>
                  </a:cubicBezTo>
                  <a:cubicBezTo>
                    <a:pt x="1215" y="9062"/>
                    <a:pt x="1215" y="9062"/>
                    <a:pt x="1215" y="9062"/>
                  </a:cubicBezTo>
                  <a:cubicBezTo>
                    <a:pt x="1215" y="9062"/>
                    <a:pt x="1227" y="9096"/>
                    <a:pt x="1227" y="9096"/>
                  </a:cubicBezTo>
                  <a:close/>
                  <a:moveTo>
                    <a:pt x="10016" y="16648"/>
                  </a:moveTo>
                  <a:cubicBezTo>
                    <a:pt x="10027" y="16614"/>
                    <a:pt x="10051" y="16580"/>
                    <a:pt x="10086" y="16546"/>
                  </a:cubicBezTo>
                  <a:cubicBezTo>
                    <a:pt x="10145" y="16478"/>
                    <a:pt x="10240" y="16376"/>
                    <a:pt x="10275" y="16206"/>
                  </a:cubicBezTo>
                  <a:cubicBezTo>
                    <a:pt x="10299" y="16035"/>
                    <a:pt x="10369" y="15899"/>
                    <a:pt x="10428" y="15763"/>
                  </a:cubicBezTo>
                  <a:cubicBezTo>
                    <a:pt x="10499" y="15593"/>
                    <a:pt x="10582" y="15457"/>
                    <a:pt x="10629" y="15219"/>
                  </a:cubicBezTo>
                  <a:cubicBezTo>
                    <a:pt x="10653" y="15117"/>
                    <a:pt x="10676" y="14981"/>
                    <a:pt x="10700" y="14845"/>
                  </a:cubicBezTo>
                  <a:cubicBezTo>
                    <a:pt x="10747" y="14573"/>
                    <a:pt x="10771" y="14403"/>
                    <a:pt x="10818" y="14403"/>
                  </a:cubicBezTo>
                  <a:cubicBezTo>
                    <a:pt x="10818" y="14403"/>
                    <a:pt x="10818" y="14403"/>
                    <a:pt x="10818" y="14403"/>
                  </a:cubicBezTo>
                  <a:cubicBezTo>
                    <a:pt x="10829" y="14437"/>
                    <a:pt x="10841" y="14437"/>
                    <a:pt x="10853" y="14505"/>
                  </a:cubicBezTo>
                  <a:cubicBezTo>
                    <a:pt x="10865" y="14743"/>
                    <a:pt x="10794" y="15627"/>
                    <a:pt x="10688" y="15899"/>
                  </a:cubicBezTo>
                  <a:cubicBezTo>
                    <a:pt x="10629" y="16035"/>
                    <a:pt x="10558" y="16137"/>
                    <a:pt x="10487" y="16206"/>
                  </a:cubicBezTo>
                  <a:cubicBezTo>
                    <a:pt x="10428" y="16274"/>
                    <a:pt x="10358" y="16342"/>
                    <a:pt x="10358" y="16444"/>
                  </a:cubicBezTo>
                  <a:cubicBezTo>
                    <a:pt x="10358" y="16682"/>
                    <a:pt x="10169" y="16784"/>
                    <a:pt x="10086" y="16784"/>
                  </a:cubicBezTo>
                  <a:cubicBezTo>
                    <a:pt x="10051" y="16784"/>
                    <a:pt x="10027" y="16784"/>
                    <a:pt x="10016" y="16750"/>
                  </a:cubicBezTo>
                  <a:cubicBezTo>
                    <a:pt x="10016" y="16716"/>
                    <a:pt x="10016" y="16682"/>
                    <a:pt x="10016" y="16648"/>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8" name="Shape 10408"/>
            <p:cNvSpPr/>
            <p:nvPr/>
          </p:nvSpPr>
          <p:spPr>
            <a:xfrm>
              <a:off x="2279715" y="937011"/>
              <a:ext cx="45139" cy="196036"/>
            </a:xfrm>
            <a:custGeom>
              <a:avLst/>
              <a:gdLst/>
              <a:ahLst/>
              <a:cxnLst>
                <a:cxn ang="0">
                  <a:pos x="wd2" y="hd2"/>
                </a:cxn>
                <a:cxn ang="5400000">
                  <a:pos x="wd2" y="hd2"/>
                </a:cxn>
                <a:cxn ang="10800000">
                  <a:pos x="wd2" y="hd2"/>
                </a:cxn>
                <a:cxn ang="16200000">
                  <a:pos x="wd2" y="hd2"/>
                </a:cxn>
              </a:cxnLst>
              <a:rect l="0" t="0" r="r" b="b"/>
              <a:pathLst>
                <a:path w="20985" h="21600" fill="norm" stroke="1" extrusionOk="0">
                  <a:moveTo>
                    <a:pt x="3539" y="7958"/>
                  </a:moveTo>
                  <a:cubicBezTo>
                    <a:pt x="4370" y="8526"/>
                    <a:pt x="4370" y="10042"/>
                    <a:pt x="3539" y="12316"/>
                  </a:cubicBezTo>
                  <a:cubicBezTo>
                    <a:pt x="2708" y="13832"/>
                    <a:pt x="1877" y="15726"/>
                    <a:pt x="2708" y="16105"/>
                  </a:cubicBezTo>
                  <a:cubicBezTo>
                    <a:pt x="3539" y="16863"/>
                    <a:pt x="3539" y="18000"/>
                    <a:pt x="1877" y="19895"/>
                  </a:cubicBezTo>
                  <a:cubicBezTo>
                    <a:pt x="1047" y="20463"/>
                    <a:pt x="1047" y="21032"/>
                    <a:pt x="1047" y="21600"/>
                  </a:cubicBezTo>
                  <a:cubicBezTo>
                    <a:pt x="1047" y="21221"/>
                    <a:pt x="2708" y="20653"/>
                    <a:pt x="5200" y="20653"/>
                  </a:cubicBezTo>
                  <a:cubicBezTo>
                    <a:pt x="6862" y="20463"/>
                    <a:pt x="7693" y="20653"/>
                    <a:pt x="8523" y="20653"/>
                  </a:cubicBezTo>
                  <a:cubicBezTo>
                    <a:pt x="6862" y="20274"/>
                    <a:pt x="5200" y="19326"/>
                    <a:pt x="4370" y="18189"/>
                  </a:cubicBezTo>
                  <a:cubicBezTo>
                    <a:pt x="2708" y="17621"/>
                    <a:pt x="4370" y="16863"/>
                    <a:pt x="5200" y="16105"/>
                  </a:cubicBezTo>
                  <a:cubicBezTo>
                    <a:pt x="6031" y="15726"/>
                    <a:pt x="6862" y="15158"/>
                    <a:pt x="6862" y="14589"/>
                  </a:cubicBezTo>
                  <a:cubicBezTo>
                    <a:pt x="6862" y="13832"/>
                    <a:pt x="9354" y="13263"/>
                    <a:pt x="12677" y="13263"/>
                  </a:cubicBezTo>
                  <a:cubicBezTo>
                    <a:pt x="15170" y="13263"/>
                    <a:pt x="18493" y="13642"/>
                    <a:pt x="20154" y="14021"/>
                  </a:cubicBezTo>
                  <a:cubicBezTo>
                    <a:pt x="20985" y="14211"/>
                    <a:pt x="20985" y="14211"/>
                    <a:pt x="20985" y="14211"/>
                  </a:cubicBezTo>
                  <a:cubicBezTo>
                    <a:pt x="20985" y="14211"/>
                    <a:pt x="20985" y="14211"/>
                    <a:pt x="20985" y="14211"/>
                  </a:cubicBezTo>
                  <a:cubicBezTo>
                    <a:pt x="20154" y="13832"/>
                    <a:pt x="18493" y="12695"/>
                    <a:pt x="16000" y="10800"/>
                  </a:cubicBezTo>
                  <a:cubicBezTo>
                    <a:pt x="14339" y="9284"/>
                    <a:pt x="12677" y="7389"/>
                    <a:pt x="11016" y="6632"/>
                  </a:cubicBezTo>
                  <a:cubicBezTo>
                    <a:pt x="9354" y="5684"/>
                    <a:pt x="10185" y="4737"/>
                    <a:pt x="11016" y="3979"/>
                  </a:cubicBezTo>
                  <a:cubicBezTo>
                    <a:pt x="11847" y="3032"/>
                    <a:pt x="12677" y="2463"/>
                    <a:pt x="10185" y="2274"/>
                  </a:cubicBezTo>
                  <a:cubicBezTo>
                    <a:pt x="6862" y="1516"/>
                    <a:pt x="6031" y="758"/>
                    <a:pt x="5200" y="0"/>
                  </a:cubicBezTo>
                  <a:cubicBezTo>
                    <a:pt x="5200" y="189"/>
                    <a:pt x="5200" y="379"/>
                    <a:pt x="5200" y="379"/>
                  </a:cubicBezTo>
                  <a:cubicBezTo>
                    <a:pt x="5200" y="947"/>
                    <a:pt x="5200" y="1895"/>
                    <a:pt x="1047" y="1895"/>
                  </a:cubicBezTo>
                  <a:cubicBezTo>
                    <a:pt x="216" y="1895"/>
                    <a:pt x="216" y="1895"/>
                    <a:pt x="216" y="1895"/>
                  </a:cubicBezTo>
                  <a:cubicBezTo>
                    <a:pt x="216" y="2084"/>
                    <a:pt x="216" y="2274"/>
                    <a:pt x="216" y="2463"/>
                  </a:cubicBezTo>
                  <a:cubicBezTo>
                    <a:pt x="1047" y="2842"/>
                    <a:pt x="1047" y="3411"/>
                    <a:pt x="216" y="3979"/>
                  </a:cubicBezTo>
                  <a:cubicBezTo>
                    <a:pt x="-615" y="5116"/>
                    <a:pt x="1047" y="6821"/>
                    <a:pt x="3539" y="7958"/>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09" name="Shape 10409"/>
            <p:cNvSpPr/>
            <p:nvPr/>
          </p:nvSpPr>
          <p:spPr>
            <a:xfrm>
              <a:off x="483626" y="190639"/>
              <a:ext cx="352653" cy="233804"/>
            </a:xfrm>
            <a:custGeom>
              <a:avLst/>
              <a:gdLst/>
              <a:ahLst/>
              <a:cxnLst>
                <a:cxn ang="0">
                  <a:pos x="wd2" y="hd2"/>
                </a:cxn>
                <a:cxn ang="5400000">
                  <a:pos x="wd2" y="hd2"/>
                </a:cxn>
                <a:cxn ang="10800000">
                  <a:pos x="wd2" y="hd2"/>
                </a:cxn>
                <a:cxn ang="16200000">
                  <a:pos x="wd2" y="hd2"/>
                </a:cxn>
              </a:cxnLst>
              <a:rect l="0" t="0" r="r" b="b"/>
              <a:pathLst>
                <a:path w="21573" h="21600" fill="norm" stroke="1" extrusionOk="0">
                  <a:moveTo>
                    <a:pt x="841" y="18106"/>
                  </a:moveTo>
                  <a:cubicBezTo>
                    <a:pt x="950" y="18265"/>
                    <a:pt x="950" y="18265"/>
                    <a:pt x="1058" y="18265"/>
                  </a:cubicBezTo>
                  <a:cubicBezTo>
                    <a:pt x="1167" y="18265"/>
                    <a:pt x="1384" y="18265"/>
                    <a:pt x="1493" y="18424"/>
                  </a:cubicBezTo>
                  <a:cubicBezTo>
                    <a:pt x="1601" y="18741"/>
                    <a:pt x="1493" y="18900"/>
                    <a:pt x="1384" y="19218"/>
                  </a:cubicBezTo>
                  <a:cubicBezTo>
                    <a:pt x="1384" y="19535"/>
                    <a:pt x="1384" y="19535"/>
                    <a:pt x="1384" y="19535"/>
                  </a:cubicBezTo>
                  <a:cubicBezTo>
                    <a:pt x="1493" y="19694"/>
                    <a:pt x="1601" y="19694"/>
                    <a:pt x="1601" y="19694"/>
                  </a:cubicBezTo>
                  <a:cubicBezTo>
                    <a:pt x="1601" y="19694"/>
                    <a:pt x="1601" y="19535"/>
                    <a:pt x="1601" y="19376"/>
                  </a:cubicBezTo>
                  <a:cubicBezTo>
                    <a:pt x="1493" y="19059"/>
                    <a:pt x="1493" y="18900"/>
                    <a:pt x="1601" y="18900"/>
                  </a:cubicBezTo>
                  <a:cubicBezTo>
                    <a:pt x="1601" y="18741"/>
                    <a:pt x="1710" y="18582"/>
                    <a:pt x="1818" y="18582"/>
                  </a:cubicBezTo>
                  <a:cubicBezTo>
                    <a:pt x="2252" y="18582"/>
                    <a:pt x="2904" y="19059"/>
                    <a:pt x="3012" y="19694"/>
                  </a:cubicBezTo>
                  <a:cubicBezTo>
                    <a:pt x="3121" y="20012"/>
                    <a:pt x="3012" y="20329"/>
                    <a:pt x="2904" y="20488"/>
                  </a:cubicBezTo>
                  <a:cubicBezTo>
                    <a:pt x="2795" y="20488"/>
                    <a:pt x="2795" y="20647"/>
                    <a:pt x="2795" y="20647"/>
                  </a:cubicBezTo>
                  <a:cubicBezTo>
                    <a:pt x="2904" y="20806"/>
                    <a:pt x="3663" y="21124"/>
                    <a:pt x="4315" y="21282"/>
                  </a:cubicBezTo>
                  <a:cubicBezTo>
                    <a:pt x="4423" y="21282"/>
                    <a:pt x="4749" y="21282"/>
                    <a:pt x="5075" y="21282"/>
                  </a:cubicBezTo>
                  <a:cubicBezTo>
                    <a:pt x="5617" y="21441"/>
                    <a:pt x="6268" y="21600"/>
                    <a:pt x="6703" y="21600"/>
                  </a:cubicBezTo>
                  <a:cubicBezTo>
                    <a:pt x="7137" y="21600"/>
                    <a:pt x="7245" y="21441"/>
                    <a:pt x="7245" y="21441"/>
                  </a:cubicBezTo>
                  <a:cubicBezTo>
                    <a:pt x="7245" y="21441"/>
                    <a:pt x="6920" y="21124"/>
                    <a:pt x="6703" y="20806"/>
                  </a:cubicBezTo>
                  <a:cubicBezTo>
                    <a:pt x="6377" y="20488"/>
                    <a:pt x="6051" y="20171"/>
                    <a:pt x="5617" y="19535"/>
                  </a:cubicBezTo>
                  <a:cubicBezTo>
                    <a:pt x="5183" y="18900"/>
                    <a:pt x="4640" y="17629"/>
                    <a:pt x="4749" y="16518"/>
                  </a:cubicBezTo>
                  <a:cubicBezTo>
                    <a:pt x="4749" y="15882"/>
                    <a:pt x="4966" y="15565"/>
                    <a:pt x="5292" y="15247"/>
                  </a:cubicBezTo>
                  <a:cubicBezTo>
                    <a:pt x="5617" y="14929"/>
                    <a:pt x="5617" y="14771"/>
                    <a:pt x="5617" y="14453"/>
                  </a:cubicBezTo>
                  <a:cubicBezTo>
                    <a:pt x="5726" y="13976"/>
                    <a:pt x="5726" y="13659"/>
                    <a:pt x="6268" y="13182"/>
                  </a:cubicBezTo>
                  <a:cubicBezTo>
                    <a:pt x="6594" y="12865"/>
                    <a:pt x="6703" y="12388"/>
                    <a:pt x="6703" y="12071"/>
                  </a:cubicBezTo>
                  <a:cubicBezTo>
                    <a:pt x="6811" y="11753"/>
                    <a:pt x="6920" y="11276"/>
                    <a:pt x="7462" y="11276"/>
                  </a:cubicBezTo>
                  <a:cubicBezTo>
                    <a:pt x="7571" y="11276"/>
                    <a:pt x="7571" y="11276"/>
                    <a:pt x="7571" y="11276"/>
                  </a:cubicBezTo>
                  <a:cubicBezTo>
                    <a:pt x="7571" y="11118"/>
                    <a:pt x="7571" y="11118"/>
                    <a:pt x="7571" y="10959"/>
                  </a:cubicBezTo>
                  <a:cubicBezTo>
                    <a:pt x="7571" y="10800"/>
                    <a:pt x="7462" y="10165"/>
                    <a:pt x="8005" y="10006"/>
                  </a:cubicBezTo>
                  <a:cubicBezTo>
                    <a:pt x="8222" y="10006"/>
                    <a:pt x="8439" y="9847"/>
                    <a:pt x="8548" y="9529"/>
                  </a:cubicBezTo>
                  <a:cubicBezTo>
                    <a:pt x="8656" y="9212"/>
                    <a:pt x="8656" y="8894"/>
                    <a:pt x="8656" y="8735"/>
                  </a:cubicBezTo>
                  <a:cubicBezTo>
                    <a:pt x="8548" y="8576"/>
                    <a:pt x="8656" y="8418"/>
                    <a:pt x="8656" y="8259"/>
                  </a:cubicBezTo>
                  <a:cubicBezTo>
                    <a:pt x="8765" y="8100"/>
                    <a:pt x="8982" y="8100"/>
                    <a:pt x="9199" y="8100"/>
                  </a:cubicBezTo>
                  <a:cubicBezTo>
                    <a:pt x="9416" y="8100"/>
                    <a:pt x="9742" y="8100"/>
                    <a:pt x="9850" y="7782"/>
                  </a:cubicBezTo>
                  <a:cubicBezTo>
                    <a:pt x="10067" y="7465"/>
                    <a:pt x="10393" y="7306"/>
                    <a:pt x="10719" y="7306"/>
                  </a:cubicBezTo>
                  <a:cubicBezTo>
                    <a:pt x="11044" y="7147"/>
                    <a:pt x="11370" y="7147"/>
                    <a:pt x="11479" y="6829"/>
                  </a:cubicBezTo>
                  <a:cubicBezTo>
                    <a:pt x="11804" y="5559"/>
                    <a:pt x="16471" y="3494"/>
                    <a:pt x="18425" y="2859"/>
                  </a:cubicBezTo>
                  <a:cubicBezTo>
                    <a:pt x="20379" y="2224"/>
                    <a:pt x="21464" y="1271"/>
                    <a:pt x="21573" y="635"/>
                  </a:cubicBezTo>
                  <a:cubicBezTo>
                    <a:pt x="21573" y="476"/>
                    <a:pt x="21573" y="476"/>
                    <a:pt x="21464" y="159"/>
                  </a:cubicBezTo>
                  <a:cubicBezTo>
                    <a:pt x="21247" y="0"/>
                    <a:pt x="21030" y="0"/>
                    <a:pt x="20705" y="0"/>
                  </a:cubicBezTo>
                  <a:cubicBezTo>
                    <a:pt x="19728" y="0"/>
                    <a:pt x="18317" y="794"/>
                    <a:pt x="17991" y="1271"/>
                  </a:cubicBezTo>
                  <a:cubicBezTo>
                    <a:pt x="17557" y="1747"/>
                    <a:pt x="17123" y="1747"/>
                    <a:pt x="16689" y="1747"/>
                  </a:cubicBezTo>
                  <a:cubicBezTo>
                    <a:pt x="16471" y="1747"/>
                    <a:pt x="16146" y="1906"/>
                    <a:pt x="15929" y="2065"/>
                  </a:cubicBezTo>
                  <a:cubicBezTo>
                    <a:pt x="15603" y="2382"/>
                    <a:pt x="14843" y="2700"/>
                    <a:pt x="14192" y="2700"/>
                  </a:cubicBezTo>
                  <a:cubicBezTo>
                    <a:pt x="13866" y="2700"/>
                    <a:pt x="13541" y="2541"/>
                    <a:pt x="13324" y="2382"/>
                  </a:cubicBezTo>
                  <a:cubicBezTo>
                    <a:pt x="12998" y="2065"/>
                    <a:pt x="12672" y="2382"/>
                    <a:pt x="12347" y="2541"/>
                  </a:cubicBezTo>
                  <a:cubicBezTo>
                    <a:pt x="12130" y="2859"/>
                    <a:pt x="11804" y="3018"/>
                    <a:pt x="11587" y="3018"/>
                  </a:cubicBezTo>
                  <a:cubicBezTo>
                    <a:pt x="11587" y="3018"/>
                    <a:pt x="11587" y="3018"/>
                    <a:pt x="11587" y="3018"/>
                  </a:cubicBezTo>
                  <a:cubicBezTo>
                    <a:pt x="11370" y="3018"/>
                    <a:pt x="11153" y="3176"/>
                    <a:pt x="10936" y="3335"/>
                  </a:cubicBezTo>
                  <a:cubicBezTo>
                    <a:pt x="10719" y="3494"/>
                    <a:pt x="10393" y="3653"/>
                    <a:pt x="10067" y="3653"/>
                  </a:cubicBezTo>
                  <a:cubicBezTo>
                    <a:pt x="10067" y="3653"/>
                    <a:pt x="10067" y="3653"/>
                    <a:pt x="10067" y="3653"/>
                  </a:cubicBezTo>
                  <a:cubicBezTo>
                    <a:pt x="9525" y="3653"/>
                    <a:pt x="8765" y="4129"/>
                    <a:pt x="8656" y="4447"/>
                  </a:cubicBezTo>
                  <a:cubicBezTo>
                    <a:pt x="8656" y="4765"/>
                    <a:pt x="8331" y="4924"/>
                    <a:pt x="8114" y="4924"/>
                  </a:cubicBezTo>
                  <a:cubicBezTo>
                    <a:pt x="8005" y="5082"/>
                    <a:pt x="7788" y="5082"/>
                    <a:pt x="7788" y="5241"/>
                  </a:cubicBezTo>
                  <a:cubicBezTo>
                    <a:pt x="7788" y="5718"/>
                    <a:pt x="7245" y="6194"/>
                    <a:pt x="6811" y="6194"/>
                  </a:cubicBezTo>
                  <a:cubicBezTo>
                    <a:pt x="6703" y="6194"/>
                    <a:pt x="6486" y="6194"/>
                    <a:pt x="6377" y="5876"/>
                  </a:cubicBezTo>
                  <a:cubicBezTo>
                    <a:pt x="6268" y="5876"/>
                    <a:pt x="6268" y="5876"/>
                    <a:pt x="6160" y="6035"/>
                  </a:cubicBezTo>
                  <a:cubicBezTo>
                    <a:pt x="6160" y="6194"/>
                    <a:pt x="6160" y="6512"/>
                    <a:pt x="6377" y="6671"/>
                  </a:cubicBezTo>
                  <a:cubicBezTo>
                    <a:pt x="6486" y="6829"/>
                    <a:pt x="6594" y="7147"/>
                    <a:pt x="6486" y="7306"/>
                  </a:cubicBezTo>
                  <a:cubicBezTo>
                    <a:pt x="6486" y="7624"/>
                    <a:pt x="6160" y="7782"/>
                    <a:pt x="5943" y="7941"/>
                  </a:cubicBezTo>
                  <a:cubicBezTo>
                    <a:pt x="5834" y="7941"/>
                    <a:pt x="5834" y="8100"/>
                    <a:pt x="5726" y="8100"/>
                  </a:cubicBezTo>
                  <a:cubicBezTo>
                    <a:pt x="5834" y="8100"/>
                    <a:pt x="5834" y="8259"/>
                    <a:pt x="5834" y="8259"/>
                  </a:cubicBezTo>
                  <a:cubicBezTo>
                    <a:pt x="5726" y="8576"/>
                    <a:pt x="5617" y="8735"/>
                    <a:pt x="5509" y="8894"/>
                  </a:cubicBezTo>
                  <a:cubicBezTo>
                    <a:pt x="5400" y="8894"/>
                    <a:pt x="5400" y="9053"/>
                    <a:pt x="5292" y="9053"/>
                  </a:cubicBezTo>
                  <a:cubicBezTo>
                    <a:pt x="5400" y="9212"/>
                    <a:pt x="5400" y="9529"/>
                    <a:pt x="5400" y="9688"/>
                  </a:cubicBezTo>
                  <a:cubicBezTo>
                    <a:pt x="5183" y="10006"/>
                    <a:pt x="4749" y="10165"/>
                    <a:pt x="4206" y="10324"/>
                  </a:cubicBezTo>
                  <a:cubicBezTo>
                    <a:pt x="4098" y="10324"/>
                    <a:pt x="4098" y="10324"/>
                    <a:pt x="4098" y="10324"/>
                  </a:cubicBezTo>
                  <a:cubicBezTo>
                    <a:pt x="3881" y="10482"/>
                    <a:pt x="3772" y="10641"/>
                    <a:pt x="3772" y="10800"/>
                  </a:cubicBezTo>
                  <a:cubicBezTo>
                    <a:pt x="3772" y="10959"/>
                    <a:pt x="3881" y="10959"/>
                    <a:pt x="3989" y="10959"/>
                  </a:cubicBezTo>
                  <a:cubicBezTo>
                    <a:pt x="4206" y="10959"/>
                    <a:pt x="4315" y="10959"/>
                    <a:pt x="4423" y="11276"/>
                  </a:cubicBezTo>
                  <a:cubicBezTo>
                    <a:pt x="4423" y="11594"/>
                    <a:pt x="4315" y="11753"/>
                    <a:pt x="4206" y="11753"/>
                  </a:cubicBezTo>
                  <a:cubicBezTo>
                    <a:pt x="3989" y="11912"/>
                    <a:pt x="3881" y="12071"/>
                    <a:pt x="3881" y="12229"/>
                  </a:cubicBezTo>
                  <a:cubicBezTo>
                    <a:pt x="3881" y="12547"/>
                    <a:pt x="3772" y="12706"/>
                    <a:pt x="3772" y="12865"/>
                  </a:cubicBezTo>
                  <a:cubicBezTo>
                    <a:pt x="3555" y="13024"/>
                    <a:pt x="3338" y="13182"/>
                    <a:pt x="3012" y="13182"/>
                  </a:cubicBezTo>
                  <a:cubicBezTo>
                    <a:pt x="2904" y="13182"/>
                    <a:pt x="2795" y="13182"/>
                    <a:pt x="2795" y="13182"/>
                  </a:cubicBezTo>
                  <a:cubicBezTo>
                    <a:pt x="2795" y="13500"/>
                    <a:pt x="2687" y="13659"/>
                    <a:pt x="2578" y="13976"/>
                  </a:cubicBezTo>
                  <a:cubicBezTo>
                    <a:pt x="2469" y="14135"/>
                    <a:pt x="2252" y="14294"/>
                    <a:pt x="1818" y="14294"/>
                  </a:cubicBezTo>
                  <a:cubicBezTo>
                    <a:pt x="2035" y="14612"/>
                    <a:pt x="2252" y="14771"/>
                    <a:pt x="2252" y="15247"/>
                  </a:cubicBezTo>
                  <a:cubicBezTo>
                    <a:pt x="2361" y="15724"/>
                    <a:pt x="2035" y="15882"/>
                    <a:pt x="1818" y="15882"/>
                  </a:cubicBezTo>
                  <a:cubicBezTo>
                    <a:pt x="1601" y="16041"/>
                    <a:pt x="1601" y="16041"/>
                    <a:pt x="1601" y="16359"/>
                  </a:cubicBezTo>
                  <a:cubicBezTo>
                    <a:pt x="1493" y="16994"/>
                    <a:pt x="1058" y="16994"/>
                    <a:pt x="733" y="17153"/>
                  </a:cubicBezTo>
                  <a:cubicBezTo>
                    <a:pt x="299" y="17153"/>
                    <a:pt x="82" y="17153"/>
                    <a:pt x="82" y="17471"/>
                  </a:cubicBezTo>
                  <a:cubicBezTo>
                    <a:pt x="-27" y="17788"/>
                    <a:pt x="-27" y="17947"/>
                    <a:pt x="82" y="17947"/>
                  </a:cubicBezTo>
                  <a:cubicBezTo>
                    <a:pt x="190" y="18106"/>
                    <a:pt x="516" y="18106"/>
                    <a:pt x="841" y="18106"/>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10" name="Shape 10410"/>
            <p:cNvSpPr/>
            <p:nvPr/>
          </p:nvSpPr>
          <p:spPr>
            <a:xfrm>
              <a:off x="2055386" y="2118616"/>
              <a:ext cx="196991" cy="1600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3252"/>
                  </a:moveTo>
                  <a:cubicBezTo>
                    <a:pt x="14205" y="3252"/>
                    <a:pt x="14011" y="3484"/>
                    <a:pt x="13622" y="4181"/>
                  </a:cubicBezTo>
                  <a:cubicBezTo>
                    <a:pt x="13427" y="4645"/>
                    <a:pt x="13038" y="5342"/>
                    <a:pt x="12454" y="5342"/>
                  </a:cubicBezTo>
                  <a:cubicBezTo>
                    <a:pt x="12259" y="5342"/>
                    <a:pt x="11676" y="5806"/>
                    <a:pt x="11286" y="6271"/>
                  </a:cubicBezTo>
                  <a:cubicBezTo>
                    <a:pt x="10703" y="6968"/>
                    <a:pt x="9924" y="7665"/>
                    <a:pt x="8951" y="7897"/>
                  </a:cubicBezTo>
                  <a:cubicBezTo>
                    <a:pt x="8951" y="8129"/>
                    <a:pt x="8757" y="8129"/>
                    <a:pt x="8757" y="8129"/>
                  </a:cubicBezTo>
                  <a:cubicBezTo>
                    <a:pt x="7589" y="8129"/>
                    <a:pt x="7200" y="5806"/>
                    <a:pt x="6811" y="3716"/>
                  </a:cubicBezTo>
                  <a:cubicBezTo>
                    <a:pt x="6616" y="2787"/>
                    <a:pt x="6422" y="1626"/>
                    <a:pt x="6227" y="1394"/>
                  </a:cubicBezTo>
                  <a:cubicBezTo>
                    <a:pt x="5838" y="697"/>
                    <a:pt x="4281" y="0"/>
                    <a:pt x="2919" y="0"/>
                  </a:cubicBezTo>
                  <a:cubicBezTo>
                    <a:pt x="2335" y="0"/>
                    <a:pt x="1946" y="232"/>
                    <a:pt x="1946" y="465"/>
                  </a:cubicBezTo>
                  <a:cubicBezTo>
                    <a:pt x="1751" y="1394"/>
                    <a:pt x="973" y="1626"/>
                    <a:pt x="584" y="1626"/>
                  </a:cubicBezTo>
                  <a:cubicBezTo>
                    <a:pt x="195" y="1858"/>
                    <a:pt x="195" y="1858"/>
                    <a:pt x="0" y="2090"/>
                  </a:cubicBezTo>
                  <a:cubicBezTo>
                    <a:pt x="0" y="2090"/>
                    <a:pt x="0" y="2323"/>
                    <a:pt x="0" y="2323"/>
                  </a:cubicBezTo>
                  <a:cubicBezTo>
                    <a:pt x="195" y="2323"/>
                    <a:pt x="195" y="2323"/>
                    <a:pt x="389" y="2323"/>
                  </a:cubicBezTo>
                  <a:cubicBezTo>
                    <a:pt x="584" y="2323"/>
                    <a:pt x="584" y="2323"/>
                    <a:pt x="778" y="2323"/>
                  </a:cubicBezTo>
                  <a:cubicBezTo>
                    <a:pt x="1751" y="2323"/>
                    <a:pt x="1946" y="3019"/>
                    <a:pt x="2141" y="3716"/>
                  </a:cubicBezTo>
                  <a:cubicBezTo>
                    <a:pt x="2335" y="3948"/>
                    <a:pt x="2335" y="3948"/>
                    <a:pt x="2530" y="4181"/>
                  </a:cubicBezTo>
                  <a:cubicBezTo>
                    <a:pt x="2530" y="4413"/>
                    <a:pt x="2530" y="4645"/>
                    <a:pt x="3308" y="4645"/>
                  </a:cubicBezTo>
                  <a:cubicBezTo>
                    <a:pt x="3892" y="4645"/>
                    <a:pt x="4476" y="4413"/>
                    <a:pt x="4865" y="4413"/>
                  </a:cubicBezTo>
                  <a:cubicBezTo>
                    <a:pt x="5254" y="4181"/>
                    <a:pt x="5449" y="4181"/>
                    <a:pt x="5643" y="4181"/>
                  </a:cubicBezTo>
                  <a:cubicBezTo>
                    <a:pt x="5643" y="4181"/>
                    <a:pt x="5643" y="4181"/>
                    <a:pt x="5643" y="4181"/>
                  </a:cubicBezTo>
                  <a:cubicBezTo>
                    <a:pt x="6227" y="4181"/>
                    <a:pt x="6616" y="4645"/>
                    <a:pt x="6616" y="5110"/>
                  </a:cubicBezTo>
                  <a:cubicBezTo>
                    <a:pt x="6616" y="5806"/>
                    <a:pt x="6032" y="6271"/>
                    <a:pt x="5254" y="5806"/>
                  </a:cubicBezTo>
                  <a:cubicBezTo>
                    <a:pt x="4865" y="5806"/>
                    <a:pt x="4670" y="5806"/>
                    <a:pt x="4476" y="6039"/>
                  </a:cubicBezTo>
                  <a:cubicBezTo>
                    <a:pt x="4281" y="6271"/>
                    <a:pt x="3892" y="6503"/>
                    <a:pt x="3503" y="6271"/>
                  </a:cubicBezTo>
                  <a:cubicBezTo>
                    <a:pt x="3308" y="6271"/>
                    <a:pt x="2919" y="6271"/>
                    <a:pt x="2724" y="6271"/>
                  </a:cubicBezTo>
                  <a:cubicBezTo>
                    <a:pt x="3308" y="6735"/>
                    <a:pt x="3892" y="7432"/>
                    <a:pt x="3892" y="8594"/>
                  </a:cubicBezTo>
                  <a:cubicBezTo>
                    <a:pt x="3892" y="8594"/>
                    <a:pt x="3892" y="9058"/>
                    <a:pt x="4281" y="9058"/>
                  </a:cubicBezTo>
                  <a:cubicBezTo>
                    <a:pt x="4476" y="9058"/>
                    <a:pt x="4670" y="8826"/>
                    <a:pt x="4670" y="8594"/>
                  </a:cubicBezTo>
                  <a:cubicBezTo>
                    <a:pt x="4670" y="7665"/>
                    <a:pt x="5059" y="7665"/>
                    <a:pt x="5254" y="7665"/>
                  </a:cubicBezTo>
                  <a:cubicBezTo>
                    <a:pt x="5449" y="7665"/>
                    <a:pt x="5643" y="7897"/>
                    <a:pt x="6032" y="8129"/>
                  </a:cubicBezTo>
                  <a:cubicBezTo>
                    <a:pt x="6422" y="8361"/>
                    <a:pt x="6811" y="8826"/>
                    <a:pt x="7395" y="8826"/>
                  </a:cubicBezTo>
                  <a:cubicBezTo>
                    <a:pt x="8173" y="9058"/>
                    <a:pt x="8562" y="9523"/>
                    <a:pt x="8562" y="9755"/>
                  </a:cubicBezTo>
                  <a:cubicBezTo>
                    <a:pt x="8757" y="9987"/>
                    <a:pt x="8757" y="9987"/>
                    <a:pt x="9341" y="10219"/>
                  </a:cubicBezTo>
                  <a:cubicBezTo>
                    <a:pt x="10897" y="10219"/>
                    <a:pt x="14205" y="11613"/>
                    <a:pt x="15762" y="12774"/>
                  </a:cubicBezTo>
                  <a:cubicBezTo>
                    <a:pt x="16541" y="13471"/>
                    <a:pt x="16541" y="14168"/>
                    <a:pt x="16735" y="14865"/>
                  </a:cubicBezTo>
                  <a:cubicBezTo>
                    <a:pt x="16735" y="15097"/>
                    <a:pt x="16735" y="15561"/>
                    <a:pt x="16930" y="15794"/>
                  </a:cubicBezTo>
                  <a:cubicBezTo>
                    <a:pt x="17708" y="16723"/>
                    <a:pt x="17903" y="17652"/>
                    <a:pt x="17708" y="18348"/>
                  </a:cubicBezTo>
                  <a:cubicBezTo>
                    <a:pt x="17514" y="18581"/>
                    <a:pt x="17319" y="19045"/>
                    <a:pt x="16541" y="19045"/>
                  </a:cubicBezTo>
                  <a:cubicBezTo>
                    <a:pt x="15957" y="19045"/>
                    <a:pt x="15178" y="19510"/>
                    <a:pt x="14984" y="19974"/>
                  </a:cubicBezTo>
                  <a:cubicBezTo>
                    <a:pt x="14984" y="20206"/>
                    <a:pt x="14789" y="20206"/>
                    <a:pt x="14789" y="20206"/>
                  </a:cubicBezTo>
                  <a:cubicBezTo>
                    <a:pt x="14984" y="20206"/>
                    <a:pt x="14984" y="20439"/>
                    <a:pt x="15373" y="20439"/>
                  </a:cubicBezTo>
                  <a:cubicBezTo>
                    <a:pt x="16151" y="20439"/>
                    <a:pt x="17124" y="20206"/>
                    <a:pt x="18097" y="19974"/>
                  </a:cubicBezTo>
                  <a:cubicBezTo>
                    <a:pt x="18681" y="19974"/>
                    <a:pt x="19265" y="19742"/>
                    <a:pt x="19654" y="19742"/>
                  </a:cubicBezTo>
                  <a:cubicBezTo>
                    <a:pt x="20043" y="19742"/>
                    <a:pt x="20432" y="20206"/>
                    <a:pt x="21016" y="20903"/>
                  </a:cubicBezTo>
                  <a:cubicBezTo>
                    <a:pt x="21211" y="21135"/>
                    <a:pt x="21405" y="21368"/>
                    <a:pt x="21600" y="21600"/>
                  </a:cubicBezTo>
                  <a:cubicBezTo>
                    <a:pt x="21600" y="6271"/>
                    <a:pt x="21600" y="6271"/>
                    <a:pt x="21600" y="6271"/>
                  </a:cubicBezTo>
                  <a:cubicBezTo>
                    <a:pt x="20432" y="5806"/>
                    <a:pt x="19459" y="5342"/>
                    <a:pt x="18292" y="4877"/>
                  </a:cubicBezTo>
                  <a:cubicBezTo>
                    <a:pt x="16735" y="3948"/>
                    <a:pt x="14984" y="3252"/>
                    <a:pt x="14400" y="3252"/>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11" name="Shape 10411"/>
            <p:cNvSpPr/>
            <p:nvPr/>
          </p:nvSpPr>
          <p:spPr>
            <a:xfrm>
              <a:off x="1997775" y="2167175"/>
              <a:ext cx="48320" cy="161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7200"/>
                  </a:moveTo>
                  <a:cubicBezTo>
                    <a:pt x="0" y="7200"/>
                    <a:pt x="771" y="9600"/>
                    <a:pt x="3857" y="9600"/>
                  </a:cubicBezTo>
                  <a:cubicBezTo>
                    <a:pt x="4629" y="9600"/>
                    <a:pt x="5400" y="9600"/>
                    <a:pt x="6943" y="9600"/>
                  </a:cubicBezTo>
                  <a:cubicBezTo>
                    <a:pt x="7714" y="9600"/>
                    <a:pt x="9257" y="9600"/>
                    <a:pt x="10800" y="9600"/>
                  </a:cubicBezTo>
                  <a:cubicBezTo>
                    <a:pt x="13886" y="9600"/>
                    <a:pt x="16971" y="12000"/>
                    <a:pt x="18514" y="16800"/>
                  </a:cubicBezTo>
                  <a:cubicBezTo>
                    <a:pt x="20057" y="19200"/>
                    <a:pt x="20829" y="19200"/>
                    <a:pt x="21600" y="21600"/>
                  </a:cubicBezTo>
                  <a:cubicBezTo>
                    <a:pt x="21600" y="19200"/>
                    <a:pt x="20829" y="19200"/>
                    <a:pt x="20829" y="16800"/>
                  </a:cubicBezTo>
                  <a:cubicBezTo>
                    <a:pt x="20829" y="14400"/>
                    <a:pt x="19286" y="7200"/>
                    <a:pt x="15429" y="2400"/>
                  </a:cubicBezTo>
                  <a:cubicBezTo>
                    <a:pt x="13886" y="0"/>
                    <a:pt x="11571" y="0"/>
                    <a:pt x="9257" y="0"/>
                  </a:cubicBezTo>
                  <a:cubicBezTo>
                    <a:pt x="3857" y="0"/>
                    <a:pt x="771" y="4800"/>
                    <a:pt x="0" y="720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12" name="Shape 10412"/>
            <p:cNvSpPr/>
            <p:nvPr/>
          </p:nvSpPr>
          <p:spPr>
            <a:xfrm>
              <a:off x="1341563" y="2001715"/>
              <a:ext cx="220358" cy="217617"/>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19884" y="19200"/>
                  </a:moveTo>
                  <a:cubicBezTo>
                    <a:pt x="19884" y="18686"/>
                    <a:pt x="20057" y="18000"/>
                    <a:pt x="20057" y="17657"/>
                  </a:cubicBezTo>
                  <a:cubicBezTo>
                    <a:pt x="20057" y="17486"/>
                    <a:pt x="20229" y="17314"/>
                    <a:pt x="20229" y="17143"/>
                  </a:cubicBezTo>
                  <a:cubicBezTo>
                    <a:pt x="20229" y="16457"/>
                    <a:pt x="20575" y="16114"/>
                    <a:pt x="21266" y="16286"/>
                  </a:cubicBezTo>
                  <a:cubicBezTo>
                    <a:pt x="21439" y="16114"/>
                    <a:pt x="21266" y="15943"/>
                    <a:pt x="21266" y="15771"/>
                  </a:cubicBezTo>
                  <a:cubicBezTo>
                    <a:pt x="21093" y="15771"/>
                    <a:pt x="20921" y="15429"/>
                    <a:pt x="20748" y="15086"/>
                  </a:cubicBezTo>
                  <a:cubicBezTo>
                    <a:pt x="20402" y="14571"/>
                    <a:pt x="20229" y="14229"/>
                    <a:pt x="19711" y="14229"/>
                  </a:cubicBezTo>
                  <a:cubicBezTo>
                    <a:pt x="19538" y="14229"/>
                    <a:pt x="19365" y="14400"/>
                    <a:pt x="19365" y="14400"/>
                  </a:cubicBezTo>
                  <a:cubicBezTo>
                    <a:pt x="19365" y="14400"/>
                    <a:pt x="19538" y="14400"/>
                    <a:pt x="19538" y="14400"/>
                  </a:cubicBezTo>
                  <a:cubicBezTo>
                    <a:pt x="20057" y="14400"/>
                    <a:pt x="20402" y="14743"/>
                    <a:pt x="20575" y="15086"/>
                  </a:cubicBezTo>
                  <a:cubicBezTo>
                    <a:pt x="20748" y="15257"/>
                    <a:pt x="20748" y="15600"/>
                    <a:pt x="20575" y="15771"/>
                  </a:cubicBezTo>
                  <a:cubicBezTo>
                    <a:pt x="20575" y="16114"/>
                    <a:pt x="20229" y="16114"/>
                    <a:pt x="20229" y="16114"/>
                  </a:cubicBezTo>
                  <a:cubicBezTo>
                    <a:pt x="20057" y="16114"/>
                    <a:pt x="19884" y="16114"/>
                    <a:pt x="19711" y="15943"/>
                  </a:cubicBezTo>
                  <a:cubicBezTo>
                    <a:pt x="19538" y="15771"/>
                    <a:pt x="19365" y="15771"/>
                    <a:pt x="19193" y="15771"/>
                  </a:cubicBezTo>
                  <a:cubicBezTo>
                    <a:pt x="19020" y="15771"/>
                    <a:pt x="19020" y="15771"/>
                    <a:pt x="19020" y="15771"/>
                  </a:cubicBezTo>
                  <a:cubicBezTo>
                    <a:pt x="18501" y="15771"/>
                    <a:pt x="18329" y="15257"/>
                    <a:pt x="18156" y="15086"/>
                  </a:cubicBezTo>
                  <a:cubicBezTo>
                    <a:pt x="18156" y="14743"/>
                    <a:pt x="18156" y="14743"/>
                    <a:pt x="17810" y="14743"/>
                  </a:cubicBezTo>
                  <a:cubicBezTo>
                    <a:pt x="17119" y="14571"/>
                    <a:pt x="16946" y="14057"/>
                    <a:pt x="16773" y="13543"/>
                  </a:cubicBezTo>
                  <a:cubicBezTo>
                    <a:pt x="16601" y="13200"/>
                    <a:pt x="16428" y="13029"/>
                    <a:pt x="16082" y="13029"/>
                  </a:cubicBezTo>
                  <a:cubicBezTo>
                    <a:pt x="15391" y="13029"/>
                    <a:pt x="15045" y="12514"/>
                    <a:pt x="15045" y="12343"/>
                  </a:cubicBezTo>
                  <a:cubicBezTo>
                    <a:pt x="14873" y="12000"/>
                    <a:pt x="15045" y="11314"/>
                    <a:pt x="15564" y="10971"/>
                  </a:cubicBezTo>
                  <a:cubicBezTo>
                    <a:pt x="15564" y="10800"/>
                    <a:pt x="15218" y="10629"/>
                    <a:pt x="15218" y="10629"/>
                  </a:cubicBezTo>
                  <a:cubicBezTo>
                    <a:pt x="14873" y="10286"/>
                    <a:pt x="14354" y="9943"/>
                    <a:pt x="14354" y="9429"/>
                  </a:cubicBezTo>
                  <a:cubicBezTo>
                    <a:pt x="14354" y="9429"/>
                    <a:pt x="14181" y="9429"/>
                    <a:pt x="14181" y="9257"/>
                  </a:cubicBezTo>
                  <a:cubicBezTo>
                    <a:pt x="13836" y="9257"/>
                    <a:pt x="13317" y="9086"/>
                    <a:pt x="13317" y="8571"/>
                  </a:cubicBezTo>
                  <a:cubicBezTo>
                    <a:pt x="13317" y="8571"/>
                    <a:pt x="13317" y="8571"/>
                    <a:pt x="13317" y="8571"/>
                  </a:cubicBezTo>
                  <a:cubicBezTo>
                    <a:pt x="13317" y="8571"/>
                    <a:pt x="13317" y="8571"/>
                    <a:pt x="13317" y="8400"/>
                  </a:cubicBezTo>
                  <a:cubicBezTo>
                    <a:pt x="13145" y="8400"/>
                    <a:pt x="12799" y="8229"/>
                    <a:pt x="12453" y="7886"/>
                  </a:cubicBezTo>
                  <a:cubicBezTo>
                    <a:pt x="12281" y="7714"/>
                    <a:pt x="12281" y="7714"/>
                    <a:pt x="12108" y="7714"/>
                  </a:cubicBezTo>
                  <a:cubicBezTo>
                    <a:pt x="11935" y="7714"/>
                    <a:pt x="11935" y="7714"/>
                    <a:pt x="11935" y="7714"/>
                  </a:cubicBezTo>
                  <a:cubicBezTo>
                    <a:pt x="11762" y="7714"/>
                    <a:pt x="11417" y="7543"/>
                    <a:pt x="11244" y="7371"/>
                  </a:cubicBezTo>
                  <a:cubicBezTo>
                    <a:pt x="10898" y="6857"/>
                    <a:pt x="10380" y="6686"/>
                    <a:pt x="10207" y="6686"/>
                  </a:cubicBezTo>
                  <a:cubicBezTo>
                    <a:pt x="9516" y="7029"/>
                    <a:pt x="8479" y="6000"/>
                    <a:pt x="8133" y="4971"/>
                  </a:cubicBezTo>
                  <a:cubicBezTo>
                    <a:pt x="7961" y="4629"/>
                    <a:pt x="7269" y="4114"/>
                    <a:pt x="6751" y="3771"/>
                  </a:cubicBezTo>
                  <a:cubicBezTo>
                    <a:pt x="5887" y="3257"/>
                    <a:pt x="5023" y="2571"/>
                    <a:pt x="4850" y="2057"/>
                  </a:cubicBezTo>
                  <a:cubicBezTo>
                    <a:pt x="4505" y="1543"/>
                    <a:pt x="4159" y="857"/>
                    <a:pt x="2604" y="857"/>
                  </a:cubicBezTo>
                  <a:cubicBezTo>
                    <a:pt x="2431" y="857"/>
                    <a:pt x="2431" y="857"/>
                    <a:pt x="2258" y="857"/>
                  </a:cubicBezTo>
                  <a:cubicBezTo>
                    <a:pt x="2258" y="857"/>
                    <a:pt x="2258" y="857"/>
                    <a:pt x="2258" y="857"/>
                  </a:cubicBezTo>
                  <a:cubicBezTo>
                    <a:pt x="1394" y="857"/>
                    <a:pt x="703" y="514"/>
                    <a:pt x="357" y="171"/>
                  </a:cubicBezTo>
                  <a:cubicBezTo>
                    <a:pt x="185" y="171"/>
                    <a:pt x="185" y="0"/>
                    <a:pt x="12" y="0"/>
                  </a:cubicBezTo>
                  <a:cubicBezTo>
                    <a:pt x="-161" y="686"/>
                    <a:pt x="1567" y="2571"/>
                    <a:pt x="2604" y="3257"/>
                  </a:cubicBezTo>
                  <a:cubicBezTo>
                    <a:pt x="3122" y="3600"/>
                    <a:pt x="3468" y="4114"/>
                    <a:pt x="3813" y="4629"/>
                  </a:cubicBezTo>
                  <a:cubicBezTo>
                    <a:pt x="4159" y="5314"/>
                    <a:pt x="4505" y="5829"/>
                    <a:pt x="5023" y="6000"/>
                  </a:cubicBezTo>
                  <a:cubicBezTo>
                    <a:pt x="5887" y="6000"/>
                    <a:pt x="6233" y="7200"/>
                    <a:pt x="6578" y="8400"/>
                  </a:cubicBezTo>
                  <a:cubicBezTo>
                    <a:pt x="6751" y="8743"/>
                    <a:pt x="7097" y="9771"/>
                    <a:pt x="7269" y="9771"/>
                  </a:cubicBezTo>
                  <a:cubicBezTo>
                    <a:pt x="8306" y="10114"/>
                    <a:pt x="10207" y="13029"/>
                    <a:pt x="10553" y="14571"/>
                  </a:cubicBezTo>
                  <a:cubicBezTo>
                    <a:pt x="10725" y="15257"/>
                    <a:pt x="11417" y="15943"/>
                    <a:pt x="11935" y="16457"/>
                  </a:cubicBezTo>
                  <a:cubicBezTo>
                    <a:pt x="12453" y="16800"/>
                    <a:pt x="12972" y="17314"/>
                    <a:pt x="13317" y="17829"/>
                  </a:cubicBezTo>
                  <a:cubicBezTo>
                    <a:pt x="13663" y="18343"/>
                    <a:pt x="14873" y="19200"/>
                    <a:pt x="15737" y="19886"/>
                  </a:cubicBezTo>
                  <a:cubicBezTo>
                    <a:pt x="16255" y="20229"/>
                    <a:pt x="16601" y="20571"/>
                    <a:pt x="16773" y="20743"/>
                  </a:cubicBezTo>
                  <a:cubicBezTo>
                    <a:pt x="16946" y="20914"/>
                    <a:pt x="16946" y="21086"/>
                    <a:pt x="17119" y="21257"/>
                  </a:cubicBezTo>
                  <a:cubicBezTo>
                    <a:pt x="17119" y="21429"/>
                    <a:pt x="17292" y="21429"/>
                    <a:pt x="17292" y="21600"/>
                  </a:cubicBezTo>
                  <a:cubicBezTo>
                    <a:pt x="17465" y="21429"/>
                    <a:pt x="17637" y="21429"/>
                    <a:pt x="17983" y="21429"/>
                  </a:cubicBezTo>
                  <a:cubicBezTo>
                    <a:pt x="18329" y="21429"/>
                    <a:pt x="18674" y="21429"/>
                    <a:pt x="19020" y="21600"/>
                  </a:cubicBezTo>
                  <a:cubicBezTo>
                    <a:pt x="19193" y="21600"/>
                    <a:pt x="19365" y="21600"/>
                    <a:pt x="19538" y="21600"/>
                  </a:cubicBezTo>
                  <a:cubicBezTo>
                    <a:pt x="19711" y="21429"/>
                    <a:pt x="19884" y="20057"/>
                    <a:pt x="19884" y="1920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13" name="Shape 10413"/>
            <p:cNvSpPr/>
            <p:nvPr/>
          </p:nvSpPr>
          <p:spPr>
            <a:xfrm>
              <a:off x="1756184" y="2271488"/>
              <a:ext cx="50178" cy="143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34" y="5400"/>
                  </a:moveTo>
                  <a:cubicBezTo>
                    <a:pt x="2234" y="2700"/>
                    <a:pt x="1490" y="2700"/>
                    <a:pt x="1490" y="2700"/>
                  </a:cubicBezTo>
                  <a:cubicBezTo>
                    <a:pt x="1490" y="2700"/>
                    <a:pt x="745" y="5400"/>
                    <a:pt x="0" y="8100"/>
                  </a:cubicBezTo>
                  <a:cubicBezTo>
                    <a:pt x="0" y="8100"/>
                    <a:pt x="0" y="10800"/>
                    <a:pt x="0" y="13500"/>
                  </a:cubicBezTo>
                  <a:cubicBezTo>
                    <a:pt x="745" y="13500"/>
                    <a:pt x="2979" y="21600"/>
                    <a:pt x="6703" y="21600"/>
                  </a:cubicBezTo>
                  <a:cubicBezTo>
                    <a:pt x="6703" y="21600"/>
                    <a:pt x="6703" y="21600"/>
                    <a:pt x="6703" y="21600"/>
                  </a:cubicBezTo>
                  <a:cubicBezTo>
                    <a:pt x="8193" y="21600"/>
                    <a:pt x="8938" y="21600"/>
                    <a:pt x="10428" y="18900"/>
                  </a:cubicBezTo>
                  <a:cubicBezTo>
                    <a:pt x="14152" y="13500"/>
                    <a:pt x="16386" y="13500"/>
                    <a:pt x="18621" y="10800"/>
                  </a:cubicBezTo>
                  <a:cubicBezTo>
                    <a:pt x="20855" y="10800"/>
                    <a:pt x="21600" y="10800"/>
                    <a:pt x="21600" y="8100"/>
                  </a:cubicBezTo>
                  <a:cubicBezTo>
                    <a:pt x="21600" y="5400"/>
                    <a:pt x="16386" y="0"/>
                    <a:pt x="13407" y="0"/>
                  </a:cubicBezTo>
                  <a:cubicBezTo>
                    <a:pt x="12662" y="0"/>
                    <a:pt x="11917" y="0"/>
                    <a:pt x="11917" y="0"/>
                  </a:cubicBezTo>
                  <a:cubicBezTo>
                    <a:pt x="11172" y="5400"/>
                    <a:pt x="8938" y="8100"/>
                    <a:pt x="6703" y="8100"/>
                  </a:cubicBezTo>
                  <a:cubicBezTo>
                    <a:pt x="5214" y="8100"/>
                    <a:pt x="3724" y="8100"/>
                    <a:pt x="2234" y="540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14" name="Shape 10414"/>
            <p:cNvSpPr/>
            <p:nvPr/>
          </p:nvSpPr>
          <p:spPr>
            <a:xfrm>
              <a:off x="1983771" y="2075452"/>
              <a:ext cx="23297" cy="39568"/>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19286" y="7513"/>
                  </a:moveTo>
                  <a:cubicBezTo>
                    <a:pt x="19286" y="7513"/>
                    <a:pt x="19286" y="7513"/>
                    <a:pt x="19286" y="7513"/>
                  </a:cubicBezTo>
                  <a:cubicBezTo>
                    <a:pt x="19286" y="7513"/>
                    <a:pt x="17743" y="7513"/>
                    <a:pt x="17743" y="7513"/>
                  </a:cubicBezTo>
                  <a:cubicBezTo>
                    <a:pt x="17743" y="7513"/>
                    <a:pt x="16200" y="7513"/>
                    <a:pt x="16200" y="7513"/>
                  </a:cubicBezTo>
                  <a:cubicBezTo>
                    <a:pt x="14658" y="7513"/>
                    <a:pt x="13115" y="7513"/>
                    <a:pt x="10029" y="6574"/>
                  </a:cubicBezTo>
                  <a:cubicBezTo>
                    <a:pt x="10029" y="6574"/>
                    <a:pt x="8486" y="5635"/>
                    <a:pt x="8486" y="4696"/>
                  </a:cubicBezTo>
                  <a:cubicBezTo>
                    <a:pt x="8486" y="2817"/>
                    <a:pt x="6943" y="0"/>
                    <a:pt x="5400" y="0"/>
                  </a:cubicBezTo>
                  <a:cubicBezTo>
                    <a:pt x="5400" y="0"/>
                    <a:pt x="3858" y="0"/>
                    <a:pt x="2315" y="1878"/>
                  </a:cubicBezTo>
                  <a:cubicBezTo>
                    <a:pt x="-771" y="4696"/>
                    <a:pt x="-771" y="11270"/>
                    <a:pt x="2315" y="15965"/>
                  </a:cubicBezTo>
                  <a:cubicBezTo>
                    <a:pt x="3858" y="18783"/>
                    <a:pt x="6943" y="20661"/>
                    <a:pt x="8486" y="21600"/>
                  </a:cubicBezTo>
                  <a:cubicBezTo>
                    <a:pt x="8486" y="20661"/>
                    <a:pt x="6943" y="20661"/>
                    <a:pt x="6943" y="20661"/>
                  </a:cubicBezTo>
                  <a:cubicBezTo>
                    <a:pt x="6943" y="18783"/>
                    <a:pt x="6943" y="15965"/>
                    <a:pt x="8486" y="15026"/>
                  </a:cubicBezTo>
                  <a:cubicBezTo>
                    <a:pt x="10029" y="14087"/>
                    <a:pt x="13115" y="13148"/>
                    <a:pt x="16200" y="13148"/>
                  </a:cubicBezTo>
                  <a:cubicBezTo>
                    <a:pt x="19286" y="13148"/>
                    <a:pt x="20829" y="13148"/>
                    <a:pt x="20829" y="13148"/>
                  </a:cubicBezTo>
                  <a:cubicBezTo>
                    <a:pt x="20829" y="13148"/>
                    <a:pt x="19286" y="12209"/>
                    <a:pt x="19286" y="11270"/>
                  </a:cubicBezTo>
                  <a:cubicBezTo>
                    <a:pt x="19286" y="10330"/>
                    <a:pt x="19286" y="8452"/>
                    <a:pt x="19286" y="7513"/>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15" name="Shape 10415"/>
            <p:cNvSpPr/>
            <p:nvPr/>
          </p:nvSpPr>
          <p:spPr>
            <a:xfrm>
              <a:off x="1806361" y="2120415"/>
              <a:ext cx="87345" cy="989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08" y="1137"/>
                  </a:moveTo>
                  <a:cubicBezTo>
                    <a:pt x="4408" y="1137"/>
                    <a:pt x="3967" y="2274"/>
                    <a:pt x="3527" y="3411"/>
                  </a:cubicBezTo>
                  <a:cubicBezTo>
                    <a:pt x="3086" y="4926"/>
                    <a:pt x="2204" y="6821"/>
                    <a:pt x="882" y="9095"/>
                  </a:cubicBezTo>
                  <a:cubicBezTo>
                    <a:pt x="0" y="9853"/>
                    <a:pt x="0" y="10611"/>
                    <a:pt x="0" y="11368"/>
                  </a:cubicBezTo>
                  <a:cubicBezTo>
                    <a:pt x="441" y="11747"/>
                    <a:pt x="1763" y="12126"/>
                    <a:pt x="3527" y="12126"/>
                  </a:cubicBezTo>
                  <a:cubicBezTo>
                    <a:pt x="3967" y="12126"/>
                    <a:pt x="4849" y="12505"/>
                    <a:pt x="5290" y="12884"/>
                  </a:cubicBezTo>
                  <a:cubicBezTo>
                    <a:pt x="6171" y="14021"/>
                    <a:pt x="5731" y="16295"/>
                    <a:pt x="5731" y="17432"/>
                  </a:cubicBezTo>
                  <a:cubicBezTo>
                    <a:pt x="4849" y="20084"/>
                    <a:pt x="4849" y="21221"/>
                    <a:pt x="5290" y="21600"/>
                  </a:cubicBezTo>
                  <a:cubicBezTo>
                    <a:pt x="6171" y="21221"/>
                    <a:pt x="7494" y="20084"/>
                    <a:pt x="7494" y="19326"/>
                  </a:cubicBezTo>
                  <a:cubicBezTo>
                    <a:pt x="7494" y="18947"/>
                    <a:pt x="7494" y="18947"/>
                    <a:pt x="7494" y="18568"/>
                  </a:cubicBezTo>
                  <a:cubicBezTo>
                    <a:pt x="5290" y="17432"/>
                    <a:pt x="5731" y="11368"/>
                    <a:pt x="6612" y="10232"/>
                  </a:cubicBezTo>
                  <a:cubicBezTo>
                    <a:pt x="6612" y="9474"/>
                    <a:pt x="7494" y="9095"/>
                    <a:pt x="8376" y="9095"/>
                  </a:cubicBezTo>
                  <a:cubicBezTo>
                    <a:pt x="9698" y="9095"/>
                    <a:pt x="10580" y="9474"/>
                    <a:pt x="11461" y="10232"/>
                  </a:cubicBezTo>
                  <a:cubicBezTo>
                    <a:pt x="11902" y="10989"/>
                    <a:pt x="11902" y="11747"/>
                    <a:pt x="11461" y="12505"/>
                  </a:cubicBezTo>
                  <a:cubicBezTo>
                    <a:pt x="11020" y="12884"/>
                    <a:pt x="11020" y="12884"/>
                    <a:pt x="11902" y="13642"/>
                  </a:cubicBezTo>
                  <a:cubicBezTo>
                    <a:pt x="12784" y="14021"/>
                    <a:pt x="13665" y="14779"/>
                    <a:pt x="13665" y="16295"/>
                  </a:cubicBezTo>
                  <a:cubicBezTo>
                    <a:pt x="13665" y="17053"/>
                    <a:pt x="14106" y="17053"/>
                    <a:pt x="14106" y="17053"/>
                  </a:cubicBezTo>
                  <a:cubicBezTo>
                    <a:pt x="14106" y="17053"/>
                    <a:pt x="14106" y="17053"/>
                    <a:pt x="14106" y="17053"/>
                  </a:cubicBezTo>
                  <a:cubicBezTo>
                    <a:pt x="14547" y="17053"/>
                    <a:pt x="15429" y="16674"/>
                    <a:pt x="15869" y="16674"/>
                  </a:cubicBezTo>
                  <a:cubicBezTo>
                    <a:pt x="16310" y="16295"/>
                    <a:pt x="16751" y="16295"/>
                    <a:pt x="17192" y="16295"/>
                  </a:cubicBezTo>
                  <a:cubicBezTo>
                    <a:pt x="18073" y="15916"/>
                    <a:pt x="18073" y="15916"/>
                    <a:pt x="18073" y="15537"/>
                  </a:cubicBezTo>
                  <a:cubicBezTo>
                    <a:pt x="18073" y="15537"/>
                    <a:pt x="18514" y="15158"/>
                    <a:pt x="17192" y="14021"/>
                  </a:cubicBezTo>
                  <a:cubicBezTo>
                    <a:pt x="16310" y="13263"/>
                    <a:pt x="16310" y="11747"/>
                    <a:pt x="16751" y="10989"/>
                  </a:cubicBezTo>
                  <a:cubicBezTo>
                    <a:pt x="16751" y="9853"/>
                    <a:pt x="16751" y="9853"/>
                    <a:pt x="16310" y="9474"/>
                  </a:cubicBezTo>
                  <a:cubicBezTo>
                    <a:pt x="14547" y="8337"/>
                    <a:pt x="13224" y="6821"/>
                    <a:pt x="13224" y="5684"/>
                  </a:cubicBezTo>
                  <a:cubicBezTo>
                    <a:pt x="13224" y="5305"/>
                    <a:pt x="13665" y="4547"/>
                    <a:pt x="14988" y="4547"/>
                  </a:cubicBezTo>
                  <a:cubicBezTo>
                    <a:pt x="16751" y="4168"/>
                    <a:pt x="21159" y="1895"/>
                    <a:pt x="21600" y="758"/>
                  </a:cubicBezTo>
                  <a:cubicBezTo>
                    <a:pt x="21600" y="758"/>
                    <a:pt x="21159" y="758"/>
                    <a:pt x="20718" y="758"/>
                  </a:cubicBezTo>
                  <a:cubicBezTo>
                    <a:pt x="18073" y="758"/>
                    <a:pt x="13665" y="2274"/>
                    <a:pt x="13224" y="3032"/>
                  </a:cubicBezTo>
                  <a:cubicBezTo>
                    <a:pt x="13224" y="4168"/>
                    <a:pt x="12343" y="4547"/>
                    <a:pt x="11020" y="4547"/>
                  </a:cubicBezTo>
                  <a:cubicBezTo>
                    <a:pt x="9698" y="4547"/>
                    <a:pt x="7935" y="3789"/>
                    <a:pt x="7053" y="2653"/>
                  </a:cubicBezTo>
                  <a:cubicBezTo>
                    <a:pt x="6171" y="1895"/>
                    <a:pt x="5731" y="1137"/>
                    <a:pt x="5290" y="0"/>
                  </a:cubicBezTo>
                  <a:cubicBezTo>
                    <a:pt x="5290" y="379"/>
                    <a:pt x="4849" y="758"/>
                    <a:pt x="4408" y="1137"/>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16" name="Shape 10416"/>
            <p:cNvSpPr/>
            <p:nvPr/>
          </p:nvSpPr>
          <p:spPr>
            <a:xfrm>
              <a:off x="1832378" y="2082646"/>
              <a:ext cx="94779" cy="2697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400" y="10080"/>
                  </a:moveTo>
                  <a:cubicBezTo>
                    <a:pt x="12400" y="10080"/>
                    <a:pt x="14400" y="11520"/>
                    <a:pt x="15600" y="12960"/>
                  </a:cubicBezTo>
                  <a:cubicBezTo>
                    <a:pt x="17600" y="15840"/>
                    <a:pt x="20400" y="8640"/>
                    <a:pt x="21600" y="0"/>
                  </a:cubicBezTo>
                  <a:cubicBezTo>
                    <a:pt x="20800" y="1440"/>
                    <a:pt x="20000" y="4320"/>
                    <a:pt x="19600" y="5760"/>
                  </a:cubicBezTo>
                  <a:cubicBezTo>
                    <a:pt x="18400" y="7200"/>
                    <a:pt x="18400" y="7200"/>
                    <a:pt x="18400" y="7200"/>
                  </a:cubicBezTo>
                  <a:cubicBezTo>
                    <a:pt x="18000" y="8640"/>
                    <a:pt x="16800" y="10080"/>
                    <a:pt x="15600" y="10080"/>
                  </a:cubicBezTo>
                  <a:cubicBezTo>
                    <a:pt x="12000" y="10080"/>
                    <a:pt x="8000" y="5760"/>
                    <a:pt x="6400" y="2880"/>
                  </a:cubicBezTo>
                  <a:cubicBezTo>
                    <a:pt x="6400" y="2880"/>
                    <a:pt x="6000" y="2880"/>
                    <a:pt x="5600" y="2880"/>
                  </a:cubicBezTo>
                  <a:cubicBezTo>
                    <a:pt x="5200" y="2880"/>
                    <a:pt x="4800" y="4320"/>
                    <a:pt x="4000" y="5760"/>
                  </a:cubicBezTo>
                  <a:cubicBezTo>
                    <a:pt x="3600" y="8640"/>
                    <a:pt x="2800" y="11520"/>
                    <a:pt x="1600" y="11520"/>
                  </a:cubicBezTo>
                  <a:cubicBezTo>
                    <a:pt x="800" y="12960"/>
                    <a:pt x="400" y="17280"/>
                    <a:pt x="0" y="21600"/>
                  </a:cubicBezTo>
                  <a:cubicBezTo>
                    <a:pt x="2000" y="12960"/>
                    <a:pt x="7200" y="10080"/>
                    <a:pt x="10400" y="1008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17" name="Shape 10417"/>
            <p:cNvSpPr/>
            <p:nvPr/>
          </p:nvSpPr>
          <p:spPr>
            <a:xfrm>
              <a:off x="1607956" y="2028692"/>
              <a:ext cx="196547" cy="156469"/>
            </a:xfrm>
            <a:custGeom>
              <a:avLst/>
              <a:gdLst/>
              <a:ahLst/>
              <a:cxnLst>
                <a:cxn ang="0">
                  <a:pos x="wd2" y="hd2"/>
                </a:cxn>
                <a:cxn ang="5400000">
                  <a:pos x="wd2" y="hd2"/>
                </a:cxn>
                <a:cxn ang="10800000">
                  <a:pos x="wd2" y="hd2"/>
                </a:cxn>
                <a:cxn ang="16200000">
                  <a:pos x="wd2" y="hd2"/>
                </a:cxn>
              </a:cxnLst>
              <a:rect l="0" t="0" r="r" b="b"/>
              <a:pathLst>
                <a:path w="21551" h="21600" fill="norm" stroke="1" extrusionOk="0">
                  <a:moveTo>
                    <a:pt x="146" y="8070"/>
                  </a:moveTo>
                  <a:cubicBezTo>
                    <a:pt x="-49" y="8545"/>
                    <a:pt x="-49" y="9020"/>
                    <a:pt x="146" y="9020"/>
                  </a:cubicBezTo>
                  <a:cubicBezTo>
                    <a:pt x="729" y="9969"/>
                    <a:pt x="924" y="10919"/>
                    <a:pt x="1119" y="11868"/>
                  </a:cubicBezTo>
                  <a:cubicBezTo>
                    <a:pt x="1119" y="12343"/>
                    <a:pt x="1119" y="12580"/>
                    <a:pt x="1313" y="13055"/>
                  </a:cubicBezTo>
                  <a:cubicBezTo>
                    <a:pt x="1508" y="13055"/>
                    <a:pt x="1702" y="13292"/>
                    <a:pt x="1897" y="13530"/>
                  </a:cubicBezTo>
                  <a:cubicBezTo>
                    <a:pt x="2481" y="14004"/>
                    <a:pt x="3259" y="14479"/>
                    <a:pt x="3259" y="15903"/>
                  </a:cubicBezTo>
                  <a:cubicBezTo>
                    <a:pt x="3259" y="17327"/>
                    <a:pt x="4232" y="18989"/>
                    <a:pt x="4621" y="18989"/>
                  </a:cubicBezTo>
                  <a:cubicBezTo>
                    <a:pt x="4621" y="18989"/>
                    <a:pt x="4621" y="18989"/>
                    <a:pt x="4816" y="18989"/>
                  </a:cubicBezTo>
                  <a:cubicBezTo>
                    <a:pt x="5010" y="18752"/>
                    <a:pt x="5205" y="18752"/>
                    <a:pt x="5594" y="18752"/>
                  </a:cubicBezTo>
                  <a:cubicBezTo>
                    <a:pt x="6373" y="18752"/>
                    <a:pt x="6956" y="19701"/>
                    <a:pt x="6956" y="20176"/>
                  </a:cubicBezTo>
                  <a:cubicBezTo>
                    <a:pt x="7151" y="20176"/>
                    <a:pt x="7151" y="20176"/>
                    <a:pt x="7151" y="20176"/>
                  </a:cubicBezTo>
                  <a:cubicBezTo>
                    <a:pt x="7346" y="20176"/>
                    <a:pt x="7929" y="19938"/>
                    <a:pt x="8319" y="19938"/>
                  </a:cubicBezTo>
                  <a:cubicBezTo>
                    <a:pt x="8902" y="19701"/>
                    <a:pt x="9292" y="19464"/>
                    <a:pt x="9681" y="19701"/>
                  </a:cubicBezTo>
                  <a:cubicBezTo>
                    <a:pt x="11237" y="19938"/>
                    <a:pt x="12600" y="20413"/>
                    <a:pt x="12794" y="21600"/>
                  </a:cubicBezTo>
                  <a:cubicBezTo>
                    <a:pt x="12794" y="21600"/>
                    <a:pt x="12794" y="21600"/>
                    <a:pt x="12794" y="21600"/>
                  </a:cubicBezTo>
                  <a:cubicBezTo>
                    <a:pt x="12794" y="21600"/>
                    <a:pt x="12794" y="21600"/>
                    <a:pt x="12989" y="21600"/>
                  </a:cubicBezTo>
                  <a:cubicBezTo>
                    <a:pt x="13378" y="21600"/>
                    <a:pt x="14156" y="21125"/>
                    <a:pt x="14935" y="20888"/>
                  </a:cubicBezTo>
                  <a:cubicBezTo>
                    <a:pt x="15129" y="20651"/>
                    <a:pt x="15324" y="20651"/>
                    <a:pt x="15519" y="20651"/>
                  </a:cubicBezTo>
                  <a:cubicBezTo>
                    <a:pt x="15908" y="20413"/>
                    <a:pt x="15908" y="18989"/>
                    <a:pt x="16102" y="18040"/>
                  </a:cubicBezTo>
                  <a:cubicBezTo>
                    <a:pt x="16297" y="16615"/>
                    <a:pt x="16297" y="15191"/>
                    <a:pt x="17075" y="14716"/>
                  </a:cubicBezTo>
                  <a:cubicBezTo>
                    <a:pt x="18243" y="13767"/>
                    <a:pt x="18243" y="12343"/>
                    <a:pt x="18243" y="10919"/>
                  </a:cubicBezTo>
                  <a:cubicBezTo>
                    <a:pt x="18048" y="9495"/>
                    <a:pt x="19605" y="9020"/>
                    <a:pt x="20578" y="8782"/>
                  </a:cubicBezTo>
                  <a:cubicBezTo>
                    <a:pt x="20967" y="8545"/>
                    <a:pt x="21551" y="8545"/>
                    <a:pt x="21551" y="8308"/>
                  </a:cubicBezTo>
                  <a:cubicBezTo>
                    <a:pt x="21551" y="8070"/>
                    <a:pt x="21162" y="7358"/>
                    <a:pt x="20189" y="6884"/>
                  </a:cubicBezTo>
                  <a:cubicBezTo>
                    <a:pt x="19605" y="6646"/>
                    <a:pt x="19605" y="5934"/>
                    <a:pt x="19605" y="5459"/>
                  </a:cubicBezTo>
                  <a:cubicBezTo>
                    <a:pt x="19605" y="4985"/>
                    <a:pt x="19605" y="4985"/>
                    <a:pt x="19410" y="4747"/>
                  </a:cubicBezTo>
                  <a:cubicBezTo>
                    <a:pt x="19216" y="4510"/>
                    <a:pt x="18048" y="3086"/>
                    <a:pt x="18243" y="2136"/>
                  </a:cubicBezTo>
                  <a:cubicBezTo>
                    <a:pt x="18243" y="1899"/>
                    <a:pt x="18437" y="1662"/>
                    <a:pt x="18827" y="1662"/>
                  </a:cubicBezTo>
                  <a:cubicBezTo>
                    <a:pt x="18827" y="1424"/>
                    <a:pt x="18827" y="1424"/>
                    <a:pt x="18827" y="1424"/>
                  </a:cubicBezTo>
                  <a:cubicBezTo>
                    <a:pt x="18632" y="949"/>
                    <a:pt x="18437" y="475"/>
                    <a:pt x="18632" y="0"/>
                  </a:cubicBezTo>
                  <a:cubicBezTo>
                    <a:pt x="18632" y="0"/>
                    <a:pt x="18632" y="0"/>
                    <a:pt x="18437" y="0"/>
                  </a:cubicBezTo>
                  <a:cubicBezTo>
                    <a:pt x="18437" y="0"/>
                    <a:pt x="18437" y="0"/>
                    <a:pt x="18437" y="0"/>
                  </a:cubicBezTo>
                  <a:cubicBezTo>
                    <a:pt x="18437" y="0"/>
                    <a:pt x="18437" y="0"/>
                    <a:pt x="18437" y="0"/>
                  </a:cubicBezTo>
                  <a:cubicBezTo>
                    <a:pt x="18243" y="0"/>
                    <a:pt x="18048" y="0"/>
                    <a:pt x="18048" y="0"/>
                  </a:cubicBezTo>
                  <a:cubicBezTo>
                    <a:pt x="17854" y="0"/>
                    <a:pt x="17659" y="0"/>
                    <a:pt x="17465" y="0"/>
                  </a:cubicBezTo>
                  <a:cubicBezTo>
                    <a:pt x="17075" y="0"/>
                    <a:pt x="15908" y="0"/>
                    <a:pt x="15519" y="475"/>
                  </a:cubicBezTo>
                  <a:cubicBezTo>
                    <a:pt x="15519" y="712"/>
                    <a:pt x="15324" y="712"/>
                    <a:pt x="15324" y="1187"/>
                  </a:cubicBezTo>
                  <a:cubicBezTo>
                    <a:pt x="15519" y="2374"/>
                    <a:pt x="15129" y="2848"/>
                    <a:pt x="14740" y="3086"/>
                  </a:cubicBezTo>
                  <a:cubicBezTo>
                    <a:pt x="14546" y="3086"/>
                    <a:pt x="14546" y="3086"/>
                    <a:pt x="14351" y="3323"/>
                  </a:cubicBezTo>
                  <a:cubicBezTo>
                    <a:pt x="14351" y="3323"/>
                    <a:pt x="14156" y="3323"/>
                    <a:pt x="14156" y="3323"/>
                  </a:cubicBezTo>
                  <a:cubicBezTo>
                    <a:pt x="14156" y="4273"/>
                    <a:pt x="13962" y="4510"/>
                    <a:pt x="13767" y="4985"/>
                  </a:cubicBezTo>
                  <a:cubicBezTo>
                    <a:pt x="13573" y="5222"/>
                    <a:pt x="13378" y="5459"/>
                    <a:pt x="13378" y="5934"/>
                  </a:cubicBezTo>
                  <a:cubicBezTo>
                    <a:pt x="13573" y="6409"/>
                    <a:pt x="13378" y="6884"/>
                    <a:pt x="13378" y="7121"/>
                  </a:cubicBezTo>
                  <a:cubicBezTo>
                    <a:pt x="13183" y="7358"/>
                    <a:pt x="12794" y="7596"/>
                    <a:pt x="12405" y="7596"/>
                  </a:cubicBezTo>
                  <a:cubicBezTo>
                    <a:pt x="12210" y="7596"/>
                    <a:pt x="11821" y="7833"/>
                    <a:pt x="11627" y="7833"/>
                  </a:cubicBezTo>
                  <a:cubicBezTo>
                    <a:pt x="11432" y="8070"/>
                    <a:pt x="11432" y="8070"/>
                    <a:pt x="11237" y="8070"/>
                  </a:cubicBezTo>
                  <a:cubicBezTo>
                    <a:pt x="10459" y="8545"/>
                    <a:pt x="10070" y="8308"/>
                    <a:pt x="9681" y="8070"/>
                  </a:cubicBezTo>
                  <a:cubicBezTo>
                    <a:pt x="9681" y="7833"/>
                    <a:pt x="9486" y="7596"/>
                    <a:pt x="9097" y="7596"/>
                  </a:cubicBezTo>
                  <a:cubicBezTo>
                    <a:pt x="8319" y="7596"/>
                    <a:pt x="8124" y="7833"/>
                    <a:pt x="7735" y="8308"/>
                  </a:cubicBezTo>
                  <a:cubicBezTo>
                    <a:pt x="7540" y="8308"/>
                    <a:pt x="7346" y="8545"/>
                    <a:pt x="6956" y="8782"/>
                  </a:cubicBezTo>
                  <a:cubicBezTo>
                    <a:pt x="6762" y="8782"/>
                    <a:pt x="6373" y="8782"/>
                    <a:pt x="5983" y="8782"/>
                  </a:cubicBezTo>
                  <a:cubicBezTo>
                    <a:pt x="5789" y="8782"/>
                    <a:pt x="5594" y="8782"/>
                    <a:pt x="5400" y="8782"/>
                  </a:cubicBezTo>
                  <a:cubicBezTo>
                    <a:pt x="5205" y="8782"/>
                    <a:pt x="5205" y="8782"/>
                    <a:pt x="5010" y="8782"/>
                  </a:cubicBezTo>
                  <a:cubicBezTo>
                    <a:pt x="4427" y="8782"/>
                    <a:pt x="4232" y="9020"/>
                    <a:pt x="4232" y="9020"/>
                  </a:cubicBezTo>
                  <a:cubicBezTo>
                    <a:pt x="4037" y="9020"/>
                    <a:pt x="3843" y="9257"/>
                    <a:pt x="3843" y="9257"/>
                  </a:cubicBezTo>
                  <a:cubicBezTo>
                    <a:pt x="3454" y="9257"/>
                    <a:pt x="3065" y="8782"/>
                    <a:pt x="2675" y="8545"/>
                  </a:cubicBezTo>
                  <a:cubicBezTo>
                    <a:pt x="2481" y="8308"/>
                    <a:pt x="2286" y="8070"/>
                    <a:pt x="2092" y="8070"/>
                  </a:cubicBezTo>
                  <a:cubicBezTo>
                    <a:pt x="2092" y="8070"/>
                    <a:pt x="2092" y="8070"/>
                    <a:pt x="2092" y="8070"/>
                  </a:cubicBezTo>
                  <a:cubicBezTo>
                    <a:pt x="2092" y="8070"/>
                    <a:pt x="2092" y="8070"/>
                    <a:pt x="2092" y="7833"/>
                  </a:cubicBezTo>
                  <a:cubicBezTo>
                    <a:pt x="1897" y="7833"/>
                    <a:pt x="1897" y="7833"/>
                    <a:pt x="1897" y="7833"/>
                  </a:cubicBezTo>
                  <a:cubicBezTo>
                    <a:pt x="1897" y="7833"/>
                    <a:pt x="1897" y="7833"/>
                    <a:pt x="1897" y="7833"/>
                  </a:cubicBezTo>
                  <a:cubicBezTo>
                    <a:pt x="1897" y="7833"/>
                    <a:pt x="1897" y="7833"/>
                    <a:pt x="1897" y="7833"/>
                  </a:cubicBezTo>
                  <a:cubicBezTo>
                    <a:pt x="1702" y="7833"/>
                    <a:pt x="1702" y="7833"/>
                    <a:pt x="1702" y="7833"/>
                  </a:cubicBezTo>
                  <a:cubicBezTo>
                    <a:pt x="1702" y="7596"/>
                    <a:pt x="1702" y="7596"/>
                    <a:pt x="1702" y="7596"/>
                  </a:cubicBezTo>
                  <a:cubicBezTo>
                    <a:pt x="1702" y="7596"/>
                    <a:pt x="1702" y="7596"/>
                    <a:pt x="1702" y="7596"/>
                  </a:cubicBezTo>
                  <a:cubicBezTo>
                    <a:pt x="1508" y="7596"/>
                    <a:pt x="1508" y="7358"/>
                    <a:pt x="1508" y="7358"/>
                  </a:cubicBezTo>
                  <a:cubicBezTo>
                    <a:pt x="1508" y="7358"/>
                    <a:pt x="1508" y="7358"/>
                    <a:pt x="1508" y="7358"/>
                  </a:cubicBezTo>
                  <a:cubicBezTo>
                    <a:pt x="1508" y="7121"/>
                    <a:pt x="1508" y="7121"/>
                    <a:pt x="1508" y="7121"/>
                  </a:cubicBezTo>
                  <a:cubicBezTo>
                    <a:pt x="1508" y="7121"/>
                    <a:pt x="1313" y="7121"/>
                    <a:pt x="1313" y="6884"/>
                  </a:cubicBezTo>
                  <a:cubicBezTo>
                    <a:pt x="1313" y="6884"/>
                    <a:pt x="1313" y="6884"/>
                    <a:pt x="1313" y="6646"/>
                  </a:cubicBezTo>
                  <a:cubicBezTo>
                    <a:pt x="1313" y="6646"/>
                    <a:pt x="1313" y="6646"/>
                    <a:pt x="1313" y="6646"/>
                  </a:cubicBezTo>
                  <a:cubicBezTo>
                    <a:pt x="1313" y="6409"/>
                    <a:pt x="1313" y="6409"/>
                    <a:pt x="1313" y="6409"/>
                  </a:cubicBezTo>
                  <a:cubicBezTo>
                    <a:pt x="1313" y="6409"/>
                    <a:pt x="1119" y="6171"/>
                    <a:pt x="1119" y="6171"/>
                  </a:cubicBezTo>
                  <a:cubicBezTo>
                    <a:pt x="924" y="6409"/>
                    <a:pt x="340" y="7121"/>
                    <a:pt x="146" y="807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10418" name="Shape 10418"/>
            <p:cNvSpPr/>
            <p:nvPr/>
          </p:nvSpPr>
          <p:spPr>
            <a:xfrm>
              <a:off x="1546185" y="2228324"/>
              <a:ext cx="193274" cy="4676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628" y="20829"/>
                  </a:moveTo>
                  <a:cubicBezTo>
                    <a:pt x="18826" y="20829"/>
                    <a:pt x="18826" y="20829"/>
                    <a:pt x="18826" y="20829"/>
                  </a:cubicBezTo>
                  <a:cubicBezTo>
                    <a:pt x="19024" y="20057"/>
                    <a:pt x="19222" y="19286"/>
                    <a:pt x="19420" y="19286"/>
                  </a:cubicBezTo>
                  <a:cubicBezTo>
                    <a:pt x="19618" y="19286"/>
                    <a:pt x="20015" y="20057"/>
                    <a:pt x="20213" y="20829"/>
                  </a:cubicBezTo>
                  <a:cubicBezTo>
                    <a:pt x="20411" y="20829"/>
                    <a:pt x="20609" y="21600"/>
                    <a:pt x="21006" y="21600"/>
                  </a:cubicBezTo>
                  <a:cubicBezTo>
                    <a:pt x="21204" y="21600"/>
                    <a:pt x="21402" y="21600"/>
                    <a:pt x="21600" y="20829"/>
                  </a:cubicBezTo>
                  <a:cubicBezTo>
                    <a:pt x="21402" y="20829"/>
                    <a:pt x="21006" y="20829"/>
                    <a:pt x="21006" y="20057"/>
                  </a:cubicBezTo>
                  <a:cubicBezTo>
                    <a:pt x="20015" y="20057"/>
                    <a:pt x="19222" y="19286"/>
                    <a:pt x="19222" y="16971"/>
                  </a:cubicBezTo>
                  <a:cubicBezTo>
                    <a:pt x="19222" y="16971"/>
                    <a:pt x="19024" y="16971"/>
                    <a:pt x="18429" y="16971"/>
                  </a:cubicBezTo>
                  <a:cubicBezTo>
                    <a:pt x="18231" y="16971"/>
                    <a:pt x="18033" y="16971"/>
                    <a:pt x="17835" y="16971"/>
                  </a:cubicBezTo>
                  <a:cubicBezTo>
                    <a:pt x="17637" y="16971"/>
                    <a:pt x="17439" y="16971"/>
                    <a:pt x="17240" y="16971"/>
                  </a:cubicBezTo>
                  <a:cubicBezTo>
                    <a:pt x="16646" y="16971"/>
                    <a:pt x="16051" y="16971"/>
                    <a:pt x="15457" y="15429"/>
                  </a:cubicBezTo>
                  <a:cubicBezTo>
                    <a:pt x="15061" y="15429"/>
                    <a:pt x="14862" y="13886"/>
                    <a:pt x="14862" y="13114"/>
                  </a:cubicBezTo>
                  <a:cubicBezTo>
                    <a:pt x="14862" y="10800"/>
                    <a:pt x="15655" y="10029"/>
                    <a:pt x="16646" y="9257"/>
                  </a:cubicBezTo>
                  <a:cubicBezTo>
                    <a:pt x="16844" y="8486"/>
                    <a:pt x="16844" y="8486"/>
                    <a:pt x="17042" y="8486"/>
                  </a:cubicBezTo>
                  <a:cubicBezTo>
                    <a:pt x="16646" y="8486"/>
                    <a:pt x="16051" y="9257"/>
                    <a:pt x="15457" y="9257"/>
                  </a:cubicBezTo>
                  <a:cubicBezTo>
                    <a:pt x="15061" y="10029"/>
                    <a:pt x="14664" y="10029"/>
                    <a:pt x="14466" y="10029"/>
                  </a:cubicBezTo>
                  <a:cubicBezTo>
                    <a:pt x="13475" y="10029"/>
                    <a:pt x="12484" y="8486"/>
                    <a:pt x="11692" y="7714"/>
                  </a:cubicBezTo>
                  <a:cubicBezTo>
                    <a:pt x="11494" y="7714"/>
                    <a:pt x="11295" y="6943"/>
                    <a:pt x="11097" y="6943"/>
                  </a:cubicBezTo>
                  <a:cubicBezTo>
                    <a:pt x="10899" y="7714"/>
                    <a:pt x="10701" y="9257"/>
                    <a:pt x="10106" y="9257"/>
                  </a:cubicBezTo>
                  <a:cubicBezTo>
                    <a:pt x="8917" y="9257"/>
                    <a:pt x="6341" y="5400"/>
                    <a:pt x="5747" y="3086"/>
                  </a:cubicBezTo>
                  <a:cubicBezTo>
                    <a:pt x="5152" y="1543"/>
                    <a:pt x="3765" y="0"/>
                    <a:pt x="2378" y="0"/>
                  </a:cubicBezTo>
                  <a:cubicBezTo>
                    <a:pt x="1585" y="0"/>
                    <a:pt x="1189" y="771"/>
                    <a:pt x="991" y="1543"/>
                  </a:cubicBezTo>
                  <a:cubicBezTo>
                    <a:pt x="594" y="4629"/>
                    <a:pt x="198" y="4629"/>
                    <a:pt x="0" y="5400"/>
                  </a:cubicBezTo>
                  <a:cubicBezTo>
                    <a:pt x="0" y="5400"/>
                    <a:pt x="0" y="5400"/>
                    <a:pt x="0" y="5400"/>
                  </a:cubicBezTo>
                  <a:cubicBezTo>
                    <a:pt x="0" y="6171"/>
                    <a:pt x="0" y="6171"/>
                    <a:pt x="198" y="6171"/>
                  </a:cubicBezTo>
                  <a:cubicBezTo>
                    <a:pt x="396" y="6171"/>
                    <a:pt x="594" y="6171"/>
                    <a:pt x="594" y="6171"/>
                  </a:cubicBezTo>
                  <a:cubicBezTo>
                    <a:pt x="793" y="6171"/>
                    <a:pt x="991" y="6171"/>
                    <a:pt x="1189" y="6171"/>
                  </a:cubicBezTo>
                  <a:cubicBezTo>
                    <a:pt x="1783" y="6171"/>
                    <a:pt x="1982" y="7714"/>
                    <a:pt x="2180" y="8486"/>
                  </a:cubicBezTo>
                  <a:cubicBezTo>
                    <a:pt x="2180" y="10029"/>
                    <a:pt x="2378" y="10800"/>
                    <a:pt x="2576" y="10800"/>
                  </a:cubicBezTo>
                  <a:cubicBezTo>
                    <a:pt x="2774" y="10800"/>
                    <a:pt x="2972" y="10800"/>
                    <a:pt x="3369" y="11571"/>
                  </a:cubicBezTo>
                  <a:cubicBezTo>
                    <a:pt x="4161" y="12343"/>
                    <a:pt x="5152" y="13114"/>
                    <a:pt x="5747" y="13114"/>
                  </a:cubicBezTo>
                  <a:cubicBezTo>
                    <a:pt x="5945" y="13114"/>
                    <a:pt x="6143" y="13114"/>
                    <a:pt x="6143" y="13114"/>
                  </a:cubicBezTo>
                  <a:cubicBezTo>
                    <a:pt x="6143" y="11571"/>
                    <a:pt x="6539" y="10800"/>
                    <a:pt x="7134" y="10800"/>
                  </a:cubicBezTo>
                  <a:cubicBezTo>
                    <a:pt x="8125" y="10800"/>
                    <a:pt x="9908" y="13114"/>
                    <a:pt x="10899" y="16200"/>
                  </a:cubicBezTo>
                  <a:cubicBezTo>
                    <a:pt x="12088" y="20057"/>
                    <a:pt x="14862" y="20829"/>
                    <a:pt x="16051" y="20057"/>
                  </a:cubicBezTo>
                  <a:cubicBezTo>
                    <a:pt x="16646" y="19286"/>
                    <a:pt x="17439" y="20057"/>
                    <a:pt x="17835" y="20829"/>
                  </a:cubicBezTo>
                  <a:cubicBezTo>
                    <a:pt x="18231" y="20829"/>
                    <a:pt x="18429" y="20829"/>
                    <a:pt x="18628" y="20829"/>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grpSp>
        <p:nvGrpSpPr>
          <p:cNvPr id="10441" name="Group 10441"/>
          <p:cNvGrpSpPr/>
          <p:nvPr/>
        </p:nvGrpSpPr>
        <p:grpSpPr>
          <a:xfrm>
            <a:off x="5055506" y="3505029"/>
            <a:ext cx="867872" cy="701412"/>
            <a:chOff x="0" y="0"/>
            <a:chExt cx="867870" cy="701411"/>
          </a:xfrm>
        </p:grpSpPr>
        <p:sp>
          <p:nvSpPr>
            <p:cNvPr id="10420" name="Shape 10420"/>
            <p:cNvSpPr/>
            <p:nvPr/>
          </p:nvSpPr>
          <p:spPr>
            <a:xfrm>
              <a:off x="20442" y="246393"/>
              <a:ext cx="18585" cy="305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891" y="19059"/>
                  </a:moveTo>
                  <a:cubicBezTo>
                    <a:pt x="5891" y="17788"/>
                    <a:pt x="5891" y="17788"/>
                    <a:pt x="5891" y="17788"/>
                  </a:cubicBezTo>
                  <a:cubicBezTo>
                    <a:pt x="7855" y="16518"/>
                    <a:pt x="7855" y="16518"/>
                    <a:pt x="7855" y="16518"/>
                  </a:cubicBezTo>
                  <a:cubicBezTo>
                    <a:pt x="7855" y="16518"/>
                    <a:pt x="7855" y="15247"/>
                    <a:pt x="9818" y="15247"/>
                  </a:cubicBezTo>
                  <a:cubicBezTo>
                    <a:pt x="9818" y="15247"/>
                    <a:pt x="9818" y="13976"/>
                    <a:pt x="9818" y="13976"/>
                  </a:cubicBezTo>
                  <a:cubicBezTo>
                    <a:pt x="9818" y="13976"/>
                    <a:pt x="11782" y="13976"/>
                    <a:pt x="11782" y="12706"/>
                  </a:cubicBezTo>
                  <a:cubicBezTo>
                    <a:pt x="11782" y="12706"/>
                    <a:pt x="11782" y="12706"/>
                    <a:pt x="11782" y="12706"/>
                  </a:cubicBezTo>
                  <a:cubicBezTo>
                    <a:pt x="11782" y="11435"/>
                    <a:pt x="13745" y="11435"/>
                    <a:pt x="13745" y="11435"/>
                  </a:cubicBezTo>
                  <a:cubicBezTo>
                    <a:pt x="13745" y="11435"/>
                    <a:pt x="13745" y="10165"/>
                    <a:pt x="13745" y="10165"/>
                  </a:cubicBezTo>
                  <a:cubicBezTo>
                    <a:pt x="15709" y="10165"/>
                    <a:pt x="15709" y="10165"/>
                    <a:pt x="15709" y="10165"/>
                  </a:cubicBezTo>
                  <a:cubicBezTo>
                    <a:pt x="15709" y="8894"/>
                    <a:pt x="15709" y="8894"/>
                    <a:pt x="15709" y="8894"/>
                  </a:cubicBezTo>
                  <a:cubicBezTo>
                    <a:pt x="17673" y="8894"/>
                    <a:pt x="17673" y="8894"/>
                    <a:pt x="17673" y="7624"/>
                  </a:cubicBezTo>
                  <a:cubicBezTo>
                    <a:pt x="17673" y="7624"/>
                    <a:pt x="17673" y="7624"/>
                    <a:pt x="19636" y="7624"/>
                  </a:cubicBezTo>
                  <a:cubicBezTo>
                    <a:pt x="19636" y="7624"/>
                    <a:pt x="19636" y="6353"/>
                    <a:pt x="19636" y="6353"/>
                  </a:cubicBezTo>
                  <a:cubicBezTo>
                    <a:pt x="19636" y="6353"/>
                    <a:pt x="21600" y="5082"/>
                    <a:pt x="21600" y="3812"/>
                  </a:cubicBezTo>
                  <a:cubicBezTo>
                    <a:pt x="21600" y="3812"/>
                    <a:pt x="19636" y="3812"/>
                    <a:pt x="19636" y="2541"/>
                  </a:cubicBezTo>
                  <a:cubicBezTo>
                    <a:pt x="19636" y="2541"/>
                    <a:pt x="19636" y="2541"/>
                    <a:pt x="19636" y="2541"/>
                  </a:cubicBezTo>
                  <a:cubicBezTo>
                    <a:pt x="19636" y="2541"/>
                    <a:pt x="19636" y="2541"/>
                    <a:pt x="19636" y="1271"/>
                  </a:cubicBezTo>
                  <a:cubicBezTo>
                    <a:pt x="19636" y="1271"/>
                    <a:pt x="19636" y="1271"/>
                    <a:pt x="17673" y="1271"/>
                  </a:cubicBezTo>
                  <a:cubicBezTo>
                    <a:pt x="17673" y="1271"/>
                    <a:pt x="17673" y="1271"/>
                    <a:pt x="17673" y="1271"/>
                  </a:cubicBezTo>
                  <a:cubicBezTo>
                    <a:pt x="17673" y="1271"/>
                    <a:pt x="17673" y="1271"/>
                    <a:pt x="15709" y="1271"/>
                  </a:cubicBezTo>
                  <a:cubicBezTo>
                    <a:pt x="15709" y="1271"/>
                    <a:pt x="15709" y="1271"/>
                    <a:pt x="15709" y="1271"/>
                  </a:cubicBezTo>
                  <a:cubicBezTo>
                    <a:pt x="15709" y="1271"/>
                    <a:pt x="13745" y="0"/>
                    <a:pt x="13745" y="0"/>
                  </a:cubicBezTo>
                  <a:cubicBezTo>
                    <a:pt x="13745" y="0"/>
                    <a:pt x="13745" y="0"/>
                    <a:pt x="13745" y="0"/>
                  </a:cubicBezTo>
                  <a:cubicBezTo>
                    <a:pt x="13745" y="3812"/>
                    <a:pt x="9818" y="7624"/>
                    <a:pt x="5891" y="12706"/>
                  </a:cubicBezTo>
                  <a:cubicBezTo>
                    <a:pt x="3927" y="15247"/>
                    <a:pt x="1964" y="17788"/>
                    <a:pt x="0" y="20329"/>
                  </a:cubicBezTo>
                  <a:cubicBezTo>
                    <a:pt x="3927" y="21600"/>
                    <a:pt x="3927" y="21600"/>
                    <a:pt x="3927" y="21600"/>
                  </a:cubicBezTo>
                  <a:cubicBezTo>
                    <a:pt x="3927" y="20329"/>
                    <a:pt x="3927" y="20329"/>
                    <a:pt x="3927" y="20329"/>
                  </a:cubicBezTo>
                  <a:cubicBezTo>
                    <a:pt x="3927" y="20329"/>
                    <a:pt x="3927" y="20329"/>
                    <a:pt x="3927" y="20329"/>
                  </a:cubicBezTo>
                  <a:cubicBezTo>
                    <a:pt x="3927" y="19059"/>
                    <a:pt x="5891" y="19059"/>
                    <a:pt x="5891" y="1905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21" name="Shape 10421"/>
            <p:cNvSpPr/>
            <p:nvPr/>
          </p:nvSpPr>
          <p:spPr>
            <a:xfrm>
              <a:off x="27875" y="194236"/>
              <a:ext cx="124514" cy="971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8947"/>
                  </a:moveTo>
                  <a:cubicBezTo>
                    <a:pt x="309" y="20084"/>
                    <a:pt x="309" y="20084"/>
                    <a:pt x="309" y="20084"/>
                  </a:cubicBezTo>
                  <a:cubicBezTo>
                    <a:pt x="2777" y="21600"/>
                    <a:pt x="2777" y="21600"/>
                    <a:pt x="2777" y="21600"/>
                  </a:cubicBezTo>
                  <a:cubicBezTo>
                    <a:pt x="3394" y="21221"/>
                    <a:pt x="5246" y="19705"/>
                    <a:pt x="5863" y="19705"/>
                  </a:cubicBezTo>
                  <a:cubicBezTo>
                    <a:pt x="6171" y="19705"/>
                    <a:pt x="6171" y="19705"/>
                    <a:pt x="6171" y="19705"/>
                  </a:cubicBezTo>
                  <a:cubicBezTo>
                    <a:pt x="6480" y="19326"/>
                    <a:pt x="7406" y="18947"/>
                    <a:pt x="10183" y="17053"/>
                  </a:cubicBezTo>
                  <a:cubicBezTo>
                    <a:pt x="10491" y="17053"/>
                    <a:pt x="10491" y="17053"/>
                    <a:pt x="10491" y="17053"/>
                  </a:cubicBezTo>
                  <a:cubicBezTo>
                    <a:pt x="13577" y="15158"/>
                    <a:pt x="16971" y="12884"/>
                    <a:pt x="17589" y="12505"/>
                  </a:cubicBezTo>
                  <a:cubicBezTo>
                    <a:pt x="17897" y="11747"/>
                    <a:pt x="18206" y="10989"/>
                    <a:pt x="18206" y="10611"/>
                  </a:cubicBezTo>
                  <a:cubicBezTo>
                    <a:pt x="18206" y="9853"/>
                    <a:pt x="17897" y="7958"/>
                    <a:pt x="18514" y="6442"/>
                  </a:cubicBezTo>
                  <a:cubicBezTo>
                    <a:pt x="18823" y="6442"/>
                    <a:pt x="18514" y="6063"/>
                    <a:pt x="18514" y="5684"/>
                  </a:cubicBezTo>
                  <a:cubicBezTo>
                    <a:pt x="18206" y="5305"/>
                    <a:pt x="17897" y="4168"/>
                    <a:pt x="18206" y="3411"/>
                  </a:cubicBezTo>
                  <a:cubicBezTo>
                    <a:pt x="18514" y="2274"/>
                    <a:pt x="19440" y="1516"/>
                    <a:pt x="20057" y="1137"/>
                  </a:cubicBezTo>
                  <a:cubicBezTo>
                    <a:pt x="20057" y="1137"/>
                    <a:pt x="20057" y="1137"/>
                    <a:pt x="20057" y="1137"/>
                  </a:cubicBezTo>
                  <a:cubicBezTo>
                    <a:pt x="20057" y="1137"/>
                    <a:pt x="20366" y="1137"/>
                    <a:pt x="20366" y="1137"/>
                  </a:cubicBezTo>
                  <a:cubicBezTo>
                    <a:pt x="20366" y="1137"/>
                    <a:pt x="20674" y="758"/>
                    <a:pt x="20674" y="758"/>
                  </a:cubicBezTo>
                  <a:cubicBezTo>
                    <a:pt x="21600" y="0"/>
                    <a:pt x="21600" y="0"/>
                    <a:pt x="21600" y="0"/>
                  </a:cubicBezTo>
                  <a:cubicBezTo>
                    <a:pt x="21600" y="0"/>
                    <a:pt x="21600" y="0"/>
                    <a:pt x="21600" y="0"/>
                  </a:cubicBezTo>
                  <a:cubicBezTo>
                    <a:pt x="21600" y="0"/>
                    <a:pt x="21600" y="0"/>
                    <a:pt x="21600" y="0"/>
                  </a:cubicBezTo>
                  <a:cubicBezTo>
                    <a:pt x="21600" y="0"/>
                    <a:pt x="21291" y="0"/>
                    <a:pt x="21291" y="0"/>
                  </a:cubicBezTo>
                  <a:cubicBezTo>
                    <a:pt x="21291" y="0"/>
                    <a:pt x="21291" y="0"/>
                    <a:pt x="21291" y="0"/>
                  </a:cubicBezTo>
                  <a:cubicBezTo>
                    <a:pt x="20983" y="0"/>
                    <a:pt x="20983" y="379"/>
                    <a:pt x="20983" y="379"/>
                  </a:cubicBezTo>
                  <a:cubicBezTo>
                    <a:pt x="20983" y="379"/>
                    <a:pt x="20983" y="379"/>
                    <a:pt x="20674" y="379"/>
                  </a:cubicBezTo>
                  <a:cubicBezTo>
                    <a:pt x="20674" y="379"/>
                    <a:pt x="20674" y="379"/>
                    <a:pt x="20674" y="379"/>
                  </a:cubicBezTo>
                  <a:cubicBezTo>
                    <a:pt x="20057" y="379"/>
                    <a:pt x="18823" y="758"/>
                    <a:pt x="17897" y="758"/>
                  </a:cubicBezTo>
                  <a:cubicBezTo>
                    <a:pt x="16971" y="379"/>
                    <a:pt x="16663" y="758"/>
                    <a:pt x="16046" y="1137"/>
                  </a:cubicBezTo>
                  <a:cubicBezTo>
                    <a:pt x="15120" y="1895"/>
                    <a:pt x="14503" y="2274"/>
                    <a:pt x="13269" y="2274"/>
                  </a:cubicBezTo>
                  <a:cubicBezTo>
                    <a:pt x="12343" y="2274"/>
                    <a:pt x="11726" y="2274"/>
                    <a:pt x="11417" y="2274"/>
                  </a:cubicBezTo>
                  <a:cubicBezTo>
                    <a:pt x="10800" y="2653"/>
                    <a:pt x="10491" y="2653"/>
                    <a:pt x="10183" y="2653"/>
                  </a:cubicBezTo>
                  <a:cubicBezTo>
                    <a:pt x="9874" y="2653"/>
                    <a:pt x="9257" y="2653"/>
                    <a:pt x="8640" y="1895"/>
                  </a:cubicBezTo>
                  <a:cubicBezTo>
                    <a:pt x="8640" y="1516"/>
                    <a:pt x="8640" y="1516"/>
                    <a:pt x="8640" y="1516"/>
                  </a:cubicBezTo>
                  <a:cubicBezTo>
                    <a:pt x="8640" y="1516"/>
                    <a:pt x="8331" y="1895"/>
                    <a:pt x="8331" y="1895"/>
                  </a:cubicBezTo>
                  <a:cubicBezTo>
                    <a:pt x="8023" y="2274"/>
                    <a:pt x="7714" y="2274"/>
                    <a:pt x="7406" y="2653"/>
                  </a:cubicBezTo>
                  <a:cubicBezTo>
                    <a:pt x="7097" y="2653"/>
                    <a:pt x="6789" y="2653"/>
                    <a:pt x="6789" y="2653"/>
                  </a:cubicBezTo>
                  <a:cubicBezTo>
                    <a:pt x="6789" y="3032"/>
                    <a:pt x="6789" y="3032"/>
                    <a:pt x="6480" y="3032"/>
                  </a:cubicBezTo>
                  <a:cubicBezTo>
                    <a:pt x="5246" y="3411"/>
                    <a:pt x="4320" y="3411"/>
                    <a:pt x="3394" y="2274"/>
                  </a:cubicBezTo>
                  <a:cubicBezTo>
                    <a:pt x="3394" y="2274"/>
                    <a:pt x="3394" y="2274"/>
                    <a:pt x="3394" y="2274"/>
                  </a:cubicBezTo>
                  <a:cubicBezTo>
                    <a:pt x="3394" y="2274"/>
                    <a:pt x="3086" y="2653"/>
                    <a:pt x="3086" y="3032"/>
                  </a:cubicBezTo>
                  <a:cubicBezTo>
                    <a:pt x="3086" y="3032"/>
                    <a:pt x="3086" y="3411"/>
                    <a:pt x="3086" y="3411"/>
                  </a:cubicBezTo>
                  <a:cubicBezTo>
                    <a:pt x="3086" y="3411"/>
                    <a:pt x="3086" y="3411"/>
                    <a:pt x="3086" y="3789"/>
                  </a:cubicBezTo>
                  <a:cubicBezTo>
                    <a:pt x="3086" y="3789"/>
                    <a:pt x="3086" y="3789"/>
                    <a:pt x="3086" y="3789"/>
                  </a:cubicBezTo>
                  <a:cubicBezTo>
                    <a:pt x="3086" y="3789"/>
                    <a:pt x="3086" y="4168"/>
                    <a:pt x="3086" y="4168"/>
                  </a:cubicBezTo>
                  <a:cubicBezTo>
                    <a:pt x="3086" y="4168"/>
                    <a:pt x="3086" y="4168"/>
                    <a:pt x="3086" y="4168"/>
                  </a:cubicBezTo>
                  <a:cubicBezTo>
                    <a:pt x="2777" y="4547"/>
                    <a:pt x="2777" y="4547"/>
                    <a:pt x="2777" y="4547"/>
                  </a:cubicBezTo>
                  <a:cubicBezTo>
                    <a:pt x="2777" y="4547"/>
                    <a:pt x="2777" y="4926"/>
                    <a:pt x="2777" y="4926"/>
                  </a:cubicBezTo>
                  <a:cubicBezTo>
                    <a:pt x="2777" y="4926"/>
                    <a:pt x="2777" y="4926"/>
                    <a:pt x="2777" y="4926"/>
                  </a:cubicBezTo>
                  <a:cubicBezTo>
                    <a:pt x="2777" y="5305"/>
                    <a:pt x="2469" y="5305"/>
                    <a:pt x="2469" y="5305"/>
                  </a:cubicBezTo>
                  <a:cubicBezTo>
                    <a:pt x="2469" y="5305"/>
                    <a:pt x="2469" y="5305"/>
                    <a:pt x="2469" y="5684"/>
                  </a:cubicBezTo>
                  <a:cubicBezTo>
                    <a:pt x="2469" y="5684"/>
                    <a:pt x="2160" y="5684"/>
                    <a:pt x="2160" y="5684"/>
                  </a:cubicBezTo>
                  <a:cubicBezTo>
                    <a:pt x="2160" y="5684"/>
                    <a:pt x="2160" y="6063"/>
                    <a:pt x="1851" y="6063"/>
                  </a:cubicBezTo>
                  <a:cubicBezTo>
                    <a:pt x="1851" y="6063"/>
                    <a:pt x="1851" y="6063"/>
                    <a:pt x="1851" y="6063"/>
                  </a:cubicBezTo>
                  <a:cubicBezTo>
                    <a:pt x="1543" y="6063"/>
                    <a:pt x="1543" y="6063"/>
                    <a:pt x="1543" y="6442"/>
                  </a:cubicBezTo>
                  <a:cubicBezTo>
                    <a:pt x="1234" y="6442"/>
                    <a:pt x="1234" y="6442"/>
                    <a:pt x="1234" y="6442"/>
                  </a:cubicBezTo>
                  <a:cubicBezTo>
                    <a:pt x="1234" y="6442"/>
                    <a:pt x="926" y="6442"/>
                    <a:pt x="926" y="6442"/>
                  </a:cubicBezTo>
                  <a:cubicBezTo>
                    <a:pt x="926" y="6821"/>
                    <a:pt x="926" y="7200"/>
                    <a:pt x="926" y="7579"/>
                  </a:cubicBezTo>
                  <a:cubicBezTo>
                    <a:pt x="1543" y="8337"/>
                    <a:pt x="1234" y="9474"/>
                    <a:pt x="926" y="10232"/>
                  </a:cubicBezTo>
                  <a:cubicBezTo>
                    <a:pt x="926" y="10232"/>
                    <a:pt x="926" y="10232"/>
                    <a:pt x="926" y="10611"/>
                  </a:cubicBezTo>
                  <a:cubicBezTo>
                    <a:pt x="926" y="10611"/>
                    <a:pt x="926" y="10611"/>
                    <a:pt x="926" y="10611"/>
                  </a:cubicBezTo>
                  <a:cubicBezTo>
                    <a:pt x="926" y="10611"/>
                    <a:pt x="926" y="10611"/>
                    <a:pt x="926" y="10611"/>
                  </a:cubicBezTo>
                  <a:cubicBezTo>
                    <a:pt x="1234" y="10611"/>
                    <a:pt x="1234" y="10611"/>
                    <a:pt x="1543" y="10611"/>
                  </a:cubicBezTo>
                  <a:cubicBezTo>
                    <a:pt x="1543" y="10611"/>
                    <a:pt x="1543" y="10611"/>
                    <a:pt x="1543" y="10611"/>
                  </a:cubicBezTo>
                  <a:cubicBezTo>
                    <a:pt x="1543" y="10611"/>
                    <a:pt x="1851" y="10611"/>
                    <a:pt x="1851" y="10611"/>
                  </a:cubicBezTo>
                  <a:cubicBezTo>
                    <a:pt x="1851" y="10611"/>
                    <a:pt x="1851" y="10611"/>
                    <a:pt x="1851" y="10989"/>
                  </a:cubicBezTo>
                  <a:cubicBezTo>
                    <a:pt x="1851" y="10989"/>
                    <a:pt x="2160" y="10989"/>
                    <a:pt x="2160" y="10989"/>
                  </a:cubicBezTo>
                  <a:cubicBezTo>
                    <a:pt x="2160" y="10989"/>
                    <a:pt x="2160" y="10989"/>
                    <a:pt x="2160" y="10989"/>
                  </a:cubicBezTo>
                  <a:cubicBezTo>
                    <a:pt x="2160" y="10989"/>
                    <a:pt x="2160" y="10989"/>
                    <a:pt x="2469" y="11368"/>
                  </a:cubicBezTo>
                  <a:cubicBezTo>
                    <a:pt x="2469" y="11368"/>
                    <a:pt x="2469" y="11368"/>
                    <a:pt x="2469" y="11368"/>
                  </a:cubicBezTo>
                  <a:cubicBezTo>
                    <a:pt x="2469" y="11368"/>
                    <a:pt x="2469" y="11368"/>
                    <a:pt x="2469" y="11368"/>
                  </a:cubicBezTo>
                  <a:cubicBezTo>
                    <a:pt x="2469" y="11368"/>
                    <a:pt x="2469" y="11368"/>
                    <a:pt x="2469" y="11747"/>
                  </a:cubicBezTo>
                  <a:cubicBezTo>
                    <a:pt x="2777" y="11747"/>
                    <a:pt x="2777" y="11747"/>
                    <a:pt x="2777" y="11747"/>
                  </a:cubicBezTo>
                  <a:cubicBezTo>
                    <a:pt x="2777" y="11747"/>
                    <a:pt x="2777" y="11747"/>
                    <a:pt x="2777" y="11747"/>
                  </a:cubicBezTo>
                  <a:cubicBezTo>
                    <a:pt x="2777" y="11747"/>
                    <a:pt x="2777" y="12126"/>
                    <a:pt x="2777" y="12126"/>
                  </a:cubicBezTo>
                  <a:cubicBezTo>
                    <a:pt x="3086" y="13263"/>
                    <a:pt x="2777" y="14400"/>
                    <a:pt x="2160" y="15158"/>
                  </a:cubicBezTo>
                  <a:cubicBezTo>
                    <a:pt x="2160" y="15158"/>
                    <a:pt x="2160" y="15158"/>
                    <a:pt x="2160" y="15158"/>
                  </a:cubicBezTo>
                  <a:cubicBezTo>
                    <a:pt x="2160" y="15158"/>
                    <a:pt x="2160" y="15537"/>
                    <a:pt x="1851" y="15537"/>
                  </a:cubicBezTo>
                  <a:cubicBezTo>
                    <a:pt x="1851" y="15537"/>
                    <a:pt x="1851" y="15537"/>
                    <a:pt x="1851" y="15537"/>
                  </a:cubicBezTo>
                  <a:cubicBezTo>
                    <a:pt x="1851" y="15537"/>
                    <a:pt x="1851" y="15916"/>
                    <a:pt x="1851" y="15916"/>
                  </a:cubicBezTo>
                  <a:cubicBezTo>
                    <a:pt x="1543" y="15916"/>
                    <a:pt x="1543" y="15916"/>
                    <a:pt x="1543" y="15916"/>
                  </a:cubicBezTo>
                  <a:cubicBezTo>
                    <a:pt x="1543" y="16295"/>
                    <a:pt x="1543" y="16295"/>
                    <a:pt x="1543" y="16295"/>
                  </a:cubicBezTo>
                  <a:cubicBezTo>
                    <a:pt x="1234" y="16295"/>
                    <a:pt x="1234" y="16674"/>
                    <a:pt x="1234" y="16674"/>
                  </a:cubicBezTo>
                  <a:cubicBezTo>
                    <a:pt x="1234" y="16674"/>
                    <a:pt x="1234" y="16674"/>
                    <a:pt x="926" y="16674"/>
                  </a:cubicBezTo>
                  <a:cubicBezTo>
                    <a:pt x="926" y="17053"/>
                    <a:pt x="926" y="17053"/>
                    <a:pt x="926" y="17053"/>
                  </a:cubicBezTo>
                  <a:cubicBezTo>
                    <a:pt x="926" y="17432"/>
                    <a:pt x="617" y="17432"/>
                    <a:pt x="617" y="17432"/>
                  </a:cubicBezTo>
                  <a:cubicBezTo>
                    <a:pt x="617" y="17432"/>
                    <a:pt x="617" y="17811"/>
                    <a:pt x="617" y="17811"/>
                  </a:cubicBezTo>
                  <a:cubicBezTo>
                    <a:pt x="309" y="17811"/>
                    <a:pt x="309" y="17811"/>
                    <a:pt x="309" y="18189"/>
                  </a:cubicBezTo>
                  <a:cubicBezTo>
                    <a:pt x="309" y="18189"/>
                    <a:pt x="309" y="18189"/>
                    <a:pt x="0" y="18568"/>
                  </a:cubicBezTo>
                  <a:cubicBezTo>
                    <a:pt x="0" y="18568"/>
                    <a:pt x="0" y="18568"/>
                    <a:pt x="0" y="18568"/>
                  </a:cubicBezTo>
                  <a:cubicBezTo>
                    <a:pt x="0" y="18947"/>
                    <a:pt x="0" y="18947"/>
                    <a:pt x="0" y="18947"/>
                  </a:cubicBezTo>
                  <a:cubicBezTo>
                    <a:pt x="0" y="18947"/>
                    <a:pt x="0" y="18947"/>
                    <a:pt x="0" y="189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22" name="Shape 10422"/>
            <p:cNvSpPr/>
            <p:nvPr/>
          </p:nvSpPr>
          <p:spPr>
            <a:xfrm>
              <a:off x="-1" y="300347"/>
              <a:ext cx="16727" cy="431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000" y="21600"/>
                  </a:moveTo>
                  <a:cubicBezTo>
                    <a:pt x="14400" y="20736"/>
                    <a:pt x="14400" y="19872"/>
                    <a:pt x="14400" y="19872"/>
                  </a:cubicBezTo>
                  <a:cubicBezTo>
                    <a:pt x="14400" y="19008"/>
                    <a:pt x="14400" y="19008"/>
                    <a:pt x="14400" y="19008"/>
                  </a:cubicBezTo>
                  <a:cubicBezTo>
                    <a:pt x="14400" y="19008"/>
                    <a:pt x="14400" y="18144"/>
                    <a:pt x="14400" y="17280"/>
                  </a:cubicBezTo>
                  <a:cubicBezTo>
                    <a:pt x="14400" y="17280"/>
                    <a:pt x="14400" y="17280"/>
                    <a:pt x="14400" y="17280"/>
                  </a:cubicBezTo>
                  <a:cubicBezTo>
                    <a:pt x="16800" y="16416"/>
                    <a:pt x="16800" y="16416"/>
                    <a:pt x="16800" y="15552"/>
                  </a:cubicBezTo>
                  <a:cubicBezTo>
                    <a:pt x="16800" y="15552"/>
                    <a:pt x="16800" y="15552"/>
                    <a:pt x="16800" y="15552"/>
                  </a:cubicBezTo>
                  <a:cubicBezTo>
                    <a:pt x="16800" y="14688"/>
                    <a:pt x="16800" y="14688"/>
                    <a:pt x="16800" y="14688"/>
                  </a:cubicBezTo>
                  <a:cubicBezTo>
                    <a:pt x="19200" y="14688"/>
                    <a:pt x="19200" y="13824"/>
                    <a:pt x="19200" y="13824"/>
                  </a:cubicBezTo>
                  <a:cubicBezTo>
                    <a:pt x="19200" y="13824"/>
                    <a:pt x="19200" y="13824"/>
                    <a:pt x="19200" y="12960"/>
                  </a:cubicBezTo>
                  <a:cubicBezTo>
                    <a:pt x="19200" y="12960"/>
                    <a:pt x="19200" y="12960"/>
                    <a:pt x="19200" y="12960"/>
                  </a:cubicBezTo>
                  <a:cubicBezTo>
                    <a:pt x="21600" y="12096"/>
                    <a:pt x="21600" y="12096"/>
                    <a:pt x="21600" y="10368"/>
                  </a:cubicBezTo>
                  <a:cubicBezTo>
                    <a:pt x="21600" y="9504"/>
                    <a:pt x="21600" y="9504"/>
                    <a:pt x="19200" y="9504"/>
                  </a:cubicBezTo>
                  <a:cubicBezTo>
                    <a:pt x="19200" y="8640"/>
                    <a:pt x="19200" y="8640"/>
                    <a:pt x="16800" y="8640"/>
                  </a:cubicBezTo>
                  <a:cubicBezTo>
                    <a:pt x="16800" y="7776"/>
                    <a:pt x="16800" y="7776"/>
                    <a:pt x="16800" y="6912"/>
                  </a:cubicBezTo>
                  <a:cubicBezTo>
                    <a:pt x="14400" y="6912"/>
                    <a:pt x="14400" y="6912"/>
                    <a:pt x="14400" y="6048"/>
                  </a:cubicBezTo>
                  <a:cubicBezTo>
                    <a:pt x="14400" y="6048"/>
                    <a:pt x="14400" y="5184"/>
                    <a:pt x="14400" y="5184"/>
                  </a:cubicBezTo>
                  <a:cubicBezTo>
                    <a:pt x="12000" y="5184"/>
                    <a:pt x="12000" y="5184"/>
                    <a:pt x="12000" y="4320"/>
                  </a:cubicBezTo>
                  <a:cubicBezTo>
                    <a:pt x="12000" y="4320"/>
                    <a:pt x="12000" y="3456"/>
                    <a:pt x="12000" y="3456"/>
                  </a:cubicBezTo>
                  <a:cubicBezTo>
                    <a:pt x="12000" y="3456"/>
                    <a:pt x="12000" y="3456"/>
                    <a:pt x="12000" y="3456"/>
                  </a:cubicBezTo>
                  <a:cubicBezTo>
                    <a:pt x="12000" y="3456"/>
                    <a:pt x="12000" y="2592"/>
                    <a:pt x="12000" y="2592"/>
                  </a:cubicBezTo>
                  <a:cubicBezTo>
                    <a:pt x="12000" y="2592"/>
                    <a:pt x="12000" y="2592"/>
                    <a:pt x="12000" y="2592"/>
                  </a:cubicBezTo>
                  <a:cubicBezTo>
                    <a:pt x="12000" y="2592"/>
                    <a:pt x="12000" y="1728"/>
                    <a:pt x="12000" y="1728"/>
                  </a:cubicBezTo>
                  <a:cubicBezTo>
                    <a:pt x="12000" y="1728"/>
                    <a:pt x="12000" y="1728"/>
                    <a:pt x="12000" y="864"/>
                  </a:cubicBezTo>
                  <a:cubicBezTo>
                    <a:pt x="12000" y="864"/>
                    <a:pt x="12000" y="864"/>
                    <a:pt x="12000" y="864"/>
                  </a:cubicBezTo>
                  <a:cubicBezTo>
                    <a:pt x="12000" y="0"/>
                    <a:pt x="12000" y="0"/>
                    <a:pt x="12000" y="0"/>
                  </a:cubicBezTo>
                  <a:cubicBezTo>
                    <a:pt x="7200" y="4320"/>
                    <a:pt x="2400" y="7776"/>
                    <a:pt x="0" y="9504"/>
                  </a:cubicBezTo>
                  <a:cubicBezTo>
                    <a:pt x="2400" y="12096"/>
                    <a:pt x="2400" y="12096"/>
                    <a:pt x="2400" y="12096"/>
                  </a:cubicBezTo>
                  <a:cubicBezTo>
                    <a:pt x="12000" y="21600"/>
                    <a:pt x="12000" y="21600"/>
                    <a:pt x="12000" y="21600"/>
                  </a:cubicBezTo>
                  <a:cubicBezTo>
                    <a:pt x="12000" y="21600"/>
                    <a:pt x="12000" y="21600"/>
                    <a:pt x="12000" y="21600"/>
                  </a:cubicBezTo>
                  <a:cubicBezTo>
                    <a:pt x="12000" y="21600"/>
                    <a:pt x="12000" y="21600"/>
                    <a:pt x="120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23" name="Shape 10423"/>
            <p:cNvSpPr/>
            <p:nvPr/>
          </p:nvSpPr>
          <p:spPr>
            <a:xfrm>
              <a:off x="11304" y="2796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21600"/>
                  </a:moveTo>
                  <a:cubicBezTo>
                    <a:pt x="4320" y="18514"/>
                    <a:pt x="4320" y="18514"/>
                    <a:pt x="8640" y="18514"/>
                  </a:cubicBezTo>
                  <a:cubicBezTo>
                    <a:pt x="8640" y="18514"/>
                    <a:pt x="8640" y="18514"/>
                    <a:pt x="8640" y="18514"/>
                  </a:cubicBezTo>
                  <a:cubicBezTo>
                    <a:pt x="12960" y="18514"/>
                    <a:pt x="12960" y="18514"/>
                    <a:pt x="12960" y="18514"/>
                  </a:cubicBezTo>
                  <a:cubicBezTo>
                    <a:pt x="12960" y="18514"/>
                    <a:pt x="12960" y="18514"/>
                    <a:pt x="17280" y="18514"/>
                  </a:cubicBezTo>
                  <a:cubicBezTo>
                    <a:pt x="17280" y="18514"/>
                    <a:pt x="17280" y="18514"/>
                    <a:pt x="17280" y="18514"/>
                  </a:cubicBezTo>
                  <a:cubicBezTo>
                    <a:pt x="17280" y="15429"/>
                    <a:pt x="17280" y="15429"/>
                    <a:pt x="17280" y="15429"/>
                  </a:cubicBezTo>
                  <a:cubicBezTo>
                    <a:pt x="17280" y="15429"/>
                    <a:pt x="17280" y="12343"/>
                    <a:pt x="17280" y="12343"/>
                  </a:cubicBezTo>
                  <a:cubicBezTo>
                    <a:pt x="17280" y="12343"/>
                    <a:pt x="17280" y="9257"/>
                    <a:pt x="17280" y="9257"/>
                  </a:cubicBezTo>
                  <a:cubicBezTo>
                    <a:pt x="17280" y="9257"/>
                    <a:pt x="17280" y="6171"/>
                    <a:pt x="21600" y="6171"/>
                  </a:cubicBezTo>
                  <a:cubicBezTo>
                    <a:pt x="21600" y="6171"/>
                    <a:pt x="21600" y="6171"/>
                    <a:pt x="21600" y="3086"/>
                  </a:cubicBezTo>
                  <a:cubicBezTo>
                    <a:pt x="8640" y="0"/>
                    <a:pt x="8640" y="0"/>
                    <a:pt x="8640" y="0"/>
                  </a:cubicBezTo>
                  <a:cubicBezTo>
                    <a:pt x="8640" y="6171"/>
                    <a:pt x="4320" y="9257"/>
                    <a:pt x="4320" y="9257"/>
                  </a:cubicBezTo>
                  <a:cubicBezTo>
                    <a:pt x="4320" y="15429"/>
                    <a:pt x="4320" y="18514"/>
                    <a:pt x="0" y="21600"/>
                  </a:cubicBezTo>
                  <a:cubicBezTo>
                    <a:pt x="0" y="21600"/>
                    <a:pt x="0" y="21600"/>
                    <a:pt x="0" y="21600"/>
                  </a:cubicBezTo>
                  <a:cubicBezTo>
                    <a:pt x="4320" y="21600"/>
                    <a:pt x="4320" y="21600"/>
                    <a:pt x="432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24" name="Shape 10424"/>
            <p:cNvSpPr/>
            <p:nvPr/>
          </p:nvSpPr>
          <p:spPr>
            <a:xfrm>
              <a:off x="14867" y="280564"/>
              <a:ext cx="76195" cy="809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6" y="919"/>
                  </a:moveTo>
                  <a:cubicBezTo>
                    <a:pt x="15070" y="2757"/>
                    <a:pt x="14567" y="2757"/>
                    <a:pt x="14065" y="2757"/>
                  </a:cubicBezTo>
                  <a:cubicBezTo>
                    <a:pt x="13060" y="2757"/>
                    <a:pt x="10549" y="4136"/>
                    <a:pt x="9042" y="5055"/>
                  </a:cubicBezTo>
                  <a:cubicBezTo>
                    <a:pt x="8540" y="5515"/>
                    <a:pt x="8540" y="5515"/>
                    <a:pt x="8540" y="5515"/>
                  </a:cubicBezTo>
                  <a:cubicBezTo>
                    <a:pt x="3516" y="3217"/>
                    <a:pt x="3516" y="3217"/>
                    <a:pt x="3516" y="3217"/>
                  </a:cubicBezTo>
                  <a:cubicBezTo>
                    <a:pt x="3516" y="3677"/>
                    <a:pt x="3516" y="3677"/>
                    <a:pt x="3516" y="3677"/>
                  </a:cubicBezTo>
                  <a:cubicBezTo>
                    <a:pt x="3516" y="3677"/>
                    <a:pt x="3516" y="3677"/>
                    <a:pt x="3516" y="3677"/>
                  </a:cubicBezTo>
                  <a:cubicBezTo>
                    <a:pt x="3516" y="4596"/>
                    <a:pt x="3516" y="4596"/>
                    <a:pt x="3516" y="4596"/>
                  </a:cubicBezTo>
                  <a:cubicBezTo>
                    <a:pt x="3014" y="4596"/>
                    <a:pt x="3014" y="4596"/>
                    <a:pt x="3014" y="4596"/>
                  </a:cubicBezTo>
                  <a:cubicBezTo>
                    <a:pt x="3014" y="4596"/>
                    <a:pt x="3014" y="4596"/>
                    <a:pt x="3014" y="4596"/>
                  </a:cubicBezTo>
                  <a:cubicBezTo>
                    <a:pt x="3014" y="5055"/>
                    <a:pt x="3014" y="5974"/>
                    <a:pt x="3014" y="7353"/>
                  </a:cubicBezTo>
                  <a:cubicBezTo>
                    <a:pt x="3014" y="7353"/>
                    <a:pt x="3014" y="7353"/>
                    <a:pt x="3014" y="7353"/>
                  </a:cubicBezTo>
                  <a:cubicBezTo>
                    <a:pt x="3014" y="7813"/>
                    <a:pt x="3014" y="8272"/>
                    <a:pt x="3014" y="8732"/>
                  </a:cubicBezTo>
                  <a:cubicBezTo>
                    <a:pt x="3014" y="8732"/>
                    <a:pt x="3014" y="8732"/>
                    <a:pt x="3014" y="9191"/>
                  </a:cubicBezTo>
                  <a:cubicBezTo>
                    <a:pt x="2512" y="9651"/>
                    <a:pt x="2512" y="10111"/>
                    <a:pt x="2512" y="10111"/>
                  </a:cubicBezTo>
                  <a:cubicBezTo>
                    <a:pt x="2512" y="10111"/>
                    <a:pt x="2512" y="10111"/>
                    <a:pt x="2512" y="10111"/>
                  </a:cubicBezTo>
                  <a:cubicBezTo>
                    <a:pt x="2512" y="10570"/>
                    <a:pt x="2512" y="10570"/>
                    <a:pt x="2512" y="10570"/>
                  </a:cubicBezTo>
                  <a:cubicBezTo>
                    <a:pt x="2512" y="10570"/>
                    <a:pt x="2512" y="10570"/>
                    <a:pt x="2512" y="10570"/>
                  </a:cubicBezTo>
                  <a:cubicBezTo>
                    <a:pt x="2512" y="12409"/>
                    <a:pt x="2512" y="12409"/>
                    <a:pt x="2512" y="12409"/>
                  </a:cubicBezTo>
                  <a:cubicBezTo>
                    <a:pt x="2009" y="12409"/>
                    <a:pt x="2009" y="12409"/>
                    <a:pt x="2009" y="12409"/>
                  </a:cubicBezTo>
                  <a:cubicBezTo>
                    <a:pt x="2009" y="12409"/>
                    <a:pt x="2009" y="12409"/>
                    <a:pt x="2009" y="12868"/>
                  </a:cubicBezTo>
                  <a:cubicBezTo>
                    <a:pt x="2009" y="12868"/>
                    <a:pt x="2009" y="12868"/>
                    <a:pt x="2009" y="12868"/>
                  </a:cubicBezTo>
                  <a:cubicBezTo>
                    <a:pt x="2009" y="12868"/>
                    <a:pt x="2009" y="13328"/>
                    <a:pt x="2009" y="13328"/>
                  </a:cubicBezTo>
                  <a:cubicBezTo>
                    <a:pt x="2009" y="13328"/>
                    <a:pt x="2009" y="13328"/>
                    <a:pt x="2009" y="13328"/>
                  </a:cubicBezTo>
                  <a:cubicBezTo>
                    <a:pt x="1507" y="13787"/>
                    <a:pt x="1507" y="13787"/>
                    <a:pt x="1507" y="13787"/>
                  </a:cubicBezTo>
                  <a:cubicBezTo>
                    <a:pt x="1507" y="13787"/>
                    <a:pt x="1507" y="13787"/>
                    <a:pt x="1507" y="13787"/>
                  </a:cubicBezTo>
                  <a:cubicBezTo>
                    <a:pt x="1507" y="13787"/>
                    <a:pt x="1507" y="13787"/>
                    <a:pt x="1507" y="13787"/>
                  </a:cubicBezTo>
                  <a:cubicBezTo>
                    <a:pt x="1507" y="14247"/>
                    <a:pt x="1507" y="14247"/>
                    <a:pt x="1507" y="14247"/>
                  </a:cubicBezTo>
                  <a:cubicBezTo>
                    <a:pt x="1507" y="14247"/>
                    <a:pt x="1507" y="14247"/>
                    <a:pt x="1507" y="14706"/>
                  </a:cubicBezTo>
                  <a:cubicBezTo>
                    <a:pt x="1507" y="14706"/>
                    <a:pt x="1507" y="14706"/>
                    <a:pt x="1005" y="14706"/>
                  </a:cubicBezTo>
                  <a:cubicBezTo>
                    <a:pt x="1005" y="15166"/>
                    <a:pt x="1005" y="15166"/>
                    <a:pt x="1005" y="15166"/>
                  </a:cubicBezTo>
                  <a:cubicBezTo>
                    <a:pt x="1005" y="15166"/>
                    <a:pt x="1005" y="15626"/>
                    <a:pt x="1005" y="15626"/>
                  </a:cubicBezTo>
                  <a:cubicBezTo>
                    <a:pt x="1005" y="15626"/>
                    <a:pt x="1005" y="15626"/>
                    <a:pt x="1005" y="16085"/>
                  </a:cubicBezTo>
                  <a:cubicBezTo>
                    <a:pt x="1005" y="16085"/>
                    <a:pt x="1005" y="16545"/>
                    <a:pt x="1005" y="16545"/>
                  </a:cubicBezTo>
                  <a:cubicBezTo>
                    <a:pt x="1005" y="16545"/>
                    <a:pt x="1005" y="17004"/>
                    <a:pt x="502" y="17004"/>
                  </a:cubicBezTo>
                  <a:cubicBezTo>
                    <a:pt x="502" y="17004"/>
                    <a:pt x="502" y="17464"/>
                    <a:pt x="502" y="17464"/>
                  </a:cubicBezTo>
                  <a:cubicBezTo>
                    <a:pt x="502" y="17923"/>
                    <a:pt x="502" y="17923"/>
                    <a:pt x="502" y="18383"/>
                  </a:cubicBezTo>
                  <a:cubicBezTo>
                    <a:pt x="502" y="18383"/>
                    <a:pt x="502" y="18843"/>
                    <a:pt x="502" y="18843"/>
                  </a:cubicBezTo>
                  <a:cubicBezTo>
                    <a:pt x="502" y="19302"/>
                    <a:pt x="502" y="19302"/>
                    <a:pt x="0" y="19762"/>
                  </a:cubicBezTo>
                  <a:cubicBezTo>
                    <a:pt x="0" y="19762"/>
                    <a:pt x="0" y="19762"/>
                    <a:pt x="0" y="20221"/>
                  </a:cubicBezTo>
                  <a:cubicBezTo>
                    <a:pt x="502" y="20221"/>
                    <a:pt x="502" y="20221"/>
                    <a:pt x="1005" y="20681"/>
                  </a:cubicBezTo>
                  <a:cubicBezTo>
                    <a:pt x="1005" y="20681"/>
                    <a:pt x="1005" y="20681"/>
                    <a:pt x="1005" y="20681"/>
                  </a:cubicBezTo>
                  <a:cubicBezTo>
                    <a:pt x="1507" y="20681"/>
                    <a:pt x="1507" y="20681"/>
                    <a:pt x="1507" y="20681"/>
                  </a:cubicBezTo>
                  <a:cubicBezTo>
                    <a:pt x="2009" y="20681"/>
                    <a:pt x="2009" y="21140"/>
                    <a:pt x="2009" y="21140"/>
                  </a:cubicBezTo>
                  <a:cubicBezTo>
                    <a:pt x="2009" y="21140"/>
                    <a:pt x="2512" y="21140"/>
                    <a:pt x="2512" y="21140"/>
                  </a:cubicBezTo>
                  <a:cubicBezTo>
                    <a:pt x="2512" y="21140"/>
                    <a:pt x="2512" y="21140"/>
                    <a:pt x="2512" y="21140"/>
                  </a:cubicBezTo>
                  <a:cubicBezTo>
                    <a:pt x="3014" y="21140"/>
                    <a:pt x="3014" y="21140"/>
                    <a:pt x="3014" y="21600"/>
                  </a:cubicBezTo>
                  <a:cubicBezTo>
                    <a:pt x="3014" y="21600"/>
                    <a:pt x="3014" y="21600"/>
                    <a:pt x="3014" y="21600"/>
                  </a:cubicBezTo>
                  <a:cubicBezTo>
                    <a:pt x="3516" y="21600"/>
                    <a:pt x="3516" y="21600"/>
                    <a:pt x="3516" y="21600"/>
                  </a:cubicBezTo>
                  <a:cubicBezTo>
                    <a:pt x="3516" y="21600"/>
                    <a:pt x="3516" y="21600"/>
                    <a:pt x="3516" y="21600"/>
                  </a:cubicBezTo>
                  <a:cubicBezTo>
                    <a:pt x="3516" y="21600"/>
                    <a:pt x="3516" y="21600"/>
                    <a:pt x="4019" y="21600"/>
                  </a:cubicBezTo>
                  <a:cubicBezTo>
                    <a:pt x="4019" y="21600"/>
                    <a:pt x="4019" y="21600"/>
                    <a:pt x="4019" y="21600"/>
                  </a:cubicBezTo>
                  <a:cubicBezTo>
                    <a:pt x="4019" y="21600"/>
                    <a:pt x="4019" y="21600"/>
                    <a:pt x="4019" y="21600"/>
                  </a:cubicBezTo>
                  <a:cubicBezTo>
                    <a:pt x="4019" y="21600"/>
                    <a:pt x="4019" y="21600"/>
                    <a:pt x="4019" y="21600"/>
                  </a:cubicBezTo>
                  <a:cubicBezTo>
                    <a:pt x="4019" y="21600"/>
                    <a:pt x="4019" y="21600"/>
                    <a:pt x="4019" y="21600"/>
                  </a:cubicBezTo>
                  <a:cubicBezTo>
                    <a:pt x="5526" y="21600"/>
                    <a:pt x="6530" y="20681"/>
                    <a:pt x="7033" y="20221"/>
                  </a:cubicBezTo>
                  <a:cubicBezTo>
                    <a:pt x="7033" y="20221"/>
                    <a:pt x="7033" y="20221"/>
                    <a:pt x="7535" y="20221"/>
                  </a:cubicBezTo>
                  <a:cubicBezTo>
                    <a:pt x="7535" y="20221"/>
                    <a:pt x="7535" y="20221"/>
                    <a:pt x="7535" y="19762"/>
                  </a:cubicBezTo>
                  <a:cubicBezTo>
                    <a:pt x="7535" y="19762"/>
                    <a:pt x="7535" y="19762"/>
                    <a:pt x="7535" y="19762"/>
                  </a:cubicBezTo>
                  <a:cubicBezTo>
                    <a:pt x="7535" y="19762"/>
                    <a:pt x="7535" y="19762"/>
                    <a:pt x="7535" y="19762"/>
                  </a:cubicBezTo>
                  <a:cubicBezTo>
                    <a:pt x="7535" y="17004"/>
                    <a:pt x="11051" y="17004"/>
                    <a:pt x="12056" y="17004"/>
                  </a:cubicBezTo>
                  <a:cubicBezTo>
                    <a:pt x="12558" y="17004"/>
                    <a:pt x="13060" y="17004"/>
                    <a:pt x="13563" y="16085"/>
                  </a:cubicBezTo>
                  <a:cubicBezTo>
                    <a:pt x="13563" y="16085"/>
                    <a:pt x="14065" y="15626"/>
                    <a:pt x="14567" y="15166"/>
                  </a:cubicBezTo>
                  <a:cubicBezTo>
                    <a:pt x="14065" y="14247"/>
                    <a:pt x="11553" y="12409"/>
                    <a:pt x="11051" y="11949"/>
                  </a:cubicBezTo>
                  <a:cubicBezTo>
                    <a:pt x="10047" y="11949"/>
                    <a:pt x="10047" y="11030"/>
                    <a:pt x="10047" y="10570"/>
                  </a:cubicBezTo>
                  <a:cubicBezTo>
                    <a:pt x="10047" y="9191"/>
                    <a:pt x="13060" y="7353"/>
                    <a:pt x="16577" y="6894"/>
                  </a:cubicBezTo>
                  <a:cubicBezTo>
                    <a:pt x="19088" y="6894"/>
                    <a:pt x="19591" y="6434"/>
                    <a:pt x="20093" y="5974"/>
                  </a:cubicBezTo>
                  <a:cubicBezTo>
                    <a:pt x="20093" y="5974"/>
                    <a:pt x="20595" y="5974"/>
                    <a:pt x="20595" y="5974"/>
                  </a:cubicBezTo>
                  <a:cubicBezTo>
                    <a:pt x="20595" y="5974"/>
                    <a:pt x="20595" y="5974"/>
                    <a:pt x="20595" y="5974"/>
                  </a:cubicBezTo>
                  <a:cubicBezTo>
                    <a:pt x="20595" y="5974"/>
                    <a:pt x="20595" y="5515"/>
                    <a:pt x="21098" y="5515"/>
                  </a:cubicBezTo>
                  <a:cubicBezTo>
                    <a:pt x="21098" y="5515"/>
                    <a:pt x="21098" y="5515"/>
                    <a:pt x="21098" y="5515"/>
                  </a:cubicBezTo>
                  <a:cubicBezTo>
                    <a:pt x="21098" y="5515"/>
                    <a:pt x="21600" y="5515"/>
                    <a:pt x="21600" y="5515"/>
                  </a:cubicBezTo>
                  <a:cubicBezTo>
                    <a:pt x="21600" y="5515"/>
                    <a:pt x="21600" y="5055"/>
                    <a:pt x="21600" y="5055"/>
                  </a:cubicBezTo>
                  <a:cubicBezTo>
                    <a:pt x="21600" y="5055"/>
                    <a:pt x="21600" y="4596"/>
                    <a:pt x="21600" y="4596"/>
                  </a:cubicBezTo>
                  <a:cubicBezTo>
                    <a:pt x="21600" y="4136"/>
                    <a:pt x="21600" y="4136"/>
                    <a:pt x="21098" y="3677"/>
                  </a:cubicBezTo>
                  <a:cubicBezTo>
                    <a:pt x="21098" y="3677"/>
                    <a:pt x="21098" y="3217"/>
                    <a:pt x="21098" y="3217"/>
                  </a:cubicBezTo>
                  <a:cubicBezTo>
                    <a:pt x="21098" y="3217"/>
                    <a:pt x="21098" y="2757"/>
                    <a:pt x="21098" y="2757"/>
                  </a:cubicBezTo>
                  <a:cubicBezTo>
                    <a:pt x="21098" y="2298"/>
                    <a:pt x="21098" y="2298"/>
                    <a:pt x="21098" y="2298"/>
                  </a:cubicBezTo>
                  <a:cubicBezTo>
                    <a:pt x="20595" y="1838"/>
                    <a:pt x="20595" y="1838"/>
                    <a:pt x="20595" y="1379"/>
                  </a:cubicBezTo>
                  <a:cubicBezTo>
                    <a:pt x="20595" y="919"/>
                    <a:pt x="20595" y="919"/>
                    <a:pt x="20595" y="460"/>
                  </a:cubicBezTo>
                  <a:cubicBezTo>
                    <a:pt x="20595" y="460"/>
                    <a:pt x="20595" y="460"/>
                    <a:pt x="20595" y="0"/>
                  </a:cubicBezTo>
                  <a:cubicBezTo>
                    <a:pt x="20595" y="0"/>
                    <a:pt x="20595" y="0"/>
                    <a:pt x="20595" y="0"/>
                  </a:cubicBezTo>
                  <a:cubicBezTo>
                    <a:pt x="19591" y="460"/>
                    <a:pt x="19088" y="460"/>
                    <a:pt x="18586" y="91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25" name="Shape 10425"/>
            <p:cNvSpPr/>
            <p:nvPr/>
          </p:nvSpPr>
          <p:spPr>
            <a:xfrm>
              <a:off x="118937" y="44962"/>
              <a:ext cx="122655" cy="539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96" y="6968"/>
                  </a:moveTo>
                  <a:cubicBezTo>
                    <a:pt x="4696" y="9058"/>
                    <a:pt x="5009" y="9755"/>
                    <a:pt x="5322" y="10452"/>
                  </a:cubicBezTo>
                  <a:cubicBezTo>
                    <a:pt x="5948" y="11148"/>
                    <a:pt x="6261" y="12542"/>
                    <a:pt x="5948" y="15329"/>
                  </a:cubicBezTo>
                  <a:cubicBezTo>
                    <a:pt x="5948" y="16026"/>
                    <a:pt x="5948" y="16026"/>
                    <a:pt x="5635" y="16723"/>
                  </a:cubicBezTo>
                  <a:cubicBezTo>
                    <a:pt x="5948" y="16723"/>
                    <a:pt x="6261" y="16723"/>
                    <a:pt x="6574" y="16723"/>
                  </a:cubicBezTo>
                  <a:cubicBezTo>
                    <a:pt x="7513" y="16723"/>
                    <a:pt x="7826" y="16723"/>
                    <a:pt x="7826" y="16026"/>
                  </a:cubicBezTo>
                  <a:cubicBezTo>
                    <a:pt x="8139" y="16026"/>
                    <a:pt x="8452" y="16026"/>
                    <a:pt x="8765" y="16026"/>
                  </a:cubicBezTo>
                  <a:cubicBezTo>
                    <a:pt x="9078" y="16026"/>
                    <a:pt x="9391" y="16026"/>
                    <a:pt x="9704" y="16723"/>
                  </a:cubicBezTo>
                  <a:cubicBezTo>
                    <a:pt x="10017" y="17419"/>
                    <a:pt x="10330" y="18116"/>
                    <a:pt x="10643" y="19510"/>
                  </a:cubicBezTo>
                  <a:cubicBezTo>
                    <a:pt x="10643" y="19510"/>
                    <a:pt x="10643" y="19510"/>
                    <a:pt x="10643" y="19510"/>
                  </a:cubicBezTo>
                  <a:cubicBezTo>
                    <a:pt x="10957" y="20206"/>
                    <a:pt x="10957" y="20206"/>
                    <a:pt x="10957" y="20903"/>
                  </a:cubicBezTo>
                  <a:cubicBezTo>
                    <a:pt x="11270" y="20903"/>
                    <a:pt x="11270" y="20903"/>
                    <a:pt x="11270" y="20903"/>
                  </a:cubicBezTo>
                  <a:cubicBezTo>
                    <a:pt x="11583" y="20903"/>
                    <a:pt x="11896" y="20903"/>
                    <a:pt x="12209" y="20206"/>
                  </a:cubicBezTo>
                  <a:cubicBezTo>
                    <a:pt x="12835" y="20206"/>
                    <a:pt x="13461" y="19510"/>
                    <a:pt x="14400" y="19510"/>
                  </a:cubicBezTo>
                  <a:cubicBezTo>
                    <a:pt x="14713" y="19510"/>
                    <a:pt x="15026" y="19510"/>
                    <a:pt x="15339" y="19510"/>
                  </a:cubicBezTo>
                  <a:cubicBezTo>
                    <a:pt x="15339" y="19510"/>
                    <a:pt x="15339" y="19510"/>
                    <a:pt x="15652" y="19510"/>
                  </a:cubicBezTo>
                  <a:cubicBezTo>
                    <a:pt x="15965" y="19510"/>
                    <a:pt x="16278" y="19510"/>
                    <a:pt x="16591" y="19510"/>
                  </a:cubicBezTo>
                  <a:cubicBezTo>
                    <a:pt x="16591" y="19510"/>
                    <a:pt x="16591" y="19510"/>
                    <a:pt x="16904" y="19510"/>
                  </a:cubicBezTo>
                  <a:cubicBezTo>
                    <a:pt x="16904" y="18813"/>
                    <a:pt x="17217" y="18116"/>
                    <a:pt x="17843" y="18116"/>
                  </a:cubicBezTo>
                  <a:cubicBezTo>
                    <a:pt x="18470" y="18116"/>
                    <a:pt x="19722" y="19510"/>
                    <a:pt x="20035" y="20206"/>
                  </a:cubicBezTo>
                  <a:cubicBezTo>
                    <a:pt x="20348" y="20903"/>
                    <a:pt x="20974" y="21600"/>
                    <a:pt x="21287" y="21600"/>
                  </a:cubicBezTo>
                  <a:cubicBezTo>
                    <a:pt x="21600" y="21600"/>
                    <a:pt x="21600" y="21600"/>
                    <a:pt x="21600" y="20903"/>
                  </a:cubicBezTo>
                  <a:cubicBezTo>
                    <a:pt x="21600" y="20903"/>
                    <a:pt x="21600" y="20903"/>
                    <a:pt x="21600" y="20903"/>
                  </a:cubicBezTo>
                  <a:cubicBezTo>
                    <a:pt x="21287" y="20206"/>
                    <a:pt x="20974" y="20206"/>
                    <a:pt x="20661" y="19510"/>
                  </a:cubicBezTo>
                  <a:cubicBezTo>
                    <a:pt x="20661" y="18813"/>
                    <a:pt x="20661" y="18813"/>
                    <a:pt x="20661" y="18813"/>
                  </a:cubicBezTo>
                  <a:cubicBezTo>
                    <a:pt x="20661" y="18813"/>
                    <a:pt x="20661" y="18116"/>
                    <a:pt x="20661" y="18116"/>
                  </a:cubicBezTo>
                  <a:cubicBezTo>
                    <a:pt x="20661" y="18116"/>
                    <a:pt x="20661" y="18116"/>
                    <a:pt x="20661" y="17419"/>
                  </a:cubicBezTo>
                  <a:cubicBezTo>
                    <a:pt x="20661" y="17419"/>
                    <a:pt x="20661" y="17419"/>
                    <a:pt x="20661" y="17419"/>
                  </a:cubicBezTo>
                  <a:cubicBezTo>
                    <a:pt x="20661" y="17419"/>
                    <a:pt x="20661" y="17419"/>
                    <a:pt x="20974" y="16723"/>
                  </a:cubicBezTo>
                  <a:cubicBezTo>
                    <a:pt x="20974" y="16723"/>
                    <a:pt x="20974" y="16723"/>
                    <a:pt x="20974" y="16723"/>
                  </a:cubicBezTo>
                  <a:cubicBezTo>
                    <a:pt x="20974" y="16723"/>
                    <a:pt x="20974" y="16026"/>
                    <a:pt x="20974" y="16026"/>
                  </a:cubicBezTo>
                  <a:cubicBezTo>
                    <a:pt x="20974" y="16026"/>
                    <a:pt x="20974" y="16026"/>
                    <a:pt x="20974" y="16026"/>
                  </a:cubicBezTo>
                  <a:cubicBezTo>
                    <a:pt x="20974" y="16026"/>
                    <a:pt x="20974" y="16026"/>
                    <a:pt x="20974" y="16026"/>
                  </a:cubicBezTo>
                  <a:cubicBezTo>
                    <a:pt x="20661" y="15329"/>
                    <a:pt x="20035" y="14632"/>
                    <a:pt x="20035" y="14632"/>
                  </a:cubicBezTo>
                  <a:cubicBezTo>
                    <a:pt x="19722" y="14632"/>
                    <a:pt x="19722" y="14632"/>
                    <a:pt x="19722" y="14632"/>
                  </a:cubicBezTo>
                  <a:cubicBezTo>
                    <a:pt x="19096" y="14632"/>
                    <a:pt x="19096" y="13239"/>
                    <a:pt x="18783" y="11148"/>
                  </a:cubicBezTo>
                  <a:cubicBezTo>
                    <a:pt x="18783" y="11148"/>
                    <a:pt x="18783" y="9755"/>
                    <a:pt x="18470" y="9755"/>
                  </a:cubicBezTo>
                  <a:cubicBezTo>
                    <a:pt x="18157" y="9755"/>
                    <a:pt x="17843" y="9058"/>
                    <a:pt x="17843" y="9058"/>
                  </a:cubicBezTo>
                  <a:cubicBezTo>
                    <a:pt x="17530" y="8361"/>
                    <a:pt x="17530" y="8361"/>
                    <a:pt x="17530" y="8361"/>
                  </a:cubicBezTo>
                  <a:cubicBezTo>
                    <a:pt x="14713" y="8361"/>
                    <a:pt x="14400" y="9058"/>
                    <a:pt x="14400" y="9755"/>
                  </a:cubicBezTo>
                  <a:cubicBezTo>
                    <a:pt x="14087" y="9755"/>
                    <a:pt x="13774" y="9755"/>
                    <a:pt x="13774" y="9755"/>
                  </a:cubicBezTo>
                  <a:cubicBezTo>
                    <a:pt x="13148" y="9755"/>
                    <a:pt x="12835" y="9058"/>
                    <a:pt x="12209" y="8361"/>
                  </a:cubicBezTo>
                  <a:cubicBezTo>
                    <a:pt x="12209" y="8361"/>
                    <a:pt x="12209" y="8361"/>
                    <a:pt x="12209" y="7665"/>
                  </a:cubicBezTo>
                  <a:cubicBezTo>
                    <a:pt x="11896" y="7665"/>
                    <a:pt x="11896" y="6968"/>
                    <a:pt x="11583" y="6968"/>
                  </a:cubicBezTo>
                  <a:cubicBezTo>
                    <a:pt x="10957" y="6968"/>
                    <a:pt x="10017" y="6271"/>
                    <a:pt x="9391" y="4877"/>
                  </a:cubicBezTo>
                  <a:cubicBezTo>
                    <a:pt x="9391" y="4181"/>
                    <a:pt x="9078" y="4181"/>
                    <a:pt x="9078" y="3484"/>
                  </a:cubicBezTo>
                  <a:cubicBezTo>
                    <a:pt x="9078" y="3484"/>
                    <a:pt x="8765" y="3484"/>
                    <a:pt x="8452" y="3484"/>
                  </a:cubicBezTo>
                  <a:cubicBezTo>
                    <a:pt x="8139" y="3484"/>
                    <a:pt x="7826" y="3484"/>
                    <a:pt x="7200" y="3484"/>
                  </a:cubicBezTo>
                  <a:cubicBezTo>
                    <a:pt x="6887" y="3484"/>
                    <a:pt x="6261" y="3484"/>
                    <a:pt x="5948" y="3484"/>
                  </a:cubicBezTo>
                  <a:cubicBezTo>
                    <a:pt x="4696" y="3484"/>
                    <a:pt x="4070" y="3484"/>
                    <a:pt x="3757" y="2787"/>
                  </a:cubicBezTo>
                  <a:cubicBezTo>
                    <a:pt x="2817" y="1394"/>
                    <a:pt x="1252" y="0"/>
                    <a:pt x="313" y="0"/>
                  </a:cubicBezTo>
                  <a:cubicBezTo>
                    <a:pt x="0" y="0"/>
                    <a:pt x="0" y="0"/>
                    <a:pt x="0" y="0"/>
                  </a:cubicBezTo>
                  <a:cubicBezTo>
                    <a:pt x="313" y="697"/>
                    <a:pt x="626" y="697"/>
                    <a:pt x="939" y="697"/>
                  </a:cubicBezTo>
                  <a:cubicBezTo>
                    <a:pt x="2504" y="2090"/>
                    <a:pt x="4070" y="2787"/>
                    <a:pt x="4696" y="69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26" name="Shape 10426"/>
            <p:cNvSpPr/>
            <p:nvPr/>
          </p:nvSpPr>
          <p:spPr>
            <a:xfrm>
              <a:off x="9291" y="305743"/>
              <a:ext cx="416282" cy="3219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185" y="4529"/>
                  </a:moveTo>
                  <a:cubicBezTo>
                    <a:pt x="11908" y="4529"/>
                    <a:pt x="11631" y="4529"/>
                    <a:pt x="11538" y="4413"/>
                  </a:cubicBezTo>
                  <a:cubicBezTo>
                    <a:pt x="11538" y="4413"/>
                    <a:pt x="11538" y="4413"/>
                    <a:pt x="11446" y="4413"/>
                  </a:cubicBezTo>
                  <a:cubicBezTo>
                    <a:pt x="11446" y="4413"/>
                    <a:pt x="11354" y="4413"/>
                    <a:pt x="11262" y="4413"/>
                  </a:cubicBezTo>
                  <a:cubicBezTo>
                    <a:pt x="11262" y="4413"/>
                    <a:pt x="11262" y="4413"/>
                    <a:pt x="11262" y="4413"/>
                  </a:cubicBezTo>
                  <a:cubicBezTo>
                    <a:pt x="11169" y="4413"/>
                    <a:pt x="11169" y="4413"/>
                    <a:pt x="11169" y="4413"/>
                  </a:cubicBezTo>
                  <a:cubicBezTo>
                    <a:pt x="11169" y="4413"/>
                    <a:pt x="11077" y="4413"/>
                    <a:pt x="11077" y="4413"/>
                  </a:cubicBezTo>
                  <a:cubicBezTo>
                    <a:pt x="10800" y="4413"/>
                    <a:pt x="10154" y="4297"/>
                    <a:pt x="9785" y="3832"/>
                  </a:cubicBezTo>
                  <a:cubicBezTo>
                    <a:pt x="9323" y="3368"/>
                    <a:pt x="7569" y="1742"/>
                    <a:pt x="7292" y="1510"/>
                  </a:cubicBezTo>
                  <a:cubicBezTo>
                    <a:pt x="7200" y="1510"/>
                    <a:pt x="7200" y="1510"/>
                    <a:pt x="7200" y="1510"/>
                  </a:cubicBezTo>
                  <a:cubicBezTo>
                    <a:pt x="7015" y="1394"/>
                    <a:pt x="6831" y="1277"/>
                    <a:pt x="6646" y="1045"/>
                  </a:cubicBezTo>
                  <a:cubicBezTo>
                    <a:pt x="6369" y="813"/>
                    <a:pt x="5815" y="348"/>
                    <a:pt x="5538" y="232"/>
                  </a:cubicBezTo>
                  <a:cubicBezTo>
                    <a:pt x="5446" y="116"/>
                    <a:pt x="5354" y="116"/>
                    <a:pt x="5262" y="116"/>
                  </a:cubicBezTo>
                  <a:cubicBezTo>
                    <a:pt x="5262" y="116"/>
                    <a:pt x="5169" y="116"/>
                    <a:pt x="5169" y="116"/>
                  </a:cubicBezTo>
                  <a:cubicBezTo>
                    <a:pt x="5077" y="0"/>
                    <a:pt x="5077" y="0"/>
                    <a:pt x="5077" y="0"/>
                  </a:cubicBezTo>
                  <a:cubicBezTo>
                    <a:pt x="5077" y="0"/>
                    <a:pt x="5077" y="0"/>
                    <a:pt x="5077" y="0"/>
                  </a:cubicBezTo>
                  <a:cubicBezTo>
                    <a:pt x="4985" y="0"/>
                    <a:pt x="4892" y="0"/>
                    <a:pt x="4800" y="116"/>
                  </a:cubicBezTo>
                  <a:cubicBezTo>
                    <a:pt x="4800" y="116"/>
                    <a:pt x="4800" y="116"/>
                    <a:pt x="4708" y="116"/>
                  </a:cubicBezTo>
                  <a:cubicBezTo>
                    <a:pt x="4708" y="116"/>
                    <a:pt x="4708" y="116"/>
                    <a:pt x="4708" y="116"/>
                  </a:cubicBezTo>
                  <a:cubicBezTo>
                    <a:pt x="4431" y="116"/>
                    <a:pt x="4431" y="116"/>
                    <a:pt x="4431" y="116"/>
                  </a:cubicBezTo>
                  <a:cubicBezTo>
                    <a:pt x="4338" y="116"/>
                    <a:pt x="4246" y="116"/>
                    <a:pt x="4154" y="232"/>
                  </a:cubicBezTo>
                  <a:cubicBezTo>
                    <a:pt x="4062" y="348"/>
                    <a:pt x="3877" y="465"/>
                    <a:pt x="3415" y="465"/>
                  </a:cubicBezTo>
                  <a:cubicBezTo>
                    <a:pt x="2862" y="465"/>
                    <a:pt x="2585" y="813"/>
                    <a:pt x="2492" y="929"/>
                  </a:cubicBezTo>
                  <a:cubicBezTo>
                    <a:pt x="2769" y="1161"/>
                    <a:pt x="3323" y="1742"/>
                    <a:pt x="3323" y="2090"/>
                  </a:cubicBezTo>
                  <a:cubicBezTo>
                    <a:pt x="3323" y="2206"/>
                    <a:pt x="3323" y="2323"/>
                    <a:pt x="3231" y="2439"/>
                  </a:cubicBezTo>
                  <a:cubicBezTo>
                    <a:pt x="3138" y="2439"/>
                    <a:pt x="3138" y="2555"/>
                    <a:pt x="3046" y="2671"/>
                  </a:cubicBezTo>
                  <a:cubicBezTo>
                    <a:pt x="2954" y="2787"/>
                    <a:pt x="2769" y="3019"/>
                    <a:pt x="2492" y="3019"/>
                  </a:cubicBezTo>
                  <a:cubicBezTo>
                    <a:pt x="2031" y="3019"/>
                    <a:pt x="2031" y="3135"/>
                    <a:pt x="2031" y="3252"/>
                  </a:cubicBezTo>
                  <a:cubicBezTo>
                    <a:pt x="2031" y="3252"/>
                    <a:pt x="2031" y="3368"/>
                    <a:pt x="2031" y="3368"/>
                  </a:cubicBezTo>
                  <a:cubicBezTo>
                    <a:pt x="2031" y="3368"/>
                    <a:pt x="2031" y="3368"/>
                    <a:pt x="2031" y="3484"/>
                  </a:cubicBezTo>
                  <a:cubicBezTo>
                    <a:pt x="1938" y="3484"/>
                    <a:pt x="1938" y="3484"/>
                    <a:pt x="1938" y="3600"/>
                  </a:cubicBezTo>
                  <a:cubicBezTo>
                    <a:pt x="1938" y="3600"/>
                    <a:pt x="1938" y="3600"/>
                    <a:pt x="1938" y="3600"/>
                  </a:cubicBezTo>
                  <a:cubicBezTo>
                    <a:pt x="1846" y="3600"/>
                    <a:pt x="1846" y="3716"/>
                    <a:pt x="1846" y="3716"/>
                  </a:cubicBezTo>
                  <a:cubicBezTo>
                    <a:pt x="1846" y="3716"/>
                    <a:pt x="1846" y="3716"/>
                    <a:pt x="1846" y="3716"/>
                  </a:cubicBezTo>
                  <a:cubicBezTo>
                    <a:pt x="1754" y="3832"/>
                    <a:pt x="1754" y="3832"/>
                    <a:pt x="1754" y="3832"/>
                  </a:cubicBezTo>
                  <a:cubicBezTo>
                    <a:pt x="1569" y="4065"/>
                    <a:pt x="1385" y="4181"/>
                    <a:pt x="1200" y="4181"/>
                  </a:cubicBezTo>
                  <a:cubicBezTo>
                    <a:pt x="1200" y="4181"/>
                    <a:pt x="1200" y="4181"/>
                    <a:pt x="1200" y="4181"/>
                  </a:cubicBezTo>
                  <a:cubicBezTo>
                    <a:pt x="1108" y="4181"/>
                    <a:pt x="1108" y="4181"/>
                    <a:pt x="1108" y="4181"/>
                  </a:cubicBezTo>
                  <a:cubicBezTo>
                    <a:pt x="1015" y="4181"/>
                    <a:pt x="1015" y="4181"/>
                    <a:pt x="1015" y="4181"/>
                  </a:cubicBezTo>
                  <a:cubicBezTo>
                    <a:pt x="1015" y="4181"/>
                    <a:pt x="1015" y="4181"/>
                    <a:pt x="1015" y="4181"/>
                  </a:cubicBezTo>
                  <a:cubicBezTo>
                    <a:pt x="1015" y="4181"/>
                    <a:pt x="1015" y="4181"/>
                    <a:pt x="1015" y="4181"/>
                  </a:cubicBezTo>
                  <a:cubicBezTo>
                    <a:pt x="923" y="4181"/>
                    <a:pt x="923" y="4181"/>
                    <a:pt x="923" y="4181"/>
                  </a:cubicBezTo>
                  <a:cubicBezTo>
                    <a:pt x="923" y="4181"/>
                    <a:pt x="923" y="4181"/>
                    <a:pt x="923" y="4181"/>
                  </a:cubicBezTo>
                  <a:cubicBezTo>
                    <a:pt x="923" y="4181"/>
                    <a:pt x="923" y="4181"/>
                    <a:pt x="831" y="4181"/>
                  </a:cubicBezTo>
                  <a:cubicBezTo>
                    <a:pt x="831" y="4181"/>
                    <a:pt x="831" y="4181"/>
                    <a:pt x="831" y="4181"/>
                  </a:cubicBezTo>
                  <a:cubicBezTo>
                    <a:pt x="831" y="4181"/>
                    <a:pt x="831" y="4181"/>
                    <a:pt x="738" y="4181"/>
                  </a:cubicBezTo>
                  <a:cubicBezTo>
                    <a:pt x="738" y="4181"/>
                    <a:pt x="738" y="4065"/>
                    <a:pt x="738" y="4065"/>
                  </a:cubicBezTo>
                  <a:cubicBezTo>
                    <a:pt x="738" y="4065"/>
                    <a:pt x="646" y="4065"/>
                    <a:pt x="646" y="4065"/>
                  </a:cubicBezTo>
                  <a:cubicBezTo>
                    <a:pt x="646" y="4065"/>
                    <a:pt x="646" y="4065"/>
                    <a:pt x="554" y="4065"/>
                  </a:cubicBezTo>
                  <a:cubicBezTo>
                    <a:pt x="554" y="4065"/>
                    <a:pt x="554" y="3948"/>
                    <a:pt x="462" y="3948"/>
                  </a:cubicBezTo>
                  <a:cubicBezTo>
                    <a:pt x="462" y="3948"/>
                    <a:pt x="462" y="3948"/>
                    <a:pt x="462" y="3948"/>
                  </a:cubicBezTo>
                  <a:cubicBezTo>
                    <a:pt x="369" y="3948"/>
                    <a:pt x="369" y="3832"/>
                    <a:pt x="277" y="3832"/>
                  </a:cubicBezTo>
                  <a:cubicBezTo>
                    <a:pt x="277" y="3832"/>
                    <a:pt x="277" y="3832"/>
                    <a:pt x="277" y="3832"/>
                  </a:cubicBezTo>
                  <a:cubicBezTo>
                    <a:pt x="277" y="3832"/>
                    <a:pt x="277" y="3832"/>
                    <a:pt x="277" y="3832"/>
                  </a:cubicBezTo>
                  <a:cubicBezTo>
                    <a:pt x="185" y="3832"/>
                    <a:pt x="185" y="3832"/>
                    <a:pt x="185" y="3832"/>
                  </a:cubicBezTo>
                  <a:cubicBezTo>
                    <a:pt x="185" y="3832"/>
                    <a:pt x="92" y="3716"/>
                    <a:pt x="92" y="3716"/>
                  </a:cubicBezTo>
                  <a:cubicBezTo>
                    <a:pt x="92" y="3832"/>
                    <a:pt x="92" y="3832"/>
                    <a:pt x="92" y="3832"/>
                  </a:cubicBezTo>
                  <a:cubicBezTo>
                    <a:pt x="0" y="4065"/>
                    <a:pt x="0" y="4065"/>
                    <a:pt x="0" y="4065"/>
                  </a:cubicBezTo>
                  <a:cubicBezTo>
                    <a:pt x="92" y="4297"/>
                    <a:pt x="92" y="4413"/>
                    <a:pt x="92" y="4645"/>
                  </a:cubicBezTo>
                  <a:cubicBezTo>
                    <a:pt x="92" y="4877"/>
                    <a:pt x="92" y="5342"/>
                    <a:pt x="92" y="5458"/>
                  </a:cubicBezTo>
                  <a:cubicBezTo>
                    <a:pt x="277" y="5458"/>
                    <a:pt x="369" y="5690"/>
                    <a:pt x="554" y="5923"/>
                  </a:cubicBezTo>
                  <a:cubicBezTo>
                    <a:pt x="646" y="6155"/>
                    <a:pt x="831" y="6503"/>
                    <a:pt x="1015" y="6735"/>
                  </a:cubicBezTo>
                  <a:cubicBezTo>
                    <a:pt x="1477" y="7316"/>
                    <a:pt x="2585" y="9290"/>
                    <a:pt x="2585" y="9871"/>
                  </a:cubicBezTo>
                  <a:cubicBezTo>
                    <a:pt x="2585" y="10103"/>
                    <a:pt x="2677" y="10568"/>
                    <a:pt x="3323" y="11148"/>
                  </a:cubicBezTo>
                  <a:cubicBezTo>
                    <a:pt x="3692" y="11497"/>
                    <a:pt x="3877" y="11845"/>
                    <a:pt x="3969" y="12194"/>
                  </a:cubicBezTo>
                  <a:cubicBezTo>
                    <a:pt x="4062" y="12310"/>
                    <a:pt x="4154" y="12542"/>
                    <a:pt x="4246" y="12542"/>
                  </a:cubicBezTo>
                  <a:cubicBezTo>
                    <a:pt x="4523" y="12890"/>
                    <a:pt x="4523" y="13355"/>
                    <a:pt x="4523" y="13819"/>
                  </a:cubicBezTo>
                  <a:cubicBezTo>
                    <a:pt x="4523" y="13935"/>
                    <a:pt x="4523" y="14052"/>
                    <a:pt x="4523" y="14284"/>
                  </a:cubicBezTo>
                  <a:cubicBezTo>
                    <a:pt x="4615" y="14981"/>
                    <a:pt x="4800" y="15910"/>
                    <a:pt x="5354" y="16258"/>
                  </a:cubicBezTo>
                  <a:cubicBezTo>
                    <a:pt x="6000" y="16723"/>
                    <a:pt x="6369" y="17303"/>
                    <a:pt x="6554" y="18116"/>
                  </a:cubicBezTo>
                  <a:cubicBezTo>
                    <a:pt x="6831" y="18929"/>
                    <a:pt x="7200" y="19626"/>
                    <a:pt x="7477" y="19974"/>
                  </a:cubicBezTo>
                  <a:cubicBezTo>
                    <a:pt x="7754" y="20323"/>
                    <a:pt x="7754" y="20555"/>
                    <a:pt x="7846" y="20787"/>
                  </a:cubicBezTo>
                  <a:cubicBezTo>
                    <a:pt x="7846" y="20903"/>
                    <a:pt x="7846" y="20903"/>
                    <a:pt x="7846" y="21019"/>
                  </a:cubicBezTo>
                  <a:cubicBezTo>
                    <a:pt x="7938" y="21135"/>
                    <a:pt x="8031" y="21368"/>
                    <a:pt x="8123" y="21600"/>
                  </a:cubicBezTo>
                  <a:cubicBezTo>
                    <a:pt x="8215" y="21600"/>
                    <a:pt x="8215" y="21600"/>
                    <a:pt x="8215" y="21600"/>
                  </a:cubicBezTo>
                  <a:cubicBezTo>
                    <a:pt x="8215" y="21600"/>
                    <a:pt x="8308" y="21600"/>
                    <a:pt x="8308" y="21484"/>
                  </a:cubicBezTo>
                  <a:cubicBezTo>
                    <a:pt x="8308" y="21484"/>
                    <a:pt x="8308" y="21484"/>
                    <a:pt x="8308" y="21484"/>
                  </a:cubicBezTo>
                  <a:cubicBezTo>
                    <a:pt x="8308" y="21484"/>
                    <a:pt x="8400" y="21484"/>
                    <a:pt x="8400" y="21484"/>
                  </a:cubicBezTo>
                  <a:cubicBezTo>
                    <a:pt x="8400" y="21484"/>
                    <a:pt x="8400" y="21368"/>
                    <a:pt x="8308" y="21368"/>
                  </a:cubicBezTo>
                  <a:cubicBezTo>
                    <a:pt x="8308" y="21135"/>
                    <a:pt x="8308" y="20903"/>
                    <a:pt x="8400" y="20787"/>
                  </a:cubicBezTo>
                  <a:cubicBezTo>
                    <a:pt x="8492" y="20555"/>
                    <a:pt x="8677" y="20323"/>
                    <a:pt x="8954" y="20206"/>
                  </a:cubicBezTo>
                  <a:cubicBezTo>
                    <a:pt x="9046" y="20090"/>
                    <a:pt x="9138" y="20206"/>
                    <a:pt x="9323" y="20206"/>
                  </a:cubicBezTo>
                  <a:cubicBezTo>
                    <a:pt x="9415" y="20323"/>
                    <a:pt x="9508" y="20323"/>
                    <a:pt x="9692" y="20323"/>
                  </a:cubicBezTo>
                  <a:cubicBezTo>
                    <a:pt x="9785" y="20323"/>
                    <a:pt x="9877" y="20323"/>
                    <a:pt x="10062" y="20323"/>
                  </a:cubicBezTo>
                  <a:cubicBezTo>
                    <a:pt x="10062" y="20323"/>
                    <a:pt x="10892" y="20323"/>
                    <a:pt x="11077" y="20555"/>
                  </a:cubicBezTo>
                  <a:cubicBezTo>
                    <a:pt x="11169" y="20555"/>
                    <a:pt x="11354" y="20555"/>
                    <a:pt x="11538" y="20555"/>
                  </a:cubicBezTo>
                  <a:cubicBezTo>
                    <a:pt x="12000" y="20555"/>
                    <a:pt x="12369" y="20671"/>
                    <a:pt x="12554" y="20787"/>
                  </a:cubicBezTo>
                  <a:cubicBezTo>
                    <a:pt x="12646" y="20903"/>
                    <a:pt x="12738" y="20903"/>
                    <a:pt x="12738" y="20903"/>
                  </a:cubicBezTo>
                  <a:cubicBezTo>
                    <a:pt x="12923" y="20903"/>
                    <a:pt x="13015" y="20671"/>
                    <a:pt x="13015" y="20555"/>
                  </a:cubicBezTo>
                  <a:cubicBezTo>
                    <a:pt x="13200" y="19974"/>
                    <a:pt x="14585" y="18813"/>
                    <a:pt x="14677" y="18697"/>
                  </a:cubicBezTo>
                  <a:cubicBezTo>
                    <a:pt x="14862" y="18581"/>
                    <a:pt x="15046" y="18581"/>
                    <a:pt x="15600" y="18581"/>
                  </a:cubicBezTo>
                  <a:cubicBezTo>
                    <a:pt x="16062" y="18581"/>
                    <a:pt x="16523" y="18581"/>
                    <a:pt x="16800" y="18581"/>
                  </a:cubicBezTo>
                  <a:cubicBezTo>
                    <a:pt x="16985" y="18465"/>
                    <a:pt x="17262" y="18348"/>
                    <a:pt x="17815" y="18116"/>
                  </a:cubicBezTo>
                  <a:cubicBezTo>
                    <a:pt x="18000" y="18116"/>
                    <a:pt x="18092" y="18000"/>
                    <a:pt x="18277" y="18000"/>
                  </a:cubicBezTo>
                  <a:cubicBezTo>
                    <a:pt x="19108" y="17652"/>
                    <a:pt x="20031" y="17303"/>
                    <a:pt x="20492" y="17071"/>
                  </a:cubicBezTo>
                  <a:cubicBezTo>
                    <a:pt x="20492" y="17071"/>
                    <a:pt x="20492" y="17071"/>
                    <a:pt x="20492" y="17071"/>
                  </a:cubicBezTo>
                  <a:cubicBezTo>
                    <a:pt x="20585" y="16955"/>
                    <a:pt x="20677" y="16955"/>
                    <a:pt x="20677" y="16955"/>
                  </a:cubicBezTo>
                  <a:cubicBezTo>
                    <a:pt x="20677" y="16955"/>
                    <a:pt x="20769" y="16955"/>
                    <a:pt x="20769" y="16955"/>
                  </a:cubicBezTo>
                  <a:cubicBezTo>
                    <a:pt x="20769" y="16955"/>
                    <a:pt x="20769" y="16955"/>
                    <a:pt x="20862" y="16839"/>
                  </a:cubicBezTo>
                  <a:cubicBezTo>
                    <a:pt x="20862" y="16839"/>
                    <a:pt x="20862" y="16839"/>
                    <a:pt x="20862" y="16839"/>
                  </a:cubicBezTo>
                  <a:cubicBezTo>
                    <a:pt x="20862" y="16839"/>
                    <a:pt x="20954" y="16839"/>
                    <a:pt x="20954" y="16839"/>
                  </a:cubicBezTo>
                  <a:cubicBezTo>
                    <a:pt x="21046" y="16723"/>
                    <a:pt x="21231" y="15677"/>
                    <a:pt x="21415" y="14981"/>
                  </a:cubicBezTo>
                  <a:cubicBezTo>
                    <a:pt x="21508" y="14748"/>
                    <a:pt x="21508" y="14632"/>
                    <a:pt x="21508" y="14516"/>
                  </a:cubicBezTo>
                  <a:cubicBezTo>
                    <a:pt x="21600" y="14400"/>
                    <a:pt x="21600" y="14284"/>
                    <a:pt x="21600" y="14284"/>
                  </a:cubicBezTo>
                  <a:cubicBezTo>
                    <a:pt x="21600" y="14052"/>
                    <a:pt x="21323" y="13587"/>
                    <a:pt x="21231" y="13587"/>
                  </a:cubicBezTo>
                  <a:cubicBezTo>
                    <a:pt x="21231" y="13587"/>
                    <a:pt x="21231" y="13587"/>
                    <a:pt x="21138" y="13587"/>
                  </a:cubicBezTo>
                  <a:cubicBezTo>
                    <a:pt x="21138" y="13587"/>
                    <a:pt x="21138" y="13587"/>
                    <a:pt x="21138" y="13587"/>
                  </a:cubicBezTo>
                  <a:cubicBezTo>
                    <a:pt x="21138" y="13587"/>
                    <a:pt x="21138" y="13587"/>
                    <a:pt x="21138" y="13587"/>
                  </a:cubicBezTo>
                  <a:cubicBezTo>
                    <a:pt x="21138" y="13587"/>
                    <a:pt x="21138" y="13587"/>
                    <a:pt x="21138" y="13587"/>
                  </a:cubicBezTo>
                  <a:cubicBezTo>
                    <a:pt x="21138" y="13587"/>
                    <a:pt x="21138" y="13587"/>
                    <a:pt x="21138" y="13587"/>
                  </a:cubicBezTo>
                  <a:cubicBezTo>
                    <a:pt x="20954" y="13587"/>
                    <a:pt x="20954" y="13587"/>
                    <a:pt x="20954" y="13587"/>
                  </a:cubicBezTo>
                  <a:cubicBezTo>
                    <a:pt x="20954" y="13587"/>
                    <a:pt x="20954" y="13587"/>
                    <a:pt x="20954" y="13587"/>
                  </a:cubicBezTo>
                  <a:cubicBezTo>
                    <a:pt x="20769" y="13587"/>
                    <a:pt x="20769" y="13587"/>
                    <a:pt x="20769" y="13587"/>
                  </a:cubicBezTo>
                  <a:cubicBezTo>
                    <a:pt x="20769" y="13587"/>
                    <a:pt x="20769" y="13587"/>
                    <a:pt x="20769" y="13587"/>
                  </a:cubicBezTo>
                  <a:cubicBezTo>
                    <a:pt x="20677" y="13587"/>
                    <a:pt x="20677" y="13587"/>
                    <a:pt x="20585" y="13587"/>
                  </a:cubicBezTo>
                  <a:cubicBezTo>
                    <a:pt x="20308" y="13471"/>
                    <a:pt x="19846" y="13471"/>
                    <a:pt x="19477" y="13355"/>
                  </a:cubicBezTo>
                  <a:cubicBezTo>
                    <a:pt x="19477" y="13355"/>
                    <a:pt x="19477" y="13355"/>
                    <a:pt x="19477" y="13355"/>
                  </a:cubicBezTo>
                  <a:cubicBezTo>
                    <a:pt x="19385" y="13355"/>
                    <a:pt x="19385" y="13355"/>
                    <a:pt x="19292" y="13355"/>
                  </a:cubicBezTo>
                  <a:cubicBezTo>
                    <a:pt x="19292" y="13355"/>
                    <a:pt x="19200" y="13355"/>
                    <a:pt x="19200" y="13355"/>
                  </a:cubicBezTo>
                  <a:cubicBezTo>
                    <a:pt x="19200" y="13355"/>
                    <a:pt x="19108" y="13355"/>
                    <a:pt x="19108" y="13355"/>
                  </a:cubicBezTo>
                  <a:cubicBezTo>
                    <a:pt x="18831" y="13239"/>
                    <a:pt x="18554" y="13239"/>
                    <a:pt x="18462" y="13239"/>
                  </a:cubicBezTo>
                  <a:cubicBezTo>
                    <a:pt x="18462" y="13123"/>
                    <a:pt x="18462" y="13123"/>
                    <a:pt x="18462" y="13123"/>
                  </a:cubicBezTo>
                  <a:cubicBezTo>
                    <a:pt x="18462" y="13123"/>
                    <a:pt x="18462" y="13123"/>
                    <a:pt x="18462" y="13123"/>
                  </a:cubicBezTo>
                  <a:cubicBezTo>
                    <a:pt x="18369" y="13123"/>
                    <a:pt x="18369" y="13123"/>
                    <a:pt x="18369" y="13123"/>
                  </a:cubicBezTo>
                  <a:cubicBezTo>
                    <a:pt x="18369" y="13006"/>
                    <a:pt x="18369" y="13006"/>
                    <a:pt x="18277" y="13006"/>
                  </a:cubicBezTo>
                  <a:cubicBezTo>
                    <a:pt x="18277" y="13006"/>
                    <a:pt x="18277" y="13006"/>
                    <a:pt x="18277" y="12890"/>
                  </a:cubicBezTo>
                  <a:cubicBezTo>
                    <a:pt x="18185" y="12890"/>
                    <a:pt x="18185" y="12890"/>
                    <a:pt x="18185" y="12890"/>
                  </a:cubicBezTo>
                  <a:cubicBezTo>
                    <a:pt x="18185" y="12774"/>
                    <a:pt x="18185" y="12774"/>
                    <a:pt x="18092" y="12774"/>
                  </a:cubicBezTo>
                  <a:cubicBezTo>
                    <a:pt x="18092" y="12774"/>
                    <a:pt x="18092" y="12658"/>
                    <a:pt x="18000" y="12658"/>
                  </a:cubicBezTo>
                  <a:cubicBezTo>
                    <a:pt x="18000" y="12658"/>
                    <a:pt x="18000" y="12658"/>
                    <a:pt x="18000" y="12542"/>
                  </a:cubicBezTo>
                  <a:cubicBezTo>
                    <a:pt x="18000" y="12542"/>
                    <a:pt x="17908" y="12542"/>
                    <a:pt x="17908" y="12426"/>
                  </a:cubicBezTo>
                  <a:cubicBezTo>
                    <a:pt x="17908" y="12426"/>
                    <a:pt x="17908" y="12426"/>
                    <a:pt x="17815" y="12310"/>
                  </a:cubicBezTo>
                  <a:cubicBezTo>
                    <a:pt x="17815" y="12310"/>
                    <a:pt x="17815" y="12310"/>
                    <a:pt x="17815" y="12194"/>
                  </a:cubicBezTo>
                  <a:cubicBezTo>
                    <a:pt x="17815" y="12194"/>
                    <a:pt x="17723" y="12194"/>
                    <a:pt x="17723" y="12077"/>
                  </a:cubicBezTo>
                  <a:cubicBezTo>
                    <a:pt x="17723" y="12077"/>
                    <a:pt x="17723" y="11961"/>
                    <a:pt x="17723" y="11961"/>
                  </a:cubicBezTo>
                  <a:cubicBezTo>
                    <a:pt x="17723" y="11961"/>
                    <a:pt x="17723" y="11845"/>
                    <a:pt x="17631" y="11845"/>
                  </a:cubicBezTo>
                  <a:cubicBezTo>
                    <a:pt x="17631" y="11729"/>
                    <a:pt x="17631" y="11729"/>
                    <a:pt x="17631" y="11729"/>
                  </a:cubicBezTo>
                  <a:cubicBezTo>
                    <a:pt x="17538" y="11497"/>
                    <a:pt x="17354" y="11265"/>
                    <a:pt x="17262" y="11032"/>
                  </a:cubicBezTo>
                  <a:cubicBezTo>
                    <a:pt x="17262" y="11032"/>
                    <a:pt x="17262" y="11032"/>
                    <a:pt x="17262" y="11032"/>
                  </a:cubicBezTo>
                  <a:cubicBezTo>
                    <a:pt x="17169" y="11032"/>
                    <a:pt x="17169" y="11032"/>
                    <a:pt x="17169" y="11032"/>
                  </a:cubicBezTo>
                  <a:cubicBezTo>
                    <a:pt x="17169" y="11032"/>
                    <a:pt x="17169" y="10916"/>
                    <a:pt x="17077" y="10916"/>
                  </a:cubicBezTo>
                  <a:cubicBezTo>
                    <a:pt x="17077" y="10916"/>
                    <a:pt x="17077" y="10916"/>
                    <a:pt x="17077" y="10916"/>
                  </a:cubicBezTo>
                  <a:cubicBezTo>
                    <a:pt x="16985" y="10916"/>
                    <a:pt x="16985" y="10916"/>
                    <a:pt x="16985" y="10916"/>
                  </a:cubicBezTo>
                  <a:cubicBezTo>
                    <a:pt x="16985" y="10916"/>
                    <a:pt x="16985" y="10916"/>
                    <a:pt x="16892" y="10916"/>
                  </a:cubicBezTo>
                  <a:cubicBezTo>
                    <a:pt x="16892" y="10916"/>
                    <a:pt x="16892" y="10916"/>
                    <a:pt x="16800" y="10800"/>
                  </a:cubicBezTo>
                  <a:cubicBezTo>
                    <a:pt x="16800" y="10800"/>
                    <a:pt x="16800" y="10800"/>
                    <a:pt x="16800" y="10800"/>
                  </a:cubicBezTo>
                  <a:cubicBezTo>
                    <a:pt x="16800" y="10800"/>
                    <a:pt x="16708" y="10800"/>
                    <a:pt x="16708" y="10684"/>
                  </a:cubicBezTo>
                  <a:cubicBezTo>
                    <a:pt x="16708" y="10684"/>
                    <a:pt x="16708" y="10684"/>
                    <a:pt x="16615" y="10684"/>
                  </a:cubicBezTo>
                  <a:cubicBezTo>
                    <a:pt x="16615" y="10684"/>
                    <a:pt x="16615" y="10568"/>
                    <a:pt x="16523" y="10568"/>
                  </a:cubicBezTo>
                  <a:cubicBezTo>
                    <a:pt x="16523" y="10568"/>
                    <a:pt x="16523" y="10568"/>
                    <a:pt x="16523" y="10452"/>
                  </a:cubicBezTo>
                  <a:cubicBezTo>
                    <a:pt x="16523" y="10452"/>
                    <a:pt x="16431" y="10452"/>
                    <a:pt x="16431" y="10335"/>
                  </a:cubicBezTo>
                  <a:cubicBezTo>
                    <a:pt x="16431" y="10335"/>
                    <a:pt x="16431" y="10335"/>
                    <a:pt x="16431" y="10219"/>
                  </a:cubicBezTo>
                  <a:cubicBezTo>
                    <a:pt x="16431" y="10219"/>
                    <a:pt x="16338" y="10219"/>
                    <a:pt x="16338" y="10103"/>
                  </a:cubicBezTo>
                  <a:cubicBezTo>
                    <a:pt x="16154" y="9871"/>
                    <a:pt x="15785" y="9290"/>
                    <a:pt x="15785" y="8826"/>
                  </a:cubicBezTo>
                  <a:cubicBezTo>
                    <a:pt x="15692" y="8594"/>
                    <a:pt x="15785" y="8477"/>
                    <a:pt x="15785" y="8477"/>
                  </a:cubicBezTo>
                  <a:cubicBezTo>
                    <a:pt x="15969" y="8245"/>
                    <a:pt x="15692" y="7665"/>
                    <a:pt x="15415" y="7316"/>
                  </a:cubicBezTo>
                  <a:cubicBezTo>
                    <a:pt x="15231" y="7200"/>
                    <a:pt x="15231" y="7200"/>
                    <a:pt x="15231" y="7200"/>
                  </a:cubicBezTo>
                  <a:cubicBezTo>
                    <a:pt x="14677" y="6619"/>
                    <a:pt x="14308" y="6039"/>
                    <a:pt x="14215" y="5690"/>
                  </a:cubicBezTo>
                  <a:cubicBezTo>
                    <a:pt x="14215" y="5574"/>
                    <a:pt x="14215" y="5458"/>
                    <a:pt x="14215" y="5342"/>
                  </a:cubicBezTo>
                  <a:cubicBezTo>
                    <a:pt x="13385" y="5226"/>
                    <a:pt x="13385" y="5226"/>
                    <a:pt x="13385" y="5226"/>
                  </a:cubicBezTo>
                  <a:cubicBezTo>
                    <a:pt x="12831" y="4645"/>
                    <a:pt x="12831" y="4645"/>
                    <a:pt x="12831" y="4645"/>
                  </a:cubicBezTo>
                  <a:lnTo>
                    <a:pt x="12185" y="4529"/>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27" name="Shape 10427"/>
            <p:cNvSpPr/>
            <p:nvPr/>
          </p:nvSpPr>
          <p:spPr>
            <a:xfrm>
              <a:off x="358670" y="460413"/>
              <a:ext cx="150531" cy="1636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894" y="5457"/>
                  </a:moveTo>
                  <a:cubicBezTo>
                    <a:pt x="8894" y="5457"/>
                    <a:pt x="9148" y="5457"/>
                    <a:pt x="9148" y="5457"/>
                  </a:cubicBezTo>
                  <a:cubicBezTo>
                    <a:pt x="9148" y="5684"/>
                    <a:pt x="9148" y="5684"/>
                    <a:pt x="9402" y="5684"/>
                  </a:cubicBezTo>
                  <a:cubicBezTo>
                    <a:pt x="9402" y="5684"/>
                    <a:pt x="9402" y="5684"/>
                    <a:pt x="9402" y="5684"/>
                  </a:cubicBezTo>
                  <a:cubicBezTo>
                    <a:pt x="9402" y="5912"/>
                    <a:pt x="9656" y="5912"/>
                    <a:pt x="9656" y="5912"/>
                  </a:cubicBezTo>
                  <a:cubicBezTo>
                    <a:pt x="9656" y="5912"/>
                    <a:pt x="9656" y="5912"/>
                    <a:pt x="9656" y="6139"/>
                  </a:cubicBezTo>
                  <a:cubicBezTo>
                    <a:pt x="9911" y="6139"/>
                    <a:pt x="9911" y="6139"/>
                    <a:pt x="9911" y="6139"/>
                  </a:cubicBezTo>
                  <a:cubicBezTo>
                    <a:pt x="9911" y="6366"/>
                    <a:pt x="9911" y="6366"/>
                    <a:pt x="10165" y="6366"/>
                  </a:cubicBezTo>
                  <a:cubicBezTo>
                    <a:pt x="10165" y="6366"/>
                    <a:pt x="10165" y="6594"/>
                    <a:pt x="10165" y="6594"/>
                  </a:cubicBezTo>
                  <a:cubicBezTo>
                    <a:pt x="10165" y="6594"/>
                    <a:pt x="10165" y="6821"/>
                    <a:pt x="10165" y="6821"/>
                  </a:cubicBezTo>
                  <a:cubicBezTo>
                    <a:pt x="10419" y="6821"/>
                    <a:pt x="10419" y="6821"/>
                    <a:pt x="10419" y="7048"/>
                  </a:cubicBezTo>
                  <a:cubicBezTo>
                    <a:pt x="10419" y="7048"/>
                    <a:pt x="10419" y="7048"/>
                    <a:pt x="10419" y="7048"/>
                  </a:cubicBezTo>
                  <a:cubicBezTo>
                    <a:pt x="10419" y="7276"/>
                    <a:pt x="10419" y="7276"/>
                    <a:pt x="10419" y="7276"/>
                  </a:cubicBezTo>
                  <a:cubicBezTo>
                    <a:pt x="10419" y="7503"/>
                    <a:pt x="10419" y="7503"/>
                    <a:pt x="10673" y="7503"/>
                  </a:cubicBezTo>
                  <a:cubicBezTo>
                    <a:pt x="10673" y="7503"/>
                    <a:pt x="10673" y="7731"/>
                    <a:pt x="10673" y="7731"/>
                  </a:cubicBezTo>
                  <a:cubicBezTo>
                    <a:pt x="10673" y="8185"/>
                    <a:pt x="9148" y="12960"/>
                    <a:pt x="8386" y="13415"/>
                  </a:cubicBezTo>
                  <a:cubicBezTo>
                    <a:pt x="8386" y="13415"/>
                    <a:pt x="8386" y="13415"/>
                    <a:pt x="8132" y="13642"/>
                  </a:cubicBezTo>
                  <a:cubicBezTo>
                    <a:pt x="8132" y="13642"/>
                    <a:pt x="8132" y="13642"/>
                    <a:pt x="8132" y="13642"/>
                  </a:cubicBezTo>
                  <a:cubicBezTo>
                    <a:pt x="8132" y="13642"/>
                    <a:pt x="7878" y="13642"/>
                    <a:pt x="7878" y="13642"/>
                  </a:cubicBezTo>
                  <a:cubicBezTo>
                    <a:pt x="7878" y="13642"/>
                    <a:pt x="7878" y="13642"/>
                    <a:pt x="7624" y="13642"/>
                  </a:cubicBezTo>
                  <a:cubicBezTo>
                    <a:pt x="7369" y="13869"/>
                    <a:pt x="7115" y="14097"/>
                    <a:pt x="6607" y="14097"/>
                  </a:cubicBezTo>
                  <a:cubicBezTo>
                    <a:pt x="6607" y="14097"/>
                    <a:pt x="6353" y="14097"/>
                    <a:pt x="6353" y="14097"/>
                  </a:cubicBezTo>
                  <a:cubicBezTo>
                    <a:pt x="6099" y="14324"/>
                    <a:pt x="6099" y="14324"/>
                    <a:pt x="5845" y="14324"/>
                  </a:cubicBezTo>
                  <a:cubicBezTo>
                    <a:pt x="5591" y="14324"/>
                    <a:pt x="5591" y="14324"/>
                    <a:pt x="5591" y="14552"/>
                  </a:cubicBezTo>
                  <a:cubicBezTo>
                    <a:pt x="5336" y="14552"/>
                    <a:pt x="5082" y="14552"/>
                    <a:pt x="4828" y="14779"/>
                  </a:cubicBezTo>
                  <a:cubicBezTo>
                    <a:pt x="4828" y="14779"/>
                    <a:pt x="4828" y="14779"/>
                    <a:pt x="4828" y="14779"/>
                  </a:cubicBezTo>
                  <a:cubicBezTo>
                    <a:pt x="2795" y="15234"/>
                    <a:pt x="1016" y="15688"/>
                    <a:pt x="0" y="16143"/>
                  </a:cubicBezTo>
                  <a:cubicBezTo>
                    <a:pt x="762" y="17280"/>
                    <a:pt x="1525" y="18872"/>
                    <a:pt x="2541" y="20691"/>
                  </a:cubicBezTo>
                  <a:cubicBezTo>
                    <a:pt x="2541" y="20691"/>
                    <a:pt x="2795" y="20918"/>
                    <a:pt x="2795" y="21145"/>
                  </a:cubicBezTo>
                  <a:cubicBezTo>
                    <a:pt x="2795" y="21145"/>
                    <a:pt x="2795" y="21145"/>
                    <a:pt x="2795" y="21145"/>
                  </a:cubicBezTo>
                  <a:cubicBezTo>
                    <a:pt x="2795" y="21373"/>
                    <a:pt x="3049" y="21373"/>
                    <a:pt x="3049" y="21600"/>
                  </a:cubicBezTo>
                  <a:cubicBezTo>
                    <a:pt x="3049" y="21600"/>
                    <a:pt x="3304" y="21600"/>
                    <a:pt x="3304" y="21600"/>
                  </a:cubicBezTo>
                  <a:cubicBezTo>
                    <a:pt x="4320" y="20918"/>
                    <a:pt x="5591" y="20918"/>
                    <a:pt x="6607" y="20918"/>
                  </a:cubicBezTo>
                  <a:cubicBezTo>
                    <a:pt x="7115" y="20918"/>
                    <a:pt x="7624" y="20918"/>
                    <a:pt x="8132" y="20691"/>
                  </a:cubicBezTo>
                  <a:cubicBezTo>
                    <a:pt x="8386" y="20691"/>
                    <a:pt x="8386" y="20691"/>
                    <a:pt x="8386" y="20463"/>
                  </a:cubicBezTo>
                  <a:cubicBezTo>
                    <a:pt x="8386" y="20008"/>
                    <a:pt x="8386" y="19326"/>
                    <a:pt x="8894" y="18872"/>
                  </a:cubicBezTo>
                  <a:cubicBezTo>
                    <a:pt x="9656" y="18417"/>
                    <a:pt x="10419" y="18417"/>
                    <a:pt x="10927" y="18417"/>
                  </a:cubicBezTo>
                  <a:cubicBezTo>
                    <a:pt x="11181" y="18417"/>
                    <a:pt x="11435" y="18417"/>
                    <a:pt x="11689" y="18417"/>
                  </a:cubicBezTo>
                  <a:cubicBezTo>
                    <a:pt x="11944" y="18417"/>
                    <a:pt x="12198" y="18417"/>
                    <a:pt x="12198" y="18417"/>
                  </a:cubicBezTo>
                  <a:cubicBezTo>
                    <a:pt x="12452" y="18189"/>
                    <a:pt x="12452" y="17962"/>
                    <a:pt x="12706" y="17735"/>
                  </a:cubicBezTo>
                  <a:cubicBezTo>
                    <a:pt x="12960" y="17053"/>
                    <a:pt x="13468" y="16143"/>
                    <a:pt x="14231" y="15916"/>
                  </a:cubicBezTo>
                  <a:cubicBezTo>
                    <a:pt x="14485" y="15916"/>
                    <a:pt x="14993" y="15688"/>
                    <a:pt x="15247" y="15688"/>
                  </a:cubicBezTo>
                  <a:cubicBezTo>
                    <a:pt x="15247" y="15688"/>
                    <a:pt x="15755" y="15688"/>
                    <a:pt x="15755" y="15688"/>
                  </a:cubicBezTo>
                  <a:cubicBezTo>
                    <a:pt x="15501" y="15006"/>
                    <a:pt x="15501" y="11823"/>
                    <a:pt x="17026" y="11596"/>
                  </a:cubicBezTo>
                  <a:cubicBezTo>
                    <a:pt x="17788" y="11596"/>
                    <a:pt x="18805" y="10914"/>
                    <a:pt x="19059" y="10686"/>
                  </a:cubicBezTo>
                  <a:cubicBezTo>
                    <a:pt x="19059" y="10232"/>
                    <a:pt x="19313" y="9777"/>
                    <a:pt x="20329" y="8640"/>
                  </a:cubicBezTo>
                  <a:cubicBezTo>
                    <a:pt x="20838" y="8185"/>
                    <a:pt x="21092" y="7731"/>
                    <a:pt x="21346" y="7503"/>
                  </a:cubicBezTo>
                  <a:cubicBezTo>
                    <a:pt x="21600" y="7048"/>
                    <a:pt x="21600" y="6821"/>
                    <a:pt x="21600" y="6821"/>
                  </a:cubicBezTo>
                  <a:cubicBezTo>
                    <a:pt x="21600" y="6821"/>
                    <a:pt x="21600" y="6821"/>
                    <a:pt x="21600" y="6821"/>
                  </a:cubicBezTo>
                  <a:cubicBezTo>
                    <a:pt x="20584" y="6594"/>
                    <a:pt x="19313" y="4775"/>
                    <a:pt x="18805" y="3865"/>
                  </a:cubicBezTo>
                  <a:cubicBezTo>
                    <a:pt x="18805" y="3638"/>
                    <a:pt x="18296" y="3638"/>
                    <a:pt x="17788" y="3638"/>
                  </a:cubicBezTo>
                  <a:cubicBezTo>
                    <a:pt x="16772" y="3411"/>
                    <a:pt x="15501" y="3183"/>
                    <a:pt x="14231" y="2274"/>
                  </a:cubicBezTo>
                  <a:cubicBezTo>
                    <a:pt x="13468" y="1819"/>
                    <a:pt x="12960" y="1137"/>
                    <a:pt x="12452" y="0"/>
                  </a:cubicBezTo>
                  <a:cubicBezTo>
                    <a:pt x="11944" y="227"/>
                    <a:pt x="11944" y="227"/>
                    <a:pt x="11944" y="227"/>
                  </a:cubicBezTo>
                  <a:cubicBezTo>
                    <a:pt x="11181" y="227"/>
                    <a:pt x="11181" y="227"/>
                    <a:pt x="11181" y="227"/>
                  </a:cubicBezTo>
                  <a:cubicBezTo>
                    <a:pt x="11181" y="1819"/>
                    <a:pt x="11181" y="1819"/>
                    <a:pt x="11181" y="1819"/>
                  </a:cubicBezTo>
                  <a:cubicBezTo>
                    <a:pt x="9402" y="4093"/>
                    <a:pt x="9402" y="4093"/>
                    <a:pt x="9402" y="4093"/>
                  </a:cubicBezTo>
                  <a:cubicBezTo>
                    <a:pt x="8894" y="5457"/>
                    <a:pt x="8894" y="5457"/>
                    <a:pt x="8894" y="5457"/>
                  </a:cubicBezTo>
                  <a:cubicBezTo>
                    <a:pt x="8894" y="5457"/>
                    <a:pt x="8894" y="5457"/>
                    <a:pt x="8894" y="545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28" name="Shape 10428"/>
            <p:cNvSpPr/>
            <p:nvPr/>
          </p:nvSpPr>
          <p:spPr>
            <a:xfrm>
              <a:off x="332262" y="438831"/>
              <a:ext cx="12701" cy="23381"/>
            </a:xfrm>
            <a:custGeom>
              <a:avLst/>
              <a:gdLst/>
              <a:ahLst/>
              <a:cxnLst>
                <a:cxn ang="0">
                  <a:pos x="wd2" y="hd2"/>
                </a:cxn>
                <a:cxn ang="5400000">
                  <a:pos x="wd2" y="hd2"/>
                </a:cxn>
                <a:cxn ang="10800000">
                  <a:pos x="wd2" y="hd2"/>
                </a:cxn>
                <a:cxn ang="16200000">
                  <a:pos x="wd2" y="hd2"/>
                </a:cxn>
              </a:cxnLst>
              <a:rect l="0" t="0" r="r" b="b"/>
              <a:pathLst>
                <a:path w="19792" h="21600" fill="norm" stroke="1" extrusionOk="0">
                  <a:moveTo>
                    <a:pt x="18514" y="1662"/>
                  </a:moveTo>
                  <a:cubicBezTo>
                    <a:pt x="18514" y="0"/>
                    <a:pt x="15429" y="0"/>
                    <a:pt x="15429" y="0"/>
                  </a:cubicBezTo>
                  <a:cubicBezTo>
                    <a:pt x="15429" y="0"/>
                    <a:pt x="15429" y="0"/>
                    <a:pt x="15429" y="0"/>
                  </a:cubicBezTo>
                  <a:cubicBezTo>
                    <a:pt x="6171" y="0"/>
                    <a:pt x="0" y="11631"/>
                    <a:pt x="0" y="14954"/>
                  </a:cubicBezTo>
                  <a:cubicBezTo>
                    <a:pt x="0" y="14954"/>
                    <a:pt x="0" y="16615"/>
                    <a:pt x="0" y="16615"/>
                  </a:cubicBezTo>
                  <a:cubicBezTo>
                    <a:pt x="0" y="16615"/>
                    <a:pt x="0" y="16615"/>
                    <a:pt x="0" y="16615"/>
                  </a:cubicBezTo>
                  <a:cubicBezTo>
                    <a:pt x="0" y="18277"/>
                    <a:pt x="0" y="18277"/>
                    <a:pt x="0" y="18277"/>
                  </a:cubicBezTo>
                  <a:cubicBezTo>
                    <a:pt x="0" y="18277"/>
                    <a:pt x="3086" y="19938"/>
                    <a:pt x="3086" y="19938"/>
                  </a:cubicBezTo>
                  <a:cubicBezTo>
                    <a:pt x="3086" y="19938"/>
                    <a:pt x="3086" y="19938"/>
                    <a:pt x="3086" y="19938"/>
                  </a:cubicBezTo>
                  <a:cubicBezTo>
                    <a:pt x="6171" y="21600"/>
                    <a:pt x="6171" y="21600"/>
                    <a:pt x="9257" y="21600"/>
                  </a:cubicBezTo>
                  <a:cubicBezTo>
                    <a:pt x="9257" y="21600"/>
                    <a:pt x="9257" y="21600"/>
                    <a:pt x="9257" y="21600"/>
                  </a:cubicBezTo>
                  <a:cubicBezTo>
                    <a:pt x="12343" y="21600"/>
                    <a:pt x="12343" y="21600"/>
                    <a:pt x="12343" y="21600"/>
                  </a:cubicBezTo>
                  <a:cubicBezTo>
                    <a:pt x="12343" y="21600"/>
                    <a:pt x="12343" y="19938"/>
                    <a:pt x="15429" y="18277"/>
                  </a:cubicBezTo>
                  <a:cubicBezTo>
                    <a:pt x="18514" y="14954"/>
                    <a:pt x="21600" y="6646"/>
                    <a:pt x="18514" y="166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29" name="Shape 10429"/>
            <p:cNvSpPr/>
            <p:nvPr/>
          </p:nvSpPr>
          <p:spPr>
            <a:xfrm>
              <a:off x="358670" y="433436"/>
              <a:ext cx="85487" cy="683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300" y="16615"/>
                  </a:moveTo>
                  <a:cubicBezTo>
                    <a:pt x="18000" y="12185"/>
                    <a:pt x="18000" y="12185"/>
                    <a:pt x="18000" y="12185"/>
                  </a:cubicBezTo>
                  <a:cubicBezTo>
                    <a:pt x="18000" y="6646"/>
                    <a:pt x="18000" y="6646"/>
                    <a:pt x="18000" y="6646"/>
                  </a:cubicBezTo>
                  <a:cubicBezTo>
                    <a:pt x="20700" y="6646"/>
                    <a:pt x="20700" y="6646"/>
                    <a:pt x="20700" y="6646"/>
                  </a:cubicBezTo>
                  <a:cubicBezTo>
                    <a:pt x="21600" y="6092"/>
                    <a:pt x="21600" y="6092"/>
                    <a:pt x="21600" y="6092"/>
                  </a:cubicBezTo>
                  <a:cubicBezTo>
                    <a:pt x="21600" y="4431"/>
                    <a:pt x="21600" y="3323"/>
                    <a:pt x="21150" y="2215"/>
                  </a:cubicBezTo>
                  <a:cubicBezTo>
                    <a:pt x="21150" y="1662"/>
                    <a:pt x="21150" y="554"/>
                    <a:pt x="21150" y="0"/>
                  </a:cubicBezTo>
                  <a:cubicBezTo>
                    <a:pt x="19800" y="1108"/>
                    <a:pt x="17550" y="4985"/>
                    <a:pt x="16200" y="7754"/>
                  </a:cubicBezTo>
                  <a:cubicBezTo>
                    <a:pt x="14400" y="11631"/>
                    <a:pt x="9450" y="14400"/>
                    <a:pt x="5400" y="13846"/>
                  </a:cubicBezTo>
                  <a:cubicBezTo>
                    <a:pt x="4950" y="13846"/>
                    <a:pt x="4500" y="13846"/>
                    <a:pt x="4050" y="13846"/>
                  </a:cubicBezTo>
                  <a:cubicBezTo>
                    <a:pt x="2250" y="13846"/>
                    <a:pt x="1350" y="14400"/>
                    <a:pt x="900" y="14954"/>
                  </a:cubicBezTo>
                  <a:cubicBezTo>
                    <a:pt x="450" y="15508"/>
                    <a:pt x="450" y="15508"/>
                    <a:pt x="450" y="15508"/>
                  </a:cubicBezTo>
                  <a:cubicBezTo>
                    <a:pt x="0" y="15508"/>
                    <a:pt x="0" y="15508"/>
                    <a:pt x="0" y="15508"/>
                  </a:cubicBezTo>
                  <a:cubicBezTo>
                    <a:pt x="0" y="16062"/>
                    <a:pt x="0" y="16062"/>
                    <a:pt x="0" y="16062"/>
                  </a:cubicBezTo>
                  <a:cubicBezTo>
                    <a:pt x="0" y="16062"/>
                    <a:pt x="0" y="16062"/>
                    <a:pt x="0" y="16615"/>
                  </a:cubicBezTo>
                  <a:cubicBezTo>
                    <a:pt x="450" y="16615"/>
                    <a:pt x="450" y="16615"/>
                    <a:pt x="450" y="17169"/>
                  </a:cubicBezTo>
                  <a:cubicBezTo>
                    <a:pt x="450" y="17169"/>
                    <a:pt x="450" y="17169"/>
                    <a:pt x="450" y="17169"/>
                  </a:cubicBezTo>
                  <a:cubicBezTo>
                    <a:pt x="900" y="17723"/>
                    <a:pt x="900" y="17723"/>
                    <a:pt x="1350" y="18277"/>
                  </a:cubicBezTo>
                  <a:cubicBezTo>
                    <a:pt x="1350" y="18277"/>
                    <a:pt x="1350" y="18277"/>
                    <a:pt x="1350" y="18277"/>
                  </a:cubicBezTo>
                  <a:cubicBezTo>
                    <a:pt x="1350" y="18277"/>
                    <a:pt x="1350" y="18277"/>
                    <a:pt x="1800" y="18831"/>
                  </a:cubicBezTo>
                  <a:cubicBezTo>
                    <a:pt x="1800" y="18831"/>
                    <a:pt x="1800" y="18831"/>
                    <a:pt x="1800" y="18831"/>
                  </a:cubicBezTo>
                  <a:cubicBezTo>
                    <a:pt x="1800" y="18831"/>
                    <a:pt x="1800" y="19385"/>
                    <a:pt x="2250" y="19385"/>
                  </a:cubicBezTo>
                  <a:cubicBezTo>
                    <a:pt x="2250" y="19385"/>
                    <a:pt x="2250" y="19385"/>
                    <a:pt x="2250" y="19385"/>
                  </a:cubicBezTo>
                  <a:cubicBezTo>
                    <a:pt x="2250" y="19385"/>
                    <a:pt x="2250" y="19385"/>
                    <a:pt x="2700" y="19938"/>
                  </a:cubicBezTo>
                  <a:cubicBezTo>
                    <a:pt x="2700" y="19938"/>
                    <a:pt x="2700" y="19938"/>
                    <a:pt x="2700" y="19938"/>
                  </a:cubicBezTo>
                  <a:cubicBezTo>
                    <a:pt x="2700" y="19938"/>
                    <a:pt x="2700" y="19938"/>
                    <a:pt x="3150" y="19938"/>
                  </a:cubicBezTo>
                  <a:cubicBezTo>
                    <a:pt x="3150" y="19938"/>
                    <a:pt x="3150" y="19938"/>
                    <a:pt x="3150" y="19938"/>
                  </a:cubicBezTo>
                  <a:cubicBezTo>
                    <a:pt x="3150" y="19938"/>
                    <a:pt x="3150" y="19938"/>
                    <a:pt x="3150" y="19938"/>
                  </a:cubicBezTo>
                  <a:cubicBezTo>
                    <a:pt x="3600" y="19938"/>
                    <a:pt x="3600" y="19938"/>
                    <a:pt x="3600" y="19938"/>
                  </a:cubicBezTo>
                  <a:cubicBezTo>
                    <a:pt x="3600" y="19938"/>
                    <a:pt x="3600" y="20492"/>
                    <a:pt x="3600" y="20492"/>
                  </a:cubicBezTo>
                  <a:cubicBezTo>
                    <a:pt x="4050" y="20492"/>
                    <a:pt x="4050" y="20492"/>
                    <a:pt x="4050" y="20492"/>
                  </a:cubicBezTo>
                  <a:cubicBezTo>
                    <a:pt x="4050" y="20492"/>
                    <a:pt x="4050" y="20492"/>
                    <a:pt x="4500" y="20492"/>
                  </a:cubicBezTo>
                  <a:cubicBezTo>
                    <a:pt x="4500" y="20492"/>
                    <a:pt x="4500" y="20492"/>
                    <a:pt x="4500" y="20492"/>
                  </a:cubicBezTo>
                  <a:cubicBezTo>
                    <a:pt x="4500" y="20492"/>
                    <a:pt x="4950" y="20492"/>
                    <a:pt x="4950" y="20492"/>
                  </a:cubicBezTo>
                  <a:cubicBezTo>
                    <a:pt x="4950" y="20492"/>
                    <a:pt x="4950" y="20492"/>
                    <a:pt x="4950" y="20492"/>
                  </a:cubicBezTo>
                  <a:cubicBezTo>
                    <a:pt x="5400" y="20492"/>
                    <a:pt x="6300" y="20492"/>
                    <a:pt x="7200" y="21046"/>
                  </a:cubicBezTo>
                  <a:cubicBezTo>
                    <a:pt x="7200" y="21046"/>
                    <a:pt x="7200" y="21046"/>
                    <a:pt x="7200" y="21046"/>
                  </a:cubicBezTo>
                  <a:cubicBezTo>
                    <a:pt x="7650" y="21046"/>
                    <a:pt x="7650" y="21046"/>
                    <a:pt x="7650" y="21046"/>
                  </a:cubicBezTo>
                  <a:cubicBezTo>
                    <a:pt x="8100" y="21046"/>
                    <a:pt x="8100" y="21046"/>
                    <a:pt x="8100" y="21046"/>
                  </a:cubicBezTo>
                  <a:cubicBezTo>
                    <a:pt x="8550" y="21046"/>
                    <a:pt x="8550" y="21046"/>
                    <a:pt x="8550" y="21046"/>
                  </a:cubicBezTo>
                  <a:cubicBezTo>
                    <a:pt x="9000" y="21046"/>
                    <a:pt x="9000" y="21046"/>
                    <a:pt x="9000" y="21046"/>
                  </a:cubicBezTo>
                  <a:cubicBezTo>
                    <a:pt x="9450" y="21046"/>
                    <a:pt x="9450" y="21046"/>
                    <a:pt x="9450" y="21046"/>
                  </a:cubicBezTo>
                  <a:cubicBezTo>
                    <a:pt x="9900" y="21046"/>
                    <a:pt x="9900" y="21046"/>
                    <a:pt x="9900" y="21046"/>
                  </a:cubicBezTo>
                  <a:cubicBezTo>
                    <a:pt x="11250" y="21600"/>
                    <a:pt x="12600" y="21600"/>
                    <a:pt x="13500" y="21600"/>
                  </a:cubicBezTo>
                  <a:lnTo>
                    <a:pt x="15300" y="16615"/>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0" name="Shape 10430"/>
            <p:cNvSpPr/>
            <p:nvPr/>
          </p:nvSpPr>
          <p:spPr>
            <a:xfrm>
              <a:off x="92919" y="188841"/>
              <a:ext cx="185841" cy="1780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371" y="1258"/>
                  </a:moveTo>
                  <a:cubicBezTo>
                    <a:pt x="13371" y="1258"/>
                    <a:pt x="13166" y="1258"/>
                    <a:pt x="13166" y="1258"/>
                  </a:cubicBezTo>
                  <a:cubicBezTo>
                    <a:pt x="13166" y="1258"/>
                    <a:pt x="13166" y="1258"/>
                    <a:pt x="13166" y="1258"/>
                  </a:cubicBezTo>
                  <a:cubicBezTo>
                    <a:pt x="13166" y="1258"/>
                    <a:pt x="13166" y="1258"/>
                    <a:pt x="12960" y="1258"/>
                  </a:cubicBezTo>
                  <a:cubicBezTo>
                    <a:pt x="12754" y="1258"/>
                    <a:pt x="12343" y="1049"/>
                    <a:pt x="11931" y="839"/>
                  </a:cubicBezTo>
                  <a:cubicBezTo>
                    <a:pt x="11726" y="629"/>
                    <a:pt x="11314" y="419"/>
                    <a:pt x="11109" y="419"/>
                  </a:cubicBezTo>
                  <a:cubicBezTo>
                    <a:pt x="11109" y="419"/>
                    <a:pt x="10903" y="629"/>
                    <a:pt x="10903" y="629"/>
                  </a:cubicBezTo>
                  <a:cubicBezTo>
                    <a:pt x="10491" y="629"/>
                    <a:pt x="10286" y="419"/>
                    <a:pt x="10080" y="210"/>
                  </a:cubicBezTo>
                  <a:cubicBezTo>
                    <a:pt x="9874" y="210"/>
                    <a:pt x="9463" y="0"/>
                    <a:pt x="9051" y="0"/>
                  </a:cubicBezTo>
                  <a:cubicBezTo>
                    <a:pt x="9051" y="0"/>
                    <a:pt x="8846" y="0"/>
                    <a:pt x="8846" y="0"/>
                  </a:cubicBezTo>
                  <a:cubicBezTo>
                    <a:pt x="8846" y="210"/>
                    <a:pt x="8846" y="210"/>
                    <a:pt x="8846" y="210"/>
                  </a:cubicBezTo>
                  <a:cubicBezTo>
                    <a:pt x="8846" y="210"/>
                    <a:pt x="8640" y="210"/>
                    <a:pt x="8640" y="210"/>
                  </a:cubicBezTo>
                  <a:cubicBezTo>
                    <a:pt x="8640" y="210"/>
                    <a:pt x="8640" y="210"/>
                    <a:pt x="8640" y="210"/>
                  </a:cubicBezTo>
                  <a:cubicBezTo>
                    <a:pt x="8846" y="210"/>
                    <a:pt x="8846" y="210"/>
                    <a:pt x="8846" y="210"/>
                  </a:cubicBezTo>
                  <a:cubicBezTo>
                    <a:pt x="8846" y="210"/>
                    <a:pt x="8846" y="210"/>
                    <a:pt x="8846" y="210"/>
                  </a:cubicBezTo>
                  <a:cubicBezTo>
                    <a:pt x="8846" y="210"/>
                    <a:pt x="8846" y="210"/>
                    <a:pt x="8846" y="210"/>
                  </a:cubicBezTo>
                  <a:cubicBezTo>
                    <a:pt x="8434" y="629"/>
                    <a:pt x="8434" y="629"/>
                    <a:pt x="8434" y="629"/>
                  </a:cubicBezTo>
                  <a:cubicBezTo>
                    <a:pt x="8229" y="839"/>
                    <a:pt x="8229" y="839"/>
                    <a:pt x="8229" y="839"/>
                  </a:cubicBezTo>
                  <a:cubicBezTo>
                    <a:pt x="6789" y="1887"/>
                    <a:pt x="6789" y="1887"/>
                    <a:pt x="6789" y="1887"/>
                  </a:cubicBezTo>
                  <a:cubicBezTo>
                    <a:pt x="6583" y="1887"/>
                    <a:pt x="5760" y="2307"/>
                    <a:pt x="5554" y="2726"/>
                  </a:cubicBezTo>
                  <a:cubicBezTo>
                    <a:pt x="5554" y="2936"/>
                    <a:pt x="5554" y="3146"/>
                    <a:pt x="5760" y="3565"/>
                  </a:cubicBezTo>
                  <a:cubicBezTo>
                    <a:pt x="5760" y="3984"/>
                    <a:pt x="5966" y="4404"/>
                    <a:pt x="5760" y="4823"/>
                  </a:cubicBezTo>
                  <a:cubicBezTo>
                    <a:pt x="5554" y="5033"/>
                    <a:pt x="5554" y="5872"/>
                    <a:pt x="5554" y="6291"/>
                  </a:cubicBezTo>
                  <a:cubicBezTo>
                    <a:pt x="5760" y="6711"/>
                    <a:pt x="5143" y="7550"/>
                    <a:pt x="4937" y="7969"/>
                  </a:cubicBezTo>
                  <a:cubicBezTo>
                    <a:pt x="4937" y="8179"/>
                    <a:pt x="4937" y="8179"/>
                    <a:pt x="4937" y="8179"/>
                  </a:cubicBezTo>
                  <a:cubicBezTo>
                    <a:pt x="4731" y="8179"/>
                    <a:pt x="4731" y="8179"/>
                    <a:pt x="4731" y="8179"/>
                  </a:cubicBezTo>
                  <a:cubicBezTo>
                    <a:pt x="4731" y="8179"/>
                    <a:pt x="4731" y="8179"/>
                    <a:pt x="4731" y="8179"/>
                  </a:cubicBezTo>
                  <a:cubicBezTo>
                    <a:pt x="3703" y="8808"/>
                    <a:pt x="1851" y="9856"/>
                    <a:pt x="0" y="10695"/>
                  </a:cubicBezTo>
                  <a:cubicBezTo>
                    <a:pt x="0" y="10905"/>
                    <a:pt x="0" y="10905"/>
                    <a:pt x="0" y="10905"/>
                  </a:cubicBezTo>
                  <a:cubicBezTo>
                    <a:pt x="0" y="11115"/>
                    <a:pt x="206" y="11115"/>
                    <a:pt x="206" y="11115"/>
                  </a:cubicBezTo>
                  <a:cubicBezTo>
                    <a:pt x="206" y="11324"/>
                    <a:pt x="206" y="11324"/>
                    <a:pt x="206" y="11534"/>
                  </a:cubicBezTo>
                  <a:cubicBezTo>
                    <a:pt x="206" y="11744"/>
                    <a:pt x="206" y="11744"/>
                    <a:pt x="411" y="11953"/>
                  </a:cubicBezTo>
                  <a:cubicBezTo>
                    <a:pt x="411" y="12163"/>
                    <a:pt x="411" y="12163"/>
                    <a:pt x="411" y="12163"/>
                  </a:cubicBezTo>
                  <a:cubicBezTo>
                    <a:pt x="411" y="12373"/>
                    <a:pt x="411" y="12373"/>
                    <a:pt x="411" y="12583"/>
                  </a:cubicBezTo>
                  <a:cubicBezTo>
                    <a:pt x="411" y="12583"/>
                    <a:pt x="411" y="12792"/>
                    <a:pt x="617" y="12792"/>
                  </a:cubicBezTo>
                  <a:cubicBezTo>
                    <a:pt x="617" y="13002"/>
                    <a:pt x="617" y="13002"/>
                    <a:pt x="617" y="13212"/>
                  </a:cubicBezTo>
                  <a:cubicBezTo>
                    <a:pt x="617" y="13212"/>
                    <a:pt x="617" y="13212"/>
                    <a:pt x="617" y="13421"/>
                  </a:cubicBezTo>
                  <a:cubicBezTo>
                    <a:pt x="617" y="13421"/>
                    <a:pt x="617" y="13421"/>
                    <a:pt x="617" y="13631"/>
                  </a:cubicBezTo>
                  <a:cubicBezTo>
                    <a:pt x="823" y="13631"/>
                    <a:pt x="1029" y="13631"/>
                    <a:pt x="1029" y="13631"/>
                  </a:cubicBezTo>
                  <a:cubicBezTo>
                    <a:pt x="1029" y="13631"/>
                    <a:pt x="1029" y="13631"/>
                    <a:pt x="1029" y="13631"/>
                  </a:cubicBezTo>
                  <a:cubicBezTo>
                    <a:pt x="1234" y="13631"/>
                    <a:pt x="1234" y="13421"/>
                    <a:pt x="1440" y="13421"/>
                  </a:cubicBezTo>
                  <a:cubicBezTo>
                    <a:pt x="1440" y="13421"/>
                    <a:pt x="1440" y="13421"/>
                    <a:pt x="1440" y="13421"/>
                  </a:cubicBezTo>
                  <a:cubicBezTo>
                    <a:pt x="1440" y="13421"/>
                    <a:pt x="1440" y="13421"/>
                    <a:pt x="1440" y="13421"/>
                  </a:cubicBezTo>
                  <a:cubicBezTo>
                    <a:pt x="1646" y="13421"/>
                    <a:pt x="1646" y="13421"/>
                    <a:pt x="1646" y="13421"/>
                  </a:cubicBezTo>
                  <a:cubicBezTo>
                    <a:pt x="1646" y="13631"/>
                    <a:pt x="1851" y="13631"/>
                    <a:pt x="1851" y="13631"/>
                  </a:cubicBezTo>
                  <a:cubicBezTo>
                    <a:pt x="1851" y="13631"/>
                    <a:pt x="2057" y="13631"/>
                    <a:pt x="2263" y="13631"/>
                  </a:cubicBezTo>
                  <a:cubicBezTo>
                    <a:pt x="2674" y="13631"/>
                    <a:pt x="3703" y="14260"/>
                    <a:pt x="4937" y="15099"/>
                  </a:cubicBezTo>
                  <a:cubicBezTo>
                    <a:pt x="5143" y="15309"/>
                    <a:pt x="5349" y="15309"/>
                    <a:pt x="5554" y="15518"/>
                  </a:cubicBezTo>
                  <a:cubicBezTo>
                    <a:pt x="6171" y="15938"/>
                    <a:pt x="6789" y="16148"/>
                    <a:pt x="6994" y="16357"/>
                  </a:cubicBezTo>
                  <a:cubicBezTo>
                    <a:pt x="6994" y="16357"/>
                    <a:pt x="6994" y="16357"/>
                    <a:pt x="6994" y="16357"/>
                  </a:cubicBezTo>
                  <a:cubicBezTo>
                    <a:pt x="8229" y="16986"/>
                    <a:pt x="11726" y="19922"/>
                    <a:pt x="12549" y="20551"/>
                  </a:cubicBezTo>
                  <a:cubicBezTo>
                    <a:pt x="13371" y="21181"/>
                    <a:pt x="14606" y="21390"/>
                    <a:pt x="15017" y="21390"/>
                  </a:cubicBezTo>
                  <a:cubicBezTo>
                    <a:pt x="15017" y="21390"/>
                    <a:pt x="15223" y="21390"/>
                    <a:pt x="15223" y="21390"/>
                  </a:cubicBezTo>
                  <a:cubicBezTo>
                    <a:pt x="15223" y="21390"/>
                    <a:pt x="15223" y="21390"/>
                    <a:pt x="15223" y="21390"/>
                  </a:cubicBezTo>
                  <a:cubicBezTo>
                    <a:pt x="15223" y="21390"/>
                    <a:pt x="15429" y="21390"/>
                    <a:pt x="15429" y="21390"/>
                  </a:cubicBezTo>
                  <a:cubicBezTo>
                    <a:pt x="15429" y="21390"/>
                    <a:pt x="15429" y="21390"/>
                    <a:pt x="15429" y="21390"/>
                  </a:cubicBezTo>
                  <a:cubicBezTo>
                    <a:pt x="15429" y="21390"/>
                    <a:pt x="15634" y="21390"/>
                    <a:pt x="15634" y="21390"/>
                  </a:cubicBezTo>
                  <a:cubicBezTo>
                    <a:pt x="15634" y="21390"/>
                    <a:pt x="15634" y="21390"/>
                    <a:pt x="15840" y="21390"/>
                  </a:cubicBezTo>
                  <a:cubicBezTo>
                    <a:pt x="15840" y="21390"/>
                    <a:pt x="15840" y="21390"/>
                    <a:pt x="15840" y="21390"/>
                  </a:cubicBezTo>
                  <a:cubicBezTo>
                    <a:pt x="16251" y="21600"/>
                    <a:pt x="16869" y="21600"/>
                    <a:pt x="17486" y="21600"/>
                  </a:cubicBezTo>
                  <a:cubicBezTo>
                    <a:pt x="17486" y="21600"/>
                    <a:pt x="17486" y="21600"/>
                    <a:pt x="17486" y="21390"/>
                  </a:cubicBezTo>
                  <a:cubicBezTo>
                    <a:pt x="17691" y="21390"/>
                    <a:pt x="17691" y="21390"/>
                    <a:pt x="17691" y="21181"/>
                  </a:cubicBezTo>
                  <a:cubicBezTo>
                    <a:pt x="17691" y="21181"/>
                    <a:pt x="17691" y="20971"/>
                    <a:pt x="17691" y="20971"/>
                  </a:cubicBezTo>
                  <a:cubicBezTo>
                    <a:pt x="17897" y="20971"/>
                    <a:pt x="17897" y="20761"/>
                    <a:pt x="17897" y="20761"/>
                  </a:cubicBezTo>
                  <a:cubicBezTo>
                    <a:pt x="17897" y="20761"/>
                    <a:pt x="17897" y="20551"/>
                    <a:pt x="17897" y="20551"/>
                  </a:cubicBezTo>
                  <a:cubicBezTo>
                    <a:pt x="17897" y="20551"/>
                    <a:pt x="18103" y="20342"/>
                    <a:pt x="18103" y="20342"/>
                  </a:cubicBezTo>
                  <a:cubicBezTo>
                    <a:pt x="18103" y="20342"/>
                    <a:pt x="18103" y="20342"/>
                    <a:pt x="18103" y="20342"/>
                  </a:cubicBezTo>
                  <a:cubicBezTo>
                    <a:pt x="18103" y="20132"/>
                    <a:pt x="18103" y="20132"/>
                    <a:pt x="18103" y="20132"/>
                  </a:cubicBezTo>
                  <a:cubicBezTo>
                    <a:pt x="18103" y="20132"/>
                    <a:pt x="18103" y="20132"/>
                    <a:pt x="18309" y="20132"/>
                  </a:cubicBezTo>
                  <a:cubicBezTo>
                    <a:pt x="18309" y="19922"/>
                    <a:pt x="18309" y="19922"/>
                    <a:pt x="18309" y="19922"/>
                  </a:cubicBezTo>
                  <a:cubicBezTo>
                    <a:pt x="18309" y="19922"/>
                    <a:pt x="18309" y="19922"/>
                    <a:pt x="18309" y="19922"/>
                  </a:cubicBezTo>
                  <a:cubicBezTo>
                    <a:pt x="18309" y="19922"/>
                    <a:pt x="18309" y="19922"/>
                    <a:pt x="18309" y="19922"/>
                  </a:cubicBezTo>
                  <a:cubicBezTo>
                    <a:pt x="18309" y="19922"/>
                    <a:pt x="18309" y="19713"/>
                    <a:pt x="18309" y="19713"/>
                  </a:cubicBezTo>
                  <a:cubicBezTo>
                    <a:pt x="18309" y="19713"/>
                    <a:pt x="18309" y="19713"/>
                    <a:pt x="18309" y="19713"/>
                  </a:cubicBezTo>
                  <a:cubicBezTo>
                    <a:pt x="18309" y="19713"/>
                    <a:pt x="18309" y="19713"/>
                    <a:pt x="18514" y="19713"/>
                  </a:cubicBezTo>
                  <a:cubicBezTo>
                    <a:pt x="18514" y="19713"/>
                    <a:pt x="18514" y="19503"/>
                    <a:pt x="18514" y="19503"/>
                  </a:cubicBezTo>
                  <a:cubicBezTo>
                    <a:pt x="18720" y="19293"/>
                    <a:pt x="18926" y="18874"/>
                    <a:pt x="19749" y="18664"/>
                  </a:cubicBezTo>
                  <a:cubicBezTo>
                    <a:pt x="19954" y="18664"/>
                    <a:pt x="19954" y="18664"/>
                    <a:pt x="20160" y="18664"/>
                  </a:cubicBezTo>
                  <a:cubicBezTo>
                    <a:pt x="20160" y="18664"/>
                    <a:pt x="20160" y="18664"/>
                    <a:pt x="20160" y="18664"/>
                  </a:cubicBezTo>
                  <a:cubicBezTo>
                    <a:pt x="20366" y="18874"/>
                    <a:pt x="20366" y="18874"/>
                    <a:pt x="20571" y="18874"/>
                  </a:cubicBezTo>
                  <a:cubicBezTo>
                    <a:pt x="20571" y="18874"/>
                    <a:pt x="20571" y="18874"/>
                    <a:pt x="20571" y="18874"/>
                  </a:cubicBezTo>
                  <a:cubicBezTo>
                    <a:pt x="20777" y="18874"/>
                    <a:pt x="20777" y="19083"/>
                    <a:pt x="20983" y="19083"/>
                  </a:cubicBezTo>
                  <a:cubicBezTo>
                    <a:pt x="20983" y="19083"/>
                    <a:pt x="20983" y="19083"/>
                    <a:pt x="20983" y="19083"/>
                  </a:cubicBezTo>
                  <a:cubicBezTo>
                    <a:pt x="21189" y="19293"/>
                    <a:pt x="21189" y="19293"/>
                    <a:pt x="21394" y="19503"/>
                  </a:cubicBezTo>
                  <a:cubicBezTo>
                    <a:pt x="21394" y="19503"/>
                    <a:pt x="21394" y="19503"/>
                    <a:pt x="21394" y="19503"/>
                  </a:cubicBezTo>
                  <a:cubicBezTo>
                    <a:pt x="21394" y="19503"/>
                    <a:pt x="21600" y="19293"/>
                    <a:pt x="21600" y="19293"/>
                  </a:cubicBezTo>
                  <a:cubicBezTo>
                    <a:pt x="21600" y="19293"/>
                    <a:pt x="21600" y="19293"/>
                    <a:pt x="21600" y="19293"/>
                  </a:cubicBezTo>
                  <a:cubicBezTo>
                    <a:pt x="21394" y="19083"/>
                    <a:pt x="21394" y="19083"/>
                    <a:pt x="21189" y="18874"/>
                  </a:cubicBezTo>
                  <a:cubicBezTo>
                    <a:pt x="21189" y="18874"/>
                    <a:pt x="21189" y="18874"/>
                    <a:pt x="21189" y="18874"/>
                  </a:cubicBezTo>
                  <a:cubicBezTo>
                    <a:pt x="20983" y="18664"/>
                    <a:pt x="20983" y="18454"/>
                    <a:pt x="20777" y="18454"/>
                  </a:cubicBezTo>
                  <a:cubicBezTo>
                    <a:pt x="20777" y="18454"/>
                    <a:pt x="20777" y="18454"/>
                    <a:pt x="20777" y="18245"/>
                  </a:cubicBezTo>
                  <a:cubicBezTo>
                    <a:pt x="20777" y="18245"/>
                    <a:pt x="20777" y="18035"/>
                    <a:pt x="20571" y="18035"/>
                  </a:cubicBezTo>
                  <a:cubicBezTo>
                    <a:pt x="20571" y="18035"/>
                    <a:pt x="20571" y="18035"/>
                    <a:pt x="20571" y="17825"/>
                  </a:cubicBezTo>
                  <a:cubicBezTo>
                    <a:pt x="20571" y="17825"/>
                    <a:pt x="20571" y="17616"/>
                    <a:pt x="20571" y="17616"/>
                  </a:cubicBezTo>
                  <a:cubicBezTo>
                    <a:pt x="20571" y="17406"/>
                    <a:pt x="20571" y="17196"/>
                    <a:pt x="20160" y="16777"/>
                  </a:cubicBezTo>
                  <a:cubicBezTo>
                    <a:pt x="19954" y="16567"/>
                    <a:pt x="19749" y="16357"/>
                    <a:pt x="19749" y="16148"/>
                  </a:cubicBezTo>
                  <a:cubicBezTo>
                    <a:pt x="19749" y="15728"/>
                    <a:pt x="19749" y="15518"/>
                    <a:pt x="19954" y="15099"/>
                  </a:cubicBezTo>
                  <a:cubicBezTo>
                    <a:pt x="19954" y="15099"/>
                    <a:pt x="20160" y="14889"/>
                    <a:pt x="20160" y="14680"/>
                  </a:cubicBezTo>
                  <a:cubicBezTo>
                    <a:pt x="19954" y="14470"/>
                    <a:pt x="19749" y="14260"/>
                    <a:pt x="19749" y="14050"/>
                  </a:cubicBezTo>
                  <a:cubicBezTo>
                    <a:pt x="19543" y="13631"/>
                    <a:pt x="19337" y="13421"/>
                    <a:pt x="19131" y="13421"/>
                  </a:cubicBezTo>
                  <a:cubicBezTo>
                    <a:pt x="19131" y="13421"/>
                    <a:pt x="19131" y="13421"/>
                    <a:pt x="18926" y="13421"/>
                  </a:cubicBezTo>
                  <a:cubicBezTo>
                    <a:pt x="18720" y="13212"/>
                    <a:pt x="18309" y="13212"/>
                    <a:pt x="17897" y="13002"/>
                  </a:cubicBezTo>
                  <a:cubicBezTo>
                    <a:pt x="17691" y="12792"/>
                    <a:pt x="17691" y="12792"/>
                    <a:pt x="17691" y="12792"/>
                  </a:cubicBezTo>
                  <a:cubicBezTo>
                    <a:pt x="17486" y="12792"/>
                    <a:pt x="17486" y="12792"/>
                    <a:pt x="17486" y="12792"/>
                  </a:cubicBezTo>
                  <a:cubicBezTo>
                    <a:pt x="17486" y="12792"/>
                    <a:pt x="17486" y="12792"/>
                    <a:pt x="17486" y="12792"/>
                  </a:cubicBezTo>
                  <a:cubicBezTo>
                    <a:pt x="17280" y="12583"/>
                    <a:pt x="17074" y="12583"/>
                    <a:pt x="17074" y="12373"/>
                  </a:cubicBezTo>
                  <a:cubicBezTo>
                    <a:pt x="16869" y="12373"/>
                    <a:pt x="16869" y="12373"/>
                    <a:pt x="16869" y="12163"/>
                  </a:cubicBezTo>
                  <a:cubicBezTo>
                    <a:pt x="16869" y="12163"/>
                    <a:pt x="16663" y="12163"/>
                    <a:pt x="16663" y="12163"/>
                  </a:cubicBezTo>
                  <a:cubicBezTo>
                    <a:pt x="16663" y="11953"/>
                    <a:pt x="16457" y="11953"/>
                    <a:pt x="16457" y="11953"/>
                  </a:cubicBezTo>
                  <a:cubicBezTo>
                    <a:pt x="16457" y="11744"/>
                    <a:pt x="16457" y="11744"/>
                    <a:pt x="16457" y="11534"/>
                  </a:cubicBezTo>
                  <a:cubicBezTo>
                    <a:pt x="16251" y="11534"/>
                    <a:pt x="16251" y="11534"/>
                    <a:pt x="16251" y="11534"/>
                  </a:cubicBezTo>
                  <a:cubicBezTo>
                    <a:pt x="16251" y="11324"/>
                    <a:pt x="16251" y="11324"/>
                    <a:pt x="16251" y="11115"/>
                  </a:cubicBezTo>
                  <a:cubicBezTo>
                    <a:pt x="16251" y="10905"/>
                    <a:pt x="16046" y="10695"/>
                    <a:pt x="15429" y="10276"/>
                  </a:cubicBezTo>
                  <a:cubicBezTo>
                    <a:pt x="15017" y="10066"/>
                    <a:pt x="14811" y="9017"/>
                    <a:pt x="14811" y="8598"/>
                  </a:cubicBezTo>
                  <a:cubicBezTo>
                    <a:pt x="14606" y="7969"/>
                    <a:pt x="14811" y="7550"/>
                    <a:pt x="15223" y="7550"/>
                  </a:cubicBezTo>
                  <a:cubicBezTo>
                    <a:pt x="15223" y="7340"/>
                    <a:pt x="15223" y="6920"/>
                    <a:pt x="15429" y="6711"/>
                  </a:cubicBezTo>
                  <a:cubicBezTo>
                    <a:pt x="15429" y="6291"/>
                    <a:pt x="15634" y="5662"/>
                    <a:pt x="16046" y="5452"/>
                  </a:cubicBezTo>
                  <a:cubicBezTo>
                    <a:pt x="16046" y="5452"/>
                    <a:pt x="16046" y="5452"/>
                    <a:pt x="16046" y="5243"/>
                  </a:cubicBezTo>
                  <a:cubicBezTo>
                    <a:pt x="16046" y="5033"/>
                    <a:pt x="16046" y="4823"/>
                    <a:pt x="16046" y="4404"/>
                  </a:cubicBezTo>
                  <a:cubicBezTo>
                    <a:pt x="16251" y="4404"/>
                    <a:pt x="16046" y="4404"/>
                    <a:pt x="16046" y="4404"/>
                  </a:cubicBezTo>
                  <a:cubicBezTo>
                    <a:pt x="16046" y="4194"/>
                    <a:pt x="15840" y="4194"/>
                    <a:pt x="15634" y="4194"/>
                  </a:cubicBezTo>
                  <a:cubicBezTo>
                    <a:pt x="14811" y="4194"/>
                    <a:pt x="13989" y="3146"/>
                    <a:pt x="13989" y="2307"/>
                  </a:cubicBezTo>
                  <a:cubicBezTo>
                    <a:pt x="13989" y="2097"/>
                    <a:pt x="13577" y="1678"/>
                    <a:pt x="13371" y="1258"/>
                  </a:cubicBezTo>
                  <a:cubicBezTo>
                    <a:pt x="13371" y="1258"/>
                    <a:pt x="13371" y="1258"/>
                    <a:pt x="13371" y="1258"/>
                  </a:cubicBezTo>
                  <a:cubicBezTo>
                    <a:pt x="13371" y="1258"/>
                    <a:pt x="13371" y="1258"/>
                    <a:pt x="13371" y="125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1" name="Shape 10431"/>
            <p:cNvSpPr/>
            <p:nvPr/>
          </p:nvSpPr>
          <p:spPr>
            <a:xfrm>
              <a:off x="250883" y="348907"/>
              <a:ext cx="27877" cy="269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400" y="14850"/>
                  </a:moveTo>
                  <a:cubicBezTo>
                    <a:pt x="6750" y="14850"/>
                    <a:pt x="6750" y="14850"/>
                    <a:pt x="6750" y="14850"/>
                  </a:cubicBezTo>
                  <a:cubicBezTo>
                    <a:pt x="6750" y="14850"/>
                    <a:pt x="6750" y="14850"/>
                    <a:pt x="6750" y="14850"/>
                  </a:cubicBezTo>
                  <a:cubicBezTo>
                    <a:pt x="14850" y="21600"/>
                    <a:pt x="14850" y="21600"/>
                    <a:pt x="14850" y="21600"/>
                  </a:cubicBezTo>
                  <a:cubicBezTo>
                    <a:pt x="21600" y="21600"/>
                    <a:pt x="21600" y="21600"/>
                    <a:pt x="21600" y="21600"/>
                  </a:cubicBezTo>
                  <a:cubicBezTo>
                    <a:pt x="21600" y="21600"/>
                    <a:pt x="20250" y="20250"/>
                    <a:pt x="20250" y="18900"/>
                  </a:cubicBezTo>
                  <a:cubicBezTo>
                    <a:pt x="17550" y="12150"/>
                    <a:pt x="16200" y="8100"/>
                    <a:pt x="16200" y="5400"/>
                  </a:cubicBezTo>
                  <a:cubicBezTo>
                    <a:pt x="16200" y="5400"/>
                    <a:pt x="16200" y="4050"/>
                    <a:pt x="16200" y="4050"/>
                  </a:cubicBezTo>
                  <a:cubicBezTo>
                    <a:pt x="16200" y="4050"/>
                    <a:pt x="16200" y="4050"/>
                    <a:pt x="16200" y="4050"/>
                  </a:cubicBezTo>
                  <a:cubicBezTo>
                    <a:pt x="14850" y="2700"/>
                    <a:pt x="14850" y="2700"/>
                    <a:pt x="14850" y="2700"/>
                  </a:cubicBezTo>
                  <a:cubicBezTo>
                    <a:pt x="14850" y="2700"/>
                    <a:pt x="13500" y="1350"/>
                    <a:pt x="13500" y="1350"/>
                  </a:cubicBezTo>
                  <a:cubicBezTo>
                    <a:pt x="13500" y="1350"/>
                    <a:pt x="13500" y="1350"/>
                    <a:pt x="13500" y="1350"/>
                  </a:cubicBezTo>
                  <a:cubicBezTo>
                    <a:pt x="12150" y="1350"/>
                    <a:pt x="12150" y="1350"/>
                    <a:pt x="12150" y="1350"/>
                  </a:cubicBezTo>
                  <a:cubicBezTo>
                    <a:pt x="12150" y="0"/>
                    <a:pt x="12150" y="0"/>
                    <a:pt x="10800" y="0"/>
                  </a:cubicBezTo>
                  <a:cubicBezTo>
                    <a:pt x="10800" y="0"/>
                    <a:pt x="10800" y="0"/>
                    <a:pt x="9450" y="0"/>
                  </a:cubicBezTo>
                  <a:cubicBezTo>
                    <a:pt x="8100" y="1350"/>
                    <a:pt x="6750" y="1350"/>
                    <a:pt x="6750" y="2700"/>
                  </a:cubicBezTo>
                  <a:cubicBezTo>
                    <a:pt x="5400" y="4050"/>
                    <a:pt x="5400" y="4050"/>
                    <a:pt x="4050" y="5400"/>
                  </a:cubicBezTo>
                  <a:cubicBezTo>
                    <a:pt x="4050" y="5400"/>
                    <a:pt x="4050" y="5400"/>
                    <a:pt x="4050" y="5400"/>
                  </a:cubicBezTo>
                  <a:cubicBezTo>
                    <a:pt x="4050" y="5400"/>
                    <a:pt x="4050" y="5400"/>
                    <a:pt x="4050" y="5400"/>
                  </a:cubicBezTo>
                  <a:cubicBezTo>
                    <a:pt x="4050" y="5400"/>
                    <a:pt x="4050" y="5400"/>
                    <a:pt x="4050" y="5400"/>
                  </a:cubicBezTo>
                  <a:cubicBezTo>
                    <a:pt x="4050" y="5400"/>
                    <a:pt x="4050" y="6750"/>
                    <a:pt x="4050" y="6750"/>
                  </a:cubicBezTo>
                  <a:cubicBezTo>
                    <a:pt x="4050" y="6750"/>
                    <a:pt x="4050" y="6750"/>
                    <a:pt x="4050" y="6750"/>
                  </a:cubicBezTo>
                  <a:cubicBezTo>
                    <a:pt x="4050" y="6750"/>
                    <a:pt x="4050" y="6750"/>
                    <a:pt x="4050" y="6750"/>
                  </a:cubicBezTo>
                  <a:cubicBezTo>
                    <a:pt x="4050" y="6750"/>
                    <a:pt x="2700" y="8100"/>
                    <a:pt x="2700" y="8100"/>
                  </a:cubicBezTo>
                  <a:cubicBezTo>
                    <a:pt x="2700" y="8100"/>
                    <a:pt x="2700" y="8100"/>
                    <a:pt x="2700" y="8100"/>
                  </a:cubicBezTo>
                  <a:cubicBezTo>
                    <a:pt x="2700" y="9450"/>
                    <a:pt x="2700" y="9450"/>
                    <a:pt x="2700" y="9450"/>
                  </a:cubicBezTo>
                  <a:cubicBezTo>
                    <a:pt x="2700" y="9450"/>
                    <a:pt x="2700" y="10800"/>
                    <a:pt x="1350" y="10800"/>
                  </a:cubicBezTo>
                  <a:cubicBezTo>
                    <a:pt x="1350" y="10800"/>
                    <a:pt x="1350" y="10800"/>
                    <a:pt x="1350" y="12150"/>
                  </a:cubicBezTo>
                  <a:cubicBezTo>
                    <a:pt x="1350" y="12150"/>
                    <a:pt x="1350" y="13500"/>
                    <a:pt x="0" y="13500"/>
                  </a:cubicBezTo>
                  <a:cubicBezTo>
                    <a:pt x="0" y="13500"/>
                    <a:pt x="0" y="13500"/>
                    <a:pt x="0" y="14850"/>
                  </a:cubicBezTo>
                  <a:cubicBezTo>
                    <a:pt x="0" y="14850"/>
                    <a:pt x="0" y="14850"/>
                    <a:pt x="0" y="14850"/>
                  </a:cubicBezTo>
                  <a:cubicBezTo>
                    <a:pt x="2700" y="14850"/>
                    <a:pt x="5400" y="14850"/>
                    <a:pt x="5400" y="148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2" name="Shape 10432"/>
            <p:cNvSpPr/>
            <p:nvPr/>
          </p:nvSpPr>
          <p:spPr>
            <a:xfrm>
              <a:off x="442298" y="0"/>
              <a:ext cx="338229" cy="190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407"/>
                  </a:moveTo>
                  <a:cubicBezTo>
                    <a:pt x="113" y="10604"/>
                    <a:pt x="226" y="10604"/>
                    <a:pt x="339" y="10604"/>
                  </a:cubicBezTo>
                  <a:cubicBezTo>
                    <a:pt x="339" y="10604"/>
                    <a:pt x="339" y="10604"/>
                    <a:pt x="339" y="10604"/>
                  </a:cubicBezTo>
                  <a:cubicBezTo>
                    <a:pt x="452" y="10604"/>
                    <a:pt x="565" y="10800"/>
                    <a:pt x="679" y="10800"/>
                  </a:cubicBezTo>
                  <a:cubicBezTo>
                    <a:pt x="792" y="10800"/>
                    <a:pt x="792" y="10800"/>
                    <a:pt x="792" y="10800"/>
                  </a:cubicBezTo>
                  <a:cubicBezTo>
                    <a:pt x="792" y="10800"/>
                    <a:pt x="905" y="10800"/>
                    <a:pt x="905" y="10604"/>
                  </a:cubicBezTo>
                  <a:cubicBezTo>
                    <a:pt x="905" y="10604"/>
                    <a:pt x="905" y="10407"/>
                    <a:pt x="905" y="10211"/>
                  </a:cubicBezTo>
                  <a:cubicBezTo>
                    <a:pt x="905" y="10211"/>
                    <a:pt x="905" y="10211"/>
                    <a:pt x="905" y="10211"/>
                  </a:cubicBezTo>
                  <a:cubicBezTo>
                    <a:pt x="905" y="10015"/>
                    <a:pt x="905" y="10015"/>
                    <a:pt x="905" y="10015"/>
                  </a:cubicBezTo>
                  <a:cubicBezTo>
                    <a:pt x="905" y="9425"/>
                    <a:pt x="1583" y="8444"/>
                    <a:pt x="2036" y="8444"/>
                  </a:cubicBezTo>
                  <a:cubicBezTo>
                    <a:pt x="2149" y="8444"/>
                    <a:pt x="2149" y="8444"/>
                    <a:pt x="2149" y="8247"/>
                  </a:cubicBezTo>
                  <a:cubicBezTo>
                    <a:pt x="2262" y="8051"/>
                    <a:pt x="2262" y="7658"/>
                    <a:pt x="2488" y="7658"/>
                  </a:cubicBezTo>
                  <a:cubicBezTo>
                    <a:pt x="2601" y="7658"/>
                    <a:pt x="2827" y="7462"/>
                    <a:pt x="2827" y="7462"/>
                  </a:cubicBezTo>
                  <a:cubicBezTo>
                    <a:pt x="2827" y="7265"/>
                    <a:pt x="2940" y="7069"/>
                    <a:pt x="3166" y="7069"/>
                  </a:cubicBezTo>
                  <a:cubicBezTo>
                    <a:pt x="3506" y="7069"/>
                    <a:pt x="3958" y="7462"/>
                    <a:pt x="4071" y="7658"/>
                  </a:cubicBezTo>
                  <a:cubicBezTo>
                    <a:pt x="4184" y="7855"/>
                    <a:pt x="4524" y="8051"/>
                    <a:pt x="4863" y="8051"/>
                  </a:cubicBezTo>
                  <a:cubicBezTo>
                    <a:pt x="4976" y="8247"/>
                    <a:pt x="4976" y="8247"/>
                    <a:pt x="4976" y="8247"/>
                  </a:cubicBezTo>
                  <a:cubicBezTo>
                    <a:pt x="5428" y="8444"/>
                    <a:pt x="5541" y="10211"/>
                    <a:pt x="5541" y="10800"/>
                  </a:cubicBezTo>
                  <a:cubicBezTo>
                    <a:pt x="5768" y="10800"/>
                    <a:pt x="6446" y="10800"/>
                    <a:pt x="6785" y="10800"/>
                  </a:cubicBezTo>
                  <a:cubicBezTo>
                    <a:pt x="7012" y="10800"/>
                    <a:pt x="7238" y="10996"/>
                    <a:pt x="7238" y="10996"/>
                  </a:cubicBezTo>
                  <a:cubicBezTo>
                    <a:pt x="7577" y="10996"/>
                    <a:pt x="7690" y="11389"/>
                    <a:pt x="7803" y="11782"/>
                  </a:cubicBezTo>
                  <a:cubicBezTo>
                    <a:pt x="7803" y="11978"/>
                    <a:pt x="7916" y="12371"/>
                    <a:pt x="7916" y="12567"/>
                  </a:cubicBezTo>
                  <a:cubicBezTo>
                    <a:pt x="8029" y="12567"/>
                    <a:pt x="8029" y="12764"/>
                    <a:pt x="8142" y="12960"/>
                  </a:cubicBezTo>
                  <a:cubicBezTo>
                    <a:pt x="8369" y="13549"/>
                    <a:pt x="8482" y="13942"/>
                    <a:pt x="8482" y="14335"/>
                  </a:cubicBezTo>
                  <a:cubicBezTo>
                    <a:pt x="8595" y="14531"/>
                    <a:pt x="8821" y="14727"/>
                    <a:pt x="9047" y="14924"/>
                  </a:cubicBezTo>
                  <a:cubicBezTo>
                    <a:pt x="9386" y="15316"/>
                    <a:pt x="9613" y="15709"/>
                    <a:pt x="9839" y="15905"/>
                  </a:cubicBezTo>
                  <a:cubicBezTo>
                    <a:pt x="9952" y="16495"/>
                    <a:pt x="10517" y="16887"/>
                    <a:pt x="11196" y="17280"/>
                  </a:cubicBezTo>
                  <a:cubicBezTo>
                    <a:pt x="11422" y="17476"/>
                    <a:pt x="11761" y="17869"/>
                    <a:pt x="11987" y="18262"/>
                  </a:cubicBezTo>
                  <a:cubicBezTo>
                    <a:pt x="12101" y="18458"/>
                    <a:pt x="12327" y="18851"/>
                    <a:pt x="12440" y="18851"/>
                  </a:cubicBezTo>
                  <a:cubicBezTo>
                    <a:pt x="12440" y="18851"/>
                    <a:pt x="12440" y="18851"/>
                    <a:pt x="12440" y="18851"/>
                  </a:cubicBezTo>
                  <a:cubicBezTo>
                    <a:pt x="12779" y="18851"/>
                    <a:pt x="13458" y="19440"/>
                    <a:pt x="13684" y="19440"/>
                  </a:cubicBezTo>
                  <a:cubicBezTo>
                    <a:pt x="13797" y="19636"/>
                    <a:pt x="13797" y="19636"/>
                    <a:pt x="13797" y="19636"/>
                  </a:cubicBezTo>
                  <a:cubicBezTo>
                    <a:pt x="13797" y="20815"/>
                    <a:pt x="13797" y="20815"/>
                    <a:pt x="13797" y="20815"/>
                  </a:cubicBezTo>
                  <a:cubicBezTo>
                    <a:pt x="13910" y="20815"/>
                    <a:pt x="13910" y="20815"/>
                    <a:pt x="13910" y="20815"/>
                  </a:cubicBezTo>
                  <a:cubicBezTo>
                    <a:pt x="14136" y="20815"/>
                    <a:pt x="14362" y="21011"/>
                    <a:pt x="14475" y="21207"/>
                  </a:cubicBezTo>
                  <a:cubicBezTo>
                    <a:pt x="14588" y="21404"/>
                    <a:pt x="14702" y="21600"/>
                    <a:pt x="14815" y="21600"/>
                  </a:cubicBezTo>
                  <a:cubicBezTo>
                    <a:pt x="14815" y="21600"/>
                    <a:pt x="14928" y="21600"/>
                    <a:pt x="14928" y="21600"/>
                  </a:cubicBezTo>
                  <a:cubicBezTo>
                    <a:pt x="14928" y="21600"/>
                    <a:pt x="15041" y="21600"/>
                    <a:pt x="15041" y="21600"/>
                  </a:cubicBezTo>
                  <a:cubicBezTo>
                    <a:pt x="15041" y="21600"/>
                    <a:pt x="15041" y="21600"/>
                    <a:pt x="15154" y="21600"/>
                  </a:cubicBezTo>
                  <a:cubicBezTo>
                    <a:pt x="15154" y="21600"/>
                    <a:pt x="15154" y="21600"/>
                    <a:pt x="15154" y="21600"/>
                  </a:cubicBezTo>
                  <a:cubicBezTo>
                    <a:pt x="15154" y="21404"/>
                    <a:pt x="15154" y="21404"/>
                    <a:pt x="15154" y="21404"/>
                  </a:cubicBezTo>
                  <a:cubicBezTo>
                    <a:pt x="15154" y="21207"/>
                    <a:pt x="15154" y="21011"/>
                    <a:pt x="15154" y="20815"/>
                  </a:cubicBezTo>
                  <a:cubicBezTo>
                    <a:pt x="15267" y="20815"/>
                    <a:pt x="15267" y="20815"/>
                    <a:pt x="15267" y="20618"/>
                  </a:cubicBezTo>
                  <a:cubicBezTo>
                    <a:pt x="15267" y="20618"/>
                    <a:pt x="15380" y="20422"/>
                    <a:pt x="15380" y="20225"/>
                  </a:cubicBezTo>
                  <a:cubicBezTo>
                    <a:pt x="15380" y="20225"/>
                    <a:pt x="15380" y="20225"/>
                    <a:pt x="15493" y="20225"/>
                  </a:cubicBezTo>
                  <a:cubicBezTo>
                    <a:pt x="15493" y="20029"/>
                    <a:pt x="15606" y="19833"/>
                    <a:pt x="15719" y="19636"/>
                  </a:cubicBezTo>
                  <a:cubicBezTo>
                    <a:pt x="15719" y="19636"/>
                    <a:pt x="15719" y="19636"/>
                    <a:pt x="15606" y="19244"/>
                  </a:cubicBezTo>
                  <a:cubicBezTo>
                    <a:pt x="15493" y="18851"/>
                    <a:pt x="15380" y="18458"/>
                    <a:pt x="15493" y="18065"/>
                  </a:cubicBezTo>
                  <a:cubicBezTo>
                    <a:pt x="15493" y="17869"/>
                    <a:pt x="15267" y="17673"/>
                    <a:pt x="15154" y="17476"/>
                  </a:cubicBezTo>
                  <a:cubicBezTo>
                    <a:pt x="14928" y="17084"/>
                    <a:pt x="14588" y="16887"/>
                    <a:pt x="14702" y="16298"/>
                  </a:cubicBezTo>
                  <a:cubicBezTo>
                    <a:pt x="14815" y="15709"/>
                    <a:pt x="15154" y="15513"/>
                    <a:pt x="15606" y="15316"/>
                  </a:cubicBezTo>
                  <a:cubicBezTo>
                    <a:pt x="15719" y="15316"/>
                    <a:pt x="15946" y="15316"/>
                    <a:pt x="16059" y="15120"/>
                  </a:cubicBezTo>
                  <a:cubicBezTo>
                    <a:pt x="16059" y="15120"/>
                    <a:pt x="16059" y="15120"/>
                    <a:pt x="16059" y="14727"/>
                  </a:cubicBezTo>
                  <a:cubicBezTo>
                    <a:pt x="16059" y="14531"/>
                    <a:pt x="16172" y="13942"/>
                    <a:pt x="16511" y="13942"/>
                  </a:cubicBezTo>
                  <a:cubicBezTo>
                    <a:pt x="16624" y="13942"/>
                    <a:pt x="16737" y="13745"/>
                    <a:pt x="16963" y="12960"/>
                  </a:cubicBezTo>
                  <a:cubicBezTo>
                    <a:pt x="16963" y="12567"/>
                    <a:pt x="17190" y="12371"/>
                    <a:pt x="17642" y="12567"/>
                  </a:cubicBezTo>
                  <a:cubicBezTo>
                    <a:pt x="17755" y="12567"/>
                    <a:pt x="17868" y="12567"/>
                    <a:pt x="17981" y="12371"/>
                  </a:cubicBezTo>
                  <a:cubicBezTo>
                    <a:pt x="18207" y="12175"/>
                    <a:pt x="18547" y="11782"/>
                    <a:pt x="18773" y="11782"/>
                  </a:cubicBezTo>
                  <a:cubicBezTo>
                    <a:pt x="18999" y="11782"/>
                    <a:pt x="19112" y="12175"/>
                    <a:pt x="19112" y="12175"/>
                  </a:cubicBezTo>
                  <a:cubicBezTo>
                    <a:pt x="19225" y="12175"/>
                    <a:pt x="19225" y="12175"/>
                    <a:pt x="19225" y="12371"/>
                  </a:cubicBezTo>
                  <a:cubicBezTo>
                    <a:pt x="19225" y="12371"/>
                    <a:pt x="19225" y="12371"/>
                    <a:pt x="19225" y="12371"/>
                  </a:cubicBezTo>
                  <a:cubicBezTo>
                    <a:pt x="19225" y="12371"/>
                    <a:pt x="19225" y="12371"/>
                    <a:pt x="19225" y="12371"/>
                  </a:cubicBezTo>
                  <a:cubicBezTo>
                    <a:pt x="19225" y="12371"/>
                    <a:pt x="19225" y="12371"/>
                    <a:pt x="19225" y="12371"/>
                  </a:cubicBezTo>
                  <a:cubicBezTo>
                    <a:pt x="19225" y="12371"/>
                    <a:pt x="19225" y="12567"/>
                    <a:pt x="19225" y="12567"/>
                  </a:cubicBezTo>
                  <a:cubicBezTo>
                    <a:pt x="19225" y="12567"/>
                    <a:pt x="19225" y="12567"/>
                    <a:pt x="19225" y="12567"/>
                  </a:cubicBezTo>
                  <a:cubicBezTo>
                    <a:pt x="19225" y="12567"/>
                    <a:pt x="19225" y="12567"/>
                    <a:pt x="19225" y="12764"/>
                  </a:cubicBezTo>
                  <a:cubicBezTo>
                    <a:pt x="19225" y="12764"/>
                    <a:pt x="19225" y="12764"/>
                    <a:pt x="19225" y="12764"/>
                  </a:cubicBezTo>
                  <a:cubicBezTo>
                    <a:pt x="19225" y="12764"/>
                    <a:pt x="19225" y="12960"/>
                    <a:pt x="19112" y="12960"/>
                  </a:cubicBezTo>
                  <a:cubicBezTo>
                    <a:pt x="19112" y="12960"/>
                    <a:pt x="19112" y="12960"/>
                    <a:pt x="19112" y="12960"/>
                  </a:cubicBezTo>
                  <a:cubicBezTo>
                    <a:pt x="19112" y="13156"/>
                    <a:pt x="19112" y="13156"/>
                    <a:pt x="19112" y="13353"/>
                  </a:cubicBezTo>
                  <a:cubicBezTo>
                    <a:pt x="19112" y="13353"/>
                    <a:pt x="19112" y="13353"/>
                    <a:pt x="18999" y="13353"/>
                  </a:cubicBezTo>
                  <a:cubicBezTo>
                    <a:pt x="18999" y="13549"/>
                    <a:pt x="18999" y="13745"/>
                    <a:pt x="18886" y="13745"/>
                  </a:cubicBezTo>
                  <a:cubicBezTo>
                    <a:pt x="18999" y="13745"/>
                    <a:pt x="18999" y="13745"/>
                    <a:pt x="18999" y="13745"/>
                  </a:cubicBezTo>
                  <a:cubicBezTo>
                    <a:pt x="18999" y="13745"/>
                    <a:pt x="19112" y="13745"/>
                    <a:pt x="19112" y="13745"/>
                  </a:cubicBezTo>
                  <a:cubicBezTo>
                    <a:pt x="19225" y="13745"/>
                    <a:pt x="19225" y="13745"/>
                    <a:pt x="19225" y="13745"/>
                  </a:cubicBezTo>
                  <a:cubicBezTo>
                    <a:pt x="19338" y="13745"/>
                    <a:pt x="19338" y="13745"/>
                    <a:pt x="19338" y="13745"/>
                  </a:cubicBezTo>
                  <a:cubicBezTo>
                    <a:pt x="19338" y="13745"/>
                    <a:pt x="19451" y="13745"/>
                    <a:pt x="19451" y="13745"/>
                  </a:cubicBezTo>
                  <a:cubicBezTo>
                    <a:pt x="19451" y="13745"/>
                    <a:pt x="19451" y="13745"/>
                    <a:pt x="19451" y="13745"/>
                  </a:cubicBezTo>
                  <a:cubicBezTo>
                    <a:pt x="19564" y="13745"/>
                    <a:pt x="19564" y="13549"/>
                    <a:pt x="19677" y="13549"/>
                  </a:cubicBezTo>
                  <a:cubicBezTo>
                    <a:pt x="19677" y="13549"/>
                    <a:pt x="19677" y="13549"/>
                    <a:pt x="19677" y="13549"/>
                  </a:cubicBezTo>
                  <a:cubicBezTo>
                    <a:pt x="19677" y="13549"/>
                    <a:pt x="19677" y="13549"/>
                    <a:pt x="19791" y="13549"/>
                  </a:cubicBezTo>
                  <a:cubicBezTo>
                    <a:pt x="19791" y="13549"/>
                    <a:pt x="19791" y="13549"/>
                    <a:pt x="19791" y="13549"/>
                  </a:cubicBezTo>
                  <a:cubicBezTo>
                    <a:pt x="19791" y="13549"/>
                    <a:pt x="19791" y="13549"/>
                    <a:pt x="19791" y="13549"/>
                  </a:cubicBezTo>
                  <a:cubicBezTo>
                    <a:pt x="19904" y="13353"/>
                    <a:pt x="20130" y="13353"/>
                    <a:pt x="20469" y="13353"/>
                  </a:cubicBezTo>
                  <a:cubicBezTo>
                    <a:pt x="20582" y="13353"/>
                    <a:pt x="20695" y="13353"/>
                    <a:pt x="20808" y="13353"/>
                  </a:cubicBezTo>
                  <a:cubicBezTo>
                    <a:pt x="20921" y="13353"/>
                    <a:pt x="20921" y="13353"/>
                    <a:pt x="21035" y="13353"/>
                  </a:cubicBezTo>
                  <a:cubicBezTo>
                    <a:pt x="21148" y="12764"/>
                    <a:pt x="21374" y="12567"/>
                    <a:pt x="21600" y="12567"/>
                  </a:cubicBezTo>
                  <a:cubicBezTo>
                    <a:pt x="21035" y="11782"/>
                    <a:pt x="20469" y="11193"/>
                    <a:pt x="20130" y="11193"/>
                  </a:cubicBezTo>
                  <a:cubicBezTo>
                    <a:pt x="20017" y="11585"/>
                    <a:pt x="19791" y="11782"/>
                    <a:pt x="19451" y="11782"/>
                  </a:cubicBezTo>
                  <a:cubicBezTo>
                    <a:pt x="19225" y="11782"/>
                    <a:pt x="18999" y="11585"/>
                    <a:pt x="18773" y="11193"/>
                  </a:cubicBezTo>
                  <a:cubicBezTo>
                    <a:pt x="18773" y="11193"/>
                    <a:pt x="18773" y="11193"/>
                    <a:pt x="18773" y="11193"/>
                  </a:cubicBezTo>
                  <a:cubicBezTo>
                    <a:pt x="18660" y="10996"/>
                    <a:pt x="18660" y="10996"/>
                    <a:pt x="18547" y="10800"/>
                  </a:cubicBezTo>
                  <a:cubicBezTo>
                    <a:pt x="18547" y="10800"/>
                    <a:pt x="18547" y="10800"/>
                    <a:pt x="18547" y="10800"/>
                  </a:cubicBezTo>
                  <a:cubicBezTo>
                    <a:pt x="18547" y="10800"/>
                    <a:pt x="18547" y="10604"/>
                    <a:pt x="18434" y="10604"/>
                  </a:cubicBezTo>
                  <a:cubicBezTo>
                    <a:pt x="18434" y="10604"/>
                    <a:pt x="18320" y="10604"/>
                    <a:pt x="18320" y="10604"/>
                  </a:cubicBezTo>
                  <a:cubicBezTo>
                    <a:pt x="18320" y="10604"/>
                    <a:pt x="18320" y="10604"/>
                    <a:pt x="18320" y="10604"/>
                  </a:cubicBezTo>
                  <a:cubicBezTo>
                    <a:pt x="18320" y="10604"/>
                    <a:pt x="18207" y="10604"/>
                    <a:pt x="18207" y="10604"/>
                  </a:cubicBezTo>
                  <a:cubicBezTo>
                    <a:pt x="18207" y="10604"/>
                    <a:pt x="18207" y="10604"/>
                    <a:pt x="18094" y="10604"/>
                  </a:cubicBezTo>
                  <a:cubicBezTo>
                    <a:pt x="18094" y="10604"/>
                    <a:pt x="18094" y="10604"/>
                    <a:pt x="18094" y="10604"/>
                  </a:cubicBezTo>
                  <a:cubicBezTo>
                    <a:pt x="17981" y="10604"/>
                    <a:pt x="17981" y="10604"/>
                    <a:pt x="17868" y="10800"/>
                  </a:cubicBezTo>
                  <a:cubicBezTo>
                    <a:pt x="17076" y="11193"/>
                    <a:pt x="16737" y="11978"/>
                    <a:pt x="16737" y="12175"/>
                  </a:cubicBezTo>
                  <a:cubicBezTo>
                    <a:pt x="16624" y="12764"/>
                    <a:pt x="16285" y="13156"/>
                    <a:pt x="16059" y="13156"/>
                  </a:cubicBezTo>
                  <a:cubicBezTo>
                    <a:pt x="15832" y="13156"/>
                    <a:pt x="15719" y="12960"/>
                    <a:pt x="15606" y="12567"/>
                  </a:cubicBezTo>
                  <a:cubicBezTo>
                    <a:pt x="15606" y="12175"/>
                    <a:pt x="15041" y="11782"/>
                    <a:pt x="14702" y="11782"/>
                  </a:cubicBezTo>
                  <a:cubicBezTo>
                    <a:pt x="14588" y="11585"/>
                    <a:pt x="14475" y="11585"/>
                    <a:pt x="14362" y="11585"/>
                  </a:cubicBezTo>
                  <a:cubicBezTo>
                    <a:pt x="14023" y="11585"/>
                    <a:pt x="13571" y="11585"/>
                    <a:pt x="13458" y="10800"/>
                  </a:cubicBezTo>
                  <a:cubicBezTo>
                    <a:pt x="13458" y="10604"/>
                    <a:pt x="13345" y="10211"/>
                    <a:pt x="13231" y="10015"/>
                  </a:cubicBezTo>
                  <a:cubicBezTo>
                    <a:pt x="13005" y="9622"/>
                    <a:pt x="12779" y="9033"/>
                    <a:pt x="12779" y="8640"/>
                  </a:cubicBezTo>
                  <a:cubicBezTo>
                    <a:pt x="12779" y="8444"/>
                    <a:pt x="12779" y="8051"/>
                    <a:pt x="12779" y="7855"/>
                  </a:cubicBezTo>
                  <a:cubicBezTo>
                    <a:pt x="12779" y="7265"/>
                    <a:pt x="12779" y="6873"/>
                    <a:pt x="12666" y="6873"/>
                  </a:cubicBezTo>
                  <a:cubicBezTo>
                    <a:pt x="12327" y="6676"/>
                    <a:pt x="12214" y="6284"/>
                    <a:pt x="11987" y="6087"/>
                  </a:cubicBezTo>
                  <a:cubicBezTo>
                    <a:pt x="11874" y="5695"/>
                    <a:pt x="11761" y="5498"/>
                    <a:pt x="11648" y="5498"/>
                  </a:cubicBezTo>
                  <a:cubicBezTo>
                    <a:pt x="9273" y="5498"/>
                    <a:pt x="9160" y="5302"/>
                    <a:pt x="9047" y="5302"/>
                  </a:cubicBezTo>
                  <a:cubicBezTo>
                    <a:pt x="8934" y="5302"/>
                    <a:pt x="8708" y="5498"/>
                    <a:pt x="8482" y="5498"/>
                  </a:cubicBezTo>
                  <a:cubicBezTo>
                    <a:pt x="8255" y="5498"/>
                    <a:pt x="7916" y="5695"/>
                    <a:pt x="7690" y="5695"/>
                  </a:cubicBezTo>
                  <a:cubicBezTo>
                    <a:pt x="7351" y="5695"/>
                    <a:pt x="7238" y="5498"/>
                    <a:pt x="7238" y="5302"/>
                  </a:cubicBezTo>
                  <a:cubicBezTo>
                    <a:pt x="7238" y="5302"/>
                    <a:pt x="7238" y="5105"/>
                    <a:pt x="7238" y="5105"/>
                  </a:cubicBezTo>
                  <a:cubicBezTo>
                    <a:pt x="7125" y="5105"/>
                    <a:pt x="7125" y="5105"/>
                    <a:pt x="7125" y="4909"/>
                  </a:cubicBezTo>
                  <a:cubicBezTo>
                    <a:pt x="7125" y="4909"/>
                    <a:pt x="7125" y="4909"/>
                    <a:pt x="7125" y="4909"/>
                  </a:cubicBezTo>
                  <a:cubicBezTo>
                    <a:pt x="7012" y="4713"/>
                    <a:pt x="7012" y="4713"/>
                    <a:pt x="7012" y="4713"/>
                  </a:cubicBezTo>
                  <a:cubicBezTo>
                    <a:pt x="7012" y="4713"/>
                    <a:pt x="7012" y="4516"/>
                    <a:pt x="6898" y="4516"/>
                  </a:cubicBezTo>
                  <a:cubicBezTo>
                    <a:pt x="6898" y="4516"/>
                    <a:pt x="6898" y="4516"/>
                    <a:pt x="6898" y="4320"/>
                  </a:cubicBezTo>
                  <a:cubicBezTo>
                    <a:pt x="6785" y="4320"/>
                    <a:pt x="6785" y="4320"/>
                    <a:pt x="6785" y="4124"/>
                  </a:cubicBezTo>
                  <a:cubicBezTo>
                    <a:pt x="6672" y="4124"/>
                    <a:pt x="6672" y="4124"/>
                    <a:pt x="6672" y="3927"/>
                  </a:cubicBezTo>
                  <a:cubicBezTo>
                    <a:pt x="6672" y="3927"/>
                    <a:pt x="6559" y="3927"/>
                    <a:pt x="6559" y="3731"/>
                  </a:cubicBezTo>
                  <a:cubicBezTo>
                    <a:pt x="6559" y="3731"/>
                    <a:pt x="6446" y="3731"/>
                    <a:pt x="6446" y="3731"/>
                  </a:cubicBezTo>
                  <a:cubicBezTo>
                    <a:pt x="6446" y="3535"/>
                    <a:pt x="6333" y="3535"/>
                    <a:pt x="6333" y="3338"/>
                  </a:cubicBezTo>
                  <a:cubicBezTo>
                    <a:pt x="6220" y="3338"/>
                    <a:pt x="6220" y="3338"/>
                    <a:pt x="6220" y="3338"/>
                  </a:cubicBezTo>
                  <a:cubicBezTo>
                    <a:pt x="6220" y="3142"/>
                    <a:pt x="6107" y="3142"/>
                    <a:pt x="6107" y="2945"/>
                  </a:cubicBezTo>
                  <a:cubicBezTo>
                    <a:pt x="5994" y="3142"/>
                    <a:pt x="5881" y="3338"/>
                    <a:pt x="5768" y="3535"/>
                  </a:cubicBezTo>
                  <a:cubicBezTo>
                    <a:pt x="4976" y="4516"/>
                    <a:pt x="4184" y="4713"/>
                    <a:pt x="3845" y="3927"/>
                  </a:cubicBezTo>
                  <a:cubicBezTo>
                    <a:pt x="3732" y="3731"/>
                    <a:pt x="3732" y="3338"/>
                    <a:pt x="3845" y="2749"/>
                  </a:cubicBezTo>
                  <a:cubicBezTo>
                    <a:pt x="4071" y="1571"/>
                    <a:pt x="4071" y="393"/>
                    <a:pt x="3958" y="196"/>
                  </a:cubicBezTo>
                  <a:cubicBezTo>
                    <a:pt x="3958" y="0"/>
                    <a:pt x="3958" y="0"/>
                    <a:pt x="3845" y="0"/>
                  </a:cubicBezTo>
                  <a:cubicBezTo>
                    <a:pt x="3845" y="196"/>
                    <a:pt x="3845" y="982"/>
                    <a:pt x="3845" y="1375"/>
                  </a:cubicBezTo>
                  <a:cubicBezTo>
                    <a:pt x="3732" y="2356"/>
                    <a:pt x="3732" y="3142"/>
                    <a:pt x="3393" y="3338"/>
                  </a:cubicBezTo>
                  <a:cubicBezTo>
                    <a:pt x="3280" y="3338"/>
                    <a:pt x="3280" y="3338"/>
                    <a:pt x="3280" y="3338"/>
                  </a:cubicBezTo>
                  <a:cubicBezTo>
                    <a:pt x="3280" y="3338"/>
                    <a:pt x="3166" y="3142"/>
                    <a:pt x="3053" y="2945"/>
                  </a:cubicBezTo>
                  <a:cubicBezTo>
                    <a:pt x="2827" y="2356"/>
                    <a:pt x="2714" y="982"/>
                    <a:pt x="2827" y="0"/>
                  </a:cubicBezTo>
                  <a:cubicBezTo>
                    <a:pt x="226" y="1178"/>
                    <a:pt x="226" y="1178"/>
                    <a:pt x="226" y="1178"/>
                  </a:cubicBezTo>
                  <a:cubicBezTo>
                    <a:pt x="0" y="10407"/>
                    <a:pt x="0" y="10407"/>
                    <a:pt x="0" y="10407"/>
                  </a:cubicBezTo>
                  <a:cubicBezTo>
                    <a:pt x="0" y="10407"/>
                    <a:pt x="0" y="10407"/>
                    <a:pt x="0" y="104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3" name="Shape 10433"/>
            <p:cNvSpPr/>
            <p:nvPr/>
          </p:nvSpPr>
          <p:spPr>
            <a:xfrm>
              <a:off x="168366" y="584509"/>
              <a:ext cx="203314" cy="116903"/>
            </a:xfrm>
            <a:custGeom>
              <a:avLst/>
              <a:gdLst/>
              <a:ahLst/>
              <a:cxnLst>
                <a:cxn ang="0">
                  <a:pos x="wd2" y="hd2"/>
                </a:cxn>
                <a:cxn ang="5400000">
                  <a:pos x="wd2" y="hd2"/>
                </a:cxn>
                <a:cxn ang="10800000">
                  <a:pos x="wd2" y="hd2"/>
                </a:cxn>
                <a:cxn ang="16200000">
                  <a:pos x="wd2" y="hd2"/>
                </a:cxn>
              </a:cxnLst>
              <a:rect l="0" t="0" r="r" b="b"/>
              <a:pathLst>
                <a:path w="21483" h="21600" fill="norm" stroke="1" extrusionOk="0">
                  <a:moveTo>
                    <a:pt x="17539" y="635"/>
                  </a:moveTo>
                  <a:cubicBezTo>
                    <a:pt x="16975" y="953"/>
                    <a:pt x="16412" y="953"/>
                    <a:pt x="15660" y="953"/>
                  </a:cubicBezTo>
                  <a:cubicBezTo>
                    <a:pt x="15473" y="953"/>
                    <a:pt x="15097" y="953"/>
                    <a:pt x="14909" y="953"/>
                  </a:cubicBezTo>
                  <a:cubicBezTo>
                    <a:pt x="14346" y="953"/>
                    <a:pt x="13594" y="953"/>
                    <a:pt x="13406" y="1271"/>
                  </a:cubicBezTo>
                  <a:cubicBezTo>
                    <a:pt x="13031" y="1588"/>
                    <a:pt x="10589" y="4447"/>
                    <a:pt x="10401" y="5718"/>
                  </a:cubicBezTo>
                  <a:cubicBezTo>
                    <a:pt x="10026" y="6988"/>
                    <a:pt x="9462" y="7306"/>
                    <a:pt x="9086" y="7306"/>
                  </a:cubicBezTo>
                  <a:cubicBezTo>
                    <a:pt x="8899" y="7306"/>
                    <a:pt x="8523" y="6988"/>
                    <a:pt x="8335" y="6671"/>
                  </a:cubicBezTo>
                  <a:cubicBezTo>
                    <a:pt x="8147" y="6353"/>
                    <a:pt x="7020" y="6353"/>
                    <a:pt x="6457" y="6353"/>
                  </a:cubicBezTo>
                  <a:cubicBezTo>
                    <a:pt x="5706" y="6353"/>
                    <a:pt x="5518" y="6353"/>
                    <a:pt x="5330" y="6035"/>
                  </a:cubicBezTo>
                  <a:cubicBezTo>
                    <a:pt x="5142" y="5718"/>
                    <a:pt x="4391" y="5718"/>
                    <a:pt x="3640" y="5718"/>
                  </a:cubicBezTo>
                  <a:cubicBezTo>
                    <a:pt x="3452" y="5718"/>
                    <a:pt x="3264" y="5718"/>
                    <a:pt x="3076" y="5718"/>
                  </a:cubicBezTo>
                  <a:cubicBezTo>
                    <a:pt x="2513" y="5718"/>
                    <a:pt x="2137" y="5718"/>
                    <a:pt x="1761" y="5400"/>
                  </a:cubicBezTo>
                  <a:cubicBezTo>
                    <a:pt x="1761" y="5400"/>
                    <a:pt x="1573" y="5400"/>
                    <a:pt x="1573" y="5400"/>
                  </a:cubicBezTo>
                  <a:cubicBezTo>
                    <a:pt x="1386" y="5400"/>
                    <a:pt x="1010" y="5718"/>
                    <a:pt x="822" y="6353"/>
                  </a:cubicBezTo>
                  <a:cubicBezTo>
                    <a:pt x="822" y="6353"/>
                    <a:pt x="822" y="6671"/>
                    <a:pt x="822" y="6988"/>
                  </a:cubicBezTo>
                  <a:cubicBezTo>
                    <a:pt x="1010" y="7306"/>
                    <a:pt x="1010" y="7941"/>
                    <a:pt x="822" y="8259"/>
                  </a:cubicBezTo>
                  <a:cubicBezTo>
                    <a:pt x="822" y="8259"/>
                    <a:pt x="822" y="8259"/>
                    <a:pt x="822" y="8259"/>
                  </a:cubicBezTo>
                  <a:cubicBezTo>
                    <a:pt x="822" y="8259"/>
                    <a:pt x="822" y="8259"/>
                    <a:pt x="822" y="8259"/>
                  </a:cubicBezTo>
                  <a:cubicBezTo>
                    <a:pt x="822" y="8259"/>
                    <a:pt x="822" y="8259"/>
                    <a:pt x="822" y="8259"/>
                  </a:cubicBezTo>
                  <a:cubicBezTo>
                    <a:pt x="822" y="8259"/>
                    <a:pt x="822" y="8259"/>
                    <a:pt x="822" y="8259"/>
                  </a:cubicBezTo>
                  <a:cubicBezTo>
                    <a:pt x="822" y="8259"/>
                    <a:pt x="822" y="8576"/>
                    <a:pt x="822" y="8576"/>
                  </a:cubicBezTo>
                  <a:cubicBezTo>
                    <a:pt x="822" y="8576"/>
                    <a:pt x="822" y="8576"/>
                    <a:pt x="822" y="8576"/>
                  </a:cubicBezTo>
                  <a:cubicBezTo>
                    <a:pt x="822" y="8576"/>
                    <a:pt x="822" y="8576"/>
                    <a:pt x="634" y="8576"/>
                  </a:cubicBezTo>
                  <a:cubicBezTo>
                    <a:pt x="634" y="8576"/>
                    <a:pt x="634" y="8576"/>
                    <a:pt x="634" y="8576"/>
                  </a:cubicBezTo>
                  <a:cubicBezTo>
                    <a:pt x="634" y="8576"/>
                    <a:pt x="634" y="8576"/>
                    <a:pt x="634" y="8576"/>
                  </a:cubicBezTo>
                  <a:cubicBezTo>
                    <a:pt x="634" y="8576"/>
                    <a:pt x="634" y="8576"/>
                    <a:pt x="446" y="8894"/>
                  </a:cubicBezTo>
                  <a:cubicBezTo>
                    <a:pt x="446" y="8894"/>
                    <a:pt x="446" y="8894"/>
                    <a:pt x="446" y="8894"/>
                  </a:cubicBezTo>
                  <a:cubicBezTo>
                    <a:pt x="446" y="8894"/>
                    <a:pt x="446" y="8894"/>
                    <a:pt x="259" y="8894"/>
                  </a:cubicBezTo>
                  <a:cubicBezTo>
                    <a:pt x="259" y="8894"/>
                    <a:pt x="259" y="8894"/>
                    <a:pt x="259" y="8894"/>
                  </a:cubicBezTo>
                  <a:cubicBezTo>
                    <a:pt x="259" y="8894"/>
                    <a:pt x="71" y="9212"/>
                    <a:pt x="71" y="9212"/>
                  </a:cubicBezTo>
                  <a:cubicBezTo>
                    <a:pt x="259" y="9847"/>
                    <a:pt x="259" y="10800"/>
                    <a:pt x="71" y="11118"/>
                  </a:cubicBezTo>
                  <a:cubicBezTo>
                    <a:pt x="-117" y="12071"/>
                    <a:pt x="71" y="14929"/>
                    <a:pt x="634" y="16518"/>
                  </a:cubicBezTo>
                  <a:cubicBezTo>
                    <a:pt x="1198" y="17471"/>
                    <a:pt x="1198" y="19059"/>
                    <a:pt x="1198" y="20329"/>
                  </a:cubicBezTo>
                  <a:cubicBezTo>
                    <a:pt x="1386" y="20647"/>
                    <a:pt x="1386" y="21282"/>
                    <a:pt x="1386" y="21600"/>
                  </a:cubicBezTo>
                  <a:cubicBezTo>
                    <a:pt x="1386" y="21600"/>
                    <a:pt x="1386" y="21600"/>
                    <a:pt x="1386" y="21600"/>
                  </a:cubicBezTo>
                  <a:cubicBezTo>
                    <a:pt x="1386" y="21600"/>
                    <a:pt x="1761" y="21600"/>
                    <a:pt x="2137" y="21600"/>
                  </a:cubicBezTo>
                  <a:cubicBezTo>
                    <a:pt x="3076" y="21600"/>
                    <a:pt x="4203" y="21282"/>
                    <a:pt x="4766" y="20647"/>
                  </a:cubicBezTo>
                  <a:cubicBezTo>
                    <a:pt x="5893" y="19376"/>
                    <a:pt x="6645" y="19059"/>
                    <a:pt x="7772" y="19059"/>
                  </a:cubicBezTo>
                  <a:cubicBezTo>
                    <a:pt x="8523" y="19059"/>
                    <a:pt x="9462" y="18106"/>
                    <a:pt x="9650" y="17471"/>
                  </a:cubicBezTo>
                  <a:cubicBezTo>
                    <a:pt x="10213" y="16518"/>
                    <a:pt x="11528" y="16518"/>
                    <a:pt x="12092" y="16835"/>
                  </a:cubicBezTo>
                  <a:cubicBezTo>
                    <a:pt x="12092" y="16835"/>
                    <a:pt x="12092" y="16835"/>
                    <a:pt x="12092" y="16835"/>
                  </a:cubicBezTo>
                  <a:cubicBezTo>
                    <a:pt x="12467" y="16835"/>
                    <a:pt x="12843" y="15882"/>
                    <a:pt x="13406" y="15247"/>
                  </a:cubicBezTo>
                  <a:cubicBezTo>
                    <a:pt x="13406" y="14929"/>
                    <a:pt x="13406" y="14929"/>
                    <a:pt x="13406" y="14929"/>
                  </a:cubicBezTo>
                  <a:cubicBezTo>
                    <a:pt x="13970" y="14294"/>
                    <a:pt x="14909" y="13659"/>
                    <a:pt x="16224" y="13341"/>
                  </a:cubicBezTo>
                  <a:cubicBezTo>
                    <a:pt x="16787" y="13024"/>
                    <a:pt x="17539" y="12706"/>
                    <a:pt x="18102" y="12388"/>
                  </a:cubicBezTo>
                  <a:cubicBezTo>
                    <a:pt x="19417" y="11753"/>
                    <a:pt x="19417" y="10800"/>
                    <a:pt x="19605" y="10165"/>
                  </a:cubicBezTo>
                  <a:cubicBezTo>
                    <a:pt x="19793" y="9847"/>
                    <a:pt x="19793" y="9212"/>
                    <a:pt x="19980" y="8894"/>
                  </a:cubicBezTo>
                  <a:cubicBezTo>
                    <a:pt x="20356" y="8259"/>
                    <a:pt x="20732" y="8259"/>
                    <a:pt x="21107" y="7941"/>
                  </a:cubicBezTo>
                  <a:cubicBezTo>
                    <a:pt x="21295" y="7941"/>
                    <a:pt x="21483" y="7941"/>
                    <a:pt x="21483" y="7941"/>
                  </a:cubicBezTo>
                  <a:cubicBezTo>
                    <a:pt x="21107" y="6035"/>
                    <a:pt x="20544" y="4129"/>
                    <a:pt x="19980" y="2541"/>
                  </a:cubicBezTo>
                  <a:cubicBezTo>
                    <a:pt x="19980" y="2224"/>
                    <a:pt x="19793" y="1906"/>
                    <a:pt x="19793" y="1588"/>
                  </a:cubicBezTo>
                  <a:cubicBezTo>
                    <a:pt x="19793" y="1588"/>
                    <a:pt x="19793" y="1588"/>
                    <a:pt x="19793" y="1588"/>
                  </a:cubicBezTo>
                  <a:cubicBezTo>
                    <a:pt x="19605" y="1271"/>
                    <a:pt x="19605" y="953"/>
                    <a:pt x="19605" y="635"/>
                  </a:cubicBezTo>
                  <a:cubicBezTo>
                    <a:pt x="19605" y="635"/>
                    <a:pt x="19417" y="635"/>
                    <a:pt x="19417" y="635"/>
                  </a:cubicBezTo>
                  <a:cubicBezTo>
                    <a:pt x="19417" y="318"/>
                    <a:pt x="19417" y="318"/>
                    <a:pt x="19417" y="0"/>
                  </a:cubicBezTo>
                  <a:cubicBezTo>
                    <a:pt x="19229" y="0"/>
                    <a:pt x="19229" y="0"/>
                    <a:pt x="19229" y="0"/>
                  </a:cubicBezTo>
                  <a:cubicBezTo>
                    <a:pt x="18666" y="318"/>
                    <a:pt x="17914" y="635"/>
                    <a:pt x="17539" y="6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4" name="Shape 10434"/>
            <p:cNvSpPr/>
            <p:nvPr/>
          </p:nvSpPr>
          <p:spPr>
            <a:xfrm>
              <a:off x="375396" y="68342"/>
              <a:ext cx="276902" cy="1672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935" y="20700"/>
                  </a:moveTo>
                  <a:cubicBezTo>
                    <a:pt x="13935" y="20700"/>
                    <a:pt x="13935" y="20700"/>
                    <a:pt x="14075" y="20700"/>
                  </a:cubicBezTo>
                  <a:cubicBezTo>
                    <a:pt x="14075" y="20700"/>
                    <a:pt x="14075" y="20700"/>
                    <a:pt x="14075" y="20700"/>
                  </a:cubicBezTo>
                  <a:cubicBezTo>
                    <a:pt x="14075" y="20700"/>
                    <a:pt x="14075" y="20700"/>
                    <a:pt x="14214" y="20700"/>
                  </a:cubicBezTo>
                  <a:cubicBezTo>
                    <a:pt x="14354" y="20700"/>
                    <a:pt x="14354" y="20700"/>
                    <a:pt x="14354" y="20700"/>
                  </a:cubicBezTo>
                  <a:cubicBezTo>
                    <a:pt x="14632" y="20700"/>
                    <a:pt x="15190" y="20700"/>
                    <a:pt x="15329" y="21600"/>
                  </a:cubicBezTo>
                  <a:cubicBezTo>
                    <a:pt x="15329" y="21375"/>
                    <a:pt x="15329" y="21375"/>
                    <a:pt x="15329" y="21375"/>
                  </a:cubicBezTo>
                  <a:cubicBezTo>
                    <a:pt x="15329" y="21375"/>
                    <a:pt x="15329" y="21600"/>
                    <a:pt x="15329" y="21600"/>
                  </a:cubicBezTo>
                  <a:cubicBezTo>
                    <a:pt x="15329" y="21600"/>
                    <a:pt x="15468" y="21600"/>
                    <a:pt x="15468" y="21600"/>
                  </a:cubicBezTo>
                  <a:cubicBezTo>
                    <a:pt x="15747" y="21600"/>
                    <a:pt x="15886" y="21375"/>
                    <a:pt x="16026" y="21150"/>
                  </a:cubicBezTo>
                  <a:cubicBezTo>
                    <a:pt x="16165" y="20925"/>
                    <a:pt x="16165" y="20925"/>
                    <a:pt x="16165" y="20925"/>
                  </a:cubicBezTo>
                  <a:cubicBezTo>
                    <a:pt x="16026" y="19800"/>
                    <a:pt x="16723" y="19575"/>
                    <a:pt x="17419" y="19350"/>
                  </a:cubicBezTo>
                  <a:cubicBezTo>
                    <a:pt x="17698" y="19125"/>
                    <a:pt x="18255" y="18900"/>
                    <a:pt x="18395" y="18675"/>
                  </a:cubicBezTo>
                  <a:cubicBezTo>
                    <a:pt x="18395" y="18225"/>
                    <a:pt x="18395" y="18225"/>
                    <a:pt x="18395" y="18225"/>
                  </a:cubicBezTo>
                  <a:cubicBezTo>
                    <a:pt x="18534" y="17100"/>
                    <a:pt x="18813" y="15975"/>
                    <a:pt x="19231" y="15750"/>
                  </a:cubicBezTo>
                  <a:cubicBezTo>
                    <a:pt x="19370" y="15750"/>
                    <a:pt x="19370" y="15750"/>
                    <a:pt x="19510" y="15750"/>
                  </a:cubicBezTo>
                  <a:cubicBezTo>
                    <a:pt x="19510" y="15750"/>
                    <a:pt x="19649" y="15750"/>
                    <a:pt x="19649" y="15750"/>
                  </a:cubicBezTo>
                  <a:cubicBezTo>
                    <a:pt x="19788" y="15750"/>
                    <a:pt x="19928" y="15525"/>
                    <a:pt x="20067" y="15300"/>
                  </a:cubicBezTo>
                  <a:cubicBezTo>
                    <a:pt x="20206" y="14850"/>
                    <a:pt x="20485" y="14625"/>
                    <a:pt x="20764" y="14625"/>
                  </a:cubicBezTo>
                  <a:cubicBezTo>
                    <a:pt x="20764" y="14625"/>
                    <a:pt x="20764" y="14625"/>
                    <a:pt x="20764" y="14625"/>
                  </a:cubicBezTo>
                  <a:cubicBezTo>
                    <a:pt x="21043" y="14625"/>
                    <a:pt x="21182" y="14625"/>
                    <a:pt x="21321" y="14850"/>
                  </a:cubicBezTo>
                  <a:cubicBezTo>
                    <a:pt x="21461" y="14850"/>
                    <a:pt x="21600" y="14850"/>
                    <a:pt x="21600" y="15075"/>
                  </a:cubicBezTo>
                  <a:cubicBezTo>
                    <a:pt x="21600" y="15075"/>
                    <a:pt x="21600" y="15075"/>
                    <a:pt x="21600" y="15075"/>
                  </a:cubicBezTo>
                  <a:cubicBezTo>
                    <a:pt x="21600" y="14175"/>
                    <a:pt x="21600" y="14175"/>
                    <a:pt x="21600" y="14175"/>
                  </a:cubicBezTo>
                  <a:cubicBezTo>
                    <a:pt x="21182" y="13725"/>
                    <a:pt x="20764" y="13500"/>
                    <a:pt x="20485" y="13500"/>
                  </a:cubicBezTo>
                  <a:cubicBezTo>
                    <a:pt x="20485" y="13500"/>
                    <a:pt x="20485" y="13500"/>
                    <a:pt x="20485" y="13500"/>
                  </a:cubicBezTo>
                  <a:cubicBezTo>
                    <a:pt x="20067" y="13500"/>
                    <a:pt x="19788" y="13050"/>
                    <a:pt x="19510" y="12600"/>
                  </a:cubicBezTo>
                  <a:cubicBezTo>
                    <a:pt x="19231" y="12375"/>
                    <a:pt x="18952" y="11925"/>
                    <a:pt x="18674" y="11700"/>
                  </a:cubicBezTo>
                  <a:cubicBezTo>
                    <a:pt x="18395" y="11475"/>
                    <a:pt x="17141" y="10800"/>
                    <a:pt x="16723" y="9900"/>
                  </a:cubicBezTo>
                  <a:cubicBezTo>
                    <a:pt x="16723" y="9675"/>
                    <a:pt x="16305" y="9225"/>
                    <a:pt x="16026" y="9000"/>
                  </a:cubicBezTo>
                  <a:cubicBezTo>
                    <a:pt x="15608" y="8550"/>
                    <a:pt x="15329" y="8325"/>
                    <a:pt x="15190" y="7875"/>
                  </a:cubicBezTo>
                  <a:cubicBezTo>
                    <a:pt x="15050" y="7425"/>
                    <a:pt x="14772" y="6525"/>
                    <a:pt x="14493" y="5850"/>
                  </a:cubicBezTo>
                  <a:cubicBezTo>
                    <a:pt x="14354" y="5625"/>
                    <a:pt x="14214" y="5175"/>
                    <a:pt x="14214" y="4950"/>
                  </a:cubicBezTo>
                  <a:cubicBezTo>
                    <a:pt x="14214" y="4725"/>
                    <a:pt x="14075" y="4500"/>
                    <a:pt x="14075" y="4500"/>
                  </a:cubicBezTo>
                  <a:cubicBezTo>
                    <a:pt x="13935" y="4275"/>
                    <a:pt x="13796" y="4275"/>
                    <a:pt x="13517" y="4275"/>
                  </a:cubicBezTo>
                  <a:cubicBezTo>
                    <a:pt x="11985" y="4275"/>
                    <a:pt x="11427" y="4275"/>
                    <a:pt x="11427" y="3600"/>
                  </a:cubicBezTo>
                  <a:cubicBezTo>
                    <a:pt x="11427" y="2925"/>
                    <a:pt x="11288" y="1350"/>
                    <a:pt x="11148" y="1350"/>
                  </a:cubicBezTo>
                  <a:cubicBezTo>
                    <a:pt x="11009" y="1125"/>
                    <a:pt x="11009" y="1125"/>
                    <a:pt x="11009" y="1125"/>
                  </a:cubicBezTo>
                  <a:cubicBezTo>
                    <a:pt x="10591" y="1125"/>
                    <a:pt x="10034" y="900"/>
                    <a:pt x="9755" y="450"/>
                  </a:cubicBezTo>
                  <a:cubicBezTo>
                    <a:pt x="9615" y="225"/>
                    <a:pt x="9337" y="0"/>
                    <a:pt x="9058" y="0"/>
                  </a:cubicBezTo>
                  <a:cubicBezTo>
                    <a:pt x="9058" y="0"/>
                    <a:pt x="9058" y="0"/>
                    <a:pt x="9058" y="0"/>
                  </a:cubicBezTo>
                  <a:cubicBezTo>
                    <a:pt x="8919" y="450"/>
                    <a:pt x="8640" y="675"/>
                    <a:pt x="8361" y="675"/>
                  </a:cubicBezTo>
                  <a:cubicBezTo>
                    <a:pt x="8361" y="675"/>
                    <a:pt x="8361" y="675"/>
                    <a:pt x="8361" y="675"/>
                  </a:cubicBezTo>
                  <a:cubicBezTo>
                    <a:pt x="8361" y="900"/>
                    <a:pt x="8222" y="1575"/>
                    <a:pt x="7665" y="1575"/>
                  </a:cubicBezTo>
                  <a:cubicBezTo>
                    <a:pt x="7665" y="1575"/>
                    <a:pt x="7665" y="1575"/>
                    <a:pt x="7665" y="1575"/>
                  </a:cubicBezTo>
                  <a:cubicBezTo>
                    <a:pt x="7665" y="1575"/>
                    <a:pt x="7665" y="1575"/>
                    <a:pt x="7665" y="1575"/>
                  </a:cubicBezTo>
                  <a:cubicBezTo>
                    <a:pt x="7246" y="1575"/>
                    <a:pt x="6828" y="2250"/>
                    <a:pt x="6828" y="2475"/>
                  </a:cubicBezTo>
                  <a:cubicBezTo>
                    <a:pt x="6828" y="2700"/>
                    <a:pt x="6828" y="2700"/>
                    <a:pt x="6828" y="2700"/>
                  </a:cubicBezTo>
                  <a:cubicBezTo>
                    <a:pt x="6828" y="2700"/>
                    <a:pt x="6828" y="2700"/>
                    <a:pt x="6828" y="2700"/>
                  </a:cubicBezTo>
                  <a:cubicBezTo>
                    <a:pt x="6828" y="2700"/>
                    <a:pt x="6828" y="2700"/>
                    <a:pt x="6828" y="2700"/>
                  </a:cubicBezTo>
                  <a:cubicBezTo>
                    <a:pt x="6828" y="2925"/>
                    <a:pt x="6828" y="3375"/>
                    <a:pt x="6689" y="3600"/>
                  </a:cubicBezTo>
                  <a:cubicBezTo>
                    <a:pt x="6689" y="3600"/>
                    <a:pt x="6689" y="3825"/>
                    <a:pt x="6689" y="3825"/>
                  </a:cubicBezTo>
                  <a:cubicBezTo>
                    <a:pt x="6410" y="4050"/>
                    <a:pt x="6271" y="4275"/>
                    <a:pt x="5992" y="4275"/>
                  </a:cubicBezTo>
                  <a:cubicBezTo>
                    <a:pt x="5853" y="4050"/>
                    <a:pt x="5574" y="4050"/>
                    <a:pt x="5435" y="4050"/>
                  </a:cubicBezTo>
                  <a:cubicBezTo>
                    <a:pt x="5435" y="4050"/>
                    <a:pt x="5435" y="4050"/>
                    <a:pt x="5435" y="4050"/>
                  </a:cubicBezTo>
                  <a:cubicBezTo>
                    <a:pt x="5156" y="4050"/>
                    <a:pt x="5017" y="3825"/>
                    <a:pt x="5017" y="3825"/>
                  </a:cubicBezTo>
                  <a:cubicBezTo>
                    <a:pt x="4877" y="3825"/>
                    <a:pt x="4877" y="3825"/>
                    <a:pt x="4877" y="3825"/>
                  </a:cubicBezTo>
                  <a:cubicBezTo>
                    <a:pt x="4877" y="3825"/>
                    <a:pt x="4877" y="3825"/>
                    <a:pt x="4877" y="3825"/>
                  </a:cubicBezTo>
                  <a:cubicBezTo>
                    <a:pt x="4877" y="3825"/>
                    <a:pt x="4877" y="3825"/>
                    <a:pt x="4877" y="3825"/>
                  </a:cubicBezTo>
                  <a:cubicBezTo>
                    <a:pt x="4738" y="3825"/>
                    <a:pt x="4599" y="4050"/>
                    <a:pt x="4459" y="4050"/>
                  </a:cubicBezTo>
                  <a:cubicBezTo>
                    <a:pt x="4320" y="4050"/>
                    <a:pt x="4041" y="3825"/>
                    <a:pt x="3763" y="3600"/>
                  </a:cubicBezTo>
                  <a:cubicBezTo>
                    <a:pt x="3763" y="3375"/>
                    <a:pt x="3623" y="3375"/>
                    <a:pt x="3623" y="3150"/>
                  </a:cubicBezTo>
                  <a:cubicBezTo>
                    <a:pt x="2926" y="1800"/>
                    <a:pt x="2230" y="900"/>
                    <a:pt x="1812" y="900"/>
                  </a:cubicBezTo>
                  <a:cubicBezTo>
                    <a:pt x="1672" y="900"/>
                    <a:pt x="1672" y="900"/>
                    <a:pt x="1533" y="900"/>
                  </a:cubicBezTo>
                  <a:cubicBezTo>
                    <a:pt x="1394" y="900"/>
                    <a:pt x="1394" y="900"/>
                    <a:pt x="1394" y="900"/>
                  </a:cubicBezTo>
                  <a:cubicBezTo>
                    <a:pt x="1254" y="900"/>
                    <a:pt x="1254" y="900"/>
                    <a:pt x="1254" y="900"/>
                  </a:cubicBezTo>
                  <a:cubicBezTo>
                    <a:pt x="1115" y="900"/>
                    <a:pt x="1115" y="900"/>
                    <a:pt x="1115" y="900"/>
                  </a:cubicBezTo>
                  <a:cubicBezTo>
                    <a:pt x="1812" y="1125"/>
                    <a:pt x="1951" y="2250"/>
                    <a:pt x="2090" y="2700"/>
                  </a:cubicBezTo>
                  <a:cubicBezTo>
                    <a:pt x="2090" y="2925"/>
                    <a:pt x="2090" y="3150"/>
                    <a:pt x="2230" y="3375"/>
                  </a:cubicBezTo>
                  <a:cubicBezTo>
                    <a:pt x="2787" y="3375"/>
                    <a:pt x="3484" y="4500"/>
                    <a:pt x="3484" y="4950"/>
                  </a:cubicBezTo>
                  <a:cubicBezTo>
                    <a:pt x="3345" y="5400"/>
                    <a:pt x="3205" y="5625"/>
                    <a:pt x="2926" y="5625"/>
                  </a:cubicBezTo>
                  <a:cubicBezTo>
                    <a:pt x="2926" y="5625"/>
                    <a:pt x="2926" y="5625"/>
                    <a:pt x="2926" y="5625"/>
                  </a:cubicBezTo>
                  <a:cubicBezTo>
                    <a:pt x="2648" y="5625"/>
                    <a:pt x="2508" y="5850"/>
                    <a:pt x="2369" y="5850"/>
                  </a:cubicBezTo>
                  <a:cubicBezTo>
                    <a:pt x="2090" y="6075"/>
                    <a:pt x="1672" y="6300"/>
                    <a:pt x="1254" y="6075"/>
                  </a:cubicBezTo>
                  <a:cubicBezTo>
                    <a:pt x="1115" y="6075"/>
                    <a:pt x="975" y="6075"/>
                    <a:pt x="975" y="5850"/>
                  </a:cubicBezTo>
                  <a:cubicBezTo>
                    <a:pt x="697" y="5850"/>
                    <a:pt x="418" y="5625"/>
                    <a:pt x="279" y="5625"/>
                  </a:cubicBezTo>
                  <a:cubicBezTo>
                    <a:pt x="279" y="5625"/>
                    <a:pt x="279" y="5625"/>
                    <a:pt x="139" y="5850"/>
                  </a:cubicBezTo>
                  <a:cubicBezTo>
                    <a:pt x="139" y="6075"/>
                    <a:pt x="139" y="6075"/>
                    <a:pt x="139" y="6075"/>
                  </a:cubicBezTo>
                  <a:cubicBezTo>
                    <a:pt x="139" y="6525"/>
                    <a:pt x="0" y="7200"/>
                    <a:pt x="0" y="7425"/>
                  </a:cubicBezTo>
                  <a:cubicBezTo>
                    <a:pt x="0" y="7425"/>
                    <a:pt x="139" y="7425"/>
                    <a:pt x="139" y="7425"/>
                  </a:cubicBezTo>
                  <a:cubicBezTo>
                    <a:pt x="279" y="7425"/>
                    <a:pt x="279" y="7425"/>
                    <a:pt x="279" y="7425"/>
                  </a:cubicBezTo>
                  <a:cubicBezTo>
                    <a:pt x="697" y="7425"/>
                    <a:pt x="975" y="7650"/>
                    <a:pt x="975" y="7875"/>
                  </a:cubicBezTo>
                  <a:cubicBezTo>
                    <a:pt x="1115" y="8325"/>
                    <a:pt x="975" y="8775"/>
                    <a:pt x="836" y="9225"/>
                  </a:cubicBezTo>
                  <a:cubicBezTo>
                    <a:pt x="1254" y="9225"/>
                    <a:pt x="1394" y="9675"/>
                    <a:pt x="1533" y="9900"/>
                  </a:cubicBezTo>
                  <a:cubicBezTo>
                    <a:pt x="1533" y="10125"/>
                    <a:pt x="1533" y="10350"/>
                    <a:pt x="1672" y="10350"/>
                  </a:cubicBezTo>
                  <a:cubicBezTo>
                    <a:pt x="1812" y="10800"/>
                    <a:pt x="1951" y="11250"/>
                    <a:pt x="1812" y="12150"/>
                  </a:cubicBezTo>
                  <a:cubicBezTo>
                    <a:pt x="1672" y="12825"/>
                    <a:pt x="1812" y="13950"/>
                    <a:pt x="1812" y="14850"/>
                  </a:cubicBezTo>
                  <a:cubicBezTo>
                    <a:pt x="1812" y="15075"/>
                    <a:pt x="1812" y="15075"/>
                    <a:pt x="1812" y="15075"/>
                  </a:cubicBezTo>
                  <a:cubicBezTo>
                    <a:pt x="1812" y="15075"/>
                    <a:pt x="1812" y="15075"/>
                    <a:pt x="1812" y="15075"/>
                  </a:cubicBezTo>
                  <a:cubicBezTo>
                    <a:pt x="1812" y="15075"/>
                    <a:pt x="1951" y="15075"/>
                    <a:pt x="1951" y="15075"/>
                  </a:cubicBezTo>
                  <a:cubicBezTo>
                    <a:pt x="1951" y="15075"/>
                    <a:pt x="2090" y="15075"/>
                    <a:pt x="2090" y="15075"/>
                  </a:cubicBezTo>
                  <a:cubicBezTo>
                    <a:pt x="2090" y="14850"/>
                    <a:pt x="2090" y="14850"/>
                    <a:pt x="2090" y="14850"/>
                  </a:cubicBezTo>
                  <a:cubicBezTo>
                    <a:pt x="2230" y="14850"/>
                    <a:pt x="2230" y="14850"/>
                    <a:pt x="2230" y="14850"/>
                  </a:cubicBezTo>
                  <a:cubicBezTo>
                    <a:pt x="2230" y="14850"/>
                    <a:pt x="2369" y="14850"/>
                    <a:pt x="2369" y="14850"/>
                  </a:cubicBezTo>
                  <a:cubicBezTo>
                    <a:pt x="2369" y="14850"/>
                    <a:pt x="2369" y="14850"/>
                    <a:pt x="2369" y="14850"/>
                  </a:cubicBezTo>
                  <a:cubicBezTo>
                    <a:pt x="2369" y="14850"/>
                    <a:pt x="2369" y="14850"/>
                    <a:pt x="2508" y="14850"/>
                  </a:cubicBezTo>
                  <a:cubicBezTo>
                    <a:pt x="2508" y="14850"/>
                    <a:pt x="2508" y="14850"/>
                    <a:pt x="2508" y="14850"/>
                  </a:cubicBezTo>
                  <a:cubicBezTo>
                    <a:pt x="2508" y="14850"/>
                    <a:pt x="2508" y="14850"/>
                    <a:pt x="2508" y="14850"/>
                  </a:cubicBezTo>
                  <a:cubicBezTo>
                    <a:pt x="2508" y="14850"/>
                    <a:pt x="2508" y="14850"/>
                    <a:pt x="2508" y="14850"/>
                  </a:cubicBezTo>
                  <a:cubicBezTo>
                    <a:pt x="2508" y="14850"/>
                    <a:pt x="2648" y="14850"/>
                    <a:pt x="2648" y="14850"/>
                  </a:cubicBezTo>
                  <a:cubicBezTo>
                    <a:pt x="2648" y="14850"/>
                    <a:pt x="2648" y="14850"/>
                    <a:pt x="2648" y="14850"/>
                  </a:cubicBezTo>
                  <a:cubicBezTo>
                    <a:pt x="2648" y="14850"/>
                    <a:pt x="2648" y="14850"/>
                    <a:pt x="2648" y="14850"/>
                  </a:cubicBezTo>
                  <a:cubicBezTo>
                    <a:pt x="2648" y="14850"/>
                    <a:pt x="2648" y="14850"/>
                    <a:pt x="2648" y="14850"/>
                  </a:cubicBezTo>
                  <a:cubicBezTo>
                    <a:pt x="2787" y="14400"/>
                    <a:pt x="3623" y="13050"/>
                    <a:pt x="4181" y="13050"/>
                  </a:cubicBezTo>
                  <a:cubicBezTo>
                    <a:pt x="4320" y="13050"/>
                    <a:pt x="4459" y="13050"/>
                    <a:pt x="4599" y="13050"/>
                  </a:cubicBezTo>
                  <a:cubicBezTo>
                    <a:pt x="4738" y="13050"/>
                    <a:pt x="4877" y="13050"/>
                    <a:pt x="4877" y="13050"/>
                  </a:cubicBezTo>
                  <a:cubicBezTo>
                    <a:pt x="5017" y="13050"/>
                    <a:pt x="5156" y="13050"/>
                    <a:pt x="5156" y="13050"/>
                  </a:cubicBezTo>
                  <a:cubicBezTo>
                    <a:pt x="5295" y="12600"/>
                    <a:pt x="5714" y="12375"/>
                    <a:pt x="6132" y="12375"/>
                  </a:cubicBezTo>
                  <a:cubicBezTo>
                    <a:pt x="6271" y="12375"/>
                    <a:pt x="7107" y="12600"/>
                    <a:pt x="7386" y="13050"/>
                  </a:cubicBezTo>
                  <a:cubicBezTo>
                    <a:pt x="7525" y="13275"/>
                    <a:pt x="8222" y="13725"/>
                    <a:pt x="8361" y="13725"/>
                  </a:cubicBezTo>
                  <a:cubicBezTo>
                    <a:pt x="8501" y="13725"/>
                    <a:pt x="8640" y="13950"/>
                    <a:pt x="8779" y="13950"/>
                  </a:cubicBezTo>
                  <a:cubicBezTo>
                    <a:pt x="8779" y="14175"/>
                    <a:pt x="8919" y="14400"/>
                    <a:pt x="9058" y="14400"/>
                  </a:cubicBezTo>
                  <a:cubicBezTo>
                    <a:pt x="9058" y="14400"/>
                    <a:pt x="9197" y="14400"/>
                    <a:pt x="9197" y="14400"/>
                  </a:cubicBezTo>
                  <a:cubicBezTo>
                    <a:pt x="9615" y="14400"/>
                    <a:pt x="10730" y="14400"/>
                    <a:pt x="10730" y="15525"/>
                  </a:cubicBezTo>
                  <a:cubicBezTo>
                    <a:pt x="10730" y="15525"/>
                    <a:pt x="10870" y="15975"/>
                    <a:pt x="11148" y="15975"/>
                  </a:cubicBezTo>
                  <a:cubicBezTo>
                    <a:pt x="11427" y="15975"/>
                    <a:pt x="11706" y="16425"/>
                    <a:pt x="11845" y="16875"/>
                  </a:cubicBezTo>
                  <a:cubicBezTo>
                    <a:pt x="11985" y="16875"/>
                    <a:pt x="12124" y="17325"/>
                    <a:pt x="12124" y="17325"/>
                  </a:cubicBezTo>
                  <a:cubicBezTo>
                    <a:pt x="12263" y="17325"/>
                    <a:pt x="12403" y="17325"/>
                    <a:pt x="12542" y="17325"/>
                  </a:cubicBezTo>
                  <a:cubicBezTo>
                    <a:pt x="12821" y="17325"/>
                    <a:pt x="13517" y="17325"/>
                    <a:pt x="13517" y="18000"/>
                  </a:cubicBezTo>
                  <a:cubicBezTo>
                    <a:pt x="13517" y="18000"/>
                    <a:pt x="13517" y="18225"/>
                    <a:pt x="13517" y="18225"/>
                  </a:cubicBezTo>
                  <a:cubicBezTo>
                    <a:pt x="13517" y="18225"/>
                    <a:pt x="13517" y="18225"/>
                    <a:pt x="13517" y="18225"/>
                  </a:cubicBezTo>
                  <a:cubicBezTo>
                    <a:pt x="13517" y="18450"/>
                    <a:pt x="13517" y="18450"/>
                    <a:pt x="13517" y="18450"/>
                  </a:cubicBezTo>
                  <a:cubicBezTo>
                    <a:pt x="13657" y="18450"/>
                    <a:pt x="13657" y="18450"/>
                    <a:pt x="13657" y="18675"/>
                  </a:cubicBezTo>
                  <a:cubicBezTo>
                    <a:pt x="13657" y="18675"/>
                    <a:pt x="13657" y="18675"/>
                    <a:pt x="13657" y="18900"/>
                  </a:cubicBezTo>
                  <a:cubicBezTo>
                    <a:pt x="13657" y="18900"/>
                    <a:pt x="13657" y="18900"/>
                    <a:pt x="13657" y="18900"/>
                  </a:cubicBezTo>
                  <a:cubicBezTo>
                    <a:pt x="13657" y="19125"/>
                    <a:pt x="13657" y="19125"/>
                    <a:pt x="13657" y="19125"/>
                  </a:cubicBezTo>
                  <a:cubicBezTo>
                    <a:pt x="13657" y="19350"/>
                    <a:pt x="13657" y="19350"/>
                    <a:pt x="13657" y="19350"/>
                  </a:cubicBezTo>
                  <a:cubicBezTo>
                    <a:pt x="13657" y="19350"/>
                    <a:pt x="13657" y="19575"/>
                    <a:pt x="13657" y="19575"/>
                  </a:cubicBezTo>
                  <a:cubicBezTo>
                    <a:pt x="13657" y="19575"/>
                    <a:pt x="13657" y="19800"/>
                    <a:pt x="13657" y="19800"/>
                  </a:cubicBezTo>
                  <a:cubicBezTo>
                    <a:pt x="13657" y="19800"/>
                    <a:pt x="13657" y="20025"/>
                    <a:pt x="13657" y="20025"/>
                  </a:cubicBezTo>
                  <a:cubicBezTo>
                    <a:pt x="13657" y="20250"/>
                    <a:pt x="13657" y="20250"/>
                    <a:pt x="13657" y="20250"/>
                  </a:cubicBezTo>
                  <a:cubicBezTo>
                    <a:pt x="13796" y="20250"/>
                    <a:pt x="13796" y="20475"/>
                    <a:pt x="13796" y="20700"/>
                  </a:cubicBezTo>
                  <a:cubicBezTo>
                    <a:pt x="13796" y="20700"/>
                    <a:pt x="13796" y="20700"/>
                    <a:pt x="13796" y="20700"/>
                  </a:cubicBezTo>
                  <a:cubicBezTo>
                    <a:pt x="13796" y="20700"/>
                    <a:pt x="13796" y="20700"/>
                    <a:pt x="13935" y="207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5" name="Shape 10435"/>
            <p:cNvSpPr/>
            <p:nvPr/>
          </p:nvSpPr>
          <p:spPr>
            <a:xfrm>
              <a:off x="199891" y="133088"/>
              <a:ext cx="383646" cy="318333"/>
            </a:xfrm>
            <a:custGeom>
              <a:avLst/>
              <a:gdLst/>
              <a:ahLst/>
              <a:cxnLst>
                <a:cxn ang="0">
                  <a:pos x="wd2" y="hd2"/>
                </a:cxn>
                <a:cxn ang="5400000">
                  <a:pos x="wd2" y="hd2"/>
                </a:cxn>
                <a:cxn ang="10800000">
                  <a:pos x="wd2" y="hd2"/>
                </a:cxn>
                <a:cxn ang="16200000">
                  <a:pos x="wd2" y="hd2"/>
                </a:cxn>
              </a:cxnLst>
              <a:rect l="0" t="0" r="r" b="b"/>
              <a:pathLst>
                <a:path w="21541" h="21600" fill="norm" stroke="1" extrusionOk="0">
                  <a:moveTo>
                    <a:pt x="19141" y="15730"/>
                  </a:moveTo>
                  <a:cubicBezTo>
                    <a:pt x="19041" y="15613"/>
                    <a:pt x="18941" y="15613"/>
                    <a:pt x="18941" y="15496"/>
                  </a:cubicBezTo>
                  <a:cubicBezTo>
                    <a:pt x="18641" y="15143"/>
                    <a:pt x="18641" y="15143"/>
                    <a:pt x="18641" y="15143"/>
                  </a:cubicBezTo>
                  <a:cubicBezTo>
                    <a:pt x="18741" y="15143"/>
                    <a:pt x="18741" y="15143"/>
                    <a:pt x="18741" y="15143"/>
                  </a:cubicBezTo>
                  <a:cubicBezTo>
                    <a:pt x="18741" y="15143"/>
                    <a:pt x="18741" y="15143"/>
                    <a:pt x="18741" y="15143"/>
                  </a:cubicBezTo>
                  <a:cubicBezTo>
                    <a:pt x="18741" y="15143"/>
                    <a:pt x="18741" y="15143"/>
                    <a:pt x="18741" y="15143"/>
                  </a:cubicBezTo>
                  <a:cubicBezTo>
                    <a:pt x="18641" y="15026"/>
                    <a:pt x="18641" y="15026"/>
                    <a:pt x="18641" y="14909"/>
                  </a:cubicBezTo>
                  <a:cubicBezTo>
                    <a:pt x="18641" y="14909"/>
                    <a:pt x="18641" y="14909"/>
                    <a:pt x="18641" y="14909"/>
                  </a:cubicBezTo>
                  <a:cubicBezTo>
                    <a:pt x="18641" y="14909"/>
                    <a:pt x="18641" y="14909"/>
                    <a:pt x="18641" y="14909"/>
                  </a:cubicBezTo>
                  <a:cubicBezTo>
                    <a:pt x="18741" y="14791"/>
                    <a:pt x="18841" y="14674"/>
                    <a:pt x="18941" y="14439"/>
                  </a:cubicBezTo>
                  <a:cubicBezTo>
                    <a:pt x="19041" y="14439"/>
                    <a:pt x="19141" y="14322"/>
                    <a:pt x="19141" y="14204"/>
                  </a:cubicBezTo>
                  <a:cubicBezTo>
                    <a:pt x="19441" y="13970"/>
                    <a:pt x="19941" y="13383"/>
                    <a:pt x="19841" y="13148"/>
                  </a:cubicBezTo>
                  <a:cubicBezTo>
                    <a:pt x="19741" y="12913"/>
                    <a:pt x="19441" y="12913"/>
                    <a:pt x="19241" y="12796"/>
                  </a:cubicBezTo>
                  <a:cubicBezTo>
                    <a:pt x="19041" y="12796"/>
                    <a:pt x="18841" y="12678"/>
                    <a:pt x="18741" y="12561"/>
                  </a:cubicBezTo>
                  <a:cubicBezTo>
                    <a:pt x="18741" y="12443"/>
                    <a:pt x="18741" y="12209"/>
                    <a:pt x="18741" y="11974"/>
                  </a:cubicBezTo>
                  <a:cubicBezTo>
                    <a:pt x="18741" y="11739"/>
                    <a:pt x="18641" y="11270"/>
                    <a:pt x="18541" y="11035"/>
                  </a:cubicBezTo>
                  <a:cubicBezTo>
                    <a:pt x="18441" y="10565"/>
                    <a:pt x="18541" y="10213"/>
                    <a:pt x="18541" y="9978"/>
                  </a:cubicBezTo>
                  <a:cubicBezTo>
                    <a:pt x="18541" y="9861"/>
                    <a:pt x="18641" y="9626"/>
                    <a:pt x="18541" y="9626"/>
                  </a:cubicBezTo>
                  <a:cubicBezTo>
                    <a:pt x="18441" y="9274"/>
                    <a:pt x="18541" y="8804"/>
                    <a:pt x="18641" y="8452"/>
                  </a:cubicBezTo>
                  <a:cubicBezTo>
                    <a:pt x="18641" y="8335"/>
                    <a:pt x="18641" y="8335"/>
                    <a:pt x="18741" y="8335"/>
                  </a:cubicBezTo>
                  <a:cubicBezTo>
                    <a:pt x="18741" y="8217"/>
                    <a:pt x="18841" y="8100"/>
                    <a:pt x="18841" y="7983"/>
                  </a:cubicBezTo>
                  <a:cubicBezTo>
                    <a:pt x="19041" y="7748"/>
                    <a:pt x="19141" y="7513"/>
                    <a:pt x="19141" y="7278"/>
                  </a:cubicBezTo>
                  <a:cubicBezTo>
                    <a:pt x="19141" y="7278"/>
                    <a:pt x="19141" y="7161"/>
                    <a:pt x="19141" y="7161"/>
                  </a:cubicBezTo>
                  <a:cubicBezTo>
                    <a:pt x="19141" y="7043"/>
                    <a:pt x="19141" y="7043"/>
                    <a:pt x="19141" y="7043"/>
                  </a:cubicBezTo>
                  <a:cubicBezTo>
                    <a:pt x="19141" y="7043"/>
                    <a:pt x="19141" y="6926"/>
                    <a:pt x="19141" y="6926"/>
                  </a:cubicBezTo>
                  <a:cubicBezTo>
                    <a:pt x="19141" y="6926"/>
                    <a:pt x="19141" y="6926"/>
                    <a:pt x="19241" y="6809"/>
                  </a:cubicBezTo>
                  <a:cubicBezTo>
                    <a:pt x="19241" y="6809"/>
                    <a:pt x="19241" y="6809"/>
                    <a:pt x="19241" y="6809"/>
                  </a:cubicBezTo>
                  <a:cubicBezTo>
                    <a:pt x="19241" y="6691"/>
                    <a:pt x="19241" y="6691"/>
                    <a:pt x="19241" y="6691"/>
                  </a:cubicBezTo>
                  <a:cubicBezTo>
                    <a:pt x="19241" y="6691"/>
                    <a:pt x="19341" y="6691"/>
                    <a:pt x="19341" y="6691"/>
                  </a:cubicBezTo>
                  <a:cubicBezTo>
                    <a:pt x="19341" y="6691"/>
                    <a:pt x="19341" y="6691"/>
                    <a:pt x="19341" y="6574"/>
                  </a:cubicBezTo>
                  <a:cubicBezTo>
                    <a:pt x="19341" y="6574"/>
                    <a:pt x="19341" y="6574"/>
                    <a:pt x="19341" y="6574"/>
                  </a:cubicBezTo>
                  <a:cubicBezTo>
                    <a:pt x="19341" y="6574"/>
                    <a:pt x="19341" y="6574"/>
                    <a:pt x="19341" y="6574"/>
                  </a:cubicBezTo>
                  <a:cubicBezTo>
                    <a:pt x="19341" y="6574"/>
                    <a:pt x="19341" y="6574"/>
                    <a:pt x="19341" y="6457"/>
                  </a:cubicBezTo>
                  <a:cubicBezTo>
                    <a:pt x="19341" y="6457"/>
                    <a:pt x="19341" y="6457"/>
                    <a:pt x="19341" y="6339"/>
                  </a:cubicBezTo>
                  <a:cubicBezTo>
                    <a:pt x="19341" y="6339"/>
                    <a:pt x="19341" y="6339"/>
                    <a:pt x="19341" y="6339"/>
                  </a:cubicBezTo>
                  <a:cubicBezTo>
                    <a:pt x="19241" y="6222"/>
                    <a:pt x="19241" y="6222"/>
                    <a:pt x="19241" y="6222"/>
                  </a:cubicBezTo>
                  <a:cubicBezTo>
                    <a:pt x="19241" y="6104"/>
                    <a:pt x="19241" y="6104"/>
                    <a:pt x="19241" y="6104"/>
                  </a:cubicBezTo>
                  <a:cubicBezTo>
                    <a:pt x="19241" y="5987"/>
                    <a:pt x="19241" y="5987"/>
                    <a:pt x="19241" y="5987"/>
                  </a:cubicBezTo>
                  <a:cubicBezTo>
                    <a:pt x="19241" y="5870"/>
                    <a:pt x="19241" y="5870"/>
                    <a:pt x="19241" y="5870"/>
                  </a:cubicBezTo>
                  <a:cubicBezTo>
                    <a:pt x="19241" y="5870"/>
                    <a:pt x="19241" y="5752"/>
                    <a:pt x="19241" y="5752"/>
                  </a:cubicBezTo>
                  <a:cubicBezTo>
                    <a:pt x="19241" y="5752"/>
                    <a:pt x="19241" y="5635"/>
                    <a:pt x="19241" y="5635"/>
                  </a:cubicBezTo>
                  <a:cubicBezTo>
                    <a:pt x="19241" y="5635"/>
                    <a:pt x="19241" y="5517"/>
                    <a:pt x="19241" y="5517"/>
                  </a:cubicBezTo>
                  <a:cubicBezTo>
                    <a:pt x="19241" y="5517"/>
                    <a:pt x="19241" y="5517"/>
                    <a:pt x="19241" y="5517"/>
                  </a:cubicBezTo>
                  <a:cubicBezTo>
                    <a:pt x="19241" y="5400"/>
                    <a:pt x="19241" y="5400"/>
                    <a:pt x="19241" y="5400"/>
                  </a:cubicBezTo>
                  <a:cubicBezTo>
                    <a:pt x="19241" y="5283"/>
                    <a:pt x="19141" y="5283"/>
                    <a:pt x="19141" y="5283"/>
                  </a:cubicBezTo>
                  <a:cubicBezTo>
                    <a:pt x="19141" y="5283"/>
                    <a:pt x="19141" y="5165"/>
                    <a:pt x="19141" y="5165"/>
                  </a:cubicBezTo>
                  <a:cubicBezTo>
                    <a:pt x="19141" y="5165"/>
                    <a:pt x="19041" y="5165"/>
                    <a:pt x="18841" y="5165"/>
                  </a:cubicBezTo>
                  <a:cubicBezTo>
                    <a:pt x="18741" y="5165"/>
                    <a:pt x="18641" y="5165"/>
                    <a:pt x="18641" y="5165"/>
                  </a:cubicBezTo>
                  <a:cubicBezTo>
                    <a:pt x="18541" y="5165"/>
                    <a:pt x="18541" y="5165"/>
                    <a:pt x="18541" y="5165"/>
                  </a:cubicBezTo>
                  <a:cubicBezTo>
                    <a:pt x="18341" y="5165"/>
                    <a:pt x="18141" y="4930"/>
                    <a:pt x="18041" y="4696"/>
                  </a:cubicBezTo>
                  <a:cubicBezTo>
                    <a:pt x="17941" y="4578"/>
                    <a:pt x="17841" y="4461"/>
                    <a:pt x="17841" y="4461"/>
                  </a:cubicBezTo>
                  <a:cubicBezTo>
                    <a:pt x="17841" y="4461"/>
                    <a:pt x="17841" y="4461"/>
                    <a:pt x="17841" y="4461"/>
                  </a:cubicBezTo>
                  <a:cubicBezTo>
                    <a:pt x="17441" y="4461"/>
                    <a:pt x="17141" y="4109"/>
                    <a:pt x="17141" y="3757"/>
                  </a:cubicBezTo>
                  <a:cubicBezTo>
                    <a:pt x="17041" y="3639"/>
                    <a:pt x="16741" y="3639"/>
                    <a:pt x="16441" y="3639"/>
                  </a:cubicBezTo>
                  <a:cubicBezTo>
                    <a:pt x="16441" y="3639"/>
                    <a:pt x="16441" y="3639"/>
                    <a:pt x="16341" y="3639"/>
                  </a:cubicBezTo>
                  <a:cubicBezTo>
                    <a:pt x="16041" y="3639"/>
                    <a:pt x="15941" y="3404"/>
                    <a:pt x="15841" y="3287"/>
                  </a:cubicBezTo>
                  <a:cubicBezTo>
                    <a:pt x="15841" y="3287"/>
                    <a:pt x="15741" y="3287"/>
                    <a:pt x="15741" y="3287"/>
                  </a:cubicBezTo>
                  <a:cubicBezTo>
                    <a:pt x="15541" y="3287"/>
                    <a:pt x="15041" y="3052"/>
                    <a:pt x="14841" y="2817"/>
                  </a:cubicBezTo>
                  <a:cubicBezTo>
                    <a:pt x="14741" y="2700"/>
                    <a:pt x="14541" y="2583"/>
                    <a:pt x="14241" y="2583"/>
                  </a:cubicBezTo>
                  <a:cubicBezTo>
                    <a:pt x="14041" y="2583"/>
                    <a:pt x="13841" y="2700"/>
                    <a:pt x="13841" y="2700"/>
                  </a:cubicBezTo>
                  <a:cubicBezTo>
                    <a:pt x="13641" y="2935"/>
                    <a:pt x="13441" y="2935"/>
                    <a:pt x="13341" y="2935"/>
                  </a:cubicBezTo>
                  <a:cubicBezTo>
                    <a:pt x="13241" y="2935"/>
                    <a:pt x="13241" y="2935"/>
                    <a:pt x="13141" y="2935"/>
                  </a:cubicBezTo>
                  <a:cubicBezTo>
                    <a:pt x="13041" y="2935"/>
                    <a:pt x="12941" y="2935"/>
                    <a:pt x="12841" y="2935"/>
                  </a:cubicBezTo>
                  <a:cubicBezTo>
                    <a:pt x="12741" y="2935"/>
                    <a:pt x="12241" y="3404"/>
                    <a:pt x="12041" y="3639"/>
                  </a:cubicBezTo>
                  <a:cubicBezTo>
                    <a:pt x="12041" y="3639"/>
                    <a:pt x="12041" y="3639"/>
                    <a:pt x="12041" y="3757"/>
                  </a:cubicBezTo>
                  <a:cubicBezTo>
                    <a:pt x="12041" y="3757"/>
                    <a:pt x="12041" y="3757"/>
                    <a:pt x="12041" y="3757"/>
                  </a:cubicBezTo>
                  <a:cubicBezTo>
                    <a:pt x="11941" y="3757"/>
                    <a:pt x="11941" y="3757"/>
                    <a:pt x="11941" y="3757"/>
                  </a:cubicBezTo>
                  <a:cubicBezTo>
                    <a:pt x="11941" y="3757"/>
                    <a:pt x="11941" y="3757"/>
                    <a:pt x="11941" y="3757"/>
                  </a:cubicBezTo>
                  <a:cubicBezTo>
                    <a:pt x="11941" y="3757"/>
                    <a:pt x="11941" y="3757"/>
                    <a:pt x="11841" y="3757"/>
                  </a:cubicBezTo>
                  <a:cubicBezTo>
                    <a:pt x="11841" y="3757"/>
                    <a:pt x="11841" y="3757"/>
                    <a:pt x="11841" y="3874"/>
                  </a:cubicBezTo>
                  <a:cubicBezTo>
                    <a:pt x="11841" y="3874"/>
                    <a:pt x="11841" y="3874"/>
                    <a:pt x="11741" y="3874"/>
                  </a:cubicBezTo>
                  <a:cubicBezTo>
                    <a:pt x="11741" y="3874"/>
                    <a:pt x="11741" y="3874"/>
                    <a:pt x="11741" y="3874"/>
                  </a:cubicBezTo>
                  <a:cubicBezTo>
                    <a:pt x="11741" y="3874"/>
                    <a:pt x="11641" y="3874"/>
                    <a:pt x="11641" y="3874"/>
                  </a:cubicBezTo>
                  <a:cubicBezTo>
                    <a:pt x="11641" y="3874"/>
                    <a:pt x="11641" y="3874"/>
                    <a:pt x="11641" y="3874"/>
                  </a:cubicBezTo>
                  <a:cubicBezTo>
                    <a:pt x="11541" y="3874"/>
                    <a:pt x="11541" y="3874"/>
                    <a:pt x="11541" y="3874"/>
                  </a:cubicBezTo>
                  <a:cubicBezTo>
                    <a:pt x="11441" y="3874"/>
                    <a:pt x="11441" y="3874"/>
                    <a:pt x="11441" y="3874"/>
                  </a:cubicBezTo>
                  <a:cubicBezTo>
                    <a:pt x="11341" y="3874"/>
                    <a:pt x="11341" y="3991"/>
                    <a:pt x="11341" y="3991"/>
                  </a:cubicBezTo>
                  <a:cubicBezTo>
                    <a:pt x="11241" y="3991"/>
                    <a:pt x="11241" y="3991"/>
                    <a:pt x="11241" y="3991"/>
                  </a:cubicBezTo>
                  <a:cubicBezTo>
                    <a:pt x="11141" y="3991"/>
                    <a:pt x="11141" y="3991"/>
                    <a:pt x="11141" y="3991"/>
                  </a:cubicBezTo>
                  <a:cubicBezTo>
                    <a:pt x="11141" y="4226"/>
                    <a:pt x="11141" y="4461"/>
                    <a:pt x="11041" y="4578"/>
                  </a:cubicBezTo>
                  <a:cubicBezTo>
                    <a:pt x="10841" y="5048"/>
                    <a:pt x="9141" y="5283"/>
                    <a:pt x="8441" y="5283"/>
                  </a:cubicBezTo>
                  <a:cubicBezTo>
                    <a:pt x="8441" y="5283"/>
                    <a:pt x="8441" y="5283"/>
                    <a:pt x="8441" y="5283"/>
                  </a:cubicBezTo>
                  <a:cubicBezTo>
                    <a:pt x="7941" y="5283"/>
                    <a:pt x="7641" y="4813"/>
                    <a:pt x="7341" y="4461"/>
                  </a:cubicBezTo>
                  <a:cubicBezTo>
                    <a:pt x="7041" y="4109"/>
                    <a:pt x="6841" y="3874"/>
                    <a:pt x="6441" y="3874"/>
                  </a:cubicBezTo>
                  <a:cubicBezTo>
                    <a:pt x="5541" y="3874"/>
                    <a:pt x="4941" y="3052"/>
                    <a:pt x="4841" y="2230"/>
                  </a:cubicBezTo>
                  <a:cubicBezTo>
                    <a:pt x="4841" y="2113"/>
                    <a:pt x="4741" y="2113"/>
                    <a:pt x="4741" y="2113"/>
                  </a:cubicBezTo>
                  <a:cubicBezTo>
                    <a:pt x="4741" y="2113"/>
                    <a:pt x="4741" y="2113"/>
                    <a:pt x="4741" y="2113"/>
                  </a:cubicBezTo>
                  <a:cubicBezTo>
                    <a:pt x="4641" y="2113"/>
                    <a:pt x="4641" y="2113"/>
                    <a:pt x="4641" y="1996"/>
                  </a:cubicBezTo>
                  <a:cubicBezTo>
                    <a:pt x="4641" y="1996"/>
                    <a:pt x="4541" y="1996"/>
                    <a:pt x="4541" y="1996"/>
                  </a:cubicBezTo>
                  <a:cubicBezTo>
                    <a:pt x="4541" y="1996"/>
                    <a:pt x="4541" y="1996"/>
                    <a:pt x="4441" y="1996"/>
                  </a:cubicBezTo>
                  <a:cubicBezTo>
                    <a:pt x="4441" y="1996"/>
                    <a:pt x="4441" y="1878"/>
                    <a:pt x="4441" y="1878"/>
                  </a:cubicBezTo>
                  <a:cubicBezTo>
                    <a:pt x="4441" y="1878"/>
                    <a:pt x="4341" y="1878"/>
                    <a:pt x="4341" y="1878"/>
                  </a:cubicBezTo>
                  <a:cubicBezTo>
                    <a:pt x="4341" y="1878"/>
                    <a:pt x="4341" y="1878"/>
                    <a:pt x="4341" y="1878"/>
                  </a:cubicBezTo>
                  <a:cubicBezTo>
                    <a:pt x="4241" y="1761"/>
                    <a:pt x="4241" y="1761"/>
                    <a:pt x="4241" y="1761"/>
                  </a:cubicBezTo>
                  <a:cubicBezTo>
                    <a:pt x="4241" y="1761"/>
                    <a:pt x="4241" y="1761"/>
                    <a:pt x="4241" y="1761"/>
                  </a:cubicBezTo>
                  <a:cubicBezTo>
                    <a:pt x="4141" y="1643"/>
                    <a:pt x="4141" y="1643"/>
                    <a:pt x="4141" y="1643"/>
                  </a:cubicBezTo>
                  <a:cubicBezTo>
                    <a:pt x="4141" y="1643"/>
                    <a:pt x="4141" y="1643"/>
                    <a:pt x="4141" y="1643"/>
                  </a:cubicBezTo>
                  <a:cubicBezTo>
                    <a:pt x="4041" y="1526"/>
                    <a:pt x="4041" y="1526"/>
                    <a:pt x="4041" y="1526"/>
                  </a:cubicBezTo>
                  <a:cubicBezTo>
                    <a:pt x="4041" y="1409"/>
                    <a:pt x="4041" y="1291"/>
                    <a:pt x="4041" y="1291"/>
                  </a:cubicBezTo>
                  <a:cubicBezTo>
                    <a:pt x="4141" y="1057"/>
                    <a:pt x="4241" y="470"/>
                    <a:pt x="4141" y="352"/>
                  </a:cubicBezTo>
                  <a:cubicBezTo>
                    <a:pt x="4141" y="352"/>
                    <a:pt x="4141" y="352"/>
                    <a:pt x="4141" y="352"/>
                  </a:cubicBezTo>
                  <a:cubicBezTo>
                    <a:pt x="3941" y="470"/>
                    <a:pt x="3841" y="587"/>
                    <a:pt x="3641" y="704"/>
                  </a:cubicBezTo>
                  <a:cubicBezTo>
                    <a:pt x="3441" y="822"/>
                    <a:pt x="3241" y="1057"/>
                    <a:pt x="3041" y="1174"/>
                  </a:cubicBezTo>
                  <a:cubicBezTo>
                    <a:pt x="3041" y="1174"/>
                    <a:pt x="3041" y="1174"/>
                    <a:pt x="3041" y="1174"/>
                  </a:cubicBezTo>
                  <a:cubicBezTo>
                    <a:pt x="2941" y="1174"/>
                    <a:pt x="2941" y="1174"/>
                    <a:pt x="2941" y="1174"/>
                  </a:cubicBezTo>
                  <a:cubicBezTo>
                    <a:pt x="2941" y="1291"/>
                    <a:pt x="2941" y="1291"/>
                    <a:pt x="2941" y="1291"/>
                  </a:cubicBezTo>
                  <a:cubicBezTo>
                    <a:pt x="2841" y="1291"/>
                    <a:pt x="2841" y="1291"/>
                    <a:pt x="2841" y="1291"/>
                  </a:cubicBezTo>
                  <a:cubicBezTo>
                    <a:pt x="2841" y="1291"/>
                    <a:pt x="2741" y="1291"/>
                    <a:pt x="2741" y="1291"/>
                  </a:cubicBezTo>
                  <a:cubicBezTo>
                    <a:pt x="2741" y="1291"/>
                    <a:pt x="2741" y="1291"/>
                    <a:pt x="2741" y="1291"/>
                  </a:cubicBezTo>
                  <a:cubicBezTo>
                    <a:pt x="2741" y="1291"/>
                    <a:pt x="2741" y="1291"/>
                    <a:pt x="2741" y="1291"/>
                  </a:cubicBezTo>
                  <a:cubicBezTo>
                    <a:pt x="2541" y="1409"/>
                    <a:pt x="2541" y="1409"/>
                    <a:pt x="2541" y="1409"/>
                  </a:cubicBezTo>
                  <a:cubicBezTo>
                    <a:pt x="2541" y="1409"/>
                    <a:pt x="2541" y="1409"/>
                    <a:pt x="2541" y="1409"/>
                  </a:cubicBezTo>
                  <a:cubicBezTo>
                    <a:pt x="2541" y="1409"/>
                    <a:pt x="2441" y="1409"/>
                    <a:pt x="2341" y="1526"/>
                  </a:cubicBezTo>
                  <a:cubicBezTo>
                    <a:pt x="2341" y="1526"/>
                    <a:pt x="2341" y="1526"/>
                    <a:pt x="2341" y="1526"/>
                  </a:cubicBezTo>
                  <a:cubicBezTo>
                    <a:pt x="2241" y="1526"/>
                    <a:pt x="2241" y="1526"/>
                    <a:pt x="2141" y="1526"/>
                  </a:cubicBezTo>
                  <a:cubicBezTo>
                    <a:pt x="2141" y="1526"/>
                    <a:pt x="2141" y="1526"/>
                    <a:pt x="2141" y="1526"/>
                  </a:cubicBezTo>
                  <a:cubicBezTo>
                    <a:pt x="2041" y="1526"/>
                    <a:pt x="2041" y="1526"/>
                    <a:pt x="2041" y="1526"/>
                  </a:cubicBezTo>
                  <a:cubicBezTo>
                    <a:pt x="2041" y="1526"/>
                    <a:pt x="1941" y="1526"/>
                    <a:pt x="1941" y="1526"/>
                  </a:cubicBezTo>
                  <a:cubicBezTo>
                    <a:pt x="1941" y="1526"/>
                    <a:pt x="1941" y="1526"/>
                    <a:pt x="1941" y="1526"/>
                  </a:cubicBezTo>
                  <a:cubicBezTo>
                    <a:pt x="1941" y="1526"/>
                    <a:pt x="1941" y="1526"/>
                    <a:pt x="1941" y="1526"/>
                  </a:cubicBezTo>
                  <a:cubicBezTo>
                    <a:pt x="1741" y="1526"/>
                    <a:pt x="1741" y="1526"/>
                    <a:pt x="1741" y="1526"/>
                  </a:cubicBezTo>
                  <a:cubicBezTo>
                    <a:pt x="1741" y="1526"/>
                    <a:pt x="1741" y="1526"/>
                    <a:pt x="1741" y="1526"/>
                  </a:cubicBezTo>
                  <a:cubicBezTo>
                    <a:pt x="1541" y="1526"/>
                    <a:pt x="1441" y="1409"/>
                    <a:pt x="1341" y="1409"/>
                  </a:cubicBezTo>
                  <a:cubicBezTo>
                    <a:pt x="1141" y="1409"/>
                    <a:pt x="1041" y="1291"/>
                    <a:pt x="1041" y="1174"/>
                  </a:cubicBezTo>
                  <a:cubicBezTo>
                    <a:pt x="1041" y="1057"/>
                    <a:pt x="941" y="1057"/>
                    <a:pt x="941" y="1057"/>
                  </a:cubicBezTo>
                  <a:cubicBezTo>
                    <a:pt x="941" y="1057"/>
                    <a:pt x="941" y="1057"/>
                    <a:pt x="941" y="939"/>
                  </a:cubicBezTo>
                  <a:cubicBezTo>
                    <a:pt x="641" y="822"/>
                    <a:pt x="541" y="587"/>
                    <a:pt x="541" y="470"/>
                  </a:cubicBezTo>
                  <a:cubicBezTo>
                    <a:pt x="441" y="352"/>
                    <a:pt x="441" y="352"/>
                    <a:pt x="441" y="235"/>
                  </a:cubicBezTo>
                  <a:cubicBezTo>
                    <a:pt x="441" y="235"/>
                    <a:pt x="441" y="235"/>
                    <a:pt x="441" y="117"/>
                  </a:cubicBezTo>
                  <a:cubicBezTo>
                    <a:pt x="441" y="117"/>
                    <a:pt x="441" y="117"/>
                    <a:pt x="441" y="117"/>
                  </a:cubicBezTo>
                  <a:cubicBezTo>
                    <a:pt x="441" y="117"/>
                    <a:pt x="441" y="117"/>
                    <a:pt x="441" y="117"/>
                  </a:cubicBezTo>
                  <a:cubicBezTo>
                    <a:pt x="441" y="0"/>
                    <a:pt x="341" y="0"/>
                    <a:pt x="341" y="0"/>
                  </a:cubicBezTo>
                  <a:cubicBezTo>
                    <a:pt x="341" y="0"/>
                    <a:pt x="341" y="0"/>
                    <a:pt x="341" y="0"/>
                  </a:cubicBezTo>
                  <a:cubicBezTo>
                    <a:pt x="341" y="0"/>
                    <a:pt x="341" y="0"/>
                    <a:pt x="241" y="0"/>
                  </a:cubicBezTo>
                  <a:cubicBezTo>
                    <a:pt x="241" y="0"/>
                    <a:pt x="241" y="0"/>
                    <a:pt x="241" y="0"/>
                  </a:cubicBezTo>
                  <a:cubicBezTo>
                    <a:pt x="241" y="0"/>
                    <a:pt x="241" y="0"/>
                    <a:pt x="241" y="0"/>
                  </a:cubicBezTo>
                  <a:cubicBezTo>
                    <a:pt x="241" y="0"/>
                    <a:pt x="241" y="117"/>
                    <a:pt x="241" y="117"/>
                  </a:cubicBezTo>
                  <a:cubicBezTo>
                    <a:pt x="241" y="352"/>
                    <a:pt x="241" y="587"/>
                    <a:pt x="41" y="704"/>
                  </a:cubicBezTo>
                  <a:cubicBezTo>
                    <a:pt x="-59" y="822"/>
                    <a:pt x="41" y="1291"/>
                    <a:pt x="141" y="1409"/>
                  </a:cubicBezTo>
                  <a:cubicBezTo>
                    <a:pt x="241" y="1643"/>
                    <a:pt x="241" y="1878"/>
                    <a:pt x="141" y="2230"/>
                  </a:cubicBezTo>
                  <a:cubicBezTo>
                    <a:pt x="141" y="2348"/>
                    <a:pt x="141" y="2700"/>
                    <a:pt x="141" y="2817"/>
                  </a:cubicBezTo>
                  <a:cubicBezTo>
                    <a:pt x="241" y="2935"/>
                    <a:pt x="441" y="3170"/>
                    <a:pt x="541" y="3404"/>
                  </a:cubicBezTo>
                  <a:cubicBezTo>
                    <a:pt x="541" y="3522"/>
                    <a:pt x="641" y="3522"/>
                    <a:pt x="641" y="3639"/>
                  </a:cubicBezTo>
                  <a:cubicBezTo>
                    <a:pt x="641" y="3639"/>
                    <a:pt x="641" y="3639"/>
                    <a:pt x="641" y="3639"/>
                  </a:cubicBezTo>
                  <a:cubicBezTo>
                    <a:pt x="641" y="3757"/>
                    <a:pt x="641" y="3757"/>
                    <a:pt x="641" y="3874"/>
                  </a:cubicBezTo>
                  <a:cubicBezTo>
                    <a:pt x="641" y="3874"/>
                    <a:pt x="641" y="3874"/>
                    <a:pt x="641" y="3874"/>
                  </a:cubicBezTo>
                  <a:cubicBezTo>
                    <a:pt x="741" y="3874"/>
                    <a:pt x="741" y="3874"/>
                    <a:pt x="741" y="3991"/>
                  </a:cubicBezTo>
                  <a:cubicBezTo>
                    <a:pt x="741" y="3991"/>
                    <a:pt x="741" y="3991"/>
                    <a:pt x="741" y="3991"/>
                  </a:cubicBezTo>
                  <a:cubicBezTo>
                    <a:pt x="741" y="3991"/>
                    <a:pt x="741" y="3991"/>
                    <a:pt x="741" y="3991"/>
                  </a:cubicBezTo>
                  <a:cubicBezTo>
                    <a:pt x="741" y="3991"/>
                    <a:pt x="741" y="3991"/>
                    <a:pt x="741" y="3991"/>
                  </a:cubicBezTo>
                  <a:cubicBezTo>
                    <a:pt x="741" y="4109"/>
                    <a:pt x="741" y="4226"/>
                    <a:pt x="841" y="4226"/>
                  </a:cubicBezTo>
                  <a:cubicBezTo>
                    <a:pt x="941" y="4461"/>
                    <a:pt x="1141" y="4813"/>
                    <a:pt x="1141" y="5048"/>
                  </a:cubicBezTo>
                  <a:cubicBezTo>
                    <a:pt x="1141" y="5283"/>
                    <a:pt x="1441" y="5635"/>
                    <a:pt x="1541" y="5635"/>
                  </a:cubicBezTo>
                  <a:cubicBezTo>
                    <a:pt x="1741" y="5635"/>
                    <a:pt x="1941" y="5635"/>
                    <a:pt x="2141" y="5870"/>
                  </a:cubicBezTo>
                  <a:cubicBezTo>
                    <a:pt x="2241" y="5987"/>
                    <a:pt x="2241" y="6222"/>
                    <a:pt x="2141" y="6339"/>
                  </a:cubicBezTo>
                  <a:cubicBezTo>
                    <a:pt x="2141" y="6457"/>
                    <a:pt x="2141" y="6574"/>
                    <a:pt x="2141" y="6691"/>
                  </a:cubicBezTo>
                  <a:cubicBezTo>
                    <a:pt x="2141" y="6926"/>
                    <a:pt x="2241" y="7043"/>
                    <a:pt x="2141" y="7161"/>
                  </a:cubicBezTo>
                  <a:cubicBezTo>
                    <a:pt x="2041" y="7278"/>
                    <a:pt x="1941" y="7278"/>
                    <a:pt x="1841" y="7278"/>
                  </a:cubicBezTo>
                  <a:cubicBezTo>
                    <a:pt x="1841" y="7396"/>
                    <a:pt x="1841" y="7513"/>
                    <a:pt x="1741" y="7630"/>
                  </a:cubicBezTo>
                  <a:cubicBezTo>
                    <a:pt x="1741" y="7983"/>
                    <a:pt x="1641" y="8217"/>
                    <a:pt x="1541" y="8335"/>
                  </a:cubicBezTo>
                  <a:cubicBezTo>
                    <a:pt x="1441" y="8452"/>
                    <a:pt x="1541" y="9039"/>
                    <a:pt x="1641" y="9157"/>
                  </a:cubicBezTo>
                  <a:cubicBezTo>
                    <a:pt x="2241" y="9509"/>
                    <a:pt x="2341" y="9861"/>
                    <a:pt x="2241" y="10096"/>
                  </a:cubicBezTo>
                  <a:cubicBezTo>
                    <a:pt x="2341" y="10330"/>
                    <a:pt x="3041" y="10800"/>
                    <a:pt x="3341" y="10800"/>
                  </a:cubicBezTo>
                  <a:cubicBezTo>
                    <a:pt x="3641" y="10917"/>
                    <a:pt x="3741" y="11152"/>
                    <a:pt x="3841" y="11387"/>
                  </a:cubicBezTo>
                  <a:cubicBezTo>
                    <a:pt x="3941" y="11504"/>
                    <a:pt x="3941" y="11622"/>
                    <a:pt x="3941" y="11622"/>
                  </a:cubicBezTo>
                  <a:cubicBezTo>
                    <a:pt x="4141" y="11857"/>
                    <a:pt x="4041" y="12209"/>
                    <a:pt x="4041" y="12443"/>
                  </a:cubicBezTo>
                  <a:cubicBezTo>
                    <a:pt x="4041" y="12443"/>
                    <a:pt x="4041" y="12443"/>
                    <a:pt x="3941" y="12443"/>
                  </a:cubicBezTo>
                  <a:cubicBezTo>
                    <a:pt x="3941" y="12561"/>
                    <a:pt x="3941" y="12678"/>
                    <a:pt x="3941" y="12678"/>
                  </a:cubicBezTo>
                  <a:cubicBezTo>
                    <a:pt x="3941" y="12678"/>
                    <a:pt x="4041" y="12796"/>
                    <a:pt x="4041" y="12913"/>
                  </a:cubicBezTo>
                  <a:cubicBezTo>
                    <a:pt x="4241" y="13030"/>
                    <a:pt x="4441" y="13265"/>
                    <a:pt x="4341" y="13617"/>
                  </a:cubicBezTo>
                  <a:cubicBezTo>
                    <a:pt x="4341" y="13617"/>
                    <a:pt x="4341" y="13735"/>
                    <a:pt x="4341" y="13735"/>
                  </a:cubicBezTo>
                  <a:cubicBezTo>
                    <a:pt x="4341" y="13735"/>
                    <a:pt x="4341" y="13735"/>
                    <a:pt x="4341" y="13735"/>
                  </a:cubicBezTo>
                  <a:cubicBezTo>
                    <a:pt x="4341" y="13735"/>
                    <a:pt x="4441" y="13735"/>
                    <a:pt x="4441" y="13852"/>
                  </a:cubicBezTo>
                  <a:cubicBezTo>
                    <a:pt x="4441" y="13852"/>
                    <a:pt x="4441" y="13852"/>
                    <a:pt x="4441" y="13852"/>
                  </a:cubicBezTo>
                  <a:cubicBezTo>
                    <a:pt x="4441" y="13852"/>
                    <a:pt x="4441" y="13852"/>
                    <a:pt x="4441" y="13852"/>
                  </a:cubicBezTo>
                  <a:cubicBezTo>
                    <a:pt x="4441" y="13970"/>
                    <a:pt x="4541" y="13970"/>
                    <a:pt x="4541" y="13970"/>
                  </a:cubicBezTo>
                  <a:cubicBezTo>
                    <a:pt x="4541" y="13970"/>
                    <a:pt x="4541" y="13970"/>
                    <a:pt x="4541" y="13970"/>
                  </a:cubicBezTo>
                  <a:cubicBezTo>
                    <a:pt x="4541" y="13970"/>
                    <a:pt x="4541" y="14087"/>
                    <a:pt x="4541" y="14087"/>
                  </a:cubicBezTo>
                  <a:cubicBezTo>
                    <a:pt x="4641" y="14087"/>
                    <a:pt x="4641" y="14087"/>
                    <a:pt x="4641" y="14087"/>
                  </a:cubicBezTo>
                  <a:cubicBezTo>
                    <a:pt x="4641" y="14087"/>
                    <a:pt x="4641" y="14204"/>
                    <a:pt x="4641" y="14204"/>
                  </a:cubicBezTo>
                  <a:cubicBezTo>
                    <a:pt x="4641" y="14204"/>
                    <a:pt x="4741" y="14204"/>
                    <a:pt x="4741" y="14204"/>
                  </a:cubicBezTo>
                  <a:cubicBezTo>
                    <a:pt x="4741" y="14204"/>
                    <a:pt x="4741" y="14204"/>
                    <a:pt x="4741" y="14322"/>
                  </a:cubicBezTo>
                  <a:cubicBezTo>
                    <a:pt x="4741" y="14322"/>
                    <a:pt x="4741" y="14322"/>
                    <a:pt x="4841" y="14322"/>
                  </a:cubicBezTo>
                  <a:cubicBezTo>
                    <a:pt x="4841" y="14322"/>
                    <a:pt x="4841" y="14322"/>
                    <a:pt x="4841" y="14322"/>
                  </a:cubicBezTo>
                  <a:cubicBezTo>
                    <a:pt x="4841" y="14322"/>
                    <a:pt x="4841" y="14439"/>
                    <a:pt x="4841" y="14439"/>
                  </a:cubicBezTo>
                  <a:cubicBezTo>
                    <a:pt x="4941" y="14322"/>
                    <a:pt x="5041" y="14322"/>
                    <a:pt x="5041" y="14322"/>
                  </a:cubicBezTo>
                  <a:cubicBezTo>
                    <a:pt x="5141" y="14322"/>
                    <a:pt x="5141" y="14322"/>
                    <a:pt x="5241" y="14322"/>
                  </a:cubicBezTo>
                  <a:cubicBezTo>
                    <a:pt x="5241" y="14204"/>
                    <a:pt x="5341" y="14087"/>
                    <a:pt x="5441" y="14087"/>
                  </a:cubicBezTo>
                  <a:cubicBezTo>
                    <a:pt x="5541" y="14087"/>
                    <a:pt x="5641" y="14204"/>
                    <a:pt x="5741" y="14322"/>
                  </a:cubicBezTo>
                  <a:cubicBezTo>
                    <a:pt x="5741" y="14322"/>
                    <a:pt x="5941" y="14322"/>
                    <a:pt x="6041" y="14204"/>
                  </a:cubicBezTo>
                  <a:cubicBezTo>
                    <a:pt x="6141" y="14204"/>
                    <a:pt x="6241" y="14204"/>
                    <a:pt x="6341" y="14204"/>
                  </a:cubicBezTo>
                  <a:cubicBezTo>
                    <a:pt x="6441" y="14204"/>
                    <a:pt x="6741" y="14204"/>
                    <a:pt x="7741" y="16435"/>
                  </a:cubicBezTo>
                  <a:cubicBezTo>
                    <a:pt x="7741" y="16552"/>
                    <a:pt x="7841" y="16670"/>
                    <a:pt x="7841" y="16904"/>
                  </a:cubicBezTo>
                  <a:cubicBezTo>
                    <a:pt x="8041" y="17139"/>
                    <a:pt x="8041" y="17374"/>
                    <a:pt x="8241" y="17491"/>
                  </a:cubicBezTo>
                  <a:cubicBezTo>
                    <a:pt x="8341" y="17609"/>
                    <a:pt x="8541" y="17609"/>
                    <a:pt x="8641" y="17726"/>
                  </a:cubicBezTo>
                  <a:cubicBezTo>
                    <a:pt x="8941" y="17726"/>
                    <a:pt x="9341" y="17843"/>
                    <a:pt x="9641" y="18313"/>
                  </a:cubicBezTo>
                  <a:cubicBezTo>
                    <a:pt x="10141" y="18900"/>
                    <a:pt x="11541" y="19370"/>
                    <a:pt x="12141" y="19370"/>
                  </a:cubicBezTo>
                  <a:cubicBezTo>
                    <a:pt x="12341" y="19370"/>
                    <a:pt x="12541" y="19252"/>
                    <a:pt x="12741" y="19135"/>
                  </a:cubicBezTo>
                  <a:cubicBezTo>
                    <a:pt x="13041" y="19017"/>
                    <a:pt x="13341" y="18783"/>
                    <a:pt x="13741" y="18783"/>
                  </a:cubicBezTo>
                  <a:cubicBezTo>
                    <a:pt x="13741" y="18783"/>
                    <a:pt x="13841" y="18783"/>
                    <a:pt x="13941" y="18783"/>
                  </a:cubicBezTo>
                  <a:cubicBezTo>
                    <a:pt x="14541" y="19017"/>
                    <a:pt x="14741" y="19604"/>
                    <a:pt x="14741" y="20074"/>
                  </a:cubicBezTo>
                  <a:cubicBezTo>
                    <a:pt x="14841" y="20309"/>
                    <a:pt x="14841" y="20543"/>
                    <a:pt x="14941" y="20661"/>
                  </a:cubicBezTo>
                  <a:cubicBezTo>
                    <a:pt x="15141" y="20896"/>
                    <a:pt x="16641" y="21130"/>
                    <a:pt x="17541" y="21248"/>
                  </a:cubicBezTo>
                  <a:cubicBezTo>
                    <a:pt x="18141" y="21365"/>
                    <a:pt x="18541" y="21365"/>
                    <a:pt x="18741" y="21483"/>
                  </a:cubicBezTo>
                  <a:cubicBezTo>
                    <a:pt x="18941" y="21483"/>
                    <a:pt x="19241" y="21483"/>
                    <a:pt x="19641" y="21600"/>
                  </a:cubicBezTo>
                  <a:cubicBezTo>
                    <a:pt x="19641" y="21483"/>
                    <a:pt x="19641" y="21483"/>
                    <a:pt x="19641" y="21483"/>
                  </a:cubicBezTo>
                  <a:cubicBezTo>
                    <a:pt x="19641" y="20778"/>
                    <a:pt x="20041" y="20191"/>
                    <a:pt x="20441" y="19839"/>
                  </a:cubicBezTo>
                  <a:cubicBezTo>
                    <a:pt x="20841" y="19722"/>
                    <a:pt x="21141" y="19604"/>
                    <a:pt x="21541" y="19487"/>
                  </a:cubicBezTo>
                  <a:cubicBezTo>
                    <a:pt x="21541" y="19370"/>
                    <a:pt x="21341" y="19017"/>
                    <a:pt x="21241" y="19017"/>
                  </a:cubicBezTo>
                  <a:cubicBezTo>
                    <a:pt x="21041" y="18900"/>
                    <a:pt x="21041" y="18548"/>
                    <a:pt x="20941" y="18196"/>
                  </a:cubicBezTo>
                  <a:cubicBezTo>
                    <a:pt x="20941" y="17843"/>
                    <a:pt x="20941" y="17609"/>
                    <a:pt x="20741" y="17491"/>
                  </a:cubicBezTo>
                  <a:cubicBezTo>
                    <a:pt x="20041" y="17139"/>
                    <a:pt x="19641" y="16670"/>
                    <a:pt x="19441" y="16200"/>
                  </a:cubicBezTo>
                  <a:cubicBezTo>
                    <a:pt x="19441" y="16083"/>
                    <a:pt x="19241" y="15848"/>
                    <a:pt x="19141" y="1573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6" name="Shape 10436"/>
            <p:cNvSpPr/>
            <p:nvPr/>
          </p:nvSpPr>
          <p:spPr>
            <a:xfrm>
              <a:off x="680172" y="111506"/>
              <a:ext cx="143098" cy="91299"/>
            </a:xfrm>
            <a:custGeom>
              <a:avLst/>
              <a:gdLst/>
              <a:ahLst/>
              <a:cxnLst>
                <a:cxn ang="0">
                  <a:pos x="wd2" y="hd2"/>
                </a:cxn>
                <a:cxn ang="5400000">
                  <a:pos x="wd2" y="hd2"/>
                </a:cxn>
                <a:cxn ang="10800000">
                  <a:pos x="wd2" y="hd2"/>
                </a:cxn>
                <a:cxn ang="16200000">
                  <a:pos x="wd2" y="hd2"/>
                </a:cxn>
              </a:cxnLst>
              <a:rect l="0" t="0" r="r" b="b"/>
              <a:pathLst>
                <a:path w="21600" h="21500" fill="norm" stroke="1" extrusionOk="0">
                  <a:moveTo>
                    <a:pt x="17333" y="8000"/>
                  </a:moveTo>
                  <a:cubicBezTo>
                    <a:pt x="17333" y="8000"/>
                    <a:pt x="17333" y="8000"/>
                    <a:pt x="17067" y="8000"/>
                  </a:cubicBezTo>
                  <a:cubicBezTo>
                    <a:pt x="17067" y="8000"/>
                    <a:pt x="16800" y="8000"/>
                    <a:pt x="16533" y="8400"/>
                  </a:cubicBezTo>
                  <a:cubicBezTo>
                    <a:pt x="16533" y="8400"/>
                    <a:pt x="16533" y="8400"/>
                    <a:pt x="16267" y="8400"/>
                  </a:cubicBezTo>
                  <a:cubicBezTo>
                    <a:pt x="16267" y="8400"/>
                    <a:pt x="16000" y="8400"/>
                    <a:pt x="15733" y="8400"/>
                  </a:cubicBezTo>
                  <a:cubicBezTo>
                    <a:pt x="15733" y="8400"/>
                    <a:pt x="15733" y="8400"/>
                    <a:pt x="15733" y="8400"/>
                  </a:cubicBezTo>
                  <a:cubicBezTo>
                    <a:pt x="15467" y="8400"/>
                    <a:pt x="15200" y="8400"/>
                    <a:pt x="14933" y="8400"/>
                  </a:cubicBezTo>
                  <a:cubicBezTo>
                    <a:pt x="14933" y="8400"/>
                    <a:pt x="14933" y="8400"/>
                    <a:pt x="14933" y="8400"/>
                  </a:cubicBezTo>
                  <a:cubicBezTo>
                    <a:pt x="14933" y="8400"/>
                    <a:pt x="14933" y="8400"/>
                    <a:pt x="14933" y="8400"/>
                  </a:cubicBezTo>
                  <a:cubicBezTo>
                    <a:pt x="14667" y="8400"/>
                    <a:pt x="14400" y="8400"/>
                    <a:pt x="14133" y="8000"/>
                  </a:cubicBezTo>
                  <a:cubicBezTo>
                    <a:pt x="14133" y="8000"/>
                    <a:pt x="14133" y="8000"/>
                    <a:pt x="14133" y="8000"/>
                  </a:cubicBezTo>
                  <a:cubicBezTo>
                    <a:pt x="14133" y="8000"/>
                    <a:pt x="13867" y="8000"/>
                    <a:pt x="13600" y="8000"/>
                  </a:cubicBezTo>
                  <a:cubicBezTo>
                    <a:pt x="13333" y="8400"/>
                    <a:pt x="13067" y="8400"/>
                    <a:pt x="13067" y="8400"/>
                  </a:cubicBezTo>
                  <a:cubicBezTo>
                    <a:pt x="12800" y="8400"/>
                    <a:pt x="12000" y="8400"/>
                    <a:pt x="11467" y="7200"/>
                  </a:cubicBezTo>
                  <a:cubicBezTo>
                    <a:pt x="11200" y="7200"/>
                    <a:pt x="10933" y="7200"/>
                    <a:pt x="10933" y="7200"/>
                  </a:cubicBezTo>
                  <a:cubicBezTo>
                    <a:pt x="10400" y="7600"/>
                    <a:pt x="9600" y="7600"/>
                    <a:pt x="9067" y="7200"/>
                  </a:cubicBezTo>
                  <a:cubicBezTo>
                    <a:pt x="9067" y="7200"/>
                    <a:pt x="8800" y="7200"/>
                    <a:pt x="8800" y="7200"/>
                  </a:cubicBezTo>
                  <a:cubicBezTo>
                    <a:pt x="8800" y="7200"/>
                    <a:pt x="8533" y="7200"/>
                    <a:pt x="8267" y="6800"/>
                  </a:cubicBezTo>
                  <a:cubicBezTo>
                    <a:pt x="8000" y="6800"/>
                    <a:pt x="8000" y="6800"/>
                    <a:pt x="7733" y="6800"/>
                  </a:cubicBezTo>
                  <a:cubicBezTo>
                    <a:pt x="7467" y="6800"/>
                    <a:pt x="6933" y="7200"/>
                    <a:pt x="6400" y="7200"/>
                  </a:cubicBezTo>
                  <a:cubicBezTo>
                    <a:pt x="6133" y="7200"/>
                    <a:pt x="5867" y="7200"/>
                    <a:pt x="5600" y="7200"/>
                  </a:cubicBezTo>
                  <a:cubicBezTo>
                    <a:pt x="5600" y="7200"/>
                    <a:pt x="5600" y="7200"/>
                    <a:pt x="5600" y="7200"/>
                  </a:cubicBezTo>
                  <a:cubicBezTo>
                    <a:pt x="5600" y="7200"/>
                    <a:pt x="5333" y="7200"/>
                    <a:pt x="5333" y="7200"/>
                  </a:cubicBezTo>
                  <a:cubicBezTo>
                    <a:pt x="5333" y="7200"/>
                    <a:pt x="5333" y="7200"/>
                    <a:pt x="5333" y="7200"/>
                  </a:cubicBezTo>
                  <a:cubicBezTo>
                    <a:pt x="5067" y="7200"/>
                    <a:pt x="5067" y="7200"/>
                    <a:pt x="5067" y="7200"/>
                  </a:cubicBezTo>
                  <a:cubicBezTo>
                    <a:pt x="5067" y="7200"/>
                    <a:pt x="4800" y="7200"/>
                    <a:pt x="4800" y="7200"/>
                  </a:cubicBezTo>
                  <a:cubicBezTo>
                    <a:pt x="4800" y="6800"/>
                    <a:pt x="4800" y="6800"/>
                    <a:pt x="4533" y="6800"/>
                  </a:cubicBezTo>
                  <a:cubicBezTo>
                    <a:pt x="4533" y="6800"/>
                    <a:pt x="4533" y="6800"/>
                    <a:pt x="4533" y="6800"/>
                  </a:cubicBezTo>
                  <a:cubicBezTo>
                    <a:pt x="4533" y="6800"/>
                    <a:pt x="4267" y="6400"/>
                    <a:pt x="4267" y="6000"/>
                  </a:cubicBezTo>
                  <a:cubicBezTo>
                    <a:pt x="4267" y="5600"/>
                    <a:pt x="4533" y="5200"/>
                    <a:pt x="4800" y="4400"/>
                  </a:cubicBezTo>
                  <a:cubicBezTo>
                    <a:pt x="5333" y="3600"/>
                    <a:pt x="6133" y="2800"/>
                    <a:pt x="6667" y="2400"/>
                  </a:cubicBezTo>
                  <a:cubicBezTo>
                    <a:pt x="6933" y="2400"/>
                    <a:pt x="6933" y="2400"/>
                    <a:pt x="7200" y="2400"/>
                  </a:cubicBezTo>
                  <a:cubicBezTo>
                    <a:pt x="7200" y="2400"/>
                    <a:pt x="7467" y="2800"/>
                    <a:pt x="7733" y="2800"/>
                  </a:cubicBezTo>
                  <a:cubicBezTo>
                    <a:pt x="7733" y="2800"/>
                    <a:pt x="7733" y="2800"/>
                    <a:pt x="7733" y="2800"/>
                  </a:cubicBezTo>
                  <a:cubicBezTo>
                    <a:pt x="7733" y="2400"/>
                    <a:pt x="7733" y="2400"/>
                    <a:pt x="7733" y="2400"/>
                  </a:cubicBezTo>
                  <a:cubicBezTo>
                    <a:pt x="7733" y="2000"/>
                    <a:pt x="8000" y="2000"/>
                    <a:pt x="8000" y="2000"/>
                  </a:cubicBezTo>
                  <a:cubicBezTo>
                    <a:pt x="8000" y="1600"/>
                    <a:pt x="8000" y="1600"/>
                    <a:pt x="8000" y="1200"/>
                  </a:cubicBezTo>
                  <a:cubicBezTo>
                    <a:pt x="8267" y="1200"/>
                    <a:pt x="8267" y="1200"/>
                    <a:pt x="8267" y="1200"/>
                  </a:cubicBezTo>
                  <a:cubicBezTo>
                    <a:pt x="8267" y="800"/>
                    <a:pt x="8267" y="800"/>
                    <a:pt x="8267" y="800"/>
                  </a:cubicBezTo>
                  <a:cubicBezTo>
                    <a:pt x="8267" y="800"/>
                    <a:pt x="8267" y="400"/>
                    <a:pt x="8267" y="400"/>
                  </a:cubicBezTo>
                  <a:cubicBezTo>
                    <a:pt x="8533" y="400"/>
                    <a:pt x="8533" y="400"/>
                    <a:pt x="8533" y="0"/>
                  </a:cubicBezTo>
                  <a:cubicBezTo>
                    <a:pt x="8267" y="400"/>
                    <a:pt x="7733" y="400"/>
                    <a:pt x="7200" y="1200"/>
                  </a:cubicBezTo>
                  <a:cubicBezTo>
                    <a:pt x="6933" y="1600"/>
                    <a:pt x="6400" y="1600"/>
                    <a:pt x="6133" y="1600"/>
                  </a:cubicBezTo>
                  <a:cubicBezTo>
                    <a:pt x="6133" y="1600"/>
                    <a:pt x="5867" y="1600"/>
                    <a:pt x="5600" y="1600"/>
                  </a:cubicBezTo>
                  <a:cubicBezTo>
                    <a:pt x="5333" y="1200"/>
                    <a:pt x="5067" y="1600"/>
                    <a:pt x="5067" y="1600"/>
                  </a:cubicBezTo>
                  <a:cubicBezTo>
                    <a:pt x="5067" y="2400"/>
                    <a:pt x="4533" y="4400"/>
                    <a:pt x="3200" y="4400"/>
                  </a:cubicBezTo>
                  <a:cubicBezTo>
                    <a:pt x="3200" y="4400"/>
                    <a:pt x="3200" y="4800"/>
                    <a:pt x="3200" y="4800"/>
                  </a:cubicBezTo>
                  <a:cubicBezTo>
                    <a:pt x="3200" y="5200"/>
                    <a:pt x="3200" y="6400"/>
                    <a:pt x="2400" y="6800"/>
                  </a:cubicBezTo>
                  <a:cubicBezTo>
                    <a:pt x="2133" y="7200"/>
                    <a:pt x="1600" y="7200"/>
                    <a:pt x="1333" y="7200"/>
                  </a:cubicBezTo>
                  <a:cubicBezTo>
                    <a:pt x="800" y="7200"/>
                    <a:pt x="0" y="7600"/>
                    <a:pt x="0" y="8000"/>
                  </a:cubicBezTo>
                  <a:cubicBezTo>
                    <a:pt x="0" y="8000"/>
                    <a:pt x="267" y="8400"/>
                    <a:pt x="533" y="8800"/>
                  </a:cubicBezTo>
                  <a:cubicBezTo>
                    <a:pt x="1067" y="9200"/>
                    <a:pt x="1867" y="10000"/>
                    <a:pt x="1867" y="11200"/>
                  </a:cubicBezTo>
                  <a:cubicBezTo>
                    <a:pt x="1867" y="11600"/>
                    <a:pt x="1867" y="12400"/>
                    <a:pt x="2133" y="12800"/>
                  </a:cubicBezTo>
                  <a:cubicBezTo>
                    <a:pt x="2400" y="13600"/>
                    <a:pt x="2667" y="14800"/>
                    <a:pt x="1867" y="15600"/>
                  </a:cubicBezTo>
                  <a:cubicBezTo>
                    <a:pt x="1867" y="16000"/>
                    <a:pt x="1867" y="16000"/>
                    <a:pt x="1867" y="16000"/>
                  </a:cubicBezTo>
                  <a:cubicBezTo>
                    <a:pt x="1867" y="16000"/>
                    <a:pt x="1600" y="16000"/>
                    <a:pt x="1600" y="16000"/>
                  </a:cubicBezTo>
                  <a:cubicBezTo>
                    <a:pt x="1600" y="16000"/>
                    <a:pt x="1600" y="16400"/>
                    <a:pt x="1600" y="16400"/>
                  </a:cubicBezTo>
                  <a:cubicBezTo>
                    <a:pt x="1600" y="16400"/>
                    <a:pt x="1600" y="16400"/>
                    <a:pt x="1600" y="16400"/>
                  </a:cubicBezTo>
                  <a:cubicBezTo>
                    <a:pt x="1600" y="16400"/>
                    <a:pt x="1333" y="16400"/>
                    <a:pt x="1333" y="16800"/>
                  </a:cubicBezTo>
                  <a:cubicBezTo>
                    <a:pt x="1333" y="16800"/>
                    <a:pt x="1333" y="16800"/>
                    <a:pt x="1333" y="16800"/>
                  </a:cubicBezTo>
                  <a:cubicBezTo>
                    <a:pt x="1333" y="16800"/>
                    <a:pt x="1333" y="16800"/>
                    <a:pt x="1333" y="17200"/>
                  </a:cubicBezTo>
                  <a:cubicBezTo>
                    <a:pt x="1333" y="17200"/>
                    <a:pt x="1067" y="17200"/>
                    <a:pt x="1067" y="17200"/>
                  </a:cubicBezTo>
                  <a:cubicBezTo>
                    <a:pt x="1067" y="17200"/>
                    <a:pt x="1067" y="17600"/>
                    <a:pt x="1067" y="17600"/>
                  </a:cubicBezTo>
                  <a:cubicBezTo>
                    <a:pt x="1067" y="17600"/>
                    <a:pt x="1067" y="17600"/>
                    <a:pt x="1067" y="18000"/>
                  </a:cubicBezTo>
                  <a:cubicBezTo>
                    <a:pt x="1067" y="18000"/>
                    <a:pt x="1067" y="18000"/>
                    <a:pt x="1067" y="18000"/>
                  </a:cubicBezTo>
                  <a:cubicBezTo>
                    <a:pt x="1067" y="18400"/>
                    <a:pt x="1067" y="18400"/>
                    <a:pt x="1067" y="18400"/>
                  </a:cubicBezTo>
                  <a:cubicBezTo>
                    <a:pt x="1067" y="18400"/>
                    <a:pt x="1067" y="18800"/>
                    <a:pt x="800" y="18800"/>
                  </a:cubicBezTo>
                  <a:cubicBezTo>
                    <a:pt x="800" y="18800"/>
                    <a:pt x="800" y="19200"/>
                    <a:pt x="800" y="19200"/>
                  </a:cubicBezTo>
                  <a:cubicBezTo>
                    <a:pt x="800" y="19200"/>
                    <a:pt x="800" y="19200"/>
                    <a:pt x="800" y="19600"/>
                  </a:cubicBezTo>
                  <a:cubicBezTo>
                    <a:pt x="800" y="19600"/>
                    <a:pt x="1067" y="19600"/>
                    <a:pt x="1067" y="19600"/>
                  </a:cubicBezTo>
                  <a:cubicBezTo>
                    <a:pt x="1067" y="19600"/>
                    <a:pt x="1067" y="19600"/>
                    <a:pt x="1067" y="19600"/>
                  </a:cubicBezTo>
                  <a:cubicBezTo>
                    <a:pt x="1067" y="19600"/>
                    <a:pt x="1067" y="19600"/>
                    <a:pt x="1067" y="19600"/>
                  </a:cubicBezTo>
                  <a:cubicBezTo>
                    <a:pt x="1333" y="19600"/>
                    <a:pt x="1333" y="19600"/>
                    <a:pt x="1333" y="19600"/>
                  </a:cubicBezTo>
                  <a:cubicBezTo>
                    <a:pt x="1600" y="19200"/>
                    <a:pt x="2133" y="18800"/>
                    <a:pt x="2400" y="18800"/>
                  </a:cubicBezTo>
                  <a:cubicBezTo>
                    <a:pt x="2667" y="18800"/>
                    <a:pt x="2933" y="18800"/>
                    <a:pt x="3200" y="18800"/>
                  </a:cubicBezTo>
                  <a:cubicBezTo>
                    <a:pt x="4000" y="18800"/>
                    <a:pt x="4000" y="18800"/>
                    <a:pt x="4000" y="18800"/>
                  </a:cubicBezTo>
                  <a:cubicBezTo>
                    <a:pt x="4267" y="18800"/>
                    <a:pt x="4267" y="18800"/>
                    <a:pt x="4267" y="18400"/>
                  </a:cubicBezTo>
                  <a:cubicBezTo>
                    <a:pt x="4533" y="17600"/>
                    <a:pt x="5333" y="17200"/>
                    <a:pt x="6133" y="16800"/>
                  </a:cubicBezTo>
                  <a:cubicBezTo>
                    <a:pt x="6400" y="16800"/>
                    <a:pt x="6933" y="16800"/>
                    <a:pt x="7200" y="16400"/>
                  </a:cubicBezTo>
                  <a:cubicBezTo>
                    <a:pt x="7200" y="14800"/>
                    <a:pt x="9067" y="12000"/>
                    <a:pt x="10400" y="12000"/>
                  </a:cubicBezTo>
                  <a:cubicBezTo>
                    <a:pt x="10400" y="12000"/>
                    <a:pt x="10400" y="12000"/>
                    <a:pt x="10400" y="12000"/>
                  </a:cubicBezTo>
                  <a:cubicBezTo>
                    <a:pt x="11467" y="12000"/>
                    <a:pt x="11467" y="13600"/>
                    <a:pt x="11467" y="14400"/>
                  </a:cubicBezTo>
                  <a:cubicBezTo>
                    <a:pt x="11467" y="15200"/>
                    <a:pt x="11467" y="15600"/>
                    <a:pt x="11733" y="16000"/>
                  </a:cubicBezTo>
                  <a:cubicBezTo>
                    <a:pt x="13067" y="16400"/>
                    <a:pt x="12533" y="18400"/>
                    <a:pt x="12267" y="19600"/>
                  </a:cubicBezTo>
                  <a:cubicBezTo>
                    <a:pt x="12267" y="20400"/>
                    <a:pt x="12000" y="21200"/>
                    <a:pt x="12267" y="21200"/>
                  </a:cubicBezTo>
                  <a:cubicBezTo>
                    <a:pt x="12267" y="21600"/>
                    <a:pt x="12533" y="21600"/>
                    <a:pt x="13067" y="21200"/>
                  </a:cubicBezTo>
                  <a:cubicBezTo>
                    <a:pt x="13067" y="21200"/>
                    <a:pt x="13067" y="21200"/>
                    <a:pt x="13333" y="21200"/>
                  </a:cubicBezTo>
                  <a:cubicBezTo>
                    <a:pt x="13333" y="21200"/>
                    <a:pt x="13600" y="20800"/>
                    <a:pt x="13867" y="20800"/>
                  </a:cubicBezTo>
                  <a:cubicBezTo>
                    <a:pt x="14133" y="20800"/>
                    <a:pt x="14400" y="20400"/>
                    <a:pt x="14400" y="20400"/>
                  </a:cubicBezTo>
                  <a:cubicBezTo>
                    <a:pt x="14667" y="20400"/>
                    <a:pt x="14667" y="20400"/>
                    <a:pt x="14667" y="20400"/>
                  </a:cubicBezTo>
                  <a:cubicBezTo>
                    <a:pt x="16267" y="18000"/>
                    <a:pt x="17600" y="16800"/>
                    <a:pt x="18400" y="17200"/>
                  </a:cubicBezTo>
                  <a:cubicBezTo>
                    <a:pt x="18400" y="17200"/>
                    <a:pt x="18400" y="17200"/>
                    <a:pt x="18400" y="17200"/>
                  </a:cubicBezTo>
                  <a:cubicBezTo>
                    <a:pt x="18400" y="17200"/>
                    <a:pt x="18400" y="17200"/>
                    <a:pt x="18400" y="17200"/>
                  </a:cubicBezTo>
                  <a:cubicBezTo>
                    <a:pt x="18400" y="17200"/>
                    <a:pt x="18400" y="17200"/>
                    <a:pt x="18400" y="17200"/>
                  </a:cubicBezTo>
                  <a:cubicBezTo>
                    <a:pt x="18667" y="17600"/>
                    <a:pt x="18933" y="18000"/>
                    <a:pt x="18933" y="18000"/>
                  </a:cubicBezTo>
                  <a:cubicBezTo>
                    <a:pt x="18933" y="18000"/>
                    <a:pt x="18933" y="18400"/>
                    <a:pt x="18933" y="18400"/>
                  </a:cubicBezTo>
                  <a:cubicBezTo>
                    <a:pt x="19200" y="18400"/>
                    <a:pt x="19200" y="18400"/>
                    <a:pt x="19200" y="18400"/>
                  </a:cubicBezTo>
                  <a:cubicBezTo>
                    <a:pt x="19200" y="18400"/>
                    <a:pt x="19200" y="18400"/>
                    <a:pt x="19467" y="18400"/>
                  </a:cubicBezTo>
                  <a:cubicBezTo>
                    <a:pt x="19467" y="18400"/>
                    <a:pt x="19467" y="18400"/>
                    <a:pt x="19467" y="18400"/>
                  </a:cubicBezTo>
                  <a:cubicBezTo>
                    <a:pt x="19467" y="18400"/>
                    <a:pt x="19467" y="18400"/>
                    <a:pt x="19467" y="18400"/>
                  </a:cubicBezTo>
                  <a:cubicBezTo>
                    <a:pt x="19733" y="18400"/>
                    <a:pt x="20000" y="18400"/>
                    <a:pt x="20267" y="18400"/>
                  </a:cubicBezTo>
                  <a:cubicBezTo>
                    <a:pt x="20267" y="18400"/>
                    <a:pt x="20267" y="18400"/>
                    <a:pt x="20267" y="18400"/>
                  </a:cubicBezTo>
                  <a:cubicBezTo>
                    <a:pt x="20267" y="18400"/>
                    <a:pt x="20533" y="18800"/>
                    <a:pt x="20533" y="18800"/>
                  </a:cubicBezTo>
                  <a:cubicBezTo>
                    <a:pt x="20533" y="18800"/>
                    <a:pt x="20533" y="18800"/>
                    <a:pt x="20533" y="18800"/>
                  </a:cubicBezTo>
                  <a:cubicBezTo>
                    <a:pt x="20800" y="18800"/>
                    <a:pt x="20800" y="18800"/>
                    <a:pt x="20800" y="18800"/>
                  </a:cubicBezTo>
                  <a:cubicBezTo>
                    <a:pt x="21067" y="18800"/>
                    <a:pt x="21067" y="18800"/>
                    <a:pt x="21067" y="18800"/>
                  </a:cubicBezTo>
                  <a:cubicBezTo>
                    <a:pt x="21600" y="19200"/>
                    <a:pt x="21600" y="19200"/>
                    <a:pt x="21600" y="19200"/>
                  </a:cubicBezTo>
                  <a:cubicBezTo>
                    <a:pt x="21600" y="19200"/>
                    <a:pt x="21600" y="19200"/>
                    <a:pt x="21600" y="19200"/>
                  </a:cubicBezTo>
                  <a:cubicBezTo>
                    <a:pt x="21600" y="18000"/>
                    <a:pt x="21333" y="15200"/>
                    <a:pt x="21067" y="14000"/>
                  </a:cubicBezTo>
                  <a:cubicBezTo>
                    <a:pt x="21067" y="13600"/>
                    <a:pt x="20000" y="12400"/>
                    <a:pt x="18667" y="11600"/>
                  </a:cubicBezTo>
                  <a:cubicBezTo>
                    <a:pt x="18400" y="11600"/>
                    <a:pt x="18400" y="11600"/>
                    <a:pt x="18400" y="11600"/>
                  </a:cubicBezTo>
                  <a:cubicBezTo>
                    <a:pt x="18133" y="9600"/>
                    <a:pt x="18133" y="9600"/>
                    <a:pt x="18133" y="9600"/>
                  </a:cubicBezTo>
                  <a:cubicBezTo>
                    <a:pt x="17867" y="8000"/>
                    <a:pt x="17867" y="8000"/>
                    <a:pt x="17867" y="8000"/>
                  </a:cubicBezTo>
                  <a:cubicBezTo>
                    <a:pt x="17867" y="8000"/>
                    <a:pt x="17867" y="8000"/>
                    <a:pt x="17600" y="8000"/>
                  </a:cubicBezTo>
                  <a:cubicBezTo>
                    <a:pt x="17600" y="8000"/>
                    <a:pt x="17600" y="8000"/>
                    <a:pt x="17333" y="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7" name="Shape 10437"/>
            <p:cNvSpPr/>
            <p:nvPr/>
          </p:nvSpPr>
          <p:spPr>
            <a:xfrm>
              <a:off x="187697" y="100715"/>
              <a:ext cx="53895" cy="485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829"/>
                  </a:moveTo>
                  <a:cubicBezTo>
                    <a:pt x="21600" y="20829"/>
                    <a:pt x="21600" y="20829"/>
                    <a:pt x="21600" y="20829"/>
                  </a:cubicBezTo>
                  <a:cubicBezTo>
                    <a:pt x="21600" y="20829"/>
                    <a:pt x="21600" y="20829"/>
                    <a:pt x="21600" y="20829"/>
                  </a:cubicBezTo>
                  <a:cubicBezTo>
                    <a:pt x="21600" y="20057"/>
                    <a:pt x="21600" y="20057"/>
                    <a:pt x="21600" y="19286"/>
                  </a:cubicBezTo>
                  <a:cubicBezTo>
                    <a:pt x="21600" y="19286"/>
                    <a:pt x="20903" y="19286"/>
                    <a:pt x="20903" y="19286"/>
                  </a:cubicBezTo>
                  <a:cubicBezTo>
                    <a:pt x="20903" y="19286"/>
                    <a:pt x="20903" y="18514"/>
                    <a:pt x="20903" y="18514"/>
                  </a:cubicBezTo>
                  <a:cubicBezTo>
                    <a:pt x="20903" y="18514"/>
                    <a:pt x="20903" y="18514"/>
                    <a:pt x="20903" y="18514"/>
                  </a:cubicBezTo>
                  <a:cubicBezTo>
                    <a:pt x="20903" y="17743"/>
                    <a:pt x="20903" y="17743"/>
                    <a:pt x="20903" y="17743"/>
                  </a:cubicBezTo>
                  <a:cubicBezTo>
                    <a:pt x="20903" y="17743"/>
                    <a:pt x="20206" y="16200"/>
                    <a:pt x="19510" y="16200"/>
                  </a:cubicBezTo>
                  <a:cubicBezTo>
                    <a:pt x="18116" y="14657"/>
                    <a:pt x="16026" y="13114"/>
                    <a:pt x="16026" y="11571"/>
                  </a:cubicBezTo>
                  <a:cubicBezTo>
                    <a:pt x="16026" y="10800"/>
                    <a:pt x="15329" y="9257"/>
                    <a:pt x="14632" y="8486"/>
                  </a:cubicBezTo>
                  <a:cubicBezTo>
                    <a:pt x="13935" y="6943"/>
                    <a:pt x="13239" y="5400"/>
                    <a:pt x="13239" y="3857"/>
                  </a:cubicBezTo>
                  <a:cubicBezTo>
                    <a:pt x="13239" y="3857"/>
                    <a:pt x="12542" y="2314"/>
                    <a:pt x="11845" y="1543"/>
                  </a:cubicBezTo>
                  <a:cubicBezTo>
                    <a:pt x="11845" y="1543"/>
                    <a:pt x="11845" y="771"/>
                    <a:pt x="11845" y="771"/>
                  </a:cubicBezTo>
                  <a:cubicBezTo>
                    <a:pt x="11148" y="771"/>
                    <a:pt x="11148" y="771"/>
                    <a:pt x="11148" y="771"/>
                  </a:cubicBezTo>
                  <a:cubicBezTo>
                    <a:pt x="10452" y="771"/>
                    <a:pt x="10452" y="0"/>
                    <a:pt x="10452" y="0"/>
                  </a:cubicBezTo>
                  <a:cubicBezTo>
                    <a:pt x="9755" y="0"/>
                    <a:pt x="9755" y="0"/>
                    <a:pt x="9058" y="0"/>
                  </a:cubicBezTo>
                  <a:cubicBezTo>
                    <a:pt x="9058" y="0"/>
                    <a:pt x="8361" y="0"/>
                    <a:pt x="8361" y="0"/>
                  </a:cubicBezTo>
                  <a:cubicBezTo>
                    <a:pt x="8361" y="0"/>
                    <a:pt x="7665" y="0"/>
                    <a:pt x="7665" y="0"/>
                  </a:cubicBezTo>
                  <a:cubicBezTo>
                    <a:pt x="6968" y="0"/>
                    <a:pt x="6968" y="0"/>
                    <a:pt x="6968" y="0"/>
                  </a:cubicBezTo>
                  <a:cubicBezTo>
                    <a:pt x="6271" y="0"/>
                    <a:pt x="6271" y="0"/>
                    <a:pt x="5574" y="0"/>
                  </a:cubicBezTo>
                  <a:cubicBezTo>
                    <a:pt x="4181" y="0"/>
                    <a:pt x="2787" y="771"/>
                    <a:pt x="1394" y="771"/>
                  </a:cubicBezTo>
                  <a:cubicBezTo>
                    <a:pt x="697" y="771"/>
                    <a:pt x="0" y="1543"/>
                    <a:pt x="0" y="1543"/>
                  </a:cubicBezTo>
                  <a:cubicBezTo>
                    <a:pt x="0" y="1543"/>
                    <a:pt x="0" y="1543"/>
                    <a:pt x="0" y="1543"/>
                  </a:cubicBezTo>
                  <a:cubicBezTo>
                    <a:pt x="0" y="2314"/>
                    <a:pt x="0" y="3086"/>
                    <a:pt x="0" y="3086"/>
                  </a:cubicBezTo>
                  <a:cubicBezTo>
                    <a:pt x="0" y="3857"/>
                    <a:pt x="0" y="5400"/>
                    <a:pt x="697" y="6171"/>
                  </a:cubicBezTo>
                  <a:cubicBezTo>
                    <a:pt x="697" y="6171"/>
                    <a:pt x="697" y="6171"/>
                    <a:pt x="697" y="6943"/>
                  </a:cubicBezTo>
                  <a:cubicBezTo>
                    <a:pt x="697" y="7714"/>
                    <a:pt x="1394" y="7714"/>
                    <a:pt x="2090" y="7714"/>
                  </a:cubicBezTo>
                  <a:cubicBezTo>
                    <a:pt x="2787" y="7714"/>
                    <a:pt x="2787" y="7714"/>
                    <a:pt x="3484" y="7714"/>
                  </a:cubicBezTo>
                  <a:cubicBezTo>
                    <a:pt x="4181" y="7714"/>
                    <a:pt x="4181" y="7714"/>
                    <a:pt x="4181" y="7714"/>
                  </a:cubicBezTo>
                  <a:cubicBezTo>
                    <a:pt x="4877" y="7714"/>
                    <a:pt x="5574" y="8486"/>
                    <a:pt x="6271" y="8486"/>
                  </a:cubicBezTo>
                  <a:cubicBezTo>
                    <a:pt x="6271" y="8486"/>
                    <a:pt x="6271" y="9257"/>
                    <a:pt x="6271" y="9257"/>
                  </a:cubicBezTo>
                  <a:cubicBezTo>
                    <a:pt x="6271" y="9257"/>
                    <a:pt x="6271" y="9257"/>
                    <a:pt x="6271" y="9257"/>
                  </a:cubicBezTo>
                  <a:cubicBezTo>
                    <a:pt x="6968" y="9257"/>
                    <a:pt x="6968" y="9257"/>
                    <a:pt x="6968" y="9257"/>
                  </a:cubicBezTo>
                  <a:cubicBezTo>
                    <a:pt x="6968" y="9257"/>
                    <a:pt x="6968" y="9257"/>
                    <a:pt x="6968" y="10029"/>
                  </a:cubicBezTo>
                  <a:cubicBezTo>
                    <a:pt x="6968" y="10029"/>
                    <a:pt x="6968" y="10029"/>
                    <a:pt x="6968" y="10029"/>
                  </a:cubicBezTo>
                  <a:cubicBezTo>
                    <a:pt x="7665" y="10800"/>
                    <a:pt x="7665" y="10800"/>
                    <a:pt x="7665" y="10800"/>
                  </a:cubicBezTo>
                  <a:cubicBezTo>
                    <a:pt x="7665" y="10800"/>
                    <a:pt x="7665" y="10800"/>
                    <a:pt x="7665" y="11571"/>
                  </a:cubicBezTo>
                  <a:cubicBezTo>
                    <a:pt x="7665" y="11571"/>
                    <a:pt x="7665" y="11571"/>
                    <a:pt x="7665" y="11571"/>
                  </a:cubicBezTo>
                  <a:cubicBezTo>
                    <a:pt x="7665" y="11571"/>
                    <a:pt x="7665" y="11571"/>
                    <a:pt x="7665" y="11571"/>
                  </a:cubicBezTo>
                  <a:cubicBezTo>
                    <a:pt x="7665" y="11571"/>
                    <a:pt x="7665" y="11571"/>
                    <a:pt x="7665" y="11571"/>
                  </a:cubicBezTo>
                  <a:cubicBezTo>
                    <a:pt x="8361" y="11571"/>
                    <a:pt x="8361" y="11571"/>
                    <a:pt x="9058" y="11571"/>
                  </a:cubicBezTo>
                  <a:cubicBezTo>
                    <a:pt x="9058" y="11571"/>
                    <a:pt x="9058" y="12343"/>
                    <a:pt x="9058" y="12343"/>
                  </a:cubicBezTo>
                  <a:cubicBezTo>
                    <a:pt x="9058" y="12343"/>
                    <a:pt x="9058" y="12343"/>
                    <a:pt x="9755" y="12343"/>
                  </a:cubicBezTo>
                  <a:cubicBezTo>
                    <a:pt x="9755" y="12343"/>
                    <a:pt x="9755" y="12343"/>
                    <a:pt x="9755" y="12343"/>
                  </a:cubicBezTo>
                  <a:cubicBezTo>
                    <a:pt x="9755" y="12343"/>
                    <a:pt x="9755" y="13114"/>
                    <a:pt x="9755" y="13114"/>
                  </a:cubicBezTo>
                  <a:cubicBezTo>
                    <a:pt x="10452" y="13114"/>
                    <a:pt x="10452" y="13114"/>
                    <a:pt x="10452" y="13114"/>
                  </a:cubicBezTo>
                  <a:cubicBezTo>
                    <a:pt x="10452" y="13114"/>
                    <a:pt x="10452" y="13114"/>
                    <a:pt x="10452" y="13886"/>
                  </a:cubicBezTo>
                  <a:cubicBezTo>
                    <a:pt x="10452" y="13886"/>
                    <a:pt x="10452" y="13886"/>
                    <a:pt x="10452" y="13886"/>
                  </a:cubicBezTo>
                  <a:cubicBezTo>
                    <a:pt x="11148" y="13886"/>
                    <a:pt x="11148" y="13886"/>
                    <a:pt x="11845" y="13886"/>
                  </a:cubicBezTo>
                  <a:cubicBezTo>
                    <a:pt x="11845" y="14657"/>
                    <a:pt x="11845" y="14657"/>
                    <a:pt x="11845" y="14657"/>
                  </a:cubicBezTo>
                  <a:cubicBezTo>
                    <a:pt x="12542" y="14657"/>
                    <a:pt x="13239" y="14657"/>
                    <a:pt x="13239" y="15429"/>
                  </a:cubicBezTo>
                  <a:cubicBezTo>
                    <a:pt x="13935" y="15429"/>
                    <a:pt x="13935" y="15429"/>
                    <a:pt x="13935" y="15429"/>
                  </a:cubicBezTo>
                  <a:cubicBezTo>
                    <a:pt x="14632" y="15429"/>
                    <a:pt x="14632" y="15429"/>
                    <a:pt x="14632" y="15429"/>
                  </a:cubicBezTo>
                  <a:cubicBezTo>
                    <a:pt x="16026" y="15429"/>
                    <a:pt x="17419" y="16200"/>
                    <a:pt x="18116" y="17743"/>
                  </a:cubicBezTo>
                  <a:cubicBezTo>
                    <a:pt x="18813" y="17743"/>
                    <a:pt x="18813" y="18514"/>
                    <a:pt x="19510" y="19286"/>
                  </a:cubicBezTo>
                  <a:cubicBezTo>
                    <a:pt x="19510" y="19286"/>
                    <a:pt x="19510" y="19286"/>
                    <a:pt x="19510" y="19286"/>
                  </a:cubicBezTo>
                  <a:cubicBezTo>
                    <a:pt x="19510" y="19286"/>
                    <a:pt x="19510" y="20057"/>
                    <a:pt x="20206" y="20057"/>
                  </a:cubicBezTo>
                  <a:cubicBezTo>
                    <a:pt x="20206" y="20057"/>
                    <a:pt x="20206" y="20057"/>
                    <a:pt x="20206" y="20829"/>
                  </a:cubicBezTo>
                  <a:cubicBezTo>
                    <a:pt x="20206" y="20829"/>
                    <a:pt x="20206" y="20829"/>
                    <a:pt x="20206" y="21600"/>
                  </a:cubicBezTo>
                  <a:cubicBezTo>
                    <a:pt x="20903" y="21600"/>
                    <a:pt x="21600" y="21600"/>
                    <a:pt x="21600" y="208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8" name="Shape 10438"/>
            <p:cNvSpPr/>
            <p:nvPr/>
          </p:nvSpPr>
          <p:spPr>
            <a:xfrm>
              <a:off x="223007" y="88126"/>
              <a:ext cx="81985" cy="68343"/>
            </a:xfrm>
            <a:custGeom>
              <a:avLst/>
              <a:gdLst/>
              <a:ahLst/>
              <a:cxnLst>
                <a:cxn ang="0">
                  <a:pos x="wd2" y="hd2"/>
                </a:cxn>
                <a:cxn ang="5400000">
                  <a:pos x="wd2" y="hd2"/>
                </a:cxn>
                <a:cxn ang="10800000">
                  <a:pos x="wd2" y="hd2"/>
                </a:cxn>
                <a:cxn ang="16200000">
                  <a:pos x="wd2" y="hd2"/>
                </a:cxn>
              </a:cxnLst>
              <a:rect l="0" t="0" r="r" b="b"/>
              <a:pathLst>
                <a:path w="20715" h="21600" fill="norm" stroke="1" extrusionOk="0">
                  <a:moveTo>
                    <a:pt x="5850" y="0"/>
                  </a:moveTo>
                  <a:cubicBezTo>
                    <a:pt x="5400" y="0"/>
                    <a:pt x="5400" y="540"/>
                    <a:pt x="5400" y="540"/>
                  </a:cubicBezTo>
                  <a:cubicBezTo>
                    <a:pt x="5400" y="540"/>
                    <a:pt x="5850" y="1080"/>
                    <a:pt x="5850" y="1080"/>
                  </a:cubicBezTo>
                  <a:cubicBezTo>
                    <a:pt x="6750" y="1620"/>
                    <a:pt x="7200" y="2160"/>
                    <a:pt x="7200" y="3240"/>
                  </a:cubicBezTo>
                  <a:cubicBezTo>
                    <a:pt x="7200" y="3240"/>
                    <a:pt x="7200" y="3780"/>
                    <a:pt x="6750" y="4320"/>
                  </a:cubicBezTo>
                  <a:cubicBezTo>
                    <a:pt x="6300" y="4860"/>
                    <a:pt x="5400" y="5400"/>
                    <a:pt x="4500" y="5400"/>
                  </a:cubicBezTo>
                  <a:cubicBezTo>
                    <a:pt x="3600" y="5400"/>
                    <a:pt x="2250" y="4860"/>
                    <a:pt x="1800" y="3780"/>
                  </a:cubicBezTo>
                  <a:cubicBezTo>
                    <a:pt x="1350" y="3780"/>
                    <a:pt x="1350" y="3780"/>
                    <a:pt x="1350" y="3780"/>
                  </a:cubicBezTo>
                  <a:cubicBezTo>
                    <a:pt x="1350" y="3780"/>
                    <a:pt x="1350" y="3780"/>
                    <a:pt x="1350" y="3240"/>
                  </a:cubicBezTo>
                  <a:cubicBezTo>
                    <a:pt x="900" y="3240"/>
                    <a:pt x="900" y="3240"/>
                    <a:pt x="900" y="3240"/>
                  </a:cubicBezTo>
                  <a:cubicBezTo>
                    <a:pt x="900" y="3240"/>
                    <a:pt x="900" y="3240"/>
                    <a:pt x="450" y="3240"/>
                  </a:cubicBezTo>
                  <a:cubicBezTo>
                    <a:pt x="450" y="3240"/>
                    <a:pt x="450" y="3240"/>
                    <a:pt x="450" y="2700"/>
                  </a:cubicBezTo>
                  <a:cubicBezTo>
                    <a:pt x="450" y="2700"/>
                    <a:pt x="0" y="2700"/>
                    <a:pt x="0" y="2700"/>
                  </a:cubicBezTo>
                  <a:cubicBezTo>
                    <a:pt x="0" y="2700"/>
                    <a:pt x="0" y="2700"/>
                    <a:pt x="0" y="2700"/>
                  </a:cubicBezTo>
                  <a:cubicBezTo>
                    <a:pt x="0" y="2700"/>
                    <a:pt x="0" y="2700"/>
                    <a:pt x="0" y="2700"/>
                  </a:cubicBezTo>
                  <a:cubicBezTo>
                    <a:pt x="0" y="3240"/>
                    <a:pt x="0" y="3240"/>
                    <a:pt x="450" y="3780"/>
                  </a:cubicBezTo>
                  <a:cubicBezTo>
                    <a:pt x="900" y="4860"/>
                    <a:pt x="1800" y="5940"/>
                    <a:pt x="1350" y="7020"/>
                  </a:cubicBezTo>
                  <a:cubicBezTo>
                    <a:pt x="1350" y="7020"/>
                    <a:pt x="1350" y="7560"/>
                    <a:pt x="1800" y="8100"/>
                  </a:cubicBezTo>
                  <a:cubicBezTo>
                    <a:pt x="1800" y="8100"/>
                    <a:pt x="1800" y="8640"/>
                    <a:pt x="2250" y="8640"/>
                  </a:cubicBezTo>
                  <a:cubicBezTo>
                    <a:pt x="2700" y="9180"/>
                    <a:pt x="3150" y="10260"/>
                    <a:pt x="3150" y="11880"/>
                  </a:cubicBezTo>
                  <a:cubicBezTo>
                    <a:pt x="3150" y="11880"/>
                    <a:pt x="4050" y="12960"/>
                    <a:pt x="4500" y="13500"/>
                  </a:cubicBezTo>
                  <a:cubicBezTo>
                    <a:pt x="5400" y="14040"/>
                    <a:pt x="6300" y="15120"/>
                    <a:pt x="6300" y="16200"/>
                  </a:cubicBezTo>
                  <a:cubicBezTo>
                    <a:pt x="6300" y="16200"/>
                    <a:pt x="6300" y="16200"/>
                    <a:pt x="6300" y="16200"/>
                  </a:cubicBezTo>
                  <a:cubicBezTo>
                    <a:pt x="6300" y="16200"/>
                    <a:pt x="6300" y="16200"/>
                    <a:pt x="6300" y="16200"/>
                  </a:cubicBezTo>
                  <a:cubicBezTo>
                    <a:pt x="6300" y="16200"/>
                    <a:pt x="6300" y="16740"/>
                    <a:pt x="6300" y="16740"/>
                  </a:cubicBezTo>
                  <a:cubicBezTo>
                    <a:pt x="6300" y="16740"/>
                    <a:pt x="6300" y="16740"/>
                    <a:pt x="6300" y="16740"/>
                  </a:cubicBezTo>
                  <a:cubicBezTo>
                    <a:pt x="6750" y="16740"/>
                    <a:pt x="6750" y="17280"/>
                    <a:pt x="6750" y="17280"/>
                  </a:cubicBezTo>
                  <a:cubicBezTo>
                    <a:pt x="6750" y="17280"/>
                    <a:pt x="6750" y="17280"/>
                    <a:pt x="6750" y="17820"/>
                  </a:cubicBezTo>
                  <a:cubicBezTo>
                    <a:pt x="6750" y="17820"/>
                    <a:pt x="6750" y="17820"/>
                    <a:pt x="6750" y="17820"/>
                  </a:cubicBezTo>
                  <a:cubicBezTo>
                    <a:pt x="8100" y="17280"/>
                    <a:pt x="9000" y="16200"/>
                    <a:pt x="9900" y="15660"/>
                  </a:cubicBezTo>
                  <a:cubicBezTo>
                    <a:pt x="10800" y="14580"/>
                    <a:pt x="11250" y="14040"/>
                    <a:pt x="12150" y="13500"/>
                  </a:cubicBezTo>
                  <a:cubicBezTo>
                    <a:pt x="13050" y="12960"/>
                    <a:pt x="13950" y="13500"/>
                    <a:pt x="14400" y="14580"/>
                  </a:cubicBezTo>
                  <a:cubicBezTo>
                    <a:pt x="15300" y="15660"/>
                    <a:pt x="14850" y="18900"/>
                    <a:pt x="14400" y="20520"/>
                  </a:cubicBezTo>
                  <a:cubicBezTo>
                    <a:pt x="14400" y="20520"/>
                    <a:pt x="14850" y="20520"/>
                    <a:pt x="14850" y="20520"/>
                  </a:cubicBezTo>
                  <a:cubicBezTo>
                    <a:pt x="14850" y="20520"/>
                    <a:pt x="14850" y="20520"/>
                    <a:pt x="14850" y="20520"/>
                  </a:cubicBezTo>
                  <a:cubicBezTo>
                    <a:pt x="15300" y="21060"/>
                    <a:pt x="15300" y="21060"/>
                    <a:pt x="15300" y="21060"/>
                  </a:cubicBezTo>
                  <a:cubicBezTo>
                    <a:pt x="15300" y="21060"/>
                    <a:pt x="15300" y="21060"/>
                    <a:pt x="15750" y="21060"/>
                  </a:cubicBezTo>
                  <a:cubicBezTo>
                    <a:pt x="15750" y="21600"/>
                    <a:pt x="16200" y="21600"/>
                    <a:pt x="16200" y="21600"/>
                  </a:cubicBezTo>
                  <a:cubicBezTo>
                    <a:pt x="16650" y="20520"/>
                    <a:pt x="16650" y="19980"/>
                    <a:pt x="17550" y="18900"/>
                  </a:cubicBezTo>
                  <a:cubicBezTo>
                    <a:pt x="19800" y="15660"/>
                    <a:pt x="21600" y="10260"/>
                    <a:pt x="20250" y="7560"/>
                  </a:cubicBezTo>
                  <a:cubicBezTo>
                    <a:pt x="19800" y="6480"/>
                    <a:pt x="18000" y="3780"/>
                    <a:pt x="16650" y="1620"/>
                  </a:cubicBezTo>
                  <a:cubicBezTo>
                    <a:pt x="16650" y="1620"/>
                    <a:pt x="16200" y="1620"/>
                    <a:pt x="16200" y="2160"/>
                  </a:cubicBezTo>
                  <a:cubicBezTo>
                    <a:pt x="16200" y="2160"/>
                    <a:pt x="16200" y="2160"/>
                    <a:pt x="16200" y="2160"/>
                  </a:cubicBezTo>
                  <a:cubicBezTo>
                    <a:pt x="15750" y="2160"/>
                    <a:pt x="15750" y="2160"/>
                    <a:pt x="15300" y="2160"/>
                  </a:cubicBezTo>
                  <a:cubicBezTo>
                    <a:pt x="15300" y="2160"/>
                    <a:pt x="15300" y="2700"/>
                    <a:pt x="15300" y="2700"/>
                  </a:cubicBezTo>
                  <a:cubicBezTo>
                    <a:pt x="15300" y="2700"/>
                    <a:pt x="14850" y="2700"/>
                    <a:pt x="14850" y="2700"/>
                  </a:cubicBezTo>
                  <a:cubicBezTo>
                    <a:pt x="14400" y="2700"/>
                    <a:pt x="13950" y="2700"/>
                    <a:pt x="13950" y="3240"/>
                  </a:cubicBezTo>
                  <a:cubicBezTo>
                    <a:pt x="13950" y="3780"/>
                    <a:pt x="13500" y="4320"/>
                    <a:pt x="12600" y="4320"/>
                  </a:cubicBezTo>
                  <a:cubicBezTo>
                    <a:pt x="12150" y="4320"/>
                    <a:pt x="11700" y="4320"/>
                    <a:pt x="11700" y="3780"/>
                  </a:cubicBezTo>
                  <a:cubicBezTo>
                    <a:pt x="11250" y="3780"/>
                    <a:pt x="11250" y="3780"/>
                    <a:pt x="11250" y="3780"/>
                  </a:cubicBezTo>
                  <a:cubicBezTo>
                    <a:pt x="10800" y="3780"/>
                    <a:pt x="10800" y="3780"/>
                    <a:pt x="10800" y="3780"/>
                  </a:cubicBezTo>
                  <a:cubicBezTo>
                    <a:pt x="10800" y="3780"/>
                    <a:pt x="10800" y="3780"/>
                    <a:pt x="10800" y="3780"/>
                  </a:cubicBezTo>
                  <a:cubicBezTo>
                    <a:pt x="10350" y="3780"/>
                    <a:pt x="9900" y="3240"/>
                    <a:pt x="9000" y="2160"/>
                  </a:cubicBezTo>
                  <a:cubicBezTo>
                    <a:pt x="8550" y="1620"/>
                    <a:pt x="7650" y="540"/>
                    <a:pt x="7200" y="540"/>
                  </a:cubicBezTo>
                  <a:cubicBezTo>
                    <a:pt x="6750" y="540"/>
                    <a:pt x="6750" y="540"/>
                    <a:pt x="6300" y="0"/>
                  </a:cubicBezTo>
                  <a:cubicBezTo>
                    <a:pt x="6300" y="0"/>
                    <a:pt x="6300" y="0"/>
                    <a:pt x="5850" y="0"/>
                  </a:cubicBezTo>
                  <a:cubicBezTo>
                    <a:pt x="5850" y="0"/>
                    <a:pt x="5850" y="0"/>
                    <a:pt x="5850" y="0"/>
                  </a:cubicBezTo>
                  <a:cubicBezTo>
                    <a:pt x="5850" y="0"/>
                    <a:pt x="5850" y="0"/>
                    <a:pt x="585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39" name="Shape 10439"/>
            <p:cNvSpPr/>
            <p:nvPr/>
          </p:nvSpPr>
          <p:spPr>
            <a:xfrm>
              <a:off x="536209" y="169058"/>
              <a:ext cx="223875" cy="190640"/>
            </a:xfrm>
            <a:custGeom>
              <a:avLst/>
              <a:gdLst/>
              <a:ahLst/>
              <a:cxnLst>
                <a:cxn ang="0">
                  <a:pos x="wd2" y="hd2"/>
                </a:cxn>
                <a:cxn ang="5400000">
                  <a:pos x="wd2" y="hd2"/>
                </a:cxn>
                <a:cxn ang="10800000">
                  <a:pos x="wd2" y="hd2"/>
                </a:cxn>
                <a:cxn ang="16200000">
                  <a:pos x="wd2" y="hd2"/>
                </a:cxn>
              </a:cxnLst>
              <a:rect l="0" t="0" r="r" b="b"/>
              <a:pathLst>
                <a:path w="21505" h="21600" fill="norm" stroke="1" extrusionOk="0">
                  <a:moveTo>
                    <a:pt x="21334" y="4516"/>
                  </a:moveTo>
                  <a:cubicBezTo>
                    <a:pt x="21334" y="4516"/>
                    <a:pt x="21334" y="4516"/>
                    <a:pt x="21334" y="4516"/>
                  </a:cubicBezTo>
                  <a:cubicBezTo>
                    <a:pt x="21162" y="4516"/>
                    <a:pt x="21162" y="4320"/>
                    <a:pt x="21162" y="4320"/>
                  </a:cubicBezTo>
                  <a:cubicBezTo>
                    <a:pt x="20991" y="4124"/>
                    <a:pt x="20991" y="3927"/>
                    <a:pt x="20819" y="3731"/>
                  </a:cubicBezTo>
                  <a:cubicBezTo>
                    <a:pt x="20819" y="3535"/>
                    <a:pt x="20991" y="3142"/>
                    <a:pt x="20991" y="2945"/>
                  </a:cubicBezTo>
                  <a:cubicBezTo>
                    <a:pt x="20991" y="2945"/>
                    <a:pt x="20991" y="2749"/>
                    <a:pt x="21162" y="2749"/>
                  </a:cubicBezTo>
                  <a:cubicBezTo>
                    <a:pt x="21334" y="2160"/>
                    <a:pt x="21334" y="1964"/>
                    <a:pt x="21162" y="1767"/>
                  </a:cubicBezTo>
                  <a:cubicBezTo>
                    <a:pt x="20476" y="1375"/>
                    <a:pt x="20476" y="785"/>
                    <a:pt x="20476" y="393"/>
                  </a:cubicBezTo>
                  <a:cubicBezTo>
                    <a:pt x="20476" y="196"/>
                    <a:pt x="20476" y="0"/>
                    <a:pt x="20476" y="0"/>
                  </a:cubicBezTo>
                  <a:cubicBezTo>
                    <a:pt x="19962" y="0"/>
                    <a:pt x="19105" y="1178"/>
                    <a:pt x="19105" y="1571"/>
                  </a:cubicBezTo>
                  <a:cubicBezTo>
                    <a:pt x="19105" y="2160"/>
                    <a:pt x="18419" y="2356"/>
                    <a:pt x="17905" y="2356"/>
                  </a:cubicBezTo>
                  <a:cubicBezTo>
                    <a:pt x="17734" y="2553"/>
                    <a:pt x="17391" y="2553"/>
                    <a:pt x="17219" y="2553"/>
                  </a:cubicBezTo>
                  <a:cubicBezTo>
                    <a:pt x="17219" y="3338"/>
                    <a:pt x="16534" y="3338"/>
                    <a:pt x="16362" y="3338"/>
                  </a:cubicBezTo>
                  <a:cubicBezTo>
                    <a:pt x="15848" y="3338"/>
                    <a:pt x="15848" y="3338"/>
                    <a:pt x="15848" y="3338"/>
                  </a:cubicBezTo>
                  <a:cubicBezTo>
                    <a:pt x="15334" y="3338"/>
                    <a:pt x="15334" y="3338"/>
                    <a:pt x="15162" y="3338"/>
                  </a:cubicBezTo>
                  <a:cubicBezTo>
                    <a:pt x="15162" y="3731"/>
                    <a:pt x="14991" y="3731"/>
                    <a:pt x="14648" y="3731"/>
                  </a:cubicBezTo>
                  <a:cubicBezTo>
                    <a:pt x="14648" y="3731"/>
                    <a:pt x="14648" y="3731"/>
                    <a:pt x="14648" y="3731"/>
                  </a:cubicBezTo>
                  <a:cubicBezTo>
                    <a:pt x="14648" y="3731"/>
                    <a:pt x="14476" y="3731"/>
                    <a:pt x="14476" y="3731"/>
                  </a:cubicBezTo>
                  <a:cubicBezTo>
                    <a:pt x="14476" y="3731"/>
                    <a:pt x="14476" y="3731"/>
                    <a:pt x="14476" y="3731"/>
                  </a:cubicBezTo>
                  <a:cubicBezTo>
                    <a:pt x="14476" y="3731"/>
                    <a:pt x="14476" y="3731"/>
                    <a:pt x="14476" y="3731"/>
                  </a:cubicBezTo>
                  <a:cubicBezTo>
                    <a:pt x="13791" y="3338"/>
                    <a:pt x="13791" y="3338"/>
                    <a:pt x="13791" y="3338"/>
                  </a:cubicBezTo>
                  <a:cubicBezTo>
                    <a:pt x="13619" y="3338"/>
                    <a:pt x="13619" y="3338"/>
                    <a:pt x="13619" y="3338"/>
                  </a:cubicBezTo>
                  <a:cubicBezTo>
                    <a:pt x="13619" y="3338"/>
                    <a:pt x="13619" y="3338"/>
                    <a:pt x="13619" y="3338"/>
                  </a:cubicBezTo>
                  <a:cubicBezTo>
                    <a:pt x="13619" y="3338"/>
                    <a:pt x="13619" y="3142"/>
                    <a:pt x="13619" y="3142"/>
                  </a:cubicBezTo>
                  <a:cubicBezTo>
                    <a:pt x="13619" y="3142"/>
                    <a:pt x="13448" y="3142"/>
                    <a:pt x="13448" y="3142"/>
                  </a:cubicBezTo>
                  <a:cubicBezTo>
                    <a:pt x="13448" y="3142"/>
                    <a:pt x="13448" y="3142"/>
                    <a:pt x="13448" y="3142"/>
                  </a:cubicBezTo>
                  <a:cubicBezTo>
                    <a:pt x="13448" y="3142"/>
                    <a:pt x="13448" y="3142"/>
                    <a:pt x="13448" y="3142"/>
                  </a:cubicBezTo>
                  <a:cubicBezTo>
                    <a:pt x="13276" y="3142"/>
                    <a:pt x="13276" y="3142"/>
                    <a:pt x="13276" y="3142"/>
                  </a:cubicBezTo>
                  <a:cubicBezTo>
                    <a:pt x="12934" y="3142"/>
                    <a:pt x="12591" y="2945"/>
                    <a:pt x="12419" y="2749"/>
                  </a:cubicBezTo>
                  <a:cubicBezTo>
                    <a:pt x="12248" y="2553"/>
                    <a:pt x="12076" y="2356"/>
                    <a:pt x="11905" y="2356"/>
                  </a:cubicBezTo>
                  <a:cubicBezTo>
                    <a:pt x="11905" y="2356"/>
                    <a:pt x="11905" y="2356"/>
                    <a:pt x="11905" y="2356"/>
                  </a:cubicBezTo>
                  <a:cubicBezTo>
                    <a:pt x="11562" y="2553"/>
                    <a:pt x="11562" y="2553"/>
                    <a:pt x="11562" y="2553"/>
                  </a:cubicBezTo>
                  <a:cubicBezTo>
                    <a:pt x="11562" y="2553"/>
                    <a:pt x="11562" y="2553"/>
                    <a:pt x="11562" y="2553"/>
                  </a:cubicBezTo>
                  <a:cubicBezTo>
                    <a:pt x="11219" y="2553"/>
                    <a:pt x="11219" y="2553"/>
                    <a:pt x="11219" y="2553"/>
                  </a:cubicBezTo>
                  <a:cubicBezTo>
                    <a:pt x="11219" y="2553"/>
                    <a:pt x="11219" y="2553"/>
                    <a:pt x="11219" y="2553"/>
                  </a:cubicBezTo>
                  <a:cubicBezTo>
                    <a:pt x="11219" y="2553"/>
                    <a:pt x="11048" y="2553"/>
                    <a:pt x="11048" y="2553"/>
                  </a:cubicBezTo>
                  <a:cubicBezTo>
                    <a:pt x="11048" y="2553"/>
                    <a:pt x="11048" y="2553"/>
                    <a:pt x="11048" y="2553"/>
                  </a:cubicBezTo>
                  <a:cubicBezTo>
                    <a:pt x="10876" y="2553"/>
                    <a:pt x="10876" y="2356"/>
                    <a:pt x="10705" y="2356"/>
                  </a:cubicBezTo>
                  <a:cubicBezTo>
                    <a:pt x="10705" y="2356"/>
                    <a:pt x="10705" y="2356"/>
                    <a:pt x="10705" y="2356"/>
                  </a:cubicBezTo>
                  <a:cubicBezTo>
                    <a:pt x="10705" y="2356"/>
                    <a:pt x="10534" y="2356"/>
                    <a:pt x="10534" y="2356"/>
                  </a:cubicBezTo>
                  <a:cubicBezTo>
                    <a:pt x="10534" y="2356"/>
                    <a:pt x="10534" y="2356"/>
                    <a:pt x="10362" y="2356"/>
                  </a:cubicBezTo>
                  <a:cubicBezTo>
                    <a:pt x="10362" y="2160"/>
                    <a:pt x="10191" y="2160"/>
                    <a:pt x="10019" y="2160"/>
                  </a:cubicBezTo>
                  <a:cubicBezTo>
                    <a:pt x="10019" y="2160"/>
                    <a:pt x="9676" y="2356"/>
                    <a:pt x="9676" y="2553"/>
                  </a:cubicBezTo>
                  <a:cubicBezTo>
                    <a:pt x="9334" y="2749"/>
                    <a:pt x="9162" y="3142"/>
                    <a:pt x="8648" y="3142"/>
                  </a:cubicBezTo>
                  <a:cubicBezTo>
                    <a:pt x="8648" y="3142"/>
                    <a:pt x="8476" y="3142"/>
                    <a:pt x="8476" y="3142"/>
                  </a:cubicBezTo>
                  <a:cubicBezTo>
                    <a:pt x="8305" y="3142"/>
                    <a:pt x="8305" y="3338"/>
                    <a:pt x="8134" y="3535"/>
                  </a:cubicBezTo>
                  <a:cubicBezTo>
                    <a:pt x="7962" y="3927"/>
                    <a:pt x="7791" y="4516"/>
                    <a:pt x="7791" y="4713"/>
                  </a:cubicBezTo>
                  <a:cubicBezTo>
                    <a:pt x="7791" y="5105"/>
                    <a:pt x="7791" y="5105"/>
                    <a:pt x="7791" y="5105"/>
                  </a:cubicBezTo>
                  <a:cubicBezTo>
                    <a:pt x="7619" y="5695"/>
                    <a:pt x="6934" y="5891"/>
                    <a:pt x="6076" y="6087"/>
                  </a:cubicBezTo>
                  <a:cubicBezTo>
                    <a:pt x="5734" y="6284"/>
                    <a:pt x="5048" y="6480"/>
                    <a:pt x="5048" y="6676"/>
                  </a:cubicBezTo>
                  <a:cubicBezTo>
                    <a:pt x="5048" y="7069"/>
                    <a:pt x="4876" y="7265"/>
                    <a:pt x="4705" y="7658"/>
                  </a:cubicBezTo>
                  <a:cubicBezTo>
                    <a:pt x="4362" y="7855"/>
                    <a:pt x="4019" y="8247"/>
                    <a:pt x="3505" y="8247"/>
                  </a:cubicBezTo>
                  <a:cubicBezTo>
                    <a:pt x="2991" y="8247"/>
                    <a:pt x="2648" y="7855"/>
                    <a:pt x="2648" y="7658"/>
                  </a:cubicBezTo>
                  <a:cubicBezTo>
                    <a:pt x="2648" y="7462"/>
                    <a:pt x="2648" y="7462"/>
                    <a:pt x="2134" y="7462"/>
                  </a:cubicBezTo>
                  <a:cubicBezTo>
                    <a:pt x="1962" y="7462"/>
                    <a:pt x="1962" y="7462"/>
                    <a:pt x="1962" y="7462"/>
                  </a:cubicBezTo>
                  <a:cubicBezTo>
                    <a:pt x="1791" y="7462"/>
                    <a:pt x="1791" y="7462"/>
                    <a:pt x="1619" y="7462"/>
                  </a:cubicBezTo>
                  <a:cubicBezTo>
                    <a:pt x="1619" y="7462"/>
                    <a:pt x="1619" y="7462"/>
                    <a:pt x="1619" y="7462"/>
                  </a:cubicBezTo>
                  <a:cubicBezTo>
                    <a:pt x="1448" y="7462"/>
                    <a:pt x="1448" y="7462"/>
                    <a:pt x="1448" y="7462"/>
                  </a:cubicBezTo>
                  <a:cubicBezTo>
                    <a:pt x="1448" y="7462"/>
                    <a:pt x="1448" y="7462"/>
                    <a:pt x="1448" y="7462"/>
                  </a:cubicBezTo>
                  <a:cubicBezTo>
                    <a:pt x="1448" y="7462"/>
                    <a:pt x="1448" y="7462"/>
                    <a:pt x="1276" y="7462"/>
                  </a:cubicBezTo>
                  <a:cubicBezTo>
                    <a:pt x="1276" y="7462"/>
                    <a:pt x="1276" y="7462"/>
                    <a:pt x="1276" y="7462"/>
                  </a:cubicBezTo>
                  <a:cubicBezTo>
                    <a:pt x="1276" y="7462"/>
                    <a:pt x="1276" y="7462"/>
                    <a:pt x="1276" y="7462"/>
                  </a:cubicBezTo>
                  <a:cubicBezTo>
                    <a:pt x="1276" y="7462"/>
                    <a:pt x="1276" y="7462"/>
                    <a:pt x="1276" y="7462"/>
                  </a:cubicBezTo>
                  <a:cubicBezTo>
                    <a:pt x="1276" y="7462"/>
                    <a:pt x="1276" y="7462"/>
                    <a:pt x="1276" y="7658"/>
                  </a:cubicBezTo>
                  <a:cubicBezTo>
                    <a:pt x="1105" y="7658"/>
                    <a:pt x="1105" y="7658"/>
                    <a:pt x="1105" y="7658"/>
                  </a:cubicBezTo>
                  <a:cubicBezTo>
                    <a:pt x="1105" y="7658"/>
                    <a:pt x="1105" y="7658"/>
                    <a:pt x="1105" y="7658"/>
                  </a:cubicBezTo>
                  <a:cubicBezTo>
                    <a:pt x="1105" y="7855"/>
                    <a:pt x="1105" y="7855"/>
                    <a:pt x="1105" y="8051"/>
                  </a:cubicBezTo>
                  <a:cubicBezTo>
                    <a:pt x="1105" y="8051"/>
                    <a:pt x="1105" y="8051"/>
                    <a:pt x="1105" y="8051"/>
                  </a:cubicBezTo>
                  <a:cubicBezTo>
                    <a:pt x="1105" y="8640"/>
                    <a:pt x="934" y="9033"/>
                    <a:pt x="762" y="9425"/>
                  </a:cubicBezTo>
                  <a:cubicBezTo>
                    <a:pt x="591" y="9425"/>
                    <a:pt x="591" y="9622"/>
                    <a:pt x="419" y="9622"/>
                  </a:cubicBezTo>
                  <a:cubicBezTo>
                    <a:pt x="419" y="9818"/>
                    <a:pt x="248" y="9818"/>
                    <a:pt x="248" y="10015"/>
                  </a:cubicBezTo>
                  <a:cubicBezTo>
                    <a:pt x="248" y="10015"/>
                    <a:pt x="248" y="10211"/>
                    <a:pt x="248" y="10211"/>
                  </a:cubicBezTo>
                  <a:cubicBezTo>
                    <a:pt x="76" y="10604"/>
                    <a:pt x="-95" y="11193"/>
                    <a:pt x="76" y="11585"/>
                  </a:cubicBezTo>
                  <a:cubicBezTo>
                    <a:pt x="248" y="11978"/>
                    <a:pt x="248" y="12371"/>
                    <a:pt x="76" y="12764"/>
                  </a:cubicBezTo>
                  <a:cubicBezTo>
                    <a:pt x="76" y="13156"/>
                    <a:pt x="-95" y="13549"/>
                    <a:pt x="76" y="13942"/>
                  </a:cubicBezTo>
                  <a:cubicBezTo>
                    <a:pt x="248" y="14531"/>
                    <a:pt x="419" y="15316"/>
                    <a:pt x="419" y="15905"/>
                  </a:cubicBezTo>
                  <a:cubicBezTo>
                    <a:pt x="419" y="16102"/>
                    <a:pt x="419" y="16298"/>
                    <a:pt x="419" y="16495"/>
                  </a:cubicBezTo>
                  <a:cubicBezTo>
                    <a:pt x="419" y="16495"/>
                    <a:pt x="591" y="16495"/>
                    <a:pt x="762" y="16495"/>
                  </a:cubicBezTo>
                  <a:cubicBezTo>
                    <a:pt x="1276" y="16691"/>
                    <a:pt x="1962" y="16887"/>
                    <a:pt x="2305" y="17673"/>
                  </a:cubicBezTo>
                  <a:cubicBezTo>
                    <a:pt x="2476" y="18065"/>
                    <a:pt x="2305" y="18262"/>
                    <a:pt x="2134" y="18655"/>
                  </a:cubicBezTo>
                  <a:cubicBezTo>
                    <a:pt x="1962" y="19244"/>
                    <a:pt x="1448" y="19833"/>
                    <a:pt x="934" y="20225"/>
                  </a:cubicBezTo>
                  <a:cubicBezTo>
                    <a:pt x="762" y="20618"/>
                    <a:pt x="419" y="20815"/>
                    <a:pt x="248" y="21011"/>
                  </a:cubicBezTo>
                  <a:cubicBezTo>
                    <a:pt x="248" y="21011"/>
                    <a:pt x="419" y="21011"/>
                    <a:pt x="591" y="21207"/>
                  </a:cubicBezTo>
                  <a:cubicBezTo>
                    <a:pt x="591" y="21207"/>
                    <a:pt x="762" y="21207"/>
                    <a:pt x="934" y="21404"/>
                  </a:cubicBezTo>
                  <a:cubicBezTo>
                    <a:pt x="934" y="21404"/>
                    <a:pt x="1105" y="21404"/>
                    <a:pt x="1276" y="21404"/>
                  </a:cubicBezTo>
                  <a:cubicBezTo>
                    <a:pt x="1276" y="21404"/>
                    <a:pt x="1448" y="21404"/>
                    <a:pt x="1619" y="21404"/>
                  </a:cubicBezTo>
                  <a:cubicBezTo>
                    <a:pt x="1791" y="21404"/>
                    <a:pt x="1791" y="21404"/>
                    <a:pt x="1962" y="21404"/>
                  </a:cubicBezTo>
                  <a:cubicBezTo>
                    <a:pt x="2134" y="21404"/>
                    <a:pt x="2305" y="21404"/>
                    <a:pt x="2476" y="21404"/>
                  </a:cubicBezTo>
                  <a:cubicBezTo>
                    <a:pt x="2476" y="21600"/>
                    <a:pt x="2648" y="21600"/>
                    <a:pt x="2648" y="21600"/>
                  </a:cubicBezTo>
                  <a:cubicBezTo>
                    <a:pt x="2991" y="21600"/>
                    <a:pt x="3162" y="21600"/>
                    <a:pt x="3334" y="21600"/>
                  </a:cubicBezTo>
                  <a:cubicBezTo>
                    <a:pt x="3505" y="21600"/>
                    <a:pt x="3676" y="21600"/>
                    <a:pt x="3848" y="21600"/>
                  </a:cubicBezTo>
                  <a:cubicBezTo>
                    <a:pt x="5391" y="21600"/>
                    <a:pt x="8819" y="21207"/>
                    <a:pt x="10191" y="20815"/>
                  </a:cubicBezTo>
                  <a:cubicBezTo>
                    <a:pt x="10362" y="20815"/>
                    <a:pt x="10362" y="20815"/>
                    <a:pt x="10362" y="20815"/>
                  </a:cubicBezTo>
                  <a:cubicBezTo>
                    <a:pt x="10534" y="20815"/>
                    <a:pt x="10705" y="20618"/>
                    <a:pt x="10876" y="20618"/>
                  </a:cubicBezTo>
                  <a:cubicBezTo>
                    <a:pt x="10876" y="20618"/>
                    <a:pt x="10876" y="20618"/>
                    <a:pt x="10705" y="20422"/>
                  </a:cubicBezTo>
                  <a:cubicBezTo>
                    <a:pt x="10705" y="20225"/>
                    <a:pt x="10705" y="20029"/>
                    <a:pt x="10705" y="19833"/>
                  </a:cubicBezTo>
                  <a:cubicBezTo>
                    <a:pt x="10705" y="19244"/>
                    <a:pt x="10534" y="19047"/>
                    <a:pt x="10534" y="18851"/>
                  </a:cubicBezTo>
                  <a:cubicBezTo>
                    <a:pt x="10534" y="18655"/>
                    <a:pt x="10534" y="18655"/>
                    <a:pt x="10534" y="18655"/>
                  </a:cubicBezTo>
                  <a:cubicBezTo>
                    <a:pt x="10705" y="18065"/>
                    <a:pt x="11734" y="17280"/>
                    <a:pt x="12591" y="17280"/>
                  </a:cubicBezTo>
                  <a:cubicBezTo>
                    <a:pt x="12762" y="17280"/>
                    <a:pt x="12762" y="17280"/>
                    <a:pt x="12762" y="17280"/>
                  </a:cubicBezTo>
                  <a:cubicBezTo>
                    <a:pt x="12934" y="17280"/>
                    <a:pt x="13105" y="17280"/>
                    <a:pt x="13276" y="17280"/>
                  </a:cubicBezTo>
                  <a:cubicBezTo>
                    <a:pt x="13448" y="17280"/>
                    <a:pt x="13448" y="17280"/>
                    <a:pt x="13448" y="17280"/>
                  </a:cubicBezTo>
                  <a:cubicBezTo>
                    <a:pt x="13448" y="16495"/>
                    <a:pt x="14819" y="15905"/>
                    <a:pt x="15505" y="15905"/>
                  </a:cubicBezTo>
                  <a:cubicBezTo>
                    <a:pt x="16019" y="15905"/>
                    <a:pt x="16191" y="16102"/>
                    <a:pt x="16191" y="16298"/>
                  </a:cubicBezTo>
                  <a:cubicBezTo>
                    <a:pt x="16191" y="16298"/>
                    <a:pt x="16191" y="16298"/>
                    <a:pt x="16191" y="16298"/>
                  </a:cubicBezTo>
                  <a:cubicBezTo>
                    <a:pt x="16191" y="16298"/>
                    <a:pt x="16362" y="16102"/>
                    <a:pt x="16362" y="15513"/>
                  </a:cubicBezTo>
                  <a:cubicBezTo>
                    <a:pt x="16362" y="15316"/>
                    <a:pt x="16362" y="15120"/>
                    <a:pt x="16534" y="14924"/>
                  </a:cubicBezTo>
                  <a:cubicBezTo>
                    <a:pt x="16534" y="13942"/>
                    <a:pt x="16534" y="12764"/>
                    <a:pt x="17391" y="12764"/>
                  </a:cubicBezTo>
                  <a:cubicBezTo>
                    <a:pt x="17905" y="12764"/>
                    <a:pt x="18419" y="12371"/>
                    <a:pt x="18419" y="12175"/>
                  </a:cubicBezTo>
                  <a:cubicBezTo>
                    <a:pt x="18419" y="12175"/>
                    <a:pt x="18248" y="11978"/>
                    <a:pt x="18076" y="11782"/>
                  </a:cubicBezTo>
                  <a:cubicBezTo>
                    <a:pt x="17905" y="11389"/>
                    <a:pt x="17562" y="10996"/>
                    <a:pt x="17905" y="10407"/>
                  </a:cubicBezTo>
                  <a:cubicBezTo>
                    <a:pt x="17905" y="10407"/>
                    <a:pt x="18248" y="10407"/>
                    <a:pt x="18248" y="10407"/>
                  </a:cubicBezTo>
                  <a:cubicBezTo>
                    <a:pt x="18419" y="10407"/>
                    <a:pt x="18762" y="10407"/>
                    <a:pt x="18934" y="10407"/>
                  </a:cubicBezTo>
                  <a:cubicBezTo>
                    <a:pt x="19276" y="10604"/>
                    <a:pt x="19619" y="10604"/>
                    <a:pt x="19791" y="10604"/>
                  </a:cubicBezTo>
                  <a:cubicBezTo>
                    <a:pt x="19962" y="10604"/>
                    <a:pt x="19962" y="10604"/>
                    <a:pt x="19962" y="10604"/>
                  </a:cubicBezTo>
                  <a:cubicBezTo>
                    <a:pt x="19962" y="10407"/>
                    <a:pt x="19962" y="10211"/>
                    <a:pt x="19962" y="10015"/>
                  </a:cubicBezTo>
                  <a:cubicBezTo>
                    <a:pt x="19962" y="9622"/>
                    <a:pt x="19962" y="9229"/>
                    <a:pt x="20134" y="8836"/>
                  </a:cubicBezTo>
                  <a:cubicBezTo>
                    <a:pt x="20305" y="8640"/>
                    <a:pt x="20476" y="8444"/>
                    <a:pt x="20648" y="8247"/>
                  </a:cubicBezTo>
                  <a:cubicBezTo>
                    <a:pt x="20819" y="8051"/>
                    <a:pt x="20991" y="7658"/>
                    <a:pt x="20991" y="7462"/>
                  </a:cubicBezTo>
                  <a:cubicBezTo>
                    <a:pt x="20991" y="7462"/>
                    <a:pt x="20991" y="7265"/>
                    <a:pt x="20991" y="7265"/>
                  </a:cubicBezTo>
                  <a:cubicBezTo>
                    <a:pt x="20991" y="6873"/>
                    <a:pt x="20991" y="6676"/>
                    <a:pt x="20819" y="6480"/>
                  </a:cubicBezTo>
                  <a:cubicBezTo>
                    <a:pt x="20476" y="6087"/>
                    <a:pt x="20305" y="5695"/>
                    <a:pt x="20476" y="5302"/>
                  </a:cubicBezTo>
                  <a:cubicBezTo>
                    <a:pt x="20648" y="4909"/>
                    <a:pt x="20819" y="4713"/>
                    <a:pt x="21334" y="4713"/>
                  </a:cubicBezTo>
                  <a:cubicBezTo>
                    <a:pt x="21334" y="4713"/>
                    <a:pt x="21334" y="4713"/>
                    <a:pt x="21334" y="4713"/>
                  </a:cubicBezTo>
                  <a:cubicBezTo>
                    <a:pt x="21505" y="4516"/>
                    <a:pt x="21505" y="4516"/>
                    <a:pt x="21505" y="4516"/>
                  </a:cubicBezTo>
                  <a:cubicBezTo>
                    <a:pt x="21505" y="4516"/>
                    <a:pt x="21334" y="4516"/>
                    <a:pt x="21334" y="451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440" name="Shape 10440"/>
            <p:cNvSpPr/>
            <p:nvPr/>
          </p:nvSpPr>
          <p:spPr>
            <a:xfrm>
              <a:off x="550085" y="201430"/>
              <a:ext cx="317786" cy="2805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650"/>
                  </a:moveTo>
                  <a:cubicBezTo>
                    <a:pt x="21479" y="2650"/>
                    <a:pt x="21479" y="2650"/>
                    <a:pt x="21479" y="2650"/>
                  </a:cubicBezTo>
                  <a:cubicBezTo>
                    <a:pt x="21359" y="2518"/>
                    <a:pt x="21359" y="2518"/>
                    <a:pt x="21359" y="2518"/>
                  </a:cubicBezTo>
                  <a:cubicBezTo>
                    <a:pt x="21238" y="2518"/>
                    <a:pt x="21238" y="2518"/>
                    <a:pt x="21238" y="2518"/>
                  </a:cubicBezTo>
                  <a:cubicBezTo>
                    <a:pt x="21117" y="2385"/>
                    <a:pt x="21117" y="2385"/>
                    <a:pt x="20997" y="2385"/>
                  </a:cubicBezTo>
                  <a:cubicBezTo>
                    <a:pt x="20997" y="2385"/>
                    <a:pt x="20997" y="2385"/>
                    <a:pt x="20997" y="2385"/>
                  </a:cubicBezTo>
                  <a:cubicBezTo>
                    <a:pt x="20876" y="2253"/>
                    <a:pt x="20755" y="2253"/>
                    <a:pt x="20755" y="2120"/>
                  </a:cubicBezTo>
                  <a:cubicBezTo>
                    <a:pt x="20031" y="1855"/>
                    <a:pt x="19911" y="1193"/>
                    <a:pt x="19911" y="928"/>
                  </a:cubicBezTo>
                  <a:cubicBezTo>
                    <a:pt x="19790" y="795"/>
                    <a:pt x="19549" y="530"/>
                    <a:pt x="19307" y="398"/>
                  </a:cubicBezTo>
                  <a:cubicBezTo>
                    <a:pt x="19187" y="265"/>
                    <a:pt x="19066" y="133"/>
                    <a:pt x="18825" y="0"/>
                  </a:cubicBezTo>
                  <a:cubicBezTo>
                    <a:pt x="18825" y="0"/>
                    <a:pt x="18825" y="0"/>
                    <a:pt x="18825" y="0"/>
                  </a:cubicBezTo>
                  <a:cubicBezTo>
                    <a:pt x="18704" y="0"/>
                    <a:pt x="18583" y="0"/>
                    <a:pt x="18463" y="0"/>
                  </a:cubicBezTo>
                  <a:cubicBezTo>
                    <a:pt x="18342" y="133"/>
                    <a:pt x="18342" y="133"/>
                    <a:pt x="18342" y="133"/>
                  </a:cubicBezTo>
                  <a:cubicBezTo>
                    <a:pt x="18342" y="133"/>
                    <a:pt x="18342" y="133"/>
                    <a:pt x="18342" y="133"/>
                  </a:cubicBezTo>
                  <a:cubicBezTo>
                    <a:pt x="18342" y="133"/>
                    <a:pt x="18342" y="133"/>
                    <a:pt x="18342" y="133"/>
                  </a:cubicBezTo>
                  <a:cubicBezTo>
                    <a:pt x="18342" y="0"/>
                    <a:pt x="18342" y="0"/>
                    <a:pt x="18342" y="0"/>
                  </a:cubicBezTo>
                  <a:cubicBezTo>
                    <a:pt x="18342" y="0"/>
                    <a:pt x="18342" y="0"/>
                    <a:pt x="18342" y="0"/>
                  </a:cubicBezTo>
                  <a:cubicBezTo>
                    <a:pt x="18342" y="0"/>
                    <a:pt x="18342" y="0"/>
                    <a:pt x="18342" y="0"/>
                  </a:cubicBezTo>
                  <a:cubicBezTo>
                    <a:pt x="18221" y="0"/>
                    <a:pt x="18221" y="0"/>
                    <a:pt x="18221" y="0"/>
                  </a:cubicBezTo>
                  <a:cubicBezTo>
                    <a:pt x="18221" y="0"/>
                    <a:pt x="18221" y="0"/>
                    <a:pt x="18101" y="0"/>
                  </a:cubicBezTo>
                  <a:cubicBezTo>
                    <a:pt x="18101" y="0"/>
                    <a:pt x="18101" y="133"/>
                    <a:pt x="17980" y="133"/>
                  </a:cubicBezTo>
                  <a:cubicBezTo>
                    <a:pt x="17980" y="133"/>
                    <a:pt x="17859" y="133"/>
                    <a:pt x="17859" y="265"/>
                  </a:cubicBezTo>
                  <a:cubicBezTo>
                    <a:pt x="17739" y="265"/>
                    <a:pt x="17739" y="265"/>
                    <a:pt x="17739" y="265"/>
                  </a:cubicBezTo>
                  <a:cubicBezTo>
                    <a:pt x="17618" y="265"/>
                    <a:pt x="17618" y="265"/>
                    <a:pt x="17497" y="398"/>
                  </a:cubicBezTo>
                  <a:cubicBezTo>
                    <a:pt x="17497" y="398"/>
                    <a:pt x="17377" y="398"/>
                    <a:pt x="17377" y="398"/>
                  </a:cubicBezTo>
                  <a:cubicBezTo>
                    <a:pt x="17256" y="398"/>
                    <a:pt x="17256" y="398"/>
                    <a:pt x="17135" y="398"/>
                  </a:cubicBezTo>
                  <a:cubicBezTo>
                    <a:pt x="17015" y="398"/>
                    <a:pt x="16894" y="398"/>
                    <a:pt x="16773" y="398"/>
                  </a:cubicBezTo>
                  <a:cubicBezTo>
                    <a:pt x="16773" y="265"/>
                    <a:pt x="16653" y="265"/>
                    <a:pt x="16653" y="265"/>
                  </a:cubicBezTo>
                  <a:cubicBezTo>
                    <a:pt x="16170" y="265"/>
                    <a:pt x="15566" y="530"/>
                    <a:pt x="15084" y="928"/>
                  </a:cubicBezTo>
                  <a:cubicBezTo>
                    <a:pt x="14963" y="1060"/>
                    <a:pt x="14722" y="1193"/>
                    <a:pt x="14360" y="1193"/>
                  </a:cubicBezTo>
                  <a:cubicBezTo>
                    <a:pt x="14239" y="1325"/>
                    <a:pt x="14239" y="1325"/>
                    <a:pt x="14118" y="1325"/>
                  </a:cubicBezTo>
                  <a:cubicBezTo>
                    <a:pt x="13998" y="1325"/>
                    <a:pt x="13998" y="1325"/>
                    <a:pt x="13998" y="1458"/>
                  </a:cubicBezTo>
                  <a:cubicBezTo>
                    <a:pt x="13998" y="1458"/>
                    <a:pt x="13998" y="1590"/>
                    <a:pt x="13998" y="1590"/>
                  </a:cubicBezTo>
                  <a:cubicBezTo>
                    <a:pt x="14360" y="1855"/>
                    <a:pt x="14360" y="2253"/>
                    <a:pt x="14360" y="2385"/>
                  </a:cubicBezTo>
                  <a:cubicBezTo>
                    <a:pt x="14360" y="2518"/>
                    <a:pt x="14360" y="2518"/>
                    <a:pt x="14360" y="2650"/>
                  </a:cubicBezTo>
                  <a:cubicBezTo>
                    <a:pt x="14360" y="3048"/>
                    <a:pt x="14118" y="3313"/>
                    <a:pt x="13998" y="3578"/>
                  </a:cubicBezTo>
                  <a:cubicBezTo>
                    <a:pt x="13877" y="3710"/>
                    <a:pt x="13756" y="3843"/>
                    <a:pt x="13636" y="3843"/>
                  </a:cubicBezTo>
                  <a:cubicBezTo>
                    <a:pt x="13636" y="3975"/>
                    <a:pt x="13636" y="4108"/>
                    <a:pt x="13636" y="4373"/>
                  </a:cubicBezTo>
                  <a:cubicBezTo>
                    <a:pt x="13636" y="4506"/>
                    <a:pt x="13636" y="4771"/>
                    <a:pt x="13636" y="5036"/>
                  </a:cubicBezTo>
                  <a:cubicBezTo>
                    <a:pt x="13515" y="5168"/>
                    <a:pt x="13394" y="5301"/>
                    <a:pt x="13032" y="5301"/>
                  </a:cubicBezTo>
                  <a:cubicBezTo>
                    <a:pt x="12912" y="5301"/>
                    <a:pt x="12550" y="5301"/>
                    <a:pt x="12308" y="5168"/>
                  </a:cubicBezTo>
                  <a:cubicBezTo>
                    <a:pt x="12308" y="5168"/>
                    <a:pt x="12188" y="5168"/>
                    <a:pt x="12188" y="5168"/>
                  </a:cubicBezTo>
                  <a:cubicBezTo>
                    <a:pt x="12188" y="5168"/>
                    <a:pt x="12188" y="5301"/>
                    <a:pt x="12188" y="5301"/>
                  </a:cubicBezTo>
                  <a:cubicBezTo>
                    <a:pt x="12308" y="5433"/>
                    <a:pt x="12429" y="5698"/>
                    <a:pt x="12550" y="5831"/>
                  </a:cubicBezTo>
                  <a:cubicBezTo>
                    <a:pt x="12550" y="5963"/>
                    <a:pt x="12550" y="6096"/>
                    <a:pt x="12429" y="6228"/>
                  </a:cubicBezTo>
                  <a:cubicBezTo>
                    <a:pt x="12188" y="6493"/>
                    <a:pt x="11826" y="6758"/>
                    <a:pt x="11343" y="6758"/>
                  </a:cubicBezTo>
                  <a:cubicBezTo>
                    <a:pt x="11222" y="6758"/>
                    <a:pt x="11222" y="7023"/>
                    <a:pt x="11222" y="7686"/>
                  </a:cubicBezTo>
                  <a:cubicBezTo>
                    <a:pt x="11102" y="7818"/>
                    <a:pt x="11102" y="7951"/>
                    <a:pt x="11102" y="8083"/>
                  </a:cubicBezTo>
                  <a:cubicBezTo>
                    <a:pt x="11102" y="9276"/>
                    <a:pt x="10257" y="9409"/>
                    <a:pt x="10016" y="8879"/>
                  </a:cubicBezTo>
                  <a:cubicBezTo>
                    <a:pt x="10016" y="8879"/>
                    <a:pt x="10016" y="8879"/>
                    <a:pt x="10016" y="8879"/>
                  </a:cubicBezTo>
                  <a:cubicBezTo>
                    <a:pt x="9654" y="8879"/>
                    <a:pt x="9171" y="9144"/>
                    <a:pt x="9050" y="9276"/>
                  </a:cubicBezTo>
                  <a:cubicBezTo>
                    <a:pt x="9050" y="9541"/>
                    <a:pt x="8930" y="9806"/>
                    <a:pt x="8447" y="9806"/>
                  </a:cubicBezTo>
                  <a:cubicBezTo>
                    <a:pt x="8326" y="9806"/>
                    <a:pt x="8206" y="9806"/>
                    <a:pt x="7964" y="9806"/>
                  </a:cubicBezTo>
                  <a:cubicBezTo>
                    <a:pt x="7844" y="9806"/>
                    <a:pt x="7844" y="9806"/>
                    <a:pt x="7844" y="9806"/>
                  </a:cubicBezTo>
                  <a:cubicBezTo>
                    <a:pt x="7844" y="9806"/>
                    <a:pt x="7844" y="9806"/>
                    <a:pt x="7844" y="9806"/>
                  </a:cubicBezTo>
                  <a:cubicBezTo>
                    <a:pt x="7482" y="9806"/>
                    <a:pt x="7120" y="10204"/>
                    <a:pt x="6999" y="10336"/>
                  </a:cubicBezTo>
                  <a:cubicBezTo>
                    <a:pt x="6999" y="10336"/>
                    <a:pt x="7120" y="10601"/>
                    <a:pt x="7120" y="10866"/>
                  </a:cubicBezTo>
                  <a:cubicBezTo>
                    <a:pt x="7240" y="11396"/>
                    <a:pt x="7240" y="11661"/>
                    <a:pt x="7120" y="11794"/>
                  </a:cubicBezTo>
                  <a:cubicBezTo>
                    <a:pt x="6999" y="12324"/>
                    <a:pt x="2534" y="12721"/>
                    <a:pt x="1810" y="12721"/>
                  </a:cubicBezTo>
                  <a:cubicBezTo>
                    <a:pt x="1689" y="12721"/>
                    <a:pt x="1569" y="12721"/>
                    <a:pt x="1448" y="12721"/>
                  </a:cubicBezTo>
                  <a:cubicBezTo>
                    <a:pt x="1207" y="12721"/>
                    <a:pt x="965" y="12721"/>
                    <a:pt x="845" y="12589"/>
                  </a:cubicBezTo>
                  <a:cubicBezTo>
                    <a:pt x="724" y="12589"/>
                    <a:pt x="724" y="12589"/>
                    <a:pt x="603" y="12589"/>
                  </a:cubicBezTo>
                  <a:cubicBezTo>
                    <a:pt x="483" y="12589"/>
                    <a:pt x="241" y="12589"/>
                    <a:pt x="121" y="12589"/>
                  </a:cubicBezTo>
                  <a:cubicBezTo>
                    <a:pt x="121" y="12589"/>
                    <a:pt x="0" y="12589"/>
                    <a:pt x="0" y="12589"/>
                  </a:cubicBezTo>
                  <a:cubicBezTo>
                    <a:pt x="0" y="12589"/>
                    <a:pt x="121" y="12721"/>
                    <a:pt x="121" y="12721"/>
                  </a:cubicBezTo>
                  <a:cubicBezTo>
                    <a:pt x="121" y="12721"/>
                    <a:pt x="121" y="12854"/>
                    <a:pt x="241" y="12854"/>
                  </a:cubicBezTo>
                  <a:cubicBezTo>
                    <a:pt x="241" y="12854"/>
                    <a:pt x="241" y="12854"/>
                    <a:pt x="241" y="12987"/>
                  </a:cubicBezTo>
                  <a:cubicBezTo>
                    <a:pt x="241" y="12987"/>
                    <a:pt x="241" y="12987"/>
                    <a:pt x="241" y="13119"/>
                  </a:cubicBezTo>
                  <a:cubicBezTo>
                    <a:pt x="483" y="13384"/>
                    <a:pt x="724" y="13649"/>
                    <a:pt x="1086" y="13782"/>
                  </a:cubicBezTo>
                  <a:cubicBezTo>
                    <a:pt x="1207" y="13914"/>
                    <a:pt x="1327" y="14047"/>
                    <a:pt x="1448" y="14047"/>
                  </a:cubicBezTo>
                  <a:cubicBezTo>
                    <a:pt x="2051" y="14312"/>
                    <a:pt x="2051" y="14974"/>
                    <a:pt x="2051" y="15372"/>
                  </a:cubicBezTo>
                  <a:cubicBezTo>
                    <a:pt x="2172" y="15504"/>
                    <a:pt x="2172" y="15637"/>
                    <a:pt x="2172" y="15769"/>
                  </a:cubicBezTo>
                  <a:cubicBezTo>
                    <a:pt x="2534" y="15902"/>
                    <a:pt x="2775" y="16564"/>
                    <a:pt x="2775" y="16962"/>
                  </a:cubicBezTo>
                  <a:cubicBezTo>
                    <a:pt x="2775" y="16962"/>
                    <a:pt x="2775" y="17094"/>
                    <a:pt x="2775" y="17094"/>
                  </a:cubicBezTo>
                  <a:cubicBezTo>
                    <a:pt x="2655" y="17227"/>
                    <a:pt x="2534" y="17360"/>
                    <a:pt x="2413" y="17360"/>
                  </a:cubicBezTo>
                  <a:cubicBezTo>
                    <a:pt x="2051" y="17360"/>
                    <a:pt x="1810" y="17492"/>
                    <a:pt x="1569" y="17625"/>
                  </a:cubicBezTo>
                  <a:cubicBezTo>
                    <a:pt x="1448" y="17625"/>
                    <a:pt x="1327" y="17757"/>
                    <a:pt x="1207" y="17757"/>
                  </a:cubicBezTo>
                  <a:cubicBezTo>
                    <a:pt x="965" y="17890"/>
                    <a:pt x="483" y="18420"/>
                    <a:pt x="483" y="19082"/>
                  </a:cubicBezTo>
                  <a:cubicBezTo>
                    <a:pt x="483" y="19082"/>
                    <a:pt x="483" y="19082"/>
                    <a:pt x="483" y="19215"/>
                  </a:cubicBezTo>
                  <a:cubicBezTo>
                    <a:pt x="603" y="19215"/>
                    <a:pt x="724" y="19215"/>
                    <a:pt x="845" y="19215"/>
                  </a:cubicBezTo>
                  <a:cubicBezTo>
                    <a:pt x="2051" y="19215"/>
                    <a:pt x="2655" y="19082"/>
                    <a:pt x="2655" y="19082"/>
                  </a:cubicBezTo>
                  <a:cubicBezTo>
                    <a:pt x="2896" y="18685"/>
                    <a:pt x="3620" y="18552"/>
                    <a:pt x="3982" y="18817"/>
                  </a:cubicBezTo>
                  <a:cubicBezTo>
                    <a:pt x="4103" y="18950"/>
                    <a:pt x="4465" y="18950"/>
                    <a:pt x="4947" y="18950"/>
                  </a:cubicBezTo>
                  <a:cubicBezTo>
                    <a:pt x="5430" y="18950"/>
                    <a:pt x="5792" y="18950"/>
                    <a:pt x="5913" y="18817"/>
                  </a:cubicBezTo>
                  <a:cubicBezTo>
                    <a:pt x="6154" y="18685"/>
                    <a:pt x="6396" y="18552"/>
                    <a:pt x="6637" y="18552"/>
                  </a:cubicBezTo>
                  <a:cubicBezTo>
                    <a:pt x="7120" y="18552"/>
                    <a:pt x="7361" y="18950"/>
                    <a:pt x="7361" y="19347"/>
                  </a:cubicBezTo>
                  <a:cubicBezTo>
                    <a:pt x="7361" y="19480"/>
                    <a:pt x="7482" y="19612"/>
                    <a:pt x="7723" y="19745"/>
                  </a:cubicBezTo>
                  <a:cubicBezTo>
                    <a:pt x="7844" y="19877"/>
                    <a:pt x="7844" y="19877"/>
                    <a:pt x="7964" y="20010"/>
                  </a:cubicBezTo>
                  <a:cubicBezTo>
                    <a:pt x="8206" y="20275"/>
                    <a:pt x="8206" y="20540"/>
                    <a:pt x="8206" y="20672"/>
                  </a:cubicBezTo>
                  <a:cubicBezTo>
                    <a:pt x="8206" y="20805"/>
                    <a:pt x="8206" y="20937"/>
                    <a:pt x="8326" y="21070"/>
                  </a:cubicBezTo>
                  <a:cubicBezTo>
                    <a:pt x="8326" y="21202"/>
                    <a:pt x="8447" y="21202"/>
                    <a:pt x="8688" y="21335"/>
                  </a:cubicBezTo>
                  <a:cubicBezTo>
                    <a:pt x="8930" y="21335"/>
                    <a:pt x="9171" y="21467"/>
                    <a:pt x="9412" y="21600"/>
                  </a:cubicBezTo>
                  <a:cubicBezTo>
                    <a:pt x="9412" y="21600"/>
                    <a:pt x="9412" y="21600"/>
                    <a:pt x="9412" y="21600"/>
                  </a:cubicBezTo>
                  <a:cubicBezTo>
                    <a:pt x="9412" y="21600"/>
                    <a:pt x="9412" y="21600"/>
                    <a:pt x="9412" y="21600"/>
                  </a:cubicBezTo>
                  <a:cubicBezTo>
                    <a:pt x="9533" y="21467"/>
                    <a:pt x="9533" y="21467"/>
                    <a:pt x="9533" y="21335"/>
                  </a:cubicBezTo>
                  <a:cubicBezTo>
                    <a:pt x="9774" y="20937"/>
                    <a:pt x="10016" y="20407"/>
                    <a:pt x="10860" y="20672"/>
                  </a:cubicBezTo>
                  <a:cubicBezTo>
                    <a:pt x="10981" y="20672"/>
                    <a:pt x="11222" y="20672"/>
                    <a:pt x="11222" y="20672"/>
                  </a:cubicBezTo>
                  <a:cubicBezTo>
                    <a:pt x="11343" y="20672"/>
                    <a:pt x="11464" y="20672"/>
                    <a:pt x="11584" y="20540"/>
                  </a:cubicBezTo>
                  <a:cubicBezTo>
                    <a:pt x="11705" y="20540"/>
                    <a:pt x="11826" y="20540"/>
                    <a:pt x="11946" y="20540"/>
                  </a:cubicBezTo>
                  <a:cubicBezTo>
                    <a:pt x="12067" y="20540"/>
                    <a:pt x="12067" y="20540"/>
                    <a:pt x="12188" y="20540"/>
                  </a:cubicBezTo>
                  <a:cubicBezTo>
                    <a:pt x="12550" y="20672"/>
                    <a:pt x="12791" y="20672"/>
                    <a:pt x="12912" y="20407"/>
                  </a:cubicBezTo>
                  <a:cubicBezTo>
                    <a:pt x="13032" y="20275"/>
                    <a:pt x="12791" y="19745"/>
                    <a:pt x="12429" y="19347"/>
                  </a:cubicBezTo>
                  <a:cubicBezTo>
                    <a:pt x="12188" y="19082"/>
                    <a:pt x="11705" y="18287"/>
                    <a:pt x="11826" y="17625"/>
                  </a:cubicBezTo>
                  <a:cubicBezTo>
                    <a:pt x="11826" y="17492"/>
                    <a:pt x="11705" y="17360"/>
                    <a:pt x="11464" y="17227"/>
                  </a:cubicBezTo>
                  <a:cubicBezTo>
                    <a:pt x="11222" y="17094"/>
                    <a:pt x="10981" y="16962"/>
                    <a:pt x="10981" y="16564"/>
                  </a:cubicBezTo>
                  <a:cubicBezTo>
                    <a:pt x="10981" y="16167"/>
                    <a:pt x="11464" y="15504"/>
                    <a:pt x="11946" y="15107"/>
                  </a:cubicBezTo>
                  <a:cubicBezTo>
                    <a:pt x="11946" y="14974"/>
                    <a:pt x="11946" y="14974"/>
                    <a:pt x="12067" y="14974"/>
                  </a:cubicBezTo>
                  <a:cubicBezTo>
                    <a:pt x="12067" y="14974"/>
                    <a:pt x="12188" y="14842"/>
                    <a:pt x="12308" y="14842"/>
                  </a:cubicBezTo>
                  <a:cubicBezTo>
                    <a:pt x="12429" y="14842"/>
                    <a:pt x="12550" y="14974"/>
                    <a:pt x="12670" y="14974"/>
                  </a:cubicBezTo>
                  <a:cubicBezTo>
                    <a:pt x="12791" y="15107"/>
                    <a:pt x="12912" y="15107"/>
                    <a:pt x="13032" y="15107"/>
                  </a:cubicBezTo>
                  <a:cubicBezTo>
                    <a:pt x="13032" y="14974"/>
                    <a:pt x="13153" y="14842"/>
                    <a:pt x="13394" y="14842"/>
                  </a:cubicBezTo>
                  <a:cubicBezTo>
                    <a:pt x="13394" y="14842"/>
                    <a:pt x="13394" y="14842"/>
                    <a:pt x="13394" y="14842"/>
                  </a:cubicBezTo>
                  <a:cubicBezTo>
                    <a:pt x="13394" y="14842"/>
                    <a:pt x="13515" y="14842"/>
                    <a:pt x="13515" y="14842"/>
                  </a:cubicBezTo>
                  <a:cubicBezTo>
                    <a:pt x="13756" y="14842"/>
                    <a:pt x="13877" y="14842"/>
                    <a:pt x="13998" y="14974"/>
                  </a:cubicBezTo>
                  <a:cubicBezTo>
                    <a:pt x="14118" y="14974"/>
                    <a:pt x="14118" y="14974"/>
                    <a:pt x="14118" y="14974"/>
                  </a:cubicBezTo>
                  <a:cubicBezTo>
                    <a:pt x="14239" y="14974"/>
                    <a:pt x="14601" y="14444"/>
                    <a:pt x="14601" y="14047"/>
                  </a:cubicBezTo>
                  <a:cubicBezTo>
                    <a:pt x="14722" y="13517"/>
                    <a:pt x="15204" y="13384"/>
                    <a:pt x="15566" y="13252"/>
                  </a:cubicBezTo>
                  <a:cubicBezTo>
                    <a:pt x="15687" y="13252"/>
                    <a:pt x="15808" y="13119"/>
                    <a:pt x="15808" y="13119"/>
                  </a:cubicBezTo>
                  <a:cubicBezTo>
                    <a:pt x="15928" y="12987"/>
                    <a:pt x="16049" y="12456"/>
                    <a:pt x="16170" y="12191"/>
                  </a:cubicBezTo>
                  <a:cubicBezTo>
                    <a:pt x="16170" y="11926"/>
                    <a:pt x="16291" y="11661"/>
                    <a:pt x="16291" y="11661"/>
                  </a:cubicBezTo>
                  <a:cubicBezTo>
                    <a:pt x="16411" y="11396"/>
                    <a:pt x="16653" y="11396"/>
                    <a:pt x="16773" y="11396"/>
                  </a:cubicBezTo>
                  <a:cubicBezTo>
                    <a:pt x="17015" y="11264"/>
                    <a:pt x="17135" y="11264"/>
                    <a:pt x="17135" y="10999"/>
                  </a:cubicBezTo>
                  <a:cubicBezTo>
                    <a:pt x="17135" y="10071"/>
                    <a:pt x="17739" y="9939"/>
                    <a:pt x="17980" y="9939"/>
                  </a:cubicBezTo>
                  <a:cubicBezTo>
                    <a:pt x="17980" y="9939"/>
                    <a:pt x="17980" y="9674"/>
                    <a:pt x="17980" y="9541"/>
                  </a:cubicBezTo>
                  <a:cubicBezTo>
                    <a:pt x="17980" y="9276"/>
                    <a:pt x="17980" y="9144"/>
                    <a:pt x="17980" y="9011"/>
                  </a:cubicBezTo>
                  <a:cubicBezTo>
                    <a:pt x="18101" y="8613"/>
                    <a:pt x="18221" y="8083"/>
                    <a:pt x="18583" y="7818"/>
                  </a:cubicBezTo>
                  <a:cubicBezTo>
                    <a:pt x="18704" y="7818"/>
                    <a:pt x="18704" y="7818"/>
                    <a:pt x="18825" y="7686"/>
                  </a:cubicBezTo>
                  <a:cubicBezTo>
                    <a:pt x="18704" y="7686"/>
                    <a:pt x="18583" y="7553"/>
                    <a:pt x="18342" y="7553"/>
                  </a:cubicBezTo>
                  <a:cubicBezTo>
                    <a:pt x="18342" y="7553"/>
                    <a:pt x="18342" y="7553"/>
                    <a:pt x="18221" y="7553"/>
                  </a:cubicBezTo>
                  <a:cubicBezTo>
                    <a:pt x="17739" y="7553"/>
                    <a:pt x="17377" y="6493"/>
                    <a:pt x="17256" y="5963"/>
                  </a:cubicBezTo>
                  <a:cubicBezTo>
                    <a:pt x="17256" y="5963"/>
                    <a:pt x="17256" y="5963"/>
                    <a:pt x="17256" y="5963"/>
                  </a:cubicBezTo>
                  <a:cubicBezTo>
                    <a:pt x="17256" y="5831"/>
                    <a:pt x="17256" y="5831"/>
                    <a:pt x="17256" y="5831"/>
                  </a:cubicBezTo>
                  <a:cubicBezTo>
                    <a:pt x="17256" y="5433"/>
                    <a:pt x="17256" y="4771"/>
                    <a:pt x="17135" y="4638"/>
                  </a:cubicBezTo>
                  <a:cubicBezTo>
                    <a:pt x="17015" y="4638"/>
                    <a:pt x="16894" y="4373"/>
                    <a:pt x="17015" y="4108"/>
                  </a:cubicBezTo>
                  <a:cubicBezTo>
                    <a:pt x="17135" y="3710"/>
                    <a:pt x="17497" y="3445"/>
                    <a:pt x="17980" y="3445"/>
                  </a:cubicBezTo>
                  <a:cubicBezTo>
                    <a:pt x="18342" y="3445"/>
                    <a:pt x="18583" y="3578"/>
                    <a:pt x="18945" y="3710"/>
                  </a:cubicBezTo>
                  <a:cubicBezTo>
                    <a:pt x="19307" y="3710"/>
                    <a:pt x="19549" y="3843"/>
                    <a:pt x="19790" y="3843"/>
                  </a:cubicBezTo>
                  <a:cubicBezTo>
                    <a:pt x="19911" y="3843"/>
                    <a:pt x="19911" y="3843"/>
                    <a:pt x="19911" y="3843"/>
                  </a:cubicBezTo>
                  <a:cubicBezTo>
                    <a:pt x="20152" y="3578"/>
                    <a:pt x="20635" y="3445"/>
                    <a:pt x="20997" y="3313"/>
                  </a:cubicBezTo>
                  <a:cubicBezTo>
                    <a:pt x="21117" y="3313"/>
                    <a:pt x="21238" y="3313"/>
                    <a:pt x="21238" y="3180"/>
                  </a:cubicBezTo>
                  <a:cubicBezTo>
                    <a:pt x="21359" y="3180"/>
                    <a:pt x="21359" y="3048"/>
                    <a:pt x="21600" y="2650"/>
                  </a:cubicBezTo>
                  <a:cubicBezTo>
                    <a:pt x="21600" y="2650"/>
                    <a:pt x="21600" y="2650"/>
                    <a:pt x="21600" y="26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0482" name="Group 10482"/>
          <p:cNvGrpSpPr/>
          <p:nvPr/>
        </p:nvGrpSpPr>
        <p:grpSpPr>
          <a:xfrm>
            <a:off x="4169498" y="2758027"/>
            <a:ext cx="1089021" cy="962943"/>
            <a:chOff x="0" y="0"/>
            <a:chExt cx="1089020" cy="962941"/>
          </a:xfrm>
        </p:grpSpPr>
        <p:sp>
          <p:nvSpPr>
            <p:cNvPr id="10442" name="Shape 10442"/>
            <p:cNvSpPr/>
            <p:nvPr/>
          </p:nvSpPr>
          <p:spPr>
            <a:xfrm>
              <a:off x="722916" y="828055"/>
              <a:ext cx="366105" cy="1348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076" y="8585"/>
                  </a:moveTo>
                  <a:cubicBezTo>
                    <a:pt x="21076" y="8308"/>
                    <a:pt x="21076" y="7754"/>
                    <a:pt x="21181" y="7477"/>
                  </a:cubicBezTo>
                  <a:cubicBezTo>
                    <a:pt x="21181" y="7477"/>
                    <a:pt x="21181" y="7200"/>
                    <a:pt x="21181" y="7200"/>
                  </a:cubicBezTo>
                  <a:cubicBezTo>
                    <a:pt x="21181" y="7200"/>
                    <a:pt x="21181" y="7200"/>
                    <a:pt x="21181" y="7200"/>
                  </a:cubicBezTo>
                  <a:cubicBezTo>
                    <a:pt x="21181" y="7200"/>
                    <a:pt x="21181" y="7200"/>
                    <a:pt x="21181" y="7200"/>
                  </a:cubicBezTo>
                  <a:cubicBezTo>
                    <a:pt x="21181" y="7200"/>
                    <a:pt x="21181" y="7200"/>
                    <a:pt x="21181" y="7200"/>
                  </a:cubicBezTo>
                  <a:cubicBezTo>
                    <a:pt x="21181" y="7200"/>
                    <a:pt x="21076" y="6923"/>
                    <a:pt x="21076" y="6923"/>
                  </a:cubicBezTo>
                  <a:cubicBezTo>
                    <a:pt x="21076" y="7200"/>
                    <a:pt x="21076" y="6923"/>
                    <a:pt x="21076" y="6923"/>
                  </a:cubicBezTo>
                  <a:cubicBezTo>
                    <a:pt x="20971" y="6923"/>
                    <a:pt x="20971" y="6923"/>
                    <a:pt x="20971" y="6923"/>
                  </a:cubicBezTo>
                  <a:cubicBezTo>
                    <a:pt x="20761" y="6923"/>
                    <a:pt x="20342" y="6923"/>
                    <a:pt x="20132" y="5815"/>
                  </a:cubicBezTo>
                  <a:cubicBezTo>
                    <a:pt x="20027" y="5262"/>
                    <a:pt x="20027" y="4708"/>
                    <a:pt x="20027" y="4431"/>
                  </a:cubicBezTo>
                  <a:cubicBezTo>
                    <a:pt x="20027" y="3877"/>
                    <a:pt x="20027" y="3877"/>
                    <a:pt x="19922" y="3323"/>
                  </a:cubicBezTo>
                  <a:cubicBezTo>
                    <a:pt x="19922" y="3323"/>
                    <a:pt x="19922" y="3323"/>
                    <a:pt x="19922" y="3323"/>
                  </a:cubicBezTo>
                  <a:cubicBezTo>
                    <a:pt x="19922" y="3323"/>
                    <a:pt x="19922" y="3323"/>
                    <a:pt x="19817" y="3323"/>
                  </a:cubicBezTo>
                  <a:cubicBezTo>
                    <a:pt x="19817" y="3046"/>
                    <a:pt x="19713" y="2769"/>
                    <a:pt x="19713" y="2492"/>
                  </a:cubicBezTo>
                  <a:cubicBezTo>
                    <a:pt x="19608" y="1938"/>
                    <a:pt x="19398" y="1662"/>
                    <a:pt x="19398" y="1662"/>
                  </a:cubicBezTo>
                  <a:cubicBezTo>
                    <a:pt x="19293" y="1662"/>
                    <a:pt x="19293" y="1662"/>
                    <a:pt x="19293" y="1662"/>
                  </a:cubicBezTo>
                  <a:cubicBezTo>
                    <a:pt x="19188" y="1662"/>
                    <a:pt x="19083" y="1938"/>
                    <a:pt x="18664" y="1938"/>
                  </a:cubicBezTo>
                  <a:cubicBezTo>
                    <a:pt x="18559" y="1938"/>
                    <a:pt x="18454" y="1938"/>
                    <a:pt x="18350" y="1938"/>
                  </a:cubicBezTo>
                  <a:cubicBezTo>
                    <a:pt x="18245" y="1938"/>
                    <a:pt x="18245" y="1938"/>
                    <a:pt x="18245" y="1938"/>
                  </a:cubicBezTo>
                  <a:cubicBezTo>
                    <a:pt x="18140" y="1938"/>
                    <a:pt x="18140" y="1938"/>
                    <a:pt x="18035" y="1938"/>
                  </a:cubicBezTo>
                  <a:cubicBezTo>
                    <a:pt x="17511" y="3046"/>
                    <a:pt x="16567" y="3877"/>
                    <a:pt x="16043" y="3877"/>
                  </a:cubicBezTo>
                  <a:cubicBezTo>
                    <a:pt x="15833" y="3877"/>
                    <a:pt x="15728" y="3877"/>
                    <a:pt x="15728" y="3600"/>
                  </a:cubicBezTo>
                  <a:cubicBezTo>
                    <a:pt x="15518" y="3600"/>
                    <a:pt x="14994" y="3600"/>
                    <a:pt x="14575" y="3877"/>
                  </a:cubicBezTo>
                  <a:cubicBezTo>
                    <a:pt x="14260" y="3877"/>
                    <a:pt x="13946" y="3877"/>
                    <a:pt x="13736" y="3877"/>
                  </a:cubicBezTo>
                  <a:cubicBezTo>
                    <a:pt x="13317" y="3877"/>
                    <a:pt x="13002" y="3600"/>
                    <a:pt x="12792" y="3046"/>
                  </a:cubicBezTo>
                  <a:cubicBezTo>
                    <a:pt x="12687" y="2769"/>
                    <a:pt x="12478" y="2769"/>
                    <a:pt x="12373" y="2769"/>
                  </a:cubicBezTo>
                  <a:cubicBezTo>
                    <a:pt x="12268" y="2769"/>
                    <a:pt x="12268" y="2769"/>
                    <a:pt x="12268" y="2769"/>
                  </a:cubicBezTo>
                  <a:cubicBezTo>
                    <a:pt x="11953" y="2769"/>
                    <a:pt x="11744" y="2215"/>
                    <a:pt x="11639" y="1938"/>
                  </a:cubicBezTo>
                  <a:cubicBezTo>
                    <a:pt x="11534" y="1662"/>
                    <a:pt x="11429" y="1385"/>
                    <a:pt x="11219" y="1385"/>
                  </a:cubicBezTo>
                  <a:cubicBezTo>
                    <a:pt x="11010" y="1385"/>
                    <a:pt x="10905" y="1385"/>
                    <a:pt x="10800" y="1108"/>
                  </a:cubicBezTo>
                  <a:cubicBezTo>
                    <a:pt x="10695" y="831"/>
                    <a:pt x="10381" y="554"/>
                    <a:pt x="9437" y="277"/>
                  </a:cubicBezTo>
                  <a:cubicBezTo>
                    <a:pt x="9332" y="277"/>
                    <a:pt x="9122" y="0"/>
                    <a:pt x="9017" y="0"/>
                  </a:cubicBezTo>
                  <a:cubicBezTo>
                    <a:pt x="7654" y="0"/>
                    <a:pt x="6501" y="1938"/>
                    <a:pt x="6082" y="3046"/>
                  </a:cubicBezTo>
                  <a:cubicBezTo>
                    <a:pt x="5872" y="3323"/>
                    <a:pt x="5452" y="3600"/>
                    <a:pt x="4928" y="3600"/>
                  </a:cubicBezTo>
                  <a:cubicBezTo>
                    <a:pt x="4614" y="3600"/>
                    <a:pt x="4299" y="3600"/>
                    <a:pt x="3984" y="3600"/>
                  </a:cubicBezTo>
                  <a:cubicBezTo>
                    <a:pt x="3775" y="3600"/>
                    <a:pt x="3565" y="3323"/>
                    <a:pt x="3460" y="3323"/>
                  </a:cubicBezTo>
                  <a:cubicBezTo>
                    <a:pt x="3460" y="3600"/>
                    <a:pt x="3460" y="3600"/>
                    <a:pt x="3460" y="3600"/>
                  </a:cubicBezTo>
                  <a:cubicBezTo>
                    <a:pt x="3355" y="4154"/>
                    <a:pt x="3355" y="5262"/>
                    <a:pt x="2831" y="5815"/>
                  </a:cubicBezTo>
                  <a:cubicBezTo>
                    <a:pt x="2517" y="6092"/>
                    <a:pt x="2097" y="6092"/>
                    <a:pt x="1678" y="6092"/>
                  </a:cubicBezTo>
                  <a:cubicBezTo>
                    <a:pt x="1049" y="6092"/>
                    <a:pt x="1049" y="6092"/>
                    <a:pt x="1049" y="6092"/>
                  </a:cubicBezTo>
                  <a:cubicBezTo>
                    <a:pt x="839" y="6092"/>
                    <a:pt x="524" y="6092"/>
                    <a:pt x="315" y="6369"/>
                  </a:cubicBezTo>
                  <a:cubicBezTo>
                    <a:pt x="105" y="6646"/>
                    <a:pt x="0" y="7477"/>
                    <a:pt x="0" y="7754"/>
                  </a:cubicBezTo>
                  <a:cubicBezTo>
                    <a:pt x="0" y="7754"/>
                    <a:pt x="105" y="7754"/>
                    <a:pt x="105" y="7754"/>
                  </a:cubicBezTo>
                  <a:cubicBezTo>
                    <a:pt x="419" y="7754"/>
                    <a:pt x="629" y="8031"/>
                    <a:pt x="734" y="8308"/>
                  </a:cubicBezTo>
                  <a:cubicBezTo>
                    <a:pt x="734" y="8585"/>
                    <a:pt x="734" y="9138"/>
                    <a:pt x="734" y="9415"/>
                  </a:cubicBezTo>
                  <a:cubicBezTo>
                    <a:pt x="734" y="9415"/>
                    <a:pt x="734" y="9692"/>
                    <a:pt x="734" y="9692"/>
                  </a:cubicBezTo>
                  <a:cubicBezTo>
                    <a:pt x="839" y="10246"/>
                    <a:pt x="944" y="11077"/>
                    <a:pt x="734" y="11908"/>
                  </a:cubicBezTo>
                  <a:cubicBezTo>
                    <a:pt x="629" y="11908"/>
                    <a:pt x="629" y="12185"/>
                    <a:pt x="629" y="12462"/>
                  </a:cubicBezTo>
                  <a:cubicBezTo>
                    <a:pt x="629" y="12738"/>
                    <a:pt x="629" y="13015"/>
                    <a:pt x="734" y="13015"/>
                  </a:cubicBezTo>
                  <a:cubicBezTo>
                    <a:pt x="1049" y="13569"/>
                    <a:pt x="1153" y="14400"/>
                    <a:pt x="1049" y="14954"/>
                  </a:cubicBezTo>
                  <a:cubicBezTo>
                    <a:pt x="1049" y="15231"/>
                    <a:pt x="944" y="15231"/>
                    <a:pt x="944" y="15508"/>
                  </a:cubicBezTo>
                  <a:cubicBezTo>
                    <a:pt x="944" y="15508"/>
                    <a:pt x="944" y="15508"/>
                    <a:pt x="944" y="15508"/>
                  </a:cubicBezTo>
                  <a:cubicBezTo>
                    <a:pt x="1258" y="16062"/>
                    <a:pt x="1363" y="16338"/>
                    <a:pt x="1468" y="16615"/>
                  </a:cubicBezTo>
                  <a:cubicBezTo>
                    <a:pt x="1468" y="16615"/>
                    <a:pt x="1573" y="16892"/>
                    <a:pt x="1678" y="16892"/>
                  </a:cubicBezTo>
                  <a:cubicBezTo>
                    <a:pt x="1887" y="17169"/>
                    <a:pt x="2202" y="17446"/>
                    <a:pt x="2202" y="18000"/>
                  </a:cubicBezTo>
                  <a:cubicBezTo>
                    <a:pt x="2202" y="18000"/>
                    <a:pt x="2307" y="18277"/>
                    <a:pt x="2517" y="18000"/>
                  </a:cubicBezTo>
                  <a:cubicBezTo>
                    <a:pt x="2621" y="18000"/>
                    <a:pt x="2621" y="18000"/>
                    <a:pt x="2726" y="18000"/>
                  </a:cubicBezTo>
                  <a:cubicBezTo>
                    <a:pt x="3041" y="18000"/>
                    <a:pt x="3250" y="18831"/>
                    <a:pt x="3355" y="19662"/>
                  </a:cubicBezTo>
                  <a:cubicBezTo>
                    <a:pt x="3460" y="19938"/>
                    <a:pt x="3460" y="19938"/>
                    <a:pt x="3460" y="20215"/>
                  </a:cubicBezTo>
                  <a:cubicBezTo>
                    <a:pt x="3565" y="20215"/>
                    <a:pt x="3565" y="20492"/>
                    <a:pt x="3880" y="20492"/>
                  </a:cubicBezTo>
                  <a:cubicBezTo>
                    <a:pt x="4194" y="20492"/>
                    <a:pt x="4614" y="19938"/>
                    <a:pt x="4614" y="19662"/>
                  </a:cubicBezTo>
                  <a:cubicBezTo>
                    <a:pt x="4614" y="19108"/>
                    <a:pt x="4718" y="18000"/>
                    <a:pt x="5557" y="18000"/>
                  </a:cubicBezTo>
                  <a:cubicBezTo>
                    <a:pt x="5662" y="18000"/>
                    <a:pt x="5767" y="18000"/>
                    <a:pt x="5872" y="18000"/>
                  </a:cubicBezTo>
                  <a:cubicBezTo>
                    <a:pt x="6291" y="18277"/>
                    <a:pt x="6711" y="19108"/>
                    <a:pt x="7130" y="19938"/>
                  </a:cubicBezTo>
                  <a:cubicBezTo>
                    <a:pt x="7235" y="20215"/>
                    <a:pt x="7445" y="20492"/>
                    <a:pt x="7445" y="20769"/>
                  </a:cubicBezTo>
                  <a:cubicBezTo>
                    <a:pt x="7550" y="20769"/>
                    <a:pt x="7550" y="20769"/>
                    <a:pt x="7550" y="20769"/>
                  </a:cubicBezTo>
                  <a:cubicBezTo>
                    <a:pt x="7654" y="20769"/>
                    <a:pt x="7864" y="20492"/>
                    <a:pt x="8074" y="20492"/>
                  </a:cubicBezTo>
                  <a:cubicBezTo>
                    <a:pt x="8283" y="20215"/>
                    <a:pt x="8493" y="19938"/>
                    <a:pt x="8598" y="19938"/>
                  </a:cubicBezTo>
                  <a:cubicBezTo>
                    <a:pt x="8808" y="19938"/>
                    <a:pt x="9122" y="19385"/>
                    <a:pt x="9332" y="18831"/>
                  </a:cubicBezTo>
                  <a:cubicBezTo>
                    <a:pt x="9437" y="18554"/>
                    <a:pt x="9542" y="18277"/>
                    <a:pt x="9647" y="18277"/>
                  </a:cubicBezTo>
                  <a:cubicBezTo>
                    <a:pt x="9856" y="18000"/>
                    <a:pt x="10066" y="18277"/>
                    <a:pt x="10171" y="18554"/>
                  </a:cubicBezTo>
                  <a:cubicBezTo>
                    <a:pt x="10381" y="18831"/>
                    <a:pt x="10485" y="19108"/>
                    <a:pt x="10590" y="18831"/>
                  </a:cubicBezTo>
                  <a:cubicBezTo>
                    <a:pt x="10800" y="18554"/>
                    <a:pt x="11115" y="18000"/>
                    <a:pt x="11429" y="18000"/>
                  </a:cubicBezTo>
                  <a:cubicBezTo>
                    <a:pt x="11534" y="18000"/>
                    <a:pt x="11639" y="18000"/>
                    <a:pt x="11639" y="18277"/>
                  </a:cubicBezTo>
                  <a:cubicBezTo>
                    <a:pt x="11744" y="18277"/>
                    <a:pt x="11744" y="18554"/>
                    <a:pt x="11849" y="18831"/>
                  </a:cubicBezTo>
                  <a:cubicBezTo>
                    <a:pt x="11849" y="19108"/>
                    <a:pt x="11744" y="19662"/>
                    <a:pt x="11639" y="19938"/>
                  </a:cubicBezTo>
                  <a:cubicBezTo>
                    <a:pt x="11534" y="20215"/>
                    <a:pt x="11429" y="20769"/>
                    <a:pt x="11429" y="21046"/>
                  </a:cubicBezTo>
                  <a:cubicBezTo>
                    <a:pt x="11429" y="21046"/>
                    <a:pt x="11534" y="21323"/>
                    <a:pt x="11534" y="21600"/>
                  </a:cubicBezTo>
                  <a:cubicBezTo>
                    <a:pt x="11534" y="21600"/>
                    <a:pt x="11534" y="21600"/>
                    <a:pt x="11534" y="21600"/>
                  </a:cubicBezTo>
                  <a:cubicBezTo>
                    <a:pt x="11534" y="21600"/>
                    <a:pt x="11639" y="21323"/>
                    <a:pt x="11639" y="21323"/>
                  </a:cubicBezTo>
                  <a:cubicBezTo>
                    <a:pt x="11639" y="21323"/>
                    <a:pt x="11639" y="21323"/>
                    <a:pt x="11639" y="21323"/>
                  </a:cubicBezTo>
                  <a:cubicBezTo>
                    <a:pt x="11639" y="21046"/>
                    <a:pt x="11639" y="21046"/>
                    <a:pt x="11744" y="21046"/>
                  </a:cubicBezTo>
                  <a:cubicBezTo>
                    <a:pt x="11744" y="21046"/>
                    <a:pt x="11744" y="21046"/>
                    <a:pt x="11744" y="21046"/>
                  </a:cubicBezTo>
                  <a:cubicBezTo>
                    <a:pt x="11744" y="21046"/>
                    <a:pt x="11744" y="20769"/>
                    <a:pt x="11744" y="20769"/>
                  </a:cubicBezTo>
                  <a:cubicBezTo>
                    <a:pt x="11744" y="20769"/>
                    <a:pt x="11744" y="20769"/>
                    <a:pt x="11744" y="20769"/>
                  </a:cubicBezTo>
                  <a:cubicBezTo>
                    <a:pt x="11744" y="20492"/>
                    <a:pt x="11744" y="20492"/>
                    <a:pt x="11744" y="20215"/>
                  </a:cubicBezTo>
                  <a:cubicBezTo>
                    <a:pt x="11744" y="20215"/>
                    <a:pt x="11744" y="20215"/>
                    <a:pt x="11744" y="19938"/>
                  </a:cubicBezTo>
                  <a:cubicBezTo>
                    <a:pt x="11744" y="19662"/>
                    <a:pt x="11849" y="19385"/>
                    <a:pt x="11849" y="19385"/>
                  </a:cubicBezTo>
                  <a:cubicBezTo>
                    <a:pt x="11953" y="18831"/>
                    <a:pt x="12058" y="18554"/>
                    <a:pt x="12268" y="18554"/>
                  </a:cubicBezTo>
                  <a:cubicBezTo>
                    <a:pt x="12268" y="18554"/>
                    <a:pt x="12268" y="18554"/>
                    <a:pt x="12268" y="18554"/>
                  </a:cubicBezTo>
                  <a:cubicBezTo>
                    <a:pt x="12268" y="18554"/>
                    <a:pt x="12268" y="18554"/>
                    <a:pt x="12268" y="18554"/>
                  </a:cubicBezTo>
                  <a:cubicBezTo>
                    <a:pt x="12373" y="18554"/>
                    <a:pt x="12478" y="18831"/>
                    <a:pt x="12583" y="18831"/>
                  </a:cubicBezTo>
                  <a:cubicBezTo>
                    <a:pt x="12792" y="19385"/>
                    <a:pt x="13002" y="19385"/>
                    <a:pt x="13421" y="18831"/>
                  </a:cubicBezTo>
                  <a:cubicBezTo>
                    <a:pt x="13526" y="18831"/>
                    <a:pt x="13631" y="18554"/>
                    <a:pt x="13736" y="18554"/>
                  </a:cubicBezTo>
                  <a:cubicBezTo>
                    <a:pt x="13841" y="18277"/>
                    <a:pt x="13946" y="18000"/>
                    <a:pt x="14050" y="18000"/>
                  </a:cubicBezTo>
                  <a:cubicBezTo>
                    <a:pt x="14155" y="18000"/>
                    <a:pt x="14155" y="18277"/>
                    <a:pt x="14155" y="18277"/>
                  </a:cubicBezTo>
                  <a:cubicBezTo>
                    <a:pt x="14260" y="18277"/>
                    <a:pt x="14260" y="18277"/>
                    <a:pt x="14260" y="18277"/>
                  </a:cubicBezTo>
                  <a:cubicBezTo>
                    <a:pt x="14260" y="18277"/>
                    <a:pt x="14260" y="18277"/>
                    <a:pt x="14260" y="18277"/>
                  </a:cubicBezTo>
                  <a:cubicBezTo>
                    <a:pt x="14260" y="18277"/>
                    <a:pt x="14365" y="18277"/>
                    <a:pt x="14365" y="18277"/>
                  </a:cubicBezTo>
                  <a:cubicBezTo>
                    <a:pt x="14365" y="18554"/>
                    <a:pt x="14365" y="18554"/>
                    <a:pt x="14365" y="18554"/>
                  </a:cubicBezTo>
                  <a:cubicBezTo>
                    <a:pt x="14365" y="18554"/>
                    <a:pt x="14365" y="18554"/>
                    <a:pt x="14470" y="18554"/>
                  </a:cubicBezTo>
                  <a:cubicBezTo>
                    <a:pt x="14470" y="18554"/>
                    <a:pt x="14470" y="18831"/>
                    <a:pt x="14575" y="18831"/>
                  </a:cubicBezTo>
                  <a:cubicBezTo>
                    <a:pt x="14680" y="18831"/>
                    <a:pt x="14784" y="18831"/>
                    <a:pt x="14889" y="18554"/>
                  </a:cubicBezTo>
                  <a:cubicBezTo>
                    <a:pt x="15099" y="18554"/>
                    <a:pt x="15309" y="18554"/>
                    <a:pt x="15623" y="18554"/>
                  </a:cubicBezTo>
                  <a:cubicBezTo>
                    <a:pt x="15938" y="18554"/>
                    <a:pt x="16148" y="18277"/>
                    <a:pt x="16357" y="18000"/>
                  </a:cubicBezTo>
                  <a:cubicBezTo>
                    <a:pt x="16567" y="17723"/>
                    <a:pt x="16777" y="17169"/>
                    <a:pt x="17196" y="17446"/>
                  </a:cubicBezTo>
                  <a:cubicBezTo>
                    <a:pt x="17825" y="17446"/>
                    <a:pt x="18454" y="16892"/>
                    <a:pt x="18454" y="16892"/>
                  </a:cubicBezTo>
                  <a:cubicBezTo>
                    <a:pt x="18454" y="16892"/>
                    <a:pt x="18454" y="16892"/>
                    <a:pt x="18454" y="16892"/>
                  </a:cubicBezTo>
                  <a:cubicBezTo>
                    <a:pt x="18874" y="17169"/>
                    <a:pt x="18874" y="17169"/>
                    <a:pt x="18874" y="17169"/>
                  </a:cubicBezTo>
                  <a:cubicBezTo>
                    <a:pt x="18874" y="17169"/>
                    <a:pt x="18874" y="17169"/>
                    <a:pt x="18874" y="16892"/>
                  </a:cubicBezTo>
                  <a:cubicBezTo>
                    <a:pt x="18979" y="16615"/>
                    <a:pt x="19083" y="16338"/>
                    <a:pt x="19398" y="16062"/>
                  </a:cubicBezTo>
                  <a:cubicBezTo>
                    <a:pt x="19817" y="16062"/>
                    <a:pt x="20027" y="16338"/>
                    <a:pt x="20237" y="16615"/>
                  </a:cubicBezTo>
                  <a:cubicBezTo>
                    <a:pt x="20342" y="16615"/>
                    <a:pt x="20342" y="16892"/>
                    <a:pt x="20447" y="16892"/>
                  </a:cubicBezTo>
                  <a:cubicBezTo>
                    <a:pt x="20447" y="16615"/>
                    <a:pt x="20551" y="16615"/>
                    <a:pt x="20551" y="16615"/>
                  </a:cubicBezTo>
                  <a:cubicBezTo>
                    <a:pt x="20761" y="16615"/>
                    <a:pt x="20971" y="16892"/>
                    <a:pt x="21181" y="17169"/>
                  </a:cubicBezTo>
                  <a:cubicBezTo>
                    <a:pt x="21285" y="17446"/>
                    <a:pt x="21390" y="17446"/>
                    <a:pt x="21495" y="17723"/>
                  </a:cubicBezTo>
                  <a:cubicBezTo>
                    <a:pt x="21495" y="17723"/>
                    <a:pt x="21495" y="17723"/>
                    <a:pt x="21495" y="17723"/>
                  </a:cubicBezTo>
                  <a:cubicBezTo>
                    <a:pt x="21495" y="17723"/>
                    <a:pt x="21495"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446"/>
                  </a:cubicBezTo>
                  <a:cubicBezTo>
                    <a:pt x="21600" y="17446"/>
                    <a:pt x="21600" y="17446"/>
                    <a:pt x="21495" y="17446"/>
                  </a:cubicBezTo>
                  <a:cubicBezTo>
                    <a:pt x="21495" y="17446"/>
                    <a:pt x="21495" y="17446"/>
                    <a:pt x="21495" y="17446"/>
                  </a:cubicBezTo>
                  <a:cubicBezTo>
                    <a:pt x="21495" y="17169"/>
                    <a:pt x="21495" y="17169"/>
                    <a:pt x="21495" y="17169"/>
                  </a:cubicBezTo>
                  <a:cubicBezTo>
                    <a:pt x="21495" y="17169"/>
                    <a:pt x="21495" y="17169"/>
                    <a:pt x="21495" y="17169"/>
                  </a:cubicBezTo>
                  <a:cubicBezTo>
                    <a:pt x="21495" y="17169"/>
                    <a:pt x="21495" y="16892"/>
                    <a:pt x="21495" y="16892"/>
                  </a:cubicBezTo>
                  <a:cubicBezTo>
                    <a:pt x="21390" y="16892"/>
                    <a:pt x="21390" y="16892"/>
                    <a:pt x="21390" y="16892"/>
                  </a:cubicBezTo>
                  <a:cubicBezTo>
                    <a:pt x="21390" y="16892"/>
                    <a:pt x="21390" y="16615"/>
                    <a:pt x="21390" y="16615"/>
                  </a:cubicBezTo>
                  <a:cubicBezTo>
                    <a:pt x="21390" y="16615"/>
                    <a:pt x="21390" y="16615"/>
                    <a:pt x="21390" y="16615"/>
                  </a:cubicBezTo>
                  <a:cubicBezTo>
                    <a:pt x="21390" y="16338"/>
                    <a:pt x="21285" y="16338"/>
                    <a:pt x="21285" y="16338"/>
                  </a:cubicBezTo>
                  <a:cubicBezTo>
                    <a:pt x="21285" y="16338"/>
                    <a:pt x="21285" y="16338"/>
                    <a:pt x="21285" y="16062"/>
                  </a:cubicBezTo>
                  <a:cubicBezTo>
                    <a:pt x="21285" y="16062"/>
                    <a:pt x="21285" y="16062"/>
                    <a:pt x="21285" y="16062"/>
                  </a:cubicBezTo>
                  <a:cubicBezTo>
                    <a:pt x="21285" y="16062"/>
                    <a:pt x="21181" y="16062"/>
                    <a:pt x="21181" y="16062"/>
                  </a:cubicBezTo>
                  <a:cubicBezTo>
                    <a:pt x="21181" y="16062"/>
                    <a:pt x="21181" y="16062"/>
                    <a:pt x="21181" y="16062"/>
                  </a:cubicBezTo>
                  <a:cubicBezTo>
                    <a:pt x="21181" y="15785"/>
                    <a:pt x="21181" y="15785"/>
                    <a:pt x="21181" y="15785"/>
                  </a:cubicBezTo>
                  <a:cubicBezTo>
                    <a:pt x="20866" y="15508"/>
                    <a:pt x="20971" y="14677"/>
                    <a:pt x="20971" y="13292"/>
                  </a:cubicBezTo>
                  <a:cubicBezTo>
                    <a:pt x="20971" y="13015"/>
                    <a:pt x="20971" y="12738"/>
                    <a:pt x="20971" y="12462"/>
                  </a:cubicBezTo>
                  <a:cubicBezTo>
                    <a:pt x="21076" y="12185"/>
                    <a:pt x="20971" y="12185"/>
                    <a:pt x="20971" y="12185"/>
                  </a:cubicBezTo>
                  <a:cubicBezTo>
                    <a:pt x="20971" y="12185"/>
                    <a:pt x="20971" y="11908"/>
                    <a:pt x="20971" y="11631"/>
                  </a:cubicBezTo>
                  <a:cubicBezTo>
                    <a:pt x="20971" y="11631"/>
                    <a:pt x="20971" y="11354"/>
                    <a:pt x="20971" y="11354"/>
                  </a:cubicBezTo>
                  <a:cubicBezTo>
                    <a:pt x="20866" y="11354"/>
                    <a:pt x="20866" y="11354"/>
                    <a:pt x="20866" y="11354"/>
                  </a:cubicBezTo>
                  <a:cubicBezTo>
                    <a:pt x="20866" y="11077"/>
                    <a:pt x="20866" y="11077"/>
                    <a:pt x="20866" y="11077"/>
                  </a:cubicBezTo>
                  <a:cubicBezTo>
                    <a:pt x="20866" y="10800"/>
                    <a:pt x="20866" y="10800"/>
                    <a:pt x="20866" y="10800"/>
                  </a:cubicBezTo>
                  <a:cubicBezTo>
                    <a:pt x="20866" y="10523"/>
                    <a:pt x="20866" y="10246"/>
                    <a:pt x="20866" y="9969"/>
                  </a:cubicBezTo>
                  <a:cubicBezTo>
                    <a:pt x="20866" y="9969"/>
                    <a:pt x="20866" y="9969"/>
                    <a:pt x="20866" y="9969"/>
                  </a:cubicBezTo>
                  <a:cubicBezTo>
                    <a:pt x="20866" y="9969"/>
                    <a:pt x="20866" y="9692"/>
                    <a:pt x="20866" y="9692"/>
                  </a:cubicBezTo>
                  <a:cubicBezTo>
                    <a:pt x="20866" y="9415"/>
                    <a:pt x="20866" y="9415"/>
                    <a:pt x="20866" y="9138"/>
                  </a:cubicBezTo>
                  <a:cubicBezTo>
                    <a:pt x="20866" y="9138"/>
                    <a:pt x="20971" y="9138"/>
                    <a:pt x="20971" y="8862"/>
                  </a:cubicBezTo>
                  <a:cubicBezTo>
                    <a:pt x="20971" y="8862"/>
                    <a:pt x="20971" y="8862"/>
                    <a:pt x="20971" y="8862"/>
                  </a:cubicBezTo>
                  <a:cubicBezTo>
                    <a:pt x="21076" y="8862"/>
                    <a:pt x="21076" y="8862"/>
                    <a:pt x="21076" y="8862"/>
                  </a:cubicBezTo>
                  <a:cubicBezTo>
                    <a:pt x="21076" y="8862"/>
                    <a:pt x="21076" y="8862"/>
                    <a:pt x="21076" y="8585"/>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43" name="Shape 10443"/>
            <p:cNvSpPr/>
            <p:nvPr/>
          </p:nvSpPr>
          <p:spPr>
            <a:xfrm>
              <a:off x="726632" y="829853"/>
              <a:ext cx="46461" cy="287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92" y="2541"/>
                  </a:moveTo>
                  <a:cubicBezTo>
                    <a:pt x="3323" y="5082"/>
                    <a:pt x="3323" y="5082"/>
                    <a:pt x="3323" y="5082"/>
                  </a:cubicBezTo>
                  <a:cubicBezTo>
                    <a:pt x="3323" y="5082"/>
                    <a:pt x="3323" y="5082"/>
                    <a:pt x="3323" y="5082"/>
                  </a:cubicBezTo>
                  <a:cubicBezTo>
                    <a:pt x="3323" y="5082"/>
                    <a:pt x="3323" y="5082"/>
                    <a:pt x="3323" y="5082"/>
                  </a:cubicBezTo>
                  <a:cubicBezTo>
                    <a:pt x="3323" y="5082"/>
                    <a:pt x="3323" y="5082"/>
                    <a:pt x="3323" y="5082"/>
                  </a:cubicBezTo>
                  <a:cubicBezTo>
                    <a:pt x="3323" y="6353"/>
                    <a:pt x="3323" y="7624"/>
                    <a:pt x="3323" y="7624"/>
                  </a:cubicBezTo>
                  <a:cubicBezTo>
                    <a:pt x="3323" y="11435"/>
                    <a:pt x="2492" y="12706"/>
                    <a:pt x="1662" y="13976"/>
                  </a:cubicBezTo>
                  <a:cubicBezTo>
                    <a:pt x="1662" y="13976"/>
                    <a:pt x="831" y="15247"/>
                    <a:pt x="831" y="15247"/>
                  </a:cubicBezTo>
                  <a:cubicBezTo>
                    <a:pt x="831" y="15247"/>
                    <a:pt x="831" y="16518"/>
                    <a:pt x="831" y="16518"/>
                  </a:cubicBezTo>
                  <a:cubicBezTo>
                    <a:pt x="831" y="16518"/>
                    <a:pt x="831" y="16518"/>
                    <a:pt x="831" y="16518"/>
                  </a:cubicBezTo>
                  <a:cubicBezTo>
                    <a:pt x="831" y="17788"/>
                    <a:pt x="831" y="17788"/>
                    <a:pt x="0" y="17788"/>
                  </a:cubicBezTo>
                  <a:cubicBezTo>
                    <a:pt x="0" y="17788"/>
                    <a:pt x="0" y="17788"/>
                    <a:pt x="0" y="17788"/>
                  </a:cubicBezTo>
                  <a:cubicBezTo>
                    <a:pt x="0" y="19059"/>
                    <a:pt x="0" y="19059"/>
                    <a:pt x="0" y="19059"/>
                  </a:cubicBezTo>
                  <a:cubicBezTo>
                    <a:pt x="0" y="19059"/>
                    <a:pt x="0" y="19059"/>
                    <a:pt x="0" y="19059"/>
                  </a:cubicBezTo>
                  <a:cubicBezTo>
                    <a:pt x="0" y="19059"/>
                    <a:pt x="0" y="19059"/>
                    <a:pt x="0" y="19059"/>
                  </a:cubicBezTo>
                  <a:cubicBezTo>
                    <a:pt x="831" y="20329"/>
                    <a:pt x="1662" y="21600"/>
                    <a:pt x="2492" y="21600"/>
                  </a:cubicBezTo>
                  <a:cubicBezTo>
                    <a:pt x="4154" y="21600"/>
                    <a:pt x="4985" y="20329"/>
                    <a:pt x="6646" y="17788"/>
                  </a:cubicBezTo>
                  <a:cubicBezTo>
                    <a:pt x="7477" y="16518"/>
                    <a:pt x="9138" y="13976"/>
                    <a:pt x="10800" y="12706"/>
                  </a:cubicBezTo>
                  <a:cubicBezTo>
                    <a:pt x="12462" y="11435"/>
                    <a:pt x="14954" y="12706"/>
                    <a:pt x="17446" y="12706"/>
                  </a:cubicBezTo>
                  <a:cubicBezTo>
                    <a:pt x="19108" y="12706"/>
                    <a:pt x="20769" y="12706"/>
                    <a:pt x="21600" y="12706"/>
                  </a:cubicBezTo>
                  <a:cubicBezTo>
                    <a:pt x="20769" y="11435"/>
                    <a:pt x="19938" y="11435"/>
                    <a:pt x="19108" y="10165"/>
                  </a:cubicBezTo>
                  <a:cubicBezTo>
                    <a:pt x="18277" y="8894"/>
                    <a:pt x="16615" y="7624"/>
                    <a:pt x="15785" y="6353"/>
                  </a:cubicBezTo>
                  <a:cubicBezTo>
                    <a:pt x="14954" y="5082"/>
                    <a:pt x="14123" y="3812"/>
                    <a:pt x="13292" y="1271"/>
                  </a:cubicBezTo>
                  <a:cubicBezTo>
                    <a:pt x="13292" y="1271"/>
                    <a:pt x="13292" y="1271"/>
                    <a:pt x="12462" y="1271"/>
                  </a:cubicBezTo>
                  <a:cubicBezTo>
                    <a:pt x="12462" y="1271"/>
                    <a:pt x="12462" y="1271"/>
                    <a:pt x="11631" y="1271"/>
                  </a:cubicBezTo>
                  <a:cubicBezTo>
                    <a:pt x="11631" y="1271"/>
                    <a:pt x="11631" y="1271"/>
                    <a:pt x="11631" y="1271"/>
                  </a:cubicBezTo>
                  <a:cubicBezTo>
                    <a:pt x="11631" y="1271"/>
                    <a:pt x="11631" y="1271"/>
                    <a:pt x="11631" y="1271"/>
                  </a:cubicBezTo>
                  <a:cubicBezTo>
                    <a:pt x="10800" y="1271"/>
                    <a:pt x="10800" y="1271"/>
                    <a:pt x="9969" y="1271"/>
                  </a:cubicBezTo>
                  <a:cubicBezTo>
                    <a:pt x="9969" y="1271"/>
                    <a:pt x="9138" y="0"/>
                    <a:pt x="6646" y="0"/>
                  </a:cubicBezTo>
                  <a:cubicBezTo>
                    <a:pt x="4985" y="0"/>
                    <a:pt x="3323" y="0"/>
                    <a:pt x="2492" y="1271"/>
                  </a:cubicBezTo>
                  <a:cubicBezTo>
                    <a:pt x="2492" y="1271"/>
                    <a:pt x="2492" y="1271"/>
                    <a:pt x="2492" y="1271"/>
                  </a:cubicBezTo>
                  <a:lnTo>
                    <a:pt x="2492" y="2541"/>
                  </a:ln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44" name="Shape 10444"/>
            <p:cNvSpPr/>
            <p:nvPr/>
          </p:nvSpPr>
          <p:spPr>
            <a:xfrm>
              <a:off x="492474" y="506126"/>
              <a:ext cx="184519" cy="143880"/>
            </a:xfrm>
            <a:custGeom>
              <a:avLst/>
              <a:gdLst/>
              <a:ahLst/>
              <a:cxnLst>
                <a:cxn ang="0">
                  <a:pos x="wd2" y="hd2"/>
                </a:cxn>
                <a:cxn ang="5400000">
                  <a:pos x="wd2" y="hd2"/>
                </a:cxn>
                <a:cxn ang="10800000">
                  <a:pos x="wd2" y="hd2"/>
                </a:cxn>
                <a:cxn ang="16200000">
                  <a:pos x="wd2" y="hd2"/>
                </a:cxn>
              </a:cxnLst>
              <a:rect l="0" t="0" r="r" b="b"/>
              <a:pathLst>
                <a:path w="21446" h="21600" fill="norm" stroke="1" extrusionOk="0">
                  <a:moveTo>
                    <a:pt x="1869" y="14834"/>
                  </a:moveTo>
                  <a:cubicBezTo>
                    <a:pt x="2077" y="14834"/>
                    <a:pt x="2285" y="15094"/>
                    <a:pt x="2492" y="15094"/>
                  </a:cubicBezTo>
                  <a:cubicBezTo>
                    <a:pt x="2492" y="15094"/>
                    <a:pt x="2492" y="15094"/>
                    <a:pt x="2492" y="15094"/>
                  </a:cubicBezTo>
                  <a:cubicBezTo>
                    <a:pt x="2700" y="15354"/>
                    <a:pt x="2908" y="15354"/>
                    <a:pt x="2908" y="15354"/>
                  </a:cubicBezTo>
                  <a:cubicBezTo>
                    <a:pt x="3946" y="15875"/>
                    <a:pt x="4569" y="16395"/>
                    <a:pt x="4777" y="17176"/>
                  </a:cubicBezTo>
                  <a:cubicBezTo>
                    <a:pt x="4777" y="17436"/>
                    <a:pt x="4985" y="17696"/>
                    <a:pt x="5192" y="17696"/>
                  </a:cubicBezTo>
                  <a:cubicBezTo>
                    <a:pt x="5400" y="17436"/>
                    <a:pt x="5608" y="17176"/>
                    <a:pt x="6023" y="17176"/>
                  </a:cubicBezTo>
                  <a:cubicBezTo>
                    <a:pt x="6231" y="17176"/>
                    <a:pt x="6438" y="17176"/>
                    <a:pt x="6646" y="17176"/>
                  </a:cubicBezTo>
                  <a:cubicBezTo>
                    <a:pt x="6646" y="17176"/>
                    <a:pt x="6854" y="17176"/>
                    <a:pt x="6854" y="17176"/>
                  </a:cubicBezTo>
                  <a:cubicBezTo>
                    <a:pt x="7685" y="17176"/>
                    <a:pt x="7892" y="17957"/>
                    <a:pt x="7892" y="18477"/>
                  </a:cubicBezTo>
                  <a:cubicBezTo>
                    <a:pt x="8100" y="18477"/>
                    <a:pt x="8100" y="18477"/>
                    <a:pt x="8308" y="18477"/>
                  </a:cubicBezTo>
                  <a:cubicBezTo>
                    <a:pt x="8723" y="18477"/>
                    <a:pt x="8931" y="18477"/>
                    <a:pt x="9346" y="18737"/>
                  </a:cubicBezTo>
                  <a:cubicBezTo>
                    <a:pt x="9554" y="18998"/>
                    <a:pt x="9762" y="19258"/>
                    <a:pt x="9969" y="19778"/>
                  </a:cubicBezTo>
                  <a:cubicBezTo>
                    <a:pt x="9969" y="20039"/>
                    <a:pt x="9969" y="20039"/>
                    <a:pt x="10177" y="20299"/>
                  </a:cubicBezTo>
                  <a:cubicBezTo>
                    <a:pt x="10177" y="20299"/>
                    <a:pt x="10177" y="20299"/>
                    <a:pt x="10177" y="20299"/>
                  </a:cubicBezTo>
                  <a:cubicBezTo>
                    <a:pt x="10177" y="20299"/>
                    <a:pt x="10385" y="20559"/>
                    <a:pt x="10385" y="20559"/>
                  </a:cubicBezTo>
                  <a:cubicBezTo>
                    <a:pt x="10385" y="20559"/>
                    <a:pt x="10385" y="20559"/>
                    <a:pt x="10385" y="20559"/>
                  </a:cubicBezTo>
                  <a:cubicBezTo>
                    <a:pt x="10592" y="20559"/>
                    <a:pt x="10592" y="20559"/>
                    <a:pt x="10800" y="20299"/>
                  </a:cubicBezTo>
                  <a:cubicBezTo>
                    <a:pt x="11008" y="20299"/>
                    <a:pt x="11423" y="20039"/>
                    <a:pt x="11838" y="20299"/>
                  </a:cubicBezTo>
                  <a:cubicBezTo>
                    <a:pt x="11838" y="20559"/>
                    <a:pt x="12462" y="20559"/>
                    <a:pt x="12877" y="20559"/>
                  </a:cubicBezTo>
                  <a:cubicBezTo>
                    <a:pt x="13085" y="20559"/>
                    <a:pt x="13292" y="20559"/>
                    <a:pt x="13500" y="20559"/>
                  </a:cubicBezTo>
                  <a:cubicBezTo>
                    <a:pt x="13915" y="20299"/>
                    <a:pt x="14123" y="20559"/>
                    <a:pt x="14538" y="20559"/>
                  </a:cubicBezTo>
                  <a:cubicBezTo>
                    <a:pt x="14746" y="20819"/>
                    <a:pt x="14954" y="20819"/>
                    <a:pt x="15369" y="20819"/>
                  </a:cubicBezTo>
                  <a:cubicBezTo>
                    <a:pt x="16200" y="20559"/>
                    <a:pt x="17238" y="21080"/>
                    <a:pt x="17654" y="21600"/>
                  </a:cubicBezTo>
                  <a:cubicBezTo>
                    <a:pt x="17654" y="21600"/>
                    <a:pt x="17654" y="21600"/>
                    <a:pt x="17654" y="21600"/>
                  </a:cubicBezTo>
                  <a:cubicBezTo>
                    <a:pt x="17654" y="21600"/>
                    <a:pt x="17654" y="21600"/>
                    <a:pt x="17654" y="21600"/>
                  </a:cubicBezTo>
                  <a:cubicBezTo>
                    <a:pt x="17654" y="21600"/>
                    <a:pt x="17862" y="21600"/>
                    <a:pt x="18069" y="21600"/>
                  </a:cubicBezTo>
                  <a:cubicBezTo>
                    <a:pt x="18277" y="21600"/>
                    <a:pt x="18277" y="21600"/>
                    <a:pt x="18277" y="21600"/>
                  </a:cubicBezTo>
                  <a:cubicBezTo>
                    <a:pt x="18277" y="21600"/>
                    <a:pt x="18277" y="21600"/>
                    <a:pt x="18277" y="21600"/>
                  </a:cubicBezTo>
                  <a:cubicBezTo>
                    <a:pt x="18277" y="21340"/>
                    <a:pt x="18277" y="21340"/>
                    <a:pt x="18277" y="21080"/>
                  </a:cubicBezTo>
                  <a:cubicBezTo>
                    <a:pt x="18277" y="21080"/>
                    <a:pt x="18277" y="20819"/>
                    <a:pt x="18277" y="20819"/>
                  </a:cubicBezTo>
                  <a:cubicBezTo>
                    <a:pt x="18277" y="20559"/>
                    <a:pt x="18277" y="20299"/>
                    <a:pt x="18277" y="20299"/>
                  </a:cubicBezTo>
                  <a:cubicBezTo>
                    <a:pt x="18277" y="20039"/>
                    <a:pt x="18485" y="19778"/>
                    <a:pt x="18900" y="18998"/>
                  </a:cubicBezTo>
                  <a:cubicBezTo>
                    <a:pt x="19108" y="18737"/>
                    <a:pt x="19523" y="18477"/>
                    <a:pt x="19731" y="18217"/>
                  </a:cubicBezTo>
                  <a:cubicBezTo>
                    <a:pt x="20146" y="17696"/>
                    <a:pt x="20354" y="17436"/>
                    <a:pt x="20562" y="17176"/>
                  </a:cubicBezTo>
                  <a:cubicBezTo>
                    <a:pt x="20769" y="16916"/>
                    <a:pt x="20977" y="16916"/>
                    <a:pt x="20977" y="16655"/>
                  </a:cubicBezTo>
                  <a:cubicBezTo>
                    <a:pt x="21185" y="16655"/>
                    <a:pt x="21392" y="16395"/>
                    <a:pt x="21392" y="16135"/>
                  </a:cubicBezTo>
                  <a:cubicBezTo>
                    <a:pt x="21600" y="16135"/>
                    <a:pt x="21185" y="15354"/>
                    <a:pt x="20562" y="14053"/>
                  </a:cubicBezTo>
                  <a:cubicBezTo>
                    <a:pt x="20562" y="13793"/>
                    <a:pt x="20562" y="13793"/>
                    <a:pt x="20562" y="13793"/>
                  </a:cubicBezTo>
                  <a:cubicBezTo>
                    <a:pt x="20354" y="13533"/>
                    <a:pt x="20354" y="13533"/>
                    <a:pt x="20354" y="13533"/>
                  </a:cubicBezTo>
                  <a:cubicBezTo>
                    <a:pt x="20354" y="13533"/>
                    <a:pt x="20354" y="13533"/>
                    <a:pt x="20354" y="13272"/>
                  </a:cubicBezTo>
                  <a:cubicBezTo>
                    <a:pt x="20354" y="13272"/>
                    <a:pt x="20354" y="13272"/>
                    <a:pt x="20354" y="13272"/>
                  </a:cubicBezTo>
                  <a:cubicBezTo>
                    <a:pt x="20354" y="13272"/>
                    <a:pt x="20354" y="13272"/>
                    <a:pt x="20354" y="13272"/>
                  </a:cubicBezTo>
                  <a:cubicBezTo>
                    <a:pt x="20354" y="13012"/>
                    <a:pt x="20354" y="13012"/>
                    <a:pt x="20354" y="13012"/>
                  </a:cubicBezTo>
                  <a:cubicBezTo>
                    <a:pt x="20354" y="12752"/>
                    <a:pt x="20354" y="12752"/>
                    <a:pt x="20354" y="12492"/>
                  </a:cubicBezTo>
                  <a:cubicBezTo>
                    <a:pt x="20146" y="12231"/>
                    <a:pt x="20146" y="12231"/>
                    <a:pt x="20146" y="12231"/>
                  </a:cubicBezTo>
                  <a:cubicBezTo>
                    <a:pt x="20354" y="12231"/>
                    <a:pt x="20354" y="12231"/>
                    <a:pt x="20354" y="12231"/>
                  </a:cubicBezTo>
                  <a:cubicBezTo>
                    <a:pt x="20354" y="11971"/>
                    <a:pt x="20354" y="11971"/>
                    <a:pt x="20354" y="11711"/>
                  </a:cubicBezTo>
                  <a:cubicBezTo>
                    <a:pt x="20354" y="11711"/>
                    <a:pt x="20354" y="11711"/>
                    <a:pt x="20354" y="11711"/>
                  </a:cubicBezTo>
                  <a:cubicBezTo>
                    <a:pt x="20354" y="11711"/>
                    <a:pt x="20354" y="11451"/>
                    <a:pt x="20354" y="11451"/>
                  </a:cubicBezTo>
                  <a:cubicBezTo>
                    <a:pt x="20354" y="11451"/>
                    <a:pt x="20354" y="11190"/>
                    <a:pt x="20354" y="11190"/>
                  </a:cubicBezTo>
                  <a:cubicBezTo>
                    <a:pt x="20354" y="11190"/>
                    <a:pt x="20354" y="10930"/>
                    <a:pt x="20354" y="10930"/>
                  </a:cubicBezTo>
                  <a:cubicBezTo>
                    <a:pt x="20354" y="10930"/>
                    <a:pt x="20354" y="10930"/>
                    <a:pt x="20354" y="10930"/>
                  </a:cubicBezTo>
                  <a:cubicBezTo>
                    <a:pt x="20354" y="10930"/>
                    <a:pt x="20146" y="10670"/>
                    <a:pt x="20146" y="10670"/>
                  </a:cubicBezTo>
                  <a:cubicBezTo>
                    <a:pt x="20146" y="10670"/>
                    <a:pt x="20146" y="10410"/>
                    <a:pt x="20146" y="10410"/>
                  </a:cubicBezTo>
                  <a:cubicBezTo>
                    <a:pt x="19731" y="10149"/>
                    <a:pt x="19523" y="9889"/>
                    <a:pt x="19523" y="9629"/>
                  </a:cubicBezTo>
                  <a:cubicBezTo>
                    <a:pt x="19523" y="8588"/>
                    <a:pt x="21185" y="7547"/>
                    <a:pt x="21185" y="7547"/>
                  </a:cubicBezTo>
                  <a:cubicBezTo>
                    <a:pt x="21185" y="7287"/>
                    <a:pt x="21185" y="6246"/>
                    <a:pt x="20977" y="5986"/>
                  </a:cubicBezTo>
                  <a:cubicBezTo>
                    <a:pt x="20354" y="5205"/>
                    <a:pt x="20146" y="4164"/>
                    <a:pt x="20562" y="3123"/>
                  </a:cubicBezTo>
                  <a:cubicBezTo>
                    <a:pt x="20562" y="3123"/>
                    <a:pt x="20562" y="3123"/>
                    <a:pt x="20562" y="3123"/>
                  </a:cubicBezTo>
                  <a:cubicBezTo>
                    <a:pt x="20354" y="3123"/>
                    <a:pt x="20354" y="2863"/>
                    <a:pt x="20354" y="2863"/>
                  </a:cubicBezTo>
                  <a:cubicBezTo>
                    <a:pt x="20354" y="2863"/>
                    <a:pt x="20354" y="2863"/>
                    <a:pt x="20354" y="2863"/>
                  </a:cubicBezTo>
                  <a:cubicBezTo>
                    <a:pt x="19938" y="2602"/>
                    <a:pt x="19315" y="2342"/>
                    <a:pt x="19108" y="2082"/>
                  </a:cubicBezTo>
                  <a:cubicBezTo>
                    <a:pt x="19108" y="2082"/>
                    <a:pt x="19108" y="2082"/>
                    <a:pt x="19108" y="2082"/>
                  </a:cubicBezTo>
                  <a:cubicBezTo>
                    <a:pt x="19108" y="2082"/>
                    <a:pt x="19108" y="2082"/>
                    <a:pt x="19108" y="2082"/>
                  </a:cubicBezTo>
                  <a:cubicBezTo>
                    <a:pt x="19108" y="2082"/>
                    <a:pt x="18900" y="2082"/>
                    <a:pt x="18900" y="2082"/>
                  </a:cubicBezTo>
                  <a:cubicBezTo>
                    <a:pt x="18900" y="2082"/>
                    <a:pt x="18900" y="2082"/>
                    <a:pt x="18900" y="2082"/>
                  </a:cubicBezTo>
                  <a:cubicBezTo>
                    <a:pt x="18900" y="2082"/>
                    <a:pt x="18692" y="2082"/>
                    <a:pt x="18692" y="2082"/>
                  </a:cubicBezTo>
                  <a:cubicBezTo>
                    <a:pt x="18692" y="2082"/>
                    <a:pt x="18692" y="2082"/>
                    <a:pt x="18692" y="2082"/>
                  </a:cubicBezTo>
                  <a:cubicBezTo>
                    <a:pt x="18485" y="2082"/>
                    <a:pt x="18485" y="2082"/>
                    <a:pt x="18277" y="2082"/>
                  </a:cubicBezTo>
                  <a:cubicBezTo>
                    <a:pt x="18069" y="2082"/>
                    <a:pt x="18069" y="2082"/>
                    <a:pt x="18069" y="2082"/>
                  </a:cubicBezTo>
                  <a:cubicBezTo>
                    <a:pt x="17862" y="2082"/>
                    <a:pt x="17654" y="2082"/>
                    <a:pt x="17446" y="2082"/>
                  </a:cubicBezTo>
                  <a:cubicBezTo>
                    <a:pt x="15577" y="2082"/>
                    <a:pt x="13085" y="1822"/>
                    <a:pt x="12669" y="1822"/>
                  </a:cubicBezTo>
                  <a:cubicBezTo>
                    <a:pt x="12669" y="1561"/>
                    <a:pt x="12669" y="1561"/>
                    <a:pt x="12462" y="1561"/>
                  </a:cubicBezTo>
                  <a:cubicBezTo>
                    <a:pt x="12462" y="1561"/>
                    <a:pt x="12462" y="1561"/>
                    <a:pt x="12462" y="1561"/>
                  </a:cubicBezTo>
                  <a:cubicBezTo>
                    <a:pt x="12462" y="1561"/>
                    <a:pt x="12254" y="1561"/>
                    <a:pt x="12254" y="1561"/>
                  </a:cubicBezTo>
                  <a:cubicBezTo>
                    <a:pt x="12254" y="1561"/>
                    <a:pt x="12254" y="1561"/>
                    <a:pt x="12254" y="1561"/>
                  </a:cubicBezTo>
                  <a:cubicBezTo>
                    <a:pt x="12046" y="1301"/>
                    <a:pt x="12046" y="1301"/>
                    <a:pt x="11838" y="1301"/>
                  </a:cubicBezTo>
                  <a:cubicBezTo>
                    <a:pt x="11838" y="1301"/>
                    <a:pt x="11838" y="1301"/>
                    <a:pt x="11838" y="1301"/>
                  </a:cubicBezTo>
                  <a:cubicBezTo>
                    <a:pt x="11838" y="1301"/>
                    <a:pt x="11838" y="1301"/>
                    <a:pt x="11838" y="1301"/>
                  </a:cubicBezTo>
                  <a:cubicBezTo>
                    <a:pt x="11423" y="1822"/>
                    <a:pt x="11008" y="2082"/>
                    <a:pt x="10385" y="2082"/>
                  </a:cubicBezTo>
                  <a:cubicBezTo>
                    <a:pt x="9138" y="2082"/>
                    <a:pt x="8931" y="781"/>
                    <a:pt x="8931" y="0"/>
                  </a:cubicBezTo>
                  <a:cubicBezTo>
                    <a:pt x="8931" y="0"/>
                    <a:pt x="8931" y="0"/>
                    <a:pt x="8931" y="0"/>
                  </a:cubicBezTo>
                  <a:cubicBezTo>
                    <a:pt x="7892" y="0"/>
                    <a:pt x="5192" y="781"/>
                    <a:pt x="4362" y="1822"/>
                  </a:cubicBezTo>
                  <a:cubicBezTo>
                    <a:pt x="3738" y="2863"/>
                    <a:pt x="2700" y="2863"/>
                    <a:pt x="1662" y="3123"/>
                  </a:cubicBezTo>
                  <a:cubicBezTo>
                    <a:pt x="1454" y="3123"/>
                    <a:pt x="1038" y="3123"/>
                    <a:pt x="831" y="3123"/>
                  </a:cubicBezTo>
                  <a:cubicBezTo>
                    <a:pt x="831" y="3643"/>
                    <a:pt x="623" y="4164"/>
                    <a:pt x="415" y="4164"/>
                  </a:cubicBezTo>
                  <a:cubicBezTo>
                    <a:pt x="415" y="4424"/>
                    <a:pt x="415" y="4424"/>
                    <a:pt x="415" y="4424"/>
                  </a:cubicBezTo>
                  <a:cubicBezTo>
                    <a:pt x="415" y="4684"/>
                    <a:pt x="415" y="4684"/>
                    <a:pt x="415" y="4684"/>
                  </a:cubicBezTo>
                  <a:cubicBezTo>
                    <a:pt x="415" y="4684"/>
                    <a:pt x="415" y="4945"/>
                    <a:pt x="415" y="4945"/>
                  </a:cubicBezTo>
                  <a:cubicBezTo>
                    <a:pt x="415" y="4945"/>
                    <a:pt x="415" y="4945"/>
                    <a:pt x="415" y="5205"/>
                  </a:cubicBezTo>
                  <a:cubicBezTo>
                    <a:pt x="415" y="5205"/>
                    <a:pt x="415" y="5205"/>
                    <a:pt x="415" y="5465"/>
                  </a:cubicBezTo>
                  <a:cubicBezTo>
                    <a:pt x="415" y="5465"/>
                    <a:pt x="415" y="5465"/>
                    <a:pt x="415" y="5725"/>
                  </a:cubicBezTo>
                  <a:cubicBezTo>
                    <a:pt x="415" y="5725"/>
                    <a:pt x="415" y="5725"/>
                    <a:pt x="415" y="5986"/>
                  </a:cubicBezTo>
                  <a:cubicBezTo>
                    <a:pt x="415" y="5986"/>
                    <a:pt x="415" y="5986"/>
                    <a:pt x="415" y="6246"/>
                  </a:cubicBezTo>
                  <a:cubicBezTo>
                    <a:pt x="415" y="6246"/>
                    <a:pt x="415" y="6246"/>
                    <a:pt x="415" y="6506"/>
                  </a:cubicBezTo>
                  <a:cubicBezTo>
                    <a:pt x="415" y="6506"/>
                    <a:pt x="415" y="6506"/>
                    <a:pt x="415" y="6506"/>
                  </a:cubicBezTo>
                  <a:cubicBezTo>
                    <a:pt x="415" y="6766"/>
                    <a:pt x="415" y="6766"/>
                    <a:pt x="415" y="6766"/>
                  </a:cubicBezTo>
                  <a:cubicBezTo>
                    <a:pt x="415" y="7027"/>
                    <a:pt x="415" y="7027"/>
                    <a:pt x="415" y="7027"/>
                  </a:cubicBezTo>
                  <a:cubicBezTo>
                    <a:pt x="208" y="7287"/>
                    <a:pt x="208" y="7287"/>
                    <a:pt x="208" y="7287"/>
                  </a:cubicBezTo>
                  <a:cubicBezTo>
                    <a:pt x="0" y="7547"/>
                    <a:pt x="0" y="7807"/>
                    <a:pt x="0" y="7807"/>
                  </a:cubicBezTo>
                  <a:cubicBezTo>
                    <a:pt x="0" y="7807"/>
                    <a:pt x="0" y="7807"/>
                    <a:pt x="208" y="7807"/>
                  </a:cubicBezTo>
                  <a:cubicBezTo>
                    <a:pt x="623" y="8328"/>
                    <a:pt x="831" y="9108"/>
                    <a:pt x="831" y="9629"/>
                  </a:cubicBezTo>
                  <a:cubicBezTo>
                    <a:pt x="831" y="9889"/>
                    <a:pt x="831" y="9889"/>
                    <a:pt x="1038" y="9889"/>
                  </a:cubicBezTo>
                  <a:cubicBezTo>
                    <a:pt x="1038" y="10149"/>
                    <a:pt x="1246" y="10670"/>
                    <a:pt x="1246" y="11190"/>
                  </a:cubicBezTo>
                  <a:cubicBezTo>
                    <a:pt x="1246" y="12231"/>
                    <a:pt x="1454" y="13012"/>
                    <a:pt x="1662" y="13272"/>
                  </a:cubicBezTo>
                  <a:cubicBezTo>
                    <a:pt x="1662" y="13272"/>
                    <a:pt x="1869" y="13533"/>
                    <a:pt x="1869" y="13533"/>
                  </a:cubicBezTo>
                  <a:cubicBezTo>
                    <a:pt x="1869" y="13533"/>
                    <a:pt x="1869" y="13533"/>
                    <a:pt x="1869" y="13533"/>
                  </a:cubicBezTo>
                  <a:cubicBezTo>
                    <a:pt x="1869" y="13793"/>
                    <a:pt x="1869" y="13793"/>
                    <a:pt x="1869" y="14053"/>
                  </a:cubicBezTo>
                  <a:cubicBezTo>
                    <a:pt x="1869" y="14053"/>
                    <a:pt x="1869" y="14053"/>
                    <a:pt x="1869" y="14053"/>
                  </a:cubicBezTo>
                  <a:cubicBezTo>
                    <a:pt x="1869" y="14053"/>
                    <a:pt x="1869" y="14313"/>
                    <a:pt x="1869" y="14313"/>
                  </a:cubicBezTo>
                  <a:cubicBezTo>
                    <a:pt x="1869" y="14313"/>
                    <a:pt x="1869" y="14313"/>
                    <a:pt x="1869" y="14313"/>
                  </a:cubicBezTo>
                  <a:cubicBezTo>
                    <a:pt x="1869" y="14573"/>
                    <a:pt x="1869" y="14573"/>
                    <a:pt x="1869" y="14834"/>
                  </a:cubicBezTo>
                  <a:cubicBezTo>
                    <a:pt x="1869" y="14834"/>
                    <a:pt x="1869" y="14834"/>
                    <a:pt x="1869" y="14834"/>
                  </a:cubicBezTo>
                  <a:cubicBezTo>
                    <a:pt x="1869" y="14834"/>
                    <a:pt x="1869" y="14834"/>
                    <a:pt x="1869" y="14834"/>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45" name="Shape 10445"/>
            <p:cNvSpPr/>
            <p:nvPr/>
          </p:nvSpPr>
          <p:spPr>
            <a:xfrm>
              <a:off x="522209" y="754317"/>
              <a:ext cx="63186" cy="557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400" y="16200"/>
                  </a:moveTo>
                  <a:cubicBezTo>
                    <a:pt x="18000" y="15525"/>
                    <a:pt x="18000" y="15525"/>
                    <a:pt x="18000" y="15525"/>
                  </a:cubicBezTo>
                  <a:cubicBezTo>
                    <a:pt x="18000" y="15525"/>
                    <a:pt x="18000" y="15525"/>
                    <a:pt x="18000" y="15525"/>
                  </a:cubicBezTo>
                  <a:cubicBezTo>
                    <a:pt x="19200" y="14175"/>
                    <a:pt x="19200" y="14175"/>
                    <a:pt x="19200" y="14175"/>
                  </a:cubicBezTo>
                  <a:cubicBezTo>
                    <a:pt x="19200" y="14175"/>
                    <a:pt x="19200" y="14175"/>
                    <a:pt x="19200" y="14175"/>
                  </a:cubicBezTo>
                  <a:cubicBezTo>
                    <a:pt x="19200" y="14175"/>
                    <a:pt x="19200" y="14175"/>
                    <a:pt x="19200" y="14175"/>
                  </a:cubicBezTo>
                  <a:cubicBezTo>
                    <a:pt x="19200" y="14175"/>
                    <a:pt x="19200" y="14175"/>
                    <a:pt x="19200" y="14175"/>
                  </a:cubicBezTo>
                  <a:cubicBezTo>
                    <a:pt x="19200" y="13500"/>
                    <a:pt x="19800" y="13500"/>
                    <a:pt x="19800" y="13500"/>
                  </a:cubicBezTo>
                  <a:cubicBezTo>
                    <a:pt x="19800" y="13500"/>
                    <a:pt x="19800" y="12825"/>
                    <a:pt x="19800" y="12825"/>
                  </a:cubicBezTo>
                  <a:cubicBezTo>
                    <a:pt x="20400" y="12825"/>
                    <a:pt x="20400" y="12825"/>
                    <a:pt x="20400" y="12825"/>
                  </a:cubicBezTo>
                  <a:cubicBezTo>
                    <a:pt x="20400" y="12825"/>
                    <a:pt x="20400" y="12825"/>
                    <a:pt x="20400" y="12825"/>
                  </a:cubicBezTo>
                  <a:cubicBezTo>
                    <a:pt x="20400" y="12825"/>
                    <a:pt x="20400" y="12150"/>
                    <a:pt x="21000" y="12150"/>
                  </a:cubicBezTo>
                  <a:cubicBezTo>
                    <a:pt x="21000" y="12150"/>
                    <a:pt x="21000" y="12150"/>
                    <a:pt x="21000" y="12150"/>
                  </a:cubicBezTo>
                  <a:cubicBezTo>
                    <a:pt x="21000" y="12150"/>
                    <a:pt x="21000" y="12150"/>
                    <a:pt x="21000" y="12150"/>
                  </a:cubicBezTo>
                  <a:cubicBezTo>
                    <a:pt x="21000" y="12150"/>
                    <a:pt x="21000" y="11475"/>
                    <a:pt x="21000" y="11475"/>
                  </a:cubicBezTo>
                  <a:cubicBezTo>
                    <a:pt x="21600" y="10125"/>
                    <a:pt x="21600" y="6750"/>
                    <a:pt x="21600" y="4050"/>
                  </a:cubicBezTo>
                  <a:cubicBezTo>
                    <a:pt x="21000" y="4050"/>
                    <a:pt x="21000" y="4050"/>
                    <a:pt x="21000" y="4050"/>
                  </a:cubicBezTo>
                  <a:cubicBezTo>
                    <a:pt x="21000" y="4050"/>
                    <a:pt x="21000" y="3375"/>
                    <a:pt x="20400" y="3375"/>
                  </a:cubicBezTo>
                  <a:cubicBezTo>
                    <a:pt x="20400" y="3375"/>
                    <a:pt x="20400" y="3375"/>
                    <a:pt x="20400" y="3375"/>
                  </a:cubicBezTo>
                  <a:cubicBezTo>
                    <a:pt x="19800" y="3375"/>
                    <a:pt x="19800" y="3375"/>
                    <a:pt x="19800" y="2700"/>
                  </a:cubicBezTo>
                  <a:cubicBezTo>
                    <a:pt x="19800" y="2700"/>
                    <a:pt x="19200" y="2700"/>
                    <a:pt x="19200" y="2700"/>
                  </a:cubicBezTo>
                  <a:cubicBezTo>
                    <a:pt x="19200" y="2700"/>
                    <a:pt x="19200" y="2700"/>
                    <a:pt x="18600" y="2700"/>
                  </a:cubicBezTo>
                  <a:cubicBezTo>
                    <a:pt x="18600" y="2700"/>
                    <a:pt x="18600" y="2025"/>
                    <a:pt x="18600" y="2025"/>
                  </a:cubicBezTo>
                  <a:cubicBezTo>
                    <a:pt x="18600" y="2025"/>
                    <a:pt x="18000" y="2025"/>
                    <a:pt x="18000" y="2025"/>
                  </a:cubicBezTo>
                  <a:cubicBezTo>
                    <a:pt x="18000" y="2025"/>
                    <a:pt x="18000" y="2025"/>
                    <a:pt x="18000" y="2025"/>
                  </a:cubicBezTo>
                  <a:cubicBezTo>
                    <a:pt x="17400" y="2025"/>
                    <a:pt x="17400" y="2025"/>
                    <a:pt x="17400" y="2025"/>
                  </a:cubicBezTo>
                  <a:cubicBezTo>
                    <a:pt x="17400" y="1350"/>
                    <a:pt x="17400" y="1350"/>
                    <a:pt x="17400" y="1350"/>
                  </a:cubicBezTo>
                  <a:cubicBezTo>
                    <a:pt x="16800" y="1350"/>
                    <a:pt x="16800" y="1350"/>
                    <a:pt x="16800" y="1350"/>
                  </a:cubicBezTo>
                  <a:cubicBezTo>
                    <a:pt x="16800" y="1350"/>
                    <a:pt x="16800" y="1350"/>
                    <a:pt x="16800" y="1350"/>
                  </a:cubicBezTo>
                  <a:cubicBezTo>
                    <a:pt x="16800" y="1350"/>
                    <a:pt x="16800" y="1350"/>
                    <a:pt x="16200" y="1350"/>
                  </a:cubicBezTo>
                  <a:cubicBezTo>
                    <a:pt x="16200" y="1350"/>
                    <a:pt x="16200" y="1350"/>
                    <a:pt x="16200" y="1350"/>
                  </a:cubicBezTo>
                  <a:cubicBezTo>
                    <a:pt x="14400" y="1350"/>
                    <a:pt x="7200" y="675"/>
                    <a:pt x="5400" y="0"/>
                  </a:cubicBezTo>
                  <a:cubicBezTo>
                    <a:pt x="5400" y="0"/>
                    <a:pt x="4800" y="0"/>
                    <a:pt x="4200" y="675"/>
                  </a:cubicBezTo>
                  <a:cubicBezTo>
                    <a:pt x="3600" y="1350"/>
                    <a:pt x="1800" y="2025"/>
                    <a:pt x="600" y="675"/>
                  </a:cubicBezTo>
                  <a:cubicBezTo>
                    <a:pt x="600" y="675"/>
                    <a:pt x="0" y="675"/>
                    <a:pt x="0" y="675"/>
                  </a:cubicBezTo>
                  <a:cubicBezTo>
                    <a:pt x="0" y="1350"/>
                    <a:pt x="0" y="1350"/>
                    <a:pt x="0" y="1350"/>
                  </a:cubicBezTo>
                  <a:cubicBezTo>
                    <a:pt x="0" y="2025"/>
                    <a:pt x="600" y="2025"/>
                    <a:pt x="600" y="2700"/>
                  </a:cubicBezTo>
                  <a:cubicBezTo>
                    <a:pt x="1800" y="3375"/>
                    <a:pt x="3000" y="4725"/>
                    <a:pt x="3000" y="6750"/>
                  </a:cubicBezTo>
                  <a:cubicBezTo>
                    <a:pt x="3000" y="7425"/>
                    <a:pt x="4800" y="9450"/>
                    <a:pt x="6000" y="10800"/>
                  </a:cubicBezTo>
                  <a:cubicBezTo>
                    <a:pt x="7200" y="12150"/>
                    <a:pt x="8400" y="12825"/>
                    <a:pt x="8400" y="14175"/>
                  </a:cubicBezTo>
                  <a:cubicBezTo>
                    <a:pt x="9000" y="14850"/>
                    <a:pt x="9600" y="15525"/>
                    <a:pt x="9600" y="15525"/>
                  </a:cubicBezTo>
                  <a:cubicBezTo>
                    <a:pt x="10200" y="16200"/>
                    <a:pt x="10200" y="16200"/>
                    <a:pt x="10800" y="16875"/>
                  </a:cubicBezTo>
                  <a:cubicBezTo>
                    <a:pt x="10800" y="16875"/>
                    <a:pt x="10800" y="16875"/>
                    <a:pt x="10800" y="16875"/>
                  </a:cubicBezTo>
                  <a:cubicBezTo>
                    <a:pt x="11400" y="17550"/>
                    <a:pt x="11400" y="17550"/>
                    <a:pt x="12000" y="18225"/>
                  </a:cubicBezTo>
                  <a:cubicBezTo>
                    <a:pt x="12000" y="18225"/>
                    <a:pt x="12000" y="18225"/>
                    <a:pt x="12000" y="18225"/>
                  </a:cubicBezTo>
                  <a:cubicBezTo>
                    <a:pt x="12600" y="18900"/>
                    <a:pt x="12600" y="18900"/>
                    <a:pt x="12600" y="18900"/>
                  </a:cubicBezTo>
                  <a:cubicBezTo>
                    <a:pt x="13200" y="19575"/>
                    <a:pt x="13200" y="19575"/>
                    <a:pt x="13200" y="19575"/>
                  </a:cubicBezTo>
                  <a:cubicBezTo>
                    <a:pt x="13200" y="20250"/>
                    <a:pt x="13200" y="20250"/>
                    <a:pt x="13800" y="20250"/>
                  </a:cubicBezTo>
                  <a:cubicBezTo>
                    <a:pt x="14400" y="20925"/>
                    <a:pt x="15000" y="21600"/>
                    <a:pt x="15600" y="21600"/>
                  </a:cubicBezTo>
                  <a:cubicBezTo>
                    <a:pt x="15600" y="21600"/>
                    <a:pt x="15600" y="21600"/>
                    <a:pt x="15600" y="21600"/>
                  </a:cubicBezTo>
                  <a:cubicBezTo>
                    <a:pt x="15600" y="21600"/>
                    <a:pt x="15600" y="20925"/>
                    <a:pt x="15600" y="20925"/>
                  </a:cubicBezTo>
                  <a:cubicBezTo>
                    <a:pt x="15600" y="20925"/>
                    <a:pt x="15600" y="20925"/>
                    <a:pt x="15600" y="20925"/>
                  </a:cubicBezTo>
                  <a:cubicBezTo>
                    <a:pt x="15600" y="20250"/>
                    <a:pt x="15600" y="20250"/>
                    <a:pt x="16200" y="19575"/>
                  </a:cubicBezTo>
                  <a:cubicBezTo>
                    <a:pt x="16200" y="19575"/>
                    <a:pt x="16200" y="19575"/>
                    <a:pt x="16200" y="19575"/>
                  </a:cubicBezTo>
                  <a:cubicBezTo>
                    <a:pt x="16200" y="18900"/>
                    <a:pt x="16200" y="18900"/>
                    <a:pt x="16200" y="18225"/>
                  </a:cubicBezTo>
                  <a:cubicBezTo>
                    <a:pt x="16200" y="18225"/>
                    <a:pt x="16200" y="18225"/>
                    <a:pt x="16200" y="18225"/>
                  </a:cubicBezTo>
                  <a:cubicBezTo>
                    <a:pt x="16800" y="17550"/>
                    <a:pt x="17400" y="16875"/>
                    <a:pt x="17400" y="1620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46" name="Shape 10446"/>
            <p:cNvSpPr/>
            <p:nvPr/>
          </p:nvSpPr>
          <p:spPr>
            <a:xfrm>
              <a:off x="483182" y="723743"/>
              <a:ext cx="98496" cy="791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983"/>
                  </a:moveTo>
                  <a:cubicBezTo>
                    <a:pt x="21600" y="7043"/>
                    <a:pt x="21600" y="7043"/>
                    <a:pt x="21207" y="6574"/>
                  </a:cubicBezTo>
                  <a:cubicBezTo>
                    <a:pt x="20815" y="6574"/>
                    <a:pt x="20815" y="6574"/>
                    <a:pt x="20422" y="6104"/>
                  </a:cubicBezTo>
                  <a:cubicBezTo>
                    <a:pt x="20422" y="6104"/>
                    <a:pt x="20422" y="6104"/>
                    <a:pt x="20422" y="6104"/>
                  </a:cubicBezTo>
                  <a:cubicBezTo>
                    <a:pt x="20422" y="6104"/>
                    <a:pt x="20029" y="5635"/>
                    <a:pt x="20029" y="5635"/>
                  </a:cubicBezTo>
                  <a:cubicBezTo>
                    <a:pt x="20029" y="5635"/>
                    <a:pt x="20029" y="5165"/>
                    <a:pt x="20029" y="5165"/>
                  </a:cubicBezTo>
                  <a:cubicBezTo>
                    <a:pt x="20029" y="5165"/>
                    <a:pt x="19636" y="4696"/>
                    <a:pt x="19636" y="4696"/>
                  </a:cubicBezTo>
                  <a:cubicBezTo>
                    <a:pt x="19636" y="4226"/>
                    <a:pt x="19636" y="4226"/>
                    <a:pt x="19636" y="4226"/>
                  </a:cubicBezTo>
                  <a:cubicBezTo>
                    <a:pt x="19636" y="3757"/>
                    <a:pt x="19636" y="3757"/>
                    <a:pt x="19636" y="3757"/>
                  </a:cubicBezTo>
                  <a:cubicBezTo>
                    <a:pt x="19636" y="3757"/>
                    <a:pt x="19636" y="3757"/>
                    <a:pt x="19636" y="3757"/>
                  </a:cubicBezTo>
                  <a:cubicBezTo>
                    <a:pt x="19636" y="3757"/>
                    <a:pt x="19244" y="3757"/>
                    <a:pt x="19244" y="3757"/>
                  </a:cubicBezTo>
                  <a:cubicBezTo>
                    <a:pt x="19244" y="3757"/>
                    <a:pt x="18851" y="4226"/>
                    <a:pt x="18851" y="4226"/>
                  </a:cubicBezTo>
                  <a:cubicBezTo>
                    <a:pt x="18851" y="4226"/>
                    <a:pt x="18851" y="4226"/>
                    <a:pt x="18851" y="4226"/>
                  </a:cubicBezTo>
                  <a:cubicBezTo>
                    <a:pt x="18458" y="4226"/>
                    <a:pt x="18065" y="4226"/>
                    <a:pt x="17673" y="4226"/>
                  </a:cubicBezTo>
                  <a:cubicBezTo>
                    <a:pt x="17673" y="4226"/>
                    <a:pt x="17673" y="4226"/>
                    <a:pt x="17280" y="4226"/>
                  </a:cubicBezTo>
                  <a:cubicBezTo>
                    <a:pt x="17280" y="4226"/>
                    <a:pt x="17280" y="4226"/>
                    <a:pt x="17280" y="4226"/>
                  </a:cubicBezTo>
                  <a:cubicBezTo>
                    <a:pt x="17280" y="4226"/>
                    <a:pt x="17280" y="4226"/>
                    <a:pt x="17280" y="4226"/>
                  </a:cubicBezTo>
                  <a:cubicBezTo>
                    <a:pt x="16887" y="4226"/>
                    <a:pt x="15709" y="4226"/>
                    <a:pt x="14531" y="3287"/>
                  </a:cubicBezTo>
                  <a:cubicBezTo>
                    <a:pt x="14138" y="3287"/>
                    <a:pt x="13745" y="2817"/>
                    <a:pt x="13353" y="2348"/>
                  </a:cubicBezTo>
                  <a:cubicBezTo>
                    <a:pt x="13353" y="2348"/>
                    <a:pt x="13353" y="2348"/>
                    <a:pt x="12960" y="1878"/>
                  </a:cubicBezTo>
                  <a:cubicBezTo>
                    <a:pt x="12960" y="1878"/>
                    <a:pt x="12960" y="1878"/>
                    <a:pt x="12960" y="1878"/>
                  </a:cubicBezTo>
                  <a:cubicBezTo>
                    <a:pt x="12567" y="1409"/>
                    <a:pt x="12567" y="1409"/>
                    <a:pt x="12175" y="1409"/>
                  </a:cubicBezTo>
                  <a:cubicBezTo>
                    <a:pt x="12175" y="1409"/>
                    <a:pt x="12175" y="939"/>
                    <a:pt x="12175" y="939"/>
                  </a:cubicBezTo>
                  <a:cubicBezTo>
                    <a:pt x="11782" y="939"/>
                    <a:pt x="11782" y="470"/>
                    <a:pt x="11389" y="470"/>
                  </a:cubicBezTo>
                  <a:cubicBezTo>
                    <a:pt x="11389" y="470"/>
                    <a:pt x="10996" y="470"/>
                    <a:pt x="10996" y="0"/>
                  </a:cubicBezTo>
                  <a:cubicBezTo>
                    <a:pt x="10996" y="0"/>
                    <a:pt x="10604" y="0"/>
                    <a:pt x="10604" y="0"/>
                  </a:cubicBezTo>
                  <a:cubicBezTo>
                    <a:pt x="10211" y="0"/>
                    <a:pt x="9818" y="470"/>
                    <a:pt x="9818" y="470"/>
                  </a:cubicBezTo>
                  <a:cubicBezTo>
                    <a:pt x="9033" y="1409"/>
                    <a:pt x="8247" y="1409"/>
                    <a:pt x="8247" y="1878"/>
                  </a:cubicBezTo>
                  <a:cubicBezTo>
                    <a:pt x="8247" y="1878"/>
                    <a:pt x="8247" y="1878"/>
                    <a:pt x="8247" y="2348"/>
                  </a:cubicBezTo>
                  <a:cubicBezTo>
                    <a:pt x="7855" y="2817"/>
                    <a:pt x="7855" y="4226"/>
                    <a:pt x="6676" y="4226"/>
                  </a:cubicBezTo>
                  <a:cubicBezTo>
                    <a:pt x="6676" y="4226"/>
                    <a:pt x="6284" y="5165"/>
                    <a:pt x="5891" y="6104"/>
                  </a:cubicBezTo>
                  <a:cubicBezTo>
                    <a:pt x="5891" y="6104"/>
                    <a:pt x="5498" y="7043"/>
                    <a:pt x="4713" y="7043"/>
                  </a:cubicBezTo>
                  <a:cubicBezTo>
                    <a:pt x="4320" y="7043"/>
                    <a:pt x="3927" y="6574"/>
                    <a:pt x="3535" y="6574"/>
                  </a:cubicBezTo>
                  <a:cubicBezTo>
                    <a:pt x="3535" y="6574"/>
                    <a:pt x="3142" y="6574"/>
                    <a:pt x="2749" y="6574"/>
                  </a:cubicBezTo>
                  <a:cubicBezTo>
                    <a:pt x="2749" y="6574"/>
                    <a:pt x="2749" y="6574"/>
                    <a:pt x="2749" y="6574"/>
                  </a:cubicBezTo>
                  <a:cubicBezTo>
                    <a:pt x="2749" y="6574"/>
                    <a:pt x="2749" y="6574"/>
                    <a:pt x="2356" y="6574"/>
                  </a:cubicBezTo>
                  <a:cubicBezTo>
                    <a:pt x="2356" y="6574"/>
                    <a:pt x="2356" y="6574"/>
                    <a:pt x="2356" y="6574"/>
                  </a:cubicBezTo>
                  <a:cubicBezTo>
                    <a:pt x="2356" y="6574"/>
                    <a:pt x="2356" y="6574"/>
                    <a:pt x="2356" y="6574"/>
                  </a:cubicBezTo>
                  <a:cubicBezTo>
                    <a:pt x="2356" y="6574"/>
                    <a:pt x="2356" y="6574"/>
                    <a:pt x="2356" y="6574"/>
                  </a:cubicBezTo>
                  <a:cubicBezTo>
                    <a:pt x="1964" y="6574"/>
                    <a:pt x="1964" y="6574"/>
                    <a:pt x="1964" y="6574"/>
                  </a:cubicBezTo>
                  <a:cubicBezTo>
                    <a:pt x="1964" y="6574"/>
                    <a:pt x="1964" y="6574"/>
                    <a:pt x="1964" y="6574"/>
                  </a:cubicBezTo>
                  <a:cubicBezTo>
                    <a:pt x="1964" y="6574"/>
                    <a:pt x="1571" y="6574"/>
                    <a:pt x="1571" y="6574"/>
                  </a:cubicBezTo>
                  <a:cubicBezTo>
                    <a:pt x="1571" y="7043"/>
                    <a:pt x="1571" y="7043"/>
                    <a:pt x="1571" y="7043"/>
                  </a:cubicBezTo>
                  <a:cubicBezTo>
                    <a:pt x="1178" y="7043"/>
                    <a:pt x="1178" y="7043"/>
                    <a:pt x="1178" y="7043"/>
                  </a:cubicBezTo>
                  <a:cubicBezTo>
                    <a:pt x="1178" y="7043"/>
                    <a:pt x="1178" y="7043"/>
                    <a:pt x="785" y="7043"/>
                  </a:cubicBezTo>
                  <a:cubicBezTo>
                    <a:pt x="785" y="7043"/>
                    <a:pt x="785" y="7043"/>
                    <a:pt x="393" y="7043"/>
                  </a:cubicBezTo>
                  <a:cubicBezTo>
                    <a:pt x="393" y="7043"/>
                    <a:pt x="393" y="7043"/>
                    <a:pt x="393" y="7043"/>
                  </a:cubicBezTo>
                  <a:cubicBezTo>
                    <a:pt x="393" y="7043"/>
                    <a:pt x="0" y="7043"/>
                    <a:pt x="0" y="7043"/>
                  </a:cubicBezTo>
                  <a:cubicBezTo>
                    <a:pt x="0" y="7513"/>
                    <a:pt x="393" y="7513"/>
                    <a:pt x="393" y="7513"/>
                  </a:cubicBezTo>
                  <a:cubicBezTo>
                    <a:pt x="785" y="7513"/>
                    <a:pt x="785" y="7513"/>
                    <a:pt x="785" y="7513"/>
                  </a:cubicBezTo>
                  <a:cubicBezTo>
                    <a:pt x="1571" y="7513"/>
                    <a:pt x="4320" y="7513"/>
                    <a:pt x="4320" y="10330"/>
                  </a:cubicBezTo>
                  <a:cubicBezTo>
                    <a:pt x="4320" y="11270"/>
                    <a:pt x="6284" y="14557"/>
                    <a:pt x="7855" y="16904"/>
                  </a:cubicBezTo>
                  <a:cubicBezTo>
                    <a:pt x="8247" y="17374"/>
                    <a:pt x="9033" y="17843"/>
                    <a:pt x="9818" y="17843"/>
                  </a:cubicBezTo>
                  <a:cubicBezTo>
                    <a:pt x="10604" y="18313"/>
                    <a:pt x="11782" y="18783"/>
                    <a:pt x="11782" y="19722"/>
                  </a:cubicBezTo>
                  <a:cubicBezTo>
                    <a:pt x="11782" y="20191"/>
                    <a:pt x="12567" y="21130"/>
                    <a:pt x="14138" y="21600"/>
                  </a:cubicBezTo>
                  <a:cubicBezTo>
                    <a:pt x="14138" y="21130"/>
                    <a:pt x="13745" y="21130"/>
                    <a:pt x="13745" y="20661"/>
                  </a:cubicBezTo>
                  <a:cubicBezTo>
                    <a:pt x="12960" y="19722"/>
                    <a:pt x="12175" y="19252"/>
                    <a:pt x="12175" y="18783"/>
                  </a:cubicBezTo>
                  <a:cubicBezTo>
                    <a:pt x="12175" y="18313"/>
                    <a:pt x="11389" y="17843"/>
                    <a:pt x="10996" y="17374"/>
                  </a:cubicBezTo>
                  <a:cubicBezTo>
                    <a:pt x="9818" y="15965"/>
                    <a:pt x="8640" y="14557"/>
                    <a:pt x="8640" y="13148"/>
                  </a:cubicBezTo>
                  <a:cubicBezTo>
                    <a:pt x="8640" y="12678"/>
                    <a:pt x="8247" y="12209"/>
                    <a:pt x="7855" y="11739"/>
                  </a:cubicBezTo>
                  <a:cubicBezTo>
                    <a:pt x="7069" y="11270"/>
                    <a:pt x="6676" y="10800"/>
                    <a:pt x="6676" y="9861"/>
                  </a:cubicBezTo>
                  <a:cubicBezTo>
                    <a:pt x="6284" y="9391"/>
                    <a:pt x="6676" y="8452"/>
                    <a:pt x="7069" y="7983"/>
                  </a:cubicBezTo>
                  <a:cubicBezTo>
                    <a:pt x="7855" y="7043"/>
                    <a:pt x="9033" y="6574"/>
                    <a:pt x="9818" y="7513"/>
                  </a:cubicBezTo>
                  <a:cubicBezTo>
                    <a:pt x="9818" y="7513"/>
                    <a:pt x="10211" y="7043"/>
                    <a:pt x="10211" y="7043"/>
                  </a:cubicBezTo>
                  <a:cubicBezTo>
                    <a:pt x="10996" y="6574"/>
                    <a:pt x="11782" y="6104"/>
                    <a:pt x="12567" y="6574"/>
                  </a:cubicBezTo>
                  <a:cubicBezTo>
                    <a:pt x="12960" y="7043"/>
                    <a:pt x="16102" y="7043"/>
                    <a:pt x="18851" y="7513"/>
                  </a:cubicBezTo>
                  <a:cubicBezTo>
                    <a:pt x="19244" y="7513"/>
                    <a:pt x="19244" y="7513"/>
                    <a:pt x="19244" y="7513"/>
                  </a:cubicBezTo>
                  <a:cubicBezTo>
                    <a:pt x="19244" y="7513"/>
                    <a:pt x="19244" y="7513"/>
                    <a:pt x="19244" y="7513"/>
                  </a:cubicBezTo>
                  <a:cubicBezTo>
                    <a:pt x="19244" y="7513"/>
                    <a:pt x="19244" y="7513"/>
                    <a:pt x="19244" y="7513"/>
                  </a:cubicBezTo>
                  <a:cubicBezTo>
                    <a:pt x="19244" y="7513"/>
                    <a:pt x="19636" y="7513"/>
                    <a:pt x="19636" y="7513"/>
                  </a:cubicBezTo>
                  <a:cubicBezTo>
                    <a:pt x="19636" y="7513"/>
                    <a:pt x="19636" y="7513"/>
                    <a:pt x="19636" y="7513"/>
                  </a:cubicBezTo>
                  <a:cubicBezTo>
                    <a:pt x="19636" y="7513"/>
                    <a:pt x="19636" y="7513"/>
                    <a:pt x="20029" y="7983"/>
                  </a:cubicBezTo>
                  <a:cubicBezTo>
                    <a:pt x="20029" y="7983"/>
                    <a:pt x="20029" y="7983"/>
                    <a:pt x="20029" y="7983"/>
                  </a:cubicBezTo>
                  <a:cubicBezTo>
                    <a:pt x="20029" y="7983"/>
                    <a:pt x="20422" y="7983"/>
                    <a:pt x="20422" y="7983"/>
                  </a:cubicBezTo>
                  <a:cubicBezTo>
                    <a:pt x="20422" y="7983"/>
                    <a:pt x="20422" y="7983"/>
                    <a:pt x="20422" y="7983"/>
                  </a:cubicBezTo>
                  <a:cubicBezTo>
                    <a:pt x="20815" y="7983"/>
                    <a:pt x="20815" y="7983"/>
                    <a:pt x="20815" y="8452"/>
                  </a:cubicBezTo>
                  <a:cubicBezTo>
                    <a:pt x="21207" y="8452"/>
                    <a:pt x="21207" y="8452"/>
                    <a:pt x="21207" y="8452"/>
                  </a:cubicBezTo>
                  <a:cubicBezTo>
                    <a:pt x="21207" y="8452"/>
                    <a:pt x="21600" y="8452"/>
                    <a:pt x="21600" y="8922"/>
                  </a:cubicBezTo>
                  <a:cubicBezTo>
                    <a:pt x="21600" y="8452"/>
                    <a:pt x="21600" y="8452"/>
                    <a:pt x="21600" y="7983"/>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47" name="Shape 10447"/>
            <p:cNvSpPr/>
            <p:nvPr/>
          </p:nvSpPr>
          <p:spPr>
            <a:xfrm>
              <a:off x="589111" y="817264"/>
              <a:ext cx="27877" cy="6115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900" y="13200"/>
                  </a:moveTo>
                  <a:cubicBezTo>
                    <a:pt x="18900" y="12600"/>
                    <a:pt x="17550" y="12600"/>
                    <a:pt x="17550" y="12600"/>
                  </a:cubicBezTo>
                  <a:cubicBezTo>
                    <a:pt x="17550" y="12600"/>
                    <a:pt x="16200" y="12000"/>
                    <a:pt x="16200" y="12000"/>
                  </a:cubicBezTo>
                  <a:cubicBezTo>
                    <a:pt x="16200" y="12000"/>
                    <a:pt x="16200" y="11400"/>
                    <a:pt x="14850" y="11400"/>
                  </a:cubicBezTo>
                  <a:cubicBezTo>
                    <a:pt x="14850" y="11400"/>
                    <a:pt x="14850" y="10800"/>
                    <a:pt x="14850" y="10800"/>
                  </a:cubicBezTo>
                  <a:cubicBezTo>
                    <a:pt x="13500" y="10200"/>
                    <a:pt x="13500" y="10200"/>
                    <a:pt x="13500" y="9600"/>
                  </a:cubicBezTo>
                  <a:cubicBezTo>
                    <a:pt x="12150" y="9000"/>
                    <a:pt x="12150" y="8400"/>
                    <a:pt x="12150" y="7800"/>
                  </a:cubicBezTo>
                  <a:cubicBezTo>
                    <a:pt x="12150" y="7800"/>
                    <a:pt x="12150" y="7800"/>
                    <a:pt x="12150" y="7200"/>
                  </a:cubicBezTo>
                  <a:cubicBezTo>
                    <a:pt x="12150" y="7200"/>
                    <a:pt x="12150" y="6600"/>
                    <a:pt x="12150" y="6000"/>
                  </a:cubicBezTo>
                  <a:cubicBezTo>
                    <a:pt x="13500" y="6000"/>
                    <a:pt x="13500" y="5400"/>
                    <a:pt x="13500" y="5400"/>
                  </a:cubicBezTo>
                  <a:cubicBezTo>
                    <a:pt x="13500" y="4800"/>
                    <a:pt x="13500" y="4800"/>
                    <a:pt x="13500" y="4200"/>
                  </a:cubicBezTo>
                  <a:cubicBezTo>
                    <a:pt x="13500" y="3600"/>
                    <a:pt x="13500" y="3600"/>
                    <a:pt x="13500" y="3600"/>
                  </a:cubicBezTo>
                  <a:cubicBezTo>
                    <a:pt x="13500" y="3000"/>
                    <a:pt x="13500" y="3000"/>
                    <a:pt x="14850" y="2400"/>
                  </a:cubicBezTo>
                  <a:cubicBezTo>
                    <a:pt x="13500" y="2400"/>
                    <a:pt x="12150" y="1800"/>
                    <a:pt x="10800" y="1800"/>
                  </a:cubicBezTo>
                  <a:cubicBezTo>
                    <a:pt x="10800" y="1800"/>
                    <a:pt x="10800" y="1800"/>
                    <a:pt x="9450" y="1200"/>
                  </a:cubicBezTo>
                  <a:cubicBezTo>
                    <a:pt x="9450" y="1200"/>
                    <a:pt x="8100" y="1200"/>
                    <a:pt x="6750" y="600"/>
                  </a:cubicBezTo>
                  <a:cubicBezTo>
                    <a:pt x="6750" y="600"/>
                    <a:pt x="6750" y="600"/>
                    <a:pt x="6750" y="600"/>
                  </a:cubicBezTo>
                  <a:cubicBezTo>
                    <a:pt x="5400" y="600"/>
                    <a:pt x="5400" y="0"/>
                    <a:pt x="4050" y="0"/>
                  </a:cubicBezTo>
                  <a:cubicBezTo>
                    <a:pt x="4050" y="0"/>
                    <a:pt x="4050" y="0"/>
                    <a:pt x="4050" y="0"/>
                  </a:cubicBezTo>
                  <a:cubicBezTo>
                    <a:pt x="4050" y="0"/>
                    <a:pt x="2700" y="600"/>
                    <a:pt x="1350" y="1200"/>
                  </a:cubicBezTo>
                  <a:cubicBezTo>
                    <a:pt x="1350" y="1200"/>
                    <a:pt x="1350" y="1800"/>
                    <a:pt x="1350" y="1800"/>
                  </a:cubicBezTo>
                  <a:cubicBezTo>
                    <a:pt x="1350" y="1800"/>
                    <a:pt x="1350" y="1800"/>
                    <a:pt x="1350" y="1800"/>
                  </a:cubicBezTo>
                  <a:cubicBezTo>
                    <a:pt x="0" y="2400"/>
                    <a:pt x="0" y="3000"/>
                    <a:pt x="0" y="3000"/>
                  </a:cubicBezTo>
                  <a:cubicBezTo>
                    <a:pt x="0" y="3000"/>
                    <a:pt x="0" y="3000"/>
                    <a:pt x="0" y="3000"/>
                  </a:cubicBezTo>
                  <a:cubicBezTo>
                    <a:pt x="2700" y="3600"/>
                    <a:pt x="5400" y="4800"/>
                    <a:pt x="5400" y="6000"/>
                  </a:cubicBezTo>
                  <a:cubicBezTo>
                    <a:pt x="6750" y="7200"/>
                    <a:pt x="4050" y="8400"/>
                    <a:pt x="2700" y="9000"/>
                  </a:cubicBezTo>
                  <a:cubicBezTo>
                    <a:pt x="1350" y="9600"/>
                    <a:pt x="0" y="11400"/>
                    <a:pt x="0" y="13800"/>
                  </a:cubicBezTo>
                  <a:cubicBezTo>
                    <a:pt x="0" y="15600"/>
                    <a:pt x="1350" y="16800"/>
                    <a:pt x="2700" y="16800"/>
                  </a:cubicBezTo>
                  <a:cubicBezTo>
                    <a:pt x="5400" y="18000"/>
                    <a:pt x="6750" y="19200"/>
                    <a:pt x="8100" y="20400"/>
                  </a:cubicBezTo>
                  <a:cubicBezTo>
                    <a:pt x="8100" y="21000"/>
                    <a:pt x="9450" y="21000"/>
                    <a:pt x="9450" y="21600"/>
                  </a:cubicBezTo>
                  <a:cubicBezTo>
                    <a:pt x="9450" y="21600"/>
                    <a:pt x="9450" y="21600"/>
                    <a:pt x="9450" y="21600"/>
                  </a:cubicBezTo>
                  <a:cubicBezTo>
                    <a:pt x="9450" y="21600"/>
                    <a:pt x="9450" y="21000"/>
                    <a:pt x="9450" y="21000"/>
                  </a:cubicBezTo>
                  <a:cubicBezTo>
                    <a:pt x="9450" y="21000"/>
                    <a:pt x="10800" y="20400"/>
                    <a:pt x="10800" y="20400"/>
                  </a:cubicBezTo>
                  <a:cubicBezTo>
                    <a:pt x="10800" y="20400"/>
                    <a:pt x="10800" y="20400"/>
                    <a:pt x="10800" y="19800"/>
                  </a:cubicBezTo>
                  <a:cubicBezTo>
                    <a:pt x="10800" y="19800"/>
                    <a:pt x="12150" y="19800"/>
                    <a:pt x="12150" y="19800"/>
                  </a:cubicBezTo>
                  <a:cubicBezTo>
                    <a:pt x="12150" y="19200"/>
                    <a:pt x="12150" y="19200"/>
                    <a:pt x="12150" y="19200"/>
                  </a:cubicBezTo>
                  <a:cubicBezTo>
                    <a:pt x="13500" y="19200"/>
                    <a:pt x="13500" y="19200"/>
                    <a:pt x="14850" y="18600"/>
                  </a:cubicBezTo>
                  <a:cubicBezTo>
                    <a:pt x="14850" y="19200"/>
                    <a:pt x="14850" y="18600"/>
                    <a:pt x="14850" y="18600"/>
                  </a:cubicBezTo>
                  <a:cubicBezTo>
                    <a:pt x="14850" y="18000"/>
                    <a:pt x="14850" y="17400"/>
                    <a:pt x="16200" y="16800"/>
                  </a:cubicBezTo>
                  <a:cubicBezTo>
                    <a:pt x="17550" y="16200"/>
                    <a:pt x="17550" y="16200"/>
                    <a:pt x="17550" y="16200"/>
                  </a:cubicBezTo>
                  <a:cubicBezTo>
                    <a:pt x="17550" y="16200"/>
                    <a:pt x="17550" y="16200"/>
                    <a:pt x="18900" y="16200"/>
                  </a:cubicBezTo>
                  <a:cubicBezTo>
                    <a:pt x="18900" y="15600"/>
                    <a:pt x="18900" y="15600"/>
                    <a:pt x="18900" y="15000"/>
                  </a:cubicBezTo>
                  <a:cubicBezTo>
                    <a:pt x="18900" y="15000"/>
                    <a:pt x="18900" y="15000"/>
                    <a:pt x="18900" y="15000"/>
                  </a:cubicBezTo>
                  <a:cubicBezTo>
                    <a:pt x="20250" y="15000"/>
                    <a:pt x="20250" y="15000"/>
                    <a:pt x="20250" y="14400"/>
                  </a:cubicBezTo>
                  <a:cubicBezTo>
                    <a:pt x="20250" y="14400"/>
                    <a:pt x="20250" y="14400"/>
                    <a:pt x="20250" y="14400"/>
                  </a:cubicBezTo>
                  <a:cubicBezTo>
                    <a:pt x="20250" y="14400"/>
                    <a:pt x="20250" y="13800"/>
                    <a:pt x="21600" y="13800"/>
                  </a:cubicBezTo>
                  <a:cubicBezTo>
                    <a:pt x="21600" y="13800"/>
                    <a:pt x="21600" y="13800"/>
                    <a:pt x="21600" y="13800"/>
                  </a:cubicBezTo>
                  <a:cubicBezTo>
                    <a:pt x="21600" y="13800"/>
                    <a:pt x="20250" y="13800"/>
                    <a:pt x="20250" y="13800"/>
                  </a:cubicBezTo>
                  <a:cubicBezTo>
                    <a:pt x="20250" y="13200"/>
                    <a:pt x="20250" y="13200"/>
                    <a:pt x="18900" y="1320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48" name="Shape 10448"/>
            <p:cNvSpPr/>
            <p:nvPr/>
          </p:nvSpPr>
          <p:spPr>
            <a:xfrm>
              <a:off x="403271" y="658997"/>
              <a:ext cx="139381" cy="593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47"/>
                  </a:moveTo>
                  <a:cubicBezTo>
                    <a:pt x="0" y="15247"/>
                    <a:pt x="0" y="15882"/>
                    <a:pt x="0" y="15882"/>
                  </a:cubicBezTo>
                  <a:cubicBezTo>
                    <a:pt x="0" y="15882"/>
                    <a:pt x="0" y="15882"/>
                    <a:pt x="0" y="15882"/>
                  </a:cubicBezTo>
                  <a:cubicBezTo>
                    <a:pt x="0" y="15882"/>
                    <a:pt x="0" y="16518"/>
                    <a:pt x="0" y="16518"/>
                  </a:cubicBezTo>
                  <a:cubicBezTo>
                    <a:pt x="0" y="16518"/>
                    <a:pt x="554" y="17153"/>
                    <a:pt x="831" y="17153"/>
                  </a:cubicBezTo>
                  <a:cubicBezTo>
                    <a:pt x="831" y="17153"/>
                    <a:pt x="1108" y="17153"/>
                    <a:pt x="1385" y="17153"/>
                  </a:cubicBezTo>
                  <a:cubicBezTo>
                    <a:pt x="1385" y="17153"/>
                    <a:pt x="1385" y="17153"/>
                    <a:pt x="1662" y="17153"/>
                  </a:cubicBezTo>
                  <a:cubicBezTo>
                    <a:pt x="1662" y="17153"/>
                    <a:pt x="1662" y="17153"/>
                    <a:pt x="1938" y="17153"/>
                  </a:cubicBezTo>
                  <a:cubicBezTo>
                    <a:pt x="1938" y="17153"/>
                    <a:pt x="1938" y="17153"/>
                    <a:pt x="2215" y="17153"/>
                  </a:cubicBezTo>
                  <a:cubicBezTo>
                    <a:pt x="2215" y="17153"/>
                    <a:pt x="2215" y="17153"/>
                    <a:pt x="2215" y="17153"/>
                  </a:cubicBezTo>
                  <a:cubicBezTo>
                    <a:pt x="2492" y="17153"/>
                    <a:pt x="2492" y="17153"/>
                    <a:pt x="2492" y="17788"/>
                  </a:cubicBezTo>
                  <a:cubicBezTo>
                    <a:pt x="2492" y="17153"/>
                    <a:pt x="2492" y="17153"/>
                    <a:pt x="2492" y="17153"/>
                  </a:cubicBezTo>
                  <a:cubicBezTo>
                    <a:pt x="2492" y="17788"/>
                    <a:pt x="2492" y="17788"/>
                    <a:pt x="2492" y="17788"/>
                  </a:cubicBezTo>
                  <a:cubicBezTo>
                    <a:pt x="2492" y="17788"/>
                    <a:pt x="2769" y="17788"/>
                    <a:pt x="2769" y="17788"/>
                  </a:cubicBezTo>
                  <a:cubicBezTo>
                    <a:pt x="2769" y="17788"/>
                    <a:pt x="2769" y="17788"/>
                    <a:pt x="2769" y="17788"/>
                  </a:cubicBezTo>
                  <a:cubicBezTo>
                    <a:pt x="2769" y="17788"/>
                    <a:pt x="2769" y="17788"/>
                    <a:pt x="2769" y="17788"/>
                  </a:cubicBezTo>
                  <a:cubicBezTo>
                    <a:pt x="2769" y="17788"/>
                    <a:pt x="2769" y="17788"/>
                    <a:pt x="2769" y="17788"/>
                  </a:cubicBezTo>
                  <a:cubicBezTo>
                    <a:pt x="3323" y="18424"/>
                    <a:pt x="3323" y="18424"/>
                    <a:pt x="3323" y="18424"/>
                  </a:cubicBezTo>
                  <a:cubicBezTo>
                    <a:pt x="3323" y="18424"/>
                    <a:pt x="3323" y="18424"/>
                    <a:pt x="3323" y="18424"/>
                  </a:cubicBezTo>
                  <a:cubicBezTo>
                    <a:pt x="3877" y="18424"/>
                    <a:pt x="4154" y="17788"/>
                    <a:pt x="4431" y="17153"/>
                  </a:cubicBezTo>
                  <a:cubicBezTo>
                    <a:pt x="4708" y="16518"/>
                    <a:pt x="4985" y="15882"/>
                    <a:pt x="7477" y="15882"/>
                  </a:cubicBezTo>
                  <a:cubicBezTo>
                    <a:pt x="8031" y="15882"/>
                    <a:pt x="8031" y="17153"/>
                    <a:pt x="8031" y="17788"/>
                  </a:cubicBezTo>
                  <a:cubicBezTo>
                    <a:pt x="8308" y="18424"/>
                    <a:pt x="8308" y="18424"/>
                    <a:pt x="8308" y="18424"/>
                  </a:cubicBezTo>
                  <a:cubicBezTo>
                    <a:pt x="8308" y="18424"/>
                    <a:pt x="8308" y="18424"/>
                    <a:pt x="8308" y="18424"/>
                  </a:cubicBezTo>
                  <a:cubicBezTo>
                    <a:pt x="8308" y="19059"/>
                    <a:pt x="8308" y="19059"/>
                    <a:pt x="8308" y="19059"/>
                  </a:cubicBezTo>
                  <a:cubicBezTo>
                    <a:pt x="8308" y="19059"/>
                    <a:pt x="8308" y="19059"/>
                    <a:pt x="8308" y="19059"/>
                  </a:cubicBezTo>
                  <a:cubicBezTo>
                    <a:pt x="8308" y="19059"/>
                    <a:pt x="8308" y="19059"/>
                    <a:pt x="8308" y="19059"/>
                  </a:cubicBezTo>
                  <a:cubicBezTo>
                    <a:pt x="8308" y="19059"/>
                    <a:pt x="8308" y="19059"/>
                    <a:pt x="8308" y="19059"/>
                  </a:cubicBezTo>
                  <a:cubicBezTo>
                    <a:pt x="8308" y="19059"/>
                    <a:pt x="8585" y="19694"/>
                    <a:pt x="9692" y="19694"/>
                  </a:cubicBezTo>
                  <a:cubicBezTo>
                    <a:pt x="9692" y="19694"/>
                    <a:pt x="9692" y="19694"/>
                    <a:pt x="9692" y="19694"/>
                  </a:cubicBezTo>
                  <a:cubicBezTo>
                    <a:pt x="9969" y="19694"/>
                    <a:pt x="10523" y="19694"/>
                    <a:pt x="10800" y="19694"/>
                  </a:cubicBezTo>
                  <a:cubicBezTo>
                    <a:pt x="10800" y="19694"/>
                    <a:pt x="10800" y="19694"/>
                    <a:pt x="10800" y="19694"/>
                  </a:cubicBezTo>
                  <a:cubicBezTo>
                    <a:pt x="11631" y="20329"/>
                    <a:pt x="12462" y="20329"/>
                    <a:pt x="13015" y="20965"/>
                  </a:cubicBezTo>
                  <a:cubicBezTo>
                    <a:pt x="13569" y="20965"/>
                    <a:pt x="13846" y="20965"/>
                    <a:pt x="14123" y="21600"/>
                  </a:cubicBezTo>
                  <a:cubicBezTo>
                    <a:pt x="14123" y="21600"/>
                    <a:pt x="14123" y="21600"/>
                    <a:pt x="14123" y="21600"/>
                  </a:cubicBezTo>
                  <a:cubicBezTo>
                    <a:pt x="14123" y="21600"/>
                    <a:pt x="14123" y="21600"/>
                    <a:pt x="14123" y="21600"/>
                  </a:cubicBezTo>
                  <a:cubicBezTo>
                    <a:pt x="14123" y="21600"/>
                    <a:pt x="14400" y="21600"/>
                    <a:pt x="14400" y="21600"/>
                  </a:cubicBezTo>
                  <a:cubicBezTo>
                    <a:pt x="14400" y="21600"/>
                    <a:pt x="14677" y="20965"/>
                    <a:pt x="14954" y="20965"/>
                  </a:cubicBezTo>
                  <a:cubicBezTo>
                    <a:pt x="15508" y="20329"/>
                    <a:pt x="16062" y="19059"/>
                    <a:pt x="16892" y="19059"/>
                  </a:cubicBezTo>
                  <a:cubicBezTo>
                    <a:pt x="17446" y="19059"/>
                    <a:pt x="18000" y="19059"/>
                    <a:pt x="18277" y="18424"/>
                  </a:cubicBezTo>
                  <a:cubicBezTo>
                    <a:pt x="18277" y="18424"/>
                    <a:pt x="18277" y="18424"/>
                    <a:pt x="18554" y="17788"/>
                  </a:cubicBezTo>
                  <a:cubicBezTo>
                    <a:pt x="18554" y="17788"/>
                    <a:pt x="18554" y="17788"/>
                    <a:pt x="18831" y="17788"/>
                  </a:cubicBezTo>
                  <a:cubicBezTo>
                    <a:pt x="18831" y="17788"/>
                    <a:pt x="18831" y="17788"/>
                    <a:pt x="18831" y="17788"/>
                  </a:cubicBezTo>
                  <a:cubicBezTo>
                    <a:pt x="18831" y="17153"/>
                    <a:pt x="18831" y="17153"/>
                    <a:pt x="19108" y="16518"/>
                  </a:cubicBezTo>
                  <a:cubicBezTo>
                    <a:pt x="19108" y="16518"/>
                    <a:pt x="19108" y="16518"/>
                    <a:pt x="19108" y="16518"/>
                  </a:cubicBezTo>
                  <a:cubicBezTo>
                    <a:pt x="19108" y="16518"/>
                    <a:pt x="19385" y="15882"/>
                    <a:pt x="19385" y="15882"/>
                  </a:cubicBezTo>
                  <a:cubicBezTo>
                    <a:pt x="19385" y="15882"/>
                    <a:pt x="19385" y="15882"/>
                    <a:pt x="19385" y="15882"/>
                  </a:cubicBezTo>
                  <a:cubicBezTo>
                    <a:pt x="19385" y="15247"/>
                    <a:pt x="19385" y="13976"/>
                    <a:pt x="19662" y="13341"/>
                  </a:cubicBezTo>
                  <a:cubicBezTo>
                    <a:pt x="19662" y="13341"/>
                    <a:pt x="19662" y="12706"/>
                    <a:pt x="19662" y="12706"/>
                  </a:cubicBezTo>
                  <a:cubicBezTo>
                    <a:pt x="19662" y="12071"/>
                    <a:pt x="19662" y="11435"/>
                    <a:pt x="19938" y="10800"/>
                  </a:cubicBezTo>
                  <a:cubicBezTo>
                    <a:pt x="19938" y="10165"/>
                    <a:pt x="20215" y="10165"/>
                    <a:pt x="20492" y="10165"/>
                  </a:cubicBezTo>
                  <a:cubicBezTo>
                    <a:pt x="20492" y="10165"/>
                    <a:pt x="20492" y="10165"/>
                    <a:pt x="20492" y="10165"/>
                  </a:cubicBezTo>
                  <a:cubicBezTo>
                    <a:pt x="20769" y="10165"/>
                    <a:pt x="21046" y="10165"/>
                    <a:pt x="21046" y="10165"/>
                  </a:cubicBezTo>
                  <a:cubicBezTo>
                    <a:pt x="21323" y="10165"/>
                    <a:pt x="21323" y="10165"/>
                    <a:pt x="21323" y="9529"/>
                  </a:cubicBezTo>
                  <a:cubicBezTo>
                    <a:pt x="21323" y="8894"/>
                    <a:pt x="21323" y="8894"/>
                    <a:pt x="21323" y="8259"/>
                  </a:cubicBezTo>
                  <a:cubicBezTo>
                    <a:pt x="21323" y="8259"/>
                    <a:pt x="21323" y="8259"/>
                    <a:pt x="21323" y="8259"/>
                  </a:cubicBezTo>
                  <a:cubicBezTo>
                    <a:pt x="21600" y="8259"/>
                    <a:pt x="21600" y="7624"/>
                    <a:pt x="21600" y="7624"/>
                  </a:cubicBezTo>
                  <a:cubicBezTo>
                    <a:pt x="21600" y="7624"/>
                    <a:pt x="21600" y="7624"/>
                    <a:pt x="21600" y="7624"/>
                  </a:cubicBezTo>
                  <a:cubicBezTo>
                    <a:pt x="21600" y="6988"/>
                    <a:pt x="21600" y="6988"/>
                    <a:pt x="21323" y="6353"/>
                  </a:cubicBezTo>
                  <a:cubicBezTo>
                    <a:pt x="21323" y="6353"/>
                    <a:pt x="21323" y="6353"/>
                    <a:pt x="21323" y="6353"/>
                  </a:cubicBezTo>
                  <a:cubicBezTo>
                    <a:pt x="21323" y="6353"/>
                    <a:pt x="21323" y="6353"/>
                    <a:pt x="21323" y="6353"/>
                  </a:cubicBezTo>
                  <a:cubicBezTo>
                    <a:pt x="20769" y="3176"/>
                    <a:pt x="20769" y="3176"/>
                    <a:pt x="20769" y="3176"/>
                  </a:cubicBezTo>
                  <a:cubicBezTo>
                    <a:pt x="20769" y="3176"/>
                    <a:pt x="20769" y="3176"/>
                    <a:pt x="20769" y="3176"/>
                  </a:cubicBezTo>
                  <a:cubicBezTo>
                    <a:pt x="20769" y="3176"/>
                    <a:pt x="20769" y="3176"/>
                    <a:pt x="20769" y="3176"/>
                  </a:cubicBezTo>
                  <a:cubicBezTo>
                    <a:pt x="20492" y="3176"/>
                    <a:pt x="20215" y="3176"/>
                    <a:pt x="19938" y="3176"/>
                  </a:cubicBezTo>
                  <a:cubicBezTo>
                    <a:pt x="19385" y="3176"/>
                    <a:pt x="18831" y="2541"/>
                    <a:pt x="18277" y="1906"/>
                  </a:cubicBezTo>
                  <a:cubicBezTo>
                    <a:pt x="18000" y="635"/>
                    <a:pt x="16892" y="0"/>
                    <a:pt x="16338" y="0"/>
                  </a:cubicBezTo>
                  <a:cubicBezTo>
                    <a:pt x="16062" y="635"/>
                    <a:pt x="16062" y="1906"/>
                    <a:pt x="15785" y="2541"/>
                  </a:cubicBezTo>
                  <a:cubicBezTo>
                    <a:pt x="15508" y="3812"/>
                    <a:pt x="14954" y="3812"/>
                    <a:pt x="14123" y="3812"/>
                  </a:cubicBezTo>
                  <a:cubicBezTo>
                    <a:pt x="13846" y="3812"/>
                    <a:pt x="13569" y="3812"/>
                    <a:pt x="13292" y="3812"/>
                  </a:cubicBezTo>
                  <a:cubicBezTo>
                    <a:pt x="13292" y="3812"/>
                    <a:pt x="13015" y="3812"/>
                    <a:pt x="13015" y="3812"/>
                  </a:cubicBezTo>
                  <a:cubicBezTo>
                    <a:pt x="13015" y="3812"/>
                    <a:pt x="12738" y="3812"/>
                    <a:pt x="12738" y="3812"/>
                  </a:cubicBezTo>
                  <a:cubicBezTo>
                    <a:pt x="12462" y="3812"/>
                    <a:pt x="12462" y="4447"/>
                    <a:pt x="12185" y="4447"/>
                  </a:cubicBezTo>
                  <a:cubicBezTo>
                    <a:pt x="11908" y="5082"/>
                    <a:pt x="11631" y="5082"/>
                    <a:pt x="11354" y="5718"/>
                  </a:cubicBezTo>
                  <a:cubicBezTo>
                    <a:pt x="11354" y="6353"/>
                    <a:pt x="11077" y="6353"/>
                    <a:pt x="10800" y="6988"/>
                  </a:cubicBezTo>
                  <a:cubicBezTo>
                    <a:pt x="10800" y="6988"/>
                    <a:pt x="10523" y="6988"/>
                    <a:pt x="10523" y="6988"/>
                  </a:cubicBezTo>
                  <a:cubicBezTo>
                    <a:pt x="10246" y="7624"/>
                    <a:pt x="9969" y="7624"/>
                    <a:pt x="10246" y="8894"/>
                  </a:cubicBezTo>
                  <a:cubicBezTo>
                    <a:pt x="10246" y="9529"/>
                    <a:pt x="10246" y="10165"/>
                    <a:pt x="10246" y="10800"/>
                  </a:cubicBezTo>
                  <a:cubicBezTo>
                    <a:pt x="10246" y="11435"/>
                    <a:pt x="10246" y="12071"/>
                    <a:pt x="10246" y="12706"/>
                  </a:cubicBezTo>
                  <a:cubicBezTo>
                    <a:pt x="9969" y="13341"/>
                    <a:pt x="9692" y="13341"/>
                    <a:pt x="9415" y="13341"/>
                  </a:cubicBezTo>
                  <a:cubicBezTo>
                    <a:pt x="8862" y="13341"/>
                    <a:pt x="8585" y="12706"/>
                    <a:pt x="8308" y="12706"/>
                  </a:cubicBezTo>
                  <a:cubicBezTo>
                    <a:pt x="8308" y="12706"/>
                    <a:pt x="8031" y="12706"/>
                    <a:pt x="7754" y="12706"/>
                  </a:cubicBezTo>
                  <a:cubicBezTo>
                    <a:pt x="6923" y="12706"/>
                    <a:pt x="5815" y="13341"/>
                    <a:pt x="5538" y="13976"/>
                  </a:cubicBezTo>
                  <a:cubicBezTo>
                    <a:pt x="4985" y="15247"/>
                    <a:pt x="3877" y="15247"/>
                    <a:pt x="3046" y="14612"/>
                  </a:cubicBezTo>
                  <a:cubicBezTo>
                    <a:pt x="3046" y="13976"/>
                    <a:pt x="2769" y="13976"/>
                    <a:pt x="2492" y="13976"/>
                  </a:cubicBezTo>
                  <a:cubicBezTo>
                    <a:pt x="2215" y="13976"/>
                    <a:pt x="1938" y="14612"/>
                    <a:pt x="1938" y="14612"/>
                  </a:cubicBezTo>
                  <a:cubicBezTo>
                    <a:pt x="1662" y="15247"/>
                    <a:pt x="1385" y="15882"/>
                    <a:pt x="1385" y="15882"/>
                  </a:cubicBezTo>
                  <a:cubicBezTo>
                    <a:pt x="831" y="15882"/>
                    <a:pt x="554" y="15247"/>
                    <a:pt x="277" y="14612"/>
                  </a:cubicBezTo>
                  <a:cubicBezTo>
                    <a:pt x="277" y="14612"/>
                    <a:pt x="277" y="14612"/>
                    <a:pt x="0" y="14612"/>
                  </a:cubicBezTo>
                  <a:cubicBezTo>
                    <a:pt x="0" y="14612"/>
                    <a:pt x="0" y="14612"/>
                    <a:pt x="0" y="14612"/>
                  </a:cubicBezTo>
                  <a:cubicBezTo>
                    <a:pt x="0" y="14612"/>
                    <a:pt x="0" y="13976"/>
                    <a:pt x="0" y="13976"/>
                  </a:cubicBezTo>
                  <a:cubicBezTo>
                    <a:pt x="0" y="14612"/>
                    <a:pt x="0" y="14612"/>
                    <a:pt x="0" y="15247"/>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49" name="Shape 10449"/>
            <p:cNvSpPr/>
            <p:nvPr/>
          </p:nvSpPr>
          <p:spPr>
            <a:xfrm>
              <a:off x="529642" y="667989"/>
              <a:ext cx="122655" cy="647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26" y="21016"/>
                  </a:moveTo>
                  <a:cubicBezTo>
                    <a:pt x="9391" y="19849"/>
                    <a:pt x="11583" y="18681"/>
                    <a:pt x="11583" y="18681"/>
                  </a:cubicBezTo>
                  <a:cubicBezTo>
                    <a:pt x="11583" y="18681"/>
                    <a:pt x="11583" y="18681"/>
                    <a:pt x="11583" y="18681"/>
                  </a:cubicBezTo>
                  <a:cubicBezTo>
                    <a:pt x="11896" y="18681"/>
                    <a:pt x="11896" y="18681"/>
                    <a:pt x="11896" y="18681"/>
                  </a:cubicBezTo>
                  <a:cubicBezTo>
                    <a:pt x="11896" y="18681"/>
                    <a:pt x="12835" y="19265"/>
                    <a:pt x="13148" y="19265"/>
                  </a:cubicBezTo>
                  <a:cubicBezTo>
                    <a:pt x="13461" y="19265"/>
                    <a:pt x="13461" y="19849"/>
                    <a:pt x="13461" y="19849"/>
                  </a:cubicBezTo>
                  <a:cubicBezTo>
                    <a:pt x="13461" y="19849"/>
                    <a:pt x="13461" y="19849"/>
                    <a:pt x="13461" y="19849"/>
                  </a:cubicBezTo>
                  <a:cubicBezTo>
                    <a:pt x="13774" y="19849"/>
                    <a:pt x="13774" y="19849"/>
                    <a:pt x="14087" y="19849"/>
                  </a:cubicBezTo>
                  <a:cubicBezTo>
                    <a:pt x="14087" y="19849"/>
                    <a:pt x="14087" y="19849"/>
                    <a:pt x="14087" y="19849"/>
                  </a:cubicBezTo>
                  <a:cubicBezTo>
                    <a:pt x="14087" y="19849"/>
                    <a:pt x="14087" y="19849"/>
                    <a:pt x="14087" y="19849"/>
                  </a:cubicBezTo>
                  <a:cubicBezTo>
                    <a:pt x="14087" y="19849"/>
                    <a:pt x="14087" y="19265"/>
                    <a:pt x="14400" y="19265"/>
                  </a:cubicBezTo>
                  <a:cubicBezTo>
                    <a:pt x="14713" y="18681"/>
                    <a:pt x="15339" y="18681"/>
                    <a:pt x="15652" y="17514"/>
                  </a:cubicBezTo>
                  <a:cubicBezTo>
                    <a:pt x="15652" y="17514"/>
                    <a:pt x="15652" y="17514"/>
                    <a:pt x="15652" y="17514"/>
                  </a:cubicBezTo>
                  <a:cubicBezTo>
                    <a:pt x="16278" y="16346"/>
                    <a:pt x="16904" y="14595"/>
                    <a:pt x="17217" y="12843"/>
                  </a:cubicBezTo>
                  <a:cubicBezTo>
                    <a:pt x="17530" y="12259"/>
                    <a:pt x="17530" y="11676"/>
                    <a:pt x="17843" y="11092"/>
                  </a:cubicBezTo>
                  <a:cubicBezTo>
                    <a:pt x="18470" y="8757"/>
                    <a:pt x="18783" y="7589"/>
                    <a:pt x="19096" y="7005"/>
                  </a:cubicBezTo>
                  <a:cubicBezTo>
                    <a:pt x="19409" y="7005"/>
                    <a:pt x="19722" y="7005"/>
                    <a:pt x="20035" y="6422"/>
                  </a:cubicBezTo>
                  <a:cubicBezTo>
                    <a:pt x="20348" y="5838"/>
                    <a:pt x="20974" y="5254"/>
                    <a:pt x="21287" y="4670"/>
                  </a:cubicBezTo>
                  <a:cubicBezTo>
                    <a:pt x="21600" y="4670"/>
                    <a:pt x="21600" y="4670"/>
                    <a:pt x="21600" y="4670"/>
                  </a:cubicBezTo>
                  <a:cubicBezTo>
                    <a:pt x="21287" y="4670"/>
                    <a:pt x="21287" y="4670"/>
                    <a:pt x="21287" y="4670"/>
                  </a:cubicBezTo>
                  <a:cubicBezTo>
                    <a:pt x="21287" y="4086"/>
                    <a:pt x="20974" y="4086"/>
                    <a:pt x="20974" y="4086"/>
                  </a:cubicBezTo>
                  <a:cubicBezTo>
                    <a:pt x="20974" y="4086"/>
                    <a:pt x="20974" y="4086"/>
                    <a:pt x="20974" y="4086"/>
                  </a:cubicBezTo>
                  <a:cubicBezTo>
                    <a:pt x="20661" y="4086"/>
                    <a:pt x="20661" y="3503"/>
                    <a:pt x="20661" y="3503"/>
                  </a:cubicBezTo>
                  <a:cubicBezTo>
                    <a:pt x="20348" y="3503"/>
                    <a:pt x="20348" y="3503"/>
                    <a:pt x="20348" y="3503"/>
                  </a:cubicBezTo>
                  <a:cubicBezTo>
                    <a:pt x="20348" y="3503"/>
                    <a:pt x="20348" y="3503"/>
                    <a:pt x="20348" y="3503"/>
                  </a:cubicBezTo>
                  <a:cubicBezTo>
                    <a:pt x="20035" y="3503"/>
                    <a:pt x="20035" y="3503"/>
                    <a:pt x="19722" y="2919"/>
                  </a:cubicBezTo>
                  <a:cubicBezTo>
                    <a:pt x="19722" y="2919"/>
                    <a:pt x="19722" y="2919"/>
                    <a:pt x="19722" y="2919"/>
                  </a:cubicBezTo>
                  <a:cubicBezTo>
                    <a:pt x="19409" y="2919"/>
                    <a:pt x="19409" y="2919"/>
                    <a:pt x="19409" y="2919"/>
                  </a:cubicBezTo>
                  <a:cubicBezTo>
                    <a:pt x="19409" y="2919"/>
                    <a:pt x="19096" y="2919"/>
                    <a:pt x="19096" y="2919"/>
                  </a:cubicBezTo>
                  <a:cubicBezTo>
                    <a:pt x="19096" y="2919"/>
                    <a:pt x="19096" y="2919"/>
                    <a:pt x="18783" y="2335"/>
                  </a:cubicBezTo>
                  <a:cubicBezTo>
                    <a:pt x="18783" y="2335"/>
                    <a:pt x="18783" y="2335"/>
                    <a:pt x="18783" y="2335"/>
                  </a:cubicBezTo>
                  <a:cubicBezTo>
                    <a:pt x="18783" y="2335"/>
                    <a:pt x="18783" y="2335"/>
                    <a:pt x="18470" y="2335"/>
                  </a:cubicBezTo>
                  <a:cubicBezTo>
                    <a:pt x="18470" y="2335"/>
                    <a:pt x="18470" y="2335"/>
                    <a:pt x="18470" y="2335"/>
                  </a:cubicBezTo>
                  <a:cubicBezTo>
                    <a:pt x="18470" y="2335"/>
                    <a:pt x="18470" y="2335"/>
                    <a:pt x="18470" y="2335"/>
                  </a:cubicBezTo>
                  <a:cubicBezTo>
                    <a:pt x="18470" y="2335"/>
                    <a:pt x="18470" y="2335"/>
                    <a:pt x="18157" y="2335"/>
                  </a:cubicBezTo>
                  <a:cubicBezTo>
                    <a:pt x="18157" y="1751"/>
                    <a:pt x="18157" y="1751"/>
                    <a:pt x="18157" y="1751"/>
                  </a:cubicBezTo>
                  <a:cubicBezTo>
                    <a:pt x="18157" y="1751"/>
                    <a:pt x="18157" y="1751"/>
                    <a:pt x="18157" y="1751"/>
                  </a:cubicBezTo>
                  <a:cubicBezTo>
                    <a:pt x="18157" y="1751"/>
                    <a:pt x="18157" y="1751"/>
                    <a:pt x="18157" y="1751"/>
                  </a:cubicBezTo>
                  <a:cubicBezTo>
                    <a:pt x="18157" y="1751"/>
                    <a:pt x="18157" y="1751"/>
                    <a:pt x="18157" y="1751"/>
                  </a:cubicBezTo>
                  <a:cubicBezTo>
                    <a:pt x="17843" y="1168"/>
                    <a:pt x="16278" y="584"/>
                    <a:pt x="15652" y="584"/>
                  </a:cubicBezTo>
                  <a:cubicBezTo>
                    <a:pt x="15652" y="0"/>
                    <a:pt x="15339" y="0"/>
                    <a:pt x="15339" y="0"/>
                  </a:cubicBezTo>
                  <a:cubicBezTo>
                    <a:pt x="15026" y="584"/>
                    <a:pt x="14713" y="1168"/>
                    <a:pt x="14400" y="1751"/>
                  </a:cubicBezTo>
                  <a:cubicBezTo>
                    <a:pt x="13148" y="2919"/>
                    <a:pt x="12522" y="4086"/>
                    <a:pt x="11896" y="4086"/>
                  </a:cubicBezTo>
                  <a:cubicBezTo>
                    <a:pt x="11270" y="4086"/>
                    <a:pt x="9391" y="4670"/>
                    <a:pt x="8765" y="5254"/>
                  </a:cubicBezTo>
                  <a:cubicBezTo>
                    <a:pt x="8765" y="6422"/>
                    <a:pt x="7826" y="7589"/>
                    <a:pt x="6261" y="7589"/>
                  </a:cubicBezTo>
                  <a:cubicBezTo>
                    <a:pt x="5948" y="7589"/>
                    <a:pt x="5948" y="7589"/>
                    <a:pt x="5948" y="7589"/>
                  </a:cubicBezTo>
                  <a:cubicBezTo>
                    <a:pt x="5948" y="7589"/>
                    <a:pt x="5948" y="7589"/>
                    <a:pt x="5948" y="7589"/>
                  </a:cubicBezTo>
                  <a:cubicBezTo>
                    <a:pt x="5635" y="7589"/>
                    <a:pt x="5635" y="7589"/>
                    <a:pt x="5635" y="7589"/>
                  </a:cubicBezTo>
                  <a:cubicBezTo>
                    <a:pt x="5635" y="7589"/>
                    <a:pt x="5635" y="7589"/>
                    <a:pt x="5322" y="7589"/>
                  </a:cubicBezTo>
                  <a:cubicBezTo>
                    <a:pt x="5322" y="7589"/>
                    <a:pt x="5322" y="7589"/>
                    <a:pt x="5322" y="7005"/>
                  </a:cubicBezTo>
                  <a:cubicBezTo>
                    <a:pt x="5009" y="7005"/>
                    <a:pt x="5009" y="7005"/>
                    <a:pt x="5009" y="7005"/>
                  </a:cubicBezTo>
                  <a:cubicBezTo>
                    <a:pt x="5009" y="7005"/>
                    <a:pt x="5009" y="7005"/>
                    <a:pt x="4696" y="7005"/>
                  </a:cubicBezTo>
                  <a:cubicBezTo>
                    <a:pt x="4696" y="7005"/>
                    <a:pt x="4696" y="7005"/>
                    <a:pt x="4696" y="7005"/>
                  </a:cubicBezTo>
                  <a:cubicBezTo>
                    <a:pt x="4383" y="7005"/>
                    <a:pt x="4383" y="7005"/>
                    <a:pt x="4383" y="7005"/>
                  </a:cubicBezTo>
                  <a:cubicBezTo>
                    <a:pt x="4383" y="7005"/>
                    <a:pt x="4070" y="7005"/>
                    <a:pt x="4070" y="7005"/>
                  </a:cubicBezTo>
                  <a:cubicBezTo>
                    <a:pt x="4070" y="7005"/>
                    <a:pt x="4070" y="7005"/>
                    <a:pt x="3757" y="7005"/>
                  </a:cubicBezTo>
                  <a:cubicBezTo>
                    <a:pt x="3757" y="6422"/>
                    <a:pt x="3757" y="6422"/>
                    <a:pt x="3757" y="6422"/>
                  </a:cubicBezTo>
                  <a:cubicBezTo>
                    <a:pt x="3757" y="6422"/>
                    <a:pt x="3443" y="6422"/>
                    <a:pt x="3443" y="6422"/>
                  </a:cubicBezTo>
                  <a:cubicBezTo>
                    <a:pt x="3443" y="6422"/>
                    <a:pt x="3443" y="6422"/>
                    <a:pt x="3443" y="6422"/>
                  </a:cubicBezTo>
                  <a:cubicBezTo>
                    <a:pt x="3130" y="6422"/>
                    <a:pt x="3130" y="5838"/>
                    <a:pt x="3130" y="5838"/>
                  </a:cubicBezTo>
                  <a:cubicBezTo>
                    <a:pt x="3130" y="6422"/>
                    <a:pt x="3130" y="6422"/>
                    <a:pt x="3130" y="6422"/>
                  </a:cubicBezTo>
                  <a:cubicBezTo>
                    <a:pt x="3130" y="7005"/>
                    <a:pt x="3130" y="7005"/>
                    <a:pt x="3130" y="7005"/>
                  </a:cubicBezTo>
                  <a:cubicBezTo>
                    <a:pt x="2817" y="7589"/>
                    <a:pt x="2817" y="7589"/>
                    <a:pt x="2817" y="7589"/>
                  </a:cubicBezTo>
                  <a:cubicBezTo>
                    <a:pt x="2817" y="7589"/>
                    <a:pt x="2817" y="8173"/>
                    <a:pt x="2504" y="8173"/>
                  </a:cubicBezTo>
                  <a:cubicBezTo>
                    <a:pt x="2504" y="8173"/>
                    <a:pt x="2191" y="8173"/>
                    <a:pt x="2191" y="8173"/>
                  </a:cubicBezTo>
                  <a:cubicBezTo>
                    <a:pt x="2191" y="8173"/>
                    <a:pt x="2191" y="8757"/>
                    <a:pt x="2191" y="8757"/>
                  </a:cubicBezTo>
                  <a:cubicBezTo>
                    <a:pt x="1878" y="8757"/>
                    <a:pt x="1565" y="8757"/>
                    <a:pt x="1252" y="8757"/>
                  </a:cubicBezTo>
                  <a:cubicBezTo>
                    <a:pt x="1252" y="9341"/>
                    <a:pt x="1252" y="9924"/>
                    <a:pt x="939" y="10508"/>
                  </a:cubicBezTo>
                  <a:cubicBezTo>
                    <a:pt x="939" y="11092"/>
                    <a:pt x="939" y="11092"/>
                    <a:pt x="939" y="11676"/>
                  </a:cubicBezTo>
                  <a:cubicBezTo>
                    <a:pt x="939" y="12259"/>
                    <a:pt x="939" y="14011"/>
                    <a:pt x="0" y="14011"/>
                  </a:cubicBezTo>
                  <a:cubicBezTo>
                    <a:pt x="0" y="14011"/>
                    <a:pt x="0" y="14011"/>
                    <a:pt x="0" y="14011"/>
                  </a:cubicBezTo>
                  <a:cubicBezTo>
                    <a:pt x="0" y="14011"/>
                    <a:pt x="0" y="14011"/>
                    <a:pt x="0" y="14011"/>
                  </a:cubicBezTo>
                  <a:cubicBezTo>
                    <a:pt x="313" y="14011"/>
                    <a:pt x="313" y="14011"/>
                    <a:pt x="313" y="14595"/>
                  </a:cubicBezTo>
                  <a:cubicBezTo>
                    <a:pt x="313" y="14595"/>
                    <a:pt x="313" y="14595"/>
                    <a:pt x="313" y="14595"/>
                  </a:cubicBezTo>
                  <a:cubicBezTo>
                    <a:pt x="313" y="14595"/>
                    <a:pt x="313" y="14595"/>
                    <a:pt x="313" y="14595"/>
                  </a:cubicBezTo>
                  <a:cubicBezTo>
                    <a:pt x="313" y="15178"/>
                    <a:pt x="626" y="15178"/>
                    <a:pt x="626" y="15178"/>
                  </a:cubicBezTo>
                  <a:cubicBezTo>
                    <a:pt x="626" y="15178"/>
                    <a:pt x="626" y="15178"/>
                    <a:pt x="626" y="15762"/>
                  </a:cubicBezTo>
                  <a:cubicBezTo>
                    <a:pt x="626" y="15762"/>
                    <a:pt x="626" y="15762"/>
                    <a:pt x="939" y="16346"/>
                  </a:cubicBezTo>
                  <a:cubicBezTo>
                    <a:pt x="939" y="16346"/>
                    <a:pt x="939" y="16346"/>
                    <a:pt x="939" y="16346"/>
                  </a:cubicBezTo>
                  <a:cubicBezTo>
                    <a:pt x="939" y="16346"/>
                    <a:pt x="939" y="16346"/>
                    <a:pt x="939" y="16346"/>
                  </a:cubicBezTo>
                  <a:cubicBezTo>
                    <a:pt x="939" y="16346"/>
                    <a:pt x="939" y="16346"/>
                    <a:pt x="939" y="16346"/>
                  </a:cubicBezTo>
                  <a:cubicBezTo>
                    <a:pt x="939" y="16930"/>
                    <a:pt x="1252" y="16930"/>
                    <a:pt x="1252" y="16930"/>
                  </a:cubicBezTo>
                  <a:cubicBezTo>
                    <a:pt x="1252" y="16930"/>
                    <a:pt x="1252" y="16930"/>
                    <a:pt x="1252" y="16930"/>
                  </a:cubicBezTo>
                  <a:cubicBezTo>
                    <a:pt x="1565" y="16930"/>
                    <a:pt x="1565" y="17514"/>
                    <a:pt x="1565" y="17514"/>
                  </a:cubicBezTo>
                  <a:cubicBezTo>
                    <a:pt x="1878" y="17514"/>
                    <a:pt x="1878" y="17514"/>
                    <a:pt x="1878" y="17514"/>
                  </a:cubicBezTo>
                  <a:cubicBezTo>
                    <a:pt x="1878" y="17514"/>
                    <a:pt x="1878" y="18097"/>
                    <a:pt x="2191" y="18097"/>
                  </a:cubicBezTo>
                  <a:cubicBezTo>
                    <a:pt x="2191" y="18097"/>
                    <a:pt x="2191" y="18097"/>
                    <a:pt x="2191" y="18097"/>
                  </a:cubicBezTo>
                  <a:cubicBezTo>
                    <a:pt x="2504" y="18097"/>
                    <a:pt x="2504" y="18097"/>
                    <a:pt x="2504" y="18681"/>
                  </a:cubicBezTo>
                  <a:cubicBezTo>
                    <a:pt x="2504" y="18681"/>
                    <a:pt x="2504" y="18681"/>
                    <a:pt x="2817" y="18681"/>
                  </a:cubicBezTo>
                  <a:cubicBezTo>
                    <a:pt x="2817" y="18681"/>
                    <a:pt x="2817" y="18681"/>
                    <a:pt x="2817" y="19265"/>
                  </a:cubicBezTo>
                  <a:cubicBezTo>
                    <a:pt x="3130" y="19265"/>
                    <a:pt x="3130" y="19265"/>
                    <a:pt x="3130" y="19265"/>
                  </a:cubicBezTo>
                  <a:cubicBezTo>
                    <a:pt x="3130" y="19265"/>
                    <a:pt x="3130" y="19265"/>
                    <a:pt x="3443" y="19849"/>
                  </a:cubicBezTo>
                  <a:cubicBezTo>
                    <a:pt x="3443" y="19849"/>
                    <a:pt x="3443" y="19849"/>
                    <a:pt x="3443" y="19849"/>
                  </a:cubicBezTo>
                  <a:cubicBezTo>
                    <a:pt x="3443" y="19849"/>
                    <a:pt x="3443" y="20432"/>
                    <a:pt x="3757" y="20432"/>
                  </a:cubicBezTo>
                  <a:cubicBezTo>
                    <a:pt x="4070" y="21016"/>
                    <a:pt x="4696" y="21600"/>
                    <a:pt x="5635" y="21600"/>
                  </a:cubicBezTo>
                  <a:cubicBezTo>
                    <a:pt x="5948" y="21600"/>
                    <a:pt x="6261" y="21600"/>
                    <a:pt x="6574" y="21600"/>
                  </a:cubicBezTo>
                  <a:cubicBezTo>
                    <a:pt x="6887" y="21600"/>
                    <a:pt x="7200" y="21016"/>
                    <a:pt x="7826" y="21016"/>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0" name="Shape 10450"/>
            <p:cNvSpPr/>
            <p:nvPr/>
          </p:nvSpPr>
          <p:spPr>
            <a:xfrm>
              <a:off x="457165" y="608639"/>
              <a:ext cx="115221" cy="539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982" y="21600"/>
                  </a:moveTo>
                  <a:cubicBezTo>
                    <a:pt x="6314" y="21600"/>
                    <a:pt x="6646" y="21600"/>
                    <a:pt x="6978" y="21600"/>
                  </a:cubicBezTo>
                  <a:cubicBezTo>
                    <a:pt x="7643" y="21600"/>
                    <a:pt x="7975" y="21600"/>
                    <a:pt x="7975" y="21600"/>
                  </a:cubicBezTo>
                  <a:cubicBezTo>
                    <a:pt x="7975" y="20903"/>
                    <a:pt x="8308" y="18813"/>
                    <a:pt x="8308" y="18813"/>
                  </a:cubicBezTo>
                  <a:cubicBezTo>
                    <a:pt x="8640" y="17419"/>
                    <a:pt x="8640" y="17419"/>
                    <a:pt x="8640" y="17419"/>
                  </a:cubicBezTo>
                  <a:cubicBezTo>
                    <a:pt x="8972" y="17419"/>
                    <a:pt x="8972" y="17419"/>
                    <a:pt x="8972" y="17419"/>
                  </a:cubicBezTo>
                  <a:cubicBezTo>
                    <a:pt x="9305" y="17419"/>
                    <a:pt x="11963" y="17419"/>
                    <a:pt x="12960" y="20206"/>
                  </a:cubicBezTo>
                  <a:cubicBezTo>
                    <a:pt x="13292" y="20903"/>
                    <a:pt x="13625" y="20903"/>
                    <a:pt x="13957" y="20903"/>
                  </a:cubicBezTo>
                  <a:cubicBezTo>
                    <a:pt x="14622" y="20903"/>
                    <a:pt x="14954" y="20903"/>
                    <a:pt x="14954" y="20903"/>
                  </a:cubicBezTo>
                  <a:cubicBezTo>
                    <a:pt x="15618" y="20206"/>
                    <a:pt x="15618" y="20206"/>
                    <a:pt x="15618" y="20206"/>
                  </a:cubicBezTo>
                  <a:cubicBezTo>
                    <a:pt x="15951" y="20206"/>
                    <a:pt x="15951" y="20206"/>
                    <a:pt x="15951" y="20206"/>
                  </a:cubicBezTo>
                  <a:cubicBezTo>
                    <a:pt x="15951" y="20206"/>
                    <a:pt x="15951" y="20206"/>
                    <a:pt x="15951" y="20206"/>
                  </a:cubicBezTo>
                  <a:cubicBezTo>
                    <a:pt x="15951" y="20206"/>
                    <a:pt x="15951" y="20206"/>
                    <a:pt x="16283" y="19510"/>
                  </a:cubicBezTo>
                  <a:cubicBezTo>
                    <a:pt x="16283" y="19510"/>
                    <a:pt x="16283" y="19510"/>
                    <a:pt x="16615" y="19510"/>
                  </a:cubicBezTo>
                  <a:cubicBezTo>
                    <a:pt x="16615" y="19510"/>
                    <a:pt x="16615" y="19510"/>
                    <a:pt x="16615" y="19510"/>
                  </a:cubicBezTo>
                  <a:cubicBezTo>
                    <a:pt x="17612" y="19510"/>
                    <a:pt x="18942" y="18813"/>
                    <a:pt x="19606" y="16723"/>
                  </a:cubicBezTo>
                  <a:cubicBezTo>
                    <a:pt x="19938" y="16026"/>
                    <a:pt x="19938" y="15329"/>
                    <a:pt x="20271" y="14632"/>
                  </a:cubicBezTo>
                  <a:cubicBezTo>
                    <a:pt x="20271" y="14632"/>
                    <a:pt x="20603" y="14632"/>
                    <a:pt x="20603" y="14632"/>
                  </a:cubicBezTo>
                  <a:cubicBezTo>
                    <a:pt x="20935" y="13935"/>
                    <a:pt x="20935" y="13239"/>
                    <a:pt x="21268" y="13239"/>
                  </a:cubicBezTo>
                  <a:cubicBezTo>
                    <a:pt x="21600" y="13239"/>
                    <a:pt x="21600" y="13239"/>
                    <a:pt x="21600" y="13239"/>
                  </a:cubicBezTo>
                  <a:cubicBezTo>
                    <a:pt x="21268" y="12542"/>
                    <a:pt x="21268" y="12542"/>
                    <a:pt x="21268" y="12542"/>
                  </a:cubicBezTo>
                  <a:cubicBezTo>
                    <a:pt x="21268" y="11845"/>
                    <a:pt x="20935" y="11148"/>
                    <a:pt x="20935" y="11148"/>
                  </a:cubicBezTo>
                  <a:cubicBezTo>
                    <a:pt x="20603" y="10452"/>
                    <a:pt x="20271" y="10452"/>
                    <a:pt x="20271" y="10452"/>
                  </a:cubicBezTo>
                  <a:cubicBezTo>
                    <a:pt x="19938" y="10452"/>
                    <a:pt x="19938" y="10452"/>
                    <a:pt x="19938" y="10452"/>
                  </a:cubicBezTo>
                  <a:cubicBezTo>
                    <a:pt x="18942" y="10452"/>
                    <a:pt x="18277" y="10452"/>
                    <a:pt x="17945" y="9058"/>
                  </a:cubicBezTo>
                  <a:cubicBezTo>
                    <a:pt x="17945" y="8361"/>
                    <a:pt x="17945" y="8361"/>
                    <a:pt x="17945" y="8361"/>
                  </a:cubicBezTo>
                  <a:cubicBezTo>
                    <a:pt x="17945" y="7665"/>
                    <a:pt x="17945" y="6968"/>
                    <a:pt x="17612" y="6968"/>
                  </a:cubicBezTo>
                  <a:cubicBezTo>
                    <a:pt x="17612" y="6968"/>
                    <a:pt x="17280" y="6968"/>
                    <a:pt x="16948" y="6968"/>
                  </a:cubicBezTo>
                  <a:cubicBezTo>
                    <a:pt x="16948" y="6968"/>
                    <a:pt x="16615" y="6968"/>
                    <a:pt x="16283" y="6968"/>
                  </a:cubicBezTo>
                  <a:cubicBezTo>
                    <a:pt x="16283" y="6968"/>
                    <a:pt x="16283" y="6968"/>
                    <a:pt x="16283" y="6968"/>
                  </a:cubicBezTo>
                  <a:cubicBezTo>
                    <a:pt x="15951" y="7665"/>
                    <a:pt x="15618" y="8361"/>
                    <a:pt x="14954" y="8361"/>
                  </a:cubicBezTo>
                  <a:cubicBezTo>
                    <a:pt x="14954" y="8361"/>
                    <a:pt x="14954" y="8361"/>
                    <a:pt x="14954" y="8361"/>
                  </a:cubicBezTo>
                  <a:cubicBezTo>
                    <a:pt x="14622" y="8361"/>
                    <a:pt x="14289" y="7665"/>
                    <a:pt x="13957" y="7665"/>
                  </a:cubicBezTo>
                  <a:cubicBezTo>
                    <a:pt x="13292" y="6968"/>
                    <a:pt x="12960" y="5574"/>
                    <a:pt x="12960" y="4877"/>
                  </a:cubicBezTo>
                  <a:cubicBezTo>
                    <a:pt x="12960" y="4181"/>
                    <a:pt x="12295" y="3484"/>
                    <a:pt x="10966" y="2090"/>
                  </a:cubicBezTo>
                  <a:cubicBezTo>
                    <a:pt x="10634" y="2090"/>
                    <a:pt x="10302" y="2090"/>
                    <a:pt x="10302" y="1394"/>
                  </a:cubicBezTo>
                  <a:cubicBezTo>
                    <a:pt x="9969" y="1394"/>
                    <a:pt x="9969" y="1394"/>
                    <a:pt x="9969" y="1394"/>
                  </a:cubicBezTo>
                  <a:cubicBezTo>
                    <a:pt x="9637" y="697"/>
                    <a:pt x="9637" y="697"/>
                    <a:pt x="9305" y="0"/>
                  </a:cubicBezTo>
                  <a:cubicBezTo>
                    <a:pt x="9305" y="0"/>
                    <a:pt x="9305" y="0"/>
                    <a:pt x="9305" y="0"/>
                  </a:cubicBezTo>
                  <a:cubicBezTo>
                    <a:pt x="9305" y="0"/>
                    <a:pt x="9305" y="0"/>
                    <a:pt x="8972" y="0"/>
                  </a:cubicBezTo>
                  <a:cubicBezTo>
                    <a:pt x="8972" y="697"/>
                    <a:pt x="8972" y="697"/>
                    <a:pt x="8972" y="697"/>
                  </a:cubicBezTo>
                  <a:cubicBezTo>
                    <a:pt x="8972" y="697"/>
                    <a:pt x="8972" y="697"/>
                    <a:pt x="8972" y="697"/>
                  </a:cubicBezTo>
                  <a:cubicBezTo>
                    <a:pt x="8640" y="697"/>
                    <a:pt x="8640" y="697"/>
                    <a:pt x="8308" y="697"/>
                  </a:cubicBezTo>
                  <a:cubicBezTo>
                    <a:pt x="8308" y="697"/>
                    <a:pt x="7975" y="697"/>
                    <a:pt x="7643" y="697"/>
                  </a:cubicBezTo>
                  <a:cubicBezTo>
                    <a:pt x="7643" y="697"/>
                    <a:pt x="7311" y="0"/>
                    <a:pt x="7311" y="0"/>
                  </a:cubicBezTo>
                  <a:cubicBezTo>
                    <a:pt x="6978" y="697"/>
                    <a:pt x="6314" y="1394"/>
                    <a:pt x="5649" y="1394"/>
                  </a:cubicBezTo>
                  <a:cubicBezTo>
                    <a:pt x="5317" y="2090"/>
                    <a:pt x="4652" y="2787"/>
                    <a:pt x="4320" y="3484"/>
                  </a:cubicBezTo>
                  <a:cubicBezTo>
                    <a:pt x="2991" y="4877"/>
                    <a:pt x="1329" y="6271"/>
                    <a:pt x="0" y="6968"/>
                  </a:cubicBezTo>
                  <a:cubicBezTo>
                    <a:pt x="0" y="6968"/>
                    <a:pt x="0" y="6968"/>
                    <a:pt x="0" y="6968"/>
                  </a:cubicBezTo>
                  <a:cubicBezTo>
                    <a:pt x="0" y="6968"/>
                    <a:pt x="332" y="7665"/>
                    <a:pt x="332" y="7665"/>
                  </a:cubicBezTo>
                  <a:cubicBezTo>
                    <a:pt x="332" y="8361"/>
                    <a:pt x="665" y="8361"/>
                    <a:pt x="665" y="9058"/>
                  </a:cubicBezTo>
                  <a:cubicBezTo>
                    <a:pt x="997" y="9755"/>
                    <a:pt x="997" y="10452"/>
                    <a:pt x="997" y="11845"/>
                  </a:cubicBezTo>
                  <a:cubicBezTo>
                    <a:pt x="1329" y="12542"/>
                    <a:pt x="1329" y="14632"/>
                    <a:pt x="1662" y="15329"/>
                  </a:cubicBezTo>
                  <a:cubicBezTo>
                    <a:pt x="1994" y="15329"/>
                    <a:pt x="1994" y="15329"/>
                    <a:pt x="2326" y="16026"/>
                  </a:cubicBezTo>
                  <a:cubicBezTo>
                    <a:pt x="4320" y="18813"/>
                    <a:pt x="5649" y="20206"/>
                    <a:pt x="5649" y="21600"/>
                  </a:cubicBezTo>
                  <a:cubicBezTo>
                    <a:pt x="5649" y="21600"/>
                    <a:pt x="5649" y="21600"/>
                    <a:pt x="5649" y="21600"/>
                  </a:cubicBezTo>
                  <a:cubicBezTo>
                    <a:pt x="5982" y="21600"/>
                    <a:pt x="5982" y="21600"/>
                    <a:pt x="5982" y="2160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1" name="Shape 10451"/>
            <p:cNvSpPr/>
            <p:nvPr/>
          </p:nvSpPr>
          <p:spPr>
            <a:xfrm>
              <a:off x="544509" y="648206"/>
              <a:ext cx="102213" cy="359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0"/>
                    <a:pt x="6442" y="0"/>
                    <a:pt x="6442" y="0"/>
                  </a:cubicBezTo>
                  <a:cubicBezTo>
                    <a:pt x="6442" y="1029"/>
                    <a:pt x="6442" y="1029"/>
                    <a:pt x="6063" y="1029"/>
                  </a:cubicBezTo>
                  <a:cubicBezTo>
                    <a:pt x="6063" y="1029"/>
                    <a:pt x="6063" y="1029"/>
                    <a:pt x="6063" y="2057"/>
                  </a:cubicBezTo>
                  <a:cubicBezTo>
                    <a:pt x="5684" y="2057"/>
                    <a:pt x="5684" y="2057"/>
                    <a:pt x="5684" y="2057"/>
                  </a:cubicBezTo>
                  <a:cubicBezTo>
                    <a:pt x="5684" y="2057"/>
                    <a:pt x="5684" y="3086"/>
                    <a:pt x="5305" y="3086"/>
                  </a:cubicBezTo>
                  <a:cubicBezTo>
                    <a:pt x="5305" y="3086"/>
                    <a:pt x="5305" y="3086"/>
                    <a:pt x="5305" y="4114"/>
                  </a:cubicBezTo>
                  <a:cubicBezTo>
                    <a:pt x="3789" y="9257"/>
                    <a:pt x="1895" y="10286"/>
                    <a:pt x="758" y="10286"/>
                  </a:cubicBezTo>
                  <a:cubicBezTo>
                    <a:pt x="379" y="10286"/>
                    <a:pt x="379" y="10286"/>
                    <a:pt x="379" y="10286"/>
                  </a:cubicBezTo>
                  <a:cubicBezTo>
                    <a:pt x="379" y="10286"/>
                    <a:pt x="379" y="10286"/>
                    <a:pt x="379" y="10286"/>
                  </a:cubicBezTo>
                  <a:cubicBezTo>
                    <a:pt x="379" y="10286"/>
                    <a:pt x="379" y="10286"/>
                    <a:pt x="379" y="10286"/>
                  </a:cubicBezTo>
                  <a:cubicBezTo>
                    <a:pt x="379" y="10286"/>
                    <a:pt x="379" y="10286"/>
                    <a:pt x="379" y="10286"/>
                  </a:cubicBezTo>
                  <a:cubicBezTo>
                    <a:pt x="379" y="10286"/>
                    <a:pt x="379" y="11314"/>
                    <a:pt x="379" y="11314"/>
                  </a:cubicBezTo>
                  <a:cubicBezTo>
                    <a:pt x="379" y="11314"/>
                    <a:pt x="379" y="11314"/>
                    <a:pt x="379" y="11314"/>
                  </a:cubicBezTo>
                  <a:cubicBezTo>
                    <a:pt x="379" y="11314"/>
                    <a:pt x="0" y="11314"/>
                    <a:pt x="0" y="11314"/>
                  </a:cubicBezTo>
                  <a:cubicBezTo>
                    <a:pt x="0" y="11314"/>
                    <a:pt x="0" y="12343"/>
                    <a:pt x="0" y="12343"/>
                  </a:cubicBezTo>
                  <a:cubicBezTo>
                    <a:pt x="0" y="12343"/>
                    <a:pt x="0" y="12343"/>
                    <a:pt x="379" y="13371"/>
                  </a:cubicBezTo>
                  <a:cubicBezTo>
                    <a:pt x="379" y="13371"/>
                    <a:pt x="379" y="13371"/>
                    <a:pt x="379" y="14400"/>
                  </a:cubicBezTo>
                  <a:cubicBezTo>
                    <a:pt x="379" y="14400"/>
                    <a:pt x="379" y="14400"/>
                    <a:pt x="758" y="15429"/>
                  </a:cubicBezTo>
                  <a:cubicBezTo>
                    <a:pt x="758" y="15429"/>
                    <a:pt x="758" y="15429"/>
                    <a:pt x="758" y="15429"/>
                  </a:cubicBezTo>
                  <a:cubicBezTo>
                    <a:pt x="758" y="16457"/>
                    <a:pt x="1137" y="17486"/>
                    <a:pt x="1137" y="18514"/>
                  </a:cubicBezTo>
                  <a:cubicBezTo>
                    <a:pt x="1137" y="18514"/>
                    <a:pt x="1137" y="18514"/>
                    <a:pt x="1137" y="18514"/>
                  </a:cubicBezTo>
                  <a:cubicBezTo>
                    <a:pt x="1137" y="18514"/>
                    <a:pt x="1516" y="18514"/>
                    <a:pt x="1516" y="18514"/>
                  </a:cubicBezTo>
                  <a:cubicBezTo>
                    <a:pt x="1516" y="19543"/>
                    <a:pt x="1516" y="19543"/>
                    <a:pt x="1516" y="19543"/>
                  </a:cubicBezTo>
                  <a:cubicBezTo>
                    <a:pt x="1895" y="20571"/>
                    <a:pt x="2653" y="20571"/>
                    <a:pt x="3411" y="21600"/>
                  </a:cubicBezTo>
                  <a:cubicBezTo>
                    <a:pt x="3789" y="21600"/>
                    <a:pt x="4168" y="21600"/>
                    <a:pt x="4547" y="21600"/>
                  </a:cubicBezTo>
                  <a:cubicBezTo>
                    <a:pt x="5305" y="21600"/>
                    <a:pt x="6063" y="20571"/>
                    <a:pt x="6063" y="20571"/>
                  </a:cubicBezTo>
                  <a:cubicBezTo>
                    <a:pt x="6442" y="15429"/>
                    <a:pt x="11368" y="15429"/>
                    <a:pt x="11368" y="15429"/>
                  </a:cubicBezTo>
                  <a:cubicBezTo>
                    <a:pt x="11747" y="15429"/>
                    <a:pt x="12884" y="13371"/>
                    <a:pt x="13263" y="11314"/>
                  </a:cubicBezTo>
                  <a:cubicBezTo>
                    <a:pt x="14400" y="9257"/>
                    <a:pt x="14779" y="8229"/>
                    <a:pt x="15537" y="8229"/>
                  </a:cubicBezTo>
                  <a:cubicBezTo>
                    <a:pt x="15537" y="8229"/>
                    <a:pt x="15537" y="8229"/>
                    <a:pt x="15537" y="8229"/>
                  </a:cubicBezTo>
                  <a:cubicBezTo>
                    <a:pt x="15916" y="8229"/>
                    <a:pt x="15916" y="8229"/>
                    <a:pt x="16295" y="9257"/>
                  </a:cubicBezTo>
                  <a:cubicBezTo>
                    <a:pt x="17811" y="9257"/>
                    <a:pt x="19326" y="10286"/>
                    <a:pt x="20084" y="12343"/>
                  </a:cubicBezTo>
                  <a:cubicBezTo>
                    <a:pt x="20084" y="12343"/>
                    <a:pt x="20084" y="12343"/>
                    <a:pt x="20084" y="12343"/>
                  </a:cubicBezTo>
                  <a:cubicBezTo>
                    <a:pt x="20084" y="12343"/>
                    <a:pt x="20084" y="12343"/>
                    <a:pt x="20084" y="12343"/>
                  </a:cubicBezTo>
                  <a:cubicBezTo>
                    <a:pt x="20463" y="13371"/>
                    <a:pt x="20463" y="13371"/>
                    <a:pt x="20463" y="13371"/>
                  </a:cubicBezTo>
                  <a:cubicBezTo>
                    <a:pt x="20463" y="13371"/>
                    <a:pt x="20463" y="12343"/>
                    <a:pt x="20463" y="12343"/>
                  </a:cubicBezTo>
                  <a:cubicBezTo>
                    <a:pt x="20463" y="12343"/>
                    <a:pt x="20463" y="11314"/>
                    <a:pt x="20463" y="11314"/>
                  </a:cubicBezTo>
                  <a:cubicBezTo>
                    <a:pt x="20463" y="11314"/>
                    <a:pt x="20463" y="10286"/>
                    <a:pt x="20463" y="10286"/>
                  </a:cubicBezTo>
                  <a:cubicBezTo>
                    <a:pt x="20842" y="10286"/>
                    <a:pt x="20842" y="9257"/>
                    <a:pt x="20842" y="9257"/>
                  </a:cubicBezTo>
                  <a:cubicBezTo>
                    <a:pt x="20842" y="9257"/>
                    <a:pt x="20842" y="9257"/>
                    <a:pt x="20842" y="9257"/>
                  </a:cubicBezTo>
                  <a:cubicBezTo>
                    <a:pt x="20842" y="8229"/>
                    <a:pt x="21221" y="7200"/>
                    <a:pt x="21221" y="7200"/>
                  </a:cubicBezTo>
                  <a:cubicBezTo>
                    <a:pt x="21221" y="7200"/>
                    <a:pt x="21221" y="7200"/>
                    <a:pt x="21221" y="6171"/>
                  </a:cubicBezTo>
                  <a:cubicBezTo>
                    <a:pt x="21600" y="6171"/>
                    <a:pt x="21600" y="6171"/>
                    <a:pt x="21600" y="5143"/>
                  </a:cubicBezTo>
                  <a:cubicBezTo>
                    <a:pt x="21600" y="5143"/>
                    <a:pt x="21600" y="5143"/>
                    <a:pt x="21600" y="5143"/>
                  </a:cubicBezTo>
                  <a:cubicBezTo>
                    <a:pt x="21600" y="5143"/>
                    <a:pt x="21600" y="5143"/>
                    <a:pt x="21600" y="5143"/>
                  </a:cubicBezTo>
                  <a:cubicBezTo>
                    <a:pt x="21600" y="5143"/>
                    <a:pt x="21221" y="5143"/>
                    <a:pt x="21221" y="5143"/>
                  </a:cubicBezTo>
                  <a:cubicBezTo>
                    <a:pt x="21221" y="5143"/>
                    <a:pt x="20842" y="4114"/>
                    <a:pt x="20842" y="4114"/>
                  </a:cubicBezTo>
                  <a:cubicBezTo>
                    <a:pt x="20842" y="4114"/>
                    <a:pt x="20842" y="4114"/>
                    <a:pt x="20463" y="4114"/>
                  </a:cubicBezTo>
                  <a:cubicBezTo>
                    <a:pt x="20463" y="4114"/>
                    <a:pt x="20463" y="4114"/>
                    <a:pt x="20463" y="4114"/>
                  </a:cubicBezTo>
                  <a:cubicBezTo>
                    <a:pt x="20463" y="4114"/>
                    <a:pt x="20463" y="4114"/>
                    <a:pt x="20463" y="4114"/>
                  </a:cubicBezTo>
                  <a:cubicBezTo>
                    <a:pt x="20463" y="4114"/>
                    <a:pt x="20463" y="4114"/>
                    <a:pt x="20084" y="4114"/>
                  </a:cubicBezTo>
                  <a:cubicBezTo>
                    <a:pt x="20084" y="4114"/>
                    <a:pt x="20084" y="3086"/>
                    <a:pt x="20084" y="3086"/>
                  </a:cubicBezTo>
                  <a:cubicBezTo>
                    <a:pt x="19705" y="3086"/>
                    <a:pt x="18189" y="1029"/>
                    <a:pt x="17053" y="2057"/>
                  </a:cubicBezTo>
                  <a:cubicBezTo>
                    <a:pt x="16295" y="2057"/>
                    <a:pt x="15537" y="1029"/>
                    <a:pt x="15158" y="1029"/>
                  </a:cubicBezTo>
                  <a:cubicBezTo>
                    <a:pt x="14779" y="1029"/>
                    <a:pt x="14400" y="0"/>
                    <a:pt x="14021" y="1029"/>
                  </a:cubicBezTo>
                  <a:cubicBezTo>
                    <a:pt x="13642" y="1029"/>
                    <a:pt x="13263" y="1029"/>
                    <a:pt x="12505" y="1029"/>
                  </a:cubicBezTo>
                  <a:cubicBezTo>
                    <a:pt x="11747" y="1029"/>
                    <a:pt x="10232" y="1029"/>
                    <a:pt x="9853" y="0"/>
                  </a:cubicBezTo>
                  <a:cubicBezTo>
                    <a:pt x="9853" y="0"/>
                    <a:pt x="9474" y="0"/>
                    <a:pt x="9474" y="0"/>
                  </a:cubicBezTo>
                  <a:cubicBezTo>
                    <a:pt x="8716" y="1029"/>
                    <a:pt x="7958" y="1029"/>
                    <a:pt x="7200" y="0"/>
                  </a:cubicBezTo>
                  <a:cubicBezTo>
                    <a:pt x="7200" y="0"/>
                    <a:pt x="6821" y="0"/>
                    <a:pt x="6821" y="0"/>
                  </a:cubicBezTo>
                  <a:cubicBezTo>
                    <a:pt x="6821" y="0"/>
                    <a:pt x="6821" y="0"/>
                    <a:pt x="6821" y="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2" name="Shape 10452"/>
            <p:cNvSpPr/>
            <p:nvPr/>
          </p:nvSpPr>
          <p:spPr>
            <a:xfrm>
              <a:off x="16725" y="829853"/>
              <a:ext cx="57611" cy="11150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891" y="2362"/>
                  </a:moveTo>
                  <a:cubicBezTo>
                    <a:pt x="7200" y="3712"/>
                    <a:pt x="3927" y="10463"/>
                    <a:pt x="655" y="12150"/>
                  </a:cubicBezTo>
                  <a:cubicBezTo>
                    <a:pt x="0" y="12825"/>
                    <a:pt x="0" y="12825"/>
                    <a:pt x="0" y="12825"/>
                  </a:cubicBezTo>
                  <a:cubicBezTo>
                    <a:pt x="0" y="13163"/>
                    <a:pt x="1309" y="13500"/>
                    <a:pt x="1964" y="13838"/>
                  </a:cubicBezTo>
                  <a:cubicBezTo>
                    <a:pt x="2618" y="14175"/>
                    <a:pt x="3273" y="14175"/>
                    <a:pt x="3273" y="14512"/>
                  </a:cubicBezTo>
                  <a:cubicBezTo>
                    <a:pt x="6545" y="15525"/>
                    <a:pt x="5891" y="18563"/>
                    <a:pt x="5236" y="20588"/>
                  </a:cubicBezTo>
                  <a:cubicBezTo>
                    <a:pt x="5236" y="20925"/>
                    <a:pt x="5236" y="21262"/>
                    <a:pt x="5236" y="21600"/>
                  </a:cubicBezTo>
                  <a:cubicBezTo>
                    <a:pt x="5236" y="21600"/>
                    <a:pt x="5236" y="21600"/>
                    <a:pt x="6545" y="21600"/>
                  </a:cubicBezTo>
                  <a:cubicBezTo>
                    <a:pt x="6545" y="21600"/>
                    <a:pt x="6545" y="21600"/>
                    <a:pt x="6545" y="21600"/>
                  </a:cubicBezTo>
                  <a:cubicBezTo>
                    <a:pt x="6545" y="21600"/>
                    <a:pt x="7200" y="21600"/>
                    <a:pt x="7855" y="21600"/>
                  </a:cubicBezTo>
                  <a:cubicBezTo>
                    <a:pt x="8509" y="21600"/>
                    <a:pt x="9164" y="21600"/>
                    <a:pt x="9164" y="21600"/>
                  </a:cubicBezTo>
                  <a:cubicBezTo>
                    <a:pt x="10473" y="21600"/>
                    <a:pt x="11782" y="21262"/>
                    <a:pt x="13091" y="21262"/>
                  </a:cubicBezTo>
                  <a:cubicBezTo>
                    <a:pt x="13091" y="21262"/>
                    <a:pt x="13091" y="21262"/>
                    <a:pt x="13091" y="21262"/>
                  </a:cubicBezTo>
                  <a:cubicBezTo>
                    <a:pt x="13091" y="21262"/>
                    <a:pt x="13091" y="21262"/>
                    <a:pt x="13091" y="21262"/>
                  </a:cubicBezTo>
                  <a:cubicBezTo>
                    <a:pt x="13091" y="20925"/>
                    <a:pt x="13091" y="20925"/>
                    <a:pt x="13091" y="20925"/>
                  </a:cubicBezTo>
                  <a:cubicBezTo>
                    <a:pt x="13091" y="20925"/>
                    <a:pt x="13091" y="20925"/>
                    <a:pt x="13091" y="20925"/>
                  </a:cubicBezTo>
                  <a:cubicBezTo>
                    <a:pt x="13091" y="20588"/>
                    <a:pt x="13091" y="20588"/>
                    <a:pt x="13091" y="20250"/>
                  </a:cubicBezTo>
                  <a:cubicBezTo>
                    <a:pt x="13091" y="19575"/>
                    <a:pt x="13091" y="17888"/>
                    <a:pt x="16364" y="17550"/>
                  </a:cubicBezTo>
                  <a:cubicBezTo>
                    <a:pt x="16364" y="17213"/>
                    <a:pt x="15709" y="17213"/>
                    <a:pt x="15709" y="16875"/>
                  </a:cubicBezTo>
                  <a:cubicBezTo>
                    <a:pt x="15055" y="16875"/>
                    <a:pt x="15055" y="16875"/>
                    <a:pt x="14400" y="16538"/>
                  </a:cubicBezTo>
                  <a:cubicBezTo>
                    <a:pt x="13745" y="16200"/>
                    <a:pt x="13745" y="15188"/>
                    <a:pt x="14400" y="14850"/>
                  </a:cubicBezTo>
                  <a:cubicBezTo>
                    <a:pt x="15055" y="14175"/>
                    <a:pt x="15709" y="13838"/>
                    <a:pt x="16364" y="13500"/>
                  </a:cubicBezTo>
                  <a:cubicBezTo>
                    <a:pt x="15709" y="13500"/>
                    <a:pt x="15055" y="13163"/>
                    <a:pt x="14400" y="12488"/>
                  </a:cubicBezTo>
                  <a:cubicBezTo>
                    <a:pt x="13091" y="11813"/>
                    <a:pt x="13091" y="11138"/>
                    <a:pt x="13091" y="10800"/>
                  </a:cubicBezTo>
                  <a:cubicBezTo>
                    <a:pt x="13745" y="10125"/>
                    <a:pt x="15709" y="9788"/>
                    <a:pt x="16364" y="9788"/>
                  </a:cubicBezTo>
                  <a:cubicBezTo>
                    <a:pt x="16364" y="9788"/>
                    <a:pt x="16364" y="9788"/>
                    <a:pt x="16364" y="9788"/>
                  </a:cubicBezTo>
                  <a:cubicBezTo>
                    <a:pt x="16364" y="9113"/>
                    <a:pt x="16364" y="8100"/>
                    <a:pt x="17673" y="7425"/>
                  </a:cubicBezTo>
                  <a:cubicBezTo>
                    <a:pt x="18327" y="7088"/>
                    <a:pt x="17673" y="6413"/>
                    <a:pt x="17018" y="5737"/>
                  </a:cubicBezTo>
                  <a:cubicBezTo>
                    <a:pt x="17018" y="5062"/>
                    <a:pt x="16364" y="4725"/>
                    <a:pt x="16364" y="4387"/>
                  </a:cubicBezTo>
                  <a:cubicBezTo>
                    <a:pt x="16364" y="3375"/>
                    <a:pt x="18327" y="3037"/>
                    <a:pt x="19636" y="2700"/>
                  </a:cubicBezTo>
                  <a:cubicBezTo>
                    <a:pt x="20291" y="2362"/>
                    <a:pt x="20945" y="2362"/>
                    <a:pt x="21600" y="2025"/>
                  </a:cubicBezTo>
                  <a:cubicBezTo>
                    <a:pt x="20945" y="1687"/>
                    <a:pt x="19636" y="1350"/>
                    <a:pt x="19636" y="675"/>
                  </a:cubicBezTo>
                  <a:cubicBezTo>
                    <a:pt x="19636" y="675"/>
                    <a:pt x="18327" y="337"/>
                    <a:pt x="17018" y="675"/>
                  </a:cubicBezTo>
                  <a:cubicBezTo>
                    <a:pt x="17018" y="1012"/>
                    <a:pt x="17018" y="1012"/>
                    <a:pt x="16364" y="1012"/>
                  </a:cubicBezTo>
                  <a:cubicBezTo>
                    <a:pt x="15709" y="1350"/>
                    <a:pt x="15709" y="1350"/>
                    <a:pt x="15055" y="1350"/>
                  </a:cubicBezTo>
                  <a:cubicBezTo>
                    <a:pt x="14400" y="1350"/>
                    <a:pt x="14400" y="1012"/>
                    <a:pt x="13745" y="1012"/>
                  </a:cubicBezTo>
                  <a:cubicBezTo>
                    <a:pt x="13745" y="1012"/>
                    <a:pt x="13745" y="1012"/>
                    <a:pt x="13745" y="1012"/>
                  </a:cubicBezTo>
                  <a:cubicBezTo>
                    <a:pt x="13091" y="1012"/>
                    <a:pt x="13091" y="1012"/>
                    <a:pt x="12436" y="1012"/>
                  </a:cubicBezTo>
                  <a:cubicBezTo>
                    <a:pt x="11782" y="1012"/>
                    <a:pt x="11782" y="1012"/>
                    <a:pt x="11127" y="1012"/>
                  </a:cubicBezTo>
                  <a:cubicBezTo>
                    <a:pt x="11127" y="1012"/>
                    <a:pt x="11127" y="1012"/>
                    <a:pt x="10473" y="1012"/>
                  </a:cubicBezTo>
                  <a:cubicBezTo>
                    <a:pt x="10473" y="1012"/>
                    <a:pt x="10473" y="1012"/>
                    <a:pt x="10473" y="1012"/>
                  </a:cubicBezTo>
                  <a:cubicBezTo>
                    <a:pt x="10473" y="1012"/>
                    <a:pt x="10473" y="1012"/>
                    <a:pt x="9818" y="1012"/>
                  </a:cubicBezTo>
                  <a:cubicBezTo>
                    <a:pt x="9818" y="1012"/>
                    <a:pt x="9818" y="1012"/>
                    <a:pt x="9818" y="1012"/>
                  </a:cubicBezTo>
                  <a:cubicBezTo>
                    <a:pt x="9164" y="1012"/>
                    <a:pt x="9164" y="1012"/>
                    <a:pt x="9164" y="1012"/>
                  </a:cubicBezTo>
                  <a:cubicBezTo>
                    <a:pt x="9164" y="1012"/>
                    <a:pt x="9164" y="1012"/>
                    <a:pt x="9164" y="1012"/>
                  </a:cubicBezTo>
                  <a:cubicBezTo>
                    <a:pt x="9164" y="675"/>
                    <a:pt x="9164" y="675"/>
                    <a:pt x="9164" y="675"/>
                  </a:cubicBezTo>
                  <a:cubicBezTo>
                    <a:pt x="8509" y="675"/>
                    <a:pt x="8509" y="675"/>
                    <a:pt x="8509" y="675"/>
                  </a:cubicBezTo>
                  <a:cubicBezTo>
                    <a:pt x="8509" y="675"/>
                    <a:pt x="8509" y="675"/>
                    <a:pt x="8509" y="675"/>
                  </a:cubicBezTo>
                  <a:cubicBezTo>
                    <a:pt x="8509" y="675"/>
                    <a:pt x="8509" y="675"/>
                    <a:pt x="7855" y="337"/>
                  </a:cubicBezTo>
                  <a:cubicBezTo>
                    <a:pt x="7855" y="337"/>
                    <a:pt x="7855" y="337"/>
                    <a:pt x="7855" y="337"/>
                  </a:cubicBezTo>
                  <a:cubicBezTo>
                    <a:pt x="7855" y="337"/>
                    <a:pt x="7855" y="337"/>
                    <a:pt x="7855" y="337"/>
                  </a:cubicBezTo>
                  <a:cubicBezTo>
                    <a:pt x="7855" y="337"/>
                    <a:pt x="7855" y="0"/>
                    <a:pt x="7855" y="0"/>
                  </a:cubicBezTo>
                  <a:cubicBezTo>
                    <a:pt x="7855" y="0"/>
                    <a:pt x="7855" y="0"/>
                    <a:pt x="7855" y="0"/>
                  </a:cubicBezTo>
                  <a:cubicBezTo>
                    <a:pt x="7855" y="0"/>
                    <a:pt x="7200" y="0"/>
                    <a:pt x="7200" y="0"/>
                  </a:cubicBezTo>
                  <a:cubicBezTo>
                    <a:pt x="7200" y="337"/>
                    <a:pt x="6545" y="337"/>
                    <a:pt x="6545" y="337"/>
                  </a:cubicBezTo>
                  <a:cubicBezTo>
                    <a:pt x="5891" y="337"/>
                    <a:pt x="5891" y="337"/>
                    <a:pt x="5891" y="675"/>
                  </a:cubicBezTo>
                  <a:cubicBezTo>
                    <a:pt x="5891" y="675"/>
                    <a:pt x="5891" y="675"/>
                    <a:pt x="5236" y="675"/>
                  </a:cubicBezTo>
                  <a:cubicBezTo>
                    <a:pt x="5236" y="1350"/>
                    <a:pt x="5236" y="2025"/>
                    <a:pt x="5891" y="2362"/>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3" name="Shape 10453"/>
            <p:cNvSpPr/>
            <p:nvPr/>
          </p:nvSpPr>
          <p:spPr>
            <a:xfrm>
              <a:off x="276901" y="546128"/>
              <a:ext cx="72478" cy="57117"/>
            </a:xfrm>
            <a:custGeom>
              <a:avLst/>
              <a:gdLst/>
              <a:ahLst/>
              <a:cxnLst>
                <a:cxn ang="0">
                  <a:pos x="wd2" y="hd2"/>
                </a:cxn>
                <a:cxn ang="5400000">
                  <a:pos x="wd2" y="hd2"/>
                </a:cxn>
                <a:cxn ang="10800000">
                  <a:pos x="wd2" y="hd2"/>
                </a:cxn>
                <a:cxn ang="16200000">
                  <a:pos x="wd2" y="hd2"/>
                </a:cxn>
              </a:cxnLst>
              <a:rect l="0" t="0" r="r" b="b"/>
              <a:pathLst>
                <a:path w="21600" h="21436" fill="norm" stroke="1" extrusionOk="0">
                  <a:moveTo>
                    <a:pt x="14580" y="21436"/>
                  </a:moveTo>
                  <a:cubicBezTo>
                    <a:pt x="14580" y="21436"/>
                    <a:pt x="14580" y="20781"/>
                    <a:pt x="14580" y="20127"/>
                  </a:cubicBezTo>
                  <a:cubicBezTo>
                    <a:pt x="14580" y="20127"/>
                    <a:pt x="14580" y="20127"/>
                    <a:pt x="14580" y="19472"/>
                  </a:cubicBezTo>
                  <a:cubicBezTo>
                    <a:pt x="14580" y="19472"/>
                    <a:pt x="15120" y="18818"/>
                    <a:pt x="15120" y="18163"/>
                  </a:cubicBezTo>
                  <a:cubicBezTo>
                    <a:pt x="15120" y="18163"/>
                    <a:pt x="15120" y="18163"/>
                    <a:pt x="15120" y="18163"/>
                  </a:cubicBezTo>
                  <a:cubicBezTo>
                    <a:pt x="15120" y="18163"/>
                    <a:pt x="15120" y="17509"/>
                    <a:pt x="15120" y="16854"/>
                  </a:cubicBezTo>
                  <a:cubicBezTo>
                    <a:pt x="15120" y="16200"/>
                    <a:pt x="14580" y="14891"/>
                    <a:pt x="15120" y="14236"/>
                  </a:cubicBezTo>
                  <a:cubicBezTo>
                    <a:pt x="15660" y="14236"/>
                    <a:pt x="15660" y="14236"/>
                    <a:pt x="16200" y="14236"/>
                  </a:cubicBezTo>
                  <a:cubicBezTo>
                    <a:pt x="18900" y="14236"/>
                    <a:pt x="18900" y="13581"/>
                    <a:pt x="18900" y="13581"/>
                  </a:cubicBezTo>
                  <a:cubicBezTo>
                    <a:pt x="18900" y="11618"/>
                    <a:pt x="19440" y="10963"/>
                    <a:pt x="19980" y="10309"/>
                  </a:cubicBezTo>
                  <a:cubicBezTo>
                    <a:pt x="19980" y="10309"/>
                    <a:pt x="19980" y="10309"/>
                    <a:pt x="19980" y="10309"/>
                  </a:cubicBezTo>
                  <a:cubicBezTo>
                    <a:pt x="19980" y="9654"/>
                    <a:pt x="18900" y="9000"/>
                    <a:pt x="18900" y="8345"/>
                  </a:cubicBezTo>
                  <a:cubicBezTo>
                    <a:pt x="18360" y="8345"/>
                    <a:pt x="18360" y="7691"/>
                    <a:pt x="18360" y="7691"/>
                  </a:cubicBezTo>
                  <a:cubicBezTo>
                    <a:pt x="17820" y="7036"/>
                    <a:pt x="17820" y="7036"/>
                    <a:pt x="17820" y="7036"/>
                  </a:cubicBezTo>
                  <a:cubicBezTo>
                    <a:pt x="17820" y="6381"/>
                    <a:pt x="17820" y="6381"/>
                    <a:pt x="17820" y="6381"/>
                  </a:cubicBezTo>
                  <a:cubicBezTo>
                    <a:pt x="18360" y="5727"/>
                    <a:pt x="18900" y="5072"/>
                    <a:pt x="19440" y="5072"/>
                  </a:cubicBezTo>
                  <a:cubicBezTo>
                    <a:pt x="19980" y="4418"/>
                    <a:pt x="20520" y="3763"/>
                    <a:pt x="21060" y="2454"/>
                  </a:cubicBezTo>
                  <a:cubicBezTo>
                    <a:pt x="21060" y="2454"/>
                    <a:pt x="21060" y="2454"/>
                    <a:pt x="21060" y="2454"/>
                  </a:cubicBezTo>
                  <a:cubicBezTo>
                    <a:pt x="21060" y="2454"/>
                    <a:pt x="21060" y="2454"/>
                    <a:pt x="21600" y="2454"/>
                  </a:cubicBezTo>
                  <a:cubicBezTo>
                    <a:pt x="21600" y="2454"/>
                    <a:pt x="21600" y="2454"/>
                    <a:pt x="21600" y="2454"/>
                  </a:cubicBezTo>
                  <a:cubicBezTo>
                    <a:pt x="21600" y="2454"/>
                    <a:pt x="21600" y="2454"/>
                    <a:pt x="21600" y="2454"/>
                  </a:cubicBezTo>
                  <a:cubicBezTo>
                    <a:pt x="21600" y="2454"/>
                    <a:pt x="21600" y="1800"/>
                    <a:pt x="21600" y="1800"/>
                  </a:cubicBezTo>
                  <a:cubicBezTo>
                    <a:pt x="21600" y="1800"/>
                    <a:pt x="21600" y="1800"/>
                    <a:pt x="21600" y="1800"/>
                  </a:cubicBezTo>
                  <a:cubicBezTo>
                    <a:pt x="21600" y="1145"/>
                    <a:pt x="21600" y="1145"/>
                    <a:pt x="21060" y="1145"/>
                  </a:cubicBezTo>
                  <a:cubicBezTo>
                    <a:pt x="21060" y="491"/>
                    <a:pt x="21060" y="491"/>
                    <a:pt x="21060" y="491"/>
                  </a:cubicBezTo>
                  <a:cubicBezTo>
                    <a:pt x="21060" y="1145"/>
                    <a:pt x="20520" y="491"/>
                    <a:pt x="19980" y="491"/>
                  </a:cubicBezTo>
                  <a:cubicBezTo>
                    <a:pt x="18900" y="-164"/>
                    <a:pt x="17280" y="-164"/>
                    <a:pt x="14580" y="491"/>
                  </a:cubicBezTo>
                  <a:cubicBezTo>
                    <a:pt x="14580" y="491"/>
                    <a:pt x="14580" y="491"/>
                    <a:pt x="14580" y="491"/>
                  </a:cubicBezTo>
                  <a:cubicBezTo>
                    <a:pt x="12960" y="1145"/>
                    <a:pt x="12420" y="2454"/>
                    <a:pt x="12420" y="2454"/>
                  </a:cubicBezTo>
                  <a:cubicBezTo>
                    <a:pt x="12420" y="3109"/>
                    <a:pt x="12420" y="3763"/>
                    <a:pt x="12420" y="3763"/>
                  </a:cubicBezTo>
                  <a:cubicBezTo>
                    <a:pt x="12960" y="4418"/>
                    <a:pt x="12960" y="5072"/>
                    <a:pt x="12960" y="5727"/>
                  </a:cubicBezTo>
                  <a:cubicBezTo>
                    <a:pt x="12420" y="7036"/>
                    <a:pt x="11340" y="7036"/>
                    <a:pt x="10260" y="7036"/>
                  </a:cubicBezTo>
                  <a:cubicBezTo>
                    <a:pt x="9180" y="7036"/>
                    <a:pt x="8100" y="6381"/>
                    <a:pt x="8100" y="5072"/>
                  </a:cubicBezTo>
                  <a:cubicBezTo>
                    <a:pt x="7560" y="5072"/>
                    <a:pt x="7560" y="5727"/>
                    <a:pt x="7560" y="5727"/>
                  </a:cubicBezTo>
                  <a:cubicBezTo>
                    <a:pt x="7020" y="5727"/>
                    <a:pt x="7020" y="6381"/>
                    <a:pt x="7020" y="6381"/>
                  </a:cubicBezTo>
                  <a:cubicBezTo>
                    <a:pt x="7560" y="8345"/>
                    <a:pt x="6480" y="9000"/>
                    <a:pt x="5400" y="10309"/>
                  </a:cubicBezTo>
                  <a:cubicBezTo>
                    <a:pt x="4860" y="10963"/>
                    <a:pt x="4320" y="11618"/>
                    <a:pt x="4320" y="12272"/>
                  </a:cubicBezTo>
                  <a:cubicBezTo>
                    <a:pt x="4860" y="14891"/>
                    <a:pt x="3240" y="17509"/>
                    <a:pt x="0" y="19472"/>
                  </a:cubicBezTo>
                  <a:cubicBezTo>
                    <a:pt x="0" y="19472"/>
                    <a:pt x="0" y="19472"/>
                    <a:pt x="540" y="19472"/>
                  </a:cubicBezTo>
                  <a:cubicBezTo>
                    <a:pt x="540" y="19472"/>
                    <a:pt x="540" y="19472"/>
                    <a:pt x="540" y="19472"/>
                  </a:cubicBezTo>
                  <a:cubicBezTo>
                    <a:pt x="540" y="19472"/>
                    <a:pt x="540" y="19472"/>
                    <a:pt x="1080" y="19472"/>
                  </a:cubicBezTo>
                  <a:cubicBezTo>
                    <a:pt x="1080" y="19472"/>
                    <a:pt x="1080" y="19472"/>
                    <a:pt x="1080" y="19472"/>
                  </a:cubicBezTo>
                  <a:cubicBezTo>
                    <a:pt x="1080" y="19472"/>
                    <a:pt x="1620" y="19472"/>
                    <a:pt x="1620" y="19472"/>
                  </a:cubicBezTo>
                  <a:cubicBezTo>
                    <a:pt x="1620" y="19472"/>
                    <a:pt x="1620" y="19472"/>
                    <a:pt x="2160" y="19472"/>
                  </a:cubicBezTo>
                  <a:cubicBezTo>
                    <a:pt x="2160" y="19472"/>
                    <a:pt x="2160" y="19472"/>
                    <a:pt x="2160" y="19472"/>
                  </a:cubicBezTo>
                  <a:cubicBezTo>
                    <a:pt x="2160" y="18818"/>
                    <a:pt x="2700" y="18818"/>
                    <a:pt x="2700" y="18818"/>
                  </a:cubicBezTo>
                  <a:cubicBezTo>
                    <a:pt x="2700" y="18818"/>
                    <a:pt x="2700" y="18818"/>
                    <a:pt x="3240" y="18818"/>
                  </a:cubicBezTo>
                  <a:cubicBezTo>
                    <a:pt x="3240" y="18818"/>
                    <a:pt x="3240" y="18818"/>
                    <a:pt x="3240" y="18818"/>
                  </a:cubicBezTo>
                  <a:cubicBezTo>
                    <a:pt x="3240" y="18818"/>
                    <a:pt x="3240" y="18818"/>
                    <a:pt x="3780" y="18818"/>
                  </a:cubicBezTo>
                  <a:cubicBezTo>
                    <a:pt x="3780" y="18818"/>
                    <a:pt x="3780" y="18818"/>
                    <a:pt x="3780" y="18163"/>
                  </a:cubicBezTo>
                  <a:cubicBezTo>
                    <a:pt x="3780" y="18163"/>
                    <a:pt x="4320" y="18163"/>
                    <a:pt x="4320" y="18163"/>
                  </a:cubicBezTo>
                  <a:cubicBezTo>
                    <a:pt x="4320" y="18163"/>
                    <a:pt x="4320" y="18163"/>
                    <a:pt x="4320" y="18163"/>
                  </a:cubicBezTo>
                  <a:cubicBezTo>
                    <a:pt x="4320" y="18163"/>
                    <a:pt x="4860" y="18163"/>
                    <a:pt x="4860" y="17509"/>
                  </a:cubicBezTo>
                  <a:cubicBezTo>
                    <a:pt x="4860" y="17509"/>
                    <a:pt x="5400" y="17509"/>
                    <a:pt x="5400" y="16854"/>
                  </a:cubicBezTo>
                  <a:cubicBezTo>
                    <a:pt x="5940" y="16854"/>
                    <a:pt x="6480" y="16854"/>
                    <a:pt x="7020" y="16854"/>
                  </a:cubicBezTo>
                  <a:cubicBezTo>
                    <a:pt x="7560" y="16854"/>
                    <a:pt x="8640" y="16854"/>
                    <a:pt x="9180" y="17509"/>
                  </a:cubicBezTo>
                  <a:cubicBezTo>
                    <a:pt x="9180" y="17509"/>
                    <a:pt x="9180" y="17509"/>
                    <a:pt x="9180" y="17509"/>
                  </a:cubicBezTo>
                  <a:cubicBezTo>
                    <a:pt x="9180" y="17509"/>
                    <a:pt x="9720" y="17509"/>
                    <a:pt x="9720" y="17509"/>
                  </a:cubicBezTo>
                  <a:cubicBezTo>
                    <a:pt x="9720" y="18163"/>
                    <a:pt x="10260" y="18163"/>
                    <a:pt x="10260" y="18163"/>
                  </a:cubicBezTo>
                  <a:cubicBezTo>
                    <a:pt x="10800" y="18818"/>
                    <a:pt x="11340" y="19472"/>
                    <a:pt x="11880" y="19472"/>
                  </a:cubicBezTo>
                  <a:cubicBezTo>
                    <a:pt x="11880" y="19472"/>
                    <a:pt x="12420" y="20127"/>
                    <a:pt x="12420" y="20127"/>
                  </a:cubicBezTo>
                  <a:cubicBezTo>
                    <a:pt x="12420" y="20127"/>
                    <a:pt x="12420" y="20127"/>
                    <a:pt x="12960" y="20127"/>
                  </a:cubicBezTo>
                  <a:cubicBezTo>
                    <a:pt x="12960" y="20127"/>
                    <a:pt x="12960" y="20127"/>
                    <a:pt x="12960" y="20781"/>
                  </a:cubicBezTo>
                  <a:cubicBezTo>
                    <a:pt x="13500" y="20781"/>
                    <a:pt x="13500" y="20781"/>
                    <a:pt x="13500" y="20781"/>
                  </a:cubicBezTo>
                  <a:cubicBezTo>
                    <a:pt x="13500" y="20781"/>
                    <a:pt x="13500" y="20781"/>
                    <a:pt x="14040" y="21436"/>
                  </a:cubicBezTo>
                  <a:cubicBezTo>
                    <a:pt x="14040" y="21436"/>
                    <a:pt x="14040" y="21436"/>
                    <a:pt x="14040" y="21436"/>
                  </a:cubicBezTo>
                  <a:cubicBezTo>
                    <a:pt x="14040" y="21436"/>
                    <a:pt x="14580" y="21436"/>
                    <a:pt x="14580" y="21436"/>
                  </a:cubicBezTo>
                  <a:cubicBezTo>
                    <a:pt x="14580" y="21436"/>
                    <a:pt x="14580" y="21436"/>
                    <a:pt x="14580" y="21436"/>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4" name="Shape 10454"/>
            <p:cNvSpPr/>
            <p:nvPr/>
          </p:nvSpPr>
          <p:spPr>
            <a:xfrm>
              <a:off x="262033" y="597065"/>
              <a:ext cx="66904" cy="45747"/>
            </a:xfrm>
            <a:custGeom>
              <a:avLst/>
              <a:gdLst/>
              <a:ahLst/>
              <a:cxnLst>
                <a:cxn ang="0">
                  <a:pos x="wd2" y="hd2"/>
                </a:cxn>
                <a:cxn ang="5400000">
                  <a:pos x="wd2" y="hd2"/>
                </a:cxn>
                <a:cxn ang="10800000">
                  <a:pos x="wd2" y="hd2"/>
                </a:cxn>
                <a:cxn ang="16200000">
                  <a:pos x="wd2" y="hd2"/>
                </a:cxn>
              </a:cxnLst>
              <a:rect l="0" t="0" r="r" b="b"/>
              <a:pathLst>
                <a:path w="21600" h="21131" fill="norm" stroke="1" extrusionOk="0">
                  <a:moveTo>
                    <a:pt x="18189" y="21131"/>
                  </a:moveTo>
                  <a:cubicBezTo>
                    <a:pt x="18189" y="20331"/>
                    <a:pt x="18189" y="20331"/>
                    <a:pt x="18189" y="20331"/>
                  </a:cubicBezTo>
                  <a:cubicBezTo>
                    <a:pt x="18189" y="19531"/>
                    <a:pt x="18189" y="19531"/>
                    <a:pt x="18189" y="19531"/>
                  </a:cubicBezTo>
                  <a:cubicBezTo>
                    <a:pt x="18189" y="18731"/>
                    <a:pt x="18758" y="18731"/>
                    <a:pt x="18758" y="18731"/>
                  </a:cubicBezTo>
                  <a:cubicBezTo>
                    <a:pt x="18758" y="18731"/>
                    <a:pt x="18758" y="17931"/>
                    <a:pt x="18758" y="17931"/>
                  </a:cubicBezTo>
                  <a:cubicBezTo>
                    <a:pt x="18758" y="17931"/>
                    <a:pt x="18758" y="17931"/>
                    <a:pt x="18758" y="17131"/>
                  </a:cubicBezTo>
                  <a:cubicBezTo>
                    <a:pt x="18758" y="17131"/>
                    <a:pt x="18758" y="17131"/>
                    <a:pt x="18758" y="16331"/>
                  </a:cubicBezTo>
                  <a:cubicBezTo>
                    <a:pt x="19326" y="16331"/>
                    <a:pt x="19326" y="16331"/>
                    <a:pt x="19326" y="16331"/>
                  </a:cubicBezTo>
                  <a:cubicBezTo>
                    <a:pt x="19326" y="16331"/>
                    <a:pt x="19326" y="15531"/>
                    <a:pt x="19326" y="15531"/>
                  </a:cubicBezTo>
                  <a:cubicBezTo>
                    <a:pt x="19326" y="15531"/>
                    <a:pt x="19326" y="15531"/>
                    <a:pt x="19326" y="15531"/>
                  </a:cubicBezTo>
                  <a:cubicBezTo>
                    <a:pt x="19895" y="14731"/>
                    <a:pt x="19895" y="14731"/>
                    <a:pt x="19895" y="14731"/>
                  </a:cubicBezTo>
                  <a:cubicBezTo>
                    <a:pt x="19895" y="14731"/>
                    <a:pt x="19895" y="14731"/>
                    <a:pt x="20463" y="14731"/>
                  </a:cubicBezTo>
                  <a:cubicBezTo>
                    <a:pt x="20463" y="13931"/>
                    <a:pt x="20463" y="13931"/>
                    <a:pt x="20463" y="13931"/>
                  </a:cubicBezTo>
                  <a:cubicBezTo>
                    <a:pt x="20463" y="13931"/>
                    <a:pt x="20463" y="13931"/>
                    <a:pt x="20463" y="13931"/>
                  </a:cubicBezTo>
                  <a:cubicBezTo>
                    <a:pt x="21032" y="13931"/>
                    <a:pt x="21032" y="13931"/>
                    <a:pt x="21032" y="13931"/>
                  </a:cubicBezTo>
                  <a:cubicBezTo>
                    <a:pt x="21032" y="13931"/>
                    <a:pt x="21032" y="13931"/>
                    <a:pt x="21032" y="13931"/>
                  </a:cubicBezTo>
                  <a:cubicBezTo>
                    <a:pt x="21032" y="13131"/>
                    <a:pt x="21032" y="13131"/>
                    <a:pt x="21600" y="13131"/>
                  </a:cubicBezTo>
                  <a:cubicBezTo>
                    <a:pt x="21600" y="12331"/>
                    <a:pt x="21600" y="12331"/>
                    <a:pt x="21600" y="12331"/>
                  </a:cubicBezTo>
                  <a:cubicBezTo>
                    <a:pt x="21600" y="12331"/>
                    <a:pt x="21600" y="12331"/>
                    <a:pt x="21600" y="12331"/>
                  </a:cubicBezTo>
                  <a:cubicBezTo>
                    <a:pt x="21600" y="11531"/>
                    <a:pt x="21600" y="11531"/>
                    <a:pt x="21600" y="10731"/>
                  </a:cubicBezTo>
                  <a:cubicBezTo>
                    <a:pt x="21600" y="10731"/>
                    <a:pt x="21032" y="10731"/>
                    <a:pt x="21032" y="10731"/>
                  </a:cubicBezTo>
                  <a:cubicBezTo>
                    <a:pt x="21032" y="9931"/>
                    <a:pt x="21032" y="9931"/>
                    <a:pt x="21032" y="9931"/>
                  </a:cubicBezTo>
                  <a:cubicBezTo>
                    <a:pt x="21032" y="9931"/>
                    <a:pt x="20463" y="9131"/>
                    <a:pt x="20463" y="9131"/>
                  </a:cubicBezTo>
                  <a:cubicBezTo>
                    <a:pt x="20463" y="9131"/>
                    <a:pt x="20463" y="9131"/>
                    <a:pt x="20463" y="8331"/>
                  </a:cubicBezTo>
                  <a:cubicBezTo>
                    <a:pt x="20463" y="8331"/>
                    <a:pt x="20463" y="8331"/>
                    <a:pt x="20463" y="8331"/>
                  </a:cubicBezTo>
                  <a:cubicBezTo>
                    <a:pt x="20463" y="8331"/>
                    <a:pt x="20463" y="7531"/>
                    <a:pt x="20463" y="7531"/>
                  </a:cubicBezTo>
                  <a:cubicBezTo>
                    <a:pt x="20463" y="7531"/>
                    <a:pt x="19895" y="7531"/>
                    <a:pt x="19895" y="7531"/>
                  </a:cubicBezTo>
                  <a:cubicBezTo>
                    <a:pt x="19895" y="7531"/>
                    <a:pt x="19895" y="7531"/>
                    <a:pt x="19895" y="6731"/>
                  </a:cubicBezTo>
                  <a:cubicBezTo>
                    <a:pt x="19895" y="6731"/>
                    <a:pt x="19326" y="5931"/>
                    <a:pt x="19326" y="5931"/>
                  </a:cubicBezTo>
                  <a:cubicBezTo>
                    <a:pt x="18189" y="4331"/>
                    <a:pt x="17621" y="4331"/>
                    <a:pt x="16484" y="3531"/>
                  </a:cubicBezTo>
                  <a:cubicBezTo>
                    <a:pt x="15916" y="2731"/>
                    <a:pt x="15347" y="1931"/>
                    <a:pt x="14211" y="1131"/>
                  </a:cubicBezTo>
                  <a:cubicBezTo>
                    <a:pt x="13642" y="331"/>
                    <a:pt x="12505" y="-469"/>
                    <a:pt x="11937" y="331"/>
                  </a:cubicBezTo>
                  <a:cubicBezTo>
                    <a:pt x="10232" y="2731"/>
                    <a:pt x="6821" y="3531"/>
                    <a:pt x="4547" y="3531"/>
                  </a:cubicBezTo>
                  <a:cubicBezTo>
                    <a:pt x="4547" y="3531"/>
                    <a:pt x="4547" y="3531"/>
                    <a:pt x="4547" y="3531"/>
                  </a:cubicBezTo>
                  <a:cubicBezTo>
                    <a:pt x="4547" y="3531"/>
                    <a:pt x="4547" y="3531"/>
                    <a:pt x="4547" y="3531"/>
                  </a:cubicBezTo>
                  <a:cubicBezTo>
                    <a:pt x="3979" y="3531"/>
                    <a:pt x="3979" y="3531"/>
                    <a:pt x="3979" y="3531"/>
                  </a:cubicBezTo>
                  <a:cubicBezTo>
                    <a:pt x="3979" y="3531"/>
                    <a:pt x="3979" y="3531"/>
                    <a:pt x="3979" y="3531"/>
                  </a:cubicBezTo>
                  <a:cubicBezTo>
                    <a:pt x="3411" y="3531"/>
                    <a:pt x="3411" y="3531"/>
                    <a:pt x="3411" y="3531"/>
                  </a:cubicBezTo>
                  <a:cubicBezTo>
                    <a:pt x="3411" y="3531"/>
                    <a:pt x="2842" y="3531"/>
                    <a:pt x="2842" y="2731"/>
                  </a:cubicBezTo>
                  <a:cubicBezTo>
                    <a:pt x="2842" y="2731"/>
                    <a:pt x="2842" y="2731"/>
                    <a:pt x="2842" y="2731"/>
                  </a:cubicBezTo>
                  <a:cubicBezTo>
                    <a:pt x="1705" y="3531"/>
                    <a:pt x="1137" y="4331"/>
                    <a:pt x="0" y="4331"/>
                  </a:cubicBezTo>
                  <a:cubicBezTo>
                    <a:pt x="0" y="4331"/>
                    <a:pt x="0" y="4331"/>
                    <a:pt x="0" y="4331"/>
                  </a:cubicBezTo>
                  <a:cubicBezTo>
                    <a:pt x="0" y="5131"/>
                    <a:pt x="568" y="5931"/>
                    <a:pt x="1137" y="6731"/>
                  </a:cubicBezTo>
                  <a:cubicBezTo>
                    <a:pt x="1137" y="6731"/>
                    <a:pt x="1705" y="5931"/>
                    <a:pt x="1705" y="5931"/>
                  </a:cubicBezTo>
                  <a:cubicBezTo>
                    <a:pt x="2842" y="5931"/>
                    <a:pt x="3411" y="7531"/>
                    <a:pt x="3979" y="8331"/>
                  </a:cubicBezTo>
                  <a:cubicBezTo>
                    <a:pt x="4547" y="9131"/>
                    <a:pt x="5116" y="9131"/>
                    <a:pt x="5116" y="9931"/>
                  </a:cubicBezTo>
                  <a:cubicBezTo>
                    <a:pt x="5684" y="9931"/>
                    <a:pt x="6253" y="9931"/>
                    <a:pt x="6253" y="10731"/>
                  </a:cubicBezTo>
                  <a:cubicBezTo>
                    <a:pt x="7958" y="11531"/>
                    <a:pt x="9663" y="12331"/>
                    <a:pt x="9663" y="13931"/>
                  </a:cubicBezTo>
                  <a:cubicBezTo>
                    <a:pt x="9663" y="15531"/>
                    <a:pt x="10232" y="16331"/>
                    <a:pt x="10232" y="16331"/>
                  </a:cubicBezTo>
                  <a:cubicBezTo>
                    <a:pt x="10232" y="15531"/>
                    <a:pt x="10800" y="15531"/>
                    <a:pt x="11368" y="14731"/>
                  </a:cubicBezTo>
                  <a:cubicBezTo>
                    <a:pt x="11937" y="13931"/>
                    <a:pt x="12505" y="13131"/>
                    <a:pt x="13074" y="13131"/>
                  </a:cubicBezTo>
                  <a:cubicBezTo>
                    <a:pt x="13642" y="13131"/>
                    <a:pt x="14211" y="13931"/>
                    <a:pt x="14211" y="15531"/>
                  </a:cubicBezTo>
                  <a:cubicBezTo>
                    <a:pt x="14211" y="17131"/>
                    <a:pt x="14779" y="17931"/>
                    <a:pt x="14779" y="17931"/>
                  </a:cubicBezTo>
                  <a:cubicBezTo>
                    <a:pt x="15347" y="17931"/>
                    <a:pt x="15347" y="17931"/>
                    <a:pt x="15347" y="17931"/>
                  </a:cubicBezTo>
                  <a:cubicBezTo>
                    <a:pt x="16484" y="17931"/>
                    <a:pt x="17053" y="19531"/>
                    <a:pt x="17621" y="20331"/>
                  </a:cubicBezTo>
                  <a:cubicBezTo>
                    <a:pt x="17621" y="20331"/>
                    <a:pt x="17621" y="20331"/>
                    <a:pt x="18189" y="20331"/>
                  </a:cubicBezTo>
                  <a:cubicBezTo>
                    <a:pt x="18189" y="21131"/>
                    <a:pt x="18189" y="21131"/>
                    <a:pt x="18189" y="21131"/>
                  </a:cubicBezTo>
                  <a:cubicBezTo>
                    <a:pt x="18189" y="21131"/>
                    <a:pt x="18189" y="21131"/>
                    <a:pt x="18189" y="21131"/>
                  </a:cubicBezTo>
                  <a:cubicBezTo>
                    <a:pt x="18189" y="21131"/>
                    <a:pt x="18189" y="21131"/>
                    <a:pt x="18189" y="21131"/>
                  </a:cubicBezTo>
                  <a:cubicBezTo>
                    <a:pt x="18189" y="21131"/>
                    <a:pt x="18189" y="21131"/>
                    <a:pt x="18189" y="21131"/>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5" name="Shape 10455"/>
            <p:cNvSpPr/>
            <p:nvPr/>
          </p:nvSpPr>
          <p:spPr>
            <a:xfrm>
              <a:off x="613270" y="676982"/>
              <a:ext cx="173576" cy="106112"/>
            </a:xfrm>
            <a:custGeom>
              <a:avLst/>
              <a:gdLst/>
              <a:ahLst/>
              <a:cxnLst>
                <a:cxn ang="0">
                  <a:pos x="wd2" y="hd2"/>
                </a:cxn>
                <a:cxn ang="5400000">
                  <a:pos x="wd2" y="hd2"/>
                </a:cxn>
                <a:cxn ang="10800000">
                  <a:pos x="wd2" y="hd2"/>
                </a:cxn>
                <a:cxn ang="16200000">
                  <a:pos x="wd2" y="hd2"/>
                </a:cxn>
              </a:cxnLst>
              <a:rect l="0" t="0" r="r" b="b"/>
              <a:pathLst>
                <a:path w="21462" h="21600" fill="norm" stroke="1" extrusionOk="0">
                  <a:moveTo>
                    <a:pt x="18073" y="13587"/>
                  </a:moveTo>
                  <a:cubicBezTo>
                    <a:pt x="18073" y="13587"/>
                    <a:pt x="18073" y="13239"/>
                    <a:pt x="18073" y="13239"/>
                  </a:cubicBezTo>
                  <a:cubicBezTo>
                    <a:pt x="18073" y="13239"/>
                    <a:pt x="17853" y="12890"/>
                    <a:pt x="17853" y="12890"/>
                  </a:cubicBezTo>
                  <a:cubicBezTo>
                    <a:pt x="17853" y="12542"/>
                    <a:pt x="17853" y="12542"/>
                    <a:pt x="17853" y="12542"/>
                  </a:cubicBezTo>
                  <a:cubicBezTo>
                    <a:pt x="17853" y="12194"/>
                    <a:pt x="17853" y="12194"/>
                    <a:pt x="17633" y="11845"/>
                  </a:cubicBezTo>
                  <a:cubicBezTo>
                    <a:pt x="17633" y="11845"/>
                    <a:pt x="17633" y="11845"/>
                    <a:pt x="17633" y="11497"/>
                  </a:cubicBezTo>
                  <a:cubicBezTo>
                    <a:pt x="17633" y="11497"/>
                    <a:pt x="17633" y="11148"/>
                    <a:pt x="17633" y="10800"/>
                  </a:cubicBezTo>
                  <a:cubicBezTo>
                    <a:pt x="17633" y="10800"/>
                    <a:pt x="17633" y="10800"/>
                    <a:pt x="17633" y="10800"/>
                  </a:cubicBezTo>
                  <a:cubicBezTo>
                    <a:pt x="17633" y="10800"/>
                    <a:pt x="17633" y="10452"/>
                    <a:pt x="17633" y="10452"/>
                  </a:cubicBezTo>
                  <a:cubicBezTo>
                    <a:pt x="17633" y="9755"/>
                    <a:pt x="17633" y="9058"/>
                    <a:pt x="18073" y="8710"/>
                  </a:cubicBezTo>
                  <a:cubicBezTo>
                    <a:pt x="18073" y="8013"/>
                    <a:pt x="17412" y="5574"/>
                    <a:pt x="16310" y="4181"/>
                  </a:cubicBezTo>
                  <a:cubicBezTo>
                    <a:pt x="16310" y="4181"/>
                    <a:pt x="16310" y="4181"/>
                    <a:pt x="16310" y="3832"/>
                  </a:cubicBezTo>
                  <a:cubicBezTo>
                    <a:pt x="16310" y="3832"/>
                    <a:pt x="16310" y="3832"/>
                    <a:pt x="16310" y="3832"/>
                  </a:cubicBezTo>
                  <a:cubicBezTo>
                    <a:pt x="16310" y="3832"/>
                    <a:pt x="16310" y="3832"/>
                    <a:pt x="16310" y="3832"/>
                  </a:cubicBezTo>
                  <a:cubicBezTo>
                    <a:pt x="16310" y="3832"/>
                    <a:pt x="16310" y="3832"/>
                    <a:pt x="16310" y="3832"/>
                  </a:cubicBezTo>
                  <a:cubicBezTo>
                    <a:pt x="16310" y="3832"/>
                    <a:pt x="16090" y="3484"/>
                    <a:pt x="16090" y="3484"/>
                  </a:cubicBezTo>
                  <a:cubicBezTo>
                    <a:pt x="16090" y="3484"/>
                    <a:pt x="16090" y="3484"/>
                    <a:pt x="16090" y="3484"/>
                  </a:cubicBezTo>
                  <a:cubicBezTo>
                    <a:pt x="16090" y="3484"/>
                    <a:pt x="16090" y="3135"/>
                    <a:pt x="16090" y="3135"/>
                  </a:cubicBezTo>
                  <a:cubicBezTo>
                    <a:pt x="16090" y="3135"/>
                    <a:pt x="15869" y="3135"/>
                    <a:pt x="15869" y="2787"/>
                  </a:cubicBezTo>
                  <a:cubicBezTo>
                    <a:pt x="15869" y="2787"/>
                    <a:pt x="15869" y="2787"/>
                    <a:pt x="15869" y="2787"/>
                  </a:cubicBezTo>
                  <a:cubicBezTo>
                    <a:pt x="15869" y="2439"/>
                    <a:pt x="15649" y="2439"/>
                    <a:pt x="15649" y="2439"/>
                  </a:cubicBezTo>
                  <a:cubicBezTo>
                    <a:pt x="15649" y="2090"/>
                    <a:pt x="15649" y="2090"/>
                    <a:pt x="15429" y="1742"/>
                  </a:cubicBezTo>
                  <a:cubicBezTo>
                    <a:pt x="15429" y="1742"/>
                    <a:pt x="15429" y="1742"/>
                    <a:pt x="15429" y="1394"/>
                  </a:cubicBezTo>
                  <a:cubicBezTo>
                    <a:pt x="15429" y="1394"/>
                    <a:pt x="15208" y="1045"/>
                    <a:pt x="15208" y="1045"/>
                  </a:cubicBezTo>
                  <a:cubicBezTo>
                    <a:pt x="15208" y="697"/>
                    <a:pt x="15208" y="697"/>
                    <a:pt x="14988" y="697"/>
                  </a:cubicBezTo>
                  <a:cubicBezTo>
                    <a:pt x="14988" y="348"/>
                    <a:pt x="14988" y="348"/>
                    <a:pt x="14988" y="0"/>
                  </a:cubicBezTo>
                  <a:cubicBezTo>
                    <a:pt x="14547" y="348"/>
                    <a:pt x="14547" y="348"/>
                    <a:pt x="14327" y="348"/>
                  </a:cubicBezTo>
                  <a:cubicBezTo>
                    <a:pt x="14327" y="348"/>
                    <a:pt x="14327" y="348"/>
                    <a:pt x="14327" y="348"/>
                  </a:cubicBezTo>
                  <a:cubicBezTo>
                    <a:pt x="14327" y="348"/>
                    <a:pt x="14327" y="348"/>
                    <a:pt x="14327" y="348"/>
                  </a:cubicBezTo>
                  <a:cubicBezTo>
                    <a:pt x="14106" y="697"/>
                    <a:pt x="14106" y="697"/>
                    <a:pt x="14106" y="1045"/>
                  </a:cubicBezTo>
                  <a:cubicBezTo>
                    <a:pt x="13886" y="1394"/>
                    <a:pt x="13445" y="1742"/>
                    <a:pt x="13004" y="1742"/>
                  </a:cubicBezTo>
                  <a:cubicBezTo>
                    <a:pt x="13004" y="1742"/>
                    <a:pt x="12784" y="1742"/>
                    <a:pt x="12784" y="1742"/>
                  </a:cubicBezTo>
                  <a:cubicBezTo>
                    <a:pt x="12563" y="2090"/>
                    <a:pt x="12563" y="2090"/>
                    <a:pt x="12563" y="2090"/>
                  </a:cubicBezTo>
                  <a:cubicBezTo>
                    <a:pt x="12343" y="2090"/>
                    <a:pt x="12122" y="2090"/>
                    <a:pt x="12122" y="1742"/>
                  </a:cubicBezTo>
                  <a:cubicBezTo>
                    <a:pt x="11902" y="1742"/>
                    <a:pt x="11682" y="1742"/>
                    <a:pt x="11461" y="2090"/>
                  </a:cubicBezTo>
                  <a:cubicBezTo>
                    <a:pt x="11020" y="2787"/>
                    <a:pt x="10139" y="3135"/>
                    <a:pt x="9918" y="2439"/>
                  </a:cubicBezTo>
                  <a:cubicBezTo>
                    <a:pt x="9698" y="2439"/>
                    <a:pt x="9037" y="2090"/>
                    <a:pt x="8596" y="2090"/>
                  </a:cubicBezTo>
                  <a:cubicBezTo>
                    <a:pt x="8376" y="2090"/>
                    <a:pt x="7935" y="1742"/>
                    <a:pt x="7053" y="1394"/>
                  </a:cubicBezTo>
                  <a:cubicBezTo>
                    <a:pt x="6833" y="1394"/>
                    <a:pt x="6392" y="1394"/>
                    <a:pt x="6171" y="1394"/>
                  </a:cubicBezTo>
                  <a:cubicBezTo>
                    <a:pt x="6171" y="1394"/>
                    <a:pt x="5951" y="1394"/>
                    <a:pt x="5951" y="1394"/>
                  </a:cubicBezTo>
                  <a:cubicBezTo>
                    <a:pt x="5951" y="1394"/>
                    <a:pt x="5951" y="1394"/>
                    <a:pt x="5951" y="1394"/>
                  </a:cubicBezTo>
                  <a:cubicBezTo>
                    <a:pt x="5731" y="1394"/>
                    <a:pt x="5731" y="1394"/>
                    <a:pt x="5731" y="1394"/>
                  </a:cubicBezTo>
                  <a:cubicBezTo>
                    <a:pt x="5731" y="1394"/>
                    <a:pt x="5731" y="1394"/>
                    <a:pt x="5731" y="1394"/>
                  </a:cubicBezTo>
                  <a:cubicBezTo>
                    <a:pt x="5731" y="1394"/>
                    <a:pt x="5510" y="1394"/>
                    <a:pt x="5510" y="1742"/>
                  </a:cubicBezTo>
                  <a:cubicBezTo>
                    <a:pt x="5510" y="1742"/>
                    <a:pt x="5290" y="2090"/>
                    <a:pt x="5290" y="2090"/>
                  </a:cubicBezTo>
                  <a:cubicBezTo>
                    <a:pt x="5069" y="2439"/>
                    <a:pt x="4629" y="2787"/>
                    <a:pt x="4408" y="3135"/>
                  </a:cubicBezTo>
                  <a:cubicBezTo>
                    <a:pt x="4408" y="3135"/>
                    <a:pt x="4188" y="3135"/>
                    <a:pt x="4188" y="3135"/>
                  </a:cubicBezTo>
                  <a:cubicBezTo>
                    <a:pt x="3967" y="3484"/>
                    <a:pt x="3747" y="3484"/>
                    <a:pt x="3527" y="3832"/>
                  </a:cubicBezTo>
                  <a:cubicBezTo>
                    <a:pt x="3527" y="3832"/>
                    <a:pt x="3086" y="4877"/>
                    <a:pt x="2865" y="5574"/>
                  </a:cubicBezTo>
                  <a:cubicBezTo>
                    <a:pt x="2424" y="7316"/>
                    <a:pt x="1984" y="8710"/>
                    <a:pt x="1322" y="9755"/>
                  </a:cubicBezTo>
                  <a:cubicBezTo>
                    <a:pt x="882" y="10452"/>
                    <a:pt x="441" y="10800"/>
                    <a:pt x="220" y="11148"/>
                  </a:cubicBezTo>
                  <a:cubicBezTo>
                    <a:pt x="220" y="11148"/>
                    <a:pt x="220" y="11148"/>
                    <a:pt x="0" y="11148"/>
                  </a:cubicBezTo>
                  <a:cubicBezTo>
                    <a:pt x="220" y="11148"/>
                    <a:pt x="220" y="11497"/>
                    <a:pt x="220" y="11497"/>
                  </a:cubicBezTo>
                  <a:cubicBezTo>
                    <a:pt x="441" y="11845"/>
                    <a:pt x="882" y="12542"/>
                    <a:pt x="882" y="13239"/>
                  </a:cubicBezTo>
                  <a:cubicBezTo>
                    <a:pt x="882" y="13935"/>
                    <a:pt x="1102" y="13935"/>
                    <a:pt x="1322" y="13935"/>
                  </a:cubicBezTo>
                  <a:cubicBezTo>
                    <a:pt x="1543" y="13935"/>
                    <a:pt x="1543" y="13935"/>
                    <a:pt x="1763" y="14284"/>
                  </a:cubicBezTo>
                  <a:cubicBezTo>
                    <a:pt x="1984" y="14632"/>
                    <a:pt x="1984" y="15329"/>
                    <a:pt x="1984" y="16026"/>
                  </a:cubicBezTo>
                  <a:cubicBezTo>
                    <a:pt x="1984" y="16026"/>
                    <a:pt x="1984" y="16374"/>
                    <a:pt x="1984" y="16374"/>
                  </a:cubicBezTo>
                  <a:cubicBezTo>
                    <a:pt x="1984" y="16374"/>
                    <a:pt x="1984" y="16374"/>
                    <a:pt x="2204" y="16374"/>
                  </a:cubicBezTo>
                  <a:cubicBezTo>
                    <a:pt x="3747" y="16723"/>
                    <a:pt x="4849" y="17071"/>
                    <a:pt x="4849" y="18465"/>
                  </a:cubicBezTo>
                  <a:cubicBezTo>
                    <a:pt x="4849" y="18465"/>
                    <a:pt x="4849" y="18813"/>
                    <a:pt x="4849" y="18813"/>
                  </a:cubicBezTo>
                  <a:cubicBezTo>
                    <a:pt x="4849" y="19161"/>
                    <a:pt x="4849" y="19510"/>
                    <a:pt x="4849" y="19510"/>
                  </a:cubicBezTo>
                  <a:cubicBezTo>
                    <a:pt x="4849" y="19510"/>
                    <a:pt x="4849" y="19510"/>
                    <a:pt x="4849" y="19510"/>
                  </a:cubicBezTo>
                  <a:cubicBezTo>
                    <a:pt x="4849" y="19510"/>
                    <a:pt x="5069" y="19510"/>
                    <a:pt x="5069" y="19510"/>
                  </a:cubicBezTo>
                  <a:cubicBezTo>
                    <a:pt x="5069" y="19858"/>
                    <a:pt x="5290" y="19858"/>
                    <a:pt x="5290" y="19858"/>
                  </a:cubicBezTo>
                  <a:cubicBezTo>
                    <a:pt x="5290" y="20206"/>
                    <a:pt x="5510" y="20206"/>
                    <a:pt x="5510" y="20206"/>
                  </a:cubicBezTo>
                  <a:cubicBezTo>
                    <a:pt x="5510" y="20206"/>
                    <a:pt x="5731" y="20555"/>
                    <a:pt x="5731" y="20555"/>
                  </a:cubicBezTo>
                  <a:cubicBezTo>
                    <a:pt x="5731" y="20555"/>
                    <a:pt x="5951" y="20903"/>
                    <a:pt x="5951" y="20903"/>
                  </a:cubicBezTo>
                  <a:cubicBezTo>
                    <a:pt x="6171" y="20903"/>
                    <a:pt x="6612" y="20903"/>
                    <a:pt x="7273" y="21252"/>
                  </a:cubicBezTo>
                  <a:cubicBezTo>
                    <a:pt x="7714" y="21252"/>
                    <a:pt x="8155" y="21252"/>
                    <a:pt x="8376" y="21252"/>
                  </a:cubicBezTo>
                  <a:cubicBezTo>
                    <a:pt x="8596" y="21252"/>
                    <a:pt x="8596" y="21252"/>
                    <a:pt x="9037" y="21252"/>
                  </a:cubicBezTo>
                  <a:cubicBezTo>
                    <a:pt x="9698" y="21252"/>
                    <a:pt x="10800" y="21252"/>
                    <a:pt x="11241" y="21600"/>
                  </a:cubicBezTo>
                  <a:cubicBezTo>
                    <a:pt x="11682" y="21600"/>
                    <a:pt x="12122" y="21252"/>
                    <a:pt x="12563" y="20555"/>
                  </a:cubicBezTo>
                  <a:cubicBezTo>
                    <a:pt x="13224" y="19510"/>
                    <a:pt x="14988" y="19510"/>
                    <a:pt x="15429" y="19510"/>
                  </a:cubicBezTo>
                  <a:cubicBezTo>
                    <a:pt x="15649" y="19510"/>
                    <a:pt x="15869" y="19510"/>
                    <a:pt x="15869" y="19510"/>
                  </a:cubicBezTo>
                  <a:cubicBezTo>
                    <a:pt x="17192" y="19858"/>
                    <a:pt x="18073" y="19858"/>
                    <a:pt x="18294" y="20903"/>
                  </a:cubicBezTo>
                  <a:cubicBezTo>
                    <a:pt x="18294" y="20903"/>
                    <a:pt x="18294" y="20903"/>
                    <a:pt x="18294" y="20903"/>
                  </a:cubicBezTo>
                  <a:cubicBezTo>
                    <a:pt x="18294" y="20903"/>
                    <a:pt x="18294" y="20903"/>
                    <a:pt x="18294" y="20903"/>
                  </a:cubicBezTo>
                  <a:cubicBezTo>
                    <a:pt x="18514" y="20903"/>
                    <a:pt x="18514" y="20903"/>
                    <a:pt x="18514" y="20903"/>
                  </a:cubicBezTo>
                  <a:cubicBezTo>
                    <a:pt x="18514" y="20903"/>
                    <a:pt x="18514" y="20903"/>
                    <a:pt x="18735" y="20903"/>
                  </a:cubicBezTo>
                  <a:cubicBezTo>
                    <a:pt x="18735" y="21252"/>
                    <a:pt x="18735" y="21252"/>
                    <a:pt x="18955" y="21252"/>
                  </a:cubicBezTo>
                  <a:cubicBezTo>
                    <a:pt x="18955" y="21252"/>
                    <a:pt x="18955" y="21252"/>
                    <a:pt x="18955" y="21252"/>
                  </a:cubicBezTo>
                  <a:cubicBezTo>
                    <a:pt x="18955" y="20903"/>
                    <a:pt x="18955" y="20555"/>
                    <a:pt x="18955" y="20206"/>
                  </a:cubicBezTo>
                  <a:cubicBezTo>
                    <a:pt x="18955" y="18813"/>
                    <a:pt x="19616" y="16374"/>
                    <a:pt x="20498" y="16374"/>
                  </a:cubicBezTo>
                  <a:cubicBezTo>
                    <a:pt x="20718" y="16374"/>
                    <a:pt x="20718" y="16374"/>
                    <a:pt x="20718" y="16374"/>
                  </a:cubicBezTo>
                  <a:cubicBezTo>
                    <a:pt x="21380" y="16026"/>
                    <a:pt x="21600" y="16026"/>
                    <a:pt x="21380" y="14981"/>
                  </a:cubicBezTo>
                  <a:cubicBezTo>
                    <a:pt x="21380" y="14981"/>
                    <a:pt x="21380" y="14981"/>
                    <a:pt x="21380" y="14981"/>
                  </a:cubicBezTo>
                  <a:cubicBezTo>
                    <a:pt x="21380" y="14981"/>
                    <a:pt x="21159" y="14632"/>
                    <a:pt x="21159" y="14632"/>
                  </a:cubicBezTo>
                  <a:cubicBezTo>
                    <a:pt x="21159" y="14632"/>
                    <a:pt x="21159" y="14632"/>
                    <a:pt x="21159" y="14632"/>
                  </a:cubicBezTo>
                  <a:cubicBezTo>
                    <a:pt x="21159" y="14632"/>
                    <a:pt x="20939" y="14284"/>
                    <a:pt x="20939" y="14284"/>
                  </a:cubicBezTo>
                  <a:cubicBezTo>
                    <a:pt x="20939" y="14632"/>
                    <a:pt x="20718" y="14632"/>
                    <a:pt x="20498" y="14632"/>
                  </a:cubicBezTo>
                  <a:cubicBezTo>
                    <a:pt x="20057" y="14981"/>
                    <a:pt x="19837" y="15329"/>
                    <a:pt x="19616" y="15329"/>
                  </a:cubicBezTo>
                  <a:cubicBezTo>
                    <a:pt x="19176" y="15329"/>
                    <a:pt x="18514" y="14981"/>
                    <a:pt x="18294" y="14284"/>
                  </a:cubicBezTo>
                  <a:cubicBezTo>
                    <a:pt x="18294" y="13935"/>
                    <a:pt x="18294" y="13935"/>
                    <a:pt x="18294" y="13935"/>
                  </a:cubicBezTo>
                  <a:cubicBezTo>
                    <a:pt x="18294" y="13587"/>
                    <a:pt x="18294" y="13587"/>
                    <a:pt x="18294" y="13587"/>
                  </a:cubicBezTo>
                  <a:cubicBezTo>
                    <a:pt x="18294" y="13587"/>
                    <a:pt x="18294" y="13587"/>
                    <a:pt x="18294" y="13587"/>
                  </a:cubicBezTo>
                  <a:cubicBezTo>
                    <a:pt x="18294" y="13587"/>
                    <a:pt x="18073" y="13587"/>
                    <a:pt x="18073" y="13587"/>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6" name="Shape 10456"/>
            <p:cNvSpPr/>
            <p:nvPr/>
          </p:nvSpPr>
          <p:spPr>
            <a:xfrm>
              <a:off x="739641" y="673385"/>
              <a:ext cx="53895" cy="6474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20" y="568"/>
                  </a:moveTo>
                  <a:cubicBezTo>
                    <a:pt x="720" y="1137"/>
                    <a:pt x="720" y="1137"/>
                    <a:pt x="720" y="1137"/>
                  </a:cubicBezTo>
                  <a:cubicBezTo>
                    <a:pt x="1440" y="1705"/>
                    <a:pt x="1440" y="2274"/>
                    <a:pt x="1440" y="2274"/>
                  </a:cubicBezTo>
                  <a:cubicBezTo>
                    <a:pt x="1440" y="2274"/>
                    <a:pt x="1440" y="2274"/>
                    <a:pt x="2160" y="2842"/>
                  </a:cubicBezTo>
                  <a:cubicBezTo>
                    <a:pt x="2160" y="2842"/>
                    <a:pt x="2160" y="3411"/>
                    <a:pt x="2160" y="3411"/>
                  </a:cubicBezTo>
                  <a:cubicBezTo>
                    <a:pt x="2160" y="3411"/>
                    <a:pt x="2880" y="3411"/>
                    <a:pt x="2880" y="3979"/>
                  </a:cubicBezTo>
                  <a:cubicBezTo>
                    <a:pt x="2880" y="3979"/>
                    <a:pt x="2880" y="3979"/>
                    <a:pt x="2880" y="4547"/>
                  </a:cubicBezTo>
                  <a:cubicBezTo>
                    <a:pt x="2880" y="4547"/>
                    <a:pt x="2880" y="4547"/>
                    <a:pt x="3600" y="4547"/>
                  </a:cubicBezTo>
                  <a:cubicBezTo>
                    <a:pt x="3600" y="4547"/>
                    <a:pt x="3600" y="5116"/>
                    <a:pt x="3600" y="5116"/>
                  </a:cubicBezTo>
                  <a:cubicBezTo>
                    <a:pt x="3600" y="5116"/>
                    <a:pt x="3600" y="5116"/>
                    <a:pt x="3600" y="5116"/>
                  </a:cubicBezTo>
                  <a:cubicBezTo>
                    <a:pt x="3600" y="5684"/>
                    <a:pt x="4320" y="5684"/>
                    <a:pt x="4320" y="5684"/>
                  </a:cubicBezTo>
                  <a:cubicBezTo>
                    <a:pt x="4320" y="5684"/>
                    <a:pt x="4320" y="5684"/>
                    <a:pt x="4320" y="5684"/>
                  </a:cubicBezTo>
                  <a:cubicBezTo>
                    <a:pt x="4320" y="5684"/>
                    <a:pt x="4320" y="6253"/>
                    <a:pt x="4320" y="6253"/>
                  </a:cubicBezTo>
                  <a:cubicBezTo>
                    <a:pt x="4320" y="6253"/>
                    <a:pt x="4320" y="6253"/>
                    <a:pt x="4320" y="6253"/>
                  </a:cubicBezTo>
                  <a:cubicBezTo>
                    <a:pt x="4320" y="6253"/>
                    <a:pt x="4320" y="6253"/>
                    <a:pt x="4320" y="6253"/>
                  </a:cubicBezTo>
                  <a:cubicBezTo>
                    <a:pt x="5040" y="6253"/>
                    <a:pt x="12960" y="14211"/>
                    <a:pt x="9360" y="17053"/>
                  </a:cubicBezTo>
                  <a:cubicBezTo>
                    <a:pt x="9360" y="17053"/>
                    <a:pt x="9360" y="17621"/>
                    <a:pt x="9360" y="18758"/>
                  </a:cubicBezTo>
                  <a:cubicBezTo>
                    <a:pt x="9360" y="19326"/>
                    <a:pt x="9360" y="19895"/>
                    <a:pt x="9360" y="19895"/>
                  </a:cubicBezTo>
                  <a:cubicBezTo>
                    <a:pt x="9360" y="20463"/>
                    <a:pt x="9360" y="20463"/>
                    <a:pt x="10080" y="20463"/>
                  </a:cubicBezTo>
                  <a:cubicBezTo>
                    <a:pt x="10080" y="20463"/>
                    <a:pt x="10080" y="21032"/>
                    <a:pt x="10080" y="21032"/>
                  </a:cubicBezTo>
                  <a:cubicBezTo>
                    <a:pt x="10080" y="21032"/>
                    <a:pt x="10080" y="21032"/>
                    <a:pt x="10080" y="21600"/>
                  </a:cubicBezTo>
                  <a:cubicBezTo>
                    <a:pt x="10800" y="21032"/>
                    <a:pt x="10800" y="20463"/>
                    <a:pt x="11520" y="20463"/>
                  </a:cubicBezTo>
                  <a:cubicBezTo>
                    <a:pt x="11520" y="19895"/>
                    <a:pt x="11520" y="19895"/>
                    <a:pt x="11520" y="19895"/>
                  </a:cubicBezTo>
                  <a:cubicBezTo>
                    <a:pt x="11520" y="19895"/>
                    <a:pt x="11520" y="19895"/>
                    <a:pt x="11520" y="19326"/>
                  </a:cubicBezTo>
                  <a:cubicBezTo>
                    <a:pt x="12240" y="19326"/>
                    <a:pt x="12240" y="19326"/>
                    <a:pt x="12240" y="19326"/>
                  </a:cubicBezTo>
                  <a:cubicBezTo>
                    <a:pt x="12240" y="19326"/>
                    <a:pt x="12240" y="18758"/>
                    <a:pt x="12240" y="18758"/>
                  </a:cubicBezTo>
                  <a:cubicBezTo>
                    <a:pt x="12240" y="18758"/>
                    <a:pt x="12240" y="18758"/>
                    <a:pt x="12240" y="18758"/>
                  </a:cubicBezTo>
                  <a:cubicBezTo>
                    <a:pt x="12960" y="18758"/>
                    <a:pt x="12960" y="18189"/>
                    <a:pt x="12960" y="18189"/>
                  </a:cubicBezTo>
                  <a:cubicBezTo>
                    <a:pt x="12960" y="18189"/>
                    <a:pt x="12960" y="18189"/>
                    <a:pt x="12960" y="18189"/>
                  </a:cubicBezTo>
                  <a:cubicBezTo>
                    <a:pt x="12960" y="18189"/>
                    <a:pt x="12960" y="18189"/>
                    <a:pt x="12960" y="18189"/>
                  </a:cubicBezTo>
                  <a:cubicBezTo>
                    <a:pt x="12960" y="18189"/>
                    <a:pt x="12960" y="18189"/>
                    <a:pt x="12960" y="17621"/>
                  </a:cubicBezTo>
                  <a:cubicBezTo>
                    <a:pt x="12960" y="17621"/>
                    <a:pt x="12960" y="17621"/>
                    <a:pt x="12960" y="17621"/>
                  </a:cubicBezTo>
                  <a:cubicBezTo>
                    <a:pt x="12960" y="17621"/>
                    <a:pt x="12960" y="17621"/>
                    <a:pt x="12960" y="17621"/>
                  </a:cubicBezTo>
                  <a:cubicBezTo>
                    <a:pt x="12960" y="17621"/>
                    <a:pt x="12960" y="17621"/>
                    <a:pt x="12960" y="17621"/>
                  </a:cubicBezTo>
                  <a:cubicBezTo>
                    <a:pt x="12960" y="14211"/>
                    <a:pt x="15120" y="13642"/>
                    <a:pt x="16560" y="13642"/>
                  </a:cubicBezTo>
                  <a:cubicBezTo>
                    <a:pt x="16560" y="13642"/>
                    <a:pt x="16560" y="13642"/>
                    <a:pt x="17280" y="13642"/>
                  </a:cubicBezTo>
                  <a:cubicBezTo>
                    <a:pt x="17280" y="13642"/>
                    <a:pt x="18000" y="13642"/>
                    <a:pt x="18000" y="13642"/>
                  </a:cubicBezTo>
                  <a:cubicBezTo>
                    <a:pt x="18720" y="13642"/>
                    <a:pt x="20160" y="14211"/>
                    <a:pt x="20880" y="14211"/>
                  </a:cubicBezTo>
                  <a:cubicBezTo>
                    <a:pt x="20880" y="14211"/>
                    <a:pt x="21600" y="14211"/>
                    <a:pt x="21600" y="14211"/>
                  </a:cubicBezTo>
                  <a:cubicBezTo>
                    <a:pt x="21600" y="13642"/>
                    <a:pt x="20880" y="12505"/>
                    <a:pt x="20160" y="11937"/>
                  </a:cubicBezTo>
                  <a:cubicBezTo>
                    <a:pt x="18720" y="10800"/>
                    <a:pt x="15840" y="7958"/>
                    <a:pt x="15120" y="5116"/>
                  </a:cubicBezTo>
                  <a:cubicBezTo>
                    <a:pt x="14400" y="3411"/>
                    <a:pt x="11520" y="2842"/>
                    <a:pt x="10800" y="2842"/>
                  </a:cubicBezTo>
                  <a:cubicBezTo>
                    <a:pt x="9360" y="2842"/>
                    <a:pt x="7920" y="1705"/>
                    <a:pt x="6480" y="1137"/>
                  </a:cubicBezTo>
                  <a:cubicBezTo>
                    <a:pt x="5760" y="568"/>
                    <a:pt x="5040" y="0"/>
                    <a:pt x="4320" y="0"/>
                  </a:cubicBezTo>
                  <a:cubicBezTo>
                    <a:pt x="4320" y="0"/>
                    <a:pt x="3600" y="0"/>
                    <a:pt x="3600" y="0"/>
                  </a:cubicBezTo>
                  <a:cubicBezTo>
                    <a:pt x="2880" y="0"/>
                    <a:pt x="1440" y="0"/>
                    <a:pt x="0" y="568"/>
                  </a:cubicBezTo>
                  <a:cubicBezTo>
                    <a:pt x="720" y="568"/>
                    <a:pt x="720" y="568"/>
                    <a:pt x="720" y="568"/>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7" name="Shape 10457"/>
            <p:cNvSpPr/>
            <p:nvPr/>
          </p:nvSpPr>
          <p:spPr>
            <a:xfrm>
              <a:off x="650438" y="779496"/>
              <a:ext cx="113363" cy="593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925" y="2541"/>
                  </a:moveTo>
                  <a:cubicBezTo>
                    <a:pt x="20925" y="2541"/>
                    <a:pt x="20925" y="2541"/>
                    <a:pt x="20925" y="2541"/>
                  </a:cubicBezTo>
                  <a:cubicBezTo>
                    <a:pt x="20588" y="1906"/>
                    <a:pt x="20588" y="1906"/>
                    <a:pt x="20588" y="1906"/>
                  </a:cubicBezTo>
                  <a:cubicBezTo>
                    <a:pt x="20588" y="1906"/>
                    <a:pt x="20588" y="1906"/>
                    <a:pt x="20588" y="1906"/>
                  </a:cubicBezTo>
                  <a:cubicBezTo>
                    <a:pt x="20588" y="1906"/>
                    <a:pt x="20250" y="1906"/>
                    <a:pt x="20250" y="1906"/>
                  </a:cubicBezTo>
                  <a:cubicBezTo>
                    <a:pt x="20250" y="1906"/>
                    <a:pt x="20250" y="1906"/>
                    <a:pt x="20250" y="1271"/>
                  </a:cubicBezTo>
                  <a:cubicBezTo>
                    <a:pt x="20250" y="1271"/>
                    <a:pt x="20250" y="1271"/>
                    <a:pt x="20250" y="1271"/>
                  </a:cubicBezTo>
                  <a:cubicBezTo>
                    <a:pt x="20250" y="1271"/>
                    <a:pt x="20250" y="1271"/>
                    <a:pt x="20250" y="1271"/>
                  </a:cubicBezTo>
                  <a:cubicBezTo>
                    <a:pt x="20250" y="1271"/>
                    <a:pt x="20250" y="1271"/>
                    <a:pt x="20250" y="1271"/>
                  </a:cubicBezTo>
                  <a:cubicBezTo>
                    <a:pt x="20250" y="1271"/>
                    <a:pt x="20250" y="1271"/>
                    <a:pt x="20250" y="1271"/>
                  </a:cubicBezTo>
                  <a:cubicBezTo>
                    <a:pt x="19913" y="1271"/>
                    <a:pt x="19913" y="1271"/>
                    <a:pt x="19913" y="1271"/>
                  </a:cubicBezTo>
                  <a:cubicBezTo>
                    <a:pt x="19913" y="635"/>
                    <a:pt x="19238" y="635"/>
                    <a:pt x="17550" y="0"/>
                  </a:cubicBezTo>
                  <a:cubicBezTo>
                    <a:pt x="17213" y="0"/>
                    <a:pt x="17213" y="0"/>
                    <a:pt x="16875" y="0"/>
                  </a:cubicBezTo>
                  <a:cubicBezTo>
                    <a:pt x="15188" y="0"/>
                    <a:pt x="13838" y="635"/>
                    <a:pt x="13500" y="1271"/>
                  </a:cubicBezTo>
                  <a:cubicBezTo>
                    <a:pt x="12488" y="2541"/>
                    <a:pt x="11475" y="3812"/>
                    <a:pt x="10125" y="3812"/>
                  </a:cubicBezTo>
                  <a:cubicBezTo>
                    <a:pt x="9788" y="3176"/>
                    <a:pt x="8100" y="3176"/>
                    <a:pt x="7087" y="3176"/>
                  </a:cubicBezTo>
                  <a:cubicBezTo>
                    <a:pt x="6750" y="3176"/>
                    <a:pt x="6413" y="3176"/>
                    <a:pt x="6413" y="3176"/>
                  </a:cubicBezTo>
                  <a:cubicBezTo>
                    <a:pt x="6413" y="3176"/>
                    <a:pt x="6413" y="3176"/>
                    <a:pt x="6075" y="3176"/>
                  </a:cubicBezTo>
                  <a:cubicBezTo>
                    <a:pt x="5738" y="3176"/>
                    <a:pt x="4725" y="3176"/>
                    <a:pt x="4050" y="3176"/>
                  </a:cubicBezTo>
                  <a:cubicBezTo>
                    <a:pt x="3375" y="2541"/>
                    <a:pt x="2700" y="2541"/>
                    <a:pt x="2362" y="2541"/>
                  </a:cubicBezTo>
                  <a:cubicBezTo>
                    <a:pt x="2362" y="2541"/>
                    <a:pt x="2362" y="2541"/>
                    <a:pt x="2362" y="2541"/>
                  </a:cubicBezTo>
                  <a:cubicBezTo>
                    <a:pt x="2362" y="2541"/>
                    <a:pt x="2362" y="2541"/>
                    <a:pt x="2362" y="2541"/>
                  </a:cubicBezTo>
                  <a:cubicBezTo>
                    <a:pt x="2362" y="2541"/>
                    <a:pt x="2362" y="2541"/>
                    <a:pt x="2362" y="2541"/>
                  </a:cubicBezTo>
                  <a:cubicBezTo>
                    <a:pt x="2025" y="2541"/>
                    <a:pt x="1687" y="1906"/>
                    <a:pt x="1350" y="1906"/>
                  </a:cubicBezTo>
                  <a:cubicBezTo>
                    <a:pt x="1350" y="1271"/>
                    <a:pt x="1350" y="1271"/>
                    <a:pt x="1012" y="1271"/>
                  </a:cubicBezTo>
                  <a:cubicBezTo>
                    <a:pt x="1012" y="1271"/>
                    <a:pt x="1012" y="635"/>
                    <a:pt x="675" y="635"/>
                  </a:cubicBezTo>
                  <a:cubicBezTo>
                    <a:pt x="675" y="635"/>
                    <a:pt x="675" y="635"/>
                    <a:pt x="675" y="635"/>
                  </a:cubicBezTo>
                  <a:cubicBezTo>
                    <a:pt x="675" y="635"/>
                    <a:pt x="337" y="0"/>
                    <a:pt x="337" y="0"/>
                  </a:cubicBezTo>
                  <a:cubicBezTo>
                    <a:pt x="337" y="0"/>
                    <a:pt x="337" y="0"/>
                    <a:pt x="337" y="0"/>
                  </a:cubicBezTo>
                  <a:cubicBezTo>
                    <a:pt x="337" y="0"/>
                    <a:pt x="337" y="0"/>
                    <a:pt x="337" y="0"/>
                  </a:cubicBezTo>
                  <a:cubicBezTo>
                    <a:pt x="337" y="0"/>
                    <a:pt x="337" y="0"/>
                    <a:pt x="337" y="0"/>
                  </a:cubicBezTo>
                  <a:cubicBezTo>
                    <a:pt x="0" y="635"/>
                    <a:pt x="0" y="635"/>
                    <a:pt x="0" y="1271"/>
                  </a:cubicBezTo>
                  <a:cubicBezTo>
                    <a:pt x="0" y="1906"/>
                    <a:pt x="0" y="2541"/>
                    <a:pt x="337" y="3176"/>
                  </a:cubicBezTo>
                  <a:cubicBezTo>
                    <a:pt x="675" y="3812"/>
                    <a:pt x="2362" y="6988"/>
                    <a:pt x="1687" y="8894"/>
                  </a:cubicBezTo>
                  <a:cubicBezTo>
                    <a:pt x="1687" y="9529"/>
                    <a:pt x="1350" y="10165"/>
                    <a:pt x="1012" y="10165"/>
                  </a:cubicBezTo>
                  <a:cubicBezTo>
                    <a:pt x="1012" y="10165"/>
                    <a:pt x="675" y="10165"/>
                    <a:pt x="675" y="10165"/>
                  </a:cubicBezTo>
                  <a:cubicBezTo>
                    <a:pt x="337" y="10800"/>
                    <a:pt x="337" y="11435"/>
                    <a:pt x="337" y="11435"/>
                  </a:cubicBezTo>
                  <a:cubicBezTo>
                    <a:pt x="337" y="11435"/>
                    <a:pt x="337" y="12071"/>
                    <a:pt x="337" y="12071"/>
                  </a:cubicBezTo>
                  <a:cubicBezTo>
                    <a:pt x="337" y="12071"/>
                    <a:pt x="337" y="12071"/>
                    <a:pt x="337" y="12071"/>
                  </a:cubicBezTo>
                  <a:cubicBezTo>
                    <a:pt x="337" y="12706"/>
                    <a:pt x="337" y="12706"/>
                    <a:pt x="337" y="12706"/>
                  </a:cubicBezTo>
                  <a:cubicBezTo>
                    <a:pt x="337" y="12706"/>
                    <a:pt x="337" y="13341"/>
                    <a:pt x="337" y="13341"/>
                  </a:cubicBezTo>
                  <a:cubicBezTo>
                    <a:pt x="337" y="13976"/>
                    <a:pt x="337" y="13976"/>
                    <a:pt x="337" y="13976"/>
                  </a:cubicBezTo>
                  <a:cubicBezTo>
                    <a:pt x="337" y="13976"/>
                    <a:pt x="337" y="13976"/>
                    <a:pt x="337" y="14612"/>
                  </a:cubicBezTo>
                  <a:cubicBezTo>
                    <a:pt x="337" y="14612"/>
                    <a:pt x="337" y="14612"/>
                    <a:pt x="337" y="14612"/>
                  </a:cubicBezTo>
                  <a:cubicBezTo>
                    <a:pt x="2025" y="17788"/>
                    <a:pt x="2362" y="18424"/>
                    <a:pt x="2362" y="19694"/>
                  </a:cubicBezTo>
                  <a:cubicBezTo>
                    <a:pt x="2362" y="19694"/>
                    <a:pt x="2700" y="19694"/>
                    <a:pt x="2700" y="19694"/>
                  </a:cubicBezTo>
                  <a:cubicBezTo>
                    <a:pt x="2700" y="19694"/>
                    <a:pt x="2700" y="19694"/>
                    <a:pt x="3037" y="20329"/>
                  </a:cubicBezTo>
                  <a:cubicBezTo>
                    <a:pt x="3037" y="20329"/>
                    <a:pt x="3037" y="20329"/>
                    <a:pt x="3037" y="20329"/>
                  </a:cubicBezTo>
                  <a:cubicBezTo>
                    <a:pt x="3037" y="20329"/>
                    <a:pt x="3037" y="20329"/>
                    <a:pt x="3037" y="20329"/>
                  </a:cubicBezTo>
                  <a:cubicBezTo>
                    <a:pt x="3037" y="20329"/>
                    <a:pt x="3375" y="20329"/>
                    <a:pt x="3375" y="20329"/>
                  </a:cubicBezTo>
                  <a:cubicBezTo>
                    <a:pt x="3375" y="20329"/>
                    <a:pt x="3713" y="20329"/>
                    <a:pt x="3713" y="20329"/>
                  </a:cubicBezTo>
                  <a:cubicBezTo>
                    <a:pt x="4050" y="20329"/>
                    <a:pt x="4050" y="20329"/>
                    <a:pt x="4050" y="20329"/>
                  </a:cubicBezTo>
                  <a:cubicBezTo>
                    <a:pt x="4387" y="20329"/>
                    <a:pt x="4387" y="20329"/>
                    <a:pt x="4725" y="20329"/>
                  </a:cubicBezTo>
                  <a:cubicBezTo>
                    <a:pt x="4725" y="20329"/>
                    <a:pt x="4725" y="20329"/>
                    <a:pt x="5063" y="20329"/>
                  </a:cubicBezTo>
                  <a:cubicBezTo>
                    <a:pt x="5063" y="20329"/>
                    <a:pt x="5400" y="20329"/>
                    <a:pt x="5738" y="20329"/>
                  </a:cubicBezTo>
                  <a:cubicBezTo>
                    <a:pt x="7087" y="20329"/>
                    <a:pt x="7763" y="20329"/>
                    <a:pt x="8100" y="20329"/>
                  </a:cubicBezTo>
                  <a:cubicBezTo>
                    <a:pt x="8100" y="20965"/>
                    <a:pt x="8100" y="20965"/>
                    <a:pt x="8100" y="20965"/>
                  </a:cubicBezTo>
                  <a:cubicBezTo>
                    <a:pt x="8100" y="20965"/>
                    <a:pt x="8100" y="20965"/>
                    <a:pt x="8100" y="20965"/>
                  </a:cubicBezTo>
                  <a:cubicBezTo>
                    <a:pt x="8438" y="20965"/>
                    <a:pt x="8438" y="20965"/>
                    <a:pt x="8775" y="20965"/>
                  </a:cubicBezTo>
                  <a:cubicBezTo>
                    <a:pt x="8775" y="20965"/>
                    <a:pt x="8775" y="20965"/>
                    <a:pt x="8775" y="20965"/>
                  </a:cubicBezTo>
                  <a:cubicBezTo>
                    <a:pt x="8775" y="20965"/>
                    <a:pt x="8775" y="20965"/>
                    <a:pt x="9113" y="20965"/>
                  </a:cubicBezTo>
                  <a:cubicBezTo>
                    <a:pt x="9113" y="20965"/>
                    <a:pt x="9113" y="20965"/>
                    <a:pt x="9113" y="20965"/>
                  </a:cubicBezTo>
                  <a:cubicBezTo>
                    <a:pt x="9450" y="20965"/>
                    <a:pt x="9450" y="20965"/>
                    <a:pt x="9450" y="21600"/>
                  </a:cubicBezTo>
                  <a:cubicBezTo>
                    <a:pt x="9788" y="21600"/>
                    <a:pt x="9788" y="21600"/>
                    <a:pt x="9788" y="21600"/>
                  </a:cubicBezTo>
                  <a:cubicBezTo>
                    <a:pt x="9788" y="21600"/>
                    <a:pt x="10125" y="21600"/>
                    <a:pt x="10125" y="21600"/>
                  </a:cubicBezTo>
                  <a:cubicBezTo>
                    <a:pt x="10125" y="21600"/>
                    <a:pt x="10463" y="21600"/>
                    <a:pt x="10463" y="21600"/>
                  </a:cubicBezTo>
                  <a:cubicBezTo>
                    <a:pt x="10463" y="21600"/>
                    <a:pt x="10463" y="21600"/>
                    <a:pt x="10800" y="21600"/>
                  </a:cubicBezTo>
                  <a:cubicBezTo>
                    <a:pt x="10800" y="21600"/>
                    <a:pt x="10800" y="21600"/>
                    <a:pt x="11138" y="21600"/>
                  </a:cubicBezTo>
                  <a:cubicBezTo>
                    <a:pt x="11138" y="21600"/>
                    <a:pt x="11138" y="21600"/>
                    <a:pt x="11138" y="21600"/>
                  </a:cubicBezTo>
                  <a:cubicBezTo>
                    <a:pt x="11475" y="21600"/>
                    <a:pt x="11475" y="21600"/>
                    <a:pt x="11813" y="21600"/>
                  </a:cubicBezTo>
                  <a:cubicBezTo>
                    <a:pt x="11813" y="21600"/>
                    <a:pt x="11813" y="21600"/>
                    <a:pt x="11813" y="21600"/>
                  </a:cubicBezTo>
                  <a:cubicBezTo>
                    <a:pt x="12150" y="21600"/>
                    <a:pt x="12488" y="21600"/>
                    <a:pt x="12488" y="21600"/>
                  </a:cubicBezTo>
                  <a:cubicBezTo>
                    <a:pt x="12488" y="21600"/>
                    <a:pt x="12488" y="20965"/>
                    <a:pt x="12488" y="20965"/>
                  </a:cubicBezTo>
                  <a:cubicBezTo>
                    <a:pt x="12488" y="20329"/>
                    <a:pt x="12488" y="20329"/>
                    <a:pt x="12488" y="20329"/>
                  </a:cubicBezTo>
                  <a:cubicBezTo>
                    <a:pt x="12825" y="20329"/>
                    <a:pt x="12825" y="19694"/>
                    <a:pt x="12825" y="19694"/>
                  </a:cubicBezTo>
                  <a:cubicBezTo>
                    <a:pt x="12825" y="19694"/>
                    <a:pt x="12825" y="19694"/>
                    <a:pt x="12825" y="19694"/>
                  </a:cubicBezTo>
                  <a:cubicBezTo>
                    <a:pt x="13163" y="19694"/>
                    <a:pt x="13163" y="19059"/>
                    <a:pt x="13163" y="19059"/>
                  </a:cubicBezTo>
                  <a:cubicBezTo>
                    <a:pt x="13163" y="19059"/>
                    <a:pt x="13163" y="19059"/>
                    <a:pt x="13500" y="19059"/>
                  </a:cubicBezTo>
                  <a:cubicBezTo>
                    <a:pt x="13500" y="19059"/>
                    <a:pt x="13500" y="19059"/>
                    <a:pt x="13838" y="19059"/>
                  </a:cubicBezTo>
                  <a:cubicBezTo>
                    <a:pt x="13838" y="19059"/>
                    <a:pt x="13838" y="19059"/>
                    <a:pt x="13838" y="19059"/>
                  </a:cubicBezTo>
                  <a:cubicBezTo>
                    <a:pt x="13838" y="19059"/>
                    <a:pt x="14175" y="18424"/>
                    <a:pt x="14175" y="18424"/>
                  </a:cubicBezTo>
                  <a:cubicBezTo>
                    <a:pt x="14175" y="18424"/>
                    <a:pt x="14175" y="18424"/>
                    <a:pt x="14175" y="18424"/>
                  </a:cubicBezTo>
                  <a:cubicBezTo>
                    <a:pt x="14175" y="18424"/>
                    <a:pt x="14175" y="18424"/>
                    <a:pt x="14175" y="18424"/>
                  </a:cubicBezTo>
                  <a:cubicBezTo>
                    <a:pt x="14175" y="18424"/>
                    <a:pt x="14175" y="18424"/>
                    <a:pt x="14175" y="17788"/>
                  </a:cubicBezTo>
                  <a:cubicBezTo>
                    <a:pt x="14175" y="17788"/>
                    <a:pt x="14175" y="17788"/>
                    <a:pt x="14175" y="17788"/>
                  </a:cubicBezTo>
                  <a:cubicBezTo>
                    <a:pt x="14175" y="17788"/>
                    <a:pt x="14175" y="17788"/>
                    <a:pt x="14175" y="17788"/>
                  </a:cubicBezTo>
                  <a:cubicBezTo>
                    <a:pt x="14175" y="17153"/>
                    <a:pt x="14175" y="17153"/>
                    <a:pt x="14175" y="17153"/>
                  </a:cubicBezTo>
                  <a:cubicBezTo>
                    <a:pt x="14175" y="17153"/>
                    <a:pt x="14513" y="17153"/>
                    <a:pt x="14513" y="17153"/>
                  </a:cubicBezTo>
                  <a:cubicBezTo>
                    <a:pt x="14513" y="17153"/>
                    <a:pt x="14513" y="17153"/>
                    <a:pt x="14513" y="17153"/>
                  </a:cubicBezTo>
                  <a:cubicBezTo>
                    <a:pt x="14513" y="16518"/>
                    <a:pt x="14513" y="16518"/>
                    <a:pt x="14850" y="16518"/>
                  </a:cubicBezTo>
                  <a:cubicBezTo>
                    <a:pt x="14850" y="16518"/>
                    <a:pt x="14850" y="16518"/>
                    <a:pt x="14850" y="16518"/>
                  </a:cubicBezTo>
                  <a:cubicBezTo>
                    <a:pt x="14850" y="16518"/>
                    <a:pt x="14850" y="16518"/>
                    <a:pt x="14850" y="16518"/>
                  </a:cubicBezTo>
                  <a:cubicBezTo>
                    <a:pt x="14850" y="16518"/>
                    <a:pt x="14850" y="16518"/>
                    <a:pt x="14850" y="16518"/>
                  </a:cubicBezTo>
                  <a:cubicBezTo>
                    <a:pt x="15188" y="16518"/>
                    <a:pt x="16200" y="15882"/>
                    <a:pt x="17213" y="15882"/>
                  </a:cubicBezTo>
                  <a:cubicBezTo>
                    <a:pt x="18225" y="15882"/>
                    <a:pt x="18563" y="15882"/>
                    <a:pt x="19238" y="16518"/>
                  </a:cubicBezTo>
                  <a:cubicBezTo>
                    <a:pt x="19238" y="16518"/>
                    <a:pt x="19238" y="16518"/>
                    <a:pt x="19575" y="16518"/>
                  </a:cubicBezTo>
                  <a:cubicBezTo>
                    <a:pt x="18563" y="15882"/>
                    <a:pt x="18225" y="12706"/>
                    <a:pt x="18225" y="11435"/>
                  </a:cubicBezTo>
                  <a:cubicBezTo>
                    <a:pt x="18225" y="9529"/>
                    <a:pt x="18900" y="8894"/>
                    <a:pt x="18900" y="8894"/>
                  </a:cubicBezTo>
                  <a:cubicBezTo>
                    <a:pt x="19238" y="8894"/>
                    <a:pt x="19575" y="7624"/>
                    <a:pt x="19913" y="6988"/>
                  </a:cubicBezTo>
                  <a:cubicBezTo>
                    <a:pt x="20250" y="5082"/>
                    <a:pt x="20925" y="3812"/>
                    <a:pt x="21600" y="3176"/>
                  </a:cubicBezTo>
                  <a:cubicBezTo>
                    <a:pt x="21600" y="3176"/>
                    <a:pt x="21600" y="2541"/>
                    <a:pt x="21600" y="2541"/>
                  </a:cubicBezTo>
                  <a:cubicBezTo>
                    <a:pt x="21263" y="2541"/>
                    <a:pt x="21263" y="2541"/>
                    <a:pt x="21263" y="2541"/>
                  </a:cubicBezTo>
                  <a:cubicBezTo>
                    <a:pt x="21263" y="2541"/>
                    <a:pt x="20925" y="2541"/>
                    <a:pt x="20925" y="2541"/>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8" name="Shape 10458"/>
            <p:cNvSpPr/>
            <p:nvPr/>
          </p:nvSpPr>
          <p:spPr>
            <a:xfrm>
              <a:off x="611412" y="820861"/>
              <a:ext cx="46461" cy="305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1435"/>
                  </a:moveTo>
                  <a:cubicBezTo>
                    <a:pt x="21600" y="11435"/>
                    <a:pt x="20769" y="11435"/>
                    <a:pt x="20769" y="11435"/>
                  </a:cubicBezTo>
                  <a:cubicBezTo>
                    <a:pt x="20769" y="11435"/>
                    <a:pt x="20769" y="11435"/>
                    <a:pt x="20769" y="11435"/>
                  </a:cubicBezTo>
                  <a:cubicBezTo>
                    <a:pt x="20769" y="11435"/>
                    <a:pt x="20769" y="11435"/>
                    <a:pt x="20769" y="10165"/>
                  </a:cubicBezTo>
                  <a:cubicBezTo>
                    <a:pt x="20769" y="10165"/>
                    <a:pt x="20769" y="10165"/>
                    <a:pt x="20769" y="10165"/>
                  </a:cubicBezTo>
                  <a:cubicBezTo>
                    <a:pt x="20769" y="10165"/>
                    <a:pt x="19938" y="10165"/>
                    <a:pt x="19938" y="8894"/>
                  </a:cubicBezTo>
                  <a:cubicBezTo>
                    <a:pt x="19938" y="8894"/>
                    <a:pt x="19938" y="7624"/>
                    <a:pt x="15785" y="1271"/>
                  </a:cubicBezTo>
                  <a:cubicBezTo>
                    <a:pt x="15785" y="1271"/>
                    <a:pt x="15785" y="1271"/>
                    <a:pt x="15785" y="1271"/>
                  </a:cubicBezTo>
                  <a:cubicBezTo>
                    <a:pt x="14954" y="1271"/>
                    <a:pt x="14954" y="1271"/>
                    <a:pt x="14954" y="0"/>
                  </a:cubicBezTo>
                  <a:cubicBezTo>
                    <a:pt x="14954" y="0"/>
                    <a:pt x="14954" y="0"/>
                    <a:pt x="14954" y="0"/>
                  </a:cubicBezTo>
                  <a:cubicBezTo>
                    <a:pt x="14954" y="0"/>
                    <a:pt x="14954" y="0"/>
                    <a:pt x="14954" y="0"/>
                  </a:cubicBezTo>
                  <a:cubicBezTo>
                    <a:pt x="14954" y="0"/>
                    <a:pt x="14954" y="0"/>
                    <a:pt x="14954" y="0"/>
                  </a:cubicBezTo>
                  <a:cubicBezTo>
                    <a:pt x="14123" y="0"/>
                    <a:pt x="13292" y="0"/>
                    <a:pt x="13292" y="0"/>
                  </a:cubicBezTo>
                  <a:cubicBezTo>
                    <a:pt x="12462" y="0"/>
                    <a:pt x="12462" y="0"/>
                    <a:pt x="12462" y="0"/>
                  </a:cubicBezTo>
                  <a:cubicBezTo>
                    <a:pt x="12462" y="0"/>
                    <a:pt x="11631" y="1271"/>
                    <a:pt x="10800" y="1271"/>
                  </a:cubicBezTo>
                  <a:cubicBezTo>
                    <a:pt x="10800" y="1271"/>
                    <a:pt x="10800" y="1271"/>
                    <a:pt x="10800" y="1271"/>
                  </a:cubicBezTo>
                  <a:cubicBezTo>
                    <a:pt x="9969" y="1271"/>
                    <a:pt x="9138" y="1271"/>
                    <a:pt x="8308" y="1271"/>
                  </a:cubicBezTo>
                  <a:cubicBezTo>
                    <a:pt x="8308" y="1271"/>
                    <a:pt x="8308" y="1271"/>
                    <a:pt x="8308" y="1271"/>
                  </a:cubicBezTo>
                  <a:cubicBezTo>
                    <a:pt x="7477" y="1271"/>
                    <a:pt x="7477" y="2541"/>
                    <a:pt x="6646" y="2541"/>
                  </a:cubicBezTo>
                  <a:cubicBezTo>
                    <a:pt x="6646" y="2541"/>
                    <a:pt x="6646" y="2541"/>
                    <a:pt x="5815" y="2541"/>
                  </a:cubicBezTo>
                  <a:cubicBezTo>
                    <a:pt x="5815" y="2541"/>
                    <a:pt x="5815" y="2541"/>
                    <a:pt x="4985" y="2541"/>
                  </a:cubicBezTo>
                  <a:cubicBezTo>
                    <a:pt x="4985" y="2541"/>
                    <a:pt x="4154" y="2541"/>
                    <a:pt x="4154" y="2541"/>
                  </a:cubicBezTo>
                  <a:cubicBezTo>
                    <a:pt x="4154" y="2541"/>
                    <a:pt x="4154" y="2541"/>
                    <a:pt x="4154" y="2541"/>
                  </a:cubicBezTo>
                  <a:cubicBezTo>
                    <a:pt x="2492" y="3812"/>
                    <a:pt x="1662" y="3812"/>
                    <a:pt x="831" y="3812"/>
                  </a:cubicBezTo>
                  <a:cubicBezTo>
                    <a:pt x="831" y="3812"/>
                    <a:pt x="831" y="3812"/>
                    <a:pt x="831" y="3812"/>
                  </a:cubicBezTo>
                  <a:cubicBezTo>
                    <a:pt x="831" y="5082"/>
                    <a:pt x="831" y="6353"/>
                    <a:pt x="831" y="6353"/>
                  </a:cubicBezTo>
                  <a:cubicBezTo>
                    <a:pt x="831" y="6353"/>
                    <a:pt x="831" y="7624"/>
                    <a:pt x="831" y="7624"/>
                  </a:cubicBezTo>
                  <a:cubicBezTo>
                    <a:pt x="831" y="7624"/>
                    <a:pt x="0" y="8894"/>
                    <a:pt x="0" y="10165"/>
                  </a:cubicBezTo>
                  <a:cubicBezTo>
                    <a:pt x="0" y="10165"/>
                    <a:pt x="0" y="10165"/>
                    <a:pt x="0" y="10165"/>
                  </a:cubicBezTo>
                  <a:cubicBezTo>
                    <a:pt x="0" y="11435"/>
                    <a:pt x="0" y="12706"/>
                    <a:pt x="0" y="12706"/>
                  </a:cubicBezTo>
                  <a:cubicBezTo>
                    <a:pt x="0" y="12706"/>
                    <a:pt x="0" y="12706"/>
                    <a:pt x="0" y="12706"/>
                  </a:cubicBezTo>
                  <a:cubicBezTo>
                    <a:pt x="0" y="13976"/>
                    <a:pt x="0" y="13976"/>
                    <a:pt x="831" y="15247"/>
                  </a:cubicBezTo>
                  <a:cubicBezTo>
                    <a:pt x="831" y="15247"/>
                    <a:pt x="831" y="16518"/>
                    <a:pt x="831" y="16518"/>
                  </a:cubicBezTo>
                  <a:cubicBezTo>
                    <a:pt x="831" y="16518"/>
                    <a:pt x="831" y="16518"/>
                    <a:pt x="1662" y="17788"/>
                  </a:cubicBezTo>
                  <a:cubicBezTo>
                    <a:pt x="1662" y="17788"/>
                    <a:pt x="1662" y="17788"/>
                    <a:pt x="1662" y="17788"/>
                  </a:cubicBezTo>
                  <a:cubicBezTo>
                    <a:pt x="2492" y="19059"/>
                    <a:pt x="2492" y="19059"/>
                    <a:pt x="2492" y="19059"/>
                  </a:cubicBezTo>
                  <a:cubicBezTo>
                    <a:pt x="2492" y="19059"/>
                    <a:pt x="3323" y="20329"/>
                    <a:pt x="3323" y="20329"/>
                  </a:cubicBezTo>
                  <a:cubicBezTo>
                    <a:pt x="3323" y="20329"/>
                    <a:pt x="3323" y="20329"/>
                    <a:pt x="4154" y="21600"/>
                  </a:cubicBezTo>
                  <a:cubicBezTo>
                    <a:pt x="4154" y="21600"/>
                    <a:pt x="4154" y="21600"/>
                    <a:pt x="4985" y="21600"/>
                  </a:cubicBezTo>
                  <a:cubicBezTo>
                    <a:pt x="4985" y="21600"/>
                    <a:pt x="4985" y="21600"/>
                    <a:pt x="4985" y="21600"/>
                  </a:cubicBezTo>
                  <a:cubicBezTo>
                    <a:pt x="4985" y="21600"/>
                    <a:pt x="4985" y="21600"/>
                    <a:pt x="4985" y="21600"/>
                  </a:cubicBezTo>
                  <a:cubicBezTo>
                    <a:pt x="5815" y="21600"/>
                    <a:pt x="5815" y="21600"/>
                    <a:pt x="6646" y="21600"/>
                  </a:cubicBezTo>
                  <a:cubicBezTo>
                    <a:pt x="7477" y="21600"/>
                    <a:pt x="7477" y="21600"/>
                    <a:pt x="7477" y="21600"/>
                  </a:cubicBezTo>
                  <a:cubicBezTo>
                    <a:pt x="7477" y="21600"/>
                    <a:pt x="7477" y="21600"/>
                    <a:pt x="7477" y="21600"/>
                  </a:cubicBezTo>
                  <a:cubicBezTo>
                    <a:pt x="8308" y="21600"/>
                    <a:pt x="8308" y="21600"/>
                    <a:pt x="8308" y="21600"/>
                  </a:cubicBezTo>
                  <a:cubicBezTo>
                    <a:pt x="9138" y="21600"/>
                    <a:pt x="9138" y="21600"/>
                    <a:pt x="9138" y="21600"/>
                  </a:cubicBezTo>
                  <a:cubicBezTo>
                    <a:pt x="9138" y="21600"/>
                    <a:pt x="9969" y="21600"/>
                    <a:pt x="9969" y="21600"/>
                  </a:cubicBezTo>
                  <a:cubicBezTo>
                    <a:pt x="10800" y="20329"/>
                    <a:pt x="11631" y="20329"/>
                    <a:pt x="11631" y="19059"/>
                  </a:cubicBezTo>
                  <a:cubicBezTo>
                    <a:pt x="12462" y="17788"/>
                    <a:pt x="14123" y="16518"/>
                    <a:pt x="15785" y="16518"/>
                  </a:cubicBezTo>
                  <a:cubicBezTo>
                    <a:pt x="15785" y="16518"/>
                    <a:pt x="15785" y="16518"/>
                    <a:pt x="15785" y="16518"/>
                  </a:cubicBezTo>
                  <a:cubicBezTo>
                    <a:pt x="15785" y="16518"/>
                    <a:pt x="15785" y="16518"/>
                    <a:pt x="16615" y="16518"/>
                  </a:cubicBezTo>
                  <a:cubicBezTo>
                    <a:pt x="16615" y="16518"/>
                    <a:pt x="16615" y="16518"/>
                    <a:pt x="16615" y="16518"/>
                  </a:cubicBezTo>
                  <a:cubicBezTo>
                    <a:pt x="16615" y="16518"/>
                    <a:pt x="17446" y="16518"/>
                    <a:pt x="17446" y="16518"/>
                  </a:cubicBezTo>
                  <a:cubicBezTo>
                    <a:pt x="17446" y="16518"/>
                    <a:pt x="17446" y="16518"/>
                    <a:pt x="17446" y="16518"/>
                  </a:cubicBezTo>
                  <a:cubicBezTo>
                    <a:pt x="18277" y="15247"/>
                    <a:pt x="18277" y="15247"/>
                    <a:pt x="18277" y="15247"/>
                  </a:cubicBezTo>
                  <a:cubicBezTo>
                    <a:pt x="18277" y="15247"/>
                    <a:pt x="18277" y="15247"/>
                    <a:pt x="19108" y="15247"/>
                  </a:cubicBezTo>
                  <a:cubicBezTo>
                    <a:pt x="19108" y="15247"/>
                    <a:pt x="19108" y="15247"/>
                    <a:pt x="19108" y="15247"/>
                  </a:cubicBezTo>
                  <a:cubicBezTo>
                    <a:pt x="19108" y="15247"/>
                    <a:pt x="19938" y="13976"/>
                    <a:pt x="19938" y="13976"/>
                  </a:cubicBezTo>
                  <a:cubicBezTo>
                    <a:pt x="19938" y="13976"/>
                    <a:pt x="19938" y="13976"/>
                    <a:pt x="19938" y="13976"/>
                  </a:cubicBezTo>
                  <a:cubicBezTo>
                    <a:pt x="20769" y="13976"/>
                    <a:pt x="20769" y="13976"/>
                    <a:pt x="20769" y="13976"/>
                  </a:cubicBezTo>
                  <a:cubicBezTo>
                    <a:pt x="20769" y="13976"/>
                    <a:pt x="20769" y="13976"/>
                    <a:pt x="20769" y="12706"/>
                  </a:cubicBezTo>
                  <a:cubicBezTo>
                    <a:pt x="21600" y="12706"/>
                    <a:pt x="21600" y="12706"/>
                    <a:pt x="21600" y="12706"/>
                  </a:cubicBezTo>
                  <a:cubicBezTo>
                    <a:pt x="21600" y="12706"/>
                    <a:pt x="21600" y="12706"/>
                    <a:pt x="21600" y="12706"/>
                  </a:cubicBezTo>
                  <a:cubicBezTo>
                    <a:pt x="21600" y="12706"/>
                    <a:pt x="21600" y="12706"/>
                    <a:pt x="21600" y="11435"/>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59" name="Shape 10459"/>
            <p:cNvSpPr/>
            <p:nvPr/>
          </p:nvSpPr>
          <p:spPr>
            <a:xfrm>
              <a:off x="648580" y="572670"/>
              <a:ext cx="349379" cy="1924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293" y="584"/>
                  </a:moveTo>
                  <a:cubicBezTo>
                    <a:pt x="11293" y="584"/>
                    <a:pt x="11293" y="584"/>
                    <a:pt x="11293" y="584"/>
                  </a:cubicBezTo>
                  <a:cubicBezTo>
                    <a:pt x="11184" y="584"/>
                    <a:pt x="11184" y="584"/>
                    <a:pt x="11074" y="584"/>
                  </a:cubicBezTo>
                  <a:cubicBezTo>
                    <a:pt x="11074" y="584"/>
                    <a:pt x="11074" y="584"/>
                    <a:pt x="11074" y="584"/>
                  </a:cubicBezTo>
                  <a:cubicBezTo>
                    <a:pt x="10964" y="584"/>
                    <a:pt x="10964" y="584"/>
                    <a:pt x="10964" y="584"/>
                  </a:cubicBezTo>
                  <a:cubicBezTo>
                    <a:pt x="10855" y="584"/>
                    <a:pt x="10855" y="584"/>
                    <a:pt x="10855" y="584"/>
                  </a:cubicBezTo>
                  <a:cubicBezTo>
                    <a:pt x="10855" y="584"/>
                    <a:pt x="10745" y="778"/>
                    <a:pt x="10745" y="778"/>
                  </a:cubicBezTo>
                  <a:cubicBezTo>
                    <a:pt x="10416" y="1168"/>
                    <a:pt x="10197" y="1557"/>
                    <a:pt x="10087" y="1751"/>
                  </a:cubicBezTo>
                  <a:cubicBezTo>
                    <a:pt x="10087" y="2530"/>
                    <a:pt x="9978" y="2919"/>
                    <a:pt x="9758" y="2919"/>
                  </a:cubicBezTo>
                  <a:cubicBezTo>
                    <a:pt x="9649" y="2919"/>
                    <a:pt x="9649" y="2919"/>
                    <a:pt x="9539" y="2724"/>
                  </a:cubicBezTo>
                  <a:cubicBezTo>
                    <a:pt x="9539" y="2724"/>
                    <a:pt x="9320" y="2530"/>
                    <a:pt x="8991" y="2530"/>
                  </a:cubicBezTo>
                  <a:cubicBezTo>
                    <a:pt x="8772" y="2530"/>
                    <a:pt x="8662" y="2724"/>
                    <a:pt x="8662" y="2724"/>
                  </a:cubicBezTo>
                  <a:cubicBezTo>
                    <a:pt x="8662" y="2724"/>
                    <a:pt x="8552" y="2724"/>
                    <a:pt x="8552" y="2724"/>
                  </a:cubicBezTo>
                  <a:cubicBezTo>
                    <a:pt x="8552" y="2724"/>
                    <a:pt x="8552" y="2724"/>
                    <a:pt x="8552" y="2724"/>
                  </a:cubicBezTo>
                  <a:cubicBezTo>
                    <a:pt x="8333" y="2724"/>
                    <a:pt x="8223" y="2530"/>
                    <a:pt x="8114" y="2335"/>
                  </a:cubicBezTo>
                  <a:cubicBezTo>
                    <a:pt x="8004" y="2335"/>
                    <a:pt x="8004" y="2141"/>
                    <a:pt x="7894" y="2141"/>
                  </a:cubicBezTo>
                  <a:cubicBezTo>
                    <a:pt x="7565" y="2530"/>
                    <a:pt x="7346" y="2335"/>
                    <a:pt x="7127" y="2141"/>
                  </a:cubicBezTo>
                  <a:cubicBezTo>
                    <a:pt x="7127" y="2141"/>
                    <a:pt x="7127" y="2141"/>
                    <a:pt x="7127" y="2141"/>
                  </a:cubicBezTo>
                  <a:cubicBezTo>
                    <a:pt x="7017" y="2141"/>
                    <a:pt x="6908" y="2335"/>
                    <a:pt x="6798" y="2335"/>
                  </a:cubicBezTo>
                  <a:cubicBezTo>
                    <a:pt x="6579" y="2335"/>
                    <a:pt x="6140" y="1946"/>
                    <a:pt x="6030" y="1946"/>
                  </a:cubicBezTo>
                  <a:cubicBezTo>
                    <a:pt x="5921" y="1751"/>
                    <a:pt x="5811" y="1751"/>
                    <a:pt x="5702" y="1751"/>
                  </a:cubicBezTo>
                  <a:cubicBezTo>
                    <a:pt x="5702" y="1751"/>
                    <a:pt x="5592" y="1751"/>
                    <a:pt x="5592" y="1751"/>
                  </a:cubicBezTo>
                  <a:cubicBezTo>
                    <a:pt x="5263" y="1946"/>
                    <a:pt x="5044" y="1946"/>
                    <a:pt x="4824" y="1557"/>
                  </a:cubicBezTo>
                  <a:cubicBezTo>
                    <a:pt x="4715" y="1362"/>
                    <a:pt x="4495" y="1168"/>
                    <a:pt x="2851" y="1168"/>
                  </a:cubicBezTo>
                  <a:cubicBezTo>
                    <a:pt x="2522" y="1168"/>
                    <a:pt x="2522" y="1362"/>
                    <a:pt x="2303" y="1557"/>
                  </a:cubicBezTo>
                  <a:cubicBezTo>
                    <a:pt x="2303" y="1751"/>
                    <a:pt x="2303" y="1751"/>
                    <a:pt x="2193" y="1946"/>
                  </a:cubicBezTo>
                  <a:cubicBezTo>
                    <a:pt x="2193" y="1946"/>
                    <a:pt x="2083" y="1946"/>
                    <a:pt x="2083" y="2141"/>
                  </a:cubicBezTo>
                  <a:cubicBezTo>
                    <a:pt x="2083" y="2141"/>
                    <a:pt x="1974" y="2141"/>
                    <a:pt x="1974" y="2141"/>
                  </a:cubicBezTo>
                  <a:cubicBezTo>
                    <a:pt x="1974" y="2141"/>
                    <a:pt x="1974" y="2141"/>
                    <a:pt x="1864" y="2141"/>
                  </a:cubicBezTo>
                  <a:cubicBezTo>
                    <a:pt x="1864" y="2141"/>
                    <a:pt x="1864" y="2141"/>
                    <a:pt x="1864" y="2141"/>
                  </a:cubicBezTo>
                  <a:cubicBezTo>
                    <a:pt x="1864" y="2335"/>
                    <a:pt x="1754" y="2335"/>
                    <a:pt x="1754" y="2335"/>
                  </a:cubicBezTo>
                  <a:cubicBezTo>
                    <a:pt x="1754" y="2335"/>
                    <a:pt x="1754" y="2335"/>
                    <a:pt x="1754" y="2335"/>
                  </a:cubicBezTo>
                  <a:cubicBezTo>
                    <a:pt x="1645" y="2335"/>
                    <a:pt x="1645" y="2335"/>
                    <a:pt x="1645" y="2335"/>
                  </a:cubicBezTo>
                  <a:cubicBezTo>
                    <a:pt x="1645" y="2335"/>
                    <a:pt x="1645" y="2335"/>
                    <a:pt x="1645" y="2335"/>
                  </a:cubicBezTo>
                  <a:cubicBezTo>
                    <a:pt x="2412" y="4281"/>
                    <a:pt x="2193" y="4670"/>
                    <a:pt x="2193" y="4865"/>
                  </a:cubicBezTo>
                  <a:cubicBezTo>
                    <a:pt x="2083" y="5254"/>
                    <a:pt x="1864" y="5449"/>
                    <a:pt x="1754" y="5643"/>
                  </a:cubicBezTo>
                  <a:cubicBezTo>
                    <a:pt x="1754" y="5643"/>
                    <a:pt x="1645" y="5643"/>
                    <a:pt x="1645" y="5838"/>
                  </a:cubicBezTo>
                  <a:cubicBezTo>
                    <a:pt x="1535" y="5838"/>
                    <a:pt x="1425" y="6227"/>
                    <a:pt x="1206" y="6616"/>
                  </a:cubicBezTo>
                  <a:cubicBezTo>
                    <a:pt x="987" y="6811"/>
                    <a:pt x="658" y="7589"/>
                    <a:pt x="548" y="7784"/>
                  </a:cubicBezTo>
                  <a:cubicBezTo>
                    <a:pt x="548" y="7784"/>
                    <a:pt x="548" y="7978"/>
                    <a:pt x="548" y="7978"/>
                  </a:cubicBezTo>
                  <a:cubicBezTo>
                    <a:pt x="548" y="8368"/>
                    <a:pt x="548" y="8562"/>
                    <a:pt x="548" y="8757"/>
                  </a:cubicBezTo>
                  <a:cubicBezTo>
                    <a:pt x="548" y="8757"/>
                    <a:pt x="548" y="8757"/>
                    <a:pt x="548" y="8757"/>
                  </a:cubicBezTo>
                  <a:cubicBezTo>
                    <a:pt x="658" y="8757"/>
                    <a:pt x="658" y="8757"/>
                    <a:pt x="658" y="8757"/>
                  </a:cubicBezTo>
                  <a:cubicBezTo>
                    <a:pt x="548" y="9146"/>
                    <a:pt x="548" y="9146"/>
                    <a:pt x="548" y="9146"/>
                  </a:cubicBezTo>
                  <a:cubicBezTo>
                    <a:pt x="548" y="9146"/>
                    <a:pt x="548" y="9146"/>
                    <a:pt x="548" y="9146"/>
                  </a:cubicBezTo>
                  <a:cubicBezTo>
                    <a:pt x="548" y="9146"/>
                    <a:pt x="548" y="9146"/>
                    <a:pt x="548" y="9146"/>
                  </a:cubicBezTo>
                  <a:cubicBezTo>
                    <a:pt x="439" y="9535"/>
                    <a:pt x="439" y="9535"/>
                    <a:pt x="439" y="9535"/>
                  </a:cubicBezTo>
                  <a:cubicBezTo>
                    <a:pt x="439" y="9535"/>
                    <a:pt x="439" y="9535"/>
                    <a:pt x="439" y="9535"/>
                  </a:cubicBezTo>
                  <a:cubicBezTo>
                    <a:pt x="329" y="9730"/>
                    <a:pt x="110" y="10314"/>
                    <a:pt x="0" y="10508"/>
                  </a:cubicBezTo>
                  <a:cubicBezTo>
                    <a:pt x="0" y="10703"/>
                    <a:pt x="0" y="10703"/>
                    <a:pt x="0" y="10703"/>
                  </a:cubicBezTo>
                  <a:cubicBezTo>
                    <a:pt x="0" y="10703"/>
                    <a:pt x="0" y="10897"/>
                    <a:pt x="0" y="10897"/>
                  </a:cubicBezTo>
                  <a:cubicBezTo>
                    <a:pt x="0" y="10897"/>
                    <a:pt x="0" y="10897"/>
                    <a:pt x="0" y="10897"/>
                  </a:cubicBezTo>
                  <a:cubicBezTo>
                    <a:pt x="0" y="10897"/>
                    <a:pt x="110" y="11092"/>
                    <a:pt x="110" y="11092"/>
                  </a:cubicBezTo>
                  <a:cubicBezTo>
                    <a:pt x="110" y="11092"/>
                    <a:pt x="110" y="11092"/>
                    <a:pt x="110" y="11092"/>
                  </a:cubicBezTo>
                  <a:cubicBezTo>
                    <a:pt x="110" y="11092"/>
                    <a:pt x="219" y="11286"/>
                    <a:pt x="219" y="11286"/>
                  </a:cubicBezTo>
                  <a:cubicBezTo>
                    <a:pt x="219" y="11286"/>
                    <a:pt x="219" y="11286"/>
                    <a:pt x="219" y="11286"/>
                  </a:cubicBezTo>
                  <a:cubicBezTo>
                    <a:pt x="329" y="11286"/>
                    <a:pt x="329" y="11481"/>
                    <a:pt x="439" y="11481"/>
                  </a:cubicBezTo>
                  <a:cubicBezTo>
                    <a:pt x="439" y="11481"/>
                    <a:pt x="548" y="11481"/>
                    <a:pt x="548" y="11676"/>
                  </a:cubicBezTo>
                  <a:cubicBezTo>
                    <a:pt x="548" y="11676"/>
                    <a:pt x="658" y="11676"/>
                    <a:pt x="658" y="11676"/>
                  </a:cubicBezTo>
                  <a:cubicBezTo>
                    <a:pt x="658" y="11676"/>
                    <a:pt x="658" y="11676"/>
                    <a:pt x="768" y="11676"/>
                  </a:cubicBezTo>
                  <a:cubicBezTo>
                    <a:pt x="768" y="11676"/>
                    <a:pt x="768" y="11676"/>
                    <a:pt x="768" y="11676"/>
                  </a:cubicBezTo>
                  <a:cubicBezTo>
                    <a:pt x="877" y="11676"/>
                    <a:pt x="987" y="11676"/>
                    <a:pt x="987" y="11676"/>
                  </a:cubicBezTo>
                  <a:cubicBezTo>
                    <a:pt x="1096" y="11676"/>
                    <a:pt x="1316" y="11676"/>
                    <a:pt x="1535" y="11870"/>
                  </a:cubicBezTo>
                  <a:cubicBezTo>
                    <a:pt x="1864" y="11870"/>
                    <a:pt x="2083" y="12065"/>
                    <a:pt x="2193" y="12065"/>
                  </a:cubicBezTo>
                  <a:cubicBezTo>
                    <a:pt x="2522" y="12065"/>
                    <a:pt x="2960" y="12259"/>
                    <a:pt x="3070" y="12454"/>
                  </a:cubicBezTo>
                  <a:cubicBezTo>
                    <a:pt x="3180" y="12454"/>
                    <a:pt x="3289" y="12454"/>
                    <a:pt x="3399" y="12259"/>
                  </a:cubicBezTo>
                  <a:cubicBezTo>
                    <a:pt x="3509" y="11870"/>
                    <a:pt x="3728" y="11870"/>
                    <a:pt x="3947" y="11870"/>
                  </a:cubicBezTo>
                  <a:cubicBezTo>
                    <a:pt x="4057" y="12065"/>
                    <a:pt x="4057" y="12065"/>
                    <a:pt x="4166" y="12065"/>
                  </a:cubicBezTo>
                  <a:cubicBezTo>
                    <a:pt x="4276" y="12065"/>
                    <a:pt x="4605" y="11676"/>
                    <a:pt x="4605" y="11481"/>
                  </a:cubicBezTo>
                  <a:cubicBezTo>
                    <a:pt x="4715" y="11481"/>
                    <a:pt x="4824" y="11286"/>
                    <a:pt x="5044" y="11092"/>
                  </a:cubicBezTo>
                  <a:cubicBezTo>
                    <a:pt x="5044" y="11092"/>
                    <a:pt x="5044" y="11092"/>
                    <a:pt x="5153" y="11092"/>
                  </a:cubicBezTo>
                  <a:cubicBezTo>
                    <a:pt x="5153" y="11092"/>
                    <a:pt x="5153" y="11092"/>
                    <a:pt x="5153" y="11092"/>
                  </a:cubicBezTo>
                  <a:cubicBezTo>
                    <a:pt x="5263" y="10897"/>
                    <a:pt x="5263" y="10897"/>
                    <a:pt x="5263" y="10897"/>
                  </a:cubicBezTo>
                  <a:cubicBezTo>
                    <a:pt x="5263" y="10897"/>
                    <a:pt x="5373" y="10897"/>
                    <a:pt x="5482" y="10703"/>
                  </a:cubicBezTo>
                  <a:cubicBezTo>
                    <a:pt x="5592" y="10703"/>
                    <a:pt x="5592" y="10703"/>
                    <a:pt x="5592" y="10703"/>
                  </a:cubicBezTo>
                  <a:cubicBezTo>
                    <a:pt x="5592" y="10703"/>
                    <a:pt x="5592" y="10703"/>
                    <a:pt x="5592" y="10703"/>
                  </a:cubicBezTo>
                  <a:cubicBezTo>
                    <a:pt x="5592" y="10703"/>
                    <a:pt x="5702" y="10703"/>
                    <a:pt x="5702" y="10703"/>
                  </a:cubicBezTo>
                  <a:cubicBezTo>
                    <a:pt x="5921" y="10508"/>
                    <a:pt x="6140" y="10508"/>
                    <a:pt x="6250" y="10508"/>
                  </a:cubicBezTo>
                  <a:cubicBezTo>
                    <a:pt x="6250" y="10508"/>
                    <a:pt x="6250" y="10508"/>
                    <a:pt x="6250" y="10508"/>
                  </a:cubicBezTo>
                  <a:cubicBezTo>
                    <a:pt x="6359" y="10508"/>
                    <a:pt x="6359" y="10508"/>
                    <a:pt x="6359" y="10508"/>
                  </a:cubicBezTo>
                  <a:cubicBezTo>
                    <a:pt x="6579" y="10508"/>
                    <a:pt x="6798" y="10703"/>
                    <a:pt x="7017" y="11092"/>
                  </a:cubicBezTo>
                  <a:cubicBezTo>
                    <a:pt x="7127" y="11092"/>
                    <a:pt x="7237" y="11481"/>
                    <a:pt x="7346" y="11481"/>
                  </a:cubicBezTo>
                  <a:cubicBezTo>
                    <a:pt x="7346" y="11481"/>
                    <a:pt x="7346" y="11481"/>
                    <a:pt x="7346" y="11481"/>
                  </a:cubicBezTo>
                  <a:cubicBezTo>
                    <a:pt x="7456" y="11481"/>
                    <a:pt x="7565" y="11481"/>
                    <a:pt x="7785" y="11676"/>
                  </a:cubicBezTo>
                  <a:cubicBezTo>
                    <a:pt x="8004" y="11870"/>
                    <a:pt x="8333" y="12259"/>
                    <a:pt x="8443" y="12843"/>
                  </a:cubicBezTo>
                  <a:cubicBezTo>
                    <a:pt x="8552" y="13427"/>
                    <a:pt x="8772" y="14011"/>
                    <a:pt x="8991" y="14595"/>
                  </a:cubicBezTo>
                  <a:cubicBezTo>
                    <a:pt x="8991" y="14595"/>
                    <a:pt x="9101" y="14789"/>
                    <a:pt x="9101" y="14789"/>
                  </a:cubicBezTo>
                  <a:cubicBezTo>
                    <a:pt x="9320" y="15373"/>
                    <a:pt x="9429" y="16346"/>
                    <a:pt x="9429" y="16541"/>
                  </a:cubicBezTo>
                  <a:cubicBezTo>
                    <a:pt x="9429" y="16735"/>
                    <a:pt x="9429" y="16735"/>
                    <a:pt x="9429" y="16735"/>
                  </a:cubicBezTo>
                  <a:cubicBezTo>
                    <a:pt x="9429" y="16735"/>
                    <a:pt x="9429" y="16735"/>
                    <a:pt x="9429" y="16930"/>
                  </a:cubicBezTo>
                  <a:cubicBezTo>
                    <a:pt x="9429" y="16930"/>
                    <a:pt x="9429" y="16930"/>
                    <a:pt x="9320" y="16930"/>
                  </a:cubicBezTo>
                  <a:cubicBezTo>
                    <a:pt x="9320" y="16930"/>
                    <a:pt x="9320" y="16930"/>
                    <a:pt x="9320" y="16930"/>
                  </a:cubicBezTo>
                  <a:cubicBezTo>
                    <a:pt x="9320" y="16930"/>
                    <a:pt x="9320" y="16930"/>
                    <a:pt x="9320" y="16930"/>
                  </a:cubicBezTo>
                  <a:cubicBezTo>
                    <a:pt x="9320" y="17124"/>
                    <a:pt x="9210" y="17124"/>
                    <a:pt x="9210" y="17124"/>
                  </a:cubicBezTo>
                  <a:cubicBezTo>
                    <a:pt x="9101" y="17124"/>
                    <a:pt x="8881" y="16930"/>
                    <a:pt x="8662" y="16930"/>
                  </a:cubicBezTo>
                  <a:cubicBezTo>
                    <a:pt x="8552" y="16735"/>
                    <a:pt x="8443" y="16735"/>
                    <a:pt x="8333" y="16735"/>
                  </a:cubicBezTo>
                  <a:cubicBezTo>
                    <a:pt x="8333" y="16735"/>
                    <a:pt x="8333" y="16735"/>
                    <a:pt x="8333" y="16735"/>
                  </a:cubicBezTo>
                  <a:cubicBezTo>
                    <a:pt x="8223" y="16735"/>
                    <a:pt x="8114" y="16930"/>
                    <a:pt x="8114" y="17319"/>
                  </a:cubicBezTo>
                  <a:cubicBezTo>
                    <a:pt x="8114" y="17319"/>
                    <a:pt x="8114" y="17319"/>
                    <a:pt x="8114" y="17514"/>
                  </a:cubicBezTo>
                  <a:cubicBezTo>
                    <a:pt x="8114" y="17514"/>
                    <a:pt x="8114" y="17514"/>
                    <a:pt x="8114" y="17514"/>
                  </a:cubicBezTo>
                  <a:cubicBezTo>
                    <a:pt x="8114" y="17514"/>
                    <a:pt x="8114" y="17514"/>
                    <a:pt x="8114" y="17514"/>
                  </a:cubicBezTo>
                  <a:cubicBezTo>
                    <a:pt x="8114" y="17708"/>
                    <a:pt x="8114" y="17708"/>
                    <a:pt x="8114" y="17708"/>
                  </a:cubicBezTo>
                  <a:cubicBezTo>
                    <a:pt x="8114" y="17708"/>
                    <a:pt x="8114" y="17708"/>
                    <a:pt x="8114" y="17708"/>
                  </a:cubicBezTo>
                  <a:cubicBezTo>
                    <a:pt x="8004" y="17903"/>
                    <a:pt x="8004" y="17903"/>
                    <a:pt x="8004" y="17903"/>
                  </a:cubicBezTo>
                  <a:cubicBezTo>
                    <a:pt x="8004" y="17903"/>
                    <a:pt x="8004" y="18097"/>
                    <a:pt x="8004" y="18097"/>
                  </a:cubicBezTo>
                  <a:cubicBezTo>
                    <a:pt x="8004" y="18097"/>
                    <a:pt x="8004" y="18097"/>
                    <a:pt x="7894" y="18292"/>
                  </a:cubicBezTo>
                  <a:cubicBezTo>
                    <a:pt x="7894" y="18292"/>
                    <a:pt x="7894" y="18292"/>
                    <a:pt x="7894" y="18292"/>
                  </a:cubicBezTo>
                  <a:cubicBezTo>
                    <a:pt x="7894" y="18292"/>
                    <a:pt x="7785" y="18486"/>
                    <a:pt x="7785" y="18486"/>
                  </a:cubicBezTo>
                  <a:cubicBezTo>
                    <a:pt x="7785" y="18486"/>
                    <a:pt x="7785" y="18486"/>
                    <a:pt x="7785" y="18486"/>
                  </a:cubicBezTo>
                  <a:cubicBezTo>
                    <a:pt x="7675" y="18876"/>
                    <a:pt x="7565" y="19070"/>
                    <a:pt x="7456" y="19265"/>
                  </a:cubicBezTo>
                  <a:cubicBezTo>
                    <a:pt x="7565" y="19459"/>
                    <a:pt x="7565" y="19459"/>
                    <a:pt x="7675" y="19459"/>
                  </a:cubicBezTo>
                  <a:cubicBezTo>
                    <a:pt x="7675" y="19459"/>
                    <a:pt x="7785" y="19265"/>
                    <a:pt x="7894" y="19265"/>
                  </a:cubicBezTo>
                  <a:cubicBezTo>
                    <a:pt x="8114" y="19070"/>
                    <a:pt x="8223" y="18876"/>
                    <a:pt x="8333" y="18876"/>
                  </a:cubicBezTo>
                  <a:cubicBezTo>
                    <a:pt x="8443" y="18876"/>
                    <a:pt x="8443" y="18876"/>
                    <a:pt x="8443" y="18876"/>
                  </a:cubicBezTo>
                  <a:cubicBezTo>
                    <a:pt x="8443" y="18876"/>
                    <a:pt x="8443" y="19070"/>
                    <a:pt x="8552" y="19070"/>
                  </a:cubicBezTo>
                  <a:cubicBezTo>
                    <a:pt x="8552" y="19070"/>
                    <a:pt x="8552" y="19070"/>
                    <a:pt x="8552" y="19070"/>
                  </a:cubicBezTo>
                  <a:cubicBezTo>
                    <a:pt x="8552" y="19070"/>
                    <a:pt x="8552" y="19070"/>
                    <a:pt x="8662" y="19070"/>
                  </a:cubicBezTo>
                  <a:cubicBezTo>
                    <a:pt x="8662" y="18681"/>
                    <a:pt x="8772" y="18486"/>
                    <a:pt x="9101" y="18097"/>
                  </a:cubicBezTo>
                  <a:cubicBezTo>
                    <a:pt x="9101" y="18097"/>
                    <a:pt x="9210" y="18097"/>
                    <a:pt x="9320" y="17903"/>
                  </a:cubicBezTo>
                  <a:cubicBezTo>
                    <a:pt x="9429" y="17708"/>
                    <a:pt x="9649" y="17124"/>
                    <a:pt x="9758" y="16735"/>
                  </a:cubicBezTo>
                  <a:cubicBezTo>
                    <a:pt x="9868" y="16346"/>
                    <a:pt x="10087" y="15762"/>
                    <a:pt x="10416" y="15568"/>
                  </a:cubicBezTo>
                  <a:cubicBezTo>
                    <a:pt x="10526" y="15568"/>
                    <a:pt x="10636" y="15568"/>
                    <a:pt x="10745" y="15373"/>
                  </a:cubicBezTo>
                  <a:cubicBezTo>
                    <a:pt x="11074" y="15373"/>
                    <a:pt x="11403" y="15178"/>
                    <a:pt x="11842" y="15178"/>
                  </a:cubicBezTo>
                  <a:cubicBezTo>
                    <a:pt x="12061" y="15373"/>
                    <a:pt x="12171" y="15373"/>
                    <a:pt x="12280" y="15762"/>
                  </a:cubicBezTo>
                  <a:cubicBezTo>
                    <a:pt x="12390" y="15957"/>
                    <a:pt x="12280" y="16346"/>
                    <a:pt x="12171" y="16541"/>
                  </a:cubicBezTo>
                  <a:cubicBezTo>
                    <a:pt x="12171" y="16541"/>
                    <a:pt x="12061" y="16735"/>
                    <a:pt x="12061" y="16735"/>
                  </a:cubicBezTo>
                  <a:cubicBezTo>
                    <a:pt x="12280" y="16930"/>
                    <a:pt x="12609" y="16930"/>
                    <a:pt x="12719" y="16930"/>
                  </a:cubicBezTo>
                  <a:cubicBezTo>
                    <a:pt x="13267" y="16930"/>
                    <a:pt x="13267" y="16930"/>
                    <a:pt x="13267" y="16930"/>
                  </a:cubicBezTo>
                  <a:cubicBezTo>
                    <a:pt x="13596" y="16930"/>
                    <a:pt x="14144" y="16930"/>
                    <a:pt x="14144" y="17514"/>
                  </a:cubicBezTo>
                  <a:cubicBezTo>
                    <a:pt x="14254" y="18292"/>
                    <a:pt x="13706" y="18681"/>
                    <a:pt x="13048" y="19070"/>
                  </a:cubicBezTo>
                  <a:cubicBezTo>
                    <a:pt x="12938" y="19070"/>
                    <a:pt x="12828" y="19070"/>
                    <a:pt x="12719" y="19265"/>
                  </a:cubicBezTo>
                  <a:cubicBezTo>
                    <a:pt x="12828" y="19265"/>
                    <a:pt x="12938" y="19265"/>
                    <a:pt x="13048" y="19459"/>
                  </a:cubicBezTo>
                  <a:cubicBezTo>
                    <a:pt x="13267" y="19654"/>
                    <a:pt x="13486" y="19654"/>
                    <a:pt x="13706" y="19849"/>
                  </a:cubicBezTo>
                  <a:cubicBezTo>
                    <a:pt x="14035" y="20238"/>
                    <a:pt x="13925" y="20822"/>
                    <a:pt x="13815" y="21405"/>
                  </a:cubicBezTo>
                  <a:cubicBezTo>
                    <a:pt x="13815" y="21405"/>
                    <a:pt x="13815" y="21600"/>
                    <a:pt x="13815" y="21600"/>
                  </a:cubicBezTo>
                  <a:cubicBezTo>
                    <a:pt x="13815" y="21600"/>
                    <a:pt x="13815" y="21600"/>
                    <a:pt x="13815" y="21600"/>
                  </a:cubicBezTo>
                  <a:cubicBezTo>
                    <a:pt x="14035" y="21600"/>
                    <a:pt x="14254" y="21405"/>
                    <a:pt x="14473" y="21211"/>
                  </a:cubicBezTo>
                  <a:cubicBezTo>
                    <a:pt x="14692" y="20822"/>
                    <a:pt x="14912" y="20822"/>
                    <a:pt x="15131" y="20627"/>
                  </a:cubicBezTo>
                  <a:cubicBezTo>
                    <a:pt x="15241" y="20627"/>
                    <a:pt x="15460" y="20432"/>
                    <a:pt x="15679" y="20238"/>
                  </a:cubicBezTo>
                  <a:cubicBezTo>
                    <a:pt x="15789" y="20043"/>
                    <a:pt x="16008" y="20043"/>
                    <a:pt x="16118" y="20043"/>
                  </a:cubicBezTo>
                  <a:cubicBezTo>
                    <a:pt x="15241" y="20043"/>
                    <a:pt x="15021" y="18876"/>
                    <a:pt x="15021" y="17708"/>
                  </a:cubicBezTo>
                  <a:cubicBezTo>
                    <a:pt x="15021" y="17124"/>
                    <a:pt x="16227" y="15762"/>
                    <a:pt x="16776" y="15568"/>
                  </a:cubicBezTo>
                  <a:cubicBezTo>
                    <a:pt x="17324" y="15568"/>
                    <a:pt x="17762" y="15178"/>
                    <a:pt x="18201" y="14789"/>
                  </a:cubicBezTo>
                  <a:cubicBezTo>
                    <a:pt x="18420" y="14595"/>
                    <a:pt x="18749" y="14595"/>
                    <a:pt x="19078" y="14400"/>
                  </a:cubicBezTo>
                  <a:cubicBezTo>
                    <a:pt x="19078" y="14205"/>
                    <a:pt x="19078" y="14205"/>
                    <a:pt x="19078" y="14011"/>
                  </a:cubicBezTo>
                  <a:cubicBezTo>
                    <a:pt x="19078" y="14011"/>
                    <a:pt x="19078" y="14011"/>
                    <a:pt x="19078" y="14011"/>
                  </a:cubicBezTo>
                  <a:cubicBezTo>
                    <a:pt x="19078" y="14011"/>
                    <a:pt x="19078" y="13816"/>
                    <a:pt x="19078" y="13816"/>
                  </a:cubicBezTo>
                  <a:cubicBezTo>
                    <a:pt x="19078" y="13816"/>
                    <a:pt x="19078" y="13816"/>
                    <a:pt x="19078" y="13816"/>
                  </a:cubicBezTo>
                  <a:cubicBezTo>
                    <a:pt x="19078" y="13622"/>
                    <a:pt x="19078" y="13622"/>
                    <a:pt x="19078" y="13427"/>
                  </a:cubicBezTo>
                  <a:cubicBezTo>
                    <a:pt x="19188" y="13427"/>
                    <a:pt x="19297" y="13232"/>
                    <a:pt x="19297" y="13232"/>
                  </a:cubicBezTo>
                  <a:cubicBezTo>
                    <a:pt x="19407" y="13232"/>
                    <a:pt x="19517" y="13038"/>
                    <a:pt x="19626" y="12843"/>
                  </a:cubicBezTo>
                  <a:cubicBezTo>
                    <a:pt x="19955" y="12259"/>
                    <a:pt x="20175" y="12065"/>
                    <a:pt x="20284" y="12065"/>
                  </a:cubicBezTo>
                  <a:cubicBezTo>
                    <a:pt x="20394" y="12065"/>
                    <a:pt x="20504" y="12065"/>
                    <a:pt x="20613" y="12065"/>
                  </a:cubicBezTo>
                  <a:cubicBezTo>
                    <a:pt x="20832" y="12259"/>
                    <a:pt x="21052" y="12259"/>
                    <a:pt x="21161" y="12259"/>
                  </a:cubicBezTo>
                  <a:cubicBezTo>
                    <a:pt x="21161" y="12065"/>
                    <a:pt x="21161" y="12065"/>
                    <a:pt x="21271" y="11870"/>
                  </a:cubicBezTo>
                  <a:cubicBezTo>
                    <a:pt x="21271" y="11676"/>
                    <a:pt x="21381" y="11481"/>
                    <a:pt x="21381" y="11286"/>
                  </a:cubicBezTo>
                  <a:cubicBezTo>
                    <a:pt x="21381" y="11286"/>
                    <a:pt x="21271" y="11286"/>
                    <a:pt x="21271" y="11092"/>
                  </a:cubicBezTo>
                  <a:cubicBezTo>
                    <a:pt x="21161" y="10897"/>
                    <a:pt x="21052" y="10703"/>
                    <a:pt x="21052" y="10314"/>
                  </a:cubicBezTo>
                  <a:cubicBezTo>
                    <a:pt x="21161" y="9924"/>
                    <a:pt x="21271" y="9924"/>
                    <a:pt x="21381" y="9730"/>
                  </a:cubicBezTo>
                  <a:cubicBezTo>
                    <a:pt x="21381" y="9730"/>
                    <a:pt x="21381" y="9730"/>
                    <a:pt x="21381" y="9730"/>
                  </a:cubicBezTo>
                  <a:cubicBezTo>
                    <a:pt x="21381" y="9730"/>
                    <a:pt x="21161" y="9535"/>
                    <a:pt x="21161" y="9146"/>
                  </a:cubicBezTo>
                  <a:cubicBezTo>
                    <a:pt x="21161" y="8951"/>
                    <a:pt x="21271" y="8757"/>
                    <a:pt x="21381" y="8562"/>
                  </a:cubicBezTo>
                  <a:cubicBezTo>
                    <a:pt x="21490" y="8562"/>
                    <a:pt x="21600" y="8368"/>
                    <a:pt x="21600" y="8368"/>
                  </a:cubicBezTo>
                  <a:cubicBezTo>
                    <a:pt x="21490" y="8368"/>
                    <a:pt x="21381" y="8173"/>
                    <a:pt x="21271" y="8173"/>
                  </a:cubicBezTo>
                  <a:cubicBezTo>
                    <a:pt x="21161" y="7978"/>
                    <a:pt x="21052" y="7978"/>
                    <a:pt x="20942" y="7784"/>
                  </a:cubicBezTo>
                  <a:cubicBezTo>
                    <a:pt x="20832" y="7784"/>
                    <a:pt x="20613" y="7589"/>
                    <a:pt x="20504" y="7589"/>
                  </a:cubicBezTo>
                  <a:cubicBezTo>
                    <a:pt x="20284" y="7589"/>
                    <a:pt x="20065" y="7589"/>
                    <a:pt x="19955" y="7395"/>
                  </a:cubicBezTo>
                  <a:cubicBezTo>
                    <a:pt x="19846" y="7200"/>
                    <a:pt x="19517" y="7200"/>
                    <a:pt x="19297" y="7200"/>
                  </a:cubicBezTo>
                  <a:cubicBezTo>
                    <a:pt x="19078" y="7200"/>
                    <a:pt x="18859" y="7200"/>
                    <a:pt x="18749" y="6811"/>
                  </a:cubicBezTo>
                  <a:cubicBezTo>
                    <a:pt x="18749" y="6811"/>
                    <a:pt x="18640" y="6616"/>
                    <a:pt x="18640" y="6422"/>
                  </a:cubicBezTo>
                  <a:cubicBezTo>
                    <a:pt x="18420" y="6227"/>
                    <a:pt x="18311" y="6032"/>
                    <a:pt x="18311" y="5838"/>
                  </a:cubicBezTo>
                  <a:cubicBezTo>
                    <a:pt x="18201" y="5838"/>
                    <a:pt x="17982" y="5838"/>
                    <a:pt x="17872" y="6032"/>
                  </a:cubicBezTo>
                  <a:cubicBezTo>
                    <a:pt x="17653" y="6227"/>
                    <a:pt x="17324" y="6422"/>
                    <a:pt x="16995" y="6032"/>
                  </a:cubicBezTo>
                  <a:cubicBezTo>
                    <a:pt x="16995" y="6032"/>
                    <a:pt x="16885" y="6032"/>
                    <a:pt x="16885" y="5838"/>
                  </a:cubicBezTo>
                  <a:cubicBezTo>
                    <a:pt x="16776" y="5838"/>
                    <a:pt x="16666" y="5643"/>
                    <a:pt x="16666" y="5643"/>
                  </a:cubicBezTo>
                  <a:cubicBezTo>
                    <a:pt x="16447" y="5838"/>
                    <a:pt x="16008" y="5643"/>
                    <a:pt x="15898" y="5449"/>
                  </a:cubicBezTo>
                  <a:cubicBezTo>
                    <a:pt x="15898" y="5254"/>
                    <a:pt x="15789" y="5059"/>
                    <a:pt x="15898" y="4670"/>
                  </a:cubicBezTo>
                  <a:cubicBezTo>
                    <a:pt x="15898" y="4476"/>
                    <a:pt x="15570" y="3697"/>
                    <a:pt x="15460" y="3503"/>
                  </a:cubicBezTo>
                  <a:cubicBezTo>
                    <a:pt x="15460" y="3503"/>
                    <a:pt x="15350" y="3503"/>
                    <a:pt x="15241" y="3503"/>
                  </a:cubicBezTo>
                  <a:cubicBezTo>
                    <a:pt x="14912" y="3503"/>
                    <a:pt x="14583" y="3503"/>
                    <a:pt x="14473" y="2919"/>
                  </a:cubicBezTo>
                  <a:cubicBezTo>
                    <a:pt x="14363" y="2724"/>
                    <a:pt x="14363" y="2724"/>
                    <a:pt x="14254" y="2530"/>
                  </a:cubicBezTo>
                  <a:cubicBezTo>
                    <a:pt x="14144" y="2141"/>
                    <a:pt x="14035" y="1751"/>
                    <a:pt x="14144" y="1362"/>
                  </a:cubicBezTo>
                  <a:cubicBezTo>
                    <a:pt x="14254" y="1168"/>
                    <a:pt x="14144" y="389"/>
                    <a:pt x="14035" y="0"/>
                  </a:cubicBezTo>
                  <a:cubicBezTo>
                    <a:pt x="14035" y="0"/>
                    <a:pt x="13815" y="0"/>
                    <a:pt x="13596" y="0"/>
                  </a:cubicBezTo>
                  <a:cubicBezTo>
                    <a:pt x="13486" y="0"/>
                    <a:pt x="13267" y="0"/>
                    <a:pt x="13267" y="0"/>
                  </a:cubicBezTo>
                  <a:cubicBezTo>
                    <a:pt x="13157" y="195"/>
                    <a:pt x="12938" y="195"/>
                    <a:pt x="12719" y="0"/>
                  </a:cubicBezTo>
                  <a:cubicBezTo>
                    <a:pt x="12609" y="0"/>
                    <a:pt x="12499" y="0"/>
                    <a:pt x="12499" y="0"/>
                  </a:cubicBezTo>
                  <a:cubicBezTo>
                    <a:pt x="12390" y="195"/>
                    <a:pt x="12390" y="195"/>
                    <a:pt x="12280" y="195"/>
                  </a:cubicBezTo>
                  <a:cubicBezTo>
                    <a:pt x="12280" y="389"/>
                    <a:pt x="12171" y="584"/>
                    <a:pt x="11951" y="584"/>
                  </a:cubicBezTo>
                  <a:cubicBezTo>
                    <a:pt x="11951" y="584"/>
                    <a:pt x="11842" y="584"/>
                    <a:pt x="11732" y="584"/>
                  </a:cubicBezTo>
                  <a:cubicBezTo>
                    <a:pt x="11732" y="584"/>
                    <a:pt x="11622" y="584"/>
                    <a:pt x="11622" y="584"/>
                  </a:cubicBezTo>
                  <a:cubicBezTo>
                    <a:pt x="11622" y="584"/>
                    <a:pt x="11622" y="584"/>
                    <a:pt x="11622" y="584"/>
                  </a:cubicBezTo>
                  <a:cubicBezTo>
                    <a:pt x="11513" y="584"/>
                    <a:pt x="11403" y="584"/>
                    <a:pt x="11403" y="389"/>
                  </a:cubicBezTo>
                  <a:cubicBezTo>
                    <a:pt x="11403" y="389"/>
                    <a:pt x="11403" y="584"/>
                    <a:pt x="11293" y="584"/>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0" name="Shape 10460"/>
            <p:cNvSpPr/>
            <p:nvPr/>
          </p:nvSpPr>
          <p:spPr>
            <a:xfrm>
              <a:off x="667164" y="470156"/>
              <a:ext cx="182123" cy="1205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435" y="0"/>
                  </a:moveTo>
                  <a:cubicBezTo>
                    <a:pt x="11224" y="0"/>
                    <a:pt x="11224" y="0"/>
                    <a:pt x="11224" y="0"/>
                  </a:cubicBezTo>
                  <a:cubicBezTo>
                    <a:pt x="11224" y="0"/>
                    <a:pt x="11224" y="309"/>
                    <a:pt x="11012" y="309"/>
                  </a:cubicBezTo>
                  <a:cubicBezTo>
                    <a:pt x="11012" y="309"/>
                    <a:pt x="11012" y="617"/>
                    <a:pt x="10800" y="617"/>
                  </a:cubicBezTo>
                  <a:cubicBezTo>
                    <a:pt x="10588" y="926"/>
                    <a:pt x="10376" y="1543"/>
                    <a:pt x="9953" y="1543"/>
                  </a:cubicBezTo>
                  <a:cubicBezTo>
                    <a:pt x="9741" y="1543"/>
                    <a:pt x="9529" y="1543"/>
                    <a:pt x="9529" y="1543"/>
                  </a:cubicBezTo>
                  <a:cubicBezTo>
                    <a:pt x="9106" y="1543"/>
                    <a:pt x="8682" y="1543"/>
                    <a:pt x="8471" y="1851"/>
                  </a:cubicBezTo>
                  <a:cubicBezTo>
                    <a:pt x="8471" y="1851"/>
                    <a:pt x="8471" y="1851"/>
                    <a:pt x="8259" y="2160"/>
                  </a:cubicBezTo>
                  <a:cubicBezTo>
                    <a:pt x="8259" y="2160"/>
                    <a:pt x="8259" y="2160"/>
                    <a:pt x="8259" y="2469"/>
                  </a:cubicBezTo>
                  <a:cubicBezTo>
                    <a:pt x="8259" y="2469"/>
                    <a:pt x="8259" y="2469"/>
                    <a:pt x="8259" y="2469"/>
                  </a:cubicBezTo>
                  <a:cubicBezTo>
                    <a:pt x="8047" y="2469"/>
                    <a:pt x="8047" y="2777"/>
                    <a:pt x="8047" y="3086"/>
                  </a:cubicBezTo>
                  <a:cubicBezTo>
                    <a:pt x="8047" y="3394"/>
                    <a:pt x="8047" y="3703"/>
                    <a:pt x="8047" y="4011"/>
                  </a:cubicBezTo>
                  <a:cubicBezTo>
                    <a:pt x="8047" y="4011"/>
                    <a:pt x="8047" y="4320"/>
                    <a:pt x="8047" y="4320"/>
                  </a:cubicBezTo>
                  <a:cubicBezTo>
                    <a:pt x="8047" y="4629"/>
                    <a:pt x="8047" y="4629"/>
                    <a:pt x="7835" y="4629"/>
                  </a:cubicBezTo>
                  <a:cubicBezTo>
                    <a:pt x="7835" y="4937"/>
                    <a:pt x="7624" y="5246"/>
                    <a:pt x="7412" y="5246"/>
                  </a:cubicBezTo>
                  <a:cubicBezTo>
                    <a:pt x="7412" y="5246"/>
                    <a:pt x="7412" y="5246"/>
                    <a:pt x="7412" y="5246"/>
                  </a:cubicBezTo>
                  <a:cubicBezTo>
                    <a:pt x="7200" y="5554"/>
                    <a:pt x="6988" y="5863"/>
                    <a:pt x="6776" y="5863"/>
                  </a:cubicBezTo>
                  <a:cubicBezTo>
                    <a:pt x="6353" y="6171"/>
                    <a:pt x="5929" y="6789"/>
                    <a:pt x="5718" y="7097"/>
                  </a:cubicBezTo>
                  <a:cubicBezTo>
                    <a:pt x="5718" y="7406"/>
                    <a:pt x="5718" y="7406"/>
                    <a:pt x="5718" y="7714"/>
                  </a:cubicBezTo>
                  <a:cubicBezTo>
                    <a:pt x="5718" y="8331"/>
                    <a:pt x="5718" y="9257"/>
                    <a:pt x="5082" y="9257"/>
                  </a:cubicBezTo>
                  <a:cubicBezTo>
                    <a:pt x="4659" y="9257"/>
                    <a:pt x="4024" y="9566"/>
                    <a:pt x="3812" y="9874"/>
                  </a:cubicBezTo>
                  <a:cubicBezTo>
                    <a:pt x="3600" y="10491"/>
                    <a:pt x="3176" y="10800"/>
                    <a:pt x="2541" y="10800"/>
                  </a:cubicBezTo>
                  <a:cubicBezTo>
                    <a:pt x="2329" y="10800"/>
                    <a:pt x="2329" y="10800"/>
                    <a:pt x="2118" y="10800"/>
                  </a:cubicBezTo>
                  <a:cubicBezTo>
                    <a:pt x="2118" y="10800"/>
                    <a:pt x="2118" y="10800"/>
                    <a:pt x="2118" y="10800"/>
                  </a:cubicBezTo>
                  <a:cubicBezTo>
                    <a:pt x="2118" y="10800"/>
                    <a:pt x="2118" y="10800"/>
                    <a:pt x="2118" y="10800"/>
                  </a:cubicBezTo>
                  <a:cubicBezTo>
                    <a:pt x="2118" y="10800"/>
                    <a:pt x="2118" y="10800"/>
                    <a:pt x="2118" y="10800"/>
                  </a:cubicBezTo>
                  <a:cubicBezTo>
                    <a:pt x="2118" y="10800"/>
                    <a:pt x="2118" y="10800"/>
                    <a:pt x="2118" y="10800"/>
                  </a:cubicBezTo>
                  <a:cubicBezTo>
                    <a:pt x="1906" y="10800"/>
                    <a:pt x="1906" y="10800"/>
                    <a:pt x="1906" y="10800"/>
                  </a:cubicBezTo>
                  <a:cubicBezTo>
                    <a:pt x="1906" y="10800"/>
                    <a:pt x="1906" y="10800"/>
                    <a:pt x="1906" y="10800"/>
                  </a:cubicBezTo>
                  <a:cubicBezTo>
                    <a:pt x="1906" y="10800"/>
                    <a:pt x="1906" y="10800"/>
                    <a:pt x="1694" y="10800"/>
                  </a:cubicBezTo>
                  <a:cubicBezTo>
                    <a:pt x="1694" y="10800"/>
                    <a:pt x="1694" y="10800"/>
                    <a:pt x="1694" y="10800"/>
                  </a:cubicBezTo>
                  <a:cubicBezTo>
                    <a:pt x="1694" y="10800"/>
                    <a:pt x="1694" y="10800"/>
                    <a:pt x="1482" y="10800"/>
                  </a:cubicBezTo>
                  <a:cubicBezTo>
                    <a:pt x="1482" y="10800"/>
                    <a:pt x="1482" y="10800"/>
                    <a:pt x="1482" y="10800"/>
                  </a:cubicBezTo>
                  <a:cubicBezTo>
                    <a:pt x="1482" y="10800"/>
                    <a:pt x="1482" y="10800"/>
                    <a:pt x="1271" y="10800"/>
                  </a:cubicBezTo>
                  <a:cubicBezTo>
                    <a:pt x="1271" y="10800"/>
                    <a:pt x="1271" y="10800"/>
                    <a:pt x="1271" y="10800"/>
                  </a:cubicBezTo>
                  <a:cubicBezTo>
                    <a:pt x="1059" y="10800"/>
                    <a:pt x="1059" y="10800"/>
                    <a:pt x="847" y="10800"/>
                  </a:cubicBezTo>
                  <a:cubicBezTo>
                    <a:pt x="847" y="10800"/>
                    <a:pt x="847" y="10800"/>
                    <a:pt x="847" y="10800"/>
                  </a:cubicBezTo>
                  <a:cubicBezTo>
                    <a:pt x="847" y="10800"/>
                    <a:pt x="847" y="10800"/>
                    <a:pt x="847" y="10800"/>
                  </a:cubicBezTo>
                  <a:cubicBezTo>
                    <a:pt x="847" y="10800"/>
                    <a:pt x="847" y="10800"/>
                    <a:pt x="847" y="11109"/>
                  </a:cubicBezTo>
                  <a:cubicBezTo>
                    <a:pt x="847" y="11109"/>
                    <a:pt x="847" y="11109"/>
                    <a:pt x="847" y="11417"/>
                  </a:cubicBezTo>
                  <a:cubicBezTo>
                    <a:pt x="847" y="11417"/>
                    <a:pt x="847" y="11417"/>
                    <a:pt x="847" y="11726"/>
                  </a:cubicBezTo>
                  <a:cubicBezTo>
                    <a:pt x="847" y="11726"/>
                    <a:pt x="847" y="11726"/>
                    <a:pt x="847" y="11726"/>
                  </a:cubicBezTo>
                  <a:cubicBezTo>
                    <a:pt x="847" y="12034"/>
                    <a:pt x="847" y="12034"/>
                    <a:pt x="847" y="12034"/>
                  </a:cubicBezTo>
                  <a:cubicBezTo>
                    <a:pt x="1059" y="12034"/>
                    <a:pt x="1059" y="12343"/>
                    <a:pt x="1059" y="12343"/>
                  </a:cubicBezTo>
                  <a:cubicBezTo>
                    <a:pt x="1059" y="12343"/>
                    <a:pt x="1059" y="12343"/>
                    <a:pt x="1059" y="12651"/>
                  </a:cubicBezTo>
                  <a:cubicBezTo>
                    <a:pt x="1482" y="12960"/>
                    <a:pt x="1694" y="14503"/>
                    <a:pt x="1694" y="15429"/>
                  </a:cubicBezTo>
                  <a:cubicBezTo>
                    <a:pt x="1694" y="16046"/>
                    <a:pt x="1271" y="16354"/>
                    <a:pt x="1059" y="16663"/>
                  </a:cubicBezTo>
                  <a:cubicBezTo>
                    <a:pt x="847" y="16971"/>
                    <a:pt x="212" y="17589"/>
                    <a:pt x="0" y="17897"/>
                  </a:cubicBezTo>
                  <a:cubicBezTo>
                    <a:pt x="212" y="17897"/>
                    <a:pt x="212" y="17897"/>
                    <a:pt x="212" y="17897"/>
                  </a:cubicBezTo>
                  <a:cubicBezTo>
                    <a:pt x="424" y="18206"/>
                    <a:pt x="1059" y="18823"/>
                    <a:pt x="847" y="19749"/>
                  </a:cubicBezTo>
                  <a:cubicBezTo>
                    <a:pt x="847" y="19749"/>
                    <a:pt x="847" y="19749"/>
                    <a:pt x="847" y="20057"/>
                  </a:cubicBezTo>
                  <a:cubicBezTo>
                    <a:pt x="847" y="20057"/>
                    <a:pt x="847" y="20057"/>
                    <a:pt x="847" y="20057"/>
                  </a:cubicBezTo>
                  <a:cubicBezTo>
                    <a:pt x="847" y="20366"/>
                    <a:pt x="847" y="20366"/>
                    <a:pt x="847" y="20366"/>
                  </a:cubicBezTo>
                  <a:cubicBezTo>
                    <a:pt x="847" y="20366"/>
                    <a:pt x="847" y="20674"/>
                    <a:pt x="847" y="20983"/>
                  </a:cubicBezTo>
                  <a:cubicBezTo>
                    <a:pt x="847" y="20983"/>
                    <a:pt x="847" y="20983"/>
                    <a:pt x="847" y="20983"/>
                  </a:cubicBezTo>
                  <a:cubicBezTo>
                    <a:pt x="847" y="20983"/>
                    <a:pt x="847" y="20983"/>
                    <a:pt x="847" y="20983"/>
                  </a:cubicBezTo>
                  <a:cubicBezTo>
                    <a:pt x="847" y="20983"/>
                    <a:pt x="847" y="20983"/>
                    <a:pt x="1059" y="20983"/>
                  </a:cubicBezTo>
                  <a:cubicBezTo>
                    <a:pt x="1059" y="20983"/>
                    <a:pt x="1059" y="20983"/>
                    <a:pt x="1059" y="20983"/>
                  </a:cubicBezTo>
                  <a:cubicBezTo>
                    <a:pt x="1271" y="20674"/>
                    <a:pt x="1271" y="20674"/>
                    <a:pt x="1271" y="20674"/>
                  </a:cubicBezTo>
                  <a:cubicBezTo>
                    <a:pt x="1482" y="20366"/>
                    <a:pt x="1482" y="20366"/>
                    <a:pt x="1482" y="20366"/>
                  </a:cubicBezTo>
                  <a:cubicBezTo>
                    <a:pt x="1906" y="19749"/>
                    <a:pt x="2329" y="19131"/>
                    <a:pt x="3176" y="19131"/>
                  </a:cubicBezTo>
                  <a:cubicBezTo>
                    <a:pt x="5929" y="19131"/>
                    <a:pt x="7200" y="19440"/>
                    <a:pt x="7624" y="20057"/>
                  </a:cubicBezTo>
                  <a:cubicBezTo>
                    <a:pt x="7624" y="20057"/>
                    <a:pt x="8047" y="20057"/>
                    <a:pt x="8259" y="20057"/>
                  </a:cubicBezTo>
                  <a:cubicBezTo>
                    <a:pt x="8259" y="20057"/>
                    <a:pt x="8259" y="20057"/>
                    <a:pt x="8471" y="20057"/>
                  </a:cubicBezTo>
                  <a:cubicBezTo>
                    <a:pt x="8894" y="20057"/>
                    <a:pt x="9318" y="20057"/>
                    <a:pt x="9741" y="20366"/>
                  </a:cubicBezTo>
                  <a:cubicBezTo>
                    <a:pt x="10165" y="20674"/>
                    <a:pt x="10588" y="20983"/>
                    <a:pt x="10800" y="20983"/>
                  </a:cubicBezTo>
                  <a:cubicBezTo>
                    <a:pt x="11012" y="20366"/>
                    <a:pt x="11224" y="20366"/>
                    <a:pt x="11647" y="20674"/>
                  </a:cubicBezTo>
                  <a:cubicBezTo>
                    <a:pt x="11859" y="20983"/>
                    <a:pt x="12282" y="20983"/>
                    <a:pt x="12494" y="20983"/>
                  </a:cubicBezTo>
                  <a:cubicBezTo>
                    <a:pt x="12494" y="20674"/>
                    <a:pt x="12706" y="20674"/>
                    <a:pt x="12918" y="20674"/>
                  </a:cubicBezTo>
                  <a:cubicBezTo>
                    <a:pt x="13341" y="20674"/>
                    <a:pt x="13553" y="20983"/>
                    <a:pt x="13976" y="21291"/>
                  </a:cubicBezTo>
                  <a:cubicBezTo>
                    <a:pt x="13976" y="21291"/>
                    <a:pt x="13976" y="21600"/>
                    <a:pt x="14188" y="21600"/>
                  </a:cubicBezTo>
                  <a:cubicBezTo>
                    <a:pt x="14400" y="21291"/>
                    <a:pt x="14824" y="21291"/>
                    <a:pt x="15035" y="21291"/>
                  </a:cubicBezTo>
                  <a:cubicBezTo>
                    <a:pt x="15459" y="21291"/>
                    <a:pt x="15882" y="21291"/>
                    <a:pt x="16306" y="21600"/>
                  </a:cubicBezTo>
                  <a:cubicBezTo>
                    <a:pt x="16306" y="21600"/>
                    <a:pt x="16306" y="21291"/>
                    <a:pt x="16306" y="21291"/>
                  </a:cubicBezTo>
                  <a:cubicBezTo>
                    <a:pt x="16306" y="20674"/>
                    <a:pt x="16941" y="19749"/>
                    <a:pt x="18000" y="18514"/>
                  </a:cubicBezTo>
                  <a:cubicBezTo>
                    <a:pt x="18000" y="18514"/>
                    <a:pt x="18000" y="18514"/>
                    <a:pt x="18000" y="18514"/>
                  </a:cubicBezTo>
                  <a:cubicBezTo>
                    <a:pt x="18212" y="18514"/>
                    <a:pt x="18212" y="18514"/>
                    <a:pt x="18212" y="18514"/>
                  </a:cubicBezTo>
                  <a:cubicBezTo>
                    <a:pt x="18212" y="18514"/>
                    <a:pt x="18424" y="18514"/>
                    <a:pt x="18424" y="18206"/>
                  </a:cubicBezTo>
                  <a:cubicBezTo>
                    <a:pt x="18424" y="18206"/>
                    <a:pt x="18424" y="18206"/>
                    <a:pt x="18424" y="18206"/>
                  </a:cubicBezTo>
                  <a:cubicBezTo>
                    <a:pt x="18635" y="18206"/>
                    <a:pt x="18635" y="18206"/>
                    <a:pt x="18847" y="18206"/>
                  </a:cubicBezTo>
                  <a:cubicBezTo>
                    <a:pt x="18847" y="18206"/>
                    <a:pt x="18847" y="18206"/>
                    <a:pt x="18847" y="18206"/>
                  </a:cubicBezTo>
                  <a:cubicBezTo>
                    <a:pt x="19059" y="18206"/>
                    <a:pt x="19059" y="18206"/>
                    <a:pt x="19271" y="18206"/>
                  </a:cubicBezTo>
                  <a:cubicBezTo>
                    <a:pt x="19271" y="18206"/>
                    <a:pt x="19271" y="18206"/>
                    <a:pt x="19271" y="18206"/>
                  </a:cubicBezTo>
                  <a:cubicBezTo>
                    <a:pt x="19059" y="17897"/>
                    <a:pt x="19059" y="17897"/>
                    <a:pt x="19059" y="17589"/>
                  </a:cubicBezTo>
                  <a:cubicBezTo>
                    <a:pt x="19059" y="17589"/>
                    <a:pt x="19059" y="17280"/>
                    <a:pt x="19059" y="17280"/>
                  </a:cubicBezTo>
                  <a:cubicBezTo>
                    <a:pt x="18847" y="16663"/>
                    <a:pt x="18847" y="16354"/>
                    <a:pt x="18635" y="15737"/>
                  </a:cubicBezTo>
                  <a:cubicBezTo>
                    <a:pt x="18424" y="14811"/>
                    <a:pt x="18424" y="14194"/>
                    <a:pt x="18635" y="13577"/>
                  </a:cubicBezTo>
                  <a:cubicBezTo>
                    <a:pt x="18847" y="13269"/>
                    <a:pt x="19059" y="12960"/>
                    <a:pt x="19271" y="12960"/>
                  </a:cubicBezTo>
                  <a:cubicBezTo>
                    <a:pt x="19482" y="12960"/>
                    <a:pt x="19694" y="13269"/>
                    <a:pt x="20118" y="13577"/>
                  </a:cubicBezTo>
                  <a:cubicBezTo>
                    <a:pt x="20118" y="13577"/>
                    <a:pt x="20541" y="13577"/>
                    <a:pt x="20541" y="13577"/>
                  </a:cubicBezTo>
                  <a:cubicBezTo>
                    <a:pt x="21388" y="12960"/>
                    <a:pt x="21600" y="12651"/>
                    <a:pt x="21600" y="12651"/>
                  </a:cubicBezTo>
                  <a:cubicBezTo>
                    <a:pt x="21388" y="12343"/>
                    <a:pt x="20965" y="11726"/>
                    <a:pt x="20753" y="11417"/>
                  </a:cubicBezTo>
                  <a:cubicBezTo>
                    <a:pt x="20541" y="11417"/>
                    <a:pt x="20541" y="11417"/>
                    <a:pt x="20541" y="11417"/>
                  </a:cubicBezTo>
                  <a:cubicBezTo>
                    <a:pt x="20118" y="11417"/>
                    <a:pt x="19906" y="10800"/>
                    <a:pt x="19694" y="10491"/>
                  </a:cubicBezTo>
                  <a:cubicBezTo>
                    <a:pt x="19482" y="10183"/>
                    <a:pt x="19271" y="9566"/>
                    <a:pt x="19059" y="9566"/>
                  </a:cubicBezTo>
                  <a:cubicBezTo>
                    <a:pt x="18635" y="9257"/>
                    <a:pt x="18424" y="8640"/>
                    <a:pt x="18212" y="8023"/>
                  </a:cubicBezTo>
                  <a:cubicBezTo>
                    <a:pt x="18212" y="7714"/>
                    <a:pt x="18000" y="7406"/>
                    <a:pt x="18000" y="7406"/>
                  </a:cubicBezTo>
                  <a:cubicBezTo>
                    <a:pt x="17365" y="6789"/>
                    <a:pt x="17365" y="5554"/>
                    <a:pt x="17365" y="4937"/>
                  </a:cubicBezTo>
                  <a:cubicBezTo>
                    <a:pt x="17365" y="4937"/>
                    <a:pt x="17365" y="4629"/>
                    <a:pt x="17365" y="4320"/>
                  </a:cubicBezTo>
                  <a:cubicBezTo>
                    <a:pt x="17365" y="4011"/>
                    <a:pt x="17365" y="3703"/>
                    <a:pt x="17365" y="3394"/>
                  </a:cubicBezTo>
                  <a:cubicBezTo>
                    <a:pt x="17365" y="3086"/>
                    <a:pt x="17365" y="2469"/>
                    <a:pt x="17365" y="2469"/>
                  </a:cubicBezTo>
                  <a:cubicBezTo>
                    <a:pt x="17365" y="2469"/>
                    <a:pt x="17365" y="2469"/>
                    <a:pt x="17365" y="2469"/>
                  </a:cubicBezTo>
                  <a:cubicBezTo>
                    <a:pt x="16941" y="2160"/>
                    <a:pt x="16306" y="1543"/>
                    <a:pt x="15671" y="1543"/>
                  </a:cubicBezTo>
                  <a:cubicBezTo>
                    <a:pt x="15671" y="1543"/>
                    <a:pt x="15671" y="1543"/>
                    <a:pt x="15671" y="1543"/>
                  </a:cubicBezTo>
                  <a:cubicBezTo>
                    <a:pt x="15247" y="1851"/>
                    <a:pt x="14824" y="2160"/>
                    <a:pt x="14612" y="2160"/>
                  </a:cubicBezTo>
                  <a:cubicBezTo>
                    <a:pt x="14400" y="2160"/>
                    <a:pt x="13976" y="1851"/>
                    <a:pt x="13765" y="1234"/>
                  </a:cubicBezTo>
                  <a:cubicBezTo>
                    <a:pt x="13553" y="617"/>
                    <a:pt x="13341" y="617"/>
                    <a:pt x="13129" y="617"/>
                  </a:cubicBezTo>
                  <a:cubicBezTo>
                    <a:pt x="12282" y="926"/>
                    <a:pt x="11647" y="309"/>
                    <a:pt x="11435" y="0"/>
                  </a:cubicBezTo>
                  <a:cubicBezTo>
                    <a:pt x="11435" y="0"/>
                    <a:pt x="11435" y="0"/>
                    <a:pt x="11435" y="0"/>
                  </a:cubicBezTo>
                  <a:cubicBezTo>
                    <a:pt x="11435" y="0"/>
                    <a:pt x="11435" y="0"/>
                    <a:pt x="11435" y="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1" name="Shape 10461"/>
            <p:cNvSpPr/>
            <p:nvPr/>
          </p:nvSpPr>
          <p:spPr>
            <a:xfrm>
              <a:off x="622330" y="418000"/>
              <a:ext cx="137754" cy="59351"/>
            </a:xfrm>
            <a:custGeom>
              <a:avLst/>
              <a:gdLst/>
              <a:ahLst/>
              <a:cxnLst>
                <a:cxn ang="0">
                  <a:pos x="wd2" y="hd2"/>
                </a:cxn>
                <a:cxn ang="5400000">
                  <a:pos x="wd2" y="hd2"/>
                </a:cxn>
                <a:cxn ang="10800000">
                  <a:pos x="wd2" y="hd2"/>
                </a:cxn>
                <a:cxn ang="16200000">
                  <a:pos x="wd2" y="hd2"/>
                </a:cxn>
              </a:cxnLst>
              <a:rect l="0" t="0" r="r" b="b"/>
              <a:pathLst>
                <a:path w="21348" h="21600" fill="norm" stroke="1" extrusionOk="0">
                  <a:moveTo>
                    <a:pt x="17471" y="20965"/>
                  </a:moveTo>
                  <a:cubicBezTo>
                    <a:pt x="17471" y="20329"/>
                    <a:pt x="17748" y="20329"/>
                    <a:pt x="18025" y="20329"/>
                  </a:cubicBezTo>
                  <a:cubicBezTo>
                    <a:pt x="18302" y="19694"/>
                    <a:pt x="18579" y="19694"/>
                    <a:pt x="18856" y="19694"/>
                  </a:cubicBezTo>
                  <a:cubicBezTo>
                    <a:pt x="18856" y="19694"/>
                    <a:pt x="18856" y="19694"/>
                    <a:pt x="18856" y="19694"/>
                  </a:cubicBezTo>
                  <a:cubicBezTo>
                    <a:pt x="19133" y="19694"/>
                    <a:pt x="19410" y="19694"/>
                    <a:pt x="19410" y="19694"/>
                  </a:cubicBezTo>
                  <a:cubicBezTo>
                    <a:pt x="19686" y="19694"/>
                    <a:pt x="19686" y="19694"/>
                    <a:pt x="19963" y="19694"/>
                  </a:cubicBezTo>
                  <a:cubicBezTo>
                    <a:pt x="19963" y="19694"/>
                    <a:pt x="19963" y="19694"/>
                    <a:pt x="20240" y="19059"/>
                  </a:cubicBezTo>
                  <a:cubicBezTo>
                    <a:pt x="20240" y="18424"/>
                    <a:pt x="20517" y="17788"/>
                    <a:pt x="20794" y="17788"/>
                  </a:cubicBezTo>
                  <a:cubicBezTo>
                    <a:pt x="20794" y="17153"/>
                    <a:pt x="21071" y="17153"/>
                    <a:pt x="21071" y="17153"/>
                  </a:cubicBezTo>
                  <a:cubicBezTo>
                    <a:pt x="21348" y="17153"/>
                    <a:pt x="21348" y="17153"/>
                    <a:pt x="21348" y="17153"/>
                  </a:cubicBezTo>
                  <a:cubicBezTo>
                    <a:pt x="21348" y="17153"/>
                    <a:pt x="21348" y="17153"/>
                    <a:pt x="21348" y="16518"/>
                  </a:cubicBezTo>
                  <a:cubicBezTo>
                    <a:pt x="21348" y="16518"/>
                    <a:pt x="21348" y="16518"/>
                    <a:pt x="21348" y="16518"/>
                  </a:cubicBezTo>
                  <a:cubicBezTo>
                    <a:pt x="21348" y="15247"/>
                    <a:pt x="21071" y="14612"/>
                    <a:pt x="21071" y="13976"/>
                  </a:cubicBezTo>
                  <a:cubicBezTo>
                    <a:pt x="19963" y="12071"/>
                    <a:pt x="19686" y="10165"/>
                    <a:pt x="19963" y="8894"/>
                  </a:cubicBezTo>
                  <a:cubicBezTo>
                    <a:pt x="19963" y="8259"/>
                    <a:pt x="20240" y="6988"/>
                    <a:pt x="19686" y="6353"/>
                  </a:cubicBezTo>
                  <a:cubicBezTo>
                    <a:pt x="19686" y="5718"/>
                    <a:pt x="19410" y="5718"/>
                    <a:pt x="19410" y="5082"/>
                  </a:cubicBezTo>
                  <a:cubicBezTo>
                    <a:pt x="19410" y="5082"/>
                    <a:pt x="19410" y="5082"/>
                    <a:pt x="19133" y="5082"/>
                  </a:cubicBezTo>
                  <a:cubicBezTo>
                    <a:pt x="19133" y="4447"/>
                    <a:pt x="19133" y="4447"/>
                    <a:pt x="19133" y="4447"/>
                  </a:cubicBezTo>
                  <a:cubicBezTo>
                    <a:pt x="18025" y="4447"/>
                    <a:pt x="17194" y="4447"/>
                    <a:pt x="16917" y="3812"/>
                  </a:cubicBezTo>
                  <a:cubicBezTo>
                    <a:pt x="16917" y="3812"/>
                    <a:pt x="16640" y="3812"/>
                    <a:pt x="16640" y="3812"/>
                  </a:cubicBezTo>
                  <a:cubicBezTo>
                    <a:pt x="16640" y="4447"/>
                    <a:pt x="16640" y="4447"/>
                    <a:pt x="16640" y="4447"/>
                  </a:cubicBezTo>
                  <a:cubicBezTo>
                    <a:pt x="16086" y="4447"/>
                    <a:pt x="14979" y="3176"/>
                    <a:pt x="13317" y="0"/>
                  </a:cubicBezTo>
                  <a:cubicBezTo>
                    <a:pt x="13040" y="0"/>
                    <a:pt x="13040" y="0"/>
                    <a:pt x="13040" y="0"/>
                  </a:cubicBezTo>
                  <a:cubicBezTo>
                    <a:pt x="13040" y="0"/>
                    <a:pt x="13040" y="0"/>
                    <a:pt x="12486" y="0"/>
                  </a:cubicBezTo>
                  <a:cubicBezTo>
                    <a:pt x="12486" y="0"/>
                    <a:pt x="12210" y="0"/>
                    <a:pt x="12210" y="0"/>
                  </a:cubicBezTo>
                  <a:cubicBezTo>
                    <a:pt x="11933" y="0"/>
                    <a:pt x="11933" y="0"/>
                    <a:pt x="11933" y="0"/>
                  </a:cubicBezTo>
                  <a:cubicBezTo>
                    <a:pt x="11933" y="0"/>
                    <a:pt x="11656" y="0"/>
                    <a:pt x="11656" y="0"/>
                  </a:cubicBezTo>
                  <a:cubicBezTo>
                    <a:pt x="11379" y="0"/>
                    <a:pt x="11379" y="0"/>
                    <a:pt x="11379" y="0"/>
                  </a:cubicBezTo>
                  <a:cubicBezTo>
                    <a:pt x="11102" y="0"/>
                    <a:pt x="11102" y="0"/>
                    <a:pt x="10825" y="0"/>
                  </a:cubicBezTo>
                  <a:cubicBezTo>
                    <a:pt x="10825" y="0"/>
                    <a:pt x="10825" y="0"/>
                    <a:pt x="10825" y="0"/>
                  </a:cubicBezTo>
                  <a:cubicBezTo>
                    <a:pt x="10548" y="0"/>
                    <a:pt x="10548" y="0"/>
                    <a:pt x="10271" y="0"/>
                  </a:cubicBezTo>
                  <a:cubicBezTo>
                    <a:pt x="9994" y="635"/>
                    <a:pt x="10271" y="1271"/>
                    <a:pt x="10271" y="2541"/>
                  </a:cubicBezTo>
                  <a:cubicBezTo>
                    <a:pt x="10271" y="3812"/>
                    <a:pt x="10271" y="4447"/>
                    <a:pt x="10271" y="5718"/>
                  </a:cubicBezTo>
                  <a:cubicBezTo>
                    <a:pt x="10271" y="8894"/>
                    <a:pt x="9440" y="10165"/>
                    <a:pt x="8056" y="10165"/>
                  </a:cubicBezTo>
                  <a:cubicBezTo>
                    <a:pt x="7779" y="10165"/>
                    <a:pt x="7779" y="10165"/>
                    <a:pt x="7502" y="10165"/>
                  </a:cubicBezTo>
                  <a:cubicBezTo>
                    <a:pt x="7502" y="10165"/>
                    <a:pt x="7225" y="10165"/>
                    <a:pt x="7225" y="10165"/>
                  </a:cubicBezTo>
                  <a:cubicBezTo>
                    <a:pt x="6394" y="10165"/>
                    <a:pt x="5563" y="6988"/>
                    <a:pt x="4456" y="3176"/>
                  </a:cubicBezTo>
                  <a:cubicBezTo>
                    <a:pt x="4179" y="3176"/>
                    <a:pt x="4179" y="2541"/>
                    <a:pt x="4179" y="1906"/>
                  </a:cubicBezTo>
                  <a:cubicBezTo>
                    <a:pt x="3902" y="2541"/>
                    <a:pt x="3071" y="3176"/>
                    <a:pt x="2517" y="4447"/>
                  </a:cubicBezTo>
                  <a:cubicBezTo>
                    <a:pt x="2240" y="4447"/>
                    <a:pt x="1963" y="5082"/>
                    <a:pt x="1686" y="5718"/>
                  </a:cubicBezTo>
                  <a:cubicBezTo>
                    <a:pt x="1410" y="5718"/>
                    <a:pt x="1410" y="6353"/>
                    <a:pt x="1133" y="7624"/>
                  </a:cubicBezTo>
                  <a:cubicBezTo>
                    <a:pt x="1133" y="8894"/>
                    <a:pt x="1133" y="10165"/>
                    <a:pt x="579" y="10800"/>
                  </a:cubicBezTo>
                  <a:cubicBezTo>
                    <a:pt x="25" y="12071"/>
                    <a:pt x="-252" y="13341"/>
                    <a:pt x="302" y="15882"/>
                  </a:cubicBezTo>
                  <a:cubicBezTo>
                    <a:pt x="302" y="15882"/>
                    <a:pt x="302" y="15882"/>
                    <a:pt x="302" y="15882"/>
                  </a:cubicBezTo>
                  <a:cubicBezTo>
                    <a:pt x="302" y="15882"/>
                    <a:pt x="579" y="15882"/>
                    <a:pt x="856" y="15882"/>
                  </a:cubicBezTo>
                  <a:cubicBezTo>
                    <a:pt x="856" y="15882"/>
                    <a:pt x="856" y="15882"/>
                    <a:pt x="856" y="15882"/>
                  </a:cubicBezTo>
                  <a:cubicBezTo>
                    <a:pt x="1133" y="15882"/>
                    <a:pt x="1133" y="15247"/>
                    <a:pt x="1410" y="15247"/>
                  </a:cubicBezTo>
                  <a:cubicBezTo>
                    <a:pt x="1410" y="15247"/>
                    <a:pt x="1410" y="15247"/>
                    <a:pt x="1410" y="15247"/>
                  </a:cubicBezTo>
                  <a:cubicBezTo>
                    <a:pt x="1686" y="15247"/>
                    <a:pt x="1686" y="15247"/>
                    <a:pt x="1686" y="15247"/>
                  </a:cubicBezTo>
                  <a:cubicBezTo>
                    <a:pt x="1686" y="15247"/>
                    <a:pt x="1686" y="15247"/>
                    <a:pt x="1686" y="15247"/>
                  </a:cubicBezTo>
                  <a:cubicBezTo>
                    <a:pt x="1963" y="15247"/>
                    <a:pt x="1963" y="14612"/>
                    <a:pt x="1963" y="14612"/>
                  </a:cubicBezTo>
                  <a:cubicBezTo>
                    <a:pt x="2517" y="13976"/>
                    <a:pt x="3071" y="13976"/>
                    <a:pt x="3625" y="13976"/>
                  </a:cubicBezTo>
                  <a:cubicBezTo>
                    <a:pt x="4456" y="13976"/>
                    <a:pt x="5286" y="13976"/>
                    <a:pt x="5840" y="13976"/>
                  </a:cubicBezTo>
                  <a:cubicBezTo>
                    <a:pt x="6394" y="14612"/>
                    <a:pt x="6671" y="14612"/>
                    <a:pt x="6948" y="14612"/>
                  </a:cubicBezTo>
                  <a:cubicBezTo>
                    <a:pt x="7225" y="14612"/>
                    <a:pt x="7502" y="14612"/>
                    <a:pt x="7779" y="14612"/>
                  </a:cubicBezTo>
                  <a:cubicBezTo>
                    <a:pt x="8886" y="14612"/>
                    <a:pt x="9994" y="15247"/>
                    <a:pt x="10548" y="14612"/>
                  </a:cubicBezTo>
                  <a:cubicBezTo>
                    <a:pt x="10825" y="14612"/>
                    <a:pt x="11102" y="14612"/>
                    <a:pt x="11102" y="14612"/>
                  </a:cubicBezTo>
                  <a:cubicBezTo>
                    <a:pt x="11933" y="14612"/>
                    <a:pt x="12210" y="15247"/>
                    <a:pt x="12486" y="15882"/>
                  </a:cubicBezTo>
                  <a:cubicBezTo>
                    <a:pt x="12486" y="15882"/>
                    <a:pt x="12486" y="15882"/>
                    <a:pt x="12486" y="15882"/>
                  </a:cubicBezTo>
                  <a:cubicBezTo>
                    <a:pt x="12486" y="15882"/>
                    <a:pt x="12763" y="15882"/>
                    <a:pt x="12763" y="15882"/>
                  </a:cubicBezTo>
                  <a:cubicBezTo>
                    <a:pt x="13871" y="15882"/>
                    <a:pt x="15256" y="18424"/>
                    <a:pt x="15810" y="19694"/>
                  </a:cubicBezTo>
                  <a:cubicBezTo>
                    <a:pt x="16086" y="20329"/>
                    <a:pt x="16363" y="20329"/>
                    <a:pt x="16640" y="20965"/>
                  </a:cubicBezTo>
                  <a:cubicBezTo>
                    <a:pt x="16640" y="20965"/>
                    <a:pt x="16640" y="20965"/>
                    <a:pt x="16640" y="21600"/>
                  </a:cubicBezTo>
                  <a:cubicBezTo>
                    <a:pt x="16917" y="21600"/>
                    <a:pt x="16917" y="21600"/>
                    <a:pt x="16917" y="21600"/>
                  </a:cubicBezTo>
                  <a:cubicBezTo>
                    <a:pt x="17194" y="21600"/>
                    <a:pt x="17194" y="20965"/>
                    <a:pt x="17471" y="20965"/>
                  </a:cubicBezTo>
                  <a:cubicBezTo>
                    <a:pt x="17471" y="20965"/>
                    <a:pt x="17471" y="20965"/>
                    <a:pt x="17471" y="20965"/>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2" name="Shape 10462"/>
            <p:cNvSpPr/>
            <p:nvPr/>
          </p:nvSpPr>
          <p:spPr>
            <a:xfrm>
              <a:off x="622562" y="462962"/>
              <a:ext cx="105930" cy="60117"/>
            </a:xfrm>
            <a:custGeom>
              <a:avLst/>
              <a:gdLst/>
              <a:ahLst/>
              <a:cxnLst>
                <a:cxn ang="0">
                  <a:pos x="wd2" y="hd2"/>
                </a:cxn>
                <a:cxn ang="5400000">
                  <a:pos x="wd2" y="hd2"/>
                </a:cxn>
                <a:cxn ang="10800000">
                  <a:pos x="wd2" y="hd2"/>
                </a:cxn>
                <a:cxn ang="16200000">
                  <a:pos x="wd2" y="hd2"/>
                </a:cxn>
              </a:cxnLst>
              <a:rect l="0" t="0" r="r" b="b"/>
              <a:pathLst>
                <a:path w="21600" h="21235" fill="norm" stroke="1" extrusionOk="0">
                  <a:moveTo>
                    <a:pt x="7322" y="18000"/>
                  </a:moveTo>
                  <a:cubicBezTo>
                    <a:pt x="8054" y="18000"/>
                    <a:pt x="8786" y="18600"/>
                    <a:pt x="9519" y="19200"/>
                  </a:cubicBezTo>
                  <a:cubicBezTo>
                    <a:pt x="9519" y="19200"/>
                    <a:pt x="9519" y="19200"/>
                    <a:pt x="9519" y="19200"/>
                  </a:cubicBezTo>
                  <a:cubicBezTo>
                    <a:pt x="9519" y="19200"/>
                    <a:pt x="9885" y="19800"/>
                    <a:pt x="9885" y="19800"/>
                  </a:cubicBezTo>
                  <a:cubicBezTo>
                    <a:pt x="9885" y="19800"/>
                    <a:pt x="9885" y="19800"/>
                    <a:pt x="9885" y="19800"/>
                  </a:cubicBezTo>
                  <a:cubicBezTo>
                    <a:pt x="9885" y="19800"/>
                    <a:pt x="10251" y="19800"/>
                    <a:pt x="10251" y="20400"/>
                  </a:cubicBezTo>
                  <a:cubicBezTo>
                    <a:pt x="10251" y="20400"/>
                    <a:pt x="10251" y="20400"/>
                    <a:pt x="10251" y="20400"/>
                  </a:cubicBezTo>
                  <a:cubicBezTo>
                    <a:pt x="10251" y="20400"/>
                    <a:pt x="10251" y="20400"/>
                    <a:pt x="10617" y="20400"/>
                  </a:cubicBezTo>
                  <a:cubicBezTo>
                    <a:pt x="10617" y="21000"/>
                    <a:pt x="10617" y="21000"/>
                    <a:pt x="10617" y="21000"/>
                  </a:cubicBezTo>
                  <a:cubicBezTo>
                    <a:pt x="10617" y="21000"/>
                    <a:pt x="10617" y="21000"/>
                    <a:pt x="10617" y="21000"/>
                  </a:cubicBezTo>
                  <a:cubicBezTo>
                    <a:pt x="10617" y="21000"/>
                    <a:pt x="10617" y="21000"/>
                    <a:pt x="10617" y="21000"/>
                  </a:cubicBezTo>
                  <a:cubicBezTo>
                    <a:pt x="10983" y="21000"/>
                    <a:pt x="10983" y="21000"/>
                    <a:pt x="10983" y="21000"/>
                  </a:cubicBezTo>
                  <a:cubicBezTo>
                    <a:pt x="11349" y="21000"/>
                    <a:pt x="11349" y="21000"/>
                    <a:pt x="11349" y="21000"/>
                  </a:cubicBezTo>
                  <a:cubicBezTo>
                    <a:pt x="11715" y="21000"/>
                    <a:pt x="11715" y="21000"/>
                    <a:pt x="11715" y="21000"/>
                  </a:cubicBezTo>
                  <a:cubicBezTo>
                    <a:pt x="11715" y="21000"/>
                    <a:pt x="11715" y="21000"/>
                    <a:pt x="12081" y="21000"/>
                  </a:cubicBezTo>
                  <a:cubicBezTo>
                    <a:pt x="12081" y="21000"/>
                    <a:pt x="12081" y="21000"/>
                    <a:pt x="12081" y="21000"/>
                  </a:cubicBezTo>
                  <a:cubicBezTo>
                    <a:pt x="12447" y="21000"/>
                    <a:pt x="12447" y="21000"/>
                    <a:pt x="12447" y="21000"/>
                  </a:cubicBezTo>
                  <a:cubicBezTo>
                    <a:pt x="12447" y="21000"/>
                    <a:pt x="12447" y="21000"/>
                    <a:pt x="12447" y="21000"/>
                  </a:cubicBezTo>
                  <a:cubicBezTo>
                    <a:pt x="12814" y="21000"/>
                    <a:pt x="12814" y="21000"/>
                    <a:pt x="12814" y="21000"/>
                  </a:cubicBezTo>
                  <a:cubicBezTo>
                    <a:pt x="12814" y="21000"/>
                    <a:pt x="12814" y="21000"/>
                    <a:pt x="12814" y="21000"/>
                  </a:cubicBezTo>
                  <a:cubicBezTo>
                    <a:pt x="12814" y="21000"/>
                    <a:pt x="12814" y="21000"/>
                    <a:pt x="12814" y="21000"/>
                  </a:cubicBezTo>
                  <a:cubicBezTo>
                    <a:pt x="13180" y="21000"/>
                    <a:pt x="13180" y="21000"/>
                    <a:pt x="13180" y="21000"/>
                  </a:cubicBezTo>
                  <a:cubicBezTo>
                    <a:pt x="13180" y="21000"/>
                    <a:pt x="13180" y="21000"/>
                    <a:pt x="13180" y="21000"/>
                  </a:cubicBezTo>
                  <a:cubicBezTo>
                    <a:pt x="13180" y="21000"/>
                    <a:pt x="13180" y="21000"/>
                    <a:pt x="13180" y="21000"/>
                  </a:cubicBezTo>
                  <a:cubicBezTo>
                    <a:pt x="13180" y="21000"/>
                    <a:pt x="13180" y="21000"/>
                    <a:pt x="13180" y="21000"/>
                  </a:cubicBezTo>
                  <a:cubicBezTo>
                    <a:pt x="13546" y="21600"/>
                    <a:pt x="13912" y="21000"/>
                    <a:pt x="14644" y="19800"/>
                  </a:cubicBezTo>
                  <a:cubicBezTo>
                    <a:pt x="15376" y="18600"/>
                    <a:pt x="16841" y="18000"/>
                    <a:pt x="17573" y="18000"/>
                  </a:cubicBezTo>
                  <a:cubicBezTo>
                    <a:pt x="17573" y="18000"/>
                    <a:pt x="17573" y="17400"/>
                    <a:pt x="17573" y="16800"/>
                  </a:cubicBezTo>
                  <a:cubicBezTo>
                    <a:pt x="17573" y="16800"/>
                    <a:pt x="17573" y="16200"/>
                    <a:pt x="17573" y="16200"/>
                  </a:cubicBezTo>
                  <a:cubicBezTo>
                    <a:pt x="17939" y="14400"/>
                    <a:pt x="19037" y="12600"/>
                    <a:pt x="19769" y="12000"/>
                  </a:cubicBezTo>
                  <a:cubicBezTo>
                    <a:pt x="20136" y="12000"/>
                    <a:pt x="20136" y="12000"/>
                    <a:pt x="20136" y="12000"/>
                  </a:cubicBezTo>
                  <a:cubicBezTo>
                    <a:pt x="20502" y="12000"/>
                    <a:pt x="20502" y="11400"/>
                    <a:pt x="20502" y="11400"/>
                  </a:cubicBezTo>
                  <a:cubicBezTo>
                    <a:pt x="20868" y="10800"/>
                    <a:pt x="20868" y="10200"/>
                    <a:pt x="21600" y="10200"/>
                  </a:cubicBezTo>
                  <a:cubicBezTo>
                    <a:pt x="21600" y="9600"/>
                    <a:pt x="21600" y="9600"/>
                    <a:pt x="21600" y="9000"/>
                  </a:cubicBezTo>
                  <a:cubicBezTo>
                    <a:pt x="21600" y="8400"/>
                    <a:pt x="21600" y="7800"/>
                    <a:pt x="21600" y="7800"/>
                  </a:cubicBezTo>
                  <a:cubicBezTo>
                    <a:pt x="21600" y="7800"/>
                    <a:pt x="21600" y="7200"/>
                    <a:pt x="21600" y="7200"/>
                  </a:cubicBezTo>
                  <a:cubicBezTo>
                    <a:pt x="21600" y="7200"/>
                    <a:pt x="21600" y="7200"/>
                    <a:pt x="21600" y="7200"/>
                  </a:cubicBezTo>
                  <a:cubicBezTo>
                    <a:pt x="21600" y="6600"/>
                    <a:pt x="21600" y="6600"/>
                    <a:pt x="21234" y="6600"/>
                  </a:cubicBezTo>
                  <a:cubicBezTo>
                    <a:pt x="21234" y="6600"/>
                    <a:pt x="21234" y="6600"/>
                    <a:pt x="20868" y="6000"/>
                  </a:cubicBezTo>
                  <a:cubicBezTo>
                    <a:pt x="20502" y="6000"/>
                    <a:pt x="20502" y="5400"/>
                    <a:pt x="20136" y="5400"/>
                  </a:cubicBezTo>
                  <a:cubicBezTo>
                    <a:pt x="18671" y="3000"/>
                    <a:pt x="17573" y="1800"/>
                    <a:pt x="16841" y="1800"/>
                  </a:cubicBezTo>
                  <a:cubicBezTo>
                    <a:pt x="16475" y="1800"/>
                    <a:pt x="16475" y="1800"/>
                    <a:pt x="16475" y="1800"/>
                  </a:cubicBezTo>
                  <a:cubicBezTo>
                    <a:pt x="16475" y="1800"/>
                    <a:pt x="16475" y="1800"/>
                    <a:pt x="16475" y="1800"/>
                  </a:cubicBezTo>
                  <a:cubicBezTo>
                    <a:pt x="16475" y="1800"/>
                    <a:pt x="16475" y="1800"/>
                    <a:pt x="16475" y="1800"/>
                  </a:cubicBezTo>
                  <a:cubicBezTo>
                    <a:pt x="16108" y="1800"/>
                    <a:pt x="15742" y="1800"/>
                    <a:pt x="15376" y="1200"/>
                  </a:cubicBezTo>
                  <a:cubicBezTo>
                    <a:pt x="15376" y="1200"/>
                    <a:pt x="15376" y="1200"/>
                    <a:pt x="15376" y="600"/>
                  </a:cubicBezTo>
                  <a:cubicBezTo>
                    <a:pt x="15010" y="600"/>
                    <a:pt x="15010" y="600"/>
                    <a:pt x="15010" y="600"/>
                  </a:cubicBezTo>
                  <a:cubicBezTo>
                    <a:pt x="15010" y="600"/>
                    <a:pt x="15010" y="600"/>
                    <a:pt x="15010" y="600"/>
                  </a:cubicBezTo>
                  <a:cubicBezTo>
                    <a:pt x="15010" y="600"/>
                    <a:pt x="15010" y="600"/>
                    <a:pt x="14644" y="600"/>
                  </a:cubicBezTo>
                  <a:cubicBezTo>
                    <a:pt x="14644" y="600"/>
                    <a:pt x="14644" y="600"/>
                    <a:pt x="14644" y="600"/>
                  </a:cubicBezTo>
                  <a:cubicBezTo>
                    <a:pt x="13912" y="600"/>
                    <a:pt x="13180" y="1200"/>
                    <a:pt x="12447" y="1200"/>
                  </a:cubicBezTo>
                  <a:cubicBezTo>
                    <a:pt x="11715" y="1200"/>
                    <a:pt x="10983" y="600"/>
                    <a:pt x="10251" y="600"/>
                  </a:cubicBezTo>
                  <a:cubicBezTo>
                    <a:pt x="9153" y="600"/>
                    <a:pt x="8786" y="600"/>
                    <a:pt x="7688" y="0"/>
                  </a:cubicBezTo>
                  <a:cubicBezTo>
                    <a:pt x="6590" y="0"/>
                    <a:pt x="5858" y="0"/>
                    <a:pt x="4759" y="0"/>
                  </a:cubicBezTo>
                  <a:cubicBezTo>
                    <a:pt x="4027" y="0"/>
                    <a:pt x="3661" y="0"/>
                    <a:pt x="3295" y="0"/>
                  </a:cubicBezTo>
                  <a:cubicBezTo>
                    <a:pt x="3295" y="600"/>
                    <a:pt x="2929" y="600"/>
                    <a:pt x="2929" y="600"/>
                  </a:cubicBezTo>
                  <a:cubicBezTo>
                    <a:pt x="2929" y="600"/>
                    <a:pt x="2563" y="1200"/>
                    <a:pt x="2563" y="1200"/>
                  </a:cubicBezTo>
                  <a:cubicBezTo>
                    <a:pt x="2563" y="1200"/>
                    <a:pt x="2197" y="1200"/>
                    <a:pt x="2197" y="1200"/>
                  </a:cubicBezTo>
                  <a:cubicBezTo>
                    <a:pt x="2197" y="1200"/>
                    <a:pt x="1831" y="1200"/>
                    <a:pt x="1831" y="1200"/>
                  </a:cubicBezTo>
                  <a:cubicBezTo>
                    <a:pt x="1464" y="1200"/>
                    <a:pt x="1464" y="1800"/>
                    <a:pt x="1098" y="1800"/>
                  </a:cubicBezTo>
                  <a:cubicBezTo>
                    <a:pt x="1098" y="1800"/>
                    <a:pt x="1098" y="1800"/>
                    <a:pt x="732" y="1800"/>
                  </a:cubicBezTo>
                  <a:cubicBezTo>
                    <a:pt x="732" y="1800"/>
                    <a:pt x="732" y="1800"/>
                    <a:pt x="732" y="1800"/>
                  </a:cubicBezTo>
                  <a:cubicBezTo>
                    <a:pt x="1098" y="4200"/>
                    <a:pt x="1098" y="6600"/>
                    <a:pt x="0" y="8400"/>
                  </a:cubicBezTo>
                  <a:cubicBezTo>
                    <a:pt x="366" y="8400"/>
                    <a:pt x="732" y="8400"/>
                    <a:pt x="1098" y="8400"/>
                  </a:cubicBezTo>
                  <a:cubicBezTo>
                    <a:pt x="1464" y="8400"/>
                    <a:pt x="2197" y="8400"/>
                    <a:pt x="2563" y="9600"/>
                  </a:cubicBezTo>
                  <a:cubicBezTo>
                    <a:pt x="2929" y="10200"/>
                    <a:pt x="3661" y="10800"/>
                    <a:pt x="4027" y="10800"/>
                  </a:cubicBezTo>
                  <a:cubicBezTo>
                    <a:pt x="4393" y="10800"/>
                    <a:pt x="4759" y="10800"/>
                    <a:pt x="4759" y="10800"/>
                  </a:cubicBezTo>
                  <a:cubicBezTo>
                    <a:pt x="5858" y="10800"/>
                    <a:pt x="7688" y="12000"/>
                    <a:pt x="7688" y="13800"/>
                  </a:cubicBezTo>
                  <a:cubicBezTo>
                    <a:pt x="7688" y="14400"/>
                    <a:pt x="7688" y="15000"/>
                    <a:pt x="7322" y="15600"/>
                  </a:cubicBezTo>
                  <a:cubicBezTo>
                    <a:pt x="7322" y="16200"/>
                    <a:pt x="7322" y="17400"/>
                    <a:pt x="7322" y="1800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3" name="Shape 10463"/>
            <p:cNvSpPr/>
            <p:nvPr/>
          </p:nvSpPr>
          <p:spPr>
            <a:xfrm>
              <a:off x="334511" y="693618"/>
              <a:ext cx="78053" cy="39118"/>
            </a:xfrm>
            <a:custGeom>
              <a:avLst/>
              <a:gdLst/>
              <a:ahLst/>
              <a:cxnLst>
                <a:cxn ang="0">
                  <a:pos x="wd2" y="hd2"/>
                </a:cxn>
                <a:cxn ang="5400000">
                  <a:pos x="wd2" y="hd2"/>
                </a:cxn>
                <a:cxn ang="10800000">
                  <a:pos x="wd2" y="hd2"/>
                </a:cxn>
                <a:cxn ang="16200000">
                  <a:pos x="wd2" y="hd2"/>
                </a:cxn>
              </a:cxnLst>
              <a:rect l="0" t="0" r="r" b="b"/>
              <a:pathLst>
                <a:path w="21600" h="21355" fill="norm" stroke="1" extrusionOk="0">
                  <a:moveTo>
                    <a:pt x="4418" y="21355"/>
                  </a:moveTo>
                  <a:cubicBezTo>
                    <a:pt x="4909" y="21355"/>
                    <a:pt x="5400" y="21355"/>
                    <a:pt x="5400" y="21355"/>
                  </a:cubicBezTo>
                  <a:cubicBezTo>
                    <a:pt x="5400" y="21355"/>
                    <a:pt x="5891" y="21355"/>
                    <a:pt x="5891" y="21355"/>
                  </a:cubicBezTo>
                  <a:cubicBezTo>
                    <a:pt x="5891" y="21355"/>
                    <a:pt x="6382" y="21355"/>
                    <a:pt x="6873" y="21355"/>
                  </a:cubicBezTo>
                  <a:cubicBezTo>
                    <a:pt x="6873" y="21355"/>
                    <a:pt x="6873" y="21355"/>
                    <a:pt x="6873" y="21355"/>
                  </a:cubicBezTo>
                  <a:cubicBezTo>
                    <a:pt x="6873" y="21355"/>
                    <a:pt x="7364" y="21355"/>
                    <a:pt x="7364" y="21355"/>
                  </a:cubicBezTo>
                  <a:cubicBezTo>
                    <a:pt x="7364" y="21355"/>
                    <a:pt x="7364" y="21355"/>
                    <a:pt x="7855" y="21355"/>
                  </a:cubicBezTo>
                  <a:cubicBezTo>
                    <a:pt x="7855" y="21355"/>
                    <a:pt x="7855" y="21355"/>
                    <a:pt x="8345" y="21355"/>
                  </a:cubicBezTo>
                  <a:cubicBezTo>
                    <a:pt x="8345" y="21355"/>
                    <a:pt x="9327" y="18410"/>
                    <a:pt x="9327" y="17428"/>
                  </a:cubicBezTo>
                  <a:cubicBezTo>
                    <a:pt x="9818" y="15464"/>
                    <a:pt x="10309" y="14482"/>
                    <a:pt x="10309" y="13500"/>
                  </a:cubicBezTo>
                  <a:cubicBezTo>
                    <a:pt x="10800" y="13500"/>
                    <a:pt x="10800" y="13500"/>
                    <a:pt x="10800" y="13500"/>
                  </a:cubicBezTo>
                  <a:cubicBezTo>
                    <a:pt x="11291" y="13500"/>
                    <a:pt x="11291" y="13500"/>
                    <a:pt x="11291" y="13500"/>
                  </a:cubicBezTo>
                  <a:cubicBezTo>
                    <a:pt x="11782" y="13500"/>
                    <a:pt x="12273" y="14482"/>
                    <a:pt x="13255" y="17428"/>
                  </a:cubicBezTo>
                  <a:cubicBezTo>
                    <a:pt x="13745" y="18410"/>
                    <a:pt x="14236" y="20373"/>
                    <a:pt x="14727" y="21355"/>
                  </a:cubicBezTo>
                  <a:cubicBezTo>
                    <a:pt x="14727" y="20373"/>
                    <a:pt x="14727" y="19391"/>
                    <a:pt x="14727" y="19391"/>
                  </a:cubicBezTo>
                  <a:cubicBezTo>
                    <a:pt x="14727" y="16446"/>
                    <a:pt x="15709" y="14482"/>
                    <a:pt x="17182" y="14482"/>
                  </a:cubicBezTo>
                  <a:cubicBezTo>
                    <a:pt x="17182" y="14482"/>
                    <a:pt x="17673" y="14482"/>
                    <a:pt x="17673" y="14482"/>
                  </a:cubicBezTo>
                  <a:cubicBezTo>
                    <a:pt x="18164" y="14482"/>
                    <a:pt x="18655" y="15464"/>
                    <a:pt x="19145" y="15464"/>
                  </a:cubicBezTo>
                  <a:cubicBezTo>
                    <a:pt x="19145" y="12519"/>
                    <a:pt x="20127" y="11537"/>
                    <a:pt x="21600" y="12519"/>
                  </a:cubicBezTo>
                  <a:cubicBezTo>
                    <a:pt x="21600" y="12519"/>
                    <a:pt x="21600" y="12519"/>
                    <a:pt x="21600" y="12519"/>
                  </a:cubicBezTo>
                  <a:cubicBezTo>
                    <a:pt x="21600" y="11537"/>
                    <a:pt x="21600" y="11537"/>
                    <a:pt x="21600" y="11537"/>
                  </a:cubicBezTo>
                  <a:cubicBezTo>
                    <a:pt x="21600" y="11537"/>
                    <a:pt x="21600" y="11537"/>
                    <a:pt x="21600" y="11537"/>
                  </a:cubicBezTo>
                  <a:cubicBezTo>
                    <a:pt x="21600" y="11537"/>
                    <a:pt x="21600" y="11537"/>
                    <a:pt x="21600" y="11537"/>
                  </a:cubicBezTo>
                  <a:cubicBezTo>
                    <a:pt x="21600" y="10555"/>
                    <a:pt x="21600" y="10555"/>
                    <a:pt x="21600" y="10555"/>
                  </a:cubicBezTo>
                  <a:cubicBezTo>
                    <a:pt x="21600" y="10555"/>
                    <a:pt x="21600" y="10555"/>
                    <a:pt x="21600" y="10555"/>
                  </a:cubicBezTo>
                  <a:cubicBezTo>
                    <a:pt x="21600" y="10555"/>
                    <a:pt x="21600" y="10555"/>
                    <a:pt x="21600" y="10555"/>
                  </a:cubicBezTo>
                  <a:cubicBezTo>
                    <a:pt x="21600" y="10555"/>
                    <a:pt x="21600" y="10555"/>
                    <a:pt x="21109" y="10555"/>
                  </a:cubicBezTo>
                  <a:cubicBezTo>
                    <a:pt x="21109" y="10555"/>
                    <a:pt x="21109" y="10555"/>
                    <a:pt x="21109" y="10555"/>
                  </a:cubicBezTo>
                  <a:cubicBezTo>
                    <a:pt x="21109" y="10555"/>
                    <a:pt x="20618" y="10555"/>
                    <a:pt x="20618" y="10555"/>
                  </a:cubicBezTo>
                  <a:cubicBezTo>
                    <a:pt x="19636" y="10555"/>
                    <a:pt x="18655" y="9573"/>
                    <a:pt x="18164" y="8591"/>
                  </a:cubicBezTo>
                  <a:cubicBezTo>
                    <a:pt x="18164" y="8591"/>
                    <a:pt x="18164" y="8591"/>
                    <a:pt x="17673" y="8591"/>
                  </a:cubicBezTo>
                  <a:cubicBezTo>
                    <a:pt x="17673" y="8591"/>
                    <a:pt x="17673" y="8591"/>
                    <a:pt x="17673" y="8591"/>
                  </a:cubicBezTo>
                  <a:cubicBezTo>
                    <a:pt x="17673" y="7610"/>
                    <a:pt x="17673" y="7610"/>
                    <a:pt x="17673" y="7610"/>
                  </a:cubicBezTo>
                  <a:cubicBezTo>
                    <a:pt x="17673" y="7610"/>
                    <a:pt x="17182" y="7610"/>
                    <a:pt x="17182" y="7610"/>
                  </a:cubicBezTo>
                  <a:cubicBezTo>
                    <a:pt x="17182" y="6628"/>
                    <a:pt x="17182" y="6628"/>
                    <a:pt x="17182" y="6628"/>
                  </a:cubicBezTo>
                  <a:cubicBezTo>
                    <a:pt x="17182" y="6628"/>
                    <a:pt x="17182" y="5646"/>
                    <a:pt x="17182" y="5646"/>
                  </a:cubicBezTo>
                  <a:cubicBezTo>
                    <a:pt x="17182" y="5646"/>
                    <a:pt x="17182" y="5646"/>
                    <a:pt x="17182" y="5646"/>
                  </a:cubicBezTo>
                  <a:cubicBezTo>
                    <a:pt x="17182" y="4664"/>
                    <a:pt x="17182" y="4664"/>
                    <a:pt x="17182" y="3682"/>
                  </a:cubicBezTo>
                  <a:cubicBezTo>
                    <a:pt x="17182" y="3682"/>
                    <a:pt x="17182" y="3682"/>
                    <a:pt x="17182" y="3682"/>
                  </a:cubicBezTo>
                  <a:cubicBezTo>
                    <a:pt x="17182" y="3682"/>
                    <a:pt x="17182" y="2700"/>
                    <a:pt x="17182" y="2700"/>
                  </a:cubicBezTo>
                  <a:cubicBezTo>
                    <a:pt x="17182" y="2700"/>
                    <a:pt x="17182" y="2700"/>
                    <a:pt x="17182" y="2700"/>
                  </a:cubicBezTo>
                  <a:cubicBezTo>
                    <a:pt x="17182" y="2700"/>
                    <a:pt x="17182" y="1719"/>
                    <a:pt x="17182" y="1719"/>
                  </a:cubicBezTo>
                  <a:cubicBezTo>
                    <a:pt x="16691" y="1719"/>
                    <a:pt x="16200" y="1719"/>
                    <a:pt x="15709" y="737"/>
                  </a:cubicBezTo>
                  <a:cubicBezTo>
                    <a:pt x="15709" y="737"/>
                    <a:pt x="15709" y="737"/>
                    <a:pt x="15709" y="737"/>
                  </a:cubicBezTo>
                  <a:cubicBezTo>
                    <a:pt x="15218" y="737"/>
                    <a:pt x="14727" y="737"/>
                    <a:pt x="14727" y="737"/>
                  </a:cubicBezTo>
                  <a:cubicBezTo>
                    <a:pt x="13255" y="-245"/>
                    <a:pt x="12764" y="-245"/>
                    <a:pt x="11782" y="737"/>
                  </a:cubicBezTo>
                  <a:cubicBezTo>
                    <a:pt x="11291" y="737"/>
                    <a:pt x="10309" y="1719"/>
                    <a:pt x="8836" y="1719"/>
                  </a:cubicBezTo>
                  <a:cubicBezTo>
                    <a:pt x="8345" y="1719"/>
                    <a:pt x="7855" y="737"/>
                    <a:pt x="7364" y="737"/>
                  </a:cubicBezTo>
                  <a:cubicBezTo>
                    <a:pt x="7364" y="737"/>
                    <a:pt x="7364" y="737"/>
                    <a:pt x="6873" y="737"/>
                  </a:cubicBezTo>
                  <a:cubicBezTo>
                    <a:pt x="6873" y="1719"/>
                    <a:pt x="6382" y="2700"/>
                    <a:pt x="6382" y="2700"/>
                  </a:cubicBezTo>
                  <a:cubicBezTo>
                    <a:pt x="5891" y="2700"/>
                    <a:pt x="5891" y="2700"/>
                    <a:pt x="5891" y="2700"/>
                  </a:cubicBezTo>
                  <a:cubicBezTo>
                    <a:pt x="4909" y="2700"/>
                    <a:pt x="3927" y="3682"/>
                    <a:pt x="3927" y="5646"/>
                  </a:cubicBezTo>
                  <a:cubicBezTo>
                    <a:pt x="3927" y="7610"/>
                    <a:pt x="2945" y="8591"/>
                    <a:pt x="1964" y="9573"/>
                  </a:cubicBezTo>
                  <a:cubicBezTo>
                    <a:pt x="1473" y="11537"/>
                    <a:pt x="491" y="12519"/>
                    <a:pt x="491" y="14482"/>
                  </a:cubicBezTo>
                  <a:cubicBezTo>
                    <a:pt x="491" y="14482"/>
                    <a:pt x="491" y="14482"/>
                    <a:pt x="0" y="14482"/>
                  </a:cubicBezTo>
                  <a:cubicBezTo>
                    <a:pt x="491" y="14482"/>
                    <a:pt x="982" y="14482"/>
                    <a:pt x="1473" y="14482"/>
                  </a:cubicBezTo>
                  <a:cubicBezTo>
                    <a:pt x="2455" y="14482"/>
                    <a:pt x="3436" y="16446"/>
                    <a:pt x="3436" y="18410"/>
                  </a:cubicBezTo>
                  <a:cubicBezTo>
                    <a:pt x="3436" y="18410"/>
                    <a:pt x="3436" y="18410"/>
                    <a:pt x="3927" y="19391"/>
                  </a:cubicBezTo>
                  <a:cubicBezTo>
                    <a:pt x="3927" y="19391"/>
                    <a:pt x="3927" y="19391"/>
                    <a:pt x="4418" y="20373"/>
                  </a:cubicBezTo>
                  <a:cubicBezTo>
                    <a:pt x="4418" y="20373"/>
                    <a:pt x="4418" y="20373"/>
                    <a:pt x="4418" y="20373"/>
                  </a:cubicBezTo>
                  <a:cubicBezTo>
                    <a:pt x="4418" y="20373"/>
                    <a:pt x="4418" y="21355"/>
                    <a:pt x="4418" y="21355"/>
                  </a:cubicBezTo>
                  <a:cubicBezTo>
                    <a:pt x="4418" y="21355"/>
                    <a:pt x="4418" y="21355"/>
                    <a:pt x="4418" y="21355"/>
                  </a:cubicBezTo>
                  <a:cubicBezTo>
                    <a:pt x="4418" y="21355"/>
                    <a:pt x="4418" y="21355"/>
                    <a:pt x="4418" y="21355"/>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4" name="Shape 10464"/>
            <p:cNvSpPr/>
            <p:nvPr/>
          </p:nvSpPr>
          <p:spPr>
            <a:xfrm>
              <a:off x="330794" y="507924"/>
              <a:ext cx="170973" cy="18524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5" y="11800"/>
                  </a:moveTo>
                  <a:cubicBezTo>
                    <a:pt x="225" y="11800"/>
                    <a:pt x="225" y="11800"/>
                    <a:pt x="225" y="11800"/>
                  </a:cubicBezTo>
                  <a:cubicBezTo>
                    <a:pt x="0" y="12000"/>
                    <a:pt x="0" y="12000"/>
                    <a:pt x="0" y="12000"/>
                  </a:cubicBezTo>
                  <a:cubicBezTo>
                    <a:pt x="0" y="12000"/>
                    <a:pt x="0" y="12000"/>
                    <a:pt x="0" y="12000"/>
                  </a:cubicBezTo>
                  <a:cubicBezTo>
                    <a:pt x="0" y="12000"/>
                    <a:pt x="0" y="12000"/>
                    <a:pt x="0" y="12000"/>
                  </a:cubicBezTo>
                  <a:cubicBezTo>
                    <a:pt x="0" y="12000"/>
                    <a:pt x="0" y="12000"/>
                    <a:pt x="0" y="12000"/>
                  </a:cubicBezTo>
                  <a:cubicBezTo>
                    <a:pt x="0" y="12200"/>
                    <a:pt x="225" y="12400"/>
                    <a:pt x="450" y="12600"/>
                  </a:cubicBezTo>
                  <a:cubicBezTo>
                    <a:pt x="450" y="12800"/>
                    <a:pt x="675" y="13000"/>
                    <a:pt x="675" y="13200"/>
                  </a:cubicBezTo>
                  <a:cubicBezTo>
                    <a:pt x="900" y="13000"/>
                    <a:pt x="900" y="13000"/>
                    <a:pt x="900" y="13000"/>
                  </a:cubicBezTo>
                  <a:cubicBezTo>
                    <a:pt x="675" y="13200"/>
                    <a:pt x="675" y="13200"/>
                    <a:pt x="675" y="13200"/>
                  </a:cubicBezTo>
                  <a:cubicBezTo>
                    <a:pt x="675" y="13400"/>
                    <a:pt x="675" y="13400"/>
                    <a:pt x="675" y="13400"/>
                  </a:cubicBezTo>
                  <a:cubicBezTo>
                    <a:pt x="675" y="13800"/>
                    <a:pt x="450" y="14000"/>
                    <a:pt x="450" y="14000"/>
                  </a:cubicBezTo>
                  <a:cubicBezTo>
                    <a:pt x="225" y="14000"/>
                    <a:pt x="225" y="14200"/>
                    <a:pt x="225" y="14200"/>
                  </a:cubicBezTo>
                  <a:cubicBezTo>
                    <a:pt x="225" y="14200"/>
                    <a:pt x="225" y="14200"/>
                    <a:pt x="225" y="14200"/>
                  </a:cubicBezTo>
                  <a:cubicBezTo>
                    <a:pt x="450" y="14200"/>
                    <a:pt x="450" y="14400"/>
                    <a:pt x="450" y="14400"/>
                  </a:cubicBezTo>
                  <a:cubicBezTo>
                    <a:pt x="450" y="14400"/>
                    <a:pt x="450" y="14400"/>
                    <a:pt x="450" y="14400"/>
                  </a:cubicBezTo>
                  <a:cubicBezTo>
                    <a:pt x="450" y="14600"/>
                    <a:pt x="675" y="14600"/>
                    <a:pt x="675" y="14800"/>
                  </a:cubicBezTo>
                  <a:cubicBezTo>
                    <a:pt x="675" y="14800"/>
                    <a:pt x="675" y="14800"/>
                    <a:pt x="675" y="14800"/>
                  </a:cubicBezTo>
                  <a:cubicBezTo>
                    <a:pt x="675" y="15000"/>
                    <a:pt x="900" y="15000"/>
                    <a:pt x="900" y="15200"/>
                  </a:cubicBezTo>
                  <a:cubicBezTo>
                    <a:pt x="900" y="15200"/>
                    <a:pt x="900" y="15200"/>
                    <a:pt x="900" y="15200"/>
                  </a:cubicBezTo>
                  <a:cubicBezTo>
                    <a:pt x="900" y="15400"/>
                    <a:pt x="900" y="15600"/>
                    <a:pt x="900" y="15800"/>
                  </a:cubicBezTo>
                  <a:cubicBezTo>
                    <a:pt x="900" y="15800"/>
                    <a:pt x="900" y="15800"/>
                    <a:pt x="900" y="15800"/>
                  </a:cubicBezTo>
                  <a:cubicBezTo>
                    <a:pt x="1125" y="15800"/>
                    <a:pt x="1125" y="15800"/>
                    <a:pt x="1125" y="15800"/>
                  </a:cubicBezTo>
                  <a:cubicBezTo>
                    <a:pt x="1125" y="16000"/>
                    <a:pt x="1350" y="16000"/>
                    <a:pt x="1350" y="16000"/>
                  </a:cubicBezTo>
                  <a:cubicBezTo>
                    <a:pt x="1350" y="16000"/>
                    <a:pt x="1575" y="16000"/>
                    <a:pt x="1575" y="16200"/>
                  </a:cubicBezTo>
                  <a:cubicBezTo>
                    <a:pt x="1800" y="16400"/>
                    <a:pt x="2025" y="16600"/>
                    <a:pt x="2700" y="16600"/>
                  </a:cubicBezTo>
                  <a:cubicBezTo>
                    <a:pt x="3375" y="16600"/>
                    <a:pt x="3600" y="16800"/>
                    <a:pt x="3825" y="17000"/>
                  </a:cubicBezTo>
                  <a:cubicBezTo>
                    <a:pt x="4050" y="17000"/>
                    <a:pt x="4050" y="17000"/>
                    <a:pt x="4050" y="17000"/>
                  </a:cubicBezTo>
                  <a:cubicBezTo>
                    <a:pt x="4050" y="17000"/>
                    <a:pt x="4275" y="17000"/>
                    <a:pt x="4275" y="17000"/>
                  </a:cubicBezTo>
                  <a:cubicBezTo>
                    <a:pt x="4500" y="17000"/>
                    <a:pt x="5175" y="17200"/>
                    <a:pt x="5400" y="17600"/>
                  </a:cubicBezTo>
                  <a:cubicBezTo>
                    <a:pt x="5400" y="17800"/>
                    <a:pt x="5400" y="18200"/>
                    <a:pt x="4950" y="18600"/>
                  </a:cubicBezTo>
                  <a:cubicBezTo>
                    <a:pt x="4275" y="19000"/>
                    <a:pt x="4275" y="19400"/>
                    <a:pt x="4050" y="20000"/>
                  </a:cubicBezTo>
                  <a:cubicBezTo>
                    <a:pt x="4050" y="20200"/>
                    <a:pt x="4050" y="20200"/>
                    <a:pt x="4050" y="20200"/>
                  </a:cubicBezTo>
                  <a:cubicBezTo>
                    <a:pt x="4050" y="20400"/>
                    <a:pt x="4050" y="20600"/>
                    <a:pt x="4050" y="20800"/>
                  </a:cubicBezTo>
                  <a:cubicBezTo>
                    <a:pt x="4050" y="20800"/>
                    <a:pt x="4050" y="21000"/>
                    <a:pt x="4050" y="21000"/>
                  </a:cubicBezTo>
                  <a:cubicBezTo>
                    <a:pt x="4050" y="21000"/>
                    <a:pt x="4050" y="21000"/>
                    <a:pt x="4050" y="21000"/>
                  </a:cubicBezTo>
                  <a:cubicBezTo>
                    <a:pt x="4050" y="21000"/>
                    <a:pt x="4050" y="21000"/>
                    <a:pt x="4050" y="21000"/>
                  </a:cubicBezTo>
                  <a:cubicBezTo>
                    <a:pt x="4050" y="21000"/>
                    <a:pt x="4275" y="21200"/>
                    <a:pt x="4500" y="21200"/>
                  </a:cubicBezTo>
                  <a:cubicBezTo>
                    <a:pt x="5175" y="21200"/>
                    <a:pt x="5400" y="21000"/>
                    <a:pt x="5400" y="21000"/>
                  </a:cubicBezTo>
                  <a:cubicBezTo>
                    <a:pt x="6075" y="20800"/>
                    <a:pt x="6525" y="20600"/>
                    <a:pt x="7425" y="21000"/>
                  </a:cubicBezTo>
                  <a:cubicBezTo>
                    <a:pt x="7650" y="21000"/>
                    <a:pt x="7875" y="21000"/>
                    <a:pt x="7875" y="21200"/>
                  </a:cubicBezTo>
                  <a:cubicBezTo>
                    <a:pt x="8100" y="21200"/>
                    <a:pt x="8100" y="21200"/>
                    <a:pt x="8100" y="21200"/>
                  </a:cubicBezTo>
                  <a:cubicBezTo>
                    <a:pt x="8325" y="21200"/>
                    <a:pt x="8550" y="21400"/>
                    <a:pt x="8550" y="21400"/>
                  </a:cubicBezTo>
                  <a:cubicBezTo>
                    <a:pt x="8550" y="21400"/>
                    <a:pt x="8550" y="21400"/>
                    <a:pt x="8550" y="21400"/>
                  </a:cubicBezTo>
                  <a:cubicBezTo>
                    <a:pt x="8775" y="21400"/>
                    <a:pt x="8775" y="21400"/>
                    <a:pt x="8775" y="21200"/>
                  </a:cubicBezTo>
                  <a:cubicBezTo>
                    <a:pt x="8775" y="21200"/>
                    <a:pt x="9000" y="21200"/>
                    <a:pt x="9000" y="21200"/>
                  </a:cubicBezTo>
                  <a:cubicBezTo>
                    <a:pt x="9000" y="21200"/>
                    <a:pt x="9000" y="21200"/>
                    <a:pt x="9000" y="21200"/>
                  </a:cubicBezTo>
                  <a:cubicBezTo>
                    <a:pt x="9000" y="21200"/>
                    <a:pt x="9000" y="21200"/>
                    <a:pt x="9000" y="21200"/>
                  </a:cubicBezTo>
                  <a:cubicBezTo>
                    <a:pt x="9000" y="21200"/>
                    <a:pt x="9000" y="21200"/>
                    <a:pt x="9000" y="21200"/>
                  </a:cubicBezTo>
                  <a:cubicBezTo>
                    <a:pt x="9450" y="21200"/>
                    <a:pt x="9675" y="21400"/>
                    <a:pt x="9900" y="21600"/>
                  </a:cubicBezTo>
                  <a:cubicBezTo>
                    <a:pt x="10125" y="21600"/>
                    <a:pt x="10125" y="21600"/>
                    <a:pt x="10125" y="21600"/>
                  </a:cubicBezTo>
                  <a:cubicBezTo>
                    <a:pt x="10350" y="21400"/>
                    <a:pt x="10800" y="21200"/>
                    <a:pt x="11250" y="21200"/>
                  </a:cubicBezTo>
                  <a:cubicBezTo>
                    <a:pt x="11700" y="21200"/>
                    <a:pt x="11925" y="21200"/>
                    <a:pt x="12150" y="21400"/>
                  </a:cubicBezTo>
                  <a:cubicBezTo>
                    <a:pt x="12600" y="21600"/>
                    <a:pt x="12825" y="21600"/>
                    <a:pt x="13050" y="21400"/>
                  </a:cubicBezTo>
                  <a:cubicBezTo>
                    <a:pt x="13725" y="21000"/>
                    <a:pt x="15075" y="20800"/>
                    <a:pt x="15525" y="20800"/>
                  </a:cubicBezTo>
                  <a:cubicBezTo>
                    <a:pt x="15975" y="20800"/>
                    <a:pt x="16200" y="20800"/>
                    <a:pt x="16200" y="20800"/>
                  </a:cubicBezTo>
                  <a:cubicBezTo>
                    <a:pt x="16425" y="21000"/>
                    <a:pt x="16650" y="21000"/>
                    <a:pt x="16650" y="21000"/>
                  </a:cubicBezTo>
                  <a:cubicBezTo>
                    <a:pt x="16650" y="21000"/>
                    <a:pt x="16650" y="20800"/>
                    <a:pt x="16650" y="20600"/>
                  </a:cubicBezTo>
                  <a:cubicBezTo>
                    <a:pt x="16200" y="19600"/>
                    <a:pt x="17100" y="19200"/>
                    <a:pt x="17550" y="19200"/>
                  </a:cubicBezTo>
                  <a:cubicBezTo>
                    <a:pt x="17550" y="19000"/>
                    <a:pt x="17550" y="19000"/>
                    <a:pt x="17775" y="19000"/>
                  </a:cubicBezTo>
                  <a:cubicBezTo>
                    <a:pt x="17775" y="19000"/>
                    <a:pt x="17775" y="18800"/>
                    <a:pt x="17775" y="18800"/>
                  </a:cubicBezTo>
                  <a:cubicBezTo>
                    <a:pt x="17775" y="18800"/>
                    <a:pt x="17775" y="18800"/>
                    <a:pt x="18000" y="18800"/>
                  </a:cubicBezTo>
                  <a:cubicBezTo>
                    <a:pt x="18000" y="18600"/>
                    <a:pt x="18450" y="18400"/>
                    <a:pt x="18675" y="18400"/>
                  </a:cubicBezTo>
                  <a:cubicBezTo>
                    <a:pt x="18675" y="18200"/>
                    <a:pt x="18900" y="18200"/>
                    <a:pt x="18900" y="18200"/>
                  </a:cubicBezTo>
                  <a:cubicBezTo>
                    <a:pt x="18900" y="18200"/>
                    <a:pt x="18900" y="18200"/>
                    <a:pt x="18900" y="18200"/>
                  </a:cubicBezTo>
                  <a:cubicBezTo>
                    <a:pt x="18900" y="18200"/>
                    <a:pt x="18675" y="18000"/>
                    <a:pt x="18450" y="18000"/>
                  </a:cubicBezTo>
                  <a:cubicBezTo>
                    <a:pt x="18450" y="18000"/>
                    <a:pt x="18450" y="18000"/>
                    <a:pt x="18450" y="18000"/>
                  </a:cubicBezTo>
                  <a:cubicBezTo>
                    <a:pt x="18225" y="17800"/>
                    <a:pt x="18225" y="17800"/>
                    <a:pt x="18000" y="17600"/>
                  </a:cubicBezTo>
                  <a:cubicBezTo>
                    <a:pt x="18000" y="17600"/>
                    <a:pt x="18000" y="17600"/>
                    <a:pt x="18000" y="17600"/>
                  </a:cubicBezTo>
                  <a:cubicBezTo>
                    <a:pt x="17775" y="17400"/>
                    <a:pt x="17550" y="17400"/>
                    <a:pt x="17550" y="17400"/>
                  </a:cubicBezTo>
                  <a:cubicBezTo>
                    <a:pt x="17550" y="17200"/>
                    <a:pt x="17550" y="17200"/>
                    <a:pt x="17325" y="17200"/>
                  </a:cubicBezTo>
                  <a:cubicBezTo>
                    <a:pt x="17325" y="17200"/>
                    <a:pt x="17100" y="17200"/>
                    <a:pt x="17100" y="17000"/>
                  </a:cubicBezTo>
                  <a:cubicBezTo>
                    <a:pt x="16875" y="17000"/>
                    <a:pt x="16650" y="16800"/>
                    <a:pt x="16650" y="16800"/>
                  </a:cubicBezTo>
                  <a:cubicBezTo>
                    <a:pt x="16200" y="16400"/>
                    <a:pt x="15975" y="15800"/>
                    <a:pt x="15750" y="15400"/>
                  </a:cubicBezTo>
                  <a:cubicBezTo>
                    <a:pt x="15750" y="15000"/>
                    <a:pt x="15750" y="14800"/>
                    <a:pt x="15525" y="14800"/>
                  </a:cubicBezTo>
                  <a:cubicBezTo>
                    <a:pt x="15525" y="14600"/>
                    <a:pt x="15525" y="14600"/>
                    <a:pt x="15525" y="14400"/>
                  </a:cubicBezTo>
                  <a:cubicBezTo>
                    <a:pt x="15300" y="14200"/>
                    <a:pt x="14850" y="13800"/>
                    <a:pt x="15075" y="13400"/>
                  </a:cubicBezTo>
                  <a:cubicBezTo>
                    <a:pt x="15075" y="13200"/>
                    <a:pt x="15300" y="13000"/>
                    <a:pt x="15750" y="13000"/>
                  </a:cubicBezTo>
                  <a:cubicBezTo>
                    <a:pt x="16425" y="12800"/>
                    <a:pt x="17775" y="12600"/>
                    <a:pt x="18225" y="12200"/>
                  </a:cubicBezTo>
                  <a:cubicBezTo>
                    <a:pt x="18225" y="12000"/>
                    <a:pt x="18450" y="12000"/>
                    <a:pt x="18450" y="12000"/>
                  </a:cubicBezTo>
                  <a:cubicBezTo>
                    <a:pt x="18900" y="11800"/>
                    <a:pt x="19350" y="11600"/>
                    <a:pt x="19575" y="11600"/>
                  </a:cubicBezTo>
                  <a:cubicBezTo>
                    <a:pt x="19800" y="11400"/>
                    <a:pt x="20025" y="11400"/>
                    <a:pt x="20250" y="11400"/>
                  </a:cubicBezTo>
                  <a:cubicBezTo>
                    <a:pt x="20250" y="11400"/>
                    <a:pt x="20250" y="11400"/>
                    <a:pt x="20250" y="11200"/>
                  </a:cubicBezTo>
                  <a:cubicBezTo>
                    <a:pt x="20250" y="11200"/>
                    <a:pt x="20475" y="11000"/>
                    <a:pt x="20925" y="11000"/>
                  </a:cubicBezTo>
                  <a:cubicBezTo>
                    <a:pt x="21150" y="11000"/>
                    <a:pt x="21150" y="11200"/>
                    <a:pt x="21375" y="11200"/>
                  </a:cubicBezTo>
                  <a:cubicBezTo>
                    <a:pt x="21375" y="11200"/>
                    <a:pt x="21600" y="11200"/>
                    <a:pt x="21600" y="11200"/>
                  </a:cubicBezTo>
                  <a:cubicBezTo>
                    <a:pt x="21600" y="11200"/>
                    <a:pt x="21600" y="11200"/>
                    <a:pt x="21600" y="11200"/>
                  </a:cubicBezTo>
                  <a:cubicBezTo>
                    <a:pt x="21600" y="11200"/>
                    <a:pt x="21600" y="11200"/>
                    <a:pt x="21600" y="11200"/>
                  </a:cubicBezTo>
                  <a:cubicBezTo>
                    <a:pt x="21600" y="11000"/>
                    <a:pt x="21600" y="11000"/>
                    <a:pt x="21600" y="11000"/>
                  </a:cubicBezTo>
                  <a:cubicBezTo>
                    <a:pt x="21600" y="11000"/>
                    <a:pt x="21600" y="11000"/>
                    <a:pt x="21600" y="11000"/>
                  </a:cubicBezTo>
                  <a:cubicBezTo>
                    <a:pt x="21600" y="11000"/>
                    <a:pt x="21600" y="10800"/>
                    <a:pt x="21600" y="10800"/>
                  </a:cubicBezTo>
                  <a:cubicBezTo>
                    <a:pt x="21600" y="10800"/>
                    <a:pt x="21600" y="10800"/>
                    <a:pt x="21600" y="10800"/>
                  </a:cubicBezTo>
                  <a:cubicBezTo>
                    <a:pt x="21600" y="10800"/>
                    <a:pt x="21600" y="10600"/>
                    <a:pt x="21600" y="10600"/>
                  </a:cubicBezTo>
                  <a:cubicBezTo>
                    <a:pt x="21600" y="10600"/>
                    <a:pt x="21600" y="10600"/>
                    <a:pt x="21600" y="10600"/>
                  </a:cubicBezTo>
                  <a:cubicBezTo>
                    <a:pt x="21150" y="10200"/>
                    <a:pt x="20925" y="9400"/>
                    <a:pt x="20925" y="8600"/>
                  </a:cubicBezTo>
                  <a:cubicBezTo>
                    <a:pt x="20925" y="8000"/>
                    <a:pt x="20700" y="8000"/>
                    <a:pt x="20700" y="7800"/>
                  </a:cubicBezTo>
                  <a:cubicBezTo>
                    <a:pt x="20700" y="7800"/>
                    <a:pt x="20475" y="7600"/>
                    <a:pt x="20475" y="7200"/>
                  </a:cubicBezTo>
                  <a:cubicBezTo>
                    <a:pt x="20475" y="7000"/>
                    <a:pt x="20475" y="6600"/>
                    <a:pt x="20250" y="6600"/>
                  </a:cubicBezTo>
                  <a:cubicBezTo>
                    <a:pt x="20025" y="6400"/>
                    <a:pt x="19800" y="6200"/>
                    <a:pt x="19575" y="6000"/>
                  </a:cubicBezTo>
                  <a:cubicBezTo>
                    <a:pt x="19575" y="5600"/>
                    <a:pt x="19800" y="5400"/>
                    <a:pt x="19800" y="5000"/>
                  </a:cubicBezTo>
                  <a:cubicBezTo>
                    <a:pt x="20250" y="4600"/>
                    <a:pt x="20025" y="3400"/>
                    <a:pt x="20025" y="3000"/>
                  </a:cubicBezTo>
                  <a:cubicBezTo>
                    <a:pt x="19800" y="3000"/>
                    <a:pt x="19800" y="3000"/>
                    <a:pt x="19800" y="2800"/>
                  </a:cubicBezTo>
                  <a:cubicBezTo>
                    <a:pt x="19800" y="2800"/>
                    <a:pt x="19800" y="2800"/>
                    <a:pt x="19800" y="2800"/>
                  </a:cubicBezTo>
                  <a:cubicBezTo>
                    <a:pt x="19800" y="2800"/>
                    <a:pt x="19800" y="2600"/>
                    <a:pt x="19575" y="2400"/>
                  </a:cubicBezTo>
                  <a:cubicBezTo>
                    <a:pt x="19575" y="2200"/>
                    <a:pt x="19575" y="2000"/>
                    <a:pt x="18675" y="2000"/>
                  </a:cubicBezTo>
                  <a:cubicBezTo>
                    <a:pt x="18225" y="2000"/>
                    <a:pt x="18000" y="2000"/>
                    <a:pt x="18000" y="1800"/>
                  </a:cubicBezTo>
                  <a:cubicBezTo>
                    <a:pt x="17775" y="1400"/>
                    <a:pt x="18000" y="1200"/>
                    <a:pt x="18225" y="800"/>
                  </a:cubicBezTo>
                  <a:cubicBezTo>
                    <a:pt x="17775" y="1200"/>
                    <a:pt x="17100" y="1400"/>
                    <a:pt x="16425" y="1200"/>
                  </a:cubicBezTo>
                  <a:cubicBezTo>
                    <a:pt x="15975" y="1200"/>
                    <a:pt x="15300" y="1800"/>
                    <a:pt x="14625" y="2200"/>
                  </a:cubicBezTo>
                  <a:cubicBezTo>
                    <a:pt x="14400" y="2400"/>
                    <a:pt x="14175" y="2600"/>
                    <a:pt x="13950" y="2600"/>
                  </a:cubicBezTo>
                  <a:cubicBezTo>
                    <a:pt x="13275" y="3200"/>
                    <a:pt x="12375" y="3000"/>
                    <a:pt x="11925" y="2400"/>
                  </a:cubicBezTo>
                  <a:cubicBezTo>
                    <a:pt x="11700" y="2000"/>
                    <a:pt x="11700" y="1600"/>
                    <a:pt x="11925" y="1400"/>
                  </a:cubicBezTo>
                  <a:cubicBezTo>
                    <a:pt x="11925" y="1400"/>
                    <a:pt x="11700" y="1400"/>
                    <a:pt x="11700" y="1400"/>
                  </a:cubicBezTo>
                  <a:cubicBezTo>
                    <a:pt x="10800" y="1800"/>
                    <a:pt x="9900" y="1600"/>
                    <a:pt x="9450" y="1000"/>
                  </a:cubicBezTo>
                  <a:cubicBezTo>
                    <a:pt x="9225" y="800"/>
                    <a:pt x="9225" y="600"/>
                    <a:pt x="9225" y="200"/>
                  </a:cubicBezTo>
                  <a:cubicBezTo>
                    <a:pt x="9225" y="200"/>
                    <a:pt x="9225" y="200"/>
                    <a:pt x="9225" y="200"/>
                  </a:cubicBezTo>
                  <a:cubicBezTo>
                    <a:pt x="9225" y="200"/>
                    <a:pt x="9225" y="200"/>
                    <a:pt x="9225" y="200"/>
                  </a:cubicBezTo>
                  <a:cubicBezTo>
                    <a:pt x="9000" y="200"/>
                    <a:pt x="9000" y="200"/>
                    <a:pt x="8775" y="200"/>
                  </a:cubicBezTo>
                  <a:cubicBezTo>
                    <a:pt x="8775" y="200"/>
                    <a:pt x="8775" y="200"/>
                    <a:pt x="8775" y="200"/>
                  </a:cubicBezTo>
                  <a:cubicBezTo>
                    <a:pt x="8775" y="200"/>
                    <a:pt x="8775" y="200"/>
                    <a:pt x="8775" y="200"/>
                  </a:cubicBezTo>
                  <a:cubicBezTo>
                    <a:pt x="8550" y="200"/>
                    <a:pt x="8550" y="200"/>
                    <a:pt x="8325" y="200"/>
                  </a:cubicBezTo>
                  <a:cubicBezTo>
                    <a:pt x="8325" y="200"/>
                    <a:pt x="8325" y="200"/>
                    <a:pt x="8100" y="200"/>
                  </a:cubicBezTo>
                  <a:cubicBezTo>
                    <a:pt x="8100" y="0"/>
                    <a:pt x="8100" y="0"/>
                    <a:pt x="8100" y="0"/>
                  </a:cubicBezTo>
                  <a:cubicBezTo>
                    <a:pt x="7875" y="0"/>
                    <a:pt x="7875" y="0"/>
                    <a:pt x="7650" y="0"/>
                  </a:cubicBezTo>
                  <a:cubicBezTo>
                    <a:pt x="7650" y="0"/>
                    <a:pt x="7650" y="0"/>
                    <a:pt x="7650" y="0"/>
                  </a:cubicBezTo>
                  <a:cubicBezTo>
                    <a:pt x="7425" y="0"/>
                    <a:pt x="7200" y="0"/>
                    <a:pt x="6975" y="0"/>
                  </a:cubicBezTo>
                  <a:cubicBezTo>
                    <a:pt x="7200" y="200"/>
                    <a:pt x="7200" y="600"/>
                    <a:pt x="7200" y="800"/>
                  </a:cubicBezTo>
                  <a:cubicBezTo>
                    <a:pt x="6975" y="1000"/>
                    <a:pt x="6975" y="1400"/>
                    <a:pt x="7425" y="2000"/>
                  </a:cubicBezTo>
                  <a:cubicBezTo>
                    <a:pt x="7650" y="2000"/>
                    <a:pt x="7650" y="2200"/>
                    <a:pt x="7875" y="2400"/>
                  </a:cubicBezTo>
                  <a:cubicBezTo>
                    <a:pt x="7875" y="2600"/>
                    <a:pt x="7875" y="3000"/>
                    <a:pt x="7875" y="3200"/>
                  </a:cubicBezTo>
                  <a:cubicBezTo>
                    <a:pt x="7650" y="3400"/>
                    <a:pt x="7200" y="3600"/>
                    <a:pt x="6975" y="3600"/>
                  </a:cubicBezTo>
                  <a:cubicBezTo>
                    <a:pt x="6975" y="3600"/>
                    <a:pt x="6750" y="3600"/>
                    <a:pt x="6750" y="3600"/>
                  </a:cubicBezTo>
                  <a:cubicBezTo>
                    <a:pt x="6750" y="3800"/>
                    <a:pt x="6525" y="4200"/>
                    <a:pt x="5850" y="4200"/>
                  </a:cubicBezTo>
                  <a:cubicBezTo>
                    <a:pt x="5400" y="4200"/>
                    <a:pt x="4725" y="3800"/>
                    <a:pt x="4275" y="3600"/>
                  </a:cubicBezTo>
                  <a:cubicBezTo>
                    <a:pt x="4275" y="3600"/>
                    <a:pt x="4050" y="3600"/>
                    <a:pt x="3825" y="3600"/>
                  </a:cubicBezTo>
                  <a:cubicBezTo>
                    <a:pt x="3375" y="3600"/>
                    <a:pt x="3150" y="3600"/>
                    <a:pt x="2925" y="3600"/>
                  </a:cubicBezTo>
                  <a:cubicBezTo>
                    <a:pt x="2925" y="3800"/>
                    <a:pt x="2925" y="3800"/>
                    <a:pt x="2925" y="4000"/>
                  </a:cubicBezTo>
                  <a:cubicBezTo>
                    <a:pt x="2925" y="4000"/>
                    <a:pt x="2925" y="4200"/>
                    <a:pt x="2925" y="4200"/>
                  </a:cubicBezTo>
                  <a:cubicBezTo>
                    <a:pt x="2925" y="4400"/>
                    <a:pt x="2925" y="4400"/>
                    <a:pt x="2925" y="4600"/>
                  </a:cubicBezTo>
                  <a:cubicBezTo>
                    <a:pt x="2925" y="4600"/>
                    <a:pt x="3150" y="4800"/>
                    <a:pt x="3150" y="4800"/>
                  </a:cubicBezTo>
                  <a:cubicBezTo>
                    <a:pt x="3150" y="4800"/>
                    <a:pt x="3150" y="5000"/>
                    <a:pt x="3150" y="5000"/>
                  </a:cubicBezTo>
                  <a:cubicBezTo>
                    <a:pt x="3150" y="5200"/>
                    <a:pt x="3150" y="5200"/>
                    <a:pt x="2925" y="5200"/>
                  </a:cubicBezTo>
                  <a:cubicBezTo>
                    <a:pt x="2925" y="5400"/>
                    <a:pt x="2925" y="5400"/>
                    <a:pt x="2925" y="5400"/>
                  </a:cubicBezTo>
                  <a:cubicBezTo>
                    <a:pt x="2925" y="5600"/>
                    <a:pt x="2925" y="5600"/>
                    <a:pt x="2925" y="5800"/>
                  </a:cubicBezTo>
                  <a:cubicBezTo>
                    <a:pt x="2475" y="6200"/>
                    <a:pt x="2025" y="6400"/>
                    <a:pt x="1800" y="6600"/>
                  </a:cubicBezTo>
                  <a:cubicBezTo>
                    <a:pt x="2250" y="7000"/>
                    <a:pt x="2700" y="7600"/>
                    <a:pt x="2475" y="8000"/>
                  </a:cubicBezTo>
                  <a:cubicBezTo>
                    <a:pt x="2250" y="8200"/>
                    <a:pt x="2025" y="8200"/>
                    <a:pt x="2025" y="8400"/>
                  </a:cubicBezTo>
                  <a:cubicBezTo>
                    <a:pt x="2025" y="8400"/>
                    <a:pt x="2025" y="8400"/>
                    <a:pt x="2025" y="8600"/>
                  </a:cubicBezTo>
                  <a:cubicBezTo>
                    <a:pt x="2025" y="9200"/>
                    <a:pt x="1350" y="9400"/>
                    <a:pt x="450" y="9600"/>
                  </a:cubicBezTo>
                  <a:cubicBezTo>
                    <a:pt x="450" y="9800"/>
                    <a:pt x="450" y="10000"/>
                    <a:pt x="450" y="10400"/>
                  </a:cubicBezTo>
                  <a:cubicBezTo>
                    <a:pt x="225" y="10400"/>
                    <a:pt x="225" y="10600"/>
                    <a:pt x="225" y="10600"/>
                  </a:cubicBezTo>
                  <a:cubicBezTo>
                    <a:pt x="225" y="11000"/>
                    <a:pt x="225" y="11200"/>
                    <a:pt x="225" y="11600"/>
                  </a:cubicBezTo>
                  <a:cubicBezTo>
                    <a:pt x="225" y="11600"/>
                    <a:pt x="225" y="11600"/>
                    <a:pt x="225" y="1180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5" name="Shape 10465"/>
            <p:cNvSpPr/>
            <p:nvPr/>
          </p:nvSpPr>
          <p:spPr>
            <a:xfrm>
              <a:off x="624421" y="38519"/>
              <a:ext cx="201852" cy="316535"/>
            </a:xfrm>
            <a:custGeom>
              <a:avLst/>
              <a:gdLst/>
              <a:ahLst/>
              <a:cxnLst>
                <a:cxn ang="0">
                  <a:pos x="wd2" y="hd2"/>
                </a:cxn>
                <a:cxn ang="5400000">
                  <a:pos x="wd2" y="hd2"/>
                </a:cxn>
                <a:cxn ang="10800000">
                  <a:pos x="wd2" y="hd2"/>
                </a:cxn>
                <a:cxn ang="16200000">
                  <a:pos x="wd2" y="hd2"/>
                </a:cxn>
              </a:cxnLst>
              <a:rect l="0" t="0" r="r" b="b"/>
              <a:pathLst>
                <a:path w="21524" h="21600" fill="norm" stroke="1" extrusionOk="0">
                  <a:moveTo>
                    <a:pt x="16863" y="944"/>
                  </a:moveTo>
                  <a:cubicBezTo>
                    <a:pt x="16863" y="944"/>
                    <a:pt x="16295" y="708"/>
                    <a:pt x="16105" y="708"/>
                  </a:cubicBezTo>
                  <a:cubicBezTo>
                    <a:pt x="15537" y="590"/>
                    <a:pt x="14968" y="354"/>
                    <a:pt x="14589" y="118"/>
                  </a:cubicBezTo>
                  <a:cubicBezTo>
                    <a:pt x="14589" y="118"/>
                    <a:pt x="14589" y="0"/>
                    <a:pt x="14211" y="0"/>
                  </a:cubicBezTo>
                  <a:cubicBezTo>
                    <a:pt x="14021" y="0"/>
                    <a:pt x="13642" y="0"/>
                    <a:pt x="13642" y="118"/>
                  </a:cubicBezTo>
                  <a:cubicBezTo>
                    <a:pt x="13263" y="354"/>
                    <a:pt x="12884" y="354"/>
                    <a:pt x="12316" y="354"/>
                  </a:cubicBezTo>
                  <a:cubicBezTo>
                    <a:pt x="12126" y="354"/>
                    <a:pt x="12126" y="354"/>
                    <a:pt x="12126" y="354"/>
                  </a:cubicBezTo>
                  <a:cubicBezTo>
                    <a:pt x="11747" y="354"/>
                    <a:pt x="11558" y="354"/>
                    <a:pt x="11558" y="354"/>
                  </a:cubicBezTo>
                  <a:cubicBezTo>
                    <a:pt x="11368" y="590"/>
                    <a:pt x="10989" y="826"/>
                    <a:pt x="10611" y="944"/>
                  </a:cubicBezTo>
                  <a:cubicBezTo>
                    <a:pt x="10421" y="1062"/>
                    <a:pt x="10232" y="1062"/>
                    <a:pt x="10232" y="1180"/>
                  </a:cubicBezTo>
                  <a:cubicBezTo>
                    <a:pt x="10232" y="1298"/>
                    <a:pt x="10232" y="1416"/>
                    <a:pt x="10232" y="1534"/>
                  </a:cubicBezTo>
                  <a:cubicBezTo>
                    <a:pt x="10232" y="1652"/>
                    <a:pt x="10421" y="1889"/>
                    <a:pt x="10421" y="2007"/>
                  </a:cubicBezTo>
                  <a:cubicBezTo>
                    <a:pt x="10421" y="2125"/>
                    <a:pt x="10421" y="2243"/>
                    <a:pt x="10232" y="2361"/>
                  </a:cubicBezTo>
                  <a:cubicBezTo>
                    <a:pt x="10042" y="2479"/>
                    <a:pt x="9853" y="2597"/>
                    <a:pt x="9284" y="2597"/>
                  </a:cubicBezTo>
                  <a:cubicBezTo>
                    <a:pt x="9284" y="2597"/>
                    <a:pt x="9284" y="2597"/>
                    <a:pt x="9095" y="2597"/>
                  </a:cubicBezTo>
                  <a:cubicBezTo>
                    <a:pt x="9095" y="2597"/>
                    <a:pt x="9095" y="2597"/>
                    <a:pt x="9095" y="2597"/>
                  </a:cubicBezTo>
                  <a:cubicBezTo>
                    <a:pt x="9095" y="2715"/>
                    <a:pt x="9095" y="2951"/>
                    <a:pt x="8716" y="3187"/>
                  </a:cubicBezTo>
                  <a:cubicBezTo>
                    <a:pt x="8716" y="3305"/>
                    <a:pt x="8526" y="3423"/>
                    <a:pt x="8147" y="3423"/>
                  </a:cubicBezTo>
                  <a:cubicBezTo>
                    <a:pt x="7768" y="3423"/>
                    <a:pt x="7579" y="3305"/>
                    <a:pt x="7579" y="3187"/>
                  </a:cubicBezTo>
                  <a:cubicBezTo>
                    <a:pt x="7389" y="3187"/>
                    <a:pt x="7389" y="3069"/>
                    <a:pt x="7389" y="3069"/>
                  </a:cubicBezTo>
                  <a:cubicBezTo>
                    <a:pt x="7200" y="3187"/>
                    <a:pt x="7200" y="3187"/>
                    <a:pt x="7011" y="3187"/>
                  </a:cubicBezTo>
                  <a:cubicBezTo>
                    <a:pt x="6821" y="3187"/>
                    <a:pt x="6442" y="3069"/>
                    <a:pt x="6253" y="3069"/>
                  </a:cubicBezTo>
                  <a:cubicBezTo>
                    <a:pt x="6253" y="2951"/>
                    <a:pt x="6063" y="2951"/>
                    <a:pt x="5874" y="2951"/>
                  </a:cubicBezTo>
                  <a:cubicBezTo>
                    <a:pt x="5874" y="3069"/>
                    <a:pt x="5495" y="3187"/>
                    <a:pt x="5116" y="3187"/>
                  </a:cubicBezTo>
                  <a:cubicBezTo>
                    <a:pt x="4737" y="3187"/>
                    <a:pt x="4358" y="3187"/>
                    <a:pt x="3789" y="3069"/>
                  </a:cubicBezTo>
                  <a:cubicBezTo>
                    <a:pt x="3600" y="3069"/>
                    <a:pt x="3411" y="3069"/>
                    <a:pt x="3221" y="2951"/>
                  </a:cubicBezTo>
                  <a:cubicBezTo>
                    <a:pt x="2653" y="2951"/>
                    <a:pt x="2084" y="2597"/>
                    <a:pt x="1705" y="2361"/>
                  </a:cubicBezTo>
                  <a:cubicBezTo>
                    <a:pt x="1516" y="2125"/>
                    <a:pt x="1137" y="1889"/>
                    <a:pt x="947" y="1889"/>
                  </a:cubicBezTo>
                  <a:cubicBezTo>
                    <a:pt x="758" y="1889"/>
                    <a:pt x="758" y="1889"/>
                    <a:pt x="758" y="2007"/>
                  </a:cubicBezTo>
                  <a:cubicBezTo>
                    <a:pt x="568" y="2007"/>
                    <a:pt x="568" y="2007"/>
                    <a:pt x="568" y="2007"/>
                  </a:cubicBezTo>
                  <a:cubicBezTo>
                    <a:pt x="568" y="2007"/>
                    <a:pt x="379" y="2007"/>
                    <a:pt x="379" y="2007"/>
                  </a:cubicBezTo>
                  <a:cubicBezTo>
                    <a:pt x="379" y="2007"/>
                    <a:pt x="379" y="2125"/>
                    <a:pt x="379" y="2125"/>
                  </a:cubicBezTo>
                  <a:cubicBezTo>
                    <a:pt x="189" y="2125"/>
                    <a:pt x="189" y="2125"/>
                    <a:pt x="189" y="2243"/>
                  </a:cubicBezTo>
                  <a:cubicBezTo>
                    <a:pt x="189" y="2243"/>
                    <a:pt x="189" y="2243"/>
                    <a:pt x="189" y="2243"/>
                  </a:cubicBezTo>
                  <a:cubicBezTo>
                    <a:pt x="0" y="2243"/>
                    <a:pt x="0" y="2243"/>
                    <a:pt x="0" y="2243"/>
                  </a:cubicBezTo>
                  <a:cubicBezTo>
                    <a:pt x="0" y="2243"/>
                    <a:pt x="0" y="2243"/>
                    <a:pt x="0" y="2243"/>
                  </a:cubicBezTo>
                  <a:cubicBezTo>
                    <a:pt x="379" y="2361"/>
                    <a:pt x="568" y="2479"/>
                    <a:pt x="758" y="2597"/>
                  </a:cubicBezTo>
                  <a:cubicBezTo>
                    <a:pt x="947" y="2715"/>
                    <a:pt x="1326" y="2951"/>
                    <a:pt x="1705" y="3069"/>
                  </a:cubicBezTo>
                  <a:cubicBezTo>
                    <a:pt x="1705" y="3069"/>
                    <a:pt x="1895" y="3187"/>
                    <a:pt x="2084" y="3187"/>
                  </a:cubicBezTo>
                  <a:cubicBezTo>
                    <a:pt x="2274" y="3305"/>
                    <a:pt x="2653" y="3305"/>
                    <a:pt x="2842" y="3423"/>
                  </a:cubicBezTo>
                  <a:cubicBezTo>
                    <a:pt x="4168" y="3777"/>
                    <a:pt x="5495" y="4013"/>
                    <a:pt x="5305" y="4603"/>
                  </a:cubicBezTo>
                  <a:cubicBezTo>
                    <a:pt x="5305" y="4603"/>
                    <a:pt x="5305" y="4721"/>
                    <a:pt x="5305" y="4839"/>
                  </a:cubicBezTo>
                  <a:cubicBezTo>
                    <a:pt x="5116" y="5075"/>
                    <a:pt x="5116" y="5548"/>
                    <a:pt x="5305" y="5548"/>
                  </a:cubicBezTo>
                  <a:cubicBezTo>
                    <a:pt x="5684" y="5784"/>
                    <a:pt x="5684" y="6138"/>
                    <a:pt x="5684" y="6374"/>
                  </a:cubicBezTo>
                  <a:cubicBezTo>
                    <a:pt x="5684" y="6492"/>
                    <a:pt x="5684" y="6728"/>
                    <a:pt x="5684" y="6728"/>
                  </a:cubicBezTo>
                  <a:cubicBezTo>
                    <a:pt x="6253" y="6964"/>
                    <a:pt x="6442" y="7436"/>
                    <a:pt x="6253" y="7790"/>
                  </a:cubicBezTo>
                  <a:cubicBezTo>
                    <a:pt x="6063" y="8144"/>
                    <a:pt x="5874" y="8262"/>
                    <a:pt x="5684" y="8380"/>
                  </a:cubicBezTo>
                  <a:cubicBezTo>
                    <a:pt x="5874" y="8380"/>
                    <a:pt x="5874" y="8616"/>
                    <a:pt x="6063" y="8616"/>
                  </a:cubicBezTo>
                  <a:cubicBezTo>
                    <a:pt x="6253" y="8734"/>
                    <a:pt x="6253" y="8734"/>
                    <a:pt x="6253" y="8852"/>
                  </a:cubicBezTo>
                  <a:cubicBezTo>
                    <a:pt x="6253" y="8852"/>
                    <a:pt x="6253" y="8852"/>
                    <a:pt x="6253" y="8852"/>
                  </a:cubicBezTo>
                  <a:cubicBezTo>
                    <a:pt x="6253" y="8852"/>
                    <a:pt x="6442" y="8970"/>
                    <a:pt x="6442" y="8970"/>
                  </a:cubicBezTo>
                  <a:cubicBezTo>
                    <a:pt x="6442" y="8970"/>
                    <a:pt x="6442" y="9089"/>
                    <a:pt x="6442" y="9089"/>
                  </a:cubicBezTo>
                  <a:cubicBezTo>
                    <a:pt x="6442" y="9089"/>
                    <a:pt x="6442" y="9207"/>
                    <a:pt x="6442" y="9207"/>
                  </a:cubicBezTo>
                  <a:cubicBezTo>
                    <a:pt x="6442" y="9207"/>
                    <a:pt x="6442" y="9207"/>
                    <a:pt x="6442" y="9325"/>
                  </a:cubicBezTo>
                  <a:cubicBezTo>
                    <a:pt x="6442" y="9325"/>
                    <a:pt x="6442" y="9325"/>
                    <a:pt x="6442" y="9325"/>
                  </a:cubicBezTo>
                  <a:cubicBezTo>
                    <a:pt x="6821" y="9325"/>
                    <a:pt x="7200" y="9443"/>
                    <a:pt x="7579" y="9561"/>
                  </a:cubicBezTo>
                  <a:cubicBezTo>
                    <a:pt x="7768" y="9679"/>
                    <a:pt x="7958" y="9679"/>
                    <a:pt x="7958" y="9679"/>
                  </a:cubicBezTo>
                  <a:cubicBezTo>
                    <a:pt x="8905" y="9915"/>
                    <a:pt x="8905" y="10387"/>
                    <a:pt x="9095" y="10741"/>
                  </a:cubicBezTo>
                  <a:cubicBezTo>
                    <a:pt x="9095" y="10859"/>
                    <a:pt x="9095" y="10859"/>
                    <a:pt x="9095" y="10977"/>
                  </a:cubicBezTo>
                  <a:cubicBezTo>
                    <a:pt x="9095" y="11331"/>
                    <a:pt x="9095" y="11449"/>
                    <a:pt x="8905" y="11567"/>
                  </a:cubicBezTo>
                  <a:cubicBezTo>
                    <a:pt x="8716" y="11685"/>
                    <a:pt x="8337" y="11803"/>
                    <a:pt x="7958" y="11567"/>
                  </a:cubicBezTo>
                  <a:cubicBezTo>
                    <a:pt x="7958" y="11567"/>
                    <a:pt x="7958" y="11567"/>
                    <a:pt x="7958" y="11567"/>
                  </a:cubicBezTo>
                  <a:cubicBezTo>
                    <a:pt x="7768" y="11567"/>
                    <a:pt x="7579" y="11685"/>
                    <a:pt x="7389" y="12039"/>
                  </a:cubicBezTo>
                  <a:cubicBezTo>
                    <a:pt x="7200" y="12748"/>
                    <a:pt x="5874" y="13574"/>
                    <a:pt x="4926" y="13574"/>
                  </a:cubicBezTo>
                  <a:cubicBezTo>
                    <a:pt x="4737" y="13574"/>
                    <a:pt x="4737" y="13692"/>
                    <a:pt x="4547" y="13810"/>
                  </a:cubicBezTo>
                  <a:cubicBezTo>
                    <a:pt x="4358" y="13928"/>
                    <a:pt x="4168" y="14164"/>
                    <a:pt x="3789" y="14164"/>
                  </a:cubicBezTo>
                  <a:cubicBezTo>
                    <a:pt x="3221" y="14282"/>
                    <a:pt x="2842" y="14400"/>
                    <a:pt x="2842" y="14636"/>
                  </a:cubicBezTo>
                  <a:cubicBezTo>
                    <a:pt x="2842" y="14872"/>
                    <a:pt x="2842" y="14990"/>
                    <a:pt x="2653" y="15108"/>
                  </a:cubicBezTo>
                  <a:cubicBezTo>
                    <a:pt x="2274" y="15344"/>
                    <a:pt x="1516" y="15344"/>
                    <a:pt x="947" y="15344"/>
                  </a:cubicBezTo>
                  <a:cubicBezTo>
                    <a:pt x="947" y="15344"/>
                    <a:pt x="947" y="15580"/>
                    <a:pt x="758" y="15580"/>
                  </a:cubicBezTo>
                  <a:cubicBezTo>
                    <a:pt x="758" y="15816"/>
                    <a:pt x="568" y="16052"/>
                    <a:pt x="189" y="16170"/>
                  </a:cubicBezTo>
                  <a:cubicBezTo>
                    <a:pt x="189" y="16170"/>
                    <a:pt x="189" y="16289"/>
                    <a:pt x="189" y="16289"/>
                  </a:cubicBezTo>
                  <a:cubicBezTo>
                    <a:pt x="189" y="16289"/>
                    <a:pt x="189" y="16407"/>
                    <a:pt x="379" y="16643"/>
                  </a:cubicBezTo>
                  <a:cubicBezTo>
                    <a:pt x="758" y="16879"/>
                    <a:pt x="758" y="17233"/>
                    <a:pt x="758" y="17351"/>
                  </a:cubicBezTo>
                  <a:cubicBezTo>
                    <a:pt x="758" y="17469"/>
                    <a:pt x="758" y="17587"/>
                    <a:pt x="758" y="17587"/>
                  </a:cubicBezTo>
                  <a:cubicBezTo>
                    <a:pt x="758" y="17587"/>
                    <a:pt x="758" y="17705"/>
                    <a:pt x="758" y="17705"/>
                  </a:cubicBezTo>
                  <a:cubicBezTo>
                    <a:pt x="1137" y="18059"/>
                    <a:pt x="1516" y="18649"/>
                    <a:pt x="1137" y="19239"/>
                  </a:cubicBezTo>
                  <a:cubicBezTo>
                    <a:pt x="758" y="19830"/>
                    <a:pt x="568" y="20184"/>
                    <a:pt x="379" y="20302"/>
                  </a:cubicBezTo>
                  <a:cubicBezTo>
                    <a:pt x="758" y="20302"/>
                    <a:pt x="947" y="20420"/>
                    <a:pt x="1137" y="20538"/>
                  </a:cubicBezTo>
                  <a:cubicBezTo>
                    <a:pt x="1516" y="20656"/>
                    <a:pt x="1895" y="20774"/>
                    <a:pt x="2084" y="20774"/>
                  </a:cubicBezTo>
                  <a:cubicBezTo>
                    <a:pt x="2084" y="20774"/>
                    <a:pt x="2274" y="20774"/>
                    <a:pt x="2274" y="20774"/>
                  </a:cubicBezTo>
                  <a:cubicBezTo>
                    <a:pt x="2653" y="20774"/>
                    <a:pt x="2842" y="21010"/>
                    <a:pt x="3032" y="21128"/>
                  </a:cubicBezTo>
                  <a:cubicBezTo>
                    <a:pt x="3221" y="21128"/>
                    <a:pt x="3221" y="21246"/>
                    <a:pt x="3221" y="21246"/>
                  </a:cubicBezTo>
                  <a:cubicBezTo>
                    <a:pt x="3411" y="21246"/>
                    <a:pt x="3600" y="21246"/>
                    <a:pt x="3600" y="21246"/>
                  </a:cubicBezTo>
                  <a:cubicBezTo>
                    <a:pt x="3979" y="21246"/>
                    <a:pt x="3979" y="21246"/>
                    <a:pt x="4168" y="21364"/>
                  </a:cubicBezTo>
                  <a:cubicBezTo>
                    <a:pt x="4547" y="21482"/>
                    <a:pt x="4737" y="21600"/>
                    <a:pt x="5684" y="21600"/>
                  </a:cubicBezTo>
                  <a:cubicBezTo>
                    <a:pt x="5874" y="21600"/>
                    <a:pt x="5874" y="21600"/>
                    <a:pt x="5874" y="21600"/>
                  </a:cubicBezTo>
                  <a:cubicBezTo>
                    <a:pt x="6632" y="21482"/>
                    <a:pt x="7958" y="21246"/>
                    <a:pt x="9284" y="21010"/>
                  </a:cubicBezTo>
                  <a:cubicBezTo>
                    <a:pt x="10421" y="20774"/>
                    <a:pt x="11747" y="20656"/>
                    <a:pt x="12505" y="20656"/>
                  </a:cubicBezTo>
                  <a:cubicBezTo>
                    <a:pt x="13074" y="20656"/>
                    <a:pt x="13642" y="20538"/>
                    <a:pt x="14021" y="20538"/>
                  </a:cubicBezTo>
                  <a:cubicBezTo>
                    <a:pt x="14211" y="20420"/>
                    <a:pt x="14211" y="20420"/>
                    <a:pt x="14211" y="20420"/>
                  </a:cubicBezTo>
                  <a:cubicBezTo>
                    <a:pt x="14400" y="20302"/>
                    <a:pt x="14400" y="20184"/>
                    <a:pt x="14589" y="20066"/>
                  </a:cubicBezTo>
                  <a:cubicBezTo>
                    <a:pt x="14589" y="20066"/>
                    <a:pt x="14589" y="20066"/>
                    <a:pt x="14589" y="20066"/>
                  </a:cubicBezTo>
                  <a:cubicBezTo>
                    <a:pt x="14779" y="19948"/>
                    <a:pt x="14968" y="19830"/>
                    <a:pt x="15158" y="19711"/>
                  </a:cubicBezTo>
                  <a:cubicBezTo>
                    <a:pt x="15537" y="19475"/>
                    <a:pt x="15916" y="19239"/>
                    <a:pt x="16484" y="19121"/>
                  </a:cubicBezTo>
                  <a:cubicBezTo>
                    <a:pt x="17242" y="18767"/>
                    <a:pt x="18000" y="18531"/>
                    <a:pt x="18379" y="18177"/>
                  </a:cubicBezTo>
                  <a:cubicBezTo>
                    <a:pt x="18568" y="17705"/>
                    <a:pt x="19326" y="17351"/>
                    <a:pt x="20084" y="17115"/>
                  </a:cubicBezTo>
                  <a:cubicBezTo>
                    <a:pt x="20653" y="16761"/>
                    <a:pt x="21221" y="16525"/>
                    <a:pt x="21411" y="16289"/>
                  </a:cubicBezTo>
                  <a:cubicBezTo>
                    <a:pt x="21600" y="16052"/>
                    <a:pt x="21600" y="15934"/>
                    <a:pt x="21032" y="15462"/>
                  </a:cubicBezTo>
                  <a:cubicBezTo>
                    <a:pt x="20653" y="15226"/>
                    <a:pt x="19895" y="14990"/>
                    <a:pt x="19326" y="14754"/>
                  </a:cubicBezTo>
                  <a:cubicBezTo>
                    <a:pt x="18758" y="14518"/>
                    <a:pt x="18189" y="14282"/>
                    <a:pt x="18189" y="14046"/>
                  </a:cubicBezTo>
                  <a:cubicBezTo>
                    <a:pt x="18189" y="13928"/>
                    <a:pt x="18189" y="13928"/>
                    <a:pt x="18189" y="13810"/>
                  </a:cubicBezTo>
                  <a:cubicBezTo>
                    <a:pt x="18379" y="13692"/>
                    <a:pt x="18758" y="13574"/>
                    <a:pt x="18947" y="13456"/>
                  </a:cubicBezTo>
                  <a:cubicBezTo>
                    <a:pt x="19137" y="13456"/>
                    <a:pt x="19326" y="13338"/>
                    <a:pt x="19326" y="13338"/>
                  </a:cubicBezTo>
                  <a:cubicBezTo>
                    <a:pt x="19516" y="13338"/>
                    <a:pt x="19516" y="13338"/>
                    <a:pt x="19516" y="13220"/>
                  </a:cubicBezTo>
                  <a:cubicBezTo>
                    <a:pt x="19516" y="13220"/>
                    <a:pt x="19326" y="13102"/>
                    <a:pt x="19137" y="12984"/>
                  </a:cubicBezTo>
                  <a:cubicBezTo>
                    <a:pt x="18758" y="12984"/>
                    <a:pt x="18568" y="12866"/>
                    <a:pt x="18379" y="12630"/>
                  </a:cubicBezTo>
                  <a:cubicBezTo>
                    <a:pt x="18000" y="12393"/>
                    <a:pt x="18379" y="12039"/>
                    <a:pt x="18568" y="11921"/>
                  </a:cubicBezTo>
                  <a:cubicBezTo>
                    <a:pt x="18568" y="11921"/>
                    <a:pt x="18379" y="11921"/>
                    <a:pt x="18379" y="11921"/>
                  </a:cubicBezTo>
                  <a:cubicBezTo>
                    <a:pt x="18000" y="11803"/>
                    <a:pt x="17621" y="11685"/>
                    <a:pt x="17621" y="11449"/>
                  </a:cubicBezTo>
                  <a:cubicBezTo>
                    <a:pt x="17432" y="11213"/>
                    <a:pt x="17811" y="11095"/>
                    <a:pt x="18000" y="11095"/>
                  </a:cubicBezTo>
                  <a:cubicBezTo>
                    <a:pt x="18000" y="11095"/>
                    <a:pt x="18000" y="11095"/>
                    <a:pt x="18000" y="11095"/>
                  </a:cubicBezTo>
                  <a:cubicBezTo>
                    <a:pt x="18000" y="10977"/>
                    <a:pt x="18000" y="10977"/>
                    <a:pt x="18000" y="10977"/>
                  </a:cubicBezTo>
                  <a:cubicBezTo>
                    <a:pt x="17811" y="10741"/>
                    <a:pt x="17432" y="10269"/>
                    <a:pt x="17811" y="9915"/>
                  </a:cubicBezTo>
                  <a:cubicBezTo>
                    <a:pt x="18000" y="9679"/>
                    <a:pt x="18379" y="9679"/>
                    <a:pt x="18568" y="9561"/>
                  </a:cubicBezTo>
                  <a:cubicBezTo>
                    <a:pt x="18568" y="9561"/>
                    <a:pt x="18568" y="9561"/>
                    <a:pt x="18758" y="9561"/>
                  </a:cubicBezTo>
                  <a:cubicBezTo>
                    <a:pt x="18568" y="9561"/>
                    <a:pt x="18568" y="9443"/>
                    <a:pt x="18568" y="9325"/>
                  </a:cubicBezTo>
                  <a:cubicBezTo>
                    <a:pt x="18000" y="8734"/>
                    <a:pt x="17242" y="8026"/>
                    <a:pt x="16674" y="7554"/>
                  </a:cubicBezTo>
                  <a:cubicBezTo>
                    <a:pt x="16674" y="7554"/>
                    <a:pt x="16674" y="7436"/>
                    <a:pt x="16484" y="7436"/>
                  </a:cubicBezTo>
                  <a:cubicBezTo>
                    <a:pt x="16484" y="7318"/>
                    <a:pt x="16484" y="7318"/>
                    <a:pt x="16484" y="7318"/>
                  </a:cubicBezTo>
                  <a:cubicBezTo>
                    <a:pt x="16484" y="7318"/>
                    <a:pt x="16484" y="7200"/>
                    <a:pt x="16295" y="7200"/>
                  </a:cubicBezTo>
                  <a:cubicBezTo>
                    <a:pt x="16295" y="7082"/>
                    <a:pt x="16295" y="7082"/>
                    <a:pt x="16295" y="6964"/>
                  </a:cubicBezTo>
                  <a:cubicBezTo>
                    <a:pt x="16484" y="6728"/>
                    <a:pt x="16863" y="6374"/>
                    <a:pt x="17242" y="6256"/>
                  </a:cubicBezTo>
                  <a:cubicBezTo>
                    <a:pt x="17242" y="6256"/>
                    <a:pt x="17242" y="6256"/>
                    <a:pt x="17432" y="6138"/>
                  </a:cubicBezTo>
                  <a:cubicBezTo>
                    <a:pt x="17811" y="6020"/>
                    <a:pt x="18379" y="5548"/>
                    <a:pt x="18379" y="5430"/>
                  </a:cubicBezTo>
                  <a:cubicBezTo>
                    <a:pt x="18379" y="5311"/>
                    <a:pt x="17432" y="4839"/>
                    <a:pt x="17053" y="4721"/>
                  </a:cubicBezTo>
                  <a:cubicBezTo>
                    <a:pt x="17053" y="4603"/>
                    <a:pt x="16863" y="4603"/>
                    <a:pt x="16863" y="4603"/>
                  </a:cubicBezTo>
                  <a:cubicBezTo>
                    <a:pt x="16484" y="4603"/>
                    <a:pt x="15916" y="4485"/>
                    <a:pt x="15537" y="4131"/>
                  </a:cubicBezTo>
                  <a:cubicBezTo>
                    <a:pt x="15537" y="4013"/>
                    <a:pt x="15347" y="3895"/>
                    <a:pt x="15347" y="3895"/>
                  </a:cubicBezTo>
                  <a:cubicBezTo>
                    <a:pt x="15158" y="3659"/>
                    <a:pt x="14968" y="3423"/>
                    <a:pt x="15347" y="3069"/>
                  </a:cubicBezTo>
                  <a:cubicBezTo>
                    <a:pt x="15537" y="2951"/>
                    <a:pt x="15537" y="2715"/>
                    <a:pt x="15537" y="2597"/>
                  </a:cubicBezTo>
                  <a:cubicBezTo>
                    <a:pt x="15537" y="2243"/>
                    <a:pt x="15916" y="2243"/>
                    <a:pt x="16105" y="2125"/>
                  </a:cubicBezTo>
                  <a:cubicBezTo>
                    <a:pt x="16295" y="2125"/>
                    <a:pt x="16295" y="2125"/>
                    <a:pt x="16295" y="2125"/>
                  </a:cubicBezTo>
                  <a:cubicBezTo>
                    <a:pt x="16484" y="2007"/>
                    <a:pt x="16484" y="1889"/>
                    <a:pt x="16484" y="1889"/>
                  </a:cubicBezTo>
                  <a:cubicBezTo>
                    <a:pt x="16484" y="1889"/>
                    <a:pt x="16484" y="1889"/>
                    <a:pt x="16484" y="1770"/>
                  </a:cubicBezTo>
                  <a:cubicBezTo>
                    <a:pt x="16674" y="1770"/>
                    <a:pt x="16674" y="1652"/>
                    <a:pt x="16863" y="1534"/>
                  </a:cubicBezTo>
                  <a:cubicBezTo>
                    <a:pt x="16863" y="1534"/>
                    <a:pt x="16863" y="1416"/>
                    <a:pt x="16863" y="1416"/>
                  </a:cubicBezTo>
                  <a:cubicBezTo>
                    <a:pt x="16863" y="1180"/>
                    <a:pt x="16863" y="1062"/>
                    <a:pt x="16863" y="944"/>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6" name="Shape 10466"/>
            <p:cNvSpPr/>
            <p:nvPr/>
          </p:nvSpPr>
          <p:spPr>
            <a:xfrm>
              <a:off x="111503" y="608639"/>
              <a:ext cx="254601" cy="2086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141" y="21421"/>
                  </a:moveTo>
                  <a:cubicBezTo>
                    <a:pt x="12990" y="20886"/>
                    <a:pt x="12990" y="20529"/>
                    <a:pt x="13292" y="19993"/>
                  </a:cubicBezTo>
                  <a:cubicBezTo>
                    <a:pt x="13443" y="19458"/>
                    <a:pt x="14048" y="19101"/>
                    <a:pt x="14803" y="18922"/>
                  </a:cubicBezTo>
                  <a:cubicBezTo>
                    <a:pt x="14803" y="18922"/>
                    <a:pt x="14954" y="18922"/>
                    <a:pt x="15105" y="18922"/>
                  </a:cubicBezTo>
                  <a:cubicBezTo>
                    <a:pt x="16011" y="18922"/>
                    <a:pt x="17522" y="19458"/>
                    <a:pt x="18126" y="19815"/>
                  </a:cubicBezTo>
                  <a:cubicBezTo>
                    <a:pt x="18428" y="20172"/>
                    <a:pt x="19032" y="19993"/>
                    <a:pt x="19636" y="19101"/>
                  </a:cubicBezTo>
                  <a:cubicBezTo>
                    <a:pt x="20090" y="18565"/>
                    <a:pt x="20392" y="18387"/>
                    <a:pt x="20694" y="18208"/>
                  </a:cubicBezTo>
                  <a:cubicBezTo>
                    <a:pt x="20694" y="18208"/>
                    <a:pt x="20694" y="18208"/>
                    <a:pt x="20694" y="18208"/>
                  </a:cubicBezTo>
                  <a:cubicBezTo>
                    <a:pt x="20694" y="18208"/>
                    <a:pt x="20694" y="18030"/>
                    <a:pt x="20845" y="18030"/>
                  </a:cubicBezTo>
                  <a:cubicBezTo>
                    <a:pt x="20694" y="18030"/>
                    <a:pt x="20694" y="18030"/>
                    <a:pt x="20543" y="18030"/>
                  </a:cubicBezTo>
                  <a:cubicBezTo>
                    <a:pt x="20543" y="17851"/>
                    <a:pt x="20392" y="17851"/>
                    <a:pt x="20241" y="17851"/>
                  </a:cubicBezTo>
                  <a:cubicBezTo>
                    <a:pt x="19938" y="17851"/>
                    <a:pt x="19787" y="17673"/>
                    <a:pt x="19636" y="17316"/>
                  </a:cubicBezTo>
                  <a:cubicBezTo>
                    <a:pt x="19485" y="17137"/>
                    <a:pt x="19485" y="16780"/>
                    <a:pt x="19636" y="16423"/>
                  </a:cubicBezTo>
                  <a:cubicBezTo>
                    <a:pt x="19787" y="16423"/>
                    <a:pt x="19787" y="16245"/>
                    <a:pt x="19787" y="16245"/>
                  </a:cubicBezTo>
                  <a:cubicBezTo>
                    <a:pt x="19787" y="16423"/>
                    <a:pt x="19636" y="16245"/>
                    <a:pt x="19636" y="16245"/>
                  </a:cubicBezTo>
                  <a:cubicBezTo>
                    <a:pt x="19485" y="16066"/>
                    <a:pt x="19334" y="16066"/>
                    <a:pt x="19183" y="15709"/>
                  </a:cubicBezTo>
                  <a:cubicBezTo>
                    <a:pt x="19183" y="15709"/>
                    <a:pt x="19032" y="15352"/>
                    <a:pt x="19183" y="15174"/>
                  </a:cubicBezTo>
                  <a:cubicBezTo>
                    <a:pt x="19183" y="14817"/>
                    <a:pt x="19485" y="14817"/>
                    <a:pt x="19485" y="14817"/>
                  </a:cubicBezTo>
                  <a:cubicBezTo>
                    <a:pt x="19636" y="14817"/>
                    <a:pt x="19636" y="14817"/>
                    <a:pt x="19636" y="14817"/>
                  </a:cubicBezTo>
                  <a:cubicBezTo>
                    <a:pt x="19787" y="14638"/>
                    <a:pt x="19787" y="14638"/>
                    <a:pt x="19787" y="14638"/>
                  </a:cubicBezTo>
                  <a:cubicBezTo>
                    <a:pt x="19787" y="14638"/>
                    <a:pt x="19938" y="14460"/>
                    <a:pt x="19938" y="14460"/>
                  </a:cubicBezTo>
                  <a:cubicBezTo>
                    <a:pt x="19787" y="14281"/>
                    <a:pt x="19636" y="14102"/>
                    <a:pt x="19636" y="13745"/>
                  </a:cubicBezTo>
                  <a:cubicBezTo>
                    <a:pt x="19636" y="13745"/>
                    <a:pt x="19636" y="13745"/>
                    <a:pt x="19636" y="13745"/>
                  </a:cubicBezTo>
                  <a:cubicBezTo>
                    <a:pt x="19636" y="13210"/>
                    <a:pt x="19636" y="13210"/>
                    <a:pt x="19636" y="13210"/>
                  </a:cubicBezTo>
                  <a:cubicBezTo>
                    <a:pt x="19636" y="13031"/>
                    <a:pt x="19636" y="13031"/>
                    <a:pt x="19636" y="12853"/>
                  </a:cubicBezTo>
                  <a:cubicBezTo>
                    <a:pt x="19485" y="12853"/>
                    <a:pt x="19334" y="12674"/>
                    <a:pt x="19334" y="12317"/>
                  </a:cubicBezTo>
                  <a:cubicBezTo>
                    <a:pt x="19334" y="12317"/>
                    <a:pt x="19183" y="12317"/>
                    <a:pt x="19183" y="12496"/>
                  </a:cubicBezTo>
                  <a:cubicBezTo>
                    <a:pt x="19032" y="12674"/>
                    <a:pt x="18881" y="12853"/>
                    <a:pt x="18730" y="12853"/>
                  </a:cubicBezTo>
                  <a:cubicBezTo>
                    <a:pt x="18579" y="12853"/>
                    <a:pt x="18428" y="12674"/>
                    <a:pt x="18277" y="12674"/>
                  </a:cubicBezTo>
                  <a:cubicBezTo>
                    <a:pt x="18277" y="12496"/>
                    <a:pt x="18277" y="12496"/>
                    <a:pt x="18277" y="12139"/>
                  </a:cubicBezTo>
                  <a:cubicBezTo>
                    <a:pt x="18277" y="12139"/>
                    <a:pt x="18277" y="12139"/>
                    <a:pt x="18277" y="12139"/>
                  </a:cubicBezTo>
                  <a:cubicBezTo>
                    <a:pt x="18277" y="11960"/>
                    <a:pt x="18277" y="11960"/>
                    <a:pt x="18277" y="11782"/>
                  </a:cubicBezTo>
                  <a:cubicBezTo>
                    <a:pt x="18277" y="11603"/>
                    <a:pt x="18428" y="11603"/>
                    <a:pt x="18428" y="11425"/>
                  </a:cubicBezTo>
                  <a:cubicBezTo>
                    <a:pt x="18579" y="10889"/>
                    <a:pt x="18881" y="10532"/>
                    <a:pt x="19183" y="10175"/>
                  </a:cubicBezTo>
                  <a:cubicBezTo>
                    <a:pt x="19334" y="10175"/>
                    <a:pt x="19485" y="9997"/>
                    <a:pt x="19485" y="9818"/>
                  </a:cubicBezTo>
                  <a:cubicBezTo>
                    <a:pt x="19485" y="9640"/>
                    <a:pt x="19485" y="9640"/>
                    <a:pt x="19636" y="9461"/>
                  </a:cubicBezTo>
                  <a:cubicBezTo>
                    <a:pt x="19636" y="9461"/>
                    <a:pt x="19636" y="9461"/>
                    <a:pt x="19636" y="9461"/>
                  </a:cubicBezTo>
                  <a:cubicBezTo>
                    <a:pt x="19636" y="9461"/>
                    <a:pt x="19636" y="9283"/>
                    <a:pt x="19787" y="9283"/>
                  </a:cubicBezTo>
                  <a:cubicBezTo>
                    <a:pt x="19787" y="9283"/>
                    <a:pt x="19787" y="9283"/>
                    <a:pt x="19787" y="9283"/>
                  </a:cubicBezTo>
                  <a:cubicBezTo>
                    <a:pt x="19787" y="9283"/>
                    <a:pt x="19787" y="9283"/>
                    <a:pt x="19787" y="9104"/>
                  </a:cubicBezTo>
                  <a:cubicBezTo>
                    <a:pt x="19787" y="9104"/>
                    <a:pt x="19787" y="9104"/>
                    <a:pt x="19938" y="9104"/>
                  </a:cubicBezTo>
                  <a:cubicBezTo>
                    <a:pt x="19938" y="9104"/>
                    <a:pt x="19938" y="9104"/>
                    <a:pt x="19938" y="9104"/>
                  </a:cubicBezTo>
                  <a:cubicBezTo>
                    <a:pt x="19938" y="8926"/>
                    <a:pt x="19938" y="8926"/>
                    <a:pt x="20090" y="8926"/>
                  </a:cubicBezTo>
                  <a:cubicBezTo>
                    <a:pt x="20090" y="8926"/>
                    <a:pt x="20090" y="8926"/>
                    <a:pt x="20090" y="8926"/>
                  </a:cubicBezTo>
                  <a:cubicBezTo>
                    <a:pt x="20090" y="8926"/>
                    <a:pt x="20241" y="8926"/>
                    <a:pt x="20241" y="8926"/>
                  </a:cubicBezTo>
                  <a:cubicBezTo>
                    <a:pt x="20241" y="8747"/>
                    <a:pt x="20241" y="8747"/>
                    <a:pt x="20241" y="8747"/>
                  </a:cubicBezTo>
                  <a:cubicBezTo>
                    <a:pt x="20392" y="8747"/>
                    <a:pt x="20392" y="8747"/>
                    <a:pt x="20392" y="8747"/>
                  </a:cubicBezTo>
                  <a:cubicBezTo>
                    <a:pt x="20392" y="8747"/>
                    <a:pt x="20392" y="8747"/>
                    <a:pt x="20543" y="8747"/>
                  </a:cubicBezTo>
                  <a:cubicBezTo>
                    <a:pt x="20543" y="8747"/>
                    <a:pt x="20543" y="8747"/>
                    <a:pt x="20543" y="8747"/>
                  </a:cubicBezTo>
                  <a:cubicBezTo>
                    <a:pt x="20543" y="8747"/>
                    <a:pt x="20543" y="8747"/>
                    <a:pt x="20543" y="8747"/>
                  </a:cubicBezTo>
                  <a:cubicBezTo>
                    <a:pt x="20543" y="8747"/>
                    <a:pt x="20543" y="8747"/>
                    <a:pt x="20543" y="8747"/>
                  </a:cubicBezTo>
                  <a:cubicBezTo>
                    <a:pt x="20543" y="8569"/>
                    <a:pt x="20694" y="8390"/>
                    <a:pt x="20694" y="8212"/>
                  </a:cubicBezTo>
                  <a:cubicBezTo>
                    <a:pt x="20694" y="8033"/>
                    <a:pt x="20694" y="7855"/>
                    <a:pt x="20694" y="7855"/>
                  </a:cubicBezTo>
                  <a:cubicBezTo>
                    <a:pt x="20694" y="7855"/>
                    <a:pt x="20694" y="7855"/>
                    <a:pt x="20694" y="7855"/>
                  </a:cubicBezTo>
                  <a:cubicBezTo>
                    <a:pt x="20694" y="7676"/>
                    <a:pt x="20694" y="7676"/>
                    <a:pt x="20694" y="7498"/>
                  </a:cubicBezTo>
                  <a:cubicBezTo>
                    <a:pt x="20694" y="7319"/>
                    <a:pt x="20694" y="7319"/>
                    <a:pt x="20694" y="7319"/>
                  </a:cubicBezTo>
                  <a:cubicBezTo>
                    <a:pt x="20845" y="6783"/>
                    <a:pt x="20996" y="6248"/>
                    <a:pt x="21449" y="5712"/>
                  </a:cubicBezTo>
                  <a:cubicBezTo>
                    <a:pt x="21449" y="5712"/>
                    <a:pt x="21449" y="5712"/>
                    <a:pt x="21600" y="5534"/>
                  </a:cubicBezTo>
                  <a:cubicBezTo>
                    <a:pt x="21449" y="5534"/>
                    <a:pt x="21449" y="5534"/>
                    <a:pt x="21449" y="5534"/>
                  </a:cubicBezTo>
                  <a:cubicBezTo>
                    <a:pt x="21298" y="5534"/>
                    <a:pt x="21298" y="5534"/>
                    <a:pt x="21298" y="5534"/>
                  </a:cubicBezTo>
                  <a:cubicBezTo>
                    <a:pt x="21298" y="5534"/>
                    <a:pt x="21298" y="5534"/>
                    <a:pt x="21298" y="5534"/>
                  </a:cubicBezTo>
                  <a:cubicBezTo>
                    <a:pt x="21298" y="5534"/>
                    <a:pt x="21298" y="5534"/>
                    <a:pt x="21298" y="5534"/>
                  </a:cubicBezTo>
                  <a:cubicBezTo>
                    <a:pt x="21147" y="5534"/>
                    <a:pt x="20996" y="5534"/>
                    <a:pt x="20845" y="5355"/>
                  </a:cubicBezTo>
                  <a:cubicBezTo>
                    <a:pt x="20845" y="5355"/>
                    <a:pt x="20694" y="5177"/>
                    <a:pt x="20392" y="5177"/>
                  </a:cubicBezTo>
                  <a:cubicBezTo>
                    <a:pt x="19938" y="5177"/>
                    <a:pt x="19485" y="4998"/>
                    <a:pt x="19183" y="4463"/>
                  </a:cubicBezTo>
                  <a:cubicBezTo>
                    <a:pt x="19183" y="4463"/>
                    <a:pt x="19183" y="4463"/>
                    <a:pt x="19183" y="4463"/>
                  </a:cubicBezTo>
                  <a:cubicBezTo>
                    <a:pt x="19183" y="4463"/>
                    <a:pt x="19032" y="4463"/>
                    <a:pt x="18881" y="4463"/>
                  </a:cubicBezTo>
                  <a:cubicBezTo>
                    <a:pt x="18881" y="4463"/>
                    <a:pt x="18881" y="4463"/>
                    <a:pt x="18881" y="4463"/>
                  </a:cubicBezTo>
                  <a:cubicBezTo>
                    <a:pt x="18579" y="4284"/>
                    <a:pt x="18277" y="4284"/>
                    <a:pt x="17975" y="4284"/>
                  </a:cubicBezTo>
                  <a:cubicBezTo>
                    <a:pt x="17824" y="4284"/>
                    <a:pt x="17824" y="4284"/>
                    <a:pt x="17824" y="4284"/>
                  </a:cubicBezTo>
                  <a:cubicBezTo>
                    <a:pt x="17824" y="4284"/>
                    <a:pt x="17673" y="4284"/>
                    <a:pt x="17673" y="4284"/>
                  </a:cubicBezTo>
                  <a:cubicBezTo>
                    <a:pt x="17522" y="4284"/>
                    <a:pt x="17522" y="4284"/>
                    <a:pt x="17522" y="4284"/>
                  </a:cubicBezTo>
                  <a:cubicBezTo>
                    <a:pt x="17522" y="4284"/>
                    <a:pt x="17371" y="4284"/>
                    <a:pt x="17371" y="4284"/>
                  </a:cubicBezTo>
                  <a:cubicBezTo>
                    <a:pt x="17069" y="4106"/>
                    <a:pt x="17069" y="3927"/>
                    <a:pt x="16917" y="3749"/>
                  </a:cubicBezTo>
                  <a:cubicBezTo>
                    <a:pt x="16917" y="3749"/>
                    <a:pt x="16766" y="3570"/>
                    <a:pt x="16766" y="3570"/>
                  </a:cubicBezTo>
                  <a:cubicBezTo>
                    <a:pt x="16766" y="3570"/>
                    <a:pt x="16766" y="3570"/>
                    <a:pt x="16766" y="3570"/>
                  </a:cubicBezTo>
                  <a:cubicBezTo>
                    <a:pt x="16615" y="3570"/>
                    <a:pt x="16313" y="3570"/>
                    <a:pt x="16011" y="3213"/>
                  </a:cubicBezTo>
                  <a:cubicBezTo>
                    <a:pt x="16011" y="3035"/>
                    <a:pt x="16011" y="3035"/>
                    <a:pt x="16011" y="3035"/>
                  </a:cubicBezTo>
                  <a:cubicBezTo>
                    <a:pt x="16011" y="3035"/>
                    <a:pt x="16011" y="3035"/>
                    <a:pt x="16011" y="3035"/>
                  </a:cubicBezTo>
                  <a:cubicBezTo>
                    <a:pt x="16011" y="3035"/>
                    <a:pt x="16011" y="2856"/>
                    <a:pt x="16011" y="2856"/>
                  </a:cubicBezTo>
                  <a:cubicBezTo>
                    <a:pt x="16011" y="2856"/>
                    <a:pt x="16011" y="2856"/>
                    <a:pt x="16011" y="2856"/>
                  </a:cubicBezTo>
                  <a:cubicBezTo>
                    <a:pt x="15860" y="2856"/>
                    <a:pt x="15860" y="2856"/>
                    <a:pt x="15860" y="3035"/>
                  </a:cubicBezTo>
                  <a:cubicBezTo>
                    <a:pt x="15709" y="3035"/>
                    <a:pt x="15709" y="3035"/>
                    <a:pt x="15558" y="3035"/>
                  </a:cubicBezTo>
                  <a:cubicBezTo>
                    <a:pt x="15558" y="3035"/>
                    <a:pt x="15407" y="3213"/>
                    <a:pt x="15407" y="3213"/>
                  </a:cubicBezTo>
                  <a:cubicBezTo>
                    <a:pt x="15105" y="3213"/>
                    <a:pt x="14803" y="3035"/>
                    <a:pt x="14652" y="2142"/>
                  </a:cubicBezTo>
                  <a:cubicBezTo>
                    <a:pt x="14652" y="2142"/>
                    <a:pt x="14350" y="1964"/>
                    <a:pt x="14199" y="1785"/>
                  </a:cubicBezTo>
                  <a:cubicBezTo>
                    <a:pt x="14048" y="1785"/>
                    <a:pt x="13897" y="1785"/>
                    <a:pt x="13745" y="1607"/>
                  </a:cubicBezTo>
                  <a:cubicBezTo>
                    <a:pt x="13594" y="1607"/>
                    <a:pt x="13443" y="1428"/>
                    <a:pt x="13292" y="1250"/>
                  </a:cubicBezTo>
                  <a:cubicBezTo>
                    <a:pt x="13292" y="1071"/>
                    <a:pt x="13292" y="1071"/>
                    <a:pt x="13141" y="1071"/>
                  </a:cubicBezTo>
                  <a:cubicBezTo>
                    <a:pt x="13141" y="1071"/>
                    <a:pt x="12990" y="1071"/>
                    <a:pt x="12990" y="1071"/>
                  </a:cubicBezTo>
                  <a:cubicBezTo>
                    <a:pt x="12537" y="1071"/>
                    <a:pt x="12235" y="357"/>
                    <a:pt x="12235" y="0"/>
                  </a:cubicBezTo>
                  <a:cubicBezTo>
                    <a:pt x="12084" y="0"/>
                    <a:pt x="12084" y="0"/>
                    <a:pt x="12084" y="0"/>
                  </a:cubicBezTo>
                  <a:cubicBezTo>
                    <a:pt x="12084" y="0"/>
                    <a:pt x="11933" y="0"/>
                    <a:pt x="11933" y="0"/>
                  </a:cubicBezTo>
                  <a:cubicBezTo>
                    <a:pt x="11782" y="0"/>
                    <a:pt x="11782" y="0"/>
                    <a:pt x="11782" y="0"/>
                  </a:cubicBezTo>
                  <a:cubicBezTo>
                    <a:pt x="11631" y="0"/>
                    <a:pt x="11480" y="179"/>
                    <a:pt x="11329" y="357"/>
                  </a:cubicBezTo>
                  <a:cubicBezTo>
                    <a:pt x="11178" y="536"/>
                    <a:pt x="11027" y="893"/>
                    <a:pt x="11178" y="1428"/>
                  </a:cubicBezTo>
                  <a:cubicBezTo>
                    <a:pt x="11178" y="1785"/>
                    <a:pt x="11027" y="2321"/>
                    <a:pt x="10876" y="2499"/>
                  </a:cubicBezTo>
                  <a:cubicBezTo>
                    <a:pt x="10573" y="3035"/>
                    <a:pt x="9818" y="3213"/>
                    <a:pt x="9063" y="3213"/>
                  </a:cubicBezTo>
                  <a:cubicBezTo>
                    <a:pt x="8610" y="3213"/>
                    <a:pt x="8610" y="3392"/>
                    <a:pt x="8459" y="3749"/>
                  </a:cubicBezTo>
                  <a:cubicBezTo>
                    <a:pt x="8459" y="4106"/>
                    <a:pt x="8308" y="4284"/>
                    <a:pt x="8157" y="4641"/>
                  </a:cubicBezTo>
                  <a:cubicBezTo>
                    <a:pt x="8006" y="4641"/>
                    <a:pt x="7855" y="4820"/>
                    <a:pt x="7552" y="4820"/>
                  </a:cubicBezTo>
                  <a:cubicBezTo>
                    <a:pt x="6948" y="4820"/>
                    <a:pt x="5740" y="4284"/>
                    <a:pt x="5589" y="3570"/>
                  </a:cubicBezTo>
                  <a:cubicBezTo>
                    <a:pt x="5438" y="3570"/>
                    <a:pt x="5438" y="3570"/>
                    <a:pt x="5438" y="3570"/>
                  </a:cubicBezTo>
                  <a:cubicBezTo>
                    <a:pt x="5287" y="3570"/>
                    <a:pt x="4985" y="3570"/>
                    <a:pt x="4985" y="3749"/>
                  </a:cubicBezTo>
                  <a:cubicBezTo>
                    <a:pt x="4985" y="3749"/>
                    <a:pt x="4985" y="3749"/>
                    <a:pt x="4985" y="3927"/>
                  </a:cubicBezTo>
                  <a:cubicBezTo>
                    <a:pt x="5438" y="4463"/>
                    <a:pt x="5589" y="5177"/>
                    <a:pt x="5589" y="5712"/>
                  </a:cubicBezTo>
                  <a:cubicBezTo>
                    <a:pt x="5589" y="6069"/>
                    <a:pt x="5438" y="6426"/>
                    <a:pt x="5287" y="6605"/>
                  </a:cubicBezTo>
                  <a:cubicBezTo>
                    <a:pt x="4985" y="6783"/>
                    <a:pt x="4683" y="6783"/>
                    <a:pt x="4380" y="6605"/>
                  </a:cubicBezTo>
                  <a:cubicBezTo>
                    <a:pt x="4078" y="6426"/>
                    <a:pt x="3776" y="6426"/>
                    <a:pt x="3776" y="6605"/>
                  </a:cubicBezTo>
                  <a:cubicBezTo>
                    <a:pt x="3625" y="6605"/>
                    <a:pt x="3474" y="6783"/>
                    <a:pt x="3323" y="6783"/>
                  </a:cubicBezTo>
                  <a:cubicBezTo>
                    <a:pt x="3021" y="6783"/>
                    <a:pt x="2870" y="6426"/>
                    <a:pt x="2719" y="6248"/>
                  </a:cubicBezTo>
                  <a:cubicBezTo>
                    <a:pt x="2719" y="6248"/>
                    <a:pt x="2568" y="6069"/>
                    <a:pt x="2417" y="5891"/>
                  </a:cubicBezTo>
                  <a:cubicBezTo>
                    <a:pt x="2266" y="5891"/>
                    <a:pt x="2115" y="5891"/>
                    <a:pt x="1964" y="6069"/>
                  </a:cubicBezTo>
                  <a:cubicBezTo>
                    <a:pt x="1662" y="6069"/>
                    <a:pt x="1359" y="6248"/>
                    <a:pt x="906" y="6248"/>
                  </a:cubicBezTo>
                  <a:cubicBezTo>
                    <a:pt x="453" y="6069"/>
                    <a:pt x="0" y="6426"/>
                    <a:pt x="0" y="6426"/>
                  </a:cubicBezTo>
                  <a:cubicBezTo>
                    <a:pt x="0" y="6426"/>
                    <a:pt x="0" y="6605"/>
                    <a:pt x="0" y="6605"/>
                  </a:cubicBezTo>
                  <a:cubicBezTo>
                    <a:pt x="302" y="6962"/>
                    <a:pt x="302" y="7319"/>
                    <a:pt x="302" y="7498"/>
                  </a:cubicBezTo>
                  <a:cubicBezTo>
                    <a:pt x="151" y="7676"/>
                    <a:pt x="151" y="7855"/>
                    <a:pt x="302" y="7855"/>
                  </a:cubicBezTo>
                  <a:cubicBezTo>
                    <a:pt x="302" y="7855"/>
                    <a:pt x="755" y="8033"/>
                    <a:pt x="906" y="8033"/>
                  </a:cubicBezTo>
                  <a:cubicBezTo>
                    <a:pt x="1359" y="8212"/>
                    <a:pt x="1964" y="8212"/>
                    <a:pt x="2417" y="8569"/>
                  </a:cubicBezTo>
                  <a:cubicBezTo>
                    <a:pt x="2870" y="8926"/>
                    <a:pt x="3021" y="8926"/>
                    <a:pt x="3172" y="8926"/>
                  </a:cubicBezTo>
                  <a:cubicBezTo>
                    <a:pt x="3474" y="8926"/>
                    <a:pt x="3625" y="8926"/>
                    <a:pt x="3927" y="9104"/>
                  </a:cubicBezTo>
                  <a:cubicBezTo>
                    <a:pt x="4078" y="9283"/>
                    <a:pt x="4078" y="9283"/>
                    <a:pt x="4229" y="9283"/>
                  </a:cubicBezTo>
                  <a:cubicBezTo>
                    <a:pt x="4531" y="9461"/>
                    <a:pt x="4531" y="9640"/>
                    <a:pt x="4683" y="10354"/>
                  </a:cubicBezTo>
                  <a:cubicBezTo>
                    <a:pt x="4683" y="10889"/>
                    <a:pt x="5136" y="11425"/>
                    <a:pt x="5740" y="11603"/>
                  </a:cubicBezTo>
                  <a:cubicBezTo>
                    <a:pt x="6495" y="11960"/>
                    <a:pt x="6344" y="12496"/>
                    <a:pt x="6344" y="12853"/>
                  </a:cubicBezTo>
                  <a:cubicBezTo>
                    <a:pt x="6344" y="13031"/>
                    <a:pt x="6344" y="13210"/>
                    <a:pt x="6344" y="13388"/>
                  </a:cubicBezTo>
                  <a:cubicBezTo>
                    <a:pt x="6495" y="13924"/>
                    <a:pt x="6495" y="14460"/>
                    <a:pt x="6344" y="14995"/>
                  </a:cubicBezTo>
                  <a:cubicBezTo>
                    <a:pt x="6193" y="15352"/>
                    <a:pt x="6042" y="15709"/>
                    <a:pt x="6193" y="15888"/>
                  </a:cubicBezTo>
                  <a:cubicBezTo>
                    <a:pt x="6193" y="16602"/>
                    <a:pt x="5891" y="18565"/>
                    <a:pt x="5438" y="19636"/>
                  </a:cubicBezTo>
                  <a:cubicBezTo>
                    <a:pt x="5589" y="19636"/>
                    <a:pt x="5740" y="19636"/>
                    <a:pt x="5740" y="19636"/>
                  </a:cubicBezTo>
                  <a:cubicBezTo>
                    <a:pt x="5740" y="19636"/>
                    <a:pt x="5740" y="19815"/>
                    <a:pt x="5891" y="19815"/>
                  </a:cubicBezTo>
                  <a:cubicBezTo>
                    <a:pt x="5891" y="19815"/>
                    <a:pt x="6042" y="19815"/>
                    <a:pt x="6042" y="19993"/>
                  </a:cubicBezTo>
                  <a:cubicBezTo>
                    <a:pt x="6193" y="19993"/>
                    <a:pt x="6495" y="20172"/>
                    <a:pt x="6797" y="20350"/>
                  </a:cubicBezTo>
                  <a:cubicBezTo>
                    <a:pt x="7099" y="20529"/>
                    <a:pt x="7401" y="20707"/>
                    <a:pt x="7703" y="20886"/>
                  </a:cubicBezTo>
                  <a:cubicBezTo>
                    <a:pt x="7855" y="20886"/>
                    <a:pt x="8157" y="21064"/>
                    <a:pt x="8308" y="21064"/>
                  </a:cubicBezTo>
                  <a:cubicBezTo>
                    <a:pt x="8459" y="21064"/>
                    <a:pt x="8610" y="20886"/>
                    <a:pt x="8610" y="20886"/>
                  </a:cubicBezTo>
                  <a:cubicBezTo>
                    <a:pt x="8610" y="20707"/>
                    <a:pt x="8761" y="20350"/>
                    <a:pt x="9063" y="20350"/>
                  </a:cubicBezTo>
                  <a:cubicBezTo>
                    <a:pt x="9516" y="20350"/>
                    <a:pt x="9818" y="20886"/>
                    <a:pt x="9969" y="20886"/>
                  </a:cubicBezTo>
                  <a:cubicBezTo>
                    <a:pt x="10120" y="21064"/>
                    <a:pt x="10724" y="21243"/>
                    <a:pt x="11178" y="21421"/>
                  </a:cubicBezTo>
                  <a:cubicBezTo>
                    <a:pt x="11480" y="21421"/>
                    <a:pt x="11631" y="21421"/>
                    <a:pt x="11782" y="21421"/>
                  </a:cubicBezTo>
                  <a:cubicBezTo>
                    <a:pt x="11933" y="21600"/>
                    <a:pt x="12235" y="21600"/>
                    <a:pt x="12537" y="21600"/>
                  </a:cubicBezTo>
                  <a:cubicBezTo>
                    <a:pt x="12688" y="21600"/>
                    <a:pt x="12688" y="21600"/>
                    <a:pt x="12839" y="21600"/>
                  </a:cubicBezTo>
                  <a:cubicBezTo>
                    <a:pt x="12990" y="21421"/>
                    <a:pt x="12990" y="21421"/>
                    <a:pt x="13141" y="21421"/>
                  </a:cubicBezTo>
                  <a:cubicBezTo>
                    <a:pt x="13141" y="21421"/>
                    <a:pt x="13141" y="21421"/>
                    <a:pt x="13141" y="21421"/>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7" name="Shape 10467"/>
            <p:cNvSpPr/>
            <p:nvPr/>
          </p:nvSpPr>
          <p:spPr>
            <a:xfrm>
              <a:off x="20442" y="790287"/>
              <a:ext cx="247711" cy="170857"/>
            </a:xfrm>
            <a:custGeom>
              <a:avLst/>
              <a:gdLst/>
              <a:ahLst/>
              <a:cxnLst>
                <a:cxn ang="0">
                  <a:pos x="wd2" y="hd2"/>
                </a:cxn>
                <a:cxn ang="5400000">
                  <a:pos x="wd2" y="hd2"/>
                </a:cxn>
                <a:cxn ang="10800000">
                  <a:pos x="wd2" y="hd2"/>
                </a:cxn>
                <a:cxn ang="16200000">
                  <a:pos x="wd2" y="hd2"/>
                </a:cxn>
              </a:cxnLst>
              <a:rect l="0" t="0" r="r" b="b"/>
              <a:pathLst>
                <a:path w="21486" h="21600" fill="norm" stroke="1" extrusionOk="0">
                  <a:moveTo>
                    <a:pt x="12898" y="1309"/>
                  </a:moveTo>
                  <a:cubicBezTo>
                    <a:pt x="12742" y="1309"/>
                    <a:pt x="12276" y="1309"/>
                    <a:pt x="11810" y="1091"/>
                  </a:cubicBezTo>
                  <a:cubicBezTo>
                    <a:pt x="11188" y="873"/>
                    <a:pt x="10567" y="873"/>
                    <a:pt x="9945" y="873"/>
                  </a:cubicBezTo>
                  <a:cubicBezTo>
                    <a:pt x="9479" y="873"/>
                    <a:pt x="8391" y="873"/>
                    <a:pt x="7148" y="873"/>
                  </a:cubicBezTo>
                  <a:cubicBezTo>
                    <a:pt x="6060" y="873"/>
                    <a:pt x="4817" y="655"/>
                    <a:pt x="4196" y="873"/>
                  </a:cubicBezTo>
                  <a:cubicBezTo>
                    <a:pt x="3419" y="873"/>
                    <a:pt x="2953" y="436"/>
                    <a:pt x="2642" y="218"/>
                  </a:cubicBezTo>
                  <a:cubicBezTo>
                    <a:pt x="2486" y="218"/>
                    <a:pt x="2331" y="0"/>
                    <a:pt x="2020" y="0"/>
                  </a:cubicBezTo>
                  <a:cubicBezTo>
                    <a:pt x="1865" y="0"/>
                    <a:pt x="1865" y="0"/>
                    <a:pt x="1709" y="436"/>
                  </a:cubicBezTo>
                  <a:cubicBezTo>
                    <a:pt x="1554" y="655"/>
                    <a:pt x="1399" y="1309"/>
                    <a:pt x="622" y="1309"/>
                  </a:cubicBezTo>
                  <a:cubicBezTo>
                    <a:pt x="311" y="1309"/>
                    <a:pt x="155" y="1527"/>
                    <a:pt x="0" y="1527"/>
                  </a:cubicBezTo>
                  <a:cubicBezTo>
                    <a:pt x="0" y="1745"/>
                    <a:pt x="155" y="1964"/>
                    <a:pt x="466" y="2400"/>
                  </a:cubicBezTo>
                  <a:cubicBezTo>
                    <a:pt x="932" y="2836"/>
                    <a:pt x="932" y="3491"/>
                    <a:pt x="932" y="4364"/>
                  </a:cubicBezTo>
                  <a:cubicBezTo>
                    <a:pt x="932" y="4364"/>
                    <a:pt x="932" y="4364"/>
                    <a:pt x="932" y="4364"/>
                  </a:cubicBezTo>
                  <a:cubicBezTo>
                    <a:pt x="932" y="4145"/>
                    <a:pt x="932" y="4145"/>
                    <a:pt x="932" y="4145"/>
                  </a:cubicBezTo>
                  <a:cubicBezTo>
                    <a:pt x="1088" y="4145"/>
                    <a:pt x="1088" y="4145"/>
                    <a:pt x="1088" y="4145"/>
                  </a:cubicBezTo>
                  <a:cubicBezTo>
                    <a:pt x="1088" y="4145"/>
                    <a:pt x="1088" y="4145"/>
                    <a:pt x="1243" y="4145"/>
                  </a:cubicBezTo>
                  <a:cubicBezTo>
                    <a:pt x="1243" y="3927"/>
                    <a:pt x="1243" y="3927"/>
                    <a:pt x="1243" y="3927"/>
                  </a:cubicBezTo>
                  <a:cubicBezTo>
                    <a:pt x="1243" y="3927"/>
                    <a:pt x="1243" y="3927"/>
                    <a:pt x="1243" y="3927"/>
                  </a:cubicBezTo>
                  <a:cubicBezTo>
                    <a:pt x="1399" y="3927"/>
                    <a:pt x="1399" y="3927"/>
                    <a:pt x="1399" y="3927"/>
                  </a:cubicBezTo>
                  <a:cubicBezTo>
                    <a:pt x="1709" y="3927"/>
                    <a:pt x="1865" y="4145"/>
                    <a:pt x="2020" y="4800"/>
                  </a:cubicBezTo>
                  <a:cubicBezTo>
                    <a:pt x="2020" y="4800"/>
                    <a:pt x="2331" y="4800"/>
                    <a:pt x="2486" y="4800"/>
                  </a:cubicBezTo>
                  <a:cubicBezTo>
                    <a:pt x="2797" y="4800"/>
                    <a:pt x="3108" y="4800"/>
                    <a:pt x="3108" y="5018"/>
                  </a:cubicBezTo>
                  <a:cubicBezTo>
                    <a:pt x="3108" y="5018"/>
                    <a:pt x="3263" y="4800"/>
                    <a:pt x="3263" y="4800"/>
                  </a:cubicBezTo>
                  <a:cubicBezTo>
                    <a:pt x="3419" y="4582"/>
                    <a:pt x="3729" y="4582"/>
                    <a:pt x="4040" y="4582"/>
                  </a:cubicBezTo>
                  <a:cubicBezTo>
                    <a:pt x="4040" y="4582"/>
                    <a:pt x="4040" y="4582"/>
                    <a:pt x="4040" y="4582"/>
                  </a:cubicBezTo>
                  <a:cubicBezTo>
                    <a:pt x="4040" y="4582"/>
                    <a:pt x="4040" y="4582"/>
                    <a:pt x="4040" y="4582"/>
                  </a:cubicBezTo>
                  <a:cubicBezTo>
                    <a:pt x="4351" y="4582"/>
                    <a:pt x="4662" y="4800"/>
                    <a:pt x="4662" y="5018"/>
                  </a:cubicBezTo>
                  <a:cubicBezTo>
                    <a:pt x="4817" y="5236"/>
                    <a:pt x="4817" y="5236"/>
                    <a:pt x="4817" y="5455"/>
                  </a:cubicBezTo>
                  <a:cubicBezTo>
                    <a:pt x="4817" y="5455"/>
                    <a:pt x="4817" y="5455"/>
                    <a:pt x="4973" y="5455"/>
                  </a:cubicBezTo>
                  <a:cubicBezTo>
                    <a:pt x="5128" y="5455"/>
                    <a:pt x="5283" y="5673"/>
                    <a:pt x="5439" y="5891"/>
                  </a:cubicBezTo>
                  <a:cubicBezTo>
                    <a:pt x="5439" y="6327"/>
                    <a:pt x="5283" y="6545"/>
                    <a:pt x="5128" y="6764"/>
                  </a:cubicBezTo>
                  <a:cubicBezTo>
                    <a:pt x="4973" y="6982"/>
                    <a:pt x="4662" y="7200"/>
                    <a:pt x="4506" y="7418"/>
                  </a:cubicBezTo>
                  <a:cubicBezTo>
                    <a:pt x="4351" y="7636"/>
                    <a:pt x="4196" y="7855"/>
                    <a:pt x="4040" y="7855"/>
                  </a:cubicBezTo>
                  <a:cubicBezTo>
                    <a:pt x="4040" y="7855"/>
                    <a:pt x="4196" y="8291"/>
                    <a:pt x="4196" y="8291"/>
                  </a:cubicBezTo>
                  <a:cubicBezTo>
                    <a:pt x="4351" y="8945"/>
                    <a:pt x="4506" y="9818"/>
                    <a:pt x="4196" y="10473"/>
                  </a:cubicBezTo>
                  <a:cubicBezTo>
                    <a:pt x="4040" y="10691"/>
                    <a:pt x="4040" y="10909"/>
                    <a:pt x="4040" y="11127"/>
                  </a:cubicBezTo>
                  <a:cubicBezTo>
                    <a:pt x="4040" y="11564"/>
                    <a:pt x="4196" y="11782"/>
                    <a:pt x="4040" y="12000"/>
                  </a:cubicBezTo>
                  <a:cubicBezTo>
                    <a:pt x="3885" y="12218"/>
                    <a:pt x="3729" y="12218"/>
                    <a:pt x="3574" y="12218"/>
                  </a:cubicBezTo>
                  <a:cubicBezTo>
                    <a:pt x="3419" y="12218"/>
                    <a:pt x="3419" y="12218"/>
                    <a:pt x="3263" y="12436"/>
                  </a:cubicBezTo>
                  <a:cubicBezTo>
                    <a:pt x="3263" y="12436"/>
                    <a:pt x="3263" y="12436"/>
                    <a:pt x="3419" y="12436"/>
                  </a:cubicBezTo>
                  <a:cubicBezTo>
                    <a:pt x="4040" y="13309"/>
                    <a:pt x="4196" y="13745"/>
                    <a:pt x="4040" y="14182"/>
                  </a:cubicBezTo>
                  <a:cubicBezTo>
                    <a:pt x="4040" y="14400"/>
                    <a:pt x="4040" y="14618"/>
                    <a:pt x="3729" y="14618"/>
                  </a:cubicBezTo>
                  <a:cubicBezTo>
                    <a:pt x="3574" y="14618"/>
                    <a:pt x="3419" y="15055"/>
                    <a:pt x="3419" y="15273"/>
                  </a:cubicBezTo>
                  <a:cubicBezTo>
                    <a:pt x="3419" y="15273"/>
                    <a:pt x="3574" y="15273"/>
                    <a:pt x="3574" y="15273"/>
                  </a:cubicBezTo>
                  <a:cubicBezTo>
                    <a:pt x="3885" y="15709"/>
                    <a:pt x="4196" y="16145"/>
                    <a:pt x="4196" y="16582"/>
                  </a:cubicBezTo>
                  <a:cubicBezTo>
                    <a:pt x="4196" y="16800"/>
                    <a:pt x="4040" y="17018"/>
                    <a:pt x="3729" y="17236"/>
                  </a:cubicBezTo>
                  <a:cubicBezTo>
                    <a:pt x="3263" y="17236"/>
                    <a:pt x="3263" y="17455"/>
                    <a:pt x="3263" y="18109"/>
                  </a:cubicBezTo>
                  <a:cubicBezTo>
                    <a:pt x="3263" y="18109"/>
                    <a:pt x="3263" y="18327"/>
                    <a:pt x="3263" y="18327"/>
                  </a:cubicBezTo>
                  <a:cubicBezTo>
                    <a:pt x="3263" y="18327"/>
                    <a:pt x="3263" y="18327"/>
                    <a:pt x="3263" y="18327"/>
                  </a:cubicBezTo>
                  <a:cubicBezTo>
                    <a:pt x="3263" y="18327"/>
                    <a:pt x="3263" y="18327"/>
                    <a:pt x="3263" y="18327"/>
                  </a:cubicBezTo>
                  <a:cubicBezTo>
                    <a:pt x="3263" y="18327"/>
                    <a:pt x="3263" y="18327"/>
                    <a:pt x="3263" y="18327"/>
                  </a:cubicBezTo>
                  <a:cubicBezTo>
                    <a:pt x="3263" y="18327"/>
                    <a:pt x="3263" y="18327"/>
                    <a:pt x="3263" y="18545"/>
                  </a:cubicBezTo>
                  <a:cubicBezTo>
                    <a:pt x="3263" y="18545"/>
                    <a:pt x="3263" y="18545"/>
                    <a:pt x="3263" y="18545"/>
                  </a:cubicBezTo>
                  <a:cubicBezTo>
                    <a:pt x="3263" y="18545"/>
                    <a:pt x="3263" y="18545"/>
                    <a:pt x="3263" y="18545"/>
                  </a:cubicBezTo>
                  <a:cubicBezTo>
                    <a:pt x="3729" y="18545"/>
                    <a:pt x="4040" y="18545"/>
                    <a:pt x="4196" y="18764"/>
                  </a:cubicBezTo>
                  <a:cubicBezTo>
                    <a:pt x="4662" y="18982"/>
                    <a:pt x="4817" y="19636"/>
                    <a:pt x="5128" y="20073"/>
                  </a:cubicBezTo>
                  <a:cubicBezTo>
                    <a:pt x="5439" y="20945"/>
                    <a:pt x="5750" y="21600"/>
                    <a:pt x="6216" y="21600"/>
                  </a:cubicBezTo>
                  <a:cubicBezTo>
                    <a:pt x="6216" y="21600"/>
                    <a:pt x="6216" y="21382"/>
                    <a:pt x="6216" y="21382"/>
                  </a:cubicBezTo>
                  <a:cubicBezTo>
                    <a:pt x="6216" y="21382"/>
                    <a:pt x="6216" y="20945"/>
                    <a:pt x="6371" y="20727"/>
                  </a:cubicBezTo>
                  <a:cubicBezTo>
                    <a:pt x="6682" y="20509"/>
                    <a:pt x="6837" y="20509"/>
                    <a:pt x="7304" y="20509"/>
                  </a:cubicBezTo>
                  <a:cubicBezTo>
                    <a:pt x="7459" y="20509"/>
                    <a:pt x="7459" y="20727"/>
                    <a:pt x="7614" y="20727"/>
                  </a:cubicBezTo>
                  <a:cubicBezTo>
                    <a:pt x="7770" y="20727"/>
                    <a:pt x="7770" y="20509"/>
                    <a:pt x="7925" y="20509"/>
                  </a:cubicBezTo>
                  <a:cubicBezTo>
                    <a:pt x="8236" y="20073"/>
                    <a:pt x="8547" y="19855"/>
                    <a:pt x="9324" y="19855"/>
                  </a:cubicBezTo>
                  <a:cubicBezTo>
                    <a:pt x="9635" y="19855"/>
                    <a:pt x="9945" y="19636"/>
                    <a:pt x="10256" y="19636"/>
                  </a:cubicBezTo>
                  <a:cubicBezTo>
                    <a:pt x="10722" y="19636"/>
                    <a:pt x="11188" y="19636"/>
                    <a:pt x="11499" y="19636"/>
                  </a:cubicBezTo>
                  <a:cubicBezTo>
                    <a:pt x="11655" y="19636"/>
                    <a:pt x="11655" y="19636"/>
                    <a:pt x="11655" y="19636"/>
                  </a:cubicBezTo>
                  <a:cubicBezTo>
                    <a:pt x="11810" y="19636"/>
                    <a:pt x="12276" y="19636"/>
                    <a:pt x="12432" y="18982"/>
                  </a:cubicBezTo>
                  <a:cubicBezTo>
                    <a:pt x="12587" y="18327"/>
                    <a:pt x="13364" y="17673"/>
                    <a:pt x="14141" y="17455"/>
                  </a:cubicBezTo>
                  <a:cubicBezTo>
                    <a:pt x="14296" y="17455"/>
                    <a:pt x="14452" y="17236"/>
                    <a:pt x="14452" y="16364"/>
                  </a:cubicBezTo>
                  <a:cubicBezTo>
                    <a:pt x="14452" y="16364"/>
                    <a:pt x="14452" y="16145"/>
                    <a:pt x="14452" y="16145"/>
                  </a:cubicBezTo>
                  <a:cubicBezTo>
                    <a:pt x="14452" y="15709"/>
                    <a:pt x="14918" y="15273"/>
                    <a:pt x="15384" y="14618"/>
                  </a:cubicBezTo>
                  <a:cubicBezTo>
                    <a:pt x="15540" y="14618"/>
                    <a:pt x="15695" y="14182"/>
                    <a:pt x="15850" y="14182"/>
                  </a:cubicBezTo>
                  <a:cubicBezTo>
                    <a:pt x="15695" y="14182"/>
                    <a:pt x="15695" y="13964"/>
                    <a:pt x="15695" y="13745"/>
                  </a:cubicBezTo>
                  <a:cubicBezTo>
                    <a:pt x="15540" y="12873"/>
                    <a:pt x="15229" y="11564"/>
                    <a:pt x="15850" y="10473"/>
                  </a:cubicBezTo>
                  <a:cubicBezTo>
                    <a:pt x="16161" y="9600"/>
                    <a:pt x="16627" y="9164"/>
                    <a:pt x="16783" y="8945"/>
                  </a:cubicBezTo>
                  <a:cubicBezTo>
                    <a:pt x="17094" y="8509"/>
                    <a:pt x="17249" y="8509"/>
                    <a:pt x="17249" y="8291"/>
                  </a:cubicBezTo>
                  <a:cubicBezTo>
                    <a:pt x="17249" y="6982"/>
                    <a:pt x="18492" y="6764"/>
                    <a:pt x="19114" y="6545"/>
                  </a:cubicBezTo>
                  <a:cubicBezTo>
                    <a:pt x="19580" y="6545"/>
                    <a:pt x="19891" y="6327"/>
                    <a:pt x="20201" y="5891"/>
                  </a:cubicBezTo>
                  <a:cubicBezTo>
                    <a:pt x="20357" y="5673"/>
                    <a:pt x="20668" y="5455"/>
                    <a:pt x="20978" y="5236"/>
                  </a:cubicBezTo>
                  <a:cubicBezTo>
                    <a:pt x="21289" y="5018"/>
                    <a:pt x="21600" y="4800"/>
                    <a:pt x="21445" y="3927"/>
                  </a:cubicBezTo>
                  <a:cubicBezTo>
                    <a:pt x="21445" y="3927"/>
                    <a:pt x="21289" y="3927"/>
                    <a:pt x="21134" y="4145"/>
                  </a:cubicBezTo>
                  <a:cubicBezTo>
                    <a:pt x="20978" y="4145"/>
                    <a:pt x="20978" y="4145"/>
                    <a:pt x="20823" y="4145"/>
                  </a:cubicBezTo>
                  <a:cubicBezTo>
                    <a:pt x="20512" y="4145"/>
                    <a:pt x="20201" y="3927"/>
                    <a:pt x="19891" y="3927"/>
                  </a:cubicBezTo>
                  <a:cubicBezTo>
                    <a:pt x="19735" y="3927"/>
                    <a:pt x="19580" y="3927"/>
                    <a:pt x="19269" y="3709"/>
                  </a:cubicBezTo>
                  <a:cubicBezTo>
                    <a:pt x="18492" y="3709"/>
                    <a:pt x="18026" y="3491"/>
                    <a:pt x="17715" y="3055"/>
                  </a:cubicBezTo>
                  <a:cubicBezTo>
                    <a:pt x="17560" y="3055"/>
                    <a:pt x="17404" y="2836"/>
                    <a:pt x="17404" y="2836"/>
                  </a:cubicBezTo>
                  <a:cubicBezTo>
                    <a:pt x="17249" y="3055"/>
                    <a:pt x="17094" y="3273"/>
                    <a:pt x="16783" y="3491"/>
                  </a:cubicBezTo>
                  <a:cubicBezTo>
                    <a:pt x="16627" y="3491"/>
                    <a:pt x="16627" y="3491"/>
                    <a:pt x="16472" y="3491"/>
                  </a:cubicBezTo>
                  <a:cubicBezTo>
                    <a:pt x="16161" y="3491"/>
                    <a:pt x="15850" y="3273"/>
                    <a:pt x="15540" y="3055"/>
                  </a:cubicBezTo>
                  <a:cubicBezTo>
                    <a:pt x="15384" y="2836"/>
                    <a:pt x="14918" y="2618"/>
                    <a:pt x="14607" y="2400"/>
                  </a:cubicBezTo>
                  <a:cubicBezTo>
                    <a:pt x="14296" y="2400"/>
                    <a:pt x="13986" y="2182"/>
                    <a:pt x="13830" y="1964"/>
                  </a:cubicBezTo>
                  <a:cubicBezTo>
                    <a:pt x="13830" y="1964"/>
                    <a:pt x="13830" y="1964"/>
                    <a:pt x="13675" y="1964"/>
                  </a:cubicBezTo>
                  <a:cubicBezTo>
                    <a:pt x="13675" y="1745"/>
                    <a:pt x="13519" y="1745"/>
                    <a:pt x="13364" y="1527"/>
                  </a:cubicBezTo>
                  <a:cubicBezTo>
                    <a:pt x="13209" y="1527"/>
                    <a:pt x="13053" y="1309"/>
                    <a:pt x="12898" y="1309"/>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8" name="Shape 10468"/>
            <p:cNvSpPr/>
            <p:nvPr/>
          </p:nvSpPr>
          <p:spPr>
            <a:xfrm>
              <a:off x="468315" y="714750"/>
              <a:ext cx="57612" cy="269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350"/>
                  </a:moveTo>
                  <a:cubicBezTo>
                    <a:pt x="21600" y="1350"/>
                    <a:pt x="21600" y="0"/>
                    <a:pt x="21600" y="0"/>
                  </a:cubicBezTo>
                  <a:cubicBezTo>
                    <a:pt x="21600" y="0"/>
                    <a:pt x="21600" y="0"/>
                    <a:pt x="21600" y="0"/>
                  </a:cubicBezTo>
                  <a:cubicBezTo>
                    <a:pt x="20945" y="0"/>
                    <a:pt x="20945" y="0"/>
                    <a:pt x="20945" y="0"/>
                  </a:cubicBezTo>
                  <a:cubicBezTo>
                    <a:pt x="20945" y="0"/>
                    <a:pt x="20945" y="1350"/>
                    <a:pt x="20291" y="1350"/>
                  </a:cubicBezTo>
                  <a:cubicBezTo>
                    <a:pt x="20291" y="1350"/>
                    <a:pt x="20291" y="1350"/>
                    <a:pt x="20291" y="1350"/>
                  </a:cubicBezTo>
                  <a:cubicBezTo>
                    <a:pt x="19636" y="1350"/>
                    <a:pt x="19636" y="1350"/>
                    <a:pt x="19636" y="1350"/>
                  </a:cubicBezTo>
                  <a:cubicBezTo>
                    <a:pt x="18982" y="2700"/>
                    <a:pt x="18982" y="2700"/>
                    <a:pt x="18982" y="2700"/>
                  </a:cubicBezTo>
                  <a:cubicBezTo>
                    <a:pt x="18327" y="2700"/>
                    <a:pt x="18327" y="2700"/>
                    <a:pt x="18327" y="2700"/>
                  </a:cubicBezTo>
                  <a:cubicBezTo>
                    <a:pt x="17673" y="2700"/>
                    <a:pt x="17018" y="2700"/>
                    <a:pt x="16364" y="2700"/>
                  </a:cubicBezTo>
                  <a:cubicBezTo>
                    <a:pt x="15055" y="2700"/>
                    <a:pt x="13745" y="4050"/>
                    <a:pt x="13091" y="5400"/>
                  </a:cubicBezTo>
                  <a:cubicBezTo>
                    <a:pt x="11782" y="6750"/>
                    <a:pt x="11127" y="8100"/>
                    <a:pt x="10473" y="8100"/>
                  </a:cubicBezTo>
                  <a:cubicBezTo>
                    <a:pt x="9818" y="8100"/>
                    <a:pt x="8509" y="6750"/>
                    <a:pt x="7200" y="6750"/>
                  </a:cubicBezTo>
                  <a:cubicBezTo>
                    <a:pt x="5236" y="5400"/>
                    <a:pt x="3273" y="5400"/>
                    <a:pt x="1964" y="4050"/>
                  </a:cubicBezTo>
                  <a:cubicBezTo>
                    <a:pt x="1309" y="4050"/>
                    <a:pt x="655" y="4050"/>
                    <a:pt x="0" y="4050"/>
                  </a:cubicBezTo>
                  <a:cubicBezTo>
                    <a:pt x="0" y="4050"/>
                    <a:pt x="0" y="5400"/>
                    <a:pt x="0" y="5400"/>
                  </a:cubicBezTo>
                  <a:cubicBezTo>
                    <a:pt x="0" y="5400"/>
                    <a:pt x="0" y="6750"/>
                    <a:pt x="0" y="6750"/>
                  </a:cubicBezTo>
                  <a:cubicBezTo>
                    <a:pt x="0" y="8100"/>
                    <a:pt x="0" y="9450"/>
                    <a:pt x="0" y="10800"/>
                  </a:cubicBezTo>
                  <a:cubicBezTo>
                    <a:pt x="0" y="10800"/>
                    <a:pt x="0" y="10800"/>
                    <a:pt x="0" y="10800"/>
                  </a:cubicBezTo>
                  <a:cubicBezTo>
                    <a:pt x="0" y="12150"/>
                    <a:pt x="0" y="13500"/>
                    <a:pt x="0" y="14850"/>
                  </a:cubicBezTo>
                  <a:cubicBezTo>
                    <a:pt x="0" y="16200"/>
                    <a:pt x="0" y="16200"/>
                    <a:pt x="0" y="16200"/>
                  </a:cubicBezTo>
                  <a:cubicBezTo>
                    <a:pt x="0" y="17550"/>
                    <a:pt x="0" y="17550"/>
                    <a:pt x="0" y="17550"/>
                  </a:cubicBezTo>
                  <a:cubicBezTo>
                    <a:pt x="655" y="17550"/>
                    <a:pt x="1309" y="17550"/>
                    <a:pt x="1964" y="17550"/>
                  </a:cubicBezTo>
                  <a:cubicBezTo>
                    <a:pt x="2618" y="17550"/>
                    <a:pt x="3273" y="17550"/>
                    <a:pt x="3927" y="17550"/>
                  </a:cubicBezTo>
                  <a:cubicBezTo>
                    <a:pt x="5236" y="18900"/>
                    <a:pt x="5236" y="20250"/>
                    <a:pt x="5891" y="21600"/>
                  </a:cubicBezTo>
                  <a:cubicBezTo>
                    <a:pt x="5891" y="21600"/>
                    <a:pt x="5891" y="21600"/>
                    <a:pt x="5891" y="21600"/>
                  </a:cubicBezTo>
                  <a:cubicBezTo>
                    <a:pt x="5891" y="21600"/>
                    <a:pt x="5891" y="21600"/>
                    <a:pt x="5891" y="21600"/>
                  </a:cubicBezTo>
                  <a:cubicBezTo>
                    <a:pt x="5891" y="21600"/>
                    <a:pt x="6545" y="21600"/>
                    <a:pt x="6545" y="21600"/>
                  </a:cubicBezTo>
                  <a:cubicBezTo>
                    <a:pt x="6545" y="21600"/>
                    <a:pt x="7200" y="21600"/>
                    <a:pt x="7200" y="21600"/>
                  </a:cubicBezTo>
                  <a:cubicBezTo>
                    <a:pt x="7200" y="21600"/>
                    <a:pt x="7200" y="21600"/>
                    <a:pt x="7200" y="21600"/>
                  </a:cubicBezTo>
                  <a:cubicBezTo>
                    <a:pt x="7855" y="21600"/>
                    <a:pt x="7855" y="21600"/>
                    <a:pt x="7855" y="21600"/>
                  </a:cubicBezTo>
                  <a:cubicBezTo>
                    <a:pt x="7855" y="21600"/>
                    <a:pt x="7855" y="21600"/>
                    <a:pt x="7855" y="21600"/>
                  </a:cubicBezTo>
                  <a:cubicBezTo>
                    <a:pt x="8509" y="21600"/>
                    <a:pt x="8509" y="20250"/>
                    <a:pt x="8509" y="20250"/>
                  </a:cubicBezTo>
                  <a:cubicBezTo>
                    <a:pt x="8509" y="20250"/>
                    <a:pt x="8509" y="20250"/>
                    <a:pt x="8509" y="20250"/>
                  </a:cubicBezTo>
                  <a:cubicBezTo>
                    <a:pt x="8509" y="20250"/>
                    <a:pt x="8509" y="20250"/>
                    <a:pt x="8509"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10473" y="20250"/>
                    <a:pt x="11782" y="20250"/>
                    <a:pt x="12436" y="20250"/>
                  </a:cubicBezTo>
                  <a:cubicBezTo>
                    <a:pt x="13091" y="20250"/>
                    <a:pt x="13091" y="21600"/>
                    <a:pt x="13745" y="21600"/>
                  </a:cubicBezTo>
                  <a:cubicBezTo>
                    <a:pt x="13745" y="18900"/>
                    <a:pt x="15055" y="14850"/>
                    <a:pt x="16364" y="13500"/>
                  </a:cubicBezTo>
                  <a:cubicBezTo>
                    <a:pt x="16364" y="13500"/>
                    <a:pt x="17018" y="13500"/>
                    <a:pt x="17018" y="12150"/>
                  </a:cubicBezTo>
                  <a:cubicBezTo>
                    <a:pt x="17018" y="10800"/>
                    <a:pt x="17018" y="6750"/>
                    <a:pt x="18982" y="6750"/>
                  </a:cubicBezTo>
                  <a:cubicBezTo>
                    <a:pt x="18982" y="6750"/>
                    <a:pt x="18982" y="6750"/>
                    <a:pt x="18982" y="5400"/>
                  </a:cubicBezTo>
                  <a:cubicBezTo>
                    <a:pt x="19636" y="5400"/>
                    <a:pt x="19636" y="5400"/>
                    <a:pt x="19636" y="5400"/>
                  </a:cubicBezTo>
                  <a:cubicBezTo>
                    <a:pt x="19636" y="5400"/>
                    <a:pt x="20291" y="5400"/>
                    <a:pt x="20291" y="4050"/>
                  </a:cubicBezTo>
                  <a:cubicBezTo>
                    <a:pt x="20291" y="4050"/>
                    <a:pt x="20945" y="4050"/>
                    <a:pt x="20945" y="4050"/>
                  </a:cubicBezTo>
                  <a:cubicBezTo>
                    <a:pt x="20945" y="2700"/>
                    <a:pt x="20945" y="2700"/>
                    <a:pt x="20945" y="2700"/>
                  </a:cubicBezTo>
                  <a:cubicBezTo>
                    <a:pt x="21600" y="2700"/>
                    <a:pt x="21600" y="2700"/>
                    <a:pt x="21600" y="1350"/>
                  </a:cubicBezTo>
                  <a:cubicBezTo>
                    <a:pt x="21600" y="1350"/>
                    <a:pt x="21600" y="1350"/>
                    <a:pt x="21600" y="135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69" name="Shape 10469"/>
            <p:cNvSpPr/>
            <p:nvPr/>
          </p:nvSpPr>
          <p:spPr>
            <a:xfrm>
              <a:off x="607695" y="837047"/>
              <a:ext cx="118938" cy="1115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278" y="0"/>
                    <a:pt x="21278" y="0"/>
                  </a:cubicBezTo>
                  <a:cubicBezTo>
                    <a:pt x="21278" y="0"/>
                    <a:pt x="21278" y="332"/>
                    <a:pt x="21278" y="332"/>
                  </a:cubicBezTo>
                  <a:cubicBezTo>
                    <a:pt x="21278" y="332"/>
                    <a:pt x="20955" y="332"/>
                    <a:pt x="20955" y="332"/>
                  </a:cubicBezTo>
                  <a:cubicBezTo>
                    <a:pt x="20955" y="665"/>
                    <a:pt x="20955" y="665"/>
                    <a:pt x="20955" y="997"/>
                  </a:cubicBezTo>
                  <a:cubicBezTo>
                    <a:pt x="20310" y="1662"/>
                    <a:pt x="19343" y="1662"/>
                    <a:pt x="19021" y="1662"/>
                  </a:cubicBezTo>
                  <a:cubicBezTo>
                    <a:pt x="19021" y="1662"/>
                    <a:pt x="19021" y="1662"/>
                    <a:pt x="19021" y="1662"/>
                  </a:cubicBezTo>
                  <a:cubicBezTo>
                    <a:pt x="18376" y="1662"/>
                    <a:pt x="16442" y="1662"/>
                    <a:pt x="15475" y="1329"/>
                  </a:cubicBezTo>
                  <a:cubicBezTo>
                    <a:pt x="15152" y="997"/>
                    <a:pt x="14830" y="997"/>
                    <a:pt x="14830" y="997"/>
                  </a:cubicBezTo>
                  <a:cubicBezTo>
                    <a:pt x="14830" y="997"/>
                    <a:pt x="14507" y="997"/>
                    <a:pt x="13218" y="997"/>
                  </a:cubicBezTo>
                  <a:cubicBezTo>
                    <a:pt x="12896" y="997"/>
                    <a:pt x="12573" y="997"/>
                    <a:pt x="12573" y="997"/>
                  </a:cubicBezTo>
                  <a:cubicBezTo>
                    <a:pt x="12251" y="997"/>
                    <a:pt x="12251" y="997"/>
                    <a:pt x="12251" y="997"/>
                  </a:cubicBezTo>
                  <a:cubicBezTo>
                    <a:pt x="11928" y="997"/>
                    <a:pt x="11928" y="997"/>
                    <a:pt x="11606" y="997"/>
                  </a:cubicBezTo>
                  <a:cubicBezTo>
                    <a:pt x="11606" y="997"/>
                    <a:pt x="11606" y="997"/>
                    <a:pt x="11284" y="997"/>
                  </a:cubicBezTo>
                  <a:cubicBezTo>
                    <a:pt x="11284" y="997"/>
                    <a:pt x="10961" y="997"/>
                    <a:pt x="10961" y="997"/>
                  </a:cubicBezTo>
                  <a:cubicBezTo>
                    <a:pt x="10961" y="997"/>
                    <a:pt x="10639" y="997"/>
                    <a:pt x="10639" y="997"/>
                  </a:cubicBezTo>
                  <a:cubicBezTo>
                    <a:pt x="10639" y="997"/>
                    <a:pt x="10639" y="997"/>
                    <a:pt x="10639" y="997"/>
                  </a:cubicBezTo>
                  <a:cubicBezTo>
                    <a:pt x="10639" y="997"/>
                    <a:pt x="10639" y="997"/>
                    <a:pt x="10316" y="997"/>
                  </a:cubicBezTo>
                  <a:cubicBezTo>
                    <a:pt x="10316" y="997"/>
                    <a:pt x="10316" y="1329"/>
                    <a:pt x="10316" y="1329"/>
                  </a:cubicBezTo>
                  <a:cubicBezTo>
                    <a:pt x="10316" y="1329"/>
                    <a:pt x="10316" y="1329"/>
                    <a:pt x="9994" y="1329"/>
                  </a:cubicBezTo>
                  <a:cubicBezTo>
                    <a:pt x="9994" y="1329"/>
                    <a:pt x="9994" y="1329"/>
                    <a:pt x="9994" y="1662"/>
                  </a:cubicBezTo>
                  <a:cubicBezTo>
                    <a:pt x="9994" y="1662"/>
                    <a:pt x="9672" y="1662"/>
                    <a:pt x="9672" y="1662"/>
                  </a:cubicBezTo>
                  <a:cubicBezTo>
                    <a:pt x="9672" y="1662"/>
                    <a:pt x="9672" y="1662"/>
                    <a:pt x="9349" y="1994"/>
                  </a:cubicBezTo>
                  <a:cubicBezTo>
                    <a:pt x="9349" y="1994"/>
                    <a:pt x="9349" y="1994"/>
                    <a:pt x="9027" y="1994"/>
                  </a:cubicBezTo>
                  <a:cubicBezTo>
                    <a:pt x="9027" y="1994"/>
                    <a:pt x="9027" y="1994"/>
                    <a:pt x="9027" y="1994"/>
                  </a:cubicBezTo>
                  <a:cubicBezTo>
                    <a:pt x="8704" y="2326"/>
                    <a:pt x="8704" y="2326"/>
                    <a:pt x="8704" y="2326"/>
                  </a:cubicBezTo>
                  <a:cubicBezTo>
                    <a:pt x="8382" y="2326"/>
                    <a:pt x="8382" y="2326"/>
                    <a:pt x="8382" y="2326"/>
                  </a:cubicBezTo>
                  <a:cubicBezTo>
                    <a:pt x="8382" y="2326"/>
                    <a:pt x="8060" y="2326"/>
                    <a:pt x="8060" y="2658"/>
                  </a:cubicBezTo>
                  <a:cubicBezTo>
                    <a:pt x="8060" y="2658"/>
                    <a:pt x="7737" y="2658"/>
                    <a:pt x="7737" y="2658"/>
                  </a:cubicBezTo>
                  <a:cubicBezTo>
                    <a:pt x="7737" y="2658"/>
                    <a:pt x="7737" y="2658"/>
                    <a:pt x="7415" y="2658"/>
                  </a:cubicBezTo>
                  <a:cubicBezTo>
                    <a:pt x="7415" y="2658"/>
                    <a:pt x="7415" y="2658"/>
                    <a:pt x="7415" y="2658"/>
                  </a:cubicBezTo>
                  <a:cubicBezTo>
                    <a:pt x="7093" y="2658"/>
                    <a:pt x="7093" y="2991"/>
                    <a:pt x="6770" y="2991"/>
                  </a:cubicBezTo>
                  <a:cubicBezTo>
                    <a:pt x="6770" y="2991"/>
                    <a:pt x="6770" y="2658"/>
                    <a:pt x="6770" y="2658"/>
                  </a:cubicBezTo>
                  <a:cubicBezTo>
                    <a:pt x="6770" y="2991"/>
                    <a:pt x="6448" y="2991"/>
                    <a:pt x="6448" y="2991"/>
                  </a:cubicBezTo>
                  <a:cubicBezTo>
                    <a:pt x="6448" y="3323"/>
                    <a:pt x="5803" y="3655"/>
                    <a:pt x="5158" y="3988"/>
                  </a:cubicBezTo>
                  <a:cubicBezTo>
                    <a:pt x="5158" y="3988"/>
                    <a:pt x="4836" y="3988"/>
                    <a:pt x="4836" y="3988"/>
                  </a:cubicBezTo>
                  <a:cubicBezTo>
                    <a:pt x="4513" y="3988"/>
                    <a:pt x="4513" y="3988"/>
                    <a:pt x="4513" y="3988"/>
                  </a:cubicBezTo>
                  <a:cubicBezTo>
                    <a:pt x="4513" y="3988"/>
                    <a:pt x="4513" y="3988"/>
                    <a:pt x="4513" y="3988"/>
                  </a:cubicBezTo>
                  <a:cubicBezTo>
                    <a:pt x="4191" y="3988"/>
                    <a:pt x="4191" y="3988"/>
                    <a:pt x="4191" y="3988"/>
                  </a:cubicBezTo>
                  <a:cubicBezTo>
                    <a:pt x="3869" y="3988"/>
                    <a:pt x="3869" y="3988"/>
                    <a:pt x="3546" y="3988"/>
                  </a:cubicBezTo>
                  <a:cubicBezTo>
                    <a:pt x="3546" y="3988"/>
                    <a:pt x="3224" y="3988"/>
                    <a:pt x="3224" y="3988"/>
                  </a:cubicBezTo>
                  <a:cubicBezTo>
                    <a:pt x="3224" y="3988"/>
                    <a:pt x="2901" y="3988"/>
                    <a:pt x="2901" y="3988"/>
                  </a:cubicBezTo>
                  <a:cubicBezTo>
                    <a:pt x="2901" y="4320"/>
                    <a:pt x="2901" y="4320"/>
                    <a:pt x="2901" y="4652"/>
                  </a:cubicBezTo>
                  <a:cubicBezTo>
                    <a:pt x="2901" y="4652"/>
                    <a:pt x="2901" y="4652"/>
                    <a:pt x="2579" y="4652"/>
                  </a:cubicBezTo>
                  <a:cubicBezTo>
                    <a:pt x="2579" y="4985"/>
                    <a:pt x="2579" y="4985"/>
                    <a:pt x="2579" y="4985"/>
                  </a:cubicBezTo>
                  <a:cubicBezTo>
                    <a:pt x="2579" y="5317"/>
                    <a:pt x="2257" y="5317"/>
                    <a:pt x="2257" y="5317"/>
                  </a:cubicBezTo>
                  <a:cubicBezTo>
                    <a:pt x="2257" y="5649"/>
                    <a:pt x="2257" y="5649"/>
                    <a:pt x="2257" y="5649"/>
                  </a:cubicBezTo>
                  <a:cubicBezTo>
                    <a:pt x="1934" y="5982"/>
                    <a:pt x="1934" y="5982"/>
                    <a:pt x="1612" y="6314"/>
                  </a:cubicBezTo>
                  <a:cubicBezTo>
                    <a:pt x="1612" y="6314"/>
                    <a:pt x="1612" y="6314"/>
                    <a:pt x="1612" y="6646"/>
                  </a:cubicBezTo>
                  <a:cubicBezTo>
                    <a:pt x="1612" y="6978"/>
                    <a:pt x="1290" y="7643"/>
                    <a:pt x="645" y="7643"/>
                  </a:cubicBezTo>
                  <a:cubicBezTo>
                    <a:pt x="322" y="7643"/>
                    <a:pt x="322" y="7975"/>
                    <a:pt x="322" y="7975"/>
                  </a:cubicBezTo>
                  <a:cubicBezTo>
                    <a:pt x="322" y="7975"/>
                    <a:pt x="322" y="7975"/>
                    <a:pt x="322" y="7975"/>
                  </a:cubicBezTo>
                  <a:cubicBezTo>
                    <a:pt x="322" y="7975"/>
                    <a:pt x="322" y="7975"/>
                    <a:pt x="322" y="8308"/>
                  </a:cubicBezTo>
                  <a:cubicBezTo>
                    <a:pt x="322" y="8308"/>
                    <a:pt x="322" y="8308"/>
                    <a:pt x="322" y="8308"/>
                  </a:cubicBezTo>
                  <a:cubicBezTo>
                    <a:pt x="322" y="8308"/>
                    <a:pt x="322" y="8640"/>
                    <a:pt x="322" y="8640"/>
                  </a:cubicBezTo>
                  <a:cubicBezTo>
                    <a:pt x="322" y="8640"/>
                    <a:pt x="322" y="8640"/>
                    <a:pt x="0" y="8640"/>
                  </a:cubicBezTo>
                  <a:cubicBezTo>
                    <a:pt x="0" y="8640"/>
                    <a:pt x="0" y="8640"/>
                    <a:pt x="0" y="8640"/>
                  </a:cubicBezTo>
                  <a:cubicBezTo>
                    <a:pt x="1290" y="9305"/>
                    <a:pt x="2257" y="10966"/>
                    <a:pt x="1934" y="12628"/>
                  </a:cubicBezTo>
                  <a:cubicBezTo>
                    <a:pt x="1934" y="12628"/>
                    <a:pt x="1934" y="12960"/>
                    <a:pt x="2257" y="12960"/>
                  </a:cubicBezTo>
                  <a:cubicBezTo>
                    <a:pt x="2579" y="13292"/>
                    <a:pt x="3224" y="13292"/>
                    <a:pt x="3546" y="12960"/>
                  </a:cubicBezTo>
                  <a:cubicBezTo>
                    <a:pt x="3869" y="12628"/>
                    <a:pt x="4191" y="12295"/>
                    <a:pt x="4836" y="12295"/>
                  </a:cubicBezTo>
                  <a:cubicBezTo>
                    <a:pt x="6125" y="12295"/>
                    <a:pt x="8060" y="13625"/>
                    <a:pt x="8060" y="14622"/>
                  </a:cubicBezTo>
                  <a:cubicBezTo>
                    <a:pt x="8060" y="14954"/>
                    <a:pt x="7737" y="15286"/>
                    <a:pt x="7093" y="15286"/>
                  </a:cubicBezTo>
                  <a:cubicBezTo>
                    <a:pt x="6770" y="15286"/>
                    <a:pt x="6448" y="15286"/>
                    <a:pt x="6125" y="15286"/>
                  </a:cubicBezTo>
                  <a:cubicBezTo>
                    <a:pt x="5158" y="15286"/>
                    <a:pt x="4191" y="14954"/>
                    <a:pt x="3869" y="15286"/>
                  </a:cubicBezTo>
                  <a:cubicBezTo>
                    <a:pt x="3546" y="15618"/>
                    <a:pt x="3546" y="15618"/>
                    <a:pt x="3546" y="15618"/>
                  </a:cubicBezTo>
                  <a:cubicBezTo>
                    <a:pt x="3546" y="15618"/>
                    <a:pt x="3869" y="15951"/>
                    <a:pt x="4191" y="16283"/>
                  </a:cubicBezTo>
                  <a:cubicBezTo>
                    <a:pt x="4513" y="16615"/>
                    <a:pt x="5158" y="17280"/>
                    <a:pt x="4836" y="18277"/>
                  </a:cubicBezTo>
                  <a:cubicBezTo>
                    <a:pt x="4836" y="18609"/>
                    <a:pt x="4836" y="18942"/>
                    <a:pt x="5158" y="19274"/>
                  </a:cubicBezTo>
                  <a:cubicBezTo>
                    <a:pt x="5481" y="19606"/>
                    <a:pt x="5803" y="19938"/>
                    <a:pt x="6125" y="19938"/>
                  </a:cubicBezTo>
                  <a:cubicBezTo>
                    <a:pt x="6770" y="19938"/>
                    <a:pt x="7737" y="20603"/>
                    <a:pt x="8382" y="20935"/>
                  </a:cubicBezTo>
                  <a:cubicBezTo>
                    <a:pt x="8382" y="21268"/>
                    <a:pt x="8704" y="21268"/>
                    <a:pt x="9027" y="21600"/>
                  </a:cubicBezTo>
                  <a:cubicBezTo>
                    <a:pt x="8704" y="21268"/>
                    <a:pt x="8704" y="20603"/>
                    <a:pt x="8382" y="20271"/>
                  </a:cubicBezTo>
                  <a:cubicBezTo>
                    <a:pt x="8060" y="19274"/>
                    <a:pt x="8060" y="18609"/>
                    <a:pt x="8382" y="18277"/>
                  </a:cubicBezTo>
                  <a:cubicBezTo>
                    <a:pt x="8382" y="17945"/>
                    <a:pt x="8704" y="17612"/>
                    <a:pt x="9027" y="17612"/>
                  </a:cubicBezTo>
                  <a:cubicBezTo>
                    <a:pt x="9349" y="17612"/>
                    <a:pt x="9349" y="17945"/>
                    <a:pt x="9672" y="17945"/>
                  </a:cubicBezTo>
                  <a:cubicBezTo>
                    <a:pt x="9994" y="17945"/>
                    <a:pt x="10316" y="17945"/>
                    <a:pt x="10639" y="17945"/>
                  </a:cubicBezTo>
                  <a:cubicBezTo>
                    <a:pt x="10639" y="17945"/>
                    <a:pt x="10639" y="17945"/>
                    <a:pt x="10961" y="17945"/>
                  </a:cubicBezTo>
                  <a:cubicBezTo>
                    <a:pt x="10961" y="17945"/>
                    <a:pt x="10316" y="17612"/>
                    <a:pt x="9672" y="17612"/>
                  </a:cubicBezTo>
                  <a:cubicBezTo>
                    <a:pt x="9672" y="17612"/>
                    <a:pt x="9672" y="17612"/>
                    <a:pt x="9672" y="17612"/>
                  </a:cubicBezTo>
                  <a:cubicBezTo>
                    <a:pt x="9027" y="17612"/>
                    <a:pt x="8704" y="17280"/>
                    <a:pt x="8704" y="16948"/>
                  </a:cubicBezTo>
                  <a:cubicBezTo>
                    <a:pt x="8382" y="16948"/>
                    <a:pt x="8382" y="16283"/>
                    <a:pt x="8704" y="15951"/>
                  </a:cubicBezTo>
                  <a:cubicBezTo>
                    <a:pt x="9027" y="15286"/>
                    <a:pt x="10316" y="14954"/>
                    <a:pt x="11284" y="15618"/>
                  </a:cubicBezTo>
                  <a:cubicBezTo>
                    <a:pt x="11928" y="15951"/>
                    <a:pt x="12251" y="15951"/>
                    <a:pt x="12573" y="15618"/>
                  </a:cubicBezTo>
                  <a:cubicBezTo>
                    <a:pt x="12896" y="15286"/>
                    <a:pt x="13218" y="15286"/>
                    <a:pt x="13218" y="15286"/>
                  </a:cubicBezTo>
                  <a:cubicBezTo>
                    <a:pt x="13218" y="14954"/>
                    <a:pt x="13540" y="14622"/>
                    <a:pt x="13218" y="14289"/>
                  </a:cubicBezTo>
                  <a:cubicBezTo>
                    <a:pt x="13218" y="13957"/>
                    <a:pt x="12896" y="13625"/>
                    <a:pt x="12251" y="13625"/>
                  </a:cubicBezTo>
                  <a:cubicBezTo>
                    <a:pt x="11606" y="13292"/>
                    <a:pt x="11284" y="13292"/>
                    <a:pt x="10961" y="13625"/>
                  </a:cubicBezTo>
                  <a:cubicBezTo>
                    <a:pt x="10961" y="13957"/>
                    <a:pt x="10639" y="13957"/>
                    <a:pt x="9994" y="13957"/>
                  </a:cubicBezTo>
                  <a:cubicBezTo>
                    <a:pt x="9672" y="13957"/>
                    <a:pt x="9349" y="13625"/>
                    <a:pt x="9027" y="13292"/>
                  </a:cubicBezTo>
                  <a:cubicBezTo>
                    <a:pt x="8704" y="12960"/>
                    <a:pt x="8382" y="12628"/>
                    <a:pt x="8382" y="11963"/>
                  </a:cubicBezTo>
                  <a:cubicBezTo>
                    <a:pt x="8382" y="11631"/>
                    <a:pt x="9027" y="11298"/>
                    <a:pt x="9349" y="11298"/>
                  </a:cubicBezTo>
                  <a:cubicBezTo>
                    <a:pt x="9672" y="10966"/>
                    <a:pt x="9994" y="10966"/>
                    <a:pt x="9994" y="10966"/>
                  </a:cubicBezTo>
                  <a:cubicBezTo>
                    <a:pt x="9994" y="10302"/>
                    <a:pt x="9027" y="9305"/>
                    <a:pt x="8382" y="8640"/>
                  </a:cubicBezTo>
                  <a:cubicBezTo>
                    <a:pt x="7737" y="7975"/>
                    <a:pt x="7415" y="7643"/>
                    <a:pt x="7093" y="6978"/>
                  </a:cubicBezTo>
                  <a:cubicBezTo>
                    <a:pt x="6448" y="6314"/>
                    <a:pt x="6770" y="5649"/>
                    <a:pt x="6770" y="5317"/>
                  </a:cubicBezTo>
                  <a:cubicBezTo>
                    <a:pt x="7093" y="4985"/>
                    <a:pt x="7737" y="4652"/>
                    <a:pt x="8704" y="4652"/>
                  </a:cubicBezTo>
                  <a:cubicBezTo>
                    <a:pt x="9349" y="4652"/>
                    <a:pt x="9672" y="4985"/>
                    <a:pt x="9994" y="5317"/>
                  </a:cubicBezTo>
                  <a:cubicBezTo>
                    <a:pt x="10316" y="5649"/>
                    <a:pt x="11284" y="5982"/>
                    <a:pt x="11928" y="5649"/>
                  </a:cubicBezTo>
                  <a:cubicBezTo>
                    <a:pt x="11928" y="5317"/>
                    <a:pt x="11928" y="5317"/>
                    <a:pt x="11928" y="5317"/>
                  </a:cubicBezTo>
                  <a:cubicBezTo>
                    <a:pt x="11606" y="4652"/>
                    <a:pt x="11284" y="3323"/>
                    <a:pt x="12896" y="2658"/>
                  </a:cubicBezTo>
                  <a:cubicBezTo>
                    <a:pt x="13218" y="2658"/>
                    <a:pt x="13540" y="2326"/>
                    <a:pt x="13863" y="2326"/>
                  </a:cubicBezTo>
                  <a:cubicBezTo>
                    <a:pt x="14830" y="2326"/>
                    <a:pt x="15152" y="2991"/>
                    <a:pt x="15475" y="3323"/>
                  </a:cubicBezTo>
                  <a:cubicBezTo>
                    <a:pt x="15475" y="3323"/>
                    <a:pt x="15475" y="3323"/>
                    <a:pt x="15475" y="3323"/>
                  </a:cubicBezTo>
                  <a:cubicBezTo>
                    <a:pt x="15475" y="3323"/>
                    <a:pt x="15475" y="3323"/>
                    <a:pt x="15475" y="2991"/>
                  </a:cubicBezTo>
                  <a:cubicBezTo>
                    <a:pt x="16119" y="2658"/>
                    <a:pt x="16764" y="1994"/>
                    <a:pt x="18054" y="1994"/>
                  </a:cubicBezTo>
                  <a:cubicBezTo>
                    <a:pt x="19021" y="1994"/>
                    <a:pt x="19666" y="2326"/>
                    <a:pt x="20310" y="2991"/>
                  </a:cubicBezTo>
                  <a:cubicBezTo>
                    <a:pt x="20310" y="2991"/>
                    <a:pt x="20310" y="2991"/>
                    <a:pt x="20310" y="2991"/>
                  </a:cubicBezTo>
                  <a:cubicBezTo>
                    <a:pt x="20310" y="2991"/>
                    <a:pt x="20633" y="2658"/>
                    <a:pt x="20633" y="2658"/>
                  </a:cubicBezTo>
                  <a:cubicBezTo>
                    <a:pt x="20633" y="2658"/>
                    <a:pt x="20633" y="2658"/>
                    <a:pt x="20633" y="2658"/>
                  </a:cubicBezTo>
                  <a:cubicBezTo>
                    <a:pt x="20633" y="2658"/>
                    <a:pt x="20633" y="2658"/>
                    <a:pt x="20633" y="2658"/>
                  </a:cubicBezTo>
                  <a:cubicBezTo>
                    <a:pt x="20633" y="1994"/>
                    <a:pt x="20955" y="1662"/>
                    <a:pt x="21278" y="1329"/>
                  </a:cubicBezTo>
                  <a:cubicBezTo>
                    <a:pt x="21600" y="997"/>
                    <a:pt x="21600" y="997"/>
                    <a:pt x="21600" y="665"/>
                  </a:cubicBezTo>
                  <a:cubicBezTo>
                    <a:pt x="21600" y="665"/>
                    <a:pt x="21600" y="332"/>
                    <a:pt x="21600" y="332"/>
                  </a:cubicBezTo>
                  <a:cubicBezTo>
                    <a:pt x="21600" y="332"/>
                    <a:pt x="21600" y="332"/>
                    <a:pt x="21600" y="332"/>
                  </a:cubicBezTo>
                  <a:cubicBezTo>
                    <a:pt x="21600" y="0"/>
                    <a:pt x="21600" y="0"/>
                    <a:pt x="21600" y="0"/>
                  </a:cubicBezTo>
                  <a:cubicBezTo>
                    <a:pt x="21600" y="0"/>
                    <a:pt x="21600" y="0"/>
                    <a:pt x="21600" y="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0" name="Shape 10470"/>
            <p:cNvSpPr/>
            <p:nvPr/>
          </p:nvSpPr>
          <p:spPr>
            <a:xfrm>
              <a:off x="0" y="518715"/>
              <a:ext cx="77301" cy="71941"/>
            </a:xfrm>
            <a:custGeom>
              <a:avLst/>
              <a:gdLst/>
              <a:ahLst/>
              <a:cxnLst>
                <a:cxn ang="0">
                  <a:pos x="wd2" y="hd2"/>
                </a:cxn>
                <a:cxn ang="5400000">
                  <a:pos x="wd2" y="hd2"/>
                </a:cxn>
                <a:cxn ang="10800000">
                  <a:pos x="wd2" y="hd2"/>
                </a:cxn>
                <a:cxn ang="16200000">
                  <a:pos x="wd2" y="hd2"/>
                </a:cxn>
              </a:cxnLst>
              <a:rect l="0" t="0" r="r" b="b"/>
              <a:pathLst>
                <a:path w="20894" h="21600" fill="norm" stroke="1" extrusionOk="0">
                  <a:moveTo>
                    <a:pt x="9600" y="514"/>
                  </a:moveTo>
                  <a:cubicBezTo>
                    <a:pt x="8640" y="514"/>
                    <a:pt x="8160" y="1029"/>
                    <a:pt x="7200" y="1543"/>
                  </a:cubicBezTo>
                  <a:cubicBezTo>
                    <a:pt x="6240" y="2057"/>
                    <a:pt x="4800" y="2057"/>
                    <a:pt x="3360" y="1543"/>
                  </a:cubicBezTo>
                  <a:cubicBezTo>
                    <a:pt x="2880" y="1543"/>
                    <a:pt x="1920" y="1543"/>
                    <a:pt x="1440" y="1543"/>
                  </a:cubicBezTo>
                  <a:cubicBezTo>
                    <a:pt x="1920" y="1543"/>
                    <a:pt x="1920" y="1543"/>
                    <a:pt x="1920" y="1543"/>
                  </a:cubicBezTo>
                  <a:cubicBezTo>
                    <a:pt x="2400" y="2571"/>
                    <a:pt x="3840" y="3600"/>
                    <a:pt x="2400" y="5657"/>
                  </a:cubicBezTo>
                  <a:cubicBezTo>
                    <a:pt x="1920" y="6171"/>
                    <a:pt x="1920" y="6171"/>
                    <a:pt x="1920" y="6171"/>
                  </a:cubicBezTo>
                  <a:cubicBezTo>
                    <a:pt x="1920" y="6171"/>
                    <a:pt x="2400" y="6686"/>
                    <a:pt x="2880" y="7200"/>
                  </a:cubicBezTo>
                  <a:cubicBezTo>
                    <a:pt x="3360" y="7200"/>
                    <a:pt x="3840" y="7714"/>
                    <a:pt x="4800" y="8229"/>
                  </a:cubicBezTo>
                  <a:cubicBezTo>
                    <a:pt x="5280" y="8743"/>
                    <a:pt x="5760" y="9771"/>
                    <a:pt x="5760" y="10286"/>
                  </a:cubicBezTo>
                  <a:cubicBezTo>
                    <a:pt x="5760" y="11314"/>
                    <a:pt x="5280" y="11829"/>
                    <a:pt x="4800" y="12343"/>
                  </a:cubicBezTo>
                  <a:cubicBezTo>
                    <a:pt x="3840" y="13371"/>
                    <a:pt x="3840" y="13371"/>
                    <a:pt x="3840" y="13886"/>
                  </a:cubicBezTo>
                  <a:cubicBezTo>
                    <a:pt x="3840" y="15943"/>
                    <a:pt x="1920" y="16971"/>
                    <a:pt x="960" y="17486"/>
                  </a:cubicBezTo>
                  <a:cubicBezTo>
                    <a:pt x="480" y="17486"/>
                    <a:pt x="0" y="18000"/>
                    <a:pt x="0" y="18000"/>
                  </a:cubicBezTo>
                  <a:cubicBezTo>
                    <a:pt x="0" y="18000"/>
                    <a:pt x="0" y="18514"/>
                    <a:pt x="480" y="19029"/>
                  </a:cubicBezTo>
                  <a:cubicBezTo>
                    <a:pt x="960" y="20057"/>
                    <a:pt x="2880" y="21600"/>
                    <a:pt x="4320" y="21600"/>
                  </a:cubicBezTo>
                  <a:cubicBezTo>
                    <a:pt x="6240" y="21600"/>
                    <a:pt x="10560" y="20057"/>
                    <a:pt x="12960" y="17486"/>
                  </a:cubicBezTo>
                  <a:cubicBezTo>
                    <a:pt x="14400" y="16457"/>
                    <a:pt x="15360" y="15943"/>
                    <a:pt x="16320" y="15943"/>
                  </a:cubicBezTo>
                  <a:cubicBezTo>
                    <a:pt x="16800" y="15943"/>
                    <a:pt x="17280" y="15943"/>
                    <a:pt x="17760" y="15943"/>
                  </a:cubicBezTo>
                  <a:cubicBezTo>
                    <a:pt x="18240" y="15943"/>
                    <a:pt x="18240" y="16457"/>
                    <a:pt x="18720" y="16457"/>
                  </a:cubicBezTo>
                  <a:cubicBezTo>
                    <a:pt x="18720" y="16457"/>
                    <a:pt x="18720" y="16457"/>
                    <a:pt x="18720" y="16457"/>
                  </a:cubicBezTo>
                  <a:cubicBezTo>
                    <a:pt x="19200" y="16457"/>
                    <a:pt x="19680" y="15943"/>
                    <a:pt x="20160" y="15943"/>
                  </a:cubicBezTo>
                  <a:cubicBezTo>
                    <a:pt x="21600" y="14914"/>
                    <a:pt x="20640" y="6171"/>
                    <a:pt x="19680" y="3600"/>
                  </a:cubicBezTo>
                  <a:cubicBezTo>
                    <a:pt x="19200" y="3600"/>
                    <a:pt x="19200" y="3086"/>
                    <a:pt x="19200" y="3086"/>
                  </a:cubicBezTo>
                  <a:cubicBezTo>
                    <a:pt x="19200" y="2571"/>
                    <a:pt x="19200" y="2571"/>
                    <a:pt x="18720" y="2571"/>
                  </a:cubicBezTo>
                  <a:cubicBezTo>
                    <a:pt x="18720" y="2571"/>
                    <a:pt x="18720" y="2571"/>
                    <a:pt x="18720" y="2057"/>
                  </a:cubicBezTo>
                  <a:cubicBezTo>
                    <a:pt x="18240" y="2057"/>
                    <a:pt x="18240" y="1543"/>
                    <a:pt x="17760" y="1543"/>
                  </a:cubicBezTo>
                  <a:cubicBezTo>
                    <a:pt x="17280" y="514"/>
                    <a:pt x="16800" y="514"/>
                    <a:pt x="16800" y="514"/>
                  </a:cubicBezTo>
                  <a:cubicBezTo>
                    <a:pt x="16800" y="514"/>
                    <a:pt x="16320" y="1029"/>
                    <a:pt x="16320" y="2057"/>
                  </a:cubicBezTo>
                  <a:cubicBezTo>
                    <a:pt x="16320" y="3086"/>
                    <a:pt x="15360" y="3600"/>
                    <a:pt x="14880" y="3600"/>
                  </a:cubicBezTo>
                  <a:cubicBezTo>
                    <a:pt x="14400" y="3600"/>
                    <a:pt x="13440" y="3086"/>
                    <a:pt x="12960" y="2571"/>
                  </a:cubicBezTo>
                  <a:cubicBezTo>
                    <a:pt x="12480" y="2571"/>
                    <a:pt x="12000" y="2057"/>
                    <a:pt x="12000" y="2057"/>
                  </a:cubicBezTo>
                  <a:cubicBezTo>
                    <a:pt x="11040" y="2057"/>
                    <a:pt x="10560" y="1543"/>
                    <a:pt x="10560" y="1029"/>
                  </a:cubicBezTo>
                  <a:cubicBezTo>
                    <a:pt x="10560" y="514"/>
                    <a:pt x="10560" y="514"/>
                    <a:pt x="10560" y="0"/>
                  </a:cubicBezTo>
                  <a:cubicBezTo>
                    <a:pt x="10560" y="0"/>
                    <a:pt x="10560" y="0"/>
                    <a:pt x="10560" y="0"/>
                  </a:cubicBezTo>
                  <a:cubicBezTo>
                    <a:pt x="10080" y="0"/>
                    <a:pt x="10080" y="514"/>
                    <a:pt x="9600" y="514"/>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1" name="Shape 10471"/>
            <p:cNvSpPr/>
            <p:nvPr/>
          </p:nvSpPr>
          <p:spPr>
            <a:xfrm>
              <a:off x="46459" y="496388"/>
              <a:ext cx="42745" cy="25925"/>
            </a:xfrm>
            <a:custGeom>
              <a:avLst/>
              <a:gdLst/>
              <a:ahLst/>
              <a:cxnLst>
                <a:cxn ang="0">
                  <a:pos x="wd2" y="hd2"/>
                </a:cxn>
                <a:cxn ang="5400000">
                  <a:pos x="wd2" y="hd2"/>
                </a:cxn>
                <a:cxn ang="10800000">
                  <a:pos x="wd2" y="hd2"/>
                </a:cxn>
                <a:cxn ang="16200000">
                  <a:pos x="wd2" y="hd2"/>
                </a:cxn>
              </a:cxnLst>
              <a:rect l="0" t="0" r="r" b="b"/>
              <a:pathLst>
                <a:path w="21600" h="20756" fill="norm" stroke="1" extrusionOk="0">
                  <a:moveTo>
                    <a:pt x="21600" y="14996"/>
                  </a:moveTo>
                  <a:cubicBezTo>
                    <a:pt x="21600" y="14996"/>
                    <a:pt x="21600" y="13556"/>
                    <a:pt x="21600" y="13556"/>
                  </a:cubicBezTo>
                  <a:cubicBezTo>
                    <a:pt x="21600" y="10676"/>
                    <a:pt x="18000" y="4916"/>
                    <a:pt x="15300" y="596"/>
                  </a:cubicBezTo>
                  <a:cubicBezTo>
                    <a:pt x="14400" y="-844"/>
                    <a:pt x="11700" y="596"/>
                    <a:pt x="9900" y="2036"/>
                  </a:cubicBezTo>
                  <a:cubicBezTo>
                    <a:pt x="8100" y="3476"/>
                    <a:pt x="7200" y="4916"/>
                    <a:pt x="5400" y="4916"/>
                  </a:cubicBezTo>
                  <a:cubicBezTo>
                    <a:pt x="5400" y="4916"/>
                    <a:pt x="5400" y="4916"/>
                    <a:pt x="5400" y="4916"/>
                  </a:cubicBezTo>
                  <a:cubicBezTo>
                    <a:pt x="5400" y="4916"/>
                    <a:pt x="5400" y="4916"/>
                    <a:pt x="5400" y="6356"/>
                  </a:cubicBezTo>
                  <a:cubicBezTo>
                    <a:pt x="5400" y="6356"/>
                    <a:pt x="5400" y="7796"/>
                    <a:pt x="4500" y="7796"/>
                  </a:cubicBezTo>
                  <a:cubicBezTo>
                    <a:pt x="4500" y="7796"/>
                    <a:pt x="4500" y="7796"/>
                    <a:pt x="4500" y="9236"/>
                  </a:cubicBezTo>
                  <a:cubicBezTo>
                    <a:pt x="4500" y="9236"/>
                    <a:pt x="4500" y="10676"/>
                    <a:pt x="3600" y="10676"/>
                  </a:cubicBezTo>
                  <a:cubicBezTo>
                    <a:pt x="3600" y="10676"/>
                    <a:pt x="3600" y="10676"/>
                    <a:pt x="3600" y="12116"/>
                  </a:cubicBezTo>
                  <a:cubicBezTo>
                    <a:pt x="3600" y="12116"/>
                    <a:pt x="2700" y="13556"/>
                    <a:pt x="2700" y="13556"/>
                  </a:cubicBezTo>
                  <a:cubicBezTo>
                    <a:pt x="1800" y="14996"/>
                    <a:pt x="900" y="16436"/>
                    <a:pt x="0" y="17876"/>
                  </a:cubicBezTo>
                  <a:cubicBezTo>
                    <a:pt x="900" y="19316"/>
                    <a:pt x="1800" y="19316"/>
                    <a:pt x="2700" y="20756"/>
                  </a:cubicBezTo>
                  <a:cubicBezTo>
                    <a:pt x="2700" y="20756"/>
                    <a:pt x="3600" y="20756"/>
                    <a:pt x="3600" y="20756"/>
                  </a:cubicBezTo>
                  <a:cubicBezTo>
                    <a:pt x="4500" y="19316"/>
                    <a:pt x="4500" y="19316"/>
                    <a:pt x="4500" y="17876"/>
                  </a:cubicBezTo>
                  <a:cubicBezTo>
                    <a:pt x="6300" y="12116"/>
                    <a:pt x="9900" y="12116"/>
                    <a:pt x="12600" y="17876"/>
                  </a:cubicBezTo>
                  <a:cubicBezTo>
                    <a:pt x="13500" y="19316"/>
                    <a:pt x="13500" y="19316"/>
                    <a:pt x="14400" y="20756"/>
                  </a:cubicBezTo>
                  <a:cubicBezTo>
                    <a:pt x="14400" y="20756"/>
                    <a:pt x="14400" y="20756"/>
                    <a:pt x="14400" y="20756"/>
                  </a:cubicBezTo>
                  <a:cubicBezTo>
                    <a:pt x="15300" y="19316"/>
                    <a:pt x="16200" y="19316"/>
                    <a:pt x="17100" y="17876"/>
                  </a:cubicBezTo>
                  <a:cubicBezTo>
                    <a:pt x="18900" y="17876"/>
                    <a:pt x="20700" y="16436"/>
                    <a:pt x="21600" y="14996"/>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2" name="Shape 10472"/>
            <p:cNvSpPr/>
            <p:nvPr/>
          </p:nvSpPr>
          <p:spPr>
            <a:xfrm>
              <a:off x="81769" y="401813"/>
              <a:ext cx="156106" cy="2248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3" y="3822"/>
                  </a:moveTo>
                  <a:cubicBezTo>
                    <a:pt x="1473" y="4154"/>
                    <a:pt x="1227" y="4320"/>
                    <a:pt x="982" y="4486"/>
                  </a:cubicBezTo>
                  <a:cubicBezTo>
                    <a:pt x="491" y="4818"/>
                    <a:pt x="245" y="4985"/>
                    <a:pt x="0" y="5317"/>
                  </a:cubicBezTo>
                  <a:cubicBezTo>
                    <a:pt x="0" y="5483"/>
                    <a:pt x="0" y="5483"/>
                    <a:pt x="491" y="5483"/>
                  </a:cubicBezTo>
                  <a:cubicBezTo>
                    <a:pt x="982" y="5649"/>
                    <a:pt x="1473" y="5649"/>
                    <a:pt x="1473" y="6148"/>
                  </a:cubicBezTo>
                  <a:cubicBezTo>
                    <a:pt x="1718" y="6314"/>
                    <a:pt x="1473" y="6480"/>
                    <a:pt x="1227" y="6646"/>
                  </a:cubicBezTo>
                  <a:cubicBezTo>
                    <a:pt x="1473" y="6812"/>
                    <a:pt x="1473" y="7145"/>
                    <a:pt x="1473" y="7311"/>
                  </a:cubicBezTo>
                  <a:cubicBezTo>
                    <a:pt x="1473" y="7643"/>
                    <a:pt x="1473" y="7643"/>
                    <a:pt x="1718" y="7643"/>
                  </a:cubicBezTo>
                  <a:cubicBezTo>
                    <a:pt x="1718" y="7643"/>
                    <a:pt x="1718" y="7643"/>
                    <a:pt x="1718" y="7643"/>
                  </a:cubicBezTo>
                  <a:cubicBezTo>
                    <a:pt x="2455" y="7643"/>
                    <a:pt x="2455" y="7311"/>
                    <a:pt x="2700" y="6978"/>
                  </a:cubicBezTo>
                  <a:cubicBezTo>
                    <a:pt x="2700" y="6646"/>
                    <a:pt x="2945" y="6314"/>
                    <a:pt x="3436" y="6314"/>
                  </a:cubicBezTo>
                  <a:cubicBezTo>
                    <a:pt x="3682" y="6314"/>
                    <a:pt x="3682" y="6314"/>
                    <a:pt x="3682" y="6314"/>
                  </a:cubicBezTo>
                  <a:cubicBezTo>
                    <a:pt x="3927" y="6314"/>
                    <a:pt x="3927" y="6314"/>
                    <a:pt x="3927" y="6480"/>
                  </a:cubicBezTo>
                  <a:cubicBezTo>
                    <a:pt x="4173" y="6646"/>
                    <a:pt x="4173" y="6812"/>
                    <a:pt x="4173" y="7145"/>
                  </a:cubicBezTo>
                  <a:cubicBezTo>
                    <a:pt x="4173" y="7311"/>
                    <a:pt x="3927" y="7477"/>
                    <a:pt x="4173" y="7643"/>
                  </a:cubicBezTo>
                  <a:cubicBezTo>
                    <a:pt x="4418" y="8308"/>
                    <a:pt x="3927" y="8806"/>
                    <a:pt x="3682" y="9305"/>
                  </a:cubicBezTo>
                  <a:cubicBezTo>
                    <a:pt x="3436" y="9305"/>
                    <a:pt x="3436" y="9471"/>
                    <a:pt x="3191" y="9637"/>
                  </a:cubicBezTo>
                  <a:cubicBezTo>
                    <a:pt x="3436" y="9637"/>
                    <a:pt x="3682" y="9637"/>
                    <a:pt x="4173" y="9637"/>
                  </a:cubicBezTo>
                  <a:cubicBezTo>
                    <a:pt x="5155" y="9637"/>
                    <a:pt x="5891" y="9471"/>
                    <a:pt x="6382" y="9305"/>
                  </a:cubicBezTo>
                  <a:cubicBezTo>
                    <a:pt x="7118" y="8806"/>
                    <a:pt x="7855" y="8806"/>
                    <a:pt x="8100" y="9305"/>
                  </a:cubicBezTo>
                  <a:cubicBezTo>
                    <a:pt x="8345" y="9637"/>
                    <a:pt x="8100" y="9969"/>
                    <a:pt x="7855" y="10302"/>
                  </a:cubicBezTo>
                  <a:cubicBezTo>
                    <a:pt x="7609" y="10468"/>
                    <a:pt x="7609" y="10634"/>
                    <a:pt x="7609" y="10634"/>
                  </a:cubicBezTo>
                  <a:cubicBezTo>
                    <a:pt x="7609" y="10800"/>
                    <a:pt x="7855" y="10800"/>
                    <a:pt x="8100" y="10966"/>
                  </a:cubicBezTo>
                  <a:cubicBezTo>
                    <a:pt x="8591" y="11132"/>
                    <a:pt x="9082" y="11132"/>
                    <a:pt x="9327" y="11465"/>
                  </a:cubicBezTo>
                  <a:cubicBezTo>
                    <a:pt x="9327" y="11631"/>
                    <a:pt x="9082" y="11963"/>
                    <a:pt x="9082" y="12129"/>
                  </a:cubicBezTo>
                  <a:cubicBezTo>
                    <a:pt x="8836" y="12295"/>
                    <a:pt x="8836" y="12628"/>
                    <a:pt x="8836" y="12960"/>
                  </a:cubicBezTo>
                  <a:cubicBezTo>
                    <a:pt x="8836" y="13126"/>
                    <a:pt x="8836" y="13458"/>
                    <a:pt x="8836" y="13791"/>
                  </a:cubicBezTo>
                  <a:cubicBezTo>
                    <a:pt x="8591" y="14123"/>
                    <a:pt x="7609" y="14289"/>
                    <a:pt x="6873" y="14289"/>
                  </a:cubicBezTo>
                  <a:cubicBezTo>
                    <a:pt x="5891" y="14289"/>
                    <a:pt x="5400" y="14123"/>
                    <a:pt x="5155" y="13957"/>
                  </a:cubicBezTo>
                  <a:cubicBezTo>
                    <a:pt x="5400" y="14289"/>
                    <a:pt x="4909" y="14622"/>
                    <a:pt x="4664" y="14788"/>
                  </a:cubicBezTo>
                  <a:cubicBezTo>
                    <a:pt x="4664" y="14954"/>
                    <a:pt x="4418" y="14954"/>
                    <a:pt x="4418" y="15120"/>
                  </a:cubicBezTo>
                  <a:cubicBezTo>
                    <a:pt x="4418" y="15120"/>
                    <a:pt x="4664" y="15120"/>
                    <a:pt x="4664" y="15120"/>
                  </a:cubicBezTo>
                  <a:cubicBezTo>
                    <a:pt x="5155" y="15286"/>
                    <a:pt x="5891" y="15452"/>
                    <a:pt x="5891" y="15785"/>
                  </a:cubicBezTo>
                  <a:cubicBezTo>
                    <a:pt x="6136" y="16615"/>
                    <a:pt x="4418" y="17114"/>
                    <a:pt x="2945" y="17446"/>
                  </a:cubicBezTo>
                  <a:cubicBezTo>
                    <a:pt x="2945" y="17446"/>
                    <a:pt x="2945" y="17446"/>
                    <a:pt x="2700" y="17446"/>
                  </a:cubicBezTo>
                  <a:cubicBezTo>
                    <a:pt x="2945" y="17612"/>
                    <a:pt x="3191" y="17612"/>
                    <a:pt x="3436" y="17612"/>
                  </a:cubicBezTo>
                  <a:cubicBezTo>
                    <a:pt x="3436" y="17612"/>
                    <a:pt x="3682" y="17612"/>
                    <a:pt x="3682" y="17612"/>
                  </a:cubicBezTo>
                  <a:cubicBezTo>
                    <a:pt x="4173" y="17280"/>
                    <a:pt x="4664" y="17612"/>
                    <a:pt x="4909" y="17612"/>
                  </a:cubicBezTo>
                  <a:cubicBezTo>
                    <a:pt x="5155" y="17778"/>
                    <a:pt x="5155" y="17778"/>
                    <a:pt x="5645" y="17778"/>
                  </a:cubicBezTo>
                  <a:cubicBezTo>
                    <a:pt x="6136" y="17778"/>
                    <a:pt x="6382" y="17945"/>
                    <a:pt x="6873" y="18111"/>
                  </a:cubicBezTo>
                  <a:cubicBezTo>
                    <a:pt x="7364" y="18111"/>
                    <a:pt x="7855" y="18277"/>
                    <a:pt x="8345" y="18111"/>
                  </a:cubicBezTo>
                  <a:cubicBezTo>
                    <a:pt x="8591" y="18111"/>
                    <a:pt x="8836" y="17945"/>
                    <a:pt x="9082" y="17945"/>
                  </a:cubicBezTo>
                  <a:cubicBezTo>
                    <a:pt x="9573" y="17945"/>
                    <a:pt x="9818" y="18277"/>
                    <a:pt x="9818" y="18277"/>
                  </a:cubicBezTo>
                  <a:cubicBezTo>
                    <a:pt x="10064" y="18609"/>
                    <a:pt x="9573" y="18775"/>
                    <a:pt x="9082" y="19108"/>
                  </a:cubicBezTo>
                  <a:cubicBezTo>
                    <a:pt x="8591" y="19440"/>
                    <a:pt x="7855" y="19440"/>
                    <a:pt x="7609" y="19440"/>
                  </a:cubicBezTo>
                  <a:cubicBezTo>
                    <a:pt x="7364" y="19440"/>
                    <a:pt x="7118" y="19440"/>
                    <a:pt x="6873" y="19440"/>
                  </a:cubicBezTo>
                  <a:cubicBezTo>
                    <a:pt x="6627" y="19440"/>
                    <a:pt x="6627" y="19440"/>
                    <a:pt x="6382" y="19440"/>
                  </a:cubicBezTo>
                  <a:cubicBezTo>
                    <a:pt x="6136" y="19440"/>
                    <a:pt x="5891" y="19440"/>
                    <a:pt x="5891" y="19440"/>
                  </a:cubicBezTo>
                  <a:cubicBezTo>
                    <a:pt x="5155" y="19772"/>
                    <a:pt x="3436" y="20935"/>
                    <a:pt x="2700" y="21600"/>
                  </a:cubicBezTo>
                  <a:cubicBezTo>
                    <a:pt x="3191" y="21434"/>
                    <a:pt x="3436" y="21268"/>
                    <a:pt x="3927" y="21102"/>
                  </a:cubicBezTo>
                  <a:cubicBezTo>
                    <a:pt x="4909" y="20769"/>
                    <a:pt x="5400" y="20935"/>
                    <a:pt x="5891" y="21268"/>
                  </a:cubicBezTo>
                  <a:cubicBezTo>
                    <a:pt x="6136" y="21268"/>
                    <a:pt x="6136" y="21268"/>
                    <a:pt x="6136" y="21268"/>
                  </a:cubicBezTo>
                  <a:cubicBezTo>
                    <a:pt x="6136" y="21268"/>
                    <a:pt x="6382" y="21102"/>
                    <a:pt x="6382" y="21102"/>
                  </a:cubicBezTo>
                  <a:cubicBezTo>
                    <a:pt x="6627" y="20769"/>
                    <a:pt x="6873" y="20437"/>
                    <a:pt x="7364" y="20437"/>
                  </a:cubicBezTo>
                  <a:cubicBezTo>
                    <a:pt x="7609" y="20437"/>
                    <a:pt x="7609" y="20437"/>
                    <a:pt x="7609" y="20437"/>
                  </a:cubicBezTo>
                  <a:cubicBezTo>
                    <a:pt x="7609" y="20437"/>
                    <a:pt x="7855" y="20437"/>
                    <a:pt x="8100" y="20437"/>
                  </a:cubicBezTo>
                  <a:cubicBezTo>
                    <a:pt x="8345" y="20271"/>
                    <a:pt x="8836" y="20271"/>
                    <a:pt x="9573" y="20271"/>
                  </a:cubicBezTo>
                  <a:cubicBezTo>
                    <a:pt x="10309" y="20437"/>
                    <a:pt x="10800" y="20271"/>
                    <a:pt x="11291" y="19938"/>
                  </a:cubicBezTo>
                  <a:cubicBezTo>
                    <a:pt x="11291" y="19938"/>
                    <a:pt x="11536" y="19772"/>
                    <a:pt x="11782" y="19772"/>
                  </a:cubicBezTo>
                  <a:cubicBezTo>
                    <a:pt x="12273" y="19772"/>
                    <a:pt x="12764" y="19938"/>
                    <a:pt x="13009" y="20105"/>
                  </a:cubicBezTo>
                  <a:cubicBezTo>
                    <a:pt x="13255" y="20105"/>
                    <a:pt x="13500" y="20271"/>
                    <a:pt x="13500" y="20271"/>
                  </a:cubicBezTo>
                  <a:cubicBezTo>
                    <a:pt x="14236" y="19938"/>
                    <a:pt x="15955" y="19772"/>
                    <a:pt x="16691" y="19772"/>
                  </a:cubicBezTo>
                  <a:cubicBezTo>
                    <a:pt x="16936" y="19772"/>
                    <a:pt x="16936" y="19772"/>
                    <a:pt x="16936" y="19772"/>
                  </a:cubicBezTo>
                  <a:cubicBezTo>
                    <a:pt x="16936" y="19772"/>
                    <a:pt x="16936" y="19772"/>
                    <a:pt x="16936" y="19772"/>
                  </a:cubicBezTo>
                  <a:cubicBezTo>
                    <a:pt x="17673" y="19772"/>
                    <a:pt x="19391" y="19440"/>
                    <a:pt x="20127" y="18942"/>
                  </a:cubicBezTo>
                  <a:cubicBezTo>
                    <a:pt x="19882" y="18942"/>
                    <a:pt x="19882" y="18942"/>
                    <a:pt x="19636" y="19108"/>
                  </a:cubicBezTo>
                  <a:cubicBezTo>
                    <a:pt x="19145" y="19108"/>
                    <a:pt x="18655" y="18942"/>
                    <a:pt x="18655" y="18775"/>
                  </a:cubicBezTo>
                  <a:cubicBezTo>
                    <a:pt x="18409" y="18277"/>
                    <a:pt x="18655" y="17778"/>
                    <a:pt x="19391" y="17280"/>
                  </a:cubicBezTo>
                  <a:cubicBezTo>
                    <a:pt x="19636" y="17280"/>
                    <a:pt x="19882" y="17114"/>
                    <a:pt x="20127" y="16948"/>
                  </a:cubicBezTo>
                  <a:cubicBezTo>
                    <a:pt x="20864" y="16615"/>
                    <a:pt x="21600" y="16283"/>
                    <a:pt x="21600" y="15785"/>
                  </a:cubicBezTo>
                  <a:cubicBezTo>
                    <a:pt x="21600" y="15618"/>
                    <a:pt x="21600" y="15618"/>
                    <a:pt x="21355" y="15452"/>
                  </a:cubicBezTo>
                  <a:cubicBezTo>
                    <a:pt x="20864" y="15286"/>
                    <a:pt x="20127" y="14954"/>
                    <a:pt x="19636" y="14954"/>
                  </a:cubicBezTo>
                  <a:cubicBezTo>
                    <a:pt x="19636" y="14954"/>
                    <a:pt x="19636" y="14954"/>
                    <a:pt x="19636" y="14954"/>
                  </a:cubicBezTo>
                  <a:cubicBezTo>
                    <a:pt x="19145" y="15618"/>
                    <a:pt x="17918" y="15618"/>
                    <a:pt x="17427" y="14954"/>
                  </a:cubicBezTo>
                  <a:cubicBezTo>
                    <a:pt x="16936" y="14455"/>
                    <a:pt x="17182" y="14123"/>
                    <a:pt x="17427" y="13957"/>
                  </a:cubicBezTo>
                  <a:cubicBezTo>
                    <a:pt x="16936" y="13791"/>
                    <a:pt x="16936" y="13625"/>
                    <a:pt x="16691" y="13458"/>
                  </a:cubicBezTo>
                  <a:cubicBezTo>
                    <a:pt x="16691" y="13292"/>
                    <a:pt x="16200" y="12960"/>
                    <a:pt x="16445" y="12628"/>
                  </a:cubicBezTo>
                  <a:cubicBezTo>
                    <a:pt x="16445" y="12295"/>
                    <a:pt x="15709" y="10800"/>
                    <a:pt x="14727" y="10800"/>
                  </a:cubicBezTo>
                  <a:cubicBezTo>
                    <a:pt x="13255" y="10468"/>
                    <a:pt x="12764" y="9305"/>
                    <a:pt x="12518" y="8474"/>
                  </a:cubicBezTo>
                  <a:cubicBezTo>
                    <a:pt x="12518" y="8474"/>
                    <a:pt x="12518" y="8308"/>
                    <a:pt x="12518" y="8142"/>
                  </a:cubicBezTo>
                  <a:cubicBezTo>
                    <a:pt x="12518" y="7975"/>
                    <a:pt x="12273" y="7975"/>
                    <a:pt x="12027" y="7975"/>
                  </a:cubicBezTo>
                  <a:cubicBezTo>
                    <a:pt x="11536" y="7809"/>
                    <a:pt x="11045" y="7809"/>
                    <a:pt x="10800" y="7311"/>
                  </a:cubicBezTo>
                  <a:cubicBezTo>
                    <a:pt x="10555" y="7145"/>
                    <a:pt x="10309" y="7145"/>
                    <a:pt x="9818" y="7145"/>
                  </a:cubicBezTo>
                  <a:cubicBezTo>
                    <a:pt x="9573" y="7145"/>
                    <a:pt x="9327" y="7145"/>
                    <a:pt x="9082" y="7145"/>
                  </a:cubicBezTo>
                  <a:cubicBezTo>
                    <a:pt x="8836" y="7145"/>
                    <a:pt x="8836" y="7311"/>
                    <a:pt x="8591" y="7311"/>
                  </a:cubicBezTo>
                  <a:cubicBezTo>
                    <a:pt x="8345" y="7145"/>
                    <a:pt x="8100" y="7145"/>
                    <a:pt x="7855" y="6978"/>
                  </a:cubicBezTo>
                  <a:cubicBezTo>
                    <a:pt x="7609" y="6480"/>
                    <a:pt x="8591" y="5815"/>
                    <a:pt x="9327" y="5483"/>
                  </a:cubicBezTo>
                  <a:cubicBezTo>
                    <a:pt x="10064" y="5151"/>
                    <a:pt x="11045" y="3157"/>
                    <a:pt x="11291" y="2492"/>
                  </a:cubicBezTo>
                  <a:cubicBezTo>
                    <a:pt x="11045" y="2492"/>
                    <a:pt x="10309" y="2326"/>
                    <a:pt x="9082" y="2326"/>
                  </a:cubicBezTo>
                  <a:cubicBezTo>
                    <a:pt x="7855" y="2326"/>
                    <a:pt x="7118" y="2492"/>
                    <a:pt x="6873" y="2492"/>
                  </a:cubicBezTo>
                  <a:cubicBezTo>
                    <a:pt x="6136" y="2825"/>
                    <a:pt x="5155" y="2492"/>
                    <a:pt x="4909" y="1994"/>
                  </a:cubicBezTo>
                  <a:cubicBezTo>
                    <a:pt x="4909" y="1662"/>
                    <a:pt x="5155" y="1495"/>
                    <a:pt x="5400" y="1329"/>
                  </a:cubicBezTo>
                  <a:cubicBezTo>
                    <a:pt x="6136" y="1163"/>
                    <a:pt x="7118" y="332"/>
                    <a:pt x="7364" y="166"/>
                  </a:cubicBezTo>
                  <a:cubicBezTo>
                    <a:pt x="7364" y="0"/>
                    <a:pt x="7364" y="0"/>
                    <a:pt x="7364" y="0"/>
                  </a:cubicBezTo>
                  <a:cubicBezTo>
                    <a:pt x="7364" y="0"/>
                    <a:pt x="7118" y="0"/>
                    <a:pt x="7118" y="0"/>
                  </a:cubicBezTo>
                  <a:cubicBezTo>
                    <a:pt x="6627" y="332"/>
                    <a:pt x="5645" y="332"/>
                    <a:pt x="3927" y="166"/>
                  </a:cubicBezTo>
                  <a:cubicBezTo>
                    <a:pt x="3682" y="0"/>
                    <a:pt x="3436" y="0"/>
                    <a:pt x="3191" y="166"/>
                  </a:cubicBezTo>
                  <a:cubicBezTo>
                    <a:pt x="2945" y="498"/>
                    <a:pt x="2700" y="997"/>
                    <a:pt x="2700" y="1329"/>
                  </a:cubicBezTo>
                  <a:cubicBezTo>
                    <a:pt x="2700" y="1828"/>
                    <a:pt x="2209" y="1994"/>
                    <a:pt x="1964" y="2326"/>
                  </a:cubicBezTo>
                  <a:cubicBezTo>
                    <a:pt x="1718" y="2326"/>
                    <a:pt x="1473" y="2492"/>
                    <a:pt x="1473" y="2492"/>
                  </a:cubicBezTo>
                  <a:cubicBezTo>
                    <a:pt x="1718" y="2825"/>
                    <a:pt x="1473" y="2991"/>
                    <a:pt x="1473" y="3323"/>
                  </a:cubicBezTo>
                  <a:cubicBezTo>
                    <a:pt x="1227" y="3323"/>
                    <a:pt x="982" y="3489"/>
                    <a:pt x="982" y="3489"/>
                  </a:cubicBezTo>
                  <a:cubicBezTo>
                    <a:pt x="982" y="3489"/>
                    <a:pt x="1227" y="3655"/>
                    <a:pt x="1473" y="3822"/>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3" name="Shape 10473"/>
            <p:cNvSpPr/>
            <p:nvPr/>
          </p:nvSpPr>
          <p:spPr>
            <a:xfrm>
              <a:off x="370871" y="428791"/>
              <a:ext cx="50985" cy="73739"/>
            </a:xfrm>
            <a:custGeom>
              <a:avLst/>
              <a:gdLst/>
              <a:ahLst/>
              <a:cxnLst>
                <a:cxn ang="0">
                  <a:pos x="wd2" y="hd2"/>
                </a:cxn>
                <a:cxn ang="5400000">
                  <a:pos x="wd2" y="hd2"/>
                </a:cxn>
                <a:cxn ang="10800000">
                  <a:pos x="wd2" y="hd2"/>
                </a:cxn>
                <a:cxn ang="16200000">
                  <a:pos x="wd2" y="hd2"/>
                </a:cxn>
              </a:cxnLst>
              <a:rect l="0" t="0" r="r" b="b"/>
              <a:pathLst>
                <a:path w="21164" h="21600" fill="norm" stroke="1" extrusionOk="0">
                  <a:moveTo>
                    <a:pt x="9992" y="19088"/>
                  </a:moveTo>
                  <a:cubicBezTo>
                    <a:pt x="9992" y="18586"/>
                    <a:pt x="10736" y="18084"/>
                    <a:pt x="12226" y="18084"/>
                  </a:cubicBezTo>
                  <a:cubicBezTo>
                    <a:pt x="13716" y="18084"/>
                    <a:pt x="15950" y="19088"/>
                    <a:pt x="16695" y="19088"/>
                  </a:cubicBezTo>
                  <a:cubicBezTo>
                    <a:pt x="17440" y="19591"/>
                    <a:pt x="18185" y="20093"/>
                    <a:pt x="18930" y="20093"/>
                  </a:cubicBezTo>
                  <a:cubicBezTo>
                    <a:pt x="19674" y="20093"/>
                    <a:pt x="20419" y="19591"/>
                    <a:pt x="20419" y="19591"/>
                  </a:cubicBezTo>
                  <a:cubicBezTo>
                    <a:pt x="20419" y="19088"/>
                    <a:pt x="19674" y="17581"/>
                    <a:pt x="18930" y="17079"/>
                  </a:cubicBezTo>
                  <a:cubicBezTo>
                    <a:pt x="18185" y="17581"/>
                    <a:pt x="17440" y="18084"/>
                    <a:pt x="16695" y="18084"/>
                  </a:cubicBezTo>
                  <a:cubicBezTo>
                    <a:pt x="15205" y="18084"/>
                    <a:pt x="13716" y="17079"/>
                    <a:pt x="13716" y="16577"/>
                  </a:cubicBezTo>
                  <a:cubicBezTo>
                    <a:pt x="12226" y="15572"/>
                    <a:pt x="13716" y="14567"/>
                    <a:pt x="14461" y="13563"/>
                  </a:cubicBezTo>
                  <a:cubicBezTo>
                    <a:pt x="15205" y="13060"/>
                    <a:pt x="15205" y="12558"/>
                    <a:pt x="15950" y="12056"/>
                  </a:cubicBezTo>
                  <a:cubicBezTo>
                    <a:pt x="15950" y="11051"/>
                    <a:pt x="18185" y="10549"/>
                    <a:pt x="19674" y="10549"/>
                  </a:cubicBezTo>
                  <a:cubicBezTo>
                    <a:pt x="19674" y="10549"/>
                    <a:pt x="20419" y="10549"/>
                    <a:pt x="21164" y="10549"/>
                  </a:cubicBezTo>
                  <a:cubicBezTo>
                    <a:pt x="20419" y="10047"/>
                    <a:pt x="19674" y="9544"/>
                    <a:pt x="18185" y="9042"/>
                  </a:cubicBezTo>
                  <a:cubicBezTo>
                    <a:pt x="16695" y="8540"/>
                    <a:pt x="15950" y="7033"/>
                    <a:pt x="15950" y="6530"/>
                  </a:cubicBezTo>
                  <a:cubicBezTo>
                    <a:pt x="15950" y="5023"/>
                    <a:pt x="15950" y="4019"/>
                    <a:pt x="17440" y="3516"/>
                  </a:cubicBezTo>
                  <a:cubicBezTo>
                    <a:pt x="18185" y="3014"/>
                    <a:pt x="18930" y="502"/>
                    <a:pt x="18185" y="0"/>
                  </a:cubicBezTo>
                  <a:cubicBezTo>
                    <a:pt x="18185" y="0"/>
                    <a:pt x="18185" y="0"/>
                    <a:pt x="17440" y="0"/>
                  </a:cubicBezTo>
                  <a:cubicBezTo>
                    <a:pt x="16695" y="0"/>
                    <a:pt x="14461" y="502"/>
                    <a:pt x="14461" y="1507"/>
                  </a:cubicBezTo>
                  <a:cubicBezTo>
                    <a:pt x="14461" y="4019"/>
                    <a:pt x="11481" y="4019"/>
                    <a:pt x="9992" y="4019"/>
                  </a:cubicBezTo>
                  <a:cubicBezTo>
                    <a:pt x="10736" y="4521"/>
                    <a:pt x="10736" y="5526"/>
                    <a:pt x="9247" y="6530"/>
                  </a:cubicBezTo>
                  <a:cubicBezTo>
                    <a:pt x="9247" y="7033"/>
                    <a:pt x="8502" y="7033"/>
                    <a:pt x="7757" y="7033"/>
                  </a:cubicBezTo>
                  <a:cubicBezTo>
                    <a:pt x="6267" y="7033"/>
                    <a:pt x="5523" y="6530"/>
                    <a:pt x="5523" y="6028"/>
                  </a:cubicBezTo>
                  <a:cubicBezTo>
                    <a:pt x="4778" y="5526"/>
                    <a:pt x="4033" y="5023"/>
                    <a:pt x="3288" y="5023"/>
                  </a:cubicBezTo>
                  <a:cubicBezTo>
                    <a:pt x="3288" y="5023"/>
                    <a:pt x="3288" y="5023"/>
                    <a:pt x="3288" y="5023"/>
                  </a:cubicBezTo>
                  <a:cubicBezTo>
                    <a:pt x="2543" y="5023"/>
                    <a:pt x="2543" y="6028"/>
                    <a:pt x="1798" y="7033"/>
                  </a:cubicBezTo>
                  <a:cubicBezTo>
                    <a:pt x="1798" y="7535"/>
                    <a:pt x="1054" y="8037"/>
                    <a:pt x="309" y="8540"/>
                  </a:cubicBezTo>
                  <a:cubicBezTo>
                    <a:pt x="-436" y="9544"/>
                    <a:pt x="309" y="12558"/>
                    <a:pt x="1054" y="14065"/>
                  </a:cubicBezTo>
                  <a:cubicBezTo>
                    <a:pt x="1054" y="14567"/>
                    <a:pt x="1054" y="14567"/>
                    <a:pt x="1054" y="14567"/>
                  </a:cubicBezTo>
                  <a:cubicBezTo>
                    <a:pt x="1054" y="15070"/>
                    <a:pt x="1798" y="15572"/>
                    <a:pt x="2543" y="16577"/>
                  </a:cubicBezTo>
                  <a:cubicBezTo>
                    <a:pt x="3288" y="17079"/>
                    <a:pt x="4778" y="18586"/>
                    <a:pt x="4033" y="20093"/>
                  </a:cubicBezTo>
                  <a:cubicBezTo>
                    <a:pt x="4033" y="20093"/>
                    <a:pt x="4033" y="20595"/>
                    <a:pt x="4778" y="21098"/>
                  </a:cubicBezTo>
                  <a:cubicBezTo>
                    <a:pt x="4778" y="21098"/>
                    <a:pt x="4778" y="21098"/>
                    <a:pt x="4778" y="21098"/>
                  </a:cubicBezTo>
                  <a:cubicBezTo>
                    <a:pt x="5523" y="21098"/>
                    <a:pt x="5523" y="21098"/>
                    <a:pt x="6267" y="21098"/>
                  </a:cubicBezTo>
                  <a:cubicBezTo>
                    <a:pt x="6267" y="21098"/>
                    <a:pt x="6267" y="21098"/>
                    <a:pt x="6267" y="21098"/>
                  </a:cubicBezTo>
                  <a:cubicBezTo>
                    <a:pt x="7012" y="21098"/>
                    <a:pt x="7757" y="21098"/>
                    <a:pt x="7757" y="21098"/>
                  </a:cubicBezTo>
                  <a:cubicBezTo>
                    <a:pt x="7757" y="21098"/>
                    <a:pt x="8502" y="21098"/>
                    <a:pt x="8502" y="21098"/>
                  </a:cubicBezTo>
                  <a:cubicBezTo>
                    <a:pt x="8502" y="21098"/>
                    <a:pt x="9247" y="21098"/>
                    <a:pt x="9992" y="21098"/>
                  </a:cubicBezTo>
                  <a:cubicBezTo>
                    <a:pt x="9992" y="21098"/>
                    <a:pt x="9992" y="21098"/>
                    <a:pt x="9992" y="21098"/>
                  </a:cubicBezTo>
                  <a:cubicBezTo>
                    <a:pt x="10736" y="21600"/>
                    <a:pt x="10736" y="21600"/>
                    <a:pt x="11481" y="21600"/>
                  </a:cubicBezTo>
                  <a:cubicBezTo>
                    <a:pt x="11481" y="21600"/>
                    <a:pt x="11481" y="21600"/>
                    <a:pt x="11481" y="21600"/>
                  </a:cubicBezTo>
                  <a:cubicBezTo>
                    <a:pt x="10736" y="20595"/>
                    <a:pt x="9992" y="20093"/>
                    <a:pt x="9992" y="19088"/>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4" name="Shape 10474"/>
            <p:cNvSpPr/>
            <p:nvPr/>
          </p:nvSpPr>
          <p:spPr>
            <a:xfrm>
              <a:off x="436723" y="74489"/>
              <a:ext cx="241592" cy="4118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00" y="0"/>
                  </a:moveTo>
                  <a:cubicBezTo>
                    <a:pt x="16041" y="0"/>
                    <a:pt x="16041" y="0"/>
                    <a:pt x="16041" y="0"/>
                  </a:cubicBezTo>
                  <a:cubicBezTo>
                    <a:pt x="15724" y="0"/>
                    <a:pt x="15565" y="271"/>
                    <a:pt x="15565" y="633"/>
                  </a:cubicBezTo>
                  <a:cubicBezTo>
                    <a:pt x="15565" y="904"/>
                    <a:pt x="15247" y="1085"/>
                    <a:pt x="14771" y="1085"/>
                  </a:cubicBezTo>
                  <a:cubicBezTo>
                    <a:pt x="14453" y="1085"/>
                    <a:pt x="14135" y="1085"/>
                    <a:pt x="13818" y="904"/>
                  </a:cubicBezTo>
                  <a:cubicBezTo>
                    <a:pt x="13659" y="904"/>
                    <a:pt x="13500" y="813"/>
                    <a:pt x="13182" y="904"/>
                  </a:cubicBezTo>
                  <a:cubicBezTo>
                    <a:pt x="12865" y="904"/>
                    <a:pt x="12547" y="904"/>
                    <a:pt x="12071" y="813"/>
                  </a:cubicBezTo>
                  <a:cubicBezTo>
                    <a:pt x="12071" y="723"/>
                    <a:pt x="12071" y="723"/>
                    <a:pt x="12071" y="723"/>
                  </a:cubicBezTo>
                  <a:cubicBezTo>
                    <a:pt x="12071" y="813"/>
                    <a:pt x="12071" y="994"/>
                    <a:pt x="12071" y="1085"/>
                  </a:cubicBezTo>
                  <a:cubicBezTo>
                    <a:pt x="12071" y="1175"/>
                    <a:pt x="12071" y="1265"/>
                    <a:pt x="12071" y="1356"/>
                  </a:cubicBezTo>
                  <a:cubicBezTo>
                    <a:pt x="12071" y="1808"/>
                    <a:pt x="10959" y="1808"/>
                    <a:pt x="10482" y="1808"/>
                  </a:cubicBezTo>
                  <a:cubicBezTo>
                    <a:pt x="10006" y="1808"/>
                    <a:pt x="9371" y="1988"/>
                    <a:pt x="9371" y="2169"/>
                  </a:cubicBezTo>
                  <a:cubicBezTo>
                    <a:pt x="9371" y="2440"/>
                    <a:pt x="9212" y="2621"/>
                    <a:pt x="9053" y="2711"/>
                  </a:cubicBezTo>
                  <a:cubicBezTo>
                    <a:pt x="8894" y="2802"/>
                    <a:pt x="8894" y="2802"/>
                    <a:pt x="8894" y="2892"/>
                  </a:cubicBezTo>
                  <a:cubicBezTo>
                    <a:pt x="9053" y="2982"/>
                    <a:pt x="9212" y="3254"/>
                    <a:pt x="8259" y="3615"/>
                  </a:cubicBezTo>
                  <a:cubicBezTo>
                    <a:pt x="8259" y="3705"/>
                    <a:pt x="7941" y="3886"/>
                    <a:pt x="7782" y="3977"/>
                  </a:cubicBezTo>
                  <a:cubicBezTo>
                    <a:pt x="7624" y="4157"/>
                    <a:pt x="7624" y="4248"/>
                    <a:pt x="7465" y="4338"/>
                  </a:cubicBezTo>
                  <a:cubicBezTo>
                    <a:pt x="7465" y="4338"/>
                    <a:pt x="7465" y="4428"/>
                    <a:pt x="7465" y="4428"/>
                  </a:cubicBezTo>
                  <a:cubicBezTo>
                    <a:pt x="7465" y="4519"/>
                    <a:pt x="7465" y="4790"/>
                    <a:pt x="6988" y="4971"/>
                  </a:cubicBezTo>
                  <a:cubicBezTo>
                    <a:pt x="6671" y="5061"/>
                    <a:pt x="6353" y="5061"/>
                    <a:pt x="6035" y="5151"/>
                  </a:cubicBezTo>
                  <a:cubicBezTo>
                    <a:pt x="5876" y="5151"/>
                    <a:pt x="5718" y="5151"/>
                    <a:pt x="5718" y="5151"/>
                  </a:cubicBezTo>
                  <a:cubicBezTo>
                    <a:pt x="5718" y="5151"/>
                    <a:pt x="5718" y="5332"/>
                    <a:pt x="5718" y="5423"/>
                  </a:cubicBezTo>
                  <a:cubicBezTo>
                    <a:pt x="5718" y="5603"/>
                    <a:pt x="5718" y="5784"/>
                    <a:pt x="5718" y="5965"/>
                  </a:cubicBezTo>
                  <a:cubicBezTo>
                    <a:pt x="5718" y="6417"/>
                    <a:pt x="5082" y="6869"/>
                    <a:pt x="4447" y="7321"/>
                  </a:cubicBezTo>
                  <a:cubicBezTo>
                    <a:pt x="4288" y="7411"/>
                    <a:pt x="4288" y="7501"/>
                    <a:pt x="4288" y="7501"/>
                  </a:cubicBezTo>
                  <a:cubicBezTo>
                    <a:pt x="4447" y="7501"/>
                    <a:pt x="4447" y="7501"/>
                    <a:pt x="4765" y="7592"/>
                  </a:cubicBezTo>
                  <a:cubicBezTo>
                    <a:pt x="4924" y="7592"/>
                    <a:pt x="5082" y="7682"/>
                    <a:pt x="5082" y="7772"/>
                  </a:cubicBezTo>
                  <a:cubicBezTo>
                    <a:pt x="5241" y="7953"/>
                    <a:pt x="5082" y="8134"/>
                    <a:pt x="4924" y="8405"/>
                  </a:cubicBezTo>
                  <a:cubicBezTo>
                    <a:pt x="4765" y="8586"/>
                    <a:pt x="4606" y="8676"/>
                    <a:pt x="4129" y="8676"/>
                  </a:cubicBezTo>
                  <a:cubicBezTo>
                    <a:pt x="3971" y="8676"/>
                    <a:pt x="3812" y="8676"/>
                    <a:pt x="3494" y="8586"/>
                  </a:cubicBezTo>
                  <a:cubicBezTo>
                    <a:pt x="3494" y="8586"/>
                    <a:pt x="3494" y="8586"/>
                    <a:pt x="3335" y="8586"/>
                  </a:cubicBezTo>
                  <a:cubicBezTo>
                    <a:pt x="3335" y="8586"/>
                    <a:pt x="3335" y="8586"/>
                    <a:pt x="3335" y="8586"/>
                  </a:cubicBezTo>
                  <a:cubicBezTo>
                    <a:pt x="3018" y="8586"/>
                    <a:pt x="2382" y="8767"/>
                    <a:pt x="1906" y="9128"/>
                  </a:cubicBezTo>
                  <a:cubicBezTo>
                    <a:pt x="1429" y="9580"/>
                    <a:pt x="1588" y="9851"/>
                    <a:pt x="1747" y="10032"/>
                  </a:cubicBezTo>
                  <a:cubicBezTo>
                    <a:pt x="1906" y="10213"/>
                    <a:pt x="1906" y="10303"/>
                    <a:pt x="1747" y="10484"/>
                  </a:cubicBezTo>
                  <a:cubicBezTo>
                    <a:pt x="1747" y="10574"/>
                    <a:pt x="1747" y="10664"/>
                    <a:pt x="1588" y="10755"/>
                  </a:cubicBezTo>
                  <a:cubicBezTo>
                    <a:pt x="1588" y="10845"/>
                    <a:pt x="1747" y="10936"/>
                    <a:pt x="1747" y="11026"/>
                  </a:cubicBezTo>
                  <a:cubicBezTo>
                    <a:pt x="2065" y="11387"/>
                    <a:pt x="1906" y="11568"/>
                    <a:pt x="1906" y="11749"/>
                  </a:cubicBezTo>
                  <a:cubicBezTo>
                    <a:pt x="1747" y="11839"/>
                    <a:pt x="1747" y="11930"/>
                    <a:pt x="1747" y="12020"/>
                  </a:cubicBezTo>
                  <a:cubicBezTo>
                    <a:pt x="1747" y="12110"/>
                    <a:pt x="1906" y="12201"/>
                    <a:pt x="2224" y="12291"/>
                  </a:cubicBezTo>
                  <a:cubicBezTo>
                    <a:pt x="2382" y="12382"/>
                    <a:pt x="2859" y="12472"/>
                    <a:pt x="2859" y="12743"/>
                  </a:cubicBezTo>
                  <a:cubicBezTo>
                    <a:pt x="3018" y="13014"/>
                    <a:pt x="2859" y="13195"/>
                    <a:pt x="2700" y="13285"/>
                  </a:cubicBezTo>
                  <a:cubicBezTo>
                    <a:pt x="2541" y="13466"/>
                    <a:pt x="2224" y="13466"/>
                    <a:pt x="2065" y="13466"/>
                  </a:cubicBezTo>
                  <a:cubicBezTo>
                    <a:pt x="2065" y="13556"/>
                    <a:pt x="2065" y="13647"/>
                    <a:pt x="2224" y="13647"/>
                  </a:cubicBezTo>
                  <a:cubicBezTo>
                    <a:pt x="2700" y="13828"/>
                    <a:pt x="2541" y="14641"/>
                    <a:pt x="2382" y="14822"/>
                  </a:cubicBezTo>
                  <a:cubicBezTo>
                    <a:pt x="2224" y="15093"/>
                    <a:pt x="1747" y="15093"/>
                    <a:pt x="1429" y="15093"/>
                  </a:cubicBezTo>
                  <a:cubicBezTo>
                    <a:pt x="1429" y="15093"/>
                    <a:pt x="1271" y="15093"/>
                    <a:pt x="1271" y="15093"/>
                  </a:cubicBezTo>
                  <a:cubicBezTo>
                    <a:pt x="1271" y="15274"/>
                    <a:pt x="1112" y="15454"/>
                    <a:pt x="1112" y="15545"/>
                  </a:cubicBezTo>
                  <a:cubicBezTo>
                    <a:pt x="953" y="15726"/>
                    <a:pt x="953" y="15816"/>
                    <a:pt x="953" y="15816"/>
                  </a:cubicBezTo>
                  <a:cubicBezTo>
                    <a:pt x="953" y="15906"/>
                    <a:pt x="953" y="15997"/>
                    <a:pt x="953" y="16087"/>
                  </a:cubicBezTo>
                  <a:cubicBezTo>
                    <a:pt x="953" y="16449"/>
                    <a:pt x="794" y="16720"/>
                    <a:pt x="318" y="16720"/>
                  </a:cubicBezTo>
                  <a:cubicBezTo>
                    <a:pt x="318" y="16720"/>
                    <a:pt x="318" y="16720"/>
                    <a:pt x="318" y="16720"/>
                  </a:cubicBezTo>
                  <a:cubicBezTo>
                    <a:pt x="318" y="16720"/>
                    <a:pt x="318" y="16720"/>
                    <a:pt x="318" y="16720"/>
                  </a:cubicBezTo>
                  <a:cubicBezTo>
                    <a:pt x="318" y="16720"/>
                    <a:pt x="318" y="16720"/>
                    <a:pt x="159" y="16720"/>
                  </a:cubicBezTo>
                  <a:cubicBezTo>
                    <a:pt x="159" y="16720"/>
                    <a:pt x="159" y="16720"/>
                    <a:pt x="0" y="16629"/>
                  </a:cubicBezTo>
                  <a:cubicBezTo>
                    <a:pt x="0" y="16629"/>
                    <a:pt x="0" y="16629"/>
                    <a:pt x="0" y="16629"/>
                  </a:cubicBezTo>
                  <a:cubicBezTo>
                    <a:pt x="0" y="16991"/>
                    <a:pt x="159" y="17262"/>
                    <a:pt x="635" y="17443"/>
                  </a:cubicBezTo>
                  <a:cubicBezTo>
                    <a:pt x="1112" y="17623"/>
                    <a:pt x="1112" y="17895"/>
                    <a:pt x="1112" y="18075"/>
                  </a:cubicBezTo>
                  <a:cubicBezTo>
                    <a:pt x="1112" y="18256"/>
                    <a:pt x="1112" y="18437"/>
                    <a:pt x="1271" y="18527"/>
                  </a:cubicBezTo>
                  <a:cubicBezTo>
                    <a:pt x="1588" y="18708"/>
                    <a:pt x="1747" y="18889"/>
                    <a:pt x="1747" y="19069"/>
                  </a:cubicBezTo>
                  <a:cubicBezTo>
                    <a:pt x="1906" y="19250"/>
                    <a:pt x="1906" y="19341"/>
                    <a:pt x="2224" y="19431"/>
                  </a:cubicBezTo>
                  <a:cubicBezTo>
                    <a:pt x="2859" y="19792"/>
                    <a:pt x="3018" y="19973"/>
                    <a:pt x="2700" y="20425"/>
                  </a:cubicBezTo>
                  <a:cubicBezTo>
                    <a:pt x="2700" y="20425"/>
                    <a:pt x="2700" y="20425"/>
                    <a:pt x="2700" y="20425"/>
                  </a:cubicBezTo>
                  <a:cubicBezTo>
                    <a:pt x="2700" y="20425"/>
                    <a:pt x="2700" y="20425"/>
                    <a:pt x="2700" y="20425"/>
                  </a:cubicBezTo>
                  <a:cubicBezTo>
                    <a:pt x="2700" y="20425"/>
                    <a:pt x="2700" y="20515"/>
                    <a:pt x="2700" y="20515"/>
                  </a:cubicBezTo>
                  <a:cubicBezTo>
                    <a:pt x="2859" y="20515"/>
                    <a:pt x="3176" y="20606"/>
                    <a:pt x="3176" y="20787"/>
                  </a:cubicBezTo>
                  <a:cubicBezTo>
                    <a:pt x="3176" y="20877"/>
                    <a:pt x="3176" y="20967"/>
                    <a:pt x="3176" y="21148"/>
                  </a:cubicBezTo>
                  <a:cubicBezTo>
                    <a:pt x="3176" y="21238"/>
                    <a:pt x="3176" y="21510"/>
                    <a:pt x="3176" y="21600"/>
                  </a:cubicBezTo>
                  <a:cubicBezTo>
                    <a:pt x="3176" y="21600"/>
                    <a:pt x="3335" y="21600"/>
                    <a:pt x="3494" y="21510"/>
                  </a:cubicBezTo>
                  <a:cubicBezTo>
                    <a:pt x="3653" y="21510"/>
                    <a:pt x="3971" y="21510"/>
                    <a:pt x="4288" y="21510"/>
                  </a:cubicBezTo>
                  <a:cubicBezTo>
                    <a:pt x="4447" y="21510"/>
                    <a:pt x="4606" y="21419"/>
                    <a:pt x="4606" y="21419"/>
                  </a:cubicBezTo>
                  <a:cubicBezTo>
                    <a:pt x="4606" y="21419"/>
                    <a:pt x="4606" y="21329"/>
                    <a:pt x="4606" y="21238"/>
                  </a:cubicBezTo>
                  <a:cubicBezTo>
                    <a:pt x="4606" y="21148"/>
                    <a:pt x="4606" y="21058"/>
                    <a:pt x="4606" y="21058"/>
                  </a:cubicBezTo>
                  <a:cubicBezTo>
                    <a:pt x="4606" y="20787"/>
                    <a:pt x="5082" y="20696"/>
                    <a:pt x="5241" y="20696"/>
                  </a:cubicBezTo>
                  <a:cubicBezTo>
                    <a:pt x="5241" y="20696"/>
                    <a:pt x="5241" y="20696"/>
                    <a:pt x="5241" y="20606"/>
                  </a:cubicBezTo>
                  <a:cubicBezTo>
                    <a:pt x="5400" y="20515"/>
                    <a:pt x="5718" y="20335"/>
                    <a:pt x="6194" y="20335"/>
                  </a:cubicBezTo>
                  <a:cubicBezTo>
                    <a:pt x="6512" y="20335"/>
                    <a:pt x="6829" y="20425"/>
                    <a:pt x="7147" y="20515"/>
                  </a:cubicBezTo>
                  <a:cubicBezTo>
                    <a:pt x="7147" y="20515"/>
                    <a:pt x="7306" y="20515"/>
                    <a:pt x="7306" y="20515"/>
                  </a:cubicBezTo>
                  <a:cubicBezTo>
                    <a:pt x="7624" y="20515"/>
                    <a:pt x="7624" y="20244"/>
                    <a:pt x="7782" y="20154"/>
                  </a:cubicBezTo>
                  <a:cubicBezTo>
                    <a:pt x="7782" y="19883"/>
                    <a:pt x="8100" y="19883"/>
                    <a:pt x="8100" y="19883"/>
                  </a:cubicBezTo>
                  <a:cubicBezTo>
                    <a:pt x="8418" y="19883"/>
                    <a:pt x="8576" y="19973"/>
                    <a:pt x="8735" y="20064"/>
                  </a:cubicBezTo>
                  <a:cubicBezTo>
                    <a:pt x="8894" y="19973"/>
                    <a:pt x="9053" y="19792"/>
                    <a:pt x="9212" y="19612"/>
                  </a:cubicBezTo>
                  <a:cubicBezTo>
                    <a:pt x="8894" y="19702"/>
                    <a:pt x="8576" y="19702"/>
                    <a:pt x="8418" y="19612"/>
                  </a:cubicBezTo>
                  <a:cubicBezTo>
                    <a:pt x="8259" y="19341"/>
                    <a:pt x="8735" y="18618"/>
                    <a:pt x="8735" y="18618"/>
                  </a:cubicBezTo>
                  <a:cubicBezTo>
                    <a:pt x="8894" y="18437"/>
                    <a:pt x="8894" y="17985"/>
                    <a:pt x="8894" y="17714"/>
                  </a:cubicBezTo>
                  <a:cubicBezTo>
                    <a:pt x="8894" y="17443"/>
                    <a:pt x="8894" y="17352"/>
                    <a:pt x="9053" y="17262"/>
                  </a:cubicBezTo>
                  <a:cubicBezTo>
                    <a:pt x="9053" y="17081"/>
                    <a:pt x="9212" y="16629"/>
                    <a:pt x="10165" y="16449"/>
                  </a:cubicBezTo>
                  <a:cubicBezTo>
                    <a:pt x="10800" y="16358"/>
                    <a:pt x="11594" y="15997"/>
                    <a:pt x="11594" y="15816"/>
                  </a:cubicBezTo>
                  <a:cubicBezTo>
                    <a:pt x="11435" y="15635"/>
                    <a:pt x="11912" y="15454"/>
                    <a:pt x="12229" y="15183"/>
                  </a:cubicBezTo>
                  <a:cubicBezTo>
                    <a:pt x="12388" y="15093"/>
                    <a:pt x="12706" y="15003"/>
                    <a:pt x="12706" y="14912"/>
                  </a:cubicBezTo>
                  <a:cubicBezTo>
                    <a:pt x="12547" y="14822"/>
                    <a:pt x="11594" y="14189"/>
                    <a:pt x="11118" y="14008"/>
                  </a:cubicBezTo>
                  <a:cubicBezTo>
                    <a:pt x="10959" y="14008"/>
                    <a:pt x="10641" y="14008"/>
                    <a:pt x="10482" y="14008"/>
                  </a:cubicBezTo>
                  <a:cubicBezTo>
                    <a:pt x="10165" y="14008"/>
                    <a:pt x="9847" y="14008"/>
                    <a:pt x="9847" y="13828"/>
                  </a:cubicBezTo>
                  <a:cubicBezTo>
                    <a:pt x="9688" y="13828"/>
                    <a:pt x="9688" y="13737"/>
                    <a:pt x="9688" y="13647"/>
                  </a:cubicBezTo>
                  <a:cubicBezTo>
                    <a:pt x="9688" y="13556"/>
                    <a:pt x="9688" y="13195"/>
                    <a:pt x="9529" y="12562"/>
                  </a:cubicBezTo>
                  <a:cubicBezTo>
                    <a:pt x="9371" y="12382"/>
                    <a:pt x="9688" y="12110"/>
                    <a:pt x="9847" y="11930"/>
                  </a:cubicBezTo>
                  <a:cubicBezTo>
                    <a:pt x="10006" y="11749"/>
                    <a:pt x="10165" y="11659"/>
                    <a:pt x="10165" y="11568"/>
                  </a:cubicBezTo>
                  <a:cubicBezTo>
                    <a:pt x="10165" y="11478"/>
                    <a:pt x="10165" y="11478"/>
                    <a:pt x="10165" y="11478"/>
                  </a:cubicBezTo>
                  <a:cubicBezTo>
                    <a:pt x="10165" y="11207"/>
                    <a:pt x="10165" y="10755"/>
                    <a:pt x="10800" y="10574"/>
                  </a:cubicBezTo>
                  <a:cubicBezTo>
                    <a:pt x="10959" y="10574"/>
                    <a:pt x="10959" y="10574"/>
                    <a:pt x="10959" y="10484"/>
                  </a:cubicBezTo>
                  <a:cubicBezTo>
                    <a:pt x="11118" y="10393"/>
                    <a:pt x="11276" y="10213"/>
                    <a:pt x="11753" y="10122"/>
                  </a:cubicBezTo>
                  <a:cubicBezTo>
                    <a:pt x="11912" y="10122"/>
                    <a:pt x="11912" y="10032"/>
                    <a:pt x="12071" y="9851"/>
                  </a:cubicBezTo>
                  <a:cubicBezTo>
                    <a:pt x="12229" y="9670"/>
                    <a:pt x="12388" y="9490"/>
                    <a:pt x="12865" y="9309"/>
                  </a:cubicBezTo>
                  <a:cubicBezTo>
                    <a:pt x="13182" y="9309"/>
                    <a:pt x="13341" y="9218"/>
                    <a:pt x="13659" y="9128"/>
                  </a:cubicBezTo>
                  <a:cubicBezTo>
                    <a:pt x="13818" y="9038"/>
                    <a:pt x="14135" y="8947"/>
                    <a:pt x="14612" y="8767"/>
                  </a:cubicBezTo>
                  <a:cubicBezTo>
                    <a:pt x="15565" y="8495"/>
                    <a:pt x="16994" y="7953"/>
                    <a:pt x="17153" y="7682"/>
                  </a:cubicBezTo>
                  <a:cubicBezTo>
                    <a:pt x="17153" y="7682"/>
                    <a:pt x="17153" y="7592"/>
                    <a:pt x="16994" y="7501"/>
                  </a:cubicBezTo>
                  <a:cubicBezTo>
                    <a:pt x="16835" y="7321"/>
                    <a:pt x="16359" y="6959"/>
                    <a:pt x="17153" y="6688"/>
                  </a:cubicBezTo>
                  <a:cubicBezTo>
                    <a:pt x="17471" y="6507"/>
                    <a:pt x="17471" y="6417"/>
                    <a:pt x="17471" y="6236"/>
                  </a:cubicBezTo>
                  <a:cubicBezTo>
                    <a:pt x="17471" y="6146"/>
                    <a:pt x="17471" y="5874"/>
                    <a:pt x="17947" y="5784"/>
                  </a:cubicBezTo>
                  <a:cubicBezTo>
                    <a:pt x="18265" y="5694"/>
                    <a:pt x="18424" y="5603"/>
                    <a:pt x="18741" y="5423"/>
                  </a:cubicBezTo>
                  <a:cubicBezTo>
                    <a:pt x="18900" y="5332"/>
                    <a:pt x="18900" y="5332"/>
                    <a:pt x="18900" y="5332"/>
                  </a:cubicBezTo>
                  <a:cubicBezTo>
                    <a:pt x="19218" y="5151"/>
                    <a:pt x="19535" y="5151"/>
                    <a:pt x="19694" y="5151"/>
                  </a:cubicBezTo>
                  <a:cubicBezTo>
                    <a:pt x="19853" y="5151"/>
                    <a:pt x="19853" y="5151"/>
                    <a:pt x="20012" y="5151"/>
                  </a:cubicBezTo>
                  <a:cubicBezTo>
                    <a:pt x="20329" y="5151"/>
                    <a:pt x="20647" y="5242"/>
                    <a:pt x="20965" y="5151"/>
                  </a:cubicBezTo>
                  <a:cubicBezTo>
                    <a:pt x="21124" y="5151"/>
                    <a:pt x="21441" y="5151"/>
                    <a:pt x="21600" y="5151"/>
                  </a:cubicBezTo>
                  <a:cubicBezTo>
                    <a:pt x="21600" y="5151"/>
                    <a:pt x="21600" y="5151"/>
                    <a:pt x="21600" y="5151"/>
                  </a:cubicBezTo>
                  <a:cubicBezTo>
                    <a:pt x="21600" y="5061"/>
                    <a:pt x="21600" y="5061"/>
                    <a:pt x="21600" y="5061"/>
                  </a:cubicBezTo>
                  <a:cubicBezTo>
                    <a:pt x="21600" y="5061"/>
                    <a:pt x="21600" y="5061"/>
                    <a:pt x="21600" y="5061"/>
                  </a:cubicBezTo>
                  <a:cubicBezTo>
                    <a:pt x="21600" y="4971"/>
                    <a:pt x="21600" y="4971"/>
                    <a:pt x="21441" y="4971"/>
                  </a:cubicBezTo>
                  <a:cubicBezTo>
                    <a:pt x="21441" y="4880"/>
                    <a:pt x="20806" y="4519"/>
                    <a:pt x="20965" y="4338"/>
                  </a:cubicBezTo>
                  <a:cubicBezTo>
                    <a:pt x="20965" y="4248"/>
                    <a:pt x="21124" y="4157"/>
                    <a:pt x="21441" y="4157"/>
                  </a:cubicBezTo>
                  <a:cubicBezTo>
                    <a:pt x="21441" y="4157"/>
                    <a:pt x="21441" y="3977"/>
                    <a:pt x="21441" y="3796"/>
                  </a:cubicBezTo>
                  <a:cubicBezTo>
                    <a:pt x="21441" y="3705"/>
                    <a:pt x="21441" y="3615"/>
                    <a:pt x="21282" y="3615"/>
                  </a:cubicBezTo>
                  <a:cubicBezTo>
                    <a:pt x="20965" y="3525"/>
                    <a:pt x="20965" y="3163"/>
                    <a:pt x="20965" y="2982"/>
                  </a:cubicBezTo>
                  <a:cubicBezTo>
                    <a:pt x="20965" y="2892"/>
                    <a:pt x="20965" y="2711"/>
                    <a:pt x="20965" y="2711"/>
                  </a:cubicBezTo>
                  <a:cubicBezTo>
                    <a:pt x="20329" y="2531"/>
                    <a:pt x="20488" y="2079"/>
                    <a:pt x="20647" y="1717"/>
                  </a:cubicBezTo>
                  <a:cubicBezTo>
                    <a:pt x="20647" y="1627"/>
                    <a:pt x="20647" y="1627"/>
                    <a:pt x="20647" y="1536"/>
                  </a:cubicBezTo>
                  <a:cubicBezTo>
                    <a:pt x="20647" y="1446"/>
                    <a:pt x="19535" y="1175"/>
                    <a:pt x="19059" y="994"/>
                  </a:cubicBezTo>
                  <a:cubicBezTo>
                    <a:pt x="18741" y="994"/>
                    <a:pt x="18582" y="904"/>
                    <a:pt x="18265" y="904"/>
                  </a:cubicBezTo>
                  <a:cubicBezTo>
                    <a:pt x="17788" y="723"/>
                    <a:pt x="17312" y="542"/>
                    <a:pt x="16994" y="362"/>
                  </a:cubicBezTo>
                  <a:cubicBezTo>
                    <a:pt x="16835" y="271"/>
                    <a:pt x="16676" y="181"/>
                    <a:pt x="16359" y="90"/>
                  </a:cubicBezTo>
                  <a:cubicBezTo>
                    <a:pt x="16359" y="90"/>
                    <a:pt x="16200" y="0"/>
                    <a:pt x="16200" y="0"/>
                  </a:cubicBezTo>
                  <a:cubicBezTo>
                    <a:pt x="16200" y="0"/>
                    <a:pt x="16200" y="0"/>
                    <a:pt x="16200" y="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5" name="Shape 10475"/>
            <p:cNvSpPr/>
            <p:nvPr/>
          </p:nvSpPr>
          <p:spPr>
            <a:xfrm>
              <a:off x="670880" y="372258"/>
              <a:ext cx="85488" cy="51138"/>
            </a:xfrm>
            <a:custGeom>
              <a:avLst/>
              <a:gdLst/>
              <a:ahLst/>
              <a:cxnLst>
                <a:cxn ang="0">
                  <a:pos x="wd2" y="hd2"/>
                </a:cxn>
                <a:cxn ang="5400000">
                  <a:pos x="wd2" y="hd2"/>
                </a:cxn>
                <a:cxn ang="10800000">
                  <a:pos x="wd2" y="hd2"/>
                </a:cxn>
                <a:cxn ang="16200000">
                  <a:pos x="wd2" y="hd2"/>
                </a:cxn>
              </a:cxnLst>
              <a:rect l="0" t="0" r="r" b="b"/>
              <a:pathLst>
                <a:path w="21600" h="21178" fill="norm" stroke="1" extrusionOk="0">
                  <a:moveTo>
                    <a:pt x="18450" y="21178"/>
                  </a:moveTo>
                  <a:cubicBezTo>
                    <a:pt x="18450" y="21178"/>
                    <a:pt x="18450" y="21178"/>
                    <a:pt x="18450" y="20458"/>
                  </a:cubicBezTo>
                  <a:cubicBezTo>
                    <a:pt x="18900" y="20458"/>
                    <a:pt x="18900" y="20458"/>
                    <a:pt x="18900" y="20458"/>
                  </a:cubicBezTo>
                  <a:cubicBezTo>
                    <a:pt x="18900" y="19738"/>
                    <a:pt x="18900" y="19738"/>
                    <a:pt x="19350" y="19738"/>
                  </a:cubicBezTo>
                  <a:cubicBezTo>
                    <a:pt x="19350" y="19738"/>
                    <a:pt x="19350" y="19738"/>
                    <a:pt x="19350" y="19738"/>
                  </a:cubicBezTo>
                  <a:cubicBezTo>
                    <a:pt x="19350" y="19738"/>
                    <a:pt x="19350" y="19738"/>
                    <a:pt x="19350" y="19738"/>
                  </a:cubicBezTo>
                  <a:cubicBezTo>
                    <a:pt x="19350" y="19018"/>
                    <a:pt x="19800" y="19018"/>
                    <a:pt x="20250" y="18298"/>
                  </a:cubicBezTo>
                  <a:cubicBezTo>
                    <a:pt x="20250" y="18298"/>
                    <a:pt x="20250" y="18298"/>
                    <a:pt x="20250" y="18298"/>
                  </a:cubicBezTo>
                  <a:cubicBezTo>
                    <a:pt x="20250" y="18298"/>
                    <a:pt x="20250" y="18298"/>
                    <a:pt x="20250" y="18298"/>
                  </a:cubicBezTo>
                  <a:cubicBezTo>
                    <a:pt x="19350" y="16858"/>
                    <a:pt x="19350" y="16138"/>
                    <a:pt x="18900" y="13978"/>
                  </a:cubicBezTo>
                  <a:cubicBezTo>
                    <a:pt x="18900" y="12538"/>
                    <a:pt x="18900" y="11818"/>
                    <a:pt x="18900" y="11818"/>
                  </a:cubicBezTo>
                  <a:cubicBezTo>
                    <a:pt x="18900" y="10378"/>
                    <a:pt x="18450" y="9658"/>
                    <a:pt x="18900" y="8938"/>
                  </a:cubicBezTo>
                  <a:cubicBezTo>
                    <a:pt x="18900" y="7498"/>
                    <a:pt x="19350" y="6778"/>
                    <a:pt x="19800" y="6058"/>
                  </a:cubicBezTo>
                  <a:cubicBezTo>
                    <a:pt x="19800" y="5338"/>
                    <a:pt x="20250" y="5338"/>
                    <a:pt x="20700" y="3898"/>
                  </a:cubicBezTo>
                  <a:cubicBezTo>
                    <a:pt x="20700" y="3178"/>
                    <a:pt x="21150" y="2458"/>
                    <a:pt x="21600" y="1738"/>
                  </a:cubicBezTo>
                  <a:cubicBezTo>
                    <a:pt x="21600" y="1738"/>
                    <a:pt x="21600" y="1738"/>
                    <a:pt x="21600" y="1738"/>
                  </a:cubicBezTo>
                  <a:cubicBezTo>
                    <a:pt x="21600" y="1738"/>
                    <a:pt x="21600" y="1738"/>
                    <a:pt x="21600" y="1738"/>
                  </a:cubicBezTo>
                  <a:cubicBezTo>
                    <a:pt x="21600" y="1738"/>
                    <a:pt x="21600" y="1738"/>
                    <a:pt x="21600" y="1738"/>
                  </a:cubicBezTo>
                  <a:cubicBezTo>
                    <a:pt x="20250" y="2458"/>
                    <a:pt x="18450" y="1738"/>
                    <a:pt x="16650" y="1018"/>
                  </a:cubicBezTo>
                  <a:cubicBezTo>
                    <a:pt x="14850" y="298"/>
                    <a:pt x="13050" y="-422"/>
                    <a:pt x="11700" y="298"/>
                  </a:cubicBezTo>
                  <a:cubicBezTo>
                    <a:pt x="10800" y="298"/>
                    <a:pt x="9900" y="298"/>
                    <a:pt x="8550" y="1018"/>
                  </a:cubicBezTo>
                  <a:cubicBezTo>
                    <a:pt x="6750" y="1018"/>
                    <a:pt x="3600" y="1738"/>
                    <a:pt x="2700" y="2458"/>
                  </a:cubicBezTo>
                  <a:cubicBezTo>
                    <a:pt x="2250" y="3898"/>
                    <a:pt x="1350" y="4618"/>
                    <a:pt x="450" y="4618"/>
                  </a:cubicBezTo>
                  <a:cubicBezTo>
                    <a:pt x="450" y="5338"/>
                    <a:pt x="0" y="5338"/>
                    <a:pt x="0" y="5338"/>
                  </a:cubicBezTo>
                  <a:cubicBezTo>
                    <a:pt x="900" y="6778"/>
                    <a:pt x="900" y="8218"/>
                    <a:pt x="900" y="8938"/>
                  </a:cubicBezTo>
                  <a:cubicBezTo>
                    <a:pt x="450" y="9658"/>
                    <a:pt x="450" y="10378"/>
                    <a:pt x="900" y="10378"/>
                  </a:cubicBezTo>
                  <a:cubicBezTo>
                    <a:pt x="2250" y="13258"/>
                    <a:pt x="2250" y="13258"/>
                    <a:pt x="3150" y="12538"/>
                  </a:cubicBezTo>
                  <a:cubicBezTo>
                    <a:pt x="4050" y="12538"/>
                    <a:pt x="5400" y="13258"/>
                    <a:pt x="5850" y="14698"/>
                  </a:cubicBezTo>
                  <a:cubicBezTo>
                    <a:pt x="5850" y="14698"/>
                    <a:pt x="5850" y="15418"/>
                    <a:pt x="5850" y="16138"/>
                  </a:cubicBezTo>
                  <a:cubicBezTo>
                    <a:pt x="5850" y="16138"/>
                    <a:pt x="5850" y="16138"/>
                    <a:pt x="5850" y="16138"/>
                  </a:cubicBezTo>
                  <a:cubicBezTo>
                    <a:pt x="6300" y="16138"/>
                    <a:pt x="6300" y="16138"/>
                    <a:pt x="6750" y="16138"/>
                  </a:cubicBezTo>
                  <a:cubicBezTo>
                    <a:pt x="6750" y="16138"/>
                    <a:pt x="7200" y="16138"/>
                    <a:pt x="7200" y="16138"/>
                  </a:cubicBezTo>
                  <a:cubicBezTo>
                    <a:pt x="7650" y="16138"/>
                    <a:pt x="8100" y="16138"/>
                    <a:pt x="8100" y="16138"/>
                  </a:cubicBezTo>
                  <a:cubicBezTo>
                    <a:pt x="9450" y="16138"/>
                    <a:pt x="9900" y="16138"/>
                    <a:pt x="10350" y="16138"/>
                  </a:cubicBezTo>
                  <a:cubicBezTo>
                    <a:pt x="10350" y="16858"/>
                    <a:pt x="10350" y="16858"/>
                    <a:pt x="10350" y="16858"/>
                  </a:cubicBezTo>
                  <a:cubicBezTo>
                    <a:pt x="13500" y="20458"/>
                    <a:pt x="14400" y="21178"/>
                    <a:pt x="14400" y="21178"/>
                  </a:cubicBezTo>
                  <a:cubicBezTo>
                    <a:pt x="14400" y="21178"/>
                    <a:pt x="14850" y="21178"/>
                    <a:pt x="14850" y="21178"/>
                  </a:cubicBezTo>
                  <a:cubicBezTo>
                    <a:pt x="14850" y="21178"/>
                    <a:pt x="14850" y="20458"/>
                    <a:pt x="14850" y="20458"/>
                  </a:cubicBezTo>
                  <a:cubicBezTo>
                    <a:pt x="14850" y="20458"/>
                    <a:pt x="14850" y="20458"/>
                    <a:pt x="15300" y="20458"/>
                  </a:cubicBezTo>
                  <a:cubicBezTo>
                    <a:pt x="15300" y="20458"/>
                    <a:pt x="15300" y="20458"/>
                    <a:pt x="15300" y="20458"/>
                  </a:cubicBezTo>
                  <a:cubicBezTo>
                    <a:pt x="16200" y="20458"/>
                    <a:pt x="17100" y="21178"/>
                    <a:pt x="18450" y="21178"/>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6" name="Shape 10476"/>
            <p:cNvSpPr/>
            <p:nvPr/>
          </p:nvSpPr>
          <p:spPr>
            <a:xfrm>
              <a:off x="310352" y="0"/>
              <a:ext cx="509201" cy="409797"/>
            </a:xfrm>
            <a:custGeom>
              <a:avLst/>
              <a:gdLst/>
              <a:ahLst/>
              <a:cxnLst>
                <a:cxn ang="0">
                  <a:pos x="wd2" y="hd2"/>
                </a:cxn>
                <a:cxn ang="5400000">
                  <a:pos x="wd2" y="hd2"/>
                </a:cxn>
                <a:cxn ang="10800000">
                  <a:pos x="wd2" y="hd2"/>
                </a:cxn>
                <a:cxn ang="16200000">
                  <a:pos x="wd2" y="hd2"/>
                </a:cxn>
              </a:cxnLst>
              <a:rect l="0" t="0" r="r" b="b"/>
              <a:pathLst>
                <a:path w="21600" h="21492" fill="norm" stroke="1" extrusionOk="0">
                  <a:moveTo>
                    <a:pt x="13141" y="3560"/>
                  </a:moveTo>
                  <a:cubicBezTo>
                    <a:pt x="13217" y="3470"/>
                    <a:pt x="13217" y="3470"/>
                    <a:pt x="13292" y="3379"/>
                  </a:cubicBezTo>
                  <a:cubicBezTo>
                    <a:pt x="13292" y="3379"/>
                    <a:pt x="13292" y="3379"/>
                    <a:pt x="13292" y="3379"/>
                  </a:cubicBezTo>
                  <a:cubicBezTo>
                    <a:pt x="13292" y="3289"/>
                    <a:pt x="13368" y="3289"/>
                    <a:pt x="13443" y="3199"/>
                  </a:cubicBezTo>
                  <a:cubicBezTo>
                    <a:pt x="13443" y="3199"/>
                    <a:pt x="13443" y="3199"/>
                    <a:pt x="13443" y="3199"/>
                  </a:cubicBezTo>
                  <a:cubicBezTo>
                    <a:pt x="13519" y="3199"/>
                    <a:pt x="13519" y="3199"/>
                    <a:pt x="13594" y="3108"/>
                  </a:cubicBezTo>
                  <a:cubicBezTo>
                    <a:pt x="13594" y="3108"/>
                    <a:pt x="13594" y="3108"/>
                    <a:pt x="13594" y="3108"/>
                  </a:cubicBezTo>
                  <a:cubicBezTo>
                    <a:pt x="13670" y="3108"/>
                    <a:pt x="13745" y="3108"/>
                    <a:pt x="13745" y="3108"/>
                  </a:cubicBezTo>
                  <a:cubicBezTo>
                    <a:pt x="13972" y="3199"/>
                    <a:pt x="14123" y="3379"/>
                    <a:pt x="14274" y="3560"/>
                  </a:cubicBezTo>
                  <a:cubicBezTo>
                    <a:pt x="14425" y="3741"/>
                    <a:pt x="14576" y="3922"/>
                    <a:pt x="14727" y="3922"/>
                  </a:cubicBezTo>
                  <a:cubicBezTo>
                    <a:pt x="14803" y="4012"/>
                    <a:pt x="14878" y="4012"/>
                    <a:pt x="14954" y="4012"/>
                  </a:cubicBezTo>
                  <a:cubicBezTo>
                    <a:pt x="15180" y="4102"/>
                    <a:pt x="15331" y="4102"/>
                    <a:pt x="15407" y="4102"/>
                  </a:cubicBezTo>
                  <a:cubicBezTo>
                    <a:pt x="15407" y="4102"/>
                    <a:pt x="15483" y="4102"/>
                    <a:pt x="15483" y="4102"/>
                  </a:cubicBezTo>
                  <a:cubicBezTo>
                    <a:pt x="15558" y="3922"/>
                    <a:pt x="15785" y="3922"/>
                    <a:pt x="16011" y="4012"/>
                  </a:cubicBezTo>
                  <a:cubicBezTo>
                    <a:pt x="16087" y="4012"/>
                    <a:pt x="16162" y="4102"/>
                    <a:pt x="16238" y="4102"/>
                  </a:cubicBezTo>
                  <a:cubicBezTo>
                    <a:pt x="16238" y="4012"/>
                    <a:pt x="16313" y="4012"/>
                    <a:pt x="16313" y="4012"/>
                  </a:cubicBezTo>
                  <a:cubicBezTo>
                    <a:pt x="16464" y="4012"/>
                    <a:pt x="16540" y="4193"/>
                    <a:pt x="16615" y="4283"/>
                  </a:cubicBezTo>
                  <a:cubicBezTo>
                    <a:pt x="16615" y="4283"/>
                    <a:pt x="16615" y="4283"/>
                    <a:pt x="16615" y="4283"/>
                  </a:cubicBezTo>
                  <a:cubicBezTo>
                    <a:pt x="16615" y="4283"/>
                    <a:pt x="16615" y="4283"/>
                    <a:pt x="16615" y="4283"/>
                  </a:cubicBezTo>
                  <a:cubicBezTo>
                    <a:pt x="16691" y="4193"/>
                    <a:pt x="16691" y="4012"/>
                    <a:pt x="16691" y="3922"/>
                  </a:cubicBezTo>
                  <a:cubicBezTo>
                    <a:pt x="16691" y="3831"/>
                    <a:pt x="16766" y="3650"/>
                    <a:pt x="16993" y="3650"/>
                  </a:cubicBezTo>
                  <a:cubicBezTo>
                    <a:pt x="17069" y="3650"/>
                    <a:pt x="17069" y="3650"/>
                    <a:pt x="17144" y="3650"/>
                  </a:cubicBezTo>
                  <a:cubicBezTo>
                    <a:pt x="17220" y="3650"/>
                    <a:pt x="17220" y="3650"/>
                    <a:pt x="17220" y="3650"/>
                  </a:cubicBezTo>
                  <a:cubicBezTo>
                    <a:pt x="17220" y="3560"/>
                    <a:pt x="17220" y="3379"/>
                    <a:pt x="17144" y="3289"/>
                  </a:cubicBezTo>
                  <a:cubicBezTo>
                    <a:pt x="17144" y="3199"/>
                    <a:pt x="17144" y="3018"/>
                    <a:pt x="17144" y="2927"/>
                  </a:cubicBezTo>
                  <a:cubicBezTo>
                    <a:pt x="17144" y="2656"/>
                    <a:pt x="17371" y="2476"/>
                    <a:pt x="17446" y="2385"/>
                  </a:cubicBezTo>
                  <a:cubicBezTo>
                    <a:pt x="17522" y="2385"/>
                    <a:pt x="17673" y="2295"/>
                    <a:pt x="17673" y="2295"/>
                  </a:cubicBezTo>
                  <a:cubicBezTo>
                    <a:pt x="17673" y="1933"/>
                    <a:pt x="17975" y="1933"/>
                    <a:pt x="18201" y="1933"/>
                  </a:cubicBezTo>
                  <a:cubicBezTo>
                    <a:pt x="18277" y="1933"/>
                    <a:pt x="18277" y="1933"/>
                    <a:pt x="18277" y="1933"/>
                  </a:cubicBezTo>
                  <a:cubicBezTo>
                    <a:pt x="18428" y="1933"/>
                    <a:pt x="18503" y="1933"/>
                    <a:pt x="18579" y="1843"/>
                  </a:cubicBezTo>
                  <a:cubicBezTo>
                    <a:pt x="18655" y="1753"/>
                    <a:pt x="18806" y="1662"/>
                    <a:pt x="19032" y="1662"/>
                  </a:cubicBezTo>
                  <a:cubicBezTo>
                    <a:pt x="19259" y="1662"/>
                    <a:pt x="19410" y="1753"/>
                    <a:pt x="19485" y="1933"/>
                  </a:cubicBezTo>
                  <a:cubicBezTo>
                    <a:pt x="19561" y="2024"/>
                    <a:pt x="19712" y="2114"/>
                    <a:pt x="19863" y="2204"/>
                  </a:cubicBezTo>
                  <a:cubicBezTo>
                    <a:pt x="20090" y="2385"/>
                    <a:pt x="20316" y="2476"/>
                    <a:pt x="20392" y="2747"/>
                  </a:cubicBezTo>
                  <a:cubicBezTo>
                    <a:pt x="20392" y="2747"/>
                    <a:pt x="20392" y="2837"/>
                    <a:pt x="20392" y="2927"/>
                  </a:cubicBezTo>
                  <a:cubicBezTo>
                    <a:pt x="20392" y="2927"/>
                    <a:pt x="20392" y="2927"/>
                    <a:pt x="20392" y="2927"/>
                  </a:cubicBezTo>
                  <a:cubicBezTo>
                    <a:pt x="20392" y="2927"/>
                    <a:pt x="20467" y="2927"/>
                    <a:pt x="20467" y="2927"/>
                  </a:cubicBezTo>
                  <a:cubicBezTo>
                    <a:pt x="20467" y="2927"/>
                    <a:pt x="20467" y="2927"/>
                    <a:pt x="20467" y="2927"/>
                  </a:cubicBezTo>
                  <a:cubicBezTo>
                    <a:pt x="20543" y="2927"/>
                    <a:pt x="20618" y="2927"/>
                    <a:pt x="20618" y="2927"/>
                  </a:cubicBezTo>
                  <a:cubicBezTo>
                    <a:pt x="20694" y="2927"/>
                    <a:pt x="20769" y="2837"/>
                    <a:pt x="20845" y="2747"/>
                  </a:cubicBezTo>
                  <a:cubicBezTo>
                    <a:pt x="20920" y="2747"/>
                    <a:pt x="20920" y="2656"/>
                    <a:pt x="20920" y="2656"/>
                  </a:cubicBezTo>
                  <a:cubicBezTo>
                    <a:pt x="20845" y="2656"/>
                    <a:pt x="20769" y="2656"/>
                    <a:pt x="20694" y="2566"/>
                  </a:cubicBezTo>
                  <a:cubicBezTo>
                    <a:pt x="20618" y="2476"/>
                    <a:pt x="20618" y="2385"/>
                    <a:pt x="20618" y="2295"/>
                  </a:cubicBezTo>
                  <a:cubicBezTo>
                    <a:pt x="20543" y="2295"/>
                    <a:pt x="20392" y="2114"/>
                    <a:pt x="20316" y="2114"/>
                  </a:cubicBezTo>
                  <a:cubicBezTo>
                    <a:pt x="20165" y="2024"/>
                    <a:pt x="20090" y="1933"/>
                    <a:pt x="20014" y="1843"/>
                  </a:cubicBezTo>
                  <a:cubicBezTo>
                    <a:pt x="20014" y="1753"/>
                    <a:pt x="20014" y="1662"/>
                    <a:pt x="20090" y="1662"/>
                  </a:cubicBezTo>
                  <a:cubicBezTo>
                    <a:pt x="20165" y="1481"/>
                    <a:pt x="20467" y="1481"/>
                    <a:pt x="20694" y="1662"/>
                  </a:cubicBezTo>
                  <a:cubicBezTo>
                    <a:pt x="20845" y="1753"/>
                    <a:pt x="20845" y="1753"/>
                    <a:pt x="21071" y="1481"/>
                  </a:cubicBezTo>
                  <a:cubicBezTo>
                    <a:pt x="21222" y="1301"/>
                    <a:pt x="21449" y="1301"/>
                    <a:pt x="21524" y="1301"/>
                  </a:cubicBezTo>
                  <a:cubicBezTo>
                    <a:pt x="21600" y="1301"/>
                    <a:pt x="21600" y="1301"/>
                    <a:pt x="21600" y="1301"/>
                  </a:cubicBezTo>
                  <a:cubicBezTo>
                    <a:pt x="21524" y="1210"/>
                    <a:pt x="21449" y="1210"/>
                    <a:pt x="21449" y="1120"/>
                  </a:cubicBezTo>
                  <a:cubicBezTo>
                    <a:pt x="21298" y="1120"/>
                    <a:pt x="21222" y="1030"/>
                    <a:pt x="21222" y="939"/>
                  </a:cubicBezTo>
                  <a:cubicBezTo>
                    <a:pt x="21147" y="849"/>
                    <a:pt x="20920" y="668"/>
                    <a:pt x="20694" y="758"/>
                  </a:cubicBezTo>
                  <a:cubicBezTo>
                    <a:pt x="20694" y="758"/>
                    <a:pt x="20618" y="758"/>
                    <a:pt x="20543" y="758"/>
                  </a:cubicBezTo>
                  <a:cubicBezTo>
                    <a:pt x="20392" y="758"/>
                    <a:pt x="20316" y="668"/>
                    <a:pt x="20241" y="578"/>
                  </a:cubicBezTo>
                  <a:cubicBezTo>
                    <a:pt x="20165" y="487"/>
                    <a:pt x="20165" y="487"/>
                    <a:pt x="20165" y="487"/>
                  </a:cubicBezTo>
                  <a:cubicBezTo>
                    <a:pt x="20165" y="487"/>
                    <a:pt x="20090" y="487"/>
                    <a:pt x="20090" y="487"/>
                  </a:cubicBezTo>
                  <a:cubicBezTo>
                    <a:pt x="19938" y="487"/>
                    <a:pt x="19712" y="668"/>
                    <a:pt x="19712" y="849"/>
                  </a:cubicBezTo>
                  <a:cubicBezTo>
                    <a:pt x="19712" y="1391"/>
                    <a:pt x="19334" y="1391"/>
                    <a:pt x="19183" y="1210"/>
                  </a:cubicBezTo>
                  <a:cubicBezTo>
                    <a:pt x="19183" y="1120"/>
                    <a:pt x="19183" y="939"/>
                    <a:pt x="19259" y="849"/>
                  </a:cubicBezTo>
                  <a:cubicBezTo>
                    <a:pt x="19259" y="849"/>
                    <a:pt x="19259" y="758"/>
                    <a:pt x="19259" y="668"/>
                  </a:cubicBezTo>
                  <a:cubicBezTo>
                    <a:pt x="19183" y="668"/>
                    <a:pt x="19183" y="578"/>
                    <a:pt x="19183" y="487"/>
                  </a:cubicBezTo>
                  <a:cubicBezTo>
                    <a:pt x="19259" y="397"/>
                    <a:pt x="19259" y="216"/>
                    <a:pt x="19410" y="216"/>
                  </a:cubicBezTo>
                  <a:cubicBezTo>
                    <a:pt x="19410" y="216"/>
                    <a:pt x="19410" y="216"/>
                    <a:pt x="19410" y="126"/>
                  </a:cubicBezTo>
                  <a:cubicBezTo>
                    <a:pt x="19334" y="35"/>
                    <a:pt x="19259" y="35"/>
                    <a:pt x="19108" y="35"/>
                  </a:cubicBezTo>
                  <a:cubicBezTo>
                    <a:pt x="18881" y="-55"/>
                    <a:pt x="18806" y="126"/>
                    <a:pt x="18730" y="126"/>
                  </a:cubicBezTo>
                  <a:cubicBezTo>
                    <a:pt x="18730" y="216"/>
                    <a:pt x="18730" y="307"/>
                    <a:pt x="18730" y="307"/>
                  </a:cubicBezTo>
                  <a:cubicBezTo>
                    <a:pt x="18730" y="307"/>
                    <a:pt x="18806" y="487"/>
                    <a:pt x="18730" y="668"/>
                  </a:cubicBezTo>
                  <a:cubicBezTo>
                    <a:pt x="18655" y="939"/>
                    <a:pt x="18352" y="1391"/>
                    <a:pt x="18050" y="1391"/>
                  </a:cubicBezTo>
                  <a:cubicBezTo>
                    <a:pt x="17975" y="1391"/>
                    <a:pt x="17975" y="1301"/>
                    <a:pt x="17899" y="1301"/>
                  </a:cubicBezTo>
                  <a:cubicBezTo>
                    <a:pt x="17824" y="1120"/>
                    <a:pt x="17824" y="939"/>
                    <a:pt x="17899" y="668"/>
                  </a:cubicBezTo>
                  <a:cubicBezTo>
                    <a:pt x="17899" y="578"/>
                    <a:pt x="17899" y="487"/>
                    <a:pt x="17975" y="487"/>
                  </a:cubicBezTo>
                  <a:cubicBezTo>
                    <a:pt x="17899" y="487"/>
                    <a:pt x="17824" y="578"/>
                    <a:pt x="17673" y="758"/>
                  </a:cubicBezTo>
                  <a:cubicBezTo>
                    <a:pt x="17597" y="939"/>
                    <a:pt x="17522" y="1030"/>
                    <a:pt x="17446" y="1120"/>
                  </a:cubicBezTo>
                  <a:cubicBezTo>
                    <a:pt x="17144" y="1481"/>
                    <a:pt x="16993" y="1753"/>
                    <a:pt x="16766" y="1843"/>
                  </a:cubicBezTo>
                  <a:cubicBezTo>
                    <a:pt x="16691" y="1843"/>
                    <a:pt x="16691" y="1843"/>
                    <a:pt x="16691" y="1843"/>
                  </a:cubicBezTo>
                  <a:cubicBezTo>
                    <a:pt x="16615" y="1843"/>
                    <a:pt x="16464" y="1753"/>
                    <a:pt x="16464" y="1572"/>
                  </a:cubicBezTo>
                  <a:cubicBezTo>
                    <a:pt x="16389" y="1391"/>
                    <a:pt x="16540" y="1030"/>
                    <a:pt x="16842" y="849"/>
                  </a:cubicBezTo>
                  <a:cubicBezTo>
                    <a:pt x="16917" y="758"/>
                    <a:pt x="16993" y="578"/>
                    <a:pt x="17069" y="397"/>
                  </a:cubicBezTo>
                  <a:cubicBezTo>
                    <a:pt x="17144" y="216"/>
                    <a:pt x="17220" y="35"/>
                    <a:pt x="17371" y="35"/>
                  </a:cubicBezTo>
                  <a:cubicBezTo>
                    <a:pt x="17371" y="35"/>
                    <a:pt x="17371" y="35"/>
                    <a:pt x="17295" y="35"/>
                  </a:cubicBezTo>
                  <a:cubicBezTo>
                    <a:pt x="17220" y="-55"/>
                    <a:pt x="17144" y="35"/>
                    <a:pt x="17069" y="216"/>
                  </a:cubicBezTo>
                  <a:cubicBezTo>
                    <a:pt x="17069" y="307"/>
                    <a:pt x="16993" y="307"/>
                    <a:pt x="16993" y="397"/>
                  </a:cubicBezTo>
                  <a:cubicBezTo>
                    <a:pt x="16842" y="487"/>
                    <a:pt x="16615" y="487"/>
                    <a:pt x="16464" y="397"/>
                  </a:cubicBezTo>
                  <a:cubicBezTo>
                    <a:pt x="16389" y="397"/>
                    <a:pt x="16389" y="397"/>
                    <a:pt x="16389" y="397"/>
                  </a:cubicBezTo>
                  <a:cubicBezTo>
                    <a:pt x="16313" y="397"/>
                    <a:pt x="16313" y="397"/>
                    <a:pt x="16313" y="487"/>
                  </a:cubicBezTo>
                  <a:cubicBezTo>
                    <a:pt x="16238" y="487"/>
                    <a:pt x="16238" y="487"/>
                    <a:pt x="16238" y="487"/>
                  </a:cubicBezTo>
                  <a:cubicBezTo>
                    <a:pt x="16313" y="578"/>
                    <a:pt x="16313" y="758"/>
                    <a:pt x="16313" y="849"/>
                  </a:cubicBezTo>
                  <a:cubicBezTo>
                    <a:pt x="16238" y="939"/>
                    <a:pt x="16162" y="1030"/>
                    <a:pt x="16087" y="1030"/>
                  </a:cubicBezTo>
                  <a:cubicBezTo>
                    <a:pt x="16011" y="1030"/>
                    <a:pt x="15860" y="1030"/>
                    <a:pt x="15785" y="849"/>
                  </a:cubicBezTo>
                  <a:cubicBezTo>
                    <a:pt x="15785" y="758"/>
                    <a:pt x="15785" y="758"/>
                    <a:pt x="15785" y="758"/>
                  </a:cubicBezTo>
                  <a:cubicBezTo>
                    <a:pt x="15709" y="758"/>
                    <a:pt x="15558" y="849"/>
                    <a:pt x="15483" y="1030"/>
                  </a:cubicBezTo>
                  <a:cubicBezTo>
                    <a:pt x="15407" y="1120"/>
                    <a:pt x="15331" y="1210"/>
                    <a:pt x="15331" y="1301"/>
                  </a:cubicBezTo>
                  <a:cubicBezTo>
                    <a:pt x="15331" y="1391"/>
                    <a:pt x="15407" y="1572"/>
                    <a:pt x="15407" y="1662"/>
                  </a:cubicBezTo>
                  <a:cubicBezTo>
                    <a:pt x="15331" y="1933"/>
                    <a:pt x="15256" y="2024"/>
                    <a:pt x="15105" y="2114"/>
                  </a:cubicBezTo>
                  <a:cubicBezTo>
                    <a:pt x="15029" y="2114"/>
                    <a:pt x="15029" y="2114"/>
                    <a:pt x="15029" y="2114"/>
                  </a:cubicBezTo>
                  <a:cubicBezTo>
                    <a:pt x="14803" y="2114"/>
                    <a:pt x="14727" y="1843"/>
                    <a:pt x="14727" y="1572"/>
                  </a:cubicBezTo>
                  <a:cubicBezTo>
                    <a:pt x="14727" y="1572"/>
                    <a:pt x="14727" y="1572"/>
                    <a:pt x="14727" y="1481"/>
                  </a:cubicBezTo>
                  <a:cubicBezTo>
                    <a:pt x="14727" y="1481"/>
                    <a:pt x="14727" y="1572"/>
                    <a:pt x="14727" y="1572"/>
                  </a:cubicBezTo>
                  <a:cubicBezTo>
                    <a:pt x="14652" y="1662"/>
                    <a:pt x="14576" y="1753"/>
                    <a:pt x="14350" y="1753"/>
                  </a:cubicBezTo>
                  <a:cubicBezTo>
                    <a:pt x="14274" y="1753"/>
                    <a:pt x="14123" y="1753"/>
                    <a:pt x="14048" y="1662"/>
                  </a:cubicBezTo>
                  <a:cubicBezTo>
                    <a:pt x="14048" y="1572"/>
                    <a:pt x="13897" y="1572"/>
                    <a:pt x="13745" y="1572"/>
                  </a:cubicBezTo>
                  <a:cubicBezTo>
                    <a:pt x="13821" y="1662"/>
                    <a:pt x="13821" y="1662"/>
                    <a:pt x="13821" y="1662"/>
                  </a:cubicBezTo>
                  <a:cubicBezTo>
                    <a:pt x="14048" y="1753"/>
                    <a:pt x="14123" y="1843"/>
                    <a:pt x="14199" y="2024"/>
                  </a:cubicBezTo>
                  <a:cubicBezTo>
                    <a:pt x="14199" y="2114"/>
                    <a:pt x="14199" y="2114"/>
                    <a:pt x="14199" y="2114"/>
                  </a:cubicBezTo>
                  <a:cubicBezTo>
                    <a:pt x="14123" y="2204"/>
                    <a:pt x="14123" y="2204"/>
                    <a:pt x="14123" y="2204"/>
                  </a:cubicBezTo>
                  <a:cubicBezTo>
                    <a:pt x="14048" y="2295"/>
                    <a:pt x="13972" y="2295"/>
                    <a:pt x="13821" y="2204"/>
                  </a:cubicBezTo>
                  <a:cubicBezTo>
                    <a:pt x="13745" y="2204"/>
                    <a:pt x="13745" y="2114"/>
                    <a:pt x="13670" y="2114"/>
                  </a:cubicBezTo>
                  <a:cubicBezTo>
                    <a:pt x="13594" y="2204"/>
                    <a:pt x="13443" y="2204"/>
                    <a:pt x="13217" y="2024"/>
                  </a:cubicBezTo>
                  <a:cubicBezTo>
                    <a:pt x="13292" y="2114"/>
                    <a:pt x="13217" y="2204"/>
                    <a:pt x="13217" y="2295"/>
                  </a:cubicBezTo>
                  <a:cubicBezTo>
                    <a:pt x="13217" y="2385"/>
                    <a:pt x="13217" y="2385"/>
                    <a:pt x="13217" y="2476"/>
                  </a:cubicBezTo>
                  <a:cubicBezTo>
                    <a:pt x="13217" y="2927"/>
                    <a:pt x="12839" y="2927"/>
                    <a:pt x="12688" y="2656"/>
                  </a:cubicBezTo>
                  <a:cubicBezTo>
                    <a:pt x="12613" y="2566"/>
                    <a:pt x="12613" y="2385"/>
                    <a:pt x="12613" y="2295"/>
                  </a:cubicBezTo>
                  <a:cubicBezTo>
                    <a:pt x="12537" y="2295"/>
                    <a:pt x="12462" y="2295"/>
                    <a:pt x="12386" y="2385"/>
                  </a:cubicBezTo>
                  <a:cubicBezTo>
                    <a:pt x="12310" y="2476"/>
                    <a:pt x="12310" y="2476"/>
                    <a:pt x="12235" y="2476"/>
                  </a:cubicBezTo>
                  <a:cubicBezTo>
                    <a:pt x="12159" y="2476"/>
                    <a:pt x="12159" y="2476"/>
                    <a:pt x="12159" y="2476"/>
                  </a:cubicBezTo>
                  <a:cubicBezTo>
                    <a:pt x="12084" y="2385"/>
                    <a:pt x="12084" y="2385"/>
                    <a:pt x="12084" y="2385"/>
                  </a:cubicBezTo>
                  <a:cubicBezTo>
                    <a:pt x="12008" y="2295"/>
                    <a:pt x="12084" y="2204"/>
                    <a:pt x="12084" y="2024"/>
                  </a:cubicBezTo>
                  <a:cubicBezTo>
                    <a:pt x="12084" y="1933"/>
                    <a:pt x="12159" y="1753"/>
                    <a:pt x="12084" y="1753"/>
                  </a:cubicBezTo>
                  <a:cubicBezTo>
                    <a:pt x="12084" y="1753"/>
                    <a:pt x="12008" y="1753"/>
                    <a:pt x="11933" y="1753"/>
                  </a:cubicBezTo>
                  <a:cubicBezTo>
                    <a:pt x="11857" y="1843"/>
                    <a:pt x="11782" y="1843"/>
                    <a:pt x="11706" y="1933"/>
                  </a:cubicBezTo>
                  <a:cubicBezTo>
                    <a:pt x="11631" y="1933"/>
                    <a:pt x="11631" y="1933"/>
                    <a:pt x="11631" y="1933"/>
                  </a:cubicBezTo>
                  <a:cubicBezTo>
                    <a:pt x="11631" y="1933"/>
                    <a:pt x="11555" y="1933"/>
                    <a:pt x="11555" y="1933"/>
                  </a:cubicBezTo>
                  <a:cubicBezTo>
                    <a:pt x="11706" y="2114"/>
                    <a:pt x="11706" y="2295"/>
                    <a:pt x="11631" y="2476"/>
                  </a:cubicBezTo>
                  <a:cubicBezTo>
                    <a:pt x="11631" y="2566"/>
                    <a:pt x="11480" y="2656"/>
                    <a:pt x="11329" y="2656"/>
                  </a:cubicBezTo>
                  <a:cubicBezTo>
                    <a:pt x="11253" y="2656"/>
                    <a:pt x="11253" y="2656"/>
                    <a:pt x="11253" y="2656"/>
                  </a:cubicBezTo>
                  <a:cubicBezTo>
                    <a:pt x="11253" y="2656"/>
                    <a:pt x="11253" y="2656"/>
                    <a:pt x="11253" y="2656"/>
                  </a:cubicBezTo>
                  <a:cubicBezTo>
                    <a:pt x="11253" y="2747"/>
                    <a:pt x="11178" y="2927"/>
                    <a:pt x="11178" y="2927"/>
                  </a:cubicBezTo>
                  <a:cubicBezTo>
                    <a:pt x="11102" y="3018"/>
                    <a:pt x="11027" y="3108"/>
                    <a:pt x="10951" y="3108"/>
                  </a:cubicBezTo>
                  <a:cubicBezTo>
                    <a:pt x="10800" y="3108"/>
                    <a:pt x="10649" y="3018"/>
                    <a:pt x="10649" y="2837"/>
                  </a:cubicBezTo>
                  <a:cubicBezTo>
                    <a:pt x="10649" y="2837"/>
                    <a:pt x="10573" y="2837"/>
                    <a:pt x="10573" y="2837"/>
                  </a:cubicBezTo>
                  <a:cubicBezTo>
                    <a:pt x="10498" y="2837"/>
                    <a:pt x="10347" y="2837"/>
                    <a:pt x="10347" y="2927"/>
                  </a:cubicBezTo>
                  <a:cubicBezTo>
                    <a:pt x="10271" y="3018"/>
                    <a:pt x="10196" y="3108"/>
                    <a:pt x="10120" y="3199"/>
                  </a:cubicBezTo>
                  <a:cubicBezTo>
                    <a:pt x="10045" y="3289"/>
                    <a:pt x="9969" y="3289"/>
                    <a:pt x="9969" y="3379"/>
                  </a:cubicBezTo>
                  <a:cubicBezTo>
                    <a:pt x="10045" y="3289"/>
                    <a:pt x="10196" y="3289"/>
                    <a:pt x="10347" y="3289"/>
                  </a:cubicBezTo>
                  <a:cubicBezTo>
                    <a:pt x="10422" y="3379"/>
                    <a:pt x="10573" y="3470"/>
                    <a:pt x="10498" y="3741"/>
                  </a:cubicBezTo>
                  <a:cubicBezTo>
                    <a:pt x="10498" y="3741"/>
                    <a:pt x="10498" y="3741"/>
                    <a:pt x="10498" y="3741"/>
                  </a:cubicBezTo>
                  <a:cubicBezTo>
                    <a:pt x="10649" y="3831"/>
                    <a:pt x="10649" y="4102"/>
                    <a:pt x="10649" y="4193"/>
                  </a:cubicBezTo>
                  <a:cubicBezTo>
                    <a:pt x="10573" y="4373"/>
                    <a:pt x="10347" y="4464"/>
                    <a:pt x="10196" y="4283"/>
                  </a:cubicBezTo>
                  <a:cubicBezTo>
                    <a:pt x="10120" y="4193"/>
                    <a:pt x="10120" y="4102"/>
                    <a:pt x="10045" y="4102"/>
                  </a:cubicBezTo>
                  <a:cubicBezTo>
                    <a:pt x="10045" y="4102"/>
                    <a:pt x="10045" y="4193"/>
                    <a:pt x="10045" y="4193"/>
                  </a:cubicBezTo>
                  <a:cubicBezTo>
                    <a:pt x="9969" y="4464"/>
                    <a:pt x="9894" y="4464"/>
                    <a:pt x="9818" y="4464"/>
                  </a:cubicBezTo>
                  <a:cubicBezTo>
                    <a:pt x="9667" y="4464"/>
                    <a:pt x="9592" y="4373"/>
                    <a:pt x="9441" y="4102"/>
                  </a:cubicBezTo>
                  <a:cubicBezTo>
                    <a:pt x="9441" y="4102"/>
                    <a:pt x="9441" y="4102"/>
                    <a:pt x="9441" y="4102"/>
                  </a:cubicBezTo>
                  <a:cubicBezTo>
                    <a:pt x="9441" y="4102"/>
                    <a:pt x="9365" y="4102"/>
                    <a:pt x="9365" y="4102"/>
                  </a:cubicBezTo>
                  <a:cubicBezTo>
                    <a:pt x="9290" y="4283"/>
                    <a:pt x="9214" y="4373"/>
                    <a:pt x="9063" y="4373"/>
                  </a:cubicBezTo>
                  <a:cubicBezTo>
                    <a:pt x="9063" y="4373"/>
                    <a:pt x="8987" y="4373"/>
                    <a:pt x="8987" y="4283"/>
                  </a:cubicBezTo>
                  <a:cubicBezTo>
                    <a:pt x="8836" y="4193"/>
                    <a:pt x="8836" y="4012"/>
                    <a:pt x="8912" y="3831"/>
                  </a:cubicBezTo>
                  <a:cubicBezTo>
                    <a:pt x="8912" y="3922"/>
                    <a:pt x="8836" y="3922"/>
                    <a:pt x="8836" y="3922"/>
                  </a:cubicBezTo>
                  <a:cubicBezTo>
                    <a:pt x="8685" y="4102"/>
                    <a:pt x="8534" y="4193"/>
                    <a:pt x="8383" y="4283"/>
                  </a:cubicBezTo>
                  <a:cubicBezTo>
                    <a:pt x="8383" y="4283"/>
                    <a:pt x="8383" y="4283"/>
                    <a:pt x="8383" y="4283"/>
                  </a:cubicBezTo>
                  <a:cubicBezTo>
                    <a:pt x="8383" y="4373"/>
                    <a:pt x="8383" y="4373"/>
                    <a:pt x="8383" y="4373"/>
                  </a:cubicBezTo>
                  <a:cubicBezTo>
                    <a:pt x="8383" y="4554"/>
                    <a:pt x="8232" y="4645"/>
                    <a:pt x="8157" y="4735"/>
                  </a:cubicBezTo>
                  <a:cubicBezTo>
                    <a:pt x="8157" y="4735"/>
                    <a:pt x="8157" y="4735"/>
                    <a:pt x="8157" y="4735"/>
                  </a:cubicBezTo>
                  <a:cubicBezTo>
                    <a:pt x="8383" y="4645"/>
                    <a:pt x="8534" y="4645"/>
                    <a:pt x="8610" y="4735"/>
                  </a:cubicBezTo>
                  <a:cubicBezTo>
                    <a:pt x="8685" y="4735"/>
                    <a:pt x="8761" y="4735"/>
                    <a:pt x="8761" y="4735"/>
                  </a:cubicBezTo>
                  <a:cubicBezTo>
                    <a:pt x="8761" y="4735"/>
                    <a:pt x="8836" y="4735"/>
                    <a:pt x="8912" y="4645"/>
                  </a:cubicBezTo>
                  <a:cubicBezTo>
                    <a:pt x="9063" y="4464"/>
                    <a:pt x="9214" y="4373"/>
                    <a:pt x="9290" y="4373"/>
                  </a:cubicBezTo>
                  <a:cubicBezTo>
                    <a:pt x="9441" y="4373"/>
                    <a:pt x="9516" y="4464"/>
                    <a:pt x="9667" y="4554"/>
                  </a:cubicBezTo>
                  <a:cubicBezTo>
                    <a:pt x="9743" y="4645"/>
                    <a:pt x="9743" y="4735"/>
                    <a:pt x="9743" y="4735"/>
                  </a:cubicBezTo>
                  <a:cubicBezTo>
                    <a:pt x="9743" y="4916"/>
                    <a:pt x="9667" y="5006"/>
                    <a:pt x="9667" y="5096"/>
                  </a:cubicBezTo>
                  <a:cubicBezTo>
                    <a:pt x="9592" y="5096"/>
                    <a:pt x="9592" y="5096"/>
                    <a:pt x="9592" y="5096"/>
                  </a:cubicBezTo>
                  <a:cubicBezTo>
                    <a:pt x="9743" y="5277"/>
                    <a:pt x="9667" y="5458"/>
                    <a:pt x="9667" y="5458"/>
                  </a:cubicBezTo>
                  <a:cubicBezTo>
                    <a:pt x="9667" y="5639"/>
                    <a:pt x="9516" y="5729"/>
                    <a:pt x="9365" y="5729"/>
                  </a:cubicBezTo>
                  <a:cubicBezTo>
                    <a:pt x="9290" y="5729"/>
                    <a:pt x="9214" y="5729"/>
                    <a:pt x="9214" y="5639"/>
                  </a:cubicBezTo>
                  <a:cubicBezTo>
                    <a:pt x="9138" y="5639"/>
                    <a:pt x="9138" y="5548"/>
                    <a:pt x="9138" y="5458"/>
                  </a:cubicBezTo>
                  <a:cubicBezTo>
                    <a:pt x="9138" y="5368"/>
                    <a:pt x="9063" y="5277"/>
                    <a:pt x="9063" y="5277"/>
                  </a:cubicBezTo>
                  <a:cubicBezTo>
                    <a:pt x="8987" y="5458"/>
                    <a:pt x="8836" y="5819"/>
                    <a:pt x="8534" y="5819"/>
                  </a:cubicBezTo>
                  <a:cubicBezTo>
                    <a:pt x="8459" y="5819"/>
                    <a:pt x="8308" y="6091"/>
                    <a:pt x="8308" y="6362"/>
                  </a:cubicBezTo>
                  <a:cubicBezTo>
                    <a:pt x="8308" y="6723"/>
                    <a:pt x="8157" y="6723"/>
                    <a:pt x="8081" y="6723"/>
                  </a:cubicBezTo>
                  <a:cubicBezTo>
                    <a:pt x="8081" y="6723"/>
                    <a:pt x="8006" y="6723"/>
                    <a:pt x="8006" y="6723"/>
                  </a:cubicBezTo>
                  <a:cubicBezTo>
                    <a:pt x="8006" y="6723"/>
                    <a:pt x="8006" y="6723"/>
                    <a:pt x="8006" y="6723"/>
                  </a:cubicBezTo>
                  <a:cubicBezTo>
                    <a:pt x="7930" y="7175"/>
                    <a:pt x="7477" y="7808"/>
                    <a:pt x="7175" y="8079"/>
                  </a:cubicBezTo>
                  <a:cubicBezTo>
                    <a:pt x="7024" y="8260"/>
                    <a:pt x="7024" y="8350"/>
                    <a:pt x="7099" y="8440"/>
                  </a:cubicBezTo>
                  <a:cubicBezTo>
                    <a:pt x="7099" y="8531"/>
                    <a:pt x="7175" y="8621"/>
                    <a:pt x="7099" y="8802"/>
                  </a:cubicBezTo>
                  <a:cubicBezTo>
                    <a:pt x="7024" y="8983"/>
                    <a:pt x="6873" y="9073"/>
                    <a:pt x="6722" y="9073"/>
                  </a:cubicBezTo>
                  <a:cubicBezTo>
                    <a:pt x="6646" y="9073"/>
                    <a:pt x="6571" y="9073"/>
                    <a:pt x="6495" y="9073"/>
                  </a:cubicBezTo>
                  <a:cubicBezTo>
                    <a:pt x="6495" y="8983"/>
                    <a:pt x="6420" y="8983"/>
                    <a:pt x="6344" y="8983"/>
                  </a:cubicBezTo>
                  <a:cubicBezTo>
                    <a:pt x="6344" y="9073"/>
                    <a:pt x="6344" y="9163"/>
                    <a:pt x="6420" y="9254"/>
                  </a:cubicBezTo>
                  <a:cubicBezTo>
                    <a:pt x="6420" y="9435"/>
                    <a:pt x="6420" y="9796"/>
                    <a:pt x="6269" y="9977"/>
                  </a:cubicBezTo>
                  <a:cubicBezTo>
                    <a:pt x="6193" y="9977"/>
                    <a:pt x="6193" y="10067"/>
                    <a:pt x="6269" y="10248"/>
                  </a:cubicBezTo>
                  <a:cubicBezTo>
                    <a:pt x="6269" y="10338"/>
                    <a:pt x="6344" y="10429"/>
                    <a:pt x="6344" y="10519"/>
                  </a:cubicBezTo>
                  <a:cubicBezTo>
                    <a:pt x="6344" y="10609"/>
                    <a:pt x="6269" y="10790"/>
                    <a:pt x="6042" y="10790"/>
                  </a:cubicBezTo>
                  <a:cubicBezTo>
                    <a:pt x="6042" y="10790"/>
                    <a:pt x="5966" y="10700"/>
                    <a:pt x="5891" y="10700"/>
                  </a:cubicBezTo>
                  <a:cubicBezTo>
                    <a:pt x="5815" y="10700"/>
                    <a:pt x="5815" y="10700"/>
                    <a:pt x="5740" y="10700"/>
                  </a:cubicBezTo>
                  <a:cubicBezTo>
                    <a:pt x="5664" y="10881"/>
                    <a:pt x="5438" y="10971"/>
                    <a:pt x="5287" y="10971"/>
                  </a:cubicBezTo>
                  <a:cubicBezTo>
                    <a:pt x="5362" y="11061"/>
                    <a:pt x="5438" y="11152"/>
                    <a:pt x="5589" y="11332"/>
                  </a:cubicBezTo>
                  <a:cubicBezTo>
                    <a:pt x="5740" y="11423"/>
                    <a:pt x="5740" y="11604"/>
                    <a:pt x="5740" y="11694"/>
                  </a:cubicBezTo>
                  <a:cubicBezTo>
                    <a:pt x="5664" y="11784"/>
                    <a:pt x="5513" y="11875"/>
                    <a:pt x="5438" y="11875"/>
                  </a:cubicBezTo>
                  <a:cubicBezTo>
                    <a:pt x="5287" y="11875"/>
                    <a:pt x="5211" y="11784"/>
                    <a:pt x="5136" y="11694"/>
                  </a:cubicBezTo>
                  <a:cubicBezTo>
                    <a:pt x="5060" y="11784"/>
                    <a:pt x="4985" y="11784"/>
                    <a:pt x="4985" y="11875"/>
                  </a:cubicBezTo>
                  <a:cubicBezTo>
                    <a:pt x="4834" y="11965"/>
                    <a:pt x="4683" y="12055"/>
                    <a:pt x="4531" y="12146"/>
                  </a:cubicBezTo>
                  <a:cubicBezTo>
                    <a:pt x="4380" y="12146"/>
                    <a:pt x="4380" y="12327"/>
                    <a:pt x="4305" y="12417"/>
                  </a:cubicBezTo>
                  <a:cubicBezTo>
                    <a:pt x="4305" y="12507"/>
                    <a:pt x="4229" y="12778"/>
                    <a:pt x="4003" y="12778"/>
                  </a:cubicBezTo>
                  <a:cubicBezTo>
                    <a:pt x="3927" y="12778"/>
                    <a:pt x="3927" y="12778"/>
                    <a:pt x="3852" y="13050"/>
                  </a:cubicBezTo>
                  <a:cubicBezTo>
                    <a:pt x="3852" y="13230"/>
                    <a:pt x="3776" y="13411"/>
                    <a:pt x="3625" y="13501"/>
                  </a:cubicBezTo>
                  <a:cubicBezTo>
                    <a:pt x="3625" y="13592"/>
                    <a:pt x="3550" y="13592"/>
                    <a:pt x="3474" y="13592"/>
                  </a:cubicBezTo>
                  <a:cubicBezTo>
                    <a:pt x="3323" y="13592"/>
                    <a:pt x="3248" y="13411"/>
                    <a:pt x="3248" y="13321"/>
                  </a:cubicBezTo>
                  <a:cubicBezTo>
                    <a:pt x="3172" y="13140"/>
                    <a:pt x="3172" y="13140"/>
                    <a:pt x="3097" y="13140"/>
                  </a:cubicBezTo>
                  <a:cubicBezTo>
                    <a:pt x="3021" y="13140"/>
                    <a:pt x="3021" y="13140"/>
                    <a:pt x="3021" y="13140"/>
                  </a:cubicBezTo>
                  <a:cubicBezTo>
                    <a:pt x="3021" y="13140"/>
                    <a:pt x="3021" y="13230"/>
                    <a:pt x="3097" y="13411"/>
                  </a:cubicBezTo>
                  <a:cubicBezTo>
                    <a:pt x="3172" y="13411"/>
                    <a:pt x="3248" y="13592"/>
                    <a:pt x="3172" y="13682"/>
                  </a:cubicBezTo>
                  <a:cubicBezTo>
                    <a:pt x="3097" y="13863"/>
                    <a:pt x="3021" y="13863"/>
                    <a:pt x="2870" y="13863"/>
                  </a:cubicBezTo>
                  <a:cubicBezTo>
                    <a:pt x="2794" y="13863"/>
                    <a:pt x="2719" y="13863"/>
                    <a:pt x="2643" y="13953"/>
                  </a:cubicBezTo>
                  <a:cubicBezTo>
                    <a:pt x="2492" y="14134"/>
                    <a:pt x="2266" y="14224"/>
                    <a:pt x="2115" y="14224"/>
                  </a:cubicBezTo>
                  <a:cubicBezTo>
                    <a:pt x="2039" y="14224"/>
                    <a:pt x="1964" y="14224"/>
                    <a:pt x="1888" y="14224"/>
                  </a:cubicBezTo>
                  <a:cubicBezTo>
                    <a:pt x="1964" y="14224"/>
                    <a:pt x="1964" y="14224"/>
                    <a:pt x="1964" y="14315"/>
                  </a:cubicBezTo>
                  <a:cubicBezTo>
                    <a:pt x="2115" y="14315"/>
                    <a:pt x="2266" y="14405"/>
                    <a:pt x="2266" y="14496"/>
                  </a:cubicBezTo>
                  <a:cubicBezTo>
                    <a:pt x="2341" y="14586"/>
                    <a:pt x="2341" y="14676"/>
                    <a:pt x="2266" y="14767"/>
                  </a:cubicBezTo>
                  <a:cubicBezTo>
                    <a:pt x="2190" y="14857"/>
                    <a:pt x="2115" y="14857"/>
                    <a:pt x="1964" y="14857"/>
                  </a:cubicBezTo>
                  <a:cubicBezTo>
                    <a:pt x="1813" y="14857"/>
                    <a:pt x="1586" y="14857"/>
                    <a:pt x="1359" y="14767"/>
                  </a:cubicBezTo>
                  <a:cubicBezTo>
                    <a:pt x="1359" y="14767"/>
                    <a:pt x="1359" y="14857"/>
                    <a:pt x="1359" y="14857"/>
                  </a:cubicBezTo>
                  <a:cubicBezTo>
                    <a:pt x="1284" y="15038"/>
                    <a:pt x="1208" y="15219"/>
                    <a:pt x="982" y="15128"/>
                  </a:cubicBezTo>
                  <a:cubicBezTo>
                    <a:pt x="906" y="15128"/>
                    <a:pt x="755" y="15219"/>
                    <a:pt x="680" y="15219"/>
                  </a:cubicBezTo>
                  <a:cubicBezTo>
                    <a:pt x="680" y="15309"/>
                    <a:pt x="680" y="15309"/>
                    <a:pt x="680" y="15309"/>
                  </a:cubicBezTo>
                  <a:cubicBezTo>
                    <a:pt x="831" y="15490"/>
                    <a:pt x="831" y="15580"/>
                    <a:pt x="755" y="15671"/>
                  </a:cubicBezTo>
                  <a:cubicBezTo>
                    <a:pt x="755" y="15671"/>
                    <a:pt x="680" y="15851"/>
                    <a:pt x="529" y="15851"/>
                  </a:cubicBezTo>
                  <a:cubicBezTo>
                    <a:pt x="378" y="15851"/>
                    <a:pt x="302" y="15761"/>
                    <a:pt x="151" y="15671"/>
                  </a:cubicBezTo>
                  <a:cubicBezTo>
                    <a:pt x="151" y="15761"/>
                    <a:pt x="76" y="15851"/>
                    <a:pt x="0" y="16032"/>
                  </a:cubicBezTo>
                  <a:cubicBezTo>
                    <a:pt x="0" y="16122"/>
                    <a:pt x="151" y="16213"/>
                    <a:pt x="151" y="16213"/>
                  </a:cubicBezTo>
                  <a:cubicBezTo>
                    <a:pt x="302" y="16303"/>
                    <a:pt x="378" y="16394"/>
                    <a:pt x="378" y="16574"/>
                  </a:cubicBezTo>
                  <a:cubicBezTo>
                    <a:pt x="378" y="16665"/>
                    <a:pt x="302" y="16665"/>
                    <a:pt x="227" y="16755"/>
                  </a:cubicBezTo>
                  <a:cubicBezTo>
                    <a:pt x="378" y="16845"/>
                    <a:pt x="378" y="16936"/>
                    <a:pt x="378" y="17026"/>
                  </a:cubicBezTo>
                  <a:cubicBezTo>
                    <a:pt x="378" y="17207"/>
                    <a:pt x="227" y="17388"/>
                    <a:pt x="76" y="17478"/>
                  </a:cubicBezTo>
                  <a:cubicBezTo>
                    <a:pt x="76" y="17478"/>
                    <a:pt x="76" y="17568"/>
                    <a:pt x="151" y="17659"/>
                  </a:cubicBezTo>
                  <a:cubicBezTo>
                    <a:pt x="302" y="17840"/>
                    <a:pt x="151" y="18020"/>
                    <a:pt x="76" y="18111"/>
                  </a:cubicBezTo>
                  <a:cubicBezTo>
                    <a:pt x="0" y="18201"/>
                    <a:pt x="0" y="18201"/>
                    <a:pt x="76" y="18291"/>
                  </a:cubicBezTo>
                  <a:cubicBezTo>
                    <a:pt x="76" y="18291"/>
                    <a:pt x="151" y="18291"/>
                    <a:pt x="151" y="18291"/>
                  </a:cubicBezTo>
                  <a:cubicBezTo>
                    <a:pt x="151" y="18291"/>
                    <a:pt x="151" y="18291"/>
                    <a:pt x="151" y="18291"/>
                  </a:cubicBezTo>
                  <a:cubicBezTo>
                    <a:pt x="227" y="18291"/>
                    <a:pt x="227" y="18291"/>
                    <a:pt x="302" y="18291"/>
                  </a:cubicBezTo>
                  <a:cubicBezTo>
                    <a:pt x="378" y="18291"/>
                    <a:pt x="453" y="18291"/>
                    <a:pt x="529" y="18472"/>
                  </a:cubicBezTo>
                  <a:cubicBezTo>
                    <a:pt x="529" y="18472"/>
                    <a:pt x="680" y="18382"/>
                    <a:pt x="906" y="18111"/>
                  </a:cubicBezTo>
                  <a:cubicBezTo>
                    <a:pt x="982" y="18020"/>
                    <a:pt x="1057" y="18020"/>
                    <a:pt x="1133" y="18020"/>
                  </a:cubicBezTo>
                  <a:cubicBezTo>
                    <a:pt x="1284" y="18020"/>
                    <a:pt x="1435" y="18201"/>
                    <a:pt x="1435" y="18382"/>
                  </a:cubicBezTo>
                  <a:cubicBezTo>
                    <a:pt x="1435" y="18653"/>
                    <a:pt x="1284" y="18743"/>
                    <a:pt x="1133" y="18743"/>
                  </a:cubicBezTo>
                  <a:cubicBezTo>
                    <a:pt x="1133" y="18743"/>
                    <a:pt x="1133" y="18743"/>
                    <a:pt x="1133" y="18743"/>
                  </a:cubicBezTo>
                  <a:cubicBezTo>
                    <a:pt x="1057" y="18743"/>
                    <a:pt x="906" y="18834"/>
                    <a:pt x="906" y="18834"/>
                  </a:cubicBezTo>
                  <a:cubicBezTo>
                    <a:pt x="831" y="18924"/>
                    <a:pt x="831" y="18924"/>
                    <a:pt x="831" y="18924"/>
                  </a:cubicBezTo>
                  <a:cubicBezTo>
                    <a:pt x="906" y="19105"/>
                    <a:pt x="831" y="19195"/>
                    <a:pt x="831" y="19286"/>
                  </a:cubicBezTo>
                  <a:cubicBezTo>
                    <a:pt x="680" y="19376"/>
                    <a:pt x="453" y="19376"/>
                    <a:pt x="302" y="19195"/>
                  </a:cubicBezTo>
                  <a:cubicBezTo>
                    <a:pt x="302" y="19195"/>
                    <a:pt x="227" y="19105"/>
                    <a:pt x="227" y="19014"/>
                  </a:cubicBezTo>
                  <a:cubicBezTo>
                    <a:pt x="227" y="19014"/>
                    <a:pt x="227" y="19105"/>
                    <a:pt x="227" y="19105"/>
                  </a:cubicBezTo>
                  <a:cubicBezTo>
                    <a:pt x="378" y="19286"/>
                    <a:pt x="302" y="19557"/>
                    <a:pt x="227" y="19647"/>
                  </a:cubicBezTo>
                  <a:cubicBezTo>
                    <a:pt x="227" y="19737"/>
                    <a:pt x="151" y="19737"/>
                    <a:pt x="151" y="19737"/>
                  </a:cubicBezTo>
                  <a:cubicBezTo>
                    <a:pt x="227" y="19737"/>
                    <a:pt x="302" y="19737"/>
                    <a:pt x="378" y="19647"/>
                  </a:cubicBezTo>
                  <a:cubicBezTo>
                    <a:pt x="453" y="19466"/>
                    <a:pt x="604" y="19376"/>
                    <a:pt x="680" y="19376"/>
                  </a:cubicBezTo>
                  <a:cubicBezTo>
                    <a:pt x="906" y="19376"/>
                    <a:pt x="982" y="19557"/>
                    <a:pt x="1057" y="19737"/>
                  </a:cubicBezTo>
                  <a:cubicBezTo>
                    <a:pt x="1133" y="19737"/>
                    <a:pt x="1133" y="19828"/>
                    <a:pt x="1133" y="20009"/>
                  </a:cubicBezTo>
                  <a:cubicBezTo>
                    <a:pt x="1057" y="20099"/>
                    <a:pt x="982" y="20099"/>
                    <a:pt x="906" y="20099"/>
                  </a:cubicBezTo>
                  <a:cubicBezTo>
                    <a:pt x="906" y="20099"/>
                    <a:pt x="906" y="20099"/>
                    <a:pt x="906" y="20189"/>
                  </a:cubicBezTo>
                  <a:cubicBezTo>
                    <a:pt x="906" y="20189"/>
                    <a:pt x="906" y="20189"/>
                    <a:pt x="906" y="20189"/>
                  </a:cubicBezTo>
                  <a:cubicBezTo>
                    <a:pt x="906" y="20551"/>
                    <a:pt x="755" y="20551"/>
                    <a:pt x="604" y="20551"/>
                  </a:cubicBezTo>
                  <a:cubicBezTo>
                    <a:pt x="529" y="20551"/>
                    <a:pt x="529" y="20551"/>
                    <a:pt x="529" y="20641"/>
                  </a:cubicBezTo>
                  <a:cubicBezTo>
                    <a:pt x="529" y="20732"/>
                    <a:pt x="1057" y="21093"/>
                    <a:pt x="1284" y="21183"/>
                  </a:cubicBezTo>
                  <a:cubicBezTo>
                    <a:pt x="1435" y="21183"/>
                    <a:pt x="1510" y="21274"/>
                    <a:pt x="1586" y="21364"/>
                  </a:cubicBezTo>
                  <a:cubicBezTo>
                    <a:pt x="1737" y="21455"/>
                    <a:pt x="1964" y="21545"/>
                    <a:pt x="2266" y="21455"/>
                  </a:cubicBezTo>
                  <a:cubicBezTo>
                    <a:pt x="2643" y="21455"/>
                    <a:pt x="3625" y="20370"/>
                    <a:pt x="3701" y="20189"/>
                  </a:cubicBezTo>
                  <a:cubicBezTo>
                    <a:pt x="3852" y="20009"/>
                    <a:pt x="4003" y="20009"/>
                    <a:pt x="4003" y="20009"/>
                  </a:cubicBezTo>
                  <a:cubicBezTo>
                    <a:pt x="4078" y="20009"/>
                    <a:pt x="4078" y="20009"/>
                    <a:pt x="4154" y="20009"/>
                  </a:cubicBezTo>
                  <a:cubicBezTo>
                    <a:pt x="4229" y="20009"/>
                    <a:pt x="4305" y="20009"/>
                    <a:pt x="4380" y="20009"/>
                  </a:cubicBezTo>
                  <a:cubicBezTo>
                    <a:pt x="4380" y="19918"/>
                    <a:pt x="4380" y="19828"/>
                    <a:pt x="4456" y="19647"/>
                  </a:cubicBezTo>
                  <a:cubicBezTo>
                    <a:pt x="4456" y="19466"/>
                    <a:pt x="4456" y="19286"/>
                    <a:pt x="4607" y="19195"/>
                  </a:cubicBezTo>
                  <a:cubicBezTo>
                    <a:pt x="4607" y="19195"/>
                    <a:pt x="4607" y="19195"/>
                    <a:pt x="4607" y="19195"/>
                  </a:cubicBezTo>
                  <a:cubicBezTo>
                    <a:pt x="4683" y="19195"/>
                    <a:pt x="4683" y="19195"/>
                    <a:pt x="4683" y="19195"/>
                  </a:cubicBezTo>
                  <a:cubicBezTo>
                    <a:pt x="4834" y="19195"/>
                    <a:pt x="4909" y="19376"/>
                    <a:pt x="4985" y="19557"/>
                  </a:cubicBezTo>
                  <a:cubicBezTo>
                    <a:pt x="4985" y="19647"/>
                    <a:pt x="5060" y="19737"/>
                    <a:pt x="5060" y="19828"/>
                  </a:cubicBezTo>
                  <a:cubicBezTo>
                    <a:pt x="5211" y="19828"/>
                    <a:pt x="5287" y="20009"/>
                    <a:pt x="5362" y="20189"/>
                  </a:cubicBezTo>
                  <a:cubicBezTo>
                    <a:pt x="5362" y="20189"/>
                    <a:pt x="5438" y="20189"/>
                    <a:pt x="5438" y="20280"/>
                  </a:cubicBezTo>
                  <a:cubicBezTo>
                    <a:pt x="5513" y="20099"/>
                    <a:pt x="5513" y="19918"/>
                    <a:pt x="5513" y="19737"/>
                  </a:cubicBezTo>
                  <a:cubicBezTo>
                    <a:pt x="5513" y="19647"/>
                    <a:pt x="5589" y="19557"/>
                    <a:pt x="5589" y="19376"/>
                  </a:cubicBezTo>
                  <a:cubicBezTo>
                    <a:pt x="5589" y="19286"/>
                    <a:pt x="5664" y="19105"/>
                    <a:pt x="5664" y="19014"/>
                  </a:cubicBezTo>
                  <a:cubicBezTo>
                    <a:pt x="5664" y="18924"/>
                    <a:pt x="5664" y="18834"/>
                    <a:pt x="5664" y="18743"/>
                  </a:cubicBezTo>
                  <a:cubicBezTo>
                    <a:pt x="5740" y="18653"/>
                    <a:pt x="5891" y="18653"/>
                    <a:pt x="6042" y="18653"/>
                  </a:cubicBezTo>
                  <a:cubicBezTo>
                    <a:pt x="6117" y="18653"/>
                    <a:pt x="6193" y="18653"/>
                    <a:pt x="6269" y="18563"/>
                  </a:cubicBezTo>
                  <a:cubicBezTo>
                    <a:pt x="6269" y="18472"/>
                    <a:pt x="6269" y="18020"/>
                    <a:pt x="6269" y="17930"/>
                  </a:cubicBezTo>
                  <a:cubicBezTo>
                    <a:pt x="6117" y="17840"/>
                    <a:pt x="6042" y="17659"/>
                    <a:pt x="6042" y="17478"/>
                  </a:cubicBezTo>
                  <a:cubicBezTo>
                    <a:pt x="6042" y="17388"/>
                    <a:pt x="6042" y="17388"/>
                    <a:pt x="6042" y="17297"/>
                  </a:cubicBezTo>
                  <a:cubicBezTo>
                    <a:pt x="6042" y="17207"/>
                    <a:pt x="6193" y="17117"/>
                    <a:pt x="6269" y="17117"/>
                  </a:cubicBezTo>
                  <a:cubicBezTo>
                    <a:pt x="6344" y="17117"/>
                    <a:pt x="6344" y="17026"/>
                    <a:pt x="6420" y="17026"/>
                  </a:cubicBezTo>
                  <a:cubicBezTo>
                    <a:pt x="6495" y="16936"/>
                    <a:pt x="6495" y="16845"/>
                    <a:pt x="6420" y="16755"/>
                  </a:cubicBezTo>
                  <a:cubicBezTo>
                    <a:pt x="6420" y="16665"/>
                    <a:pt x="6420" y="16574"/>
                    <a:pt x="6269" y="16484"/>
                  </a:cubicBezTo>
                  <a:cubicBezTo>
                    <a:pt x="6117" y="16394"/>
                    <a:pt x="5891" y="16303"/>
                    <a:pt x="5891" y="16032"/>
                  </a:cubicBezTo>
                  <a:cubicBezTo>
                    <a:pt x="5891" y="15851"/>
                    <a:pt x="5891" y="15671"/>
                    <a:pt x="5966" y="15580"/>
                  </a:cubicBezTo>
                  <a:cubicBezTo>
                    <a:pt x="5966" y="15399"/>
                    <a:pt x="6042" y="15309"/>
                    <a:pt x="5966" y="15128"/>
                  </a:cubicBezTo>
                  <a:cubicBezTo>
                    <a:pt x="5815" y="14767"/>
                    <a:pt x="5891" y="14496"/>
                    <a:pt x="5891" y="14315"/>
                  </a:cubicBezTo>
                  <a:cubicBezTo>
                    <a:pt x="5966" y="14224"/>
                    <a:pt x="5966" y="14134"/>
                    <a:pt x="5966" y="14044"/>
                  </a:cubicBezTo>
                  <a:cubicBezTo>
                    <a:pt x="5815" y="13773"/>
                    <a:pt x="5740" y="13411"/>
                    <a:pt x="6042" y="12869"/>
                  </a:cubicBezTo>
                  <a:cubicBezTo>
                    <a:pt x="6269" y="12327"/>
                    <a:pt x="6797" y="12055"/>
                    <a:pt x="7024" y="12146"/>
                  </a:cubicBezTo>
                  <a:cubicBezTo>
                    <a:pt x="7099" y="12146"/>
                    <a:pt x="7099" y="12146"/>
                    <a:pt x="7175" y="12146"/>
                  </a:cubicBezTo>
                  <a:cubicBezTo>
                    <a:pt x="7250" y="12236"/>
                    <a:pt x="7401" y="12327"/>
                    <a:pt x="7401" y="12146"/>
                  </a:cubicBezTo>
                  <a:cubicBezTo>
                    <a:pt x="7552" y="11965"/>
                    <a:pt x="7552" y="11875"/>
                    <a:pt x="7477" y="11875"/>
                  </a:cubicBezTo>
                  <a:cubicBezTo>
                    <a:pt x="7401" y="11784"/>
                    <a:pt x="7175" y="11694"/>
                    <a:pt x="7175" y="11513"/>
                  </a:cubicBezTo>
                  <a:cubicBezTo>
                    <a:pt x="7175" y="11513"/>
                    <a:pt x="7099" y="11423"/>
                    <a:pt x="7099" y="11423"/>
                  </a:cubicBezTo>
                  <a:cubicBezTo>
                    <a:pt x="7099" y="11332"/>
                    <a:pt x="7175" y="11152"/>
                    <a:pt x="7250" y="11061"/>
                  </a:cubicBezTo>
                  <a:cubicBezTo>
                    <a:pt x="7477" y="10609"/>
                    <a:pt x="7779" y="10158"/>
                    <a:pt x="7779" y="9796"/>
                  </a:cubicBezTo>
                  <a:cubicBezTo>
                    <a:pt x="7779" y="9706"/>
                    <a:pt x="7779" y="9525"/>
                    <a:pt x="7779" y="9344"/>
                  </a:cubicBezTo>
                  <a:cubicBezTo>
                    <a:pt x="7779" y="9163"/>
                    <a:pt x="7779" y="8983"/>
                    <a:pt x="7855" y="8802"/>
                  </a:cubicBezTo>
                  <a:cubicBezTo>
                    <a:pt x="8006" y="8712"/>
                    <a:pt x="8081" y="8712"/>
                    <a:pt x="8232" y="8712"/>
                  </a:cubicBezTo>
                  <a:cubicBezTo>
                    <a:pt x="8308" y="8621"/>
                    <a:pt x="8459" y="8621"/>
                    <a:pt x="8534" y="8621"/>
                  </a:cubicBezTo>
                  <a:cubicBezTo>
                    <a:pt x="8610" y="8531"/>
                    <a:pt x="8610" y="8531"/>
                    <a:pt x="8610" y="8350"/>
                  </a:cubicBezTo>
                  <a:cubicBezTo>
                    <a:pt x="8610" y="8260"/>
                    <a:pt x="8610" y="8169"/>
                    <a:pt x="8685" y="7989"/>
                  </a:cubicBezTo>
                  <a:cubicBezTo>
                    <a:pt x="8685" y="7989"/>
                    <a:pt x="8761" y="7898"/>
                    <a:pt x="8836" y="7717"/>
                  </a:cubicBezTo>
                  <a:cubicBezTo>
                    <a:pt x="8912" y="7537"/>
                    <a:pt x="8987" y="7356"/>
                    <a:pt x="9138" y="7266"/>
                  </a:cubicBezTo>
                  <a:cubicBezTo>
                    <a:pt x="9214" y="7175"/>
                    <a:pt x="9365" y="6994"/>
                    <a:pt x="9290" y="6994"/>
                  </a:cubicBezTo>
                  <a:cubicBezTo>
                    <a:pt x="9214" y="6723"/>
                    <a:pt x="9290" y="6542"/>
                    <a:pt x="9365" y="6452"/>
                  </a:cubicBezTo>
                  <a:cubicBezTo>
                    <a:pt x="9441" y="6362"/>
                    <a:pt x="9516" y="6181"/>
                    <a:pt x="9516" y="6091"/>
                  </a:cubicBezTo>
                  <a:cubicBezTo>
                    <a:pt x="9516" y="5639"/>
                    <a:pt x="9969" y="5368"/>
                    <a:pt x="10347" y="5368"/>
                  </a:cubicBezTo>
                  <a:cubicBezTo>
                    <a:pt x="10724" y="5368"/>
                    <a:pt x="10800" y="5277"/>
                    <a:pt x="10800" y="5277"/>
                  </a:cubicBezTo>
                  <a:cubicBezTo>
                    <a:pt x="10800" y="5187"/>
                    <a:pt x="10800" y="5096"/>
                    <a:pt x="10800" y="5006"/>
                  </a:cubicBezTo>
                  <a:cubicBezTo>
                    <a:pt x="10800" y="4916"/>
                    <a:pt x="10800" y="4825"/>
                    <a:pt x="10800" y="4645"/>
                  </a:cubicBezTo>
                  <a:cubicBezTo>
                    <a:pt x="10800" y="4554"/>
                    <a:pt x="10800" y="4464"/>
                    <a:pt x="10876" y="4373"/>
                  </a:cubicBezTo>
                  <a:cubicBezTo>
                    <a:pt x="10951" y="4283"/>
                    <a:pt x="11102" y="4283"/>
                    <a:pt x="11253" y="4373"/>
                  </a:cubicBezTo>
                  <a:cubicBezTo>
                    <a:pt x="11404" y="4464"/>
                    <a:pt x="11555" y="4464"/>
                    <a:pt x="11631" y="4464"/>
                  </a:cubicBezTo>
                  <a:cubicBezTo>
                    <a:pt x="11782" y="4373"/>
                    <a:pt x="12008" y="4373"/>
                    <a:pt x="12159" y="4554"/>
                  </a:cubicBezTo>
                  <a:cubicBezTo>
                    <a:pt x="12235" y="4645"/>
                    <a:pt x="12310" y="4645"/>
                    <a:pt x="12386" y="4645"/>
                  </a:cubicBezTo>
                  <a:cubicBezTo>
                    <a:pt x="12386" y="4645"/>
                    <a:pt x="12462" y="4645"/>
                    <a:pt x="12462" y="4554"/>
                  </a:cubicBezTo>
                  <a:cubicBezTo>
                    <a:pt x="12462" y="4012"/>
                    <a:pt x="12613" y="3560"/>
                    <a:pt x="12990" y="3560"/>
                  </a:cubicBezTo>
                  <a:cubicBezTo>
                    <a:pt x="12990" y="3560"/>
                    <a:pt x="13066" y="3560"/>
                    <a:pt x="13066" y="3560"/>
                  </a:cubicBezTo>
                  <a:cubicBezTo>
                    <a:pt x="13066" y="3560"/>
                    <a:pt x="13066" y="3560"/>
                    <a:pt x="13066" y="3560"/>
                  </a:cubicBezTo>
                  <a:cubicBezTo>
                    <a:pt x="13141" y="3560"/>
                    <a:pt x="13141" y="3560"/>
                    <a:pt x="13141" y="3560"/>
                  </a:cubicBezTo>
                  <a:cubicBezTo>
                    <a:pt x="13141" y="3560"/>
                    <a:pt x="13141" y="3560"/>
                    <a:pt x="13141" y="356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7" name="Shape 10477"/>
            <p:cNvSpPr/>
            <p:nvPr/>
          </p:nvSpPr>
          <p:spPr>
            <a:xfrm>
              <a:off x="616987" y="493536"/>
              <a:ext cx="35310" cy="20584"/>
            </a:xfrm>
            <a:custGeom>
              <a:avLst/>
              <a:gdLst/>
              <a:ahLst/>
              <a:cxnLst>
                <a:cxn ang="0">
                  <a:pos x="wd2" y="hd2"/>
                </a:cxn>
                <a:cxn ang="5400000">
                  <a:pos x="wd2" y="hd2"/>
                </a:cxn>
                <a:cxn ang="10800000">
                  <a:pos x="wd2" y="hd2"/>
                </a:cxn>
                <a:cxn ang="16200000">
                  <a:pos x="wd2" y="hd2"/>
                </a:cxn>
              </a:cxnLst>
              <a:rect l="0" t="0" r="r" b="b"/>
              <a:pathLst>
                <a:path w="21600" h="20600" fill="norm" stroke="1" extrusionOk="0">
                  <a:moveTo>
                    <a:pt x="20520" y="14400"/>
                  </a:moveTo>
                  <a:cubicBezTo>
                    <a:pt x="21600" y="12600"/>
                    <a:pt x="21600" y="10800"/>
                    <a:pt x="21600" y="9000"/>
                  </a:cubicBezTo>
                  <a:cubicBezTo>
                    <a:pt x="20520" y="9000"/>
                    <a:pt x="18360" y="7200"/>
                    <a:pt x="17280" y="7200"/>
                  </a:cubicBezTo>
                  <a:cubicBezTo>
                    <a:pt x="17280" y="7200"/>
                    <a:pt x="16200" y="7200"/>
                    <a:pt x="15120" y="7200"/>
                  </a:cubicBezTo>
                  <a:cubicBezTo>
                    <a:pt x="12960" y="7200"/>
                    <a:pt x="9720" y="3600"/>
                    <a:pt x="7560" y="0"/>
                  </a:cubicBezTo>
                  <a:cubicBezTo>
                    <a:pt x="7560" y="0"/>
                    <a:pt x="7560" y="0"/>
                    <a:pt x="7560" y="0"/>
                  </a:cubicBezTo>
                  <a:cubicBezTo>
                    <a:pt x="7560" y="0"/>
                    <a:pt x="7560" y="0"/>
                    <a:pt x="6480" y="0"/>
                  </a:cubicBezTo>
                  <a:cubicBezTo>
                    <a:pt x="6480" y="0"/>
                    <a:pt x="6480" y="0"/>
                    <a:pt x="6480" y="0"/>
                  </a:cubicBezTo>
                  <a:cubicBezTo>
                    <a:pt x="6480" y="5400"/>
                    <a:pt x="4320" y="7200"/>
                    <a:pt x="3240" y="9000"/>
                  </a:cubicBezTo>
                  <a:cubicBezTo>
                    <a:pt x="2160" y="9000"/>
                    <a:pt x="2160" y="9000"/>
                    <a:pt x="2160" y="9000"/>
                  </a:cubicBezTo>
                  <a:cubicBezTo>
                    <a:pt x="3240" y="12600"/>
                    <a:pt x="2160" y="14400"/>
                    <a:pt x="2160" y="16200"/>
                  </a:cubicBezTo>
                  <a:cubicBezTo>
                    <a:pt x="2160" y="18000"/>
                    <a:pt x="1080" y="18000"/>
                    <a:pt x="0" y="19800"/>
                  </a:cubicBezTo>
                  <a:cubicBezTo>
                    <a:pt x="0" y="19800"/>
                    <a:pt x="0" y="19800"/>
                    <a:pt x="0" y="19800"/>
                  </a:cubicBezTo>
                  <a:cubicBezTo>
                    <a:pt x="5400" y="19800"/>
                    <a:pt x="12960" y="21600"/>
                    <a:pt x="18360" y="19800"/>
                  </a:cubicBezTo>
                  <a:cubicBezTo>
                    <a:pt x="18360" y="19800"/>
                    <a:pt x="18360" y="19800"/>
                    <a:pt x="18360" y="19800"/>
                  </a:cubicBezTo>
                  <a:cubicBezTo>
                    <a:pt x="19440" y="19800"/>
                    <a:pt x="19440" y="19800"/>
                    <a:pt x="20520" y="19800"/>
                  </a:cubicBezTo>
                  <a:cubicBezTo>
                    <a:pt x="20520" y="19800"/>
                    <a:pt x="20520" y="19800"/>
                    <a:pt x="20520" y="19800"/>
                  </a:cubicBezTo>
                  <a:cubicBezTo>
                    <a:pt x="20520" y="19800"/>
                    <a:pt x="20520" y="19800"/>
                    <a:pt x="20520" y="19800"/>
                  </a:cubicBezTo>
                  <a:cubicBezTo>
                    <a:pt x="20520" y="18000"/>
                    <a:pt x="20520" y="16200"/>
                    <a:pt x="20520" y="1440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8" name="Shape 10478"/>
            <p:cNvSpPr/>
            <p:nvPr/>
          </p:nvSpPr>
          <p:spPr>
            <a:xfrm>
              <a:off x="371679" y="853827"/>
              <a:ext cx="26909" cy="44370"/>
            </a:xfrm>
            <a:custGeom>
              <a:avLst/>
              <a:gdLst/>
              <a:ahLst/>
              <a:cxnLst>
                <a:cxn ang="0">
                  <a:pos x="wd2" y="hd2"/>
                </a:cxn>
                <a:cxn ang="5400000">
                  <a:pos x="wd2" y="hd2"/>
                </a:cxn>
                <a:cxn ang="10800000">
                  <a:pos x="wd2" y="hd2"/>
                </a:cxn>
                <a:cxn ang="16200000">
                  <a:pos x="wd2" y="hd2"/>
                </a:cxn>
              </a:cxnLst>
              <a:rect l="0" t="0" r="r" b="b"/>
              <a:pathLst>
                <a:path w="20850" h="21315" fill="norm" stroke="1" extrusionOk="0">
                  <a:moveTo>
                    <a:pt x="6750" y="13838"/>
                  </a:moveTo>
                  <a:cubicBezTo>
                    <a:pt x="5400" y="17161"/>
                    <a:pt x="6750" y="20484"/>
                    <a:pt x="8100" y="21315"/>
                  </a:cubicBezTo>
                  <a:cubicBezTo>
                    <a:pt x="8100" y="21315"/>
                    <a:pt x="8100" y="21315"/>
                    <a:pt x="8100" y="21315"/>
                  </a:cubicBezTo>
                  <a:cubicBezTo>
                    <a:pt x="12150" y="18823"/>
                    <a:pt x="13500" y="18823"/>
                    <a:pt x="16200" y="17992"/>
                  </a:cubicBezTo>
                  <a:cubicBezTo>
                    <a:pt x="17550" y="17992"/>
                    <a:pt x="17550" y="17992"/>
                    <a:pt x="18900" y="17161"/>
                  </a:cubicBezTo>
                  <a:cubicBezTo>
                    <a:pt x="20250" y="16330"/>
                    <a:pt x="20250" y="13007"/>
                    <a:pt x="20250" y="10515"/>
                  </a:cubicBezTo>
                  <a:cubicBezTo>
                    <a:pt x="20250" y="8023"/>
                    <a:pt x="20250" y="4700"/>
                    <a:pt x="20250" y="3038"/>
                  </a:cubicBezTo>
                  <a:cubicBezTo>
                    <a:pt x="21600" y="2207"/>
                    <a:pt x="20250" y="1377"/>
                    <a:pt x="20250" y="1377"/>
                  </a:cubicBezTo>
                  <a:cubicBezTo>
                    <a:pt x="18900" y="-285"/>
                    <a:pt x="13500" y="-285"/>
                    <a:pt x="10800" y="546"/>
                  </a:cubicBezTo>
                  <a:cubicBezTo>
                    <a:pt x="9450" y="2207"/>
                    <a:pt x="6750" y="2207"/>
                    <a:pt x="4050" y="2207"/>
                  </a:cubicBezTo>
                  <a:cubicBezTo>
                    <a:pt x="4050" y="2207"/>
                    <a:pt x="2700" y="2207"/>
                    <a:pt x="1350" y="2207"/>
                  </a:cubicBezTo>
                  <a:cubicBezTo>
                    <a:pt x="1350" y="2207"/>
                    <a:pt x="1350" y="2207"/>
                    <a:pt x="0" y="2207"/>
                  </a:cubicBezTo>
                  <a:cubicBezTo>
                    <a:pt x="0" y="2207"/>
                    <a:pt x="1350" y="3869"/>
                    <a:pt x="2700" y="4700"/>
                  </a:cubicBezTo>
                  <a:cubicBezTo>
                    <a:pt x="5400" y="7192"/>
                    <a:pt x="8100" y="10515"/>
                    <a:pt x="6750" y="13838"/>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79" name="Shape 10479"/>
            <p:cNvSpPr/>
            <p:nvPr/>
          </p:nvSpPr>
          <p:spPr>
            <a:xfrm>
              <a:off x="345661" y="709355"/>
              <a:ext cx="221150" cy="2068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323" y="1080"/>
                  </a:moveTo>
                  <a:cubicBezTo>
                    <a:pt x="11323" y="1080"/>
                    <a:pt x="11148" y="1080"/>
                    <a:pt x="11148" y="1080"/>
                  </a:cubicBezTo>
                  <a:cubicBezTo>
                    <a:pt x="11148" y="1080"/>
                    <a:pt x="11148" y="900"/>
                    <a:pt x="10974" y="900"/>
                  </a:cubicBezTo>
                  <a:cubicBezTo>
                    <a:pt x="10974" y="900"/>
                    <a:pt x="10974" y="900"/>
                    <a:pt x="10800" y="900"/>
                  </a:cubicBezTo>
                  <a:cubicBezTo>
                    <a:pt x="10800" y="900"/>
                    <a:pt x="10800" y="900"/>
                    <a:pt x="10800" y="900"/>
                  </a:cubicBezTo>
                  <a:cubicBezTo>
                    <a:pt x="10800" y="900"/>
                    <a:pt x="10800"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452" y="720"/>
                    <a:pt x="10277" y="360"/>
                    <a:pt x="10277" y="180"/>
                  </a:cubicBezTo>
                  <a:cubicBezTo>
                    <a:pt x="10277" y="0"/>
                    <a:pt x="10277" y="0"/>
                    <a:pt x="10103" y="0"/>
                  </a:cubicBezTo>
                  <a:cubicBezTo>
                    <a:pt x="10103" y="0"/>
                    <a:pt x="9929" y="0"/>
                    <a:pt x="9755" y="0"/>
                  </a:cubicBezTo>
                  <a:cubicBezTo>
                    <a:pt x="9406" y="0"/>
                    <a:pt x="9058" y="180"/>
                    <a:pt x="9058" y="180"/>
                  </a:cubicBezTo>
                  <a:cubicBezTo>
                    <a:pt x="8884" y="180"/>
                    <a:pt x="8884" y="360"/>
                    <a:pt x="8710" y="360"/>
                  </a:cubicBezTo>
                  <a:cubicBezTo>
                    <a:pt x="8361" y="540"/>
                    <a:pt x="8187" y="720"/>
                    <a:pt x="7839" y="720"/>
                  </a:cubicBezTo>
                  <a:cubicBezTo>
                    <a:pt x="7665" y="720"/>
                    <a:pt x="7490" y="720"/>
                    <a:pt x="7490" y="540"/>
                  </a:cubicBezTo>
                  <a:cubicBezTo>
                    <a:pt x="7490" y="540"/>
                    <a:pt x="7490" y="540"/>
                    <a:pt x="7490" y="540"/>
                  </a:cubicBezTo>
                  <a:cubicBezTo>
                    <a:pt x="7316" y="720"/>
                    <a:pt x="7316" y="720"/>
                    <a:pt x="7316" y="720"/>
                  </a:cubicBezTo>
                  <a:cubicBezTo>
                    <a:pt x="7316" y="1080"/>
                    <a:pt x="6968" y="1440"/>
                    <a:pt x="6619" y="1440"/>
                  </a:cubicBezTo>
                  <a:cubicBezTo>
                    <a:pt x="6619" y="1440"/>
                    <a:pt x="6619" y="1440"/>
                    <a:pt x="6445" y="1260"/>
                  </a:cubicBezTo>
                  <a:cubicBezTo>
                    <a:pt x="6445" y="1260"/>
                    <a:pt x="6445" y="1260"/>
                    <a:pt x="6445" y="1260"/>
                  </a:cubicBezTo>
                  <a:cubicBezTo>
                    <a:pt x="6445" y="1620"/>
                    <a:pt x="6097" y="1980"/>
                    <a:pt x="5748" y="1980"/>
                  </a:cubicBezTo>
                  <a:cubicBezTo>
                    <a:pt x="5400" y="1980"/>
                    <a:pt x="5226" y="1800"/>
                    <a:pt x="5052" y="1800"/>
                  </a:cubicBezTo>
                  <a:cubicBezTo>
                    <a:pt x="5052" y="1800"/>
                    <a:pt x="4877" y="1800"/>
                    <a:pt x="4877" y="1980"/>
                  </a:cubicBezTo>
                  <a:cubicBezTo>
                    <a:pt x="4877" y="2160"/>
                    <a:pt x="4877" y="2340"/>
                    <a:pt x="4877" y="2340"/>
                  </a:cubicBezTo>
                  <a:cubicBezTo>
                    <a:pt x="4703" y="2520"/>
                    <a:pt x="4703" y="2520"/>
                    <a:pt x="4703" y="2520"/>
                  </a:cubicBezTo>
                  <a:cubicBezTo>
                    <a:pt x="4703" y="3060"/>
                    <a:pt x="4355" y="3060"/>
                    <a:pt x="4181" y="3060"/>
                  </a:cubicBezTo>
                  <a:cubicBezTo>
                    <a:pt x="4181" y="3060"/>
                    <a:pt x="4181" y="3060"/>
                    <a:pt x="4181" y="3060"/>
                  </a:cubicBezTo>
                  <a:cubicBezTo>
                    <a:pt x="4181" y="3060"/>
                    <a:pt x="4181" y="3060"/>
                    <a:pt x="4181" y="3060"/>
                  </a:cubicBezTo>
                  <a:cubicBezTo>
                    <a:pt x="4181" y="3060"/>
                    <a:pt x="4181" y="3060"/>
                    <a:pt x="4181" y="3060"/>
                  </a:cubicBezTo>
                  <a:cubicBezTo>
                    <a:pt x="4006" y="3060"/>
                    <a:pt x="3832" y="3060"/>
                    <a:pt x="3658" y="2880"/>
                  </a:cubicBezTo>
                  <a:cubicBezTo>
                    <a:pt x="3484" y="2700"/>
                    <a:pt x="3310" y="2340"/>
                    <a:pt x="2961" y="1980"/>
                  </a:cubicBezTo>
                  <a:cubicBezTo>
                    <a:pt x="2961" y="1980"/>
                    <a:pt x="2961" y="1800"/>
                    <a:pt x="2961" y="1800"/>
                  </a:cubicBezTo>
                  <a:cubicBezTo>
                    <a:pt x="2961" y="1800"/>
                    <a:pt x="2961" y="1800"/>
                    <a:pt x="2961" y="1800"/>
                  </a:cubicBezTo>
                  <a:cubicBezTo>
                    <a:pt x="2613" y="2340"/>
                    <a:pt x="2439" y="3060"/>
                    <a:pt x="1916" y="3060"/>
                  </a:cubicBezTo>
                  <a:cubicBezTo>
                    <a:pt x="1916" y="3060"/>
                    <a:pt x="1742" y="3060"/>
                    <a:pt x="1742" y="3060"/>
                  </a:cubicBezTo>
                  <a:cubicBezTo>
                    <a:pt x="1742" y="3060"/>
                    <a:pt x="1742" y="3060"/>
                    <a:pt x="1742" y="3060"/>
                  </a:cubicBezTo>
                  <a:cubicBezTo>
                    <a:pt x="1568" y="3060"/>
                    <a:pt x="1568" y="3060"/>
                    <a:pt x="1394" y="3060"/>
                  </a:cubicBezTo>
                  <a:cubicBezTo>
                    <a:pt x="1394" y="3060"/>
                    <a:pt x="1394" y="3060"/>
                    <a:pt x="1394" y="3060"/>
                  </a:cubicBezTo>
                  <a:cubicBezTo>
                    <a:pt x="1219" y="3060"/>
                    <a:pt x="1219" y="3060"/>
                    <a:pt x="1045" y="3060"/>
                  </a:cubicBezTo>
                  <a:cubicBezTo>
                    <a:pt x="1045" y="3060"/>
                    <a:pt x="871" y="3060"/>
                    <a:pt x="871" y="3060"/>
                  </a:cubicBezTo>
                  <a:cubicBezTo>
                    <a:pt x="871" y="3060"/>
                    <a:pt x="697" y="3060"/>
                    <a:pt x="523" y="3060"/>
                  </a:cubicBezTo>
                  <a:cubicBezTo>
                    <a:pt x="523" y="3060"/>
                    <a:pt x="523" y="3060"/>
                    <a:pt x="523" y="3060"/>
                  </a:cubicBezTo>
                  <a:cubicBezTo>
                    <a:pt x="523" y="3240"/>
                    <a:pt x="523" y="3240"/>
                    <a:pt x="523" y="3240"/>
                  </a:cubicBezTo>
                  <a:cubicBezTo>
                    <a:pt x="523" y="3240"/>
                    <a:pt x="523" y="3420"/>
                    <a:pt x="523" y="3420"/>
                  </a:cubicBezTo>
                  <a:cubicBezTo>
                    <a:pt x="523" y="3420"/>
                    <a:pt x="523" y="3420"/>
                    <a:pt x="523" y="3420"/>
                  </a:cubicBezTo>
                  <a:cubicBezTo>
                    <a:pt x="697" y="3600"/>
                    <a:pt x="871" y="3780"/>
                    <a:pt x="871" y="3960"/>
                  </a:cubicBezTo>
                  <a:cubicBezTo>
                    <a:pt x="871" y="4320"/>
                    <a:pt x="523" y="4680"/>
                    <a:pt x="174" y="4860"/>
                  </a:cubicBezTo>
                  <a:cubicBezTo>
                    <a:pt x="174" y="4860"/>
                    <a:pt x="0" y="5040"/>
                    <a:pt x="0" y="5040"/>
                  </a:cubicBezTo>
                  <a:cubicBezTo>
                    <a:pt x="0" y="5040"/>
                    <a:pt x="174" y="5040"/>
                    <a:pt x="174" y="5220"/>
                  </a:cubicBezTo>
                  <a:cubicBezTo>
                    <a:pt x="523" y="5400"/>
                    <a:pt x="871" y="5760"/>
                    <a:pt x="523" y="6300"/>
                  </a:cubicBezTo>
                  <a:cubicBezTo>
                    <a:pt x="523" y="6300"/>
                    <a:pt x="523" y="6300"/>
                    <a:pt x="348" y="6480"/>
                  </a:cubicBezTo>
                  <a:cubicBezTo>
                    <a:pt x="348" y="6480"/>
                    <a:pt x="348" y="6480"/>
                    <a:pt x="523" y="6660"/>
                  </a:cubicBezTo>
                  <a:cubicBezTo>
                    <a:pt x="523" y="6660"/>
                    <a:pt x="523" y="6660"/>
                    <a:pt x="697" y="6660"/>
                  </a:cubicBezTo>
                  <a:cubicBezTo>
                    <a:pt x="697" y="6660"/>
                    <a:pt x="871" y="6660"/>
                    <a:pt x="1045" y="6840"/>
                  </a:cubicBezTo>
                  <a:cubicBezTo>
                    <a:pt x="1394" y="6840"/>
                    <a:pt x="1742" y="6840"/>
                    <a:pt x="1916" y="7020"/>
                  </a:cubicBezTo>
                  <a:cubicBezTo>
                    <a:pt x="1916" y="7200"/>
                    <a:pt x="1916" y="7380"/>
                    <a:pt x="1916" y="7560"/>
                  </a:cubicBezTo>
                  <a:cubicBezTo>
                    <a:pt x="1916" y="7560"/>
                    <a:pt x="1916" y="7560"/>
                    <a:pt x="1916" y="7560"/>
                  </a:cubicBezTo>
                  <a:cubicBezTo>
                    <a:pt x="1916" y="7560"/>
                    <a:pt x="2090" y="7560"/>
                    <a:pt x="2090" y="7560"/>
                  </a:cubicBezTo>
                  <a:cubicBezTo>
                    <a:pt x="2265" y="7380"/>
                    <a:pt x="2265" y="7380"/>
                    <a:pt x="2439" y="7200"/>
                  </a:cubicBezTo>
                  <a:cubicBezTo>
                    <a:pt x="2613" y="6840"/>
                    <a:pt x="2787" y="6480"/>
                    <a:pt x="3484" y="6300"/>
                  </a:cubicBezTo>
                  <a:cubicBezTo>
                    <a:pt x="3658" y="6300"/>
                    <a:pt x="3832" y="6120"/>
                    <a:pt x="4006" y="6120"/>
                  </a:cubicBezTo>
                  <a:cubicBezTo>
                    <a:pt x="5226" y="6120"/>
                    <a:pt x="6271" y="7020"/>
                    <a:pt x="6619" y="7560"/>
                  </a:cubicBezTo>
                  <a:cubicBezTo>
                    <a:pt x="6794" y="7740"/>
                    <a:pt x="6794" y="7920"/>
                    <a:pt x="6968" y="7920"/>
                  </a:cubicBezTo>
                  <a:cubicBezTo>
                    <a:pt x="7142" y="8280"/>
                    <a:pt x="7316" y="8460"/>
                    <a:pt x="7316" y="9000"/>
                  </a:cubicBezTo>
                  <a:cubicBezTo>
                    <a:pt x="7490" y="9360"/>
                    <a:pt x="7665" y="10260"/>
                    <a:pt x="9058" y="11160"/>
                  </a:cubicBezTo>
                  <a:cubicBezTo>
                    <a:pt x="9929" y="11700"/>
                    <a:pt x="10452" y="12240"/>
                    <a:pt x="10800" y="12780"/>
                  </a:cubicBezTo>
                  <a:cubicBezTo>
                    <a:pt x="11148" y="13140"/>
                    <a:pt x="11497" y="13320"/>
                    <a:pt x="11671" y="13500"/>
                  </a:cubicBezTo>
                  <a:cubicBezTo>
                    <a:pt x="12019" y="13680"/>
                    <a:pt x="12194" y="13680"/>
                    <a:pt x="12542" y="13860"/>
                  </a:cubicBezTo>
                  <a:cubicBezTo>
                    <a:pt x="12890" y="13860"/>
                    <a:pt x="13413" y="14040"/>
                    <a:pt x="13761" y="14400"/>
                  </a:cubicBezTo>
                  <a:cubicBezTo>
                    <a:pt x="14110" y="14940"/>
                    <a:pt x="14632" y="15300"/>
                    <a:pt x="15329" y="15480"/>
                  </a:cubicBezTo>
                  <a:cubicBezTo>
                    <a:pt x="15677" y="15660"/>
                    <a:pt x="15852" y="16020"/>
                    <a:pt x="16026" y="16200"/>
                  </a:cubicBezTo>
                  <a:cubicBezTo>
                    <a:pt x="16200" y="16560"/>
                    <a:pt x="16374" y="16740"/>
                    <a:pt x="16548" y="16740"/>
                  </a:cubicBezTo>
                  <a:cubicBezTo>
                    <a:pt x="17245" y="16740"/>
                    <a:pt x="17245" y="17280"/>
                    <a:pt x="17245" y="17640"/>
                  </a:cubicBezTo>
                  <a:cubicBezTo>
                    <a:pt x="17245" y="17820"/>
                    <a:pt x="17419" y="17820"/>
                    <a:pt x="17419" y="18000"/>
                  </a:cubicBezTo>
                  <a:cubicBezTo>
                    <a:pt x="17942" y="18720"/>
                    <a:pt x="18116" y="19980"/>
                    <a:pt x="17594" y="20700"/>
                  </a:cubicBezTo>
                  <a:cubicBezTo>
                    <a:pt x="17419" y="20880"/>
                    <a:pt x="17419" y="21420"/>
                    <a:pt x="17419" y="21600"/>
                  </a:cubicBezTo>
                  <a:cubicBezTo>
                    <a:pt x="17594" y="21240"/>
                    <a:pt x="17942" y="20700"/>
                    <a:pt x="17942" y="20340"/>
                  </a:cubicBezTo>
                  <a:cubicBezTo>
                    <a:pt x="18116" y="19800"/>
                    <a:pt x="18290" y="19620"/>
                    <a:pt x="18639" y="19440"/>
                  </a:cubicBezTo>
                  <a:cubicBezTo>
                    <a:pt x="18813" y="19260"/>
                    <a:pt x="18987" y="19260"/>
                    <a:pt x="19161" y="18900"/>
                  </a:cubicBezTo>
                  <a:cubicBezTo>
                    <a:pt x="19161" y="18900"/>
                    <a:pt x="19161" y="18900"/>
                    <a:pt x="19161" y="18900"/>
                  </a:cubicBezTo>
                  <a:cubicBezTo>
                    <a:pt x="19161" y="18900"/>
                    <a:pt x="18987" y="18720"/>
                    <a:pt x="18987" y="18720"/>
                  </a:cubicBezTo>
                  <a:cubicBezTo>
                    <a:pt x="18639" y="18540"/>
                    <a:pt x="18290" y="18180"/>
                    <a:pt x="18290" y="17640"/>
                  </a:cubicBezTo>
                  <a:cubicBezTo>
                    <a:pt x="18116" y="17280"/>
                    <a:pt x="18290" y="16920"/>
                    <a:pt x="18465" y="16740"/>
                  </a:cubicBezTo>
                  <a:cubicBezTo>
                    <a:pt x="18813" y="16020"/>
                    <a:pt x="19858" y="15840"/>
                    <a:pt x="20555" y="16380"/>
                  </a:cubicBezTo>
                  <a:cubicBezTo>
                    <a:pt x="20729" y="16560"/>
                    <a:pt x="20903" y="16560"/>
                    <a:pt x="21077" y="16740"/>
                  </a:cubicBezTo>
                  <a:cubicBezTo>
                    <a:pt x="21252" y="16740"/>
                    <a:pt x="21426" y="16920"/>
                    <a:pt x="21600" y="17100"/>
                  </a:cubicBezTo>
                  <a:cubicBezTo>
                    <a:pt x="21600" y="16920"/>
                    <a:pt x="21600" y="16920"/>
                    <a:pt x="21600" y="16740"/>
                  </a:cubicBezTo>
                  <a:cubicBezTo>
                    <a:pt x="21600" y="16200"/>
                    <a:pt x="19510" y="15120"/>
                    <a:pt x="18639" y="14760"/>
                  </a:cubicBezTo>
                  <a:cubicBezTo>
                    <a:pt x="18290" y="14580"/>
                    <a:pt x="18116" y="14400"/>
                    <a:pt x="17942" y="14220"/>
                  </a:cubicBezTo>
                  <a:cubicBezTo>
                    <a:pt x="17419" y="14040"/>
                    <a:pt x="17245" y="13680"/>
                    <a:pt x="17245" y="13500"/>
                  </a:cubicBezTo>
                  <a:cubicBezTo>
                    <a:pt x="17071" y="13140"/>
                    <a:pt x="17071" y="13140"/>
                    <a:pt x="16723" y="13140"/>
                  </a:cubicBezTo>
                  <a:cubicBezTo>
                    <a:pt x="16548" y="13140"/>
                    <a:pt x="16548" y="13140"/>
                    <a:pt x="16548" y="13140"/>
                  </a:cubicBezTo>
                  <a:cubicBezTo>
                    <a:pt x="15155" y="13140"/>
                    <a:pt x="13587" y="11520"/>
                    <a:pt x="13239" y="9540"/>
                  </a:cubicBezTo>
                  <a:cubicBezTo>
                    <a:pt x="13065" y="8640"/>
                    <a:pt x="12368" y="8280"/>
                    <a:pt x="11671" y="7920"/>
                  </a:cubicBezTo>
                  <a:cubicBezTo>
                    <a:pt x="11148" y="7560"/>
                    <a:pt x="10626" y="7380"/>
                    <a:pt x="10452" y="6840"/>
                  </a:cubicBezTo>
                  <a:cubicBezTo>
                    <a:pt x="10103" y="6120"/>
                    <a:pt x="10277" y="5580"/>
                    <a:pt x="10452" y="5400"/>
                  </a:cubicBezTo>
                  <a:cubicBezTo>
                    <a:pt x="10626" y="5040"/>
                    <a:pt x="10626" y="5040"/>
                    <a:pt x="10452" y="4680"/>
                  </a:cubicBezTo>
                  <a:cubicBezTo>
                    <a:pt x="10452" y="4500"/>
                    <a:pt x="10452" y="4320"/>
                    <a:pt x="10452" y="3960"/>
                  </a:cubicBezTo>
                  <a:cubicBezTo>
                    <a:pt x="10626" y="3600"/>
                    <a:pt x="10974" y="3420"/>
                    <a:pt x="11323" y="3240"/>
                  </a:cubicBezTo>
                  <a:cubicBezTo>
                    <a:pt x="11323" y="3060"/>
                    <a:pt x="11323" y="2880"/>
                    <a:pt x="11323" y="2880"/>
                  </a:cubicBezTo>
                  <a:cubicBezTo>
                    <a:pt x="11323" y="2700"/>
                    <a:pt x="11323" y="2700"/>
                    <a:pt x="11323" y="2700"/>
                  </a:cubicBezTo>
                  <a:cubicBezTo>
                    <a:pt x="11323" y="2520"/>
                    <a:pt x="11323" y="2160"/>
                    <a:pt x="11323" y="1980"/>
                  </a:cubicBezTo>
                  <a:cubicBezTo>
                    <a:pt x="11323" y="1980"/>
                    <a:pt x="11323" y="1980"/>
                    <a:pt x="11323" y="1800"/>
                  </a:cubicBezTo>
                  <a:cubicBezTo>
                    <a:pt x="11323" y="1620"/>
                    <a:pt x="11323" y="1440"/>
                    <a:pt x="11323" y="1440"/>
                  </a:cubicBezTo>
                  <a:cubicBezTo>
                    <a:pt x="11323" y="1260"/>
                    <a:pt x="11323" y="1260"/>
                    <a:pt x="11323" y="1260"/>
                  </a:cubicBezTo>
                  <a:cubicBezTo>
                    <a:pt x="11323" y="1080"/>
                    <a:pt x="11323" y="1080"/>
                    <a:pt x="11323" y="1080"/>
                  </a:cubicBezTo>
                  <a:cubicBezTo>
                    <a:pt x="11323" y="1080"/>
                    <a:pt x="11323" y="1080"/>
                    <a:pt x="11323" y="108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80" name="Shape 10480"/>
            <p:cNvSpPr/>
            <p:nvPr/>
          </p:nvSpPr>
          <p:spPr>
            <a:xfrm>
              <a:off x="460882" y="919778"/>
              <a:ext cx="48319" cy="305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00" y="18000"/>
                  </a:moveTo>
                  <a:cubicBezTo>
                    <a:pt x="19200" y="18000"/>
                    <a:pt x="19200" y="16800"/>
                    <a:pt x="19200" y="12000"/>
                  </a:cubicBezTo>
                  <a:cubicBezTo>
                    <a:pt x="18400" y="7200"/>
                    <a:pt x="20800" y="2400"/>
                    <a:pt x="21600" y="0"/>
                  </a:cubicBezTo>
                  <a:cubicBezTo>
                    <a:pt x="20800" y="0"/>
                    <a:pt x="19200" y="0"/>
                    <a:pt x="17600" y="1200"/>
                  </a:cubicBezTo>
                  <a:cubicBezTo>
                    <a:pt x="12000" y="2400"/>
                    <a:pt x="8800" y="3600"/>
                    <a:pt x="5600" y="1200"/>
                  </a:cubicBezTo>
                  <a:cubicBezTo>
                    <a:pt x="4800" y="0"/>
                    <a:pt x="4800" y="0"/>
                    <a:pt x="4000" y="0"/>
                  </a:cubicBezTo>
                  <a:cubicBezTo>
                    <a:pt x="2400" y="0"/>
                    <a:pt x="0" y="2400"/>
                    <a:pt x="0" y="3600"/>
                  </a:cubicBezTo>
                  <a:cubicBezTo>
                    <a:pt x="0" y="3600"/>
                    <a:pt x="1600" y="6000"/>
                    <a:pt x="8000" y="9600"/>
                  </a:cubicBezTo>
                  <a:cubicBezTo>
                    <a:pt x="12800" y="10800"/>
                    <a:pt x="14400" y="14400"/>
                    <a:pt x="16000" y="16800"/>
                  </a:cubicBezTo>
                  <a:cubicBezTo>
                    <a:pt x="16800" y="18000"/>
                    <a:pt x="17600" y="19200"/>
                    <a:pt x="18400" y="19200"/>
                  </a:cubicBezTo>
                  <a:cubicBezTo>
                    <a:pt x="18400" y="21600"/>
                    <a:pt x="18400" y="21600"/>
                    <a:pt x="18400" y="21600"/>
                  </a:cubicBezTo>
                  <a:cubicBezTo>
                    <a:pt x="18400" y="21600"/>
                    <a:pt x="18400" y="21600"/>
                    <a:pt x="18400" y="21600"/>
                  </a:cubicBezTo>
                  <a:cubicBezTo>
                    <a:pt x="18400" y="19200"/>
                    <a:pt x="18400" y="19200"/>
                    <a:pt x="18400" y="19200"/>
                  </a:cubicBezTo>
                  <a:cubicBezTo>
                    <a:pt x="19200" y="19200"/>
                    <a:pt x="19200" y="18000"/>
                    <a:pt x="19200" y="1800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10481" name="Shape 10481"/>
            <p:cNvSpPr/>
            <p:nvPr/>
          </p:nvSpPr>
          <p:spPr>
            <a:xfrm>
              <a:off x="579819" y="730937"/>
              <a:ext cx="70620" cy="881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480" y="19938"/>
                  </a:moveTo>
                  <a:cubicBezTo>
                    <a:pt x="7560" y="20354"/>
                    <a:pt x="9180" y="21185"/>
                    <a:pt x="10260" y="21600"/>
                  </a:cubicBezTo>
                  <a:cubicBezTo>
                    <a:pt x="10260" y="21600"/>
                    <a:pt x="10800" y="21600"/>
                    <a:pt x="10800" y="21600"/>
                  </a:cubicBezTo>
                  <a:cubicBezTo>
                    <a:pt x="10800" y="21600"/>
                    <a:pt x="10800" y="21600"/>
                    <a:pt x="10800" y="21600"/>
                  </a:cubicBezTo>
                  <a:cubicBezTo>
                    <a:pt x="10800" y="21600"/>
                    <a:pt x="10800" y="21600"/>
                    <a:pt x="10800" y="21600"/>
                  </a:cubicBezTo>
                  <a:cubicBezTo>
                    <a:pt x="11340" y="21600"/>
                    <a:pt x="11880" y="21185"/>
                    <a:pt x="11880" y="21185"/>
                  </a:cubicBezTo>
                  <a:cubicBezTo>
                    <a:pt x="11880" y="21185"/>
                    <a:pt x="11880" y="21185"/>
                    <a:pt x="11880" y="21185"/>
                  </a:cubicBezTo>
                  <a:cubicBezTo>
                    <a:pt x="12420" y="21185"/>
                    <a:pt x="12960" y="21185"/>
                    <a:pt x="12960" y="21185"/>
                  </a:cubicBezTo>
                  <a:cubicBezTo>
                    <a:pt x="12960" y="21185"/>
                    <a:pt x="13500" y="21185"/>
                    <a:pt x="13500" y="21185"/>
                  </a:cubicBezTo>
                  <a:cubicBezTo>
                    <a:pt x="13500" y="21185"/>
                    <a:pt x="14040" y="21185"/>
                    <a:pt x="14580" y="20769"/>
                  </a:cubicBezTo>
                  <a:cubicBezTo>
                    <a:pt x="14580" y="20769"/>
                    <a:pt x="14580" y="20769"/>
                    <a:pt x="15120" y="20769"/>
                  </a:cubicBezTo>
                  <a:cubicBezTo>
                    <a:pt x="15120" y="20769"/>
                    <a:pt x="15660" y="20769"/>
                    <a:pt x="15660" y="20769"/>
                  </a:cubicBezTo>
                  <a:cubicBezTo>
                    <a:pt x="15660" y="20769"/>
                    <a:pt x="16200" y="20769"/>
                    <a:pt x="16200" y="20769"/>
                  </a:cubicBezTo>
                  <a:cubicBezTo>
                    <a:pt x="16740" y="20769"/>
                    <a:pt x="16740" y="20769"/>
                    <a:pt x="17280" y="20769"/>
                  </a:cubicBezTo>
                  <a:cubicBezTo>
                    <a:pt x="17280" y="20354"/>
                    <a:pt x="17820" y="20354"/>
                    <a:pt x="17820" y="20354"/>
                  </a:cubicBezTo>
                  <a:cubicBezTo>
                    <a:pt x="17820" y="20354"/>
                    <a:pt x="18360" y="20354"/>
                    <a:pt x="18360" y="20354"/>
                  </a:cubicBezTo>
                  <a:cubicBezTo>
                    <a:pt x="18900" y="20354"/>
                    <a:pt x="18900" y="20354"/>
                    <a:pt x="18900" y="20354"/>
                  </a:cubicBezTo>
                  <a:cubicBezTo>
                    <a:pt x="19440" y="20354"/>
                    <a:pt x="19440" y="20354"/>
                    <a:pt x="19440" y="20354"/>
                  </a:cubicBezTo>
                  <a:cubicBezTo>
                    <a:pt x="19440" y="20354"/>
                    <a:pt x="19440" y="20354"/>
                    <a:pt x="19440" y="19938"/>
                  </a:cubicBezTo>
                  <a:cubicBezTo>
                    <a:pt x="19440" y="19938"/>
                    <a:pt x="19440" y="19938"/>
                    <a:pt x="19440" y="19938"/>
                  </a:cubicBezTo>
                  <a:cubicBezTo>
                    <a:pt x="19440" y="19938"/>
                    <a:pt x="19440" y="19938"/>
                    <a:pt x="19440" y="19523"/>
                  </a:cubicBezTo>
                  <a:cubicBezTo>
                    <a:pt x="19440" y="19108"/>
                    <a:pt x="19980" y="18277"/>
                    <a:pt x="20520" y="17862"/>
                  </a:cubicBezTo>
                  <a:cubicBezTo>
                    <a:pt x="21060" y="17446"/>
                    <a:pt x="21060" y="17031"/>
                    <a:pt x="21600" y="17031"/>
                  </a:cubicBezTo>
                  <a:cubicBezTo>
                    <a:pt x="21600" y="16615"/>
                    <a:pt x="20520" y="15785"/>
                    <a:pt x="19980" y="15369"/>
                  </a:cubicBezTo>
                  <a:cubicBezTo>
                    <a:pt x="18900" y="14538"/>
                    <a:pt x="18360" y="13708"/>
                    <a:pt x="18900" y="12877"/>
                  </a:cubicBezTo>
                  <a:cubicBezTo>
                    <a:pt x="18900" y="12046"/>
                    <a:pt x="19440" y="11215"/>
                    <a:pt x="19980" y="10800"/>
                  </a:cubicBezTo>
                  <a:cubicBezTo>
                    <a:pt x="19980" y="10800"/>
                    <a:pt x="19980" y="10385"/>
                    <a:pt x="19980" y="10385"/>
                  </a:cubicBezTo>
                  <a:cubicBezTo>
                    <a:pt x="19980" y="10385"/>
                    <a:pt x="19980" y="10385"/>
                    <a:pt x="19980" y="10385"/>
                  </a:cubicBezTo>
                  <a:cubicBezTo>
                    <a:pt x="19980" y="9969"/>
                    <a:pt x="19980" y="9554"/>
                    <a:pt x="19980" y="9138"/>
                  </a:cubicBezTo>
                  <a:cubicBezTo>
                    <a:pt x="18900" y="8723"/>
                    <a:pt x="16200" y="8723"/>
                    <a:pt x="15120" y="8308"/>
                  </a:cubicBezTo>
                  <a:cubicBezTo>
                    <a:pt x="14580" y="8308"/>
                    <a:pt x="14040" y="8308"/>
                    <a:pt x="14040" y="8308"/>
                  </a:cubicBezTo>
                  <a:cubicBezTo>
                    <a:pt x="12420" y="7892"/>
                    <a:pt x="12960" y="6646"/>
                    <a:pt x="12960" y="6231"/>
                  </a:cubicBezTo>
                  <a:cubicBezTo>
                    <a:pt x="12960" y="5815"/>
                    <a:pt x="12960" y="5400"/>
                    <a:pt x="12960" y="5400"/>
                  </a:cubicBezTo>
                  <a:cubicBezTo>
                    <a:pt x="11340" y="5400"/>
                    <a:pt x="10260" y="4154"/>
                    <a:pt x="10260" y="2908"/>
                  </a:cubicBezTo>
                  <a:cubicBezTo>
                    <a:pt x="10260" y="2908"/>
                    <a:pt x="10260" y="2908"/>
                    <a:pt x="10260" y="2492"/>
                  </a:cubicBezTo>
                  <a:cubicBezTo>
                    <a:pt x="9720" y="2492"/>
                    <a:pt x="9720" y="2077"/>
                    <a:pt x="9180" y="1662"/>
                  </a:cubicBezTo>
                  <a:cubicBezTo>
                    <a:pt x="9180" y="1662"/>
                    <a:pt x="9180" y="1662"/>
                    <a:pt x="9180" y="1662"/>
                  </a:cubicBezTo>
                  <a:cubicBezTo>
                    <a:pt x="9180" y="1662"/>
                    <a:pt x="8640" y="1662"/>
                    <a:pt x="8640" y="1246"/>
                  </a:cubicBezTo>
                  <a:cubicBezTo>
                    <a:pt x="8640" y="1246"/>
                    <a:pt x="8640" y="1246"/>
                    <a:pt x="8640" y="1246"/>
                  </a:cubicBezTo>
                  <a:cubicBezTo>
                    <a:pt x="8640" y="831"/>
                    <a:pt x="8100" y="831"/>
                    <a:pt x="8100" y="831"/>
                  </a:cubicBezTo>
                  <a:cubicBezTo>
                    <a:pt x="8100" y="831"/>
                    <a:pt x="8100" y="831"/>
                    <a:pt x="8100" y="831"/>
                  </a:cubicBezTo>
                  <a:cubicBezTo>
                    <a:pt x="8100" y="831"/>
                    <a:pt x="8100" y="831"/>
                    <a:pt x="8100" y="831"/>
                  </a:cubicBezTo>
                  <a:cubicBezTo>
                    <a:pt x="7560" y="415"/>
                    <a:pt x="7560" y="415"/>
                    <a:pt x="7560" y="415"/>
                  </a:cubicBezTo>
                  <a:cubicBezTo>
                    <a:pt x="6480" y="415"/>
                    <a:pt x="5400" y="0"/>
                    <a:pt x="4860" y="0"/>
                  </a:cubicBezTo>
                  <a:cubicBezTo>
                    <a:pt x="4320" y="415"/>
                    <a:pt x="1620" y="831"/>
                    <a:pt x="0" y="1246"/>
                  </a:cubicBezTo>
                  <a:cubicBezTo>
                    <a:pt x="0" y="1246"/>
                    <a:pt x="0" y="1246"/>
                    <a:pt x="0" y="1246"/>
                  </a:cubicBezTo>
                  <a:cubicBezTo>
                    <a:pt x="0" y="1662"/>
                    <a:pt x="0" y="1662"/>
                    <a:pt x="0" y="2077"/>
                  </a:cubicBezTo>
                  <a:cubicBezTo>
                    <a:pt x="0" y="2077"/>
                    <a:pt x="0" y="2077"/>
                    <a:pt x="0" y="2077"/>
                  </a:cubicBezTo>
                  <a:cubicBezTo>
                    <a:pt x="0" y="2077"/>
                    <a:pt x="0" y="2077"/>
                    <a:pt x="0" y="2492"/>
                  </a:cubicBezTo>
                  <a:cubicBezTo>
                    <a:pt x="0" y="2492"/>
                    <a:pt x="0" y="2492"/>
                    <a:pt x="0" y="2492"/>
                  </a:cubicBezTo>
                  <a:cubicBezTo>
                    <a:pt x="540" y="2492"/>
                    <a:pt x="540" y="2492"/>
                    <a:pt x="540" y="2492"/>
                  </a:cubicBezTo>
                  <a:cubicBezTo>
                    <a:pt x="540" y="2492"/>
                    <a:pt x="540" y="2492"/>
                    <a:pt x="540" y="2492"/>
                  </a:cubicBezTo>
                  <a:cubicBezTo>
                    <a:pt x="540" y="2492"/>
                    <a:pt x="540" y="2908"/>
                    <a:pt x="540" y="2908"/>
                  </a:cubicBezTo>
                  <a:cubicBezTo>
                    <a:pt x="2700" y="3323"/>
                    <a:pt x="2700" y="4569"/>
                    <a:pt x="2700" y="5400"/>
                  </a:cubicBezTo>
                  <a:cubicBezTo>
                    <a:pt x="2700" y="5815"/>
                    <a:pt x="2700" y="6231"/>
                    <a:pt x="3240" y="6646"/>
                  </a:cubicBezTo>
                  <a:cubicBezTo>
                    <a:pt x="3240" y="6646"/>
                    <a:pt x="3240" y="6646"/>
                    <a:pt x="3240" y="7062"/>
                  </a:cubicBezTo>
                  <a:cubicBezTo>
                    <a:pt x="3240" y="7062"/>
                    <a:pt x="3240" y="7062"/>
                    <a:pt x="3240" y="7062"/>
                  </a:cubicBezTo>
                  <a:cubicBezTo>
                    <a:pt x="3240" y="7062"/>
                    <a:pt x="3240" y="7477"/>
                    <a:pt x="3240" y="7477"/>
                  </a:cubicBezTo>
                  <a:cubicBezTo>
                    <a:pt x="3240" y="7477"/>
                    <a:pt x="3240" y="7477"/>
                    <a:pt x="3240" y="7477"/>
                  </a:cubicBezTo>
                  <a:cubicBezTo>
                    <a:pt x="3240" y="7892"/>
                    <a:pt x="3240" y="7892"/>
                    <a:pt x="3240" y="7892"/>
                  </a:cubicBezTo>
                  <a:cubicBezTo>
                    <a:pt x="3240" y="7892"/>
                    <a:pt x="3240" y="7892"/>
                    <a:pt x="3240" y="7892"/>
                  </a:cubicBezTo>
                  <a:cubicBezTo>
                    <a:pt x="3780" y="9554"/>
                    <a:pt x="3780" y="9554"/>
                    <a:pt x="3780" y="9554"/>
                  </a:cubicBezTo>
                  <a:cubicBezTo>
                    <a:pt x="3780" y="9554"/>
                    <a:pt x="3780" y="9554"/>
                    <a:pt x="3780" y="9554"/>
                  </a:cubicBezTo>
                  <a:cubicBezTo>
                    <a:pt x="3780" y="10385"/>
                    <a:pt x="3780" y="11215"/>
                    <a:pt x="3780" y="12046"/>
                  </a:cubicBezTo>
                  <a:cubicBezTo>
                    <a:pt x="3240" y="12046"/>
                    <a:pt x="3240" y="12462"/>
                    <a:pt x="3240" y="12462"/>
                  </a:cubicBezTo>
                  <a:cubicBezTo>
                    <a:pt x="3240" y="12877"/>
                    <a:pt x="3240" y="12877"/>
                    <a:pt x="3240" y="12877"/>
                  </a:cubicBezTo>
                  <a:cubicBezTo>
                    <a:pt x="3240" y="13292"/>
                    <a:pt x="3240" y="13292"/>
                    <a:pt x="3240" y="13292"/>
                  </a:cubicBezTo>
                  <a:cubicBezTo>
                    <a:pt x="3240" y="13708"/>
                    <a:pt x="3240" y="13708"/>
                    <a:pt x="3240" y="14123"/>
                  </a:cubicBezTo>
                  <a:cubicBezTo>
                    <a:pt x="3240" y="14123"/>
                    <a:pt x="3240" y="14123"/>
                    <a:pt x="3240" y="14123"/>
                  </a:cubicBezTo>
                  <a:cubicBezTo>
                    <a:pt x="2700" y="14123"/>
                    <a:pt x="2700" y="14538"/>
                    <a:pt x="2700" y="14538"/>
                  </a:cubicBezTo>
                  <a:cubicBezTo>
                    <a:pt x="2700" y="14538"/>
                    <a:pt x="2700" y="14538"/>
                    <a:pt x="2700" y="14538"/>
                  </a:cubicBezTo>
                  <a:cubicBezTo>
                    <a:pt x="2700" y="14538"/>
                    <a:pt x="2700" y="14538"/>
                    <a:pt x="2700" y="14538"/>
                  </a:cubicBezTo>
                  <a:cubicBezTo>
                    <a:pt x="2160" y="14954"/>
                    <a:pt x="2160" y="14954"/>
                    <a:pt x="2160" y="14954"/>
                  </a:cubicBezTo>
                  <a:cubicBezTo>
                    <a:pt x="2160" y="14954"/>
                    <a:pt x="2160" y="14954"/>
                    <a:pt x="2160" y="14954"/>
                  </a:cubicBezTo>
                  <a:cubicBezTo>
                    <a:pt x="2160" y="14954"/>
                    <a:pt x="2160" y="14954"/>
                    <a:pt x="2160" y="14954"/>
                  </a:cubicBezTo>
                  <a:cubicBezTo>
                    <a:pt x="1620" y="14954"/>
                    <a:pt x="1620" y="14954"/>
                    <a:pt x="1620" y="14954"/>
                  </a:cubicBezTo>
                  <a:cubicBezTo>
                    <a:pt x="1620" y="14954"/>
                    <a:pt x="1080" y="15369"/>
                    <a:pt x="1080" y="15785"/>
                  </a:cubicBezTo>
                  <a:cubicBezTo>
                    <a:pt x="1080" y="15785"/>
                    <a:pt x="1080" y="15785"/>
                    <a:pt x="1080" y="16200"/>
                  </a:cubicBezTo>
                  <a:cubicBezTo>
                    <a:pt x="1080" y="16200"/>
                    <a:pt x="1620" y="16200"/>
                    <a:pt x="1620" y="16200"/>
                  </a:cubicBezTo>
                  <a:cubicBezTo>
                    <a:pt x="1620" y="16615"/>
                    <a:pt x="2160" y="16615"/>
                    <a:pt x="2160" y="17031"/>
                  </a:cubicBezTo>
                  <a:cubicBezTo>
                    <a:pt x="2160" y="17031"/>
                    <a:pt x="2700" y="17446"/>
                    <a:pt x="2700" y="17446"/>
                  </a:cubicBezTo>
                  <a:cubicBezTo>
                    <a:pt x="3240" y="17862"/>
                    <a:pt x="3240" y="17862"/>
                    <a:pt x="3780" y="18277"/>
                  </a:cubicBezTo>
                  <a:cubicBezTo>
                    <a:pt x="3780" y="18277"/>
                    <a:pt x="3780" y="18692"/>
                    <a:pt x="4320" y="18692"/>
                  </a:cubicBezTo>
                  <a:cubicBezTo>
                    <a:pt x="4320" y="18692"/>
                    <a:pt x="4320" y="19108"/>
                    <a:pt x="4860" y="19108"/>
                  </a:cubicBezTo>
                  <a:cubicBezTo>
                    <a:pt x="4860" y="19108"/>
                    <a:pt x="5400" y="19523"/>
                    <a:pt x="6480" y="19938"/>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grpSp>
      <p:grpSp>
        <p:nvGrpSpPr>
          <p:cNvPr id="10965" name="Group 10965"/>
          <p:cNvGrpSpPr/>
          <p:nvPr/>
        </p:nvGrpSpPr>
        <p:grpSpPr>
          <a:xfrm>
            <a:off x="4037040" y="3695446"/>
            <a:ext cx="1351346" cy="1467566"/>
            <a:chOff x="0" y="0"/>
            <a:chExt cx="1351344" cy="1467564"/>
          </a:xfrm>
        </p:grpSpPr>
        <p:grpSp>
          <p:nvGrpSpPr>
            <p:cNvPr id="10649" name="Group 10649"/>
            <p:cNvGrpSpPr/>
            <p:nvPr/>
          </p:nvGrpSpPr>
          <p:grpSpPr>
            <a:xfrm>
              <a:off x="0" y="0"/>
              <a:ext cx="1351345" cy="1467565"/>
              <a:chOff x="0" y="0"/>
              <a:chExt cx="1351344" cy="1467564"/>
            </a:xfrm>
          </p:grpSpPr>
          <p:sp>
            <p:nvSpPr>
              <p:cNvPr id="10483" name="Shape 10483"/>
              <p:cNvSpPr/>
              <p:nvPr/>
            </p:nvSpPr>
            <p:spPr>
              <a:xfrm>
                <a:off x="793825" y="1110510"/>
                <a:ext cx="3159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0400" y="0"/>
                      <a:pt x="20400" y="0"/>
                      <a:pt x="19200" y="0"/>
                    </a:cubicBezTo>
                    <a:cubicBezTo>
                      <a:pt x="19200" y="0"/>
                      <a:pt x="19200" y="0"/>
                      <a:pt x="19200" y="0"/>
                    </a:cubicBezTo>
                    <a:cubicBezTo>
                      <a:pt x="18000" y="0"/>
                      <a:pt x="18000" y="0"/>
                      <a:pt x="16800" y="0"/>
                    </a:cubicBezTo>
                    <a:cubicBezTo>
                      <a:pt x="13200" y="0"/>
                      <a:pt x="8400" y="0"/>
                      <a:pt x="4800" y="3600"/>
                    </a:cubicBezTo>
                    <a:cubicBezTo>
                      <a:pt x="4800" y="3600"/>
                      <a:pt x="4800" y="3600"/>
                      <a:pt x="3600" y="3600"/>
                    </a:cubicBezTo>
                    <a:cubicBezTo>
                      <a:pt x="3600" y="3600"/>
                      <a:pt x="3600" y="3600"/>
                      <a:pt x="2400" y="3600"/>
                    </a:cubicBezTo>
                    <a:cubicBezTo>
                      <a:pt x="2400" y="3600"/>
                      <a:pt x="2400" y="3600"/>
                      <a:pt x="1200" y="3600"/>
                    </a:cubicBezTo>
                    <a:cubicBezTo>
                      <a:pt x="1200" y="3600"/>
                      <a:pt x="1200" y="3600"/>
                      <a:pt x="1200" y="3600"/>
                    </a:cubicBezTo>
                    <a:cubicBezTo>
                      <a:pt x="1200" y="7200"/>
                      <a:pt x="0" y="7200"/>
                      <a:pt x="0" y="7200"/>
                    </a:cubicBezTo>
                    <a:cubicBezTo>
                      <a:pt x="0" y="7200"/>
                      <a:pt x="0" y="7200"/>
                      <a:pt x="0" y="7200"/>
                    </a:cubicBezTo>
                    <a:cubicBezTo>
                      <a:pt x="1200" y="10800"/>
                      <a:pt x="2400" y="10800"/>
                      <a:pt x="3600" y="14400"/>
                    </a:cubicBezTo>
                    <a:cubicBezTo>
                      <a:pt x="3600" y="18000"/>
                      <a:pt x="4800" y="18000"/>
                      <a:pt x="4800" y="21600"/>
                    </a:cubicBezTo>
                    <a:cubicBezTo>
                      <a:pt x="7200" y="14400"/>
                      <a:pt x="10800" y="3600"/>
                      <a:pt x="15600" y="3600"/>
                    </a:cubicBezTo>
                    <a:cubicBezTo>
                      <a:pt x="15600" y="3600"/>
                      <a:pt x="16800" y="3600"/>
                      <a:pt x="16800" y="3600"/>
                    </a:cubicBezTo>
                    <a:cubicBezTo>
                      <a:pt x="16800" y="3600"/>
                      <a:pt x="16800" y="3600"/>
                      <a:pt x="18000" y="3600"/>
                    </a:cubicBezTo>
                    <a:cubicBezTo>
                      <a:pt x="18000" y="3600"/>
                      <a:pt x="18000" y="3600"/>
                      <a:pt x="19200" y="3600"/>
                    </a:cubicBezTo>
                    <a:cubicBezTo>
                      <a:pt x="19200" y="3600"/>
                      <a:pt x="19200" y="0"/>
                      <a:pt x="19200" y="0"/>
                    </a:cubicBezTo>
                    <a:cubicBezTo>
                      <a:pt x="19200" y="0"/>
                      <a:pt x="20400" y="0"/>
                      <a:pt x="20400" y="0"/>
                    </a:cubicBezTo>
                    <a:cubicBezTo>
                      <a:pt x="20400" y="0"/>
                      <a:pt x="21600" y="0"/>
                      <a:pt x="21600" y="0"/>
                    </a:cubicBezTo>
                    <a:cubicBezTo>
                      <a:pt x="216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84" name="Shape 10484"/>
              <p:cNvSpPr/>
              <p:nvPr/>
            </p:nvSpPr>
            <p:spPr>
              <a:xfrm>
                <a:off x="580110" y="1100673"/>
                <a:ext cx="193274" cy="2374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50" y="9078"/>
                    </a:moveTo>
                    <a:cubicBezTo>
                      <a:pt x="16250" y="8609"/>
                      <a:pt x="17042" y="8452"/>
                      <a:pt x="17637" y="8452"/>
                    </a:cubicBezTo>
                    <a:cubicBezTo>
                      <a:pt x="17835" y="8452"/>
                      <a:pt x="18429" y="8452"/>
                      <a:pt x="18628" y="8296"/>
                    </a:cubicBezTo>
                    <a:cubicBezTo>
                      <a:pt x="18628" y="2035"/>
                      <a:pt x="18628" y="2035"/>
                      <a:pt x="18628" y="2035"/>
                    </a:cubicBezTo>
                    <a:cubicBezTo>
                      <a:pt x="19024" y="2035"/>
                      <a:pt x="19024" y="2035"/>
                      <a:pt x="19024" y="2035"/>
                    </a:cubicBezTo>
                    <a:cubicBezTo>
                      <a:pt x="19618" y="1878"/>
                      <a:pt x="20609" y="1878"/>
                      <a:pt x="21006" y="1722"/>
                    </a:cubicBezTo>
                    <a:cubicBezTo>
                      <a:pt x="21006" y="1722"/>
                      <a:pt x="21204" y="1722"/>
                      <a:pt x="21600" y="1565"/>
                    </a:cubicBezTo>
                    <a:cubicBezTo>
                      <a:pt x="21600" y="1565"/>
                      <a:pt x="21600" y="1565"/>
                      <a:pt x="21600" y="1565"/>
                    </a:cubicBezTo>
                    <a:cubicBezTo>
                      <a:pt x="21600" y="1565"/>
                      <a:pt x="21600" y="1565"/>
                      <a:pt x="21600" y="1565"/>
                    </a:cubicBezTo>
                    <a:cubicBezTo>
                      <a:pt x="21402" y="1565"/>
                      <a:pt x="21204" y="1565"/>
                      <a:pt x="21204" y="1565"/>
                    </a:cubicBezTo>
                    <a:cubicBezTo>
                      <a:pt x="21006" y="1565"/>
                      <a:pt x="21006" y="1565"/>
                      <a:pt x="21006" y="1565"/>
                    </a:cubicBezTo>
                    <a:cubicBezTo>
                      <a:pt x="20807" y="1565"/>
                      <a:pt x="20609" y="1565"/>
                      <a:pt x="20411" y="1565"/>
                    </a:cubicBezTo>
                    <a:cubicBezTo>
                      <a:pt x="20015" y="1565"/>
                      <a:pt x="19618" y="1565"/>
                      <a:pt x="19420" y="1409"/>
                    </a:cubicBezTo>
                    <a:cubicBezTo>
                      <a:pt x="19420" y="1409"/>
                      <a:pt x="19024" y="1409"/>
                      <a:pt x="18033" y="1409"/>
                    </a:cubicBezTo>
                    <a:cubicBezTo>
                      <a:pt x="16448" y="1409"/>
                      <a:pt x="14664" y="1565"/>
                      <a:pt x="14664" y="1565"/>
                    </a:cubicBezTo>
                    <a:cubicBezTo>
                      <a:pt x="14466" y="1565"/>
                      <a:pt x="14466" y="1565"/>
                      <a:pt x="14466" y="1565"/>
                    </a:cubicBezTo>
                    <a:cubicBezTo>
                      <a:pt x="13673" y="939"/>
                      <a:pt x="13673" y="939"/>
                      <a:pt x="13673" y="939"/>
                    </a:cubicBezTo>
                    <a:cubicBezTo>
                      <a:pt x="6143" y="939"/>
                      <a:pt x="6143" y="939"/>
                      <a:pt x="6143" y="939"/>
                    </a:cubicBezTo>
                    <a:cubicBezTo>
                      <a:pt x="5350" y="939"/>
                      <a:pt x="4756" y="783"/>
                      <a:pt x="3963" y="470"/>
                    </a:cubicBezTo>
                    <a:cubicBezTo>
                      <a:pt x="3369" y="157"/>
                      <a:pt x="2774" y="157"/>
                      <a:pt x="2180" y="313"/>
                    </a:cubicBezTo>
                    <a:cubicBezTo>
                      <a:pt x="1982" y="313"/>
                      <a:pt x="1982" y="470"/>
                      <a:pt x="1982" y="470"/>
                    </a:cubicBezTo>
                    <a:cubicBezTo>
                      <a:pt x="1783" y="470"/>
                      <a:pt x="1783" y="470"/>
                      <a:pt x="1783" y="470"/>
                    </a:cubicBezTo>
                    <a:cubicBezTo>
                      <a:pt x="1387" y="470"/>
                      <a:pt x="1189" y="313"/>
                      <a:pt x="1189" y="157"/>
                    </a:cubicBezTo>
                    <a:cubicBezTo>
                      <a:pt x="991" y="157"/>
                      <a:pt x="991" y="157"/>
                      <a:pt x="991" y="0"/>
                    </a:cubicBezTo>
                    <a:cubicBezTo>
                      <a:pt x="991" y="0"/>
                      <a:pt x="991" y="0"/>
                      <a:pt x="991" y="0"/>
                    </a:cubicBezTo>
                    <a:cubicBezTo>
                      <a:pt x="793" y="0"/>
                      <a:pt x="594" y="313"/>
                      <a:pt x="594" y="313"/>
                    </a:cubicBezTo>
                    <a:cubicBezTo>
                      <a:pt x="594" y="470"/>
                      <a:pt x="594" y="470"/>
                      <a:pt x="594" y="470"/>
                    </a:cubicBezTo>
                    <a:cubicBezTo>
                      <a:pt x="0" y="470"/>
                      <a:pt x="0" y="470"/>
                      <a:pt x="0" y="470"/>
                    </a:cubicBezTo>
                    <a:cubicBezTo>
                      <a:pt x="0" y="939"/>
                      <a:pt x="396" y="1722"/>
                      <a:pt x="1189" y="2348"/>
                    </a:cubicBezTo>
                    <a:cubicBezTo>
                      <a:pt x="1982" y="3287"/>
                      <a:pt x="2774" y="4852"/>
                      <a:pt x="3369" y="6104"/>
                    </a:cubicBezTo>
                    <a:cubicBezTo>
                      <a:pt x="3567" y="6730"/>
                      <a:pt x="4161" y="7513"/>
                      <a:pt x="4558" y="8139"/>
                    </a:cubicBezTo>
                    <a:cubicBezTo>
                      <a:pt x="4954" y="8765"/>
                      <a:pt x="5350" y="9235"/>
                      <a:pt x="5549" y="9861"/>
                    </a:cubicBezTo>
                    <a:cubicBezTo>
                      <a:pt x="5747" y="10330"/>
                      <a:pt x="5747" y="10957"/>
                      <a:pt x="5747" y="11583"/>
                    </a:cubicBezTo>
                    <a:cubicBezTo>
                      <a:pt x="5549" y="12052"/>
                      <a:pt x="5549" y="12522"/>
                      <a:pt x="5747" y="12678"/>
                    </a:cubicBezTo>
                    <a:cubicBezTo>
                      <a:pt x="6143" y="13304"/>
                      <a:pt x="6341" y="14243"/>
                      <a:pt x="6539" y="15496"/>
                    </a:cubicBezTo>
                    <a:cubicBezTo>
                      <a:pt x="6539" y="15809"/>
                      <a:pt x="6539" y="15965"/>
                      <a:pt x="6539" y="16278"/>
                    </a:cubicBezTo>
                    <a:cubicBezTo>
                      <a:pt x="6738" y="17374"/>
                      <a:pt x="6936" y="18939"/>
                      <a:pt x="7927" y="19722"/>
                    </a:cubicBezTo>
                    <a:cubicBezTo>
                      <a:pt x="8323" y="20035"/>
                      <a:pt x="8719" y="20504"/>
                      <a:pt x="9314" y="20974"/>
                    </a:cubicBezTo>
                    <a:cubicBezTo>
                      <a:pt x="9314" y="20974"/>
                      <a:pt x="9512" y="20974"/>
                      <a:pt x="9512" y="20974"/>
                    </a:cubicBezTo>
                    <a:cubicBezTo>
                      <a:pt x="9710" y="20661"/>
                      <a:pt x="10305" y="20035"/>
                      <a:pt x="10899" y="20035"/>
                    </a:cubicBezTo>
                    <a:cubicBezTo>
                      <a:pt x="11097" y="20035"/>
                      <a:pt x="11295" y="20191"/>
                      <a:pt x="11494" y="20348"/>
                    </a:cubicBezTo>
                    <a:cubicBezTo>
                      <a:pt x="11692" y="20661"/>
                      <a:pt x="11890" y="20817"/>
                      <a:pt x="11890" y="21130"/>
                    </a:cubicBezTo>
                    <a:cubicBezTo>
                      <a:pt x="12088" y="21443"/>
                      <a:pt x="12088" y="21600"/>
                      <a:pt x="12484" y="21600"/>
                    </a:cubicBezTo>
                    <a:cubicBezTo>
                      <a:pt x="12683" y="21600"/>
                      <a:pt x="13079" y="21600"/>
                      <a:pt x="13475" y="21600"/>
                    </a:cubicBezTo>
                    <a:cubicBezTo>
                      <a:pt x="13872" y="21600"/>
                      <a:pt x="14268" y="21600"/>
                      <a:pt x="14466" y="21600"/>
                    </a:cubicBezTo>
                    <a:cubicBezTo>
                      <a:pt x="14664" y="21600"/>
                      <a:pt x="14664" y="21600"/>
                      <a:pt x="14664" y="21600"/>
                    </a:cubicBezTo>
                    <a:cubicBezTo>
                      <a:pt x="14862" y="21600"/>
                      <a:pt x="15061" y="21600"/>
                      <a:pt x="15061" y="21600"/>
                    </a:cubicBezTo>
                    <a:cubicBezTo>
                      <a:pt x="15061" y="21443"/>
                      <a:pt x="15259" y="21287"/>
                      <a:pt x="15655" y="21130"/>
                    </a:cubicBezTo>
                    <a:cubicBezTo>
                      <a:pt x="15853" y="20974"/>
                      <a:pt x="16250" y="20817"/>
                      <a:pt x="16250" y="20661"/>
                    </a:cubicBezTo>
                    <a:cubicBezTo>
                      <a:pt x="16250" y="14400"/>
                      <a:pt x="16250" y="14400"/>
                      <a:pt x="16250" y="14400"/>
                    </a:cubicBezTo>
                    <a:cubicBezTo>
                      <a:pt x="16250" y="13774"/>
                      <a:pt x="16250" y="13774"/>
                      <a:pt x="16250" y="13774"/>
                    </a:cubicBezTo>
                    <a:lnTo>
                      <a:pt x="16250" y="9078"/>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85" name="Shape 10485"/>
              <p:cNvSpPr/>
              <p:nvPr/>
            </p:nvSpPr>
            <p:spPr>
              <a:xfrm>
                <a:off x="836568" y="1073696"/>
                <a:ext cx="146815" cy="1294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11" y="288"/>
                    </a:moveTo>
                    <a:cubicBezTo>
                      <a:pt x="10670" y="576"/>
                      <a:pt x="10670" y="864"/>
                      <a:pt x="10670" y="1152"/>
                    </a:cubicBezTo>
                    <a:cubicBezTo>
                      <a:pt x="10670" y="2304"/>
                      <a:pt x="8588" y="3744"/>
                      <a:pt x="7547" y="4032"/>
                    </a:cubicBezTo>
                    <a:cubicBezTo>
                      <a:pt x="7027" y="4320"/>
                      <a:pt x="6246" y="5184"/>
                      <a:pt x="5986" y="6048"/>
                    </a:cubicBezTo>
                    <a:cubicBezTo>
                      <a:pt x="5205" y="6912"/>
                      <a:pt x="4945" y="7488"/>
                      <a:pt x="4684" y="7776"/>
                    </a:cubicBezTo>
                    <a:cubicBezTo>
                      <a:pt x="4424" y="7776"/>
                      <a:pt x="4164" y="7776"/>
                      <a:pt x="3904" y="7776"/>
                    </a:cubicBezTo>
                    <a:cubicBezTo>
                      <a:pt x="3123" y="7776"/>
                      <a:pt x="2342" y="7488"/>
                      <a:pt x="1561" y="7200"/>
                    </a:cubicBezTo>
                    <a:cubicBezTo>
                      <a:pt x="1041" y="7200"/>
                      <a:pt x="781" y="7200"/>
                      <a:pt x="520" y="7200"/>
                    </a:cubicBezTo>
                    <a:cubicBezTo>
                      <a:pt x="520" y="7200"/>
                      <a:pt x="260" y="7200"/>
                      <a:pt x="0" y="7200"/>
                    </a:cubicBezTo>
                    <a:cubicBezTo>
                      <a:pt x="0" y="7200"/>
                      <a:pt x="260" y="7488"/>
                      <a:pt x="260" y="7488"/>
                    </a:cubicBezTo>
                    <a:cubicBezTo>
                      <a:pt x="260" y="7488"/>
                      <a:pt x="260" y="7488"/>
                      <a:pt x="260" y="7488"/>
                    </a:cubicBezTo>
                    <a:cubicBezTo>
                      <a:pt x="520" y="7776"/>
                      <a:pt x="520" y="7776"/>
                      <a:pt x="520" y="7776"/>
                    </a:cubicBezTo>
                    <a:cubicBezTo>
                      <a:pt x="520" y="7776"/>
                      <a:pt x="520" y="7776"/>
                      <a:pt x="781" y="7776"/>
                    </a:cubicBezTo>
                    <a:cubicBezTo>
                      <a:pt x="781" y="8064"/>
                      <a:pt x="781" y="8064"/>
                      <a:pt x="781" y="8064"/>
                    </a:cubicBezTo>
                    <a:cubicBezTo>
                      <a:pt x="781" y="8064"/>
                      <a:pt x="781" y="8064"/>
                      <a:pt x="781" y="8064"/>
                    </a:cubicBezTo>
                    <a:cubicBezTo>
                      <a:pt x="1301" y="8064"/>
                      <a:pt x="1561" y="8640"/>
                      <a:pt x="1822" y="9792"/>
                    </a:cubicBezTo>
                    <a:cubicBezTo>
                      <a:pt x="1822" y="10368"/>
                      <a:pt x="2342" y="11808"/>
                      <a:pt x="2602" y="12096"/>
                    </a:cubicBezTo>
                    <a:cubicBezTo>
                      <a:pt x="3383" y="12384"/>
                      <a:pt x="5986" y="13536"/>
                      <a:pt x="5986" y="14688"/>
                    </a:cubicBezTo>
                    <a:cubicBezTo>
                      <a:pt x="5986" y="14976"/>
                      <a:pt x="5986" y="15264"/>
                      <a:pt x="6246" y="15264"/>
                    </a:cubicBezTo>
                    <a:cubicBezTo>
                      <a:pt x="6506" y="15840"/>
                      <a:pt x="7027" y="16416"/>
                      <a:pt x="7027" y="17280"/>
                    </a:cubicBezTo>
                    <a:cubicBezTo>
                      <a:pt x="7027" y="17568"/>
                      <a:pt x="7287" y="17856"/>
                      <a:pt x="7547" y="18432"/>
                    </a:cubicBezTo>
                    <a:cubicBezTo>
                      <a:pt x="7807" y="18720"/>
                      <a:pt x="8067" y="18720"/>
                      <a:pt x="8328" y="18720"/>
                    </a:cubicBezTo>
                    <a:cubicBezTo>
                      <a:pt x="8328" y="19008"/>
                      <a:pt x="8588" y="19008"/>
                      <a:pt x="8588" y="19008"/>
                    </a:cubicBezTo>
                    <a:cubicBezTo>
                      <a:pt x="8848" y="19008"/>
                      <a:pt x="8848" y="19008"/>
                      <a:pt x="8848" y="19008"/>
                    </a:cubicBezTo>
                    <a:cubicBezTo>
                      <a:pt x="9108" y="19008"/>
                      <a:pt x="9108" y="19008"/>
                      <a:pt x="9369" y="19008"/>
                    </a:cubicBezTo>
                    <a:cubicBezTo>
                      <a:pt x="9369" y="19008"/>
                      <a:pt x="9369" y="19008"/>
                      <a:pt x="9629" y="19008"/>
                    </a:cubicBezTo>
                    <a:cubicBezTo>
                      <a:pt x="9629" y="19008"/>
                      <a:pt x="9629" y="19008"/>
                      <a:pt x="9889" y="19008"/>
                    </a:cubicBezTo>
                    <a:cubicBezTo>
                      <a:pt x="9889" y="19008"/>
                      <a:pt x="9889" y="19008"/>
                      <a:pt x="9889" y="19008"/>
                    </a:cubicBezTo>
                    <a:cubicBezTo>
                      <a:pt x="10149" y="19008"/>
                      <a:pt x="10149" y="19296"/>
                      <a:pt x="10149" y="19296"/>
                    </a:cubicBezTo>
                    <a:cubicBezTo>
                      <a:pt x="10410" y="19296"/>
                      <a:pt x="10410" y="19296"/>
                      <a:pt x="10410" y="19296"/>
                    </a:cubicBezTo>
                    <a:cubicBezTo>
                      <a:pt x="10410" y="19296"/>
                      <a:pt x="10410" y="19296"/>
                      <a:pt x="10410" y="19296"/>
                    </a:cubicBezTo>
                    <a:cubicBezTo>
                      <a:pt x="10670" y="19296"/>
                      <a:pt x="10670" y="19584"/>
                      <a:pt x="10670" y="19584"/>
                    </a:cubicBezTo>
                    <a:cubicBezTo>
                      <a:pt x="10670" y="19584"/>
                      <a:pt x="10670" y="19584"/>
                      <a:pt x="10670" y="19584"/>
                    </a:cubicBezTo>
                    <a:cubicBezTo>
                      <a:pt x="10670" y="19584"/>
                      <a:pt x="10670" y="19584"/>
                      <a:pt x="10670" y="19584"/>
                    </a:cubicBezTo>
                    <a:cubicBezTo>
                      <a:pt x="10930" y="19296"/>
                      <a:pt x="10930" y="19296"/>
                      <a:pt x="10930" y="19296"/>
                    </a:cubicBezTo>
                    <a:cubicBezTo>
                      <a:pt x="11190" y="20448"/>
                      <a:pt x="11190" y="20448"/>
                      <a:pt x="11190" y="20448"/>
                    </a:cubicBezTo>
                    <a:cubicBezTo>
                      <a:pt x="11190" y="20448"/>
                      <a:pt x="11190" y="20448"/>
                      <a:pt x="11190" y="20448"/>
                    </a:cubicBezTo>
                    <a:cubicBezTo>
                      <a:pt x="11190" y="20448"/>
                      <a:pt x="11190" y="20448"/>
                      <a:pt x="11190" y="20448"/>
                    </a:cubicBezTo>
                    <a:cubicBezTo>
                      <a:pt x="11451" y="20448"/>
                      <a:pt x="11711" y="20448"/>
                      <a:pt x="11971" y="20448"/>
                    </a:cubicBezTo>
                    <a:cubicBezTo>
                      <a:pt x="12231" y="20448"/>
                      <a:pt x="12752" y="20448"/>
                      <a:pt x="13012" y="20736"/>
                    </a:cubicBezTo>
                    <a:cubicBezTo>
                      <a:pt x="13012" y="20736"/>
                      <a:pt x="13012" y="20736"/>
                      <a:pt x="13012" y="20736"/>
                    </a:cubicBezTo>
                    <a:cubicBezTo>
                      <a:pt x="13272" y="20736"/>
                      <a:pt x="13272" y="20736"/>
                      <a:pt x="13533" y="20736"/>
                    </a:cubicBezTo>
                    <a:cubicBezTo>
                      <a:pt x="13533" y="20736"/>
                      <a:pt x="13533" y="20736"/>
                      <a:pt x="13533" y="20736"/>
                    </a:cubicBezTo>
                    <a:cubicBezTo>
                      <a:pt x="13793" y="21024"/>
                      <a:pt x="13793" y="21024"/>
                      <a:pt x="13793" y="21024"/>
                    </a:cubicBezTo>
                    <a:cubicBezTo>
                      <a:pt x="14053" y="21312"/>
                      <a:pt x="14834" y="21312"/>
                      <a:pt x="15354" y="21312"/>
                    </a:cubicBezTo>
                    <a:cubicBezTo>
                      <a:pt x="15875" y="21312"/>
                      <a:pt x="16395" y="21312"/>
                      <a:pt x="16655" y="21600"/>
                    </a:cubicBezTo>
                    <a:cubicBezTo>
                      <a:pt x="16916" y="21312"/>
                      <a:pt x="17176" y="21024"/>
                      <a:pt x="17436" y="20736"/>
                    </a:cubicBezTo>
                    <a:cubicBezTo>
                      <a:pt x="18217" y="19872"/>
                      <a:pt x="18998" y="19008"/>
                      <a:pt x="19258" y="18432"/>
                    </a:cubicBezTo>
                    <a:cubicBezTo>
                      <a:pt x="19518" y="18144"/>
                      <a:pt x="19778" y="17568"/>
                      <a:pt x="19778" y="16992"/>
                    </a:cubicBezTo>
                    <a:cubicBezTo>
                      <a:pt x="19778" y="16128"/>
                      <a:pt x="19778" y="15552"/>
                      <a:pt x="20299" y="15264"/>
                    </a:cubicBezTo>
                    <a:cubicBezTo>
                      <a:pt x="20559" y="14976"/>
                      <a:pt x="21340" y="14112"/>
                      <a:pt x="21600" y="13536"/>
                    </a:cubicBezTo>
                    <a:cubicBezTo>
                      <a:pt x="21340" y="13248"/>
                      <a:pt x="21340" y="12960"/>
                      <a:pt x="21340" y="12384"/>
                    </a:cubicBezTo>
                    <a:cubicBezTo>
                      <a:pt x="21080" y="12096"/>
                      <a:pt x="21080" y="11520"/>
                      <a:pt x="20819" y="11232"/>
                    </a:cubicBezTo>
                    <a:cubicBezTo>
                      <a:pt x="20039" y="10368"/>
                      <a:pt x="20559" y="9504"/>
                      <a:pt x="20819" y="9216"/>
                    </a:cubicBezTo>
                    <a:cubicBezTo>
                      <a:pt x="21340" y="8928"/>
                      <a:pt x="21600" y="8352"/>
                      <a:pt x="21340" y="8064"/>
                    </a:cubicBezTo>
                    <a:cubicBezTo>
                      <a:pt x="21340" y="7200"/>
                      <a:pt x="21340" y="6336"/>
                      <a:pt x="21340" y="5472"/>
                    </a:cubicBezTo>
                    <a:cubicBezTo>
                      <a:pt x="21600" y="4608"/>
                      <a:pt x="21600" y="3744"/>
                      <a:pt x="21340" y="3168"/>
                    </a:cubicBezTo>
                    <a:cubicBezTo>
                      <a:pt x="21340" y="3168"/>
                      <a:pt x="21080" y="3168"/>
                      <a:pt x="20819" y="3168"/>
                    </a:cubicBezTo>
                    <a:cubicBezTo>
                      <a:pt x="20039" y="2880"/>
                      <a:pt x="18998" y="2592"/>
                      <a:pt x="18217" y="2016"/>
                    </a:cubicBezTo>
                    <a:cubicBezTo>
                      <a:pt x="17176" y="1440"/>
                      <a:pt x="15354" y="1152"/>
                      <a:pt x="14573" y="1152"/>
                    </a:cubicBezTo>
                    <a:cubicBezTo>
                      <a:pt x="14313" y="1152"/>
                      <a:pt x="14313" y="1152"/>
                      <a:pt x="14313" y="1152"/>
                    </a:cubicBezTo>
                    <a:cubicBezTo>
                      <a:pt x="13793" y="0"/>
                      <a:pt x="13793" y="0"/>
                      <a:pt x="13793" y="0"/>
                    </a:cubicBezTo>
                    <a:lnTo>
                      <a:pt x="11711" y="288"/>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86" name="Shape 10486"/>
              <p:cNvSpPr/>
              <p:nvPr/>
            </p:nvSpPr>
            <p:spPr>
              <a:xfrm>
                <a:off x="732498" y="1118658"/>
                <a:ext cx="172832" cy="1762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9647"/>
                    </a:moveTo>
                    <a:cubicBezTo>
                      <a:pt x="21600" y="9647"/>
                      <a:pt x="21600" y="9437"/>
                      <a:pt x="21377" y="9437"/>
                    </a:cubicBezTo>
                    <a:cubicBezTo>
                      <a:pt x="21377" y="9437"/>
                      <a:pt x="21377" y="9437"/>
                      <a:pt x="21377" y="9437"/>
                    </a:cubicBezTo>
                    <a:cubicBezTo>
                      <a:pt x="21377" y="9437"/>
                      <a:pt x="21377" y="9437"/>
                      <a:pt x="21377" y="9437"/>
                    </a:cubicBezTo>
                    <a:cubicBezTo>
                      <a:pt x="21377" y="9227"/>
                      <a:pt x="21377" y="9227"/>
                      <a:pt x="21377" y="9227"/>
                    </a:cubicBezTo>
                    <a:cubicBezTo>
                      <a:pt x="21377" y="9227"/>
                      <a:pt x="21377" y="9227"/>
                      <a:pt x="21155" y="9227"/>
                    </a:cubicBezTo>
                    <a:cubicBezTo>
                      <a:pt x="21155" y="9227"/>
                      <a:pt x="21155" y="9227"/>
                      <a:pt x="21155" y="9227"/>
                    </a:cubicBezTo>
                    <a:cubicBezTo>
                      <a:pt x="21155" y="9227"/>
                      <a:pt x="21155" y="9227"/>
                      <a:pt x="21155" y="9227"/>
                    </a:cubicBezTo>
                    <a:cubicBezTo>
                      <a:pt x="20932" y="9227"/>
                      <a:pt x="20932" y="9227"/>
                      <a:pt x="20932" y="9227"/>
                    </a:cubicBezTo>
                    <a:cubicBezTo>
                      <a:pt x="20932" y="9227"/>
                      <a:pt x="20709" y="9227"/>
                      <a:pt x="20709" y="9227"/>
                    </a:cubicBezTo>
                    <a:cubicBezTo>
                      <a:pt x="20709" y="9227"/>
                      <a:pt x="20487" y="9227"/>
                      <a:pt x="20487" y="9227"/>
                    </a:cubicBezTo>
                    <a:cubicBezTo>
                      <a:pt x="20264" y="9227"/>
                      <a:pt x="20264" y="9227"/>
                      <a:pt x="20264" y="9227"/>
                    </a:cubicBezTo>
                    <a:cubicBezTo>
                      <a:pt x="20264" y="9227"/>
                      <a:pt x="20264" y="9227"/>
                      <a:pt x="20264" y="9227"/>
                    </a:cubicBezTo>
                    <a:cubicBezTo>
                      <a:pt x="20264" y="9227"/>
                      <a:pt x="20264" y="9227"/>
                      <a:pt x="20264" y="9227"/>
                    </a:cubicBezTo>
                    <a:cubicBezTo>
                      <a:pt x="19819" y="9227"/>
                      <a:pt x="19151" y="8808"/>
                      <a:pt x="18705" y="8388"/>
                    </a:cubicBezTo>
                    <a:cubicBezTo>
                      <a:pt x="18705" y="8388"/>
                      <a:pt x="18705" y="8388"/>
                      <a:pt x="18705" y="8388"/>
                    </a:cubicBezTo>
                    <a:cubicBezTo>
                      <a:pt x="18482" y="8179"/>
                      <a:pt x="18482" y="8179"/>
                      <a:pt x="18482" y="8179"/>
                    </a:cubicBezTo>
                    <a:cubicBezTo>
                      <a:pt x="18482" y="8179"/>
                      <a:pt x="18482" y="7969"/>
                      <a:pt x="18260" y="7969"/>
                    </a:cubicBezTo>
                    <a:cubicBezTo>
                      <a:pt x="18260" y="7969"/>
                      <a:pt x="18260" y="7759"/>
                      <a:pt x="18260" y="7759"/>
                    </a:cubicBezTo>
                    <a:cubicBezTo>
                      <a:pt x="18260" y="7759"/>
                      <a:pt x="18260" y="7550"/>
                      <a:pt x="18260" y="7550"/>
                    </a:cubicBezTo>
                    <a:cubicBezTo>
                      <a:pt x="18037" y="7550"/>
                      <a:pt x="18037" y="7550"/>
                      <a:pt x="18037" y="7340"/>
                    </a:cubicBezTo>
                    <a:cubicBezTo>
                      <a:pt x="18037" y="7340"/>
                      <a:pt x="18037" y="7130"/>
                      <a:pt x="18037" y="7130"/>
                    </a:cubicBezTo>
                    <a:cubicBezTo>
                      <a:pt x="18037" y="6920"/>
                      <a:pt x="17814" y="6501"/>
                      <a:pt x="17592" y="6291"/>
                    </a:cubicBezTo>
                    <a:cubicBezTo>
                      <a:pt x="17369" y="5872"/>
                      <a:pt x="17146" y="5662"/>
                      <a:pt x="17146" y="5243"/>
                    </a:cubicBezTo>
                    <a:cubicBezTo>
                      <a:pt x="16924" y="5033"/>
                      <a:pt x="16033" y="4404"/>
                      <a:pt x="14697" y="3984"/>
                    </a:cubicBezTo>
                    <a:cubicBezTo>
                      <a:pt x="14029" y="3775"/>
                      <a:pt x="13806" y="2726"/>
                      <a:pt x="13584" y="1887"/>
                    </a:cubicBezTo>
                    <a:cubicBezTo>
                      <a:pt x="13584" y="1678"/>
                      <a:pt x="13361" y="1258"/>
                      <a:pt x="13361" y="1258"/>
                    </a:cubicBezTo>
                    <a:cubicBezTo>
                      <a:pt x="13361" y="1258"/>
                      <a:pt x="13138" y="1049"/>
                      <a:pt x="13138" y="1049"/>
                    </a:cubicBezTo>
                    <a:cubicBezTo>
                      <a:pt x="12915" y="1049"/>
                      <a:pt x="12915" y="1049"/>
                      <a:pt x="12915" y="1049"/>
                    </a:cubicBezTo>
                    <a:cubicBezTo>
                      <a:pt x="12915" y="839"/>
                      <a:pt x="12693" y="839"/>
                      <a:pt x="12693" y="629"/>
                    </a:cubicBezTo>
                    <a:cubicBezTo>
                      <a:pt x="12693" y="629"/>
                      <a:pt x="12693" y="629"/>
                      <a:pt x="12470" y="629"/>
                    </a:cubicBezTo>
                    <a:cubicBezTo>
                      <a:pt x="12470" y="629"/>
                      <a:pt x="12470" y="419"/>
                      <a:pt x="12247" y="419"/>
                    </a:cubicBezTo>
                    <a:cubicBezTo>
                      <a:pt x="12247" y="419"/>
                      <a:pt x="12247" y="210"/>
                      <a:pt x="12247" y="210"/>
                    </a:cubicBezTo>
                    <a:cubicBezTo>
                      <a:pt x="12247" y="210"/>
                      <a:pt x="12025" y="0"/>
                      <a:pt x="12025" y="0"/>
                    </a:cubicBezTo>
                    <a:cubicBezTo>
                      <a:pt x="12025" y="0"/>
                      <a:pt x="12025" y="0"/>
                      <a:pt x="12025" y="0"/>
                    </a:cubicBezTo>
                    <a:cubicBezTo>
                      <a:pt x="12025" y="0"/>
                      <a:pt x="12025" y="0"/>
                      <a:pt x="12025" y="0"/>
                    </a:cubicBezTo>
                    <a:cubicBezTo>
                      <a:pt x="11802" y="0"/>
                      <a:pt x="11802" y="0"/>
                      <a:pt x="11579" y="0"/>
                    </a:cubicBezTo>
                    <a:cubicBezTo>
                      <a:pt x="11579" y="0"/>
                      <a:pt x="11357" y="0"/>
                      <a:pt x="11357" y="0"/>
                    </a:cubicBezTo>
                    <a:cubicBezTo>
                      <a:pt x="11357" y="0"/>
                      <a:pt x="11357" y="0"/>
                      <a:pt x="11134" y="210"/>
                    </a:cubicBezTo>
                    <a:cubicBezTo>
                      <a:pt x="11134" y="210"/>
                      <a:pt x="11134" y="210"/>
                      <a:pt x="10911" y="210"/>
                    </a:cubicBezTo>
                    <a:cubicBezTo>
                      <a:pt x="10911" y="210"/>
                      <a:pt x="10911" y="210"/>
                      <a:pt x="10911" y="210"/>
                    </a:cubicBezTo>
                    <a:cubicBezTo>
                      <a:pt x="10689" y="210"/>
                      <a:pt x="10689" y="210"/>
                      <a:pt x="10466" y="210"/>
                    </a:cubicBezTo>
                    <a:cubicBezTo>
                      <a:pt x="10021" y="210"/>
                      <a:pt x="9353" y="629"/>
                      <a:pt x="9130" y="1049"/>
                    </a:cubicBezTo>
                    <a:cubicBezTo>
                      <a:pt x="8907" y="1258"/>
                      <a:pt x="8685" y="1258"/>
                      <a:pt x="8462" y="1258"/>
                    </a:cubicBezTo>
                    <a:cubicBezTo>
                      <a:pt x="8239" y="1258"/>
                      <a:pt x="7794" y="1049"/>
                      <a:pt x="7571" y="629"/>
                    </a:cubicBezTo>
                    <a:cubicBezTo>
                      <a:pt x="7348" y="419"/>
                      <a:pt x="7126" y="419"/>
                      <a:pt x="7126" y="210"/>
                    </a:cubicBezTo>
                    <a:cubicBezTo>
                      <a:pt x="6680" y="210"/>
                      <a:pt x="6012" y="629"/>
                      <a:pt x="5344" y="839"/>
                    </a:cubicBezTo>
                    <a:cubicBezTo>
                      <a:pt x="5122" y="839"/>
                      <a:pt x="4899" y="1049"/>
                      <a:pt x="4676" y="1049"/>
                    </a:cubicBezTo>
                    <a:cubicBezTo>
                      <a:pt x="4231" y="1258"/>
                      <a:pt x="3118" y="1258"/>
                      <a:pt x="2672" y="1258"/>
                    </a:cubicBezTo>
                    <a:cubicBezTo>
                      <a:pt x="2672" y="9017"/>
                      <a:pt x="2672" y="9017"/>
                      <a:pt x="2672" y="9017"/>
                    </a:cubicBezTo>
                    <a:cubicBezTo>
                      <a:pt x="2672" y="10066"/>
                      <a:pt x="1559" y="10066"/>
                      <a:pt x="668" y="10066"/>
                    </a:cubicBezTo>
                    <a:cubicBezTo>
                      <a:pt x="445" y="10066"/>
                      <a:pt x="223" y="10066"/>
                      <a:pt x="0" y="10066"/>
                    </a:cubicBezTo>
                    <a:cubicBezTo>
                      <a:pt x="0" y="16567"/>
                      <a:pt x="0" y="16567"/>
                      <a:pt x="0" y="16567"/>
                    </a:cubicBezTo>
                    <a:cubicBezTo>
                      <a:pt x="223" y="16567"/>
                      <a:pt x="223" y="16777"/>
                      <a:pt x="223" y="16777"/>
                    </a:cubicBezTo>
                    <a:cubicBezTo>
                      <a:pt x="223" y="16777"/>
                      <a:pt x="445" y="16777"/>
                      <a:pt x="445" y="16777"/>
                    </a:cubicBezTo>
                    <a:cubicBezTo>
                      <a:pt x="445" y="16777"/>
                      <a:pt x="668" y="16986"/>
                      <a:pt x="668" y="16986"/>
                    </a:cubicBezTo>
                    <a:cubicBezTo>
                      <a:pt x="668" y="16986"/>
                      <a:pt x="668" y="16986"/>
                      <a:pt x="891" y="16986"/>
                    </a:cubicBezTo>
                    <a:cubicBezTo>
                      <a:pt x="891" y="16986"/>
                      <a:pt x="891" y="17196"/>
                      <a:pt x="891" y="17196"/>
                    </a:cubicBezTo>
                    <a:cubicBezTo>
                      <a:pt x="1113" y="17196"/>
                      <a:pt x="1113" y="17196"/>
                      <a:pt x="1113" y="17196"/>
                    </a:cubicBezTo>
                    <a:cubicBezTo>
                      <a:pt x="1113" y="17406"/>
                      <a:pt x="1113" y="17406"/>
                      <a:pt x="1336" y="17616"/>
                    </a:cubicBezTo>
                    <a:cubicBezTo>
                      <a:pt x="1336" y="17616"/>
                      <a:pt x="1336" y="17616"/>
                      <a:pt x="1336" y="17616"/>
                    </a:cubicBezTo>
                    <a:cubicBezTo>
                      <a:pt x="2004" y="19083"/>
                      <a:pt x="2227" y="19922"/>
                      <a:pt x="2004" y="20551"/>
                    </a:cubicBezTo>
                    <a:cubicBezTo>
                      <a:pt x="2004" y="20761"/>
                      <a:pt x="1781" y="20971"/>
                      <a:pt x="1559" y="20971"/>
                    </a:cubicBezTo>
                    <a:cubicBezTo>
                      <a:pt x="1559" y="20971"/>
                      <a:pt x="1559" y="21181"/>
                      <a:pt x="1559" y="21181"/>
                    </a:cubicBezTo>
                    <a:cubicBezTo>
                      <a:pt x="1559" y="21390"/>
                      <a:pt x="1559" y="21390"/>
                      <a:pt x="1559" y="21600"/>
                    </a:cubicBezTo>
                    <a:cubicBezTo>
                      <a:pt x="1559" y="21600"/>
                      <a:pt x="1559" y="21600"/>
                      <a:pt x="1559" y="21600"/>
                    </a:cubicBezTo>
                    <a:cubicBezTo>
                      <a:pt x="1559" y="21600"/>
                      <a:pt x="1559" y="21600"/>
                      <a:pt x="1559" y="21600"/>
                    </a:cubicBezTo>
                    <a:cubicBezTo>
                      <a:pt x="1781" y="21600"/>
                      <a:pt x="2004" y="21600"/>
                      <a:pt x="2449" y="21600"/>
                    </a:cubicBezTo>
                    <a:cubicBezTo>
                      <a:pt x="2895" y="21600"/>
                      <a:pt x="3563" y="21600"/>
                      <a:pt x="3786" y="21600"/>
                    </a:cubicBezTo>
                    <a:cubicBezTo>
                      <a:pt x="4008" y="21390"/>
                      <a:pt x="4231" y="21181"/>
                      <a:pt x="4454" y="20761"/>
                    </a:cubicBezTo>
                    <a:cubicBezTo>
                      <a:pt x="4899" y="20342"/>
                      <a:pt x="6012" y="19503"/>
                      <a:pt x="6012" y="19293"/>
                    </a:cubicBezTo>
                    <a:cubicBezTo>
                      <a:pt x="6235" y="17616"/>
                      <a:pt x="7126" y="16986"/>
                      <a:pt x="8239" y="17825"/>
                    </a:cubicBezTo>
                    <a:cubicBezTo>
                      <a:pt x="8685" y="17825"/>
                      <a:pt x="8685" y="17825"/>
                      <a:pt x="8685" y="17825"/>
                    </a:cubicBezTo>
                    <a:cubicBezTo>
                      <a:pt x="9353" y="18245"/>
                      <a:pt x="9575" y="18454"/>
                      <a:pt x="10021" y="18454"/>
                    </a:cubicBezTo>
                    <a:cubicBezTo>
                      <a:pt x="10243" y="18664"/>
                      <a:pt x="10466" y="18664"/>
                      <a:pt x="11134" y="18664"/>
                    </a:cubicBezTo>
                    <a:cubicBezTo>
                      <a:pt x="12693" y="18664"/>
                      <a:pt x="12915" y="18454"/>
                      <a:pt x="12915" y="17825"/>
                    </a:cubicBezTo>
                    <a:cubicBezTo>
                      <a:pt x="13138" y="17616"/>
                      <a:pt x="13138" y="17406"/>
                      <a:pt x="13138" y="17196"/>
                    </a:cubicBezTo>
                    <a:cubicBezTo>
                      <a:pt x="13138" y="16567"/>
                      <a:pt x="13361" y="15728"/>
                      <a:pt x="14474" y="15728"/>
                    </a:cubicBezTo>
                    <a:cubicBezTo>
                      <a:pt x="15142" y="15728"/>
                      <a:pt x="16033" y="15099"/>
                      <a:pt x="16033" y="14680"/>
                    </a:cubicBezTo>
                    <a:cubicBezTo>
                      <a:pt x="16033" y="13841"/>
                      <a:pt x="16701" y="12792"/>
                      <a:pt x="17592" y="12792"/>
                    </a:cubicBezTo>
                    <a:cubicBezTo>
                      <a:pt x="18037" y="12792"/>
                      <a:pt x="19151" y="12163"/>
                      <a:pt x="19151" y="11744"/>
                    </a:cubicBezTo>
                    <a:cubicBezTo>
                      <a:pt x="19373" y="10905"/>
                      <a:pt x="20041" y="10905"/>
                      <a:pt x="20487" y="10695"/>
                    </a:cubicBezTo>
                    <a:cubicBezTo>
                      <a:pt x="20487" y="10695"/>
                      <a:pt x="20709" y="10695"/>
                      <a:pt x="20932" y="10695"/>
                    </a:cubicBezTo>
                    <a:cubicBezTo>
                      <a:pt x="20932" y="10485"/>
                      <a:pt x="20932" y="10485"/>
                      <a:pt x="20932" y="10485"/>
                    </a:cubicBezTo>
                    <a:cubicBezTo>
                      <a:pt x="20932" y="10485"/>
                      <a:pt x="20932" y="10485"/>
                      <a:pt x="20932" y="10485"/>
                    </a:cubicBezTo>
                    <a:cubicBezTo>
                      <a:pt x="20932" y="10276"/>
                      <a:pt x="21155" y="10276"/>
                      <a:pt x="21155" y="10276"/>
                    </a:cubicBezTo>
                    <a:cubicBezTo>
                      <a:pt x="21155" y="10276"/>
                      <a:pt x="21155" y="10066"/>
                      <a:pt x="21155" y="10066"/>
                    </a:cubicBezTo>
                    <a:cubicBezTo>
                      <a:pt x="21377" y="10066"/>
                      <a:pt x="21377" y="10066"/>
                      <a:pt x="21377" y="9856"/>
                    </a:cubicBezTo>
                    <a:cubicBezTo>
                      <a:pt x="21377" y="9856"/>
                      <a:pt x="21377" y="9856"/>
                      <a:pt x="21377" y="9856"/>
                    </a:cubicBezTo>
                    <a:cubicBezTo>
                      <a:pt x="21600" y="9647"/>
                      <a:pt x="21600" y="9647"/>
                      <a:pt x="21600" y="9647"/>
                    </a:cubicBezTo>
                    <a:cubicBezTo>
                      <a:pt x="21600" y="9647"/>
                      <a:pt x="21600" y="9647"/>
                      <a:pt x="21600" y="9647"/>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87" name="Shape 10487"/>
              <p:cNvSpPr/>
              <p:nvPr/>
            </p:nvSpPr>
            <p:spPr>
              <a:xfrm>
                <a:off x="820926" y="11186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488" name="Shape 10488"/>
              <p:cNvSpPr/>
              <p:nvPr/>
            </p:nvSpPr>
            <p:spPr>
              <a:xfrm>
                <a:off x="816280" y="11132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89" name="Shape 10489"/>
              <p:cNvSpPr/>
              <p:nvPr/>
            </p:nvSpPr>
            <p:spPr>
              <a:xfrm>
                <a:off x="894333" y="11941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490" name="Shape 10490"/>
              <p:cNvSpPr/>
              <p:nvPr/>
            </p:nvSpPr>
            <p:spPr>
              <a:xfrm>
                <a:off x="825572" y="11168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91" name="Shape 10491"/>
              <p:cNvSpPr/>
              <p:nvPr/>
            </p:nvSpPr>
            <p:spPr>
              <a:xfrm>
                <a:off x="903471" y="118874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492" name="Shape 10492"/>
              <p:cNvSpPr/>
              <p:nvPr/>
            </p:nvSpPr>
            <p:spPr>
              <a:xfrm>
                <a:off x="829289" y="11195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93" name="Shape 10493"/>
              <p:cNvSpPr/>
              <p:nvPr/>
            </p:nvSpPr>
            <p:spPr>
              <a:xfrm>
                <a:off x="832077" y="11222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94" name="Shape 10494"/>
              <p:cNvSpPr/>
              <p:nvPr/>
            </p:nvSpPr>
            <p:spPr>
              <a:xfrm>
                <a:off x="879311" y="117615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495" name="Shape 10495"/>
              <p:cNvSpPr/>
              <p:nvPr/>
            </p:nvSpPr>
            <p:spPr>
              <a:xfrm>
                <a:off x="823714" y="11132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96" name="Shape 10496"/>
              <p:cNvSpPr/>
              <p:nvPr/>
            </p:nvSpPr>
            <p:spPr>
              <a:xfrm>
                <a:off x="872032" y="11725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97" name="Shape 10497"/>
              <p:cNvSpPr/>
              <p:nvPr/>
            </p:nvSpPr>
            <p:spPr>
              <a:xfrm>
                <a:off x="890616" y="11941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498" name="Shape 10498"/>
              <p:cNvSpPr/>
              <p:nvPr/>
            </p:nvSpPr>
            <p:spPr>
              <a:xfrm>
                <a:off x="873891" y="117975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499" name="Shape 10499"/>
              <p:cNvSpPr/>
              <p:nvPr/>
            </p:nvSpPr>
            <p:spPr>
              <a:xfrm>
                <a:off x="944355" y="1278723"/>
                <a:ext cx="18585" cy="25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4320"/>
                    </a:moveTo>
                    <a:cubicBezTo>
                      <a:pt x="19636" y="4320"/>
                      <a:pt x="17673" y="2880"/>
                      <a:pt x="17673" y="2880"/>
                    </a:cubicBezTo>
                    <a:cubicBezTo>
                      <a:pt x="15709" y="1440"/>
                      <a:pt x="11782" y="0"/>
                      <a:pt x="11782" y="0"/>
                    </a:cubicBezTo>
                    <a:cubicBezTo>
                      <a:pt x="7855" y="1440"/>
                      <a:pt x="0" y="7200"/>
                      <a:pt x="0" y="10080"/>
                    </a:cubicBezTo>
                    <a:cubicBezTo>
                      <a:pt x="0" y="11520"/>
                      <a:pt x="5891" y="21600"/>
                      <a:pt x="9818" y="21600"/>
                    </a:cubicBezTo>
                    <a:cubicBezTo>
                      <a:pt x="11782" y="21600"/>
                      <a:pt x="11782" y="21600"/>
                      <a:pt x="13745" y="21600"/>
                    </a:cubicBezTo>
                    <a:cubicBezTo>
                      <a:pt x="17673" y="21600"/>
                      <a:pt x="17673" y="21600"/>
                      <a:pt x="17673" y="20160"/>
                    </a:cubicBezTo>
                    <a:cubicBezTo>
                      <a:pt x="17673" y="20160"/>
                      <a:pt x="17673" y="18720"/>
                      <a:pt x="19636" y="18720"/>
                    </a:cubicBezTo>
                    <a:cubicBezTo>
                      <a:pt x="19636" y="18720"/>
                      <a:pt x="19636" y="17280"/>
                      <a:pt x="19636" y="17280"/>
                    </a:cubicBezTo>
                    <a:cubicBezTo>
                      <a:pt x="19636" y="17280"/>
                      <a:pt x="19636" y="15840"/>
                      <a:pt x="21600" y="15840"/>
                    </a:cubicBezTo>
                    <a:cubicBezTo>
                      <a:pt x="21600" y="15840"/>
                      <a:pt x="21600" y="15840"/>
                      <a:pt x="21600" y="15840"/>
                    </a:cubicBezTo>
                    <a:cubicBezTo>
                      <a:pt x="21600" y="11520"/>
                      <a:pt x="19636" y="7200"/>
                      <a:pt x="19636" y="432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00" name="Shape 10500"/>
              <p:cNvSpPr/>
              <p:nvPr/>
            </p:nvSpPr>
            <p:spPr>
              <a:xfrm>
                <a:off x="873736" y="1336275"/>
                <a:ext cx="35311" cy="377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360" y="3927"/>
                    </a:moveTo>
                    <a:cubicBezTo>
                      <a:pt x="17280" y="2945"/>
                      <a:pt x="16200" y="1964"/>
                      <a:pt x="15120" y="982"/>
                    </a:cubicBezTo>
                    <a:cubicBezTo>
                      <a:pt x="15120" y="982"/>
                      <a:pt x="15120" y="982"/>
                      <a:pt x="14040" y="0"/>
                    </a:cubicBezTo>
                    <a:cubicBezTo>
                      <a:pt x="11880" y="982"/>
                      <a:pt x="7560" y="2945"/>
                      <a:pt x="6480" y="3927"/>
                    </a:cubicBezTo>
                    <a:cubicBezTo>
                      <a:pt x="6480" y="3927"/>
                      <a:pt x="6480" y="4909"/>
                      <a:pt x="6480" y="4909"/>
                    </a:cubicBezTo>
                    <a:cubicBezTo>
                      <a:pt x="4320" y="6873"/>
                      <a:pt x="1080" y="11782"/>
                      <a:pt x="0" y="13745"/>
                    </a:cubicBezTo>
                    <a:cubicBezTo>
                      <a:pt x="5400" y="20618"/>
                      <a:pt x="5400" y="20618"/>
                      <a:pt x="5400" y="20618"/>
                    </a:cubicBezTo>
                    <a:cubicBezTo>
                      <a:pt x="7560" y="21600"/>
                      <a:pt x="7560" y="21600"/>
                      <a:pt x="7560" y="21600"/>
                    </a:cubicBezTo>
                    <a:cubicBezTo>
                      <a:pt x="8640" y="19636"/>
                      <a:pt x="8640" y="18655"/>
                      <a:pt x="9720" y="16691"/>
                    </a:cubicBezTo>
                    <a:cubicBezTo>
                      <a:pt x="10800" y="15709"/>
                      <a:pt x="11880" y="14727"/>
                      <a:pt x="15120" y="14727"/>
                    </a:cubicBezTo>
                    <a:cubicBezTo>
                      <a:pt x="15120" y="14727"/>
                      <a:pt x="16200" y="14727"/>
                      <a:pt x="16200" y="14727"/>
                    </a:cubicBezTo>
                    <a:cubicBezTo>
                      <a:pt x="17280" y="14727"/>
                      <a:pt x="17280" y="14727"/>
                      <a:pt x="17280" y="14727"/>
                    </a:cubicBezTo>
                    <a:cubicBezTo>
                      <a:pt x="18360" y="12764"/>
                      <a:pt x="19440" y="11782"/>
                      <a:pt x="20520" y="10800"/>
                    </a:cubicBezTo>
                    <a:cubicBezTo>
                      <a:pt x="21600" y="9818"/>
                      <a:pt x="21600" y="8836"/>
                      <a:pt x="21600" y="7855"/>
                    </a:cubicBezTo>
                    <a:cubicBezTo>
                      <a:pt x="21600" y="6873"/>
                      <a:pt x="19440" y="4909"/>
                      <a:pt x="18360" y="3927"/>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01" name="Shape 10501"/>
              <p:cNvSpPr/>
              <p:nvPr/>
            </p:nvSpPr>
            <p:spPr>
              <a:xfrm>
                <a:off x="667454" y="1203187"/>
                <a:ext cx="310353" cy="2643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736" y="8556"/>
                    </a:moveTo>
                    <a:cubicBezTo>
                      <a:pt x="20736" y="8556"/>
                      <a:pt x="20736" y="8556"/>
                      <a:pt x="20613" y="8696"/>
                    </a:cubicBezTo>
                    <a:cubicBezTo>
                      <a:pt x="20613" y="8696"/>
                      <a:pt x="20613" y="8696"/>
                      <a:pt x="20613" y="8696"/>
                    </a:cubicBezTo>
                    <a:cubicBezTo>
                      <a:pt x="20613" y="8696"/>
                      <a:pt x="20489" y="8696"/>
                      <a:pt x="20489" y="8696"/>
                    </a:cubicBezTo>
                    <a:cubicBezTo>
                      <a:pt x="20489" y="8836"/>
                      <a:pt x="20366" y="8836"/>
                      <a:pt x="20242" y="8836"/>
                    </a:cubicBezTo>
                    <a:cubicBezTo>
                      <a:pt x="20242" y="8836"/>
                      <a:pt x="20242" y="8836"/>
                      <a:pt x="20119" y="8836"/>
                    </a:cubicBezTo>
                    <a:cubicBezTo>
                      <a:pt x="20119" y="8836"/>
                      <a:pt x="20119" y="8836"/>
                      <a:pt x="20119" y="8836"/>
                    </a:cubicBezTo>
                    <a:cubicBezTo>
                      <a:pt x="19995" y="8836"/>
                      <a:pt x="19872" y="8836"/>
                      <a:pt x="19872" y="8836"/>
                    </a:cubicBezTo>
                    <a:cubicBezTo>
                      <a:pt x="19255" y="8836"/>
                      <a:pt x="18761" y="7294"/>
                      <a:pt x="18761" y="7153"/>
                    </a:cubicBezTo>
                    <a:cubicBezTo>
                      <a:pt x="18761" y="6732"/>
                      <a:pt x="19502" y="5610"/>
                      <a:pt x="19995" y="5610"/>
                    </a:cubicBezTo>
                    <a:cubicBezTo>
                      <a:pt x="19995" y="5610"/>
                      <a:pt x="20119" y="5751"/>
                      <a:pt x="20119" y="5751"/>
                    </a:cubicBezTo>
                    <a:cubicBezTo>
                      <a:pt x="20119" y="5751"/>
                      <a:pt x="20119" y="5751"/>
                      <a:pt x="20119" y="5751"/>
                    </a:cubicBezTo>
                    <a:cubicBezTo>
                      <a:pt x="20242" y="5751"/>
                      <a:pt x="20366" y="5891"/>
                      <a:pt x="20489" y="5891"/>
                    </a:cubicBezTo>
                    <a:cubicBezTo>
                      <a:pt x="20489" y="5891"/>
                      <a:pt x="20489" y="5891"/>
                      <a:pt x="20489" y="5891"/>
                    </a:cubicBezTo>
                    <a:cubicBezTo>
                      <a:pt x="20489" y="5751"/>
                      <a:pt x="20489" y="5751"/>
                      <a:pt x="20489" y="5610"/>
                    </a:cubicBezTo>
                    <a:cubicBezTo>
                      <a:pt x="20489" y="5610"/>
                      <a:pt x="20489" y="5610"/>
                      <a:pt x="20489" y="5610"/>
                    </a:cubicBezTo>
                    <a:cubicBezTo>
                      <a:pt x="20489" y="5470"/>
                      <a:pt x="20489" y="5330"/>
                      <a:pt x="20489" y="5330"/>
                    </a:cubicBezTo>
                    <a:cubicBezTo>
                      <a:pt x="20489" y="5330"/>
                      <a:pt x="20489" y="5330"/>
                      <a:pt x="20489" y="5190"/>
                    </a:cubicBezTo>
                    <a:cubicBezTo>
                      <a:pt x="20613" y="5190"/>
                      <a:pt x="20613" y="5049"/>
                      <a:pt x="20613" y="4909"/>
                    </a:cubicBezTo>
                    <a:cubicBezTo>
                      <a:pt x="20613" y="4909"/>
                      <a:pt x="20613" y="4909"/>
                      <a:pt x="20613" y="4909"/>
                    </a:cubicBezTo>
                    <a:cubicBezTo>
                      <a:pt x="20613" y="4769"/>
                      <a:pt x="20613" y="4629"/>
                      <a:pt x="20613" y="4629"/>
                    </a:cubicBezTo>
                    <a:cubicBezTo>
                      <a:pt x="20613" y="4488"/>
                      <a:pt x="20613" y="4488"/>
                      <a:pt x="20613" y="4488"/>
                    </a:cubicBezTo>
                    <a:cubicBezTo>
                      <a:pt x="20613" y="4348"/>
                      <a:pt x="20613" y="4348"/>
                      <a:pt x="20613" y="4208"/>
                    </a:cubicBezTo>
                    <a:cubicBezTo>
                      <a:pt x="20613" y="4208"/>
                      <a:pt x="20613" y="4208"/>
                      <a:pt x="20613" y="4208"/>
                    </a:cubicBezTo>
                    <a:cubicBezTo>
                      <a:pt x="20613" y="4068"/>
                      <a:pt x="20613" y="3927"/>
                      <a:pt x="20489" y="3927"/>
                    </a:cubicBezTo>
                    <a:cubicBezTo>
                      <a:pt x="20489" y="3927"/>
                      <a:pt x="20489" y="3787"/>
                      <a:pt x="20489" y="3787"/>
                    </a:cubicBezTo>
                    <a:cubicBezTo>
                      <a:pt x="20489" y="3787"/>
                      <a:pt x="20489" y="3647"/>
                      <a:pt x="20489" y="3647"/>
                    </a:cubicBezTo>
                    <a:cubicBezTo>
                      <a:pt x="20489" y="3647"/>
                      <a:pt x="20489" y="3647"/>
                      <a:pt x="20489" y="3647"/>
                    </a:cubicBezTo>
                    <a:cubicBezTo>
                      <a:pt x="20489" y="3506"/>
                      <a:pt x="20489" y="3506"/>
                      <a:pt x="20489" y="3506"/>
                    </a:cubicBezTo>
                    <a:cubicBezTo>
                      <a:pt x="20242" y="3366"/>
                      <a:pt x="19995" y="2525"/>
                      <a:pt x="19625" y="1122"/>
                    </a:cubicBezTo>
                    <a:cubicBezTo>
                      <a:pt x="19625" y="842"/>
                      <a:pt x="19625" y="561"/>
                      <a:pt x="19502" y="421"/>
                    </a:cubicBezTo>
                    <a:cubicBezTo>
                      <a:pt x="19502" y="421"/>
                      <a:pt x="19502" y="421"/>
                      <a:pt x="19502" y="421"/>
                    </a:cubicBezTo>
                    <a:cubicBezTo>
                      <a:pt x="19502" y="421"/>
                      <a:pt x="19502" y="421"/>
                      <a:pt x="19502" y="421"/>
                    </a:cubicBezTo>
                    <a:cubicBezTo>
                      <a:pt x="19378" y="421"/>
                      <a:pt x="19131" y="421"/>
                      <a:pt x="19008" y="421"/>
                    </a:cubicBezTo>
                    <a:cubicBezTo>
                      <a:pt x="18391" y="421"/>
                      <a:pt x="18021" y="281"/>
                      <a:pt x="17897" y="0"/>
                    </a:cubicBezTo>
                    <a:cubicBezTo>
                      <a:pt x="17897" y="0"/>
                      <a:pt x="17527" y="0"/>
                      <a:pt x="17403" y="0"/>
                    </a:cubicBezTo>
                    <a:cubicBezTo>
                      <a:pt x="17157" y="0"/>
                      <a:pt x="17033" y="0"/>
                      <a:pt x="16910" y="0"/>
                    </a:cubicBezTo>
                    <a:cubicBezTo>
                      <a:pt x="16910" y="0"/>
                      <a:pt x="16910" y="0"/>
                      <a:pt x="16910" y="0"/>
                    </a:cubicBezTo>
                    <a:cubicBezTo>
                      <a:pt x="16910" y="0"/>
                      <a:pt x="16786" y="0"/>
                      <a:pt x="16786" y="0"/>
                    </a:cubicBezTo>
                    <a:cubicBezTo>
                      <a:pt x="16786" y="140"/>
                      <a:pt x="16786" y="140"/>
                      <a:pt x="16786" y="140"/>
                    </a:cubicBezTo>
                    <a:cubicBezTo>
                      <a:pt x="16786" y="140"/>
                      <a:pt x="16786" y="281"/>
                      <a:pt x="16663" y="281"/>
                    </a:cubicBezTo>
                    <a:cubicBezTo>
                      <a:pt x="16663" y="281"/>
                      <a:pt x="16663" y="281"/>
                      <a:pt x="16663" y="281"/>
                    </a:cubicBezTo>
                    <a:cubicBezTo>
                      <a:pt x="16663" y="421"/>
                      <a:pt x="16663" y="421"/>
                      <a:pt x="16539" y="421"/>
                    </a:cubicBezTo>
                    <a:cubicBezTo>
                      <a:pt x="16539" y="421"/>
                      <a:pt x="16539" y="421"/>
                      <a:pt x="16539" y="421"/>
                    </a:cubicBezTo>
                    <a:cubicBezTo>
                      <a:pt x="16539" y="561"/>
                      <a:pt x="16539" y="561"/>
                      <a:pt x="16539" y="561"/>
                    </a:cubicBezTo>
                    <a:cubicBezTo>
                      <a:pt x="16293" y="842"/>
                      <a:pt x="16169" y="842"/>
                      <a:pt x="15922" y="842"/>
                    </a:cubicBezTo>
                    <a:cubicBezTo>
                      <a:pt x="15675" y="982"/>
                      <a:pt x="15675" y="982"/>
                      <a:pt x="15675" y="982"/>
                    </a:cubicBezTo>
                    <a:cubicBezTo>
                      <a:pt x="15552" y="1683"/>
                      <a:pt x="14811" y="2244"/>
                      <a:pt x="14318" y="2244"/>
                    </a:cubicBezTo>
                    <a:cubicBezTo>
                      <a:pt x="14194" y="2244"/>
                      <a:pt x="13947" y="2665"/>
                      <a:pt x="13947" y="2945"/>
                    </a:cubicBezTo>
                    <a:cubicBezTo>
                      <a:pt x="13947" y="3647"/>
                      <a:pt x="13207" y="4208"/>
                      <a:pt x="12590" y="4208"/>
                    </a:cubicBezTo>
                    <a:cubicBezTo>
                      <a:pt x="12343" y="4208"/>
                      <a:pt x="12343" y="4208"/>
                      <a:pt x="12343" y="4629"/>
                    </a:cubicBezTo>
                    <a:cubicBezTo>
                      <a:pt x="12343" y="4769"/>
                      <a:pt x="12343" y="5049"/>
                      <a:pt x="12219" y="5190"/>
                    </a:cubicBezTo>
                    <a:cubicBezTo>
                      <a:pt x="12096" y="6031"/>
                      <a:pt x="11602" y="6171"/>
                      <a:pt x="10738" y="6171"/>
                    </a:cubicBezTo>
                    <a:cubicBezTo>
                      <a:pt x="9874" y="6171"/>
                      <a:pt x="9627" y="6031"/>
                      <a:pt x="9134" y="5610"/>
                    </a:cubicBezTo>
                    <a:cubicBezTo>
                      <a:pt x="8887" y="5470"/>
                      <a:pt x="8887" y="5470"/>
                      <a:pt x="8887" y="5470"/>
                    </a:cubicBezTo>
                    <a:cubicBezTo>
                      <a:pt x="8763" y="5330"/>
                      <a:pt x="8763" y="5330"/>
                      <a:pt x="8640" y="5330"/>
                    </a:cubicBezTo>
                    <a:cubicBezTo>
                      <a:pt x="8517" y="5330"/>
                      <a:pt x="8393" y="5751"/>
                      <a:pt x="8393" y="6031"/>
                    </a:cubicBezTo>
                    <a:cubicBezTo>
                      <a:pt x="8270" y="6452"/>
                      <a:pt x="7899" y="6873"/>
                      <a:pt x="7406" y="7434"/>
                    </a:cubicBezTo>
                    <a:cubicBezTo>
                      <a:pt x="7282" y="7574"/>
                      <a:pt x="7159" y="7714"/>
                      <a:pt x="7035" y="7855"/>
                    </a:cubicBezTo>
                    <a:cubicBezTo>
                      <a:pt x="6912" y="8135"/>
                      <a:pt x="6665" y="8135"/>
                      <a:pt x="6295" y="8135"/>
                    </a:cubicBezTo>
                    <a:cubicBezTo>
                      <a:pt x="6171" y="8135"/>
                      <a:pt x="5925" y="8135"/>
                      <a:pt x="5801" y="8135"/>
                    </a:cubicBezTo>
                    <a:cubicBezTo>
                      <a:pt x="5431" y="7995"/>
                      <a:pt x="5184" y="8135"/>
                      <a:pt x="5061" y="7855"/>
                    </a:cubicBezTo>
                    <a:cubicBezTo>
                      <a:pt x="4937" y="7714"/>
                      <a:pt x="4937" y="7434"/>
                      <a:pt x="4937" y="7294"/>
                    </a:cubicBezTo>
                    <a:cubicBezTo>
                      <a:pt x="4937" y="7153"/>
                      <a:pt x="4937" y="7153"/>
                      <a:pt x="4937" y="7153"/>
                    </a:cubicBezTo>
                    <a:cubicBezTo>
                      <a:pt x="4937" y="6732"/>
                      <a:pt x="5184" y="6732"/>
                      <a:pt x="5184" y="6592"/>
                    </a:cubicBezTo>
                    <a:cubicBezTo>
                      <a:pt x="5307" y="6452"/>
                      <a:pt x="5184" y="6031"/>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690" y="5049"/>
                      <a:pt x="4690" y="4909"/>
                      <a:pt x="4690" y="4909"/>
                    </a:cubicBezTo>
                    <a:cubicBezTo>
                      <a:pt x="4690" y="4909"/>
                      <a:pt x="4690" y="4909"/>
                      <a:pt x="4690" y="4909"/>
                    </a:cubicBezTo>
                    <a:cubicBezTo>
                      <a:pt x="4690" y="4909"/>
                      <a:pt x="4690" y="4909"/>
                      <a:pt x="4690" y="4909"/>
                    </a:cubicBezTo>
                    <a:cubicBezTo>
                      <a:pt x="4567" y="4909"/>
                      <a:pt x="4567" y="4909"/>
                      <a:pt x="4567" y="4909"/>
                    </a:cubicBezTo>
                    <a:cubicBezTo>
                      <a:pt x="4567" y="10239"/>
                      <a:pt x="4567" y="10239"/>
                      <a:pt x="4567" y="10239"/>
                    </a:cubicBezTo>
                    <a:cubicBezTo>
                      <a:pt x="4567" y="10660"/>
                      <a:pt x="4197" y="10940"/>
                      <a:pt x="3950" y="11221"/>
                    </a:cubicBezTo>
                    <a:cubicBezTo>
                      <a:pt x="3826" y="11221"/>
                      <a:pt x="3703" y="11361"/>
                      <a:pt x="3703" y="11361"/>
                    </a:cubicBezTo>
                    <a:cubicBezTo>
                      <a:pt x="3579" y="11642"/>
                      <a:pt x="3209" y="11642"/>
                      <a:pt x="2962" y="11642"/>
                    </a:cubicBezTo>
                    <a:cubicBezTo>
                      <a:pt x="2839" y="11642"/>
                      <a:pt x="2592" y="11642"/>
                      <a:pt x="2345" y="11642"/>
                    </a:cubicBezTo>
                    <a:cubicBezTo>
                      <a:pt x="2098" y="11642"/>
                      <a:pt x="1851" y="11642"/>
                      <a:pt x="1728" y="11642"/>
                    </a:cubicBezTo>
                    <a:cubicBezTo>
                      <a:pt x="1111" y="11642"/>
                      <a:pt x="987" y="11081"/>
                      <a:pt x="864" y="10800"/>
                    </a:cubicBezTo>
                    <a:cubicBezTo>
                      <a:pt x="864" y="10660"/>
                      <a:pt x="864" y="10519"/>
                      <a:pt x="741" y="10379"/>
                    </a:cubicBezTo>
                    <a:cubicBezTo>
                      <a:pt x="741" y="10239"/>
                      <a:pt x="494" y="10379"/>
                      <a:pt x="494" y="10519"/>
                    </a:cubicBezTo>
                    <a:cubicBezTo>
                      <a:pt x="370" y="10660"/>
                      <a:pt x="370" y="10660"/>
                      <a:pt x="370" y="10660"/>
                    </a:cubicBezTo>
                    <a:cubicBezTo>
                      <a:pt x="370" y="10660"/>
                      <a:pt x="370" y="10800"/>
                      <a:pt x="370" y="10800"/>
                    </a:cubicBezTo>
                    <a:cubicBezTo>
                      <a:pt x="370" y="10940"/>
                      <a:pt x="370" y="10940"/>
                      <a:pt x="370" y="10940"/>
                    </a:cubicBezTo>
                    <a:cubicBezTo>
                      <a:pt x="370" y="10940"/>
                      <a:pt x="247" y="10940"/>
                      <a:pt x="247" y="11081"/>
                    </a:cubicBezTo>
                    <a:cubicBezTo>
                      <a:pt x="247" y="11081"/>
                      <a:pt x="247" y="11081"/>
                      <a:pt x="247" y="11081"/>
                    </a:cubicBezTo>
                    <a:cubicBezTo>
                      <a:pt x="247" y="11081"/>
                      <a:pt x="247" y="11081"/>
                      <a:pt x="247" y="11081"/>
                    </a:cubicBezTo>
                    <a:cubicBezTo>
                      <a:pt x="123" y="11081"/>
                      <a:pt x="123" y="11081"/>
                      <a:pt x="123" y="11081"/>
                    </a:cubicBezTo>
                    <a:cubicBezTo>
                      <a:pt x="123" y="11081"/>
                      <a:pt x="0" y="11081"/>
                      <a:pt x="0" y="11081"/>
                    </a:cubicBezTo>
                    <a:cubicBezTo>
                      <a:pt x="0" y="11081"/>
                      <a:pt x="0" y="11081"/>
                      <a:pt x="0" y="11081"/>
                    </a:cubicBezTo>
                    <a:cubicBezTo>
                      <a:pt x="370" y="11782"/>
                      <a:pt x="741" y="12623"/>
                      <a:pt x="864" y="13325"/>
                    </a:cubicBezTo>
                    <a:cubicBezTo>
                      <a:pt x="987" y="13886"/>
                      <a:pt x="1358" y="14587"/>
                      <a:pt x="1728" y="15148"/>
                    </a:cubicBezTo>
                    <a:cubicBezTo>
                      <a:pt x="1851" y="15709"/>
                      <a:pt x="2098" y="15990"/>
                      <a:pt x="2222" y="16410"/>
                    </a:cubicBezTo>
                    <a:cubicBezTo>
                      <a:pt x="2222" y="16551"/>
                      <a:pt x="2222" y="16551"/>
                      <a:pt x="2222" y="16551"/>
                    </a:cubicBezTo>
                    <a:cubicBezTo>
                      <a:pt x="2469" y="17112"/>
                      <a:pt x="2592" y="17673"/>
                      <a:pt x="2345" y="17953"/>
                    </a:cubicBezTo>
                    <a:cubicBezTo>
                      <a:pt x="2345" y="18094"/>
                      <a:pt x="2222" y="18234"/>
                      <a:pt x="1975" y="18234"/>
                    </a:cubicBezTo>
                    <a:cubicBezTo>
                      <a:pt x="1975" y="18234"/>
                      <a:pt x="1851" y="18234"/>
                      <a:pt x="1851" y="18234"/>
                    </a:cubicBezTo>
                    <a:cubicBezTo>
                      <a:pt x="1851" y="18234"/>
                      <a:pt x="1851" y="18374"/>
                      <a:pt x="2222" y="19075"/>
                    </a:cubicBezTo>
                    <a:cubicBezTo>
                      <a:pt x="2469" y="19496"/>
                      <a:pt x="2469" y="19917"/>
                      <a:pt x="2469" y="20197"/>
                    </a:cubicBezTo>
                    <a:cubicBezTo>
                      <a:pt x="2469" y="20197"/>
                      <a:pt x="2469" y="20338"/>
                      <a:pt x="2469" y="20338"/>
                    </a:cubicBezTo>
                    <a:cubicBezTo>
                      <a:pt x="2839" y="20338"/>
                      <a:pt x="2839" y="20478"/>
                      <a:pt x="2962" y="20618"/>
                    </a:cubicBezTo>
                    <a:cubicBezTo>
                      <a:pt x="2962" y="20618"/>
                      <a:pt x="2962" y="20618"/>
                      <a:pt x="2962" y="20758"/>
                    </a:cubicBezTo>
                    <a:cubicBezTo>
                      <a:pt x="3456" y="20758"/>
                      <a:pt x="3703" y="21179"/>
                      <a:pt x="3950" y="21460"/>
                    </a:cubicBezTo>
                    <a:cubicBezTo>
                      <a:pt x="3950" y="21600"/>
                      <a:pt x="4073" y="21600"/>
                      <a:pt x="4197" y="21600"/>
                    </a:cubicBezTo>
                    <a:cubicBezTo>
                      <a:pt x="4197" y="21600"/>
                      <a:pt x="4320" y="21600"/>
                      <a:pt x="4443" y="21460"/>
                    </a:cubicBezTo>
                    <a:cubicBezTo>
                      <a:pt x="4690" y="21039"/>
                      <a:pt x="5307" y="20758"/>
                      <a:pt x="6295" y="20758"/>
                    </a:cubicBezTo>
                    <a:cubicBezTo>
                      <a:pt x="6665" y="20758"/>
                      <a:pt x="6665" y="20758"/>
                      <a:pt x="6912" y="20618"/>
                    </a:cubicBezTo>
                    <a:cubicBezTo>
                      <a:pt x="7035" y="20478"/>
                      <a:pt x="7159" y="20338"/>
                      <a:pt x="7529" y="20197"/>
                    </a:cubicBezTo>
                    <a:cubicBezTo>
                      <a:pt x="8270" y="20057"/>
                      <a:pt x="9134" y="19917"/>
                      <a:pt x="9751" y="20197"/>
                    </a:cubicBezTo>
                    <a:cubicBezTo>
                      <a:pt x="10245" y="20338"/>
                      <a:pt x="10615" y="20338"/>
                      <a:pt x="10862" y="20057"/>
                    </a:cubicBezTo>
                    <a:cubicBezTo>
                      <a:pt x="11109" y="19917"/>
                      <a:pt x="11355" y="19917"/>
                      <a:pt x="11602" y="20057"/>
                    </a:cubicBezTo>
                    <a:cubicBezTo>
                      <a:pt x="11602" y="20057"/>
                      <a:pt x="11602" y="20057"/>
                      <a:pt x="11726" y="20057"/>
                    </a:cubicBezTo>
                    <a:cubicBezTo>
                      <a:pt x="11726" y="19356"/>
                      <a:pt x="12466" y="19356"/>
                      <a:pt x="12713" y="19356"/>
                    </a:cubicBezTo>
                    <a:cubicBezTo>
                      <a:pt x="13083" y="19356"/>
                      <a:pt x="13083" y="19356"/>
                      <a:pt x="13083" y="19356"/>
                    </a:cubicBezTo>
                    <a:cubicBezTo>
                      <a:pt x="13454" y="19356"/>
                      <a:pt x="14688" y="18514"/>
                      <a:pt x="15799" y="17392"/>
                    </a:cubicBezTo>
                    <a:cubicBezTo>
                      <a:pt x="16786" y="16270"/>
                      <a:pt x="18514" y="13886"/>
                      <a:pt x="19008" y="12904"/>
                    </a:cubicBezTo>
                    <a:cubicBezTo>
                      <a:pt x="19625" y="11782"/>
                      <a:pt x="20489" y="10940"/>
                      <a:pt x="20983" y="10379"/>
                    </a:cubicBezTo>
                    <a:cubicBezTo>
                      <a:pt x="21106" y="10239"/>
                      <a:pt x="21106" y="10239"/>
                      <a:pt x="21106" y="10239"/>
                    </a:cubicBezTo>
                    <a:cubicBezTo>
                      <a:pt x="21230" y="10099"/>
                      <a:pt x="21477" y="9397"/>
                      <a:pt x="21600" y="8135"/>
                    </a:cubicBezTo>
                    <a:cubicBezTo>
                      <a:pt x="21600" y="8135"/>
                      <a:pt x="21600" y="8135"/>
                      <a:pt x="21600" y="8135"/>
                    </a:cubicBezTo>
                    <a:cubicBezTo>
                      <a:pt x="21600" y="8135"/>
                      <a:pt x="21600" y="8135"/>
                      <a:pt x="21477" y="8135"/>
                    </a:cubicBezTo>
                    <a:cubicBezTo>
                      <a:pt x="21477" y="8135"/>
                      <a:pt x="21477" y="8135"/>
                      <a:pt x="21477" y="8135"/>
                    </a:cubicBezTo>
                    <a:cubicBezTo>
                      <a:pt x="21353" y="8135"/>
                      <a:pt x="21353" y="8135"/>
                      <a:pt x="21353" y="8135"/>
                    </a:cubicBezTo>
                    <a:cubicBezTo>
                      <a:pt x="21353" y="8135"/>
                      <a:pt x="21230" y="8135"/>
                      <a:pt x="21230" y="8135"/>
                    </a:cubicBezTo>
                    <a:cubicBezTo>
                      <a:pt x="21230" y="8135"/>
                      <a:pt x="21230" y="8135"/>
                      <a:pt x="21230" y="8135"/>
                    </a:cubicBezTo>
                    <a:cubicBezTo>
                      <a:pt x="21106" y="8135"/>
                      <a:pt x="21106" y="8135"/>
                      <a:pt x="21106" y="8135"/>
                    </a:cubicBezTo>
                    <a:cubicBezTo>
                      <a:pt x="21106" y="8135"/>
                      <a:pt x="21106" y="8135"/>
                      <a:pt x="21106" y="8135"/>
                    </a:cubicBezTo>
                    <a:cubicBezTo>
                      <a:pt x="21106" y="8135"/>
                      <a:pt x="20983" y="8135"/>
                      <a:pt x="20983" y="8275"/>
                    </a:cubicBezTo>
                    <a:cubicBezTo>
                      <a:pt x="20983" y="8275"/>
                      <a:pt x="20859" y="8275"/>
                      <a:pt x="20859" y="8275"/>
                    </a:cubicBezTo>
                    <a:cubicBezTo>
                      <a:pt x="20859" y="8275"/>
                      <a:pt x="20859" y="8275"/>
                      <a:pt x="20859" y="8275"/>
                    </a:cubicBezTo>
                    <a:cubicBezTo>
                      <a:pt x="20859" y="8275"/>
                      <a:pt x="20859" y="8416"/>
                      <a:pt x="20859" y="8416"/>
                    </a:cubicBezTo>
                    <a:cubicBezTo>
                      <a:pt x="20859" y="8416"/>
                      <a:pt x="20859" y="8556"/>
                      <a:pt x="20736" y="8556"/>
                    </a:cubicBezTo>
                    <a:close/>
                    <a:moveTo>
                      <a:pt x="17033" y="12764"/>
                    </a:moveTo>
                    <a:cubicBezTo>
                      <a:pt x="16910" y="12904"/>
                      <a:pt x="16786" y="13044"/>
                      <a:pt x="16786" y="13184"/>
                    </a:cubicBezTo>
                    <a:cubicBezTo>
                      <a:pt x="16786" y="13184"/>
                      <a:pt x="16786" y="13325"/>
                      <a:pt x="16786" y="13325"/>
                    </a:cubicBezTo>
                    <a:cubicBezTo>
                      <a:pt x="16786" y="13325"/>
                      <a:pt x="16786" y="13325"/>
                      <a:pt x="16786" y="13325"/>
                    </a:cubicBezTo>
                    <a:cubicBezTo>
                      <a:pt x="16786" y="13465"/>
                      <a:pt x="16663" y="13465"/>
                      <a:pt x="16663" y="13465"/>
                    </a:cubicBezTo>
                    <a:cubicBezTo>
                      <a:pt x="16663" y="13465"/>
                      <a:pt x="16663" y="13605"/>
                      <a:pt x="16663" y="13605"/>
                    </a:cubicBezTo>
                    <a:cubicBezTo>
                      <a:pt x="16663" y="13605"/>
                      <a:pt x="16663" y="13605"/>
                      <a:pt x="16663" y="13605"/>
                    </a:cubicBezTo>
                    <a:cubicBezTo>
                      <a:pt x="16663" y="13605"/>
                      <a:pt x="16663" y="13605"/>
                      <a:pt x="16663" y="13605"/>
                    </a:cubicBezTo>
                    <a:cubicBezTo>
                      <a:pt x="16416" y="13605"/>
                      <a:pt x="16293" y="13605"/>
                      <a:pt x="16169" y="13605"/>
                    </a:cubicBezTo>
                    <a:cubicBezTo>
                      <a:pt x="16046" y="13605"/>
                      <a:pt x="15922" y="13605"/>
                      <a:pt x="15922" y="13605"/>
                    </a:cubicBezTo>
                    <a:cubicBezTo>
                      <a:pt x="15799" y="13886"/>
                      <a:pt x="15675" y="14306"/>
                      <a:pt x="15552" y="14306"/>
                    </a:cubicBezTo>
                    <a:cubicBezTo>
                      <a:pt x="15552" y="14447"/>
                      <a:pt x="15552" y="14447"/>
                      <a:pt x="15552" y="14447"/>
                    </a:cubicBezTo>
                    <a:cubicBezTo>
                      <a:pt x="15552" y="14587"/>
                      <a:pt x="15552" y="14587"/>
                      <a:pt x="15552" y="14587"/>
                    </a:cubicBezTo>
                    <a:cubicBezTo>
                      <a:pt x="14688" y="14447"/>
                      <a:pt x="14688" y="14447"/>
                      <a:pt x="14688" y="14447"/>
                    </a:cubicBezTo>
                    <a:cubicBezTo>
                      <a:pt x="13701" y="12904"/>
                      <a:pt x="13701" y="12904"/>
                      <a:pt x="13701" y="12904"/>
                    </a:cubicBezTo>
                    <a:cubicBezTo>
                      <a:pt x="13701" y="12764"/>
                      <a:pt x="13701" y="12764"/>
                      <a:pt x="13701" y="12764"/>
                    </a:cubicBezTo>
                    <a:cubicBezTo>
                      <a:pt x="13947" y="12483"/>
                      <a:pt x="14441" y="11642"/>
                      <a:pt x="14565" y="11361"/>
                    </a:cubicBezTo>
                    <a:cubicBezTo>
                      <a:pt x="14688" y="10940"/>
                      <a:pt x="15552" y="10379"/>
                      <a:pt x="15922" y="10379"/>
                    </a:cubicBezTo>
                    <a:cubicBezTo>
                      <a:pt x="16293" y="10379"/>
                      <a:pt x="16416" y="10660"/>
                      <a:pt x="16416" y="10660"/>
                    </a:cubicBezTo>
                    <a:cubicBezTo>
                      <a:pt x="16416" y="10800"/>
                      <a:pt x="16663" y="10940"/>
                      <a:pt x="16786" y="11081"/>
                    </a:cubicBezTo>
                    <a:cubicBezTo>
                      <a:pt x="17033" y="11501"/>
                      <a:pt x="17280" y="11642"/>
                      <a:pt x="17280" y="12062"/>
                    </a:cubicBezTo>
                    <a:cubicBezTo>
                      <a:pt x="17280" y="12343"/>
                      <a:pt x="17157" y="12623"/>
                      <a:pt x="17033" y="12764"/>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02" name="Shape 10502"/>
              <p:cNvSpPr/>
              <p:nvPr/>
            </p:nvSpPr>
            <p:spPr>
              <a:xfrm>
                <a:off x="669467" y="132363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0800"/>
                      <a:pt x="21600" y="0"/>
                      <a:pt x="21600" y="0"/>
                    </a:cubicBezTo>
                    <a:cubicBezTo>
                      <a:pt x="10800" y="0"/>
                      <a:pt x="0" y="10800"/>
                      <a:pt x="0" y="21600"/>
                    </a:cubicBezTo>
                    <a:cubicBezTo>
                      <a:pt x="0" y="10800"/>
                      <a:pt x="21600" y="0"/>
                      <a:pt x="21600" y="108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03" name="Shape 10503"/>
              <p:cNvSpPr/>
              <p:nvPr/>
            </p:nvSpPr>
            <p:spPr>
              <a:xfrm>
                <a:off x="673029" y="132902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04" name="Shape 10504"/>
              <p:cNvSpPr/>
              <p:nvPr/>
            </p:nvSpPr>
            <p:spPr>
              <a:xfrm>
                <a:off x="662033" y="13380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05" name="Shape 10505"/>
              <p:cNvSpPr/>
              <p:nvPr/>
            </p:nvSpPr>
            <p:spPr>
              <a:xfrm>
                <a:off x="910904" y="1199535"/>
                <a:ext cx="3716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229" y="0"/>
                    </a:moveTo>
                    <a:cubicBezTo>
                      <a:pt x="8229" y="0"/>
                      <a:pt x="5143" y="0"/>
                      <a:pt x="4114" y="0"/>
                    </a:cubicBezTo>
                    <a:cubicBezTo>
                      <a:pt x="2057" y="0"/>
                      <a:pt x="1029" y="0"/>
                      <a:pt x="0" y="0"/>
                    </a:cubicBezTo>
                    <a:cubicBezTo>
                      <a:pt x="1029" y="0"/>
                      <a:pt x="2057" y="0"/>
                      <a:pt x="4114" y="0"/>
                    </a:cubicBezTo>
                    <a:cubicBezTo>
                      <a:pt x="5143" y="0"/>
                      <a:pt x="8229" y="0"/>
                      <a:pt x="8229" y="0"/>
                    </a:cubicBezTo>
                    <a:cubicBezTo>
                      <a:pt x="9257" y="14400"/>
                      <a:pt x="12343" y="21600"/>
                      <a:pt x="17486" y="21600"/>
                    </a:cubicBezTo>
                    <a:cubicBezTo>
                      <a:pt x="18514" y="21600"/>
                      <a:pt x="20571" y="21600"/>
                      <a:pt x="21600" y="21600"/>
                    </a:cubicBezTo>
                    <a:cubicBezTo>
                      <a:pt x="20571" y="21600"/>
                      <a:pt x="18514" y="21600"/>
                      <a:pt x="17486" y="21600"/>
                    </a:cubicBezTo>
                    <a:cubicBezTo>
                      <a:pt x="12343" y="21600"/>
                      <a:pt x="9257" y="14400"/>
                      <a:pt x="8229"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06" name="Shape 10506"/>
              <p:cNvSpPr/>
              <p:nvPr/>
            </p:nvSpPr>
            <p:spPr>
              <a:xfrm>
                <a:off x="909046" y="11977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07" name="Shape 10507"/>
              <p:cNvSpPr/>
              <p:nvPr/>
            </p:nvSpPr>
            <p:spPr>
              <a:xfrm>
                <a:off x="727077" y="126253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08" name="Shape 10508"/>
              <p:cNvSpPr/>
              <p:nvPr/>
            </p:nvSpPr>
            <p:spPr>
              <a:xfrm>
                <a:off x="953802" y="13038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21600"/>
                      <a:pt x="21600" y="21600"/>
                      <a:pt x="21600" y="0"/>
                    </a:cubicBezTo>
                    <a:cubicBezTo>
                      <a:pt x="21600" y="21600"/>
                      <a:pt x="1080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09" name="Shape 10509"/>
              <p:cNvSpPr/>
              <p:nvPr/>
            </p:nvSpPr>
            <p:spPr>
              <a:xfrm>
                <a:off x="959377" y="13002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10" name="Shape 10510"/>
              <p:cNvSpPr/>
              <p:nvPr/>
            </p:nvSpPr>
            <p:spPr>
              <a:xfrm>
                <a:off x="949156" y="131109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11" name="Shape 10511"/>
              <p:cNvSpPr/>
              <p:nvPr/>
            </p:nvSpPr>
            <p:spPr>
              <a:xfrm>
                <a:off x="897121" y="137044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12" name="Shape 10512"/>
              <p:cNvSpPr/>
              <p:nvPr/>
            </p:nvSpPr>
            <p:spPr>
              <a:xfrm>
                <a:off x="878537" y="13739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21600" y="0"/>
                    </a:lnTo>
                    <a:lnTo>
                      <a:pt x="21600" y="21600"/>
                    </a:lnTo>
                    <a:lnTo>
                      <a:pt x="0" y="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13" name="Shape 10513"/>
              <p:cNvSpPr/>
              <p:nvPr/>
            </p:nvSpPr>
            <p:spPr>
              <a:xfrm>
                <a:off x="907187" y="136319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14" name="Shape 10514"/>
              <p:cNvSpPr/>
              <p:nvPr/>
            </p:nvSpPr>
            <p:spPr>
              <a:xfrm>
                <a:off x="580110" y="881258"/>
                <a:ext cx="224867" cy="2302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688" y="18860"/>
                    </a:moveTo>
                    <a:cubicBezTo>
                      <a:pt x="18028" y="12412"/>
                      <a:pt x="18028" y="12412"/>
                      <a:pt x="18028" y="12412"/>
                    </a:cubicBezTo>
                    <a:cubicBezTo>
                      <a:pt x="20920" y="12412"/>
                      <a:pt x="20920" y="12412"/>
                      <a:pt x="20920" y="12412"/>
                    </a:cubicBezTo>
                    <a:cubicBezTo>
                      <a:pt x="21260" y="12251"/>
                      <a:pt x="21260" y="12251"/>
                      <a:pt x="21260" y="12251"/>
                    </a:cubicBezTo>
                    <a:cubicBezTo>
                      <a:pt x="21600" y="9027"/>
                      <a:pt x="21600" y="9027"/>
                      <a:pt x="21600" y="9027"/>
                    </a:cubicBezTo>
                    <a:cubicBezTo>
                      <a:pt x="21600" y="9027"/>
                      <a:pt x="21600" y="9027"/>
                      <a:pt x="21600" y="9027"/>
                    </a:cubicBezTo>
                    <a:cubicBezTo>
                      <a:pt x="21090" y="9188"/>
                      <a:pt x="20580" y="9188"/>
                      <a:pt x="20069" y="9188"/>
                    </a:cubicBezTo>
                    <a:cubicBezTo>
                      <a:pt x="20069" y="9188"/>
                      <a:pt x="19899" y="9188"/>
                      <a:pt x="19729" y="9188"/>
                    </a:cubicBezTo>
                    <a:cubicBezTo>
                      <a:pt x="19559" y="9188"/>
                      <a:pt x="19559" y="9188"/>
                      <a:pt x="19389" y="9349"/>
                    </a:cubicBezTo>
                    <a:cubicBezTo>
                      <a:pt x="19219" y="9510"/>
                      <a:pt x="19049" y="9672"/>
                      <a:pt x="18879" y="9672"/>
                    </a:cubicBezTo>
                    <a:cubicBezTo>
                      <a:pt x="18709" y="9672"/>
                      <a:pt x="18709" y="9672"/>
                      <a:pt x="18709" y="9672"/>
                    </a:cubicBezTo>
                    <a:cubicBezTo>
                      <a:pt x="18028" y="9510"/>
                      <a:pt x="18198" y="8543"/>
                      <a:pt x="18369" y="7899"/>
                    </a:cubicBezTo>
                    <a:cubicBezTo>
                      <a:pt x="18369" y="7899"/>
                      <a:pt x="18369" y="7899"/>
                      <a:pt x="18369" y="7899"/>
                    </a:cubicBezTo>
                    <a:cubicBezTo>
                      <a:pt x="18539" y="7576"/>
                      <a:pt x="18028" y="7093"/>
                      <a:pt x="17688" y="6609"/>
                    </a:cubicBezTo>
                    <a:cubicBezTo>
                      <a:pt x="17178" y="6448"/>
                      <a:pt x="17348" y="5642"/>
                      <a:pt x="17688" y="4836"/>
                    </a:cubicBezTo>
                    <a:cubicBezTo>
                      <a:pt x="17688" y="4513"/>
                      <a:pt x="17858" y="4191"/>
                      <a:pt x="17858" y="4030"/>
                    </a:cubicBezTo>
                    <a:cubicBezTo>
                      <a:pt x="17518" y="3707"/>
                      <a:pt x="17348" y="2901"/>
                      <a:pt x="17348" y="2418"/>
                    </a:cubicBezTo>
                    <a:cubicBezTo>
                      <a:pt x="17348" y="2418"/>
                      <a:pt x="17348" y="2418"/>
                      <a:pt x="17348" y="2418"/>
                    </a:cubicBezTo>
                    <a:cubicBezTo>
                      <a:pt x="17348" y="2418"/>
                      <a:pt x="17348" y="2418"/>
                      <a:pt x="17178" y="2418"/>
                    </a:cubicBezTo>
                    <a:cubicBezTo>
                      <a:pt x="17008" y="2418"/>
                      <a:pt x="16838" y="2418"/>
                      <a:pt x="16498" y="2418"/>
                    </a:cubicBezTo>
                    <a:cubicBezTo>
                      <a:pt x="15817" y="2418"/>
                      <a:pt x="15477" y="2257"/>
                      <a:pt x="15307" y="2096"/>
                    </a:cubicBezTo>
                    <a:cubicBezTo>
                      <a:pt x="15137" y="1934"/>
                      <a:pt x="14967" y="1934"/>
                      <a:pt x="14627" y="1934"/>
                    </a:cubicBezTo>
                    <a:cubicBezTo>
                      <a:pt x="14457" y="1934"/>
                      <a:pt x="14287" y="1934"/>
                      <a:pt x="14117" y="2096"/>
                    </a:cubicBezTo>
                    <a:cubicBezTo>
                      <a:pt x="14117" y="2096"/>
                      <a:pt x="13946" y="2579"/>
                      <a:pt x="13946" y="2740"/>
                    </a:cubicBezTo>
                    <a:cubicBezTo>
                      <a:pt x="13776" y="3224"/>
                      <a:pt x="13776" y="3707"/>
                      <a:pt x="13266" y="3707"/>
                    </a:cubicBezTo>
                    <a:cubicBezTo>
                      <a:pt x="13096" y="3707"/>
                      <a:pt x="13096" y="3707"/>
                      <a:pt x="13096" y="3707"/>
                    </a:cubicBezTo>
                    <a:cubicBezTo>
                      <a:pt x="13096" y="3707"/>
                      <a:pt x="13096" y="3707"/>
                      <a:pt x="12926" y="3707"/>
                    </a:cubicBezTo>
                    <a:cubicBezTo>
                      <a:pt x="12586" y="3707"/>
                      <a:pt x="11735" y="3869"/>
                      <a:pt x="11055" y="4030"/>
                    </a:cubicBezTo>
                    <a:cubicBezTo>
                      <a:pt x="10035" y="4352"/>
                      <a:pt x="9524" y="3546"/>
                      <a:pt x="9184" y="2740"/>
                    </a:cubicBezTo>
                    <a:cubicBezTo>
                      <a:pt x="9014" y="2257"/>
                      <a:pt x="8844" y="2257"/>
                      <a:pt x="8674" y="2096"/>
                    </a:cubicBezTo>
                    <a:cubicBezTo>
                      <a:pt x="8334" y="1934"/>
                      <a:pt x="8164" y="1612"/>
                      <a:pt x="8334" y="1128"/>
                    </a:cubicBezTo>
                    <a:cubicBezTo>
                      <a:pt x="8504" y="645"/>
                      <a:pt x="8164" y="161"/>
                      <a:pt x="8164" y="0"/>
                    </a:cubicBezTo>
                    <a:cubicBezTo>
                      <a:pt x="7483" y="0"/>
                      <a:pt x="5443" y="0"/>
                      <a:pt x="3912" y="0"/>
                    </a:cubicBezTo>
                    <a:cubicBezTo>
                      <a:pt x="2551" y="0"/>
                      <a:pt x="2211" y="0"/>
                      <a:pt x="2211" y="0"/>
                    </a:cubicBezTo>
                    <a:cubicBezTo>
                      <a:pt x="2211" y="0"/>
                      <a:pt x="2211" y="0"/>
                      <a:pt x="2041" y="0"/>
                    </a:cubicBezTo>
                    <a:cubicBezTo>
                      <a:pt x="2041" y="0"/>
                      <a:pt x="2041" y="0"/>
                      <a:pt x="2041" y="0"/>
                    </a:cubicBezTo>
                    <a:cubicBezTo>
                      <a:pt x="2041" y="0"/>
                      <a:pt x="2041" y="0"/>
                      <a:pt x="2041" y="0"/>
                    </a:cubicBezTo>
                    <a:cubicBezTo>
                      <a:pt x="2041" y="0"/>
                      <a:pt x="2041" y="0"/>
                      <a:pt x="1871" y="0"/>
                    </a:cubicBezTo>
                    <a:cubicBezTo>
                      <a:pt x="1871" y="161"/>
                      <a:pt x="1871" y="161"/>
                      <a:pt x="1701" y="161"/>
                    </a:cubicBezTo>
                    <a:cubicBezTo>
                      <a:pt x="1701" y="161"/>
                      <a:pt x="1701" y="161"/>
                      <a:pt x="1701" y="161"/>
                    </a:cubicBezTo>
                    <a:cubicBezTo>
                      <a:pt x="1701" y="161"/>
                      <a:pt x="1531" y="322"/>
                      <a:pt x="1361" y="322"/>
                    </a:cubicBezTo>
                    <a:cubicBezTo>
                      <a:pt x="1361" y="322"/>
                      <a:pt x="1361" y="322"/>
                      <a:pt x="1361" y="322"/>
                    </a:cubicBezTo>
                    <a:cubicBezTo>
                      <a:pt x="1701" y="1451"/>
                      <a:pt x="2551" y="3063"/>
                      <a:pt x="2891" y="3707"/>
                    </a:cubicBezTo>
                    <a:cubicBezTo>
                      <a:pt x="3061" y="3869"/>
                      <a:pt x="3061" y="3869"/>
                      <a:pt x="3061" y="3869"/>
                    </a:cubicBezTo>
                    <a:cubicBezTo>
                      <a:pt x="3231" y="4191"/>
                      <a:pt x="3061" y="4675"/>
                      <a:pt x="2891" y="4997"/>
                    </a:cubicBezTo>
                    <a:cubicBezTo>
                      <a:pt x="2891" y="5158"/>
                      <a:pt x="2721" y="5481"/>
                      <a:pt x="2721" y="5964"/>
                    </a:cubicBezTo>
                    <a:cubicBezTo>
                      <a:pt x="2721" y="6287"/>
                      <a:pt x="3061" y="7093"/>
                      <a:pt x="3231" y="7737"/>
                    </a:cubicBezTo>
                    <a:cubicBezTo>
                      <a:pt x="3572" y="8382"/>
                      <a:pt x="3912" y="9027"/>
                      <a:pt x="3912" y="9672"/>
                    </a:cubicBezTo>
                    <a:cubicBezTo>
                      <a:pt x="4082" y="10961"/>
                      <a:pt x="3231" y="11606"/>
                      <a:pt x="2721" y="12412"/>
                    </a:cubicBezTo>
                    <a:cubicBezTo>
                      <a:pt x="2551" y="12573"/>
                      <a:pt x="2551" y="12573"/>
                      <a:pt x="2551" y="12573"/>
                    </a:cubicBezTo>
                    <a:cubicBezTo>
                      <a:pt x="1871" y="13379"/>
                      <a:pt x="1191" y="14991"/>
                      <a:pt x="1191" y="15797"/>
                    </a:cubicBezTo>
                    <a:cubicBezTo>
                      <a:pt x="1191" y="16603"/>
                      <a:pt x="850" y="17248"/>
                      <a:pt x="510" y="17731"/>
                    </a:cubicBezTo>
                    <a:cubicBezTo>
                      <a:pt x="340" y="17893"/>
                      <a:pt x="170" y="18215"/>
                      <a:pt x="170" y="18376"/>
                    </a:cubicBezTo>
                    <a:cubicBezTo>
                      <a:pt x="170" y="18860"/>
                      <a:pt x="170" y="19827"/>
                      <a:pt x="0" y="20472"/>
                    </a:cubicBezTo>
                    <a:cubicBezTo>
                      <a:pt x="0" y="20472"/>
                      <a:pt x="0" y="20472"/>
                      <a:pt x="0" y="20310"/>
                    </a:cubicBezTo>
                    <a:cubicBezTo>
                      <a:pt x="0" y="20310"/>
                      <a:pt x="170" y="20310"/>
                      <a:pt x="170" y="20310"/>
                    </a:cubicBezTo>
                    <a:cubicBezTo>
                      <a:pt x="170" y="20310"/>
                      <a:pt x="170" y="20310"/>
                      <a:pt x="170" y="20149"/>
                    </a:cubicBezTo>
                    <a:cubicBezTo>
                      <a:pt x="340" y="20149"/>
                      <a:pt x="340" y="20149"/>
                      <a:pt x="340" y="20149"/>
                    </a:cubicBezTo>
                    <a:cubicBezTo>
                      <a:pt x="340" y="20149"/>
                      <a:pt x="340" y="20149"/>
                      <a:pt x="510" y="20149"/>
                    </a:cubicBezTo>
                    <a:cubicBezTo>
                      <a:pt x="510" y="20149"/>
                      <a:pt x="510" y="19988"/>
                      <a:pt x="510" y="19988"/>
                    </a:cubicBezTo>
                    <a:cubicBezTo>
                      <a:pt x="680" y="19988"/>
                      <a:pt x="680" y="19988"/>
                      <a:pt x="850" y="19988"/>
                    </a:cubicBezTo>
                    <a:cubicBezTo>
                      <a:pt x="1191" y="19988"/>
                      <a:pt x="1361" y="20310"/>
                      <a:pt x="1531" y="20472"/>
                    </a:cubicBezTo>
                    <a:cubicBezTo>
                      <a:pt x="1531" y="20472"/>
                      <a:pt x="1531" y="20472"/>
                      <a:pt x="1531" y="20472"/>
                    </a:cubicBezTo>
                    <a:cubicBezTo>
                      <a:pt x="1531" y="20472"/>
                      <a:pt x="1531" y="20472"/>
                      <a:pt x="1531" y="20472"/>
                    </a:cubicBezTo>
                    <a:cubicBezTo>
                      <a:pt x="2381" y="19988"/>
                      <a:pt x="3061" y="20149"/>
                      <a:pt x="3742" y="20472"/>
                    </a:cubicBezTo>
                    <a:cubicBezTo>
                      <a:pt x="4252" y="20794"/>
                      <a:pt x="4762" y="20955"/>
                      <a:pt x="5272" y="20955"/>
                    </a:cubicBezTo>
                    <a:cubicBezTo>
                      <a:pt x="12076" y="20955"/>
                      <a:pt x="12076" y="20955"/>
                      <a:pt x="12076" y="20955"/>
                    </a:cubicBezTo>
                    <a:cubicBezTo>
                      <a:pt x="12756" y="21600"/>
                      <a:pt x="12756" y="21600"/>
                      <a:pt x="12756" y="21600"/>
                    </a:cubicBezTo>
                    <a:cubicBezTo>
                      <a:pt x="13096" y="21439"/>
                      <a:pt x="14457" y="21439"/>
                      <a:pt x="15477" y="21439"/>
                    </a:cubicBezTo>
                    <a:cubicBezTo>
                      <a:pt x="16498" y="21439"/>
                      <a:pt x="16838" y="21439"/>
                      <a:pt x="16838" y="21600"/>
                    </a:cubicBezTo>
                    <a:cubicBezTo>
                      <a:pt x="17008" y="21600"/>
                      <a:pt x="17178" y="21600"/>
                      <a:pt x="17518" y="21600"/>
                    </a:cubicBezTo>
                    <a:cubicBezTo>
                      <a:pt x="18369" y="21600"/>
                      <a:pt x="19219" y="21439"/>
                      <a:pt x="19559" y="21439"/>
                    </a:cubicBezTo>
                    <a:cubicBezTo>
                      <a:pt x="19729" y="21439"/>
                      <a:pt x="19729" y="21439"/>
                      <a:pt x="19729" y="21439"/>
                    </a:cubicBezTo>
                    <a:lnTo>
                      <a:pt x="17688" y="1886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15" name="Shape 10515"/>
              <p:cNvSpPr/>
              <p:nvPr/>
            </p:nvSpPr>
            <p:spPr>
              <a:xfrm>
                <a:off x="585685" y="10880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16" name="Shape 10516"/>
              <p:cNvSpPr/>
              <p:nvPr/>
            </p:nvSpPr>
            <p:spPr>
              <a:xfrm>
                <a:off x="576547" y="109527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17" name="Shape 10517"/>
              <p:cNvSpPr/>
              <p:nvPr/>
            </p:nvSpPr>
            <p:spPr>
              <a:xfrm>
                <a:off x="585839" y="10898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6200" y="14400"/>
                      <a:pt x="21600" y="21600"/>
                    </a:cubicBezTo>
                    <a:cubicBezTo>
                      <a:pt x="16200" y="14400"/>
                      <a:pt x="1080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18" name="Shape 10518"/>
              <p:cNvSpPr/>
              <p:nvPr/>
            </p:nvSpPr>
            <p:spPr>
              <a:xfrm>
                <a:off x="574689" y="10970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19" name="Shape 10519"/>
              <p:cNvSpPr/>
              <p:nvPr/>
            </p:nvSpPr>
            <p:spPr>
              <a:xfrm>
                <a:off x="771524" y="926220"/>
                <a:ext cx="224867" cy="1870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20807"/>
                    </a:moveTo>
                    <a:cubicBezTo>
                      <a:pt x="2571" y="20807"/>
                      <a:pt x="2571" y="20807"/>
                      <a:pt x="2743" y="20807"/>
                    </a:cubicBezTo>
                    <a:cubicBezTo>
                      <a:pt x="2743" y="20807"/>
                      <a:pt x="2914" y="20807"/>
                      <a:pt x="2914" y="20807"/>
                    </a:cubicBezTo>
                    <a:cubicBezTo>
                      <a:pt x="3086" y="20807"/>
                      <a:pt x="3086" y="20807"/>
                      <a:pt x="3257" y="20807"/>
                    </a:cubicBezTo>
                    <a:cubicBezTo>
                      <a:pt x="3257" y="20609"/>
                      <a:pt x="3257" y="20609"/>
                      <a:pt x="3429" y="20609"/>
                    </a:cubicBezTo>
                    <a:cubicBezTo>
                      <a:pt x="3429" y="20609"/>
                      <a:pt x="3600" y="20609"/>
                      <a:pt x="3771" y="20609"/>
                    </a:cubicBezTo>
                    <a:cubicBezTo>
                      <a:pt x="3771" y="20609"/>
                      <a:pt x="3771" y="20609"/>
                      <a:pt x="3943" y="20609"/>
                    </a:cubicBezTo>
                    <a:cubicBezTo>
                      <a:pt x="3943" y="20609"/>
                      <a:pt x="4114" y="20609"/>
                      <a:pt x="4286" y="20609"/>
                    </a:cubicBezTo>
                    <a:cubicBezTo>
                      <a:pt x="4286" y="20609"/>
                      <a:pt x="4286" y="20609"/>
                      <a:pt x="4286" y="20609"/>
                    </a:cubicBezTo>
                    <a:cubicBezTo>
                      <a:pt x="4457" y="20609"/>
                      <a:pt x="4629" y="20609"/>
                      <a:pt x="4800" y="20609"/>
                    </a:cubicBezTo>
                    <a:cubicBezTo>
                      <a:pt x="4800" y="20609"/>
                      <a:pt x="4800" y="20609"/>
                      <a:pt x="4800" y="20609"/>
                    </a:cubicBezTo>
                    <a:cubicBezTo>
                      <a:pt x="4800" y="20609"/>
                      <a:pt x="4800" y="20609"/>
                      <a:pt x="4800" y="20609"/>
                    </a:cubicBezTo>
                    <a:cubicBezTo>
                      <a:pt x="4971" y="20609"/>
                      <a:pt x="5486" y="20609"/>
                      <a:pt x="5657" y="20807"/>
                    </a:cubicBezTo>
                    <a:cubicBezTo>
                      <a:pt x="5657" y="21006"/>
                      <a:pt x="5829" y="21006"/>
                      <a:pt x="5829" y="21204"/>
                    </a:cubicBezTo>
                    <a:cubicBezTo>
                      <a:pt x="5829" y="21204"/>
                      <a:pt x="5829" y="21204"/>
                      <a:pt x="5829" y="21204"/>
                    </a:cubicBezTo>
                    <a:cubicBezTo>
                      <a:pt x="5829" y="21204"/>
                      <a:pt x="5829" y="21204"/>
                      <a:pt x="5829" y="21204"/>
                    </a:cubicBezTo>
                    <a:cubicBezTo>
                      <a:pt x="5829" y="21204"/>
                      <a:pt x="5829" y="21204"/>
                      <a:pt x="5829" y="21204"/>
                    </a:cubicBezTo>
                    <a:cubicBezTo>
                      <a:pt x="6000" y="21204"/>
                      <a:pt x="6000" y="21204"/>
                      <a:pt x="6171" y="21204"/>
                    </a:cubicBezTo>
                    <a:cubicBezTo>
                      <a:pt x="6171" y="21204"/>
                      <a:pt x="6171" y="21204"/>
                      <a:pt x="6171" y="21204"/>
                    </a:cubicBezTo>
                    <a:cubicBezTo>
                      <a:pt x="6343" y="21204"/>
                      <a:pt x="6343" y="21204"/>
                      <a:pt x="6514" y="21204"/>
                    </a:cubicBezTo>
                    <a:cubicBezTo>
                      <a:pt x="6514" y="21204"/>
                      <a:pt x="6514" y="21204"/>
                      <a:pt x="6514" y="21204"/>
                    </a:cubicBezTo>
                    <a:cubicBezTo>
                      <a:pt x="6514" y="21204"/>
                      <a:pt x="6514" y="21204"/>
                      <a:pt x="6686" y="21204"/>
                    </a:cubicBezTo>
                    <a:cubicBezTo>
                      <a:pt x="6857" y="21204"/>
                      <a:pt x="7029" y="21204"/>
                      <a:pt x="7371" y="21402"/>
                    </a:cubicBezTo>
                    <a:cubicBezTo>
                      <a:pt x="7714" y="21402"/>
                      <a:pt x="8400" y="21600"/>
                      <a:pt x="8743" y="21600"/>
                    </a:cubicBezTo>
                    <a:cubicBezTo>
                      <a:pt x="8914" y="21600"/>
                      <a:pt x="8914" y="21600"/>
                      <a:pt x="8914" y="21600"/>
                    </a:cubicBezTo>
                    <a:cubicBezTo>
                      <a:pt x="9086" y="21600"/>
                      <a:pt x="9257" y="21006"/>
                      <a:pt x="9429" y="20807"/>
                    </a:cubicBezTo>
                    <a:cubicBezTo>
                      <a:pt x="9943" y="20015"/>
                      <a:pt x="10457" y="19222"/>
                      <a:pt x="10971" y="19024"/>
                    </a:cubicBezTo>
                    <a:cubicBezTo>
                      <a:pt x="11657" y="18826"/>
                      <a:pt x="12343" y="18033"/>
                      <a:pt x="12514" y="17835"/>
                    </a:cubicBezTo>
                    <a:cubicBezTo>
                      <a:pt x="12514" y="17240"/>
                      <a:pt x="12686" y="16646"/>
                      <a:pt x="13886" y="16448"/>
                    </a:cubicBezTo>
                    <a:cubicBezTo>
                      <a:pt x="13886" y="16448"/>
                      <a:pt x="13886" y="16448"/>
                      <a:pt x="13886" y="16448"/>
                    </a:cubicBezTo>
                    <a:cubicBezTo>
                      <a:pt x="15257" y="16250"/>
                      <a:pt x="15257" y="16250"/>
                      <a:pt x="15257" y="16250"/>
                    </a:cubicBezTo>
                    <a:cubicBezTo>
                      <a:pt x="14914" y="14862"/>
                      <a:pt x="14914" y="14862"/>
                      <a:pt x="14914" y="14862"/>
                    </a:cubicBezTo>
                    <a:cubicBezTo>
                      <a:pt x="15086" y="14664"/>
                      <a:pt x="15086" y="14664"/>
                      <a:pt x="15086" y="14664"/>
                    </a:cubicBezTo>
                    <a:cubicBezTo>
                      <a:pt x="15257" y="14664"/>
                      <a:pt x="15429" y="14466"/>
                      <a:pt x="15771" y="14466"/>
                    </a:cubicBezTo>
                    <a:cubicBezTo>
                      <a:pt x="18000" y="13475"/>
                      <a:pt x="19200" y="12881"/>
                      <a:pt x="19886" y="12683"/>
                    </a:cubicBezTo>
                    <a:cubicBezTo>
                      <a:pt x="19886" y="12683"/>
                      <a:pt x="20057" y="12683"/>
                      <a:pt x="20057" y="12484"/>
                    </a:cubicBezTo>
                    <a:cubicBezTo>
                      <a:pt x="20057" y="12484"/>
                      <a:pt x="20057" y="12484"/>
                      <a:pt x="20057" y="12484"/>
                    </a:cubicBezTo>
                    <a:cubicBezTo>
                      <a:pt x="20057" y="12484"/>
                      <a:pt x="20057" y="12484"/>
                      <a:pt x="20057" y="12286"/>
                    </a:cubicBezTo>
                    <a:cubicBezTo>
                      <a:pt x="20057" y="12286"/>
                      <a:pt x="20057" y="12286"/>
                      <a:pt x="20057" y="12286"/>
                    </a:cubicBezTo>
                    <a:cubicBezTo>
                      <a:pt x="19886" y="12088"/>
                      <a:pt x="19886" y="12088"/>
                      <a:pt x="19886" y="12088"/>
                    </a:cubicBezTo>
                    <a:cubicBezTo>
                      <a:pt x="19886" y="12088"/>
                      <a:pt x="19886" y="12088"/>
                      <a:pt x="19886" y="11890"/>
                    </a:cubicBezTo>
                    <a:cubicBezTo>
                      <a:pt x="19886" y="11890"/>
                      <a:pt x="19886" y="11890"/>
                      <a:pt x="19886" y="11890"/>
                    </a:cubicBezTo>
                    <a:cubicBezTo>
                      <a:pt x="19886" y="11890"/>
                      <a:pt x="19886" y="11890"/>
                      <a:pt x="19886" y="11692"/>
                    </a:cubicBezTo>
                    <a:cubicBezTo>
                      <a:pt x="20057" y="11494"/>
                      <a:pt x="20057" y="11494"/>
                      <a:pt x="20057" y="11494"/>
                    </a:cubicBezTo>
                    <a:cubicBezTo>
                      <a:pt x="20057" y="11494"/>
                      <a:pt x="20057" y="11494"/>
                      <a:pt x="20057" y="11494"/>
                    </a:cubicBezTo>
                    <a:cubicBezTo>
                      <a:pt x="20229" y="11295"/>
                      <a:pt x="20229" y="10106"/>
                      <a:pt x="20229" y="9710"/>
                    </a:cubicBezTo>
                    <a:cubicBezTo>
                      <a:pt x="20229" y="9116"/>
                      <a:pt x="20571" y="9116"/>
                      <a:pt x="20914" y="8917"/>
                    </a:cubicBezTo>
                    <a:cubicBezTo>
                      <a:pt x="20571" y="7927"/>
                      <a:pt x="20743" y="5747"/>
                      <a:pt x="20914" y="5350"/>
                    </a:cubicBezTo>
                    <a:cubicBezTo>
                      <a:pt x="21086" y="5152"/>
                      <a:pt x="21257" y="4756"/>
                      <a:pt x="21429" y="4756"/>
                    </a:cubicBezTo>
                    <a:cubicBezTo>
                      <a:pt x="21600" y="4756"/>
                      <a:pt x="21600" y="4756"/>
                      <a:pt x="21600" y="4756"/>
                    </a:cubicBezTo>
                    <a:cubicBezTo>
                      <a:pt x="21600" y="4558"/>
                      <a:pt x="21600" y="4558"/>
                      <a:pt x="21429" y="4360"/>
                    </a:cubicBezTo>
                    <a:cubicBezTo>
                      <a:pt x="21429" y="4360"/>
                      <a:pt x="21429" y="4360"/>
                      <a:pt x="21429" y="4360"/>
                    </a:cubicBezTo>
                    <a:cubicBezTo>
                      <a:pt x="21429" y="4161"/>
                      <a:pt x="21429" y="4161"/>
                      <a:pt x="21257" y="3963"/>
                    </a:cubicBezTo>
                    <a:cubicBezTo>
                      <a:pt x="21257" y="3963"/>
                      <a:pt x="21257" y="3963"/>
                      <a:pt x="21257" y="3765"/>
                    </a:cubicBezTo>
                    <a:cubicBezTo>
                      <a:pt x="21257" y="3567"/>
                      <a:pt x="21086" y="3171"/>
                      <a:pt x="20914" y="2972"/>
                    </a:cubicBezTo>
                    <a:cubicBezTo>
                      <a:pt x="20914" y="2972"/>
                      <a:pt x="20914" y="2972"/>
                      <a:pt x="20914" y="2972"/>
                    </a:cubicBezTo>
                    <a:cubicBezTo>
                      <a:pt x="20914" y="2972"/>
                      <a:pt x="20914" y="2774"/>
                      <a:pt x="20743" y="2774"/>
                    </a:cubicBezTo>
                    <a:cubicBezTo>
                      <a:pt x="20743" y="2774"/>
                      <a:pt x="20743" y="2774"/>
                      <a:pt x="20743" y="2774"/>
                    </a:cubicBezTo>
                    <a:cubicBezTo>
                      <a:pt x="20571" y="2576"/>
                      <a:pt x="19371" y="1982"/>
                      <a:pt x="18686" y="1783"/>
                    </a:cubicBezTo>
                    <a:cubicBezTo>
                      <a:pt x="18686" y="1783"/>
                      <a:pt x="18514" y="1783"/>
                      <a:pt x="18514" y="1783"/>
                    </a:cubicBezTo>
                    <a:cubicBezTo>
                      <a:pt x="18343" y="1585"/>
                      <a:pt x="18000" y="1387"/>
                      <a:pt x="17657" y="1189"/>
                    </a:cubicBezTo>
                    <a:cubicBezTo>
                      <a:pt x="17314" y="1189"/>
                      <a:pt x="16971" y="991"/>
                      <a:pt x="16800" y="991"/>
                    </a:cubicBezTo>
                    <a:cubicBezTo>
                      <a:pt x="16800" y="991"/>
                      <a:pt x="16800" y="991"/>
                      <a:pt x="16800" y="991"/>
                    </a:cubicBezTo>
                    <a:cubicBezTo>
                      <a:pt x="16800" y="793"/>
                      <a:pt x="16800" y="793"/>
                      <a:pt x="16629" y="793"/>
                    </a:cubicBezTo>
                    <a:cubicBezTo>
                      <a:pt x="16629" y="793"/>
                      <a:pt x="16629" y="793"/>
                      <a:pt x="16629" y="793"/>
                    </a:cubicBezTo>
                    <a:cubicBezTo>
                      <a:pt x="16629" y="793"/>
                      <a:pt x="16629" y="793"/>
                      <a:pt x="16629" y="793"/>
                    </a:cubicBezTo>
                    <a:cubicBezTo>
                      <a:pt x="16629" y="793"/>
                      <a:pt x="16457" y="793"/>
                      <a:pt x="16457" y="793"/>
                    </a:cubicBezTo>
                    <a:cubicBezTo>
                      <a:pt x="16457" y="793"/>
                      <a:pt x="16457" y="793"/>
                      <a:pt x="16457" y="793"/>
                    </a:cubicBezTo>
                    <a:cubicBezTo>
                      <a:pt x="16457" y="793"/>
                      <a:pt x="16457" y="793"/>
                      <a:pt x="16286" y="793"/>
                    </a:cubicBezTo>
                    <a:cubicBezTo>
                      <a:pt x="16286" y="793"/>
                      <a:pt x="16286" y="793"/>
                      <a:pt x="16286" y="793"/>
                    </a:cubicBezTo>
                    <a:cubicBezTo>
                      <a:pt x="16286" y="594"/>
                      <a:pt x="16114" y="594"/>
                      <a:pt x="16114" y="594"/>
                    </a:cubicBezTo>
                    <a:cubicBezTo>
                      <a:pt x="16114" y="594"/>
                      <a:pt x="16114" y="594"/>
                      <a:pt x="16114" y="594"/>
                    </a:cubicBezTo>
                    <a:cubicBezTo>
                      <a:pt x="15943" y="594"/>
                      <a:pt x="15943" y="594"/>
                      <a:pt x="15943" y="396"/>
                    </a:cubicBezTo>
                    <a:cubicBezTo>
                      <a:pt x="15943" y="396"/>
                      <a:pt x="15771" y="396"/>
                      <a:pt x="15771" y="396"/>
                    </a:cubicBezTo>
                    <a:cubicBezTo>
                      <a:pt x="15771" y="396"/>
                      <a:pt x="15771" y="198"/>
                      <a:pt x="15600" y="198"/>
                    </a:cubicBezTo>
                    <a:cubicBezTo>
                      <a:pt x="15600" y="198"/>
                      <a:pt x="15600" y="198"/>
                      <a:pt x="15429" y="198"/>
                    </a:cubicBezTo>
                    <a:cubicBezTo>
                      <a:pt x="15429" y="198"/>
                      <a:pt x="15429" y="198"/>
                      <a:pt x="15429" y="0"/>
                    </a:cubicBezTo>
                    <a:cubicBezTo>
                      <a:pt x="15429" y="0"/>
                      <a:pt x="15429" y="0"/>
                      <a:pt x="15429" y="0"/>
                    </a:cubicBezTo>
                    <a:cubicBezTo>
                      <a:pt x="15257" y="198"/>
                      <a:pt x="15257" y="198"/>
                      <a:pt x="15086" y="198"/>
                    </a:cubicBezTo>
                    <a:cubicBezTo>
                      <a:pt x="15086" y="198"/>
                      <a:pt x="15086" y="198"/>
                      <a:pt x="15086" y="198"/>
                    </a:cubicBezTo>
                    <a:cubicBezTo>
                      <a:pt x="14914" y="198"/>
                      <a:pt x="14743" y="396"/>
                      <a:pt x="14743" y="396"/>
                    </a:cubicBezTo>
                    <a:cubicBezTo>
                      <a:pt x="14743" y="396"/>
                      <a:pt x="14571" y="396"/>
                      <a:pt x="14571" y="396"/>
                    </a:cubicBezTo>
                    <a:cubicBezTo>
                      <a:pt x="14400" y="396"/>
                      <a:pt x="14400" y="396"/>
                      <a:pt x="14229" y="396"/>
                    </a:cubicBezTo>
                    <a:cubicBezTo>
                      <a:pt x="14229" y="396"/>
                      <a:pt x="14229" y="396"/>
                      <a:pt x="14057" y="396"/>
                    </a:cubicBezTo>
                    <a:cubicBezTo>
                      <a:pt x="14057" y="396"/>
                      <a:pt x="13886" y="396"/>
                      <a:pt x="13714" y="396"/>
                    </a:cubicBezTo>
                    <a:cubicBezTo>
                      <a:pt x="13029" y="396"/>
                      <a:pt x="13029" y="396"/>
                      <a:pt x="13029" y="396"/>
                    </a:cubicBezTo>
                    <a:cubicBezTo>
                      <a:pt x="13029" y="396"/>
                      <a:pt x="13029" y="594"/>
                      <a:pt x="13029" y="594"/>
                    </a:cubicBezTo>
                    <a:cubicBezTo>
                      <a:pt x="13029" y="991"/>
                      <a:pt x="13200" y="1387"/>
                      <a:pt x="12857" y="1783"/>
                    </a:cubicBezTo>
                    <a:cubicBezTo>
                      <a:pt x="12514" y="1982"/>
                      <a:pt x="12514" y="2180"/>
                      <a:pt x="12514" y="2378"/>
                    </a:cubicBezTo>
                    <a:cubicBezTo>
                      <a:pt x="12857" y="2576"/>
                      <a:pt x="12857" y="3369"/>
                      <a:pt x="12686" y="4360"/>
                    </a:cubicBezTo>
                    <a:cubicBezTo>
                      <a:pt x="12686" y="4756"/>
                      <a:pt x="12514" y="4954"/>
                      <a:pt x="12514" y="5152"/>
                    </a:cubicBezTo>
                    <a:cubicBezTo>
                      <a:pt x="12514" y="5549"/>
                      <a:pt x="12514" y="5945"/>
                      <a:pt x="12343" y="6341"/>
                    </a:cubicBezTo>
                    <a:cubicBezTo>
                      <a:pt x="12171" y="6539"/>
                      <a:pt x="12171" y="6738"/>
                      <a:pt x="12171" y="6936"/>
                    </a:cubicBezTo>
                    <a:cubicBezTo>
                      <a:pt x="12171" y="7134"/>
                      <a:pt x="12343" y="7332"/>
                      <a:pt x="12514" y="7530"/>
                    </a:cubicBezTo>
                    <a:cubicBezTo>
                      <a:pt x="12686" y="7927"/>
                      <a:pt x="12857" y="8521"/>
                      <a:pt x="13200" y="8521"/>
                    </a:cubicBezTo>
                    <a:cubicBezTo>
                      <a:pt x="13371" y="8719"/>
                      <a:pt x="13714" y="8521"/>
                      <a:pt x="13886" y="8323"/>
                    </a:cubicBezTo>
                    <a:cubicBezTo>
                      <a:pt x="14057" y="8323"/>
                      <a:pt x="14229" y="8125"/>
                      <a:pt x="14400" y="8125"/>
                    </a:cubicBezTo>
                    <a:cubicBezTo>
                      <a:pt x="14914" y="8125"/>
                      <a:pt x="14914" y="9116"/>
                      <a:pt x="14914" y="10106"/>
                    </a:cubicBezTo>
                    <a:cubicBezTo>
                      <a:pt x="14914" y="10899"/>
                      <a:pt x="14571" y="11295"/>
                      <a:pt x="14571" y="11494"/>
                    </a:cubicBezTo>
                    <a:cubicBezTo>
                      <a:pt x="14400" y="11494"/>
                      <a:pt x="14400" y="11494"/>
                      <a:pt x="14400" y="11494"/>
                    </a:cubicBezTo>
                    <a:cubicBezTo>
                      <a:pt x="14400" y="11494"/>
                      <a:pt x="13886" y="11692"/>
                      <a:pt x="13543" y="11692"/>
                    </a:cubicBezTo>
                    <a:cubicBezTo>
                      <a:pt x="13200" y="11692"/>
                      <a:pt x="12857" y="11494"/>
                      <a:pt x="12686" y="11295"/>
                    </a:cubicBezTo>
                    <a:cubicBezTo>
                      <a:pt x="12171" y="10899"/>
                      <a:pt x="11829" y="9908"/>
                      <a:pt x="11829" y="9314"/>
                    </a:cubicBezTo>
                    <a:cubicBezTo>
                      <a:pt x="11657" y="9314"/>
                      <a:pt x="11486" y="9116"/>
                      <a:pt x="10629" y="9116"/>
                    </a:cubicBezTo>
                    <a:cubicBezTo>
                      <a:pt x="10286" y="9116"/>
                      <a:pt x="9771" y="8719"/>
                      <a:pt x="9429" y="7728"/>
                    </a:cubicBezTo>
                    <a:cubicBezTo>
                      <a:pt x="9429" y="7927"/>
                      <a:pt x="9257" y="7927"/>
                      <a:pt x="9257" y="7927"/>
                    </a:cubicBezTo>
                    <a:cubicBezTo>
                      <a:pt x="9257" y="8521"/>
                      <a:pt x="8571" y="8521"/>
                      <a:pt x="8057" y="8521"/>
                    </a:cubicBezTo>
                    <a:cubicBezTo>
                      <a:pt x="7886" y="8521"/>
                      <a:pt x="7543" y="8521"/>
                      <a:pt x="7200" y="8323"/>
                    </a:cubicBezTo>
                    <a:cubicBezTo>
                      <a:pt x="7029" y="8125"/>
                      <a:pt x="6686" y="7927"/>
                      <a:pt x="6686" y="7927"/>
                    </a:cubicBezTo>
                    <a:cubicBezTo>
                      <a:pt x="6514" y="8125"/>
                      <a:pt x="6171" y="8125"/>
                      <a:pt x="5829" y="7728"/>
                    </a:cubicBezTo>
                    <a:cubicBezTo>
                      <a:pt x="5657" y="7530"/>
                      <a:pt x="5486" y="7134"/>
                      <a:pt x="5486" y="6738"/>
                    </a:cubicBezTo>
                    <a:cubicBezTo>
                      <a:pt x="5314" y="6738"/>
                      <a:pt x="4971" y="6936"/>
                      <a:pt x="4800" y="6936"/>
                    </a:cubicBezTo>
                    <a:cubicBezTo>
                      <a:pt x="4800" y="6936"/>
                      <a:pt x="4629" y="7134"/>
                      <a:pt x="4629" y="7134"/>
                    </a:cubicBezTo>
                    <a:cubicBezTo>
                      <a:pt x="4457" y="7134"/>
                      <a:pt x="4457" y="6936"/>
                      <a:pt x="4286" y="6936"/>
                    </a:cubicBezTo>
                    <a:cubicBezTo>
                      <a:pt x="4286" y="6936"/>
                      <a:pt x="4286" y="6936"/>
                      <a:pt x="4286" y="6936"/>
                    </a:cubicBezTo>
                    <a:cubicBezTo>
                      <a:pt x="4286" y="6936"/>
                      <a:pt x="4286" y="6936"/>
                      <a:pt x="4114" y="6936"/>
                    </a:cubicBezTo>
                    <a:cubicBezTo>
                      <a:pt x="4114" y="6936"/>
                      <a:pt x="4114" y="6936"/>
                      <a:pt x="4114" y="6936"/>
                    </a:cubicBezTo>
                    <a:cubicBezTo>
                      <a:pt x="4114" y="6738"/>
                      <a:pt x="4114" y="6738"/>
                      <a:pt x="4114" y="6738"/>
                    </a:cubicBezTo>
                    <a:cubicBezTo>
                      <a:pt x="4114" y="6738"/>
                      <a:pt x="3943" y="6738"/>
                      <a:pt x="3943" y="6738"/>
                    </a:cubicBezTo>
                    <a:cubicBezTo>
                      <a:pt x="3943" y="6539"/>
                      <a:pt x="3943" y="6539"/>
                      <a:pt x="3943" y="6539"/>
                    </a:cubicBezTo>
                    <a:cubicBezTo>
                      <a:pt x="3943" y="6539"/>
                      <a:pt x="3943" y="6539"/>
                      <a:pt x="3943" y="6539"/>
                    </a:cubicBezTo>
                    <a:cubicBezTo>
                      <a:pt x="3600" y="10106"/>
                      <a:pt x="3600" y="10106"/>
                      <a:pt x="3600" y="10106"/>
                    </a:cubicBezTo>
                    <a:cubicBezTo>
                      <a:pt x="2914" y="10899"/>
                      <a:pt x="2914" y="10899"/>
                      <a:pt x="2914" y="10899"/>
                    </a:cubicBezTo>
                    <a:cubicBezTo>
                      <a:pt x="171" y="10899"/>
                      <a:pt x="171" y="10899"/>
                      <a:pt x="171" y="10899"/>
                    </a:cubicBezTo>
                    <a:cubicBezTo>
                      <a:pt x="0" y="17835"/>
                      <a:pt x="0" y="17835"/>
                      <a:pt x="0" y="17835"/>
                    </a:cubicBezTo>
                    <a:cubicBezTo>
                      <a:pt x="2057" y="21006"/>
                      <a:pt x="2057" y="21006"/>
                      <a:pt x="2057" y="21006"/>
                    </a:cubicBezTo>
                    <a:cubicBezTo>
                      <a:pt x="2057" y="21006"/>
                      <a:pt x="2057" y="21006"/>
                      <a:pt x="2229" y="21006"/>
                    </a:cubicBezTo>
                    <a:cubicBezTo>
                      <a:pt x="2229" y="20807"/>
                      <a:pt x="2400" y="20807"/>
                      <a:pt x="2400" y="20807"/>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20" name="Shape 10520"/>
              <p:cNvSpPr/>
              <p:nvPr/>
            </p:nvSpPr>
            <p:spPr>
              <a:xfrm>
                <a:off x="793980" y="11060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21" name="Shape 10521"/>
              <p:cNvSpPr/>
              <p:nvPr/>
            </p:nvSpPr>
            <p:spPr>
              <a:xfrm>
                <a:off x="805130" y="11042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22" name="Shape 10522"/>
              <p:cNvSpPr/>
              <p:nvPr/>
            </p:nvSpPr>
            <p:spPr>
              <a:xfrm>
                <a:off x="799555" y="10988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21600"/>
                    </a:cubicBezTo>
                    <a:cubicBezTo>
                      <a:pt x="0" y="0"/>
                      <a:pt x="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23" name="Shape 10523"/>
              <p:cNvSpPr/>
              <p:nvPr/>
            </p:nvSpPr>
            <p:spPr>
              <a:xfrm>
                <a:off x="819997" y="10988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7280" y="0"/>
                      <a:pt x="21600" y="21600"/>
                    </a:cubicBezTo>
                    <a:cubicBezTo>
                      <a:pt x="17280" y="0"/>
                      <a:pt x="432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24" name="Shape 10524"/>
              <p:cNvSpPr/>
              <p:nvPr/>
            </p:nvSpPr>
            <p:spPr>
              <a:xfrm>
                <a:off x="790263" y="110061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0"/>
                      <a:pt x="0" y="21600"/>
                    </a:cubicBezTo>
                    <a:cubicBezTo>
                      <a:pt x="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25" name="Shape 10525"/>
              <p:cNvSpPr/>
              <p:nvPr/>
            </p:nvSpPr>
            <p:spPr>
              <a:xfrm>
                <a:off x="831148" y="11096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26" name="Shape 10526"/>
              <p:cNvSpPr/>
              <p:nvPr/>
            </p:nvSpPr>
            <p:spPr>
              <a:xfrm>
                <a:off x="916479" y="1061051"/>
                <a:ext cx="1301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27" name="Shape 10527"/>
              <p:cNvSpPr/>
              <p:nvPr/>
            </p:nvSpPr>
            <p:spPr>
              <a:xfrm>
                <a:off x="828360" y="11096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28" name="Shape 10528"/>
              <p:cNvSpPr/>
              <p:nvPr/>
            </p:nvSpPr>
            <p:spPr>
              <a:xfrm>
                <a:off x="771524" y="1080890"/>
                <a:ext cx="22302" cy="269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29" name="Shape 10529"/>
              <p:cNvSpPr/>
              <p:nvPr/>
            </p:nvSpPr>
            <p:spPr>
              <a:xfrm>
                <a:off x="909046" y="785938"/>
                <a:ext cx="31593" cy="25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000" y="0"/>
                    </a:moveTo>
                    <a:cubicBezTo>
                      <a:pt x="18000" y="0"/>
                      <a:pt x="16800" y="1543"/>
                      <a:pt x="16800" y="1543"/>
                    </a:cubicBezTo>
                    <a:cubicBezTo>
                      <a:pt x="16800" y="1543"/>
                      <a:pt x="15600" y="1543"/>
                      <a:pt x="15600" y="1543"/>
                    </a:cubicBezTo>
                    <a:cubicBezTo>
                      <a:pt x="15600" y="1543"/>
                      <a:pt x="15600" y="1543"/>
                      <a:pt x="15600" y="1543"/>
                    </a:cubicBezTo>
                    <a:cubicBezTo>
                      <a:pt x="14400" y="1543"/>
                      <a:pt x="14400" y="1543"/>
                      <a:pt x="14400" y="1543"/>
                    </a:cubicBezTo>
                    <a:cubicBezTo>
                      <a:pt x="14400" y="1543"/>
                      <a:pt x="14400" y="1543"/>
                      <a:pt x="14400" y="1543"/>
                    </a:cubicBezTo>
                    <a:cubicBezTo>
                      <a:pt x="13200" y="1543"/>
                      <a:pt x="13200" y="3086"/>
                      <a:pt x="13200" y="3086"/>
                    </a:cubicBezTo>
                    <a:cubicBezTo>
                      <a:pt x="13200" y="3086"/>
                      <a:pt x="13200" y="3086"/>
                      <a:pt x="13200" y="3086"/>
                    </a:cubicBezTo>
                    <a:cubicBezTo>
                      <a:pt x="12000" y="3086"/>
                      <a:pt x="10800" y="4629"/>
                      <a:pt x="9600" y="4629"/>
                    </a:cubicBezTo>
                    <a:cubicBezTo>
                      <a:pt x="9600" y="4629"/>
                      <a:pt x="9600" y="4629"/>
                      <a:pt x="9600" y="4629"/>
                    </a:cubicBezTo>
                    <a:cubicBezTo>
                      <a:pt x="8400" y="4629"/>
                      <a:pt x="8400" y="4629"/>
                      <a:pt x="8400" y="4629"/>
                    </a:cubicBezTo>
                    <a:cubicBezTo>
                      <a:pt x="8400" y="4629"/>
                      <a:pt x="7200" y="4629"/>
                      <a:pt x="7200" y="4629"/>
                    </a:cubicBezTo>
                    <a:cubicBezTo>
                      <a:pt x="7200" y="4629"/>
                      <a:pt x="7200" y="4629"/>
                      <a:pt x="7200" y="4629"/>
                    </a:cubicBezTo>
                    <a:cubicBezTo>
                      <a:pt x="7200" y="4629"/>
                      <a:pt x="6000" y="4629"/>
                      <a:pt x="6000" y="4629"/>
                    </a:cubicBezTo>
                    <a:cubicBezTo>
                      <a:pt x="6000" y="4629"/>
                      <a:pt x="6000" y="4629"/>
                      <a:pt x="6000" y="4629"/>
                    </a:cubicBezTo>
                    <a:cubicBezTo>
                      <a:pt x="6000" y="4629"/>
                      <a:pt x="4800" y="6171"/>
                      <a:pt x="4800" y="6171"/>
                    </a:cubicBezTo>
                    <a:cubicBezTo>
                      <a:pt x="3600" y="6171"/>
                      <a:pt x="3600" y="10800"/>
                      <a:pt x="3600" y="13886"/>
                    </a:cubicBezTo>
                    <a:cubicBezTo>
                      <a:pt x="3600" y="16971"/>
                      <a:pt x="3600" y="16971"/>
                      <a:pt x="3600" y="16971"/>
                    </a:cubicBezTo>
                    <a:cubicBezTo>
                      <a:pt x="1200" y="16971"/>
                      <a:pt x="1200" y="16971"/>
                      <a:pt x="1200" y="16971"/>
                    </a:cubicBezTo>
                    <a:cubicBezTo>
                      <a:pt x="0" y="16971"/>
                      <a:pt x="0" y="18514"/>
                      <a:pt x="0" y="18514"/>
                    </a:cubicBezTo>
                    <a:cubicBezTo>
                      <a:pt x="0" y="20057"/>
                      <a:pt x="0" y="20057"/>
                      <a:pt x="1200" y="20057"/>
                    </a:cubicBezTo>
                    <a:cubicBezTo>
                      <a:pt x="1200" y="20057"/>
                      <a:pt x="1200" y="20057"/>
                      <a:pt x="1200" y="20057"/>
                    </a:cubicBezTo>
                    <a:cubicBezTo>
                      <a:pt x="1200" y="20057"/>
                      <a:pt x="1200" y="20057"/>
                      <a:pt x="1200" y="21600"/>
                    </a:cubicBezTo>
                    <a:cubicBezTo>
                      <a:pt x="1200" y="21600"/>
                      <a:pt x="1200" y="21600"/>
                      <a:pt x="1200" y="21600"/>
                    </a:cubicBezTo>
                    <a:cubicBezTo>
                      <a:pt x="1200" y="21600"/>
                      <a:pt x="2400" y="21600"/>
                      <a:pt x="2400" y="21600"/>
                    </a:cubicBezTo>
                    <a:cubicBezTo>
                      <a:pt x="2400" y="21600"/>
                      <a:pt x="3600" y="21600"/>
                      <a:pt x="3600" y="21600"/>
                    </a:cubicBezTo>
                    <a:cubicBezTo>
                      <a:pt x="4800" y="21600"/>
                      <a:pt x="4800" y="21600"/>
                      <a:pt x="6000" y="21600"/>
                    </a:cubicBezTo>
                    <a:cubicBezTo>
                      <a:pt x="7200" y="21600"/>
                      <a:pt x="8400" y="21600"/>
                      <a:pt x="9600" y="21600"/>
                    </a:cubicBezTo>
                    <a:cubicBezTo>
                      <a:pt x="9600" y="20057"/>
                      <a:pt x="9600" y="20057"/>
                      <a:pt x="9600" y="20057"/>
                    </a:cubicBezTo>
                    <a:cubicBezTo>
                      <a:pt x="9600" y="15429"/>
                      <a:pt x="9600" y="15429"/>
                      <a:pt x="9600" y="15429"/>
                    </a:cubicBezTo>
                    <a:cubicBezTo>
                      <a:pt x="12000" y="16971"/>
                      <a:pt x="12000" y="16971"/>
                      <a:pt x="12000" y="16971"/>
                    </a:cubicBezTo>
                    <a:cubicBezTo>
                      <a:pt x="12000" y="16971"/>
                      <a:pt x="12000" y="16971"/>
                      <a:pt x="12000" y="16971"/>
                    </a:cubicBezTo>
                    <a:cubicBezTo>
                      <a:pt x="13200" y="16971"/>
                      <a:pt x="15600" y="16971"/>
                      <a:pt x="18000" y="15429"/>
                    </a:cubicBezTo>
                    <a:cubicBezTo>
                      <a:pt x="18000" y="15429"/>
                      <a:pt x="18000" y="15429"/>
                      <a:pt x="18000" y="15429"/>
                    </a:cubicBezTo>
                    <a:cubicBezTo>
                      <a:pt x="21600" y="15429"/>
                      <a:pt x="21600" y="15429"/>
                      <a:pt x="21600" y="15429"/>
                    </a:cubicBezTo>
                    <a:cubicBezTo>
                      <a:pt x="21600" y="12343"/>
                      <a:pt x="20400" y="7714"/>
                      <a:pt x="19200" y="6171"/>
                    </a:cubicBezTo>
                    <a:cubicBezTo>
                      <a:pt x="18000" y="0"/>
                      <a:pt x="18000" y="0"/>
                      <a:pt x="18000" y="0"/>
                    </a:cubicBezTo>
                    <a:cubicBezTo>
                      <a:pt x="18000" y="0"/>
                      <a:pt x="18000" y="0"/>
                      <a:pt x="180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30" name="Shape 10530"/>
              <p:cNvSpPr/>
              <p:nvPr/>
            </p:nvSpPr>
            <p:spPr>
              <a:xfrm>
                <a:off x="1150637" y="528755"/>
                <a:ext cx="200708" cy="2571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5" y="1872"/>
                    </a:moveTo>
                    <a:cubicBezTo>
                      <a:pt x="4205" y="1872"/>
                      <a:pt x="4014" y="1872"/>
                      <a:pt x="4014" y="2016"/>
                    </a:cubicBezTo>
                    <a:cubicBezTo>
                      <a:pt x="4014" y="2016"/>
                      <a:pt x="4014" y="2016"/>
                      <a:pt x="4014" y="2016"/>
                    </a:cubicBezTo>
                    <a:cubicBezTo>
                      <a:pt x="4014" y="2016"/>
                      <a:pt x="4014" y="2160"/>
                      <a:pt x="4014" y="2160"/>
                    </a:cubicBezTo>
                    <a:cubicBezTo>
                      <a:pt x="4014" y="2160"/>
                      <a:pt x="3823" y="2160"/>
                      <a:pt x="3823" y="2160"/>
                    </a:cubicBezTo>
                    <a:cubicBezTo>
                      <a:pt x="3823" y="2160"/>
                      <a:pt x="3823" y="2160"/>
                      <a:pt x="3823" y="2160"/>
                    </a:cubicBezTo>
                    <a:cubicBezTo>
                      <a:pt x="4205" y="2592"/>
                      <a:pt x="4779" y="3456"/>
                      <a:pt x="4970" y="3456"/>
                    </a:cubicBezTo>
                    <a:cubicBezTo>
                      <a:pt x="5352" y="3600"/>
                      <a:pt x="5543" y="3744"/>
                      <a:pt x="5735" y="4032"/>
                    </a:cubicBezTo>
                    <a:cubicBezTo>
                      <a:pt x="5926" y="4176"/>
                      <a:pt x="6308" y="4464"/>
                      <a:pt x="6308" y="4464"/>
                    </a:cubicBezTo>
                    <a:cubicBezTo>
                      <a:pt x="6881" y="4608"/>
                      <a:pt x="9175" y="5184"/>
                      <a:pt x="10704" y="5616"/>
                    </a:cubicBezTo>
                    <a:cubicBezTo>
                      <a:pt x="12425" y="6048"/>
                      <a:pt x="13381" y="6048"/>
                      <a:pt x="13572" y="6048"/>
                    </a:cubicBezTo>
                    <a:cubicBezTo>
                      <a:pt x="13954" y="6048"/>
                      <a:pt x="14719" y="6192"/>
                      <a:pt x="14910" y="6480"/>
                    </a:cubicBezTo>
                    <a:cubicBezTo>
                      <a:pt x="14910" y="6624"/>
                      <a:pt x="14910" y="6768"/>
                      <a:pt x="14527" y="6912"/>
                    </a:cubicBezTo>
                    <a:cubicBezTo>
                      <a:pt x="14145" y="7200"/>
                      <a:pt x="9558" y="10656"/>
                      <a:pt x="8984" y="11232"/>
                    </a:cubicBezTo>
                    <a:cubicBezTo>
                      <a:pt x="8411" y="11664"/>
                      <a:pt x="8028" y="11664"/>
                      <a:pt x="7455" y="11664"/>
                    </a:cubicBezTo>
                    <a:cubicBezTo>
                      <a:pt x="7455" y="11664"/>
                      <a:pt x="7264" y="11664"/>
                      <a:pt x="7073" y="11664"/>
                    </a:cubicBezTo>
                    <a:cubicBezTo>
                      <a:pt x="6881" y="11664"/>
                      <a:pt x="6499" y="11664"/>
                      <a:pt x="6308" y="11664"/>
                    </a:cubicBezTo>
                    <a:cubicBezTo>
                      <a:pt x="5543" y="11664"/>
                      <a:pt x="4779" y="12096"/>
                      <a:pt x="4396" y="12384"/>
                    </a:cubicBezTo>
                    <a:cubicBezTo>
                      <a:pt x="4014" y="12672"/>
                      <a:pt x="3632" y="12816"/>
                      <a:pt x="3441" y="12816"/>
                    </a:cubicBezTo>
                    <a:cubicBezTo>
                      <a:pt x="3441" y="12816"/>
                      <a:pt x="3441" y="12816"/>
                      <a:pt x="3441" y="12816"/>
                    </a:cubicBezTo>
                    <a:cubicBezTo>
                      <a:pt x="3250" y="12816"/>
                      <a:pt x="3250" y="12816"/>
                      <a:pt x="3058" y="12816"/>
                    </a:cubicBezTo>
                    <a:cubicBezTo>
                      <a:pt x="3058" y="12816"/>
                      <a:pt x="3058" y="12816"/>
                      <a:pt x="3058" y="12816"/>
                    </a:cubicBezTo>
                    <a:cubicBezTo>
                      <a:pt x="2867" y="12816"/>
                      <a:pt x="2867" y="12816"/>
                      <a:pt x="2676" y="12816"/>
                    </a:cubicBezTo>
                    <a:cubicBezTo>
                      <a:pt x="2676" y="12816"/>
                      <a:pt x="2676" y="12816"/>
                      <a:pt x="2485" y="12816"/>
                    </a:cubicBezTo>
                    <a:cubicBezTo>
                      <a:pt x="2485" y="12960"/>
                      <a:pt x="2485" y="12960"/>
                      <a:pt x="2294" y="12960"/>
                    </a:cubicBezTo>
                    <a:cubicBezTo>
                      <a:pt x="2294" y="12960"/>
                      <a:pt x="2103" y="12960"/>
                      <a:pt x="2103" y="12960"/>
                    </a:cubicBezTo>
                    <a:cubicBezTo>
                      <a:pt x="2103" y="12960"/>
                      <a:pt x="1912" y="12960"/>
                      <a:pt x="1912" y="12960"/>
                    </a:cubicBezTo>
                    <a:cubicBezTo>
                      <a:pt x="956" y="13968"/>
                      <a:pt x="956" y="13968"/>
                      <a:pt x="956" y="13968"/>
                    </a:cubicBezTo>
                    <a:cubicBezTo>
                      <a:pt x="0" y="15120"/>
                      <a:pt x="0" y="15120"/>
                      <a:pt x="0" y="15120"/>
                    </a:cubicBezTo>
                    <a:cubicBezTo>
                      <a:pt x="191" y="20736"/>
                      <a:pt x="191" y="20736"/>
                      <a:pt x="191" y="20736"/>
                    </a:cubicBezTo>
                    <a:cubicBezTo>
                      <a:pt x="956" y="21600"/>
                      <a:pt x="956" y="21600"/>
                      <a:pt x="956" y="21600"/>
                    </a:cubicBezTo>
                    <a:cubicBezTo>
                      <a:pt x="1529" y="21024"/>
                      <a:pt x="2485" y="20304"/>
                      <a:pt x="3632" y="19440"/>
                    </a:cubicBezTo>
                    <a:cubicBezTo>
                      <a:pt x="4205" y="19008"/>
                      <a:pt x="4779" y="18576"/>
                      <a:pt x="5352" y="18144"/>
                    </a:cubicBezTo>
                    <a:cubicBezTo>
                      <a:pt x="7264" y="16704"/>
                      <a:pt x="8219" y="16272"/>
                      <a:pt x="9175" y="15840"/>
                    </a:cubicBezTo>
                    <a:cubicBezTo>
                      <a:pt x="10131" y="15552"/>
                      <a:pt x="12616" y="13680"/>
                      <a:pt x="14527" y="11952"/>
                    </a:cubicBezTo>
                    <a:cubicBezTo>
                      <a:pt x="15483" y="11088"/>
                      <a:pt x="16630" y="9792"/>
                      <a:pt x="16821" y="9072"/>
                    </a:cubicBezTo>
                    <a:cubicBezTo>
                      <a:pt x="17012" y="8352"/>
                      <a:pt x="17968" y="7344"/>
                      <a:pt x="18924" y="6480"/>
                    </a:cubicBezTo>
                    <a:cubicBezTo>
                      <a:pt x="19688" y="5760"/>
                      <a:pt x="20835" y="3888"/>
                      <a:pt x="20835" y="3456"/>
                    </a:cubicBezTo>
                    <a:cubicBezTo>
                      <a:pt x="20835" y="3168"/>
                      <a:pt x="20835" y="2736"/>
                      <a:pt x="21027" y="2160"/>
                    </a:cubicBezTo>
                    <a:cubicBezTo>
                      <a:pt x="21218" y="1728"/>
                      <a:pt x="21409" y="1152"/>
                      <a:pt x="21600" y="576"/>
                    </a:cubicBezTo>
                    <a:cubicBezTo>
                      <a:pt x="21600" y="288"/>
                      <a:pt x="21409" y="144"/>
                      <a:pt x="21409" y="0"/>
                    </a:cubicBezTo>
                    <a:cubicBezTo>
                      <a:pt x="21218" y="0"/>
                      <a:pt x="21027" y="0"/>
                      <a:pt x="20835" y="144"/>
                    </a:cubicBezTo>
                    <a:cubicBezTo>
                      <a:pt x="20262" y="1008"/>
                      <a:pt x="17012" y="1296"/>
                      <a:pt x="15674" y="1296"/>
                    </a:cubicBezTo>
                    <a:cubicBezTo>
                      <a:pt x="14145" y="1296"/>
                      <a:pt x="12998" y="1440"/>
                      <a:pt x="12425" y="1872"/>
                    </a:cubicBezTo>
                    <a:cubicBezTo>
                      <a:pt x="12234" y="2160"/>
                      <a:pt x="11660" y="2160"/>
                      <a:pt x="11278" y="2160"/>
                    </a:cubicBezTo>
                    <a:cubicBezTo>
                      <a:pt x="11087" y="2160"/>
                      <a:pt x="10896" y="2160"/>
                      <a:pt x="10896" y="2160"/>
                    </a:cubicBezTo>
                    <a:cubicBezTo>
                      <a:pt x="10704" y="2160"/>
                      <a:pt x="10513" y="2160"/>
                      <a:pt x="10322" y="2160"/>
                    </a:cubicBezTo>
                    <a:cubicBezTo>
                      <a:pt x="9940" y="2160"/>
                      <a:pt x="9749" y="2160"/>
                      <a:pt x="9749" y="2160"/>
                    </a:cubicBezTo>
                    <a:cubicBezTo>
                      <a:pt x="9366" y="2592"/>
                      <a:pt x="8411" y="2880"/>
                      <a:pt x="7455" y="2880"/>
                    </a:cubicBezTo>
                    <a:cubicBezTo>
                      <a:pt x="6499" y="2880"/>
                      <a:pt x="5926" y="2448"/>
                      <a:pt x="5543" y="1872"/>
                    </a:cubicBezTo>
                    <a:cubicBezTo>
                      <a:pt x="5352" y="1584"/>
                      <a:pt x="5161" y="1440"/>
                      <a:pt x="4779" y="1296"/>
                    </a:cubicBezTo>
                    <a:cubicBezTo>
                      <a:pt x="4779" y="1296"/>
                      <a:pt x="4779" y="1296"/>
                      <a:pt x="4588" y="1440"/>
                    </a:cubicBezTo>
                    <a:cubicBezTo>
                      <a:pt x="4588" y="1440"/>
                      <a:pt x="4588" y="1440"/>
                      <a:pt x="4588" y="1440"/>
                    </a:cubicBezTo>
                    <a:cubicBezTo>
                      <a:pt x="4396" y="1584"/>
                      <a:pt x="4205" y="1728"/>
                      <a:pt x="4205" y="1872"/>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31" name="Shape 10531"/>
              <p:cNvSpPr/>
              <p:nvPr/>
            </p:nvSpPr>
            <p:spPr>
              <a:xfrm>
                <a:off x="91351" y="32372"/>
                <a:ext cx="221150" cy="1726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912" y="20304"/>
                    </a:moveTo>
                    <a:cubicBezTo>
                      <a:pt x="6912" y="20304"/>
                      <a:pt x="6912" y="20304"/>
                      <a:pt x="6912" y="20304"/>
                    </a:cubicBezTo>
                    <a:cubicBezTo>
                      <a:pt x="6912" y="20088"/>
                      <a:pt x="6912" y="20088"/>
                      <a:pt x="6912" y="20088"/>
                    </a:cubicBezTo>
                    <a:cubicBezTo>
                      <a:pt x="6912" y="19872"/>
                      <a:pt x="6912" y="19872"/>
                      <a:pt x="6912" y="19872"/>
                    </a:cubicBezTo>
                    <a:cubicBezTo>
                      <a:pt x="6912" y="19872"/>
                      <a:pt x="6912" y="19872"/>
                      <a:pt x="6912" y="19872"/>
                    </a:cubicBezTo>
                    <a:cubicBezTo>
                      <a:pt x="6912" y="19656"/>
                      <a:pt x="6912" y="19656"/>
                      <a:pt x="6912" y="19656"/>
                    </a:cubicBezTo>
                    <a:cubicBezTo>
                      <a:pt x="6912" y="19656"/>
                      <a:pt x="6912" y="19656"/>
                      <a:pt x="6912" y="19656"/>
                    </a:cubicBezTo>
                    <a:cubicBezTo>
                      <a:pt x="6912" y="19656"/>
                      <a:pt x="6912" y="19656"/>
                      <a:pt x="6912" y="19440"/>
                    </a:cubicBezTo>
                    <a:cubicBezTo>
                      <a:pt x="6912" y="19440"/>
                      <a:pt x="6912" y="19440"/>
                      <a:pt x="6912" y="19440"/>
                    </a:cubicBezTo>
                    <a:cubicBezTo>
                      <a:pt x="6912" y="19440"/>
                      <a:pt x="6912" y="19440"/>
                      <a:pt x="6912" y="19440"/>
                    </a:cubicBezTo>
                    <a:cubicBezTo>
                      <a:pt x="6912" y="19440"/>
                      <a:pt x="6912" y="19440"/>
                      <a:pt x="6912" y="19440"/>
                    </a:cubicBezTo>
                    <a:cubicBezTo>
                      <a:pt x="6912" y="19224"/>
                      <a:pt x="6912" y="18792"/>
                      <a:pt x="10195" y="16632"/>
                    </a:cubicBezTo>
                    <a:cubicBezTo>
                      <a:pt x="10368" y="16416"/>
                      <a:pt x="10541" y="16416"/>
                      <a:pt x="10886" y="16416"/>
                    </a:cubicBezTo>
                    <a:cubicBezTo>
                      <a:pt x="11059" y="16416"/>
                      <a:pt x="11059" y="16416"/>
                      <a:pt x="11059" y="16416"/>
                    </a:cubicBezTo>
                    <a:cubicBezTo>
                      <a:pt x="11232" y="16416"/>
                      <a:pt x="11232" y="16416"/>
                      <a:pt x="11232" y="16416"/>
                    </a:cubicBezTo>
                    <a:cubicBezTo>
                      <a:pt x="11232" y="15552"/>
                      <a:pt x="12096" y="15552"/>
                      <a:pt x="12614" y="15552"/>
                    </a:cubicBezTo>
                    <a:cubicBezTo>
                      <a:pt x="12787" y="15552"/>
                      <a:pt x="13133" y="15552"/>
                      <a:pt x="13306" y="15552"/>
                    </a:cubicBezTo>
                    <a:cubicBezTo>
                      <a:pt x="13651" y="15552"/>
                      <a:pt x="13997" y="15120"/>
                      <a:pt x="13997" y="14472"/>
                    </a:cubicBezTo>
                    <a:cubicBezTo>
                      <a:pt x="13997" y="13608"/>
                      <a:pt x="14861" y="13608"/>
                      <a:pt x="15379" y="13608"/>
                    </a:cubicBezTo>
                    <a:cubicBezTo>
                      <a:pt x="15552" y="13608"/>
                      <a:pt x="15552" y="13608"/>
                      <a:pt x="15725" y="13392"/>
                    </a:cubicBezTo>
                    <a:cubicBezTo>
                      <a:pt x="15898" y="13392"/>
                      <a:pt x="15898" y="13392"/>
                      <a:pt x="16070" y="13176"/>
                    </a:cubicBezTo>
                    <a:cubicBezTo>
                      <a:pt x="16070" y="13176"/>
                      <a:pt x="16243" y="12744"/>
                      <a:pt x="16589" y="12744"/>
                    </a:cubicBezTo>
                    <a:cubicBezTo>
                      <a:pt x="16589" y="12744"/>
                      <a:pt x="16589" y="12528"/>
                      <a:pt x="16589" y="12312"/>
                    </a:cubicBezTo>
                    <a:cubicBezTo>
                      <a:pt x="16589" y="12096"/>
                      <a:pt x="16589" y="11880"/>
                      <a:pt x="16589" y="11664"/>
                    </a:cubicBezTo>
                    <a:cubicBezTo>
                      <a:pt x="16589" y="11232"/>
                      <a:pt x="16589" y="10584"/>
                      <a:pt x="17107" y="10584"/>
                    </a:cubicBezTo>
                    <a:cubicBezTo>
                      <a:pt x="17280" y="10584"/>
                      <a:pt x="17280" y="10584"/>
                      <a:pt x="17280" y="10584"/>
                    </a:cubicBezTo>
                    <a:cubicBezTo>
                      <a:pt x="17453" y="10584"/>
                      <a:pt x="17453" y="10584"/>
                      <a:pt x="17626" y="10584"/>
                    </a:cubicBezTo>
                    <a:cubicBezTo>
                      <a:pt x="17971" y="10584"/>
                      <a:pt x="18317" y="10368"/>
                      <a:pt x="18317" y="10152"/>
                    </a:cubicBezTo>
                    <a:cubicBezTo>
                      <a:pt x="18317" y="9504"/>
                      <a:pt x="19181" y="9504"/>
                      <a:pt x="19699" y="9504"/>
                    </a:cubicBezTo>
                    <a:cubicBezTo>
                      <a:pt x="20218" y="9504"/>
                      <a:pt x="20736" y="9504"/>
                      <a:pt x="21082" y="9504"/>
                    </a:cubicBezTo>
                    <a:cubicBezTo>
                      <a:pt x="21254" y="9504"/>
                      <a:pt x="21427" y="9504"/>
                      <a:pt x="21600" y="9504"/>
                    </a:cubicBezTo>
                    <a:cubicBezTo>
                      <a:pt x="21600" y="9504"/>
                      <a:pt x="21600" y="9288"/>
                      <a:pt x="21600" y="9072"/>
                    </a:cubicBezTo>
                    <a:cubicBezTo>
                      <a:pt x="21600" y="8640"/>
                      <a:pt x="21254" y="7992"/>
                      <a:pt x="21082" y="7776"/>
                    </a:cubicBezTo>
                    <a:cubicBezTo>
                      <a:pt x="20563" y="7776"/>
                      <a:pt x="20736" y="6912"/>
                      <a:pt x="20736" y="6048"/>
                    </a:cubicBezTo>
                    <a:cubicBezTo>
                      <a:pt x="20736" y="5832"/>
                      <a:pt x="20736" y="5400"/>
                      <a:pt x="20736" y="5184"/>
                    </a:cubicBezTo>
                    <a:cubicBezTo>
                      <a:pt x="20736" y="4104"/>
                      <a:pt x="20563" y="3456"/>
                      <a:pt x="20218" y="3024"/>
                    </a:cubicBezTo>
                    <a:cubicBezTo>
                      <a:pt x="20218" y="2808"/>
                      <a:pt x="20218" y="2808"/>
                      <a:pt x="20218" y="2592"/>
                    </a:cubicBezTo>
                    <a:cubicBezTo>
                      <a:pt x="20218" y="2592"/>
                      <a:pt x="20045" y="2592"/>
                      <a:pt x="20045" y="2592"/>
                    </a:cubicBezTo>
                    <a:cubicBezTo>
                      <a:pt x="20045" y="2592"/>
                      <a:pt x="20045" y="2376"/>
                      <a:pt x="20045" y="2376"/>
                    </a:cubicBezTo>
                    <a:cubicBezTo>
                      <a:pt x="20045" y="2376"/>
                      <a:pt x="20045" y="2376"/>
                      <a:pt x="20045" y="2376"/>
                    </a:cubicBezTo>
                    <a:cubicBezTo>
                      <a:pt x="19699" y="2376"/>
                      <a:pt x="19354" y="2160"/>
                      <a:pt x="19008" y="1944"/>
                    </a:cubicBezTo>
                    <a:cubicBezTo>
                      <a:pt x="18662" y="1944"/>
                      <a:pt x="18317" y="1728"/>
                      <a:pt x="17971" y="1728"/>
                    </a:cubicBezTo>
                    <a:cubicBezTo>
                      <a:pt x="17798" y="1728"/>
                      <a:pt x="17798" y="1728"/>
                      <a:pt x="17798" y="1728"/>
                    </a:cubicBezTo>
                    <a:cubicBezTo>
                      <a:pt x="17626" y="1728"/>
                      <a:pt x="17280" y="1728"/>
                      <a:pt x="17107" y="1728"/>
                    </a:cubicBezTo>
                    <a:cubicBezTo>
                      <a:pt x="16762" y="1728"/>
                      <a:pt x="16416" y="1944"/>
                      <a:pt x="16070" y="1944"/>
                    </a:cubicBezTo>
                    <a:cubicBezTo>
                      <a:pt x="15552" y="1944"/>
                      <a:pt x="14861" y="1728"/>
                      <a:pt x="14342" y="1080"/>
                    </a:cubicBezTo>
                    <a:cubicBezTo>
                      <a:pt x="13824" y="432"/>
                      <a:pt x="13478" y="0"/>
                      <a:pt x="13306" y="0"/>
                    </a:cubicBezTo>
                    <a:cubicBezTo>
                      <a:pt x="13133" y="0"/>
                      <a:pt x="13133" y="0"/>
                      <a:pt x="12960" y="216"/>
                    </a:cubicBezTo>
                    <a:cubicBezTo>
                      <a:pt x="12787" y="432"/>
                      <a:pt x="12269" y="1944"/>
                      <a:pt x="11923" y="2808"/>
                    </a:cubicBezTo>
                    <a:cubicBezTo>
                      <a:pt x="11578" y="3672"/>
                      <a:pt x="11232" y="4536"/>
                      <a:pt x="11059" y="4968"/>
                    </a:cubicBezTo>
                    <a:cubicBezTo>
                      <a:pt x="10368" y="6048"/>
                      <a:pt x="8640" y="6912"/>
                      <a:pt x="7776" y="6912"/>
                    </a:cubicBezTo>
                    <a:cubicBezTo>
                      <a:pt x="7430" y="6912"/>
                      <a:pt x="7430" y="7128"/>
                      <a:pt x="7085" y="7776"/>
                    </a:cubicBezTo>
                    <a:cubicBezTo>
                      <a:pt x="6912" y="8208"/>
                      <a:pt x="6739" y="8640"/>
                      <a:pt x="6566" y="8856"/>
                    </a:cubicBezTo>
                    <a:cubicBezTo>
                      <a:pt x="6221" y="9072"/>
                      <a:pt x="6221" y="9504"/>
                      <a:pt x="6048" y="9720"/>
                    </a:cubicBezTo>
                    <a:cubicBezTo>
                      <a:pt x="6048" y="10152"/>
                      <a:pt x="5875" y="10800"/>
                      <a:pt x="5357" y="11232"/>
                    </a:cubicBezTo>
                    <a:cubicBezTo>
                      <a:pt x="4838" y="11664"/>
                      <a:pt x="5184" y="13608"/>
                      <a:pt x="5530" y="14472"/>
                    </a:cubicBezTo>
                    <a:cubicBezTo>
                      <a:pt x="5530" y="14688"/>
                      <a:pt x="5530" y="14904"/>
                      <a:pt x="5530" y="15336"/>
                    </a:cubicBezTo>
                    <a:cubicBezTo>
                      <a:pt x="5357" y="16416"/>
                      <a:pt x="3974" y="18360"/>
                      <a:pt x="3110" y="19008"/>
                    </a:cubicBezTo>
                    <a:cubicBezTo>
                      <a:pt x="2765" y="19224"/>
                      <a:pt x="2419" y="19440"/>
                      <a:pt x="2246" y="19872"/>
                    </a:cubicBezTo>
                    <a:cubicBezTo>
                      <a:pt x="1728" y="20520"/>
                      <a:pt x="1210" y="21168"/>
                      <a:pt x="0" y="21384"/>
                    </a:cubicBezTo>
                    <a:cubicBezTo>
                      <a:pt x="0" y="21384"/>
                      <a:pt x="0" y="21384"/>
                      <a:pt x="0" y="21384"/>
                    </a:cubicBezTo>
                    <a:cubicBezTo>
                      <a:pt x="5875" y="21384"/>
                      <a:pt x="5875" y="21384"/>
                      <a:pt x="5875" y="21384"/>
                    </a:cubicBezTo>
                    <a:cubicBezTo>
                      <a:pt x="6048" y="21384"/>
                      <a:pt x="6048" y="21384"/>
                      <a:pt x="6221" y="21384"/>
                    </a:cubicBezTo>
                    <a:cubicBezTo>
                      <a:pt x="6221" y="21384"/>
                      <a:pt x="6221" y="21384"/>
                      <a:pt x="6221" y="21384"/>
                    </a:cubicBezTo>
                    <a:cubicBezTo>
                      <a:pt x="6394" y="21384"/>
                      <a:pt x="6394" y="21384"/>
                      <a:pt x="6566" y="21384"/>
                    </a:cubicBezTo>
                    <a:cubicBezTo>
                      <a:pt x="6566" y="21384"/>
                      <a:pt x="6566" y="21384"/>
                      <a:pt x="6566" y="21600"/>
                    </a:cubicBezTo>
                    <a:cubicBezTo>
                      <a:pt x="6566" y="21600"/>
                      <a:pt x="6739" y="21600"/>
                      <a:pt x="6739" y="21600"/>
                    </a:cubicBezTo>
                    <a:cubicBezTo>
                      <a:pt x="6739" y="21600"/>
                      <a:pt x="6739" y="21600"/>
                      <a:pt x="6912" y="21600"/>
                    </a:cubicBezTo>
                    <a:cubicBezTo>
                      <a:pt x="6912" y="21600"/>
                      <a:pt x="6912" y="21600"/>
                      <a:pt x="6912" y="21600"/>
                    </a:cubicBezTo>
                    <a:cubicBezTo>
                      <a:pt x="6912" y="20952"/>
                      <a:pt x="6912" y="20520"/>
                      <a:pt x="6912" y="20304"/>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32" name="Shape 10532"/>
              <p:cNvSpPr/>
              <p:nvPr/>
            </p:nvSpPr>
            <p:spPr>
              <a:xfrm>
                <a:off x="494623" y="0"/>
                <a:ext cx="74337" cy="1456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343" y="21600"/>
                    </a:moveTo>
                    <a:cubicBezTo>
                      <a:pt x="12343" y="21600"/>
                      <a:pt x="12857" y="21600"/>
                      <a:pt x="12857" y="21600"/>
                    </a:cubicBezTo>
                    <a:cubicBezTo>
                      <a:pt x="12857" y="21600"/>
                      <a:pt x="12857" y="21346"/>
                      <a:pt x="12857" y="21346"/>
                    </a:cubicBezTo>
                    <a:cubicBezTo>
                      <a:pt x="13371" y="21346"/>
                      <a:pt x="13371" y="21346"/>
                      <a:pt x="13371" y="21092"/>
                    </a:cubicBezTo>
                    <a:cubicBezTo>
                      <a:pt x="13886" y="20584"/>
                      <a:pt x="14400" y="19567"/>
                      <a:pt x="14400" y="19313"/>
                    </a:cubicBezTo>
                    <a:cubicBezTo>
                      <a:pt x="13886" y="18805"/>
                      <a:pt x="13886" y="18042"/>
                      <a:pt x="14914" y="17534"/>
                    </a:cubicBezTo>
                    <a:cubicBezTo>
                      <a:pt x="15429" y="17280"/>
                      <a:pt x="15943" y="17026"/>
                      <a:pt x="16457" y="16772"/>
                    </a:cubicBezTo>
                    <a:cubicBezTo>
                      <a:pt x="18514" y="15755"/>
                      <a:pt x="19543" y="15501"/>
                      <a:pt x="20057" y="15247"/>
                    </a:cubicBezTo>
                    <a:cubicBezTo>
                      <a:pt x="20057" y="15247"/>
                      <a:pt x="20571" y="15247"/>
                      <a:pt x="20571" y="15247"/>
                    </a:cubicBezTo>
                    <a:cubicBezTo>
                      <a:pt x="21600" y="15247"/>
                      <a:pt x="21600" y="15247"/>
                      <a:pt x="21600" y="14993"/>
                    </a:cubicBezTo>
                    <a:cubicBezTo>
                      <a:pt x="21600" y="14739"/>
                      <a:pt x="21600" y="14739"/>
                      <a:pt x="21600" y="14485"/>
                    </a:cubicBezTo>
                    <a:cubicBezTo>
                      <a:pt x="21600" y="14485"/>
                      <a:pt x="21600" y="14485"/>
                      <a:pt x="21600" y="14485"/>
                    </a:cubicBezTo>
                    <a:cubicBezTo>
                      <a:pt x="21600" y="14231"/>
                      <a:pt x="21600" y="13976"/>
                      <a:pt x="21600" y="13722"/>
                    </a:cubicBezTo>
                    <a:cubicBezTo>
                      <a:pt x="21600" y="13722"/>
                      <a:pt x="21600" y="13722"/>
                      <a:pt x="21600" y="13722"/>
                    </a:cubicBezTo>
                    <a:cubicBezTo>
                      <a:pt x="20571" y="13214"/>
                      <a:pt x="19543" y="12706"/>
                      <a:pt x="19543" y="12198"/>
                    </a:cubicBezTo>
                    <a:cubicBezTo>
                      <a:pt x="19543" y="11944"/>
                      <a:pt x="19029" y="11689"/>
                      <a:pt x="19029" y="11689"/>
                    </a:cubicBezTo>
                    <a:cubicBezTo>
                      <a:pt x="17486" y="12452"/>
                      <a:pt x="13371" y="11689"/>
                      <a:pt x="12857" y="10419"/>
                    </a:cubicBezTo>
                    <a:cubicBezTo>
                      <a:pt x="12343" y="9402"/>
                      <a:pt x="13886" y="8894"/>
                      <a:pt x="15429" y="8640"/>
                    </a:cubicBezTo>
                    <a:cubicBezTo>
                      <a:pt x="15943" y="8386"/>
                      <a:pt x="16971" y="8132"/>
                      <a:pt x="17486" y="7878"/>
                    </a:cubicBezTo>
                    <a:cubicBezTo>
                      <a:pt x="18514" y="7369"/>
                      <a:pt x="19029" y="6861"/>
                      <a:pt x="19029" y="6353"/>
                    </a:cubicBezTo>
                    <a:cubicBezTo>
                      <a:pt x="19029" y="5591"/>
                      <a:pt x="18514" y="5082"/>
                      <a:pt x="18000" y="4828"/>
                    </a:cubicBezTo>
                    <a:cubicBezTo>
                      <a:pt x="16971" y="4320"/>
                      <a:pt x="16457" y="4066"/>
                      <a:pt x="15943" y="3558"/>
                    </a:cubicBezTo>
                    <a:cubicBezTo>
                      <a:pt x="15943" y="2795"/>
                      <a:pt x="16971" y="2287"/>
                      <a:pt x="18000" y="1779"/>
                    </a:cubicBezTo>
                    <a:cubicBezTo>
                      <a:pt x="18514" y="1779"/>
                      <a:pt x="18514" y="1779"/>
                      <a:pt x="18514" y="1525"/>
                    </a:cubicBezTo>
                    <a:cubicBezTo>
                      <a:pt x="19029" y="1525"/>
                      <a:pt x="19029" y="1525"/>
                      <a:pt x="19029" y="1525"/>
                    </a:cubicBezTo>
                    <a:cubicBezTo>
                      <a:pt x="18514" y="1525"/>
                      <a:pt x="18000" y="1779"/>
                      <a:pt x="17486" y="1779"/>
                    </a:cubicBezTo>
                    <a:cubicBezTo>
                      <a:pt x="16971" y="1779"/>
                      <a:pt x="15429" y="1525"/>
                      <a:pt x="14914" y="508"/>
                    </a:cubicBezTo>
                    <a:cubicBezTo>
                      <a:pt x="14914" y="254"/>
                      <a:pt x="13886" y="0"/>
                      <a:pt x="12343" y="0"/>
                    </a:cubicBezTo>
                    <a:cubicBezTo>
                      <a:pt x="10800" y="0"/>
                      <a:pt x="9257" y="254"/>
                      <a:pt x="8743" y="508"/>
                    </a:cubicBezTo>
                    <a:cubicBezTo>
                      <a:pt x="8229" y="1016"/>
                      <a:pt x="7200" y="1016"/>
                      <a:pt x="5657" y="1271"/>
                    </a:cubicBezTo>
                    <a:cubicBezTo>
                      <a:pt x="5657" y="1271"/>
                      <a:pt x="5657" y="1525"/>
                      <a:pt x="5657" y="1525"/>
                    </a:cubicBezTo>
                    <a:cubicBezTo>
                      <a:pt x="5657" y="1779"/>
                      <a:pt x="5657" y="1779"/>
                      <a:pt x="5657" y="2033"/>
                    </a:cubicBezTo>
                    <a:cubicBezTo>
                      <a:pt x="5657" y="2033"/>
                      <a:pt x="5657" y="2287"/>
                      <a:pt x="5657" y="2541"/>
                    </a:cubicBezTo>
                    <a:cubicBezTo>
                      <a:pt x="5657" y="2541"/>
                      <a:pt x="5657" y="2795"/>
                      <a:pt x="5657" y="2795"/>
                    </a:cubicBezTo>
                    <a:cubicBezTo>
                      <a:pt x="5657" y="3049"/>
                      <a:pt x="5143" y="3049"/>
                      <a:pt x="5143" y="3304"/>
                    </a:cubicBezTo>
                    <a:cubicBezTo>
                      <a:pt x="5143" y="3304"/>
                      <a:pt x="5143" y="3304"/>
                      <a:pt x="5143" y="3558"/>
                    </a:cubicBezTo>
                    <a:cubicBezTo>
                      <a:pt x="5143" y="3558"/>
                      <a:pt x="5143" y="3558"/>
                      <a:pt x="5143" y="3812"/>
                    </a:cubicBezTo>
                    <a:cubicBezTo>
                      <a:pt x="5143" y="3812"/>
                      <a:pt x="5143" y="3812"/>
                      <a:pt x="5143" y="4066"/>
                    </a:cubicBezTo>
                    <a:cubicBezTo>
                      <a:pt x="5143" y="4066"/>
                      <a:pt x="5143" y="4066"/>
                      <a:pt x="5143" y="4320"/>
                    </a:cubicBezTo>
                    <a:cubicBezTo>
                      <a:pt x="5143" y="4320"/>
                      <a:pt x="5143" y="4320"/>
                      <a:pt x="5657" y="4320"/>
                    </a:cubicBezTo>
                    <a:cubicBezTo>
                      <a:pt x="5657" y="4320"/>
                      <a:pt x="5657" y="4574"/>
                      <a:pt x="5657" y="4574"/>
                    </a:cubicBezTo>
                    <a:cubicBezTo>
                      <a:pt x="5657" y="4574"/>
                      <a:pt x="5657" y="4574"/>
                      <a:pt x="5657" y="4574"/>
                    </a:cubicBezTo>
                    <a:cubicBezTo>
                      <a:pt x="5657" y="4574"/>
                      <a:pt x="5657" y="4574"/>
                      <a:pt x="5657" y="4828"/>
                    </a:cubicBezTo>
                    <a:cubicBezTo>
                      <a:pt x="5657" y="4828"/>
                      <a:pt x="5657" y="4828"/>
                      <a:pt x="5657" y="4828"/>
                    </a:cubicBezTo>
                    <a:cubicBezTo>
                      <a:pt x="5657" y="4828"/>
                      <a:pt x="5657" y="4828"/>
                      <a:pt x="5657" y="4828"/>
                    </a:cubicBezTo>
                    <a:cubicBezTo>
                      <a:pt x="6171" y="5336"/>
                      <a:pt x="6686" y="6099"/>
                      <a:pt x="6171" y="6861"/>
                    </a:cubicBezTo>
                    <a:cubicBezTo>
                      <a:pt x="5657" y="7624"/>
                      <a:pt x="4629" y="8386"/>
                      <a:pt x="3600" y="8640"/>
                    </a:cubicBezTo>
                    <a:cubicBezTo>
                      <a:pt x="3086" y="8640"/>
                      <a:pt x="2571" y="9148"/>
                      <a:pt x="2057" y="9402"/>
                    </a:cubicBezTo>
                    <a:cubicBezTo>
                      <a:pt x="1543" y="9911"/>
                      <a:pt x="1029" y="10419"/>
                      <a:pt x="0" y="10419"/>
                    </a:cubicBezTo>
                    <a:cubicBezTo>
                      <a:pt x="0" y="10927"/>
                      <a:pt x="1029" y="12452"/>
                      <a:pt x="2057" y="12706"/>
                    </a:cubicBezTo>
                    <a:cubicBezTo>
                      <a:pt x="5143" y="13214"/>
                      <a:pt x="5143" y="14231"/>
                      <a:pt x="5143" y="14993"/>
                    </a:cubicBezTo>
                    <a:cubicBezTo>
                      <a:pt x="5657" y="14993"/>
                      <a:pt x="6171" y="15247"/>
                      <a:pt x="6686" y="15247"/>
                    </a:cubicBezTo>
                    <a:cubicBezTo>
                      <a:pt x="7714" y="15755"/>
                      <a:pt x="8743" y="16009"/>
                      <a:pt x="9257" y="16264"/>
                    </a:cubicBezTo>
                    <a:cubicBezTo>
                      <a:pt x="9257" y="16518"/>
                      <a:pt x="9771" y="16518"/>
                      <a:pt x="9771" y="16518"/>
                    </a:cubicBezTo>
                    <a:cubicBezTo>
                      <a:pt x="9771" y="16518"/>
                      <a:pt x="9771" y="16518"/>
                      <a:pt x="9771" y="16518"/>
                    </a:cubicBezTo>
                    <a:cubicBezTo>
                      <a:pt x="9771" y="16772"/>
                      <a:pt x="9771" y="16772"/>
                      <a:pt x="9771" y="16772"/>
                    </a:cubicBezTo>
                    <a:cubicBezTo>
                      <a:pt x="9771" y="16772"/>
                      <a:pt x="9771" y="16772"/>
                      <a:pt x="9771" y="16772"/>
                    </a:cubicBezTo>
                    <a:cubicBezTo>
                      <a:pt x="10286" y="17026"/>
                      <a:pt x="10286" y="17026"/>
                      <a:pt x="10286" y="17026"/>
                    </a:cubicBezTo>
                    <a:cubicBezTo>
                      <a:pt x="10286" y="17026"/>
                      <a:pt x="10286" y="17026"/>
                      <a:pt x="10286" y="17026"/>
                    </a:cubicBezTo>
                    <a:cubicBezTo>
                      <a:pt x="10286" y="17280"/>
                      <a:pt x="10286" y="17280"/>
                      <a:pt x="10286" y="17280"/>
                    </a:cubicBezTo>
                    <a:cubicBezTo>
                      <a:pt x="10286" y="17280"/>
                      <a:pt x="10286" y="17534"/>
                      <a:pt x="10286" y="17534"/>
                    </a:cubicBezTo>
                    <a:cubicBezTo>
                      <a:pt x="10286" y="17534"/>
                      <a:pt x="10800" y="17534"/>
                      <a:pt x="10800" y="17788"/>
                    </a:cubicBezTo>
                    <a:cubicBezTo>
                      <a:pt x="10800" y="17788"/>
                      <a:pt x="10800" y="17788"/>
                      <a:pt x="10800" y="17788"/>
                    </a:cubicBezTo>
                    <a:cubicBezTo>
                      <a:pt x="10800" y="17788"/>
                      <a:pt x="10800" y="18042"/>
                      <a:pt x="10800" y="18042"/>
                    </a:cubicBezTo>
                    <a:cubicBezTo>
                      <a:pt x="10800" y="18042"/>
                      <a:pt x="10800" y="18042"/>
                      <a:pt x="10800" y="18296"/>
                    </a:cubicBezTo>
                    <a:cubicBezTo>
                      <a:pt x="10800" y="18296"/>
                      <a:pt x="11314" y="18296"/>
                      <a:pt x="11314" y="18551"/>
                    </a:cubicBezTo>
                    <a:cubicBezTo>
                      <a:pt x="11314" y="18551"/>
                      <a:pt x="11314" y="18551"/>
                      <a:pt x="11314" y="18551"/>
                    </a:cubicBezTo>
                    <a:cubicBezTo>
                      <a:pt x="11314" y="18551"/>
                      <a:pt x="11314" y="18805"/>
                      <a:pt x="11314" y="18805"/>
                    </a:cubicBezTo>
                    <a:cubicBezTo>
                      <a:pt x="11314" y="18805"/>
                      <a:pt x="11314" y="19059"/>
                      <a:pt x="11314" y="19059"/>
                    </a:cubicBezTo>
                    <a:cubicBezTo>
                      <a:pt x="11314" y="19059"/>
                      <a:pt x="11314" y="19313"/>
                      <a:pt x="11314" y="19313"/>
                    </a:cubicBezTo>
                    <a:cubicBezTo>
                      <a:pt x="11829" y="19313"/>
                      <a:pt x="11829" y="19313"/>
                      <a:pt x="11829" y="19313"/>
                    </a:cubicBezTo>
                    <a:cubicBezTo>
                      <a:pt x="11829" y="19567"/>
                      <a:pt x="11829" y="19567"/>
                      <a:pt x="11829" y="19821"/>
                    </a:cubicBezTo>
                    <a:cubicBezTo>
                      <a:pt x="11829" y="19821"/>
                      <a:pt x="11829" y="19821"/>
                      <a:pt x="11829" y="19821"/>
                    </a:cubicBezTo>
                    <a:cubicBezTo>
                      <a:pt x="11829" y="19821"/>
                      <a:pt x="11829" y="20075"/>
                      <a:pt x="11829" y="20075"/>
                    </a:cubicBezTo>
                    <a:cubicBezTo>
                      <a:pt x="11829" y="20075"/>
                      <a:pt x="11829" y="20329"/>
                      <a:pt x="11829" y="20329"/>
                    </a:cubicBezTo>
                    <a:cubicBezTo>
                      <a:pt x="11829" y="20329"/>
                      <a:pt x="11829" y="20329"/>
                      <a:pt x="11829" y="20584"/>
                    </a:cubicBezTo>
                    <a:cubicBezTo>
                      <a:pt x="12343" y="20584"/>
                      <a:pt x="12343" y="20584"/>
                      <a:pt x="12343" y="20584"/>
                    </a:cubicBezTo>
                    <a:cubicBezTo>
                      <a:pt x="12343" y="20838"/>
                      <a:pt x="12343" y="20838"/>
                      <a:pt x="12343" y="20838"/>
                    </a:cubicBezTo>
                    <a:cubicBezTo>
                      <a:pt x="12343" y="20838"/>
                      <a:pt x="12343" y="20838"/>
                      <a:pt x="12343" y="21092"/>
                    </a:cubicBezTo>
                    <a:cubicBezTo>
                      <a:pt x="12343" y="21092"/>
                      <a:pt x="12343" y="21092"/>
                      <a:pt x="12343" y="21092"/>
                    </a:cubicBezTo>
                    <a:cubicBezTo>
                      <a:pt x="12343" y="21346"/>
                      <a:pt x="12343" y="21346"/>
                      <a:pt x="12343" y="21346"/>
                    </a:cubicBezTo>
                    <a:cubicBezTo>
                      <a:pt x="12343" y="21346"/>
                      <a:pt x="12343" y="21346"/>
                      <a:pt x="12343" y="21346"/>
                    </a:cubicBezTo>
                    <a:cubicBezTo>
                      <a:pt x="12343" y="21600"/>
                      <a:pt x="12343" y="21600"/>
                      <a:pt x="12343" y="21600"/>
                    </a:cubicBezTo>
                    <a:cubicBezTo>
                      <a:pt x="12343" y="21600"/>
                      <a:pt x="12343" y="21600"/>
                      <a:pt x="12343" y="21600"/>
                    </a:cubicBezTo>
                    <a:cubicBezTo>
                      <a:pt x="12343" y="21600"/>
                      <a:pt x="12343" y="21600"/>
                      <a:pt x="12343"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33" name="Shape 10533"/>
              <p:cNvSpPr/>
              <p:nvPr/>
            </p:nvSpPr>
            <p:spPr>
              <a:xfrm>
                <a:off x="169404" y="3596"/>
                <a:ext cx="408848" cy="37948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924"/>
                    </a:moveTo>
                    <a:cubicBezTo>
                      <a:pt x="0" y="11924"/>
                      <a:pt x="0" y="11924"/>
                      <a:pt x="0" y="11924"/>
                    </a:cubicBezTo>
                    <a:cubicBezTo>
                      <a:pt x="0" y="11924"/>
                      <a:pt x="0" y="11924"/>
                      <a:pt x="0" y="11924"/>
                    </a:cubicBezTo>
                    <a:cubicBezTo>
                      <a:pt x="94" y="12022"/>
                      <a:pt x="94" y="12022"/>
                      <a:pt x="94" y="12022"/>
                    </a:cubicBezTo>
                    <a:cubicBezTo>
                      <a:pt x="94" y="12022"/>
                      <a:pt x="188" y="12022"/>
                      <a:pt x="188" y="12022"/>
                    </a:cubicBezTo>
                    <a:cubicBezTo>
                      <a:pt x="188" y="12022"/>
                      <a:pt x="188" y="12022"/>
                      <a:pt x="188" y="12022"/>
                    </a:cubicBezTo>
                    <a:cubicBezTo>
                      <a:pt x="188" y="12119"/>
                      <a:pt x="282" y="12119"/>
                      <a:pt x="282" y="12119"/>
                    </a:cubicBezTo>
                    <a:cubicBezTo>
                      <a:pt x="282" y="12119"/>
                      <a:pt x="282" y="12119"/>
                      <a:pt x="282" y="12119"/>
                    </a:cubicBezTo>
                    <a:cubicBezTo>
                      <a:pt x="939" y="12510"/>
                      <a:pt x="2442" y="13586"/>
                      <a:pt x="3850" y="14563"/>
                    </a:cubicBezTo>
                    <a:cubicBezTo>
                      <a:pt x="3850" y="14563"/>
                      <a:pt x="3850" y="14563"/>
                      <a:pt x="3850" y="14563"/>
                    </a:cubicBezTo>
                    <a:cubicBezTo>
                      <a:pt x="3850" y="14563"/>
                      <a:pt x="3850" y="14563"/>
                      <a:pt x="3850" y="14563"/>
                    </a:cubicBezTo>
                    <a:cubicBezTo>
                      <a:pt x="4414" y="14954"/>
                      <a:pt x="4414" y="14954"/>
                      <a:pt x="4414" y="14954"/>
                    </a:cubicBezTo>
                    <a:cubicBezTo>
                      <a:pt x="4414" y="14954"/>
                      <a:pt x="4414" y="14954"/>
                      <a:pt x="4414" y="14954"/>
                    </a:cubicBezTo>
                    <a:cubicBezTo>
                      <a:pt x="5917" y="16029"/>
                      <a:pt x="10237" y="18961"/>
                      <a:pt x="10424" y="19157"/>
                    </a:cubicBezTo>
                    <a:cubicBezTo>
                      <a:pt x="10424" y="19157"/>
                      <a:pt x="10518" y="19254"/>
                      <a:pt x="10518" y="19254"/>
                    </a:cubicBezTo>
                    <a:cubicBezTo>
                      <a:pt x="10706" y="19548"/>
                      <a:pt x="10988" y="19938"/>
                      <a:pt x="11082" y="20134"/>
                    </a:cubicBezTo>
                    <a:cubicBezTo>
                      <a:pt x="11270" y="20134"/>
                      <a:pt x="11833" y="20232"/>
                      <a:pt x="12209" y="20525"/>
                    </a:cubicBezTo>
                    <a:cubicBezTo>
                      <a:pt x="12490" y="20720"/>
                      <a:pt x="12678" y="21014"/>
                      <a:pt x="12772" y="21307"/>
                    </a:cubicBezTo>
                    <a:cubicBezTo>
                      <a:pt x="12772" y="21405"/>
                      <a:pt x="12866" y="21502"/>
                      <a:pt x="12866" y="21600"/>
                    </a:cubicBezTo>
                    <a:cubicBezTo>
                      <a:pt x="12960" y="21600"/>
                      <a:pt x="13148" y="21502"/>
                      <a:pt x="13336" y="21502"/>
                    </a:cubicBezTo>
                    <a:cubicBezTo>
                      <a:pt x="13336" y="21502"/>
                      <a:pt x="13336" y="21502"/>
                      <a:pt x="13336" y="21502"/>
                    </a:cubicBezTo>
                    <a:cubicBezTo>
                      <a:pt x="13430" y="21502"/>
                      <a:pt x="13430" y="21502"/>
                      <a:pt x="13430" y="21502"/>
                    </a:cubicBezTo>
                    <a:cubicBezTo>
                      <a:pt x="13523" y="21502"/>
                      <a:pt x="13523" y="21502"/>
                      <a:pt x="13523" y="21502"/>
                    </a:cubicBezTo>
                    <a:cubicBezTo>
                      <a:pt x="13711" y="21405"/>
                      <a:pt x="13711" y="21405"/>
                      <a:pt x="13711" y="21405"/>
                    </a:cubicBezTo>
                    <a:cubicBezTo>
                      <a:pt x="13899" y="21405"/>
                      <a:pt x="14557" y="21111"/>
                      <a:pt x="14932" y="21014"/>
                    </a:cubicBezTo>
                    <a:cubicBezTo>
                      <a:pt x="15120" y="21014"/>
                      <a:pt x="15214" y="20916"/>
                      <a:pt x="15214" y="20916"/>
                    </a:cubicBezTo>
                    <a:cubicBezTo>
                      <a:pt x="17186" y="19352"/>
                      <a:pt x="17186" y="19352"/>
                      <a:pt x="17186" y="19352"/>
                    </a:cubicBezTo>
                    <a:cubicBezTo>
                      <a:pt x="21600" y="16420"/>
                      <a:pt x="21600" y="16420"/>
                      <a:pt x="21600" y="16420"/>
                    </a:cubicBezTo>
                    <a:cubicBezTo>
                      <a:pt x="21600" y="16420"/>
                      <a:pt x="21600" y="16420"/>
                      <a:pt x="21600" y="16420"/>
                    </a:cubicBezTo>
                    <a:cubicBezTo>
                      <a:pt x="21600" y="16322"/>
                      <a:pt x="21600" y="16322"/>
                      <a:pt x="21600" y="16322"/>
                    </a:cubicBezTo>
                    <a:cubicBezTo>
                      <a:pt x="21600" y="16224"/>
                      <a:pt x="21506" y="16224"/>
                      <a:pt x="21506" y="16224"/>
                    </a:cubicBezTo>
                    <a:cubicBezTo>
                      <a:pt x="21506" y="16127"/>
                      <a:pt x="21506" y="16127"/>
                      <a:pt x="21506" y="16127"/>
                    </a:cubicBezTo>
                    <a:cubicBezTo>
                      <a:pt x="21506" y="16127"/>
                      <a:pt x="21506" y="16029"/>
                      <a:pt x="21506" y="16029"/>
                    </a:cubicBezTo>
                    <a:cubicBezTo>
                      <a:pt x="21506" y="16029"/>
                      <a:pt x="21506" y="16029"/>
                      <a:pt x="21412" y="15931"/>
                    </a:cubicBezTo>
                    <a:cubicBezTo>
                      <a:pt x="21412" y="15931"/>
                      <a:pt x="21412" y="15931"/>
                      <a:pt x="21412" y="15931"/>
                    </a:cubicBezTo>
                    <a:cubicBezTo>
                      <a:pt x="21412" y="15931"/>
                      <a:pt x="21412" y="15931"/>
                      <a:pt x="21412" y="15931"/>
                    </a:cubicBezTo>
                    <a:cubicBezTo>
                      <a:pt x="21412" y="15833"/>
                      <a:pt x="21412" y="15833"/>
                      <a:pt x="21412" y="15833"/>
                    </a:cubicBezTo>
                    <a:cubicBezTo>
                      <a:pt x="21412" y="15833"/>
                      <a:pt x="21412" y="15833"/>
                      <a:pt x="21412" y="15833"/>
                    </a:cubicBezTo>
                    <a:cubicBezTo>
                      <a:pt x="21412" y="15833"/>
                      <a:pt x="21318" y="15833"/>
                      <a:pt x="21318" y="15833"/>
                    </a:cubicBezTo>
                    <a:cubicBezTo>
                      <a:pt x="21318" y="15833"/>
                      <a:pt x="21318" y="15833"/>
                      <a:pt x="21318" y="15833"/>
                    </a:cubicBezTo>
                    <a:cubicBezTo>
                      <a:pt x="21318" y="15833"/>
                      <a:pt x="21318" y="15736"/>
                      <a:pt x="21318" y="15736"/>
                    </a:cubicBezTo>
                    <a:cubicBezTo>
                      <a:pt x="21318" y="15736"/>
                      <a:pt x="21318" y="15736"/>
                      <a:pt x="21318" y="15736"/>
                    </a:cubicBezTo>
                    <a:cubicBezTo>
                      <a:pt x="21318" y="15736"/>
                      <a:pt x="21318" y="15736"/>
                      <a:pt x="21318" y="15736"/>
                    </a:cubicBezTo>
                    <a:cubicBezTo>
                      <a:pt x="21130" y="15736"/>
                      <a:pt x="20943" y="15736"/>
                      <a:pt x="20849" y="15638"/>
                    </a:cubicBezTo>
                    <a:cubicBezTo>
                      <a:pt x="20755" y="15540"/>
                      <a:pt x="20661" y="15540"/>
                      <a:pt x="20473" y="15540"/>
                    </a:cubicBezTo>
                    <a:cubicBezTo>
                      <a:pt x="20097" y="15540"/>
                      <a:pt x="19628" y="15345"/>
                      <a:pt x="19628" y="14954"/>
                    </a:cubicBezTo>
                    <a:cubicBezTo>
                      <a:pt x="19534" y="14758"/>
                      <a:pt x="19628" y="14661"/>
                      <a:pt x="19628" y="14563"/>
                    </a:cubicBezTo>
                    <a:cubicBezTo>
                      <a:pt x="19628" y="14465"/>
                      <a:pt x="19628" y="14367"/>
                      <a:pt x="19534" y="14172"/>
                    </a:cubicBezTo>
                    <a:cubicBezTo>
                      <a:pt x="19440" y="13976"/>
                      <a:pt x="19346" y="13879"/>
                      <a:pt x="19252" y="13781"/>
                    </a:cubicBezTo>
                    <a:cubicBezTo>
                      <a:pt x="19064" y="13586"/>
                      <a:pt x="18970" y="13488"/>
                      <a:pt x="18970" y="13292"/>
                    </a:cubicBezTo>
                    <a:cubicBezTo>
                      <a:pt x="18970" y="13195"/>
                      <a:pt x="19158" y="12999"/>
                      <a:pt x="19440" y="12706"/>
                    </a:cubicBezTo>
                    <a:cubicBezTo>
                      <a:pt x="19440" y="12706"/>
                      <a:pt x="19440" y="12706"/>
                      <a:pt x="19440" y="12706"/>
                    </a:cubicBezTo>
                    <a:cubicBezTo>
                      <a:pt x="19346" y="12510"/>
                      <a:pt x="19346" y="12413"/>
                      <a:pt x="19346" y="12315"/>
                    </a:cubicBezTo>
                    <a:cubicBezTo>
                      <a:pt x="19346" y="12217"/>
                      <a:pt x="19252" y="12217"/>
                      <a:pt x="19252" y="12119"/>
                    </a:cubicBezTo>
                    <a:cubicBezTo>
                      <a:pt x="19252" y="11924"/>
                      <a:pt x="19158" y="11729"/>
                      <a:pt x="19346" y="11435"/>
                    </a:cubicBezTo>
                    <a:cubicBezTo>
                      <a:pt x="19440" y="11338"/>
                      <a:pt x="19534" y="11240"/>
                      <a:pt x="19440" y="10947"/>
                    </a:cubicBezTo>
                    <a:cubicBezTo>
                      <a:pt x="19252" y="10751"/>
                      <a:pt x="19346" y="10458"/>
                      <a:pt x="19440" y="10262"/>
                    </a:cubicBezTo>
                    <a:cubicBezTo>
                      <a:pt x="19440" y="10067"/>
                      <a:pt x="19534" y="9969"/>
                      <a:pt x="19440" y="9774"/>
                    </a:cubicBezTo>
                    <a:cubicBezTo>
                      <a:pt x="19346" y="9578"/>
                      <a:pt x="19252" y="9383"/>
                      <a:pt x="19158" y="9285"/>
                    </a:cubicBezTo>
                    <a:cubicBezTo>
                      <a:pt x="18970" y="8992"/>
                      <a:pt x="18877" y="8796"/>
                      <a:pt x="18970" y="8699"/>
                    </a:cubicBezTo>
                    <a:cubicBezTo>
                      <a:pt x="18970" y="8601"/>
                      <a:pt x="18970" y="8601"/>
                      <a:pt x="18970" y="8503"/>
                    </a:cubicBezTo>
                    <a:cubicBezTo>
                      <a:pt x="18970" y="8503"/>
                      <a:pt x="18970" y="8503"/>
                      <a:pt x="18970" y="8503"/>
                    </a:cubicBezTo>
                    <a:cubicBezTo>
                      <a:pt x="19064" y="8503"/>
                      <a:pt x="19064" y="8405"/>
                      <a:pt x="19064" y="8405"/>
                    </a:cubicBezTo>
                    <a:cubicBezTo>
                      <a:pt x="19064" y="8405"/>
                      <a:pt x="19064" y="8405"/>
                      <a:pt x="19064" y="8405"/>
                    </a:cubicBezTo>
                    <a:cubicBezTo>
                      <a:pt x="19064" y="8405"/>
                      <a:pt x="19064" y="8405"/>
                      <a:pt x="19064" y="8405"/>
                    </a:cubicBezTo>
                    <a:cubicBezTo>
                      <a:pt x="19064" y="8308"/>
                      <a:pt x="19064" y="8210"/>
                      <a:pt x="19064" y="8210"/>
                    </a:cubicBezTo>
                    <a:cubicBezTo>
                      <a:pt x="19064" y="8112"/>
                      <a:pt x="19064" y="8112"/>
                      <a:pt x="19064" y="8112"/>
                    </a:cubicBezTo>
                    <a:cubicBezTo>
                      <a:pt x="19064" y="7624"/>
                      <a:pt x="18783" y="6548"/>
                      <a:pt x="18595" y="6353"/>
                    </a:cubicBezTo>
                    <a:cubicBezTo>
                      <a:pt x="18501" y="6255"/>
                      <a:pt x="18407" y="6157"/>
                      <a:pt x="18219" y="6060"/>
                    </a:cubicBezTo>
                    <a:cubicBezTo>
                      <a:pt x="17937" y="5864"/>
                      <a:pt x="17750" y="5767"/>
                      <a:pt x="17750" y="5571"/>
                    </a:cubicBezTo>
                    <a:cubicBezTo>
                      <a:pt x="17750" y="5376"/>
                      <a:pt x="17750" y="5180"/>
                      <a:pt x="17468" y="4985"/>
                    </a:cubicBezTo>
                    <a:cubicBezTo>
                      <a:pt x="16998" y="4789"/>
                      <a:pt x="16717" y="4105"/>
                      <a:pt x="16810" y="3714"/>
                    </a:cubicBezTo>
                    <a:cubicBezTo>
                      <a:pt x="16810" y="3519"/>
                      <a:pt x="16998" y="3519"/>
                      <a:pt x="17092" y="3519"/>
                    </a:cubicBezTo>
                    <a:cubicBezTo>
                      <a:pt x="17092" y="3421"/>
                      <a:pt x="17186" y="3323"/>
                      <a:pt x="17280" y="3225"/>
                    </a:cubicBezTo>
                    <a:cubicBezTo>
                      <a:pt x="17374" y="3030"/>
                      <a:pt x="17562" y="2834"/>
                      <a:pt x="17656" y="2737"/>
                    </a:cubicBezTo>
                    <a:cubicBezTo>
                      <a:pt x="17750" y="2737"/>
                      <a:pt x="17843" y="2541"/>
                      <a:pt x="17937" y="2346"/>
                    </a:cubicBezTo>
                    <a:cubicBezTo>
                      <a:pt x="17937" y="2248"/>
                      <a:pt x="17937" y="2248"/>
                      <a:pt x="17937" y="2150"/>
                    </a:cubicBezTo>
                    <a:cubicBezTo>
                      <a:pt x="17937" y="2052"/>
                      <a:pt x="17937" y="1955"/>
                      <a:pt x="17937" y="1857"/>
                    </a:cubicBezTo>
                    <a:cubicBezTo>
                      <a:pt x="17937" y="1857"/>
                      <a:pt x="17843" y="1857"/>
                      <a:pt x="17843" y="1759"/>
                    </a:cubicBezTo>
                    <a:cubicBezTo>
                      <a:pt x="17843" y="1759"/>
                      <a:pt x="17843" y="1759"/>
                      <a:pt x="17843" y="1759"/>
                    </a:cubicBezTo>
                    <a:cubicBezTo>
                      <a:pt x="17843" y="1759"/>
                      <a:pt x="17843" y="1662"/>
                      <a:pt x="17843" y="1662"/>
                    </a:cubicBezTo>
                    <a:cubicBezTo>
                      <a:pt x="17843" y="1662"/>
                      <a:pt x="17843" y="1564"/>
                      <a:pt x="17843" y="1564"/>
                    </a:cubicBezTo>
                    <a:cubicBezTo>
                      <a:pt x="17843" y="1564"/>
                      <a:pt x="17843" y="1564"/>
                      <a:pt x="17843" y="1466"/>
                    </a:cubicBezTo>
                    <a:cubicBezTo>
                      <a:pt x="17750" y="1466"/>
                      <a:pt x="17750" y="1466"/>
                      <a:pt x="17750" y="1368"/>
                    </a:cubicBezTo>
                    <a:cubicBezTo>
                      <a:pt x="17750" y="1368"/>
                      <a:pt x="17750" y="1368"/>
                      <a:pt x="17750" y="1271"/>
                    </a:cubicBezTo>
                    <a:cubicBezTo>
                      <a:pt x="17750" y="1271"/>
                      <a:pt x="17750" y="1271"/>
                      <a:pt x="17750" y="1173"/>
                    </a:cubicBezTo>
                    <a:cubicBezTo>
                      <a:pt x="17750" y="1173"/>
                      <a:pt x="17750" y="1075"/>
                      <a:pt x="17750" y="1075"/>
                    </a:cubicBezTo>
                    <a:cubicBezTo>
                      <a:pt x="17750" y="977"/>
                      <a:pt x="17750" y="977"/>
                      <a:pt x="17750" y="977"/>
                    </a:cubicBezTo>
                    <a:cubicBezTo>
                      <a:pt x="17843" y="880"/>
                      <a:pt x="17843" y="880"/>
                      <a:pt x="17843" y="782"/>
                    </a:cubicBezTo>
                    <a:cubicBezTo>
                      <a:pt x="17843" y="782"/>
                      <a:pt x="17843" y="684"/>
                      <a:pt x="17843" y="684"/>
                    </a:cubicBezTo>
                    <a:cubicBezTo>
                      <a:pt x="17843" y="586"/>
                      <a:pt x="17843" y="586"/>
                      <a:pt x="17843" y="489"/>
                    </a:cubicBezTo>
                    <a:cubicBezTo>
                      <a:pt x="17843" y="391"/>
                      <a:pt x="17843" y="391"/>
                      <a:pt x="17843" y="293"/>
                    </a:cubicBezTo>
                    <a:cubicBezTo>
                      <a:pt x="17843" y="293"/>
                      <a:pt x="17843" y="293"/>
                      <a:pt x="17843" y="293"/>
                    </a:cubicBezTo>
                    <a:cubicBezTo>
                      <a:pt x="17656" y="195"/>
                      <a:pt x="17374" y="195"/>
                      <a:pt x="16998" y="0"/>
                    </a:cubicBezTo>
                    <a:cubicBezTo>
                      <a:pt x="16998" y="0"/>
                      <a:pt x="16998" y="0"/>
                      <a:pt x="16998" y="0"/>
                    </a:cubicBezTo>
                    <a:cubicBezTo>
                      <a:pt x="16810" y="0"/>
                      <a:pt x="16717" y="98"/>
                      <a:pt x="16529" y="98"/>
                    </a:cubicBezTo>
                    <a:cubicBezTo>
                      <a:pt x="16341" y="98"/>
                      <a:pt x="16153" y="195"/>
                      <a:pt x="15965" y="195"/>
                    </a:cubicBezTo>
                    <a:cubicBezTo>
                      <a:pt x="15965" y="195"/>
                      <a:pt x="15777" y="293"/>
                      <a:pt x="15590" y="293"/>
                    </a:cubicBezTo>
                    <a:cubicBezTo>
                      <a:pt x="15120" y="489"/>
                      <a:pt x="14650" y="684"/>
                      <a:pt x="14369" y="391"/>
                    </a:cubicBezTo>
                    <a:cubicBezTo>
                      <a:pt x="14369" y="391"/>
                      <a:pt x="14369" y="391"/>
                      <a:pt x="13993" y="391"/>
                    </a:cubicBezTo>
                    <a:cubicBezTo>
                      <a:pt x="13430" y="391"/>
                      <a:pt x="12584" y="489"/>
                      <a:pt x="11833" y="586"/>
                    </a:cubicBezTo>
                    <a:cubicBezTo>
                      <a:pt x="11270" y="684"/>
                      <a:pt x="10800" y="684"/>
                      <a:pt x="10518" y="684"/>
                    </a:cubicBezTo>
                    <a:cubicBezTo>
                      <a:pt x="10143" y="782"/>
                      <a:pt x="9955" y="977"/>
                      <a:pt x="9673" y="1271"/>
                    </a:cubicBezTo>
                    <a:cubicBezTo>
                      <a:pt x="9391" y="1466"/>
                      <a:pt x="9203" y="1662"/>
                      <a:pt x="8922" y="1662"/>
                    </a:cubicBezTo>
                    <a:cubicBezTo>
                      <a:pt x="8452" y="1662"/>
                      <a:pt x="7795" y="2052"/>
                      <a:pt x="7419" y="2443"/>
                    </a:cubicBezTo>
                    <a:cubicBezTo>
                      <a:pt x="7325" y="2541"/>
                      <a:pt x="7231" y="2639"/>
                      <a:pt x="7137" y="2639"/>
                    </a:cubicBezTo>
                    <a:cubicBezTo>
                      <a:pt x="7137" y="2639"/>
                      <a:pt x="7137" y="2639"/>
                      <a:pt x="7137" y="2737"/>
                    </a:cubicBezTo>
                    <a:cubicBezTo>
                      <a:pt x="7137" y="2737"/>
                      <a:pt x="7137" y="2737"/>
                      <a:pt x="7137" y="2737"/>
                    </a:cubicBezTo>
                    <a:cubicBezTo>
                      <a:pt x="7137" y="2737"/>
                      <a:pt x="7137" y="2737"/>
                      <a:pt x="7137" y="2737"/>
                    </a:cubicBezTo>
                    <a:cubicBezTo>
                      <a:pt x="7419" y="3030"/>
                      <a:pt x="7513" y="3421"/>
                      <a:pt x="7513" y="4007"/>
                    </a:cubicBezTo>
                    <a:cubicBezTo>
                      <a:pt x="7513" y="4105"/>
                      <a:pt x="7513" y="4300"/>
                      <a:pt x="7513" y="4398"/>
                    </a:cubicBezTo>
                    <a:cubicBezTo>
                      <a:pt x="7513" y="4594"/>
                      <a:pt x="7513" y="4789"/>
                      <a:pt x="7513" y="4789"/>
                    </a:cubicBezTo>
                    <a:cubicBezTo>
                      <a:pt x="7795" y="4985"/>
                      <a:pt x="7983" y="5571"/>
                      <a:pt x="7983" y="5669"/>
                    </a:cubicBezTo>
                    <a:cubicBezTo>
                      <a:pt x="7983" y="5767"/>
                      <a:pt x="7983" y="5767"/>
                      <a:pt x="7983" y="5767"/>
                    </a:cubicBezTo>
                    <a:cubicBezTo>
                      <a:pt x="8077" y="5962"/>
                      <a:pt x="7983" y="6157"/>
                      <a:pt x="7889" y="6255"/>
                    </a:cubicBezTo>
                    <a:cubicBezTo>
                      <a:pt x="7795" y="6353"/>
                      <a:pt x="7701" y="6353"/>
                      <a:pt x="7607" y="6353"/>
                    </a:cubicBezTo>
                    <a:cubicBezTo>
                      <a:pt x="7513" y="6353"/>
                      <a:pt x="7419" y="6353"/>
                      <a:pt x="7325" y="6353"/>
                    </a:cubicBezTo>
                    <a:cubicBezTo>
                      <a:pt x="7137" y="6353"/>
                      <a:pt x="6856" y="6353"/>
                      <a:pt x="6574" y="6353"/>
                    </a:cubicBezTo>
                    <a:cubicBezTo>
                      <a:pt x="6386" y="6353"/>
                      <a:pt x="6292" y="6353"/>
                      <a:pt x="6198" y="6353"/>
                    </a:cubicBezTo>
                    <a:cubicBezTo>
                      <a:pt x="6104" y="6646"/>
                      <a:pt x="5729" y="6842"/>
                      <a:pt x="5447" y="6842"/>
                    </a:cubicBezTo>
                    <a:cubicBezTo>
                      <a:pt x="5353" y="6842"/>
                      <a:pt x="5259" y="6842"/>
                      <a:pt x="5259" y="6842"/>
                    </a:cubicBezTo>
                    <a:cubicBezTo>
                      <a:pt x="5259" y="6842"/>
                      <a:pt x="5259" y="6842"/>
                      <a:pt x="5259" y="6842"/>
                    </a:cubicBezTo>
                    <a:cubicBezTo>
                      <a:pt x="5259" y="6939"/>
                      <a:pt x="5259" y="6939"/>
                      <a:pt x="5259" y="6939"/>
                    </a:cubicBezTo>
                    <a:cubicBezTo>
                      <a:pt x="5259" y="7037"/>
                      <a:pt x="5259" y="7135"/>
                      <a:pt x="5259" y="7233"/>
                    </a:cubicBezTo>
                    <a:cubicBezTo>
                      <a:pt x="5259" y="7428"/>
                      <a:pt x="5259" y="7624"/>
                      <a:pt x="5165" y="7721"/>
                    </a:cubicBezTo>
                    <a:cubicBezTo>
                      <a:pt x="5071" y="7819"/>
                      <a:pt x="5071" y="7819"/>
                      <a:pt x="4883" y="7819"/>
                    </a:cubicBezTo>
                    <a:cubicBezTo>
                      <a:pt x="4883" y="7819"/>
                      <a:pt x="4883" y="7819"/>
                      <a:pt x="4883" y="7917"/>
                    </a:cubicBezTo>
                    <a:cubicBezTo>
                      <a:pt x="4790" y="8014"/>
                      <a:pt x="4696" y="8112"/>
                      <a:pt x="4414" y="8112"/>
                    </a:cubicBezTo>
                    <a:cubicBezTo>
                      <a:pt x="4414" y="8210"/>
                      <a:pt x="4320" y="8210"/>
                      <a:pt x="4226" y="8210"/>
                    </a:cubicBezTo>
                    <a:cubicBezTo>
                      <a:pt x="4132" y="8210"/>
                      <a:pt x="3850" y="8210"/>
                      <a:pt x="3850" y="8210"/>
                    </a:cubicBezTo>
                    <a:cubicBezTo>
                      <a:pt x="3850" y="8699"/>
                      <a:pt x="3569" y="8992"/>
                      <a:pt x="3099" y="9090"/>
                    </a:cubicBezTo>
                    <a:cubicBezTo>
                      <a:pt x="3005" y="9090"/>
                      <a:pt x="2817" y="9090"/>
                      <a:pt x="2723" y="9090"/>
                    </a:cubicBezTo>
                    <a:cubicBezTo>
                      <a:pt x="2630" y="9090"/>
                      <a:pt x="2442" y="9090"/>
                      <a:pt x="2348" y="9187"/>
                    </a:cubicBezTo>
                    <a:cubicBezTo>
                      <a:pt x="2348" y="9187"/>
                      <a:pt x="2348" y="9187"/>
                      <a:pt x="2348" y="9285"/>
                    </a:cubicBezTo>
                    <a:cubicBezTo>
                      <a:pt x="2254" y="9383"/>
                      <a:pt x="2160" y="9481"/>
                      <a:pt x="1878" y="9481"/>
                    </a:cubicBezTo>
                    <a:cubicBezTo>
                      <a:pt x="1878" y="9481"/>
                      <a:pt x="1878" y="9481"/>
                      <a:pt x="1878" y="9481"/>
                    </a:cubicBezTo>
                    <a:cubicBezTo>
                      <a:pt x="1878" y="9481"/>
                      <a:pt x="1878" y="9481"/>
                      <a:pt x="1878" y="9481"/>
                    </a:cubicBezTo>
                    <a:cubicBezTo>
                      <a:pt x="1784" y="9481"/>
                      <a:pt x="1784" y="9481"/>
                      <a:pt x="1784" y="9481"/>
                    </a:cubicBezTo>
                    <a:cubicBezTo>
                      <a:pt x="1690" y="9481"/>
                      <a:pt x="1597" y="9481"/>
                      <a:pt x="1597" y="9481"/>
                    </a:cubicBezTo>
                    <a:cubicBezTo>
                      <a:pt x="1127" y="9774"/>
                      <a:pt x="188" y="10360"/>
                      <a:pt x="0" y="10556"/>
                    </a:cubicBezTo>
                    <a:cubicBezTo>
                      <a:pt x="0" y="10556"/>
                      <a:pt x="0" y="10556"/>
                      <a:pt x="0" y="10653"/>
                    </a:cubicBezTo>
                    <a:cubicBezTo>
                      <a:pt x="0" y="10751"/>
                      <a:pt x="0" y="11142"/>
                      <a:pt x="0" y="11533"/>
                    </a:cubicBezTo>
                    <a:cubicBezTo>
                      <a:pt x="0" y="11924"/>
                      <a:pt x="0" y="11924"/>
                      <a:pt x="0" y="11924"/>
                    </a:cubicBezTo>
                    <a:cubicBezTo>
                      <a:pt x="0" y="11924"/>
                      <a:pt x="0" y="11924"/>
                      <a:pt x="0" y="11924"/>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34" name="Shape 10534"/>
              <p:cNvSpPr/>
              <p:nvPr/>
            </p:nvSpPr>
            <p:spPr>
              <a:xfrm>
                <a:off x="169404" y="1833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35" name="Shape 10535"/>
              <p:cNvSpPr/>
              <p:nvPr/>
            </p:nvSpPr>
            <p:spPr>
              <a:xfrm>
                <a:off x="203009" y="1627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7280" y="10800"/>
                      <a:pt x="12960" y="21600"/>
                      <a:pt x="0" y="21600"/>
                    </a:cubicBezTo>
                    <a:cubicBezTo>
                      <a:pt x="0" y="21600"/>
                      <a:pt x="0" y="21600"/>
                      <a:pt x="0" y="21600"/>
                    </a:cubicBezTo>
                    <a:cubicBezTo>
                      <a:pt x="12960" y="21600"/>
                      <a:pt x="17280" y="108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36" name="Shape 10536"/>
              <p:cNvSpPr/>
              <p:nvPr/>
            </p:nvSpPr>
            <p:spPr>
              <a:xfrm>
                <a:off x="305067" y="449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37" name="Shape 10537"/>
              <p:cNvSpPr/>
              <p:nvPr/>
            </p:nvSpPr>
            <p:spPr>
              <a:xfrm>
                <a:off x="500353" y="215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0" y="21600"/>
                      <a:pt x="0" y="216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38" name="Shape 10538"/>
              <p:cNvSpPr/>
              <p:nvPr/>
            </p:nvSpPr>
            <p:spPr>
              <a:xfrm>
                <a:off x="529933" y="14292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39" name="Shape 10539"/>
              <p:cNvSpPr/>
              <p:nvPr/>
            </p:nvSpPr>
            <p:spPr>
              <a:xfrm>
                <a:off x="509490" y="3231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40" name="Shape 10540"/>
              <p:cNvSpPr/>
              <p:nvPr/>
            </p:nvSpPr>
            <p:spPr>
              <a:xfrm>
                <a:off x="505774" y="179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41" name="Shape 10541"/>
              <p:cNvSpPr/>
              <p:nvPr/>
            </p:nvSpPr>
            <p:spPr>
              <a:xfrm>
                <a:off x="505774" y="161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42" name="Shape 10542"/>
              <p:cNvSpPr/>
              <p:nvPr/>
            </p:nvSpPr>
            <p:spPr>
              <a:xfrm>
                <a:off x="507632" y="2512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43" name="Shape 10543"/>
              <p:cNvSpPr/>
              <p:nvPr/>
            </p:nvSpPr>
            <p:spPr>
              <a:xfrm>
                <a:off x="507632" y="107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44" name="Shape 10544"/>
              <p:cNvSpPr/>
              <p:nvPr/>
            </p:nvSpPr>
            <p:spPr>
              <a:xfrm>
                <a:off x="507632" y="444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45" name="Shape 10545"/>
              <p:cNvSpPr/>
              <p:nvPr/>
            </p:nvSpPr>
            <p:spPr>
              <a:xfrm>
                <a:off x="535508" y="96906"/>
                <a:ext cx="295486" cy="271784"/>
              </a:xfrm>
              <a:custGeom>
                <a:avLst/>
                <a:gdLst/>
                <a:ahLst/>
                <a:cxnLst>
                  <a:cxn ang="0">
                    <a:pos x="wd2" y="hd2"/>
                  </a:cxn>
                  <a:cxn ang="5400000">
                    <a:pos x="wd2" y="hd2"/>
                  </a:cxn>
                  <a:cxn ang="10800000">
                    <a:pos x="wd2" y="hd2"/>
                  </a:cxn>
                  <a:cxn ang="16200000">
                    <a:pos x="wd2" y="hd2"/>
                  </a:cxn>
                </a:cxnLst>
                <a:rect l="0" t="0" r="r" b="b"/>
                <a:pathLst>
                  <a:path w="21600" h="21475" fill="norm" stroke="1" extrusionOk="0">
                    <a:moveTo>
                      <a:pt x="390" y="4494"/>
                    </a:moveTo>
                    <a:cubicBezTo>
                      <a:pt x="390" y="4494"/>
                      <a:pt x="390" y="4494"/>
                      <a:pt x="390" y="4494"/>
                    </a:cubicBezTo>
                    <a:cubicBezTo>
                      <a:pt x="260" y="4630"/>
                      <a:pt x="260" y="4630"/>
                      <a:pt x="260" y="4630"/>
                    </a:cubicBezTo>
                    <a:cubicBezTo>
                      <a:pt x="260" y="4630"/>
                      <a:pt x="260" y="4630"/>
                      <a:pt x="260" y="4630"/>
                    </a:cubicBezTo>
                    <a:cubicBezTo>
                      <a:pt x="130" y="4630"/>
                      <a:pt x="130" y="4630"/>
                      <a:pt x="130" y="4630"/>
                    </a:cubicBezTo>
                    <a:cubicBezTo>
                      <a:pt x="130" y="4630"/>
                      <a:pt x="130" y="4630"/>
                      <a:pt x="130" y="4630"/>
                    </a:cubicBezTo>
                    <a:cubicBezTo>
                      <a:pt x="130" y="4630"/>
                      <a:pt x="130" y="4630"/>
                      <a:pt x="130" y="4630"/>
                    </a:cubicBezTo>
                    <a:cubicBezTo>
                      <a:pt x="130" y="4630"/>
                      <a:pt x="130" y="4766"/>
                      <a:pt x="0" y="4766"/>
                    </a:cubicBezTo>
                    <a:cubicBezTo>
                      <a:pt x="0" y="4766"/>
                      <a:pt x="0" y="4766"/>
                      <a:pt x="0" y="4766"/>
                    </a:cubicBezTo>
                    <a:cubicBezTo>
                      <a:pt x="0" y="4766"/>
                      <a:pt x="0" y="4766"/>
                      <a:pt x="0" y="4766"/>
                    </a:cubicBezTo>
                    <a:cubicBezTo>
                      <a:pt x="0" y="4901"/>
                      <a:pt x="0" y="4901"/>
                      <a:pt x="0" y="4901"/>
                    </a:cubicBezTo>
                    <a:cubicBezTo>
                      <a:pt x="0" y="5037"/>
                      <a:pt x="130" y="5173"/>
                      <a:pt x="130" y="5309"/>
                    </a:cubicBezTo>
                    <a:cubicBezTo>
                      <a:pt x="260" y="5445"/>
                      <a:pt x="520" y="5717"/>
                      <a:pt x="651" y="5988"/>
                    </a:cubicBezTo>
                    <a:cubicBezTo>
                      <a:pt x="781" y="6532"/>
                      <a:pt x="651" y="6803"/>
                      <a:pt x="651" y="7075"/>
                    </a:cubicBezTo>
                    <a:cubicBezTo>
                      <a:pt x="520" y="7347"/>
                      <a:pt x="520" y="7483"/>
                      <a:pt x="520" y="7618"/>
                    </a:cubicBezTo>
                    <a:cubicBezTo>
                      <a:pt x="911" y="8298"/>
                      <a:pt x="651" y="8705"/>
                      <a:pt x="390" y="8977"/>
                    </a:cubicBezTo>
                    <a:cubicBezTo>
                      <a:pt x="390" y="9113"/>
                      <a:pt x="390" y="9249"/>
                      <a:pt x="390" y="9384"/>
                    </a:cubicBezTo>
                    <a:cubicBezTo>
                      <a:pt x="390" y="9520"/>
                      <a:pt x="520" y="9656"/>
                      <a:pt x="520" y="9792"/>
                    </a:cubicBezTo>
                    <a:cubicBezTo>
                      <a:pt x="520" y="9792"/>
                      <a:pt x="520" y="9928"/>
                      <a:pt x="520" y="10064"/>
                    </a:cubicBezTo>
                    <a:cubicBezTo>
                      <a:pt x="651" y="10200"/>
                      <a:pt x="781" y="10471"/>
                      <a:pt x="651" y="10607"/>
                    </a:cubicBezTo>
                    <a:cubicBezTo>
                      <a:pt x="651" y="10607"/>
                      <a:pt x="520" y="10743"/>
                      <a:pt x="520" y="10743"/>
                    </a:cubicBezTo>
                    <a:cubicBezTo>
                      <a:pt x="260" y="11015"/>
                      <a:pt x="130" y="11150"/>
                      <a:pt x="0" y="11286"/>
                    </a:cubicBezTo>
                    <a:cubicBezTo>
                      <a:pt x="0" y="11286"/>
                      <a:pt x="130" y="11422"/>
                      <a:pt x="260" y="11422"/>
                    </a:cubicBezTo>
                    <a:cubicBezTo>
                      <a:pt x="390" y="11558"/>
                      <a:pt x="520" y="11830"/>
                      <a:pt x="651" y="11966"/>
                    </a:cubicBezTo>
                    <a:cubicBezTo>
                      <a:pt x="911" y="12509"/>
                      <a:pt x="911" y="12781"/>
                      <a:pt x="911" y="13052"/>
                    </a:cubicBezTo>
                    <a:cubicBezTo>
                      <a:pt x="911" y="13188"/>
                      <a:pt x="781" y="13188"/>
                      <a:pt x="911" y="13324"/>
                    </a:cubicBezTo>
                    <a:cubicBezTo>
                      <a:pt x="911" y="13460"/>
                      <a:pt x="1301" y="13732"/>
                      <a:pt x="1561" y="13732"/>
                    </a:cubicBezTo>
                    <a:cubicBezTo>
                      <a:pt x="1952" y="13732"/>
                      <a:pt x="2082" y="13867"/>
                      <a:pt x="2342" y="13867"/>
                    </a:cubicBezTo>
                    <a:cubicBezTo>
                      <a:pt x="2472" y="14003"/>
                      <a:pt x="2602" y="14003"/>
                      <a:pt x="2733" y="14003"/>
                    </a:cubicBezTo>
                    <a:cubicBezTo>
                      <a:pt x="2733" y="14003"/>
                      <a:pt x="2863" y="14003"/>
                      <a:pt x="2863" y="14139"/>
                    </a:cubicBezTo>
                    <a:cubicBezTo>
                      <a:pt x="2863" y="14139"/>
                      <a:pt x="2863" y="14139"/>
                      <a:pt x="2993" y="14139"/>
                    </a:cubicBezTo>
                    <a:cubicBezTo>
                      <a:pt x="2993" y="14139"/>
                      <a:pt x="2993" y="14139"/>
                      <a:pt x="2993" y="14139"/>
                    </a:cubicBezTo>
                    <a:cubicBezTo>
                      <a:pt x="3123" y="14139"/>
                      <a:pt x="3123" y="14275"/>
                      <a:pt x="3123" y="14275"/>
                    </a:cubicBezTo>
                    <a:cubicBezTo>
                      <a:pt x="3123" y="14275"/>
                      <a:pt x="3123" y="14275"/>
                      <a:pt x="3123" y="14275"/>
                    </a:cubicBezTo>
                    <a:cubicBezTo>
                      <a:pt x="3253" y="14275"/>
                      <a:pt x="3253" y="14411"/>
                      <a:pt x="3253" y="14411"/>
                    </a:cubicBezTo>
                    <a:cubicBezTo>
                      <a:pt x="3253" y="14411"/>
                      <a:pt x="3253" y="14411"/>
                      <a:pt x="3253" y="14547"/>
                    </a:cubicBezTo>
                    <a:cubicBezTo>
                      <a:pt x="3383" y="14547"/>
                      <a:pt x="3383" y="14547"/>
                      <a:pt x="3383" y="14547"/>
                    </a:cubicBezTo>
                    <a:cubicBezTo>
                      <a:pt x="3383" y="14683"/>
                      <a:pt x="3383" y="14683"/>
                      <a:pt x="3383" y="14683"/>
                    </a:cubicBezTo>
                    <a:cubicBezTo>
                      <a:pt x="3383" y="14683"/>
                      <a:pt x="3383" y="14818"/>
                      <a:pt x="3513" y="14818"/>
                    </a:cubicBezTo>
                    <a:cubicBezTo>
                      <a:pt x="3513" y="14818"/>
                      <a:pt x="3513" y="14954"/>
                      <a:pt x="3513" y="14954"/>
                    </a:cubicBezTo>
                    <a:cubicBezTo>
                      <a:pt x="3513" y="14954"/>
                      <a:pt x="3513" y="14954"/>
                      <a:pt x="3513" y="15090"/>
                    </a:cubicBezTo>
                    <a:cubicBezTo>
                      <a:pt x="3513" y="15090"/>
                      <a:pt x="3643" y="15226"/>
                      <a:pt x="3643" y="15226"/>
                    </a:cubicBezTo>
                    <a:cubicBezTo>
                      <a:pt x="3643" y="15226"/>
                      <a:pt x="3643" y="15226"/>
                      <a:pt x="3643" y="15362"/>
                    </a:cubicBezTo>
                    <a:cubicBezTo>
                      <a:pt x="3643" y="15362"/>
                      <a:pt x="3643" y="15362"/>
                      <a:pt x="3643" y="15362"/>
                    </a:cubicBezTo>
                    <a:cubicBezTo>
                      <a:pt x="4034" y="15362"/>
                      <a:pt x="4945" y="15498"/>
                      <a:pt x="5465" y="15769"/>
                    </a:cubicBezTo>
                    <a:cubicBezTo>
                      <a:pt x="5465" y="15769"/>
                      <a:pt x="5465" y="15769"/>
                      <a:pt x="5595" y="15769"/>
                    </a:cubicBezTo>
                    <a:cubicBezTo>
                      <a:pt x="5595" y="15769"/>
                      <a:pt x="5725" y="15769"/>
                      <a:pt x="5725" y="15769"/>
                    </a:cubicBezTo>
                    <a:cubicBezTo>
                      <a:pt x="6116" y="16177"/>
                      <a:pt x="6506" y="16449"/>
                      <a:pt x="6636" y="16720"/>
                    </a:cubicBezTo>
                    <a:cubicBezTo>
                      <a:pt x="8978" y="15362"/>
                      <a:pt x="8978" y="15362"/>
                      <a:pt x="8978" y="15362"/>
                    </a:cubicBezTo>
                    <a:cubicBezTo>
                      <a:pt x="19908" y="21475"/>
                      <a:pt x="19908" y="21475"/>
                      <a:pt x="19908" y="21475"/>
                    </a:cubicBezTo>
                    <a:cubicBezTo>
                      <a:pt x="19908" y="20796"/>
                      <a:pt x="19908" y="20796"/>
                      <a:pt x="19908" y="20796"/>
                    </a:cubicBezTo>
                    <a:cubicBezTo>
                      <a:pt x="21340" y="20796"/>
                      <a:pt x="21340" y="20796"/>
                      <a:pt x="21340" y="20796"/>
                    </a:cubicBezTo>
                    <a:cubicBezTo>
                      <a:pt x="21340" y="18215"/>
                      <a:pt x="21340" y="18215"/>
                      <a:pt x="21340" y="18215"/>
                    </a:cubicBezTo>
                    <a:cubicBezTo>
                      <a:pt x="21340" y="17671"/>
                      <a:pt x="21340" y="17671"/>
                      <a:pt x="21340" y="17671"/>
                    </a:cubicBezTo>
                    <a:cubicBezTo>
                      <a:pt x="21340" y="6124"/>
                      <a:pt x="21340" y="6124"/>
                      <a:pt x="21340" y="6124"/>
                    </a:cubicBezTo>
                    <a:cubicBezTo>
                      <a:pt x="21340" y="5717"/>
                      <a:pt x="21210" y="5445"/>
                      <a:pt x="21210" y="5173"/>
                    </a:cubicBezTo>
                    <a:cubicBezTo>
                      <a:pt x="21080" y="4630"/>
                      <a:pt x="20949" y="4086"/>
                      <a:pt x="21340" y="3679"/>
                    </a:cubicBezTo>
                    <a:cubicBezTo>
                      <a:pt x="21470" y="3407"/>
                      <a:pt x="21470" y="3407"/>
                      <a:pt x="21470" y="3135"/>
                    </a:cubicBezTo>
                    <a:cubicBezTo>
                      <a:pt x="21340" y="2864"/>
                      <a:pt x="21340" y="2456"/>
                      <a:pt x="21470" y="1777"/>
                    </a:cubicBezTo>
                    <a:cubicBezTo>
                      <a:pt x="21600" y="1641"/>
                      <a:pt x="21600" y="1641"/>
                      <a:pt x="21600" y="1641"/>
                    </a:cubicBezTo>
                    <a:cubicBezTo>
                      <a:pt x="21600" y="1505"/>
                      <a:pt x="20949" y="1369"/>
                      <a:pt x="20429" y="1369"/>
                    </a:cubicBezTo>
                    <a:cubicBezTo>
                      <a:pt x="20299" y="1233"/>
                      <a:pt x="20039" y="1233"/>
                      <a:pt x="19778" y="1233"/>
                    </a:cubicBezTo>
                    <a:cubicBezTo>
                      <a:pt x="19128" y="1098"/>
                      <a:pt x="18867" y="826"/>
                      <a:pt x="18607" y="554"/>
                    </a:cubicBezTo>
                    <a:cubicBezTo>
                      <a:pt x="18477" y="283"/>
                      <a:pt x="18217" y="11"/>
                      <a:pt x="17566" y="11"/>
                    </a:cubicBezTo>
                    <a:cubicBezTo>
                      <a:pt x="16265" y="-125"/>
                      <a:pt x="14573" y="1098"/>
                      <a:pt x="14573" y="1505"/>
                    </a:cubicBezTo>
                    <a:cubicBezTo>
                      <a:pt x="14573" y="1641"/>
                      <a:pt x="14704" y="1913"/>
                      <a:pt x="14704" y="2184"/>
                    </a:cubicBezTo>
                    <a:cubicBezTo>
                      <a:pt x="14964" y="2592"/>
                      <a:pt x="15094" y="3135"/>
                      <a:pt x="14704" y="3679"/>
                    </a:cubicBezTo>
                    <a:cubicBezTo>
                      <a:pt x="14443" y="4086"/>
                      <a:pt x="14053" y="4222"/>
                      <a:pt x="13533" y="4222"/>
                    </a:cubicBezTo>
                    <a:cubicBezTo>
                      <a:pt x="13012" y="4222"/>
                      <a:pt x="12492" y="4086"/>
                      <a:pt x="12101" y="3679"/>
                    </a:cubicBezTo>
                    <a:cubicBezTo>
                      <a:pt x="11320" y="3000"/>
                      <a:pt x="10280" y="2728"/>
                      <a:pt x="9629" y="2728"/>
                    </a:cubicBezTo>
                    <a:cubicBezTo>
                      <a:pt x="8978" y="2728"/>
                      <a:pt x="8458" y="2592"/>
                      <a:pt x="8067" y="2184"/>
                    </a:cubicBezTo>
                    <a:cubicBezTo>
                      <a:pt x="7937" y="1913"/>
                      <a:pt x="7807" y="1641"/>
                      <a:pt x="7807" y="1369"/>
                    </a:cubicBezTo>
                    <a:cubicBezTo>
                      <a:pt x="7937" y="1233"/>
                      <a:pt x="7937" y="962"/>
                      <a:pt x="7157" y="826"/>
                    </a:cubicBezTo>
                    <a:cubicBezTo>
                      <a:pt x="6896" y="690"/>
                      <a:pt x="6636" y="690"/>
                      <a:pt x="6376" y="554"/>
                    </a:cubicBezTo>
                    <a:cubicBezTo>
                      <a:pt x="5986" y="418"/>
                      <a:pt x="5595" y="147"/>
                      <a:pt x="5075" y="147"/>
                    </a:cubicBezTo>
                    <a:cubicBezTo>
                      <a:pt x="4945" y="147"/>
                      <a:pt x="4684" y="147"/>
                      <a:pt x="4554" y="283"/>
                    </a:cubicBezTo>
                    <a:cubicBezTo>
                      <a:pt x="4034" y="283"/>
                      <a:pt x="3383" y="147"/>
                      <a:pt x="2993" y="11"/>
                    </a:cubicBezTo>
                    <a:cubicBezTo>
                      <a:pt x="2993" y="11"/>
                      <a:pt x="2993" y="11"/>
                      <a:pt x="2993" y="11"/>
                    </a:cubicBezTo>
                    <a:cubicBezTo>
                      <a:pt x="2993" y="147"/>
                      <a:pt x="2993" y="147"/>
                      <a:pt x="2993" y="147"/>
                    </a:cubicBezTo>
                    <a:cubicBezTo>
                      <a:pt x="2993" y="147"/>
                      <a:pt x="2993" y="283"/>
                      <a:pt x="2993" y="283"/>
                    </a:cubicBezTo>
                    <a:cubicBezTo>
                      <a:pt x="2993" y="283"/>
                      <a:pt x="2993" y="283"/>
                      <a:pt x="2993" y="418"/>
                    </a:cubicBezTo>
                    <a:cubicBezTo>
                      <a:pt x="2993" y="418"/>
                      <a:pt x="2993" y="418"/>
                      <a:pt x="2993" y="418"/>
                    </a:cubicBezTo>
                    <a:cubicBezTo>
                      <a:pt x="2993" y="418"/>
                      <a:pt x="2993" y="418"/>
                      <a:pt x="2993" y="418"/>
                    </a:cubicBezTo>
                    <a:cubicBezTo>
                      <a:pt x="2993" y="418"/>
                      <a:pt x="2993" y="418"/>
                      <a:pt x="2993" y="418"/>
                    </a:cubicBezTo>
                    <a:cubicBezTo>
                      <a:pt x="2993" y="962"/>
                      <a:pt x="2602" y="1098"/>
                      <a:pt x="2342" y="1098"/>
                    </a:cubicBezTo>
                    <a:cubicBezTo>
                      <a:pt x="2342" y="1098"/>
                      <a:pt x="2342" y="1098"/>
                      <a:pt x="2342" y="1098"/>
                    </a:cubicBezTo>
                    <a:cubicBezTo>
                      <a:pt x="2342" y="1098"/>
                      <a:pt x="2212" y="1098"/>
                      <a:pt x="2212" y="1098"/>
                    </a:cubicBezTo>
                    <a:cubicBezTo>
                      <a:pt x="2212" y="1098"/>
                      <a:pt x="2082" y="1233"/>
                      <a:pt x="2082" y="1233"/>
                    </a:cubicBezTo>
                    <a:cubicBezTo>
                      <a:pt x="1822" y="1505"/>
                      <a:pt x="1692" y="1641"/>
                      <a:pt x="1561" y="1777"/>
                    </a:cubicBezTo>
                    <a:cubicBezTo>
                      <a:pt x="1431" y="1913"/>
                      <a:pt x="1301" y="2049"/>
                      <a:pt x="1171" y="2184"/>
                    </a:cubicBezTo>
                    <a:cubicBezTo>
                      <a:pt x="1041" y="2320"/>
                      <a:pt x="1041" y="2456"/>
                      <a:pt x="1171" y="2592"/>
                    </a:cubicBezTo>
                    <a:cubicBezTo>
                      <a:pt x="1301" y="2864"/>
                      <a:pt x="1041" y="3679"/>
                      <a:pt x="911" y="3950"/>
                    </a:cubicBezTo>
                    <a:cubicBezTo>
                      <a:pt x="781" y="4222"/>
                      <a:pt x="520" y="4358"/>
                      <a:pt x="390" y="4494"/>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46" name="Shape 10546"/>
              <p:cNvSpPr/>
              <p:nvPr/>
            </p:nvSpPr>
            <p:spPr>
              <a:xfrm>
                <a:off x="570972" y="97062"/>
                <a:ext cx="12701" cy="12701"/>
              </a:xfrm>
              <a:prstGeom prst="rect">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547" name="Shape 10547"/>
              <p:cNvSpPr/>
              <p:nvPr/>
            </p:nvSpPr>
            <p:spPr>
              <a:xfrm>
                <a:off x="538450" y="1429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5400" y="16200"/>
                      <a:pt x="0" y="21600"/>
                    </a:cubicBezTo>
                    <a:cubicBezTo>
                      <a:pt x="0" y="21600"/>
                      <a:pt x="0" y="21600"/>
                      <a:pt x="0" y="21600"/>
                    </a:cubicBezTo>
                    <a:cubicBezTo>
                      <a:pt x="5400" y="16200"/>
                      <a:pt x="16200" y="108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48" name="Shape 10548"/>
              <p:cNvSpPr/>
              <p:nvPr/>
            </p:nvSpPr>
            <p:spPr>
              <a:xfrm>
                <a:off x="551459" y="1114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5429" y="6171"/>
                      <a:pt x="12343" y="9257"/>
                      <a:pt x="9257" y="12343"/>
                    </a:cubicBezTo>
                    <a:cubicBezTo>
                      <a:pt x="6171" y="15429"/>
                      <a:pt x="3086" y="18514"/>
                      <a:pt x="0" y="21600"/>
                    </a:cubicBezTo>
                    <a:cubicBezTo>
                      <a:pt x="3086" y="18514"/>
                      <a:pt x="6171" y="15429"/>
                      <a:pt x="9257" y="12343"/>
                    </a:cubicBezTo>
                    <a:cubicBezTo>
                      <a:pt x="12343" y="9257"/>
                      <a:pt x="15429" y="6171"/>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49" name="Shape 10549"/>
              <p:cNvSpPr/>
              <p:nvPr/>
            </p:nvSpPr>
            <p:spPr>
              <a:xfrm>
                <a:off x="576393" y="9346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50" name="Shape 10550"/>
              <p:cNvSpPr/>
              <p:nvPr/>
            </p:nvSpPr>
            <p:spPr>
              <a:xfrm>
                <a:off x="531946" y="1546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51" name="Shape 10551"/>
              <p:cNvSpPr/>
              <p:nvPr/>
            </p:nvSpPr>
            <p:spPr>
              <a:xfrm>
                <a:off x="530087" y="151017"/>
                <a:ext cx="12701" cy="12701"/>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552" name="Shape 10552"/>
              <p:cNvSpPr/>
              <p:nvPr/>
            </p:nvSpPr>
            <p:spPr>
              <a:xfrm>
                <a:off x="570972" y="2697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53" name="Shape 10553"/>
              <p:cNvSpPr/>
              <p:nvPr/>
            </p:nvSpPr>
            <p:spPr>
              <a:xfrm>
                <a:off x="569114" y="27516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54" name="Shape 10554"/>
              <p:cNvSpPr/>
              <p:nvPr/>
            </p:nvSpPr>
            <p:spPr>
              <a:xfrm>
                <a:off x="574689" y="28056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55" name="Shape 10555"/>
              <p:cNvSpPr/>
              <p:nvPr/>
            </p:nvSpPr>
            <p:spPr>
              <a:xfrm>
                <a:off x="533804" y="14742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216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56" name="Shape 10556"/>
              <p:cNvSpPr/>
              <p:nvPr/>
            </p:nvSpPr>
            <p:spPr>
              <a:xfrm>
                <a:off x="585685" y="2841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57" name="Shape 10557"/>
              <p:cNvSpPr/>
              <p:nvPr/>
            </p:nvSpPr>
            <p:spPr>
              <a:xfrm>
                <a:off x="572830" y="2715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21600"/>
                      <a:pt x="21600" y="21600"/>
                    </a:cubicBezTo>
                    <a:cubicBezTo>
                      <a:pt x="21600" y="21600"/>
                      <a:pt x="2160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58" name="Shape 10558"/>
              <p:cNvSpPr/>
              <p:nvPr/>
            </p:nvSpPr>
            <p:spPr>
              <a:xfrm>
                <a:off x="576547" y="2769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59" name="Shape 10559"/>
              <p:cNvSpPr/>
              <p:nvPr/>
            </p:nvSpPr>
            <p:spPr>
              <a:xfrm>
                <a:off x="583826" y="2805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60" name="Shape 10560"/>
              <p:cNvSpPr/>
              <p:nvPr/>
            </p:nvSpPr>
            <p:spPr>
              <a:xfrm>
                <a:off x="530087" y="1492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61" name="Shape 10561"/>
              <p:cNvSpPr/>
              <p:nvPr/>
            </p:nvSpPr>
            <p:spPr>
              <a:xfrm>
                <a:off x="532875" y="14742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10800" y="21600"/>
                    </a:cubicBezTo>
                    <a:cubicBezTo>
                      <a:pt x="10800" y="21600"/>
                      <a:pt x="10800" y="0"/>
                      <a:pt x="21600" y="0"/>
                    </a:cubicBezTo>
                    <a:cubicBezTo>
                      <a:pt x="21600" y="0"/>
                      <a:pt x="21600" y="0"/>
                      <a:pt x="21600" y="0"/>
                    </a:cubicBezTo>
                    <a:cubicBezTo>
                      <a:pt x="10800" y="0"/>
                      <a:pt x="10800" y="21600"/>
                      <a:pt x="10800" y="21600"/>
                    </a:cubicBezTo>
                    <a:cubicBezTo>
                      <a:pt x="10800" y="2160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62" name="Shape 10562"/>
              <p:cNvSpPr/>
              <p:nvPr/>
            </p:nvSpPr>
            <p:spPr>
              <a:xfrm>
                <a:off x="9582" y="490212"/>
                <a:ext cx="29735" cy="12701"/>
              </a:xfrm>
              <a:custGeom>
                <a:avLst/>
                <a:gdLst/>
                <a:ahLst/>
                <a:cxnLst>
                  <a:cxn ang="0">
                    <a:pos x="wd2" y="hd2"/>
                  </a:cxn>
                  <a:cxn ang="5400000">
                    <a:pos x="wd2" y="hd2"/>
                  </a:cxn>
                  <a:cxn ang="10800000">
                    <a:pos x="wd2" y="hd2"/>
                  </a:cxn>
                  <a:cxn ang="16200000">
                    <a:pos x="wd2" y="hd2"/>
                  </a:cxn>
                </a:cxnLst>
                <a:rect l="0" t="0" r="r" b="b"/>
                <a:pathLst>
                  <a:path w="21600" h="20520" fill="norm" stroke="1" extrusionOk="0">
                    <a:moveTo>
                      <a:pt x="0" y="20520"/>
                    </a:moveTo>
                    <a:cubicBezTo>
                      <a:pt x="0" y="20520"/>
                      <a:pt x="0" y="20520"/>
                      <a:pt x="0" y="20520"/>
                    </a:cubicBezTo>
                    <a:cubicBezTo>
                      <a:pt x="0" y="20520"/>
                      <a:pt x="0" y="20520"/>
                      <a:pt x="0" y="20520"/>
                    </a:cubicBezTo>
                    <a:cubicBezTo>
                      <a:pt x="0" y="20520"/>
                      <a:pt x="1271" y="20520"/>
                      <a:pt x="1271" y="20520"/>
                    </a:cubicBezTo>
                    <a:cubicBezTo>
                      <a:pt x="5082" y="20520"/>
                      <a:pt x="13976" y="16200"/>
                      <a:pt x="15247" y="7560"/>
                    </a:cubicBezTo>
                    <a:cubicBezTo>
                      <a:pt x="17788" y="3240"/>
                      <a:pt x="19059" y="3240"/>
                      <a:pt x="21600" y="3240"/>
                    </a:cubicBezTo>
                    <a:cubicBezTo>
                      <a:pt x="20329" y="-1080"/>
                      <a:pt x="19059" y="-1080"/>
                      <a:pt x="17788" y="3240"/>
                    </a:cubicBezTo>
                    <a:cubicBezTo>
                      <a:pt x="16518" y="3240"/>
                      <a:pt x="15247" y="7560"/>
                      <a:pt x="13976" y="7560"/>
                    </a:cubicBezTo>
                    <a:cubicBezTo>
                      <a:pt x="13976" y="7560"/>
                      <a:pt x="13976" y="7560"/>
                      <a:pt x="13976" y="7560"/>
                    </a:cubicBezTo>
                    <a:cubicBezTo>
                      <a:pt x="12706" y="7560"/>
                      <a:pt x="11435" y="11880"/>
                      <a:pt x="10165" y="11880"/>
                    </a:cubicBezTo>
                    <a:cubicBezTo>
                      <a:pt x="10165" y="11880"/>
                      <a:pt x="10165" y="11880"/>
                      <a:pt x="10165" y="11880"/>
                    </a:cubicBezTo>
                    <a:cubicBezTo>
                      <a:pt x="8894" y="11880"/>
                      <a:pt x="6353" y="11880"/>
                      <a:pt x="5082" y="11880"/>
                    </a:cubicBezTo>
                    <a:cubicBezTo>
                      <a:pt x="5082" y="11880"/>
                      <a:pt x="5082" y="11880"/>
                      <a:pt x="5082" y="11880"/>
                    </a:cubicBezTo>
                    <a:cubicBezTo>
                      <a:pt x="3812" y="11880"/>
                      <a:pt x="2541" y="11880"/>
                      <a:pt x="1271" y="11880"/>
                    </a:cubicBezTo>
                    <a:cubicBezTo>
                      <a:pt x="1271" y="11880"/>
                      <a:pt x="1271" y="11880"/>
                      <a:pt x="1271" y="11880"/>
                    </a:cubicBezTo>
                    <a:cubicBezTo>
                      <a:pt x="1271" y="16200"/>
                      <a:pt x="0" y="16200"/>
                      <a:pt x="0" y="2052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63" name="Shape 10563"/>
              <p:cNvSpPr/>
              <p:nvPr/>
            </p:nvSpPr>
            <p:spPr>
              <a:xfrm>
                <a:off x="0" y="438272"/>
                <a:ext cx="106219" cy="79693"/>
              </a:xfrm>
              <a:custGeom>
                <a:avLst/>
                <a:gdLst/>
                <a:ahLst/>
                <a:cxnLst>
                  <a:cxn ang="0">
                    <a:pos x="wd2" y="hd2"/>
                  </a:cxn>
                  <a:cxn ang="5400000">
                    <a:pos x="wd2" y="hd2"/>
                  </a:cxn>
                  <a:cxn ang="10800000">
                    <a:pos x="wd2" y="hd2"/>
                  </a:cxn>
                  <a:cxn ang="16200000">
                    <a:pos x="wd2" y="hd2"/>
                  </a:cxn>
                </a:cxnLst>
                <a:rect l="0" t="0" r="r" b="b"/>
                <a:pathLst>
                  <a:path w="20925" h="21269" fill="norm" stroke="1" extrusionOk="0">
                    <a:moveTo>
                      <a:pt x="11867" y="18512"/>
                    </a:moveTo>
                    <a:cubicBezTo>
                      <a:pt x="12912" y="18971"/>
                      <a:pt x="12912" y="18971"/>
                      <a:pt x="12912" y="18971"/>
                    </a:cubicBezTo>
                    <a:cubicBezTo>
                      <a:pt x="15351" y="19431"/>
                      <a:pt x="16048" y="20350"/>
                      <a:pt x="16048" y="20809"/>
                    </a:cubicBezTo>
                    <a:cubicBezTo>
                      <a:pt x="16396" y="21269"/>
                      <a:pt x="17441" y="21269"/>
                      <a:pt x="18835" y="21269"/>
                    </a:cubicBezTo>
                    <a:cubicBezTo>
                      <a:pt x="18835" y="21269"/>
                      <a:pt x="19183" y="21269"/>
                      <a:pt x="19183" y="21269"/>
                    </a:cubicBezTo>
                    <a:cubicBezTo>
                      <a:pt x="19531" y="21269"/>
                      <a:pt x="19531" y="21269"/>
                      <a:pt x="19531" y="21269"/>
                    </a:cubicBezTo>
                    <a:cubicBezTo>
                      <a:pt x="19531" y="21269"/>
                      <a:pt x="19880" y="21269"/>
                      <a:pt x="19880" y="21269"/>
                    </a:cubicBezTo>
                    <a:cubicBezTo>
                      <a:pt x="19880" y="21269"/>
                      <a:pt x="20228" y="21269"/>
                      <a:pt x="20228" y="21269"/>
                    </a:cubicBezTo>
                    <a:cubicBezTo>
                      <a:pt x="20228" y="21269"/>
                      <a:pt x="20228" y="21269"/>
                      <a:pt x="20577" y="21269"/>
                    </a:cubicBezTo>
                    <a:cubicBezTo>
                      <a:pt x="20577" y="21269"/>
                      <a:pt x="20577" y="21269"/>
                      <a:pt x="20577" y="21269"/>
                    </a:cubicBezTo>
                    <a:cubicBezTo>
                      <a:pt x="20925" y="20809"/>
                      <a:pt x="20925" y="20809"/>
                      <a:pt x="20925" y="20809"/>
                    </a:cubicBezTo>
                    <a:cubicBezTo>
                      <a:pt x="20925" y="20350"/>
                      <a:pt x="20925" y="20350"/>
                      <a:pt x="20925" y="19890"/>
                    </a:cubicBezTo>
                    <a:cubicBezTo>
                      <a:pt x="20925" y="19890"/>
                      <a:pt x="20925" y="19890"/>
                      <a:pt x="20925" y="19890"/>
                    </a:cubicBezTo>
                    <a:cubicBezTo>
                      <a:pt x="20925" y="19431"/>
                      <a:pt x="20925" y="19431"/>
                      <a:pt x="20925" y="19431"/>
                    </a:cubicBezTo>
                    <a:cubicBezTo>
                      <a:pt x="20925" y="19431"/>
                      <a:pt x="20925" y="18971"/>
                      <a:pt x="20925" y="18971"/>
                    </a:cubicBezTo>
                    <a:cubicBezTo>
                      <a:pt x="20925" y="18971"/>
                      <a:pt x="20925" y="18971"/>
                      <a:pt x="20925" y="18971"/>
                    </a:cubicBezTo>
                    <a:cubicBezTo>
                      <a:pt x="20925" y="18971"/>
                      <a:pt x="20925" y="18971"/>
                      <a:pt x="20925" y="18971"/>
                    </a:cubicBezTo>
                    <a:cubicBezTo>
                      <a:pt x="20925" y="18512"/>
                      <a:pt x="20925" y="18512"/>
                      <a:pt x="20925" y="18512"/>
                    </a:cubicBezTo>
                    <a:cubicBezTo>
                      <a:pt x="20925" y="18512"/>
                      <a:pt x="20925" y="18512"/>
                      <a:pt x="20925" y="18512"/>
                    </a:cubicBezTo>
                    <a:cubicBezTo>
                      <a:pt x="20925" y="18512"/>
                      <a:pt x="20925" y="18512"/>
                      <a:pt x="20925" y="18512"/>
                    </a:cubicBezTo>
                    <a:cubicBezTo>
                      <a:pt x="20925" y="18052"/>
                      <a:pt x="20925" y="18052"/>
                      <a:pt x="20925" y="18052"/>
                    </a:cubicBezTo>
                    <a:cubicBezTo>
                      <a:pt x="20925" y="18052"/>
                      <a:pt x="20925" y="18052"/>
                      <a:pt x="20925" y="18052"/>
                    </a:cubicBezTo>
                    <a:cubicBezTo>
                      <a:pt x="20577" y="17592"/>
                      <a:pt x="19880" y="16673"/>
                      <a:pt x="19183" y="15754"/>
                    </a:cubicBezTo>
                    <a:cubicBezTo>
                      <a:pt x="18486" y="14835"/>
                      <a:pt x="18138" y="12997"/>
                      <a:pt x="18138" y="12078"/>
                    </a:cubicBezTo>
                    <a:cubicBezTo>
                      <a:pt x="17441" y="10699"/>
                      <a:pt x="17441" y="10699"/>
                      <a:pt x="17441" y="10699"/>
                    </a:cubicBezTo>
                    <a:cubicBezTo>
                      <a:pt x="17441" y="10699"/>
                      <a:pt x="17441" y="10699"/>
                      <a:pt x="17441" y="10699"/>
                    </a:cubicBezTo>
                    <a:cubicBezTo>
                      <a:pt x="17441" y="10699"/>
                      <a:pt x="17441" y="10699"/>
                      <a:pt x="17441" y="10699"/>
                    </a:cubicBezTo>
                    <a:cubicBezTo>
                      <a:pt x="17441" y="10699"/>
                      <a:pt x="17441" y="10699"/>
                      <a:pt x="17441" y="10699"/>
                    </a:cubicBezTo>
                    <a:cubicBezTo>
                      <a:pt x="17441" y="10239"/>
                      <a:pt x="17441" y="10239"/>
                      <a:pt x="17441" y="9320"/>
                    </a:cubicBezTo>
                    <a:cubicBezTo>
                      <a:pt x="17441" y="9320"/>
                      <a:pt x="17441" y="9320"/>
                      <a:pt x="17441" y="9320"/>
                    </a:cubicBezTo>
                    <a:cubicBezTo>
                      <a:pt x="17093" y="9320"/>
                      <a:pt x="17093" y="9320"/>
                      <a:pt x="17093" y="8860"/>
                    </a:cubicBezTo>
                    <a:cubicBezTo>
                      <a:pt x="17093" y="8860"/>
                      <a:pt x="17093" y="8860"/>
                      <a:pt x="17093" y="8860"/>
                    </a:cubicBezTo>
                    <a:cubicBezTo>
                      <a:pt x="17093" y="8860"/>
                      <a:pt x="16744" y="8401"/>
                      <a:pt x="16744" y="8401"/>
                    </a:cubicBezTo>
                    <a:cubicBezTo>
                      <a:pt x="16744" y="8401"/>
                      <a:pt x="16744" y="8401"/>
                      <a:pt x="16744" y="8401"/>
                    </a:cubicBezTo>
                    <a:cubicBezTo>
                      <a:pt x="16744" y="8401"/>
                      <a:pt x="16396" y="7941"/>
                      <a:pt x="16396" y="7941"/>
                    </a:cubicBezTo>
                    <a:cubicBezTo>
                      <a:pt x="16396" y="7941"/>
                      <a:pt x="16396" y="7941"/>
                      <a:pt x="16396" y="7941"/>
                    </a:cubicBezTo>
                    <a:cubicBezTo>
                      <a:pt x="16048" y="7941"/>
                      <a:pt x="16048" y="7482"/>
                      <a:pt x="15699" y="7482"/>
                    </a:cubicBezTo>
                    <a:cubicBezTo>
                      <a:pt x="14654" y="7022"/>
                      <a:pt x="13609" y="5184"/>
                      <a:pt x="13260" y="3805"/>
                    </a:cubicBezTo>
                    <a:cubicBezTo>
                      <a:pt x="12912" y="3805"/>
                      <a:pt x="12912" y="3346"/>
                      <a:pt x="12912" y="2886"/>
                    </a:cubicBezTo>
                    <a:cubicBezTo>
                      <a:pt x="11519" y="2886"/>
                      <a:pt x="11519" y="2886"/>
                      <a:pt x="11519" y="2886"/>
                    </a:cubicBezTo>
                    <a:cubicBezTo>
                      <a:pt x="11519" y="2426"/>
                      <a:pt x="11519" y="2426"/>
                      <a:pt x="11519" y="2426"/>
                    </a:cubicBezTo>
                    <a:cubicBezTo>
                      <a:pt x="11170" y="1967"/>
                      <a:pt x="10125" y="588"/>
                      <a:pt x="9428" y="129"/>
                    </a:cubicBezTo>
                    <a:cubicBezTo>
                      <a:pt x="8731" y="-331"/>
                      <a:pt x="7338" y="588"/>
                      <a:pt x="6990" y="588"/>
                    </a:cubicBezTo>
                    <a:cubicBezTo>
                      <a:pt x="6641" y="588"/>
                      <a:pt x="6641" y="588"/>
                      <a:pt x="6641" y="588"/>
                    </a:cubicBezTo>
                    <a:cubicBezTo>
                      <a:pt x="6641" y="588"/>
                      <a:pt x="5596" y="1048"/>
                      <a:pt x="4551" y="1048"/>
                    </a:cubicBezTo>
                    <a:cubicBezTo>
                      <a:pt x="3854" y="1048"/>
                      <a:pt x="3506" y="588"/>
                      <a:pt x="2809" y="588"/>
                    </a:cubicBezTo>
                    <a:cubicBezTo>
                      <a:pt x="2809" y="588"/>
                      <a:pt x="2809" y="588"/>
                      <a:pt x="2460" y="1048"/>
                    </a:cubicBezTo>
                    <a:cubicBezTo>
                      <a:pt x="2460" y="1048"/>
                      <a:pt x="2460" y="1048"/>
                      <a:pt x="2460" y="1507"/>
                    </a:cubicBezTo>
                    <a:cubicBezTo>
                      <a:pt x="2460" y="1507"/>
                      <a:pt x="2460" y="1507"/>
                      <a:pt x="2112" y="1967"/>
                    </a:cubicBezTo>
                    <a:cubicBezTo>
                      <a:pt x="2112" y="1967"/>
                      <a:pt x="2112" y="1967"/>
                      <a:pt x="2112" y="1967"/>
                    </a:cubicBezTo>
                    <a:cubicBezTo>
                      <a:pt x="2112" y="1967"/>
                      <a:pt x="2112" y="2426"/>
                      <a:pt x="2112" y="2426"/>
                    </a:cubicBezTo>
                    <a:cubicBezTo>
                      <a:pt x="1764" y="2426"/>
                      <a:pt x="1764" y="2426"/>
                      <a:pt x="1764" y="2426"/>
                    </a:cubicBezTo>
                    <a:cubicBezTo>
                      <a:pt x="1764" y="2426"/>
                      <a:pt x="1764" y="2886"/>
                      <a:pt x="1764" y="2886"/>
                    </a:cubicBezTo>
                    <a:cubicBezTo>
                      <a:pt x="1415" y="2886"/>
                      <a:pt x="1415" y="2886"/>
                      <a:pt x="1415" y="2886"/>
                    </a:cubicBezTo>
                    <a:cubicBezTo>
                      <a:pt x="1415" y="2886"/>
                      <a:pt x="1415" y="2886"/>
                      <a:pt x="1415" y="2886"/>
                    </a:cubicBezTo>
                    <a:cubicBezTo>
                      <a:pt x="1067" y="4265"/>
                      <a:pt x="1067" y="6103"/>
                      <a:pt x="370" y="7022"/>
                    </a:cubicBezTo>
                    <a:cubicBezTo>
                      <a:pt x="-675" y="8860"/>
                      <a:pt x="719" y="12078"/>
                      <a:pt x="1764" y="12997"/>
                    </a:cubicBezTo>
                    <a:cubicBezTo>
                      <a:pt x="1764" y="13456"/>
                      <a:pt x="2112" y="13456"/>
                      <a:pt x="2112" y="13916"/>
                    </a:cubicBezTo>
                    <a:cubicBezTo>
                      <a:pt x="2112" y="13916"/>
                      <a:pt x="2460" y="13916"/>
                      <a:pt x="2460" y="13916"/>
                    </a:cubicBezTo>
                    <a:cubicBezTo>
                      <a:pt x="2460" y="13916"/>
                      <a:pt x="2809" y="13916"/>
                      <a:pt x="2809" y="13916"/>
                    </a:cubicBezTo>
                    <a:cubicBezTo>
                      <a:pt x="3157" y="13916"/>
                      <a:pt x="3506" y="13916"/>
                      <a:pt x="3506" y="13916"/>
                    </a:cubicBezTo>
                    <a:cubicBezTo>
                      <a:pt x="3854" y="13916"/>
                      <a:pt x="3854" y="13916"/>
                      <a:pt x="3854" y="13916"/>
                    </a:cubicBezTo>
                    <a:cubicBezTo>
                      <a:pt x="4202" y="13916"/>
                      <a:pt x="4551" y="13916"/>
                      <a:pt x="4551" y="13456"/>
                    </a:cubicBezTo>
                    <a:cubicBezTo>
                      <a:pt x="4899" y="13456"/>
                      <a:pt x="4899" y="13456"/>
                      <a:pt x="4899" y="13456"/>
                    </a:cubicBezTo>
                    <a:cubicBezTo>
                      <a:pt x="5248" y="13456"/>
                      <a:pt x="5596" y="12997"/>
                      <a:pt x="5944" y="12997"/>
                    </a:cubicBezTo>
                    <a:cubicBezTo>
                      <a:pt x="6293" y="12537"/>
                      <a:pt x="6641" y="12537"/>
                      <a:pt x="6990" y="12537"/>
                    </a:cubicBezTo>
                    <a:cubicBezTo>
                      <a:pt x="8035" y="12537"/>
                      <a:pt x="8383" y="13456"/>
                      <a:pt x="8731" y="13916"/>
                    </a:cubicBezTo>
                    <a:cubicBezTo>
                      <a:pt x="9080" y="14375"/>
                      <a:pt x="9428" y="14835"/>
                      <a:pt x="10125" y="14835"/>
                    </a:cubicBezTo>
                    <a:cubicBezTo>
                      <a:pt x="12215" y="15295"/>
                      <a:pt x="12564" y="15295"/>
                      <a:pt x="12564" y="15754"/>
                    </a:cubicBezTo>
                    <a:cubicBezTo>
                      <a:pt x="13609" y="16214"/>
                      <a:pt x="13609" y="16214"/>
                      <a:pt x="13609" y="16214"/>
                    </a:cubicBezTo>
                    <a:cubicBezTo>
                      <a:pt x="12564" y="17133"/>
                      <a:pt x="12564" y="17133"/>
                      <a:pt x="12564" y="17133"/>
                    </a:cubicBezTo>
                    <a:cubicBezTo>
                      <a:pt x="12564" y="17133"/>
                      <a:pt x="11170" y="18512"/>
                      <a:pt x="9777" y="18052"/>
                    </a:cubicBezTo>
                    <a:cubicBezTo>
                      <a:pt x="9080" y="18052"/>
                      <a:pt x="8731" y="17592"/>
                      <a:pt x="8035" y="17133"/>
                    </a:cubicBezTo>
                    <a:cubicBezTo>
                      <a:pt x="7686" y="17133"/>
                      <a:pt x="7338" y="16673"/>
                      <a:pt x="6990" y="16673"/>
                    </a:cubicBezTo>
                    <a:cubicBezTo>
                      <a:pt x="5944" y="18052"/>
                      <a:pt x="2809" y="18512"/>
                      <a:pt x="2112" y="18512"/>
                    </a:cubicBezTo>
                    <a:cubicBezTo>
                      <a:pt x="2112" y="18512"/>
                      <a:pt x="2112" y="18512"/>
                      <a:pt x="2112" y="18512"/>
                    </a:cubicBezTo>
                    <a:cubicBezTo>
                      <a:pt x="2112" y="18512"/>
                      <a:pt x="2112" y="18512"/>
                      <a:pt x="2112" y="18512"/>
                    </a:cubicBezTo>
                    <a:cubicBezTo>
                      <a:pt x="2112" y="18512"/>
                      <a:pt x="2112" y="18512"/>
                      <a:pt x="1764" y="18512"/>
                    </a:cubicBezTo>
                    <a:cubicBezTo>
                      <a:pt x="1764" y="18512"/>
                      <a:pt x="1764" y="18512"/>
                      <a:pt x="1764" y="18512"/>
                    </a:cubicBezTo>
                    <a:cubicBezTo>
                      <a:pt x="1764" y="18512"/>
                      <a:pt x="1764" y="18512"/>
                      <a:pt x="1764" y="18512"/>
                    </a:cubicBezTo>
                    <a:cubicBezTo>
                      <a:pt x="1764" y="18971"/>
                      <a:pt x="1764" y="19431"/>
                      <a:pt x="1764" y="19890"/>
                    </a:cubicBezTo>
                    <a:cubicBezTo>
                      <a:pt x="2112" y="19890"/>
                      <a:pt x="2112" y="19890"/>
                      <a:pt x="2112" y="19890"/>
                    </a:cubicBezTo>
                    <a:cubicBezTo>
                      <a:pt x="2112" y="19890"/>
                      <a:pt x="2112" y="19890"/>
                      <a:pt x="2112" y="19890"/>
                    </a:cubicBezTo>
                    <a:cubicBezTo>
                      <a:pt x="2460" y="19890"/>
                      <a:pt x="2460" y="19890"/>
                      <a:pt x="2809" y="19890"/>
                    </a:cubicBezTo>
                    <a:cubicBezTo>
                      <a:pt x="2809" y="19890"/>
                      <a:pt x="2809" y="19890"/>
                      <a:pt x="3157" y="19890"/>
                    </a:cubicBezTo>
                    <a:cubicBezTo>
                      <a:pt x="3157" y="19890"/>
                      <a:pt x="3157" y="19890"/>
                      <a:pt x="3506" y="19890"/>
                    </a:cubicBezTo>
                    <a:cubicBezTo>
                      <a:pt x="3506" y="19890"/>
                      <a:pt x="3506" y="20350"/>
                      <a:pt x="3506" y="20350"/>
                    </a:cubicBezTo>
                    <a:cubicBezTo>
                      <a:pt x="3506" y="20350"/>
                      <a:pt x="3854" y="20350"/>
                      <a:pt x="3854" y="20350"/>
                    </a:cubicBezTo>
                    <a:cubicBezTo>
                      <a:pt x="3854" y="20350"/>
                      <a:pt x="3854" y="20350"/>
                      <a:pt x="3854" y="20350"/>
                    </a:cubicBezTo>
                    <a:cubicBezTo>
                      <a:pt x="3854" y="20809"/>
                      <a:pt x="3854" y="20809"/>
                      <a:pt x="3854" y="20809"/>
                    </a:cubicBezTo>
                    <a:cubicBezTo>
                      <a:pt x="4202" y="20809"/>
                      <a:pt x="4202" y="20809"/>
                      <a:pt x="4202" y="20809"/>
                    </a:cubicBezTo>
                    <a:cubicBezTo>
                      <a:pt x="4202" y="20809"/>
                      <a:pt x="4551" y="20809"/>
                      <a:pt x="4551" y="20809"/>
                    </a:cubicBezTo>
                    <a:cubicBezTo>
                      <a:pt x="4551" y="20350"/>
                      <a:pt x="4551" y="20350"/>
                      <a:pt x="4899" y="20350"/>
                    </a:cubicBezTo>
                    <a:cubicBezTo>
                      <a:pt x="4899" y="20350"/>
                      <a:pt x="4899" y="20350"/>
                      <a:pt x="4899" y="20350"/>
                    </a:cubicBezTo>
                    <a:cubicBezTo>
                      <a:pt x="4899" y="20350"/>
                      <a:pt x="5248" y="20350"/>
                      <a:pt x="5248" y="19890"/>
                    </a:cubicBezTo>
                    <a:cubicBezTo>
                      <a:pt x="5248" y="19890"/>
                      <a:pt x="5596" y="19890"/>
                      <a:pt x="5596" y="19890"/>
                    </a:cubicBezTo>
                    <a:cubicBezTo>
                      <a:pt x="5596" y="19890"/>
                      <a:pt x="5596" y="19890"/>
                      <a:pt x="5596" y="19890"/>
                    </a:cubicBezTo>
                    <a:cubicBezTo>
                      <a:pt x="5944" y="19431"/>
                      <a:pt x="5944" y="19431"/>
                      <a:pt x="5944" y="19431"/>
                    </a:cubicBezTo>
                    <a:cubicBezTo>
                      <a:pt x="5944" y="19431"/>
                      <a:pt x="10822" y="18971"/>
                      <a:pt x="11519" y="18971"/>
                    </a:cubicBezTo>
                    <a:cubicBezTo>
                      <a:pt x="11867" y="18971"/>
                      <a:pt x="11867" y="18971"/>
                      <a:pt x="11867" y="18971"/>
                    </a:cubicBezTo>
                    <a:lnTo>
                      <a:pt x="11867" y="18512"/>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64" name="Shape 10564"/>
              <p:cNvSpPr/>
              <p:nvPr/>
            </p:nvSpPr>
            <p:spPr>
              <a:xfrm>
                <a:off x="4161" y="5071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65" name="Shape 10565"/>
              <p:cNvSpPr/>
              <p:nvPr/>
            </p:nvSpPr>
            <p:spPr>
              <a:xfrm>
                <a:off x="20887" y="4819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7200" y="21600"/>
                      <a:pt x="0" y="21600"/>
                    </a:cubicBezTo>
                    <a:cubicBezTo>
                      <a:pt x="7200" y="21600"/>
                      <a:pt x="144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66" name="Shape 10566"/>
              <p:cNvSpPr/>
              <p:nvPr/>
            </p:nvSpPr>
            <p:spPr>
              <a:xfrm>
                <a:off x="15311" y="4837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10800" y="21600"/>
                      <a:pt x="0" y="21600"/>
                    </a:cubicBezTo>
                    <a:cubicBezTo>
                      <a:pt x="10800" y="21600"/>
                      <a:pt x="21600" y="216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67" name="Shape 10567"/>
              <p:cNvSpPr/>
              <p:nvPr/>
            </p:nvSpPr>
            <p:spPr>
              <a:xfrm>
                <a:off x="10665" y="4909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68" name="Shape 10568"/>
              <p:cNvSpPr/>
              <p:nvPr/>
            </p:nvSpPr>
            <p:spPr>
              <a:xfrm>
                <a:off x="6019" y="4909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69" name="Shape 10569"/>
              <p:cNvSpPr/>
              <p:nvPr/>
            </p:nvSpPr>
            <p:spPr>
              <a:xfrm>
                <a:off x="20732" y="516165"/>
                <a:ext cx="40886" cy="233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722" y="0"/>
                      <a:pt x="8452" y="1543"/>
                      <a:pt x="6574" y="1543"/>
                    </a:cubicBezTo>
                    <a:cubicBezTo>
                      <a:pt x="4696" y="3086"/>
                      <a:pt x="1878" y="6171"/>
                      <a:pt x="0" y="6171"/>
                    </a:cubicBezTo>
                    <a:cubicBezTo>
                      <a:pt x="0" y="6171"/>
                      <a:pt x="0" y="6171"/>
                      <a:pt x="0" y="6171"/>
                    </a:cubicBezTo>
                    <a:cubicBezTo>
                      <a:pt x="939" y="7714"/>
                      <a:pt x="1878" y="7714"/>
                      <a:pt x="3757" y="7714"/>
                    </a:cubicBezTo>
                    <a:cubicBezTo>
                      <a:pt x="7513" y="10800"/>
                      <a:pt x="7513" y="13886"/>
                      <a:pt x="7513" y="18514"/>
                    </a:cubicBezTo>
                    <a:cubicBezTo>
                      <a:pt x="7513" y="20057"/>
                      <a:pt x="7513" y="20057"/>
                      <a:pt x="8452" y="21600"/>
                    </a:cubicBezTo>
                    <a:cubicBezTo>
                      <a:pt x="8452" y="21600"/>
                      <a:pt x="8452" y="21600"/>
                      <a:pt x="8452" y="21600"/>
                    </a:cubicBezTo>
                    <a:cubicBezTo>
                      <a:pt x="8452" y="21600"/>
                      <a:pt x="8452" y="21600"/>
                      <a:pt x="8452" y="21600"/>
                    </a:cubicBezTo>
                    <a:cubicBezTo>
                      <a:pt x="9391" y="21600"/>
                      <a:pt x="9391" y="20057"/>
                      <a:pt x="10330" y="20057"/>
                    </a:cubicBezTo>
                    <a:cubicBezTo>
                      <a:pt x="14087" y="13886"/>
                      <a:pt x="16904" y="10800"/>
                      <a:pt x="18783" y="12343"/>
                    </a:cubicBezTo>
                    <a:cubicBezTo>
                      <a:pt x="19722" y="12343"/>
                      <a:pt x="19722" y="12343"/>
                      <a:pt x="19722" y="12343"/>
                    </a:cubicBezTo>
                    <a:cubicBezTo>
                      <a:pt x="19722" y="12343"/>
                      <a:pt x="19722" y="12343"/>
                      <a:pt x="19722" y="12343"/>
                    </a:cubicBezTo>
                    <a:cubicBezTo>
                      <a:pt x="18783" y="10800"/>
                      <a:pt x="17843" y="7714"/>
                      <a:pt x="18783" y="4629"/>
                    </a:cubicBezTo>
                    <a:cubicBezTo>
                      <a:pt x="18783" y="4629"/>
                      <a:pt x="19722" y="3086"/>
                      <a:pt x="20661" y="1543"/>
                    </a:cubicBezTo>
                    <a:cubicBezTo>
                      <a:pt x="20661" y="1543"/>
                      <a:pt x="21600" y="1543"/>
                      <a:pt x="21600" y="1543"/>
                    </a:cubicBezTo>
                    <a:cubicBezTo>
                      <a:pt x="21600" y="1543"/>
                      <a:pt x="21600" y="1543"/>
                      <a:pt x="21600" y="1543"/>
                    </a:cubicBezTo>
                    <a:cubicBezTo>
                      <a:pt x="21600" y="0"/>
                      <a:pt x="21600" y="0"/>
                      <a:pt x="21600" y="0"/>
                    </a:cubicBezTo>
                    <a:cubicBezTo>
                      <a:pt x="216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70" name="Shape 10570"/>
              <p:cNvSpPr/>
              <p:nvPr/>
            </p:nvSpPr>
            <p:spPr>
              <a:xfrm>
                <a:off x="634003" y="546739"/>
                <a:ext cx="237876" cy="1564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88" y="12343"/>
                    </a:moveTo>
                    <a:cubicBezTo>
                      <a:pt x="19988" y="12105"/>
                      <a:pt x="19988" y="11631"/>
                      <a:pt x="19343" y="10919"/>
                    </a:cubicBezTo>
                    <a:cubicBezTo>
                      <a:pt x="19182" y="10681"/>
                      <a:pt x="19021" y="10444"/>
                      <a:pt x="18860" y="10444"/>
                    </a:cubicBezTo>
                    <a:cubicBezTo>
                      <a:pt x="18537" y="9969"/>
                      <a:pt x="18215" y="9732"/>
                      <a:pt x="18215" y="9257"/>
                    </a:cubicBezTo>
                    <a:cubicBezTo>
                      <a:pt x="18215" y="9020"/>
                      <a:pt x="18215" y="9020"/>
                      <a:pt x="17893" y="8545"/>
                    </a:cubicBezTo>
                    <a:cubicBezTo>
                      <a:pt x="17731" y="8308"/>
                      <a:pt x="17570" y="8070"/>
                      <a:pt x="17409" y="7833"/>
                    </a:cubicBezTo>
                    <a:cubicBezTo>
                      <a:pt x="17087" y="7121"/>
                      <a:pt x="16281" y="6884"/>
                      <a:pt x="16281" y="6884"/>
                    </a:cubicBezTo>
                    <a:cubicBezTo>
                      <a:pt x="16119" y="6884"/>
                      <a:pt x="16119" y="6884"/>
                      <a:pt x="16119" y="6884"/>
                    </a:cubicBezTo>
                    <a:cubicBezTo>
                      <a:pt x="15797" y="6171"/>
                      <a:pt x="15797" y="6171"/>
                      <a:pt x="15797" y="6171"/>
                    </a:cubicBezTo>
                    <a:cubicBezTo>
                      <a:pt x="15152" y="5934"/>
                      <a:pt x="15152" y="5934"/>
                      <a:pt x="15152" y="5934"/>
                    </a:cubicBezTo>
                    <a:cubicBezTo>
                      <a:pt x="14991" y="5934"/>
                      <a:pt x="14991" y="5934"/>
                      <a:pt x="14991" y="5934"/>
                    </a:cubicBezTo>
                    <a:cubicBezTo>
                      <a:pt x="14991" y="5697"/>
                      <a:pt x="14830" y="5459"/>
                      <a:pt x="14830" y="4985"/>
                    </a:cubicBezTo>
                    <a:cubicBezTo>
                      <a:pt x="14830" y="4747"/>
                      <a:pt x="14991" y="4273"/>
                      <a:pt x="15313" y="4035"/>
                    </a:cubicBezTo>
                    <a:cubicBezTo>
                      <a:pt x="15475" y="4035"/>
                      <a:pt x="15475" y="4035"/>
                      <a:pt x="15475" y="4035"/>
                    </a:cubicBezTo>
                    <a:cubicBezTo>
                      <a:pt x="15475" y="3798"/>
                      <a:pt x="15313" y="3086"/>
                      <a:pt x="15152" y="2848"/>
                    </a:cubicBezTo>
                    <a:cubicBezTo>
                      <a:pt x="15152" y="2611"/>
                      <a:pt x="15152" y="2611"/>
                      <a:pt x="14991" y="2374"/>
                    </a:cubicBezTo>
                    <a:cubicBezTo>
                      <a:pt x="14991" y="2374"/>
                      <a:pt x="14991" y="2374"/>
                      <a:pt x="14991" y="2136"/>
                    </a:cubicBezTo>
                    <a:cubicBezTo>
                      <a:pt x="14991" y="2136"/>
                      <a:pt x="14991" y="2136"/>
                      <a:pt x="14991" y="2136"/>
                    </a:cubicBezTo>
                    <a:cubicBezTo>
                      <a:pt x="14991" y="2136"/>
                      <a:pt x="14991" y="2136"/>
                      <a:pt x="14991" y="2136"/>
                    </a:cubicBezTo>
                    <a:cubicBezTo>
                      <a:pt x="14991" y="1899"/>
                      <a:pt x="14830" y="1899"/>
                      <a:pt x="14830" y="1899"/>
                    </a:cubicBezTo>
                    <a:cubicBezTo>
                      <a:pt x="14830" y="1899"/>
                      <a:pt x="14830" y="1899"/>
                      <a:pt x="14830" y="1899"/>
                    </a:cubicBezTo>
                    <a:cubicBezTo>
                      <a:pt x="14830" y="1662"/>
                      <a:pt x="14830" y="1662"/>
                      <a:pt x="14669" y="1662"/>
                    </a:cubicBezTo>
                    <a:cubicBezTo>
                      <a:pt x="14669" y="1662"/>
                      <a:pt x="14669" y="1662"/>
                      <a:pt x="14669" y="1424"/>
                    </a:cubicBezTo>
                    <a:cubicBezTo>
                      <a:pt x="14669" y="1424"/>
                      <a:pt x="14669" y="1424"/>
                      <a:pt x="14507" y="1187"/>
                    </a:cubicBezTo>
                    <a:cubicBezTo>
                      <a:pt x="14507" y="1187"/>
                      <a:pt x="14507" y="1187"/>
                      <a:pt x="14507" y="1187"/>
                    </a:cubicBezTo>
                    <a:cubicBezTo>
                      <a:pt x="14507" y="1187"/>
                      <a:pt x="14346" y="949"/>
                      <a:pt x="14346" y="949"/>
                    </a:cubicBezTo>
                    <a:cubicBezTo>
                      <a:pt x="14346" y="949"/>
                      <a:pt x="14346" y="949"/>
                      <a:pt x="14346" y="949"/>
                    </a:cubicBezTo>
                    <a:cubicBezTo>
                      <a:pt x="14185" y="712"/>
                      <a:pt x="14024" y="475"/>
                      <a:pt x="13863" y="237"/>
                    </a:cubicBezTo>
                    <a:cubicBezTo>
                      <a:pt x="13863" y="237"/>
                      <a:pt x="13863" y="237"/>
                      <a:pt x="13863" y="237"/>
                    </a:cubicBezTo>
                    <a:cubicBezTo>
                      <a:pt x="13863" y="237"/>
                      <a:pt x="13863" y="237"/>
                      <a:pt x="13863" y="237"/>
                    </a:cubicBezTo>
                    <a:cubicBezTo>
                      <a:pt x="13701" y="0"/>
                      <a:pt x="13701" y="0"/>
                      <a:pt x="13540" y="0"/>
                    </a:cubicBezTo>
                    <a:cubicBezTo>
                      <a:pt x="13540" y="0"/>
                      <a:pt x="13540" y="0"/>
                      <a:pt x="13540" y="0"/>
                    </a:cubicBezTo>
                    <a:cubicBezTo>
                      <a:pt x="13218" y="0"/>
                      <a:pt x="12734" y="475"/>
                      <a:pt x="12412" y="712"/>
                    </a:cubicBezTo>
                    <a:cubicBezTo>
                      <a:pt x="12412" y="949"/>
                      <a:pt x="12412" y="949"/>
                      <a:pt x="12412" y="1187"/>
                    </a:cubicBezTo>
                    <a:cubicBezTo>
                      <a:pt x="12412" y="1424"/>
                      <a:pt x="12251" y="1662"/>
                      <a:pt x="12090" y="2136"/>
                    </a:cubicBezTo>
                    <a:cubicBezTo>
                      <a:pt x="12090" y="2136"/>
                      <a:pt x="11928" y="2374"/>
                      <a:pt x="11928" y="2374"/>
                    </a:cubicBezTo>
                    <a:cubicBezTo>
                      <a:pt x="11445" y="3086"/>
                      <a:pt x="10800" y="3798"/>
                      <a:pt x="10316" y="4747"/>
                    </a:cubicBezTo>
                    <a:cubicBezTo>
                      <a:pt x="9994" y="5459"/>
                      <a:pt x="9349" y="5459"/>
                      <a:pt x="8704" y="5459"/>
                    </a:cubicBezTo>
                    <a:cubicBezTo>
                      <a:pt x="8221" y="5459"/>
                      <a:pt x="8221" y="5459"/>
                      <a:pt x="8221" y="5459"/>
                    </a:cubicBezTo>
                    <a:cubicBezTo>
                      <a:pt x="7899" y="5459"/>
                      <a:pt x="7737" y="5459"/>
                      <a:pt x="7737" y="5697"/>
                    </a:cubicBezTo>
                    <a:cubicBezTo>
                      <a:pt x="7737" y="5697"/>
                      <a:pt x="7737" y="5697"/>
                      <a:pt x="7737" y="5697"/>
                    </a:cubicBezTo>
                    <a:cubicBezTo>
                      <a:pt x="7737" y="5934"/>
                      <a:pt x="7899" y="6646"/>
                      <a:pt x="7576" y="6884"/>
                    </a:cubicBezTo>
                    <a:cubicBezTo>
                      <a:pt x="7415" y="7358"/>
                      <a:pt x="6770" y="7596"/>
                      <a:pt x="6287" y="8070"/>
                    </a:cubicBezTo>
                    <a:cubicBezTo>
                      <a:pt x="5964" y="8308"/>
                      <a:pt x="5964" y="8308"/>
                      <a:pt x="5964" y="8308"/>
                    </a:cubicBezTo>
                    <a:cubicBezTo>
                      <a:pt x="5803" y="8545"/>
                      <a:pt x="5642" y="8545"/>
                      <a:pt x="5319" y="8545"/>
                    </a:cubicBezTo>
                    <a:cubicBezTo>
                      <a:pt x="4997" y="8545"/>
                      <a:pt x="4513" y="8782"/>
                      <a:pt x="4352" y="8782"/>
                    </a:cubicBezTo>
                    <a:cubicBezTo>
                      <a:pt x="4191" y="9020"/>
                      <a:pt x="4191" y="9020"/>
                      <a:pt x="4030" y="9020"/>
                    </a:cubicBezTo>
                    <a:cubicBezTo>
                      <a:pt x="4030" y="9020"/>
                      <a:pt x="4030" y="9257"/>
                      <a:pt x="4030" y="9257"/>
                    </a:cubicBezTo>
                    <a:cubicBezTo>
                      <a:pt x="3869" y="9495"/>
                      <a:pt x="3707" y="9495"/>
                      <a:pt x="3546" y="9495"/>
                    </a:cubicBezTo>
                    <a:cubicBezTo>
                      <a:pt x="3546" y="9495"/>
                      <a:pt x="3546" y="9495"/>
                      <a:pt x="3546" y="9495"/>
                    </a:cubicBezTo>
                    <a:cubicBezTo>
                      <a:pt x="3546" y="9495"/>
                      <a:pt x="3546" y="9495"/>
                      <a:pt x="3546" y="9495"/>
                    </a:cubicBezTo>
                    <a:cubicBezTo>
                      <a:pt x="3385" y="9495"/>
                      <a:pt x="3224" y="9257"/>
                      <a:pt x="3063" y="9257"/>
                    </a:cubicBezTo>
                    <a:cubicBezTo>
                      <a:pt x="3063" y="9020"/>
                      <a:pt x="2901" y="9020"/>
                      <a:pt x="2901" y="9020"/>
                    </a:cubicBezTo>
                    <a:cubicBezTo>
                      <a:pt x="2579" y="9969"/>
                      <a:pt x="2096" y="9969"/>
                      <a:pt x="1934" y="9969"/>
                    </a:cubicBezTo>
                    <a:cubicBezTo>
                      <a:pt x="1773" y="9969"/>
                      <a:pt x="1773" y="9969"/>
                      <a:pt x="1612" y="9969"/>
                    </a:cubicBezTo>
                    <a:cubicBezTo>
                      <a:pt x="1612" y="9969"/>
                      <a:pt x="1612" y="9969"/>
                      <a:pt x="1612" y="9969"/>
                    </a:cubicBezTo>
                    <a:cubicBezTo>
                      <a:pt x="1451" y="9969"/>
                      <a:pt x="1451" y="9732"/>
                      <a:pt x="1451" y="9732"/>
                    </a:cubicBezTo>
                    <a:cubicBezTo>
                      <a:pt x="1451" y="9732"/>
                      <a:pt x="1451" y="9732"/>
                      <a:pt x="1451" y="9732"/>
                    </a:cubicBezTo>
                    <a:cubicBezTo>
                      <a:pt x="1451" y="9969"/>
                      <a:pt x="1290" y="9969"/>
                      <a:pt x="1290" y="9969"/>
                    </a:cubicBezTo>
                    <a:cubicBezTo>
                      <a:pt x="1290" y="9969"/>
                      <a:pt x="1290" y="9969"/>
                      <a:pt x="1290" y="10207"/>
                    </a:cubicBezTo>
                    <a:cubicBezTo>
                      <a:pt x="1128" y="10207"/>
                      <a:pt x="1128" y="10207"/>
                      <a:pt x="1128" y="10207"/>
                    </a:cubicBezTo>
                    <a:cubicBezTo>
                      <a:pt x="1128" y="10444"/>
                      <a:pt x="1128" y="10444"/>
                      <a:pt x="967" y="10444"/>
                    </a:cubicBezTo>
                    <a:cubicBezTo>
                      <a:pt x="967" y="10444"/>
                      <a:pt x="967" y="10444"/>
                      <a:pt x="967" y="10681"/>
                    </a:cubicBezTo>
                    <a:cubicBezTo>
                      <a:pt x="967" y="10681"/>
                      <a:pt x="806" y="10919"/>
                      <a:pt x="806" y="10919"/>
                    </a:cubicBezTo>
                    <a:cubicBezTo>
                      <a:pt x="645" y="11631"/>
                      <a:pt x="484" y="12105"/>
                      <a:pt x="322" y="12580"/>
                    </a:cubicBezTo>
                    <a:cubicBezTo>
                      <a:pt x="161" y="12818"/>
                      <a:pt x="0" y="13292"/>
                      <a:pt x="0" y="13530"/>
                    </a:cubicBezTo>
                    <a:cubicBezTo>
                      <a:pt x="0" y="13530"/>
                      <a:pt x="0" y="13767"/>
                      <a:pt x="0" y="14004"/>
                    </a:cubicBezTo>
                    <a:cubicBezTo>
                      <a:pt x="161" y="14479"/>
                      <a:pt x="161" y="14954"/>
                      <a:pt x="161" y="15666"/>
                    </a:cubicBezTo>
                    <a:cubicBezTo>
                      <a:pt x="161" y="16378"/>
                      <a:pt x="322" y="16853"/>
                      <a:pt x="645" y="17565"/>
                    </a:cubicBezTo>
                    <a:cubicBezTo>
                      <a:pt x="967" y="18277"/>
                      <a:pt x="967" y="18989"/>
                      <a:pt x="967" y="19226"/>
                    </a:cubicBezTo>
                    <a:cubicBezTo>
                      <a:pt x="1128" y="19464"/>
                      <a:pt x="1128" y="19701"/>
                      <a:pt x="1290" y="19938"/>
                    </a:cubicBezTo>
                    <a:cubicBezTo>
                      <a:pt x="1451" y="20176"/>
                      <a:pt x="1612" y="20413"/>
                      <a:pt x="1934" y="20651"/>
                    </a:cubicBezTo>
                    <a:cubicBezTo>
                      <a:pt x="1934" y="20888"/>
                      <a:pt x="2096" y="20888"/>
                      <a:pt x="2096" y="20888"/>
                    </a:cubicBezTo>
                    <a:cubicBezTo>
                      <a:pt x="2096" y="21125"/>
                      <a:pt x="2096" y="21125"/>
                      <a:pt x="2257" y="21125"/>
                    </a:cubicBezTo>
                    <a:cubicBezTo>
                      <a:pt x="2257" y="21125"/>
                      <a:pt x="2257" y="21125"/>
                      <a:pt x="2257" y="21363"/>
                    </a:cubicBezTo>
                    <a:cubicBezTo>
                      <a:pt x="2418" y="21363"/>
                      <a:pt x="2418" y="21363"/>
                      <a:pt x="2418" y="21363"/>
                    </a:cubicBezTo>
                    <a:cubicBezTo>
                      <a:pt x="2418" y="21363"/>
                      <a:pt x="2418" y="21600"/>
                      <a:pt x="2418" y="21600"/>
                    </a:cubicBezTo>
                    <a:cubicBezTo>
                      <a:pt x="2418" y="21600"/>
                      <a:pt x="2579" y="21600"/>
                      <a:pt x="2579" y="21600"/>
                    </a:cubicBezTo>
                    <a:cubicBezTo>
                      <a:pt x="2579" y="21600"/>
                      <a:pt x="2579" y="21600"/>
                      <a:pt x="2579" y="21600"/>
                    </a:cubicBezTo>
                    <a:cubicBezTo>
                      <a:pt x="2579" y="21600"/>
                      <a:pt x="2579" y="21600"/>
                      <a:pt x="2579" y="21600"/>
                    </a:cubicBezTo>
                    <a:cubicBezTo>
                      <a:pt x="2579" y="21600"/>
                      <a:pt x="2579" y="21600"/>
                      <a:pt x="2579" y="21600"/>
                    </a:cubicBezTo>
                    <a:cubicBezTo>
                      <a:pt x="2579" y="21600"/>
                      <a:pt x="2579" y="21363"/>
                      <a:pt x="2579" y="21363"/>
                    </a:cubicBezTo>
                    <a:cubicBezTo>
                      <a:pt x="2579" y="21363"/>
                      <a:pt x="2579" y="21363"/>
                      <a:pt x="2579" y="21363"/>
                    </a:cubicBezTo>
                    <a:cubicBezTo>
                      <a:pt x="2740" y="21363"/>
                      <a:pt x="2740" y="21125"/>
                      <a:pt x="2740" y="21125"/>
                    </a:cubicBezTo>
                    <a:cubicBezTo>
                      <a:pt x="2740" y="21125"/>
                      <a:pt x="2740" y="21125"/>
                      <a:pt x="2740" y="21125"/>
                    </a:cubicBezTo>
                    <a:cubicBezTo>
                      <a:pt x="2740" y="20888"/>
                      <a:pt x="2740" y="20888"/>
                      <a:pt x="2740" y="20888"/>
                    </a:cubicBezTo>
                    <a:cubicBezTo>
                      <a:pt x="2740" y="20888"/>
                      <a:pt x="2740" y="20888"/>
                      <a:pt x="2740" y="20888"/>
                    </a:cubicBezTo>
                    <a:cubicBezTo>
                      <a:pt x="2740" y="20651"/>
                      <a:pt x="2740" y="20651"/>
                      <a:pt x="2740" y="20651"/>
                    </a:cubicBezTo>
                    <a:cubicBezTo>
                      <a:pt x="2740" y="20651"/>
                      <a:pt x="2740" y="20651"/>
                      <a:pt x="2740" y="20651"/>
                    </a:cubicBezTo>
                    <a:cubicBezTo>
                      <a:pt x="2740" y="20651"/>
                      <a:pt x="2740" y="20651"/>
                      <a:pt x="2740" y="20413"/>
                    </a:cubicBezTo>
                    <a:cubicBezTo>
                      <a:pt x="2740" y="20413"/>
                      <a:pt x="2740" y="20413"/>
                      <a:pt x="2740" y="20413"/>
                    </a:cubicBezTo>
                    <a:cubicBezTo>
                      <a:pt x="2740" y="20413"/>
                      <a:pt x="2740" y="20413"/>
                      <a:pt x="2740" y="20413"/>
                    </a:cubicBezTo>
                    <a:cubicBezTo>
                      <a:pt x="2740" y="20413"/>
                      <a:pt x="2740" y="20176"/>
                      <a:pt x="2740" y="20176"/>
                    </a:cubicBezTo>
                    <a:cubicBezTo>
                      <a:pt x="2740" y="19938"/>
                      <a:pt x="2740" y="19938"/>
                      <a:pt x="2740" y="19938"/>
                    </a:cubicBezTo>
                    <a:cubicBezTo>
                      <a:pt x="4030" y="19464"/>
                      <a:pt x="4030" y="19464"/>
                      <a:pt x="4030" y="19464"/>
                    </a:cubicBezTo>
                    <a:cubicBezTo>
                      <a:pt x="4836" y="18989"/>
                      <a:pt x="4836" y="18989"/>
                      <a:pt x="4836" y="18989"/>
                    </a:cubicBezTo>
                    <a:cubicBezTo>
                      <a:pt x="6125" y="19226"/>
                      <a:pt x="6125" y="19226"/>
                      <a:pt x="6125" y="19226"/>
                    </a:cubicBezTo>
                    <a:cubicBezTo>
                      <a:pt x="6125" y="17802"/>
                      <a:pt x="6125" y="17802"/>
                      <a:pt x="6125" y="17802"/>
                    </a:cubicBezTo>
                    <a:cubicBezTo>
                      <a:pt x="6125" y="17802"/>
                      <a:pt x="6125" y="17802"/>
                      <a:pt x="6125" y="17802"/>
                    </a:cubicBezTo>
                    <a:cubicBezTo>
                      <a:pt x="6287" y="17327"/>
                      <a:pt x="7415" y="15429"/>
                      <a:pt x="8382" y="15429"/>
                    </a:cubicBezTo>
                    <a:cubicBezTo>
                      <a:pt x="9027" y="15429"/>
                      <a:pt x="9672" y="16615"/>
                      <a:pt x="9994" y="17090"/>
                    </a:cubicBezTo>
                    <a:cubicBezTo>
                      <a:pt x="13057" y="17802"/>
                      <a:pt x="13057" y="17802"/>
                      <a:pt x="13057" y="17802"/>
                    </a:cubicBezTo>
                    <a:cubicBezTo>
                      <a:pt x="13057" y="17327"/>
                      <a:pt x="13379" y="16378"/>
                      <a:pt x="13540" y="16141"/>
                    </a:cubicBezTo>
                    <a:cubicBezTo>
                      <a:pt x="13863" y="15903"/>
                      <a:pt x="14185" y="15903"/>
                      <a:pt x="14507" y="16141"/>
                    </a:cubicBezTo>
                    <a:cubicBezTo>
                      <a:pt x="14669" y="16141"/>
                      <a:pt x="14830" y="16141"/>
                      <a:pt x="14991" y="16141"/>
                    </a:cubicBezTo>
                    <a:cubicBezTo>
                      <a:pt x="14991" y="16141"/>
                      <a:pt x="15152" y="16141"/>
                      <a:pt x="15152" y="16141"/>
                    </a:cubicBezTo>
                    <a:cubicBezTo>
                      <a:pt x="15636" y="15903"/>
                      <a:pt x="16281" y="15191"/>
                      <a:pt x="17087" y="15191"/>
                    </a:cubicBezTo>
                    <a:cubicBezTo>
                      <a:pt x="17409" y="15191"/>
                      <a:pt x="17731" y="15429"/>
                      <a:pt x="17893" y="15429"/>
                    </a:cubicBezTo>
                    <a:cubicBezTo>
                      <a:pt x="18054" y="15429"/>
                      <a:pt x="18054" y="15429"/>
                      <a:pt x="18215" y="15429"/>
                    </a:cubicBezTo>
                    <a:cubicBezTo>
                      <a:pt x="18215" y="15429"/>
                      <a:pt x="18215" y="15429"/>
                      <a:pt x="18376" y="15191"/>
                    </a:cubicBezTo>
                    <a:cubicBezTo>
                      <a:pt x="18376" y="14954"/>
                      <a:pt x="18699" y="14479"/>
                      <a:pt x="19182" y="14479"/>
                    </a:cubicBezTo>
                    <a:cubicBezTo>
                      <a:pt x="19666" y="14479"/>
                      <a:pt x="20472" y="14954"/>
                      <a:pt x="20633" y="15191"/>
                    </a:cubicBezTo>
                    <a:cubicBezTo>
                      <a:pt x="21600" y="14954"/>
                      <a:pt x="21600" y="14954"/>
                      <a:pt x="21600" y="14954"/>
                    </a:cubicBezTo>
                    <a:cubicBezTo>
                      <a:pt x="21278" y="14242"/>
                      <a:pt x="21278" y="14242"/>
                      <a:pt x="21278" y="14242"/>
                    </a:cubicBezTo>
                    <a:cubicBezTo>
                      <a:pt x="20472" y="13530"/>
                      <a:pt x="19988" y="13055"/>
                      <a:pt x="19988" y="12343"/>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71" name="Shape 10571"/>
              <p:cNvSpPr/>
              <p:nvPr/>
            </p:nvSpPr>
            <p:spPr>
              <a:xfrm>
                <a:off x="398979" y="494583"/>
                <a:ext cx="231308" cy="178051"/>
              </a:xfrm>
              <a:custGeom>
                <a:avLst/>
                <a:gdLst/>
                <a:ahLst/>
                <a:cxnLst>
                  <a:cxn ang="0">
                    <a:pos x="wd2" y="hd2"/>
                  </a:cxn>
                  <a:cxn ang="5400000">
                    <a:pos x="wd2" y="hd2"/>
                  </a:cxn>
                  <a:cxn ang="10800000">
                    <a:pos x="wd2" y="hd2"/>
                  </a:cxn>
                  <a:cxn ang="16200000">
                    <a:pos x="wd2" y="hd2"/>
                  </a:cxn>
                </a:cxnLst>
                <a:rect l="0" t="0" r="r" b="b"/>
                <a:pathLst>
                  <a:path w="21508" h="21600" fill="norm" stroke="1" extrusionOk="0">
                    <a:moveTo>
                      <a:pt x="20511" y="1454"/>
                    </a:moveTo>
                    <a:cubicBezTo>
                      <a:pt x="20345" y="1454"/>
                      <a:pt x="20345" y="1246"/>
                      <a:pt x="20345" y="1246"/>
                    </a:cubicBezTo>
                    <a:cubicBezTo>
                      <a:pt x="20345" y="1246"/>
                      <a:pt x="20345" y="1246"/>
                      <a:pt x="20345" y="1246"/>
                    </a:cubicBezTo>
                    <a:cubicBezTo>
                      <a:pt x="20179" y="1038"/>
                      <a:pt x="20179" y="1038"/>
                      <a:pt x="20179" y="831"/>
                    </a:cubicBezTo>
                    <a:cubicBezTo>
                      <a:pt x="20013" y="831"/>
                      <a:pt x="20013" y="623"/>
                      <a:pt x="20013" y="623"/>
                    </a:cubicBezTo>
                    <a:cubicBezTo>
                      <a:pt x="19846" y="415"/>
                      <a:pt x="19846" y="415"/>
                      <a:pt x="19680" y="208"/>
                    </a:cubicBezTo>
                    <a:cubicBezTo>
                      <a:pt x="19680" y="208"/>
                      <a:pt x="19680" y="208"/>
                      <a:pt x="19680" y="208"/>
                    </a:cubicBezTo>
                    <a:cubicBezTo>
                      <a:pt x="19680" y="208"/>
                      <a:pt x="19680" y="208"/>
                      <a:pt x="19680" y="208"/>
                    </a:cubicBezTo>
                    <a:cubicBezTo>
                      <a:pt x="19680" y="208"/>
                      <a:pt x="19680" y="208"/>
                      <a:pt x="19680" y="208"/>
                    </a:cubicBezTo>
                    <a:cubicBezTo>
                      <a:pt x="19680" y="208"/>
                      <a:pt x="19680" y="208"/>
                      <a:pt x="19680" y="208"/>
                    </a:cubicBezTo>
                    <a:cubicBezTo>
                      <a:pt x="19514" y="208"/>
                      <a:pt x="19348" y="415"/>
                      <a:pt x="19348" y="623"/>
                    </a:cubicBezTo>
                    <a:cubicBezTo>
                      <a:pt x="19182" y="623"/>
                      <a:pt x="19182" y="623"/>
                      <a:pt x="19182" y="623"/>
                    </a:cubicBezTo>
                    <a:cubicBezTo>
                      <a:pt x="18850" y="1038"/>
                      <a:pt x="18683" y="1454"/>
                      <a:pt x="18351" y="1662"/>
                    </a:cubicBezTo>
                    <a:cubicBezTo>
                      <a:pt x="18185" y="1662"/>
                      <a:pt x="18019" y="1662"/>
                      <a:pt x="17853" y="1662"/>
                    </a:cubicBezTo>
                    <a:cubicBezTo>
                      <a:pt x="17354" y="1662"/>
                      <a:pt x="16856" y="1454"/>
                      <a:pt x="16523" y="1246"/>
                    </a:cubicBezTo>
                    <a:cubicBezTo>
                      <a:pt x="16523" y="1246"/>
                      <a:pt x="16357" y="1038"/>
                      <a:pt x="15859" y="1038"/>
                    </a:cubicBezTo>
                    <a:cubicBezTo>
                      <a:pt x="15693" y="1038"/>
                      <a:pt x="15526" y="1246"/>
                      <a:pt x="15194" y="1246"/>
                    </a:cubicBezTo>
                    <a:cubicBezTo>
                      <a:pt x="15194" y="1246"/>
                      <a:pt x="15028" y="1246"/>
                      <a:pt x="15028" y="1246"/>
                    </a:cubicBezTo>
                    <a:cubicBezTo>
                      <a:pt x="14862" y="1246"/>
                      <a:pt x="14696" y="1246"/>
                      <a:pt x="14696" y="1246"/>
                    </a:cubicBezTo>
                    <a:cubicBezTo>
                      <a:pt x="14530" y="1246"/>
                      <a:pt x="14363" y="1246"/>
                      <a:pt x="14197" y="1246"/>
                    </a:cubicBezTo>
                    <a:cubicBezTo>
                      <a:pt x="14197" y="1246"/>
                      <a:pt x="14197" y="1246"/>
                      <a:pt x="14197" y="1246"/>
                    </a:cubicBezTo>
                    <a:cubicBezTo>
                      <a:pt x="14031" y="1246"/>
                      <a:pt x="13699" y="1454"/>
                      <a:pt x="13533" y="1662"/>
                    </a:cubicBezTo>
                    <a:cubicBezTo>
                      <a:pt x="13366" y="1869"/>
                      <a:pt x="13200" y="2077"/>
                      <a:pt x="13034" y="2285"/>
                    </a:cubicBezTo>
                    <a:cubicBezTo>
                      <a:pt x="12868" y="2285"/>
                      <a:pt x="12536" y="2492"/>
                      <a:pt x="12037" y="2492"/>
                    </a:cubicBezTo>
                    <a:cubicBezTo>
                      <a:pt x="11705" y="2492"/>
                      <a:pt x="11206" y="2285"/>
                      <a:pt x="10874" y="2285"/>
                    </a:cubicBezTo>
                    <a:cubicBezTo>
                      <a:pt x="10708" y="2077"/>
                      <a:pt x="10542" y="2077"/>
                      <a:pt x="10376" y="1869"/>
                    </a:cubicBezTo>
                    <a:cubicBezTo>
                      <a:pt x="10043" y="1662"/>
                      <a:pt x="9711" y="1246"/>
                      <a:pt x="9545" y="1246"/>
                    </a:cubicBezTo>
                    <a:cubicBezTo>
                      <a:pt x="9379" y="1246"/>
                      <a:pt x="8714" y="1454"/>
                      <a:pt x="8216" y="1869"/>
                    </a:cubicBezTo>
                    <a:cubicBezTo>
                      <a:pt x="8050" y="1869"/>
                      <a:pt x="8050" y="1869"/>
                      <a:pt x="7883" y="1869"/>
                    </a:cubicBezTo>
                    <a:cubicBezTo>
                      <a:pt x="7385" y="1869"/>
                      <a:pt x="7219" y="1454"/>
                      <a:pt x="7053" y="1038"/>
                    </a:cubicBezTo>
                    <a:cubicBezTo>
                      <a:pt x="6886" y="831"/>
                      <a:pt x="6886" y="623"/>
                      <a:pt x="6720" y="415"/>
                    </a:cubicBezTo>
                    <a:cubicBezTo>
                      <a:pt x="6720" y="415"/>
                      <a:pt x="6554" y="415"/>
                      <a:pt x="6222" y="415"/>
                    </a:cubicBezTo>
                    <a:cubicBezTo>
                      <a:pt x="6056" y="208"/>
                      <a:pt x="5557" y="208"/>
                      <a:pt x="5225" y="0"/>
                    </a:cubicBezTo>
                    <a:cubicBezTo>
                      <a:pt x="5225" y="0"/>
                      <a:pt x="5059" y="0"/>
                      <a:pt x="5059" y="208"/>
                    </a:cubicBezTo>
                    <a:cubicBezTo>
                      <a:pt x="5059" y="208"/>
                      <a:pt x="5059" y="208"/>
                      <a:pt x="4893" y="208"/>
                    </a:cubicBezTo>
                    <a:cubicBezTo>
                      <a:pt x="4893" y="415"/>
                      <a:pt x="4726" y="623"/>
                      <a:pt x="4394" y="623"/>
                    </a:cubicBezTo>
                    <a:cubicBezTo>
                      <a:pt x="4394" y="623"/>
                      <a:pt x="4394" y="623"/>
                      <a:pt x="4394" y="623"/>
                    </a:cubicBezTo>
                    <a:cubicBezTo>
                      <a:pt x="4394" y="623"/>
                      <a:pt x="4394" y="623"/>
                      <a:pt x="4394" y="623"/>
                    </a:cubicBezTo>
                    <a:cubicBezTo>
                      <a:pt x="4228" y="415"/>
                      <a:pt x="4228" y="415"/>
                      <a:pt x="4228" y="415"/>
                    </a:cubicBezTo>
                    <a:cubicBezTo>
                      <a:pt x="3896" y="415"/>
                      <a:pt x="3563" y="415"/>
                      <a:pt x="3231" y="415"/>
                    </a:cubicBezTo>
                    <a:cubicBezTo>
                      <a:pt x="2899" y="415"/>
                      <a:pt x="2899" y="415"/>
                      <a:pt x="2899" y="415"/>
                    </a:cubicBezTo>
                    <a:cubicBezTo>
                      <a:pt x="2733" y="623"/>
                      <a:pt x="2733" y="1038"/>
                      <a:pt x="2733" y="1454"/>
                    </a:cubicBezTo>
                    <a:cubicBezTo>
                      <a:pt x="2733" y="1869"/>
                      <a:pt x="2566" y="2077"/>
                      <a:pt x="2400" y="2285"/>
                    </a:cubicBezTo>
                    <a:cubicBezTo>
                      <a:pt x="2234" y="2700"/>
                      <a:pt x="1736" y="3323"/>
                      <a:pt x="1736" y="3738"/>
                    </a:cubicBezTo>
                    <a:cubicBezTo>
                      <a:pt x="1736" y="3738"/>
                      <a:pt x="1736" y="3946"/>
                      <a:pt x="1736" y="3946"/>
                    </a:cubicBezTo>
                    <a:cubicBezTo>
                      <a:pt x="1736" y="3946"/>
                      <a:pt x="1736" y="3946"/>
                      <a:pt x="1736" y="3946"/>
                    </a:cubicBezTo>
                    <a:cubicBezTo>
                      <a:pt x="1736" y="4154"/>
                      <a:pt x="1570" y="4154"/>
                      <a:pt x="1570" y="4154"/>
                    </a:cubicBezTo>
                    <a:cubicBezTo>
                      <a:pt x="1570" y="4154"/>
                      <a:pt x="1570" y="4362"/>
                      <a:pt x="1570" y="4362"/>
                    </a:cubicBezTo>
                    <a:cubicBezTo>
                      <a:pt x="1570" y="4362"/>
                      <a:pt x="1570" y="4362"/>
                      <a:pt x="1570" y="4362"/>
                    </a:cubicBezTo>
                    <a:cubicBezTo>
                      <a:pt x="1570" y="4362"/>
                      <a:pt x="1570" y="4569"/>
                      <a:pt x="1570" y="4569"/>
                    </a:cubicBezTo>
                    <a:cubicBezTo>
                      <a:pt x="1570" y="4569"/>
                      <a:pt x="1570" y="4777"/>
                      <a:pt x="1736" y="4777"/>
                    </a:cubicBezTo>
                    <a:cubicBezTo>
                      <a:pt x="1736" y="4777"/>
                      <a:pt x="1736" y="4985"/>
                      <a:pt x="1736" y="4985"/>
                    </a:cubicBezTo>
                    <a:cubicBezTo>
                      <a:pt x="1736" y="5192"/>
                      <a:pt x="1736" y="5192"/>
                      <a:pt x="1736" y="5192"/>
                    </a:cubicBezTo>
                    <a:cubicBezTo>
                      <a:pt x="1736" y="5192"/>
                      <a:pt x="1736" y="5400"/>
                      <a:pt x="1736" y="5400"/>
                    </a:cubicBezTo>
                    <a:cubicBezTo>
                      <a:pt x="1736" y="5400"/>
                      <a:pt x="1736" y="5608"/>
                      <a:pt x="1736" y="5608"/>
                    </a:cubicBezTo>
                    <a:cubicBezTo>
                      <a:pt x="1902" y="6438"/>
                      <a:pt x="1902" y="8723"/>
                      <a:pt x="1403" y="9346"/>
                    </a:cubicBezTo>
                    <a:cubicBezTo>
                      <a:pt x="1071" y="9762"/>
                      <a:pt x="905" y="10385"/>
                      <a:pt x="739" y="10592"/>
                    </a:cubicBezTo>
                    <a:cubicBezTo>
                      <a:pt x="739" y="10592"/>
                      <a:pt x="739" y="10592"/>
                      <a:pt x="739" y="10592"/>
                    </a:cubicBezTo>
                    <a:cubicBezTo>
                      <a:pt x="739" y="10800"/>
                      <a:pt x="739" y="10800"/>
                      <a:pt x="739" y="10800"/>
                    </a:cubicBezTo>
                    <a:cubicBezTo>
                      <a:pt x="739" y="10800"/>
                      <a:pt x="240" y="11215"/>
                      <a:pt x="74" y="12046"/>
                    </a:cubicBezTo>
                    <a:cubicBezTo>
                      <a:pt x="-92" y="12877"/>
                      <a:pt x="74" y="13292"/>
                      <a:pt x="74" y="13915"/>
                    </a:cubicBezTo>
                    <a:cubicBezTo>
                      <a:pt x="74" y="14123"/>
                      <a:pt x="74" y="14538"/>
                      <a:pt x="74" y="14746"/>
                    </a:cubicBezTo>
                    <a:cubicBezTo>
                      <a:pt x="74" y="15162"/>
                      <a:pt x="240" y="15369"/>
                      <a:pt x="406" y="15577"/>
                    </a:cubicBezTo>
                    <a:cubicBezTo>
                      <a:pt x="406" y="15785"/>
                      <a:pt x="406" y="15992"/>
                      <a:pt x="573" y="15992"/>
                    </a:cubicBezTo>
                    <a:cubicBezTo>
                      <a:pt x="573" y="15992"/>
                      <a:pt x="573" y="16200"/>
                      <a:pt x="573" y="16200"/>
                    </a:cubicBezTo>
                    <a:cubicBezTo>
                      <a:pt x="573" y="16200"/>
                      <a:pt x="573" y="16408"/>
                      <a:pt x="573" y="16408"/>
                    </a:cubicBezTo>
                    <a:cubicBezTo>
                      <a:pt x="573" y="16408"/>
                      <a:pt x="573" y="16408"/>
                      <a:pt x="573" y="16408"/>
                    </a:cubicBezTo>
                    <a:cubicBezTo>
                      <a:pt x="739" y="16615"/>
                      <a:pt x="1736" y="16823"/>
                      <a:pt x="2400" y="17031"/>
                    </a:cubicBezTo>
                    <a:cubicBezTo>
                      <a:pt x="2733" y="17031"/>
                      <a:pt x="2899" y="17031"/>
                      <a:pt x="3231" y="17238"/>
                    </a:cubicBezTo>
                    <a:cubicBezTo>
                      <a:pt x="4228" y="17446"/>
                      <a:pt x="5225" y="19315"/>
                      <a:pt x="5225" y="19938"/>
                    </a:cubicBezTo>
                    <a:cubicBezTo>
                      <a:pt x="5225" y="20354"/>
                      <a:pt x="5723" y="21392"/>
                      <a:pt x="6056" y="21600"/>
                    </a:cubicBezTo>
                    <a:cubicBezTo>
                      <a:pt x="6222" y="21600"/>
                      <a:pt x="6222" y="21600"/>
                      <a:pt x="6222" y="21600"/>
                    </a:cubicBezTo>
                    <a:cubicBezTo>
                      <a:pt x="6388" y="21600"/>
                      <a:pt x="6720" y="21392"/>
                      <a:pt x="6886" y="21392"/>
                    </a:cubicBezTo>
                    <a:cubicBezTo>
                      <a:pt x="7219" y="21185"/>
                      <a:pt x="7551" y="20977"/>
                      <a:pt x="7883" y="20977"/>
                    </a:cubicBezTo>
                    <a:cubicBezTo>
                      <a:pt x="8216" y="20977"/>
                      <a:pt x="8216" y="20977"/>
                      <a:pt x="8216" y="20977"/>
                    </a:cubicBezTo>
                    <a:cubicBezTo>
                      <a:pt x="9711" y="20977"/>
                      <a:pt x="10043" y="20769"/>
                      <a:pt x="10043" y="20769"/>
                    </a:cubicBezTo>
                    <a:cubicBezTo>
                      <a:pt x="10210" y="20769"/>
                      <a:pt x="10376" y="20562"/>
                      <a:pt x="10376" y="20562"/>
                    </a:cubicBezTo>
                    <a:cubicBezTo>
                      <a:pt x="10376" y="20562"/>
                      <a:pt x="10376" y="20562"/>
                      <a:pt x="10376" y="20562"/>
                    </a:cubicBezTo>
                    <a:cubicBezTo>
                      <a:pt x="10376" y="20562"/>
                      <a:pt x="10542" y="20354"/>
                      <a:pt x="10542" y="20354"/>
                    </a:cubicBezTo>
                    <a:cubicBezTo>
                      <a:pt x="10542" y="20354"/>
                      <a:pt x="10542" y="20146"/>
                      <a:pt x="10542" y="20146"/>
                    </a:cubicBezTo>
                    <a:cubicBezTo>
                      <a:pt x="10542" y="20146"/>
                      <a:pt x="10542" y="19938"/>
                      <a:pt x="10542" y="19938"/>
                    </a:cubicBezTo>
                    <a:cubicBezTo>
                      <a:pt x="10542" y="19938"/>
                      <a:pt x="10542" y="19731"/>
                      <a:pt x="10708" y="19731"/>
                    </a:cubicBezTo>
                    <a:cubicBezTo>
                      <a:pt x="10708" y="19731"/>
                      <a:pt x="10708" y="19523"/>
                      <a:pt x="10708" y="19523"/>
                    </a:cubicBezTo>
                    <a:cubicBezTo>
                      <a:pt x="10708" y="19523"/>
                      <a:pt x="10708" y="19315"/>
                      <a:pt x="10708" y="19315"/>
                    </a:cubicBezTo>
                    <a:cubicBezTo>
                      <a:pt x="10708" y="19315"/>
                      <a:pt x="10708" y="19315"/>
                      <a:pt x="10708" y="19315"/>
                    </a:cubicBezTo>
                    <a:cubicBezTo>
                      <a:pt x="10708" y="19108"/>
                      <a:pt x="10708" y="19108"/>
                      <a:pt x="10708" y="19108"/>
                    </a:cubicBezTo>
                    <a:cubicBezTo>
                      <a:pt x="10708" y="18900"/>
                      <a:pt x="10708" y="18900"/>
                      <a:pt x="10708" y="18900"/>
                    </a:cubicBezTo>
                    <a:cubicBezTo>
                      <a:pt x="10874" y="18900"/>
                      <a:pt x="10874" y="18900"/>
                      <a:pt x="10874" y="18692"/>
                    </a:cubicBezTo>
                    <a:cubicBezTo>
                      <a:pt x="10874" y="18692"/>
                      <a:pt x="10874" y="18692"/>
                      <a:pt x="10874" y="18692"/>
                    </a:cubicBezTo>
                    <a:cubicBezTo>
                      <a:pt x="10874" y="18692"/>
                      <a:pt x="10874" y="18692"/>
                      <a:pt x="10874" y="18692"/>
                    </a:cubicBezTo>
                    <a:cubicBezTo>
                      <a:pt x="10874" y="18692"/>
                      <a:pt x="10874" y="18692"/>
                      <a:pt x="10874" y="18692"/>
                    </a:cubicBezTo>
                    <a:cubicBezTo>
                      <a:pt x="10874" y="18485"/>
                      <a:pt x="10874" y="18485"/>
                      <a:pt x="10874" y="18485"/>
                    </a:cubicBezTo>
                    <a:cubicBezTo>
                      <a:pt x="10874" y="18485"/>
                      <a:pt x="10874" y="18485"/>
                      <a:pt x="10874" y="18485"/>
                    </a:cubicBezTo>
                    <a:cubicBezTo>
                      <a:pt x="10874" y="18277"/>
                      <a:pt x="10874" y="18277"/>
                      <a:pt x="10874" y="18277"/>
                    </a:cubicBezTo>
                    <a:cubicBezTo>
                      <a:pt x="12868" y="15785"/>
                      <a:pt x="13200" y="15577"/>
                      <a:pt x="13200" y="15577"/>
                    </a:cubicBezTo>
                    <a:cubicBezTo>
                      <a:pt x="13366" y="15577"/>
                      <a:pt x="13533" y="15577"/>
                      <a:pt x="13699" y="15577"/>
                    </a:cubicBezTo>
                    <a:cubicBezTo>
                      <a:pt x="13865" y="15577"/>
                      <a:pt x="14031" y="15577"/>
                      <a:pt x="14197" y="15577"/>
                    </a:cubicBezTo>
                    <a:cubicBezTo>
                      <a:pt x="14363" y="15369"/>
                      <a:pt x="14530" y="15369"/>
                      <a:pt x="14696" y="15369"/>
                    </a:cubicBezTo>
                    <a:cubicBezTo>
                      <a:pt x="15028" y="15369"/>
                      <a:pt x="15693" y="15785"/>
                      <a:pt x="16025" y="16408"/>
                    </a:cubicBezTo>
                    <a:cubicBezTo>
                      <a:pt x="16025" y="16408"/>
                      <a:pt x="16025" y="16200"/>
                      <a:pt x="16025" y="16200"/>
                    </a:cubicBezTo>
                    <a:cubicBezTo>
                      <a:pt x="16357" y="15369"/>
                      <a:pt x="16357" y="15369"/>
                      <a:pt x="16357" y="15369"/>
                    </a:cubicBezTo>
                    <a:cubicBezTo>
                      <a:pt x="16690" y="14746"/>
                      <a:pt x="17520" y="12877"/>
                      <a:pt x="17520" y="12462"/>
                    </a:cubicBezTo>
                    <a:cubicBezTo>
                      <a:pt x="17520" y="11838"/>
                      <a:pt x="18019" y="11423"/>
                      <a:pt x="18185" y="11215"/>
                    </a:cubicBezTo>
                    <a:cubicBezTo>
                      <a:pt x="18351" y="11215"/>
                      <a:pt x="18351" y="11008"/>
                      <a:pt x="18517" y="11008"/>
                    </a:cubicBezTo>
                    <a:cubicBezTo>
                      <a:pt x="18517" y="10800"/>
                      <a:pt x="18517" y="10800"/>
                      <a:pt x="18517" y="10800"/>
                    </a:cubicBezTo>
                    <a:cubicBezTo>
                      <a:pt x="18517" y="10385"/>
                      <a:pt x="18517" y="9554"/>
                      <a:pt x="18850" y="9346"/>
                    </a:cubicBezTo>
                    <a:cubicBezTo>
                      <a:pt x="19016" y="9138"/>
                      <a:pt x="19182" y="8515"/>
                      <a:pt x="19182" y="8308"/>
                    </a:cubicBezTo>
                    <a:cubicBezTo>
                      <a:pt x="19016" y="7685"/>
                      <a:pt x="20345" y="5400"/>
                      <a:pt x="20345" y="5400"/>
                    </a:cubicBezTo>
                    <a:cubicBezTo>
                      <a:pt x="20511" y="5192"/>
                      <a:pt x="20677" y="5192"/>
                      <a:pt x="21010" y="4985"/>
                    </a:cubicBezTo>
                    <a:cubicBezTo>
                      <a:pt x="21010" y="4985"/>
                      <a:pt x="21342" y="4985"/>
                      <a:pt x="21342" y="4777"/>
                    </a:cubicBezTo>
                    <a:cubicBezTo>
                      <a:pt x="21342" y="4777"/>
                      <a:pt x="21342" y="4569"/>
                      <a:pt x="21342" y="4569"/>
                    </a:cubicBezTo>
                    <a:cubicBezTo>
                      <a:pt x="21342" y="4154"/>
                      <a:pt x="21508" y="3946"/>
                      <a:pt x="21508" y="3738"/>
                    </a:cubicBezTo>
                    <a:cubicBezTo>
                      <a:pt x="21010" y="3738"/>
                      <a:pt x="20511" y="3115"/>
                      <a:pt x="20511" y="2492"/>
                    </a:cubicBezTo>
                    <a:cubicBezTo>
                      <a:pt x="20511" y="2492"/>
                      <a:pt x="20511" y="2285"/>
                      <a:pt x="20511" y="2285"/>
                    </a:cubicBezTo>
                    <a:cubicBezTo>
                      <a:pt x="20511" y="2285"/>
                      <a:pt x="20511" y="2285"/>
                      <a:pt x="20511" y="2077"/>
                    </a:cubicBezTo>
                    <a:cubicBezTo>
                      <a:pt x="20511" y="2077"/>
                      <a:pt x="20511" y="2077"/>
                      <a:pt x="20511" y="1869"/>
                    </a:cubicBezTo>
                    <a:cubicBezTo>
                      <a:pt x="20511" y="1869"/>
                      <a:pt x="20511" y="1869"/>
                      <a:pt x="20511" y="1869"/>
                    </a:cubicBezTo>
                    <a:cubicBezTo>
                      <a:pt x="20511" y="1662"/>
                      <a:pt x="20511" y="1662"/>
                      <a:pt x="20511" y="1662"/>
                    </a:cubicBezTo>
                    <a:cubicBezTo>
                      <a:pt x="20511" y="1454"/>
                      <a:pt x="20511" y="1454"/>
                      <a:pt x="20511" y="1454"/>
                    </a:cubicBezTo>
                    <a:cubicBezTo>
                      <a:pt x="20511" y="1454"/>
                      <a:pt x="20511" y="1454"/>
                      <a:pt x="20511" y="1454"/>
                    </a:cubicBezTo>
                    <a:cubicBezTo>
                      <a:pt x="20511" y="1454"/>
                      <a:pt x="20511" y="1454"/>
                      <a:pt x="20511" y="1454"/>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72" name="Shape 10572"/>
              <p:cNvSpPr/>
              <p:nvPr/>
            </p:nvSpPr>
            <p:spPr>
              <a:xfrm>
                <a:off x="358960" y="521561"/>
                <a:ext cx="53278" cy="111507"/>
              </a:xfrm>
              <a:custGeom>
                <a:avLst/>
                <a:gdLst/>
                <a:ahLst/>
                <a:cxnLst>
                  <a:cxn ang="0">
                    <a:pos x="wd2" y="hd2"/>
                  </a:cxn>
                  <a:cxn ang="5400000">
                    <a:pos x="wd2" y="hd2"/>
                  </a:cxn>
                  <a:cxn ang="10800000">
                    <a:pos x="wd2" y="hd2"/>
                  </a:cxn>
                  <a:cxn ang="16200000">
                    <a:pos x="wd2" y="hd2"/>
                  </a:cxn>
                </a:cxnLst>
                <a:rect l="0" t="0" r="r" b="b"/>
                <a:pathLst>
                  <a:path w="21353" h="21600" fill="norm" stroke="1" extrusionOk="0">
                    <a:moveTo>
                      <a:pt x="19440" y="1994"/>
                    </a:moveTo>
                    <a:cubicBezTo>
                      <a:pt x="19440" y="1994"/>
                      <a:pt x="18720" y="1994"/>
                      <a:pt x="18720" y="1662"/>
                    </a:cubicBezTo>
                    <a:cubicBezTo>
                      <a:pt x="17280" y="1662"/>
                      <a:pt x="16560" y="997"/>
                      <a:pt x="16560" y="665"/>
                    </a:cubicBezTo>
                    <a:cubicBezTo>
                      <a:pt x="16560" y="665"/>
                      <a:pt x="16560" y="332"/>
                      <a:pt x="16560" y="332"/>
                    </a:cubicBezTo>
                    <a:cubicBezTo>
                      <a:pt x="16560" y="332"/>
                      <a:pt x="16560" y="0"/>
                      <a:pt x="16560" y="0"/>
                    </a:cubicBezTo>
                    <a:cubicBezTo>
                      <a:pt x="16560" y="0"/>
                      <a:pt x="15840" y="0"/>
                      <a:pt x="15840" y="0"/>
                    </a:cubicBezTo>
                    <a:cubicBezTo>
                      <a:pt x="15840" y="0"/>
                      <a:pt x="15840" y="0"/>
                      <a:pt x="15120" y="0"/>
                    </a:cubicBezTo>
                    <a:cubicBezTo>
                      <a:pt x="15120" y="0"/>
                      <a:pt x="15120" y="0"/>
                      <a:pt x="15120" y="0"/>
                    </a:cubicBezTo>
                    <a:cubicBezTo>
                      <a:pt x="15120" y="332"/>
                      <a:pt x="15120" y="332"/>
                      <a:pt x="15120" y="332"/>
                    </a:cubicBezTo>
                    <a:cubicBezTo>
                      <a:pt x="15120" y="332"/>
                      <a:pt x="15120" y="665"/>
                      <a:pt x="15120" y="665"/>
                    </a:cubicBezTo>
                    <a:cubicBezTo>
                      <a:pt x="15120" y="665"/>
                      <a:pt x="15120" y="665"/>
                      <a:pt x="15120" y="997"/>
                    </a:cubicBezTo>
                    <a:cubicBezTo>
                      <a:pt x="15120" y="997"/>
                      <a:pt x="15120" y="997"/>
                      <a:pt x="15120" y="997"/>
                    </a:cubicBezTo>
                    <a:cubicBezTo>
                      <a:pt x="15840" y="2991"/>
                      <a:pt x="15840" y="2991"/>
                      <a:pt x="15840" y="2991"/>
                    </a:cubicBezTo>
                    <a:cubicBezTo>
                      <a:pt x="14400" y="2326"/>
                      <a:pt x="14400" y="2326"/>
                      <a:pt x="14400" y="2326"/>
                    </a:cubicBezTo>
                    <a:cubicBezTo>
                      <a:pt x="13680" y="2658"/>
                      <a:pt x="13680" y="2658"/>
                      <a:pt x="12960" y="2658"/>
                    </a:cubicBezTo>
                    <a:cubicBezTo>
                      <a:pt x="12960" y="2991"/>
                      <a:pt x="12960" y="2991"/>
                      <a:pt x="12240" y="2991"/>
                    </a:cubicBezTo>
                    <a:cubicBezTo>
                      <a:pt x="11520" y="3655"/>
                      <a:pt x="9360" y="3655"/>
                      <a:pt x="7200" y="3988"/>
                    </a:cubicBezTo>
                    <a:cubicBezTo>
                      <a:pt x="6480" y="3988"/>
                      <a:pt x="5040" y="3988"/>
                      <a:pt x="4320" y="3988"/>
                    </a:cubicBezTo>
                    <a:cubicBezTo>
                      <a:pt x="4320" y="3988"/>
                      <a:pt x="3600" y="4320"/>
                      <a:pt x="2880" y="4652"/>
                    </a:cubicBezTo>
                    <a:cubicBezTo>
                      <a:pt x="2160" y="4985"/>
                      <a:pt x="1440" y="5317"/>
                      <a:pt x="720" y="5317"/>
                    </a:cubicBezTo>
                    <a:cubicBezTo>
                      <a:pt x="720" y="5317"/>
                      <a:pt x="720" y="5317"/>
                      <a:pt x="0" y="5317"/>
                    </a:cubicBezTo>
                    <a:cubicBezTo>
                      <a:pt x="0" y="5317"/>
                      <a:pt x="0" y="5317"/>
                      <a:pt x="0" y="5317"/>
                    </a:cubicBezTo>
                    <a:cubicBezTo>
                      <a:pt x="0" y="5317"/>
                      <a:pt x="0" y="5649"/>
                      <a:pt x="0" y="5649"/>
                    </a:cubicBezTo>
                    <a:cubicBezTo>
                      <a:pt x="720" y="5649"/>
                      <a:pt x="720" y="5982"/>
                      <a:pt x="720" y="5982"/>
                    </a:cubicBezTo>
                    <a:cubicBezTo>
                      <a:pt x="720" y="5982"/>
                      <a:pt x="720" y="5982"/>
                      <a:pt x="720" y="5982"/>
                    </a:cubicBezTo>
                    <a:cubicBezTo>
                      <a:pt x="720" y="6314"/>
                      <a:pt x="720" y="6314"/>
                      <a:pt x="720" y="6314"/>
                    </a:cubicBezTo>
                    <a:cubicBezTo>
                      <a:pt x="720" y="6314"/>
                      <a:pt x="720" y="6314"/>
                      <a:pt x="720" y="6314"/>
                    </a:cubicBezTo>
                    <a:cubicBezTo>
                      <a:pt x="720" y="6646"/>
                      <a:pt x="720" y="6646"/>
                      <a:pt x="720" y="6646"/>
                    </a:cubicBezTo>
                    <a:cubicBezTo>
                      <a:pt x="720" y="6646"/>
                      <a:pt x="720" y="6646"/>
                      <a:pt x="720" y="6646"/>
                    </a:cubicBezTo>
                    <a:cubicBezTo>
                      <a:pt x="720" y="6646"/>
                      <a:pt x="720" y="6978"/>
                      <a:pt x="1440" y="6978"/>
                    </a:cubicBezTo>
                    <a:cubicBezTo>
                      <a:pt x="1440" y="6978"/>
                      <a:pt x="1440" y="6978"/>
                      <a:pt x="1440" y="6978"/>
                    </a:cubicBezTo>
                    <a:cubicBezTo>
                      <a:pt x="1440" y="6978"/>
                      <a:pt x="1440" y="6978"/>
                      <a:pt x="1440" y="6978"/>
                    </a:cubicBezTo>
                    <a:cubicBezTo>
                      <a:pt x="1440" y="6978"/>
                      <a:pt x="1440" y="6978"/>
                      <a:pt x="1440" y="6978"/>
                    </a:cubicBezTo>
                    <a:cubicBezTo>
                      <a:pt x="1440" y="7311"/>
                      <a:pt x="2160" y="7311"/>
                      <a:pt x="2160" y="7311"/>
                    </a:cubicBezTo>
                    <a:cubicBezTo>
                      <a:pt x="2160" y="7311"/>
                      <a:pt x="2160" y="7311"/>
                      <a:pt x="2160" y="7311"/>
                    </a:cubicBezTo>
                    <a:cubicBezTo>
                      <a:pt x="2160" y="7311"/>
                      <a:pt x="2160" y="7311"/>
                      <a:pt x="2880" y="7311"/>
                    </a:cubicBezTo>
                    <a:cubicBezTo>
                      <a:pt x="2880" y="7643"/>
                      <a:pt x="3600" y="7643"/>
                      <a:pt x="3600" y="7643"/>
                    </a:cubicBezTo>
                    <a:cubicBezTo>
                      <a:pt x="7200" y="8640"/>
                      <a:pt x="6480" y="9637"/>
                      <a:pt x="5760" y="10302"/>
                    </a:cubicBezTo>
                    <a:cubicBezTo>
                      <a:pt x="5760" y="10302"/>
                      <a:pt x="5760" y="10634"/>
                      <a:pt x="5760" y="10634"/>
                    </a:cubicBezTo>
                    <a:cubicBezTo>
                      <a:pt x="7200" y="11298"/>
                      <a:pt x="7200" y="12295"/>
                      <a:pt x="7200" y="13625"/>
                    </a:cubicBezTo>
                    <a:cubicBezTo>
                      <a:pt x="7200" y="14289"/>
                      <a:pt x="7200" y="14954"/>
                      <a:pt x="7200" y="15286"/>
                    </a:cubicBezTo>
                    <a:cubicBezTo>
                      <a:pt x="7200" y="15618"/>
                      <a:pt x="7200" y="15618"/>
                      <a:pt x="7200" y="15951"/>
                    </a:cubicBezTo>
                    <a:cubicBezTo>
                      <a:pt x="7920" y="15951"/>
                      <a:pt x="7920" y="15951"/>
                      <a:pt x="7920" y="15951"/>
                    </a:cubicBezTo>
                    <a:cubicBezTo>
                      <a:pt x="7920" y="16283"/>
                      <a:pt x="7920" y="16283"/>
                      <a:pt x="7920" y="16283"/>
                    </a:cubicBezTo>
                    <a:cubicBezTo>
                      <a:pt x="7920" y="16615"/>
                      <a:pt x="7920" y="16615"/>
                      <a:pt x="7920" y="16615"/>
                    </a:cubicBezTo>
                    <a:cubicBezTo>
                      <a:pt x="7920" y="16948"/>
                      <a:pt x="7920" y="16948"/>
                      <a:pt x="7920" y="16948"/>
                    </a:cubicBezTo>
                    <a:cubicBezTo>
                      <a:pt x="7920" y="17280"/>
                      <a:pt x="7920" y="17280"/>
                      <a:pt x="7920" y="17280"/>
                    </a:cubicBezTo>
                    <a:cubicBezTo>
                      <a:pt x="7920" y="17612"/>
                      <a:pt x="7920" y="17612"/>
                      <a:pt x="7920" y="17945"/>
                    </a:cubicBezTo>
                    <a:cubicBezTo>
                      <a:pt x="7920" y="17945"/>
                      <a:pt x="7920" y="17945"/>
                      <a:pt x="7920" y="18277"/>
                    </a:cubicBezTo>
                    <a:cubicBezTo>
                      <a:pt x="7920" y="18277"/>
                      <a:pt x="7920" y="18609"/>
                      <a:pt x="7920" y="18609"/>
                    </a:cubicBezTo>
                    <a:cubicBezTo>
                      <a:pt x="7920" y="18942"/>
                      <a:pt x="7920" y="18942"/>
                      <a:pt x="7920" y="18942"/>
                    </a:cubicBezTo>
                    <a:cubicBezTo>
                      <a:pt x="7920" y="19274"/>
                      <a:pt x="7920" y="19606"/>
                      <a:pt x="7920" y="19606"/>
                    </a:cubicBezTo>
                    <a:cubicBezTo>
                      <a:pt x="7920" y="19938"/>
                      <a:pt x="7920" y="19938"/>
                      <a:pt x="7920" y="19938"/>
                    </a:cubicBezTo>
                    <a:cubicBezTo>
                      <a:pt x="7920" y="20271"/>
                      <a:pt x="7920" y="20603"/>
                      <a:pt x="7920" y="20935"/>
                    </a:cubicBezTo>
                    <a:cubicBezTo>
                      <a:pt x="7920" y="20935"/>
                      <a:pt x="7920" y="21268"/>
                      <a:pt x="7920" y="21268"/>
                    </a:cubicBezTo>
                    <a:cubicBezTo>
                      <a:pt x="7920" y="21268"/>
                      <a:pt x="7920" y="21600"/>
                      <a:pt x="7920" y="21600"/>
                    </a:cubicBezTo>
                    <a:cubicBezTo>
                      <a:pt x="10080" y="21600"/>
                      <a:pt x="11520" y="21600"/>
                      <a:pt x="12240" y="21600"/>
                    </a:cubicBezTo>
                    <a:cubicBezTo>
                      <a:pt x="12960" y="21600"/>
                      <a:pt x="13680" y="21268"/>
                      <a:pt x="14400" y="20935"/>
                    </a:cubicBezTo>
                    <a:cubicBezTo>
                      <a:pt x="14400" y="20935"/>
                      <a:pt x="15120" y="20603"/>
                      <a:pt x="15840" y="20603"/>
                    </a:cubicBezTo>
                    <a:cubicBezTo>
                      <a:pt x="15120" y="20603"/>
                      <a:pt x="15120" y="20603"/>
                      <a:pt x="15120" y="20271"/>
                    </a:cubicBezTo>
                    <a:cubicBezTo>
                      <a:pt x="14400" y="19938"/>
                      <a:pt x="13680" y="19274"/>
                      <a:pt x="13680" y="18277"/>
                    </a:cubicBezTo>
                    <a:cubicBezTo>
                      <a:pt x="13680" y="17945"/>
                      <a:pt x="13680" y="17612"/>
                      <a:pt x="13680" y="16948"/>
                    </a:cubicBezTo>
                    <a:cubicBezTo>
                      <a:pt x="13680" y="15951"/>
                      <a:pt x="12960" y="15286"/>
                      <a:pt x="13680" y="13957"/>
                    </a:cubicBezTo>
                    <a:cubicBezTo>
                      <a:pt x="14400" y="12295"/>
                      <a:pt x="16560" y="11298"/>
                      <a:pt x="17280" y="10966"/>
                    </a:cubicBezTo>
                    <a:cubicBezTo>
                      <a:pt x="18000" y="10302"/>
                      <a:pt x="18720" y="9305"/>
                      <a:pt x="20160" y="8640"/>
                    </a:cubicBezTo>
                    <a:cubicBezTo>
                      <a:pt x="21600" y="8308"/>
                      <a:pt x="21600" y="5982"/>
                      <a:pt x="20880" y="3988"/>
                    </a:cubicBezTo>
                    <a:cubicBezTo>
                      <a:pt x="20880" y="3655"/>
                      <a:pt x="20880" y="3655"/>
                      <a:pt x="20880" y="3323"/>
                    </a:cubicBezTo>
                    <a:cubicBezTo>
                      <a:pt x="20880" y="3323"/>
                      <a:pt x="20880" y="3323"/>
                      <a:pt x="20880" y="3323"/>
                    </a:cubicBezTo>
                    <a:cubicBezTo>
                      <a:pt x="20880" y="3323"/>
                      <a:pt x="20880" y="2991"/>
                      <a:pt x="20880" y="2991"/>
                    </a:cubicBezTo>
                    <a:cubicBezTo>
                      <a:pt x="20880" y="2658"/>
                      <a:pt x="20880" y="2658"/>
                      <a:pt x="20880" y="2658"/>
                    </a:cubicBezTo>
                    <a:cubicBezTo>
                      <a:pt x="20880" y="2658"/>
                      <a:pt x="20160" y="2326"/>
                      <a:pt x="20160" y="1994"/>
                    </a:cubicBezTo>
                    <a:cubicBezTo>
                      <a:pt x="20160" y="1994"/>
                      <a:pt x="20160" y="1994"/>
                      <a:pt x="19440" y="1994"/>
                    </a:cubicBezTo>
                    <a:cubicBezTo>
                      <a:pt x="19440" y="1994"/>
                      <a:pt x="19440" y="1994"/>
                      <a:pt x="19440" y="1994"/>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73" name="Shape 10573"/>
              <p:cNvSpPr/>
              <p:nvPr/>
            </p:nvSpPr>
            <p:spPr>
              <a:xfrm>
                <a:off x="410995" y="5331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74" name="Shape 10574"/>
              <p:cNvSpPr/>
              <p:nvPr/>
            </p:nvSpPr>
            <p:spPr>
              <a:xfrm>
                <a:off x="390708" y="6204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ubicBezTo>
                      <a:pt x="21600" y="2160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75" name="Shape 10575"/>
              <p:cNvSpPr/>
              <p:nvPr/>
            </p:nvSpPr>
            <p:spPr>
              <a:xfrm>
                <a:off x="403716" y="5278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10800"/>
                      <a:pt x="21600" y="21600"/>
                      <a:pt x="21600" y="21600"/>
                    </a:cubicBezTo>
                    <a:cubicBezTo>
                      <a:pt x="21600" y="21600"/>
                      <a:pt x="0" y="108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76" name="Shape 10576"/>
              <p:cNvSpPr/>
              <p:nvPr/>
            </p:nvSpPr>
            <p:spPr>
              <a:xfrm>
                <a:off x="344093" y="546739"/>
                <a:ext cx="27877" cy="917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408"/>
                    </a:moveTo>
                    <a:cubicBezTo>
                      <a:pt x="2700" y="408"/>
                      <a:pt x="2700" y="408"/>
                      <a:pt x="2700" y="0"/>
                    </a:cubicBezTo>
                    <a:cubicBezTo>
                      <a:pt x="1350" y="0"/>
                      <a:pt x="1350" y="0"/>
                      <a:pt x="0" y="0"/>
                    </a:cubicBezTo>
                    <a:cubicBezTo>
                      <a:pt x="0" y="0"/>
                      <a:pt x="0" y="0"/>
                      <a:pt x="0" y="0"/>
                    </a:cubicBezTo>
                    <a:cubicBezTo>
                      <a:pt x="0" y="0"/>
                      <a:pt x="0" y="0"/>
                      <a:pt x="0" y="0"/>
                    </a:cubicBezTo>
                    <a:cubicBezTo>
                      <a:pt x="0" y="408"/>
                      <a:pt x="0" y="815"/>
                      <a:pt x="0" y="815"/>
                    </a:cubicBezTo>
                    <a:cubicBezTo>
                      <a:pt x="0" y="815"/>
                      <a:pt x="0" y="815"/>
                      <a:pt x="0" y="815"/>
                    </a:cubicBezTo>
                    <a:cubicBezTo>
                      <a:pt x="0" y="815"/>
                      <a:pt x="0" y="1223"/>
                      <a:pt x="1350" y="1223"/>
                    </a:cubicBezTo>
                    <a:cubicBezTo>
                      <a:pt x="1350" y="1223"/>
                      <a:pt x="1350" y="1223"/>
                      <a:pt x="1350" y="1223"/>
                    </a:cubicBezTo>
                    <a:cubicBezTo>
                      <a:pt x="1350" y="1223"/>
                      <a:pt x="1350" y="1630"/>
                      <a:pt x="1350" y="1630"/>
                    </a:cubicBezTo>
                    <a:cubicBezTo>
                      <a:pt x="1350" y="1630"/>
                      <a:pt x="1350" y="1630"/>
                      <a:pt x="1350" y="1630"/>
                    </a:cubicBezTo>
                    <a:cubicBezTo>
                      <a:pt x="1350" y="1630"/>
                      <a:pt x="1350" y="1630"/>
                      <a:pt x="1350" y="1630"/>
                    </a:cubicBezTo>
                    <a:cubicBezTo>
                      <a:pt x="4050" y="2038"/>
                      <a:pt x="6750" y="2853"/>
                      <a:pt x="5400" y="4891"/>
                    </a:cubicBezTo>
                    <a:cubicBezTo>
                      <a:pt x="5400" y="5706"/>
                      <a:pt x="5400" y="5706"/>
                      <a:pt x="5400" y="5706"/>
                    </a:cubicBezTo>
                    <a:cubicBezTo>
                      <a:pt x="5400" y="7336"/>
                      <a:pt x="4050" y="9781"/>
                      <a:pt x="6750" y="11004"/>
                    </a:cubicBezTo>
                    <a:cubicBezTo>
                      <a:pt x="8100" y="12634"/>
                      <a:pt x="10800" y="15079"/>
                      <a:pt x="10800" y="17525"/>
                    </a:cubicBezTo>
                    <a:cubicBezTo>
                      <a:pt x="10800" y="17932"/>
                      <a:pt x="10800" y="18340"/>
                      <a:pt x="10800" y="18747"/>
                    </a:cubicBezTo>
                    <a:cubicBezTo>
                      <a:pt x="10800" y="18747"/>
                      <a:pt x="10800" y="18747"/>
                      <a:pt x="10800" y="18747"/>
                    </a:cubicBezTo>
                    <a:cubicBezTo>
                      <a:pt x="10800" y="19155"/>
                      <a:pt x="10800" y="19562"/>
                      <a:pt x="12150" y="19562"/>
                    </a:cubicBezTo>
                    <a:cubicBezTo>
                      <a:pt x="12150" y="19970"/>
                      <a:pt x="12150" y="19970"/>
                      <a:pt x="12150" y="19970"/>
                    </a:cubicBezTo>
                    <a:cubicBezTo>
                      <a:pt x="12150" y="20377"/>
                      <a:pt x="12150" y="20785"/>
                      <a:pt x="13500" y="20785"/>
                    </a:cubicBezTo>
                    <a:cubicBezTo>
                      <a:pt x="13500" y="21192"/>
                      <a:pt x="13500" y="21192"/>
                      <a:pt x="13500" y="21600"/>
                    </a:cubicBezTo>
                    <a:cubicBezTo>
                      <a:pt x="13500" y="21600"/>
                      <a:pt x="14850" y="21600"/>
                      <a:pt x="14850" y="21600"/>
                    </a:cubicBezTo>
                    <a:cubicBezTo>
                      <a:pt x="14850" y="21600"/>
                      <a:pt x="14850" y="21600"/>
                      <a:pt x="14850" y="21600"/>
                    </a:cubicBezTo>
                    <a:cubicBezTo>
                      <a:pt x="16200" y="21192"/>
                      <a:pt x="18900" y="20785"/>
                      <a:pt x="21600" y="20785"/>
                    </a:cubicBezTo>
                    <a:cubicBezTo>
                      <a:pt x="21600" y="20785"/>
                      <a:pt x="21600" y="20377"/>
                      <a:pt x="21600" y="20377"/>
                    </a:cubicBezTo>
                    <a:cubicBezTo>
                      <a:pt x="21600" y="19970"/>
                      <a:pt x="21600" y="19970"/>
                      <a:pt x="21600" y="19562"/>
                    </a:cubicBezTo>
                    <a:cubicBezTo>
                      <a:pt x="21600" y="19155"/>
                      <a:pt x="21600" y="19155"/>
                      <a:pt x="21600" y="18747"/>
                    </a:cubicBezTo>
                    <a:cubicBezTo>
                      <a:pt x="21600" y="18747"/>
                      <a:pt x="21600" y="18340"/>
                      <a:pt x="21600" y="18340"/>
                    </a:cubicBezTo>
                    <a:cubicBezTo>
                      <a:pt x="21600" y="17932"/>
                      <a:pt x="21600" y="17932"/>
                      <a:pt x="21600" y="17525"/>
                    </a:cubicBezTo>
                    <a:cubicBezTo>
                      <a:pt x="21600" y="17525"/>
                      <a:pt x="21600" y="17117"/>
                      <a:pt x="21600" y="17117"/>
                    </a:cubicBezTo>
                    <a:cubicBezTo>
                      <a:pt x="21600" y="16709"/>
                      <a:pt x="21600" y="16302"/>
                      <a:pt x="21600" y="16302"/>
                    </a:cubicBezTo>
                    <a:cubicBezTo>
                      <a:pt x="21600" y="16302"/>
                      <a:pt x="21600" y="15894"/>
                      <a:pt x="21600" y="15894"/>
                    </a:cubicBezTo>
                    <a:cubicBezTo>
                      <a:pt x="21600" y="15487"/>
                      <a:pt x="21600" y="15487"/>
                      <a:pt x="21600" y="15487"/>
                    </a:cubicBezTo>
                    <a:cubicBezTo>
                      <a:pt x="21600" y="15079"/>
                      <a:pt x="21600" y="15079"/>
                      <a:pt x="21600" y="15079"/>
                    </a:cubicBezTo>
                    <a:cubicBezTo>
                      <a:pt x="21600" y="14672"/>
                      <a:pt x="21600" y="14672"/>
                      <a:pt x="21600" y="14264"/>
                    </a:cubicBezTo>
                    <a:cubicBezTo>
                      <a:pt x="21600" y="14264"/>
                      <a:pt x="21600" y="14264"/>
                      <a:pt x="21600" y="14264"/>
                    </a:cubicBezTo>
                    <a:cubicBezTo>
                      <a:pt x="21600" y="13857"/>
                      <a:pt x="21600" y="13857"/>
                      <a:pt x="21600" y="13449"/>
                    </a:cubicBezTo>
                    <a:cubicBezTo>
                      <a:pt x="21600" y="13449"/>
                      <a:pt x="21600" y="13449"/>
                      <a:pt x="21600" y="13449"/>
                    </a:cubicBezTo>
                    <a:cubicBezTo>
                      <a:pt x="20250" y="13449"/>
                      <a:pt x="20250" y="13042"/>
                      <a:pt x="20250" y="13042"/>
                    </a:cubicBezTo>
                    <a:cubicBezTo>
                      <a:pt x="20250" y="12226"/>
                      <a:pt x="20250" y="11411"/>
                      <a:pt x="20250" y="10596"/>
                    </a:cubicBezTo>
                    <a:cubicBezTo>
                      <a:pt x="20250" y="9374"/>
                      <a:pt x="20250" y="8558"/>
                      <a:pt x="18900" y="8151"/>
                    </a:cubicBezTo>
                    <a:cubicBezTo>
                      <a:pt x="17550" y="7336"/>
                      <a:pt x="17550" y="6521"/>
                      <a:pt x="17550" y="6113"/>
                    </a:cubicBezTo>
                    <a:cubicBezTo>
                      <a:pt x="18900" y="5298"/>
                      <a:pt x="18900" y="5298"/>
                      <a:pt x="16200" y="4891"/>
                    </a:cubicBezTo>
                    <a:cubicBezTo>
                      <a:pt x="16200" y="4483"/>
                      <a:pt x="14850" y="4483"/>
                      <a:pt x="14850" y="4483"/>
                    </a:cubicBezTo>
                    <a:cubicBezTo>
                      <a:pt x="13500" y="4483"/>
                      <a:pt x="13500" y="4075"/>
                      <a:pt x="13500" y="4075"/>
                    </a:cubicBezTo>
                    <a:cubicBezTo>
                      <a:pt x="12150" y="4075"/>
                      <a:pt x="12150" y="4075"/>
                      <a:pt x="12150" y="4075"/>
                    </a:cubicBezTo>
                    <a:cubicBezTo>
                      <a:pt x="12150" y="4075"/>
                      <a:pt x="12150" y="4075"/>
                      <a:pt x="12150" y="3668"/>
                    </a:cubicBezTo>
                    <a:cubicBezTo>
                      <a:pt x="10800" y="3668"/>
                      <a:pt x="10800" y="3668"/>
                      <a:pt x="10800" y="3668"/>
                    </a:cubicBezTo>
                    <a:cubicBezTo>
                      <a:pt x="10800" y="3668"/>
                      <a:pt x="10800" y="3668"/>
                      <a:pt x="10800" y="3668"/>
                    </a:cubicBezTo>
                    <a:cubicBezTo>
                      <a:pt x="10800" y="3260"/>
                      <a:pt x="9450" y="3260"/>
                      <a:pt x="9450" y="3260"/>
                    </a:cubicBezTo>
                    <a:cubicBezTo>
                      <a:pt x="9450" y="3260"/>
                      <a:pt x="9450" y="3260"/>
                      <a:pt x="9450" y="3260"/>
                    </a:cubicBezTo>
                    <a:cubicBezTo>
                      <a:pt x="9450" y="2853"/>
                      <a:pt x="9450" y="2853"/>
                      <a:pt x="9450" y="2853"/>
                    </a:cubicBezTo>
                    <a:cubicBezTo>
                      <a:pt x="9450" y="2853"/>
                      <a:pt x="8100" y="2853"/>
                      <a:pt x="8100" y="2445"/>
                    </a:cubicBezTo>
                    <a:cubicBezTo>
                      <a:pt x="8100" y="2445"/>
                      <a:pt x="8100" y="2445"/>
                      <a:pt x="8100" y="2445"/>
                    </a:cubicBezTo>
                    <a:cubicBezTo>
                      <a:pt x="8100" y="2038"/>
                      <a:pt x="8100" y="2038"/>
                      <a:pt x="8100" y="2038"/>
                    </a:cubicBezTo>
                    <a:cubicBezTo>
                      <a:pt x="8100" y="1630"/>
                      <a:pt x="8100" y="1630"/>
                      <a:pt x="8100" y="1630"/>
                    </a:cubicBezTo>
                    <a:cubicBezTo>
                      <a:pt x="8100" y="1223"/>
                      <a:pt x="8100" y="1223"/>
                      <a:pt x="8100" y="1223"/>
                    </a:cubicBezTo>
                    <a:cubicBezTo>
                      <a:pt x="8100" y="815"/>
                      <a:pt x="6750" y="815"/>
                      <a:pt x="6750" y="815"/>
                    </a:cubicBezTo>
                    <a:cubicBezTo>
                      <a:pt x="6750" y="408"/>
                      <a:pt x="6750" y="408"/>
                      <a:pt x="6750" y="408"/>
                    </a:cubicBezTo>
                    <a:cubicBezTo>
                      <a:pt x="5400" y="408"/>
                      <a:pt x="4050" y="408"/>
                      <a:pt x="2700" y="408"/>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77" name="Shape 10577"/>
              <p:cNvSpPr/>
              <p:nvPr/>
            </p:nvSpPr>
            <p:spPr>
              <a:xfrm>
                <a:off x="346106" y="5448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78" name="Shape 10578"/>
              <p:cNvSpPr/>
              <p:nvPr/>
            </p:nvSpPr>
            <p:spPr>
              <a:xfrm>
                <a:off x="364690" y="5970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79" name="Shape 10579"/>
              <p:cNvSpPr/>
              <p:nvPr/>
            </p:nvSpPr>
            <p:spPr>
              <a:xfrm>
                <a:off x="351681" y="56292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80" name="Shape 10580"/>
              <p:cNvSpPr/>
              <p:nvPr/>
            </p:nvSpPr>
            <p:spPr>
              <a:xfrm>
                <a:off x="371969" y="6213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81" name="Shape 10581"/>
              <p:cNvSpPr/>
              <p:nvPr/>
            </p:nvSpPr>
            <p:spPr>
              <a:xfrm>
                <a:off x="371969" y="61592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82" name="Shape 10582"/>
              <p:cNvSpPr/>
              <p:nvPr/>
            </p:nvSpPr>
            <p:spPr>
              <a:xfrm>
                <a:off x="353540" y="56472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583" name="Shape 10583"/>
              <p:cNvSpPr/>
              <p:nvPr/>
            </p:nvSpPr>
            <p:spPr>
              <a:xfrm>
                <a:off x="371969" y="6114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84" name="Shape 10584"/>
              <p:cNvSpPr/>
              <p:nvPr/>
            </p:nvSpPr>
            <p:spPr>
              <a:xfrm>
                <a:off x="355244" y="55387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85" name="Shape 10585"/>
              <p:cNvSpPr/>
              <p:nvPr/>
            </p:nvSpPr>
            <p:spPr>
              <a:xfrm>
                <a:off x="371969" y="6033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86" name="Shape 10586"/>
              <p:cNvSpPr/>
              <p:nvPr/>
            </p:nvSpPr>
            <p:spPr>
              <a:xfrm>
                <a:off x="371969" y="5997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87" name="Shape 10587"/>
              <p:cNvSpPr/>
              <p:nvPr/>
            </p:nvSpPr>
            <p:spPr>
              <a:xfrm>
                <a:off x="371969" y="6078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88" name="Shape 10588"/>
              <p:cNvSpPr/>
              <p:nvPr/>
            </p:nvSpPr>
            <p:spPr>
              <a:xfrm>
                <a:off x="349823" y="5556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89" name="Shape 10589"/>
              <p:cNvSpPr/>
              <p:nvPr/>
            </p:nvSpPr>
            <p:spPr>
              <a:xfrm>
                <a:off x="353385" y="54848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90" name="Shape 10590"/>
              <p:cNvSpPr/>
              <p:nvPr/>
            </p:nvSpPr>
            <p:spPr>
              <a:xfrm>
                <a:off x="371969" y="6276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91" name="Shape 10591"/>
              <p:cNvSpPr/>
              <p:nvPr/>
            </p:nvSpPr>
            <p:spPr>
              <a:xfrm>
                <a:off x="623936" y="5071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18514"/>
                      <a:pt x="21600" y="18514"/>
                      <a:pt x="16200" y="15429"/>
                    </a:cubicBezTo>
                    <a:cubicBezTo>
                      <a:pt x="16200" y="15429"/>
                      <a:pt x="16200" y="15429"/>
                      <a:pt x="16200" y="15429"/>
                    </a:cubicBezTo>
                    <a:cubicBezTo>
                      <a:pt x="16200" y="12343"/>
                      <a:pt x="16200" y="12343"/>
                      <a:pt x="10800" y="12343"/>
                    </a:cubicBezTo>
                    <a:cubicBezTo>
                      <a:pt x="10800" y="9257"/>
                      <a:pt x="10800" y="9257"/>
                      <a:pt x="10800" y="9257"/>
                    </a:cubicBezTo>
                    <a:cubicBezTo>
                      <a:pt x="10800" y="6171"/>
                      <a:pt x="5400" y="6171"/>
                      <a:pt x="5400" y="3086"/>
                    </a:cubicBezTo>
                    <a:cubicBezTo>
                      <a:pt x="5400" y="3086"/>
                      <a:pt x="0" y="3086"/>
                      <a:pt x="0" y="0"/>
                    </a:cubicBezTo>
                    <a:cubicBezTo>
                      <a:pt x="0" y="0"/>
                      <a:pt x="0" y="0"/>
                      <a:pt x="0" y="0"/>
                    </a:cubicBezTo>
                    <a:cubicBezTo>
                      <a:pt x="0" y="3086"/>
                      <a:pt x="0" y="3086"/>
                      <a:pt x="0" y="6171"/>
                    </a:cubicBezTo>
                    <a:cubicBezTo>
                      <a:pt x="0" y="6171"/>
                      <a:pt x="0" y="6171"/>
                      <a:pt x="0" y="6171"/>
                    </a:cubicBezTo>
                    <a:cubicBezTo>
                      <a:pt x="0" y="6171"/>
                      <a:pt x="0" y="9257"/>
                      <a:pt x="0" y="9257"/>
                    </a:cubicBezTo>
                    <a:cubicBezTo>
                      <a:pt x="0" y="9257"/>
                      <a:pt x="0" y="9257"/>
                      <a:pt x="0" y="9257"/>
                    </a:cubicBezTo>
                    <a:cubicBezTo>
                      <a:pt x="0" y="9257"/>
                      <a:pt x="0" y="12343"/>
                      <a:pt x="0" y="12343"/>
                    </a:cubicBezTo>
                    <a:cubicBezTo>
                      <a:pt x="0" y="15429"/>
                      <a:pt x="10800" y="18514"/>
                      <a:pt x="16200" y="21600"/>
                    </a:cubicBezTo>
                    <a:cubicBezTo>
                      <a:pt x="16200" y="21600"/>
                      <a:pt x="21600" y="21600"/>
                      <a:pt x="21600" y="21600"/>
                    </a:cubicBezTo>
                    <a:cubicBezTo>
                      <a:pt x="21600" y="2160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92" name="Shape 10592"/>
              <p:cNvSpPr/>
              <p:nvPr/>
            </p:nvSpPr>
            <p:spPr>
              <a:xfrm>
                <a:off x="516924" y="534150"/>
                <a:ext cx="141239" cy="18884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749" y="20422"/>
                    </a:moveTo>
                    <a:cubicBezTo>
                      <a:pt x="8749" y="20422"/>
                      <a:pt x="8749" y="20422"/>
                      <a:pt x="8749" y="20422"/>
                    </a:cubicBezTo>
                    <a:cubicBezTo>
                      <a:pt x="8749" y="20422"/>
                      <a:pt x="8749" y="20422"/>
                      <a:pt x="8749" y="20422"/>
                    </a:cubicBezTo>
                    <a:cubicBezTo>
                      <a:pt x="9023" y="20422"/>
                      <a:pt x="9023" y="20422"/>
                      <a:pt x="9023" y="20422"/>
                    </a:cubicBezTo>
                    <a:cubicBezTo>
                      <a:pt x="9023" y="20422"/>
                      <a:pt x="9023" y="20422"/>
                      <a:pt x="9023" y="20422"/>
                    </a:cubicBezTo>
                    <a:cubicBezTo>
                      <a:pt x="9570" y="20422"/>
                      <a:pt x="11484" y="20618"/>
                      <a:pt x="13397" y="20618"/>
                    </a:cubicBezTo>
                    <a:cubicBezTo>
                      <a:pt x="13397" y="20618"/>
                      <a:pt x="13671" y="20618"/>
                      <a:pt x="13671" y="20618"/>
                    </a:cubicBezTo>
                    <a:cubicBezTo>
                      <a:pt x="13671" y="20618"/>
                      <a:pt x="13671" y="20618"/>
                      <a:pt x="13671" y="20618"/>
                    </a:cubicBezTo>
                    <a:cubicBezTo>
                      <a:pt x="13944" y="20618"/>
                      <a:pt x="14218" y="20618"/>
                      <a:pt x="14218" y="20618"/>
                    </a:cubicBezTo>
                    <a:cubicBezTo>
                      <a:pt x="14218" y="20618"/>
                      <a:pt x="14491" y="20618"/>
                      <a:pt x="14491" y="20618"/>
                    </a:cubicBezTo>
                    <a:cubicBezTo>
                      <a:pt x="14491" y="20618"/>
                      <a:pt x="14765" y="20618"/>
                      <a:pt x="14765" y="20618"/>
                    </a:cubicBezTo>
                    <a:cubicBezTo>
                      <a:pt x="15038" y="20618"/>
                      <a:pt x="15038" y="20618"/>
                      <a:pt x="15038" y="20618"/>
                    </a:cubicBezTo>
                    <a:cubicBezTo>
                      <a:pt x="15311" y="20618"/>
                      <a:pt x="15311" y="20618"/>
                      <a:pt x="15311" y="20618"/>
                    </a:cubicBezTo>
                    <a:cubicBezTo>
                      <a:pt x="15585" y="20618"/>
                      <a:pt x="15585" y="20618"/>
                      <a:pt x="15858" y="20618"/>
                    </a:cubicBezTo>
                    <a:cubicBezTo>
                      <a:pt x="16678" y="20618"/>
                      <a:pt x="16952" y="20618"/>
                      <a:pt x="16952" y="20618"/>
                    </a:cubicBezTo>
                    <a:cubicBezTo>
                      <a:pt x="16952" y="20618"/>
                      <a:pt x="17225" y="20618"/>
                      <a:pt x="17225" y="20618"/>
                    </a:cubicBezTo>
                    <a:cubicBezTo>
                      <a:pt x="18046" y="20618"/>
                      <a:pt x="19959" y="21207"/>
                      <a:pt x="21053" y="21600"/>
                    </a:cubicBezTo>
                    <a:cubicBezTo>
                      <a:pt x="21053" y="21600"/>
                      <a:pt x="21053" y="21600"/>
                      <a:pt x="21053" y="21600"/>
                    </a:cubicBezTo>
                    <a:cubicBezTo>
                      <a:pt x="21053" y="21207"/>
                      <a:pt x="21327" y="20815"/>
                      <a:pt x="21327" y="20422"/>
                    </a:cubicBezTo>
                    <a:cubicBezTo>
                      <a:pt x="21327" y="20422"/>
                      <a:pt x="21327" y="20225"/>
                      <a:pt x="21600" y="20225"/>
                    </a:cubicBezTo>
                    <a:cubicBezTo>
                      <a:pt x="21327" y="20225"/>
                      <a:pt x="21327" y="20225"/>
                      <a:pt x="21327" y="20225"/>
                    </a:cubicBezTo>
                    <a:cubicBezTo>
                      <a:pt x="21327" y="20225"/>
                      <a:pt x="21327" y="20225"/>
                      <a:pt x="21327" y="20029"/>
                    </a:cubicBezTo>
                    <a:cubicBezTo>
                      <a:pt x="21327" y="20029"/>
                      <a:pt x="21327" y="20029"/>
                      <a:pt x="21327" y="20029"/>
                    </a:cubicBezTo>
                    <a:cubicBezTo>
                      <a:pt x="21053" y="20029"/>
                      <a:pt x="21053" y="20029"/>
                      <a:pt x="21053" y="19833"/>
                    </a:cubicBezTo>
                    <a:cubicBezTo>
                      <a:pt x="21053" y="19833"/>
                      <a:pt x="20506" y="19440"/>
                      <a:pt x="20233" y="19244"/>
                    </a:cubicBezTo>
                    <a:cubicBezTo>
                      <a:pt x="19959" y="19047"/>
                      <a:pt x="19413" y="18851"/>
                      <a:pt x="19139" y="18655"/>
                    </a:cubicBezTo>
                    <a:cubicBezTo>
                      <a:pt x="18592" y="18065"/>
                      <a:pt x="18592" y="17869"/>
                      <a:pt x="18592" y="17869"/>
                    </a:cubicBezTo>
                    <a:cubicBezTo>
                      <a:pt x="18319" y="17673"/>
                      <a:pt x="18319" y="17673"/>
                      <a:pt x="18319" y="17673"/>
                    </a:cubicBezTo>
                    <a:cubicBezTo>
                      <a:pt x="18319" y="17476"/>
                      <a:pt x="18319" y="17476"/>
                      <a:pt x="18319" y="17476"/>
                    </a:cubicBezTo>
                    <a:cubicBezTo>
                      <a:pt x="18319" y="17476"/>
                      <a:pt x="18592" y="16887"/>
                      <a:pt x="18046" y="16495"/>
                    </a:cubicBezTo>
                    <a:cubicBezTo>
                      <a:pt x="17499" y="15905"/>
                      <a:pt x="16952" y="15316"/>
                      <a:pt x="16952" y="14531"/>
                    </a:cubicBezTo>
                    <a:cubicBezTo>
                      <a:pt x="16952" y="14138"/>
                      <a:pt x="16952" y="13745"/>
                      <a:pt x="16952" y="13353"/>
                    </a:cubicBezTo>
                    <a:cubicBezTo>
                      <a:pt x="16678" y="13156"/>
                      <a:pt x="16678" y="12960"/>
                      <a:pt x="16678" y="12764"/>
                    </a:cubicBezTo>
                    <a:cubicBezTo>
                      <a:pt x="16678" y="12371"/>
                      <a:pt x="16952" y="11978"/>
                      <a:pt x="17225" y="11585"/>
                    </a:cubicBezTo>
                    <a:cubicBezTo>
                      <a:pt x="17772" y="11193"/>
                      <a:pt x="18046" y="10800"/>
                      <a:pt x="18046" y="10407"/>
                    </a:cubicBezTo>
                    <a:cubicBezTo>
                      <a:pt x="18319" y="10211"/>
                      <a:pt x="18319" y="10015"/>
                      <a:pt x="18319" y="10015"/>
                    </a:cubicBezTo>
                    <a:cubicBezTo>
                      <a:pt x="18592" y="9818"/>
                      <a:pt x="18592" y="9818"/>
                      <a:pt x="18592" y="9818"/>
                    </a:cubicBezTo>
                    <a:cubicBezTo>
                      <a:pt x="18592" y="9818"/>
                      <a:pt x="18592" y="9622"/>
                      <a:pt x="18866" y="9622"/>
                    </a:cubicBezTo>
                    <a:cubicBezTo>
                      <a:pt x="18866" y="9622"/>
                      <a:pt x="18866" y="9425"/>
                      <a:pt x="18866" y="9425"/>
                    </a:cubicBezTo>
                    <a:cubicBezTo>
                      <a:pt x="19139" y="9425"/>
                      <a:pt x="19139" y="9229"/>
                      <a:pt x="19139" y="9229"/>
                    </a:cubicBezTo>
                    <a:cubicBezTo>
                      <a:pt x="19413" y="9229"/>
                      <a:pt x="19413" y="9229"/>
                      <a:pt x="19413" y="9033"/>
                    </a:cubicBezTo>
                    <a:cubicBezTo>
                      <a:pt x="19413" y="9033"/>
                      <a:pt x="19413" y="9033"/>
                      <a:pt x="19686" y="9033"/>
                    </a:cubicBezTo>
                    <a:cubicBezTo>
                      <a:pt x="19686" y="9033"/>
                      <a:pt x="19686" y="9033"/>
                      <a:pt x="19413" y="9033"/>
                    </a:cubicBezTo>
                    <a:cubicBezTo>
                      <a:pt x="19413" y="9033"/>
                      <a:pt x="19413" y="8836"/>
                      <a:pt x="19413" y="8836"/>
                    </a:cubicBezTo>
                    <a:cubicBezTo>
                      <a:pt x="19413" y="8640"/>
                      <a:pt x="19413" y="8640"/>
                      <a:pt x="19139" y="8444"/>
                    </a:cubicBezTo>
                    <a:cubicBezTo>
                      <a:pt x="19139" y="8444"/>
                      <a:pt x="19139" y="8444"/>
                      <a:pt x="19139" y="8247"/>
                    </a:cubicBezTo>
                    <a:cubicBezTo>
                      <a:pt x="19139" y="8051"/>
                      <a:pt x="18866" y="7855"/>
                      <a:pt x="18866" y="7658"/>
                    </a:cubicBezTo>
                    <a:cubicBezTo>
                      <a:pt x="18592" y="7069"/>
                      <a:pt x="18046" y="6873"/>
                      <a:pt x="17499" y="6480"/>
                    </a:cubicBezTo>
                    <a:cubicBezTo>
                      <a:pt x="17225" y="6284"/>
                      <a:pt x="16678" y="6087"/>
                      <a:pt x="16405" y="5891"/>
                    </a:cubicBezTo>
                    <a:cubicBezTo>
                      <a:pt x="16132" y="5695"/>
                      <a:pt x="15858" y="5498"/>
                      <a:pt x="15858" y="5302"/>
                    </a:cubicBezTo>
                    <a:cubicBezTo>
                      <a:pt x="15585" y="5105"/>
                      <a:pt x="15311" y="4713"/>
                      <a:pt x="15311" y="4516"/>
                    </a:cubicBezTo>
                    <a:cubicBezTo>
                      <a:pt x="15311" y="4320"/>
                      <a:pt x="15585" y="4320"/>
                      <a:pt x="15585" y="4124"/>
                    </a:cubicBezTo>
                    <a:cubicBezTo>
                      <a:pt x="15585" y="4124"/>
                      <a:pt x="15585" y="4124"/>
                      <a:pt x="15585" y="4124"/>
                    </a:cubicBezTo>
                    <a:cubicBezTo>
                      <a:pt x="15585" y="3338"/>
                      <a:pt x="16952" y="3338"/>
                      <a:pt x="17499" y="3338"/>
                    </a:cubicBezTo>
                    <a:cubicBezTo>
                      <a:pt x="18046" y="3338"/>
                      <a:pt x="18319" y="3338"/>
                      <a:pt x="18866" y="3338"/>
                    </a:cubicBezTo>
                    <a:cubicBezTo>
                      <a:pt x="18866" y="3338"/>
                      <a:pt x="19139" y="3338"/>
                      <a:pt x="19139" y="3338"/>
                    </a:cubicBezTo>
                    <a:cubicBezTo>
                      <a:pt x="18592" y="2749"/>
                      <a:pt x="18046" y="1571"/>
                      <a:pt x="18046" y="589"/>
                    </a:cubicBezTo>
                    <a:cubicBezTo>
                      <a:pt x="18046" y="589"/>
                      <a:pt x="18046" y="393"/>
                      <a:pt x="18046" y="393"/>
                    </a:cubicBezTo>
                    <a:cubicBezTo>
                      <a:pt x="18046" y="196"/>
                      <a:pt x="18046" y="196"/>
                      <a:pt x="18046" y="196"/>
                    </a:cubicBezTo>
                    <a:cubicBezTo>
                      <a:pt x="18046" y="196"/>
                      <a:pt x="18046" y="0"/>
                      <a:pt x="18046" y="0"/>
                    </a:cubicBezTo>
                    <a:cubicBezTo>
                      <a:pt x="18046" y="0"/>
                      <a:pt x="18046" y="0"/>
                      <a:pt x="18046" y="0"/>
                    </a:cubicBezTo>
                    <a:cubicBezTo>
                      <a:pt x="18046" y="0"/>
                      <a:pt x="18046" y="0"/>
                      <a:pt x="18046" y="196"/>
                    </a:cubicBezTo>
                    <a:cubicBezTo>
                      <a:pt x="18046" y="785"/>
                      <a:pt x="16952" y="982"/>
                      <a:pt x="16405" y="982"/>
                    </a:cubicBezTo>
                    <a:cubicBezTo>
                      <a:pt x="16405" y="982"/>
                      <a:pt x="16132" y="1178"/>
                      <a:pt x="16132" y="1178"/>
                    </a:cubicBezTo>
                    <a:cubicBezTo>
                      <a:pt x="15858" y="1375"/>
                      <a:pt x="14491" y="2945"/>
                      <a:pt x="14491" y="3142"/>
                    </a:cubicBezTo>
                    <a:cubicBezTo>
                      <a:pt x="14491" y="3535"/>
                      <a:pt x="14218" y="4909"/>
                      <a:pt x="13397" y="5105"/>
                    </a:cubicBezTo>
                    <a:cubicBezTo>
                      <a:pt x="13397" y="5105"/>
                      <a:pt x="13397" y="5498"/>
                      <a:pt x="13397" y="5695"/>
                    </a:cubicBezTo>
                    <a:cubicBezTo>
                      <a:pt x="13397" y="5891"/>
                      <a:pt x="13397" y="5891"/>
                      <a:pt x="13397" y="5891"/>
                    </a:cubicBezTo>
                    <a:cubicBezTo>
                      <a:pt x="13397" y="6284"/>
                      <a:pt x="12851" y="6480"/>
                      <a:pt x="12577" y="6676"/>
                    </a:cubicBezTo>
                    <a:cubicBezTo>
                      <a:pt x="12304" y="6873"/>
                      <a:pt x="11757" y="7069"/>
                      <a:pt x="11757" y="7265"/>
                    </a:cubicBezTo>
                    <a:cubicBezTo>
                      <a:pt x="11757" y="7658"/>
                      <a:pt x="11210" y="8640"/>
                      <a:pt x="9843" y="10407"/>
                    </a:cubicBezTo>
                    <a:cubicBezTo>
                      <a:pt x="9296" y="11193"/>
                      <a:pt x="9296" y="11193"/>
                      <a:pt x="9296" y="11193"/>
                    </a:cubicBezTo>
                    <a:cubicBezTo>
                      <a:pt x="8749" y="11782"/>
                      <a:pt x="8476" y="12175"/>
                      <a:pt x="7929" y="12175"/>
                    </a:cubicBezTo>
                    <a:cubicBezTo>
                      <a:pt x="7656" y="12175"/>
                      <a:pt x="7382" y="12175"/>
                      <a:pt x="7109" y="11585"/>
                    </a:cubicBezTo>
                    <a:cubicBezTo>
                      <a:pt x="7109" y="11193"/>
                      <a:pt x="6289" y="10800"/>
                      <a:pt x="6015" y="10800"/>
                    </a:cubicBezTo>
                    <a:cubicBezTo>
                      <a:pt x="5195" y="11193"/>
                      <a:pt x="4648" y="10996"/>
                      <a:pt x="4101" y="10996"/>
                    </a:cubicBezTo>
                    <a:cubicBezTo>
                      <a:pt x="4101" y="10996"/>
                      <a:pt x="4101" y="10996"/>
                      <a:pt x="4101" y="10996"/>
                    </a:cubicBezTo>
                    <a:cubicBezTo>
                      <a:pt x="3554" y="11193"/>
                      <a:pt x="2187" y="12175"/>
                      <a:pt x="820" y="13353"/>
                    </a:cubicBezTo>
                    <a:cubicBezTo>
                      <a:pt x="820" y="13353"/>
                      <a:pt x="820" y="13353"/>
                      <a:pt x="820" y="13353"/>
                    </a:cubicBezTo>
                    <a:cubicBezTo>
                      <a:pt x="820" y="13353"/>
                      <a:pt x="820" y="13549"/>
                      <a:pt x="547" y="13549"/>
                    </a:cubicBezTo>
                    <a:cubicBezTo>
                      <a:pt x="547" y="13549"/>
                      <a:pt x="547" y="13549"/>
                      <a:pt x="547" y="13549"/>
                    </a:cubicBezTo>
                    <a:cubicBezTo>
                      <a:pt x="547" y="13549"/>
                      <a:pt x="547" y="13745"/>
                      <a:pt x="547" y="13745"/>
                    </a:cubicBezTo>
                    <a:cubicBezTo>
                      <a:pt x="547" y="13745"/>
                      <a:pt x="547" y="13745"/>
                      <a:pt x="547" y="13745"/>
                    </a:cubicBezTo>
                    <a:cubicBezTo>
                      <a:pt x="547" y="13942"/>
                      <a:pt x="547" y="13942"/>
                      <a:pt x="547" y="13942"/>
                    </a:cubicBezTo>
                    <a:cubicBezTo>
                      <a:pt x="547" y="13942"/>
                      <a:pt x="547" y="14138"/>
                      <a:pt x="547" y="14138"/>
                    </a:cubicBezTo>
                    <a:cubicBezTo>
                      <a:pt x="547" y="14138"/>
                      <a:pt x="547" y="14138"/>
                      <a:pt x="547" y="14138"/>
                    </a:cubicBezTo>
                    <a:cubicBezTo>
                      <a:pt x="547" y="14335"/>
                      <a:pt x="273" y="14335"/>
                      <a:pt x="273" y="14335"/>
                    </a:cubicBezTo>
                    <a:cubicBezTo>
                      <a:pt x="273" y="14531"/>
                      <a:pt x="273" y="14531"/>
                      <a:pt x="273" y="14531"/>
                    </a:cubicBezTo>
                    <a:cubicBezTo>
                      <a:pt x="273" y="14531"/>
                      <a:pt x="273" y="14727"/>
                      <a:pt x="273" y="14727"/>
                    </a:cubicBezTo>
                    <a:cubicBezTo>
                      <a:pt x="273" y="14727"/>
                      <a:pt x="273" y="14924"/>
                      <a:pt x="273" y="14924"/>
                    </a:cubicBezTo>
                    <a:cubicBezTo>
                      <a:pt x="273" y="14924"/>
                      <a:pt x="0" y="15120"/>
                      <a:pt x="0" y="15120"/>
                    </a:cubicBezTo>
                    <a:cubicBezTo>
                      <a:pt x="0" y="15120"/>
                      <a:pt x="0" y="15120"/>
                      <a:pt x="0" y="15316"/>
                    </a:cubicBezTo>
                    <a:cubicBezTo>
                      <a:pt x="0" y="15316"/>
                      <a:pt x="0" y="15316"/>
                      <a:pt x="0" y="15316"/>
                    </a:cubicBezTo>
                    <a:cubicBezTo>
                      <a:pt x="273" y="15513"/>
                      <a:pt x="547" y="15709"/>
                      <a:pt x="820" y="16102"/>
                    </a:cubicBezTo>
                    <a:cubicBezTo>
                      <a:pt x="820" y="16102"/>
                      <a:pt x="820" y="16298"/>
                      <a:pt x="1094" y="16495"/>
                    </a:cubicBezTo>
                    <a:cubicBezTo>
                      <a:pt x="1094" y="16495"/>
                      <a:pt x="1367" y="16691"/>
                      <a:pt x="1641" y="16691"/>
                    </a:cubicBezTo>
                    <a:cubicBezTo>
                      <a:pt x="1914" y="16691"/>
                      <a:pt x="1914" y="16691"/>
                      <a:pt x="2187" y="16691"/>
                    </a:cubicBezTo>
                    <a:cubicBezTo>
                      <a:pt x="2734" y="16495"/>
                      <a:pt x="3008" y="16495"/>
                      <a:pt x="3281" y="16691"/>
                    </a:cubicBezTo>
                    <a:cubicBezTo>
                      <a:pt x="4101" y="17084"/>
                      <a:pt x="4648" y="18851"/>
                      <a:pt x="4375" y="19244"/>
                    </a:cubicBezTo>
                    <a:cubicBezTo>
                      <a:pt x="4375" y="19440"/>
                      <a:pt x="4375" y="19636"/>
                      <a:pt x="4101" y="19636"/>
                    </a:cubicBezTo>
                    <a:cubicBezTo>
                      <a:pt x="4101" y="20029"/>
                      <a:pt x="3828" y="20422"/>
                      <a:pt x="3828" y="20815"/>
                    </a:cubicBezTo>
                    <a:cubicBezTo>
                      <a:pt x="7382" y="20815"/>
                      <a:pt x="7382" y="20815"/>
                      <a:pt x="7382" y="20815"/>
                    </a:cubicBezTo>
                    <a:cubicBezTo>
                      <a:pt x="8749" y="20422"/>
                      <a:pt x="8749" y="20422"/>
                      <a:pt x="8749" y="20422"/>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93" name="Shape 10593"/>
              <p:cNvSpPr/>
              <p:nvPr/>
            </p:nvSpPr>
            <p:spPr>
              <a:xfrm>
                <a:off x="656304" y="7031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94" name="Shape 10594"/>
              <p:cNvSpPr/>
              <p:nvPr/>
            </p:nvSpPr>
            <p:spPr>
              <a:xfrm>
                <a:off x="636016" y="6078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95" name="Shape 10595"/>
              <p:cNvSpPr/>
              <p:nvPr/>
            </p:nvSpPr>
            <p:spPr>
              <a:xfrm>
                <a:off x="649025" y="7013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96" name="Shape 10596"/>
              <p:cNvSpPr/>
              <p:nvPr/>
            </p:nvSpPr>
            <p:spPr>
              <a:xfrm>
                <a:off x="630441" y="6132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597" name="Shape 10597"/>
              <p:cNvSpPr/>
              <p:nvPr/>
            </p:nvSpPr>
            <p:spPr>
              <a:xfrm>
                <a:off x="626569" y="50711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98" name="Shape 10598"/>
              <p:cNvSpPr/>
              <p:nvPr/>
            </p:nvSpPr>
            <p:spPr>
              <a:xfrm>
                <a:off x="634003" y="5286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599" name="Shape 10599"/>
              <p:cNvSpPr/>
              <p:nvPr/>
            </p:nvSpPr>
            <p:spPr>
              <a:xfrm>
                <a:off x="626569" y="50531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00" name="Shape 10600"/>
              <p:cNvSpPr/>
              <p:nvPr/>
            </p:nvSpPr>
            <p:spPr>
              <a:xfrm>
                <a:off x="626569" y="5026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01" name="Shape 10601"/>
              <p:cNvSpPr/>
              <p:nvPr/>
            </p:nvSpPr>
            <p:spPr>
              <a:xfrm>
                <a:off x="518782" y="6527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02" name="Shape 10602"/>
              <p:cNvSpPr/>
              <p:nvPr/>
            </p:nvSpPr>
            <p:spPr>
              <a:xfrm>
                <a:off x="516924" y="65998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03" name="Shape 10603"/>
              <p:cNvSpPr/>
              <p:nvPr/>
            </p:nvSpPr>
            <p:spPr>
              <a:xfrm>
                <a:off x="568959" y="624074"/>
                <a:ext cx="13010" cy="161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429" y="9600"/>
                    </a:moveTo>
                    <a:cubicBezTo>
                      <a:pt x="21600" y="0"/>
                      <a:pt x="21600" y="0"/>
                      <a:pt x="21600" y="0"/>
                    </a:cubicBezTo>
                    <a:cubicBezTo>
                      <a:pt x="15429" y="9600"/>
                      <a:pt x="15429" y="9600"/>
                      <a:pt x="15429" y="9600"/>
                    </a:cubicBezTo>
                    <a:cubicBezTo>
                      <a:pt x="9257" y="16800"/>
                      <a:pt x="6171" y="21600"/>
                      <a:pt x="0" y="21600"/>
                    </a:cubicBezTo>
                    <a:cubicBezTo>
                      <a:pt x="6171" y="21600"/>
                      <a:pt x="9257" y="16800"/>
                      <a:pt x="15429" y="9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04" name="Shape 10604"/>
              <p:cNvSpPr/>
              <p:nvPr/>
            </p:nvSpPr>
            <p:spPr>
              <a:xfrm>
                <a:off x="518782" y="6563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05" name="Shape 10605"/>
              <p:cNvSpPr/>
              <p:nvPr/>
            </p:nvSpPr>
            <p:spPr>
              <a:xfrm>
                <a:off x="515220" y="64560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06" name="Shape 10606"/>
              <p:cNvSpPr/>
              <p:nvPr/>
            </p:nvSpPr>
            <p:spPr>
              <a:xfrm>
                <a:off x="520641" y="64919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07" name="Shape 10607"/>
              <p:cNvSpPr/>
              <p:nvPr/>
            </p:nvSpPr>
            <p:spPr>
              <a:xfrm>
                <a:off x="520641" y="6473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08" name="Shape 10608"/>
              <p:cNvSpPr/>
              <p:nvPr/>
            </p:nvSpPr>
            <p:spPr>
              <a:xfrm>
                <a:off x="173121" y="555732"/>
                <a:ext cx="113363" cy="11510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3224"/>
                    </a:moveTo>
                    <a:cubicBezTo>
                      <a:pt x="20250" y="3224"/>
                      <a:pt x="19912" y="2901"/>
                      <a:pt x="19912" y="2901"/>
                    </a:cubicBezTo>
                    <a:cubicBezTo>
                      <a:pt x="19912" y="2901"/>
                      <a:pt x="19575" y="2901"/>
                      <a:pt x="19238" y="2579"/>
                    </a:cubicBezTo>
                    <a:cubicBezTo>
                      <a:pt x="19238" y="2579"/>
                      <a:pt x="18900" y="2579"/>
                      <a:pt x="18900" y="2579"/>
                    </a:cubicBezTo>
                    <a:cubicBezTo>
                      <a:pt x="17888" y="2579"/>
                      <a:pt x="16875" y="2901"/>
                      <a:pt x="16538" y="3546"/>
                    </a:cubicBezTo>
                    <a:cubicBezTo>
                      <a:pt x="16200" y="3869"/>
                      <a:pt x="15525" y="3869"/>
                      <a:pt x="15188" y="3869"/>
                    </a:cubicBezTo>
                    <a:cubicBezTo>
                      <a:pt x="13837" y="3869"/>
                      <a:pt x="12150" y="2257"/>
                      <a:pt x="11813" y="1934"/>
                    </a:cubicBezTo>
                    <a:cubicBezTo>
                      <a:pt x="11813" y="1612"/>
                      <a:pt x="11813" y="1612"/>
                      <a:pt x="11813" y="1612"/>
                    </a:cubicBezTo>
                    <a:cubicBezTo>
                      <a:pt x="11813" y="1612"/>
                      <a:pt x="11813" y="1612"/>
                      <a:pt x="11813" y="1612"/>
                    </a:cubicBezTo>
                    <a:cubicBezTo>
                      <a:pt x="11475" y="1612"/>
                      <a:pt x="11475" y="1612"/>
                      <a:pt x="11475" y="1290"/>
                    </a:cubicBezTo>
                    <a:cubicBezTo>
                      <a:pt x="11475" y="1290"/>
                      <a:pt x="11475" y="1290"/>
                      <a:pt x="11137" y="1290"/>
                    </a:cubicBezTo>
                    <a:cubicBezTo>
                      <a:pt x="11137" y="1290"/>
                      <a:pt x="11137" y="1290"/>
                      <a:pt x="11137" y="967"/>
                    </a:cubicBezTo>
                    <a:cubicBezTo>
                      <a:pt x="11137" y="967"/>
                      <a:pt x="11137" y="967"/>
                      <a:pt x="10800" y="967"/>
                    </a:cubicBezTo>
                    <a:cubicBezTo>
                      <a:pt x="10800" y="967"/>
                      <a:pt x="10800" y="967"/>
                      <a:pt x="10800" y="967"/>
                    </a:cubicBezTo>
                    <a:cubicBezTo>
                      <a:pt x="10463" y="967"/>
                      <a:pt x="10463" y="967"/>
                      <a:pt x="10463" y="967"/>
                    </a:cubicBezTo>
                    <a:cubicBezTo>
                      <a:pt x="10463" y="967"/>
                      <a:pt x="10463" y="967"/>
                      <a:pt x="10463" y="967"/>
                    </a:cubicBezTo>
                    <a:cubicBezTo>
                      <a:pt x="10463" y="967"/>
                      <a:pt x="10125" y="967"/>
                      <a:pt x="10125" y="967"/>
                    </a:cubicBezTo>
                    <a:cubicBezTo>
                      <a:pt x="10125" y="967"/>
                      <a:pt x="10125" y="967"/>
                      <a:pt x="10125" y="967"/>
                    </a:cubicBezTo>
                    <a:cubicBezTo>
                      <a:pt x="9112" y="1612"/>
                      <a:pt x="8775" y="1612"/>
                      <a:pt x="8100" y="1612"/>
                    </a:cubicBezTo>
                    <a:cubicBezTo>
                      <a:pt x="8100" y="1612"/>
                      <a:pt x="8100" y="1290"/>
                      <a:pt x="7762" y="1290"/>
                    </a:cubicBezTo>
                    <a:cubicBezTo>
                      <a:pt x="7425" y="967"/>
                      <a:pt x="7425" y="645"/>
                      <a:pt x="7425" y="0"/>
                    </a:cubicBezTo>
                    <a:cubicBezTo>
                      <a:pt x="7425" y="322"/>
                      <a:pt x="7087" y="322"/>
                      <a:pt x="7087" y="322"/>
                    </a:cubicBezTo>
                    <a:cubicBezTo>
                      <a:pt x="6750" y="1290"/>
                      <a:pt x="5738" y="2257"/>
                      <a:pt x="4725" y="2257"/>
                    </a:cubicBezTo>
                    <a:cubicBezTo>
                      <a:pt x="4387" y="2257"/>
                      <a:pt x="3712" y="1934"/>
                      <a:pt x="3712" y="1612"/>
                    </a:cubicBezTo>
                    <a:cubicBezTo>
                      <a:pt x="3375" y="1290"/>
                      <a:pt x="3037" y="967"/>
                      <a:pt x="2700" y="967"/>
                    </a:cubicBezTo>
                    <a:cubicBezTo>
                      <a:pt x="2362" y="1934"/>
                      <a:pt x="2025" y="1934"/>
                      <a:pt x="1687" y="1934"/>
                    </a:cubicBezTo>
                    <a:cubicBezTo>
                      <a:pt x="1687" y="1934"/>
                      <a:pt x="1687" y="1934"/>
                      <a:pt x="1687" y="1934"/>
                    </a:cubicBezTo>
                    <a:cubicBezTo>
                      <a:pt x="1687" y="1934"/>
                      <a:pt x="1687" y="1934"/>
                      <a:pt x="1687" y="1934"/>
                    </a:cubicBezTo>
                    <a:cubicBezTo>
                      <a:pt x="1687" y="1934"/>
                      <a:pt x="1350" y="1934"/>
                      <a:pt x="1350" y="1934"/>
                    </a:cubicBezTo>
                    <a:cubicBezTo>
                      <a:pt x="1350" y="1934"/>
                      <a:pt x="1350" y="1934"/>
                      <a:pt x="1350" y="1934"/>
                    </a:cubicBezTo>
                    <a:cubicBezTo>
                      <a:pt x="1350" y="1934"/>
                      <a:pt x="1350" y="2257"/>
                      <a:pt x="1350" y="2257"/>
                    </a:cubicBezTo>
                    <a:cubicBezTo>
                      <a:pt x="1350" y="2257"/>
                      <a:pt x="1350" y="2257"/>
                      <a:pt x="1350" y="2257"/>
                    </a:cubicBezTo>
                    <a:cubicBezTo>
                      <a:pt x="1350" y="2579"/>
                      <a:pt x="1350" y="2579"/>
                      <a:pt x="1350" y="2901"/>
                    </a:cubicBezTo>
                    <a:cubicBezTo>
                      <a:pt x="1350" y="2901"/>
                      <a:pt x="1350" y="2901"/>
                      <a:pt x="1350" y="2901"/>
                    </a:cubicBezTo>
                    <a:cubicBezTo>
                      <a:pt x="1350" y="2901"/>
                      <a:pt x="1350" y="2901"/>
                      <a:pt x="1350" y="3224"/>
                    </a:cubicBezTo>
                    <a:cubicBezTo>
                      <a:pt x="1350" y="3224"/>
                      <a:pt x="1350" y="3224"/>
                      <a:pt x="1350" y="3224"/>
                    </a:cubicBezTo>
                    <a:cubicBezTo>
                      <a:pt x="1350" y="3224"/>
                      <a:pt x="1350" y="3224"/>
                      <a:pt x="1350" y="3546"/>
                    </a:cubicBezTo>
                    <a:cubicBezTo>
                      <a:pt x="2362" y="3869"/>
                      <a:pt x="2700" y="4836"/>
                      <a:pt x="2362" y="5803"/>
                    </a:cubicBezTo>
                    <a:cubicBezTo>
                      <a:pt x="2362" y="5803"/>
                      <a:pt x="2362" y="6125"/>
                      <a:pt x="2700" y="6125"/>
                    </a:cubicBezTo>
                    <a:cubicBezTo>
                      <a:pt x="3037" y="6770"/>
                      <a:pt x="3375" y="7737"/>
                      <a:pt x="2700" y="8382"/>
                    </a:cubicBezTo>
                    <a:cubicBezTo>
                      <a:pt x="2362" y="8704"/>
                      <a:pt x="1687" y="8704"/>
                      <a:pt x="1350" y="8382"/>
                    </a:cubicBezTo>
                    <a:cubicBezTo>
                      <a:pt x="1350" y="8382"/>
                      <a:pt x="1012" y="8382"/>
                      <a:pt x="1012" y="8382"/>
                    </a:cubicBezTo>
                    <a:cubicBezTo>
                      <a:pt x="1012" y="8704"/>
                      <a:pt x="1350" y="8704"/>
                      <a:pt x="1350" y="9027"/>
                    </a:cubicBezTo>
                    <a:cubicBezTo>
                      <a:pt x="1687" y="9349"/>
                      <a:pt x="2025" y="9994"/>
                      <a:pt x="1350" y="10639"/>
                    </a:cubicBezTo>
                    <a:cubicBezTo>
                      <a:pt x="1350" y="10961"/>
                      <a:pt x="1012" y="10961"/>
                      <a:pt x="1012" y="11284"/>
                    </a:cubicBezTo>
                    <a:cubicBezTo>
                      <a:pt x="675" y="11284"/>
                      <a:pt x="675" y="11606"/>
                      <a:pt x="675" y="11606"/>
                    </a:cubicBezTo>
                    <a:cubicBezTo>
                      <a:pt x="675" y="11606"/>
                      <a:pt x="675" y="11606"/>
                      <a:pt x="675" y="11606"/>
                    </a:cubicBezTo>
                    <a:cubicBezTo>
                      <a:pt x="337" y="11606"/>
                      <a:pt x="337" y="11928"/>
                      <a:pt x="337" y="12251"/>
                    </a:cubicBezTo>
                    <a:cubicBezTo>
                      <a:pt x="337" y="12251"/>
                      <a:pt x="337" y="12251"/>
                      <a:pt x="337" y="12251"/>
                    </a:cubicBezTo>
                    <a:cubicBezTo>
                      <a:pt x="675" y="12573"/>
                      <a:pt x="675" y="13218"/>
                      <a:pt x="675" y="13540"/>
                    </a:cubicBezTo>
                    <a:cubicBezTo>
                      <a:pt x="675" y="14185"/>
                      <a:pt x="337" y="14507"/>
                      <a:pt x="0" y="15152"/>
                    </a:cubicBezTo>
                    <a:cubicBezTo>
                      <a:pt x="337" y="15152"/>
                      <a:pt x="675" y="15152"/>
                      <a:pt x="1012" y="15475"/>
                    </a:cubicBezTo>
                    <a:cubicBezTo>
                      <a:pt x="1350" y="15475"/>
                      <a:pt x="1350" y="15797"/>
                      <a:pt x="1687" y="15797"/>
                    </a:cubicBezTo>
                    <a:cubicBezTo>
                      <a:pt x="3037" y="16442"/>
                      <a:pt x="4387" y="17409"/>
                      <a:pt x="4387" y="18699"/>
                    </a:cubicBezTo>
                    <a:cubicBezTo>
                      <a:pt x="4050" y="19343"/>
                      <a:pt x="4050" y="19988"/>
                      <a:pt x="3712" y="20310"/>
                    </a:cubicBezTo>
                    <a:cubicBezTo>
                      <a:pt x="3712" y="20310"/>
                      <a:pt x="3712" y="20633"/>
                      <a:pt x="3712" y="20633"/>
                    </a:cubicBezTo>
                    <a:cubicBezTo>
                      <a:pt x="3712" y="20633"/>
                      <a:pt x="3712" y="20955"/>
                      <a:pt x="3712" y="20955"/>
                    </a:cubicBezTo>
                    <a:cubicBezTo>
                      <a:pt x="3375" y="20955"/>
                      <a:pt x="3375" y="21278"/>
                      <a:pt x="3375" y="21278"/>
                    </a:cubicBezTo>
                    <a:cubicBezTo>
                      <a:pt x="3375" y="21278"/>
                      <a:pt x="3375" y="21278"/>
                      <a:pt x="3375" y="21600"/>
                    </a:cubicBezTo>
                    <a:cubicBezTo>
                      <a:pt x="4387" y="21278"/>
                      <a:pt x="5738" y="20955"/>
                      <a:pt x="7425" y="20633"/>
                    </a:cubicBezTo>
                    <a:cubicBezTo>
                      <a:pt x="9112" y="19988"/>
                      <a:pt x="11475" y="19666"/>
                      <a:pt x="13500" y="19021"/>
                    </a:cubicBezTo>
                    <a:cubicBezTo>
                      <a:pt x="15862" y="18699"/>
                      <a:pt x="18225" y="19021"/>
                      <a:pt x="20588" y="19343"/>
                    </a:cubicBezTo>
                    <a:cubicBezTo>
                      <a:pt x="20588" y="19343"/>
                      <a:pt x="20588" y="19021"/>
                      <a:pt x="20588" y="19021"/>
                    </a:cubicBezTo>
                    <a:cubicBezTo>
                      <a:pt x="20588" y="19021"/>
                      <a:pt x="20588" y="19021"/>
                      <a:pt x="20588" y="19021"/>
                    </a:cubicBezTo>
                    <a:cubicBezTo>
                      <a:pt x="20588" y="19021"/>
                      <a:pt x="20588" y="19021"/>
                      <a:pt x="20588" y="19021"/>
                    </a:cubicBezTo>
                    <a:cubicBezTo>
                      <a:pt x="20588" y="18699"/>
                      <a:pt x="20588" y="18699"/>
                      <a:pt x="20588" y="18699"/>
                    </a:cubicBezTo>
                    <a:cubicBezTo>
                      <a:pt x="20588" y="18699"/>
                      <a:pt x="20588" y="18699"/>
                      <a:pt x="20588" y="18699"/>
                    </a:cubicBezTo>
                    <a:cubicBezTo>
                      <a:pt x="20250" y="18054"/>
                      <a:pt x="18900" y="15152"/>
                      <a:pt x="18900" y="14185"/>
                    </a:cubicBezTo>
                    <a:cubicBezTo>
                      <a:pt x="18900" y="13863"/>
                      <a:pt x="19238" y="13540"/>
                      <a:pt x="19575" y="12896"/>
                    </a:cubicBezTo>
                    <a:cubicBezTo>
                      <a:pt x="19912" y="12251"/>
                      <a:pt x="20250" y="11284"/>
                      <a:pt x="20250" y="10961"/>
                    </a:cubicBezTo>
                    <a:cubicBezTo>
                      <a:pt x="20250" y="9994"/>
                      <a:pt x="20925" y="9672"/>
                      <a:pt x="21263" y="9027"/>
                    </a:cubicBezTo>
                    <a:cubicBezTo>
                      <a:pt x="21263" y="9027"/>
                      <a:pt x="21600" y="8704"/>
                      <a:pt x="21600" y="8382"/>
                    </a:cubicBezTo>
                    <a:cubicBezTo>
                      <a:pt x="21600" y="8382"/>
                      <a:pt x="21600" y="8382"/>
                      <a:pt x="21600" y="8060"/>
                    </a:cubicBezTo>
                    <a:cubicBezTo>
                      <a:pt x="21600" y="8060"/>
                      <a:pt x="21600" y="8060"/>
                      <a:pt x="21600" y="8060"/>
                    </a:cubicBezTo>
                    <a:cubicBezTo>
                      <a:pt x="21600" y="7737"/>
                      <a:pt x="21600" y="7737"/>
                      <a:pt x="21600" y="7737"/>
                    </a:cubicBezTo>
                    <a:cubicBezTo>
                      <a:pt x="21600" y="7737"/>
                      <a:pt x="21600" y="7415"/>
                      <a:pt x="21600" y="7415"/>
                    </a:cubicBezTo>
                    <a:cubicBezTo>
                      <a:pt x="21600" y="7415"/>
                      <a:pt x="21600" y="7093"/>
                      <a:pt x="21600" y="7093"/>
                    </a:cubicBezTo>
                    <a:cubicBezTo>
                      <a:pt x="21600" y="7093"/>
                      <a:pt x="21600" y="6770"/>
                      <a:pt x="21600" y="6770"/>
                    </a:cubicBezTo>
                    <a:cubicBezTo>
                      <a:pt x="21600" y="6448"/>
                      <a:pt x="21600" y="6448"/>
                      <a:pt x="21600" y="6448"/>
                    </a:cubicBezTo>
                    <a:cubicBezTo>
                      <a:pt x="21263" y="6125"/>
                      <a:pt x="21263" y="6125"/>
                      <a:pt x="21263" y="6125"/>
                    </a:cubicBezTo>
                    <a:cubicBezTo>
                      <a:pt x="21263" y="5803"/>
                      <a:pt x="21263" y="5803"/>
                      <a:pt x="21263" y="5481"/>
                    </a:cubicBezTo>
                    <a:cubicBezTo>
                      <a:pt x="21263" y="5481"/>
                      <a:pt x="21263" y="5158"/>
                      <a:pt x="21263" y="5158"/>
                    </a:cubicBezTo>
                    <a:cubicBezTo>
                      <a:pt x="21263" y="5158"/>
                      <a:pt x="21263" y="4836"/>
                      <a:pt x="20925" y="4836"/>
                    </a:cubicBezTo>
                    <a:cubicBezTo>
                      <a:pt x="20925" y="4513"/>
                      <a:pt x="20925" y="4513"/>
                      <a:pt x="20925" y="4513"/>
                    </a:cubicBezTo>
                    <a:cubicBezTo>
                      <a:pt x="20925" y="4191"/>
                      <a:pt x="20925" y="4191"/>
                      <a:pt x="20925" y="3869"/>
                    </a:cubicBezTo>
                    <a:cubicBezTo>
                      <a:pt x="20925" y="3869"/>
                      <a:pt x="20588" y="3869"/>
                      <a:pt x="20588" y="3546"/>
                    </a:cubicBezTo>
                    <a:cubicBezTo>
                      <a:pt x="20588" y="3546"/>
                      <a:pt x="20588" y="3546"/>
                      <a:pt x="20588" y="3224"/>
                    </a:cubicBezTo>
                    <a:cubicBezTo>
                      <a:pt x="20588" y="3224"/>
                      <a:pt x="20588" y="3224"/>
                      <a:pt x="20588" y="3224"/>
                    </a:cubicBezTo>
                    <a:cubicBezTo>
                      <a:pt x="20588" y="3224"/>
                      <a:pt x="20588" y="3224"/>
                      <a:pt x="20250" y="3224"/>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09" name="Shape 10609"/>
              <p:cNvSpPr/>
              <p:nvPr/>
            </p:nvSpPr>
            <p:spPr>
              <a:xfrm>
                <a:off x="279049" y="548538"/>
                <a:ext cx="76196" cy="1169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074" y="635"/>
                    </a:moveTo>
                    <a:cubicBezTo>
                      <a:pt x="16074" y="635"/>
                      <a:pt x="16074" y="635"/>
                      <a:pt x="16074"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070" y="635"/>
                      <a:pt x="15070" y="635"/>
                    </a:cubicBezTo>
                    <a:cubicBezTo>
                      <a:pt x="15070" y="635"/>
                      <a:pt x="15070" y="635"/>
                      <a:pt x="15070" y="635"/>
                    </a:cubicBezTo>
                    <a:cubicBezTo>
                      <a:pt x="15070" y="635"/>
                      <a:pt x="14567" y="635"/>
                      <a:pt x="14567" y="318"/>
                    </a:cubicBezTo>
                    <a:cubicBezTo>
                      <a:pt x="13563" y="318"/>
                      <a:pt x="10047" y="0"/>
                      <a:pt x="6028" y="0"/>
                    </a:cubicBezTo>
                    <a:cubicBezTo>
                      <a:pt x="3516" y="0"/>
                      <a:pt x="2512" y="0"/>
                      <a:pt x="2009" y="318"/>
                    </a:cubicBezTo>
                    <a:cubicBezTo>
                      <a:pt x="2009" y="635"/>
                      <a:pt x="2512" y="1271"/>
                      <a:pt x="2512" y="1906"/>
                    </a:cubicBezTo>
                    <a:cubicBezTo>
                      <a:pt x="3014" y="2541"/>
                      <a:pt x="3014" y="3176"/>
                      <a:pt x="3014" y="3494"/>
                    </a:cubicBezTo>
                    <a:cubicBezTo>
                      <a:pt x="3014" y="3494"/>
                      <a:pt x="3014" y="3812"/>
                      <a:pt x="3014" y="3812"/>
                    </a:cubicBezTo>
                    <a:cubicBezTo>
                      <a:pt x="2512" y="4129"/>
                      <a:pt x="2512" y="4129"/>
                      <a:pt x="2512" y="4129"/>
                    </a:cubicBezTo>
                    <a:cubicBezTo>
                      <a:pt x="2512" y="4129"/>
                      <a:pt x="2512" y="4129"/>
                      <a:pt x="2512" y="4129"/>
                    </a:cubicBezTo>
                    <a:cubicBezTo>
                      <a:pt x="2512" y="4447"/>
                      <a:pt x="2512" y="4447"/>
                      <a:pt x="2512" y="4447"/>
                    </a:cubicBezTo>
                    <a:cubicBezTo>
                      <a:pt x="2512" y="4447"/>
                      <a:pt x="2512" y="4765"/>
                      <a:pt x="3014" y="4765"/>
                    </a:cubicBezTo>
                    <a:cubicBezTo>
                      <a:pt x="3014" y="5082"/>
                      <a:pt x="3014" y="5082"/>
                      <a:pt x="3014" y="5400"/>
                    </a:cubicBezTo>
                    <a:cubicBezTo>
                      <a:pt x="3014" y="5400"/>
                      <a:pt x="3014" y="5400"/>
                      <a:pt x="3014" y="5718"/>
                    </a:cubicBezTo>
                    <a:cubicBezTo>
                      <a:pt x="3014" y="5718"/>
                      <a:pt x="3516" y="6035"/>
                      <a:pt x="3516" y="6035"/>
                    </a:cubicBezTo>
                    <a:cubicBezTo>
                      <a:pt x="3516" y="6353"/>
                      <a:pt x="3516" y="6353"/>
                      <a:pt x="3516" y="6353"/>
                    </a:cubicBezTo>
                    <a:cubicBezTo>
                      <a:pt x="3516" y="6671"/>
                      <a:pt x="3516" y="6671"/>
                      <a:pt x="3516" y="6988"/>
                    </a:cubicBezTo>
                    <a:cubicBezTo>
                      <a:pt x="3516" y="6988"/>
                      <a:pt x="3516" y="7306"/>
                      <a:pt x="4019" y="7306"/>
                    </a:cubicBezTo>
                    <a:cubicBezTo>
                      <a:pt x="4019" y="7306"/>
                      <a:pt x="4019" y="7624"/>
                      <a:pt x="4019" y="7624"/>
                    </a:cubicBezTo>
                    <a:cubicBezTo>
                      <a:pt x="4019" y="7941"/>
                      <a:pt x="4019" y="7941"/>
                      <a:pt x="4019" y="7941"/>
                    </a:cubicBezTo>
                    <a:cubicBezTo>
                      <a:pt x="4019" y="8259"/>
                      <a:pt x="4019" y="8259"/>
                      <a:pt x="4019" y="8576"/>
                    </a:cubicBezTo>
                    <a:cubicBezTo>
                      <a:pt x="4019" y="8576"/>
                      <a:pt x="4019" y="8576"/>
                      <a:pt x="4019" y="8576"/>
                    </a:cubicBezTo>
                    <a:cubicBezTo>
                      <a:pt x="4019" y="8894"/>
                      <a:pt x="4019" y="8894"/>
                      <a:pt x="4019" y="9212"/>
                    </a:cubicBezTo>
                    <a:cubicBezTo>
                      <a:pt x="4019" y="9212"/>
                      <a:pt x="4019" y="9212"/>
                      <a:pt x="4019" y="9212"/>
                    </a:cubicBezTo>
                    <a:cubicBezTo>
                      <a:pt x="4019" y="9529"/>
                      <a:pt x="4019" y="9529"/>
                      <a:pt x="4019" y="9529"/>
                    </a:cubicBezTo>
                    <a:cubicBezTo>
                      <a:pt x="4019" y="10165"/>
                      <a:pt x="3516" y="10800"/>
                      <a:pt x="3014" y="11118"/>
                    </a:cubicBezTo>
                    <a:cubicBezTo>
                      <a:pt x="2512" y="11435"/>
                      <a:pt x="2009" y="11753"/>
                      <a:pt x="2009" y="11753"/>
                    </a:cubicBezTo>
                    <a:cubicBezTo>
                      <a:pt x="2009" y="12706"/>
                      <a:pt x="1507" y="13659"/>
                      <a:pt x="502" y="14612"/>
                    </a:cubicBezTo>
                    <a:cubicBezTo>
                      <a:pt x="502" y="14929"/>
                      <a:pt x="0" y="15247"/>
                      <a:pt x="0" y="15565"/>
                    </a:cubicBezTo>
                    <a:cubicBezTo>
                      <a:pt x="0" y="15882"/>
                      <a:pt x="1507" y="18424"/>
                      <a:pt x="2009" y="19059"/>
                    </a:cubicBezTo>
                    <a:cubicBezTo>
                      <a:pt x="2009" y="19059"/>
                      <a:pt x="2512" y="19376"/>
                      <a:pt x="2512" y="19376"/>
                    </a:cubicBezTo>
                    <a:cubicBezTo>
                      <a:pt x="2512" y="19376"/>
                      <a:pt x="2512" y="19376"/>
                      <a:pt x="2512" y="19694"/>
                    </a:cubicBezTo>
                    <a:cubicBezTo>
                      <a:pt x="2512" y="19694"/>
                      <a:pt x="2512" y="19694"/>
                      <a:pt x="2512" y="20012"/>
                    </a:cubicBezTo>
                    <a:cubicBezTo>
                      <a:pt x="2512" y="20012"/>
                      <a:pt x="2512" y="20012"/>
                      <a:pt x="2512" y="20012"/>
                    </a:cubicBezTo>
                    <a:cubicBezTo>
                      <a:pt x="2512" y="20012"/>
                      <a:pt x="2512" y="20329"/>
                      <a:pt x="2512" y="20329"/>
                    </a:cubicBezTo>
                    <a:cubicBezTo>
                      <a:pt x="2512" y="20647"/>
                      <a:pt x="2512" y="20647"/>
                      <a:pt x="2512" y="20647"/>
                    </a:cubicBezTo>
                    <a:cubicBezTo>
                      <a:pt x="2512" y="20647"/>
                      <a:pt x="2512" y="20647"/>
                      <a:pt x="2512" y="20647"/>
                    </a:cubicBezTo>
                    <a:cubicBezTo>
                      <a:pt x="3516" y="20965"/>
                      <a:pt x="4521" y="21282"/>
                      <a:pt x="5023" y="21282"/>
                    </a:cubicBezTo>
                    <a:cubicBezTo>
                      <a:pt x="5526" y="21282"/>
                      <a:pt x="5526" y="21600"/>
                      <a:pt x="5526" y="21600"/>
                    </a:cubicBezTo>
                    <a:cubicBezTo>
                      <a:pt x="6530" y="21600"/>
                      <a:pt x="12056" y="20012"/>
                      <a:pt x="16074" y="18741"/>
                    </a:cubicBezTo>
                    <a:cubicBezTo>
                      <a:pt x="17079" y="18424"/>
                      <a:pt x="18586" y="18106"/>
                      <a:pt x="19591" y="17788"/>
                    </a:cubicBezTo>
                    <a:cubicBezTo>
                      <a:pt x="20093" y="17788"/>
                      <a:pt x="21098" y="17471"/>
                      <a:pt x="21600" y="17153"/>
                    </a:cubicBezTo>
                    <a:cubicBezTo>
                      <a:pt x="21600" y="17153"/>
                      <a:pt x="21600" y="17153"/>
                      <a:pt x="21600" y="17153"/>
                    </a:cubicBezTo>
                    <a:cubicBezTo>
                      <a:pt x="21600" y="17153"/>
                      <a:pt x="21098" y="16835"/>
                      <a:pt x="21098" y="16518"/>
                    </a:cubicBezTo>
                    <a:cubicBezTo>
                      <a:pt x="21098" y="16518"/>
                      <a:pt x="21098" y="16518"/>
                      <a:pt x="21098" y="16518"/>
                    </a:cubicBezTo>
                    <a:cubicBezTo>
                      <a:pt x="21098" y="16200"/>
                      <a:pt x="20595" y="15882"/>
                      <a:pt x="20595" y="15565"/>
                    </a:cubicBezTo>
                    <a:cubicBezTo>
                      <a:pt x="20595" y="15565"/>
                      <a:pt x="20595" y="15565"/>
                      <a:pt x="20595" y="15565"/>
                    </a:cubicBezTo>
                    <a:cubicBezTo>
                      <a:pt x="20595" y="15247"/>
                      <a:pt x="20093" y="14929"/>
                      <a:pt x="20093" y="14612"/>
                    </a:cubicBezTo>
                    <a:cubicBezTo>
                      <a:pt x="20093" y="14612"/>
                      <a:pt x="20093" y="14294"/>
                      <a:pt x="20093" y="14294"/>
                    </a:cubicBezTo>
                    <a:cubicBezTo>
                      <a:pt x="20093" y="13976"/>
                      <a:pt x="20093" y="13659"/>
                      <a:pt x="20093" y="13341"/>
                    </a:cubicBezTo>
                    <a:cubicBezTo>
                      <a:pt x="20093" y="11753"/>
                      <a:pt x="19088" y="9847"/>
                      <a:pt x="18586" y="8894"/>
                    </a:cubicBezTo>
                    <a:cubicBezTo>
                      <a:pt x="17581" y="7624"/>
                      <a:pt x="18084" y="6035"/>
                      <a:pt x="18084" y="4129"/>
                    </a:cubicBezTo>
                    <a:cubicBezTo>
                      <a:pt x="18084" y="3494"/>
                      <a:pt x="18084" y="3494"/>
                      <a:pt x="18084" y="3494"/>
                    </a:cubicBezTo>
                    <a:cubicBezTo>
                      <a:pt x="18586" y="2224"/>
                      <a:pt x="17581" y="1906"/>
                      <a:pt x="17581" y="1906"/>
                    </a:cubicBezTo>
                    <a:cubicBezTo>
                      <a:pt x="17079" y="1906"/>
                      <a:pt x="17079" y="1906"/>
                      <a:pt x="17079" y="1906"/>
                    </a:cubicBezTo>
                    <a:cubicBezTo>
                      <a:pt x="17079" y="1906"/>
                      <a:pt x="17079" y="1906"/>
                      <a:pt x="17079" y="1906"/>
                    </a:cubicBezTo>
                    <a:cubicBezTo>
                      <a:pt x="17079" y="1588"/>
                      <a:pt x="17079" y="1588"/>
                      <a:pt x="16577" y="1588"/>
                    </a:cubicBezTo>
                    <a:cubicBezTo>
                      <a:pt x="16577" y="1588"/>
                      <a:pt x="16577" y="1588"/>
                      <a:pt x="16577" y="1588"/>
                    </a:cubicBezTo>
                    <a:cubicBezTo>
                      <a:pt x="16577" y="1271"/>
                      <a:pt x="16577" y="1271"/>
                      <a:pt x="16577" y="1271"/>
                    </a:cubicBezTo>
                    <a:cubicBezTo>
                      <a:pt x="16577" y="1271"/>
                      <a:pt x="16577" y="953"/>
                      <a:pt x="16577" y="953"/>
                    </a:cubicBezTo>
                    <a:cubicBezTo>
                      <a:pt x="16577" y="953"/>
                      <a:pt x="16074" y="635"/>
                      <a:pt x="16074" y="635"/>
                    </a:cubicBezTo>
                    <a:cubicBezTo>
                      <a:pt x="16074" y="635"/>
                      <a:pt x="16074" y="635"/>
                      <a:pt x="16074" y="635"/>
                    </a:cubicBezTo>
                    <a:cubicBezTo>
                      <a:pt x="16074" y="635"/>
                      <a:pt x="16074" y="635"/>
                      <a:pt x="16074" y="635"/>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10" name="Shape 10610"/>
              <p:cNvSpPr/>
              <p:nvPr/>
            </p:nvSpPr>
            <p:spPr>
              <a:xfrm>
                <a:off x="331239" y="5466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21600"/>
                      <a:pt x="21600" y="21600"/>
                    </a:cubicBezTo>
                    <a:cubicBezTo>
                      <a:pt x="21600" y="2160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11" name="Shape 10611"/>
              <p:cNvSpPr/>
              <p:nvPr/>
            </p:nvSpPr>
            <p:spPr>
              <a:xfrm>
                <a:off x="344248" y="6240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12" name="Shape 10612"/>
              <p:cNvSpPr/>
              <p:nvPr/>
            </p:nvSpPr>
            <p:spPr>
              <a:xfrm>
                <a:off x="334956" y="55932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13" name="Shape 10613"/>
              <p:cNvSpPr/>
              <p:nvPr/>
            </p:nvSpPr>
            <p:spPr>
              <a:xfrm>
                <a:off x="333097" y="5520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14" name="Shape 10614"/>
              <p:cNvSpPr/>
              <p:nvPr/>
            </p:nvSpPr>
            <p:spPr>
              <a:xfrm>
                <a:off x="346106" y="6294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15" name="Shape 10615"/>
              <p:cNvSpPr/>
              <p:nvPr/>
            </p:nvSpPr>
            <p:spPr>
              <a:xfrm>
                <a:off x="347964" y="6339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21600"/>
                      <a:pt x="21600" y="21600"/>
                    </a:cubicBezTo>
                    <a:cubicBezTo>
                      <a:pt x="21600" y="21600"/>
                      <a:pt x="0" y="108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16" name="Shape 10616"/>
              <p:cNvSpPr/>
              <p:nvPr/>
            </p:nvSpPr>
            <p:spPr>
              <a:xfrm>
                <a:off x="338518" y="55028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17" name="Shape 10617"/>
              <p:cNvSpPr/>
              <p:nvPr/>
            </p:nvSpPr>
            <p:spPr>
              <a:xfrm>
                <a:off x="349668" y="61682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18" name="Shape 10618"/>
              <p:cNvSpPr/>
              <p:nvPr/>
            </p:nvSpPr>
            <p:spPr>
              <a:xfrm>
                <a:off x="290200" y="57186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19" name="Shape 10619"/>
              <p:cNvSpPr/>
              <p:nvPr/>
            </p:nvSpPr>
            <p:spPr>
              <a:xfrm>
                <a:off x="293917" y="5844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20" name="Shape 10620"/>
              <p:cNvSpPr/>
              <p:nvPr/>
            </p:nvSpPr>
            <p:spPr>
              <a:xfrm>
                <a:off x="292058" y="5754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21" name="Shape 10621"/>
              <p:cNvSpPr/>
              <p:nvPr/>
            </p:nvSpPr>
            <p:spPr>
              <a:xfrm>
                <a:off x="288341" y="64919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22" name="Shape 10622"/>
              <p:cNvSpPr/>
              <p:nvPr/>
            </p:nvSpPr>
            <p:spPr>
              <a:xfrm>
                <a:off x="282921" y="5682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23" name="Shape 10623"/>
              <p:cNvSpPr/>
              <p:nvPr/>
            </p:nvSpPr>
            <p:spPr>
              <a:xfrm>
                <a:off x="288341" y="6527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24" name="Shape 10624"/>
              <p:cNvSpPr/>
              <p:nvPr/>
            </p:nvSpPr>
            <p:spPr>
              <a:xfrm>
                <a:off x="286637" y="58085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25" name="Shape 10625"/>
              <p:cNvSpPr/>
              <p:nvPr/>
            </p:nvSpPr>
            <p:spPr>
              <a:xfrm>
                <a:off x="41175" y="516165"/>
                <a:ext cx="141239" cy="1007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65" y="16475"/>
                    </a:moveTo>
                    <a:cubicBezTo>
                      <a:pt x="14765" y="16475"/>
                      <a:pt x="14765" y="16475"/>
                      <a:pt x="14765" y="16475"/>
                    </a:cubicBezTo>
                    <a:cubicBezTo>
                      <a:pt x="14765" y="16475"/>
                      <a:pt x="15038" y="16475"/>
                      <a:pt x="15311" y="16475"/>
                    </a:cubicBezTo>
                    <a:cubicBezTo>
                      <a:pt x="15311" y="16475"/>
                      <a:pt x="15311" y="16475"/>
                      <a:pt x="15311" y="16475"/>
                    </a:cubicBezTo>
                    <a:cubicBezTo>
                      <a:pt x="15311" y="16475"/>
                      <a:pt x="15585" y="16475"/>
                      <a:pt x="15585" y="16475"/>
                    </a:cubicBezTo>
                    <a:cubicBezTo>
                      <a:pt x="15585" y="16475"/>
                      <a:pt x="15585" y="16475"/>
                      <a:pt x="15585" y="16475"/>
                    </a:cubicBezTo>
                    <a:cubicBezTo>
                      <a:pt x="15858" y="16475"/>
                      <a:pt x="15858" y="16475"/>
                      <a:pt x="15858" y="16475"/>
                    </a:cubicBezTo>
                    <a:cubicBezTo>
                      <a:pt x="16132" y="16475"/>
                      <a:pt x="16405" y="16475"/>
                      <a:pt x="16678" y="16841"/>
                    </a:cubicBezTo>
                    <a:cubicBezTo>
                      <a:pt x="16952" y="17573"/>
                      <a:pt x="17499" y="19403"/>
                      <a:pt x="17499" y="20502"/>
                    </a:cubicBezTo>
                    <a:cubicBezTo>
                      <a:pt x="17225" y="20868"/>
                      <a:pt x="17499" y="21234"/>
                      <a:pt x="17499" y="21234"/>
                    </a:cubicBezTo>
                    <a:cubicBezTo>
                      <a:pt x="17772" y="21600"/>
                      <a:pt x="17772" y="21600"/>
                      <a:pt x="17772" y="21600"/>
                    </a:cubicBezTo>
                    <a:cubicBezTo>
                      <a:pt x="18319" y="20868"/>
                      <a:pt x="18592" y="20136"/>
                      <a:pt x="19139" y="19769"/>
                    </a:cubicBezTo>
                    <a:cubicBezTo>
                      <a:pt x="19139" y="19769"/>
                      <a:pt x="19139" y="19769"/>
                      <a:pt x="19413" y="19769"/>
                    </a:cubicBezTo>
                    <a:cubicBezTo>
                      <a:pt x="19413" y="19769"/>
                      <a:pt x="19413" y="19769"/>
                      <a:pt x="19686" y="19769"/>
                    </a:cubicBezTo>
                    <a:cubicBezTo>
                      <a:pt x="19686" y="19769"/>
                      <a:pt x="19686" y="19769"/>
                      <a:pt x="19686" y="19769"/>
                    </a:cubicBezTo>
                    <a:cubicBezTo>
                      <a:pt x="19686" y="19769"/>
                      <a:pt x="19686" y="19769"/>
                      <a:pt x="19686" y="19769"/>
                    </a:cubicBezTo>
                    <a:cubicBezTo>
                      <a:pt x="19686" y="19769"/>
                      <a:pt x="19686" y="19769"/>
                      <a:pt x="19686" y="19769"/>
                    </a:cubicBezTo>
                    <a:cubicBezTo>
                      <a:pt x="19959" y="20136"/>
                      <a:pt x="19959" y="20136"/>
                      <a:pt x="19959" y="20136"/>
                    </a:cubicBezTo>
                    <a:cubicBezTo>
                      <a:pt x="19959" y="20136"/>
                      <a:pt x="19959" y="20136"/>
                      <a:pt x="19959" y="20136"/>
                    </a:cubicBezTo>
                    <a:cubicBezTo>
                      <a:pt x="19959" y="20136"/>
                      <a:pt x="19959" y="20136"/>
                      <a:pt x="19959" y="20502"/>
                    </a:cubicBezTo>
                    <a:cubicBezTo>
                      <a:pt x="19959" y="20136"/>
                      <a:pt x="20233" y="20136"/>
                      <a:pt x="20233" y="20136"/>
                    </a:cubicBezTo>
                    <a:cubicBezTo>
                      <a:pt x="20233" y="19769"/>
                      <a:pt x="20506" y="19769"/>
                      <a:pt x="20506" y="19769"/>
                    </a:cubicBezTo>
                    <a:cubicBezTo>
                      <a:pt x="20506" y="19769"/>
                      <a:pt x="20506" y="19769"/>
                      <a:pt x="20506" y="19769"/>
                    </a:cubicBezTo>
                    <a:cubicBezTo>
                      <a:pt x="20506" y="19769"/>
                      <a:pt x="20506" y="19403"/>
                      <a:pt x="20233" y="19403"/>
                    </a:cubicBezTo>
                    <a:cubicBezTo>
                      <a:pt x="20233" y="18671"/>
                      <a:pt x="19959" y="17939"/>
                      <a:pt x="20233" y="17207"/>
                    </a:cubicBezTo>
                    <a:cubicBezTo>
                      <a:pt x="20506" y="16475"/>
                      <a:pt x="20780" y="16475"/>
                      <a:pt x="21053" y="16475"/>
                    </a:cubicBezTo>
                    <a:cubicBezTo>
                      <a:pt x="21327" y="16475"/>
                      <a:pt x="21327" y="16475"/>
                      <a:pt x="21600" y="16841"/>
                    </a:cubicBezTo>
                    <a:cubicBezTo>
                      <a:pt x="21600" y="16841"/>
                      <a:pt x="21600" y="16841"/>
                      <a:pt x="21600" y="16841"/>
                    </a:cubicBezTo>
                    <a:cubicBezTo>
                      <a:pt x="21600" y="16475"/>
                      <a:pt x="21600" y="16475"/>
                      <a:pt x="21327" y="16108"/>
                    </a:cubicBezTo>
                    <a:cubicBezTo>
                      <a:pt x="21053" y="15742"/>
                      <a:pt x="21053" y="15010"/>
                      <a:pt x="21053" y="14644"/>
                    </a:cubicBezTo>
                    <a:cubicBezTo>
                      <a:pt x="21053" y="14278"/>
                      <a:pt x="21053" y="13912"/>
                      <a:pt x="20780" y="13546"/>
                    </a:cubicBezTo>
                    <a:cubicBezTo>
                      <a:pt x="20780" y="13546"/>
                      <a:pt x="20506" y="13180"/>
                      <a:pt x="20506" y="13180"/>
                    </a:cubicBezTo>
                    <a:cubicBezTo>
                      <a:pt x="20506" y="13180"/>
                      <a:pt x="20506" y="13180"/>
                      <a:pt x="20506" y="13180"/>
                    </a:cubicBezTo>
                    <a:cubicBezTo>
                      <a:pt x="20506" y="13180"/>
                      <a:pt x="20233" y="12814"/>
                      <a:pt x="20233" y="12814"/>
                    </a:cubicBezTo>
                    <a:cubicBezTo>
                      <a:pt x="20233" y="12814"/>
                      <a:pt x="20233" y="12814"/>
                      <a:pt x="20233" y="12814"/>
                    </a:cubicBezTo>
                    <a:cubicBezTo>
                      <a:pt x="20233" y="12447"/>
                      <a:pt x="20233" y="12447"/>
                      <a:pt x="20233" y="12447"/>
                    </a:cubicBezTo>
                    <a:cubicBezTo>
                      <a:pt x="20233" y="12447"/>
                      <a:pt x="20233" y="12447"/>
                      <a:pt x="20233" y="12081"/>
                    </a:cubicBezTo>
                    <a:cubicBezTo>
                      <a:pt x="20233" y="12081"/>
                      <a:pt x="20233" y="12081"/>
                      <a:pt x="20233" y="12081"/>
                    </a:cubicBezTo>
                    <a:cubicBezTo>
                      <a:pt x="20233" y="11715"/>
                      <a:pt x="20233" y="11715"/>
                      <a:pt x="20233" y="11715"/>
                    </a:cubicBezTo>
                    <a:cubicBezTo>
                      <a:pt x="20233" y="11715"/>
                      <a:pt x="20233" y="11349"/>
                      <a:pt x="20233" y="11349"/>
                    </a:cubicBezTo>
                    <a:cubicBezTo>
                      <a:pt x="20233" y="11349"/>
                      <a:pt x="20233" y="11349"/>
                      <a:pt x="20233" y="11349"/>
                    </a:cubicBezTo>
                    <a:cubicBezTo>
                      <a:pt x="20233" y="10983"/>
                      <a:pt x="20233" y="10983"/>
                      <a:pt x="20233" y="10983"/>
                    </a:cubicBezTo>
                    <a:cubicBezTo>
                      <a:pt x="20233" y="10617"/>
                      <a:pt x="20233" y="10617"/>
                      <a:pt x="20233" y="10617"/>
                    </a:cubicBezTo>
                    <a:cubicBezTo>
                      <a:pt x="20233" y="10617"/>
                      <a:pt x="20233" y="10251"/>
                      <a:pt x="20233" y="10251"/>
                    </a:cubicBezTo>
                    <a:cubicBezTo>
                      <a:pt x="20506" y="10251"/>
                      <a:pt x="20506" y="10251"/>
                      <a:pt x="20506" y="9885"/>
                    </a:cubicBezTo>
                    <a:cubicBezTo>
                      <a:pt x="20506" y="9885"/>
                      <a:pt x="20506" y="9885"/>
                      <a:pt x="20506" y="9885"/>
                    </a:cubicBezTo>
                    <a:cubicBezTo>
                      <a:pt x="20233" y="9885"/>
                      <a:pt x="20233" y="9519"/>
                      <a:pt x="20233" y="9519"/>
                    </a:cubicBezTo>
                    <a:cubicBezTo>
                      <a:pt x="20233" y="9519"/>
                      <a:pt x="20233" y="9519"/>
                      <a:pt x="20233" y="9519"/>
                    </a:cubicBezTo>
                    <a:cubicBezTo>
                      <a:pt x="20233" y="9519"/>
                      <a:pt x="20233" y="9519"/>
                      <a:pt x="20233" y="9519"/>
                    </a:cubicBezTo>
                    <a:cubicBezTo>
                      <a:pt x="20233" y="9519"/>
                      <a:pt x="20233" y="9519"/>
                      <a:pt x="20233" y="9519"/>
                    </a:cubicBezTo>
                    <a:cubicBezTo>
                      <a:pt x="19959" y="8786"/>
                      <a:pt x="19959" y="8420"/>
                      <a:pt x="19959" y="8054"/>
                    </a:cubicBezTo>
                    <a:cubicBezTo>
                      <a:pt x="19959" y="7688"/>
                      <a:pt x="19686" y="7688"/>
                      <a:pt x="19686" y="7322"/>
                    </a:cubicBezTo>
                    <a:cubicBezTo>
                      <a:pt x="19413" y="7322"/>
                      <a:pt x="18866" y="6956"/>
                      <a:pt x="18866" y="6224"/>
                    </a:cubicBezTo>
                    <a:cubicBezTo>
                      <a:pt x="18866" y="5858"/>
                      <a:pt x="18866" y="5492"/>
                      <a:pt x="19139" y="5125"/>
                    </a:cubicBezTo>
                    <a:cubicBezTo>
                      <a:pt x="18866" y="4393"/>
                      <a:pt x="18319" y="4027"/>
                      <a:pt x="18319" y="3295"/>
                    </a:cubicBezTo>
                    <a:cubicBezTo>
                      <a:pt x="18319" y="2929"/>
                      <a:pt x="17772" y="1464"/>
                      <a:pt x="17499" y="1098"/>
                    </a:cubicBezTo>
                    <a:cubicBezTo>
                      <a:pt x="17499" y="1098"/>
                      <a:pt x="17225" y="1464"/>
                      <a:pt x="16952" y="1831"/>
                    </a:cubicBezTo>
                    <a:cubicBezTo>
                      <a:pt x="16405" y="2563"/>
                      <a:pt x="15858" y="2929"/>
                      <a:pt x="15311" y="2929"/>
                    </a:cubicBezTo>
                    <a:cubicBezTo>
                      <a:pt x="15038" y="2929"/>
                      <a:pt x="14765" y="2929"/>
                      <a:pt x="14491" y="2563"/>
                    </a:cubicBezTo>
                    <a:cubicBezTo>
                      <a:pt x="14218" y="2563"/>
                      <a:pt x="13944" y="2197"/>
                      <a:pt x="13944" y="2197"/>
                    </a:cubicBezTo>
                    <a:cubicBezTo>
                      <a:pt x="13671" y="2929"/>
                      <a:pt x="13124" y="3295"/>
                      <a:pt x="12851" y="3295"/>
                    </a:cubicBezTo>
                    <a:cubicBezTo>
                      <a:pt x="12577" y="3295"/>
                      <a:pt x="12577" y="2929"/>
                      <a:pt x="12304" y="2929"/>
                    </a:cubicBezTo>
                    <a:cubicBezTo>
                      <a:pt x="12304" y="2929"/>
                      <a:pt x="12030" y="2929"/>
                      <a:pt x="12030" y="2929"/>
                    </a:cubicBezTo>
                    <a:cubicBezTo>
                      <a:pt x="11757" y="3295"/>
                      <a:pt x="11484" y="3295"/>
                      <a:pt x="11210" y="3295"/>
                    </a:cubicBezTo>
                    <a:cubicBezTo>
                      <a:pt x="11210" y="3295"/>
                      <a:pt x="11210" y="3295"/>
                      <a:pt x="10937" y="3295"/>
                    </a:cubicBezTo>
                    <a:cubicBezTo>
                      <a:pt x="10937" y="3295"/>
                      <a:pt x="10937" y="3295"/>
                      <a:pt x="10937" y="3295"/>
                    </a:cubicBezTo>
                    <a:cubicBezTo>
                      <a:pt x="10937" y="3295"/>
                      <a:pt x="10937" y="3295"/>
                      <a:pt x="10937" y="3295"/>
                    </a:cubicBezTo>
                    <a:cubicBezTo>
                      <a:pt x="10937" y="3295"/>
                      <a:pt x="10937" y="3295"/>
                      <a:pt x="10663" y="3295"/>
                    </a:cubicBezTo>
                    <a:cubicBezTo>
                      <a:pt x="10663" y="2929"/>
                      <a:pt x="10663" y="2929"/>
                      <a:pt x="10663" y="2929"/>
                    </a:cubicBezTo>
                    <a:cubicBezTo>
                      <a:pt x="10663" y="2929"/>
                      <a:pt x="10663" y="2929"/>
                      <a:pt x="10663" y="2929"/>
                    </a:cubicBezTo>
                    <a:cubicBezTo>
                      <a:pt x="10663" y="2929"/>
                      <a:pt x="10663" y="2929"/>
                      <a:pt x="10390" y="2563"/>
                    </a:cubicBezTo>
                    <a:cubicBezTo>
                      <a:pt x="10390" y="2563"/>
                      <a:pt x="10390" y="2563"/>
                      <a:pt x="10390" y="2563"/>
                    </a:cubicBezTo>
                    <a:cubicBezTo>
                      <a:pt x="10390" y="2563"/>
                      <a:pt x="10390" y="2563"/>
                      <a:pt x="10390" y="2563"/>
                    </a:cubicBezTo>
                    <a:cubicBezTo>
                      <a:pt x="10390" y="2563"/>
                      <a:pt x="10390" y="2197"/>
                      <a:pt x="10390" y="2197"/>
                    </a:cubicBezTo>
                    <a:cubicBezTo>
                      <a:pt x="10390" y="2197"/>
                      <a:pt x="10390" y="2197"/>
                      <a:pt x="10390" y="2197"/>
                    </a:cubicBezTo>
                    <a:cubicBezTo>
                      <a:pt x="10390" y="2197"/>
                      <a:pt x="10390" y="2197"/>
                      <a:pt x="10390" y="1831"/>
                    </a:cubicBezTo>
                    <a:cubicBezTo>
                      <a:pt x="10116" y="1831"/>
                      <a:pt x="10116" y="1831"/>
                      <a:pt x="10116" y="1831"/>
                    </a:cubicBezTo>
                    <a:cubicBezTo>
                      <a:pt x="10116" y="1831"/>
                      <a:pt x="10116" y="1831"/>
                      <a:pt x="10116" y="1831"/>
                    </a:cubicBezTo>
                    <a:cubicBezTo>
                      <a:pt x="10116" y="1831"/>
                      <a:pt x="10116" y="1464"/>
                      <a:pt x="10116" y="1464"/>
                    </a:cubicBezTo>
                    <a:cubicBezTo>
                      <a:pt x="10116" y="1464"/>
                      <a:pt x="10116" y="1831"/>
                      <a:pt x="10116" y="1831"/>
                    </a:cubicBezTo>
                    <a:cubicBezTo>
                      <a:pt x="10116" y="1831"/>
                      <a:pt x="9843" y="1831"/>
                      <a:pt x="9843" y="1831"/>
                    </a:cubicBezTo>
                    <a:cubicBezTo>
                      <a:pt x="9843" y="1831"/>
                      <a:pt x="9570" y="1831"/>
                      <a:pt x="9570" y="1831"/>
                    </a:cubicBezTo>
                    <a:cubicBezTo>
                      <a:pt x="9570" y="1831"/>
                      <a:pt x="9296" y="1831"/>
                      <a:pt x="9296" y="1831"/>
                    </a:cubicBezTo>
                    <a:cubicBezTo>
                      <a:pt x="9296" y="1831"/>
                      <a:pt x="9023" y="1831"/>
                      <a:pt x="9023" y="1831"/>
                    </a:cubicBezTo>
                    <a:cubicBezTo>
                      <a:pt x="9023" y="1831"/>
                      <a:pt x="8749" y="1831"/>
                      <a:pt x="8749" y="1831"/>
                    </a:cubicBezTo>
                    <a:cubicBezTo>
                      <a:pt x="8749" y="1831"/>
                      <a:pt x="8476" y="1831"/>
                      <a:pt x="8476" y="1831"/>
                    </a:cubicBezTo>
                    <a:cubicBezTo>
                      <a:pt x="7656" y="1831"/>
                      <a:pt x="5742" y="1831"/>
                      <a:pt x="5468" y="732"/>
                    </a:cubicBezTo>
                    <a:cubicBezTo>
                      <a:pt x="5195" y="732"/>
                      <a:pt x="5195" y="732"/>
                      <a:pt x="5195" y="732"/>
                    </a:cubicBezTo>
                    <a:cubicBezTo>
                      <a:pt x="5195" y="732"/>
                      <a:pt x="5195" y="366"/>
                      <a:pt x="4922" y="366"/>
                    </a:cubicBezTo>
                    <a:cubicBezTo>
                      <a:pt x="4922" y="366"/>
                      <a:pt x="4922" y="366"/>
                      <a:pt x="4922" y="366"/>
                    </a:cubicBezTo>
                    <a:cubicBezTo>
                      <a:pt x="4922" y="366"/>
                      <a:pt x="4922" y="366"/>
                      <a:pt x="4648" y="366"/>
                    </a:cubicBezTo>
                    <a:cubicBezTo>
                      <a:pt x="4648" y="366"/>
                      <a:pt x="4648" y="366"/>
                      <a:pt x="4648" y="366"/>
                    </a:cubicBezTo>
                    <a:cubicBezTo>
                      <a:pt x="4648" y="366"/>
                      <a:pt x="4375" y="366"/>
                      <a:pt x="4375" y="366"/>
                    </a:cubicBezTo>
                    <a:cubicBezTo>
                      <a:pt x="4375" y="366"/>
                      <a:pt x="4375" y="0"/>
                      <a:pt x="4101" y="0"/>
                    </a:cubicBezTo>
                    <a:cubicBezTo>
                      <a:pt x="4101" y="732"/>
                      <a:pt x="4101" y="732"/>
                      <a:pt x="4101" y="732"/>
                    </a:cubicBezTo>
                    <a:cubicBezTo>
                      <a:pt x="4101" y="732"/>
                      <a:pt x="4101" y="732"/>
                      <a:pt x="4101" y="732"/>
                    </a:cubicBezTo>
                    <a:cubicBezTo>
                      <a:pt x="4101" y="732"/>
                      <a:pt x="4101" y="732"/>
                      <a:pt x="4101" y="732"/>
                    </a:cubicBezTo>
                    <a:cubicBezTo>
                      <a:pt x="3828" y="732"/>
                      <a:pt x="3828" y="1098"/>
                      <a:pt x="3828" y="1098"/>
                    </a:cubicBezTo>
                    <a:cubicBezTo>
                      <a:pt x="3828" y="1098"/>
                      <a:pt x="3828" y="1098"/>
                      <a:pt x="3828" y="1464"/>
                    </a:cubicBezTo>
                    <a:cubicBezTo>
                      <a:pt x="3828" y="1464"/>
                      <a:pt x="3554" y="1464"/>
                      <a:pt x="3554" y="1464"/>
                    </a:cubicBezTo>
                    <a:cubicBezTo>
                      <a:pt x="3554" y="1464"/>
                      <a:pt x="3554" y="1831"/>
                      <a:pt x="3281" y="1831"/>
                    </a:cubicBezTo>
                    <a:cubicBezTo>
                      <a:pt x="3281" y="1831"/>
                      <a:pt x="3281" y="1831"/>
                      <a:pt x="3281" y="1831"/>
                    </a:cubicBezTo>
                    <a:cubicBezTo>
                      <a:pt x="3281" y="1831"/>
                      <a:pt x="3281" y="1831"/>
                      <a:pt x="3281" y="1831"/>
                    </a:cubicBezTo>
                    <a:cubicBezTo>
                      <a:pt x="3281" y="2197"/>
                      <a:pt x="3554" y="2197"/>
                      <a:pt x="3554" y="2197"/>
                    </a:cubicBezTo>
                    <a:cubicBezTo>
                      <a:pt x="3554" y="2563"/>
                      <a:pt x="3828" y="2929"/>
                      <a:pt x="3828" y="2929"/>
                    </a:cubicBezTo>
                    <a:cubicBezTo>
                      <a:pt x="3828" y="4027"/>
                      <a:pt x="2461" y="4759"/>
                      <a:pt x="1914" y="4393"/>
                    </a:cubicBezTo>
                    <a:cubicBezTo>
                      <a:pt x="1914" y="4393"/>
                      <a:pt x="1641" y="4393"/>
                      <a:pt x="1367" y="4759"/>
                    </a:cubicBezTo>
                    <a:cubicBezTo>
                      <a:pt x="1094" y="5125"/>
                      <a:pt x="820" y="5492"/>
                      <a:pt x="547" y="5858"/>
                    </a:cubicBezTo>
                    <a:cubicBezTo>
                      <a:pt x="547" y="5858"/>
                      <a:pt x="547" y="5858"/>
                      <a:pt x="273" y="5858"/>
                    </a:cubicBezTo>
                    <a:cubicBezTo>
                      <a:pt x="273" y="5858"/>
                      <a:pt x="273" y="5858"/>
                      <a:pt x="0" y="6224"/>
                    </a:cubicBezTo>
                    <a:cubicBezTo>
                      <a:pt x="0" y="6224"/>
                      <a:pt x="0" y="6224"/>
                      <a:pt x="0" y="6224"/>
                    </a:cubicBezTo>
                    <a:cubicBezTo>
                      <a:pt x="273" y="6590"/>
                      <a:pt x="547" y="6956"/>
                      <a:pt x="820" y="7322"/>
                    </a:cubicBezTo>
                    <a:cubicBezTo>
                      <a:pt x="1094" y="8054"/>
                      <a:pt x="1094" y="8786"/>
                      <a:pt x="1641" y="9153"/>
                    </a:cubicBezTo>
                    <a:cubicBezTo>
                      <a:pt x="3008" y="10251"/>
                      <a:pt x="4101" y="11715"/>
                      <a:pt x="5195" y="13546"/>
                    </a:cubicBezTo>
                    <a:cubicBezTo>
                      <a:pt x="5195" y="13546"/>
                      <a:pt x="5195" y="13546"/>
                      <a:pt x="5195" y="13546"/>
                    </a:cubicBezTo>
                    <a:cubicBezTo>
                      <a:pt x="5195" y="13546"/>
                      <a:pt x="5195" y="13546"/>
                      <a:pt x="5195" y="13546"/>
                    </a:cubicBezTo>
                    <a:cubicBezTo>
                      <a:pt x="5195" y="13546"/>
                      <a:pt x="5468" y="13180"/>
                      <a:pt x="5468" y="13180"/>
                    </a:cubicBezTo>
                    <a:cubicBezTo>
                      <a:pt x="5468" y="13180"/>
                      <a:pt x="5468" y="13180"/>
                      <a:pt x="5742" y="13180"/>
                    </a:cubicBezTo>
                    <a:cubicBezTo>
                      <a:pt x="5742" y="12814"/>
                      <a:pt x="5742" y="12814"/>
                      <a:pt x="5742" y="12814"/>
                    </a:cubicBezTo>
                    <a:cubicBezTo>
                      <a:pt x="5742" y="12814"/>
                      <a:pt x="6015" y="12814"/>
                      <a:pt x="6015" y="12447"/>
                    </a:cubicBezTo>
                    <a:cubicBezTo>
                      <a:pt x="6015" y="12447"/>
                      <a:pt x="6015" y="12447"/>
                      <a:pt x="6015" y="12447"/>
                    </a:cubicBezTo>
                    <a:cubicBezTo>
                      <a:pt x="6015" y="12447"/>
                      <a:pt x="6015" y="12447"/>
                      <a:pt x="6015" y="12447"/>
                    </a:cubicBezTo>
                    <a:cubicBezTo>
                      <a:pt x="6289" y="12081"/>
                      <a:pt x="6289" y="12081"/>
                      <a:pt x="6289" y="12081"/>
                    </a:cubicBezTo>
                    <a:cubicBezTo>
                      <a:pt x="6289" y="12081"/>
                      <a:pt x="6289" y="12081"/>
                      <a:pt x="6289" y="12081"/>
                    </a:cubicBezTo>
                    <a:cubicBezTo>
                      <a:pt x="6289" y="12081"/>
                      <a:pt x="6289" y="12081"/>
                      <a:pt x="6289" y="12081"/>
                    </a:cubicBezTo>
                    <a:cubicBezTo>
                      <a:pt x="6289" y="12081"/>
                      <a:pt x="6289" y="12081"/>
                      <a:pt x="6289" y="11715"/>
                    </a:cubicBezTo>
                    <a:cubicBezTo>
                      <a:pt x="6289" y="11715"/>
                      <a:pt x="6289" y="11715"/>
                      <a:pt x="6562" y="11715"/>
                    </a:cubicBezTo>
                    <a:cubicBezTo>
                      <a:pt x="6562" y="11715"/>
                      <a:pt x="6562" y="11715"/>
                      <a:pt x="6562" y="11715"/>
                    </a:cubicBezTo>
                    <a:cubicBezTo>
                      <a:pt x="6562" y="11715"/>
                      <a:pt x="6562" y="11715"/>
                      <a:pt x="6562" y="11715"/>
                    </a:cubicBezTo>
                    <a:cubicBezTo>
                      <a:pt x="6562" y="10983"/>
                      <a:pt x="6835" y="10251"/>
                      <a:pt x="7382" y="10251"/>
                    </a:cubicBezTo>
                    <a:cubicBezTo>
                      <a:pt x="7656" y="10251"/>
                      <a:pt x="7929" y="10617"/>
                      <a:pt x="8203" y="10617"/>
                    </a:cubicBezTo>
                    <a:cubicBezTo>
                      <a:pt x="8476" y="10617"/>
                      <a:pt x="8476" y="10617"/>
                      <a:pt x="8476" y="10617"/>
                    </a:cubicBezTo>
                    <a:cubicBezTo>
                      <a:pt x="8749" y="10617"/>
                      <a:pt x="9296" y="10617"/>
                      <a:pt x="9570" y="10251"/>
                    </a:cubicBezTo>
                    <a:cubicBezTo>
                      <a:pt x="10116" y="10251"/>
                      <a:pt x="10390" y="9885"/>
                      <a:pt x="10663" y="9885"/>
                    </a:cubicBezTo>
                    <a:cubicBezTo>
                      <a:pt x="11757" y="9885"/>
                      <a:pt x="13671" y="13546"/>
                      <a:pt x="13671" y="14644"/>
                    </a:cubicBezTo>
                    <a:cubicBezTo>
                      <a:pt x="13671" y="15010"/>
                      <a:pt x="13671" y="15010"/>
                      <a:pt x="13671" y="15376"/>
                    </a:cubicBezTo>
                    <a:cubicBezTo>
                      <a:pt x="13671" y="15376"/>
                      <a:pt x="13671" y="15376"/>
                      <a:pt x="13671" y="15376"/>
                    </a:cubicBezTo>
                    <a:cubicBezTo>
                      <a:pt x="13944" y="15742"/>
                      <a:pt x="13944" y="15742"/>
                      <a:pt x="13944" y="15742"/>
                    </a:cubicBezTo>
                    <a:cubicBezTo>
                      <a:pt x="13944" y="15742"/>
                      <a:pt x="13944" y="16108"/>
                      <a:pt x="13944" y="16108"/>
                    </a:cubicBezTo>
                    <a:cubicBezTo>
                      <a:pt x="13944" y="16108"/>
                      <a:pt x="13944" y="16108"/>
                      <a:pt x="13944" y="16475"/>
                    </a:cubicBezTo>
                    <a:cubicBezTo>
                      <a:pt x="13944" y="16475"/>
                      <a:pt x="13944" y="16475"/>
                      <a:pt x="13944" y="16475"/>
                    </a:cubicBezTo>
                    <a:cubicBezTo>
                      <a:pt x="13944" y="16475"/>
                      <a:pt x="13944" y="16475"/>
                      <a:pt x="13944" y="16841"/>
                    </a:cubicBezTo>
                    <a:cubicBezTo>
                      <a:pt x="13944" y="16841"/>
                      <a:pt x="13944" y="16841"/>
                      <a:pt x="13944" y="16841"/>
                    </a:cubicBezTo>
                    <a:cubicBezTo>
                      <a:pt x="14218" y="16475"/>
                      <a:pt x="14491" y="16475"/>
                      <a:pt x="14765" y="16475"/>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26" name="Shape 10626"/>
              <p:cNvSpPr/>
              <p:nvPr/>
            </p:nvSpPr>
            <p:spPr>
              <a:xfrm>
                <a:off x="67347" y="5125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27" name="Shape 10627"/>
              <p:cNvSpPr/>
              <p:nvPr/>
            </p:nvSpPr>
            <p:spPr>
              <a:xfrm>
                <a:off x="67192" y="5116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28" name="Shape 10628"/>
              <p:cNvSpPr/>
              <p:nvPr/>
            </p:nvSpPr>
            <p:spPr>
              <a:xfrm>
                <a:off x="93364" y="5251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29" name="Shape 10629"/>
              <p:cNvSpPr/>
              <p:nvPr/>
            </p:nvSpPr>
            <p:spPr>
              <a:xfrm>
                <a:off x="97081" y="5251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30" name="Shape 10630"/>
              <p:cNvSpPr/>
              <p:nvPr/>
            </p:nvSpPr>
            <p:spPr>
              <a:xfrm>
                <a:off x="63630" y="51796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31" name="Shape 10631"/>
              <p:cNvSpPr/>
              <p:nvPr/>
            </p:nvSpPr>
            <p:spPr>
              <a:xfrm>
                <a:off x="98939" y="5251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32" name="Shape 10632"/>
              <p:cNvSpPr/>
              <p:nvPr/>
            </p:nvSpPr>
            <p:spPr>
              <a:xfrm>
                <a:off x="65488" y="51796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33" name="Shape 10633"/>
              <p:cNvSpPr/>
              <p:nvPr/>
            </p:nvSpPr>
            <p:spPr>
              <a:xfrm>
                <a:off x="35754" y="5376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34" name="Shape 10634"/>
              <p:cNvSpPr/>
              <p:nvPr/>
            </p:nvSpPr>
            <p:spPr>
              <a:xfrm>
                <a:off x="59913" y="5143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35" name="Shape 10635"/>
              <p:cNvSpPr/>
              <p:nvPr/>
            </p:nvSpPr>
            <p:spPr>
              <a:xfrm>
                <a:off x="58055" y="52335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36" name="Shape 10636"/>
              <p:cNvSpPr/>
              <p:nvPr/>
            </p:nvSpPr>
            <p:spPr>
              <a:xfrm>
                <a:off x="58054" y="519707"/>
                <a:ext cx="12701" cy="12701"/>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637" name="Shape 10637"/>
              <p:cNvSpPr/>
              <p:nvPr/>
            </p:nvSpPr>
            <p:spPr>
              <a:xfrm>
                <a:off x="173121" y="56107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38" name="Shape 10638"/>
              <p:cNvSpPr/>
              <p:nvPr/>
            </p:nvSpPr>
            <p:spPr>
              <a:xfrm>
                <a:off x="173121" y="5664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39" name="Shape 10639"/>
              <p:cNvSpPr/>
              <p:nvPr/>
            </p:nvSpPr>
            <p:spPr>
              <a:xfrm>
                <a:off x="173121" y="56826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40" name="Shape 10640"/>
              <p:cNvSpPr/>
              <p:nvPr/>
            </p:nvSpPr>
            <p:spPr>
              <a:xfrm>
                <a:off x="167700" y="5574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41" name="Shape 10641"/>
              <p:cNvSpPr/>
              <p:nvPr/>
            </p:nvSpPr>
            <p:spPr>
              <a:xfrm>
                <a:off x="166771" y="6051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0800"/>
                    </a:moveTo>
                    <a:cubicBezTo>
                      <a:pt x="10800" y="0"/>
                      <a:pt x="21600" y="0"/>
                      <a:pt x="21600" y="0"/>
                    </a:cubicBezTo>
                    <a:cubicBezTo>
                      <a:pt x="21600" y="0"/>
                      <a:pt x="10800" y="0"/>
                      <a:pt x="10800" y="10800"/>
                    </a:cubicBezTo>
                    <a:cubicBezTo>
                      <a:pt x="10800" y="10800"/>
                      <a:pt x="0" y="10800"/>
                      <a:pt x="0" y="21600"/>
                    </a:cubicBezTo>
                    <a:cubicBezTo>
                      <a:pt x="0" y="21600"/>
                      <a:pt x="0" y="21600"/>
                      <a:pt x="0" y="21600"/>
                    </a:cubicBezTo>
                    <a:cubicBezTo>
                      <a:pt x="0" y="10800"/>
                      <a:pt x="10800" y="10800"/>
                      <a:pt x="10800" y="108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42" name="Shape 10642"/>
              <p:cNvSpPr/>
              <p:nvPr/>
            </p:nvSpPr>
            <p:spPr>
              <a:xfrm>
                <a:off x="111794" y="600694"/>
                <a:ext cx="76195" cy="7014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070" y="5268"/>
                    </a:moveTo>
                    <a:cubicBezTo>
                      <a:pt x="15070" y="5268"/>
                      <a:pt x="14567" y="5795"/>
                      <a:pt x="14567" y="6322"/>
                    </a:cubicBezTo>
                    <a:cubicBezTo>
                      <a:pt x="14065" y="6849"/>
                      <a:pt x="13563" y="7376"/>
                      <a:pt x="12558" y="7376"/>
                    </a:cubicBezTo>
                    <a:cubicBezTo>
                      <a:pt x="12056" y="7376"/>
                      <a:pt x="11051" y="6849"/>
                      <a:pt x="10549" y="6322"/>
                    </a:cubicBezTo>
                    <a:cubicBezTo>
                      <a:pt x="10047" y="5795"/>
                      <a:pt x="9544" y="4741"/>
                      <a:pt x="10047" y="3688"/>
                    </a:cubicBezTo>
                    <a:cubicBezTo>
                      <a:pt x="10047" y="2107"/>
                      <a:pt x="9544" y="527"/>
                      <a:pt x="9042" y="0"/>
                    </a:cubicBezTo>
                    <a:cubicBezTo>
                      <a:pt x="9042" y="0"/>
                      <a:pt x="8540" y="0"/>
                      <a:pt x="8540" y="0"/>
                    </a:cubicBezTo>
                    <a:cubicBezTo>
                      <a:pt x="8540" y="0"/>
                      <a:pt x="8037" y="0"/>
                      <a:pt x="8037" y="0"/>
                    </a:cubicBezTo>
                    <a:cubicBezTo>
                      <a:pt x="8037" y="0"/>
                      <a:pt x="8037" y="0"/>
                      <a:pt x="7535" y="0"/>
                    </a:cubicBezTo>
                    <a:cubicBezTo>
                      <a:pt x="7535" y="0"/>
                      <a:pt x="7535" y="0"/>
                      <a:pt x="7535" y="0"/>
                    </a:cubicBezTo>
                    <a:cubicBezTo>
                      <a:pt x="7033" y="0"/>
                      <a:pt x="7033" y="0"/>
                      <a:pt x="7033" y="0"/>
                    </a:cubicBezTo>
                    <a:cubicBezTo>
                      <a:pt x="6530" y="0"/>
                      <a:pt x="6530" y="0"/>
                      <a:pt x="6530" y="0"/>
                    </a:cubicBezTo>
                    <a:cubicBezTo>
                      <a:pt x="6530" y="0"/>
                      <a:pt x="6028" y="527"/>
                      <a:pt x="6028" y="527"/>
                    </a:cubicBezTo>
                    <a:cubicBezTo>
                      <a:pt x="6028" y="1054"/>
                      <a:pt x="6028" y="1580"/>
                      <a:pt x="6028" y="1580"/>
                    </a:cubicBezTo>
                    <a:cubicBezTo>
                      <a:pt x="6028" y="2107"/>
                      <a:pt x="5526" y="2107"/>
                      <a:pt x="5526" y="2107"/>
                    </a:cubicBezTo>
                    <a:cubicBezTo>
                      <a:pt x="5526" y="2107"/>
                      <a:pt x="5526" y="2634"/>
                      <a:pt x="5526" y="2634"/>
                    </a:cubicBezTo>
                    <a:cubicBezTo>
                      <a:pt x="5526" y="3688"/>
                      <a:pt x="4521" y="4215"/>
                      <a:pt x="3516" y="5268"/>
                    </a:cubicBezTo>
                    <a:cubicBezTo>
                      <a:pt x="3014" y="5795"/>
                      <a:pt x="2512" y="5795"/>
                      <a:pt x="2009" y="6322"/>
                    </a:cubicBezTo>
                    <a:cubicBezTo>
                      <a:pt x="1507" y="6849"/>
                      <a:pt x="1005" y="6849"/>
                      <a:pt x="502" y="7376"/>
                    </a:cubicBezTo>
                    <a:cubicBezTo>
                      <a:pt x="502" y="7376"/>
                      <a:pt x="502" y="7376"/>
                      <a:pt x="502" y="7376"/>
                    </a:cubicBezTo>
                    <a:cubicBezTo>
                      <a:pt x="502" y="7376"/>
                      <a:pt x="502" y="7376"/>
                      <a:pt x="502" y="7376"/>
                    </a:cubicBezTo>
                    <a:cubicBezTo>
                      <a:pt x="502" y="7376"/>
                      <a:pt x="502" y="7376"/>
                      <a:pt x="502" y="7376"/>
                    </a:cubicBezTo>
                    <a:cubicBezTo>
                      <a:pt x="502" y="7376"/>
                      <a:pt x="502" y="7376"/>
                      <a:pt x="502" y="7376"/>
                    </a:cubicBezTo>
                    <a:cubicBezTo>
                      <a:pt x="502" y="7902"/>
                      <a:pt x="0" y="7902"/>
                      <a:pt x="0" y="7902"/>
                    </a:cubicBezTo>
                    <a:cubicBezTo>
                      <a:pt x="2512" y="9483"/>
                      <a:pt x="4521" y="11063"/>
                      <a:pt x="6530" y="12644"/>
                    </a:cubicBezTo>
                    <a:cubicBezTo>
                      <a:pt x="11051" y="16332"/>
                      <a:pt x="17079" y="20020"/>
                      <a:pt x="19591" y="21073"/>
                    </a:cubicBezTo>
                    <a:cubicBezTo>
                      <a:pt x="19591" y="21073"/>
                      <a:pt x="20093" y="21073"/>
                      <a:pt x="20093" y="21600"/>
                    </a:cubicBezTo>
                    <a:cubicBezTo>
                      <a:pt x="20093" y="21073"/>
                      <a:pt x="20093" y="21073"/>
                      <a:pt x="20093" y="21073"/>
                    </a:cubicBezTo>
                    <a:cubicBezTo>
                      <a:pt x="20093" y="21073"/>
                      <a:pt x="20093" y="21073"/>
                      <a:pt x="20093" y="20546"/>
                    </a:cubicBezTo>
                    <a:cubicBezTo>
                      <a:pt x="20093" y="20546"/>
                      <a:pt x="20093" y="20546"/>
                      <a:pt x="20093" y="20020"/>
                    </a:cubicBezTo>
                    <a:cubicBezTo>
                      <a:pt x="20595" y="20020"/>
                      <a:pt x="20595" y="20020"/>
                      <a:pt x="20595" y="20020"/>
                    </a:cubicBezTo>
                    <a:cubicBezTo>
                      <a:pt x="20595" y="19493"/>
                      <a:pt x="20595" y="19493"/>
                      <a:pt x="20595" y="19493"/>
                    </a:cubicBezTo>
                    <a:cubicBezTo>
                      <a:pt x="20595" y="19493"/>
                      <a:pt x="20595" y="18966"/>
                      <a:pt x="20595" y="18966"/>
                    </a:cubicBezTo>
                    <a:cubicBezTo>
                      <a:pt x="20595" y="18966"/>
                      <a:pt x="20595" y="18966"/>
                      <a:pt x="21098" y="18439"/>
                    </a:cubicBezTo>
                    <a:cubicBezTo>
                      <a:pt x="21098" y="17912"/>
                      <a:pt x="21098" y="17385"/>
                      <a:pt x="21600" y="16859"/>
                    </a:cubicBezTo>
                    <a:cubicBezTo>
                      <a:pt x="21600" y="15805"/>
                      <a:pt x="19591" y="14751"/>
                      <a:pt x="18586" y="14224"/>
                    </a:cubicBezTo>
                    <a:cubicBezTo>
                      <a:pt x="18084" y="13698"/>
                      <a:pt x="17581" y="13698"/>
                      <a:pt x="17581" y="13171"/>
                    </a:cubicBezTo>
                    <a:cubicBezTo>
                      <a:pt x="17079" y="13171"/>
                      <a:pt x="16577" y="12644"/>
                      <a:pt x="16074" y="12644"/>
                    </a:cubicBezTo>
                    <a:cubicBezTo>
                      <a:pt x="15572" y="12117"/>
                      <a:pt x="15070" y="12117"/>
                      <a:pt x="15070" y="11590"/>
                    </a:cubicBezTo>
                    <a:cubicBezTo>
                      <a:pt x="15070" y="11590"/>
                      <a:pt x="15070" y="11590"/>
                      <a:pt x="15070" y="11063"/>
                    </a:cubicBezTo>
                    <a:cubicBezTo>
                      <a:pt x="14567" y="10537"/>
                      <a:pt x="15572" y="10010"/>
                      <a:pt x="15572" y="10010"/>
                    </a:cubicBezTo>
                    <a:cubicBezTo>
                      <a:pt x="15572" y="9483"/>
                      <a:pt x="16074" y="8956"/>
                      <a:pt x="15572" y="6322"/>
                    </a:cubicBezTo>
                    <a:cubicBezTo>
                      <a:pt x="15572" y="6322"/>
                      <a:pt x="15572" y="5795"/>
                      <a:pt x="15572" y="5268"/>
                    </a:cubicBezTo>
                    <a:cubicBezTo>
                      <a:pt x="15572" y="5268"/>
                      <a:pt x="15572" y="5268"/>
                      <a:pt x="15070" y="5268"/>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43" name="Shape 10643"/>
              <p:cNvSpPr/>
              <p:nvPr/>
            </p:nvSpPr>
            <p:spPr>
              <a:xfrm>
                <a:off x="178850" y="66544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44" name="Shape 10644"/>
              <p:cNvSpPr/>
              <p:nvPr/>
            </p:nvSpPr>
            <p:spPr>
              <a:xfrm>
                <a:off x="186130" y="6563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45" name="Shape 10645"/>
              <p:cNvSpPr/>
              <p:nvPr/>
            </p:nvSpPr>
            <p:spPr>
              <a:xfrm>
                <a:off x="184271" y="6617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46" name="Shape 10646"/>
              <p:cNvSpPr/>
              <p:nvPr/>
            </p:nvSpPr>
            <p:spPr>
              <a:xfrm>
                <a:off x="137966" y="60069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47" name="Shape 10647"/>
              <p:cNvSpPr/>
              <p:nvPr/>
            </p:nvSpPr>
            <p:spPr>
              <a:xfrm>
                <a:off x="148962" y="615926"/>
                <a:ext cx="14868" cy="12701"/>
              </a:xfrm>
              <a:custGeom>
                <a:avLst/>
                <a:gdLst/>
                <a:ahLst/>
                <a:cxnLst>
                  <a:cxn ang="0">
                    <a:pos x="wd2" y="hd2"/>
                  </a:cxn>
                  <a:cxn ang="5400000">
                    <a:pos x="wd2" y="hd2"/>
                  </a:cxn>
                  <a:cxn ang="10800000">
                    <a:pos x="wd2" y="hd2"/>
                  </a:cxn>
                  <a:cxn ang="16200000">
                    <a:pos x="wd2" y="hd2"/>
                  </a:cxn>
                </a:cxnLst>
                <a:rect l="0" t="0" r="r" b="b"/>
                <a:pathLst>
                  <a:path w="21600" h="14400" fill="norm" stroke="1" extrusionOk="0">
                    <a:moveTo>
                      <a:pt x="21600" y="0"/>
                    </a:moveTo>
                    <a:cubicBezTo>
                      <a:pt x="16200" y="21600"/>
                      <a:pt x="5400" y="14400"/>
                      <a:pt x="0" y="0"/>
                    </a:cubicBezTo>
                    <a:cubicBezTo>
                      <a:pt x="2700" y="7200"/>
                      <a:pt x="8100" y="14400"/>
                      <a:pt x="10800" y="14400"/>
                    </a:cubicBezTo>
                    <a:cubicBezTo>
                      <a:pt x="16200" y="14400"/>
                      <a:pt x="18900" y="72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48" name="Shape 10648"/>
              <p:cNvSpPr/>
              <p:nvPr/>
            </p:nvSpPr>
            <p:spPr>
              <a:xfrm>
                <a:off x="132390" y="600694"/>
                <a:ext cx="12701" cy="127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10800" name="Group 10800"/>
            <p:cNvGrpSpPr/>
            <p:nvPr/>
          </p:nvGrpSpPr>
          <p:grpSpPr>
            <a:xfrm>
              <a:off x="2148" y="115047"/>
              <a:ext cx="1036987" cy="739235"/>
              <a:chOff x="0" y="0"/>
              <a:chExt cx="1036985" cy="739233"/>
            </a:xfrm>
          </p:grpSpPr>
          <p:sp>
            <p:nvSpPr>
              <p:cNvPr id="10650" name="Shape 10650"/>
              <p:cNvSpPr/>
              <p:nvPr/>
            </p:nvSpPr>
            <p:spPr>
              <a:xfrm>
                <a:off x="132100" y="48564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51" name="Shape 10651"/>
              <p:cNvSpPr/>
              <p:nvPr/>
            </p:nvSpPr>
            <p:spPr>
              <a:xfrm>
                <a:off x="126525" y="4801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52" name="Shape 10652"/>
              <p:cNvSpPr/>
              <p:nvPr/>
            </p:nvSpPr>
            <p:spPr>
              <a:xfrm>
                <a:off x="74335" y="455072"/>
                <a:ext cx="50178" cy="5215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829" y="10452"/>
                    </a:moveTo>
                    <a:cubicBezTo>
                      <a:pt x="20829" y="9058"/>
                      <a:pt x="20057" y="7665"/>
                      <a:pt x="20057" y="6271"/>
                    </a:cubicBezTo>
                    <a:cubicBezTo>
                      <a:pt x="20057" y="4877"/>
                      <a:pt x="16200" y="697"/>
                      <a:pt x="14657" y="0"/>
                    </a:cubicBezTo>
                    <a:cubicBezTo>
                      <a:pt x="14657" y="0"/>
                      <a:pt x="13886" y="697"/>
                      <a:pt x="12343" y="697"/>
                    </a:cubicBezTo>
                    <a:cubicBezTo>
                      <a:pt x="11571" y="1394"/>
                      <a:pt x="10029" y="1394"/>
                      <a:pt x="8486" y="1394"/>
                    </a:cubicBezTo>
                    <a:cubicBezTo>
                      <a:pt x="7714" y="1394"/>
                      <a:pt x="7714" y="1394"/>
                      <a:pt x="6943" y="1394"/>
                    </a:cubicBezTo>
                    <a:cubicBezTo>
                      <a:pt x="6943" y="697"/>
                      <a:pt x="6171" y="697"/>
                      <a:pt x="6171" y="697"/>
                    </a:cubicBezTo>
                    <a:cubicBezTo>
                      <a:pt x="6171" y="1394"/>
                      <a:pt x="6171" y="1394"/>
                      <a:pt x="5400" y="1394"/>
                    </a:cubicBezTo>
                    <a:cubicBezTo>
                      <a:pt x="5400" y="1394"/>
                      <a:pt x="5400" y="1394"/>
                      <a:pt x="5400" y="1394"/>
                    </a:cubicBezTo>
                    <a:cubicBezTo>
                      <a:pt x="5400" y="2090"/>
                      <a:pt x="5400" y="2090"/>
                      <a:pt x="5400" y="2090"/>
                    </a:cubicBezTo>
                    <a:cubicBezTo>
                      <a:pt x="5400" y="2090"/>
                      <a:pt x="5400" y="2090"/>
                      <a:pt x="5400" y="2090"/>
                    </a:cubicBezTo>
                    <a:cubicBezTo>
                      <a:pt x="5400" y="2787"/>
                      <a:pt x="5400" y="2787"/>
                      <a:pt x="4629" y="2787"/>
                    </a:cubicBezTo>
                    <a:cubicBezTo>
                      <a:pt x="4629" y="2787"/>
                      <a:pt x="4629" y="2787"/>
                      <a:pt x="4629" y="3484"/>
                    </a:cubicBezTo>
                    <a:cubicBezTo>
                      <a:pt x="4629" y="3484"/>
                      <a:pt x="4629" y="3484"/>
                      <a:pt x="4629" y="3484"/>
                    </a:cubicBezTo>
                    <a:cubicBezTo>
                      <a:pt x="3857" y="3484"/>
                      <a:pt x="3857" y="3484"/>
                      <a:pt x="3857" y="4181"/>
                    </a:cubicBezTo>
                    <a:cubicBezTo>
                      <a:pt x="3857" y="4181"/>
                      <a:pt x="3857" y="4181"/>
                      <a:pt x="3086" y="4181"/>
                    </a:cubicBezTo>
                    <a:cubicBezTo>
                      <a:pt x="3086" y="4181"/>
                      <a:pt x="3086" y="4877"/>
                      <a:pt x="3086" y="4877"/>
                    </a:cubicBezTo>
                    <a:cubicBezTo>
                      <a:pt x="3086" y="4877"/>
                      <a:pt x="2314" y="4877"/>
                      <a:pt x="2314" y="5574"/>
                    </a:cubicBezTo>
                    <a:cubicBezTo>
                      <a:pt x="2314" y="5574"/>
                      <a:pt x="2314" y="5574"/>
                      <a:pt x="1543" y="5574"/>
                    </a:cubicBezTo>
                    <a:cubicBezTo>
                      <a:pt x="1543" y="6271"/>
                      <a:pt x="1543" y="6271"/>
                      <a:pt x="1543" y="6271"/>
                    </a:cubicBezTo>
                    <a:cubicBezTo>
                      <a:pt x="771" y="6271"/>
                      <a:pt x="771" y="6968"/>
                      <a:pt x="771" y="6968"/>
                    </a:cubicBezTo>
                    <a:cubicBezTo>
                      <a:pt x="771" y="6968"/>
                      <a:pt x="771" y="6968"/>
                      <a:pt x="0" y="6968"/>
                    </a:cubicBezTo>
                    <a:cubicBezTo>
                      <a:pt x="771" y="7665"/>
                      <a:pt x="771" y="8361"/>
                      <a:pt x="771" y="9058"/>
                    </a:cubicBezTo>
                    <a:cubicBezTo>
                      <a:pt x="3086" y="14632"/>
                      <a:pt x="4629" y="16026"/>
                      <a:pt x="6943" y="18116"/>
                    </a:cubicBezTo>
                    <a:cubicBezTo>
                      <a:pt x="7714" y="18116"/>
                      <a:pt x="7714" y="18116"/>
                      <a:pt x="7714" y="18116"/>
                    </a:cubicBezTo>
                    <a:cubicBezTo>
                      <a:pt x="8486" y="19510"/>
                      <a:pt x="10800" y="20206"/>
                      <a:pt x="13114" y="21600"/>
                    </a:cubicBezTo>
                    <a:cubicBezTo>
                      <a:pt x="13114" y="21600"/>
                      <a:pt x="13114" y="21600"/>
                      <a:pt x="13114" y="21600"/>
                    </a:cubicBezTo>
                    <a:cubicBezTo>
                      <a:pt x="13114" y="21600"/>
                      <a:pt x="13114" y="20903"/>
                      <a:pt x="13886" y="20903"/>
                    </a:cubicBezTo>
                    <a:cubicBezTo>
                      <a:pt x="13886" y="20903"/>
                      <a:pt x="13886" y="20903"/>
                      <a:pt x="13886" y="20903"/>
                    </a:cubicBezTo>
                    <a:cubicBezTo>
                      <a:pt x="13886" y="20206"/>
                      <a:pt x="13886" y="20206"/>
                      <a:pt x="13886" y="20206"/>
                    </a:cubicBezTo>
                    <a:cubicBezTo>
                      <a:pt x="13886" y="20206"/>
                      <a:pt x="13886" y="20206"/>
                      <a:pt x="13886" y="20206"/>
                    </a:cubicBezTo>
                    <a:cubicBezTo>
                      <a:pt x="14657" y="20206"/>
                      <a:pt x="14657" y="20206"/>
                      <a:pt x="14657" y="20206"/>
                    </a:cubicBezTo>
                    <a:cubicBezTo>
                      <a:pt x="15429" y="19510"/>
                      <a:pt x="16200" y="18813"/>
                      <a:pt x="16971" y="18116"/>
                    </a:cubicBezTo>
                    <a:cubicBezTo>
                      <a:pt x="17743" y="17419"/>
                      <a:pt x="20829" y="16026"/>
                      <a:pt x="20829" y="15329"/>
                    </a:cubicBezTo>
                    <a:cubicBezTo>
                      <a:pt x="20829" y="15329"/>
                      <a:pt x="21600" y="14632"/>
                      <a:pt x="21600" y="13935"/>
                    </a:cubicBezTo>
                    <a:cubicBezTo>
                      <a:pt x="21600" y="13935"/>
                      <a:pt x="21600" y="13239"/>
                      <a:pt x="21600" y="13239"/>
                    </a:cubicBezTo>
                    <a:cubicBezTo>
                      <a:pt x="21600" y="13239"/>
                      <a:pt x="21600" y="13239"/>
                      <a:pt x="21600" y="13239"/>
                    </a:cubicBezTo>
                    <a:cubicBezTo>
                      <a:pt x="21600" y="12542"/>
                      <a:pt x="21600" y="12542"/>
                      <a:pt x="21600" y="12542"/>
                    </a:cubicBezTo>
                    <a:cubicBezTo>
                      <a:pt x="21600" y="11845"/>
                      <a:pt x="21600" y="11845"/>
                      <a:pt x="21600" y="11845"/>
                    </a:cubicBezTo>
                    <a:cubicBezTo>
                      <a:pt x="21600" y="11845"/>
                      <a:pt x="21600" y="11148"/>
                      <a:pt x="20829" y="10452"/>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53" name="Shape 10653"/>
              <p:cNvSpPr/>
              <p:nvPr/>
            </p:nvSpPr>
            <p:spPr>
              <a:xfrm>
                <a:off x="78207" y="4568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0" y="0"/>
                      <a:pt x="21600" y="0"/>
                    </a:cubicBezTo>
                    <a:cubicBezTo>
                      <a:pt x="0" y="0"/>
                      <a:pt x="0" y="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54" name="Shape 10654"/>
              <p:cNvSpPr/>
              <p:nvPr/>
            </p:nvSpPr>
            <p:spPr>
              <a:xfrm>
                <a:off x="117233" y="4756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ubicBezTo>
                      <a:pt x="21600" y="2160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55" name="Shape 10655"/>
              <p:cNvSpPr/>
              <p:nvPr/>
            </p:nvSpPr>
            <p:spPr>
              <a:xfrm>
                <a:off x="70773" y="4640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56" name="Shape 10656"/>
              <p:cNvSpPr/>
              <p:nvPr/>
            </p:nvSpPr>
            <p:spPr>
              <a:xfrm>
                <a:off x="81769" y="4586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57" name="Shape 10657"/>
              <p:cNvSpPr/>
              <p:nvPr/>
            </p:nvSpPr>
            <p:spPr>
              <a:xfrm>
                <a:off x="72631" y="46766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58" name="Shape 10658"/>
              <p:cNvSpPr/>
              <p:nvPr/>
            </p:nvSpPr>
            <p:spPr>
              <a:xfrm>
                <a:off x="117233" y="4837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14400"/>
                      <a:pt x="21600" y="7200"/>
                    </a:cubicBezTo>
                    <a:cubicBezTo>
                      <a:pt x="21600" y="7200"/>
                      <a:pt x="21600" y="0"/>
                      <a:pt x="21600" y="0"/>
                    </a:cubicBezTo>
                    <a:cubicBezTo>
                      <a:pt x="21600" y="0"/>
                      <a:pt x="21600" y="7200"/>
                      <a:pt x="21600" y="7200"/>
                    </a:cubicBezTo>
                    <a:cubicBezTo>
                      <a:pt x="21600" y="1440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59" name="Shape 10659"/>
              <p:cNvSpPr/>
              <p:nvPr/>
            </p:nvSpPr>
            <p:spPr>
              <a:xfrm>
                <a:off x="124512" y="48019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60" name="Shape 10660"/>
              <p:cNvSpPr/>
              <p:nvPr/>
            </p:nvSpPr>
            <p:spPr>
              <a:xfrm>
                <a:off x="0" y="95375"/>
                <a:ext cx="159823" cy="12589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360" y="592"/>
                    </a:moveTo>
                    <a:cubicBezTo>
                      <a:pt x="21360" y="296"/>
                      <a:pt x="21360" y="0"/>
                      <a:pt x="20160" y="0"/>
                    </a:cubicBezTo>
                    <a:cubicBezTo>
                      <a:pt x="10320" y="0"/>
                      <a:pt x="10320" y="0"/>
                      <a:pt x="10320" y="0"/>
                    </a:cubicBezTo>
                    <a:cubicBezTo>
                      <a:pt x="9600" y="888"/>
                      <a:pt x="9360" y="1775"/>
                      <a:pt x="9120" y="2663"/>
                    </a:cubicBezTo>
                    <a:cubicBezTo>
                      <a:pt x="8880" y="3551"/>
                      <a:pt x="8160" y="4142"/>
                      <a:pt x="7440" y="5326"/>
                    </a:cubicBezTo>
                    <a:cubicBezTo>
                      <a:pt x="6480" y="6214"/>
                      <a:pt x="5520" y="7693"/>
                      <a:pt x="5520" y="8581"/>
                    </a:cubicBezTo>
                    <a:cubicBezTo>
                      <a:pt x="5280" y="10060"/>
                      <a:pt x="4560" y="11540"/>
                      <a:pt x="3360" y="13611"/>
                    </a:cubicBezTo>
                    <a:cubicBezTo>
                      <a:pt x="2400" y="15386"/>
                      <a:pt x="1440" y="17162"/>
                      <a:pt x="720" y="19233"/>
                    </a:cubicBezTo>
                    <a:cubicBezTo>
                      <a:pt x="240" y="20121"/>
                      <a:pt x="0" y="21008"/>
                      <a:pt x="0" y="21600"/>
                    </a:cubicBezTo>
                    <a:cubicBezTo>
                      <a:pt x="9600" y="21600"/>
                      <a:pt x="9600" y="21600"/>
                      <a:pt x="9600" y="21600"/>
                    </a:cubicBezTo>
                    <a:cubicBezTo>
                      <a:pt x="9600" y="16866"/>
                      <a:pt x="9600" y="16866"/>
                      <a:pt x="9600" y="16866"/>
                    </a:cubicBezTo>
                    <a:cubicBezTo>
                      <a:pt x="9600" y="16274"/>
                      <a:pt x="10320" y="15682"/>
                      <a:pt x="11280" y="15090"/>
                    </a:cubicBezTo>
                    <a:cubicBezTo>
                      <a:pt x="11760" y="15090"/>
                      <a:pt x="12240" y="14499"/>
                      <a:pt x="12480" y="14499"/>
                    </a:cubicBezTo>
                    <a:cubicBezTo>
                      <a:pt x="12480" y="5030"/>
                      <a:pt x="12480" y="5030"/>
                      <a:pt x="12480" y="5030"/>
                    </a:cubicBezTo>
                    <a:cubicBezTo>
                      <a:pt x="12960" y="5030"/>
                      <a:pt x="12960" y="5030"/>
                      <a:pt x="12960" y="5030"/>
                    </a:cubicBezTo>
                    <a:cubicBezTo>
                      <a:pt x="12960" y="5030"/>
                      <a:pt x="16800" y="5030"/>
                      <a:pt x="19440" y="5030"/>
                    </a:cubicBezTo>
                    <a:cubicBezTo>
                      <a:pt x="20640" y="5030"/>
                      <a:pt x="21360" y="5030"/>
                      <a:pt x="21600" y="5030"/>
                    </a:cubicBezTo>
                    <a:cubicBezTo>
                      <a:pt x="21600" y="4438"/>
                      <a:pt x="21600" y="3551"/>
                      <a:pt x="21600" y="2367"/>
                    </a:cubicBezTo>
                    <a:cubicBezTo>
                      <a:pt x="21600" y="2367"/>
                      <a:pt x="21600" y="2367"/>
                      <a:pt x="21600" y="2367"/>
                    </a:cubicBezTo>
                    <a:cubicBezTo>
                      <a:pt x="21600" y="2071"/>
                      <a:pt x="21600" y="1775"/>
                      <a:pt x="21600" y="1479"/>
                    </a:cubicBezTo>
                    <a:cubicBezTo>
                      <a:pt x="21600" y="1479"/>
                      <a:pt x="21600" y="1479"/>
                      <a:pt x="21600" y="1479"/>
                    </a:cubicBezTo>
                    <a:cubicBezTo>
                      <a:pt x="21600" y="1184"/>
                      <a:pt x="21600" y="1184"/>
                      <a:pt x="21600" y="888"/>
                    </a:cubicBezTo>
                    <a:cubicBezTo>
                      <a:pt x="21600" y="888"/>
                      <a:pt x="21600" y="888"/>
                      <a:pt x="21600" y="888"/>
                    </a:cubicBezTo>
                    <a:cubicBezTo>
                      <a:pt x="21600" y="592"/>
                      <a:pt x="21360" y="592"/>
                      <a:pt x="21360" y="592"/>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61" name="Shape 10661"/>
              <p:cNvSpPr/>
              <p:nvPr/>
            </p:nvSpPr>
            <p:spPr>
              <a:xfrm>
                <a:off x="152542" y="935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62" name="Shape 10662"/>
              <p:cNvSpPr/>
              <p:nvPr/>
            </p:nvSpPr>
            <p:spPr>
              <a:xfrm>
                <a:off x="0" y="106166"/>
                <a:ext cx="224866" cy="2463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674" y="21600"/>
                    </a:moveTo>
                    <a:cubicBezTo>
                      <a:pt x="8844" y="21600"/>
                      <a:pt x="8844" y="21600"/>
                      <a:pt x="8844" y="21600"/>
                    </a:cubicBezTo>
                    <a:cubicBezTo>
                      <a:pt x="8844" y="21600"/>
                      <a:pt x="9014" y="21600"/>
                      <a:pt x="9014" y="21600"/>
                    </a:cubicBezTo>
                    <a:cubicBezTo>
                      <a:pt x="9014" y="21600"/>
                      <a:pt x="9014" y="21600"/>
                      <a:pt x="9014" y="21600"/>
                    </a:cubicBezTo>
                    <a:cubicBezTo>
                      <a:pt x="9014" y="21600"/>
                      <a:pt x="9014" y="21600"/>
                      <a:pt x="9014" y="21600"/>
                    </a:cubicBezTo>
                    <a:cubicBezTo>
                      <a:pt x="9184" y="21600"/>
                      <a:pt x="9184" y="21600"/>
                      <a:pt x="9184" y="21600"/>
                    </a:cubicBezTo>
                    <a:cubicBezTo>
                      <a:pt x="9184" y="21600"/>
                      <a:pt x="9184" y="21600"/>
                      <a:pt x="9184" y="21449"/>
                    </a:cubicBezTo>
                    <a:cubicBezTo>
                      <a:pt x="9184" y="21449"/>
                      <a:pt x="9184" y="21449"/>
                      <a:pt x="9184" y="21449"/>
                    </a:cubicBezTo>
                    <a:cubicBezTo>
                      <a:pt x="9184" y="20543"/>
                      <a:pt x="10035" y="20090"/>
                      <a:pt x="10885" y="20845"/>
                    </a:cubicBezTo>
                    <a:cubicBezTo>
                      <a:pt x="11055" y="20996"/>
                      <a:pt x="11225" y="20996"/>
                      <a:pt x="11225" y="20996"/>
                    </a:cubicBezTo>
                    <a:cubicBezTo>
                      <a:pt x="11225" y="20996"/>
                      <a:pt x="11395" y="20996"/>
                      <a:pt x="11395" y="20996"/>
                    </a:cubicBezTo>
                    <a:cubicBezTo>
                      <a:pt x="11395" y="20845"/>
                      <a:pt x="11395" y="20845"/>
                      <a:pt x="11395" y="20694"/>
                    </a:cubicBezTo>
                    <a:cubicBezTo>
                      <a:pt x="11565" y="20694"/>
                      <a:pt x="11735" y="20543"/>
                      <a:pt x="11906" y="20543"/>
                    </a:cubicBezTo>
                    <a:cubicBezTo>
                      <a:pt x="12076" y="20543"/>
                      <a:pt x="12246" y="20543"/>
                      <a:pt x="12416" y="20543"/>
                    </a:cubicBezTo>
                    <a:cubicBezTo>
                      <a:pt x="12586" y="20694"/>
                      <a:pt x="12926" y="20694"/>
                      <a:pt x="13096" y="20694"/>
                    </a:cubicBezTo>
                    <a:cubicBezTo>
                      <a:pt x="13266" y="20694"/>
                      <a:pt x="13776" y="20543"/>
                      <a:pt x="13946" y="20392"/>
                    </a:cubicBezTo>
                    <a:cubicBezTo>
                      <a:pt x="13946" y="20392"/>
                      <a:pt x="14117" y="20392"/>
                      <a:pt x="14117" y="20392"/>
                    </a:cubicBezTo>
                    <a:cubicBezTo>
                      <a:pt x="14117" y="20392"/>
                      <a:pt x="14117" y="20392"/>
                      <a:pt x="14117" y="20392"/>
                    </a:cubicBezTo>
                    <a:cubicBezTo>
                      <a:pt x="14287" y="20392"/>
                      <a:pt x="14287" y="20392"/>
                      <a:pt x="14287" y="20392"/>
                    </a:cubicBezTo>
                    <a:cubicBezTo>
                      <a:pt x="14287" y="20392"/>
                      <a:pt x="15647" y="20392"/>
                      <a:pt x="17178" y="20392"/>
                    </a:cubicBezTo>
                    <a:cubicBezTo>
                      <a:pt x="17348" y="20392"/>
                      <a:pt x="17688" y="20392"/>
                      <a:pt x="17858" y="20392"/>
                    </a:cubicBezTo>
                    <a:cubicBezTo>
                      <a:pt x="20580" y="20392"/>
                      <a:pt x="21260" y="20392"/>
                      <a:pt x="21600" y="20392"/>
                    </a:cubicBezTo>
                    <a:cubicBezTo>
                      <a:pt x="21600" y="20241"/>
                      <a:pt x="21600" y="19787"/>
                      <a:pt x="21600" y="19334"/>
                    </a:cubicBezTo>
                    <a:cubicBezTo>
                      <a:pt x="21090" y="18730"/>
                      <a:pt x="21090" y="18730"/>
                      <a:pt x="21090" y="18730"/>
                    </a:cubicBezTo>
                    <a:cubicBezTo>
                      <a:pt x="19219" y="3323"/>
                      <a:pt x="19219" y="3323"/>
                      <a:pt x="19219" y="3323"/>
                    </a:cubicBezTo>
                    <a:cubicBezTo>
                      <a:pt x="21600" y="3323"/>
                      <a:pt x="21600" y="3323"/>
                      <a:pt x="21600" y="3323"/>
                    </a:cubicBezTo>
                    <a:cubicBezTo>
                      <a:pt x="19219" y="1813"/>
                      <a:pt x="17178" y="604"/>
                      <a:pt x="16328" y="151"/>
                    </a:cubicBezTo>
                    <a:cubicBezTo>
                      <a:pt x="16328" y="151"/>
                      <a:pt x="16328" y="151"/>
                      <a:pt x="16328" y="151"/>
                    </a:cubicBezTo>
                    <a:cubicBezTo>
                      <a:pt x="16157" y="151"/>
                      <a:pt x="16157" y="0"/>
                      <a:pt x="15987" y="0"/>
                    </a:cubicBezTo>
                    <a:cubicBezTo>
                      <a:pt x="15987" y="0"/>
                      <a:pt x="15987" y="0"/>
                      <a:pt x="15987" y="0"/>
                    </a:cubicBezTo>
                    <a:cubicBezTo>
                      <a:pt x="15987" y="453"/>
                      <a:pt x="15987" y="453"/>
                      <a:pt x="15987" y="453"/>
                    </a:cubicBezTo>
                    <a:cubicBezTo>
                      <a:pt x="15987" y="453"/>
                      <a:pt x="15987" y="453"/>
                      <a:pt x="15987" y="453"/>
                    </a:cubicBezTo>
                    <a:cubicBezTo>
                      <a:pt x="15987" y="453"/>
                      <a:pt x="15987" y="453"/>
                      <a:pt x="15987" y="604"/>
                    </a:cubicBezTo>
                    <a:cubicBezTo>
                      <a:pt x="15987" y="604"/>
                      <a:pt x="15987" y="604"/>
                      <a:pt x="15987" y="755"/>
                    </a:cubicBezTo>
                    <a:cubicBezTo>
                      <a:pt x="15987" y="755"/>
                      <a:pt x="15987" y="755"/>
                      <a:pt x="15987" y="906"/>
                    </a:cubicBezTo>
                    <a:cubicBezTo>
                      <a:pt x="15987" y="906"/>
                      <a:pt x="15987" y="906"/>
                      <a:pt x="15987" y="906"/>
                    </a:cubicBezTo>
                    <a:cubicBezTo>
                      <a:pt x="15987" y="1057"/>
                      <a:pt x="15987" y="1057"/>
                      <a:pt x="15987" y="1057"/>
                    </a:cubicBezTo>
                    <a:cubicBezTo>
                      <a:pt x="15987" y="1057"/>
                      <a:pt x="15987" y="1208"/>
                      <a:pt x="15987" y="1208"/>
                    </a:cubicBezTo>
                    <a:cubicBezTo>
                      <a:pt x="15987" y="1208"/>
                      <a:pt x="15987" y="1208"/>
                      <a:pt x="15987" y="1208"/>
                    </a:cubicBezTo>
                    <a:cubicBezTo>
                      <a:pt x="15987" y="1359"/>
                      <a:pt x="15987" y="1359"/>
                      <a:pt x="15987" y="1510"/>
                    </a:cubicBezTo>
                    <a:cubicBezTo>
                      <a:pt x="15987" y="1510"/>
                      <a:pt x="15987" y="1510"/>
                      <a:pt x="15987" y="1510"/>
                    </a:cubicBezTo>
                    <a:cubicBezTo>
                      <a:pt x="15987" y="1510"/>
                      <a:pt x="15987" y="1510"/>
                      <a:pt x="15987" y="1510"/>
                    </a:cubicBezTo>
                    <a:cubicBezTo>
                      <a:pt x="15987" y="1662"/>
                      <a:pt x="15987" y="1662"/>
                      <a:pt x="15987" y="1662"/>
                    </a:cubicBezTo>
                    <a:cubicBezTo>
                      <a:pt x="15987" y="1662"/>
                      <a:pt x="15987" y="1662"/>
                      <a:pt x="15987" y="1662"/>
                    </a:cubicBezTo>
                    <a:cubicBezTo>
                      <a:pt x="15987" y="1662"/>
                      <a:pt x="15987" y="1662"/>
                      <a:pt x="15987" y="1662"/>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964"/>
                      <a:pt x="15987" y="1964"/>
                    </a:cubicBezTo>
                    <a:cubicBezTo>
                      <a:pt x="15987" y="1964"/>
                      <a:pt x="1598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647" y="2115"/>
                      <a:pt x="15647" y="2115"/>
                      <a:pt x="13776" y="2115"/>
                    </a:cubicBezTo>
                    <a:cubicBezTo>
                      <a:pt x="12586" y="2115"/>
                      <a:pt x="10885" y="2115"/>
                      <a:pt x="9865" y="2115"/>
                    </a:cubicBezTo>
                    <a:cubicBezTo>
                      <a:pt x="9694" y="2115"/>
                      <a:pt x="9524" y="2115"/>
                      <a:pt x="9524" y="2115"/>
                    </a:cubicBezTo>
                    <a:cubicBezTo>
                      <a:pt x="9524" y="6344"/>
                      <a:pt x="9524" y="6344"/>
                      <a:pt x="9524" y="6344"/>
                    </a:cubicBezTo>
                    <a:cubicBezTo>
                      <a:pt x="9524" y="6646"/>
                      <a:pt x="9014" y="6948"/>
                      <a:pt x="8334" y="7250"/>
                    </a:cubicBezTo>
                    <a:cubicBezTo>
                      <a:pt x="7994" y="7401"/>
                      <a:pt x="7654" y="7552"/>
                      <a:pt x="7483" y="7703"/>
                    </a:cubicBezTo>
                    <a:cubicBezTo>
                      <a:pt x="7483" y="10573"/>
                      <a:pt x="7483" y="10573"/>
                      <a:pt x="7483" y="10573"/>
                    </a:cubicBezTo>
                    <a:cubicBezTo>
                      <a:pt x="0" y="10573"/>
                      <a:pt x="0" y="10573"/>
                      <a:pt x="0" y="10573"/>
                    </a:cubicBezTo>
                    <a:cubicBezTo>
                      <a:pt x="0" y="11178"/>
                      <a:pt x="340" y="11480"/>
                      <a:pt x="680" y="11782"/>
                    </a:cubicBezTo>
                    <a:cubicBezTo>
                      <a:pt x="680" y="11782"/>
                      <a:pt x="850" y="11933"/>
                      <a:pt x="850" y="11933"/>
                    </a:cubicBezTo>
                    <a:cubicBezTo>
                      <a:pt x="1361" y="12386"/>
                      <a:pt x="1191" y="12839"/>
                      <a:pt x="1191" y="13292"/>
                    </a:cubicBezTo>
                    <a:cubicBezTo>
                      <a:pt x="1020" y="13745"/>
                      <a:pt x="1020" y="14199"/>
                      <a:pt x="1361" y="14803"/>
                    </a:cubicBezTo>
                    <a:cubicBezTo>
                      <a:pt x="2041" y="15558"/>
                      <a:pt x="1871" y="16917"/>
                      <a:pt x="680" y="18428"/>
                    </a:cubicBezTo>
                    <a:cubicBezTo>
                      <a:pt x="680" y="18579"/>
                      <a:pt x="680" y="18730"/>
                      <a:pt x="680" y="18881"/>
                    </a:cubicBezTo>
                    <a:cubicBezTo>
                      <a:pt x="680" y="18730"/>
                      <a:pt x="850" y="18730"/>
                      <a:pt x="850" y="18579"/>
                    </a:cubicBezTo>
                    <a:cubicBezTo>
                      <a:pt x="850" y="18579"/>
                      <a:pt x="850" y="18579"/>
                      <a:pt x="850" y="18579"/>
                    </a:cubicBezTo>
                    <a:cubicBezTo>
                      <a:pt x="1020" y="18579"/>
                      <a:pt x="1020" y="18579"/>
                      <a:pt x="1020" y="18579"/>
                    </a:cubicBezTo>
                    <a:cubicBezTo>
                      <a:pt x="1020" y="18579"/>
                      <a:pt x="1191" y="18579"/>
                      <a:pt x="1191" y="18579"/>
                    </a:cubicBezTo>
                    <a:cubicBezTo>
                      <a:pt x="1191" y="18579"/>
                      <a:pt x="1361" y="18579"/>
                      <a:pt x="1361" y="18579"/>
                    </a:cubicBezTo>
                    <a:cubicBezTo>
                      <a:pt x="1531" y="18579"/>
                      <a:pt x="1701" y="18579"/>
                      <a:pt x="2041" y="18579"/>
                    </a:cubicBezTo>
                    <a:cubicBezTo>
                      <a:pt x="2381" y="18579"/>
                      <a:pt x="2721" y="18579"/>
                      <a:pt x="2891" y="18579"/>
                    </a:cubicBezTo>
                    <a:cubicBezTo>
                      <a:pt x="2891" y="18579"/>
                      <a:pt x="2891" y="18579"/>
                      <a:pt x="3061" y="18579"/>
                    </a:cubicBezTo>
                    <a:cubicBezTo>
                      <a:pt x="3231" y="18579"/>
                      <a:pt x="3742" y="18428"/>
                      <a:pt x="4252" y="18428"/>
                    </a:cubicBezTo>
                    <a:cubicBezTo>
                      <a:pt x="4422" y="18428"/>
                      <a:pt x="4592" y="18428"/>
                      <a:pt x="4762" y="18579"/>
                    </a:cubicBezTo>
                    <a:cubicBezTo>
                      <a:pt x="5102" y="18730"/>
                      <a:pt x="5613" y="19183"/>
                      <a:pt x="5783" y="19334"/>
                    </a:cubicBezTo>
                    <a:cubicBezTo>
                      <a:pt x="6463" y="19334"/>
                      <a:pt x="6463" y="19334"/>
                      <a:pt x="6463" y="19334"/>
                    </a:cubicBezTo>
                    <a:cubicBezTo>
                      <a:pt x="6633" y="19485"/>
                      <a:pt x="6633" y="19485"/>
                      <a:pt x="6633" y="19485"/>
                    </a:cubicBezTo>
                    <a:cubicBezTo>
                      <a:pt x="6803" y="19938"/>
                      <a:pt x="7313" y="20694"/>
                      <a:pt x="7824" y="20845"/>
                    </a:cubicBezTo>
                    <a:cubicBezTo>
                      <a:pt x="7824" y="20996"/>
                      <a:pt x="7994" y="20996"/>
                      <a:pt x="7994" y="20996"/>
                    </a:cubicBezTo>
                    <a:cubicBezTo>
                      <a:pt x="8164" y="21147"/>
                      <a:pt x="8334" y="21298"/>
                      <a:pt x="8504" y="21449"/>
                    </a:cubicBezTo>
                    <a:cubicBezTo>
                      <a:pt x="8504" y="21449"/>
                      <a:pt x="8504" y="21449"/>
                      <a:pt x="8504" y="21449"/>
                    </a:cubicBezTo>
                    <a:cubicBezTo>
                      <a:pt x="8674" y="21449"/>
                      <a:pt x="8674" y="21600"/>
                      <a:pt x="8674" y="21600"/>
                    </a:cubicBezTo>
                    <a:cubicBezTo>
                      <a:pt x="8674" y="21600"/>
                      <a:pt x="8674" y="21600"/>
                      <a:pt x="8674" y="21600"/>
                    </a:cubicBezTo>
                    <a:cubicBezTo>
                      <a:pt x="8674" y="21600"/>
                      <a:pt x="8674" y="21600"/>
                      <a:pt x="8674"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63" name="Shape 10663"/>
              <p:cNvSpPr/>
              <p:nvPr/>
            </p:nvSpPr>
            <p:spPr>
              <a:xfrm>
                <a:off x="167255" y="10251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64" name="Shape 10664"/>
              <p:cNvSpPr/>
              <p:nvPr/>
            </p:nvSpPr>
            <p:spPr>
              <a:xfrm>
                <a:off x="161834" y="100715"/>
                <a:ext cx="12701" cy="12701"/>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665" name="Shape 10665"/>
              <p:cNvSpPr/>
              <p:nvPr/>
            </p:nvSpPr>
            <p:spPr>
              <a:xfrm>
                <a:off x="2012" y="31383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10800"/>
                      <a:pt x="21600" y="10800"/>
                      <a:pt x="21600" y="0"/>
                    </a:cubicBezTo>
                    <a:cubicBezTo>
                      <a:pt x="21600" y="10800"/>
                      <a:pt x="0" y="108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66" name="Shape 10666"/>
              <p:cNvSpPr/>
              <p:nvPr/>
            </p:nvSpPr>
            <p:spPr>
              <a:xfrm>
                <a:off x="83782" y="3453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67" name="Shape 10667"/>
              <p:cNvSpPr/>
              <p:nvPr/>
            </p:nvSpPr>
            <p:spPr>
              <a:xfrm>
                <a:off x="80065" y="3417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7200"/>
                      <a:pt x="14400" y="14400"/>
                      <a:pt x="21600" y="21600"/>
                    </a:cubicBezTo>
                    <a:cubicBezTo>
                      <a:pt x="14400" y="14400"/>
                      <a:pt x="7200" y="72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68" name="Shape 10668"/>
              <p:cNvSpPr/>
              <p:nvPr/>
            </p:nvSpPr>
            <p:spPr>
              <a:xfrm>
                <a:off x="3871" y="3183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69" name="Shape 10669"/>
              <p:cNvSpPr/>
              <p:nvPr/>
            </p:nvSpPr>
            <p:spPr>
              <a:xfrm>
                <a:off x="7587" y="3183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70" name="Shape 10670"/>
              <p:cNvSpPr/>
              <p:nvPr/>
            </p:nvSpPr>
            <p:spPr>
              <a:xfrm>
                <a:off x="11304" y="3183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71" name="Shape 10671"/>
              <p:cNvSpPr/>
              <p:nvPr/>
            </p:nvSpPr>
            <p:spPr>
              <a:xfrm>
                <a:off x="29734" y="311138"/>
                <a:ext cx="1486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700" y="21600"/>
                    </a:cubicBezTo>
                    <a:cubicBezTo>
                      <a:pt x="5400" y="21600"/>
                      <a:pt x="13500" y="0"/>
                      <a:pt x="21600" y="0"/>
                    </a:cubicBezTo>
                    <a:cubicBezTo>
                      <a:pt x="13500" y="0"/>
                      <a:pt x="5400" y="21600"/>
                      <a:pt x="2700" y="21600"/>
                    </a:cubicBezTo>
                    <a:cubicBezTo>
                      <a:pt x="0" y="2160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72" name="Shape 10672"/>
              <p:cNvSpPr/>
              <p:nvPr/>
            </p:nvSpPr>
            <p:spPr>
              <a:xfrm>
                <a:off x="159976" y="12954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73" name="Shape 10673"/>
              <p:cNvSpPr/>
              <p:nvPr/>
            </p:nvSpPr>
            <p:spPr>
              <a:xfrm>
                <a:off x="167255" y="10611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74" name="Shape 10674"/>
              <p:cNvSpPr/>
              <p:nvPr/>
            </p:nvSpPr>
            <p:spPr>
              <a:xfrm>
                <a:off x="167255" y="11870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75" name="Shape 10675"/>
              <p:cNvSpPr/>
              <p:nvPr/>
            </p:nvSpPr>
            <p:spPr>
              <a:xfrm>
                <a:off x="167255" y="1097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76" name="Shape 10676"/>
              <p:cNvSpPr/>
              <p:nvPr/>
            </p:nvSpPr>
            <p:spPr>
              <a:xfrm>
                <a:off x="167255" y="1115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77" name="Shape 10677"/>
              <p:cNvSpPr/>
              <p:nvPr/>
            </p:nvSpPr>
            <p:spPr>
              <a:xfrm>
                <a:off x="167255" y="10251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78" name="Shape 10678"/>
              <p:cNvSpPr/>
              <p:nvPr/>
            </p:nvSpPr>
            <p:spPr>
              <a:xfrm>
                <a:off x="94778" y="151128"/>
                <a:ext cx="327079" cy="2949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84"/>
                    </a:moveTo>
                    <a:cubicBezTo>
                      <a:pt x="235" y="15789"/>
                      <a:pt x="235" y="15789"/>
                      <a:pt x="235" y="15789"/>
                    </a:cubicBezTo>
                    <a:cubicBezTo>
                      <a:pt x="235" y="15789"/>
                      <a:pt x="235" y="15789"/>
                      <a:pt x="235" y="15789"/>
                    </a:cubicBezTo>
                    <a:cubicBezTo>
                      <a:pt x="235" y="16042"/>
                      <a:pt x="352" y="16421"/>
                      <a:pt x="352" y="16547"/>
                    </a:cubicBezTo>
                    <a:cubicBezTo>
                      <a:pt x="822" y="17053"/>
                      <a:pt x="1174" y="17305"/>
                      <a:pt x="1174" y="17558"/>
                    </a:cubicBezTo>
                    <a:cubicBezTo>
                      <a:pt x="1174" y="17558"/>
                      <a:pt x="1174" y="17684"/>
                      <a:pt x="1174" y="17684"/>
                    </a:cubicBezTo>
                    <a:cubicBezTo>
                      <a:pt x="1174" y="17684"/>
                      <a:pt x="1174" y="17811"/>
                      <a:pt x="1174" y="17811"/>
                    </a:cubicBezTo>
                    <a:cubicBezTo>
                      <a:pt x="1174" y="17811"/>
                      <a:pt x="1174" y="17811"/>
                      <a:pt x="1174" y="17811"/>
                    </a:cubicBezTo>
                    <a:cubicBezTo>
                      <a:pt x="1174" y="17937"/>
                      <a:pt x="1174" y="17937"/>
                      <a:pt x="1174" y="17937"/>
                    </a:cubicBezTo>
                    <a:cubicBezTo>
                      <a:pt x="1174" y="18063"/>
                      <a:pt x="1174" y="18063"/>
                      <a:pt x="1174" y="18189"/>
                    </a:cubicBezTo>
                    <a:cubicBezTo>
                      <a:pt x="1174" y="18189"/>
                      <a:pt x="1174" y="18189"/>
                      <a:pt x="1174" y="18189"/>
                    </a:cubicBezTo>
                    <a:cubicBezTo>
                      <a:pt x="1174" y="18568"/>
                      <a:pt x="1174" y="18568"/>
                      <a:pt x="1174" y="18568"/>
                    </a:cubicBezTo>
                    <a:cubicBezTo>
                      <a:pt x="1174" y="18568"/>
                      <a:pt x="1174" y="18568"/>
                      <a:pt x="1174" y="18568"/>
                    </a:cubicBezTo>
                    <a:cubicBezTo>
                      <a:pt x="1174" y="18695"/>
                      <a:pt x="1174" y="18695"/>
                      <a:pt x="1174" y="18695"/>
                    </a:cubicBezTo>
                    <a:cubicBezTo>
                      <a:pt x="1174" y="18695"/>
                      <a:pt x="1174" y="18695"/>
                      <a:pt x="1174" y="18695"/>
                    </a:cubicBezTo>
                    <a:cubicBezTo>
                      <a:pt x="1174" y="18695"/>
                      <a:pt x="1174" y="18695"/>
                      <a:pt x="1174" y="18695"/>
                    </a:cubicBezTo>
                    <a:cubicBezTo>
                      <a:pt x="1174" y="18821"/>
                      <a:pt x="1174" y="18821"/>
                      <a:pt x="1291" y="18947"/>
                    </a:cubicBezTo>
                    <a:cubicBezTo>
                      <a:pt x="1526" y="18695"/>
                      <a:pt x="1643" y="18821"/>
                      <a:pt x="1878" y="18821"/>
                    </a:cubicBezTo>
                    <a:cubicBezTo>
                      <a:pt x="1878" y="18947"/>
                      <a:pt x="1878" y="18947"/>
                      <a:pt x="1878" y="18947"/>
                    </a:cubicBezTo>
                    <a:cubicBezTo>
                      <a:pt x="1996" y="18695"/>
                      <a:pt x="2113" y="18568"/>
                      <a:pt x="2348" y="18568"/>
                    </a:cubicBezTo>
                    <a:cubicBezTo>
                      <a:pt x="2465" y="18568"/>
                      <a:pt x="2583" y="18695"/>
                      <a:pt x="2817" y="18821"/>
                    </a:cubicBezTo>
                    <a:cubicBezTo>
                      <a:pt x="2817" y="18821"/>
                      <a:pt x="2935" y="18821"/>
                      <a:pt x="2935" y="18821"/>
                    </a:cubicBezTo>
                    <a:cubicBezTo>
                      <a:pt x="3052" y="18821"/>
                      <a:pt x="3287" y="18568"/>
                      <a:pt x="3287" y="18568"/>
                    </a:cubicBezTo>
                    <a:cubicBezTo>
                      <a:pt x="3639" y="18316"/>
                      <a:pt x="3757" y="18189"/>
                      <a:pt x="3874" y="18189"/>
                    </a:cubicBezTo>
                    <a:cubicBezTo>
                      <a:pt x="3991" y="18189"/>
                      <a:pt x="3991" y="18189"/>
                      <a:pt x="3991" y="18189"/>
                    </a:cubicBezTo>
                    <a:cubicBezTo>
                      <a:pt x="4343" y="18189"/>
                      <a:pt x="4696" y="19074"/>
                      <a:pt x="4696" y="19453"/>
                    </a:cubicBezTo>
                    <a:cubicBezTo>
                      <a:pt x="4696" y="19453"/>
                      <a:pt x="4813" y="19579"/>
                      <a:pt x="4930" y="19705"/>
                    </a:cubicBezTo>
                    <a:cubicBezTo>
                      <a:pt x="5048" y="19832"/>
                      <a:pt x="5165" y="19958"/>
                      <a:pt x="5165" y="20084"/>
                    </a:cubicBezTo>
                    <a:cubicBezTo>
                      <a:pt x="5165" y="20211"/>
                      <a:pt x="5165" y="20337"/>
                      <a:pt x="4930" y="20337"/>
                    </a:cubicBezTo>
                    <a:cubicBezTo>
                      <a:pt x="4930" y="20337"/>
                      <a:pt x="4930" y="20337"/>
                      <a:pt x="4930" y="20337"/>
                    </a:cubicBezTo>
                    <a:cubicBezTo>
                      <a:pt x="5283" y="20463"/>
                      <a:pt x="5283" y="20842"/>
                      <a:pt x="5400" y="20968"/>
                    </a:cubicBezTo>
                    <a:cubicBezTo>
                      <a:pt x="5400" y="21095"/>
                      <a:pt x="5400" y="21221"/>
                      <a:pt x="5400" y="21221"/>
                    </a:cubicBezTo>
                    <a:cubicBezTo>
                      <a:pt x="5400" y="21347"/>
                      <a:pt x="5517" y="21347"/>
                      <a:pt x="5517" y="21474"/>
                    </a:cubicBezTo>
                    <a:cubicBezTo>
                      <a:pt x="5517" y="21474"/>
                      <a:pt x="5517" y="21474"/>
                      <a:pt x="5517" y="21474"/>
                    </a:cubicBezTo>
                    <a:cubicBezTo>
                      <a:pt x="5517" y="21474"/>
                      <a:pt x="5517" y="21474"/>
                      <a:pt x="5517" y="21474"/>
                    </a:cubicBezTo>
                    <a:cubicBezTo>
                      <a:pt x="5517" y="21474"/>
                      <a:pt x="5517" y="21474"/>
                      <a:pt x="5517" y="21474"/>
                    </a:cubicBezTo>
                    <a:cubicBezTo>
                      <a:pt x="5517" y="21474"/>
                      <a:pt x="5635" y="21474"/>
                      <a:pt x="5635" y="21474"/>
                    </a:cubicBezTo>
                    <a:cubicBezTo>
                      <a:pt x="5635" y="21474"/>
                      <a:pt x="5635" y="21474"/>
                      <a:pt x="5635" y="21474"/>
                    </a:cubicBezTo>
                    <a:cubicBezTo>
                      <a:pt x="5635" y="21474"/>
                      <a:pt x="5635" y="21474"/>
                      <a:pt x="5635" y="21347"/>
                    </a:cubicBezTo>
                    <a:cubicBezTo>
                      <a:pt x="5752" y="21221"/>
                      <a:pt x="5870" y="21095"/>
                      <a:pt x="5987" y="21095"/>
                    </a:cubicBezTo>
                    <a:cubicBezTo>
                      <a:pt x="6104" y="21095"/>
                      <a:pt x="6104" y="21095"/>
                      <a:pt x="6104" y="21095"/>
                    </a:cubicBezTo>
                    <a:cubicBezTo>
                      <a:pt x="6222" y="21095"/>
                      <a:pt x="6222" y="21095"/>
                      <a:pt x="6222" y="21095"/>
                    </a:cubicBezTo>
                    <a:cubicBezTo>
                      <a:pt x="6222" y="21095"/>
                      <a:pt x="6222" y="21095"/>
                      <a:pt x="6222" y="21095"/>
                    </a:cubicBezTo>
                    <a:cubicBezTo>
                      <a:pt x="6339" y="21095"/>
                      <a:pt x="6339" y="21221"/>
                      <a:pt x="6339" y="21221"/>
                    </a:cubicBezTo>
                    <a:cubicBezTo>
                      <a:pt x="6339" y="21221"/>
                      <a:pt x="6339" y="21221"/>
                      <a:pt x="6339" y="21221"/>
                    </a:cubicBezTo>
                    <a:cubicBezTo>
                      <a:pt x="6339" y="21221"/>
                      <a:pt x="6457" y="21221"/>
                      <a:pt x="6457" y="21221"/>
                    </a:cubicBezTo>
                    <a:cubicBezTo>
                      <a:pt x="6457" y="21221"/>
                      <a:pt x="6457" y="21221"/>
                      <a:pt x="6457" y="21347"/>
                    </a:cubicBezTo>
                    <a:cubicBezTo>
                      <a:pt x="6457" y="21347"/>
                      <a:pt x="6457" y="21347"/>
                      <a:pt x="6457" y="21347"/>
                    </a:cubicBezTo>
                    <a:cubicBezTo>
                      <a:pt x="6574" y="21347"/>
                      <a:pt x="6574" y="21347"/>
                      <a:pt x="6574" y="21347"/>
                    </a:cubicBezTo>
                    <a:cubicBezTo>
                      <a:pt x="6574" y="21347"/>
                      <a:pt x="6574" y="21347"/>
                      <a:pt x="6574" y="21474"/>
                    </a:cubicBezTo>
                    <a:cubicBezTo>
                      <a:pt x="6574" y="21474"/>
                      <a:pt x="6574" y="21474"/>
                      <a:pt x="6574" y="21474"/>
                    </a:cubicBezTo>
                    <a:cubicBezTo>
                      <a:pt x="6574" y="21474"/>
                      <a:pt x="6574" y="21474"/>
                      <a:pt x="6691" y="21474"/>
                    </a:cubicBezTo>
                    <a:cubicBezTo>
                      <a:pt x="6691" y="21474"/>
                      <a:pt x="6691" y="21474"/>
                      <a:pt x="6691" y="21474"/>
                    </a:cubicBezTo>
                    <a:cubicBezTo>
                      <a:pt x="6691" y="21474"/>
                      <a:pt x="6691" y="21600"/>
                      <a:pt x="6691" y="21600"/>
                    </a:cubicBezTo>
                    <a:cubicBezTo>
                      <a:pt x="6691" y="21600"/>
                      <a:pt x="6691" y="21600"/>
                      <a:pt x="6691" y="21600"/>
                    </a:cubicBezTo>
                    <a:cubicBezTo>
                      <a:pt x="6809" y="21600"/>
                      <a:pt x="7043" y="21347"/>
                      <a:pt x="7043" y="21221"/>
                    </a:cubicBezTo>
                    <a:cubicBezTo>
                      <a:pt x="7161" y="20842"/>
                      <a:pt x="7865" y="20589"/>
                      <a:pt x="8100" y="20968"/>
                    </a:cubicBezTo>
                    <a:cubicBezTo>
                      <a:pt x="8100" y="20968"/>
                      <a:pt x="8217" y="21095"/>
                      <a:pt x="8100" y="21221"/>
                    </a:cubicBezTo>
                    <a:cubicBezTo>
                      <a:pt x="8100" y="21221"/>
                      <a:pt x="8100" y="21221"/>
                      <a:pt x="8100" y="21347"/>
                    </a:cubicBezTo>
                    <a:cubicBezTo>
                      <a:pt x="8217" y="21221"/>
                      <a:pt x="8217" y="21221"/>
                      <a:pt x="8217" y="21221"/>
                    </a:cubicBezTo>
                    <a:cubicBezTo>
                      <a:pt x="8335" y="21221"/>
                      <a:pt x="8335" y="21095"/>
                      <a:pt x="8452" y="21095"/>
                    </a:cubicBezTo>
                    <a:cubicBezTo>
                      <a:pt x="8452" y="21095"/>
                      <a:pt x="8452" y="21095"/>
                      <a:pt x="8570" y="21095"/>
                    </a:cubicBezTo>
                    <a:cubicBezTo>
                      <a:pt x="8570" y="21095"/>
                      <a:pt x="8570" y="21095"/>
                      <a:pt x="8570" y="21095"/>
                    </a:cubicBezTo>
                    <a:cubicBezTo>
                      <a:pt x="8570" y="21095"/>
                      <a:pt x="8570" y="20968"/>
                      <a:pt x="8570" y="20968"/>
                    </a:cubicBezTo>
                    <a:cubicBezTo>
                      <a:pt x="8687" y="20968"/>
                      <a:pt x="8687" y="20842"/>
                      <a:pt x="8687" y="20842"/>
                    </a:cubicBezTo>
                    <a:cubicBezTo>
                      <a:pt x="8687" y="20716"/>
                      <a:pt x="8687" y="20716"/>
                      <a:pt x="8687" y="20589"/>
                    </a:cubicBezTo>
                    <a:cubicBezTo>
                      <a:pt x="8687" y="20589"/>
                      <a:pt x="8804" y="20589"/>
                      <a:pt x="8804" y="20589"/>
                    </a:cubicBezTo>
                    <a:cubicBezTo>
                      <a:pt x="8804" y="20463"/>
                      <a:pt x="8804" y="20463"/>
                      <a:pt x="8804" y="20337"/>
                    </a:cubicBezTo>
                    <a:cubicBezTo>
                      <a:pt x="8804" y="20337"/>
                      <a:pt x="8804" y="20337"/>
                      <a:pt x="8804" y="20337"/>
                    </a:cubicBezTo>
                    <a:cubicBezTo>
                      <a:pt x="8922" y="20211"/>
                      <a:pt x="8922" y="20211"/>
                      <a:pt x="8922" y="20084"/>
                    </a:cubicBezTo>
                    <a:cubicBezTo>
                      <a:pt x="8922" y="20084"/>
                      <a:pt x="8922" y="19958"/>
                      <a:pt x="8804" y="19832"/>
                    </a:cubicBezTo>
                    <a:cubicBezTo>
                      <a:pt x="8804" y="19579"/>
                      <a:pt x="8687" y="19200"/>
                      <a:pt x="8922" y="19074"/>
                    </a:cubicBezTo>
                    <a:cubicBezTo>
                      <a:pt x="9039" y="19074"/>
                      <a:pt x="9157" y="19074"/>
                      <a:pt x="9274" y="19074"/>
                    </a:cubicBezTo>
                    <a:cubicBezTo>
                      <a:pt x="9626" y="19074"/>
                      <a:pt x="9743" y="18947"/>
                      <a:pt x="9861" y="18695"/>
                    </a:cubicBezTo>
                    <a:cubicBezTo>
                      <a:pt x="9978" y="18568"/>
                      <a:pt x="9978" y="18442"/>
                      <a:pt x="9978" y="18442"/>
                    </a:cubicBezTo>
                    <a:cubicBezTo>
                      <a:pt x="10096" y="18063"/>
                      <a:pt x="10213" y="17937"/>
                      <a:pt x="10330" y="17811"/>
                    </a:cubicBezTo>
                    <a:cubicBezTo>
                      <a:pt x="10330" y="17305"/>
                      <a:pt x="10448" y="16800"/>
                      <a:pt x="10800" y="16674"/>
                    </a:cubicBezTo>
                    <a:cubicBezTo>
                      <a:pt x="10800" y="16547"/>
                      <a:pt x="10800" y="16547"/>
                      <a:pt x="10917" y="16547"/>
                    </a:cubicBezTo>
                    <a:cubicBezTo>
                      <a:pt x="10917" y="16547"/>
                      <a:pt x="11035" y="16674"/>
                      <a:pt x="11035" y="16674"/>
                    </a:cubicBezTo>
                    <a:cubicBezTo>
                      <a:pt x="11152" y="16674"/>
                      <a:pt x="11152" y="16674"/>
                      <a:pt x="11152" y="16674"/>
                    </a:cubicBezTo>
                    <a:cubicBezTo>
                      <a:pt x="11270" y="16800"/>
                      <a:pt x="11504" y="16926"/>
                      <a:pt x="11504" y="16926"/>
                    </a:cubicBezTo>
                    <a:cubicBezTo>
                      <a:pt x="11504" y="16926"/>
                      <a:pt x="11504" y="16926"/>
                      <a:pt x="11504" y="16926"/>
                    </a:cubicBezTo>
                    <a:cubicBezTo>
                      <a:pt x="11622" y="16421"/>
                      <a:pt x="11857" y="16421"/>
                      <a:pt x="11974" y="16295"/>
                    </a:cubicBezTo>
                    <a:cubicBezTo>
                      <a:pt x="12091" y="16295"/>
                      <a:pt x="12091" y="16295"/>
                      <a:pt x="12091" y="16168"/>
                    </a:cubicBezTo>
                    <a:cubicBezTo>
                      <a:pt x="12209" y="15789"/>
                      <a:pt x="12443" y="15537"/>
                      <a:pt x="12678" y="15537"/>
                    </a:cubicBezTo>
                    <a:cubicBezTo>
                      <a:pt x="12796" y="15537"/>
                      <a:pt x="12913" y="15663"/>
                      <a:pt x="13030" y="15663"/>
                    </a:cubicBezTo>
                    <a:cubicBezTo>
                      <a:pt x="13148" y="15663"/>
                      <a:pt x="13265" y="15663"/>
                      <a:pt x="13265" y="15663"/>
                    </a:cubicBezTo>
                    <a:cubicBezTo>
                      <a:pt x="13265" y="15284"/>
                      <a:pt x="13617" y="15158"/>
                      <a:pt x="13852" y="15158"/>
                    </a:cubicBezTo>
                    <a:cubicBezTo>
                      <a:pt x="14087" y="15158"/>
                      <a:pt x="14322" y="15032"/>
                      <a:pt x="14557" y="14905"/>
                    </a:cubicBezTo>
                    <a:cubicBezTo>
                      <a:pt x="14557" y="14779"/>
                      <a:pt x="14674" y="14779"/>
                      <a:pt x="14791" y="14653"/>
                    </a:cubicBezTo>
                    <a:cubicBezTo>
                      <a:pt x="15026" y="14526"/>
                      <a:pt x="15261" y="14274"/>
                      <a:pt x="15496" y="14274"/>
                    </a:cubicBezTo>
                    <a:cubicBezTo>
                      <a:pt x="15613" y="14274"/>
                      <a:pt x="15730" y="14400"/>
                      <a:pt x="15730" y="14400"/>
                    </a:cubicBezTo>
                    <a:cubicBezTo>
                      <a:pt x="15848" y="14526"/>
                      <a:pt x="15965" y="14526"/>
                      <a:pt x="16435" y="14526"/>
                    </a:cubicBezTo>
                    <a:cubicBezTo>
                      <a:pt x="16552" y="14526"/>
                      <a:pt x="16552" y="14526"/>
                      <a:pt x="16552" y="14526"/>
                    </a:cubicBezTo>
                    <a:cubicBezTo>
                      <a:pt x="16904" y="14526"/>
                      <a:pt x="17139" y="14526"/>
                      <a:pt x="17139" y="14526"/>
                    </a:cubicBezTo>
                    <a:cubicBezTo>
                      <a:pt x="17139" y="14526"/>
                      <a:pt x="17257" y="14526"/>
                      <a:pt x="17257" y="14526"/>
                    </a:cubicBezTo>
                    <a:cubicBezTo>
                      <a:pt x="17257" y="14526"/>
                      <a:pt x="17257" y="14400"/>
                      <a:pt x="17374" y="14400"/>
                    </a:cubicBezTo>
                    <a:cubicBezTo>
                      <a:pt x="17491" y="14274"/>
                      <a:pt x="17609" y="14274"/>
                      <a:pt x="17843" y="14147"/>
                    </a:cubicBezTo>
                    <a:cubicBezTo>
                      <a:pt x="17961" y="14147"/>
                      <a:pt x="18196" y="14021"/>
                      <a:pt x="18430" y="14147"/>
                    </a:cubicBezTo>
                    <a:cubicBezTo>
                      <a:pt x="18430" y="14147"/>
                      <a:pt x="18548" y="14147"/>
                      <a:pt x="18665" y="14147"/>
                    </a:cubicBezTo>
                    <a:cubicBezTo>
                      <a:pt x="18900" y="14147"/>
                      <a:pt x="19252" y="14021"/>
                      <a:pt x="19604" y="14021"/>
                    </a:cubicBezTo>
                    <a:cubicBezTo>
                      <a:pt x="19957" y="13895"/>
                      <a:pt x="20191" y="13895"/>
                      <a:pt x="20426" y="13895"/>
                    </a:cubicBezTo>
                    <a:cubicBezTo>
                      <a:pt x="20661" y="13895"/>
                      <a:pt x="20778" y="13768"/>
                      <a:pt x="21013" y="13516"/>
                    </a:cubicBezTo>
                    <a:cubicBezTo>
                      <a:pt x="21013" y="13389"/>
                      <a:pt x="21013" y="13389"/>
                      <a:pt x="21130" y="13263"/>
                    </a:cubicBezTo>
                    <a:cubicBezTo>
                      <a:pt x="21130" y="13263"/>
                      <a:pt x="21130" y="13263"/>
                      <a:pt x="21130" y="13263"/>
                    </a:cubicBezTo>
                    <a:cubicBezTo>
                      <a:pt x="21130" y="13137"/>
                      <a:pt x="21248" y="13011"/>
                      <a:pt x="21248" y="12884"/>
                    </a:cubicBezTo>
                    <a:cubicBezTo>
                      <a:pt x="21365" y="12632"/>
                      <a:pt x="21365" y="12505"/>
                      <a:pt x="21365" y="12379"/>
                    </a:cubicBezTo>
                    <a:cubicBezTo>
                      <a:pt x="21483" y="12379"/>
                      <a:pt x="21483" y="12379"/>
                      <a:pt x="21483" y="12253"/>
                    </a:cubicBezTo>
                    <a:cubicBezTo>
                      <a:pt x="21483" y="12253"/>
                      <a:pt x="21483" y="12253"/>
                      <a:pt x="21483" y="12253"/>
                    </a:cubicBezTo>
                    <a:cubicBezTo>
                      <a:pt x="21483" y="12126"/>
                      <a:pt x="21483" y="12126"/>
                      <a:pt x="21483" y="12126"/>
                    </a:cubicBezTo>
                    <a:cubicBezTo>
                      <a:pt x="21483" y="12126"/>
                      <a:pt x="21483" y="12126"/>
                      <a:pt x="21483" y="12000"/>
                    </a:cubicBezTo>
                    <a:cubicBezTo>
                      <a:pt x="21483" y="12000"/>
                      <a:pt x="21483" y="12000"/>
                      <a:pt x="21483" y="12000"/>
                    </a:cubicBezTo>
                    <a:cubicBezTo>
                      <a:pt x="21483" y="11874"/>
                      <a:pt x="21483" y="11874"/>
                      <a:pt x="21483" y="11747"/>
                    </a:cubicBezTo>
                    <a:cubicBezTo>
                      <a:pt x="21483" y="11747"/>
                      <a:pt x="21483" y="11747"/>
                      <a:pt x="21483" y="11747"/>
                    </a:cubicBezTo>
                    <a:cubicBezTo>
                      <a:pt x="21483" y="11621"/>
                      <a:pt x="21483" y="11495"/>
                      <a:pt x="21483" y="11368"/>
                    </a:cubicBezTo>
                    <a:cubicBezTo>
                      <a:pt x="21483" y="11368"/>
                      <a:pt x="21483" y="11368"/>
                      <a:pt x="21600" y="11368"/>
                    </a:cubicBezTo>
                    <a:cubicBezTo>
                      <a:pt x="21600" y="11242"/>
                      <a:pt x="21600" y="11116"/>
                      <a:pt x="21600" y="10989"/>
                    </a:cubicBezTo>
                    <a:cubicBezTo>
                      <a:pt x="21600" y="10863"/>
                      <a:pt x="21600" y="10863"/>
                      <a:pt x="21600" y="10863"/>
                    </a:cubicBezTo>
                    <a:cubicBezTo>
                      <a:pt x="21600" y="10737"/>
                      <a:pt x="21600" y="10611"/>
                      <a:pt x="21600" y="10484"/>
                    </a:cubicBezTo>
                    <a:cubicBezTo>
                      <a:pt x="21600" y="10358"/>
                      <a:pt x="21600" y="10358"/>
                      <a:pt x="21600" y="10232"/>
                    </a:cubicBezTo>
                    <a:cubicBezTo>
                      <a:pt x="21600" y="10105"/>
                      <a:pt x="21600" y="9979"/>
                      <a:pt x="21600" y="9726"/>
                    </a:cubicBezTo>
                    <a:cubicBezTo>
                      <a:pt x="21600" y="9726"/>
                      <a:pt x="21600" y="9726"/>
                      <a:pt x="21600" y="9600"/>
                    </a:cubicBezTo>
                    <a:cubicBezTo>
                      <a:pt x="21600" y="9474"/>
                      <a:pt x="21600" y="9221"/>
                      <a:pt x="21600" y="9095"/>
                    </a:cubicBezTo>
                    <a:cubicBezTo>
                      <a:pt x="21600" y="8968"/>
                      <a:pt x="21600" y="8968"/>
                      <a:pt x="21600" y="8968"/>
                    </a:cubicBezTo>
                    <a:cubicBezTo>
                      <a:pt x="21248" y="9095"/>
                      <a:pt x="20896" y="9095"/>
                      <a:pt x="20778" y="9095"/>
                    </a:cubicBezTo>
                    <a:cubicBezTo>
                      <a:pt x="20778" y="9221"/>
                      <a:pt x="20661" y="9221"/>
                      <a:pt x="20661" y="9221"/>
                    </a:cubicBezTo>
                    <a:cubicBezTo>
                      <a:pt x="20426" y="9221"/>
                      <a:pt x="20426" y="9221"/>
                      <a:pt x="20426" y="9221"/>
                    </a:cubicBezTo>
                    <a:cubicBezTo>
                      <a:pt x="20426" y="8968"/>
                      <a:pt x="20426" y="8968"/>
                      <a:pt x="20426" y="8968"/>
                    </a:cubicBezTo>
                    <a:cubicBezTo>
                      <a:pt x="20426" y="8968"/>
                      <a:pt x="20426" y="7958"/>
                      <a:pt x="19839" y="7705"/>
                    </a:cubicBezTo>
                    <a:cubicBezTo>
                      <a:pt x="19252" y="7326"/>
                      <a:pt x="18430" y="7200"/>
                      <a:pt x="18430" y="7200"/>
                    </a:cubicBezTo>
                    <a:cubicBezTo>
                      <a:pt x="18313" y="7200"/>
                      <a:pt x="18313" y="7200"/>
                      <a:pt x="18313" y="7200"/>
                    </a:cubicBezTo>
                    <a:cubicBezTo>
                      <a:pt x="18313" y="7074"/>
                      <a:pt x="18313" y="7074"/>
                      <a:pt x="18313" y="7074"/>
                    </a:cubicBezTo>
                    <a:cubicBezTo>
                      <a:pt x="18313" y="7074"/>
                      <a:pt x="17843" y="6189"/>
                      <a:pt x="17491" y="5811"/>
                    </a:cubicBezTo>
                    <a:cubicBezTo>
                      <a:pt x="17257" y="5558"/>
                      <a:pt x="13852" y="3158"/>
                      <a:pt x="9391" y="0"/>
                    </a:cubicBezTo>
                    <a:cubicBezTo>
                      <a:pt x="7513" y="0"/>
                      <a:pt x="7513" y="0"/>
                      <a:pt x="7513" y="0"/>
                    </a:cubicBezTo>
                    <a:cubicBezTo>
                      <a:pt x="8804" y="12126"/>
                      <a:pt x="8804" y="12126"/>
                      <a:pt x="8804" y="12126"/>
                    </a:cubicBezTo>
                    <a:cubicBezTo>
                      <a:pt x="9157" y="12632"/>
                      <a:pt x="9157" y="12632"/>
                      <a:pt x="9157" y="12632"/>
                    </a:cubicBezTo>
                    <a:cubicBezTo>
                      <a:pt x="9157" y="12758"/>
                      <a:pt x="9157" y="12758"/>
                      <a:pt x="9157" y="12758"/>
                    </a:cubicBezTo>
                    <a:cubicBezTo>
                      <a:pt x="9274" y="13516"/>
                      <a:pt x="9157" y="14021"/>
                      <a:pt x="8922" y="14147"/>
                    </a:cubicBezTo>
                    <a:cubicBezTo>
                      <a:pt x="8804" y="14274"/>
                      <a:pt x="8687" y="14274"/>
                      <a:pt x="6104" y="14274"/>
                    </a:cubicBezTo>
                    <a:cubicBezTo>
                      <a:pt x="5165" y="14274"/>
                      <a:pt x="4226" y="14274"/>
                      <a:pt x="3757" y="14274"/>
                    </a:cubicBezTo>
                    <a:cubicBezTo>
                      <a:pt x="3757" y="14274"/>
                      <a:pt x="3639" y="14274"/>
                      <a:pt x="3639" y="14274"/>
                    </a:cubicBezTo>
                    <a:cubicBezTo>
                      <a:pt x="3522" y="14274"/>
                      <a:pt x="3052" y="14526"/>
                      <a:pt x="2817" y="14526"/>
                    </a:cubicBezTo>
                    <a:cubicBezTo>
                      <a:pt x="2583" y="14526"/>
                      <a:pt x="2465" y="14526"/>
                      <a:pt x="2230" y="14400"/>
                    </a:cubicBezTo>
                    <a:cubicBezTo>
                      <a:pt x="2230" y="14400"/>
                      <a:pt x="2113" y="14400"/>
                      <a:pt x="1996" y="14400"/>
                    </a:cubicBezTo>
                    <a:cubicBezTo>
                      <a:pt x="1996" y="14400"/>
                      <a:pt x="1996" y="14400"/>
                      <a:pt x="1996" y="14400"/>
                    </a:cubicBezTo>
                    <a:cubicBezTo>
                      <a:pt x="1996" y="14526"/>
                      <a:pt x="1878" y="14905"/>
                      <a:pt x="1643" y="14905"/>
                    </a:cubicBezTo>
                    <a:cubicBezTo>
                      <a:pt x="1409" y="14905"/>
                      <a:pt x="1291" y="14779"/>
                      <a:pt x="1057" y="14526"/>
                    </a:cubicBezTo>
                    <a:cubicBezTo>
                      <a:pt x="822" y="14274"/>
                      <a:pt x="704" y="14274"/>
                      <a:pt x="704" y="14274"/>
                    </a:cubicBezTo>
                    <a:cubicBezTo>
                      <a:pt x="704" y="14274"/>
                      <a:pt x="587" y="14400"/>
                      <a:pt x="587" y="14653"/>
                    </a:cubicBezTo>
                    <a:cubicBezTo>
                      <a:pt x="587" y="14779"/>
                      <a:pt x="587" y="14779"/>
                      <a:pt x="587" y="14905"/>
                    </a:cubicBezTo>
                    <a:cubicBezTo>
                      <a:pt x="587" y="14905"/>
                      <a:pt x="587" y="14905"/>
                      <a:pt x="587" y="14905"/>
                    </a:cubicBezTo>
                    <a:cubicBezTo>
                      <a:pt x="587" y="14905"/>
                      <a:pt x="470" y="15032"/>
                      <a:pt x="470" y="15032"/>
                    </a:cubicBezTo>
                    <a:cubicBezTo>
                      <a:pt x="470" y="15032"/>
                      <a:pt x="470" y="15032"/>
                      <a:pt x="470" y="15032"/>
                    </a:cubicBezTo>
                    <a:cubicBezTo>
                      <a:pt x="352" y="15158"/>
                      <a:pt x="352" y="15158"/>
                      <a:pt x="352" y="15158"/>
                    </a:cubicBezTo>
                    <a:cubicBezTo>
                      <a:pt x="235" y="15158"/>
                      <a:pt x="235" y="15158"/>
                      <a:pt x="235" y="15284"/>
                    </a:cubicBezTo>
                    <a:cubicBezTo>
                      <a:pt x="235" y="15284"/>
                      <a:pt x="117" y="15284"/>
                      <a:pt x="0" y="15284"/>
                    </a:cubicBezTo>
                    <a:cubicBezTo>
                      <a:pt x="0" y="15284"/>
                      <a:pt x="0" y="15284"/>
                      <a:pt x="0" y="15284"/>
                    </a:cubicBezTo>
                    <a:cubicBezTo>
                      <a:pt x="0" y="15284"/>
                      <a:pt x="0" y="15284"/>
                      <a:pt x="0" y="15284"/>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79" name="Shape 10679"/>
              <p:cNvSpPr/>
              <p:nvPr/>
            </p:nvSpPr>
            <p:spPr>
              <a:xfrm>
                <a:off x="366258" y="2427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21600"/>
                    </a:lnTo>
                    <a:lnTo>
                      <a:pt x="21600" y="21600"/>
                    </a:lnTo>
                    <a:lnTo>
                      <a:pt x="0" y="21600"/>
                    </a:lnTo>
                    <a:lnTo>
                      <a:pt x="0" y="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80" name="Shape 10680"/>
              <p:cNvSpPr/>
              <p:nvPr/>
            </p:nvSpPr>
            <p:spPr>
              <a:xfrm>
                <a:off x="408847" y="267974"/>
                <a:ext cx="1301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3086" y="21600"/>
                      <a:pt x="12343" y="21600"/>
                      <a:pt x="21600" y="0"/>
                    </a:cubicBezTo>
                    <a:cubicBezTo>
                      <a:pt x="21600" y="0"/>
                      <a:pt x="21600" y="0"/>
                      <a:pt x="21600" y="0"/>
                    </a:cubicBezTo>
                    <a:cubicBezTo>
                      <a:pt x="12343" y="21600"/>
                      <a:pt x="3086"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81" name="Shape 10681"/>
              <p:cNvSpPr/>
              <p:nvPr/>
            </p:nvSpPr>
            <p:spPr>
              <a:xfrm>
                <a:off x="111503" y="3866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82" name="Shape 10682"/>
              <p:cNvSpPr/>
              <p:nvPr/>
            </p:nvSpPr>
            <p:spPr>
              <a:xfrm>
                <a:off x="111503" y="3884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83" name="Shape 10683"/>
              <p:cNvSpPr/>
              <p:nvPr/>
            </p:nvSpPr>
            <p:spPr>
              <a:xfrm>
                <a:off x="89357" y="354301"/>
                <a:ext cx="12701" cy="12701"/>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684" name="Shape 10684"/>
              <p:cNvSpPr/>
              <p:nvPr/>
            </p:nvSpPr>
            <p:spPr>
              <a:xfrm>
                <a:off x="111503" y="39926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85" name="Shape 10685"/>
              <p:cNvSpPr/>
              <p:nvPr/>
            </p:nvSpPr>
            <p:spPr>
              <a:xfrm>
                <a:off x="193273" y="4370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86" name="Shape 10686"/>
              <p:cNvSpPr/>
              <p:nvPr/>
            </p:nvSpPr>
            <p:spPr>
              <a:xfrm>
                <a:off x="187852" y="4442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87" name="Shape 10687"/>
              <p:cNvSpPr/>
              <p:nvPr/>
            </p:nvSpPr>
            <p:spPr>
              <a:xfrm>
                <a:off x="184135" y="4406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88" name="Shape 10688"/>
              <p:cNvSpPr/>
              <p:nvPr/>
            </p:nvSpPr>
            <p:spPr>
              <a:xfrm>
                <a:off x="175772" y="4343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7200" y="10800"/>
                      <a:pt x="14400" y="0"/>
                      <a:pt x="21600" y="0"/>
                    </a:cubicBezTo>
                    <a:cubicBezTo>
                      <a:pt x="14400" y="0"/>
                      <a:pt x="7200" y="108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89" name="Shape 10689"/>
              <p:cNvSpPr/>
              <p:nvPr/>
            </p:nvSpPr>
            <p:spPr>
              <a:xfrm>
                <a:off x="182277" y="4334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90" name="Shape 10690"/>
              <p:cNvSpPr/>
              <p:nvPr/>
            </p:nvSpPr>
            <p:spPr>
              <a:xfrm>
                <a:off x="180418" y="4388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91" name="Shape 10691"/>
              <p:cNvSpPr/>
              <p:nvPr/>
            </p:nvSpPr>
            <p:spPr>
              <a:xfrm>
                <a:off x="217586" y="4388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692" name="Shape 10692"/>
              <p:cNvSpPr/>
              <p:nvPr/>
            </p:nvSpPr>
            <p:spPr>
              <a:xfrm>
                <a:off x="180264" y="4370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93" name="Shape 10693"/>
              <p:cNvSpPr/>
              <p:nvPr/>
            </p:nvSpPr>
            <p:spPr>
              <a:xfrm>
                <a:off x="195131" y="4388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694" name="Shape 10694"/>
              <p:cNvSpPr/>
              <p:nvPr/>
            </p:nvSpPr>
            <p:spPr>
              <a:xfrm>
                <a:off x="171126" y="4361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10800"/>
                    </a:cubicBezTo>
                    <a:cubicBezTo>
                      <a:pt x="21600" y="2160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95" name="Shape 10695"/>
              <p:cNvSpPr/>
              <p:nvPr/>
            </p:nvSpPr>
            <p:spPr>
              <a:xfrm>
                <a:off x="111503" y="395667"/>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7200"/>
                      <a:pt x="0" y="144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0696" name="Shape 10696"/>
              <p:cNvSpPr/>
              <p:nvPr/>
            </p:nvSpPr>
            <p:spPr>
              <a:xfrm>
                <a:off x="178406" y="437032"/>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21600"/>
                      <a:pt x="0" y="216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0697" name="Shape 10697"/>
              <p:cNvSpPr/>
              <p:nvPr/>
            </p:nvSpPr>
            <p:spPr>
              <a:xfrm>
                <a:off x="95861" y="3489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98" name="Shape 10698"/>
              <p:cNvSpPr/>
              <p:nvPr/>
            </p:nvSpPr>
            <p:spPr>
              <a:xfrm>
                <a:off x="107941" y="3453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640" y="14400"/>
                      <a:pt x="12960" y="21600"/>
                      <a:pt x="21600" y="21600"/>
                    </a:cubicBezTo>
                    <a:cubicBezTo>
                      <a:pt x="12960" y="21600"/>
                      <a:pt x="8640" y="144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699" name="Shape 10699"/>
              <p:cNvSpPr/>
              <p:nvPr/>
            </p:nvSpPr>
            <p:spPr>
              <a:xfrm>
                <a:off x="102211" y="3462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00" name="Shape 10700"/>
              <p:cNvSpPr/>
              <p:nvPr/>
            </p:nvSpPr>
            <p:spPr>
              <a:xfrm>
                <a:off x="94932" y="3507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01" name="Shape 10701"/>
              <p:cNvSpPr/>
              <p:nvPr/>
            </p:nvSpPr>
            <p:spPr>
              <a:xfrm>
                <a:off x="90286" y="3597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02" name="Shape 10702"/>
              <p:cNvSpPr/>
              <p:nvPr/>
            </p:nvSpPr>
            <p:spPr>
              <a:xfrm>
                <a:off x="230441" y="352558"/>
                <a:ext cx="157964" cy="1025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814"/>
                    </a:moveTo>
                    <a:cubicBezTo>
                      <a:pt x="21355" y="12814"/>
                      <a:pt x="21355" y="12814"/>
                      <a:pt x="21355" y="12814"/>
                    </a:cubicBezTo>
                    <a:cubicBezTo>
                      <a:pt x="21355" y="12814"/>
                      <a:pt x="21355" y="12814"/>
                      <a:pt x="21355" y="12814"/>
                    </a:cubicBezTo>
                    <a:cubicBezTo>
                      <a:pt x="21355" y="12814"/>
                      <a:pt x="21109" y="12814"/>
                      <a:pt x="21109" y="12814"/>
                    </a:cubicBezTo>
                    <a:cubicBezTo>
                      <a:pt x="21109" y="12814"/>
                      <a:pt x="21109" y="12814"/>
                      <a:pt x="21109" y="12814"/>
                    </a:cubicBezTo>
                    <a:cubicBezTo>
                      <a:pt x="21109" y="12814"/>
                      <a:pt x="21109" y="12814"/>
                      <a:pt x="21109" y="12447"/>
                    </a:cubicBezTo>
                    <a:cubicBezTo>
                      <a:pt x="20864" y="12447"/>
                      <a:pt x="20864" y="12447"/>
                      <a:pt x="20864" y="12447"/>
                    </a:cubicBezTo>
                    <a:cubicBezTo>
                      <a:pt x="20618" y="12447"/>
                      <a:pt x="20618" y="12447"/>
                      <a:pt x="20618" y="12447"/>
                    </a:cubicBezTo>
                    <a:cubicBezTo>
                      <a:pt x="20618" y="12447"/>
                      <a:pt x="20618" y="12447"/>
                      <a:pt x="20618" y="12447"/>
                    </a:cubicBezTo>
                    <a:cubicBezTo>
                      <a:pt x="20373" y="12081"/>
                      <a:pt x="20373" y="11349"/>
                      <a:pt x="20373" y="10617"/>
                    </a:cubicBezTo>
                    <a:cubicBezTo>
                      <a:pt x="20373" y="10617"/>
                      <a:pt x="20373" y="10617"/>
                      <a:pt x="20373" y="10251"/>
                    </a:cubicBezTo>
                    <a:cubicBezTo>
                      <a:pt x="19882" y="10617"/>
                      <a:pt x="19391" y="10617"/>
                      <a:pt x="19145" y="10617"/>
                    </a:cubicBezTo>
                    <a:cubicBezTo>
                      <a:pt x="18655" y="10251"/>
                      <a:pt x="18655" y="9885"/>
                      <a:pt x="18409" y="9519"/>
                    </a:cubicBezTo>
                    <a:cubicBezTo>
                      <a:pt x="18409" y="9519"/>
                      <a:pt x="18164" y="9153"/>
                      <a:pt x="18164" y="9153"/>
                    </a:cubicBezTo>
                    <a:cubicBezTo>
                      <a:pt x="18164" y="9153"/>
                      <a:pt x="18164" y="9153"/>
                      <a:pt x="18164" y="9153"/>
                    </a:cubicBezTo>
                    <a:cubicBezTo>
                      <a:pt x="17182" y="9153"/>
                      <a:pt x="17182" y="7322"/>
                      <a:pt x="17182" y="6956"/>
                    </a:cubicBezTo>
                    <a:cubicBezTo>
                      <a:pt x="17182" y="6590"/>
                      <a:pt x="16445" y="5492"/>
                      <a:pt x="16200" y="5492"/>
                    </a:cubicBezTo>
                    <a:cubicBezTo>
                      <a:pt x="16200" y="5125"/>
                      <a:pt x="16200" y="5125"/>
                      <a:pt x="16200" y="5125"/>
                    </a:cubicBezTo>
                    <a:cubicBezTo>
                      <a:pt x="15709" y="4759"/>
                      <a:pt x="15464" y="4027"/>
                      <a:pt x="15464" y="3295"/>
                    </a:cubicBezTo>
                    <a:cubicBezTo>
                      <a:pt x="15464" y="3295"/>
                      <a:pt x="15218" y="2929"/>
                      <a:pt x="15218" y="2929"/>
                    </a:cubicBezTo>
                    <a:cubicBezTo>
                      <a:pt x="15218" y="2929"/>
                      <a:pt x="14973" y="2563"/>
                      <a:pt x="14973" y="2563"/>
                    </a:cubicBezTo>
                    <a:cubicBezTo>
                      <a:pt x="14973" y="2563"/>
                      <a:pt x="14973" y="2563"/>
                      <a:pt x="14973" y="2563"/>
                    </a:cubicBezTo>
                    <a:cubicBezTo>
                      <a:pt x="14973" y="2563"/>
                      <a:pt x="14973" y="2197"/>
                      <a:pt x="14973" y="2197"/>
                    </a:cubicBezTo>
                    <a:cubicBezTo>
                      <a:pt x="14973" y="2197"/>
                      <a:pt x="14973" y="2197"/>
                      <a:pt x="14973" y="2197"/>
                    </a:cubicBezTo>
                    <a:cubicBezTo>
                      <a:pt x="14973" y="1831"/>
                      <a:pt x="14973" y="1831"/>
                      <a:pt x="14973" y="1464"/>
                    </a:cubicBezTo>
                    <a:cubicBezTo>
                      <a:pt x="14973" y="1464"/>
                      <a:pt x="14973" y="1464"/>
                      <a:pt x="14973" y="1464"/>
                    </a:cubicBezTo>
                    <a:cubicBezTo>
                      <a:pt x="14973" y="1464"/>
                      <a:pt x="14973" y="1098"/>
                      <a:pt x="14973" y="732"/>
                    </a:cubicBezTo>
                    <a:cubicBezTo>
                      <a:pt x="14973" y="732"/>
                      <a:pt x="14973" y="732"/>
                      <a:pt x="14973" y="732"/>
                    </a:cubicBezTo>
                    <a:cubicBezTo>
                      <a:pt x="14973" y="732"/>
                      <a:pt x="14973" y="732"/>
                      <a:pt x="14727" y="732"/>
                    </a:cubicBezTo>
                    <a:cubicBezTo>
                      <a:pt x="14482" y="732"/>
                      <a:pt x="14236" y="732"/>
                      <a:pt x="13991" y="732"/>
                    </a:cubicBezTo>
                    <a:cubicBezTo>
                      <a:pt x="13991" y="366"/>
                      <a:pt x="13991" y="366"/>
                      <a:pt x="13991" y="366"/>
                    </a:cubicBezTo>
                    <a:cubicBezTo>
                      <a:pt x="13991" y="366"/>
                      <a:pt x="13745" y="366"/>
                      <a:pt x="13745" y="366"/>
                    </a:cubicBezTo>
                    <a:cubicBezTo>
                      <a:pt x="13745" y="366"/>
                      <a:pt x="13745" y="366"/>
                      <a:pt x="13745" y="366"/>
                    </a:cubicBezTo>
                    <a:cubicBezTo>
                      <a:pt x="13745" y="366"/>
                      <a:pt x="13745" y="366"/>
                      <a:pt x="13745" y="366"/>
                    </a:cubicBezTo>
                    <a:cubicBezTo>
                      <a:pt x="13745" y="366"/>
                      <a:pt x="13500" y="366"/>
                      <a:pt x="13500" y="366"/>
                    </a:cubicBezTo>
                    <a:cubicBezTo>
                      <a:pt x="13500" y="366"/>
                      <a:pt x="13500" y="366"/>
                      <a:pt x="13500" y="366"/>
                    </a:cubicBezTo>
                    <a:cubicBezTo>
                      <a:pt x="13500" y="366"/>
                      <a:pt x="13500" y="366"/>
                      <a:pt x="13500" y="366"/>
                    </a:cubicBezTo>
                    <a:cubicBezTo>
                      <a:pt x="13500" y="366"/>
                      <a:pt x="13500" y="366"/>
                      <a:pt x="13500" y="366"/>
                    </a:cubicBezTo>
                    <a:cubicBezTo>
                      <a:pt x="13500" y="0"/>
                      <a:pt x="13500" y="0"/>
                      <a:pt x="13500" y="0"/>
                    </a:cubicBezTo>
                    <a:cubicBezTo>
                      <a:pt x="13500" y="0"/>
                      <a:pt x="13500" y="0"/>
                      <a:pt x="13500" y="0"/>
                    </a:cubicBezTo>
                    <a:cubicBezTo>
                      <a:pt x="13255" y="0"/>
                      <a:pt x="13009" y="366"/>
                      <a:pt x="12764" y="732"/>
                    </a:cubicBezTo>
                    <a:cubicBezTo>
                      <a:pt x="12764" y="732"/>
                      <a:pt x="12518" y="732"/>
                      <a:pt x="12518" y="1098"/>
                    </a:cubicBezTo>
                    <a:cubicBezTo>
                      <a:pt x="12273" y="1098"/>
                      <a:pt x="12273" y="1464"/>
                      <a:pt x="12027" y="1464"/>
                    </a:cubicBezTo>
                    <a:cubicBezTo>
                      <a:pt x="11291" y="2197"/>
                      <a:pt x="10800" y="2563"/>
                      <a:pt x="10309" y="2563"/>
                    </a:cubicBezTo>
                    <a:cubicBezTo>
                      <a:pt x="10064" y="2563"/>
                      <a:pt x="9818" y="2563"/>
                      <a:pt x="9818" y="2563"/>
                    </a:cubicBezTo>
                    <a:cubicBezTo>
                      <a:pt x="9818" y="3661"/>
                      <a:pt x="9082" y="4393"/>
                      <a:pt x="8100" y="4027"/>
                    </a:cubicBezTo>
                    <a:cubicBezTo>
                      <a:pt x="8100" y="4027"/>
                      <a:pt x="7855" y="3661"/>
                      <a:pt x="7609" y="3661"/>
                    </a:cubicBezTo>
                    <a:cubicBezTo>
                      <a:pt x="7609" y="3661"/>
                      <a:pt x="7609" y="3661"/>
                      <a:pt x="7364" y="4393"/>
                    </a:cubicBezTo>
                    <a:cubicBezTo>
                      <a:pt x="7364" y="5492"/>
                      <a:pt x="6873" y="5858"/>
                      <a:pt x="6382" y="5858"/>
                    </a:cubicBezTo>
                    <a:cubicBezTo>
                      <a:pt x="6136" y="5858"/>
                      <a:pt x="6136" y="5858"/>
                      <a:pt x="6136" y="6224"/>
                    </a:cubicBezTo>
                    <a:cubicBezTo>
                      <a:pt x="6136" y="7688"/>
                      <a:pt x="5645" y="7688"/>
                      <a:pt x="5400" y="7688"/>
                    </a:cubicBezTo>
                    <a:cubicBezTo>
                      <a:pt x="4909" y="7688"/>
                      <a:pt x="4418" y="7322"/>
                      <a:pt x="3927" y="6956"/>
                    </a:cubicBezTo>
                    <a:cubicBezTo>
                      <a:pt x="3927" y="6956"/>
                      <a:pt x="3927" y="6956"/>
                      <a:pt x="3927" y="6956"/>
                    </a:cubicBezTo>
                    <a:cubicBezTo>
                      <a:pt x="3682" y="7322"/>
                      <a:pt x="3682" y="8420"/>
                      <a:pt x="3682" y="9153"/>
                    </a:cubicBezTo>
                    <a:cubicBezTo>
                      <a:pt x="3682" y="9519"/>
                      <a:pt x="3682" y="9519"/>
                      <a:pt x="3682" y="9519"/>
                    </a:cubicBezTo>
                    <a:cubicBezTo>
                      <a:pt x="3436" y="9519"/>
                      <a:pt x="3436" y="9519"/>
                      <a:pt x="3436" y="9519"/>
                    </a:cubicBezTo>
                    <a:cubicBezTo>
                      <a:pt x="3436" y="9519"/>
                      <a:pt x="2945" y="10251"/>
                      <a:pt x="2700" y="12081"/>
                    </a:cubicBezTo>
                    <a:cubicBezTo>
                      <a:pt x="2209" y="13546"/>
                      <a:pt x="1227" y="13912"/>
                      <a:pt x="491" y="13912"/>
                    </a:cubicBezTo>
                    <a:cubicBezTo>
                      <a:pt x="491" y="13912"/>
                      <a:pt x="491" y="13912"/>
                      <a:pt x="491" y="13912"/>
                    </a:cubicBezTo>
                    <a:cubicBezTo>
                      <a:pt x="491" y="13912"/>
                      <a:pt x="491" y="13912"/>
                      <a:pt x="491" y="14278"/>
                    </a:cubicBezTo>
                    <a:cubicBezTo>
                      <a:pt x="736" y="14644"/>
                      <a:pt x="736" y="15376"/>
                      <a:pt x="736" y="16108"/>
                    </a:cubicBezTo>
                    <a:cubicBezTo>
                      <a:pt x="491" y="16108"/>
                      <a:pt x="491" y="16475"/>
                      <a:pt x="491" y="16475"/>
                    </a:cubicBezTo>
                    <a:cubicBezTo>
                      <a:pt x="491" y="16475"/>
                      <a:pt x="491" y="16841"/>
                      <a:pt x="491" y="16841"/>
                    </a:cubicBezTo>
                    <a:cubicBezTo>
                      <a:pt x="491" y="16841"/>
                      <a:pt x="491" y="16841"/>
                      <a:pt x="245" y="17207"/>
                    </a:cubicBezTo>
                    <a:cubicBezTo>
                      <a:pt x="245" y="17207"/>
                      <a:pt x="245" y="17207"/>
                      <a:pt x="245" y="17573"/>
                    </a:cubicBezTo>
                    <a:cubicBezTo>
                      <a:pt x="245" y="17573"/>
                      <a:pt x="245" y="17939"/>
                      <a:pt x="245" y="17939"/>
                    </a:cubicBezTo>
                    <a:cubicBezTo>
                      <a:pt x="245" y="17939"/>
                      <a:pt x="0" y="18305"/>
                      <a:pt x="0" y="18305"/>
                    </a:cubicBezTo>
                    <a:cubicBezTo>
                      <a:pt x="0" y="18305"/>
                      <a:pt x="0" y="18305"/>
                      <a:pt x="0" y="18671"/>
                    </a:cubicBezTo>
                    <a:cubicBezTo>
                      <a:pt x="491" y="18671"/>
                      <a:pt x="736" y="19037"/>
                      <a:pt x="982" y="19769"/>
                    </a:cubicBezTo>
                    <a:cubicBezTo>
                      <a:pt x="982" y="19769"/>
                      <a:pt x="982" y="19769"/>
                      <a:pt x="982" y="19769"/>
                    </a:cubicBezTo>
                    <a:cubicBezTo>
                      <a:pt x="982" y="19769"/>
                      <a:pt x="1227" y="19769"/>
                      <a:pt x="1227" y="20136"/>
                    </a:cubicBezTo>
                    <a:cubicBezTo>
                      <a:pt x="1227" y="20136"/>
                      <a:pt x="1227" y="20136"/>
                      <a:pt x="1227" y="20136"/>
                    </a:cubicBezTo>
                    <a:cubicBezTo>
                      <a:pt x="1473" y="20502"/>
                      <a:pt x="1964" y="21234"/>
                      <a:pt x="2455" y="21600"/>
                    </a:cubicBezTo>
                    <a:cubicBezTo>
                      <a:pt x="2455" y="21600"/>
                      <a:pt x="2700" y="21600"/>
                      <a:pt x="2700" y="21600"/>
                    </a:cubicBezTo>
                    <a:cubicBezTo>
                      <a:pt x="2700" y="21600"/>
                      <a:pt x="2700" y="21600"/>
                      <a:pt x="2945" y="21600"/>
                    </a:cubicBezTo>
                    <a:cubicBezTo>
                      <a:pt x="3436" y="20502"/>
                      <a:pt x="4418" y="20136"/>
                      <a:pt x="5400" y="20136"/>
                    </a:cubicBezTo>
                    <a:cubicBezTo>
                      <a:pt x="5645" y="20136"/>
                      <a:pt x="6382" y="20502"/>
                      <a:pt x="6873" y="20868"/>
                    </a:cubicBezTo>
                    <a:cubicBezTo>
                      <a:pt x="6873" y="20868"/>
                      <a:pt x="6873" y="20868"/>
                      <a:pt x="6873" y="20868"/>
                    </a:cubicBezTo>
                    <a:cubicBezTo>
                      <a:pt x="6873" y="20868"/>
                      <a:pt x="6873" y="20868"/>
                      <a:pt x="6873" y="20868"/>
                    </a:cubicBezTo>
                    <a:cubicBezTo>
                      <a:pt x="6873" y="20868"/>
                      <a:pt x="6873" y="20502"/>
                      <a:pt x="6627" y="20136"/>
                    </a:cubicBezTo>
                    <a:cubicBezTo>
                      <a:pt x="6627" y="19769"/>
                      <a:pt x="6627" y="19769"/>
                      <a:pt x="6627" y="19769"/>
                    </a:cubicBezTo>
                    <a:cubicBezTo>
                      <a:pt x="6382" y="18305"/>
                      <a:pt x="6136" y="17207"/>
                      <a:pt x="6382" y="16475"/>
                    </a:cubicBezTo>
                    <a:cubicBezTo>
                      <a:pt x="6627" y="16108"/>
                      <a:pt x="6873" y="15742"/>
                      <a:pt x="9327" y="15742"/>
                    </a:cubicBezTo>
                    <a:cubicBezTo>
                      <a:pt x="9573" y="15742"/>
                      <a:pt x="9818" y="15742"/>
                      <a:pt x="10309" y="15742"/>
                    </a:cubicBezTo>
                    <a:cubicBezTo>
                      <a:pt x="10309" y="15742"/>
                      <a:pt x="10309" y="15742"/>
                      <a:pt x="10555" y="15742"/>
                    </a:cubicBezTo>
                    <a:cubicBezTo>
                      <a:pt x="11045" y="15742"/>
                      <a:pt x="11782" y="15742"/>
                      <a:pt x="12273" y="16108"/>
                    </a:cubicBezTo>
                    <a:cubicBezTo>
                      <a:pt x="12273" y="16108"/>
                      <a:pt x="12273" y="16108"/>
                      <a:pt x="12273" y="16108"/>
                    </a:cubicBezTo>
                    <a:cubicBezTo>
                      <a:pt x="12518" y="16108"/>
                      <a:pt x="12518" y="16108"/>
                      <a:pt x="12764" y="16108"/>
                    </a:cubicBezTo>
                    <a:cubicBezTo>
                      <a:pt x="12764" y="16108"/>
                      <a:pt x="12764" y="16108"/>
                      <a:pt x="12764" y="16108"/>
                    </a:cubicBezTo>
                    <a:cubicBezTo>
                      <a:pt x="13009" y="16108"/>
                      <a:pt x="13009" y="16108"/>
                      <a:pt x="13255" y="16108"/>
                    </a:cubicBezTo>
                    <a:cubicBezTo>
                      <a:pt x="13255" y="16108"/>
                      <a:pt x="13255" y="16108"/>
                      <a:pt x="13255" y="16108"/>
                    </a:cubicBezTo>
                    <a:cubicBezTo>
                      <a:pt x="13500" y="16108"/>
                      <a:pt x="13500" y="16108"/>
                      <a:pt x="13500" y="16108"/>
                    </a:cubicBezTo>
                    <a:cubicBezTo>
                      <a:pt x="13500" y="16108"/>
                      <a:pt x="13745" y="16475"/>
                      <a:pt x="13745" y="16475"/>
                    </a:cubicBezTo>
                    <a:cubicBezTo>
                      <a:pt x="13745" y="16108"/>
                      <a:pt x="13991" y="16108"/>
                      <a:pt x="13991" y="15742"/>
                    </a:cubicBezTo>
                    <a:cubicBezTo>
                      <a:pt x="13991" y="15742"/>
                      <a:pt x="13991" y="15742"/>
                      <a:pt x="13991" y="15742"/>
                    </a:cubicBezTo>
                    <a:cubicBezTo>
                      <a:pt x="13991" y="15742"/>
                      <a:pt x="13991" y="15742"/>
                      <a:pt x="13991" y="15742"/>
                    </a:cubicBezTo>
                    <a:cubicBezTo>
                      <a:pt x="13991" y="15742"/>
                      <a:pt x="13991" y="15742"/>
                      <a:pt x="13991" y="15742"/>
                    </a:cubicBezTo>
                    <a:cubicBezTo>
                      <a:pt x="14482" y="15376"/>
                      <a:pt x="14482" y="15376"/>
                      <a:pt x="14482" y="15376"/>
                    </a:cubicBezTo>
                    <a:cubicBezTo>
                      <a:pt x="14482" y="15376"/>
                      <a:pt x="14482" y="15376"/>
                      <a:pt x="14482" y="15376"/>
                    </a:cubicBezTo>
                    <a:cubicBezTo>
                      <a:pt x="14973" y="15010"/>
                      <a:pt x="14973" y="15010"/>
                      <a:pt x="14973" y="15010"/>
                    </a:cubicBezTo>
                    <a:cubicBezTo>
                      <a:pt x="14973" y="15376"/>
                      <a:pt x="14973" y="15376"/>
                      <a:pt x="14973" y="15376"/>
                    </a:cubicBezTo>
                    <a:cubicBezTo>
                      <a:pt x="14973" y="15376"/>
                      <a:pt x="15218" y="15376"/>
                      <a:pt x="15218" y="15376"/>
                    </a:cubicBezTo>
                    <a:cubicBezTo>
                      <a:pt x="15464" y="15376"/>
                      <a:pt x="15709" y="15376"/>
                      <a:pt x="15955" y="15742"/>
                    </a:cubicBezTo>
                    <a:cubicBezTo>
                      <a:pt x="16445" y="15742"/>
                      <a:pt x="16691" y="15742"/>
                      <a:pt x="16936" y="15742"/>
                    </a:cubicBezTo>
                    <a:cubicBezTo>
                      <a:pt x="17182" y="15742"/>
                      <a:pt x="17182" y="15742"/>
                      <a:pt x="17182" y="15742"/>
                    </a:cubicBezTo>
                    <a:cubicBezTo>
                      <a:pt x="17182" y="15742"/>
                      <a:pt x="17182" y="15742"/>
                      <a:pt x="17182" y="15742"/>
                    </a:cubicBezTo>
                    <a:cubicBezTo>
                      <a:pt x="17427" y="15742"/>
                      <a:pt x="17427" y="15742"/>
                      <a:pt x="17673" y="15376"/>
                    </a:cubicBezTo>
                    <a:cubicBezTo>
                      <a:pt x="17673" y="15376"/>
                      <a:pt x="17673" y="15376"/>
                      <a:pt x="17918" y="15376"/>
                    </a:cubicBezTo>
                    <a:cubicBezTo>
                      <a:pt x="18164" y="14644"/>
                      <a:pt x="18655" y="14278"/>
                      <a:pt x="18900" y="14278"/>
                    </a:cubicBezTo>
                    <a:cubicBezTo>
                      <a:pt x="19882" y="14278"/>
                      <a:pt x="20864" y="13912"/>
                      <a:pt x="20864" y="13912"/>
                    </a:cubicBezTo>
                    <a:cubicBezTo>
                      <a:pt x="21109" y="13546"/>
                      <a:pt x="21355" y="13180"/>
                      <a:pt x="21355" y="13180"/>
                    </a:cubicBezTo>
                    <a:cubicBezTo>
                      <a:pt x="21355" y="13180"/>
                      <a:pt x="21355" y="13180"/>
                      <a:pt x="21600" y="13180"/>
                    </a:cubicBezTo>
                    <a:cubicBezTo>
                      <a:pt x="21600" y="13180"/>
                      <a:pt x="21600" y="13180"/>
                      <a:pt x="21600" y="13180"/>
                    </a:cubicBezTo>
                    <a:cubicBezTo>
                      <a:pt x="21600" y="13180"/>
                      <a:pt x="21600" y="13180"/>
                      <a:pt x="21600" y="13180"/>
                    </a:cubicBezTo>
                    <a:cubicBezTo>
                      <a:pt x="21600" y="12814"/>
                      <a:pt x="21600" y="12814"/>
                      <a:pt x="21600" y="12814"/>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03" name="Shape 10703"/>
              <p:cNvSpPr/>
              <p:nvPr/>
            </p:nvSpPr>
            <p:spPr>
              <a:xfrm>
                <a:off x="381125" y="41550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04" name="Shape 10704"/>
              <p:cNvSpPr/>
              <p:nvPr/>
            </p:nvSpPr>
            <p:spPr>
              <a:xfrm>
                <a:off x="353249" y="42449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05" name="Shape 10705"/>
              <p:cNvSpPr/>
              <p:nvPr/>
            </p:nvSpPr>
            <p:spPr>
              <a:xfrm>
                <a:off x="347674" y="426296"/>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0" y="0"/>
                      <a:pt x="0" y="0"/>
                      <a:pt x="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0706" name="Shape 10706"/>
              <p:cNvSpPr/>
              <p:nvPr/>
            </p:nvSpPr>
            <p:spPr>
              <a:xfrm>
                <a:off x="341170" y="4190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257" y="21600"/>
                    </a:moveTo>
                    <a:cubicBezTo>
                      <a:pt x="6171" y="0"/>
                      <a:pt x="3086" y="0"/>
                      <a:pt x="0" y="0"/>
                    </a:cubicBezTo>
                    <a:cubicBezTo>
                      <a:pt x="3086" y="0"/>
                      <a:pt x="6171" y="0"/>
                      <a:pt x="9257" y="21600"/>
                    </a:cubicBezTo>
                    <a:cubicBezTo>
                      <a:pt x="15429" y="21600"/>
                      <a:pt x="18514" y="21600"/>
                      <a:pt x="21600" y="21600"/>
                    </a:cubicBezTo>
                    <a:cubicBezTo>
                      <a:pt x="21600" y="21600"/>
                      <a:pt x="21600" y="21600"/>
                      <a:pt x="21600" y="21600"/>
                    </a:cubicBezTo>
                    <a:cubicBezTo>
                      <a:pt x="18514" y="21600"/>
                      <a:pt x="15429" y="21600"/>
                      <a:pt x="9257"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07" name="Shape 10707"/>
              <p:cNvSpPr/>
              <p:nvPr/>
            </p:nvSpPr>
            <p:spPr>
              <a:xfrm>
                <a:off x="328161" y="4190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21600" y="0"/>
                    </a:cubicBezTo>
                    <a:lnTo>
                      <a:pt x="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08" name="Shape 10708"/>
              <p:cNvSpPr/>
              <p:nvPr/>
            </p:nvSpPr>
            <p:spPr>
              <a:xfrm>
                <a:off x="227807" y="4370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6200" y="7200"/>
                      <a:pt x="21600" y="21600"/>
                    </a:cubicBezTo>
                    <a:cubicBezTo>
                      <a:pt x="16200" y="7200"/>
                      <a:pt x="1080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09" name="Shape 10709"/>
              <p:cNvSpPr/>
              <p:nvPr/>
            </p:nvSpPr>
            <p:spPr>
              <a:xfrm>
                <a:off x="232453" y="4406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10" name="Shape 10710"/>
              <p:cNvSpPr/>
              <p:nvPr/>
            </p:nvSpPr>
            <p:spPr>
              <a:xfrm>
                <a:off x="321656" y="4280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11" name="Shape 10711"/>
              <p:cNvSpPr/>
              <p:nvPr/>
            </p:nvSpPr>
            <p:spPr>
              <a:xfrm>
                <a:off x="275196" y="446024"/>
                <a:ext cx="12701" cy="12701"/>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712" name="Shape 10712"/>
              <p:cNvSpPr/>
              <p:nvPr/>
            </p:nvSpPr>
            <p:spPr>
              <a:xfrm>
                <a:off x="296568" y="42629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13" name="Shape 10713"/>
              <p:cNvSpPr/>
              <p:nvPr/>
            </p:nvSpPr>
            <p:spPr>
              <a:xfrm>
                <a:off x="318869" y="4280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14" name="Shape 10714"/>
              <p:cNvSpPr/>
              <p:nvPr/>
            </p:nvSpPr>
            <p:spPr>
              <a:xfrm>
                <a:off x="306635" y="420846"/>
                <a:ext cx="1301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5429" y="0"/>
                      <a:pt x="6171" y="0"/>
                      <a:pt x="0" y="0"/>
                    </a:cubicBezTo>
                    <a:cubicBezTo>
                      <a:pt x="6171" y="0"/>
                      <a:pt x="15429" y="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15" name="Shape 10715"/>
              <p:cNvSpPr/>
              <p:nvPr/>
            </p:nvSpPr>
            <p:spPr>
              <a:xfrm>
                <a:off x="331878" y="4172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0"/>
                      <a:pt x="21600" y="0"/>
                      <a:pt x="21600" y="0"/>
                    </a:cubicBezTo>
                    <a:cubicBezTo>
                      <a:pt x="0" y="21600"/>
                      <a:pt x="0" y="21600"/>
                      <a:pt x="0" y="21600"/>
                    </a:cubicBezTo>
                    <a:cubicBezTo>
                      <a:pt x="0" y="21600"/>
                      <a:pt x="0" y="21600"/>
                      <a:pt x="0" y="21600"/>
                    </a:cubicBezTo>
                    <a:cubicBezTo>
                      <a:pt x="10800" y="21600"/>
                      <a:pt x="10800" y="21600"/>
                      <a:pt x="10800" y="21600"/>
                    </a:cubicBezTo>
                    <a:cubicBezTo>
                      <a:pt x="10800" y="21600"/>
                      <a:pt x="10800" y="21600"/>
                      <a:pt x="10800" y="21600"/>
                    </a:cubicBezTo>
                    <a:lnTo>
                      <a:pt x="2160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16" name="Shape 10716"/>
              <p:cNvSpPr/>
              <p:nvPr/>
            </p:nvSpPr>
            <p:spPr>
              <a:xfrm>
                <a:off x="315152" y="4280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17" name="Shape 10717"/>
              <p:cNvSpPr/>
              <p:nvPr/>
            </p:nvSpPr>
            <p:spPr>
              <a:xfrm>
                <a:off x="330948" y="42449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18" name="Shape 10718"/>
              <p:cNvSpPr/>
              <p:nvPr/>
            </p:nvSpPr>
            <p:spPr>
              <a:xfrm>
                <a:off x="275196" y="446024"/>
                <a:ext cx="12701" cy="12701"/>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719" name="Shape 10719"/>
              <p:cNvSpPr/>
              <p:nvPr/>
            </p:nvSpPr>
            <p:spPr>
              <a:xfrm>
                <a:off x="329090" y="35615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20" name="Shape 10720"/>
              <p:cNvSpPr/>
              <p:nvPr/>
            </p:nvSpPr>
            <p:spPr>
              <a:xfrm>
                <a:off x="258471" y="3803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10800"/>
                      <a:pt x="0" y="0"/>
                    </a:cubicBezTo>
                    <a:cubicBezTo>
                      <a:pt x="7200" y="10800"/>
                      <a:pt x="144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21" name="Shape 10721"/>
              <p:cNvSpPr/>
              <p:nvPr/>
            </p:nvSpPr>
            <p:spPr>
              <a:xfrm>
                <a:off x="228737" y="4226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22" name="Shape 10722"/>
              <p:cNvSpPr/>
              <p:nvPr/>
            </p:nvSpPr>
            <p:spPr>
              <a:xfrm>
                <a:off x="325373" y="3543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23" name="Shape 10723"/>
              <p:cNvSpPr/>
              <p:nvPr/>
            </p:nvSpPr>
            <p:spPr>
              <a:xfrm>
                <a:off x="232299" y="42983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24" name="Shape 10724"/>
              <p:cNvSpPr/>
              <p:nvPr/>
            </p:nvSpPr>
            <p:spPr>
              <a:xfrm>
                <a:off x="226878" y="4262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25" name="Shape 10725"/>
              <p:cNvSpPr/>
              <p:nvPr/>
            </p:nvSpPr>
            <p:spPr>
              <a:xfrm>
                <a:off x="230441" y="4334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26" name="Shape 10726"/>
              <p:cNvSpPr/>
              <p:nvPr/>
            </p:nvSpPr>
            <p:spPr>
              <a:xfrm>
                <a:off x="225020" y="435233"/>
                <a:ext cx="12701" cy="12701"/>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727" name="Shape 10727"/>
              <p:cNvSpPr/>
              <p:nvPr/>
            </p:nvSpPr>
            <p:spPr>
              <a:xfrm>
                <a:off x="347520" y="183501"/>
                <a:ext cx="300618" cy="226610"/>
              </a:xfrm>
              <a:custGeom>
                <a:avLst/>
                <a:gdLst/>
                <a:ahLst/>
                <a:cxnLst>
                  <a:cxn ang="0">
                    <a:pos x="wd2" y="hd2"/>
                  </a:cxn>
                  <a:cxn ang="5400000">
                    <a:pos x="wd2" y="hd2"/>
                  </a:cxn>
                  <a:cxn ang="10800000">
                    <a:pos x="wd2" y="hd2"/>
                  </a:cxn>
                  <a:cxn ang="16200000">
                    <a:pos x="wd2" y="hd2"/>
                  </a:cxn>
                </a:cxnLst>
                <a:rect l="0" t="0" r="r" b="b"/>
                <a:pathLst>
                  <a:path w="21568" h="21600" fill="norm" stroke="1" extrusionOk="0">
                    <a:moveTo>
                      <a:pt x="18551" y="17836"/>
                    </a:moveTo>
                    <a:cubicBezTo>
                      <a:pt x="18551" y="17345"/>
                      <a:pt x="18551" y="17182"/>
                      <a:pt x="18678" y="16855"/>
                    </a:cubicBezTo>
                    <a:cubicBezTo>
                      <a:pt x="18678" y="16691"/>
                      <a:pt x="18805" y="16691"/>
                      <a:pt x="18805" y="16200"/>
                    </a:cubicBezTo>
                    <a:cubicBezTo>
                      <a:pt x="18932" y="15218"/>
                      <a:pt x="20838" y="12764"/>
                      <a:pt x="21092" y="12436"/>
                    </a:cubicBezTo>
                    <a:cubicBezTo>
                      <a:pt x="21219" y="12109"/>
                      <a:pt x="21219" y="10800"/>
                      <a:pt x="21219" y="8018"/>
                    </a:cubicBezTo>
                    <a:cubicBezTo>
                      <a:pt x="21219" y="7364"/>
                      <a:pt x="21346" y="6709"/>
                      <a:pt x="21473" y="5891"/>
                    </a:cubicBezTo>
                    <a:cubicBezTo>
                      <a:pt x="21600" y="5727"/>
                      <a:pt x="21600" y="5564"/>
                      <a:pt x="21473" y="5400"/>
                    </a:cubicBezTo>
                    <a:cubicBezTo>
                      <a:pt x="21346" y="5236"/>
                      <a:pt x="21219" y="5073"/>
                      <a:pt x="21219" y="4582"/>
                    </a:cubicBezTo>
                    <a:cubicBezTo>
                      <a:pt x="21346" y="4255"/>
                      <a:pt x="21092" y="4091"/>
                      <a:pt x="20965" y="3764"/>
                    </a:cubicBezTo>
                    <a:cubicBezTo>
                      <a:pt x="20838" y="3436"/>
                      <a:pt x="20711" y="3273"/>
                      <a:pt x="20711" y="2945"/>
                    </a:cubicBezTo>
                    <a:cubicBezTo>
                      <a:pt x="20711" y="2945"/>
                      <a:pt x="20711" y="2945"/>
                      <a:pt x="20711" y="2782"/>
                    </a:cubicBezTo>
                    <a:cubicBezTo>
                      <a:pt x="20711" y="2782"/>
                      <a:pt x="20711" y="2782"/>
                      <a:pt x="20711" y="2782"/>
                    </a:cubicBezTo>
                    <a:cubicBezTo>
                      <a:pt x="20711" y="2782"/>
                      <a:pt x="20711" y="2782"/>
                      <a:pt x="20711" y="2618"/>
                    </a:cubicBezTo>
                    <a:cubicBezTo>
                      <a:pt x="20711" y="2618"/>
                      <a:pt x="20711" y="2618"/>
                      <a:pt x="20711" y="2618"/>
                    </a:cubicBezTo>
                    <a:cubicBezTo>
                      <a:pt x="20711" y="2618"/>
                      <a:pt x="20711" y="2618"/>
                      <a:pt x="20711" y="2455"/>
                    </a:cubicBezTo>
                    <a:cubicBezTo>
                      <a:pt x="20711" y="2455"/>
                      <a:pt x="20711" y="2455"/>
                      <a:pt x="20711" y="2291"/>
                    </a:cubicBezTo>
                    <a:cubicBezTo>
                      <a:pt x="20711" y="2291"/>
                      <a:pt x="20711" y="2291"/>
                      <a:pt x="20711" y="2291"/>
                    </a:cubicBezTo>
                    <a:cubicBezTo>
                      <a:pt x="20711" y="2291"/>
                      <a:pt x="20711" y="2127"/>
                      <a:pt x="20711" y="2127"/>
                    </a:cubicBezTo>
                    <a:cubicBezTo>
                      <a:pt x="20711" y="2127"/>
                      <a:pt x="20711" y="2127"/>
                      <a:pt x="20711" y="2127"/>
                    </a:cubicBezTo>
                    <a:cubicBezTo>
                      <a:pt x="20584" y="1800"/>
                      <a:pt x="20584" y="1473"/>
                      <a:pt x="20584" y="1145"/>
                    </a:cubicBezTo>
                    <a:cubicBezTo>
                      <a:pt x="19567" y="1800"/>
                      <a:pt x="19567" y="1800"/>
                      <a:pt x="19567" y="1800"/>
                    </a:cubicBezTo>
                    <a:cubicBezTo>
                      <a:pt x="19440" y="1473"/>
                      <a:pt x="19440" y="1473"/>
                      <a:pt x="19440" y="1473"/>
                    </a:cubicBezTo>
                    <a:cubicBezTo>
                      <a:pt x="19440" y="1473"/>
                      <a:pt x="19186" y="982"/>
                      <a:pt x="18678" y="491"/>
                    </a:cubicBezTo>
                    <a:cubicBezTo>
                      <a:pt x="18551" y="491"/>
                      <a:pt x="18551" y="327"/>
                      <a:pt x="18551" y="327"/>
                    </a:cubicBezTo>
                    <a:cubicBezTo>
                      <a:pt x="18424" y="327"/>
                      <a:pt x="18424" y="327"/>
                      <a:pt x="18424" y="327"/>
                    </a:cubicBezTo>
                    <a:cubicBezTo>
                      <a:pt x="18424" y="327"/>
                      <a:pt x="18296" y="327"/>
                      <a:pt x="18296" y="164"/>
                    </a:cubicBezTo>
                    <a:cubicBezTo>
                      <a:pt x="18296" y="164"/>
                      <a:pt x="18169" y="164"/>
                      <a:pt x="18169" y="164"/>
                    </a:cubicBezTo>
                    <a:cubicBezTo>
                      <a:pt x="18169" y="164"/>
                      <a:pt x="18042" y="164"/>
                      <a:pt x="18042" y="164"/>
                    </a:cubicBezTo>
                    <a:cubicBezTo>
                      <a:pt x="18042" y="164"/>
                      <a:pt x="17915" y="164"/>
                      <a:pt x="17915" y="164"/>
                    </a:cubicBezTo>
                    <a:cubicBezTo>
                      <a:pt x="17915" y="164"/>
                      <a:pt x="17788" y="164"/>
                      <a:pt x="17788" y="164"/>
                    </a:cubicBezTo>
                    <a:cubicBezTo>
                      <a:pt x="17661" y="164"/>
                      <a:pt x="17661" y="164"/>
                      <a:pt x="17661" y="164"/>
                    </a:cubicBezTo>
                    <a:cubicBezTo>
                      <a:pt x="17534" y="0"/>
                      <a:pt x="17534" y="0"/>
                      <a:pt x="17534" y="0"/>
                    </a:cubicBezTo>
                    <a:cubicBezTo>
                      <a:pt x="17407" y="0"/>
                      <a:pt x="17407" y="0"/>
                      <a:pt x="17280" y="0"/>
                    </a:cubicBezTo>
                    <a:cubicBezTo>
                      <a:pt x="17280" y="0"/>
                      <a:pt x="17280" y="0"/>
                      <a:pt x="17153" y="0"/>
                    </a:cubicBezTo>
                    <a:cubicBezTo>
                      <a:pt x="17026" y="0"/>
                      <a:pt x="16899" y="0"/>
                      <a:pt x="16772" y="0"/>
                    </a:cubicBezTo>
                    <a:cubicBezTo>
                      <a:pt x="10673" y="4909"/>
                      <a:pt x="10673" y="4909"/>
                      <a:pt x="10673" y="4909"/>
                    </a:cubicBezTo>
                    <a:cubicBezTo>
                      <a:pt x="8005" y="7691"/>
                      <a:pt x="8005" y="7691"/>
                      <a:pt x="8005" y="7691"/>
                    </a:cubicBezTo>
                    <a:cubicBezTo>
                      <a:pt x="8005" y="7691"/>
                      <a:pt x="7496" y="7855"/>
                      <a:pt x="6861" y="8182"/>
                    </a:cubicBezTo>
                    <a:cubicBezTo>
                      <a:pt x="6861" y="8182"/>
                      <a:pt x="6861" y="8182"/>
                      <a:pt x="6861" y="8182"/>
                    </a:cubicBezTo>
                    <a:cubicBezTo>
                      <a:pt x="6861" y="8182"/>
                      <a:pt x="6734" y="8182"/>
                      <a:pt x="6734" y="8182"/>
                    </a:cubicBezTo>
                    <a:cubicBezTo>
                      <a:pt x="6734" y="8182"/>
                      <a:pt x="6734" y="8182"/>
                      <a:pt x="6734" y="8182"/>
                    </a:cubicBezTo>
                    <a:cubicBezTo>
                      <a:pt x="6607" y="8182"/>
                      <a:pt x="6607" y="8182"/>
                      <a:pt x="6607" y="8182"/>
                    </a:cubicBezTo>
                    <a:cubicBezTo>
                      <a:pt x="6607" y="8182"/>
                      <a:pt x="6480" y="8345"/>
                      <a:pt x="6480" y="8345"/>
                    </a:cubicBezTo>
                    <a:cubicBezTo>
                      <a:pt x="6480" y="8345"/>
                      <a:pt x="6480" y="8345"/>
                      <a:pt x="6480" y="8345"/>
                    </a:cubicBezTo>
                    <a:cubicBezTo>
                      <a:pt x="6353" y="8345"/>
                      <a:pt x="6353" y="8345"/>
                      <a:pt x="6353" y="8345"/>
                    </a:cubicBezTo>
                    <a:cubicBezTo>
                      <a:pt x="6353" y="8345"/>
                      <a:pt x="6226" y="8345"/>
                      <a:pt x="6226" y="8345"/>
                    </a:cubicBezTo>
                    <a:cubicBezTo>
                      <a:pt x="6226" y="8345"/>
                      <a:pt x="6226" y="8345"/>
                      <a:pt x="6226" y="8345"/>
                    </a:cubicBezTo>
                    <a:cubicBezTo>
                      <a:pt x="6099" y="8345"/>
                      <a:pt x="6099" y="8509"/>
                      <a:pt x="6099" y="8509"/>
                    </a:cubicBezTo>
                    <a:cubicBezTo>
                      <a:pt x="6099" y="8509"/>
                      <a:pt x="6099" y="8509"/>
                      <a:pt x="5972" y="8509"/>
                    </a:cubicBezTo>
                    <a:cubicBezTo>
                      <a:pt x="5972" y="8509"/>
                      <a:pt x="5972" y="8509"/>
                      <a:pt x="5972" y="8509"/>
                    </a:cubicBezTo>
                    <a:cubicBezTo>
                      <a:pt x="5972" y="8509"/>
                      <a:pt x="5845" y="8509"/>
                      <a:pt x="5845" y="8509"/>
                    </a:cubicBezTo>
                    <a:cubicBezTo>
                      <a:pt x="5845" y="8509"/>
                      <a:pt x="5845" y="8509"/>
                      <a:pt x="5845" y="8509"/>
                    </a:cubicBezTo>
                    <a:cubicBezTo>
                      <a:pt x="5845" y="8509"/>
                      <a:pt x="5845" y="8509"/>
                      <a:pt x="5718" y="8509"/>
                    </a:cubicBezTo>
                    <a:cubicBezTo>
                      <a:pt x="5718" y="8673"/>
                      <a:pt x="5845" y="8673"/>
                      <a:pt x="5845" y="8836"/>
                    </a:cubicBezTo>
                    <a:cubicBezTo>
                      <a:pt x="5845" y="9000"/>
                      <a:pt x="5845" y="9164"/>
                      <a:pt x="5845" y="9327"/>
                    </a:cubicBezTo>
                    <a:cubicBezTo>
                      <a:pt x="5845" y="9327"/>
                      <a:pt x="5845" y="9491"/>
                      <a:pt x="5845" y="9655"/>
                    </a:cubicBezTo>
                    <a:cubicBezTo>
                      <a:pt x="5845" y="9818"/>
                      <a:pt x="5845" y="9818"/>
                      <a:pt x="5845" y="9982"/>
                    </a:cubicBezTo>
                    <a:cubicBezTo>
                      <a:pt x="5845" y="10145"/>
                      <a:pt x="5845" y="10145"/>
                      <a:pt x="5845" y="10309"/>
                    </a:cubicBezTo>
                    <a:cubicBezTo>
                      <a:pt x="5845" y="10473"/>
                      <a:pt x="5845" y="10473"/>
                      <a:pt x="5845" y="10636"/>
                    </a:cubicBezTo>
                    <a:cubicBezTo>
                      <a:pt x="5845" y="10800"/>
                      <a:pt x="5845" y="10800"/>
                      <a:pt x="5845" y="10964"/>
                    </a:cubicBezTo>
                    <a:cubicBezTo>
                      <a:pt x="5845" y="10964"/>
                      <a:pt x="5845" y="11127"/>
                      <a:pt x="5845" y="11127"/>
                    </a:cubicBezTo>
                    <a:cubicBezTo>
                      <a:pt x="5845" y="11291"/>
                      <a:pt x="5845" y="11455"/>
                      <a:pt x="5845" y="11455"/>
                    </a:cubicBezTo>
                    <a:cubicBezTo>
                      <a:pt x="5845" y="11618"/>
                      <a:pt x="5845" y="11618"/>
                      <a:pt x="5845" y="11618"/>
                    </a:cubicBezTo>
                    <a:cubicBezTo>
                      <a:pt x="5845" y="11782"/>
                      <a:pt x="5718" y="11782"/>
                      <a:pt x="5718" y="11945"/>
                    </a:cubicBezTo>
                    <a:cubicBezTo>
                      <a:pt x="5718" y="11945"/>
                      <a:pt x="5718" y="11945"/>
                      <a:pt x="5718" y="12109"/>
                    </a:cubicBezTo>
                    <a:cubicBezTo>
                      <a:pt x="5718" y="12109"/>
                      <a:pt x="5718" y="12273"/>
                      <a:pt x="5718" y="12273"/>
                    </a:cubicBezTo>
                    <a:cubicBezTo>
                      <a:pt x="5718" y="12273"/>
                      <a:pt x="5718" y="12436"/>
                      <a:pt x="5718" y="12436"/>
                    </a:cubicBezTo>
                    <a:cubicBezTo>
                      <a:pt x="5718" y="12436"/>
                      <a:pt x="5718" y="12600"/>
                      <a:pt x="5718" y="12600"/>
                    </a:cubicBezTo>
                    <a:cubicBezTo>
                      <a:pt x="5718" y="12600"/>
                      <a:pt x="5718" y="12600"/>
                      <a:pt x="5718" y="12600"/>
                    </a:cubicBezTo>
                    <a:cubicBezTo>
                      <a:pt x="5718" y="12764"/>
                      <a:pt x="5718" y="12764"/>
                      <a:pt x="5718" y="12764"/>
                    </a:cubicBezTo>
                    <a:cubicBezTo>
                      <a:pt x="5718" y="12764"/>
                      <a:pt x="5718" y="12927"/>
                      <a:pt x="5718" y="12927"/>
                    </a:cubicBezTo>
                    <a:cubicBezTo>
                      <a:pt x="5718" y="12927"/>
                      <a:pt x="5718" y="12927"/>
                      <a:pt x="5718" y="12927"/>
                    </a:cubicBezTo>
                    <a:cubicBezTo>
                      <a:pt x="5718" y="13091"/>
                      <a:pt x="5718" y="13091"/>
                      <a:pt x="5718" y="13091"/>
                    </a:cubicBezTo>
                    <a:cubicBezTo>
                      <a:pt x="5718" y="13091"/>
                      <a:pt x="5718" y="13091"/>
                      <a:pt x="5718" y="13091"/>
                    </a:cubicBezTo>
                    <a:cubicBezTo>
                      <a:pt x="5718" y="13091"/>
                      <a:pt x="5718" y="13255"/>
                      <a:pt x="5718" y="13255"/>
                    </a:cubicBezTo>
                    <a:cubicBezTo>
                      <a:pt x="5718" y="13255"/>
                      <a:pt x="5718" y="13255"/>
                      <a:pt x="5718" y="13255"/>
                    </a:cubicBezTo>
                    <a:cubicBezTo>
                      <a:pt x="5718" y="13255"/>
                      <a:pt x="5718" y="13255"/>
                      <a:pt x="5718" y="13255"/>
                    </a:cubicBezTo>
                    <a:cubicBezTo>
                      <a:pt x="5718" y="13255"/>
                      <a:pt x="5718" y="13255"/>
                      <a:pt x="5718" y="13255"/>
                    </a:cubicBezTo>
                    <a:cubicBezTo>
                      <a:pt x="5718" y="13255"/>
                      <a:pt x="5718" y="13418"/>
                      <a:pt x="5718"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464" y="13745"/>
                      <a:pt x="5464" y="13909"/>
                    </a:cubicBezTo>
                    <a:cubicBezTo>
                      <a:pt x="5336" y="14400"/>
                      <a:pt x="5209" y="14564"/>
                      <a:pt x="5082" y="14727"/>
                    </a:cubicBezTo>
                    <a:cubicBezTo>
                      <a:pt x="5082" y="14891"/>
                      <a:pt x="5082" y="14891"/>
                      <a:pt x="5082" y="14891"/>
                    </a:cubicBezTo>
                    <a:cubicBezTo>
                      <a:pt x="4828" y="15218"/>
                      <a:pt x="4574" y="15709"/>
                      <a:pt x="4066" y="15709"/>
                    </a:cubicBezTo>
                    <a:cubicBezTo>
                      <a:pt x="3939" y="15709"/>
                      <a:pt x="3558" y="15709"/>
                      <a:pt x="3176" y="15873"/>
                    </a:cubicBezTo>
                    <a:cubicBezTo>
                      <a:pt x="2668" y="15873"/>
                      <a:pt x="2160" y="16036"/>
                      <a:pt x="1779" y="16036"/>
                    </a:cubicBezTo>
                    <a:cubicBezTo>
                      <a:pt x="1525" y="15873"/>
                      <a:pt x="1271" y="16036"/>
                      <a:pt x="1016" y="16200"/>
                    </a:cubicBezTo>
                    <a:cubicBezTo>
                      <a:pt x="889" y="16364"/>
                      <a:pt x="889" y="16364"/>
                      <a:pt x="762" y="16364"/>
                    </a:cubicBezTo>
                    <a:cubicBezTo>
                      <a:pt x="762" y="16527"/>
                      <a:pt x="635" y="16527"/>
                      <a:pt x="635" y="16527"/>
                    </a:cubicBezTo>
                    <a:cubicBezTo>
                      <a:pt x="635" y="16527"/>
                      <a:pt x="635" y="16527"/>
                      <a:pt x="635" y="16527"/>
                    </a:cubicBezTo>
                    <a:cubicBezTo>
                      <a:pt x="381" y="16527"/>
                      <a:pt x="127" y="16527"/>
                      <a:pt x="0" y="16527"/>
                    </a:cubicBezTo>
                    <a:cubicBezTo>
                      <a:pt x="0" y="16527"/>
                      <a:pt x="0" y="16527"/>
                      <a:pt x="0" y="16527"/>
                    </a:cubicBezTo>
                    <a:cubicBezTo>
                      <a:pt x="0" y="16527"/>
                      <a:pt x="0" y="16527"/>
                      <a:pt x="0" y="16527"/>
                    </a:cubicBezTo>
                    <a:cubicBezTo>
                      <a:pt x="0" y="16691"/>
                      <a:pt x="0" y="16691"/>
                      <a:pt x="0" y="16691"/>
                    </a:cubicBezTo>
                    <a:cubicBezTo>
                      <a:pt x="0" y="16691"/>
                      <a:pt x="0" y="16855"/>
                      <a:pt x="0" y="16855"/>
                    </a:cubicBezTo>
                    <a:cubicBezTo>
                      <a:pt x="0" y="16855"/>
                      <a:pt x="0" y="16855"/>
                      <a:pt x="0" y="16855"/>
                    </a:cubicBezTo>
                    <a:cubicBezTo>
                      <a:pt x="0" y="16855"/>
                      <a:pt x="0" y="16855"/>
                      <a:pt x="0" y="16855"/>
                    </a:cubicBezTo>
                    <a:cubicBezTo>
                      <a:pt x="0" y="17018"/>
                      <a:pt x="0" y="17018"/>
                      <a:pt x="0" y="17018"/>
                    </a:cubicBezTo>
                    <a:cubicBezTo>
                      <a:pt x="127" y="17182"/>
                      <a:pt x="127" y="17345"/>
                      <a:pt x="127" y="17509"/>
                    </a:cubicBezTo>
                    <a:cubicBezTo>
                      <a:pt x="254" y="17673"/>
                      <a:pt x="254" y="17836"/>
                      <a:pt x="381" y="18000"/>
                    </a:cubicBezTo>
                    <a:cubicBezTo>
                      <a:pt x="381" y="18000"/>
                      <a:pt x="381" y="18000"/>
                      <a:pt x="381" y="18000"/>
                    </a:cubicBezTo>
                    <a:cubicBezTo>
                      <a:pt x="508" y="18000"/>
                      <a:pt x="508" y="18000"/>
                      <a:pt x="508" y="18000"/>
                    </a:cubicBezTo>
                    <a:cubicBezTo>
                      <a:pt x="762" y="18327"/>
                      <a:pt x="1144" y="18818"/>
                      <a:pt x="1144" y="19309"/>
                    </a:cubicBezTo>
                    <a:cubicBezTo>
                      <a:pt x="1144" y="19636"/>
                      <a:pt x="1144" y="19636"/>
                      <a:pt x="1144" y="19636"/>
                    </a:cubicBezTo>
                    <a:cubicBezTo>
                      <a:pt x="1398" y="19636"/>
                      <a:pt x="1525" y="19800"/>
                      <a:pt x="1652" y="20127"/>
                    </a:cubicBezTo>
                    <a:cubicBezTo>
                      <a:pt x="1652" y="20127"/>
                      <a:pt x="1779" y="20291"/>
                      <a:pt x="1779" y="20291"/>
                    </a:cubicBezTo>
                    <a:cubicBezTo>
                      <a:pt x="1906" y="20291"/>
                      <a:pt x="2033" y="20291"/>
                      <a:pt x="2160" y="20291"/>
                    </a:cubicBezTo>
                    <a:cubicBezTo>
                      <a:pt x="2287" y="20127"/>
                      <a:pt x="2414" y="20127"/>
                      <a:pt x="2414" y="20127"/>
                    </a:cubicBezTo>
                    <a:cubicBezTo>
                      <a:pt x="2541" y="20127"/>
                      <a:pt x="2541" y="20127"/>
                      <a:pt x="2541" y="20127"/>
                    </a:cubicBezTo>
                    <a:cubicBezTo>
                      <a:pt x="2668" y="20291"/>
                      <a:pt x="2668" y="20291"/>
                      <a:pt x="2668" y="20291"/>
                    </a:cubicBezTo>
                    <a:cubicBezTo>
                      <a:pt x="2795" y="20455"/>
                      <a:pt x="2795" y="20618"/>
                      <a:pt x="2795" y="20945"/>
                    </a:cubicBezTo>
                    <a:cubicBezTo>
                      <a:pt x="2795" y="20945"/>
                      <a:pt x="2795" y="21109"/>
                      <a:pt x="2795" y="21273"/>
                    </a:cubicBezTo>
                    <a:cubicBezTo>
                      <a:pt x="2795" y="21273"/>
                      <a:pt x="2795" y="21273"/>
                      <a:pt x="2922" y="21273"/>
                    </a:cubicBezTo>
                    <a:cubicBezTo>
                      <a:pt x="2922" y="21273"/>
                      <a:pt x="2922" y="21273"/>
                      <a:pt x="2922" y="21273"/>
                    </a:cubicBezTo>
                    <a:cubicBezTo>
                      <a:pt x="2922" y="21273"/>
                      <a:pt x="2922" y="21273"/>
                      <a:pt x="2922" y="21273"/>
                    </a:cubicBezTo>
                    <a:cubicBezTo>
                      <a:pt x="2922" y="21109"/>
                      <a:pt x="2922" y="20945"/>
                      <a:pt x="3049" y="20945"/>
                    </a:cubicBezTo>
                    <a:cubicBezTo>
                      <a:pt x="3049" y="20945"/>
                      <a:pt x="3049" y="20945"/>
                      <a:pt x="3049" y="20945"/>
                    </a:cubicBezTo>
                    <a:cubicBezTo>
                      <a:pt x="3049" y="20945"/>
                      <a:pt x="3049" y="20945"/>
                      <a:pt x="3049" y="20945"/>
                    </a:cubicBezTo>
                    <a:cubicBezTo>
                      <a:pt x="3049" y="20945"/>
                      <a:pt x="3176" y="20782"/>
                      <a:pt x="3176" y="20782"/>
                    </a:cubicBezTo>
                    <a:cubicBezTo>
                      <a:pt x="3176" y="20782"/>
                      <a:pt x="3176" y="20782"/>
                      <a:pt x="3176" y="20782"/>
                    </a:cubicBezTo>
                    <a:cubicBezTo>
                      <a:pt x="3176" y="20782"/>
                      <a:pt x="3304" y="20618"/>
                      <a:pt x="3304" y="20618"/>
                    </a:cubicBezTo>
                    <a:cubicBezTo>
                      <a:pt x="3304" y="20618"/>
                      <a:pt x="3304" y="20618"/>
                      <a:pt x="3304" y="20618"/>
                    </a:cubicBezTo>
                    <a:cubicBezTo>
                      <a:pt x="3431" y="20618"/>
                      <a:pt x="3431" y="20618"/>
                      <a:pt x="3558" y="20618"/>
                    </a:cubicBezTo>
                    <a:cubicBezTo>
                      <a:pt x="3558" y="20618"/>
                      <a:pt x="3558" y="20618"/>
                      <a:pt x="3558" y="20618"/>
                    </a:cubicBezTo>
                    <a:cubicBezTo>
                      <a:pt x="3558" y="20618"/>
                      <a:pt x="3558" y="20618"/>
                      <a:pt x="3685" y="20618"/>
                    </a:cubicBezTo>
                    <a:cubicBezTo>
                      <a:pt x="3685" y="20618"/>
                      <a:pt x="3685" y="20618"/>
                      <a:pt x="3685" y="20618"/>
                    </a:cubicBezTo>
                    <a:cubicBezTo>
                      <a:pt x="4066" y="20782"/>
                      <a:pt x="4066" y="21109"/>
                      <a:pt x="4193" y="21273"/>
                    </a:cubicBezTo>
                    <a:cubicBezTo>
                      <a:pt x="4193" y="21273"/>
                      <a:pt x="4193" y="21436"/>
                      <a:pt x="4193" y="21436"/>
                    </a:cubicBezTo>
                    <a:cubicBezTo>
                      <a:pt x="4193" y="21600"/>
                      <a:pt x="4193" y="21600"/>
                      <a:pt x="4193" y="21600"/>
                    </a:cubicBezTo>
                    <a:cubicBezTo>
                      <a:pt x="4320" y="21600"/>
                      <a:pt x="4320" y="21600"/>
                      <a:pt x="4447" y="21600"/>
                    </a:cubicBezTo>
                    <a:cubicBezTo>
                      <a:pt x="4447" y="21600"/>
                      <a:pt x="4447" y="21600"/>
                      <a:pt x="4447" y="21600"/>
                    </a:cubicBezTo>
                    <a:cubicBezTo>
                      <a:pt x="4447" y="21600"/>
                      <a:pt x="4447" y="21600"/>
                      <a:pt x="4447" y="21600"/>
                    </a:cubicBezTo>
                    <a:cubicBezTo>
                      <a:pt x="4447" y="20945"/>
                      <a:pt x="5209" y="19964"/>
                      <a:pt x="5209" y="19964"/>
                    </a:cubicBezTo>
                    <a:cubicBezTo>
                      <a:pt x="5209" y="19964"/>
                      <a:pt x="5209" y="19800"/>
                      <a:pt x="5209" y="19636"/>
                    </a:cubicBezTo>
                    <a:cubicBezTo>
                      <a:pt x="5209" y="19145"/>
                      <a:pt x="5336" y="18818"/>
                      <a:pt x="5464" y="18491"/>
                    </a:cubicBezTo>
                    <a:cubicBezTo>
                      <a:pt x="5591" y="18327"/>
                      <a:pt x="5845" y="18327"/>
                      <a:pt x="6099" y="18327"/>
                    </a:cubicBezTo>
                    <a:cubicBezTo>
                      <a:pt x="6226" y="18327"/>
                      <a:pt x="6226" y="18327"/>
                      <a:pt x="6353" y="18327"/>
                    </a:cubicBezTo>
                    <a:cubicBezTo>
                      <a:pt x="6480" y="18327"/>
                      <a:pt x="6734" y="18327"/>
                      <a:pt x="6861" y="18327"/>
                    </a:cubicBezTo>
                    <a:cubicBezTo>
                      <a:pt x="6988" y="18491"/>
                      <a:pt x="6988" y="18491"/>
                      <a:pt x="6988" y="18491"/>
                    </a:cubicBezTo>
                    <a:cubicBezTo>
                      <a:pt x="6988" y="18491"/>
                      <a:pt x="7115" y="18327"/>
                      <a:pt x="7115" y="18327"/>
                    </a:cubicBezTo>
                    <a:cubicBezTo>
                      <a:pt x="7242" y="18164"/>
                      <a:pt x="7496" y="18000"/>
                      <a:pt x="7624" y="18000"/>
                    </a:cubicBezTo>
                    <a:cubicBezTo>
                      <a:pt x="7751" y="18000"/>
                      <a:pt x="7878" y="18000"/>
                      <a:pt x="8005" y="18164"/>
                    </a:cubicBezTo>
                    <a:cubicBezTo>
                      <a:pt x="8132" y="18164"/>
                      <a:pt x="8259" y="18327"/>
                      <a:pt x="8513" y="18327"/>
                    </a:cubicBezTo>
                    <a:cubicBezTo>
                      <a:pt x="8640" y="18327"/>
                      <a:pt x="9021" y="18327"/>
                      <a:pt x="9148" y="18655"/>
                    </a:cubicBezTo>
                    <a:cubicBezTo>
                      <a:pt x="9275" y="18655"/>
                      <a:pt x="9402" y="18982"/>
                      <a:pt x="9402" y="19145"/>
                    </a:cubicBezTo>
                    <a:cubicBezTo>
                      <a:pt x="9529" y="19309"/>
                      <a:pt x="9529" y="19473"/>
                      <a:pt x="9656" y="19473"/>
                    </a:cubicBezTo>
                    <a:cubicBezTo>
                      <a:pt x="10165" y="19145"/>
                      <a:pt x="10673" y="18982"/>
                      <a:pt x="10927" y="18982"/>
                    </a:cubicBezTo>
                    <a:cubicBezTo>
                      <a:pt x="11181" y="18982"/>
                      <a:pt x="11435" y="19145"/>
                      <a:pt x="11816" y="19473"/>
                    </a:cubicBezTo>
                    <a:cubicBezTo>
                      <a:pt x="11944" y="19636"/>
                      <a:pt x="12071" y="19800"/>
                      <a:pt x="12198" y="19800"/>
                    </a:cubicBezTo>
                    <a:cubicBezTo>
                      <a:pt x="12325" y="19800"/>
                      <a:pt x="12579" y="19964"/>
                      <a:pt x="12833" y="19964"/>
                    </a:cubicBezTo>
                    <a:cubicBezTo>
                      <a:pt x="13214" y="19964"/>
                      <a:pt x="13341" y="19800"/>
                      <a:pt x="13341" y="19800"/>
                    </a:cubicBezTo>
                    <a:cubicBezTo>
                      <a:pt x="13468" y="19800"/>
                      <a:pt x="13468" y="19636"/>
                      <a:pt x="13595" y="19473"/>
                    </a:cubicBezTo>
                    <a:cubicBezTo>
                      <a:pt x="13849" y="19309"/>
                      <a:pt x="14104" y="18982"/>
                      <a:pt x="14485" y="18982"/>
                    </a:cubicBezTo>
                    <a:cubicBezTo>
                      <a:pt x="14612" y="18982"/>
                      <a:pt x="14612" y="18982"/>
                      <a:pt x="14612" y="18982"/>
                    </a:cubicBezTo>
                    <a:cubicBezTo>
                      <a:pt x="14739" y="18982"/>
                      <a:pt x="14993" y="18982"/>
                      <a:pt x="15247" y="18982"/>
                    </a:cubicBezTo>
                    <a:cubicBezTo>
                      <a:pt x="15374" y="18982"/>
                      <a:pt x="15628" y="18818"/>
                      <a:pt x="15755" y="18818"/>
                    </a:cubicBezTo>
                    <a:cubicBezTo>
                      <a:pt x="15755" y="18818"/>
                      <a:pt x="15755" y="18818"/>
                      <a:pt x="15755" y="18818"/>
                    </a:cubicBezTo>
                    <a:cubicBezTo>
                      <a:pt x="15755" y="18818"/>
                      <a:pt x="15755" y="18818"/>
                      <a:pt x="15755" y="18818"/>
                    </a:cubicBezTo>
                    <a:cubicBezTo>
                      <a:pt x="16136" y="18818"/>
                      <a:pt x="16264" y="18982"/>
                      <a:pt x="16391" y="18982"/>
                    </a:cubicBezTo>
                    <a:cubicBezTo>
                      <a:pt x="16391" y="18982"/>
                      <a:pt x="16391" y="18982"/>
                      <a:pt x="16518" y="18982"/>
                    </a:cubicBezTo>
                    <a:cubicBezTo>
                      <a:pt x="16518" y="18982"/>
                      <a:pt x="16518" y="18982"/>
                      <a:pt x="16518" y="18982"/>
                    </a:cubicBezTo>
                    <a:cubicBezTo>
                      <a:pt x="16645" y="19145"/>
                      <a:pt x="17026" y="19309"/>
                      <a:pt x="17280" y="19309"/>
                    </a:cubicBezTo>
                    <a:cubicBezTo>
                      <a:pt x="17280" y="19473"/>
                      <a:pt x="17407" y="19309"/>
                      <a:pt x="17407" y="19309"/>
                    </a:cubicBezTo>
                    <a:cubicBezTo>
                      <a:pt x="17534" y="19309"/>
                      <a:pt x="17788" y="18982"/>
                      <a:pt x="17915" y="18818"/>
                    </a:cubicBezTo>
                    <a:cubicBezTo>
                      <a:pt x="18042" y="18491"/>
                      <a:pt x="18296" y="18164"/>
                      <a:pt x="18551" y="18164"/>
                    </a:cubicBezTo>
                    <a:cubicBezTo>
                      <a:pt x="18551" y="18164"/>
                      <a:pt x="18551" y="18164"/>
                      <a:pt x="18551" y="18164"/>
                    </a:cubicBezTo>
                    <a:cubicBezTo>
                      <a:pt x="18551" y="18000"/>
                      <a:pt x="18551" y="18000"/>
                      <a:pt x="18551" y="17836"/>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28" name="Shape 10728"/>
              <p:cNvSpPr/>
              <p:nvPr/>
            </p:nvSpPr>
            <p:spPr>
              <a:xfrm>
                <a:off x="433160" y="2680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29" name="Shape 10729"/>
              <p:cNvSpPr/>
              <p:nvPr/>
            </p:nvSpPr>
            <p:spPr>
              <a:xfrm>
                <a:off x="427585" y="26982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30" name="Shape 10730"/>
              <p:cNvSpPr/>
              <p:nvPr/>
            </p:nvSpPr>
            <p:spPr>
              <a:xfrm>
                <a:off x="442298" y="259881"/>
                <a:ext cx="16726"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2000" y="7200"/>
                      <a:pt x="0" y="21600"/>
                    </a:cubicBezTo>
                    <a:cubicBezTo>
                      <a:pt x="12000" y="720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31" name="Shape 10731"/>
              <p:cNvSpPr/>
              <p:nvPr/>
            </p:nvSpPr>
            <p:spPr>
              <a:xfrm>
                <a:off x="435019" y="2680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32" name="Shape 10732"/>
              <p:cNvSpPr/>
              <p:nvPr/>
            </p:nvSpPr>
            <p:spPr>
              <a:xfrm>
                <a:off x="496191" y="183501"/>
                <a:ext cx="85488" cy="503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33" name="Shape 10733"/>
              <p:cNvSpPr/>
              <p:nvPr/>
            </p:nvSpPr>
            <p:spPr>
              <a:xfrm>
                <a:off x="425727" y="2643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34" name="Shape 10734"/>
              <p:cNvSpPr/>
              <p:nvPr/>
            </p:nvSpPr>
            <p:spPr>
              <a:xfrm>
                <a:off x="598558" y="1852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35" name="Shape 10735"/>
              <p:cNvSpPr/>
              <p:nvPr/>
            </p:nvSpPr>
            <p:spPr>
              <a:xfrm>
                <a:off x="578115" y="1835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36" name="Shape 10736"/>
              <p:cNvSpPr/>
              <p:nvPr/>
            </p:nvSpPr>
            <p:spPr>
              <a:xfrm>
                <a:off x="591124" y="1852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37" name="Shape 10737"/>
              <p:cNvSpPr/>
              <p:nvPr/>
            </p:nvSpPr>
            <p:spPr>
              <a:xfrm>
                <a:off x="594841" y="1852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38" name="Shape 10738"/>
              <p:cNvSpPr/>
              <p:nvPr/>
            </p:nvSpPr>
            <p:spPr>
              <a:xfrm>
                <a:off x="584620" y="1835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39" name="Shape 10739"/>
              <p:cNvSpPr/>
              <p:nvPr/>
            </p:nvSpPr>
            <p:spPr>
              <a:xfrm>
                <a:off x="587407" y="1852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40" name="Shape 10740"/>
              <p:cNvSpPr/>
              <p:nvPr/>
            </p:nvSpPr>
            <p:spPr>
              <a:xfrm>
                <a:off x="576257" y="178050"/>
                <a:ext cx="12701" cy="12701"/>
              </a:xfrm>
              <a:prstGeom prst="rect">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741" name="Shape 10741"/>
              <p:cNvSpPr/>
              <p:nvPr/>
            </p:nvSpPr>
            <p:spPr>
              <a:xfrm>
                <a:off x="565106" y="3758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2960" y="0"/>
                      <a:pt x="17280" y="21600"/>
                      <a:pt x="21600" y="21600"/>
                    </a:cubicBezTo>
                    <a:cubicBezTo>
                      <a:pt x="17280" y="21600"/>
                      <a:pt x="1296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42" name="Shape 10742"/>
              <p:cNvSpPr/>
              <p:nvPr/>
            </p:nvSpPr>
            <p:spPr>
              <a:xfrm>
                <a:off x="433160" y="3704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2960" y="0"/>
                      <a:pt x="17280" y="0"/>
                    </a:cubicBezTo>
                    <a:cubicBezTo>
                      <a:pt x="21600" y="21600"/>
                      <a:pt x="21600" y="21600"/>
                      <a:pt x="21600" y="21600"/>
                    </a:cubicBezTo>
                    <a:cubicBezTo>
                      <a:pt x="17280" y="0"/>
                      <a:pt x="17280" y="0"/>
                      <a:pt x="17280" y="0"/>
                    </a:cubicBezTo>
                    <a:cubicBezTo>
                      <a:pt x="12960" y="0"/>
                      <a:pt x="432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43" name="Shape 10743"/>
              <p:cNvSpPr/>
              <p:nvPr/>
            </p:nvSpPr>
            <p:spPr>
              <a:xfrm>
                <a:off x="549310" y="38313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44" name="Shape 10744"/>
              <p:cNvSpPr/>
              <p:nvPr/>
            </p:nvSpPr>
            <p:spPr>
              <a:xfrm>
                <a:off x="577186" y="3776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3600" y="10800"/>
                      <a:pt x="0" y="0"/>
                    </a:cubicBezTo>
                    <a:cubicBezTo>
                      <a:pt x="3600" y="10800"/>
                      <a:pt x="144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45" name="Shape 10745"/>
              <p:cNvSpPr/>
              <p:nvPr/>
            </p:nvSpPr>
            <p:spPr>
              <a:xfrm>
                <a:off x="382054" y="3983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0" y="0"/>
                      <a:pt x="0" y="108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46" name="Shape 10746"/>
              <p:cNvSpPr/>
              <p:nvPr/>
            </p:nvSpPr>
            <p:spPr>
              <a:xfrm>
                <a:off x="400638" y="41011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47" name="Shape 10747"/>
              <p:cNvSpPr/>
              <p:nvPr/>
            </p:nvSpPr>
            <p:spPr>
              <a:xfrm>
                <a:off x="390417" y="39931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48" name="Shape 10748"/>
              <p:cNvSpPr/>
              <p:nvPr/>
            </p:nvSpPr>
            <p:spPr>
              <a:xfrm>
                <a:off x="427431" y="3129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49" name="Shape 10749"/>
              <p:cNvSpPr/>
              <p:nvPr/>
            </p:nvSpPr>
            <p:spPr>
              <a:xfrm>
                <a:off x="427431" y="31113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50" name="Shape 10750"/>
              <p:cNvSpPr/>
              <p:nvPr/>
            </p:nvSpPr>
            <p:spPr>
              <a:xfrm>
                <a:off x="429289" y="27966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51" name="Shape 10751"/>
              <p:cNvSpPr/>
              <p:nvPr/>
            </p:nvSpPr>
            <p:spPr>
              <a:xfrm>
                <a:off x="427431" y="30574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52" name="Shape 10752"/>
              <p:cNvSpPr/>
              <p:nvPr/>
            </p:nvSpPr>
            <p:spPr>
              <a:xfrm>
                <a:off x="429289" y="2715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53" name="Shape 10753"/>
              <p:cNvSpPr/>
              <p:nvPr/>
            </p:nvSpPr>
            <p:spPr>
              <a:xfrm>
                <a:off x="427431" y="3147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54" name="Shape 10754"/>
              <p:cNvSpPr/>
              <p:nvPr/>
            </p:nvSpPr>
            <p:spPr>
              <a:xfrm>
                <a:off x="429289" y="2868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55" name="Shape 10755"/>
              <p:cNvSpPr/>
              <p:nvPr/>
            </p:nvSpPr>
            <p:spPr>
              <a:xfrm>
                <a:off x="427431" y="3021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56" name="Shape 10756"/>
              <p:cNvSpPr/>
              <p:nvPr/>
            </p:nvSpPr>
            <p:spPr>
              <a:xfrm>
                <a:off x="429289" y="2931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57" name="Shape 10757"/>
              <p:cNvSpPr/>
              <p:nvPr/>
            </p:nvSpPr>
            <p:spPr>
              <a:xfrm>
                <a:off x="349532" y="3489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58" name="Shape 10758"/>
              <p:cNvSpPr/>
              <p:nvPr/>
            </p:nvSpPr>
            <p:spPr>
              <a:xfrm>
                <a:off x="344886" y="35615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59" name="Shape 10759"/>
              <p:cNvSpPr/>
              <p:nvPr/>
            </p:nvSpPr>
            <p:spPr>
              <a:xfrm>
                <a:off x="427431" y="3165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60" name="Shape 10760"/>
              <p:cNvSpPr/>
              <p:nvPr/>
            </p:nvSpPr>
            <p:spPr>
              <a:xfrm>
                <a:off x="381125" y="4065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61" name="Shape 10761"/>
              <p:cNvSpPr/>
              <p:nvPr/>
            </p:nvSpPr>
            <p:spPr>
              <a:xfrm>
                <a:off x="375550" y="39392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62" name="Shape 10762"/>
              <p:cNvSpPr/>
              <p:nvPr/>
            </p:nvSpPr>
            <p:spPr>
              <a:xfrm>
                <a:off x="347520" y="3507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63" name="Shape 10763"/>
              <p:cNvSpPr/>
              <p:nvPr/>
            </p:nvSpPr>
            <p:spPr>
              <a:xfrm>
                <a:off x="347520" y="3543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64" name="Shape 10764"/>
              <p:cNvSpPr/>
              <p:nvPr/>
            </p:nvSpPr>
            <p:spPr>
              <a:xfrm>
                <a:off x="342099" y="350704"/>
                <a:ext cx="12701" cy="12701"/>
              </a:xfrm>
              <a:prstGeom prst="rect">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765" name="Shape 10765"/>
              <p:cNvSpPr/>
              <p:nvPr/>
            </p:nvSpPr>
            <p:spPr>
              <a:xfrm>
                <a:off x="613270" y="183501"/>
                <a:ext cx="191416" cy="31473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0" y="21482"/>
                    </a:moveTo>
                    <a:cubicBezTo>
                      <a:pt x="4200" y="21600"/>
                      <a:pt x="4200" y="21600"/>
                      <a:pt x="4200" y="21600"/>
                    </a:cubicBezTo>
                    <a:cubicBezTo>
                      <a:pt x="4200" y="21600"/>
                      <a:pt x="4200" y="21600"/>
                      <a:pt x="4200" y="21600"/>
                    </a:cubicBezTo>
                    <a:cubicBezTo>
                      <a:pt x="4400" y="21600"/>
                      <a:pt x="4400" y="21600"/>
                      <a:pt x="4400" y="21600"/>
                    </a:cubicBezTo>
                    <a:cubicBezTo>
                      <a:pt x="4400" y="21600"/>
                      <a:pt x="4800" y="21482"/>
                      <a:pt x="5000" y="21364"/>
                    </a:cubicBezTo>
                    <a:cubicBezTo>
                      <a:pt x="5200" y="21128"/>
                      <a:pt x="5400" y="21128"/>
                      <a:pt x="5600" y="21128"/>
                    </a:cubicBezTo>
                    <a:cubicBezTo>
                      <a:pt x="5800" y="21128"/>
                      <a:pt x="6000" y="21246"/>
                      <a:pt x="6200" y="21246"/>
                    </a:cubicBezTo>
                    <a:cubicBezTo>
                      <a:pt x="6400" y="21246"/>
                      <a:pt x="6400" y="21364"/>
                      <a:pt x="6400" y="21364"/>
                    </a:cubicBezTo>
                    <a:cubicBezTo>
                      <a:pt x="6800" y="21010"/>
                      <a:pt x="7800" y="20892"/>
                      <a:pt x="8400" y="20892"/>
                    </a:cubicBezTo>
                    <a:cubicBezTo>
                      <a:pt x="8600" y="20892"/>
                      <a:pt x="9000" y="20892"/>
                      <a:pt x="9000" y="20774"/>
                    </a:cubicBezTo>
                    <a:cubicBezTo>
                      <a:pt x="9400" y="20774"/>
                      <a:pt x="9400" y="20774"/>
                      <a:pt x="9400" y="20774"/>
                    </a:cubicBezTo>
                    <a:cubicBezTo>
                      <a:pt x="9800" y="20656"/>
                      <a:pt x="10600" y="20420"/>
                      <a:pt x="11000" y="20302"/>
                    </a:cubicBezTo>
                    <a:cubicBezTo>
                      <a:pt x="10800" y="20184"/>
                      <a:pt x="10800" y="20184"/>
                      <a:pt x="10800" y="20184"/>
                    </a:cubicBezTo>
                    <a:cubicBezTo>
                      <a:pt x="10800" y="20066"/>
                      <a:pt x="10600" y="19711"/>
                      <a:pt x="11200" y="19475"/>
                    </a:cubicBezTo>
                    <a:cubicBezTo>
                      <a:pt x="11400" y="19357"/>
                      <a:pt x="11800" y="19357"/>
                      <a:pt x="12200" y="19357"/>
                    </a:cubicBezTo>
                    <a:cubicBezTo>
                      <a:pt x="12800" y="19357"/>
                      <a:pt x="12800" y="19357"/>
                      <a:pt x="12800" y="19357"/>
                    </a:cubicBezTo>
                    <a:cubicBezTo>
                      <a:pt x="13400" y="19357"/>
                      <a:pt x="14000" y="19357"/>
                      <a:pt x="14200" y="19121"/>
                    </a:cubicBezTo>
                    <a:cubicBezTo>
                      <a:pt x="14800" y="18767"/>
                      <a:pt x="15600" y="18295"/>
                      <a:pt x="16200" y="17941"/>
                    </a:cubicBezTo>
                    <a:cubicBezTo>
                      <a:pt x="16200" y="17941"/>
                      <a:pt x="16400" y="17823"/>
                      <a:pt x="16400" y="17823"/>
                    </a:cubicBezTo>
                    <a:cubicBezTo>
                      <a:pt x="16600" y="17823"/>
                      <a:pt x="16600" y="17823"/>
                      <a:pt x="16600" y="17705"/>
                    </a:cubicBezTo>
                    <a:cubicBezTo>
                      <a:pt x="16600" y="17587"/>
                      <a:pt x="16600" y="17351"/>
                      <a:pt x="17000" y="17115"/>
                    </a:cubicBezTo>
                    <a:cubicBezTo>
                      <a:pt x="17400" y="16997"/>
                      <a:pt x="18200" y="16643"/>
                      <a:pt x="18800" y="16643"/>
                    </a:cubicBezTo>
                    <a:cubicBezTo>
                      <a:pt x="18800" y="16643"/>
                      <a:pt x="18800" y="16643"/>
                      <a:pt x="18800" y="16643"/>
                    </a:cubicBezTo>
                    <a:cubicBezTo>
                      <a:pt x="18800" y="16643"/>
                      <a:pt x="18800" y="16643"/>
                      <a:pt x="18800" y="16643"/>
                    </a:cubicBezTo>
                    <a:cubicBezTo>
                      <a:pt x="19000" y="16643"/>
                      <a:pt x="19000" y="16643"/>
                      <a:pt x="19000" y="16643"/>
                    </a:cubicBezTo>
                    <a:cubicBezTo>
                      <a:pt x="19000" y="16643"/>
                      <a:pt x="19000" y="16643"/>
                      <a:pt x="19200" y="16643"/>
                    </a:cubicBezTo>
                    <a:cubicBezTo>
                      <a:pt x="19200" y="16407"/>
                      <a:pt x="19200" y="16407"/>
                      <a:pt x="19200" y="16407"/>
                    </a:cubicBezTo>
                    <a:cubicBezTo>
                      <a:pt x="18800" y="16289"/>
                      <a:pt x="18200" y="15934"/>
                      <a:pt x="18200" y="15462"/>
                    </a:cubicBezTo>
                    <a:cubicBezTo>
                      <a:pt x="18200" y="15344"/>
                      <a:pt x="18200" y="15226"/>
                      <a:pt x="18200" y="15108"/>
                    </a:cubicBezTo>
                    <a:cubicBezTo>
                      <a:pt x="18200" y="14990"/>
                      <a:pt x="18200" y="14754"/>
                      <a:pt x="18200" y="14754"/>
                    </a:cubicBezTo>
                    <a:cubicBezTo>
                      <a:pt x="17800" y="14754"/>
                      <a:pt x="17400" y="14636"/>
                      <a:pt x="17200" y="14400"/>
                    </a:cubicBezTo>
                    <a:cubicBezTo>
                      <a:pt x="17000" y="14164"/>
                      <a:pt x="17200" y="13810"/>
                      <a:pt x="17600" y="13574"/>
                    </a:cubicBezTo>
                    <a:cubicBezTo>
                      <a:pt x="17600" y="13574"/>
                      <a:pt x="17600" y="13456"/>
                      <a:pt x="17400" y="13338"/>
                    </a:cubicBezTo>
                    <a:cubicBezTo>
                      <a:pt x="17400" y="13102"/>
                      <a:pt x="17200" y="12866"/>
                      <a:pt x="17400" y="12748"/>
                    </a:cubicBezTo>
                    <a:cubicBezTo>
                      <a:pt x="17400" y="12630"/>
                      <a:pt x="17600" y="12511"/>
                      <a:pt x="18000" y="12511"/>
                    </a:cubicBezTo>
                    <a:cubicBezTo>
                      <a:pt x="18200" y="12511"/>
                      <a:pt x="18200" y="12511"/>
                      <a:pt x="18200" y="12275"/>
                    </a:cubicBezTo>
                    <a:cubicBezTo>
                      <a:pt x="18200" y="12039"/>
                      <a:pt x="18200" y="11685"/>
                      <a:pt x="19000" y="11567"/>
                    </a:cubicBezTo>
                    <a:cubicBezTo>
                      <a:pt x="19200" y="11567"/>
                      <a:pt x="19400" y="11449"/>
                      <a:pt x="19400" y="10977"/>
                    </a:cubicBezTo>
                    <a:cubicBezTo>
                      <a:pt x="19400" y="10505"/>
                      <a:pt x="20800" y="10151"/>
                      <a:pt x="21600" y="10033"/>
                    </a:cubicBezTo>
                    <a:cubicBezTo>
                      <a:pt x="21600" y="10033"/>
                      <a:pt x="21600" y="10033"/>
                      <a:pt x="21600" y="10033"/>
                    </a:cubicBezTo>
                    <a:cubicBezTo>
                      <a:pt x="21600" y="9915"/>
                      <a:pt x="21600" y="9561"/>
                      <a:pt x="21600" y="9207"/>
                    </a:cubicBezTo>
                    <a:cubicBezTo>
                      <a:pt x="21600" y="9089"/>
                      <a:pt x="21600" y="8970"/>
                      <a:pt x="21600" y="8852"/>
                    </a:cubicBezTo>
                    <a:cubicBezTo>
                      <a:pt x="21600" y="5311"/>
                      <a:pt x="21600" y="5311"/>
                      <a:pt x="21600" y="5311"/>
                    </a:cubicBezTo>
                    <a:cubicBezTo>
                      <a:pt x="4800" y="0"/>
                      <a:pt x="4800" y="0"/>
                      <a:pt x="4800" y="0"/>
                    </a:cubicBezTo>
                    <a:cubicBezTo>
                      <a:pt x="3200" y="590"/>
                      <a:pt x="3200" y="590"/>
                      <a:pt x="3200" y="590"/>
                    </a:cubicBezTo>
                    <a:cubicBezTo>
                      <a:pt x="3200" y="1180"/>
                      <a:pt x="3400" y="1652"/>
                      <a:pt x="3400" y="1889"/>
                    </a:cubicBezTo>
                    <a:cubicBezTo>
                      <a:pt x="3400" y="1889"/>
                      <a:pt x="3400" y="1889"/>
                      <a:pt x="3400" y="1889"/>
                    </a:cubicBezTo>
                    <a:cubicBezTo>
                      <a:pt x="3400" y="2007"/>
                      <a:pt x="3400" y="2007"/>
                      <a:pt x="3400" y="2007"/>
                    </a:cubicBezTo>
                    <a:cubicBezTo>
                      <a:pt x="3400" y="2007"/>
                      <a:pt x="3400" y="2007"/>
                      <a:pt x="3400" y="2007"/>
                    </a:cubicBezTo>
                    <a:cubicBezTo>
                      <a:pt x="3400" y="2125"/>
                      <a:pt x="3400" y="2125"/>
                      <a:pt x="3400" y="2125"/>
                    </a:cubicBezTo>
                    <a:cubicBezTo>
                      <a:pt x="3400" y="2125"/>
                      <a:pt x="3600" y="2361"/>
                      <a:pt x="3600" y="2479"/>
                    </a:cubicBezTo>
                    <a:cubicBezTo>
                      <a:pt x="4000" y="2715"/>
                      <a:pt x="4400" y="2951"/>
                      <a:pt x="4200" y="3305"/>
                    </a:cubicBezTo>
                    <a:cubicBezTo>
                      <a:pt x="4200" y="3541"/>
                      <a:pt x="4400" y="3541"/>
                      <a:pt x="4400" y="3659"/>
                    </a:cubicBezTo>
                    <a:cubicBezTo>
                      <a:pt x="4600" y="3777"/>
                      <a:pt x="4800" y="4013"/>
                      <a:pt x="4600" y="4367"/>
                    </a:cubicBezTo>
                    <a:cubicBezTo>
                      <a:pt x="4400" y="4957"/>
                      <a:pt x="4200" y="5430"/>
                      <a:pt x="4200" y="5784"/>
                    </a:cubicBezTo>
                    <a:cubicBezTo>
                      <a:pt x="4200" y="9089"/>
                      <a:pt x="4000" y="9207"/>
                      <a:pt x="3800" y="9325"/>
                    </a:cubicBezTo>
                    <a:cubicBezTo>
                      <a:pt x="3600" y="9443"/>
                      <a:pt x="600" y="11213"/>
                      <a:pt x="400" y="11803"/>
                    </a:cubicBezTo>
                    <a:cubicBezTo>
                      <a:pt x="400" y="12157"/>
                      <a:pt x="200" y="12275"/>
                      <a:pt x="0" y="12393"/>
                    </a:cubicBezTo>
                    <a:cubicBezTo>
                      <a:pt x="0" y="12511"/>
                      <a:pt x="0" y="12511"/>
                      <a:pt x="0" y="12866"/>
                    </a:cubicBezTo>
                    <a:cubicBezTo>
                      <a:pt x="0" y="12984"/>
                      <a:pt x="0" y="12984"/>
                      <a:pt x="0" y="12984"/>
                    </a:cubicBezTo>
                    <a:cubicBezTo>
                      <a:pt x="0" y="13102"/>
                      <a:pt x="0" y="13102"/>
                      <a:pt x="0" y="13102"/>
                    </a:cubicBezTo>
                    <a:cubicBezTo>
                      <a:pt x="0" y="13220"/>
                      <a:pt x="0" y="13220"/>
                      <a:pt x="0" y="13220"/>
                    </a:cubicBezTo>
                    <a:cubicBezTo>
                      <a:pt x="0" y="13220"/>
                      <a:pt x="0" y="13220"/>
                      <a:pt x="200" y="13338"/>
                    </a:cubicBezTo>
                    <a:cubicBezTo>
                      <a:pt x="200" y="13338"/>
                      <a:pt x="200" y="13338"/>
                      <a:pt x="200" y="13456"/>
                    </a:cubicBezTo>
                    <a:cubicBezTo>
                      <a:pt x="200" y="13456"/>
                      <a:pt x="200" y="13456"/>
                      <a:pt x="200" y="13456"/>
                    </a:cubicBezTo>
                    <a:cubicBezTo>
                      <a:pt x="400" y="13456"/>
                      <a:pt x="400" y="13456"/>
                      <a:pt x="400" y="13456"/>
                    </a:cubicBezTo>
                    <a:cubicBezTo>
                      <a:pt x="400" y="13574"/>
                      <a:pt x="600" y="13574"/>
                      <a:pt x="600" y="13692"/>
                    </a:cubicBezTo>
                    <a:cubicBezTo>
                      <a:pt x="800" y="13810"/>
                      <a:pt x="8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200" y="13928"/>
                      <a:pt x="1200" y="13928"/>
                    </a:cubicBezTo>
                    <a:cubicBezTo>
                      <a:pt x="1400" y="13928"/>
                      <a:pt x="1400" y="13928"/>
                      <a:pt x="1400" y="13928"/>
                    </a:cubicBezTo>
                    <a:cubicBezTo>
                      <a:pt x="1400" y="13928"/>
                      <a:pt x="1400" y="13928"/>
                      <a:pt x="1400" y="13928"/>
                    </a:cubicBezTo>
                    <a:cubicBezTo>
                      <a:pt x="1400" y="14046"/>
                      <a:pt x="1600" y="14046"/>
                      <a:pt x="1800" y="14046"/>
                    </a:cubicBezTo>
                    <a:cubicBezTo>
                      <a:pt x="1800" y="14164"/>
                      <a:pt x="1800" y="14164"/>
                      <a:pt x="2000" y="14164"/>
                    </a:cubicBezTo>
                    <a:cubicBezTo>
                      <a:pt x="2400" y="14518"/>
                      <a:pt x="2800" y="15108"/>
                      <a:pt x="2800" y="15462"/>
                    </a:cubicBezTo>
                    <a:cubicBezTo>
                      <a:pt x="2800" y="15580"/>
                      <a:pt x="2800" y="15698"/>
                      <a:pt x="3000" y="15816"/>
                    </a:cubicBezTo>
                    <a:cubicBezTo>
                      <a:pt x="3000" y="15934"/>
                      <a:pt x="3200" y="16170"/>
                      <a:pt x="3000" y="16643"/>
                    </a:cubicBezTo>
                    <a:cubicBezTo>
                      <a:pt x="3000" y="17115"/>
                      <a:pt x="3600" y="17941"/>
                      <a:pt x="3800" y="18059"/>
                    </a:cubicBezTo>
                    <a:cubicBezTo>
                      <a:pt x="4200" y="18177"/>
                      <a:pt x="4200" y="18295"/>
                      <a:pt x="4200" y="18413"/>
                    </a:cubicBezTo>
                    <a:cubicBezTo>
                      <a:pt x="4000" y="18649"/>
                      <a:pt x="3600" y="18767"/>
                      <a:pt x="2600" y="18649"/>
                    </a:cubicBezTo>
                    <a:cubicBezTo>
                      <a:pt x="2400" y="18649"/>
                      <a:pt x="2200" y="18649"/>
                      <a:pt x="1800" y="18649"/>
                    </a:cubicBezTo>
                    <a:cubicBezTo>
                      <a:pt x="1400" y="18649"/>
                      <a:pt x="1200" y="18649"/>
                      <a:pt x="1200" y="18649"/>
                    </a:cubicBezTo>
                    <a:cubicBezTo>
                      <a:pt x="1200" y="18767"/>
                      <a:pt x="1200" y="18767"/>
                      <a:pt x="1200" y="18767"/>
                    </a:cubicBezTo>
                    <a:cubicBezTo>
                      <a:pt x="1000" y="18885"/>
                      <a:pt x="1000" y="19121"/>
                      <a:pt x="1600" y="19357"/>
                    </a:cubicBezTo>
                    <a:cubicBezTo>
                      <a:pt x="1800" y="19475"/>
                      <a:pt x="2000" y="19593"/>
                      <a:pt x="2200" y="19711"/>
                    </a:cubicBezTo>
                    <a:cubicBezTo>
                      <a:pt x="2800" y="19948"/>
                      <a:pt x="3400" y="20184"/>
                      <a:pt x="3600" y="20656"/>
                    </a:cubicBezTo>
                    <a:cubicBezTo>
                      <a:pt x="3600" y="20656"/>
                      <a:pt x="3600" y="20774"/>
                      <a:pt x="3600" y="20892"/>
                    </a:cubicBezTo>
                    <a:cubicBezTo>
                      <a:pt x="3600" y="20892"/>
                      <a:pt x="3600" y="20892"/>
                      <a:pt x="3600" y="20892"/>
                    </a:cubicBezTo>
                    <a:cubicBezTo>
                      <a:pt x="3800" y="21010"/>
                      <a:pt x="3800" y="21128"/>
                      <a:pt x="3800" y="21128"/>
                    </a:cubicBezTo>
                    <a:cubicBezTo>
                      <a:pt x="3800" y="21128"/>
                      <a:pt x="3800" y="21128"/>
                      <a:pt x="3800" y="21128"/>
                    </a:cubicBezTo>
                    <a:cubicBezTo>
                      <a:pt x="4000" y="21364"/>
                      <a:pt x="4000" y="21482"/>
                      <a:pt x="4200" y="21482"/>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66" name="Shape 10766"/>
              <p:cNvSpPr/>
              <p:nvPr/>
            </p:nvSpPr>
            <p:spPr>
              <a:xfrm>
                <a:off x="656013" y="183501"/>
                <a:ext cx="148673" cy="7733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67" name="Shape 10767"/>
              <p:cNvSpPr/>
              <p:nvPr/>
            </p:nvSpPr>
            <p:spPr>
              <a:xfrm>
                <a:off x="641146" y="180748"/>
                <a:ext cx="1486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68" name="Shape 10768"/>
              <p:cNvSpPr/>
              <p:nvPr/>
            </p:nvSpPr>
            <p:spPr>
              <a:xfrm>
                <a:off x="775105" y="42449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69" name="Shape 10769"/>
              <p:cNvSpPr/>
              <p:nvPr/>
            </p:nvSpPr>
            <p:spPr>
              <a:xfrm>
                <a:off x="650438" y="4909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70" name="Shape 10770"/>
              <p:cNvSpPr/>
              <p:nvPr/>
            </p:nvSpPr>
            <p:spPr>
              <a:xfrm>
                <a:off x="763800" y="421745"/>
                <a:ext cx="1672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4800" y="16200"/>
                      <a:pt x="0" y="21600"/>
                    </a:cubicBezTo>
                    <a:cubicBezTo>
                      <a:pt x="4800" y="16200"/>
                      <a:pt x="14400" y="0"/>
                      <a:pt x="21600" y="0"/>
                    </a:cubicBezTo>
                    <a:cubicBezTo>
                      <a:pt x="216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71" name="Shape 10771"/>
              <p:cNvSpPr/>
              <p:nvPr/>
            </p:nvSpPr>
            <p:spPr>
              <a:xfrm>
                <a:off x="645017" y="498236"/>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cubicBezTo>
                      <a:pt x="0" y="0"/>
                      <a:pt x="0" y="0"/>
                      <a:pt x="0" y="0"/>
                    </a:cubicBezTo>
                    <a:cubicBezTo>
                      <a:pt x="0" y="0"/>
                      <a:pt x="0" y="0"/>
                      <a:pt x="0" y="0"/>
                    </a:cubicBez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10772" name="Shape 10772"/>
              <p:cNvSpPr/>
              <p:nvPr/>
            </p:nvSpPr>
            <p:spPr>
              <a:xfrm>
                <a:off x="613425" y="3758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14400" y="16200"/>
                      <a:pt x="7200" y="10800"/>
                    </a:cubicBezTo>
                    <a:cubicBezTo>
                      <a:pt x="7200" y="5400"/>
                      <a:pt x="0" y="5400"/>
                      <a:pt x="0" y="0"/>
                    </a:cubicBezTo>
                    <a:cubicBezTo>
                      <a:pt x="0" y="5400"/>
                      <a:pt x="7200" y="5400"/>
                      <a:pt x="7200" y="10800"/>
                    </a:cubicBezTo>
                    <a:cubicBezTo>
                      <a:pt x="14400" y="16200"/>
                      <a:pt x="14400" y="21600"/>
                      <a:pt x="14400" y="21600"/>
                    </a:cubicBezTo>
                    <a:cubicBezTo>
                      <a:pt x="21600" y="21600"/>
                      <a:pt x="21600" y="21600"/>
                      <a:pt x="21600" y="21600"/>
                    </a:cubicBezTo>
                    <a:cubicBezTo>
                      <a:pt x="21600" y="21600"/>
                      <a:pt x="21600" y="21600"/>
                      <a:pt x="21600" y="21600"/>
                    </a:cubicBezTo>
                    <a:cubicBezTo>
                      <a:pt x="21600" y="2160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73" name="Shape 10773"/>
              <p:cNvSpPr/>
              <p:nvPr/>
            </p:nvSpPr>
            <p:spPr>
              <a:xfrm>
                <a:off x="619000" y="3849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74" name="Shape 10774"/>
              <p:cNvSpPr/>
              <p:nvPr/>
            </p:nvSpPr>
            <p:spPr>
              <a:xfrm>
                <a:off x="607850" y="3713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0"/>
                      <a:pt x="0" y="0"/>
                      <a:pt x="21600" y="10800"/>
                    </a:cubicBezTo>
                    <a:cubicBezTo>
                      <a:pt x="21600" y="10800"/>
                      <a:pt x="21600" y="10800"/>
                      <a:pt x="21600" y="21600"/>
                    </a:cubicBezTo>
                    <a:cubicBezTo>
                      <a:pt x="21600" y="10800"/>
                      <a:pt x="21600" y="10800"/>
                      <a:pt x="21600" y="10800"/>
                    </a:cubicBezTo>
                    <a:cubicBezTo>
                      <a:pt x="0" y="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75" name="Shape 10775"/>
              <p:cNvSpPr/>
              <p:nvPr/>
            </p:nvSpPr>
            <p:spPr>
              <a:xfrm>
                <a:off x="617142" y="3849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76" name="Shape 10776"/>
              <p:cNvSpPr/>
              <p:nvPr/>
            </p:nvSpPr>
            <p:spPr>
              <a:xfrm>
                <a:off x="644863" y="47929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77" name="Shape 10777"/>
              <p:cNvSpPr/>
              <p:nvPr/>
            </p:nvSpPr>
            <p:spPr>
              <a:xfrm>
                <a:off x="642230" y="4873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14400"/>
                      <a:pt x="10800" y="21600"/>
                      <a:pt x="21600" y="21600"/>
                    </a:cubicBezTo>
                    <a:cubicBezTo>
                      <a:pt x="21600" y="21600"/>
                      <a:pt x="21600" y="21600"/>
                      <a:pt x="21600" y="21600"/>
                    </a:cubicBezTo>
                    <a:cubicBezTo>
                      <a:pt x="10800" y="21600"/>
                      <a:pt x="10800" y="144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78" name="Shape 10778"/>
              <p:cNvSpPr/>
              <p:nvPr/>
            </p:nvSpPr>
            <p:spPr>
              <a:xfrm>
                <a:off x="639442" y="4828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79" name="Shape 10779"/>
              <p:cNvSpPr/>
              <p:nvPr/>
            </p:nvSpPr>
            <p:spPr>
              <a:xfrm>
                <a:off x="621788" y="3794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10800" y="21600"/>
                      <a:pt x="21600" y="21600"/>
                    </a:cubicBezTo>
                    <a:cubicBezTo>
                      <a:pt x="10800" y="21600"/>
                      <a:pt x="0" y="216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80" name="Shape 10780"/>
              <p:cNvSpPr/>
              <p:nvPr/>
            </p:nvSpPr>
            <p:spPr>
              <a:xfrm>
                <a:off x="619000" y="3849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81" name="Shape 10781"/>
              <p:cNvSpPr/>
              <p:nvPr/>
            </p:nvSpPr>
            <p:spPr>
              <a:xfrm>
                <a:off x="615283" y="384931"/>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0782" name="Shape 10782"/>
              <p:cNvSpPr/>
              <p:nvPr/>
            </p:nvSpPr>
            <p:spPr>
              <a:xfrm>
                <a:off x="613270" y="36689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83" name="Shape 10783"/>
              <p:cNvSpPr/>
              <p:nvPr/>
            </p:nvSpPr>
            <p:spPr>
              <a:xfrm>
                <a:off x="829289" y="5451"/>
                <a:ext cx="207697" cy="203229"/>
              </a:xfrm>
              <a:custGeom>
                <a:avLst/>
                <a:gdLst/>
                <a:ahLst/>
                <a:cxnLst>
                  <a:cxn ang="0">
                    <a:pos x="wd2" y="hd2"/>
                  </a:cxn>
                  <a:cxn ang="5400000">
                    <a:pos x="wd2" y="hd2"/>
                  </a:cxn>
                  <a:cxn ang="10800000">
                    <a:pos x="wd2" y="hd2"/>
                  </a:cxn>
                  <a:cxn ang="16200000">
                    <a:pos x="wd2" y="hd2"/>
                  </a:cxn>
                </a:cxnLst>
                <a:rect l="0" t="0" r="r" b="b"/>
                <a:pathLst>
                  <a:path w="21554" h="21600" fill="norm" stroke="1" extrusionOk="0">
                    <a:moveTo>
                      <a:pt x="19892" y="4759"/>
                    </a:moveTo>
                    <a:cubicBezTo>
                      <a:pt x="20077" y="4393"/>
                      <a:pt x="20077" y="4393"/>
                      <a:pt x="20077" y="4393"/>
                    </a:cubicBezTo>
                    <a:cubicBezTo>
                      <a:pt x="20077" y="4393"/>
                      <a:pt x="20077" y="4393"/>
                      <a:pt x="20077" y="4393"/>
                    </a:cubicBezTo>
                    <a:cubicBezTo>
                      <a:pt x="18969" y="1464"/>
                      <a:pt x="18969" y="1464"/>
                      <a:pt x="18969" y="1464"/>
                    </a:cubicBezTo>
                    <a:cubicBezTo>
                      <a:pt x="18785" y="1464"/>
                      <a:pt x="18416" y="1464"/>
                      <a:pt x="18046" y="1464"/>
                    </a:cubicBezTo>
                    <a:cubicBezTo>
                      <a:pt x="17677" y="1281"/>
                      <a:pt x="17123" y="1281"/>
                      <a:pt x="16754" y="1281"/>
                    </a:cubicBezTo>
                    <a:cubicBezTo>
                      <a:pt x="15646" y="1647"/>
                      <a:pt x="14908" y="1281"/>
                      <a:pt x="13800" y="732"/>
                    </a:cubicBezTo>
                    <a:cubicBezTo>
                      <a:pt x="13616" y="732"/>
                      <a:pt x="13431" y="549"/>
                      <a:pt x="12877" y="549"/>
                    </a:cubicBezTo>
                    <a:cubicBezTo>
                      <a:pt x="11585" y="549"/>
                      <a:pt x="10108" y="1098"/>
                      <a:pt x="9923" y="1281"/>
                    </a:cubicBezTo>
                    <a:cubicBezTo>
                      <a:pt x="9554" y="2014"/>
                      <a:pt x="8262" y="2197"/>
                      <a:pt x="7154" y="1647"/>
                    </a:cubicBezTo>
                    <a:cubicBezTo>
                      <a:pt x="6785" y="1464"/>
                      <a:pt x="6785" y="1464"/>
                      <a:pt x="6785" y="1464"/>
                    </a:cubicBezTo>
                    <a:cubicBezTo>
                      <a:pt x="6046" y="1281"/>
                      <a:pt x="4939" y="732"/>
                      <a:pt x="3462" y="549"/>
                    </a:cubicBezTo>
                    <a:cubicBezTo>
                      <a:pt x="1800" y="549"/>
                      <a:pt x="877" y="366"/>
                      <a:pt x="508" y="0"/>
                    </a:cubicBezTo>
                    <a:cubicBezTo>
                      <a:pt x="508" y="0"/>
                      <a:pt x="508" y="0"/>
                      <a:pt x="508" y="0"/>
                    </a:cubicBezTo>
                    <a:cubicBezTo>
                      <a:pt x="323" y="732"/>
                      <a:pt x="323" y="1098"/>
                      <a:pt x="508" y="1464"/>
                    </a:cubicBezTo>
                    <a:cubicBezTo>
                      <a:pt x="508" y="1831"/>
                      <a:pt x="692" y="2380"/>
                      <a:pt x="139" y="2746"/>
                    </a:cubicBezTo>
                    <a:cubicBezTo>
                      <a:pt x="-46" y="3112"/>
                      <a:pt x="-46" y="3478"/>
                      <a:pt x="139" y="4210"/>
                    </a:cubicBezTo>
                    <a:cubicBezTo>
                      <a:pt x="139" y="4576"/>
                      <a:pt x="323" y="5125"/>
                      <a:pt x="323" y="5675"/>
                    </a:cubicBezTo>
                    <a:cubicBezTo>
                      <a:pt x="323" y="21234"/>
                      <a:pt x="323" y="21234"/>
                      <a:pt x="323" y="21234"/>
                    </a:cubicBezTo>
                    <a:cubicBezTo>
                      <a:pt x="12508" y="21234"/>
                      <a:pt x="12508" y="21234"/>
                      <a:pt x="12508" y="21234"/>
                    </a:cubicBezTo>
                    <a:cubicBezTo>
                      <a:pt x="13062" y="20685"/>
                      <a:pt x="13062" y="20685"/>
                      <a:pt x="13062" y="20685"/>
                    </a:cubicBezTo>
                    <a:cubicBezTo>
                      <a:pt x="13246" y="20685"/>
                      <a:pt x="13431" y="20685"/>
                      <a:pt x="13431" y="20685"/>
                    </a:cubicBezTo>
                    <a:cubicBezTo>
                      <a:pt x="13985" y="20685"/>
                      <a:pt x="14169" y="20868"/>
                      <a:pt x="14539" y="21051"/>
                    </a:cubicBezTo>
                    <a:cubicBezTo>
                      <a:pt x="17123" y="21051"/>
                      <a:pt x="17123" y="21051"/>
                      <a:pt x="17123" y="21051"/>
                    </a:cubicBezTo>
                    <a:cubicBezTo>
                      <a:pt x="17308" y="21234"/>
                      <a:pt x="17308" y="21234"/>
                      <a:pt x="17308" y="21234"/>
                    </a:cubicBezTo>
                    <a:cubicBezTo>
                      <a:pt x="17492" y="21234"/>
                      <a:pt x="17677" y="21600"/>
                      <a:pt x="18046" y="21600"/>
                    </a:cubicBezTo>
                    <a:cubicBezTo>
                      <a:pt x="18231" y="21600"/>
                      <a:pt x="18231" y="21600"/>
                      <a:pt x="18231" y="21417"/>
                    </a:cubicBezTo>
                    <a:cubicBezTo>
                      <a:pt x="18416" y="21234"/>
                      <a:pt x="18600" y="20685"/>
                      <a:pt x="19339" y="20685"/>
                    </a:cubicBezTo>
                    <a:cubicBezTo>
                      <a:pt x="19523" y="20685"/>
                      <a:pt x="19708" y="20502"/>
                      <a:pt x="19892" y="20136"/>
                    </a:cubicBezTo>
                    <a:cubicBezTo>
                      <a:pt x="20077" y="19769"/>
                      <a:pt x="20262" y="19220"/>
                      <a:pt x="20631" y="19220"/>
                    </a:cubicBezTo>
                    <a:cubicBezTo>
                      <a:pt x="21000" y="19220"/>
                      <a:pt x="21000" y="19220"/>
                      <a:pt x="21000" y="19220"/>
                    </a:cubicBezTo>
                    <a:cubicBezTo>
                      <a:pt x="21185" y="19220"/>
                      <a:pt x="21185" y="19037"/>
                      <a:pt x="21369" y="18671"/>
                    </a:cubicBezTo>
                    <a:cubicBezTo>
                      <a:pt x="21554" y="18671"/>
                      <a:pt x="21554" y="18671"/>
                      <a:pt x="21554" y="18671"/>
                    </a:cubicBezTo>
                    <a:cubicBezTo>
                      <a:pt x="21554" y="18305"/>
                      <a:pt x="21554" y="18122"/>
                      <a:pt x="21554" y="17939"/>
                    </a:cubicBezTo>
                    <a:cubicBezTo>
                      <a:pt x="21554" y="17390"/>
                      <a:pt x="21554" y="17390"/>
                      <a:pt x="21185" y="17024"/>
                    </a:cubicBezTo>
                    <a:cubicBezTo>
                      <a:pt x="21000" y="16841"/>
                      <a:pt x="20816" y="16475"/>
                      <a:pt x="20631" y="15742"/>
                    </a:cubicBezTo>
                    <a:cubicBezTo>
                      <a:pt x="20446" y="15193"/>
                      <a:pt x="19892" y="14278"/>
                      <a:pt x="19339" y="13546"/>
                    </a:cubicBezTo>
                    <a:cubicBezTo>
                      <a:pt x="18785" y="12447"/>
                      <a:pt x="18416" y="11898"/>
                      <a:pt x="18416" y="11532"/>
                    </a:cubicBezTo>
                    <a:cubicBezTo>
                      <a:pt x="18231" y="11166"/>
                      <a:pt x="18046" y="10983"/>
                      <a:pt x="17862" y="10617"/>
                    </a:cubicBezTo>
                    <a:cubicBezTo>
                      <a:pt x="17677" y="10251"/>
                      <a:pt x="17308" y="9885"/>
                      <a:pt x="17308" y="9336"/>
                    </a:cubicBezTo>
                    <a:cubicBezTo>
                      <a:pt x="17308" y="8969"/>
                      <a:pt x="17308" y="8786"/>
                      <a:pt x="16939" y="8237"/>
                    </a:cubicBezTo>
                    <a:cubicBezTo>
                      <a:pt x="16569" y="8054"/>
                      <a:pt x="16385" y="7688"/>
                      <a:pt x="16016" y="7322"/>
                    </a:cubicBezTo>
                    <a:cubicBezTo>
                      <a:pt x="15092" y="5858"/>
                      <a:pt x="14723" y="3844"/>
                      <a:pt x="14908" y="3295"/>
                    </a:cubicBezTo>
                    <a:cubicBezTo>
                      <a:pt x="15092" y="2929"/>
                      <a:pt x="15092" y="2929"/>
                      <a:pt x="15277" y="2929"/>
                    </a:cubicBezTo>
                    <a:cubicBezTo>
                      <a:pt x="15462" y="2929"/>
                      <a:pt x="15462" y="2929"/>
                      <a:pt x="15462" y="2929"/>
                    </a:cubicBezTo>
                    <a:cubicBezTo>
                      <a:pt x="15831" y="2929"/>
                      <a:pt x="16016" y="3295"/>
                      <a:pt x="16754" y="5125"/>
                    </a:cubicBezTo>
                    <a:cubicBezTo>
                      <a:pt x="16939" y="5492"/>
                      <a:pt x="16939" y="5675"/>
                      <a:pt x="17123" y="5675"/>
                    </a:cubicBezTo>
                    <a:cubicBezTo>
                      <a:pt x="17677" y="7139"/>
                      <a:pt x="18600" y="8237"/>
                      <a:pt x="18785" y="8237"/>
                    </a:cubicBezTo>
                    <a:cubicBezTo>
                      <a:pt x="18969" y="8054"/>
                      <a:pt x="19339" y="6956"/>
                      <a:pt x="19339" y="6407"/>
                    </a:cubicBezTo>
                    <a:cubicBezTo>
                      <a:pt x="19523" y="5858"/>
                      <a:pt x="19708" y="5492"/>
                      <a:pt x="19892" y="5308"/>
                    </a:cubicBezTo>
                    <a:cubicBezTo>
                      <a:pt x="19892" y="5125"/>
                      <a:pt x="19892" y="5125"/>
                      <a:pt x="19892" y="5125"/>
                    </a:cubicBezTo>
                    <a:cubicBezTo>
                      <a:pt x="19892" y="4759"/>
                      <a:pt x="19892" y="4759"/>
                      <a:pt x="19892" y="4759"/>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84" name="Shape 10784"/>
              <p:cNvSpPr/>
              <p:nvPr/>
            </p:nvSpPr>
            <p:spPr>
              <a:xfrm>
                <a:off x="828999" y="0"/>
                <a:ext cx="12701" cy="12700"/>
              </a:xfrm>
              <a:prstGeom prst="rect">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785" name="Shape 10785"/>
              <p:cNvSpPr/>
              <p:nvPr/>
            </p:nvSpPr>
            <p:spPr>
              <a:xfrm>
                <a:off x="520351" y="604347"/>
                <a:ext cx="104071" cy="113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172" y="0"/>
                    </a:moveTo>
                    <a:cubicBezTo>
                      <a:pt x="10800" y="0"/>
                      <a:pt x="10800" y="0"/>
                      <a:pt x="10800" y="0"/>
                    </a:cubicBezTo>
                    <a:cubicBezTo>
                      <a:pt x="10800" y="327"/>
                      <a:pt x="10800" y="327"/>
                      <a:pt x="10800" y="327"/>
                    </a:cubicBezTo>
                    <a:cubicBezTo>
                      <a:pt x="10800" y="655"/>
                      <a:pt x="10800" y="655"/>
                      <a:pt x="10800" y="982"/>
                    </a:cubicBezTo>
                    <a:cubicBezTo>
                      <a:pt x="10800" y="982"/>
                      <a:pt x="10800" y="1309"/>
                      <a:pt x="10800" y="1309"/>
                    </a:cubicBezTo>
                    <a:cubicBezTo>
                      <a:pt x="10800" y="1309"/>
                      <a:pt x="10800" y="1636"/>
                      <a:pt x="10800" y="1636"/>
                    </a:cubicBezTo>
                    <a:cubicBezTo>
                      <a:pt x="10800" y="1964"/>
                      <a:pt x="10800" y="1964"/>
                      <a:pt x="10800" y="2291"/>
                    </a:cubicBezTo>
                    <a:cubicBezTo>
                      <a:pt x="10800" y="2291"/>
                      <a:pt x="10800" y="2291"/>
                      <a:pt x="10800" y="2618"/>
                    </a:cubicBezTo>
                    <a:cubicBezTo>
                      <a:pt x="10800" y="2618"/>
                      <a:pt x="10800" y="2618"/>
                      <a:pt x="10800" y="2945"/>
                    </a:cubicBezTo>
                    <a:cubicBezTo>
                      <a:pt x="10800" y="2945"/>
                      <a:pt x="10800" y="2945"/>
                      <a:pt x="10800" y="3273"/>
                    </a:cubicBezTo>
                    <a:cubicBezTo>
                      <a:pt x="10800" y="3273"/>
                      <a:pt x="10800" y="3273"/>
                      <a:pt x="10800" y="3600"/>
                    </a:cubicBezTo>
                    <a:cubicBezTo>
                      <a:pt x="10800" y="3600"/>
                      <a:pt x="10800" y="3600"/>
                      <a:pt x="10800" y="3600"/>
                    </a:cubicBezTo>
                    <a:cubicBezTo>
                      <a:pt x="10800" y="3927"/>
                      <a:pt x="10800" y="3927"/>
                      <a:pt x="10800" y="3927"/>
                    </a:cubicBezTo>
                    <a:cubicBezTo>
                      <a:pt x="10800" y="3927"/>
                      <a:pt x="10800" y="3927"/>
                      <a:pt x="10800" y="4255"/>
                    </a:cubicBezTo>
                    <a:cubicBezTo>
                      <a:pt x="10800" y="4255"/>
                      <a:pt x="10800" y="4255"/>
                      <a:pt x="10800" y="4255"/>
                    </a:cubicBezTo>
                    <a:cubicBezTo>
                      <a:pt x="10800" y="4255"/>
                      <a:pt x="10800" y="4255"/>
                      <a:pt x="10800" y="4255"/>
                    </a:cubicBezTo>
                    <a:cubicBezTo>
                      <a:pt x="10800" y="4582"/>
                      <a:pt x="10800" y="4582"/>
                      <a:pt x="10800" y="4582"/>
                    </a:cubicBezTo>
                    <a:cubicBezTo>
                      <a:pt x="10800" y="4909"/>
                      <a:pt x="10800" y="4909"/>
                      <a:pt x="10800" y="4909"/>
                    </a:cubicBezTo>
                    <a:cubicBezTo>
                      <a:pt x="10055" y="4909"/>
                      <a:pt x="10055" y="4909"/>
                      <a:pt x="10055" y="4909"/>
                    </a:cubicBezTo>
                    <a:cubicBezTo>
                      <a:pt x="9683" y="5236"/>
                      <a:pt x="5214" y="5236"/>
                      <a:pt x="4469" y="5236"/>
                    </a:cubicBezTo>
                    <a:cubicBezTo>
                      <a:pt x="4097" y="5236"/>
                      <a:pt x="4097" y="5236"/>
                      <a:pt x="4097" y="5236"/>
                    </a:cubicBezTo>
                    <a:cubicBezTo>
                      <a:pt x="4097" y="5236"/>
                      <a:pt x="4097" y="5236"/>
                      <a:pt x="4097" y="5236"/>
                    </a:cubicBezTo>
                    <a:cubicBezTo>
                      <a:pt x="4097" y="5236"/>
                      <a:pt x="4097" y="5236"/>
                      <a:pt x="4097" y="5236"/>
                    </a:cubicBezTo>
                    <a:cubicBezTo>
                      <a:pt x="4097" y="5236"/>
                      <a:pt x="4097" y="5236"/>
                      <a:pt x="3724" y="5236"/>
                    </a:cubicBezTo>
                    <a:cubicBezTo>
                      <a:pt x="3724" y="5236"/>
                      <a:pt x="3724" y="5236"/>
                      <a:pt x="3724" y="5236"/>
                    </a:cubicBezTo>
                    <a:cubicBezTo>
                      <a:pt x="3724" y="5236"/>
                      <a:pt x="3352" y="5236"/>
                      <a:pt x="3352" y="5236"/>
                    </a:cubicBezTo>
                    <a:cubicBezTo>
                      <a:pt x="3352" y="5564"/>
                      <a:pt x="2979" y="5564"/>
                      <a:pt x="2979" y="5564"/>
                    </a:cubicBezTo>
                    <a:cubicBezTo>
                      <a:pt x="2979" y="5564"/>
                      <a:pt x="2979" y="5564"/>
                      <a:pt x="2607" y="5564"/>
                    </a:cubicBezTo>
                    <a:cubicBezTo>
                      <a:pt x="2607" y="5564"/>
                      <a:pt x="2607" y="5891"/>
                      <a:pt x="2607" y="5891"/>
                    </a:cubicBezTo>
                    <a:cubicBezTo>
                      <a:pt x="2607" y="5891"/>
                      <a:pt x="2607" y="5891"/>
                      <a:pt x="2607" y="6218"/>
                    </a:cubicBezTo>
                    <a:cubicBezTo>
                      <a:pt x="3352" y="6545"/>
                      <a:pt x="3724" y="6873"/>
                      <a:pt x="4097" y="7200"/>
                    </a:cubicBezTo>
                    <a:cubicBezTo>
                      <a:pt x="4097" y="7527"/>
                      <a:pt x="4097" y="7855"/>
                      <a:pt x="4097" y="7855"/>
                    </a:cubicBezTo>
                    <a:cubicBezTo>
                      <a:pt x="3724" y="8509"/>
                      <a:pt x="2979" y="8509"/>
                      <a:pt x="2607" y="8836"/>
                    </a:cubicBezTo>
                    <a:cubicBezTo>
                      <a:pt x="2234" y="8836"/>
                      <a:pt x="1862" y="8836"/>
                      <a:pt x="1862" y="9164"/>
                    </a:cubicBezTo>
                    <a:cubicBezTo>
                      <a:pt x="1862" y="9818"/>
                      <a:pt x="1117" y="10800"/>
                      <a:pt x="0" y="11782"/>
                    </a:cubicBezTo>
                    <a:cubicBezTo>
                      <a:pt x="0" y="12109"/>
                      <a:pt x="745" y="12436"/>
                      <a:pt x="745" y="12764"/>
                    </a:cubicBezTo>
                    <a:cubicBezTo>
                      <a:pt x="1490" y="13745"/>
                      <a:pt x="1862" y="14073"/>
                      <a:pt x="2234" y="14727"/>
                    </a:cubicBezTo>
                    <a:cubicBezTo>
                      <a:pt x="2234" y="15055"/>
                      <a:pt x="2607" y="15709"/>
                      <a:pt x="4841" y="17673"/>
                    </a:cubicBezTo>
                    <a:cubicBezTo>
                      <a:pt x="5959" y="18327"/>
                      <a:pt x="6331" y="18982"/>
                      <a:pt x="6703" y="19636"/>
                    </a:cubicBezTo>
                    <a:cubicBezTo>
                      <a:pt x="7076" y="20291"/>
                      <a:pt x="7448" y="20945"/>
                      <a:pt x="8566" y="21600"/>
                    </a:cubicBezTo>
                    <a:cubicBezTo>
                      <a:pt x="8566" y="21600"/>
                      <a:pt x="8566" y="21600"/>
                      <a:pt x="8566" y="21600"/>
                    </a:cubicBezTo>
                    <a:cubicBezTo>
                      <a:pt x="8566" y="21600"/>
                      <a:pt x="8566" y="21600"/>
                      <a:pt x="8566" y="21600"/>
                    </a:cubicBezTo>
                    <a:cubicBezTo>
                      <a:pt x="8566" y="21600"/>
                      <a:pt x="8938" y="21273"/>
                      <a:pt x="8938" y="21273"/>
                    </a:cubicBezTo>
                    <a:cubicBezTo>
                      <a:pt x="8938" y="21273"/>
                      <a:pt x="8938" y="21273"/>
                      <a:pt x="9310" y="21273"/>
                    </a:cubicBezTo>
                    <a:cubicBezTo>
                      <a:pt x="9310" y="20945"/>
                      <a:pt x="9310" y="20945"/>
                      <a:pt x="9683" y="20945"/>
                    </a:cubicBezTo>
                    <a:cubicBezTo>
                      <a:pt x="9683" y="20945"/>
                      <a:pt x="9683" y="20945"/>
                      <a:pt x="9683" y="20945"/>
                    </a:cubicBezTo>
                    <a:cubicBezTo>
                      <a:pt x="10055" y="20945"/>
                      <a:pt x="10428" y="20945"/>
                      <a:pt x="10428" y="20945"/>
                    </a:cubicBezTo>
                    <a:cubicBezTo>
                      <a:pt x="11172" y="20945"/>
                      <a:pt x="11172" y="20945"/>
                      <a:pt x="11172" y="20945"/>
                    </a:cubicBezTo>
                    <a:cubicBezTo>
                      <a:pt x="11172" y="20618"/>
                      <a:pt x="10800" y="19964"/>
                      <a:pt x="10800" y="19309"/>
                    </a:cubicBezTo>
                    <a:cubicBezTo>
                      <a:pt x="10428" y="18655"/>
                      <a:pt x="10428" y="18655"/>
                      <a:pt x="10428" y="18655"/>
                    </a:cubicBezTo>
                    <a:cubicBezTo>
                      <a:pt x="10055" y="18000"/>
                      <a:pt x="10055" y="17345"/>
                      <a:pt x="10428" y="17018"/>
                    </a:cubicBezTo>
                    <a:cubicBezTo>
                      <a:pt x="11172" y="16364"/>
                      <a:pt x="12290" y="16364"/>
                      <a:pt x="12662" y="16364"/>
                    </a:cubicBezTo>
                    <a:cubicBezTo>
                      <a:pt x="13779" y="16364"/>
                      <a:pt x="13779" y="16364"/>
                      <a:pt x="13779" y="16364"/>
                    </a:cubicBezTo>
                    <a:cubicBezTo>
                      <a:pt x="13779" y="16364"/>
                      <a:pt x="13779" y="15709"/>
                      <a:pt x="13779" y="15709"/>
                    </a:cubicBezTo>
                    <a:cubicBezTo>
                      <a:pt x="14152" y="15055"/>
                      <a:pt x="14524" y="14400"/>
                      <a:pt x="15641" y="14400"/>
                    </a:cubicBezTo>
                    <a:cubicBezTo>
                      <a:pt x="16386" y="14400"/>
                      <a:pt x="16759" y="15055"/>
                      <a:pt x="17131" y="15709"/>
                    </a:cubicBezTo>
                    <a:cubicBezTo>
                      <a:pt x="17503" y="16036"/>
                      <a:pt x="17503" y="16364"/>
                      <a:pt x="17876" y="16691"/>
                    </a:cubicBezTo>
                    <a:cubicBezTo>
                      <a:pt x="18248" y="16364"/>
                      <a:pt x="18993" y="16691"/>
                      <a:pt x="19366" y="16691"/>
                    </a:cubicBezTo>
                    <a:cubicBezTo>
                      <a:pt x="20110" y="17018"/>
                      <a:pt x="20110" y="17018"/>
                      <a:pt x="20855" y="17018"/>
                    </a:cubicBezTo>
                    <a:cubicBezTo>
                      <a:pt x="21600" y="17018"/>
                      <a:pt x="21600" y="14400"/>
                      <a:pt x="21600" y="13418"/>
                    </a:cubicBezTo>
                    <a:cubicBezTo>
                      <a:pt x="21600" y="13091"/>
                      <a:pt x="21600" y="12764"/>
                      <a:pt x="21600" y="12436"/>
                    </a:cubicBezTo>
                    <a:cubicBezTo>
                      <a:pt x="21600" y="11127"/>
                      <a:pt x="21600" y="10473"/>
                      <a:pt x="20855" y="10145"/>
                    </a:cubicBezTo>
                    <a:cubicBezTo>
                      <a:pt x="19738" y="9491"/>
                      <a:pt x="18993" y="8509"/>
                      <a:pt x="18993" y="7527"/>
                    </a:cubicBezTo>
                    <a:cubicBezTo>
                      <a:pt x="18993" y="6873"/>
                      <a:pt x="19366" y="6218"/>
                      <a:pt x="20110" y="5891"/>
                    </a:cubicBezTo>
                    <a:cubicBezTo>
                      <a:pt x="20483" y="5564"/>
                      <a:pt x="20855" y="5236"/>
                      <a:pt x="20855" y="4909"/>
                    </a:cubicBezTo>
                    <a:cubicBezTo>
                      <a:pt x="20855" y="4582"/>
                      <a:pt x="20855" y="4255"/>
                      <a:pt x="20483" y="3927"/>
                    </a:cubicBezTo>
                    <a:cubicBezTo>
                      <a:pt x="20110" y="3927"/>
                      <a:pt x="18993" y="3927"/>
                      <a:pt x="18248" y="4255"/>
                    </a:cubicBezTo>
                    <a:cubicBezTo>
                      <a:pt x="17876" y="4255"/>
                      <a:pt x="17503" y="4255"/>
                      <a:pt x="17131" y="4255"/>
                    </a:cubicBezTo>
                    <a:cubicBezTo>
                      <a:pt x="17131" y="4255"/>
                      <a:pt x="16759" y="4255"/>
                      <a:pt x="16759" y="4255"/>
                    </a:cubicBezTo>
                    <a:cubicBezTo>
                      <a:pt x="16759" y="4255"/>
                      <a:pt x="16759" y="4255"/>
                      <a:pt x="16759" y="4255"/>
                    </a:cubicBezTo>
                    <a:cubicBezTo>
                      <a:pt x="16759" y="4255"/>
                      <a:pt x="16759" y="4255"/>
                      <a:pt x="16386" y="4255"/>
                    </a:cubicBezTo>
                    <a:cubicBezTo>
                      <a:pt x="16386" y="4255"/>
                      <a:pt x="16386" y="4255"/>
                      <a:pt x="16386" y="4255"/>
                    </a:cubicBezTo>
                    <a:cubicBezTo>
                      <a:pt x="16386" y="4255"/>
                      <a:pt x="16386" y="4255"/>
                      <a:pt x="16386" y="4255"/>
                    </a:cubicBezTo>
                    <a:cubicBezTo>
                      <a:pt x="16386" y="4255"/>
                      <a:pt x="16386" y="3927"/>
                      <a:pt x="16014" y="3927"/>
                    </a:cubicBezTo>
                    <a:cubicBezTo>
                      <a:pt x="16014" y="3927"/>
                      <a:pt x="16014" y="3927"/>
                      <a:pt x="16014" y="3927"/>
                    </a:cubicBezTo>
                    <a:cubicBezTo>
                      <a:pt x="16014" y="3927"/>
                      <a:pt x="16014" y="3600"/>
                      <a:pt x="16014" y="3600"/>
                    </a:cubicBezTo>
                    <a:cubicBezTo>
                      <a:pt x="16014" y="3273"/>
                      <a:pt x="16014" y="3273"/>
                      <a:pt x="16014" y="3273"/>
                    </a:cubicBezTo>
                    <a:cubicBezTo>
                      <a:pt x="16014" y="2945"/>
                      <a:pt x="16014" y="2945"/>
                      <a:pt x="16014" y="2945"/>
                    </a:cubicBezTo>
                    <a:cubicBezTo>
                      <a:pt x="16014" y="2945"/>
                      <a:pt x="16014" y="2618"/>
                      <a:pt x="16014" y="2618"/>
                    </a:cubicBezTo>
                    <a:cubicBezTo>
                      <a:pt x="16014" y="2291"/>
                      <a:pt x="16014" y="2291"/>
                      <a:pt x="16014" y="2291"/>
                    </a:cubicBezTo>
                    <a:cubicBezTo>
                      <a:pt x="16014" y="1964"/>
                      <a:pt x="16014" y="1964"/>
                      <a:pt x="16386" y="1636"/>
                    </a:cubicBezTo>
                    <a:cubicBezTo>
                      <a:pt x="16386" y="1636"/>
                      <a:pt x="16386" y="1309"/>
                      <a:pt x="16386" y="1309"/>
                    </a:cubicBezTo>
                    <a:cubicBezTo>
                      <a:pt x="16386" y="982"/>
                      <a:pt x="16386" y="655"/>
                      <a:pt x="16386" y="327"/>
                    </a:cubicBezTo>
                    <a:cubicBezTo>
                      <a:pt x="16386" y="327"/>
                      <a:pt x="16386" y="327"/>
                      <a:pt x="16386" y="327"/>
                    </a:cubicBezTo>
                    <a:cubicBezTo>
                      <a:pt x="13779" y="327"/>
                      <a:pt x="11545" y="0"/>
                      <a:pt x="11172"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86" name="Shape 10786"/>
              <p:cNvSpPr/>
              <p:nvPr/>
            </p:nvSpPr>
            <p:spPr>
              <a:xfrm>
                <a:off x="574244" y="598896"/>
                <a:ext cx="2416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543" y="0"/>
                      <a:pt x="0" y="0"/>
                    </a:cubicBezTo>
                    <a:cubicBezTo>
                      <a:pt x="0" y="0"/>
                      <a:pt x="0" y="0"/>
                      <a:pt x="0" y="0"/>
                    </a:cubicBezTo>
                    <a:cubicBezTo>
                      <a:pt x="1543" y="0"/>
                      <a:pt x="108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87" name="Shape 10787"/>
              <p:cNvSpPr/>
              <p:nvPr/>
            </p:nvSpPr>
            <p:spPr>
              <a:xfrm>
                <a:off x="531501" y="607943"/>
                <a:ext cx="33452" cy="161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2160"/>
                      <a:pt x="6821" y="4320"/>
                      <a:pt x="6821" y="6480"/>
                    </a:cubicBezTo>
                    <a:cubicBezTo>
                      <a:pt x="5684" y="10800"/>
                      <a:pt x="3411" y="15120"/>
                      <a:pt x="1137" y="15120"/>
                    </a:cubicBezTo>
                    <a:cubicBezTo>
                      <a:pt x="0" y="17280"/>
                      <a:pt x="0" y="17280"/>
                      <a:pt x="0" y="17280"/>
                    </a:cubicBezTo>
                    <a:cubicBezTo>
                      <a:pt x="0" y="17280"/>
                      <a:pt x="0" y="17280"/>
                      <a:pt x="0" y="17280"/>
                    </a:cubicBezTo>
                    <a:cubicBezTo>
                      <a:pt x="2274" y="17280"/>
                      <a:pt x="3411" y="19440"/>
                      <a:pt x="3411" y="21600"/>
                    </a:cubicBezTo>
                    <a:cubicBezTo>
                      <a:pt x="3411" y="21600"/>
                      <a:pt x="3411" y="21600"/>
                      <a:pt x="3411" y="21600"/>
                    </a:cubicBezTo>
                    <a:cubicBezTo>
                      <a:pt x="4547" y="21600"/>
                      <a:pt x="4547" y="21600"/>
                      <a:pt x="5684" y="21600"/>
                    </a:cubicBezTo>
                    <a:cubicBezTo>
                      <a:pt x="5684" y="21600"/>
                      <a:pt x="5684" y="21600"/>
                      <a:pt x="5684" y="21600"/>
                    </a:cubicBezTo>
                    <a:cubicBezTo>
                      <a:pt x="5684" y="21600"/>
                      <a:pt x="5684" y="21600"/>
                      <a:pt x="5684" y="21600"/>
                    </a:cubicBezTo>
                    <a:cubicBezTo>
                      <a:pt x="5684" y="21600"/>
                      <a:pt x="5684" y="21600"/>
                      <a:pt x="5684" y="21600"/>
                    </a:cubicBezTo>
                    <a:cubicBezTo>
                      <a:pt x="5684" y="21600"/>
                      <a:pt x="5684" y="21600"/>
                      <a:pt x="6821" y="21600"/>
                    </a:cubicBezTo>
                    <a:cubicBezTo>
                      <a:pt x="9095" y="21600"/>
                      <a:pt x="18189" y="21600"/>
                      <a:pt x="21600" y="21600"/>
                    </a:cubicBezTo>
                    <a:cubicBezTo>
                      <a:pt x="21600" y="19440"/>
                      <a:pt x="21600" y="17280"/>
                      <a:pt x="21600" y="17280"/>
                    </a:cubicBezTo>
                    <a:cubicBezTo>
                      <a:pt x="21600" y="15120"/>
                      <a:pt x="21600" y="15120"/>
                      <a:pt x="21600" y="15120"/>
                    </a:cubicBezTo>
                    <a:cubicBezTo>
                      <a:pt x="21600" y="12960"/>
                      <a:pt x="21600" y="12960"/>
                      <a:pt x="21600" y="10800"/>
                    </a:cubicBezTo>
                    <a:cubicBezTo>
                      <a:pt x="21600" y="10800"/>
                      <a:pt x="21600" y="8640"/>
                      <a:pt x="21600" y="8640"/>
                    </a:cubicBezTo>
                    <a:cubicBezTo>
                      <a:pt x="21600" y="6480"/>
                      <a:pt x="21600" y="6480"/>
                      <a:pt x="21600" y="4320"/>
                    </a:cubicBezTo>
                    <a:cubicBezTo>
                      <a:pt x="21600" y="2160"/>
                      <a:pt x="21600" y="2160"/>
                      <a:pt x="21600" y="0"/>
                    </a:cubicBezTo>
                    <a:cubicBezTo>
                      <a:pt x="21600" y="0"/>
                      <a:pt x="21600" y="0"/>
                      <a:pt x="21600" y="0"/>
                    </a:cubicBezTo>
                    <a:cubicBezTo>
                      <a:pt x="21600" y="0"/>
                      <a:pt x="21600" y="0"/>
                      <a:pt x="21600" y="0"/>
                    </a:cubicBezTo>
                    <a:lnTo>
                      <a:pt x="6821" y="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88" name="Shape 10788"/>
              <p:cNvSpPr/>
              <p:nvPr/>
            </p:nvSpPr>
            <p:spPr>
              <a:xfrm>
                <a:off x="564952" y="60698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89" name="Shape 10789"/>
              <p:cNvSpPr/>
              <p:nvPr/>
            </p:nvSpPr>
            <p:spPr>
              <a:xfrm>
                <a:off x="532584" y="6241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90" name="Shape 10790"/>
              <p:cNvSpPr/>
              <p:nvPr/>
            </p:nvSpPr>
            <p:spPr>
              <a:xfrm>
                <a:off x="535372" y="6241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91" name="Shape 10791"/>
              <p:cNvSpPr/>
              <p:nvPr/>
            </p:nvSpPr>
            <p:spPr>
              <a:xfrm>
                <a:off x="564952" y="61598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92" name="Shape 10792"/>
              <p:cNvSpPr/>
              <p:nvPr/>
            </p:nvSpPr>
            <p:spPr>
              <a:xfrm>
                <a:off x="564952" y="61238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793" name="Shape 10793"/>
              <p:cNvSpPr/>
              <p:nvPr/>
            </p:nvSpPr>
            <p:spPr>
              <a:xfrm>
                <a:off x="566810" y="577369"/>
                <a:ext cx="131948" cy="1618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65" y="0"/>
                    </a:moveTo>
                    <a:cubicBezTo>
                      <a:pt x="18097" y="455"/>
                      <a:pt x="18097" y="455"/>
                      <a:pt x="18097" y="455"/>
                    </a:cubicBezTo>
                    <a:cubicBezTo>
                      <a:pt x="16638" y="682"/>
                      <a:pt x="16638" y="682"/>
                      <a:pt x="16638" y="682"/>
                    </a:cubicBezTo>
                    <a:cubicBezTo>
                      <a:pt x="16638" y="1137"/>
                      <a:pt x="16346" y="1819"/>
                      <a:pt x="15762" y="2501"/>
                    </a:cubicBezTo>
                    <a:cubicBezTo>
                      <a:pt x="15762" y="2501"/>
                      <a:pt x="15762" y="2501"/>
                      <a:pt x="15762" y="2501"/>
                    </a:cubicBezTo>
                    <a:cubicBezTo>
                      <a:pt x="15762" y="2501"/>
                      <a:pt x="15762" y="2501"/>
                      <a:pt x="15762" y="2501"/>
                    </a:cubicBezTo>
                    <a:cubicBezTo>
                      <a:pt x="15762" y="2728"/>
                      <a:pt x="15762" y="2728"/>
                      <a:pt x="15762" y="2728"/>
                    </a:cubicBezTo>
                    <a:cubicBezTo>
                      <a:pt x="15178" y="3183"/>
                      <a:pt x="14886" y="4320"/>
                      <a:pt x="14886" y="4775"/>
                    </a:cubicBezTo>
                    <a:cubicBezTo>
                      <a:pt x="14886" y="4775"/>
                      <a:pt x="14886" y="4775"/>
                      <a:pt x="14886" y="4775"/>
                    </a:cubicBezTo>
                    <a:cubicBezTo>
                      <a:pt x="14886" y="5457"/>
                      <a:pt x="14886" y="5457"/>
                      <a:pt x="14886" y="5457"/>
                    </a:cubicBezTo>
                    <a:cubicBezTo>
                      <a:pt x="14011" y="5002"/>
                      <a:pt x="14011" y="5002"/>
                      <a:pt x="14011" y="5002"/>
                    </a:cubicBezTo>
                    <a:cubicBezTo>
                      <a:pt x="12843" y="4547"/>
                      <a:pt x="10800" y="3865"/>
                      <a:pt x="9924" y="3865"/>
                    </a:cubicBezTo>
                    <a:cubicBezTo>
                      <a:pt x="9632" y="3865"/>
                      <a:pt x="9341" y="3865"/>
                      <a:pt x="8465" y="3865"/>
                    </a:cubicBezTo>
                    <a:cubicBezTo>
                      <a:pt x="8465" y="3865"/>
                      <a:pt x="8465" y="3865"/>
                      <a:pt x="8465" y="3865"/>
                    </a:cubicBezTo>
                    <a:cubicBezTo>
                      <a:pt x="8465" y="3865"/>
                      <a:pt x="8465" y="3865"/>
                      <a:pt x="8465" y="3865"/>
                    </a:cubicBezTo>
                    <a:cubicBezTo>
                      <a:pt x="8173" y="3865"/>
                      <a:pt x="7881" y="3865"/>
                      <a:pt x="7589" y="3865"/>
                    </a:cubicBezTo>
                    <a:cubicBezTo>
                      <a:pt x="7589" y="3865"/>
                      <a:pt x="7589" y="3865"/>
                      <a:pt x="7297" y="3865"/>
                    </a:cubicBezTo>
                    <a:cubicBezTo>
                      <a:pt x="7297" y="3865"/>
                      <a:pt x="7005" y="3865"/>
                      <a:pt x="6714" y="3865"/>
                    </a:cubicBezTo>
                    <a:cubicBezTo>
                      <a:pt x="6422" y="3865"/>
                      <a:pt x="6422" y="3865"/>
                      <a:pt x="6422" y="3865"/>
                    </a:cubicBezTo>
                    <a:cubicBezTo>
                      <a:pt x="6422" y="4093"/>
                      <a:pt x="6422" y="4320"/>
                      <a:pt x="6422" y="4547"/>
                    </a:cubicBezTo>
                    <a:cubicBezTo>
                      <a:pt x="6422" y="4547"/>
                      <a:pt x="6422" y="4547"/>
                      <a:pt x="6422" y="4547"/>
                    </a:cubicBezTo>
                    <a:cubicBezTo>
                      <a:pt x="6422" y="4775"/>
                      <a:pt x="6130" y="4775"/>
                      <a:pt x="6130" y="5002"/>
                    </a:cubicBezTo>
                    <a:cubicBezTo>
                      <a:pt x="6130" y="5002"/>
                      <a:pt x="6130" y="5002"/>
                      <a:pt x="6130" y="5229"/>
                    </a:cubicBezTo>
                    <a:cubicBezTo>
                      <a:pt x="6130" y="5229"/>
                      <a:pt x="6130" y="5457"/>
                      <a:pt x="6130" y="5457"/>
                    </a:cubicBezTo>
                    <a:cubicBezTo>
                      <a:pt x="6130" y="5457"/>
                      <a:pt x="6130" y="5457"/>
                      <a:pt x="6130" y="5457"/>
                    </a:cubicBezTo>
                    <a:cubicBezTo>
                      <a:pt x="6130" y="5684"/>
                      <a:pt x="6130" y="5684"/>
                      <a:pt x="6130" y="5684"/>
                    </a:cubicBezTo>
                    <a:cubicBezTo>
                      <a:pt x="6130" y="5684"/>
                      <a:pt x="6422" y="5684"/>
                      <a:pt x="6422" y="5684"/>
                    </a:cubicBezTo>
                    <a:cubicBezTo>
                      <a:pt x="7297" y="5457"/>
                      <a:pt x="8465" y="5229"/>
                      <a:pt x="9049" y="5684"/>
                    </a:cubicBezTo>
                    <a:cubicBezTo>
                      <a:pt x="9924" y="6139"/>
                      <a:pt x="10216" y="6594"/>
                      <a:pt x="9924" y="7048"/>
                    </a:cubicBezTo>
                    <a:cubicBezTo>
                      <a:pt x="9924" y="7731"/>
                      <a:pt x="9341" y="8185"/>
                      <a:pt x="8757" y="8640"/>
                    </a:cubicBezTo>
                    <a:cubicBezTo>
                      <a:pt x="8465" y="8640"/>
                      <a:pt x="8465" y="8867"/>
                      <a:pt x="8465" y="8867"/>
                    </a:cubicBezTo>
                    <a:cubicBezTo>
                      <a:pt x="8465" y="9095"/>
                      <a:pt x="8757" y="9549"/>
                      <a:pt x="9341" y="9777"/>
                    </a:cubicBezTo>
                    <a:cubicBezTo>
                      <a:pt x="10508" y="10232"/>
                      <a:pt x="10508" y="11368"/>
                      <a:pt x="10508" y="12278"/>
                    </a:cubicBezTo>
                    <a:cubicBezTo>
                      <a:pt x="10508" y="12505"/>
                      <a:pt x="10508" y="12733"/>
                      <a:pt x="10508" y="12960"/>
                    </a:cubicBezTo>
                    <a:cubicBezTo>
                      <a:pt x="10508" y="14324"/>
                      <a:pt x="10508" y="16143"/>
                      <a:pt x="9049" y="16371"/>
                    </a:cubicBezTo>
                    <a:cubicBezTo>
                      <a:pt x="8173" y="16371"/>
                      <a:pt x="7589" y="16371"/>
                      <a:pt x="7297" y="16143"/>
                    </a:cubicBezTo>
                    <a:cubicBezTo>
                      <a:pt x="7005" y="16143"/>
                      <a:pt x="6714" y="15916"/>
                      <a:pt x="6422" y="15916"/>
                    </a:cubicBezTo>
                    <a:cubicBezTo>
                      <a:pt x="6130" y="16143"/>
                      <a:pt x="6130" y="16143"/>
                      <a:pt x="6130" y="16143"/>
                    </a:cubicBezTo>
                    <a:cubicBezTo>
                      <a:pt x="5546" y="16143"/>
                      <a:pt x="5254" y="15461"/>
                      <a:pt x="4962" y="15006"/>
                    </a:cubicBezTo>
                    <a:cubicBezTo>
                      <a:pt x="4670" y="14779"/>
                      <a:pt x="4670" y="14552"/>
                      <a:pt x="4670" y="14552"/>
                    </a:cubicBezTo>
                    <a:cubicBezTo>
                      <a:pt x="4670" y="14552"/>
                      <a:pt x="4378" y="14779"/>
                      <a:pt x="4378" y="14779"/>
                    </a:cubicBezTo>
                    <a:cubicBezTo>
                      <a:pt x="4378" y="15234"/>
                      <a:pt x="4086" y="15916"/>
                      <a:pt x="3211" y="15916"/>
                    </a:cubicBezTo>
                    <a:cubicBezTo>
                      <a:pt x="2335" y="15916"/>
                      <a:pt x="2335" y="15916"/>
                      <a:pt x="2335" y="15916"/>
                    </a:cubicBezTo>
                    <a:cubicBezTo>
                      <a:pt x="1751" y="15916"/>
                      <a:pt x="1459" y="15916"/>
                      <a:pt x="1459" y="15916"/>
                    </a:cubicBezTo>
                    <a:cubicBezTo>
                      <a:pt x="1459" y="15916"/>
                      <a:pt x="1459" y="16143"/>
                      <a:pt x="1751" y="16371"/>
                    </a:cubicBezTo>
                    <a:cubicBezTo>
                      <a:pt x="1751" y="16825"/>
                      <a:pt x="1751" y="16825"/>
                      <a:pt x="1751" y="16825"/>
                    </a:cubicBezTo>
                    <a:cubicBezTo>
                      <a:pt x="2335" y="17507"/>
                      <a:pt x="2627" y="18189"/>
                      <a:pt x="2043" y="18644"/>
                    </a:cubicBezTo>
                    <a:cubicBezTo>
                      <a:pt x="1751" y="19099"/>
                      <a:pt x="1168" y="19099"/>
                      <a:pt x="584" y="19099"/>
                    </a:cubicBezTo>
                    <a:cubicBezTo>
                      <a:pt x="584" y="19099"/>
                      <a:pt x="292" y="19099"/>
                      <a:pt x="292" y="19099"/>
                    </a:cubicBezTo>
                    <a:cubicBezTo>
                      <a:pt x="292" y="19099"/>
                      <a:pt x="292" y="19099"/>
                      <a:pt x="292" y="19099"/>
                    </a:cubicBezTo>
                    <a:cubicBezTo>
                      <a:pt x="0" y="19099"/>
                      <a:pt x="0" y="19099"/>
                      <a:pt x="0" y="19326"/>
                    </a:cubicBezTo>
                    <a:cubicBezTo>
                      <a:pt x="0" y="19326"/>
                      <a:pt x="0" y="19326"/>
                      <a:pt x="0" y="19326"/>
                    </a:cubicBezTo>
                    <a:cubicBezTo>
                      <a:pt x="876" y="20008"/>
                      <a:pt x="1751" y="20691"/>
                      <a:pt x="2335" y="21600"/>
                    </a:cubicBezTo>
                    <a:cubicBezTo>
                      <a:pt x="2627" y="21600"/>
                      <a:pt x="2627" y="21600"/>
                      <a:pt x="2627" y="21373"/>
                    </a:cubicBezTo>
                    <a:cubicBezTo>
                      <a:pt x="2627" y="21373"/>
                      <a:pt x="2919" y="21373"/>
                      <a:pt x="2919" y="21373"/>
                    </a:cubicBezTo>
                    <a:cubicBezTo>
                      <a:pt x="3211" y="21373"/>
                      <a:pt x="3211" y="21145"/>
                      <a:pt x="3503" y="21145"/>
                    </a:cubicBezTo>
                    <a:cubicBezTo>
                      <a:pt x="3503" y="21145"/>
                      <a:pt x="3503" y="21145"/>
                      <a:pt x="3503" y="20918"/>
                    </a:cubicBezTo>
                    <a:cubicBezTo>
                      <a:pt x="3795" y="20918"/>
                      <a:pt x="3795" y="20918"/>
                      <a:pt x="3795" y="20918"/>
                    </a:cubicBezTo>
                    <a:cubicBezTo>
                      <a:pt x="4086" y="20918"/>
                      <a:pt x="4086" y="20918"/>
                      <a:pt x="4086" y="20691"/>
                    </a:cubicBezTo>
                    <a:cubicBezTo>
                      <a:pt x="4086" y="20691"/>
                      <a:pt x="4378" y="20691"/>
                      <a:pt x="4378" y="20691"/>
                    </a:cubicBezTo>
                    <a:cubicBezTo>
                      <a:pt x="4378" y="20691"/>
                      <a:pt x="4378" y="20691"/>
                      <a:pt x="4670" y="20691"/>
                    </a:cubicBezTo>
                    <a:cubicBezTo>
                      <a:pt x="4670" y="20691"/>
                      <a:pt x="4670" y="20691"/>
                      <a:pt x="4670" y="20691"/>
                    </a:cubicBezTo>
                    <a:cubicBezTo>
                      <a:pt x="4670" y="20691"/>
                      <a:pt x="4670" y="20463"/>
                      <a:pt x="4962" y="20463"/>
                    </a:cubicBezTo>
                    <a:cubicBezTo>
                      <a:pt x="4962" y="20463"/>
                      <a:pt x="4962" y="20463"/>
                      <a:pt x="4962" y="20463"/>
                    </a:cubicBezTo>
                    <a:cubicBezTo>
                      <a:pt x="4962" y="20463"/>
                      <a:pt x="4962" y="20463"/>
                      <a:pt x="4962" y="20463"/>
                    </a:cubicBezTo>
                    <a:cubicBezTo>
                      <a:pt x="4962" y="20463"/>
                      <a:pt x="4962" y="20463"/>
                      <a:pt x="5254" y="20463"/>
                    </a:cubicBezTo>
                    <a:cubicBezTo>
                      <a:pt x="5254" y="20463"/>
                      <a:pt x="5254" y="20463"/>
                      <a:pt x="5254" y="20463"/>
                    </a:cubicBezTo>
                    <a:cubicBezTo>
                      <a:pt x="5254" y="20463"/>
                      <a:pt x="5254" y="20463"/>
                      <a:pt x="5254" y="20463"/>
                    </a:cubicBezTo>
                    <a:cubicBezTo>
                      <a:pt x="5546" y="20463"/>
                      <a:pt x="5546" y="20463"/>
                      <a:pt x="5546" y="20463"/>
                    </a:cubicBezTo>
                    <a:cubicBezTo>
                      <a:pt x="5838" y="20691"/>
                      <a:pt x="5838" y="20691"/>
                      <a:pt x="6130" y="20918"/>
                    </a:cubicBezTo>
                    <a:cubicBezTo>
                      <a:pt x="6714" y="21145"/>
                      <a:pt x="6714" y="21145"/>
                      <a:pt x="7297" y="20691"/>
                    </a:cubicBezTo>
                    <a:cubicBezTo>
                      <a:pt x="7881" y="20463"/>
                      <a:pt x="8465" y="20236"/>
                      <a:pt x="9341" y="20236"/>
                    </a:cubicBezTo>
                    <a:cubicBezTo>
                      <a:pt x="10216" y="20236"/>
                      <a:pt x="10800" y="20463"/>
                      <a:pt x="10800" y="21145"/>
                    </a:cubicBezTo>
                    <a:cubicBezTo>
                      <a:pt x="10800" y="21145"/>
                      <a:pt x="11092" y="20918"/>
                      <a:pt x="11092" y="20691"/>
                    </a:cubicBezTo>
                    <a:cubicBezTo>
                      <a:pt x="11676" y="20463"/>
                      <a:pt x="12259" y="20236"/>
                      <a:pt x="12843" y="20236"/>
                    </a:cubicBezTo>
                    <a:cubicBezTo>
                      <a:pt x="12843" y="20236"/>
                      <a:pt x="12843" y="20236"/>
                      <a:pt x="13135" y="20236"/>
                    </a:cubicBezTo>
                    <a:cubicBezTo>
                      <a:pt x="13135" y="20236"/>
                      <a:pt x="13135" y="20236"/>
                      <a:pt x="13135" y="20236"/>
                    </a:cubicBezTo>
                    <a:cubicBezTo>
                      <a:pt x="13135" y="20236"/>
                      <a:pt x="13135" y="20236"/>
                      <a:pt x="13135" y="19781"/>
                    </a:cubicBezTo>
                    <a:cubicBezTo>
                      <a:pt x="13135" y="18872"/>
                      <a:pt x="13427" y="18417"/>
                      <a:pt x="14011" y="18417"/>
                    </a:cubicBezTo>
                    <a:cubicBezTo>
                      <a:pt x="14303" y="18417"/>
                      <a:pt x="14303" y="18417"/>
                      <a:pt x="14303" y="18417"/>
                    </a:cubicBezTo>
                    <a:cubicBezTo>
                      <a:pt x="14303" y="18417"/>
                      <a:pt x="14303" y="18189"/>
                      <a:pt x="14303" y="17735"/>
                    </a:cubicBezTo>
                    <a:cubicBezTo>
                      <a:pt x="14303" y="16825"/>
                      <a:pt x="14303" y="15688"/>
                      <a:pt x="14595" y="14779"/>
                    </a:cubicBezTo>
                    <a:cubicBezTo>
                      <a:pt x="14595" y="14324"/>
                      <a:pt x="14595" y="13869"/>
                      <a:pt x="14595" y="13415"/>
                    </a:cubicBezTo>
                    <a:cubicBezTo>
                      <a:pt x="14595" y="12960"/>
                      <a:pt x="15178" y="12505"/>
                      <a:pt x="16054" y="12051"/>
                    </a:cubicBezTo>
                    <a:cubicBezTo>
                      <a:pt x="16638" y="11596"/>
                      <a:pt x="17514" y="11141"/>
                      <a:pt x="17514" y="10686"/>
                    </a:cubicBezTo>
                    <a:cubicBezTo>
                      <a:pt x="17514" y="10004"/>
                      <a:pt x="17805" y="9095"/>
                      <a:pt x="18681" y="7958"/>
                    </a:cubicBezTo>
                    <a:cubicBezTo>
                      <a:pt x="19265" y="7048"/>
                      <a:pt x="19849" y="5912"/>
                      <a:pt x="19849" y="5229"/>
                    </a:cubicBezTo>
                    <a:cubicBezTo>
                      <a:pt x="19849" y="3865"/>
                      <a:pt x="20141" y="3411"/>
                      <a:pt x="20724" y="2728"/>
                    </a:cubicBezTo>
                    <a:cubicBezTo>
                      <a:pt x="21016" y="2728"/>
                      <a:pt x="21016" y="2501"/>
                      <a:pt x="21016" y="2274"/>
                    </a:cubicBezTo>
                    <a:cubicBezTo>
                      <a:pt x="21308" y="2274"/>
                      <a:pt x="21308" y="2046"/>
                      <a:pt x="21308" y="2046"/>
                    </a:cubicBezTo>
                    <a:cubicBezTo>
                      <a:pt x="21308" y="1819"/>
                      <a:pt x="21308" y="1819"/>
                      <a:pt x="21308" y="1819"/>
                    </a:cubicBezTo>
                    <a:cubicBezTo>
                      <a:pt x="21308" y="1592"/>
                      <a:pt x="21600" y="1592"/>
                      <a:pt x="21600" y="1364"/>
                    </a:cubicBezTo>
                    <a:cubicBezTo>
                      <a:pt x="21600" y="1364"/>
                      <a:pt x="21600" y="1364"/>
                      <a:pt x="21600" y="1137"/>
                    </a:cubicBezTo>
                    <a:cubicBezTo>
                      <a:pt x="21600" y="1137"/>
                      <a:pt x="21600" y="909"/>
                      <a:pt x="21600" y="909"/>
                    </a:cubicBezTo>
                    <a:cubicBezTo>
                      <a:pt x="21600" y="682"/>
                      <a:pt x="21600" y="682"/>
                      <a:pt x="21600" y="455"/>
                    </a:cubicBezTo>
                    <a:cubicBezTo>
                      <a:pt x="21600" y="455"/>
                      <a:pt x="21600" y="455"/>
                      <a:pt x="21600" y="455"/>
                    </a:cubicBezTo>
                    <a:cubicBezTo>
                      <a:pt x="20432" y="227"/>
                      <a:pt x="20432" y="227"/>
                      <a:pt x="20432" y="227"/>
                    </a:cubicBezTo>
                    <a:lnTo>
                      <a:pt x="19265" y="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94" name="Shape 10794"/>
              <p:cNvSpPr/>
              <p:nvPr/>
            </p:nvSpPr>
            <p:spPr>
              <a:xfrm>
                <a:off x="681256" y="57191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95" name="Shape 10795"/>
              <p:cNvSpPr/>
              <p:nvPr/>
            </p:nvSpPr>
            <p:spPr>
              <a:xfrm>
                <a:off x="603204" y="6061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96" name="Shape 10796"/>
              <p:cNvSpPr/>
              <p:nvPr/>
            </p:nvSpPr>
            <p:spPr>
              <a:xfrm>
                <a:off x="609708" y="6061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797" name="Shape 10797"/>
              <p:cNvSpPr/>
              <p:nvPr/>
            </p:nvSpPr>
            <p:spPr>
              <a:xfrm>
                <a:off x="654309" y="595354"/>
                <a:ext cx="12701" cy="179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0" y="17280"/>
                      <a:pt x="7200" y="6480"/>
                      <a:pt x="21600" y="2160"/>
                    </a:cubicBezTo>
                    <a:cubicBezTo>
                      <a:pt x="21600" y="0"/>
                      <a:pt x="21600" y="0"/>
                      <a:pt x="21600" y="0"/>
                    </a:cubicBezTo>
                    <a:cubicBezTo>
                      <a:pt x="21600" y="2160"/>
                      <a:pt x="21600" y="2160"/>
                      <a:pt x="21600" y="2160"/>
                    </a:cubicBezTo>
                    <a:cubicBezTo>
                      <a:pt x="7200" y="8640"/>
                      <a:pt x="0" y="1728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798" name="Shape 10798"/>
              <p:cNvSpPr/>
              <p:nvPr/>
            </p:nvSpPr>
            <p:spPr>
              <a:xfrm>
                <a:off x="663447" y="589903"/>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0799" name="Shape 10799"/>
              <p:cNvSpPr/>
              <p:nvPr/>
            </p:nvSpPr>
            <p:spPr>
              <a:xfrm>
                <a:off x="603978" y="609687"/>
                <a:ext cx="1271" cy="1270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10947" name="Group 10947"/>
            <p:cNvGrpSpPr/>
            <p:nvPr/>
          </p:nvGrpSpPr>
          <p:grpSpPr>
            <a:xfrm>
              <a:off x="582122" y="145622"/>
              <a:ext cx="749606" cy="1150559"/>
              <a:chOff x="0" y="0"/>
              <a:chExt cx="749604" cy="1150558"/>
            </a:xfrm>
          </p:grpSpPr>
          <p:sp>
            <p:nvSpPr>
              <p:cNvPr id="10801" name="Shape 10801"/>
              <p:cNvSpPr/>
              <p:nvPr/>
            </p:nvSpPr>
            <p:spPr>
              <a:xfrm>
                <a:off x="193118" y="158322"/>
                <a:ext cx="319646" cy="3848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640" y="3487"/>
                    </a:moveTo>
                    <a:cubicBezTo>
                      <a:pt x="2640" y="3778"/>
                      <a:pt x="2640" y="3778"/>
                      <a:pt x="2640" y="3778"/>
                    </a:cubicBezTo>
                    <a:cubicBezTo>
                      <a:pt x="2640" y="4262"/>
                      <a:pt x="2640" y="4262"/>
                      <a:pt x="2640" y="4262"/>
                    </a:cubicBezTo>
                    <a:cubicBezTo>
                      <a:pt x="2640" y="6877"/>
                      <a:pt x="2640" y="6877"/>
                      <a:pt x="2640" y="6877"/>
                    </a:cubicBezTo>
                    <a:cubicBezTo>
                      <a:pt x="2760" y="8136"/>
                      <a:pt x="2400" y="8233"/>
                      <a:pt x="2280" y="8233"/>
                    </a:cubicBezTo>
                    <a:cubicBezTo>
                      <a:pt x="2280" y="8233"/>
                      <a:pt x="2280" y="8233"/>
                      <a:pt x="2280" y="8233"/>
                    </a:cubicBezTo>
                    <a:cubicBezTo>
                      <a:pt x="1440" y="8427"/>
                      <a:pt x="1320" y="8621"/>
                      <a:pt x="1320" y="8621"/>
                    </a:cubicBezTo>
                    <a:cubicBezTo>
                      <a:pt x="1320" y="8814"/>
                      <a:pt x="1320" y="9396"/>
                      <a:pt x="600" y="9492"/>
                    </a:cubicBezTo>
                    <a:cubicBezTo>
                      <a:pt x="600" y="9492"/>
                      <a:pt x="600" y="9686"/>
                      <a:pt x="600" y="9686"/>
                    </a:cubicBezTo>
                    <a:cubicBezTo>
                      <a:pt x="600" y="9880"/>
                      <a:pt x="600" y="10267"/>
                      <a:pt x="120" y="10267"/>
                    </a:cubicBezTo>
                    <a:cubicBezTo>
                      <a:pt x="120" y="10364"/>
                      <a:pt x="120" y="10364"/>
                      <a:pt x="120" y="10364"/>
                    </a:cubicBezTo>
                    <a:cubicBezTo>
                      <a:pt x="240" y="10558"/>
                      <a:pt x="360" y="10848"/>
                      <a:pt x="120" y="11042"/>
                    </a:cubicBezTo>
                    <a:cubicBezTo>
                      <a:pt x="0" y="11139"/>
                      <a:pt x="0" y="11236"/>
                      <a:pt x="0" y="11333"/>
                    </a:cubicBezTo>
                    <a:cubicBezTo>
                      <a:pt x="0" y="11333"/>
                      <a:pt x="0" y="11333"/>
                      <a:pt x="120" y="11333"/>
                    </a:cubicBezTo>
                    <a:cubicBezTo>
                      <a:pt x="240" y="11333"/>
                      <a:pt x="360" y="11430"/>
                      <a:pt x="480" y="11430"/>
                    </a:cubicBezTo>
                    <a:cubicBezTo>
                      <a:pt x="600" y="11623"/>
                      <a:pt x="600" y="11817"/>
                      <a:pt x="600" y="12108"/>
                    </a:cubicBezTo>
                    <a:cubicBezTo>
                      <a:pt x="600" y="12204"/>
                      <a:pt x="600" y="12301"/>
                      <a:pt x="600" y="12301"/>
                    </a:cubicBezTo>
                    <a:cubicBezTo>
                      <a:pt x="600" y="12592"/>
                      <a:pt x="960" y="12786"/>
                      <a:pt x="1080" y="12786"/>
                    </a:cubicBezTo>
                    <a:cubicBezTo>
                      <a:pt x="1080" y="12786"/>
                      <a:pt x="1080" y="12883"/>
                      <a:pt x="1080" y="12883"/>
                    </a:cubicBezTo>
                    <a:cubicBezTo>
                      <a:pt x="1320" y="12883"/>
                      <a:pt x="1320" y="12883"/>
                      <a:pt x="1320" y="12883"/>
                    </a:cubicBezTo>
                    <a:cubicBezTo>
                      <a:pt x="1080" y="13464"/>
                      <a:pt x="1080" y="13464"/>
                      <a:pt x="1080" y="13464"/>
                    </a:cubicBezTo>
                    <a:cubicBezTo>
                      <a:pt x="1200" y="13561"/>
                      <a:pt x="1320" y="13561"/>
                      <a:pt x="1320" y="13754"/>
                    </a:cubicBezTo>
                    <a:cubicBezTo>
                      <a:pt x="1440" y="13754"/>
                      <a:pt x="1440" y="13754"/>
                      <a:pt x="1440" y="13754"/>
                    </a:cubicBezTo>
                    <a:cubicBezTo>
                      <a:pt x="1440" y="13754"/>
                      <a:pt x="1440" y="13754"/>
                      <a:pt x="1440" y="13754"/>
                    </a:cubicBezTo>
                    <a:cubicBezTo>
                      <a:pt x="1440" y="13754"/>
                      <a:pt x="1440" y="13754"/>
                      <a:pt x="1440" y="13754"/>
                    </a:cubicBezTo>
                    <a:cubicBezTo>
                      <a:pt x="1440" y="13754"/>
                      <a:pt x="1440" y="13754"/>
                      <a:pt x="1440" y="13754"/>
                    </a:cubicBezTo>
                    <a:cubicBezTo>
                      <a:pt x="1440" y="13851"/>
                      <a:pt x="1440" y="13851"/>
                      <a:pt x="1560" y="13851"/>
                    </a:cubicBezTo>
                    <a:cubicBezTo>
                      <a:pt x="1680" y="14045"/>
                      <a:pt x="1800" y="14142"/>
                      <a:pt x="1920" y="14335"/>
                    </a:cubicBezTo>
                    <a:cubicBezTo>
                      <a:pt x="1920" y="14335"/>
                      <a:pt x="1920" y="14335"/>
                      <a:pt x="1920" y="14335"/>
                    </a:cubicBezTo>
                    <a:cubicBezTo>
                      <a:pt x="1920" y="14335"/>
                      <a:pt x="2040" y="14335"/>
                      <a:pt x="2040" y="14432"/>
                    </a:cubicBezTo>
                    <a:cubicBezTo>
                      <a:pt x="2040" y="14432"/>
                      <a:pt x="2040" y="14432"/>
                      <a:pt x="2040" y="14432"/>
                    </a:cubicBezTo>
                    <a:cubicBezTo>
                      <a:pt x="2040" y="14432"/>
                      <a:pt x="2040" y="14432"/>
                      <a:pt x="2040" y="14529"/>
                    </a:cubicBezTo>
                    <a:cubicBezTo>
                      <a:pt x="2040" y="14529"/>
                      <a:pt x="2040" y="14529"/>
                      <a:pt x="2040" y="14529"/>
                    </a:cubicBezTo>
                    <a:cubicBezTo>
                      <a:pt x="2040" y="14529"/>
                      <a:pt x="2160" y="14626"/>
                      <a:pt x="2160" y="14626"/>
                    </a:cubicBezTo>
                    <a:cubicBezTo>
                      <a:pt x="2280" y="14820"/>
                      <a:pt x="2400" y="15110"/>
                      <a:pt x="2400" y="15401"/>
                    </a:cubicBezTo>
                    <a:cubicBezTo>
                      <a:pt x="2280" y="15498"/>
                      <a:pt x="2160" y="15595"/>
                      <a:pt x="2040" y="15691"/>
                    </a:cubicBezTo>
                    <a:cubicBezTo>
                      <a:pt x="1920" y="15691"/>
                      <a:pt x="1920" y="15691"/>
                      <a:pt x="1920" y="15691"/>
                    </a:cubicBezTo>
                    <a:cubicBezTo>
                      <a:pt x="2520" y="15788"/>
                      <a:pt x="2520" y="15788"/>
                      <a:pt x="2520" y="15788"/>
                    </a:cubicBezTo>
                    <a:cubicBezTo>
                      <a:pt x="2640" y="16176"/>
                      <a:pt x="2640" y="16176"/>
                      <a:pt x="2640" y="16176"/>
                    </a:cubicBezTo>
                    <a:cubicBezTo>
                      <a:pt x="2880" y="16176"/>
                      <a:pt x="3480" y="16273"/>
                      <a:pt x="3720" y="16563"/>
                    </a:cubicBezTo>
                    <a:cubicBezTo>
                      <a:pt x="3840" y="16757"/>
                      <a:pt x="3960" y="16757"/>
                      <a:pt x="4080" y="16854"/>
                    </a:cubicBezTo>
                    <a:cubicBezTo>
                      <a:pt x="4320" y="17048"/>
                      <a:pt x="4440" y="17144"/>
                      <a:pt x="4440" y="17435"/>
                    </a:cubicBezTo>
                    <a:cubicBezTo>
                      <a:pt x="4440" y="17435"/>
                      <a:pt x="4560" y="17532"/>
                      <a:pt x="4680" y="17532"/>
                    </a:cubicBezTo>
                    <a:cubicBezTo>
                      <a:pt x="4800" y="17629"/>
                      <a:pt x="4920" y="17726"/>
                      <a:pt x="5160" y="17822"/>
                    </a:cubicBezTo>
                    <a:cubicBezTo>
                      <a:pt x="5760" y="18210"/>
                      <a:pt x="5760" y="18500"/>
                      <a:pt x="5760" y="18694"/>
                    </a:cubicBezTo>
                    <a:cubicBezTo>
                      <a:pt x="5760" y="18791"/>
                      <a:pt x="6120" y="18985"/>
                      <a:pt x="6480" y="19082"/>
                    </a:cubicBezTo>
                    <a:cubicBezTo>
                      <a:pt x="6600" y="19178"/>
                      <a:pt x="6600" y="19178"/>
                      <a:pt x="6600" y="19178"/>
                    </a:cubicBezTo>
                    <a:cubicBezTo>
                      <a:pt x="6960" y="19760"/>
                      <a:pt x="6960" y="19760"/>
                      <a:pt x="6960" y="19760"/>
                    </a:cubicBezTo>
                    <a:cubicBezTo>
                      <a:pt x="6960" y="19760"/>
                      <a:pt x="6960" y="19760"/>
                      <a:pt x="6960" y="19760"/>
                    </a:cubicBezTo>
                    <a:cubicBezTo>
                      <a:pt x="6960" y="19760"/>
                      <a:pt x="6960" y="19760"/>
                      <a:pt x="6960" y="19760"/>
                    </a:cubicBezTo>
                    <a:cubicBezTo>
                      <a:pt x="7080" y="19857"/>
                      <a:pt x="7080" y="19857"/>
                      <a:pt x="7080" y="19857"/>
                    </a:cubicBezTo>
                    <a:cubicBezTo>
                      <a:pt x="7080" y="19857"/>
                      <a:pt x="7080" y="19857"/>
                      <a:pt x="7080" y="19857"/>
                    </a:cubicBezTo>
                    <a:cubicBezTo>
                      <a:pt x="7200" y="19953"/>
                      <a:pt x="7200" y="19953"/>
                      <a:pt x="7200" y="19953"/>
                    </a:cubicBezTo>
                    <a:cubicBezTo>
                      <a:pt x="7200" y="19953"/>
                      <a:pt x="7200" y="19953"/>
                      <a:pt x="7200" y="19953"/>
                    </a:cubicBezTo>
                    <a:cubicBezTo>
                      <a:pt x="7200" y="20050"/>
                      <a:pt x="7320" y="20050"/>
                      <a:pt x="7320" y="20147"/>
                    </a:cubicBezTo>
                    <a:cubicBezTo>
                      <a:pt x="7320" y="20147"/>
                      <a:pt x="7320" y="20147"/>
                      <a:pt x="7320" y="20244"/>
                    </a:cubicBezTo>
                    <a:cubicBezTo>
                      <a:pt x="7320" y="20244"/>
                      <a:pt x="7320" y="20244"/>
                      <a:pt x="7320" y="20244"/>
                    </a:cubicBezTo>
                    <a:cubicBezTo>
                      <a:pt x="7440" y="20244"/>
                      <a:pt x="7440" y="20244"/>
                      <a:pt x="7440" y="20341"/>
                    </a:cubicBezTo>
                    <a:cubicBezTo>
                      <a:pt x="7440" y="20341"/>
                      <a:pt x="7440" y="20341"/>
                      <a:pt x="7440" y="20341"/>
                    </a:cubicBezTo>
                    <a:cubicBezTo>
                      <a:pt x="7560" y="20438"/>
                      <a:pt x="7800" y="20535"/>
                      <a:pt x="7800" y="20535"/>
                    </a:cubicBezTo>
                    <a:cubicBezTo>
                      <a:pt x="7800" y="20535"/>
                      <a:pt x="7800" y="20535"/>
                      <a:pt x="7800" y="20535"/>
                    </a:cubicBezTo>
                    <a:cubicBezTo>
                      <a:pt x="7920" y="20631"/>
                      <a:pt x="8040" y="20631"/>
                      <a:pt x="8160" y="20631"/>
                    </a:cubicBezTo>
                    <a:cubicBezTo>
                      <a:pt x="8280" y="20631"/>
                      <a:pt x="8280" y="20631"/>
                      <a:pt x="8400" y="20631"/>
                    </a:cubicBezTo>
                    <a:cubicBezTo>
                      <a:pt x="8640" y="20341"/>
                      <a:pt x="9000" y="20438"/>
                      <a:pt x="9240" y="20535"/>
                    </a:cubicBezTo>
                    <a:cubicBezTo>
                      <a:pt x="9480" y="20438"/>
                      <a:pt x="9840" y="20341"/>
                      <a:pt x="10080" y="20535"/>
                    </a:cubicBezTo>
                    <a:cubicBezTo>
                      <a:pt x="10080" y="20535"/>
                      <a:pt x="10080" y="20535"/>
                      <a:pt x="10200" y="20535"/>
                    </a:cubicBezTo>
                    <a:cubicBezTo>
                      <a:pt x="10200" y="20535"/>
                      <a:pt x="10200" y="20535"/>
                      <a:pt x="10200" y="20535"/>
                    </a:cubicBezTo>
                    <a:cubicBezTo>
                      <a:pt x="10200" y="20631"/>
                      <a:pt x="10200" y="20631"/>
                      <a:pt x="10320" y="20631"/>
                    </a:cubicBezTo>
                    <a:cubicBezTo>
                      <a:pt x="10320" y="20631"/>
                      <a:pt x="10320" y="20631"/>
                      <a:pt x="10320" y="20728"/>
                    </a:cubicBezTo>
                    <a:cubicBezTo>
                      <a:pt x="10440" y="20728"/>
                      <a:pt x="10440" y="20728"/>
                      <a:pt x="10440" y="20728"/>
                    </a:cubicBezTo>
                    <a:cubicBezTo>
                      <a:pt x="10440" y="20728"/>
                      <a:pt x="10560" y="20825"/>
                      <a:pt x="10560" y="20825"/>
                    </a:cubicBezTo>
                    <a:cubicBezTo>
                      <a:pt x="10560" y="20825"/>
                      <a:pt x="10680" y="20825"/>
                      <a:pt x="10680" y="20922"/>
                    </a:cubicBezTo>
                    <a:cubicBezTo>
                      <a:pt x="10680" y="20922"/>
                      <a:pt x="10800" y="20922"/>
                      <a:pt x="10800" y="20922"/>
                    </a:cubicBezTo>
                    <a:cubicBezTo>
                      <a:pt x="10800" y="21019"/>
                      <a:pt x="10800" y="21019"/>
                      <a:pt x="10920" y="21019"/>
                    </a:cubicBezTo>
                    <a:cubicBezTo>
                      <a:pt x="10920" y="21019"/>
                      <a:pt x="10920" y="21116"/>
                      <a:pt x="11040" y="21116"/>
                    </a:cubicBezTo>
                    <a:cubicBezTo>
                      <a:pt x="11040" y="21116"/>
                      <a:pt x="11040" y="21213"/>
                      <a:pt x="11160" y="21213"/>
                    </a:cubicBezTo>
                    <a:cubicBezTo>
                      <a:pt x="11160" y="21213"/>
                      <a:pt x="11160" y="21213"/>
                      <a:pt x="11280" y="21309"/>
                    </a:cubicBezTo>
                    <a:cubicBezTo>
                      <a:pt x="11280" y="21309"/>
                      <a:pt x="11280" y="21309"/>
                      <a:pt x="11400" y="21406"/>
                    </a:cubicBezTo>
                    <a:cubicBezTo>
                      <a:pt x="11400" y="21406"/>
                      <a:pt x="11400" y="21406"/>
                      <a:pt x="11520" y="21503"/>
                    </a:cubicBezTo>
                    <a:cubicBezTo>
                      <a:pt x="11520" y="21503"/>
                      <a:pt x="11520" y="21503"/>
                      <a:pt x="11520" y="21503"/>
                    </a:cubicBezTo>
                    <a:cubicBezTo>
                      <a:pt x="11760" y="21503"/>
                      <a:pt x="12000" y="21406"/>
                      <a:pt x="12240" y="21309"/>
                    </a:cubicBezTo>
                    <a:cubicBezTo>
                      <a:pt x="12240" y="21309"/>
                      <a:pt x="12240" y="21309"/>
                      <a:pt x="12240" y="21309"/>
                    </a:cubicBezTo>
                    <a:cubicBezTo>
                      <a:pt x="12360" y="21309"/>
                      <a:pt x="12360" y="21309"/>
                      <a:pt x="12480" y="21309"/>
                    </a:cubicBezTo>
                    <a:cubicBezTo>
                      <a:pt x="12480" y="21309"/>
                      <a:pt x="12480" y="21309"/>
                      <a:pt x="12480" y="21309"/>
                    </a:cubicBezTo>
                    <a:cubicBezTo>
                      <a:pt x="12480" y="21309"/>
                      <a:pt x="12480" y="21309"/>
                      <a:pt x="12480" y="21309"/>
                    </a:cubicBezTo>
                    <a:cubicBezTo>
                      <a:pt x="12720" y="21309"/>
                      <a:pt x="12960" y="21406"/>
                      <a:pt x="13080" y="21503"/>
                    </a:cubicBezTo>
                    <a:cubicBezTo>
                      <a:pt x="13080" y="21503"/>
                      <a:pt x="13200" y="21503"/>
                      <a:pt x="13200" y="21600"/>
                    </a:cubicBezTo>
                    <a:cubicBezTo>
                      <a:pt x="13440" y="21406"/>
                      <a:pt x="13920" y="21213"/>
                      <a:pt x="14160" y="21213"/>
                    </a:cubicBezTo>
                    <a:cubicBezTo>
                      <a:pt x="14280" y="21213"/>
                      <a:pt x="14400" y="21309"/>
                      <a:pt x="14400" y="21309"/>
                    </a:cubicBezTo>
                    <a:cubicBezTo>
                      <a:pt x="14520" y="21309"/>
                      <a:pt x="14640" y="21309"/>
                      <a:pt x="14760" y="21309"/>
                    </a:cubicBezTo>
                    <a:cubicBezTo>
                      <a:pt x="14880" y="21309"/>
                      <a:pt x="14880" y="21309"/>
                      <a:pt x="15000" y="21309"/>
                    </a:cubicBezTo>
                    <a:cubicBezTo>
                      <a:pt x="15000" y="21213"/>
                      <a:pt x="15120" y="21116"/>
                      <a:pt x="15360" y="21019"/>
                    </a:cubicBezTo>
                    <a:cubicBezTo>
                      <a:pt x="15360" y="21019"/>
                      <a:pt x="15480" y="20922"/>
                      <a:pt x="15480" y="20922"/>
                    </a:cubicBezTo>
                    <a:cubicBezTo>
                      <a:pt x="15600" y="20825"/>
                      <a:pt x="15600" y="20825"/>
                      <a:pt x="15600" y="20825"/>
                    </a:cubicBezTo>
                    <a:cubicBezTo>
                      <a:pt x="15720" y="20535"/>
                      <a:pt x="16560" y="20147"/>
                      <a:pt x="16800" y="20147"/>
                    </a:cubicBezTo>
                    <a:cubicBezTo>
                      <a:pt x="16920" y="20050"/>
                      <a:pt x="17040" y="20050"/>
                      <a:pt x="17160" y="20050"/>
                    </a:cubicBezTo>
                    <a:cubicBezTo>
                      <a:pt x="17160" y="20050"/>
                      <a:pt x="17280" y="20050"/>
                      <a:pt x="17280" y="20050"/>
                    </a:cubicBezTo>
                    <a:cubicBezTo>
                      <a:pt x="17400" y="20050"/>
                      <a:pt x="17400" y="20050"/>
                      <a:pt x="17520" y="20050"/>
                    </a:cubicBezTo>
                    <a:cubicBezTo>
                      <a:pt x="17520" y="20050"/>
                      <a:pt x="17520" y="20147"/>
                      <a:pt x="17520" y="20147"/>
                    </a:cubicBezTo>
                    <a:cubicBezTo>
                      <a:pt x="17640" y="20147"/>
                      <a:pt x="17640" y="20147"/>
                      <a:pt x="17640" y="20147"/>
                    </a:cubicBezTo>
                    <a:cubicBezTo>
                      <a:pt x="17760" y="20147"/>
                      <a:pt x="17760" y="20147"/>
                      <a:pt x="17760" y="20147"/>
                    </a:cubicBezTo>
                    <a:cubicBezTo>
                      <a:pt x="17760" y="20244"/>
                      <a:pt x="17880" y="20244"/>
                      <a:pt x="17880" y="20244"/>
                    </a:cubicBezTo>
                    <a:cubicBezTo>
                      <a:pt x="17880" y="20147"/>
                      <a:pt x="17880" y="20147"/>
                      <a:pt x="17880" y="20050"/>
                    </a:cubicBezTo>
                    <a:cubicBezTo>
                      <a:pt x="17880" y="19953"/>
                      <a:pt x="17880" y="19857"/>
                      <a:pt x="17880" y="19760"/>
                    </a:cubicBezTo>
                    <a:cubicBezTo>
                      <a:pt x="17520" y="19760"/>
                      <a:pt x="16800" y="19372"/>
                      <a:pt x="16560" y="18888"/>
                    </a:cubicBezTo>
                    <a:cubicBezTo>
                      <a:pt x="16560" y="18791"/>
                      <a:pt x="16440" y="18694"/>
                      <a:pt x="16440" y="18694"/>
                    </a:cubicBezTo>
                    <a:cubicBezTo>
                      <a:pt x="16320" y="18500"/>
                      <a:pt x="16080" y="18307"/>
                      <a:pt x="15960" y="18113"/>
                    </a:cubicBezTo>
                    <a:cubicBezTo>
                      <a:pt x="15720" y="18016"/>
                      <a:pt x="15480" y="17822"/>
                      <a:pt x="15360" y="17629"/>
                    </a:cubicBezTo>
                    <a:cubicBezTo>
                      <a:pt x="15360" y="17532"/>
                      <a:pt x="15120" y="17532"/>
                      <a:pt x="14880" y="17435"/>
                    </a:cubicBezTo>
                    <a:cubicBezTo>
                      <a:pt x="14640" y="17338"/>
                      <a:pt x="14280" y="17338"/>
                      <a:pt x="14160" y="17144"/>
                    </a:cubicBezTo>
                    <a:cubicBezTo>
                      <a:pt x="14040" y="16854"/>
                      <a:pt x="14160" y="16660"/>
                      <a:pt x="14280" y="16563"/>
                    </a:cubicBezTo>
                    <a:cubicBezTo>
                      <a:pt x="14400" y="16563"/>
                      <a:pt x="14400" y="16466"/>
                      <a:pt x="14400" y="16370"/>
                    </a:cubicBezTo>
                    <a:cubicBezTo>
                      <a:pt x="14400" y="16273"/>
                      <a:pt x="14520" y="15982"/>
                      <a:pt x="15120" y="15982"/>
                    </a:cubicBezTo>
                    <a:cubicBezTo>
                      <a:pt x="15240" y="15982"/>
                      <a:pt x="15360" y="15982"/>
                      <a:pt x="15480" y="15982"/>
                    </a:cubicBezTo>
                    <a:cubicBezTo>
                      <a:pt x="15480" y="15982"/>
                      <a:pt x="15480" y="15982"/>
                      <a:pt x="15480" y="16079"/>
                    </a:cubicBezTo>
                    <a:cubicBezTo>
                      <a:pt x="15600" y="15788"/>
                      <a:pt x="15600" y="15304"/>
                      <a:pt x="15600" y="15013"/>
                    </a:cubicBezTo>
                    <a:cubicBezTo>
                      <a:pt x="15600" y="14723"/>
                      <a:pt x="15840" y="14529"/>
                      <a:pt x="15960" y="14335"/>
                    </a:cubicBezTo>
                    <a:cubicBezTo>
                      <a:pt x="15960" y="14239"/>
                      <a:pt x="16080" y="14142"/>
                      <a:pt x="16080" y="14142"/>
                    </a:cubicBezTo>
                    <a:cubicBezTo>
                      <a:pt x="15960" y="14045"/>
                      <a:pt x="15960" y="13948"/>
                      <a:pt x="15960" y="13851"/>
                    </a:cubicBezTo>
                    <a:cubicBezTo>
                      <a:pt x="16080" y="13657"/>
                      <a:pt x="16200" y="13561"/>
                      <a:pt x="16440" y="13464"/>
                    </a:cubicBezTo>
                    <a:cubicBezTo>
                      <a:pt x="16560" y="13464"/>
                      <a:pt x="16680" y="13367"/>
                      <a:pt x="16680" y="13367"/>
                    </a:cubicBezTo>
                    <a:cubicBezTo>
                      <a:pt x="16800" y="13270"/>
                      <a:pt x="16800" y="13173"/>
                      <a:pt x="16800" y="12979"/>
                    </a:cubicBezTo>
                    <a:cubicBezTo>
                      <a:pt x="16920" y="12786"/>
                      <a:pt x="16920" y="12495"/>
                      <a:pt x="17160" y="12301"/>
                    </a:cubicBezTo>
                    <a:cubicBezTo>
                      <a:pt x="17280" y="12204"/>
                      <a:pt x="17400" y="12011"/>
                      <a:pt x="17520" y="11914"/>
                    </a:cubicBezTo>
                    <a:cubicBezTo>
                      <a:pt x="17640" y="11623"/>
                      <a:pt x="17880" y="11430"/>
                      <a:pt x="18120" y="11430"/>
                    </a:cubicBezTo>
                    <a:cubicBezTo>
                      <a:pt x="18240" y="11430"/>
                      <a:pt x="18480" y="11236"/>
                      <a:pt x="18480" y="11042"/>
                    </a:cubicBezTo>
                    <a:cubicBezTo>
                      <a:pt x="18480" y="10945"/>
                      <a:pt x="18600" y="10752"/>
                      <a:pt x="18720" y="10558"/>
                    </a:cubicBezTo>
                    <a:cubicBezTo>
                      <a:pt x="18840" y="10364"/>
                      <a:pt x="18960" y="10074"/>
                      <a:pt x="18960" y="9783"/>
                    </a:cubicBezTo>
                    <a:cubicBezTo>
                      <a:pt x="18960" y="9783"/>
                      <a:pt x="18960" y="9783"/>
                      <a:pt x="18960" y="9783"/>
                    </a:cubicBezTo>
                    <a:cubicBezTo>
                      <a:pt x="18960" y="9783"/>
                      <a:pt x="18960" y="9686"/>
                      <a:pt x="18960" y="9589"/>
                    </a:cubicBezTo>
                    <a:cubicBezTo>
                      <a:pt x="18840" y="9105"/>
                      <a:pt x="18720" y="8621"/>
                      <a:pt x="19080" y="8233"/>
                    </a:cubicBezTo>
                    <a:cubicBezTo>
                      <a:pt x="19440" y="7846"/>
                      <a:pt x="19680" y="7555"/>
                      <a:pt x="19560" y="7265"/>
                    </a:cubicBezTo>
                    <a:cubicBezTo>
                      <a:pt x="19440" y="6877"/>
                      <a:pt x="19920" y="6780"/>
                      <a:pt x="20160" y="6587"/>
                    </a:cubicBezTo>
                    <a:cubicBezTo>
                      <a:pt x="20280" y="6587"/>
                      <a:pt x="20280" y="6490"/>
                      <a:pt x="20400" y="6490"/>
                    </a:cubicBezTo>
                    <a:cubicBezTo>
                      <a:pt x="20400" y="6393"/>
                      <a:pt x="20520" y="6393"/>
                      <a:pt x="20640" y="6296"/>
                    </a:cubicBezTo>
                    <a:cubicBezTo>
                      <a:pt x="20760" y="6296"/>
                      <a:pt x="20760" y="6296"/>
                      <a:pt x="20880" y="6199"/>
                    </a:cubicBezTo>
                    <a:cubicBezTo>
                      <a:pt x="20880" y="6199"/>
                      <a:pt x="20880" y="6199"/>
                      <a:pt x="20880" y="6199"/>
                    </a:cubicBezTo>
                    <a:cubicBezTo>
                      <a:pt x="21000" y="6102"/>
                      <a:pt x="21000" y="6102"/>
                      <a:pt x="21120" y="6102"/>
                    </a:cubicBezTo>
                    <a:cubicBezTo>
                      <a:pt x="21120" y="6005"/>
                      <a:pt x="21120" y="6005"/>
                      <a:pt x="21240" y="6005"/>
                    </a:cubicBezTo>
                    <a:cubicBezTo>
                      <a:pt x="21240" y="5909"/>
                      <a:pt x="21360" y="5909"/>
                      <a:pt x="21360" y="5909"/>
                    </a:cubicBezTo>
                    <a:cubicBezTo>
                      <a:pt x="21360" y="5812"/>
                      <a:pt x="21360" y="5812"/>
                      <a:pt x="21480" y="5715"/>
                    </a:cubicBezTo>
                    <a:cubicBezTo>
                      <a:pt x="21480" y="5715"/>
                      <a:pt x="21480" y="5715"/>
                      <a:pt x="21600" y="5618"/>
                    </a:cubicBezTo>
                    <a:cubicBezTo>
                      <a:pt x="21240" y="5424"/>
                      <a:pt x="21000" y="5230"/>
                      <a:pt x="20880" y="5230"/>
                    </a:cubicBezTo>
                    <a:cubicBezTo>
                      <a:pt x="20280" y="5037"/>
                      <a:pt x="19920" y="4262"/>
                      <a:pt x="19920" y="3293"/>
                    </a:cubicBezTo>
                    <a:cubicBezTo>
                      <a:pt x="19920" y="2712"/>
                      <a:pt x="19800" y="2228"/>
                      <a:pt x="19800" y="1840"/>
                    </a:cubicBezTo>
                    <a:cubicBezTo>
                      <a:pt x="19680" y="1743"/>
                      <a:pt x="19680" y="1647"/>
                      <a:pt x="19680" y="1550"/>
                    </a:cubicBezTo>
                    <a:cubicBezTo>
                      <a:pt x="19680" y="1356"/>
                      <a:pt x="19200" y="775"/>
                      <a:pt x="18600" y="581"/>
                    </a:cubicBezTo>
                    <a:cubicBezTo>
                      <a:pt x="18240" y="387"/>
                      <a:pt x="18000" y="194"/>
                      <a:pt x="17880" y="0"/>
                    </a:cubicBezTo>
                    <a:cubicBezTo>
                      <a:pt x="17880" y="0"/>
                      <a:pt x="17880" y="0"/>
                      <a:pt x="17880" y="0"/>
                    </a:cubicBezTo>
                    <a:cubicBezTo>
                      <a:pt x="17880" y="0"/>
                      <a:pt x="17880" y="0"/>
                      <a:pt x="17880" y="0"/>
                    </a:cubicBezTo>
                    <a:cubicBezTo>
                      <a:pt x="17880" y="0"/>
                      <a:pt x="17760" y="97"/>
                      <a:pt x="17760" y="97"/>
                    </a:cubicBezTo>
                    <a:cubicBezTo>
                      <a:pt x="17760" y="97"/>
                      <a:pt x="17760" y="97"/>
                      <a:pt x="17760" y="97"/>
                    </a:cubicBezTo>
                    <a:cubicBezTo>
                      <a:pt x="17640" y="97"/>
                      <a:pt x="17640" y="97"/>
                      <a:pt x="17640" y="194"/>
                    </a:cubicBezTo>
                    <a:cubicBezTo>
                      <a:pt x="17640" y="194"/>
                      <a:pt x="17640" y="194"/>
                      <a:pt x="17640" y="194"/>
                    </a:cubicBezTo>
                    <a:cubicBezTo>
                      <a:pt x="17520" y="194"/>
                      <a:pt x="17520" y="194"/>
                      <a:pt x="17400" y="194"/>
                    </a:cubicBezTo>
                    <a:cubicBezTo>
                      <a:pt x="17160" y="194"/>
                      <a:pt x="17160" y="194"/>
                      <a:pt x="17160" y="194"/>
                    </a:cubicBezTo>
                    <a:cubicBezTo>
                      <a:pt x="17160" y="194"/>
                      <a:pt x="17160" y="291"/>
                      <a:pt x="17160" y="387"/>
                    </a:cubicBezTo>
                    <a:cubicBezTo>
                      <a:pt x="17040" y="581"/>
                      <a:pt x="16800" y="969"/>
                      <a:pt x="16320" y="969"/>
                    </a:cubicBezTo>
                    <a:cubicBezTo>
                      <a:pt x="16080" y="969"/>
                      <a:pt x="16080" y="969"/>
                      <a:pt x="16080" y="1162"/>
                    </a:cubicBezTo>
                    <a:cubicBezTo>
                      <a:pt x="15960" y="1259"/>
                      <a:pt x="15840" y="1453"/>
                      <a:pt x="15480" y="1453"/>
                    </a:cubicBezTo>
                    <a:cubicBezTo>
                      <a:pt x="15120" y="1453"/>
                      <a:pt x="14880" y="1259"/>
                      <a:pt x="14760" y="1162"/>
                    </a:cubicBezTo>
                    <a:cubicBezTo>
                      <a:pt x="12960" y="1162"/>
                      <a:pt x="12960" y="1162"/>
                      <a:pt x="12960" y="1162"/>
                    </a:cubicBezTo>
                    <a:cubicBezTo>
                      <a:pt x="12840" y="1065"/>
                      <a:pt x="12840" y="1065"/>
                      <a:pt x="12840" y="1065"/>
                    </a:cubicBezTo>
                    <a:cubicBezTo>
                      <a:pt x="12840" y="1065"/>
                      <a:pt x="12600" y="969"/>
                      <a:pt x="12480" y="969"/>
                    </a:cubicBezTo>
                    <a:cubicBezTo>
                      <a:pt x="12000" y="1259"/>
                      <a:pt x="12000" y="1259"/>
                      <a:pt x="12000" y="1259"/>
                    </a:cubicBezTo>
                    <a:cubicBezTo>
                      <a:pt x="3960" y="1259"/>
                      <a:pt x="3960" y="1259"/>
                      <a:pt x="3960" y="1259"/>
                    </a:cubicBezTo>
                    <a:cubicBezTo>
                      <a:pt x="3960" y="3487"/>
                      <a:pt x="3960" y="3487"/>
                      <a:pt x="3960" y="3487"/>
                    </a:cubicBezTo>
                    <a:lnTo>
                      <a:pt x="2640" y="3487"/>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02" name="Shape 10802"/>
              <p:cNvSpPr/>
              <p:nvPr/>
            </p:nvSpPr>
            <p:spPr>
              <a:xfrm>
                <a:off x="208140" y="4029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03" name="Shape 10803"/>
              <p:cNvSpPr/>
              <p:nvPr/>
            </p:nvSpPr>
            <p:spPr>
              <a:xfrm>
                <a:off x="288051" y="4990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04" name="Shape 10804"/>
              <p:cNvSpPr/>
              <p:nvPr/>
            </p:nvSpPr>
            <p:spPr>
              <a:xfrm>
                <a:off x="222853" y="41005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05" name="Shape 10805"/>
              <p:cNvSpPr/>
              <p:nvPr/>
            </p:nvSpPr>
            <p:spPr>
              <a:xfrm>
                <a:off x="215574" y="4082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06" name="Shape 10806"/>
              <p:cNvSpPr/>
              <p:nvPr/>
            </p:nvSpPr>
            <p:spPr>
              <a:xfrm>
                <a:off x="211857" y="4028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8640"/>
                      <a:pt x="14400" y="12960"/>
                      <a:pt x="21600" y="21600"/>
                    </a:cubicBezTo>
                    <a:cubicBezTo>
                      <a:pt x="14400" y="12960"/>
                      <a:pt x="7200" y="864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07" name="Shape 10807"/>
              <p:cNvSpPr/>
              <p:nvPr/>
            </p:nvSpPr>
            <p:spPr>
              <a:xfrm>
                <a:off x="205352" y="3857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3086"/>
                    </a:moveTo>
                    <a:cubicBezTo>
                      <a:pt x="0" y="21600"/>
                      <a:pt x="0" y="21600"/>
                      <a:pt x="0" y="21600"/>
                    </a:cubicBezTo>
                    <a:cubicBezTo>
                      <a:pt x="0" y="21600"/>
                      <a:pt x="0" y="21600"/>
                      <a:pt x="0" y="21600"/>
                    </a:cubicBezTo>
                    <a:cubicBezTo>
                      <a:pt x="21600" y="3086"/>
                      <a:pt x="21600" y="3086"/>
                      <a:pt x="21600" y="3086"/>
                    </a:cubicBezTo>
                    <a:cubicBezTo>
                      <a:pt x="0" y="3086"/>
                      <a:pt x="0" y="3086"/>
                      <a:pt x="0" y="3086"/>
                    </a:cubicBezTo>
                    <a:cubicBezTo>
                      <a:pt x="0" y="3086"/>
                      <a:pt x="0" y="0"/>
                      <a:pt x="0" y="0"/>
                    </a:cubicBezTo>
                    <a:cubicBezTo>
                      <a:pt x="0" y="0"/>
                      <a:pt x="0" y="3086"/>
                      <a:pt x="0" y="3086"/>
                    </a:cubicBezTo>
                    <a:lnTo>
                      <a:pt x="21600" y="3086"/>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08" name="Shape 10808"/>
              <p:cNvSpPr/>
              <p:nvPr/>
            </p:nvSpPr>
            <p:spPr>
              <a:xfrm>
                <a:off x="209998" y="397465"/>
                <a:ext cx="12701" cy="12701"/>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809" name="Shape 10809"/>
              <p:cNvSpPr/>
              <p:nvPr/>
            </p:nvSpPr>
            <p:spPr>
              <a:xfrm>
                <a:off x="584414" y="370543"/>
                <a:ext cx="28703" cy="26978"/>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4650" y="6750"/>
                    </a:moveTo>
                    <a:cubicBezTo>
                      <a:pt x="4650" y="6750"/>
                      <a:pt x="4650" y="8100"/>
                      <a:pt x="4650" y="8100"/>
                    </a:cubicBezTo>
                    <a:cubicBezTo>
                      <a:pt x="4650" y="8100"/>
                      <a:pt x="3300" y="9450"/>
                      <a:pt x="3300" y="9450"/>
                    </a:cubicBezTo>
                    <a:cubicBezTo>
                      <a:pt x="3300" y="9450"/>
                      <a:pt x="3300" y="9450"/>
                      <a:pt x="3300" y="10800"/>
                    </a:cubicBezTo>
                    <a:cubicBezTo>
                      <a:pt x="1950" y="10800"/>
                      <a:pt x="1950" y="12150"/>
                      <a:pt x="600" y="12150"/>
                    </a:cubicBezTo>
                    <a:cubicBezTo>
                      <a:pt x="-750" y="14850"/>
                      <a:pt x="600" y="20250"/>
                      <a:pt x="600" y="21600"/>
                    </a:cubicBezTo>
                    <a:cubicBezTo>
                      <a:pt x="600" y="21600"/>
                      <a:pt x="600" y="21600"/>
                      <a:pt x="1950" y="21600"/>
                    </a:cubicBezTo>
                    <a:cubicBezTo>
                      <a:pt x="3300" y="21600"/>
                      <a:pt x="4650" y="21600"/>
                      <a:pt x="6000" y="20250"/>
                    </a:cubicBezTo>
                    <a:cubicBezTo>
                      <a:pt x="6000" y="20250"/>
                      <a:pt x="7350" y="20250"/>
                      <a:pt x="7350" y="20250"/>
                    </a:cubicBezTo>
                    <a:cubicBezTo>
                      <a:pt x="7350" y="20250"/>
                      <a:pt x="7350" y="20250"/>
                      <a:pt x="7350" y="18900"/>
                    </a:cubicBezTo>
                    <a:cubicBezTo>
                      <a:pt x="8700" y="18900"/>
                      <a:pt x="8700" y="18900"/>
                      <a:pt x="10050" y="18900"/>
                    </a:cubicBezTo>
                    <a:cubicBezTo>
                      <a:pt x="10050" y="18900"/>
                      <a:pt x="10050" y="18900"/>
                      <a:pt x="10050" y="18900"/>
                    </a:cubicBezTo>
                    <a:cubicBezTo>
                      <a:pt x="10050" y="20250"/>
                      <a:pt x="11400" y="20250"/>
                      <a:pt x="11400" y="20250"/>
                    </a:cubicBezTo>
                    <a:cubicBezTo>
                      <a:pt x="11400" y="20250"/>
                      <a:pt x="12750" y="20250"/>
                      <a:pt x="12750" y="20250"/>
                    </a:cubicBezTo>
                    <a:cubicBezTo>
                      <a:pt x="12750" y="20250"/>
                      <a:pt x="12750" y="20250"/>
                      <a:pt x="12750" y="21600"/>
                    </a:cubicBezTo>
                    <a:cubicBezTo>
                      <a:pt x="14100" y="21600"/>
                      <a:pt x="14100" y="21600"/>
                      <a:pt x="14100" y="21600"/>
                    </a:cubicBezTo>
                    <a:cubicBezTo>
                      <a:pt x="14100" y="20250"/>
                      <a:pt x="15450" y="18900"/>
                      <a:pt x="15450" y="18900"/>
                    </a:cubicBezTo>
                    <a:cubicBezTo>
                      <a:pt x="15450" y="18900"/>
                      <a:pt x="14100" y="17550"/>
                      <a:pt x="14100" y="17550"/>
                    </a:cubicBezTo>
                    <a:cubicBezTo>
                      <a:pt x="12750" y="17550"/>
                      <a:pt x="11400" y="17550"/>
                      <a:pt x="10050" y="16200"/>
                    </a:cubicBezTo>
                    <a:cubicBezTo>
                      <a:pt x="10050" y="14850"/>
                      <a:pt x="8700" y="13500"/>
                      <a:pt x="10050" y="12150"/>
                    </a:cubicBezTo>
                    <a:cubicBezTo>
                      <a:pt x="10050" y="9450"/>
                      <a:pt x="16800" y="5400"/>
                      <a:pt x="20850" y="4050"/>
                    </a:cubicBezTo>
                    <a:cubicBezTo>
                      <a:pt x="20850" y="4050"/>
                      <a:pt x="20850" y="2700"/>
                      <a:pt x="18150" y="0"/>
                    </a:cubicBezTo>
                    <a:cubicBezTo>
                      <a:pt x="18150" y="0"/>
                      <a:pt x="18150" y="0"/>
                      <a:pt x="16800" y="0"/>
                    </a:cubicBezTo>
                    <a:cubicBezTo>
                      <a:pt x="16800" y="0"/>
                      <a:pt x="16800" y="0"/>
                      <a:pt x="16800" y="0"/>
                    </a:cubicBezTo>
                    <a:cubicBezTo>
                      <a:pt x="16800" y="0"/>
                      <a:pt x="16800" y="0"/>
                      <a:pt x="16800" y="0"/>
                    </a:cubicBezTo>
                    <a:cubicBezTo>
                      <a:pt x="16800" y="0"/>
                      <a:pt x="15450" y="1350"/>
                      <a:pt x="15450" y="1350"/>
                    </a:cubicBezTo>
                    <a:cubicBezTo>
                      <a:pt x="15450" y="1350"/>
                      <a:pt x="15450" y="1350"/>
                      <a:pt x="15450" y="1350"/>
                    </a:cubicBezTo>
                    <a:cubicBezTo>
                      <a:pt x="15450" y="1350"/>
                      <a:pt x="15450" y="1350"/>
                      <a:pt x="15450" y="1350"/>
                    </a:cubicBezTo>
                    <a:cubicBezTo>
                      <a:pt x="15450" y="1350"/>
                      <a:pt x="15450" y="1350"/>
                      <a:pt x="15450" y="1350"/>
                    </a:cubicBezTo>
                    <a:cubicBezTo>
                      <a:pt x="14100" y="2700"/>
                      <a:pt x="12750" y="2700"/>
                      <a:pt x="11400" y="2700"/>
                    </a:cubicBezTo>
                    <a:cubicBezTo>
                      <a:pt x="11400" y="2700"/>
                      <a:pt x="11400" y="2700"/>
                      <a:pt x="11400" y="2700"/>
                    </a:cubicBezTo>
                    <a:cubicBezTo>
                      <a:pt x="10050" y="2700"/>
                      <a:pt x="8700" y="2700"/>
                      <a:pt x="7350" y="2700"/>
                    </a:cubicBezTo>
                    <a:cubicBezTo>
                      <a:pt x="7350" y="4050"/>
                      <a:pt x="6000" y="5400"/>
                      <a:pt x="4650" y="675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10" name="Shape 10810"/>
              <p:cNvSpPr/>
              <p:nvPr/>
            </p:nvSpPr>
            <p:spPr>
              <a:xfrm>
                <a:off x="598403" y="3893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21600" y="0"/>
                      <a:pt x="0" y="10800"/>
                      <a:pt x="0" y="21600"/>
                    </a:cubicBezTo>
                    <a:cubicBezTo>
                      <a:pt x="0" y="2160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11" name="Shape 10811"/>
              <p:cNvSpPr/>
              <p:nvPr/>
            </p:nvSpPr>
            <p:spPr>
              <a:xfrm>
                <a:off x="478958" y="266231"/>
                <a:ext cx="124867" cy="100716"/>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351" y="13546"/>
                    </a:moveTo>
                    <a:cubicBezTo>
                      <a:pt x="656" y="13546"/>
                      <a:pt x="960" y="13546"/>
                      <a:pt x="1264" y="13546"/>
                    </a:cubicBezTo>
                    <a:cubicBezTo>
                      <a:pt x="2177" y="13546"/>
                      <a:pt x="2785" y="13546"/>
                      <a:pt x="2785" y="13912"/>
                    </a:cubicBezTo>
                    <a:cubicBezTo>
                      <a:pt x="3089" y="13546"/>
                      <a:pt x="3089" y="13180"/>
                      <a:pt x="3089" y="12814"/>
                    </a:cubicBezTo>
                    <a:cubicBezTo>
                      <a:pt x="3394" y="11715"/>
                      <a:pt x="4002" y="11349"/>
                      <a:pt x="4611" y="11349"/>
                    </a:cubicBezTo>
                    <a:cubicBezTo>
                      <a:pt x="4915" y="11349"/>
                      <a:pt x="5219" y="11715"/>
                      <a:pt x="5828" y="12081"/>
                    </a:cubicBezTo>
                    <a:cubicBezTo>
                      <a:pt x="5828" y="12447"/>
                      <a:pt x="6132" y="12447"/>
                      <a:pt x="6132" y="12447"/>
                    </a:cubicBezTo>
                    <a:cubicBezTo>
                      <a:pt x="6436" y="13180"/>
                      <a:pt x="6740" y="13180"/>
                      <a:pt x="7044" y="13180"/>
                    </a:cubicBezTo>
                    <a:cubicBezTo>
                      <a:pt x="8261" y="12447"/>
                      <a:pt x="8870" y="12814"/>
                      <a:pt x="8870" y="12814"/>
                    </a:cubicBezTo>
                    <a:cubicBezTo>
                      <a:pt x="9174" y="12814"/>
                      <a:pt x="9174" y="12814"/>
                      <a:pt x="9174" y="13180"/>
                    </a:cubicBezTo>
                    <a:cubicBezTo>
                      <a:pt x="9174" y="13180"/>
                      <a:pt x="9174" y="13180"/>
                      <a:pt x="9782" y="13180"/>
                    </a:cubicBezTo>
                    <a:cubicBezTo>
                      <a:pt x="10087" y="13180"/>
                      <a:pt x="10391" y="13180"/>
                      <a:pt x="10695" y="13180"/>
                    </a:cubicBezTo>
                    <a:cubicBezTo>
                      <a:pt x="11608" y="12814"/>
                      <a:pt x="12216" y="12814"/>
                      <a:pt x="12520" y="12814"/>
                    </a:cubicBezTo>
                    <a:cubicBezTo>
                      <a:pt x="12825" y="13180"/>
                      <a:pt x="13433" y="13180"/>
                      <a:pt x="20126" y="21600"/>
                    </a:cubicBezTo>
                    <a:cubicBezTo>
                      <a:pt x="20126" y="21600"/>
                      <a:pt x="20126" y="21600"/>
                      <a:pt x="20126" y="21600"/>
                    </a:cubicBezTo>
                    <a:cubicBezTo>
                      <a:pt x="20126" y="21600"/>
                      <a:pt x="20126" y="21600"/>
                      <a:pt x="20430" y="21600"/>
                    </a:cubicBezTo>
                    <a:cubicBezTo>
                      <a:pt x="20430" y="21600"/>
                      <a:pt x="20430" y="21600"/>
                      <a:pt x="20430" y="21600"/>
                    </a:cubicBezTo>
                    <a:cubicBezTo>
                      <a:pt x="20735" y="21600"/>
                      <a:pt x="20735" y="21600"/>
                      <a:pt x="20735" y="21600"/>
                    </a:cubicBezTo>
                    <a:cubicBezTo>
                      <a:pt x="20735" y="21600"/>
                      <a:pt x="20735" y="21600"/>
                      <a:pt x="21039" y="21600"/>
                    </a:cubicBezTo>
                    <a:cubicBezTo>
                      <a:pt x="21039" y="21600"/>
                      <a:pt x="21039" y="21600"/>
                      <a:pt x="21039" y="21600"/>
                    </a:cubicBezTo>
                    <a:cubicBezTo>
                      <a:pt x="21039" y="21234"/>
                      <a:pt x="21039" y="21234"/>
                      <a:pt x="21039" y="21234"/>
                    </a:cubicBezTo>
                    <a:cubicBezTo>
                      <a:pt x="21039" y="21234"/>
                      <a:pt x="21039" y="21234"/>
                      <a:pt x="21343" y="21234"/>
                    </a:cubicBezTo>
                    <a:cubicBezTo>
                      <a:pt x="20126" y="20136"/>
                      <a:pt x="19213" y="18671"/>
                      <a:pt x="17997" y="16841"/>
                    </a:cubicBezTo>
                    <a:cubicBezTo>
                      <a:pt x="16171" y="13912"/>
                      <a:pt x="14042" y="12814"/>
                      <a:pt x="13129" y="12814"/>
                    </a:cubicBezTo>
                    <a:cubicBezTo>
                      <a:pt x="11912" y="12814"/>
                      <a:pt x="11608" y="11715"/>
                      <a:pt x="11304" y="10617"/>
                    </a:cubicBezTo>
                    <a:cubicBezTo>
                      <a:pt x="10999" y="10617"/>
                      <a:pt x="10999" y="10251"/>
                      <a:pt x="10695" y="9885"/>
                    </a:cubicBezTo>
                    <a:cubicBezTo>
                      <a:pt x="9478" y="9885"/>
                      <a:pt x="7957" y="5492"/>
                      <a:pt x="7653" y="3295"/>
                    </a:cubicBezTo>
                    <a:cubicBezTo>
                      <a:pt x="7653" y="2563"/>
                      <a:pt x="7349" y="1098"/>
                      <a:pt x="6436" y="0"/>
                    </a:cubicBezTo>
                    <a:cubicBezTo>
                      <a:pt x="6436" y="0"/>
                      <a:pt x="6436" y="0"/>
                      <a:pt x="6436" y="0"/>
                    </a:cubicBezTo>
                    <a:cubicBezTo>
                      <a:pt x="6132" y="366"/>
                      <a:pt x="6132" y="366"/>
                      <a:pt x="6132" y="366"/>
                    </a:cubicBezTo>
                    <a:cubicBezTo>
                      <a:pt x="5828" y="732"/>
                      <a:pt x="5828" y="732"/>
                      <a:pt x="5523" y="1098"/>
                    </a:cubicBezTo>
                    <a:cubicBezTo>
                      <a:pt x="5523" y="1098"/>
                      <a:pt x="5523" y="1098"/>
                      <a:pt x="5219" y="1464"/>
                    </a:cubicBezTo>
                    <a:cubicBezTo>
                      <a:pt x="5219" y="1464"/>
                      <a:pt x="4915" y="1831"/>
                      <a:pt x="4915" y="1831"/>
                    </a:cubicBezTo>
                    <a:cubicBezTo>
                      <a:pt x="4915" y="1831"/>
                      <a:pt x="4611" y="1831"/>
                      <a:pt x="4611" y="1831"/>
                    </a:cubicBezTo>
                    <a:cubicBezTo>
                      <a:pt x="4611" y="2197"/>
                      <a:pt x="4306" y="2197"/>
                      <a:pt x="4002" y="2563"/>
                    </a:cubicBezTo>
                    <a:cubicBezTo>
                      <a:pt x="4002" y="2563"/>
                      <a:pt x="3698" y="2563"/>
                      <a:pt x="3698" y="2929"/>
                    </a:cubicBezTo>
                    <a:cubicBezTo>
                      <a:pt x="3394" y="3295"/>
                      <a:pt x="3089" y="3295"/>
                      <a:pt x="2785" y="3661"/>
                    </a:cubicBezTo>
                    <a:cubicBezTo>
                      <a:pt x="1873" y="4027"/>
                      <a:pt x="1873" y="4393"/>
                      <a:pt x="1873" y="4393"/>
                    </a:cubicBezTo>
                    <a:cubicBezTo>
                      <a:pt x="2177" y="5858"/>
                      <a:pt x="1568" y="7322"/>
                      <a:pt x="351" y="9153"/>
                    </a:cubicBezTo>
                    <a:cubicBezTo>
                      <a:pt x="-257" y="10251"/>
                      <a:pt x="47" y="11715"/>
                      <a:pt x="351" y="13180"/>
                    </a:cubicBezTo>
                    <a:cubicBezTo>
                      <a:pt x="351" y="13180"/>
                      <a:pt x="351" y="13180"/>
                      <a:pt x="351" y="13180"/>
                    </a:cubicBezTo>
                    <a:cubicBezTo>
                      <a:pt x="351" y="13546"/>
                      <a:pt x="351" y="13546"/>
                      <a:pt x="351" y="13546"/>
                    </a:cubicBezTo>
                    <a:cubicBezTo>
                      <a:pt x="351" y="13546"/>
                      <a:pt x="351" y="13546"/>
                      <a:pt x="351" y="13546"/>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12" name="Shape 10812"/>
              <p:cNvSpPr/>
              <p:nvPr/>
            </p:nvSpPr>
            <p:spPr>
              <a:xfrm>
                <a:off x="503625" y="2661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13" name="Shape 10813"/>
              <p:cNvSpPr/>
              <p:nvPr/>
            </p:nvSpPr>
            <p:spPr>
              <a:xfrm>
                <a:off x="499908" y="27342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14" name="Shape 10814"/>
              <p:cNvSpPr/>
              <p:nvPr/>
            </p:nvSpPr>
            <p:spPr>
              <a:xfrm>
                <a:off x="509200" y="2607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15" name="Shape 10815"/>
              <p:cNvSpPr/>
              <p:nvPr/>
            </p:nvSpPr>
            <p:spPr>
              <a:xfrm>
                <a:off x="473747" y="309394"/>
                <a:ext cx="12701" cy="17986"/>
              </a:xfrm>
              <a:custGeom>
                <a:avLst/>
                <a:gdLst/>
                <a:ahLst/>
                <a:cxnLst>
                  <a:cxn ang="0">
                    <a:pos x="wd2" y="hd2"/>
                  </a:cxn>
                  <a:cxn ang="5400000">
                    <a:pos x="wd2" y="hd2"/>
                  </a:cxn>
                  <a:cxn ang="10800000">
                    <a:pos x="wd2" y="hd2"/>
                  </a:cxn>
                  <a:cxn ang="16200000">
                    <a:pos x="wd2" y="hd2"/>
                  </a:cxn>
                </a:cxnLst>
                <a:rect l="0" t="0" r="r" b="b"/>
                <a:pathLst>
                  <a:path w="12471" h="21600" fill="norm" stroke="1" extrusionOk="0">
                    <a:moveTo>
                      <a:pt x="12471" y="0"/>
                    </a:moveTo>
                    <a:cubicBezTo>
                      <a:pt x="-9129" y="5891"/>
                      <a:pt x="1671" y="13745"/>
                      <a:pt x="12471" y="21600"/>
                    </a:cubicBezTo>
                    <a:cubicBezTo>
                      <a:pt x="12471" y="21600"/>
                      <a:pt x="12471" y="21600"/>
                      <a:pt x="12471" y="21600"/>
                    </a:cubicBezTo>
                    <a:cubicBezTo>
                      <a:pt x="12471" y="21600"/>
                      <a:pt x="12471" y="21600"/>
                      <a:pt x="12471" y="21600"/>
                    </a:cubicBezTo>
                    <a:cubicBezTo>
                      <a:pt x="1671" y="13745"/>
                      <a:pt x="-9129" y="5891"/>
                      <a:pt x="12471"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16" name="Shape 10816"/>
              <p:cNvSpPr/>
              <p:nvPr/>
            </p:nvSpPr>
            <p:spPr>
              <a:xfrm>
                <a:off x="594686" y="36694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17" name="Shape 10817"/>
              <p:cNvSpPr/>
              <p:nvPr/>
            </p:nvSpPr>
            <p:spPr>
              <a:xfrm>
                <a:off x="601966" y="35969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18" name="Shape 10818"/>
              <p:cNvSpPr/>
              <p:nvPr/>
            </p:nvSpPr>
            <p:spPr>
              <a:xfrm>
                <a:off x="408692" y="325581"/>
                <a:ext cx="289911" cy="2194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433" y="1361"/>
                    </a:moveTo>
                    <a:cubicBezTo>
                      <a:pt x="5433" y="1361"/>
                      <a:pt x="5433" y="1361"/>
                      <a:pt x="5433" y="1361"/>
                    </a:cubicBezTo>
                    <a:cubicBezTo>
                      <a:pt x="5433" y="1531"/>
                      <a:pt x="5301" y="1531"/>
                      <a:pt x="5301" y="1701"/>
                    </a:cubicBezTo>
                    <a:cubicBezTo>
                      <a:pt x="5301" y="1701"/>
                      <a:pt x="5301" y="1871"/>
                      <a:pt x="5301" y="1871"/>
                    </a:cubicBezTo>
                    <a:cubicBezTo>
                      <a:pt x="5301" y="1871"/>
                      <a:pt x="5301" y="2041"/>
                      <a:pt x="5168" y="2041"/>
                    </a:cubicBezTo>
                    <a:cubicBezTo>
                      <a:pt x="5168" y="2211"/>
                      <a:pt x="5168" y="2211"/>
                      <a:pt x="5036" y="2381"/>
                    </a:cubicBezTo>
                    <a:cubicBezTo>
                      <a:pt x="5036" y="2551"/>
                      <a:pt x="4903" y="2891"/>
                      <a:pt x="4903" y="2891"/>
                    </a:cubicBezTo>
                    <a:cubicBezTo>
                      <a:pt x="4903" y="3572"/>
                      <a:pt x="4373" y="4252"/>
                      <a:pt x="3975" y="4252"/>
                    </a:cubicBezTo>
                    <a:cubicBezTo>
                      <a:pt x="3975" y="4252"/>
                      <a:pt x="3843" y="4592"/>
                      <a:pt x="3710" y="4762"/>
                    </a:cubicBezTo>
                    <a:cubicBezTo>
                      <a:pt x="3578" y="5102"/>
                      <a:pt x="3445" y="5272"/>
                      <a:pt x="3313" y="5613"/>
                    </a:cubicBezTo>
                    <a:cubicBezTo>
                      <a:pt x="3180" y="5783"/>
                      <a:pt x="3180" y="5953"/>
                      <a:pt x="3048" y="6293"/>
                    </a:cubicBezTo>
                    <a:cubicBezTo>
                      <a:pt x="3048" y="6803"/>
                      <a:pt x="3048" y="7143"/>
                      <a:pt x="2783" y="7483"/>
                    </a:cubicBezTo>
                    <a:cubicBezTo>
                      <a:pt x="2650" y="7654"/>
                      <a:pt x="2518" y="7654"/>
                      <a:pt x="2385" y="7824"/>
                    </a:cubicBezTo>
                    <a:cubicBezTo>
                      <a:pt x="2253" y="7824"/>
                      <a:pt x="2253" y="7824"/>
                      <a:pt x="2253" y="7994"/>
                    </a:cubicBezTo>
                    <a:cubicBezTo>
                      <a:pt x="2385" y="8334"/>
                      <a:pt x="2253" y="8674"/>
                      <a:pt x="1988" y="9014"/>
                    </a:cubicBezTo>
                    <a:cubicBezTo>
                      <a:pt x="1855" y="9354"/>
                      <a:pt x="1723" y="9524"/>
                      <a:pt x="1723" y="9865"/>
                    </a:cubicBezTo>
                    <a:cubicBezTo>
                      <a:pt x="1723" y="9865"/>
                      <a:pt x="1723" y="11906"/>
                      <a:pt x="1458" y="12246"/>
                    </a:cubicBezTo>
                    <a:cubicBezTo>
                      <a:pt x="1325" y="12416"/>
                      <a:pt x="1193" y="12416"/>
                      <a:pt x="928" y="12246"/>
                    </a:cubicBezTo>
                    <a:cubicBezTo>
                      <a:pt x="928" y="12246"/>
                      <a:pt x="795" y="12246"/>
                      <a:pt x="663" y="12246"/>
                    </a:cubicBezTo>
                    <a:cubicBezTo>
                      <a:pt x="398" y="12246"/>
                      <a:pt x="398" y="12416"/>
                      <a:pt x="398" y="12416"/>
                    </a:cubicBezTo>
                    <a:cubicBezTo>
                      <a:pt x="398" y="12756"/>
                      <a:pt x="265" y="12926"/>
                      <a:pt x="133" y="13096"/>
                    </a:cubicBezTo>
                    <a:cubicBezTo>
                      <a:pt x="133" y="13096"/>
                      <a:pt x="0" y="13266"/>
                      <a:pt x="0" y="13266"/>
                    </a:cubicBezTo>
                    <a:cubicBezTo>
                      <a:pt x="133" y="13266"/>
                      <a:pt x="398" y="13436"/>
                      <a:pt x="530" y="13436"/>
                    </a:cubicBezTo>
                    <a:cubicBezTo>
                      <a:pt x="928" y="13606"/>
                      <a:pt x="1325" y="13776"/>
                      <a:pt x="1458" y="14287"/>
                    </a:cubicBezTo>
                    <a:cubicBezTo>
                      <a:pt x="1590" y="14457"/>
                      <a:pt x="1723" y="14627"/>
                      <a:pt x="1855" y="14967"/>
                    </a:cubicBezTo>
                    <a:cubicBezTo>
                      <a:pt x="2253" y="15307"/>
                      <a:pt x="2518" y="15817"/>
                      <a:pt x="2783" y="16328"/>
                    </a:cubicBezTo>
                    <a:cubicBezTo>
                      <a:pt x="3048" y="17178"/>
                      <a:pt x="3578" y="17518"/>
                      <a:pt x="3843" y="17518"/>
                    </a:cubicBezTo>
                    <a:cubicBezTo>
                      <a:pt x="3975" y="17518"/>
                      <a:pt x="4108" y="17688"/>
                      <a:pt x="4240" y="17688"/>
                    </a:cubicBezTo>
                    <a:cubicBezTo>
                      <a:pt x="4240" y="17858"/>
                      <a:pt x="4240" y="18028"/>
                      <a:pt x="4240" y="18198"/>
                    </a:cubicBezTo>
                    <a:cubicBezTo>
                      <a:pt x="4240" y="18369"/>
                      <a:pt x="4240" y="18539"/>
                      <a:pt x="4240" y="18879"/>
                    </a:cubicBezTo>
                    <a:cubicBezTo>
                      <a:pt x="4240" y="19049"/>
                      <a:pt x="4240" y="19049"/>
                      <a:pt x="4240" y="19219"/>
                    </a:cubicBezTo>
                    <a:cubicBezTo>
                      <a:pt x="4108" y="19219"/>
                      <a:pt x="4108" y="19389"/>
                      <a:pt x="4108" y="19389"/>
                    </a:cubicBezTo>
                    <a:cubicBezTo>
                      <a:pt x="4240" y="19389"/>
                      <a:pt x="4240" y="19389"/>
                      <a:pt x="4240" y="19389"/>
                    </a:cubicBezTo>
                    <a:cubicBezTo>
                      <a:pt x="4373" y="19389"/>
                      <a:pt x="4373" y="19389"/>
                      <a:pt x="4373" y="19389"/>
                    </a:cubicBezTo>
                    <a:cubicBezTo>
                      <a:pt x="4373" y="19389"/>
                      <a:pt x="4373" y="19559"/>
                      <a:pt x="4373" y="19559"/>
                    </a:cubicBezTo>
                    <a:cubicBezTo>
                      <a:pt x="4506" y="19559"/>
                      <a:pt x="4506" y="19559"/>
                      <a:pt x="4506" y="19559"/>
                    </a:cubicBezTo>
                    <a:cubicBezTo>
                      <a:pt x="4506" y="19559"/>
                      <a:pt x="4771" y="19559"/>
                      <a:pt x="4903" y="19559"/>
                    </a:cubicBezTo>
                    <a:cubicBezTo>
                      <a:pt x="5301" y="19559"/>
                      <a:pt x="5831" y="19729"/>
                      <a:pt x="6096" y="19899"/>
                    </a:cubicBezTo>
                    <a:cubicBezTo>
                      <a:pt x="6361" y="20409"/>
                      <a:pt x="7421" y="21090"/>
                      <a:pt x="7553" y="21090"/>
                    </a:cubicBezTo>
                    <a:cubicBezTo>
                      <a:pt x="7818" y="21090"/>
                      <a:pt x="9011" y="21260"/>
                      <a:pt x="9409" y="21600"/>
                    </a:cubicBezTo>
                    <a:cubicBezTo>
                      <a:pt x="9409" y="21430"/>
                      <a:pt x="9541" y="21430"/>
                      <a:pt x="9541" y="21260"/>
                    </a:cubicBezTo>
                    <a:cubicBezTo>
                      <a:pt x="9674" y="21090"/>
                      <a:pt x="9939" y="20750"/>
                      <a:pt x="10204" y="20580"/>
                    </a:cubicBezTo>
                    <a:cubicBezTo>
                      <a:pt x="10601" y="20239"/>
                      <a:pt x="10999" y="20069"/>
                      <a:pt x="11396" y="20069"/>
                    </a:cubicBezTo>
                    <a:cubicBezTo>
                      <a:pt x="11661" y="20069"/>
                      <a:pt x="11794" y="20239"/>
                      <a:pt x="11794" y="20409"/>
                    </a:cubicBezTo>
                    <a:cubicBezTo>
                      <a:pt x="11926" y="20580"/>
                      <a:pt x="12059" y="20750"/>
                      <a:pt x="12191" y="20580"/>
                    </a:cubicBezTo>
                    <a:cubicBezTo>
                      <a:pt x="12324" y="20580"/>
                      <a:pt x="12721" y="20409"/>
                      <a:pt x="12987" y="20409"/>
                    </a:cubicBezTo>
                    <a:cubicBezTo>
                      <a:pt x="12987" y="20409"/>
                      <a:pt x="12987" y="20409"/>
                      <a:pt x="12987" y="20409"/>
                    </a:cubicBezTo>
                    <a:cubicBezTo>
                      <a:pt x="12987" y="20239"/>
                      <a:pt x="12987" y="20239"/>
                      <a:pt x="12987" y="20239"/>
                    </a:cubicBezTo>
                    <a:cubicBezTo>
                      <a:pt x="12987" y="20239"/>
                      <a:pt x="12987" y="20239"/>
                      <a:pt x="12987" y="20239"/>
                    </a:cubicBezTo>
                    <a:cubicBezTo>
                      <a:pt x="13649" y="20069"/>
                      <a:pt x="13649" y="20069"/>
                      <a:pt x="13649" y="20069"/>
                    </a:cubicBezTo>
                    <a:cubicBezTo>
                      <a:pt x="13649" y="20069"/>
                      <a:pt x="13649" y="20069"/>
                      <a:pt x="13649" y="20069"/>
                    </a:cubicBezTo>
                    <a:cubicBezTo>
                      <a:pt x="13782" y="20069"/>
                      <a:pt x="13914" y="20069"/>
                      <a:pt x="14047" y="20069"/>
                    </a:cubicBezTo>
                    <a:cubicBezTo>
                      <a:pt x="14047" y="20069"/>
                      <a:pt x="14179" y="20069"/>
                      <a:pt x="14312" y="20069"/>
                    </a:cubicBezTo>
                    <a:cubicBezTo>
                      <a:pt x="14312" y="20069"/>
                      <a:pt x="14312" y="20069"/>
                      <a:pt x="14312" y="20069"/>
                    </a:cubicBezTo>
                    <a:cubicBezTo>
                      <a:pt x="14312" y="20069"/>
                      <a:pt x="14444" y="19899"/>
                      <a:pt x="14577" y="19729"/>
                    </a:cubicBezTo>
                    <a:cubicBezTo>
                      <a:pt x="14974" y="19389"/>
                      <a:pt x="15504" y="18709"/>
                      <a:pt x="16299" y="18709"/>
                    </a:cubicBezTo>
                    <a:cubicBezTo>
                      <a:pt x="16432" y="18709"/>
                      <a:pt x="16697" y="18709"/>
                      <a:pt x="16829" y="18709"/>
                    </a:cubicBezTo>
                    <a:cubicBezTo>
                      <a:pt x="17227" y="18709"/>
                      <a:pt x="17492" y="18879"/>
                      <a:pt x="17757" y="18539"/>
                    </a:cubicBezTo>
                    <a:cubicBezTo>
                      <a:pt x="18022" y="18028"/>
                      <a:pt x="20805" y="14457"/>
                      <a:pt x="21600" y="13436"/>
                    </a:cubicBezTo>
                    <a:cubicBezTo>
                      <a:pt x="21467" y="13436"/>
                      <a:pt x="21467" y="13436"/>
                      <a:pt x="21335" y="13436"/>
                    </a:cubicBezTo>
                    <a:cubicBezTo>
                      <a:pt x="21070" y="13436"/>
                      <a:pt x="20407" y="13436"/>
                      <a:pt x="19215" y="12926"/>
                    </a:cubicBezTo>
                    <a:cubicBezTo>
                      <a:pt x="18155" y="12416"/>
                      <a:pt x="16564" y="11565"/>
                      <a:pt x="16167" y="11565"/>
                    </a:cubicBezTo>
                    <a:cubicBezTo>
                      <a:pt x="16034" y="11395"/>
                      <a:pt x="15769" y="11225"/>
                      <a:pt x="15504" y="10885"/>
                    </a:cubicBezTo>
                    <a:cubicBezTo>
                      <a:pt x="15372" y="10715"/>
                      <a:pt x="15239" y="10375"/>
                      <a:pt x="15239" y="10375"/>
                    </a:cubicBezTo>
                    <a:cubicBezTo>
                      <a:pt x="14709" y="10035"/>
                      <a:pt x="14179" y="8674"/>
                      <a:pt x="14179" y="8504"/>
                    </a:cubicBezTo>
                    <a:cubicBezTo>
                      <a:pt x="14047" y="8334"/>
                      <a:pt x="14047" y="8334"/>
                      <a:pt x="14047" y="8334"/>
                    </a:cubicBezTo>
                    <a:cubicBezTo>
                      <a:pt x="14047" y="8334"/>
                      <a:pt x="14047" y="8334"/>
                      <a:pt x="14047" y="8334"/>
                    </a:cubicBezTo>
                    <a:cubicBezTo>
                      <a:pt x="14047" y="8164"/>
                      <a:pt x="14047" y="8164"/>
                      <a:pt x="14179" y="7994"/>
                    </a:cubicBezTo>
                    <a:cubicBezTo>
                      <a:pt x="14179" y="7994"/>
                      <a:pt x="14179" y="7994"/>
                      <a:pt x="14179" y="7994"/>
                    </a:cubicBezTo>
                    <a:cubicBezTo>
                      <a:pt x="14179" y="7994"/>
                      <a:pt x="14179" y="7824"/>
                      <a:pt x="14179" y="7824"/>
                    </a:cubicBezTo>
                    <a:cubicBezTo>
                      <a:pt x="14179" y="7824"/>
                      <a:pt x="14179" y="7654"/>
                      <a:pt x="14179" y="7654"/>
                    </a:cubicBezTo>
                    <a:cubicBezTo>
                      <a:pt x="14179" y="7654"/>
                      <a:pt x="14179" y="7654"/>
                      <a:pt x="14312" y="7654"/>
                    </a:cubicBezTo>
                    <a:cubicBezTo>
                      <a:pt x="14179" y="7654"/>
                      <a:pt x="14179" y="7654"/>
                      <a:pt x="14179" y="7654"/>
                    </a:cubicBezTo>
                    <a:cubicBezTo>
                      <a:pt x="14179" y="7654"/>
                      <a:pt x="14179" y="7654"/>
                      <a:pt x="14179" y="7654"/>
                    </a:cubicBezTo>
                    <a:cubicBezTo>
                      <a:pt x="14179" y="7654"/>
                      <a:pt x="14179" y="7483"/>
                      <a:pt x="14179" y="7483"/>
                    </a:cubicBezTo>
                    <a:cubicBezTo>
                      <a:pt x="14047" y="7483"/>
                      <a:pt x="14047" y="7483"/>
                      <a:pt x="14047" y="7483"/>
                    </a:cubicBezTo>
                    <a:cubicBezTo>
                      <a:pt x="14047" y="7483"/>
                      <a:pt x="14047" y="7483"/>
                      <a:pt x="14047" y="7654"/>
                    </a:cubicBezTo>
                    <a:cubicBezTo>
                      <a:pt x="13782" y="7824"/>
                      <a:pt x="13517" y="7824"/>
                      <a:pt x="13384" y="7824"/>
                    </a:cubicBezTo>
                    <a:cubicBezTo>
                      <a:pt x="12987" y="7824"/>
                      <a:pt x="12854" y="7654"/>
                      <a:pt x="12854" y="7483"/>
                    </a:cubicBezTo>
                    <a:cubicBezTo>
                      <a:pt x="12721" y="7313"/>
                      <a:pt x="12456" y="6123"/>
                      <a:pt x="12854" y="5443"/>
                    </a:cubicBezTo>
                    <a:cubicBezTo>
                      <a:pt x="12987" y="5443"/>
                      <a:pt x="12987" y="5272"/>
                      <a:pt x="13119" y="5272"/>
                    </a:cubicBezTo>
                    <a:cubicBezTo>
                      <a:pt x="13119" y="5272"/>
                      <a:pt x="13119" y="5272"/>
                      <a:pt x="13119" y="5272"/>
                    </a:cubicBezTo>
                    <a:cubicBezTo>
                      <a:pt x="13119" y="5102"/>
                      <a:pt x="13252" y="5102"/>
                      <a:pt x="13252" y="4932"/>
                    </a:cubicBezTo>
                    <a:cubicBezTo>
                      <a:pt x="13252" y="4932"/>
                      <a:pt x="13252" y="4932"/>
                      <a:pt x="13252" y="4932"/>
                    </a:cubicBezTo>
                    <a:cubicBezTo>
                      <a:pt x="13384" y="4762"/>
                      <a:pt x="13384" y="4592"/>
                      <a:pt x="13384" y="4592"/>
                    </a:cubicBezTo>
                    <a:cubicBezTo>
                      <a:pt x="13384" y="4592"/>
                      <a:pt x="13384" y="4592"/>
                      <a:pt x="13517" y="4592"/>
                    </a:cubicBezTo>
                    <a:cubicBezTo>
                      <a:pt x="13517" y="4422"/>
                      <a:pt x="13517" y="4422"/>
                      <a:pt x="13517" y="4422"/>
                    </a:cubicBezTo>
                    <a:cubicBezTo>
                      <a:pt x="12987" y="3742"/>
                      <a:pt x="12589" y="3061"/>
                      <a:pt x="12059" y="2551"/>
                    </a:cubicBezTo>
                    <a:cubicBezTo>
                      <a:pt x="12059" y="2551"/>
                      <a:pt x="12059" y="2551"/>
                      <a:pt x="12059" y="2551"/>
                    </a:cubicBezTo>
                    <a:cubicBezTo>
                      <a:pt x="11926" y="2381"/>
                      <a:pt x="11794" y="2211"/>
                      <a:pt x="11661" y="2041"/>
                    </a:cubicBezTo>
                    <a:cubicBezTo>
                      <a:pt x="11661" y="2041"/>
                      <a:pt x="11661" y="2041"/>
                      <a:pt x="11661" y="2041"/>
                    </a:cubicBezTo>
                    <a:cubicBezTo>
                      <a:pt x="11529" y="1871"/>
                      <a:pt x="11396" y="1701"/>
                      <a:pt x="11264" y="1531"/>
                    </a:cubicBezTo>
                    <a:cubicBezTo>
                      <a:pt x="11264" y="1531"/>
                      <a:pt x="11264" y="1531"/>
                      <a:pt x="11264" y="1531"/>
                    </a:cubicBezTo>
                    <a:cubicBezTo>
                      <a:pt x="11131" y="1361"/>
                      <a:pt x="11131" y="1191"/>
                      <a:pt x="10999" y="1191"/>
                    </a:cubicBezTo>
                    <a:cubicBezTo>
                      <a:pt x="10999" y="1191"/>
                      <a:pt x="10999" y="1191"/>
                      <a:pt x="10999" y="1191"/>
                    </a:cubicBezTo>
                    <a:cubicBezTo>
                      <a:pt x="10734" y="850"/>
                      <a:pt x="10601" y="850"/>
                      <a:pt x="10601" y="680"/>
                    </a:cubicBezTo>
                    <a:cubicBezTo>
                      <a:pt x="10601" y="680"/>
                      <a:pt x="10601" y="680"/>
                      <a:pt x="10469" y="680"/>
                    </a:cubicBezTo>
                    <a:cubicBezTo>
                      <a:pt x="10336" y="680"/>
                      <a:pt x="10204" y="680"/>
                      <a:pt x="10071" y="850"/>
                    </a:cubicBezTo>
                    <a:cubicBezTo>
                      <a:pt x="9806" y="850"/>
                      <a:pt x="9674" y="850"/>
                      <a:pt x="9541" y="850"/>
                    </a:cubicBezTo>
                    <a:cubicBezTo>
                      <a:pt x="9276" y="850"/>
                      <a:pt x="9144" y="850"/>
                      <a:pt x="9144" y="680"/>
                    </a:cubicBezTo>
                    <a:cubicBezTo>
                      <a:pt x="9011" y="680"/>
                      <a:pt x="9011" y="680"/>
                      <a:pt x="8879" y="680"/>
                    </a:cubicBezTo>
                    <a:cubicBezTo>
                      <a:pt x="8879" y="680"/>
                      <a:pt x="8879" y="680"/>
                      <a:pt x="8613" y="680"/>
                    </a:cubicBezTo>
                    <a:cubicBezTo>
                      <a:pt x="8481" y="850"/>
                      <a:pt x="8348" y="850"/>
                      <a:pt x="8216" y="850"/>
                    </a:cubicBezTo>
                    <a:cubicBezTo>
                      <a:pt x="7951" y="850"/>
                      <a:pt x="7686" y="510"/>
                      <a:pt x="7553" y="340"/>
                    </a:cubicBezTo>
                    <a:cubicBezTo>
                      <a:pt x="7553" y="340"/>
                      <a:pt x="7421" y="340"/>
                      <a:pt x="7421" y="170"/>
                    </a:cubicBezTo>
                    <a:cubicBezTo>
                      <a:pt x="7288" y="0"/>
                      <a:pt x="7288" y="0"/>
                      <a:pt x="7288" y="0"/>
                    </a:cubicBezTo>
                    <a:cubicBezTo>
                      <a:pt x="7288" y="0"/>
                      <a:pt x="7156" y="170"/>
                      <a:pt x="7156" y="340"/>
                    </a:cubicBezTo>
                    <a:cubicBezTo>
                      <a:pt x="7156" y="340"/>
                      <a:pt x="7156" y="340"/>
                      <a:pt x="7156" y="510"/>
                    </a:cubicBezTo>
                    <a:cubicBezTo>
                      <a:pt x="7023" y="850"/>
                      <a:pt x="6891" y="1191"/>
                      <a:pt x="6626" y="1191"/>
                    </a:cubicBezTo>
                    <a:cubicBezTo>
                      <a:pt x="6493" y="1191"/>
                      <a:pt x="6361" y="1191"/>
                      <a:pt x="6228" y="1020"/>
                    </a:cubicBezTo>
                    <a:cubicBezTo>
                      <a:pt x="6228" y="1020"/>
                      <a:pt x="6228" y="1020"/>
                      <a:pt x="5831" y="1020"/>
                    </a:cubicBezTo>
                    <a:cubicBezTo>
                      <a:pt x="5698" y="1020"/>
                      <a:pt x="5566" y="1020"/>
                      <a:pt x="5433" y="1020"/>
                    </a:cubicBezTo>
                    <a:cubicBezTo>
                      <a:pt x="5433" y="1020"/>
                      <a:pt x="5433" y="1020"/>
                      <a:pt x="5433" y="1020"/>
                    </a:cubicBezTo>
                    <a:cubicBezTo>
                      <a:pt x="5433" y="1020"/>
                      <a:pt x="5433" y="1020"/>
                      <a:pt x="5433" y="1020"/>
                    </a:cubicBezTo>
                    <a:cubicBezTo>
                      <a:pt x="5433" y="1191"/>
                      <a:pt x="5433" y="1191"/>
                      <a:pt x="5433" y="1361"/>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19" name="Shape 10819"/>
              <p:cNvSpPr/>
              <p:nvPr/>
            </p:nvSpPr>
            <p:spPr>
              <a:xfrm>
                <a:off x="598249" y="3974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20" name="Shape 10820"/>
              <p:cNvSpPr/>
              <p:nvPr/>
            </p:nvSpPr>
            <p:spPr>
              <a:xfrm>
                <a:off x="583382" y="5251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21" name="Shape 10821"/>
              <p:cNvSpPr/>
              <p:nvPr/>
            </p:nvSpPr>
            <p:spPr>
              <a:xfrm>
                <a:off x="473891" y="3354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10800"/>
                      <a:pt x="21600" y="0"/>
                    </a:cubicBezTo>
                    <a:cubicBezTo>
                      <a:pt x="21600" y="10800"/>
                      <a:pt x="0" y="108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22" name="Shape 10822"/>
              <p:cNvSpPr/>
              <p:nvPr/>
            </p:nvSpPr>
            <p:spPr>
              <a:xfrm>
                <a:off x="457165" y="51436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0"/>
                      <a:pt x="21600" y="0"/>
                    </a:cubicBezTo>
                    <a:cubicBezTo>
                      <a:pt x="0" y="2160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23" name="Shape 10823"/>
              <p:cNvSpPr/>
              <p:nvPr/>
            </p:nvSpPr>
            <p:spPr>
              <a:xfrm>
                <a:off x="464444" y="5071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24" name="Shape 10824"/>
              <p:cNvSpPr/>
              <p:nvPr/>
            </p:nvSpPr>
            <p:spPr>
              <a:xfrm>
                <a:off x="472032" y="3399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25" name="Shape 10825"/>
              <p:cNvSpPr/>
              <p:nvPr/>
            </p:nvSpPr>
            <p:spPr>
              <a:xfrm>
                <a:off x="481170" y="3318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26" name="Shape 10826"/>
              <p:cNvSpPr/>
              <p:nvPr/>
            </p:nvSpPr>
            <p:spPr>
              <a:xfrm>
                <a:off x="588957" y="3650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27" name="Shape 10827"/>
              <p:cNvSpPr/>
              <p:nvPr/>
            </p:nvSpPr>
            <p:spPr>
              <a:xfrm>
                <a:off x="577961" y="3713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0800"/>
                      <a:pt x="0" y="10800"/>
                      <a:pt x="0" y="21600"/>
                    </a:cubicBezTo>
                    <a:cubicBezTo>
                      <a:pt x="0" y="10800"/>
                      <a:pt x="21600" y="108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28" name="Shape 10828"/>
              <p:cNvSpPr/>
              <p:nvPr/>
            </p:nvSpPr>
            <p:spPr>
              <a:xfrm>
                <a:off x="592828" y="4029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29" name="Shape 10829"/>
              <p:cNvSpPr/>
              <p:nvPr/>
            </p:nvSpPr>
            <p:spPr>
              <a:xfrm>
                <a:off x="598249" y="3956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30" name="Shape 10830"/>
              <p:cNvSpPr/>
              <p:nvPr/>
            </p:nvSpPr>
            <p:spPr>
              <a:xfrm>
                <a:off x="576102" y="37408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21600"/>
                      <a:pt x="0" y="21600"/>
                    </a:cubicBezTo>
                    <a:cubicBezTo>
                      <a:pt x="10800" y="21600"/>
                      <a:pt x="108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31" name="Shape 10831"/>
              <p:cNvSpPr/>
              <p:nvPr/>
            </p:nvSpPr>
            <p:spPr>
              <a:xfrm>
                <a:off x="579819" y="3677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10800"/>
                      <a:pt x="0" y="21600"/>
                    </a:cubicBezTo>
                    <a:cubicBezTo>
                      <a:pt x="21600" y="1080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32" name="Shape 10832"/>
              <p:cNvSpPr/>
              <p:nvPr/>
            </p:nvSpPr>
            <p:spPr>
              <a:xfrm>
                <a:off x="523138" y="3327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33" name="Shape 10833"/>
              <p:cNvSpPr/>
              <p:nvPr/>
            </p:nvSpPr>
            <p:spPr>
              <a:xfrm>
                <a:off x="494333" y="3282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10800" y="21600"/>
                      <a:pt x="0" y="21600"/>
                    </a:cubicBezTo>
                    <a:cubicBezTo>
                      <a:pt x="10800" y="21600"/>
                      <a:pt x="16200" y="108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34" name="Shape 10834"/>
              <p:cNvSpPr/>
              <p:nvPr/>
            </p:nvSpPr>
            <p:spPr>
              <a:xfrm>
                <a:off x="451435" y="107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35" name="Shape 10835"/>
              <p:cNvSpPr/>
              <p:nvPr/>
            </p:nvSpPr>
            <p:spPr>
              <a:xfrm>
                <a:off x="453294" y="0"/>
                <a:ext cx="1271" cy="12700"/>
              </a:xfrm>
              <a:prstGeom prst="ellipse">
                <a:avLst/>
              </a:prstGeom>
              <a:noFill/>
              <a:ln w="12700" cap="flat">
                <a:noFill/>
                <a:miter lim="400000"/>
              </a:ln>
              <a:effectLst/>
            </p:spPr>
            <p:txBody>
              <a:bodyPr wrap="square" lIns="45719" tIns="45719" rIns="45719" bIns="45719" numCol="1" anchor="t">
                <a:noAutofit/>
              </a:bodyPr>
              <a:lstStyle/>
              <a:p>
                <a:pPr/>
              </a:p>
            </p:txBody>
          </p:sp>
          <p:sp>
            <p:nvSpPr>
              <p:cNvPr id="10836" name="Shape 10836"/>
              <p:cNvSpPr/>
              <p:nvPr/>
            </p:nvSpPr>
            <p:spPr>
              <a:xfrm>
                <a:off x="453294" y="53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37" name="Shape 10837"/>
              <p:cNvSpPr/>
              <p:nvPr/>
            </p:nvSpPr>
            <p:spPr>
              <a:xfrm>
                <a:off x="440439" y="206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0" y="21600"/>
                      <a:pt x="0" y="21600"/>
                      <a:pt x="0" y="21600"/>
                    </a:cubicBezTo>
                    <a:cubicBezTo>
                      <a:pt x="0" y="2160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38" name="Shape 10838"/>
              <p:cNvSpPr/>
              <p:nvPr/>
            </p:nvSpPr>
            <p:spPr>
              <a:xfrm>
                <a:off x="447719" y="17984"/>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21600"/>
                    </a:moveTo>
                    <a:cubicBezTo>
                      <a:pt x="0" y="0"/>
                      <a:pt x="0" y="0"/>
                      <a:pt x="0" y="0"/>
                    </a:cubicBezTo>
                    <a:cubicBezTo>
                      <a:pt x="0" y="0"/>
                      <a:pt x="0" y="0"/>
                      <a:pt x="0" y="0"/>
                    </a:cubicBezTo>
                    <a:lnTo>
                      <a:pt x="0" y="21600"/>
                    </a:lnTo>
                    <a:close/>
                  </a:path>
                </a:pathLst>
              </a:custGeom>
              <a:noFill/>
              <a:ln w="12700" cap="flat">
                <a:noFill/>
                <a:miter lim="400000"/>
              </a:ln>
              <a:effectLst/>
            </p:spPr>
            <p:txBody>
              <a:bodyPr wrap="square" lIns="45719" tIns="45719" rIns="45719" bIns="45719" numCol="1" anchor="t">
                <a:noAutofit/>
              </a:bodyPr>
              <a:lstStyle/>
              <a:p>
                <a:pPr/>
              </a:p>
            </p:txBody>
          </p:sp>
          <p:sp>
            <p:nvSpPr>
              <p:cNvPr id="10839" name="Shape 10839"/>
              <p:cNvSpPr/>
              <p:nvPr/>
            </p:nvSpPr>
            <p:spPr>
              <a:xfrm>
                <a:off x="444156" y="2523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40" name="Shape 10840"/>
              <p:cNvSpPr/>
              <p:nvPr/>
            </p:nvSpPr>
            <p:spPr>
              <a:xfrm>
                <a:off x="460727" y="2338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41" name="Shape 10841"/>
              <p:cNvSpPr/>
              <p:nvPr/>
            </p:nvSpPr>
            <p:spPr>
              <a:xfrm>
                <a:off x="451590" y="288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42" name="Shape 10842"/>
              <p:cNvSpPr/>
              <p:nvPr/>
            </p:nvSpPr>
            <p:spPr>
              <a:xfrm>
                <a:off x="444156" y="2523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43" name="Shape 10843"/>
              <p:cNvSpPr/>
              <p:nvPr/>
            </p:nvSpPr>
            <p:spPr>
              <a:xfrm>
                <a:off x="425418" y="522048"/>
                <a:ext cx="150531" cy="181216"/>
              </a:xfrm>
              <a:custGeom>
                <a:avLst/>
                <a:gdLst/>
                <a:ahLst/>
                <a:cxnLst>
                  <a:cxn ang="0">
                    <a:pos x="wd2" y="hd2"/>
                  </a:cxn>
                  <a:cxn ang="5400000">
                    <a:pos x="wd2" y="hd2"/>
                  </a:cxn>
                  <a:cxn ang="10800000">
                    <a:pos x="wd2" y="hd2"/>
                  </a:cxn>
                  <a:cxn ang="16200000">
                    <a:pos x="wd2" y="hd2"/>
                  </a:cxn>
                </a:cxnLst>
                <a:rect l="0" t="0" r="r" b="b"/>
                <a:pathLst>
                  <a:path w="21600" h="21549" fill="norm" stroke="1" extrusionOk="0">
                    <a:moveTo>
                      <a:pt x="21600" y="2212"/>
                    </a:moveTo>
                    <a:cubicBezTo>
                      <a:pt x="20829" y="2418"/>
                      <a:pt x="20057" y="2212"/>
                      <a:pt x="19543" y="1595"/>
                    </a:cubicBezTo>
                    <a:cubicBezTo>
                      <a:pt x="19029" y="1595"/>
                      <a:pt x="18257" y="1800"/>
                      <a:pt x="17743" y="2006"/>
                    </a:cubicBezTo>
                    <a:cubicBezTo>
                      <a:pt x="17229" y="2212"/>
                      <a:pt x="16971" y="2623"/>
                      <a:pt x="16714" y="2829"/>
                    </a:cubicBezTo>
                    <a:cubicBezTo>
                      <a:pt x="16457" y="3240"/>
                      <a:pt x="15943" y="3446"/>
                      <a:pt x="15686" y="3446"/>
                    </a:cubicBezTo>
                    <a:cubicBezTo>
                      <a:pt x="15429" y="3446"/>
                      <a:pt x="15429" y="3446"/>
                      <a:pt x="15171" y="3240"/>
                    </a:cubicBezTo>
                    <a:cubicBezTo>
                      <a:pt x="14914" y="3240"/>
                      <a:pt x="12857" y="2829"/>
                      <a:pt x="12086" y="2829"/>
                    </a:cubicBezTo>
                    <a:cubicBezTo>
                      <a:pt x="11314" y="2829"/>
                      <a:pt x="9000" y="1595"/>
                      <a:pt x="8486" y="1183"/>
                    </a:cubicBezTo>
                    <a:cubicBezTo>
                      <a:pt x="8229" y="1183"/>
                      <a:pt x="7457" y="978"/>
                      <a:pt x="6943" y="978"/>
                    </a:cubicBezTo>
                    <a:cubicBezTo>
                      <a:pt x="6429" y="978"/>
                      <a:pt x="5914" y="978"/>
                      <a:pt x="5657" y="772"/>
                    </a:cubicBezTo>
                    <a:cubicBezTo>
                      <a:pt x="5657" y="772"/>
                      <a:pt x="5400" y="772"/>
                      <a:pt x="5400" y="772"/>
                    </a:cubicBezTo>
                    <a:cubicBezTo>
                      <a:pt x="5400" y="772"/>
                      <a:pt x="5400" y="772"/>
                      <a:pt x="5400" y="772"/>
                    </a:cubicBezTo>
                    <a:cubicBezTo>
                      <a:pt x="4886" y="566"/>
                      <a:pt x="4886" y="566"/>
                      <a:pt x="4886" y="566"/>
                    </a:cubicBezTo>
                    <a:cubicBezTo>
                      <a:pt x="4886" y="566"/>
                      <a:pt x="4629" y="566"/>
                      <a:pt x="4629" y="566"/>
                    </a:cubicBezTo>
                    <a:cubicBezTo>
                      <a:pt x="4371" y="360"/>
                      <a:pt x="4371" y="360"/>
                      <a:pt x="4371" y="360"/>
                    </a:cubicBezTo>
                    <a:cubicBezTo>
                      <a:pt x="4371" y="360"/>
                      <a:pt x="4371" y="360"/>
                      <a:pt x="4371" y="360"/>
                    </a:cubicBezTo>
                    <a:cubicBezTo>
                      <a:pt x="4371" y="360"/>
                      <a:pt x="4371" y="360"/>
                      <a:pt x="4371" y="360"/>
                    </a:cubicBezTo>
                    <a:cubicBezTo>
                      <a:pt x="4371" y="360"/>
                      <a:pt x="4114" y="360"/>
                      <a:pt x="4114" y="360"/>
                    </a:cubicBezTo>
                    <a:cubicBezTo>
                      <a:pt x="4114" y="360"/>
                      <a:pt x="3857" y="155"/>
                      <a:pt x="3857" y="155"/>
                    </a:cubicBezTo>
                    <a:cubicBezTo>
                      <a:pt x="3857" y="-51"/>
                      <a:pt x="3343" y="-51"/>
                      <a:pt x="2571" y="155"/>
                    </a:cubicBezTo>
                    <a:cubicBezTo>
                      <a:pt x="2057" y="155"/>
                      <a:pt x="771" y="772"/>
                      <a:pt x="771" y="978"/>
                    </a:cubicBezTo>
                    <a:cubicBezTo>
                      <a:pt x="514" y="1183"/>
                      <a:pt x="514" y="1183"/>
                      <a:pt x="514" y="1183"/>
                    </a:cubicBezTo>
                    <a:cubicBezTo>
                      <a:pt x="514" y="1183"/>
                      <a:pt x="514" y="1183"/>
                      <a:pt x="514" y="1183"/>
                    </a:cubicBezTo>
                    <a:cubicBezTo>
                      <a:pt x="1543" y="2006"/>
                      <a:pt x="1543" y="2006"/>
                      <a:pt x="1543" y="2006"/>
                    </a:cubicBezTo>
                    <a:cubicBezTo>
                      <a:pt x="1800" y="3652"/>
                      <a:pt x="1800" y="3652"/>
                      <a:pt x="1800" y="3652"/>
                    </a:cubicBezTo>
                    <a:cubicBezTo>
                      <a:pt x="3086" y="4475"/>
                      <a:pt x="3086" y="4475"/>
                      <a:pt x="3086" y="4475"/>
                    </a:cubicBezTo>
                    <a:cubicBezTo>
                      <a:pt x="3086" y="4680"/>
                      <a:pt x="3086" y="4680"/>
                      <a:pt x="3086" y="4680"/>
                    </a:cubicBezTo>
                    <a:cubicBezTo>
                      <a:pt x="3086" y="4680"/>
                      <a:pt x="3086" y="5709"/>
                      <a:pt x="3086" y="6738"/>
                    </a:cubicBezTo>
                    <a:cubicBezTo>
                      <a:pt x="2829" y="7766"/>
                      <a:pt x="1543" y="9000"/>
                      <a:pt x="771" y="9618"/>
                    </a:cubicBezTo>
                    <a:cubicBezTo>
                      <a:pt x="771" y="9618"/>
                      <a:pt x="771" y="9618"/>
                      <a:pt x="771" y="9618"/>
                    </a:cubicBezTo>
                    <a:cubicBezTo>
                      <a:pt x="771" y="9618"/>
                      <a:pt x="771" y="9618"/>
                      <a:pt x="771" y="9618"/>
                    </a:cubicBezTo>
                    <a:cubicBezTo>
                      <a:pt x="771" y="9618"/>
                      <a:pt x="771" y="9618"/>
                      <a:pt x="771" y="9618"/>
                    </a:cubicBezTo>
                    <a:cubicBezTo>
                      <a:pt x="771" y="9823"/>
                      <a:pt x="771" y="9823"/>
                      <a:pt x="771" y="9823"/>
                    </a:cubicBezTo>
                    <a:cubicBezTo>
                      <a:pt x="771" y="9823"/>
                      <a:pt x="771" y="9823"/>
                      <a:pt x="771" y="9823"/>
                    </a:cubicBezTo>
                    <a:cubicBezTo>
                      <a:pt x="771" y="9823"/>
                      <a:pt x="771" y="9823"/>
                      <a:pt x="771" y="9823"/>
                    </a:cubicBezTo>
                    <a:cubicBezTo>
                      <a:pt x="771" y="9823"/>
                      <a:pt x="771" y="9823"/>
                      <a:pt x="771" y="9823"/>
                    </a:cubicBezTo>
                    <a:cubicBezTo>
                      <a:pt x="771" y="9823"/>
                      <a:pt x="771" y="9823"/>
                      <a:pt x="771" y="10029"/>
                    </a:cubicBezTo>
                    <a:cubicBezTo>
                      <a:pt x="771" y="10029"/>
                      <a:pt x="771" y="10029"/>
                      <a:pt x="771" y="10029"/>
                    </a:cubicBezTo>
                    <a:cubicBezTo>
                      <a:pt x="514" y="10029"/>
                      <a:pt x="514" y="10029"/>
                      <a:pt x="514" y="10029"/>
                    </a:cubicBezTo>
                    <a:cubicBezTo>
                      <a:pt x="514" y="10235"/>
                      <a:pt x="514" y="10235"/>
                      <a:pt x="514" y="10235"/>
                    </a:cubicBezTo>
                    <a:cubicBezTo>
                      <a:pt x="514" y="10235"/>
                      <a:pt x="514" y="10235"/>
                      <a:pt x="514" y="10440"/>
                    </a:cubicBezTo>
                    <a:cubicBezTo>
                      <a:pt x="514" y="10440"/>
                      <a:pt x="257" y="10440"/>
                      <a:pt x="257" y="10440"/>
                    </a:cubicBezTo>
                    <a:cubicBezTo>
                      <a:pt x="1286" y="10852"/>
                      <a:pt x="2314" y="11263"/>
                      <a:pt x="2057" y="11675"/>
                    </a:cubicBezTo>
                    <a:cubicBezTo>
                      <a:pt x="2057" y="12292"/>
                      <a:pt x="1543" y="12292"/>
                      <a:pt x="1029" y="12498"/>
                    </a:cubicBezTo>
                    <a:cubicBezTo>
                      <a:pt x="257" y="12703"/>
                      <a:pt x="0" y="12703"/>
                      <a:pt x="0" y="13115"/>
                    </a:cubicBezTo>
                    <a:cubicBezTo>
                      <a:pt x="11057" y="17846"/>
                      <a:pt x="11057" y="17846"/>
                      <a:pt x="11057" y="17846"/>
                    </a:cubicBezTo>
                    <a:cubicBezTo>
                      <a:pt x="10800" y="19286"/>
                      <a:pt x="10800" y="19286"/>
                      <a:pt x="10800" y="19286"/>
                    </a:cubicBezTo>
                    <a:cubicBezTo>
                      <a:pt x="11057" y="19286"/>
                      <a:pt x="11314" y="19698"/>
                      <a:pt x="11829" y="19903"/>
                    </a:cubicBezTo>
                    <a:cubicBezTo>
                      <a:pt x="11829" y="19903"/>
                      <a:pt x="11829" y="19903"/>
                      <a:pt x="12086" y="19903"/>
                    </a:cubicBezTo>
                    <a:cubicBezTo>
                      <a:pt x="12086" y="19903"/>
                      <a:pt x="12343" y="20109"/>
                      <a:pt x="12343" y="20109"/>
                    </a:cubicBezTo>
                    <a:cubicBezTo>
                      <a:pt x="12343" y="20109"/>
                      <a:pt x="12343" y="20109"/>
                      <a:pt x="12600" y="20315"/>
                    </a:cubicBezTo>
                    <a:cubicBezTo>
                      <a:pt x="12600" y="20315"/>
                      <a:pt x="12857" y="20315"/>
                      <a:pt x="12857" y="20520"/>
                    </a:cubicBezTo>
                    <a:cubicBezTo>
                      <a:pt x="12857" y="20520"/>
                      <a:pt x="13114" y="20520"/>
                      <a:pt x="13114" y="20520"/>
                    </a:cubicBezTo>
                    <a:cubicBezTo>
                      <a:pt x="13371" y="20726"/>
                      <a:pt x="13371" y="20726"/>
                      <a:pt x="13629" y="20726"/>
                    </a:cubicBezTo>
                    <a:cubicBezTo>
                      <a:pt x="13629" y="20932"/>
                      <a:pt x="13629" y="20932"/>
                      <a:pt x="13886" y="20932"/>
                    </a:cubicBezTo>
                    <a:cubicBezTo>
                      <a:pt x="13886" y="20932"/>
                      <a:pt x="14143" y="21138"/>
                      <a:pt x="14143" y="21138"/>
                    </a:cubicBezTo>
                    <a:cubicBezTo>
                      <a:pt x="14143" y="21138"/>
                      <a:pt x="14400" y="21343"/>
                      <a:pt x="14400" y="21343"/>
                    </a:cubicBezTo>
                    <a:cubicBezTo>
                      <a:pt x="14657" y="21343"/>
                      <a:pt x="14657" y="21549"/>
                      <a:pt x="14914" y="21549"/>
                    </a:cubicBezTo>
                    <a:cubicBezTo>
                      <a:pt x="14914" y="21549"/>
                      <a:pt x="14914" y="21549"/>
                      <a:pt x="14914" y="21549"/>
                    </a:cubicBezTo>
                    <a:cubicBezTo>
                      <a:pt x="15943" y="19698"/>
                      <a:pt x="17229" y="17435"/>
                      <a:pt x="17486" y="17023"/>
                    </a:cubicBezTo>
                    <a:cubicBezTo>
                      <a:pt x="18000" y="16406"/>
                      <a:pt x="18514" y="16200"/>
                      <a:pt x="18771" y="15995"/>
                    </a:cubicBezTo>
                    <a:cubicBezTo>
                      <a:pt x="19029" y="15995"/>
                      <a:pt x="19286" y="15789"/>
                      <a:pt x="19543" y="15789"/>
                    </a:cubicBezTo>
                    <a:cubicBezTo>
                      <a:pt x="19800" y="15378"/>
                      <a:pt x="20057" y="15378"/>
                      <a:pt x="20314" y="15378"/>
                    </a:cubicBezTo>
                    <a:cubicBezTo>
                      <a:pt x="20571" y="15378"/>
                      <a:pt x="20571" y="15378"/>
                      <a:pt x="20571" y="15378"/>
                    </a:cubicBezTo>
                    <a:cubicBezTo>
                      <a:pt x="20571" y="15378"/>
                      <a:pt x="20571" y="15378"/>
                      <a:pt x="20571" y="15378"/>
                    </a:cubicBezTo>
                    <a:cubicBezTo>
                      <a:pt x="20571" y="15378"/>
                      <a:pt x="20829" y="15172"/>
                      <a:pt x="21086" y="14966"/>
                    </a:cubicBezTo>
                    <a:cubicBezTo>
                      <a:pt x="21086" y="14966"/>
                      <a:pt x="21086" y="14966"/>
                      <a:pt x="21086" y="14760"/>
                    </a:cubicBezTo>
                    <a:cubicBezTo>
                      <a:pt x="19800" y="13115"/>
                      <a:pt x="19800" y="13115"/>
                      <a:pt x="19800" y="13115"/>
                    </a:cubicBezTo>
                    <a:cubicBezTo>
                      <a:pt x="19543" y="4680"/>
                      <a:pt x="19543" y="4680"/>
                      <a:pt x="19543" y="4680"/>
                    </a:cubicBezTo>
                    <a:cubicBezTo>
                      <a:pt x="21086" y="2829"/>
                      <a:pt x="21086" y="2829"/>
                      <a:pt x="21086" y="2829"/>
                    </a:cubicBezTo>
                    <a:cubicBezTo>
                      <a:pt x="21600" y="2212"/>
                      <a:pt x="21600" y="2212"/>
                      <a:pt x="21600" y="2212"/>
                    </a:cubicBezTo>
                    <a:cubicBezTo>
                      <a:pt x="21600" y="2212"/>
                      <a:pt x="21600" y="2212"/>
                      <a:pt x="21600" y="2212"/>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44" name="Shape 10844"/>
              <p:cNvSpPr/>
              <p:nvPr/>
            </p:nvSpPr>
            <p:spPr>
              <a:xfrm>
                <a:off x="561081" y="541399"/>
                <a:ext cx="14868" cy="197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16200" y="5891"/>
                    </a:lnTo>
                    <a:lnTo>
                      <a:pt x="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45" name="Shape 10845"/>
              <p:cNvSpPr/>
              <p:nvPr/>
            </p:nvSpPr>
            <p:spPr>
              <a:xfrm>
                <a:off x="561235" y="631324"/>
                <a:ext cx="12701" cy="143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46" name="Shape 10846"/>
              <p:cNvSpPr/>
              <p:nvPr/>
            </p:nvSpPr>
            <p:spPr>
              <a:xfrm>
                <a:off x="455307" y="52156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21600" y="21600"/>
                    </a:cubicBezTo>
                    <a:cubicBezTo>
                      <a:pt x="21600" y="21600"/>
                      <a:pt x="10800" y="21600"/>
                      <a:pt x="10800" y="0"/>
                    </a:cubicBezTo>
                    <a:cubicBezTo>
                      <a:pt x="0" y="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47" name="Shape 10847"/>
              <p:cNvSpPr/>
              <p:nvPr/>
            </p:nvSpPr>
            <p:spPr>
              <a:xfrm>
                <a:off x="423714" y="5251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48" name="Shape 10848"/>
              <p:cNvSpPr/>
              <p:nvPr/>
            </p:nvSpPr>
            <p:spPr>
              <a:xfrm>
                <a:off x="449731" y="5252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49" name="Shape 10849"/>
              <p:cNvSpPr/>
              <p:nvPr/>
            </p:nvSpPr>
            <p:spPr>
              <a:xfrm>
                <a:off x="451590" y="5197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50" name="Shape 10850"/>
              <p:cNvSpPr/>
              <p:nvPr/>
            </p:nvSpPr>
            <p:spPr>
              <a:xfrm>
                <a:off x="339932" y="537802"/>
                <a:ext cx="100354" cy="1007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129" y="0"/>
                    </a:moveTo>
                    <a:cubicBezTo>
                      <a:pt x="18129" y="366"/>
                      <a:pt x="17743" y="366"/>
                      <a:pt x="17357" y="732"/>
                    </a:cubicBezTo>
                    <a:cubicBezTo>
                      <a:pt x="17357" y="732"/>
                      <a:pt x="17357" y="1464"/>
                      <a:pt x="15429" y="1464"/>
                    </a:cubicBezTo>
                    <a:cubicBezTo>
                      <a:pt x="15043" y="1464"/>
                      <a:pt x="14271" y="1464"/>
                      <a:pt x="13886" y="1098"/>
                    </a:cubicBezTo>
                    <a:cubicBezTo>
                      <a:pt x="13886" y="1098"/>
                      <a:pt x="13500" y="1098"/>
                      <a:pt x="13500" y="1098"/>
                    </a:cubicBezTo>
                    <a:cubicBezTo>
                      <a:pt x="13500" y="1098"/>
                      <a:pt x="13500" y="1098"/>
                      <a:pt x="13114" y="1098"/>
                    </a:cubicBezTo>
                    <a:cubicBezTo>
                      <a:pt x="12729" y="1464"/>
                      <a:pt x="11571" y="1831"/>
                      <a:pt x="11571" y="2197"/>
                    </a:cubicBezTo>
                    <a:cubicBezTo>
                      <a:pt x="11186" y="2197"/>
                      <a:pt x="10800" y="2563"/>
                      <a:pt x="10800" y="2563"/>
                    </a:cubicBezTo>
                    <a:cubicBezTo>
                      <a:pt x="10029" y="2563"/>
                      <a:pt x="9643" y="2197"/>
                      <a:pt x="9257" y="1831"/>
                    </a:cubicBezTo>
                    <a:cubicBezTo>
                      <a:pt x="8871" y="1831"/>
                      <a:pt x="8486" y="1464"/>
                      <a:pt x="8100" y="1464"/>
                    </a:cubicBezTo>
                    <a:cubicBezTo>
                      <a:pt x="8100" y="1464"/>
                      <a:pt x="7714" y="1464"/>
                      <a:pt x="7714" y="1464"/>
                    </a:cubicBezTo>
                    <a:cubicBezTo>
                      <a:pt x="7714" y="1464"/>
                      <a:pt x="7714" y="1464"/>
                      <a:pt x="7329" y="1464"/>
                    </a:cubicBezTo>
                    <a:cubicBezTo>
                      <a:pt x="7329" y="1464"/>
                      <a:pt x="6943" y="1831"/>
                      <a:pt x="6943" y="1831"/>
                    </a:cubicBezTo>
                    <a:cubicBezTo>
                      <a:pt x="6943" y="1831"/>
                      <a:pt x="6943" y="1831"/>
                      <a:pt x="6557" y="1831"/>
                    </a:cubicBezTo>
                    <a:cubicBezTo>
                      <a:pt x="6171" y="1831"/>
                      <a:pt x="5786" y="2197"/>
                      <a:pt x="5400" y="2197"/>
                    </a:cubicBezTo>
                    <a:cubicBezTo>
                      <a:pt x="5400" y="2929"/>
                      <a:pt x="5400" y="4393"/>
                      <a:pt x="5400" y="5125"/>
                    </a:cubicBezTo>
                    <a:cubicBezTo>
                      <a:pt x="5400" y="5492"/>
                      <a:pt x="5400" y="5492"/>
                      <a:pt x="5786" y="5858"/>
                    </a:cubicBezTo>
                    <a:cubicBezTo>
                      <a:pt x="6171" y="5858"/>
                      <a:pt x="6557" y="6590"/>
                      <a:pt x="6557" y="7322"/>
                    </a:cubicBezTo>
                    <a:cubicBezTo>
                      <a:pt x="6557" y="8054"/>
                      <a:pt x="6171" y="8420"/>
                      <a:pt x="5786" y="9153"/>
                    </a:cubicBezTo>
                    <a:cubicBezTo>
                      <a:pt x="5786" y="9153"/>
                      <a:pt x="5400" y="9519"/>
                      <a:pt x="5400" y="9519"/>
                    </a:cubicBezTo>
                    <a:cubicBezTo>
                      <a:pt x="5400" y="10617"/>
                      <a:pt x="3857" y="10983"/>
                      <a:pt x="3086" y="11349"/>
                    </a:cubicBezTo>
                    <a:cubicBezTo>
                      <a:pt x="3086" y="11349"/>
                      <a:pt x="2700" y="11715"/>
                      <a:pt x="2700" y="12081"/>
                    </a:cubicBezTo>
                    <a:cubicBezTo>
                      <a:pt x="2314" y="12447"/>
                      <a:pt x="2314" y="12814"/>
                      <a:pt x="1543" y="13546"/>
                    </a:cubicBezTo>
                    <a:cubicBezTo>
                      <a:pt x="1543" y="13546"/>
                      <a:pt x="1543" y="13912"/>
                      <a:pt x="1157" y="14644"/>
                    </a:cubicBezTo>
                    <a:cubicBezTo>
                      <a:pt x="1157" y="15010"/>
                      <a:pt x="1157" y="15376"/>
                      <a:pt x="771" y="16108"/>
                    </a:cubicBezTo>
                    <a:cubicBezTo>
                      <a:pt x="386" y="16841"/>
                      <a:pt x="0" y="18305"/>
                      <a:pt x="0" y="19403"/>
                    </a:cubicBezTo>
                    <a:cubicBezTo>
                      <a:pt x="0" y="19403"/>
                      <a:pt x="0" y="19769"/>
                      <a:pt x="0" y="20136"/>
                    </a:cubicBezTo>
                    <a:cubicBezTo>
                      <a:pt x="0" y="20502"/>
                      <a:pt x="0" y="20502"/>
                      <a:pt x="0" y="20502"/>
                    </a:cubicBezTo>
                    <a:cubicBezTo>
                      <a:pt x="0" y="20868"/>
                      <a:pt x="0" y="21234"/>
                      <a:pt x="0" y="21234"/>
                    </a:cubicBezTo>
                    <a:cubicBezTo>
                      <a:pt x="0" y="21234"/>
                      <a:pt x="0" y="21600"/>
                      <a:pt x="0" y="21600"/>
                    </a:cubicBezTo>
                    <a:cubicBezTo>
                      <a:pt x="0" y="21600"/>
                      <a:pt x="0" y="21600"/>
                      <a:pt x="0" y="21600"/>
                    </a:cubicBezTo>
                    <a:cubicBezTo>
                      <a:pt x="0" y="21600"/>
                      <a:pt x="0" y="21600"/>
                      <a:pt x="0" y="21600"/>
                    </a:cubicBezTo>
                    <a:cubicBezTo>
                      <a:pt x="0" y="21234"/>
                      <a:pt x="386" y="21234"/>
                      <a:pt x="386" y="21234"/>
                    </a:cubicBezTo>
                    <a:cubicBezTo>
                      <a:pt x="771" y="21234"/>
                      <a:pt x="771" y="20868"/>
                      <a:pt x="2314" y="20868"/>
                    </a:cubicBezTo>
                    <a:cubicBezTo>
                      <a:pt x="2314" y="20502"/>
                      <a:pt x="2314" y="20502"/>
                      <a:pt x="2314" y="20502"/>
                    </a:cubicBezTo>
                    <a:cubicBezTo>
                      <a:pt x="3086" y="20502"/>
                      <a:pt x="3086" y="20502"/>
                      <a:pt x="3086" y="20502"/>
                    </a:cubicBezTo>
                    <a:cubicBezTo>
                      <a:pt x="3857" y="20136"/>
                      <a:pt x="3857" y="20136"/>
                      <a:pt x="3857" y="20136"/>
                    </a:cubicBezTo>
                    <a:cubicBezTo>
                      <a:pt x="3857" y="20136"/>
                      <a:pt x="3857" y="20136"/>
                      <a:pt x="3857" y="20136"/>
                    </a:cubicBezTo>
                    <a:cubicBezTo>
                      <a:pt x="3857" y="20136"/>
                      <a:pt x="3857" y="20136"/>
                      <a:pt x="3857" y="20136"/>
                    </a:cubicBezTo>
                    <a:cubicBezTo>
                      <a:pt x="3857" y="20136"/>
                      <a:pt x="4243" y="20136"/>
                      <a:pt x="4243" y="20136"/>
                    </a:cubicBezTo>
                    <a:cubicBezTo>
                      <a:pt x="4243" y="20136"/>
                      <a:pt x="4629" y="20136"/>
                      <a:pt x="4629" y="20136"/>
                    </a:cubicBezTo>
                    <a:cubicBezTo>
                      <a:pt x="4629" y="20136"/>
                      <a:pt x="4629" y="20136"/>
                      <a:pt x="4629" y="20136"/>
                    </a:cubicBezTo>
                    <a:cubicBezTo>
                      <a:pt x="4629" y="20136"/>
                      <a:pt x="5014" y="20136"/>
                      <a:pt x="5014" y="20136"/>
                    </a:cubicBezTo>
                    <a:cubicBezTo>
                      <a:pt x="5014" y="20136"/>
                      <a:pt x="5014" y="19769"/>
                      <a:pt x="5014" y="19769"/>
                    </a:cubicBezTo>
                    <a:cubicBezTo>
                      <a:pt x="5400" y="19769"/>
                      <a:pt x="5400" y="19769"/>
                      <a:pt x="5400" y="19769"/>
                    </a:cubicBezTo>
                    <a:cubicBezTo>
                      <a:pt x="8486" y="19769"/>
                      <a:pt x="8486" y="19769"/>
                      <a:pt x="8486" y="19769"/>
                    </a:cubicBezTo>
                    <a:cubicBezTo>
                      <a:pt x="8871" y="17939"/>
                      <a:pt x="10414" y="15742"/>
                      <a:pt x="11957" y="15010"/>
                    </a:cubicBezTo>
                    <a:cubicBezTo>
                      <a:pt x="13500" y="14644"/>
                      <a:pt x="15429" y="14644"/>
                      <a:pt x="17357" y="15010"/>
                    </a:cubicBezTo>
                    <a:cubicBezTo>
                      <a:pt x="17357" y="15010"/>
                      <a:pt x="17357" y="15010"/>
                      <a:pt x="17743" y="15010"/>
                    </a:cubicBezTo>
                    <a:cubicBezTo>
                      <a:pt x="17743" y="15010"/>
                      <a:pt x="17743" y="15010"/>
                      <a:pt x="17743" y="15010"/>
                    </a:cubicBezTo>
                    <a:cubicBezTo>
                      <a:pt x="17743" y="14644"/>
                      <a:pt x="17743" y="14644"/>
                      <a:pt x="17743" y="14644"/>
                    </a:cubicBezTo>
                    <a:cubicBezTo>
                      <a:pt x="17743" y="14644"/>
                      <a:pt x="17743" y="14278"/>
                      <a:pt x="17743" y="14278"/>
                    </a:cubicBezTo>
                    <a:cubicBezTo>
                      <a:pt x="17743" y="14278"/>
                      <a:pt x="18129" y="14278"/>
                      <a:pt x="18129" y="14278"/>
                    </a:cubicBezTo>
                    <a:cubicBezTo>
                      <a:pt x="18129" y="13912"/>
                      <a:pt x="18129" y="13912"/>
                      <a:pt x="18129" y="13912"/>
                    </a:cubicBezTo>
                    <a:cubicBezTo>
                      <a:pt x="18129" y="13912"/>
                      <a:pt x="18129" y="13912"/>
                      <a:pt x="18129" y="13912"/>
                    </a:cubicBezTo>
                    <a:cubicBezTo>
                      <a:pt x="18129" y="13912"/>
                      <a:pt x="18129" y="13546"/>
                      <a:pt x="18129" y="13546"/>
                    </a:cubicBezTo>
                    <a:cubicBezTo>
                      <a:pt x="18129" y="13546"/>
                      <a:pt x="18129" y="13546"/>
                      <a:pt x="18514" y="13546"/>
                    </a:cubicBezTo>
                    <a:cubicBezTo>
                      <a:pt x="18514" y="13546"/>
                      <a:pt x="18514" y="13546"/>
                      <a:pt x="18514" y="13546"/>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900" y="12814"/>
                      <a:pt x="18900" y="12814"/>
                    </a:cubicBezTo>
                    <a:cubicBezTo>
                      <a:pt x="19671" y="12081"/>
                      <a:pt x="21214" y="9885"/>
                      <a:pt x="21600" y="8420"/>
                    </a:cubicBezTo>
                    <a:cubicBezTo>
                      <a:pt x="21600" y="8054"/>
                      <a:pt x="21600" y="8054"/>
                      <a:pt x="21600" y="7688"/>
                    </a:cubicBezTo>
                    <a:cubicBezTo>
                      <a:pt x="21600" y="6590"/>
                      <a:pt x="21600" y="5858"/>
                      <a:pt x="21600" y="5492"/>
                    </a:cubicBezTo>
                    <a:cubicBezTo>
                      <a:pt x="20057" y="4027"/>
                      <a:pt x="20057" y="4027"/>
                      <a:pt x="20057" y="4027"/>
                    </a:cubicBezTo>
                    <a:cubicBezTo>
                      <a:pt x="19286" y="1098"/>
                      <a:pt x="19286" y="1098"/>
                      <a:pt x="19286" y="1098"/>
                    </a:cubicBezTo>
                    <a:cubicBezTo>
                      <a:pt x="18129" y="0"/>
                      <a:pt x="18129" y="0"/>
                      <a:pt x="18129" y="0"/>
                    </a:cubicBezTo>
                    <a:cubicBezTo>
                      <a:pt x="18129" y="0"/>
                      <a:pt x="18129" y="0"/>
                      <a:pt x="18129"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51" name="Shape 10851"/>
              <p:cNvSpPr/>
              <p:nvPr/>
            </p:nvSpPr>
            <p:spPr>
              <a:xfrm>
                <a:off x="340086" y="6294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4320" y="0"/>
                      <a:pt x="4320" y="21600"/>
                      <a:pt x="0" y="21600"/>
                    </a:cubicBezTo>
                    <a:cubicBezTo>
                      <a:pt x="4320" y="21600"/>
                      <a:pt x="1296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52" name="Shape 10852"/>
              <p:cNvSpPr/>
              <p:nvPr/>
            </p:nvSpPr>
            <p:spPr>
              <a:xfrm>
                <a:off x="334511" y="6312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53" name="Shape 10853"/>
              <p:cNvSpPr/>
              <p:nvPr/>
            </p:nvSpPr>
            <p:spPr>
              <a:xfrm>
                <a:off x="350307" y="62587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0" y="21600"/>
                      <a:pt x="0" y="21600"/>
                      <a:pt x="0" y="21600"/>
                    </a:cubicBezTo>
                    <a:cubicBezTo>
                      <a:pt x="0" y="21600"/>
                      <a:pt x="10800" y="21600"/>
                      <a:pt x="10800" y="0"/>
                    </a:cubicBezTo>
                    <a:cubicBezTo>
                      <a:pt x="108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54" name="Shape 10854"/>
              <p:cNvSpPr/>
              <p:nvPr/>
            </p:nvSpPr>
            <p:spPr>
              <a:xfrm>
                <a:off x="362387" y="5413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7200" y="21600"/>
                      <a:pt x="14400" y="0"/>
                      <a:pt x="21600" y="0"/>
                    </a:cubicBezTo>
                    <a:cubicBezTo>
                      <a:pt x="14400" y="0"/>
                      <a:pt x="720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55" name="Shape 10855"/>
              <p:cNvSpPr/>
              <p:nvPr/>
            </p:nvSpPr>
            <p:spPr>
              <a:xfrm>
                <a:off x="371679" y="54499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56" name="Shape 10856"/>
              <p:cNvSpPr/>
              <p:nvPr/>
            </p:nvSpPr>
            <p:spPr>
              <a:xfrm>
                <a:off x="367962" y="5395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57" name="Shape 10857"/>
              <p:cNvSpPr/>
              <p:nvPr/>
            </p:nvSpPr>
            <p:spPr>
              <a:xfrm>
                <a:off x="423559" y="59709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58" name="Shape 10858"/>
              <p:cNvSpPr/>
              <p:nvPr/>
            </p:nvSpPr>
            <p:spPr>
              <a:xfrm>
                <a:off x="440285" y="56202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59" name="Shape 10859"/>
              <p:cNvSpPr/>
              <p:nvPr/>
            </p:nvSpPr>
            <p:spPr>
              <a:xfrm>
                <a:off x="423559" y="5952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60" name="Shape 10860"/>
              <p:cNvSpPr/>
              <p:nvPr/>
            </p:nvSpPr>
            <p:spPr>
              <a:xfrm>
                <a:off x="421701" y="59889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61" name="Shape 10861"/>
              <p:cNvSpPr/>
              <p:nvPr/>
            </p:nvSpPr>
            <p:spPr>
              <a:xfrm>
                <a:off x="613191" y="857933"/>
                <a:ext cx="136414" cy="264378"/>
              </a:xfrm>
              <a:custGeom>
                <a:avLst/>
                <a:gdLst/>
                <a:ahLst/>
                <a:cxnLst>
                  <a:cxn ang="0">
                    <a:pos x="wd2" y="hd2"/>
                  </a:cxn>
                  <a:cxn ang="5400000">
                    <a:pos x="wd2" y="hd2"/>
                  </a:cxn>
                  <a:cxn ang="10800000">
                    <a:pos x="wd2" y="hd2"/>
                  </a:cxn>
                  <a:cxn ang="16200000">
                    <a:pos x="wd2" y="hd2"/>
                  </a:cxn>
                </a:cxnLst>
                <a:rect l="0" t="0" r="r" b="b"/>
                <a:pathLst>
                  <a:path w="21140" h="21600" fill="norm" stroke="1" extrusionOk="0">
                    <a:moveTo>
                      <a:pt x="18566" y="561"/>
                    </a:moveTo>
                    <a:cubicBezTo>
                      <a:pt x="18292" y="281"/>
                      <a:pt x="18019" y="140"/>
                      <a:pt x="18019" y="0"/>
                    </a:cubicBezTo>
                    <a:cubicBezTo>
                      <a:pt x="17746" y="140"/>
                      <a:pt x="17746" y="281"/>
                      <a:pt x="17472" y="281"/>
                    </a:cubicBezTo>
                    <a:cubicBezTo>
                      <a:pt x="17472" y="421"/>
                      <a:pt x="17199" y="842"/>
                      <a:pt x="17199" y="1262"/>
                    </a:cubicBezTo>
                    <a:cubicBezTo>
                      <a:pt x="17472" y="1403"/>
                      <a:pt x="17199" y="1543"/>
                      <a:pt x="16925" y="1823"/>
                    </a:cubicBezTo>
                    <a:cubicBezTo>
                      <a:pt x="16378" y="2104"/>
                      <a:pt x="15558" y="2244"/>
                      <a:pt x="14738" y="2244"/>
                    </a:cubicBezTo>
                    <a:cubicBezTo>
                      <a:pt x="14465" y="2244"/>
                      <a:pt x="14191" y="2244"/>
                      <a:pt x="13918" y="2384"/>
                    </a:cubicBezTo>
                    <a:cubicBezTo>
                      <a:pt x="13918" y="2384"/>
                      <a:pt x="13918" y="2525"/>
                      <a:pt x="13918" y="2525"/>
                    </a:cubicBezTo>
                    <a:cubicBezTo>
                      <a:pt x="14191" y="2945"/>
                      <a:pt x="13918" y="3226"/>
                      <a:pt x="13644" y="3226"/>
                    </a:cubicBezTo>
                    <a:cubicBezTo>
                      <a:pt x="13644" y="3226"/>
                      <a:pt x="13644" y="3366"/>
                      <a:pt x="13644" y="3366"/>
                    </a:cubicBezTo>
                    <a:cubicBezTo>
                      <a:pt x="13918" y="3506"/>
                      <a:pt x="13918" y="3787"/>
                      <a:pt x="13644" y="3927"/>
                    </a:cubicBezTo>
                    <a:cubicBezTo>
                      <a:pt x="13371" y="4348"/>
                      <a:pt x="12277" y="4769"/>
                      <a:pt x="11184" y="4769"/>
                    </a:cubicBezTo>
                    <a:cubicBezTo>
                      <a:pt x="10637" y="4769"/>
                      <a:pt x="10090" y="5049"/>
                      <a:pt x="9543" y="5190"/>
                    </a:cubicBezTo>
                    <a:cubicBezTo>
                      <a:pt x="8449" y="5610"/>
                      <a:pt x="7629" y="5891"/>
                      <a:pt x="6535" y="5891"/>
                    </a:cubicBezTo>
                    <a:cubicBezTo>
                      <a:pt x="5989" y="5891"/>
                      <a:pt x="5442" y="5891"/>
                      <a:pt x="4895" y="6031"/>
                    </a:cubicBezTo>
                    <a:cubicBezTo>
                      <a:pt x="4075" y="6171"/>
                      <a:pt x="3528" y="6312"/>
                      <a:pt x="2708" y="6312"/>
                    </a:cubicBezTo>
                    <a:cubicBezTo>
                      <a:pt x="2708" y="6312"/>
                      <a:pt x="2708" y="6592"/>
                      <a:pt x="2708" y="6873"/>
                    </a:cubicBezTo>
                    <a:cubicBezTo>
                      <a:pt x="2434" y="7294"/>
                      <a:pt x="2434" y="7714"/>
                      <a:pt x="1887" y="8275"/>
                    </a:cubicBezTo>
                    <a:cubicBezTo>
                      <a:pt x="1341" y="8836"/>
                      <a:pt x="1341" y="9678"/>
                      <a:pt x="2434" y="10800"/>
                    </a:cubicBezTo>
                    <a:cubicBezTo>
                      <a:pt x="3254" y="11922"/>
                      <a:pt x="4075" y="12904"/>
                      <a:pt x="1614" y="14306"/>
                    </a:cubicBezTo>
                    <a:cubicBezTo>
                      <a:pt x="-300" y="15569"/>
                      <a:pt x="-300" y="16971"/>
                      <a:pt x="520" y="17813"/>
                    </a:cubicBezTo>
                    <a:cubicBezTo>
                      <a:pt x="794" y="18234"/>
                      <a:pt x="1067" y="18655"/>
                      <a:pt x="1341" y="19216"/>
                    </a:cubicBezTo>
                    <a:cubicBezTo>
                      <a:pt x="1614" y="19777"/>
                      <a:pt x="1887" y="20338"/>
                      <a:pt x="2434" y="20758"/>
                    </a:cubicBezTo>
                    <a:cubicBezTo>
                      <a:pt x="3254" y="21179"/>
                      <a:pt x="4895" y="21600"/>
                      <a:pt x="6262" y="21600"/>
                    </a:cubicBezTo>
                    <a:cubicBezTo>
                      <a:pt x="6535" y="21600"/>
                      <a:pt x="6809" y="21460"/>
                      <a:pt x="7082" y="21460"/>
                    </a:cubicBezTo>
                    <a:cubicBezTo>
                      <a:pt x="7629" y="21179"/>
                      <a:pt x="8449" y="21179"/>
                      <a:pt x="8996" y="21179"/>
                    </a:cubicBezTo>
                    <a:cubicBezTo>
                      <a:pt x="9543" y="21179"/>
                      <a:pt x="9816" y="21039"/>
                      <a:pt x="10363" y="20899"/>
                    </a:cubicBezTo>
                    <a:cubicBezTo>
                      <a:pt x="10910" y="20478"/>
                      <a:pt x="12004" y="18514"/>
                      <a:pt x="13097" y="16691"/>
                    </a:cubicBezTo>
                    <a:cubicBezTo>
                      <a:pt x="13644" y="15849"/>
                      <a:pt x="14191" y="15008"/>
                      <a:pt x="14738" y="14306"/>
                    </a:cubicBezTo>
                    <a:cubicBezTo>
                      <a:pt x="15832" y="12483"/>
                      <a:pt x="18019" y="8836"/>
                      <a:pt x="18019" y="8275"/>
                    </a:cubicBezTo>
                    <a:cubicBezTo>
                      <a:pt x="17746" y="7855"/>
                      <a:pt x="18019" y="7574"/>
                      <a:pt x="18292" y="7294"/>
                    </a:cubicBezTo>
                    <a:cubicBezTo>
                      <a:pt x="18566" y="7013"/>
                      <a:pt x="18839" y="6873"/>
                      <a:pt x="18566" y="6592"/>
                    </a:cubicBezTo>
                    <a:cubicBezTo>
                      <a:pt x="18019" y="6031"/>
                      <a:pt x="18292" y="5470"/>
                      <a:pt x="18566" y="5190"/>
                    </a:cubicBezTo>
                    <a:cubicBezTo>
                      <a:pt x="18839" y="5049"/>
                      <a:pt x="19386" y="5049"/>
                      <a:pt x="19386" y="5049"/>
                    </a:cubicBezTo>
                    <a:cubicBezTo>
                      <a:pt x="19659" y="5049"/>
                      <a:pt x="19933" y="5049"/>
                      <a:pt x="20206" y="5330"/>
                    </a:cubicBezTo>
                    <a:cubicBezTo>
                      <a:pt x="20480" y="5470"/>
                      <a:pt x="20753" y="5610"/>
                      <a:pt x="20753" y="5610"/>
                    </a:cubicBezTo>
                    <a:cubicBezTo>
                      <a:pt x="20753" y="5610"/>
                      <a:pt x="21027" y="5470"/>
                      <a:pt x="21027" y="5190"/>
                    </a:cubicBezTo>
                    <a:cubicBezTo>
                      <a:pt x="21300" y="4909"/>
                      <a:pt x="21027" y="4348"/>
                      <a:pt x="20753" y="3927"/>
                    </a:cubicBezTo>
                    <a:cubicBezTo>
                      <a:pt x="20480" y="3366"/>
                      <a:pt x="19933" y="2805"/>
                      <a:pt x="19933" y="2244"/>
                    </a:cubicBezTo>
                    <a:cubicBezTo>
                      <a:pt x="19933" y="1683"/>
                      <a:pt x="19113" y="982"/>
                      <a:pt x="18566" y="561"/>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62" name="Shape 10862"/>
              <p:cNvSpPr/>
              <p:nvPr/>
            </p:nvSpPr>
            <p:spPr>
              <a:xfrm>
                <a:off x="600262" y="2877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63" name="Shape 10863"/>
              <p:cNvSpPr/>
              <p:nvPr/>
            </p:nvSpPr>
            <p:spPr>
              <a:xfrm>
                <a:off x="603978" y="2859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64" name="Shape 10864"/>
              <p:cNvSpPr/>
              <p:nvPr/>
            </p:nvSpPr>
            <p:spPr>
              <a:xfrm>
                <a:off x="602120" y="29320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65" name="Shape 10865"/>
              <p:cNvSpPr/>
              <p:nvPr/>
            </p:nvSpPr>
            <p:spPr>
              <a:xfrm>
                <a:off x="319489" y="857933"/>
                <a:ext cx="18585" cy="15288"/>
              </a:xfrm>
              <a:custGeom>
                <a:avLst/>
                <a:gdLst/>
                <a:ahLst/>
                <a:cxnLst>
                  <a:cxn ang="0">
                    <a:pos x="wd2" y="hd2"/>
                  </a:cxn>
                  <a:cxn ang="5400000">
                    <a:pos x="wd2" y="hd2"/>
                  </a:cxn>
                  <a:cxn ang="10800000">
                    <a:pos x="wd2" y="hd2"/>
                  </a:cxn>
                  <a:cxn ang="16200000">
                    <a:pos x="wd2" y="hd2"/>
                  </a:cxn>
                </a:cxnLst>
                <a:rect l="0" t="0" r="r" b="b"/>
                <a:pathLst>
                  <a:path w="21600" h="20400" fill="norm" stroke="1" extrusionOk="0">
                    <a:moveTo>
                      <a:pt x="8640" y="19440"/>
                    </a:moveTo>
                    <a:cubicBezTo>
                      <a:pt x="10800" y="21600"/>
                      <a:pt x="17280" y="19440"/>
                      <a:pt x="19440" y="19440"/>
                    </a:cubicBezTo>
                    <a:cubicBezTo>
                      <a:pt x="21600" y="19440"/>
                      <a:pt x="21600" y="17280"/>
                      <a:pt x="21600" y="12960"/>
                    </a:cubicBezTo>
                    <a:cubicBezTo>
                      <a:pt x="21600" y="10800"/>
                      <a:pt x="21600" y="4320"/>
                      <a:pt x="21600" y="0"/>
                    </a:cubicBezTo>
                    <a:cubicBezTo>
                      <a:pt x="21600" y="0"/>
                      <a:pt x="21600" y="2160"/>
                      <a:pt x="21600" y="2160"/>
                    </a:cubicBezTo>
                    <a:cubicBezTo>
                      <a:pt x="17280" y="4320"/>
                      <a:pt x="12960" y="6480"/>
                      <a:pt x="6480" y="4320"/>
                    </a:cubicBezTo>
                    <a:cubicBezTo>
                      <a:pt x="4320" y="4320"/>
                      <a:pt x="2160" y="2160"/>
                      <a:pt x="0" y="0"/>
                    </a:cubicBezTo>
                    <a:cubicBezTo>
                      <a:pt x="0" y="2160"/>
                      <a:pt x="0" y="2160"/>
                      <a:pt x="0" y="2160"/>
                    </a:cubicBezTo>
                    <a:cubicBezTo>
                      <a:pt x="0" y="6480"/>
                      <a:pt x="4320" y="17280"/>
                      <a:pt x="8640" y="1944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66" name="Shape 10866"/>
              <p:cNvSpPr/>
              <p:nvPr/>
            </p:nvSpPr>
            <p:spPr>
              <a:xfrm>
                <a:off x="5420" y="512623"/>
                <a:ext cx="358672" cy="3435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473" y="19646"/>
                    </a:moveTo>
                    <a:cubicBezTo>
                      <a:pt x="13473" y="19646"/>
                      <a:pt x="13473" y="19646"/>
                      <a:pt x="13473" y="19646"/>
                    </a:cubicBezTo>
                    <a:cubicBezTo>
                      <a:pt x="13687" y="19755"/>
                      <a:pt x="13687" y="19755"/>
                      <a:pt x="13687" y="19755"/>
                    </a:cubicBezTo>
                    <a:cubicBezTo>
                      <a:pt x="13687" y="19755"/>
                      <a:pt x="13687" y="19755"/>
                      <a:pt x="13687" y="19755"/>
                    </a:cubicBezTo>
                    <a:cubicBezTo>
                      <a:pt x="13794" y="19863"/>
                      <a:pt x="13794" y="19972"/>
                      <a:pt x="13901" y="19972"/>
                    </a:cubicBezTo>
                    <a:cubicBezTo>
                      <a:pt x="13901" y="20080"/>
                      <a:pt x="13901" y="20080"/>
                      <a:pt x="13901" y="20080"/>
                    </a:cubicBezTo>
                    <a:cubicBezTo>
                      <a:pt x="13901" y="20080"/>
                      <a:pt x="13901" y="20080"/>
                      <a:pt x="13901" y="20080"/>
                    </a:cubicBezTo>
                    <a:cubicBezTo>
                      <a:pt x="13901" y="20189"/>
                      <a:pt x="14008" y="20189"/>
                      <a:pt x="14008" y="20189"/>
                    </a:cubicBezTo>
                    <a:cubicBezTo>
                      <a:pt x="14115" y="20189"/>
                      <a:pt x="14436" y="20080"/>
                      <a:pt x="14650" y="20080"/>
                    </a:cubicBezTo>
                    <a:cubicBezTo>
                      <a:pt x="14756" y="20080"/>
                      <a:pt x="14863" y="20080"/>
                      <a:pt x="14970" y="20189"/>
                    </a:cubicBezTo>
                    <a:cubicBezTo>
                      <a:pt x="14970" y="20297"/>
                      <a:pt x="15077" y="20406"/>
                      <a:pt x="14970" y="20406"/>
                    </a:cubicBezTo>
                    <a:cubicBezTo>
                      <a:pt x="14970" y="20515"/>
                      <a:pt x="15077" y="20732"/>
                      <a:pt x="15077" y="20732"/>
                    </a:cubicBezTo>
                    <a:cubicBezTo>
                      <a:pt x="15291" y="20732"/>
                      <a:pt x="15612" y="20840"/>
                      <a:pt x="15826" y="20949"/>
                    </a:cubicBezTo>
                    <a:cubicBezTo>
                      <a:pt x="15933" y="21057"/>
                      <a:pt x="16147" y="21057"/>
                      <a:pt x="16147" y="21057"/>
                    </a:cubicBezTo>
                    <a:cubicBezTo>
                      <a:pt x="16253" y="21057"/>
                      <a:pt x="16467" y="21057"/>
                      <a:pt x="16467" y="21057"/>
                    </a:cubicBezTo>
                    <a:cubicBezTo>
                      <a:pt x="16574" y="20840"/>
                      <a:pt x="16788" y="20623"/>
                      <a:pt x="17002" y="20623"/>
                    </a:cubicBezTo>
                    <a:cubicBezTo>
                      <a:pt x="17216" y="20623"/>
                      <a:pt x="17323" y="20732"/>
                      <a:pt x="17323" y="20840"/>
                    </a:cubicBezTo>
                    <a:cubicBezTo>
                      <a:pt x="17537" y="21274"/>
                      <a:pt x="17750" y="21383"/>
                      <a:pt x="17750" y="21383"/>
                    </a:cubicBezTo>
                    <a:cubicBezTo>
                      <a:pt x="18071" y="21383"/>
                      <a:pt x="18499" y="21383"/>
                      <a:pt x="18713" y="21600"/>
                    </a:cubicBezTo>
                    <a:cubicBezTo>
                      <a:pt x="18713" y="21491"/>
                      <a:pt x="18606" y="21274"/>
                      <a:pt x="18499" y="21166"/>
                    </a:cubicBezTo>
                    <a:cubicBezTo>
                      <a:pt x="18499" y="21057"/>
                      <a:pt x="18392" y="20949"/>
                      <a:pt x="18392" y="20949"/>
                    </a:cubicBezTo>
                    <a:cubicBezTo>
                      <a:pt x="18178" y="20840"/>
                      <a:pt x="18285" y="20515"/>
                      <a:pt x="18392" y="20080"/>
                    </a:cubicBezTo>
                    <a:cubicBezTo>
                      <a:pt x="18499" y="19972"/>
                      <a:pt x="18499" y="19755"/>
                      <a:pt x="18499" y="19646"/>
                    </a:cubicBezTo>
                    <a:cubicBezTo>
                      <a:pt x="18499" y="19538"/>
                      <a:pt x="18606" y="19321"/>
                      <a:pt x="18606" y="19104"/>
                    </a:cubicBezTo>
                    <a:cubicBezTo>
                      <a:pt x="18606" y="18886"/>
                      <a:pt x="18713" y="18561"/>
                      <a:pt x="18713" y="18452"/>
                    </a:cubicBezTo>
                    <a:cubicBezTo>
                      <a:pt x="18606" y="18344"/>
                      <a:pt x="18499" y="18235"/>
                      <a:pt x="18499" y="18127"/>
                    </a:cubicBezTo>
                    <a:cubicBezTo>
                      <a:pt x="18499" y="17910"/>
                      <a:pt x="18606" y="17692"/>
                      <a:pt x="18820" y="17475"/>
                    </a:cubicBezTo>
                    <a:cubicBezTo>
                      <a:pt x="18820" y="17475"/>
                      <a:pt x="18820" y="17258"/>
                      <a:pt x="18820" y="17258"/>
                    </a:cubicBezTo>
                    <a:cubicBezTo>
                      <a:pt x="18820" y="17041"/>
                      <a:pt x="18820" y="16824"/>
                      <a:pt x="18927" y="16716"/>
                    </a:cubicBezTo>
                    <a:cubicBezTo>
                      <a:pt x="19034" y="16607"/>
                      <a:pt x="19141" y="16607"/>
                      <a:pt x="19248" y="16607"/>
                    </a:cubicBezTo>
                    <a:cubicBezTo>
                      <a:pt x="19675" y="16607"/>
                      <a:pt x="19675" y="16607"/>
                      <a:pt x="19675" y="16607"/>
                    </a:cubicBezTo>
                    <a:cubicBezTo>
                      <a:pt x="20317" y="16607"/>
                      <a:pt x="20531" y="16498"/>
                      <a:pt x="20531" y="16498"/>
                    </a:cubicBezTo>
                    <a:cubicBezTo>
                      <a:pt x="20638" y="16390"/>
                      <a:pt x="20638" y="16390"/>
                      <a:pt x="20638" y="16390"/>
                    </a:cubicBezTo>
                    <a:cubicBezTo>
                      <a:pt x="20638" y="16390"/>
                      <a:pt x="20638" y="16390"/>
                      <a:pt x="20638" y="16390"/>
                    </a:cubicBezTo>
                    <a:cubicBezTo>
                      <a:pt x="20531" y="16281"/>
                      <a:pt x="20531" y="16173"/>
                      <a:pt x="20531" y="16173"/>
                    </a:cubicBezTo>
                    <a:cubicBezTo>
                      <a:pt x="20317" y="15847"/>
                      <a:pt x="20103" y="15413"/>
                      <a:pt x="19889" y="15305"/>
                    </a:cubicBezTo>
                    <a:cubicBezTo>
                      <a:pt x="19248" y="14979"/>
                      <a:pt x="19034" y="11940"/>
                      <a:pt x="19141" y="10963"/>
                    </a:cubicBezTo>
                    <a:cubicBezTo>
                      <a:pt x="19141" y="10637"/>
                      <a:pt x="19141" y="10529"/>
                      <a:pt x="19354" y="10420"/>
                    </a:cubicBezTo>
                    <a:cubicBezTo>
                      <a:pt x="19248" y="9877"/>
                      <a:pt x="19248" y="9877"/>
                      <a:pt x="19248" y="9877"/>
                    </a:cubicBezTo>
                    <a:cubicBezTo>
                      <a:pt x="19248" y="9877"/>
                      <a:pt x="19248" y="9877"/>
                      <a:pt x="19248" y="9877"/>
                    </a:cubicBezTo>
                    <a:cubicBezTo>
                      <a:pt x="19248" y="9877"/>
                      <a:pt x="19141" y="9877"/>
                      <a:pt x="19141" y="9877"/>
                    </a:cubicBezTo>
                    <a:cubicBezTo>
                      <a:pt x="19141" y="9769"/>
                      <a:pt x="19141" y="9769"/>
                      <a:pt x="19141" y="9769"/>
                    </a:cubicBezTo>
                    <a:cubicBezTo>
                      <a:pt x="19141" y="9769"/>
                      <a:pt x="19034" y="9769"/>
                      <a:pt x="19034" y="9660"/>
                    </a:cubicBezTo>
                    <a:cubicBezTo>
                      <a:pt x="19034" y="9660"/>
                      <a:pt x="19034" y="9660"/>
                      <a:pt x="19034" y="9552"/>
                    </a:cubicBezTo>
                    <a:cubicBezTo>
                      <a:pt x="19034" y="9552"/>
                      <a:pt x="19034" y="9552"/>
                      <a:pt x="19034" y="9552"/>
                    </a:cubicBezTo>
                    <a:cubicBezTo>
                      <a:pt x="18927" y="9552"/>
                      <a:pt x="18927" y="9443"/>
                      <a:pt x="18927" y="9335"/>
                    </a:cubicBezTo>
                    <a:cubicBezTo>
                      <a:pt x="18927" y="9118"/>
                      <a:pt x="19141" y="9009"/>
                      <a:pt x="19248" y="8901"/>
                    </a:cubicBezTo>
                    <a:cubicBezTo>
                      <a:pt x="19248" y="8575"/>
                      <a:pt x="19248" y="8141"/>
                      <a:pt x="19568" y="8032"/>
                    </a:cubicBezTo>
                    <a:cubicBezTo>
                      <a:pt x="19675" y="8032"/>
                      <a:pt x="19675" y="8032"/>
                      <a:pt x="19675" y="8032"/>
                    </a:cubicBezTo>
                    <a:cubicBezTo>
                      <a:pt x="19675" y="7924"/>
                      <a:pt x="19675" y="7924"/>
                      <a:pt x="19782" y="7815"/>
                    </a:cubicBezTo>
                    <a:cubicBezTo>
                      <a:pt x="19782" y="7707"/>
                      <a:pt x="19782" y="7489"/>
                      <a:pt x="19782" y="7272"/>
                    </a:cubicBezTo>
                    <a:cubicBezTo>
                      <a:pt x="19782" y="6838"/>
                      <a:pt x="19889" y="6404"/>
                      <a:pt x="20103" y="6078"/>
                    </a:cubicBezTo>
                    <a:cubicBezTo>
                      <a:pt x="20103" y="5970"/>
                      <a:pt x="20103" y="5861"/>
                      <a:pt x="20103" y="5753"/>
                    </a:cubicBezTo>
                    <a:cubicBezTo>
                      <a:pt x="20210" y="5536"/>
                      <a:pt x="20210" y="5319"/>
                      <a:pt x="20424" y="5102"/>
                    </a:cubicBezTo>
                    <a:cubicBezTo>
                      <a:pt x="20424" y="5102"/>
                      <a:pt x="20531" y="4993"/>
                      <a:pt x="20531" y="4884"/>
                    </a:cubicBezTo>
                    <a:cubicBezTo>
                      <a:pt x="20638" y="4776"/>
                      <a:pt x="20745" y="4450"/>
                      <a:pt x="20958" y="4450"/>
                    </a:cubicBezTo>
                    <a:cubicBezTo>
                      <a:pt x="21279" y="4342"/>
                      <a:pt x="21279" y="4233"/>
                      <a:pt x="21279" y="4233"/>
                    </a:cubicBezTo>
                    <a:cubicBezTo>
                      <a:pt x="21279" y="4125"/>
                      <a:pt x="21386" y="4016"/>
                      <a:pt x="21493" y="3908"/>
                    </a:cubicBezTo>
                    <a:cubicBezTo>
                      <a:pt x="21600" y="3799"/>
                      <a:pt x="21600" y="3690"/>
                      <a:pt x="21600" y="3690"/>
                    </a:cubicBezTo>
                    <a:cubicBezTo>
                      <a:pt x="21600" y="3582"/>
                      <a:pt x="21600" y="3582"/>
                      <a:pt x="21493" y="3582"/>
                    </a:cubicBezTo>
                    <a:cubicBezTo>
                      <a:pt x="21386" y="3473"/>
                      <a:pt x="21279" y="3365"/>
                      <a:pt x="21279" y="3039"/>
                    </a:cubicBezTo>
                    <a:cubicBezTo>
                      <a:pt x="21279" y="3039"/>
                      <a:pt x="21279" y="2931"/>
                      <a:pt x="21279" y="2931"/>
                    </a:cubicBezTo>
                    <a:cubicBezTo>
                      <a:pt x="21279" y="2931"/>
                      <a:pt x="21279" y="2931"/>
                      <a:pt x="21279" y="2931"/>
                    </a:cubicBezTo>
                    <a:cubicBezTo>
                      <a:pt x="21279" y="2822"/>
                      <a:pt x="21279" y="2822"/>
                      <a:pt x="21279" y="2822"/>
                    </a:cubicBezTo>
                    <a:cubicBezTo>
                      <a:pt x="21279" y="2714"/>
                      <a:pt x="21279" y="2714"/>
                      <a:pt x="21279" y="2714"/>
                    </a:cubicBezTo>
                    <a:cubicBezTo>
                      <a:pt x="21279" y="2714"/>
                      <a:pt x="21279" y="2714"/>
                      <a:pt x="21279" y="2605"/>
                    </a:cubicBezTo>
                    <a:cubicBezTo>
                      <a:pt x="21279" y="2605"/>
                      <a:pt x="21279" y="2605"/>
                      <a:pt x="21279" y="2605"/>
                    </a:cubicBezTo>
                    <a:cubicBezTo>
                      <a:pt x="21279" y="2496"/>
                      <a:pt x="21279" y="2496"/>
                      <a:pt x="21279" y="2496"/>
                    </a:cubicBezTo>
                    <a:cubicBezTo>
                      <a:pt x="21279" y="2388"/>
                      <a:pt x="21279" y="2388"/>
                      <a:pt x="21279" y="2279"/>
                    </a:cubicBezTo>
                    <a:cubicBezTo>
                      <a:pt x="21279" y="2279"/>
                      <a:pt x="21279" y="2279"/>
                      <a:pt x="21279" y="2279"/>
                    </a:cubicBezTo>
                    <a:cubicBezTo>
                      <a:pt x="21279" y="2279"/>
                      <a:pt x="21279" y="2171"/>
                      <a:pt x="21279" y="2171"/>
                    </a:cubicBezTo>
                    <a:cubicBezTo>
                      <a:pt x="21279" y="2171"/>
                      <a:pt x="21279" y="2171"/>
                      <a:pt x="21279" y="2171"/>
                    </a:cubicBezTo>
                    <a:cubicBezTo>
                      <a:pt x="21279" y="2171"/>
                      <a:pt x="21386" y="2062"/>
                      <a:pt x="21386" y="2062"/>
                    </a:cubicBezTo>
                    <a:cubicBezTo>
                      <a:pt x="21386" y="2062"/>
                      <a:pt x="21386" y="2062"/>
                      <a:pt x="21386" y="2062"/>
                    </a:cubicBezTo>
                    <a:cubicBezTo>
                      <a:pt x="21279" y="2062"/>
                      <a:pt x="21279" y="2062"/>
                      <a:pt x="21279" y="1954"/>
                    </a:cubicBezTo>
                    <a:cubicBezTo>
                      <a:pt x="21279" y="1954"/>
                      <a:pt x="21172" y="1954"/>
                      <a:pt x="21172" y="1954"/>
                    </a:cubicBezTo>
                    <a:cubicBezTo>
                      <a:pt x="21172" y="1845"/>
                      <a:pt x="21065" y="1845"/>
                      <a:pt x="21065" y="1845"/>
                    </a:cubicBezTo>
                    <a:cubicBezTo>
                      <a:pt x="21065" y="1737"/>
                      <a:pt x="20958" y="1737"/>
                      <a:pt x="20958" y="1737"/>
                    </a:cubicBezTo>
                    <a:cubicBezTo>
                      <a:pt x="20958" y="1737"/>
                      <a:pt x="20851" y="1628"/>
                      <a:pt x="20851" y="1628"/>
                    </a:cubicBezTo>
                    <a:cubicBezTo>
                      <a:pt x="20851" y="1628"/>
                      <a:pt x="20745" y="1520"/>
                      <a:pt x="20745" y="1520"/>
                    </a:cubicBezTo>
                    <a:cubicBezTo>
                      <a:pt x="20745" y="1520"/>
                      <a:pt x="20745" y="1520"/>
                      <a:pt x="20638" y="1520"/>
                    </a:cubicBezTo>
                    <a:cubicBezTo>
                      <a:pt x="20638" y="1411"/>
                      <a:pt x="20638" y="1411"/>
                      <a:pt x="20531" y="1411"/>
                    </a:cubicBezTo>
                    <a:cubicBezTo>
                      <a:pt x="20531" y="1303"/>
                      <a:pt x="20531" y="1303"/>
                      <a:pt x="20531" y="1303"/>
                    </a:cubicBezTo>
                    <a:cubicBezTo>
                      <a:pt x="20424" y="1303"/>
                      <a:pt x="20424" y="1303"/>
                      <a:pt x="20424" y="1194"/>
                    </a:cubicBezTo>
                    <a:cubicBezTo>
                      <a:pt x="20317" y="1194"/>
                      <a:pt x="20317" y="1194"/>
                      <a:pt x="20317" y="1194"/>
                    </a:cubicBezTo>
                    <a:cubicBezTo>
                      <a:pt x="20317" y="1194"/>
                      <a:pt x="20317" y="1085"/>
                      <a:pt x="20210" y="1085"/>
                    </a:cubicBezTo>
                    <a:cubicBezTo>
                      <a:pt x="20210" y="1085"/>
                      <a:pt x="20210" y="1085"/>
                      <a:pt x="20210" y="1085"/>
                    </a:cubicBezTo>
                    <a:cubicBezTo>
                      <a:pt x="20210" y="1085"/>
                      <a:pt x="20103" y="1085"/>
                      <a:pt x="20103" y="1085"/>
                    </a:cubicBezTo>
                    <a:cubicBezTo>
                      <a:pt x="20103" y="977"/>
                      <a:pt x="20103" y="977"/>
                      <a:pt x="20103" y="977"/>
                    </a:cubicBezTo>
                    <a:cubicBezTo>
                      <a:pt x="19996" y="977"/>
                      <a:pt x="19782" y="1085"/>
                      <a:pt x="19782" y="1085"/>
                    </a:cubicBezTo>
                    <a:cubicBezTo>
                      <a:pt x="19782" y="1085"/>
                      <a:pt x="19782" y="1085"/>
                      <a:pt x="19675" y="1085"/>
                    </a:cubicBezTo>
                    <a:cubicBezTo>
                      <a:pt x="19675" y="1085"/>
                      <a:pt x="19675" y="1085"/>
                      <a:pt x="19675" y="1085"/>
                    </a:cubicBezTo>
                    <a:cubicBezTo>
                      <a:pt x="19568" y="1194"/>
                      <a:pt x="19568" y="1194"/>
                      <a:pt x="19568" y="1194"/>
                    </a:cubicBezTo>
                    <a:cubicBezTo>
                      <a:pt x="19461" y="1085"/>
                      <a:pt x="19461" y="1085"/>
                      <a:pt x="19461" y="1085"/>
                    </a:cubicBezTo>
                    <a:cubicBezTo>
                      <a:pt x="19354" y="1085"/>
                      <a:pt x="19248" y="977"/>
                      <a:pt x="19141" y="977"/>
                    </a:cubicBezTo>
                    <a:cubicBezTo>
                      <a:pt x="19141" y="977"/>
                      <a:pt x="19141" y="977"/>
                      <a:pt x="19034" y="977"/>
                    </a:cubicBezTo>
                    <a:cubicBezTo>
                      <a:pt x="18927" y="1194"/>
                      <a:pt x="18820" y="1194"/>
                      <a:pt x="18606" y="1194"/>
                    </a:cubicBezTo>
                    <a:cubicBezTo>
                      <a:pt x="18285" y="1194"/>
                      <a:pt x="18071" y="1085"/>
                      <a:pt x="18071" y="1085"/>
                    </a:cubicBezTo>
                    <a:cubicBezTo>
                      <a:pt x="18071" y="1085"/>
                      <a:pt x="17644" y="760"/>
                      <a:pt x="17430" y="326"/>
                    </a:cubicBezTo>
                    <a:cubicBezTo>
                      <a:pt x="17430" y="326"/>
                      <a:pt x="17430" y="326"/>
                      <a:pt x="17430" y="217"/>
                    </a:cubicBezTo>
                    <a:cubicBezTo>
                      <a:pt x="17430" y="217"/>
                      <a:pt x="17430" y="217"/>
                      <a:pt x="17323" y="217"/>
                    </a:cubicBezTo>
                    <a:cubicBezTo>
                      <a:pt x="17323" y="217"/>
                      <a:pt x="17323" y="217"/>
                      <a:pt x="17323" y="217"/>
                    </a:cubicBezTo>
                    <a:cubicBezTo>
                      <a:pt x="16467" y="326"/>
                      <a:pt x="16467" y="326"/>
                      <a:pt x="16467" y="326"/>
                    </a:cubicBezTo>
                    <a:cubicBezTo>
                      <a:pt x="16360" y="326"/>
                      <a:pt x="16360" y="326"/>
                      <a:pt x="16360" y="326"/>
                    </a:cubicBezTo>
                    <a:cubicBezTo>
                      <a:pt x="16253" y="217"/>
                      <a:pt x="15719" y="0"/>
                      <a:pt x="15505" y="0"/>
                    </a:cubicBezTo>
                    <a:cubicBezTo>
                      <a:pt x="15398" y="0"/>
                      <a:pt x="15291" y="109"/>
                      <a:pt x="15291" y="109"/>
                    </a:cubicBezTo>
                    <a:cubicBezTo>
                      <a:pt x="15291" y="217"/>
                      <a:pt x="15077" y="434"/>
                      <a:pt x="14863" y="434"/>
                    </a:cubicBezTo>
                    <a:cubicBezTo>
                      <a:pt x="14756" y="434"/>
                      <a:pt x="14650" y="434"/>
                      <a:pt x="14543" y="434"/>
                    </a:cubicBezTo>
                    <a:cubicBezTo>
                      <a:pt x="14436" y="434"/>
                      <a:pt x="14329" y="326"/>
                      <a:pt x="14115" y="326"/>
                    </a:cubicBezTo>
                    <a:cubicBezTo>
                      <a:pt x="13687" y="326"/>
                      <a:pt x="13259" y="543"/>
                      <a:pt x="13046" y="760"/>
                    </a:cubicBezTo>
                    <a:cubicBezTo>
                      <a:pt x="12832" y="868"/>
                      <a:pt x="12511" y="760"/>
                      <a:pt x="12297" y="760"/>
                    </a:cubicBezTo>
                    <a:cubicBezTo>
                      <a:pt x="12190" y="760"/>
                      <a:pt x="12083" y="760"/>
                      <a:pt x="12083" y="760"/>
                    </a:cubicBezTo>
                    <a:cubicBezTo>
                      <a:pt x="11976" y="760"/>
                      <a:pt x="11869" y="1085"/>
                      <a:pt x="11762" y="1411"/>
                    </a:cubicBezTo>
                    <a:cubicBezTo>
                      <a:pt x="11762" y="1628"/>
                      <a:pt x="11762" y="1628"/>
                      <a:pt x="11762" y="1628"/>
                    </a:cubicBezTo>
                    <a:cubicBezTo>
                      <a:pt x="9089" y="1085"/>
                      <a:pt x="9089" y="1085"/>
                      <a:pt x="9089" y="1085"/>
                    </a:cubicBezTo>
                    <a:cubicBezTo>
                      <a:pt x="9089" y="977"/>
                      <a:pt x="9089" y="977"/>
                      <a:pt x="9089" y="977"/>
                    </a:cubicBezTo>
                    <a:cubicBezTo>
                      <a:pt x="8982" y="868"/>
                      <a:pt x="8661" y="434"/>
                      <a:pt x="8341" y="434"/>
                    </a:cubicBezTo>
                    <a:cubicBezTo>
                      <a:pt x="8020" y="434"/>
                      <a:pt x="7485" y="868"/>
                      <a:pt x="7271" y="1303"/>
                    </a:cubicBezTo>
                    <a:cubicBezTo>
                      <a:pt x="7271" y="2062"/>
                      <a:pt x="7271" y="2062"/>
                      <a:pt x="7271" y="2062"/>
                    </a:cubicBezTo>
                    <a:cubicBezTo>
                      <a:pt x="7271" y="2062"/>
                      <a:pt x="7271" y="2171"/>
                      <a:pt x="7271" y="2171"/>
                    </a:cubicBezTo>
                    <a:cubicBezTo>
                      <a:pt x="7271" y="2714"/>
                      <a:pt x="7164" y="3148"/>
                      <a:pt x="7057" y="3365"/>
                    </a:cubicBezTo>
                    <a:cubicBezTo>
                      <a:pt x="6950" y="3473"/>
                      <a:pt x="6950" y="3582"/>
                      <a:pt x="6950" y="3582"/>
                    </a:cubicBezTo>
                    <a:cubicBezTo>
                      <a:pt x="6737" y="3908"/>
                      <a:pt x="6630" y="4016"/>
                      <a:pt x="6630" y="4559"/>
                    </a:cubicBezTo>
                    <a:cubicBezTo>
                      <a:pt x="6630" y="4993"/>
                      <a:pt x="6309" y="5536"/>
                      <a:pt x="6095" y="6078"/>
                    </a:cubicBezTo>
                    <a:cubicBezTo>
                      <a:pt x="5881" y="6513"/>
                      <a:pt x="5774" y="6947"/>
                      <a:pt x="5774" y="7164"/>
                    </a:cubicBezTo>
                    <a:cubicBezTo>
                      <a:pt x="5774" y="7598"/>
                      <a:pt x="5347" y="7924"/>
                      <a:pt x="5026" y="8141"/>
                    </a:cubicBezTo>
                    <a:cubicBezTo>
                      <a:pt x="4919" y="8249"/>
                      <a:pt x="4705" y="8466"/>
                      <a:pt x="4705" y="8466"/>
                    </a:cubicBezTo>
                    <a:cubicBezTo>
                      <a:pt x="4705" y="8683"/>
                      <a:pt x="4705" y="8901"/>
                      <a:pt x="4598" y="9226"/>
                    </a:cubicBezTo>
                    <a:cubicBezTo>
                      <a:pt x="4598" y="9552"/>
                      <a:pt x="4598" y="10094"/>
                      <a:pt x="4598" y="10529"/>
                    </a:cubicBezTo>
                    <a:cubicBezTo>
                      <a:pt x="4598" y="11071"/>
                      <a:pt x="4491" y="11180"/>
                      <a:pt x="4170" y="11288"/>
                    </a:cubicBezTo>
                    <a:cubicBezTo>
                      <a:pt x="4170" y="11288"/>
                      <a:pt x="4170" y="11288"/>
                      <a:pt x="4170" y="11506"/>
                    </a:cubicBezTo>
                    <a:cubicBezTo>
                      <a:pt x="4170" y="12048"/>
                      <a:pt x="3956" y="12157"/>
                      <a:pt x="3636" y="12157"/>
                    </a:cubicBezTo>
                    <a:cubicBezTo>
                      <a:pt x="3529" y="12157"/>
                      <a:pt x="3422" y="12157"/>
                      <a:pt x="3315" y="12265"/>
                    </a:cubicBezTo>
                    <a:cubicBezTo>
                      <a:pt x="3101" y="12591"/>
                      <a:pt x="2887" y="12699"/>
                      <a:pt x="2780" y="12699"/>
                    </a:cubicBezTo>
                    <a:cubicBezTo>
                      <a:pt x="2673" y="12699"/>
                      <a:pt x="2673" y="12699"/>
                      <a:pt x="2566" y="12591"/>
                    </a:cubicBezTo>
                    <a:cubicBezTo>
                      <a:pt x="2566" y="12591"/>
                      <a:pt x="2566" y="12591"/>
                      <a:pt x="2566" y="12591"/>
                    </a:cubicBezTo>
                    <a:cubicBezTo>
                      <a:pt x="2566" y="12591"/>
                      <a:pt x="2566" y="12591"/>
                      <a:pt x="2566" y="12591"/>
                    </a:cubicBezTo>
                    <a:cubicBezTo>
                      <a:pt x="2566" y="12591"/>
                      <a:pt x="2566" y="12591"/>
                      <a:pt x="2566" y="12591"/>
                    </a:cubicBezTo>
                    <a:cubicBezTo>
                      <a:pt x="2566" y="12591"/>
                      <a:pt x="2566" y="12591"/>
                      <a:pt x="2566" y="12482"/>
                    </a:cubicBezTo>
                    <a:cubicBezTo>
                      <a:pt x="2566" y="12482"/>
                      <a:pt x="2459" y="12482"/>
                      <a:pt x="2459" y="12482"/>
                    </a:cubicBezTo>
                    <a:cubicBezTo>
                      <a:pt x="2459" y="12482"/>
                      <a:pt x="2459" y="12482"/>
                      <a:pt x="2459" y="12482"/>
                    </a:cubicBezTo>
                    <a:cubicBezTo>
                      <a:pt x="2459" y="12482"/>
                      <a:pt x="2459" y="12482"/>
                      <a:pt x="2459" y="12482"/>
                    </a:cubicBezTo>
                    <a:cubicBezTo>
                      <a:pt x="2459" y="12374"/>
                      <a:pt x="2459" y="12374"/>
                      <a:pt x="2459" y="12265"/>
                    </a:cubicBezTo>
                    <a:cubicBezTo>
                      <a:pt x="2459" y="12157"/>
                      <a:pt x="2459" y="12157"/>
                      <a:pt x="2352" y="12157"/>
                    </a:cubicBezTo>
                    <a:cubicBezTo>
                      <a:pt x="2139" y="12157"/>
                      <a:pt x="2032" y="12157"/>
                      <a:pt x="1818" y="12265"/>
                    </a:cubicBezTo>
                    <a:cubicBezTo>
                      <a:pt x="1711" y="12482"/>
                      <a:pt x="1497" y="12482"/>
                      <a:pt x="1390" y="12482"/>
                    </a:cubicBezTo>
                    <a:cubicBezTo>
                      <a:pt x="1176" y="12482"/>
                      <a:pt x="1069" y="12374"/>
                      <a:pt x="962" y="12374"/>
                    </a:cubicBezTo>
                    <a:cubicBezTo>
                      <a:pt x="855" y="12374"/>
                      <a:pt x="855" y="12265"/>
                      <a:pt x="855" y="12265"/>
                    </a:cubicBezTo>
                    <a:cubicBezTo>
                      <a:pt x="855" y="12265"/>
                      <a:pt x="749" y="12265"/>
                      <a:pt x="749" y="12374"/>
                    </a:cubicBezTo>
                    <a:cubicBezTo>
                      <a:pt x="749" y="12374"/>
                      <a:pt x="642" y="12374"/>
                      <a:pt x="642" y="12374"/>
                    </a:cubicBezTo>
                    <a:cubicBezTo>
                      <a:pt x="642" y="12374"/>
                      <a:pt x="642" y="12374"/>
                      <a:pt x="535" y="12482"/>
                    </a:cubicBezTo>
                    <a:cubicBezTo>
                      <a:pt x="535" y="12482"/>
                      <a:pt x="428" y="12482"/>
                      <a:pt x="428" y="12482"/>
                    </a:cubicBezTo>
                    <a:cubicBezTo>
                      <a:pt x="428" y="12482"/>
                      <a:pt x="321" y="12591"/>
                      <a:pt x="321" y="12591"/>
                    </a:cubicBezTo>
                    <a:cubicBezTo>
                      <a:pt x="214" y="12591"/>
                      <a:pt x="214" y="12699"/>
                      <a:pt x="107" y="12699"/>
                    </a:cubicBezTo>
                    <a:cubicBezTo>
                      <a:pt x="107" y="12699"/>
                      <a:pt x="107" y="12699"/>
                      <a:pt x="0" y="12808"/>
                    </a:cubicBezTo>
                    <a:cubicBezTo>
                      <a:pt x="214" y="13134"/>
                      <a:pt x="321" y="13459"/>
                      <a:pt x="321" y="13785"/>
                    </a:cubicBezTo>
                    <a:cubicBezTo>
                      <a:pt x="321" y="13785"/>
                      <a:pt x="321" y="13785"/>
                      <a:pt x="321" y="13785"/>
                    </a:cubicBezTo>
                    <a:cubicBezTo>
                      <a:pt x="428" y="13785"/>
                      <a:pt x="535" y="13676"/>
                      <a:pt x="535" y="13676"/>
                    </a:cubicBezTo>
                    <a:cubicBezTo>
                      <a:pt x="535" y="13676"/>
                      <a:pt x="535" y="13676"/>
                      <a:pt x="535" y="13676"/>
                    </a:cubicBezTo>
                    <a:cubicBezTo>
                      <a:pt x="642" y="13676"/>
                      <a:pt x="642" y="13676"/>
                      <a:pt x="642" y="13568"/>
                    </a:cubicBezTo>
                    <a:cubicBezTo>
                      <a:pt x="642" y="13568"/>
                      <a:pt x="642" y="13568"/>
                      <a:pt x="642" y="13568"/>
                    </a:cubicBezTo>
                    <a:cubicBezTo>
                      <a:pt x="749" y="13568"/>
                      <a:pt x="749" y="13568"/>
                      <a:pt x="749" y="13568"/>
                    </a:cubicBezTo>
                    <a:cubicBezTo>
                      <a:pt x="749" y="13568"/>
                      <a:pt x="749" y="13568"/>
                      <a:pt x="855" y="13568"/>
                    </a:cubicBezTo>
                    <a:cubicBezTo>
                      <a:pt x="855" y="13568"/>
                      <a:pt x="855" y="13568"/>
                      <a:pt x="855" y="13568"/>
                    </a:cubicBezTo>
                    <a:cubicBezTo>
                      <a:pt x="962" y="13568"/>
                      <a:pt x="1176" y="13568"/>
                      <a:pt x="2032" y="13568"/>
                    </a:cubicBezTo>
                    <a:cubicBezTo>
                      <a:pt x="3208" y="13568"/>
                      <a:pt x="4812" y="13568"/>
                      <a:pt x="4812" y="13568"/>
                    </a:cubicBezTo>
                    <a:cubicBezTo>
                      <a:pt x="4919" y="13568"/>
                      <a:pt x="4919" y="13568"/>
                      <a:pt x="4919" y="13568"/>
                    </a:cubicBezTo>
                    <a:cubicBezTo>
                      <a:pt x="5026" y="13676"/>
                      <a:pt x="5026" y="13676"/>
                      <a:pt x="5026" y="13676"/>
                    </a:cubicBezTo>
                    <a:cubicBezTo>
                      <a:pt x="5026" y="13676"/>
                      <a:pt x="5347" y="14328"/>
                      <a:pt x="5240" y="14870"/>
                    </a:cubicBezTo>
                    <a:cubicBezTo>
                      <a:pt x="5240" y="14979"/>
                      <a:pt x="5240" y="14979"/>
                      <a:pt x="5240" y="15087"/>
                    </a:cubicBezTo>
                    <a:cubicBezTo>
                      <a:pt x="5347" y="15196"/>
                      <a:pt x="5560" y="15305"/>
                      <a:pt x="5667" y="15630"/>
                    </a:cubicBezTo>
                    <a:cubicBezTo>
                      <a:pt x="5881" y="16173"/>
                      <a:pt x="6095" y="16281"/>
                      <a:pt x="6202" y="16281"/>
                    </a:cubicBezTo>
                    <a:cubicBezTo>
                      <a:pt x="6309" y="16281"/>
                      <a:pt x="6416" y="16281"/>
                      <a:pt x="6416" y="16281"/>
                    </a:cubicBezTo>
                    <a:cubicBezTo>
                      <a:pt x="6950" y="16173"/>
                      <a:pt x="7592" y="16064"/>
                      <a:pt x="7806" y="16064"/>
                    </a:cubicBezTo>
                    <a:cubicBezTo>
                      <a:pt x="7806" y="15956"/>
                      <a:pt x="7913" y="15847"/>
                      <a:pt x="7913" y="15847"/>
                    </a:cubicBezTo>
                    <a:cubicBezTo>
                      <a:pt x="7913" y="15522"/>
                      <a:pt x="8020" y="15087"/>
                      <a:pt x="8341" y="14979"/>
                    </a:cubicBezTo>
                    <a:cubicBezTo>
                      <a:pt x="8448" y="14979"/>
                      <a:pt x="8554" y="14870"/>
                      <a:pt x="8768" y="14870"/>
                    </a:cubicBezTo>
                    <a:cubicBezTo>
                      <a:pt x="9089" y="14870"/>
                      <a:pt x="9410" y="14979"/>
                      <a:pt x="9410" y="14979"/>
                    </a:cubicBezTo>
                    <a:cubicBezTo>
                      <a:pt x="9517" y="14979"/>
                      <a:pt x="9517" y="14979"/>
                      <a:pt x="9517" y="14979"/>
                    </a:cubicBezTo>
                    <a:cubicBezTo>
                      <a:pt x="9517" y="15196"/>
                      <a:pt x="9517" y="15196"/>
                      <a:pt x="9517" y="15196"/>
                    </a:cubicBezTo>
                    <a:cubicBezTo>
                      <a:pt x="9517" y="15196"/>
                      <a:pt x="9624" y="15196"/>
                      <a:pt x="9945" y="15196"/>
                    </a:cubicBezTo>
                    <a:cubicBezTo>
                      <a:pt x="10051" y="15196"/>
                      <a:pt x="10265" y="15196"/>
                      <a:pt x="10372" y="15196"/>
                    </a:cubicBezTo>
                    <a:cubicBezTo>
                      <a:pt x="10372" y="15196"/>
                      <a:pt x="10479" y="15196"/>
                      <a:pt x="10586" y="15196"/>
                    </a:cubicBezTo>
                    <a:cubicBezTo>
                      <a:pt x="10693" y="15196"/>
                      <a:pt x="10907" y="15196"/>
                      <a:pt x="10907" y="15630"/>
                    </a:cubicBezTo>
                    <a:cubicBezTo>
                      <a:pt x="10907" y="16064"/>
                      <a:pt x="11014" y="16390"/>
                      <a:pt x="11121" y="16390"/>
                    </a:cubicBezTo>
                    <a:cubicBezTo>
                      <a:pt x="11228" y="16607"/>
                      <a:pt x="11228" y="16933"/>
                      <a:pt x="11121" y="17367"/>
                    </a:cubicBezTo>
                    <a:cubicBezTo>
                      <a:pt x="11014" y="17584"/>
                      <a:pt x="10907" y="18127"/>
                      <a:pt x="10907" y="18235"/>
                    </a:cubicBezTo>
                    <a:cubicBezTo>
                      <a:pt x="11121" y="18344"/>
                      <a:pt x="11655" y="18886"/>
                      <a:pt x="11549" y="19321"/>
                    </a:cubicBezTo>
                    <a:cubicBezTo>
                      <a:pt x="11549" y="19429"/>
                      <a:pt x="11549" y="19429"/>
                      <a:pt x="11549" y="19429"/>
                    </a:cubicBezTo>
                    <a:cubicBezTo>
                      <a:pt x="11549" y="19538"/>
                      <a:pt x="11442" y="19863"/>
                      <a:pt x="11442" y="19972"/>
                    </a:cubicBezTo>
                    <a:cubicBezTo>
                      <a:pt x="11549" y="19863"/>
                      <a:pt x="11762" y="19755"/>
                      <a:pt x="11976" y="19755"/>
                    </a:cubicBezTo>
                    <a:cubicBezTo>
                      <a:pt x="12083" y="19755"/>
                      <a:pt x="12190" y="19755"/>
                      <a:pt x="12297" y="19755"/>
                    </a:cubicBezTo>
                    <a:cubicBezTo>
                      <a:pt x="12511" y="19755"/>
                      <a:pt x="12725" y="19755"/>
                      <a:pt x="13046" y="19646"/>
                    </a:cubicBezTo>
                    <a:cubicBezTo>
                      <a:pt x="13046" y="19646"/>
                      <a:pt x="13152" y="19646"/>
                      <a:pt x="13259" y="19646"/>
                    </a:cubicBezTo>
                    <a:cubicBezTo>
                      <a:pt x="13259" y="19538"/>
                      <a:pt x="13259" y="19538"/>
                      <a:pt x="13259" y="19538"/>
                    </a:cubicBezTo>
                    <a:lnTo>
                      <a:pt x="13473" y="19646"/>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67" name="Shape 10867"/>
              <p:cNvSpPr/>
              <p:nvPr/>
            </p:nvSpPr>
            <p:spPr>
              <a:xfrm>
                <a:off x="9291" y="7284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68" name="Shape 10868"/>
              <p:cNvSpPr/>
              <p:nvPr/>
            </p:nvSpPr>
            <p:spPr>
              <a:xfrm>
                <a:off x="7433" y="7229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21600" y="21600"/>
                      <a:pt x="0" y="21600"/>
                    </a:cubicBezTo>
                    <a:cubicBezTo>
                      <a:pt x="21600" y="21600"/>
                      <a:pt x="21600" y="216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69" name="Shape 10869"/>
              <p:cNvSpPr/>
              <p:nvPr/>
            </p:nvSpPr>
            <p:spPr>
              <a:xfrm>
                <a:off x="223936" y="8201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10800" y="0"/>
                      <a:pt x="108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70" name="Shape 10870"/>
              <p:cNvSpPr/>
              <p:nvPr/>
            </p:nvSpPr>
            <p:spPr>
              <a:xfrm>
                <a:off x="5575" y="7247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71" name="Shape 10871"/>
              <p:cNvSpPr/>
              <p:nvPr/>
            </p:nvSpPr>
            <p:spPr>
              <a:xfrm>
                <a:off x="340086" y="76795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21600" y="0"/>
                      <a:pt x="21600" y="0"/>
                      <a:pt x="21600" y="0"/>
                    </a:cubicBezTo>
                    <a:cubicBezTo>
                      <a:pt x="216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72" name="Shape 10872"/>
              <p:cNvSpPr/>
              <p:nvPr/>
            </p:nvSpPr>
            <p:spPr>
              <a:xfrm>
                <a:off x="227653" y="8219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10800"/>
                      <a:pt x="0" y="0"/>
                    </a:cubicBezTo>
                    <a:cubicBezTo>
                      <a:pt x="0" y="0"/>
                      <a:pt x="0" y="0"/>
                      <a:pt x="0" y="0"/>
                    </a:cubicBezTo>
                    <a:cubicBezTo>
                      <a:pt x="10800" y="10800"/>
                      <a:pt x="108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73" name="Shape 10873"/>
              <p:cNvSpPr/>
              <p:nvPr/>
            </p:nvSpPr>
            <p:spPr>
              <a:xfrm>
                <a:off x="220219" y="8183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21600"/>
                      <a:pt x="21600" y="21600"/>
                      <a:pt x="21600" y="21600"/>
                    </a:cubicBezTo>
                    <a:cubicBezTo>
                      <a:pt x="0" y="0"/>
                      <a:pt x="0" y="0"/>
                      <a:pt x="0" y="0"/>
                    </a:cubicBezTo>
                    <a:cubicBezTo>
                      <a:pt x="0" y="21600"/>
                      <a:pt x="0" y="21600"/>
                      <a:pt x="0" y="21600"/>
                    </a:cubicBezTo>
                    <a:cubicBezTo>
                      <a:pt x="10800" y="21600"/>
                      <a:pt x="108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74" name="Shape 10874"/>
              <p:cNvSpPr/>
              <p:nvPr/>
            </p:nvSpPr>
            <p:spPr>
              <a:xfrm>
                <a:off x="223936" y="8201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21600" y="21600"/>
                      <a:pt x="21600" y="21600"/>
                      <a:pt x="21600" y="21600"/>
                    </a:cubicBezTo>
                    <a:cubicBezTo>
                      <a:pt x="10800" y="21600"/>
                      <a:pt x="1080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75" name="Shape 10875"/>
              <p:cNvSpPr/>
              <p:nvPr/>
            </p:nvSpPr>
            <p:spPr>
              <a:xfrm>
                <a:off x="317785" y="66909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76" name="Shape 10876"/>
              <p:cNvSpPr/>
              <p:nvPr/>
            </p:nvSpPr>
            <p:spPr>
              <a:xfrm>
                <a:off x="315927" y="6618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21600"/>
                      <a:pt x="0" y="0"/>
                    </a:cubicBezTo>
                    <a:cubicBezTo>
                      <a:pt x="0" y="2160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77" name="Shape 10877"/>
              <p:cNvSpPr/>
              <p:nvPr/>
            </p:nvSpPr>
            <p:spPr>
              <a:xfrm>
                <a:off x="11150" y="7023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78" name="Shape 10878"/>
              <p:cNvSpPr/>
              <p:nvPr/>
            </p:nvSpPr>
            <p:spPr>
              <a:xfrm>
                <a:off x="0" y="708603"/>
                <a:ext cx="1270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21600" y="0"/>
                      <a:pt x="21600" y="0"/>
                      <a:pt x="21600" y="0"/>
                    </a:cubicBezTo>
                    <a:cubicBezTo>
                      <a:pt x="21600" y="0"/>
                      <a:pt x="21600" y="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79" name="Shape 10879"/>
              <p:cNvSpPr/>
              <p:nvPr/>
            </p:nvSpPr>
            <p:spPr>
              <a:xfrm>
                <a:off x="126216" y="54134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80" name="Shape 10880"/>
              <p:cNvSpPr/>
              <p:nvPr/>
            </p:nvSpPr>
            <p:spPr>
              <a:xfrm>
                <a:off x="7433" y="7032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81" name="Shape 10881"/>
              <p:cNvSpPr/>
              <p:nvPr/>
            </p:nvSpPr>
            <p:spPr>
              <a:xfrm>
                <a:off x="48163" y="7050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82" name="Shape 10882"/>
              <p:cNvSpPr/>
              <p:nvPr/>
            </p:nvSpPr>
            <p:spPr>
              <a:xfrm>
                <a:off x="43672" y="7068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21600"/>
                      <a:pt x="10800" y="21600"/>
                      <a:pt x="21600" y="21600"/>
                    </a:cubicBezTo>
                    <a:cubicBezTo>
                      <a:pt x="10800" y="21600"/>
                      <a:pt x="10800" y="216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83" name="Shape 10883"/>
              <p:cNvSpPr/>
              <p:nvPr/>
            </p:nvSpPr>
            <p:spPr>
              <a:xfrm>
                <a:off x="5575" y="7050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84" name="Shape 10884"/>
              <p:cNvSpPr/>
              <p:nvPr/>
            </p:nvSpPr>
            <p:spPr>
              <a:xfrm>
                <a:off x="341944" y="5378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85" name="Shape 10885"/>
              <p:cNvSpPr/>
              <p:nvPr/>
            </p:nvSpPr>
            <p:spPr>
              <a:xfrm>
                <a:off x="349378" y="5377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86" name="Shape 10886"/>
              <p:cNvSpPr/>
              <p:nvPr/>
            </p:nvSpPr>
            <p:spPr>
              <a:xfrm>
                <a:off x="353095" y="5395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21600" y="21600"/>
                      <a:pt x="21600" y="21600"/>
                      <a:pt x="21600" y="21600"/>
                    </a:cubicBezTo>
                    <a:cubicBezTo>
                      <a:pt x="0" y="21600"/>
                      <a:pt x="0" y="216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87" name="Shape 10887"/>
              <p:cNvSpPr/>
              <p:nvPr/>
            </p:nvSpPr>
            <p:spPr>
              <a:xfrm>
                <a:off x="295330" y="51077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88" name="Shape 10888"/>
              <p:cNvSpPr/>
              <p:nvPr/>
            </p:nvSpPr>
            <p:spPr>
              <a:xfrm>
                <a:off x="336369" y="53240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889" name="Shape 10889"/>
              <p:cNvSpPr/>
              <p:nvPr/>
            </p:nvSpPr>
            <p:spPr>
              <a:xfrm>
                <a:off x="345507" y="5287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90" name="Shape 10890"/>
              <p:cNvSpPr/>
              <p:nvPr/>
            </p:nvSpPr>
            <p:spPr>
              <a:xfrm>
                <a:off x="345661" y="5341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91" name="Shape 10891"/>
              <p:cNvSpPr/>
              <p:nvPr/>
            </p:nvSpPr>
            <p:spPr>
              <a:xfrm>
                <a:off x="324290" y="5251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21600"/>
                    </a:lnTo>
                    <a:lnTo>
                      <a:pt x="21600" y="0"/>
                    </a:lnTo>
                    <a:lnTo>
                      <a:pt x="10800" y="21600"/>
                    </a:lnTo>
                    <a:lnTo>
                      <a:pt x="0" y="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92" name="Shape 10892"/>
              <p:cNvSpPr/>
              <p:nvPr/>
            </p:nvSpPr>
            <p:spPr>
              <a:xfrm>
                <a:off x="329865" y="5233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0" y="21600"/>
                      <a:pt x="0" y="21600"/>
                    </a:cubicBezTo>
                    <a:cubicBezTo>
                      <a:pt x="0" y="21600"/>
                      <a:pt x="144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93" name="Shape 10893"/>
              <p:cNvSpPr/>
              <p:nvPr/>
            </p:nvSpPr>
            <p:spPr>
              <a:xfrm>
                <a:off x="338073" y="5233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94" name="Shape 10894"/>
              <p:cNvSpPr/>
              <p:nvPr/>
            </p:nvSpPr>
            <p:spPr>
              <a:xfrm>
                <a:off x="358516" y="54314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95" name="Shape 10895"/>
              <p:cNvSpPr/>
              <p:nvPr/>
            </p:nvSpPr>
            <p:spPr>
              <a:xfrm>
                <a:off x="358516" y="54494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96" name="Shape 10896"/>
              <p:cNvSpPr/>
              <p:nvPr/>
            </p:nvSpPr>
            <p:spPr>
              <a:xfrm>
                <a:off x="358516" y="5503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97" name="Shape 10897"/>
              <p:cNvSpPr/>
              <p:nvPr/>
            </p:nvSpPr>
            <p:spPr>
              <a:xfrm>
                <a:off x="334356" y="62677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898" name="Shape 10898"/>
              <p:cNvSpPr/>
              <p:nvPr/>
            </p:nvSpPr>
            <p:spPr>
              <a:xfrm>
                <a:off x="353095" y="5413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899" name="Shape 10899"/>
              <p:cNvSpPr/>
              <p:nvPr/>
            </p:nvSpPr>
            <p:spPr>
              <a:xfrm>
                <a:off x="334356" y="667293"/>
                <a:ext cx="20444" cy="305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0"/>
                    </a:moveTo>
                    <a:cubicBezTo>
                      <a:pt x="14400" y="0"/>
                      <a:pt x="14400" y="0"/>
                      <a:pt x="14400" y="0"/>
                    </a:cubicBezTo>
                    <a:cubicBezTo>
                      <a:pt x="14400" y="0"/>
                      <a:pt x="14400" y="0"/>
                      <a:pt x="14400" y="0"/>
                    </a:cubicBezTo>
                    <a:cubicBezTo>
                      <a:pt x="14400" y="0"/>
                      <a:pt x="14400" y="0"/>
                      <a:pt x="14400" y="1200"/>
                    </a:cubicBezTo>
                    <a:cubicBezTo>
                      <a:pt x="12600" y="1200"/>
                      <a:pt x="12600" y="1200"/>
                      <a:pt x="12600" y="1200"/>
                    </a:cubicBezTo>
                    <a:cubicBezTo>
                      <a:pt x="12600" y="2400"/>
                      <a:pt x="10800" y="2400"/>
                      <a:pt x="10800" y="2400"/>
                    </a:cubicBezTo>
                    <a:cubicBezTo>
                      <a:pt x="10800" y="2400"/>
                      <a:pt x="10800" y="2400"/>
                      <a:pt x="10800" y="2400"/>
                    </a:cubicBezTo>
                    <a:cubicBezTo>
                      <a:pt x="9000" y="2400"/>
                      <a:pt x="9000" y="3600"/>
                      <a:pt x="9000" y="3600"/>
                    </a:cubicBezTo>
                    <a:cubicBezTo>
                      <a:pt x="9000" y="3600"/>
                      <a:pt x="9000" y="3600"/>
                      <a:pt x="7200" y="3600"/>
                    </a:cubicBezTo>
                    <a:cubicBezTo>
                      <a:pt x="7200" y="3600"/>
                      <a:pt x="7200" y="3600"/>
                      <a:pt x="5400" y="3600"/>
                    </a:cubicBezTo>
                    <a:cubicBezTo>
                      <a:pt x="5400" y="3600"/>
                      <a:pt x="5400" y="3600"/>
                      <a:pt x="3600" y="3600"/>
                    </a:cubicBezTo>
                    <a:cubicBezTo>
                      <a:pt x="3600" y="3600"/>
                      <a:pt x="3600" y="3600"/>
                      <a:pt x="3600" y="3600"/>
                    </a:cubicBezTo>
                    <a:cubicBezTo>
                      <a:pt x="3600" y="3600"/>
                      <a:pt x="1800" y="3600"/>
                      <a:pt x="0" y="3600"/>
                    </a:cubicBezTo>
                    <a:cubicBezTo>
                      <a:pt x="0" y="3600"/>
                      <a:pt x="0" y="3600"/>
                      <a:pt x="0" y="3600"/>
                    </a:cubicBezTo>
                    <a:cubicBezTo>
                      <a:pt x="0" y="10800"/>
                      <a:pt x="0" y="10800"/>
                      <a:pt x="0" y="10800"/>
                    </a:cubicBezTo>
                    <a:cubicBezTo>
                      <a:pt x="0" y="10800"/>
                      <a:pt x="0" y="10800"/>
                      <a:pt x="0" y="10800"/>
                    </a:cubicBezTo>
                    <a:cubicBezTo>
                      <a:pt x="1800" y="13200"/>
                      <a:pt x="1800" y="16800"/>
                      <a:pt x="3600" y="21600"/>
                    </a:cubicBezTo>
                    <a:cubicBezTo>
                      <a:pt x="5400" y="21600"/>
                      <a:pt x="5400" y="20400"/>
                      <a:pt x="5400" y="20400"/>
                    </a:cubicBezTo>
                    <a:cubicBezTo>
                      <a:pt x="5400" y="20400"/>
                      <a:pt x="5400" y="20400"/>
                      <a:pt x="7200" y="20400"/>
                    </a:cubicBezTo>
                    <a:cubicBezTo>
                      <a:pt x="7200" y="20400"/>
                      <a:pt x="7200" y="20400"/>
                      <a:pt x="7200" y="20400"/>
                    </a:cubicBezTo>
                    <a:cubicBezTo>
                      <a:pt x="7200" y="20400"/>
                      <a:pt x="7200" y="20400"/>
                      <a:pt x="7200" y="20400"/>
                    </a:cubicBezTo>
                    <a:cubicBezTo>
                      <a:pt x="9000" y="20400"/>
                      <a:pt x="9000" y="20400"/>
                      <a:pt x="9000" y="19200"/>
                    </a:cubicBezTo>
                    <a:cubicBezTo>
                      <a:pt x="10800" y="19200"/>
                      <a:pt x="16200" y="13200"/>
                      <a:pt x="21600" y="7200"/>
                    </a:cubicBezTo>
                    <a:cubicBezTo>
                      <a:pt x="18000" y="4800"/>
                      <a:pt x="18000" y="4800"/>
                      <a:pt x="18000" y="4800"/>
                    </a:cubicBezTo>
                    <a:cubicBezTo>
                      <a:pt x="18000" y="3600"/>
                      <a:pt x="18000" y="3600"/>
                      <a:pt x="18000" y="3600"/>
                    </a:cubicBezTo>
                    <a:cubicBezTo>
                      <a:pt x="18000" y="3600"/>
                      <a:pt x="18000" y="3600"/>
                      <a:pt x="18000" y="3600"/>
                    </a:cubicBezTo>
                    <a:cubicBezTo>
                      <a:pt x="18000" y="3600"/>
                      <a:pt x="18000" y="3600"/>
                      <a:pt x="18000" y="3600"/>
                    </a:cubicBezTo>
                    <a:cubicBezTo>
                      <a:pt x="18000" y="2400"/>
                      <a:pt x="18000" y="2400"/>
                      <a:pt x="18000" y="2400"/>
                    </a:cubicBezTo>
                    <a:cubicBezTo>
                      <a:pt x="18000" y="2400"/>
                      <a:pt x="18000" y="2400"/>
                      <a:pt x="18000" y="1200"/>
                    </a:cubicBezTo>
                    <a:cubicBezTo>
                      <a:pt x="18000" y="1200"/>
                      <a:pt x="18000" y="1200"/>
                      <a:pt x="18000" y="0"/>
                    </a:cubicBezTo>
                    <a:cubicBezTo>
                      <a:pt x="18000" y="0"/>
                      <a:pt x="18000" y="0"/>
                      <a:pt x="18000" y="0"/>
                    </a:cubicBezTo>
                    <a:cubicBezTo>
                      <a:pt x="18000" y="0"/>
                      <a:pt x="18000" y="0"/>
                      <a:pt x="18000" y="0"/>
                    </a:cubicBezTo>
                    <a:cubicBezTo>
                      <a:pt x="16200" y="0"/>
                      <a:pt x="16200" y="0"/>
                      <a:pt x="144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00" name="Shape 10900"/>
              <p:cNvSpPr/>
              <p:nvPr/>
            </p:nvSpPr>
            <p:spPr>
              <a:xfrm>
                <a:off x="342874" y="66729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01" name="Shape 10901"/>
              <p:cNvSpPr/>
              <p:nvPr/>
            </p:nvSpPr>
            <p:spPr>
              <a:xfrm>
                <a:off x="336369" y="6636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02" name="Shape 10902"/>
              <p:cNvSpPr/>
              <p:nvPr/>
            </p:nvSpPr>
            <p:spPr>
              <a:xfrm>
                <a:off x="329865" y="6708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03" name="Shape 10903"/>
              <p:cNvSpPr/>
              <p:nvPr/>
            </p:nvSpPr>
            <p:spPr>
              <a:xfrm>
                <a:off x="332652" y="6708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04" name="Shape 10904"/>
              <p:cNvSpPr/>
              <p:nvPr/>
            </p:nvSpPr>
            <p:spPr>
              <a:xfrm>
                <a:off x="339157" y="6627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0"/>
                      <a:pt x="10800" y="0"/>
                    </a:cubicBezTo>
                    <a:cubicBezTo>
                      <a:pt x="10800" y="21600"/>
                      <a:pt x="0" y="21600"/>
                      <a:pt x="0" y="21600"/>
                    </a:cubicBezTo>
                    <a:cubicBezTo>
                      <a:pt x="0" y="21600"/>
                      <a:pt x="10800" y="21600"/>
                      <a:pt x="10800" y="0"/>
                    </a:cubicBezTo>
                    <a:cubicBezTo>
                      <a:pt x="10800" y="0"/>
                      <a:pt x="108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05" name="Shape 10905"/>
              <p:cNvSpPr/>
              <p:nvPr/>
            </p:nvSpPr>
            <p:spPr>
              <a:xfrm>
                <a:off x="351082" y="827359"/>
                <a:ext cx="204425" cy="3219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579" y="1502"/>
                    </a:moveTo>
                    <a:cubicBezTo>
                      <a:pt x="9391" y="1848"/>
                      <a:pt x="9767" y="2541"/>
                      <a:pt x="10143" y="3119"/>
                    </a:cubicBezTo>
                    <a:cubicBezTo>
                      <a:pt x="10330" y="3465"/>
                      <a:pt x="10518" y="3812"/>
                      <a:pt x="10518" y="4043"/>
                    </a:cubicBezTo>
                    <a:cubicBezTo>
                      <a:pt x="10518" y="4043"/>
                      <a:pt x="10706" y="4158"/>
                      <a:pt x="10706" y="4158"/>
                    </a:cubicBezTo>
                    <a:cubicBezTo>
                      <a:pt x="10706" y="4158"/>
                      <a:pt x="10894" y="4158"/>
                      <a:pt x="10894" y="4274"/>
                    </a:cubicBezTo>
                    <a:cubicBezTo>
                      <a:pt x="10894" y="4274"/>
                      <a:pt x="11082" y="4274"/>
                      <a:pt x="11082" y="4389"/>
                    </a:cubicBezTo>
                    <a:cubicBezTo>
                      <a:pt x="11082" y="4389"/>
                      <a:pt x="11270" y="4389"/>
                      <a:pt x="11270" y="4389"/>
                    </a:cubicBezTo>
                    <a:cubicBezTo>
                      <a:pt x="11270" y="4505"/>
                      <a:pt x="11457" y="4505"/>
                      <a:pt x="11457" y="4505"/>
                    </a:cubicBezTo>
                    <a:cubicBezTo>
                      <a:pt x="11457" y="4620"/>
                      <a:pt x="11457" y="4620"/>
                      <a:pt x="11457" y="4620"/>
                    </a:cubicBezTo>
                    <a:cubicBezTo>
                      <a:pt x="11645" y="4620"/>
                      <a:pt x="11645" y="4736"/>
                      <a:pt x="11833" y="4736"/>
                    </a:cubicBezTo>
                    <a:cubicBezTo>
                      <a:pt x="12209" y="5082"/>
                      <a:pt x="12209" y="5198"/>
                      <a:pt x="12021" y="5544"/>
                    </a:cubicBezTo>
                    <a:cubicBezTo>
                      <a:pt x="12021" y="5660"/>
                      <a:pt x="11833" y="5891"/>
                      <a:pt x="11833" y="6237"/>
                    </a:cubicBezTo>
                    <a:cubicBezTo>
                      <a:pt x="12021" y="6930"/>
                      <a:pt x="11645" y="7046"/>
                      <a:pt x="11082" y="7161"/>
                    </a:cubicBezTo>
                    <a:cubicBezTo>
                      <a:pt x="10894" y="7161"/>
                      <a:pt x="10706" y="7161"/>
                      <a:pt x="10518" y="7277"/>
                    </a:cubicBezTo>
                    <a:cubicBezTo>
                      <a:pt x="10330" y="7393"/>
                      <a:pt x="10518" y="7624"/>
                      <a:pt x="10518" y="7855"/>
                    </a:cubicBezTo>
                    <a:cubicBezTo>
                      <a:pt x="10518" y="8086"/>
                      <a:pt x="10518" y="8201"/>
                      <a:pt x="10518" y="8317"/>
                    </a:cubicBezTo>
                    <a:cubicBezTo>
                      <a:pt x="10330" y="8548"/>
                      <a:pt x="10330" y="8548"/>
                      <a:pt x="10330" y="8548"/>
                    </a:cubicBezTo>
                    <a:cubicBezTo>
                      <a:pt x="10143" y="8548"/>
                      <a:pt x="10143" y="8548"/>
                      <a:pt x="10143" y="8548"/>
                    </a:cubicBezTo>
                    <a:cubicBezTo>
                      <a:pt x="9391" y="8548"/>
                      <a:pt x="7889" y="6815"/>
                      <a:pt x="7889" y="6815"/>
                    </a:cubicBezTo>
                    <a:cubicBezTo>
                      <a:pt x="7701" y="6584"/>
                      <a:pt x="7889" y="6353"/>
                      <a:pt x="8077" y="6006"/>
                    </a:cubicBezTo>
                    <a:cubicBezTo>
                      <a:pt x="8264" y="5660"/>
                      <a:pt x="8452" y="5313"/>
                      <a:pt x="8264" y="5082"/>
                    </a:cubicBezTo>
                    <a:cubicBezTo>
                      <a:pt x="8264" y="4967"/>
                      <a:pt x="8264" y="4967"/>
                      <a:pt x="8077" y="4967"/>
                    </a:cubicBezTo>
                    <a:cubicBezTo>
                      <a:pt x="7889" y="4967"/>
                      <a:pt x="7513" y="4967"/>
                      <a:pt x="7325" y="4967"/>
                    </a:cubicBezTo>
                    <a:cubicBezTo>
                      <a:pt x="7137" y="5082"/>
                      <a:pt x="7137" y="5082"/>
                      <a:pt x="6950" y="5082"/>
                    </a:cubicBezTo>
                    <a:cubicBezTo>
                      <a:pt x="6950" y="5082"/>
                      <a:pt x="6950" y="5082"/>
                      <a:pt x="6950" y="5082"/>
                    </a:cubicBezTo>
                    <a:cubicBezTo>
                      <a:pt x="6574" y="5082"/>
                      <a:pt x="6198" y="4851"/>
                      <a:pt x="5823" y="4620"/>
                    </a:cubicBezTo>
                    <a:cubicBezTo>
                      <a:pt x="5635" y="4620"/>
                      <a:pt x="5635" y="4620"/>
                      <a:pt x="5635" y="4505"/>
                    </a:cubicBezTo>
                    <a:cubicBezTo>
                      <a:pt x="5635" y="4505"/>
                      <a:pt x="5635" y="4505"/>
                      <a:pt x="5635" y="4505"/>
                    </a:cubicBezTo>
                    <a:cubicBezTo>
                      <a:pt x="5447" y="4505"/>
                      <a:pt x="5447" y="4505"/>
                      <a:pt x="5447" y="4505"/>
                    </a:cubicBezTo>
                    <a:cubicBezTo>
                      <a:pt x="4883" y="4620"/>
                      <a:pt x="2066" y="5198"/>
                      <a:pt x="0" y="5660"/>
                    </a:cubicBezTo>
                    <a:cubicBezTo>
                      <a:pt x="563" y="6699"/>
                      <a:pt x="563" y="6699"/>
                      <a:pt x="563" y="6699"/>
                    </a:cubicBezTo>
                    <a:cubicBezTo>
                      <a:pt x="563" y="6699"/>
                      <a:pt x="563" y="6699"/>
                      <a:pt x="751" y="6699"/>
                    </a:cubicBezTo>
                    <a:cubicBezTo>
                      <a:pt x="751" y="6699"/>
                      <a:pt x="751" y="6699"/>
                      <a:pt x="751" y="6699"/>
                    </a:cubicBezTo>
                    <a:cubicBezTo>
                      <a:pt x="751" y="6699"/>
                      <a:pt x="939" y="6699"/>
                      <a:pt x="939" y="6699"/>
                    </a:cubicBezTo>
                    <a:cubicBezTo>
                      <a:pt x="939" y="6699"/>
                      <a:pt x="1127" y="6699"/>
                      <a:pt x="1127" y="6699"/>
                    </a:cubicBezTo>
                    <a:cubicBezTo>
                      <a:pt x="1127" y="6699"/>
                      <a:pt x="1127" y="6699"/>
                      <a:pt x="1315" y="6815"/>
                    </a:cubicBezTo>
                    <a:cubicBezTo>
                      <a:pt x="1315" y="6815"/>
                      <a:pt x="1315" y="6815"/>
                      <a:pt x="1503" y="6815"/>
                    </a:cubicBezTo>
                    <a:cubicBezTo>
                      <a:pt x="1503" y="6815"/>
                      <a:pt x="1503" y="6815"/>
                      <a:pt x="1690" y="6815"/>
                    </a:cubicBezTo>
                    <a:cubicBezTo>
                      <a:pt x="1690" y="6815"/>
                      <a:pt x="1690" y="6815"/>
                      <a:pt x="1878" y="6815"/>
                    </a:cubicBezTo>
                    <a:cubicBezTo>
                      <a:pt x="1878" y="6815"/>
                      <a:pt x="1878" y="6815"/>
                      <a:pt x="2066" y="6815"/>
                    </a:cubicBezTo>
                    <a:cubicBezTo>
                      <a:pt x="2066" y="6815"/>
                      <a:pt x="2066" y="6815"/>
                      <a:pt x="2254" y="6815"/>
                    </a:cubicBezTo>
                    <a:cubicBezTo>
                      <a:pt x="2254" y="6930"/>
                      <a:pt x="2254" y="6930"/>
                      <a:pt x="2442" y="6930"/>
                    </a:cubicBezTo>
                    <a:cubicBezTo>
                      <a:pt x="2442" y="6930"/>
                      <a:pt x="2442" y="6930"/>
                      <a:pt x="2630" y="6930"/>
                    </a:cubicBezTo>
                    <a:cubicBezTo>
                      <a:pt x="2630" y="6930"/>
                      <a:pt x="2630" y="6930"/>
                      <a:pt x="2817" y="7046"/>
                    </a:cubicBezTo>
                    <a:cubicBezTo>
                      <a:pt x="2817" y="7046"/>
                      <a:pt x="2817" y="7046"/>
                      <a:pt x="2817" y="7046"/>
                    </a:cubicBezTo>
                    <a:cubicBezTo>
                      <a:pt x="3005" y="7046"/>
                      <a:pt x="3193" y="7046"/>
                      <a:pt x="3193" y="7161"/>
                    </a:cubicBezTo>
                    <a:cubicBezTo>
                      <a:pt x="3757" y="7277"/>
                      <a:pt x="4320" y="7393"/>
                      <a:pt x="4883" y="7508"/>
                    </a:cubicBezTo>
                    <a:cubicBezTo>
                      <a:pt x="5259" y="7508"/>
                      <a:pt x="5447" y="7624"/>
                      <a:pt x="5635" y="7624"/>
                    </a:cubicBezTo>
                    <a:cubicBezTo>
                      <a:pt x="6010" y="7739"/>
                      <a:pt x="6010" y="8086"/>
                      <a:pt x="5823" y="8894"/>
                    </a:cubicBezTo>
                    <a:cubicBezTo>
                      <a:pt x="5823" y="9241"/>
                      <a:pt x="5823" y="9587"/>
                      <a:pt x="5823" y="9818"/>
                    </a:cubicBezTo>
                    <a:cubicBezTo>
                      <a:pt x="6010" y="10280"/>
                      <a:pt x="5635" y="10511"/>
                      <a:pt x="5447" y="10742"/>
                    </a:cubicBezTo>
                    <a:cubicBezTo>
                      <a:pt x="5259" y="10742"/>
                      <a:pt x="5259" y="10858"/>
                      <a:pt x="5259" y="10858"/>
                    </a:cubicBezTo>
                    <a:cubicBezTo>
                      <a:pt x="5635" y="11089"/>
                      <a:pt x="5635" y="11435"/>
                      <a:pt x="5823" y="11666"/>
                    </a:cubicBezTo>
                    <a:cubicBezTo>
                      <a:pt x="5823" y="11666"/>
                      <a:pt x="5823" y="11782"/>
                      <a:pt x="5823" y="11782"/>
                    </a:cubicBezTo>
                    <a:cubicBezTo>
                      <a:pt x="6010" y="11782"/>
                      <a:pt x="6010" y="11897"/>
                      <a:pt x="6010" y="12013"/>
                    </a:cubicBezTo>
                    <a:cubicBezTo>
                      <a:pt x="6198" y="12359"/>
                      <a:pt x="5071" y="13052"/>
                      <a:pt x="4696" y="13168"/>
                    </a:cubicBezTo>
                    <a:cubicBezTo>
                      <a:pt x="4696" y="13168"/>
                      <a:pt x="4696" y="13399"/>
                      <a:pt x="4696" y="13514"/>
                    </a:cubicBezTo>
                    <a:cubicBezTo>
                      <a:pt x="4696" y="13745"/>
                      <a:pt x="4508" y="14092"/>
                      <a:pt x="4320" y="14439"/>
                    </a:cubicBezTo>
                    <a:cubicBezTo>
                      <a:pt x="3944" y="14670"/>
                      <a:pt x="3381" y="15016"/>
                      <a:pt x="2630" y="15363"/>
                    </a:cubicBezTo>
                    <a:cubicBezTo>
                      <a:pt x="2630" y="15478"/>
                      <a:pt x="2442" y="15478"/>
                      <a:pt x="2254" y="15594"/>
                    </a:cubicBezTo>
                    <a:cubicBezTo>
                      <a:pt x="2254" y="15594"/>
                      <a:pt x="2254" y="15594"/>
                      <a:pt x="2254" y="15594"/>
                    </a:cubicBezTo>
                    <a:cubicBezTo>
                      <a:pt x="2254" y="15594"/>
                      <a:pt x="2254" y="15709"/>
                      <a:pt x="2254" y="15709"/>
                    </a:cubicBezTo>
                    <a:cubicBezTo>
                      <a:pt x="2254" y="15709"/>
                      <a:pt x="2254" y="15709"/>
                      <a:pt x="2254" y="15709"/>
                    </a:cubicBezTo>
                    <a:cubicBezTo>
                      <a:pt x="2254" y="15709"/>
                      <a:pt x="2254" y="15825"/>
                      <a:pt x="2442" y="15825"/>
                    </a:cubicBezTo>
                    <a:cubicBezTo>
                      <a:pt x="2442" y="15825"/>
                      <a:pt x="2442" y="15825"/>
                      <a:pt x="2442" y="15825"/>
                    </a:cubicBezTo>
                    <a:cubicBezTo>
                      <a:pt x="2442" y="15940"/>
                      <a:pt x="2442" y="15940"/>
                      <a:pt x="2442" y="15940"/>
                    </a:cubicBezTo>
                    <a:cubicBezTo>
                      <a:pt x="2442" y="15940"/>
                      <a:pt x="2442" y="15940"/>
                      <a:pt x="2442" y="16056"/>
                    </a:cubicBezTo>
                    <a:cubicBezTo>
                      <a:pt x="2442" y="16056"/>
                      <a:pt x="2442" y="16171"/>
                      <a:pt x="2442" y="16171"/>
                    </a:cubicBezTo>
                    <a:cubicBezTo>
                      <a:pt x="2630" y="16633"/>
                      <a:pt x="3193" y="17673"/>
                      <a:pt x="3381" y="17788"/>
                    </a:cubicBezTo>
                    <a:cubicBezTo>
                      <a:pt x="4320" y="18135"/>
                      <a:pt x="3757" y="20445"/>
                      <a:pt x="3757" y="20445"/>
                    </a:cubicBezTo>
                    <a:cubicBezTo>
                      <a:pt x="3757" y="20445"/>
                      <a:pt x="3757" y="20560"/>
                      <a:pt x="3757" y="20560"/>
                    </a:cubicBezTo>
                    <a:cubicBezTo>
                      <a:pt x="3757" y="20676"/>
                      <a:pt x="3757" y="20676"/>
                      <a:pt x="3757" y="20676"/>
                    </a:cubicBezTo>
                    <a:cubicBezTo>
                      <a:pt x="3757" y="20907"/>
                      <a:pt x="3944" y="21369"/>
                      <a:pt x="3944" y="21600"/>
                    </a:cubicBezTo>
                    <a:cubicBezTo>
                      <a:pt x="3944" y="21600"/>
                      <a:pt x="4132" y="21600"/>
                      <a:pt x="4320" y="21600"/>
                    </a:cubicBezTo>
                    <a:cubicBezTo>
                      <a:pt x="4320" y="21600"/>
                      <a:pt x="4320" y="21600"/>
                      <a:pt x="4320" y="21600"/>
                    </a:cubicBezTo>
                    <a:cubicBezTo>
                      <a:pt x="4508" y="21600"/>
                      <a:pt x="4696" y="21600"/>
                      <a:pt x="4883" y="21600"/>
                    </a:cubicBezTo>
                    <a:cubicBezTo>
                      <a:pt x="4883" y="21600"/>
                      <a:pt x="4883" y="21600"/>
                      <a:pt x="4883" y="21600"/>
                    </a:cubicBezTo>
                    <a:cubicBezTo>
                      <a:pt x="4883" y="21484"/>
                      <a:pt x="4883" y="21253"/>
                      <a:pt x="4883" y="21138"/>
                    </a:cubicBezTo>
                    <a:cubicBezTo>
                      <a:pt x="4883" y="21138"/>
                      <a:pt x="4883" y="21138"/>
                      <a:pt x="4883" y="21022"/>
                    </a:cubicBezTo>
                    <a:cubicBezTo>
                      <a:pt x="4883" y="21022"/>
                      <a:pt x="4883" y="21022"/>
                      <a:pt x="4883" y="21022"/>
                    </a:cubicBezTo>
                    <a:cubicBezTo>
                      <a:pt x="4883" y="21138"/>
                      <a:pt x="4883" y="21138"/>
                      <a:pt x="4883" y="21138"/>
                    </a:cubicBezTo>
                    <a:cubicBezTo>
                      <a:pt x="4508" y="21138"/>
                      <a:pt x="4132" y="21022"/>
                      <a:pt x="4132" y="20791"/>
                    </a:cubicBezTo>
                    <a:cubicBezTo>
                      <a:pt x="3569" y="20098"/>
                      <a:pt x="6574" y="19174"/>
                      <a:pt x="7701" y="18943"/>
                    </a:cubicBezTo>
                    <a:cubicBezTo>
                      <a:pt x="9391" y="18597"/>
                      <a:pt x="9955" y="18366"/>
                      <a:pt x="9955" y="18135"/>
                    </a:cubicBezTo>
                    <a:cubicBezTo>
                      <a:pt x="10143" y="17904"/>
                      <a:pt x="10143" y="17673"/>
                      <a:pt x="10143" y="17326"/>
                    </a:cubicBezTo>
                    <a:cubicBezTo>
                      <a:pt x="10143" y="16864"/>
                      <a:pt x="10143" y="16518"/>
                      <a:pt x="10330" y="16171"/>
                    </a:cubicBezTo>
                    <a:cubicBezTo>
                      <a:pt x="10330" y="16056"/>
                      <a:pt x="10330" y="15940"/>
                      <a:pt x="10143" y="15594"/>
                    </a:cubicBezTo>
                    <a:cubicBezTo>
                      <a:pt x="10143" y="15363"/>
                      <a:pt x="9955" y="15132"/>
                      <a:pt x="9955" y="14670"/>
                    </a:cubicBezTo>
                    <a:cubicBezTo>
                      <a:pt x="9767" y="14092"/>
                      <a:pt x="9579" y="13861"/>
                      <a:pt x="9203" y="13630"/>
                    </a:cubicBezTo>
                    <a:cubicBezTo>
                      <a:pt x="9203" y="13399"/>
                      <a:pt x="9016" y="13283"/>
                      <a:pt x="8828" y="13052"/>
                    </a:cubicBezTo>
                    <a:cubicBezTo>
                      <a:pt x="8640" y="12706"/>
                      <a:pt x="8640" y="12244"/>
                      <a:pt x="8828" y="12013"/>
                    </a:cubicBezTo>
                    <a:cubicBezTo>
                      <a:pt x="9016" y="11897"/>
                      <a:pt x="9203" y="11782"/>
                      <a:pt x="9579" y="11782"/>
                    </a:cubicBezTo>
                    <a:cubicBezTo>
                      <a:pt x="9767" y="11782"/>
                      <a:pt x="9767" y="11782"/>
                      <a:pt x="9955" y="11435"/>
                    </a:cubicBezTo>
                    <a:cubicBezTo>
                      <a:pt x="9955" y="11435"/>
                      <a:pt x="10143" y="11320"/>
                      <a:pt x="10143" y="11204"/>
                    </a:cubicBezTo>
                    <a:cubicBezTo>
                      <a:pt x="10518" y="10858"/>
                      <a:pt x="10894" y="10742"/>
                      <a:pt x="11270" y="10627"/>
                    </a:cubicBezTo>
                    <a:cubicBezTo>
                      <a:pt x="11457" y="10627"/>
                      <a:pt x="11833" y="10511"/>
                      <a:pt x="12021" y="10396"/>
                    </a:cubicBezTo>
                    <a:cubicBezTo>
                      <a:pt x="12397" y="10280"/>
                      <a:pt x="12584" y="10165"/>
                      <a:pt x="12772" y="9934"/>
                    </a:cubicBezTo>
                    <a:cubicBezTo>
                      <a:pt x="13148" y="9587"/>
                      <a:pt x="13523" y="9356"/>
                      <a:pt x="14275" y="8894"/>
                    </a:cubicBezTo>
                    <a:cubicBezTo>
                      <a:pt x="15026" y="8548"/>
                      <a:pt x="15965" y="8432"/>
                      <a:pt x="16717" y="8201"/>
                    </a:cubicBezTo>
                    <a:cubicBezTo>
                      <a:pt x="17280" y="8086"/>
                      <a:pt x="18031" y="7970"/>
                      <a:pt x="18407" y="7855"/>
                    </a:cubicBezTo>
                    <a:cubicBezTo>
                      <a:pt x="19722" y="7393"/>
                      <a:pt x="21600" y="5660"/>
                      <a:pt x="21600" y="5313"/>
                    </a:cubicBezTo>
                    <a:cubicBezTo>
                      <a:pt x="21412" y="5082"/>
                      <a:pt x="21037" y="3465"/>
                      <a:pt x="21037" y="2772"/>
                    </a:cubicBezTo>
                    <a:cubicBezTo>
                      <a:pt x="21224" y="2426"/>
                      <a:pt x="21037" y="1617"/>
                      <a:pt x="21037" y="924"/>
                    </a:cubicBezTo>
                    <a:cubicBezTo>
                      <a:pt x="21037" y="578"/>
                      <a:pt x="21037" y="231"/>
                      <a:pt x="20849" y="0"/>
                    </a:cubicBezTo>
                    <a:cubicBezTo>
                      <a:pt x="20849" y="0"/>
                      <a:pt x="20849" y="0"/>
                      <a:pt x="20849" y="0"/>
                    </a:cubicBezTo>
                    <a:cubicBezTo>
                      <a:pt x="20849" y="0"/>
                      <a:pt x="20849" y="0"/>
                      <a:pt x="20661" y="0"/>
                    </a:cubicBezTo>
                    <a:cubicBezTo>
                      <a:pt x="20661" y="0"/>
                      <a:pt x="20473" y="116"/>
                      <a:pt x="20473" y="116"/>
                    </a:cubicBezTo>
                    <a:cubicBezTo>
                      <a:pt x="20285" y="116"/>
                      <a:pt x="20285" y="116"/>
                      <a:pt x="20285" y="116"/>
                    </a:cubicBezTo>
                    <a:cubicBezTo>
                      <a:pt x="20285" y="116"/>
                      <a:pt x="20097" y="231"/>
                      <a:pt x="20097" y="231"/>
                    </a:cubicBezTo>
                    <a:cubicBezTo>
                      <a:pt x="20097" y="231"/>
                      <a:pt x="19910" y="231"/>
                      <a:pt x="19910" y="231"/>
                    </a:cubicBezTo>
                    <a:cubicBezTo>
                      <a:pt x="19910" y="231"/>
                      <a:pt x="19910" y="231"/>
                      <a:pt x="19722" y="347"/>
                    </a:cubicBezTo>
                    <a:cubicBezTo>
                      <a:pt x="19722" y="347"/>
                      <a:pt x="19722" y="347"/>
                      <a:pt x="19722" y="347"/>
                    </a:cubicBezTo>
                    <a:cubicBezTo>
                      <a:pt x="19722" y="347"/>
                      <a:pt x="19722" y="347"/>
                      <a:pt x="19534" y="347"/>
                    </a:cubicBezTo>
                    <a:cubicBezTo>
                      <a:pt x="19534" y="347"/>
                      <a:pt x="19534" y="347"/>
                      <a:pt x="19534" y="347"/>
                    </a:cubicBezTo>
                    <a:cubicBezTo>
                      <a:pt x="19534" y="347"/>
                      <a:pt x="19534" y="347"/>
                      <a:pt x="19534" y="462"/>
                    </a:cubicBezTo>
                    <a:cubicBezTo>
                      <a:pt x="19534" y="462"/>
                      <a:pt x="19534" y="462"/>
                      <a:pt x="19346" y="462"/>
                    </a:cubicBezTo>
                    <a:cubicBezTo>
                      <a:pt x="19346" y="462"/>
                      <a:pt x="19346" y="462"/>
                      <a:pt x="19346" y="462"/>
                    </a:cubicBezTo>
                    <a:cubicBezTo>
                      <a:pt x="19346" y="462"/>
                      <a:pt x="19346" y="462"/>
                      <a:pt x="19346" y="462"/>
                    </a:cubicBezTo>
                    <a:cubicBezTo>
                      <a:pt x="19346" y="462"/>
                      <a:pt x="19346" y="462"/>
                      <a:pt x="19346" y="462"/>
                    </a:cubicBezTo>
                    <a:cubicBezTo>
                      <a:pt x="19158" y="693"/>
                      <a:pt x="18783" y="693"/>
                      <a:pt x="18595" y="693"/>
                    </a:cubicBezTo>
                    <a:cubicBezTo>
                      <a:pt x="18219" y="693"/>
                      <a:pt x="18219" y="693"/>
                      <a:pt x="18219" y="693"/>
                    </a:cubicBezTo>
                    <a:cubicBezTo>
                      <a:pt x="18031" y="693"/>
                      <a:pt x="17843" y="693"/>
                      <a:pt x="17843" y="693"/>
                    </a:cubicBezTo>
                    <a:cubicBezTo>
                      <a:pt x="17280" y="1040"/>
                      <a:pt x="16904" y="924"/>
                      <a:pt x="16529" y="809"/>
                    </a:cubicBezTo>
                    <a:cubicBezTo>
                      <a:pt x="16341" y="809"/>
                      <a:pt x="16341" y="809"/>
                      <a:pt x="16153" y="809"/>
                    </a:cubicBezTo>
                    <a:cubicBezTo>
                      <a:pt x="16153" y="809"/>
                      <a:pt x="15965" y="924"/>
                      <a:pt x="15965" y="1040"/>
                    </a:cubicBezTo>
                    <a:cubicBezTo>
                      <a:pt x="15965" y="1155"/>
                      <a:pt x="15777" y="1386"/>
                      <a:pt x="15214" y="1386"/>
                    </a:cubicBezTo>
                    <a:cubicBezTo>
                      <a:pt x="14838" y="1386"/>
                      <a:pt x="14463" y="1386"/>
                      <a:pt x="14275" y="1386"/>
                    </a:cubicBezTo>
                    <a:cubicBezTo>
                      <a:pt x="14087" y="1271"/>
                      <a:pt x="13899" y="1386"/>
                      <a:pt x="13523" y="1386"/>
                    </a:cubicBezTo>
                    <a:cubicBezTo>
                      <a:pt x="13148" y="1502"/>
                      <a:pt x="12772" y="1502"/>
                      <a:pt x="12584" y="1502"/>
                    </a:cubicBezTo>
                    <a:cubicBezTo>
                      <a:pt x="12021" y="1502"/>
                      <a:pt x="11833" y="1271"/>
                      <a:pt x="11833" y="1155"/>
                    </a:cubicBezTo>
                    <a:cubicBezTo>
                      <a:pt x="11833" y="1155"/>
                      <a:pt x="11833" y="1155"/>
                      <a:pt x="11645" y="1040"/>
                    </a:cubicBezTo>
                    <a:cubicBezTo>
                      <a:pt x="11457" y="1040"/>
                      <a:pt x="11270" y="1155"/>
                      <a:pt x="11082" y="1155"/>
                    </a:cubicBezTo>
                    <a:cubicBezTo>
                      <a:pt x="10894" y="1155"/>
                      <a:pt x="10706" y="1271"/>
                      <a:pt x="10518" y="1271"/>
                    </a:cubicBezTo>
                    <a:cubicBezTo>
                      <a:pt x="10518" y="1271"/>
                      <a:pt x="10518" y="1271"/>
                      <a:pt x="10518" y="1271"/>
                    </a:cubicBezTo>
                    <a:cubicBezTo>
                      <a:pt x="10330" y="1271"/>
                      <a:pt x="10330" y="1271"/>
                      <a:pt x="10330" y="1271"/>
                    </a:cubicBezTo>
                    <a:cubicBezTo>
                      <a:pt x="10330" y="1271"/>
                      <a:pt x="10330" y="1271"/>
                      <a:pt x="10143" y="1271"/>
                    </a:cubicBezTo>
                    <a:cubicBezTo>
                      <a:pt x="10143" y="1271"/>
                      <a:pt x="10143" y="1271"/>
                      <a:pt x="10143" y="1271"/>
                    </a:cubicBezTo>
                    <a:cubicBezTo>
                      <a:pt x="9955" y="1271"/>
                      <a:pt x="9955" y="1271"/>
                      <a:pt x="9767" y="1155"/>
                    </a:cubicBezTo>
                    <a:cubicBezTo>
                      <a:pt x="9767" y="1271"/>
                      <a:pt x="9767" y="1386"/>
                      <a:pt x="9579" y="1502"/>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06" name="Shape 10906"/>
              <p:cNvSpPr/>
              <p:nvPr/>
            </p:nvSpPr>
            <p:spPr>
              <a:xfrm>
                <a:off x="358670" y="92987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07" name="Shape 10907"/>
              <p:cNvSpPr/>
              <p:nvPr/>
            </p:nvSpPr>
            <p:spPr>
              <a:xfrm>
                <a:off x="362387" y="92987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08" name="Shape 10908"/>
              <p:cNvSpPr/>
              <p:nvPr/>
            </p:nvSpPr>
            <p:spPr>
              <a:xfrm>
                <a:off x="354953" y="9280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09" name="Shape 10909"/>
              <p:cNvSpPr/>
              <p:nvPr/>
            </p:nvSpPr>
            <p:spPr>
              <a:xfrm>
                <a:off x="368891" y="10530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10800"/>
                      <a:pt x="21600" y="10800"/>
                      <a:pt x="21600" y="0"/>
                    </a:cubicBezTo>
                    <a:cubicBezTo>
                      <a:pt x="21600" y="10800"/>
                      <a:pt x="10800" y="108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10" name="Shape 10910"/>
              <p:cNvSpPr/>
              <p:nvPr/>
            </p:nvSpPr>
            <p:spPr>
              <a:xfrm>
                <a:off x="369820" y="93167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11" name="Shape 10911"/>
              <p:cNvSpPr/>
              <p:nvPr/>
            </p:nvSpPr>
            <p:spPr>
              <a:xfrm>
                <a:off x="366104" y="92987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12" name="Shape 10912"/>
              <p:cNvSpPr/>
              <p:nvPr/>
            </p:nvSpPr>
            <p:spPr>
              <a:xfrm>
                <a:off x="380971" y="1134900"/>
                <a:ext cx="12701" cy="143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800"/>
                    </a:moveTo>
                    <a:cubicBezTo>
                      <a:pt x="0" y="9600"/>
                      <a:pt x="21600" y="16800"/>
                      <a:pt x="21600" y="21600"/>
                    </a:cubicBezTo>
                    <a:cubicBezTo>
                      <a:pt x="21600" y="21600"/>
                      <a:pt x="21600" y="21600"/>
                      <a:pt x="21600" y="21600"/>
                    </a:cubicBezTo>
                    <a:cubicBezTo>
                      <a:pt x="21600" y="16800"/>
                      <a:pt x="0" y="7200"/>
                      <a:pt x="0" y="2400"/>
                    </a:cubicBezTo>
                    <a:cubicBezTo>
                      <a:pt x="0" y="0"/>
                      <a:pt x="0" y="0"/>
                      <a:pt x="0" y="0"/>
                    </a:cubicBezTo>
                    <a:cubicBezTo>
                      <a:pt x="0" y="0"/>
                      <a:pt x="0" y="0"/>
                      <a:pt x="0" y="2400"/>
                    </a:cubicBezTo>
                    <a:lnTo>
                      <a:pt x="0" y="48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13" name="Shape 10913"/>
              <p:cNvSpPr/>
              <p:nvPr/>
            </p:nvSpPr>
            <p:spPr>
              <a:xfrm>
                <a:off x="388404" y="11492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14" name="Shape 10914"/>
              <p:cNvSpPr/>
              <p:nvPr/>
            </p:nvSpPr>
            <p:spPr>
              <a:xfrm>
                <a:off x="375241" y="10611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15" name="Shape 10915"/>
              <p:cNvSpPr/>
              <p:nvPr/>
            </p:nvSpPr>
            <p:spPr>
              <a:xfrm>
                <a:off x="367962" y="105751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16" name="Shape 10916"/>
              <p:cNvSpPr/>
              <p:nvPr/>
            </p:nvSpPr>
            <p:spPr>
              <a:xfrm>
                <a:off x="375241" y="10593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17" name="Shape 10917"/>
              <p:cNvSpPr/>
              <p:nvPr/>
            </p:nvSpPr>
            <p:spPr>
              <a:xfrm>
                <a:off x="386392" y="11276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18" name="Shape 10918"/>
              <p:cNvSpPr/>
              <p:nvPr/>
            </p:nvSpPr>
            <p:spPr>
              <a:xfrm>
                <a:off x="373383" y="105571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19" name="Shape 10919"/>
              <p:cNvSpPr/>
              <p:nvPr/>
            </p:nvSpPr>
            <p:spPr>
              <a:xfrm>
                <a:off x="383758" y="11492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20" name="Shape 10920"/>
              <p:cNvSpPr/>
              <p:nvPr/>
            </p:nvSpPr>
            <p:spPr>
              <a:xfrm>
                <a:off x="386392" y="11303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21" name="Shape 10921"/>
              <p:cNvSpPr/>
              <p:nvPr/>
            </p:nvSpPr>
            <p:spPr>
              <a:xfrm>
                <a:off x="351082" y="895701"/>
                <a:ext cx="52036" cy="161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8193" y="12960"/>
                      <a:pt x="19366" y="2160"/>
                      <a:pt x="21600" y="0"/>
                    </a:cubicBezTo>
                    <a:cubicBezTo>
                      <a:pt x="21600" y="0"/>
                      <a:pt x="21600" y="0"/>
                      <a:pt x="21600" y="0"/>
                    </a:cubicBezTo>
                    <a:cubicBezTo>
                      <a:pt x="19366" y="2160"/>
                      <a:pt x="8193" y="1296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22" name="Shape 10922"/>
              <p:cNvSpPr/>
              <p:nvPr/>
            </p:nvSpPr>
            <p:spPr>
              <a:xfrm>
                <a:off x="347520" y="911887"/>
                <a:ext cx="12701" cy="161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23" name="Shape 10923"/>
              <p:cNvSpPr/>
              <p:nvPr/>
            </p:nvSpPr>
            <p:spPr>
              <a:xfrm>
                <a:off x="338073" y="636719"/>
                <a:ext cx="210000" cy="2068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71" y="1800"/>
                    </a:moveTo>
                    <a:cubicBezTo>
                      <a:pt x="7871" y="1980"/>
                      <a:pt x="8054" y="1980"/>
                      <a:pt x="8054" y="2160"/>
                    </a:cubicBezTo>
                    <a:cubicBezTo>
                      <a:pt x="8237" y="2340"/>
                      <a:pt x="8420" y="2520"/>
                      <a:pt x="8237" y="2880"/>
                    </a:cubicBezTo>
                    <a:cubicBezTo>
                      <a:pt x="8237" y="3060"/>
                      <a:pt x="8054" y="3240"/>
                      <a:pt x="7871" y="3240"/>
                    </a:cubicBezTo>
                    <a:cubicBezTo>
                      <a:pt x="7505" y="3240"/>
                      <a:pt x="7139" y="3240"/>
                      <a:pt x="6590" y="3060"/>
                    </a:cubicBezTo>
                    <a:cubicBezTo>
                      <a:pt x="5858" y="2880"/>
                      <a:pt x="5125" y="2880"/>
                      <a:pt x="4576" y="3060"/>
                    </a:cubicBezTo>
                    <a:cubicBezTo>
                      <a:pt x="4210" y="3060"/>
                      <a:pt x="4027" y="3060"/>
                      <a:pt x="3844" y="2880"/>
                    </a:cubicBezTo>
                    <a:cubicBezTo>
                      <a:pt x="3295" y="2340"/>
                      <a:pt x="3661" y="900"/>
                      <a:pt x="3844" y="0"/>
                    </a:cubicBezTo>
                    <a:cubicBezTo>
                      <a:pt x="3844" y="0"/>
                      <a:pt x="3844" y="0"/>
                      <a:pt x="3844" y="0"/>
                    </a:cubicBezTo>
                    <a:cubicBezTo>
                      <a:pt x="2746" y="0"/>
                      <a:pt x="2746" y="0"/>
                      <a:pt x="2746" y="0"/>
                    </a:cubicBezTo>
                    <a:cubicBezTo>
                      <a:pt x="2746" y="0"/>
                      <a:pt x="2563" y="180"/>
                      <a:pt x="2197" y="180"/>
                    </a:cubicBezTo>
                    <a:cubicBezTo>
                      <a:pt x="2380" y="720"/>
                      <a:pt x="2380" y="720"/>
                      <a:pt x="2380" y="720"/>
                    </a:cubicBezTo>
                    <a:cubicBezTo>
                      <a:pt x="2380" y="720"/>
                      <a:pt x="2929" y="1620"/>
                      <a:pt x="2746" y="2340"/>
                    </a:cubicBezTo>
                    <a:cubicBezTo>
                      <a:pt x="2746" y="2340"/>
                      <a:pt x="2746" y="2340"/>
                      <a:pt x="2563" y="2520"/>
                    </a:cubicBezTo>
                    <a:cubicBezTo>
                      <a:pt x="2563" y="2520"/>
                      <a:pt x="2563" y="2520"/>
                      <a:pt x="2563" y="2520"/>
                    </a:cubicBezTo>
                    <a:cubicBezTo>
                      <a:pt x="2563" y="2520"/>
                      <a:pt x="2563" y="2700"/>
                      <a:pt x="2380" y="2700"/>
                    </a:cubicBezTo>
                    <a:cubicBezTo>
                      <a:pt x="2380" y="2700"/>
                      <a:pt x="2380" y="2700"/>
                      <a:pt x="2380" y="2700"/>
                    </a:cubicBezTo>
                    <a:cubicBezTo>
                      <a:pt x="2380" y="2700"/>
                      <a:pt x="2197" y="2880"/>
                      <a:pt x="2014" y="2880"/>
                    </a:cubicBezTo>
                    <a:cubicBezTo>
                      <a:pt x="2014" y="2880"/>
                      <a:pt x="2014" y="2880"/>
                      <a:pt x="2014" y="2880"/>
                    </a:cubicBezTo>
                    <a:cubicBezTo>
                      <a:pt x="2014" y="2880"/>
                      <a:pt x="2014" y="2880"/>
                      <a:pt x="2014" y="2880"/>
                    </a:cubicBezTo>
                    <a:cubicBezTo>
                      <a:pt x="2014" y="3060"/>
                      <a:pt x="2014" y="3060"/>
                      <a:pt x="2014" y="3240"/>
                    </a:cubicBezTo>
                    <a:cubicBezTo>
                      <a:pt x="2014" y="3240"/>
                      <a:pt x="2014" y="3240"/>
                      <a:pt x="2014" y="3240"/>
                    </a:cubicBezTo>
                    <a:cubicBezTo>
                      <a:pt x="2014" y="3240"/>
                      <a:pt x="2014" y="3420"/>
                      <a:pt x="2014" y="3420"/>
                    </a:cubicBezTo>
                    <a:cubicBezTo>
                      <a:pt x="2563" y="3780"/>
                      <a:pt x="2563" y="3780"/>
                      <a:pt x="2563" y="3780"/>
                    </a:cubicBezTo>
                    <a:cubicBezTo>
                      <a:pt x="2563" y="4140"/>
                      <a:pt x="2563" y="4140"/>
                      <a:pt x="2563" y="4140"/>
                    </a:cubicBezTo>
                    <a:cubicBezTo>
                      <a:pt x="2197" y="4860"/>
                      <a:pt x="1281" y="6480"/>
                      <a:pt x="549" y="6660"/>
                    </a:cubicBezTo>
                    <a:cubicBezTo>
                      <a:pt x="549" y="6660"/>
                      <a:pt x="549" y="6660"/>
                      <a:pt x="549" y="6660"/>
                    </a:cubicBezTo>
                    <a:cubicBezTo>
                      <a:pt x="549" y="6660"/>
                      <a:pt x="549" y="6660"/>
                      <a:pt x="549" y="6660"/>
                    </a:cubicBezTo>
                    <a:cubicBezTo>
                      <a:pt x="549" y="6660"/>
                      <a:pt x="549" y="6840"/>
                      <a:pt x="366" y="6840"/>
                    </a:cubicBezTo>
                    <a:cubicBezTo>
                      <a:pt x="366" y="6840"/>
                      <a:pt x="366" y="6840"/>
                      <a:pt x="366" y="6840"/>
                    </a:cubicBezTo>
                    <a:cubicBezTo>
                      <a:pt x="366" y="6840"/>
                      <a:pt x="183" y="6840"/>
                      <a:pt x="183" y="6840"/>
                    </a:cubicBezTo>
                    <a:cubicBezTo>
                      <a:pt x="183" y="7020"/>
                      <a:pt x="183" y="7020"/>
                      <a:pt x="0" y="7020"/>
                    </a:cubicBezTo>
                    <a:cubicBezTo>
                      <a:pt x="0" y="7020"/>
                      <a:pt x="0" y="7020"/>
                      <a:pt x="0" y="7020"/>
                    </a:cubicBezTo>
                    <a:cubicBezTo>
                      <a:pt x="183" y="8280"/>
                      <a:pt x="549" y="10080"/>
                      <a:pt x="1098" y="10440"/>
                    </a:cubicBezTo>
                    <a:cubicBezTo>
                      <a:pt x="2014" y="11160"/>
                      <a:pt x="2014" y="12060"/>
                      <a:pt x="2197" y="12780"/>
                    </a:cubicBezTo>
                    <a:cubicBezTo>
                      <a:pt x="2197" y="12960"/>
                      <a:pt x="2197" y="13140"/>
                      <a:pt x="2380" y="13320"/>
                    </a:cubicBezTo>
                    <a:cubicBezTo>
                      <a:pt x="2380" y="13500"/>
                      <a:pt x="2563" y="13680"/>
                      <a:pt x="2563" y="13860"/>
                    </a:cubicBezTo>
                    <a:cubicBezTo>
                      <a:pt x="2929" y="14220"/>
                      <a:pt x="3112" y="14580"/>
                      <a:pt x="2929" y="14940"/>
                    </a:cubicBezTo>
                    <a:cubicBezTo>
                      <a:pt x="2929" y="14940"/>
                      <a:pt x="2929" y="14940"/>
                      <a:pt x="2929" y="15120"/>
                    </a:cubicBezTo>
                    <a:cubicBezTo>
                      <a:pt x="2929" y="15120"/>
                      <a:pt x="2929" y="15120"/>
                      <a:pt x="2929" y="15120"/>
                    </a:cubicBezTo>
                    <a:cubicBezTo>
                      <a:pt x="3112" y="15120"/>
                      <a:pt x="3295" y="15120"/>
                      <a:pt x="3295" y="15300"/>
                    </a:cubicBezTo>
                    <a:cubicBezTo>
                      <a:pt x="3295" y="15300"/>
                      <a:pt x="3478" y="15300"/>
                      <a:pt x="3478" y="15300"/>
                    </a:cubicBezTo>
                    <a:cubicBezTo>
                      <a:pt x="3661" y="15300"/>
                      <a:pt x="3661" y="15480"/>
                      <a:pt x="3844" y="15480"/>
                    </a:cubicBezTo>
                    <a:cubicBezTo>
                      <a:pt x="4027" y="15660"/>
                      <a:pt x="4393" y="15660"/>
                      <a:pt x="4576" y="15840"/>
                    </a:cubicBezTo>
                    <a:cubicBezTo>
                      <a:pt x="5125" y="15840"/>
                      <a:pt x="7139" y="16560"/>
                      <a:pt x="7505" y="17100"/>
                    </a:cubicBezTo>
                    <a:cubicBezTo>
                      <a:pt x="7505" y="17100"/>
                      <a:pt x="7505" y="17100"/>
                      <a:pt x="7505" y="17100"/>
                    </a:cubicBezTo>
                    <a:cubicBezTo>
                      <a:pt x="7505" y="17100"/>
                      <a:pt x="7505" y="17100"/>
                      <a:pt x="7505" y="17100"/>
                    </a:cubicBezTo>
                    <a:cubicBezTo>
                      <a:pt x="7688" y="17100"/>
                      <a:pt x="7871" y="17100"/>
                      <a:pt x="8054" y="17100"/>
                    </a:cubicBezTo>
                    <a:cubicBezTo>
                      <a:pt x="8054" y="17100"/>
                      <a:pt x="8054" y="17100"/>
                      <a:pt x="8054" y="17100"/>
                    </a:cubicBezTo>
                    <a:cubicBezTo>
                      <a:pt x="8237" y="17100"/>
                      <a:pt x="8420" y="17100"/>
                      <a:pt x="8420" y="17100"/>
                    </a:cubicBezTo>
                    <a:cubicBezTo>
                      <a:pt x="8420" y="17100"/>
                      <a:pt x="8603" y="17100"/>
                      <a:pt x="8603" y="17100"/>
                    </a:cubicBezTo>
                    <a:cubicBezTo>
                      <a:pt x="8786" y="16920"/>
                      <a:pt x="9153" y="16920"/>
                      <a:pt x="9519" y="17280"/>
                    </a:cubicBezTo>
                    <a:cubicBezTo>
                      <a:pt x="9519" y="17280"/>
                      <a:pt x="9519" y="17280"/>
                      <a:pt x="9519" y="17280"/>
                    </a:cubicBezTo>
                    <a:cubicBezTo>
                      <a:pt x="9519" y="17280"/>
                      <a:pt x="9519" y="17280"/>
                      <a:pt x="9519" y="17280"/>
                    </a:cubicBezTo>
                    <a:cubicBezTo>
                      <a:pt x="9519" y="17280"/>
                      <a:pt x="9519" y="17280"/>
                      <a:pt x="9519" y="17280"/>
                    </a:cubicBezTo>
                    <a:cubicBezTo>
                      <a:pt x="10251" y="18000"/>
                      <a:pt x="10800" y="19800"/>
                      <a:pt x="10800" y="21060"/>
                    </a:cubicBezTo>
                    <a:cubicBezTo>
                      <a:pt x="10800" y="21060"/>
                      <a:pt x="10800" y="21240"/>
                      <a:pt x="10800" y="21240"/>
                    </a:cubicBezTo>
                    <a:cubicBezTo>
                      <a:pt x="10800" y="21240"/>
                      <a:pt x="10983" y="21240"/>
                      <a:pt x="10983" y="21240"/>
                    </a:cubicBezTo>
                    <a:cubicBezTo>
                      <a:pt x="10983" y="21240"/>
                      <a:pt x="11166" y="21240"/>
                      <a:pt x="11166" y="21240"/>
                    </a:cubicBezTo>
                    <a:cubicBezTo>
                      <a:pt x="11166" y="21240"/>
                      <a:pt x="11166" y="21240"/>
                      <a:pt x="11166" y="21240"/>
                    </a:cubicBezTo>
                    <a:cubicBezTo>
                      <a:pt x="11349" y="21240"/>
                      <a:pt x="11349" y="21240"/>
                      <a:pt x="11349" y="21240"/>
                    </a:cubicBezTo>
                    <a:cubicBezTo>
                      <a:pt x="11349" y="21240"/>
                      <a:pt x="11532" y="21240"/>
                      <a:pt x="11532" y="21240"/>
                    </a:cubicBezTo>
                    <a:cubicBezTo>
                      <a:pt x="11532" y="21240"/>
                      <a:pt x="11532" y="21240"/>
                      <a:pt x="11532" y="21240"/>
                    </a:cubicBezTo>
                    <a:cubicBezTo>
                      <a:pt x="11715" y="21240"/>
                      <a:pt x="11715" y="21240"/>
                      <a:pt x="11898" y="21060"/>
                    </a:cubicBezTo>
                    <a:cubicBezTo>
                      <a:pt x="12081" y="21060"/>
                      <a:pt x="12264" y="20880"/>
                      <a:pt x="12631" y="20880"/>
                    </a:cubicBezTo>
                    <a:cubicBezTo>
                      <a:pt x="12631" y="20880"/>
                      <a:pt x="12631" y="20880"/>
                      <a:pt x="12631" y="20880"/>
                    </a:cubicBezTo>
                    <a:cubicBezTo>
                      <a:pt x="12631" y="20880"/>
                      <a:pt x="12814" y="20880"/>
                      <a:pt x="12997" y="21060"/>
                    </a:cubicBezTo>
                    <a:cubicBezTo>
                      <a:pt x="12997" y="21060"/>
                      <a:pt x="13180" y="21060"/>
                      <a:pt x="13180" y="21060"/>
                    </a:cubicBezTo>
                    <a:cubicBezTo>
                      <a:pt x="13180" y="21060"/>
                      <a:pt x="13180" y="21060"/>
                      <a:pt x="13180" y="21060"/>
                    </a:cubicBezTo>
                    <a:cubicBezTo>
                      <a:pt x="13363" y="21240"/>
                      <a:pt x="13363" y="21240"/>
                      <a:pt x="13363" y="21240"/>
                    </a:cubicBezTo>
                    <a:cubicBezTo>
                      <a:pt x="13363" y="21240"/>
                      <a:pt x="13363" y="21240"/>
                      <a:pt x="13363" y="21240"/>
                    </a:cubicBezTo>
                    <a:cubicBezTo>
                      <a:pt x="13546" y="21420"/>
                      <a:pt x="13546" y="21420"/>
                      <a:pt x="13546" y="21600"/>
                    </a:cubicBezTo>
                    <a:cubicBezTo>
                      <a:pt x="13729" y="21600"/>
                      <a:pt x="14095" y="21600"/>
                      <a:pt x="14278" y="21420"/>
                    </a:cubicBezTo>
                    <a:cubicBezTo>
                      <a:pt x="14827" y="21420"/>
                      <a:pt x="15193" y="21240"/>
                      <a:pt x="15376" y="21420"/>
                    </a:cubicBezTo>
                    <a:cubicBezTo>
                      <a:pt x="15559" y="21420"/>
                      <a:pt x="15742" y="21420"/>
                      <a:pt x="16108" y="21420"/>
                    </a:cubicBezTo>
                    <a:cubicBezTo>
                      <a:pt x="16108" y="21420"/>
                      <a:pt x="16108" y="21420"/>
                      <a:pt x="16108" y="21420"/>
                    </a:cubicBezTo>
                    <a:cubicBezTo>
                      <a:pt x="16292" y="20700"/>
                      <a:pt x="16658" y="20340"/>
                      <a:pt x="17207" y="20520"/>
                    </a:cubicBezTo>
                    <a:cubicBezTo>
                      <a:pt x="17390" y="20520"/>
                      <a:pt x="17573" y="20520"/>
                      <a:pt x="17573" y="20520"/>
                    </a:cubicBezTo>
                    <a:cubicBezTo>
                      <a:pt x="17756" y="20700"/>
                      <a:pt x="17756" y="20700"/>
                      <a:pt x="17939" y="20700"/>
                    </a:cubicBezTo>
                    <a:cubicBezTo>
                      <a:pt x="17939" y="20700"/>
                      <a:pt x="17939" y="20700"/>
                      <a:pt x="18122" y="20520"/>
                    </a:cubicBezTo>
                    <a:cubicBezTo>
                      <a:pt x="18488" y="20340"/>
                      <a:pt x="18854" y="20340"/>
                      <a:pt x="19037" y="20340"/>
                    </a:cubicBezTo>
                    <a:cubicBezTo>
                      <a:pt x="19403" y="20340"/>
                      <a:pt x="19403" y="20340"/>
                      <a:pt x="19403"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769" y="20160"/>
                      <a:pt x="19769" y="20160"/>
                    </a:cubicBezTo>
                    <a:cubicBezTo>
                      <a:pt x="19769" y="20160"/>
                      <a:pt x="19769" y="20160"/>
                      <a:pt x="19769" y="20160"/>
                    </a:cubicBezTo>
                    <a:cubicBezTo>
                      <a:pt x="19769" y="20160"/>
                      <a:pt x="19769" y="20160"/>
                      <a:pt x="19769" y="20160"/>
                    </a:cubicBezTo>
                    <a:cubicBezTo>
                      <a:pt x="19769" y="20160"/>
                      <a:pt x="19769" y="19980"/>
                      <a:pt x="19769" y="19980"/>
                    </a:cubicBezTo>
                    <a:cubicBezTo>
                      <a:pt x="19769" y="19980"/>
                      <a:pt x="19769" y="19980"/>
                      <a:pt x="19769" y="19980"/>
                    </a:cubicBezTo>
                    <a:cubicBezTo>
                      <a:pt x="19953" y="19980"/>
                      <a:pt x="19953" y="19980"/>
                      <a:pt x="19953" y="19980"/>
                    </a:cubicBezTo>
                    <a:cubicBezTo>
                      <a:pt x="19953" y="19980"/>
                      <a:pt x="19953" y="19980"/>
                      <a:pt x="19953" y="19980"/>
                    </a:cubicBezTo>
                    <a:cubicBezTo>
                      <a:pt x="19953" y="19980"/>
                      <a:pt x="19953" y="19980"/>
                      <a:pt x="19953" y="19980"/>
                    </a:cubicBezTo>
                    <a:cubicBezTo>
                      <a:pt x="19953" y="19980"/>
                      <a:pt x="20136" y="19980"/>
                      <a:pt x="20136" y="19800"/>
                    </a:cubicBezTo>
                    <a:cubicBezTo>
                      <a:pt x="20136" y="19800"/>
                      <a:pt x="20136" y="19800"/>
                      <a:pt x="20136" y="19800"/>
                    </a:cubicBezTo>
                    <a:cubicBezTo>
                      <a:pt x="20136" y="19800"/>
                      <a:pt x="20136" y="19800"/>
                      <a:pt x="20319" y="19800"/>
                    </a:cubicBezTo>
                    <a:cubicBezTo>
                      <a:pt x="20319" y="19800"/>
                      <a:pt x="20319" y="19800"/>
                      <a:pt x="20319" y="19800"/>
                    </a:cubicBezTo>
                    <a:cubicBezTo>
                      <a:pt x="20319" y="19800"/>
                      <a:pt x="20319" y="19800"/>
                      <a:pt x="20502" y="19620"/>
                    </a:cubicBezTo>
                    <a:cubicBezTo>
                      <a:pt x="20502" y="19620"/>
                      <a:pt x="20502" y="19620"/>
                      <a:pt x="20502" y="19620"/>
                    </a:cubicBezTo>
                    <a:cubicBezTo>
                      <a:pt x="20502" y="19620"/>
                      <a:pt x="20685" y="19620"/>
                      <a:pt x="20685" y="19620"/>
                    </a:cubicBezTo>
                    <a:cubicBezTo>
                      <a:pt x="20685" y="19620"/>
                      <a:pt x="20685" y="19620"/>
                      <a:pt x="20868" y="19440"/>
                    </a:cubicBezTo>
                    <a:cubicBezTo>
                      <a:pt x="20868" y="19440"/>
                      <a:pt x="20868" y="19440"/>
                      <a:pt x="20868" y="19440"/>
                    </a:cubicBezTo>
                    <a:cubicBezTo>
                      <a:pt x="21051" y="19440"/>
                      <a:pt x="21051" y="19440"/>
                      <a:pt x="21051" y="19440"/>
                    </a:cubicBezTo>
                    <a:cubicBezTo>
                      <a:pt x="21051" y="19440"/>
                      <a:pt x="21234" y="19260"/>
                      <a:pt x="21234" y="19260"/>
                    </a:cubicBezTo>
                    <a:cubicBezTo>
                      <a:pt x="21234" y="19260"/>
                      <a:pt x="21417" y="19260"/>
                      <a:pt x="21417" y="19260"/>
                    </a:cubicBezTo>
                    <a:cubicBezTo>
                      <a:pt x="21417" y="19260"/>
                      <a:pt x="21417" y="19260"/>
                      <a:pt x="21600" y="19260"/>
                    </a:cubicBezTo>
                    <a:cubicBezTo>
                      <a:pt x="21600" y="19080"/>
                      <a:pt x="21600" y="19080"/>
                      <a:pt x="21600" y="19080"/>
                    </a:cubicBezTo>
                    <a:cubicBezTo>
                      <a:pt x="21600" y="18900"/>
                      <a:pt x="21417" y="18900"/>
                      <a:pt x="21234" y="18720"/>
                    </a:cubicBezTo>
                    <a:cubicBezTo>
                      <a:pt x="20868" y="18540"/>
                      <a:pt x="20319" y="18360"/>
                      <a:pt x="20136" y="17460"/>
                    </a:cubicBezTo>
                    <a:cubicBezTo>
                      <a:pt x="20136" y="16920"/>
                      <a:pt x="19953" y="16740"/>
                      <a:pt x="19769" y="16560"/>
                    </a:cubicBezTo>
                    <a:cubicBezTo>
                      <a:pt x="19586" y="16200"/>
                      <a:pt x="19403" y="16020"/>
                      <a:pt x="19403" y="15480"/>
                    </a:cubicBezTo>
                    <a:cubicBezTo>
                      <a:pt x="19403" y="15120"/>
                      <a:pt x="19403" y="15120"/>
                      <a:pt x="19403" y="15120"/>
                    </a:cubicBezTo>
                    <a:cubicBezTo>
                      <a:pt x="19403" y="14760"/>
                      <a:pt x="19403" y="14220"/>
                      <a:pt x="19403" y="14040"/>
                    </a:cubicBezTo>
                    <a:cubicBezTo>
                      <a:pt x="19220" y="14040"/>
                      <a:pt x="19220" y="13860"/>
                      <a:pt x="19037" y="13680"/>
                    </a:cubicBezTo>
                    <a:cubicBezTo>
                      <a:pt x="19037" y="13320"/>
                      <a:pt x="19220" y="12600"/>
                      <a:pt x="19586" y="12060"/>
                    </a:cubicBezTo>
                    <a:cubicBezTo>
                      <a:pt x="19769" y="11880"/>
                      <a:pt x="19769" y="11880"/>
                      <a:pt x="19769" y="11880"/>
                    </a:cubicBezTo>
                    <a:cubicBezTo>
                      <a:pt x="19769" y="11880"/>
                      <a:pt x="19403" y="11700"/>
                      <a:pt x="19403" y="11700"/>
                    </a:cubicBezTo>
                    <a:cubicBezTo>
                      <a:pt x="19037" y="11520"/>
                      <a:pt x="18671" y="11160"/>
                      <a:pt x="18488" y="10620"/>
                    </a:cubicBezTo>
                    <a:cubicBezTo>
                      <a:pt x="18488" y="10440"/>
                      <a:pt x="18305" y="10080"/>
                      <a:pt x="19403" y="7560"/>
                    </a:cubicBezTo>
                    <a:cubicBezTo>
                      <a:pt x="19220" y="7560"/>
                      <a:pt x="19220" y="7560"/>
                      <a:pt x="19220" y="7380"/>
                    </a:cubicBezTo>
                    <a:cubicBezTo>
                      <a:pt x="19037" y="7380"/>
                      <a:pt x="18854" y="7200"/>
                      <a:pt x="18854" y="7200"/>
                    </a:cubicBezTo>
                    <a:cubicBezTo>
                      <a:pt x="18671" y="7200"/>
                      <a:pt x="18671" y="7020"/>
                      <a:pt x="18488" y="7020"/>
                    </a:cubicBezTo>
                    <a:cubicBezTo>
                      <a:pt x="18305" y="6840"/>
                      <a:pt x="18305" y="6840"/>
                      <a:pt x="18305" y="6840"/>
                    </a:cubicBezTo>
                    <a:cubicBezTo>
                      <a:pt x="18122" y="6660"/>
                      <a:pt x="17939" y="6660"/>
                      <a:pt x="17756" y="6480"/>
                    </a:cubicBezTo>
                    <a:cubicBezTo>
                      <a:pt x="17756" y="6480"/>
                      <a:pt x="17756" y="6480"/>
                      <a:pt x="17756" y="6480"/>
                    </a:cubicBezTo>
                    <a:cubicBezTo>
                      <a:pt x="17573" y="6300"/>
                      <a:pt x="17390" y="6300"/>
                      <a:pt x="17390" y="6120"/>
                    </a:cubicBezTo>
                    <a:cubicBezTo>
                      <a:pt x="17207" y="6120"/>
                      <a:pt x="17207" y="6120"/>
                      <a:pt x="17207" y="6120"/>
                    </a:cubicBezTo>
                    <a:cubicBezTo>
                      <a:pt x="17024" y="5940"/>
                      <a:pt x="17024" y="5940"/>
                      <a:pt x="16841" y="5940"/>
                    </a:cubicBezTo>
                    <a:cubicBezTo>
                      <a:pt x="16841" y="5760"/>
                      <a:pt x="16841" y="5760"/>
                      <a:pt x="16658" y="5760"/>
                    </a:cubicBezTo>
                    <a:cubicBezTo>
                      <a:pt x="16658" y="5760"/>
                      <a:pt x="16658" y="5580"/>
                      <a:pt x="16475" y="5580"/>
                    </a:cubicBezTo>
                    <a:cubicBezTo>
                      <a:pt x="16475" y="5580"/>
                      <a:pt x="16475" y="5580"/>
                      <a:pt x="16475" y="5580"/>
                    </a:cubicBezTo>
                    <a:cubicBezTo>
                      <a:pt x="16292" y="5580"/>
                      <a:pt x="16292" y="5580"/>
                      <a:pt x="16292" y="5580"/>
                    </a:cubicBezTo>
                    <a:cubicBezTo>
                      <a:pt x="16292" y="5400"/>
                      <a:pt x="16108" y="5220"/>
                      <a:pt x="16108" y="5220"/>
                    </a:cubicBezTo>
                    <a:cubicBezTo>
                      <a:pt x="15925" y="5220"/>
                      <a:pt x="15925" y="5220"/>
                      <a:pt x="15925" y="5220"/>
                    </a:cubicBezTo>
                    <a:cubicBezTo>
                      <a:pt x="16108" y="3960"/>
                      <a:pt x="16108" y="3960"/>
                      <a:pt x="16108" y="3960"/>
                    </a:cubicBezTo>
                    <a:cubicBezTo>
                      <a:pt x="8969" y="180"/>
                      <a:pt x="8969" y="180"/>
                      <a:pt x="8969" y="180"/>
                    </a:cubicBezTo>
                    <a:cubicBezTo>
                      <a:pt x="8786" y="1080"/>
                      <a:pt x="8420" y="1620"/>
                      <a:pt x="7871" y="18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24" name="Shape 10924"/>
              <p:cNvSpPr/>
              <p:nvPr/>
            </p:nvSpPr>
            <p:spPr>
              <a:xfrm>
                <a:off x="363316" y="7769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21600" y="0"/>
                      <a:pt x="21600" y="21600"/>
                    </a:cubicBezTo>
                    <a:cubicBezTo>
                      <a:pt x="21600" y="0"/>
                      <a:pt x="1080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25" name="Shape 10925"/>
              <p:cNvSpPr/>
              <p:nvPr/>
            </p:nvSpPr>
            <p:spPr>
              <a:xfrm>
                <a:off x="368891" y="7787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0800" y="21600"/>
                      <a:pt x="21600" y="21600"/>
                    </a:cubicBezTo>
                    <a:cubicBezTo>
                      <a:pt x="10800" y="21600"/>
                      <a:pt x="1080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26" name="Shape 10926"/>
              <p:cNvSpPr/>
              <p:nvPr/>
            </p:nvSpPr>
            <p:spPr>
              <a:xfrm>
                <a:off x="358670" y="6546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27" name="Shape 10927"/>
              <p:cNvSpPr/>
              <p:nvPr/>
            </p:nvSpPr>
            <p:spPr>
              <a:xfrm>
                <a:off x="354024" y="6582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28" name="Shape 10928"/>
              <p:cNvSpPr/>
              <p:nvPr/>
            </p:nvSpPr>
            <p:spPr>
              <a:xfrm>
                <a:off x="356812" y="6564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29" name="Shape 10929"/>
              <p:cNvSpPr/>
              <p:nvPr/>
            </p:nvSpPr>
            <p:spPr>
              <a:xfrm>
                <a:off x="490616" y="68252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10800"/>
                      <a:pt x="21600" y="21600"/>
                    </a:cubicBezTo>
                    <a:cubicBezTo>
                      <a:pt x="21600" y="1080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30" name="Shape 10930"/>
              <p:cNvSpPr/>
              <p:nvPr/>
            </p:nvSpPr>
            <p:spPr>
              <a:xfrm>
                <a:off x="495262" y="6870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31" name="Shape 10931"/>
              <p:cNvSpPr/>
              <p:nvPr/>
            </p:nvSpPr>
            <p:spPr>
              <a:xfrm>
                <a:off x="511059" y="6978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32" name="Shape 10932"/>
              <p:cNvSpPr/>
              <p:nvPr/>
            </p:nvSpPr>
            <p:spPr>
              <a:xfrm>
                <a:off x="499908" y="6960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33" name="Shape 10933"/>
              <p:cNvSpPr/>
              <p:nvPr/>
            </p:nvSpPr>
            <p:spPr>
              <a:xfrm>
                <a:off x="517563" y="7014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21600"/>
                      <a:pt x="21600" y="21600"/>
                    </a:cubicBezTo>
                    <a:cubicBezTo>
                      <a:pt x="10800" y="2160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34" name="Shape 10934"/>
              <p:cNvSpPr/>
              <p:nvPr/>
            </p:nvSpPr>
            <p:spPr>
              <a:xfrm>
                <a:off x="371679" y="631268"/>
                <a:ext cx="12701" cy="12701"/>
              </a:xfrm>
              <a:prstGeom prst="rect">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10935" name="Shape 10935"/>
              <p:cNvSpPr/>
              <p:nvPr/>
            </p:nvSpPr>
            <p:spPr>
              <a:xfrm>
                <a:off x="334511" y="70326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36" name="Shape 10936"/>
              <p:cNvSpPr/>
              <p:nvPr/>
            </p:nvSpPr>
            <p:spPr>
              <a:xfrm>
                <a:off x="336369" y="6960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37" name="Shape 10937"/>
              <p:cNvSpPr/>
              <p:nvPr/>
            </p:nvSpPr>
            <p:spPr>
              <a:xfrm>
                <a:off x="358516" y="66094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38" name="Shape 10938"/>
              <p:cNvSpPr/>
              <p:nvPr/>
            </p:nvSpPr>
            <p:spPr>
              <a:xfrm>
                <a:off x="527784" y="8210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39" name="Shape 10939"/>
              <p:cNvSpPr/>
              <p:nvPr/>
            </p:nvSpPr>
            <p:spPr>
              <a:xfrm>
                <a:off x="540793" y="82196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40" name="Shape 10940"/>
              <p:cNvSpPr/>
              <p:nvPr/>
            </p:nvSpPr>
            <p:spPr>
              <a:xfrm>
                <a:off x="444002" y="8326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41" name="Shape 10941"/>
              <p:cNvSpPr/>
              <p:nvPr/>
            </p:nvSpPr>
            <p:spPr>
              <a:xfrm>
                <a:off x="442298" y="8399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42" name="Shape 10942"/>
              <p:cNvSpPr/>
              <p:nvPr/>
            </p:nvSpPr>
            <p:spPr>
              <a:xfrm>
                <a:off x="440439" y="8399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43" name="Shape 10943"/>
              <p:cNvSpPr/>
              <p:nvPr/>
            </p:nvSpPr>
            <p:spPr>
              <a:xfrm>
                <a:off x="524067" y="8291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44" name="Shape 10944"/>
              <p:cNvSpPr/>
              <p:nvPr/>
            </p:nvSpPr>
            <p:spPr>
              <a:xfrm>
                <a:off x="529488" y="8237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45" name="Shape 10945"/>
              <p:cNvSpPr/>
              <p:nvPr/>
            </p:nvSpPr>
            <p:spPr>
              <a:xfrm>
                <a:off x="537076" y="8165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46" name="Shape 10946"/>
              <p:cNvSpPr/>
              <p:nvPr/>
            </p:nvSpPr>
            <p:spPr>
              <a:xfrm>
                <a:off x="460882" y="8326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grpSp>
        <p:sp>
          <p:nvSpPr>
            <p:cNvPr id="10948" name="Shape 10948"/>
            <p:cNvSpPr/>
            <p:nvPr/>
          </p:nvSpPr>
          <p:spPr>
            <a:xfrm>
              <a:off x="1048580" y="9810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10800"/>
                    <a:pt x="4320" y="10800"/>
                    <a:pt x="4320" y="21600"/>
                  </a:cubicBezTo>
                  <a:cubicBezTo>
                    <a:pt x="8640" y="21600"/>
                    <a:pt x="17280" y="21600"/>
                    <a:pt x="21600" y="10800"/>
                  </a:cubicBezTo>
                  <a:cubicBezTo>
                    <a:pt x="17280" y="21600"/>
                    <a:pt x="8640" y="21600"/>
                    <a:pt x="4320" y="21600"/>
                  </a:cubicBezTo>
                  <a:cubicBezTo>
                    <a:pt x="4320" y="10800"/>
                    <a:pt x="4320" y="108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49" name="Shape 10949"/>
            <p:cNvSpPr/>
            <p:nvPr/>
          </p:nvSpPr>
          <p:spPr>
            <a:xfrm>
              <a:off x="1038359" y="9765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0"/>
                    <a:pt x="21600" y="21600"/>
                  </a:cubicBezTo>
                  <a:cubicBezTo>
                    <a:pt x="10800" y="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50" name="Shape 10950"/>
            <p:cNvSpPr/>
            <p:nvPr/>
          </p:nvSpPr>
          <p:spPr>
            <a:xfrm>
              <a:off x="1111765" y="9729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51" name="Shape 10951"/>
            <p:cNvSpPr/>
            <p:nvPr/>
          </p:nvSpPr>
          <p:spPr>
            <a:xfrm>
              <a:off x="1041146" y="98377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52" name="Shape 10952"/>
            <p:cNvSpPr/>
            <p:nvPr/>
          </p:nvSpPr>
          <p:spPr>
            <a:xfrm>
              <a:off x="1113624" y="9657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53" name="Shape 10953"/>
            <p:cNvSpPr/>
            <p:nvPr/>
          </p:nvSpPr>
          <p:spPr>
            <a:xfrm>
              <a:off x="1115482" y="97118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54" name="Shape 10954"/>
            <p:cNvSpPr/>
            <p:nvPr/>
          </p:nvSpPr>
          <p:spPr>
            <a:xfrm>
              <a:off x="985240" y="969384"/>
              <a:ext cx="57161" cy="120499"/>
            </a:xfrm>
            <a:custGeom>
              <a:avLst/>
              <a:gdLst/>
              <a:ahLst/>
              <a:cxnLst>
                <a:cxn ang="0">
                  <a:pos x="wd2" y="hd2"/>
                </a:cxn>
                <a:cxn ang="5400000">
                  <a:pos x="wd2" y="hd2"/>
                </a:cxn>
                <a:cxn ang="10800000">
                  <a:pos x="wd2" y="hd2"/>
                </a:cxn>
                <a:cxn ang="16200000">
                  <a:pos x="wd2" y="hd2"/>
                </a:cxn>
              </a:cxnLst>
              <a:rect l="0" t="0" r="r" b="b"/>
              <a:pathLst>
                <a:path w="21431" h="21600" fill="norm" stroke="1" extrusionOk="0">
                  <a:moveTo>
                    <a:pt x="6750" y="617"/>
                  </a:moveTo>
                  <a:cubicBezTo>
                    <a:pt x="6075" y="617"/>
                    <a:pt x="6075" y="617"/>
                    <a:pt x="6075" y="617"/>
                  </a:cubicBezTo>
                  <a:cubicBezTo>
                    <a:pt x="6075" y="617"/>
                    <a:pt x="6075" y="617"/>
                    <a:pt x="6075" y="617"/>
                  </a:cubicBezTo>
                  <a:cubicBezTo>
                    <a:pt x="6075" y="617"/>
                    <a:pt x="6075" y="617"/>
                    <a:pt x="6075" y="617"/>
                  </a:cubicBezTo>
                  <a:cubicBezTo>
                    <a:pt x="6075" y="926"/>
                    <a:pt x="5400" y="926"/>
                    <a:pt x="5400" y="926"/>
                  </a:cubicBezTo>
                  <a:cubicBezTo>
                    <a:pt x="5400" y="926"/>
                    <a:pt x="5400" y="926"/>
                    <a:pt x="5400" y="926"/>
                  </a:cubicBezTo>
                  <a:cubicBezTo>
                    <a:pt x="5400" y="926"/>
                    <a:pt x="5400" y="926"/>
                    <a:pt x="4725" y="926"/>
                  </a:cubicBezTo>
                  <a:cubicBezTo>
                    <a:pt x="4725" y="926"/>
                    <a:pt x="4725" y="926"/>
                    <a:pt x="4725" y="926"/>
                  </a:cubicBezTo>
                  <a:cubicBezTo>
                    <a:pt x="4050" y="926"/>
                    <a:pt x="4050" y="926"/>
                    <a:pt x="4050" y="926"/>
                  </a:cubicBezTo>
                  <a:cubicBezTo>
                    <a:pt x="3375" y="1851"/>
                    <a:pt x="3375" y="5554"/>
                    <a:pt x="4050" y="5863"/>
                  </a:cubicBezTo>
                  <a:cubicBezTo>
                    <a:pt x="4725" y="6480"/>
                    <a:pt x="4725" y="6789"/>
                    <a:pt x="4725" y="6789"/>
                  </a:cubicBezTo>
                  <a:cubicBezTo>
                    <a:pt x="4050" y="7406"/>
                    <a:pt x="3375" y="7406"/>
                    <a:pt x="2025" y="7406"/>
                  </a:cubicBezTo>
                  <a:cubicBezTo>
                    <a:pt x="2025" y="7406"/>
                    <a:pt x="1350" y="7406"/>
                    <a:pt x="1350" y="7406"/>
                  </a:cubicBezTo>
                  <a:cubicBezTo>
                    <a:pt x="1350" y="8331"/>
                    <a:pt x="1350" y="10183"/>
                    <a:pt x="0" y="10800"/>
                  </a:cubicBezTo>
                  <a:cubicBezTo>
                    <a:pt x="0" y="11109"/>
                    <a:pt x="675" y="11109"/>
                    <a:pt x="675" y="11417"/>
                  </a:cubicBezTo>
                  <a:cubicBezTo>
                    <a:pt x="675" y="11417"/>
                    <a:pt x="675" y="11726"/>
                    <a:pt x="1350" y="11726"/>
                  </a:cubicBezTo>
                  <a:cubicBezTo>
                    <a:pt x="1350" y="11726"/>
                    <a:pt x="1350" y="11726"/>
                    <a:pt x="1350" y="11726"/>
                  </a:cubicBezTo>
                  <a:cubicBezTo>
                    <a:pt x="1350" y="11726"/>
                    <a:pt x="1350" y="11726"/>
                    <a:pt x="2025" y="12034"/>
                  </a:cubicBezTo>
                  <a:cubicBezTo>
                    <a:pt x="2025" y="12034"/>
                    <a:pt x="2025" y="12034"/>
                    <a:pt x="2025" y="12034"/>
                  </a:cubicBezTo>
                  <a:cubicBezTo>
                    <a:pt x="2025" y="12034"/>
                    <a:pt x="2700" y="12343"/>
                    <a:pt x="2700" y="12343"/>
                  </a:cubicBezTo>
                  <a:cubicBezTo>
                    <a:pt x="3375" y="12651"/>
                    <a:pt x="4725" y="13269"/>
                    <a:pt x="5400" y="13269"/>
                  </a:cubicBezTo>
                  <a:cubicBezTo>
                    <a:pt x="5400" y="13269"/>
                    <a:pt x="6075" y="13269"/>
                    <a:pt x="6075" y="13269"/>
                  </a:cubicBezTo>
                  <a:cubicBezTo>
                    <a:pt x="6750" y="12960"/>
                    <a:pt x="8100" y="12960"/>
                    <a:pt x="9450" y="12960"/>
                  </a:cubicBezTo>
                  <a:cubicBezTo>
                    <a:pt x="11475" y="12960"/>
                    <a:pt x="12150" y="13269"/>
                    <a:pt x="12825" y="14194"/>
                  </a:cubicBezTo>
                  <a:cubicBezTo>
                    <a:pt x="13500" y="15120"/>
                    <a:pt x="12825" y="16354"/>
                    <a:pt x="12150" y="17280"/>
                  </a:cubicBezTo>
                  <a:cubicBezTo>
                    <a:pt x="11475" y="17897"/>
                    <a:pt x="11475" y="18514"/>
                    <a:pt x="11475" y="18514"/>
                  </a:cubicBezTo>
                  <a:cubicBezTo>
                    <a:pt x="11475" y="18823"/>
                    <a:pt x="11475" y="18823"/>
                    <a:pt x="11475" y="18823"/>
                  </a:cubicBezTo>
                  <a:cubicBezTo>
                    <a:pt x="12150" y="19440"/>
                    <a:pt x="13500" y="20674"/>
                    <a:pt x="15525" y="21600"/>
                  </a:cubicBezTo>
                  <a:cubicBezTo>
                    <a:pt x="14850" y="20674"/>
                    <a:pt x="15525" y="20057"/>
                    <a:pt x="16875" y="19440"/>
                  </a:cubicBezTo>
                  <a:cubicBezTo>
                    <a:pt x="17550" y="18823"/>
                    <a:pt x="18900" y="18823"/>
                    <a:pt x="19575" y="18823"/>
                  </a:cubicBezTo>
                  <a:cubicBezTo>
                    <a:pt x="20250" y="18823"/>
                    <a:pt x="20925" y="18823"/>
                    <a:pt x="20250" y="17589"/>
                  </a:cubicBezTo>
                  <a:cubicBezTo>
                    <a:pt x="20250" y="16354"/>
                    <a:pt x="20925" y="15737"/>
                    <a:pt x="20925" y="15429"/>
                  </a:cubicBezTo>
                  <a:cubicBezTo>
                    <a:pt x="21600" y="14811"/>
                    <a:pt x="21600" y="14811"/>
                    <a:pt x="20925" y="14503"/>
                  </a:cubicBezTo>
                  <a:cubicBezTo>
                    <a:pt x="20250" y="14503"/>
                    <a:pt x="20250" y="14194"/>
                    <a:pt x="20250" y="14194"/>
                  </a:cubicBezTo>
                  <a:cubicBezTo>
                    <a:pt x="19575" y="14194"/>
                    <a:pt x="19575" y="14194"/>
                    <a:pt x="19575" y="13886"/>
                  </a:cubicBezTo>
                  <a:cubicBezTo>
                    <a:pt x="19575" y="13886"/>
                    <a:pt x="19575" y="13886"/>
                    <a:pt x="18900" y="13577"/>
                  </a:cubicBezTo>
                  <a:cubicBezTo>
                    <a:pt x="18900" y="13577"/>
                    <a:pt x="18900" y="13577"/>
                    <a:pt x="18900" y="13577"/>
                  </a:cubicBezTo>
                  <a:cubicBezTo>
                    <a:pt x="18225" y="13577"/>
                    <a:pt x="18225" y="13269"/>
                    <a:pt x="17550" y="13269"/>
                  </a:cubicBezTo>
                  <a:cubicBezTo>
                    <a:pt x="16875" y="13269"/>
                    <a:pt x="16875" y="13577"/>
                    <a:pt x="15525" y="13577"/>
                  </a:cubicBezTo>
                  <a:cubicBezTo>
                    <a:pt x="15525" y="13577"/>
                    <a:pt x="15525" y="13577"/>
                    <a:pt x="15525" y="13577"/>
                  </a:cubicBezTo>
                  <a:cubicBezTo>
                    <a:pt x="12150" y="13577"/>
                    <a:pt x="8100" y="9566"/>
                    <a:pt x="7425" y="7406"/>
                  </a:cubicBezTo>
                  <a:cubicBezTo>
                    <a:pt x="6750" y="6171"/>
                    <a:pt x="7425" y="5246"/>
                    <a:pt x="8100" y="4320"/>
                  </a:cubicBezTo>
                  <a:cubicBezTo>
                    <a:pt x="8775" y="3394"/>
                    <a:pt x="9450" y="2469"/>
                    <a:pt x="8100" y="1234"/>
                  </a:cubicBezTo>
                  <a:cubicBezTo>
                    <a:pt x="7425" y="926"/>
                    <a:pt x="7425" y="309"/>
                    <a:pt x="6750" y="0"/>
                  </a:cubicBezTo>
                  <a:cubicBezTo>
                    <a:pt x="6750" y="0"/>
                    <a:pt x="6750" y="0"/>
                    <a:pt x="6750" y="0"/>
                  </a:cubicBezTo>
                  <a:cubicBezTo>
                    <a:pt x="6750" y="309"/>
                    <a:pt x="6750" y="309"/>
                    <a:pt x="6750" y="309"/>
                  </a:cubicBezTo>
                  <a:cubicBezTo>
                    <a:pt x="6750" y="617"/>
                    <a:pt x="6750" y="617"/>
                    <a:pt x="6750" y="617"/>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55" name="Shape 10955"/>
            <p:cNvSpPr/>
            <p:nvPr/>
          </p:nvSpPr>
          <p:spPr>
            <a:xfrm>
              <a:off x="993757" y="9504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5400"/>
                    <a:pt x="10800" y="10800"/>
                    <a:pt x="21600" y="21600"/>
                  </a:cubicBezTo>
                  <a:cubicBezTo>
                    <a:pt x="21600" y="21600"/>
                    <a:pt x="21600" y="21600"/>
                    <a:pt x="21600" y="21600"/>
                  </a:cubicBezTo>
                  <a:cubicBezTo>
                    <a:pt x="10800" y="10800"/>
                    <a:pt x="10800" y="5400"/>
                    <a:pt x="10800" y="0"/>
                  </a:cubicBezTo>
                  <a:cubicBezTo>
                    <a:pt x="10800" y="0"/>
                    <a:pt x="10800" y="0"/>
                    <a:pt x="10800" y="0"/>
                  </a:cubicBezTo>
                  <a:cubicBezTo>
                    <a:pt x="10800" y="0"/>
                    <a:pt x="0" y="0"/>
                    <a:pt x="0" y="0"/>
                  </a:cubicBezTo>
                  <a:cubicBezTo>
                    <a:pt x="0" y="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56" name="Shape 10956"/>
            <p:cNvSpPr/>
            <p:nvPr/>
          </p:nvSpPr>
          <p:spPr>
            <a:xfrm>
              <a:off x="994686" y="9666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57" name="Shape 10957"/>
            <p:cNvSpPr/>
            <p:nvPr/>
          </p:nvSpPr>
          <p:spPr>
            <a:xfrm>
              <a:off x="1001966" y="9639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58" name="Shape 10958"/>
            <p:cNvSpPr/>
            <p:nvPr/>
          </p:nvSpPr>
          <p:spPr>
            <a:xfrm>
              <a:off x="993757" y="9504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0800"/>
                    <a:pt x="10800" y="5400"/>
                    <a:pt x="0" y="0"/>
                  </a:cubicBezTo>
                  <a:cubicBezTo>
                    <a:pt x="10800" y="5400"/>
                    <a:pt x="10800" y="108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59" name="Shape 10959"/>
            <p:cNvSpPr/>
            <p:nvPr/>
          </p:nvSpPr>
          <p:spPr>
            <a:xfrm>
              <a:off x="992828" y="9729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60" name="Shape 10960"/>
            <p:cNvSpPr/>
            <p:nvPr/>
          </p:nvSpPr>
          <p:spPr>
            <a:xfrm>
              <a:off x="1033713" y="10430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61" name="Shape 10961"/>
            <p:cNvSpPr/>
            <p:nvPr/>
          </p:nvSpPr>
          <p:spPr>
            <a:xfrm>
              <a:off x="983536" y="10286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62" name="Shape 10962"/>
            <p:cNvSpPr/>
            <p:nvPr/>
          </p:nvSpPr>
          <p:spPr>
            <a:xfrm>
              <a:off x="1029996" y="10394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63" name="Shape 10963"/>
            <p:cNvSpPr/>
            <p:nvPr/>
          </p:nvSpPr>
          <p:spPr>
            <a:xfrm>
              <a:off x="985394" y="10304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10964" name="Shape 10964"/>
            <p:cNvSpPr/>
            <p:nvPr/>
          </p:nvSpPr>
          <p:spPr>
            <a:xfrm>
              <a:off x="1027208" y="10376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10800" y="21600"/>
                    <a:pt x="10800" y="0"/>
                    <a:pt x="0" y="0"/>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grpSp>
      <p:grpSp>
        <p:nvGrpSpPr>
          <p:cNvPr id="11154" name="Group 11154"/>
          <p:cNvGrpSpPr/>
          <p:nvPr/>
        </p:nvGrpSpPr>
        <p:grpSpPr>
          <a:xfrm>
            <a:off x="2669237" y="3858767"/>
            <a:ext cx="937293" cy="1464923"/>
            <a:chOff x="0" y="0"/>
            <a:chExt cx="937292" cy="1464922"/>
          </a:xfrm>
        </p:grpSpPr>
        <p:grpSp>
          <p:nvGrpSpPr>
            <p:cNvPr id="11117" name="Group 11117"/>
            <p:cNvGrpSpPr/>
            <p:nvPr/>
          </p:nvGrpSpPr>
          <p:grpSpPr>
            <a:xfrm>
              <a:off x="0" y="0"/>
              <a:ext cx="937293" cy="1464923"/>
              <a:chOff x="0" y="0"/>
              <a:chExt cx="937292" cy="1464922"/>
            </a:xfrm>
          </p:grpSpPr>
          <p:sp>
            <p:nvSpPr>
              <p:cNvPr id="10966" name="Shape 10966"/>
              <p:cNvSpPr/>
              <p:nvPr/>
            </p:nvSpPr>
            <p:spPr>
              <a:xfrm>
                <a:off x="151527" y="142511"/>
                <a:ext cx="785766" cy="780113"/>
              </a:xfrm>
              <a:custGeom>
                <a:avLst/>
                <a:gdLst/>
                <a:ahLst/>
                <a:cxnLst>
                  <a:cxn ang="0">
                    <a:pos x="wd2" y="hd2"/>
                  </a:cxn>
                  <a:cxn ang="5400000">
                    <a:pos x="wd2" y="hd2"/>
                  </a:cxn>
                  <a:cxn ang="10800000">
                    <a:pos x="wd2" y="hd2"/>
                  </a:cxn>
                  <a:cxn ang="16200000">
                    <a:pos x="wd2" y="hd2"/>
                  </a:cxn>
                </a:cxnLst>
                <a:rect l="0" t="0" r="r" b="b"/>
                <a:pathLst>
                  <a:path w="21489" h="21588" fill="norm" stroke="1" extrusionOk="0">
                    <a:moveTo>
                      <a:pt x="10691" y="1609"/>
                    </a:moveTo>
                    <a:cubicBezTo>
                      <a:pt x="10593" y="1562"/>
                      <a:pt x="10593" y="1562"/>
                      <a:pt x="10593" y="1562"/>
                    </a:cubicBezTo>
                    <a:cubicBezTo>
                      <a:pt x="10593" y="1514"/>
                      <a:pt x="10593" y="1514"/>
                      <a:pt x="10593" y="1514"/>
                    </a:cubicBezTo>
                    <a:cubicBezTo>
                      <a:pt x="10545" y="1466"/>
                      <a:pt x="10545" y="1466"/>
                      <a:pt x="10545" y="1466"/>
                    </a:cubicBezTo>
                    <a:cubicBezTo>
                      <a:pt x="10545" y="1466"/>
                      <a:pt x="10545" y="1466"/>
                      <a:pt x="10545" y="1466"/>
                    </a:cubicBezTo>
                    <a:cubicBezTo>
                      <a:pt x="10545" y="1466"/>
                      <a:pt x="10545" y="1466"/>
                      <a:pt x="10545" y="1466"/>
                    </a:cubicBezTo>
                    <a:cubicBezTo>
                      <a:pt x="10545" y="1466"/>
                      <a:pt x="10545" y="1466"/>
                      <a:pt x="10496" y="1418"/>
                    </a:cubicBezTo>
                    <a:cubicBezTo>
                      <a:pt x="10496" y="1418"/>
                      <a:pt x="10496" y="1418"/>
                      <a:pt x="10496" y="1418"/>
                    </a:cubicBezTo>
                    <a:cubicBezTo>
                      <a:pt x="10447" y="1418"/>
                      <a:pt x="10350" y="1466"/>
                      <a:pt x="10302" y="1466"/>
                    </a:cubicBezTo>
                    <a:cubicBezTo>
                      <a:pt x="10204" y="1466"/>
                      <a:pt x="10107" y="1466"/>
                      <a:pt x="10010" y="1466"/>
                    </a:cubicBezTo>
                    <a:cubicBezTo>
                      <a:pt x="10010" y="1466"/>
                      <a:pt x="10010" y="1466"/>
                      <a:pt x="10010" y="1466"/>
                    </a:cubicBezTo>
                    <a:cubicBezTo>
                      <a:pt x="9961" y="1514"/>
                      <a:pt x="9961" y="1514"/>
                      <a:pt x="9961" y="1562"/>
                    </a:cubicBezTo>
                    <a:cubicBezTo>
                      <a:pt x="9961" y="1657"/>
                      <a:pt x="9961" y="1752"/>
                      <a:pt x="9815" y="1800"/>
                    </a:cubicBezTo>
                    <a:cubicBezTo>
                      <a:pt x="9815" y="1848"/>
                      <a:pt x="9766" y="1848"/>
                      <a:pt x="9718" y="1848"/>
                    </a:cubicBezTo>
                    <a:cubicBezTo>
                      <a:pt x="9718" y="1848"/>
                      <a:pt x="9718" y="1848"/>
                      <a:pt x="9718" y="1848"/>
                    </a:cubicBezTo>
                    <a:cubicBezTo>
                      <a:pt x="9718" y="1848"/>
                      <a:pt x="9718" y="1848"/>
                      <a:pt x="9718" y="1848"/>
                    </a:cubicBezTo>
                    <a:cubicBezTo>
                      <a:pt x="9718" y="1848"/>
                      <a:pt x="9718" y="1848"/>
                      <a:pt x="9718" y="1848"/>
                    </a:cubicBezTo>
                    <a:cubicBezTo>
                      <a:pt x="9474" y="1800"/>
                      <a:pt x="9474" y="1800"/>
                      <a:pt x="9474" y="1800"/>
                    </a:cubicBezTo>
                    <a:cubicBezTo>
                      <a:pt x="9474" y="1800"/>
                      <a:pt x="9474" y="1800"/>
                      <a:pt x="9474" y="1800"/>
                    </a:cubicBezTo>
                    <a:cubicBezTo>
                      <a:pt x="9474" y="1800"/>
                      <a:pt x="9474" y="1800"/>
                      <a:pt x="9474" y="1800"/>
                    </a:cubicBezTo>
                    <a:cubicBezTo>
                      <a:pt x="9474" y="1800"/>
                      <a:pt x="9474" y="1800"/>
                      <a:pt x="9474" y="1800"/>
                    </a:cubicBezTo>
                    <a:cubicBezTo>
                      <a:pt x="9426" y="1800"/>
                      <a:pt x="9426" y="1800"/>
                      <a:pt x="9377" y="1800"/>
                    </a:cubicBezTo>
                    <a:cubicBezTo>
                      <a:pt x="9377" y="1752"/>
                      <a:pt x="9377" y="1752"/>
                      <a:pt x="9329" y="1752"/>
                    </a:cubicBezTo>
                    <a:cubicBezTo>
                      <a:pt x="9280" y="1752"/>
                      <a:pt x="9231" y="1752"/>
                      <a:pt x="9183" y="1752"/>
                    </a:cubicBezTo>
                    <a:cubicBezTo>
                      <a:pt x="9134" y="1848"/>
                      <a:pt x="9085" y="1848"/>
                      <a:pt x="9037" y="1895"/>
                    </a:cubicBezTo>
                    <a:cubicBezTo>
                      <a:pt x="9037" y="1895"/>
                      <a:pt x="8988" y="1895"/>
                      <a:pt x="8988" y="1895"/>
                    </a:cubicBezTo>
                    <a:cubicBezTo>
                      <a:pt x="8939" y="1895"/>
                      <a:pt x="8939" y="1895"/>
                      <a:pt x="8939" y="1895"/>
                    </a:cubicBezTo>
                    <a:cubicBezTo>
                      <a:pt x="8891" y="1991"/>
                      <a:pt x="8745" y="1991"/>
                      <a:pt x="8647" y="2038"/>
                    </a:cubicBezTo>
                    <a:cubicBezTo>
                      <a:pt x="8599" y="2038"/>
                      <a:pt x="8550" y="2038"/>
                      <a:pt x="8550" y="2038"/>
                    </a:cubicBezTo>
                    <a:cubicBezTo>
                      <a:pt x="8502" y="2086"/>
                      <a:pt x="8453" y="2134"/>
                      <a:pt x="8356" y="2134"/>
                    </a:cubicBezTo>
                    <a:cubicBezTo>
                      <a:pt x="8307" y="2134"/>
                      <a:pt x="8307" y="2134"/>
                      <a:pt x="8307" y="2134"/>
                    </a:cubicBezTo>
                    <a:cubicBezTo>
                      <a:pt x="8161" y="2086"/>
                      <a:pt x="8015" y="2038"/>
                      <a:pt x="7820" y="1848"/>
                    </a:cubicBezTo>
                    <a:cubicBezTo>
                      <a:pt x="7626" y="1609"/>
                      <a:pt x="7577" y="1275"/>
                      <a:pt x="7577" y="1085"/>
                    </a:cubicBezTo>
                    <a:cubicBezTo>
                      <a:pt x="7577" y="989"/>
                      <a:pt x="7626" y="799"/>
                      <a:pt x="7723" y="751"/>
                    </a:cubicBezTo>
                    <a:cubicBezTo>
                      <a:pt x="7772" y="703"/>
                      <a:pt x="7772" y="656"/>
                      <a:pt x="7772" y="608"/>
                    </a:cubicBezTo>
                    <a:cubicBezTo>
                      <a:pt x="7772" y="560"/>
                      <a:pt x="7772" y="465"/>
                      <a:pt x="7674" y="465"/>
                    </a:cubicBezTo>
                    <a:cubicBezTo>
                      <a:pt x="7529" y="417"/>
                      <a:pt x="7529" y="274"/>
                      <a:pt x="7529" y="131"/>
                    </a:cubicBezTo>
                    <a:cubicBezTo>
                      <a:pt x="7529" y="36"/>
                      <a:pt x="7529" y="36"/>
                      <a:pt x="7480" y="36"/>
                    </a:cubicBezTo>
                    <a:cubicBezTo>
                      <a:pt x="7480" y="-12"/>
                      <a:pt x="7480" y="-12"/>
                      <a:pt x="7431" y="36"/>
                    </a:cubicBezTo>
                    <a:cubicBezTo>
                      <a:pt x="7431" y="36"/>
                      <a:pt x="7431" y="36"/>
                      <a:pt x="7431" y="36"/>
                    </a:cubicBezTo>
                    <a:cubicBezTo>
                      <a:pt x="7431" y="36"/>
                      <a:pt x="7431" y="36"/>
                      <a:pt x="7431" y="36"/>
                    </a:cubicBezTo>
                    <a:cubicBezTo>
                      <a:pt x="7431" y="36"/>
                      <a:pt x="7431" y="36"/>
                      <a:pt x="7431" y="36"/>
                    </a:cubicBezTo>
                    <a:cubicBezTo>
                      <a:pt x="7431" y="36"/>
                      <a:pt x="7431" y="36"/>
                      <a:pt x="7431" y="36"/>
                    </a:cubicBezTo>
                    <a:cubicBezTo>
                      <a:pt x="7383" y="36"/>
                      <a:pt x="7383" y="83"/>
                      <a:pt x="7383" y="83"/>
                    </a:cubicBezTo>
                    <a:cubicBezTo>
                      <a:pt x="7383" y="83"/>
                      <a:pt x="7383" y="83"/>
                      <a:pt x="7383" y="83"/>
                    </a:cubicBezTo>
                    <a:cubicBezTo>
                      <a:pt x="7383" y="131"/>
                      <a:pt x="7383" y="131"/>
                      <a:pt x="7383" y="131"/>
                    </a:cubicBezTo>
                    <a:cubicBezTo>
                      <a:pt x="7334" y="131"/>
                      <a:pt x="7334" y="179"/>
                      <a:pt x="7334" y="226"/>
                    </a:cubicBezTo>
                    <a:cubicBezTo>
                      <a:pt x="7334" y="226"/>
                      <a:pt x="7334" y="226"/>
                      <a:pt x="7334" y="226"/>
                    </a:cubicBezTo>
                    <a:cubicBezTo>
                      <a:pt x="7334" y="226"/>
                      <a:pt x="7334" y="226"/>
                      <a:pt x="7334" y="226"/>
                    </a:cubicBezTo>
                    <a:cubicBezTo>
                      <a:pt x="7285" y="274"/>
                      <a:pt x="7237" y="274"/>
                      <a:pt x="7188" y="322"/>
                    </a:cubicBezTo>
                    <a:cubicBezTo>
                      <a:pt x="7139" y="322"/>
                      <a:pt x="7091" y="369"/>
                      <a:pt x="6993" y="417"/>
                    </a:cubicBezTo>
                    <a:cubicBezTo>
                      <a:pt x="6799" y="513"/>
                      <a:pt x="6604" y="608"/>
                      <a:pt x="6458" y="560"/>
                    </a:cubicBezTo>
                    <a:cubicBezTo>
                      <a:pt x="6458" y="560"/>
                      <a:pt x="6410" y="560"/>
                      <a:pt x="6410" y="560"/>
                    </a:cubicBezTo>
                    <a:cubicBezTo>
                      <a:pt x="6312" y="560"/>
                      <a:pt x="6215" y="608"/>
                      <a:pt x="6215" y="703"/>
                    </a:cubicBezTo>
                    <a:cubicBezTo>
                      <a:pt x="6215" y="846"/>
                      <a:pt x="6118" y="894"/>
                      <a:pt x="6020" y="894"/>
                    </a:cubicBezTo>
                    <a:cubicBezTo>
                      <a:pt x="5923" y="894"/>
                      <a:pt x="5826" y="799"/>
                      <a:pt x="5777" y="703"/>
                    </a:cubicBezTo>
                    <a:cubicBezTo>
                      <a:pt x="5777" y="703"/>
                      <a:pt x="5680" y="656"/>
                      <a:pt x="5631" y="656"/>
                    </a:cubicBezTo>
                    <a:cubicBezTo>
                      <a:pt x="5534" y="656"/>
                      <a:pt x="5388" y="656"/>
                      <a:pt x="5339" y="560"/>
                    </a:cubicBezTo>
                    <a:cubicBezTo>
                      <a:pt x="5339" y="560"/>
                      <a:pt x="5291" y="560"/>
                      <a:pt x="5193" y="560"/>
                    </a:cubicBezTo>
                    <a:cubicBezTo>
                      <a:pt x="5339" y="703"/>
                      <a:pt x="5339" y="846"/>
                      <a:pt x="5339" y="989"/>
                    </a:cubicBezTo>
                    <a:cubicBezTo>
                      <a:pt x="5339" y="1037"/>
                      <a:pt x="5388" y="1037"/>
                      <a:pt x="5388" y="1085"/>
                    </a:cubicBezTo>
                    <a:cubicBezTo>
                      <a:pt x="5437" y="1132"/>
                      <a:pt x="5485" y="1180"/>
                      <a:pt x="5485" y="1323"/>
                    </a:cubicBezTo>
                    <a:cubicBezTo>
                      <a:pt x="5485" y="1323"/>
                      <a:pt x="5485" y="1323"/>
                      <a:pt x="5485" y="1323"/>
                    </a:cubicBezTo>
                    <a:cubicBezTo>
                      <a:pt x="5534" y="1323"/>
                      <a:pt x="5534" y="1323"/>
                      <a:pt x="5534" y="1323"/>
                    </a:cubicBezTo>
                    <a:cubicBezTo>
                      <a:pt x="5583" y="1323"/>
                      <a:pt x="5631" y="1275"/>
                      <a:pt x="5680" y="1275"/>
                    </a:cubicBezTo>
                    <a:cubicBezTo>
                      <a:pt x="5777" y="1275"/>
                      <a:pt x="5874" y="1371"/>
                      <a:pt x="5874" y="1466"/>
                    </a:cubicBezTo>
                    <a:cubicBezTo>
                      <a:pt x="5874" y="1562"/>
                      <a:pt x="5777" y="1657"/>
                      <a:pt x="5631" y="1705"/>
                    </a:cubicBezTo>
                    <a:cubicBezTo>
                      <a:pt x="5485" y="1752"/>
                      <a:pt x="5437" y="1800"/>
                      <a:pt x="5388" y="1943"/>
                    </a:cubicBezTo>
                    <a:cubicBezTo>
                      <a:pt x="5339" y="2086"/>
                      <a:pt x="5242" y="2086"/>
                      <a:pt x="5145" y="2086"/>
                    </a:cubicBezTo>
                    <a:cubicBezTo>
                      <a:pt x="5096" y="2086"/>
                      <a:pt x="5047" y="2134"/>
                      <a:pt x="4999" y="2134"/>
                    </a:cubicBezTo>
                    <a:cubicBezTo>
                      <a:pt x="4999" y="2181"/>
                      <a:pt x="4999" y="2181"/>
                      <a:pt x="4999" y="2181"/>
                    </a:cubicBezTo>
                    <a:cubicBezTo>
                      <a:pt x="4853" y="2277"/>
                      <a:pt x="4756" y="2372"/>
                      <a:pt x="4610" y="2372"/>
                    </a:cubicBezTo>
                    <a:cubicBezTo>
                      <a:pt x="4610" y="2372"/>
                      <a:pt x="4561" y="2372"/>
                      <a:pt x="4512" y="2372"/>
                    </a:cubicBezTo>
                    <a:cubicBezTo>
                      <a:pt x="4512" y="2324"/>
                      <a:pt x="4464" y="2324"/>
                      <a:pt x="4464" y="2324"/>
                    </a:cubicBezTo>
                    <a:cubicBezTo>
                      <a:pt x="4464" y="2324"/>
                      <a:pt x="4366" y="2372"/>
                      <a:pt x="4318" y="2420"/>
                    </a:cubicBezTo>
                    <a:cubicBezTo>
                      <a:pt x="4318" y="2420"/>
                      <a:pt x="4269" y="2420"/>
                      <a:pt x="4269" y="2420"/>
                    </a:cubicBezTo>
                    <a:cubicBezTo>
                      <a:pt x="4269" y="2420"/>
                      <a:pt x="4269" y="2420"/>
                      <a:pt x="4269" y="2420"/>
                    </a:cubicBezTo>
                    <a:cubicBezTo>
                      <a:pt x="4220" y="2420"/>
                      <a:pt x="4220" y="2420"/>
                      <a:pt x="4172" y="2420"/>
                    </a:cubicBezTo>
                    <a:cubicBezTo>
                      <a:pt x="4172" y="2420"/>
                      <a:pt x="4172" y="2420"/>
                      <a:pt x="4172" y="2420"/>
                    </a:cubicBezTo>
                    <a:cubicBezTo>
                      <a:pt x="4172" y="2420"/>
                      <a:pt x="4172" y="2420"/>
                      <a:pt x="4172" y="2420"/>
                    </a:cubicBezTo>
                    <a:cubicBezTo>
                      <a:pt x="4172" y="2467"/>
                      <a:pt x="4123" y="2420"/>
                      <a:pt x="4074" y="2420"/>
                    </a:cubicBezTo>
                    <a:cubicBezTo>
                      <a:pt x="4074" y="2420"/>
                      <a:pt x="4074" y="2420"/>
                      <a:pt x="4074" y="2420"/>
                    </a:cubicBezTo>
                    <a:cubicBezTo>
                      <a:pt x="4026" y="2372"/>
                      <a:pt x="4026" y="2372"/>
                      <a:pt x="4026" y="2372"/>
                    </a:cubicBezTo>
                    <a:cubicBezTo>
                      <a:pt x="4026" y="2372"/>
                      <a:pt x="4026" y="2372"/>
                      <a:pt x="3977" y="2372"/>
                    </a:cubicBezTo>
                    <a:cubicBezTo>
                      <a:pt x="3977" y="2372"/>
                      <a:pt x="3977" y="2324"/>
                      <a:pt x="3929" y="2324"/>
                    </a:cubicBezTo>
                    <a:cubicBezTo>
                      <a:pt x="3929" y="2324"/>
                      <a:pt x="3929" y="2324"/>
                      <a:pt x="3929" y="2324"/>
                    </a:cubicBezTo>
                    <a:cubicBezTo>
                      <a:pt x="3880" y="2277"/>
                      <a:pt x="3880" y="2277"/>
                      <a:pt x="3880" y="2277"/>
                    </a:cubicBezTo>
                    <a:cubicBezTo>
                      <a:pt x="3831" y="2229"/>
                      <a:pt x="3783" y="2134"/>
                      <a:pt x="3685" y="2038"/>
                    </a:cubicBezTo>
                    <a:cubicBezTo>
                      <a:pt x="3685" y="1991"/>
                      <a:pt x="3637" y="1943"/>
                      <a:pt x="3637" y="1943"/>
                    </a:cubicBezTo>
                    <a:cubicBezTo>
                      <a:pt x="3637" y="1895"/>
                      <a:pt x="3637" y="1895"/>
                      <a:pt x="3588" y="1895"/>
                    </a:cubicBezTo>
                    <a:cubicBezTo>
                      <a:pt x="3588" y="1848"/>
                      <a:pt x="3539" y="1800"/>
                      <a:pt x="3491" y="1800"/>
                    </a:cubicBezTo>
                    <a:cubicBezTo>
                      <a:pt x="3491" y="1752"/>
                      <a:pt x="3491" y="1752"/>
                      <a:pt x="3491" y="1752"/>
                    </a:cubicBezTo>
                    <a:cubicBezTo>
                      <a:pt x="3491" y="1752"/>
                      <a:pt x="3491" y="1752"/>
                      <a:pt x="3491" y="1752"/>
                    </a:cubicBezTo>
                    <a:cubicBezTo>
                      <a:pt x="3442" y="1800"/>
                      <a:pt x="3442" y="1800"/>
                      <a:pt x="3393" y="1800"/>
                    </a:cubicBezTo>
                    <a:cubicBezTo>
                      <a:pt x="3296" y="1848"/>
                      <a:pt x="3150" y="1895"/>
                      <a:pt x="3053" y="1895"/>
                    </a:cubicBezTo>
                    <a:cubicBezTo>
                      <a:pt x="3053" y="1895"/>
                      <a:pt x="3004" y="1895"/>
                      <a:pt x="3004" y="1895"/>
                    </a:cubicBezTo>
                    <a:cubicBezTo>
                      <a:pt x="2956" y="1895"/>
                      <a:pt x="2907" y="1895"/>
                      <a:pt x="2858" y="1895"/>
                    </a:cubicBezTo>
                    <a:cubicBezTo>
                      <a:pt x="2761" y="1895"/>
                      <a:pt x="2664" y="1895"/>
                      <a:pt x="2566" y="1895"/>
                    </a:cubicBezTo>
                    <a:cubicBezTo>
                      <a:pt x="2372" y="1895"/>
                      <a:pt x="2274" y="1895"/>
                      <a:pt x="2226" y="1895"/>
                    </a:cubicBezTo>
                    <a:cubicBezTo>
                      <a:pt x="2226" y="1943"/>
                      <a:pt x="2274" y="1991"/>
                      <a:pt x="2274" y="2038"/>
                    </a:cubicBezTo>
                    <a:cubicBezTo>
                      <a:pt x="2274" y="2038"/>
                      <a:pt x="2323" y="2086"/>
                      <a:pt x="2323" y="2086"/>
                    </a:cubicBezTo>
                    <a:cubicBezTo>
                      <a:pt x="2420" y="2086"/>
                      <a:pt x="2566" y="2134"/>
                      <a:pt x="2566" y="2229"/>
                    </a:cubicBezTo>
                    <a:cubicBezTo>
                      <a:pt x="2615" y="2324"/>
                      <a:pt x="2566" y="2372"/>
                      <a:pt x="2469" y="2467"/>
                    </a:cubicBezTo>
                    <a:cubicBezTo>
                      <a:pt x="2372" y="2515"/>
                      <a:pt x="2274" y="2515"/>
                      <a:pt x="2226" y="2563"/>
                    </a:cubicBezTo>
                    <a:cubicBezTo>
                      <a:pt x="2177" y="2563"/>
                      <a:pt x="2177" y="2563"/>
                      <a:pt x="2177" y="2563"/>
                    </a:cubicBezTo>
                    <a:cubicBezTo>
                      <a:pt x="2177" y="2563"/>
                      <a:pt x="2129" y="2563"/>
                      <a:pt x="2129" y="2658"/>
                    </a:cubicBezTo>
                    <a:cubicBezTo>
                      <a:pt x="2129" y="2801"/>
                      <a:pt x="2226" y="2897"/>
                      <a:pt x="2323" y="3040"/>
                    </a:cubicBezTo>
                    <a:cubicBezTo>
                      <a:pt x="2420" y="3183"/>
                      <a:pt x="2566" y="3373"/>
                      <a:pt x="2469" y="3564"/>
                    </a:cubicBezTo>
                    <a:cubicBezTo>
                      <a:pt x="2420" y="3707"/>
                      <a:pt x="2372" y="4136"/>
                      <a:pt x="2372" y="4279"/>
                    </a:cubicBezTo>
                    <a:cubicBezTo>
                      <a:pt x="2372" y="4279"/>
                      <a:pt x="2372" y="4279"/>
                      <a:pt x="2372" y="4279"/>
                    </a:cubicBezTo>
                    <a:cubicBezTo>
                      <a:pt x="2372" y="4375"/>
                      <a:pt x="2323" y="4852"/>
                      <a:pt x="2177" y="5042"/>
                    </a:cubicBezTo>
                    <a:cubicBezTo>
                      <a:pt x="2226" y="5090"/>
                      <a:pt x="2226" y="5090"/>
                      <a:pt x="2226" y="5090"/>
                    </a:cubicBezTo>
                    <a:cubicBezTo>
                      <a:pt x="2080" y="5090"/>
                      <a:pt x="2080" y="5090"/>
                      <a:pt x="2080" y="5090"/>
                    </a:cubicBezTo>
                    <a:cubicBezTo>
                      <a:pt x="2080" y="5090"/>
                      <a:pt x="2031" y="5090"/>
                      <a:pt x="2031" y="5090"/>
                    </a:cubicBezTo>
                    <a:cubicBezTo>
                      <a:pt x="1983" y="5090"/>
                      <a:pt x="1983" y="5090"/>
                      <a:pt x="1983" y="5090"/>
                    </a:cubicBezTo>
                    <a:cubicBezTo>
                      <a:pt x="1983" y="5090"/>
                      <a:pt x="1983" y="5090"/>
                      <a:pt x="1983" y="5090"/>
                    </a:cubicBezTo>
                    <a:cubicBezTo>
                      <a:pt x="1934" y="5090"/>
                      <a:pt x="1934" y="5090"/>
                      <a:pt x="1885" y="5090"/>
                    </a:cubicBezTo>
                    <a:cubicBezTo>
                      <a:pt x="1837" y="5090"/>
                      <a:pt x="1788" y="5042"/>
                      <a:pt x="1788" y="5042"/>
                    </a:cubicBezTo>
                    <a:cubicBezTo>
                      <a:pt x="1739" y="5042"/>
                      <a:pt x="1739" y="5042"/>
                      <a:pt x="1691" y="5090"/>
                    </a:cubicBezTo>
                    <a:cubicBezTo>
                      <a:pt x="1691" y="5090"/>
                      <a:pt x="1691" y="5090"/>
                      <a:pt x="1642" y="5090"/>
                    </a:cubicBezTo>
                    <a:cubicBezTo>
                      <a:pt x="1545" y="5185"/>
                      <a:pt x="1399" y="5233"/>
                      <a:pt x="1302" y="5233"/>
                    </a:cubicBezTo>
                    <a:cubicBezTo>
                      <a:pt x="1204" y="5281"/>
                      <a:pt x="1107" y="5281"/>
                      <a:pt x="1010" y="5328"/>
                    </a:cubicBezTo>
                    <a:cubicBezTo>
                      <a:pt x="864" y="5424"/>
                      <a:pt x="766" y="5471"/>
                      <a:pt x="669" y="5519"/>
                    </a:cubicBezTo>
                    <a:cubicBezTo>
                      <a:pt x="572" y="5519"/>
                      <a:pt x="523" y="5567"/>
                      <a:pt x="523" y="5614"/>
                    </a:cubicBezTo>
                    <a:cubicBezTo>
                      <a:pt x="523" y="5710"/>
                      <a:pt x="474" y="5805"/>
                      <a:pt x="426" y="5901"/>
                    </a:cubicBezTo>
                    <a:cubicBezTo>
                      <a:pt x="377" y="5948"/>
                      <a:pt x="329" y="5996"/>
                      <a:pt x="377" y="6091"/>
                    </a:cubicBezTo>
                    <a:cubicBezTo>
                      <a:pt x="426" y="6282"/>
                      <a:pt x="280" y="6330"/>
                      <a:pt x="231" y="6377"/>
                    </a:cubicBezTo>
                    <a:cubicBezTo>
                      <a:pt x="183" y="6377"/>
                      <a:pt x="134" y="6425"/>
                      <a:pt x="85" y="6473"/>
                    </a:cubicBezTo>
                    <a:cubicBezTo>
                      <a:pt x="37" y="6520"/>
                      <a:pt x="37" y="6520"/>
                      <a:pt x="85" y="6568"/>
                    </a:cubicBezTo>
                    <a:cubicBezTo>
                      <a:pt x="85" y="6616"/>
                      <a:pt x="85" y="6711"/>
                      <a:pt x="37" y="6807"/>
                    </a:cubicBezTo>
                    <a:cubicBezTo>
                      <a:pt x="-12" y="6807"/>
                      <a:pt x="-12" y="6854"/>
                      <a:pt x="37" y="6902"/>
                    </a:cubicBezTo>
                    <a:cubicBezTo>
                      <a:pt x="37" y="6950"/>
                      <a:pt x="85" y="7045"/>
                      <a:pt x="134" y="7093"/>
                    </a:cubicBezTo>
                    <a:cubicBezTo>
                      <a:pt x="183" y="7140"/>
                      <a:pt x="183" y="7140"/>
                      <a:pt x="183" y="7140"/>
                    </a:cubicBezTo>
                    <a:cubicBezTo>
                      <a:pt x="183" y="7188"/>
                      <a:pt x="231" y="7236"/>
                      <a:pt x="231" y="7236"/>
                    </a:cubicBezTo>
                    <a:cubicBezTo>
                      <a:pt x="329" y="7379"/>
                      <a:pt x="426" y="7522"/>
                      <a:pt x="426" y="7665"/>
                    </a:cubicBezTo>
                    <a:cubicBezTo>
                      <a:pt x="426" y="7713"/>
                      <a:pt x="426" y="7713"/>
                      <a:pt x="426" y="7760"/>
                    </a:cubicBezTo>
                    <a:cubicBezTo>
                      <a:pt x="474" y="7760"/>
                      <a:pt x="523" y="7760"/>
                      <a:pt x="572" y="7760"/>
                    </a:cubicBezTo>
                    <a:cubicBezTo>
                      <a:pt x="620" y="7760"/>
                      <a:pt x="620" y="7760"/>
                      <a:pt x="620" y="7760"/>
                    </a:cubicBezTo>
                    <a:cubicBezTo>
                      <a:pt x="718" y="7760"/>
                      <a:pt x="766" y="7903"/>
                      <a:pt x="766" y="7951"/>
                    </a:cubicBezTo>
                    <a:cubicBezTo>
                      <a:pt x="815" y="8046"/>
                      <a:pt x="815" y="8094"/>
                      <a:pt x="864" y="8094"/>
                    </a:cubicBezTo>
                    <a:cubicBezTo>
                      <a:pt x="961" y="8094"/>
                      <a:pt x="1010" y="8094"/>
                      <a:pt x="1058" y="8094"/>
                    </a:cubicBezTo>
                    <a:cubicBezTo>
                      <a:pt x="1156" y="8094"/>
                      <a:pt x="1204" y="8094"/>
                      <a:pt x="1253" y="8094"/>
                    </a:cubicBezTo>
                    <a:cubicBezTo>
                      <a:pt x="1350" y="8094"/>
                      <a:pt x="1350" y="8046"/>
                      <a:pt x="1399" y="8046"/>
                    </a:cubicBezTo>
                    <a:cubicBezTo>
                      <a:pt x="1447" y="7951"/>
                      <a:pt x="1545" y="7856"/>
                      <a:pt x="1642" y="7856"/>
                    </a:cubicBezTo>
                    <a:cubicBezTo>
                      <a:pt x="1691" y="7856"/>
                      <a:pt x="1788" y="7856"/>
                      <a:pt x="1788" y="8046"/>
                    </a:cubicBezTo>
                    <a:cubicBezTo>
                      <a:pt x="1788" y="8094"/>
                      <a:pt x="1788" y="8094"/>
                      <a:pt x="1788" y="8142"/>
                    </a:cubicBezTo>
                    <a:cubicBezTo>
                      <a:pt x="1788" y="8285"/>
                      <a:pt x="1788" y="8571"/>
                      <a:pt x="1837" y="8666"/>
                    </a:cubicBezTo>
                    <a:cubicBezTo>
                      <a:pt x="1934" y="8618"/>
                      <a:pt x="2080" y="8618"/>
                      <a:pt x="2129" y="8618"/>
                    </a:cubicBezTo>
                    <a:cubicBezTo>
                      <a:pt x="2177" y="8618"/>
                      <a:pt x="2177" y="8618"/>
                      <a:pt x="2226" y="8618"/>
                    </a:cubicBezTo>
                    <a:cubicBezTo>
                      <a:pt x="2226" y="8618"/>
                      <a:pt x="2226" y="8618"/>
                      <a:pt x="2226" y="8618"/>
                    </a:cubicBezTo>
                    <a:cubicBezTo>
                      <a:pt x="2372" y="8618"/>
                      <a:pt x="2372" y="8618"/>
                      <a:pt x="2372" y="8618"/>
                    </a:cubicBezTo>
                    <a:cubicBezTo>
                      <a:pt x="2372" y="8618"/>
                      <a:pt x="2372" y="8618"/>
                      <a:pt x="2420" y="8618"/>
                    </a:cubicBezTo>
                    <a:cubicBezTo>
                      <a:pt x="2420" y="8618"/>
                      <a:pt x="2420" y="8618"/>
                      <a:pt x="2420" y="8618"/>
                    </a:cubicBezTo>
                    <a:cubicBezTo>
                      <a:pt x="2420" y="8618"/>
                      <a:pt x="2420" y="8618"/>
                      <a:pt x="2420" y="8618"/>
                    </a:cubicBezTo>
                    <a:cubicBezTo>
                      <a:pt x="2469" y="8618"/>
                      <a:pt x="2518" y="8666"/>
                      <a:pt x="2566" y="8666"/>
                    </a:cubicBezTo>
                    <a:cubicBezTo>
                      <a:pt x="2566" y="8666"/>
                      <a:pt x="2566" y="8666"/>
                      <a:pt x="2566" y="8666"/>
                    </a:cubicBezTo>
                    <a:cubicBezTo>
                      <a:pt x="2615" y="8666"/>
                      <a:pt x="2615" y="8666"/>
                      <a:pt x="2664" y="8666"/>
                    </a:cubicBezTo>
                    <a:cubicBezTo>
                      <a:pt x="2664" y="8666"/>
                      <a:pt x="2664" y="8666"/>
                      <a:pt x="2664" y="8666"/>
                    </a:cubicBezTo>
                    <a:cubicBezTo>
                      <a:pt x="2761" y="8714"/>
                      <a:pt x="2858" y="8666"/>
                      <a:pt x="2956" y="8571"/>
                    </a:cubicBezTo>
                    <a:cubicBezTo>
                      <a:pt x="3053" y="8523"/>
                      <a:pt x="3102" y="8475"/>
                      <a:pt x="3199" y="8428"/>
                    </a:cubicBezTo>
                    <a:cubicBezTo>
                      <a:pt x="3296" y="8428"/>
                      <a:pt x="3345" y="8380"/>
                      <a:pt x="3442" y="8332"/>
                    </a:cubicBezTo>
                    <a:cubicBezTo>
                      <a:pt x="3491" y="8285"/>
                      <a:pt x="3539" y="8285"/>
                      <a:pt x="3588" y="8237"/>
                    </a:cubicBezTo>
                    <a:cubicBezTo>
                      <a:pt x="3783" y="8142"/>
                      <a:pt x="3929" y="8046"/>
                      <a:pt x="4123" y="8046"/>
                    </a:cubicBezTo>
                    <a:cubicBezTo>
                      <a:pt x="4220" y="8046"/>
                      <a:pt x="4269" y="7999"/>
                      <a:pt x="4366" y="7999"/>
                    </a:cubicBezTo>
                    <a:cubicBezTo>
                      <a:pt x="4415" y="7999"/>
                      <a:pt x="4512" y="7999"/>
                      <a:pt x="4561" y="7999"/>
                    </a:cubicBezTo>
                    <a:cubicBezTo>
                      <a:pt x="4610" y="7999"/>
                      <a:pt x="4707" y="7999"/>
                      <a:pt x="4756" y="8046"/>
                    </a:cubicBezTo>
                    <a:cubicBezTo>
                      <a:pt x="4756" y="8046"/>
                      <a:pt x="4756" y="8094"/>
                      <a:pt x="4756" y="8142"/>
                    </a:cubicBezTo>
                    <a:cubicBezTo>
                      <a:pt x="4756" y="8142"/>
                      <a:pt x="4756" y="8142"/>
                      <a:pt x="4756" y="8189"/>
                    </a:cubicBezTo>
                    <a:cubicBezTo>
                      <a:pt x="4707" y="8332"/>
                      <a:pt x="4658" y="8857"/>
                      <a:pt x="4902" y="9143"/>
                    </a:cubicBezTo>
                    <a:cubicBezTo>
                      <a:pt x="5096" y="9381"/>
                      <a:pt x="5242" y="9477"/>
                      <a:pt x="5339" y="9477"/>
                    </a:cubicBezTo>
                    <a:cubicBezTo>
                      <a:pt x="5388" y="9477"/>
                      <a:pt x="5437" y="9477"/>
                      <a:pt x="5485" y="9477"/>
                    </a:cubicBezTo>
                    <a:cubicBezTo>
                      <a:pt x="5534" y="9477"/>
                      <a:pt x="5534" y="9477"/>
                      <a:pt x="5583" y="9477"/>
                    </a:cubicBezTo>
                    <a:cubicBezTo>
                      <a:pt x="5680" y="9477"/>
                      <a:pt x="5729" y="9524"/>
                      <a:pt x="5777" y="9524"/>
                    </a:cubicBezTo>
                    <a:cubicBezTo>
                      <a:pt x="5777" y="9572"/>
                      <a:pt x="5826" y="9572"/>
                      <a:pt x="5826" y="9572"/>
                    </a:cubicBezTo>
                    <a:cubicBezTo>
                      <a:pt x="5874" y="9572"/>
                      <a:pt x="5874" y="9572"/>
                      <a:pt x="5874" y="9572"/>
                    </a:cubicBezTo>
                    <a:cubicBezTo>
                      <a:pt x="6069" y="9572"/>
                      <a:pt x="6069" y="9667"/>
                      <a:pt x="6069" y="9715"/>
                    </a:cubicBezTo>
                    <a:cubicBezTo>
                      <a:pt x="6118" y="9763"/>
                      <a:pt x="6118" y="9763"/>
                      <a:pt x="6118" y="9763"/>
                    </a:cubicBezTo>
                    <a:cubicBezTo>
                      <a:pt x="6166" y="9763"/>
                      <a:pt x="6264" y="9763"/>
                      <a:pt x="6312" y="9763"/>
                    </a:cubicBezTo>
                    <a:cubicBezTo>
                      <a:pt x="6556" y="9811"/>
                      <a:pt x="6653" y="9906"/>
                      <a:pt x="6653" y="10049"/>
                    </a:cubicBezTo>
                    <a:cubicBezTo>
                      <a:pt x="6653" y="10049"/>
                      <a:pt x="6702" y="10049"/>
                      <a:pt x="6750" y="10049"/>
                    </a:cubicBezTo>
                    <a:cubicBezTo>
                      <a:pt x="6750" y="10049"/>
                      <a:pt x="6750" y="10049"/>
                      <a:pt x="6799" y="10049"/>
                    </a:cubicBezTo>
                    <a:cubicBezTo>
                      <a:pt x="6799" y="10049"/>
                      <a:pt x="6847" y="10049"/>
                      <a:pt x="6896" y="10049"/>
                    </a:cubicBezTo>
                    <a:cubicBezTo>
                      <a:pt x="6993" y="10049"/>
                      <a:pt x="7139" y="10049"/>
                      <a:pt x="7237" y="10097"/>
                    </a:cubicBezTo>
                    <a:cubicBezTo>
                      <a:pt x="7237" y="10144"/>
                      <a:pt x="7237" y="10144"/>
                      <a:pt x="7237" y="10144"/>
                    </a:cubicBezTo>
                    <a:cubicBezTo>
                      <a:pt x="7383" y="10240"/>
                      <a:pt x="7480" y="10335"/>
                      <a:pt x="7480" y="10573"/>
                    </a:cubicBezTo>
                    <a:cubicBezTo>
                      <a:pt x="7480" y="10621"/>
                      <a:pt x="7480" y="10669"/>
                      <a:pt x="7529" y="10716"/>
                    </a:cubicBezTo>
                    <a:cubicBezTo>
                      <a:pt x="7577" y="10812"/>
                      <a:pt x="7626" y="10860"/>
                      <a:pt x="7577" y="10955"/>
                    </a:cubicBezTo>
                    <a:cubicBezTo>
                      <a:pt x="7577" y="11003"/>
                      <a:pt x="7529" y="11003"/>
                      <a:pt x="7480" y="11050"/>
                    </a:cubicBezTo>
                    <a:cubicBezTo>
                      <a:pt x="7480" y="11050"/>
                      <a:pt x="7529" y="11098"/>
                      <a:pt x="7529" y="11146"/>
                    </a:cubicBezTo>
                    <a:cubicBezTo>
                      <a:pt x="7577" y="11241"/>
                      <a:pt x="7626" y="11289"/>
                      <a:pt x="7626" y="11384"/>
                    </a:cubicBezTo>
                    <a:cubicBezTo>
                      <a:pt x="7626" y="11527"/>
                      <a:pt x="7820" y="11622"/>
                      <a:pt x="8112" y="11575"/>
                    </a:cubicBezTo>
                    <a:cubicBezTo>
                      <a:pt x="8161" y="11575"/>
                      <a:pt x="8210" y="11575"/>
                      <a:pt x="8258" y="11575"/>
                    </a:cubicBezTo>
                    <a:cubicBezTo>
                      <a:pt x="8502" y="11575"/>
                      <a:pt x="8647" y="11622"/>
                      <a:pt x="8647" y="11956"/>
                    </a:cubicBezTo>
                    <a:cubicBezTo>
                      <a:pt x="8647" y="12052"/>
                      <a:pt x="8696" y="12099"/>
                      <a:pt x="8793" y="12195"/>
                    </a:cubicBezTo>
                    <a:cubicBezTo>
                      <a:pt x="8842" y="12242"/>
                      <a:pt x="8939" y="12338"/>
                      <a:pt x="8988" y="12433"/>
                    </a:cubicBezTo>
                    <a:cubicBezTo>
                      <a:pt x="9037" y="12624"/>
                      <a:pt x="8988" y="12767"/>
                      <a:pt x="8939" y="12910"/>
                    </a:cubicBezTo>
                    <a:cubicBezTo>
                      <a:pt x="8939" y="13005"/>
                      <a:pt x="8891" y="13101"/>
                      <a:pt x="8939" y="13148"/>
                    </a:cubicBezTo>
                    <a:cubicBezTo>
                      <a:pt x="8939" y="13196"/>
                      <a:pt x="8939" y="13244"/>
                      <a:pt x="8939" y="13244"/>
                    </a:cubicBezTo>
                    <a:cubicBezTo>
                      <a:pt x="8939" y="13291"/>
                      <a:pt x="8939" y="13291"/>
                      <a:pt x="8939" y="13291"/>
                    </a:cubicBezTo>
                    <a:cubicBezTo>
                      <a:pt x="8891" y="13339"/>
                      <a:pt x="8891" y="13339"/>
                      <a:pt x="8891" y="13387"/>
                    </a:cubicBezTo>
                    <a:cubicBezTo>
                      <a:pt x="8891" y="13387"/>
                      <a:pt x="8891" y="13387"/>
                      <a:pt x="8891" y="13434"/>
                    </a:cubicBezTo>
                    <a:cubicBezTo>
                      <a:pt x="8891" y="13434"/>
                      <a:pt x="8891" y="13434"/>
                      <a:pt x="8842" y="13482"/>
                    </a:cubicBezTo>
                    <a:cubicBezTo>
                      <a:pt x="8842" y="13482"/>
                      <a:pt x="8842" y="13482"/>
                      <a:pt x="8842" y="13482"/>
                    </a:cubicBezTo>
                    <a:cubicBezTo>
                      <a:pt x="8842" y="13530"/>
                      <a:pt x="8842" y="13530"/>
                      <a:pt x="8793" y="13530"/>
                    </a:cubicBezTo>
                    <a:cubicBezTo>
                      <a:pt x="8793" y="13530"/>
                      <a:pt x="8793" y="13530"/>
                      <a:pt x="8793" y="13577"/>
                    </a:cubicBezTo>
                    <a:cubicBezTo>
                      <a:pt x="8793" y="13577"/>
                      <a:pt x="8793" y="13577"/>
                      <a:pt x="8793" y="13577"/>
                    </a:cubicBezTo>
                    <a:cubicBezTo>
                      <a:pt x="8793" y="13577"/>
                      <a:pt x="8793" y="13577"/>
                      <a:pt x="8793" y="13577"/>
                    </a:cubicBezTo>
                    <a:cubicBezTo>
                      <a:pt x="8793" y="13577"/>
                      <a:pt x="8793" y="13577"/>
                      <a:pt x="8793" y="13577"/>
                    </a:cubicBezTo>
                    <a:cubicBezTo>
                      <a:pt x="8793" y="13577"/>
                      <a:pt x="8842" y="13625"/>
                      <a:pt x="8842" y="13625"/>
                    </a:cubicBezTo>
                    <a:cubicBezTo>
                      <a:pt x="8842" y="13625"/>
                      <a:pt x="8842" y="13625"/>
                      <a:pt x="8842" y="13625"/>
                    </a:cubicBezTo>
                    <a:cubicBezTo>
                      <a:pt x="8842" y="13673"/>
                      <a:pt x="8842" y="13673"/>
                      <a:pt x="8842" y="13673"/>
                    </a:cubicBezTo>
                    <a:cubicBezTo>
                      <a:pt x="8842" y="13673"/>
                      <a:pt x="8842" y="13720"/>
                      <a:pt x="8842" y="13720"/>
                    </a:cubicBezTo>
                    <a:cubicBezTo>
                      <a:pt x="8842" y="13720"/>
                      <a:pt x="8842" y="13768"/>
                      <a:pt x="8842" y="13768"/>
                    </a:cubicBezTo>
                    <a:cubicBezTo>
                      <a:pt x="8842" y="13863"/>
                      <a:pt x="8793" y="13863"/>
                      <a:pt x="8745" y="13911"/>
                    </a:cubicBezTo>
                    <a:cubicBezTo>
                      <a:pt x="8745" y="13911"/>
                      <a:pt x="8793" y="13959"/>
                      <a:pt x="8793" y="14007"/>
                    </a:cubicBezTo>
                    <a:cubicBezTo>
                      <a:pt x="8842" y="14102"/>
                      <a:pt x="8939" y="14293"/>
                      <a:pt x="8891" y="14531"/>
                    </a:cubicBezTo>
                    <a:cubicBezTo>
                      <a:pt x="8842" y="14626"/>
                      <a:pt x="8842" y="14769"/>
                      <a:pt x="8842" y="14769"/>
                    </a:cubicBezTo>
                    <a:cubicBezTo>
                      <a:pt x="8842" y="14817"/>
                      <a:pt x="8891" y="14817"/>
                      <a:pt x="9085" y="14817"/>
                    </a:cubicBezTo>
                    <a:cubicBezTo>
                      <a:pt x="9280" y="14817"/>
                      <a:pt x="9377" y="14865"/>
                      <a:pt x="9426" y="14913"/>
                    </a:cubicBezTo>
                    <a:cubicBezTo>
                      <a:pt x="9426" y="14913"/>
                      <a:pt x="9474" y="14913"/>
                      <a:pt x="9474" y="14913"/>
                    </a:cubicBezTo>
                    <a:cubicBezTo>
                      <a:pt x="9474" y="14913"/>
                      <a:pt x="9474" y="14913"/>
                      <a:pt x="9474" y="14913"/>
                    </a:cubicBezTo>
                    <a:cubicBezTo>
                      <a:pt x="9523" y="14865"/>
                      <a:pt x="9572" y="14865"/>
                      <a:pt x="9572" y="14865"/>
                    </a:cubicBezTo>
                    <a:cubicBezTo>
                      <a:pt x="9815" y="14865"/>
                      <a:pt x="10010" y="15294"/>
                      <a:pt x="10010" y="15389"/>
                    </a:cubicBezTo>
                    <a:cubicBezTo>
                      <a:pt x="10058" y="15580"/>
                      <a:pt x="10156" y="15818"/>
                      <a:pt x="10204" y="15914"/>
                    </a:cubicBezTo>
                    <a:cubicBezTo>
                      <a:pt x="10204" y="15914"/>
                      <a:pt x="10204" y="15914"/>
                      <a:pt x="10204" y="15914"/>
                    </a:cubicBezTo>
                    <a:cubicBezTo>
                      <a:pt x="10302" y="15866"/>
                      <a:pt x="10399" y="15818"/>
                      <a:pt x="10545" y="15818"/>
                    </a:cubicBezTo>
                    <a:cubicBezTo>
                      <a:pt x="10593" y="15818"/>
                      <a:pt x="10642" y="15818"/>
                      <a:pt x="10691" y="15818"/>
                    </a:cubicBezTo>
                    <a:cubicBezTo>
                      <a:pt x="10691" y="15866"/>
                      <a:pt x="10739" y="15866"/>
                      <a:pt x="10739" y="15866"/>
                    </a:cubicBezTo>
                    <a:cubicBezTo>
                      <a:pt x="10885" y="16009"/>
                      <a:pt x="10788" y="16295"/>
                      <a:pt x="10739" y="16581"/>
                    </a:cubicBezTo>
                    <a:cubicBezTo>
                      <a:pt x="10739" y="16629"/>
                      <a:pt x="10691" y="16724"/>
                      <a:pt x="10691" y="16772"/>
                    </a:cubicBezTo>
                    <a:cubicBezTo>
                      <a:pt x="10691" y="16772"/>
                      <a:pt x="10691" y="16772"/>
                      <a:pt x="10691" y="16772"/>
                    </a:cubicBezTo>
                    <a:cubicBezTo>
                      <a:pt x="10885" y="16772"/>
                      <a:pt x="10983" y="16820"/>
                      <a:pt x="10983" y="16820"/>
                    </a:cubicBezTo>
                    <a:cubicBezTo>
                      <a:pt x="11177" y="16915"/>
                      <a:pt x="11177" y="17678"/>
                      <a:pt x="11129" y="17773"/>
                    </a:cubicBezTo>
                    <a:cubicBezTo>
                      <a:pt x="11080" y="17869"/>
                      <a:pt x="10983" y="17916"/>
                      <a:pt x="10739" y="18012"/>
                    </a:cubicBezTo>
                    <a:cubicBezTo>
                      <a:pt x="10642" y="18060"/>
                      <a:pt x="10496" y="18107"/>
                      <a:pt x="10447" y="18155"/>
                    </a:cubicBezTo>
                    <a:cubicBezTo>
                      <a:pt x="10253" y="18298"/>
                      <a:pt x="9766" y="18775"/>
                      <a:pt x="9523" y="19109"/>
                    </a:cubicBezTo>
                    <a:cubicBezTo>
                      <a:pt x="9474" y="19204"/>
                      <a:pt x="9426" y="19252"/>
                      <a:pt x="9377" y="19299"/>
                    </a:cubicBezTo>
                    <a:cubicBezTo>
                      <a:pt x="9377" y="19299"/>
                      <a:pt x="9377" y="19347"/>
                      <a:pt x="9377" y="19347"/>
                    </a:cubicBezTo>
                    <a:cubicBezTo>
                      <a:pt x="9329" y="19395"/>
                      <a:pt x="9280" y="19442"/>
                      <a:pt x="9231" y="19490"/>
                    </a:cubicBezTo>
                    <a:cubicBezTo>
                      <a:pt x="9231" y="19490"/>
                      <a:pt x="9231" y="19490"/>
                      <a:pt x="9231" y="19490"/>
                    </a:cubicBezTo>
                    <a:cubicBezTo>
                      <a:pt x="9231" y="19490"/>
                      <a:pt x="9231" y="19490"/>
                      <a:pt x="9231" y="19490"/>
                    </a:cubicBezTo>
                    <a:cubicBezTo>
                      <a:pt x="9231" y="19490"/>
                      <a:pt x="9231" y="19490"/>
                      <a:pt x="9231" y="19490"/>
                    </a:cubicBezTo>
                    <a:cubicBezTo>
                      <a:pt x="9231" y="19490"/>
                      <a:pt x="9231" y="19490"/>
                      <a:pt x="9231" y="19490"/>
                    </a:cubicBezTo>
                    <a:cubicBezTo>
                      <a:pt x="9280" y="19490"/>
                      <a:pt x="9280" y="19490"/>
                      <a:pt x="9280" y="19490"/>
                    </a:cubicBezTo>
                    <a:cubicBezTo>
                      <a:pt x="9280" y="19490"/>
                      <a:pt x="9280" y="19490"/>
                      <a:pt x="9280" y="19490"/>
                    </a:cubicBezTo>
                    <a:cubicBezTo>
                      <a:pt x="9377" y="19538"/>
                      <a:pt x="9474" y="19538"/>
                      <a:pt x="9620" y="19681"/>
                    </a:cubicBezTo>
                    <a:cubicBezTo>
                      <a:pt x="9620" y="19681"/>
                      <a:pt x="9620" y="19728"/>
                      <a:pt x="9669" y="19728"/>
                    </a:cubicBezTo>
                    <a:cubicBezTo>
                      <a:pt x="9766" y="19871"/>
                      <a:pt x="9815" y="19967"/>
                      <a:pt x="9864" y="20014"/>
                    </a:cubicBezTo>
                    <a:cubicBezTo>
                      <a:pt x="9864" y="19967"/>
                      <a:pt x="9961" y="19919"/>
                      <a:pt x="10058" y="19919"/>
                    </a:cubicBezTo>
                    <a:cubicBezTo>
                      <a:pt x="10107" y="19919"/>
                      <a:pt x="10156" y="19967"/>
                      <a:pt x="10204" y="20014"/>
                    </a:cubicBezTo>
                    <a:cubicBezTo>
                      <a:pt x="10302" y="20158"/>
                      <a:pt x="10447" y="20253"/>
                      <a:pt x="10593" y="20348"/>
                    </a:cubicBezTo>
                    <a:cubicBezTo>
                      <a:pt x="10691" y="20396"/>
                      <a:pt x="10788" y="20444"/>
                      <a:pt x="10837" y="20491"/>
                    </a:cubicBezTo>
                    <a:cubicBezTo>
                      <a:pt x="10837" y="20491"/>
                      <a:pt x="10885" y="20539"/>
                      <a:pt x="10934" y="20539"/>
                    </a:cubicBezTo>
                    <a:cubicBezTo>
                      <a:pt x="11031" y="20634"/>
                      <a:pt x="11226" y="20730"/>
                      <a:pt x="11226" y="20968"/>
                    </a:cubicBezTo>
                    <a:cubicBezTo>
                      <a:pt x="11226" y="21016"/>
                      <a:pt x="11226" y="21063"/>
                      <a:pt x="11226" y="21111"/>
                    </a:cubicBezTo>
                    <a:cubicBezTo>
                      <a:pt x="11226" y="21159"/>
                      <a:pt x="11226" y="21207"/>
                      <a:pt x="11226" y="21207"/>
                    </a:cubicBezTo>
                    <a:cubicBezTo>
                      <a:pt x="11226" y="21254"/>
                      <a:pt x="11226" y="21254"/>
                      <a:pt x="11226" y="21254"/>
                    </a:cubicBezTo>
                    <a:cubicBezTo>
                      <a:pt x="11177" y="21302"/>
                      <a:pt x="11177" y="21302"/>
                      <a:pt x="11177" y="21350"/>
                    </a:cubicBezTo>
                    <a:cubicBezTo>
                      <a:pt x="11177" y="21350"/>
                      <a:pt x="11177" y="21350"/>
                      <a:pt x="11177" y="21350"/>
                    </a:cubicBezTo>
                    <a:cubicBezTo>
                      <a:pt x="11177" y="21397"/>
                      <a:pt x="11177" y="21445"/>
                      <a:pt x="11226" y="21445"/>
                    </a:cubicBezTo>
                    <a:cubicBezTo>
                      <a:pt x="11226" y="21493"/>
                      <a:pt x="11226" y="21493"/>
                      <a:pt x="11226" y="21493"/>
                    </a:cubicBezTo>
                    <a:cubicBezTo>
                      <a:pt x="11226" y="21540"/>
                      <a:pt x="11226" y="21540"/>
                      <a:pt x="11226" y="21588"/>
                    </a:cubicBezTo>
                    <a:cubicBezTo>
                      <a:pt x="11226" y="21588"/>
                      <a:pt x="11226" y="21588"/>
                      <a:pt x="11226" y="21588"/>
                    </a:cubicBezTo>
                    <a:cubicBezTo>
                      <a:pt x="11274" y="21540"/>
                      <a:pt x="11323" y="21493"/>
                      <a:pt x="11372" y="21445"/>
                    </a:cubicBezTo>
                    <a:cubicBezTo>
                      <a:pt x="11566" y="21302"/>
                      <a:pt x="11615" y="21207"/>
                      <a:pt x="11664" y="21063"/>
                    </a:cubicBezTo>
                    <a:cubicBezTo>
                      <a:pt x="11664" y="21016"/>
                      <a:pt x="11712" y="20920"/>
                      <a:pt x="11761" y="20825"/>
                    </a:cubicBezTo>
                    <a:cubicBezTo>
                      <a:pt x="11810" y="20730"/>
                      <a:pt x="11858" y="20634"/>
                      <a:pt x="11858" y="20587"/>
                    </a:cubicBezTo>
                    <a:cubicBezTo>
                      <a:pt x="11858" y="20444"/>
                      <a:pt x="11907" y="20301"/>
                      <a:pt x="12102" y="20158"/>
                    </a:cubicBezTo>
                    <a:cubicBezTo>
                      <a:pt x="12150" y="20062"/>
                      <a:pt x="12150" y="20014"/>
                      <a:pt x="12150" y="19919"/>
                    </a:cubicBezTo>
                    <a:cubicBezTo>
                      <a:pt x="12150" y="19824"/>
                      <a:pt x="12150" y="19681"/>
                      <a:pt x="12393" y="19538"/>
                    </a:cubicBezTo>
                    <a:cubicBezTo>
                      <a:pt x="12588" y="19490"/>
                      <a:pt x="12685" y="19490"/>
                      <a:pt x="12734" y="19585"/>
                    </a:cubicBezTo>
                    <a:cubicBezTo>
                      <a:pt x="12831" y="19728"/>
                      <a:pt x="12734" y="19919"/>
                      <a:pt x="12637" y="20062"/>
                    </a:cubicBezTo>
                    <a:cubicBezTo>
                      <a:pt x="12783" y="19871"/>
                      <a:pt x="12880" y="19633"/>
                      <a:pt x="13026" y="19395"/>
                    </a:cubicBezTo>
                    <a:cubicBezTo>
                      <a:pt x="13026" y="19347"/>
                      <a:pt x="13074" y="19299"/>
                      <a:pt x="13123" y="19204"/>
                    </a:cubicBezTo>
                    <a:cubicBezTo>
                      <a:pt x="13318" y="18822"/>
                      <a:pt x="13512" y="18632"/>
                      <a:pt x="13707" y="18584"/>
                    </a:cubicBezTo>
                    <a:cubicBezTo>
                      <a:pt x="13756" y="18584"/>
                      <a:pt x="13853" y="18441"/>
                      <a:pt x="13804" y="17916"/>
                    </a:cubicBezTo>
                    <a:cubicBezTo>
                      <a:pt x="13804" y="17821"/>
                      <a:pt x="13804" y="17773"/>
                      <a:pt x="13756" y="17678"/>
                    </a:cubicBezTo>
                    <a:cubicBezTo>
                      <a:pt x="13756" y="17440"/>
                      <a:pt x="13707" y="17249"/>
                      <a:pt x="13804" y="17058"/>
                    </a:cubicBezTo>
                    <a:cubicBezTo>
                      <a:pt x="13853" y="17011"/>
                      <a:pt x="13902" y="16915"/>
                      <a:pt x="13902" y="16867"/>
                    </a:cubicBezTo>
                    <a:cubicBezTo>
                      <a:pt x="13902" y="16772"/>
                      <a:pt x="13902" y="16629"/>
                      <a:pt x="14096" y="16629"/>
                    </a:cubicBezTo>
                    <a:cubicBezTo>
                      <a:pt x="14193" y="16629"/>
                      <a:pt x="14485" y="16343"/>
                      <a:pt x="14680" y="16152"/>
                    </a:cubicBezTo>
                    <a:cubicBezTo>
                      <a:pt x="14972" y="15866"/>
                      <a:pt x="15166" y="15818"/>
                      <a:pt x="15458" y="15818"/>
                    </a:cubicBezTo>
                    <a:cubicBezTo>
                      <a:pt x="15556" y="15818"/>
                      <a:pt x="15604" y="15771"/>
                      <a:pt x="15604" y="15771"/>
                    </a:cubicBezTo>
                    <a:cubicBezTo>
                      <a:pt x="15604" y="15723"/>
                      <a:pt x="15653" y="15675"/>
                      <a:pt x="15750" y="15628"/>
                    </a:cubicBezTo>
                    <a:cubicBezTo>
                      <a:pt x="15896" y="15628"/>
                      <a:pt x="15993" y="15532"/>
                      <a:pt x="16042" y="15437"/>
                    </a:cubicBezTo>
                    <a:cubicBezTo>
                      <a:pt x="16091" y="15389"/>
                      <a:pt x="16139" y="15389"/>
                      <a:pt x="16139" y="15342"/>
                    </a:cubicBezTo>
                    <a:cubicBezTo>
                      <a:pt x="16188" y="15294"/>
                      <a:pt x="16285" y="15246"/>
                      <a:pt x="16431" y="15246"/>
                    </a:cubicBezTo>
                    <a:cubicBezTo>
                      <a:pt x="16529" y="15246"/>
                      <a:pt x="16674" y="15294"/>
                      <a:pt x="16772" y="15294"/>
                    </a:cubicBezTo>
                    <a:cubicBezTo>
                      <a:pt x="16918" y="15294"/>
                      <a:pt x="17015" y="15342"/>
                      <a:pt x="17112" y="15342"/>
                    </a:cubicBezTo>
                    <a:cubicBezTo>
                      <a:pt x="17307" y="15342"/>
                      <a:pt x="17307" y="15342"/>
                      <a:pt x="17307" y="15342"/>
                    </a:cubicBezTo>
                    <a:cubicBezTo>
                      <a:pt x="17502" y="15342"/>
                      <a:pt x="17502" y="15294"/>
                      <a:pt x="17502" y="15246"/>
                    </a:cubicBezTo>
                    <a:cubicBezTo>
                      <a:pt x="17502" y="15056"/>
                      <a:pt x="17696" y="14865"/>
                      <a:pt x="17939" y="14865"/>
                    </a:cubicBezTo>
                    <a:cubicBezTo>
                      <a:pt x="18037" y="14865"/>
                      <a:pt x="18085" y="14865"/>
                      <a:pt x="18085" y="14674"/>
                    </a:cubicBezTo>
                    <a:cubicBezTo>
                      <a:pt x="18085" y="14388"/>
                      <a:pt x="18134" y="14245"/>
                      <a:pt x="18329" y="14102"/>
                    </a:cubicBezTo>
                    <a:cubicBezTo>
                      <a:pt x="18426" y="14054"/>
                      <a:pt x="18426" y="13911"/>
                      <a:pt x="18474" y="13768"/>
                    </a:cubicBezTo>
                    <a:cubicBezTo>
                      <a:pt x="18474" y="13720"/>
                      <a:pt x="18523" y="13673"/>
                      <a:pt x="18523" y="13625"/>
                    </a:cubicBezTo>
                    <a:cubicBezTo>
                      <a:pt x="18523" y="13530"/>
                      <a:pt x="18620" y="13482"/>
                      <a:pt x="18669" y="13482"/>
                    </a:cubicBezTo>
                    <a:cubicBezTo>
                      <a:pt x="18718" y="13434"/>
                      <a:pt x="18718" y="13434"/>
                      <a:pt x="18718" y="13387"/>
                    </a:cubicBezTo>
                    <a:cubicBezTo>
                      <a:pt x="18718" y="13244"/>
                      <a:pt x="18718" y="13148"/>
                      <a:pt x="18766" y="13005"/>
                    </a:cubicBezTo>
                    <a:cubicBezTo>
                      <a:pt x="18766" y="12910"/>
                      <a:pt x="18815" y="12814"/>
                      <a:pt x="18815" y="12719"/>
                    </a:cubicBezTo>
                    <a:cubicBezTo>
                      <a:pt x="18815" y="12576"/>
                      <a:pt x="18912" y="12481"/>
                      <a:pt x="19010" y="12481"/>
                    </a:cubicBezTo>
                    <a:cubicBezTo>
                      <a:pt x="19058" y="12433"/>
                      <a:pt x="19058" y="12433"/>
                      <a:pt x="19107" y="12385"/>
                    </a:cubicBezTo>
                    <a:cubicBezTo>
                      <a:pt x="19107" y="12385"/>
                      <a:pt x="19107" y="12338"/>
                      <a:pt x="19107" y="12242"/>
                    </a:cubicBezTo>
                    <a:cubicBezTo>
                      <a:pt x="19058" y="12147"/>
                      <a:pt x="19058" y="11956"/>
                      <a:pt x="19156" y="11718"/>
                    </a:cubicBezTo>
                    <a:cubicBezTo>
                      <a:pt x="19204" y="11527"/>
                      <a:pt x="19204" y="11289"/>
                      <a:pt x="19156" y="11050"/>
                    </a:cubicBezTo>
                    <a:cubicBezTo>
                      <a:pt x="19156" y="10955"/>
                      <a:pt x="19156" y="10860"/>
                      <a:pt x="19156" y="10716"/>
                    </a:cubicBezTo>
                    <a:cubicBezTo>
                      <a:pt x="19156" y="10335"/>
                      <a:pt x="19156" y="10001"/>
                      <a:pt x="19302" y="9858"/>
                    </a:cubicBezTo>
                    <a:cubicBezTo>
                      <a:pt x="19302" y="9858"/>
                      <a:pt x="19302" y="9858"/>
                      <a:pt x="19302" y="9811"/>
                    </a:cubicBezTo>
                    <a:cubicBezTo>
                      <a:pt x="19302" y="9811"/>
                      <a:pt x="19302" y="9811"/>
                      <a:pt x="19302" y="9811"/>
                    </a:cubicBezTo>
                    <a:cubicBezTo>
                      <a:pt x="19204" y="9763"/>
                      <a:pt x="19156" y="9715"/>
                      <a:pt x="19204" y="9620"/>
                    </a:cubicBezTo>
                    <a:cubicBezTo>
                      <a:pt x="19204" y="9524"/>
                      <a:pt x="19350" y="9429"/>
                      <a:pt x="19447" y="9477"/>
                    </a:cubicBezTo>
                    <a:cubicBezTo>
                      <a:pt x="19496" y="9477"/>
                      <a:pt x="19545" y="9524"/>
                      <a:pt x="19545" y="9572"/>
                    </a:cubicBezTo>
                    <a:cubicBezTo>
                      <a:pt x="19593" y="9572"/>
                      <a:pt x="19642" y="9620"/>
                      <a:pt x="19691" y="9572"/>
                    </a:cubicBezTo>
                    <a:cubicBezTo>
                      <a:pt x="19837" y="9524"/>
                      <a:pt x="19983" y="9191"/>
                      <a:pt x="20080" y="8905"/>
                    </a:cubicBezTo>
                    <a:cubicBezTo>
                      <a:pt x="20129" y="8809"/>
                      <a:pt x="20129" y="8809"/>
                      <a:pt x="20129" y="8809"/>
                    </a:cubicBezTo>
                    <a:cubicBezTo>
                      <a:pt x="20226" y="8475"/>
                      <a:pt x="20420" y="8428"/>
                      <a:pt x="20566" y="8380"/>
                    </a:cubicBezTo>
                    <a:cubicBezTo>
                      <a:pt x="20615" y="8380"/>
                      <a:pt x="20664" y="8380"/>
                      <a:pt x="20664" y="8380"/>
                    </a:cubicBezTo>
                    <a:cubicBezTo>
                      <a:pt x="20810" y="8285"/>
                      <a:pt x="21150" y="7951"/>
                      <a:pt x="21393" y="7331"/>
                    </a:cubicBezTo>
                    <a:cubicBezTo>
                      <a:pt x="21588" y="6902"/>
                      <a:pt x="21442" y="6425"/>
                      <a:pt x="21345" y="6091"/>
                    </a:cubicBezTo>
                    <a:cubicBezTo>
                      <a:pt x="21296" y="5996"/>
                      <a:pt x="21296" y="5901"/>
                      <a:pt x="21296" y="5853"/>
                    </a:cubicBezTo>
                    <a:cubicBezTo>
                      <a:pt x="21199" y="5614"/>
                      <a:pt x="21150" y="5614"/>
                      <a:pt x="21102" y="5614"/>
                    </a:cubicBezTo>
                    <a:cubicBezTo>
                      <a:pt x="21053" y="5614"/>
                      <a:pt x="21053" y="5614"/>
                      <a:pt x="21004" y="5614"/>
                    </a:cubicBezTo>
                    <a:cubicBezTo>
                      <a:pt x="20956" y="5614"/>
                      <a:pt x="20956" y="5614"/>
                      <a:pt x="20907" y="5614"/>
                    </a:cubicBezTo>
                    <a:cubicBezTo>
                      <a:pt x="20907" y="5614"/>
                      <a:pt x="20858" y="5614"/>
                      <a:pt x="20858" y="5614"/>
                    </a:cubicBezTo>
                    <a:cubicBezTo>
                      <a:pt x="20420" y="5614"/>
                      <a:pt x="19983" y="5376"/>
                      <a:pt x="19496" y="4899"/>
                    </a:cubicBezTo>
                    <a:cubicBezTo>
                      <a:pt x="19204" y="4518"/>
                      <a:pt x="18815" y="4375"/>
                      <a:pt x="18426" y="4375"/>
                    </a:cubicBezTo>
                    <a:cubicBezTo>
                      <a:pt x="18280" y="4375"/>
                      <a:pt x="18183" y="4375"/>
                      <a:pt x="17988" y="4422"/>
                    </a:cubicBezTo>
                    <a:cubicBezTo>
                      <a:pt x="17939" y="4422"/>
                      <a:pt x="17891" y="4470"/>
                      <a:pt x="17793" y="4470"/>
                    </a:cubicBezTo>
                    <a:cubicBezTo>
                      <a:pt x="17550" y="4470"/>
                      <a:pt x="17356" y="4375"/>
                      <a:pt x="17161" y="4279"/>
                    </a:cubicBezTo>
                    <a:cubicBezTo>
                      <a:pt x="17064" y="4232"/>
                      <a:pt x="16966" y="4184"/>
                      <a:pt x="16869" y="4184"/>
                    </a:cubicBezTo>
                    <a:cubicBezTo>
                      <a:pt x="16772" y="4136"/>
                      <a:pt x="16577" y="4279"/>
                      <a:pt x="16480" y="4375"/>
                    </a:cubicBezTo>
                    <a:cubicBezTo>
                      <a:pt x="16383" y="4422"/>
                      <a:pt x="16285" y="4470"/>
                      <a:pt x="16237" y="4518"/>
                    </a:cubicBezTo>
                    <a:cubicBezTo>
                      <a:pt x="16139" y="4565"/>
                      <a:pt x="16091" y="4518"/>
                      <a:pt x="16042" y="4470"/>
                    </a:cubicBezTo>
                    <a:cubicBezTo>
                      <a:pt x="15993" y="4422"/>
                      <a:pt x="16042" y="4327"/>
                      <a:pt x="16091" y="4184"/>
                    </a:cubicBezTo>
                    <a:cubicBezTo>
                      <a:pt x="16139" y="4089"/>
                      <a:pt x="16188" y="3993"/>
                      <a:pt x="16188" y="3898"/>
                    </a:cubicBezTo>
                    <a:cubicBezTo>
                      <a:pt x="16188" y="3898"/>
                      <a:pt x="16188" y="3707"/>
                      <a:pt x="14972" y="3230"/>
                    </a:cubicBezTo>
                    <a:cubicBezTo>
                      <a:pt x="14777" y="3183"/>
                      <a:pt x="14631" y="3135"/>
                      <a:pt x="14534" y="3135"/>
                    </a:cubicBezTo>
                    <a:cubicBezTo>
                      <a:pt x="14388" y="3135"/>
                      <a:pt x="14291" y="3230"/>
                      <a:pt x="14291" y="3373"/>
                    </a:cubicBezTo>
                    <a:cubicBezTo>
                      <a:pt x="14291" y="3564"/>
                      <a:pt x="14242" y="3612"/>
                      <a:pt x="14145" y="3612"/>
                    </a:cubicBezTo>
                    <a:cubicBezTo>
                      <a:pt x="14096" y="3612"/>
                      <a:pt x="14096" y="3612"/>
                      <a:pt x="14047" y="3612"/>
                    </a:cubicBezTo>
                    <a:cubicBezTo>
                      <a:pt x="14047" y="3612"/>
                      <a:pt x="13999" y="3612"/>
                      <a:pt x="13999" y="3612"/>
                    </a:cubicBezTo>
                    <a:cubicBezTo>
                      <a:pt x="13950" y="3612"/>
                      <a:pt x="13902" y="3660"/>
                      <a:pt x="13902" y="3707"/>
                    </a:cubicBezTo>
                    <a:cubicBezTo>
                      <a:pt x="13804" y="3946"/>
                      <a:pt x="13658" y="3946"/>
                      <a:pt x="13561" y="3946"/>
                    </a:cubicBezTo>
                    <a:cubicBezTo>
                      <a:pt x="13464" y="3946"/>
                      <a:pt x="13415" y="3898"/>
                      <a:pt x="13366" y="3803"/>
                    </a:cubicBezTo>
                    <a:cubicBezTo>
                      <a:pt x="13366" y="3755"/>
                      <a:pt x="13366" y="3660"/>
                      <a:pt x="13464" y="3564"/>
                    </a:cubicBezTo>
                    <a:cubicBezTo>
                      <a:pt x="13658" y="3469"/>
                      <a:pt x="13853" y="3230"/>
                      <a:pt x="13902" y="3040"/>
                    </a:cubicBezTo>
                    <a:cubicBezTo>
                      <a:pt x="13902" y="2944"/>
                      <a:pt x="13561" y="2801"/>
                      <a:pt x="13172" y="2801"/>
                    </a:cubicBezTo>
                    <a:cubicBezTo>
                      <a:pt x="13074" y="2801"/>
                      <a:pt x="12977" y="2849"/>
                      <a:pt x="12929" y="2849"/>
                    </a:cubicBezTo>
                    <a:cubicBezTo>
                      <a:pt x="12831" y="2897"/>
                      <a:pt x="12831" y="2944"/>
                      <a:pt x="12783" y="3087"/>
                    </a:cubicBezTo>
                    <a:cubicBezTo>
                      <a:pt x="12783" y="3183"/>
                      <a:pt x="12734" y="3278"/>
                      <a:pt x="12637" y="3278"/>
                    </a:cubicBezTo>
                    <a:cubicBezTo>
                      <a:pt x="12588" y="3278"/>
                      <a:pt x="12539" y="3278"/>
                      <a:pt x="12491" y="3278"/>
                    </a:cubicBezTo>
                    <a:cubicBezTo>
                      <a:pt x="12393" y="3183"/>
                      <a:pt x="12296" y="3040"/>
                      <a:pt x="12345" y="2944"/>
                    </a:cubicBezTo>
                    <a:cubicBezTo>
                      <a:pt x="12393" y="2754"/>
                      <a:pt x="12539" y="2658"/>
                      <a:pt x="12685" y="2658"/>
                    </a:cubicBezTo>
                    <a:cubicBezTo>
                      <a:pt x="12685" y="2658"/>
                      <a:pt x="12685" y="2658"/>
                      <a:pt x="12685" y="2658"/>
                    </a:cubicBezTo>
                    <a:cubicBezTo>
                      <a:pt x="12783" y="2658"/>
                      <a:pt x="12929" y="2467"/>
                      <a:pt x="13172" y="2038"/>
                    </a:cubicBezTo>
                    <a:cubicBezTo>
                      <a:pt x="13220" y="1943"/>
                      <a:pt x="13172" y="1895"/>
                      <a:pt x="12977" y="1752"/>
                    </a:cubicBezTo>
                    <a:cubicBezTo>
                      <a:pt x="12880" y="1705"/>
                      <a:pt x="12783" y="1657"/>
                      <a:pt x="12734" y="1562"/>
                    </a:cubicBezTo>
                    <a:cubicBezTo>
                      <a:pt x="12588" y="1418"/>
                      <a:pt x="12539" y="1180"/>
                      <a:pt x="12491" y="989"/>
                    </a:cubicBezTo>
                    <a:cubicBezTo>
                      <a:pt x="12491" y="846"/>
                      <a:pt x="12442" y="703"/>
                      <a:pt x="12393" y="608"/>
                    </a:cubicBezTo>
                    <a:cubicBezTo>
                      <a:pt x="12393" y="608"/>
                      <a:pt x="12393" y="608"/>
                      <a:pt x="12393" y="608"/>
                    </a:cubicBezTo>
                    <a:cubicBezTo>
                      <a:pt x="12393" y="608"/>
                      <a:pt x="12345" y="656"/>
                      <a:pt x="12345" y="656"/>
                    </a:cubicBezTo>
                    <a:cubicBezTo>
                      <a:pt x="12345" y="656"/>
                      <a:pt x="12296" y="703"/>
                      <a:pt x="12296" y="703"/>
                    </a:cubicBezTo>
                    <a:cubicBezTo>
                      <a:pt x="12296" y="703"/>
                      <a:pt x="12247" y="751"/>
                      <a:pt x="12247" y="751"/>
                    </a:cubicBezTo>
                    <a:cubicBezTo>
                      <a:pt x="12247" y="751"/>
                      <a:pt x="12199" y="799"/>
                      <a:pt x="12199" y="799"/>
                    </a:cubicBezTo>
                    <a:cubicBezTo>
                      <a:pt x="12199" y="846"/>
                      <a:pt x="12150" y="846"/>
                      <a:pt x="12150" y="846"/>
                    </a:cubicBezTo>
                    <a:cubicBezTo>
                      <a:pt x="12150" y="894"/>
                      <a:pt x="12150" y="894"/>
                      <a:pt x="12102" y="894"/>
                    </a:cubicBezTo>
                    <a:cubicBezTo>
                      <a:pt x="12102" y="942"/>
                      <a:pt x="12102" y="942"/>
                      <a:pt x="12053" y="942"/>
                    </a:cubicBezTo>
                    <a:cubicBezTo>
                      <a:pt x="12053" y="989"/>
                      <a:pt x="12053" y="989"/>
                      <a:pt x="12053" y="1037"/>
                    </a:cubicBezTo>
                    <a:cubicBezTo>
                      <a:pt x="12004" y="1037"/>
                      <a:pt x="12004" y="1037"/>
                      <a:pt x="12004" y="1085"/>
                    </a:cubicBezTo>
                    <a:cubicBezTo>
                      <a:pt x="12004" y="1085"/>
                      <a:pt x="11956" y="1085"/>
                      <a:pt x="11956" y="1132"/>
                    </a:cubicBezTo>
                    <a:cubicBezTo>
                      <a:pt x="11956" y="1132"/>
                      <a:pt x="11956" y="1132"/>
                      <a:pt x="11956" y="1180"/>
                    </a:cubicBezTo>
                    <a:cubicBezTo>
                      <a:pt x="11907" y="1180"/>
                      <a:pt x="11907" y="1228"/>
                      <a:pt x="11907" y="1228"/>
                    </a:cubicBezTo>
                    <a:cubicBezTo>
                      <a:pt x="11907" y="1228"/>
                      <a:pt x="11907" y="1275"/>
                      <a:pt x="11858" y="1275"/>
                    </a:cubicBezTo>
                    <a:cubicBezTo>
                      <a:pt x="11858" y="1275"/>
                      <a:pt x="11858" y="1323"/>
                      <a:pt x="11858" y="1371"/>
                    </a:cubicBezTo>
                    <a:cubicBezTo>
                      <a:pt x="11761" y="1562"/>
                      <a:pt x="11664" y="1609"/>
                      <a:pt x="11518" y="1609"/>
                    </a:cubicBezTo>
                    <a:cubicBezTo>
                      <a:pt x="11372" y="1609"/>
                      <a:pt x="11372" y="1609"/>
                      <a:pt x="11372" y="1609"/>
                    </a:cubicBezTo>
                    <a:cubicBezTo>
                      <a:pt x="11323" y="1609"/>
                      <a:pt x="11274" y="1609"/>
                      <a:pt x="11177" y="1657"/>
                    </a:cubicBezTo>
                    <a:cubicBezTo>
                      <a:pt x="11177" y="1657"/>
                      <a:pt x="11129" y="1657"/>
                      <a:pt x="11080" y="1705"/>
                    </a:cubicBezTo>
                    <a:cubicBezTo>
                      <a:pt x="11080" y="1705"/>
                      <a:pt x="11080" y="1705"/>
                      <a:pt x="11031" y="1705"/>
                    </a:cubicBezTo>
                    <a:cubicBezTo>
                      <a:pt x="11031" y="1705"/>
                      <a:pt x="10983" y="1705"/>
                      <a:pt x="10983" y="1705"/>
                    </a:cubicBezTo>
                    <a:cubicBezTo>
                      <a:pt x="10983" y="1705"/>
                      <a:pt x="10983" y="1705"/>
                      <a:pt x="10983" y="1705"/>
                    </a:cubicBezTo>
                    <a:cubicBezTo>
                      <a:pt x="10983" y="1705"/>
                      <a:pt x="10934" y="1705"/>
                      <a:pt x="10934" y="1705"/>
                    </a:cubicBezTo>
                    <a:cubicBezTo>
                      <a:pt x="10934" y="1705"/>
                      <a:pt x="10885" y="1705"/>
                      <a:pt x="10885" y="1705"/>
                    </a:cubicBezTo>
                    <a:cubicBezTo>
                      <a:pt x="10885" y="1705"/>
                      <a:pt x="10837" y="1657"/>
                      <a:pt x="10837" y="1657"/>
                    </a:cubicBezTo>
                    <a:cubicBezTo>
                      <a:pt x="10837" y="1657"/>
                      <a:pt x="10788" y="1657"/>
                      <a:pt x="10788" y="1657"/>
                    </a:cubicBezTo>
                    <a:cubicBezTo>
                      <a:pt x="10788" y="1657"/>
                      <a:pt x="10788" y="1657"/>
                      <a:pt x="10739" y="1657"/>
                    </a:cubicBezTo>
                    <a:cubicBezTo>
                      <a:pt x="10739" y="1657"/>
                      <a:pt x="10739" y="1609"/>
                      <a:pt x="10691" y="16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67" name="Shape 10967"/>
              <p:cNvSpPr/>
              <p:nvPr/>
            </p:nvSpPr>
            <p:spPr>
              <a:xfrm>
                <a:off x="463292" y="853566"/>
                <a:ext cx="92921" cy="96035"/>
              </a:xfrm>
              <a:custGeom>
                <a:avLst/>
                <a:gdLst/>
                <a:ahLst/>
                <a:cxnLst>
                  <a:cxn ang="0">
                    <a:pos x="wd2" y="hd2"/>
                  </a:cxn>
                  <a:cxn ang="5400000">
                    <a:pos x="wd2" y="hd2"/>
                  </a:cxn>
                  <a:cxn ang="10800000">
                    <a:pos x="wd2" y="hd2"/>
                  </a:cxn>
                  <a:cxn ang="16200000">
                    <a:pos x="wd2" y="hd2"/>
                  </a:cxn>
                </a:cxnLst>
                <a:rect l="0" t="0" r="r" b="b"/>
                <a:pathLst>
                  <a:path w="21600" h="21359" fill="norm" stroke="1" extrusionOk="0">
                    <a:moveTo>
                      <a:pt x="2908" y="1302"/>
                    </a:moveTo>
                    <a:cubicBezTo>
                      <a:pt x="2908" y="1302"/>
                      <a:pt x="2908" y="1302"/>
                      <a:pt x="2908" y="1688"/>
                    </a:cubicBezTo>
                    <a:cubicBezTo>
                      <a:pt x="2908" y="1688"/>
                      <a:pt x="2908" y="1688"/>
                      <a:pt x="2908" y="1688"/>
                    </a:cubicBezTo>
                    <a:cubicBezTo>
                      <a:pt x="2908" y="2845"/>
                      <a:pt x="2492" y="3616"/>
                      <a:pt x="2077" y="4773"/>
                    </a:cubicBezTo>
                    <a:cubicBezTo>
                      <a:pt x="1662" y="5930"/>
                      <a:pt x="1246" y="7473"/>
                      <a:pt x="1246" y="9402"/>
                    </a:cubicBezTo>
                    <a:cubicBezTo>
                      <a:pt x="1246" y="11330"/>
                      <a:pt x="831" y="12102"/>
                      <a:pt x="415" y="12873"/>
                    </a:cubicBezTo>
                    <a:cubicBezTo>
                      <a:pt x="415" y="13259"/>
                      <a:pt x="0" y="14030"/>
                      <a:pt x="0" y="15188"/>
                    </a:cubicBezTo>
                    <a:cubicBezTo>
                      <a:pt x="0" y="16345"/>
                      <a:pt x="415" y="16730"/>
                      <a:pt x="415" y="16730"/>
                    </a:cubicBezTo>
                    <a:cubicBezTo>
                      <a:pt x="831" y="16730"/>
                      <a:pt x="831" y="16730"/>
                      <a:pt x="1246" y="17116"/>
                    </a:cubicBezTo>
                    <a:cubicBezTo>
                      <a:pt x="1246" y="17116"/>
                      <a:pt x="1246" y="17116"/>
                      <a:pt x="1246" y="17502"/>
                    </a:cubicBezTo>
                    <a:cubicBezTo>
                      <a:pt x="1246" y="17502"/>
                      <a:pt x="1246" y="17502"/>
                      <a:pt x="1246" y="17502"/>
                    </a:cubicBezTo>
                    <a:cubicBezTo>
                      <a:pt x="1246" y="17502"/>
                      <a:pt x="1246" y="17888"/>
                      <a:pt x="1246" y="17888"/>
                    </a:cubicBezTo>
                    <a:cubicBezTo>
                      <a:pt x="1246" y="17888"/>
                      <a:pt x="1246" y="18273"/>
                      <a:pt x="1246" y="18273"/>
                    </a:cubicBezTo>
                    <a:cubicBezTo>
                      <a:pt x="1246" y="18273"/>
                      <a:pt x="1246" y="18273"/>
                      <a:pt x="1246" y="18659"/>
                    </a:cubicBezTo>
                    <a:cubicBezTo>
                      <a:pt x="1246" y="18659"/>
                      <a:pt x="1246" y="18659"/>
                      <a:pt x="1246" y="19045"/>
                    </a:cubicBezTo>
                    <a:cubicBezTo>
                      <a:pt x="1246" y="19045"/>
                      <a:pt x="1246" y="19045"/>
                      <a:pt x="1246" y="19045"/>
                    </a:cubicBezTo>
                    <a:cubicBezTo>
                      <a:pt x="1246" y="19430"/>
                      <a:pt x="1662" y="19430"/>
                      <a:pt x="1662" y="19430"/>
                    </a:cubicBezTo>
                    <a:cubicBezTo>
                      <a:pt x="2077" y="19430"/>
                      <a:pt x="2492" y="19430"/>
                      <a:pt x="2492" y="19430"/>
                    </a:cubicBezTo>
                    <a:cubicBezTo>
                      <a:pt x="4569" y="19430"/>
                      <a:pt x="6646" y="20202"/>
                      <a:pt x="8308" y="20973"/>
                    </a:cubicBezTo>
                    <a:cubicBezTo>
                      <a:pt x="9138" y="21359"/>
                      <a:pt x="9138" y="21359"/>
                      <a:pt x="9554" y="21359"/>
                    </a:cubicBezTo>
                    <a:cubicBezTo>
                      <a:pt x="9554" y="21359"/>
                      <a:pt x="9554" y="21359"/>
                      <a:pt x="9554" y="21359"/>
                    </a:cubicBezTo>
                    <a:cubicBezTo>
                      <a:pt x="9969" y="20973"/>
                      <a:pt x="10385" y="20588"/>
                      <a:pt x="11631" y="20973"/>
                    </a:cubicBezTo>
                    <a:cubicBezTo>
                      <a:pt x="12462" y="20973"/>
                      <a:pt x="13292" y="20973"/>
                      <a:pt x="14538" y="20973"/>
                    </a:cubicBezTo>
                    <a:cubicBezTo>
                      <a:pt x="14538" y="20973"/>
                      <a:pt x="14538" y="20973"/>
                      <a:pt x="14538" y="20973"/>
                    </a:cubicBezTo>
                    <a:cubicBezTo>
                      <a:pt x="15785" y="20973"/>
                      <a:pt x="17031" y="20973"/>
                      <a:pt x="18277" y="20202"/>
                    </a:cubicBezTo>
                    <a:cubicBezTo>
                      <a:pt x="19523" y="19430"/>
                      <a:pt x="19938" y="18659"/>
                      <a:pt x="20769" y="17502"/>
                    </a:cubicBezTo>
                    <a:cubicBezTo>
                      <a:pt x="21185" y="17502"/>
                      <a:pt x="21185" y="17116"/>
                      <a:pt x="21600" y="16730"/>
                    </a:cubicBezTo>
                    <a:cubicBezTo>
                      <a:pt x="21600" y="16730"/>
                      <a:pt x="21600" y="16730"/>
                      <a:pt x="21600" y="16730"/>
                    </a:cubicBezTo>
                    <a:cubicBezTo>
                      <a:pt x="21185" y="16345"/>
                      <a:pt x="21185" y="15573"/>
                      <a:pt x="21185" y="15188"/>
                    </a:cubicBezTo>
                    <a:cubicBezTo>
                      <a:pt x="21185" y="15188"/>
                      <a:pt x="21185" y="15188"/>
                      <a:pt x="21185" y="15188"/>
                    </a:cubicBezTo>
                    <a:cubicBezTo>
                      <a:pt x="21185" y="14802"/>
                      <a:pt x="20769" y="14416"/>
                      <a:pt x="20769" y="14030"/>
                    </a:cubicBezTo>
                    <a:cubicBezTo>
                      <a:pt x="20769" y="14030"/>
                      <a:pt x="20769" y="13645"/>
                      <a:pt x="20769" y="13645"/>
                    </a:cubicBezTo>
                    <a:cubicBezTo>
                      <a:pt x="20769" y="13259"/>
                      <a:pt x="20769" y="12873"/>
                      <a:pt x="21185" y="12488"/>
                    </a:cubicBezTo>
                    <a:cubicBezTo>
                      <a:pt x="21185" y="12488"/>
                      <a:pt x="21185" y="12488"/>
                      <a:pt x="21185" y="12488"/>
                    </a:cubicBezTo>
                    <a:cubicBezTo>
                      <a:pt x="21185" y="12102"/>
                      <a:pt x="21185" y="11716"/>
                      <a:pt x="21185" y="11330"/>
                    </a:cubicBezTo>
                    <a:cubicBezTo>
                      <a:pt x="21185" y="10945"/>
                      <a:pt x="21185" y="10559"/>
                      <a:pt x="21185" y="10173"/>
                    </a:cubicBezTo>
                    <a:cubicBezTo>
                      <a:pt x="21185" y="9402"/>
                      <a:pt x="20354" y="8630"/>
                      <a:pt x="19523" y="8245"/>
                    </a:cubicBezTo>
                    <a:cubicBezTo>
                      <a:pt x="19108" y="7859"/>
                      <a:pt x="18692" y="7473"/>
                      <a:pt x="18277" y="7088"/>
                    </a:cubicBezTo>
                    <a:cubicBezTo>
                      <a:pt x="17862" y="7088"/>
                      <a:pt x="17446" y="6702"/>
                      <a:pt x="16615" y="6316"/>
                    </a:cubicBezTo>
                    <a:cubicBezTo>
                      <a:pt x="15369" y="5545"/>
                      <a:pt x="13708" y="4773"/>
                      <a:pt x="12877" y="3616"/>
                    </a:cubicBezTo>
                    <a:cubicBezTo>
                      <a:pt x="12877" y="3230"/>
                      <a:pt x="12462" y="3230"/>
                      <a:pt x="12462" y="3230"/>
                    </a:cubicBezTo>
                    <a:cubicBezTo>
                      <a:pt x="12462" y="3230"/>
                      <a:pt x="12462" y="3616"/>
                      <a:pt x="12046" y="3616"/>
                    </a:cubicBezTo>
                    <a:cubicBezTo>
                      <a:pt x="12046" y="4002"/>
                      <a:pt x="11631" y="4388"/>
                      <a:pt x="11215" y="4388"/>
                    </a:cubicBezTo>
                    <a:cubicBezTo>
                      <a:pt x="10800" y="4388"/>
                      <a:pt x="10800" y="4388"/>
                      <a:pt x="10800" y="4388"/>
                    </a:cubicBezTo>
                    <a:cubicBezTo>
                      <a:pt x="9969" y="4388"/>
                      <a:pt x="9969" y="4002"/>
                      <a:pt x="9554" y="3230"/>
                    </a:cubicBezTo>
                    <a:cubicBezTo>
                      <a:pt x="9138" y="2845"/>
                      <a:pt x="9138" y="2073"/>
                      <a:pt x="8308" y="1302"/>
                    </a:cubicBezTo>
                    <a:cubicBezTo>
                      <a:pt x="7062" y="145"/>
                      <a:pt x="6231" y="-241"/>
                      <a:pt x="4985" y="145"/>
                    </a:cubicBezTo>
                    <a:cubicBezTo>
                      <a:pt x="4985" y="145"/>
                      <a:pt x="4569" y="145"/>
                      <a:pt x="4569" y="145"/>
                    </a:cubicBezTo>
                    <a:cubicBezTo>
                      <a:pt x="4569" y="145"/>
                      <a:pt x="4154" y="145"/>
                      <a:pt x="4154" y="145"/>
                    </a:cubicBezTo>
                    <a:cubicBezTo>
                      <a:pt x="4154" y="145"/>
                      <a:pt x="3738" y="145"/>
                      <a:pt x="3738" y="145"/>
                    </a:cubicBezTo>
                    <a:cubicBezTo>
                      <a:pt x="3323" y="530"/>
                      <a:pt x="2908" y="916"/>
                      <a:pt x="2908" y="130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68" name="Shape 10968"/>
              <p:cNvSpPr/>
              <p:nvPr/>
            </p:nvSpPr>
            <p:spPr>
              <a:xfrm>
                <a:off x="548933" y="9198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5400"/>
                      <a:pt x="0" y="16200"/>
                      <a:pt x="21600" y="21600"/>
                    </a:cubicBezTo>
                    <a:cubicBezTo>
                      <a:pt x="0" y="16200"/>
                      <a:pt x="0" y="5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69" name="Shape 10969"/>
              <p:cNvSpPr/>
              <p:nvPr/>
            </p:nvSpPr>
            <p:spPr>
              <a:xfrm>
                <a:off x="547075" y="9135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70" name="Shape 10970"/>
              <p:cNvSpPr/>
              <p:nvPr/>
            </p:nvSpPr>
            <p:spPr>
              <a:xfrm>
                <a:off x="509907" y="86321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71" name="Shape 10971"/>
              <p:cNvSpPr/>
              <p:nvPr/>
            </p:nvSpPr>
            <p:spPr>
              <a:xfrm>
                <a:off x="554354" y="90098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72" name="Shape 10972"/>
              <p:cNvSpPr/>
              <p:nvPr/>
            </p:nvSpPr>
            <p:spPr>
              <a:xfrm>
                <a:off x="547075" y="9063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4400"/>
                      <a:pt x="0" y="7200"/>
                      <a:pt x="21600" y="0"/>
                    </a:cubicBezTo>
                    <a:cubicBezTo>
                      <a:pt x="0" y="7200"/>
                      <a:pt x="0" y="144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73" name="Shape 10973"/>
              <p:cNvSpPr/>
              <p:nvPr/>
            </p:nvSpPr>
            <p:spPr>
              <a:xfrm>
                <a:off x="476456" y="8542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74" name="Shape 10974"/>
              <p:cNvSpPr/>
              <p:nvPr/>
            </p:nvSpPr>
            <p:spPr>
              <a:xfrm>
                <a:off x="519044" y="870412"/>
                <a:ext cx="1486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15429"/>
                      <a:pt x="4800" y="9257"/>
                      <a:pt x="0" y="0"/>
                    </a:cubicBezTo>
                    <a:cubicBezTo>
                      <a:pt x="4800" y="9257"/>
                      <a:pt x="14400" y="15429"/>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75" name="Shape 10975"/>
              <p:cNvSpPr/>
              <p:nvPr/>
            </p:nvSpPr>
            <p:spPr>
              <a:xfrm>
                <a:off x="251436" y="136229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76" name="Shape 10976"/>
              <p:cNvSpPr/>
              <p:nvPr/>
            </p:nvSpPr>
            <p:spPr>
              <a:xfrm>
                <a:off x="247873" y="13802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0" y="10800"/>
                      <a:pt x="0" y="21600"/>
                    </a:cubicBezTo>
                    <a:cubicBezTo>
                      <a:pt x="0" y="21600"/>
                      <a:pt x="21600" y="21600"/>
                      <a:pt x="21600" y="108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77" name="Shape 10977"/>
              <p:cNvSpPr/>
              <p:nvPr/>
            </p:nvSpPr>
            <p:spPr>
              <a:xfrm>
                <a:off x="338780" y="1120401"/>
                <a:ext cx="1301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171" y="18000"/>
                    </a:moveTo>
                    <a:cubicBezTo>
                      <a:pt x="9257" y="21600"/>
                      <a:pt x="9257" y="21600"/>
                      <a:pt x="9257" y="21600"/>
                    </a:cubicBezTo>
                    <a:cubicBezTo>
                      <a:pt x="12343" y="21600"/>
                      <a:pt x="18514" y="18000"/>
                      <a:pt x="21600" y="10800"/>
                    </a:cubicBezTo>
                    <a:cubicBezTo>
                      <a:pt x="21600" y="7200"/>
                      <a:pt x="21600" y="7200"/>
                      <a:pt x="18514" y="3600"/>
                    </a:cubicBezTo>
                    <a:cubicBezTo>
                      <a:pt x="15429" y="0"/>
                      <a:pt x="15429" y="0"/>
                      <a:pt x="15429" y="0"/>
                    </a:cubicBezTo>
                    <a:cubicBezTo>
                      <a:pt x="12343" y="0"/>
                      <a:pt x="12343" y="3600"/>
                      <a:pt x="9257" y="3600"/>
                    </a:cubicBezTo>
                    <a:cubicBezTo>
                      <a:pt x="6171" y="7200"/>
                      <a:pt x="6171" y="10800"/>
                      <a:pt x="0" y="10800"/>
                    </a:cubicBezTo>
                    <a:cubicBezTo>
                      <a:pt x="3086" y="14400"/>
                      <a:pt x="6171" y="18000"/>
                      <a:pt x="6171" y="1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78" name="Shape 10978"/>
              <p:cNvSpPr/>
              <p:nvPr/>
            </p:nvSpPr>
            <p:spPr>
              <a:xfrm>
                <a:off x="251436" y="1402819"/>
                <a:ext cx="63186" cy="413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343" y="20700"/>
                    </a:moveTo>
                    <a:cubicBezTo>
                      <a:pt x="12960" y="21600"/>
                      <a:pt x="12960" y="21600"/>
                      <a:pt x="13577" y="21600"/>
                    </a:cubicBezTo>
                    <a:cubicBezTo>
                      <a:pt x="14811" y="19800"/>
                      <a:pt x="16663" y="18900"/>
                      <a:pt x="18514" y="18900"/>
                    </a:cubicBezTo>
                    <a:cubicBezTo>
                      <a:pt x="19749" y="18900"/>
                      <a:pt x="20983" y="18900"/>
                      <a:pt x="21600" y="18000"/>
                    </a:cubicBezTo>
                    <a:cubicBezTo>
                      <a:pt x="20983" y="18000"/>
                      <a:pt x="19749" y="18000"/>
                      <a:pt x="18514" y="18000"/>
                    </a:cubicBezTo>
                    <a:cubicBezTo>
                      <a:pt x="14811" y="17100"/>
                      <a:pt x="9874" y="11700"/>
                      <a:pt x="5554" y="6300"/>
                    </a:cubicBezTo>
                    <a:cubicBezTo>
                      <a:pt x="4937" y="5400"/>
                      <a:pt x="4320" y="4500"/>
                      <a:pt x="3703" y="3600"/>
                    </a:cubicBezTo>
                    <a:cubicBezTo>
                      <a:pt x="2469" y="2700"/>
                      <a:pt x="2469" y="900"/>
                      <a:pt x="1851" y="0"/>
                    </a:cubicBezTo>
                    <a:cubicBezTo>
                      <a:pt x="1851" y="0"/>
                      <a:pt x="1851" y="0"/>
                      <a:pt x="1851" y="0"/>
                    </a:cubicBezTo>
                    <a:cubicBezTo>
                      <a:pt x="1851" y="0"/>
                      <a:pt x="1851" y="0"/>
                      <a:pt x="1234" y="0"/>
                    </a:cubicBezTo>
                    <a:cubicBezTo>
                      <a:pt x="1234" y="0"/>
                      <a:pt x="617" y="0"/>
                      <a:pt x="617" y="0"/>
                    </a:cubicBezTo>
                    <a:cubicBezTo>
                      <a:pt x="617" y="0"/>
                      <a:pt x="617" y="900"/>
                      <a:pt x="617" y="900"/>
                    </a:cubicBezTo>
                    <a:cubicBezTo>
                      <a:pt x="617" y="1800"/>
                      <a:pt x="617" y="1800"/>
                      <a:pt x="617" y="2700"/>
                    </a:cubicBezTo>
                    <a:cubicBezTo>
                      <a:pt x="617" y="2700"/>
                      <a:pt x="617" y="3600"/>
                      <a:pt x="617" y="3600"/>
                    </a:cubicBezTo>
                    <a:cubicBezTo>
                      <a:pt x="617" y="4500"/>
                      <a:pt x="0" y="5400"/>
                      <a:pt x="0" y="5400"/>
                    </a:cubicBezTo>
                    <a:cubicBezTo>
                      <a:pt x="0" y="6300"/>
                      <a:pt x="0" y="7200"/>
                      <a:pt x="0" y="8100"/>
                    </a:cubicBezTo>
                    <a:cubicBezTo>
                      <a:pt x="0" y="8100"/>
                      <a:pt x="0" y="9000"/>
                      <a:pt x="0" y="9000"/>
                    </a:cubicBezTo>
                    <a:cubicBezTo>
                      <a:pt x="0" y="9900"/>
                      <a:pt x="0" y="9900"/>
                      <a:pt x="0" y="9900"/>
                    </a:cubicBezTo>
                    <a:cubicBezTo>
                      <a:pt x="0" y="10800"/>
                      <a:pt x="0" y="11700"/>
                      <a:pt x="0" y="11700"/>
                    </a:cubicBezTo>
                    <a:cubicBezTo>
                      <a:pt x="0" y="12600"/>
                      <a:pt x="0" y="12600"/>
                      <a:pt x="0" y="13500"/>
                    </a:cubicBezTo>
                    <a:cubicBezTo>
                      <a:pt x="0" y="13500"/>
                      <a:pt x="0" y="14400"/>
                      <a:pt x="0" y="14400"/>
                    </a:cubicBezTo>
                    <a:cubicBezTo>
                      <a:pt x="0" y="14400"/>
                      <a:pt x="0" y="15300"/>
                      <a:pt x="0" y="15300"/>
                    </a:cubicBezTo>
                    <a:cubicBezTo>
                      <a:pt x="0" y="15300"/>
                      <a:pt x="0" y="16200"/>
                      <a:pt x="0" y="16200"/>
                    </a:cubicBezTo>
                    <a:cubicBezTo>
                      <a:pt x="0" y="17100"/>
                      <a:pt x="0" y="17100"/>
                      <a:pt x="0" y="17100"/>
                    </a:cubicBezTo>
                    <a:cubicBezTo>
                      <a:pt x="0" y="18000"/>
                      <a:pt x="617" y="18000"/>
                      <a:pt x="617" y="18000"/>
                    </a:cubicBezTo>
                    <a:cubicBezTo>
                      <a:pt x="617" y="18000"/>
                      <a:pt x="617" y="18900"/>
                      <a:pt x="617" y="18900"/>
                    </a:cubicBezTo>
                    <a:cubicBezTo>
                      <a:pt x="617" y="18900"/>
                      <a:pt x="617" y="19800"/>
                      <a:pt x="617" y="19800"/>
                    </a:cubicBezTo>
                    <a:cubicBezTo>
                      <a:pt x="617" y="19800"/>
                      <a:pt x="617" y="19800"/>
                      <a:pt x="617" y="19800"/>
                    </a:cubicBezTo>
                    <a:cubicBezTo>
                      <a:pt x="617" y="19800"/>
                      <a:pt x="1234" y="19800"/>
                      <a:pt x="1851" y="19800"/>
                    </a:cubicBezTo>
                    <a:cubicBezTo>
                      <a:pt x="3086" y="19800"/>
                      <a:pt x="4320" y="19800"/>
                      <a:pt x="6171" y="19800"/>
                    </a:cubicBezTo>
                    <a:cubicBezTo>
                      <a:pt x="6789" y="19800"/>
                      <a:pt x="7406" y="19800"/>
                      <a:pt x="8023" y="19800"/>
                    </a:cubicBezTo>
                    <a:cubicBezTo>
                      <a:pt x="8023" y="19800"/>
                      <a:pt x="8640" y="19800"/>
                      <a:pt x="8640" y="19800"/>
                    </a:cubicBezTo>
                    <a:cubicBezTo>
                      <a:pt x="8640" y="19800"/>
                      <a:pt x="9257" y="19800"/>
                      <a:pt x="9874" y="19800"/>
                    </a:cubicBezTo>
                    <a:cubicBezTo>
                      <a:pt x="9874" y="19800"/>
                      <a:pt x="9874" y="19800"/>
                      <a:pt x="9874" y="19800"/>
                    </a:cubicBezTo>
                    <a:cubicBezTo>
                      <a:pt x="10491" y="19800"/>
                      <a:pt x="10491" y="19800"/>
                      <a:pt x="11109" y="19800"/>
                    </a:cubicBezTo>
                    <a:cubicBezTo>
                      <a:pt x="11109" y="20700"/>
                      <a:pt x="11109" y="20700"/>
                      <a:pt x="11109" y="20700"/>
                    </a:cubicBezTo>
                    <a:cubicBezTo>
                      <a:pt x="11726" y="20700"/>
                      <a:pt x="11726" y="20700"/>
                      <a:pt x="11726" y="20700"/>
                    </a:cubicBezTo>
                    <a:cubicBezTo>
                      <a:pt x="11726" y="20700"/>
                      <a:pt x="12343" y="20700"/>
                      <a:pt x="12343" y="207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79" name="Shape 10979"/>
              <p:cNvSpPr/>
              <p:nvPr/>
            </p:nvSpPr>
            <p:spPr>
              <a:xfrm>
                <a:off x="155245" y="681626"/>
                <a:ext cx="397251" cy="685224"/>
              </a:xfrm>
              <a:custGeom>
                <a:avLst/>
                <a:gdLst/>
                <a:ahLst/>
                <a:cxnLst>
                  <a:cxn ang="0">
                    <a:pos x="wd2" y="hd2"/>
                  </a:cxn>
                  <a:cxn ang="5400000">
                    <a:pos x="wd2" y="hd2"/>
                  </a:cxn>
                  <a:cxn ang="10800000">
                    <a:pos x="wd2" y="hd2"/>
                  </a:cxn>
                  <a:cxn ang="16200000">
                    <a:pos x="wd2" y="hd2"/>
                  </a:cxn>
                </a:cxnLst>
                <a:rect l="0" t="0" r="r" b="b"/>
                <a:pathLst>
                  <a:path w="21576" h="21600" fill="norm" stroke="1" extrusionOk="0">
                    <a:moveTo>
                      <a:pt x="17120" y="5468"/>
                    </a:moveTo>
                    <a:cubicBezTo>
                      <a:pt x="17314" y="5305"/>
                      <a:pt x="17314" y="5305"/>
                      <a:pt x="17314" y="5305"/>
                    </a:cubicBezTo>
                    <a:cubicBezTo>
                      <a:pt x="17411" y="5305"/>
                      <a:pt x="17411" y="5251"/>
                      <a:pt x="17411" y="5251"/>
                    </a:cubicBezTo>
                    <a:cubicBezTo>
                      <a:pt x="17508" y="5251"/>
                      <a:pt x="17508" y="5251"/>
                      <a:pt x="17508" y="5251"/>
                    </a:cubicBezTo>
                    <a:cubicBezTo>
                      <a:pt x="17508" y="5251"/>
                      <a:pt x="17508" y="5251"/>
                      <a:pt x="17508" y="5251"/>
                    </a:cubicBezTo>
                    <a:cubicBezTo>
                      <a:pt x="17508" y="5197"/>
                      <a:pt x="17605" y="5197"/>
                      <a:pt x="17605" y="5143"/>
                    </a:cubicBezTo>
                    <a:cubicBezTo>
                      <a:pt x="17895" y="4980"/>
                      <a:pt x="18186" y="4818"/>
                      <a:pt x="18380" y="4656"/>
                    </a:cubicBezTo>
                    <a:cubicBezTo>
                      <a:pt x="18767" y="4277"/>
                      <a:pt x="19542" y="3844"/>
                      <a:pt x="20123" y="3627"/>
                    </a:cubicBezTo>
                    <a:cubicBezTo>
                      <a:pt x="20123" y="3573"/>
                      <a:pt x="20220" y="3519"/>
                      <a:pt x="20317" y="3519"/>
                    </a:cubicBezTo>
                    <a:cubicBezTo>
                      <a:pt x="20511" y="3465"/>
                      <a:pt x="20704" y="3411"/>
                      <a:pt x="20898" y="3356"/>
                    </a:cubicBezTo>
                    <a:cubicBezTo>
                      <a:pt x="21092" y="3302"/>
                      <a:pt x="21479" y="3194"/>
                      <a:pt x="21576" y="3140"/>
                    </a:cubicBezTo>
                    <a:cubicBezTo>
                      <a:pt x="21576" y="3086"/>
                      <a:pt x="21576" y="2490"/>
                      <a:pt x="21382" y="2382"/>
                    </a:cubicBezTo>
                    <a:cubicBezTo>
                      <a:pt x="21382" y="2382"/>
                      <a:pt x="21285" y="2328"/>
                      <a:pt x="21092" y="2328"/>
                    </a:cubicBezTo>
                    <a:cubicBezTo>
                      <a:pt x="21092" y="2328"/>
                      <a:pt x="21092" y="2328"/>
                      <a:pt x="20995" y="2328"/>
                    </a:cubicBezTo>
                    <a:cubicBezTo>
                      <a:pt x="20995" y="2328"/>
                      <a:pt x="20995" y="2328"/>
                      <a:pt x="20995" y="2328"/>
                    </a:cubicBezTo>
                    <a:cubicBezTo>
                      <a:pt x="20995" y="2382"/>
                      <a:pt x="20995" y="2382"/>
                      <a:pt x="20995" y="2382"/>
                    </a:cubicBezTo>
                    <a:cubicBezTo>
                      <a:pt x="20995" y="2382"/>
                      <a:pt x="20995" y="2382"/>
                      <a:pt x="20995" y="2436"/>
                    </a:cubicBezTo>
                    <a:cubicBezTo>
                      <a:pt x="20995" y="2436"/>
                      <a:pt x="20995" y="2490"/>
                      <a:pt x="20995" y="2490"/>
                    </a:cubicBezTo>
                    <a:cubicBezTo>
                      <a:pt x="20995" y="2490"/>
                      <a:pt x="20995" y="2544"/>
                      <a:pt x="20995" y="2544"/>
                    </a:cubicBezTo>
                    <a:cubicBezTo>
                      <a:pt x="20995" y="2544"/>
                      <a:pt x="20995" y="2598"/>
                      <a:pt x="20995" y="2598"/>
                    </a:cubicBezTo>
                    <a:cubicBezTo>
                      <a:pt x="20995" y="2653"/>
                      <a:pt x="20995" y="2653"/>
                      <a:pt x="20995" y="2653"/>
                    </a:cubicBezTo>
                    <a:cubicBezTo>
                      <a:pt x="20995" y="2707"/>
                      <a:pt x="20898" y="2707"/>
                      <a:pt x="20898" y="2761"/>
                    </a:cubicBezTo>
                    <a:cubicBezTo>
                      <a:pt x="20898" y="2761"/>
                      <a:pt x="20898" y="2761"/>
                      <a:pt x="20898" y="2815"/>
                    </a:cubicBezTo>
                    <a:cubicBezTo>
                      <a:pt x="20898" y="2815"/>
                      <a:pt x="20898" y="2815"/>
                      <a:pt x="20898" y="2869"/>
                    </a:cubicBezTo>
                    <a:cubicBezTo>
                      <a:pt x="20898" y="2869"/>
                      <a:pt x="20898" y="2923"/>
                      <a:pt x="20801" y="2923"/>
                    </a:cubicBezTo>
                    <a:cubicBezTo>
                      <a:pt x="20801" y="2923"/>
                      <a:pt x="20801" y="2977"/>
                      <a:pt x="20801" y="2977"/>
                    </a:cubicBezTo>
                    <a:cubicBezTo>
                      <a:pt x="20801" y="3032"/>
                      <a:pt x="20801" y="3032"/>
                      <a:pt x="20801" y="3032"/>
                    </a:cubicBezTo>
                    <a:cubicBezTo>
                      <a:pt x="20704" y="3086"/>
                      <a:pt x="20704" y="3086"/>
                      <a:pt x="20704" y="3086"/>
                    </a:cubicBezTo>
                    <a:cubicBezTo>
                      <a:pt x="20704" y="3140"/>
                      <a:pt x="20704" y="3140"/>
                      <a:pt x="20704" y="3140"/>
                    </a:cubicBezTo>
                    <a:cubicBezTo>
                      <a:pt x="20607" y="3140"/>
                      <a:pt x="20607" y="3194"/>
                      <a:pt x="20607" y="3194"/>
                    </a:cubicBezTo>
                    <a:cubicBezTo>
                      <a:pt x="20607" y="3194"/>
                      <a:pt x="20607" y="3194"/>
                      <a:pt x="20607" y="3194"/>
                    </a:cubicBezTo>
                    <a:cubicBezTo>
                      <a:pt x="20511" y="3302"/>
                      <a:pt x="20414" y="3302"/>
                      <a:pt x="20220" y="3302"/>
                    </a:cubicBezTo>
                    <a:cubicBezTo>
                      <a:pt x="20220" y="3302"/>
                      <a:pt x="20220" y="3302"/>
                      <a:pt x="20220" y="3302"/>
                    </a:cubicBezTo>
                    <a:cubicBezTo>
                      <a:pt x="20220" y="3302"/>
                      <a:pt x="20220" y="3302"/>
                      <a:pt x="20220" y="3302"/>
                    </a:cubicBezTo>
                    <a:cubicBezTo>
                      <a:pt x="20220" y="3302"/>
                      <a:pt x="20220" y="3302"/>
                      <a:pt x="20220" y="3302"/>
                    </a:cubicBezTo>
                    <a:cubicBezTo>
                      <a:pt x="20123" y="3302"/>
                      <a:pt x="20026" y="3356"/>
                      <a:pt x="19929" y="3411"/>
                    </a:cubicBezTo>
                    <a:cubicBezTo>
                      <a:pt x="19736" y="3519"/>
                      <a:pt x="19542" y="3573"/>
                      <a:pt x="19348" y="3573"/>
                    </a:cubicBezTo>
                    <a:cubicBezTo>
                      <a:pt x="19348" y="3573"/>
                      <a:pt x="19348" y="3573"/>
                      <a:pt x="19348" y="3573"/>
                    </a:cubicBezTo>
                    <a:cubicBezTo>
                      <a:pt x="19251" y="3573"/>
                      <a:pt x="19154" y="3573"/>
                      <a:pt x="19154" y="3573"/>
                    </a:cubicBezTo>
                    <a:cubicBezTo>
                      <a:pt x="18961" y="3627"/>
                      <a:pt x="18767" y="3681"/>
                      <a:pt x="18670" y="3681"/>
                    </a:cubicBezTo>
                    <a:cubicBezTo>
                      <a:pt x="18573" y="3681"/>
                      <a:pt x="18476" y="3681"/>
                      <a:pt x="18476" y="3681"/>
                    </a:cubicBezTo>
                    <a:cubicBezTo>
                      <a:pt x="18380" y="3681"/>
                      <a:pt x="18380" y="3681"/>
                      <a:pt x="18380" y="3627"/>
                    </a:cubicBezTo>
                    <a:cubicBezTo>
                      <a:pt x="18283" y="3627"/>
                      <a:pt x="18089" y="3627"/>
                      <a:pt x="17895" y="3627"/>
                    </a:cubicBezTo>
                    <a:cubicBezTo>
                      <a:pt x="17605" y="3627"/>
                      <a:pt x="17411" y="3627"/>
                      <a:pt x="17314" y="3573"/>
                    </a:cubicBezTo>
                    <a:cubicBezTo>
                      <a:pt x="17314" y="3573"/>
                      <a:pt x="17217" y="3573"/>
                      <a:pt x="17217" y="3573"/>
                    </a:cubicBezTo>
                    <a:cubicBezTo>
                      <a:pt x="17120" y="3573"/>
                      <a:pt x="16927" y="3573"/>
                      <a:pt x="16830" y="3573"/>
                    </a:cubicBezTo>
                    <a:cubicBezTo>
                      <a:pt x="16636" y="3519"/>
                      <a:pt x="16346" y="3519"/>
                      <a:pt x="16249" y="3465"/>
                    </a:cubicBezTo>
                    <a:cubicBezTo>
                      <a:pt x="16249" y="3465"/>
                      <a:pt x="16152" y="3411"/>
                      <a:pt x="16152" y="3356"/>
                    </a:cubicBezTo>
                    <a:cubicBezTo>
                      <a:pt x="16152" y="3248"/>
                      <a:pt x="16346" y="3248"/>
                      <a:pt x="16346" y="3194"/>
                    </a:cubicBezTo>
                    <a:cubicBezTo>
                      <a:pt x="16442" y="3140"/>
                      <a:pt x="16539" y="3140"/>
                      <a:pt x="16539" y="2977"/>
                    </a:cubicBezTo>
                    <a:cubicBezTo>
                      <a:pt x="16539" y="2761"/>
                      <a:pt x="16927" y="2544"/>
                      <a:pt x="17120" y="2382"/>
                    </a:cubicBezTo>
                    <a:cubicBezTo>
                      <a:pt x="17217" y="2274"/>
                      <a:pt x="17314" y="2220"/>
                      <a:pt x="17411" y="2165"/>
                    </a:cubicBezTo>
                    <a:cubicBezTo>
                      <a:pt x="17314" y="2111"/>
                      <a:pt x="16830" y="2057"/>
                      <a:pt x="16539" y="2003"/>
                    </a:cubicBezTo>
                    <a:cubicBezTo>
                      <a:pt x="15958" y="1841"/>
                      <a:pt x="15571" y="1732"/>
                      <a:pt x="15377" y="1624"/>
                    </a:cubicBezTo>
                    <a:cubicBezTo>
                      <a:pt x="15377" y="1570"/>
                      <a:pt x="15280" y="1516"/>
                      <a:pt x="15183" y="1516"/>
                    </a:cubicBezTo>
                    <a:cubicBezTo>
                      <a:pt x="14989" y="1408"/>
                      <a:pt x="14699" y="1353"/>
                      <a:pt x="14311" y="1353"/>
                    </a:cubicBezTo>
                    <a:cubicBezTo>
                      <a:pt x="14021" y="1299"/>
                      <a:pt x="13827" y="1245"/>
                      <a:pt x="13633" y="1191"/>
                    </a:cubicBezTo>
                    <a:cubicBezTo>
                      <a:pt x="13537" y="1137"/>
                      <a:pt x="13537" y="1137"/>
                      <a:pt x="13440" y="1083"/>
                    </a:cubicBezTo>
                    <a:cubicBezTo>
                      <a:pt x="13343" y="1029"/>
                      <a:pt x="13246" y="974"/>
                      <a:pt x="13052" y="920"/>
                    </a:cubicBezTo>
                    <a:cubicBezTo>
                      <a:pt x="12955" y="866"/>
                      <a:pt x="12859" y="866"/>
                      <a:pt x="12859" y="812"/>
                    </a:cubicBezTo>
                    <a:cubicBezTo>
                      <a:pt x="12762" y="812"/>
                      <a:pt x="12762" y="812"/>
                      <a:pt x="12762" y="758"/>
                    </a:cubicBezTo>
                    <a:cubicBezTo>
                      <a:pt x="12665" y="758"/>
                      <a:pt x="12665" y="758"/>
                      <a:pt x="12568" y="704"/>
                    </a:cubicBezTo>
                    <a:cubicBezTo>
                      <a:pt x="12568" y="704"/>
                      <a:pt x="12568" y="704"/>
                      <a:pt x="12471" y="650"/>
                    </a:cubicBezTo>
                    <a:cubicBezTo>
                      <a:pt x="12471" y="650"/>
                      <a:pt x="12471" y="650"/>
                      <a:pt x="12374" y="595"/>
                    </a:cubicBezTo>
                    <a:cubicBezTo>
                      <a:pt x="12374" y="595"/>
                      <a:pt x="12277" y="595"/>
                      <a:pt x="12277" y="541"/>
                    </a:cubicBezTo>
                    <a:cubicBezTo>
                      <a:pt x="12277" y="541"/>
                      <a:pt x="12180" y="487"/>
                      <a:pt x="12180" y="487"/>
                    </a:cubicBezTo>
                    <a:cubicBezTo>
                      <a:pt x="12180" y="487"/>
                      <a:pt x="12084" y="433"/>
                      <a:pt x="12084" y="433"/>
                    </a:cubicBezTo>
                    <a:cubicBezTo>
                      <a:pt x="11987" y="379"/>
                      <a:pt x="11987" y="379"/>
                      <a:pt x="11987" y="379"/>
                    </a:cubicBezTo>
                    <a:cubicBezTo>
                      <a:pt x="11890" y="325"/>
                      <a:pt x="11890" y="325"/>
                      <a:pt x="11890" y="325"/>
                    </a:cubicBezTo>
                    <a:cubicBezTo>
                      <a:pt x="11793" y="271"/>
                      <a:pt x="11793" y="271"/>
                      <a:pt x="11793" y="217"/>
                    </a:cubicBezTo>
                    <a:cubicBezTo>
                      <a:pt x="11696" y="217"/>
                      <a:pt x="11696" y="217"/>
                      <a:pt x="11696" y="162"/>
                    </a:cubicBezTo>
                    <a:cubicBezTo>
                      <a:pt x="11696" y="162"/>
                      <a:pt x="11599" y="162"/>
                      <a:pt x="11599" y="108"/>
                    </a:cubicBezTo>
                    <a:cubicBezTo>
                      <a:pt x="11599" y="108"/>
                      <a:pt x="11599" y="108"/>
                      <a:pt x="11502" y="54"/>
                    </a:cubicBezTo>
                    <a:cubicBezTo>
                      <a:pt x="11502" y="54"/>
                      <a:pt x="11502" y="54"/>
                      <a:pt x="11502" y="54"/>
                    </a:cubicBezTo>
                    <a:cubicBezTo>
                      <a:pt x="11502" y="54"/>
                      <a:pt x="11502" y="54"/>
                      <a:pt x="11406" y="54"/>
                    </a:cubicBezTo>
                    <a:cubicBezTo>
                      <a:pt x="11212" y="0"/>
                      <a:pt x="11018" y="0"/>
                      <a:pt x="10824" y="0"/>
                    </a:cubicBezTo>
                    <a:cubicBezTo>
                      <a:pt x="10728" y="0"/>
                      <a:pt x="10728" y="0"/>
                      <a:pt x="10631" y="0"/>
                    </a:cubicBezTo>
                    <a:cubicBezTo>
                      <a:pt x="10631" y="0"/>
                      <a:pt x="10631" y="0"/>
                      <a:pt x="10631" y="0"/>
                    </a:cubicBezTo>
                    <a:cubicBezTo>
                      <a:pt x="10631" y="54"/>
                      <a:pt x="10631" y="54"/>
                      <a:pt x="10631" y="108"/>
                    </a:cubicBezTo>
                    <a:cubicBezTo>
                      <a:pt x="10534" y="108"/>
                      <a:pt x="10534" y="162"/>
                      <a:pt x="10534" y="162"/>
                    </a:cubicBezTo>
                    <a:cubicBezTo>
                      <a:pt x="10437" y="325"/>
                      <a:pt x="10243" y="487"/>
                      <a:pt x="10050" y="487"/>
                    </a:cubicBezTo>
                    <a:cubicBezTo>
                      <a:pt x="9953" y="487"/>
                      <a:pt x="9856" y="433"/>
                      <a:pt x="9759" y="325"/>
                    </a:cubicBezTo>
                    <a:cubicBezTo>
                      <a:pt x="9565" y="217"/>
                      <a:pt x="9275" y="162"/>
                      <a:pt x="8790" y="108"/>
                    </a:cubicBezTo>
                    <a:cubicBezTo>
                      <a:pt x="8597" y="108"/>
                      <a:pt x="8597" y="108"/>
                      <a:pt x="8597" y="108"/>
                    </a:cubicBezTo>
                    <a:cubicBezTo>
                      <a:pt x="8403" y="108"/>
                      <a:pt x="8306" y="54"/>
                      <a:pt x="8209" y="0"/>
                    </a:cubicBezTo>
                    <a:cubicBezTo>
                      <a:pt x="8112" y="0"/>
                      <a:pt x="8112" y="0"/>
                      <a:pt x="8112" y="0"/>
                    </a:cubicBezTo>
                    <a:cubicBezTo>
                      <a:pt x="8112" y="0"/>
                      <a:pt x="8015" y="0"/>
                      <a:pt x="7822" y="108"/>
                    </a:cubicBezTo>
                    <a:cubicBezTo>
                      <a:pt x="7725" y="162"/>
                      <a:pt x="7725" y="162"/>
                      <a:pt x="7628" y="217"/>
                    </a:cubicBezTo>
                    <a:cubicBezTo>
                      <a:pt x="7628" y="217"/>
                      <a:pt x="7531" y="271"/>
                      <a:pt x="7434" y="271"/>
                    </a:cubicBezTo>
                    <a:cubicBezTo>
                      <a:pt x="7434" y="271"/>
                      <a:pt x="7434" y="271"/>
                      <a:pt x="7434" y="271"/>
                    </a:cubicBezTo>
                    <a:cubicBezTo>
                      <a:pt x="7337" y="379"/>
                      <a:pt x="7144" y="433"/>
                      <a:pt x="7047" y="487"/>
                    </a:cubicBezTo>
                    <a:cubicBezTo>
                      <a:pt x="7047" y="487"/>
                      <a:pt x="7047" y="487"/>
                      <a:pt x="7047" y="487"/>
                    </a:cubicBezTo>
                    <a:cubicBezTo>
                      <a:pt x="7047" y="487"/>
                      <a:pt x="7047" y="487"/>
                      <a:pt x="7047" y="541"/>
                    </a:cubicBezTo>
                    <a:cubicBezTo>
                      <a:pt x="7047" y="541"/>
                      <a:pt x="7047" y="541"/>
                      <a:pt x="7047" y="595"/>
                    </a:cubicBezTo>
                    <a:cubicBezTo>
                      <a:pt x="7047" y="595"/>
                      <a:pt x="7047" y="595"/>
                      <a:pt x="7047" y="650"/>
                    </a:cubicBezTo>
                    <a:cubicBezTo>
                      <a:pt x="7047" y="650"/>
                      <a:pt x="7047" y="650"/>
                      <a:pt x="7047" y="704"/>
                    </a:cubicBezTo>
                    <a:cubicBezTo>
                      <a:pt x="7047" y="704"/>
                      <a:pt x="7047" y="704"/>
                      <a:pt x="7047" y="758"/>
                    </a:cubicBezTo>
                    <a:cubicBezTo>
                      <a:pt x="6950" y="758"/>
                      <a:pt x="6950" y="758"/>
                      <a:pt x="6950" y="812"/>
                    </a:cubicBezTo>
                    <a:cubicBezTo>
                      <a:pt x="6950" y="812"/>
                      <a:pt x="6950" y="812"/>
                      <a:pt x="6950" y="812"/>
                    </a:cubicBezTo>
                    <a:cubicBezTo>
                      <a:pt x="6950" y="866"/>
                      <a:pt x="6950" y="866"/>
                      <a:pt x="6950" y="920"/>
                    </a:cubicBezTo>
                    <a:cubicBezTo>
                      <a:pt x="6950" y="920"/>
                      <a:pt x="6950" y="920"/>
                      <a:pt x="6950" y="920"/>
                    </a:cubicBezTo>
                    <a:cubicBezTo>
                      <a:pt x="6950" y="974"/>
                      <a:pt x="6950" y="974"/>
                      <a:pt x="6950" y="974"/>
                    </a:cubicBezTo>
                    <a:cubicBezTo>
                      <a:pt x="6950" y="1029"/>
                      <a:pt x="6950" y="1029"/>
                      <a:pt x="6950" y="1029"/>
                    </a:cubicBezTo>
                    <a:cubicBezTo>
                      <a:pt x="6853" y="1029"/>
                      <a:pt x="6853" y="1083"/>
                      <a:pt x="6853" y="1083"/>
                    </a:cubicBezTo>
                    <a:cubicBezTo>
                      <a:pt x="6853" y="1083"/>
                      <a:pt x="6853" y="1083"/>
                      <a:pt x="6853" y="1083"/>
                    </a:cubicBezTo>
                    <a:cubicBezTo>
                      <a:pt x="6853" y="1137"/>
                      <a:pt x="6853" y="1137"/>
                      <a:pt x="6853" y="1191"/>
                    </a:cubicBezTo>
                    <a:cubicBezTo>
                      <a:pt x="6756" y="1245"/>
                      <a:pt x="6563" y="1299"/>
                      <a:pt x="6175" y="1462"/>
                    </a:cubicBezTo>
                    <a:cubicBezTo>
                      <a:pt x="5981" y="1516"/>
                      <a:pt x="5594" y="1624"/>
                      <a:pt x="5594" y="1678"/>
                    </a:cubicBezTo>
                    <a:cubicBezTo>
                      <a:pt x="5594" y="1732"/>
                      <a:pt x="5594" y="1786"/>
                      <a:pt x="5594" y="1841"/>
                    </a:cubicBezTo>
                    <a:cubicBezTo>
                      <a:pt x="5594" y="1949"/>
                      <a:pt x="5691" y="2057"/>
                      <a:pt x="5497" y="2165"/>
                    </a:cubicBezTo>
                    <a:cubicBezTo>
                      <a:pt x="5497" y="2220"/>
                      <a:pt x="5594" y="2274"/>
                      <a:pt x="5594" y="2328"/>
                    </a:cubicBezTo>
                    <a:cubicBezTo>
                      <a:pt x="5594" y="2382"/>
                      <a:pt x="5691" y="2436"/>
                      <a:pt x="5691" y="2490"/>
                    </a:cubicBezTo>
                    <a:cubicBezTo>
                      <a:pt x="5788" y="2598"/>
                      <a:pt x="5788" y="2761"/>
                      <a:pt x="5497" y="2869"/>
                    </a:cubicBezTo>
                    <a:cubicBezTo>
                      <a:pt x="5497" y="2869"/>
                      <a:pt x="5594" y="2923"/>
                      <a:pt x="5594" y="2923"/>
                    </a:cubicBezTo>
                    <a:cubicBezTo>
                      <a:pt x="5691" y="2977"/>
                      <a:pt x="5788" y="3140"/>
                      <a:pt x="5594" y="3248"/>
                    </a:cubicBezTo>
                    <a:cubicBezTo>
                      <a:pt x="5497" y="3302"/>
                      <a:pt x="5400" y="3356"/>
                      <a:pt x="5303" y="3356"/>
                    </a:cubicBezTo>
                    <a:cubicBezTo>
                      <a:pt x="5206" y="3411"/>
                      <a:pt x="5013" y="3411"/>
                      <a:pt x="5013" y="3465"/>
                    </a:cubicBezTo>
                    <a:cubicBezTo>
                      <a:pt x="5013" y="3627"/>
                      <a:pt x="4916" y="3952"/>
                      <a:pt x="4528" y="4060"/>
                    </a:cubicBezTo>
                    <a:cubicBezTo>
                      <a:pt x="4335" y="4114"/>
                      <a:pt x="4141" y="4331"/>
                      <a:pt x="4141" y="4547"/>
                    </a:cubicBezTo>
                    <a:cubicBezTo>
                      <a:pt x="4141" y="4656"/>
                      <a:pt x="3947" y="4710"/>
                      <a:pt x="3850" y="4764"/>
                    </a:cubicBezTo>
                    <a:cubicBezTo>
                      <a:pt x="3850" y="4764"/>
                      <a:pt x="3850" y="4764"/>
                      <a:pt x="3850" y="4764"/>
                    </a:cubicBezTo>
                    <a:cubicBezTo>
                      <a:pt x="3850" y="4764"/>
                      <a:pt x="3850" y="4764"/>
                      <a:pt x="3850" y="4818"/>
                    </a:cubicBezTo>
                    <a:cubicBezTo>
                      <a:pt x="4044" y="5035"/>
                      <a:pt x="4141" y="5305"/>
                      <a:pt x="4044" y="5468"/>
                    </a:cubicBezTo>
                    <a:cubicBezTo>
                      <a:pt x="3947" y="5522"/>
                      <a:pt x="3850" y="5576"/>
                      <a:pt x="3754" y="5576"/>
                    </a:cubicBezTo>
                    <a:cubicBezTo>
                      <a:pt x="3657" y="5576"/>
                      <a:pt x="3560" y="5738"/>
                      <a:pt x="3560" y="5792"/>
                    </a:cubicBezTo>
                    <a:cubicBezTo>
                      <a:pt x="3560" y="5901"/>
                      <a:pt x="3463" y="6009"/>
                      <a:pt x="3269" y="6063"/>
                    </a:cubicBezTo>
                    <a:cubicBezTo>
                      <a:pt x="3269" y="6117"/>
                      <a:pt x="3172" y="6388"/>
                      <a:pt x="3366" y="6550"/>
                    </a:cubicBezTo>
                    <a:cubicBezTo>
                      <a:pt x="3754" y="6821"/>
                      <a:pt x="3754" y="7038"/>
                      <a:pt x="3754" y="7200"/>
                    </a:cubicBezTo>
                    <a:cubicBezTo>
                      <a:pt x="3754" y="7254"/>
                      <a:pt x="3850" y="7308"/>
                      <a:pt x="3947" y="7362"/>
                    </a:cubicBezTo>
                    <a:cubicBezTo>
                      <a:pt x="4044" y="7471"/>
                      <a:pt x="4141" y="7633"/>
                      <a:pt x="4044" y="7795"/>
                    </a:cubicBezTo>
                    <a:cubicBezTo>
                      <a:pt x="4044" y="7850"/>
                      <a:pt x="3947" y="7904"/>
                      <a:pt x="3947" y="8012"/>
                    </a:cubicBezTo>
                    <a:cubicBezTo>
                      <a:pt x="3947" y="8120"/>
                      <a:pt x="3850" y="8283"/>
                      <a:pt x="3657" y="8337"/>
                    </a:cubicBezTo>
                    <a:cubicBezTo>
                      <a:pt x="3657" y="8337"/>
                      <a:pt x="3657" y="8445"/>
                      <a:pt x="3657" y="8499"/>
                    </a:cubicBezTo>
                    <a:cubicBezTo>
                      <a:pt x="3560" y="8608"/>
                      <a:pt x="3560" y="8716"/>
                      <a:pt x="3366" y="8770"/>
                    </a:cubicBezTo>
                    <a:cubicBezTo>
                      <a:pt x="3366" y="8824"/>
                      <a:pt x="3366" y="8986"/>
                      <a:pt x="3366" y="9095"/>
                    </a:cubicBezTo>
                    <a:cubicBezTo>
                      <a:pt x="3463" y="9257"/>
                      <a:pt x="3560" y="9474"/>
                      <a:pt x="3366" y="9528"/>
                    </a:cubicBezTo>
                    <a:cubicBezTo>
                      <a:pt x="3269" y="9582"/>
                      <a:pt x="3269" y="9582"/>
                      <a:pt x="3172" y="9636"/>
                    </a:cubicBezTo>
                    <a:cubicBezTo>
                      <a:pt x="2882" y="9744"/>
                      <a:pt x="2591" y="9798"/>
                      <a:pt x="2591" y="10069"/>
                    </a:cubicBezTo>
                    <a:cubicBezTo>
                      <a:pt x="2591" y="10232"/>
                      <a:pt x="2591" y="10394"/>
                      <a:pt x="2688" y="10502"/>
                    </a:cubicBezTo>
                    <a:cubicBezTo>
                      <a:pt x="2688" y="10665"/>
                      <a:pt x="2688" y="10773"/>
                      <a:pt x="2591" y="10881"/>
                    </a:cubicBezTo>
                    <a:cubicBezTo>
                      <a:pt x="2591" y="10881"/>
                      <a:pt x="2688" y="10935"/>
                      <a:pt x="2688" y="10935"/>
                    </a:cubicBezTo>
                    <a:cubicBezTo>
                      <a:pt x="2785" y="10989"/>
                      <a:pt x="2979" y="11044"/>
                      <a:pt x="2882" y="11260"/>
                    </a:cubicBezTo>
                    <a:cubicBezTo>
                      <a:pt x="2882" y="11477"/>
                      <a:pt x="2494" y="11477"/>
                      <a:pt x="2398" y="11477"/>
                    </a:cubicBezTo>
                    <a:cubicBezTo>
                      <a:pt x="2301" y="11477"/>
                      <a:pt x="2301" y="11477"/>
                      <a:pt x="2301" y="11477"/>
                    </a:cubicBezTo>
                    <a:cubicBezTo>
                      <a:pt x="2301" y="11531"/>
                      <a:pt x="2301" y="11585"/>
                      <a:pt x="2301" y="11639"/>
                    </a:cubicBezTo>
                    <a:cubicBezTo>
                      <a:pt x="2301" y="11802"/>
                      <a:pt x="2398" y="12018"/>
                      <a:pt x="2010" y="12018"/>
                    </a:cubicBezTo>
                    <a:cubicBezTo>
                      <a:pt x="1913" y="12018"/>
                      <a:pt x="1913" y="12235"/>
                      <a:pt x="1913" y="12289"/>
                    </a:cubicBezTo>
                    <a:cubicBezTo>
                      <a:pt x="1913" y="12505"/>
                      <a:pt x="1816" y="12614"/>
                      <a:pt x="1719" y="12668"/>
                    </a:cubicBezTo>
                    <a:cubicBezTo>
                      <a:pt x="1623" y="12722"/>
                      <a:pt x="1623" y="12722"/>
                      <a:pt x="1623" y="12722"/>
                    </a:cubicBezTo>
                    <a:cubicBezTo>
                      <a:pt x="1623" y="12776"/>
                      <a:pt x="1623" y="12830"/>
                      <a:pt x="1719" y="12884"/>
                    </a:cubicBezTo>
                    <a:cubicBezTo>
                      <a:pt x="1816" y="12992"/>
                      <a:pt x="1816" y="13047"/>
                      <a:pt x="1816" y="13155"/>
                    </a:cubicBezTo>
                    <a:cubicBezTo>
                      <a:pt x="1816" y="13209"/>
                      <a:pt x="1913" y="13263"/>
                      <a:pt x="1913" y="13317"/>
                    </a:cubicBezTo>
                    <a:cubicBezTo>
                      <a:pt x="1913" y="13588"/>
                      <a:pt x="2010" y="13859"/>
                      <a:pt x="1623" y="13913"/>
                    </a:cubicBezTo>
                    <a:cubicBezTo>
                      <a:pt x="1526" y="13967"/>
                      <a:pt x="1526" y="14292"/>
                      <a:pt x="1526" y="14346"/>
                    </a:cubicBezTo>
                    <a:cubicBezTo>
                      <a:pt x="1816" y="14454"/>
                      <a:pt x="1816" y="14671"/>
                      <a:pt x="1719" y="14833"/>
                    </a:cubicBezTo>
                    <a:cubicBezTo>
                      <a:pt x="1719" y="14833"/>
                      <a:pt x="1719" y="14833"/>
                      <a:pt x="1816" y="14833"/>
                    </a:cubicBezTo>
                    <a:cubicBezTo>
                      <a:pt x="1913" y="14941"/>
                      <a:pt x="2107" y="15050"/>
                      <a:pt x="1816" y="15266"/>
                    </a:cubicBezTo>
                    <a:cubicBezTo>
                      <a:pt x="1719" y="15266"/>
                      <a:pt x="1719" y="15320"/>
                      <a:pt x="1719" y="15320"/>
                    </a:cubicBezTo>
                    <a:cubicBezTo>
                      <a:pt x="1816" y="15374"/>
                      <a:pt x="1913" y="15374"/>
                      <a:pt x="2010" y="15374"/>
                    </a:cubicBezTo>
                    <a:cubicBezTo>
                      <a:pt x="2301" y="15320"/>
                      <a:pt x="2591" y="15483"/>
                      <a:pt x="2591" y="15645"/>
                    </a:cubicBezTo>
                    <a:cubicBezTo>
                      <a:pt x="2591" y="15699"/>
                      <a:pt x="2494" y="15753"/>
                      <a:pt x="2494" y="15808"/>
                    </a:cubicBezTo>
                    <a:cubicBezTo>
                      <a:pt x="2398" y="15808"/>
                      <a:pt x="2301" y="15862"/>
                      <a:pt x="2204" y="15862"/>
                    </a:cubicBezTo>
                    <a:cubicBezTo>
                      <a:pt x="2107" y="15862"/>
                      <a:pt x="2107" y="15862"/>
                      <a:pt x="2010" y="15862"/>
                    </a:cubicBezTo>
                    <a:cubicBezTo>
                      <a:pt x="2301" y="15970"/>
                      <a:pt x="2398" y="16078"/>
                      <a:pt x="2301" y="16186"/>
                    </a:cubicBezTo>
                    <a:cubicBezTo>
                      <a:pt x="2301" y="16241"/>
                      <a:pt x="2204" y="16349"/>
                      <a:pt x="2010" y="16403"/>
                    </a:cubicBezTo>
                    <a:cubicBezTo>
                      <a:pt x="1913" y="16403"/>
                      <a:pt x="1913" y="16403"/>
                      <a:pt x="1913" y="16511"/>
                    </a:cubicBezTo>
                    <a:cubicBezTo>
                      <a:pt x="1913" y="16565"/>
                      <a:pt x="2010" y="16674"/>
                      <a:pt x="1913" y="16782"/>
                    </a:cubicBezTo>
                    <a:cubicBezTo>
                      <a:pt x="1913" y="16836"/>
                      <a:pt x="1913" y="16944"/>
                      <a:pt x="2010" y="16998"/>
                    </a:cubicBezTo>
                    <a:cubicBezTo>
                      <a:pt x="2010" y="17053"/>
                      <a:pt x="2107" y="17161"/>
                      <a:pt x="2010" y="17269"/>
                    </a:cubicBezTo>
                    <a:cubicBezTo>
                      <a:pt x="2010" y="17269"/>
                      <a:pt x="1913" y="17323"/>
                      <a:pt x="1816" y="17323"/>
                    </a:cubicBezTo>
                    <a:cubicBezTo>
                      <a:pt x="1816" y="17323"/>
                      <a:pt x="1816" y="17377"/>
                      <a:pt x="1816" y="17432"/>
                    </a:cubicBezTo>
                    <a:cubicBezTo>
                      <a:pt x="1816" y="17540"/>
                      <a:pt x="1816" y="17756"/>
                      <a:pt x="1429" y="17756"/>
                    </a:cubicBezTo>
                    <a:cubicBezTo>
                      <a:pt x="1332" y="17756"/>
                      <a:pt x="1332" y="17756"/>
                      <a:pt x="1332" y="17865"/>
                    </a:cubicBezTo>
                    <a:cubicBezTo>
                      <a:pt x="1235" y="17973"/>
                      <a:pt x="1235" y="18081"/>
                      <a:pt x="1041" y="18135"/>
                    </a:cubicBezTo>
                    <a:cubicBezTo>
                      <a:pt x="1041" y="18135"/>
                      <a:pt x="1138" y="18189"/>
                      <a:pt x="1138" y="18244"/>
                    </a:cubicBezTo>
                    <a:cubicBezTo>
                      <a:pt x="1235" y="18298"/>
                      <a:pt x="1429" y="18514"/>
                      <a:pt x="1041" y="18623"/>
                    </a:cubicBezTo>
                    <a:cubicBezTo>
                      <a:pt x="945" y="18677"/>
                      <a:pt x="945" y="18731"/>
                      <a:pt x="945" y="18785"/>
                    </a:cubicBezTo>
                    <a:cubicBezTo>
                      <a:pt x="945" y="18893"/>
                      <a:pt x="848" y="19056"/>
                      <a:pt x="557" y="19056"/>
                    </a:cubicBezTo>
                    <a:cubicBezTo>
                      <a:pt x="267" y="19056"/>
                      <a:pt x="170" y="19272"/>
                      <a:pt x="73" y="19380"/>
                    </a:cubicBezTo>
                    <a:cubicBezTo>
                      <a:pt x="73" y="19435"/>
                      <a:pt x="73" y="19435"/>
                      <a:pt x="73" y="19489"/>
                    </a:cubicBezTo>
                    <a:cubicBezTo>
                      <a:pt x="-24" y="19651"/>
                      <a:pt x="-24" y="19759"/>
                      <a:pt x="73" y="19868"/>
                    </a:cubicBezTo>
                    <a:cubicBezTo>
                      <a:pt x="363" y="19976"/>
                      <a:pt x="267" y="20138"/>
                      <a:pt x="267" y="20192"/>
                    </a:cubicBezTo>
                    <a:cubicBezTo>
                      <a:pt x="267" y="20192"/>
                      <a:pt x="267" y="20247"/>
                      <a:pt x="267" y="20247"/>
                    </a:cubicBezTo>
                    <a:cubicBezTo>
                      <a:pt x="267" y="20247"/>
                      <a:pt x="460" y="20247"/>
                      <a:pt x="654" y="20247"/>
                    </a:cubicBezTo>
                    <a:cubicBezTo>
                      <a:pt x="945" y="20247"/>
                      <a:pt x="1235" y="20247"/>
                      <a:pt x="1332" y="20355"/>
                    </a:cubicBezTo>
                    <a:cubicBezTo>
                      <a:pt x="1332" y="20409"/>
                      <a:pt x="1429" y="20463"/>
                      <a:pt x="1332" y="20571"/>
                    </a:cubicBezTo>
                    <a:cubicBezTo>
                      <a:pt x="1235" y="20734"/>
                      <a:pt x="1235" y="21005"/>
                      <a:pt x="1332" y="21113"/>
                    </a:cubicBezTo>
                    <a:cubicBezTo>
                      <a:pt x="1429" y="21113"/>
                      <a:pt x="1526" y="21221"/>
                      <a:pt x="1623" y="21275"/>
                    </a:cubicBezTo>
                    <a:cubicBezTo>
                      <a:pt x="1623" y="21275"/>
                      <a:pt x="1719" y="21383"/>
                      <a:pt x="1719" y="21383"/>
                    </a:cubicBezTo>
                    <a:cubicBezTo>
                      <a:pt x="1719" y="21383"/>
                      <a:pt x="1719" y="21383"/>
                      <a:pt x="1816" y="21383"/>
                    </a:cubicBezTo>
                    <a:cubicBezTo>
                      <a:pt x="2010" y="21329"/>
                      <a:pt x="2591" y="21329"/>
                      <a:pt x="3076" y="21329"/>
                    </a:cubicBezTo>
                    <a:cubicBezTo>
                      <a:pt x="3366" y="21329"/>
                      <a:pt x="3560" y="21329"/>
                      <a:pt x="3754" y="21329"/>
                    </a:cubicBezTo>
                    <a:cubicBezTo>
                      <a:pt x="3850" y="21383"/>
                      <a:pt x="3947" y="21383"/>
                      <a:pt x="4044" y="21383"/>
                    </a:cubicBezTo>
                    <a:cubicBezTo>
                      <a:pt x="4044" y="21438"/>
                      <a:pt x="4044" y="21438"/>
                      <a:pt x="4044" y="21438"/>
                    </a:cubicBezTo>
                    <a:cubicBezTo>
                      <a:pt x="4141" y="21438"/>
                      <a:pt x="4238" y="21492"/>
                      <a:pt x="4335" y="21492"/>
                    </a:cubicBezTo>
                    <a:cubicBezTo>
                      <a:pt x="4335" y="21492"/>
                      <a:pt x="4335" y="21492"/>
                      <a:pt x="4335" y="21546"/>
                    </a:cubicBezTo>
                    <a:cubicBezTo>
                      <a:pt x="4335" y="21546"/>
                      <a:pt x="4432" y="21492"/>
                      <a:pt x="4432" y="21492"/>
                    </a:cubicBezTo>
                    <a:cubicBezTo>
                      <a:pt x="4625" y="21492"/>
                      <a:pt x="4819" y="21546"/>
                      <a:pt x="4916" y="21600"/>
                    </a:cubicBezTo>
                    <a:cubicBezTo>
                      <a:pt x="5013" y="21600"/>
                      <a:pt x="5013" y="21600"/>
                      <a:pt x="5110" y="21600"/>
                    </a:cubicBezTo>
                    <a:cubicBezTo>
                      <a:pt x="5013" y="21546"/>
                      <a:pt x="4916" y="21492"/>
                      <a:pt x="4916" y="21492"/>
                    </a:cubicBezTo>
                    <a:cubicBezTo>
                      <a:pt x="4625" y="21329"/>
                      <a:pt x="4528" y="21221"/>
                      <a:pt x="4528" y="21113"/>
                    </a:cubicBezTo>
                    <a:cubicBezTo>
                      <a:pt x="4528" y="21113"/>
                      <a:pt x="4528" y="21005"/>
                      <a:pt x="4528" y="20950"/>
                    </a:cubicBezTo>
                    <a:cubicBezTo>
                      <a:pt x="4432" y="20842"/>
                      <a:pt x="4432" y="20788"/>
                      <a:pt x="4432" y="20680"/>
                    </a:cubicBezTo>
                    <a:cubicBezTo>
                      <a:pt x="4432" y="20680"/>
                      <a:pt x="4432" y="20626"/>
                      <a:pt x="4432" y="20626"/>
                    </a:cubicBezTo>
                    <a:cubicBezTo>
                      <a:pt x="4432" y="20463"/>
                      <a:pt x="4335" y="20192"/>
                      <a:pt x="4722" y="20030"/>
                    </a:cubicBezTo>
                    <a:cubicBezTo>
                      <a:pt x="4819" y="19976"/>
                      <a:pt x="4916" y="19922"/>
                      <a:pt x="5013" y="19868"/>
                    </a:cubicBezTo>
                    <a:cubicBezTo>
                      <a:pt x="5110" y="19814"/>
                      <a:pt x="5206" y="19759"/>
                      <a:pt x="5497" y="19759"/>
                    </a:cubicBezTo>
                    <a:cubicBezTo>
                      <a:pt x="5594" y="19759"/>
                      <a:pt x="5885" y="19651"/>
                      <a:pt x="5885" y="19435"/>
                    </a:cubicBezTo>
                    <a:cubicBezTo>
                      <a:pt x="5885" y="19056"/>
                      <a:pt x="6272" y="18947"/>
                      <a:pt x="6756" y="18677"/>
                    </a:cubicBezTo>
                    <a:cubicBezTo>
                      <a:pt x="6950" y="18568"/>
                      <a:pt x="7241" y="18514"/>
                      <a:pt x="7434" y="18406"/>
                    </a:cubicBezTo>
                    <a:cubicBezTo>
                      <a:pt x="7628" y="18352"/>
                      <a:pt x="7919" y="18244"/>
                      <a:pt x="7919" y="18189"/>
                    </a:cubicBezTo>
                    <a:cubicBezTo>
                      <a:pt x="7919" y="18081"/>
                      <a:pt x="8015" y="17919"/>
                      <a:pt x="8015" y="17756"/>
                    </a:cubicBezTo>
                    <a:cubicBezTo>
                      <a:pt x="8112" y="17702"/>
                      <a:pt x="8112" y="17648"/>
                      <a:pt x="8112" y="17594"/>
                    </a:cubicBezTo>
                    <a:cubicBezTo>
                      <a:pt x="8015" y="17594"/>
                      <a:pt x="7822" y="17540"/>
                      <a:pt x="7628" y="17540"/>
                    </a:cubicBezTo>
                    <a:cubicBezTo>
                      <a:pt x="7434" y="17540"/>
                      <a:pt x="7337" y="17540"/>
                      <a:pt x="7144" y="17540"/>
                    </a:cubicBezTo>
                    <a:cubicBezTo>
                      <a:pt x="6950" y="17486"/>
                      <a:pt x="6466" y="17269"/>
                      <a:pt x="6272" y="16998"/>
                    </a:cubicBezTo>
                    <a:cubicBezTo>
                      <a:pt x="6175" y="16782"/>
                      <a:pt x="6175" y="16620"/>
                      <a:pt x="6369" y="16403"/>
                    </a:cubicBezTo>
                    <a:cubicBezTo>
                      <a:pt x="6563" y="16186"/>
                      <a:pt x="7144" y="15862"/>
                      <a:pt x="8209" y="15808"/>
                    </a:cubicBezTo>
                    <a:cubicBezTo>
                      <a:pt x="8209" y="15808"/>
                      <a:pt x="8209" y="15753"/>
                      <a:pt x="8209" y="15753"/>
                    </a:cubicBezTo>
                    <a:cubicBezTo>
                      <a:pt x="8209" y="15699"/>
                      <a:pt x="8209" y="15591"/>
                      <a:pt x="8500" y="15483"/>
                    </a:cubicBezTo>
                    <a:cubicBezTo>
                      <a:pt x="8597" y="15429"/>
                      <a:pt x="8693" y="15374"/>
                      <a:pt x="8693" y="15158"/>
                    </a:cubicBezTo>
                    <a:cubicBezTo>
                      <a:pt x="8693" y="14941"/>
                      <a:pt x="8693" y="14454"/>
                      <a:pt x="9275" y="14454"/>
                    </a:cubicBezTo>
                    <a:cubicBezTo>
                      <a:pt x="9372" y="14454"/>
                      <a:pt x="9372" y="14454"/>
                      <a:pt x="9372" y="14400"/>
                    </a:cubicBezTo>
                    <a:cubicBezTo>
                      <a:pt x="9275" y="14346"/>
                      <a:pt x="9178" y="14292"/>
                      <a:pt x="9178" y="14183"/>
                    </a:cubicBezTo>
                    <a:cubicBezTo>
                      <a:pt x="9178" y="14129"/>
                      <a:pt x="9178" y="14021"/>
                      <a:pt x="9565" y="13967"/>
                    </a:cubicBezTo>
                    <a:cubicBezTo>
                      <a:pt x="9565" y="13967"/>
                      <a:pt x="9468" y="13967"/>
                      <a:pt x="9468" y="13967"/>
                    </a:cubicBezTo>
                    <a:cubicBezTo>
                      <a:pt x="9468" y="13913"/>
                      <a:pt x="9372" y="13859"/>
                      <a:pt x="9275" y="13859"/>
                    </a:cubicBezTo>
                    <a:cubicBezTo>
                      <a:pt x="8984" y="13859"/>
                      <a:pt x="8984" y="13642"/>
                      <a:pt x="8984" y="13534"/>
                    </a:cubicBezTo>
                    <a:cubicBezTo>
                      <a:pt x="8984" y="13480"/>
                      <a:pt x="8984" y="13371"/>
                      <a:pt x="8984" y="13371"/>
                    </a:cubicBezTo>
                    <a:cubicBezTo>
                      <a:pt x="8887" y="13209"/>
                      <a:pt x="8693" y="12884"/>
                      <a:pt x="8984" y="12668"/>
                    </a:cubicBezTo>
                    <a:cubicBezTo>
                      <a:pt x="8984" y="12668"/>
                      <a:pt x="9081" y="12614"/>
                      <a:pt x="9275" y="12614"/>
                    </a:cubicBezTo>
                    <a:cubicBezTo>
                      <a:pt x="9372" y="12614"/>
                      <a:pt x="9662" y="12668"/>
                      <a:pt x="9953" y="12722"/>
                    </a:cubicBezTo>
                    <a:cubicBezTo>
                      <a:pt x="10243" y="12776"/>
                      <a:pt x="10534" y="12884"/>
                      <a:pt x="10824" y="12884"/>
                    </a:cubicBezTo>
                    <a:cubicBezTo>
                      <a:pt x="11502" y="12938"/>
                      <a:pt x="11890" y="12722"/>
                      <a:pt x="11890" y="12668"/>
                    </a:cubicBezTo>
                    <a:cubicBezTo>
                      <a:pt x="11890" y="12614"/>
                      <a:pt x="11890" y="12559"/>
                      <a:pt x="11890" y="12559"/>
                    </a:cubicBezTo>
                    <a:cubicBezTo>
                      <a:pt x="11793" y="12397"/>
                      <a:pt x="11696" y="12126"/>
                      <a:pt x="12084" y="11964"/>
                    </a:cubicBezTo>
                    <a:cubicBezTo>
                      <a:pt x="12180" y="11964"/>
                      <a:pt x="12180" y="11910"/>
                      <a:pt x="12180" y="11910"/>
                    </a:cubicBezTo>
                    <a:cubicBezTo>
                      <a:pt x="12180" y="11910"/>
                      <a:pt x="12180" y="11910"/>
                      <a:pt x="12180" y="11856"/>
                    </a:cubicBezTo>
                    <a:cubicBezTo>
                      <a:pt x="12084" y="11802"/>
                      <a:pt x="11987" y="11747"/>
                      <a:pt x="11987" y="11693"/>
                    </a:cubicBezTo>
                    <a:cubicBezTo>
                      <a:pt x="11890" y="11531"/>
                      <a:pt x="11890" y="11423"/>
                      <a:pt x="11987" y="11368"/>
                    </a:cubicBezTo>
                    <a:cubicBezTo>
                      <a:pt x="12180" y="11206"/>
                      <a:pt x="12471" y="11206"/>
                      <a:pt x="12665" y="11314"/>
                    </a:cubicBezTo>
                    <a:cubicBezTo>
                      <a:pt x="12665" y="11314"/>
                      <a:pt x="12762" y="11314"/>
                      <a:pt x="13149" y="11314"/>
                    </a:cubicBezTo>
                    <a:cubicBezTo>
                      <a:pt x="13633" y="11314"/>
                      <a:pt x="14505" y="11260"/>
                      <a:pt x="15280" y="11206"/>
                    </a:cubicBezTo>
                    <a:cubicBezTo>
                      <a:pt x="16636" y="11044"/>
                      <a:pt x="17217" y="10827"/>
                      <a:pt x="17217" y="10719"/>
                    </a:cubicBezTo>
                    <a:cubicBezTo>
                      <a:pt x="17314" y="10556"/>
                      <a:pt x="17508" y="10394"/>
                      <a:pt x="17895" y="10123"/>
                    </a:cubicBezTo>
                    <a:cubicBezTo>
                      <a:pt x="18089" y="10015"/>
                      <a:pt x="18186" y="9907"/>
                      <a:pt x="18283" y="9853"/>
                    </a:cubicBezTo>
                    <a:cubicBezTo>
                      <a:pt x="18283" y="9853"/>
                      <a:pt x="18283" y="9798"/>
                      <a:pt x="18283" y="9744"/>
                    </a:cubicBezTo>
                    <a:cubicBezTo>
                      <a:pt x="18186" y="9690"/>
                      <a:pt x="18089" y="9636"/>
                      <a:pt x="17895" y="9636"/>
                    </a:cubicBezTo>
                    <a:cubicBezTo>
                      <a:pt x="17702" y="9636"/>
                      <a:pt x="17508" y="9528"/>
                      <a:pt x="17411" y="9420"/>
                    </a:cubicBezTo>
                    <a:cubicBezTo>
                      <a:pt x="17314" y="9257"/>
                      <a:pt x="17411" y="9041"/>
                      <a:pt x="17605" y="8932"/>
                    </a:cubicBezTo>
                    <a:cubicBezTo>
                      <a:pt x="17702" y="8878"/>
                      <a:pt x="17702" y="8878"/>
                      <a:pt x="17605" y="8878"/>
                    </a:cubicBezTo>
                    <a:cubicBezTo>
                      <a:pt x="17605" y="8824"/>
                      <a:pt x="17411" y="8770"/>
                      <a:pt x="17120" y="8716"/>
                    </a:cubicBezTo>
                    <a:cubicBezTo>
                      <a:pt x="16830" y="8716"/>
                      <a:pt x="16249" y="8608"/>
                      <a:pt x="16055" y="8391"/>
                    </a:cubicBezTo>
                    <a:cubicBezTo>
                      <a:pt x="16055" y="8337"/>
                      <a:pt x="16055" y="8229"/>
                      <a:pt x="16249" y="8120"/>
                    </a:cubicBezTo>
                    <a:cubicBezTo>
                      <a:pt x="16442" y="8066"/>
                      <a:pt x="16539" y="8012"/>
                      <a:pt x="16636" y="8012"/>
                    </a:cubicBezTo>
                    <a:cubicBezTo>
                      <a:pt x="16636" y="8012"/>
                      <a:pt x="16636" y="8012"/>
                      <a:pt x="16636" y="8012"/>
                    </a:cubicBezTo>
                    <a:cubicBezTo>
                      <a:pt x="16442" y="7958"/>
                      <a:pt x="16346" y="7850"/>
                      <a:pt x="16346" y="7525"/>
                    </a:cubicBezTo>
                    <a:cubicBezTo>
                      <a:pt x="16346" y="7362"/>
                      <a:pt x="16442" y="7254"/>
                      <a:pt x="16539" y="7146"/>
                    </a:cubicBezTo>
                    <a:cubicBezTo>
                      <a:pt x="16539" y="7092"/>
                      <a:pt x="16636" y="6983"/>
                      <a:pt x="16636" y="6767"/>
                    </a:cubicBezTo>
                    <a:cubicBezTo>
                      <a:pt x="16636" y="6442"/>
                      <a:pt x="16733" y="6226"/>
                      <a:pt x="16830" y="6063"/>
                    </a:cubicBezTo>
                    <a:cubicBezTo>
                      <a:pt x="16927" y="5901"/>
                      <a:pt x="17024" y="5792"/>
                      <a:pt x="17024" y="5684"/>
                    </a:cubicBezTo>
                    <a:cubicBezTo>
                      <a:pt x="17024" y="5684"/>
                      <a:pt x="17024" y="5630"/>
                      <a:pt x="17024" y="5630"/>
                    </a:cubicBezTo>
                    <a:cubicBezTo>
                      <a:pt x="17024" y="5630"/>
                      <a:pt x="17024" y="5576"/>
                      <a:pt x="17024" y="5576"/>
                    </a:cubicBezTo>
                    <a:cubicBezTo>
                      <a:pt x="17024" y="5576"/>
                      <a:pt x="17120" y="5522"/>
                      <a:pt x="17120" y="5522"/>
                    </a:cubicBezTo>
                    <a:cubicBezTo>
                      <a:pt x="17120" y="5468"/>
                      <a:pt x="17120" y="5468"/>
                      <a:pt x="17120" y="5468"/>
                    </a:cubicBezTo>
                    <a:cubicBezTo>
                      <a:pt x="17120" y="5468"/>
                      <a:pt x="17120" y="5468"/>
                      <a:pt x="17217" y="5468"/>
                    </a:cubicBezTo>
                    <a:lnTo>
                      <a:pt x="17120" y="546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80" name="Shape 10980"/>
              <p:cNvSpPr/>
              <p:nvPr/>
            </p:nvSpPr>
            <p:spPr>
              <a:xfrm>
                <a:off x="466234" y="8461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21600"/>
                      <a:pt x="10800" y="21600"/>
                      <a:pt x="10800" y="21600"/>
                    </a:cubicBezTo>
                    <a:cubicBezTo>
                      <a:pt x="10800" y="14400"/>
                      <a:pt x="10800" y="14400"/>
                      <a:pt x="10800" y="14400"/>
                    </a:cubicBezTo>
                    <a:cubicBezTo>
                      <a:pt x="10800" y="14400"/>
                      <a:pt x="10800" y="14400"/>
                      <a:pt x="10800" y="7200"/>
                    </a:cubicBezTo>
                    <a:cubicBezTo>
                      <a:pt x="21600" y="7200"/>
                      <a:pt x="21600" y="720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81" name="Shape 10981"/>
              <p:cNvSpPr/>
              <p:nvPr/>
            </p:nvSpPr>
            <p:spPr>
              <a:xfrm>
                <a:off x="541499" y="755364"/>
                <a:ext cx="12701" cy="25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960" y="1440"/>
                    </a:moveTo>
                    <a:cubicBezTo>
                      <a:pt x="12960" y="1440"/>
                      <a:pt x="8640" y="0"/>
                      <a:pt x="0" y="0"/>
                    </a:cubicBezTo>
                    <a:cubicBezTo>
                      <a:pt x="8640" y="0"/>
                      <a:pt x="12960" y="1440"/>
                      <a:pt x="12960" y="1440"/>
                    </a:cubicBezTo>
                    <a:cubicBezTo>
                      <a:pt x="21600" y="4320"/>
                      <a:pt x="21600" y="20160"/>
                      <a:pt x="21600" y="21600"/>
                    </a:cubicBezTo>
                    <a:cubicBezTo>
                      <a:pt x="21600" y="20160"/>
                      <a:pt x="21600" y="4320"/>
                      <a:pt x="12960" y="14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82" name="Shape 10982"/>
              <p:cNvSpPr/>
              <p:nvPr/>
            </p:nvSpPr>
            <p:spPr>
              <a:xfrm>
                <a:off x="493027" y="796729"/>
                <a:ext cx="33452" cy="323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4547"/>
                      <a:pt x="4800" y="13642"/>
                      <a:pt x="0" y="21600"/>
                    </a:cubicBezTo>
                    <a:cubicBezTo>
                      <a:pt x="4800" y="13642"/>
                      <a:pt x="14400" y="4547"/>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83" name="Shape 10983"/>
              <p:cNvSpPr/>
              <p:nvPr/>
            </p:nvSpPr>
            <p:spPr>
              <a:xfrm>
                <a:off x="470880" y="84888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84" name="Shape 10984"/>
              <p:cNvSpPr/>
              <p:nvPr/>
            </p:nvSpPr>
            <p:spPr>
              <a:xfrm>
                <a:off x="470726" y="8488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85" name="Shape 10985"/>
              <p:cNvSpPr/>
              <p:nvPr/>
            </p:nvSpPr>
            <p:spPr>
              <a:xfrm>
                <a:off x="468868" y="85242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86" name="Shape 10986"/>
              <p:cNvSpPr/>
              <p:nvPr/>
            </p:nvSpPr>
            <p:spPr>
              <a:xfrm>
                <a:off x="138228" y="1115061"/>
                <a:ext cx="12701" cy="287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3976"/>
                    </a:moveTo>
                    <a:cubicBezTo>
                      <a:pt x="0" y="16518"/>
                      <a:pt x="0" y="20329"/>
                      <a:pt x="0" y="21600"/>
                    </a:cubicBezTo>
                    <a:cubicBezTo>
                      <a:pt x="0" y="21600"/>
                      <a:pt x="0" y="21600"/>
                      <a:pt x="0" y="21600"/>
                    </a:cubicBezTo>
                    <a:cubicBezTo>
                      <a:pt x="4320" y="21600"/>
                      <a:pt x="8640" y="21600"/>
                      <a:pt x="12960" y="20329"/>
                    </a:cubicBezTo>
                    <a:cubicBezTo>
                      <a:pt x="12960" y="20329"/>
                      <a:pt x="12960" y="20329"/>
                      <a:pt x="12960" y="20329"/>
                    </a:cubicBezTo>
                    <a:cubicBezTo>
                      <a:pt x="21600" y="20329"/>
                      <a:pt x="21600" y="11435"/>
                      <a:pt x="21600" y="7624"/>
                    </a:cubicBezTo>
                    <a:cubicBezTo>
                      <a:pt x="21600" y="5082"/>
                      <a:pt x="21600" y="2541"/>
                      <a:pt x="21600" y="0"/>
                    </a:cubicBezTo>
                    <a:cubicBezTo>
                      <a:pt x="21600" y="0"/>
                      <a:pt x="21600" y="0"/>
                      <a:pt x="21600" y="0"/>
                    </a:cubicBezTo>
                    <a:cubicBezTo>
                      <a:pt x="17280" y="1271"/>
                      <a:pt x="17280" y="1271"/>
                      <a:pt x="12960" y="1271"/>
                    </a:cubicBezTo>
                    <a:cubicBezTo>
                      <a:pt x="12960" y="1271"/>
                      <a:pt x="4320" y="1271"/>
                      <a:pt x="0" y="1397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87" name="Shape 10987"/>
              <p:cNvSpPr/>
              <p:nvPr/>
            </p:nvSpPr>
            <p:spPr>
              <a:xfrm>
                <a:off x="253448" y="14522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21600" y="21600"/>
                    </a:cubicBezTo>
                    <a:cubicBezTo>
                      <a:pt x="21600" y="0"/>
                      <a:pt x="21600" y="0"/>
                      <a:pt x="21600" y="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88" name="Shape 10988"/>
              <p:cNvSpPr/>
              <p:nvPr/>
            </p:nvSpPr>
            <p:spPr>
              <a:xfrm>
                <a:off x="174467" y="13784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10800" y="10800"/>
                      <a:pt x="7200" y="10800"/>
                      <a:pt x="0" y="21600"/>
                    </a:cubicBezTo>
                    <a:cubicBezTo>
                      <a:pt x="10800" y="21600"/>
                      <a:pt x="18000" y="10800"/>
                      <a:pt x="21600" y="0"/>
                    </a:cubicBezTo>
                    <a:cubicBezTo>
                      <a:pt x="14400" y="0"/>
                      <a:pt x="14400" y="0"/>
                      <a:pt x="14400" y="0"/>
                    </a:cubicBezTo>
                    <a:cubicBezTo>
                      <a:pt x="14400" y="0"/>
                      <a:pt x="14400" y="0"/>
                      <a:pt x="108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89" name="Shape 10989"/>
              <p:cNvSpPr/>
              <p:nvPr/>
            </p:nvSpPr>
            <p:spPr>
              <a:xfrm>
                <a:off x="146790" y="1367693"/>
                <a:ext cx="12701" cy="12701"/>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5400" y="0"/>
                    </a:moveTo>
                    <a:cubicBezTo>
                      <a:pt x="5400" y="0"/>
                      <a:pt x="5400" y="0"/>
                      <a:pt x="5400" y="0"/>
                    </a:cubicBezTo>
                    <a:cubicBezTo>
                      <a:pt x="2315" y="0"/>
                      <a:pt x="2315" y="5400"/>
                      <a:pt x="2315" y="5400"/>
                    </a:cubicBezTo>
                    <a:cubicBezTo>
                      <a:pt x="-771" y="10800"/>
                      <a:pt x="-771" y="16200"/>
                      <a:pt x="2315" y="21600"/>
                    </a:cubicBezTo>
                    <a:cubicBezTo>
                      <a:pt x="2315" y="21600"/>
                      <a:pt x="2315" y="21600"/>
                      <a:pt x="5400" y="21600"/>
                    </a:cubicBezTo>
                    <a:cubicBezTo>
                      <a:pt x="8486" y="21600"/>
                      <a:pt x="14658" y="10800"/>
                      <a:pt x="17743" y="5400"/>
                    </a:cubicBezTo>
                    <a:cubicBezTo>
                      <a:pt x="17743" y="5400"/>
                      <a:pt x="17743" y="5400"/>
                      <a:pt x="17743" y="5400"/>
                    </a:cubicBezTo>
                    <a:cubicBezTo>
                      <a:pt x="17743" y="5400"/>
                      <a:pt x="20829" y="0"/>
                      <a:pt x="20829" y="0"/>
                    </a:cubicBezTo>
                    <a:cubicBezTo>
                      <a:pt x="14658" y="0"/>
                      <a:pt x="11572" y="0"/>
                      <a:pt x="5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90" name="Shape 10990"/>
              <p:cNvSpPr/>
              <p:nvPr/>
            </p:nvSpPr>
            <p:spPr>
              <a:xfrm>
                <a:off x="151082" y="1393827"/>
                <a:ext cx="47309" cy="23381"/>
              </a:xfrm>
              <a:custGeom>
                <a:avLst/>
                <a:gdLst/>
                <a:ahLst/>
                <a:cxnLst>
                  <a:cxn ang="0">
                    <a:pos x="wd2" y="hd2"/>
                  </a:cxn>
                  <a:cxn ang="5400000">
                    <a:pos x="wd2" y="hd2"/>
                  </a:cxn>
                  <a:cxn ang="10800000">
                    <a:pos x="wd2" y="hd2"/>
                  </a:cxn>
                  <a:cxn ang="16200000">
                    <a:pos x="wd2" y="hd2"/>
                  </a:cxn>
                </a:cxnLst>
                <a:rect l="0" t="0" r="r" b="b"/>
                <a:pathLst>
                  <a:path w="21148" h="21600" fill="norm" stroke="1" extrusionOk="0">
                    <a:moveTo>
                      <a:pt x="20829" y="0"/>
                    </a:moveTo>
                    <a:cubicBezTo>
                      <a:pt x="18514" y="4629"/>
                      <a:pt x="14657" y="6171"/>
                      <a:pt x="12343" y="3086"/>
                    </a:cubicBezTo>
                    <a:cubicBezTo>
                      <a:pt x="12343" y="1543"/>
                      <a:pt x="11571" y="1543"/>
                      <a:pt x="11571" y="3086"/>
                    </a:cubicBezTo>
                    <a:cubicBezTo>
                      <a:pt x="10800" y="4629"/>
                      <a:pt x="10800" y="6171"/>
                      <a:pt x="10800" y="9257"/>
                    </a:cubicBezTo>
                    <a:cubicBezTo>
                      <a:pt x="10800" y="10800"/>
                      <a:pt x="10029" y="12343"/>
                      <a:pt x="10029" y="12343"/>
                    </a:cubicBezTo>
                    <a:cubicBezTo>
                      <a:pt x="8486" y="15429"/>
                      <a:pt x="6171" y="13886"/>
                      <a:pt x="3086" y="10800"/>
                    </a:cubicBezTo>
                    <a:cubicBezTo>
                      <a:pt x="1543" y="10800"/>
                      <a:pt x="771" y="9257"/>
                      <a:pt x="0" y="9257"/>
                    </a:cubicBezTo>
                    <a:cubicBezTo>
                      <a:pt x="0" y="10800"/>
                      <a:pt x="771" y="12343"/>
                      <a:pt x="1543" y="15429"/>
                    </a:cubicBezTo>
                    <a:cubicBezTo>
                      <a:pt x="2314" y="16971"/>
                      <a:pt x="3086" y="16971"/>
                      <a:pt x="3086" y="16971"/>
                    </a:cubicBezTo>
                    <a:cubicBezTo>
                      <a:pt x="3857" y="16971"/>
                      <a:pt x="3857" y="16971"/>
                      <a:pt x="3857" y="16971"/>
                    </a:cubicBezTo>
                    <a:cubicBezTo>
                      <a:pt x="4629" y="16971"/>
                      <a:pt x="5400" y="16971"/>
                      <a:pt x="6171" y="16971"/>
                    </a:cubicBezTo>
                    <a:cubicBezTo>
                      <a:pt x="6943" y="16971"/>
                      <a:pt x="7714" y="16971"/>
                      <a:pt x="9257" y="18514"/>
                    </a:cubicBezTo>
                    <a:cubicBezTo>
                      <a:pt x="9257" y="20057"/>
                      <a:pt x="10029" y="20057"/>
                      <a:pt x="10800" y="21600"/>
                    </a:cubicBezTo>
                    <a:cubicBezTo>
                      <a:pt x="10029" y="20057"/>
                      <a:pt x="10029" y="18514"/>
                      <a:pt x="10029" y="16971"/>
                    </a:cubicBezTo>
                    <a:cubicBezTo>
                      <a:pt x="10800" y="12343"/>
                      <a:pt x="13886" y="9257"/>
                      <a:pt x="16200" y="12343"/>
                    </a:cubicBezTo>
                    <a:cubicBezTo>
                      <a:pt x="17743" y="13886"/>
                      <a:pt x="19286" y="12343"/>
                      <a:pt x="20057" y="10800"/>
                    </a:cubicBezTo>
                    <a:cubicBezTo>
                      <a:pt x="20829" y="9257"/>
                      <a:pt x="21600" y="6171"/>
                      <a:pt x="20829" y="3086"/>
                    </a:cubicBezTo>
                    <a:cubicBezTo>
                      <a:pt x="20829" y="3086"/>
                      <a:pt x="20829" y="1543"/>
                      <a:pt x="208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91" name="Shape 10991"/>
              <p:cNvSpPr/>
              <p:nvPr/>
            </p:nvSpPr>
            <p:spPr>
              <a:xfrm>
                <a:off x="136369" y="118065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10800"/>
                    </a:moveTo>
                    <a:cubicBezTo>
                      <a:pt x="14400" y="5400"/>
                      <a:pt x="7200" y="0"/>
                      <a:pt x="0" y="0"/>
                    </a:cubicBezTo>
                    <a:cubicBezTo>
                      <a:pt x="0" y="0"/>
                      <a:pt x="7200" y="5400"/>
                      <a:pt x="7200" y="5400"/>
                    </a:cubicBezTo>
                    <a:cubicBezTo>
                      <a:pt x="14400" y="10800"/>
                      <a:pt x="14400" y="16200"/>
                      <a:pt x="21600" y="21600"/>
                    </a:cubicBezTo>
                    <a:cubicBezTo>
                      <a:pt x="21600" y="16200"/>
                      <a:pt x="21600" y="16200"/>
                      <a:pt x="144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92" name="Shape 10992"/>
              <p:cNvSpPr/>
              <p:nvPr/>
            </p:nvSpPr>
            <p:spPr>
              <a:xfrm>
                <a:off x="154953" y="13829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960" y="0"/>
                    </a:moveTo>
                    <a:cubicBezTo>
                      <a:pt x="8640" y="0"/>
                      <a:pt x="4320" y="8640"/>
                      <a:pt x="4320" y="12960"/>
                    </a:cubicBezTo>
                    <a:cubicBezTo>
                      <a:pt x="4320" y="17280"/>
                      <a:pt x="0" y="21600"/>
                      <a:pt x="0" y="21600"/>
                    </a:cubicBezTo>
                    <a:cubicBezTo>
                      <a:pt x="0" y="21600"/>
                      <a:pt x="0" y="21600"/>
                      <a:pt x="4320" y="17280"/>
                    </a:cubicBezTo>
                    <a:cubicBezTo>
                      <a:pt x="8640" y="12960"/>
                      <a:pt x="12960" y="8640"/>
                      <a:pt x="21600" y="4320"/>
                    </a:cubicBezTo>
                    <a:cubicBezTo>
                      <a:pt x="17280" y="4320"/>
                      <a:pt x="17280" y="4320"/>
                      <a:pt x="1296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93" name="Shape 10993"/>
              <p:cNvSpPr/>
              <p:nvPr/>
            </p:nvSpPr>
            <p:spPr>
              <a:xfrm>
                <a:off x="206292" y="1406361"/>
                <a:ext cx="12701" cy="12701"/>
              </a:xfrm>
              <a:custGeom>
                <a:avLst/>
                <a:gdLst/>
                <a:ahLst/>
                <a:cxnLst>
                  <a:cxn ang="0">
                    <a:pos x="wd2" y="hd2"/>
                  </a:cxn>
                  <a:cxn ang="5400000">
                    <a:pos x="wd2" y="hd2"/>
                  </a:cxn>
                  <a:cxn ang="10800000">
                    <a:pos x="wd2" y="hd2"/>
                  </a:cxn>
                  <a:cxn ang="16200000">
                    <a:pos x="wd2" y="hd2"/>
                  </a:cxn>
                </a:cxnLst>
                <a:rect l="0" t="0" r="r" b="b"/>
                <a:pathLst>
                  <a:path w="18900" h="21600" fill="norm" stroke="1" extrusionOk="0">
                    <a:moveTo>
                      <a:pt x="18900" y="21600"/>
                    </a:moveTo>
                    <a:cubicBezTo>
                      <a:pt x="8100" y="21600"/>
                      <a:pt x="8100" y="17280"/>
                      <a:pt x="8100" y="12960"/>
                    </a:cubicBezTo>
                    <a:cubicBezTo>
                      <a:pt x="8100" y="8640"/>
                      <a:pt x="8100" y="0"/>
                      <a:pt x="8100" y="0"/>
                    </a:cubicBezTo>
                    <a:cubicBezTo>
                      <a:pt x="-2700" y="0"/>
                      <a:pt x="-2700" y="8640"/>
                      <a:pt x="8100" y="21600"/>
                    </a:cubicBezTo>
                    <a:cubicBezTo>
                      <a:pt x="8100" y="21600"/>
                      <a:pt x="8100" y="21600"/>
                      <a:pt x="189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94" name="Shape 10994"/>
              <p:cNvSpPr/>
              <p:nvPr/>
            </p:nvSpPr>
            <p:spPr>
              <a:xfrm>
                <a:off x="113914" y="595299"/>
                <a:ext cx="165398" cy="8596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661" y="2678"/>
                    </a:moveTo>
                    <a:cubicBezTo>
                      <a:pt x="20661" y="2678"/>
                      <a:pt x="20661" y="2678"/>
                      <a:pt x="20661" y="2678"/>
                    </a:cubicBezTo>
                    <a:cubicBezTo>
                      <a:pt x="20661" y="2678"/>
                      <a:pt x="20661" y="2678"/>
                      <a:pt x="20661" y="2678"/>
                    </a:cubicBezTo>
                    <a:cubicBezTo>
                      <a:pt x="20426" y="2678"/>
                      <a:pt x="20426" y="2678"/>
                      <a:pt x="20191" y="2678"/>
                    </a:cubicBezTo>
                    <a:cubicBezTo>
                      <a:pt x="20191" y="2635"/>
                      <a:pt x="20191" y="2635"/>
                      <a:pt x="20191" y="2635"/>
                    </a:cubicBezTo>
                    <a:cubicBezTo>
                      <a:pt x="20191" y="2635"/>
                      <a:pt x="19957" y="2635"/>
                      <a:pt x="19957" y="2592"/>
                    </a:cubicBezTo>
                    <a:cubicBezTo>
                      <a:pt x="19957" y="2592"/>
                      <a:pt x="19957" y="2592"/>
                      <a:pt x="19957" y="2592"/>
                    </a:cubicBezTo>
                    <a:cubicBezTo>
                      <a:pt x="19957" y="2592"/>
                      <a:pt x="19957" y="2592"/>
                      <a:pt x="19957" y="2592"/>
                    </a:cubicBezTo>
                    <a:cubicBezTo>
                      <a:pt x="19957" y="2549"/>
                      <a:pt x="19957" y="2506"/>
                      <a:pt x="19957" y="2419"/>
                    </a:cubicBezTo>
                    <a:cubicBezTo>
                      <a:pt x="19722" y="2290"/>
                      <a:pt x="19722" y="2160"/>
                      <a:pt x="19487" y="2117"/>
                    </a:cubicBezTo>
                    <a:cubicBezTo>
                      <a:pt x="19017" y="2030"/>
                      <a:pt x="19017" y="1901"/>
                      <a:pt x="18783" y="1814"/>
                    </a:cubicBezTo>
                    <a:cubicBezTo>
                      <a:pt x="18783" y="1771"/>
                      <a:pt x="18783" y="1685"/>
                      <a:pt x="18783" y="1685"/>
                    </a:cubicBezTo>
                    <a:cubicBezTo>
                      <a:pt x="18078" y="1598"/>
                      <a:pt x="17374" y="1469"/>
                      <a:pt x="17374" y="1296"/>
                    </a:cubicBezTo>
                    <a:cubicBezTo>
                      <a:pt x="17139" y="1210"/>
                      <a:pt x="17374" y="1166"/>
                      <a:pt x="17609" y="1123"/>
                    </a:cubicBezTo>
                    <a:cubicBezTo>
                      <a:pt x="17843" y="1123"/>
                      <a:pt x="17843" y="1080"/>
                      <a:pt x="17843" y="994"/>
                    </a:cubicBezTo>
                    <a:cubicBezTo>
                      <a:pt x="17843" y="950"/>
                      <a:pt x="17843" y="864"/>
                      <a:pt x="18078" y="778"/>
                    </a:cubicBezTo>
                    <a:cubicBezTo>
                      <a:pt x="18078" y="778"/>
                      <a:pt x="18078" y="778"/>
                      <a:pt x="18078" y="778"/>
                    </a:cubicBezTo>
                    <a:cubicBezTo>
                      <a:pt x="17609" y="734"/>
                      <a:pt x="17374" y="691"/>
                      <a:pt x="17139" y="648"/>
                    </a:cubicBezTo>
                    <a:cubicBezTo>
                      <a:pt x="16435" y="518"/>
                      <a:pt x="16670" y="389"/>
                      <a:pt x="16670" y="302"/>
                    </a:cubicBezTo>
                    <a:cubicBezTo>
                      <a:pt x="16670" y="216"/>
                      <a:pt x="16670" y="173"/>
                      <a:pt x="16435" y="130"/>
                    </a:cubicBezTo>
                    <a:cubicBezTo>
                      <a:pt x="16435" y="86"/>
                      <a:pt x="16200" y="86"/>
                      <a:pt x="16200" y="43"/>
                    </a:cubicBezTo>
                    <a:cubicBezTo>
                      <a:pt x="15965" y="43"/>
                      <a:pt x="15965" y="43"/>
                      <a:pt x="15965" y="43"/>
                    </a:cubicBezTo>
                    <a:cubicBezTo>
                      <a:pt x="15965" y="43"/>
                      <a:pt x="15965" y="0"/>
                      <a:pt x="15730" y="0"/>
                    </a:cubicBezTo>
                    <a:cubicBezTo>
                      <a:pt x="15730" y="0"/>
                      <a:pt x="15730" y="0"/>
                      <a:pt x="15730" y="0"/>
                    </a:cubicBezTo>
                    <a:cubicBezTo>
                      <a:pt x="15730" y="0"/>
                      <a:pt x="15730" y="0"/>
                      <a:pt x="15730" y="0"/>
                    </a:cubicBezTo>
                    <a:cubicBezTo>
                      <a:pt x="15730" y="43"/>
                      <a:pt x="15730" y="43"/>
                      <a:pt x="15730" y="86"/>
                    </a:cubicBezTo>
                    <a:cubicBezTo>
                      <a:pt x="15730" y="86"/>
                      <a:pt x="15496" y="86"/>
                      <a:pt x="15496" y="130"/>
                    </a:cubicBezTo>
                    <a:cubicBezTo>
                      <a:pt x="15496" y="130"/>
                      <a:pt x="15496" y="130"/>
                      <a:pt x="15496" y="173"/>
                    </a:cubicBezTo>
                    <a:cubicBezTo>
                      <a:pt x="15496" y="173"/>
                      <a:pt x="15261" y="216"/>
                      <a:pt x="15261" y="216"/>
                    </a:cubicBezTo>
                    <a:cubicBezTo>
                      <a:pt x="15261" y="216"/>
                      <a:pt x="15261" y="216"/>
                      <a:pt x="15261" y="259"/>
                    </a:cubicBezTo>
                    <a:cubicBezTo>
                      <a:pt x="15026" y="259"/>
                      <a:pt x="14791" y="302"/>
                      <a:pt x="14791" y="302"/>
                    </a:cubicBezTo>
                    <a:cubicBezTo>
                      <a:pt x="14791" y="302"/>
                      <a:pt x="14557" y="302"/>
                      <a:pt x="14557" y="302"/>
                    </a:cubicBezTo>
                    <a:cubicBezTo>
                      <a:pt x="14557" y="302"/>
                      <a:pt x="14557" y="302"/>
                      <a:pt x="14557" y="302"/>
                    </a:cubicBezTo>
                    <a:cubicBezTo>
                      <a:pt x="14557" y="302"/>
                      <a:pt x="14557" y="346"/>
                      <a:pt x="14322" y="346"/>
                    </a:cubicBezTo>
                    <a:cubicBezTo>
                      <a:pt x="14322" y="346"/>
                      <a:pt x="14322" y="346"/>
                      <a:pt x="14322" y="346"/>
                    </a:cubicBezTo>
                    <a:cubicBezTo>
                      <a:pt x="14322" y="389"/>
                      <a:pt x="14322" y="389"/>
                      <a:pt x="14322" y="432"/>
                    </a:cubicBezTo>
                    <a:cubicBezTo>
                      <a:pt x="14322" y="518"/>
                      <a:pt x="14322" y="648"/>
                      <a:pt x="14322" y="691"/>
                    </a:cubicBezTo>
                    <a:cubicBezTo>
                      <a:pt x="14791" y="907"/>
                      <a:pt x="15026" y="1685"/>
                      <a:pt x="14557" y="2030"/>
                    </a:cubicBezTo>
                    <a:cubicBezTo>
                      <a:pt x="14322" y="2333"/>
                      <a:pt x="13852" y="2592"/>
                      <a:pt x="13617" y="2765"/>
                    </a:cubicBezTo>
                    <a:cubicBezTo>
                      <a:pt x="13383" y="2808"/>
                      <a:pt x="13383" y="2808"/>
                      <a:pt x="13617" y="2851"/>
                    </a:cubicBezTo>
                    <a:cubicBezTo>
                      <a:pt x="14087" y="2938"/>
                      <a:pt x="14087" y="3024"/>
                      <a:pt x="13852" y="3067"/>
                    </a:cubicBezTo>
                    <a:cubicBezTo>
                      <a:pt x="13617" y="3110"/>
                      <a:pt x="13617" y="3240"/>
                      <a:pt x="13617" y="3413"/>
                    </a:cubicBezTo>
                    <a:cubicBezTo>
                      <a:pt x="13617" y="3499"/>
                      <a:pt x="13617" y="3586"/>
                      <a:pt x="13617" y="3672"/>
                    </a:cubicBezTo>
                    <a:cubicBezTo>
                      <a:pt x="13617" y="3888"/>
                      <a:pt x="13148" y="4190"/>
                      <a:pt x="12913" y="4450"/>
                    </a:cubicBezTo>
                    <a:cubicBezTo>
                      <a:pt x="12678" y="4579"/>
                      <a:pt x="12443" y="4709"/>
                      <a:pt x="12443" y="4795"/>
                    </a:cubicBezTo>
                    <a:cubicBezTo>
                      <a:pt x="12443" y="4882"/>
                      <a:pt x="12209" y="4968"/>
                      <a:pt x="11974" y="5011"/>
                    </a:cubicBezTo>
                    <a:cubicBezTo>
                      <a:pt x="11739" y="5098"/>
                      <a:pt x="11739" y="5184"/>
                      <a:pt x="11739" y="5270"/>
                    </a:cubicBezTo>
                    <a:cubicBezTo>
                      <a:pt x="11739" y="5486"/>
                      <a:pt x="11035" y="5659"/>
                      <a:pt x="10330" y="5746"/>
                    </a:cubicBezTo>
                    <a:cubicBezTo>
                      <a:pt x="10330" y="5789"/>
                      <a:pt x="10800" y="5875"/>
                      <a:pt x="10800" y="5962"/>
                    </a:cubicBezTo>
                    <a:cubicBezTo>
                      <a:pt x="11270" y="6091"/>
                      <a:pt x="11504" y="6178"/>
                      <a:pt x="11504" y="6307"/>
                    </a:cubicBezTo>
                    <a:cubicBezTo>
                      <a:pt x="11504" y="6394"/>
                      <a:pt x="11270" y="6437"/>
                      <a:pt x="11035" y="6523"/>
                    </a:cubicBezTo>
                    <a:cubicBezTo>
                      <a:pt x="10565" y="6610"/>
                      <a:pt x="10330" y="6653"/>
                      <a:pt x="10565" y="6782"/>
                    </a:cubicBezTo>
                    <a:cubicBezTo>
                      <a:pt x="10800" y="7085"/>
                      <a:pt x="10565" y="7517"/>
                      <a:pt x="10565" y="7733"/>
                    </a:cubicBezTo>
                    <a:cubicBezTo>
                      <a:pt x="10565" y="7819"/>
                      <a:pt x="10565" y="7862"/>
                      <a:pt x="10565" y="7862"/>
                    </a:cubicBezTo>
                    <a:cubicBezTo>
                      <a:pt x="10565" y="7949"/>
                      <a:pt x="10330" y="7992"/>
                      <a:pt x="10096" y="8035"/>
                    </a:cubicBezTo>
                    <a:cubicBezTo>
                      <a:pt x="10096" y="8078"/>
                      <a:pt x="9861" y="8122"/>
                      <a:pt x="9861" y="8208"/>
                    </a:cubicBezTo>
                    <a:cubicBezTo>
                      <a:pt x="10096" y="8338"/>
                      <a:pt x="9861" y="8424"/>
                      <a:pt x="9626" y="8510"/>
                    </a:cubicBezTo>
                    <a:cubicBezTo>
                      <a:pt x="9391" y="8597"/>
                      <a:pt x="9157" y="8683"/>
                      <a:pt x="8922" y="8813"/>
                    </a:cubicBezTo>
                    <a:cubicBezTo>
                      <a:pt x="8922" y="9072"/>
                      <a:pt x="7983" y="9418"/>
                      <a:pt x="7513" y="9677"/>
                    </a:cubicBezTo>
                    <a:cubicBezTo>
                      <a:pt x="7278" y="9763"/>
                      <a:pt x="7043" y="9806"/>
                      <a:pt x="7043" y="9893"/>
                    </a:cubicBezTo>
                    <a:cubicBezTo>
                      <a:pt x="6809" y="9936"/>
                      <a:pt x="6809" y="10022"/>
                      <a:pt x="6574" y="10066"/>
                    </a:cubicBezTo>
                    <a:cubicBezTo>
                      <a:pt x="6339" y="10195"/>
                      <a:pt x="6104" y="10325"/>
                      <a:pt x="5165" y="10325"/>
                    </a:cubicBezTo>
                    <a:cubicBezTo>
                      <a:pt x="5165" y="10325"/>
                      <a:pt x="5165" y="10325"/>
                      <a:pt x="5165" y="10325"/>
                    </a:cubicBezTo>
                    <a:cubicBezTo>
                      <a:pt x="5165" y="10368"/>
                      <a:pt x="4930" y="10411"/>
                      <a:pt x="5400" y="10584"/>
                    </a:cubicBezTo>
                    <a:cubicBezTo>
                      <a:pt x="5635" y="10670"/>
                      <a:pt x="5635" y="10800"/>
                      <a:pt x="5400" y="10886"/>
                    </a:cubicBezTo>
                    <a:cubicBezTo>
                      <a:pt x="5400" y="11016"/>
                      <a:pt x="5400" y="11102"/>
                      <a:pt x="5635" y="11189"/>
                    </a:cubicBezTo>
                    <a:cubicBezTo>
                      <a:pt x="6339" y="11405"/>
                      <a:pt x="6104" y="11534"/>
                      <a:pt x="5870" y="11707"/>
                    </a:cubicBezTo>
                    <a:cubicBezTo>
                      <a:pt x="5870" y="11750"/>
                      <a:pt x="5870" y="11750"/>
                      <a:pt x="5870" y="11750"/>
                    </a:cubicBezTo>
                    <a:cubicBezTo>
                      <a:pt x="5635" y="11837"/>
                      <a:pt x="5400" y="11880"/>
                      <a:pt x="5400" y="11923"/>
                    </a:cubicBezTo>
                    <a:cubicBezTo>
                      <a:pt x="5165" y="12010"/>
                      <a:pt x="4930" y="12053"/>
                      <a:pt x="4930" y="12139"/>
                    </a:cubicBezTo>
                    <a:cubicBezTo>
                      <a:pt x="4930" y="12226"/>
                      <a:pt x="4930" y="12312"/>
                      <a:pt x="4696" y="12355"/>
                    </a:cubicBezTo>
                    <a:cubicBezTo>
                      <a:pt x="4461" y="12485"/>
                      <a:pt x="4461" y="12571"/>
                      <a:pt x="4696" y="12658"/>
                    </a:cubicBezTo>
                    <a:cubicBezTo>
                      <a:pt x="4930" y="12744"/>
                      <a:pt x="4930" y="12830"/>
                      <a:pt x="4930" y="12874"/>
                    </a:cubicBezTo>
                    <a:cubicBezTo>
                      <a:pt x="5165" y="12874"/>
                      <a:pt x="5165" y="12874"/>
                      <a:pt x="5400" y="12874"/>
                    </a:cubicBezTo>
                    <a:cubicBezTo>
                      <a:pt x="5400" y="12874"/>
                      <a:pt x="5400" y="12874"/>
                      <a:pt x="5400" y="12874"/>
                    </a:cubicBezTo>
                    <a:cubicBezTo>
                      <a:pt x="5400" y="12830"/>
                      <a:pt x="5400" y="12744"/>
                      <a:pt x="6104" y="12701"/>
                    </a:cubicBezTo>
                    <a:cubicBezTo>
                      <a:pt x="6574" y="12658"/>
                      <a:pt x="6809" y="12701"/>
                      <a:pt x="7043" y="12744"/>
                    </a:cubicBezTo>
                    <a:cubicBezTo>
                      <a:pt x="7278" y="12787"/>
                      <a:pt x="7278" y="12830"/>
                      <a:pt x="7278" y="12874"/>
                    </a:cubicBezTo>
                    <a:cubicBezTo>
                      <a:pt x="7278" y="12874"/>
                      <a:pt x="7278" y="12874"/>
                      <a:pt x="7278" y="12874"/>
                    </a:cubicBezTo>
                    <a:cubicBezTo>
                      <a:pt x="7748" y="12917"/>
                      <a:pt x="7983" y="12960"/>
                      <a:pt x="7983" y="13046"/>
                    </a:cubicBezTo>
                    <a:cubicBezTo>
                      <a:pt x="8217" y="13090"/>
                      <a:pt x="7983" y="13176"/>
                      <a:pt x="7278" y="13262"/>
                    </a:cubicBezTo>
                    <a:cubicBezTo>
                      <a:pt x="7278" y="13262"/>
                      <a:pt x="7278" y="13306"/>
                      <a:pt x="7278" y="13392"/>
                    </a:cubicBezTo>
                    <a:cubicBezTo>
                      <a:pt x="7513" y="13478"/>
                      <a:pt x="7513" y="13565"/>
                      <a:pt x="7278" y="13651"/>
                    </a:cubicBezTo>
                    <a:cubicBezTo>
                      <a:pt x="7043" y="13694"/>
                      <a:pt x="7043" y="13694"/>
                      <a:pt x="7043" y="13694"/>
                    </a:cubicBezTo>
                    <a:cubicBezTo>
                      <a:pt x="6809" y="13781"/>
                      <a:pt x="6574" y="13867"/>
                      <a:pt x="6574" y="13954"/>
                    </a:cubicBezTo>
                    <a:cubicBezTo>
                      <a:pt x="7043" y="14083"/>
                      <a:pt x="6809" y="14126"/>
                      <a:pt x="6574" y="14170"/>
                    </a:cubicBezTo>
                    <a:cubicBezTo>
                      <a:pt x="6339" y="14213"/>
                      <a:pt x="6339" y="14256"/>
                      <a:pt x="6339" y="14299"/>
                    </a:cubicBezTo>
                    <a:cubicBezTo>
                      <a:pt x="6339" y="14386"/>
                      <a:pt x="6339" y="14386"/>
                      <a:pt x="6339" y="14429"/>
                    </a:cubicBezTo>
                    <a:cubicBezTo>
                      <a:pt x="6574" y="14472"/>
                      <a:pt x="6574" y="14558"/>
                      <a:pt x="6339" y="14602"/>
                    </a:cubicBezTo>
                    <a:cubicBezTo>
                      <a:pt x="6339" y="14602"/>
                      <a:pt x="6339" y="14602"/>
                      <a:pt x="6339" y="14602"/>
                    </a:cubicBezTo>
                    <a:cubicBezTo>
                      <a:pt x="6574" y="14645"/>
                      <a:pt x="6574" y="14688"/>
                      <a:pt x="6339" y="14774"/>
                    </a:cubicBezTo>
                    <a:cubicBezTo>
                      <a:pt x="6339" y="14774"/>
                      <a:pt x="6339" y="14818"/>
                      <a:pt x="6104" y="14818"/>
                    </a:cubicBezTo>
                    <a:cubicBezTo>
                      <a:pt x="6104" y="14861"/>
                      <a:pt x="6339" y="14947"/>
                      <a:pt x="6339" y="14990"/>
                    </a:cubicBezTo>
                    <a:cubicBezTo>
                      <a:pt x="6574" y="15034"/>
                      <a:pt x="6574" y="15077"/>
                      <a:pt x="6339" y="15120"/>
                    </a:cubicBezTo>
                    <a:cubicBezTo>
                      <a:pt x="6339" y="15206"/>
                      <a:pt x="5870" y="15206"/>
                      <a:pt x="5635" y="15206"/>
                    </a:cubicBezTo>
                    <a:cubicBezTo>
                      <a:pt x="5400" y="15206"/>
                      <a:pt x="5165" y="15206"/>
                      <a:pt x="4930" y="15250"/>
                    </a:cubicBezTo>
                    <a:cubicBezTo>
                      <a:pt x="4930" y="15250"/>
                      <a:pt x="4930" y="15250"/>
                      <a:pt x="4930" y="15250"/>
                    </a:cubicBezTo>
                    <a:cubicBezTo>
                      <a:pt x="4930" y="15250"/>
                      <a:pt x="4930" y="15250"/>
                      <a:pt x="5165" y="15293"/>
                    </a:cubicBezTo>
                    <a:cubicBezTo>
                      <a:pt x="5165" y="15336"/>
                      <a:pt x="5635" y="15422"/>
                      <a:pt x="5165" y="15552"/>
                    </a:cubicBezTo>
                    <a:cubicBezTo>
                      <a:pt x="5165" y="15595"/>
                      <a:pt x="4930" y="15638"/>
                      <a:pt x="4461" y="15638"/>
                    </a:cubicBezTo>
                    <a:cubicBezTo>
                      <a:pt x="3991" y="15638"/>
                      <a:pt x="3522" y="15509"/>
                      <a:pt x="3052" y="15466"/>
                    </a:cubicBezTo>
                    <a:cubicBezTo>
                      <a:pt x="2817" y="15422"/>
                      <a:pt x="2817" y="15422"/>
                      <a:pt x="2817" y="15422"/>
                    </a:cubicBezTo>
                    <a:cubicBezTo>
                      <a:pt x="2583" y="15422"/>
                      <a:pt x="2583" y="15379"/>
                      <a:pt x="2583" y="15336"/>
                    </a:cubicBezTo>
                    <a:cubicBezTo>
                      <a:pt x="2583" y="15336"/>
                      <a:pt x="2583" y="15336"/>
                      <a:pt x="2583" y="15336"/>
                    </a:cubicBezTo>
                    <a:cubicBezTo>
                      <a:pt x="2348" y="15379"/>
                      <a:pt x="2113" y="15379"/>
                      <a:pt x="1878" y="15422"/>
                    </a:cubicBezTo>
                    <a:cubicBezTo>
                      <a:pt x="1643" y="15422"/>
                      <a:pt x="1409" y="15422"/>
                      <a:pt x="1174" y="15466"/>
                    </a:cubicBezTo>
                    <a:cubicBezTo>
                      <a:pt x="1174" y="15466"/>
                      <a:pt x="1409" y="15509"/>
                      <a:pt x="1409" y="15509"/>
                    </a:cubicBezTo>
                    <a:cubicBezTo>
                      <a:pt x="1409" y="15552"/>
                      <a:pt x="1643" y="15595"/>
                      <a:pt x="1643" y="15638"/>
                    </a:cubicBezTo>
                    <a:cubicBezTo>
                      <a:pt x="1643" y="15682"/>
                      <a:pt x="1409" y="15682"/>
                      <a:pt x="1174" y="15725"/>
                    </a:cubicBezTo>
                    <a:cubicBezTo>
                      <a:pt x="939" y="15725"/>
                      <a:pt x="704" y="15725"/>
                      <a:pt x="704" y="15768"/>
                    </a:cubicBezTo>
                    <a:cubicBezTo>
                      <a:pt x="1174" y="15768"/>
                      <a:pt x="1409" y="15811"/>
                      <a:pt x="1643" y="15898"/>
                    </a:cubicBezTo>
                    <a:cubicBezTo>
                      <a:pt x="1643" y="15898"/>
                      <a:pt x="1643" y="15941"/>
                      <a:pt x="1643" y="15941"/>
                    </a:cubicBezTo>
                    <a:cubicBezTo>
                      <a:pt x="1643" y="15941"/>
                      <a:pt x="1643" y="15898"/>
                      <a:pt x="1643" y="15898"/>
                    </a:cubicBezTo>
                    <a:cubicBezTo>
                      <a:pt x="2113" y="15898"/>
                      <a:pt x="2348" y="15898"/>
                      <a:pt x="2817" y="15898"/>
                    </a:cubicBezTo>
                    <a:cubicBezTo>
                      <a:pt x="3522" y="15941"/>
                      <a:pt x="3757" y="16027"/>
                      <a:pt x="3757" y="16157"/>
                    </a:cubicBezTo>
                    <a:cubicBezTo>
                      <a:pt x="3757" y="16243"/>
                      <a:pt x="3522" y="16330"/>
                      <a:pt x="3052" y="16330"/>
                    </a:cubicBezTo>
                    <a:cubicBezTo>
                      <a:pt x="2817" y="16330"/>
                      <a:pt x="2583" y="16416"/>
                      <a:pt x="2583" y="16502"/>
                    </a:cubicBezTo>
                    <a:cubicBezTo>
                      <a:pt x="2583" y="16502"/>
                      <a:pt x="3052" y="16502"/>
                      <a:pt x="3522" y="16502"/>
                    </a:cubicBezTo>
                    <a:cubicBezTo>
                      <a:pt x="3991" y="16502"/>
                      <a:pt x="4461" y="16459"/>
                      <a:pt x="4696" y="16502"/>
                    </a:cubicBezTo>
                    <a:cubicBezTo>
                      <a:pt x="5400" y="16546"/>
                      <a:pt x="5635" y="16632"/>
                      <a:pt x="5635" y="16762"/>
                    </a:cubicBezTo>
                    <a:cubicBezTo>
                      <a:pt x="5400" y="16805"/>
                      <a:pt x="5165" y="16891"/>
                      <a:pt x="4930" y="16891"/>
                    </a:cubicBezTo>
                    <a:cubicBezTo>
                      <a:pt x="4696" y="16891"/>
                      <a:pt x="4461" y="16848"/>
                      <a:pt x="4226" y="16848"/>
                    </a:cubicBezTo>
                    <a:cubicBezTo>
                      <a:pt x="3991" y="16762"/>
                      <a:pt x="3522" y="16718"/>
                      <a:pt x="3522" y="16718"/>
                    </a:cubicBezTo>
                    <a:cubicBezTo>
                      <a:pt x="3287" y="16718"/>
                      <a:pt x="3287" y="16718"/>
                      <a:pt x="3287" y="16718"/>
                    </a:cubicBezTo>
                    <a:cubicBezTo>
                      <a:pt x="3052" y="16848"/>
                      <a:pt x="2583" y="16848"/>
                      <a:pt x="2348" y="16848"/>
                    </a:cubicBezTo>
                    <a:cubicBezTo>
                      <a:pt x="1878" y="16848"/>
                      <a:pt x="1643" y="16848"/>
                      <a:pt x="1174" y="16805"/>
                    </a:cubicBezTo>
                    <a:cubicBezTo>
                      <a:pt x="1174" y="16805"/>
                      <a:pt x="1174" y="16805"/>
                      <a:pt x="1174" y="16805"/>
                    </a:cubicBezTo>
                    <a:cubicBezTo>
                      <a:pt x="939" y="16805"/>
                      <a:pt x="235" y="16891"/>
                      <a:pt x="0" y="16934"/>
                    </a:cubicBezTo>
                    <a:cubicBezTo>
                      <a:pt x="235" y="16978"/>
                      <a:pt x="470" y="17064"/>
                      <a:pt x="470" y="17107"/>
                    </a:cubicBezTo>
                    <a:cubicBezTo>
                      <a:pt x="704" y="17107"/>
                      <a:pt x="704" y="17107"/>
                      <a:pt x="704" y="17107"/>
                    </a:cubicBezTo>
                    <a:cubicBezTo>
                      <a:pt x="939" y="17107"/>
                      <a:pt x="1409" y="17064"/>
                      <a:pt x="1409" y="17021"/>
                    </a:cubicBezTo>
                    <a:cubicBezTo>
                      <a:pt x="1643" y="16934"/>
                      <a:pt x="2113" y="16848"/>
                      <a:pt x="2583" y="16848"/>
                    </a:cubicBezTo>
                    <a:cubicBezTo>
                      <a:pt x="2583" y="16848"/>
                      <a:pt x="3287" y="16891"/>
                      <a:pt x="3522" y="17064"/>
                    </a:cubicBezTo>
                    <a:cubicBezTo>
                      <a:pt x="3522" y="17237"/>
                      <a:pt x="2583" y="17280"/>
                      <a:pt x="2348" y="17280"/>
                    </a:cubicBezTo>
                    <a:cubicBezTo>
                      <a:pt x="2348" y="17280"/>
                      <a:pt x="2113" y="17323"/>
                      <a:pt x="2113" y="17323"/>
                    </a:cubicBezTo>
                    <a:cubicBezTo>
                      <a:pt x="1878" y="17410"/>
                      <a:pt x="1409" y="17539"/>
                      <a:pt x="470" y="17626"/>
                    </a:cubicBezTo>
                    <a:cubicBezTo>
                      <a:pt x="470" y="17669"/>
                      <a:pt x="470" y="17669"/>
                      <a:pt x="470" y="17669"/>
                    </a:cubicBezTo>
                    <a:cubicBezTo>
                      <a:pt x="470" y="17669"/>
                      <a:pt x="470" y="17712"/>
                      <a:pt x="470" y="17712"/>
                    </a:cubicBezTo>
                    <a:cubicBezTo>
                      <a:pt x="704" y="17669"/>
                      <a:pt x="939" y="17669"/>
                      <a:pt x="939" y="17669"/>
                    </a:cubicBezTo>
                    <a:cubicBezTo>
                      <a:pt x="1174" y="17669"/>
                      <a:pt x="1174" y="17669"/>
                      <a:pt x="1174" y="17669"/>
                    </a:cubicBezTo>
                    <a:cubicBezTo>
                      <a:pt x="1409" y="17712"/>
                      <a:pt x="1409" y="17712"/>
                      <a:pt x="1409" y="17712"/>
                    </a:cubicBezTo>
                    <a:cubicBezTo>
                      <a:pt x="1643" y="17755"/>
                      <a:pt x="1409" y="17798"/>
                      <a:pt x="1409" y="17798"/>
                    </a:cubicBezTo>
                    <a:cubicBezTo>
                      <a:pt x="1409" y="17842"/>
                      <a:pt x="1409" y="17842"/>
                      <a:pt x="1409" y="17842"/>
                    </a:cubicBezTo>
                    <a:cubicBezTo>
                      <a:pt x="1643" y="17842"/>
                      <a:pt x="1643" y="17842"/>
                      <a:pt x="1643" y="17842"/>
                    </a:cubicBezTo>
                    <a:cubicBezTo>
                      <a:pt x="1643" y="17842"/>
                      <a:pt x="1878" y="17842"/>
                      <a:pt x="1878" y="17842"/>
                    </a:cubicBezTo>
                    <a:cubicBezTo>
                      <a:pt x="1878" y="17798"/>
                      <a:pt x="1878" y="17798"/>
                      <a:pt x="1878" y="17755"/>
                    </a:cubicBezTo>
                    <a:cubicBezTo>
                      <a:pt x="1643" y="17669"/>
                      <a:pt x="1878" y="17539"/>
                      <a:pt x="2113" y="17453"/>
                    </a:cubicBezTo>
                    <a:cubicBezTo>
                      <a:pt x="2348" y="17410"/>
                      <a:pt x="2583" y="17366"/>
                      <a:pt x="3052" y="17366"/>
                    </a:cubicBezTo>
                    <a:cubicBezTo>
                      <a:pt x="3052" y="17366"/>
                      <a:pt x="3522" y="17410"/>
                      <a:pt x="3757" y="17453"/>
                    </a:cubicBezTo>
                    <a:cubicBezTo>
                      <a:pt x="4461" y="17582"/>
                      <a:pt x="3991" y="17712"/>
                      <a:pt x="3757" y="17755"/>
                    </a:cubicBezTo>
                    <a:cubicBezTo>
                      <a:pt x="3522" y="17798"/>
                      <a:pt x="3522" y="17842"/>
                      <a:pt x="3522" y="17842"/>
                    </a:cubicBezTo>
                    <a:cubicBezTo>
                      <a:pt x="3522" y="17928"/>
                      <a:pt x="3287" y="17971"/>
                      <a:pt x="3287" y="18058"/>
                    </a:cubicBezTo>
                    <a:cubicBezTo>
                      <a:pt x="3287" y="18101"/>
                      <a:pt x="3052" y="18187"/>
                      <a:pt x="3052" y="18230"/>
                    </a:cubicBezTo>
                    <a:cubicBezTo>
                      <a:pt x="3052" y="18317"/>
                      <a:pt x="2583" y="18360"/>
                      <a:pt x="2348" y="18360"/>
                    </a:cubicBezTo>
                    <a:cubicBezTo>
                      <a:pt x="2348" y="18403"/>
                      <a:pt x="2348" y="18403"/>
                      <a:pt x="2348" y="18403"/>
                    </a:cubicBezTo>
                    <a:cubicBezTo>
                      <a:pt x="2348" y="18490"/>
                      <a:pt x="2113" y="18533"/>
                      <a:pt x="1643" y="18533"/>
                    </a:cubicBezTo>
                    <a:cubicBezTo>
                      <a:pt x="1878" y="18619"/>
                      <a:pt x="1643" y="18662"/>
                      <a:pt x="1643" y="18662"/>
                    </a:cubicBezTo>
                    <a:cubicBezTo>
                      <a:pt x="1878" y="18662"/>
                      <a:pt x="2113" y="18662"/>
                      <a:pt x="2583" y="18662"/>
                    </a:cubicBezTo>
                    <a:cubicBezTo>
                      <a:pt x="2817" y="18662"/>
                      <a:pt x="2817" y="18706"/>
                      <a:pt x="3052" y="18706"/>
                    </a:cubicBezTo>
                    <a:cubicBezTo>
                      <a:pt x="3052" y="18706"/>
                      <a:pt x="3052" y="18706"/>
                      <a:pt x="3052" y="18706"/>
                    </a:cubicBezTo>
                    <a:cubicBezTo>
                      <a:pt x="3052" y="18706"/>
                      <a:pt x="3287" y="18706"/>
                      <a:pt x="3522" y="18662"/>
                    </a:cubicBezTo>
                    <a:cubicBezTo>
                      <a:pt x="4226" y="18619"/>
                      <a:pt x="4930" y="18706"/>
                      <a:pt x="5165" y="18792"/>
                    </a:cubicBezTo>
                    <a:cubicBezTo>
                      <a:pt x="5165" y="18878"/>
                      <a:pt x="4930" y="18965"/>
                      <a:pt x="4461" y="19008"/>
                    </a:cubicBezTo>
                    <a:cubicBezTo>
                      <a:pt x="4226" y="19008"/>
                      <a:pt x="4226" y="19008"/>
                      <a:pt x="3991" y="19008"/>
                    </a:cubicBezTo>
                    <a:cubicBezTo>
                      <a:pt x="4461" y="19008"/>
                      <a:pt x="4930" y="19051"/>
                      <a:pt x="4930" y="19138"/>
                    </a:cubicBezTo>
                    <a:cubicBezTo>
                      <a:pt x="4930" y="19138"/>
                      <a:pt x="4930" y="19138"/>
                      <a:pt x="4930" y="19138"/>
                    </a:cubicBezTo>
                    <a:cubicBezTo>
                      <a:pt x="5165" y="19008"/>
                      <a:pt x="5400" y="18965"/>
                      <a:pt x="5870" y="18965"/>
                    </a:cubicBezTo>
                    <a:cubicBezTo>
                      <a:pt x="6574" y="18965"/>
                      <a:pt x="7513" y="19094"/>
                      <a:pt x="7748" y="19224"/>
                    </a:cubicBezTo>
                    <a:cubicBezTo>
                      <a:pt x="7748" y="19267"/>
                      <a:pt x="7748" y="19310"/>
                      <a:pt x="7513" y="19354"/>
                    </a:cubicBezTo>
                    <a:cubicBezTo>
                      <a:pt x="7513" y="19397"/>
                      <a:pt x="7278" y="19397"/>
                      <a:pt x="7043" y="19440"/>
                    </a:cubicBezTo>
                    <a:cubicBezTo>
                      <a:pt x="7278" y="19397"/>
                      <a:pt x="7513" y="19397"/>
                      <a:pt x="7748" y="19397"/>
                    </a:cubicBezTo>
                    <a:cubicBezTo>
                      <a:pt x="8452" y="19397"/>
                      <a:pt x="10330" y="19440"/>
                      <a:pt x="10565" y="19613"/>
                    </a:cubicBezTo>
                    <a:cubicBezTo>
                      <a:pt x="10565" y="19656"/>
                      <a:pt x="10565" y="19699"/>
                      <a:pt x="10565" y="19699"/>
                    </a:cubicBezTo>
                    <a:cubicBezTo>
                      <a:pt x="10800" y="19699"/>
                      <a:pt x="11035" y="19742"/>
                      <a:pt x="11270" y="19829"/>
                    </a:cubicBezTo>
                    <a:cubicBezTo>
                      <a:pt x="11270" y="19829"/>
                      <a:pt x="11270" y="19829"/>
                      <a:pt x="11270" y="19872"/>
                    </a:cubicBezTo>
                    <a:cubicBezTo>
                      <a:pt x="11974" y="19699"/>
                      <a:pt x="13148" y="19613"/>
                      <a:pt x="13852" y="19570"/>
                    </a:cubicBezTo>
                    <a:cubicBezTo>
                      <a:pt x="14557" y="19526"/>
                      <a:pt x="15026" y="19613"/>
                      <a:pt x="15026" y="19656"/>
                    </a:cubicBezTo>
                    <a:cubicBezTo>
                      <a:pt x="15261" y="19786"/>
                      <a:pt x="14557" y="19915"/>
                      <a:pt x="13617" y="20002"/>
                    </a:cubicBezTo>
                    <a:cubicBezTo>
                      <a:pt x="13148" y="20002"/>
                      <a:pt x="13148" y="20045"/>
                      <a:pt x="13148" y="20045"/>
                    </a:cubicBezTo>
                    <a:cubicBezTo>
                      <a:pt x="13148" y="20045"/>
                      <a:pt x="13148" y="20045"/>
                      <a:pt x="13383" y="20131"/>
                    </a:cubicBezTo>
                    <a:cubicBezTo>
                      <a:pt x="13617" y="20174"/>
                      <a:pt x="14087" y="20131"/>
                      <a:pt x="14322" y="20131"/>
                    </a:cubicBezTo>
                    <a:cubicBezTo>
                      <a:pt x="14791" y="20088"/>
                      <a:pt x="15496" y="20045"/>
                      <a:pt x="15965" y="20131"/>
                    </a:cubicBezTo>
                    <a:cubicBezTo>
                      <a:pt x="16200" y="20174"/>
                      <a:pt x="16200" y="20261"/>
                      <a:pt x="16200" y="20261"/>
                    </a:cubicBezTo>
                    <a:cubicBezTo>
                      <a:pt x="15965" y="20347"/>
                      <a:pt x="15496" y="20390"/>
                      <a:pt x="15261" y="20390"/>
                    </a:cubicBezTo>
                    <a:cubicBezTo>
                      <a:pt x="15026" y="20434"/>
                      <a:pt x="14557" y="20434"/>
                      <a:pt x="14557" y="20434"/>
                    </a:cubicBezTo>
                    <a:cubicBezTo>
                      <a:pt x="14557" y="20477"/>
                      <a:pt x="14557" y="20520"/>
                      <a:pt x="14791" y="20520"/>
                    </a:cubicBezTo>
                    <a:cubicBezTo>
                      <a:pt x="14791" y="20606"/>
                      <a:pt x="15026" y="20650"/>
                      <a:pt x="15026" y="20736"/>
                    </a:cubicBezTo>
                    <a:cubicBezTo>
                      <a:pt x="14791" y="20779"/>
                      <a:pt x="14791" y="20822"/>
                      <a:pt x="14322" y="20822"/>
                    </a:cubicBezTo>
                    <a:cubicBezTo>
                      <a:pt x="14322" y="20866"/>
                      <a:pt x="14087" y="20866"/>
                      <a:pt x="13852" y="20866"/>
                    </a:cubicBezTo>
                    <a:cubicBezTo>
                      <a:pt x="13617" y="20866"/>
                      <a:pt x="13383" y="20822"/>
                      <a:pt x="13148" y="20736"/>
                    </a:cubicBezTo>
                    <a:cubicBezTo>
                      <a:pt x="13148" y="20779"/>
                      <a:pt x="13148" y="20779"/>
                      <a:pt x="13148" y="20822"/>
                    </a:cubicBezTo>
                    <a:cubicBezTo>
                      <a:pt x="12913" y="20866"/>
                      <a:pt x="12913" y="20866"/>
                      <a:pt x="12913" y="20866"/>
                    </a:cubicBezTo>
                    <a:cubicBezTo>
                      <a:pt x="12678" y="20866"/>
                      <a:pt x="12678" y="20866"/>
                      <a:pt x="12678" y="20866"/>
                    </a:cubicBezTo>
                    <a:cubicBezTo>
                      <a:pt x="12209" y="20866"/>
                      <a:pt x="11504" y="20736"/>
                      <a:pt x="10800" y="20650"/>
                    </a:cubicBezTo>
                    <a:cubicBezTo>
                      <a:pt x="10800" y="20650"/>
                      <a:pt x="10800" y="20606"/>
                      <a:pt x="10800" y="20606"/>
                    </a:cubicBezTo>
                    <a:cubicBezTo>
                      <a:pt x="10800" y="20650"/>
                      <a:pt x="10800" y="20650"/>
                      <a:pt x="10800" y="20650"/>
                    </a:cubicBezTo>
                    <a:cubicBezTo>
                      <a:pt x="10800" y="20650"/>
                      <a:pt x="10800" y="20693"/>
                      <a:pt x="10800" y="20693"/>
                    </a:cubicBezTo>
                    <a:cubicBezTo>
                      <a:pt x="11035" y="20736"/>
                      <a:pt x="11270" y="20779"/>
                      <a:pt x="11035" y="20822"/>
                    </a:cubicBezTo>
                    <a:cubicBezTo>
                      <a:pt x="11035" y="20909"/>
                      <a:pt x="10565" y="20909"/>
                      <a:pt x="10330" y="20909"/>
                    </a:cubicBezTo>
                    <a:cubicBezTo>
                      <a:pt x="9626" y="20909"/>
                      <a:pt x="9626" y="20952"/>
                      <a:pt x="9626" y="20952"/>
                    </a:cubicBezTo>
                    <a:cubicBezTo>
                      <a:pt x="9626" y="20952"/>
                      <a:pt x="9626" y="20952"/>
                      <a:pt x="9626" y="20952"/>
                    </a:cubicBezTo>
                    <a:cubicBezTo>
                      <a:pt x="9626" y="20952"/>
                      <a:pt x="9861" y="20952"/>
                      <a:pt x="9861" y="20952"/>
                    </a:cubicBezTo>
                    <a:cubicBezTo>
                      <a:pt x="10330" y="20952"/>
                      <a:pt x="10800" y="20952"/>
                      <a:pt x="11270" y="20952"/>
                    </a:cubicBezTo>
                    <a:cubicBezTo>
                      <a:pt x="12209" y="20995"/>
                      <a:pt x="12209" y="21125"/>
                      <a:pt x="12443" y="21254"/>
                    </a:cubicBezTo>
                    <a:cubicBezTo>
                      <a:pt x="12443" y="21254"/>
                      <a:pt x="12443" y="21254"/>
                      <a:pt x="12443" y="21298"/>
                    </a:cubicBezTo>
                    <a:cubicBezTo>
                      <a:pt x="12443" y="21168"/>
                      <a:pt x="12678" y="21038"/>
                      <a:pt x="13383" y="20995"/>
                    </a:cubicBezTo>
                    <a:cubicBezTo>
                      <a:pt x="13617" y="20995"/>
                      <a:pt x="13617" y="20995"/>
                      <a:pt x="13617" y="20995"/>
                    </a:cubicBezTo>
                    <a:cubicBezTo>
                      <a:pt x="14087" y="20995"/>
                      <a:pt x="14322" y="21125"/>
                      <a:pt x="14322" y="21211"/>
                    </a:cubicBezTo>
                    <a:cubicBezTo>
                      <a:pt x="14557" y="21298"/>
                      <a:pt x="14557" y="21427"/>
                      <a:pt x="15496" y="21470"/>
                    </a:cubicBezTo>
                    <a:cubicBezTo>
                      <a:pt x="15496" y="21470"/>
                      <a:pt x="15496" y="21470"/>
                      <a:pt x="15496" y="21470"/>
                    </a:cubicBezTo>
                    <a:cubicBezTo>
                      <a:pt x="15496" y="21427"/>
                      <a:pt x="15496" y="21341"/>
                      <a:pt x="15965" y="21298"/>
                    </a:cubicBezTo>
                    <a:cubicBezTo>
                      <a:pt x="16200" y="21298"/>
                      <a:pt x="16435" y="21254"/>
                      <a:pt x="16435" y="21254"/>
                    </a:cubicBezTo>
                    <a:cubicBezTo>
                      <a:pt x="17139" y="21254"/>
                      <a:pt x="17609" y="21384"/>
                      <a:pt x="18078" y="21470"/>
                    </a:cubicBezTo>
                    <a:cubicBezTo>
                      <a:pt x="18313" y="21514"/>
                      <a:pt x="18548" y="21600"/>
                      <a:pt x="18783" y="21600"/>
                    </a:cubicBezTo>
                    <a:cubicBezTo>
                      <a:pt x="18783" y="21557"/>
                      <a:pt x="18548" y="21514"/>
                      <a:pt x="18313" y="21470"/>
                    </a:cubicBezTo>
                    <a:cubicBezTo>
                      <a:pt x="18313" y="21470"/>
                      <a:pt x="18078" y="21427"/>
                      <a:pt x="18078" y="21384"/>
                    </a:cubicBezTo>
                    <a:cubicBezTo>
                      <a:pt x="17843" y="21384"/>
                      <a:pt x="17843" y="21384"/>
                      <a:pt x="17843" y="21384"/>
                    </a:cubicBezTo>
                    <a:cubicBezTo>
                      <a:pt x="17843" y="21384"/>
                      <a:pt x="17843" y="21384"/>
                      <a:pt x="17609" y="21384"/>
                    </a:cubicBezTo>
                    <a:cubicBezTo>
                      <a:pt x="17609" y="21384"/>
                      <a:pt x="17609" y="21384"/>
                      <a:pt x="17609" y="21384"/>
                    </a:cubicBezTo>
                    <a:cubicBezTo>
                      <a:pt x="17609" y="21384"/>
                      <a:pt x="17609" y="21384"/>
                      <a:pt x="17609" y="21384"/>
                    </a:cubicBezTo>
                    <a:cubicBezTo>
                      <a:pt x="17609" y="21384"/>
                      <a:pt x="17609" y="21384"/>
                      <a:pt x="17609" y="21341"/>
                    </a:cubicBezTo>
                    <a:cubicBezTo>
                      <a:pt x="17609" y="21341"/>
                      <a:pt x="17609" y="21341"/>
                      <a:pt x="17609" y="21341"/>
                    </a:cubicBezTo>
                    <a:cubicBezTo>
                      <a:pt x="17609" y="21341"/>
                      <a:pt x="17609" y="21341"/>
                      <a:pt x="17609" y="21341"/>
                    </a:cubicBezTo>
                    <a:cubicBezTo>
                      <a:pt x="17374" y="21341"/>
                      <a:pt x="17374" y="21341"/>
                      <a:pt x="17374" y="21341"/>
                    </a:cubicBezTo>
                    <a:cubicBezTo>
                      <a:pt x="17374" y="21341"/>
                      <a:pt x="17374" y="21341"/>
                      <a:pt x="17374" y="21298"/>
                    </a:cubicBezTo>
                    <a:cubicBezTo>
                      <a:pt x="17374" y="21298"/>
                      <a:pt x="17374" y="21298"/>
                      <a:pt x="17374" y="21298"/>
                    </a:cubicBezTo>
                    <a:cubicBezTo>
                      <a:pt x="17374" y="21298"/>
                      <a:pt x="17374" y="21298"/>
                      <a:pt x="17374" y="21298"/>
                    </a:cubicBezTo>
                    <a:cubicBezTo>
                      <a:pt x="17374" y="21254"/>
                      <a:pt x="17374" y="21254"/>
                      <a:pt x="17374" y="21254"/>
                    </a:cubicBezTo>
                    <a:cubicBezTo>
                      <a:pt x="17374" y="21254"/>
                      <a:pt x="17374" y="21254"/>
                      <a:pt x="17374" y="21211"/>
                    </a:cubicBezTo>
                    <a:cubicBezTo>
                      <a:pt x="17374" y="21211"/>
                      <a:pt x="17374" y="21211"/>
                      <a:pt x="17374" y="21211"/>
                    </a:cubicBezTo>
                    <a:cubicBezTo>
                      <a:pt x="17374" y="21168"/>
                      <a:pt x="17374" y="21168"/>
                      <a:pt x="17374" y="21168"/>
                    </a:cubicBezTo>
                    <a:cubicBezTo>
                      <a:pt x="17374" y="21125"/>
                      <a:pt x="17374" y="21125"/>
                      <a:pt x="17139" y="21125"/>
                    </a:cubicBezTo>
                    <a:cubicBezTo>
                      <a:pt x="17139" y="21082"/>
                      <a:pt x="17139" y="21082"/>
                      <a:pt x="17139" y="21082"/>
                    </a:cubicBezTo>
                    <a:cubicBezTo>
                      <a:pt x="17139" y="21038"/>
                      <a:pt x="17139" y="21038"/>
                      <a:pt x="17139" y="20995"/>
                    </a:cubicBezTo>
                    <a:cubicBezTo>
                      <a:pt x="17139" y="20995"/>
                      <a:pt x="17139" y="20995"/>
                      <a:pt x="17139" y="20952"/>
                    </a:cubicBezTo>
                    <a:cubicBezTo>
                      <a:pt x="17139" y="20952"/>
                      <a:pt x="17139" y="20909"/>
                      <a:pt x="17139" y="20866"/>
                    </a:cubicBezTo>
                    <a:cubicBezTo>
                      <a:pt x="17139" y="20866"/>
                      <a:pt x="17139" y="20866"/>
                      <a:pt x="17139" y="20822"/>
                    </a:cubicBezTo>
                    <a:cubicBezTo>
                      <a:pt x="17139" y="20822"/>
                      <a:pt x="17139" y="20779"/>
                      <a:pt x="17139" y="20736"/>
                    </a:cubicBezTo>
                    <a:cubicBezTo>
                      <a:pt x="17139" y="20693"/>
                      <a:pt x="17139" y="20693"/>
                      <a:pt x="17139" y="20693"/>
                    </a:cubicBezTo>
                    <a:cubicBezTo>
                      <a:pt x="17139" y="20650"/>
                      <a:pt x="17139" y="20606"/>
                      <a:pt x="17139" y="20563"/>
                    </a:cubicBezTo>
                    <a:cubicBezTo>
                      <a:pt x="17139" y="20520"/>
                      <a:pt x="17139" y="20520"/>
                      <a:pt x="17139" y="20477"/>
                    </a:cubicBezTo>
                    <a:cubicBezTo>
                      <a:pt x="17139" y="20434"/>
                      <a:pt x="17374" y="20390"/>
                      <a:pt x="17374" y="20347"/>
                    </a:cubicBezTo>
                    <a:cubicBezTo>
                      <a:pt x="17374" y="20304"/>
                      <a:pt x="17374" y="20304"/>
                      <a:pt x="17374" y="20261"/>
                    </a:cubicBezTo>
                    <a:cubicBezTo>
                      <a:pt x="17374" y="20218"/>
                      <a:pt x="17374" y="20131"/>
                      <a:pt x="17374" y="20088"/>
                    </a:cubicBezTo>
                    <a:cubicBezTo>
                      <a:pt x="17374" y="20088"/>
                      <a:pt x="17374" y="20045"/>
                      <a:pt x="17374" y="20045"/>
                    </a:cubicBezTo>
                    <a:cubicBezTo>
                      <a:pt x="17374" y="19958"/>
                      <a:pt x="17374" y="19872"/>
                      <a:pt x="17374" y="19786"/>
                    </a:cubicBezTo>
                    <a:cubicBezTo>
                      <a:pt x="17374" y="19786"/>
                      <a:pt x="17374" y="19786"/>
                      <a:pt x="17374" y="19786"/>
                    </a:cubicBezTo>
                    <a:cubicBezTo>
                      <a:pt x="17139" y="19786"/>
                      <a:pt x="17139" y="19786"/>
                      <a:pt x="17139" y="19786"/>
                    </a:cubicBezTo>
                    <a:cubicBezTo>
                      <a:pt x="16435" y="19786"/>
                      <a:pt x="15730" y="19742"/>
                      <a:pt x="15261" y="19656"/>
                    </a:cubicBezTo>
                    <a:cubicBezTo>
                      <a:pt x="15026" y="19656"/>
                      <a:pt x="15026" y="19570"/>
                      <a:pt x="15026" y="19483"/>
                    </a:cubicBezTo>
                    <a:cubicBezTo>
                      <a:pt x="15026" y="19483"/>
                      <a:pt x="15026" y="19440"/>
                      <a:pt x="15261" y="19440"/>
                    </a:cubicBezTo>
                    <a:cubicBezTo>
                      <a:pt x="15026" y="19440"/>
                      <a:pt x="15026" y="19440"/>
                      <a:pt x="15026" y="19440"/>
                    </a:cubicBezTo>
                    <a:cubicBezTo>
                      <a:pt x="15026" y="19440"/>
                      <a:pt x="15026" y="19397"/>
                      <a:pt x="14791" y="19397"/>
                    </a:cubicBezTo>
                    <a:cubicBezTo>
                      <a:pt x="14791" y="19397"/>
                      <a:pt x="14791" y="19397"/>
                      <a:pt x="14791" y="19397"/>
                    </a:cubicBezTo>
                    <a:cubicBezTo>
                      <a:pt x="14557" y="19397"/>
                      <a:pt x="14557" y="19354"/>
                      <a:pt x="14322" y="19354"/>
                    </a:cubicBezTo>
                    <a:cubicBezTo>
                      <a:pt x="14087" y="19354"/>
                      <a:pt x="13617" y="19354"/>
                      <a:pt x="12913" y="19354"/>
                    </a:cubicBezTo>
                    <a:cubicBezTo>
                      <a:pt x="11504" y="19354"/>
                      <a:pt x="9861" y="19354"/>
                      <a:pt x="9861" y="19397"/>
                    </a:cubicBezTo>
                    <a:cubicBezTo>
                      <a:pt x="9626" y="19397"/>
                      <a:pt x="9626" y="19397"/>
                      <a:pt x="9626" y="19397"/>
                    </a:cubicBezTo>
                    <a:cubicBezTo>
                      <a:pt x="9626" y="19397"/>
                      <a:pt x="9626" y="19397"/>
                      <a:pt x="9626" y="19397"/>
                    </a:cubicBezTo>
                    <a:cubicBezTo>
                      <a:pt x="9626" y="19397"/>
                      <a:pt x="9626" y="19397"/>
                      <a:pt x="9626" y="19397"/>
                    </a:cubicBezTo>
                    <a:cubicBezTo>
                      <a:pt x="9391" y="19397"/>
                      <a:pt x="9157" y="19354"/>
                      <a:pt x="8922" y="19310"/>
                    </a:cubicBezTo>
                    <a:cubicBezTo>
                      <a:pt x="8687" y="19310"/>
                      <a:pt x="8687" y="19267"/>
                      <a:pt x="8452" y="19224"/>
                    </a:cubicBezTo>
                    <a:cubicBezTo>
                      <a:pt x="8452" y="19224"/>
                      <a:pt x="8452" y="19181"/>
                      <a:pt x="8452" y="19181"/>
                    </a:cubicBezTo>
                    <a:cubicBezTo>
                      <a:pt x="8217" y="19181"/>
                      <a:pt x="7983" y="19138"/>
                      <a:pt x="7983" y="19138"/>
                    </a:cubicBezTo>
                    <a:cubicBezTo>
                      <a:pt x="7513" y="19008"/>
                      <a:pt x="7513" y="18662"/>
                      <a:pt x="7748" y="18533"/>
                    </a:cubicBezTo>
                    <a:cubicBezTo>
                      <a:pt x="7748" y="18490"/>
                      <a:pt x="7278" y="18490"/>
                      <a:pt x="6809" y="18490"/>
                    </a:cubicBezTo>
                    <a:cubicBezTo>
                      <a:pt x="6339" y="18490"/>
                      <a:pt x="5870" y="18490"/>
                      <a:pt x="5635" y="18446"/>
                    </a:cubicBezTo>
                    <a:cubicBezTo>
                      <a:pt x="4930" y="18403"/>
                      <a:pt x="5165" y="18317"/>
                      <a:pt x="5165" y="18230"/>
                    </a:cubicBezTo>
                    <a:cubicBezTo>
                      <a:pt x="5165" y="18187"/>
                      <a:pt x="5165" y="18187"/>
                      <a:pt x="4930" y="18101"/>
                    </a:cubicBezTo>
                    <a:cubicBezTo>
                      <a:pt x="4226" y="17971"/>
                      <a:pt x="4461" y="17798"/>
                      <a:pt x="4696" y="17669"/>
                    </a:cubicBezTo>
                    <a:cubicBezTo>
                      <a:pt x="4696" y="17626"/>
                      <a:pt x="4696" y="17626"/>
                      <a:pt x="4696" y="17582"/>
                    </a:cubicBezTo>
                    <a:cubicBezTo>
                      <a:pt x="4930" y="17453"/>
                      <a:pt x="5400" y="17194"/>
                      <a:pt x="6809" y="17194"/>
                    </a:cubicBezTo>
                    <a:cubicBezTo>
                      <a:pt x="6809" y="17194"/>
                      <a:pt x="6809" y="17150"/>
                      <a:pt x="6809" y="17150"/>
                    </a:cubicBezTo>
                    <a:cubicBezTo>
                      <a:pt x="6809" y="17064"/>
                      <a:pt x="7043" y="16934"/>
                      <a:pt x="7513" y="16891"/>
                    </a:cubicBezTo>
                    <a:cubicBezTo>
                      <a:pt x="7513" y="16848"/>
                      <a:pt x="7513" y="16805"/>
                      <a:pt x="7513" y="16805"/>
                    </a:cubicBezTo>
                    <a:cubicBezTo>
                      <a:pt x="7278" y="16718"/>
                      <a:pt x="6809" y="16589"/>
                      <a:pt x="7513" y="16502"/>
                    </a:cubicBezTo>
                    <a:cubicBezTo>
                      <a:pt x="7513" y="16502"/>
                      <a:pt x="7513" y="16459"/>
                      <a:pt x="7748" y="16416"/>
                    </a:cubicBezTo>
                    <a:cubicBezTo>
                      <a:pt x="7748" y="16330"/>
                      <a:pt x="7748" y="16200"/>
                      <a:pt x="8687" y="16157"/>
                    </a:cubicBezTo>
                    <a:cubicBezTo>
                      <a:pt x="8922" y="16157"/>
                      <a:pt x="8922" y="16157"/>
                      <a:pt x="8922" y="16157"/>
                    </a:cubicBezTo>
                    <a:cubicBezTo>
                      <a:pt x="8922" y="16157"/>
                      <a:pt x="8922" y="16114"/>
                      <a:pt x="8922" y="16070"/>
                    </a:cubicBezTo>
                    <a:cubicBezTo>
                      <a:pt x="8922" y="16027"/>
                      <a:pt x="8687" y="15854"/>
                      <a:pt x="9391" y="15854"/>
                    </a:cubicBezTo>
                    <a:cubicBezTo>
                      <a:pt x="9391" y="15811"/>
                      <a:pt x="9391" y="15811"/>
                      <a:pt x="9391" y="15768"/>
                    </a:cubicBezTo>
                    <a:cubicBezTo>
                      <a:pt x="9391" y="15725"/>
                      <a:pt x="9157" y="15595"/>
                      <a:pt x="9157" y="15509"/>
                    </a:cubicBezTo>
                    <a:cubicBezTo>
                      <a:pt x="9391" y="15466"/>
                      <a:pt x="9391" y="15422"/>
                      <a:pt x="9157" y="15379"/>
                    </a:cubicBezTo>
                    <a:cubicBezTo>
                      <a:pt x="9157" y="15293"/>
                      <a:pt x="8922" y="15163"/>
                      <a:pt x="9861" y="15077"/>
                    </a:cubicBezTo>
                    <a:cubicBezTo>
                      <a:pt x="10096" y="15077"/>
                      <a:pt x="10096" y="15034"/>
                      <a:pt x="10096" y="15034"/>
                    </a:cubicBezTo>
                    <a:cubicBezTo>
                      <a:pt x="10096" y="15034"/>
                      <a:pt x="10096" y="15034"/>
                      <a:pt x="10096" y="15034"/>
                    </a:cubicBezTo>
                    <a:cubicBezTo>
                      <a:pt x="10096" y="15034"/>
                      <a:pt x="9861" y="14947"/>
                      <a:pt x="9391" y="14904"/>
                    </a:cubicBezTo>
                    <a:cubicBezTo>
                      <a:pt x="9391" y="14904"/>
                      <a:pt x="8922" y="14818"/>
                      <a:pt x="8922" y="14774"/>
                    </a:cubicBezTo>
                    <a:cubicBezTo>
                      <a:pt x="8922" y="14774"/>
                      <a:pt x="8922" y="14731"/>
                      <a:pt x="8922" y="14731"/>
                    </a:cubicBezTo>
                    <a:cubicBezTo>
                      <a:pt x="9157" y="14645"/>
                      <a:pt x="9861" y="14645"/>
                      <a:pt x="10800" y="14645"/>
                    </a:cubicBezTo>
                    <a:cubicBezTo>
                      <a:pt x="10800" y="14645"/>
                      <a:pt x="10800" y="14645"/>
                      <a:pt x="10565" y="14602"/>
                    </a:cubicBezTo>
                    <a:cubicBezTo>
                      <a:pt x="10565" y="14602"/>
                      <a:pt x="10565" y="14602"/>
                      <a:pt x="10565" y="14602"/>
                    </a:cubicBezTo>
                    <a:cubicBezTo>
                      <a:pt x="10330" y="14602"/>
                      <a:pt x="10096" y="14602"/>
                      <a:pt x="10096" y="14602"/>
                    </a:cubicBezTo>
                    <a:cubicBezTo>
                      <a:pt x="9391" y="14602"/>
                      <a:pt x="9157" y="14558"/>
                      <a:pt x="8922" y="14472"/>
                    </a:cubicBezTo>
                    <a:cubicBezTo>
                      <a:pt x="8687" y="14386"/>
                      <a:pt x="8922" y="14299"/>
                      <a:pt x="9157" y="14213"/>
                    </a:cubicBezTo>
                    <a:cubicBezTo>
                      <a:pt x="9391" y="14170"/>
                      <a:pt x="9391" y="14170"/>
                      <a:pt x="9391" y="14170"/>
                    </a:cubicBezTo>
                    <a:cubicBezTo>
                      <a:pt x="9391" y="14170"/>
                      <a:pt x="9157" y="14126"/>
                      <a:pt x="9157" y="14126"/>
                    </a:cubicBezTo>
                    <a:cubicBezTo>
                      <a:pt x="8922" y="14083"/>
                      <a:pt x="8452" y="13997"/>
                      <a:pt x="8687" y="13910"/>
                    </a:cubicBezTo>
                    <a:cubicBezTo>
                      <a:pt x="8922" y="13867"/>
                      <a:pt x="8922" y="13781"/>
                      <a:pt x="8687" y="13781"/>
                    </a:cubicBezTo>
                    <a:cubicBezTo>
                      <a:pt x="7983" y="13694"/>
                      <a:pt x="8452" y="13349"/>
                      <a:pt x="8452" y="13349"/>
                    </a:cubicBezTo>
                    <a:cubicBezTo>
                      <a:pt x="8452" y="13219"/>
                      <a:pt x="8687" y="13133"/>
                      <a:pt x="9157" y="13090"/>
                    </a:cubicBezTo>
                    <a:cubicBezTo>
                      <a:pt x="9157" y="13046"/>
                      <a:pt x="9157" y="12874"/>
                      <a:pt x="9157" y="12787"/>
                    </a:cubicBezTo>
                    <a:cubicBezTo>
                      <a:pt x="9157" y="12744"/>
                      <a:pt x="8922" y="12701"/>
                      <a:pt x="8922" y="12658"/>
                    </a:cubicBezTo>
                    <a:cubicBezTo>
                      <a:pt x="8922" y="12614"/>
                      <a:pt x="8922" y="12571"/>
                      <a:pt x="8687" y="12528"/>
                    </a:cubicBezTo>
                    <a:cubicBezTo>
                      <a:pt x="8687" y="12442"/>
                      <a:pt x="8452" y="12398"/>
                      <a:pt x="8452" y="12312"/>
                    </a:cubicBezTo>
                    <a:cubicBezTo>
                      <a:pt x="8452" y="12226"/>
                      <a:pt x="8687" y="12182"/>
                      <a:pt x="8922" y="12182"/>
                    </a:cubicBezTo>
                    <a:cubicBezTo>
                      <a:pt x="8922" y="12139"/>
                      <a:pt x="9157" y="12096"/>
                      <a:pt x="9157" y="11966"/>
                    </a:cubicBezTo>
                    <a:cubicBezTo>
                      <a:pt x="9157" y="11880"/>
                      <a:pt x="9157" y="11664"/>
                      <a:pt x="10096" y="11578"/>
                    </a:cubicBezTo>
                    <a:cubicBezTo>
                      <a:pt x="10096" y="11578"/>
                      <a:pt x="10096" y="11491"/>
                      <a:pt x="10096" y="11491"/>
                    </a:cubicBezTo>
                    <a:cubicBezTo>
                      <a:pt x="10096" y="11405"/>
                      <a:pt x="10096" y="11362"/>
                      <a:pt x="10096" y="11318"/>
                    </a:cubicBezTo>
                    <a:cubicBezTo>
                      <a:pt x="10096" y="11189"/>
                      <a:pt x="10800" y="11146"/>
                      <a:pt x="11035" y="11146"/>
                    </a:cubicBezTo>
                    <a:cubicBezTo>
                      <a:pt x="11504" y="11146"/>
                      <a:pt x="11504" y="11146"/>
                      <a:pt x="11504" y="11102"/>
                    </a:cubicBezTo>
                    <a:cubicBezTo>
                      <a:pt x="11504" y="11059"/>
                      <a:pt x="11504" y="11059"/>
                      <a:pt x="11270" y="11016"/>
                    </a:cubicBezTo>
                    <a:cubicBezTo>
                      <a:pt x="11270" y="10973"/>
                      <a:pt x="10800" y="10930"/>
                      <a:pt x="11035" y="10800"/>
                    </a:cubicBezTo>
                    <a:cubicBezTo>
                      <a:pt x="11035" y="10757"/>
                      <a:pt x="11035" y="10670"/>
                      <a:pt x="11035" y="10541"/>
                    </a:cubicBezTo>
                    <a:cubicBezTo>
                      <a:pt x="10800" y="10454"/>
                      <a:pt x="10800" y="10325"/>
                      <a:pt x="10800" y="10195"/>
                    </a:cubicBezTo>
                    <a:cubicBezTo>
                      <a:pt x="10800" y="9893"/>
                      <a:pt x="11974" y="9763"/>
                      <a:pt x="12678" y="9720"/>
                    </a:cubicBezTo>
                    <a:cubicBezTo>
                      <a:pt x="12678" y="9677"/>
                      <a:pt x="12913" y="9677"/>
                      <a:pt x="12913" y="9634"/>
                    </a:cubicBezTo>
                    <a:cubicBezTo>
                      <a:pt x="13148" y="9634"/>
                      <a:pt x="12913" y="9504"/>
                      <a:pt x="12913" y="9418"/>
                    </a:cubicBezTo>
                    <a:cubicBezTo>
                      <a:pt x="12678" y="9245"/>
                      <a:pt x="12443" y="9072"/>
                      <a:pt x="13148" y="9029"/>
                    </a:cubicBezTo>
                    <a:cubicBezTo>
                      <a:pt x="13148" y="9029"/>
                      <a:pt x="13148" y="8986"/>
                      <a:pt x="13383" y="8899"/>
                    </a:cubicBezTo>
                    <a:cubicBezTo>
                      <a:pt x="13383" y="8813"/>
                      <a:pt x="13383" y="8726"/>
                      <a:pt x="13852" y="8683"/>
                    </a:cubicBezTo>
                    <a:cubicBezTo>
                      <a:pt x="14087" y="8640"/>
                      <a:pt x="14087" y="8597"/>
                      <a:pt x="14087" y="8510"/>
                    </a:cubicBezTo>
                    <a:cubicBezTo>
                      <a:pt x="14087" y="8467"/>
                      <a:pt x="14322" y="8381"/>
                      <a:pt x="14322" y="8294"/>
                    </a:cubicBezTo>
                    <a:cubicBezTo>
                      <a:pt x="14557" y="8251"/>
                      <a:pt x="14322" y="8208"/>
                      <a:pt x="14087" y="8122"/>
                    </a:cubicBezTo>
                    <a:cubicBezTo>
                      <a:pt x="13852" y="8078"/>
                      <a:pt x="13617" y="7992"/>
                      <a:pt x="13617" y="7906"/>
                    </a:cubicBezTo>
                    <a:cubicBezTo>
                      <a:pt x="13617" y="7776"/>
                      <a:pt x="13617" y="7646"/>
                      <a:pt x="12913" y="7474"/>
                    </a:cubicBezTo>
                    <a:cubicBezTo>
                      <a:pt x="12209" y="7344"/>
                      <a:pt x="12209" y="7085"/>
                      <a:pt x="12443" y="6955"/>
                    </a:cubicBezTo>
                    <a:cubicBezTo>
                      <a:pt x="12443" y="6955"/>
                      <a:pt x="12678" y="6912"/>
                      <a:pt x="12678" y="6912"/>
                    </a:cubicBezTo>
                    <a:cubicBezTo>
                      <a:pt x="12678" y="6912"/>
                      <a:pt x="12678" y="6869"/>
                      <a:pt x="12678" y="6869"/>
                    </a:cubicBezTo>
                    <a:cubicBezTo>
                      <a:pt x="12913" y="6869"/>
                      <a:pt x="12913" y="6826"/>
                      <a:pt x="13148" y="6826"/>
                    </a:cubicBezTo>
                    <a:cubicBezTo>
                      <a:pt x="13148" y="6826"/>
                      <a:pt x="13148" y="6782"/>
                      <a:pt x="13148" y="6739"/>
                    </a:cubicBezTo>
                    <a:cubicBezTo>
                      <a:pt x="13383" y="6653"/>
                      <a:pt x="13617" y="6480"/>
                      <a:pt x="14322" y="6437"/>
                    </a:cubicBezTo>
                    <a:cubicBezTo>
                      <a:pt x="14322" y="6437"/>
                      <a:pt x="14322" y="6437"/>
                      <a:pt x="14322" y="6437"/>
                    </a:cubicBezTo>
                    <a:cubicBezTo>
                      <a:pt x="14557" y="6350"/>
                      <a:pt x="14087" y="6178"/>
                      <a:pt x="14087" y="6048"/>
                    </a:cubicBezTo>
                    <a:cubicBezTo>
                      <a:pt x="13617" y="5875"/>
                      <a:pt x="14087" y="5832"/>
                      <a:pt x="14557" y="5789"/>
                    </a:cubicBezTo>
                    <a:cubicBezTo>
                      <a:pt x="14557" y="5789"/>
                      <a:pt x="14557" y="5789"/>
                      <a:pt x="14557" y="5789"/>
                    </a:cubicBezTo>
                    <a:cubicBezTo>
                      <a:pt x="14557" y="5573"/>
                      <a:pt x="15261" y="5314"/>
                      <a:pt x="16200" y="5270"/>
                    </a:cubicBezTo>
                    <a:cubicBezTo>
                      <a:pt x="16435" y="5227"/>
                      <a:pt x="16670" y="5098"/>
                      <a:pt x="16670" y="4925"/>
                    </a:cubicBezTo>
                    <a:cubicBezTo>
                      <a:pt x="16670" y="4795"/>
                      <a:pt x="17139" y="4752"/>
                      <a:pt x="17843" y="4709"/>
                    </a:cubicBezTo>
                    <a:cubicBezTo>
                      <a:pt x="18078" y="4666"/>
                      <a:pt x="18078" y="4666"/>
                      <a:pt x="18313" y="4622"/>
                    </a:cubicBezTo>
                    <a:cubicBezTo>
                      <a:pt x="18313" y="4622"/>
                      <a:pt x="18313" y="4579"/>
                      <a:pt x="18313" y="4579"/>
                    </a:cubicBezTo>
                    <a:cubicBezTo>
                      <a:pt x="18078" y="4536"/>
                      <a:pt x="17843" y="4450"/>
                      <a:pt x="17843" y="4406"/>
                    </a:cubicBezTo>
                    <a:cubicBezTo>
                      <a:pt x="18078" y="4363"/>
                      <a:pt x="18078" y="4320"/>
                      <a:pt x="18313" y="4277"/>
                    </a:cubicBezTo>
                    <a:cubicBezTo>
                      <a:pt x="18548" y="4277"/>
                      <a:pt x="18313" y="4147"/>
                      <a:pt x="18078" y="4104"/>
                    </a:cubicBezTo>
                    <a:cubicBezTo>
                      <a:pt x="17843" y="3974"/>
                      <a:pt x="17609" y="3845"/>
                      <a:pt x="18078" y="3758"/>
                    </a:cubicBezTo>
                    <a:cubicBezTo>
                      <a:pt x="18313" y="3758"/>
                      <a:pt x="18078" y="3672"/>
                      <a:pt x="18078" y="3629"/>
                    </a:cubicBezTo>
                    <a:cubicBezTo>
                      <a:pt x="18078" y="3586"/>
                      <a:pt x="18078" y="3542"/>
                      <a:pt x="18078" y="3456"/>
                    </a:cubicBezTo>
                    <a:cubicBezTo>
                      <a:pt x="18078" y="3370"/>
                      <a:pt x="18783" y="3283"/>
                      <a:pt x="19957" y="3154"/>
                    </a:cubicBezTo>
                    <a:cubicBezTo>
                      <a:pt x="20426" y="3110"/>
                      <a:pt x="21130" y="3024"/>
                      <a:pt x="21130" y="3024"/>
                    </a:cubicBezTo>
                    <a:cubicBezTo>
                      <a:pt x="21130" y="2981"/>
                      <a:pt x="21130" y="2981"/>
                      <a:pt x="21130" y="2981"/>
                    </a:cubicBezTo>
                    <a:cubicBezTo>
                      <a:pt x="21130" y="2981"/>
                      <a:pt x="21130" y="2981"/>
                      <a:pt x="21130" y="2981"/>
                    </a:cubicBezTo>
                    <a:cubicBezTo>
                      <a:pt x="21365" y="2981"/>
                      <a:pt x="21365" y="2938"/>
                      <a:pt x="21365" y="2938"/>
                    </a:cubicBezTo>
                    <a:cubicBezTo>
                      <a:pt x="21365" y="2938"/>
                      <a:pt x="21365" y="2938"/>
                      <a:pt x="21365" y="2938"/>
                    </a:cubicBezTo>
                    <a:cubicBezTo>
                      <a:pt x="21365" y="2938"/>
                      <a:pt x="21365" y="2894"/>
                      <a:pt x="21365" y="2894"/>
                    </a:cubicBezTo>
                    <a:cubicBezTo>
                      <a:pt x="21365" y="2894"/>
                      <a:pt x="21365" y="2894"/>
                      <a:pt x="21365" y="2894"/>
                    </a:cubicBezTo>
                    <a:cubicBezTo>
                      <a:pt x="21365" y="2851"/>
                      <a:pt x="21365" y="2851"/>
                      <a:pt x="21365" y="2808"/>
                    </a:cubicBezTo>
                    <a:cubicBezTo>
                      <a:pt x="21365" y="2808"/>
                      <a:pt x="21365" y="2808"/>
                      <a:pt x="21365" y="2808"/>
                    </a:cubicBezTo>
                    <a:cubicBezTo>
                      <a:pt x="21365" y="2765"/>
                      <a:pt x="21365" y="2765"/>
                      <a:pt x="21365" y="2765"/>
                    </a:cubicBezTo>
                    <a:cubicBezTo>
                      <a:pt x="21600" y="2722"/>
                      <a:pt x="21600" y="2722"/>
                      <a:pt x="21600" y="2722"/>
                    </a:cubicBezTo>
                    <a:cubicBezTo>
                      <a:pt x="21600" y="2722"/>
                      <a:pt x="21600" y="2678"/>
                      <a:pt x="21600" y="2678"/>
                    </a:cubicBezTo>
                    <a:cubicBezTo>
                      <a:pt x="21600" y="2678"/>
                      <a:pt x="21600" y="2635"/>
                      <a:pt x="21600" y="2635"/>
                    </a:cubicBezTo>
                    <a:cubicBezTo>
                      <a:pt x="21600" y="2635"/>
                      <a:pt x="21600" y="2635"/>
                      <a:pt x="21600" y="2635"/>
                    </a:cubicBezTo>
                    <a:cubicBezTo>
                      <a:pt x="21600" y="2635"/>
                      <a:pt x="21600" y="2635"/>
                      <a:pt x="21600" y="2635"/>
                    </a:cubicBezTo>
                    <a:cubicBezTo>
                      <a:pt x="21130" y="2678"/>
                      <a:pt x="20896" y="2678"/>
                      <a:pt x="20661" y="267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95" name="Shape 10995"/>
              <p:cNvSpPr/>
              <p:nvPr/>
            </p:nvSpPr>
            <p:spPr>
              <a:xfrm>
                <a:off x="190108" y="1359600"/>
                <a:ext cx="22302"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11631" y="0"/>
                      <a:pt x="21600" y="0"/>
                    </a:cubicBezTo>
                    <a:cubicBezTo>
                      <a:pt x="11631"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0996" name="Shape 10996"/>
              <p:cNvSpPr/>
              <p:nvPr/>
            </p:nvSpPr>
            <p:spPr>
              <a:xfrm>
                <a:off x="223714" y="13686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0997" name="Shape 10997"/>
              <p:cNvSpPr/>
              <p:nvPr/>
            </p:nvSpPr>
            <p:spPr>
              <a:xfrm>
                <a:off x="245860" y="138208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98" name="Shape 10998"/>
              <p:cNvSpPr/>
              <p:nvPr/>
            </p:nvSpPr>
            <p:spPr>
              <a:xfrm>
                <a:off x="244002" y="14099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0999" name="Shape 10999"/>
              <p:cNvSpPr/>
              <p:nvPr/>
            </p:nvSpPr>
            <p:spPr>
              <a:xfrm>
                <a:off x="238581" y="14009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7200"/>
                      <a:pt x="0" y="14400"/>
                      <a:pt x="0" y="21600"/>
                    </a:cubicBezTo>
                    <a:cubicBezTo>
                      <a:pt x="0" y="14400"/>
                      <a:pt x="21600" y="7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00" name="Shape 11000"/>
              <p:cNvSpPr/>
              <p:nvPr/>
            </p:nvSpPr>
            <p:spPr>
              <a:xfrm>
                <a:off x="245860" y="139287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01" name="Shape 11001"/>
              <p:cNvSpPr/>
              <p:nvPr/>
            </p:nvSpPr>
            <p:spPr>
              <a:xfrm>
                <a:off x="244002" y="14216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02" name="Shape 11002"/>
              <p:cNvSpPr/>
              <p:nvPr/>
            </p:nvSpPr>
            <p:spPr>
              <a:xfrm>
                <a:off x="277453" y="7022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03" name="Shape 11003"/>
              <p:cNvSpPr/>
              <p:nvPr/>
            </p:nvSpPr>
            <p:spPr>
              <a:xfrm>
                <a:off x="275595" y="7085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04" name="Shape 11004"/>
              <p:cNvSpPr/>
              <p:nvPr/>
            </p:nvSpPr>
            <p:spPr>
              <a:xfrm>
                <a:off x="279311" y="6959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05" name="Shape 11005"/>
              <p:cNvSpPr/>
              <p:nvPr/>
            </p:nvSpPr>
            <p:spPr>
              <a:xfrm>
                <a:off x="277453" y="6995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06" name="Shape 11006"/>
              <p:cNvSpPr/>
              <p:nvPr/>
            </p:nvSpPr>
            <p:spPr>
              <a:xfrm>
                <a:off x="277453" y="7049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07" name="Shape 11007"/>
              <p:cNvSpPr/>
              <p:nvPr/>
            </p:nvSpPr>
            <p:spPr>
              <a:xfrm>
                <a:off x="270174" y="7067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08" name="Shape 11008"/>
              <p:cNvSpPr/>
              <p:nvPr/>
            </p:nvSpPr>
            <p:spPr>
              <a:xfrm>
                <a:off x="245860" y="14369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09" name="Shape 11009"/>
              <p:cNvSpPr/>
              <p:nvPr/>
            </p:nvSpPr>
            <p:spPr>
              <a:xfrm>
                <a:off x="203645" y="872265"/>
                <a:ext cx="12701" cy="19785"/>
              </a:xfrm>
              <a:custGeom>
                <a:avLst/>
                <a:gdLst/>
                <a:ahLst/>
                <a:cxnLst>
                  <a:cxn ang="0">
                    <a:pos x="wd2" y="hd2"/>
                  </a:cxn>
                  <a:cxn ang="5400000">
                    <a:pos x="wd2" y="hd2"/>
                  </a:cxn>
                  <a:cxn ang="10800000">
                    <a:pos x="wd2" y="hd2"/>
                  </a:cxn>
                  <a:cxn ang="16200000">
                    <a:pos x="wd2" y="hd2"/>
                  </a:cxn>
                </a:cxnLst>
                <a:rect l="0" t="0" r="r" b="b"/>
                <a:pathLst>
                  <a:path w="18706" h="21600" fill="norm" stroke="1" extrusionOk="0">
                    <a:moveTo>
                      <a:pt x="18706" y="21600"/>
                    </a:moveTo>
                    <a:cubicBezTo>
                      <a:pt x="4306" y="16200"/>
                      <a:pt x="-2894" y="5400"/>
                      <a:pt x="4306" y="0"/>
                    </a:cubicBezTo>
                    <a:cubicBezTo>
                      <a:pt x="-2894" y="5400"/>
                      <a:pt x="-2894" y="16200"/>
                      <a:pt x="18706"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10" name="Shape 11010"/>
              <p:cNvSpPr/>
              <p:nvPr/>
            </p:nvSpPr>
            <p:spPr>
              <a:xfrm>
                <a:off x="242298" y="144598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11" name="Shape 11011"/>
              <p:cNvSpPr/>
              <p:nvPr/>
            </p:nvSpPr>
            <p:spPr>
              <a:xfrm>
                <a:off x="179113" y="13596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10800"/>
                      <a:pt x="0" y="0"/>
                    </a:cubicBezTo>
                    <a:cubicBezTo>
                      <a:pt x="72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12" name="Shape 11012"/>
              <p:cNvSpPr/>
              <p:nvPr/>
            </p:nvSpPr>
            <p:spPr>
              <a:xfrm>
                <a:off x="244002" y="142704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13" name="Shape 11013"/>
              <p:cNvSpPr/>
              <p:nvPr/>
            </p:nvSpPr>
            <p:spPr>
              <a:xfrm>
                <a:off x="244002" y="14162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14" name="Shape 11014"/>
              <p:cNvSpPr/>
              <p:nvPr/>
            </p:nvSpPr>
            <p:spPr>
              <a:xfrm>
                <a:off x="238581" y="14315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15" name="Shape 11015"/>
              <p:cNvSpPr/>
              <p:nvPr/>
            </p:nvSpPr>
            <p:spPr>
              <a:xfrm>
                <a:off x="240440" y="14441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16" name="Shape 11016"/>
              <p:cNvSpPr/>
              <p:nvPr/>
            </p:nvSpPr>
            <p:spPr>
              <a:xfrm>
                <a:off x="182675" y="12310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17" name="Shape 11017"/>
              <p:cNvSpPr/>
              <p:nvPr/>
            </p:nvSpPr>
            <p:spPr>
              <a:xfrm>
                <a:off x="375948" y="627671"/>
                <a:ext cx="162498" cy="163664"/>
              </a:xfrm>
              <a:custGeom>
                <a:avLst/>
                <a:gdLst/>
                <a:ahLst/>
                <a:cxnLst>
                  <a:cxn ang="0">
                    <a:pos x="wd2" y="hd2"/>
                  </a:cxn>
                  <a:cxn ang="5400000">
                    <a:pos x="wd2" y="hd2"/>
                  </a:cxn>
                  <a:cxn ang="10800000">
                    <a:pos x="wd2" y="hd2"/>
                  </a:cxn>
                  <a:cxn ang="16200000">
                    <a:pos x="wd2" y="hd2"/>
                  </a:cxn>
                </a:cxnLst>
                <a:rect l="0" t="0" r="r" b="b"/>
                <a:pathLst>
                  <a:path w="21462" h="21600" fill="norm" stroke="1" extrusionOk="0">
                    <a:moveTo>
                      <a:pt x="11504" y="1137"/>
                    </a:moveTo>
                    <a:cubicBezTo>
                      <a:pt x="11504" y="1137"/>
                      <a:pt x="11504" y="1137"/>
                      <a:pt x="11504" y="1137"/>
                    </a:cubicBezTo>
                    <a:cubicBezTo>
                      <a:pt x="11504" y="1137"/>
                      <a:pt x="11504" y="1137"/>
                      <a:pt x="11504" y="1137"/>
                    </a:cubicBezTo>
                    <a:cubicBezTo>
                      <a:pt x="11270" y="1137"/>
                      <a:pt x="11270" y="1137"/>
                      <a:pt x="11270" y="1137"/>
                    </a:cubicBezTo>
                    <a:cubicBezTo>
                      <a:pt x="11035" y="909"/>
                      <a:pt x="11035" y="909"/>
                      <a:pt x="11035" y="909"/>
                    </a:cubicBezTo>
                    <a:cubicBezTo>
                      <a:pt x="11035" y="909"/>
                      <a:pt x="10800" y="909"/>
                      <a:pt x="10800" y="909"/>
                    </a:cubicBezTo>
                    <a:cubicBezTo>
                      <a:pt x="10800" y="909"/>
                      <a:pt x="10800" y="909"/>
                      <a:pt x="10800" y="909"/>
                    </a:cubicBezTo>
                    <a:cubicBezTo>
                      <a:pt x="10565" y="682"/>
                      <a:pt x="10565" y="682"/>
                      <a:pt x="10330" y="682"/>
                    </a:cubicBezTo>
                    <a:cubicBezTo>
                      <a:pt x="10096" y="455"/>
                      <a:pt x="9626" y="0"/>
                      <a:pt x="9157" y="0"/>
                    </a:cubicBezTo>
                    <a:cubicBezTo>
                      <a:pt x="8217" y="0"/>
                      <a:pt x="8217" y="0"/>
                      <a:pt x="8217" y="0"/>
                    </a:cubicBezTo>
                    <a:cubicBezTo>
                      <a:pt x="7513" y="0"/>
                      <a:pt x="6809" y="0"/>
                      <a:pt x="6339" y="227"/>
                    </a:cubicBezTo>
                    <a:cubicBezTo>
                      <a:pt x="5870" y="455"/>
                      <a:pt x="5165" y="455"/>
                      <a:pt x="4696" y="455"/>
                    </a:cubicBezTo>
                    <a:cubicBezTo>
                      <a:pt x="4226" y="455"/>
                      <a:pt x="3522" y="455"/>
                      <a:pt x="3052" y="909"/>
                    </a:cubicBezTo>
                    <a:cubicBezTo>
                      <a:pt x="2113" y="1364"/>
                      <a:pt x="1174" y="2501"/>
                      <a:pt x="1174" y="2728"/>
                    </a:cubicBezTo>
                    <a:cubicBezTo>
                      <a:pt x="1409" y="3183"/>
                      <a:pt x="1174" y="6821"/>
                      <a:pt x="235" y="7276"/>
                    </a:cubicBezTo>
                    <a:cubicBezTo>
                      <a:pt x="235" y="7276"/>
                      <a:pt x="0" y="7276"/>
                      <a:pt x="0" y="7276"/>
                    </a:cubicBezTo>
                    <a:cubicBezTo>
                      <a:pt x="0" y="7276"/>
                      <a:pt x="0" y="7276"/>
                      <a:pt x="0" y="7276"/>
                    </a:cubicBezTo>
                    <a:cubicBezTo>
                      <a:pt x="235" y="7503"/>
                      <a:pt x="235" y="7503"/>
                      <a:pt x="235" y="7503"/>
                    </a:cubicBezTo>
                    <a:cubicBezTo>
                      <a:pt x="235" y="7503"/>
                      <a:pt x="470" y="7731"/>
                      <a:pt x="470" y="7731"/>
                    </a:cubicBezTo>
                    <a:cubicBezTo>
                      <a:pt x="470" y="7958"/>
                      <a:pt x="470" y="7958"/>
                      <a:pt x="704" y="7958"/>
                    </a:cubicBezTo>
                    <a:cubicBezTo>
                      <a:pt x="704" y="7958"/>
                      <a:pt x="939" y="8185"/>
                      <a:pt x="939" y="8413"/>
                    </a:cubicBezTo>
                    <a:cubicBezTo>
                      <a:pt x="939" y="8413"/>
                      <a:pt x="939" y="8413"/>
                      <a:pt x="1174" y="8413"/>
                    </a:cubicBezTo>
                    <a:cubicBezTo>
                      <a:pt x="1174" y="8640"/>
                      <a:pt x="1409" y="8640"/>
                      <a:pt x="1409" y="8867"/>
                    </a:cubicBezTo>
                    <a:cubicBezTo>
                      <a:pt x="1643" y="8867"/>
                      <a:pt x="1643" y="8867"/>
                      <a:pt x="1643" y="8867"/>
                    </a:cubicBezTo>
                    <a:cubicBezTo>
                      <a:pt x="1878" y="9095"/>
                      <a:pt x="1878" y="9095"/>
                      <a:pt x="1878" y="9322"/>
                    </a:cubicBezTo>
                    <a:cubicBezTo>
                      <a:pt x="2113" y="9322"/>
                      <a:pt x="2113" y="9322"/>
                      <a:pt x="2113" y="9322"/>
                    </a:cubicBezTo>
                    <a:cubicBezTo>
                      <a:pt x="2348" y="9549"/>
                      <a:pt x="2348" y="9549"/>
                      <a:pt x="2348" y="9549"/>
                    </a:cubicBezTo>
                    <a:cubicBezTo>
                      <a:pt x="2583" y="9777"/>
                      <a:pt x="2583" y="9777"/>
                      <a:pt x="2583" y="9777"/>
                    </a:cubicBezTo>
                    <a:cubicBezTo>
                      <a:pt x="2817" y="9777"/>
                      <a:pt x="2817" y="10004"/>
                      <a:pt x="3052" y="10004"/>
                    </a:cubicBezTo>
                    <a:cubicBezTo>
                      <a:pt x="3522" y="10459"/>
                      <a:pt x="3991" y="10686"/>
                      <a:pt x="4226" y="10914"/>
                    </a:cubicBezTo>
                    <a:cubicBezTo>
                      <a:pt x="4696" y="11368"/>
                      <a:pt x="4930" y="11596"/>
                      <a:pt x="5870" y="11823"/>
                    </a:cubicBezTo>
                    <a:cubicBezTo>
                      <a:pt x="7748" y="11823"/>
                      <a:pt x="8452" y="12733"/>
                      <a:pt x="8922" y="13415"/>
                    </a:cubicBezTo>
                    <a:cubicBezTo>
                      <a:pt x="9157" y="13642"/>
                      <a:pt x="10565" y="14097"/>
                      <a:pt x="11504" y="14552"/>
                    </a:cubicBezTo>
                    <a:cubicBezTo>
                      <a:pt x="11739" y="14552"/>
                      <a:pt x="11974" y="14779"/>
                      <a:pt x="11974" y="14779"/>
                    </a:cubicBezTo>
                    <a:cubicBezTo>
                      <a:pt x="13383" y="15234"/>
                      <a:pt x="13852" y="15461"/>
                      <a:pt x="14087" y="15916"/>
                    </a:cubicBezTo>
                    <a:cubicBezTo>
                      <a:pt x="14087" y="15916"/>
                      <a:pt x="14087" y="16143"/>
                      <a:pt x="14087" y="16143"/>
                    </a:cubicBezTo>
                    <a:cubicBezTo>
                      <a:pt x="14087" y="16598"/>
                      <a:pt x="13852" y="16825"/>
                      <a:pt x="13383" y="17280"/>
                    </a:cubicBezTo>
                    <a:cubicBezTo>
                      <a:pt x="13383" y="17280"/>
                      <a:pt x="13383" y="17507"/>
                      <a:pt x="13148" y="17507"/>
                    </a:cubicBezTo>
                    <a:cubicBezTo>
                      <a:pt x="12678" y="18189"/>
                      <a:pt x="11974" y="18872"/>
                      <a:pt x="11974" y="19554"/>
                    </a:cubicBezTo>
                    <a:cubicBezTo>
                      <a:pt x="11974" y="20236"/>
                      <a:pt x="11739" y="20691"/>
                      <a:pt x="11504" y="20918"/>
                    </a:cubicBezTo>
                    <a:cubicBezTo>
                      <a:pt x="11504" y="20918"/>
                      <a:pt x="11739" y="21145"/>
                      <a:pt x="11739" y="21145"/>
                    </a:cubicBezTo>
                    <a:cubicBezTo>
                      <a:pt x="12443" y="21145"/>
                      <a:pt x="12913" y="21145"/>
                      <a:pt x="13383" y="21373"/>
                    </a:cubicBezTo>
                    <a:cubicBezTo>
                      <a:pt x="13383" y="21373"/>
                      <a:pt x="13617" y="21373"/>
                      <a:pt x="13617" y="21373"/>
                    </a:cubicBezTo>
                    <a:cubicBezTo>
                      <a:pt x="13852" y="21373"/>
                      <a:pt x="14087" y="21373"/>
                      <a:pt x="14322" y="21373"/>
                    </a:cubicBezTo>
                    <a:cubicBezTo>
                      <a:pt x="14322" y="21373"/>
                      <a:pt x="14557" y="21373"/>
                      <a:pt x="14791" y="21373"/>
                    </a:cubicBezTo>
                    <a:cubicBezTo>
                      <a:pt x="14791" y="21373"/>
                      <a:pt x="14791" y="21373"/>
                      <a:pt x="14791" y="21373"/>
                    </a:cubicBezTo>
                    <a:cubicBezTo>
                      <a:pt x="15026" y="21373"/>
                      <a:pt x="15026" y="21373"/>
                      <a:pt x="15026" y="21373"/>
                    </a:cubicBezTo>
                    <a:cubicBezTo>
                      <a:pt x="15026" y="21373"/>
                      <a:pt x="15026" y="21373"/>
                      <a:pt x="15261" y="21373"/>
                    </a:cubicBezTo>
                    <a:cubicBezTo>
                      <a:pt x="15261" y="21373"/>
                      <a:pt x="15496" y="21373"/>
                      <a:pt x="15496" y="21373"/>
                    </a:cubicBezTo>
                    <a:cubicBezTo>
                      <a:pt x="15730" y="21373"/>
                      <a:pt x="15730" y="21600"/>
                      <a:pt x="15965" y="21600"/>
                    </a:cubicBezTo>
                    <a:cubicBezTo>
                      <a:pt x="16200" y="21600"/>
                      <a:pt x="16435" y="21600"/>
                      <a:pt x="16904" y="21373"/>
                    </a:cubicBezTo>
                    <a:cubicBezTo>
                      <a:pt x="17139" y="21145"/>
                      <a:pt x="17374" y="21145"/>
                      <a:pt x="17843" y="21145"/>
                    </a:cubicBezTo>
                    <a:cubicBezTo>
                      <a:pt x="17843" y="20918"/>
                      <a:pt x="18078" y="21145"/>
                      <a:pt x="18078" y="21145"/>
                    </a:cubicBezTo>
                    <a:cubicBezTo>
                      <a:pt x="18078" y="21145"/>
                      <a:pt x="18548" y="20918"/>
                      <a:pt x="18548" y="20691"/>
                    </a:cubicBezTo>
                    <a:cubicBezTo>
                      <a:pt x="19017" y="20463"/>
                      <a:pt x="19487" y="20008"/>
                      <a:pt x="19957" y="20008"/>
                    </a:cubicBezTo>
                    <a:cubicBezTo>
                      <a:pt x="19957" y="20008"/>
                      <a:pt x="19957" y="20008"/>
                      <a:pt x="19957" y="20008"/>
                    </a:cubicBezTo>
                    <a:cubicBezTo>
                      <a:pt x="20426" y="19781"/>
                      <a:pt x="20896" y="17962"/>
                      <a:pt x="20896" y="17053"/>
                    </a:cubicBezTo>
                    <a:cubicBezTo>
                      <a:pt x="20896" y="17053"/>
                      <a:pt x="20896" y="17053"/>
                      <a:pt x="20896" y="17053"/>
                    </a:cubicBezTo>
                    <a:cubicBezTo>
                      <a:pt x="20896" y="16371"/>
                      <a:pt x="20896" y="16371"/>
                      <a:pt x="20896" y="16371"/>
                    </a:cubicBezTo>
                    <a:cubicBezTo>
                      <a:pt x="20896" y="16371"/>
                      <a:pt x="20896" y="16371"/>
                      <a:pt x="20896" y="16371"/>
                    </a:cubicBezTo>
                    <a:cubicBezTo>
                      <a:pt x="20896" y="16371"/>
                      <a:pt x="20896" y="16371"/>
                      <a:pt x="20896" y="16371"/>
                    </a:cubicBezTo>
                    <a:cubicBezTo>
                      <a:pt x="20896" y="16143"/>
                      <a:pt x="20896" y="16143"/>
                      <a:pt x="20896" y="16143"/>
                    </a:cubicBezTo>
                    <a:cubicBezTo>
                      <a:pt x="20896" y="16143"/>
                      <a:pt x="20896" y="16143"/>
                      <a:pt x="20896" y="16143"/>
                    </a:cubicBezTo>
                    <a:cubicBezTo>
                      <a:pt x="20896" y="15916"/>
                      <a:pt x="20896" y="15916"/>
                      <a:pt x="20896" y="15916"/>
                    </a:cubicBezTo>
                    <a:cubicBezTo>
                      <a:pt x="20896" y="15916"/>
                      <a:pt x="20896" y="15916"/>
                      <a:pt x="20896" y="15688"/>
                    </a:cubicBezTo>
                    <a:cubicBezTo>
                      <a:pt x="20896" y="15688"/>
                      <a:pt x="20896" y="15688"/>
                      <a:pt x="21130" y="15461"/>
                    </a:cubicBezTo>
                    <a:cubicBezTo>
                      <a:pt x="21130" y="15461"/>
                      <a:pt x="21130" y="15234"/>
                      <a:pt x="21130" y="15234"/>
                    </a:cubicBezTo>
                    <a:cubicBezTo>
                      <a:pt x="21130" y="15234"/>
                      <a:pt x="21130" y="15234"/>
                      <a:pt x="21130" y="15234"/>
                    </a:cubicBezTo>
                    <a:cubicBezTo>
                      <a:pt x="21130" y="15006"/>
                      <a:pt x="21130" y="14779"/>
                      <a:pt x="21130" y="14779"/>
                    </a:cubicBezTo>
                    <a:cubicBezTo>
                      <a:pt x="21365" y="14097"/>
                      <a:pt x="21600" y="12505"/>
                      <a:pt x="21365" y="12278"/>
                    </a:cubicBezTo>
                    <a:cubicBezTo>
                      <a:pt x="21365" y="12278"/>
                      <a:pt x="21130" y="12278"/>
                      <a:pt x="21130" y="12278"/>
                    </a:cubicBezTo>
                    <a:cubicBezTo>
                      <a:pt x="20661" y="12278"/>
                      <a:pt x="20426" y="12505"/>
                      <a:pt x="19957" y="12505"/>
                    </a:cubicBezTo>
                    <a:cubicBezTo>
                      <a:pt x="19722" y="12733"/>
                      <a:pt x="19722" y="12733"/>
                      <a:pt x="19487" y="12733"/>
                    </a:cubicBezTo>
                    <a:cubicBezTo>
                      <a:pt x="18783" y="12733"/>
                      <a:pt x="18078" y="11141"/>
                      <a:pt x="17609" y="9549"/>
                    </a:cubicBezTo>
                    <a:cubicBezTo>
                      <a:pt x="17374" y="8867"/>
                      <a:pt x="16670" y="7731"/>
                      <a:pt x="16435" y="7731"/>
                    </a:cubicBezTo>
                    <a:cubicBezTo>
                      <a:pt x="16435" y="7731"/>
                      <a:pt x="16200" y="7958"/>
                      <a:pt x="15965" y="7958"/>
                    </a:cubicBezTo>
                    <a:cubicBezTo>
                      <a:pt x="15965" y="7958"/>
                      <a:pt x="15965" y="7958"/>
                      <a:pt x="15965" y="7958"/>
                    </a:cubicBezTo>
                    <a:cubicBezTo>
                      <a:pt x="15965" y="7958"/>
                      <a:pt x="15965" y="7958"/>
                      <a:pt x="15965" y="7958"/>
                    </a:cubicBezTo>
                    <a:cubicBezTo>
                      <a:pt x="15730" y="7958"/>
                      <a:pt x="15730" y="7958"/>
                      <a:pt x="15730" y="7958"/>
                    </a:cubicBezTo>
                    <a:cubicBezTo>
                      <a:pt x="15496" y="7958"/>
                      <a:pt x="15496" y="7958"/>
                      <a:pt x="15496" y="7731"/>
                    </a:cubicBezTo>
                    <a:cubicBezTo>
                      <a:pt x="15261" y="7731"/>
                      <a:pt x="14791" y="7503"/>
                      <a:pt x="13852" y="7503"/>
                    </a:cubicBezTo>
                    <a:cubicBezTo>
                      <a:pt x="13148" y="7503"/>
                      <a:pt x="12443" y="7503"/>
                      <a:pt x="12209" y="7048"/>
                    </a:cubicBezTo>
                    <a:cubicBezTo>
                      <a:pt x="11739" y="6594"/>
                      <a:pt x="11974" y="5912"/>
                      <a:pt x="12209" y="5002"/>
                    </a:cubicBezTo>
                    <a:cubicBezTo>
                      <a:pt x="12443" y="4093"/>
                      <a:pt x="11974" y="3638"/>
                      <a:pt x="11739" y="2956"/>
                    </a:cubicBezTo>
                    <a:cubicBezTo>
                      <a:pt x="11504" y="2501"/>
                      <a:pt x="11270" y="1819"/>
                      <a:pt x="11974" y="1592"/>
                    </a:cubicBezTo>
                    <a:cubicBezTo>
                      <a:pt x="11974" y="1364"/>
                      <a:pt x="11974" y="1364"/>
                      <a:pt x="11974" y="1364"/>
                    </a:cubicBezTo>
                    <a:cubicBezTo>
                      <a:pt x="11974" y="1364"/>
                      <a:pt x="11974" y="1364"/>
                      <a:pt x="11974" y="1364"/>
                    </a:cubicBezTo>
                    <a:cubicBezTo>
                      <a:pt x="11974" y="1364"/>
                      <a:pt x="11974" y="1364"/>
                      <a:pt x="11974" y="1364"/>
                    </a:cubicBezTo>
                    <a:cubicBezTo>
                      <a:pt x="11974" y="1364"/>
                      <a:pt x="11974" y="1364"/>
                      <a:pt x="11974" y="1364"/>
                    </a:cubicBezTo>
                    <a:cubicBezTo>
                      <a:pt x="11974" y="1364"/>
                      <a:pt x="11974" y="1364"/>
                      <a:pt x="11974" y="1137"/>
                    </a:cubicBezTo>
                    <a:cubicBezTo>
                      <a:pt x="11974" y="1137"/>
                      <a:pt x="11974" y="1137"/>
                      <a:pt x="11974" y="1137"/>
                    </a:cubicBezTo>
                    <a:cubicBezTo>
                      <a:pt x="11739" y="1137"/>
                      <a:pt x="11739" y="1137"/>
                      <a:pt x="11504" y="113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18" name="Shape 11018"/>
              <p:cNvSpPr/>
              <p:nvPr/>
            </p:nvSpPr>
            <p:spPr>
              <a:xfrm>
                <a:off x="528491" y="7391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19" name="Shape 11019"/>
              <p:cNvSpPr/>
              <p:nvPr/>
            </p:nvSpPr>
            <p:spPr>
              <a:xfrm>
                <a:off x="533911" y="74271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20" name="Shape 11020"/>
              <p:cNvSpPr/>
              <p:nvPr/>
            </p:nvSpPr>
            <p:spPr>
              <a:xfrm>
                <a:off x="489464" y="68882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21" name="Shape 11021"/>
              <p:cNvSpPr/>
              <p:nvPr/>
            </p:nvSpPr>
            <p:spPr>
              <a:xfrm>
                <a:off x="533911" y="748115"/>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21600"/>
                    </a:moveTo>
                    <a:cubicBezTo>
                      <a:pt x="0" y="21600"/>
                      <a:pt x="0" y="21600"/>
                      <a:pt x="0" y="21600"/>
                    </a:cubicBezTo>
                    <a:cubicBezTo>
                      <a:pt x="0" y="14400"/>
                      <a:pt x="0" y="14400"/>
                      <a:pt x="0" y="14400"/>
                    </a:cubicBezTo>
                    <a:cubicBezTo>
                      <a:pt x="0" y="7200"/>
                      <a:pt x="0" y="7200"/>
                      <a:pt x="0" y="0"/>
                    </a:cubicBezTo>
                    <a:lnTo>
                      <a:pt x="0" y="21600"/>
                    </a:lnTo>
                    <a:close/>
                  </a:path>
                </a:pathLst>
              </a:custGeom>
              <a:noFill/>
              <a:ln w="12700" cap="flat">
                <a:noFill/>
                <a:miter lim="400000"/>
              </a:ln>
              <a:effectLst/>
            </p:spPr>
            <p:txBody>
              <a:bodyPr wrap="square" lIns="45719" tIns="45719" rIns="45719" bIns="45719" numCol="1" anchor="t">
                <a:noAutofit/>
              </a:bodyPr>
              <a:lstStyle/>
              <a:p>
                <a:pPr/>
              </a:p>
            </p:txBody>
          </p:sp>
          <p:sp>
            <p:nvSpPr>
              <p:cNvPr id="11022" name="Shape 11022"/>
              <p:cNvSpPr/>
              <p:nvPr/>
            </p:nvSpPr>
            <p:spPr>
              <a:xfrm>
                <a:off x="467009" y="63301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23" name="Shape 11023"/>
              <p:cNvSpPr/>
              <p:nvPr/>
            </p:nvSpPr>
            <p:spPr>
              <a:xfrm>
                <a:off x="523845" y="7166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5429" y="0"/>
                      <a:pt x="12343" y="10800"/>
                      <a:pt x="6171" y="10800"/>
                    </a:cubicBezTo>
                    <a:cubicBezTo>
                      <a:pt x="3086" y="21600"/>
                      <a:pt x="3086" y="21600"/>
                      <a:pt x="0" y="21600"/>
                    </a:cubicBezTo>
                    <a:cubicBezTo>
                      <a:pt x="3086" y="21600"/>
                      <a:pt x="3086" y="21600"/>
                      <a:pt x="6171" y="10800"/>
                    </a:cubicBezTo>
                    <a:cubicBezTo>
                      <a:pt x="12343" y="10800"/>
                      <a:pt x="15429"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24" name="Shape 11024"/>
              <p:cNvSpPr/>
              <p:nvPr/>
            </p:nvSpPr>
            <p:spPr>
              <a:xfrm>
                <a:off x="383536" y="68966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21600" y="10800"/>
                      <a:pt x="0" y="0"/>
                    </a:cubicBezTo>
                    <a:cubicBezTo>
                      <a:pt x="2160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25" name="Shape 11025"/>
              <p:cNvSpPr/>
              <p:nvPr/>
            </p:nvSpPr>
            <p:spPr>
              <a:xfrm>
                <a:off x="481102" y="7895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26" name="Shape 11026"/>
              <p:cNvSpPr/>
              <p:nvPr/>
            </p:nvSpPr>
            <p:spPr>
              <a:xfrm>
                <a:off x="387253" y="6923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0" y="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27" name="Shape 11027"/>
              <p:cNvSpPr/>
              <p:nvPr/>
            </p:nvSpPr>
            <p:spPr>
              <a:xfrm>
                <a:off x="474597" y="7481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8640"/>
                      <a:pt x="14400" y="12960"/>
                      <a:pt x="0" y="21600"/>
                    </a:cubicBezTo>
                    <a:cubicBezTo>
                      <a:pt x="14400" y="12960"/>
                      <a:pt x="21600" y="864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28" name="Shape 11028"/>
              <p:cNvSpPr/>
              <p:nvPr/>
            </p:nvSpPr>
            <p:spPr>
              <a:xfrm>
                <a:off x="506190" y="780987"/>
                <a:ext cx="12701" cy="12701"/>
              </a:xfrm>
              <a:custGeom>
                <a:avLst/>
                <a:gdLst/>
                <a:ahLst/>
                <a:cxnLst>
                  <a:cxn ang="0">
                    <a:pos x="wd2" y="hd2"/>
                  </a:cxn>
                  <a:cxn ang="5400000">
                    <a:pos x="wd2" y="hd2"/>
                  </a:cxn>
                  <a:cxn ang="10800000">
                    <a:pos x="wd2" y="hd2"/>
                  </a:cxn>
                  <a:cxn ang="16200000">
                    <a:pos x="wd2" y="hd2"/>
                  </a:cxn>
                </a:cxnLst>
                <a:rect l="0" t="0" r="r" b="b"/>
                <a:pathLst>
                  <a:path w="21600" h="9600" fill="norm" stroke="1" extrusionOk="0">
                    <a:moveTo>
                      <a:pt x="0" y="9600"/>
                    </a:moveTo>
                    <a:cubicBezTo>
                      <a:pt x="0" y="-12000"/>
                      <a:pt x="21600" y="9600"/>
                      <a:pt x="21600" y="9600"/>
                    </a:cubicBezTo>
                    <a:cubicBezTo>
                      <a:pt x="21600" y="9600"/>
                      <a:pt x="0" y="-12000"/>
                      <a:pt x="0" y="9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29" name="Shape 11029"/>
              <p:cNvSpPr/>
              <p:nvPr/>
            </p:nvSpPr>
            <p:spPr>
              <a:xfrm>
                <a:off x="488535" y="7840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30" name="Shape 11030"/>
              <p:cNvSpPr/>
              <p:nvPr/>
            </p:nvSpPr>
            <p:spPr>
              <a:xfrm>
                <a:off x="533911" y="74451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31" name="Shape 11031"/>
              <p:cNvSpPr/>
              <p:nvPr/>
            </p:nvSpPr>
            <p:spPr>
              <a:xfrm>
                <a:off x="508978" y="7795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0800"/>
                      <a:pt x="0" y="21600"/>
                      <a:pt x="0" y="21600"/>
                    </a:cubicBezTo>
                    <a:cubicBezTo>
                      <a:pt x="0" y="21600"/>
                      <a:pt x="216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32" name="Shape 11032"/>
              <p:cNvSpPr/>
              <p:nvPr/>
            </p:nvSpPr>
            <p:spPr>
              <a:xfrm>
                <a:off x="476456" y="7895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33" name="Shape 11033"/>
              <p:cNvSpPr/>
              <p:nvPr/>
            </p:nvSpPr>
            <p:spPr>
              <a:xfrm>
                <a:off x="379819" y="6869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34" name="Shape 11034"/>
              <p:cNvSpPr/>
              <p:nvPr/>
            </p:nvSpPr>
            <p:spPr>
              <a:xfrm>
                <a:off x="372386" y="6797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35" name="Shape 11035"/>
              <p:cNvSpPr/>
              <p:nvPr/>
            </p:nvSpPr>
            <p:spPr>
              <a:xfrm>
                <a:off x="391899" y="6959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36" name="Shape 11036"/>
              <p:cNvSpPr/>
              <p:nvPr/>
            </p:nvSpPr>
            <p:spPr>
              <a:xfrm>
                <a:off x="376102" y="6842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0"/>
                      <a:pt x="0" y="0"/>
                    </a:cubicBezTo>
                    <a:cubicBezTo>
                      <a:pt x="0" y="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37" name="Shape 11037"/>
              <p:cNvSpPr/>
              <p:nvPr/>
            </p:nvSpPr>
            <p:spPr>
              <a:xfrm>
                <a:off x="533911" y="7472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38" name="Shape 11038"/>
              <p:cNvSpPr/>
              <p:nvPr/>
            </p:nvSpPr>
            <p:spPr>
              <a:xfrm>
                <a:off x="47012" y="0"/>
                <a:ext cx="231315" cy="320131"/>
              </a:xfrm>
              <a:custGeom>
                <a:avLst/>
                <a:gdLst/>
                <a:ahLst/>
                <a:cxnLst>
                  <a:cxn ang="0">
                    <a:pos x="wd2" y="hd2"/>
                  </a:cxn>
                  <a:cxn ang="5400000">
                    <a:pos x="wd2" y="hd2"/>
                  </a:cxn>
                  <a:cxn ang="10800000">
                    <a:pos x="wd2" y="hd2"/>
                  </a:cxn>
                  <a:cxn ang="16200000">
                    <a:pos x="wd2" y="hd2"/>
                  </a:cxn>
                </a:cxnLst>
                <a:rect l="0" t="0" r="r" b="b"/>
                <a:pathLst>
                  <a:path w="21508" h="21600" fill="norm" stroke="1" extrusionOk="0">
                    <a:moveTo>
                      <a:pt x="6266" y="16374"/>
                    </a:moveTo>
                    <a:cubicBezTo>
                      <a:pt x="6431" y="16374"/>
                      <a:pt x="6595" y="16374"/>
                      <a:pt x="6595" y="16374"/>
                    </a:cubicBezTo>
                    <a:cubicBezTo>
                      <a:pt x="6760" y="16258"/>
                      <a:pt x="6760" y="16258"/>
                      <a:pt x="6925" y="16258"/>
                    </a:cubicBezTo>
                    <a:cubicBezTo>
                      <a:pt x="6925" y="16258"/>
                      <a:pt x="7090" y="16258"/>
                      <a:pt x="7090" y="16258"/>
                    </a:cubicBezTo>
                    <a:cubicBezTo>
                      <a:pt x="7255" y="16258"/>
                      <a:pt x="7255" y="16258"/>
                      <a:pt x="7420" y="16258"/>
                    </a:cubicBezTo>
                    <a:cubicBezTo>
                      <a:pt x="7420" y="16258"/>
                      <a:pt x="7420" y="16258"/>
                      <a:pt x="7420" y="16374"/>
                    </a:cubicBezTo>
                    <a:cubicBezTo>
                      <a:pt x="7585" y="16374"/>
                      <a:pt x="7750" y="16374"/>
                      <a:pt x="7750" y="16374"/>
                    </a:cubicBezTo>
                    <a:cubicBezTo>
                      <a:pt x="8079" y="16490"/>
                      <a:pt x="8244" y="16839"/>
                      <a:pt x="8409" y="17071"/>
                    </a:cubicBezTo>
                    <a:cubicBezTo>
                      <a:pt x="8409" y="17303"/>
                      <a:pt x="8574" y="17419"/>
                      <a:pt x="8739" y="17419"/>
                    </a:cubicBezTo>
                    <a:cubicBezTo>
                      <a:pt x="9234" y="17535"/>
                      <a:pt x="9563" y="17652"/>
                      <a:pt x="9893" y="17884"/>
                    </a:cubicBezTo>
                    <a:cubicBezTo>
                      <a:pt x="10058" y="18116"/>
                      <a:pt x="10223" y="18348"/>
                      <a:pt x="10223" y="18581"/>
                    </a:cubicBezTo>
                    <a:cubicBezTo>
                      <a:pt x="10223" y="18581"/>
                      <a:pt x="10223" y="18581"/>
                      <a:pt x="10388" y="18697"/>
                    </a:cubicBezTo>
                    <a:cubicBezTo>
                      <a:pt x="10553" y="18813"/>
                      <a:pt x="10882" y="19045"/>
                      <a:pt x="10882" y="19277"/>
                    </a:cubicBezTo>
                    <a:cubicBezTo>
                      <a:pt x="11047" y="19394"/>
                      <a:pt x="11212" y="19394"/>
                      <a:pt x="11707" y="19394"/>
                    </a:cubicBezTo>
                    <a:cubicBezTo>
                      <a:pt x="12037" y="19394"/>
                      <a:pt x="12366" y="19394"/>
                      <a:pt x="12531" y="19277"/>
                    </a:cubicBezTo>
                    <a:cubicBezTo>
                      <a:pt x="12861" y="19161"/>
                      <a:pt x="13521" y="19045"/>
                      <a:pt x="14015" y="19277"/>
                    </a:cubicBezTo>
                    <a:cubicBezTo>
                      <a:pt x="14180" y="19277"/>
                      <a:pt x="14180" y="19161"/>
                      <a:pt x="14345" y="19161"/>
                    </a:cubicBezTo>
                    <a:cubicBezTo>
                      <a:pt x="14510" y="19161"/>
                      <a:pt x="14675" y="19161"/>
                      <a:pt x="14840" y="19161"/>
                    </a:cubicBezTo>
                    <a:cubicBezTo>
                      <a:pt x="14840" y="19161"/>
                      <a:pt x="14840" y="19161"/>
                      <a:pt x="15005" y="19161"/>
                    </a:cubicBezTo>
                    <a:cubicBezTo>
                      <a:pt x="15005" y="19161"/>
                      <a:pt x="15005" y="19161"/>
                      <a:pt x="15169" y="19161"/>
                    </a:cubicBezTo>
                    <a:cubicBezTo>
                      <a:pt x="16159" y="19394"/>
                      <a:pt x="16653" y="19626"/>
                      <a:pt x="16653" y="19974"/>
                    </a:cubicBezTo>
                    <a:cubicBezTo>
                      <a:pt x="16818" y="20090"/>
                      <a:pt x="16818" y="20206"/>
                      <a:pt x="16653" y="20323"/>
                    </a:cubicBezTo>
                    <a:cubicBezTo>
                      <a:pt x="16489" y="20439"/>
                      <a:pt x="16324" y="20555"/>
                      <a:pt x="16159" y="20671"/>
                    </a:cubicBezTo>
                    <a:cubicBezTo>
                      <a:pt x="16159" y="20671"/>
                      <a:pt x="16159" y="20787"/>
                      <a:pt x="15994" y="20787"/>
                    </a:cubicBezTo>
                    <a:cubicBezTo>
                      <a:pt x="15829" y="20903"/>
                      <a:pt x="15664" y="21135"/>
                      <a:pt x="15664" y="21135"/>
                    </a:cubicBezTo>
                    <a:cubicBezTo>
                      <a:pt x="15664" y="21135"/>
                      <a:pt x="15994" y="21252"/>
                      <a:pt x="16159" y="21368"/>
                    </a:cubicBezTo>
                    <a:cubicBezTo>
                      <a:pt x="16159" y="21368"/>
                      <a:pt x="16324" y="21368"/>
                      <a:pt x="16324" y="21484"/>
                    </a:cubicBezTo>
                    <a:cubicBezTo>
                      <a:pt x="16489" y="21484"/>
                      <a:pt x="16489" y="21484"/>
                      <a:pt x="16489" y="21484"/>
                    </a:cubicBezTo>
                    <a:cubicBezTo>
                      <a:pt x="16489" y="21600"/>
                      <a:pt x="16489" y="21600"/>
                      <a:pt x="16653" y="21600"/>
                    </a:cubicBezTo>
                    <a:cubicBezTo>
                      <a:pt x="16653" y="21600"/>
                      <a:pt x="16653" y="21600"/>
                      <a:pt x="16653" y="21600"/>
                    </a:cubicBezTo>
                    <a:cubicBezTo>
                      <a:pt x="16653" y="21600"/>
                      <a:pt x="16653" y="21484"/>
                      <a:pt x="16653" y="21484"/>
                    </a:cubicBezTo>
                    <a:cubicBezTo>
                      <a:pt x="16653" y="21484"/>
                      <a:pt x="16653" y="21484"/>
                      <a:pt x="16653" y="21484"/>
                    </a:cubicBezTo>
                    <a:cubicBezTo>
                      <a:pt x="16653" y="21368"/>
                      <a:pt x="16653" y="21368"/>
                      <a:pt x="16653" y="21368"/>
                    </a:cubicBezTo>
                    <a:cubicBezTo>
                      <a:pt x="16653" y="21368"/>
                      <a:pt x="16818" y="21252"/>
                      <a:pt x="16818" y="21252"/>
                    </a:cubicBezTo>
                    <a:cubicBezTo>
                      <a:pt x="16818" y="21252"/>
                      <a:pt x="16818" y="21252"/>
                      <a:pt x="16818" y="21135"/>
                    </a:cubicBezTo>
                    <a:cubicBezTo>
                      <a:pt x="16818" y="21135"/>
                      <a:pt x="16818" y="21135"/>
                      <a:pt x="16818" y="21135"/>
                    </a:cubicBezTo>
                    <a:cubicBezTo>
                      <a:pt x="16818" y="21019"/>
                      <a:pt x="16818" y="21019"/>
                      <a:pt x="16818" y="20903"/>
                    </a:cubicBezTo>
                    <a:cubicBezTo>
                      <a:pt x="16818" y="20903"/>
                      <a:pt x="16818" y="20903"/>
                      <a:pt x="16818" y="20903"/>
                    </a:cubicBezTo>
                    <a:cubicBezTo>
                      <a:pt x="16818" y="20787"/>
                      <a:pt x="16983" y="20787"/>
                      <a:pt x="16983" y="20787"/>
                    </a:cubicBezTo>
                    <a:cubicBezTo>
                      <a:pt x="16983" y="20671"/>
                      <a:pt x="16983" y="20671"/>
                      <a:pt x="16983" y="20555"/>
                    </a:cubicBezTo>
                    <a:cubicBezTo>
                      <a:pt x="16983" y="20555"/>
                      <a:pt x="16983" y="20555"/>
                      <a:pt x="16983" y="20555"/>
                    </a:cubicBezTo>
                    <a:cubicBezTo>
                      <a:pt x="16983" y="20439"/>
                      <a:pt x="16983" y="20439"/>
                      <a:pt x="16983" y="20323"/>
                    </a:cubicBezTo>
                    <a:cubicBezTo>
                      <a:pt x="16983" y="20323"/>
                      <a:pt x="16983" y="20323"/>
                      <a:pt x="16983" y="20323"/>
                    </a:cubicBezTo>
                    <a:cubicBezTo>
                      <a:pt x="16983" y="20206"/>
                      <a:pt x="16983" y="20090"/>
                      <a:pt x="16983" y="20090"/>
                    </a:cubicBezTo>
                    <a:cubicBezTo>
                      <a:pt x="16983" y="19626"/>
                      <a:pt x="17148" y="18581"/>
                      <a:pt x="17313" y="18232"/>
                    </a:cubicBezTo>
                    <a:cubicBezTo>
                      <a:pt x="17478" y="17884"/>
                      <a:pt x="17148" y="17652"/>
                      <a:pt x="16818" y="17303"/>
                    </a:cubicBezTo>
                    <a:cubicBezTo>
                      <a:pt x="16489" y="16955"/>
                      <a:pt x="16159" y="16606"/>
                      <a:pt x="16159" y="16142"/>
                    </a:cubicBezTo>
                    <a:cubicBezTo>
                      <a:pt x="16159" y="15561"/>
                      <a:pt x="16489" y="15445"/>
                      <a:pt x="16983" y="15445"/>
                    </a:cubicBezTo>
                    <a:cubicBezTo>
                      <a:pt x="17313" y="15329"/>
                      <a:pt x="17478" y="15329"/>
                      <a:pt x="17643" y="15329"/>
                    </a:cubicBezTo>
                    <a:cubicBezTo>
                      <a:pt x="17643" y="15213"/>
                      <a:pt x="17643" y="15213"/>
                      <a:pt x="17643" y="15213"/>
                    </a:cubicBezTo>
                    <a:cubicBezTo>
                      <a:pt x="17643" y="15213"/>
                      <a:pt x="17478" y="15213"/>
                      <a:pt x="17313" y="15213"/>
                    </a:cubicBezTo>
                    <a:cubicBezTo>
                      <a:pt x="17148" y="15097"/>
                      <a:pt x="16983" y="14981"/>
                      <a:pt x="16818" y="14865"/>
                    </a:cubicBezTo>
                    <a:cubicBezTo>
                      <a:pt x="16653" y="14632"/>
                      <a:pt x="16489" y="14400"/>
                      <a:pt x="16653" y="14168"/>
                    </a:cubicBezTo>
                    <a:cubicBezTo>
                      <a:pt x="16653" y="13935"/>
                      <a:pt x="17148" y="13819"/>
                      <a:pt x="18302" y="13819"/>
                    </a:cubicBezTo>
                    <a:cubicBezTo>
                      <a:pt x="18632" y="13819"/>
                      <a:pt x="18962" y="13819"/>
                      <a:pt x="19292" y="13819"/>
                    </a:cubicBezTo>
                    <a:cubicBezTo>
                      <a:pt x="19456" y="13819"/>
                      <a:pt x="19621" y="13819"/>
                      <a:pt x="19786" y="13819"/>
                    </a:cubicBezTo>
                    <a:cubicBezTo>
                      <a:pt x="19786" y="13819"/>
                      <a:pt x="19786" y="13819"/>
                      <a:pt x="19951" y="13819"/>
                    </a:cubicBezTo>
                    <a:cubicBezTo>
                      <a:pt x="19951" y="13819"/>
                      <a:pt x="19951" y="13819"/>
                      <a:pt x="19951" y="13819"/>
                    </a:cubicBezTo>
                    <a:cubicBezTo>
                      <a:pt x="20116" y="13819"/>
                      <a:pt x="20116" y="13819"/>
                      <a:pt x="20116" y="13819"/>
                    </a:cubicBezTo>
                    <a:cubicBezTo>
                      <a:pt x="20116" y="13819"/>
                      <a:pt x="20116" y="13819"/>
                      <a:pt x="20281" y="13819"/>
                    </a:cubicBezTo>
                    <a:cubicBezTo>
                      <a:pt x="20281" y="13819"/>
                      <a:pt x="20281" y="13703"/>
                      <a:pt x="20446" y="13703"/>
                    </a:cubicBezTo>
                    <a:cubicBezTo>
                      <a:pt x="20446" y="13703"/>
                      <a:pt x="20446" y="13703"/>
                      <a:pt x="20446" y="13703"/>
                    </a:cubicBezTo>
                    <a:cubicBezTo>
                      <a:pt x="20446" y="13703"/>
                      <a:pt x="20611" y="13703"/>
                      <a:pt x="20611" y="13703"/>
                    </a:cubicBezTo>
                    <a:cubicBezTo>
                      <a:pt x="20611" y="13703"/>
                      <a:pt x="20611" y="13703"/>
                      <a:pt x="20611" y="13703"/>
                    </a:cubicBezTo>
                    <a:cubicBezTo>
                      <a:pt x="20776" y="13703"/>
                      <a:pt x="20776" y="13703"/>
                      <a:pt x="20940" y="13587"/>
                    </a:cubicBezTo>
                    <a:cubicBezTo>
                      <a:pt x="20940" y="13587"/>
                      <a:pt x="20940" y="13587"/>
                      <a:pt x="20940" y="13587"/>
                    </a:cubicBezTo>
                    <a:cubicBezTo>
                      <a:pt x="20940" y="13587"/>
                      <a:pt x="21105" y="13587"/>
                      <a:pt x="21105" y="13587"/>
                    </a:cubicBezTo>
                    <a:cubicBezTo>
                      <a:pt x="21105" y="13587"/>
                      <a:pt x="21105" y="13587"/>
                      <a:pt x="21270" y="13587"/>
                    </a:cubicBezTo>
                    <a:cubicBezTo>
                      <a:pt x="21270" y="13587"/>
                      <a:pt x="21270" y="13587"/>
                      <a:pt x="21270" y="13587"/>
                    </a:cubicBezTo>
                    <a:cubicBezTo>
                      <a:pt x="21270" y="13471"/>
                      <a:pt x="21435" y="13471"/>
                      <a:pt x="21435" y="13471"/>
                    </a:cubicBezTo>
                    <a:cubicBezTo>
                      <a:pt x="21435" y="13471"/>
                      <a:pt x="21435" y="13471"/>
                      <a:pt x="21435" y="13471"/>
                    </a:cubicBezTo>
                    <a:cubicBezTo>
                      <a:pt x="21435" y="13471"/>
                      <a:pt x="21435" y="13471"/>
                      <a:pt x="21435" y="13471"/>
                    </a:cubicBezTo>
                    <a:cubicBezTo>
                      <a:pt x="21435" y="13471"/>
                      <a:pt x="21600" y="13355"/>
                      <a:pt x="21435" y="13355"/>
                    </a:cubicBezTo>
                    <a:cubicBezTo>
                      <a:pt x="21435" y="13355"/>
                      <a:pt x="21435" y="13355"/>
                      <a:pt x="21435" y="13355"/>
                    </a:cubicBezTo>
                    <a:cubicBezTo>
                      <a:pt x="21435" y="13355"/>
                      <a:pt x="21435" y="13355"/>
                      <a:pt x="21435" y="13239"/>
                    </a:cubicBezTo>
                    <a:cubicBezTo>
                      <a:pt x="21435" y="13239"/>
                      <a:pt x="21435" y="13239"/>
                      <a:pt x="21435" y="13239"/>
                    </a:cubicBezTo>
                    <a:cubicBezTo>
                      <a:pt x="21435" y="13239"/>
                      <a:pt x="21435" y="13239"/>
                      <a:pt x="21435" y="13239"/>
                    </a:cubicBezTo>
                    <a:cubicBezTo>
                      <a:pt x="21435" y="13123"/>
                      <a:pt x="21270" y="13123"/>
                      <a:pt x="21270" y="13123"/>
                    </a:cubicBezTo>
                    <a:cubicBezTo>
                      <a:pt x="21105" y="13006"/>
                      <a:pt x="20940" y="12774"/>
                      <a:pt x="20776" y="12542"/>
                    </a:cubicBezTo>
                    <a:cubicBezTo>
                      <a:pt x="20776" y="12310"/>
                      <a:pt x="20940" y="12077"/>
                      <a:pt x="21270" y="11729"/>
                    </a:cubicBezTo>
                    <a:cubicBezTo>
                      <a:pt x="21435" y="11729"/>
                      <a:pt x="21270" y="11613"/>
                      <a:pt x="20940" y="11265"/>
                    </a:cubicBezTo>
                    <a:cubicBezTo>
                      <a:pt x="20776" y="11265"/>
                      <a:pt x="20611" y="11148"/>
                      <a:pt x="20611" y="11032"/>
                    </a:cubicBezTo>
                    <a:cubicBezTo>
                      <a:pt x="19951" y="10568"/>
                      <a:pt x="20446" y="9058"/>
                      <a:pt x="20940" y="8361"/>
                    </a:cubicBezTo>
                    <a:cubicBezTo>
                      <a:pt x="21105" y="8361"/>
                      <a:pt x="21105" y="8361"/>
                      <a:pt x="21105" y="8361"/>
                    </a:cubicBezTo>
                    <a:cubicBezTo>
                      <a:pt x="21105" y="8361"/>
                      <a:pt x="20940" y="8245"/>
                      <a:pt x="20446" y="8245"/>
                    </a:cubicBezTo>
                    <a:cubicBezTo>
                      <a:pt x="20116" y="8245"/>
                      <a:pt x="19456" y="8361"/>
                      <a:pt x="19127" y="8361"/>
                    </a:cubicBezTo>
                    <a:cubicBezTo>
                      <a:pt x="18797" y="8361"/>
                      <a:pt x="18632" y="8361"/>
                      <a:pt x="18302" y="8361"/>
                    </a:cubicBezTo>
                    <a:cubicBezTo>
                      <a:pt x="17478" y="8245"/>
                      <a:pt x="16818" y="8013"/>
                      <a:pt x="16159" y="7432"/>
                    </a:cubicBezTo>
                    <a:cubicBezTo>
                      <a:pt x="16159" y="7316"/>
                      <a:pt x="15994" y="7200"/>
                      <a:pt x="15664" y="7200"/>
                    </a:cubicBezTo>
                    <a:cubicBezTo>
                      <a:pt x="15664" y="7200"/>
                      <a:pt x="15499" y="7200"/>
                      <a:pt x="15499" y="7200"/>
                    </a:cubicBezTo>
                    <a:cubicBezTo>
                      <a:pt x="15169" y="7200"/>
                      <a:pt x="15005" y="7200"/>
                      <a:pt x="14675" y="7316"/>
                    </a:cubicBezTo>
                    <a:cubicBezTo>
                      <a:pt x="14345" y="7316"/>
                      <a:pt x="13850" y="7316"/>
                      <a:pt x="13356" y="7316"/>
                    </a:cubicBezTo>
                    <a:cubicBezTo>
                      <a:pt x="13356" y="7316"/>
                      <a:pt x="13356" y="7316"/>
                      <a:pt x="13356" y="7316"/>
                    </a:cubicBezTo>
                    <a:cubicBezTo>
                      <a:pt x="13356" y="7316"/>
                      <a:pt x="13356" y="7316"/>
                      <a:pt x="13356" y="7316"/>
                    </a:cubicBezTo>
                    <a:cubicBezTo>
                      <a:pt x="12696" y="7316"/>
                      <a:pt x="12366" y="7200"/>
                      <a:pt x="12202" y="7084"/>
                    </a:cubicBezTo>
                    <a:cubicBezTo>
                      <a:pt x="12202" y="7084"/>
                      <a:pt x="12202" y="7084"/>
                      <a:pt x="12202" y="7084"/>
                    </a:cubicBezTo>
                    <a:cubicBezTo>
                      <a:pt x="11707" y="6735"/>
                      <a:pt x="11707" y="6155"/>
                      <a:pt x="11707" y="5806"/>
                    </a:cubicBezTo>
                    <a:cubicBezTo>
                      <a:pt x="11707" y="5690"/>
                      <a:pt x="11707" y="5574"/>
                      <a:pt x="11707" y="5458"/>
                    </a:cubicBezTo>
                    <a:cubicBezTo>
                      <a:pt x="11707" y="5342"/>
                      <a:pt x="11707" y="5342"/>
                      <a:pt x="11707" y="5342"/>
                    </a:cubicBezTo>
                    <a:cubicBezTo>
                      <a:pt x="11872" y="5226"/>
                      <a:pt x="11707" y="5226"/>
                      <a:pt x="11377" y="4994"/>
                    </a:cubicBezTo>
                    <a:cubicBezTo>
                      <a:pt x="11212" y="4877"/>
                      <a:pt x="10882" y="4761"/>
                      <a:pt x="10882" y="4529"/>
                    </a:cubicBezTo>
                    <a:cubicBezTo>
                      <a:pt x="10882" y="4529"/>
                      <a:pt x="10882" y="4413"/>
                      <a:pt x="10718" y="4413"/>
                    </a:cubicBezTo>
                    <a:cubicBezTo>
                      <a:pt x="10553" y="4413"/>
                      <a:pt x="10553" y="4529"/>
                      <a:pt x="10388" y="4529"/>
                    </a:cubicBezTo>
                    <a:cubicBezTo>
                      <a:pt x="10388" y="4529"/>
                      <a:pt x="10388" y="4529"/>
                      <a:pt x="10388" y="4529"/>
                    </a:cubicBezTo>
                    <a:cubicBezTo>
                      <a:pt x="10058" y="4529"/>
                      <a:pt x="10058" y="4413"/>
                      <a:pt x="9893" y="4297"/>
                    </a:cubicBezTo>
                    <a:cubicBezTo>
                      <a:pt x="9893" y="4181"/>
                      <a:pt x="9893" y="4065"/>
                      <a:pt x="10058" y="3948"/>
                    </a:cubicBezTo>
                    <a:cubicBezTo>
                      <a:pt x="10058" y="3832"/>
                      <a:pt x="10223" y="3716"/>
                      <a:pt x="10388" y="3484"/>
                    </a:cubicBezTo>
                    <a:cubicBezTo>
                      <a:pt x="10553" y="3368"/>
                      <a:pt x="10553" y="3252"/>
                      <a:pt x="10718" y="2787"/>
                    </a:cubicBezTo>
                    <a:cubicBezTo>
                      <a:pt x="10718" y="2671"/>
                      <a:pt x="10718" y="2671"/>
                      <a:pt x="10718" y="2671"/>
                    </a:cubicBezTo>
                    <a:cubicBezTo>
                      <a:pt x="10718" y="2206"/>
                      <a:pt x="11212" y="1858"/>
                      <a:pt x="11707" y="1510"/>
                    </a:cubicBezTo>
                    <a:cubicBezTo>
                      <a:pt x="11872" y="1394"/>
                      <a:pt x="12202" y="1277"/>
                      <a:pt x="12366" y="1045"/>
                    </a:cubicBezTo>
                    <a:cubicBezTo>
                      <a:pt x="12366" y="929"/>
                      <a:pt x="12531" y="929"/>
                      <a:pt x="12696" y="813"/>
                    </a:cubicBezTo>
                    <a:cubicBezTo>
                      <a:pt x="12696" y="813"/>
                      <a:pt x="12696" y="813"/>
                      <a:pt x="12696" y="813"/>
                    </a:cubicBezTo>
                    <a:cubicBezTo>
                      <a:pt x="12861" y="813"/>
                      <a:pt x="12861" y="813"/>
                      <a:pt x="12861" y="697"/>
                    </a:cubicBezTo>
                    <a:cubicBezTo>
                      <a:pt x="13026" y="581"/>
                      <a:pt x="13356" y="465"/>
                      <a:pt x="13521" y="465"/>
                    </a:cubicBezTo>
                    <a:cubicBezTo>
                      <a:pt x="14015" y="348"/>
                      <a:pt x="14180" y="232"/>
                      <a:pt x="14180" y="232"/>
                    </a:cubicBezTo>
                    <a:cubicBezTo>
                      <a:pt x="14180" y="232"/>
                      <a:pt x="14180" y="116"/>
                      <a:pt x="13850" y="116"/>
                    </a:cubicBezTo>
                    <a:cubicBezTo>
                      <a:pt x="13850" y="0"/>
                      <a:pt x="13850" y="0"/>
                      <a:pt x="13685" y="0"/>
                    </a:cubicBezTo>
                    <a:cubicBezTo>
                      <a:pt x="13521" y="0"/>
                      <a:pt x="13356" y="232"/>
                      <a:pt x="13191" y="348"/>
                    </a:cubicBezTo>
                    <a:cubicBezTo>
                      <a:pt x="12861" y="581"/>
                      <a:pt x="12531" y="697"/>
                      <a:pt x="12037" y="813"/>
                    </a:cubicBezTo>
                    <a:cubicBezTo>
                      <a:pt x="11542" y="813"/>
                      <a:pt x="11377" y="929"/>
                      <a:pt x="11047" y="1161"/>
                    </a:cubicBezTo>
                    <a:cubicBezTo>
                      <a:pt x="10882" y="1277"/>
                      <a:pt x="10718" y="1394"/>
                      <a:pt x="10553" y="1394"/>
                    </a:cubicBezTo>
                    <a:cubicBezTo>
                      <a:pt x="10223" y="1510"/>
                      <a:pt x="9893" y="1626"/>
                      <a:pt x="9563" y="1626"/>
                    </a:cubicBezTo>
                    <a:cubicBezTo>
                      <a:pt x="9398" y="1626"/>
                      <a:pt x="9069" y="1626"/>
                      <a:pt x="9069" y="1626"/>
                    </a:cubicBezTo>
                    <a:cubicBezTo>
                      <a:pt x="8904" y="1974"/>
                      <a:pt x="8739" y="1974"/>
                      <a:pt x="8574" y="1974"/>
                    </a:cubicBezTo>
                    <a:cubicBezTo>
                      <a:pt x="8409" y="1974"/>
                      <a:pt x="8244" y="1974"/>
                      <a:pt x="8079" y="1858"/>
                    </a:cubicBezTo>
                    <a:cubicBezTo>
                      <a:pt x="7915" y="1858"/>
                      <a:pt x="7915" y="1742"/>
                      <a:pt x="7750" y="1742"/>
                    </a:cubicBezTo>
                    <a:cubicBezTo>
                      <a:pt x="7585" y="1742"/>
                      <a:pt x="7090" y="1858"/>
                      <a:pt x="6760" y="2206"/>
                    </a:cubicBezTo>
                    <a:cubicBezTo>
                      <a:pt x="6595" y="2439"/>
                      <a:pt x="6431" y="2555"/>
                      <a:pt x="6431" y="2671"/>
                    </a:cubicBezTo>
                    <a:cubicBezTo>
                      <a:pt x="6431" y="2671"/>
                      <a:pt x="6431" y="2787"/>
                      <a:pt x="6431" y="2787"/>
                    </a:cubicBezTo>
                    <a:cubicBezTo>
                      <a:pt x="6431" y="3252"/>
                      <a:pt x="6595" y="3716"/>
                      <a:pt x="5606" y="4065"/>
                    </a:cubicBezTo>
                    <a:cubicBezTo>
                      <a:pt x="4947" y="4413"/>
                      <a:pt x="4617" y="4877"/>
                      <a:pt x="4287" y="5226"/>
                    </a:cubicBezTo>
                    <a:cubicBezTo>
                      <a:pt x="4122" y="5342"/>
                      <a:pt x="3957" y="5458"/>
                      <a:pt x="3792" y="5574"/>
                    </a:cubicBezTo>
                    <a:cubicBezTo>
                      <a:pt x="3627" y="5690"/>
                      <a:pt x="3463" y="5690"/>
                      <a:pt x="3463" y="5690"/>
                    </a:cubicBezTo>
                    <a:cubicBezTo>
                      <a:pt x="3463" y="5806"/>
                      <a:pt x="3463" y="5806"/>
                      <a:pt x="3463" y="5806"/>
                    </a:cubicBezTo>
                    <a:cubicBezTo>
                      <a:pt x="3298" y="5806"/>
                      <a:pt x="3298" y="5923"/>
                      <a:pt x="3298" y="5923"/>
                    </a:cubicBezTo>
                    <a:cubicBezTo>
                      <a:pt x="3298" y="5923"/>
                      <a:pt x="3298" y="5923"/>
                      <a:pt x="3298" y="5923"/>
                    </a:cubicBezTo>
                    <a:cubicBezTo>
                      <a:pt x="3298" y="6039"/>
                      <a:pt x="3133" y="6039"/>
                      <a:pt x="3133" y="6039"/>
                    </a:cubicBezTo>
                    <a:cubicBezTo>
                      <a:pt x="3133" y="6155"/>
                      <a:pt x="2968" y="6155"/>
                      <a:pt x="2968" y="6155"/>
                    </a:cubicBezTo>
                    <a:cubicBezTo>
                      <a:pt x="2968" y="6155"/>
                      <a:pt x="2968" y="6155"/>
                      <a:pt x="2968" y="6155"/>
                    </a:cubicBezTo>
                    <a:cubicBezTo>
                      <a:pt x="2803" y="6271"/>
                      <a:pt x="2803" y="6271"/>
                      <a:pt x="2638" y="6387"/>
                    </a:cubicBezTo>
                    <a:cubicBezTo>
                      <a:pt x="2638" y="6387"/>
                      <a:pt x="2638" y="6387"/>
                      <a:pt x="2638" y="6387"/>
                    </a:cubicBezTo>
                    <a:cubicBezTo>
                      <a:pt x="2638" y="6387"/>
                      <a:pt x="2473" y="6503"/>
                      <a:pt x="2473" y="6503"/>
                    </a:cubicBezTo>
                    <a:cubicBezTo>
                      <a:pt x="2473" y="6503"/>
                      <a:pt x="2473" y="6503"/>
                      <a:pt x="2308" y="6503"/>
                    </a:cubicBezTo>
                    <a:cubicBezTo>
                      <a:pt x="2308" y="6619"/>
                      <a:pt x="2144" y="6735"/>
                      <a:pt x="2144" y="6735"/>
                    </a:cubicBezTo>
                    <a:cubicBezTo>
                      <a:pt x="2144" y="6735"/>
                      <a:pt x="2144" y="6735"/>
                      <a:pt x="2144" y="6735"/>
                    </a:cubicBezTo>
                    <a:cubicBezTo>
                      <a:pt x="2308" y="6852"/>
                      <a:pt x="2473" y="6968"/>
                      <a:pt x="2473" y="6968"/>
                    </a:cubicBezTo>
                    <a:cubicBezTo>
                      <a:pt x="2968" y="7316"/>
                      <a:pt x="2968" y="7665"/>
                      <a:pt x="2968" y="7897"/>
                    </a:cubicBezTo>
                    <a:cubicBezTo>
                      <a:pt x="2968" y="8013"/>
                      <a:pt x="2968" y="8013"/>
                      <a:pt x="2968" y="8129"/>
                    </a:cubicBezTo>
                    <a:cubicBezTo>
                      <a:pt x="3298" y="8710"/>
                      <a:pt x="2968" y="8942"/>
                      <a:pt x="2803" y="9058"/>
                    </a:cubicBezTo>
                    <a:cubicBezTo>
                      <a:pt x="2638" y="9406"/>
                      <a:pt x="2968" y="10568"/>
                      <a:pt x="3133" y="10800"/>
                    </a:cubicBezTo>
                    <a:cubicBezTo>
                      <a:pt x="3627" y="11148"/>
                      <a:pt x="3298" y="11497"/>
                      <a:pt x="3133" y="11845"/>
                    </a:cubicBezTo>
                    <a:cubicBezTo>
                      <a:pt x="2968" y="11961"/>
                      <a:pt x="2968" y="12077"/>
                      <a:pt x="2803" y="12194"/>
                    </a:cubicBezTo>
                    <a:cubicBezTo>
                      <a:pt x="2473" y="12774"/>
                      <a:pt x="1979" y="13123"/>
                      <a:pt x="989" y="13123"/>
                    </a:cubicBezTo>
                    <a:cubicBezTo>
                      <a:pt x="824" y="13123"/>
                      <a:pt x="660" y="13355"/>
                      <a:pt x="660" y="13587"/>
                    </a:cubicBezTo>
                    <a:cubicBezTo>
                      <a:pt x="495" y="13819"/>
                      <a:pt x="495" y="13935"/>
                      <a:pt x="165" y="14052"/>
                    </a:cubicBezTo>
                    <a:cubicBezTo>
                      <a:pt x="165" y="14052"/>
                      <a:pt x="0" y="14168"/>
                      <a:pt x="0" y="14284"/>
                    </a:cubicBezTo>
                    <a:cubicBezTo>
                      <a:pt x="0" y="14284"/>
                      <a:pt x="165" y="14284"/>
                      <a:pt x="165" y="14284"/>
                    </a:cubicBezTo>
                    <a:cubicBezTo>
                      <a:pt x="165" y="14284"/>
                      <a:pt x="165" y="14284"/>
                      <a:pt x="330" y="14284"/>
                    </a:cubicBezTo>
                    <a:cubicBezTo>
                      <a:pt x="330" y="14400"/>
                      <a:pt x="330" y="14400"/>
                      <a:pt x="495" y="14400"/>
                    </a:cubicBezTo>
                    <a:cubicBezTo>
                      <a:pt x="495" y="14400"/>
                      <a:pt x="495" y="14516"/>
                      <a:pt x="495" y="14516"/>
                    </a:cubicBezTo>
                    <a:cubicBezTo>
                      <a:pt x="660" y="14516"/>
                      <a:pt x="660" y="14516"/>
                      <a:pt x="660" y="14516"/>
                    </a:cubicBezTo>
                    <a:cubicBezTo>
                      <a:pt x="824" y="14632"/>
                      <a:pt x="824" y="14632"/>
                      <a:pt x="824" y="14632"/>
                    </a:cubicBezTo>
                    <a:cubicBezTo>
                      <a:pt x="989" y="14632"/>
                      <a:pt x="989" y="14632"/>
                      <a:pt x="989" y="14632"/>
                    </a:cubicBezTo>
                    <a:cubicBezTo>
                      <a:pt x="989" y="14748"/>
                      <a:pt x="1154" y="14748"/>
                      <a:pt x="1154" y="14748"/>
                    </a:cubicBezTo>
                    <a:cubicBezTo>
                      <a:pt x="1154" y="14748"/>
                      <a:pt x="1319" y="14748"/>
                      <a:pt x="1319" y="14748"/>
                    </a:cubicBezTo>
                    <a:cubicBezTo>
                      <a:pt x="1319" y="14865"/>
                      <a:pt x="1319" y="14865"/>
                      <a:pt x="1484" y="14865"/>
                    </a:cubicBezTo>
                    <a:cubicBezTo>
                      <a:pt x="1484" y="14865"/>
                      <a:pt x="1484" y="14865"/>
                      <a:pt x="1649" y="14865"/>
                    </a:cubicBezTo>
                    <a:cubicBezTo>
                      <a:pt x="1649" y="14865"/>
                      <a:pt x="1649" y="14865"/>
                      <a:pt x="1649" y="14981"/>
                    </a:cubicBezTo>
                    <a:cubicBezTo>
                      <a:pt x="1649" y="14981"/>
                      <a:pt x="1814" y="14981"/>
                      <a:pt x="1814" y="14981"/>
                    </a:cubicBezTo>
                    <a:cubicBezTo>
                      <a:pt x="1814" y="14981"/>
                      <a:pt x="1814" y="14981"/>
                      <a:pt x="1814" y="14981"/>
                    </a:cubicBezTo>
                    <a:cubicBezTo>
                      <a:pt x="1979" y="14981"/>
                      <a:pt x="1979" y="14981"/>
                      <a:pt x="1979" y="14981"/>
                    </a:cubicBezTo>
                    <a:cubicBezTo>
                      <a:pt x="2308" y="14981"/>
                      <a:pt x="2638" y="15213"/>
                      <a:pt x="2803" y="15329"/>
                    </a:cubicBezTo>
                    <a:cubicBezTo>
                      <a:pt x="2968" y="15445"/>
                      <a:pt x="3133" y="15561"/>
                      <a:pt x="3298" y="15677"/>
                    </a:cubicBezTo>
                    <a:cubicBezTo>
                      <a:pt x="3463" y="15677"/>
                      <a:pt x="3627" y="15794"/>
                      <a:pt x="3957" y="15794"/>
                    </a:cubicBezTo>
                    <a:cubicBezTo>
                      <a:pt x="3957" y="15794"/>
                      <a:pt x="3957" y="15794"/>
                      <a:pt x="4122" y="15794"/>
                    </a:cubicBezTo>
                    <a:cubicBezTo>
                      <a:pt x="4287" y="15677"/>
                      <a:pt x="4287" y="15677"/>
                      <a:pt x="4287" y="15677"/>
                    </a:cubicBezTo>
                    <a:cubicBezTo>
                      <a:pt x="4452" y="15561"/>
                      <a:pt x="4452" y="15561"/>
                      <a:pt x="4617" y="15561"/>
                    </a:cubicBezTo>
                    <a:cubicBezTo>
                      <a:pt x="4782" y="15561"/>
                      <a:pt x="4782" y="15561"/>
                      <a:pt x="4782" y="15561"/>
                    </a:cubicBezTo>
                    <a:cubicBezTo>
                      <a:pt x="4782" y="15561"/>
                      <a:pt x="4782" y="15561"/>
                      <a:pt x="4947" y="15561"/>
                    </a:cubicBezTo>
                    <a:cubicBezTo>
                      <a:pt x="4947" y="15561"/>
                      <a:pt x="4947" y="15561"/>
                      <a:pt x="4947" y="15561"/>
                    </a:cubicBezTo>
                    <a:cubicBezTo>
                      <a:pt x="4947" y="15677"/>
                      <a:pt x="4947" y="15677"/>
                      <a:pt x="4947" y="15677"/>
                    </a:cubicBezTo>
                    <a:cubicBezTo>
                      <a:pt x="5111" y="15677"/>
                      <a:pt x="5111" y="15677"/>
                      <a:pt x="5111" y="15677"/>
                    </a:cubicBezTo>
                    <a:cubicBezTo>
                      <a:pt x="5111" y="15677"/>
                      <a:pt x="5111" y="15677"/>
                      <a:pt x="5111" y="15677"/>
                    </a:cubicBezTo>
                    <a:cubicBezTo>
                      <a:pt x="5276" y="15794"/>
                      <a:pt x="5276" y="15794"/>
                      <a:pt x="5276" y="15794"/>
                    </a:cubicBezTo>
                    <a:cubicBezTo>
                      <a:pt x="5276" y="15794"/>
                      <a:pt x="5276" y="15794"/>
                      <a:pt x="5276" y="15794"/>
                    </a:cubicBezTo>
                    <a:cubicBezTo>
                      <a:pt x="5441" y="15794"/>
                      <a:pt x="5441" y="15910"/>
                      <a:pt x="5441" y="15910"/>
                    </a:cubicBezTo>
                    <a:cubicBezTo>
                      <a:pt x="5441" y="15910"/>
                      <a:pt x="5441" y="15910"/>
                      <a:pt x="5606" y="15910"/>
                    </a:cubicBezTo>
                    <a:cubicBezTo>
                      <a:pt x="5606" y="16026"/>
                      <a:pt x="5606" y="16026"/>
                      <a:pt x="5606" y="16026"/>
                    </a:cubicBezTo>
                    <a:cubicBezTo>
                      <a:pt x="5771" y="16026"/>
                      <a:pt x="5771" y="16142"/>
                      <a:pt x="5771" y="16142"/>
                    </a:cubicBezTo>
                    <a:cubicBezTo>
                      <a:pt x="5771" y="16142"/>
                      <a:pt x="5771" y="16142"/>
                      <a:pt x="5936" y="16142"/>
                    </a:cubicBezTo>
                    <a:cubicBezTo>
                      <a:pt x="5936" y="16258"/>
                      <a:pt x="5936" y="16258"/>
                      <a:pt x="6101" y="16374"/>
                    </a:cubicBezTo>
                    <a:cubicBezTo>
                      <a:pt x="6101" y="16374"/>
                      <a:pt x="6101" y="16374"/>
                      <a:pt x="6101" y="16374"/>
                    </a:cubicBezTo>
                    <a:cubicBezTo>
                      <a:pt x="6266" y="16374"/>
                      <a:pt x="6266" y="16374"/>
                      <a:pt x="6266" y="163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39" name="Shape 11039"/>
              <p:cNvSpPr/>
              <p:nvPr/>
            </p:nvSpPr>
            <p:spPr>
              <a:xfrm>
                <a:off x="270174" y="2014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40" name="Shape 11040"/>
              <p:cNvSpPr/>
              <p:nvPr/>
            </p:nvSpPr>
            <p:spPr>
              <a:xfrm>
                <a:off x="221856" y="3092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41" name="Shape 11041"/>
              <p:cNvSpPr/>
              <p:nvPr/>
            </p:nvSpPr>
            <p:spPr>
              <a:xfrm>
                <a:off x="230993" y="2957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42" name="Shape 11042"/>
              <p:cNvSpPr/>
              <p:nvPr/>
            </p:nvSpPr>
            <p:spPr>
              <a:xfrm>
                <a:off x="230993" y="29309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43" name="Shape 11043"/>
              <p:cNvSpPr/>
              <p:nvPr/>
            </p:nvSpPr>
            <p:spPr>
              <a:xfrm>
                <a:off x="272032" y="1941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21600" y="0"/>
                      <a:pt x="21600" y="0"/>
                      <a:pt x="21600" y="0"/>
                    </a:cubicBezTo>
                    <a:cubicBezTo>
                      <a:pt x="21600" y="0"/>
                      <a:pt x="0" y="0"/>
                      <a:pt x="0" y="21600"/>
                    </a:cubicBezTo>
                    <a:cubicBezTo>
                      <a:pt x="0" y="0"/>
                      <a:pt x="0" y="0"/>
                      <a:pt x="0" y="0"/>
                    </a:cubicBezTo>
                    <a:lnTo>
                      <a:pt x="2160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44" name="Shape 11044"/>
              <p:cNvSpPr/>
              <p:nvPr/>
            </p:nvSpPr>
            <p:spPr>
              <a:xfrm>
                <a:off x="259023" y="20502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45" name="Shape 11045"/>
              <p:cNvSpPr/>
              <p:nvPr/>
            </p:nvSpPr>
            <p:spPr>
              <a:xfrm>
                <a:off x="230993" y="2993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46" name="Shape 11046"/>
              <p:cNvSpPr/>
              <p:nvPr/>
            </p:nvSpPr>
            <p:spPr>
              <a:xfrm>
                <a:off x="65750" y="971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47" name="Shape 11047"/>
              <p:cNvSpPr/>
              <p:nvPr/>
            </p:nvSpPr>
            <p:spPr>
              <a:xfrm>
                <a:off x="76901" y="808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48" name="Shape 11048"/>
              <p:cNvSpPr/>
              <p:nvPr/>
            </p:nvSpPr>
            <p:spPr>
              <a:xfrm>
                <a:off x="75042" y="826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49" name="Shape 11049"/>
              <p:cNvSpPr/>
              <p:nvPr/>
            </p:nvSpPr>
            <p:spPr>
              <a:xfrm>
                <a:off x="236568" y="438830"/>
                <a:ext cx="236882" cy="255386"/>
              </a:xfrm>
              <a:custGeom>
                <a:avLst/>
                <a:gdLst/>
                <a:ahLst/>
                <a:cxnLst>
                  <a:cxn ang="0">
                    <a:pos x="wd2" y="hd2"/>
                  </a:cxn>
                  <a:cxn ang="5400000">
                    <a:pos x="wd2" y="hd2"/>
                  </a:cxn>
                  <a:cxn ang="10800000">
                    <a:pos x="wd2" y="hd2"/>
                  </a:cxn>
                  <a:cxn ang="16200000">
                    <a:pos x="wd2" y="hd2"/>
                  </a:cxn>
                </a:cxnLst>
                <a:rect l="0" t="0" r="r" b="b"/>
                <a:pathLst>
                  <a:path w="21510" h="21600" fill="norm" stroke="1" extrusionOk="0">
                    <a:moveTo>
                      <a:pt x="11531" y="19860"/>
                    </a:moveTo>
                    <a:cubicBezTo>
                      <a:pt x="11531" y="19860"/>
                      <a:pt x="11531" y="19860"/>
                      <a:pt x="11531" y="19860"/>
                    </a:cubicBezTo>
                    <a:cubicBezTo>
                      <a:pt x="11531" y="19860"/>
                      <a:pt x="11531" y="19860"/>
                      <a:pt x="11531" y="19860"/>
                    </a:cubicBezTo>
                    <a:cubicBezTo>
                      <a:pt x="11531" y="20005"/>
                      <a:pt x="11693" y="20005"/>
                      <a:pt x="11856" y="20005"/>
                    </a:cubicBezTo>
                    <a:cubicBezTo>
                      <a:pt x="12018" y="20005"/>
                      <a:pt x="12018" y="20005"/>
                      <a:pt x="12018" y="20005"/>
                    </a:cubicBezTo>
                    <a:cubicBezTo>
                      <a:pt x="12180" y="20005"/>
                      <a:pt x="12343" y="20005"/>
                      <a:pt x="12505" y="20005"/>
                    </a:cubicBezTo>
                    <a:cubicBezTo>
                      <a:pt x="12505" y="20005"/>
                      <a:pt x="12505" y="20005"/>
                      <a:pt x="12505" y="20005"/>
                    </a:cubicBezTo>
                    <a:cubicBezTo>
                      <a:pt x="12505" y="20005"/>
                      <a:pt x="12505" y="19860"/>
                      <a:pt x="12505" y="19860"/>
                    </a:cubicBezTo>
                    <a:cubicBezTo>
                      <a:pt x="12668" y="19860"/>
                      <a:pt x="12668" y="19860"/>
                      <a:pt x="12668" y="19860"/>
                    </a:cubicBezTo>
                    <a:cubicBezTo>
                      <a:pt x="12668" y="19715"/>
                      <a:pt x="12668" y="19715"/>
                      <a:pt x="12668" y="19570"/>
                    </a:cubicBezTo>
                    <a:cubicBezTo>
                      <a:pt x="12668" y="19570"/>
                      <a:pt x="12668" y="19570"/>
                      <a:pt x="12668" y="19570"/>
                    </a:cubicBezTo>
                    <a:cubicBezTo>
                      <a:pt x="12830" y="19136"/>
                      <a:pt x="12830" y="18411"/>
                      <a:pt x="12830" y="17976"/>
                    </a:cubicBezTo>
                    <a:cubicBezTo>
                      <a:pt x="12830" y="17976"/>
                      <a:pt x="12830" y="17976"/>
                      <a:pt x="12830" y="17976"/>
                    </a:cubicBezTo>
                    <a:cubicBezTo>
                      <a:pt x="12830" y="17976"/>
                      <a:pt x="12830" y="17831"/>
                      <a:pt x="12830" y="17831"/>
                    </a:cubicBezTo>
                    <a:cubicBezTo>
                      <a:pt x="12830" y="17251"/>
                      <a:pt x="13805" y="16381"/>
                      <a:pt x="14454" y="15946"/>
                    </a:cubicBezTo>
                    <a:cubicBezTo>
                      <a:pt x="14941" y="15656"/>
                      <a:pt x="15429" y="15656"/>
                      <a:pt x="15916" y="15656"/>
                    </a:cubicBezTo>
                    <a:cubicBezTo>
                      <a:pt x="16241" y="15656"/>
                      <a:pt x="16565" y="15656"/>
                      <a:pt x="16728" y="15656"/>
                    </a:cubicBezTo>
                    <a:cubicBezTo>
                      <a:pt x="17053" y="15366"/>
                      <a:pt x="17702" y="15366"/>
                      <a:pt x="18352" y="15366"/>
                    </a:cubicBezTo>
                    <a:cubicBezTo>
                      <a:pt x="19002" y="15366"/>
                      <a:pt x="19002" y="15366"/>
                      <a:pt x="19002" y="15366"/>
                    </a:cubicBezTo>
                    <a:cubicBezTo>
                      <a:pt x="19489" y="15366"/>
                      <a:pt x="19976" y="15656"/>
                      <a:pt x="20301" y="15801"/>
                    </a:cubicBezTo>
                    <a:cubicBezTo>
                      <a:pt x="20463" y="15946"/>
                      <a:pt x="20626" y="16091"/>
                      <a:pt x="20626" y="16091"/>
                    </a:cubicBezTo>
                    <a:cubicBezTo>
                      <a:pt x="20788" y="16091"/>
                      <a:pt x="20788" y="16091"/>
                      <a:pt x="20788" y="16091"/>
                    </a:cubicBezTo>
                    <a:cubicBezTo>
                      <a:pt x="20788" y="16091"/>
                      <a:pt x="20788" y="16091"/>
                      <a:pt x="20788" y="16091"/>
                    </a:cubicBezTo>
                    <a:cubicBezTo>
                      <a:pt x="20950" y="15946"/>
                      <a:pt x="21113" y="15801"/>
                      <a:pt x="21113" y="15656"/>
                    </a:cubicBezTo>
                    <a:cubicBezTo>
                      <a:pt x="21113" y="15656"/>
                      <a:pt x="21113" y="15656"/>
                      <a:pt x="21113" y="15656"/>
                    </a:cubicBezTo>
                    <a:cubicBezTo>
                      <a:pt x="21113" y="15656"/>
                      <a:pt x="21275" y="15511"/>
                      <a:pt x="21275" y="15511"/>
                    </a:cubicBezTo>
                    <a:cubicBezTo>
                      <a:pt x="21275" y="15511"/>
                      <a:pt x="21275" y="15511"/>
                      <a:pt x="21275" y="15366"/>
                    </a:cubicBezTo>
                    <a:cubicBezTo>
                      <a:pt x="21275" y="15366"/>
                      <a:pt x="21275" y="15221"/>
                      <a:pt x="21275" y="15221"/>
                    </a:cubicBezTo>
                    <a:cubicBezTo>
                      <a:pt x="21113" y="14932"/>
                      <a:pt x="21275" y="14642"/>
                      <a:pt x="21438" y="14207"/>
                    </a:cubicBezTo>
                    <a:cubicBezTo>
                      <a:pt x="21438" y="13917"/>
                      <a:pt x="21600" y="13482"/>
                      <a:pt x="21438" y="13192"/>
                    </a:cubicBezTo>
                    <a:cubicBezTo>
                      <a:pt x="21438" y="12902"/>
                      <a:pt x="21113" y="12757"/>
                      <a:pt x="20950" y="12467"/>
                    </a:cubicBezTo>
                    <a:cubicBezTo>
                      <a:pt x="20626" y="12322"/>
                      <a:pt x="20301" y="12032"/>
                      <a:pt x="20301" y="11452"/>
                    </a:cubicBezTo>
                    <a:cubicBezTo>
                      <a:pt x="20301" y="11017"/>
                      <a:pt x="20301" y="10872"/>
                      <a:pt x="19651" y="10872"/>
                    </a:cubicBezTo>
                    <a:cubicBezTo>
                      <a:pt x="19489" y="10872"/>
                      <a:pt x="19326" y="10872"/>
                      <a:pt x="19164" y="10872"/>
                    </a:cubicBezTo>
                    <a:cubicBezTo>
                      <a:pt x="19164" y="10872"/>
                      <a:pt x="19002" y="10872"/>
                      <a:pt x="18839" y="10872"/>
                    </a:cubicBezTo>
                    <a:cubicBezTo>
                      <a:pt x="17215" y="10872"/>
                      <a:pt x="16890" y="10293"/>
                      <a:pt x="16890" y="9858"/>
                    </a:cubicBezTo>
                    <a:cubicBezTo>
                      <a:pt x="16890" y="9568"/>
                      <a:pt x="16728" y="9423"/>
                      <a:pt x="16565" y="9278"/>
                    </a:cubicBezTo>
                    <a:cubicBezTo>
                      <a:pt x="16403" y="8988"/>
                      <a:pt x="16241" y="8408"/>
                      <a:pt x="16728" y="8263"/>
                    </a:cubicBezTo>
                    <a:cubicBezTo>
                      <a:pt x="16728" y="8118"/>
                      <a:pt x="16728" y="8118"/>
                      <a:pt x="16728" y="8118"/>
                    </a:cubicBezTo>
                    <a:cubicBezTo>
                      <a:pt x="16565" y="7828"/>
                      <a:pt x="16241" y="7538"/>
                      <a:pt x="16403" y="7103"/>
                    </a:cubicBezTo>
                    <a:cubicBezTo>
                      <a:pt x="16403" y="6813"/>
                      <a:pt x="16241" y="6668"/>
                      <a:pt x="15916" y="6379"/>
                    </a:cubicBezTo>
                    <a:cubicBezTo>
                      <a:pt x="15753" y="6234"/>
                      <a:pt x="15753" y="6234"/>
                      <a:pt x="15753" y="6234"/>
                    </a:cubicBezTo>
                    <a:cubicBezTo>
                      <a:pt x="15753" y="6234"/>
                      <a:pt x="15591" y="6234"/>
                      <a:pt x="15266" y="6234"/>
                    </a:cubicBezTo>
                    <a:cubicBezTo>
                      <a:pt x="15266" y="6234"/>
                      <a:pt x="15104" y="6234"/>
                      <a:pt x="15104" y="6234"/>
                    </a:cubicBezTo>
                    <a:cubicBezTo>
                      <a:pt x="14941" y="6234"/>
                      <a:pt x="14779" y="6234"/>
                      <a:pt x="14779" y="6234"/>
                    </a:cubicBezTo>
                    <a:cubicBezTo>
                      <a:pt x="14617" y="6234"/>
                      <a:pt x="14454" y="6234"/>
                      <a:pt x="14129" y="6234"/>
                    </a:cubicBezTo>
                    <a:cubicBezTo>
                      <a:pt x="14129" y="6234"/>
                      <a:pt x="14129" y="6234"/>
                      <a:pt x="14129" y="6234"/>
                    </a:cubicBezTo>
                    <a:cubicBezTo>
                      <a:pt x="14129" y="6234"/>
                      <a:pt x="14129" y="6234"/>
                      <a:pt x="14129" y="6234"/>
                    </a:cubicBezTo>
                    <a:cubicBezTo>
                      <a:pt x="13967" y="6234"/>
                      <a:pt x="13967" y="6089"/>
                      <a:pt x="13805" y="6089"/>
                    </a:cubicBezTo>
                    <a:cubicBezTo>
                      <a:pt x="13805" y="6089"/>
                      <a:pt x="13805" y="6089"/>
                      <a:pt x="13805" y="6089"/>
                    </a:cubicBezTo>
                    <a:cubicBezTo>
                      <a:pt x="13805" y="6089"/>
                      <a:pt x="13805" y="5944"/>
                      <a:pt x="13805" y="5944"/>
                    </a:cubicBezTo>
                    <a:cubicBezTo>
                      <a:pt x="13805" y="5944"/>
                      <a:pt x="13805" y="5944"/>
                      <a:pt x="13642" y="5944"/>
                    </a:cubicBezTo>
                    <a:cubicBezTo>
                      <a:pt x="13642" y="5944"/>
                      <a:pt x="13642" y="5799"/>
                      <a:pt x="13642" y="5799"/>
                    </a:cubicBezTo>
                    <a:cubicBezTo>
                      <a:pt x="13642" y="5799"/>
                      <a:pt x="13642" y="5654"/>
                      <a:pt x="13642" y="5654"/>
                    </a:cubicBezTo>
                    <a:cubicBezTo>
                      <a:pt x="13642" y="5509"/>
                      <a:pt x="13155" y="5364"/>
                      <a:pt x="12505" y="5364"/>
                    </a:cubicBezTo>
                    <a:cubicBezTo>
                      <a:pt x="12018" y="5364"/>
                      <a:pt x="11856" y="4929"/>
                      <a:pt x="11856" y="4784"/>
                    </a:cubicBezTo>
                    <a:cubicBezTo>
                      <a:pt x="11856" y="4784"/>
                      <a:pt x="11693" y="4784"/>
                      <a:pt x="11693" y="4784"/>
                    </a:cubicBezTo>
                    <a:cubicBezTo>
                      <a:pt x="11693" y="4784"/>
                      <a:pt x="11693" y="4784"/>
                      <a:pt x="11693" y="4784"/>
                    </a:cubicBezTo>
                    <a:cubicBezTo>
                      <a:pt x="11693" y="4784"/>
                      <a:pt x="11693" y="4784"/>
                      <a:pt x="11531" y="4784"/>
                    </a:cubicBezTo>
                    <a:cubicBezTo>
                      <a:pt x="11531" y="4784"/>
                      <a:pt x="11531" y="4784"/>
                      <a:pt x="11531" y="4784"/>
                    </a:cubicBezTo>
                    <a:cubicBezTo>
                      <a:pt x="11531" y="4784"/>
                      <a:pt x="11531" y="4784"/>
                      <a:pt x="11531" y="4784"/>
                    </a:cubicBezTo>
                    <a:cubicBezTo>
                      <a:pt x="11531" y="4784"/>
                      <a:pt x="11368" y="4784"/>
                      <a:pt x="11206" y="4784"/>
                    </a:cubicBezTo>
                    <a:cubicBezTo>
                      <a:pt x="11206" y="4639"/>
                      <a:pt x="11044" y="4639"/>
                      <a:pt x="11044" y="4639"/>
                    </a:cubicBezTo>
                    <a:cubicBezTo>
                      <a:pt x="10881" y="4494"/>
                      <a:pt x="10881" y="4494"/>
                      <a:pt x="10719" y="4494"/>
                    </a:cubicBezTo>
                    <a:cubicBezTo>
                      <a:pt x="10556" y="4494"/>
                      <a:pt x="10556" y="4494"/>
                      <a:pt x="10394" y="4494"/>
                    </a:cubicBezTo>
                    <a:cubicBezTo>
                      <a:pt x="9420" y="4639"/>
                      <a:pt x="8932" y="4204"/>
                      <a:pt x="7958" y="3334"/>
                    </a:cubicBezTo>
                    <a:cubicBezTo>
                      <a:pt x="7146" y="2319"/>
                      <a:pt x="7146" y="580"/>
                      <a:pt x="7308" y="0"/>
                    </a:cubicBezTo>
                    <a:cubicBezTo>
                      <a:pt x="7146" y="0"/>
                      <a:pt x="6983" y="0"/>
                      <a:pt x="6659" y="0"/>
                    </a:cubicBezTo>
                    <a:cubicBezTo>
                      <a:pt x="6496" y="0"/>
                      <a:pt x="6171" y="145"/>
                      <a:pt x="5847" y="145"/>
                    </a:cubicBezTo>
                    <a:cubicBezTo>
                      <a:pt x="5522" y="145"/>
                      <a:pt x="4872" y="435"/>
                      <a:pt x="4385" y="725"/>
                    </a:cubicBezTo>
                    <a:cubicBezTo>
                      <a:pt x="4223" y="725"/>
                      <a:pt x="4060" y="870"/>
                      <a:pt x="3898" y="870"/>
                    </a:cubicBezTo>
                    <a:cubicBezTo>
                      <a:pt x="3573" y="1160"/>
                      <a:pt x="3248" y="1160"/>
                      <a:pt x="3086" y="1305"/>
                    </a:cubicBezTo>
                    <a:cubicBezTo>
                      <a:pt x="2761" y="1305"/>
                      <a:pt x="2598" y="1450"/>
                      <a:pt x="2436" y="1595"/>
                    </a:cubicBezTo>
                    <a:cubicBezTo>
                      <a:pt x="2274" y="1595"/>
                      <a:pt x="2274" y="1740"/>
                      <a:pt x="2274" y="1740"/>
                    </a:cubicBezTo>
                    <a:cubicBezTo>
                      <a:pt x="2111" y="1740"/>
                      <a:pt x="2111" y="1740"/>
                      <a:pt x="2111" y="1740"/>
                    </a:cubicBezTo>
                    <a:cubicBezTo>
                      <a:pt x="2111" y="1885"/>
                      <a:pt x="2111" y="1885"/>
                      <a:pt x="1949" y="1885"/>
                    </a:cubicBezTo>
                    <a:cubicBezTo>
                      <a:pt x="1949" y="1885"/>
                      <a:pt x="1949" y="1885"/>
                      <a:pt x="1949" y="1885"/>
                    </a:cubicBezTo>
                    <a:cubicBezTo>
                      <a:pt x="1949" y="1885"/>
                      <a:pt x="1786" y="1885"/>
                      <a:pt x="1786" y="2030"/>
                    </a:cubicBezTo>
                    <a:cubicBezTo>
                      <a:pt x="1786" y="2030"/>
                      <a:pt x="1786" y="2030"/>
                      <a:pt x="1786" y="2030"/>
                    </a:cubicBezTo>
                    <a:cubicBezTo>
                      <a:pt x="1624" y="2030"/>
                      <a:pt x="1624" y="2030"/>
                      <a:pt x="1462" y="2030"/>
                    </a:cubicBezTo>
                    <a:cubicBezTo>
                      <a:pt x="1462" y="2030"/>
                      <a:pt x="1462" y="2030"/>
                      <a:pt x="1462" y="2030"/>
                    </a:cubicBezTo>
                    <a:cubicBezTo>
                      <a:pt x="1462" y="2030"/>
                      <a:pt x="1299" y="2030"/>
                      <a:pt x="1299" y="2030"/>
                    </a:cubicBezTo>
                    <a:cubicBezTo>
                      <a:pt x="1299" y="2030"/>
                      <a:pt x="1299" y="2030"/>
                      <a:pt x="1137" y="2030"/>
                    </a:cubicBezTo>
                    <a:cubicBezTo>
                      <a:pt x="1137" y="2030"/>
                      <a:pt x="1137" y="2030"/>
                      <a:pt x="974" y="2030"/>
                    </a:cubicBezTo>
                    <a:cubicBezTo>
                      <a:pt x="974" y="2030"/>
                      <a:pt x="974" y="2030"/>
                      <a:pt x="974" y="2030"/>
                    </a:cubicBezTo>
                    <a:cubicBezTo>
                      <a:pt x="812" y="2030"/>
                      <a:pt x="812" y="2030"/>
                      <a:pt x="812" y="2030"/>
                    </a:cubicBezTo>
                    <a:cubicBezTo>
                      <a:pt x="812" y="2030"/>
                      <a:pt x="650" y="2030"/>
                      <a:pt x="650" y="2030"/>
                    </a:cubicBezTo>
                    <a:cubicBezTo>
                      <a:pt x="650" y="2030"/>
                      <a:pt x="650" y="2030"/>
                      <a:pt x="487" y="2030"/>
                    </a:cubicBezTo>
                    <a:cubicBezTo>
                      <a:pt x="650" y="2030"/>
                      <a:pt x="650" y="2030"/>
                      <a:pt x="650" y="2030"/>
                    </a:cubicBezTo>
                    <a:cubicBezTo>
                      <a:pt x="650" y="2319"/>
                      <a:pt x="812" y="2609"/>
                      <a:pt x="974" y="2754"/>
                    </a:cubicBezTo>
                    <a:cubicBezTo>
                      <a:pt x="1299" y="3189"/>
                      <a:pt x="1462" y="3624"/>
                      <a:pt x="1624" y="3769"/>
                    </a:cubicBezTo>
                    <a:cubicBezTo>
                      <a:pt x="1786" y="4494"/>
                      <a:pt x="1299" y="4784"/>
                      <a:pt x="1137" y="4929"/>
                    </a:cubicBezTo>
                    <a:cubicBezTo>
                      <a:pt x="1137" y="4929"/>
                      <a:pt x="1137" y="4929"/>
                      <a:pt x="974" y="4929"/>
                    </a:cubicBezTo>
                    <a:cubicBezTo>
                      <a:pt x="974" y="5074"/>
                      <a:pt x="974" y="5799"/>
                      <a:pt x="1137" y="6813"/>
                    </a:cubicBezTo>
                    <a:cubicBezTo>
                      <a:pt x="1299" y="7103"/>
                      <a:pt x="1299" y="7103"/>
                      <a:pt x="1299" y="7103"/>
                    </a:cubicBezTo>
                    <a:cubicBezTo>
                      <a:pt x="1299" y="7103"/>
                      <a:pt x="1299" y="7103"/>
                      <a:pt x="1299" y="7103"/>
                    </a:cubicBezTo>
                    <a:cubicBezTo>
                      <a:pt x="1299" y="7103"/>
                      <a:pt x="1299" y="7103"/>
                      <a:pt x="1299" y="7103"/>
                    </a:cubicBezTo>
                    <a:cubicBezTo>
                      <a:pt x="1299" y="7248"/>
                      <a:pt x="1137" y="7538"/>
                      <a:pt x="974" y="7828"/>
                    </a:cubicBezTo>
                    <a:cubicBezTo>
                      <a:pt x="812" y="7973"/>
                      <a:pt x="812" y="8118"/>
                      <a:pt x="812" y="8263"/>
                    </a:cubicBezTo>
                    <a:cubicBezTo>
                      <a:pt x="1137" y="8553"/>
                      <a:pt x="812" y="8988"/>
                      <a:pt x="650" y="9278"/>
                    </a:cubicBezTo>
                    <a:cubicBezTo>
                      <a:pt x="487" y="9568"/>
                      <a:pt x="325" y="9713"/>
                      <a:pt x="325" y="9858"/>
                    </a:cubicBezTo>
                    <a:cubicBezTo>
                      <a:pt x="325" y="9858"/>
                      <a:pt x="487" y="10003"/>
                      <a:pt x="650" y="10003"/>
                    </a:cubicBezTo>
                    <a:cubicBezTo>
                      <a:pt x="812" y="10148"/>
                      <a:pt x="1137" y="10293"/>
                      <a:pt x="1137" y="10583"/>
                    </a:cubicBezTo>
                    <a:cubicBezTo>
                      <a:pt x="1137" y="11017"/>
                      <a:pt x="487" y="11887"/>
                      <a:pt x="0" y="12177"/>
                    </a:cubicBezTo>
                    <a:cubicBezTo>
                      <a:pt x="0" y="12177"/>
                      <a:pt x="0" y="12177"/>
                      <a:pt x="0" y="12177"/>
                    </a:cubicBezTo>
                    <a:cubicBezTo>
                      <a:pt x="0" y="12177"/>
                      <a:pt x="0" y="12322"/>
                      <a:pt x="0" y="12322"/>
                    </a:cubicBezTo>
                    <a:cubicBezTo>
                      <a:pt x="0" y="12322"/>
                      <a:pt x="0" y="12322"/>
                      <a:pt x="0" y="12322"/>
                    </a:cubicBezTo>
                    <a:cubicBezTo>
                      <a:pt x="0" y="12322"/>
                      <a:pt x="0" y="12322"/>
                      <a:pt x="0" y="12467"/>
                    </a:cubicBezTo>
                    <a:cubicBezTo>
                      <a:pt x="0" y="12467"/>
                      <a:pt x="0" y="12467"/>
                      <a:pt x="0" y="12467"/>
                    </a:cubicBezTo>
                    <a:cubicBezTo>
                      <a:pt x="0" y="12467"/>
                      <a:pt x="0" y="12612"/>
                      <a:pt x="0" y="12612"/>
                    </a:cubicBezTo>
                    <a:cubicBezTo>
                      <a:pt x="162" y="12757"/>
                      <a:pt x="325" y="12902"/>
                      <a:pt x="650" y="13192"/>
                    </a:cubicBezTo>
                    <a:cubicBezTo>
                      <a:pt x="1137" y="13482"/>
                      <a:pt x="974" y="13917"/>
                      <a:pt x="974" y="14207"/>
                    </a:cubicBezTo>
                    <a:cubicBezTo>
                      <a:pt x="974" y="14497"/>
                      <a:pt x="974" y="14787"/>
                      <a:pt x="1137" y="14932"/>
                    </a:cubicBezTo>
                    <a:cubicBezTo>
                      <a:pt x="1299" y="15077"/>
                      <a:pt x="1462" y="15221"/>
                      <a:pt x="1624" y="15366"/>
                    </a:cubicBezTo>
                    <a:cubicBezTo>
                      <a:pt x="1786" y="15511"/>
                      <a:pt x="1949" y="15656"/>
                      <a:pt x="1949" y="15801"/>
                    </a:cubicBezTo>
                    <a:cubicBezTo>
                      <a:pt x="2111" y="16091"/>
                      <a:pt x="1786" y="16236"/>
                      <a:pt x="1786" y="16236"/>
                    </a:cubicBezTo>
                    <a:cubicBezTo>
                      <a:pt x="1786" y="16236"/>
                      <a:pt x="1786" y="16381"/>
                      <a:pt x="1786" y="16526"/>
                    </a:cubicBezTo>
                    <a:cubicBezTo>
                      <a:pt x="1786" y="16816"/>
                      <a:pt x="1786" y="17251"/>
                      <a:pt x="1462" y="17396"/>
                    </a:cubicBezTo>
                    <a:cubicBezTo>
                      <a:pt x="1299" y="17396"/>
                      <a:pt x="1299" y="17541"/>
                      <a:pt x="1462" y="17541"/>
                    </a:cubicBezTo>
                    <a:cubicBezTo>
                      <a:pt x="1462" y="17831"/>
                      <a:pt x="1786" y="18121"/>
                      <a:pt x="1949" y="18266"/>
                    </a:cubicBezTo>
                    <a:cubicBezTo>
                      <a:pt x="2436" y="18411"/>
                      <a:pt x="2436" y="18846"/>
                      <a:pt x="2436" y="19136"/>
                    </a:cubicBezTo>
                    <a:cubicBezTo>
                      <a:pt x="2598" y="19426"/>
                      <a:pt x="2598" y="19715"/>
                      <a:pt x="2761" y="19860"/>
                    </a:cubicBezTo>
                    <a:cubicBezTo>
                      <a:pt x="3086" y="20150"/>
                      <a:pt x="3086" y="20730"/>
                      <a:pt x="3248" y="21310"/>
                    </a:cubicBezTo>
                    <a:cubicBezTo>
                      <a:pt x="3248" y="21310"/>
                      <a:pt x="3248" y="21310"/>
                      <a:pt x="3248" y="21455"/>
                    </a:cubicBezTo>
                    <a:cubicBezTo>
                      <a:pt x="3248" y="21455"/>
                      <a:pt x="3248" y="21455"/>
                      <a:pt x="3248" y="21455"/>
                    </a:cubicBezTo>
                    <a:cubicBezTo>
                      <a:pt x="3248" y="21455"/>
                      <a:pt x="3248" y="21600"/>
                      <a:pt x="3248" y="21600"/>
                    </a:cubicBezTo>
                    <a:cubicBezTo>
                      <a:pt x="3411" y="21600"/>
                      <a:pt x="3573" y="21455"/>
                      <a:pt x="3898" y="21310"/>
                    </a:cubicBezTo>
                    <a:cubicBezTo>
                      <a:pt x="3898" y="21310"/>
                      <a:pt x="3898" y="21310"/>
                      <a:pt x="3898" y="21310"/>
                    </a:cubicBezTo>
                    <a:cubicBezTo>
                      <a:pt x="4060" y="21165"/>
                      <a:pt x="4060" y="21165"/>
                      <a:pt x="4223" y="21020"/>
                    </a:cubicBezTo>
                    <a:cubicBezTo>
                      <a:pt x="4223" y="21020"/>
                      <a:pt x="4223" y="21020"/>
                      <a:pt x="4223" y="21020"/>
                    </a:cubicBezTo>
                    <a:cubicBezTo>
                      <a:pt x="4385" y="21020"/>
                      <a:pt x="4547" y="20875"/>
                      <a:pt x="4547" y="20875"/>
                    </a:cubicBezTo>
                    <a:cubicBezTo>
                      <a:pt x="4547" y="20875"/>
                      <a:pt x="4547" y="20875"/>
                      <a:pt x="4547" y="20875"/>
                    </a:cubicBezTo>
                    <a:cubicBezTo>
                      <a:pt x="4872" y="20585"/>
                      <a:pt x="5035" y="20440"/>
                      <a:pt x="5197" y="20295"/>
                    </a:cubicBezTo>
                    <a:cubicBezTo>
                      <a:pt x="5522" y="20005"/>
                      <a:pt x="5684" y="19860"/>
                      <a:pt x="5847" y="19860"/>
                    </a:cubicBezTo>
                    <a:cubicBezTo>
                      <a:pt x="6009" y="19860"/>
                      <a:pt x="6009" y="19860"/>
                      <a:pt x="6171" y="19860"/>
                    </a:cubicBezTo>
                    <a:cubicBezTo>
                      <a:pt x="6334" y="19860"/>
                      <a:pt x="6496" y="19860"/>
                      <a:pt x="6659" y="20005"/>
                    </a:cubicBezTo>
                    <a:cubicBezTo>
                      <a:pt x="6821" y="20150"/>
                      <a:pt x="6821" y="20150"/>
                      <a:pt x="7146" y="20150"/>
                    </a:cubicBezTo>
                    <a:cubicBezTo>
                      <a:pt x="7471" y="20150"/>
                      <a:pt x="7471" y="20150"/>
                      <a:pt x="7471" y="20150"/>
                    </a:cubicBezTo>
                    <a:cubicBezTo>
                      <a:pt x="8120" y="20295"/>
                      <a:pt x="8932" y="20440"/>
                      <a:pt x="9420" y="21020"/>
                    </a:cubicBezTo>
                    <a:cubicBezTo>
                      <a:pt x="9582" y="20875"/>
                      <a:pt x="9582" y="20730"/>
                      <a:pt x="9744" y="20585"/>
                    </a:cubicBezTo>
                    <a:cubicBezTo>
                      <a:pt x="9744" y="20440"/>
                      <a:pt x="9907" y="20150"/>
                      <a:pt x="10069" y="20150"/>
                    </a:cubicBezTo>
                    <a:cubicBezTo>
                      <a:pt x="10069" y="20005"/>
                      <a:pt x="10394" y="19860"/>
                      <a:pt x="10719" y="19860"/>
                    </a:cubicBezTo>
                    <a:cubicBezTo>
                      <a:pt x="11044" y="19860"/>
                      <a:pt x="11206" y="19860"/>
                      <a:pt x="11531" y="1986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50" name="Shape 11050"/>
              <p:cNvSpPr/>
              <p:nvPr/>
            </p:nvSpPr>
            <p:spPr>
              <a:xfrm>
                <a:off x="470726" y="6132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51" name="Shape 11051"/>
              <p:cNvSpPr/>
              <p:nvPr/>
            </p:nvSpPr>
            <p:spPr>
              <a:xfrm>
                <a:off x="384465" y="5053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52" name="Shape 11052"/>
              <p:cNvSpPr/>
              <p:nvPr/>
            </p:nvSpPr>
            <p:spPr>
              <a:xfrm>
                <a:off x="391899" y="51256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53" name="Shape 11053"/>
              <p:cNvSpPr/>
              <p:nvPr/>
            </p:nvSpPr>
            <p:spPr>
              <a:xfrm>
                <a:off x="238581" y="46221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54" name="Shape 11054"/>
              <p:cNvSpPr/>
              <p:nvPr/>
            </p:nvSpPr>
            <p:spPr>
              <a:xfrm>
                <a:off x="244156" y="46221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55" name="Shape 11055"/>
              <p:cNvSpPr/>
              <p:nvPr/>
            </p:nvSpPr>
            <p:spPr>
              <a:xfrm>
                <a:off x="323913" y="478397"/>
                <a:ext cx="27877" cy="14730"/>
              </a:xfrm>
              <a:custGeom>
                <a:avLst/>
                <a:gdLst/>
                <a:ahLst/>
                <a:cxnLst>
                  <a:cxn ang="0">
                    <a:pos x="wd2" y="hd2"/>
                  </a:cxn>
                  <a:cxn ang="5400000">
                    <a:pos x="wd2" y="hd2"/>
                  </a:cxn>
                  <a:cxn ang="10800000">
                    <a:pos x="wd2" y="hd2"/>
                  </a:cxn>
                  <a:cxn ang="16200000">
                    <a:pos x="wd2" y="hd2"/>
                  </a:cxn>
                </a:cxnLst>
                <a:rect l="0" t="0" r="r" b="b"/>
                <a:pathLst>
                  <a:path w="21600" h="19655" fill="norm" stroke="1" extrusionOk="0">
                    <a:moveTo>
                      <a:pt x="21600" y="19200"/>
                    </a:moveTo>
                    <a:cubicBezTo>
                      <a:pt x="12960" y="21600"/>
                      <a:pt x="8640" y="14400"/>
                      <a:pt x="0" y="0"/>
                    </a:cubicBezTo>
                    <a:cubicBezTo>
                      <a:pt x="8640" y="14400"/>
                      <a:pt x="12960" y="21600"/>
                      <a:pt x="21600" y="19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56" name="Shape 11056"/>
              <p:cNvSpPr/>
              <p:nvPr/>
            </p:nvSpPr>
            <p:spPr>
              <a:xfrm>
                <a:off x="355660" y="49638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57" name="Shape 11057"/>
              <p:cNvSpPr/>
              <p:nvPr/>
            </p:nvSpPr>
            <p:spPr>
              <a:xfrm>
                <a:off x="463447" y="61682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58" name="Shape 11058"/>
              <p:cNvSpPr/>
              <p:nvPr/>
            </p:nvSpPr>
            <p:spPr>
              <a:xfrm>
                <a:off x="388957" y="5035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59" name="Shape 11059"/>
              <p:cNvSpPr/>
              <p:nvPr/>
            </p:nvSpPr>
            <p:spPr>
              <a:xfrm>
                <a:off x="460659" y="6204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10800" y="14400"/>
                      <a:pt x="10800" y="14400"/>
                      <a:pt x="10800" y="14400"/>
                    </a:cubicBezTo>
                    <a:cubicBezTo>
                      <a:pt x="21600" y="7200"/>
                      <a:pt x="21600" y="7200"/>
                      <a:pt x="21600" y="0"/>
                    </a:cubicBezTo>
                    <a:cubicBezTo>
                      <a:pt x="21600" y="7200"/>
                      <a:pt x="10800" y="144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60" name="Shape 11060"/>
              <p:cNvSpPr/>
              <p:nvPr/>
            </p:nvSpPr>
            <p:spPr>
              <a:xfrm>
                <a:off x="347297" y="49278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61" name="Shape 11061"/>
              <p:cNvSpPr/>
              <p:nvPr/>
            </p:nvSpPr>
            <p:spPr>
              <a:xfrm>
                <a:off x="387098" y="50172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62" name="Shape 11062"/>
              <p:cNvSpPr/>
              <p:nvPr/>
            </p:nvSpPr>
            <p:spPr>
              <a:xfrm>
                <a:off x="255307" y="4586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63" name="Shape 11063"/>
              <p:cNvSpPr/>
              <p:nvPr/>
            </p:nvSpPr>
            <p:spPr>
              <a:xfrm>
                <a:off x="278537" y="6815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64" name="Shape 11064"/>
              <p:cNvSpPr/>
              <p:nvPr/>
            </p:nvSpPr>
            <p:spPr>
              <a:xfrm>
                <a:off x="348072" y="669880"/>
                <a:ext cx="1486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600" y="0"/>
                    </a:moveTo>
                    <a:cubicBezTo>
                      <a:pt x="4800" y="0"/>
                      <a:pt x="0" y="10800"/>
                      <a:pt x="0" y="21600"/>
                    </a:cubicBezTo>
                    <a:cubicBezTo>
                      <a:pt x="0" y="10800"/>
                      <a:pt x="4800" y="0"/>
                      <a:pt x="9600" y="0"/>
                    </a:cubicBezTo>
                    <a:cubicBezTo>
                      <a:pt x="14400" y="0"/>
                      <a:pt x="16800" y="0"/>
                      <a:pt x="21600" y="0"/>
                    </a:cubicBezTo>
                    <a:cubicBezTo>
                      <a:pt x="21600" y="0"/>
                      <a:pt x="21600" y="0"/>
                      <a:pt x="21600" y="0"/>
                    </a:cubicBezTo>
                    <a:cubicBezTo>
                      <a:pt x="16800" y="0"/>
                      <a:pt x="14400" y="0"/>
                      <a:pt x="9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65" name="Shape 11065"/>
              <p:cNvSpPr/>
              <p:nvPr/>
            </p:nvSpPr>
            <p:spPr>
              <a:xfrm>
                <a:off x="274820" y="6842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10800" y="10800"/>
                      <a:pt x="21600" y="10800"/>
                      <a:pt x="21600" y="0"/>
                    </a:cubicBezTo>
                    <a:cubicBezTo>
                      <a:pt x="10800" y="10800"/>
                      <a:pt x="108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66" name="Shape 11066"/>
              <p:cNvSpPr/>
              <p:nvPr/>
            </p:nvSpPr>
            <p:spPr>
              <a:xfrm>
                <a:off x="359377" y="6689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21600"/>
                    </a:moveTo>
                    <a:cubicBezTo>
                      <a:pt x="7200" y="21600"/>
                      <a:pt x="0" y="21600"/>
                      <a:pt x="0" y="0"/>
                    </a:cubicBezTo>
                    <a:cubicBezTo>
                      <a:pt x="14400" y="21600"/>
                      <a:pt x="14400" y="21600"/>
                      <a:pt x="14400" y="21600"/>
                    </a:cubicBezTo>
                    <a:cubicBezTo>
                      <a:pt x="14400" y="21600"/>
                      <a:pt x="14400" y="21600"/>
                      <a:pt x="21600" y="21600"/>
                    </a:cubicBezTo>
                    <a:lnTo>
                      <a:pt x="144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67" name="Shape 11067"/>
              <p:cNvSpPr/>
              <p:nvPr/>
            </p:nvSpPr>
            <p:spPr>
              <a:xfrm>
                <a:off x="286745" y="674377"/>
                <a:ext cx="1486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5400" y="18514"/>
                      <a:pt x="8100" y="12343"/>
                      <a:pt x="10800" y="9257"/>
                    </a:cubicBezTo>
                    <a:cubicBezTo>
                      <a:pt x="16200" y="3086"/>
                      <a:pt x="18900" y="0"/>
                      <a:pt x="21600" y="0"/>
                    </a:cubicBezTo>
                    <a:cubicBezTo>
                      <a:pt x="18900" y="0"/>
                      <a:pt x="16200" y="3086"/>
                      <a:pt x="10800" y="9257"/>
                    </a:cubicBezTo>
                    <a:cubicBezTo>
                      <a:pt x="8100" y="12343"/>
                      <a:pt x="5400" y="15429"/>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68" name="Shape 11068"/>
              <p:cNvSpPr/>
              <p:nvPr/>
            </p:nvSpPr>
            <p:spPr>
              <a:xfrm>
                <a:off x="270174" y="6869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5400" y="21600"/>
                      <a:pt x="10800" y="10800"/>
                      <a:pt x="16200" y="0"/>
                    </a:cubicBezTo>
                    <a:cubicBezTo>
                      <a:pt x="21600" y="0"/>
                      <a:pt x="21600" y="0"/>
                      <a:pt x="21600" y="0"/>
                    </a:cubicBezTo>
                    <a:cubicBezTo>
                      <a:pt x="10800" y="10800"/>
                      <a:pt x="54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69" name="Shape 11069"/>
              <p:cNvSpPr/>
              <p:nvPr/>
            </p:nvSpPr>
            <p:spPr>
              <a:xfrm>
                <a:off x="233935" y="5844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0"/>
                      <a:pt x="0" y="0"/>
                    </a:cubicBezTo>
                    <a:cubicBezTo>
                      <a:pt x="0" y="0"/>
                      <a:pt x="0" y="0"/>
                      <a:pt x="0" y="0"/>
                    </a:cubicBezTo>
                    <a:cubicBezTo>
                      <a:pt x="0" y="0"/>
                      <a:pt x="0" y="4320"/>
                      <a:pt x="0" y="4320"/>
                    </a:cubicBezTo>
                    <a:cubicBezTo>
                      <a:pt x="5400" y="8640"/>
                      <a:pt x="10800" y="12960"/>
                      <a:pt x="21600" y="21600"/>
                    </a:cubicBezTo>
                    <a:cubicBezTo>
                      <a:pt x="10800" y="12960"/>
                      <a:pt x="5400" y="864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70" name="Shape 11070"/>
              <p:cNvSpPr/>
              <p:nvPr/>
            </p:nvSpPr>
            <p:spPr>
              <a:xfrm>
                <a:off x="271878" y="689664"/>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21600"/>
                      <a:pt x="0" y="216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1071" name="Shape 11071"/>
              <p:cNvSpPr/>
              <p:nvPr/>
            </p:nvSpPr>
            <p:spPr>
              <a:xfrm>
                <a:off x="368669" y="67443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72" name="Shape 11072"/>
              <p:cNvSpPr/>
              <p:nvPr/>
            </p:nvSpPr>
            <p:spPr>
              <a:xfrm>
                <a:off x="358448" y="6689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0" y="0"/>
                    </a:cubicBezTo>
                    <a:cubicBezTo>
                      <a:pt x="0" y="0"/>
                      <a:pt x="0" y="0"/>
                      <a:pt x="0" y="0"/>
                    </a:cubicBezTo>
                    <a:cubicBezTo>
                      <a:pt x="0" y="21600"/>
                      <a:pt x="108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73" name="Shape 11073"/>
              <p:cNvSpPr/>
              <p:nvPr/>
            </p:nvSpPr>
            <p:spPr>
              <a:xfrm>
                <a:off x="0" y="248191"/>
                <a:ext cx="247720" cy="354302"/>
              </a:xfrm>
              <a:custGeom>
                <a:avLst/>
                <a:gdLst/>
                <a:ahLst/>
                <a:cxnLst>
                  <a:cxn ang="0">
                    <a:pos x="wd2" y="hd2"/>
                  </a:cxn>
                  <a:cxn ang="5400000">
                    <a:pos x="wd2" y="hd2"/>
                  </a:cxn>
                  <a:cxn ang="10800000">
                    <a:pos x="wd2" y="hd2"/>
                  </a:cxn>
                  <a:cxn ang="16200000">
                    <a:pos x="wd2" y="hd2"/>
                  </a:cxn>
                </a:cxnLst>
                <a:rect l="0" t="0" r="r" b="b"/>
                <a:pathLst>
                  <a:path w="21487" h="21600" fill="norm" stroke="1" extrusionOk="0">
                    <a:moveTo>
                      <a:pt x="19944" y="20656"/>
                    </a:moveTo>
                    <a:cubicBezTo>
                      <a:pt x="19944" y="20656"/>
                      <a:pt x="19944" y="20551"/>
                      <a:pt x="19944" y="20551"/>
                    </a:cubicBezTo>
                    <a:cubicBezTo>
                      <a:pt x="19944" y="20551"/>
                      <a:pt x="19944" y="20551"/>
                      <a:pt x="19944" y="20551"/>
                    </a:cubicBezTo>
                    <a:cubicBezTo>
                      <a:pt x="19944" y="20447"/>
                      <a:pt x="19944" y="20447"/>
                      <a:pt x="19944" y="20342"/>
                    </a:cubicBezTo>
                    <a:cubicBezTo>
                      <a:pt x="19944" y="20342"/>
                      <a:pt x="19944" y="20342"/>
                      <a:pt x="19944" y="20342"/>
                    </a:cubicBezTo>
                    <a:cubicBezTo>
                      <a:pt x="19944" y="20342"/>
                      <a:pt x="19944" y="20237"/>
                      <a:pt x="19944" y="20237"/>
                    </a:cubicBezTo>
                    <a:cubicBezTo>
                      <a:pt x="19944" y="20237"/>
                      <a:pt x="20098" y="20237"/>
                      <a:pt x="20098" y="20237"/>
                    </a:cubicBezTo>
                    <a:cubicBezTo>
                      <a:pt x="20098" y="20132"/>
                      <a:pt x="20098" y="20132"/>
                      <a:pt x="20253" y="20132"/>
                    </a:cubicBezTo>
                    <a:cubicBezTo>
                      <a:pt x="20253" y="20132"/>
                      <a:pt x="20253" y="20132"/>
                      <a:pt x="20253" y="20132"/>
                    </a:cubicBezTo>
                    <a:cubicBezTo>
                      <a:pt x="20407" y="20027"/>
                      <a:pt x="20716" y="19817"/>
                      <a:pt x="20870" y="19608"/>
                    </a:cubicBezTo>
                    <a:cubicBezTo>
                      <a:pt x="20870" y="19503"/>
                      <a:pt x="21024" y="19398"/>
                      <a:pt x="21024" y="19293"/>
                    </a:cubicBezTo>
                    <a:cubicBezTo>
                      <a:pt x="21024" y="19293"/>
                      <a:pt x="20870" y="19293"/>
                      <a:pt x="20870" y="19293"/>
                    </a:cubicBezTo>
                    <a:cubicBezTo>
                      <a:pt x="20561" y="19188"/>
                      <a:pt x="20253" y="19083"/>
                      <a:pt x="20253" y="18769"/>
                    </a:cubicBezTo>
                    <a:cubicBezTo>
                      <a:pt x="20253" y="18559"/>
                      <a:pt x="20407" y="18350"/>
                      <a:pt x="20561" y="18245"/>
                    </a:cubicBezTo>
                    <a:cubicBezTo>
                      <a:pt x="20716" y="18140"/>
                      <a:pt x="20716" y="17930"/>
                      <a:pt x="20870" y="17930"/>
                    </a:cubicBezTo>
                    <a:cubicBezTo>
                      <a:pt x="20561" y="17720"/>
                      <a:pt x="20716" y="17406"/>
                      <a:pt x="20870" y="17091"/>
                    </a:cubicBezTo>
                    <a:cubicBezTo>
                      <a:pt x="21024" y="16986"/>
                      <a:pt x="21178" y="16882"/>
                      <a:pt x="21178" y="16777"/>
                    </a:cubicBezTo>
                    <a:cubicBezTo>
                      <a:pt x="21178" y="16567"/>
                      <a:pt x="21178" y="16567"/>
                      <a:pt x="21178" y="16567"/>
                    </a:cubicBezTo>
                    <a:cubicBezTo>
                      <a:pt x="21024" y="15938"/>
                      <a:pt x="20870" y="15623"/>
                      <a:pt x="20870" y="15309"/>
                    </a:cubicBezTo>
                    <a:cubicBezTo>
                      <a:pt x="20870" y="15204"/>
                      <a:pt x="20870" y="15099"/>
                      <a:pt x="21024" y="15099"/>
                    </a:cubicBezTo>
                    <a:cubicBezTo>
                      <a:pt x="21024" y="14994"/>
                      <a:pt x="21024" y="14994"/>
                      <a:pt x="21024" y="14889"/>
                    </a:cubicBezTo>
                    <a:cubicBezTo>
                      <a:pt x="21178" y="14889"/>
                      <a:pt x="21178" y="14889"/>
                      <a:pt x="21333" y="14784"/>
                    </a:cubicBezTo>
                    <a:cubicBezTo>
                      <a:pt x="21487" y="14680"/>
                      <a:pt x="21487" y="14680"/>
                      <a:pt x="21487" y="14575"/>
                    </a:cubicBezTo>
                    <a:cubicBezTo>
                      <a:pt x="21333" y="14365"/>
                      <a:pt x="21178" y="14155"/>
                      <a:pt x="21024" y="13841"/>
                    </a:cubicBezTo>
                    <a:cubicBezTo>
                      <a:pt x="20870" y="13736"/>
                      <a:pt x="20716" y="13631"/>
                      <a:pt x="20716" y="13526"/>
                    </a:cubicBezTo>
                    <a:cubicBezTo>
                      <a:pt x="20716" y="13421"/>
                      <a:pt x="20716" y="13421"/>
                      <a:pt x="20561" y="13421"/>
                    </a:cubicBezTo>
                    <a:cubicBezTo>
                      <a:pt x="20561" y="13317"/>
                      <a:pt x="20407" y="13107"/>
                      <a:pt x="20407" y="13002"/>
                    </a:cubicBezTo>
                    <a:cubicBezTo>
                      <a:pt x="20407" y="13002"/>
                      <a:pt x="20407" y="13002"/>
                      <a:pt x="20407" y="13002"/>
                    </a:cubicBezTo>
                    <a:cubicBezTo>
                      <a:pt x="20098" y="13002"/>
                      <a:pt x="19790" y="13002"/>
                      <a:pt x="19481" y="13002"/>
                    </a:cubicBezTo>
                    <a:cubicBezTo>
                      <a:pt x="19481" y="13002"/>
                      <a:pt x="19327" y="13002"/>
                      <a:pt x="19327" y="13002"/>
                    </a:cubicBezTo>
                    <a:cubicBezTo>
                      <a:pt x="19327" y="13002"/>
                      <a:pt x="19327" y="13002"/>
                      <a:pt x="19173" y="13002"/>
                    </a:cubicBezTo>
                    <a:cubicBezTo>
                      <a:pt x="19173" y="13002"/>
                      <a:pt x="19018" y="13002"/>
                      <a:pt x="19018" y="13002"/>
                    </a:cubicBezTo>
                    <a:cubicBezTo>
                      <a:pt x="19018" y="13002"/>
                      <a:pt x="19018" y="13002"/>
                      <a:pt x="19018" y="13002"/>
                    </a:cubicBezTo>
                    <a:cubicBezTo>
                      <a:pt x="19018" y="13107"/>
                      <a:pt x="18864" y="13107"/>
                      <a:pt x="18864" y="13107"/>
                    </a:cubicBezTo>
                    <a:cubicBezTo>
                      <a:pt x="18864" y="13107"/>
                      <a:pt x="18864" y="13107"/>
                      <a:pt x="18864" y="13107"/>
                    </a:cubicBezTo>
                    <a:cubicBezTo>
                      <a:pt x="18710" y="13107"/>
                      <a:pt x="18556" y="13002"/>
                      <a:pt x="18401" y="13002"/>
                    </a:cubicBezTo>
                    <a:cubicBezTo>
                      <a:pt x="18093" y="12792"/>
                      <a:pt x="18093" y="12268"/>
                      <a:pt x="18093" y="11534"/>
                    </a:cubicBezTo>
                    <a:cubicBezTo>
                      <a:pt x="18093" y="11429"/>
                      <a:pt x="18093" y="11429"/>
                      <a:pt x="18093" y="11324"/>
                    </a:cubicBezTo>
                    <a:cubicBezTo>
                      <a:pt x="18093" y="11324"/>
                      <a:pt x="18093" y="11429"/>
                      <a:pt x="17938" y="11534"/>
                    </a:cubicBezTo>
                    <a:cubicBezTo>
                      <a:pt x="17784" y="11849"/>
                      <a:pt x="17167" y="11849"/>
                      <a:pt x="17013" y="11849"/>
                    </a:cubicBezTo>
                    <a:cubicBezTo>
                      <a:pt x="16704" y="11849"/>
                      <a:pt x="16550" y="11849"/>
                      <a:pt x="16396" y="11849"/>
                    </a:cubicBezTo>
                    <a:cubicBezTo>
                      <a:pt x="16241" y="11849"/>
                      <a:pt x="16087" y="11849"/>
                      <a:pt x="15778" y="11849"/>
                    </a:cubicBezTo>
                    <a:cubicBezTo>
                      <a:pt x="15161" y="11849"/>
                      <a:pt x="15007" y="11429"/>
                      <a:pt x="15007" y="11219"/>
                    </a:cubicBezTo>
                    <a:cubicBezTo>
                      <a:pt x="15007" y="11219"/>
                      <a:pt x="14853" y="11219"/>
                      <a:pt x="14853" y="11115"/>
                    </a:cubicBezTo>
                    <a:cubicBezTo>
                      <a:pt x="14544" y="11115"/>
                      <a:pt x="14081" y="11115"/>
                      <a:pt x="13927" y="10905"/>
                    </a:cubicBezTo>
                    <a:cubicBezTo>
                      <a:pt x="13773" y="10800"/>
                      <a:pt x="13773" y="10695"/>
                      <a:pt x="13773" y="10485"/>
                    </a:cubicBezTo>
                    <a:cubicBezTo>
                      <a:pt x="13773" y="10276"/>
                      <a:pt x="13618" y="10066"/>
                      <a:pt x="13310" y="9856"/>
                    </a:cubicBezTo>
                    <a:cubicBezTo>
                      <a:pt x="13310" y="9751"/>
                      <a:pt x="13156" y="9647"/>
                      <a:pt x="13001" y="9542"/>
                    </a:cubicBezTo>
                    <a:cubicBezTo>
                      <a:pt x="13001" y="9437"/>
                      <a:pt x="13001" y="9437"/>
                      <a:pt x="13001" y="9437"/>
                    </a:cubicBezTo>
                    <a:cubicBezTo>
                      <a:pt x="12693" y="9227"/>
                      <a:pt x="12384" y="8913"/>
                      <a:pt x="12384" y="8598"/>
                    </a:cubicBezTo>
                    <a:cubicBezTo>
                      <a:pt x="12384" y="8493"/>
                      <a:pt x="12538" y="8493"/>
                      <a:pt x="12538" y="8493"/>
                    </a:cubicBezTo>
                    <a:cubicBezTo>
                      <a:pt x="12538" y="8388"/>
                      <a:pt x="12538" y="8388"/>
                      <a:pt x="12693" y="8283"/>
                    </a:cubicBezTo>
                    <a:cubicBezTo>
                      <a:pt x="12693" y="8283"/>
                      <a:pt x="12693" y="8283"/>
                      <a:pt x="12693" y="8179"/>
                    </a:cubicBezTo>
                    <a:cubicBezTo>
                      <a:pt x="12538" y="7969"/>
                      <a:pt x="12538" y="7759"/>
                      <a:pt x="12847" y="7550"/>
                    </a:cubicBezTo>
                    <a:cubicBezTo>
                      <a:pt x="13156" y="7445"/>
                      <a:pt x="13310" y="7340"/>
                      <a:pt x="13464" y="7235"/>
                    </a:cubicBezTo>
                    <a:cubicBezTo>
                      <a:pt x="13464" y="7235"/>
                      <a:pt x="13618" y="7235"/>
                      <a:pt x="13618" y="7235"/>
                    </a:cubicBezTo>
                    <a:cubicBezTo>
                      <a:pt x="13618" y="7235"/>
                      <a:pt x="13618" y="7130"/>
                      <a:pt x="13618" y="7130"/>
                    </a:cubicBezTo>
                    <a:cubicBezTo>
                      <a:pt x="13464" y="6816"/>
                      <a:pt x="13618" y="6501"/>
                      <a:pt x="13927" y="6396"/>
                    </a:cubicBezTo>
                    <a:cubicBezTo>
                      <a:pt x="14081" y="6186"/>
                      <a:pt x="14081" y="6082"/>
                      <a:pt x="14081" y="5872"/>
                    </a:cubicBezTo>
                    <a:cubicBezTo>
                      <a:pt x="14236" y="5557"/>
                      <a:pt x="14698" y="5452"/>
                      <a:pt x="15007" y="5348"/>
                    </a:cubicBezTo>
                    <a:cubicBezTo>
                      <a:pt x="15316" y="5243"/>
                      <a:pt x="15624" y="5243"/>
                      <a:pt x="15778" y="5033"/>
                    </a:cubicBezTo>
                    <a:cubicBezTo>
                      <a:pt x="16241" y="4823"/>
                      <a:pt x="16704" y="4823"/>
                      <a:pt x="17013" y="4718"/>
                    </a:cubicBezTo>
                    <a:cubicBezTo>
                      <a:pt x="17321" y="4718"/>
                      <a:pt x="17630" y="4718"/>
                      <a:pt x="17938" y="4509"/>
                    </a:cubicBezTo>
                    <a:cubicBezTo>
                      <a:pt x="17938" y="4509"/>
                      <a:pt x="18093" y="4509"/>
                      <a:pt x="18093" y="4404"/>
                    </a:cubicBezTo>
                    <a:cubicBezTo>
                      <a:pt x="18093" y="4404"/>
                      <a:pt x="18247" y="4404"/>
                      <a:pt x="18247" y="4404"/>
                    </a:cubicBezTo>
                    <a:cubicBezTo>
                      <a:pt x="18247" y="4404"/>
                      <a:pt x="18247" y="4404"/>
                      <a:pt x="18401" y="4404"/>
                    </a:cubicBezTo>
                    <a:cubicBezTo>
                      <a:pt x="18401" y="4404"/>
                      <a:pt x="18401" y="4404"/>
                      <a:pt x="18401" y="4404"/>
                    </a:cubicBezTo>
                    <a:cubicBezTo>
                      <a:pt x="18401" y="4299"/>
                      <a:pt x="18401" y="4299"/>
                      <a:pt x="18401" y="4299"/>
                    </a:cubicBezTo>
                    <a:cubicBezTo>
                      <a:pt x="18401" y="4299"/>
                      <a:pt x="18247" y="4299"/>
                      <a:pt x="18247" y="4299"/>
                    </a:cubicBezTo>
                    <a:cubicBezTo>
                      <a:pt x="18247" y="4299"/>
                      <a:pt x="18247" y="4194"/>
                      <a:pt x="18247" y="4194"/>
                    </a:cubicBezTo>
                    <a:cubicBezTo>
                      <a:pt x="17938" y="3880"/>
                      <a:pt x="18401" y="3565"/>
                      <a:pt x="18710" y="3250"/>
                    </a:cubicBezTo>
                    <a:cubicBezTo>
                      <a:pt x="18864" y="3146"/>
                      <a:pt x="19018" y="3041"/>
                      <a:pt x="19173" y="3041"/>
                    </a:cubicBezTo>
                    <a:cubicBezTo>
                      <a:pt x="19018" y="3041"/>
                      <a:pt x="19018" y="2831"/>
                      <a:pt x="17938" y="2621"/>
                    </a:cubicBezTo>
                    <a:cubicBezTo>
                      <a:pt x="17938" y="2621"/>
                      <a:pt x="17784" y="2621"/>
                      <a:pt x="17630" y="2621"/>
                    </a:cubicBezTo>
                    <a:cubicBezTo>
                      <a:pt x="17321" y="2726"/>
                      <a:pt x="17013" y="2726"/>
                      <a:pt x="16858" y="2621"/>
                    </a:cubicBezTo>
                    <a:cubicBezTo>
                      <a:pt x="16704" y="2517"/>
                      <a:pt x="16241" y="2621"/>
                      <a:pt x="16087" y="2726"/>
                    </a:cubicBezTo>
                    <a:cubicBezTo>
                      <a:pt x="15778" y="2831"/>
                      <a:pt x="15007" y="2831"/>
                      <a:pt x="15007" y="2831"/>
                    </a:cubicBezTo>
                    <a:cubicBezTo>
                      <a:pt x="14853" y="2831"/>
                      <a:pt x="14698" y="2831"/>
                      <a:pt x="14544" y="2831"/>
                    </a:cubicBezTo>
                    <a:cubicBezTo>
                      <a:pt x="14236" y="2831"/>
                      <a:pt x="13927" y="2726"/>
                      <a:pt x="13773" y="2621"/>
                    </a:cubicBezTo>
                    <a:cubicBezTo>
                      <a:pt x="13618" y="2517"/>
                      <a:pt x="13618" y="2412"/>
                      <a:pt x="13618" y="2307"/>
                    </a:cubicBezTo>
                    <a:cubicBezTo>
                      <a:pt x="13618" y="2202"/>
                      <a:pt x="13618" y="2202"/>
                      <a:pt x="13310" y="2097"/>
                    </a:cubicBezTo>
                    <a:cubicBezTo>
                      <a:pt x="13156" y="1992"/>
                      <a:pt x="12847" y="1783"/>
                      <a:pt x="13001" y="1573"/>
                    </a:cubicBezTo>
                    <a:cubicBezTo>
                      <a:pt x="13001" y="1573"/>
                      <a:pt x="13001" y="1468"/>
                      <a:pt x="12847" y="1363"/>
                    </a:cubicBezTo>
                    <a:cubicBezTo>
                      <a:pt x="12693" y="1153"/>
                      <a:pt x="12384" y="1049"/>
                      <a:pt x="12076" y="1049"/>
                    </a:cubicBezTo>
                    <a:cubicBezTo>
                      <a:pt x="11613" y="1049"/>
                      <a:pt x="11458" y="734"/>
                      <a:pt x="11304" y="419"/>
                    </a:cubicBezTo>
                    <a:cubicBezTo>
                      <a:pt x="11150" y="315"/>
                      <a:pt x="11150" y="105"/>
                      <a:pt x="10996" y="105"/>
                    </a:cubicBezTo>
                    <a:cubicBezTo>
                      <a:pt x="10996" y="105"/>
                      <a:pt x="10841" y="0"/>
                      <a:pt x="10687" y="0"/>
                    </a:cubicBezTo>
                    <a:cubicBezTo>
                      <a:pt x="10687" y="0"/>
                      <a:pt x="10533" y="0"/>
                      <a:pt x="10533" y="0"/>
                    </a:cubicBezTo>
                    <a:cubicBezTo>
                      <a:pt x="10533" y="0"/>
                      <a:pt x="10533" y="0"/>
                      <a:pt x="10378" y="0"/>
                    </a:cubicBezTo>
                    <a:cubicBezTo>
                      <a:pt x="10378" y="0"/>
                      <a:pt x="10378" y="0"/>
                      <a:pt x="10224" y="105"/>
                    </a:cubicBezTo>
                    <a:cubicBezTo>
                      <a:pt x="10224" y="105"/>
                      <a:pt x="10224" y="105"/>
                      <a:pt x="10224" y="105"/>
                    </a:cubicBezTo>
                    <a:cubicBezTo>
                      <a:pt x="10224" y="105"/>
                      <a:pt x="10378" y="105"/>
                      <a:pt x="10378" y="105"/>
                    </a:cubicBezTo>
                    <a:cubicBezTo>
                      <a:pt x="10378" y="210"/>
                      <a:pt x="10378" y="210"/>
                      <a:pt x="10378" y="210"/>
                    </a:cubicBezTo>
                    <a:cubicBezTo>
                      <a:pt x="10378" y="210"/>
                      <a:pt x="10533" y="315"/>
                      <a:pt x="10533" y="315"/>
                    </a:cubicBezTo>
                    <a:cubicBezTo>
                      <a:pt x="10533" y="419"/>
                      <a:pt x="10533" y="419"/>
                      <a:pt x="10533" y="419"/>
                    </a:cubicBezTo>
                    <a:cubicBezTo>
                      <a:pt x="10533" y="419"/>
                      <a:pt x="10533" y="524"/>
                      <a:pt x="10533" y="524"/>
                    </a:cubicBezTo>
                    <a:cubicBezTo>
                      <a:pt x="10533" y="524"/>
                      <a:pt x="10533" y="524"/>
                      <a:pt x="10533" y="524"/>
                    </a:cubicBezTo>
                    <a:cubicBezTo>
                      <a:pt x="10533" y="734"/>
                      <a:pt x="10378" y="839"/>
                      <a:pt x="10224" y="944"/>
                    </a:cubicBezTo>
                    <a:cubicBezTo>
                      <a:pt x="10224" y="944"/>
                      <a:pt x="10070" y="944"/>
                      <a:pt x="10070" y="1049"/>
                    </a:cubicBezTo>
                    <a:cubicBezTo>
                      <a:pt x="10070" y="1049"/>
                      <a:pt x="10070" y="1049"/>
                      <a:pt x="10070" y="1049"/>
                    </a:cubicBezTo>
                    <a:cubicBezTo>
                      <a:pt x="10070" y="1049"/>
                      <a:pt x="10070" y="1153"/>
                      <a:pt x="10070" y="1153"/>
                    </a:cubicBezTo>
                    <a:cubicBezTo>
                      <a:pt x="10070" y="1258"/>
                      <a:pt x="9916" y="1573"/>
                      <a:pt x="9298" y="2097"/>
                    </a:cubicBezTo>
                    <a:cubicBezTo>
                      <a:pt x="8373" y="2936"/>
                      <a:pt x="6984" y="3146"/>
                      <a:pt x="6058" y="3355"/>
                    </a:cubicBezTo>
                    <a:cubicBezTo>
                      <a:pt x="5904" y="3355"/>
                      <a:pt x="5904" y="3355"/>
                      <a:pt x="5750" y="3460"/>
                    </a:cubicBezTo>
                    <a:cubicBezTo>
                      <a:pt x="5287" y="3565"/>
                      <a:pt x="4978" y="4089"/>
                      <a:pt x="4670" y="4614"/>
                    </a:cubicBezTo>
                    <a:cubicBezTo>
                      <a:pt x="4670" y="4823"/>
                      <a:pt x="4516" y="5033"/>
                      <a:pt x="4361" y="5138"/>
                    </a:cubicBezTo>
                    <a:cubicBezTo>
                      <a:pt x="4207" y="5452"/>
                      <a:pt x="4053" y="5767"/>
                      <a:pt x="3590" y="5767"/>
                    </a:cubicBezTo>
                    <a:cubicBezTo>
                      <a:pt x="3127" y="5767"/>
                      <a:pt x="2818" y="5557"/>
                      <a:pt x="2664" y="5243"/>
                    </a:cubicBezTo>
                    <a:cubicBezTo>
                      <a:pt x="2510" y="5243"/>
                      <a:pt x="2510" y="5243"/>
                      <a:pt x="2510" y="5243"/>
                    </a:cubicBezTo>
                    <a:cubicBezTo>
                      <a:pt x="2356" y="5243"/>
                      <a:pt x="2356" y="5243"/>
                      <a:pt x="2201" y="5243"/>
                    </a:cubicBezTo>
                    <a:cubicBezTo>
                      <a:pt x="2201" y="5243"/>
                      <a:pt x="2047" y="5243"/>
                      <a:pt x="1893" y="5243"/>
                    </a:cubicBezTo>
                    <a:cubicBezTo>
                      <a:pt x="1738" y="5243"/>
                      <a:pt x="1584" y="5138"/>
                      <a:pt x="1276" y="5033"/>
                    </a:cubicBezTo>
                    <a:cubicBezTo>
                      <a:pt x="813" y="4718"/>
                      <a:pt x="813" y="4614"/>
                      <a:pt x="1121" y="4299"/>
                    </a:cubicBezTo>
                    <a:cubicBezTo>
                      <a:pt x="1121" y="4299"/>
                      <a:pt x="1276" y="4194"/>
                      <a:pt x="1276" y="4194"/>
                    </a:cubicBezTo>
                    <a:cubicBezTo>
                      <a:pt x="1276" y="4194"/>
                      <a:pt x="1276" y="4194"/>
                      <a:pt x="1276" y="4194"/>
                    </a:cubicBezTo>
                    <a:cubicBezTo>
                      <a:pt x="1276" y="4194"/>
                      <a:pt x="1276" y="4194"/>
                      <a:pt x="1276" y="4194"/>
                    </a:cubicBezTo>
                    <a:cubicBezTo>
                      <a:pt x="1276" y="4089"/>
                      <a:pt x="1276" y="4089"/>
                      <a:pt x="1276" y="4089"/>
                    </a:cubicBezTo>
                    <a:cubicBezTo>
                      <a:pt x="1276" y="4089"/>
                      <a:pt x="1276" y="4089"/>
                      <a:pt x="1276" y="4089"/>
                    </a:cubicBezTo>
                    <a:cubicBezTo>
                      <a:pt x="1276" y="4089"/>
                      <a:pt x="1121" y="3984"/>
                      <a:pt x="1121" y="3984"/>
                    </a:cubicBezTo>
                    <a:cubicBezTo>
                      <a:pt x="1121" y="3984"/>
                      <a:pt x="1121" y="3984"/>
                      <a:pt x="1121" y="3984"/>
                    </a:cubicBezTo>
                    <a:cubicBezTo>
                      <a:pt x="1121" y="3984"/>
                      <a:pt x="1121" y="3984"/>
                      <a:pt x="1121" y="3984"/>
                    </a:cubicBezTo>
                    <a:cubicBezTo>
                      <a:pt x="658" y="4089"/>
                      <a:pt x="350" y="4509"/>
                      <a:pt x="41" y="4823"/>
                    </a:cubicBezTo>
                    <a:cubicBezTo>
                      <a:pt x="-113" y="5033"/>
                      <a:pt x="196" y="5557"/>
                      <a:pt x="504" y="5872"/>
                    </a:cubicBezTo>
                    <a:cubicBezTo>
                      <a:pt x="504" y="6082"/>
                      <a:pt x="658" y="6186"/>
                      <a:pt x="658" y="6291"/>
                    </a:cubicBezTo>
                    <a:cubicBezTo>
                      <a:pt x="658" y="6396"/>
                      <a:pt x="813" y="6501"/>
                      <a:pt x="658" y="6606"/>
                    </a:cubicBezTo>
                    <a:cubicBezTo>
                      <a:pt x="504" y="6711"/>
                      <a:pt x="350" y="6711"/>
                      <a:pt x="196" y="6711"/>
                    </a:cubicBezTo>
                    <a:cubicBezTo>
                      <a:pt x="196" y="6711"/>
                      <a:pt x="196" y="6711"/>
                      <a:pt x="196" y="6711"/>
                    </a:cubicBezTo>
                    <a:cubicBezTo>
                      <a:pt x="350" y="6816"/>
                      <a:pt x="967" y="7130"/>
                      <a:pt x="1276" y="7235"/>
                    </a:cubicBezTo>
                    <a:cubicBezTo>
                      <a:pt x="1430" y="7340"/>
                      <a:pt x="1738" y="7445"/>
                      <a:pt x="1893" y="7550"/>
                    </a:cubicBezTo>
                    <a:cubicBezTo>
                      <a:pt x="2356" y="7759"/>
                      <a:pt x="2664" y="8074"/>
                      <a:pt x="2973" y="8493"/>
                    </a:cubicBezTo>
                    <a:cubicBezTo>
                      <a:pt x="3281" y="8703"/>
                      <a:pt x="3436" y="9017"/>
                      <a:pt x="3744" y="9227"/>
                    </a:cubicBezTo>
                    <a:cubicBezTo>
                      <a:pt x="4207" y="9542"/>
                      <a:pt x="4361" y="9751"/>
                      <a:pt x="4516" y="10276"/>
                    </a:cubicBezTo>
                    <a:cubicBezTo>
                      <a:pt x="4670" y="10485"/>
                      <a:pt x="4824" y="10695"/>
                      <a:pt x="4978" y="11010"/>
                    </a:cubicBezTo>
                    <a:cubicBezTo>
                      <a:pt x="5596" y="12058"/>
                      <a:pt x="6830" y="13736"/>
                      <a:pt x="7601" y="14470"/>
                    </a:cubicBezTo>
                    <a:cubicBezTo>
                      <a:pt x="8373" y="15099"/>
                      <a:pt x="9144" y="15833"/>
                      <a:pt x="8681" y="16252"/>
                    </a:cubicBezTo>
                    <a:cubicBezTo>
                      <a:pt x="8681" y="16357"/>
                      <a:pt x="8836" y="16777"/>
                      <a:pt x="9298" y="17091"/>
                    </a:cubicBezTo>
                    <a:cubicBezTo>
                      <a:pt x="9453" y="17091"/>
                      <a:pt x="9761" y="17196"/>
                      <a:pt x="9916" y="17406"/>
                    </a:cubicBezTo>
                    <a:cubicBezTo>
                      <a:pt x="10378" y="17616"/>
                      <a:pt x="10841" y="17930"/>
                      <a:pt x="12076" y="18350"/>
                    </a:cubicBezTo>
                    <a:cubicBezTo>
                      <a:pt x="16704" y="19922"/>
                      <a:pt x="17013" y="20342"/>
                      <a:pt x="17167" y="20551"/>
                    </a:cubicBezTo>
                    <a:cubicBezTo>
                      <a:pt x="17476" y="20866"/>
                      <a:pt x="18556" y="21285"/>
                      <a:pt x="19018" y="21495"/>
                    </a:cubicBezTo>
                    <a:cubicBezTo>
                      <a:pt x="19173" y="21495"/>
                      <a:pt x="19173" y="21495"/>
                      <a:pt x="19173" y="21495"/>
                    </a:cubicBezTo>
                    <a:cubicBezTo>
                      <a:pt x="19173" y="21495"/>
                      <a:pt x="19173" y="21600"/>
                      <a:pt x="19173" y="21600"/>
                    </a:cubicBezTo>
                    <a:cubicBezTo>
                      <a:pt x="19327" y="21600"/>
                      <a:pt x="19327" y="21600"/>
                      <a:pt x="19327" y="21495"/>
                    </a:cubicBezTo>
                    <a:cubicBezTo>
                      <a:pt x="19481" y="21495"/>
                      <a:pt x="19636" y="21181"/>
                      <a:pt x="19790" y="20971"/>
                    </a:cubicBezTo>
                    <a:cubicBezTo>
                      <a:pt x="19790" y="20866"/>
                      <a:pt x="19790" y="20761"/>
                      <a:pt x="19944" y="20656"/>
                    </a:cubicBezTo>
                    <a:cubicBezTo>
                      <a:pt x="19944" y="20656"/>
                      <a:pt x="19944" y="20656"/>
                      <a:pt x="19944" y="2065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74" name="Shape 11074"/>
              <p:cNvSpPr/>
              <p:nvPr/>
            </p:nvSpPr>
            <p:spPr>
              <a:xfrm>
                <a:off x="201413" y="3146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75" name="Shape 11075"/>
              <p:cNvSpPr/>
              <p:nvPr/>
            </p:nvSpPr>
            <p:spPr>
              <a:xfrm>
                <a:off x="208847" y="45496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0"/>
                      <a:pt x="0" y="0"/>
                    </a:cubicBezTo>
                    <a:cubicBezTo>
                      <a:pt x="7200" y="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76" name="Shape 11076"/>
              <p:cNvSpPr/>
              <p:nvPr/>
            </p:nvSpPr>
            <p:spPr>
              <a:xfrm>
                <a:off x="138228" y="3812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77" name="Shape 11077"/>
              <p:cNvSpPr/>
              <p:nvPr/>
            </p:nvSpPr>
            <p:spPr>
              <a:xfrm>
                <a:off x="224643" y="46041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78" name="Shape 11078"/>
              <p:cNvSpPr/>
              <p:nvPr/>
            </p:nvSpPr>
            <p:spPr>
              <a:xfrm>
                <a:off x="216280" y="46041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79" name="Shape 11079"/>
              <p:cNvSpPr/>
              <p:nvPr/>
            </p:nvSpPr>
            <p:spPr>
              <a:xfrm>
                <a:off x="205130" y="3201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80" name="Shape 11080"/>
              <p:cNvSpPr/>
              <p:nvPr/>
            </p:nvSpPr>
            <p:spPr>
              <a:xfrm>
                <a:off x="212564" y="45496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0"/>
                      <a:pt x="21600" y="0"/>
                      <a:pt x="21600" y="0"/>
                    </a:cubicBezTo>
                    <a:cubicBezTo>
                      <a:pt x="21600" y="0"/>
                      <a:pt x="21600" y="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81" name="Shape 11081"/>
              <p:cNvSpPr/>
              <p:nvPr/>
            </p:nvSpPr>
            <p:spPr>
              <a:xfrm>
                <a:off x="155883" y="2841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4320"/>
                      <a:pt x="0" y="8640"/>
                      <a:pt x="3600" y="12960"/>
                    </a:cubicBezTo>
                    <a:cubicBezTo>
                      <a:pt x="7200" y="17280"/>
                      <a:pt x="14400" y="21600"/>
                      <a:pt x="21600" y="21600"/>
                    </a:cubicBezTo>
                    <a:cubicBezTo>
                      <a:pt x="14400" y="21600"/>
                      <a:pt x="7200" y="17280"/>
                      <a:pt x="3600" y="12960"/>
                    </a:cubicBezTo>
                    <a:cubicBezTo>
                      <a:pt x="0" y="8640"/>
                      <a:pt x="0" y="432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82" name="Shape 11082"/>
              <p:cNvSpPr/>
              <p:nvPr/>
            </p:nvSpPr>
            <p:spPr>
              <a:xfrm>
                <a:off x="205130" y="31833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83" name="Shape 11083"/>
              <p:cNvSpPr/>
              <p:nvPr/>
            </p:nvSpPr>
            <p:spPr>
              <a:xfrm>
                <a:off x="114069" y="24819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84" name="Shape 11084"/>
              <p:cNvSpPr/>
              <p:nvPr/>
            </p:nvSpPr>
            <p:spPr>
              <a:xfrm>
                <a:off x="230993" y="5790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85" name="Shape 11085"/>
              <p:cNvSpPr/>
              <p:nvPr/>
            </p:nvSpPr>
            <p:spPr>
              <a:xfrm>
                <a:off x="230993" y="5736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86" name="Shape 11086"/>
              <p:cNvSpPr/>
              <p:nvPr/>
            </p:nvSpPr>
            <p:spPr>
              <a:xfrm>
                <a:off x="233935" y="4657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10800" y="14400"/>
                      <a:pt x="21600" y="21600"/>
                    </a:cubicBezTo>
                    <a:cubicBezTo>
                      <a:pt x="108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87" name="Shape 11087"/>
              <p:cNvSpPr/>
              <p:nvPr/>
            </p:nvSpPr>
            <p:spPr>
              <a:xfrm>
                <a:off x="230218" y="4576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5400"/>
                      <a:pt x="21600" y="16200"/>
                      <a:pt x="21600" y="21600"/>
                    </a:cubicBezTo>
                    <a:cubicBezTo>
                      <a:pt x="21600" y="16200"/>
                      <a:pt x="0" y="5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88" name="Shape 11088"/>
              <p:cNvSpPr/>
              <p:nvPr/>
            </p:nvSpPr>
            <p:spPr>
              <a:xfrm>
                <a:off x="234864" y="4909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0" y="0"/>
                      <a:pt x="21600" y="0"/>
                    </a:cubicBezTo>
                    <a:cubicBezTo>
                      <a:pt x="0" y="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89" name="Shape 11089"/>
              <p:cNvSpPr/>
              <p:nvPr/>
            </p:nvSpPr>
            <p:spPr>
              <a:xfrm>
                <a:off x="230993" y="5763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90" name="Shape 11090"/>
              <p:cNvSpPr/>
              <p:nvPr/>
            </p:nvSpPr>
            <p:spPr>
              <a:xfrm>
                <a:off x="227431" y="5718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0" y="0"/>
                      <a:pt x="21600" y="0"/>
                    </a:cubicBezTo>
                    <a:cubicBezTo>
                      <a:pt x="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91" name="Shape 11091"/>
              <p:cNvSpPr/>
              <p:nvPr/>
            </p:nvSpPr>
            <p:spPr>
              <a:xfrm>
                <a:off x="162233" y="7193"/>
                <a:ext cx="265751" cy="2158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03" y="19543"/>
                    </a:moveTo>
                    <a:cubicBezTo>
                      <a:pt x="10148" y="19714"/>
                      <a:pt x="10148" y="19886"/>
                      <a:pt x="10293" y="20057"/>
                    </a:cubicBezTo>
                    <a:cubicBezTo>
                      <a:pt x="10293" y="20057"/>
                      <a:pt x="10293" y="20057"/>
                      <a:pt x="10293" y="20229"/>
                    </a:cubicBezTo>
                    <a:cubicBezTo>
                      <a:pt x="10438" y="20229"/>
                      <a:pt x="10438" y="20400"/>
                      <a:pt x="10583" y="20571"/>
                    </a:cubicBezTo>
                    <a:cubicBezTo>
                      <a:pt x="10728" y="20914"/>
                      <a:pt x="10872" y="21086"/>
                      <a:pt x="11017" y="21257"/>
                    </a:cubicBezTo>
                    <a:cubicBezTo>
                      <a:pt x="11162" y="21429"/>
                      <a:pt x="11162" y="21429"/>
                      <a:pt x="11162" y="21429"/>
                    </a:cubicBezTo>
                    <a:cubicBezTo>
                      <a:pt x="11307" y="21600"/>
                      <a:pt x="11452" y="21600"/>
                      <a:pt x="11452" y="21600"/>
                    </a:cubicBezTo>
                    <a:cubicBezTo>
                      <a:pt x="11597" y="21600"/>
                      <a:pt x="11597" y="21600"/>
                      <a:pt x="11597" y="21600"/>
                    </a:cubicBezTo>
                    <a:cubicBezTo>
                      <a:pt x="11887" y="21429"/>
                      <a:pt x="12032" y="21257"/>
                      <a:pt x="12322" y="21257"/>
                    </a:cubicBezTo>
                    <a:cubicBezTo>
                      <a:pt x="12467" y="21257"/>
                      <a:pt x="12612" y="21429"/>
                      <a:pt x="12757" y="21429"/>
                    </a:cubicBezTo>
                    <a:cubicBezTo>
                      <a:pt x="12902" y="21429"/>
                      <a:pt x="13192" y="21086"/>
                      <a:pt x="13482" y="20914"/>
                    </a:cubicBezTo>
                    <a:cubicBezTo>
                      <a:pt x="13627" y="20743"/>
                      <a:pt x="13627" y="20743"/>
                      <a:pt x="13627" y="20743"/>
                    </a:cubicBezTo>
                    <a:cubicBezTo>
                      <a:pt x="13917" y="20571"/>
                      <a:pt x="14062" y="20571"/>
                      <a:pt x="14352" y="20400"/>
                    </a:cubicBezTo>
                    <a:cubicBezTo>
                      <a:pt x="14497" y="20400"/>
                      <a:pt x="14497" y="20400"/>
                      <a:pt x="14497" y="20400"/>
                    </a:cubicBezTo>
                    <a:cubicBezTo>
                      <a:pt x="14787" y="19543"/>
                      <a:pt x="15077" y="19200"/>
                      <a:pt x="15656" y="19029"/>
                    </a:cubicBezTo>
                    <a:cubicBezTo>
                      <a:pt x="15801" y="19029"/>
                      <a:pt x="15801" y="19029"/>
                      <a:pt x="15946" y="18857"/>
                    </a:cubicBezTo>
                    <a:cubicBezTo>
                      <a:pt x="15946" y="18857"/>
                      <a:pt x="15946" y="18857"/>
                      <a:pt x="15946" y="18857"/>
                    </a:cubicBezTo>
                    <a:cubicBezTo>
                      <a:pt x="15801" y="18857"/>
                      <a:pt x="15801" y="19029"/>
                      <a:pt x="15801" y="19029"/>
                    </a:cubicBezTo>
                    <a:cubicBezTo>
                      <a:pt x="15656" y="19029"/>
                      <a:pt x="15511" y="19029"/>
                      <a:pt x="15366" y="19029"/>
                    </a:cubicBezTo>
                    <a:cubicBezTo>
                      <a:pt x="15221" y="19029"/>
                      <a:pt x="15077" y="19029"/>
                      <a:pt x="14932" y="18857"/>
                    </a:cubicBezTo>
                    <a:cubicBezTo>
                      <a:pt x="14932" y="18857"/>
                      <a:pt x="14932" y="18857"/>
                      <a:pt x="14932" y="18857"/>
                    </a:cubicBezTo>
                    <a:cubicBezTo>
                      <a:pt x="14932" y="18857"/>
                      <a:pt x="14932" y="18857"/>
                      <a:pt x="14932" y="18857"/>
                    </a:cubicBezTo>
                    <a:cubicBezTo>
                      <a:pt x="14932" y="18857"/>
                      <a:pt x="14932" y="18686"/>
                      <a:pt x="14932" y="18686"/>
                    </a:cubicBezTo>
                    <a:cubicBezTo>
                      <a:pt x="14932" y="18686"/>
                      <a:pt x="14932" y="18686"/>
                      <a:pt x="14932" y="18686"/>
                    </a:cubicBezTo>
                    <a:cubicBezTo>
                      <a:pt x="14932" y="18514"/>
                      <a:pt x="14787" y="18514"/>
                      <a:pt x="14787" y="18343"/>
                    </a:cubicBezTo>
                    <a:cubicBezTo>
                      <a:pt x="14787" y="18171"/>
                      <a:pt x="14787" y="18000"/>
                      <a:pt x="14642" y="18000"/>
                    </a:cubicBezTo>
                    <a:cubicBezTo>
                      <a:pt x="14642" y="17829"/>
                      <a:pt x="14352" y="17486"/>
                      <a:pt x="14352" y="17143"/>
                    </a:cubicBezTo>
                    <a:cubicBezTo>
                      <a:pt x="14352" y="16457"/>
                      <a:pt x="14352" y="16286"/>
                      <a:pt x="13917" y="15943"/>
                    </a:cubicBezTo>
                    <a:cubicBezTo>
                      <a:pt x="13627" y="15771"/>
                      <a:pt x="13627" y="15429"/>
                      <a:pt x="13627" y="15429"/>
                    </a:cubicBezTo>
                    <a:cubicBezTo>
                      <a:pt x="13772" y="14914"/>
                      <a:pt x="14207" y="14914"/>
                      <a:pt x="14497" y="14914"/>
                    </a:cubicBezTo>
                    <a:cubicBezTo>
                      <a:pt x="14787" y="14914"/>
                      <a:pt x="15077" y="14914"/>
                      <a:pt x="15366" y="15257"/>
                    </a:cubicBezTo>
                    <a:cubicBezTo>
                      <a:pt x="15366" y="15257"/>
                      <a:pt x="15656" y="15257"/>
                      <a:pt x="15801" y="15257"/>
                    </a:cubicBezTo>
                    <a:cubicBezTo>
                      <a:pt x="16236" y="15429"/>
                      <a:pt x="16671" y="15429"/>
                      <a:pt x="16816" y="15771"/>
                    </a:cubicBezTo>
                    <a:cubicBezTo>
                      <a:pt x="16816" y="15771"/>
                      <a:pt x="16816" y="15943"/>
                      <a:pt x="16816" y="15943"/>
                    </a:cubicBezTo>
                    <a:cubicBezTo>
                      <a:pt x="16816" y="15943"/>
                      <a:pt x="16816" y="16114"/>
                      <a:pt x="16961" y="16114"/>
                    </a:cubicBezTo>
                    <a:cubicBezTo>
                      <a:pt x="16961" y="16114"/>
                      <a:pt x="16961" y="16114"/>
                      <a:pt x="16961" y="16114"/>
                    </a:cubicBezTo>
                    <a:cubicBezTo>
                      <a:pt x="16961" y="15429"/>
                      <a:pt x="17396" y="14914"/>
                      <a:pt x="18121" y="14914"/>
                    </a:cubicBezTo>
                    <a:cubicBezTo>
                      <a:pt x="18121" y="14914"/>
                      <a:pt x="18266" y="14914"/>
                      <a:pt x="18411" y="14914"/>
                    </a:cubicBezTo>
                    <a:cubicBezTo>
                      <a:pt x="18701" y="15086"/>
                      <a:pt x="19281" y="14743"/>
                      <a:pt x="19570" y="14400"/>
                    </a:cubicBezTo>
                    <a:cubicBezTo>
                      <a:pt x="19860" y="14229"/>
                      <a:pt x="20150" y="14057"/>
                      <a:pt x="20295" y="14057"/>
                    </a:cubicBezTo>
                    <a:cubicBezTo>
                      <a:pt x="20295" y="14057"/>
                      <a:pt x="20440" y="13886"/>
                      <a:pt x="20440" y="13714"/>
                    </a:cubicBezTo>
                    <a:cubicBezTo>
                      <a:pt x="20440" y="13714"/>
                      <a:pt x="20440" y="13714"/>
                      <a:pt x="20440" y="13543"/>
                    </a:cubicBezTo>
                    <a:cubicBezTo>
                      <a:pt x="20295" y="13543"/>
                      <a:pt x="20295" y="13543"/>
                      <a:pt x="20295" y="13371"/>
                    </a:cubicBezTo>
                    <a:cubicBezTo>
                      <a:pt x="20295" y="13371"/>
                      <a:pt x="20150" y="13371"/>
                      <a:pt x="20150" y="13371"/>
                    </a:cubicBezTo>
                    <a:cubicBezTo>
                      <a:pt x="20150" y="13200"/>
                      <a:pt x="20150" y="13200"/>
                      <a:pt x="20005" y="13200"/>
                    </a:cubicBezTo>
                    <a:cubicBezTo>
                      <a:pt x="20005" y="13029"/>
                      <a:pt x="20005" y="13029"/>
                      <a:pt x="20005" y="13029"/>
                    </a:cubicBezTo>
                    <a:cubicBezTo>
                      <a:pt x="20005" y="13029"/>
                      <a:pt x="20005" y="13029"/>
                      <a:pt x="19860" y="12857"/>
                    </a:cubicBezTo>
                    <a:cubicBezTo>
                      <a:pt x="19860" y="12857"/>
                      <a:pt x="19860" y="12857"/>
                      <a:pt x="19860" y="12857"/>
                    </a:cubicBezTo>
                    <a:cubicBezTo>
                      <a:pt x="19860" y="12857"/>
                      <a:pt x="19860" y="12686"/>
                      <a:pt x="19860" y="12686"/>
                    </a:cubicBezTo>
                    <a:cubicBezTo>
                      <a:pt x="19715" y="12686"/>
                      <a:pt x="19715" y="12686"/>
                      <a:pt x="19715" y="12686"/>
                    </a:cubicBezTo>
                    <a:cubicBezTo>
                      <a:pt x="19715" y="12686"/>
                      <a:pt x="19715" y="12686"/>
                      <a:pt x="19715" y="12686"/>
                    </a:cubicBezTo>
                    <a:cubicBezTo>
                      <a:pt x="19715" y="12514"/>
                      <a:pt x="19715" y="12514"/>
                      <a:pt x="19715" y="12514"/>
                    </a:cubicBezTo>
                    <a:cubicBezTo>
                      <a:pt x="19570" y="12514"/>
                      <a:pt x="19570" y="12514"/>
                      <a:pt x="19570" y="12514"/>
                    </a:cubicBezTo>
                    <a:cubicBezTo>
                      <a:pt x="19570" y="12514"/>
                      <a:pt x="19570" y="12514"/>
                      <a:pt x="19570" y="12514"/>
                    </a:cubicBezTo>
                    <a:cubicBezTo>
                      <a:pt x="19570" y="12514"/>
                      <a:pt x="19570" y="12514"/>
                      <a:pt x="19570" y="12514"/>
                    </a:cubicBezTo>
                    <a:cubicBezTo>
                      <a:pt x="19570" y="12343"/>
                      <a:pt x="19570" y="12343"/>
                      <a:pt x="19570" y="12343"/>
                    </a:cubicBezTo>
                    <a:cubicBezTo>
                      <a:pt x="19136" y="12000"/>
                      <a:pt x="19426" y="11657"/>
                      <a:pt x="19426" y="11486"/>
                    </a:cubicBezTo>
                    <a:cubicBezTo>
                      <a:pt x="19570" y="11314"/>
                      <a:pt x="19570" y="11143"/>
                      <a:pt x="19570" y="11143"/>
                    </a:cubicBezTo>
                    <a:cubicBezTo>
                      <a:pt x="19570" y="10800"/>
                      <a:pt x="19570" y="10629"/>
                      <a:pt x="19715" y="10286"/>
                    </a:cubicBezTo>
                    <a:cubicBezTo>
                      <a:pt x="19860" y="10114"/>
                      <a:pt x="20150" y="9943"/>
                      <a:pt x="20585" y="9943"/>
                    </a:cubicBezTo>
                    <a:cubicBezTo>
                      <a:pt x="20875" y="9771"/>
                      <a:pt x="20875" y="9771"/>
                      <a:pt x="20875" y="9771"/>
                    </a:cubicBezTo>
                    <a:cubicBezTo>
                      <a:pt x="20875" y="9600"/>
                      <a:pt x="20875" y="9600"/>
                      <a:pt x="20730" y="9429"/>
                    </a:cubicBezTo>
                    <a:cubicBezTo>
                      <a:pt x="20585" y="9257"/>
                      <a:pt x="20440" y="9086"/>
                      <a:pt x="20440" y="8914"/>
                    </a:cubicBezTo>
                    <a:cubicBezTo>
                      <a:pt x="20440" y="8400"/>
                      <a:pt x="21020" y="7714"/>
                      <a:pt x="21310" y="7543"/>
                    </a:cubicBezTo>
                    <a:cubicBezTo>
                      <a:pt x="21310" y="7543"/>
                      <a:pt x="21310" y="7543"/>
                      <a:pt x="21455" y="7543"/>
                    </a:cubicBezTo>
                    <a:cubicBezTo>
                      <a:pt x="21455" y="7543"/>
                      <a:pt x="21455" y="7543"/>
                      <a:pt x="21455" y="7371"/>
                    </a:cubicBezTo>
                    <a:cubicBezTo>
                      <a:pt x="21455" y="7371"/>
                      <a:pt x="21455" y="7371"/>
                      <a:pt x="21455" y="7371"/>
                    </a:cubicBezTo>
                    <a:cubicBezTo>
                      <a:pt x="21455" y="7371"/>
                      <a:pt x="21455" y="7371"/>
                      <a:pt x="21455" y="7371"/>
                    </a:cubicBezTo>
                    <a:cubicBezTo>
                      <a:pt x="21600" y="7200"/>
                      <a:pt x="21600" y="7200"/>
                      <a:pt x="21600" y="7200"/>
                    </a:cubicBezTo>
                    <a:cubicBezTo>
                      <a:pt x="20875" y="6857"/>
                      <a:pt x="20150" y="7029"/>
                      <a:pt x="19715" y="7029"/>
                    </a:cubicBezTo>
                    <a:cubicBezTo>
                      <a:pt x="19715" y="7029"/>
                      <a:pt x="19715" y="7029"/>
                      <a:pt x="19715" y="7029"/>
                    </a:cubicBezTo>
                    <a:cubicBezTo>
                      <a:pt x="19426" y="7029"/>
                      <a:pt x="19281" y="6857"/>
                      <a:pt x="19281" y="6686"/>
                    </a:cubicBezTo>
                    <a:cubicBezTo>
                      <a:pt x="19136" y="6514"/>
                      <a:pt x="19281" y="6171"/>
                      <a:pt x="19426" y="5829"/>
                    </a:cubicBezTo>
                    <a:cubicBezTo>
                      <a:pt x="19570" y="5657"/>
                      <a:pt x="19860" y="5314"/>
                      <a:pt x="19860" y="4971"/>
                    </a:cubicBezTo>
                    <a:cubicBezTo>
                      <a:pt x="19860" y="4800"/>
                      <a:pt x="19281" y="4629"/>
                      <a:pt x="18121" y="4457"/>
                    </a:cubicBezTo>
                    <a:cubicBezTo>
                      <a:pt x="17976" y="4457"/>
                      <a:pt x="17831" y="4286"/>
                      <a:pt x="17686" y="4286"/>
                    </a:cubicBezTo>
                    <a:cubicBezTo>
                      <a:pt x="17106" y="4114"/>
                      <a:pt x="16961" y="3771"/>
                      <a:pt x="16961" y="3429"/>
                    </a:cubicBezTo>
                    <a:cubicBezTo>
                      <a:pt x="16961" y="3257"/>
                      <a:pt x="17106" y="2914"/>
                      <a:pt x="17396" y="2743"/>
                    </a:cubicBezTo>
                    <a:cubicBezTo>
                      <a:pt x="17106" y="2743"/>
                      <a:pt x="16816" y="2743"/>
                      <a:pt x="16526" y="2743"/>
                    </a:cubicBezTo>
                    <a:cubicBezTo>
                      <a:pt x="15656" y="2914"/>
                      <a:pt x="14352" y="3600"/>
                      <a:pt x="13482" y="4114"/>
                    </a:cubicBezTo>
                    <a:cubicBezTo>
                      <a:pt x="13337" y="4114"/>
                      <a:pt x="13192" y="4114"/>
                      <a:pt x="13047" y="4114"/>
                    </a:cubicBezTo>
                    <a:cubicBezTo>
                      <a:pt x="12612" y="4114"/>
                      <a:pt x="12177" y="3943"/>
                      <a:pt x="11742" y="3600"/>
                    </a:cubicBezTo>
                    <a:cubicBezTo>
                      <a:pt x="11307" y="3257"/>
                      <a:pt x="10728" y="2914"/>
                      <a:pt x="10438" y="3086"/>
                    </a:cubicBezTo>
                    <a:cubicBezTo>
                      <a:pt x="10003" y="3257"/>
                      <a:pt x="9568" y="3257"/>
                      <a:pt x="9133" y="3257"/>
                    </a:cubicBezTo>
                    <a:cubicBezTo>
                      <a:pt x="8698" y="3257"/>
                      <a:pt x="8263" y="3257"/>
                      <a:pt x="8118" y="2914"/>
                    </a:cubicBezTo>
                    <a:cubicBezTo>
                      <a:pt x="7973" y="2743"/>
                      <a:pt x="7828" y="2571"/>
                      <a:pt x="7828" y="2229"/>
                    </a:cubicBezTo>
                    <a:cubicBezTo>
                      <a:pt x="7973" y="1886"/>
                      <a:pt x="7828" y="1543"/>
                      <a:pt x="7683" y="1371"/>
                    </a:cubicBezTo>
                    <a:cubicBezTo>
                      <a:pt x="7538" y="1200"/>
                      <a:pt x="7248" y="1029"/>
                      <a:pt x="6958" y="1029"/>
                    </a:cubicBezTo>
                    <a:cubicBezTo>
                      <a:pt x="6234" y="1200"/>
                      <a:pt x="5944" y="686"/>
                      <a:pt x="5799" y="343"/>
                    </a:cubicBezTo>
                    <a:cubicBezTo>
                      <a:pt x="5654" y="171"/>
                      <a:pt x="5654" y="0"/>
                      <a:pt x="5509" y="0"/>
                    </a:cubicBezTo>
                    <a:cubicBezTo>
                      <a:pt x="5509" y="0"/>
                      <a:pt x="5509" y="0"/>
                      <a:pt x="5509" y="0"/>
                    </a:cubicBezTo>
                    <a:cubicBezTo>
                      <a:pt x="5509" y="0"/>
                      <a:pt x="5509" y="171"/>
                      <a:pt x="5509" y="171"/>
                    </a:cubicBezTo>
                    <a:cubicBezTo>
                      <a:pt x="5509" y="514"/>
                      <a:pt x="5654" y="1029"/>
                      <a:pt x="5219" y="1200"/>
                    </a:cubicBezTo>
                    <a:cubicBezTo>
                      <a:pt x="5074" y="1371"/>
                      <a:pt x="4929" y="1371"/>
                      <a:pt x="4639" y="1543"/>
                    </a:cubicBezTo>
                    <a:cubicBezTo>
                      <a:pt x="4204" y="1714"/>
                      <a:pt x="3189" y="2057"/>
                      <a:pt x="3189" y="2400"/>
                    </a:cubicBezTo>
                    <a:cubicBezTo>
                      <a:pt x="3044" y="2743"/>
                      <a:pt x="3189" y="3086"/>
                      <a:pt x="3334" y="3600"/>
                    </a:cubicBezTo>
                    <a:cubicBezTo>
                      <a:pt x="3624" y="4114"/>
                      <a:pt x="3914" y="4800"/>
                      <a:pt x="3624" y="5486"/>
                    </a:cubicBezTo>
                    <a:cubicBezTo>
                      <a:pt x="3479" y="5829"/>
                      <a:pt x="3189" y="6000"/>
                      <a:pt x="2899" y="6000"/>
                    </a:cubicBezTo>
                    <a:cubicBezTo>
                      <a:pt x="2319" y="6000"/>
                      <a:pt x="1595" y="5314"/>
                      <a:pt x="1450" y="4800"/>
                    </a:cubicBezTo>
                    <a:cubicBezTo>
                      <a:pt x="1160" y="4114"/>
                      <a:pt x="1450" y="3429"/>
                      <a:pt x="1885" y="2743"/>
                    </a:cubicBezTo>
                    <a:cubicBezTo>
                      <a:pt x="1885" y="2571"/>
                      <a:pt x="2174" y="2229"/>
                      <a:pt x="2174" y="2229"/>
                    </a:cubicBezTo>
                    <a:cubicBezTo>
                      <a:pt x="2030" y="2057"/>
                      <a:pt x="1885" y="1714"/>
                      <a:pt x="1885" y="1371"/>
                    </a:cubicBezTo>
                    <a:cubicBezTo>
                      <a:pt x="1740" y="1371"/>
                      <a:pt x="1740" y="1543"/>
                      <a:pt x="1595" y="1543"/>
                    </a:cubicBezTo>
                    <a:cubicBezTo>
                      <a:pt x="1595" y="1714"/>
                      <a:pt x="1595" y="1714"/>
                      <a:pt x="1595" y="1714"/>
                    </a:cubicBezTo>
                    <a:cubicBezTo>
                      <a:pt x="1450" y="1886"/>
                      <a:pt x="1305" y="2057"/>
                      <a:pt x="1305" y="2057"/>
                    </a:cubicBezTo>
                    <a:cubicBezTo>
                      <a:pt x="870" y="2571"/>
                      <a:pt x="580" y="2914"/>
                      <a:pt x="580" y="3257"/>
                    </a:cubicBezTo>
                    <a:cubicBezTo>
                      <a:pt x="580" y="3429"/>
                      <a:pt x="580" y="3429"/>
                      <a:pt x="580" y="3429"/>
                    </a:cubicBezTo>
                    <a:cubicBezTo>
                      <a:pt x="435" y="4114"/>
                      <a:pt x="435" y="4457"/>
                      <a:pt x="145" y="4971"/>
                    </a:cubicBezTo>
                    <a:cubicBezTo>
                      <a:pt x="145" y="4971"/>
                      <a:pt x="0" y="5143"/>
                      <a:pt x="0" y="5143"/>
                    </a:cubicBezTo>
                    <a:cubicBezTo>
                      <a:pt x="725" y="5314"/>
                      <a:pt x="725" y="5829"/>
                      <a:pt x="725" y="6000"/>
                    </a:cubicBezTo>
                    <a:cubicBezTo>
                      <a:pt x="870" y="6000"/>
                      <a:pt x="870" y="6171"/>
                      <a:pt x="1015" y="6171"/>
                    </a:cubicBezTo>
                    <a:cubicBezTo>
                      <a:pt x="1160" y="6343"/>
                      <a:pt x="1595" y="6686"/>
                      <a:pt x="1450" y="7371"/>
                    </a:cubicBezTo>
                    <a:cubicBezTo>
                      <a:pt x="1450" y="7543"/>
                      <a:pt x="1450" y="7543"/>
                      <a:pt x="1450" y="7543"/>
                    </a:cubicBezTo>
                    <a:cubicBezTo>
                      <a:pt x="1450" y="7886"/>
                      <a:pt x="1305" y="8914"/>
                      <a:pt x="1740" y="9257"/>
                    </a:cubicBezTo>
                    <a:cubicBezTo>
                      <a:pt x="1740" y="9429"/>
                      <a:pt x="2030" y="9429"/>
                      <a:pt x="2174" y="9429"/>
                    </a:cubicBezTo>
                    <a:cubicBezTo>
                      <a:pt x="2754" y="9429"/>
                      <a:pt x="3044" y="9429"/>
                      <a:pt x="3334" y="9429"/>
                    </a:cubicBezTo>
                    <a:cubicBezTo>
                      <a:pt x="3624" y="9257"/>
                      <a:pt x="3914" y="9257"/>
                      <a:pt x="4204" y="9257"/>
                    </a:cubicBezTo>
                    <a:cubicBezTo>
                      <a:pt x="4639" y="9257"/>
                      <a:pt x="5074" y="9429"/>
                      <a:pt x="5364" y="9943"/>
                    </a:cubicBezTo>
                    <a:cubicBezTo>
                      <a:pt x="5799" y="10629"/>
                      <a:pt x="6379" y="10971"/>
                      <a:pt x="7103" y="10971"/>
                    </a:cubicBezTo>
                    <a:cubicBezTo>
                      <a:pt x="7103" y="10971"/>
                      <a:pt x="7248" y="10971"/>
                      <a:pt x="7393" y="10971"/>
                    </a:cubicBezTo>
                    <a:cubicBezTo>
                      <a:pt x="7683" y="10971"/>
                      <a:pt x="8118" y="10800"/>
                      <a:pt x="8553" y="10800"/>
                    </a:cubicBezTo>
                    <a:cubicBezTo>
                      <a:pt x="8988" y="10800"/>
                      <a:pt x="9423" y="10971"/>
                      <a:pt x="9568" y="11314"/>
                    </a:cubicBezTo>
                    <a:cubicBezTo>
                      <a:pt x="9713" y="11486"/>
                      <a:pt x="9713" y="11657"/>
                      <a:pt x="9568" y="12000"/>
                    </a:cubicBezTo>
                    <a:cubicBezTo>
                      <a:pt x="8988" y="13029"/>
                      <a:pt x="8843" y="14914"/>
                      <a:pt x="9133" y="15257"/>
                    </a:cubicBezTo>
                    <a:cubicBezTo>
                      <a:pt x="9133" y="15257"/>
                      <a:pt x="9278" y="15429"/>
                      <a:pt x="9278" y="15429"/>
                    </a:cubicBezTo>
                    <a:cubicBezTo>
                      <a:pt x="9713" y="15943"/>
                      <a:pt x="10148" y="16457"/>
                      <a:pt x="9713" y="17143"/>
                    </a:cubicBezTo>
                    <a:cubicBezTo>
                      <a:pt x="9568" y="17314"/>
                      <a:pt x="9423" y="17657"/>
                      <a:pt x="9423" y="17829"/>
                    </a:cubicBezTo>
                    <a:cubicBezTo>
                      <a:pt x="9423" y="17829"/>
                      <a:pt x="9568" y="18000"/>
                      <a:pt x="9568" y="18171"/>
                    </a:cubicBezTo>
                    <a:cubicBezTo>
                      <a:pt x="9858" y="18343"/>
                      <a:pt x="10148" y="18686"/>
                      <a:pt x="10003" y="19371"/>
                    </a:cubicBezTo>
                    <a:cubicBezTo>
                      <a:pt x="10003" y="19371"/>
                      <a:pt x="10003" y="19543"/>
                      <a:pt x="10003" y="19543"/>
                    </a:cubicBezTo>
                    <a:cubicBezTo>
                      <a:pt x="10003" y="19543"/>
                      <a:pt x="10003" y="19543"/>
                      <a:pt x="10003" y="19543"/>
                    </a:cubicBezTo>
                    <a:cubicBezTo>
                      <a:pt x="10003" y="19543"/>
                      <a:pt x="10003" y="19543"/>
                      <a:pt x="10003" y="195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92" name="Shape 11092"/>
              <p:cNvSpPr/>
              <p:nvPr/>
            </p:nvSpPr>
            <p:spPr>
              <a:xfrm>
                <a:off x="356589" y="1564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9257" y="7200"/>
                      <a:pt x="18514" y="7200"/>
                      <a:pt x="21600" y="21600"/>
                    </a:cubicBezTo>
                    <a:cubicBezTo>
                      <a:pt x="18514" y="7200"/>
                      <a:pt x="9257"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93" name="Shape 11093"/>
              <p:cNvSpPr/>
              <p:nvPr/>
            </p:nvSpPr>
            <p:spPr>
              <a:xfrm>
                <a:off x="405837" y="1393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10800"/>
                      <a:pt x="21600" y="0"/>
                    </a:cubicBezTo>
                    <a:cubicBezTo>
                      <a:pt x="21600" y="0"/>
                      <a:pt x="21600" y="0"/>
                      <a:pt x="21600" y="0"/>
                    </a:cubicBezTo>
                    <a:cubicBezTo>
                      <a:pt x="21600" y="108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94" name="Shape 11094"/>
              <p:cNvSpPr/>
              <p:nvPr/>
            </p:nvSpPr>
            <p:spPr>
              <a:xfrm>
                <a:off x="324996" y="1582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14400"/>
                      <a:pt x="0" y="0"/>
                      <a:pt x="0" y="0"/>
                    </a:cubicBezTo>
                    <a:cubicBezTo>
                      <a:pt x="0" y="0"/>
                      <a:pt x="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95" name="Shape 11095"/>
              <p:cNvSpPr/>
              <p:nvPr/>
            </p:nvSpPr>
            <p:spPr>
              <a:xfrm>
                <a:off x="284112" y="2058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0800"/>
                      <a:pt x="10800" y="0"/>
                      <a:pt x="0" y="0"/>
                    </a:cubicBezTo>
                    <a:cubicBezTo>
                      <a:pt x="10800" y="0"/>
                      <a:pt x="108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96" name="Shape 11096"/>
              <p:cNvSpPr/>
              <p:nvPr/>
            </p:nvSpPr>
            <p:spPr>
              <a:xfrm>
                <a:off x="298050" y="22301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097" name="Shape 11097"/>
              <p:cNvSpPr/>
              <p:nvPr/>
            </p:nvSpPr>
            <p:spPr>
              <a:xfrm>
                <a:off x="346214" y="1887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098" name="Shape 11098"/>
              <p:cNvSpPr/>
              <p:nvPr/>
            </p:nvSpPr>
            <p:spPr>
              <a:xfrm>
                <a:off x="338934" y="1860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10800"/>
                      <a:pt x="21600" y="216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099" name="Shape 11099"/>
              <p:cNvSpPr/>
              <p:nvPr/>
            </p:nvSpPr>
            <p:spPr>
              <a:xfrm>
                <a:off x="280395" y="1995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4400"/>
                      <a:pt x="10800" y="7200"/>
                      <a:pt x="0" y="0"/>
                    </a:cubicBezTo>
                    <a:cubicBezTo>
                      <a:pt x="10800" y="7200"/>
                      <a:pt x="108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00" name="Shape 11100"/>
              <p:cNvSpPr/>
              <p:nvPr/>
            </p:nvSpPr>
            <p:spPr>
              <a:xfrm>
                <a:off x="345439" y="190809"/>
                <a:ext cx="12701" cy="12701"/>
              </a:xfrm>
              <a:custGeom>
                <a:avLst/>
                <a:gdLst/>
                <a:ahLst/>
                <a:cxnLst>
                  <a:cxn ang="0">
                    <a:pos x="wd2" y="hd2"/>
                  </a:cxn>
                  <a:cxn ang="5400000">
                    <a:pos x="wd2" y="hd2"/>
                  </a:cxn>
                  <a:cxn ang="10800000">
                    <a:pos x="wd2" y="hd2"/>
                  </a:cxn>
                  <a:cxn ang="16200000">
                    <a:pos x="wd2" y="hd2"/>
                  </a:cxn>
                </a:cxnLst>
                <a:rect l="0" t="0" r="r" b="b"/>
                <a:pathLst>
                  <a:path w="21600" h="13500" fill="norm" stroke="1" extrusionOk="0">
                    <a:moveTo>
                      <a:pt x="10800" y="10800"/>
                    </a:moveTo>
                    <a:cubicBezTo>
                      <a:pt x="14400" y="10800"/>
                      <a:pt x="18000" y="10800"/>
                      <a:pt x="21600" y="10800"/>
                    </a:cubicBezTo>
                    <a:cubicBezTo>
                      <a:pt x="14400" y="10800"/>
                      <a:pt x="3600" y="21600"/>
                      <a:pt x="0" y="0"/>
                    </a:cubicBezTo>
                    <a:cubicBezTo>
                      <a:pt x="3600" y="10800"/>
                      <a:pt x="7200" y="10800"/>
                      <a:pt x="108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01" name="Shape 11101"/>
              <p:cNvSpPr/>
              <p:nvPr/>
            </p:nvSpPr>
            <p:spPr>
              <a:xfrm>
                <a:off x="229135" y="105156"/>
                <a:ext cx="2044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5400" y="14400"/>
                      <a:pt x="12600" y="21600"/>
                      <a:pt x="21600" y="21600"/>
                    </a:cubicBezTo>
                    <a:cubicBezTo>
                      <a:pt x="12600" y="21600"/>
                      <a:pt x="540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02" name="Shape 11102"/>
              <p:cNvSpPr/>
              <p:nvPr/>
            </p:nvSpPr>
            <p:spPr>
              <a:xfrm>
                <a:off x="284887" y="19597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03" name="Shape 11103"/>
              <p:cNvSpPr/>
              <p:nvPr/>
            </p:nvSpPr>
            <p:spPr>
              <a:xfrm>
                <a:off x="474443" y="124095"/>
                <a:ext cx="74337" cy="791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714" y="21130"/>
                    </a:moveTo>
                    <a:cubicBezTo>
                      <a:pt x="8229" y="21130"/>
                      <a:pt x="8229" y="21600"/>
                      <a:pt x="8229" y="21600"/>
                    </a:cubicBezTo>
                    <a:cubicBezTo>
                      <a:pt x="8743" y="21600"/>
                      <a:pt x="8743" y="21600"/>
                      <a:pt x="9257" y="21600"/>
                    </a:cubicBezTo>
                    <a:cubicBezTo>
                      <a:pt x="9257" y="21600"/>
                      <a:pt x="9257" y="21600"/>
                      <a:pt x="9257" y="21600"/>
                    </a:cubicBezTo>
                    <a:cubicBezTo>
                      <a:pt x="9257" y="21600"/>
                      <a:pt x="9257" y="21600"/>
                      <a:pt x="9257" y="21600"/>
                    </a:cubicBezTo>
                    <a:cubicBezTo>
                      <a:pt x="9257" y="21600"/>
                      <a:pt x="9257" y="21600"/>
                      <a:pt x="9257" y="21600"/>
                    </a:cubicBezTo>
                    <a:cubicBezTo>
                      <a:pt x="9771" y="21130"/>
                      <a:pt x="9771" y="21130"/>
                      <a:pt x="9771" y="20191"/>
                    </a:cubicBezTo>
                    <a:cubicBezTo>
                      <a:pt x="9771" y="20191"/>
                      <a:pt x="9771" y="20191"/>
                      <a:pt x="9771" y="20191"/>
                    </a:cubicBezTo>
                    <a:cubicBezTo>
                      <a:pt x="10286" y="19252"/>
                      <a:pt x="10286" y="17843"/>
                      <a:pt x="12343" y="17843"/>
                    </a:cubicBezTo>
                    <a:cubicBezTo>
                      <a:pt x="12343" y="17843"/>
                      <a:pt x="12343" y="17843"/>
                      <a:pt x="12343" y="17843"/>
                    </a:cubicBezTo>
                    <a:cubicBezTo>
                      <a:pt x="13371" y="17843"/>
                      <a:pt x="14400" y="17843"/>
                      <a:pt x="14914" y="17843"/>
                    </a:cubicBezTo>
                    <a:cubicBezTo>
                      <a:pt x="15943" y="17843"/>
                      <a:pt x="16457" y="17374"/>
                      <a:pt x="17486" y="17374"/>
                    </a:cubicBezTo>
                    <a:cubicBezTo>
                      <a:pt x="17486" y="17374"/>
                      <a:pt x="17486" y="17374"/>
                      <a:pt x="17486" y="17374"/>
                    </a:cubicBezTo>
                    <a:cubicBezTo>
                      <a:pt x="18000" y="17374"/>
                      <a:pt x="18000" y="17843"/>
                      <a:pt x="18000" y="17843"/>
                    </a:cubicBezTo>
                    <a:cubicBezTo>
                      <a:pt x="18000" y="17843"/>
                      <a:pt x="18000" y="17843"/>
                      <a:pt x="18514" y="17843"/>
                    </a:cubicBezTo>
                    <a:cubicBezTo>
                      <a:pt x="18514" y="17843"/>
                      <a:pt x="18514" y="17843"/>
                      <a:pt x="18514" y="17843"/>
                    </a:cubicBezTo>
                    <a:cubicBezTo>
                      <a:pt x="18514" y="17843"/>
                      <a:pt x="19029" y="17843"/>
                      <a:pt x="19029" y="17843"/>
                    </a:cubicBezTo>
                    <a:cubicBezTo>
                      <a:pt x="19029" y="17843"/>
                      <a:pt x="19029" y="17843"/>
                      <a:pt x="19029" y="18313"/>
                    </a:cubicBezTo>
                    <a:cubicBezTo>
                      <a:pt x="19029" y="18313"/>
                      <a:pt x="19543" y="18313"/>
                      <a:pt x="19543" y="18313"/>
                    </a:cubicBezTo>
                    <a:cubicBezTo>
                      <a:pt x="19543" y="18313"/>
                      <a:pt x="19543" y="18313"/>
                      <a:pt x="19543" y="18313"/>
                    </a:cubicBezTo>
                    <a:cubicBezTo>
                      <a:pt x="19543" y="17843"/>
                      <a:pt x="19543" y="17843"/>
                      <a:pt x="19543" y="17843"/>
                    </a:cubicBezTo>
                    <a:cubicBezTo>
                      <a:pt x="19543" y="17843"/>
                      <a:pt x="19543" y="17374"/>
                      <a:pt x="20057" y="17374"/>
                    </a:cubicBezTo>
                    <a:cubicBezTo>
                      <a:pt x="20057" y="17374"/>
                      <a:pt x="20057" y="16904"/>
                      <a:pt x="20057" y="16904"/>
                    </a:cubicBezTo>
                    <a:cubicBezTo>
                      <a:pt x="20057" y="16904"/>
                      <a:pt x="20057" y="16904"/>
                      <a:pt x="20057" y="16904"/>
                    </a:cubicBezTo>
                    <a:cubicBezTo>
                      <a:pt x="20057" y="16904"/>
                      <a:pt x="20057" y="16904"/>
                      <a:pt x="20057" y="16904"/>
                    </a:cubicBezTo>
                    <a:cubicBezTo>
                      <a:pt x="20571" y="16435"/>
                      <a:pt x="20571" y="12678"/>
                      <a:pt x="19543" y="10800"/>
                    </a:cubicBezTo>
                    <a:cubicBezTo>
                      <a:pt x="18514" y="7983"/>
                      <a:pt x="19543" y="4696"/>
                      <a:pt x="21086" y="3287"/>
                    </a:cubicBezTo>
                    <a:cubicBezTo>
                      <a:pt x="21086" y="3287"/>
                      <a:pt x="21086" y="3287"/>
                      <a:pt x="21086" y="2348"/>
                    </a:cubicBezTo>
                    <a:cubicBezTo>
                      <a:pt x="21600" y="2348"/>
                      <a:pt x="21600" y="1878"/>
                      <a:pt x="21600" y="1878"/>
                    </a:cubicBezTo>
                    <a:cubicBezTo>
                      <a:pt x="21600" y="1878"/>
                      <a:pt x="21600" y="1878"/>
                      <a:pt x="21600" y="1878"/>
                    </a:cubicBezTo>
                    <a:cubicBezTo>
                      <a:pt x="20057" y="1409"/>
                      <a:pt x="18514" y="939"/>
                      <a:pt x="16971" y="939"/>
                    </a:cubicBezTo>
                    <a:cubicBezTo>
                      <a:pt x="16457" y="939"/>
                      <a:pt x="15429" y="1409"/>
                      <a:pt x="14400" y="1409"/>
                    </a:cubicBezTo>
                    <a:cubicBezTo>
                      <a:pt x="13371" y="1878"/>
                      <a:pt x="12343" y="1878"/>
                      <a:pt x="11314" y="1878"/>
                    </a:cubicBezTo>
                    <a:cubicBezTo>
                      <a:pt x="10286" y="1878"/>
                      <a:pt x="9257" y="1409"/>
                      <a:pt x="8743" y="939"/>
                    </a:cubicBezTo>
                    <a:cubicBezTo>
                      <a:pt x="8229" y="0"/>
                      <a:pt x="7714" y="0"/>
                      <a:pt x="7714" y="0"/>
                    </a:cubicBezTo>
                    <a:cubicBezTo>
                      <a:pt x="7200" y="0"/>
                      <a:pt x="6171" y="470"/>
                      <a:pt x="5657" y="939"/>
                    </a:cubicBezTo>
                    <a:cubicBezTo>
                      <a:pt x="5657" y="939"/>
                      <a:pt x="5657" y="939"/>
                      <a:pt x="5143" y="939"/>
                    </a:cubicBezTo>
                    <a:cubicBezTo>
                      <a:pt x="5143" y="939"/>
                      <a:pt x="5143" y="939"/>
                      <a:pt x="5143" y="1409"/>
                    </a:cubicBezTo>
                    <a:cubicBezTo>
                      <a:pt x="5143" y="1409"/>
                      <a:pt x="5143" y="1409"/>
                      <a:pt x="5143" y="1409"/>
                    </a:cubicBezTo>
                    <a:cubicBezTo>
                      <a:pt x="5143" y="1878"/>
                      <a:pt x="5143" y="1878"/>
                      <a:pt x="5143" y="1878"/>
                    </a:cubicBezTo>
                    <a:cubicBezTo>
                      <a:pt x="5143" y="1878"/>
                      <a:pt x="5143" y="2348"/>
                      <a:pt x="5143" y="2348"/>
                    </a:cubicBezTo>
                    <a:cubicBezTo>
                      <a:pt x="4629" y="2348"/>
                      <a:pt x="4629" y="2348"/>
                      <a:pt x="4629" y="2817"/>
                    </a:cubicBezTo>
                    <a:cubicBezTo>
                      <a:pt x="4629" y="2817"/>
                      <a:pt x="4629" y="2817"/>
                      <a:pt x="4629" y="2817"/>
                    </a:cubicBezTo>
                    <a:cubicBezTo>
                      <a:pt x="4629" y="2817"/>
                      <a:pt x="4629" y="3287"/>
                      <a:pt x="4629" y="3287"/>
                    </a:cubicBezTo>
                    <a:cubicBezTo>
                      <a:pt x="5143" y="4226"/>
                      <a:pt x="5143" y="4696"/>
                      <a:pt x="4629" y="5165"/>
                    </a:cubicBezTo>
                    <a:cubicBezTo>
                      <a:pt x="4114" y="6574"/>
                      <a:pt x="2057" y="7043"/>
                      <a:pt x="1543" y="7043"/>
                    </a:cubicBezTo>
                    <a:cubicBezTo>
                      <a:pt x="1029" y="7043"/>
                      <a:pt x="1029" y="8452"/>
                      <a:pt x="514" y="8922"/>
                    </a:cubicBezTo>
                    <a:cubicBezTo>
                      <a:pt x="514" y="9391"/>
                      <a:pt x="514" y="10330"/>
                      <a:pt x="0" y="10800"/>
                    </a:cubicBezTo>
                    <a:cubicBezTo>
                      <a:pt x="0" y="11270"/>
                      <a:pt x="1029" y="12209"/>
                      <a:pt x="1543" y="12678"/>
                    </a:cubicBezTo>
                    <a:cubicBezTo>
                      <a:pt x="2571" y="13617"/>
                      <a:pt x="4114" y="14557"/>
                      <a:pt x="4629" y="15965"/>
                    </a:cubicBezTo>
                    <a:cubicBezTo>
                      <a:pt x="4629" y="15965"/>
                      <a:pt x="4629" y="16435"/>
                      <a:pt x="5143" y="16904"/>
                    </a:cubicBezTo>
                    <a:cubicBezTo>
                      <a:pt x="5143" y="16904"/>
                      <a:pt x="5143" y="16904"/>
                      <a:pt x="5143" y="16904"/>
                    </a:cubicBezTo>
                    <a:cubicBezTo>
                      <a:pt x="5657" y="17374"/>
                      <a:pt x="5657" y="17843"/>
                      <a:pt x="5657" y="17843"/>
                    </a:cubicBezTo>
                    <a:cubicBezTo>
                      <a:pt x="5657" y="18313"/>
                      <a:pt x="6171" y="18313"/>
                      <a:pt x="6171" y="18313"/>
                    </a:cubicBezTo>
                    <a:cubicBezTo>
                      <a:pt x="6171" y="18783"/>
                      <a:pt x="6686" y="19252"/>
                      <a:pt x="6686" y="19722"/>
                    </a:cubicBezTo>
                    <a:cubicBezTo>
                      <a:pt x="6686" y="19722"/>
                      <a:pt x="6686" y="19722"/>
                      <a:pt x="7200" y="20191"/>
                    </a:cubicBezTo>
                    <a:cubicBezTo>
                      <a:pt x="7200" y="20661"/>
                      <a:pt x="7714" y="20661"/>
                      <a:pt x="7714" y="21130"/>
                    </a:cubicBezTo>
                    <a:cubicBezTo>
                      <a:pt x="7714" y="21130"/>
                      <a:pt x="7714" y="21130"/>
                      <a:pt x="7714" y="2113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04" name="Shape 11104"/>
              <p:cNvSpPr/>
              <p:nvPr/>
            </p:nvSpPr>
            <p:spPr>
              <a:xfrm>
                <a:off x="539487" y="1833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05" name="Shape 11105"/>
              <p:cNvSpPr/>
              <p:nvPr/>
            </p:nvSpPr>
            <p:spPr>
              <a:xfrm>
                <a:off x="506190" y="1869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4320" y="0"/>
                      <a:pt x="4320" y="12960"/>
                      <a:pt x="0" y="21600"/>
                    </a:cubicBezTo>
                    <a:cubicBezTo>
                      <a:pt x="4320" y="12960"/>
                      <a:pt x="432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06" name="Shape 11106"/>
              <p:cNvSpPr/>
              <p:nvPr/>
            </p:nvSpPr>
            <p:spPr>
              <a:xfrm>
                <a:off x="528491" y="1815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21600"/>
                      <a:pt x="21600" y="21600"/>
                    </a:cubicBezTo>
                    <a:cubicBezTo>
                      <a:pt x="21600" y="2160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07" name="Shape 11107"/>
              <p:cNvSpPr/>
              <p:nvPr/>
            </p:nvSpPr>
            <p:spPr>
              <a:xfrm>
                <a:off x="497827" y="20322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08" name="Shape 11108"/>
              <p:cNvSpPr/>
              <p:nvPr/>
            </p:nvSpPr>
            <p:spPr>
              <a:xfrm>
                <a:off x="405682" y="80931"/>
                <a:ext cx="85487" cy="1330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9538"/>
                    </a:moveTo>
                    <a:cubicBezTo>
                      <a:pt x="3150" y="9257"/>
                      <a:pt x="3150" y="9257"/>
                      <a:pt x="3600" y="9257"/>
                    </a:cubicBezTo>
                    <a:cubicBezTo>
                      <a:pt x="3600" y="9257"/>
                      <a:pt x="3600" y="9257"/>
                      <a:pt x="3600" y="9257"/>
                    </a:cubicBezTo>
                    <a:cubicBezTo>
                      <a:pt x="3600" y="9257"/>
                      <a:pt x="4050" y="9257"/>
                      <a:pt x="4500" y="9257"/>
                    </a:cubicBezTo>
                    <a:cubicBezTo>
                      <a:pt x="4500" y="9257"/>
                      <a:pt x="4500" y="8977"/>
                      <a:pt x="4500" y="8977"/>
                    </a:cubicBezTo>
                    <a:cubicBezTo>
                      <a:pt x="4500" y="8977"/>
                      <a:pt x="4500" y="9257"/>
                      <a:pt x="4950" y="9257"/>
                    </a:cubicBezTo>
                    <a:cubicBezTo>
                      <a:pt x="6750" y="9257"/>
                      <a:pt x="6750" y="10379"/>
                      <a:pt x="6750" y="10940"/>
                    </a:cubicBezTo>
                    <a:cubicBezTo>
                      <a:pt x="6750" y="11501"/>
                      <a:pt x="6750" y="11782"/>
                      <a:pt x="7200" y="11782"/>
                    </a:cubicBezTo>
                    <a:cubicBezTo>
                      <a:pt x="8100" y="12062"/>
                      <a:pt x="9000" y="12623"/>
                      <a:pt x="9000" y="13465"/>
                    </a:cubicBezTo>
                    <a:cubicBezTo>
                      <a:pt x="9000" y="14306"/>
                      <a:pt x="8550" y="15148"/>
                      <a:pt x="7650" y="15429"/>
                    </a:cubicBezTo>
                    <a:cubicBezTo>
                      <a:pt x="7650" y="15429"/>
                      <a:pt x="7200" y="15990"/>
                      <a:pt x="7200" y="16551"/>
                    </a:cubicBezTo>
                    <a:cubicBezTo>
                      <a:pt x="7200" y="17673"/>
                      <a:pt x="7650" y="19075"/>
                      <a:pt x="9000" y="20197"/>
                    </a:cubicBezTo>
                    <a:cubicBezTo>
                      <a:pt x="10350" y="21319"/>
                      <a:pt x="11700" y="21600"/>
                      <a:pt x="12150" y="21600"/>
                    </a:cubicBezTo>
                    <a:cubicBezTo>
                      <a:pt x="12150" y="21600"/>
                      <a:pt x="12150" y="21600"/>
                      <a:pt x="12600" y="21600"/>
                    </a:cubicBezTo>
                    <a:cubicBezTo>
                      <a:pt x="13050" y="21600"/>
                      <a:pt x="13050" y="21319"/>
                      <a:pt x="13050" y="21319"/>
                    </a:cubicBezTo>
                    <a:cubicBezTo>
                      <a:pt x="13500" y="21039"/>
                      <a:pt x="14400" y="21039"/>
                      <a:pt x="15300" y="21039"/>
                    </a:cubicBezTo>
                    <a:cubicBezTo>
                      <a:pt x="15750" y="21039"/>
                      <a:pt x="16200" y="20758"/>
                      <a:pt x="16200" y="20758"/>
                    </a:cubicBezTo>
                    <a:cubicBezTo>
                      <a:pt x="16650" y="20197"/>
                      <a:pt x="17100" y="20197"/>
                      <a:pt x="18000" y="20197"/>
                    </a:cubicBezTo>
                    <a:cubicBezTo>
                      <a:pt x="18450" y="20197"/>
                      <a:pt x="18450" y="20197"/>
                      <a:pt x="18450" y="20197"/>
                    </a:cubicBezTo>
                    <a:cubicBezTo>
                      <a:pt x="18450" y="20197"/>
                      <a:pt x="18900" y="20197"/>
                      <a:pt x="18900" y="19917"/>
                    </a:cubicBezTo>
                    <a:cubicBezTo>
                      <a:pt x="19350" y="19917"/>
                      <a:pt x="19350" y="19636"/>
                      <a:pt x="19350" y="19636"/>
                    </a:cubicBezTo>
                    <a:cubicBezTo>
                      <a:pt x="19800" y="19356"/>
                      <a:pt x="20700" y="19356"/>
                      <a:pt x="21600" y="19356"/>
                    </a:cubicBezTo>
                    <a:cubicBezTo>
                      <a:pt x="21600" y="19356"/>
                      <a:pt x="21600" y="19356"/>
                      <a:pt x="21600" y="19356"/>
                    </a:cubicBezTo>
                    <a:cubicBezTo>
                      <a:pt x="21150" y="19075"/>
                      <a:pt x="21150" y="19075"/>
                      <a:pt x="21150" y="18795"/>
                    </a:cubicBezTo>
                    <a:cubicBezTo>
                      <a:pt x="21150" y="18795"/>
                      <a:pt x="20700" y="18795"/>
                      <a:pt x="20700" y="18514"/>
                    </a:cubicBezTo>
                    <a:cubicBezTo>
                      <a:pt x="20700" y="18514"/>
                      <a:pt x="20700" y="18234"/>
                      <a:pt x="20250" y="17953"/>
                    </a:cubicBezTo>
                    <a:cubicBezTo>
                      <a:pt x="20250" y="17953"/>
                      <a:pt x="20250" y="17953"/>
                      <a:pt x="20250" y="17953"/>
                    </a:cubicBezTo>
                    <a:cubicBezTo>
                      <a:pt x="20250" y="17673"/>
                      <a:pt x="19800" y="17673"/>
                      <a:pt x="19800" y="17392"/>
                    </a:cubicBezTo>
                    <a:cubicBezTo>
                      <a:pt x="19800" y="17392"/>
                      <a:pt x="19800" y="17392"/>
                      <a:pt x="19800" y="17392"/>
                    </a:cubicBezTo>
                    <a:cubicBezTo>
                      <a:pt x="19800" y="17112"/>
                      <a:pt x="19350" y="17112"/>
                      <a:pt x="19350" y="16831"/>
                    </a:cubicBezTo>
                    <a:cubicBezTo>
                      <a:pt x="19350" y="16270"/>
                      <a:pt x="18000" y="15709"/>
                      <a:pt x="17100" y="15429"/>
                    </a:cubicBezTo>
                    <a:cubicBezTo>
                      <a:pt x="16200" y="14587"/>
                      <a:pt x="15300" y="14026"/>
                      <a:pt x="15300" y="13465"/>
                    </a:cubicBezTo>
                    <a:cubicBezTo>
                      <a:pt x="15300" y="13465"/>
                      <a:pt x="15300" y="13184"/>
                      <a:pt x="15300" y="12904"/>
                    </a:cubicBezTo>
                    <a:cubicBezTo>
                      <a:pt x="15750" y="12904"/>
                      <a:pt x="15750" y="12343"/>
                      <a:pt x="15750" y="12062"/>
                    </a:cubicBezTo>
                    <a:cubicBezTo>
                      <a:pt x="16200" y="11221"/>
                      <a:pt x="16650" y="10099"/>
                      <a:pt x="18000" y="10099"/>
                    </a:cubicBezTo>
                    <a:cubicBezTo>
                      <a:pt x="18900" y="10099"/>
                      <a:pt x="19800" y="9818"/>
                      <a:pt x="19800" y="9538"/>
                    </a:cubicBezTo>
                    <a:cubicBezTo>
                      <a:pt x="19800" y="9538"/>
                      <a:pt x="19800" y="9538"/>
                      <a:pt x="19800" y="9538"/>
                    </a:cubicBezTo>
                    <a:cubicBezTo>
                      <a:pt x="19350" y="9257"/>
                      <a:pt x="19350" y="8977"/>
                      <a:pt x="19350" y="8977"/>
                    </a:cubicBezTo>
                    <a:cubicBezTo>
                      <a:pt x="19350" y="8977"/>
                      <a:pt x="19350" y="8696"/>
                      <a:pt x="19350" y="8696"/>
                    </a:cubicBezTo>
                    <a:cubicBezTo>
                      <a:pt x="19350" y="8696"/>
                      <a:pt x="19350" y="8416"/>
                      <a:pt x="19350" y="8416"/>
                    </a:cubicBezTo>
                    <a:cubicBezTo>
                      <a:pt x="19350" y="8416"/>
                      <a:pt x="19350" y="8135"/>
                      <a:pt x="19800" y="8135"/>
                    </a:cubicBezTo>
                    <a:cubicBezTo>
                      <a:pt x="19800" y="8135"/>
                      <a:pt x="19800" y="7855"/>
                      <a:pt x="19800" y="7855"/>
                    </a:cubicBezTo>
                    <a:cubicBezTo>
                      <a:pt x="19800" y="7855"/>
                      <a:pt x="19800" y="7574"/>
                      <a:pt x="19800" y="7574"/>
                    </a:cubicBezTo>
                    <a:cubicBezTo>
                      <a:pt x="19800" y="7574"/>
                      <a:pt x="19800" y="7574"/>
                      <a:pt x="19800" y="7574"/>
                    </a:cubicBezTo>
                    <a:cubicBezTo>
                      <a:pt x="19350" y="7294"/>
                      <a:pt x="18450" y="6732"/>
                      <a:pt x="18000" y="6171"/>
                    </a:cubicBezTo>
                    <a:cubicBezTo>
                      <a:pt x="17550" y="5891"/>
                      <a:pt x="16650" y="5049"/>
                      <a:pt x="16200" y="5049"/>
                    </a:cubicBezTo>
                    <a:cubicBezTo>
                      <a:pt x="15300" y="5049"/>
                      <a:pt x="14400" y="4769"/>
                      <a:pt x="13500" y="4208"/>
                    </a:cubicBezTo>
                    <a:cubicBezTo>
                      <a:pt x="13050" y="3927"/>
                      <a:pt x="12600" y="3086"/>
                      <a:pt x="13050" y="2525"/>
                    </a:cubicBezTo>
                    <a:cubicBezTo>
                      <a:pt x="13050" y="2244"/>
                      <a:pt x="12600" y="1964"/>
                      <a:pt x="11250" y="1683"/>
                    </a:cubicBezTo>
                    <a:cubicBezTo>
                      <a:pt x="10350" y="1403"/>
                      <a:pt x="9000" y="1122"/>
                      <a:pt x="8100" y="281"/>
                    </a:cubicBezTo>
                    <a:cubicBezTo>
                      <a:pt x="7650" y="281"/>
                      <a:pt x="7650" y="0"/>
                      <a:pt x="7200" y="0"/>
                    </a:cubicBezTo>
                    <a:cubicBezTo>
                      <a:pt x="7200" y="0"/>
                      <a:pt x="6750" y="281"/>
                      <a:pt x="6750" y="281"/>
                    </a:cubicBezTo>
                    <a:cubicBezTo>
                      <a:pt x="6750" y="561"/>
                      <a:pt x="6750" y="561"/>
                      <a:pt x="6750" y="561"/>
                    </a:cubicBezTo>
                    <a:cubicBezTo>
                      <a:pt x="6750" y="561"/>
                      <a:pt x="6300" y="842"/>
                      <a:pt x="6300" y="842"/>
                    </a:cubicBezTo>
                    <a:cubicBezTo>
                      <a:pt x="6300" y="842"/>
                      <a:pt x="6300" y="842"/>
                      <a:pt x="6300" y="842"/>
                    </a:cubicBezTo>
                    <a:cubicBezTo>
                      <a:pt x="5850" y="1122"/>
                      <a:pt x="5850" y="1122"/>
                      <a:pt x="5400" y="1122"/>
                    </a:cubicBezTo>
                    <a:cubicBezTo>
                      <a:pt x="4500" y="1683"/>
                      <a:pt x="3600" y="2244"/>
                      <a:pt x="3600" y="2525"/>
                    </a:cubicBezTo>
                    <a:cubicBezTo>
                      <a:pt x="4500" y="2805"/>
                      <a:pt x="5400" y="3366"/>
                      <a:pt x="4950" y="4208"/>
                    </a:cubicBezTo>
                    <a:cubicBezTo>
                      <a:pt x="4950" y="4488"/>
                      <a:pt x="4500" y="5049"/>
                      <a:pt x="2700" y="5049"/>
                    </a:cubicBezTo>
                    <a:cubicBezTo>
                      <a:pt x="1350" y="5330"/>
                      <a:pt x="900" y="5330"/>
                      <a:pt x="900" y="5330"/>
                    </a:cubicBezTo>
                    <a:cubicBezTo>
                      <a:pt x="900" y="5610"/>
                      <a:pt x="900" y="5610"/>
                      <a:pt x="900" y="5891"/>
                    </a:cubicBezTo>
                    <a:cubicBezTo>
                      <a:pt x="900" y="6732"/>
                      <a:pt x="450" y="7013"/>
                      <a:pt x="450" y="7294"/>
                    </a:cubicBezTo>
                    <a:cubicBezTo>
                      <a:pt x="450" y="7294"/>
                      <a:pt x="0" y="7294"/>
                      <a:pt x="0" y="7294"/>
                    </a:cubicBezTo>
                    <a:cubicBezTo>
                      <a:pt x="450" y="7574"/>
                      <a:pt x="450" y="7574"/>
                      <a:pt x="900" y="7855"/>
                    </a:cubicBezTo>
                    <a:cubicBezTo>
                      <a:pt x="900" y="7855"/>
                      <a:pt x="900" y="7855"/>
                      <a:pt x="900" y="7855"/>
                    </a:cubicBezTo>
                    <a:cubicBezTo>
                      <a:pt x="900" y="8135"/>
                      <a:pt x="1350" y="8135"/>
                      <a:pt x="1350" y="8416"/>
                    </a:cubicBezTo>
                    <a:cubicBezTo>
                      <a:pt x="1350" y="8416"/>
                      <a:pt x="1800" y="8416"/>
                      <a:pt x="1800" y="8416"/>
                    </a:cubicBezTo>
                    <a:cubicBezTo>
                      <a:pt x="1800" y="8696"/>
                      <a:pt x="2250" y="8696"/>
                      <a:pt x="2250" y="8977"/>
                    </a:cubicBezTo>
                    <a:cubicBezTo>
                      <a:pt x="2250" y="8977"/>
                      <a:pt x="2700" y="9257"/>
                      <a:pt x="2700" y="9257"/>
                    </a:cubicBezTo>
                    <a:cubicBezTo>
                      <a:pt x="2700" y="9257"/>
                      <a:pt x="2700" y="9257"/>
                      <a:pt x="2700" y="9538"/>
                    </a:cubicBezTo>
                    <a:cubicBezTo>
                      <a:pt x="2700" y="9538"/>
                      <a:pt x="2700" y="9538"/>
                      <a:pt x="2700" y="953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09" name="Shape 11109"/>
              <p:cNvSpPr/>
              <p:nvPr/>
            </p:nvSpPr>
            <p:spPr>
              <a:xfrm>
                <a:off x="442075" y="20317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9257" y="17280"/>
                      <a:pt x="18514" y="21600"/>
                      <a:pt x="21600" y="21600"/>
                    </a:cubicBezTo>
                    <a:cubicBezTo>
                      <a:pt x="18514" y="21600"/>
                      <a:pt x="9257" y="1728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10" name="Shape 11110"/>
              <p:cNvSpPr/>
              <p:nvPr/>
            </p:nvSpPr>
            <p:spPr>
              <a:xfrm>
                <a:off x="412341" y="1330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0"/>
                      <a:pt x="0" y="21600"/>
                    </a:cubicBezTo>
                    <a:cubicBezTo>
                      <a:pt x="10800" y="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11" name="Shape 11111"/>
              <p:cNvSpPr/>
              <p:nvPr/>
            </p:nvSpPr>
            <p:spPr>
              <a:xfrm>
                <a:off x="416058" y="13848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12" name="Shape 11112"/>
              <p:cNvSpPr/>
              <p:nvPr/>
            </p:nvSpPr>
            <p:spPr>
              <a:xfrm>
                <a:off x="476456" y="1959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13" name="Shape 11113"/>
              <p:cNvSpPr/>
              <p:nvPr/>
            </p:nvSpPr>
            <p:spPr>
              <a:xfrm>
                <a:off x="405837" y="1330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14" name="Shape 11114"/>
              <p:cNvSpPr/>
              <p:nvPr/>
            </p:nvSpPr>
            <p:spPr>
              <a:xfrm>
                <a:off x="409553" y="1312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15" name="Shape 11115"/>
              <p:cNvSpPr/>
              <p:nvPr/>
            </p:nvSpPr>
            <p:spPr>
              <a:xfrm>
                <a:off x="433558" y="7727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16" name="Shape 11116"/>
              <p:cNvSpPr/>
              <p:nvPr/>
            </p:nvSpPr>
            <p:spPr>
              <a:xfrm>
                <a:off x="484818" y="1914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0" y="10800"/>
                      <a:pt x="21600" y="21600"/>
                    </a:cubicBezTo>
                    <a:cubicBezTo>
                      <a:pt x="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11118" name="Shape 11118"/>
            <p:cNvSpPr/>
            <p:nvPr/>
          </p:nvSpPr>
          <p:spPr>
            <a:xfrm>
              <a:off x="485593" y="12224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19" name="Shape 11119"/>
            <p:cNvSpPr/>
            <p:nvPr/>
          </p:nvSpPr>
          <p:spPr>
            <a:xfrm>
              <a:off x="483735" y="1294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20" name="Shape 11120"/>
            <p:cNvSpPr/>
            <p:nvPr/>
          </p:nvSpPr>
          <p:spPr>
            <a:xfrm>
              <a:off x="478314" y="1788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10800"/>
                    <a:pt x="21600" y="216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21" name="Shape 11121"/>
            <p:cNvSpPr/>
            <p:nvPr/>
          </p:nvSpPr>
          <p:spPr>
            <a:xfrm>
              <a:off x="480172" y="1824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10800"/>
                    <a:pt x="21600" y="216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22" name="Shape 11122"/>
            <p:cNvSpPr/>
            <p:nvPr/>
          </p:nvSpPr>
          <p:spPr>
            <a:xfrm>
              <a:off x="478314" y="12583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23" name="Shape 11123"/>
            <p:cNvSpPr/>
            <p:nvPr/>
          </p:nvSpPr>
          <p:spPr>
            <a:xfrm>
              <a:off x="482031" y="1860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10800"/>
                    <a:pt x="21600" y="21600"/>
                    <a:pt x="21600" y="21600"/>
                  </a:cubicBezTo>
                  <a:cubicBezTo>
                    <a:pt x="21600" y="21600"/>
                    <a:pt x="2160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24" name="Shape 11124"/>
            <p:cNvSpPr/>
            <p:nvPr/>
          </p:nvSpPr>
          <p:spPr>
            <a:xfrm>
              <a:off x="545062" y="133088"/>
              <a:ext cx="53894" cy="6474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20" y="21032"/>
                  </a:moveTo>
                  <a:cubicBezTo>
                    <a:pt x="720" y="21032"/>
                    <a:pt x="1440" y="21600"/>
                    <a:pt x="2880" y="21600"/>
                  </a:cubicBezTo>
                  <a:cubicBezTo>
                    <a:pt x="2880" y="21600"/>
                    <a:pt x="2880" y="21600"/>
                    <a:pt x="2880" y="21600"/>
                  </a:cubicBezTo>
                  <a:cubicBezTo>
                    <a:pt x="2880" y="21600"/>
                    <a:pt x="3600" y="21600"/>
                    <a:pt x="3600" y="21600"/>
                  </a:cubicBezTo>
                  <a:cubicBezTo>
                    <a:pt x="3600" y="21600"/>
                    <a:pt x="3600" y="21600"/>
                    <a:pt x="4320" y="21600"/>
                  </a:cubicBezTo>
                  <a:cubicBezTo>
                    <a:pt x="4320" y="21032"/>
                    <a:pt x="5040" y="21032"/>
                    <a:pt x="5040" y="21032"/>
                  </a:cubicBezTo>
                  <a:cubicBezTo>
                    <a:pt x="6480" y="20463"/>
                    <a:pt x="7920" y="20463"/>
                    <a:pt x="8640" y="20463"/>
                  </a:cubicBezTo>
                  <a:cubicBezTo>
                    <a:pt x="10800" y="20463"/>
                    <a:pt x="10800" y="20463"/>
                    <a:pt x="10800" y="20463"/>
                  </a:cubicBezTo>
                  <a:cubicBezTo>
                    <a:pt x="11520" y="20463"/>
                    <a:pt x="12240" y="20463"/>
                    <a:pt x="12960" y="18758"/>
                  </a:cubicBezTo>
                  <a:cubicBezTo>
                    <a:pt x="12960" y="18758"/>
                    <a:pt x="12960" y="18189"/>
                    <a:pt x="13680" y="17621"/>
                  </a:cubicBezTo>
                  <a:cubicBezTo>
                    <a:pt x="13680" y="17621"/>
                    <a:pt x="13680" y="17053"/>
                    <a:pt x="13680" y="17053"/>
                  </a:cubicBezTo>
                  <a:cubicBezTo>
                    <a:pt x="14400" y="16484"/>
                    <a:pt x="14400" y="16484"/>
                    <a:pt x="14400" y="15916"/>
                  </a:cubicBezTo>
                  <a:cubicBezTo>
                    <a:pt x="15120" y="15916"/>
                    <a:pt x="15120" y="15916"/>
                    <a:pt x="15120" y="15347"/>
                  </a:cubicBezTo>
                  <a:cubicBezTo>
                    <a:pt x="15120" y="15347"/>
                    <a:pt x="15840" y="14779"/>
                    <a:pt x="15840" y="14211"/>
                  </a:cubicBezTo>
                  <a:cubicBezTo>
                    <a:pt x="15840" y="14211"/>
                    <a:pt x="16560" y="14211"/>
                    <a:pt x="16560" y="14211"/>
                  </a:cubicBezTo>
                  <a:cubicBezTo>
                    <a:pt x="16560" y="13642"/>
                    <a:pt x="17280" y="13074"/>
                    <a:pt x="17280" y="13074"/>
                  </a:cubicBezTo>
                  <a:cubicBezTo>
                    <a:pt x="17280" y="13074"/>
                    <a:pt x="18000" y="12505"/>
                    <a:pt x="18000" y="12505"/>
                  </a:cubicBezTo>
                  <a:cubicBezTo>
                    <a:pt x="18720" y="11368"/>
                    <a:pt x="19440" y="10800"/>
                    <a:pt x="20880" y="10232"/>
                  </a:cubicBezTo>
                  <a:cubicBezTo>
                    <a:pt x="20880" y="10232"/>
                    <a:pt x="20880" y="10232"/>
                    <a:pt x="20880" y="9663"/>
                  </a:cubicBezTo>
                  <a:cubicBezTo>
                    <a:pt x="20880" y="9663"/>
                    <a:pt x="21600" y="9663"/>
                    <a:pt x="21600" y="9095"/>
                  </a:cubicBezTo>
                  <a:cubicBezTo>
                    <a:pt x="20160" y="8526"/>
                    <a:pt x="18720" y="7389"/>
                    <a:pt x="18000" y="6253"/>
                  </a:cubicBezTo>
                  <a:cubicBezTo>
                    <a:pt x="15120" y="4547"/>
                    <a:pt x="12240" y="2274"/>
                    <a:pt x="9360" y="1705"/>
                  </a:cubicBezTo>
                  <a:cubicBezTo>
                    <a:pt x="7920" y="1137"/>
                    <a:pt x="5760" y="568"/>
                    <a:pt x="3600" y="0"/>
                  </a:cubicBezTo>
                  <a:cubicBezTo>
                    <a:pt x="3600" y="568"/>
                    <a:pt x="3600" y="1137"/>
                    <a:pt x="3600" y="1705"/>
                  </a:cubicBezTo>
                  <a:cubicBezTo>
                    <a:pt x="3600" y="1705"/>
                    <a:pt x="3600" y="1705"/>
                    <a:pt x="3600" y="1705"/>
                  </a:cubicBezTo>
                  <a:cubicBezTo>
                    <a:pt x="3600" y="1705"/>
                    <a:pt x="2880" y="1705"/>
                    <a:pt x="2880" y="1705"/>
                  </a:cubicBezTo>
                  <a:cubicBezTo>
                    <a:pt x="2880" y="1705"/>
                    <a:pt x="2880" y="2274"/>
                    <a:pt x="2880" y="2274"/>
                  </a:cubicBezTo>
                  <a:cubicBezTo>
                    <a:pt x="2880" y="2274"/>
                    <a:pt x="2880" y="2274"/>
                    <a:pt x="2880" y="2274"/>
                  </a:cubicBezTo>
                  <a:cubicBezTo>
                    <a:pt x="2880" y="2274"/>
                    <a:pt x="2880" y="2274"/>
                    <a:pt x="2880" y="2274"/>
                  </a:cubicBezTo>
                  <a:cubicBezTo>
                    <a:pt x="2880" y="2274"/>
                    <a:pt x="2880" y="2274"/>
                    <a:pt x="2880" y="2274"/>
                  </a:cubicBezTo>
                  <a:cubicBezTo>
                    <a:pt x="2880" y="2274"/>
                    <a:pt x="2880" y="2842"/>
                    <a:pt x="2880" y="2842"/>
                  </a:cubicBezTo>
                  <a:cubicBezTo>
                    <a:pt x="2880" y="2842"/>
                    <a:pt x="2880" y="2842"/>
                    <a:pt x="2880" y="2842"/>
                  </a:cubicBezTo>
                  <a:cubicBezTo>
                    <a:pt x="2880" y="2842"/>
                    <a:pt x="2160" y="2842"/>
                    <a:pt x="2160" y="2842"/>
                  </a:cubicBezTo>
                  <a:cubicBezTo>
                    <a:pt x="2160" y="2842"/>
                    <a:pt x="2160" y="2842"/>
                    <a:pt x="2160" y="2842"/>
                  </a:cubicBezTo>
                  <a:cubicBezTo>
                    <a:pt x="1440" y="3411"/>
                    <a:pt x="0" y="6821"/>
                    <a:pt x="1440" y="9095"/>
                  </a:cubicBezTo>
                  <a:cubicBezTo>
                    <a:pt x="2880" y="11937"/>
                    <a:pt x="2880" y="17053"/>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9326"/>
                  </a:cubicBezTo>
                  <a:cubicBezTo>
                    <a:pt x="1440" y="19326"/>
                    <a:pt x="1440" y="19326"/>
                    <a:pt x="1440" y="19326"/>
                  </a:cubicBezTo>
                  <a:cubicBezTo>
                    <a:pt x="1440" y="19326"/>
                    <a:pt x="1440" y="19326"/>
                    <a:pt x="1440" y="19326"/>
                  </a:cubicBezTo>
                  <a:cubicBezTo>
                    <a:pt x="1440" y="19326"/>
                    <a:pt x="1440" y="19326"/>
                    <a:pt x="1440" y="19895"/>
                  </a:cubicBezTo>
                  <a:cubicBezTo>
                    <a:pt x="1440" y="19895"/>
                    <a:pt x="1440" y="19895"/>
                    <a:pt x="1440" y="19895"/>
                  </a:cubicBezTo>
                  <a:cubicBezTo>
                    <a:pt x="720" y="19895"/>
                    <a:pt x="720" y="20463"/>
                    <a:pt x="0" y="21032"/>
                  </a:cubicBezTo>
                  <a:cubicBezTo>
                    <a:pt x="0" y="21032"/>
                    <a:pt x="0" y="21032"/>
                    <a:pt x="720" y="2103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25" name="Shape 11125"/>
            <p:cNvSpPr/>
            <p:nvPr/>
          </p:nvSpPr>
          <p:spPr>
            <a:xfrm>
              <a:off x="582384" y="1654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26" name="Shape 11126"/>
            <p:cNvSpPr/>
            <p:nvPr/>
          </p:nvSpPr>
          <p:spPr>
            <a:xfrm>
              <a:off x="578513" y="17799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27" name="Shape 11127"/>
            <p:cNvSpPr/>
            <p:nvPr/>
          </p:nvSpPr>
          <p:spPr>
            <a:xfrm>
              <a:off x="539641" y="1960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28" name="Shape 11128"/>
            <p:cNvSpPr/>
            <p:nvPr/>
          </p:nvSpPr>
          <p:spPr>
            <a:xfrm>
              <a:off x="597097" y="15641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29" name="Shape 11129"/>
            <p:cNvSpPr/>
            <p:nvPr/>
          </p:nvSpPr>
          <p:spPr>
            <a:xfrm>
              <a:off x="578667" y="17625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30" name="Shape 11130"/>
            <p:cNvSpPr/>
            <p:nvPr/>
          </p:nvSpPr>
          <p:spPr>
            <a:xfrm>
              <a:off x="548933" y="19783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31" name="Shape 11131"/>
            <p:cNvSpPr/>
            <p:nvPr/>
          </p:nvSpPr>
          <p:spPr>
            <a:xfrm>
              <a:off x="574951" y="1743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21600" y="21600"/>
                    <a:pt x="0" y="21600"/>
                  </a:cubicBezTo>
                  <a:cubicBezTo>
                    <a:pt x="216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32" name="Shape 11132"/>
            <p:cNvSpPr/>
            <p:nvPr/>
          </p:nvSpPr>
          <p:spPr>
            <a:xfrm>
              <a:off x="552495" y="1330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33" name="Shape 11133"/>
            <p:cNvSpPr/>
            <p:nvPr/>
          </p:nvSpPr>
          <p:spPr>
            <a:xfrm>
              <a:off x="545216" y="1420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34" name="Shape 11134"/>
            <p:cNvSpPr/>
            <p:nvPr/>
          </p:nvSpPr>
          <p:spPr>
            <a:xfrm>
              <a:off x="552495" y="1348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35" name="Shape 11135"/>
            <p:cNvSpPr/>
            <p:nvPr/>
          </p:nvSpPr>
          <p:spPr>
            <a:xfrm>
              <a:off x="550637" y="1833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36" name="Shape 11136"/>
            <p:cNvSpPr/>
            <p:nvPr/>
          </p:nvSpPr>
          <p:spPr>
            <a:xfrm>
              <a:off x="6127" y="219415"/>
              <a:ext cx="107788" cy="1169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413" y="3494"/>
                  </a:moveTo>
                  <a:cubicBezTo>
                    <a:pt x="18059" y="3812"/>
                    <a:pt x="17351" y="4129"/>
                    <a:pt x="16643" y="4129"/>
                  </a:cubicBezTo>
                  <a:cubicBezTo>
                    <a:pt x="16289" y="4129"/>
                    <a:pt x="16289" y="3812"/>
                    <a:pt x="16289" y="3812"/>
                  </a:cubicBezTo>
                  <a:cubicBezTo>
                    <a:pt x="15934" y="3812"/>
                    <a:pt x="15934" y="3812"/>
                    <a:pt x="15934" y="3812"/>
                  </a:cubicBezTo>
                  <a:cubicBezTo>
                    <a:pt x="15580" y="3812"/>
                    <a:pt x="15580" y="3812"/>
                    <a:pt x="15226" y="3812"/>
                  </a:cubicBezTo>
                  <a:cubicBezTo>
                    <a:pt x="15226" y="3812"/>
                    <a:pt x="14872" y="3812"/>
                    <a:pt x="14518" y="3494"/>
                  </a:cubicBezTo>
                  <a:cubicBezTo>
                    <a:pt x="14164" y="3176"/>
                    <a:pt x="13456" y="2859"/>
                    <a:pt x="13102" y="2541"/>
                  </a:cubicBezTo>
                  <a:cubicBezTo>
                    <a:pt x="13102" y="2224"/>
                    <a:pt x="12748" y="1906"/>
                    <a:pt x="12393" y="1906"/>
                  </a:cubicBezTo>
                  <a:cubicBezTo>
                    <a:pt x="12393" y="1906"/>
                    <a:pt x="12039" y="1906"/>
                    <a:pt x="12039" y="1906"/>
                  </a:cubicBezTo>
                  <a:cubicBezTo>
                    <a:pt x="12039" y="1906"/>
                    <a:pt x="11685" y="1906"/>
                    <a:pt x="11685" y="1906"/>
                  </a:cubicBezTo>
                  <a:cubicBezTo>
                    <a:pt x="11685" y="1906"/>
                    <a:pt x="11685" y="1906"/>
                    <a:pt x="11331" y="1588"/>
                  </a:cubicBezTo>
                  <a:cubicBezTo>
                    <a:pt x="11331" y="1588"/>
                    <a:pt x="11331" y="1588"/>
                    <a:pt x="11331" y="1588"/>
                  </a:cubicBezTo>
                  <a:cubicBezTo>
                    <a:pt x="10977" y="1588"/>
                    <a:pt x="10977" y="1588"/>
                    <a:pt x="10623" y="1588"/>
                  </a:cubicBezTo>
                  <a:cubicBezTo>
                    <a:pt x="10623" y="1588"/>
                    <a:pt x="10623" y="1271"/>
                    <a:pt x="10623" y="1271"/>
                  </a:cubicBezTo>
                  <a:cubicBezTo>
                    <a:pt x="10269" y="1271"/>
                    <a:pt x="9915" y="1271"/>
                    <a:pt x="9915" y="953"/>
                  </a:cubicBezTo>
                  <a:cubicBezTo>
                    <a:pt x="9915" y="953"/>
                    <a:pt x="9915" y="953"/>
                    <a:pt x="9915" y="953"/>
                  </a:cubicBezTo>
                  <a:cubicBezTo>
                    <a:pt x="9561" y="953"/>
                    <a:pt x="9207" y="635"/>
                    <a:pt x="9207" y="635"/>
                  </a:cubicBezTo>
                  <a:cubicBezTo>
                    <a:pt x="9207" y="635"/>
                    <a:pt x="8852" y="635"/>
                    <a:pt x="8852" y="635"/>
                  </a:cubicBezTo>
                  <a:cubicBezTo>
                    <a:pt x="8852" y="318"/>
                    <a:pt x="8498" y="318"/>
                    <a:pt x="8498" y="318"/>
                  </a:cubicBezTo>
                  <a:cubicBezTo>
                    <a:pt x="8498" y="318"/>
                    <a:pt x="8144" y="318"/>
                    <a:pt x="8144" y="0"/>
                  </a:cubicBezTo>
                  <a:cubicBezTo>
                    <a:pt x="8144" y="0"/>
                    <a:pt x="8144" y="0"/>
                    <a:pt x="8144" y="0"/>
                  </a:cubicBezTo>
                  <a:cubicBezTo>
                    <a:pt x="8144" y="0"/>
                    <a:pt x="7790" y="318"/>
                    <a:pt x="7790" y="318"/>
                  </a:cubicBezTo>
                  <a:cubicBezTo>
                    <a:pt x="7082" y="953"/>
                    <a:pt x="5311" y="1271"/>
                    <a:pt x="4957" y="1271"/>
                  </a:cubicBezTo>
                  <a:cubicBezTo>
                    <a:pt x="4249" y="1271"/>
                    <a:pt x="4249" y="1588"/>
                    <a:pt x="4249" y="2859"/>
                  </a:cubicBezTo>
                  <a:cubicBezTo>
                    <a:pt x="4249" y="3176"/>
                    <a:pt x="4249" y="3176"/>
                    <a:pt x="4249" y="3176"/>
                  </a:cubicBezTo>
                  <a:cubicBezTo>
                    <a:pt x="4249" y="4129"/>
                    <a:pt x="3541" y="4447"/>
                    <a:pt x="3187" y="4765"/>
                  </a:cubicBezTo>
                  <a:cubicBezTo>
                    <a:pt x="2833" y="5082"/>
                    <a:pt x="2479" y="5400"/>
                    <a:pt x="2125" y="5718"/>
                  </a:cubicBezTo>
                  <a:cubicBezTo>
                    <a:pt x="2125" y="6035"/>
                    <a:pt x="2125" y="6035"/>
                    <a:pt x="2125" y="6353"/>
                  </a:cubicBezTo>
                  <a:cubicBezTo>
                    <a:pt x="2125" y="6988"/>
                    <a:pt x="1770" y="7306"/>
                    <a:pt x="1062" y="7941"/>
                  </a:cubicBezTo>
                  <a:cubicBezTo>
                    <a:pt x="354" y="7941"/>
                    <a:pt x="0" y="8259"/>
                    <a:pt x="0" y="8576"/>
                  </a:cubicBezTo>
                  <a:cubicBezTo>
                    <a:pt x="0" y="8894"/>
                    <a:pt x="0" y="9212"/>
                    <a:pt x="354" y="9529"/>
                  </a:cubicBezTo>
                  <a:cubicBezTo>
                    <a:pt x="1062" y="10482"/>
                    <a:pt x="708" y="11435"/>
                    <a:pt x="354" y="12071"/>
                  </a:cubicBezTo>
                  <a:cubicBezTo>
                    <a:pt x="354" y="12071"/>
                    <a:pt x="354" y="12071"/>
                    <a:pt x="0" y="12071"/>
                  </a:cubicBezTo>
                  <a:cubicBezTo>
                    <a:pt x="354" y="12388"/>
                    <a:pt x="354" y="12388"/>
                    <a:pt x="708" y="12388"/>
                  </a:cubicBezTo>
                  <a:cubicBezTo>
                    <a:pt x="1062" y="12706"/>
                    <a:pt x="1770" y="13024"/>
                    <a:pt x="2125" y="13341"/>
                  </a:cubicBezTo>
                  <a:cubicBezTo>
                    <a:pt x="2479" y="13659"/>
                    <a:pt x="2479" y="13659"/>
                    <a:pt x="2479" y="13659"/>
                  </a:cubicBezTo>
                  <a:cubicBezTo>
                    <a:pt x="2479" y="13659"/>
                    <a:pt x="2833" y="13659"/>
                    <a:pt x="2833" y="13659"/>
                  </a:cubicBezTo>
                  <a:cubicBezTo>
                    <a:pt x="2833" y="13659"/>
                    <a:pt x="3187" y="13341"/>
                    <a:pt x="3187" y="13341"/>
                  </a:cubicBezTo>
                  <a:cubicBezTo>
                    <a:pt x="3895" y="13341"/>
                    <a:pt x="3895" y="13659"/>
                    <a:pt x="4249" y="13976"/>
                  </a:cubicBezTo>
                  <a:cubicBezTo>
                    <a:pt x="4603" y="14612"/>
                    <a:pt x="4603" y="15247"/>
                    <a:pt x="4249" y="15882"/>
                  </a:cubicBezTo>
                  <a:cubicBezTo>
                    <a:pt x="3895" y="16518"/>
                    <a:pt x="3541" y="16835"/>
                    <a:pt x="2833" y="17153"/>
                  </a:cubicBezTo>
                  <a:cubicBezTo>
                    <a:pt x="2833" y="17153"/>
                    <a:pt x="2833" y="17153"/>
                    <a:pt x="2833" y="17153"/>
                  </a:cubicBezTo>
                  <a:cubicBezTo>
                    <a:pt x="2833" y="17153"/>
                    <a:pt x="3187" y="17471"/>
                    <a:pt x="3187" y="17471"/>
                  </a:cubicBezTo>
                  <a:cubicBezTo>
                    <a:pt x="3187" y="17788"/>
                    <a:pt x="3187" y="17788"/>
                    <a:pt x="3187" y="17788"/>
                  </a:cubicBezTo>
                  <a:cubicBezTo>
                    <a:pt x="3187" y="17788"/>
                    <a:pt x="3187" y="18106"/>
                    <a:pt x="3187" y="18106"/>
                  </a:cubicBezTo>
                  <a:cubicBezTo>
                    <a:pt x="3187" y="18106"/>
                    <a:pt x="3187" y="18106"/>
                    <a:pt x="3187" y="18106"/>
                  </a:cubicBezTo>
                  <a:cubicBezTo>
                    <a:pt x="3187" y="18424"/>
                    <a:pt x="3187" y="18424"/>
                    <a:pt x="3187" y="18424"/>
                  </a:cubicBezTo>
                  <a:cubicBezTo>
                    <a:pt x="3187" y="18424"/>
                    <a:pt x="3187" y="18424"/>
                    <a:pt x="3187" y="18424"/>
                  </a:cubicBezTo>
                  <a:cubicBezTo>
                    <a:pt x="3187" y="18741"/>
                    <a:pt x="2833" y="18741"/>
                    <a:pt x="2833" y="18741"/>
                  </a:cubicBezTo>
                  <a:cubicBezTo>
                    <a:pt x="2833" y="19059"/>
                    <a:pt x="2479" y="19059"/>
                    <a:pt x="2479" y="19376"/>
                  </a:cubicBezTo>
                  <a:cubicBezTo>
                    <a:pt x="2479" y="19376"/>
                    <a:pt x="2479" y="19376"/>
                    <a:pt x="2479" y="19376"/>
                  </a:cubicBezTo>
                  <a:cubicBezTo>
                    <a:pt x="2479" y="19376"/>
                    <a:pt x="2479" y="19694"/>
                    <a:pt x="2833" y="19694"/>
                  </a:cubicBezTo>
                  <a:cubicBezTo>
                    <a:pt x="3187" y="20012"/>
                    <a:pt x="3541" y="20012"/>
                    <a:pt x="3895" y="20012"/>
                  </a:cubicBezTo>
                  <a:cubicBezTo>
                    <a:pt x="3895" y="20012"/>
                    <a:pt x="4249" y="20012"/>
                    <a:pt x="4603" y="20012"/>
                  </a:cubicBezTo>
                  <a:cubicBezTo>
                    <a:pt x="4957" y="20012"/>
                    <a:pt x="5666" y="20012"/>
                    <a:pt x="6020" y="20647"/>
                  </a:cubicBezTo>
                  <a:cubicBezTo>
                    <a:pt x="6020" y="20965"/>
                    <a:pt x="6374" y="20965"/>
                    <a:pt x="6374" y="20965"/>
                  </a:cubicBezTo>
                  <a:cubicBezTo>
                    <a:pt x="6374" y="21282"/>
                    <a:pt x="6374" y="21282"/>
                    <a:pt x="6374" y="21282"/>
                  </a:cubicBezTo>
                  <a:cubicBezTo>
                    <a:pt x="6374" y="21282"/>
                    <a:pt x="6728" y="21282"/>
                    <a:pt x="6728" y="21282"/>
                  </a:cubicBezTo>
                  <a:cubicBezTo>
                    <a:pt x="6728" y="21282"/>
                    <a:pt x="6728" y="21282"/>
                    <a:pt x="6728" y="21600"/>
                  </a:cubicBezTo>
                  <a:cubicBezTo>
                    <a:pt x="6728" y="21600"/>
                    <a:pt x="6728" y="21600"/>
                    <a:pt x="6728" y="21600"/>
                  </a:cubicBezTo>
                  <a:cubicBezTo>
                    <a:pt x="6728" y="21600"/>
                    <a:pt x="6728" y="21600"/>
                    <a:pt x="6728" y="21600"/>
                  </a:cubicBezTo>
                  <a:cubicBezTo>
                    <a:pt x="7082" y="21600"/>
                    <a:pt x="7082" y="21600"/>
                    <a:pt x="7082" y="21600"/>
                  </a:cubicBezTo>
                  <a:cubicBezTo>
                    <a:pt x="7082" y="21600"/>
                    <a:pt x="7082" y="21600"/>
                    <a:pt x="7082" y="21282"/>
                  </a:cubicBezTo>
                  <a:cubicBezTo>
                    <a:pt x="7082" y="21282"/>
                    <a:pt x="7082" y="21282"/>
                    <a:pt x="7082" y="21282"/>
                  </a:cubicBezTo>
                  <a:cubicBezTo>
                    <a:pt x="7436" y="21282"/>
                    <a:pt x="7436" y="21282"/>
                    <a:pt x="7436" y="20965"/>
                  </a:cubicBezTo>
                  <a:cubicBezTo>
                    <a:pt x="7436" y="20965"/>
                    <a:pt x="7436" y="20965"/>
                    <a:pt x="7790" y="20647"/>
                  </a:cubicBezTo>
                  <a:cubicBezTo>
                    <a:pt x="7790" y="20012"/>
                    <a:pt x="8144" y="19694"/>
                    <a:pt x="8144" y="19059"/>
                  </a:cubicBezTo>
                  <a:cubicBezTo>
                    <a:pt x="9207" y="17153"/>
                    <a:pt x="9915" y="14929"/>
                    <a:pt x="11685" y="14612"/>
                  </a:cubicBezTo>
                  <a:cubicBezTo>
                    <a:pt x="12039" y="14612"/>
                    <a:pt x="12039" y="14294"/>
                    <a:pt x="12393" y="14294"/>
                  </a:cubicBezTo>
                  <a:cubicBezTo>
                    <a:pt x="14518" y="13976"/>
                    <a:pt x="17351" y="13024"/>
                    <a:pt x="19121" y="11118"/>
                  </a:cubicBezTo>
                  <a:cubicBezTo>
                    <a:pt x="20184" y="9529"/>
                    <a:pt x="20538" y="8894"/>
                    <a:pt x="20538" y="8576"/>
                  </a:cubicBezTo>
                  <a:cubicBezTo>
                    <a:pt x="20538" y="7941"/>
                    <a:pt x="20892" y="7624"/>
                    <a:pt x="21600" y="7306"/>
                  </a:cubicBezTo>
                  <a:cubicBezTo>
                    <a:pt x="21600" y="6988"/>
                    <a:pt x="21600" y="6988"/>
                    <a:pt x="21600" y="6988"/>
                  </a:cubicBezTo>
                  <a:cubicBezTo>
                    <a:pt x="21600" y="6988"/>
                    <a:pt x="21600" y="6671"/>
                    <a:pt x="21246" y="6353"/>
                  </a:cubicBezTo>
                  <a:cubicBezTo>
                    <a:pt x="21246" y="6353"/>
                    <a:pt x="21246" y="6353"/>
                    <a:pt x="21246" y="6353"/>
                  </a:cubicBezTo>
                  <a:cubicBezTo>
                    <a:pt x="21246" y="6353"/>
                    <a:pt x="21246" y="6353"/>
                    <a:pt x="20892" y="6035"/>
                  </a:cubicBezTo>
                  <a:cubicBezTo>
                    <a:pt x="20892" y="6035"/>
                    <a:pt x="20892" y="6035"/>
                    <a:pt x="20892" y="6035"/>
                  </a:cubicBezTo>
                  <a:cubicBezTo>
                    <a:pt x="20538" y="5718"/>
                    <a:pt x="20538" y="5718"/>
                    <a:pt x="20538" y="5718"/>
                  </a:cubicBezTo>
                  <a:cubicBezTo>
                    <a:pt x="20184" y="5082"/>
                    <a:pt x="20184" y="5082"/>
                    <a:pt x="20184" y="5082"/>
                  </a:cubicBezTo>
                  <a:cubicBezTo>
                    <a:pt x="19475" y="4765"/>
                    <a:pt x="18767" y="3812"/>
                    <a:pt x="18413" y="34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37" name="Shape 11137"/>
            <p:cNvSpPr/>
            <p:nvPr/>
          </p:nvSpPr>
          <p:spPr>
            <a:xfrm>
              <a:off x="77830" y="23919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38" name="Shape 11138"/>
            <p:cNvSpPr/>
            <p:nvPr/>
          </p:nvSpPr>
          <p:spPr>
            <a:xfrm>
              <a:off x="87122" y="2328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10800"/>
                    <a:pt x="7200" y="21600"/>
                    <a:pt x="0" y="10800"/>
                  </a:cubicBezTo>
                  <a:cubicBezTo>
                    <a:pt x="0" y="10800"/>
                    <a:pt x="0" y="21600"/>
                    <a:pt x="3600" y="21600"/>
                  </a:cubicBezTo>
                  <a:cubicBezTo>
                    <a:pt x="10800" y="21600"/>
                    <a:pt x="180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39" name="Shape 11139"/>
            <p:cNvSpPr/>
            <p:nvPr/>
          </p:nvSpPr>
          <p:spPr>
            <a:xfrm>
              <a:off x="60021" y="2193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40" name="Shape 11140"/>
            <p:cNvSpPr/>
            <p:nvPr/>
          </p:nvSpPr>
          <p:spPr>
            <a:xfrm>
              <a:off x="45308" y="2212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41" name="Shape 11141"/>
            <p:cNvSpPr/>
            <p:nvPr/>
          </p:nvSpPr>
          <p:spPr>
            <a:xfrm>
              <a:off x="41591" y="21396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21600" y="21600"/>
                    <a:pt x="21600" y="21600"/>
                  </a:cubicBezTo>
                  <a:cubicBezTo>
                    <a:pt x="2160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42" name="Shape 11142"/>
            <p:cNvSpPr/>
            <p:nvPr/>
          </p:nvSpPr>
          <p:spPr>
            <a:xfrm>
              <a:off x="22853" y="31108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43" name="Shape 11143"/>
            <p:cNvSpPr/>
            <p:nvPr/>
          </p:nvSpPr>
          <p:spPr>
            <a:xfrm>
              <a:off x="106635" y="2499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14400"/>
                    <a:pt x="21600" y="14400"/>
                  </a:cubicBezTo>
                  <a:cubicBezTo>
                    <a:pt x="21600" y="14400"/>
                    <a:pt x="21600" y="7200"/>
                    <a:pt x="0" y="0"/>
                  </a:cubicBezTo>
                  <a:cubicBezTo>
                    <a:pt x="21600" y="7200"/>
                    <a:pt x="21600" y="14400"/>
                    <a:pt x="21600" y="14400"/>
                  </a:cubicBezTo>
                  <a:cubicBezTo>
                    <a:pt x="21600" y="144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44" name="Shape 11144"/>
            <p:cNvSpPr/>
            <p:nvPr/>
          </p:nvSpPr>
          <p:spPr>
            <a:xfrm>
              <a:off x="15574" y="3056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45" name="Shape 11145"/>
            <p:cNvSpPr/>
            <p:nvPr/>
          </p:nvSpPr>
          <p:spPr>
            <a:xfrm>
              <a:off x="34158" y="3363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46" name="Shape 11146"/>
            <p:cNvSpPr/>
            <p:nvPr/>
          </p:nvSpPr>
          <p:spPr>
            <a:xfrm>
              <a:off x="22853" y="30928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47" name="Shape 11147"/>
            <p:cNvSpPr/>
            <p:nvPr/>
          </p:nvSpPr>
          <p:spPr>
            <a:xfrm>
              <a:off x="15574" y="3128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48" name="Shape 11148"/>
            <p:cNvSpPr/>
            <p:nvPr/>
          </p:nvSpPr>
          <p:spPr>
            <a:xfrm>
              <a:off x="104777" y="2463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49" name="Shape 11149"/>
            <p:cNvSpPr/>
            <p:nvPr/>
          </p:nvSpPr>
          <p:spPr>
            <a:xfrm>
              <a:off x="32299" y="3345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50" name="Shape 11150"/>
            <p:cNvSpPr/>
            <p:nvPr/>
          </p:nvSpPr>
          <p:spPr>
            <a:xfrm>
              <a:off x="102918" y="2427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4400"/>
                    <a:pt x="10800" y="7200"/>
                    <a:pt x="0" y="7200"/>
                  </a:cubicBezTo>
                  <a:cubicBezTo>
                    <a:pt x="0" y="7200"/>
                    <a:pt x="0" y="7200"/>
                    <a:pt x="0" y="0"/>
                  </a:cubicBezTo>
                  <a:cubicBezTo>
                    <a:pt x="10800" y="14400"/>
                    <a:pt x="10800" y="14400"/>
                    <a:pt x="10800" y="14400"/>
                  </a:cubicBezTo>
                  <a:cubicBezTo>
                    <a:pt x="10800" y="14400"/>
                    <a:pt x="108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51" name="Shape 11151"/>
            <p:cNvSpPr/>
            <p:nvPr/>
          </p:nvSpPr>
          <p:spPr>
            <a:xfrm>
              <a:off x="30441" y="3254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21600"/>
                    <a:pt x="0" y="0"/>
                  </a:cubicBezTo>
                  <a:cubicBezTo>
                    <a:pt x="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52" name="Shape 11152"/>
            <p:cNvSpPr/>
            <p:nvPr/>
          </p:nvSpPr>
          <p:spPr>
            <a:xfrm>
              <a:off x="37875" y="3254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153" name="Shape 11153"/>
            <p:cNvSpPr/>
            <p:nvPr/>
          </p:nvSpPr>
          <p:spPr>
            <a:xfrm>
              <a:off x="395615" y="3141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21600" y="10800"/>
                    <a:pt x="18514" y="5400"/>
                    <a:pt x="15429" y="0"/>
                  </a:cubicBezTo>
                  <a:cubicBezTo>
                    <a:pt x="15429" y="0"/>
                    <a:pt x="15429" y="0"/>
                    <a:pt x="12343" y="0"/>
                  </a:cubicBezTo>
                  <a:cubicBezTo>
                    <a:pt x="9257" y="0"/>
                    <a:pt x="6171" y="0"/>
                    <a:pt x="3086" y="0"/>
                  </a:cubicBezTo>
                  <a:cubicBezTo>
                    <a:pt x="3086" y="5400"/>
                    <a:pt x="3086" y="16200"/>
                    <a:pt x="3086" y="21600"/>
                  </a:cubicBezTo>
                  <a:cubicBezTo>
                    <a:pt x="3086" y="21600"/>
                    <a:pt x="0" y="21600"/>
                    <a:pt x="0" y="21600"/>
                  </a:cubicBezTo>
                  <a:cubicBezTo>
                    <a:pt x="6171" y="21600"/>
                    <a:pt x="15429" y="21600"/>
                    <a:pt x="18514" y="16200"/>
                  </a:cubicBezTo>
                  <a:cubicBezTo>
                    <a:pt x="21600" y="16200"/>
                    <a:pt x="21600" y="162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1246" name="Group 11246"/>
          <p:cNvGrpSpPr/>
          <p:nvPr/>
        </p:nvGrpSpPr>
        <p:grpSpPr>
          <a:xfrm>
            <a:off x="949845" y="1887590"/>
            <a:ext cx="2315435" cy="2058559"/>
            <a:chOff x="0" y="0"/>
            <a:chExt cx="2315434" cy="2058557"/>
          </a:xfrm>
        </p:grpSpPr>
        <p:sp>
          <p:nvSpPr>
            <p:cNvPr id="11155" name="Shape 11155"/>
            <p:cNvSpPr/>
            <p:nvPr/>
          </p:nvSpPr>
          <p:spPr>
            <a:xfrm>
              <a:off x="1568486" y="1922402"/>
              <a:ext cx="35311" cy="179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56" name="Shape 11156"/>
            <p:cNvSpPr/>
            <p:nvPr/>
          </p:nvSpPr>
          <p:spPr>
            <a:xfrm>
              <a:off x="1583353" y="1890029"/>
              <a:ext cx="111505" cy="539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57" name="Shape 11157"/>
            <p:cNvSpPr/>
            <p:nvPr/>
          </p:nvSpPr>
          <p:spPr>
            <a:xfrm>
              <a:off x="1611228" y="192684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58" name="Shape 11158"/>
            <p:cNvSpPr/>
            <p:nvPr/>
          </p:nvSpPr>
          <p:spPr>
            <a:xfrm>
              <a:off x="1611228" y="192414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59" name="Shape 11159"/>
            <p:cNvSpPr/>
            <p:nvPr/>
          </p:nvSpPr>
          <p:spPr>
            <a:xfrm>
              <a:off x="1577931" y="191880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60" name="Shape 11160"/>
            <p:cNvSpPr/>
            <p:nvPr/>
          </p:nvSpPr>
          <p:spPr>
            <a:xfrm>
              <a:off x="1025833" y="1542921"/>
              <a:ext cx="600263" cy="3596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61" name="Shape 11161"/>
            <p:cNvSpPr/>
            <p:nvPr/>
          </p:nvSpPr>
          <p:spPr>
            <a:xfrm>
              <a:off x="1514592" y="1852261"/>
              <a:ext cx="72478" cy="7553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62" name="Shape 11162"/>
            <p:cNvSpPr/>
            <p:nvPr/>
          </p:nvSpPr>
          <p:spPr>
            <a:xfrm>
              <a:off x="1559348" y="19224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63" name="Shape 11163"/>
            <p:cNvSpPr/>
            <p:nvPr/>
          </p:nvSpPr>
          <p:spPr>
            <a:xfrm>
              <a:off x="1572203" y="19115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64" name="Shape 11164"/>
            <p:cNvSpPr/>
            <p:nvPr/>
          </p:nvSpPr>
          <p:spPr>
            <a:xfrm>
              <a:off x="1562910" y="19187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65" name="Shape 11165"/>
            <p:cNvSpPr/>
            <p:nvPr/>
          </p:nvSpPr>
          <p:spPr>
            <a:xfrm>
              <a:off x="1574060" y="1897223"/>
              <a:ext cx="13010" cy="197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66" name="Shape 11166"/>
            <p:cNvSpPr/>
            <p:nvPr/>
          </p:nvSpPr>
          <p:spPr>
            <a:xfrm>
              <a:off x="1563065" y="19133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67" name="Shape 11167"/>
            <p:cNvSpPr/>
            <p:nvPr/>
          </p:nvSpPr>
          <p:spPr>
            <a:xfrm>
              <a:off x="1523884" y="188817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68" name="Shape 11168"/>
            <p:cNvSpPr/>
            <p:nvPr/>
          </p:nvSpPr>
          <p:spPr>
            <a:xfrm>
              <a:off x="1567711" y="185405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69" name="Shape 11169"/>
            <p:cNvSpPr/>
            <p:nvPr/>
          </p:nvSpPr>
          <p:spPr>
            <a:xfrm>
              <a:off x="1509171" y="19062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70" name="Shape 11170"/>
            <p:cNvSpPr/>
            <p:nvPr/>
          </p:nvSpPr>
          <p:spPr>
            <a:xfrm>
              <a:off x="1540610" y="1880980"/>
              <a:ext cx="1672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440" y="16200"/>
                    <a:pt x="8640" y="21600"/>
                    <a:pt x="0" y="21600"/>
                  </a:cubicBezTo>
                  <a:cubicBezTo>
                    <a:pt x="8640" y="21600"/>
                    <a:pt x="19440" y="16200"/>
                    <a:pt x="21600" y="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71" name="Shape 11171"/>
            <p:cNvSpPr/>
            <p:nvPr/>
          </p:nvSpPr>
          <p:spPr>
            <a:xfrm>
              <a:off x="1520168" y="189357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72" name="Shape 11172"/>
            <p:cNvSpPr/>
            <p:nvPr/>
          </p:nvSpPr>
          <p:spPr>
            <a:xfrm>
              <a:off x="1583353" y="1841470"/>
              <a:ext cx="14868" cy="449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73" name="Shape 11173"/>
            <p:cNvSpPr/>
            <p:nvPr/>
          </p:nvSpPr>
          <p:spPr>
            <a:xfrm>
              <a:off x="1577931" y="185226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74" name="Shape 11174"/>
            <p:cNvSpPr/>
            <p:nvPr/>
          </p:nvSpPr>
          <p:spPr>
            <a:xfrm>
              <a:off x="1589081" y="1836019"/>
              <a:ext cx="12701" cy="12701"/>
            </a:xfrm>
            <a:prstGeom prst="rect">
              <a:avLst/>
            </a:prstGeom>
            <a:solidFill>
              <a:srgbClr val="99AEBA"/>
            </a:solidFill>
            <a:ln w="12700" cap="flat">
              <a:noFill/>
              <a:miter lim="400000"/>
            </a:ln>
            <a:effectLst/>
          </p:spPr>
          <p:txBody>
            <a:bodyPr wrap="square" lIns="45719" tIns="45719" rIns="45719" bIns="45719" numCol="1" anchor="t">
              <a:noAutofit/>
            </a:bodyPr>
            <a:lstStyle/>
            <a:p>
              <a:pPr/>
            </a:p>
          </p:txBody>
        </p:sp>
        <p:sp>
          <p:nvSpPr>
            <p:cNvPr id="11175" name="Shape 11175"/>
            <p:cNvSpPr/>
            <p:nvPr/>
          </p:nvSpPr>
          <p:spPr>
            <a:xfrm>
              <a:off x="1578861" y="1886432"/>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11176" name="Shape 11176"/>
            <p:cNvSpPr/>
            <p:nvPr/>
          </p:nvSpPr>
          <p:spPr>
            <a:xfrm>
              <a:off x="1878838" y="1808339"/>
              <a:ext cx="50178" cy="34930"/>
            </a:xfrm>
            <a:custGeom>
              <a:avLst/>
              <a:gdLst/>
              <a:ahLst/>
              <a:cxnLst>
                <a:cxn ang="0">
                  <a:pos x="wd2" y="hd2"/>
                </a:cxn>
                <a:cxn ang="5400000">
                  <a:pos x="wd2" y="hd2"/>
                </a:cxn>
                <a:cxn ang="10800000">
                  <a:pos x="wd2" y="hd2"/>
                </a:cxn>
                <a:cxn ang="16200000">
                  <a:pos x="wd2" y="hd2"/>
                </a:cxn>
              </a:cxnLst>
              <a:rect l="0" t="0" r="r" b="b"/>
              <a:pathLst>
                <a:path w="21600" h="20975" fill="norm" stroke="1"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77" name="Shape 11177"/>
            <p:cNvSpPr/>
            <p:nvPr/>
          </p:nvSpPr>
          <p:spPr>
            <a:xfrm>
              <a:off x="1932731" y="1814492"/>
              <a:ext cx="59470" cy="33118"/>
            </a:xfrm>
            <a:custGeom>
              <a:avLst/>
              <a:gdLst/>
              <a:ahLst/>
              <a:cxnLst>
                <a:cxn ang="0">
                  <a:pos x="wd2" y="hd2"/>
                </a:cxn>
                <a:cxn ang="5400000">
                  <a:pos x="wd2" y="hd2"/>
                </a:cxn>
                <a:cxn ang="10800000">
                  <a:pos x="wd2" y="hd2"/>
                </a:cxn>
                <a:cxn ang="16200000">
                  <a:pos x="wd2" y="hd2"/>
                </a:cxn>
              </a:cxnLst>
              <a:rect l="0" t="0" r="r" b="b"/>
              <a:pathLst>
                <a:path w="21600" h="20934" fill="norm" stroke="1"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78" name="Shape 11178"/>
            <p:cNvSpPr/>
            <p:nvPr/>
          </p:nvSpPr>
          <p:spPr>
            <a:xfrm>
              <a:off x="1934590" y="18162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79" name="Shape 11179"/>
            <p:cNvSpPr/>
            <p:nvPr/>
          </p:nvSpPr>
          <p:spPr>
            <a:xfrm>
              <a:off x="1927310" y="183067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80" name="Shape 11180"/>
            <p:cNvSpPr/>
            <p:nvPr/>
          </p:nvSpPr>
          <p:spPr>
            <a:xfrm>
              <a:off x="1932731" y="183242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81" name="Shape 11181"/>
            <p:cNvSpPr/>
            <p:nvPr/>
          </p:nvSpPr>
          <p:spPr>
            <a:xfrm>
              <a:off x="1618663" y="1911611"/>
              <a:ext cx="76195" cy="7553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82" name="Shape 11182"/>
            <p:cNvSpPr/>
            <p:nvPr/>
          </p:nvSpPr>
          <p:spPr>
            <a:xfrm>
              <a:off x="1682001" y="191340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83" name="Shape 11183"/>
            <p:cNvSpPr/>
            <p:nvPr/>
          </p:nvSpPr>
          <p:spPr>
            <a:xfrm>
              <a:off x="1677356" y="19097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0"/>
                    <a:pt x="21600" y="0"/>
                    <a:pt x="21600" y="0"/>
                  </a:cubicBezTo>
                  <a:cubicBezTo>
                    <a:pt x="21600" y="0"/>
                    <a:pt x="10800" y="0"/>
                    <a:pt x="0" y="2160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84" name="Shape 11184"/>
            <p:cNvSpPr/>
            <p:nvPr/>
          </p:nvSpPr>
          <p:spPr>
            <a:xfrm>
              <a:off x="1615100" y="19439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85" name="Shape 11185"/>
            <p:cNvSpPr/>
            <p:nvPr/>
          </p:nvSpPr>
          <p:spPr>
            <a:xfrm>
              <a:off x="1686648" y="191161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86" name="Shape 11186"/>
            <p:cNvSpPr/>
            <p:nvPr/>
          </p:nvSpPr>
          <p:spPr>
            <a:xfrm>
              <a:off x="1648397" y="1988946"/>
              <a:ext cx="55753" cy="449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87" name="Shape 11187"/>
            <p:cNvSpPr/>
            <p:nvPr/>
          </p:nvSpPr>
          <p:spPr>
            <a:xfrm>
              <a:off x="1674569" y="199434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88" name="Shape 11188"/>
            <p:cNvSpPr/>
            <p:nvPr/>
          </p:nvSpPr>
          <p:spPr>
            <a:xfrm>
              <a:off x="1680143" y="19888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0"/>
                    <a:pt x="0" y="21600"/>
                    <a:pt x="0" y="21600"/>
                  </a:cubicBezTo>
                  <a:cubicBezTo>
                    <a:pt x="0" y="21600"/>
                    <a:pt x="0" y="0"/>
                    <a:pt x="21600" y="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89" name="Shape 11189"/>
            <p:cNvSpPr/>
            <p:nvPr/>
          </p:nvSpPr>
          <p:spPr>
            <a:xfrm>
              <a:off x="1707866" y="2016253"/>
              <a:ext cx="109646" cy="41035"/>
            </a:xfrm>
            <a:custGeom>
              <a:avLst/>
              <a:gdLst/>
              <a:ahLst/>
              <a:cxnLst>
                <a:cxn ang="0">
                  <a:pos x="wd2" y="hd2"/>
                </a:cxn>
                <a:cxn ang="5400000">
                  <a:pos x="wd2" y="hd2"/>
                </a:cxn>
                <a:cxn ang="10800000">
                  <a:pos x="wd2" y="hd2"/>
                </a:cxn>
                <a:cxn ang="16200000">
                  <a:pos x="wd2" y="hd2"/>
                </a:cxn>
              </a:cxnLst>
              <a:rect l="0" t="0" r="r" b="b"/>
              <a:pathLst>
                <a:path w="21600" h="20534" fill="norm" stroke="1"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90" name="Shape 11190"/>
            <p:cNvSpPr/>
            <p:nvPr/>
          </p:nvSpPr>
          <p:spPr>
            <a:xfrm>
              <a:off x="1709723" y="20158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91" name="Shape 11191"/>
            <p:cNvSpPr/>
            <p:nvPr/>
          </p:nvSpPr>
          <p:spPr>
            <a:xfrm>
              <a:off x="1709723" y="201946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92" name="Shape 11192"/>
            <p:cNvSpPr/>
            <p:nvPr/>
          </p:nvSpPr>
          <p:spPr>
            <a:xfrm>
              <a:off x="1709723" y="20176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193" name="Shape 11193"/>
            <p:cNvSpPr/>
            <p:nvPr/>
          </p:nvSpPr>
          <p:spPr>
            <a:xfrm>
              <a:off x="1806514" y="20572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194" name="Shape 11194"/>
            <p:cNvSpPr/>
            <p:nvPr/>
          </p:nvSpPr>
          <p:spPr>
            <a:xfrm>
              <a:off x="1816736" y="20410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95" name="Shape 11195"/>
            <p:cNvSpPr/>
            <p:nvPr/>
          </p:nvSpPr>
          <p:spPr>
            <a:xfrm>
              <a:off x="1815806" y="20428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96" name="Shape 11196"/>
            <p:cNvSpPr/>
            <p:nvPr/>
          </p:nvSpPr>
          <p:spPr>
            <a:xfrm>
              <a:off x="1715298" y="1744787"/>
              <a:ext cx="157965" cy="58915"/>
            </a:xfrm>
            <a:custGeom>
              <a:avLst/>
              <a:gdLst/>
              <a:ahLst/>
              <a:cxnLst>
                <a:cxn ang="0">
                  <a:pos x="wd2" y="hd2"/>
                </a:cxn>
                <a:cxn ang="5400000">
                  <a:pos x="wd2" y="hd2"/>
                </a:cxn>
                <a:cxn ang="10800000">
                  <a:pos x="wd2" y="hd2"/>
                </a:cxn>
                <a:cxn ang="16200000">
                  <a:pos x="wd2" y="hd2"/>
                </a:cxn>
              </a:cxnLst>
              <a:rect l="0" t="0" r="r" b="b"/>
              <a:pathLst>
                <a:path w="21600" h="21441" fill="norm" stroke="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97" name="Shape 11197"/>
            <p:cNvSpPr/>
            <p:nvPr/>
          </p:nvSpPr>
          <p:spPr>
            <a:xfrm>
              <a:off x="1676273" y="1747948"/>
              <a:ext cx="29735" cy="179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98" name="Shape 11198"/>
            <p:cNvSpPr/>
            <p:nvPr/>
          </p:nvSpPr>
          <p:spPr>
            <a:xfrm>
              <a:off x="1800785" y="1838717"/>
              <a:ext cx="3159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199" name="Shape 11199"/>
            <p:cNvSpPr/>
            <p:nvPr/>
          </p:nvSpPr>
          <p:spPr>
            <a:xfrm>
              <a:off x="2025650" y="1836019"/>
              <a:ext cx="2787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0" name="Shape 11200"/>
            <p:cNvSpPr/>
            <p:nvPr/>
          </p:nvSpPr>
          <p:spPr>
            <a:xfrm>
              <a:off x="792862" y="1114248"/>
              <a:ext cx="107581" cy="59560"/>
            </a:xfrm>
            <a:custGeom>
              <a:avLst/>
              <a:gdLst/>
              <a:ahLst/>
              <a:cxnLst>
                <a:cxn ang="0">
                  <a:pos x="wd2" y="hd2"/>
                </a:cxn>
                <a:cxn ang="5400000">
                  <a:pos x="wd2" y="hd2"/>
                </a:cxn>
                <a:cxn ang="10800000">
                  <a:pos x="wd2" y="hd2"/>
                </a:cxn>
                <a:cxn ang="16200000">
                  <a:pos x="wd2" y="hd2"/>
                </a:cxn>
              </a:cxnLst>
              <a:rect l="0" t="0" r="r" b="b"/>
              <a:pathLst>
                <a:path w="20168" h="21038" fill="norm" stroke="1"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1" name="Shape 11201"/>
            <p:cNvSpPr/>
            <p:nvPr/>
          </p:nvSpPr>
          <p:spPr>
            <a:xfrm>
              <a:off x="1273745" y="284014"/>
              <a:ext cx="143461" cy="76608"/>
            </a:xfrm>
            <a:custGeom>
              <a:avLst/>
              <a:gdLst/>
              <a:ahLst/>
              <a:cxnLst>
                <a:cxn ang="0">
                  <a:pos x="wd2" y="hd2"/>
                </a:cxn>
                <a:cxn ang="5400000">
                  <a:pos x="wd2" y="hd2"/>
                </a:cxn>
                <a:cxn ang="10800000">
                  <a:pos x="wd2" y="hd2"/>
                </a:cxn>
                <a:cxn ang="16200000">
                  <a:pos x="wd2" y="hd2"/>
                </a:cxn>
              </a:cxnLst>
              <a:rect l="0" t="0" r="r" b="b"/>
              <a:pathLst>
                <a:path w="19850" h="19168" fill="norm" stroke="1"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2" name="Shape 11202"/>
            <p:cNvSpPr/>
            <p:nvPr/>
          </p:nvSpPr>
          <p:spPr>
            <a:xfrm>
              <a:off x="1361572" y="145100"/>
              <a:ext cx="27990" cy="17038"/>
            </a:xfrm>
            <a:custGeom>
              <a:avLst/>
              <a:gdLst/>
              <a:ahLst/>
              <a:cxnLst>
                <a:cxn ang="0">
                  <a:pos x="wd2" y="hd2"/>
                </a:cxn>
                <a:cxn ang="5400000">
                  <a:pos x="wd2" y="hd2"/>
                </a:cxn>
                <a:cxn ang="10800000">
                  <a:pos x="wd2" y="hd2"/>
                </a:cxn>
                <a:cxn ang="16200000">
                  <a:pos x="wd2" y="hd2"/>
                </a:cxn>
              </a:cxnLst>
              <a:rect l="0" t="0" r="r" b="b"/>
              <a:pathLst>
                <a:path w="14144" h="12788" fill="norm" stroke="1" extrusionOk="0">
                  <a:moveTo>
                    <a:pt x="13768" y="10224"/>
                  </a:moveTo>
                  <a:cubicBezTo>
                    <a:pt x="17224" y="2601"/>
                    <a:pt x="-4376" y="-3752"/>
                    <a:pt x="808" y="2601"/>
                  </a:cubicBezTo>
                  <a:cubicBezTo>
                    <a:pt x="4264" y="6413"/>
                    <a:pt x="11176" y="17848"/>
                    <a:pt x="13768" y="10224"/>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3" name="Shape 11203"/>
            <p:cNvSpPr/>
            <p:nvPr/>
          </p:nvSpPr>
          <p:spPr>
            <a:xfrm>
              <a:off x="1618471" y="681496"/>
              <a:ext cx="136020" cy="84714"/>
            </a:xfrm>
            <a:custGeom>
              <a:avLst/>
              <a:gdLst/>
              <a:ahLst/>
              <a:cxnLst>
                <a:cxn ang="0">
                  <a:pos x="wd2" y="hd2"/>
                </a:cxn>
                <a:cxn ang="5400000">
                  <a:pos x="wd2" y="hd2"/>
                </a:cxn>
                <a:cxn ang="10800000">
                  <a:pos x="wd2" y="hd2"/>
                </a:cxn>
                <a:cxn ang="16200000">
                  <a:pos x="wd2" y="hd2"/>
                </a:cxn>
              </a:cxnLst>
              <a:rect l="0" t="0" r="r" b="b"/>
              <a:pathLst>
                <a:path w="21079" h="19949" fill="norm" stroke="1"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4" name="Shape 11204"/>
            <p:cNvSpPr/>
            <p:nvPr/>
          </p:nvSpPr>
          <p:spPr>
            <a:xfrm>
              <a:off x="1686649" y="773051"/>
              <a:ext cx="38110" cy="24061"/>
            </a:xfrm>
            <a:custGeom>
              <a:avLst/>
              <a:gdLst/>
              <a:ahLst/>
              <a:cxnLst>
                <a:cxn ang="0">
                  <a:pos x="wd2" y="hd2"/>
                </a:cxn>
                <a:cxn ang="5400000">
                  <a:pos x="wd2" y="hd2"/>
                </a:cxn>
                <a:cxn ang="10800000">
                  <a:pos x="wd2" y="hd2"/>
                </a:cxn>
                <a:cxn ang="16200000">
                  <a:pos x="wd2" y="hd2"/>
                </a:cxn>
              </a:cxnLst>
              <a:rect l="0" t="0" r="r" b="b"/>
              <a:pathLst>
                <a:path w="15273" h="14448" fill="norm" stroke="1" extrusionOk="0">
                  <a:moveTo>
                    <a:pt x="1551" y="13288"/>
                  </a:moveTo>
                  <a:cubicBezTo>
                    <a:pt x="7311" y="18431"/>
                    <a:pt x="15951" y="5060"/>
                    <a:pt x="15231" y="945"/>
                  </a:cubicBezTo>
                  <a:cubicBezTo>
                    <a:pt x="14511" y="-3169"/>
                    <a:pt x="-5649" y="7117"/>
                    <a:pt x="1551" y="13288"/>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5" name="Shape 11205"/>
            <p:cNvSpPr/>
            <p:nvPr/>
          </p:nvSpPr>
          <p:spPr>
            <a:xfrm>
              <a:off x="1427967" y="336078"/>
              <a:ext cx="70242" cy="36320"/>
            </a:xfrm>
            <a:custGeom>
              <a:avLst/>
              <a:gdLst/>
              <a:ahLst/>
              <a:cxnLst>
                <a:cxn ang="0">
                  <a:pos x="wd2" y="hd2"/>
                </a:cxn>
                <a:cxn ang="5400000">
                  <a:pos x="wd2" y="hd2"/>
                </a:cxn>
                <a:cxn ang="10800000">
                  <a:pos x="wd2" y="hd2"/>
                </a:cxn>
                <a:cxn ang="16200000">
                  <a:pos x="wd2" y="hd2"/>
                </a:cxn>
              </a:cxnLst>
              <a:rect l="0" t="0" r="r" b="b"/>
              <a:pathLst>
                <a:path w="18142" h="16777" fill="norm" stroke="1"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6" name="Shape 11206"/>
            <p:cNvSpPr/>
            <p:nvPr/>
          </p:nvSpPr>
          <p:spPr>
            <a:xfrm>
              <a:off x="1429339" y="277827"/>
              <a:ext cx="343571" cy="99874"/>
            </a:xfrm>
            <a:custGeom>
              <a:avLst/>
              <a:gdLst/>
              <a:ahLst/>
              <a:cxnLst>
                <a:cxn ang="0">
                  <a:pos x="wd2" y="hd2"/>
                </a:cxn>
                <a:cxn ang="5400000">
                  <a:pos x="wd2" y="hd2"/>
                </a:cxn>
                <a:cxn ang="10800000">
                  <a:pos x="wd2" y="hd2"/>
                </a:cxn>
                <a:cxn ang="16200000">
                  <a:pos x="wd2" y="hd2"/>
                </a:cxn>
              </a:cxnLst>
              <a:rect l="0" t="0" r="r" b="b"/>
              <a:pathLst>
                <a:path w="21129" h="20681" fill="norm" stroke="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7" name="Shape 11207"/>
            <p:cNvSpPr/>
            <p:nvPr/>
          </p:nvSpPr>
          <p:spPr>
            <a:xfrm>
              <a:off x="980049" y="404619"/>
              <a:ext cx="365430" cy="188702"/>
            </a:xfrm>
            <a:custGeom>
              <a:avLst/>
              <a:gdLst/>
              <a:ahLst/>
              <a:cxnLst>
                <a:cxn ang="0">
                  <a:pos x="wd2" y="hd2"/>
                </a:cxn>
                <a:cxn ang="5400000">
                  <a:pos x="wd2" y="hd2"/>
                </a:cxn>
                <a:cxn ang="10800000">
                  <a:pos x="wd2" y="hd2"/>
                </a:cxn>
                <a:cxn ang="16200000">
                  <a:pos x="wd2" y="hd2"/>
                </a:cxn>
              </a:cxnLst>
              <a:rect l="0" t="0" r="r" b="b"/>
              <a:pathLst>
                <a:path w="21237" h="21180" fill="norm" stroke="1"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8" name="Shape 11208"/>
            <p:cNvSpPr/>
            <p:nvPr/>
          </p:nvSpPr>
          <p:spPr>
            <a:xfrm>
              <a:off x="1311898" y="389922"/>
              <a:ext cx="125234" cy="105906"/>
            </a:xfrm>
            <a:custGeom>
              <a:avLst/>
              <a:gdLst/>
              <a:ahLst/>
              <a:cxnLst>
                <a:cxn ang="0">
                  <a:pos x="wd2" y="hd2"/>
                </a:cxn>
                <a:cxn ang="5400000">
                  <a:pos x="wd2" y="hd2"/>
                </a:cxn>
                <a:cxn ang="10800000">
                  <a:pos x="wd2" y="hd2"/>
                </a:cxn>
                <a:cxn ang="16200000">
                  <a:pos x="wd2" y="hd2"/>
                </a:cxn>
              </a:cxnLst>
              <a:rect l="0" t="0" r="r" b="b"/>
              <a:pathLst>
                <a:path w="19939" h="18984" fill="norm" stroke="1"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09" name="Shape 11209"/>
            <p:cNvSpPr/>
            <p:nvPr/>
          </p:nvSpPr>
          <p:spPr>
            <a:xfrm>
              <a:off x="1269847" y="339671"/>
              <a:ext cx="21105" cy="16539"/>
            </a:xfrm>
            <a:custGeom>
              <a:avLst/>
              <a:gdLst/>
              <a:ahLst/>
              <a:cxnLst>
                <a:cxn ang="0">
                  <a:pos x="wd2" y="hd2"/>
                </a:cxn>
                <a:cxn ang="5400000">
                  <a:pos x="wd2" y="hd2"/>
                </a:cxn>
                <a:cxn ang="10800000">
                  <a:pos x="wd2" y="hd2"/>
                </a:cxn>
                <a:cxn ang="16200000">
                  <a:pos x="wd2" y="hd2"/>
                </a:cxn>
              </a:cxnLst>
              <a:rect l="0" t="0" r="r" b="b"/>
              <a:pathLst>
                <a:path w="15331" h="13241" fill="norm" stroke="1" extrusionOk="0">
                  <a:moveTo>
                    <a:pt x="14679" y="10489"/>
                  </a:moveTo>
                  <a:cubicBezTo>
                    <a:pt x="18491" y="5089"/>
                    <a:pt x="4515" y="-5711"/>
                    <a:pt x="703" y="3739"/>
                  </a:cubicBezTo>
                  <a:cubicBezTo>
                    <a:pt x="-3109" y="13189"/>
                    <a:pt x="9597" y="15889"/>
                    <a:pt x="14679" y="10489"/>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0" name="Shape 11210"/>
            <p:cNvSpPr/>
            <p:nvPr/>
          </p:nvSpPr>
          <p:spPr>
            <a:xfrm>
              <a:off x="1429493" y="84659"/>
              <a:ext cx="230055" cy="145820"/>
            </a:xfrm>
            <a:custGeom>
              <a:avLst/>
              <a:gdLst/>
              <a:ahLst/>
              <a:cxnLst>
                <a:cxn ang="0">
                  <a:pos x="wd2" y="hd2"/>
                </a:cxn>
                <a:cxn ang="5400000">
                  <a:pos x="wd2" y="hd2"/>
                </a:cxn>
                <a:cxn ang="10800000">
                  <a:pos x="wd2" y="hd2"/>
                </a:cxn>
                <a:cxn ang="16200000">
                  <a:pos x="wd2" y="hd2"/>
                </a:cxn>
              </a:cxnLst>
              <a:rect l="0" t="0" r="r" b="b"/>
              <a:pathLst>
                <a:path w="21054" h="19678" fill="norm" stroke="1"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1" name="Shape 11211"/>
            <p:cNvSpPr/>
            <p:nvPr/>
          </p:nvSpPr>
          <p:spPr>
            <a:xfrm>
              <a:off x="1440424" y="244566"/>
              <a:ext cx="59449" cy="17584"/>
            </a:xfrm>
            <a:custGeom>
              <a:avLst/>
              <a:gdLst/>
              <a:ahLst/>
              <a:cxnLst>
                <a:cxn ang="0">
                  <a:pos x="wd2" y="hd2"/>
                </a:cxn>
                <a:cxn ang="5400000">
                  <a:pos x="wd2" y="hd2"/>
                </a:cxn>
                <a:cxn ang="10800000">
                  <a:pos x="wd2" y="hd2"/>
                </a:cxn>
                <a:cxn ang="16200000">
                  <a:pos x="wd2" y="hd2"/>
                </a:cxn>
              </a:cxnLst>
              <a:rect l="0" t="0" r="r" b="b"/>
              <a:pathLst>
                <a:path w="18183" h="12422" fill="norm" stroke="1" extrusionOk="0">
                  <a:moveTo>
                    <a:pt x="18167" y="1163"/>
                  </a:moveTo>
                  <a:cubicBezTo>
                    <a:pt x="17627" y="-2649"/>
                    <a:pt x="-2893" y="3704"/>
                    <a:pt x="347" y="8786"/>
                  </a:cubicBezTo>
                  <a:cubicBezTo>
                    <a:pt x="5747" y="18951"/>
                    <a:pt x="18707" y="4975"/>
                    <a:pt x="18167" y="1163"/>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2" name="Shape 11212"/>
            <p:cNvSpPr/>
            <p:nvPr/>
          </p:nvSpPr>
          <p:spPr>
            <a:xfrm>
              <a:off x="1243091" y="245076"/>
              <a:ext cx="31185" cy="28028"/>
            </a:xfrm>
            <a:custGeom>
              <a:avLst/>
              <a:gdLst/>
              <a:ahLst/>
              <a:cxnLst>
                <a:cxn ang="0">
                  <a:pos x="wd2" y="hd2"/>
                </a:cxn>
                <a:cxn ang="5400000">
                  <a:pos x="wd2" y="hd2"/>
                </a:cxn>
                <a:cxn ang="10800000">
                  <a:pos x="wd2" y="hd2"/>
                </a:cxn>
                <a:cxn ang="16200000">
                  <a:pos x="wd2" y="hd2"/>
                </a:cxn>
              </a:cxnLst>
              <a:rect l="0" t="0" r="r" b="b"/>
              <a:pathLst>
                <a:path w="17260" h="13464" fill="norm" stroke="1" extrusionOk="0">
                  <a:moveTo>
                    <a:pt x="16741" y="12161"/>
                  </a:moveTo>
                  <a:cubicBezTo>
                    <a:pt x="20668" y="8161"/>
                    <a:pt x="1032" y="-4639"/>
                    <a:pt x="50" y="1761"/>
                  </a:cubicBezTo>
                  <a:cubicBezTo>
                    <a:pt x="-932" y="7361"/>
                    <a:pt x="12813" y="16961"/>
                    <a:pt x="16741" y="12161"/>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3" name="Shape 11213"/>
            <p:cNvSpPr/>
            <p:nvPr/>
          </p:nvSpPr>
          <p:spPr>
            <a:xfrm>
              <a:off x="1400006" y="200609"/>
              <a:ext cx="65831" cy="42007"/>
            </a:xfrm>
            <a:custGeom>
              <a:avLst/>
              <a:gdLst/>
              <a:ahLst/>
              <a:cxnLst>
                <a:cxn ang="0">
                  <a:pos x="wd2" y="hd2"/>
                </a:cxn>
                <a:cxn ang="5400000">
                  <a:pos x="wd2" y="hd2"/>
                </a:cxn>
                <a:cxn ang="10800000">
                  <a:pos x="wd2" y="hd2"/>
                </a:cxn>
                <a:cxn ang="16200000">
                  <a:pos x="wd2" y="hd2"/>
                </a:cxn>
              </a:cxnLst>
              <a:rect l="0" t="0" r="r" b="b"/>
              <a:pathLst>
                <a:path w="18217" h="18685" fill="norm" stroke="1"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4" name="Shape 11214"/>
            <p:cNvSpPr/>
            <p:nvPr/>
          </p:nvSpPr>
          <p:spPr>
            <a:xfrm>
              <a:off x="1539595" y="251603"/>
              <a:ext cx="31499" cy="19289"/>
            </a:xfrm>
            <a:custGeom>
              <a:avLst/>
              <a:gdLst/>
              <a:ahLst/>
              <a:cxnLst>
                <a:cxn ang="0">
                  <a:pos x="wd2" y="hd2"/>
                </a:cxn>
                <a:cxn ang="5400000">
                  <a:pos x="wd2" y="hd2"/>
                </a:cxn>
                <a:cxn ang="10800000">
                  <a:pos x="wd2" y="hd2"/>
                </a:cxn>
                <a:cxn ang="16200000">
                  <a:pos x="wd2" y="hd2"/>
                </a:cxn>
              </a:cxnLst>
              <a:rect l="0" t="0" r="r" b="b"/>
              <a:pathLst>
                <a:path w="13075" h="14478" fill="norm" stroke="1" extrusionOk="0">
                  <a:moveTo>
                    <a:pt x="10690" y="1353"/>
                  </a:moveTo>
                  <a:cubicBezTo>
                    <a:pt x="3986" y="-4047"/>
                    <a:pt x="-4207" y="8103"/>
                    <a:pt x="2496" y="13503"/>
                  </a:cubicBezTo>
                  <a:cubicBezTo>
                    <a:pt x="8455" y="17553"/>
                    <a:pt x="17393" y="8103"/>
                    <a:pt x="10690" y="1353"/>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5" name="Shape 11215"/>
            <p:cNvSpPr/>
            <p:nvPr/>
          </p:nvSpPr>
          <p:spPr>
            <a:xfrm>
              <a:off x="1250204" y="175729"/>
              <a:ext cx="132003" cy="67223"/>
            </a:xfrm>
            <a:custGeom>
              <a:avLst/>
              <a:gdLst/>
              <a:ahLst/>
              <a:cxnLst>
                <a:cxn ang="0">
                  <a:pos x="wd2" y="hd2"/>
                </a:cxn>
                <a:cxn ang="5400000">
                  <a:pos x="wd2" y="hd2"/>
                </a:cxn>
                <a:cxn ang="10800000">
                  <a:pos x="wd2" y="hd2"/>
                </a:cxn>
                <a:cxn ang="16200000">
                  <a:pos x="wd2" y="hd2"/>
                </a:cxn>
              </a:cxnLst>
              <a:rect l="0" t="0" r="r" b="b"/>
              <a:pathLst>
                <a:path w="19421" h="19691" fill="norm" stroke="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6" name="Shape 11216"/>
            <p:cNvSpPr/>
            <p:nvPr/>
          </p:nvSpPr>
          <p:spPr>
            <a:xfrm>
              <a:off x="1745597" y="402990"/>
              <a:ext cx="90499" cy="42071"/>
            </a:xfrm>
            <a:custGeom>
              <a:avLst/>
              <a:gdLst/>
              <a:ahLst/>
              <a:cxnLst>
                <a:cxn ang="0">
                  <a:pos x="wd2" y="hd2"/>
                </a:cxn>
                <a:cxn ang="5400000">
                  <a:pos x="wd2" y="hd2"/>
                </a:cxn>
                <a:cxn ang="10800000">
                  <a:pos x="wd2" y="hd2"/>
                </a:cxn>
                <a:cxn ang="16200000">
                  <a:pos x="wd2" y="hd2"/>
                </a:cxn>
              </a:cxnLst>
              <a:rect l="0" t="0" r="r" b="b"/>
              <a:pathLst>
                <a:path w="20625" h="16842" fill="norm" stroke="1"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7" name="Shape 11217"/>
            <p:cNvSpPr/>
            <p:nvPr/>
          </p:nvSpPr>
          <p:spPr>
            <a:xfrm>
              <a:off x="977656" y="315984"/>
              <a:ext cx="31671" cy="20404"/>
            </a:xfrm>
            <a:custGeom>
              <a:avLst/>
              <a:gdLst/>
              <a:ahLst/>
              <a:cxnLst>
                <a:cxn ang="0">
                  <a:pos x="wd2" y="hd2"/>
                </a:cxn>
                <a:cxn ang="5400000">
                  <a:pos x="wd2" y="hd2"/>
                </a:cxn>
                <a:cxn ang="10800000">
                  <a:pos x="wd2" y="hd2"/>
                </a:cxn>
                <a:cxn ang="16200000">
                  <a:pos x="wd2" y="hd2"/>
                </a:cxn>
              </a:cxnLst>
              <a:rect l="0" t="0" r="r" b="b"/>
              <a:pathLst>
                <a:path w="16731" h="15315" fill="norm" stroke="1" extrusionOk="0">
                  <a:moveTo>
                    <a:pt x="695" y="15206"/>
                  </a:moveTo>
                  <a:cubicBezTo>
                    <a:pt x="9147" y="16477"/>
                    <a:pt x="17599" y="6312"/>
                    <a:pt x="16660" y="1230"/>
                  </a:cubicBezTo>
                  <a:cubicBezTo>
                    <a:pt x="16660" y="-5123"/>
                    <a:pt x="-4001" y="15206"/>
                    <a:pt x="695" y="15206"/>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8" name="Shape 11218"/>
            <p:cNvSpPr/>
            <p:nvPr/>
          </p:nvSpPr>
          <p:spPr>
            <a:xfrm>
              <a:off x="1759360" y="792731"/>
              <a:ext cx="18542" cy="20224"/>
            </a:xfrm>
            <a:custGeom>
              <a:avLst/>
              <a:gdLst/>
              <a:ahLst/>
              <a:cxnLst>
                <a:cxn ang="0">
                  <a:pos x="wd2" y="hd2"/>
                </a:cxn>
                <a:cxn ang="5400000">
                  <a:pos x="wd2" y="hd2"/>
                </a:cxn>
                <a:cxn ang="10800000">
                  <a:pos x="wd2" y="hd2"/>
                </a:cxn>
                <a:cxn ang="16200000">
                  <a:pos x="wd2" y="hd2"/>
                </a:cxn>
              </a:cxnLst>
              <a:rect l="0" t="0" r="r" b="b"/>
              <a:pathLst>
                <a:path w="12677" h="18684" fill="norm" stroke="1" extrusionOk="0">
                  <a:moveTo>
                    <a:pt x="6157" y="18599"/>
                  </a:moveTo>
                  <a:cubicBezTo>
                    <a:pt x="9757" y="18599"/>
                    <a:pt x="18157" y="-1458"/>
                    <a:pt x="7357" y="85"/>
                  </a:cubicBezTo>
                  <a:cubicBezTo>
                    <a:pt x="-3443" y="85"/>
                    <a:pt x="-1043" y="20142"/>
                    <a:pt x="6157" y="18599"/>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19" name="Shape 11219"/>
            <p:cNvSpPr/>
            <p:nvPr/>
          </p:nvSpPr>
          <p:spPr>
            <a:xfrm>
              <a:off x="538935" y="391350"/>
              <a:ext cx="1716580" cy="930358"/>
            </a:xfrm>
            <a:custGeom>
              <a:avLst/>
              <a:gdLst/>
              <a:ahLst/>
              <a:cxnLst>
                <a:cxn ang="0">
                  <a:pos x="wd2" y="hd2"/>
                </a:cxn>
                <a:cxn ang="5400000">
                  <a:pos x="wd2" y="hd2"/>
                </a:cxn>
                <a:cxn ang="10800000">
                  <a:pos x="wd2" y="hd2"/>
                </a:cxn>
                <a:cxn ang="16200000">
                  <a:pos x="wd2" y="hd2"/>
                </a:cxn>
              </a:cxnLst>
              <a:rect l="0" t="0" r="r" b="b"/>
              <a:pathLst>
                <a:path w="21569" h="21571" fill="norm" stroke="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0" name="Shape 11220"/>
            <p:cNvSpPr/>
            <p:nvPr/>
          </p:nvSpPr>
          <p:spPr>
            <a:xfrm>
              <a:off x="1062837" y="238031"/>
              <a:ext cx="27043" cy="13177"/>
            </a:xfrm>
            <a:custGeom>
              <a:avLst/>
              <a:gdLst/>
              <a:ahLst/>
              <a:cxnLst>
                <a:cxn ang="0">
                  <a:pos x="wd2" y="hd2"/>
                </a:cxn>
                <a:cxn ang="5400000">
                  <a:pos x="wd2" y="hd2"/>
                </a:cxn>
                <a:cxn ang="10800000">
                  <a:pos x="wd2" y="hd2"/>
                </a:cxn>
                <a:cxn ang="16200000">
                  <a:pos x="wd2" y="hd2"/>
                </a:cxn>
              </a:cxnLst>
              <a:rect l="0" t="0" r="r" b="b"/>
              <a:pathLst>
                <a:path w="17462" h="13187" fill="norm" stroke="1" extrusionOk="0">
                  <a:moveTo>
                    <a:pt x="17096" y="8187"/>
                  </a:moveTo>
                  <a:cubicBezTo>
                    <a:pt x="20507" y="-2613"/>
                    <a:pt x="-1093" y="-813"/>
                    <a:pt x="44" y="2787"/>
                  </a:cubicBezTo>
                  <a:cubicBezTo>
                    <a:pt x="4591" y="9987"/>
                    <a:pt x="14823" y="18987"/>
                    <a:pt x="17096" y="8187"/>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1" name="Shape 11221"/>
            <p:cNvSpPr/>
            <p:nvPr/>
          </p:nvSpPr>
          <p:spPr>
            <a:xfrm>
              <a:off x="903887" y="254394"/>
              <a:ext cx="149498" cy="72751"/>
            </a:xfrm>
            <a:custGeom>
              <a:avLst/>
              <a:gdLst/>
              <a:ahLst/>
              <a:cxnLst>
                <a:cxn ang="0">
                  <a:pos x="wd2" y="hd2"/>
                </a:cxn>
                <a:cxn ang="5400000">
                  <a:pos x="wd2" y="hd2"/>
                </a:cxn>
                <a:cxn ang="10800000">
                  <a:pos x="wd2" y="hd2"/>
                </a:cxn>
                <a:cxn ang="16200000">
                  <a:pos x="wd2" y="hd2"/>
                </a:cxn>
              </a:cxnLst>
              <a:rect l="0" t="0" r="r" b="b"/>
              <a:pathLst>
                <a:path w="20442" h="20319" fill="norm" stroke="1"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2" name="Shape 11222"/>
            <p:cNvSpPr/>
            <p:nvPr/>
          </p:nvSpPr>
          <p:spPr>
            <a:xfrm>
              <a:off x="1014216" y="285584"/>
              <a:ext cx="237099" cy="98451"/>
            </a:xfrm>
            <a:custGeom>
              <a:avLst/>
              <a:gdLst/>
              <a:ahLst/>
              <a:cxnLst>
                <a:cxn ang="0">
                  <a:pos x="wd2" y="hd2"/>
                </a:cxn>
                <a:cxn ang="5400000">
                  <a:pos x="wd2" y="hd2"/>
                </a:cxn>
                <a:cxn ang="10800000">
                  <a:pos x="wd2" y="hd2"/>
                </a:cxn>
                <a:cxn ang="16200000">
                  <a:pos x="wd2" y="hd2"/>
                </a:cxn>
              </a:cxnLst>
              <a:rect l="0" t="0" r="r" b="b"/>
              <a:pathLst>
                <a:path w="20877" h="20386" fill="norm" stroke="1"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3" name="Shape 11223"/>
            <p:cNvSpPr/>
            <p:nvPr/>
          </p:nvSpPr>
          <p:spPr>
            <a:xfrm>
              <a:off x="697611" y="1029669"/>
              <a:ext cx="34288" cy="46283"/>
            </a:xfrm>
            <a:custGeom>
              <a:avLst/>
              <a:gdLst/>
              <a:ahLst/>
              <a:cxnLst>
                <a:cxn ang="0">
                  <a:pos x="wd2" y="hd2"/>
                </a:cxn>
                <a:cxn ang="5400000">
                  <a:pos x="wd2" y="hd2"/>
                </a:cxn>
                <a:cxn ang="10800000">
                  <a:pos x="wd2" y="hd2"/>
                </a:cxn>
                <a:cxn ang="16200000">
                  <a:pos x="wd2" y="hd2"/>
                </a:cxn>
              </a:cxnLst>
              <a:rect l="0" t="0" r="r" b="b"/>
              <a:pathLst>
                <a:path w="14760" h="17931" fill="norm" stroke="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4" name="Shape 11224"/>
            <p:cNvSpPr/>
            <p:nvPr/>
          </p:nvSpPr>
          <p:spPr>
            <a:xfrm>
              <a:off x="2079392" y="1136867"/>
              <a:ext cx="54198" cy="21896"/>
            </a:xfrm>
            <a:custGeom>
              <a:avLst/>
              <a:gdLst/>
              <a:ahLst/>
              <a:cxnLst>
                <a:cxn ang="0">
                  <a:pos x="wd2" y="hd2"/>
                </a:cxn>
                <a:cxn ang="5400000">
                  <a:pos x="wd2" y="hd2"/>
                </a:cxn>
                <a:cxn ang="10800000">
                  <a:pos x="wd2" y="hd2"/>
                </a:cxn>
                <a:cxn ang="16200000">
                  <a:pos x="wd2" y="hd2"/>
                </a:cxn>
              </a:cxnLst>
              <a:rect l="0" t="0" r="r" b="b"/>
              <a:pathLst>
                <a:path w="20320" h="14609" fill="norm" stroke="1" extrusionOk="0">
                  <a:moveTo>
                    <a:pt x="15" y="741"/>
                  </a:moveTo>
                  <a:cubicBezTo>
                    <a:pt x="669" y="5288"/>
                    <a:pt x="19651" y="18930"/>
                    <a:pt x="20305" y="13246"/>
                  </a:cubicBezTo>
                  <a:cubicBezTo>
                    <a:pt x="20960" y="6425"/>
                    <a:pt x="-640" y="-2670"/>
                    <a:pt x="15" y="741"/>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5" name="Shape 11225"/>
            <p:cNvSpPr/>
            <p:nvPr/>
          </p:nvSpPr>
          <p:spPr>
            <a:xfrm>
              <a:off x="844950" y="374283"/>
              <a:ext cx="208985" cy="132711"/>
            </a:xfrm>
            <a:custGeom>
              <a:avLst/>
              <a:gdLst/>
              <a:ahLst/>
              <a:cxnLst>
                <a:cxn ang="0">
                  <a:pos x="wd2" y="hd2"/>
                </a:cxn>
                <a:cxn ang="5400000">
                  <a:pos x="wd2" y="hd2"/>
                </a:cxn>
                <a:cxn ang="10800000">
                  <a:pos x="wd2" y="hd2"/>
                </a:cxn>
                <a:cxn ang="16200000">
                  <a:pos x="wd2" y="hd2"/>
                </a:cxn>
              </a:cxnLst>
              <a:rect l="0" t="0" r="r" b="b"/>
              <a:pathLst>
                <a:path w="20242" h="20972" fill="norm" stroke="1"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6" name="Shape 11226"/>
            <p:cNvSpPr/>
            <p:nvPr/>
          </p:nvSpPr>
          <p:spPr>
            <a:xfrm>
              <a:off x="1563422" y="402068"/>
              <a:ext cx="581002" cy="404128"/>
            </a:xfrm>
            <a:custGeom>
              <a:avLst/>
              <a:gdLst/>
              <a:ahLst/>
              <a:cxnLst>
                <a:cxn ang="0">
                  <a:pos x="wd2" y="hd2"/>
                </a:cxn>
                <a:cxn ang="5400000">
                  <a:pos x="wd2" y="hd2"/>
                </a:cxn>
                <a:cxn ang="10800000">
                  <a:pos x="wd2" y="hd2"/>
                </a:cxn>
                <a:cxn ang="16200000">
                  <a:pos x="wd2" y="hd2"/>
                </a:cxn>
              </a:cxnLst>
              <a:rect l="0" t="0" r="r" b="b"/>
              <a:pathLst>
                <a:path w="21037" h="21103" fill="norm" stroke="1"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7" name="Shape 11227"/>
            <p:cNvSpPr/>
            <p:nvPr/>
          </p:nvSpPr>
          <p:spPr>
            <a:xfrm>
              <a:off x="2183937" y="1095609"/>
              <a:ext cx="131498" cy="116808"/>
            </a:xfrm>
            <a:custGeom>
              <a:avLst/>
              <a:gdLst/>
              <a:ahLst/>
              <a:cxnLst>
                <a:cxn ang="0">
                  <a:pos x="wd2" y="hd2"/>
                </a:cxn>
                <a:cxn ang="5400000">
                  <a:pos x="wd2" y="hd2"/>
                </a:cxn>
                <a:cxn ang="10800000">
                  <a:pos x="wd2" y="hd2"/>
                </a:cxn>
                <a:cxn ang="16200000">
                  <a:pos x="wd2" y="hd2"/>
                </a:cxn>
              </a:cxnLst>
              <a:rect l="0" t="0" r="r" b="b"/>
              <a:pathLst>
                <a:path w="19849" h="20331" fill="norm" stroke="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8" name="Shape 11228"/>
            <p:cNvSpPr/>
            <p:nvPr/>
          </p:nvSpPr>
          <p:spPr>
            <a:xfrm>
              <a:off x="1814416" y="598715"/>
              <a:ext cx="50212" cy="38216"/>
            </a:xfrm>
            <a:custGeom>
              <a:avLst/>
              <a:gdLst/>
              <a:ahLst/>
              <a:cxnLst>
                <a:cxn ang="0">
                  <a:pos x="wd2" y="hd2"/>
                </a:cxn>
                <a:cxn ang="5400000">
                  <a:pos x="wd2" y="hd2"/>
                </a:cxn>
                <a:cxn ang="10800000">
                  <a:pos x="wd2" y="hd2"/>
                </a:cxn>
                <a:cxn ang="16200000">
                  <a:pos x="wd2" y="hd2"/>
                </a:cxn>
              </a:cxnLst>
              <a:rect l="0" t="0" r="r" b="b"/>
              <a:pathLst>
                <a:path w="18237" h="18359" fill="norm" stroke="1"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29" name="Shape 11229"/>
            <p:cNvSpPr/>
            <p:nvPr/>
          </p:nvSpPr>
          <p:spPr>
            <a:xfrm>
              <a:off x="1521858" y="-1"/>
              <a:ext cx="625446" cy="309643"/>
            </a:xfrm>
            <a:custGeom>
              <a:avLst/>
              <a:gdLst/>
              <a:ahLst/>
              <a:cxnLst>
                <a:cxn ang="0">
                  <a:pos x="wd2" y="hd2"/>
                </a:cxn>
                <a:cxn ang="5400000">
                  <a:pos x="wd2" y="hd2"/>
                </a:cxn>
                <a:cxn ang="10800000">
                  <a:pos x="wd2" y="hd2"/>
                </a:cxn>
                <a:cxn ang="16200000">
                  <a:pos x="wd2" y="hd2"/>
                </a:cxn>
              </a:cxnLst>
              <a:rect l="0" t="0" r="r" b="b"/>
              <a:pathLst>
                <a:path w="20770" h="21010" fill="norm" stroke="1"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30" name="Shape 11230"/>
            <p:cNvSpPr/>
            <p:nvPr/>
          </p:nvSpPr>
          <p:spPr>
            <a:xfrm>
              <a:off x="1093612" y="205645"/>
              <a:ext cx="84611" cy="22822"/>
            </a:xfrm>
            <a:custGeom>
              <a:avLst/>
              <a:gdLst/>
              <a:ahLst/>
              <a:cxnLst>
                <a:cxn ang="0">
                  <a:pos x="wd2" y="hd2"/>
                </a:cxn>
                <a:cxn ang="5400000">
                  <a:pos x="wd2" y="hd2"/>
                </a:cxn>
                <a:cxn ang="10800000">
                  <a:pos x="wd2" y="hd2"/>
                </a:cxn>
                <a:cxn ang="16200000">
                  <a:pos x="wd2" y="hd2"/>
                </a:cxn>
              </a:cxnLst>
              <a:rect l="0" t="0" r="r" b="b"/>
              <a:pathLst>
                <a:path w="19283" h="16122" fill="norm" stroke="1"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31" name="Shape 11231"/>
            <p:cNvSpPr/>
            <p:nvPr/>
          </p:nvSpPr>
          <p:spPr>
            <a:xfrm>
              <a:off x="1100170" y="234454"/>
              <a:ext cx="69166" cy="33532"/>
            </a:xfrm>
            <a:custGeom>
              <a:avLst/>
              <a:gdLst/>
              <a:ahLst/>
              <a:cxnLst>
                <a:cxn ang="0">
                  <a:pos x="wd2" y="hd2"/>
                </a:cxn>
                <a:cxn ang="5400000">
                  <a:pos x="wd2" y="hd2"/>
                </a:cxn>
                <a:cxn ang="10800000">
                  <a:pos x="wd2" y="hd2"/>
                </a:cxn>
                <a:cxn ang="16200000">
                  <a:pos x="wd2" y="hd2"/>
                </a:cxn>
              </a:cxnLst>
              <a:rect l="0" t="0" r="r" b="b"/>
              <a:pathLst>
                <a:path w="20098" h="19177" fill="norm" stroke="1"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32" name="Shape 11232"/>
            <p:cNvSpPr/>
            <p:nvPr/>
          </p:nvSpPr>
          <p:spPr>
            <a:xfrm>
              <a:off x="871587" y="1154448"/>
              <a:ext cx="1150349" cy="54494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33" name="Shape 11233"/>
            <p:cNvSpPr/>
            <p:nvPr/>
          </p:nvSpPr>
          <p:spPr>
            <a:xfrm>
              <a:off x="0" y="501597"/>
              <a:ext cx="761943" cy="5071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34" name="Shape 11234"/>
            <p:cNvSpPr/>
            <p:nvPr/>
          </p:nvSpPr>
          <p:spPr>
            <a:xfrm>
              <a:off x="98494" y="985390"/>
              <a:ext cx="39027" cy="197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35" name="Shape 11235"/>
            <p:cNvSpPr/>
            <p:nvPr/>
          </p:nvSpPr>
          <p:spPr>
            <a:xfrm>
              <a:off x="263026" y="909854"/>
              <a:ext cx="45468" cy="41366"/>
            </a:xfrm>
            <a:custGeom>
              <a:avLst/>
              <a:gdLst/>
              <a:ahLst/>
              <a:cxnLst>
                <a:cxn ang="0">
                  <a:pos x="wd2" y="hd2"/>
                </a:cxn>
                <a:cxn ang="5400000">
                  <a:pos x="wd2" y="hd2"/>
                </a:cxn>
                <a:cxn ang="10800000">
                  <a:pos x="wd2" y="hd2"/>
                </a:cxn>
                <a:cxn ang="16200000">
                  <a:pos x="wd2" y="hd2"/>
                </a:cxn>
              </a:cxnLst>
              <a:rect l="0" t="0" r="r" b="b"/>
              <a:pathLst>
                <a:path w="21138" h="21600" fill="norm" stroke="1"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36" name="Shape 11236"/>
            <p:cNvSpPr/>
            <p:nvPr/>
          </p:nvSpPr>
          <p:spPr>
            <a:xfrm>
              <a:off x="7433" y="1033949"/>
              <a:ext cx="12804" cy="14389"/>
            </a:xfrm>
            <a:custGeom>
              <a:avLst/>
              <a:gdLst/>
              <a:ahLst/>
              <a:cxnLst>
                <a:cxn ang="0">
                  <a:pos x="wd2" y="hd2"/>
                </a:cxn>
                <a:cxn ang="5400000">
                  <a:pos x="wd2" y="hd2"/>
                </a:cxn>
                <a:cxn ang="10800000">
                  <a:pos x="wd2" y="hd2"/>
                </a:cxn>
                <a:cxn ang="16200000">
                  <a:pos x="wd2" y="hd2"/>
                </a:cxn>
              </a:cxnLst>
              <a:rect l="0" t="0" r="r" b="b"/>
              <a:pathLst>
                <a:path w="18600" h="21600" fill="norm" stroke="1"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37" name="Shape 11237"/>
            <p:cNvSpPr/>
            <p:nvPr/>
          </p:nvSpPr>
          <p:spPr>
            <a:xfrm>
              <a:off x="2942" y="103928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0"/>
                    <a:pt x="10800" y="0"/>
                    <a:pt x="0" y="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38" name="Shape 11238"/>
            <p:cNvSpPr/>
            <p:nvPr/>
          </p:nvSpPr>
          <p:spPr>
            <a:xfrm>
              <a:off x="70772" y="101236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239" name="Shape 11239"/>
            <p:cNvSpPr/>
            <p:nvPr/>
          </p:nvSpPr>
          <p:spPr>
            <a:xfrm>
              <a:off x="13008" y="856742"/>
              <a:ext cx="26910" cy="12701"/>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40" name="Shape 11240"/>
            <p:cNvSpPr/>
            <p:nvPr/>
          </p:nvSpPr>
          <p:spPr>
            <a:xfrm>
              <a:off x="1022118" y="1533872"/>
              <a:ext cx="4646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41" name="Shape 11241"/>
            <p:cNvSpPr/>
            <p:nvPr/>
          </p:nvSpPr>
          <p:spPr>
            <a:xfrm>
              <a:off x="1282293" y="1604913"/>
              <a:ext cx="1486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42" name="Shape 11242"/>
            <p:cNvSpPr/>
            <p:nvPr/>
          </p:nvSpPr>
          <p:spPr>
            <a:xfrm>
              <a:off x="1300876" y="1598674"/>
              <a:ext cx="14868" cy="143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4800" y="13500"/>
                    <a:pt x="12000" y="0"/>
                    <a:pt x="21600" y="0"/>
                  </a:cubicBezTo>
                  <a:cubicBezTo>
                    <a:pt x="12000" y="0"/>
                    <a:pt x="4800" y="13500"/>
                    <a:pt x="0" y="2160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43" name="Shape 11243"/>
            <p:cNvSpPr/>
            <p:nvPr/>
          </p:nvSpPr>
          <p:spPr>
            <a:xfrm>
              <a:off x="1406030" y="16741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0" y="0"/>
                    <a:pt x="0" y="0"/>
                  </a:cubicBezTo>
                  <a:cubicBezTo>
                    <a:pt x="0" y="0"/>
                    <a:pt x="10800" y="21600"/>
                    <a:pt x="21600" y="2160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44" name="Shape 11244"/>
            <p:cNvSpPr/>
            <p:nvPr/>
          </p:nvSpPr>
          <p:spPr>
            <a:xfrm>
              <a:off x="1368862" y="16444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3600"/>
                    <a:pt x="0" y="0"/>
                  </a:cubicBezTo>
                  <a:cubicBezTo>
                    <a:pt x="21600" y="3600"/>
                    <a:pt x="21600" y="14400"/>
                    <a:pt x="21600" y="2160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11245" name="Shape 11245"/>
            <p:cNvSpPr/>
            <p:nvPr/>
          </p:nvSpPr>
          <p:spPr>
            <a:xfrm>
              <a:off x="1384505" y="1668758"/>
              <a:ext cx="2416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grpSp>
      <p:grpSp>
        <p:nvGrpSpPr>
          <p:cNvPr id="11250" name="Group 11250"/>
          <p:cNvGrpSpPr/>
          <p:nvPr/>
        </p:nvGrpSpPr>
        <p:grpSpPr>
          <a:xfrm>
            <a:off x="2863992" y="1871222"/>
            <a:ext cx="1219109" cy="875864"/>
            <a:chOff x="0" y="0"/>
            <a:chExt cx="1219108" cy="875863"/>
          </a:xfrm>
        </p:grpSpPr>
        <p:sp>
          <p:nvSpPr>
            <p:cNvPr id="11247" name="Shape 11247"/>
            <p:cNvSpPr/>
            <p:nvPr/>
          </p:nvSpPr>
          <p:spPr>
            <a:xfrm>
              <a:off x="-1" y="-1"/>
              <a:ext cx="1219110" cy="8758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418" y="13807"/>
                  </a:moveTo>
                  <a:cubicBezTo>
                    <a:pt x="17355" y="13765"/>
                    <a:pt x="17324" y="13765"/>
                    <a:pt x="17261" y="13722"/>
                  </a:cubicBezTo>
                  <a:cubicBezTo>
                    <a:pt x="17135" y="13680"/>
                    <a:pt x="16978" y="13595"/>
                    <a:pt x="16852" y="13595"/>
                  </a:cubicBezTo>
                  <a:cubicBezTo>
                    <a:pt x="16790" y="13595"/>
                    <a:pt x="16727" y="13595"/>
                    <a:pt x="16664" y="13638"/>
                  </a:cubicBezTo>
                  <a:cubicBezTo>
                    <a:pt x="16538" y="13765"/>
                    <a:pt x="16475" y="13722"/>
                    <a:pt x="16444" y="13595"/>
                  </a:cubicBezTo>
                  <a:cubicBezTo>
                    <a:pt x="16444" y="13426"/>
                    <a:pt x="16601" y="13214"/>
                    <a:pt x="16727" y="13172"/>
                  </a:cubicBezTo>
                  <a:cubicBezTo>
                    <a:pt x="16790" y="13172"/>
                    <a:pt x="16821" y="13172"/>
                    <a:pt x="16821" y="13172"/>
                  </a:cubicBezTo>
                  <a:cubicBezTo>
                    <a:pt x="16821" y="13129"/>
                    <a:pt x="16790" y="13045"/>
                    <a:pt x="16790" y="13002"/>
                  </a:cubicBezTo>
                  <a:cubicBezTo>
                    <a:pt x="16790" y="12960"/>
                    <a:pt x="16758" y="12875"/>
                    <a:pt x="16758" y="12833"/>
                  </a:cubicBezTo>
                  <a:cubicBezTo>
                    <a:pt x="16727" y="12748"/>
                    <a:pt x="16758" y="12706"/>
                    <a:pt x="16758" y="12664"/>
                  </a:cubicBezTo>
                  <a:cubicBezTo>
                    <a:pt x="16790" y="12621"/>
                    <a:pt x="16821" y="12579"/>
                    <a:pt x="16884" y="12579"/>
                  </a:cubicBezTo>
                  <a:cubicBezTo>
                    <a:pt x="17010" y="12579"/>
                    <a:pt x="17230" y="12748"/>
                    <a:pt x="17355" y="13002"/>
                  </a:cubicBezTo>
                  <a:cubicBezTo>
                    <a:pt x="17481" y="13214"/>
                    <a:pt x="17670" y="13341"/>
                    <a:pt x="17890" y="13341"/>
                  </a:cubicBezTo>
                  <a:cubicBezTo>
                    <a:pt x="17953" y="13341"/>
                    <a:pt x="18016" y="13341"/>
                    <a:pt x="18079" y="13299"/>
                  </a:cubicBezTo>
                  <a:cubicBezTo>
                    <a:pt x="18173" y="13256"/>
                    <a:pt x="18173" y="13214"/>
                    <a:pt x="18141" y="13087"/>
                  </a:cubicBezTo>
                  <a:cubicBezTo>
                    <a:pt x="18141" y="12960"/>
                    <a:pt x="18110" y="12833"/>
                    <a:pt x="18173" y="12706"/>
                  </a:cubicBezTo>
                  <a:cubicBezTo>
                    <a:pt x="18173" y="12621"/>
                    <a:pt x="17859" y="12325"/>
                    <a:pt x="17670" y="12198"/>
                  </a:cubicBezTo>
                  <a:cubicBezTo>
                    <a:pt x="17418" y="11944"/>
                    <a:pt x="17261" y="11816"/>
                    <a:pt x="17230" y="11689"/>
                  </a:cubicBezTo>
                  <a:cubicBezTo>
                    <a:pt x="17230" y="11605"/>
                    <a:pt x="17230" y="11562"/>
                    <a:pt x="17261" y="11520"/>
                  </a:cubicBezTo>
                  <a:cubicBezTo>
                    <a:pt x="17324" y="11393"/>
                    <a:pt x="17513" y="11478"/>
                    <a:pt x="17859" y="11647"/>
                  </a:cubicBezTo>
                  <a:cubicBezTo>
                    <a:pt x="17859" y="11689"/>
                    <a:pt x="17890" y="11689"/>
                    <a:pt x="17921" y="11689"/>
                  </a:cubicBezTo>
                  <a:cubicBezTo>
                    <a:pt x="18047" y="11689"/>
                    <a:pt x="18079" y="11351"/>
                    <a:pt x="18079" y="11266"/>
                  </a:cubicBezTo>
                  <a:cubicBezTo>
                    <a:pt x="18079" y="11224"/>
                    <a:pt x="17984" y="11181"/>
                    <a:pt x="17796" y="11181"/>
                  </a:cubicBezTo>
                  <a:cubicBezTo>
                    <a:pt x="17638" y="11181"/>
                    <a:pt x="17450" y="11224"/>
                    <a:pt x="17324" y="11308"/>
                  </a:cubicBezTo>
                  <a:cubicBezTo>
                    <a:pt x="17293" y="11351"/>
                    <a:pt x="17230" y="11351"/>
                    <a:pt x="17167" y="11351"/>
                  </a:cubicBezTo>
                  <a:cubicBezTo>
                    <a:pt x="17041" y="11351"/>
                    <a:pt x="16915" y="11266"/>
                    <a:pt x="16915" y="11096"/>
                  </a:cubicBezTo>
                  <a:cubicBezTo>
                    <a:pt x="16915" y="11054"/>
                    <a:pt x="16915" y="10885"/>
                    <a:pt x="17135" y="10842"/>
                  </a:cubicBezTo>
                  <a:cubicBezTo>
                    <a:pt x="17230" y="10842"/>
                    <a:pt x="17261" y="10800"/>
                    <a:pt x="17261" y="10800"/>
                  </a:cubicBezTo>
                  <a:cubicBezTo>
                    <a:pt x="17261" y="10800"/>
                    <a:pt x="17230" y="10758"/>
                    <a:pt x="17230" y="10758"/>
                  </a:cubicBezTo>
                  <a:cubicBezTo>
                    <a:pt x="17198" y="10673"/>
                    <a:pt x="17167" y="10588"/>
                    <a:pt x="17230" y="10461"/>
                  </a:cubicBezTo>
                  <a:cubicBezTo>
                    <a:pt x="17261" y="10461"/>
                    <a:pt x="17293" y="10419"/>
                    <a:pt x="17324" y="10419"/>
                  </a:cubicBezTo>
                  <a:cubicBezTo>
                    <a:pt x="17418" y="10419"/>
                    <a:pt x="17513" y="10504"/>
                    <a:pt x="17638" y="10588"/>
                  </a:cubicBezTo>
                  <a:cubicBezTo>
                    <a:pt x="17796" y="10673"/>
                    <a:pt x="17953" y="10800"/>
                    <a:pt x="18047" y="10758"/>
                  </a:cubicBezTo>
                  <a:cubicBezTo>
                    <a:pt x="18141" y="10715"/>
                    <a:pt x="18236" y="10715"/>
                    <a:pt x="18299" y="10715"/>
                  </a:cubicBezTo>
                  <a:cubicBezTo>
                    <a:pt x="18424" y="10715"/>
                    <a:pt x="18519" y="10673"/>
                    <a:pt x="18645" y="10588"/>
                  </a:cubicBezTo>
                  <a:cubicBezTo>
                    <a:pt x="18645" y="10546"/>
                    <a:pt x="18645" y="10546"/>
                    <a:pt x="18645" y="10546"/>
                  </a:cubicBezTo>
                  <a:cubicBezTo>
                    <a:pt x="18645" y="10504"/>
                    <a:pt x="18487" y="10376"/>
                    <a:pt x="18393" y="10334"/>
                  </a:cubicBezTo>
                  <a:cubicBezTo>
                    <a:pt x="18299" y="10249"/>
                    <a:pt x="18204" y="10165"/>
                    <a:pt x="18141" y="10122"/>
                  </a:cubicBezTo>
                  <a:cubicBezTo>
                    <a:pt x="18110" y="10038"/>
                    <a:pt x="18110" y="9995"/>
                    <a:pt x="18141" y="9953"/>
                  </a:cubicBezTo>
                  <a:cubicBezTo>
                    <a:pt x="18141" y="9868"/>
                    <a:pt x="18236" y="9826"/>
                    <a:pt x="18519" y="9826"/>
                  </a:cubicBezTo>
                  <a:cubicBezTo>
                    <a:pt x="18645" y="9826"/>
                    <a:pt x="18802" y="9868"/>
                    <a:pt x="18928" y="9868"/>
                  </a:cubicBezTo>
                  <a:cubicBezTo>
                    <a:pt x="18990" y="9868"/>
                    <a:pt x="18990" y="9868"/>
                    <a:pt x="18990" y="9868"/>
                  </a:cubicBezTo>
                  <a:cubicBezTo>
                    <a:pt x="18990" y="9868"/>
                    <a:pt x="18990" y="9868"/>
                    <a:pt x="18990" y="9868"/>
                  </a:cubicBezTo>
                  <a:cubicBezTo>
                    <a:pt x="19053" y="9868"/>
                    <a:pt x="19085" y="9826"/>
                    <a:pt x="19085" y="9784"/>
                  </a:cubicBezTo>
                  <a:cubicBezTo>
                    <a:pt x="19116" y="9741"/>
                    <a:pt x="19116" y="9699"/>
                    <a:pt x="19116" y="9699"/>
                  </a:cubicBezTo>
                  <a:cubicBezTo>
                    <a:pt x="19116" y="9699"/>
                    <a:pt x="19116" y="9699"/>
                    <a:pt x="19085" y="9699"/>
                  </a:cubicBezTo>
                  <a:cubicBezTo>
                    <a:pt x="19085" y="9699"/>
                    <a:pt x="19053" y="9741"/>
                    <a:pt x="19022" y="9741"/>
                  </a:cubicBezTo>
                  <a:cubicBezTo>
                    <a:pt x="18833" y="9741"/>
                    <a:pt x="18487" y="9529"/>
                    <a:pt x="18393" y="9275"/>
                  </a:cubicBezTo>
                  <a:cubicBezTo>
                    <a:pt x="18362" y="9191"/>
                    <a:pt x="18362" y="9106"/>
                    <a:pt x="18393" y="9021"/>
                  </a:cubicBezTo>
                  <a:cubicBezTo>
                    <a:pt x="18456" y="8894"/>
                    <a:pt x="18550" y="8894"/>
                    <a:pt x="18582" y="8894"/>
                  </a:cubicBezTo>
                  <a:cubicBezTo>
                    <a:pt x="18645" y="8894"/>
                    <a:pt x="18676" y="8894"/>
                    <a:pt x="18707" y="8894"/>
                  </a:cubicBezTo>
                  <a:cubicBezTo>
                    <a:pt x="18770" y="8936"/>
                    <a:pt x="18802" y="8936"/>
                    <a:pt x="18865" y="8936"/>
                  </a:cubicBezTo>
                  <a:cubicBezTo>
                    <a:pt x="18928" y="8936"/>
                    <a:pt x="18959" y="8894"/>
                    <a:pt x="19022" y="8852"/>
                  </a:cubicBezTo>
                  <a:cubicBezTo>
                    <a:pt x="19116" y="8809"/>
                    <a:pt x="19116" y="8640"/>
                    <a:pt x="19085" y="8513"/>
                  </a:cubicBezTo>
                  <a:cubicBezTo>
                    <a:pt x="19053" y="8344"/>
                    <a:pt x="18959" y="8174"/>
                    <a:pt x="18896" y="8174"/>
                  </a:cubicBezTo>
                  <a:cubicBezTo>
                    <a:pt x="18896" y="8174"/>
                    <a:pt x="18204" y="8132"/>
                    <a:pt x="18204" y="7878"/>
                  </a:cubicBezTo>
                  <a:cubicBezTo>
                    <a:pt x="18173" y="7835"/>
                    <a:pt x="18110" y="7793"/>
                    <a:pt x="18079" y="7793"/>
                  </a:cubicBezTo>
                  <a:cubicBezTo>
                    <a:pt x="18016" y="7708"/>
                    <a:pt x="17921" y="7666"/>
                    <a:pt x="17921" y="7539"/>
                  </a:cubicBezTo>
                  <a:cubicBezTo>
                    <a:pt x="17921" y="7539"/>
                    <a:pt x="17921" y="7454"/>
                    <a:pt x="17953" y="7412"/>
                  </a:cubicBezTo>
                  <a:cubicBezTo>
                    <a:pt x="18016" y="7369"/>
                    <a:pt x="18079" y="7369"/>
                    <a:pt x="18173" y="7412"/>
                  </a:cubicBezTo>
                  <a:cubicBezTo>
                    <a:pt x="18236" y="7412"/>
                    <a:pt x="18330" y="7454"/>
                    <a:pt x="18456" y="7327"/>
                  </a:cubicBezTo>
                  <a:cubicBezTo>
                    <a:pt x="18519" y="7285"/>
                    <a:pt x="18613" y="7242"/>
                    <a:pt x="18739" y="7242"/>
                  </a:cubicBezTo>
                  <a:cubicBezTo>
                    <a:pt x="18865" y="7242"/>
                    <a:pt x="18990" y="7242"/>
                    <a:pt x="19116" y="7285"/>
                  </a:cubicBezTo>
                  <a:cubicBezTo>
                    <a:pt x="19242" y="7327"/>
                    <a:pt x="19368" y="7327"/>
                    <a:pt x="19431" y="7327"/>
                  </a:cubicBezTo>
                  <a:cubicBezTo>
                    <a:pt x="19462" y="7327"/>
                    <a:pt x="19462" y="7327"/>
                    <a:pt x="19462" y="7285"/>
                  </a:cubicBezTo>
                  <a:cubicBezTo>
                    <a:pt x="19462" y="7158"/>
                    <a:pt x="19305" y="6988"/>
                    <a:pt x="19242" y="6988"/>
                  </a:cubicBezTo>
                  <a:cubicBezTo>
                    <a:pt x="19179" y="7031"/>
                    <a:pt x="19085" y="7073"/>
                    <a:pt x="18959" y="7073"/>
                  </a:cubicBezTo>
                  <a:cubicBezTo>
                    <a:pt x="18739" y="7073"/>
                    <a:pt x="18582" y="6946"/>
                    <a:pt x="18582" y="6734"/>
                  </a:cubicBezTo>
                  <a:cubicBezTo>
                    <a:pt x="18582" y="6692"/>
                    <a:pt x="18582" y="6607"/>
                    <a:pt x="18613" y="6565"/>
                  </a:cubicBezTo>
                  <a:cubicBezTo>
                    <a:pt x="18645" y="6522"/>
                    <a:pt x="18739" y="6522"/>
                    <a:pt x="18739" y="6522"/>
                  </a:cubicBezTo>
                  <a:cubicBezTo>
                    <a:pt x="18802" y="6522"/>
                    <a:pt x="18865" y="6522"/>
                    <a:pt x="18896" y="6522"/>
                  </a:cubicBezTo>
                  <a:cubicBezTo>
                    <a:pt x="18959" y="6522"/>
                    <a:pt x="19022" y="6565"/>
                    <a:pt x="19053" y="6565"/>
                  </a:cubicBezTo>
                  <a:cubicBezTo>
                    <a:pt x="18959" y="6480"/>
                    <a:pt x="18770" y="6353"/>
                    <a:pt x="18582" y="6353"/>
                  </a:cubicBezTo>
                  <a:cubicBezTo>
                    <a:pt x="18550" y="6353"/>
                    <a:pt x="18487" y="6353"/>
                    <a:pt x="18456" y="6395"/>
                  </a:cubicBezTo>
                  <a:cubicBezTo>
                    <a:pt x="18393" y="6607"/>
                    <a:pt x="18267" y="6649"/>
                    <a:pt x="18173" y="6649"/>
                  </a:cubicBezTo>
                  <a:cubicBezTo>
                    <a:pt x="18079" y="6649"/>
                    <a:pt x="18016" y="6607"/>
                    <a:pt x="18016" y="6522"/>
                  </a:cubicBezTo>
                  <a:cubicBezTo>
                    <a:pt x="17984" y="6480"/>
                    <a:pt x="17984" y="6395"/>
                    <a:pt x="18079" y="6353"/>
                  </a:cubicBezTo>
                  <a:cubicBezTo>
                    <a:pt x="18267" y="6184"/>
                    <a:pt x="18299" y="5718"/>
                    <a:pt x="18267" y="5506"/>
                  </a:cubicBezTo>
                  <a:cubicBezTo>
                    <a:pt x="18267" y="5336"/>
                    <a:pt x="18424" y="5294"/>
                    <a:pt x="18582" y="5209"/>
                  </a:cubicBezTo>
                  <a:cubicBezTo>
                    <a:pt x="18802" y="5125"/>
                    <a:pt x="18928" y="5040"/>
                    <a:pt x="18896" y="4871"/>
                  </a:cubicBezTo>
                  <a:cubicBezTo>
                    <a:pt x="18896" y="4786"/>
                    <a:pt x="18896" y="4659"/>
                    <a:pt x="18959" y="4574"/>
                  </a:cubicBezTo>
                  <a:cubicBezTo>
                    <a:pt x="19085" y="4320"/>
                    <a:pt x="19462" y="4320"/>
                    <a:pt x="19556" y="4320"/>
                  </a:cubicBezTo>
                  <a:cubicBezTo>
                    <a:pt x="19588" y="4320"/>
                    <a:pt x="19588" y="4278"/>
                    <a:pt x="19588" y="4278"/>
                  </a:cubicBezTo>
                  <a:cubicBezTo>
                    <a:pt x="19588" y="4278"/>
                    <a:pt x="19588" y="4278"/>
                    <a:pt x="19556" y="4235"/>
                  </a:cubicBezTo>
                  <a:cubicBezTo>
                    <a:pt x="19493" y="4151"/>
                    <a:pt x="19399" y="4066"/>
                    <a:pt x="19336" y="4108"/>
                  </a:cubicBezTo>
                  <a:cubicBezTo>
                    <a:pt x="19242" y="4108"/>
                    <a:pt x="19148" y="4193"/>
                    <a:pt x="19053" y="4235"/>
                  </a:cubicBezTo>
                  <a:cubicBezTo>
                    <a:pt x="18959" y="4320"/>
                    <a:pt x="18865" y="4362"/>
                    <a:pt x="18802" y="4362"/>
                  </a:cubicBezTo>
                  <a:cubicBezTo>
                    <a:pt x="18770" y="4362"/>
                    <a:pt x="18707" y="4362"/>
                    <a:pt x="18676" y="4320"/>
                  </a:cubicBezTo>
                  <a:cubicBezTo>
                    <a:pt x="18645" y="4278"/>
                    <a:pt x="18645" y="4193"/>
                    <a:pt x="18645" y="4151"/>
                  </a:cubicBezTo>
                  <a:cubicBezTo>
                    <a:pt x="18707" y="3939"/>
                    <a:pt x="19053" y="3769"/>
                    <a:pt x="19210" y="3769"/>
                  </a:cubicBezTo>
                  <a:cubicBezTo>
                    <a:pt x="19431" y="3769"/>
                    <a:pt x="19871" y="3769"/>
                    <a:pt x="20059" y="3642"/>
                  </a:cubicBezTo>
                  <a:cubicBezTo>
                    <a:pt x="19997" y="3600"/>
                    <a:pt x="19839" y="3558"/>
                    <a:pt x="19619" y="3558"/>
                  </a:cubicBezTo>
                  <a:cubicBezTo>
                    <a:pt x="19556" y="3558"/>
                    <a:pt x="19525" y="3558"/>
                    <a:pt x="19462" y="3558"/>
                  </a:cubicBezTo>
                  <a:cubicBezTo>
                    <a:pt x="19210" y="3600"/>
                    <a:pt x="19148" y="3515"/>
                    <a:pt x="19148" y="3431"/>
                  </a:cubicBezTo>
                  <a:cubicBezTo>
                    <a:pt x="19148" y="3304"/>
                    <a:pt x="19305" y="3261"/>
                    <a:pt x="19619" y="3261"/>
                  </a:cubicBezTo>
                  <a:cubicBezTo>
                    <a:pt x="19902" y="3219"/>
                    <a:pt x="19997" y="3176"/>
                    <a:pt x="20091" y="3134"/>
                  </a:cubicBezTo>
                  <a:cubicBezTo>
                    <a:pt x="20154" y="3092"/>
                    <a:pt x="20217" y="3049"/>
                    <a:pt x="20405" y="3049"/>
                  </a:cubicBezTo>
                  <a:cubicBezTo>
                    <a:pt x="20562" y="3007"/>
                    <a:pt x="20594" y="2965"/>
                    <a:pt x="20657" y="2880"/>
                  </a:cubicBezTo>
                  <a:cubicBezTo>
                    <a:pt x="20688" y="2838"/>
                    <a:pt x="20720" y="2753"/>
                    <a:pt x="20845" y="2753"/>
                  </a:cubicBezTo>
                  <a:cubicBezTo>
                    <a:pt x="21066" y="2753"/>
                    <a:pt x="21506" y="2499"/>
                    <a:pt x="21600" y="2372"/>
                  </a:cubicBezTo>
                  <a:cubicBezTo>
                    <a:pt x="21474" y="2245"/>
                    <a:pt x="20814" y="1991"/>
                    <a:pt x="20437" y="1991"/>
                  </a:cubicBezTo>
                  <a:cubicBezTo>
                    <a:pt x="19997" y="1991"/>
                    <a:pt x="19808" y="2075"/>
                    <a:pt x="19776" y="2329"/>
                  </a:cubicBezTo>
                  <a:cubicBezTo>
                    <a:pt x="19776" y="2414"/>
                    <a:pt x="19745" y="2584"/>
                    <a:pt x="19588" y="2584"/>
                  </a:cubicBezTo>
                  <a:cubicBezTo>
                    <a:pt x="19525" y="2584"/>
                    <a:pt x="19431" y="2541"/>
                    <a:pt x="19336" y="2499"/>
                  </a:cubicBezTo>
                  <a:cubicBezTo>
                    <a:pt x="19210" y="2456"/>
                    <a:pt x="19085" y="2456"/>
                    <a:pt x="19022" y="2456"/>
                  </a:cubicBezTo>
                  <a:cubicBezTo>
                    <a:pt x="18990" y="2499"/>
                    <a:pt x="18959" y="2499"/>
                    <a:pt x="18928" y="2499"/>
                  </a:cubicBezTo>
                  <a:cubicBezTo>
                    <a:pt x="18833" y="2499"/>
                    <a:pt x="18802" y="2414"/>
                    <a:pt x="18770" y="2372"/>
                  </a:cubicBezTo>
                  <a:cubicBezTo>
                    <a:pt x="18770" y="2329"/>
                    <a:pt x="18770" y="2287"/>
                    <a:pt x="18770" y="2287"/>
                  </a:cubicBezTo>
                  <a:cubicBezTo>
                    <a:pt x="18739" y="2287"/>
                    <a:pt x="18739" y="2287"/>
                    <a:pt x="18707" y="2329"/>
                  </a:cubicBezTo>
                  <a:cubicBezTo>
                    <a:pt x="18613" y="2372"/>
                    <a:pt x="18519" y="2456"/>
                    <a:pt x="18424" y="2584"/>
                  </a:cubicBezTo>
                  <a:cubicBezTo>
                    <a:pt x="18299" y="2711"/>
                    <a:pt x="18173" y="2838"/>
                    <a:pt x="18016" y="2922"/>
                  </a:cubicBezTo>
                  <a:cubicBezTo>
                    <a:pt x="17890" y="3007"/>
                    <a:pt x="17796" y="3134"/>
                    <a:pt x="17701" y="3219"/>
                  </a:cubicBezTo>
                  <a:cubicBezTo>
                    <a:pt x="17576" y="3346"/>
                    <a:pt x="17481" y="3431"/>
                    <a:pt x="17387" y="3473"/>
                  </a:cubicBezTo>
                  <a:cubicBezTo>
                    <a:pt x="17387" y="3473"/>
                    <a:pt x="17387" y="3473"/>
                    <a:pt x="17387" y="3473"/>
                  </a:cubicBezTo>
                  <a:cubicBezTo>
                    <a:pt x="17355" y="3473"/>
                    <a:pt x="17324" y="3431"/>
                    <a:pt x="17293" y="3388"/>
                  </a:cubicBezTo>
                  <a:cubicBezTo>
                    <a:pt x="17293" y="3346"/>
                    <a:pt x="17261" y="3261"/>
                    <a:pt x="17921" y="2329"/>
                  </a:cubicBezTo>
                  <a:cubicBezTo>
                    <a:pt x="18016" y="2202"/>
                    <a:pt x="18079" y="2075"/>
                    <a:pt x="18016" y="1948"/>
                  </a:cubicBezTo>
                  <a:cubicBezTo>
                    <a:pt x="17984" y="1821"/>
                    <a:pt x="17890" y="1779"/>
                    <a:pt x="17764" y="1779"/>
                  </a:cubicBezTo>
                  <a:cubicBezTo>
                    <a:pt x="17607" y="1821"/>
                    <a:pt x="17544" y="1906"/>
                    <a:pt x="17513" y="1991"/>
                  </a:cubicBezTo>
                  <a:cubicBezTo>
                    <a:pt x="17450" y="2075"/>
                    <a:pt x="17418" y="2118"/>
                    <a:pt x="17324" y="2160"/>
                  </a:cubicBezTo>
                  <a:cubicBezTo>
                    <a:pt x="17261" y="2202"/>
                    <a:pt x="17135" y="2245"/>
                    <a:pt x="16978" y="2329"/>
                  </a:cubicBezTo>
                  <a:cubicBezTo>
                    <a:pt x="16695" y="2499"/>
                    <a:pt x="16381" y="2668"/>
                    <a:pt x="16224" y="2668"/>
                  </a:cubicBezTo>
                  <a:cubicBezTo>
                    <a:pt x="16161" y="2668"/>
                    <a:pt x="16129" y="2626"/>
                    <a:pt x="16098" y="2584"/>
                  </a:cubicBezTo>
                  <a:cubicBezTo>
                    <a:pt x="16066" y="2414"/>
                    <a:pt x="16255" y="2287"/>
                    <a:pt x="16569" y="2118"/>
                  </a:cubicBezTo>
                  <a:cubicBezTo>
                    <a:pt x="16632" y="2075"/>
                    <a:pt x="16727" y="2033"/>
                    <a:pt x="16790" y="1948"/>
                  </a:cubicBezTo>
                  <a:cubicBezTo>
                    <a:pt x="16695" y="1948"/>
                    <a:pt x="16507" y="1906"/>
                    <a:pt x="16192" y="1906"/>
                  </a:cubicBezTo>
                  <a:cubicBezTo>
                    <a:pt x="15909" y="1906"/>
                    <a:pt x="15658" y="1948"/>
                    <a:pt x="15469" y="1991"/>
                  </a:cubicBezTo>
                  <a:cubicBezTo>
                    <a:pt x="15312" y="1991"/>
                    <a:pt x="15123" y="2075"/>
                    <a:pt x="14934" y="2118"/>
                  </a:cubicBezTo>
                  <a:cubicBezTo>
                    <a:pt x="14683" y="2202"/>
                    <a:pt x="14463" y="2287"/>
                    <a:pt x="14337" y="2287"/>
                  </a:cubicBezTo>
                  <a:cubicBezTo>
                    <a:pt x="14211" y="2287"/>
                    <a:pt x="14180" y="2202"/>
                    <a:pt x="14180" y="2160"/>
                  </a:cubicBezTo>
                  <a:cubicBezTo>
                    <a:pt x="14148" y="1821"/>
                    <a:pt x="15595" y="1567"/>
                    <a:pt x="15595" y="1567"/>
                  </a:cubicBezTo>
                  <a:cubicBezTo>
                    <a:pt x="15783" y="1567"/>
                    <a:pt x="16003" y="1567"/>
                    <a:pt x="16255" y="1567"/>
                  </a:cubicBezTo>
                  <a:cubicBezTo>
                    <a:pt x="16632" y="1567"/>
                    <a:pt x="17041" y="1567"/>
                    <a:pt x="17261" y="1440"/>
                  </a:cubicBezTo>
                  <a:cubicBezTo>
                    <a:pt x="17418" y="1313"/>
                    <a:pt x="17638" y="1271"/>
                    <a:pt x="17827" y="1228"/>
                  </a:cubicBezTo>
                  <a:cubicBezTo>
                    <a:pt x="17984" y="1186"/>
                    <a:pt x="18141" y="1144"/>
                    <a:pt x="18204" y="1101"/>
                  </a:cubicBezTo>
                  <a:cubicBezTo>
                    <a:pt x="18141" y="1016"/>
                    <a:pt x="17859" y="889"/>
                    <a:pt x="17638" y="889"/>
                  </a:cubicBezTo>
                  <a:cubicBezTo>
                    <a:pt x="17607" y="889"/>
                    <a:pt x="17607" y="889"/>
                    <a:pt x="17607" y="889"/>
                  </a:cubicBezTo>
                  <a:cubicBezTo>
                    <a:pt x="17576" y="889"/>
                    <a:pt x="17544" y="889"/>
                    <a:pt x="17513" y="889"/>
                  </a:cubicBezTo>
                  <a:cubicBezTo>
                    <a:pt x="17293" y="889"/>
                    <a:pt x="17135" y="847"/>
                    <a:pt x="17072" y="720"/>
                  </a:cubicBezTo>
                  <a:cubicBezTo>
                    <a:pt x="17072" y="678"/>
                    <a:pt x="17041" y="635"/>
                    <a:pt x="17041" y="593"/>
                  </a:cubicBezTo>
                  <a:cubicBezTo>
                    <a:pt x="17041" y="551"/>
                    <a:pt x="16915" y="508"/>
                    <a:pt x="16852" y="466"/>
                  </a:cubicBezTo>
                  <a:cubicBezTo>
                    <a:pt x="16758" y="424"/>
                    <a:pt x="16664" y="381"/>
                    <a:pt x="16632" y="296"/>
                  </a:cubicBezTo>
                  <a:cubicBezTo>
                    <a:pt x="16601" y="254"/>
                    <a:pt x="16381" y="254"/>
                    <a:pt x="16255" y="254"/>
                  </a:cubicBezTo>
                  <a:cubicBezTo>
                    <a:pt x="15941" y="254"/>
                    <a:pt x="15752" y="212"/>
                    <a:pt x="15658" y="169"/>
                  </a:cubicBezTo>
                  <a:cubicBezTo>
                    <a:pt x="15532" y="42"/>
                    <a:pt x="15217" y="0"/>
                    <a:pt x="14872" y="0"/>
                  </a:cubicBezTo>
                  <a:cubicBezTo>
                    <a:pt x="14777" y="0"/>
                    <a:pt x="14683" y="0"/>
                    <a:pt x="14620" y="0"/>
                  </a:cubicBezTo>
                  <a:cubicBezTo>
                    <a:pt x="14400" y="0"/>
                    <a:pt x="14023" y="42"/>
                    <a:pt x="13708" y="42"/>
                  </a:cubicBezTo>
                  <a:cubicBezTo>
                    <a:pt x="13457" y="42"/>
                    <a:pt x="13237" y="42"/>
                    <a:pt x="13142" y="42"/>
                  </a:cubicBezTo>
                  <a:cubicBezTo>
                    <a:pt x="13048" y="85"/>
                    <a:pt x="12985" y="85"/>
                    <a:pt x="12922" y="127"/>
                  </a:cubicBezTo>
                  <a:cubicBezTo>
                    <a:pt x="12828" y="127"/>
                    <a:pt x="12734" y="169"/>
                    <a:pt x="12639" y="169"/>
                  </a:cubicBezTo>
                  <a:cubicBezTo>
                    <a:pt x="12608" y="169"/>
                    <a:pt x="12608" y="169"/>
                    <a:pt x="12576" y="169"/>
                  </a:cubicBezTo>
                  <a:cubicBezTo>
                    <a:pt x="12451" y="169"/>
                    <a:pt x="12325" y="212"/>
                    <a:pt x="12325" y="254"/>
                  </a:cubicBezTo>
                  <a:cubicBezTo>
                    <a:pt x="12419" y="381"/>
                    <a:pt x="12388" y="466"/>
                    <a:pt x="12388" y="508"/>
                  </a:cubicBezTo>
                  <a:cubicBezTo>
                    <a:pt x="12356" y="635"/>
                    <a:pt x="12231" y="678"/>
                    <a:pt x="12136" y="678"/>
                  </a:cubicBezTo>
                  <a:cubicBezTo>
                    <a:pt x="12073" y="678"/>
                    <a:pt x="12010" y="678"/>
                    <a:pt x="12010" y="593"/>
                  </a:cubicBezTo>
                  <a:cubicBezTo>
                    <a:pt x="11979" y="593"/>
                    <a:pt x="11979" y="508"/>
                    <a:pt x="11979" y="466"/>
                  </a:cubicBezTo>
                  <a:cubicBezTo>
                    <a:pt x="11979" y="466"/>
                    <a:pt x="11979" y="466"/>
                    <a:pt x="11979" y="466"/>
                  </a:cubicBezTo>
                  <a:cubicBezTo>
                    <a:pt x="11948" y="381"/>
                    <a:pt x="11822" y="339"/>
                    <a:pt x="11696" y="339"/>
                  </a:cubicBezTo>
                  <a:cubicBezTo>
                    <a:pt x="11633" y="339"/>
                    <a:pt x="11570" y="381"/>
                    <a:pt x="11539" y="381"/>
                  </a:cubicBezTo>
                  <a:cubicBezTo>
                    <a:pt x="11476" y="466"/>
                    <a:pt x="11413" y="466"/>
                    <a:pt x="11319" y="466"/>
                  </a:cubicBezTo>
                  <a:cubicBezTo>
                    <a:pt x="11224" y="466"/>
                    <a:pt x="11099" y="424"/>
                    <a:pt x="10973" y="424"/>
                  </a:cubicBezTo>
                  <a:cubicBezTo>
                    <a:pt x="10847" y="381"/>
                    <a:pt x="10753" y="381"/>
                    <a:pt x="10659" y="381"/>
                  </a:cubicBezTo>
                  <a:cubicBezTo>
                    <a:pt x="10596" y="381"/>
                    <a:pt x="10564" y="381"/>
                    <a:pt x="10564" y="381"/>
                  </a:cubicBezTo>
                  <a:cubicBezTo>
                    <a:pt x="10501" y="551"/>
                    <a:pt x="10187" y="551"/>
                    <a:pt x="9747" y="551"/>
                  </a:cubicBezTo>
                  <a:cubicBezTo>
                    <a:pt x="9621" y="593"/>
                    <a:pt x="9495" y="593"/>
                    <a:pt x="9432" y="593"/>
                  </a:cubicBezTo>
                  <a:cubicBezTo>
                    <a:pt x="9464" y="593"/>
                    <a:pt x="9495" y="635"/>
                    <a:pt x="9495" y="635"/>
                  </a:cubicBezTo>
                  <a:cubicBezTo>
                    <a:pt x="9652" y="762"/>
                    <a:pt x="9778" y="847"/>
                    <a:pt x="9778" y="974"/>
                  </a:cubicBezTo>
                  <a:cubicBezTo>
                    <a:pt x="9747" y="1101"/>
                    <a:pt x="9621" y="1101"/>
                    <a:pt x="9401" y="1101"/>
                  </a:cubicBezTo>
                  <a:cubicBezTo>
                    <a:pt x="9338" y="1144"/>
                    <a:pt x="9181" y="1144"/>
                    <a:pt x="9118" y="1144"/>
                  </a:cubicBezTo>
                  <a:cubicBezTo>
                    <a:pt x="9212" y="1271"/>
                    <a:pt x="9338" y="1355"/>
                    <a:pt x="9527" y="1482"/>
                  </a:cubicBezTo>
                  <a:cubicBezTo>
                    <a:pt x="9715" y="1609"/>
                    <a:pt x="9904" y="1736"/>
                    <a:pt x="10030" y="1906"/>
                  </a:cubicBezTo>
                  <a:cubicBezTo>
                    <a:pt x="10093" y="1991"/>
                    <a:pt x="10124" y="2075"/>
                    <a:pt x="10093" y="2160"/>
                  </a:cubicBezTo>
                  <a:cubicBezTo>
                    <a:pt x="10093" y="2202"/>
                    <a:pt x="10061" y="2245"/>
                    <a:pt x="9998" y="2245"/>
                  </a:cubicBezTo>
                  <a:cubicBezTo>
                    <a:pt x="9904" y="2245"/>
                    <a:pt x="9652" y="2075"/>
                    <a:pt x="9495" y="1948"/>
                  </a:cubicBezTo>
                  <a:cubicBezTo>
                    <a:pt x="9369" y="1821"/>
                    <a:pt x="9212" y="1779"/>
                    <a:pt x="9086" y="1736"/>
                  </a:cubicBezTo>
                  <a:cubicBezTo>
                    <a:pt x="8929" y="1694"/>
                    <a:pt x="8772" y="1652"/>
                    <a:pt x="8678" y="1525"/>
                  </a:cubicBezTo>
                  <a:cubicBezTo>
                    <a:pt x="8583" y="1355"/>
                    <a:pt x="8206" y="1228"/>
                    <a:pt x="7955" y="1228"/>
                  </a:cubicBezTo>
                  <a:cubicBezTo>
                    <a:pt x="7860" y="1228"/>
                    <a:pt x="7829" y="1228"/>
                    <a:pt x="7829" y="1271"/>
                  </a:cubicBezTo>
                  <a:cubicBezTo>
                    <a:pt x="7797" y="1313"/>
                    <a:pt x="7955" y="1440"/>
                    <a:pt x="8017" y="1482"/>
                  </a:cubicBezTo>
                  <a:cubicBezTo>
                    <a:pt x="8175" y="1609"/>
                    <a:pt x="8269" y="1736"/>
                    <a:pt x="8269" y="1864"/>
                  </a:cubicBezTo>
                  <a:cubicBezTo>
                    <a:pt x="8269" y="1906"/>
                    <a:pt x="8269" y="1991"/>
                    <a:pt x="8112" y="1991"/>
                  </a:cubicBezTo>
                  <a:cubicBezTo>
                    <a:pt x="8049" y="1991"/>
                    <a:pt x="7986" y="1991"/>
                    <a:pt x="7923" y="1991"/>
                  </a:cubicBezTo>
                  <a:cubicBezTo>
                    <a:pt x="7860" y="1948"/>
                    <a:pt x="7797" y="1948"/>
                    <a:pt x="7766" y="1948"/>
                  </a:cubicBezTo>
                  <a:cubicBezTo>
                    <a:pt x="7766" y="1948"/>
                    <a:pt x="7734" y="1948"/>
                    <a:pt x="7734" y="1948"/>
                  </a:cubicBezTo>
                  <a:cubicBezTo>
                    <a:pt x="7734" y="1948"/>
                    <a:pt x="7734" y="1948"/>
                    <a:pt x="7703" y="1948"/>
                  </a:cubicBezTo>
                  <a:cubicBezTo>
                    <a:pt x="7640" y="1948"/>
                    <a:pt x="7577" y="1906"/>
                    <a:pt x="7452" y="1779"/>
                  </a:cubicBezTo>
                  <a:cubicBezTo>
                    <a:pt x="7326" y="1652"/>
                    <a:pt x="7169" y="1482"/>
                    <a:pt x="7074" y="1482"/>
                  </a:cubicBezTo>
                  <a:cubicBezTo>
                    <a:pt x="7043" y="1482"/>
                    <a:pt x="7011" y="1482"/>
                    <a:pt x="7011" y="1482"/>
                  </a:cubicBezTo>
                  <a:cubicBezTo>
                    <a:pt x="7011" y="1482"/>
                    <a:pt x="7043" y="1567"/>
                    <a:pt x="7043" y="1652"/>
                  </a:cubicBezTo>
                  <a:cubicBezTo>
                    <a:pt x="7074" y="1736"/>
                    <a:pt x="7106" y="1864"/>
                    <a:pt x="7106" y="1991"/>
                  </a:cubicBezTo>
                  <a:cubicBezTo>
                    <a:pt x="7106" y="2287"/>
                    <a:pt x="6886" y="2499"/>
                    <a:pt x="6760" y="2499"/>
                  </a:cubicBezTo>
                  <a:cubicBezTo>
                    <a:pt x="6728" y="2499"/>
                    <a:pt x="6697" y="2499"/>
                    <a:pt x="6666" y="2456"/>
                  </a:cubicBezTo>
                  <a:cubicBezTo>
                    <a:pt x="6634" y="2414"/>
                    <a:pt x="6666" y="2329"/>
                    <a:pt x="6697" y="2287"/>
                  </a:cubicBezTo>
                  <a:cubicBezTo>
                    <a:pt x="6728" y="2160"/>
                    <a:pt x="6728" y="1948"/>
                    <a:pt x="6697" y="1736"/>
                  </a:cubicBezTo>
                  <a:cubicBezTo>
                    <a:pt x="6666" y="1567"/>
                    <a:pt x="6603" y="1482"/>
                    <a:pt x="6540" y="1440"/>
                  </a:cubicBezTo>
                  <a:cubicBezTo>
                    <a:pt x="6445" y="1398"/>
                    <a:pt x="6194" y="1440"/>
                    <a:pt x="5974" y="1525"/>
                  </a:cubicBezTo>
                  <a:cubicBezTo>
                    <a:pt x="5817" y="1609"/>
                    <a:pt x="5628" y="1652"/>
                    <a:pt x="5502" y="1652"/>
                  </a:cubicBezTo>
                  <a:cubicBezTo>
                    <a:pt x="5471" y="1652"/>
                    <a:pt x="5471" y="1652"/>
                    <a:pt x="5471" y="1652"/>
                  </a:cubicBezTo>
                  <a:cubicBezTo>
                    <a:pt x="5471" y="1652"/>
                    <a:pt x="5439" y="1652"/>
                    <a:pt x="5439" y="1652"/>
                  </a:cubicBezTo>
                  <a:cubicBezTo>
                    <a:pt x="5219" y="1652"/>
                    <a:pt x="5062" y="1736"/>
                    <a:pt x="5031" y="1779"/>
                  </a:cubicBezTo>
                  <a:cubicBezTo>
                    <a:pt x="5031" y="1779"/>
                    <a:pt x="5031" y="1779"/>
                    <a:pt x="5062" y="1821"/>
                  </a:cubicBezTo>
                  <a:cubicBezTo>
                    <a:pt x="5188" y="1906"/>
                    <a:pt x="5219" y="1991"/>
                    <a:pt x="5219" y="2075"/>
                  </a:cubicBezTo>
                  <a:cubicBezTo>
                    <a:pt x="5188" y="2160"/>
                    <a:pt x="5125" y="2202"/>
                    <a:pt x="5062" y="2202"/>
                  </a:cubicBezTo>
                  <a:cubicBezTo>
                    <a:pt x="4968" y="2202"/>
                    <a:pt x="4873" y="2118"/>
                    <a:pt x="4779" y="2075"/>
                  </a:cubicBezTo>
                  <a:cubicBezTo>
                    <a:pt x="4716" y="1991"/>
                    <a:pt x="4622" y="1991"/>
                    <a:pt x="4496" y="1991"/>
                  </a:cubicBezTo>
                  <a:cubicBezTo>
                    <a:pt x="4339" y="1991"/>
                    <a:pt x="4150" y="2033"/>
                    <a:pt x="4087" y="2075"/>
                  </a:cubicBezTo>
                  <a:cubicBezTo>
                    <a:pt x="4150" y="2160"/>
                    <a:pt x="4213" y="2329"/>
                    <a:pt x="4213" y="2499"/>
                  </a:cubicBezTo>
                  <a:cubicBezTo>
                    <a:pt x="4245" y="2668"/>
                    <a:pt x="4213" y="2795"/>
                    <a:pt x="4182" y="2880"/>
                  </a:cubicBezTo>
                  <a:cubicBezTo>
                    <a:pt x="4150" y="2922"/>
                    <a:pt x="4119" y="2965"/>
                    <a:pt x="4056" y="2965"/>
                  </a:cubicBezTo>
                  <a:cubicBezTo>
                    <a:pt x="3962" y="2965"/>
                    <a:pt x="3899" y="2922"/>
                    <a:pt x="3804" y="2880"/>
                  </a:cubicBezTo>
                  <a:cubicBezTo>
                    <a:pt x="3679" y="2838"/>
                    <a:pt x="3553" y="2795"/>
                    <a:pt x="3459" y="2795"/>
                  </a:cubicBezTo>
                  <a:cubicBezTo>
                    <a:pt x="3144" y="2838"/>
                    <a:pt x="1918" y="3642"/>
                    <a:pt x="1886" y="3854"/>
                  </a:cubicBezTo>
                  <a:cubicBezTo>
                    <a:pt x="1918" y="3939"/>
                    <a:pt x="2138" y="3939"/>
                    <a:pt x="2201" y="3939"/>
                  </a:cubicBezTo>
                  <a:cubicBezTo>
                    <a:pt x="2232" y="3939"/>
                    <a:pt x="2264" y="3939"/>
                    <a:pt x="2295" y="3939"/>
                  </a:cubicBezTo>
                  <a:cubicBezTo>
                    <a:pt x="2327" y="3939"/>
                    <a:pt x="2358" y="3939"/>
                    <a:pt x="2390" y="3939"/>
                  </a:cubicBezTo>
                  <a:cubicBezTo>
                    <a:pt x="2547" y="3939"/>
                    <a:pt x="2672" y="3939"/>
                    <a:pt x="2735" y="3981"/>
                  </a:cubicBezTo>
                  <a:cubicBezTo>
                    <a:pt x="2798" y="4024"/>
                    <a:pt x="2830" y="4108"/>
                    <a:pt x="2830" y="4193"/>
                  </a:cubicBezTo>
                  <a:cubicBezTo>
                    <a:pt x="2830" y="4447"/>
                    <a:pt x="2641" y="4828"/>
                    <a:pt x="2452" y="4998"/>
                  </a:cubicBezTo>
                  <a:cubicBezTo>
                    <a:pt x="2327" y="5125"/>
                    <a:pt x="2075" y="5125"/>
                    <a:pt x="1824" y="5125"/>
                  </a:cubicBezTo>
                  <a:cubicBezTo>
                    <a:pt x="1666" y="5125"/>
                    <a:pt x="1383" y="5167"/>
                    <a:pt x="1352" y="5209"/>
                  </a:cubicBezTo>
                  <a:cubicBezTo>
                    <a:pt x="1352" y="5379"/>
                    <a:pt x="1132" y="5464"/>
                    <a:pt x="755" y="5548"/>
                  </a:cubicBezTo>
                  <a:cubicBezTo>
                    <a:pt x="472" y="5633"/>
                    <a:pt x="0" y="5760"/>
                    <a:pt x="0" y="5929"/>
                  </a:cubicBezTo>
                  <a:cubicBezTo>
                    <a:pt x="0" y="5972"/>
                    <a:pt x="31" y="6141"/>
                    <a:pt x="157" y="6184"/>
                  </a:cubicBezTo>
                  <a:cubicBezTo>
                    <a:pt x="220" y="6184"/>
                    <a:pt x="283" y="6184"/>
                    <a:pt x="346" y="6184"/>
                  </a:cubicBezTo>
                  <a:cubicBezTo>
                    <a:pt x="472" y="6226"/>
                    <a:pt x="660" y="6226"/>
                    <a:pt x="786" y="6438"/>
                  </a:cubicBezTo>
                  <a:cubicBezTo>
                    <a:pt x="880" y="6565"/>
                    <a:pt x="1038" y="6607"/>
                    <a:pt x="1258" y="6607"/>
                  </a:cubicBezTo>
                  <a:cubicBezTo>
                    <a:pt x="1383" y="6607"/>
                    <a:pt x="1541" y="6565"/>
                    <a:pt x="1698" y="6522"/>
                  </a:cubicBezTo>
                  <a:cubicBezTo>
                    <a:pt x="1918" y="6395"/>
                    <a:pt x="2138" y="6438"/>
                    <a:pt x="2264" y="6607"/>
                  </a:cubicBezTo>
                  <a:cubicBezTo>
                    <a:pt x="2295" y="6692"/>
                    <a:pt x="2327" y="6776"/>
                    <a:pt x="2327" y="6861"/>
                  </a:cubicBezTo>
                  <a:cubicBezTo>
                    <a:pt x="2327" y="6988"/>
                    <a:pt x="2264" y="7073"/>
                    <a:pt x="2107" y="7073"/>
                  </a:cubicBezTo>
                  <a:cubicBezTo>
                    <a:pt x="2044" y="7073"/>
                    <a:pt x="1949" y="7031"/>
                    <a:pt x="1824" y="7031"/>
                  </a:cubicBezTo>
                  <a:cubicBezTo>
                    <a:pt x="1729" y="6988"/>
                    <a:pt x="1603" y="6988"/>
                    <a:pt x="1509" y="6988"/>
                  </a:cubicBezTo>
                  <a:cubicBezTo>
                    <a:pt x="1446" y="6988"/>
                    <a:pt x="1383" y="6988"/>
                    <a:pt x="1352" y="7031"/>
                  </a:cubicBezTo>
                  <a:cubicBezTo>
                    <a:pt x="1226" y="7115"/>
                    <a:pt x="1006" y="7158"/>
                    <a:pt x="817" y="7158"/>
                  </a:cubicBezTo>
                  <a:cubicBezTo>
                    <a:pt x="692" y="7158"/>
                    <a:pt x="566" y="7158"/>
                    <a:pt x="503" y="7200"/>
                  </a:cubicBezTo>
                  <a:cubicBezTo>
                    <a:pt x="534" y="7242"/>
                    <a:pt x="692" y="7285"/>
                    <a:pt x="817" y="7285"/>
                  </a:cubicBezTo>
                  <a:cubicBezTo>
                    <a:pt x="912" y="7285"/>
                    <a:pt x="1006" y="7285"/>
                    <a:pt x="1100" y="7327"/>
                  </a:cubicBezTo>
                  <a:cubicBezTo>
                    <a:pt x="1163" y="7327"/>
                    <a:pt x="1226" y="7369"/>
                    <a:pt x="1258" y="7454"/>
                  </a:cubicBezTo>
                  <a:cubicBezTo>
                    <a:pt x="1289" y="7539"/>
                    <a:pt x="1258" y="7624"/>
                    <a:pt x="1195" y="7708"/>
                  </a:cubicBezTo>
                  <a:cubicBezTo>
                    <a:pt x="1195" y="7708"/>
                    <a:pt x="1163" y="7751"/>
                    <a:pt x="1163" y="7793"/>
                  </a:cubicBezTo>
                  <a:cubicBezTo>
                    <a:pt x="1163" y="7835"/>
                    <a:pt x="1163" y="7835"/>
                    <a:pt x="1258" y="7878"/>
                  </a:cubicBezTo>
                  <a:cubicBezTo>
                    <a:pt x="1352" y="7920"/>
                    <a:pt x="1446" y="7962"/>
                    <a:pt x="1541" y="8005"/>
                  </a:cubicBezTo>
                  <a:cubicBezTo>
                    <a:pt x="1698" y="8132"/>
                    <a:pt x="1918" y="8216"/>
                    <a:pt x="2012" y="8216"/>
                  </a:cubicBezTo>
                  <a:cubicBezTo>
                    <a:pt x="1981" y="8132"/>
                    <a:pt x="1981" y="8089"/>
                    <a:pt x="2012" y="8047"/>
                  </a:cubicBezTo>
                  <a:cubicBezTo>
                    <a:pt x="2012" y="7962"/>
                    <a:pt x="2107" y="7962"/>
                    <a:pt x="2201" y="7962"/>
                  </a:cubicBezTo>
                  <a:cubicBezTo>
                    <a:pt x="2264" y="7962"/>
                    <a:pt x="2421" y="7962"/>
                    <a:pt x="2484" y="8089"/>
                  </a:cubicBezTo>
                  <a:cubicBezTo>
                    <a:pt x="2515" y="8089"/>
                    <a:pt x="2547" y="8047"/>
                    <a:pt x="2610" y="8005"/>
                  </a:cubicBezTo>
                  <a:cubicBezTo>
                    <a:pt x="2704" y="7962"/>
                    <a:pt x="2830" y="7878"/>
                    <a:pt x="2924" y="7920"/>
                  </a:cubicBezTo>
                  <a:cubicBezTo>
                    <a:pt x="2987" y="7962"/>
                    <a:pt x="3050" y="7920"/>
                    <a:pt x="3113" y="7878"/>
                  </a:cubicBezTo>
                  <a:cubicBezTo>
                    <a:pt x="3144" y="7835"/>
                    <a:pt x="3207" y="7793"/>
                    <a:pt x="3270" y="7793"/>
                  </a:cubicBezTo>
                  <a:cubicBezTo>
                    <a:pt x="3301" y="7793"/>
                    <a:pt x="3333" y="7793"/>
                    <a:pt x="3396" y="7835"/>
                  </a:cubicBezTo>
                  <a:cubicBezTo>
                    <a:pt x="3459" y="7878"/>
                    <a:pt x="3647" y="7962"/>
                    <a:pt x="3867" y="8005"/>
                  </a:cubicBezTo>
                  <a:cubicBezTo>
                    <a:pt x="4119" y="8047"/>
                    <a:pt x="4370" y="8132"/>
                    <a:pt x="4528" y="8216"/>
                  </a:cubicBezTo>
                  <a:cubicBezTo>
                    <a:pt x="4590" y="8301"/>
                    <a:pt x="4685" y="8344"/>
                    <a:pt x="4748" y="8386"/>
                  </a:cubicBezTo>
                  <a:cubicBezTo>
                    <a:pt x="4936" y="8471"/>
                    <a:pt x="5156" y="8555"/>
                    <a:pt x="5125" y="8809"/>
                  </a:cubicBezTo>
                  <a:cubicBezTo>
                    <a:pt x="5093" y="8979"/>
                    <a:pt x="5251" y="9148"/>
                    <a:pt x="5565" y="9360"/>
                  </a:cubicBezTo>
                  <a:cubicBezTo>
                    <a:pt x="5942" y="9572"/>
                    <a:pt x="5942" y="10080"/>
                    <a:pt x="5942" y="10207"/>
                  </a:cubicBezTo>
                  <a:cubicBezTo>
                    <a:pt x="5942" y="10292"/>
                    <a:pt x="6005" y="10419"/>
                    <a:pt x="6068" y="10504"/>
                  </a:cubicBezTo>
                  <a:cubicBezTo>
                    <a:pt x="6131" y="10588"/>
                    <a:pt x="6225" y="10673"/>
                    <a:pt x="6162" y="10800"/>
                  </a:cubicBezTo>
                  <a:cubicBezTo>
                    <a:pt x="6131" y="10885"/>
                    <a:pt x="6257" y="11054"/>
                    <a:pt x="6351" y="11181"/>
                  </a:cubicBezTo>
                  <a:cubicBezTo>
                    <a:pt x="6383" y="11224"/>
                    <a:pt x="6414" y="11266"/>
                    <a:pt x="6414" y="11351"/>
                  </a:cubicBezTo>
                  <a:cubicBezTo>
                    <a:pt x="6414" y="11478"/>
                    <a:pt x="6320" y="11562"/>
                    <a:pt x="6257" y="11647"/>
                  </a:cubicBezTo>
                  <a:cubicBezTo>
                    <a:pt x="6194" y="11689"/>
                    <a:pt x="6162" y="11732"/>
                    <a:pt x="6162" y="11774"/>
                  </a:cubicBezTo>
                  <a:cubicBezTo>
                    <a:pt x="6225" y="11901"/>
                    <a:pt x="6225" y="12028"/>
                    <a:pt x="6194" y="12113"/>
                  </a:cubicBezTo>
                  <a:cubicBezTo>
                    <a:pt x="6194" y="12198"/>
                    <a:pt x="6162" y="12282"/>
                    <a:pt x="6194" y="12325"/>
                  </a:cubicBezTo>
                  <a:cubicBezTo>
                    <a:pt x="6225" y="12367"/>
                    <a:pt x="6257" y="12367"/>
                    <a:pt x="6288" y="12409"/>
                  </a:cubicBezTo>
                  <a:cubicBezTo>
                    <a:pt x="6445" y="12409"/>
                    <a:pt x="6508" y="12367"/>
                    <a:pt x="6571" y="12282"/>
                  </a:cubicBezTo>
                  <a:cubicBezTo>
                    <a:pt x="6603" y="12198"/>
                    <a:pt x="6697" y="12071"/>
                    <a:pt x="6823" y="12071"/>
                  </a:cubicBezTo>
                  <a:cubicBezTo>
                    <a:pt x="6886" y="12071"/>
                    <a:pt x="6948" y="12071"/>
                    <a:pt x="6980" y="12155"/>
                  </a:cubicBezTo>
                  <a:cubicBezTo>
                    <a:pt x="7011" y="12240"/>
                    <a:pt x="7011" y="12325"/>
                    <a:pt x="6980" y="12367"/>
                  </a:cubicBezTo>
                  <a:cubicBezTo>
                    <a:pt x="6980" y="12494"/>
                    <a:pt x="6948" y="12536"/>
                    <a:pt x="6980" y="12579"/>
                  </a:cubicBezTo>
                  <a:cubicBezTo>
                    <a:pt x="7043" y="12664"/>
                    <a:pt x="7137" y="12706"/>
                    <a:pt x="7231" y="12706"/>
                  </a:cubicBezTo>
                  <a:cubicBezTo>
                    <a:pt x="7357" y="12791"/>
                    <a:pt x="7514" y="12833"/>
                    <a:pt x="7672" y="13002"/>
                  </a:cubicBezTo>
                  <a:cubicBezTo>
                    <a:pt x="7829" y="13214"/>
                    <a:pt x="7829" y="13299"/>
                    <a:pt x="7829" y="13384"/>
                  </a:cubicBezTo>
                  <a:cubicBezTo>
                    <a:pt x="7797" y="13511"/>
                    <a:pt x="7609" y="13511"/>
                    <a:pt x="7452" y="13341"/>
                  </a:cubicBezTo>
                  <a:cubicBezTo>
                    <a:pt x="7357" y="13256"/>
                    <a:pt x="7137" y="13214"/>
                    <a:pt x="6886" y="13214"/>
                  </a:cubicBezTo>
                  <a:cubicBezTo>
                    <a:pt x="6791" y="13214"/>
                    <a:pt x="6697" y="13214"/>
                    <a:pt x="6666" y="13214"/>
                  </a:cubicBezTo>
                  <a:cubicBezTo>
                    <a:pt x="6823" y="13384"/>
                    <a:pt x="7294" y="13680"/>
                    <a:pt x="7452" y="13680"/>
                  </a:cubicBezTo>
                  <a:cubicBezTo>
                    <a:pt x="7452" y="13680"/>
                    <a:pt x="7483" y="13680"/>
                    <a:pt x="7483" y="13680"/>
                  </a:cubicBezTo>
                  <a:cubicBezTo>
                    <a:pt x="7483" y="13680"/>
                    <a:pt x="7514" y="13680"/>
                    <a:pt x="7546" y="13680"/>
                  </a:cubicBezTo>
                  <a:cubicBezTo>
                    <a:pt x="7672" y="13680"/>
                    <a:pt x="7829" y="13849"/>
                    <a:pt x="7860" y="14019"/>
                  </a:cubicBezTo>
                  <a:cubicBezTo>
                    <a:pt x="7923" y="14146"/>
                    <a:pt x="7892" y="14273"/>
                    <a:pt x="7860" y="14315"/>
                  </a:cubicBezTo>
                  <a:cubicBezTo>
                    <a:pt x="7797" y="14400"/>
                    <a:pt x="7797" y="14569"/>
                    <a:pt x="7797" y="14739"/>
                  </a:cubicBezTo>
                  <a:cubicBezTo>
                    <a:pt x="7797" y="14824"/>
                    <a:pt x="7797" y="14866"/>
                    <a:pt x="7797" y="14951"/>
                  </a:cubicBezTo>
                  <a:cubicBezTo>
                    <a:pt x="7797" y="14993"/>
                    <a:pt x="7766" y="15078"/>
                    <a:pt x="7640" y="15078"/>
                  </a:cubicBezTo>
                  <a:cubicBezTo>
                    <a:pt x="7609" y="15078"/>
                    <a:pt x="7546" y="15078"/>
                    <a:pt x="7483" y="15078"/>
                  </a:cubicBezTo>
                  <a:cubicBezTo>
                    <a:pt x="7420" y="15035"/>
                    <a:pt x="7357" y="15035"/>
                    <a:pt x="7294" y="15035"/>
                  </a:cubicBezTo>
                  <a:cubicBezTo>
                    <a:pt x="7137" y="15078"/>
                    <a:pt x="7074" y="15120"/>
                    <a:pt x="7074" y="15289"/>
                  </a:cubicBezTo>
                  <a:cubicBezTo>
                    <a:pt x="7074" y="15459"/>
                    <a:pt x="6980" y="15586"/>
                    <a:pt x="6917" y="15671"/>
                  </a:cubicBezTo>
                  <a:cubicBezTo>
                    <a:pt x="6854" y="15798"/>
                    <a:pt x="6791" y="15882"/>
                    <a:pt x="6760" y="16009"/>
                  </a:cubicBezTo>
                  <a:cubicBezTo>
                    <a:pt x="6760" y="16136"/>
                    <a:pt x="6791" y="16179"/>
                    <a:pt x="6948" y="16264"/>
                  </a:cubicBezTo>
                  <a:cubicBezTo>
                    <a:pt x="6980" y="16264"/>
                    <a:pt x="7043" y="16306"/>
                    <a:pt x="7106" y="16348"/>
                  </a:cubicBezTo>
                  <a:cubicBezTo>
                    <a:pt x="7137" y="16391"/>
                    <a:pt x="7137" y="16433"/>
                    <a:pt x="7137" y="16475"/>
                  </a:cubicBezTo>
                  <a:cubicBezTo>
                    <a:pt x="7137" y="16560"/>
                    <a:pt x="7074" y="16602"/>
                    <a:pt x="7011" y="16687"/>
                  </a:cubicBezTo>
                  <a:cubicBezTo>
                    <a:pt x="6948" y="16729"/>
                    <a:pt x="6854" y="16772"/>
                    <a:pt x="6854" y="16856"/>
                  </a:cubicBezTo>
                  <a:cubicBezTo>
                    <a:pt x="6823" y="16984"/>
                    <a:pt x="7137" y="17322"/>
                    <a:pt x="7294" y="17449"/>
                  </a:cubicBezTo>
                  <a:cubicBezTo>
                    <a:pt x="7420" y="17534"/>
                    <a:pt x="7420" y="17788"/>
                    <a:pt x="7389" y="18000"/>
                  </a:cubicBezTo>
                  <a:cubicBezTo>
                    <a:pt x="7389" y="18127"/>
                    <a:pt x="7389" y="18254"/>
                    <a:pt x="7389" y="18339"/>
                  </a:cubicBezTo>
                  <a:cubicBezTo>
                    <a:pt x="7420" y="18381"/>
                    <a:pt x="7420" y="18381"/>
                    <a:pt x="7452" y="18381"/>
                  </a:cubicBezTo>
                  <a:cubicBezTo>
                    <a:pt x="7483" y="18381"/>
                    <a:pt x="7483" y="18381"/>
                    <a:pt x="7483" y="18381"/>
                  </a:cubicBezTo>
                  <a:cubicBezTo>
                    <a:pt x="7514" y="18381"/>
                    <a:pt x="7546" y="18381"/>
                    <a:pt x="7577" y="18424"/>
                  </a:cubicBezTo>
                  <a:cubicBezTo>
                    <a:pt x="7609" y="18466"/>
                    <a:pt x="7609" y="18551"/>
                    <a:pt x="7609" y="18593"/>
                  </a:cubicBezTo>
                  <a:cubicBezTo>
                    <a:pt x="7609" y="18762"/>
                    <a:pt x="7640" y="18805"/>
                    <a:pt x="7703" y="18847"/>
                  </a:cubicBezTo>
                  <a:cubicBezTo>
                    <a:pt x="7734" y="18889"/>
                    <a:pt x="7797" y="18974"/>
                    <a:pt x="7797" y="19059"/>
                  </a:cubicBezTo>
                  <a:cubicBezTo>
                    <a:pt x="7797" y="19101"/>
                    <a:pt x="7860" y="19144"/>
                    <a:pt x="7892" y="19186"/>
                  </a:cubicBezTo>
                  <a:cubicBezTo>
                    <a:pt x="7986" y="19228"/>
                    <a:pt x="8112" y="19313"/>
                    <a:pt x="8049" y="19525"/>
                  </a:cubicBezTo>
                  <a:cubicBezTo>
                    <a:pt x="8017" y="19694"/>
                    <a:pt x="8080" y="19821"/>
                    <a:pt x="8175" y="19948"/>
                  </a:cubicBezTo>
                  <a:cubicBezTo>
                    <a:pt x="8175" y="19948"/>
                    <a:pt x="8206" y="19991"/>
                    <a:pt x="8206" y="20033"/>
                  </a:cubicBezTo>
                  <a:cubicBezTo>
                    <a:pt x="8238" y="20075"/>
                    <a:pt x="8300" y="20160"/>
                    <a:pt x="8363" y="20202"/>
                  </a:cubicBezTo>
                  <a:cubicBezTo>
                    <a:pt x="8489" y="20329"/>
                    <a:pt x="8583" y="20456"/>
                    <a:pt x="8615" y="20626"/>
                  </a:cubicBezTo>
                  <a:cubicBezTo>
                    <a:pt x="8678" y="20753"/>
                    <a:pt x="8803" y="20965"/>
                    <a:pt x="8961" y="20922"/>
                  </a:cubicBezTo>
                  <a:cubicBezTo>
                    <a:pt x="8961" y="20880"/>
                    <a:pt x="8992" y="20880"/>
                    <a:pt x="9024" y="20880"/>
                  </a:cubicBezTo>
                  <a:cubicBezTo>
                    <a:pt x="9118" y="20880"/>
                    <a:pt x="9149" y="20965"/>
                    <a:pt x="9212" y="21007"/>
                  </a:cubicBezTo>
                  <a:cubicBezTo>
                    <a:pt x="9244" y="21049"/>
                    <a:pt x="9275" y="21049"/>
                    <a:pt x="9307" y="21049"/>
                  </a:cubicBezTo>
                  <a:cubicBezTo>
                    <a:pt x="9307" y="21049"/>
                    <a:pt x="9338" y="21049"/>
                    <a:pt x="9369" y="21049"/>
                  </a:cubicBezTo>
                  <a:cubicBezTo>
                    <a:pt x="9527" y="21049"/>
                    <a:pt x="9747" y="21176"/>
                    <a:pt x="9778" y="21346"/>
                  </a:cubicBezTo>
                  <a:cubicBezTo>
                    <a:pt x="9810" y="21431"/>
                    <a:pt x="10124" y="21558"/>
                    <a:pt x="10344" y="21600"/>
                  </a:cubicBezTo>
                  <a:cubicBezTo>
                    <a:pt x="10376" y="21600"/>
                    <a:pt x="10376" y="21600"/>
                    <a:pt x="10376" y="21600"/>
                  </a:cubicBezTo>
                  <a:cubicBezTo>
                    <a:pt x="10376" y="21600"/>
                    <a:pt x="10407" y="21558"/>
                    <a:pt x="10438" y="21473"/>
                  </a:cubicBezTo>
                  <a:cubicBezTo>
                    <a:pt x="10470" y="21388"/>
                    <a:pt x="10501" y="21304"/>
                    <a:pt x="10564" y="21261"/>
                  </a:cubicBezTo>
                  <a:cubicBezTo>
                    <a:pt x="10596" y="21219"/>
                    <a:pt x="10627" y="21007"/>
                    <a:pt x="10627" y="20922"/>
                  </a:cubicBezTo>
                  <a:cubicBezTo>
                    <a:pt x="10659" y="20711"/>
                    <a:pt x="10690" y="20541"/>
                    <a:pt x="10753" y="20499"/>
                  </a:cubicBezTo>
                  <a:cubicBezTo>
                    <a:pt x="10784" y="20499"/>
                    <a:pt x="10784" y="20372"/>
                    <a:pt x="10784" y="20202"/>
                  </a:cubicBezTo>
                  <a:cubicBezTo>
                    <a:pt x="10784" y="20033"/>
                    <a:pt x="10753" y="19906"/>
                    <a:pt x="10721" y="19906"/>
                  </a:cubicBezTo>
                  <a:cubicBezTo>
                    <a:pt x="10659" y="19864"/>
                    <a:pt x="10627" y="19779"/>
                    <a:pt x="10627" y="19694"/>
                  </a:cubicBezTo>
                  <a:cubicBezTo>
                    <a:pt x="10659" y="19609"/>
                    <a:pt x="10753" y="19482"/>
                    <a:pt x="10941" y="19525"/>
                  </a:cubicBezTo>
                  <a:cubicBezTo>
                    <a:pt x="11036" y="19525"/>
                    <a:pt x="11036" y="19482"/>
                    <a:pt x="11067" y="19398"/>
                  </a:cubicBezTo>
                  <a:cubicBezTo>
                    <a:pt x="11099" y="19313"/>
                    <a:pt x="11099" y="19228"/>
                    <a:pt x="11193" y="19186"/>
                  </a:cubicBezTo>
                  <a:cubicBezTo>
                    <a:pt x="11224" y="19186"/>
                    <a:pt x="11224" y="19101"/>
                    <a:pt x="11224" y="19059"/>
                  </a:cubicBezTo>
                  <a:cubicBezTo>
                    <a:pt x="11256" y="18974"/>
                    <a:pt x="11256" y="18847"/>
                    <a:pt x="11350" y="18805"/>
                  </a:cubicBezTo>
                  <a:cubicBezTo>
                    <a:pt x="11350" y="18805"/>
                    <a:pt x="11350" y="18805"/>
                    <a:pt x="11350" y="18805"/>
                  </a:cubicBezTo>
                  <a:cubicBezTo>
                    <a:pt x="11350" y="18762"/>
                    <a:pt x="11350" y="18678"/>
                    <a:pt x="11319" y="18593"/>
                  </a:cubicBezTo>
                  <a:cubicBezTo>
                    <a:pt x="11256" y="18508"/>
                    <a:pt x="11287" y="18466"/>
                    <a:pt x="11287" y="18424"/>
                  </a:cubicBezTo>
                  <a:cubicBezTo>
                    <a:pt x="11319" y="18339"/>
                    <a:pt x="11382" y="18296"/>
                    <a:pt x="11476" y="18254"/>
                  </a:cubicBezTo>
                  <a:cubicBezTo>
                    <a:pt x="11507" y="18254"/>
                    <a:pt x="11507" y="18254"/>
                    <a:pt x="11507" y="18212"/>
                  </a:cubicBezTo>
                  <a:cubicBezTo>
                    <a:pt x="11507" y="18169"/>
                    <a:pt x="11476" y="18085"/>
                    <a:pt x="11413" y="18042"/>
                  </a:cubicBezTo>
                  <a:cubicBezTo>
                    <a:pt x="11287" y="18000"/>
                    <a:pt x="11256" y="17873"/>
                    <a:pt x="11256" y="17788"/>
                  </a:cubicBezTo>
                  <a:cubicBezTo>
                    <a:pt x="11287" y="17661"/>
                    <a:pt x="11413" y="17619"/>
                    <a:pt x="11507" y="17746"/>
                  </a:cubicBezTo>
                  <a:cubicBezTo>
                    <a:pt x="11539" y="17746"/>
                    <a:pt x="11602" y="17788"/>
                    <a:pt x="11633" y="17788"/>
                  </a:cubicBezTo>
                  <a:cubicBezTo>
                    <a:pt x="11633" y="17788"/>
                    <a:pt x="11633" y="17788"/>
                    <a:pt x="11633" y="17788"/>
                  </a:cubicBezTo>
                  <a:cubicBezTo>
                    <a:pt x="11633" y="17788"/>
                    <a:pt x="11633" y="17746"/>
                    <a:pt x="11633" y="17704"/>
                  </a:cubicBezTo>
                  <a:cubicBezTo>
                    <a:pt x="11570" y="17619"/>
                    <a:pt x="11602" y="17576"/>
                    <a:pt x="11602" y="17534"/>
                  </a:cubicBezTo>
                  <a:cubicBezTo>
                    <a:pt x="11633" y="17407"/>
                    <a:pt x="11790" y="17322"/>
                    <a:pt x="12010" y="17322"/>
                  </a:cubicBezTo>
                  <a:cubicBezTo>
                    <a:pt x="12105" y="17280"/>
                    <a:pt x="12199" y="17238"/>
                    <a:pt x="12231" y="17195"/>
                  </a:cubicBezTo>
                  <a:cubicBezTo>
                    <a:pt x="12262" y="17111"/>
                    <a:pt x="12262" y="17068"/>
                    <a:pt x="12231" y="16984"/>
                  </a:cubicBezTo>
                  <a:cubicBezTo>
                    <a:pt x="12231" y="16941"/>
                    <a:pt x="12231" y="16856"/>
                    <a:pt x="12262" y="16814"/>
                  </a:cubicBezTo>
                  <a:cubicBezTo>
                    <a:pt x="12325" y="16687"/>
                    <a:pt x="12482" y="16729"/>
                    <a:pt x="12545" y="16814"/>
                  </a:cubicBezTo>
                  <a:cubicBezTo>
                    <a:pt x="12545" y="16856"/>
                    <a:pt x="12576" y="16899"/>
                    <a:pt x="12545" y="16984"/>
                  </a:cubicBezTo>
                  <a:cubicBezTo>
                    <a:pt x="12514" y="17068"/>
                    <a:pt x="12514" y="17111"/>
                    <a:pt x="12514" y="17153"/>
                  </a:cubicBezTo>
                  <a:cubicBezTo>
                    <a:pt x="12514" y="17153"/>
                    <a:pt x="12514" y="17153"/>
                    <a:pt x="12514" y="17153"/>
                  </a:cubicBezTo>
                  <a:cubicBezTo>
                    <a:pt x="12576" y="17068"/>
                    <a:pt x="12671" y="17068"/>
                    <a:pt x="12797" y="17026"/>
                  </a:cubicBezTo>
                  <a:cubicBezTo>
                    <a:pt x="12922" y="17026"/>
                    <a:pt x="13048" y="17026"/>
                    <a:pt x="13205" y="16941"/>
                  </a:cubicBezTo>
                  <a:cubicBezTo>
                    <a:pt x="13551" y="16814"/>
                    <a:pt x="13866" y="16433"/>
                    <a:pt x="13928" y="16094"/>
                  </a:cubicBezTo>
                  <a:cubicBezTo>
                    <a:pt x="13991" y="15882"/>
                    <a:pt x="14148" y="15755"/>
                    <a:pt x="14243" y="15713"/>
                  </a:cubicBezTo>
                  <a:cubicBezTo>
                    <a:pt x="14369" y="15628"/>
                    <a:pt x="14400" y="15586"/>
                    <a:pt x="14369" y="15544"/>
                  </a:cubicBezTo>
                  <a:cubicBezTo>
                    <a:pt x="14369" y="15416"/>
                    <a:pt x="14369" y="15332"/>
                    <a:pt x="14400" y="15247"/>
                  </a:cubicBezTo>
                  <a:cubicBezTo>
                    <a:pt x="14431" y="15205"/>
                    <a:pt x="14463" y="15162"/>
                    <a:pt x="14557" y="15162"/>
                  </a:cubicBezTo>
                  <a:cubicBezTo>
                    <a:pt x="14620" y="15162"/>
                    <a:pt x="14714" y="15205"/>
                    <a:pt x="14809" y="15247"/>
                  </a:cubicBezTo>
                  <a:cubicBezTo>
                    <a:pt x="14840" y="15289"/>
                    <a:pt x="14872" y="15289"/>
                    <a:pt x="14872" y="15289"/>
                  </a:cubicBezTo>
                  <a:cubicBezTo>
                    <a:pt x="14903" y="15205"/>
                    <a:pt x="14966" y="15162"/>
                    <a:pt x="15123" y="15162"/>
                  </a:cubicBezTo>
                  <a:cubicBezTo>
                    <a:pt x="15249" y="15162"/>
                    <a:pt x="15312" y="15120"/>
                    <a:pt x="15375" y="15078"/>
                  </a:cubicBezTo>
                  <a:cubicBezTo>
                    <a:pt x="15438" y="15035"/>
                    <a:pt x="15500" y="14993"/>
                    <a:pt x="15658" y="14993"/>
                  </a:cubicBezTo>
                  <a:cubicBezTo>
                    <a:pt x="15941" y="14993"/>
                    <a:pt x="16632" y="14824"/>
                    <a:pt x="16884" y="14527"/>
                  </a:cubicBezTo>
                  <a:cubicBezTo>
                    <a:pt x="17041" y="14358"/>
                    <a:pt x="17293" y="14188"/>
                    <a:pt x="17544" y="14061"/>
                  </a:cubicBezTo>
                  <a:cubicBezTo>
                    <a:pt x="17670" y="13976"/>
                    <a:pt x="17796" y="13892"/>
                    <a:pt x="17890" y="13849"/>
                  </a:cubicBezTo>
                  <a:cubicBezTo>
                    <a:pt x="17890" y="13807"/>
                    <a:pt x="17890" y="13807"/>
                    <a:pt x="17921" y="13807"/>
                  </a:cubicBezTo>
                  <a:cubicBezTo>
                    <a:pt x="17764" y="13849"/>
                    <a:pt x="17576" y="13849"/>
                    <a:pt x="17418" y="138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248" name="Shape 11248"/>
            <p:cNvSpPr/>
            <p:nvPr/>
          </p:nvSpPr>
          <p:spPr>
            <a:xfrm>
              <a:off x="359570" y="553934"/>
              <a:ext cx="54854" cy="30575"/>
            </a:xfrm>
            <a:custGeom>
              <a:avLst/>
              <a:gdLst/>
              <a:ahLst/>
              <a:cxnLst>
                <a:cxn ang="0">
                  <a:pos x="wd2" y="hd2"/>
                </a:cxn>
                <a:cxn ang="5400000">
                  <a:pos x="wd2" y="hd2"/>
                </a:cxn>
                <a:cxn ang="10800000">
                  <a:pos x="wd2" y="hd2"/>
                </a:cxn>
                <a:cxn ang="16200000">
                  <a:pos x="wd2" y="hd2"/>
                </a:cxn>
              </a:cxnLst>
              <a:rect l="0" t="0" r="r" b="b"/>
              <a:pathLst>
                <a:path w="21252" h="21600" fill="norm" stroke="1" extrusionOk="0">
                  <a:moveTo>
                    <a:pt x="14981" y="7200"/>
                  </a:moveTo>
                  <a:cubicBezTo>
                    <a:pt x="13587" y="2400"/>
                    <a:pt x="8710" y="0"/>
                    <a:pt x="5226" y="0"/>
                  </a:cubicBezTo>
                  <a:cubicBezTo>
                    <a:pt x="3136" y="0"/>
                    <a:pt x="2439" y="1200"/>
                    <a:pt x="2439" y="1200"/>
                  </a:cubicBezTo>
                  <a:cubicBezTo>
                    <a:pt x="1742" y="2400"/>
                    <a:pt x="1742" y="3600"/>
                    <a:pt x="1046" y="4800"/>
                  </a:cubicBezTo>
                  <a:cubicBezTo>
                    <a:pt x="-348" y="7200"/>
                    <a:pt x="-348" y="8400"/>
                    <a:pt x="1046" y="10800"/>
                  </a:cubicBezTo>
                  <a:cubicBezTo>
                    <a:pt x="1742" y="13200"/>
                    <a:pt x="3136" y="13200"/>
                    <a:pt x="4529" y="14400"/>
                  </a:cubicBezTo>
                  <a:cubicBezTo>
                    <a:pt x="5923" y="15600"/>
                    <a:pt x="7317" y="16800"/>
                    <a:pt x="9407" y="19200"/>
                  </a:cubicBezTo>
                  <a:cubicBezTo>
                    <a:pt x="10104" y="20400"/>
                    <a:pt x="11497" y="21600"/>
                    <a:pt x="12891" y="21600"/>
                  </a:cubicBezTo>
                  <a:cubicBezTo>
                    <a:pt x="17071" y="21600"/>
                    <a:pt x="21252" y="18000"/>
                    <a:pt x="21252" y="15600"/>
                  </a:cubicBezTo>
                  <a:cubicBezTo>
                    <a:pt x="21252" y="14400"/>
                    <a:pt x="21252" y="14400"/>
                    <a:pt x="19858" y="13200"/>
                  </a:cubicBezTo>
                  <a:cubicBezTo>
                    <a:pt x="18465" y="12000"/>
                    <a:pt x="16375" y="10800"/>
                    <a:pt x="14981"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249" name="Shape 11249"/>
            <p:cNvSpPr/>
            <p:nvPr/>
          </p:nvSpPr>
          <p:spPr>
            <a:xfrm>
              <a:off x="983092" y="679828"/>
              <a:ext cx="204425" cy="9352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34" y="13600"/>
                  </a:moveTo>
                  <a:cubicBezTo>
                    <a:pt x="19722" y="13200"/>
                    <a:pt x="19910" y="12400"/>
                    <a:pt x="20285" y="12400"/>
                  </a:cubicBezTo>
                  <a:cubicBezTo>
                    <a:pt x="20285" y="12400"/>
                    <a:pt x="20285" y="12400"/>
                    <a:pt x="20285" y="12400"/>
                  </a:cubicBezTo>
                  <a:cubicBezTo>
                    <a:pt x="20661" y="12400"/>
                    <a:pt x="21224" y="10800"/>
                    <a:pt x="21600" y="9600"/>
                  </a:cubicBezTo>
                  <a:cubicBezTo>
                    <a:pt x="21600" y="9200"/>
                    <a:pt x="21600" y="8400"/>
                    <a:pt x="21412" y="8000"/>
                  </a:cubicBezTo>
                  <a:cubicBezTo>
                    <a:pt x="21224" y="7200"/>
                    <a:pt x="21037" y="6800"/>
                    <a:pt x="20849" y="6800"/>
                  </a:cubicBezTo>
                  <a:cubicBezTo>
                    <a:pt x="20285" y="6800"/>
                    <a:pt x="19722" y="6400"/>
                    <a:pt x="19534" y="5600"/>
                  </a:cubicBezTo>
                  <a:cubicBezTo>
                    <a:pt x="19346" y="4800"/>
                    <a:pt x="19158" y="4000"/>
                    <a:pt x="19346" y="3600"/>
                  </a:cubicBezTo>
                  <a:cubicBezTo>
                    <a:pt x="19346" y="3200"/>
                    <a:pt x="19158" y="2800"/>
                    <a:pt x="19158" y="2400"/>
                  </a:cubicBezTo>
                  <a:cubicBezTo>
                    <a:pt x="18970" y="2000"/>
                    <a:pt x="18970" y="2000"/>
                    <a:pt x="18970" y="1600"/>
                  </a:cubicBezTo>
                  <a:cubicBezTo>
                    <a:pt x="18595" y="1600"/>
                    <a:pt x="18407" y="1600"/>
                    <a:pt x="18031" y="2000"/>
                  </a:cubicBezTo>
                  <a:cubicBezTo>
                    <a:pt x="17843" y="2000"/>
                    <a:pt x="17843" y="2000"/>
                    <a:pt x="17843" y="2000"/>
                  </a:cubicBezTo>
                  <a:cubicBezTo>
                    <a:pt x="17468" y="2000"/>
                    <a:pt x="17092" y="1600"/>
                    <a:pt x="16717" y="800"/>
                  </a:cubicBezTo>
                  <a:cubicBezTo>
                    <a:pt x="16529" y="400"/>
                    <a:pt x="16153" y="0"/>
                    <a:pt x="15965" y="0"/>
                  </a:cubicBezTo>
                  <a:cubicBezTo>
                    <a:pt x="15965" y="0"/>
                    <a:pt x="15965" y="0"/>
                    <a:pt x="15965" y="800"/>
                  </a:cubicBezTo>
                  <a:cubicBezTo>
                    <a:pt x="15965" y="1200"/>
                    <a:pt x="15965" y="1600"/>
                    <a:pt x="15965" y="2000"/>
                  </a:cubicBezTo>
                  <a:cubicBezTo>
                    <a:pt x="15965" y="2400"/>
                    <a:pt x="15777" y="2800"/>
                    <a:pt x="15402" y="2800"/>
                  </a:cubicBezTo>
                  <a:cubicBezTo>
                    <a:pt x="15214" y="2800"/>
                    <a:pt x="15026" y="2800"/>
                    <a:pt x="14838" y="2800"/>
                  </a:cubicBezTo>
                  <a:cubicBezTo>
                    <a:pt x="14838" y="2800"/>
                    <a:pt x="14650" y="2800"/>
                    <a:pt x="14650" y="2800"/>
                  </a:cubicBezTo>
                  <a:cubicBezTo>
                    <a:pt x="14463" y="4000"/>
                    <a:pt x="13711" y="4000"/>
                    <a:pt x="13148" y="2800"/>
                  </a:cubicBezTo>
                  <a:cubicBezTo>
                    <a:pt x="13148" y="2400"/>
                    <a:pt x="12960" y="2400"/>
                    <a:pt x="12960" y="2400"/>
                  </a:cubicBezTo>
                  <a:cubicBezTo>
                    <a:pt x="12772" y="2400"/>
                    <a:pt x="12584" y="2400"/>
                    <a:pt x="12584" y="2800"/>
                  </a:cubicBezTo>
                  <a:cubicBezTo>
                    <a:pt x="12584" y="2800"/>
                    <a:pt x="12584" y="3200"/>
                    <a:pt x="12584" y="3600"/>
                  </a:cubicBezTo>
                  <a:cubicBezTo>
                    <a:pt x="12397" y="3600"/>
                    <a:pt x="12397" y="3600"/>
                    <a:pt x="12397" y="3600"/>
                  </a:cubicBezTo>
                  <a:cubicBezTo>
                    <a:pt x="12209" y="3600"/>
                    <a:pt x="12209" y="3600"/>
                    <a:pt x="12209" y="3600"/>
                  </a:cubicBezTo>
                  <a:cubicBezTo>
                    <a:pt x="11833" y="3600"/>
                    <a:pt x="11645" y="3600"/>
                    <a:pt x="11270" y="2800"/>
                  </a:cubicBezTo>
                  <a:cubicBezTo>
                    <a:pt x="10894" y="2400"/>
                    <a:pt x="10894" y="2400"/>
                    <a:pt x="10894" y="2400"/>
                  </a:cubicBezTo>
                  <a:cubicBezTo>
                    <a:pt x="10706" y="2000"/>
                    <a:pt x="10518" y="2400"/>
                    <a:pt x="10330" y="2800"/>
                  </a:cubicBezTo>
                  <a:cubicBezTo>
                    <a:pt x="10143" y="3200"/>
                    <a:pt x="10143" y="3600"/>
                    <a:pt x="10143" y="3600"/>
                  </a:cubicBezTo>
                  <a:cubicBezTo>
                    <a:pt x="10143" y="4400"/>
                    <a:pt x="10143" y="4800"/>
                    <a:pt x="9955" y="5200"/>
                  </a:cubicBezTo>
                  <a:cubicBezTo>
                    <a:pt x="9955" y="5200"/>
                    <a:pt x="9767" y="5200"/>
                    <a:pt x="9579" y="5200"/>
                  </a:cubicBezTo>
                  <a:cubicBezTo>
                    <a:pt x="9203" y="5200"/>
                    <a:pt x="9016" y="4800"/>
                    <a:pt x="8640" y="3200"/>
                  </a:cubicBezTo>
                  <a:cubicBezTo>
                    <a:pt x="8452" y="2800"/>
                    <a:pt x="8452" y="2800"/>
                    <a:pt x="8452" y="2800"/>
                  </a:cubicBezTo>
                  <a:cubicBezTo>
                    <a:pt x="8452" y="2800"/>
                    <a:pt x="8264" y="2800"/>
                    <a:pt x="8264" y="3200"/>
                  </a:cubicBezTo>
                  <a:cubicBezTo>
                    <a:pt x="8264" y="3600"/>
                    <a:pt x="8264" y="3600"/>
                    <a:pt x="8264" y="4000"/>
                  </a:cubicBezTo>
                  <a:cubicBezTo>
                    <a:pt x="8452" y="4800"/>
                    <a:pt x="8640" y="6000"/>
                    <a:pt x="8452" y="6800"/>
                  </a:cubicBezTo>
                  <a:cubicBezTo>
                    <a:pt x="8264" y="7200"/>
                    <a:pt x="7889" y="7600"/>
                    <a:pt x="7513" y="7200"/>
                  </a:cubicBezTo>
                  <a:cubicBezTo>
                    <a:pt x="7325" y="6800"/>
                    <a:pt x="6762" y="7200"/>
                    <a:pt x="6574" y="8000"/>
                  </a:cubicBezTo>
                  <a:cubicBezTo>
                    <a:pt x="6574" y="8400"/>
                    <a:pt x="6386" y="8800"/>
                    <a:pt x="6198" y="8800"/>
                  </a:cubicBezTo>
                  <a:cubicBezTo>
                    <a:pt x="5635" y="8800"/>
                    <a:pt x="5259" y="7200"/>
                    <a:pt x="5071" y="6000"/>
                  </a:cubicBezTo>
                  <a:cubicBezTo>
                    <a:pt x="5071" y="5200"/>
                    <a:pt x="5071" y="4000"/>
                    <a:pt x="5447" y="3600"/>
                  </a:cubicBezTo>
                  <a:cubicBezTo>
                    <a:pt x="5071" y="2400"/>
                    <a:pt x="3193" y="400"/>
                    <a:pt x="2442" y="400"/>
                  </a:cubicBezTo>
                  <a:cubicBezTo>
                    <a:pt x="2442" y="400"/>
                    <a:pt x="2442" y="400"/>
                    <a:pt x="2442" y="400"/>
                  </a:cubicBezTo>
                  <a:cubicBezTo>
                    <a:pt x="2630" y="800"/>
                    <a:pt x="2817" y="800"/>
                    <a:pt x="3005" y="1600"/>
                  </a:cubicBezTo>
                  <a:cubicBezTo>
                    <a:pt x="3193" y="1600"/>
                    <a:pt x="3381" y="2400"/>
                    <a:pt x="3381" y="2800"/>
                  </a:cubicBezTo>
                  <a:cubicBezTo>
                    <a:pt x="3381" y="3200"/>
                    <a:pt x="3193" y="3600"/>
                    <a:pt x="2817" y="3600"/>
                  </a:cubicBezTo>
                  <a:cubicBezTo>
                    <a:pt x="2442" y="3600"/>
                    <a:pt x="2066" y="3200"/>
                    <a:pt x="1690" y="2400"/>
                  </a:cubicBezTo>
                  <a:cubicBezTo>
                    <a:pt x="1690" y="2400"/>
                    <a:pt x="1690" y="2400"/>
                    <a:pt x="1690" y="2400"/>
                  </a:cubicBezTo>
                  <a:cubicBezTo>
                    <a:pt x="1503" y="2400"/>
                    <a:pt x="1127" y="2800"/>
                    <a:pt x="939" y="3600"/>
                  </a:cubicBezTo>
                  <a:cubicBezTo>
                    <a:pt x="751" y="4000"/>
                    <a:pt x="563" y="4800"/>
                    <a:pt x="376" y="5200"/>
                  </a:cubicBezTo>
                  <a:cubicBezTo>
                    <a:pt x="188" y="5600"/>
                    <a:pt x="0" y="6000"/>
                    <a:pt x="0" y="6400"/>
                  </a:cubicBezTo>
                  <a:cubicBezTo>
                    <a:pt x="0" y="6400"/>
                    <a:pt x="376" y="6800"/>
                    <a:pt x="751" y="6800"/>
                  </a:cubicBezTo>
                  <a:cubicBezTo>
                    <a:pt x="1127" y="6800"/>
                    <a:pt x="1315" y="6800"/>
                    <a:pt x="1503" y="6400"/>
                  </a:cubicBezTo>
                  <a:cubicBezTo>
                    <a:pt x="2630" y="5200"/>
                    <a:pt x="3944" y="5600"/>
                    <a:pt x="4508" y="6400"/>
                  </a:cubicBezTo>
                  <a:cubicBezTo>
                    <a:pt x="4696" y="6800"/>
                    <a:pt x="4696" y="7600"/>
                    <a:pt x="4696" y="7600"/>
                  </a:cubicBezTo>
                  <a:cubicBezTo>
                    <a:pt x="4696" y="8400"/>
                    <a:pt x="4320" y="8800"/>
                    <a:pt x="4132" y="9200"/>
                  </a:cubicBezTo>
                  <a:cubicBezTo>
                    <a:pt x="4132" y="9200"/>
                    <a:pt x="4132" y="9200"/>
                    <a:pt x="4132" y="9200"/>
                  </a:cubicBezTo>
                  <a:cubicBezTo>
                    <a:pt x="4320" y="9600"/>
                    <a:pt x="4320" y="10000"/>
                    <a:pt x="4320" y="10400"/>
                  </a:cubicBezTo>
                  <a:cubicBezTo>
                    <a:pt x="4320" y="10800"/>
                    <a:pt x="3944" y="11200"/>
                    <a:pt x="3569" y="11600"/>
                  </a:cubicBezTo>
                  <a:cubicBezTo>
                    <a:pt x="3569" y="11600"/>
                    <a:pt x="3757" y="12000"/>
                    <a:pt x="3757" y="12000"/>
                  </a:cubicBezTo>
                  <a:cubicBezTo>
                    <a:pt x="3757" y="12400"/>
                    <a:pt x="3757" y="12400"/>
                    <a:pt x="3757" y="12400"/>
                  </a:cubicBezTo>
                  <a:cubicBezTo>
                    <a:pt x="3757" y="12400"/>
                    <a:pt x="3757" y="13200"/>
                    <a:pt x="3757" y="13200"/>
                  </a:cubicBezTo>
                  <a:cubicBezTo>
                    <a:pt x="3757" y="13200"/>
                    <a:pt x="3757" y="13200"/>
                    <a:pt x="3944" y="13200"/>
                  </a:cubicBezTo>
                  <a:cubicBezTo>
                    <a:pt x="4508" y="12400"/>
                    <a:pt x="4883" y="13200"/>
                    <a:pt x="4883" y="14400"/>
                  </a:cubicBezTo>
                  <a:cubicBezTo>
                    <a:pt x="4883" y="14400"/>
                    <a:pt x="4883" y="14800"/>
                    <a:pt x="4883" y="14800"/>
                  </a:cubicBezTo>
                  <a:cubicBezTo>
                    <a:pt x="5259" y="15200"/>
                    <a:pt x="5259" y="15600"/>
                    <a:pt x="5259" y="16400"/>
                  </a:cubicBezTo>
                  <a:cubicBezTo>
                    <a:pt x="5259" y="17200"/>
                    <a:pt x="4883" y="18000"/>
                    <a:pt x="3944" y="18400"/>
                  </a:cubicBezTo>
                  <a:cubicBezTo>
                    <a:pt x="3569" y="18400"/>
                    <a:pt x="3381" y="18400"/>
                    <a:pt x="3193" y="18400"/>
                  </a:cubicBezTo>
                  <a:cubicBezTo>
                    <a:pt x="3569" y="18800"/>
                    <a:pt x="4320" y="18400"/>
                    <a:pt x="5071" y="18000"/>
                  </a:cubicBezTo>
                  <a:cubicBezTo>
                    <a:pt x="5447" y="18000"/>
                    <a:pt x="5447" y="18000"/>
                    <a:pt x="5447" y="18000"/>
                  </a:cubicBezTo>
                  <a:cubicBezTo>
                    <a:pt x="5635" y="18000"/>
                    <a:pt x="5823" y="18000"/>
                    <a:pt x="5823" y="18000"/>
                  </a:cubicBezTo>
                  <a:cubicBezTo>
                    <a:pt x="6762" y="18000"/>
                    <a:pt x="7513" y="18800"/>
                    <a:pt x="8264" y="20000"/>
                  </a:cubicBezTo>
                  <a:cubicBezTo>
                    <a:pt x="8828" y="20400"/>
                    <a:pt x="9203" y="20800"/>
                    <a:pt x="9579" y="21200"/>
                  </a:cubicBezTo>
                  <a:cubicBezTo>
                    <a:pt x="9767" y="21600"/>
                    <a:pt x="10143" y="21600"/>
                    <a:pt x="10518" y="21600"/>
                  </a:cubicBezTo>
                  <a:cubicBezTo>
                    <a:pt x="10518" y="21600"/>
                    <a:pt x="10518" y="21600"/>
                    <a:pt x="10518" y="21600"/>
                  </a:cubicBezTo>
                  <a:cubicBezTo>
                    <a:pt x="11645" y="21600"/>
                    <a:pt x="12772" y="20400"/>
                    <a:pt x="12772" y="20000"/>
                  </a:cubicBezTo>
                  <a:cubicBezTo>
                    <a:pt x="12960" y="18800"/>
                    <a:pt x="13711" y="18400"/>
                    <a:pt x="14463" y="18400"/>
                  </a:cubicBezTo>
                  <a:cubicBezTo>
                    <a:pt x="14838" y="18000"/>
                    <a:pt x="15402" y="18000"/>
                    <a:pt x="15590" y="17600"/>
                  </a:cubicBezTo>
                  <a:cubicBezTo>
                    <a:pt x="16341" y="16400"/>
                    <a:pt x="17280" y="15200"/>
                    <a:pt x="18595" y="15200"/>
                  </a:cubicBezTo>
                  <a:cubicBezTo>
                    <a:pt x="19158" y="15200"/>
                    <a:pt x="19346" y="14400"/>
                    <a:pt x="19534" y="13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1255" name="Group 11255"/>
          <p:cNvGrpSpPr/>
          <p:nvPr/>
        </p:nvGrpSpPr>
        <p:grpSpPr>
          <a:xfrm>
            <a:off x="1102233" y="2582067"/>
            <a:ext cx="228583" cy="2222975"/>
            <a:chOff x="0" y="0"/>
            <a:chExt cx="228582" cy="2222973"/>
          </a:xfrm>
        </p:grpSpPr>
        <p:grpSp>
          <p:nvGrpSpPr>
            <p:cNvPr id="11253" name="Group 11253"/>
            <p:cNvGrpSpPr/>
            <p:nvPr/>
          </p:nvGrpSpPr>
          <p:grpSpPr>
            <a:xfrm>
              <a:off x="0" y="1979133"/>
              <a:ext cx="228583" cy="243841"/>
              <a:chOff x="0" y="0"/>
              <a:chExt cx="228582" cy="243840"/>
            </a:xfrm>
          </p:grpSpPr>
          <p:sp>
            <p:nvSpPr>
              <p:cNvPr id="11251" name="Shape 11251"/>
              <p:cNvSpPr/>
              <p:nvPr/>
            </p:nvSpPr>
            <p:spPr>
              <a:xfrm>
                <a:off x="0" y="11313"/>
                <a:ext cx="228583" cy="221214"/>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000">
                    <a:solidFill>
                      <a:srgbClr val="FFFFFF"/>
                    </a:solidFill>
                    <a:latin typeface="Lato"/>
                    <a:ea typeface="Lato"/>
                    <a:cs typeface="Lato"/>
                    <a:sym typeface="Lato"/>
                  </a:defRPr>
                </a:pPr>
              </a:p>
            </p:txBody>
          </p:sp>
          <p:sp>
            <p:nvSpPr>
              <p:cNvPr id="11252" name="Shape 11252"/>
              <p:cNvSpPr/>
              <p:nvPr/>
            </p:nvSpPr>
            <p:spPr>
              <a:xfrm>
                <a:off x="33474" y="0"/>
                <a:ext cx="161634" cy="243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latin typeface="Lato"/>
                    <a:ea typeface="Lato"/>
                    <a:cs typeface="Lato"/>
                    <a:sym typeface="Lato"/>
                  </a:defRPr>
                </a:lvl1pPr>
              </a:lstStyle>
              <a:p>
                <a:pPr/>
                <a:r>
                  <a:t>1</a:t>
                </a:r>
              </a:p>
            </p:txBody>
          </p:sp>
        </p:grpSp>
        <p:sp>
          <p:nvSpPr>
            <p:cNvPr id="11254" name="Shape 11254"/>
            <p:cNvSpPr/>
            <p:nvPr/>
          </p:nvSpPr>
          <p:spPr>
            <a:xfrm flipV="1">
              <a:off x="114291" y="0"/>
              <a:ext cx="1" cy="1990448"/>
            </a:xfrm>
            <a:prstGeom prst="line">
              <a:avLst/>
            </a:prstGeom>
            <a:noFill/>
            <a:ln w="19050" cap="flat">
              <a:solidFill>
                <a:srgbClr val="99AEBA"/>
              </a:solidFill>
              <a:prstDash val="sysDot"/>
              <a:miter lim="800000"/>
            </a:ln>
            <a:effectLst/>
          </p:spPr>
          <p:txBody>
            <a:bodyPr wrap="square" lIns="45719" tIns="45719" rIns="45719" bIns="45719" numCol="1" anchor="t">
              <a:noAutofit/>
            </a:bodyPr>
            <a:lstStyle/>
            <a:p>
              <a:pPr/>
            </a:p>
          </p:txBody>
        </p:sp>
      </p:grpSp>
      <p:sp>
        <p:nvSpPr>
          <p:cNvPr id="11256" name="Shape 11256"/>
          <p:cNvSpPr/>
          <p:nvPr/>
        </p:nvSpPr>
        <p:spPr>
          <a:xfrm>
            <a:off x="1427727" y="4807022"/>
            <a:ext cx="1158173"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a:t>
            </a:r>
          </a:p>
        </p:txBody>
      </p:sp>
      <p:sp>
        <p:nvSpPr>
          <p:cNvPr id="11257" name="Shape 11257"/>
          <p:cNvSpPr/>
          <p:nvPr/>
        </p:nvSpPr>
        <p:spPr>
          <a:xfrm>
            <a:off x="1433912" y="4612314"/>
            <a:ext cx="116526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North America</a:t>
            </a:r>
          </a:p>
        </p:txBody>
      </p:sp>
      <p:grpSp>
        <p:nvGrpSpPr>
          <p:cNvPr id="11262" name="Group 11262"/>
          <p:cNvGrpSpPr/>
          <p:nvPr/>
        </p:nvGrpSpPr>
        <p:grpSpPr>
          <a:xfrm>
            <a:off x="4240676" y="4381911"/>
            <a:ext cx="228583" cy="1100961"/>
            <a:chOff x="0" y="0"/>
            <a:chExt cx="228582" cy="1100959"/>
          </a:xfrm>
        </p:grpSpPr>
        <p:grpSp>
          <p:nvGrpSpPr>
            <p:cNvPr id="11260" name="Group 11260"/>
            <p:cNvGrpSpPr/>
            <p:nvPr/>
          </p:nvGrpSpPr>
          <p:grpSpPr>
            <a:xfrm>
              <a:off x="0" y="857119"/>
              <a:ext cx="228583" cy="243841"/>
              <a:chOff x="0" y="0"/>
              <a:chExt cx="228582" cy="243840"/>
            </a:xfrm>
          </p:grpSpPr>
          <p:sp>
            <p:nvSpPr>
              <p:cNvPr id="11258" name="Shape 11258"/>
              <p:cNvSpPr/>
              <p:nvPr/>
            </p:nvSpPr>
            <p:spPr>
              <a:xfrm>
                <a:off x="0" y="11313"/>
                <a:ext cx="228583" cy="221214"/>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sz="1000">
                    <a:solidFill>
                      <a:srgbClr val="FFFFFF"/>
                    </a:solidFill>
                    <a:latin typeface="Lato"/>
                    <a:ea typeface="Lato"/>
                    <a:cs typeface="Lato"/>
                    <a:sym typeface="Lato"/>
                  </a:defRPr>
                </a:pPr>
              </a:p>
            </p:txBody>
          </p:sp>
          <p:sp>
            <p:nvSpPr>
              <p:cNvPr id="11259" name="Shape 11259"/>
              <p:cNvSpPr/>
              <p:nvPr/>
            </p:nvSpPr>
            <p:spPr>
              <a:xfrm>
                <a:off x="33474" y="0"/>
                <a:ext cx="161634" cy="243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latin typeface="Lato"/>
                    <a:ea typeface="Lato"/>
                    <a:cs typeface="Lato"/>
                    <a:sym typeface="Lato"/>
                  </a:defRPr>
                </a:lvl1pPr>
              </a:lstStyle>
              <a:p>
                <a:pPr/>
                <a:r>
                  <a:t>2</a:t>
                </a:r>
              </a:p>
            </p:txBody>
          </p:sp>
        </p:grpSp>
        <p:sp>
          <p:nvSpPr>
            <p:cNvPr id="11261" name="Shape 11261"/>
            <p:cNvSpPr/>
            <p:nvPr/>
          </p:nvSpPr>
          <p:spPr>
            <a:xfrm flipV="1">
              <a:off x="109645" y="0"/>
              <a:ext cx="1" cy="896310"/>
            </a:xfrm>
            <a:prstGeom prst="line">
              <a:avLst/>
            </a:prstGeom>
            <a:noFill/>
            <a:ln w="19050" cap="flat">
              <a:solidFill>
                <a:srgbClr val="7C95A5"/>
              </a:solidFill>
              <a:prstDash val="sysDot"/>
              <a:miter lim="800000"/>
            </a:ln>
            <a:effectLst/>
          </p:spPr>
          <p:txBody>
            <a:bodyPr wrap="square" lIns="45719" tIns="45719" rIns="45719" bIns="45719" numCol="1" anchor="t">
              <a:noAutofit/>
            </a:bodyPr>
            <a:lstStyle/>
            <a:p>
              <a:pPr/>
            </a:p>
          </p:txBody>
        </p:sp>
      </p:grpSp>
      <p:sp>
        <p:nvSpPr>
          <p:cNvPr id="11263" name="Shape 11263"/>
          <p:cNvSpPr/>
          <p:nvPr/>
        </p:nvSpPr>
        <p:spPr>
          <a:xfrm>
            <a:off x="4566170" y="5484852"/>
            <a:ext cx="1158173"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a:t>
            </a:r>
          </a:p>
        </p:txBody>
      </p:sp>
      <p:sp>
        <p:nvSpPr>
          <p:cNvPr id="11264" name="Shape 11264"/>
          <p:cNvSpPr/>
          <p:nvPr/>
        </p:nvSpPr>
        <p:spPr>
          <a:xfrm>
            <a:off x="4572356" y="5290144"/>
            <a:ext cx="116525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Africa</a:t>
            </a:r>
          </a:p>
        </p:txBody>
      </p:sp>
      <p:sp>
        <p:nvSpPr>
          <p:cNvPr id="11265" name="Shape 11265"/>
          <p:cNvSpPr/>
          <p:nvPr/>
        </p:nvSpPr>
        <p:spPr>
          <a:xfrm>
            <a:off x="4886230" y="1938966"/>
            <a:ext cx="1158173"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a:t>
            </a:r>
          </a:p>
        </p:txBody>
      </p:sp>
      <p:sp>
        <p:nvSpPr>
          <p:cNvPr id="11266" name="Shape 11266"/>
          <p:cNvSpPr/>
          <p:nvPr/>
        </p:nvSpPr>
        <p:spPr>
          <a:xfrm>
            <a:off x="4892416" y="1744256"/>
            <a:ext cx="116525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Europe</a:t>
            </a:r>
          </a:p>
        </p:txBody>
      </p:sp>
      <p:grpSp>
        <p:nvGrpSpPr>
          <p:cNvPr id="11271" name="Group 11271"/>
          <p:cNvGrpSpPr/>
          <p:nvPr/>
        </p:nvGrpSpPr>
        <p:grpSpPr>
          <a:xfrm>
            <a:off x="4560735" y="1693143"/>
            <a:ext cx="228583" cy="1225182"/>
            <a:chOff x="0" y="0"/>
            <a:chExt cx="228582" cy="1225180"/>
          </a:xfrm>
        </p:grpSpPr>
        <p:grpSp>
          <p:nvGrpSpPr>
            <p:cNvPr id="11269" name="Group 11269"/>
            <p:cNvGrpSpPr/>
            <p:nvPr/>
          </p:nvGrpSpPr>
          <p:grpSpPr>
            <a:xfrm>
              <a:off x="0" y="-1"/>
              <a:ext cx="228583" cy="243842"/>
              <a:chOff x="0" y="0"/>
              <a:chExt cx="228582" cy="243840"/>
            </a:xfrm>
          </p:grpSpPr>
          <p:sp>
            <p:nvSpPr>
              <p:cNvPr id="11267" name="Shape 11267"/>
              <p:cNvSpPr/>
              <p:nvPr/>
            </p:nvSpPr>
            <p:spPr>
              <a:xfrm>
                <a:off x="0" y="11313"/>
                <a:ext cx="228583" cy="22121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000">
                    <a:solidFill>
                      <a:srgbClr val="FFFFFF"/>
                    </a:solidFill>
                    <a:latin typeface="Lato"/>
                    <a:ea typeface="Lato"/>
                    <a:cs typeface="Lato"/>
                    <a:sym typeface="Lato"/>
                  </a:defRPr>
                </a:pPr>
              </a:p>
            </p:txBody>
          </p:sp>
          <p:sp>
            <p:nvSpPr>
              <p:cNvPr id="11268" name="Shape 11268"/>
              <p:cNvSpPr/>
              <p:nvPr/>
            </p:nvSpPr>
            <p:spPr>
              <a:xfrm>
                <a:off x="33474" y="0"/>
                <a:ext cx="161634" cy="243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latin typeface="Lato"/>
                    <a:ea typeface="Lato"/>
                    <a:cs typeface="Lato"/>
                    <a:sym typeface="Lato"/>
                  </a:defRPr>
                </a:lvl1pPr>
              </a:lstStyle>
              <a:p>
                <a:pPr/>
                <a:r>
                  <a:t>3</a:t>
                </a:r>
              </a:p>
            </p:txBody>
          </p:sp>
        </p:grpSp>
        <p:sp>
          <p:nvSpPr>
            <p:cNvPr id="11270" name="Shape 11270"/>
            <p:cNvSpPr/>
            <p:nvPr/>
          </p:nvSpPr>
          <p:spPr>
            <a:xfrm flipV="1">
              <a:off x="110529" y="232525"/>
              <a:ext cx="3761" cy="992656"/>
            </a:xfrm>
            <a:prstGeom prst="line">
              <a:avLst/>
            </a:prstGeom>
            <a:noFill/>
            <a:ln w="19050" cap="flat">
              <a:solidFill>
                <a:srgbClr val="F23B48"/>
              </a:solidFill>
              <a:prstDash val="sysDot"/>
              <a:miter lim="800000"/>
            </a:ln>
            <a:effectLst/>
          </p:spPr>
          <p:txBody>
            <a:bodyPr wrap="square" lIns="45719" tIns="45719" rIns="45719" bIns="45719" numCol="1" anchor="t">
              <a:noAutofit/>
            </a:bodyPr>
            <a:lstStyle/>
            <a:p>
              <a:pPr/>
            </a:p>
          </p:txBody>
        </p:sp>
      </p:grpSp>
      <p:sp>
        <p:nvSpPr>
          <p:cNvPr id="11272" name="Shape 11272"/>
          <p:cNvSpPr/>
          <p:nvPr/>
        </p:nvSpPr>
        <p:spPr>
          <a:xfrm>
            <a:off x="7196383" y="2073667"/>
            <a:ext cx="1158174"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a:t>
            </a:r>
          </a:p>
        </p:txBody>
      </p:sp>
      <p:sp>
        <p:nvSpPr>
          <p:cNvPr id="11273" name="Shape 11273"/>
          <p:cNvSpPr/>
          <p:nvPr/>
        </p:nvSpPr>
        <p:spPr>
          <a:xfrm>
            <a:off x="7202569" y="1878959"/>
            <a:ext cx="116525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Asia</a:t>
            </a:r>
          </a:p>
        </p:txBody>
      </p:sp>
      <p:grpSp>
        <p:nvGrpSpPr>
          <p:cNvPr id="11278" name="Group 11278"/>
          <p:cNvGrpSpPr/>
          <p:nvPr/>
        </p:nvGrpSpPr>
        <p:grpSpPr>
          <a:xfrm>
            <a:off x="6870889" y="1827845"/>
            <a:ext cx="228583" cy="1397697"/>
            <a:chOff x="0" y="0"/>
            <a:chExt cx="228582" cy="1397695"/>
          </a:xfrm>
        </p:grpSpPr>
        <p:sp>
          <p:nvSpPr>
            <p:cNvPr id="11274" name="Shape 11274"/>
            <p:cNvSpPr/>
            <p:nvPr/>
          </p:nvSpPr>
          <p:spPr>
            <a:xfrm flipV="1">
              <a:off x="110530" y="110747"/>
              <a:ext cx="1" cy="1286949"/>
            </a:xfrm>
            <a:prstGeom prst="line">
              <a:avLst/>
            </a:prstGeom>
            <a:noFill/>
            <a:ln w="19050" cap="flat">
              <a:solidFill>
                <a:srgbClr val="637C90"/>
              </a:solidFill>
              <a:prstDash val="sysDot"/>
              <a:miter lim="800000"/>
            </a:ln>
            <a:effectLst/>
          </p:spPr>
          <p:txBody>
            <a:bodyPr wrap="square" lIns="45719" tIns="45719" rIns="45719" bIns="45719" numCol="1" anchor="t">
              <a:noAutofit/>
            </a:bodyPr>
            <a:lstStyle/>
            <a:p>
              <a:pPr/>
            </a:p>
          </p:txBody>
        </p:sp>
        <p:grpSp>
          <p:nvGrpSpPr>
            <p:cNvPr id="11277" name="Group 11277"/>
            <p:cNvGrpSpPr/>
            <p:nvPr/>
          </p:nvGrpSpPr>
          <p:grpSpPr>
            <a:xfrm>
              <a:off x="0" y="-1"/>
              <a:ext cx="228583" cy="243842"/>
              <a:chOff x="0" y="0"/>
              <a:chExt cx="228582" cy="243840"/>
            </a:xfrm>
          </p:grpSpPr>
          <p:sp>
            <p:nvSpPr>
              <p:cNvPr id="11275" name="Shape 11275"/>
              <p:cNvSpPr/>
              <p:nvPr/>
            </p:nvSpPr>
            <p:spPr>
              <a:xfrm>
                <a:off x="0" y="11313"/>
                <a:ext cx="228583" cy="221214"/>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000">
                    <a:solidFill>
                      <a:srgbClr val="FFFFFF"/>
                    </a:solidFill>
                    <a:latin typeface="Lato"/>
                    <a:ea typeface="Lato"/>
                    <a:cs typeface="Lato"/>
                    <a:sym typeface="Lato"/>
                  </a:defRPr>
                </a:pPr>
              </a:p>
            </p:txBody>
          </p:sp>
          <p:sp>
            <p:nvSpPr>
              <p:cNvPr id="11276" name="Shape 11276"/>
              <p:cNvSpPr/>
              <p:nvPr/>
            </p:nvSpPr>
            <p:spPr>
              <a:xfrm>
                <a:off x="33474" y="0"/>
                <a:ext cx="161634" cy="243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latin typeface="Lato"/>
                    <a:ea typeface="Lato"/>
                    <a:cs typeface="Lato"/>
                    <a:sym typeface="Lato"/>
                  </a:defRPr>
                </a:lvl1pPr>
              </a:lstStyle>
              <a:p>
                <a:pPr/>
                <a:r>
                  <a:t>4</a:t>
                </a:r>
              </a:p>
            </p:txBody>
          </p:sp>
        </p:grpSp>
      </p:grpSp>
      <p:grpSp>
        <p:nvGrpSpPr>
          <p:cNvPr id="11283" name="Group 11283"/>
          <p:cNvGrpSpPr/>
          <p:nvPr/>
        </p:nvGrpSpPr>
        <p:grpSpPr>
          <a:xfrm>
            <a:off x="6861043" y="4840678"/>
            <a:ext cx="228583" cy="882141"/>
            <a:chOff x="0" y="0"/>
            <a:chExt cx="228582" cy="882140"/>
          </a:xfrm>
        </p:grpSpPr>
        <p:grpSp>
          <p:nvGrpSpPr>
            <p:cNvPr id="11281" name="Group 11281"/>
            <p:cNvGrpSpPr/>
            <p:nvPr/>
          </p:nvGrpSpPr>
          <p:grpSpPr>
            <a:xfrm>
              <a:off x="0" y="638299"/>
              <a:ext cx="228583" cy="243842"/>
              <a:chOff x="0" y="0"/>
              <a:chExt cx="228582" cy="243840"/>
            </a:xfrm>
          </p:grpSpPr>
          <p:sp>
            <p:nvSpPr>
              <p:cNvPr id="11279" name="Shape 11279"/>
              <p:cNvSpPr/>
              <p:nvPr/>
            </p:nvSpPr>
            <p:spPr>
              <a:xfrm>
                <a:off x="0" y="11313"/>
                <a:ext cx="228583" cy="221214"/>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1000">
                    <a:solidFill>
                      <a:srgbClr val="FFFFFF"/>
                    </a:solidFill>
                    <a:latin typeface="Lato"/>
                    <a:ea typeface="Lato"/>
                    <a:cs typeface="Lato"/>
                    <a:sym typeface="Lato"/>
                  </a:defRPr>
                </a:pPr>
              </a:p>
            </p:txBody>
          </p:sp>
          <p:sp>
            <p:nvSpPr>
              <p:cNvPr id="11280" name="Shape 11280"/>
              <p:cNvSpPr/>
              <p:nvPr/>
            </p:nvSpPr>
            <p:spPr>
              <a:xfrm>
                <a:off x="33474" y="0"/>
                <a:ext cx="161634" cy="243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latin typeface="Lato"/>
                    <a:ea typeface="Lato"/>
                    <a:cs typeface="Lato"/>
                    <a:sym typeface="Lato"/>
                  </a:defRPr>
                </a:lvl1pPr>
              </a:lstStyle>
              <a:p>
                <a:pPr/>
                <a:r>
                  <a:t>5</a:t>
                </a:r>
              </a:p>
            </p:txBody>
          </p:sp>
        </p:grpSp>
        <p:sp>
          <p:nvSpPr>
            <p:cNvPr id="11282" name="Shape 11282"/>
            <p:cNvSpPr/>
            <p:nvPr/>
          </p:nvSpPr>
          <p:spPr>
            <a:xfrm flipV="1">
              <a:off x="109645" y="0"/>
              <a:ext cx="1" cy="677492"/>
            </a:xfrm>
            <a:prstGeom prst="line">
              <a:avLst/>
            </a:prstGeom>
            <a:noFill/>
            <a:ln w="19050" cap="flat">
              <a:solidFill>
                <a:srgbClr val="495D6B"/>
              </a:solidFill>
              <a:prstDash val="sysDot"/>
              <a:miter lim="800000"/>
            </a:ln>
            <a:effectLst/>
          </p:spPr>
          <p:txBody>
            <a:bodyPr wrap="square" lIns="45719" tIns="45719" rIns="45719" bIns="45719" numCol="1" anchor="t">
              <a:noAutofit/>
            </a:bodyPr>
            <a:lstStyle/>
            <a:p>
              <a:pPr/>
            </a:p>
          </p:txBody>
        </p:sp>
      </p:grpSp>
      <p:sp>
        <p:nvSpPr>
          <p:cNvPr id="11284" name="Shape 11284"/>
          <p:cNvSpPr/>
          <p:nvPr/>
        </p:nvSpPr>
        <p:spPr>
          <a:xfrm>
            <a:off x="7186538" y="5724800"/>
            <a:ext cx="1158173"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a:t>
            </a:r>
          </a:p>
        </p:txBody>
      </p:sp>
      <p:sp>
        <p:nvSpPr>
          <p:cNvPr id="11285" name="Shape 11285"/>
          <p:cNvSpPr/>
          <p:nvPr/>
        </p:nvSpPr>
        <p:spPr>
          <a:xfrm>
            <a:off x="7192722" y="5530093"/>
            <a:ext cx="116526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Australia</a:t>
            </a:r>
          </a:p>
        </p:txBody>
      </p:sp>
      <p:sp>
        <p:nvSpPr>
          <p:cNvPr id="11286" name="Shape 11286"/>
          <p:cNvSpPr/>
          <p:nvPr/>
        </p:nvSpPr>
        <p:spPr>
          <a:xfrm>
            <a:off x="9038876" y="2533969"/>
            <a:ext cx="2178642"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tart liquorice tart pastry. </a:t>
            </a:r>
          </a:p>
        </p:txBody>
      </p:sp>
      <p:sp>
        <p:nvSpPr>
          <p:cNvPr id="11287" name="Shape 11287"/>
          <p:cNvSpPr/>
          <p:nvPr/>
        </p:nvSpPr>
        <p:spPr>
          <a:xfrm>
            <a:off x="9025208" y="2227775"/>
            <a:ext cx="195118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a:t>
            </a:r>
          </a:p>
        </p:txBody>
      </p:sp>
      <p:grpSp>
        <p:nvGrpSpPr>
          <p:cNvPr id="11291" name="Group 11291"/>
          <p:cNvGrpSpPr/>
          <p:nvPr/>
        </p:nvGrpSpPr>
        <p:grpSpPr>
          <a:xfrm>
            <a:off x="8955330" y="4107619"/>
            <a:ext cx="1359743" cy="532369"/>
            <a:chOff x="0" y="0"/>
            <a:chExt cx="1359742" cy="532368"/>
          </a:xfrm>
        </p:grpSpPr>
        <p:sp>
          <p:nvSpPr>
            <p:cNvPr id="11288" name="Shape 11288"/>
            <p:cNvSpPr/>
            <p:nvPr/>
          </p:nvSpPr>
          <p:spPr>
            <a:xfrm>
              <a:off x="-1" y="0"/>
              <a:ext cx="608570" cy="53236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pc="300" sz="3200">
                  <a:solidFill>
                    <a:srgbClr val="F23B48"/>
                  </a:solidFill>
                  <a:latin typeface="FontAwesome"/>
                  <a:ea typeface="FontAwesome"/>
                  <a:cs typeface="FontAwesome"/>
                  <a:sym typeface="FontAwesome"/>
                </a:defRPr>
              </a:lvl1pPr>
            </a:lstStyle>
            <a:p>
              <a:pPr/>
              <a:r>
                <a:t></a:t>
              </a:r>
            </a:p>
          </p:txBody>
        </p:sp>
        <p:sp>
          <p:nvSpPr>
            <p:cNvPr id="11289" name="Shape 11289"/>
            <p:cNvSpPr/>
            <p:nvPr/>
          </p:nvSpPr>
          <p:spPr>
            <a:xfrm>
              <a:off x="606303" y="353653"/>
              <a:ext cx="753440"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Man Users</a:t>
              </a:r>
            </a:p>
          </p:txBody>
        </p:sp>
        <p:sp>
          <p:nvSpPr>
            <p:cNvPr id="11290" name="Shape 11290"/>
            <p:cNvSpPr/>
            <p:nvPr/>
          </p:nvSpPr>
          <p:spPr>
            <a:xfrm>
              <a:off x="596501" y="71540"/>
              <a:ext cx="419398"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600">
                  <a:solidFill>
                    <a:srgbClr val="F23B48"/>
                  </a:solidFill>
                  <a:latin typeface="Lato Black"/>
                  <a:ea typeface="Lato Black"/>
                  <a:cs typeface="Lato Black"/>
                  <a:sym typeface="Lato Black"/>
                </a:defRPr>
              </a:lvl1pPr>
            </a:lstStyle>
            <a:p>
              <a:pPr/>
              <a:r>
                <a:t>42%</a:t>
              </a:r>
            </a:p>
          </p:txBody>
        </p:sp>
      </p:grpSp>
      <p:grpSp>
        <p:nvGrpSpPr>
          <p:cNvPr id="11295" name="Group 11295"/>
          <p:cNvGrpSpPr/>
          <p:nvPr/>
        </p:nvGrpSpPr>
        <p:grpSpPr>
          <a:xfrm>
            <a:off x="8980264" y="4822680"/>
            <a:ext cx="1472541" cy="532369"/>
            <a:chOff x="0" y="0"/>
            <a:chExt cx="1472540" cy="532368"/>
          </a:xfrm>
        </p:grpSpPr>
        <p:sp>
          <p:nvSpPr>
            <p:cNvPr id="11292" name="Shape 11292"/>
            <p:cNvSpPr/>
            <p:nvPr/>
          </p:nvSpPr>
          <p:spPr>
            <a:xfrm>
              <a:off x="0" y="0"/>
              <a:ext cx="608569" cy="53236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pc="300" sz="3200">
                  <a:solidFill>
                    <a:srgbClr val="F23B48"/>
                  </a:solidFill>
                  <a:latin typeface="FontAwesome"/>
                  <a:ea typeface="FontAwesome"/>
                  <a:cs typeface="FontAwesome"/>
                  <a:sym typeface="FontAwesome"/>
                </a:defRPr>
              </a:lvl1pPr>
            </a:lstStyle>
            <a:p>
              <a:pPr/>
              <a:r>
                <a:t></a:t>
              </a:r>
            </a:p>
          </p:txBody>
        </p:sp>
        <p:sp>
          <p:nvSpPr>
            <p:cNvPr id="11293" name="Shape 11293"/>
            <p:cNvSpPr/>
            <p:nvPr/>
          </p:nvSpPr>
          <p:spPr>
            <a:xfrm>
              <a:off x="574404" y="353653"/>
              <a:ext cx="898137"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Women Users</a:t>
              </a:r>
            </a:p>
          </p:txBody>
        </p:sp>
        <p:sp>
          <p:nvSpPr>
            <p:cNvPr id="11294" name="Shape 11294"/>
            <p:cNvSpPr/>
            <p:nvPr/>
          </p:nvSpPr>
          <p:spPr>
            <a:xfrm>
              <a:off x="564602" y="71540"/>
              <a:ext cx="419399"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600">
                  <a:solidFill>
                    <a:srgbClr val="F23B48"/>
                  </a:solidFill>
                  <a:latin typeface="Lato Black"/>
                  <a:ea typeface="Lato Black"/>
                  <a:cs typeface="Lato Black"/>
                  <a:sym typeface="Lato Black"/>
                </a:defRPr>
              </a:lvl1pPr>
            </a:lstStyle>
            <a:p>
              <a:pPr/>
              <a:r>
                <a:t>56%</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0368">
                                            <p:bg/>
                                          </p:spTgt>
                                        </p:tgtEl>
                                        <p:attrNameLst>
                                          <p:attrName>style.visibility</p:attrName>
                                        </p:attrNameLst>
                                      </p:cBhvr>
                                      <p:to>
                                        <p:strVal val="visible"/>
                                      </p:to>
                                    </p:set>
                                    <p:animEffect filter="wipe(left)" transition="in">
                                      <p:cBhvr>
                                        <p:cTn id="7" dur="500"/>
                                        <p:tgtEl>
                                          <p:spTgt spid="1036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0368">
                                            <p:txEl>
                                              <p:pRg st="0" end="0"/>
                                            </p:txEl>
                                          </p:spTgt>
                                        </p:tgtEl>
                                        <p:attrNameLst>
                                          <p:attrName>style.visibility</p:attrName>
                                        </p:attrNameLst>
                                      </p:cBhvr>
                                      <p:to>
                                        <p:strVal val="visible"/>
                                      </p:to>
                                    </p:set>
                                    <p:animEffect filter="wipe(left)" transition="in">
                                      <p:cBhvr>
                                        <p:cTn id="10" dur="500"/>
                                        <p:tgtEl>
                                          <p:spTgt spid="1036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0367">
                                            <p:bg/>
                                          </p:spTgt>
                                        </p:tgtEl>
                                        <p:attrNameLst>
                                          <p:attrName>style.visibility</p:attrName>
                                        </p:attrNameLst>
                                      </p:cBhvr>
                                      <p:to>
                                        <p:strVal val="visible"/>
                                      </p:to>
                                    </p:set>
                                    <p:animEffect filter="dissolve" transition="in">
                                      <p:cBhvr>
                                        <p:cTn id="15" dur="500"/>
                                        <p:tgtEl>
                                          <p:spTgt spid="1036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0367">
                                            <p:txEl>
                                              <p:pRg st="0" end="0"/>
                                            </p:txEl>
                                          </p:spTgt>
                                        </p:tgtEl>
                                        <p:attrNameLst>
                                          <p:attrName>style.visibility</p:attrName>
                                        </p:attrNameLst>
                                      </p:cBhvr>
                                      <p:to>
                                        <p:strVal val="visible"/>
                                      </p:to>
                                    </p:set>
                                    <p:animEffect filter="dissolve" transition="in">
                                      <p:cBhvr>
                                        <p:cTn id="18" dur="500"/>
                                        <p:tgtEl>
                                          <p:spTgt spid="1036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1246"/>
                                        </p:tgtEl>
                                        <p:attrNameLst>
                                          <p:attrName>style.visibility</p:attrName>
                                        </p:attrNameLst>
                                      </p:cBhvr>
                                      <p:to>
                                        <p:strVal val="visible"/>
                                      </p:to>
                                    </p:set>
                                    <p:animEffect filter="dissolve" transition="in">
                                      <p:cBhvr>
                                        <p:cTn id="23" dur="500"/>
                                        <p:tgtEl>
                                          <p:spTgt spid="11246"/>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1154"/>
                                        </p:tgtEl>
                                        <p:attrNameLst>
                                          <p:attrName>style.visibility</p:attrName>
                                        </p:attrNameLst>
                                      </p:cBhvr>
                                      <p:to>
                                        <p:strVal val="visible"/>
                                      </p:to>
                                    </p:set>
                                    <p:animEffect filter="dissolve" transition="in">
                                      <p:cBhvr>
                                        <p:cTn id="28" dur="500"/>
                                        <p:tgtEl>
                                          <p:spTgt spid="11154"/>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1250"/>
                                        </p:tgtEl>
                                        <p:attrNameLst>
                                          <p:attrName>style.visibility</p:attrName>
                                        </p:attrNameLst>
                                      </p:cBhvr>
                                      <p:to>
                                        <p:strVal val="visible"/>
                                      </p:to>
                                    </p:set>
                                    <p:animEffect filter="dissolve" transition="in">
                                      <p:cBhvr>
                                        <p:cTn id="33" dur="500"/>
                                        <p:tgtEl>
                                          <p:spTgt spid="11250"/>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10965"/>
                                        </p:tgtEl>
                                        <p:attrNameLst>
                                          <p:attrName>style.visibility</p:attrName>
                                        </p:attrNameLst>
                                      </p:cBhvr>
                                      <p:to>
                                        <p:strVal val="visible"/>
                                      </p:to>
                                    </p:set>
                                    <p:animEffect filter="dissolve" transition="in">
                                      <p:cBhvr>
                                        <p:cTn id="38" dur="500"/>
                                        <p:tgtEl>
                                          <p:spTgt spid="10965"/>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10482"/>
                                        </p:tgtEl>
                                        <p:attrNameLst>
                                          <p:attrName>style.visibility</p:attrName>
                                        </p:attrNameLst>
                                      </p:cBhvr>
                                      <p:to>
                                        <p:strVal val="visible"/>
                                      </p:to>
                                    </p:set>
                                    <p:animEffect filter="dissolve" transition="in">
                                      <p:cBhvr>
                                        <p:cTn id="43" dur="500"/>
                                        <p:tgtEl>
                                          <p:spTgt spid="10482"/>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10441"/>
                                        </p:tgtEl>
                                        <p:attrNameLst>
                                          <p:attrName>style.visibility</p:attrName>
                                        </p:attrNameLst>
                                      </p:cBhvr>
                                      <p:to>
                                        <p:strVal val="visible"/>
                                      </p:to>
                                    </p:set>
                                    <p:animEffect filter="dissolve" transition="in">
                                      <p:cBhvr>
                                        <p:cTn id="48" dur="500"/>
                                        <p:tgtEl>
                                          <p:spTgt spid="10441"/>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10419"/>
                                        </p:tgtEl>
                                        <p:attrNameLst>
                                          <p:attrName>style.visibility</p:attrName>
                                        </p:attrNameLst>
                                      </p:cBhvr>
                                      <p:to>
                                        <p:strVal val="visible"/>
                                      </p:to>
                                    </p:set>
                                    <p:animEffect filter="dissolve" transition="in">
                                      <p:cBhvr>
                                        <p:cTn id="53" dur="500"/>
                                        <p:tgtEl>
                                          <p:spTgt spid="10419"/>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10376"/>
                                        </p:tgtEl>
                                        <p:attrNameLst>
                                          <p:attrName>style.visibility</p:attrName>
                                        </p:attrNameLst>
                                      </p:cBhvr>
                                      <p:to>
                                        <p:strVal val="visible"/>
                                      </p:to>
                                    </p:set>
                                    <p:animEffect filter="dissolve" transition="in">
                                      <p:cBhvr>
                                        <p:cTn id="58" dur="500"/>
                                        <p:tgtEl>
                                          <p:spTgt spid="10376"/>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1" presetID="22" grpId="11" fill="hold">
                                  <p:stCondLst>
                                    <p:cond delay="0"/>
                                  </p:stCondLst>
                                  <p:iterate type="el" backwards="0">
                                    <p:tmAbs val="0"/>
                                  </p:iterate>
                                  <p:childTnLst>
                                    <p:set>
                                      <p:cBhvr>
                                        <p:cTn id="62" fill="hold"/>
                                        <p:tgtEl>
                                          <p:spTgt spid="11255"/>
                                        </p:tgtEl>
                                        <p:attrNameLst>
                                          <p:attrName>style.visibility</p:attrName>
                                        </p:attrNameLst>
                                      </p:cBhvr>
                                      <p:to>
                                        <p:strVal val="visible"/>
                                      </p:to>
                                    </p:set>
                                    <p:animEffect filter="wipe(up)" transition="in">
                                      <p:cBhvr>
                                        <p:cTn id="63" dur="500"/>
                                        <p:tgtEl>
                                          <p:spTgt spid="11255"/>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11257"/>
                                        </p:tgtEl>
                                        <p:attrNameLst>
                                          <p:attrName>style.visibility</p:attrName>
                                        </p:attrNameLst>
                                      </p:cBhvr>
                                      <p:to>
                                        <p:strVal val="visible"/>
                                      </p:to>
                                    </p:set>
                                    <p:animEffect filter="dissolve" transition="in">
                                      <p:cBhvr>
                                        <p:cTn id="68" dur="500"/>
                                        <p:tgtEl>
                                          <p:spTgt spid="11257"/>
                                        </p:tgtEl>
                                      </p:cBhvr>
                                    </p:animEffect>
                                  </p:childTnLst>
                                </p:cTn>
                              </p:par>
                            </p:childTnLst>
                          </p:cTn>
                        </p:par>
                        <p:par>
                          <p:cTn id="69" fill="hold">
                            <p:stCondLst>
                              <p:cond delay="500"/>
                            </p:stCondLst>
                            <p:childTnLst>
                              <p:par>
                                <p:cTn id="70" presetClass="entr" nodeType="afterEffect" presetID="9" grpId="13" fill="hold">
                                  <p:stCondLst>
                                    <p:cond delay="0"/>
                                  </p:stCondLst>
                                  <p:iterate type="el" backwards="0">
                                    <p:tmAbs val="0"/>
                                  </p:iterate>
                                  <p:childTnLst>
                                    <p:set>
                                      <p:cBhvr>
                                        <p:cTn id="71" fill="hold"/>
                                        <p:tgtEl>
                                          <p:spTgt spid="11256"/>
                                        </p:tgtEl>
                                        <p:attrNameLst>
                                          <p:attrName>style.visibility</p:attrName>
                                        </p:attrNameLst>
                                      </p:cBhvr>
                                      <p:to>
                                        <p:strVal val="visible"/>
                                      </p:to>
                                    </p:set>
                                    <p:animEffect filter="dissolve" transition="in">
                                      <p:cBhvr>
                                        <p:cTn id="72" dur="500"/>
                                        <p:tgtEl>
                                          <p:spTgt spid="11256"/>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Subtype="4" presetID="22" grpId="14" fill="hold">
                                  <p:stCondLst>
                                    <p:cond delay="0"/>
                                  </p:stCondLst>
                                  <p:iterate type="el" backwards="0">
                                    <p:tmAbs val="0"/>
                                  </p:iterate>
                                  <p:childTnLst>
                                    <p:set>
                                      <p:cBhvr>
                                        <p:cTn id="76" fill="hold"/>
                                        <p:tgtEl>
                                          <p:spTgt spid="11271"/>
                                        </p:tgtEl>
                                        <p:attrNameLst>
                                          <p:attrName>style.visibility</p:attrName>
                                        </p:attrNameLst>
                                      </p:cBhvr>
                                      <p:to>
                                        <p:strVal val="visible"/>
                                      </p:to>
                                    </p:set>
                                    <p:animEffect filter="wipe(down)" transition="in">
                                      <p:cBhvr>
                                        <p:cTn id="77" dur="500"/>
                                        <p:tgtEl>
                                          <p:spTgt spid="11271"/>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5" fill="hold">
                                  <p:stCondLst>
                                    <p:cond delay="0"/>
                                  </p:stCondLst>
                                  <p:iterate type="el" backwards="0">
                                    <p:tmAbs val="0"/>
                                  </p:iterate>
                                  <p:childTnLst>
                                    <p:set>
                                      <p:cBhvr>
                                        <p:cTn id="81" fill="hold"/>
                                        <p:tgtEl>
                                          <p:spTgt spid="11265"/>
                                        </p:tgtEl>
                                        <p:attrNameLst>
                                          <p:attrName>style.visibility</p:attrName>
                                        </p:attrNameLst>
                                      </p:cBhvr>
                                      <p:to>
                                        <p:strVal val="visible"/>
                                      </p:to>
                                    </p:set>
                                    <p:animEffect filter="dissolve" transition="in">
                                      <p:cBhvr>
                                        <p:cTn id="82" dur="500"/>
                                        <p:tgtEl>
                                          <p:spTgt spid="11265"/>
                                        </p:tgtEl>
                                      </p:cBhvr>
                                    </p:animEffect>
                                  </p:childTnLst>
                                </p:cTn>
                              </p:par>
                            </p:childTnLst>
                          </p:cTn>
                        </p:par>
                        <p:par>
                          <p:cTn id="83" fill="hold">
                            <p:stCondLst>
                              <p:cond delay="500"/>
                            </p:stCondLst>
                            <p:childTnLst>
                              <p:par>
                                <p:cTn id="84" presetClass="entr" nodeType="afterEffect" presetID="9" grpId="16" fill="hold">
                                  <p:stCondLst>
                                    <p:cond delay="0"/>
                                  </p:stCondLst>
                                  <p:iterate type="el" backwards="0">
                                    <p:tmAbs val="0"/>
                                  </p:iterate>
                                  <p:childTnLst>
                                    <p:set>
                                      <p:cBhvr>
                                        <p:cTn id="85" fill="hold"/>
                                        <p:tgtEl>
                                          <p:spTgt spid="11266"/>
                                        </p:tgtEl>
                                        <p:attrNameLst>
                                          <p:attrName>style.visibility</p:attrName>
                                        </p:attrNameLst>
                                      </p:cBhvr>
                                      <p:to>
                                        <p:strVal val="visible"/>
                                      </p:to>
                                    </p:set>
                                    <p:animEffect filter="dissolve" transition="in">
                                      <p:cBhvr>
                                        <p:cTn id="86" dur="500"/>
                                        <p:tgtEl>
                                          <p:spTgt spid="11266"/>
                                        </p:tgtEl>
                                      </p:cBhvr>
                                    </p:animEffect>
                                  </p:childTnLst>
                                </p:cTn>
                              </p:par>
                            </p:childTnLst>
                          </p:cTn>
                        </p:par>
                      </p:childTnLst>
                    </p:cTn>
                  </p:par>
                  <p:par>
                    <p:cTn id="87" fill="hold">
                      <p:stCondLst>
                        <p:cond delay="indefinite"/>
                      </p:stCondLst>
                      <p:childTnLst>
                        <p:par>
                          <p:cTn id="88" fill="hold">
                            <p:stCondLst>
                              <p:cond delay="0"/>
                            </p:stCondLst>
                            <p:childTnLst>
                              <p:par>
                                <p:cTn id="89" presetClass="entr" nodeType="clickEffect" presetSubtype="1" presetID="22" grpId="17" fill="hold">
                                  <p:stCondLst>
                                    <p:cond delay="0"/>
                                  </p:stCondLst>
                                  <p:iterate type="el" backwards="0">
                                    <p:tmAbs val="0"/>
                                  </p:iterate>
                                  <p:childTnLst>
                                    <p:set>
                                      <p:cBhvr>
                                        <p:cTn id="90" fill="hold"/>
                                        <p:tgtEl>
                                          <p:spTgt spid="11262"/>
                                        </p:tgtEl>
                                        <p:attrNameLst>
                                          <p:attrName>style.visibility</p:attrName>
                                        </p:attrNameLst>
                                      </p:cBhvr>
                                      <p:to>
                                        <p:strVal val="visible"/>
                                      </p:to>
                                    </p:set>
                                    <p:animEffect filter="wipe(up)" transition="in">
                                      <p:cBhvr>
                                        <p:cTn id="91" dur="500"/>
                                        <p:tgtEl>
                                          <p:spTgt spid="11262"/>
                                        </p:tgtEl>
                                      </p:cBhvr>
                                    </p:animEffect>
                                  </p:childTnLst>
                                </p:cTn>
                              </p:par>
                            </p:childTnLst>
                          </p:cTn>
                        </p:par>
                      </p:childTnLst>
                    </p:cTn>
                  </p:par>
                  <p:par>
                    <p:cTn id="92" fill="hold">
                      <p:stCondLst>
                        <p:cond delay="indefinite"/>
                      </p:stCondLst>
                      <p:childTnLst>
                        <p:par>
                          <p:cTn id="93" fill="hold">
                            <p:stCondLst>
                              <p:cond delay="0"/>
                            </p:stCondLst>
                            <p:childTnLst>
                              <p:par>
                                <p:cTn id="94" presetClass="entr" nodeType="clickEffect" presetID="9" grpId="18" fill="hold">
                                  <p:stCondLst>
                                    <p:cond delay="0"/>
                                  </p:stCondLst>
                                  <p:iterate type="el" backwards="0">
                                    <p:tmAbs val="0"/>
                                  </p:iterate>
                                  <p:childTnLst>
                                    <p:set>
                                      <p:cBhvr>
                                        <p:cTn id="95" fill="hold"/>
                                        <p:tgtEl>
                                          <p:spTgt spid="11263"/>
                                        </p:tgtEl>
                                        <p:attrNameLst>
                                          <p:attrName>style.visibility</p:attrName>
                                        </p:attrNameLst>
                                      </p:cBhvr>
                                      <p:to>
                                        <p:strVal val="visible"/>
                                      </p:to>
                                    </p:set>
                                    <p:animEffect filter="dissolve" transition="in">
                                      <p:cBhvr>
                                        <p:cTn id="96" dur="500"/>
                                        <p:tgtEl>
                                          <p:spTgt spid="11263"/>
                                        </p:tgtEl>
                                      </p:cBhvr>
                                    </p:animEffect>
                                  </p:childTnLst>
                                </p:cTn>
                              </p:par>
                            </p:childTnLst>
                          </p:cTn>
                        </p:par>
                        <p:par>
                          <p:cTn id="97" fill="hold">
                            <p:stCondLst>
                              <p:cond delay="500"/>
                            </p:stCondLst>
                            <p:childTnLst>
                              <p:par>
                                <p:cTn id="98" presetClass="entr" nodeType="afterEffect" presetID="9" grpId="19" fill="hold">
                                  <p:stCondLst>
                                    <p:cond delay="0"/>
                                  </p:stCondLst>
                                  <p:iterate type="el" backwards="0">
                                    <p:tmAbs val="0"/>
                                  </p:iterate>
                                  <p:childTnLst>
                                    <p:set>
                                      <p:cBhvr>
                                        <p:cTn id="99" fill="hold"/>
                                        <p:tgtEl>
                                          <p:spTgt spid="11264"/>
                                        </p:tgtEl>
                                        <p:attrNameLst>
                                          <p:attrName>style.visibility</p:attrName>
                                        </p:attrNameLst>
                                      </p:cBhvr>
                                      <p:to>
                                        <p:strVal val="visible"/>
                                      </p:to>
                                    </p:set>
                                    <p:animEffect filter="dissolve" transition="in">
                                      <p:cBhvr>
                                        <p:cTn id="100" dur="500"/>
                                        <p:tgtEl>
                                          <p:spTgt spid="11264"/>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Subtype="4" presetID="22" grpId="20" fill="hold">
                                  <p:stCondLst>
                                    <p:cond delay="0"/>
                                  </p:stCondLst>
                                  <p:iterate type="el" backwards="0">
                                    <p:tmAbs val="0"/>
                                  </p:iterate>
                                  <p:childTnLst>
                                    <p:set>
                                      <p:cBhvr>
                                        <p:cTn id="104" fill="hold"/>
                                        <p:tgtEl>
                                          <p:spTgt spid="11278"/>
                                        </p:tgtEl>
                                        <p:attrNameLst>
                                          <p:attrName>style.visibility</p:attrName>
                                        </p:attrNameLst>
                                      </p:cBhvr>
                                      <p:to>
                                        <p:strVal val="visible"/>
                                      </p:to>
                                    </p:set>
                                    <p:animEffect filter="wipe(down)" transition="in">
                                      <p:cBhvr>
                                        <p:cTn id="105" dur="500"/>
                                        <p:tgtEl>
                                          <p:spTgt spid="11278"/>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ID="9" grpId="21" fill="hold">
                                  <p:stCondLst>
                                    <p:cond delay="0"/>
                                  </p:stCondLst>
                                  <p:iterate type="el" backwards="0">
                                    <p:tmAbs val="0"/>
                                  </p:iterate>
                                  <p:childTnLst>
                                    <p:set>
                                      <p:cBhvr>
                                        <p:cTn id="109" fill="hold"/>
                                        <p:tgtEl>
                                          <p:spTgt spid="11272"/>
                                        </p:tgtEl>
                                        <p:attrNameLst>
                                          <p:attrName>style.visibility</p:attrName>
                                        </p:attrNameLst>
                                      </p:cBhvr>
                                      <p:to>
                                        <p:strVal val="visible"/>
                                      </p:to>
                                    </p:set>
                                    <p:animEffect filter="dissolve" transition="in">
                                      <p:cBhvr>
                                        <p:cTn id="110" dur="500"/>
                                        <p:tgtEl>
                                          <p:spTgt spid="11272"/>
                                        </p:tgtEl>
                                      </p:cBhvr>
                                    </p:animEffect>
                                  </p:childTnLst>
                                </p:cTn>
                              </p:par>
                            </p:childTnLst>
                          </p:cTn>
                        </p:par>
                        <p:par>
                          <p:cTn id="111" fill="hold">
                            <p:stCondLst>
                              <p:cond delay="500"/>
                            </p:stCondLst>
                            <p:childTnLst>
                              <p:par>
                                <p:cTn id="112" presetClass="entr" nodeType="afterEffect" presetID="9" grpId="22" fill="hold">
                                  <p:stCondLst>
                                    <p:cond delay="0"/>
                                  </p:stCondLst>
                                  <p:iterate type="el" backwards="0">
                                    <p:tmAbs val="0"/>
                                  </p:iterate>
                                  <p:childTnLst>
                                    <p:set>
                                      <p:cBhvr>
                                        <p:cTn id="113" fill="hold"/>
                                        <p:tgtEl>
                                          <p:spTgt spid="11273"/>
                                        </p:tgtEl>
                                        <p:attrNameLst>
                                          <p:attrName>style.visibility</p:attrName>
                                        </p:attrNameLst>
                                      </p:cBhvr>
                                      <p:to>
                                        <p:strVal val="visible"/>
                                      </p:to>
                                    </p:set>
                                    <p:animEffect filter="dissolve" transition="in">
                                      <p:cBhvr>
                                        <p:cTn id="114" dur="500"/>
                                        <p:tgtEl>
                                          <p:spTgt spid="11273"/>
                                        </p:tgtEl>
                                      </p:cBhvr>
                                    </p:animEffect>
                                  </p:childTnLst>
                                </p:cTn>
                              </p:par>
                            </p:childTnLst>
                          </p:cTn>
                        </p:par>
                      </p:childTnLst>
                    </p:cTn>
                  </p:par>
                  <p:par>
                    <p:cTn id="115" fill="hold">
                      <p:stCondLst>
                        <p:cond delay="indefinite"/>
                      </p:stCondLst>
                      <p:childTnLst>
                        <p:par>
                          <p:cTn id="116" fill="hold">
                            <p:stCondLst>
                              <p:cond delay="0"/>
                            </p:stCondLst>
                            <p:childTnLst>
                              <p:par>
                                <p:cTn id="117" presetClass="entr" nodeType="clickEffect" presetSubtype="1" presetID="22" grpId="23" fill="hold">
                                  <p:stCondLst>
                                    <p:cond delay="0"/>
                                  </p:stCondLst>
                                  <p:iterate type="el" backwards="0">
                                    <p:tmAbs val="0"/>
                                  </p:iterate>
                                  <p:childTnLst>
                                    <p:set>
                                      <p:cBhvr>
                                        <p:cTn id="118" fill="hold"/>
                                        <p:tgtEl>
                                          <p:spTgt spid="11283"/>
                                        </p:tgtEl>
                                        <p:attrNameLst>
                                          <p:attrName>style.visibility</p:attrName>
                                        </p:attrNameLst>
                                      </p:cBhvr>
                                      <p:to>
                                        <p:strVal val="visible"/>
                                      </p:to>
                                    </p:set>
                                    <p:animEffect filter="wipe(up)" transition="in">
                                      <p:cBhvr>
                                        <p:cTn id="119" dur="500"/>
                                        <p:tgtEl>
                                          <p:spTgt spid="11283"/>
                                        </p:tgtEl>
                                      </p:cBhvr>
                                    </p:animEffect>
                                  </p:childTnLst>
                                </p:cTn>
                              </p:par>
                            </p:childTnLst>
                          </p:cTn>
                        </p:par>
                      </p:childTnLst>
                    </p:cTn>
                  </p:par>
                  <p:par>
                    <p:cTn id="120" fill="hold">
                      <p:stCondLst>
                        <p:cond delay="indefinite"/>
                      </p:stCondLst>
                      <p:childTnLst>
                        <p:par>
                          <p:cTn id="121" fill="hold">
                            <p:stCondLst>
                              <p:cond delay="0"/>
                            </p:stCondLst>
                            <p:childTnLst>
                              <p:par>
                                <p:cTn id="122" presetClass="entr" nodeType="clickEffect" presetID="9" grpId="24" fill="hold">
                                  <p:stCondLst>
                                    <p:cond delay="0"/>
                                  </p:stCondLst>
                                  <p:iterate type="el" backwards="0">
                                    <p:tmAbs val="0"/>
                                  </p:iterate>
                                  <p:childTnLst>
                                    <p:set>
                                      <p:cBhvr>
                                        <p:cTn id="123" fill="hold"/>
                                        <p:tgtEl>
                                          <p:spTgt spid="11284"/>
                                        </p:tgtEl>
                                        <p:attrNameLst>
                                          <p:attrName>style.visibility</p:attrName>
                                        </p:attrNameLst>
                                      </p:cBhvr>
                                      <p:to>
                                        <p:strVal val="visible"/>
                                      </p:to>
                                    </p:set>
                                    <p:animEffect filter="dissolve" transition="in">
                                      <p:cBhvr>
                                        <p:cTn id="124" dur="500"/>
                                        <p:tgtEl>
                                          <p:spTgt spid="11284"/>
                                        </p:tgtEl>
                                      </p:cBhvr>
                                    </p:animEffect>
                                  </p:childTnLst>
                                </p:cTn>
                              </p:par>
                            </p:childTnLst>
                          </p:cTn>
                        </p:par>
                        <p:par>
                          <p:cTn id="125" fill="hold">
                            <p:stCondLst>
                              <p:cond delay="500"/>
                            </p:stCondLst>
                            <p:childTnLst>
                              <p:par>
                                <p:cTn id="126" presetClass="entr" nodeType="afterEffect" presetID="9" grpId="25" fill="hold">
                                  <p:stCondLst>
                                    <p:cond delay="0"/>
                                  </p:stCondLst>
                                  <p:iterate type="el" backwards="0">
                                    <p:tmAbs val="0"/>
                                  </p:iterate>
                                  <p:childTnLst>
                                    <p:set>
                                      <p:cBhvr>
                                        <p:cTn id="127" fill="hold"/>
                                        <p:tgtEl>
                                          <p:spTgt spid="11285"/>
                                        </p:tgtEl>
                                        <p:attrNameLst>
                                          <p:attrName>style.visibility</p:attrName>
                                        </p:attrNameLst>
                                      </p:cBhvr>
                                      <p:to>
                                        <p:strVal val="visible"/>
                                      </p:to>
                                    </p:set>
                                    <p:animEffect filter="dissolve" transition="in">
                                      <p:cBhvr>
                                        <p:cTn id="128" dur="500"/>
                                        <p:tgtEl>
                                          <p:spTgt spid="11285"/>
                                        </p:tgtEl>
                                      </p:cBhvr>
                                    </p:animEffect>
                                  </p:childTnLst>
                                </p:cTn>
                              </p:par>
                            </p:childTnLst>
                          </p:cTn>
                        </p:par>
                      </p:childTnLst>
                    </p:cTn>
                  </p:par>
                  <p:par>
                    <p:cTn id="129" fill="hold">
                      <p:stCondLst>
                        <p:cond delay="indefinite"/>
                      </p:stCondLst>
                      <p:childTnLst>
                        <p:par>
                          <p:cTn id="130" fill="hold">
                            <p:stCondLst>
                              <p:cond delay="0"/>
                            </p:stCondLst>
                            <p:childTnLst>
                              <p:par>
                                <p:cTn id="131" presetClass="entr" nodeType="clickEffect" presetSubtype="4" presetID="22" grpId="26" fill="hold">
                                  <p:stCondLst>
                                    <p:cond delay="0"/>
                                  </p:stCondLst>
                                  <p:iterate type="el" backwards="0">
                                    <p:tmAbs val="0"/>
                                  </p:iterate>
                                  <p:childTnLst>
                                    <p:set>
                                      <p:cBhvr>
                                        <p:cTn id="132" fill="hold"/>
                                        <p:tgtEl>
                                          <p:spTgt spid="11286"/>
                                        </p:tgtEl>
                                        <p:attrNameLst>
                                          <p:attrName>style.visibility</p:attrName>
                                        </p:attrNameLst>
                                      </p:cBhvr>
                                      <p:to>
                                        <p:strVal val="visible"/>
                                      </p:to>
                                    </p:set>
                                    <p:animEffect filter="wipe(down)" transition="in">
                                      <p:cBhvr>
                                        <p:cTn id="133" dur="500"/>
                                        <p:tgtEl>
                                          <p:spTgt spid="11286"/>
                                        </p:tgtEl>
                                      </p:cBhvr>
                                    </p:animEffect>
                                  </p:childTnLst>
                                </p:cTn>
                              </p:par>
                            </p:childTnLst>
                          </p:cTn>
                        </p:par>
                        <p:par>
                          <p:cTn id="134" fill="hold">
                            <p:stCondLst>
                              <p:cond delay="500"/>
                            </p:stCondLst>
                            <p:childTnLst>
                              <p:par>
                                <p:cTn id="135" presetClass="entr" nodeType="afterEffect" presetSubtype="4" presetID="22" grpId="27" fill="hold">
                                  <p:stCondLst>
                                    <p:cond delay="0"/>
                                  </p:stCondLst>
                                  <p:iterate type="el" backwards="0">
                                    <p:tmAbs val="0"/>
                                  </p:iterate>
                                  <p:childTnLst>
                                    <p:set>
                                      <p:cBhvr>
                                        <p:cTn id="136" fill="hold"/>
                                        <p:tgtEl>
                                          <p:spTgt spid="11287"/>
                                        </p:tgtEl>
                                        <p:attrNameLst>
                                          <p:attrName>style.visibility</p:attrName>
                                        </p:attrNameLst>
                                      </p:cBhvr>
                                      <p:to>
                                        <p:strVal val="visible"/>
                                      </p:to>
                                    </p:set>
                                    <p:animEffect filter="wipe(down)" transition="in">
                                      <p:cBhvr>
                                        <p:cTn id="137" dur="500"/>
                                        <p:tgtEl>
                                          <p:spTgt spid="11287"/>
                                        </p:tgtEl>
                                      </p:cBhvr>
                                    </p:animEffect>
                                  </p:childTnLst>
                                </p:cTn>
                              </p:par>
                            </p:childTnLst>
                          </p:cTn>
                        </p:par>
                      </p:childTnLst>
                    </p:cTn>
                  </p:par>
                  <p:par>
                    <p:cTn id="138" fill="hold">
                      <p:stCondLst>
                        <p:cond delay="indefinite"/>
                      </p:stCondLst>
                      <p:childTnLst>
                        <p:par>
                          <p:cTn id="139" fill="hold">
                            <p:stCondLst>
                              <p:cond delay="0"/>
                            </p:stCondLst>
                            <p:childTnLst>
                              <p:par>
                                <p:cTn id="140" presetClass="entr" nodeType="clickEffect" presetID="9" grpId="28" fill="hold">
                                  <p:stCondLst>
                                    <p:cond delay="0"/>
                                  </p:stCondLst>
                                  <p:iterate type="el" backwards="0">
                                    <p:tmAbs val="0"/>
                                  </p:iterate>
                                  <p:childTnLst>
                                    <p:set>
                                      <p:cBhvr>
                                        <p:cTn id="141" fill="hold"/>
                                        <p:tgtEl>
                                          <p:spTgt spid="11291"/>
                                        </p:tgtEl>
                                        <p:attrNameLst>
                                          <p:attrName>style.visibility</p:attrName>
                                        </p:attrNameLst>
                                      </p:cBhvr>
                                      <p:to>
                                        <p:strVal val="visible"/>
                                      </p:to>
                                    </p:set>
                                    <p:animEffect filter="dissolve" transition="in">
                                      <p:cBhvr>
                                        <p:cTn id="142" dur="500"/>
                                        <p:tgtEl>
                                          <p:spTgt spid="11291"/>
                                        </p:tgtEl>
                                      </p:cBhvr>
                                    </p:animEffect>
                                  </p:childTnLst>
                                </p:cTn>
                              </p:par>
                            </p:childTnLst>
                          </p:cTn>
                        </p:par>
                      </p:childTnLst>
                    </p:cTn>
                  </p:par>
                  <p:par>
                    <p:cTn id="143" fill="hold">
                      <p:stCondLst>
                        <p:cond delay="indefinite"/>
                      </p:stCondLst>
                      <p:childTnLst>
                        <p:par>
                          <p:cTn id="144" fill="hold">
                            <p:stCondLst>
                              <p:cond delay="0"/>
                            </p:stCondLst>
                            <p:childTnLst>
                              <p:par>
                                <p:cTn id="145" presetClass="entr" nodeType="clickEffect" presetID="9" grpId="29" fill="hold">
                                  <p:stCondLst>
                                    <p:cond delay="0"/>
                                  </p:stCondLst>
                                  <p:iterate type="el" backwards="0">
                                    <p:tmAbs val="0"/>
                                  </p:iterate>
                                  <p:childTnLst>
                                    <p:set>
                                      <p:cBhvr>
                                        <p:cTn id="146" fill="hold"/>
                                        <p:tgtEl>
                                          <p:spTgt spid="11295"/>
                                        </p:tgtEl>
                                        <p:attrNameLst>
                                          <p:attrName>style.visibility</p:attrName>
                                        </p:attrNameLst>
                                      </p:cBhvr>
                                      <p:to>
                                        <p:strVal val="visible"/>
                                      </p:to>
                                    </p:set>
                                    <p:animEffect filter="dissolve" transition="in">
                                      <p:cBhvr>
                                        <p:cTn id="147" dur="500"/>
                                        <p:tgtEl>
                                          <p:spTgt spid="112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10367" grpId="2"/>
      <p:bldP build="whole" bldLvl="1" animBg="1" rev="0" advAuto="0" spid="11246" grpId="3"/>
      <p:bldP build="whole" bldLvl="1" animBg="1" rev="0" advAuto="0" spid="10441" grpId="8"/>
      <p:bldP build="whole" bldLvl="1" animBg="1" rev="0" advAuto="0" spid="10482" grpId="7"/>
      <p:bldP build="whole" bldLvl="1" animBg="1" rev="0" advAuto="0" spid="11263" grpId="18"/>
      <p:bldP build="whole" bldLvl="1" animBg="1" rev="0" advAuto="0" spid="11273" grpId="22"/>
      <p:bldP build="p" bldLvl="1" animBg="1" rev="0" advAuto="0" spid="10368" grpId="1"/>
      <p:bldP build="whole" bldLvl="1" animBg="1" rev="0" advAuto="0" spid="11291" grpId="28"/>
      <p:bldP build="whole" bldLvl="1" animBg="1" rev="0" advAuto="0" spid="11257" grpId="12"/>
      <p:bldP build="whole" bldLvl="1" animBg="1" rev="0" advAuto="0" spid="11295" grpId="29"/>
      <p:bldP build="whole" bldLvl="1" animBg="1" rev="0" advAuto="0" spid="11272" grpId="21"/>
      <p:bldP build="whole" bldLvl="1" animBg="1" rev="0" advAuto="0" spid="11283" grpId="23"/>
      <p:bldP build="whole" bldLvl="1" animBg="1" rev="0" advAuto="0" spid="11285" grpId="25"/>
      <p:bldP build="whole" bldLvl="1" animBg="1" rev="0" advAuto="0" spid="11154" grpId="4"/>
      <p:bldP build="whole" bldLvl="1" animBg="1" rev="0" advAuto="0" spid="11250" grpId="5"/>
      <p:bldP build="whole" bldLvl="1" animBg="1" rev="0" advAuto="0" spid="11256" grpId="13"/>
      <p:bldP build="whole" bldLvl="1" animBg="1" rev="0" advAuto="0" spid="11265" grpId="15"/>
      <p:bldP build="whole" bldLvl="1" animBg="1" rev="0" advAuto="0" spid="10419" grpId="9"/>
      <p:bldP build="whole" bldLvl="1" animBg="1" rev="0" advAuto="0" spid="11262" grpId="17"/>
      <p:bldP build="whole" bldLvl="1" animBg="1" rev="0" advAuto="0" spid="10965" grpId="6"/>
      <p:bldP build="whole" bldLvl="1" animBg="1" rev="0" advAuto="0" spid="11264" grpId="19"/>
      <p:bldP build="whole" bldLvl="1" animBg="1" rev="0" advAuto="0" spid="10376" grpId="10"/>
      <p:bldP build="whole" bldLvl="1" animBg="1" rev="0" advAuto="0" spid="11286" grpId="26"/>
      <p:bldP build="whole" bldLvl="1" animBg="1" rev="0" advAuto="0" spid="11266" grpId="16"/>
      <p:bldP build="whole" bldLvl="1" animBg="1" rev="0" advAuto="0" spid="11271" grpId="14"/>
      <p:bldP build="whole" bldLvl="1" animBg="1" rev="0" advAuto="0" spid="11278" grpId="20"/>
      <p:bldP build="whole" bldLvl="1" animBg="1" rev="0" advAuto="0" spid="11255" grpId="11"/>
      <p:bldP build="whole" bldLvl="1" animBg="1" rev="0" advAuto="0" spid="11287" grpId="27"/>
      <p:bldP build="whole" bldLvl="1" animBg="1" rev="0" advAuto="0" spid="11284" grpId="24"/>
    </p:bldLst>
  </p:timing>
</p:sld>
</file>

<file path=ppt/slides/slide14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1297" name="Shape 1129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1298" name="Shape 1129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World Map Infographic</a:t>
            </a:r>
          </a:p>
        </p:txBody>
      </p:sp>
      <p:sp>
        <p:nvSpPr>
          <p:cNvPr id="11299" name="Shape 11299"/>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2181" name="Group 12181"/>
          <p:cNvGrpSpPr/>
          <p:nvPr/>
        </p:nvGrpSpPr>
        <p:grpSpPr>
          <a:xfrm>
            <a:off x="917449" y="1977930"/>
            <a:ext cx="7741919" cy="3768799"/>
            <a:chOff x="0" y="0"/>
            <a:chExt cx="7741918" cy="3768797"/>
          </a:xfrm>
        </p:grpSpPr>
        <p:grpSp>
          <p:nvGrpSpPr>
            <p:cNvPr id="11306" name="Group 11306"/>
            <p:cNvGrpSpPr/>
            <p:nvPr/>
          </p:nvGrpSpPr>
          <p:grpSpPr>
            <a:xfrm>
              <a:off x="6075525" y="2839845"/>
              <a:ext cx="1408497" cy="928953"/>
              <a:chOff x="0" y="0"/>
              <a:chExt cx="1408496" cy="928951"/>
            </a:xfrm>
          </p:grpSpPr>
          <p:sp>
            <p:nvSpPr>
              <p:cNvPr id="11300" name="Shape 11300"/>
              <p:cNvSpPr/>
              <p:nvPr/>
            </p:nvSpPr>
            <p:spPr>
              <a:xfrm>
                <a:off x="603932" y="0"/>
                <a:ext cx="195168" cy="1580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194" y="16577"/>
                    </a:moveTo>
                    <a:cubicBezTo>
                      <a:pt x="4194" y="16326"/>
                      <a:pt x="4404" y="15823"/>
                      <a:pt x="4823" y="15823"/>
                    </a:cubicBezTo>
                    <a:cubicBezTo>
                      <a:pt x="5033" y="15823"/>
                      <a:pt x="5243" y="15321"/>
                      <a:pt x="5452" y="15070"/>
                    </a:cubicBezTo>
                    <a:cubicBezTo>
                      <a:pt x="5452" y="14567"/>
                      <a:pt x="5662" y="14316"/>
                      <a:pt x="6082" y="13814"/>
                    </a:cubicBezTo>
                    <a:cubicBezTo>
                      <a:pt x="6291" y="13563"/>
                      <a:pt x="6711" y="13312"/>
                      <a:pt x="7340" y="13312"/>
                    </a:cubicBezTo>
                    <a:cubicBezTo>
                      <a:pt x="8598" y="13312"/>
                      <a:pt x="10485" y="14065"/>
                      <a:pt x="11534" y="15070"/>
                    </a:cubicBezTo>
                    <a:cubicBezTo>
                      <a:pt x="12163" y="15823"/>
                      <a:pt x="12792" y="16577"/>
                      <a:pt x="13421" y="17581"/>
                    </a:cubicBezTo>
                    <a:cubicBezTo>
                      <a:pt x="14470" y="19088"/>
                      <a:pt x="15518" y="20847"/>
                      <a:pt x="16357" y="20595"/>
                    </a:cubicBezTo>
                    <a:cubicBezTo>
                      <a:pt x="16567" y="20595"/>
                      <a:pt x="16777" y="20595"/>
                      <a:pt x="16986" y="20595"/>
                    </a:cubicBezTo>
                    <a:cubicBezTo>
                      <a:pt x="17825" y="20595"/>
                      <a:pt x="18664" y="20847"/>
                      <a:pt x="19293" y="21098"/>
                    </a:cubicBezTo>
                    <a:cubicBezTo>
                      <a:pt x="20132" y="21349"/>
                      <a:pt x="20761" y="21600"/>
                      <a:pt x="21390" y="21600"/>
                    </a:cubicBezTo>
                    <a:cubicBezTo>
                      <a:pt x="21390" y="21600"/>
                      <a:pt x="21390" y="21600"/>
                      <a:pt x="21390" y="21600"/>
                    </a:cubicBezTo>
                    <a:cubicBezTo>
                      <a:pt x="21600" y="21600"/>
                      <a:pt x="21600" y="21600"/>
                      <a:pt x="21600" y="21600"/>
                    </a:cubicBezTo>
                    <a:cubicBezTo>
                      <a:pt x="21600" y="21349"/>
                      <a:pt x="21181" y="21098"/>
                      <a:pt x="20971" y="20847"/>
                    </a:cubicBezTo>
                    <a:cubicBezTo>
                      <a:pt x="20971" y="20847"/>
                      <a:pt x="18874" y="19842"/>
                      <a:pt x="18874" y="18586"/>
                    </a:cubicBezTo>
                    <a:cubicBezTo>
                      <a:pt x="18874" y="18335"/>
                      <a:pt x="18454" y="18335"/>
                      <a:pt x="18245" y="18335"/>
                    </a:cubicBezTo>
                    <a:cubicBezTo>
                      <a:pt x="17825" y="18084"/>
                      <a:pt x="17196" y="17833"/>
                      <a:pt x="16777" y="17581"/>
                    </a:cubicBezTo>
                    <a:cubicBezTo>
                      <a:pt x="16148" y="17079"/>
                      <a:pt x="15938" y="16074"/>
                      <a:pt x="15728" y="15321"/>
                    </a:cubicBezTo>
                    <a:cubicBezTo>
                      <a:pt x="15728" y="14567"/>
                      <a:pt x="15518" y="14065"/>
                      <a:pt x="15099" y="13814"/>
                    </a:cubicBezTo>
                    <a:cubicBezTo>
                      <a:pt x="14260" y="13312"/>
                      <a:pt x="13631" y="12307"/>
                      <a:pt x="13631" y="11302"/>
                    </a:cubicBezTo>
                    <a:cubicBezTo>
                      <a:pt x="13841" y="11051"/>
                      <a:pt x="13841" y="10549"/>
                      <a:pt x="14680" y="10549"/>
                    </a:cubicBezTo>
                    <a:cubicBezTo>
                      <a:pt x="14889" y="10549"/>
                      <a:pt x="14889" y="10549"/>
                      <a:pt x="14889" y="10549"/>
                    </a:cubicBezTo>
                    <a:cubicBezTo>
                      <a:pt x="15309" y="10549"/>
                      <a:pt x="15518" y="10549"/>
                      <a:pt x="15518" y="10298"/>
                    </a:cubicBezTo>
                    <a:cubicBezTo>
                      <a:pt x="15518" y="10298"/>
                      <a:pt x="15518" y="10047"/>
                      <a:pt x="14889" y="9544"/>
                    </a:cubicBezTo>
                    <a:cubicBezTo>
                      <a:pt x="14680" y="9293"/>
                      <a:pt x="13841" y="8791"/>
                      <a:pt x="13002" y="8540"/>
                    </a:cubicBezTo>
                    <a:cubicBezTo>
                      <a:pt x="11744" y="8037"/>
                      <a:pt x="10276" y="7535"/>
                      <a:pt x="10066" y="6028"/>
                    </a:cubicBezTo>
                    <a:cubicBezTo>
                      <a:pt x="10066" y="5023"/>
                      <a:pt x="4404" y="1256"/>
                      <a:pt x="1258" y="502"/>
                    </a:cubicBezTo>
                    <a:cubicBezTo>
                      <a:pt x="839" y="251"/>
                      <a:pt x="419" y="251"/>
                      <a:pt x="0" y="0"/>
                    </a:cubicBezTo>
                    <a:cubicBezTo>
                      <a:pt x="0" y="17079"/>
                      <a:pt x="0" y="17079"/>
                      <a:pt x="0" y="17079"/>
                    </a:cubicBezTo>
                    <a:cubicBezTo>
                      <a:pt x="629" y="17330"/>
                      <a:pt x="1258" y="17581"/>
                      <a:pt x="2097" y="17833"/>
                    </a:cubicBezTo>
                    <a:cubicBezTo>
                      <a:pt x="3775" y="17833"/>
                      <a:pt x="3984" y="17079"/>
                      <a:pt x="4194" y="1657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01" name="Shape 11301"/>
              <p:cNvSpPr/>
              <p:nvPr/>
            </p:nvSpPr>
            <p:spPr>
              <a:xfrm>
                <a:off x="0" y="167673"/>
                <a:ext cx="866810" cy="632151"/>
              </a:xfrm>
              <a:custGeom>
                <a:avLst/>
                <a:gdLst/>
                <a:ahLst/>
                <a:cxnLst>
                  <a:cxn ang="0">
                    <a:pos x="wd2" y="hd2"/>
                  </a:cxn>
                  <a:cxn ang="5400000">
                    <a:pos x="wd2" y="hd2"/>
                  </a:cxn>
                  <a:cxn ang="10800000">
                    <a:pos x="wd2" y="hd2"/>
                  </a:cxn>
                  <a:cxn ang="16200000">
                    <a:pos x="wd2" y="hd2"/>
                  </a:cxn>
                </a:cxnLst>
                <a:rect l="0" t="0" r="r" b="b"/>
                <a:pathLst>
                  <a:path w="21514" h="21600" fill="norm" stroke="1" extrusionOk="0">
                    <a:moveTo>
                      <a:pt x="21514" y="12695"/>
                    </a:moveTo>
                    <a:cubicBezTo>
                      <a:pt x="21514" y="12695"/>
                      <a:pt x="21467" y="12505"/>
                      <a:pt x="21467" y="12442"/>
                    </a:cubicBezTo>
                    <a:cubicBezTo>
                      <a:pt x="21419" y="12442"/>
                      <a:pt x="21419" y="12442"/>
                      <a:pt x="21419" y="12442"/>
                    </a:cubicBezTo>
                    <a:cubicBezTo>
                      <a:pt x="21372" y="12442"/>
                      <a:pt x="21372" y="12379"/>
                      <a:pt x="21325" y="12379"/>
                    </a:cubicBezTo>
                    <a:cubicBezTo>
                      <a:pt x="21230" y="12189"/>
                      <a:pt x="21277" y="11368"/>
                      <a:pt x="21325" y="11116"/>
                    </a:cubicBezTo>
                    <a:cubicBezTo>
                      <a:pt x="21277" y="11116"/>
                      <a:pt x="21230" y="11116"/>
                      <a:pt x="21230" y="11116"/>
                    </a:cubicBezTo>
                    <a:cubicBezTo>
                      <a:pt x="20993" y="11116"/>
                      <a:pt x="20898" y="10611"/>
                      <a:pt x="20851" y="10421"/>
                    </a:cubicBezTo>
                    <a:cubicBezTo>
                      <a:pt x="20803" y="10295"/>
                      <a:pt x="20661" y="9979"/>
                      <a:pt x="20567" y="9979"/>
                    </a:cubicBezTo>
                    <a:cubicBezTo>
                      <a:pt x="20519" y="9979"/>
                      <a:pt x="20519" y="10042"/>
                      <a:pt x="20472" y="10042"/>
                    </a:cubicBezTo>
                    <a:cubicBezTo>
                      <a:pt x="20330" y="10042"/>
                      <a:pt x="20282" y="9853"/>
                      <a:pt x="20282" y="9726"/>
                    </a:cubicBezTo>
                    <a:cubicBezTo>
                      <a:pt x="20282" y="9726"/>
                      <a:pt x="20282" y="9663"/>
                      <a:pt x="20282" y="9663"/>
                    </a:cubicBezTo>
                    <a:cubicBezTo>
                      <a:pt x="20235" y="9663"/>
                      <a:pt x="20235" y="9663"/>
                      <a:pt x="20235" y="9663"/>
                    </a:cubicBezTo>
                    <a:cubicBezTo>
                      <a:pt x="20140" y="9663"/>
                      <a:pt x="20093" y="9663"/>
                      <a:pt x="20046" y="9600"/>
                    </a:cubicBezTo>
                    <a:cubicBezTo>
                      <a:pt x="19951" y="9411"/>
                      <a:pt x="19951" y="8968"/>
                      <a:pt x="19951" y="8779"/>
                    </a:cubicBezTo>
                    <a:cubicBezTo>
                      <a:pt x="19951" y="8779"/>
                      <a:pt x="19951" y="8779"/>
                      <a:pt x="19951" y="8716"/>
                    </a:cubicBezTo>
                    <a:cubicBezTo>
                      <a:pt x="19951" y="8716"/>
                      <a:pt x="19951" y="8716"/>
                      <a:pt x="19903" y="8716"/>
                    </a:cubicBezTo>
                    <a:cubicBezTo>
                      <a:pt x="19856" y="8716"/>
                      <a:pt x="19809" y="8716"/>
                      <a:pt x="19761" y="8653"/>
                    </a:cubicBezTo>
                    <a:cubicBezTo>
                      <a:pt x="19761" y="8653"/>
                      <a:pt x="19761" y="8589"/>
                      <a:pt x="19761" y="8589"/>
                    </a:cubicBezTo>
                    <a:cubicBezTo>
                      <a:pt x="19761" y="8589"/>
                      <a:pt x="19714" y="8653"/>
                      <a:pt x="19667" y="8653"/>
                    </a:cubicBezTo>
                    <a:cubicBezTo>
                      <a:pt x="19619" y="8653"/>
                      <a:pt x="19619" y="8716"/>
                      <a:pt x="19572" y="8716"/>
                    </a:cubicBezTo>
                    <a:cubicBezTo>
                      <a:pt x="19525" y="8779"/>
                      <a:pt x="19430" y="8716"/>
                      <a:pt x="19382" y="8653"/>
                    </a:cubicBezTo>
                    <a:cubicBezTo>
                      <a:pt x="19288" y="8463"/>
                      <a:pt x="19288" y="8211"/>
                      <a:pt x="19335" y="8084"/>
                    </a:cubicBezTo>
                    <a:cubicBezTo>
                      <a:pt x="19335" y="7958"/>
                      <a:pt x="19288" y="7832"/>
                      <a:pt x="19146" y="7705"/>
                    </a:cubicBezTo>
                    <a:cubicBezTo>
                      <a:pt x="18956" y="7453"/>
                      <a:pt x="18909" y="7263"/>
                      <a:pt x="18956" y="7074"/>
                    </a:cubicBezTo>
                    <a:cubicBezTo>
                      <a:pt x="18861" y="6884"/>
                      <a:pt x="18009" y="6316"/>
                      <a:pt x="17772" y="6253"/>
                    </a:cubicBezTo>
                    <a:cubicBezTo>
                      <a:pt x="17582" y="6189"/>
                      <a:pt x="17582" y="5937"/>
                      <a:pt x="17582" y="5811"/>
                    </a:cubicBezTo>
                    <a:cubicBezTo>
                      <a:pt x="17582" y="5747"/>
                      <a:pt x="17630" y="5747"/>
                      <a:pt x="17582" y="5684"/>
                    </a:cubicBezTo>
                    <a:cubicBezTo>
                      <a:pt x="17488" y="5558"/>
                      <a:pt x="17440" y="5053"/>
                      <a:pt x="17440" y="4737"/>
                    </a:cubicBezTo>
                    <a:cubicBezTo>
                      <a:pt x="17440" y="4611"/>
                      <a:pt x="17393" y="4547"/>
                      <a:pt x="17298" y="4421"/>
                    </a:cubicBezTo>
                    <a:cubicBezTo>
                      <a:pt x="17203" y="4295"/>
                      <a:pt x="17109" y="4168"/>
                      <a:pt x="17109" y="3979"/>
                    </a:cubicBezTo>
                    <a:cubicBezTo>
                      <a:pt x="17156" y="3853"/>
                      <a:pt x="17109" y="3789"/>
                      <a:pt x="17109" y="3663"/>
                    </a:cubicBezTo>
                    <a:cubicBezTo>
                      <a:pt x="17061" y="3474"/>
                      <a:pt x="17061" y="3284"/>
                      <a:pt x="17061" y="3095"/>
                    </a:cubicBezTo>
                    <a:cubicBezTo>
                      <a:pt x="17061" y="3032"/>
                      <a:pt x="17014" y="2968"/>
                      <a:pt x="16872" y="2842"/>
                    </a:cubicBezTo>
                    <a:cubicBezTo>
                      <a:pt x="16825" y="2779"/>
                      <a:pt x="16730" y="2716"/>
                      <a:pt x="16730" y="2589"/>
                    </a:cubicBezTo>
                    <a:cubicBezTo>
                      <a:pt x="16682" y="2653"/>
                      <a:pt x="16635" y="2653"/>
                      <a:pt x="16588" y="2653"/>
                    </a:cubicBezTo>
                    <a:cubicBezTo>
                      <a:pt x="16540" y="2653"/>
                      <a:pt x="16446" y="2716"/>
                      <a:pt x="16398" y="2716"/>
                    </a:cubicBezTo>
                    <a:cubicBezTo>
                      <a:pt x="16303" y="2716"/>
                      <a:pt x="16256" y="2716"/>
                      <a:pt x="16209" y="2589"/>
                    </a:cubicBezTo>
                    <a:cubicBezTo>
                      <a:pt x="16114" y="2463"/>
                      <a:pt x="16114" y="2147"/>
                      <a:pt x="16114" y="1832"/>
                    </a:cubicBezTo>
                    <a:cubicBezTo>
                      <a:pt x="16161" y="1516"/>
                      <a:pt x="16019" y="947"/>
                      <a:pt x="15925" y="821"/>
                    </a:cubicBezTo>
                    <a:cubicBezTo>
                      <a:pt x="15782" y="695"/>
                      <a:pt x="15735" y="442"/>
                      <a:pt x="15688" y="189"/>
                    </a:cubicBezTo>
                    <a:cubicBezTo>
                      <a:pt x="15688" y="126"/>
                      <a:pt x="15688" y="63"/>
                      <a:pt x="15640" y="0"/>
                    </a:cubicBezTo>
                    <a:cubicBezTo>
                      <a:pt x="15593" y="63"/>
                      <a:pt x="15451" y="253"/>
                      <a:pt x="15451" y="379"/>
                    </a:cubicBezTo>
                    <a:cubicBezTo>
                      <a:pt x="15451" y="632"/>
                      <a:pt x="15403" y="884"/>
                      <a:pt x="15309" y="1074"/>
                    </a:cubicBezTo>
                    <a:cubicBezTo>
                      <a:pt x="15261" y="1074"/>
                      <a:pt x="15309" y="1200"/>
                      <a:pt x="15309" y="1263"/>
                    </a:cubicBezTo>
                    <a:cubicBezTo>
                      <a:pt x="15309" y="1453"/>
                      <a:pt x="15356" y="1705"/>
                      <a:pt x="15214" y="1832"/>
                    </a:cubicBezTo>
                    <a:cubicBezTo>
                      <a:pt x="15167" y="1895"/>
                      <a:pt x="15167" y="2274"/>
                      <a:pt x="15214" y="2463"/>
                    </a:cubicBezTo>
                    <a:cubicBezTo>
                      <a:pt x="15214" y="2653"/>
                      <a:pt x="15214" y="2842"/>
                      <a:pt x="15214" y="3032"/>
                    </a:cubicBezTo>
                    <a:cubicBezTo>
                      <a:pt x="15214" y="3095"/>
                      <a:pt x="15214" y="3221"/>
                      <a:pt x="15167" y="3284"/>
                    </a:cubicBezTo>
                    <a:cubicBezTo>
                      <a:pt x="15167" y="3600"/>
                      <a:pt x="15167" y="3916"/>
                      <a:pt x="15025" y="4168"/>
                    </a:cubicBezTo>
                    <a:cubicBezTo>
                      <a:pt x="14977" y="4232"/>
                      <a:pt x="14977" y="4358"/>
                      <a:pt x="14930" y="4421"/>
                    </a:cubicBezTo>
                    <a:cubicBezTo>
                      <a:pt x="14835" y="4674"/>
                      <a:pt x="14740" y="4926"/>
                      <a:pt x="14551" y="5053"/>
                    </a:cubicBezTo>
                    <a:cubicBezTo>
                      <a:pt x="14314" y="5179"/>
                      <a:pt x="13982" y="5053"/>
                      <a:pt x="13840" y="4800"/>
                    </a:cubicBezTo>
                    <a:cubicBezTo>
                      <a:pt x="13793" y="4737"/>
                      <a:pt x="13746" y="4674"/>
                      <a:pt x="13746" y="4547"/>
                    </a:cubicBezTo>
                    <a:cubicBezTo>
                      <a:pt x="13746" y="4547"/>
                      <a:pt x="13746" y="4547"/>
                      <a:pt x="13746" y="4547"/>
                    </a:cubicBezTo>
                    <a:cubicBezTo>
                      <a:pt x="13698" y="4421"/>
                      <a:pt x="13509" y="4358"/>
                      <a:pt x="13367" y="4421"/>
                    </a:cubicBezTo>
                    <a:cubicBezTo>
                      <a:pt x="13225" y="4421"/>
                      <a:pt x="13130" y="4295"/>
                      <a:pt x="13035" y="4105"/>
                    </a:cubicBezTo>
                    <a:cubicBezTo>
                      <a:pt x="12940" y="4042"/>
                      <a:pt x="12893" y="3916"/>
                      <a:pt x="12798" y="3789"/>
                    </a:cubicBezTo>
                    <a:cubicBezTo>
                      <a:pt x="12703" y="3726"/>
                      <a:pt x="12609" y="3726"/>
                      <a:pt x="12514" y="3726"/>
                    </a:cubicBezTo>
                    <a:cubicBezTo>
                      <a:pt x="12372" y="3726"/>
                      <a:pt x="12277" y="3726"/>
                      <a:pt x="12230" y="3537"/>
                    </a:cubicBezTo>
                    <a:cubicBezTo>
                      <a:pt x="12135" y="3284"/>
                      <a:pt x="12088" y="3221"/>
                      <a:pt x="11946" y="3095"/>
                    </a:cubicBezTo>
                    <a:cubicBezTo>
                      <a:pt x="11898" y="3032"/>
                      <a:pt x="11898" y="3032"/>
                      <a:pt x="11898" y="3032"/>
                    </a:cubicBezTo>
                    <a:cubicBezTo>
                      <a:pt x="11803" y="2968"/>
                      <a:pt x="11756" y="2905"/>
                      <a:pt x="11756" y="2779"/>
                    </a:cubicBezTo>
                    <a:cubicBezTo>
                      <a:pt x="11756" y="2653"/>
                      <a:pt x="11803" y="2589"/>
                      <a:pt x="11898" y="2526"/>
                    </a:cubicBezTo>
                    <a:cubicBezTo>
                      <a:pt x="11946" y="2463"/>
                      <a:pt x="11946" y="2463"/>
                      <a:pt x="11946" y="2463"/>
                    </a:cubicBezTo>
                    <a:cubicBezTo>
                      <a:pt x="12040" y="2400"/>
                      <a:pt x="12088" y="2274"/>
                      <a:pt x="11946" y="2021"/>
                    </a:cubicBezTo>
                    <a:cubicBezTo>
                      <a:pt x="11946" y="2021"/>
                      <a:pt x="11898" y="1958"/>
                      <a:pt x="11946" y="1832"/>
                    </a:cubicBezTo>
                    <a:cubicBezTo>
                      <a:pt x="11946" y="1705"/>
                      <a:pt x="12040" y="1705"/>
                      <a:pt x="12135" y="1642"/>
                    </a:cubicBezTo>
                    <a:cubicBezTo>
                      <a:pt x="12182" y="1642"/>
                      <a:pt x="12277" y="1579"/>
                      <a:pt x="12325" y="1516"/>
                    </a:cubicBezTo>
                    <a:cubicBezTo>
                      <a:pt x="12419" y="1516"/>
                      <a:pt x="12419" y="1453"/>
                      <a:pt x="12419" y="1389"/>
                    </a:cubicBezTo>
                    <a:cubicBezTo>
                      <a:pt x="12419" y="1326"/>
                      <a:pt x="12372" y="1137"/>
                      <a:pt x="12514" y="1074"/>
                    </a:cubicBezTo>
                    <a:cubicBezTo>
                      <a:pt x="12561" y="1074"/>
                      <a:pt x="12561" y="1011"/>
                      <a:pt x="12561" y="1011"/>
                    </a:cubicBezTo>
                    <a:cubicBezTo>
                      <a:pt x="12561" y="1011"/>
                      <a:pt x="12514" y="947"/>
                      <a:pt x="12419" y="947"/>
                    </a:cubicBezTo>
                    <a:cubicBezTo>
                      <a:pt x="12419" y="947"/>
                      <a:pt x="12419" y="947"/>
                      <a:pt x="12419" y="947"/>
                    </a:cubicBezTo>
                    <a:cubicBezTo>
                      <a:pt x="12419" y="947"/>
                      <a:pt x="12372" y="1011"/>
                      <a:pt x="12372" y="1011"/>
                    </a:cubicBezTo>
                    <a:cubicBezTo>
                      <a:pt x="12372" y="1074"/>
                      <a:pt x="12372" y="1200"/>
                      <a:pt x="12277" y="1263"/>
                    </a:cubicBezTo>
                    <a:cubicBezTo>
                      <a:pt x="12230" y="1263"/>
                      <a:pt x="12230" y="1263"/>
                      <a:pt x="12230" y="1263"/>
                    </a:cubicBezTo>
                    <a:cubicBezTo>
                      <a:pt x="12135" y="1263"/>
                      <a:pt x="12088" y="1137"/>
                      <a:pt x="12040" y="947"/>
                    </a:cubicBezTo>
                    <a:cubicBezTo>
                      <a:pt x="12040" y="947"/>
                      <a:pt x="12040" y="947"/>
                      <a:pt x="12040" y="884"/>
                    </a:cubicBezTo>
                    <a:cubicBezTo>
                      <a:pt x="12040" y="884"/>
                      <a:pt x="12040" y="884"/>
                      <a:pt x="12040" y="947"/>
                    </a:cubicBezTo>
                    <a:cubicBezTo>
                      <a:pt x="11946" y="1011"/>
                      <a:pt x="11851" y="1137"/>
                      <a:pt x="11709" y="1137"/>
                    </a:cubicBezTo>
                    <a:cubicBezTo>
                      <a:pt x="11661" y="1137"/>
                      <a:pt x="11614" y="1074"/>
                      <a:pt x="11567" y="1011"/>
                    </a:cubicBezTo>
                    <a:cubicBezTo>
                      <a:pt x="11519" y="884"/>
                      <a:pt x="10998" y="758"/>
                      <a:pt x="10572" y="632"/>
                    </a:cubicBezTo>
                    <a:cubicBezTo>
                      <a:pt x="10525" y="632"/>
                      <a:pt x="10477" y="632"/>
                      <a:pt x="10382" y="568"/>
                    </a:cubicBezTo>
                    <a:cubicBezTo>
                      <a:pt x="10430" y="632"/>
                      <a:pt x="10430" y="695"/>
                      <a:pt x="10430" y="758"/>
                    </a:cubicBezTo>
                    <a:cubicBezTo>
                      <a:pt x="10335" y="1011"/>
                      <a:pt x="9814" y="1074"/>
                      <a:pt x="9672" y="1074"/>
                    </a:cubicBezTo>
                    <a:cubicBezTo>
                      <a:pt x="9625" y="1074"/>
                      <a:pt x="9530" y="1074"/>
                      <a:pt x="9482" y="1074"/>
                    </a:cubicBezTo>
                    <a:cubicBezTo>
                      <a:pt x="9482" y="1074"/>
                      <a:pt x="9482" y="1137"/>
                      <a:pt x="9482" y="1200"/>
                    </a:cubicBezTo>
                    <a:cubicBezTo>
                      <a:pt x="9435" y="1263"/>
                      <a:pt x="9388" y="1263"/>
                      <a:pt x="9340" y="1263"/>
                    </a:cubicBezTo>
                    <a:cubicBezTo>
                      <a:pt x="9340" y="1263"/>
                      <a:pt x="9340" y="1263"/>
                      <a:pt x="9340" y="1263"/>
                    </a:cubicBezTo>
                    <a:cubicBezTo>
                      <a:pt x="9293" y="1263"/>
                      <a:pt x="9246" y="1389"/>
                      <a:pt x="9198" y="1516"/>
                    </a:cubicBezTo>
                    <a:cubicBezTo>
                      <a:pt x="9151" y="1642"/>
                      <a:pt x="9103" y="1768"/>
                      <a:pt x="9009" y="1895"/>
                    </a:cubicBezTo>
                    <a:cubicBezTo>
                      <a:pt x="8961" y="1958"/>
                      <a:pt x="8961" y="2021"/>
                      <a:pt x="8961" y="2084"/>
                    </a:cubicBezTo>
                    <a:cubicBezTo>
                      <a:pt x="8914" y="2211"/>
                      <a:pt x="8914" y="2274"/>
                      <a:pt x="8772" y="2400"/>
                    </a:cubicBezTo>
                    <a:cubicBezTo>
                      <a:pt x="8725" y="2463"/>
                      <a:pt x="8725" y="2463"/>
                      <a:pt x="8725" y="2526"/>
                    </a:cubicBezTo>
                    <a:cubicBezTo>
                      <a:pt x="8725" y="2589"/>
                      <a:pt x="8725" y="2653"/>
                      <a:pt x="8819" y="2842"/>
                    </a:cubicBezTo>
                    <a:cubicBezTo>
                      <a:pt x="8914" y="2968"/>
                      <a:pt x="8961" y="3032"/>
                      <a:pt x="8914" y="3158"/>
                    </a:cubicBezTo>
                    <a:cubicBezTo>
                      <a:pt x="8867" y="3347"/>
                      <a:pt x="8582" y="3284"/>
                      <a:pt x="8440" y="3095"/>
                    </a:cubicBezTo>
                    <a:cubicBezTo>
                      <a:pt x="8346" y="2968"/>
                      <a:pt x="8298" y="2905"/>
                      <a:pt x="8251" y="2905"/>
                    </a:cubicBezTo>
                    <a:cubicBezTo>
                      <a:pt x="8251" y="2905"/>
                      <a:pt x="8251" y="2968"/>
                      <a:pt x="8251" y="3032"/>
                    </a:cubicBezTo>
                    <a:cubicBezTo>
                      <a:pt x="8251" y="3095"/>
                      <a:pt x="8203" y="3158"/>
                      <a:pt x="8203" y="3221"/>
                    </a:cubicBezTo>
                    <a:cubicBezTo>
                      <a:pt x="8156" y="3284"/>
                      <a:pt x="8014" y="3284"/>
                      <a:pt x="7967" y="3158"/>
                    </a:cubicBezTo>
                    <a:cubicBezTo>
                      <a:pt x="7872" y="3095"/>
                      <a:pt x="7872" y="2968"/>
                      <a:pt x="7872" y="2842"/>
                    </a:cubicBezTo>
                    <a:cubicBezTo>
                      <a:pt x="7872" y="2779"/>
                      <a:pt x="7872" y="2779"/>
                      <a:pt x="7872" y="2779"/>
                    </a:cubicBezTo>
                    <a:cubicBezTo>
                      <a:pt x="7872" y="2779"/>
                      <a:pt x="7825" y="2779"/>
                      <a:pt x="7825" y="2779"/>
                    </a:cubicBezTo>
                    <a:cubicBezTo>
                      <a:pt x="7730" y="2716"/>
                      <a:pt x="7635" y="2716"/>
                      <a:pt x="7588" y="2589"/>
                    </a:cubicBezTo>
                    <a:cubicBezTo>
                      <a:pt x="7540" y="2463"/>
                      <a:pt x="7351" y="2211"/>
                      <a:pt x="7256" y="2211"/>
                    </a:cubicBezTo>
                    <a:cubicBezTo>
                      <a:pt x="7209" y="2211"/>
                      <a:pt x="7161" y="2211"/>
                      <a:pt x="7161" y="2274"/>
                    </a:cubicBezTo>
                    <a:cubicBezTo>
                      <a:pt x="7114" y="2337"/>
                      <a:pt x="7019" y="2463"/>
                      <a:pt x="6925" y="2463"/>
                    </a:cubicBezTo>
                    <a:cubicBezTo>
                      <a:pt x="6877" y="2463"/>
                      <a:pt x="6877" y="2463"/>
                      <a:pt x="6830" y="2463"/>
                    </a:cubicBezTo>
                    <a:cubicBezTo>
                      <a:pt x="6830" y="2463"/>
                      <a:pt x="6830" y="2526"/>
                      <a:pt x="6830" y="2653"/>
                    </a:cubicBezTo>
                    <a:cubicBezTo>
                      <a:pt x="6877" y="2716"/>
                      <a:pt x="6830" y="2779"/>
                      <a:pt x="6830" y="2779"/>
                    </a:cubicBezTo>
                    <a:cubicBezTo>
                      <a:pt x="6782" y="2842"/>
                      <a:pt x="6782" y="2842"/>
                      <a:pt x="6688" y="2842"/>
                    </a:cubicBezTo>
                    <a:cubicBezTo>
                      <a:pt x="6640" y="2842"/>
                      <a:pt x="6593" y="2842"/>
                      <a:pt x="6546" y="2842"/>
                    </a:cubicBezTo>
                    <a:cubicBezTo>
                      <a:pt x="6498" y="2779"/>
                      <a:pt x="6403" y="2779"/>
                      <a:pt x="6356" y="2779"/>
                    </a:cubicBezTo>
                    <a:cubicBezTo>
                      <a:pt x="6356" y="2779"/>
                      <a:pt x="6356" y="2842"/>
                      <a:pt x="6356" y="2842"/>
                    </a:cubicBezTo>
                    <a:cubicBezTo>
                      <a:pt x="6356" y="2905"/>
                      <a:pt x="6403" y="2968"/>
                      <a:pt x="6356" y="3032"/>
                    </a:cubicBezTo>
                    <a:cubicBezTo>
                      <a:pt x="6309" y="3095"/>
                      <a:pt x="6309" y="3095"/>
                      <a:pt x="6261" y="3095"/>
                    </a:cubicBezTo>
                    <a:cubicBezTo>
                      <a:pt x="6261" y="3095"/>
                      <a:pt x="6261" y="3158"/>
                      <a:pt x="6214" y="3158"/>
                    </a:cubicBezTo>
                    <a:cubicBezTo>
                      <a:pt x="6214" y="3221"/>
                      <a:pt x="6119" y="3347"/>
                      <a:pt x="5977" y="3347"/>
                    </a:cubicBezTo>
                    <a:cubicBezTo>
                      <a:pt x="5977" y="3347"/>
                      <a:pt x="5930" y="3537"/>
                      <a:pt x="5977" y="3916"/>
                    </a:cubicBezTo>
                    <a:cubicBezTo>
                      <a:pt x="5977" y="3916"/>
                      <a:pt x="5977" y="3979"/>
                      <a:pt x="5930" y="4042"/>
                    </a:cubicBezTo>
                    <a:cubicBezTo>
                      <a:pt x="5882" y="4168"/>
                      <a:pt x="5788" y="4105"/>
                      <a:pt x="5693" y="4042"/>
                    </a:cubicBezTo>
                    <a:cubicBezTo>
                      <a:pt x="5646" y="4042"/>
                      <a:pt x="5598" y="3979"/>
                      <a:pt x="5551" y="3979"/>
                    </a:cubicBezTo>
                    <a:cubicBezTo>
                      <a:pt x="5551" y="3979"/>
                      <a:pt x="5551" y="4042"/>
                      <a:pt x="5598" y="4042"/>
                    </a:cubicBezTo>
                    <a:cubicBezTo>
                      <a:pt x="5598" y="4168"/>
                      <a:pt x="5646" y="4232"/>
                      <a:pt x="5693" y="4358"/>
                    </a:cubicBezTo>
                    <a:cubicBezTo>
                      <a:pt x="5740" y="4674"/>
                      <a:pt x="5598" y="4737"/>
                      <a:pt x="5551" y="4800"/>
                    </a:cubicBezTo>
                    <a:cubicBezTo>
                      <a:pt x="5503" y="4800"/>
                      <a:pt x="5503" y="4863"/>
                      <a:pt x="5503" y="4863"/>
                    </a:cubicBezTo>
                    <a:cubicBezTo>
                      <a:pt x="5456" y="4863"/>
                      <a:pt x="5409" y="4926"/>
                      <a:pt x="5409" y="4926"/>
                    </a:cubicBezTo>
                    <a:cubicBezTo>
                      <a:pt x="5314" y="4926"/>
                      <a:pt x="5219" y="4800"/>
                      <a:pt x="5172" y="4611"/>
                    </a:cubicBezTo>
                    <a:cubicBezTo>
                      <a:pt x="5125" y="4547"/>
                      <a:pt x="5125" y="4421"/>
                      <a:pt x="5125" y="4295"/>
                    </a:cubicBezTo>
                    <a:cubicBezTo>
                      <a:pt x="5077" y="4295"/>
                      <a:pt x="4982" y="4421"/>
                      <a:pt x="4840" y="4611"/>
                    </a:cubicBezTo>
                    <a:cubicBezTo>
                      <a:pt x="4793" y="4737"/>
                      <a:pt x="4793" y="4863"/>
                      <a:pt x="4840" y="5053"/>
                    </a:cubicBezTo>
                    <a:cubicBezTo>
                      <a:pt x="4888" y="5242"/>
                      <a:pt x="4935" y="5368"/>
                      <a:pt x="4793" y="5432"/>
                    </a:cubicBezTo>
                    <a:cubicBezTo>
                      <a:pt x="4746" y="5495"/>
                      <a:pt x="4319" y="6063"/>
                      <a:pt x="4082" y="6442"/>
                    </a:cubicBezTo>
                    <a:cubicBezTo>
                      <a:pt x="3893" y="6695"/>
                      <a:pt x="3609" y="6758"/>
                      <a:pt x="3372" y="6758"/>
                    </a:cubicBezTo>
                    <a:cubicBezTo>
                      <a:pt x="3277" y="6758"/>
                      <a:pt x="3135" y="6758"/>
                      <a:pt x="3088" y="6821"/>
                    </a:cubicBezTo>
                    <a:cubicBezTo>
                      <a:pt x="2993" y="6947"/>
                      <a:pt x="2898" y="6947"/>
                      <a:pt x="2803" y="6947"/>
                    </a:cubicBezTo>
                    <a:cubicBezTo>
                      <a:pt x="2709" y="6947"/>
                      <a:pt x="2661" y="6947"/>
                      <a:pt x="2614" y="7011"/>
                    </a:cubicBezTo>
                    <a:cubicBezTo>
                      <a:pt x="2567" y="7074"/>
                      <a:pt x="2567" y="7074"/>
                      <a:pt x="2567" y="7074"/>
                    </a:cubicBezTo>
                    <a:cubicBezTo>
                      <a:pt x="2377" y="7263"/>
                      <a:pt x="2235" y="7389"/>
                      <a:pt x="2093" y="7389"/>
                    </a:cubicBezTo>
                    <a:cubicBezTo>
                      <a:pt x="1998" y="7389"/>
                      <a:pt x="1951" y="7326"/>
                      <a:pt x="1951" y="7263"/>
                    </a:cubicBezTo>
                    <a:cubicBezTo>
                      <a:pt x="1951" y="7263"/>
                      <a:pt x="1903" y="7263"/>
                      <a:pt x="1903" y="7263"/>
                    </a:cubicBezTo>
                    <a:cubicBezTo>
                      <a:pt x="1761" y="7263"/>
                      <a:pt x="1572" y="7389"/>
                      <a:pt x="1477" y="7516"/>
                    </a:cubicBezTo>
                    <a:cubicBezTo>
                      <a:pt x="1288" y="7768"/>
                      <a:pt x="956" y="8021"/>
                      <a:pt x="719" y="8021"/>
                    </a:cubicBezTo>
                    <a:cubicBezTo>
                      <a:pt x="672" y="8021"/>
                      <a:pt x="625" y="8147"/>
                      <a:pt x="625" y="8274"/>
                    </a:cubicBezTo>
                    <a:cubicBezTo>
                      <a:pt x="577" y="8400"/>
                      <a:pt x="530" y="8463"/>
                      <a:pt x="482" y="8526"/>
                    </a:cubicBezTo>
                    <a:cubicBezTo>
                      <a:pt x="482" y="8589"/>
                      <a:pt x="435" y="8589"/>
                      <a:pt x="435" y="8589"/>
                    </a:cubicBezTo>
                    <a:cubicBezTo>
                      <a:pt x="388" y="8589"/>
                      <a:pt x="388" y="8589"/>
                      <a:pt x="388" y="8589"/>
                    </a:cubicBezTo>
                    <a:cubicBezTo>
                      <a:pt x="340" y="8526"/>
                      <a:pt x="340" y="8526"/>
                      <a:pt x="340" y="8526"/>
                    </a:cubicBezTo>
                    <a:cubicBezTo>
                      <a:pt x="293" y="8463"/>
                      <a:pt x="293" y="8400"/>
                      <a:pt x="293" y="8337"/>
                    </a:cubicBezTo>
                    <a:cubicBezTo>
                      <a:pt x="246" y="8400"/>
                      <a:pt x="246" y="8463"/>
                      <a:pt x="198" y="8589"/>
                    </a:cubicBezTo>
                    <a:cubicBezTo>
                      <a:pt x="198" y="8653"/>
                      <a:pt x="198" y="8716"/>
                      <a:pt x="246" y="8842"/>
                    </a:cubicBezTo>
                    <a:cubicBezTo>
                      <a:pt x="293" y="8968"/>
                      <a:pt x="340" y="9158"/>
                      <a:pt x="198" y="9411"/>
                    </a:cubicBezTo>
                    <a:cubicBezTo>
                      <a:pt x="9" y="9789"/>
                      <a:pt x="-86" y="10042"/>
                      <a:pt x="103" y="10358"/>
                    </a:cubicBezTo>
                    <a:cubicBezTo>
                      <a:pt x="388" y="10863"/>
                      <a:pt x="530" y="11179"/>
                      <a:pt x="435" y="11495"/>
                    </a:cubicBezTo>
                    <a:cubicBezTo>
                      <a:pt x="388" y="11558"/>
                      <a:pt x="340" y="11558"/>
                      <a:pt x="293" y="11558"/>
                    </a:cubicBezTo>
                    <a:cubicBezTo>
                      <a:pt x="293" y="11558"/>
                      <a:pt x="293" y="11558"/>
                      <a:pt x="293" y="11558"/>
                    </a:cubicBezTo>
                    <a:cubicBezTo>
                      <a:pt x="293" y="11621"/>
                      <a:pt x="246" y="11621"/>
                      <a:pt x="246" y="11621"/>
                    </a:cubicBezTo>
                    <a:cubicBezTo>
                      <a:pt x="198" y="11684"/>
                      <a:pt x="151" y="11747"/>
                      <a:pt x="56" y="11684"/>
                    </a:cubicBezTo>
                    <a:cubicBezTo>
                      <a:pt x="56" y="11684"/>
                      <a:pt x="103" y="11684"/>
                      <a:pt x="103" y="11747"/>
                    </a:cubicBezTo>
                    <a:cubicBezTo>
                      <a:pt x="246" y="12126"/>
                      <a:pt x="435" y="12505"/>
                      <a:pt x="435" y="12758"/>
                    </a:cubicBezTo>
                    <a:cubicBezTo>
                      <a:pt x="435" y="12884"/>
                      <a:pt x="530" y="13074"/>
                      <a:pt x="625" y="13263"/>
                    </a:cubicBezTo>
                    <a:cubicBezTo>
                      <a:pt x="767" y="13516"/>
                      <a:pt x="909" y="13768"/>
                      <a:pt x="909" y="14147"/>
                    </a:cubicBezTo>
                    <a:cubicBezTo>
                      <a:pt x="861" y="14589"/>
                      <a:pt x="1240" y="15411"/>
                      <a:pt x="1335" y="15663"/>
                    </a:cubicBezTo>
                    <a:cubicBezTo>
                      <a:pt x="1430" y="15789"/>
                      <a:pt x="1382" y="15916"/>
                      <a:pt x="1335" y="16105"/>
                    </a:cubicBezTo>
                    <a:cubicBezTo>
                      <a:pt x="1288" y="16295"/>
                      <a:pt x="1240" y="16484"/>
                      <a:pt x="1240" y="16674"/>
                    </a:cubicBezTo>
                    <a:cubicBezTo>
                      <a:pt x="1288" y="16926"/>
                      <a:pt x="1240" y="17116"/>
                      <a:pt x="1146" y="17242"/>
                    </a:cubicBezTo>
                    <a:cubicBezTo>
                      <a:pt x="1098" y="17368"/>
                      <a:pt x="956" y="17432"/>
                      <a:pt x="861" y="17432"/>
                    </a:cubicBezTo>
                    <a:cubicBezTo>
                      <a:pt x="814" y="17432"/>
                      <a:pt x="814" y="17432"/>
                      <a:pt x="861" y="17495"/>
                    </a:cubicBezTo>
                    <a:cubicBezTo>
                      <a:pt x="909" y="17558"/>
                      <a:pt x="956" y="17621"/>
                      <a:pt x="1003" y="17621"/>
                    </a:cubicBezTo>
                    <a:cubicBezTo>
                      <a:pt x="1146" y="17684"/>
                      <a:pt x="1240" y="17747"/>
                      <a:pt x="1288" y="17874"/>
                    </a:cubicBezTo>
                    <a:cubicBezTo>
                      <a:pt x="1288" y="17937"/>
                      <a:pt x="1335" y="18000"/>
                      <a:pt x="1430" y="18126"/>
                    </a:cubicBezTo>
                    <a:cubicBezTo>
                      <a:pt x="1525" y="18189"/>
                      <a:pt x="1714" y="18253"/>
                      <a:pt x="1998" y="18253"/>
                    </a:cubicBezTo>
                    <a:cubicBezTo>
                      <a:pt x="2093" y="18253"/>
                      <a:pt x="2188" y="18253"/>
                      <a:pt x="2282" y="18253"/>
                    </a:cubicBezTo>
                    <a:cubicBezTo>
                      <a:pt x="2330" y="18253"/>
                      <a:pt x="2377" y="18253"/>
                      <a:pt x="2425" y="18253"/>
                    </a:cubicBezTo>
                    <a:cubicBezTo>
                      <a:pt x="2472" y="18253"/>
                      <a:pt x="2519" y="18189"/>
                      <a:pt x="2567" y="18063"/>
                    </a:cubicBezTo>
                    <a:cubicBezTo>
                      <a:pt x="2661" y="17937"/>
                      <a:pt x="2756" y="17811"/>
                      <a:pt x="2946" y="17811"/>
                    </a:cubicBezTo>
                    <a:cubicBezTo>
                      <a:pt x="3088" y="17811"/>
                      <a:pt x="3135" y="17747"/>
                      <a:pt x="3182" y="17621"/>
                    </a:cubicBezTo>
                    <a:cubicBezTo>
                      <a:pt x="3182" y="17621"/>
                      <a:pt x="3230" y="17558"/>
                      <a:pt x="3277" y="17495"/>
                    </a:cubicBezTo>
                    <a:cubicBezTo>
                      <a:pt x="3325" y="17368"/>
                      <a:pt x="3514" y="17305"/>
                      <a:pt x="3893" y="17305"/>
                    </a:cubicBezTo>
                    <a:cubicBezTo>
                      <a:pt x="4130" y="17305"/>
                      <a:pt x="4367" y="17305"/>
                      <a:pt x="4603" y="17368"/>
                    </a:cubicBezTo>
                    <a:cubicBezTo>
                      <a:pt x="4698" y="17368"/>
                      <a:pt x="4698" y="17368"/>
                      <a:pt x="4698" y="17368"/>
                    </a:cubicBezTo>
                    <a:cubicBezTo>
                      <a:pt x="5219" y="17368"/>
                      <a:pt x="5503" y="17242"/>
                      <a:pt x="5598" y="16863"/>
                    </a:cubicBezTo>
                    <a:cubicBezTo>
                      <a:pt x="5693" y="16674"/>
                      <a:pt x="5882" y="16547"/>
                      <a:pt x="6072" y="16484"/>
                    </a:cubicBezTo>
                    <a:cubicBezTo>
                      <a:pt x="6167" y="16421"/>
                      <a:pt x="6309" y="16358"/>
                      <a:pt x="6356" y="16295"/>
                    </a:cubicBezTo>
                    <a:cubicBezTo>
                      <a:pt x="6546" y="16042"/>
                      <a:pt x="6688" y="16042"/>
                      <a:pt x="7209" y="16042"/>
                    </a:cubicBezTo>
                    <a:cubicBezTo>
                      <a:pt x="7540" y="16105"/>
                      <a:pt x="7872" y="15853"/>
                      <a:pt x="8156" y="15726"/>
                    </a:cubicBezTo>
                    <a:cubicBezTo>
                      <a:pt x="8251" y="15663"/>
                      <a:pt x="8298" y="15663"/>
                      <a:pt x="8346" y="15600"/>
                    </a:cubicBezTo>
                    <a:cubicBezTo>
                      <a:pt x="8535" y="15474"/>
                      <a:pt x="8772" y="15474"/>
                      <a:pt x="9056" y="15474"/>
                    </a:cubicBezTo>
                    <a:cubicBezTo>
                      <a:pt x="9198" y="15474"/>
                      <a:pt x="9388" y="15474"/>
                      <a:pt x="9482" y="15411"/>
                    </a:cubicBezTo>
                    <a:cubicBezTo>
                      <a:pt x="9530" y="15411"/>
                      <a:pt x="9530" y="15411"/>
                      <a:pt x="9577" y="15411"/>
                    </a:cubicBezTo>
                    <a:cubicBezTo>
                      <a:pt x="9719" y="15411"/>
                      <a:pt x="9814" y="15537"/>
                      <a:pt x="9909" y="15663"/>
                    </a:cubicBezTo>
                    <a:cubicBezTo>
                      <a:pt x="9956" y="15726"/>
                      <a:pt x="10051" y="15853"/>
                      <a:pt x="10146" y="15853"/>
                    </a:cubicBezTo>
                    <a:cubicBezTo>
                      <a:pt x="10382" y="15789"/>
                      <a:pt x="10525" y="15853"/>
                      <a:pt x="10619" y="15916"/>
                    </a:cubicBezTo>
                    <a:cubicBezTo>
                      <a:pt x="10667" y="15916"/>
                      <a:pt x="10714" y="15916"/>
                      <a:pt x="10761" y="15916"/>
                    </a:cubicBezTo>
                    <a:cubicBezTo>
                      <a:pt x="10809" y="15916"/>
                      <a:pt x="10809" y="15916"/>
                      <a:pt x="10809" y="15916"/>
                    </a:cubicBezTo>
                    <a:cubicBezTo>
                      <a:pt x="10903" y="15916"/>
                      <a:pt x="10998" y="16042"/>
                      <a:pt x="10998" y="16042"/>
                    </a:cubicBezTo>
                    <a:cubicBezTo>
                      <a:pt x="11046" y="16105"/>
                      <a:pt x="11093" y="16105"/>
                      <a:pt x="11140" y="16168"/>
                    </a:cubicBezTo>
                    <a:cubicBezTo>
                      <a:pt x="11235" y="16168"/>
                      <a:pt x="11282" y="16295"/>
                      <a:pt x="11282" y="16358"/>
                    </a:cubicBezTo>
                    <a:cubicBezTo>
                      <a:pt x="11330" y="16421"/>
                      <a:pt x="11330" y="16611"/>
                      <a:pt x="11235" y="16800"/>
                    </a:cubicBezTo>
                    <a:cubicBezTo>
                      <a:pt x="11235" y="16800"/>
                      <a:pt x="11282" y="16800"/>
                      <a:pt x="11282" y="16863"/>
                    </a:cubicBezTo>
                    <a:cubicBezTo>
                      <a:pt x="11425" y="16926"/>
                      <a:pt x="11567" y="16989"/>
                      <a:pt x="11709" y="17242"/>
                    </a:cubicBezTo>
                    <a:cubicBezTo>
                      <a:pt x="11851" y="17495"/>
                      <a:pt x="11803" y="17684"/>
                      <a:pt x="11803" y="17811"/>
                    </a:cubicBezTo>
                    <a:cubicBezTo>
                      <a:pt x="11803" y="17874"/>
                      <a:pt x="11803" y="17937"/>
                      <a:pt x="11803" y="18063"/>
                    </a:cubicBezTo>
                    <a:cubicBezTo>
                      <a:pt x="11851" y="18126"/>
                      <a:pt x="11898" y="18189"/>
                      <a:pt x="11898" y="18189"/>
                    </a:cubicBezTo>
                    <a:cubicBezTo>
                      <a:pt x="11898" y="18189"/>
                      <a:pt x="11993" y="18063"/>
                      <a:pt x="12088" y="17811"/>
                    </a:cubicBezTo>
                    <a:cubicBezTo>
                      <a:pt x="12230" y="17558"/>
                      <a:pt x="12372" y="17495"/>
                      <a:pt x="12514" y="17495"/>
                    </a:cubicBezTo>
                    <a:cubicBezTo>
                      <a:pt x="12609" y="17432"/>
                      <a:pt x="12609" y="17432"/>
                      <a:pt x="12609" y="17368"/>
                    </a:cubicBezTo>
                    <a:cubicBezTo>
                      <a:pt x="12656" y="16989"/>
                      <a:pt x="12846" y="16547"/>
                      <a:pt x="13082" y="16547"/>
                    </a:cubicBezTo>
                    <a:cubicBezTo>
                      <a:pt x="13130" y="16547"/>
                      <a:pt x="13177" y="16611"/>
                      <a:pt x="13225" y="16611"/>
                    </a:cubicBezTo>
                    <a:cubicBezTo>
                      <a:pt x="13367" y="16800"/>
                      <a:pt x="13272" y="16989"/>
                      <a:pt x="13225" y="17116"/>
                    </a:cubicBezTo>
                    <a:cubicBezTo>
                      <a:pt x="13177" y="17242"/>
                      <a:pt x="13082" y="17432"/>
                      <a:pt x="13035" y="17747"/>
                    </a:cubicBezTo>
                    <a:cubicBezTo>
                      <a:pt x="12988" y="18189"/>
                      <a:pt x="12893" y="18316"/>
                      <a:pt x="12751" y="18316"/>
                    </a:cubicBezTo>
                    <a:cubicBezTo>
                      <a:pt x="12798" y="18379"/>
                      <a:pt x="12798" y="18379"/>
                      <a:pt x="12846" y="18379"/>
                    </a:cubicBezTo>
                    <a:cubicBezTo>
                      <a:pt x="12893" y="18379"/>
                      <a:pt x="12988" y="18316"/>
                      <a:pt x="12988" y="18253"/>
                    </a:cubicBezTo>
                    <a:cubicBezTo>
                      <a:pt x="12988" y="17811"/>
                      <a:pt x="13130" y="17684"/>
                      <a:pt x="13225" y="17684"/>
                    </a:cubicBezTo>
                    <a:cubicBezTo>
                      <a:pt x="13319" y="17684"/>
                      <a:pt x="13367" y="17811"/>
                      <a:pt x="13461" y="17937"/>
                    </a:cubicBezTo>
                    <a:cubicBezTo>
                      <a:pt x="13651" y="18253"/>
                      <a:pt x="13509" y="18505"/>
                      <a:pt x="13461" y="18632"/>
                    </a:cubicBezTo>
                    <a:cubicBezTo>
                      <a:pt x="13461" y="18695"/>
                      <a:pt x="13414" y="18695"/>
                      <a:pt x="13414" y="18758"/>
                    </a:cubicBezTo>
                    <a:cubicBezTo>
                      <a:pt x="13461" y="18758"/>
                      <a:pt x="13509" y="18695"/>
                      <a:pt x="13509" y="18695"/>
                    </a:cubicBezTo>
                    <a:cubicBezTo>
                      <a:pt x="13603" y="18695"/>
                      <a:pt x="13651" y="18632"/>
                      <a:pt x="13698" y="18632"/>
                    </a:cubicBezTo>
                    <a:cubicBezTo>
                      <a:pt x="13746" y="18632"/>
                      <a:pt x="13746" y="18632"/>
                      <a:pt x="13746" y="18632"/>
                    </a:cubicBezTo>
                    <a:cubicBezTo>
                      <a:pt x="13888" y="18695"/>
                      <a:pt x="13982" y="18884"/>
                      <a:pt x="14077" y="19011"/>
                    </a:cubicBezTo>
                    <a:cubicBezTo>
                      <a:pt x="14172" y="19200"/>
                      <a:pt x="14314" y="19516"/>
                      <a:pt x="14267" y="19768"/>
                    </a:cubicBezTo>
                    <a:cubicBezTo>
                      <a:pt x="14267" y="19832"/>
                      <a:pt x="14267" y="19832"/>
                      <a:pt x="14267" y="19832"/>
                    </a:cubicBezTo>
                    <a:cubicBezTo>
                      <a:pt x="14219" y="20147"/>
                      <a:pt x="14172" y="20337"/>
                      <a:pt x="14503" y="20589"/>
                    </a:cubicBezTo>
                    <a:cubicBezTo>
                      <a:pt x="14646" y="20653"/>
                      <a:pt x="14740" y="20779"/>
                      <a:pt x="14788" y="20779"/>
                    </a:cubicBezTo>
                    <a:cubicBezTo>
                      <a:pt x="14835" y="20842"/>
                      <a:pt x="14835" y="20842"/>
                      <a:pt x="14977" y="20842"/>
                    </a:cubicBezTo>
                    <a:cubicBezTo>
                      <a:pt x="15309" y="20842"/>
                      <a:pt x="15972" y="21221"/>
                      <a:pt x="16114" y="21411"/>
                    </a:cubicBezTo>
                    <a:cubicBezTo>
                      <a:pt x="16161" y="21411"/>
                      <a:pt x="16161" y="21411"/>
                      <a:pt x="16209" y="21411"/>
                    </a:cubicBezTo>
                    <a:cubicBezTo>
                      <a:pt x="16351" y="21411"/>
                      <a:pt x="16588" y="21221"/>
                      <a:pt x="16635" y="20968"/>
                    </a:cubicBezTo>
                    <a:cubicBezTo>
                      <a:pt x="16682" y="20779"/>
                      <a:pt x="16777" y="20653"/>
                      <a:pt x="16872" y="20653"/>
                    </a:cubicBezTo>
                    <a:cubicBezTo>
                      <a:pt x="16967" y="20653"/>
                      <a:pt x="17061" y="20779"/>
                      <a:pt x="17109" y="20905"/>
                    </a:cubicBezTo>
                    <a:cubicBezTo>
                      <a:pt x="17109" y="20905"/>
                      <a:pt x="17109" y="20905"/>
                      <a:pt x="17109" y="20905"/>
                    </a:cubicBezTo>
                    <a:cubicBezTo>
                      <a:pt x="17109" y="20905"/>
                      <a:pt x="17156" y="20905"/>
                      <a:pt x="17156" y="20905"/>
                    </a:cubicBezTo>
                    <a:cubicBezTo>
                      <a:pt x="17203" y="20905"/>
                      <a:pt x="17251" y="20968"/>
                      <a:pt x="17298" y="21158"/>
                    </a:cubicBezTo>
                    <a:cubicBezTo>
                      <a:pt x="17298" y="21221"/>
                      <a:pt x="17393" y="21221"/>
                      <a:pt x="17440" y="21284"/>
                    </a:cubicBezTo>
                    <a:cubicBezTo>
                      <a:pt x="17535" y="21347"/>
                      <a:pt x="17582" y="21411"/>
                      <a:pt x="17630" y="21537"/>
                    </a:cubicBezTo>
                    <a:cubicBezTo>
                      <a:pt x="17677" y="21537"/>
                      <a:pt x="17677" y="21537"/>
                      <a:pt x="17677" y="21600"/>
                    </a:cubicBezTo>
                    <a:cubicBezTo>
                      <a:pt x="17725" y="21411"/>
                      <a:pt x="17819" y="21347"/>
                      <a:pt x="17961" y="21284"/>
                    </a:cubicBezTo>
                    <a:cubicBezTo>
                      <a:pt x="18056" y="21221"/>
                      <a:pt x="18151" y="21095"/>
                      <a:pt x="18293" y="20905"/>
                    </a:cubicBezTo>
                    <a:cubicBezTo>
                      <a:pt x="18340" y="20905"/>
                      <a:pt x="18388" y="20842"/>
                      <a:pt x="18435" y="20779"/>
                    </a:cubicBezTo>
                    <a:cubicBezTo>
                      <a:pt x="18625" y="20526"/>
                      <a:pt x="19382" y="20526"/>
                      <a:pt x="19572" y="20463"/>
                    </a:cubicBezTo>
                    <a:cubicBezTo>
                      <a:pt x="19572" y="20337"/>
                      <a:pt x="19619" y="19895"/>
                      <a:pt x="19667" y="19579"/>
                    </a:cubicBezTo>
                    <a:cubicBezTo>
                      <a:pt x="19667" y="19453"/>
                      <a:pt x="19667" y="19263"/>
                      <a:pt x="19667" y="19137"/>
                    </a:cubicBezTo>
                    <a:cubicBezTo>
                      <a:pt x="19714" y="18884"/>
                      <a:pt x="19809" y="18695"/>
                      <a:pt x="19903" y="18568"/>
                    </a:cubicBezTo>
                    <a:cubicBezTo>
                      <a:pt x="19998" y="18442"/>
                      <a:pt x="20046" y="18316"/>
                      <a:pt x="20093" y="18063"/>
                    </a:cubicBezTo>
                    <a:cubicBezTo>
                      <a:pt x="20140" y="17558"/>
                      <a:pt x="20567" y="16484"/>
                      <a:pt x="20709" y="16421"/>
                    </a:cubicBezTo>
                    <a:cubicBezTo>
                      <a:pt x="20756" y="16421"/>
                      <a:pt x="20946" y="16295"/>
                      <a:pt x="20993" y="16042"/>
                    </a:cubicBezTo>
                    <a:cubicBezTo>
                      <a:pt x="20993" y="15916"/>
                      <a:pt x="21040" y="15726"/>
                      <a:pt x="21135" y="15537"/>
                    </a:cubicBezTo>
                    <a:cubicBezTo>
                      <a:pt x="21182" y="15411"/>
                      <a:pt x="21277" y="15221"/>
                      <a:pt x="21277" y="15095"/>
                    </a:cubicBezTo>
                    <a:cubicBezTo>
                      <a:pt x="21277" y="14842"/>
                      <a:pt x="21325" y="14589"/>
                      <a:pt x="21372" y="14463"/>
                    </a:cubicBezTo>
                    <a:cubicBezTo>
                      <a:pt x="21372" y="14337"/>
                      <a:pt x="21372" y="14211"/>
                      <a:pt x="21372" y="14211"/>
                    </a:cubicBezTo>
                    <a:cubicBezTo>
                      <a:pt x="21372" y="14021"/>
                      <a:pt x="21277" y="13642"/>
                      <a:pt x="21467" y="13389"/>
                    </a:cubicBezTo>
                    <a:cubicBezTo>
                      <a:pt x="21514" y="13263"/>
                      <a:pt x="21514" y="13200"/>
                      <a:pt x="21467" y="13074"/>
                    </a:cubicBezTo>
                    <a:cubicBezTo>
                      <a:pt x="21467" y="12947"/>
                      <a:pt x="21419" y="12821"/>
                      <a:pt x="21514" y="1269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02" name="Shape 11302"/>
              <p:cNvSpPr/>
              <p:nvPr/>
            </p:nvSpPr>
            <p:spPr>
              <a:xfrm>
                <a:off x="681600" y="849933"/>
                <a:ext cx="68559" cy="67977"/>
              </a:xfrm>
              <a:custGeom>
                <a:avLst/>
                <a:gdLst/>
                <a:ahLst/>
                <a:cxnLst>
                  <a:cxn ang="0">
                    <a:pos x="wd2" y="hd2"/>
                  </a:cxn>
                  <a:cxn ang="5400000">
                    <a:pos x="wd2" y="hd2"/>
                  </a:cxn>
                  <a:cxn ang="10800000">
                    <a:pos x="wd2" y="hd2"/>
                  </a:cxn>
                  <a:cxn ang="16200000">
                    <a:pos x="wd2" y="hd2"/>
                  </a:cxn>
                </a:cxnLst>
                <a:rect l="0" t="0" r="r" b="b"/>
                <a:pathLst>
                  <a:path w="21245" h="21162" fill="norm" stroke="1" extrusionOk="0">
                    <a:moveTo>
                      <a:pt x="15762" y="1751"/>
                    </a:moveTo>
                    <a:cubicBezTo>
                      <a:pt x="13427" y="2335"/>
                      <a:pt x="11676" y="2919"/>
                      <a:pt x="9924" y="3503"/>
                    </a:cubicBezTo>
                    <a:cubicBezTo>
                      <a:pt x="7589" y="3503"/>
                      <a:pt x="4086" y="2335"/>
                      <a:pt x="1751" y="1168"/>
                    </a:cubicBezTo>
                    <a:cubicBezTo>
                      <a:pt x="1168" y="584"/>
                      <a:pt x="584" y="584"/>
                      <a:pt x="0" y="584"/>
                    </a:cubicBezTo>
                    <a:cubicBezTo>
                      <a:pt x="0" y="1168"/>
                      <a:pt x="584" y="2335"/>
                      <a:pt x="1168" y="2919"/>
                    </a:cubicBezTo>
                    <a:cubicBezTo>
                      <a:pt x="2335" y="7005"/>
                      <a:pt x="4086" y="10508"/>
                      <a:pt x="2335" y="12843"/>
                    </a:cubicBezTo>
                    <a:cubicBezTo>
                      <a:pt x="2335" y="12843"/>
                      <a:pt x="2335" y="13427"/>
                      <a:pt x="2919" y="14011"/>
                    </a:cubicBezTo>
                    <a:cubicBezTo>
                      <a:pt x="4086" y="16930"/>
                      <a:pt x="8757" y="21016"/>
                      <a:pt x="10508" y="21016"/>
                    </a:cubicBezTo>
                    <a:cubicBezTo>
                      <a:pt x="11092" y="21016"/>
                      <a:pt x="11092" y="21600"/>
                      <a:pt x="11676" y="20432"/>
                    </a:cubicBezTo>
                    <a:cubicBezTo>
                      <a:pt x="11676" y="19849"/>
                      <a:pt x="12259" y="18681"/>
                      <a:pt x="14011" y="18681"/>
                    </a:cubicBezTo>
                    <a:cubicBezTo>
                      <a:pt x="14011" y="18681"/>
                      <a:pt x="14011" y="18681"/>
                      <a:pt x="14011" y="18681"/>
                    </a:cubicBezTo>
                    <a:cubicBezTo>
                      <a:pt x="14595" y="18681"/>
                      <a:pt x="14595" y="18097"/>
                      <a:pt x="14595" y="17514"/>
                    </a:cubicBezTo>
                    <a:cubicBezTo>
                      <a:pt x="14595" y="16930"/>
                      <a:pt x="14595" y="16346"/>
                      <a:pt x="14595" y="16346"/>
                    </a:cubicBezTo>
                    <a:cubicBezTo>
                      <a:pt x="14595" y="15178"/>
                      <a:pt x="15178" y="14595"/>
                      <a:pt x="15762" y="14595"/>
                    </a:cubicBezTo>
                    <a:cubicBezTo>
                      <a:pt x="16346" y="14595"/>
                      <a:pt x="16930" y="15178"/>
                      <a:pt x="17514" y="15178"/>
                    </a:cubicBezTo>
                    <a:cubicBezTo>
                      <a:pt x="18097" y="15762"/>
                      <a:pt x="18681" y="15762"/>
                      <a:pt x="18681" y="15762"/>
                    </a:cubicBezTo>
                    <a:cubicBezTo>
                      <a:pt x="18681" y="15762"/>
                      <a:pt x="18681" y="14595"/>
                      <a:pt x="18681" y="13427"/>
                    </a:cubicBezTo>
                    <a:cubicBezTo>
                      <a:pt x="18681" y="11676"/>
                      <a:pt x="18681" y="10508"/>
                      <a:pt x="19849" y="9341"/>
                    </a:cubicBezTo>
                    <a:cubicBezTo>
                      <a:pt x="19849" y="8757"/>
                      <a:pt x="20432" y="8757"/>
                      <a:pt x="21016" y="8757"/>
                    </a:cubicBezTo>
                    <a:cubicBezTo>
                      <a:pt x="21600" y="7589"/>
                      <a:pt x="21016" y="4086"/>
                      <a:pt x="19849" y="0"/>
                    </a:cubicBezTo>
                    <a:cubicBezTo>
                      <a:pt x="18681" y="0"/>
                      <a:pt x="16930" y="1168"/>
                      <a:pt x="15762" y="175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03" name="Shape 11303"/>
              <p:cNvSpPr/>
              <p:nvPr/>
            </p:nvSpPr>
            <p:spPr>
              <a:xfrm>
                <a:off x="1296972" y="637931"/>
                <a:ext cx="31865" cy="462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059" y="12960"/>
                    </a:moveTo>
                    <a:cubicBezTo>
                      <a:pt x="16518" y="12096"/>
                      <a:pt x="15247" y="10368"/>
                      <a:pt x="15247" y="6912"/>
                    </a:cubicBezTo>
                    <a:cubicBezTo>
                      <a:pt x="15247" y="3456"/>
                      <a:pt x="5082" y="0"/>
                      <a:pt x="0" y="0"/>
                    </a:cubicBezTo>
                    <a:cubicBezTo>
                      <a:pt x="0" y="1728"/>
                      <a:pt x="2541" y="5184"/>
                      <a:pt x="6353" y="7776"/>
                    </a:cubicBezTo>
                    <a:cubicBezTo>
                      <a:pt x="7624" y="8640"/>
                      <a:pt x="8894" y="9504"/>
                      <a:pt x="10165" y="10368"/>
                    </a:cubicBezTo>
                    <a:cubicBezTo>
                      <a:pt x="13976" y="12096"/>
                      <a:pt x="16518" y="13824"/>
                      <a:pt x="16518" y="15552"/>
                    </a:cubicBezTo>
                    <a:cubicBezTo>
                      <a:pt x="16518" y="16416"/>
                      <a:pt x="19059" y="19872"/>
                      <a:pt x="21600" y="21600"/>
                    </a:cubicBezTo>
                    <a:cubicBezTo>
                      <a:pt x="21600" y="19872"/>
                      <a:pt x="20329" y="18144"/>
                      <a:pt x="20329" y="16416"/>
                    </a:cubicBezTo>
                    <a:cubicBezTo>
                      <a:pt x="20329" y="14688"/>
                      <a:pt x="20329" y="13824"/>
                      <a:pt x="19059" y="1296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04" name="Shape 11304"/>
              <p:cNvSpPr/>
              <p:nvPr/>
            </p:nvSpPr>
            <p:spPr>
              <a:xfrm>
                <a:off x="1310912" y="684186"/>
                <a:ext cx="97585" cy="1137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176" y="4249"/>
                    </a:moveTo>
                    <a:cubicBezTo>
                      <a:pt x="20329" y="4249"/>
                      <a:pt x="18635" y="4957"/>
                      <a:pt x="18635" y="5311"/>
                    </a:cubicBezTo>
                    <a:cubicBezTo>
                      <a:pt x="18212" y="6020"/>
                      <a:pt x="17365" y="6374"/>
                      <a:pt x="16941" y="6374"/>
                    </a:cubicBezTo>
                    <a:cubicBezTo>
                      <a:pt x="16094" y="6374"/>
                      <a:pt x="15247" y="6020"/>
                      <a:pt x="14824" y="5666"/>
                    </a:cubicBezTo>
                    <a:cubicBezTo>
                      <a:pt x="14400" y="5666"/>
                      <a:pt x="13553" y="5311"/>
                      <a:pt x="13129" y="5311"/>
                    </a:cubicBezTo>
                    <a:cubicBezTo>
                      <a:pt x="11012" y="5311"/>
                      <a:pt x="9318" y="3895"/>
                      <a:pt x="9318" y="2125"/>
                    </a:cubicBezTo>
                    <a:cubicBezTo>
                      <a:pt x="9318" y="1416"/>
                      <a:pt x="9318" y="354"/>
                      <a:pt x="8471" y="0"/>
                    </a:cubicBezTo>
                    <a:cubicBezTo>
                      <a:pt x="8894" y="354"/>
                      <a:pt x="9318" y="1062"/>
                      <a:pt x="8894" y="1770"/>
                    </a:cubicBezTo>
                    <a:cubicBezTo>
                      <a:pt x="8471" y="2125"/>
                      <a:pt x="8047" y="2125"/>
                      <a:pt x="7624" y="2125"/>
                    </a:cubicBezTo>
                    <a:cubicBezTo>
                      <a:pt x="7200" y="2125"/>
                      <a:pt x="6776" y="1770"/>
                      <a:pt x="6353" y="1416"/>
                    </a:cubicBezTo>
                    <a:cubicBezTo>
                      <a:pt x="6353" y="1416"/>
                      <a:pt x="5929" y="1062"/>
                      <a:pt x="5929" y="1062"/>
                    </a:cubicBezTo>
                    <a:cubicBezTo>
                      <a:pt x="5929" y="1416"/>
                      <a:pt x="5506" y="1062"/>
                      <a:pt x="5506" y="1062"/>
                    </a:cubicBezTo>
                    <a:cubicBezTo>
                      <a:pt x="5506" y="1770"/>
                      <a:pt x="5082" y="2833"/>
                      <a:pt x="5082" y="3541"/>
                    </a:cubicBezTo>
                    <a:cubicBezTo>
                      <a:pt x="4659" y="4603"/>
                      <a:pt x="4235" y="5666"/>
                      <a:pt x="4235" y="6728"/>
                    </a:cubicBezTo>
                    <a:cubicBezTo>
                      <a:pt x="4235" y="8498"/>
                      <a:pt x="2965" y="9207"/>
                      <a:pt x="1694" y="9915"/>
                    </a:cubicBezTo>
                    <a:cubicBezTo>
                      <a:pt x="1271" y="9915"/>
                      <a:pt x="847" y="10269"/>
                      <a:pt x="0" y="10623"/>
                    </a:cubicBezTo>
                    <a:cubicBezTo>
                      <a:pt x="0" y="10977"/>
                      <a:pt x="0" y="10977"/>
                      <a:pt x="0" y="10977"/>
                    </a:cubicBezTo>
                    <a:cubicBezTo>
                      <a:pt x="424" y="11331"/>
                      <a:pt x="2118" y="12393"/>
                      <a:pt x="3388" y="13102"/>
                    </a:cubicBezTo>
                    <a:cubicBezTo>
                      <a:pt x="4659" y="13456"/>
                      <a:pt x="5506" y="14164"/>
                      <a:pt x="6353" y="14518"/>
                    </a:cubicBezTo>
                    <a:cubicBezTo>
                      <a:pt x="8471" y="15934"/>
                      <a:pt x="6776" y="18413"/>
                      <a:pt x="5929" y="19830"/>
                    </a:cubicBezTo>
                    <a:cubicBezTo>
                      <a:pt x="5929" y="20184"/>
                      <a:pt x="5506" y="20892"/>
                      <a:pt x="5506" y="21246"/>
                    </a:cubicBezTo>
                    <a:cubicBezTo>
                      <a:pt x="5506" y="21246"/>
                      <a:pt x="5929" y="21600"/>
                      <a:pt x="7200" y="21600"/>
                    </a:cubicBezTo>
                    <a:cubicBezTo>
                      <a:pt x="7624" y="21600"/>
                      <a:pt x="8047" y="21600"/>
                      <a:pt x="8471" y="21246"/>
                    </a:cubicBezTo>
                    <a:cubicBezTo>
                      <a:pt x="9741" y="21246"/>
                      <a:pt x="10588" y="19475"/>
                      <a:pt x="11435" y="18059"/>
                    </a:cubicBezTo>
                    <a:cubicBezTo>
                      <a:pt x="12282" y="16997"/>
                      <a:pt x="12706" y="15934"/>
                      <a:pt x="13553" y="15226"/>
                    </a:cubicBezTo>
                    <a:cubicBezTo>
                      <a:pt x="14400" y="14872"/>
                      <a:pt x="14400" y="14164"/>
                      <a:pt x="14400" y="13102"/>
                    </a:cubicBezTo>
                    <a:cubicBezTo>
                      <a:pt x="14400" y="12393"/>
                      <a:pt x="14400" y="11685"/>
                      <a:pt x="14824" y="11331"/>
                    </a:cubicBezTo>
                    <a:cubicBezTo>
                      <a:pt x="16094" y="9915"/>
                      <a:pt x="17365" y="9915"/>
                      <a:pt x="18212" y="9915"/>
                    </a:cubicBezTo>
                    <a:cubicBezTo>
                      <a:pt x="18635" y="9915"/>
                      <a:pt x="18635" y="9915"/>
                      <a:pt x="18635" y="9915"/>
                    </a:cubicBezTo>
                    <a:cubicBezTo>
                      <a:pt x="18635" y="9915"/>
                      <a:pt x="18635" y="9561"/>
                      <a:pt x="18635" y="9561"/>
                    </a:cubicBezTo>
                    <a:cubicBezTo>
                      <a:pt x="19059" y="8852"/>
                      <a:pt x="19482" y="7790"/>
                      <a:pt x="20753" y="7790"/>
                    </a:cubicBezTo>
                    <a:cubicBezTo>
                      <a:pt x="21176" y="7436"/>
                      <a:pt x="21176" y="7082"/>
                      <a:pt x="21176" y="6728"/>
                    </a:cubicBezTo>
                    <a:cubicBezTo>
                      <a:pt x="21176" y="6020"/>
                      <a:pt x="21176" y="5311"/>
                      <a:pt x="21600" y="4603"/>
                    </a:cubicBezTo>
                    <a:cubicBezTo>
                      <a:pt x="21600" y="4603"/>
                      <a:pt x="21600" y="4603"/>
                      <a:pt x="21600" y="4603"/>
                    </a:cubicBezTo>
                    <a:cubicBezTo>
                      <a:pt x="21600" y="4603"/>
                      <a:pt x="21600" y="4249"/>
                      <a:pt x="21176" y="424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05" name="Shape 11305"/>
              <p:cNvSpPr/>
              <p:nvPr/>
            </p:nvSpPr>
            <p:spPr>
              <a:xfrm>
                <a:off x="1157301" y="784405"/>
                <a:ext cx="155604" cy="144547"/>
              </a:xfrm>
              <a:custGeom>
                <a:avLst/>
                <a:gdLst/>
                <a:ahLst/>
                <a:cxnLst>
                  <a:cxn ang="0">
                    <a:pos x="wd2" y="hd2"/>
                  </a:cxn>
                  <a:cxn ang="5400000">
                    <a:pos x="wd2" y="hd2"/>
                  </a:cxn>
                  <a:cxn ang="10800000">
                    <a:pos x="wd2" y="hd2"/>
                  </a:cxn>
                  <a:cxn ang="16200000">
                    <a:pos x="wd2" y="hd2"/>
                  </a:cxn>
                </a:cxnLst>
                <a:rect l="0" t="0" r="r" b="b"/>
                <a:pathLst>
                  <a:path w="21363" h="21600" fill="norm" stroke="1" extrusionOk="0">
                    <a:moveTo>
                      <a:pt x="21103" y="1108"/>
                    </a:moveTo>
                    <a:cubicBezTo>
                      <a:pt x="21363" y="831"/>
                      <a:pt x="21363" y="831"/>
                      <a:pt x="21103" y="554"/>
                    </a:cubicBezTo>
                    <a:cubicBezTo>
                      <a:pt x="20843" y="277"/>
                      <a:pt x="20582" y="554"/>
                      <a:pt x="20062" y="831"/>
                    </a:cubicBezTo>
                    <a:cubicBezTo>
                      <a:pt x="19802" y="1108"/>
                      <a:pt x="19541" y="1108"/>
                      <a:pt x="19281" y="1385"/>
                    </a:cubicBezTo>
                    <a:cubicBezTo>
                      <a:pt x="19021" y="1385"/>
                      <a:pt x="19021" y="1385"/>
                      <a:pt x="18761" y="1385"/>
                    </a:cubicBezTo>
                    <a:cubicBezTo>
                      <a:pt x="18240" y="1385"/>
                      <a:pt x="17720" y="1108"/>
                      <a:pt x="17459" y="554"/>
                    </a:cubicBezTo>
                    <a:cubicBezTo>
                      <a:pt x="17199" y="277"/>
                      <a:pt x="16939" y="0"/>
                      <a:pt x="16679" y="0"/>
                    </a:cubicBezTo>
                    <a:cubicBezTo>
                      <a:pt x="16679" y="0"/>
                      <a:pt x="16679" y="0"/>
                      <a:pt x="16418" y="0"/>
                    </a:cubicBezTo>
                    <a:cubicBezTo>
                      <a:pt x="16158" y="554"/>
                      <a:pt x="16158" y="554"/>
                      <a:pt x="15898" y="831"/>
                    </a:cubicBezTo>
                    <a:cubicBezTo>
                      <a:pt x="15898" y="1385"/>
                      <a:pt x="15898" y="1938"/>
                      <a:pt x="15117" y="2769"/>
                    </a:cubicBezTo>
                    <a:cubicBezTo>
                      <a:pt x="14336" y="3323"/>
                      <a:pt x="14336" y="3600"/>
                      <a:pt x="14076" y="4431"/>
                    </a:cubicBezTo>
                    <a:cubicBezTo>
                      <a:pt x="13816" y="4985"/>
                      <a:pt x="13556" y="5815"/>
                      <a:pt x="12775" y="6923"/>
                    </a:cubicBezTo>
                    <a:cubicBezTo>
                      <a:pt x="11734" y="8585"/>
                      <a:pt x="9392" y="9969"/>
                      <a:pt x="7310" y="10800"/>
                    </a:cubicBezTo>
                    <a:cubicBezTo>
                      <a:pt x="6269" y="11631"/>
                      <a:pt x="4968" y="12185"/>
                      <a:pt x="4708" y="12738"/>
                    </a:cubicBezTo>
                    <a:cubicBezTo>
                      <a:pt x="4187" y="13569"/>
                      <a:pt x="3406" y="14123"/>
                      <a:pt x="2626" y="14677"/>
                    </a:cubicBezTo>
                    <a:cubicBezTo>
                      <a:pt x="1845" y="15231"/>
                      <a:pt x="1064" y="15785"/>
                      <a:pt x="1064" y="16062"/>
                    </a:cubicBezTo>
                    <a:cubicBezTo>
                      <a:pt x="1064" y="16615"/>
                      <a:pt x="804" y="17169"/>
                      <a:pt x="544" y="17446"/>
                    </a:cubicBezTo>
                    <a:cubicBezTo>
                      <a:pt x="23" y="18277"/>
                      <a:pt x="-237" y="18554"/>
                      <a:pt x="283" y="19108"/>
                    </a:cubicBezTo>
                    <a:cubicBezTo>
                      <a:pt x="544" y="19662"/>
                      <a:pt x="804" y="19662"/>
                      <a:pt x="1324" y="19662"/>
                    </a:cubicBezTo>
                    <a:cubicBezTo>
                      <a:pt x="1585" y="19662"/>
                      <a:pt x="2365" y="19662"/>
                      <a:pt x="2886" y="20215"/>
                    </a:cubicBezTo>
                    <a:cubicBezTo>
                      <a:pt x="3146" y="20769"/>
                      <a:pt x="3406" y="20769"/>
                      <a:pt x="3667" y="20769"/>
                    </a:cubicBezTo>
                    <a:cubicBezTo>
                      <a:pt x="3927" y="20769"/>
                      <a:pt x="4708" y="20769"/>
                      <a:pt x="4968" y="21323"/>
                    </a:cubicBezTo>
                    <a:cubicBezTo>
                      <a:pt x="4968" y="21323"/>
                      <a:pt x="5228" y="21600"/>
                      <a:pt x="5749" y="21600"/>
                    </a:cubicBezTo>
                    <a:cubicBezTo>
                      <a:pt x="6790" y="21600"/>
                      <a:pt x="8351" y="21046"/>
                      <a:pt x="9652" y="19938"/>
                    </a:cubicBezTo>
                    <a:cubicBezTo>
                      <a:pt x="10693" y="18831"/>
                      <a:pt x="10693" y="18000"/>
                      <a:pt x="10953" y="17446"/>
                    </a:cubicBezTo>
                    <a:cubicBezTo>
                      <a:pt x="10953" y="17169"/>
                      <a:pt x="10953" y="16615"/>
                      <a:pt x="11474" y="16338"/>
                    </a:cubicBezTo>
                    <a:cubicBezTo>
                      <a:pt x="11994" y="16062"/>
                      <a:pt x="12255" y="15231"/>
                      <a:pt x="12255" y="14677"/>
                    </a:cubicBezTo>
                    <a:cubicBezTo>
                      <a:pt x="12515" y="14123"/>
                      <a:pt x="12775" y="13569"/>
                      <a:pt x="12775" y="13292"/>
                    </a:cubicBezTo>
                    <a:cubicBezTo>
                      <a:pt x="13035" y="13015"/>
                      <a:pt x="13035" y="13015"/>
                      <a:pt x="13035" y="13015"/>
                    </a:cubicBezTo>
                    <a:cubicBezTo>
                      <a:pt x="13556" y="11908"/>
                      <a:pt x="14076" y="10800"/>
                      <a:pt x="16679" y="10800"/>
                    </a:cubicBezTo>
                    <a:cubicBezTo>
                      <a:pt x="16939" y="10800"/>
                      <a:pt x="17199" y="10800"/>
                      <a:pt x="17459" y="10800"/>
                    </a:cubicBezTo>
                    <a:cubicBezTo>
                      <a:pt x="17199" y="10523"/>
                      <a:pt x="17199" y="10246"/>
                      <a:pt x="16939" y="9692"/>
                    </a:cubicBezTo>
                    <a:cubicBezTo>
                      <a:pt x="16939" y="8862"/>
                      <a:pt x="17720" y="8308"/>
                      <a:pt x="18240" y="8031"/>
                    </a:cubicBezTo>
                    <a:cubicBezTo>
                      <a:pt x="18761" y="7477"/>
                      <a:pt x="19021" y="7200"/>
                      <a:pt x="19021" y="6646"/>
                    </a:cubicBezTo>
                    <a:cubicBezTo>
                      <a:pt x="19021" y="5815"/>
                      <a:pt x="19802" y="4985"/>
                      <a:pt x="20322" y="4154"/>
                    </a:cubicBezTo>
                    <a:cubicBezTo>
                      <a:pt x="20843" y="3877"/>
                      <a:pt x="21363" y="3323"/>
                      <a:pt x="21363" y="3046"/>
                    </a:cubicBezTo>
                    <a:cubicBezTo>
                      <a:pt x="20843" y="2215"/>
                      <a:pt x="21103" y="1662"/>
                      <a:pt x="21103" y="11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1349" name="Group 11349"/>
            <p:cNvGrpSpPr/>
            <p:nvPr/>
          </p:nvGrpSpPr>
          <p:grpSpPr>
            <a:xfrm>
              <a:off x="4258794" y="516517"/>
              <a:ext cx="3483125" cy="2449591"/>
              <a:chOff x="0" y="0"/>
              <a:chExt cx="3483124" cy="2449590"/>
            </a:xfrm>
          </p:grpSpPr>
          <p:sp>
            <p:nvSpPr>
              <p:cNvPr id="11307" name="Shape 11307"/>
              <p:cNvSpPr/>
              <p:nvPr/>
            </p:nvSpPr>
            <p:spPr>
              <a:xfrm>
                <a:off x="2105010" y="1418488"/>
                <a:ext cx="69703" cy="867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4596"/>
                    </a:moveTo>
                    <a:cubicBezTo>
                      <a:pt x="3600" y="5055"/>
                      <a:pt x="4800" y="5974"/>
                      <a:pt x="4800" y="6894"/>
                    </a:cubicBezTo>
                    <a:cubicBezTo>
                      <a:pt x="4800" y="8272"/>
                      <a:pt x="3000" y="9191"/>
                      <a:pt x="1200" y="8732"/>
                    </a:cubicBezTo>
                    <a:cubicBezTo>
                      <a:pt x="1200" y="9191"/>
                      <a:pt x="1200" y="10570"/>
                      <a:pt x="2400" y="12409"/>
                    </a:cubicBezTo>
                    <a:cubicBezTo>
                      <a:pt x="3600" y="13787"/>
                      <a:pt x="2400" y="16085"/>
                      <a:pt x="1200" y="17004"/>
                    </a:cubicBezTo>
                    <a:cubicBezTo>
                      <a:pt x="600" y="17464"/>
                      <a:pt x="0" y="18383"/>
                      <a:pt x="0" y="18383"/>
                    </a:cubicBezTo>
                    <a:cubicBezTo>
                      <a:pt x="1200" y="19302"/>
                      <a:pt x="1200" y="20681"/>
                      <a:pt x="1200" y="21140"/>
                    </a:cubicBezTo>
                    <a:cubicBezTo>
                      <a:pt x="1200" y="21600"/>
                      <a:pt x="1200" y="21600"/>
                      <a:pt x="1200" y="21600"/>
                    </a:cubicBezTo>
                    <a:cubicBezTo>
                      <a:pt x="1200" y="21600"/>
                      <a:pt x="1200" y="21600"/>
                      <a:pt x="1200" y="21600"/>
                    </a:cubicBezTo>
                    <a:cubicBezTo>
                      <a:pt x="3600" y="21600"/>
                      <a:pt x="9600" y="20681"/>
                      <a:pt x="12000" y="18383"/>
                    </a:cubicBezTo>
                    <a:cubicBezTo>
                      <a:pt x="14400" y="16545"/>
                      <a:pt x="16200" y="16085"/>
                      <a:pt x="18000" y="16085"/>
                    </a:cubicBezTo>
                    <a:cubicBezTo>
                      <a:pt x="18600" y="16085"/>
                      <a:pt x="19200" y="16085"/>
                      <a:pt x="19800" y="16085"/>
                    </a:cubicBezTo>
                    <a:cubicBezTo>
                      <a:pt x="19800" y="16085"/>
                      <a:pt x="19800" y="16085"/>
                      <a:pt x="19800" y="16085"/>
                    </a:cubicBezTo>
                    <a:cubicBezTo>
                      <a:pt x="20400" y="16085"/>
                      <a:pt x="21000" y="16085"/>
                      <a:pt x="21600" y="15626"/>
                    </a:cubicBezTo>
                    <a:cubicBezTo>
                      <a:pt x="21600" y="15626"/>
                      <a:pt x="21600" y="15626"/>
                      <a:pt x="21600" y="15166"/>
                    </a:cubicBezTo>
                    <a:cubicBezTo>
                      <a:pt x="20400" y="13787"/>
                      <a:pt x="19200" y="11030"/>
                      <a:pt x="19200" y="7353"/>
                    </a:cubicBezTo>
                    <a:cubicBezTo>
                      <a:pt x="19800" y="5974"/>
                      <a:pt x="17400" y="3217"/>
                      <a:pt x="13200" y="0"/>
                    </a:cubicBezTo>
                    <a:cubicBezTo>
                      <a:pt x="13200" y="0"/>
                      <a:pt x="13200" y="0"/>
                      <a:pt x="13200" y="0"/>
                    </a:cubicBezTo>
                    <a:cubicBezTo>
                      <a:pt x="13200" y="0"/>
                      <a:pt x="13200" y="0"/>
                      <a:pt x="13200" y="0"/>
                    </a:cubicBezTo>
                    <a:cubicBezTo>
                      <a:pt x="13200" y="0"/>
                      <a:pt x="12600" y="0"/>
                      <a:pt x="12600" y="0"/>
                    </a:cubicBezTo>
                    <a:cubicBezTo>
                      <a:pt x="12600" y="460"/>
                      <a:pt x="12000" y="460"/>
                      <a:pt x="12000" y="460"/>
                    </a:cubicBezTo>
                    <a:cubicBezTo>
                      <a:pt x="12000" y="460"/>
                      <a:pt x="11400" y="460"/>
                      <a:pt x="11400" y="460"/>
                    </a:cubicBezTo>
                    <a:cubicBezTo>
                      <a:pt x="11400" y="460"/>
                      <a:pt x="11400" y="460"/>
                      <a:pt x="11400" y="460"/>
                    </a:cubicBezTo>
                    <a:cubicBezTo>
                      <a:pt x="10800" y="460"/>
                      <a:pt x="10200" y="460"/>
                      <a:pt x="10200" y="460"/>
                    </a:cubicBezTo>
                    <a:cubicBezTo>
                      <a:pt x="6000" y="460"/>
                      <a:pt x="4800" y="919"/>
                      <a:pt x="4800" y="1379"/>
                    </a:cubicBezTo>
                    <a:cubicBezTo>
                      <a:pt x="4200" y="1838"/>
                      <a:pt x="3600" y="1838"/>
                      <a:pt x="3000" y="2298"/>
                    </a:cubicBezTo>
                    <a:cubicBezTo>
                      <a:pt x="2400" y="2757"/>
                      <a:pt x="1800" y="2757"/>
                      <a:pt x="1800" y="3217"/>
                    </a:cubicBezTo>
                    <a:cubicBezTo>
                      <a:pt x="1800" y="3217"/>
                      <a:pt x="1200" y="3217"/>
                      <a:pt x="1200" y="3217"/>
                    </a:cubicBezTo>
                    <a:cubicBezTo>
                      <a:pt x="1800" y="3677"/>
                      <a:pt x="1800" y="3677"/>
                      <a:pt x="1800" y="3677"/>
                    </a:cubicBezTo>
                    <a:cubicBezTo>
                      <a:pt x="1800" y="4136"/>
                      <a:pt x="1800" y="4596"/>
                      <a:pt x="2400" y="459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08" name="Shape 11308"/>
              <p:cNvSpPr/>
              <p:nvPr/>
            </p:nvSpPr>
            <p:spPr>
              <a:xfrm>
                <a:off x="1300446" y="1699872"/>
                <a:ext cx="77669" cy="90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660" y="15869"/>
                    </a:moveTo>
                    <a:cubicBezTo>
                      <a:pt x="15660" y="15429"/>
                      <a:pt x="15120" y="15429"/>
                      <a:pt x="15120" y="14988"/>
                    </a:cubicBezTo>
                    <a:cubicBezTo>
                      <a:pt x="15120" y="14988"/>
                      <a:pt x="15120" y="14988"/>
                      <a:pt x="15120" y="14988"/>
                    </a:cubicBezTo>
                    <a:cubicBezTo>
                      <a:pt x="15120" y="14547"/>
                      <a:pt x="15120" y="14547"/>
                      <a:pt x="15120" y="14106"/>
                    </a:cubicBezTo>
                    <a:cubicBezTo>
                      <a:pt x="15120" y="14106"/>
                      <a:pt x="15120" y="14106"/>
                      <a:pt x="15120" y="14106"/>
                    </a:cubicBezTo>
                    <a:cubicBezTo>
                      <a:pt x="15120" y="13665"/>
                      <a:pt x="15120" y="13224"/>
                      <a:pt x="15120" y="13224"/>
                    </a:cubicBezTo>
                    <a:cubicBezTo>
                      <a:pt x="15120" y="11461"/>
                      <a:pt x="16200" y="10139"/>
                      <a:pt x="17820" y="10139"/>
                    </a:cubicBezTo>
                    <a:cubicBezTo>
                      <a:pt x="19440" y="10139"/>
                      <a:pt x="21600" y="7053"/>
                      <a:pt x="21600" y="6171"/>
                    </a:cubicBezTo>
                    <a:cubicBezTo>
                      <a:pt x="21060" y="5731"/>
                      <a:pt x="19440" y="5731"/>
                      <a:pt x="18360" y="5731"/>
                    </a:cubicBezTo>
                    <a:cubicBezTo>
                      <a:pt x="16200" y="5731"/>
                      <a:pt x="11340" y="6171"/>
                      <a:pt x="11340" y="6171"/>
                    </a:cubicBezTo>
                    <a:cubicBezTo>
                      <a:pt x="11340" y="6171"/>
                      <a:pt x="11340" y="6171"/>
                      <a:pt x="11340" y="6171"/>
                    </a:cubicBezTo>
                    <a:cubicBezTo>
                      <a:pt x="10800" y="5731"/>
                      <a:pt x="10800" y="5731"/>
                      <a:pt x="10800" y="5731"/>
                    </a:cubicBezTo>
                    <a:cubicBezTo>
                      <a:pt x="10800" y="5731"/>
                      <a:pt x="7560" y="4849"/>
                      <a:pt x="7560" y="2645"/>
                    </a:cubicBezTo>
                    <a:cubicBezTo>
                      <a:pt x="7560" y="1763"/>
                      <a:pt x="7020" y="882"/>
                      <a:pt x="4320" y="882"/>
                    </a:cubicBezTo>
                    <a:cubicBezTo>
                      <a:pt x="2700" y="882"/>
                      <a:pt x="2160" y="441"/>
                      <a:pt x="1620" y="0"/>
                    </a:cubicBezTo>
                    <a:cubicBezTo>
                      <a:pt x="1080" y="0"/>
                      <a:pt x="1080" y="0"/>
                      <a:pt x="1080" y="0"/>
                    </a:cubicBezTo>
                    <a:cubicBezTo>
                      <a:pt x="1080" y="0"/>
                      <a:pt x="540" y="0"/>
                      <a:pt x="0" y="441"/>
                    </a:cubicBezTo>
                    <a:cubicBezTo>
                      <a:pt x="0" y="882"/>
                      <a:pt x="0" y="882"/>
                      <a:pt x="0" y="882"/>
                    </a:cubicBezTo>
                    <a:cubicBezTo>
                      <a:pt x="0" y="1322"/>
                      <a:pt x="1080" y="1322"/>
                      <a:pt x="1620" y="1763"/>
                    </a:cubicBezTo>
                    <a:cubicBezTo>
                      <a:pt x="2700" y="2204"/>
                      <a:pt x="4860" y="3086"/>
                      <a:pt x="4320" y="4408"/>
                    </a:cubicBezTo>
                    <a:cubicBezTo>
                      <a:pt x="3780" y="5731"/>
                      <a:pt x="2700" y="6171"/>
                      <a:pt x="1620" y="6171"/>
                    </a:cubicBezTo>
                    <a:cubicBezTo>
                      <a:pt x="1620" y="6171"/>
                      <a:pt x="1080" y="6171"/>
                      <a:pt x="1080" y="6171"/>
                    </a:cubicBezTo>
                    <a:cubicBezTo>
                      <a:pt x="540" y="7935"/>
                      <a:pt x="1620" y="11461"/>
                      <a:pt x="2700" y="13224"/>
                    </a:cubicBezTo>
                    <a:cubicBezTo>
                      <a:pt x="2700" y="13665"/>
                      <a:pt x="2700" y="13665"/>
                      <a:pt x="2700" y="14106"/>
                    </a:cubicBezTo>
                    <a:cubicBezTo>
                      <a:pt x="2700" y="14106"/>
                      <a:pt x="2700" y="14106"/>
                      <a:pt x="2700" y="14547"/>
                    </a:cubicBezTo>
                    <a:cubicBezTo>
                      <a:pt x="3240" y="14547"/>
                      <a:pt x="3240" y="14547"/>
                      <a:pt x="3240" y="14988"/>
                    </a:cubicBezTo>
                    <a:cubicBezTo>
                      <a:pt x="3240" y="14988"/>
                      <a:pt x="3240" y="15429"/>
                      <a:pt x="3240" y="15429"/>
                    </a:cubicBezTo>
                    <a:cubicBezTo>
                      <a:pt x="3240" y="15429"/>
                      <a:pt x="3240" y="15869"/>
                      <a:pt x="3240" y="15869"/>
                    </a:cubicBezTo>
                    <a:cubicBezTo>
                      <a:pt x="3780" y="16310"/>
                      <a:pt x="3780" y="16310"/>
                      <a:pt x="3780" y="16310"/>
                    </a:cubicBezTo>
                    <a:cubicBezTo>
                      <a:pt x="3780" y="16751"/>
                      <a:pt x="3780" y="16751"/>
                      <a:pt x="3780" y="17192"/>
                    </a:cubicBezTo>
                    <a:cubicBezTo>
                      <a:pt x="3780" y="17192"/>
                      <a:pt x="3780" y="17633"/>
                      <a:pt x="3780" y="17633"/>
                    </a:cubicBezTo>
                    <a:cubicBezTo>
                      <a:pt x="3780" y="18073"/>
                      <a:pt x="4320" y="18073"/>
                      <a:pt x="4320" y="18514"/>
                    </a:cubicBezTo>
                    <a:cubicBezTo>
                      <a:pt x="4320" y="18514"/>
                      <a:pt x="4320" y="18955"/>
                      <a:pt x="4320" y="18955"/>
                    </a:cubicBezTo>
                    <a:cubicBezTo>
                      <a:pt x="4320" y="18955"/>
                      <a:pt x="4320" y="19396"/>
                      <a:pt x="4320" y="19837"/>
                    </a:cubicBezTo>
                    <a:cubicBezTo>
                      <a:pt x="4320" y="19837"/>
                      <a:pt x="4320" y="19837"/>
                      <a:pt x="4320" y="20278"/>
                    </a:cubicBezTo>
                    <a:cubicBezTo>
                      <a:pt x="4320" y="20718"/>
                      <a:pt x="4320" y="20718"/>
                      <a:pt x="4320" y="21159"/>
                    </a:cubicBezTo>
                    <a:cubicBezTo>
                      <a:pt x="4860" y="21159"/>
                      <a:pt x="4860" y="21600"/>
                      <a:pt x="4860" y="21600"/>
                    </a:cubicBezTo>
                    <a:cubicBezTo>
                      <a:pt x="4860" y="21600"/>
                      <a:pt x="4860" y="21600"/>
                      <a:pt x="4860" y="21600"/>
                    </a:cubicBezTo>
                    <a:cubicBezTo>
                      <a:pt x="4860" y="21600"/>
                      <a:pt x="4860" y="21600"/>
                      <a:pt x="4860" y="21600"/>
                    </a:cubicBezTo>
                    <a:cubicBezTo>
                      <a:pt x="5940" y="21159"/>
                      <a:pt x="6480" y="21159"/>
                      <a:pt x="7560" y="21159"/>
                    </a:cubicBezTo>
                    <a:cubicBezTo>
                      <a:pt x="10260" y="21159"/>
                      <a:pt x="11340" y="20718"/>
                      <a:pt x="11340" y="19837"/>
                    </a:cubicBezTo>
                    <a:cubicBezTo>
                      <a:pt x="11880" y="17633"/>
                      <a:pt x="14040" y="16310"/>
                      <a:pt x="16200" y="16751"/>
                    </a:cubicBezTo>
                    <a:cubicBezTo>
                      <a:pt x="16200" y="16751"/>
                      <a:pt x="16200" y="16751"/>
                      <a:pt x="16200" y="16310"/>
                    </a:cubicBezTo>
                    <a:cubicBezTo>
                      <a:pt x="15660" y="16310"/>
                      <a:pt x="15660" y="16310"/>
                      <a:pt x="15660" y="15869"/>
                    </a:cubicBezTo>
                    <a:cubicBezTo>
                      <a:pt x="15660" y="15869"/>
                      <a:pt x="15660" y="15869"/>
                      <a:pt x="15660" y="1586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09" name="Shape 11309"/>
              <p:cNvSpPr/>
              <p:nvPr/>
            </p:nvSpPr>
            <p:spPr>
              <a:xfrm>
                <a:off x="1362182" y="1759619"/>
                <a:ext cx="19916" cy="481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11631"/>
                    </a:moveTo>
                    <a:cubicBezTo>
                      <a:pt x="19636" y="10800"/>
                      <a:pt x="19636" y="9969"/>
                      <a:pt x="19636" y="9138"/>
                    </a:cubicBezTo>
                    <a:cubicBezTo>
                      <a:pt x="19636" y="8308"/>
                      <a:pt x="19636" y="8308"/>
                      <a:pt x="19636" y="7477"/>
                    </a:cubicBezTo>
                    <a:cubicBezTo>
                      <a:pt x="17673" y="5815"/>
                      <a:pt x="17673" y="3323"/>
                      <a:pt x="15709" y="1662"/>
                    </a:cubicBezTo>
                    <a:cubicBezTo>
                      <a:pt x="15709" y="831"/>
                      <a:pt x="15709" y="831"/>
                      <a:pt x="15709" y="0"/>
                    </a:cubicBezTo>
                    <a:cubicBezTo>
                      <a:pt x="15709" y="0"/>
                      <a:pt x="15709" y="831"/>
                      <a:pt x="13745" y="831"/>
                    </a:cubicBezTo>
                    <a:cubicBezTo>
                      <a:pt x="11782" y="3323"/>
                      <a:pt x="7855" y="5815"/>
                      <a:pt x="1964" y="5815"/>
                    </a:cubicBezTo>
                    <a:cubicBezTo>
                      <a:pt x="0" y="5815"/>
                      <a:pt x="0" y="5815"/>
                      <a:pt x="0" y="5815"/>
                    </a:cubicBezTo>
                    <a:cubicBezTo>
                      <a:pt x="5891" y="9138"/>
                      <a:pt x="11782" y="15785"/>
                      <a:pt x="11782" y="19108"/>
                    </a:cubicBezTo>
                    <a:cubicBezTo>
                      <a:pt x="11782" y="19938"/>
                      <a:pt x="11782" y="20769"/>
                      <a:pt x="13745" y="21600"/>
                    </a:cubicBezTo>
                    <a:cubicBezTo>
                      <a:pt x="13745" y="20769"/>
                      <a:pt x="15709" y="20769"/>
                      <a:pt x="15709" y="20769"/>
                    </a:cubicBezTo>
                    <a:cubicBezTo>
                      <a:pt x="15709" y="19938"/>
                      <a:pt x="15709" y="19938"/>
                      <a:pt x="15709" y="19938"/>
                    </a:cubicBezTo>
                    <a:cubicBezTo>
                      <a:pt x="17673" y="18277"/>
                      <a:pt x="19636" y="16615"/>
                      <a:pt x="21600" y="14954"/>
                    </a:cubicBezTo>
                    <a:cubicBezTo>
                      <a:pt x="21600" y="14123"/>
                      <a:pt x="21600" y="13292"/>
                      <a:pt x="19636" y="12462"/>
                    </a:cubicBezTo>
                    <a:cubicBezTo>
                      <a:pt x="19636" y="11631"/>
                      <a:pt x="19636" y="11631"/>
                      <a:pt x="19636" y="1163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0" name="Shape 11310"/>
              <p:cNvSpPr/>
              <p:nvPr/>
            </p:nvSpPr>
            <p:spPr>
              <a:xfrm>
                <a:off x="884223" y="1487870"/>
                <a:ext cx="585501" cy="59939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4" y="10734"/>
                    </a:moveTo>
                    <a:cubicBezTo>
                      <a:pt x="18655" y="10667"/>
                      <a:pt x="18655" y="10667"/>
                      <a:pt x="18655" y="10667"/>
                    </a:cubicBezTo>
                    <a:cubicBezTo>
                      <a:pt x="18655" y="10667"/>
                      <a:pt x="18655" y="10601"/>
                      <a:pt x="18655" y="10601"/>
                    </a:cubicBezTo>
                    <a:cubicBezTo>
                      <a:pt x="18655" y="10601"/>
                      <a:pt x="18655" y="10535"/>
                      <a:pt x="18655" y="10535"/>
                    </a:cubicBezTo>
                    <a:cubicBezTo>
                      <a:pt x="18655" y="10336"/>
                      <a:pt x="18655" y="10204"/>
                      <a:pt x="18725" y="10071"/>
                    </a:cubicBezTo>
                    <a:cubicBezTo>
                      <a:pt x="18795" y="10005"/>
                      <a:pt x="18795" y="9806"/>
                      <a:pt x="18795" y="9674"/>
                    </a:cubicBezTo>
                    <a:cubicBezTo>
                      <a:pt x="18795" y="9475"/>
                      <a:pt x="18865" y="9276"/>
                      <a:pt x="19005" y="9276"/>
                    </a:cubicBezTo>
                    <a:cubicBezTo>
                      <a:pt x="19075" y="9276"/>
                      <a:pt x="19075" y="9276"/>
                      <a:pt x="19216" y="9342"/>
                    </a:cubicBezTo>
                    <a:cubicBezTo>
                      <a:pt x="19286" y="9342"/>
                      <a:pt x="19426" y="9342"/>
                      <a:pt x="19496" y="9342"/>
                    </a:cubicBezTo>
                    <a:cubicBezTo>
                      <a:pt x="19496" y="9276"/>
                      <a:pt x="19566" y="9210"/>
                      <a:pt x="19636" y="9077"/>
                    </a:cubicBezTo>
                    <a:cubicBezTo>
                      <a:pt x="19706" y="8879"/>
                      <a:pt x="19777" y="8680"/>
                      <a:pt x="19777" y="8547"/>
                    </a:cubicBezTo>
                    <a:cubicBezTo>
                      <a:pt x="19706" y="8348"/>
                      <a:pt x="19847" y="8216"/>
                      <a:pt x="19917" y="8017"/>
                    </a:cubicBezTo>
                    <a:cubicBezTo>
                      <a:pt x="19917" y="7885"/>
                      <a:pt x="19987" y="7752"/>
                      <a:pt x="19987" y="7620"/>
                    </a:cubicBezTo>
                    <a:cubicBezTo>
                      <a:pt x="19987" y="7288"/>
                      <a:pt x="20197" y="7156"/>
                      <a:pt x="20408" y="7023"/>
                    </a:cubicBezTo>
                    <a:cubicBezTo>
                      <a:pt x="20478" y="7023"/>
                      <a:pt x="20548" y="6957"/>
                      <a:pt x="20548" y="6891"/>
                    </a:cubicBezTo>
                    <a:cubicBezTo>
                      <a:pt x="20688" y="6825"/>
                      <a:pt x="21039" y="6560"/>
                      <a:pt x="21249" y="6560"/>
                    </a:cubicBezTo>
                    <a:cubicBezTo>
                      <a:pt x="21319" y="6560"/>
                      <a:pt x="21390" y="6626"/>
                      <a:pt x="21460" y="6692"/>
                    </a:cubicBezTo>
                    <a:cubicBezTo>
                      <a:pt x="21460" y="6692"/>
                      <a:pt x="21460" y="6692"/>
                      <a:pt x="21460" y="6758"/>
                    </a:cubicBezTo>
                    <a:cubicBezTo>
                      <a:pt x="21390" y="6560"/>
                      <a:pt x="21390" y="6427"/>
                      <a:pt x="21390" y="6294"/>
                    </a:cubicBezTo>
                    <a:cubicBezTo>
                      <a:pt x="21390" y="6228"/>
                      <a:pt x="21460" y="6162"/>
                      <a:pt x="21530" y="6162"/>
                    </a:cubicBezTo>
                    <a:cubicBezTo>
                      <a:pt x="21530" y="6162"/>
                      <a:pt x="21530" y="6096"/>
                      <a:pt x="21600" y="6096"/>
                    </a:cubicBezTo>
                    <a:cubicBezTo>
                      <a:pt x="21600" y="6096"/>
                      <a:pt x="21600" y="6096"/>
                      <a:pt x="21600" y="6096"/>
                    </a:cubicBezTo>
                    <a:cubicBezTo>
                      <a:pt x="21600" y="6096"/>
                      <a:pt x="21600" y="6029"/>
                      <a:pt x="21600" y="6029"/>
                    </a:cubicBezTo>
                    <a:cubicBezTo>
                      <a:pt x="21600" y="6029"/>
                      <a:pt x="21600" y="6029"/>
                      <a:pt x="21600" y="6029"/>
                    </a:cubicBezTo>
                    <a:cubicBezTo>
                      <a:pt x="21319" y="5963"/>
                      <a:pt x="21319" y="5963"/>
                      <a:pt x="21319" y="5963"/>
                    </a:cubicBezTo>
                    <a:cubicBezTo>
                      <a:pt x="21460" y="5963"/>
                      <a:pt x="21460" y="5963"/>
                      <a:pt x="21460" y="5963"/>
                    </a:cubicBezTo>
                    <a:cubicBezTo>
                      <a:pt x="21390" y="5897"/>
                      <a:pt x="21319" y="5897"/>
                      <a:pt x="21249" y="5831"/>
                    </a:cubicBezTo>
                    <a:cubicBezTo>
                      <a:pt x="21249" y="5831"/>
                      <a:pt x="21249" y="5831"/>
                      <a:pt x="21249" y="5831"/>
                    </a:cubicBezTo>
                    <a:cubicBezTo>
                      <a:pt x="21249" y="5764"/>
                      <a:pt x="21179" y="5764"/>
                      <a:pt x="21179" y="5698"/>
                    </a:cubicBezTo>
                    <a:cubicBezTo>
                      <a:pt x="21179" y="5632"/>
                      <a:pt x="21109" y="5566"/>
                      <a:pt x="21039" y="5499"/>
                    </a:cubicBezTo>
                    <a:cubicBezTo>
                      <a:pt x="20969" y="5433"/>
                      <a:pt x="20899" y="5301"/>
                      <a:pt x="20899" y="5234"/>
                    </a:cubicBezTo>
                    <a:cubicBezTo>
                      <a:pt x="20829" y="5234"/>
                      <a:pt x="20758" y="5301"/>
                      <a:pt x="20688" y="5301"/>
                    </a:cubicBezTo>
                    <a:cubicBezTo>
                      <a:pt x="20548" y="5433"/>
                      <a:pt x="20408" y="5367"/>
                      <a:pt x="20268" y="5367"/>
                    </a:cubicBezTo>
                    <a:cubicBezTo>
                      <a:pt x="20057" y="5301"/>
                      <a:pt x="19917" y="5301"/>
                      <a:pt x="19706" y="5367"/>
                    </a:cubicBezTo>
                    <a:cubicBezTo>
                      <a:pt x="19566" y="5433"/>
                      <a:pt x="19426" y="5566"/>
                      <a:pt x="19356" y="5632"/>
                    </a:cubicBezTo>
                    <a:cubicBezTo>
                      <a:pt x="19216" y="5764"/>
                      <a:pt x="19145" y="5831"/>
                      <a:pt x="18935" y="5764"/>
                    </a:cubicBezTo>
                    <a:cubicBezTo>
                      <a:pt x="18935" y="5764"/>
                      <a:pt x="18935" y="5831"/>
                      <a:pt x="18935" y="5831"/>
                    </a:cubicBezTo>
                    <a:cubicBezTo>
                      <a:pt x="18865" y="5897"/>
                      <a:pt x="18865" y="5963"/>
                      <a:pt x="18795" y="6029"/>
                    </a:cubicBezTo>
                    <a:cubicBezTo>
                      <a:pt x="18725" y="6096"/>
                      <a:pt x="18655" y="6162"/>
                      <a:pt x="18655" y="6162"/>
                    </a:cubicBezTo>
                    <a:cubicBezTo>
                      <a:pt x="18514" y="6294"/>
                      <a:pt x="18444" y="6427"/>
                      <a:pt x="18304" y="6427"/>
                    </a:cubicBezTo>
                    <a:cubicBezTo>
                      <a:pt x="18304" y="6427"/>
                      <a:pt x="18304" y="6427"/>
                      <a:pt x="18304" y="6427"/>
                    </a:cubicBezTo>
                    <a:cubicBezTo>
                      <a:pt x="18234" y="6427"/>
                      <a:pt x="18234" y="6427"/>
                      <a:pt x="18164" y="6427"/>
                    </a:cubicBezTo>
                    <a:cubicBezTo>
                      <a:pt x="18164" y="6427"/>
                      <a:pt x="18164" y="6427"/>
                      <a:pt x="18164" y="6427"/>
                    </a:cubicBezTo>
                    <a:cubicBezTo>
                      <a:pt x="18164" y="6493"/>
                      <a:pt x="18094" y="6493"/>
                      <a:pt x="18094" y="6493"/>
                    </a:cubicBezTo>
                    <a:cubicBezTo>
                      <a:pt x="18094" y="6493"/>
                      <a:pt x="18094" y="6493"/>
                      <a:pt x="18094" y="6493"/>
                    </a:cubicBezTo>
                    <a:cubicBezTo>
                      <a:pt x="18094" y="6560"/>
                      <a:pt x="18094" y="6626"/>
                      <a:pt x="18164" y="6692"/>
                    </a:cubicBezTo>
                    <a:cubicBezTo>
                      <a:pt x="18164" y="6692"/>
                      <a:pt x="18164" y="6692"/>
                      <a:pt x="18164" y="6758"/>
                    </a:cubicBezTo>
                    <a:cubicBezTo>
                      <a:pt x="18164" y="6758"/>
                      <a:pt x="18164" y="6758"/>
                      <a:pt x="18164" y="6758"/>
                    </a:cubicBezTo>
                    <a:cubicBezTo>
                      <a:pt x="18164" y="6758"/>
                      <a:pt x="18164" y="6825"/>
                      <a:pt x="18164" y="6825"/>
                    </a:cubicBezTo>
                    <a:cubicBezTo>
                      <a:pt x="18164" y="6957"/>
                      <a:pt x="18164" y="7023"/>
                      <a:pt x="18094" y="7156"/>
                    </a:cubicBezTo>
                    <a:cubicBezTo>
                      <a:pt x="18023" y="7288"/>
                      <a:pt x="17813" y="7355"/>
                      <a:pt x="17603" y="7288"/>
                    </a:cubicBezTo>
                    <a:cubicBezTo>
                      <a:pt x="17462" y="7288"/>
                      <a:pt x="17322" y="7288"/>
                      <a:pt x="17252" y="7288"/>
                    </a:cubicBezTo>
                    <a:cubicBezTo>
                      <a:pt x="17182" y="7288"/>
                      <a:pt x="17112" y="7288"/>
                      <a:pt x="17042" y="7288"/>
                    </a:cubicBezTo>
                    <a:cubicBezTo>
                      <a:pt x="17042" y="7288"/>
                      <a:pt x="17042" y="7355"/>
                      <a:pt x="17042" y="7355"/>
                    </a:cubicBezTo>
                    <a:cubicBezTo>
                      <a:pt x="17042" y="7355"/>
                      <a:pt x="16971" y="7288"/>
                      <a:pt x="16971" y="7288"/>
                    </a:cubicBezTo>
                    <a:cubicBezTo>
                      <a:pt x="16971" y="7288"/>
                      <a:pt x="16971" y="7288"/>
                      <a:pt x="16901" y="7288"/>
                    </a:cubicBezTo>
                    <a:cubicBezTo>
                      <a:pt x="16831" y="7288"/>
                      <a:pt x="16761" y="7288"/>
                      <a:pt x="16691" y="7288"/>
                    </a:cubicBezTo>
                    <a:cubicBezTo>
                      <a:pt x="16621" y="7222"/>
                      <a:pt x="16551" y="7222"/>
                      <a:pt x="16481" y="7222"/>
                    </a:cubicBezTo>
                    <a:cubicBezTo>
                      <a:pt x="16340" y="7288"/>
                      <a:pt x="16130" y="7222"/>
                      <a:pt x="16060" y="7156"/>
                    </a:cubicBezTo>
                    <a:cubicBezTo>
                      <a:pt x="15990" y="7156"/>
                      <a:pt x="15990" y="7156"/>
                      <a:pt x="15919" y="7090"/>
                    </a:cubicBezTo>
                    <a:cubicBezTo>
                      <a:pt x="15919" y="7156"/>
                      <a:pt x="15919" y="7156"/>
                      <a:pt x="15919" y="7156"/>
                    </a:cubicBezTo>
                    <a:cubicBezTo>
                      <a:pt x="15849" y="7156"/>
                      <a:pt x="15849" y="7090"/>
                      <a:pt x="15849" y="7090"/>
                    </a:cubicBezTo>
                    <a:cubicBezTo>
                      <a:pt x="15849" y="7090"/>
                      <a:pt x="15779" y="7090"/>
                      <a:pt x="15779" y="7090"/>
                    </a:cubicBezTo>
                    <a:cubicBezTo>
                      <a:pt x="15779" y="7090"/>
                      <a:pt x="15779" y="7090"/>
                      <a:pt x="15709" y="7090"/>
                    </a:cubicBezTo>
                    <a:cubicBezTo>
                      <a:pt x="15709" y="7090"/>
                      <a:pt x="15709" y="7090"/>
                      <a:pt x="15709" y="7090"/>
                    </a:cubicBezTo>
                    <a:cubicBezTo>
                      <a:pt x="15709" y="7023"/>
                      <a:pt x="15709" y="7023"/>
                      <a:pt x="15709" y="7023"/>
                    </a:cubicBezTo>
                    <a:cubicBezTo>
                      <a:pt x="15709" y="7090"/>
                      <a:pt x="15709" y="7090"/>
                      <a:pt x="15709" y="7090"/>
                    </a:cubicBezTo>
                    <a:cubicBezTo>
                      <a:pt x="15569" y="6891"/>
                      <a:pt x="15569" y="6891"/>
                      <a:pt x="15569" y="6891"/>
                    </a:cubicBezTo>
                    <a:cubicBezTo>
                      <a:pt x="15569" y="6891"/>
                      <a:pt x="15569" y="6891"/>
                      <a:pt x="15569" y="6891"/>
                    </a:cubicBezTo>
                    <a:cubicBezTo>
                      <a:pt x="15569" y="6891"/>
                      <a:pt x="15569" y="6891"/>
                      <a:pt x="15569" y="6891"/>
                    </a:cubicBezTo>
                    <a:cubicBezTo>
                      <a:pt x="15569" y="6891"/>
                      <a:pt x="15569" y="6891"/>
                      <a:pt x="15569" y="6891"/>
                    </a:cubicBezTo>
                    <a:cubicBezTo>
                      <a:pt x="15569" y="6825"/>
                      <a:pt x="15569" y="6825"/>
                      <a:pt x="15569" y="6825"/>
                    </a:cubicBezTo>
                    <a:cubicBezTo>
                      <a:pt x="15569" y="6825"/>
                      <a:pt x="15569" y="6825"/>
                      <a:pt x="15569" y="6825"/>
                    </a:cubicBezTo>
                    <a:cubicBezTo>
                      <a:pt x="15569" y="6825"/>
                      <a:pt x="15569" y="6758"/>
                      <a:pt x="15569" y="6758"/>
                    </a:cubicBezTo>
                    <a:cubicBezTo>
                      <a:pt x="15569" y="6758"/>
                      <a:pt x="15569" y="6758"/>
                      <a:pt x="15569" y="6758"/>
                    </a:cubicBezTo>
                    <a:cubicBezTo>
                      <a:pt x="15499" y="6692"/>
                      <a:pt x="15499" y="6692"/>
                      <a:pt x="15499" y="6626"/>
                    </a:cubicBezTo>
                    <a:cubicBezTo>
                      <a:pt x="15499" y="6626"/>
                      <a:pt x="15499" y="6626"/>
                      <a:pt x="15499" y="6626"/>
                    </a:cubicBezTo>
                    <a:cubicBezTo>
                      <a:pt x="15499" y="6560"/>
                      <a:pt x="15499" y="6493"/>
                      <a:pt x="15569" y="6427"/>
                    </a:cubicBezTo>
                    <a:cubicBezTo>
                      <a:pt x="15569" y="6427"/>
                      <a:pt x="15569" y="6427"/>
                      <a:pt x="15569" y="6427"/>
                    </a:cubicBezTo>
                    <a:cubicBezTo>
                      <a:pt x="15569" y="6361"/>
                      <a:pt x="15499" y="6294"/>
                      <a:pt x="15499" y="6228"/>
                    </a:cubicBezTo>
                    <a:cubicBezTo>
                      <a:pt x="15429" y="6294"/>
                      <a:pt x="15358" y="6294"/>
                      <a:pt x="15288" y="6361"/>
                    </a:cubicBezTo>
                    <a:cubicBezTo>
                      <a:pt x="15288" y="6361"/>
                      <a:pt x="15288" y="6361"/>
                      <a:pt x="15288" y="6361"/>
                    </a:cubicBezTo>
                    <a:cubicBezTo>
                      <a:pt x="15288" y="6361"/>
                      <a:pt x="15288" y="6361"/>
                      <a:pt x="15288" y="6361"/>
                    </a:cubicBezTo>
                    <a:cubicBezTo>
                      <a:pt x="15288" y="6427"/>
                      <a:pt x="15218" y="6427"/>
                      <a:pt x="15218" y="6493"/>
                    </a:cubicBezTo>
                    <a:cubicBezTo>
                      <a:pt x="15218" y="6560"/>
                      <a:pt x="15288" y="6626"/>
                      <a:pt x="15288" y="6692"/>
                    </a:cubicBezTo>
                    <a:cubicBezTo>
                      <a:pt x="15288" y="6891"/>
                      <a:pt x="15358" y="7156"/>
                      <a:pt x="15148" y="7355"/>
                    </a:cubicBezTo>
                    <a:cubicBezTo>
                      <a:pt x="15008" y="7487"/>
                      <a:pt x="14447" y="7553"/>
                      <a:pt x="14166" y="7553"/>
                    </a:cubicBezTo>
                    <a:cubicBezTo>
                      <a:pt x="14096" y="7553"/>
                      <a:pt x="14026" y="7553"/>
                      <a:pt x="13956" y="7553"/>
                    </a:cubicBezTo>
                    <a:cubicBezTo>
                      <a:pt x="13745" y="7553"/>
                      <a:pt x="13675" y="7487"/>
                      <a:pt x="13605" y="7421"/>
                    </a:cubicBezTo>
                    <a:cubicBezTo>
                      <a:pt x="13535" y="7421"/>
                      <a:pt x="13325" y="7355"/>
                      <a:pt x="13184" y="7288"/>
                    </a:cubicBezTo>
                    <a:cubicBezTo>
                      <a:pt x="12834" y="7222"/>
                      <a:pt x="12553" y="7156"/>
                      <a:pt x="12553" y="6957"/>
                    </a:cubicBezTo>
                    <a:cubicBezTo>
                      <a:pt x="12483" y="6891"/>
                      <a:pt x="12343" y="6692"/>
                      <a:pt x="12273" y="6692"/>
                    </a:cubicBezTo>
                    <a:cubicBezTo>
                      <a:pt x="12203" y="6692"/>
                      <a:pt x="12062" y="6692"/>
                      <a:pt x="11992" y="6758"/>
                    </a:cubicBezTo>
                    <a:cubicBezTo>
                      <a:pt x="11782" y="6825"/>
                      <a:pt x="11501" y="6891"/>
                      <a:pt x="11431" y="6758"/>
                    </a:cubicBezTo>
                    <a:cubicBezTo>
                      <a:pt x="11361" y="6758"/>
                      <a:pt x="11361" y="6758"/>
                      <a:pt x="11361" y="6758"/>
                    </a:cubicBezTo>
                    <a:cubicBezTo>
                      <a:pt x="11291" y="6692"/>
                      <a:pt x="11081" y="6560"/>
                      <a:pt x="10940" y="6493"/>
                    </a:cubicBezTo>
                    <a:cubicBezTo>
                      <a:pt x="10870" y="6493"/>
                      <a:pt x="10870" y="6427"/>
                      <a:pt x="10800" y="6427"/>
                    </a:cubicBezTo>
                    <a:cubicBezTo>
                      <a:pt x="10660" y="6427"/>
                      <a:pt x="10169" y="6294"/>
                      <a:pt x="10099" y="6096"/>
                    </a:cubicBezTo>
                    <a:cubicBezTo>
                      <a:pt x="10099" y="6029"/>
                      <a:pt x="9958" y="6029"/>
                      <a:pt x="9888" y="5963"/>
                    </a:cubicBezTo>
                    <a:cubicBezTo>
                      <a:pt x="9748" y="5963"/>
                      <a:pt x="9608" y="5897"/>
                      <a:pt x="9538" y="5831"/>
                    </a:cubicBezTo>
                    <a:cubicBezTo>
                      <a:pt x="9468" y="5764"/>
                      <a:pt x="9397" y="5764"/>
                      <a:pt x="9397" y="5698"/>
                    </a:cubicBezTo>
                    <a:cubicBezTo>
                      <a:pt x="9257" y="5698"/>
                      <a:pt x="9047" y="5632"/>
                      <a:pt x="9047" y="5433"/>
                    </a:cubicBezTo>
                    <a:cubicBezTo>
                      <a:pt x="9047" y="5367"/>
                      <a:pt x="9117" y="5234"/>
                      <a:pt x="9117" y="5168"/>
                    </a:cubicBezTo>
                    <a:cubicBezTo>
                      <a:pt x="9187" y="5036"/>
                      <a:pt x="9187" y="4969"/>
                      <a:pt x="9187" y="4837"/>
                    </a:cubicBezTo>
                    <a:cubicBezTo>
                      <a:pt x="9187" y="4704"/>
                      <a:pt x="9327" y="4572"/>
                      <a:pt x="9468" y="4506"/>
                    </a:cubicBezTo>
                    <a:cubicBezTo>
                      <a:pt x="9468" y="4439"/>
                      <a:pt x="9468" y="4439"/>
                      <a:pt x="9538" y="4439"/>
                    </a:cubicBezTo>
                    <a:cubicBezTo>
                      <a:pt x="9538" y="4439"/>
                      <a:pt x="9538" y="4439"/>
                      <a:pt x="9538" y="4439"/>
                    </a:cubicBezTo>
                    <a:cubicBezTo>
                      <a:pt x="9538" y="4439"/>
                      <a:pt x="9538" y="4373"/>
                      <a:pt x="9538" y="4373"/>
                    </a:cubicBezTo>
                    <a:cubicBezTo>
                      <a:pt x="9538" y="4373"/>
                      <a:pt x="9538" y="4373"/>
                      <a:pt x="9538" y="4373"/>
                    </a:cubicBezTo>
                    <a:cubicBezTo>
                      <a:pt x="9538" y="4373"/>
                      <a:pt x="9538" y="4373"/>
                      <a:pt x="9538" y="4373"/>
                    </a:cubicBezTo>
                    <a:cubicBezTo>
                      <a:pt x="9538" y="4373"/>
                      <a:pt x="9468" y="4307"/>
                      <a:pt x="9468" y="4307"/>
                    </a:cubicBezTo>
                    <a:cubicBezTo>
                      <a:pt x="9468" y="4307"/>
                      <a:pt x="9468" y="4307"/>
                      <a:pt x="9468" y="4307"/>
                    </a:cubicBezTo>
                    <a:cubicBezTo>
                      <a:pt x="9397" y="4240"/>
                      <a:pt x="9327" y="4240"/>
                      <a:pt x="9257" y="4174"/>
                    </a:cubicBezTo>
                    <a:cubicBezTo>
                      <a:pt x="9257" y="4174"/>
                      <a:pt x="9257" y="4174"/>
                      <a:pt x="9257" y="4174"/>
                    </a:cubicBezTo>
                    <a:cubicBezTo>
                      <a:pt x="9257" y="4108"/>
                      <a:pt x="9257" y="4108"/>
                      <a:pt x="9257" y="4108"/>
                    </a:cubicBezTo>
                    <a:cubicBezTo>
                      <a:pt x="9187" y="4042"/>
                      <a:pt x="8977" y="3843"/>
                      <a:pt x="8906" y="3843"/>
                    </a:cubicBezTo>
                    <a:cubicBezTo>
                      <a:pt x="8696" y="3843"/>
                      <a:pt x="8556" y="3644"/>
                      <a:pt x="8416" y="3578"/>
                    </a:cubicBezTo>
                    <a:cubicBezTo>
                      <a:pt x="8345" y="3445"/>
                      <a:pt x="8275" y="3379"/>
                      <a:pt x="8205" y="3379"/>
                    </a:cubicBezTo>
                    <a:cubicBezTo>
                      <a:pt x="7995" y="3379"/>
                      <a:pt x="7925" y="3114"/>
                      <a:pt x="7925" y="2915"/>
                    </a:cubicBezTo>
                    <a:cubicBezTo>
                      <a:pt x="7925" y="2849"/>
                      <a:pt x="7855" y="2783"/>
                      <a:pt x="7855" y="2717"/>
                    </a:cubicBezTo>
                    <a:cubicBezTo>
                      <a:pt x="7714" y="2584"/>
                      <a:pt x="7714" y="2385"/>
                      <a:pt x="7784" y="2319"/>
                    </a:cubicBezTo>
                    <a:cubicBezTo>
                      <a:pt x="7855" y="2120"/>
                      <a:pt x="8065" y="2120"/>
                      <a:pt x="8275" y="2253"/>
                    </a:cubicBezTo>
                    <a:cubicBezTo>
                      <a:pt x="8275" y="2253"/>
                      <a:pt x="8345" y="2253"/>
                      <a:pt x="8345" y="2253"/>
                    </a:cubicBezTo>
                    <a:cubicBezTo>
                      <a:pt x="8416" y="2253"/>
                      <a:pt x="8486" y="2253"/>
                      <a:pt x="8486" y="2187"/>
                    </a:cubicBezTo>
                    <a:cubicBezTo>
                      <a:pt x="8486" y="2187"/>
                      <a:pt x="8556" y="2187"/>
                      <a:pt x="8486" y="2120"/>
                    </a:cubicBezTo>
                    <a:cubicBezTo>
                      <a:pt x="8416" y="2054"/>
                      <a:pt x="8345" y="1921"/>
                      <a:pt x="8275" y="1855"/>
                    </a:cubicBezTo>
                    <a:cubicBezTo>
                      <a:pt x="8135" y="1656"/>
                      <a:pt x="8065" y="1524"/>
                      <a:pt x="8065" y="1391"/>
                    </a:cubicBezTo>
                    <a:cubicBezTo>
                      <a:pt x="8065" y="1391"/>
                      <a:pt x="8065" y="1325"/>
                      <a:pt x="8065" y="1193"/>
                    </a:cubicBezTo>
                    <a:cubicBezTo>
                      <a:pt x="8065" y="1126"/>
                      <a:pt x="8065" y="1126"/>
                      <a:pt x="8065" y="1126"/>
                    </a:cubicBezTo>
                    <a:cubicBezTo>
                      <a:pt x="8065" y="1060"/>
                      <a:pt x="8135" y="1060"/>
                      <a:pt x="8135" y="1060"/>
                    </a:cubicBezTo>
                    <a:cubicBezTo>
                      <a:pt x="8135" y="1060"/>
                      <a:pt x="8135" y="1060"/>
                      <a:pt x="8135" y="1060"/>
                    </a:cubicBezTo>
                    <a:cubicBezTo>
                      <a:pt x="8135" y="994"/>
                      <a:pt x="8135" y="994"/>
                      <a:pt x="8135" y="994"/>
                    </a:cubicBezTo>
                    <a:cubicBezTo>
                      <a:pt x="8135" y="994"/>
                      <a:pt x="8135" y="994"/>
                      <a:pt x="8135" y="994"/>
                    </a:cubicBezTo>
                    <a:cubicBezTo>
                      <a:pt x="8135" y="928"/>
                      <a:pt x="8135" y="861"/>
                      <a:pt x="8135" y="861"/>
                    </a:cubicBezTo>
                    <a:cubicBezTo>
                      <a:pt x="8135" y="861"/>
                      <a:pt x="8135" y="861"/>
                      <a:pt x="8135" y="861"/>
                    </a:cubicBezTo>
                    <a:cubicBezTo>
                      <a:pt x="8135" y="861"/>
                      <a:pt x="8135" y="861"/>
                      <a:pt x="8065" y="861"/>
                    </a:cubicBezTo>
                    <a:cubicBezTo>
                      <a:pt x="8065" y="861"/>
                      <a:pt x="8065" y="861"/>
                      <a:pt x="8065" y="795"/>
                    </a:cubicBezTo>
                    <a:cubicBezTo>
                      <a:pt x="7784" y="663"/>
                      <a:pt x="7644" y="464"/>
                      <a:pt x="7574" y="265"/>
                    </a:cubicBezTo>
                    <a:cubicBezTo>
                      <a:pt x="7504" y="199"/>
                      <a:pt x="7504" y="199"/>
                      <a:pt x="7504" y="199"/>
                    </a:cubicBezTo>
                    <a:cubicBezTo>
                      <a:pt x="7504" y="133"/>
                      <a:pt x="7504" y="133"/>
                      <a:pt x="7434" y="66"/>
                    </a:cubicBezTo>
                    <a:cubicBezTo>
                      <a:pt x="7434" y="66"/>
                      <a:pt x="7434" y="66"/>
                      <a:pt x="7434" y="66"/>
                    </a:cubicBezTo>
                    <a:cubicBezTo>
                      <a:pt x="7364" y="66"/>
                      <a:pt x="7364" y="0"/>
                      <a:pt x="7364" y="0"/>
                    </a:cubicBezTo>
                    <a:cubicBezTo>
                      <a:pt x="7223" y="0"/>
                      <a:pt x="7223" y="0"/>
                      <a:pt x="7223" y="0"/>
                    </a:cubicBezTo>
                    <a:cubicBezTo>
                      <a:pt x="7153" y="0"/>
                      <a:pt x="7153" y="0"/>
                      <a:pt x="7153" y="0"/>
                    </a:cubicBezTo>
                    <a:cubicBezTo>
                      <a:pt x="7153" y="0"/>
                      <a:pt x="7153" y="66"/>
                      <a:pt x="7153" y="66"/>
                    </a:cubicBezTo>
                    <a:cubicBezTo>
                      <a:pt x="7083" y="133"/>
                      <a:pt x="7083" y="133"/>
                      <a:pt x="7083" y="133"/>
                    </a:cubicBezTo>
                    <a:cubicBezTo>
                      <a:pt x="7083" y="133"/>
                      <a:pt x="7083" y="133"/>
                      <a:pt x="7083" y="133"/>
                    </a:cubicBezTo>
                    <a:cubicBezTo>
                      <a:pt x="7083" y="199"/>
                      <a:pt x="7013" y="265"/>
                      <a:pt x="7013" y="331"/>
                    </a:cubicBezTo>
                    <a:cubicBezTo>
                      <a:pt x="6873" y="464"/>
                      <a:pt x="6873" y="530"/>
                      <a:pt x="6803" y="530"/>
                    </a:cubicBezTo>
                    <a:cubicBezTo>
                      <a:pt x="6803" y="530"/>
                      <a:pt x="6803" y="530"/>
                      <a:pt x="6803" y="530"/>
                    </a:cubicBezTo>
                    <a:cubicBezTo>
                      <a:pt x="6803" y="530"/>
                      <a:pt x="6803" y="530"/>
                      <a:pt x="6803" y="530"/>
                    </a:cubicBezTo>
                    <a:cubicBezTo>
                      <a:pt x="6803" y="530"/>
                      <a:pt x="6803" y="530"/>
                      <a:pt x="6803" y="530"/>
                    </a:cubicBezTo>
                    <a:cubicBezTo>
                      <a:pt x="6732" y="530"/>
                      <a:pt x="6662" y="596"/>
                      <a:pt x="6592" y="596"/>
                    </a:cubicBezTo>
                    <a:cubicBezTo>
                      <a:pt x="6382" y="663"/>
                      <a:pt x="6171" y="729"/>
                      <a:pt x="6031" y="795"/>
                    </a:cubicBezTo>
                    <a:cubicBezTo>
                      <a:pt x="5961" y="861"/>
                      <a:pt x="5891" y="861"/>
                      <a:pt x="5821" y="861"/>
                    </a:cubicBezTo>
                    <a:cubicBezTo>
                      <a:pt x="5681" y="861"/>
                      <a:pt x="5540" y="861"/>
                      <a:pt x="5400" y="795"/>
                    </a:cubicBezTo>
                    <a:cubicBezTo>
                      <a:pt x="5330" y="795"/>
                      <a:pt x="5330" y="795"/>
                      <a:pt x="5260" y="729"/>
                    </a:cubicBezTo>
                    <a:cubicBezTo>
                      <a:pt x="5119" y="729"/>
                      <a:pt x="4979" y="663"/>
                      <a:pt x="4909" y="663"/>
                    </a:cubicBezTo>
                    <a:cubicBezTo>
                      <a:pt x="4839" y="663"/>
                      <a:pt x="4839" y="663"/>
                      <a:pt x="4769" y="663"/>
                    </a:cubicBezTo>
                    <a:cubicBezTo>
                      <a:pt x="4629" y="663"/>
                      <a:pt x="4558" y="729"/>
                      <a:pt x="4488" y="729"/>
                    </a:cubicBezTo>
                    <a:cubicBezTo>
                      <a:pt x="4488" y="795"/>
                      <a:pt x="4488" y="795"/>
                      <a:pt x="4488" y="795"/>
                    </a:cubicBezTo>
                    <a:cubicBezTo>
                      <a:pt x="4558" y="861"/>
                      <a:pt x="4558" y="928"/>
                      <a:pt x="4629" y="1060"/>
                    </a:cubicBezTo>
                    <a:cubicBezTo>
                      <a:pt x="4629" y="1193"/>
                      <a:pt x="4629" y="1391"/>
                      <a:pt x="4629" y="1524"/>
                    </a:cubicBezTo>
                    <a:cubicBezTo>
                      <a:pt x="4629" y="1524"/>
                      <a:pt x="4629" y="1590"/>
                      <a:pt x="4629" y="1590"/>
                    </a:cubicBezTo>
                    <a:cubicBezTo>
                      <a:pt x="4629" y="1656"/>
                      <a:pt x="4699" y="1723"/>
                      <a:pt x="4699" y="1789"/>
                    </a:cubicBezTo>
                    <a:cubicBezTo>
                      <a:pt x="4769" y="2054"/>
                      <a:pt x="4909" y="2187"/>
                      <a:pt x="4909" y="2187"/>
                    </a:cubicBezTo>
                    <a:cubicBezTo>
                      <a:pt x="5049" y="2187"/>
                      <a:pt x="5119" y="2187"/>
                      <a:pt x="5260" y="2253"/>
                    </a:cubicBezTo>
                    <a:cubicBezTo>
                      <a:pt x="5400" y="2319"/>
                      <a:pt x="5540" y="2452"/>
                      <a:pt x="5540" y="2518"/>
                    </a:cubicBezTo>
                    <a:cubicBezTo>
                      <a:pt x="5540" y="2518"/>
                      <a:pt x="5540" y="2518"/>
                      <a:pt x="5540" y="2518"/>
                    </a:cubicBezTo>
                    <a:cubicBezTo>
                      <a:pt x="5540" y="2518"/>
                      <a:pt x="5540" y="2518"/>
                      <a:pt x="5540" y="2518"/>
                    </a:cubicBezTo>
                    <a:cubicBezTo>
                      <a:pt x="5540" y="2584"/>
                      <a:pt x="5540" y="2717"/>
                      <a:pt x="5470" y="2717"/>
                    </a:cubicBezTo>
                    <a:cubicBezTo>
                      <a:pt x="5470" y="2783"/>
                      <a:pt x="5400" y="2783"/>
                      <a:pt x="5400" y="2783"/>
                    </a:cubicBezTo>
                    <a:cubicBezTo>
                      <a:pt x="5190" y="2849"/>
                      <a:pt x="5119" y="3048"/>
                      <a:pt x="5049" y="3247"/>
                    </a:cubicBezTo>
                    <a:cubicBezTo>
                      <a:pt x="5049" y="3313"/>
                      <a:pt x="5049" y="3379"/>
                      <a:pt x="5049" y="3445"/>
                    </a:cubicBezTo>
                    <a:cubicBezTo>
                      <a:pt x="5049" y="3578"/>
                      <a:pt x="5049" y="3843"/>
                      <a:pt x="4769" y="3909"/>
                    </a:cubicBezTo>
                    <a:cubicBezTo>
                      <a:pt x="4629" y="3909"/>
                      <a:pt x="4558" y="3975"/>
                      <a:pt x="4558" y="4174"/>
                    </a:cubicBezTo>
                    <a:cubicBezTo>
                      <a:pt x="4558" y="4506"/>
                      <a:pt x="4278" y="4572"/>
                      <a:pt x="4138" y="4572"/>
                    </a:cubicBezTo>
                    <a:cubicBezTo>
                      <a:pt x="4138" y="4638"/>
                      <a:pt x="4068" y="4638"/>
                      <a:pt x="4068" y="4638"/>
                    </a:cubicBezTo>
                    <a:cubicBezTo>
                      <a:pt x="4068" y="4638"/>
                      <a:pt x="3997" y="4771"/>
                      <a:pt x="3997" y="4837"/>
                    </a:cubicBezTo>
                    <a:cubicBezTo>
                      <a:pt x="3857" y="5234"/>
                      <a:pt x="3787" y="5367"/>
                      <a:pt x="3717" y="5433"/>
                    </a:cubicBezTo>
                    <a:cubicBezTo>
                      <a:pt x="3647" y="5499"/>
                      <a:pt x="3577" y="5499"/>
                      <a:pt x="3436" y="5566"/>
                    </a:cubicBezTo>
                    <a:cubicBezTo>
                      <a:pt x="3296" y="5566"/>
                      <a:pt x="3086" y="5632"/>
                      <a:pt x="3086" y="5764"/>
                    </a:cubicBezTo>
                    <a:cubicBezTo>
                      <a:pt x="3086" y="6029"/>
                      <a:pt x="2805" y="6427"/>
                      <a:pt x="2525" y="6427"/>
                    </a:cubicBezTo>
                    <a:cubicBezTo>
                      <a:pt x="2525" y="6427"/>
                      <a:pt x="2525" y="6427"/>
                      <a:pt x="2525" y="6427"/>
                    </a:cubicBezTo>
                    <a:cubicBezTo>
                      <a:pt x="2525" y="6427"/>
                      <a:pt x="2525" y="6427"/>
                      <a:pt x="2525" y="6427"/>
                    </a:cubicBezTo>
                    <a:cubicBezTo>
                      <a:pt x="2455" y="6427"/>
                      <a:pt x="2455" y="6427"/>
                      <a:pt x="2384" y="6361"/>
                    </a:cubicBezTo>
                    <a:cubicBezTo>
                      <a:pt x="2314" y="6361"/>
                      <a:pt x="2244" y="6361"/>
                      <a:pt x="2174" y="6361"/>
                    </a:cubicBezTo>
                    <a:cubicBezTo>
                      <a:pt x="2104" y="6361"/>
                      <a:pt x="2104" y="6361"/>
                      <a:pt x="2104" y="6361"/>
                    </a:cubicBezTo>
                    <a:cubicBezTo>
                      <a:pt x="2104" y="6427"/>
                      <a:pt x="2034" y="6493"/>
                      <a:pt x="1894" y="6493"/>
                    </a:cubicBezTo>
                    <a:cubicBezTo>
                      <a:pt x="1823" y="6493"/>
                      <a:pt x="1683" y="6493"/>
                      <a:pt x="1613" y="6427"/>
                    </a:cubicBezTo>
                    <a:cubicBezTo>
                      <a:pt x="1543" y="6427"/>
                      <a:pt x="1543" y="6361"/>
                      <a:pt x="1473" y="6361"/>
                    </a:cubicBezTo>
                    <a:cubicBezTo>
                      <a:pt x="1473" y="6361"/>
                      <a:pt x="1473" y="6427"/>
                      <a:pt x="1403" y="6427"/>
                    </a:cubicBezTo>
                    <a:cubicBezTo>
                      <a:pt x="1122" y="6692"/>
                      <a:pt x="982" y="6891"/>
                      <a:pt x="982" y="6957"/>
                    </a:cubicBezTo>
                    <a:cubicBezTo>
                      <a:pt x="982" y="7023"/>
                      <a:pt x="1052" y="7023"/>
                      <a:pt x="1122" y="7090"/>
                    </a:cubicBezTo>
                    <a:cubicBezTo>
                      <a:pt x="1262" y="7156"/>
                      <a:pt x="1473" y="7288"/>
                      <a:pt x="1473" y="7487"/>
                    </a:cubicBezTo>
                    <a:cubicBezTo>
                      <a:pt x="1403" y="7752"/>
                      <a:pt x="1613" y="8017"/>
                      <a:pt x="1753" y="8150"/>
                    </a:cubicBezTo>
                    <a:cubicBezTo>
                      <a:pt x="1894" y="8282"/>
                      <a:pt x="2244" y="8746"/>
                      <a:pt x="2034" y="9011"/>
                    </a:cubicBezTo>
                    <a:cubicBezTo>
                      <a:pt x="1894" y="9210"/>
                      <a:pt x="1683" y="9276"/>
                      <a:pt x="1332" y="9210"/>
                    </a:cubicBezTo>
                    <a:cubicBezTo>
                      <a:pt x="1262" y="9210"/>
                      <a:pt x="1192" y="9210"/>
                      <a:pt x="1122" y="9210"/>
                    </a:cubicBezTo>
                    <a:cubicBezTo>
                      <a:pt x="1052" y="9276"/>
                      <a:pt x="842" y="9276"/>
                      <a:pt x="561" y="9276"/>
                    </a:cubicBezTo>
                    <a:cubicBezTo>
                      <a:pt x="561" y="9210"/>
                      <a:pt x="491" y="9210"/>
                      <a:pt x="491" y="9210"/>
                    </a:cubicBezTo>
                    <a:cubicBezTo>
                      <a:pt x="281" y="9210"/>
                      <a:pt x="210" y="9342"/>
                      <a:pt x="140" y="9475"/>
                    </a:cubicBezTo>
                    <a:cubicBezTo>
                      <a:pt x="70" y="9541"/>
                      <a:pt x="70" y="9541"/>
                      <a:pt x="70" y="9607"/>
                    </a:cubicBezTo>
                    <a:cubicBezTo>
                      <a:pt x="0" y="9607"/>
                      <a:pt x="0" y="9607"/>
                      <a:pt x="0" y="9607"/>
                    </a:cubicBezTo>
                    <a:cubicBezTo>
                      <a:pt x="70" y="9674"/>
                      <a:pt x="140" y="9740"/>
                      <a:pt x="140" y="9806"/>
                    </a:cubicBezTo>
                    <a:cubicBezTo>
                      <a:pt x="281" y="9939"/>
                      <a:pt x="421" y="10071"/>
                      <a:pt x="631" y="10137"/>
                    </a:cubicBezTo>
                    <a:cubicBezTo>
                      <a:pt x="771" y="10204"/>
                      <a:pt x="982" y="10137"/>
                      <a:pt x="1122" y="10137"/>
                    </a:cubicBezTo>
                    <a:cubicBezTo>
                      <a:pt x="1192" y="10071"/>
                      <a:pt x="1262" y="10071"/>
                      <a:pt x="1332" y="10071"/>
                    </a:cubicBezTo>
                    <a:cubicBezTo>
                      <a:pt x="1473" y="10071"/>
                      <a:pt x="1543" y="10137"/>
                      <a:pt x="1543" y="10336"/>
                    </a:cubicBezTo>
                    <a:cubicBezTo>
                      <a:pt x="1543" y="10667"/>
                      <a:pt x="1052" y="10667"/>
                      <a:pt x="631" y="10734"/>
                    </a:cubicBezTo>
                    <a:cubicBezTo>
                      <a:pt x="631" y="10734"/>
                      <a:pt x="561" y="10734"/>
                      <a:pt x="491" y="10734"/>
                    </a:cubicBezTo>
                    <a:cubicBezTo>
                      <a:pt x="771" y="11065"/>
                      <a:pt x="1613" y="11926"/>
                      <a:pt x="1964" y="11860"/>
                    </a:cubicBezTo>
                    <a:cubicBezTo>
                      <a:pt x="2384" y="11794"/>
                      <a:pt x="2665" y="11396"/>
                      <a:pt x="2735" y="11264"/>
                    </a:cubicBezTo>
                    <a:cubicBezTo>
                      <a:pt x="2665" y="11198"/>
                      <a:pt x="2595" y="11131"/>
                      <a:pt x="2665" y="10999"/>
                    </a:cubicBezTo>
                    <a:cubicBezTo>
                      <a:pt x="2665" y="10866"/>
                      <a:pt x="2875" y="10667"/>
                      <a:pt x="3016" y="10667"/>
                    </a:cubicBezTo>
                    <a:cubicBezTo>
                      <a:pt x="3086" y="10667"/>
                      <a:pt x="3086" y="10667"/>
                      <a:pt x="3156" y="10667"/>
                    </a:cubicBezTo>
                    <a:cubicBezTo>
                      <a:pt x="3296" y="10734"/>
                      <a:pt x="3296" y="10933"/>
                      <a:pt x="3296" y="11131"/>
                    </a:cubicBezTo>
                    <a:cubicBezTo>
                      <a:pt x="3296" y="11264"/>
                      <a:pt x="3296" y="11463"/>
                      <a:pt x="3366" y="11463"/>
                    </a:cubicBezTo>
                    <a:cubicBezTo>
                      <a:pt x="3647" y="11661"/>
                      <a:pt x="3506" y="11993"/>
                      <a:pt x="3436" y="12324"/>
                    </a:cubicBezTo>
                    <a:cubicBezTo>
                      <a:pt x="3366" y="12456"/>
                      <a:pt x="3436" y="12788"/>
                      <a:pt x="3506" y="13119"/>
                    </a:cubicBezTo>
                    <a:cubicBezTo>
                      <a:pt x="3506" y="13252"/>
                      <a:pt x="3577" y="13384"/>
                      <a:pt x="3577" y="13517"/>
                    </a:cubicBezTo>
                    <a:cubicBezTo>
                      <a:pt x="3577" y="13649"/>
                      <a:pt x="3647" y="13848"/>
                      <a:pt x="3717" y="14047"/>
                    </a:cubicBezTo>
                    <a:cubicBezTo>
                      <a:pt x="3787" y="14312"/>
                      <a:pt x="3857" y="14577"/>
                      <a:pt x="3927" y="14842"/>
                    </a:cubicBezTo>
                    <a:cubicBezTo>
                      <a:pt x="3997" y="15372"/>
                      <a:pt x="4348" y="16233"/>
                      <a:pt x="4629" y="16829"/>
                    </a:cubicBezTo>
                    <a:cubicBezTo>
                      <a:pt x="4839" y="17094"/>
                      <a:pt x="4979" y="17558"/>
                      <a:pt x="5119" y="17890"/>
                    </a:cubicBezTo>
                    <a:cubicBezTo>
                      <a:pt x="5190" y="18287"/>
                      <a:pt x="5330" y="18618"/>
                      <a:pt x="5400" y="18751"/>
                    </a:cubicBezTo>
                    <a:cubicBezTo>
                      <a:pt x="5610" y="18950"/>
                      <a:pt x="6171" y="19811"/>
                      <a:pt x="6171" y="20341"/>
                    </a:cubicBezTo>
                    <a:cubicBezTo>
                      <a:pt x="6171" y="20805"/>
                      <a:pt x="6732" y="21467"/>
                      <a:pt x="6873" y="21600"/>
                    </a:cubicBezTo>
                    <a:cubicBezTo>
                      <a:pt x="6943" y="21600"/>
                      <a:pt x="6943" y="21600"/>
                      <a:pt x="6943" y="21600"/>
                    </a:cubicBezTo>
                    <a:cubicBezTo>
                      <a:pt x="7083" y="21600"/>
                      <a:pt x="7364" y="21401"/>
                      <a:pt x="7434" y="21202"/>
                    </a:cubicBezTo>
                    <a:cubicBezTo>
                      <a:pt x="7504" y="21004"/>
                      <a:pt x="7714" y="20871"/>
                      <a:pt x="7855" y="20739"/>
                    </a:cubicBezTo>
                    <a:cubicBezTo>
                      <a:pt x="7995" y="20672"/>
                      <a:pt x="8135" y="20606"/>
                      <a:pt x="8135" y="20540"/>
                    </a:cubicBezTo>
                    <a:cubicBezTo>
                      <a:pt x="8205" y="20341"/>
                      <a:pt x="8205" y="19944"/>
                      <a:pt x="8556" y="19877"/>
                    </a:cubicBezTo>
                    <a:cubicBezTo>
                      <a:pt x="8626" y="19877"/>
                      <a:pt x="8696" y="19811"/>
                      <a:pt x="8696" y="19480"/>
                    </a:cubicBezTo>
                    <a:cubicBezTo>
                      <a:pt x="8696" y="19215"/>
                      <a:pt x="8696" y="18751"/>
                      <a:pt x="8906" y="18486"/>
                    </a:cubicBezTo>
                    <a:cubicBezTo>
                      <a:pt x="9117" y="18221"/>
                      <a:pt x="9117" y="17625"/>
                      <a:pt x="9047" y="17360"/>
                    </a:cubicBezTo>
                    <a:cubicBezTo>
                      <a:pt x="8906" y="17094"/>
                      <a:pt x="8977" y="16631"/>
                      <a:pt x="9117" y="16366"/>
                    </a:cubicBezTo>
                    <a:cubicBezTo>
                      <a:pt x="9117" y="16233"/>
                      <a:pt x="9117" y="16167"/>
                      <a:pt x="9187" y="16101"/>
                    </a:cubicBezTo>
                    <a:cubicBezTo>
                      <a:pt x="9187" y="15902"/>
                      <a:pt x="9257" y="15637"/>
                      <a:pt x="9468" y="15637"/>
                    </a:cubicBezTo>
                    <a:cubicBezTo>
                      <a:pt x="9678" y="15637"/>
                      <a:pt x="9958" y="15438"/>
                      <a:pt x="10169" y="15173"/>
                    </a:cubicBezTo>
                    <a:cubicBezTo>
                      <a:pt x="10379" y="14974"/>
                      <a:pt x="10730" y="14709"/>
                      <a:pt x="11081" y="14510"/>
                    </a:cubicBezTo>
                    <a:cubicBezTo>
                      <a:pt x="11221" y="14378"/>
                      <a:pt x="11361" y="14312"/>
                      <a:pt x="11431" y="14245"/>
                    </a:cubicBezTo>
                    <a:cubicBezTo>
                      <a:pt x="11712" y="14047"/>
                      <a:pt x="12413" y="13384"/>
                      <a:pt x="12623" y="13053"/>
                    </a:cubicBezTo>
                    <a:cubicBezTo>
                      <a:pt x="12834" y="12854"/>
                      <a:pt x="13114" y="12721"/>
                      <a:pt x="13395" y="12589"/>
                    </a:cubicBezTo>
                    <a:cubicBezTo>
                      <a:pt x="13535" y="12456"/>
                      <a:pt x="13745" y="12390"/>
                      <a:pt x="13886" y="12258"/>
                    </a:cubicBezTo>
                    <a:cubicBezTo>
                      <a:pt x="14026" y="12125"/>
                      <a:pt x="14026" y="11993"/>
                      <a:pt x="14026" y="11860"/>
                    </a:cubicBezTo>
                    <a:cubicBezTo>
                      <a:pt x="14026" y="11728"/>
                      <a:pt x="14096" y="11661"/>
                      <a:pt x="14096" y="11595"/>
                    </a:cubicBezTo>
                    <a:cubicBezTo>
                      <a:pt x="14166" y="11065"/>
                      <a:pt x="15639" y="10999"/>
                      <a:pt x="15639" y="10999"/>
                    </a:cubicBezTo>
                    <a:cubicBezTo>
                      <a:pt x="15639" y="10999"/>
                      <a:pt x="15639" y="10999"/>
                      <a:pt x="15709" y="10999"/>
                    </a:cubicBezTo>
                    <a:cubicBezTo>
                      <a:pt x="15709" y="10999"/>
                      <a:pt x="15709" y="10999"/>
                      <a:pt x="15709" y="10933"/>
                    </a:cubicBezTo>
                    <a:cubicBezTo>
                      <a:pt x="15709" y="10933"/>
                      <a:pt x="15709" y="10933"/>
                      <a:pt x="15709" y="10866"/>
                    </a:cubicBezTo>
                    <a:cubicBezTo>
                      <a:pt x="15639" y="10866"/>
                      <a:pt x="15639" y="10800"/>
                      <a:pt x="15639" y="10800"/>
                    </a:cubicBezTo>
                    <a:cubicBezTo>
                      <a:pt x="15639" y="10734"/>
                      <a:pt x="15639" y="10734"/>
                      <a:pt x="15639" y="10667"/>
                    </a:cubicBezTo>
                    <a:cubicBezTo>
                      <a:pt x="15639" y="10667"/>
                      <a:pt x="15639" y="10601"/>
                      <a:pt x="15639" y="10601"/>
                    </a:cubicBezTo>
                    <a:cubicBezTo>
                      <a:pt x="15639" y="10601"/>
                      <a:pt x="15639" y="10535"/>
                      <a:pt x="15639" y="10535"/>
                    </a:cubicBezTo>
                    <a:cubicBezTo>
                      <a:pt x="15639" y="10469"/>
                      <a:pt x="15639" y="10469"/>
                      <a:pt x="15569" y="10402"/>
                    </a:cubicBezTo>
                    <a:cubicBezTo>
                      <a:pt x="15569" y="10402"/>
                      <a:pt x="15569" y="10336"/>
                      <a:pt x="15569" y="10336"/>
                    </a:cubicBezTo>
                    <a:cubicBezTo>
                      <a:pt x="15569" y="10336"/>
                      <a:pt x="15569" y="10270"/>
                      <a:pt x="15569" y="10270"/>
                    </a:cubicBezTo>
                    <a:cubicBezTo>
                      <a:pt x="15569" y="10204"/>
                      <a:pt x="15569" y="10204"/>
                      <a:pt x="15569" y="10204"/>
                    </a:cubicBezTo>
                    <a:cubicBezTo>
                      <a:pt x="15569" y="10137"/>
                      <a:pt x="15499" y="10137"/>
                      <a:pt x="15499" y="10071"/>
                    </a:cubicBezTo>
                    <a:cubicBezTo>
                      <a:pt x="15499" y="10071"/>
                      <a:pt x="15499" y="10071"/>
                      <a:pt x="15499" y="10005"/>
                    </a:cubicBezTo>
                    <a:cubicBezTo>
                      <a:pt x="15499" y="10005"/>
                      <a:pt x="15499" y="9939"/>
                      <a:pt x="15499" y="9939"/>
                    </a:cubicBezTo>
                    <a:cubicBezTo>
                      <a:pt x="15499" y="9939"/>
                      <a:pt x="15499" y="9939"/>
                      <a:pt x="15429" y="9939"/>
                    </a:cubicBezTo>
                    <a:cubicBezTo>
                      <a:pt x="15429" y="9872"/>
                      <a:pt x="15429" y="9806"/>
                      <a:pt x="15429" y="9806"/>
                    </a:cubicBezTo>
                    <a:cubicBezTo>
                      <a:pt x="15288" y="9475"/>
                      <a:pt x="15148" y="8879"/>
                      <a:pt x="15218" y="8613"/>
                    </a:cubicBezTo>
                    <a:cubicBezTo>
                      <a:pt x="15288" y="8415"/>
                      <a:pt x="15429" y="8415"/>
                      <a:pt x="15499" y="8348"/>
                    </a:cubicBezTo>
                    <a:cubicBezTo>
                      <a:pt x="15639" y="8348"/>
                      <a:pt x="15639" y="8348"/>
                      <a:pt x="15639" y="8282"/>
                    </a:cubicBezTo>
                    <a:cubicBezTo>
                      <a:pt x="15639" y="8282"/>
                      <a:pt x="15499" y="8216"/>
                      <a:pt x="15429" y="8216"/>
                    </a:cubicBezTo>
                    <a:cubicBezTo>
                      <a:pt x="15288" y="8150"/>
                      <a:pt x="15148" y="8017"/>
                      <a:pt x="15078" y="7885"/>
                    </a:cubicBezTo>
                    <a:cubicBezTo>
                      <a:pt x="15078" y="7818"/>
                      <a:pt x="15078" y="7686"/>
                      <a:pt x="15148" y="7620"/>
                    </a:cubicBezTo>
                    <a:cubicBezTo>
                      <a:pt x="15218" y="7487"/>
                      <a:pt x="15358" y="7421"/>
                      <a:pt x="15499" y="7421"/>
                    </a:cubicBezTo>
                    <a:cubicBezTo>
                      <a:pt x="15569" y="7421"/>
                      <a:pt x="15639" y="7421"/>
                      <a:pt x="15709" y="7487"/>
                    </a:cubicBezTo>
                    <a:cubicBezTo>
                      <a:pt x="15779" y="7553"/>
                      <a:pt x="15849" y="7553"/>
                      <a:pt x="15919" y="7553"/>
                    </a:cubicBezTo>
                    <a:cubicBezTo>
                      <a:pt x="16340" y="7553"/>
                      <a:pt x="16621" y="7752"/>
                      <a:pt x="16621" y="8083"/>
                    </a:cubicBezTo>
                    <a:cubicBezTo>
                      <a:pt x="16621" y="8150"/>
                      <a:pt x="16761" y="8282"/>
                      <a:pt x="16831" y="8348"/>
                    </a:cubicBezTo>
                    <a:cubicBezTo>
                      <a:pt x="16971" y="8282"/>
                      <a:pt x="17462" y="8282"/>
                      <a:pt x="17743" y="8282"/>
                    </a:cubicBezTo>
                    <a:cubicBezTo>
                      <a:pt x="18023" y="8282"/>
                      <a:pt x="18444" y="8282"/>
                      <a:pt x="18444" y="8613"/>
                    </a:cubicBezTo>
                    <a:cubicBezTo>
                      <a:pt x="18444" y="8812"/>
                      <a:pt x="18094" y="9475"/>
                      <a:pt x="17673" y="9475"/>
                    </a:cubicBezTo>
                    <a:cubicBezTo>
                      <a:pt x="17673" y="9475"/>
                      <a:pt x="17603" y="9541"/>
                      <a:pt x="17603" y="9674"/>
                    </a:cubicBezTo>
                    <a:cubicBezTo>
                      <a:pt x="17603" y="9872"/>
                      <a:pt x="17603" y="10005"/>
                      <a:pt x="17673" y="10005"/>
                    </a:cubicBezTo>
                    <a:cubicBezTo>
                      <a:pt x="17673" y="10005"/>
                      <a:pt x="17813" y="9872"/>
                      <a:pt x="17883" y="9806"/>
                    </a:cubicBezTo>
                    <a:cubicBezTo>
                      <a:pt x="17883" y="9740"/>
                      <a:pt x="17883" y="9740"/>
                      <a:pt x="17883" y="9740"/>
                    </a:cubicBezTo>
                    <a:cubicBezTo>
                      <a:pt x="17953" y="9607"/>
                      <a:pt x="18094" y="9409"/>
                      <a:pt x="18234" y="9409"/>
                    </a:cubicBezTo>
                    <a:cubicBezTo>
                      <a:pt x="18374" y="9409"/>
                      <a:pt x="18444" y="9674"/>
                      <a:pt x="18584" y="10402"/>
                    </a:cubicBezTo>
                    <a:cubicBezTo>
                      <a:pt x="18584" y="10469"/>
                      <a:pt x="18584" y="10601"/>
                      <a:pt x="18584" y="10734"/>
                    </a:cubicBezTo>
                    <a:cubicBezTo>
                      <a:pt x="18584" y="10734"/>
                      <a:pt x="18584" y="10734"/>
                      <a:pt x="18584" y="10734"/>
                    </a:cubicBezTo>
                    <a:cubicBezTo>
                      <a:pt x="18584" y="10734"/>
                      <a:pt x="18584" y="10734"/>
                      <a:pt x="18584" y="107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1" name="Shape 11311"/>
              <p:cNvSpPr/>
              <p:nvPr/>
            </p:nvSpPr>
            <p:spPr>
              <a:xfrm>
                <a:off x="910113" y="1297068"/>
                <a:ext cx="223048" cy="8865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5400"/>
                    </a:moveTo>
                    <a:cubicBezTo>
                      <a:pt x="21417" y="5400"/>
                      <a:pt x="21417" y="5400"/>
                      <a:pt x="21417" y="5400"/>
                    </a:cubicBezTo>
                    <a:cubicBezTo>
                      <a:pt x="21417" y="5400"/>
                      <a:pt x="21417" y="5400"/>
                      <a:pt x="21417" y="5400"/>
                    </a:cubicBezTo>
                    <a:cubicBezTo>
                      <a:pt x="21417" y="5400"/>
                      <a:pt x="21234" y="5400"/>
                      <a:pt x="21234" y="5400"/>
                    </a:cubicBezTo>
                    <a:cubicBezTo>
                      <a:pt x="21051" y="5400"/>
                      <a:pt x="21051" y="5400"/>
                      <a:pt x="21051" y="5400"/>
                    </a:cubicBezTo>
                    <a:cubicBezTo>
                      <a:pt x="20685" y="5400"/>
                      <a:pt x="20319" y="4950"/>
                      <a:pt x="19953" y="4050"/>
                    </a:cubicBezTo>
                    <a:cubicBezTo>
                      <a:pt x="19586" y="3150"/>
                      <a:pt x="19403" y="3150"/>
                      <a:pt x="19403" y="3150"/>
                    </a:cubicBezTo>
                    <a:cubicBezTo>
                      <a:pt x="19220" y="3150"/>
                      <a:pt x="19220" y="3150"/>
                      <a:pt x="19220" y="3150"/>
                    </a:cubicBezTo>
                    <a:cubicBezTo>
                      <a:pt x="18854" y="3150"/>
                      <a:pt x="18488" y="3150"/>
                      <a:pt x="18305" y="3150"/>
                    </a:cubicBezTo>
                    <a:cubicBezTo>
                      <a:pt x="17573" y="2700"/>
                      <a:pt x="15559" y="1800"/>
                      <a:pt x="14095" y="1800"/>
                    </a:cubicBezTo>
                    <a:cubicBezTo>
                      <a:pt x="13363" y="1800"/>
                      <a:pt x="13180" y="2250"/>
                      <a:pt x="13180" y="2250"/>
                    </a:cubicBezTo>
                    <a:cubicBezTo>
                      <a:pt x="12447" y="2700"/>
                      <a:pt x="10983" y="1350"/>
                      <a:pt x="10251" y="450"/>
                    </a:cubicBezTo>
                    <a:cubicBezTo>
                      <a:pt x="10068" y="0"/>
                      <a:pt x="10068" y="0"/>
                      <a:pt x="10068" y="0"/>
                    </a:cubicBezTo>
                    <a:cubicBezTo>
                      <a:pt x="10068" y="0"/>
                      <a:pt x="9885" y="0"/>
                      <a:pt x="9702" y="0"/>
                    </a:cubicBezTo>
                    <a:cubicBezTo>
                      <a:pt x="9153" y="0"/>
                      <a:pt x="8603" y="900"/>
                      <a:pt x="8420" y="1350"/>
                    </a:cubicBezTo>
                    <a:cubicBezTo>
                      <a:pt x="8420" y="3150"/>
                      <a:pt x="8054" y="4050"/>
                      <a:pt x="7505" y="4050"/>
                    </a:cubicBezTo>
                    <a:cubicBezTo>
                      <a:pt x="7139" y="4050"/>
                      <a:pt x="6773" y="3600"/>
                      <a:pt x="6224" y="3150"/>
                    </a:cubicBezTo>
                    <a:cubicBezTo>
                      <a:pt x="5675" y="2250"/>
                      <a:pt x="5125" y="2250"/>
                      <a:pt x="4576" y="2250"/>
                    </a:cubicBezTo>
                    <a:cubicBezTo>
                      <a:pt x="4027" y="2250"/>
                      <a:pt x="3844" y="2250"/>
                      <a:pt x="3844" y="2700"/>
                    </a:cubicBezTo>
                    <a:cubicBezTo>
                      <a:pt x="3844" y="4500"/>
                      <a:pt x="2746" y="6300"/>
                      <a:pt x="2380" y="6750"/>
                    </a:cubicBezTo>
                    <a:cubicBezTo>
                      <a:pt x="2380" y="6750"/>
                      <a:pt x="2380" y="6750"/>
                      <a:pt x="2380" y="6750"/>
                    </a:cubicBezTo>
                    <a:cubicBezTo>
                      <a:pt x="2380" y="6750"/>
                      <a:pt x="2380" y="6750"/>
                      <a:pt x="2197" y="7200"/>
                    </a:cubicBezTo>
                    <a:cubicBezTo>
                      <a:pt x="2197" y="7200"/>
                      <a:pt x="2197" y="7200"/>
                      <a:pt x="2197" y="7200"/>
                    </a:cubicBezTo>
                    <a:cubicBezTo>
                      <a:pt x="2197" y="7200"/>
                      <a:pt x="2197" y="7650"/>
                      <a:pt x="2014" y="8100"/>
                    </a:cubicBezTo>
                    <a:cubicBezTo>
                      <a:pt x="2197" y="8550"/>
                      <a:pt x="2380" y="9000"/>
                      <a:pt x="2563" y="9450"/>
                    </a:cubicBezTo>
                    <a:cubicBezTo>
                      <a:pt x="2563" y="9900"/>
                      <a:pt x="2563" y="9900"/>
                      <a:pt x="2563" y="9900"/>
                    </a:cubicBezTo>
                    <a:cubicBezTo>
                      <a:pt x="2746" y="9900"/>
                      <a:pt x="2929" y="10350"/>
                      <a:pt x="3112" y="10350"/>
                    </a:cubicBezTo>
                    <a:cubicBezTo>
                      <a:pt x="3478" y="10350"/>
                      <a:pt x="3661" y="9900"/>
                      <a:pt x="3661" y="9900"/>
                    </a:cubicBezTo>
                    <a:cubicBezTo>
                      <a:pt x="3661" y="9450"/>
                      <a:pt x="3844" y="9000"/>
                      <a:pt x="4210" y="9000"/>
                    </a:cubicBezTo>
                    <a:cubicBezTo>
                      <a:pt x="4942" y="9000"/>
                      <a:pt x="6224" y="11250"/>
                      <a:pt x="7139" y="12600"/>
                    </a:cubicBezTo>
                    <a:cubicBezTo>
                      <a:pt x="7322" y="13050"/>
                      <a:pt x="7505" y="13950"/>
                      <a:pt x="7505" y="14400"/>
                    </a:cubicBezTo>
                    <a:cubicBezTo>
                      <a:pt x="7505" y="15300"/>
                      <a:pt x="7139" y="15300"/>
                      <a:pt x="6956" y="15750"/>
                    </a:cubicBezTo>
                    <a:cubicBezTo>
                      <a:pt x="6590" y="15750"/>
                      <a:pt x="6407" y="15750"/>
                      <a:pt x="6224" y="16200"/>
                    </a:cubicBezTo>
                    <a:cubicBezTo>
                      <a:pt x="6224" y="17100"/>
                      <a:pt x="5858" y="17550"/>
                      <a:pt x="5308" y="17550"/>
                    </a:cubicBezTo>
                    <a:cubicBezTo>
                      <a:pt x="5125" y="17550"/>
                      <a:pt x="4759" y="17550"/>
                      <a:pt x="4576" y="17550"/>
                    </a:cubicBezTo>
                    <a:cubicBezTo>
                      <a:pt x="4393" y="17550"/>
                      <a:pt x="4393" y="17550"/>
                      <a:pt x="4210" y="17550"/>
                    </a:cubicBezTo>
                    <a:cubicBezTo>
                      <a:pt x="4210" y="17550"/>
                      <a:pt x="4027" y="17550"/>
                      <a:pt x="4027" y="17550"/>
                    </a:cubicBezTo>
                    <a:cubicBezTo>
                      <a:pt x="4027" y="18000"/>
                      <a:pt x="4027" y="18000"/>
                      <a:pt x="4027" y="18000"/>
                    </a:cubicBezTo>
                    <a:cubicBezTo>
                      <a:pt x="3844" y="18000"/>
                      <a:pt x="3844" y="18000"/>
                      <a:pt x="3661" y="18000"/>
                    </a:cubicBezTo>
                    <a:cubicBezTo>
                      <a:pt x="3661" y="18000"/>
                      <a:pt x="3661" y="18000"/>
                      <a:pt x="3661" y="18000"/>
                    </a:cubicBezTo>
                    <a:cubicBezTo>
                      <a:pt x="3478" y="18000"/>
                      <a:pt x="3478" y="18000"/>
                      <a:pt x="3295" y="18450"/>
                    </a:cubicBezTo>
                    <a:cubicBezTo>
                      <a:pt x="3295" y="18450"/>
                      <a:pt x="3295" y="18450"/>
                      <a:pt x="3112" y="18450"/>
                    </a:cubicBezTo>
                    <a:cubicBezTo>
                      <a:pt x="3112" y="18450"/>
                      <a:pt x="3112" y="18450"/>
                      <a:pt x="2929" y="18450"/>
                    </a:cubicBezTo>
                    <a:cubicBezTo>
                      <a:pt x="2563" y="18450"/>
                      <a:pt x="2014" y="18450"/>
                      <a:pt x="1831" y="18450"/>
                    </a:cubicBezTo>
                    <a:cubicBezTo>
                      <a:pt x="1831" y="18450"/>
                      <a:pt x="1831" y="18450"/>
                      <a:pt x="1831" y="18450"/>
                    </a:cubicBezTo>
                    <a:cubicBezTo>
                      <a:pt x="1647" y="18450"/>
                      <a:pt x="1647" y="18450"/>
                      <a:pt x="1647" y="18450"/>
                    </a:cubicBezTo>
                    <a:cubicBezTo>
                      <a:pt x="1647" y="18450"/>
                      <a:pt x="1647" y="18450"/>
                      <a:pt x="1647" y="18450"/>
                    </a:cubicBezTo>
                    <a:cubicBezTo>
                      <a:pt x="915" y="18900"/>
                      <a:pt x="915" y="18900"/>
                      <a:pt x="915" y="18900"/>
                    </a:cubicBezTo>
                    <a:cubicBezTo>
                      <a:pt x="915" y="18450"/>
                      <a:pt x="915" y="18450"/>
                      <a:pt x="915" y="18450"/>
                    </a:cubicBezTo>
                    <a:cubicBezTo>
                      <a:pt x="915" y="18450"/>
                      <a:pt x="915" y="18450"/>
                      <a:pt x="915" y="18450"/>
                    </a:cubicBezTo>
                    <a:cubicBezTo>
                      <a:pt x="915" y="18450"/>
                      <a:pt x="915" y="18450"/>
                      <a:pt x="915" y="18450"/>
                    </a:cubicBezTo>
                    <a:cubicBezTo>
                      <a:pt x="915" y="18450"/>
                      <a:pt x="915" y="18450"/>
                      <a:pt x="915" y="18450"/>
                    </a:cubicBezTo>
                    <a:cubicBezTo>
                      <a:pt x="549" y="18450"/>
                      <a:pt x="183" y="19350"/>
                      <a:pt x="0" y="20250"/>
                    </a:cubicBezTo>
                    <a:cubicBezTo>
                      <a:pt x="183" y="20250"/>
                      <a:pt x="366" y="20250"/>
                      <a:pt x="549" y="20250"/>
                    </a:cubicBezTo>
                    <a:cubicBezTo>
                      <a:pt x="915" y="20250"/>
                      <a:pt x="1098" y="19800"/>
                      <a:pt x="1464" y="19800"/>
                    </a:cubicBezTo>
                    <a:cubicBezTo>
                      <a:pt x="2014" y="19800"/>
                      <a:pt x="2380" y="20250"/>
                      <a:pt x="2563" y="20700"/>
                    </a:cubicBezTo>
                    <a:cubicBezTo>
                      <a:pt x="2746" y="20700"/>
                      <a:pt x="2929" y="20700"/>
                      <a:pt x="2929" y="20700"/>
                    </a:cubicBezTo>
                    <a:cubicBezTo>
                      <a:pt x="3112" y="20700"/>
                      <a:pt x="3295" y="20700"/>
                      <a:pt x="3295" y="20700"/>
                    </a:cubicBezTo>
                    <a:cubicBezTo>
                      <a:pt x="3844" y="20250"/>
                      <a:pt x="4393" y="20250"/>
                      <a:pt x="4576" y="21150"/>
                    </a:cubicBezTo>
                    <a:cubicBezTo>
                      <a:pt x="4576" y="21150"/>
                      <a:pt x="4759" y="21600"/>
                      <a:pt x="5125" y="21600"/>
                    </a:cubicBezTo>
                    <a:cubicBezTo>
                      <a:pt x="5125" y="21600"/>
                      <a:pt x="5308" y="21600"/>
                      <a:pt x="5492" y="21600"/>
                    </a:cubicBezTo>
                    <a:cubicBezTo>
                      <a:pt x="5492" y="21150"/>
                      <a:pt x="5492" y="21150"/>
                      <a:pt x="5675" y="21150"/>
                    </a:cubicBezTo>
                    <a:cubicBezTo>
                      <a:pt x="5858" y="21150"/>
                      <a:pt x="6041" y="21600"/>
                      <a:pt x="6224" y="21600"/>
                    </a:cubicBezTo>
                    <a:cubicBezTo>
                      <a:pt x="6224" y="21600"/>
                      <a:pt x="6224" y="21600"/>
                      <a:pt x="6224" y="21600"/>
                    </a:cubicBezTo>
                    <a:cubicBezTo>
                      <a:pt x="6407" y="21600"/>
                      <a:pt x="6407" y="21600"/>
                      <a:pt x="6407" y="21600"/>
                    </a:cubicBezTo>
                    <a:cubicBezTo>
                      <a:pt x="6590" y="21600"/>
                      <a:pt x="6590" y="21600"/>
                      <a:pt x="6773" y="21600"/>
                    </a:cubicBezTo>
                    <a:cubicBezTo>
                      <a:pt x="6773" y="21600"/>
                      <a:pt x="6773" y="21600"/>
                      <a:pt x="6773" y="21600"/>
                    </a:cubicBezTo>
                    <a:cubicBezTo>
                      <a:pt x="6956" y="21600"/>
                      <a:pt x="6956" y="21600"/>
                      <a:pt x="7139" y="21600"/>
                    </a:cubicBezTo>
                    <a:cubicBezTo>
                      <a:pt x="7139" y="21600"/>
                      <a:pt x="7139" y="21600"/>
                      <a:pt x="7139" y="21600"/>
                    </a:cubicBezTo>
                    <a:cubicBezTo>
                      <a:pt x="7322" y="21600"/>
                      <a:pt x="7322" y="21600"/>
                      <a:pt x="7322" y="21600"/>
                    </a:cubicBezTo>
                    <a:cubicBezTo>
                      <a:pt x="7505" y="21600"/>
                      <a:pt x="7505" y="21600"/>
                      <a:pt x="7505" y="21600"/>
                    </a:cubicBezTo>
                    <a:cubicBezTo>
                      <a:pt x="7688" y="21150"/>
                      <a:pt x="7688" y="21150"/>
                      <a:pt x="7688" y="21150"/>
                    </a:cubicBezTo>
                    <a:cubicBezTo>
                      <a:pt x="7871" y="21150"/>
                      <a:pt x="7871" y="21150"/>
                      <a:pt x="7871" y="21150"/>
                    </a:cubicBezTo>
                    <a:cubicBezTo>
                      <a:pt x="8054" y="21150"/>
                      <a:pt x="8054" y="21150"/>
                      <a:pt x="8054" y="21150"/>
                    </a:cubicBezTo>
                    <a:cubicBezTo>
                      <a:pt x="8237" y="21150"/>
                      <a:pt x="8237" y="21150"/>
                      <a:pt x="8237" y="21150"/>
                    </a:cubicBezTo>
                    <a:cubicBezTo>
                      <a:pt x="8237" y="21150"/>
                      <a:pt x="8237" y="21150"/>
                      <a:pt x="8420" y="21150"/>
                    </a:cubicBezTo>
                    <a:cubicBezTo>
                      <a:pt x="8420" y="21150"/>
                      <a:pt x="8420" y="21150"/>
                      <a:pt x="8420" y="21150"/>
                    </a:cubicBezTo>
                    <a:cubicBezTo>
                      <a:pt x="8420" y="21150"/>
                      <a:pt x="8603" y="21150"/>
                      <a:pt x="8603" y="21150"/>
                    </a:cubicBezTo>
                    <a:cubicBezTo>
                      <a:pt x="8603" y="20700"/>
                      <a:pt x="8603" y="20700"/>
                      <a:pt x="8603" y="20700"/>
                    </a:cubicBezTo>
                    <a:cubicBezTo>
                      <a:pt x="8603" y="20700"/>
                      <a:pt x="8603" y="20700"/>
                      <a:pt x="8603" y="20250"/>
                    </a:cubicBezTo>
                    <a:cubicBezTo>
                      <a:pt x="8603" y="20250"/>
                      <a:pt x="8603" y="20250"/>
                      <a:pt x="8603" y="20250"/>
                    </a:cubicBezTo>
                    <a:cubicBezTo>
                      <a:pt x="8603" y="20250"/>
                      <a:pt x="8603" y="20250"/>
                      <a:pt x="8603" y="19800"/>
                    </a:cubicBezTo>
                    <a:cubicBezTo>
                      <a:pt x="8603" y="19800"/>
                      <a:pt x="8603" y="19800"/>
                      <a:pt x="8603" y="19800"/>
                    </a:cubicBezTo>
                    <a:cubicBezTo>
                      <a:pt x="8603" y="19800"/>
                      <a:pt x="8603" y="19350"/>
                      <a:pt x="8603" y="19350"/>
                    </a:cubicBezTo>
                    <a:cubicBezTo>
                      <a:pt x="8603" y="17550"/>
                      <a:pt x="9336" y="17550"/>
                      <a:pt x="9519" y="17550"/>
                    </a:cubicBezTo>
                    <a:cubicBezTo>
                      <a:pt x="9702" y="17100"/>
                      <a:pt x="9702" y="17100"/>
                      <a:pt x="9885" y="17100"/>
                    </a:cubicBezTo>
                    <a:cubicBezTo>
                      <a:pt x="10068" y="17100"/>
                      <a:pt x="10068" y="16650"/>
                      <a:pt x="10251" y="16650"/>
                    </a:cubicBezTo>
                    <a:cubicBezTo>
                      <a:pt x="10434" y="15750"/>
                      <a:pt x="10800" y="15300"/>
                      <a:pt x="11166" y="15300"/>
                    </a:cubicBezTo>
                    <a:cubicBezTo>
                      <a:pt x="11166" y="15300"/>
                      <a:pt x="11349" y="15300"/>
                      <a:pt x="11532" y="14850"/>
                    </a:cubicBezTo>
                    <a:cubicBezTo>
                      <a:pt x="11715" y="14400"/>
                      <a:pt x="12081" y="13950"/>
                      <a:pt x="12447" y="14400"/>
                    </a:cubicBezTo>
                    <a:cubicBezTo>
                      <a:pt x="12631" y="14400"/>
                      <a:pt x="12814" y="14850"/>
                      <a:pt x="12997" y="15300"/>
                    </a:cubicBezTo>
                    <a:cubicBezTo>
                      <a:pt x="12997" y="15300"/>
                      <a:pt x="13180" y="15750"/>
                      <a:pt x="13363" y="15750"/>
                    </a:cubicBezTo>
                    <a:cubicBezTo>
                      <a:pt x="13363" y="15750"/>
                      <a:pt x="13363" y="15750"/>
                      <a:pt x="13363" y="15750"/>
                    </a:cubicBezTo>
                    <a:cubicBezTo>
                      <a:pt x="13546" y="15300"/>
                      <a:pt x="13729" y="14850"/>
                      <a:pt x="13912" y="14850"/>
                    </a:cubicBezTo>
                    <a:cubicBezTo>
                      <a:pt x="14095" y="14850"/>
                      <a:pt x="14278" y="14850"/>
                      <a:pt x="14644" y="13500"/>
                    </a:cubicBezTo>
                    <a:cubicBezTo>
                      <a:pt x="15193" y="12150"/>
                      <a:pt x="15742" y="11700"/>
                      <a:pt x="16475" y="12150"/>
                    </a:cubicBezTo>
                    <a:cubicBezTo>
                      <a:pt x="16841" y="12150"/>
                      <a:pt x="16841" y="12150"/>
                      <a:pt x="16841" y="12150"/>
                    </a:cubicBezTo>
                    <a:cubicBezTo>
                      <a:pt x="17573" y="12150"/>
                      <a:pt x="17756" y="11250"/>
                      <a:pt x="18122" y="10350"/>
                    </a:cubicBezTo>
                    <a:cubicBezTo>
                      <a:pt x="18305" y="9000"/>
                      <a:pt x="18671" y="8550"/>
                      <a:pt x="19220" y="8550"/>
                    </a:cubicBezTo>
                    <a:cubicBezTo>
                      <a:pt x="19403" y="8100"/>
                      <a:pt x="19586" y="8100"/>
                      <a:pt x="19769" y="7650"/>
                    </a:cubicBezTo>
                    <a:cubicBezTo>
                      <a:pt x="19769" y="7650"/>
                      <a:pt x="19953" y="7650"/>
                      <a:pt x="19953" y="7200"/>
                    </a:cubicBezTo>
                    <a:cubicBezTo>
                      <a:pt x="19953" y="7200"/>
                      <a:pt x="20136" y="7200"/>
                      <a:pt x="20136" y="7200"/>
                    </a:cubicBezTo>
                    <a:cubicBezTo>
                      <a:pt x="20136" y="7200"/>
                      <a:pt x="20136" y="7200"/>
                      <a:pt x="20136" y="7200"/>
                    </a:cubicBezTo>
                    <a:cubicBezTo>
                      <a:pt x="20319" y="6750"/>
                      <a:pt x="20319" y="6750"/>
                      <a:pt x="20319" y="6750"/>
                    </a:cubicBezTo>
                    <a:cubicBezTo>
                      <a:pt x="20319" y="6750"/>
                      <a:pt x="20502" y="6750"/>
                      <a:pt x="20502" y="6750"/>
                    </a:cubicBezTo>
                    <a:cubicBezTo>
                      <a:pt x="20502" y="6750"/>
                      <a:pt x="20502" y="6300"/>
                      <a:pt x="20685" y="6300"/>
                    </a:cubicBezTo>
                    <a:cubicBezTo>
                      <a:pt x="20685" y="6300"/>
                      <a:pt x="20685" y="6300"/>
                      <a:pt x="20685" y="6300"/>
                    </a:cubicBezTo>
                    <a:cubicBezTo>
                      <a:pt x="20685" y="6300"/>
                      <a:pt x="20868" y="6300"/>
                      <a:pt x="20868" y="6300"/>
                    </a:cubicBezTo>
                    <a:cubicBezTo>
                      <a:pt x="20868" y="6300"/>
                      <a:pt x="20868" y="6300"/>
                      <a:pt x="20868" y="6300"/>
                    </a:cubicBezTo>
                    <a:cubicBezTo>
                      <a:pt x="21234" y="5850"/>
                      <a:pt x="21417" y="5400"/>
                      <a:pt x="21600" y="5400"/>
                    </a:cubicBezTo>
                    <a:cubicBezTo>
                      <a:pt x="21600" y="5400"/>
                      <a:pt x="21600" y="5400"/>
                      <a:pt x="21600"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2" name="Shape 11312"/>
              <p:cNvSpPr/>
              <p:nvPr/>
            </p:nvSpPr>
            <p:spPr>
              <a:xfrm>
                <a:off x="1093330" y="1478234"/>
                <a:ext cx="41823" cy="366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82" y="6480"/>
                    </a:moveTo>
                    <a:cubicBezTo>
                      <a:pt x="982" y="6480"/>
                      <a:pt x="982" y="6480"/>
                      <a:pt x="982" y="6480"/>
                    </a:cubicBezTo>
                    <a:cubicBezTo>
                      <a:pt x="982" y="7560"/>
                      <a:pt x="982" y="7560"/>
                      <a:pt x="982" y="8640"/>
                    </a:cubicBezTo>
                    <a:cubicBezTo>
                      <a:pt x="982" y="8640"/>
                      <a:pt x="982" y="8640"/>
                      <a:pt x="982" y="8640"/>
                    </a:cubicBezTo>
                    <a:cubicBezTo>
                      <a:pt x="1964" y="9720"/>
                      <a:pt x="2945" y="11880"/>
                      <a:pt x="4909" y="14040"/>
                    </a:cubicBezTo>
                    <a:cubicBezTo>
                      <a:pt x="5891" y="14040"/>
                      <a:pt x="5891" y="15120"/>
                      <a:pt x="6873" y="15120"/>
                    </a:cubicBezTo>
                    <a:cubicBezTo>
                      <a:pt x="7855" y="15120"/>
                      <a:pt x="7855" y="16200"/>
                      <a:pt x="7855" y="16200"/>
                    </a:cubicBezTo>
                    <a:cubicBezTo>
                      <a:pt x="8836" y="16200"/>
                      <a:pt x="8836" y="16200"/>
                      <a:pt x="8836" y="16200"/>
                    </a:cubicBezTo>
                    <a:cubicBezTo>
                      <a:pt x="8836" y="17280"/>
                      <a:pt x="8836" y="17280"/>
                      <a:pt x="8836" y="18360"/>
                    </a:cubicBezTo>
                    <a:cubicBezTo>
                      <a:pt x="8836" y="18360"/>
                      <a:pt x="8836" y="18360"/>
                      <a:pt x="8836" y="18360"/>
                    </a:cubicBezTo>
                    <a:cubicBezTo>
                      <a:pt x="9818" y="18360"/>
                      <a:pt x="9818" y="19440"/>
                      <a:pt x="9818" y="19440"/>
                    </a:cubicBezTo>
                    <a:cubicBezTo>
                      <a:pt x="9818" y="19440"/>
                      <a:pt x="9818" y="19440"/>
                      <a:pt x="9818" y="20520"/>
                    </a:cubicBezTo>
                    <a:cubicBezTo>
                      <a:pt x="9818" y="20520"/>
                      <a:pt x="9818" y="21600"/>
                      <a:pt x="9818" y="21600"/>
                    </a:cubicBezTo>
                    <a:cubicBezTo>
                      <a:pt x="9818" y="21600"/>
                      <a:pt x="9818" y="21600"/>
                      <a:pt x="9818" y="21600"/>
                    </a:cubicBezTo>
                    <a:cubicBezTo>
                      <a:pt x="9818" y="21600"/>
                      <a:pt x="9818" y="21600"/>
                      <a:pt x="9818" y="21600"/>
                    </a:cubicBezTo>
                    <a:cubicBezTo>
                      <a:pt x="9818" y="21600"/>
                      <a:pt x="9818" y="21600"/>
                      <a:pt x="10800" y="21600"/>
                    </a:cubicBezTo>
                    <a:cubicBezTo>
                      <a:pt x="10800" y="21600"/>
                      <a:pt x="10800" y="21600"/>
                      <a:pt x="10800" y="21600"/>
                    </a:cubicBezTo>
                    <a:cubicBezTo>
                      <a:pt x="10800" y="21600"/>
                      <a:pt x="11782" y="21600"/>
                      <a:pt x="11782" y="21600"/>
                    </a:cubicBezTo>
                    <a:cubicBezTo>
                      <a:pt x="13745" y="20520"/>
                      <a:pt x="20618" y="11880"/>
                      <a:pt x="21600" y="8640"/>
                    </a:cubicBezTo>
                    <a:cubicBezTo>
                      <a:pt x="20618" y="6480"/>
                      <a:pt x="13745" y="0"/>
                      <a:pt x="9818" y="0"/>
                    </a:cubicBezTo>
                    <a:cubicBezTo>
                      <a:pt x="9818" y="0"/>
                      <a:pt x="9818" y="0"/>
                      <a:pt x="9818" y="0"/>
                    </a:cubicBezTo>
                    <a:cubicBezTo>
                      <a:pt x="9818" y="0"/>
                      <a:pt x="8836" y="0"/>
                      <a:pt x="8836" y="0"/>
                    </a:cubicBezTo>
                    <a:cubicBezTo>
                      <a:pt x="8836" y="0"/>
                      <a:pt x="8836" y="0"/>
                      <a:pt x="7855" y="0"/>
                    </a:cubicBezTo>
                    <a:cubicBezTo>
                      <a:pt x="7855" y="0"/>
                      <a:pt x="7855" y="0"/>
                      <a:pt x="6873" y="0"/>
                    </a:cubicBezTo>
                    <a:cubicBezTo>
                      <a:pt x="6873" y="0"/>
                      <a:pt x="6873" y="0"/>
                      <a:pt x="6873" y="0"/>
                    </a:cubicBezTo>
                    <a:cubicBezTo>
                      <a:pt x="5891" y="1080"/>
                      <a:pt x="5891" y="1080"/>
                      <a:pt x="5891" y="1080"/>
                    </a:cubicBezTo>
                    <a:cubicBezTo>
                      <a:pt x="4909" y="1080"/>
                      <a:pt x="4909" y="1080"/>
                      <a:pt x="4909" y="1080"/>
                    </a:cubicBezTo>
                    <a:cubicBezTo>
                      <a:pt x="4909" y="1080"/>
                      <a:pt x="3927" y="1080"/>
                      <a:pt x="3927" y="2160"/>
                    </a:cubicBezTo>
                    <a:cubicBezTo>
                      <a:pt x="3927" y="2160"/>
                      <a:pt x="3927" y="2160"/>
                      <a:pt x="2945" y="2160"/>
                    </a:cubicBezTo>
                    <a:cubicBezTo>
                      <a:pt x="2945" y="2160"/>
                      <a:pt x="2945" y="2160"/>
                      <a:pt x="2945" y="2160"/>
                    </a:cubicBezTo>
                    <a:cubicBezTo>
                      <a:pt x="1964" y="3240"/>
                      <a:pt x="1964" y="3240"/>
                      <a:pt x="1964" y="3240"/>
                    </a:cubicBezTo>
                    <a:cubicBezTo>
                      <a:pt x="1964" y="3240"/>
                      <a:pt x="1964" y="3240"/>
                      <a:pt x="982" y="3240"/>
                    </a:cubicBezTo>
                    <a:cubicBezTo>
                      <a:pt x="982" y="3240"/>
                      <a:pt x="982" y="4320"/>
                      <a:pt x="982" y="4320"/>
                    </a:cubicBezTo>
                    <a:cubicBezTo>
                      <a:pt x="982" y="4320"/>
                      <a:pt x="0" y="4320"/>
                      <a:pt x="0" y="4320"/>
                    </a:cubicBezTo>
                    <a:cubicBezTo>
                      <a:pt x="0" y="4320"/>
                      <a:pt x="0" y="5400"/>
                      <a:pt x="0" y="5400"/>
                    </a:cubicBezTo>
                    <a:cubicBezTo>
                      <a:pt x="0" y="5400"/>
                      <a:pt x="0" y="5400"/>
                      <a:pt x="0" y="5400"/>
                    </a:cubicBezTo>
                    <a:cubicBezTo>
                      <a:pt x="0" y="5400"/>
                      <a:pt x="0" y="5400"/>
                      <a:pt x="0" y="5400"/>
                    </a:cubicBezTo>
                    <a:cubicBezTo>
                      <a:pt x="0" y="5400"/>
                      <a:pt x="982" y="6480"/>
                      <a:pt x="982" y="64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3" name="Shape 11313"/>
              <p:cNvSpPr/>
              <p:nvPr/>
            </p:nvSpPr>
            <p:spPr>
              <a:xfrm>
                <a:off x="2063188" y="1304777"/>
                <a:ext cx="131440" cy="1252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443" y="14612"/>
                    </a:moveTo>
                    <a:cubicBezTo>
                      <a:pt x="4696" y="15882"/>
                      <a:pt x="3130" y="17153"/>
                      <a:pt x="2191" y="18424"/>
                    </a:cubicBezTo>
                    <a:cubicBezTo>
                      <a:pt x="1878" y="18424"/>
                      <a:pt x="1565" y="18741"/>
                      <a:pt x="1252" y="19059"/>
                    </a:cubicBezTo>
                    <a:cubicBezTo>
                      <a:pt x="1252" y="19376"/>
                      <a:pt x="1252" y="19376"/>
                      <a:pt x="1252" y="19376"/>
                    </a:cubicBezTo>
                    <a:cubicBezTo>
                      <a:pt x="1252" y="19376"/>
                      <a:pt x="1252" y="19376"/>
                      <a:pt x="1565" y="19694"/>
                    </a:cubicBezTo>
                    <a:cubicBezTo>
                      <a:pt x="1565" y="19694"/>
                      <a:pt x="2191" y="20329"/>
                      <a:pt x="2191" y="20965"/>
                    </a:cubicBezTo>
                    <a:cubicBezTo>
                      <a:pt x="2191" y="21282"/>
                      <a:pt x="2504" y="21600"/>
                      <a:pt x="2817" y="21600"/>
                    </a:cubicBezTo>
                    <a:cubicBezTo>
                      <a:pt x="2817" y="21600"/>
                      <a:pt x="2817" y="21600"/>
                      <a:pt x="2817" y="21600"/>
                    </a:cubicBezTo>
                    <a:cubicBezTo>
                      <a:pt x="3130" y="20647"/>
                      <a:pt x="3757" y="20647"/>
                      <a:pt x="4383" y="20647"/>
                    </a:cubicBezTo>
                    <a:cubicBezTo>
                      <a:pt x="4696" y="20647"/>
                      <a:pt x="5009" y="20647"/>
                      <a:pt x="5009" y="20647"/>
                    </a:cubicBezTo>
                    <a:cubicBezTo>
                      <a:pt x="5635" y="20647"/>
                      <a:pt x="6574" y="20647"/>
                      <a:pt x="6887" y="20965"/>
                    </a:cubicBezTo>
                    <a:cubicBezTo>
                      <a:pt x="6887" y="20965"/>
                      <a:pt x="6887" y="20965"/>
                      <a:pt x="6887" y="20965"/>
                    </a:cubicBezTo>
                    <a:cubicBezTo>
                      <a:pt x="7200" y="20647"/>
                      <a:pt x="7513" y="20329"/>
                      <a:pt x="7826" y="20329"/>
                    </a:cubicBezTo>
                    <a:cubicBezTo>
                      <a:pt x="8139" y="20012"/>
                      <a:pt x="8452" y="19694"/>
                      <a:pt x="8452" y="19694"/>
                    </a:cubicBezTo>
                    <a:cubicBezTo>
                      <a:pt x="9078" y="19059"/>
                      <a:pt x="10330" y="18741"/>
                      <a:pt x="12209" y="18741"/>
                    </a:cubicBezTo>
                    <a:cubicBezTo>
                      <a:pt x="12209" y="18741"/>
                      <a:pt x="12522" y="18741"/>
                      <a:pt x="12522" y="18741"/>
                    </a:cubicBezTo>
                    <a:cubicBezTo>
                      <a:pt x="12522" y="18741"/>
                      <a:pt x="12522" y="18741"/>
                      <a:pt x="12835" y="18741"/>
                    </a:cubicBezTo>
                    <a:cubicBezTo>
                      <a:pt x="12835" y="18741"/>
                      <a:pt x="12835" y="18741"/>
                      <a:pt x="12835" y="18741"/>
                    </a:cubicBezTo>
                    <a:cubicBezTo>
                      <a:pt x="13148" y="18741"/>
                      <a:pt x="13148" y="18741"/>
                      <a:pt x="13148" y="18741"/>
                    </a:cubicBezTo>
                    <a:cubicBezTo>
                      <a:pt x="11896" y="17471"/>
                      <a:pt x="10957" y="16518"/>
                      <a:pt x="10643" y="16200"/>
                    </a:cubicBezTo>
                    <a:cubicBezTo>
                      <a:pt x="10017" y="15882"/>
                      <a:pt x="9391" y="15247"/>
                      <a:pt x="9704" y="14294"/>
                    </a:cubicBezTo>
                    <a:cubicBezTo>
                      <a:pt x="9704" y="13024"/>
                      <a:pt x="10643" y="12071"/>
                      <a:pt x="11583" y="12071"/>
                    </a:cubicBezTo>
                    <a:cubicBezTo>
                      <a:pt x="12522" y="11753"/>
                      <a:pt x="14713" y="10165"/>
                      <a:pt x="15965" y="9212"/>
                    </a:cubicBezTo>
                    <a:cubicBezTo>
                      <a:pt x="16904" y="8894"/>
                      <a:pt x="17217" y="8259"/>
                      <a:pt x="17843" y="8259"/>
                    </a:cubicBezTo>
                    <a:cubicBezTo>
                      <a:pt x="17843" y="7941"/>
                      <a:pt x="18157" y="7624"/>
                      <a:pt x="18157" y="6671"/>
                    </a:cubicBezTo>
                    <a:cubicBezTo>
                      <a:pt x="18157" y="6035"/>
                      <a:pt x="18157" y="5082"/>
                      <a:pt x="18783" y="4129"/>
                    </a:cubicBezTo>
                    <a:cubicBezTo>
                      <a:pt x="19096" y="3494"/>
                      <a:pt x="20348" y="2224"/>
                      <a:pt x="21600" y="1271"/>
                    </a:cubicBezTo>
                    <a:cubicBezTo>
                      <a:pt x="21600" y="1271"/>
                      <a:pt x="21600" y="953"/>
                      <a:pt x="21600" y="953"/>
                    </a:cubicBezTo>
                    <a:cubicBezTo>
                      <a:pt x="20974" y="953"/>
                      <a:pt x="20348" y="635"/>
                      <a:pt x="20035" y="318"/>
                    </a:cubicBezTo>
                    <a:cubicBezTo>
                      <a:pt x="19722" y="0"/>
                      <a:pt x="19409" y="0"/>
                      <a:pt x="19409" y="0"/>
                    </a:cubicBezTo>
                    <a:cubicBezTo>
                      <a:pt x="19096" y="0"/>
                      <a:pt x="19096" y="635"/>
                      <a:pt x="18783" y="953"/>
                    </a:cubicBezTo>
                    <a:cubicBezTo>
                      <a:pt x="18470" y="1588"/>
                      <a:pt x="18157" y="2541"/>
                      <a:pt x="17217" y="2541"/>
                    </a:cubicBezTo>
                    <a:cubicBezTo>
                      <a:pt x="17217" y="2541"/>
                      <a:pt x="16904" y="2859"/>
                      <a:pt x="16591" y="3176"/>
                    </a:cubicBezTo>
                    <a:cubicBezTo>
                      <a:pt x="16278" y="3494"/>
                      <a:pt x="15965" y="4447"/>
                      <a:pt x="14713" y="4447"/>
                    </a:cubicBezTo>
                    <a:cubicBezTo>
                      <a:pt x="14713" y="4447"/>
                      <a:pt x="14713" y="4447"/>
                      <a:pt x="14713" y="4447"/>
                    </a:cubicBezTo>
                    <a:cubicBezTo>
                      <a:pt x="14400" y="4447"/>
                      <a:pt x="14087" y="4765"/>
                      <a:pt x="13774" y="4765"/>
                    </a:cubicBezTo>
                    <a:cubicBezTo>
                      <a:pt x="13774" y="4765"/>
                      <a:pt x="13774" y="4765"/>
                      <a:pt x="13774" y="5082"/>
                    </a:cubicBezTo>
                    <a:cubicBezTo>
                      <a:pt x="14087" y="5082"/>
                      <a:pt x="14400" y="5718"/>
                      <a:pt x="14087" y="6035"/>
                    </a:cubicBezTo>
                    <a:cubicBezTo>
                      <a:pt x="13774" y="6671"/>
                      <a:pt x="13148" y="6671"/>
                      <a:pt x="12835" y="6671"/>
                    </a:cubicBezTo>
                    <a:cubicBezTo>
                      <a:pt x="12522" y="6671"/>
                      <a:pt x="12209" y="6671"/>
                      <a:pt x="11896" y="6671"/>
                    </a:cubicBezTo>
                    <a:cubicBezTo>
                      <a:pt x="11583" y="6671"/>
                      <a:pt x="11270" y="6671"/>
                      <a:pt x="10957" y="6671"/>
                    </a:cubicBezTo>
                    <a:cubicBezTo>
                      <a:pt x="10017" y="6671"/>
                      <a:pt x="9704" y="6353"/>
                      <a:pt x="9391" y="6035"/>
                    </a:cubicBezTo>
                    <a:cubicBezTo>
                      <a:pt x="9078" y="5718"/>
                      <a:pt x="9078" y="5718"/>
                      <a:pt x="8765" y="5718"/>
                    </a:cubicBezTo>
                    <a:cubicBezTo>
                      <a:pt x="8452" y="5718"/>
                      <a:pt x="7826" y="6671"/>
                      <a:pt x="7513" y="6988"/>
                    </a:cubicBezTo>
                    <a:cubicBezTo>
                      <a:pt x="7513" y="7306"/>
                      <a:pt x="7200" y="7624"/>
                      <a:pt x="7200" y="7941"/>
                    </a:cubicBezTo>
                    <a:cubicBezTo>
                      <a:pt x="6574" y="8894"/>
                      <a:pt x="4070" y="10165"/>
                      <a:pt x="1252" y="11435"/>
                    </a:cubicBezTo>
                    <a:cubicBezTo>
                      <a:pt x="939" y="11435"/>
                      <a:pt x="626" y="11753"/>
                      <a:pt x="313" y="11753"/>
                    </a:cubicBezTo>
                    <a:cubicBezTo>
                      <a:pt x="313" y="11753"/>
                      <a:pt x="313" y="11753"/>
                      <a:pt x="313" y="11753"/>
                    </a:cubicBezTo>
                    <a:cubicBezTo>
                      <a:pt x="313" y="11753"/>
                      <a:pt x="313" y="11753"/>
                      <a:pt x="313" y="11753"/>
                    </a:cubicBezTo>
                    <a:cubicBezTo>
                      <a:pt x="313" y="11753"/>
                      <a:pt x="0" y="11753"/>
                      <a:pt x="0" y="12071"/>
                    </a:cubicBezTo>
                    <a:cubicBezTo>
                      <a:pt x="0" y="12071"/>
                      <a:pt x="0" y="12071"/>
                      <a:pt x="0" y="12071"/>
                    </a:cubicBezTo>
                    <a:cubicBezTo>
                      <a:pt x="0" y="12071"/>
                      <a:pt x="0" y="12071"/>
                      <a:pt x="0" y="12071"/>
                    </a:cubicBezTo>
                    <a:cubicBezTo>
                      <a:pt x="0" y="12071"/>
                      <a:pt x="0" y="12071"/>
                      <a:pt x="0" y="12071"/>
                    </a:cubicBezTo>
                    <a:cubicBezTo>
                      <a:pt x="0" y="12071"/>
                      <a:pt x="0" y="12071"/>
                      <a:pt x="0" y="12388"/>
                    </a:cubicBezTo>
                    <a:cubicBezTo>
                      <a:pt x="0" y="12388"/>
                      <a:pt x="0" y="12388"/>
                      <a:pt x="0" y="12388"/>
                    </a:cubicBezTo>
                    <a:cubicBezTo>
                      <a:pt x="1565" y="12706"/>
                      <a:pt x="2817" y="13659"/>
                      <a:pt x="3443" y="146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4" name="Shape 11314"/>
              <p:cNvSpPr/>
              <p:nvPr/>
            </p:nvSpPr>
            <p:spPr>
              <a:xfrm>
                <a:off x="1378114" y="1651690"/>
                <a:ext cx="169278" cy="3738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58" y="9847"/>
                    </a:moveTo>
                    <a:cubicBezTo>
                      <a:pt x="20144" y="9741"/>
                      <a:pt x="20144" y="9741"/>
                      <a:pt x="20144" y="9741"/>
                    </a:cubicBezTo>
                    <a:cubicBezTo>
                      <a:pt x="20144" y="9741"/>
                      <a:pt x="20387" y="9741"/>
                      <a:pt x="20387" y="9741"/>
                    </a:cubicBezTo>
                    <a:cubicBezTo>
                      <a:pt x="20629" y="9635"/>
                      <a:pt x="20629" y="9635"/>
                      <a:pt x="20629" y="9635"/>
                    </a:cubicBezTo>
                    <a:cubicBezTo>
                      <a:pt x="20629" y="9635"/>
                      <a:pt x="20629" y="9635"/>
                      <a:pt x="20629" y="9635"/>
                    </a:cubicBezTo>
                    <a:cubicBezTo>
                      <a:pt x="20629" y="9635"/>
                      <a:pt x="20872" y="9635"/>
                      <a:pt x="20872" y="9529"/>
                    </a:cubicBezTo>
                    <a:cubicBezTo>
                      <a:pt x="20872" y="9529"/>
                      <a:pt x="20872" y="9529"/>
                      <a:pt x="20872" y="9529"/>
                    </a:cubicBezTo>
                    <a:cubicBezTo>
                      <a:pt x="20872" y="9529"/>
                      <a:pt x="20872" y="9529"/>
                      <a:pt x="20872" y="9424"/>
                    </a:cubicBezTo>
                    <a:cubicBezTo>
                      <a:pt x="20872" y="9424"/>
                      <a:pt x="21115" y="9424"/>
                      <a:pt x="21115" y="9424"/>
                    </a:cubicBezTo>
                    <a:cubicBezTo>
                      <a:pt x="21115" y="9318"/>
                      <a:pt x="21115" y="9318"/>
                      <a:pt x="21115" y="9318"/>
                    </a:cubicBezTo>
                    <a:cubicBezTo>
                      <a:pt x="21115" y="9212"/>
                      <a:pt x="21115" y="9212"/>
                      <a:pt x="21115" y="9212"/>
                    </a:cubicBezTo>
                    <a:cubicBezTo>
                      <a:pt x="21115" y="9212"/>
                      <a:pt x="21357" y="9106"/>
                      <a:pt x="21357" y="9106"/>
                    </a:cubicBezTo>
                    <a:cubicBezTo>
                      <a:pt x="21357" y="9106"/>
                      <a:pt x="21357" y="9106"/>
                      <a:pt x="21357" y="9000"/>
                    </a:cubicBezTo>
                    <a:cubicBezTo>
                      <a:pt x="21357" y="9000"/>
                      <a:pt x="21600" y="9000"/>
                      <a:pt x="21600" y="9000"/>
                    </a:cubicBezTo>
                    <a:cubicBezTo>
                      <a:pt x="21600" y="8894"/>
                      <a:pt x="21600" y="8894"/>
                      <a:pt x="21600" y="8894"/>
                    </a:cubicBezTo>
                    <a:cubicBezTo>
                      <a:pt x="21600" y="8894"/>
                      <a:pt x="21357" y="8894"/>
                      <a:pt x="21357" y="9000"/>
                    </a:cubicBezTo>
                    <a:cubicBezTo>
                      <a:pt x="21357" y="9000"/>
                      <a:pt x="21115" y="9000"/>
                      <a:pt x="21115" y="9000"/>
                    </a:cubicBezTo>
                    <a:cubicBezTo>
                      <a:pt x="21115" y="9000"/>
                      <a:pt x="20872" y="9000"/>
                      <a:pt x="20629" y="9000"/>
                    </a:cubicBezTo>
                    <a:cubicBezTo>
                      <a:pt x="20629" y="9000"/>
                      <a:pt x="20629" y="9000"/>
                      <a:pt x="20629" y="9000"/>
                    </a:cubicBezTo>
                    <a:cubicBezTo>
                      <a:pt x="20387" y="9000"/>
                      <a:pt x="20387" y="8894"/>
                      <a:pt x="20144" y="8894"/>
                    </a:cubicBezTo>
                    <a:cubicBezTo>
                      <a:pt x="20144" y="8894"/>
                      <a:pt x="20144" y="8894"/>
                      <a:pt x="20144" y="8894"/>
                    </a:cubicBezTo>
                    <a:cubicBezTo>
                      <a:pt x="19901" y="8894"/>
                      <a:pt x="19901" y="8788"/>
                      <a:pt x="19658" y="8788"/>
                    </a:cubicBezTo>
                    <a:cubicBezTo>
                      <a:pt x="19416" y="8682"/>
                      <a:pt x="19416" y="8471"/>
                      <a:pt x="19416" y="8259"/>
                    </a:cubicBezTo>
                    <a:cubicBezTo>
                      <a:pt x="19416" y="8153"/>
                      <a:pt x="18688" y="8153"/>
                      <a:pt x="18445" y="8153"/>
                    </a:cubicBezTo>
                    <a:cubicBezTo>
                      <a:pt x="18202" y="8153"/>
                      <a:pt x="17960" y="8153"/>
                      <a:pt x="17717" y="8047"/>
                    </a:cubicBezTo>
                    <a:cubicBezTo>
                      <a:pt x="17474" y="7835"/>
                      <a:pt x="17717" y="7518"/>
                      <a:pt x="17960" y="7200"/>
                    </a:cubicBezTo>
                    <a:cubicBezTo>
                      <a:pt x="17960" y="7094"/>
                      <a:pt x="17960" y="7094"/>
                      <a:pt x="17960" y="7094"/>
                    </a:cubicBezTo>
                    <a:cubicBezTo>
                      <a:pt x="17960" y="7094"/>
                      <a:pt x="17960" y="6988"/>
                      <a:pt x="17960" y="6988"/>
                    </a:cubicBezTo>
                    <a:cubicBezTo>
                      <a:pt x="17960" y="6882"/>
                      <a:pt x="17717" y="6882"/>
                      <a:pt x="17474" y="6882"/>
                    </a:cubicBezTo>
                    <a:cubicBezTo>
                      <a:pt x="16989" y="6882"/>
                      <a:pt x="16503" y="6776"/>
                      <a:pt x="16261" y="6459"/>
                    </a:cubicBezTo>
                    <a:cubicBezTo>
                      <a:pt x="16018" y="6247"/>
                      <a:pt x="15775" y="5929"/>
                      <a:pt x="16018" y="5718"/>
                    </a:cubicBezTo>
                    <a:cubicBezTo>
                      <a:pt x="15775" y="5612"/>
                      <a:pt x="15533" y="5612"/>
                      <a:pt x="15047" y="5612"/>
                    </a:cubicBezTo>
                    <a:cubicBezTo>
                      <a:pt x="14804" y="5612"/>
                      <a:pt x="14319" y="5612"/>
                      <a:pt x="14319" y="5612"/>
                    </a:cubicBezTo>
                    <a:cubicBezTo>
                      <a:pt x="13834" y="5718"/>
                      <a:pt x="13591" y="5718"/>
                      <a:pt x="13348" y="5612"/>
                    </a:cubicBezTo>
                    <a:cubicBezTo>
                      <a:pt x="13106" y="5506"/>
                      <a:pt x="13106" y="5400"/>
                      <a:pt x="13106" y="5188"/>
                    </a:cubicBezTo>
                    <a:cubicBezTo>
                      <a:pt x="13106" y="5082"/>
                      <a:pt x="13106" y="4976"/>
                      <a:pt x="13106" y="4976"/>
                    </a:cubicBezTo>
                    <a:cubicBezTo>
                      <a:pt x="12620" y="4447"/>
                      <a:pt x="14804" y="3388"/>
                      <a:pt x="15533" y="3071"/>
                    </a:cubicBezTo>
                    <a:cubicBezTo>
                      <a:pt x="16261" y="2753"/>
                      <a:pt x="16018" y="2329"/>
                      <a:pt x="16018" y="1906"/>
                    </a:cubicBezTo>
                    <a:cubicBezTo>
                      <a:pt x="16018" y="1800"/>
                      <a:pt x="16018" y="1588"/>
                      <a:pt x="16018" y="1482"/>
                    </a:cubicBezTo>
                    <a:cubicBezTo>
                      <a:pt x="16018" y="1059"/>
                      <a:pt x="15775" y="1059"/>
                      <a:pt x="15290" y="1059"/>
                    </a:cubicBezTo>
                    <a:cubicBezTo>
                      <a:pt x="14319" y="1059"/>
                      <a:pt x="14319" y="529"/>
                      <a:pt x="14319" y="212"/>
                    </a:cubicBezTo>
                    <a:cubicBezTo>
                      <a:pt x="14319" y="106"/>
                      <a:pt x="13834" y="0"/>
                      <a:pt x="13591" y="0"/>
                    </a:cubicBezTo>
                    <a:cubicBezTo>
                      <a:pt x="13348" y="0"/>
                      <a:pt x="13348" y="0"/>
                      <a:pt x="13348" y="106"/>
                    </a:cubicBezTo>
                    <a:cubicBezTo>
                      <a:pt x="13106" y="106"/>
                      <a:pt x="13106" y="106"/>
                      <a:pt x="13106" y="106"/>
                    </a:cubicBezTo>
                    <a:cubicBezTo>
                      <a:pt x="13106" y="106"/>
                      <a:pt x="13106" y="106"/>
                      <a:pt x="13106" y="106"/>
                    </a:cubicBezTo>
                    <a:cubicBezTo>
                      <a:pt x="13106" y="106"/>
                      <a:pt x="13106" y="106"/>
                      <a:pt x="12863" y="106"/>
                    </a:cubicBezTo>
                    <a:cubicBezTo>
                      <a:pt x="12863" y="212"/>
                      <a:pt x="12863" y="212"/>
                      <a:pt x="12863" y="318"/>
                    </a:cubicBezTo>
                    <a:cubicBezTo>
                      <a:pt x="12863" y="318"/>
                      <a:pt x="12863" y="318"/>
                      <a:pt x="12863" y="318"/>
                    </a:cubicBezTo>
                    <a:cubicBezTo>
                      <a:pt x="12863" y="318"/>
                      <a:pt x="12863" y="424"/>
                      <a:pt x="12620" y="424"/>
                    </a:cubicBezTo>
                    <a:cubicBezTo>
                      <a:pt x="12620" y="424"/>
                      <a:pt x="12620" y="424"/>
                      <a:pt x="12620" y="529"/>
                    </a:cubicBezTo>
                    <a:cubicBezTo>
                      <a:pt x="12620" y="529"/>
                      <a:pt x="12620" y="635"/>
                      <a:pt x="12378" y="635"/>
                    </a:cubicBezTo>
                    <a:cubicBezTo>
                      <a:pt x="12378" y="635"/>
                      <a:pt x="12378" y="635"/>
                      <a:pt x="12378" y="635"/>
                    </a:cubicBezTo>
                    <a:cubicBezTo>
                      <a:pt x="12378" y="741"/>
                      <a:pt x="12135" y="741"/>
                      <a:pt x="12135" y="741"/>
                    </a:cubicBezTo>
                    <a:cubicBezTo>
                      <a:pt x="12135" y="741"/>
                      <a:pt x="12135" y="953"/>
                      <a:pt x="12620" y="1271"/>
                    </a:cubicBezTo>
                    <a:cubicBezTo>
                      <a:pt x="12863" y="1376"/>
                      <a:pt x="12863" y="1588"/>
                      <a:pt x="12620" y="1694"/>
                    </a:cubicBezTo>
                    <a:cubicBezTo>
                      <a:pt x="12620" y="1694"/>
                      <a:pt x="12378" y="1800"/>
                      <a:pt x="11892" y="1800"/>
                    </a:cubicBezTo>
                    <a:cubicBezTo>
                      <a:pt x="11649" y="1800"/>
                      <a:pt x="10921" y="1694"/>
                      <a:pt x="10436" y="1482"/>
                    </a:cubicBezTo>
                    <a:cubicBezTo>
                      <a:pt x="10193" y="1588"/>
                      <a:pt x="9708" y="1694"/>
                      <a:pt x="8980" y="1906"/>
                    </a:cubicBezTo>
                    <a:cubicBezTo>
                      <a:pt x="8737" y="2012"/>
                      <a:pt x="8494" y="2118"/>
                      <a:pt x="8252" y="2118"/>
                    </a:cubicBezTo>
                    <a:cubicBezTo>
                      <a:pt x="7766" y="2329"/>
                      <a:pt x="7281" y="2435"/>
                      <a:pt x="7281" y="2753"/>
                    </a:cubicBezTo>
                    <a:cubicBezTo>
                      <a:pt x="7281" y="3071"/>
                      <a:pt x="7038" y="3282"/>
                      <a:pt x="6796" y="3494"/>
                    </a:cubicBezTo>
                    <a:cubicBezTo>
                      <a:pt x="6553" y="3812"/>
                      <a:pt x="6553" y="4024"/>
                      <a:pt x="6553" y="4129"/>
                    </a:cubicBezTo>
                    <a:cubicBezTo>
                      <a:pt x="6796" y="4447"/>
                      <a:pt x="6310" y="4871"/>
                      <a:pt x="5825" y="5188"/>
                    </a:cubicBezTo>
                    <a:cubicBezTo>
                      <a:pt x="5825" y="5400"/>
                      <a:pt x="5582" y="5612"/>
                      <a:pt x="5582" y="5612"/>
                    </a:cubicBezTo>
                    <a:cubicBezTo>
                      <a:pt x="5582" y="5718"/>
                      <a:pt x="5582" y="5824"/>
                      <a:pt x="5339" y="5824"/>
                    </a:cubicBezTo>
                    <a:cubicBezTo>
                      <a:pt x="5339" y="5929"/>
                      <a:pt x="4854" y="5929"/>
                      <a:pt x="4854" y="5929"/>
                    </a:cubicBezTo>
                    <a:cubicBezTo>
                      <a:pt x="4369" y="5929"/>
                      <a:pt x="3883" y="5929"/>
                      <a:pt x="3398" y="5824"/>
                    </a:cubicBezTo>
                    <a:cubicBezTo>
                      <a:pt x="3398" y="5824"/>
                      <a:pt x="3398" y="5824"/>
                      <a:pt x="3155" y="5824"/>
                    </a:cubicBezTo>
                    <a:cubicBezTo>
                      <a:pt x="3155" y="5929"/>
                      <a:pt x="3155" y="6035"/>
                      <a:pt x="3155" y="6035"/>
                    </a:cubicBezTo>
                    <a:cubicBezTo>
                      <a:pt x="3155" y="6353"/>
                      <a:pt x="3155" y="6671"/>
                      <a:pt x="2912" y="6882"/>
                    </a:cubicBezTo>
                    <a:cubicBezTo>
                      <a:pt x="2670" y="6988"/>
                      <a:pt x="2670" y="7306"/>
                      <a:pt x="2670" y="7412"/>
                    </a:cubicBezTo>
                    <a:cubicBezTo>
                      <a:pt x="2670" y="7518"/>
                      <a:pt x="2670" y="7518"/>
                      <a:pt x="2670" y="7624"/>
                    </a:cubicBezTo>
                    <a:cubicBezTo>
                      <a:pt x="2670" y="7624"/>
                      <a:pt x="2670" y="7624"/>
                      <a:pt x="2670" y="7624"/>
                    </a:cubicBezTo>
                    <a:cubicBezTo>
                      <a:pt x="2670" y="7624"/>
                      <a:pt x="2427" y="7729"/>
                      <a:pt x="2427" y="7729"/>
                    </a:cubicBezTo>
                    <a:cubicBezTo>
                      <a:pt x="2427" y="7729"/>
                      <a:pt x="2427" y="7729"/>
                      <a:pt x="2427" y="7835"/>
                    </a:cubicBezTo>
                    <a:cubicBezTo>
                      <a:pt x="2427" y="7835"/>
                      <a:pt x="2427" y="7835"/>
                      <a:pt x="2427" y="7835"/>
                    </a:cubicBezTo>
                    <a:cubicBezTo>
                      <a:pt x="2427" y="7941"/>
                      <a:pt x="2427" y="7941"/>
                      <a:pt x="2427" y="7941"/>
                    </a:cubicBezTo>
                    <a:cubicBezTo>
                      <a:pt x="2427" y="7941"/>
                      <a:pt x="2427" y="7941"/>
                      <a:pt x="2427" y="8047"/>
                    </a:cubicBezTo>
                    <a:cubicBezTo>
                      <a:pt x="2427" y="8047"/>
                      <a:pt x="2427" y="8047"/>
                      <a:pt x="2427" y="8047"/>
                    </a:cubicBezTo>
                    <a:cubicBezTo>
                      <a:pt x="2427" y="8047"/>
                      <a:pt x="2427" y="8047"/>
                      <a:pt x="2184" y="8153"/>
                    </a:cubicBezTo>
                    <a:cubicBezTo>
                      <a:pt x="2184" y="8153"/>
                      <a:pt x="2184" y="8153"/>
                      <a:pt x="2184" y="8153"/>
                    </a:cubicBezTo>
                    <a:cubicBezTo>
                      <a:pt x="2184" y="8153"/>
                      <a:pt x="2184" y="8153"/>
                      <a:pt x="2184" y="8153"/>
                    </a:cubicBezTo>
                    <a:cubicBezTo>
                      <a:pt x="2184" y="8259"/>
                      <a:pt x="2184" y="8259"/>
                      <a:pt x="1942" y="8259"/>
                    </a:cubicBezTo>
                    <a:cubicBezTo>
                      <a:pt x="1942" y="8259"/>
                      <a:pt x="1942" y="8259"/>
                      <a:pt x="1942" y="8259"/>
                    </a:cubicBezTo>
                    <a:cubicBezTo>
                      <a:pt x="1942" y="8259"/>
                      <a:pt x="1942" y="8259"/>
                      <a:pt x="1699" y="8259"/>
                    </a:cubicBezTo>
                    <a:cubicBezTo>
                      <a:pt x="1699" y="8259"/>
                      <a:pt x="1699" y="8259"/>
                      <a:pt x="1699" y="8259"/>
                    </a:cubicBezTo>
                    <a:cubicBezTo>
                      <a:pt x="1699" y="8259"/>
                      <a:pt x="1699" y="8259"/>
                      <a:pt x="1699" y="8259"/>
                    </a:cubicBezTo>
                    <a:cubicBezTo>
                      <a:pt x="1699" y="8259"/>
                      <a:pt x="1699" y="8259"/>
                      <a:pt x="1699" y="8365"/>
                    </a:cubicBezTo>
                    <a:cubicBezTo>
                      <a:pt x="1699" y="8365"/>
                      <a:pt x="1699" y="8365"/>
                      <a:pt x="1699" y="8365"/>
                    </a:cubicBezTo>
                    <a:cubicBezTo>
                      <a:pt x="1456" y="8471"/>
                      <a:pt x="971" y="8788"/>
                      <a:pt x="971" y="9000"/>
                    </a:cubicBezTo>
                    <a:cubicBezTo>
                      <a:pt x="971" y="9000"/>
                      <a:pt x="971" y="9000"/>
                      <a:pt x="971" y="9000"/>
                    </a:cubicBezTo>
                    <a:cubicBezTo>
                      <a:pt x="971" y="9000"/>
                      <a:pt x="971" y="9000"/>
                      <a:pt x="971" y="9000"/>
                    </a:cubicBezTo>
                    <a:cubicBezTo>
                      <a:pt x="971" y="9106"/>
                      <a:pt x="971" y="9106"/>
                      <a:pt x="971" y="9106"/>
                    </a:cubicBezTo>
                    <a:cubicBezTo>
                      <a:pt x="728" y="9106"/>
                      <a:pt x="728" y="9106"/>
                      <a:pt x="728" y="9106"/>
                    </a:cubicBezTo>
                    <a:cubicBezTo>
                      <a:pt x="728" y="9106"/>
                      <a:pt x="728" y="9106"/>
                      <a:pt x="728" y="9212"/>
                    </a:cubicBezTo>
                    <a:cubicBezTo>
                      <a:pt x="728" y="9212"/>
                      <a:pt x="728" y="9212"/>
                      <a:pt x="728" y="9212"/>
                    </a:cubicBezTo>
                    <a:cubicBezTo>
                      <a:pt x="485" y="9212"/>
                      <a:pt x="485" y="9212"/>
                      <a:pt x="485" y="9212"/>
                    </a:cubicBezTo>
                    <a:cubicBezTo>
                      <a:pt x="485" y="9212"/>
                      <a:pt x="485" y="9212"/>
                      <a:pt x="485" y="9212"/>
                    </a:cubicBezTo>
                    <a:cubicBezTo>
                      <a:pt x="243" y="9212"/>
                      <a:pt x="243" y="9318"/>
                      <a:pt x="243" y="9318"/>
                    </a:cubicBezTo>
                    <a:cubicBezTo>
                      <a:pt x="243" y="9318"/>
                      <a:pt x="243" y="9318"/>
                      <a:pt x="0" y="9318"/>
                    </a:cubicBezTo>
                    <a:cubicBezTo>
                      <a:pt x="0" y="9318"/>
                      <a:pt x="0" y="9318"/>
                      <a:pt x="0" y="9318"/>
                    </a:cubicBezTo>
                    <a:cubicBezTo>
                      <a:pt x="485" y="9741"/>
                      <a:pt x="1456" y="10165"/>
                      <a:pt x="2184" y="10271"/>
                    </a:cubicBezTo>
                    <a:cubicBezTo>
                      <a:pt x="3640" y="10482"/>
                      <a:pt x="4611" y="11435"/>
                      <a:pt x="5582" y="12812"/>
                    </a:cubicBezTo>
                    <a:cubicBezTo>
                      <a:pt x="6067" y="13659"/>
                      <a:pt x="5825" y="14506"/>
                      <a:pt x="5097" y="14929"/>
                    </a:cubicBezTo>
                    <a:cubicBezTo>
                      <a:pt x="5097" y="15035"/>
                      <a:pt x="5097" y="15035"/>
                      <a:pt x="5097" y="15035"/>
                    </a:cubicBezTo>
                    <a:cubicBezTo>
                      <a:pt x="5097" y="15141"/>
                      <a:pt x="5339" y="15141"/>
                      <a:pt x="5582" y="15141"/>
                    </a:cubicBezTo>
                    <a:cubicBezTo>
                      <a:pt x="5825" y="15247"/>
                      <a:pt x="5825" y="15247"/>
                      <a:pt x="6067" y="15247"/>
                    </a:cubicBezTo>
                    <a:cubicBezTo>
                      <a:pt x="7038" y="15459"/>
                      <a:pt x="7766" y="15459"/>
                      <a:pt x="8252" y="15247"/>
                    </a:cubicBezTo>
                    <a:cubicBezTo>
                      <a:pt x="8494" y="15035"/>
                      <a:pt x="8737" y="14929"/>
                      <a:pt x="9222" y="14718"/>
                    </a:cubicBezTo>
                    <a:cubicBezTo>
                      <a:pt x="9708" y="14506"/>
                      <a:pt x="10193" y="14294"/>
                      <a:pt x="10436" y="14082"/>
                    </a:cubicBezTo>
                    <a:cubicBezTo>
                      <a:pt x="10436" y="13871"/>
                      <a:pt x="10921" y="13765"/>
                      <a:pt x="11164" y="13765"/>
                    </a:cubicBezTo>
                    <a:cubicBezTo>
                      <a:pt x="11407" y="13765"/>
                      <a:pt x="11892" y="13976"/>
                      <a:pt x="12135" y="14188"/>
                    </a:cubicBezTo>
                    <a:cubicBezTo>
                      <a:pt x="12378" y="14294"/>
                      <a:pt x="12378" y="14400"/>
                      <a:pt x="12620" y="14506"/>
                    </a:cubicBezTo>
                    <a:cubicBezTo>
                      <a:pt x="13348" y="14718"/>
                      <a:pt x="13834" y="15247"/>
                      <a:pt x="13834" y="15882"/>
                    </a:cubicBezTo>
                    <a:cubicBezTo>
                      <a:pt x="13834" y="16200"/>
                      <a:pt x="13834" y="16200"/>
                      <a:pt x="13834" y="16200"/>
                    </a:cubicBezTo>
                    <a:cubicBezTo>
                      <a:pt x="14076" y="16729"/>
                      <a:pt x="14319" y="18000"/>
                      <a:pt x="15047" y="18318"/>
                    </a:cubicBezTo>
                    <a:cubicBezTo>
                      <a:pt x="16503" y="18953"/>
                      <a:pt x="16746" y="20118"/>
                      <a:pt x="16261" y="20435"/>
                    </a:cubicBezTo>
                    <a:cubicBezTo>
                      <a:pt x="16261" y="20647"/>
                      <a:pt x="16261" y="20859"/>
                      <a:pt x="16503" y="21071"/>
                    </a:cubicBezTo>
                    <a:cubicBezTo>
                      <a:pt x="16503" y="21176"/>
                      <a:pt x="16746" y="21388"/>
                      <a:pt x="16746" y="21600"/>
                    </a:cubicBezTo>
                    <a:cubicBezTo>
                      <a:pt x="16989" y="21388"/>
                      <a:pt x="16989" y="21176"/>
                      <a:pt x="17231" y="20965"/>
                    </a:cubicBezTo>
                    <a:cubicBezTo>
                      <a:pt x="17231" y="20965"/>
                      <a:pt x="17231" y="20965"/>
                      <a:pt x="17231" y="20859"/>
                    </a:cubicBezTo>
                    <a:cubicBezTo>
                      <a:pt x="17474" y="20859"/>
                      <a:pt x="17474" y="20753"/>
                      <a:pt x="17474" y="20647"/>
                    </a:cubicBezTo>
                    <a:cubicBezTo>
                      <a:pt x="17474" y="20541"/>
                      <a:pt x="17717" y="20541"/>
                      <a:pt x="17717" y="20541"/>
                    </a:cubicBezTo>
                    <a:cubicBezTo>
                      <a:pt x="17717" y="20435"/>
                      <a:pt x="17717" y="20329"/>
                      <a:pt x="17960" y="20118"/>
                    </a:cubicBezTo>
                    <a:cubicBezTo>
                      <a:pt x="17960" y="20012"/>
                      <a:pt x="17717" y="19906"/>
                      <a:pt x="17474" y="19800"/>
                    </a:cubicBezTo>
                    <a:cubicBezTo>
                      <a:pt x="17231" y="19694"/>
                      <a:pt x="16989" y="19482"/>
                      <a:pt x="16989" y="19271"/>
                    </a:cubicBezTo>
                    <a:cubicBezTo>
                      <a:pt x="16989" y="18953"/>
                      <a:pt x="16989" y="18318"/>
                      <a:pt x="16018" y="18000"/>
                    </a:cubicBezTo>
                    <a:cubicBezTo>
                      <a:pt x="15290" y="17682"/>
                      <a:pt x="14804" y="17153"/>
                      <a:pt x="14804" y="16835"/>
                    </a:cubicBezTo>
                    <a:cubicBezTo>
                      <a:pt x="14804" y="16624"/>
                      <a:pt x="14804" y="16518"/>
                      <a:pt x="15047" y="16412"/>
                    </a:cubicBezTo>
                    <a:cubicBezTo>
                      <a:pt x="15290" y="16306"/>
                      <a:pt x="15290" y="16094"/>
                      <a:pt x="15290" y="15882"/>
                    </a:cubicBezTo>
                    <a:cubicBezTo>
                      <a:pt x="15290" y="15776"/>
                      <a:pt x="15290" y="15671"/>
                      <a:pt x="15533" y="15565"/>
                    </a:cubicBezTo>
                    <a:cubicBezTo>
                      <a:pt x="15533" y="15459"/>
                      <a:pt x="15533" y="15459"/>
                      <a:pt x="15533" y="15459"/>
                    </a:cubicBezTo>
                    <a:cubicBezTo>
                      <a:pt x="15775" y="15459"/>
                      <a:pt x="15775" y="15459"/>
                      <a:pt x="15775" y="15459"/>
                    </a:cubicBezTo>
                    <a:cubicBezTo>
                      <a:pt x="15775" y="15459"/>
                      <a:pt x="15775" y="15459"/>
                      <a:pt x="15775" y="15353"/>
                    </a:cubicBezTo>
                    <a:cubicBezTo>
                      <a:pt x="15775" y="15353"/>
                      <a:pt x="15775" y="15353"/>
                      <a:pt x="15775" y="15353"/>
                    </a:cubicBezTo>
                    <a:cubicBezTo>
                      <a:pt x="15290" y="15141"/>
                      <a:pt x="15290" y="14929"/>
                      <a:pt x="15290" y="14718"/>
                    </a:cubicBezTo>
                    <a:cubicBezTo>
                      <a:pt x="15290" y="14612"/>
                      <a:pt x="15290" y="14506"/>
                      <a:pt x="15290" y="14506"/>
                    </a:cubicBezTo>
                    <a:cubicBezTo>
                      <a:pt x="14562" y="14400"/>
                      <a:pt x="12863" y="13553"/>
                      <a:pt x="12863" y="13235"/>
                    </a:cubicBezTo>
                    <a:cubicBezTo>
                      <a:pt x="12863" y="13024"/>
                      <a:pt x="13106" y="12176"/>
                      <a:pt x="13348" y="11435"/>
                    </a:cubicBezTo>
                    <a:cubicBezTo>
                      <a:pt x="13591" y="11329"/>
                      <a:pt x="13591" y="11329"/>
                      <a:pt x="13591" y="11329"/>
                    </a:cubicBezTo>
                    <a:cubicBezTo>
                      <a:pt x="13591" y="10906"/>
                      <a:pt x="14804" y="10800"/>
                      <a:pt x="15533" y="10800"/>
                    </a:cubicBezTo>
                    <a:cubicBezTo>
                      <a:pt x="15775" y="10800"/>
                      <a:pt x="15775" y="10800"/>
                      <a:pt x="15775" y="10800"/>
                    </a:cubicBezTo>
                    <a:cubicBezTo>
                      <a:pt x="16746" y="10800"/>
                      <a:pt x="16989" y="10694"/>
                      <a:pt x="16989" y="10588"/>
                    </a:cubicBezTo>
                    <a:cubicBezTo>
                      <a:pt x="17474" y="10376"/>
                      <a:pt x="18202" y="10271"/>
                      <a:pt x="18688" y="10165"/>
                    </a:cubicBezTo>
                    <a:cubicBezTo>
                      <a:pt x="19173" y="10059"/>
                      <a:pt x="19416" y="10059"/>
                      <a:pt x="19658" y="9953"/>
                    </a:cubicBezTo>
                    <a:cubicBezTo>
                      <a:pt x="19658" y="9953"/>
                      <a:pt x="19658" y="9953"/>
                      <a:pt x="19658" y="9953"/>
                    </a:cubicBezTo>
                    <a:lnTo>
                      <a:pt x="19658" y="984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5" name="Shape 11315"/>
              <p:cNvSpPr/>
              <p:nvPr/>
            </p:nvSpPr>
            <p:spPr>
              <a:xfrm>
                <a:off x="1587221" y="1767328"/>
                <a:ext cx="143220" cy="306441"/>
              </a:xfrm>
              <a:custGeom>
                <a:avLst/>
                <a:gdLst/>
                <a:ahLst/>
                <a:cxnLst>
                  <a:cxn ang="0">
                    <a:pos x="wd2" y="hd2"/>
                  </a:cxn>
                  <a:cxn ang="5400000">
                    <a:pos x="wd2" y="hd2"/>
                  </a:cxn>
                  <a:cxn ang="10800000">
                    <a:pos x="wd2" y="hd2"/>
                  </a:cxn>
                  <a:cxn ang="16200000">
                    <a:pos x="wd2" y="hd2"/>
                  </a:cxn>
                </a:cxnLst>
                <a:rect l="0" t="0" r="r" b="b"/>
                <a:pathLst>
                  <a:path w="21279" h="21600" fill="norm" stroke="1" extrusionOk="0">
                    <a:moveTo>
                      <a:pt x="0" y="1293"/>
                    </a:moveTo>
                    <a:cubicBezTo>
                      <a:pt x="281" y="1293"/>
                      <a:pt x="281" y="1293"/>
                      <a:pt x="281" y="1423"/>
                    </a:cubicBezTo>
                    <a:cubicBezTo>
                      <a:pt x="281" y="1423"/>
                      <a:pt x="281" y="1423"/>
                      <a:pt x="281" y="1423"/>
                    </a:cubicBezTo>
                    <a:cubicBezTo>
                      <a:pt x="561" y="1552"/>
                      <a:pt x="561" y="1552"/>
                      <a:pt x="561" y="1552"/>
                    </a:cubicBezTo>
                    <a:cubicBezTo>
                      <a:pt x="561" y="1681"/>
                      <a:pt x="561" y="1681"/>
                      <a:pt x="561" y="1681"/>
                    </a:cubicBezTo>
                    <a:cubicBezTo>
                      <a:pt x="561" y="1681"/>
                      <a:pt x="842" y="1811"/>
                      <a:pt x="842" y="1811"/>
                    </a:cubicBezTo>
                    <a:cubicBezTo>
                      <a:pt x="842" y="1940"/>
                      <a:pt x="1122" y="2069"/>
                      <a:pt x="1403" y="2199"/>
                    </a:cubicBezTo>
                    <a:cubicBezTo>
                      <a:pt x="1683" y="2328"/>
                      <a:pt x="2244" y="2587"/>
                      <a:pt x="2244" y="2975"/>
                    </a:cubicBezTo>
                    <a:cubicBezTo>
                      <a:pt x="2244" y="2975"/>
                      <a:pt x="2244" y="2975"/>
                      <a:pt x="2244" y="2975"/>
                    </a:cubicBezTo>
                    <a:cubicBezTo>
                      <a:pt x="2244" y="3104"/>
                      <a:pt x="2525" y="3104"/>
                      <a:pt x="2525" y="3104"/>
                    </a:cubicBezTo>
                    <a:cubicBezTo>
                      <a:pt x="2525" y="3104"/>
                      <a:pt x="2525" y="3104"/>
                      <a:pt x="2525" y="3104"/>
                    </a:cubicBezTo>
                    <a:cubicBezTo>
                      <a:pt x="2525" y="3104"/>
                      <a:pt x="2525" y="3104"/>
                      <a:pt x="2525" y="3104"/>
                    </a:cubicBezTo>
                    <a:cubicBezTo>
                      <a:pt x="2525" y="3104"/>
                      <a:pt x="2525" y="3104"/>
                      <a:pt x="2525" y="3104"/>
                    </a:cubicBezTo>
                    <a:cubicBezTo>
                      <a:pt x="2805" y="3234"/>
                      <a:pt x="2805" y="3234"/>
                      <a:pt x="2805" y="3234"/>
                    </a:cubicBezTo>
                    <a:cubicBezTo>
                      <a:pt x="2805" y="3234"/>
                      <a:pt x="2805" y="3234"/>
                      <a:pt x="2805" y="3234"/>
                    </a:cubicBezTo>
                    <a:cubicBezTo>
                      <a:pt x="3086" y="3363"/>
                      <a:pt x="3647" y="3363"/>
                      <a:pt x="3927" y="3363"/>
                    </a:cubicBezTo>
                    <a:cubicBezTo>
                      <a:pt x="3927" y="3363"/>
                      <a:pt x="4208" y="3363"/>
                      <a:pt x="4208" y="3363"/>
                    </a:cubicBezTo>
                    <a:cubicBezTo>
                      <a:pt x="4488" y="3234"/>
                      <a:pt x="5049" y="3234"/>
                      <a:pt x="5610" y="3234"/>
                    </a:cubicBezTo>
                    <a:cubicBezTo>
                      <a:pt x="6452" y="3234"/>
                      <a:pt x="7013" y="3492"/>
                      <a:pt x="7013" y="3880"/>
                    </a:cubicBezTo>
                    <a:cubicBezTo>
                      <a:pt x="7294" y="4139"/>
                      <a:pt x="7294" y="4268"/>
                      <a:pt x="7574" y="4398"/>
                    </a:cubicBezTo>
                    <a:cubicBezTo>
                      <a:pt x="7855" y="4527"/>
                      <a:pt x="8135" y="4656"/>
                      <a:pt x="8135" y="5044"/>
                    </a:cubicBezTo>
                    <a:cubicBezTo>
                      <a:pt x="8135" y="5432"/>
                      <a:pt x="7294" y="5562"/>
                      <a:pt x="6452" y="5562"/>
                    </a:cubicBezTo>
                    <a:cubicBezTo>
                      <a:pt x="6171" y="5562"/>
                      <a:pt x="5891" y="5691"/>
                      <a:pt x="5610" y="5691"/>
                    </a:cubicBezTo>
                    <a:cubicBezTo>
                      <a:pt x="5891" y="5820"/>
                      <a:pt x="6732" y="6079"/>
                      <a:pt x="7294" y="6208"/>
                    </a:cubicBezTo>
                    <a:cubicBezTo>
                      <a:pt x="8416" y="6467"/>
                      <a:pt x="9257" y="6726"/>
                      <a:pt x="9257" y="6984"/>
                    </a:cubicBezTo>
                    <a:cubicBezTo>
                      <a:pt x="9257" y="7114"/>
                      <a:pt x="9538" y="7372"/>
                      <a:pt x="9818" y="7631"/>
                    </a:cubicBezTo>
                    <a:cubicBezTo>
                      <a:pt x="10099" y="7760"/>
                      <a:pt x="10379" y="8019"/>
                      <a:pt x="10660" y="8278"/>
                    </a:cubicBezTo>
                    <a:cubicBezTo>
                      <a:pt x="10940" y="8407"/>
                      <a:pt x="11221" y="8666"/>
                      <a:pt x="11782" y="8795"/>
                    </a:cubicBezTo>
                    <a:cubicBezTo>
                      <a:pt x="12343" y="9183"/>
                      <a:pt x="13184" y="9442"/>
                      <a:pt x="13184" y="9830"/>
                    </a:cubicBezTo>
                    <a:cubicBezTo>
                      <a:pt x="13465" y="10089"/>
                      <a:pt x="14306" y="10347"/>
                      <a:pt x="14868" y="10477"/>
                    </a:cubicBezTo>
                    <a:cubicBezTo>
                      <a:pt x="15148" y="10606"/>
                      <a:pt x="15429" y="10735"/>
                      <a:pt x="15709" y="10865"/>
                    </a:cubicBezTo>
                    <a:cubicBezTo>
                      <a:pt x="16551" y="11253"/>
                      <a:pt x="16831" y="12029"/>
                      <a:pt x="16551" y="12546"/>
                    </a:cubicBezTo>
                    <a:cubicBezTo>
                      <a:pt x="16551" y="12675"/>
                      <a:pt x="16551" y="12805"/>
                      <a:pt x="16551" y="13063"/>
                    </a:cubicBezTo>
                    <a:cubicBezTo>
                      <a:pt x="16551" y="13193"/>
                      <a:pt x="16551" y="13322"/>
                      <a:pt x="16551" y="13451"/>
                    </a:cubicBezTo>
                    <a:cubicBezTo>
                      <a:pt x="16551" y="13451"/>
                      <a:pt x="16551" y="13451"/>
                      <a:pt x="16551" y="13451"/>
                    </a:cubicBezTo>
                    <a:cubicBezTo>
                      <a:pt x="16551" y="13581"/>
                      <a:pt x="16551" y="13710"/>
                      <a:pt x="16551" y="13840"/>
                    </a:cubicBezTo>
                    <a:cubicBezTo>
                      <a:pt x="16551" y="13840"/>
                      <a:pt x="16551" y="13840"/>
                      <a:pt x="16551" y="13840"/>
                    </a:cubicBezTo>
                    <a:cubicBezTo>
                      <a:pt x="16831" y="13969"/>
                      <a:pt x="16831" y="14098"/>
                      <a:pt x="16831" y="14228"/>
                    </a:cubicBezTo>
                    <a:cubicBezTo>
                      <a:pt x="16831" y="14228"/>
                      <a:pt x="17112" y="14357"/>
                      <a:pt x="17112" y="14357"/>
                    </a:cubicBezTo>
                    <a:cubicBezTo>
                      <a:pt x="17112" y="14486"/>
                      <a:pt x="17392" y="14616"/>
                      <a:pt x="17392" y="14745"/>
                    </a:cubicBezTo>
                    <a:cubicBezTo>
                      <a:pt x="18514" y="15521"/>
                      <a:pt x="17112" y="16038"/>
                      <a:pt x="15990" y="16426"/>
                    </a:cubicBezTo>
                    <a:cubicBezTo>
                      <a:pt x="15709" y="16426"/>
                      <a:pt x="15429" y="16556"/>
                      <a:pt x="15148" y="16685"/>
                    </a:cubicBezTo>
                    <a:cubicBezTo>
                      <a:pt x="15148" y="16814"/>
                      <a:pt x="14868" y="16944"/>
                      <a:pt x="14868" y="17073"/>
                    </a:cubicBezTo>
                    <a:cubicBezTo>
                      <a:pt x="14587" y="17332"/>
                      <a:pt x="14306" y="17720"/>
                      <a:pt x="12904" y="17720"/>
                    </a:cubicBezTo>
                    <a:cubicBezTo>
                      <a:pt x="12623" y="17720"/>
                      <a:pt x="12343" y="17720"/>
                      <a:pt x="11782" y="17590"/>
                    </a:cubicBezTo>
                    <a:cubicBezTo>
                      <a:pt x="11782" y="17590"/>
                      <a:pt x="11782" y="17590"/>
                      <a:pt x="11782" y="17590"/>
                    </a:cubicBezTo>
                    <a:cubicBezTo>
                      <a:pt x="11782" y="17720"/>
                      <a:pt x="11782" y="17849"/>
                      <a:pt x="12062" y="17849"/>
                    </a:cubicBezTo>
                    <a:cubicBezTo>
                      <a:pt x="12062" y="17849"/>
                      <a:pt x="12062" y="17978"/>
                      <a:pt x="12062" y="17978"/>
                    </a:cubicBezTo>
                    <a:cubicBezTo>
                      <a:pt x="12343" y="18237"/>
                      <a:pt x="12623" y="18496"/>
                      <a:pt x="12343" y="18754"/>
                    </a:cubicBezTo>
                    <a:cubicBezTo>
                      <a:pt x="12343" y="18884"/>
                      <a:pt x="12062" y="19013"/>
                      <a:pt x="11501" y="19013"/>
                    </a:cubicBezTo>
                    <a:cubicBezTo>
                      <a:pt x="10940" y="19013"/>
                      <a:pt x="10379" y="19013"/>
                      <a:pt x="9818" y="18884"/>
                    </a:cubicBezTo>
                    <a:cubicBezTo>
                      <a:pt x="9538" y="18884"/>
                      <a:pt x="9257" y="18884"/>
                      <a:pt x="8977" y="18884"/>
                    </a:cubicBezTo>
                    <a:cubicBezTo>
                      <a:pt x="8977" y="18884"/>
                      <a:pt x="8696" y="18884"/>
                      <a:pt x="8696" y="18884"/>
                    </a:cubicBezTo>
                    <a:cubicBezTo>
                      <a:pt x="8696" y="18884"/>
                      <a:pt x="8696" y="19013"/>
                      <a:pt x="8696" y="19013"/>
                    </a:cubicBezTo>
                    <a:cubicBezTo>
                      <a:pt x="8696" y="19013"/>
                      <a:pt x="8696" y="19013"/>
                      <a:pt x="8416" y="19143"/>
                    </a:cubicBezTo>
                    <a:cubicBezTo>
                      <a:pt x="8416" y="19143"/>
                      <a:pt x="8416" y="19143"/>
                      <a:pt x="8416" y="19143"/>
                    </a:cubicBezTo>
                    <a:cubicBezTo>
                      <a:pt x="8416" y="19143"/>
                      <a:pt x="8135" y="19143"/>
                      <a:pt x="8135" y="19272"/>
                    </a:cubicBezTo>
                    <a:cubicBezTo>
                      <a:pt x="8135" y="19272"/>
                      <a:pt x="8135" y="19272"/>
                      <a:pt x="8135" y="19272"/>
                    </a:cubicBezTo>
                    <a:cubicBezTo>
                      <a:pt x="7855" y="19272"/>
                      <a:pt x="7574" y="19401"/>
                      <a:pt x="7574" y="19401"/>
                    </a:cubicBezTo>
                    <a:cubicBezTo>
                      <a:pt x="7574" y="19401"/>
                      <a:pt x="7294" y="19401"/>
                      <a:pt x="7294" y="19401"/>
                    </a:cubicBezTo>
                    <a:cubicBezTo>
                      <a:pt x="7574" y="19531"/>
                      <a:pt x="7574" y="19531"/>
                      <a:pt x="7855" y="19531"/>
                    </a:cubicBezTo>
                    <a:cubicBezTo>
                      <a:pt x="8135" y="19660"/>
                      <a:pt x="8135" y="19660"/>
                      <a:pt x="8135" y="19660"/>
                    </a:cubicBezTo>
                    <a:cubicBezTo>
                      <a:pt x="8416" y="19789"/>
                      <a:pt x="8416" y="19789"/>
                      <a:pt x="8696" y="19919"/>
                    </a:cubicBezTo>
                    <a:cubicBezTo>
                      <a:pt x="8696" y="20177"/>
                      <a:pt x="8416" y="20307"/>
                      <a:pt x="8135" y="20436"/>
                    </a:cubicBezTo>
                    <a:cubicBezTo>
                      <a:pt x="7855" y="20695"/>
                      <a:pt x="7574" y="20824"/>
                      <a:pt x="7574" y="21083"/>
                    </a:cubicBezTo>
                    <a:cubicBezTo>
                      <a:pt x="7574" y="21471"/>
                      <a:pt x="7855" y="21600"/>
                      <a:pt x="8135" y="21600"/>
                    </a:cubicBezTo>
                    <a:cubicBezTo>
                      <a:pt x="8135" y="21600"/>
                      <a:pt x="8135" y="21600"/>
                      <a:pt x="8135" y="21600"/>
                    </a:cubicBezTo>
                    <a:cubicBezTo>
                      <a:pt x="8416" y="21212"/>
                      <a:pt x="10379" y="20565"/>
                      <a:pt x="11221" y="20436"/>
                    </a:cubicBezTo>
                    <a:cubicBezTo>
                      <a:pt x="11221" y="20436"/>
                      <a:pt x="11221" y="20436"/>
                      <a:pt x="11221" y="20436"/>
                    </a:cubicBezTo>
                    <a:cubicBezTo>
                      <a:pt x="11221" y="20436"/>
                      <a:pt x="11221" y="20436"/>
                      <a:pt x="11221" y="20436"/>
                    </a:cubicBezTo>
                    <a:cubicBezTo>
                      <a:pt x="11221" y="19919"/>
                      <a:pt x="11782" y="19919"/>
                      <a:pt x="12062" y="19919"/>
                    </a:cubicBezTo>
                    <a:cubicBezTo>
                      <a:pt x="12062" y="19919"/>
                      <a:pt x="12062" y="19789"/>
                      <a:pt x="12343" y="19660"/>
                    </a:cubicBezTo>
                    <a:cubicBezTo>
                      <a:pt x="12343" y="19531"/>
                      <a:pt x="12343" y="19401"/>
                      <a:pt x="12343" y="19272"/>
                    </a:cubicBezTo>
                    <a:cubicBezTo>
                      <a:pt x="12904" y="19013"/>
                      <a:pt x="13465" y="18884"/>
                      <a:pt x="13745" y="18884"/>
                    </a:cubicBezTo>
                    <a:cubicBezTo>
                      <a:pt x="14026" y="18884"/>
                      <a:pt x="14026" y="18884"/>
                      <a:pt x="14306" y="18884"/>
                    </a:cubicBezTo>
                    <a:cubicBezTo>
                      <a:pt x="14587" y="18884"/>
                      <a:pt x="14587" y="19013"/>
                      <a:pt x="14868" y="19013"/>
                    </a:cubicBezTo>
                    <a:cubicBezTo>
                      <a:pt x="14868" y="19013"/>
                      <a:pt x="14868" y="19013"/>
                      <a:pt x="14868" y="19013"/>
                    </a:cubicBezTo>
                    <a:cubicBezTo>
                      <a:pt x="15990" y="19013"/>
                      <a:pt x="17392" y="18496"/>
                      <a:pt x="18795" y="18108"/>
                    </a:cubicBezTo>
                    <a:cubicBezTo>
                      <a:pt x="18795" y="18108"/>
                      <a:pt x="18795" y="18108"/>
                      <a:pt x="18795" y="18108"/>
                    </a:cubicBezTo>
                    <a:cubicBezTo>
                      <a:pt x="20478" y="17590"/>
                      <a:pt x="20478" y="17590"/>
                      <a:pt x="21039" y="16297"/>
                    </a:cubicBezTo>
                    <a:cubicBezTo>
                      <a:pt x="21600" y="15392"/>
                      <a:pt x="21039" y="14228"/>
                      <a:pt x="20758" y="13581"/>
                    </a:cubicBezTo>
                    <a:cubicBezTo>
                      <a:pt x="20478" y="13322"/>
                      <a:pt x="20478" y="13063"/>
                      <a:pt x="20478" y="12934"/>
                    </a:cubicBezTo>
                    <a:cubicBezTo>
                      <a:pt x="20478" y="12675"/>
                      <a:pt x="18514" y="10994"/>
                      <a:pt x="17953" y="10865"/>
                    </a:cubicBezTo>
                    <a:cubicBezTo>
                      <a:pt x="17953" y="10865"/>
                      <a:pt x="17953" y="10865"/>
                      <a:pt x="17953" y="10865"/>
                    </a:cubicBezTo>
                    <a:cubicBezTo>
                      <a:pt x="17392" y="10865"/>
                      <a:pt x="15990" y="10477"/>
                      <a:pt x="13184" y="9054"/>
                    </a:cubicBezTo>
                    <a:cubicBezTo>
                      <a:pt x="12904" y="9054"/>
                      <a:pt x="12623" y="8925"/>
                      <a:pt x="12623" y="8925"/>
                    </a:cubicBezTo>
                    <a:cubicBezTo>
                      <a:pt x="12062" y="8666"/>
                      <a:pt x="12062" y="8537"/>
                      <a:pt x="11782" y="8278"/>
                    </a:cubicBezTo>
                    <a:cubicBezTo>
                      <a:pt x="11782" y="8149"/>
                      <a:pt x="11501" y="7890"/>
                      <a:pt x="11221" y="7760"/>
                    </a:cubicBezTo>
                    <a:cubicBezTo>
                      <a:pt x="10099" y="7243"/>
                      <a:pt x="9818" y="6338"/>
                      <a:pt x="10099" y="5562"/>
                    </a:cubicBezTo>
                    <a:cubicBezTo>
                      <a:pt x="10379" y="5044"/>
                      <a:pt x="10940" y="4786"/>
                      <a:pt x="11782" y="4656"/>
                    </a:cubicBezTo>
                    <a:cubicBezTo>
                      <a:pt x="12062" y="4527"/>
                      <a:pt x="12343" y="4398"/>
                      <a:pt x="12343" y="4268"/>
                    </a:cubicBezTo>
                    <a:cubicBezTo>
                      <a:pt x="12343" y="3880"/>
                      <a:pt x="12623" y="3622"/>
                      <a:pt x="12904" y="3363"/>
                    </a:cubicBezTo>
                    <a:cubicBezTo>
                      <a:pt x="13184" y="3234"/>
                      <a:pt x="13465" y="3234"/>
                      <a:pt x="14026" y="3234"/>
                    </a:cubicBezTo>
                    <a:cubicBezTo>
                      <a:pt x="14868" y="3104"/>
                      <a:pt x="15709" y="2846"/>
                      <a:pt x="15990" y="2587"/>
                    </a:cubicBezTo>
                    <a:cubicBezTo>
                      <a:pt x="15990" y="2587"/>
                      <a:pt x="15990" y="2587"/>
                      <a:pt x="15990" y="2587"/>
                    </a:cubicBezTo>
                    <a:cubicBezTo>
                      <a:pt x="15990" y="2587"/>
                      <a:pt x="15709" y="2587"/>
                      <a:pt x="15709" y="2587"/>
                    </a:cubicBezTo>
                    <a:cubicBezTo>
                      <a:pt x="15709" y="2587"/>
                      <a:pt x="15709" y="2457"/>
                      <a:pt x="15709" y="2457"/>
                    </a:cubicBezTo>
                    <a:cubicBezTo>
                      <a:pt x="15429" y="2457"/>
                      <a:pt x="15429" y="2457"/>
                      <a:pt x="15148" y="2457"/>
                    </a:cubicBezTo>
                    <a:cubicBezTo>
                      <a:pt x="15148" y="2457"/>
                      <a:pt x="15148" y="2457"/>
                      <a:pt x="15148" y="2457"/>
                    </a:cubicBezTo>
                    <a:cubicBezTo>
                      <a:pt x="14868" y="2328"/>
                      <a:pt x="14868" y="2328"/>
                      <a:pt x="14587" y="2199"/>
                    </a:cubicBezTo>
                    <a:cubicBezTo>
                      <a:pt x="14587" y="2199"/>
                      <a:pt x="14587" y="2199"/>
                      <a:pt x="14587" y="2199"/>
                    </a:cubicBezTo>
                    <a:cubicBezTo>
                      <a:pt x="14306" y="2199"/>
                      <a:pt x="14026" y="2069"/>
                      <a:pt x="14026" y="2069"/>
                    </a:cubicBezTo>
                    <a:cubicBezTo>
                      <a:pt x="14026" y="2069"/>
                      <a:pt x="14026" y="2069"/>
                      <a:pt x="13745" y="2069"/>
                    </a:cubicBezTo>
                    <a:cubicBezTo>
                      <a:pt x="13745" y="1940"/>
                      <a:pt x="13465" y="1940"/>
                      <a:pt x="13465" y="1811"/>
                    </a:cubicBezTo>
                    <a:cubicBezTo>
                      <a:pt x="13465" y="1811"/>
                      <a:pt x="13465" y="1811"/>
                      <a:pt x="13184" y="1811"/>
                    </a:cubicBezTo>
                    <a:cubicBezTo>
                      <a:pt x="13184" y="1681"/>
                      <a:pt x="13184" y="1681"/>
                      <a:pt x="12904" y="1681"/>
                    </a:cubicBezTo>
                    <a:cubicBezTo>
                      <a:pt x="12904" y="1552"/>
                      <a:pt x="12904" y="1552"/>
                      <a:pt x="12904" y="1552"/>
                    </a:cubicBezTo>
                    <a:cubicBezTo>
                      <a:pt x="12623" y="1552"/>
                      <a:pt x="12623" y="1423"/>
                      <a:pt x="12623" y="1423"/>
                    </a:cubicBezTo>
                    <a:cubicBezTo>
                      <a:pt x="12623" y="1423"/>
                      <a:pt x="12623" y="1293"/>
                      <a:pt x="12623" y="1293"/>
                    </a:cubicBezTo>
                    <a:cubicBezTo>
                      <a:pt x="12623" y="1164"/>
                      <a:pt x="12623" y="1035"/>
                      <a:pt x="12623" y="905"/>
                    </a:cubicBezTo>
                    <a:cubicBezTo>
                      <a:pt x="12904" y="905"/>
                      <a:pt x="12904" y="776"/>
                      <a:pt x="12904" y="776"/>
                    </a:cubicBezTo>
                    <a:cubicBezTo>
                      <a:pt x="12904" y="776"/>
                      <a:pt x="12904" y="776"/>
                      <a:pt x="12904" y="776"/>
                    </a:cubicBezTo>
                    <a:cubicBezTo>
                      <a:pt x="12904" y="776"/>
                      <a:pt x="12623" y="647"/>
                      <a:pt x="12062" y="647"/>
                    </a:cubicBezTo>
                    <a:cubicBezTo>
                      <a:pt x="10379" y="517"/>
                      <a:pt x="9818" y="259"/>
                      <a:pt x="9257" y="0"/>
                    </a:cubicBezTo>
                    <a:cubicBezTo>
                      <a:pt x="9257" y="0"/>
                      <a:pt x="9257" y="0"/>
                      <a:pt x="9257" y="0"/>
                    </a:cubicBezTo>
                    <a:cubicBezTo>
                      <a:pt x="8977" y="0"/>
                      <a:pt x="7855" y="388"/>
                      <a:pt x="7574" y="647"/>
                    </a:cubicBezTo>
                    <a:cubicBezTo>
                      <a:pt x="7294" y="776"/>
                      <a:pt x="7013" y="905"/>
                      <a:pt x="6732" y="905"/>
                    </a:cubicBezTo>
                    <a:cubicBezTo>
                      <a:pt x="6452" y="905"/>
                      <a:pt x="6171" y="905"/>
                      <a:pt x="6171" y="905"/>
                    </a:cubicBezTo>
                    <a:cubicBezTo>
                      <a:pt x="5891" y="776"/>
                      <a:pt x="5610" y="776"/>
                      <a:pt x="5330" y="905"/>
                    </a:cubicBezTo>
                    <a:cubicBezTo>
                      <a:pt x="4488" y="1035"/>
                      <a:pt x="3647" y="905"/>
                      <a:pt x="3086" y="905"/>
                    </a:cubicBezTo>
                    <a:cubicBezTo>
                      <a:pt x="3086" y="776"/>
                      <a:pt x="2805" y="776"/>
                      <a:pt x="2805" y="776"/>
                    </a:cubicBezTo>
                    <a:cubicBezTo>
                      <a:pt x="2525" y="1035"/>
                      <a:pt x="2244" y="1035"/>
                      <a:pt x="1683" y="1035"/>
                    </a:cubicBezTo>
                    <a:cubicBezTo>
                      <a:pt x="1403" y="1035"/>
                      <a:pt x="1122" y="1035"/>
                      <a:pt x="842" y="1035"/>
                    </a:cubicBezTo>
                    <a:cubicBezTo>
                      <a:pt x="842" y="905"/>
                      <a:pt x="561" y="905"/>
                      <a:pt x="281" y="905"/>
                    </a:cubicBezTo>
                    <a:cubicBezTo>
                      <a:pt x="281" y="1035"/>
                      <a:pt x="0" y="1035"/>
                      <a:pt x="0" y="1164"/>
                    </a:cubicBezTo>
                    <a:cubicBezTo>
                      <a:pt x="0" y="1164"/>
                      <a:pt x="0" y="1164"/>
                      <a:pt x="0" y="1164"/>
                    </a:cubicBezTo>
                    <a:cubicBezTo>
                      <a:pt x="0" y="1164"/>
                      <a:pt x="0" y="1293"/>
                      <a:pt x="0" y="1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6" name="Shape 11316"/>
              <p:cNvSpPr/>
              <p:nvPr/>
            </p:nvSpPr>
            <p:spPr>
              <a:xfrm>
                <a:off x="1545400" y="1786601"/>
                <a:ext cx="145380" cy="1753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88" y="0"/>
                    </a:moveTo>
                    <a:cubicBezTo>
                      <a:pt x="4488" y="0"/>
                      <a:pt x="4488" y="0"/>
                      <a:pt x="4488" y="0"/>
                    </a:cubicBezTo>
                    <a:cubicBezTo>
                      <a:pt x="4488" y="0"/>
                      <a:pt x="4488" y="0"/>
                      <a:pt x="4488" y="0"/>
                    </a:cubicBezTo>
                    <a:cubicBezTo>
                      <a:pt x="4208" y="0"/>
                      <a:pt x="4208" y="0"/>
                      <a:pt x="3927" y="0"/>
                    </a:cubicBezTo>
                    <a:cubicBezTo>
                      <a:pt x="3927" y="227"/>
                      <a:pt x="3927" y="227"/>
                      <a:pt x="3927" y="455"/>
                    </a:cubicBezTo>
                    <a:cubicBezTo>
                      <a:pt x="3927" y="455"/>
                      <a:pt x="3927" y="455"/>
                      <a:pt x="3927" y="455"/>
                    </a:cubicBezTo>
                    <a:cubicBezTo>
                      <a:pt x="4208" y="909"/>
                      <a:pt x="4769" y="2046"/>
                      <a:pt x="4208" y="2728"/>
                    </a:cubicBezTo>
                    <a:cubicBezTo>
                      <a:pt x="4208" y="3183"/>
                      <a:pt x="3647" y="3411"/>
                      <a:pt x="3086" y="3183"/>
                    </a:cubicBezTo>
                    <a:cubicBezTo>
                      <a:pt x="2525" y="3183"/>
                      <a:pt x="1964" y="2728"/>
                      <a:pt x="1964" y="2274"/>
                    </a:cubicBezTo>
                    <a:cubicBezTo>
                      <a:pt x="1683" y="2274"/>
                      <a:pt x="1683" y="2274"/>
                      <a:pt x="1683" y="2274"/>
                    </a:cubicBezTo>
                    <a:cubicBezTo>
                      <a:pt x="1683" y="2274"/>
                      <a:pt x="1683" y="2274"/>
                      <a:pt x="1683" y="2501"/>
                    </a:cubicBezTo>
                    <a:cubicBezTo>
                      <a:pt x="1403" y="2501"/>
                      <a:pt x="1403" y="2501"/>
                      <a:pt x="1403" y="2728"/>
                    </a:cubicBezTo>
                    <a:cubicBezTo>
                      <a:pt x="1403" y="2728"/>
                      <a:pt x="1122" y="2728"/>
                      <a:pt x="1122" y="2956"/>
                    </a:cubicBezTo>
                    <a:cubicBezTo>
                      <a:pt x="1122" y="2956"/>
                      <a:pt x="1122" y="2956"/>
                      <a:pt x="1122" y="3183"/>
                    </a:cubicBezTo>
                    <a:cubicBezTo>
                      <a:pt x="842" y="3183"/>
                      <a:pt x="842" y="3183"/>
                      <a:pt x="842" y="3411"/>
                    </a:cubicBezTo>
                    <a:cubicBezTo>
                      <a:pt x="842" y="3411"/>
                      <a:pt x="842" y="3411"/>
                      <a:pt x="842" y="3411"/>
                    </a:cubicBezTo>
                    <a:cubicBezTo>
                      <a:pt x="561" y="3638"/>
                      <a:pt x="561" y="3638"/>
                      <a:pt x="561" y="3638"/>
                    </a:cubicBezTo>
                    <a:cubicBezTo>
                      <a:pt x="561" y="3865"/>
                      <a:pt x="561" y="3865"/>
                      <a:pt x="561" y="4093"/>
                    </a:cubicBezTo>
                    <a:cubicBezTo>
                      <a:pt x="561" y="4093"/>
                      <a:pt x="561" y="4093"/>
                      <a:pt x="561" y="4093"/>
                    </a:cubicBezTo>
                    <a:cubicBezTo>
                      <a:pt x="561" y="4093"/>
                      <a:pt x="561" y="4093"/>
                      <a:pt x="561" y="4320"/>
                    </a:cubicBezTo>
                    <a:cubicBezTo>
                      <a:pt x="281" y="4320"/>
                      <a:pt x="281" y="4320"/>
                      <a:pt x="281" y="4320"/>
                    </a:cubicBezTo>
                    <a:cubicBezTo>
                      <a:pt x="281" y="4320"/>
                      <a:pt x="281" y="4320"/>
                      <a:pt x="281" y="4547"/>
                    </a:cubicBezTo>
                    <a:cubicBezTo>
                      <a:pt x="281" y="4547"/>
                      <a:pt x="281" y="4547"/>
                      <a:pt x="0" y="4547"/>
                    </a:cubicBezTo>
                    <a:cubicBezTo>
                      <a:pt x="0" y="4547"/>
                      <a:pt x="0" y="4547"/>
                      <a:pt x="0" y="4547"/>
                    </a:cubicBezTo>
                    <a:cubicBezTo>
                      <a:pt x="0" y="4547"/>
                      <a:pt x="0" y="4547"/>
                      <a:pt x="0" y="4547"/>
                    </a:cubicBezTo>
                    <a:cubicBezTo>
                      <a:pt x="0" y="4547"/>
                      <a:pt x="0" y="4547"/>
                      <a:pt x="0" y="4547"/>
                    </a:cubicBezTo>
                    <a:cubicBezTo>
                      <a:pt x="0" y="4547"/>
                      <a:pt x="0" y="4775"/>
                      <a:pt x="0" y="4775"/>
                    </a:cubicBezTo>
                    <a:cubicBezTo>
                      <a:pt x="281" y="5002"/>
                      <a:pt x="281" y="5229"/>
                      <a:pt x="281" y="5684"/>
                    </a:cubicBezTo>
                    <a:cubicBezTo>
                      <a:pt x="281" y="6139"/>
                      <a:pt x="281" y="6366"/>
                      <a:pt x="281" y="6821"/>
                    </a:cubicBezTo>
                    <a:cubicBezTo>
                      <a:pt x="561" y="6821"/>
                      <a:pt x="561" y="6821"/>
                      <a:pt x="842" y="6821"/>
                    </a:cubicBezTo>
                    <a:cubicBezTo>
                      <a:pt x="842" y="6594"/>
                      <a:pt x="1122" y="6594"/>
                      <a:pt x="1403" y="6594"/>
                    </a:cubicBezTo>
                    <a:cubicBezTo>
                      <a:pt x="1403" y="6594"/>
                      <a:pt x="1683" y="6594"/>
                      <a:pt x="1683" y="6821"/>
                    </a:cubicBezTo>
                    <a:cubicBezTo>
                      <a:pt x="1683" y="6821"/>
                      <a:pt x="1683" y="6821"/>
                      <a:pt x="1683" y="6821"/>
                    </a:cubicBezTo>
                    <a:cubicBezTo>
                      <a:pt x="1964" y="6821"/>
                      <a:pt x="1964" y="6821"/>
                      <a:pt x="1964" y="6821"/>
                    </a:cubicBezTo>
                    <a:cubicBezTo>
                      <a:pt x="1964" y="6821"/>
                      <a:pt x="2244" y="6821"/>
                      <a:pt x="2244" y="7048"/>
                    </a:cubicBezTo>
                    <a:cubicBezTo>
                      <a:pt x="2244" y="7048"/>
                      <a:pt x="2244" y="7048"/>
                      <a:pt x="2244" y="7048"/>
                    </a:cubicBezTo>
                    <a:cubicBezTo>
                      <a:pt x="2525" y="7276"/>
                      <a:pt x="2525" y="7276"/>
                      <a:pt x="2525" y="7503"/>
                    </a:cubicBezTo>
                    <a:cubicBezTo>
                      <a:pt x="2805" y="8185"/>
                      <a:pt x="2525" y="8867"/>
                      <a:pt x="2525" y="9322"/>
                    </a:cubicBezTo>
                    <a:cubicBezTo>
                      <a:pt x="2525" y="9549"/>
                      <a:pt x="2244" y="10004"/>
                      <a:pt x="2244" y="10232"/>
                    </a:cubicBezTo>
                    <a:cubicBezTo>
                      <a:pt x="2244" y="10459"/>
                      <a:pt x="2244" y="10686"/>
                      <a:pt x="2244" y="10686"/>
                    </a:cubicBezTo>
                    <a:cubicBezTo>
                      <a:pt x="2244" y="11141"/>
                      <a:pt x="1964" y="11368"/>
                      <a:pt x="1683" y="11596"/>
                    </a:cubicBezTo>
                    <a:cubicBezTo>
                      <a:pt x="1403" y="11823"/>
                      <a:pt x="1403" y="11823"/>
                      <a:pt x="1403" y="12051"/>
                    </a:cubicBezTo>
                    <a:cubicBezTo>
                      <a:pt x="1403" y="12051"/>
                      <a:pt x="1403" y="12051"/>
                      <a:pt x="1403" y="12278"/>
                    </a:cubicBezTo>
                    <a:cubicBezTo>
                      <a:pt x="1403" y="12278"/>
                      <a:pt x="1403" y="12278"/>
                      <a:pt x="1403" y="12278"/>
                    </a:cubicBezTo>
                    <a:cubicBezTo>
                      <a:pt x="1683" y="12051"/>
                      <a:pt x="2525" y="11596"/>
                      <a:pt x="2805" y="11368"/>
                    </a:cubicBezTo>
                    <a:cubicBezTo>
                      <a:pt x="3086" y="11368"/>
                      <a:pt x="3366" y="11141"/>
                      <a:pt x="3366" y="11141"/>
                    </a:cubicBezTo>
                    <a:cubicBezTo>
                      <a:pt x="4769" y="10232"/>
                      <a:pt x="5891" y="10459"/>
                      <a:pt x="6452" y="11141"/>
                    </a:cubicBezTo>
                    <a:cubicBezTo>
                      <a:pt x="6452" y="11141"/>
                      <a:pt x="6452" y="11141"/>
                      <a:pt x="6732" y="11141"/>
                    </a:cubicBezTo>
                    <a:cubicBezTo>
                      <a:pt x="7013" y="11141"/>
                      <a:pt x="7574" y="10914"/>
                      <a:pt x="7574" y="10686"/>
                    </a:cubicBezTo>
                    <a:cubicBezTo>
                      <a:pt x="7855" y="10232"/>
                      <a:pt x="8696" y="10004"/>
                      <a:pt x="9538" y="10004"/>
                    </a:cubicBezTo>
                    <a:cubicBezTo>
                      <a:pt x="9818" y="10004"/>
                      <a:pt x="10099" y="10004"/>
                      <a:pt x="10099" y="10004"/>
                    </a:cubicBezTo>
                    <a:cubicBezTo>
                      <a:pt x="10660" y="10004"/>
                      <a:pt x="11221" y="10232"/>
                      <a:pt x="11501" y="10459"/>
                    </a:cubicBezTo>
                    <a:cubicBezTo>
                      <a:pt x="11782" y="10914"/>
                      <a:pt x="11782" y="10914"/>
                      <a:pt x="11782" y="10914"/>
                    </a:cubicBezTo>
                    <a:cubicBezTo>
                      <a:pt x="12343" y="11368"/>
                      <a:pt x="12904" y="11823"/>
                      <a:pt x="13745" y="12278"/>
                    </a:cubicBezTo>
                    <a:cubicBezTo>
                      <a:pt x="14587" y="12733"/>
                      <a:pt x="14306" y="13642"/>
                      <a:pt x="14026" y="14324"/>
                    </a:cubicBezTo>
                    <a:cubicBezTo>
                      <a:pt x="14026" y="14552"/>
                      <a:pt x="13745" y="15006"/>
                      <a:pt x="13745" y="15234"/>
                    </a:cubicBezTo>
                    <a:cubicBezTo>
                      <a:pt x="14868" y="15688"/>
                      <a:pt x="16551" y="17053"/>
                      <a:pt x="16270" y="18417"/>
                    </a:cubicBezTo>
                    <a:cubicBezTo>
                      <a:pt x="16270" y="18872"/>
                      <a:pt x="16270" y="19099"/>
                      <a:pt x="16270" y="19326"/>
                    </a:cubicBezTo>
                    <a:cubicBezTo>
                      <a:pt x="16551" y="19554"/>
                      <a:pt x="16551" y="19554"/>
                      <a:pt x="16551" y="19781"/>
                    </a:cubicBezTo>
                    <a:cubicBezTo>
                      <a:pt x="16551" y="19781"/>
                      <a:pt x="16551" y="19781"/>
                      <a:pt x="16551" y="19781"/>
                    </a:cubicBezTo>
                    <a:cubicBezTo>
                      <a:pt x="16551" y="20008"/>
                      <a:pt x="16551" y="20008"/>
                      <a:pt x="16551" y="20236"/>
                    </a:cubicBezTo>
                    <a:cubicBezTo>
                      <a:pt x="16551" y="20236"/>
                      <a:pt x="16551" y="20236"/>
                      <a:pt x="16551" y="20236"/>
                    </a:cubicBezTo>
                    <a:cubicBezTo>
                      <a:pt x="16551" y="20463"/>
                      <a:pt x="16551" y="20463"/>
                      <a:pt x="16551" y="20691"/>
                    </a:cubicBezTo>
                    <a:cubicBezTo>
                      <a:pt x="16551" y="20691"/>
                      <a:pt x="16551" y="20691"/>
                      <a:pt x="16551" y="20691"/>
                    </a:cubicBezTo>
                    <a:cubicBezTo>
                      <a:pt x="16270" y="20918"/>
                      <a:pt x="16270" y="20918"/>
                      <a:pt x="16270" y="21145"/>
                    </a:cubicBezTo>
                    <a:cubicBezTo>
                      <a:pt x="16270" y="21145"/>
                      <a:pt x="16270" y="21145"/>
                      <a:pt x="16270" y="21145"/>
                    </a:cubicBezTo>
                    <a:cubicBezTo>
                      <a:pt x="16270" y="21145"/>
                      <a:pt x="16270" y="21145"/>
                      <a:pt x="16270" y="21145"/>
                    </a:cubicBezTo>
                    <a:cubicBezTo>
                      <a:pt x="16270" y="21145"/>
                      <a:pt x="16270" y="21145"/>
                      <a:pt x="16270" y="21145"/>
                    </a:cubicBezTo>
                    <a:cubicBezTo>
                      <a:pt x="16551" y="21373"/>
                      <a:pt x="16831" y="21373"/>
                      <a:pt x="17112" y="21600"/>
                    </a:cubicBezTo>
                    <a:cubicBezTo>
                      <a:pt x="17112" y="21600"/>
                      <a:pt x="17112" y="21373"/>
                      <a:pt x="17112" y="21373"/>
                    </a:cubicBezTo>
                    <a:cubicBezTo>
                      <a:pt x="17112" y="20691"/>
                      <a:pt x="17673" y="20236"/>
                      <a:pt x="18795" y="20236"/>
                    </a:cubicBezTo>
                    <a:cubicBezTo>
                      <a:pt x="19075" y="20236"/>
                      <a:pt x="19636" y="20236"/>
                      <a:pt x="19917" y="20463"/>
                    </a:cubicBezTo>
                    <a:cubicBezTo>
                      <a:pt x="20197" y="20463"/>
                      <a:pt x="20197" y="20463"/>
                      <a:pt x="20478" y="20463"/>
                    </a:cubicBezTo>
                    <a:cubicBezTo>
                      <a:pt x="20478" y="20463"/>
                      <a:pt x="20478" y="20463"/>
                      <a:pt x="20758" y="20463"/>
                    </a:cubicBezTo>
                    <a:cubicBezTo>
                      <a:pt x="20758" y="20463"/>
                      <a:pt x="20758" y="20463"/>
                      <a:pt x="20758" y="20463"/>
                    </a:cubicBezTo>
                    <a:cubicBezTo>
                      <a:pt x="20758" y="20463"/>
                      <a:pt x="20758" y="20463"/>
                      <a:pt x="21039" y="20463"/>
                    </a:cubicBezTo>
                    <a:cubicBezTo>
                      <a:pt x="21039" y="20463"/>
                      <a:pt x="21039" y="20463"/>
                      <a:pt x="21039" y="20463"/>
                    </a:cubicBezTo>
                    <a:cubicBezTo>
                      <a:pt x="21039" y="20463"/>
                      <a:pt x="21319" y="20463"/>
                      <a:pt x="21319" y="20236"/>
                    </a:cubicBezTo>
                    <a:cubicBezTo>
                      <a:pt x="21319" y="20236"/>
                      <a:pt x="21319" y="20236"/>
                      <a:pt x="21319" y="20236"/>
                    </a:cubicBezTo>
                    <a:cubicBezTo>
                      <a:pt x="21319" y="20236"/>
                      <a:pt x="21600" y="20236"/>
                      <a:pt x="21600" y="20236"/>
                    </a:cubicBezTo>
                    <a:cubicBezTo>
                      <a:pt x="21600" y="20236"/>
                      <a:pt x="21600" y="20236"/>
                      <a:pt x="21600" y="20236"/>
                    </a:cubicBezTo>
                    <a:cubicBezTo>
                      <a:pt x="21600" y="20008"/>
                      <a:pt x="21600" y="20008"/>
                      <a:pt x="21600" y="19781"/>
                    </a:cubicBezTo>
                    <a:cubicBezTo>
                      <a:pt x="21600" y="19781"/>
                      <a:pt x="21600" y="19781"/>
                      <a:pt x="21600" y="19781"/>
                    </a:cubicBezTo>
                    <a:cubicBezTo>
                      <a:pt x="21600" y="19554"/>
                      <a:pt x="21600" y="19554"/>
                      <a:pt x="21600" y="19326"/>
                    </a:cubicBezTo>
                    <a:cubicBezTo>
                      <a:pt x="21600" y="19326"/>
                      <a:pt x="21600" y="19326"/>
                      <a:pt x="21600" y="19326"/>
                    </a:cubicBezTo>
                    <a:cubicBezTo>
                      <a:pt x="21600" y="19099"/>
                      <a:pt x="21600" y="18872"/>
                      <a:pt x="21600" y="18644"/>
                    </a:cubicBezTo>
                    <a:cubicBezTo>
                      <a:pt x="21600" y="18189"/>
                      <a:pt x="21600" y="17735"/>
                      <a:pt x="21319" y="17507"/>
                    </a:cubicBezTo>
                    <a:cubicBezTo>
                      <a:pt x="21319" y="17280"/>
                      <a:pt x="21319" y="17280"/>
                      <a:pt x="21039" y="17280"/>
                    </a:cubicBezTo>
                    <a:cubicBezTo>
                      <a:pt x="21039" y="17053"/>
                      <a:pt x="20758" y="16825"/>
                      <a:pt x="20478" y="16825"/>
                    </a:cubicBezTo>
                    <a:cubicBezTo>
                      <a:pt x="19636" y="16371"/>
                      <a:pt x="18795" y="15916"/>
                      <a:pt x="18514" y="15006"/>
                    </a:cubicBezTo>
                    <a:cubicBezTo>
                      <a:pt x="18234" y="14552"/>
                      <a:pt x="17673" y="14097"/>
                      <a:pt x="17112" y="13642"/>
                    </a:cubicBezTo>
                    <a:cubicBezTo>
                      <a:pt x="16551" y="13187"/>
                      <a:pt x="15990" y="12733"/>
                      <a:pt x="15709" y="12278"/>
                    </a:cubicBezTo>
                    <a:cubicBezTo>
                      <a:pt x="15709" y="12051"/>
                      <a:pt x="15429" y="11596"/>
                      <a:pt x="15148" y="11368"/>
                    </a:cubicBezTo>
                    <a:cubicBezTo>
                      <a:pt x="14587" y="10914"/>
                      <a:pt x="14306" y="10459"/>
                      <a:pt x="14306" y="9777"/>
                    </a:cubicBezTo>
                    <a:cubicBezTo>
                      <a:pt x="14026" y="9777"/>
                      <a:pt x="13465" y="9549"/>
                      <a:pt x="12904" y="9322"/>
                    </a:cubicBezTo>
                    <a:cubicBezTo>
                      <a:pt x="11782" y="8640"/>
                      <a:pt x="10379" y="8185"/>
                      <a:pt x="10940" y="7276"/>
                    </a:cubicBezTo>
                    <a:cubicBezTo>
                      <a:pt x="11221" y="6594"/>
                      <a:pt x="12062" y="6594"/>
                      <a:pt x="12623" y="6366"/>
                    </a:cubicBezTo>
                    <a:cubicBezTo>
                      <a:pt x="12904" y="6366"/>
                      <a:pt x="13184" y="6366"/>
                      <a:pt x="13184" y="6366"/>
                    </a:cubicBezTo>
                    <a:cubicBezTo>
                      <a:pt x="13184" y="6139"/>
                      <a:pt x="13184" y="5912"/>
                      <a:pt x="12904" y="5684"/>
                    </a:cubicBezTo>
                    <a:cubicBezTo>
                      <a:pt x="12623" y="5457"/>
                      <a:pt x="12343" y="5002"/>
                      <a:pt x="12062" y="4320"/>
                    </a:cubicBezTo>
                    <a:cubicBezTo>
                      <a:pt x="12062" y="4093"/>
                      <a:pt x="12062" y="4093"/>
                      <a:pt x="11782" y="4093"/>
                    </a:cubicBezTo>
                    <a:cubicBezTo>
                      <a:pt x="11501" y="4093"/>
                      <a:pt x="10940" y="4093"/>
                      <a:pt x="10940" y="4320"/>
                    </a:cubicBezTo>
                    <a:cubicBezTo>
                      <a:pt x="10660" y="4320"/>
                      <a:pt x="10660" y="4320"/>
                      <a:pt x="10379" y="4320"/>
                    </a:cubicBezTo>
                    <a:cubicBezTo>
                      <a:pt x="10379" y="4320"/>
                      <a:pt x="10379" y="4320"/>
                      <a:pt x="10379" y="4320"/>
                    </a:cubicBezTo>
                    <a:cubicBezTo>
                      <a:pt x="10379" y="4320"/>
                      <a:pt x="10099" y="4320"/>
                      <a:pt x="10099" y="4320"/>
                    </a:cubicBezTo>
                    <a:cubicBezTo>
                      <a:pt x="9818" y="4320"/>
                      <a:pt x="9538" y="4320"/>
                      <a:pt x="8977" y="4320"/>
                    </a:cubicBezTo>
                    <a:cubicBezTo>
                      <a:pt x="8977" y="4320"/>
                      <a:pt x="8977" y="4320"/>
                      <a:pt x="8977" y="4320"/>
                    </a:cubicBezTo>
                    <a:cubicBezTo>
                      <a:pt x="8977" y="4093"/>
                      <a:pt x="8696" y="4093"/>
                      <a:pt x="8416" y="3865"/>
                    </a:cubicBezTo>
                    <a:cubicBezTo>
                      <a:pt x="8416" y="3865"/>
                      <a:pt x="8416" y="3865"/>
                      <a:pt x="8416" y="3865"/>
                    </a:cubicBezTo>
                    <a:cubicBezTo>
                      <a:pt x="8416" y="3865"/>
                      <a:pt x="8416" y="3865"/>
                      <a:pt x="8416" y="3865"/>
                    </a:cubicBezTo>
                    <a:cubicBezTo>
                      <a:pt x="8135" y="3865"/>
                      <a:pt x="8135" y="3865"/>
                      <a:pt x="8135" y="3638"/>
                    </a:cubicBezTo>
                    <a:cubicBezTo>
                      <a:pt x="8135" y="3638"/>
                      <a:pt x="7855" y="3638"/>
                      <a:pt x="7855" y="3638"/>
                    </a:cubicBezTo>
                    <a:cubicBezTo>
                      <a:pt x="7855" y="3638"/>
                      <a:pt x="7855" y="3411"/>
                      <a:pt x="7574" y="3411"/>
                    </a:cubicBezTo>
                    <a:cubicBezTo>
                      <a:pt x="7574" y="3411"/>
                      <a:pt x="7574" y="3183"/>
                      <a:pt x="7574" y="3183"/>
                    </a:cubicBezTo>
                    <a:cubicBezTo>
                      <a:pt x="7574" y="3183"/>
                      <a:pt x="7574" y="3183"/>
                      <a:pt x="7574" y="2956"/>
                    </a:cubicBezTo>
                    <a:cubicBezTo>
                      <a:pt x="7294" y="2956"/>
                      <a:pt x="7294" y="2728"/>
                      <a:pt x="7294" y="2728"/>
                    </a:cubicBezTo>
                    <a:cubicBezTo>
                      <a:pt x="7294" y="2501"/>
                      <a:pt x="7013" y="2274"/>
                      <a:pt x="6732" y="2046"/>
                    </a:cubicBezTo>
                    <a:cubicBezTo>
                      <a:pt x="6171" y="1592"/>
                      <a:pt x="5891" y="1364"/>
                      <a:pt x="5891" y="682"/>
                    </a:cubicBezTo>
                    <a:cubicBezTo>
                      <a:pt x="5891" y="682"/>
                      <a:pt x="5610" y="682"/>
                      <a:pt x="5610" y="682"/>
                    </a:cubicBezTo>
                    <a:cubicBezTo>
                      <a:pt x="5610" y="682"/>
                      <a:pt x="5610" y="455"/>
                      <a:pt x="5610" y="455"/>
                    </a:cubicBezTo>
                    <a:cubicBezTo>
                      <a:pt x="5610" y="455"/>
                      <a:pt x="5610" y="455"/>
                      <a:pt x="5610" y="455"/>
                    </a:cubicBezTo>
                    <a:cubicBezTo>
                      <a:pt x="5330" y="455"/>
                      <a:pt x="5330" y="227"/>
                      <a:pt x="5330" y="227"/>
                    </a:cubicBezTo>
                    <a:cubicBezTo>
                      <a:pt x="5330" y="227"/>
                      <a:pt x="5330" y="227"/>
                      <a:pt x="5330" y="227"/>
                    </a:cubicBezTo>
                    <a:cubicBezTo>
                      <a:pt x="5049" y="0"/>
                      <a:pt x="5049" y="0"/>
                      <a:pt x="5049" y="0"/>
                    </a:cubicBezTo>
                    <a:cubicBezTo>
                      <a:pt x="5049" y="0"/>
                      <a:pt x="5049" y="0"/>
                      <a:pt x="5049" y="0"/>
                    </a:cubicBezTo>
                    <a:cubicBezTo>
                      <a:pt x="5049" y="0"/>
                      <a:pt x="5049" y="0"/>
                      <a:pt x="5049" y="0"/>
                    </a:cubicBezTo>
                    <a:cubicBezTo>
                      <a:pt x="4769" y="0"/>
                      <a:pt x="4769" y="0"/>
                      <a:pt x="4488"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7" name="Shape 11317"/>
              <p:cNvSpPr/>
              <p:nvPr/>
            </p:nvSpPr>
            <p:spPr>
              <a:xfrm>
                <a:off x="1485655" y="1827074"/>
                <a:ext cx="163303" cy="3064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48"/>
                    </a:moveTo>
                    <a:cubicBezTo>
                      <a:pt x="21600" y="8718"/>
                      <a:pt x="21600" y="8718"/>
                      <a:pt x="21600" y="8718"/>
                    </a:cubicBezTo>
                    <a:cubicBezTo>
                      <a:pt x="21600" y="8718"/>
                      <a:pt x="21600" y="8588"/>
                      <a:pt x="21600" y="8588"/>
                    </a:cubicBezTo>
                    <a:cubicBezTo>
                      <a:pt x="21600" y="8588"/>
                      <a:pt x="21600" y="8588"/>
                      <a:pt x="21600" y="8588"/>
                    </a:cubicBezTo>
                    <a:cubicBezTo>
                      <a:pt x="21600" y="8458"/>
                      <a:pt x="21600" y="8458"/>
                      <a:pt x="21600" y="8328"/>
                    </a:cubicBezTo>
                    <a:cubicBezTo>
                      <a:pt x="21349" y="8067"/>
                      <a:pt x="21349" y="7937"/>
                      <a:pt x="21349" y="7677"/>
                    </a:cubicBezTo>
                    <a:cubicBezTo>
                      <a:pt x="21600" y="7027"/>
                      <a:pt x="20344" y="6506"/>
                      <a:pt x="19842" y="6376"/>
                    </a:cubicBezTo>
                    <a:cubicBezTo>
                      <a:pt x="19088" y="6246"/>
                      <a:pt x="19088" y="5725"/>
                      <a:pt x="19340" y="5205"/>
                    </a:cubicBezTo>
                    <a:cubicBezTo>
                      <a:pt x="19340" y="5075"/>
                      <a:pt x="19591" y="4684"/>
                      <a:pt x="19591" y="4554"/>
                    </a:cubicBezTo>
                    <a:cubicBezTo>
                      <a:pt x="18586" y="4294"/>
                      <a:pt x="18084" y="4034"/>
                      <a:pt x="17581" y="3643"/>
                    </a:cubicBezTo>
                    <a:cubicBezTo>
                      <a:pt x="17330" y="3513"/>
                      <a:pt x="17330" y="3513"/>
                      <a:pt x="17330" y="3513"/>
                    </a:cubicBezTo>
                    <a:cubicBezTo>
                      <a:pt x="17079" y="3383"/>
                      <a:pt x="16828" y="3383"/>
                      <a:pt x="16326" y="3383"/>
                    </a:cubicBezTo>
                    <a:cubicBezTo>
                      <a:pt x="15823" y="3383"/>
                      <a:pt x="15572" y="3383"/>
                      <a:pt x="15572" y="3513"/>
                    </a:cubicBezTo>
                    <a:cubicBezTo>
                      <a:pt x="15321" y="3773"/>
                      <a:pt x="14316" y="4034"/>
                      <a:pt x="13814" y="4034"/>
                    </a:cubicBezTo>
                    <a:cubicBezTo>
                      <a:pt x="13312" y="4034"/>
                      <a:pt x="13060" y="3904"/>
                      <a:pt x="12809" y="3773"/>
                    </a:cubicBezTo>
                    <a:cubicBezTo>
                      <a:pt x="12809" y="3643"/>
                      <a:pt x="12558" y="3643"/>
                      <a:pt x="12307" y="3643"/>
                    </a:cubicBezTo>
                    <a:cubicBezTo>
                      <a:pt x="12307" y="3643"/>
                      <a:pt x="11805" y="3773"/>
                      <a:pt x="11553" y="3904"/>
                    </a:cubicBezTo>
                    <a:cubicBezTo>
                      <a:pt x="11302" y="3904"/>
                      <a:pt x="11051" y="4034"/>
                      <a:pt x="11051" y="4034"/>
                    </a:cubicBezTo>
                    <a:cubicBezTo>
                      <a:pt x="10298" y="4424"/>
                      <a:pt x="9544" y="4684"/>
                      <a:pt x="9042" y="4684"/>
                    </a:cubicBezTo>
                    <a:cubicBezTo>
                      <a:pt x="8791" y="4684"/>
                      <a:pt x="8288" y="4684"/>
                      <a:pt x="8037" y="4294"/>
                    </a:cubicBezTo>
                    <a:cubicBezTo>
                      <a:pt x="8037" y="4164"/>
                      <a:pt x="8037" y="4034"/>
                      <a:pt x="8037" y="3904"/>
                    </a:cubicBezTo>
                    <a:cubicBezTo>
                      <a:pt x="8037" y="3773"/>
                      <a:pt x="8288" y="3513"/>
                      <a:pt x="8540" y="3513"/>
                    </a:cubicBezTo>
                    <a:cubicBezTo>
                      <a:pt x="8540" y="3383"/>
                      <a:pt x="8791" y="3253"/>
                      <a:pt x="8791" y="3253"/>
                    </a:cubicBezTo>
                    <a:cubicBezTo>
                      <a:pt x="8791" y="3123"/>
                      <a:pt x="8791" y="3123"/>
                      <a:pt x="8791" y="2993"/>
                    </a:cubicBezTo>
                    <a:cubicBezTo>
                      <a:pt x="8791" y="2733"/>
                      <a:pt x="9042" y="2602"/>
                      <a:pt x="9042" y="2342"/>
                    </a:cubicBezTo>
                    <a:cubicBezTo>
                      <a:pt x="9293" y="2082"/>
                      <a:pt x="9293" y="1822"/>
                      <a:pt x="9042" y="1561"/>
                    </a:cubicBezTo>
                    <a:cubicBezTo>
                      <a:pt x="9042" y="1431"/>
                      <a:pt x="9042" y="1431"/>
                      <a:pt x="9042" y="1431"/>
                    </a:cubicBezTo>
                    <a:cubicBezTo>
                      <a:pt x="8791" y="1431"/>
                      <a:pt x="8791" y="1431"/>
                      <a:pt x="8540" y="1431"/>
                    </a:cubicBezTo>
                    <a:cubicBezTo>
                      <a:pt x="8037" y="1561"/>
                      <a:pt x="7535" y="1431"/>
                      <a:pt x="7284" y="1171"/>
                    </a:cubicBezTo>
                    <a:cubicBezTo>
                      <a:pt x="7033" y="911"/>
                      <a:pt x="7033" y="651"/>
                      <a:pt x="7033" y="390"/>
                    </a:cubicBezTo>
                    <a:cubicBezTo>
                      <a:pt x="7033" y="260"/>
                      <a:pt x="7033" y="130"/>
                      <a:pt x="7033" y="130"/>
                    </a:cubicBezTo>
                    <a:cubicBezTo>
                      <a:pt x="7033" y="130"/>
                      <a:pt x="7033" y="130"/>
                      <a:pt x="7033" y="130"/>
                    </a:cubicBezTo>
                    <a:cubicBezTo>
                      <a:pt x="7033" y="130"/>
                      <a:pt x="6781" y="130"/>
                      <a:pt x="6781" y="0"/>
                    </a:cubicBezTo>
                    <a:cubicBezTo>
                      <a:pt x="6781" y="0"/>
                      <a:pt x="6781" y="0"/>
                      <a:pt x="6781" y="0"/>
                    </a:cubicBezTo>
                    <a:cubicBezTo>
                      <a:pt x="6781" y="130"/>
                      <a:pt x="6781" y="130"/>
                      <a:pt x="6781" y="130"/>
                    </a:cubicBezTo>
                    <a:cubicBezTo>
                      <a:pt x="6781" y="130"/>
                      <a:pt x="6781" y="130"/>
                      <a:pt x="6530" y="130"/>
                    </a:cubicBezTo>
                    <a:cubicBezTo>
                      <a:pt x="6530" y="260"/>
                      <a:pt x="6530" y="260"/>
                      <a:pt x="6530" y="260"/>
                    </a:cubicBezTo>
                    <a:cubicBezTo>
                      <a:pt x="6279" y="260"/>
                      <a:pt x="6279" y="260"/>
                      <a:pt x="6279" y="260"/>
                    </a:cubicBezTo>
                    <a:cubicBezTo>
                      <a:pt x="6279" y="260"/>
                      <a:pt x="6028" y="390"/>
                      <a:pt x="6028" y="390"/>
                    </a:cubicBezTo>
                    <a:cubicBezTo>
                      <a:pt x="6028" y="390"/>
                      <a:pt x="6028" y="390"/>
                      <a:pt x="6028" y="390"/>
                    </a:cubicBezTo>
                    <a:cubicBezTo>
                      <a:pt x="5777" y="390"/>
                      <a:pt x="5526" y="390"/>
                      <a:pt x="5526" y="520"/>
                    </a:cubicBezTo>
                    <a:cubicBezTo>
                      <a:pt x="5023" y="520"/>
                      <a:pt x="4521" y="651"/>
                      <a:pt x="4270" y="781"/>
                    </a:cubicBezTo>
                    <a:cubicBezTo>
                      <a:pt x="4019" y="1171"/>
                      <a:pt x="3265" y="1301"/>
                      <a:pt x="2009" y="1301"/>
                    </a:cubicBezTo>
                    <a:cubicBezTo>
                      <a:pt x="1758" y="1301"/>
                      <a:pt x="1758" y="1301"/>
                      <a:pt x="1758" y="1301"/>
                    </a:cubicBezTo>
                    <a:cubicBezTo>
                      <a:pt x="1256" y="1301"/>
                      <a:pt x="753" y="1301"/>
                      <a:pt x="502" y="1561"/>
                    </a:cubicBezTo>
                    <a:cubicBezTo>
                      <a:pt x="502" y="1561"/>
                      <a:pt x="502" y="1561"/>
                      <a:pt x="502" y="1561"/>
                    </a:cubicBezTo>
                    <a:cubicBezTo>
                      <a:pt x="251" y="2863"/>
                      <a:pt x="0" y="3643"/>
                      <a:pt x="0" y="3773"/>
                    </a:cubicBezTo>
                    <a:cubicBezTo>
                      <a:pt x="251" y="4034"/>
                      <a:pt x="1507" y="4814"/>
                      <a:pt x="1758" y="4945"/>
                    </a:cubicBezTo>
                    <a:cubicBezTo>
                      <a:pt x="2512" y="4945"/>
                      <a:pt x="2512" y="5335"/>
                      <a:pt x="2512" y="5595"/>
                    </a:cubicBezTo>
                    <a:cubicBezTo>
                      <a:pt x="2512" y="5595"/>
                      <a:pt x="2512" y="5855"/>
                      <a:pt x="2512" y="5855"/>
                    </a:cubicBezTo>
                    <a:cubicBezTo>
                      <a:pt x="3014" y="5986"/>
                      <a:pt x="3265" y="6246"/>
                      <a:pt x="3014" y="6636"/>
                    </a:cubicBezTo>
                    <a:cubicBezTo>
                      <a:pt x="3014" y="6766"/>
                      <a:pt x="2763" y="6896"/>
                      <a:pt x="2512" y="7027"/>
                    </a:cubicBezTo>
                    <a:cubicBezTo>
                      <a:pt x="2512" y="7027"/>
                      <a:pt x="2512" y="7027"/>
                      <a:pt x="2512" y="7027"/>
                    </a:cubicBezTo>
                    <a:cubicBezTo>
                      <a:pt x="2512" y="7287"/>
                      <a:pt x="2512" y="7807"/>
                      <a:pt x="2009" y="8067"/>
                    </a:cubicBezTo>
                    <a:cubicBezTo>
                      <a:pt x="2009" y="8067"/>
                      <a:pt x="2009" y="8067"/>
                      <a:pt x="2009" y="8198"/>
                    </a:cubicBezTo>
                    <a:cubicBezTo>
                      <a:pt x="2009" y="8458"/>
                      <a:pt x="2260" y="8848"/>
                      <a:pt x="3014" y="9239"/>
                    </a:cubicBezTo>
                    <a:cubicBezTo>
                      <a:pt x="4270" y="9759"/>
                      <a:pt x="4270" y="10670"/>
                      <a:pt x="4270" y="11190"/>
                    </a:cubicBezTo>
                    <a:cubicBezTo>
                      <a:pt x="4270" y="11320"/>
                      <a:pt x="4521" y="11451"/>
                      <a:pt x="4521" y="11581"/>
                    </a:cubicBezTo>
                    <a:cubicBezTo>
                      <a:pt x="4772" y="11711"/>
                      <a:pt x="5274" y="11971"/>
                      <a:pt x="5274" y="12361"/>
                    </a:cubicBezTo>
                    <a:cubicBezTo>
                      <a:pt x="5274" y="12361"/>
                      <a:pt x="5274" y="12361"/>
                      <a:pt x="5274" y="12361"/>
                    </a:cubicBezTo>
                    <a:cubicBezTo>
                      <a:pt x="5023" y="12492"/>
                      <a:pt x="5023" y="12622"/>
                      <a:pt x="5023" y="12752"/>
                    </a:cubicBezTo>
                    <a:cubicBezTo>
                      <a:pt x="5023" y="12752"/>
                      <a:pt x="5023" y="12752"/>
                      <a:pt x="5023" y="12752"/>
                    </a:cubicBezTo>
                    <a:cubicBezTo>
                      <a:pt x="5023" y="12882"/>
                      <a:pt x="4772" y="13012"/>
                      <a:pt x="4772" y="13012"/>
                    </a:cubicBezTo>
                    <a:cubicBezTo>
                      <a:pt x="4772" y="13142"/>
                      <a:pt x="4772" y="13142"/>
                      <a:pt x="4772" y="13142"/>
                    </a:cubicBezTo>
                    <a:cubicBezTo>
                      <a:pt x="4772" y="13272"/>
                      <a:pt x="4521" y="13402"/>
                      <a:pt x="4521" y="13533"/>
                    </a:cubicBezTo>
                    <a:cubicBezTo>
                      <a:pt x="4521" y="13533"/>
                      <a:pt x="4521" y="13533"/>
                      <a:pt x="4521" y="13533"/>
                    </a:cubicBezTo>
                    <a:cubicBezTo>
                      <a:pt x="4270" y="13663"/>
                      <a:pt x="4270" y="13793"/>
                      <a:pt x="4270" y="13923"/>
                    </a:cubicBezTo>
                    <a:cubicBezTo>
                      <a:pt x="4270" y="13923"/>
                      <a:pt x="4270" y="13923"/>
                      <a:pt x="4270" y="13923"/>
                    </a:cubicBezTo>
                    <a:cubicBezTo>
                      <a:pt x="4019" y="14183"/>
                      <a:pt x="3767" y="14313"/>
                      <a:pt x="3516" y="14573"/>
                    </a:cubicBezTo>
                    <a:cubicBezTo>
                      <a:pt x="3516" y="14573"/>
                      <a:pt x="3516" y="14573"/>
                      <a:pt x="3516" y="14573"/>
                    </a:cubicBezTo>
                    <a:cubicBezTo>
                      <a:pt x="3265" y="14704"/>
                      <a:pt x="3265" y="14704"/>
                      <a:pt x="3265" y="14834"/>
                    </a:cubicBezTo>
                    <a:cubicBezTo>
                      <a:pt x="3014" y="14834"/>
                      <a:pt x="3014" y="14834"/>
                      <a:pt x="3014" y="14834"/>
                    </a:cubicBezTo>
                    <a:cubicBezTo>
                      <a:pt x="3014" y="14834"/>
                      <a:pt x="2763" y="14964"/>
                      <a:pt x="2763" y="14964"/>
                    </a:cubicBezTo>
                    <a:cubicBezTo>
                      <a:pt x="2763" y="14964"/>
                      <a:pt x="2763" y="14964"/>
                      <a:pt x="2763" y="14964"/>
                    </a:cubicBezTo>
                    <a:cubicBezTo>
                      <a:pt x="2763" y="15094"/>
                      <a:pt x="2512" y="15354"/>
                      <a:pt x="2512" y="15484"/>
                    </a:cubicBezTo>
                    <a:cubicBezTo>
                      <a:pt x="2260" y="16005"/>
                      <a:pt x="2260" y="16525"/>
                      <a:pt x="2009" y="16916"/>
                    </a:cubicBezTo>
                    <a:cubicBezTo>
                      <a:pt x="1758" y="17176"/>
                      <a:pt x="1507" y="17827"/>
                      <a:pt x="1758" y="17957"/>
                    </a:cubicBezTo>
                    <a:cubicBezTo>
                      <a:pt x="2512" y="17957"/>
                      <a:pt x="3767" y="18607"/>
                      <a:pt x="5777" y="19908"/>
                    </a:cubicBezTo>
                    <a:cubicBezTo>
                      <a:pt x="6028" y="20039"/>
                      <a:pt x="6279" y="20299"/>
                      <a:pt x="6530" y="20559"/>
                    </a:cubicBezTo>
                    <a:cubicBezTo>
                      <a:pt x="7033" y="20559"/>
                      <a:pt x="7535" y="20559"/>
                      <a:pt x="8037" y="20559"/>
                    </a:cubicBezTo>
                    <a:cubicBezTo>
                      <a:pt x="8037" y="20559"/>
                      <a:pt x="8288" y="20689"/>
                      <a:pt x="8288" y="20689"/>
                    </a:cubicBezTo>
                    <a:cubicBezTo>
                      <a:pt x="8540" y="20689"/>
                      <a:pt x="8791" y="20819"/>
                      <a:pt x="9042" y="20819"/>
                    </a:cubicBezTo>
                    <a:cubicBezTo>
                      <a:pt x="9544" y="21080"/>
                      <a:pt x="9795" y="21340"/>
                      <a:pt x="9795" y="21600"/>
                    </a:cubicBezTo>
                    <a:cubicBezTo>
                      <a:pt x="9795" y="21600"/>
                      <a:pt x="10047" y="21600"/>
                      <a:pt x="10298" y="21600"/>
                    </a:cubicBezTo>
                    <a:cubicBezTo>
                      <a:pt x="10549" y="21600"/>
                      <a:pt x="11051" y="21600"/>
                      <a:pt x="11051" y="21600"/>
                    </a:cubicBezTo>
                    <a:cubicBezTo>
                      <a:pt x="11051" y="21600"/>
                      <a:pt x="11302" y="21600"/>
                      <a:pt x="11302" y="21470"/>
                    </a:cubicBezTo>
                    <a:cubicBezTo>
                      <a:pt x="11302" y="21470"/>
                      <a:pt x="11302" y="21470"/>
                      <a:pt x="11302" y="21470"/>
                    </a:cubicBezTo>
                    <a:cubicBezTo>
                      <a:pt x="11302" y="21340"/>
                      <a:pt x="11302" y="21340"/>
                      <a:pt x="11302" y="21340"/>
                    </a:cubicBezTo>
                    <a:cubicBezTo>
                      <a:pt x="11302" y="21340"/>
                      <a:pt x="11553" y="21340"/>
                      <a:pt x="11553" y="21340"/>
                    </a:cubicBezTo>
                    <a:cubicBezTo>
                      <a:pt x="11553" y="21210"/>
                      <a:pt x="11553" y="21210"/>
                      <a:pt x="11553" y="21210"/>
                    </a:cubicBezTo>
                    <a:cubicBezTo>
                      <a:pt x="11051" y="20949"/>
                      <a:pt x="9795" y="20559"/>
                      <a:pt x="9042" y="20559"/>
                    </a:cubicBezTo>
                    <a:cubicBezTo>
                      <a:pt x="8540" y="20559"/>
                      <a:pt x="8037" y="20299"/>
                      <a:pt x="7535" y="20039"/>
                    </a:cubicBezTo>
                    <a:cubicBezTo>
                      <a:pt x="6781" y="19648"/>
                      <a:pt x="6530" y="18998"/>
                      <a:pt x="6530" y="18607"/>
                    </a:cubicBezTo>
                    <a:cubicBezTo>
                      <a:pt x="6781" y="18347"/>
                      <a:pt x="6530" y="18217"/>
                      <a:pt x="6279" y="17957"/>
                    </a:cubicBezTo>
                    <a:cubicBezTo>
                      <a:pt x="5777" y="17827"/>
                      <a:pt x="5526" y="17566"/>
                      <a:pt x="5526" y="17306"/>
                    </a:cubicBezTo>
                    <a:cubicBezTo>
                      <a:pt x="5526" y="17176"/>
                      <a:pt x="5526" y="17046"/>
                      <a:pt x="4772" y="16916"/>
                    </a:cubicBezTo>
                    <a:cubicBezTo>
                      <a:pt x="4521" y="16916"/>
                      <a:pt x="4270" y="16916"/>
                      <a:pt x="4019" y="16786"/>
                    </a:cubicBezTo>
                    <a:cubicBezTo>
                      <a:pt x="3014" y="16525"/>
                      <a:pt x="3516" y="15614"/>
                      <a:pt x="3767" y="14834"/>
                    </a:cubicBezTo>
                    <a:cubicBezTo>
                      <a:pt x="4019" y="14573"/>
                      <a:pt x="4019" y="14313"/>
                      <a:pt x="4019" y="14183"/>
                    </a:cubicBezTo>
                    <a:cubicBezTo>
                      <a:pt x="4270" y="13923"/>
                      <a:pt x="4521" y="13533"/>
                      <a:pt x="4772" y="13012"/>
                    </a:cubicBezTo>
                    <a:cubicBezTo>
                      <a:pt x="5274" y="12492"/>
                      <a:pt x="6028" y="11581"/>
                      <a:pt x="5777" y="11320"/>
                    </a:cubicBezTo>
                    <a:cubicBezTo>
                      <a:pt x="5526" y="11190"/>
                      <a:pt x="5526" y="10930"/>
                      <a:pt x="5777" y="10800"/>
                    </a:cubicBezTo>
                    <a:cubicBezTo>
                      <a:pt x="6028" y="10410"/>
                      <a:pt x="7033" y="10280"/>
                      <a:pt x="7535" y="10280"/>
                    </a:cubicBezTo>
                    <a:cubicBezTo>
                      <a:pt x="8288" y="10280"/>
                      <a:pt x="8791" y="10410"/>
                      <a:pt x="9042" y="10800"/>
                    </a:cubicBezTo>
                    <a:cubicBezTo>
                      <a:pt x="9293" y="11451"/>
                      <a:pt x="9544" y="11451"/>
                      <a:pt x="10549" y="11451"/>
                    </a:cubicBezTo>
                    <a:cubicBezTo>
                      <a:pt x="10800" y="11451"/>
                      <a:pt x="10800" y="11451"/>
                      <a:pt x="10800" y="11451"/>
                    </a:cubicBezTo>
                    <a:cubicBezTo>
                      <a:pt x="11805" y="11451"/>
                      <a:pt x="12307" y="11711"/>
                      <a:pt x="12809" y="11971"/>
                    </a:cubicBezTo>
                    <a:cubicBezTo>
                      <a:pt x="13060" y="12101"/>
                      <a:pt x="13312" y="12231"/>
                      <a:pt x="13563" y="12231"/>
                    </a:cubicBezTo>
                    <a:cubicBezTo>
                      <a:pt x="13563" y="12231"/>
                      <a:pt x="13563" y="12231"/>
                      <a:pt x="13563" y="12231"/>
                    </a:cubicBezTo>
                    <a:cubicBezTo>
                      <a:pt x="13563" y="12231"/>
                      <a:pt x="13563" y="12231"/>
                      <a:pt x="13312" y="12101"/>
                    </a:cubicBezTo>
                    <a:cubicBezTo>
                      <a:pt x="13312" y="11971"/>
                      <a:pt x="13060" y="11841"/>
                      <a:pt x="13060" y="11451"/>
                    </a:cubicBezTo>
                    <a:cubicBezTo>
                      <a:pt x="13060" y="11320"/>
                      <a:pt x="13060" y="11190"/>
                      <a:pt x="12809" y="11060"/>
                    </a:cubicBezTo>
                    <a:cubicBezTo>
                      <a:pt x="12558" y="10800"/>
                      <a:pt x="12307" y="10540"/>
                      <a:pt x="13060" y="10019"/>
                    </a:cubicBezTo>
                    <a:cubicBezTo>
                      <a:pt x="14316" y="9108"/>
                      <a:pt x="16326" y="8718"/>
                      <a:pt x="17581" y="8848"/>
                    </a:cubicBezTo>
                    <a:cubicBezTo>
                      <a:pt x="17581" y="8848"/>
                      <a:pt x="17581" y="8848"/>
                      <a:pt x="17833" y="8848"/>
                    </a:cubicBezTo>
                    <a:cubicBezTo>
                      <a:pt x="18084" y="8978"/>
                      <a:pt x="18586" y="8848"/>
                      <a:pt x="19088" y="8848"/>
                    </a:cubicBezTo>
                    <a:cubicBezTo>
                      <a:pt x="19591" y="8848"/>
                      <a:pt x="19842" y="8848"/>
                      <a:pt x="20344" y="8848"/>
                    </a:cubicBezTo>
                    <a:cubicBezTo>
                      <a:pt x="20344" y="8848"/>
                      <a:pt x="20344" y="8848"/>
                      <a:pt x="20595" y="8848"/>
                    </a:cubicBezTo>
                    <a:cubicBezTo>
                      <a:pt x="20595" y="8848"/>
                      <a:pt x="20595" y="8848"/>
                      <a:pt x="20595" y="8848"/>
                    </a:cubicBezTo>
                    <a:cubicBezTo>
                      <a:pt x="20595" y="8848"/>
                      <a:pt x="20847" y="8848"/>
                      <a:pt x="20847" y="8848"/>
                    </a:cubicBezTo>
                    <a:cubicBezTo>
                      <a:pt x="20847" y="8848"/>
                      <a:pt x="20847" y="8848"/>
                      <a:pt x="20847" y="8848"/>
                    </a:cubicBezTo>
                    <a:cubicBezTo>
                      <a:pt x="21098" y="8848"/>
                      <a:pt x="21098" y="8848"/>
                      <a:pt x="21098" y="8848"/>
                    </a:cubicBezTo>
                    <a:cubicBezTo>
                      <a:pt x="21349" y="8848"/>
                      <a:pt x="21349" y="8848"/>
                      <a:pt x="21349" y="8978"/>
                    </a:cubicBezTo>
                    <a:cubicBezTo>
                      <a:pt x="21349" y="8978"/>
                      <a:pt x="21349" y="8978"/>
                      <a:pt x="21349" y="8978"/>
                    </a:cubicBezTo>
                    <a:cubicBezTo>
                      <a:pt x="21600" y="8848"/>
                      <a:pt x="21600" y="8848"/>
                      <a:pt x="21600" y="88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8" name="Shape 11318"/>
              <p:cNvSpPr/>
              <p:nvPr/>
            </p:nvSpPr>
            <p:spPr>
              <a:xfrm>
                <a:off x="1744549" y="2121950"/>
                <a:ext cx="199151" cy="1156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43" y="7543"/>
                    </a:moveTo>
                    <a:cubicBezTo>
                      <a:pt x="19131" y="7200"/>
                      <a:pt x="19337" y="6857"/>
                      <a:pt x="19337" y="6514"/>
                    </a:cubicBezTo>
                    <a:cubicBezTo>
                      <a:pt x="19337" y="5829"/>
                      <a:pt x="19749" y="5829"/>
                      <a:pt x="20366" y="5829"/>
                    </a:cubicBezTo>
                    <a:cubicBezTo>
                      <a:pt x="20571" y="5829"/>
                      <a:pt x="21394" y="5829"/>
                      <a:pt x="21600" y="5486"/>
                    </a:cubicBezTo>
                    <a:cubicBezTo>
                      <a:pt x="21600" y="5143"/>
                      <a:pt x="21600" y="5143"/>
                      <a:pt x="21394" y="4800"/>
                    </a:cubicBezTo>
                    <a:cubicBezTo>
                      <a:pt x="21189" y="4114"/>
                      <a:pt x="20571" y="3771"/>
                      <a:pt x="20366" y="4114"/>
                    </a:cubicBezTo>
                    <a:cubicBezTo>
                      <a:pt x="20160" y="4114"/>
                      <a:pt x="19954" y="4114"/>
                      <a:pt x="19749" y="4114"/>
                    </a:cubicBezTo>
                    <a:cubicBezTo>
                      <a:pt x="19337" y="4114"/>
                      <a:pt x="18926" y="4114"/>
                      <a:pt x="18514" y="3771"/>
                    </a:cubicBezTo>
                    <a:cubicBezTo>
                      <a:pt x="17897" y="3429"/>
                      <a:pt x="17897" y="2743"/>
                      <a:pt x="17897" y="2400"/>
                    </a:cubicBezTo>
                    <a:cubicBezTo>
                      <a:pt x="17897" y="1714"/>
                      <a:pt x="16663" y="0"/>
                      <a:pt x="16046" y="0"/>
                    </a:cubicBezTo>
                    <a:cubicBezTo>
                      <a:pt x="15634" y="0"/>
                      <a:pt x="14811" y="2400"/>
                      <a:pt x="14606" y="3429"/>
                    </a:cubicBezTo>
                    <a:cubicBezTo>
                      <a:pt x="14606" y="4114"/>
                      <a:pt x="14194" y="4457"/>
                      <a:pt x="13989" y="4800"/>
                    </a:cubicBezTo>
                    <a:cubicBezTo>
                      <a:pt x="13577" y="5143"/>
                      <a:pt x="13371" y="5486"/>
                      <a:pt x="13371" y="5829"/>
                    </a:cubicBezTo>
                    <a:cubicBezTo>
                      <a:pt x="13577" y="6171"/>
                      <a:pt x="13371" y="6857"/>
                      <a:pt x="12960" y="7200"/>
                    </a:cubicBezTo>
                    <a:cubicBezTo>
                      <a:pt x="12960" y="7543"/>
                      <a:pt x="12960" y="7543"/>
                      <a:pt x="12960" y="7543"/>
                    </a:cubicBezTo>
                    <a:cubicBezTo>
                      <a:pt x="12960" y="7543"/>
                      <a:pt x="13166" y="7886"/>
                      <a:pt x="13166" y="8229"/>
                    </a:cubicBezTo>
                    <a:cubicBezTo>
                      <a:pt x="13166" y="8229"/>
                      <a:pt x="13166" y="8229"/>
                      <a:pt x="13166" y="8229"/>
                    </a:cubicBezTo>
                    <a:cubicBezTo>
                      <a:pt x="13166" y="8229"/>
                      <a:pt x="13166" y="8571"/>
                      <a:pt x="13166" y="8571"/>
                    </a:cubicBezTo>
                    <a:cubicBezTo>
                      <a:pt x="13166" y="8914"/>
                      <a:pt x="13166" y="8914"/>
                      <a:pt x="13166" y="8914"/>
                    </a:cubicBezTo>
                    <a:cubicBezTo>
                      <a:pt x="13166" y="8914"/>
                      <a:pt x="13166" y="9257"/>
                      <a:pt x="13166" y="9257"/>
                    </a:cubicBezTo>
                    <a:cubicBezTo>
                      <a:pt x="13166" y="9257"/>
                      <a:pt x="13166" y="9257"/>
                      <a:pt x="13166" y="9257"/>
                    </a:cubicBezTo>
                    <a:cubicBezTo>
                      <a:pt x="13166" y="9257"/>
                      <a:pt x="13166" y="9600"/>
                      <a:pt x="12960" y="9600"/>
                    </a:cubicBezTo>
                    <a:cubicBezTo>
                      <a:pt x="12960" y="9943"/>
                      <a:pt x="12754" y="9943"/>
                      <a:pt x="12549" y="9943"/>
                    </a:cubicBezTo>
                    <a:cubicBezTo>
                      <a:pt x="12549" y="9943"/>
                      <a:pt x="12549" y="9943"/>
                      <a:pt x="12549" y="9943"/>
                    </a:cubicBezTo>
                    <a:cubicBezTo>
                      <a:pt x="12343" y="9943"/>
                      <a:pt x="12343" y="9943"/>
                      <a:pt x="12137" y="10286"/>
                    </a:cubicBezTo>
                    <a:cubicBezTo>
                      <a:pt x="11931" y="10286"/>
                      <a:pt x="11520" y="10971"/>
                      <a:pt x="11109" y="10971"/>
                    </a:cubicBezTo>
                    <a:cubicBezTo>
                      <a:pt x="11109" y="10971"/>
                      <a:pt x="10903" y="10971"/>
                      <a:pt x="10903" y="10971"/>
                    </a:cubicBezTo>
                    <a:cubicBezTo>
                      <a:pt x="10903" y="10629"/>
                      <a:pt x="10903" y="10629"/>
                      <a:pt x="10903" y="10629"/>
                    </a:cubicBezTo>
                    <a:cubicBezTo>
                      <a:pt x="10903" y="10629"/>
                      <a:pt x="10903" y="10629"/>
                      <a:pt x="10697" y="10629"/>
                    </a:cubicBezTo>
                    <a:cubicBezTo>
                      <a:pt x="10697" y="10629"/>
                      <a:pt x="10697" y="10629"/>
                      <a:pt x="10697" y="10629"/>
                    </a:cubicBezTo>
                    <a:cubicBezTo>
                      <a:pt x="10697" y="10629"/>
                      <a:pt x="10697" y="10629"/>
                      <a:pt x="10697" y="10629"/>
                    </a:cubicBezTo>
                    <a:cubicBezTo>
                      <a:pt x="10491" y="10629"/>
                      <a:pt x="10491" y="10629"/>
                      <a:pt x="10491" y="10286"/>
                    </a:cubicBezTo>
                    <a:cubicBezTo>
                      <a:pt x="10491" y="10286"/>
                      <a:pt x="10491" y="10286"/>
                      <a:pt x="10491" y="10286"/>
                    </a:cubicBezTo>
                    <a:cubicBezTo>
                      <a:pt x="10491" y="10286"/>
                      <a:pt x="10286" y="10286"/>
                      <a:pt x="10286" y="10286"/>
                    </a:cubicBezTo>
                    <a:cubicBezTo>
                      <a:pt x="10286" y="9943"/>
                      <a:pt x="10286" y="9943"/>
                      <a:pt x="10286" y="9943"/>
                    </a:cubicBezTo>
                    <a:cubicBezTo>
                      <a:pt x="10286" y="9943"/>
                      <a:pt x="10286" y="9943"/>
                      <a:pt x="10080" y="9600"/>
                    </a:cubicBezTo>
                    <a:cubicBezTo>
                      <a:pt x="10080" y="9600"/>
                      <a:pt x="10080" y="9600"/>
                      <a:pt x="10080" y="9257"/>
                    </a:cubicBezTo>
                    <a:cubicBezTo>
                      <a:pt x="10080" y="9257"/>
                      <a:pt x="9874" y="9257"/>
                      <a:pt x="9874" y="9257"/>
                    </a:cubicBezTo>
                    <a:cubicBezTo>
                      <a:pt x="9874" y="8914"/>
                      <a:pt x="9874" y="8914"/>
                      <a:pt x="9874" y="8914"/>
                    </a:cubicBezTo>
                    <a:cubicBezTo>
                      <a:pt x="9669" y="8571"/>
                      <a:pt x="9669" y="8571"/>
                      <a:pt x="9669" y="8571"/>
                    </a:cubicBezTo>
                    <a:cubicBezTo>
                      <a:pt x="9669" y="8229"/>
                      <a:pt x="9669" y="8229"/>
                      <a:pt x="9669" y="8229"/>
                    </a:cubicBezTo>
                    <a:cubicBezTo>
                      <a:pt x="9257" y="8914"/>
                      <a:pt x="8229" y="10971"/>
                      <a:pt x="8023" y="13029"/>
                    </a:cubicBezTo>
                    <a:cubicBezTo>
                      <a:pt x="7817" y="15086"/>
                      <a:pt x="6789" y="15086"/>
                      <a:pt x="5554" y="15086"/>
                    </a:cubicBezTo>
                    <a:cubicBezTo>
                      <a:pt x="5143" y="15086"/>
                      <a:pt x="4731" y="15086"/>
                      <a:pt x="4320" y="15086"/>
                    </a:cubicBezTo>
                    <a:cubicBezTo>
                      <a:pt x="3497" y="15429"/>
                      <a:pt x="3497" y="16114"/>
                      <a:pt x="3497" y="17829"/>
                    </a:cubicBezTo>
                    <a:cubicBezTo>
                      <a:pt x="3291" y="18514"/>
                      <a:pt x="3291" y="19200"/>
                      <a:pt x="3291" y="19543"/>
                    </a:cubicBezTo>
                    <a:cubicBezTo>
                      <a:pt x="3086" y="19886"/>
                      <a:pt x="2880" y="20571"/>
                      <a:pt x="2469" y="20571"/>
                    </a:cubicBezTo>
                    <a:cubicBezTo>
                      <a:pt x="1851" y="20571"/>
                      <a:pt x="1234" y="19886"/>
                      <a:pt x="617" y="19543"/>
                    </a:cubicBezTo>
                    <a:cubicBezTo>
                      <a:pt x="411" y="19200"/>
                      <a:pt x="206" y="19200"/>
                      <a:pt x="0" y="19200"/>
                    </a:cubicBezTo>
                    <a:cubicBezTo>
                      <a:pt x="0" y="19200"/>
                      <a:pt x="0" y="19200"/>
                      <a:pt x="0" y="19200"/>
                    </a:cubicBezTo>
                    <a:cubicBezTo>
                      <a:pt x="0" y="19200"/>
                      <a:pt x="0" y="19200"/>
                      <a:pt x="0" y="19200"/>
                    </a:cubicBezTo>
                    <a:cubicBezTo>
                      <a:pt x="0" y="19200"/>
                      <a:pt x="0" y="19200"/>
                      <a:pt x="0" y="19200"/>
                    </a:cubicBezTo>
                    <a:cubicBezTo>
                      <a:pt x="0" y="19543"/>
                      <a:pt x="0" y="19543"/>
                      <a:pt x="206" y="19543"/>
                    </a:cubicBezTo>
                    <a:cubicBezTo>
                      <a:pt x="206" y="19543"/>
                      <a:pt x="206" y="19543"/>
                      <a:pt x="206" y="19543"/>
                    </a:cubicBezTo>
                    <a:cubicBezTo>
                      <a:pt x="206" y="19543"/>
                      <a:pt x="206" y="19543"/>
                      <a:pt x="206" y="19543"/>
                    </a:cubicBezTo>
                    <a:cubicBezTo>
                      <a:pt x="206" y="19543"/>
                      <a:pt x="206" y="19543"/>
                      <a:pt x="206" y="19543"/>
                    </a:cubicBezTo>
                    <a:cubicBezTo>
                      <a:pt x="206" y="19543"/>
                      <a:pt x="206" y="19886"/>
                      <a:pt x="206" y="19886"/>
                    </a:cubicBezTo>
                    <a:cubicBezTo>
                      <a:pt x="617" y="19886"/>
                      <a:pt x="823" y="20229"/>
                      <a:pt x="1234" y="20571"/>
                    </a:cubicBezTo>
                    <a:cubicBezTo>
                      <a:pt x="1234" y="20914"/>
                      <a:pt x="1440" y="20914"/>
                      <a:pt x="1440" y="21257"/>
                    </a:cubicBezTo>
                    <a:cubicBezTo>
                      <a:pt x="1440" y="21257"/>
                      <a:pt x="1440" y="21257"/>
                      <a:pt x="1440" y="21257"/>
                    </a:cubicBezTo>
                    <a:cubicBezTo>
                      <a:pt x="1646" y="21257"/>
                      <a:pt x="1646" y="21257"/>
                      <a:pt x="1646" y="21257"/>
                    </a:cubicBezTo>
                    <a:cubicBezTo>
                      <a:pt x="1646" y="21257"/>
                      <a:pt x="1646" y="21257"/>
                      <a:pt x="1646" y="21257"/>
                    </a:cubicBezTo>
                    <a:cubicBezTo>
                      <a:pt x="1646" y="21600"/>
                      <a:pt x="1851" y="21600"/>
                      <a:pt x="1851" y="21600"/>
                    </a:cubicBezTo>
                    <a:cubicBezTo>
                      <a:pt x="1851" y="21257"/>
                      <a:pt x="2057" y="21257"/>
                      <a:pt x="2057" y="21257"/>
                    </a:cubicBezTo>
                    <a:cubicBezTo>
                      <a:pt x="2057" y="21257"/>
                      <a:pt x="2057" y="21257"/>
                      <a:pt x="2057" y="21257"/>
                    </a:cubicBezTo>
                    <a:cubicBezTo>
                      <a:pt x="2469" y="20914"/>
                      <a:pt x="3086" y="20914"/>
                      <a:pt x="3497" y="20914"/>
                    </a:cubicBezTo>
                    <a:cubicBezTo>
                      <a:pt x="3703" y="20914"/>
                      <a:pt x="3909" y="20914"/>
                      <a:pt x="4114" y="20914"/>
                    </a:cubicBezTo>
                    <a:cubicBezTo>
                      <a:pt x="4320" y="20914"/>
                      <a:pt x="4731" y="20914"/>
                      <a:pt x="4937" y="20914"/>
                    </a:cubicBezTo>
                    <a:cubicBezTo>
                      <a:pt x="5143" y="20914"/>
                      <a:pt x="5349" y="20571"/>
                      <a:pt x="5554" y="20229"/>
                    </a:cubicBezTo>
                    <a:cubicBezTo>
                      <a:pt x="5966" y="19886"/>
                      <a:pt x="6377" y="19200"/>
                      <a:pt x="7406" y="19200"/>
                    </a:cubicBezTo>
                    <a:cubicBezTo>
                      <a:pt x="8229" y="19200"/>
                      <a:pt x="8434" y="19886"/>
                      <a:pt x="8640" y="20229"/>
                    </a:cubicBezTo>
                    <a:cubicBezTo>
                      <a:pt x="8640" y="20229"/>
                      <a:pt x="8846" y="20229"/>
                      <a:pt x="8846" y="20229"/>
                    </a:cubicBezTo>
                    <a:cubicBezTo>
                      <a:pt x="8846" y="20229"/>
                      <a:pt x="8846" y="20229"/>
                      <a:pt x="8846" y="20229"/>
                    </a:cubicBezTo>
                    <a:cubicBezTo>
                      <a:pt x="8846" y="20229"/>
                      <a:pt x="8846" y="20229"/>
                      <a:pt x="8846" y="20229"/>
                    </a:cubicBezTo>
                    <a:cubicBezTo>
                      <a:pt x="8846" y="20229"/>
                      <a:pt x="9051" y="20229"/>
                      <a:pt x="9463" y="19886"/>
                    </a:cubicBezTo>
                    <a:cubicBezTo>
                      <a:pt x="9874" y="19543"/>
                      <a:pt x="10286" y="19543"/>
                      <a:pt x="10697" y="19200"/>
                    </a:cubicBezTo>
                    <a:cubicBezTo>
                      <a:pt x="11314" y="19200"/>
                      <a:pt x="11314" y="19200"/>
                      <a:pt x="11109" y="18514"/>
                    </a:cubicBezTo>
                    <a:cubicBezTo>
                      <a:pt x="11109" y="17143"/>
                      <a:pt x="11520" y="16457"/>
                      <a:pt x="11726" y="15771"/>
                    </a:cubicBezTo>
                    <a:cubicBezTo>
                      <a:pt x="11726" y="15429"/>
                      <a:pt x="11931" y="15429"/>
                      <a:pt x="11931" y="14743"/>
                    </a:cubicBezTo>
                    <a:cubicBezTo>
                      <a:pt x="11726" y="13714"/>
                      <a:pt x="12343" y="13371"/>
                      <a:pt x="12754" y="13029"/>
                    </a:cubicBezTo>
                    <a:cubicBezTo>
                      <a:pt x="12960" y="12686"/>
                      <a:pt x="13371" y="12686"/>
                      <a:pt x="13166" y="11314"/>
                    </a:cubicBezTo>
                    <a:cubicBezTo>
                      <a:pt x="13166" y="10629"/>
                      <a:pt x="13371" y="9943"/>
                      <a:pt x="13577" y="9257"/>
                    </a:cubicBezTo>
                    <a:cubicBezTo>
                      <a:pt x="14400" y="7886"/>
                      <a:pt x="15840" y="7886"/>
                      <a:pt x="16869" y="8229"/>
                    </a:cubicBezTo>
                    <a:cubicBezTo>
                      <a:pt x="17074" y="8229"/>
                      <a:pt x="17074" y="8229"/>
                      <a:pt x="17280" y="8229"/>
                    </a:cubicBezTo>
                    <a:cubicBezTo>
                      <a:pt x="17280" y="8229"/>
                      <a:pt x="17280" y="8229"/>
                      <a:pt x="17486" y="8229"/>
                    </a:cubicBezTo>
                    <a:cubicBezTo>
                      <a:pt x="17486" y="8229"/>
                      <a:pt x="17486" y="8229"/>
                      <a:pt x="17486" y="8229"/>
                    </a:cubicBezTo>
                    <a:cubicBezTo>
                      <a:pt x="17691" y="8229"/>
                      <a:pt x="17691" y="8229"/>
                      <a:pt x="17691" y="8229"/>
                    </a:cubicBezTo>
                    <a:cubicBezTo>
                      <a:pt x="17691" y="8229"/>
                      <a:pt x="17897" y="8229"/>
                      <a:pt x="17897" y="8229"/>
                    </a:cubicBezTo>
                    <a:cubicBezTo>
                      <a:pt x="17897" y="8229"/>
                      <a:pt x="17897" y="8229"/>
                      <a:pt x="18103" y="8571"/>
                    </a:cubicBezTo>
                    <a:cubicBezTo>
                      <a:pt x="18103" y="8571"/>
                      <a:pt x="18103" y="8571"/>
                      <a:pt x="18309" y="8571"/>
                    </a:cubicBezTo>
                    <a:cubicBezTo>
                      <a:pt x="18309" y="8571"/>
                      <a:pt x="18309" y="8571"/>
                      <a:pt x="18309" y="8571"/>
                    </a:cubicBezTo>
                    <a:cubicBezTo>
                      <a:pt x="18720" y="8229"/>
                      <a:pt x="19337" y="7886"/>
                      <a:pt x="19543" y="75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19" name="Shape 11319"/>
              <p:cNvSpPr/>
              <p:nvPr/>
            </p:nvSpPr>
            <p:spPr>
              <a:xfrm>
                <a:off x="1539425" y="2125804"/>
                <a:ext cx="79661" cy="1021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29" y="11186"/>
                    </a:moveTo>
                    <a:cubicBezTo>
                      <a:pt x="5657" y="12343"/>
                      <a:pt x="6686" y="13114"/>
                      <a:pt x="6686" y="13886"/>
                    </a:cubicBezTo>
                    <a:cubicBezTo>
                      <a:pt x="7200" y="15043"/>
                      <a:pt x="8229" y="15429"/>
                      <a:pt x="10286" y="16586"/>
                    </a:cubicBezTo>
                    <a:cubicBezTo>
                      <a:pt x="10800" y="16971"/>
                      <a:pt x="11314" y="17357"/>
                      <a:pt x="11829" y="17357"/>
                    </a:cubicBezTo>
                    <a:cubicBezTo>
                      <a:pt x="15429" y="19286"/>
                      <a:pt x="20057" y="21214"/>
                      <a:pt x="21600" y="21600"/>
                    </a:cubicBezTo>
                    <a:cubicBezTo>
                      <a:pt x="21600" y="20443"/>
                      <a:pt x="19543" y="18129"/>
                      <a:pt x="18000" y="16586"/>
                    </a:cubicBezTo>
                    <a:cubicBezTo>
                      <a:pt x="16457" y="15429"/>
                      <a:pt x="16971" y="13114"/>
                      <a:pt x="16971" y="10800"/>
                    </a:cubicBezTo>
                    <a:cubicBezTo>
                      <a:pt x="17486" y="9643"/>
                      <a:pt x="17486" y="8871"/>
                      <a:pt x="17486" y="7714"/>
                    </a:cubicBezTo>
                    <a:cubicBezTo>
                      <a:pt x="17486" y="6557"/>
                      <a:pt x="16971" y="6171"/>
                      <a:pt x="15943" y="5786"/>
                    </a:cubicBezTo>
                    <a:cubicBezTo>
                      <a:pt x="14914" y="5014"/>
                      <a:pt x="13886" y="4629"/>
                      <a:pt x="13371" y="3471"/>
                    </a:cubicBezTo>
                    <a:cubicBezTo>
                      <a:pt x="12857" y="2700"/>
                      <a:pt x="12857" y="2700"/>
                      <a:pt x="12343" y="2700"/>
                    </a:cubicBezTo>
                    <a:cubicBezTo>
                      <a:pt x="11829" y="2700"/>
                      <a:pt x="10800" y="2314"/>
                      <a:pt x="10286" y="1543"/>
                    </a:cubicBezTo>
                    <a:cubicBezTo>
                      <a:pt x="10286" y="1543"/>
                      <a:pt x="10286" y="1929"/>
                      <a:pt x="10286" y="1929"/>
                    </a:cubicBezTo>
                    <a:cubicBezTo>
                      <a:pt x="10286" y="1929"/>
                      <a:pt x="10286" y="1929"/>
                      <a:pt x="10286" y="1929"/>
                    </a:cubicBezTo>
                    <a:cubicBezTo>
                      <a:pt x="10286" y="2314"/>
                      <a:pt x="10286" y="3086"/>
                      <a:pt x="9257" y="3086"/>
                    </a:cubicBezTo>
                    <a:cubicBezTo>
                      <a:pt x="8743" y="3086"/>
                      <a:pt x="7714" y="3086"/>
                      <a:pt x="6686" y="3086"/>
                    </a:cubicBezTo>
                    <a:cubicBezTo>
                      <a:pt x="6171" y="3086"/>
                      <a:pt x="5657" y="3086"/>
                      <a:pt x="5657" y="3086"/>
                    </a:cubicBezTo>
                    <a:cubicBezTo>
                      <a:pt x="5143" y="3086"/>
                      <a:pt x="5143" y="3086"/>
                      <a:pt x="5143" y="3086"/>
                    </a:cubicBezTo>
                    <a:cubicBezTo>
                      <a:pt x="5143" y="3086"/>
                      <a:pt x="5143" y="3086"/>
                      <a:pt x="5143" y="3086"/>
                    </a:cubicBezTo>
                    <a:cubicBezTo>
                      <a:pt x="4629" y="3086"/>
                      <a:pt x="4629" y="3086"/>
                      <a:pt x="4629" y="3086"/>
                    </a:cubicBezTo>
                    <a:cubicBezTo>
                      <a:pt x="4629" y="3086"/>
                      <a:pt x="4114" y="3086"/>
                      <a:pt x="4114" y="2700"/>
                    </a:cubicBezTo>
                    <a:cubicBezTo>
                      <a:pt x="4114" y="2700"/>
                      <a:pt x="4114" y="2700"/>
                      <a:pt x="3600" y="2700"/>
                    </a:cubicBezTo>
                    <a:cubicBezTo>
                      <a:pt x="3600" y="2700"/>
                      <a:pt x="3600" y="2314"/>
                      <a:pt x="3600" y="2314"/>
                    </a:cubicBezTo>
                    <a:cubicBezTo>
                      <a:pt x="3600" y="2314"/>
                      <a:pt x="3600" y="1929"/>
                      <a:pt x="3600" y="1929"/>
                    </a:cubicBezTo>
                    <a:cubicBezTo>
                      <a:pt x="3600" y="1543"/>
                      <a:pt x="3600" y="386"/>
                      <a:pt x="1543" y="0"/>
                    </a:cubicBezTo>
                    <a:cubicBezTo>
                      <a:pt x="1029" y="0"/>
                      <a:pt x="514" y="0"/>
                      <a:pt x="0" y="0"/>
                    </a:cubicBezTo>
                    <a:cubicBezTo>
                      <a:pt x="0" y="0"/>
                      <a:pt x="0" y="0"/>
                      <a:pt x="0" y="0"/>
                    </a:cubicBezTo>
                    <a:cubicBezTo>
                      <a:pt x="514" y="1929"/>
                      <a:pt x="1029" y="3857"/>
                      <a:pt x="1029" y="5786"/>
                    </a:cubicBezTo>
                    <a:cubicBezTo>
                      <a:pt x="1029" y="7329"/>
                      <a:pt x="3086" y="9257"/>
                      <a:pt x="4629" y="1118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0" name="Shape 11320"/>
              <p:cNvSpPr/>
              <p:nvPr/>
            </p:nvSpPr>
            <p:spPr>
              <a:xfrm>
                <a:off x="2179543" y="1530271"/>
                <a:ext cx="44957" cy="53965"/>
              </a:xfrm>
              <a:custGeom>
                <a:avLst/>
                <a:gdLst/>
                <a:ahLst/>
                <a:cxnLst>
                  <a:cxn ang="0">
                    <a:pos x="wd2" y="hd2"/>
                  </a:cxn>
                  <a:cxn ang="5400000">
                    <a:pos x="wd2" y="hd2"/>
                  </a:cxn>
                  <a:cxn ang="10800000">
                    <a:pos x="wd2" y="hd2"/>
                  </a:cxn>
                  <a:cxn ang="16200000">
                    <a:pos x="wd2" y="hd2"/>
                  </a:cxn>
                </a:cxnLst>
                <a:rect l="0" t="0" r="r" b="b"/>
                <a:pathLst>
                  <a:path w="21200" h="21600" fill="norm" stroke="1" extrusionOk="0">
                    <a:moveTo>
                      <a:pt x="500" y="7200"/>
                    </a:moveTo>
                    <a:cubicBezTo>
                      <a:pt x="1400" y="7200"/>
                      <a:pt x="2300" y="5760"/>
                      <a:pt x="3200" y="4320"/>
                    </a:cubicBezTo>
                    <a:cubicBezTo>
                      <a:pt x="3200" y="2880"/>
                      <a:pt x="5000" y="2880"/>
                      <a:pt x="5000" y="2880"/>
                    </a:cubicBezTo>
                    <a:cubicBezTo>
                      <a:pt x="5900" y="2880"/>
                      <a:pt x="6800" y="2880"/>
                      <a:pt x="7700" y="4320"/>
                    </a:cubicBezTo>
                    <a:cubicBezTo>
                      <a:pt x="8600" y="5760"/>
                      <a:pt x="9500" y="10080"/>
                      <a:pt x="7700" y="13680"/>
                    </a:cubicBezTo>
                    <a:cubicBezTo>
                      <a:pt x="5900" y="15840"/>
                      <a:pt x="6800" y="18720"/>
                      <a:pt x="7700" y="20880"/>
                    </a:cubicBezTo>
                    <a:cubicBezTo>
                      <a:pt x="8600" y="20880"/>
                      <a:pt x="8600" y="21600"/>
                      <a:pt x="9500" y="21600"/>
                    </a:cubicBezTo>
                    <a:cubicBezTo>
                      <a:pt x="9500" y="21600"/>
                      <a:pt x="9500" y="21600"/>
                      <a:pt x="9500" y="21600"/>
                    </a:cubicBezTo>
                    <a:cubicBezTo>
                      <a:pt x="10400" y="21600"/>
                      <a:pt x="13100" y="18000"/>
                      <a:pt x="14000" y="15840"/>
                    </a:cubicBezTo>
                    <a:cubicBezTo>
                      <a:pt x="15800" y="12960"/>
                      <a:pt x="17600" y="10080"/>
                      <a:pt x="20300" y="8640"/>
                    </a:cubicBezTo>
                    <a:cubicBezTo>
                      <a:pt x="20300" y="7920"/>
                      <a:pt x="21200" y="7200"/>
                      <a:pt x="21200" y="7200"/>
                    </a:cubicBezTo>
                    <a:cubicBezTo>
                      <a:pt x="21200" y="7200"/>
                      <a:pt x="20300" y="7200"/>
                      <a:pt x="20300" y="7200"/>
                    </a:cubicBezTo>
                    <a:cubicBezTo>
                      <a:pt x="19400" y="6480"/>
                      <a:pt x="17600" y="5760"/>
                      <a:pt x="17600" y="4320"/>
                    </a:cubicBezTo>
                    <a:cubicBezTo>
                      <a:pt x="17600" y="3600"/>
                      <a:pt x="15800" y="3600"/>
                      <a:pt x="14900" y="2880"/>
                    </a:cubicBezTo>
                    <a:cubicBezTo>
                      <a:pt x="13100" y="2880"/>
                      <a:pt x="11300" y="2160"/>
                      <a:pt x="10400" y="0"/>
                    </a:cubicBezTo>
                    <a:cubicBezTo>
                      <a:pt x="9500" y="0"/>
                      <a:pt x="6800" y="1440"/>
                      <a:pt x="4100" y="2880"/>
                    </a:cubicBezTo>
                    <a:cubicBezTo>
                      <a:pt x="3200" y="3600"/>
                      <a:pt x="3200" y="3600"/>
                      <a:pt x="3200" y="3600"/>
                    </a:cubicBezTo>
                    <a:cubicBezTo>
                      <a:pt x="-400" y="5760"/>
                      <a:pt x="-400" y="5760"/>
                      <a:pt x="500" y="6480"/>
                    </a:cubicBezTo>
                    <a:cubicBezTo>
                      <a:pt x="500" y="7200"/>
                      <a:pt x="500" y="7200"/>
                      <a:pt x="5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1" name="Shape 11321"/>
              <p:cNvSpPr/>
              <p:nvPr/>
            </p:nvSpPr>
            <p:spPr>
              <a:xfrm>
                <a:off x="2206576" y="1349105"/>
                <a:ext cx="232436" cy="177312"/>
              </a:xfrm>
              <a:custGeom>
                <a:avLst/>
                <a:gdLst/>
                <a:ahLst/>
                <a:cxnLst>
                  <a:cxn ang="0">
                    <a:pos x="wd2" y="hd2"/>
                  </a:cxn>
                  <a:cxn ang="5400000">
                    <a:pos x="wd2" y="hd2"/>
                  </a:cxn>
                  <a:cxn ang="10800000">
                    <a:pos x="wd2" y="hd2"/>
                  </a:cxn>
                  <a:cxn ang="16200000">
                    <a:pos x="wd2" y="hd2"/>
                  </a:cxn>
                </a:cxnLst>
                <a:rect l="0" t="0" r="r" b="b"/>
                <a:pathLst>
                  <a:path w="21365" h="21600" fill="norm" stroke="1" extrusionOk="0">
                    <a:moveTo>
                      <a:pt x="1229" y="20475"/>
                    </a:moveTo>
                    <a:cubicBezTo>
                      <a:pt x="1580" y="20475"/>
                      <a:pt x="1932" y="20475"/>
                      <a:pt x="1932" y="20250"/>
                    </a:cubicBezTo>
                    <a:cubicBezTo>
                      <a:pt x="2459" y="19350"/>
                      <a:pt x="5795" y="18675"/>
                      <a:pt x="7200" y="18450"/>
                    </a:cubicBezTo>
                    <a:cubicBezTo>
                      <a:pt x="7376" y="18450"/>
                      <a:pt x="7376" y="18450"/>
                      <a:pt x="7376" y="18450"/>
                    </a:cubicBezTo>
                    <a:cubicBezTo>
                      <a:pt x="7727" y="18450"/>
                      <a:pt x="8254" y="18450"/>
                      <a:pt x="8429" y="18900"/>
                    </a:cubicBezTo>
                    <a:cubicBezTo>
                      <a:pt x="8780" y="19350"/>
                      <a:pt x="8605" y="19800"/>
                      <a:pt x="8605" y="20250"/>
                    </a:cubicBezTo>
                    <a:cubicBezTo>
                      <a:pt x="8429" y="20475"/>
                      <a:pt x="8429" y="20925"/>
                      <a:pt x="8429" y="21150"/>
                    </a:cubicBezTo>
                    <a:cubicBezTo>
                      <a:pt x="8429" y="21150"/>
                      <a:pt x="8429" y="21600"/>
                      <a:pt x="8956" y="21600"/>
                    </a:cubicBezTo>
                    <a:cubicBezTo>
                      <a:pt x="9307" y="21600"/>
                      <a:pt x="9834" y="21375"/>
                      <a:pt x="10185" y="20700"/>
                    </a:cubicBezTo>
                    <a:cubicBezTo>
                      <a:pt x="10361" y="20250"/>
                      <a:pt x="10712" y="20025"/>
                      <a:pt x="10888" y="19800"/>
                    </a:cubicBezTo>
                    <a:cubicBezTo>
                      <a:pt x="10888" y="19800"/>
                      <a:pt x="10888" y="19800"/>
                      <a:pt x="11063" y="19800"/>
                    </a:cubicBezTo>
                    <a:cubicBezTo>
                      <a:pt x="11063" y="19800"/>
                      <a:pt x="10888" y="19800"/>
                      <a:pt x="10888" y="19575"/>
                    </a:cubicBezTo>
                    <a:cubicBezTo>
                      <a:pt x="10537" y="19350"/>
                      <a:pt x="10537" y="18900"/>
                      <a:pt x="10537" y="18675"/>
                    </a:cubicBezTo>
                    <a:cubicBezTo>
                      <a:pt x="10712" y="18225"/>
                      <a:pt x="10888" y="18000"/>
                      <a:pt x="11239" y="18000"/>
                    </a:cubicBezTo>
                    <a:cubicBezTo>
                      <a:pt x="11415" y="18000"/>
                      <a:pt x="11766" y="18225"/>
                      <a:pt x="11941" y="18675"/>
                    </a:cubicBezTo>
                    <a:cubicBezTo>
                      <a:pt x="12117" y="18900"/>
                      <a:pt x="12468" y="19125"/>
                      <a:pt x="12820" y="19125"/>
                    </a:cubicBezTo>
                    <a:cubicBezTo>
                      <a:pt x="13346" y="19125"/>
                      <a:pt x="13698" y="18900"/>
                      <a:pt x="13873" y="18450"/>
                    </a:cubicBezTo>
                    <a:cubicBezTo>
                      <a:pt x="14049" y="18225"/>
                      <a:pt x="14400" y="17775"/>
                      <a:pt x="14751" y="17775"/>
                    </a:cubicBezTo>
                    <a:cubicBezTo>
                      <a:pt x="14927" y="17775"/>
                      <a:pt x="15102" y="18000"/>
                      <a:pt x="15278" y="18225"/>
                    </a:cubicBezTo>
                    <a:cubicBezTo>
                      <a:pt x="15454" y="18225"/>
                      <a:pt x="15454" y="18450"/>
                      <a:pt x="15629" y="18450"/>
                    </a:cubicBezTo>
                    <a:cubicBezTo>
                      <a:pt x="15805" y="18450"/>
                      <a:pt x="16156" y="17775"/>
                      <a:pt x="16332" y="17325"/>
                    </a:cubicBezTo>
                    <a:cubicBezTo>
                      <a:pt x="16507" y="17100"/>
                      <a:pt x="16507" y="16650"/>
                      <a:pt x="16859" y="16650"/>
                    </a:cubicBezTo>
                    <a:cubicBezTo>
                      <a:pt x="16859" y="16650"/>
                      <a:pt x="17210" y="16875"/>
                      <a:pt x="17210" y="17325"/>
                    </a:cubicBezTo>
                    <a:cubicBezTo>
                      <a:pt x="17210" y="17325"/>
                      <a:pt x="17210" y="17325"/>
                      <a:pt x="17385" y="17325"/>
                    </a:cubicBezTo>
                    <a:cubicBezTo>
                      <a:pt x="17737" y="17325"/>
                      <a:pt x="18088" y="17100"/>
                      <a:pt x="18439" y="16650"/>
                    </a:cubicBezTo>
                    <a:cubicBezTo>
                      <a:pt x="18790" y="16200"/>
                      <a:pt x="18790" y="15750"/>
                      <a:pt x="18790" y="15075"/>
                    </a:cubicBezTo>
                    <a:cubicBezTo>
                      <a:pt x="18790" y="14400"/>
                      <a:pt x="18790" y="13725"/>
                      <a:pt x="18966" y="13050"/>
                    </a:cubicBezTo>
                    <a:cubicBezTo>
                      <a:pt x="19493" y="12375"/>
                      <a:pt x="19844" y="10575"/>
                      <a:pt x="19493" y="9675"/>
                    </a:cubicBezTo>
                    <a:cubicBezTo>
                      <a:pt x="18966" y="8550"/>
                      <a:pt x="19844" y="7650"/>
                      <a:pt x="20546" y="6975"/>
                    </a:cubicBezTo>
                    <a:cubicBezTo>
                      <a:pt x="20898" y="6750"/>
                      <a:pt x="21073" y="6525"/>
                      <a:pt x="21249" y="6300"/>
                    </a:cubicBezTo>
                    <a:cubicBezTo>
                      <a:pt x="21600" y="6075"/>
                      <a:pt x="21073" y="3600"/>
                      <a:pt x="20722" y="2475"/>
                    </a:cubicBezTo>
                    <a:cubicBezTo>
                      <a:pt x="20546" y="1350"/>
                      <a:pt x="20371" y="450"/>
                      <a:pt x="20195" y="0"/>
                    </a:cubicBezTo>
                    <a:cubicBezTo>
                      <a:pt x="20195" y="0"/>
                      <a:pt x="20195" y="0"/>
                      <a:pt x="20195" y="0"/>
                    </a:cubicBezTo>
                    <a:cubicBezTo>
                      <a:pt x="20020" y="0"/>
                      <a:pt x="19141" y="450"/>
                      <a:pt x="18790" y="900"/>
                    </a:cubicBezTo>
                    <a:cubicBezTo>
                      <a:pt x="18615" y="1125"/>
                      <a:pt x="18439" y="1125"/>
                      <a:pt x="18263" y="1350"/>
                    </a:cubicBezTo>
                    <a:cubicBezTo>
                      <a:pt x="18088" y="1350"/>
                      <a:pt x="17912" y="2025"/>
                      <a:pt x="17737" y="2700"/>
                    </a:cubicBezTo>
                    <a:cubicBezTo>
                      <a:pt x="17737" y="3375"/>
                      <a:pt x="17737" y="3825"/>
                      <a:pt x="17912" y="3825"/>
                    </a:cubicBezTo>
                    <a:cubicBezTo>
                      <a:pt x="18615" y="4500"/>
                      <a:pt x="18088" y="5400"/>
                      <a:pt x="17737" y="6075"/>
                    </a:cubicBezTo>
                    <a:cubicBezTo>
                      <a:pt x="17385" y="6525"/>
                      <a:pt x="17034" y="6975"/>
                      <a:pt x="17034" y="7650"/>
                    </a:cubicBezTo>
                    <a:cubicBezTo>
                      <a:pt x="17210" y="8550"/>
                      <a:pt x="16683" y="9225"/>
                      <a:pt x="16332" y="9450"/>
                    </a:cubicBezTo>
                    <a:cubicBezTo>
                      <a:pt x="16156" y="9675"/>
                      <a:pt x="15980" y="9900"/>
                      <a:pt x="15805" y="10125"/>
                    </a:cubicBezTo>
                    <a:cubicBezTo>
                      <a:pt x="15805" y="11025"/>
                      <a:pt x="15278" y="11250"/>
                      <a:pt x="14927" y="11475"/>
                    </a:cubicBezTo>
                    <a:cubicBezTo>
                      <a:pt x="14576" y="11700"/>
                      <a:pt x="14224" y="11925"/>
                      <a:pt x="13873" y="12375"/>
                    </a:cubicBezTo>
                    <a:cubicBezTo>
                      <a:pt x="13171" y="12825"/>
                      <a:pt x="12468" y="12825"/>
                      <a:pt x="12117" y="12150"/>
                    </a:cubicBezTo>
                    <a:cubicBezTo>
                      <a:pt x="12117" y="11925"/>
                      <a:pt x="12117" y="11700"/>
                      <a:pt x="11941" y="11475"/>
                    </a:cubicBezTo>
                    <a:cubicBezTo>
                      <a:pt x="11766" y="11925"/>
                      <a:pt x="11239" y="12375"/>
                      <a:pt x="11239" y="13050"/>
                    </a:cubicBezTo>
                    <a:cubicBezTo>
                      <a:pt x="11415" y="14175"/>
                      <a:pt x="10712" y="14850"/>
                      <a:pt x="10361" y="15300"/>
                    </a:cubicBezTo>
                    <a:cubicBezTo>
                      <a:pt x="10185" y="15300"/>
                      <a:pt x="10185" y="15300"/>
                      <a:pt x="10010" y="15525"/>
                    </a:cubicBezTo>
                    <a:cubicBezTo>
                      <a:pt x="10185" y="15750"/>
                      <a:pt x="10185" y="15975"/>
                      <a:pt x="10010" y="16200"/>
                    </a:cubicBezTo>
                    <a:cubicBezTo>
                      <a:pt x="9834" y="16875"/>
                      <a:pt x="9307" y="16875"/>
                      <a:pt x="8956" y="16875"/>
                    </a:cubicBezTo>
                    <a:cubicBezTo>
                      <a:pt x="8605" y="16875"/>
                      <a:pt x="8429" y="16875"/>
                      <a:pt x="8254" y="16650"/>
                    </a:cubicBezTo>
                    <a:cubicBezTo>
                      <a:pt x="8254" y="16650"/>
                      <a:pt x="8078" y="16425"/>
                      <a:pt x="8078" y="16200"/>
                    </a:cubicBezTo>
                    <a:cubicBezTo>
                      <a:pt x="7902" y="16200"/>
                      <a:pt x="7376" y="16425"/>
                      <a:pt x="6146" y="16875"/>
                    </a:cubicBezTo>
                    <a:cubicBezTo>
                      <a:pt x="5620" y="17325"/>
                      <a:pt x="4917" y="17100"/>
                      <a:pt x="4390" y="17100"/>
                    </a:cubicBezTo>
                    <a:cubicBezTo>
                      <a:pt x="3863" y="16875"/>
                      <a:pt x="3688" y="16875"/>
                      <a:pt x="3337" y="17100"/>
                    </a:cubicBezTo>
                    <a:cubicBezTo>
                      <a:pt x="3337" y="17325"/>
                      <a:pt x="3337" y="17325"/>
                      <a:pt x="3337" y="17325"/>
                    </a:cubicBezTo>
                    <a:cubicBezTo>
                      <a:pt x="2459" y="18225"/>
                      <a:pt x="1229" y="20025"/>
                      <a:pt x="176" y="20250"/>
                    </a:cubicBezTo>
                    <a:cubicBezTo>
                      <a:pt x="0" y="20250"/>
                      <a:pt x="0" y="20250"/>
                      <a:pt x="0" y="20475"/>
                    </a:cubicBezTo>
                    <a:cubicBezTo>
                      <a:pt x="0" y="20475"/>
                      <a:pt x="0" y="20700"/>
                      <a:pt x="0" y="20700"/>
                    </a:cubicBezTo>
                    <a:cubicBezTo>
                      <a:pt x="351" y="20475"/>
                      <a:pt x="878" y="20475"/>
                      <a:pt x="1229" y="20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2" name="Shape 11322"/>
              <p:cNvSpPr/>
              <p:nvPr/>
            </p:nvSpPr>
            <p:spPr>
              <a:xfrm>
                <a:off x="2409708" y="1243734"/>
                <a:ext cx="115508" cy="78390"/>
              </a:xfrm>
              <a:custGeom>
                <a:avLst/>
                <a:gdLst/>
                <a:ahLst/>
                <a:cxnLst>
                  <a:cxn ang="0">
                    <a:pos x="wd2" y="hd2"/>
                  </a:cxn>
                  <a:cxn ang="5400000">
                    <a:pos x="wd2" y="hd2"/>
                  </a:cxn>
                  <a:cxn ang="10800000">
                    <a:pos x="wd2" y="hd2"/>
                  </a:cxn>
                  <a:cxn ang="16200000">
                    <a:pos x="wd2" y="hd2"/>
                  </a:cxn>
                </a:cxnLst>
                <a:rect l="0" t="0" r="r" b="b"/>
                <a:pathLst>
                  <a:path w="21600" h="21428" fill="norm" stroke="1" extrusionOk="0">
                    <a:moveTo>
                      <a:pt x="360" y="16405"/>
                    </a:moveTo>
                    <a:cubicBezTo>
                      <a:pt x="360" y="16907"/>
                      <a:pt x="360" y="17409"/>
                      <a:pt x="0" y="18414"/>
                    </a:cubicBezTo>
                    <a:cubicBezTo>
                      <a:pt x="360" y="17912"/>
                      <a:pt x="720" y="18414"/>
                      <a:pt x="1080" y="18414"/>
                    </a:cubicBezTo>
                    <a:cubicBezTo>
                      <a:pt x="1800" y="18414"/>
                      <a:pt x="2520" y="18916"/>
                      <a:pt x="2880" y="18414"/>
                    </a:cubicBezTo>
                    <a:cubicBezTo>
                      <a:pt x="3240" y="17912"/>
                      <a:pt x="3960" y="17912"/>
                      <a:pt x="4680" y="17912"/>
                    </a:cubicBezTo>
                    <a:cubicBezTo>
                      <a:pt x="6480" y="17912"/>
                      <a:pt x="8280" y="18916"/>
                      <a:pt x="9720" y="20423"/>
                    </a:cubicBezTo>
                    <a:cubicBezTo>
                      <a:pt x="10440" y="21428"/>
                      <a:pt x="10800" y="21428"/>
                      <a:pt x="10800" y="21428"/>
                    </a:cubicBezTo>
                    <a:cubicBezTo>
                      <a:pt x="10800" y="21428"/>
                      <a:pt x="11160" y="21428"/>
                      <a:pt x="11160" y="19921"/>
                    </a:cubicBezTo>
                    <a:cubicBezTo>
                      <a:pt x="11520" y="16405"/>
                      <a:pt x="14760" y="15400"/>
                      <a:pt x="17640" y="15400"/>
                    </a:cubicBezTo>
                    <a:cubicBezTo>
                      <a:pt x="19080" y="15400"/>
                      <a:pt x="19800" y="14395"/>
                      <a:pt x="19800" y="14395"/>
                    </a:cubicBezTo>
                    <a:cubicBezTo>
                      <a:pt x="19800" y="14395"/>
                      <a:pt x="19800" y="14395"/>
                      <a:pt x="19440" y="14395"/>
                    </a:cubicBezTo>
                    <a:cubicBezTo>
                      <a:pt x="19440" y="13893"/>
                      <a:pt x="19080" y="13893"/>
                      <a:pt x="19080" y="13391"/>
                    </a:cubicBezTo>
                    <a:cubicBezTo>
                      <a:pt x="19080" y="12386"/>
                      <a:pt x="19800" y="11381"/>
                      <a:pt x="21600" y="9372"/>
                    </a:cubicBezTo>
                    <a:cubicBezTo>
                      <a:pt x="20880" y="9372"/>
                      <a:pt x="20520" y="9372"/>
                      <a:pt x="20160" y="8368"/>
                    </a:cubicBezTo>
                    <a:cubicBezTo>
                      <a:pt x="20160" y="8368"/>
                      <a:pt x="20160" y="8368"/>
                      <a:pt x="19800" y="8368"/>
                    </a:cubicBezTo>
                    <a:cubicBezTo>
                      <a:pt x="19800" y="8368"/>
                      <a:pt x="19080" y="8870"/>
                      <a:pt x="18720" y="9372"/>
                    </a:cubicBezTo>
                    <a:cubicBezTo>
                      <a:pt x="18360" y="9372"/>
                      <a:pt x="17640" y="9875"/>
                      <a:pt x="16560" y="10377"/>
                    </a:cubicBezTo>
                    <a:cubicBezTo>
                      <a:pt x="16560" y="10377"/>
                      <a:pt x="16560" y="10377"/>
                      <a:pt x="16200" y="10377"/>
                    </a:cubicBezTo>
                    <a:cubicBezTo>
                      <a:pt x="14040" y="10377"/>
                      <a:pt x="8640" y="3847"/>
                      <a:pt x="7200" y="833"/>
                    </a:cubicBezTo>
                    <a:cubicBezTo>
                      <a:pt x="6480" y="-172"/>
                      <a:pt x="5760" y="-172"/>
                      <a:pt x="5400" y="330"/>
                    </a:cubicBezTo>
                    <a:cubicBezTo>
                      <a:pt x="5400" y="833"/>
                      <a:pt x="5400" y="833"/>
                      <a:pt x="5760" y="1335"/>
                    </a:cubicBezTo>
                    <a:cubicBezTo>
                      <a:pt x="6480" y="3344"/>
                      <a:pt x="6120" y="4349"/>
                      <a:pt x="5760" y="5354"/>
                    </a:cubicBezTo>
                    <a:cubicBezTo>
                      <a:pt x="5760" y="5856"/>
                      <a:pt x="5400" y="6861"/>
                      <a:pt x="5400" y="7865"/>
                    </a:cubicBezTo>
                    <a:cubicBezTo>
                      <a:pt x="5400" y="9875"/>
                      <a:pt x="5040" y="10879"/>
                      <a:pt x="4680" y="11381"/>
                    </a:cubicBezTo>
                    <a:cubicBezTo>
                      <a:pt x="4320" y="11884"/>
                      <a:pt x="4320" y="12386"/>
                      <a:pt x="4320" y="12888"/>
                    </a:cubicBezTo>
                    <a:cubicBezTo>
                      <a:pt x="4320" y="13391"/>
                      <a:pt x="4320" y="13893"/>
                      <a:pt x="3960" y="14395"/>
                    </a:cubicBezTo>
                    <a:cubicBezTo>
                      <a:pt x="3600" y="15400"/>
                      <a:pt x="2520" y="15400"/>
                      <a:pt x="1440" y="15902"/>
                    </a:cubicBezTo>
                    <a:cubicBezTo>
                      <a:pt x="1080" y="15902"/>
                      <a:pt x="720" y="15902"/>
                      <a:pt x="360" y="15902"/>
                    </a:cubicBezTo>
                    <a:cubicBezTo>
                      <a:pt x="360" y="15902"/>
                      <a:pt x="360" y="15902"/>
                      <a:pt x="360" y="15902"/>
                    </a:cubicBezTo>
                    <a:cubicBezTo>
                      <a:pt x="360" y="15902"/>
                      <a:pt x="360" y="15902"/>
                      <a:pt x="360" y="1640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3" name="Shape 11323"/>
              <p:cNvSpPr/>
              <p:nvPr/>
            </p:nvSpPr>
            <p:spPr>
              <a:xfrm>
                <a:off x="2238440" y="1514852"/>
                <a:ext cx="41822" cy="308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27" y="1271"/>
                    </a:moveTo>
                    <a:cubicBezTo>
                      <a:pt x="12764" y="6353"/>
                      <a:pt x="9818" y="6353"/>
                      <a:pt x="6873" y="6353"/>
                    </a:cubicBezTo>
                    <a:cubicBezTo>
                      <a:pt x="5891" y="6353"/>
                      <a:pt x="3927" y="6353"/>
                      <a:pt x="1964" y="7624"/>
                    </a:cubicBezTo>
                    <a:cubicBezTo>
                      <a:pt x="982" y="7624"/>
                      <a:pt x="0" y="10165"/>
                      <a:pt x="0" y="13976"/>
                    </a:cubicBezTo>
                    <a:cubicBezTo>
                      <a:pt x="0" y="17788"/>
                      <a:pt x="982" y="21600"/>
                      <a:pt x="982" y="21600"/>
                    </a:cubicBezTo>
                    <a:cubicBezTo>
                      <a:pt x="1964" y="21600"/>
                      <a:pt x="2945" y="21600"/>
                      <a:pt x="2945" y="21600"/>
                    </a:cubicBezTo>
                    <a:cubicBezTo>
                      <a:pt x="3927" y="21600"/>
                      <a:pt x="3927" y="21600"/>
                      <a:pt x="4909" y="19059"/>
                    </a:cubicBezTo>
                    <a:cubicBezTo>
                      <a:pt x="5891" y="15247"/>
                      <a:pt x="8836" y="11435"/>
                      <a:pt x="12764" y="11435"/>
                    </a:cubicBezTo>
                    <a:cubicBezTo>
                      <a:pt x="14727" y="11435"/>
                      <a:pt x="15709" y="12706"/>
                      <a:pt x="16691" y="12706"/>
                    </a:cubicBezTo>
                    <a:cubicBezTo>
                      <a:pt x="17673" y="12706"/>
                      <a:pt x="18655" y="12706"/>
                      <a:pt x="19636" y="10165"/>
                    </a:cubicBezTo>
                    <a:cubicBezTo>
                      <a:pt x="20618" y="7624"/>
                      <a:pt x="21600" y="5082"/>
                      <a:pt x="21600" y="2541"/>
                    </a:cubicBezTo>
                    <a:cubicBezTo>
                      <a:pt x="21600" y="0"/>
                      <a:pt x="19636" y="0"/>
                      <a:pt x="17673" y="0"/>
                    </a:cubicBezTo>
                    <a:cubicBezTo>
                      <a:pt x="15709" y="0"/>
                      <a:pt x="14727" y="1271"/>
                      <a:pt x="14727" y="12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4" name="Shape 11324"/>
              <p:cNvSpPr/>
              <p:nvPr/>
            </p:nvSpPr>
            <p:spPr>
              <a:xfrm>
                <a:off x="1003713" y="1023392"/>
                <a:ext cx="1276549" cy="7998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840" y="3526"/>
                    </a:moveTo>
                    <a:cubicBezTo>
                      <a:pt x="14840" y="3823"/>
                      <a:pt x="14840" y="3823"/>
                      <a:pt x="14840" y="3823"/>
                    </a:cubicBezTo>
                    <a:cubicBezTo>
                      <a:pt x="14776" y="3873"/>
                      <a:pt x="14776" y="3873"/>
                      <a:pt x="14776" y="3873"/>
                    </a:cubicBezTo>
                    <a:cubicBezTo>
                      <a:pt x="14776" y="3873"/>
                      <a:pt x="14743" y="3873"/>
                      <a:pt x="14743" y="3923"/>
                    </a:cubicBezTo>
                    <a:cubicBezTo>
                      <a:pt x="14743" y="3923"/>
                      <a:pt x="14743" y="3923"/>
                      <a:pt x="14776" y="3972"/>
                    </a:cubicBezTo>
                    <a:cubicBezTo>
                      <a:pt x="14808" y="4072"/>
                      <a:pt x="14840" y="4072"/>
                      <a:pt x="14840" y="4072"/>
                    </a:cubicBezTo>
                    <a:cubicBezTo>
                      <a:pt x="14872" y="4072"/>
                      <a:pt x="14872" y="4072"/>
                      <a:pt x="14904" y="4022"/>
                    </a:cubicBezTo>
                    <a:cubicBezTo>
                      <a:pt x="14937" y="4022"/>
                      <a:pt x="15001" y="3972"/>
                      <a:pt x="15097" y="3972"/>
                    </a:cubicBezTo>
                    <a:cubicBezTo>
                      <a:pt x="15194" y="3972"/>
                      <a:pt x="15291" y="4072"/>
                      <a:pt x="15355" y="4072"/>
                    </a:cubicBezTo>
                    <a:cubicBezTo>
                      <a:pt x="15355" y="4121"/>
                      <a:pt x="15387" y="4121"/>
                      <a:pt x="15387" y="4121"/>
                    </a:cubicBezTo>
                    <a:cubicBezTo>
                      <a:pt x="15419" y="3972"/>
                      <a:pt x="15548" y="3873"/>
                      <a:pt x="15645" y="3873"/>
                    </a:cubicBezTo>
                    <a:cubicBezTo>
                      <a:pt x="15709" y="3873"/>
                      <a:pt x="15806" y="3923"/>
                      <a:pt x="15838" y="4022"/>
                    </a:cubicBezTo>
                    <a:cubicBezTo>
                      <a:pt x="15870" y="4121"/>
                      <a:pt x="15967" y="4221"/>
                      <a:pt x="16031" y="4270"/>
                    </a:cubicBezTo>
                    <a:cubicBezTo>
                      <a:pt x="16192" y="4519"/>
                      <a:pt x="16353" y="4717"/>
                      <a:pt x="16321" y="4866"/>
                    </a:cubicBezTo>
                    <a:cubicBezTo>
                      <a:pt x="16321" y="4966"/>
                      <a:pt x="16289" y="5065"/>
                      <a:pt x="16095" y="5065"/>
                    </a:cubicBezTo>
                    <a:cubicBezTo>
                      <a:pt x="16031" y="5065"/>
                      <a:pt x="15967" y="5065"/>
                      <a:pt x="15870" y="5015"/>
                    </a:cubicBezTo>
                    <a:cubicBezTo>
                      <a:pt x="15806" y="4966"/>
                      <a:pt x="15741" y="5015"/>
                      <a:pt x="15645" y="5065"/>
                    </a:cubicBezTo>
                    <a:cubicBezTo>
                      <a:pt x="15580" y="5114"/>
                      <a:pt x="15484" y="5164"/>
                      <a:pt x="15419" y="5164"/>
                    </a:cubicBezTo>
                    <a:cubicBezTo>
                      <a:pt x="15323" y="5164"/>
                      <a:pt x="15162" y="5214"/>
                      <a:pt x="15033" y="5412"/>
                    </a:cubicBezTo>
                    <a:cubicBezTo>
                      <a:pt x="14969" y="5512"/>
                      <a:pt x="14969" y="5561"/>
                      <a:pt x="14937" y="5611"/>
                    </a:cubicBezTo>
                    <a:cubicBezTo>
                      <a:pt x="14872" y="5760"/>
                      <a:pt x="14840" y="5909"/>
                      <a:pt x="14647" y="5909"/>
                    </a:cubicBezTo>
                    <a:cubicBezTo>
                      <a:pt x="14615" y="5909"/>
                      <a:pt x="14582" y="5909"/>
                      <a:pt x="14550" y="5959"/>
                    </a:cubicBezTo>
                    <a:cubicBezTo>
                      <a:pt x="14421" y="5959"/>
                      <a:pt x="14325" y="5959"/>
                      <a:pt x="14164" y="6157"/>
                    </a:cubicBezTo>
                    <a:cubicBezTo>
                      <a:pt x="14035" y="6257"/>
                      <a:pt x="13906" y="6356"/>
                      <a:pt x="13778" y="6356"/>
                    </a:cubicBezTo>
                    <a:cubicBezTo>
                      <a:pt x="13649" y="6356"/>
                      <a:pt x="13520" y="6257"/>
                      <a:pt x="13488" y="6257"/>
                    </a:cubicBezTo>
                    <a:cubicBezTo>
                      <a:pt x="13488" y="6207"/>
                      <a:pt x="13424" y="6207"/>
                      <a:pt x="13391" y="6207"/>
                    </a:cubicBezTo>
                    <a:cubicBezTo>
                      <a:pt x="13327" y="6207"/>
                      <a:pt x="13263" y="6257"/>
                      <a:pt x="13230" y="6356"/>
                    </a:cubicBezTo>
                    <a:cubicBezTo>
                      <a:pt x="13198" y="6406"/>
                      <a:pt x="13230" y="6455"/>
                      <a:pt x="13263" y="6554"/>
                    </a:cubicBezTo>
                    <a:cubicBezTo>
                      <a:pt x="13295" y="6654"/>
                      <a:pt x="13359" y="6803"/>
                      <a:pt x="13327" y="6952"/>
                    </a:cubicBezTo>
                    <a:cubicBezTo>
                      <a:pt x="13327" y="7150"/>
                      <a:pt x="13230" y="7250"/>
                      <a:pt x="13134" y="7299"/>
                    </a:cubicBezTo>
                    <a:cubicBezTo>
                      <a:pt x="13037" y="7349"/>
                      <a:pt x="12941" y="7399"/>
                      <a:pt x="12876" y="7548"/>
                    </a:cubicBezTo>
                    <a:cubicBezTo>
                      <a:pt x="12683" y="7895"/>
                      <a:pt x="12329" y="8044"/>
                      <a:pt x="12168" y="7994"/>
                    </a:cubicBezTo>
                    <a:cubicBezTo>
                      <a:pt x="12136" y="7994"/>
                      <a:pt x="12104" y="7994"/>
                      <a:pt x="12072" y="7994"/>
                    </a:cubicBezTo>
                    <a:cubicBezTo>
                      <a:pt x="12007" y="7945"/>
                      <a:pt x="11878" y="7945"/>
                      <a:pt x="11750" y="7945"/>
                    </a:cubicBezTo>
                    <a:cubicBezTo>
                      <a:pt x="11589" y="7945"/>
                      <a:pt x="11492" y="7945"/>
                      <a:pt x="11396" y="8044"/>
                    </a:cubicBezTo>
                    <a:cubicBezTo>
                      <a:pt x="11267" y="8143"/>
                      <a:pt x="11138" y="8243"/>
                      <a:pt x="11041" y="8342"/>
                    </a:cubicBezTo>
                    <a:cubicBezTo>
                      <a:pt x="11041" y="8342"/>
                      <a:pt x="11009" y="8392"/>
                      <a:pt x="10977" y="8392"/>
                    </a:cubicBezTo>
                    <a:cubicBezTo>
                      <a:pt x="10977" y="8441"/>
                      <a:pt x="10945" y="8441"/>
                      <a:pt x="10913" y="8441"/>
                    </a:cubicBezTo>
                    <a:cubicBezTo>
                      <a:pt x="10913" y="8441"/>
                      <a:pt x="10913" y="8491"/>
                      <a:pt x="10913" y="8491"/>
                    </a:cubicBezTo>
                    <a:cubicBezTo>
                      <a:pt x="10880" y="8491"/>
                      <a:pt x="10880" y="8491"/>
                      <a:pt x="10880" y="8491"/>
                    </a:cubicBezTo>
                    <a:cubicBezTo>
                      <a:pt x="10848" y="8541"/>
                      <a:pt x="10848" y="8541"/>
                      <a:pt x="10816" y="8541"/>
                    </a:cubicBezTo>
                    <a:cubicBezTo>
                      <a:pt x="10816" y="8541"/>
                      <a:pt x="10816" y="8541"/>
                      <a:pt x="10784" y="8541"/>
                    </a:cubicBezTo>
                    <a:cubicBezTo>
                      <a:pt x="10784" y="8541"/>
                      <a:pt x="10752" y="8541"/>
                      <a:pt x="10752" y="8541"/>
                    </a:cubicBezTo>
                    <a:cubicBezTo>
                      <a:pt x="10752" y="8541"/>
                      <a:pt x="10752" y="8541"/>
                      <a:pt x="10752" y="8541"/>
                    </a:cubicBezTo>
                    <a:cubicBezTo>
                      <a:pt x="10720" y="8541"/>
                      <a:pt x="10720" y="8541"/>
                      <a:pt x="10720" y="8541"/>
                    </a:cubicBezTo>
                    <a:cubicBezTo>
                      <a:pt x="10655" y="8541"/>
                      <a:pt x="10591" y="8491"/>
                      <a:pt x="10559" y="8392"/>
                    </a:cubicBezTo>
                    <a:cubicBezTo>
                      <a:pt x="10526" y="8342"/>
                      <a:pt x="10526" y="8342"/>
                      <a:pt x="10462" y="8342"/>
                    </a:cubicBezTo>
                    <a:cubicBezTo>
                      <a:pt x="10269" y="8392"/>
                      <a:pt x="10172" y="8292"/>
                      <a:pt x="10044" y="8193"/>
                    </a:cubicBezTo>
                    <a:cubicBezTo>
                      <a:pt x="10011" y="8143"/>
                      <a:pt x="9979" y="8143"/>
                      <a:pt x="9947" y="8143"/>
                    </a:cubicBezTo>
                    <a:cubicBezTo>
                      <a:pt x="9850" y="8143"/>
                      <a:pt x="9786" y="8193"/>
                      <a:pt x="9625" y="8044"/>
                    </a:cubicBezTo>
                    <a:cubicBezTo>
                      <a:pt x="9496" y="7895"/>
                      <a:pt x="9303" y="7846"/>
                      <a:pt x="9142" y="7846"/>
                    </a:cubicBezTo>
                    <a:cubicBezTo>
                      <a:pt x="9110" y="7846"/>
                      <a:pt x="9046" y="7846"/>
                      <a:pt x="9013" y="7846"/>
                    </a:cubicBezTo>
                    <a:cubicBezTo>
                      <a:pt x="8949" y="7796"/>
                      <a:pt x="8756" y="7796"/>
                      <a:pt x="8595" y="7796"/>
                    </a:cubicBezTo>
                    <a:cubicBezTo>
                      <a:pt x="8434" y="7796"/>
                      <a:pt x="8241" y="7796"/>
                      <a:pt x="8144" y="7796"/>
                    </a:cubicBezTo>
                    <a:cubicBezTo>
                      <a:pt x="8080" y="7796"/>
                      <a:pt x="8015" y="7796"/>
                      <a:pt x="7919" y="7796"/>
                    </a:cubicBezTo>
                    <a:cubicBezTo>
                      <a:pt x="7887" y="7796"/>
                      <a:pt x="7855" y="7796"/>
                      <a:pt x="7822" y="7796"/>
                    </a:cubicBezTo>
                    <a:cubicBezTo>
                      <a:pt x="7822" y="7796"/>
                      <a:pt x="7822" y="7796"/>
                      <a:pt x="7822" y="7796"/>
                    </a:cubicBezTo>
                    <a:cubicBezTo>
                      <a:pt x="7822" y="7796"/>
                      <a:pt x="7822" y="7796"/>
                      <a:pt x="7822" y="7796"/>
                    </a:cubicBezTo>
                    <a:cubicBezTo>
                      <a:pt x="7822" y="7796"/>
                      <a:pt x="7790" y="7796"/>
                      <a:pt x="7790" y="7796"/>
                    </a:cubicBezTo>
                    <a:cubicBezTo>
                      <a:pt x="7790" y="7796"/>
                      <a:pt x="7790" y="7796"/>
                      <a:pt x="7790" y="7796"/>
                    </a:cubicBezTo>
                    <a:cubicBezTo>
                      <a:pt x="7790" y="7796"/>
                      <a:pt x="7790" y="7796"/>
                      <a:pt x="7758" y="7796"/>
                    </a:cubicBezTo>
                    <a:cubicBezTo>
                      <a:pt x="7758" y="7796"/>
                      <a:pt x="7758" y="7796"/>
                      <a:pt x="7758" y="7796"/>
                    </a:cubicBezTo>
                    <a:cubicBezTo>
                      <a:pt x="7758" y="7796"/>
                      <a:pt x="7758" y="7796"/>
                      <a:pt x="7758" y="7796"/>
                    </a:cubicBezTo>
                    <a:cubicBezTo>
                      <a:pt x="7726" y="7796"/>
                      <a:pt x="7726" y="7796"/>
                      <a:pt x="7726" y="7796"/>
                    </a:cubicBezTo>
                    <a:cubicBezTo>
                      <a:pt x="7726" y="7796"/>
                      <a:pt x="7726" y="7796"/>
                      <a:pt x="7726" y="7796"/>
                    </a:cubicBezTo>
                    <a:cubicBezTo>
                      <a:pt x="7694" y="7796"/>
                      <a:pt x="7694" y="7796"/>
                      <a:pt x="7694" y="7796"/>
                    </a:cubicBezTo>
                    <a:cubicBezTo>
                      <a:pt x="7694" y="7746"/>
                      <a:pt x="7694" y="7746"/>
                      <a:pt x="7694" y="7746"/>
                    </a:cubicBezTo>
                    <a:cubicBezTo>
                      <a:pt x="7694" y="7746"/>
                      <a:pt x="7661" y="7746"/>
                      <a:pt x="7661" y="7746"/>
                    </a:cubicBezTo>
                    <a:cubicBezTo>
                      <a:pt x="7661" y="7746"/>
                      <a:pt x="7661" y="7746"/>
                      <a:pt x="7661" y="7746"/>
                    </a:cubicBezTo>
                    <a:cubicBezTo>
                      <a:pt x="7661" y="7746"/>
                      <a:pt x="7661" y="7746"/>
                      <a:pt x="7629" y="7697"/>
                    </a:cubicBezTo>
                    <a:cubicBezTo>
                      <a:pt x="7629" y="7697"/>
                      <a:pt x="7629" y="7697"/>
                      <a:pt x="7629" y="7697"/>
                    </a:cubicBezTo>
                    <a:cubicBezTo>
                      <a:pt x="7629" y="7697"/>
                      <a:pt x="7629" y="7647"/>
                      <a:pt x="7629" y="7647"/>
                    </a:cubicBezTo>
                    <a:cubicBezTo>
                      <a:pt x="7629" y="7597"/>
                      <a:pt x="7597" y="7548"/>
                      <a:pt x="7565" y="7498"/>
                    </a:cubicBezTo>
                    <a:cubicBezTo>
                      <a:pt x="7500" y="7399"/>
                      <a:pt x="7436" y="7299"/>
                      <a:pt x="7404" y="7051"/>
                    </a:cubicBezTo>
                    <a:cubicBezTo>
                      <a:pt x="7372" y="6753"/>
                      <a:pt x="7275" y="6703"/>
                      <a:pt x="7179" y="6654"/>
                    </a:cubicBezTo>
                    <a:cubicBezTo>
                      <a:pt x="7114" y="6654"/>
                      <a:pt x="7050" y="6554"/>
                      <a:pt x="7018" y="6505"/>
                    </a:cubicBezTo>
                    <a:cubicBezTo>
                      <a:pt x="6985" y="6455"/>
                      <a:pt x="6985" y="6455"/>
                      <a:pt x="6953" y="6406"/>
                    </a:cubicBezTo>
                    <a:cubicBezTo>
                      <a:pt x="6921" y="6406"/>
                      <a:pt x="6889" y="6356"/>
                      <a:pt x="6857" y="6306"/>
                    </a:cubicBezTo>
                    <a:cubicBezTo>
                      <a:pt x="6824" y="6257"/>
                      <a:pt x="6760" y="6157"/>
                      <a:pt x="6696" y="6157"/>
                    </a:cubicBezTo>
                    <a:cubicBezTo>
                      <a:pt x="6663" y="6157"/>
                      <a:pt x="6663" y="6157"/>
                      <a:pt x="6631" y="6157"/>
                    </a:cubicBezTo>
                    <a:cubicBezTo>
                      <a:pt x="6438" y="6157"/>
                      <a:pt x="5923" y="6058"/>
                      <a:pt x="5827" y="5810"/>
                    </a:cubicBezTo>
                    <a:cubicBezTo>
                      <a:pt x="5762" y="5661"/>
                      <a:pt x="5794" y="5512"/>
                      <a:pt x="5859" y="5462"/>
                    </a:cubicBezTo>
                    <a:cubicBezTo>
                      <a:pt x="5859" y="5412"/>
                      <a:pt x="5891" y="5363"/>
                      <a:pt x="5891" y="5313"/>
                    </a:cubicBezTo>
                    <a:cubicBezTo>
                      <a:pt x="5891" y="5214"/>
                      <a:pt x="5891" y="5114"/>
                      <a:pt x="5923" y="5015"/>
                    </a:cubicBezTo>
                    <a:cubicBezTo>
                      <a:pt x="5923" y="4966"/>
                      <a:pt x="5955" y="4866"/>
                      <a:pt x="5923" y="4817"/>
                    </a:cubicBezTo>
                    <a:cubicBezTo>
                      <a:pt x="5859" y="4767"/>
                      <a:pt x="5730" y="4519"/>
                      <a:pt x="5730" y="4320"/>
                    </a:cubicBezTo>
                    <a:cubicBezTo>
                      <a:pt x="5698" y="4221"/>
                      <a:pt x="5569" y="4022"/>
                      <a:pt x="5472" y="4022"/>
                    </a:cubicBezTo>
                    <a:cubicBezTo>
                      <a:pt x="5311" y="4022"/>
                      <a:pt x="5215" y="3873"/>
                      <a:pt x="5118" y="3724"/>
                    </a:cubicBezTo>
                    <a:cubicBezTo>
                      <a:pt x="5086" y="3674"/>
                      <a:pt x="5054" y="3674"/>
                      <a:pt x="5022" y="3674"/>
                    </a:cubicBezTo>
                    <a:cubicBezTo>
                      <a:pt x="5022" y="3625"/>
                      <a:pt x="5022" y="3625"/>
                      <a:pt x="4990" y="3625"/>
                    </a:cubicBezTo>
                    <a:cubicBezTo>
                      <a:pt x="4990" y="3625"/>
                      <a:pt x="4990" y="3625"/>
                      <a:pt x="4990" y="3625"/>
                    </a:cubicBezTo>
                    <a:cubicBezTo>
                      <a:pt x="4990" y="3625"/>
                      <a:pt x="4990" y="3575"/>
                      <a:pt x="4957" y="3575"/>
                    </a:cubicBezTo>
                    <a:cubicBezTo>
                      <a:pt x="4957" y="3575"/>
                      <a:pt x="4957" y="3575"/>
                      <a:pt x="4957" y="3575"/>
                    </a:cubicBezTo>
                    <a:cubicBezTo>
                      <a:pt x="4957" y="3575"/>
                      <a:pt x="4957" y="3575"/>
                      <a:pt x="4925" y="3526"/>
                    </a:cubicBezTo>
                    <a:cubicBezTo>
                      <a:pt x="4925" y="3526"/>
                      <a:pt x="4925" y="3526"/>
                      <a:pt x="4925" y="3526"/>
                    </a:cubicBezTo>
                    <a:cubicBezTo>
                      <a:pt x="4925" y="3526"/>
                      <a:pt x="4925" y="3526"/>
                      <a:pt x="4893" y="3476"/>
                    </a:cubicBezTo>
                    <a:cubicBezTo>
                      <a:pt x="4893" y="3476"/>
                      <a:pt x="4893" y="3476"/>
                      <a:pt x="4893" y="3476"/>
                    </a:cubicBezTo>
                    <a:cubicBezTo>
                      <a:pt x="4893" y="3476"/>
                      <a:pt x="4893" y="3426"/>
                      <a:pt x="4893" y="3426"/>
                    </a:cubicBezTo>
                    <a:cubicBezTo>
                      <a:pt x="4893" y="3426"/>
                      <a:pt x="4861" y="3426"/>
                      <a:pt x="4861" y="3426"/>
                    </a:cubicBezTo>
                    <a:cubicBezTo>
                      <a:pt x="4861" y="3377"/>
                      <a:pt x="4861" y="3377"/>
                      <a:pt x="4861" y="3377"/>
                    </a:cubicBezTo>
                    <a:cubicBezTo>
                      <a:pt x="4861" y="3327"/>
                      <a:pt x="4861" y="3327"/>
                      <a:pt x="4861" y="3327"/>
                    </a:cubicBezTo>
                    <a:cubicBezTo>
                      <a:pt x="4861" y="3327"/>
                      <a:pt x="4829" y="3277"/>
                      <a:pt x="4829" y="3277"/>
                    </a:cubicBezTo>
                    <a:cubicBezTo>
                      <a:pt x="4829" y="3277"/>
                      <a:pt x="4829" y="3228"/>
                      <a:pt x="4829" y="3228"/>
                    </a:cubicBezTo>
                    <a:cubicBezTo>
                      <a:pt x="4829" y="3228"/>
                      <a:pt x="4829" y="3178"/>
                      <a:pt x="4829" y="3178"/>
                    </a:cubicBezTo>
                    <a:cubicBezTo>
                      <a:pt x="4829" y="3178"/>
                      <a:pt x="4829" y="3178"/>
                      <a:pt x="4829" y="3178"/>
                    </a:cubicBezTo>
                    <a:cubicBezTo>
                      <a:pt x="4796" y="3178"/>
                      <a:pt x="4796" y="3178"/>
                      <a:pt x="4796" y="3178"/>
                    </a:cubicBezTo>
                    <a:cubicBezTo>
                      <a:pt x="4796" y="3178"/>
                      <a:pt x="4796" y="3178"/>
                      <a:pt x="4796" y="3178"/>
                    </a:cubicBezTo>
                    <a:cubicBezTo>
                      <a:pt x="4764" y="3128"/>
                      <a:pt x="4764" y="3128"/>
                      <a:pt x="4732" y="3128"/>
                    </a:cubicBezTo>
                    <a:cubicBezTo>
                      <a:pt x="4732" y="3128"/>
                      <a:pt x="4732" y="3128"/>
                      <a:pt x="4732" y="3128"/>
                    </a:cubicBezTo>
                    <a:cubicBezTo>
                      <a:pt x="4700" y="3128"/>
                      <a:pt x="4700" y="3128"/>
                      <a:pt x="4668" y="3128"/>
                    </a:cubicBezTo>
                    <a:cubicBezTo>
                      <a:pt x="4668" y="3128"/>
                      <a:pt x="4668" y="3128"/>
                      <a:pt x="4668" y="3128"/>
                    </a:cubicBezTo>
                    <a:cubicBezTo>
                      <a:pt x="4635" y="3128"/>
                      <a:pt x="4635" y="3178"/>
                      <a:pt x="4635" y="3178"/>
                    </a:cubicBezTo>
                    <a:cubicBezTo>
                      <a:pt x="4603" y="3228"/>
                      <a:pt x="4571" y="3277"/>
                      <a:pt x="4571" y="3327"/>
                    </a:cubicBezTo>
                    <a:cubicBezTo>
                      <a:pt x="4571" y="3526"/>
                      <a:pt x="4507" y="3724"/>
                      <a:pt x="4346" y="3724"/>
                    </a:cubicBezTo>
                    <a:cubicBezTo>
                      <a:pt x="4281" y="3724"/>
                      <a:pt x="4185" y="3823"/>
                      <a:pt x="4185" y="4072"/>
                    </a:cubicBezTo>
                    <a:cubicBezTo>
                      <a:pt x="4185" y="4171"/>
                      <a:pt x="4217" y="4221"/>
                      <a:pt x="4217" y="4270"/>
                    </a:cubicBezTo>
                    <a:cubicBezTo>
                      <a:pt x="4249" y="4370"/>
                      <a:pt x="4281" y="4419"/>
                      <a:pt x="4217" y="4568"/>
                    </a:cubicBezTo>
                    <a:cubicBezTo>
                      <a:pt x="4153" y="4668"/>
                      <a:pt x="3992" y="4817"/>
                      <a:pt x="3863" y="4817"/>
                    </a:cubicBezTo>
                    <a:cubicBezTo>
                      <a:pt x="3863" y="4817"/>
                      <a:pt x="3831" y="4817"/>
                      <a:pt x="3799" y="4767"/>
                    </a:cubicBezTo>
                    <a:cubicBezTo>
                      <a:pt x="3766" y="4767"/>
                      <a:pt x="3702" y="4767"/>
                      <a:pt x="3638" y="4767"/>
                    </a:cubicBezTo>
                    <a:cubicBezTo>
                      <a:pt x="3573" y="4767"/>
                      <a:pt x="3541" y="4767"/>
                      <a:pt x="3477" y="4717"/>
                    </a:cubicBezTo>
                    <a:cubicBezTo>
                      <a:pt x="3444" y="4717"/>
                      <a:pt x="3380" y="4668"/>
                      <a:pt x="3348" y="4668"/>
                    </a:cubicBezTo>
                    <a:cubicBezTo>
                      <a:pt x="3348" y="4668"/>
                      <a:pt x="3316" y="4618"/>
                      <a:pt x="3316" y="4618"/>
                    </a:cubicBezTo>
                    <a:cubicBezTo>
                      <a:pt x="3316" y="4618"/>
                      <a:pt x="3316" y="4668"/>
                      <a:pt x="3316" y="4668"/>
                    </a:cubicBezTo>
                    <a:cubicBezTo>
                      <a:pt x="3283" y="4767"/>
                      <a:pt x="3251" y="4916"/>
                      <a:pt x="3219" y="5114"/>
                    </a:cubicBezTo>
                    <a:cubicBezTo>
                      <a:pt x="3155" y="5263"/>
                      <a:pt x="3090" y="5561"/>
                      <a:pt x="3090" y="5661"/>
                    </a:cubicBezTo>
                    <a:cubicBezTo>
                      <a:pt x="3123" y="5760"/>
                      <a:pt x="3187" y="5859"/>
                      <a:pt x="3155" y="5959"/>
                    </a:cubicBezTo>
                    <a:cubicBezTo>
                      <a:pt x="3155" y="6008"/>
                      <a:pt x="3123" y="6058"/>
                      <a:pt x="3026" y="6058"/>
                    </a:cubicBezTo>
                    <a:cubicBezTo>
                      <a:pt x="2865" y="6058"/>
                      <a:pt x="2768" y="6058"/>
                      <a:pt x="2736" y="5959"/>
                    </a:cubicBezTo>
                    <a:cubicBezTo>
                      <a:pt x="2704" y="5959"/>
                      <a:pt x="2672" y="6008"/>
                      <a:pt x="2640" y="6008"/>
                    </a:cubicBezTo>
                    <a:cubicBezTo>
                      <a:pt x="2575" y="6058"/>
                      <a:pt x="2511" y="6108"/>
                      <a:pt x="2446" y="6108"/>
                    </a:cubicBezTo>
                    <a:cubicBezTo>
                      <a:pt x="2414" y="6108"/>
                      <a:pt x="2318" y="6108"/>
                      <a:pt x="2286" y="6157"/>
                    </a:cubicBezTo>
                    <a:cubicBezTo>
                      <a:pt x="2350" y="6257"/>
                      <a:pt x="2350" y="6455"/>
                      <a:pt x="2350" y="6703"/>
                    </a:cubicBezTo>
                    <a:cubicBezTo>
                      <a:pt x="2350" y="6703"/>
                      <a:pt x="2414" y="6803"/>
                      <a:pt x="2414" y="6902"/>
                    </a:cubicBezTo>
                    <a:cubicBezTo>
                      <a:pt x="2479" y="7101"/>
                      <a:pt x="2543" y="7250"/>
                      <a:pt x="2511" y="7349"/>
                    </a:cubicBezTo>
                    <a:cubicBezTo>
                      <a:pt x="2479" y="7399"/>
                      <a:pt x="2446" y="7448"/>
                      <a:pt x="2414" y="7548"/>
                    </a:cubicBezTo>
                    <a:cubicBezTo>
                      <a:pt x="2350" y="7597"/>
                      <a:pt x="2318" y="7697"/>
                      <a:pt x="2318" y="7746"/>
                    </a:cubicBezTo>
                    <a:cubicBezTo>
                      <a:pt x="2318" y="7796"/>
                      <a:pt x="2318" y="7796"/>
                      <a:pt x="2318" y="7846"/>
                    </a:cubicBezTo>
                    <a:cubicBezTo>
                      <a:pt x="2318" y="7895"/>
                      <a:pt x="2318" y="7895"/>
                      <a:pt x="2318" y="7895"/>
                    </a:cubicBezTo>
                    <a:cubicBezTo>
                      <a:pt x="2318" y="7895"/>
                      <a:pt x="2318" y="7895"/>
                      <a:pt x="2318" y="7895"/>
                    </a:cubicBezTo>
                    <a:cubicBezTo>
                      <a:pt x="2318" y="7945"/>
                      <a:pt x="2318" y="7945"/>
                      <a:pt x="2318" y="7945"/>
                    </a:cubicBezTo>
                    <a:cubicBezTo>
                      <a:pt x="2318" y="7945"/>
                      <a:pt x="2318" y="7945"/>
                      <a:pt x="2318" y="7945"/>
                    </a:cubicBezTo>
                    <a:cubicBezTo>
                      <a:pt x="2318" y="8143"/>
                      <a:pt x="2318" y="8143"/>
                      <a:pt x="2318" y="8143"/>
                    </a:cubicBezTo>
                    <a:cubicBezTo>
                      <a:pt x="2286" y="8143"/>
                      <a:pt x="2286" y="8143"/>
                      <a:pt x="2286" y="8143"/>
                    </a:cubicBezTo>
                    <a:cubicBezTo>
                      <a:pt x="2286" y="8143"/>
                      <a:pt x="2253" y="8143"/>
                      <a:pt x="2253" y="8193"/>
                    </a:cubicBezTo>
                    <a:cubicBezTo>
                      <a:pt x="2253" y="8193"/>
                      <a:pt x="2253" y="8193"/>
                      <a:pt x="2253" y="8193"/>
                    </a:cubicBezTo>
                    <a:cubicBezTo>
                      <a:pt x="2253" y="8193"/>
                      <a:pt x="2253" y="8193"/>
                      <a:pt x="2253" y="8193"/>
                    </a:cubicBezTo>
                    <a:cubicBezTo>
                      <a:pt x="2221" y="8193"/>
                      <a:pt x="2221" y="8193"/>
                      <a:pt x="2221" y="8193"/>
                    </a:cubicBezTo>
                    <a:cubicBezTo>
                      <a:pt x="2157" y="8243"/>
                      <a:pt x="2028" y="8342"/>
                      <a:pt x="1931" y="8392"/>
                    </a:cubicBezTo>
                    <a:cubicBezTo>
                      <a:pt x="1899" y="8441"/>
                      <a:pt x="1867" y="8491"/>
                      <a:pt x="1803" y="8491"/>
                    </a:cubicBezTo>
                    <a:cubicBezTo>
                      <a:pt x="1738" y="8541"/>
                      <a:pt x="1706" y="8541"/>
                      <a:pt x="1674" y="8640"/>
                    </a:cubicBezTo>
                    <a:cubicBezTo>
                      <a:pt x="1674" y="8690"/>
                      <a:pt x="1642" y="8739"/>
                      <a:pt x="1577" y="8839"/>
                    </a:cubicBezTo>
                    <a:cubicBezTo>
                      <a:pt x="1577" y="8839"/>
                      <a:pt x="1577" y="8839"/>
                      <a:pt x="1577" y="8839"/>
                    </a:cubicBezTo>
                    <a:cubicBezTo>
                      <a:pt x="1577" y="8839"/>
                      <a:pt x="1545" y="8839"/>
                      <a:pt x="1545" y="8839"/>
                    </a:cubicBezTo>
                    <a:cubicBezTo>
                      <a:pt x="1545" y="8839"/>
                      <a:pt x="1545" y="8839"/>
                      <a:pt x="1545" y="8888"/>
                    </a:cubicBezTo>
                    <a:cubicBezTo>
                      <a:pt x="1513" y="8888"/>
                      <a:pt x="1513" y="8888"/>
                      <a:pt x="1513" y="8888"/>
                    </a:cubicBezTo>
                    <a:cubicBezTo>
                      <a:pt x="1513" y="8888"/>
                      <a:pt x="1481" y="8888"/>
                      <a:pt x="1481" y="8888"/>
                    </a:cubicBezTo>
                    <a:cubicBezTo>
                      <a:pt x="1481" y="8888"/>
                      <a:pt x="1481" y="8888"/>
                      <a:pt x="1449" y="8938"/>
                    </a:cubicBezTo>
                    <a:cubicBezTo>
                      <a:pt x="1449" y="8938"/>
                      <a:pt x="1449" y="8938"/>
                      <a:pt x="1416" y="8938"/>
                    </a:cubicBezTo>
                    <a:cubicBezTo>
                      <a:pt x="1416" y="8938"/>
                      <a:pt x="1416" y="8938"/>
                      <a:pt x="1384" y="8938"/>
                    </a:cubicBezTo>
                    <a:cubicBezTo>
                      <a:pt x="1384" y="8938"/>
                      <a:pt x="1384" y="8938"/>
                      <a:pt x="1384" y="8938"/>
                    </a:cubicBezTo>
                    <a:cubicBezTo>
                      <a:pt x="1352" y="8938"/>
                      <a:pt x="1352" y="8938"/>
                      <a:pt x="1320" y="8938"/>
                    </a:cubicBezTo>
                    <a:cubicBezTo>
                      <a:pt x="1288" y="8938"/>
                      <a:pt x="1288" y="8938"/>
                      <a:pt x="1288" y="8938"/>
                    </a:cubicBezTo>
                    <a:cubicBezTo>
                      <a:pt x="1255" y="8888"/>
                      <a:pt x="1223" y="8888"/>
                      <a:pt x="1191" y="8888"/>
                    </a:cubicBezTo>
                    <a:cubicBezTo>
                      <a:pt x="1159" y="8888"/>
                      <a:pt x="1127" y="8888"/>
                      <a:pt x="1062" y="9037"/>
                    </a:cubicBezTo>
                    <a:cubicBezTo>
                      <a:pt x="966" y="9186"/>
                      <a:pt x="934" y="9186"/>
                      <a:pt x="869" y="9236"/>
                    </a:cubicBezTo>
                    <a:cubicBezTo>
                      <a:pt x="869" y="9236"/>
                      <a:pt x="837" y="9236"/>
                      <a:pt x="837" y="9286"/>
                    </a:cubicBezTo>
                    <a:cubicBezTo>
                      <a:pt x="805" y="9286"/>
                      <a:pt x="773" y="9335"/>
                      <a:pt x="740" y="9335"/>
                    </a:cubicBezTo>
                    <a:cubicBezTo>
                      <a:pt x="676" y="9335"/>
                      <a:pt x="612" y="9286"/>
                      <a:pt x="579" y="9236"/>
                    </a:cubicBezTo>
                    <a:cubicBezTo>
                      <a:pt x="579" y="9186"/>
                      <a:pt x="547" y="9186"/>
                      <a:pt x="547" y="9186"/>
                    </a:cubicBezTo>
                    <a:cubicBezTo>
                      <a:pt x="515" y="9186"/>
                      <a:pt x="483" y="9186"/>
                      <a:pt x="483" y="9236"/>
                    </a:cubicBezTo>
                    <a:cubicBezTo>
                      <a:pt x="418" y="9236"/>
                      <a:pt x="386" y="9286"/>
                      <a:pt x="354" y="9286"/>
                    </a:cubicBezTo>
                    <a:cubicBezTo>
                      <a:pt x="322" y="9286"/>
                      <a:pt x="290" y="9335"/>
                      <a:pt x="290" y="9335"/>
                    </a:cubicBezTo>
                    <a:cubicBezTo>
                      <a:pt x="258" y="9385"/>
                      <a:pt x="225" y="9484"/>
                      <a:pt x="161" y="9484"/>
                    </a:cubicBezTo>
                    <a:cubicBezTo>
                      <a:pt x="129" y="9484"/>
                      <a:pt x="97" y="9484"/>
                      <a:pt x="97" y="9534"/>
                    </a:cubicBezTo>
                    <a:cubicBezTo>
                      <a:pt x="64" y="9534"/>
                      <a:pt x="64" y="9534"/>
                      <a:pt x="32" y="9534"/>
                    </a:cubicBezTo>
                    <a:cubicBezTo>
                      <a:pt x="32" y="9534"/>
                      <a:pt x="32" y="9534"/>
                      <a:pt x="32" y="9534"/>
                    </a:cubicBezTo>
                    <a:cubicBezTo>
                      <a:pt x="32" y="9583"/>
                      <a:pt x="32" y="9633"/>
                      <a:pt x="32" y="9683"/>
                    </a:cubicBezTo>
                    <a:cubicBezTo>
                      <a:pt x="32" y="9683"/>
                      <a:pt x="32" y="9683"/>
                      <a:pt x="32" y="9732"/>
                    </a:cubicBezTo>
                    <a:cubicBezTo>
                      <a:pt x="32" y="9732"/>
                      <a:pt x="0" y="9782"/>
                      <a:pt x="0" y="9832"/>
                    </a:cubicBezTo>
                    <a:cubicBezTo>
                      <a:pt x="0" y="9832"/>
                      <a:pt x="0" y="9832"/>
                      <a:pt x="0" y="9832"/>
                    </a:cubicBezTo>
                    <a:cubicBezTo>
                      <a:pt x="32" y="10229"/>
                      <a:pt x="32" y="10229"/>
                      <a:pt x="32" y="10229"/>
                    </a:cubicBezTo>
                    <a:cubicBezTo>
                      <a:pt x="161" y="10279"/>
                      <a:pt x="322" y="10428"/>
                      <a:pt x="386" y="10577"/>
                    </a:cubicBezTo>
                    <a:cubicBezTo>
                      <a:pt x="386" y="10577"/>
                      <a:pt x="386" y="10626"/>
                      <a:pt x="386" y="10626"/>
                    </a:cubicBezTo>
                    <a:cubicBezTo>
                      <a:pt x="418" y="10676"/>
                      <a:pt x="418" y="10676"/>
                      <a:pt x="418" y="10726"/>
                    </a:cubicBezTo>
                    <a:cubicBezTo>
                      <a:pt x="418" y="10726"/>
                      <a:pt x="418" y="10726"/>
                      <a:pt x="418" y="10726"/>
                    </a:cubicBezTo>
                    <a:cubicBezTo>
                      <a:pt x="418" y="10726"/>
                      <a:pt x="418" y="10775"/>
                      <a:pt x="418" y="10775"/>
                    </a:cubicBezTo>
                    <a:cubicBezTo>
                      <a:pt x="418" y="10974"/>
                      <a:pt x="451" y="11222"/>
                      <a:pt x="451" y="11321"/>
                    </a:cubicBezTo>
                    <a:cubicBezTo>
                      <a:pt x="483" y="11371"/>
                      <a:pt x="483" y="11371"/>
                      <a:pt x="483" y="11371"/>
                    </a:cubicBezTo>
                    <a:cubicBezTo>
                      <a:pt x="483" y="11371"/>
                      <a:pt x="483" y="11371"/>
                      <a:pt x="483" y="11371"/>
                    </a:cubicBezTo>
                    <a:cubicBezTo>
                      <a:pt x="515" y="11421"/>
                      <a:pt x="547" y="11470"/>
                      <a:pt x="579" y="11520"/>
                    </a:cubicBezTo>
                    <a:cubicBezTo>
                      <a:pt x="740" y="11669"/>
                      <a:pt x="805" y="11719"/>
                      <a:pt x="805" y="11818"/>
                    </a:cubicBezTo>
                    <a:cubicBezTo>
                      <a:pt x="805" y="11868"/>
                      <a:pt x="805" y="12066"/>
                      <a:pt x="934" y="12166"/>
                    </a:cubicBezTo>
                    <a:cubicBezTo>
                      <a:pt x="966" y="12166"/>
                      <a:pt x="1030" y="12215"/>
                      <a:pt x="1062" y="12215"/>
                    </a:cubicBezTo>
                    <a:cubicBezTo>
                      <a:pt x="1062" y="12265"/>
                      <a:pt x="1062" y="12265"/>
                      <a:pt x="1094" y="12265"/>
                    </a:cubicBezTo>
                    <a:cubicBezTo>
                      <a:pt x="1094" y="12265"/>
                      <a:pt x="1127" y="12314"/>
                      <a:pt x="1159" y="12314"/>
                    </a:cubicBezTo>
                    <a:cubicBezTo>
                      <a:pt x="1159" y="12314"/>
                      <a:pt x="1159" y="12314"/>
                      <a:pt x="1159"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416" y="12364"/>
                      <a:pt x="1416" y="12364"/>
                    </a:cubicBezTo>
                    <a:cubicBezTo>
                      <a:pt x="1416" y="12364"/>
                      <a:pt x="1449" y="12364"/>
                      <a:pt x="1449" y="12314"/>
                    </a:cubicBezTo>
                    <a:cubicBezTo>
                      <a:pt x="1449" y="12314"/>
                      <a:pt x="1449" y="12314"/>
                      <a:pt x="1449" y="12314"/>
                    </a:cubicBezTo>
                    <a:cubicBezTo>
                      <a:pt x="1481" y="12265"/>
                      <a:pt x="1481" y="12265"/>
                      <a:pt x="1481" y="12265"/>
                    </a:cubicBezTo>
                    <a:cubicBezTo>
                      <a:pt x="1513" y="12265"/>
                      <a:pt x="1513" y="12265"/>
                      <a:pt x="1513" y="12215"/>
                    </a:cubicBezTo>
                    <a:cubicBezTo>
                      <a:pt x="1513" y="12215"/>
                      <a:pt x="1545" y="12215"/>
                      <a:pt x="1577" y="12166"/>
                    </a:cubicBezTo>
                    <a:cubicBezTo>
                      <a:pt x="1577" y="12166"/>
                      <a:pt x="1577" y="12166"/>
                      <a:pt x="1577" y="12166"/>
                    </a:cubicBezTo>
                    <a:cubicBezTo>
                      <a:pt x="1610" y="12166"/>
                      <a:pt x="1610" y="12166"/>
                      <a:pt x="1642" y="12116"/>
                    </a:cubicBezTo>
                    <a:cubicBezTo>
                      <a:pt x="1642" y="12116"/>
                      <a:pt x="1642" y="12116"/>
                      <a:pt x="1642" y="12116"/>
                    </a:cubicBezTo>
                    <a:cubicBezTo>
                      <a:pt x="1674" y="12116"/>
                      <a:pt x="1674" y="12116"/>
                      <a:pt x="1706" y="12066"/>
                    </a:cubicBezTo>
                    <a:cubicBezTo>
                      <a:pt x="1706" y="12066"/>
                      <a:pt x="1706" y="12066"/>
                      <a:pt x="1706" y="12066"/>
                    </a:cubicBezTo>
                    <a:cubicBezTo>
                      <a:pt x="1738" y="12066"/>
                      <a:pt x="1738" y="12066"/>
                      <a:pt x="1770" y="12066"/>
                    </a:cubicBezTo>
                    <a:cubicBezTo>
                      <a:pt x="1770" y="12066"/>
                      <a:pt x="1770" y="12066"/>
                      <a:pt x="1770" y="12066"/>
                    </a:cubicBezTo>
                    <a:cubicBezTo>
                      <a:pt x="1803" y="12066"/>
                      <a:pt x="1835" y="12066"/>
                      <a:pt x="1835" y="12066"/>
                    </a:cubicBezTo>
                    <a:cubicBezTo>
                      <a:pt x="1867" y="12066"/>
                      <a:pt x="1867" y="12066"/>
                      <a:pt x="1867" y="12066"/>
                    </a:cubicBezTo>
                    <a:cubicBezTo>
                      <a:pt x="1996" y="12066"/>
                      <a:pt x="2221" y="12314"/>
                      <a:pt x="2286" y="12513"/>
                    </a:cubicBezTo>
                    <a:cubicBezTo>
                      <a:pt x="2318" y="12612"/>
                      <a:pt x="2350" y="12662"/>
                      <a:pt x="2318" y="12712"/>
                    </a:cubicBezTo>
                    <a:cubicBezTo>
                      <a:pt x="2286" y="12861"/>
                      <a:pt x="2060" y="13407"/>
                      <a:pt x="1931" y="13457"/>
                    </a:cubicBezTo>
                    <a:cubicBezTo>
                      <a:pt x="1899" y="13457"/>
                      <a:pt x="1867" y="13457"/>
                      <a:pt x="1867" y="13457"/>
                    </a:cubicBezTo>
                    <a:cubicBezTo>
                      <a:pt x="1835" y="13457"/>
                      <a:pt x="1835" y="13457"/>
                      <a:pt x="1835" y="13457"/>
                    </a:cubicBezTo>
                    <a:cubicBezTo>
                      <a:pt x="1835" y="13457"/>
                      <a:pt x="1803" y="13457"/>
                      <a:pt x="1803" y="13457"/>
                    </a:cubicBezTo>
                    <a:cubicBezTo>
                      <a:pt x="1803" y="13506"/>
                      <a:pt x="1803" y="13556"/>
                      <a:pt x="1803" y="13556"/>
                    </a:cubicBezTo>
                    <a:cubicBezTo>
                      <a:pt x="1803" y="13606"/>
                      <a:pt x="1835" y="13705"/>
                      <a:pt x="1867" y="13754"/>
                    </a:cubicBezTo>
                    <a:cubicBezTo>
                      <a:pt x="1899" y="13854"/>
                      <a:pt x="1964" y="13903"/>
                      <a:pt x="1996" y="14003"/>
                    </a:cubicBezTo>
                    <a:cubicBezTo>
                      <a:pt x="2028" y="14102"/>
                      <a:pt x="2028" y="14201"/>
                      <a:pt x="1996" y="14251"/>
                    </a:cubicBezTo>
                    <a:cubicBezTo>
                      <a:pt x="1931" y="14400"/>
                      <a:pt x="1770" y="14450"/>
                      <a:pt x="1674" y="14350"/>
                    </a:cubicBezTo>
                    <a:cubicBezTo>
                      <a:pt x="1674" y="14350"/>
                      <a:pt x="1674" y="14350"/>
                      <a:pt x="1674" y="14350"/>
                    </a:cubicBezTo>
                    <a:cubicBezTo>
                      <a:pt x="1674" y="14350"/>
                      <a:pt x="1674" y="14400"/>
                      <a:pt x="1674" y="14450"/>
                    </a:cubicBezTo>
                    <a:cubicBezTo>
                      <a:pt x="1706" y="14499"/>
                      <a:pt x="1706" y="14599"/>
                      <a:pt x="1738" y="14698"/>
                    </a:cubicBezTo>
                    <a:cubicBezTo>
                      <a:pt x="1738" y="14748"/>
                      <a:pt x="1738" y="14847"/>
                      <a:pt x="1770" y="14847"/>
                    </a:cubicBezTo>
                    <a:cubicBezTo>
                      <a:pt x="1835" y="14847"/>
                      <a:pt x="1899" y="14946"/>
                      <a:pt x="1931" y="15046"/>
                    </a:cubicBezTo>
                    <a:cubicBezTo>
                      <a:pt x="1964" y="15095"/>
                      <a:pt x="2028" y="15194"/>
                      <a:pt x="2060" y="15194"/>
                    </a:cubicBezTo>
                    <a:cubicBezTo>
                      <a:pt x="2189" y="15194"/>
                      <a:pt x="2286" y="15393"/>
                      <a:pt x="2318" y="15492"/>
                    </a:cubicBezTo>
                    <a:cubicBezTo>
                      <a:pt x="2350" y="15492"/>
                      <a:pt x="2350" y="15542"/>
                      <a:pt x="2350" y="15542"/>
                    </a:cubicBezTo>
                    <a:cubicBezTo>
                      <a:pt x="2350" y="15542"/>
                      <a:pt x="2382" y="15542"/>
                      <a:pt x="2382" y="15542"/>
                    </a:cubicBezTo>
                    <a:cubicBezTo>
                      <a:pt x="2382" y="15592"/>
                      <a:pt x="2414" y="15592"/>
                      <a:pt x="2414" y="15592"/>
                    </a:cubicBezTo>
                    <a:cubicBezTo>
                      <a:pt x="2414" y="15592"/>
                      <a:pt x="2414" y="15592"/>
                      <a:pt x="2414" y="15592"/>
                    </a:cubicBezTo>
                    <a:cubicBezTo>
                      <a:pt x="2414" y="15641"/>
                      <a:pt x="2446" y="15641"/>
                      <a:pt x="2446" y="15641"/>
                    </a:cubicBezTo>
                    <a:cubicBezTo>
                      <a:pt x="2446" y="15641"/>
                      <a:pt x="2446" y="15691"/>
                      <a:pt x="2446" y="15691"/>
                    </a:cubicBezTo>
                    <a:cubicBezTo>
                      <a:pt x="2479" y="15691"/>
                      <a:pt x="2479" y="15691"/>
                      <a:pt x="2479" y="15741"/>
                    </a:cubicBezTo>
                    <a:cubicBezTo>
                      <a:pt x="2479" y="15741"/>
                      <a:pt x="2479" y="15741"/>
                      <a:pt x="2479" y="15741"/>
                    </a:cubicBezTo>
                    <a:cubicBezTo>
                      <a:pt x="2479" y="15741"/>
                      <a:pt x="2479" y="15741"/>
                      <a:pt x="2479" y="15741"/>
                    </a:cubicBezTo>
                    <a:cubicBezTo>
                      <a:pt x="2479" y="15741"/>
                      <a:pt x="2479" y="15741"/>
                      <a:pt x="2479" y="15741"/>
                    </a:cubicBezTo>
                    <a:cubicBezTo>
                      <a:pt x="2511" y="15741"/>
                      <a:pt x="2511" y="15741"/>
                      <a:pt x="2511" y="15741"/>
                    </a:cubicBezTo>
                    <a:cubicBezTo>
                      <a:pt x="2543" y="15741"/>
                      <a:pt x="2543" y="15741"/>
                      <a:pt x="2543" y="15741"/>
                    </a:cubicBezTo>
                    <a:cubicBezTo>
                      <a:pt x="2543" y="15741"/>
                      <a:pt x="2543" y="15741"/>
                      <a:pt x="2543" y="15741"/>
                    </a:cubicBezTo>
                    <a:cubicBezTo>
                      <a:pt x="2575" y="15691"/>
                      <a:pt x="2575" y="15691"/>
                      <a:pt x="2575" y="15691"/>
                    </a:cubicBezTo>
                    <a:cubicBezTo>
                      <a:pt x="2575" y="15691"/>
                      <a:pt x="2575" y="15691"/>
                      <a:pt x="2575" y="15691"/>
                    </a:cubicBezTo>
                    <a:cubicBezTo>
                      <a:pt x="2607" y="15641"/>
                      <a:pt x="2640" y="15592"/>
                      <a:pt x="2736" y="15592"/>
                    </a:cubicBezTo>
                    <a:cubicBezTo>
                      <a:pt x="2801" y="15592"/>
                      <a:pt x="2897" y="15641"/>
                      <a:pt x="2994" y="15741"/>
                    </a:cubicBezTo>
                    <a:cubicBezTo>
                      <a:pt x="3026" y="15840"/>
                      <a:pt x="3219" y="16039"/>
                      <a:pt x="3380" y="16188"/>
                    </a:cubicBezTo>
                    <a:cubicBezTo>
                      <a:pt x="3509" y="16337"/>
                      <a:pt x="3638" y="16486"/>
                      <a:pt x="3702" y="16585"/>
                    </a:cubicBezTo>
                    <a:cubicBezTo>
                      <a:pt x="3863" y="16783"/>
                      <a:pt x="4249" y="16982"/>
                      <a:pt x="4378" y="16982"/>
                    </a:cubicBezTo>
                    <a:cubicBezTo>
                      <a:pt x="4378" y="16982"/>
                      <a:pt x="4378" y="16982"/>
                      <a:pt x="4378" y="16982"/>
                    </a:cubicBezTo>
                    <a:cubicBezTo>
                      <a:pt x="4442" y="16982"/>
                      <a:pt x="4507" y="17032"/>
                      <a:pt x="4571" y="17032"/>
                    </a:cubicBezTo>
                    <a:cubicBezTo>
                      <a:pt x="4668" y="17081"/>
                      <a:pt x="4732" y="17131"/>
                      <a:pt x="4829" y="17131"/>
                    </a:cubicBezTo>
                    <a:cubicBezTo>
                      <a:pt x="4861" y="17131"/>
                      <a:pt x="4861" y="17131"/>
                      <a:pt x="4861" y="17131"/>
                    </a:cubicBezTo>
                    <a:cubicBezTo>
                      <a:pt x="4893" y="17131"/>
                      <a:pt x="4893" y="17131"/>
                      <a:pt x="4925" y="17131"/>
                    </a:cubicBezTo>
                    <a:cubicBezTo>
                      <a:pt x="4925" y="17131"/>
                      <a:pt x="4925" y="17081"/>
                      <a:pt x="4957" y="17081"/>
                    </a:cubicBezTo>
                    <a:cubicBezTo>
                      <a:pt x="4957" y="17081"/>
                      <a:pt x="4990" y="17081"/>
                      <a:pt x="4990" y="17032"/>
                    </a:cubicBezTo>
                    <a:cubicBezTo>
                      <a:pt x="5022" y="16982"/>
                      <a:pt x="5054" y="16932"/>
                      <a:pt x="5086" y="16932"/>
                    </a:cubicBezTo>
                    <a:cubicBezTo>
                      <a:pt x="5118" y="16932"/>
                      <a:pt x="5151" y="16982"/>
                      <a:pt x="5183" y="17032"/>
                    </a:cubicBezTo>
                    <a:cubicBezTo>
                      <a:pt x="5183" y="17032"/>
                      <a:pt x="5183" y="17081"/>
                      <a:pt x="5215" y="17081"/>
                    </a:cubicBezTo>
                    <a:cubicBezTo>
                      <a:pt x="5215" y="17081"/>
                      <a:pt x="5215" y="17131"/>
                      <a:pt x="5215" y="17131"/>
                    </a:cubicBezTo>
                    <a:cubicBezTo>
                      <a:pt x="5215" y="17131"/>
                      <a:pt x="5215" y="17181"/>
                      <a:pt x="5215" y="17181"/>
                    </a:cubicBezTo>
                    <a:cubicBezTo>
                      <a:pt x="5215" y="17181"/>
                      <a:pt x="5215" y="17181"/>
                      <a:pt x="5215" y="17181"/>
                    </a:cubicBezTo>
                    <a:cubicBezTo>
                      <a:pt x="5247" y="17230"/>
                      <a:pt x="5247" y="17230"/>
                      <a:pt x="5247" y="17280"/>
                    </a:cubicBezTo>
                    <a:cubicBezTo>
                      <a:pt x="5247" y="17280"/>
                      <a:pt x="5247" y="17280"/>
                      <a:pt x="5247" y="17280"/>
                    </a:cubicBezTo>
                    <a:cubicBezTo>
                      <a:pt x="5247" y="17230"/>
                      <a:pt x="5279" y="17181"/>
                      <a:pt x="5279" y="17181"/>
                    </a:cubicBezTo>
                    <a:cubicBezTo>
                      <a:pt x="5279" y="17181"/>
                      <a:pt x="5279" y="17181"/>
                      <a:pt x="5279" y="17181"/>
                    </a:cubicBezTo>
                    <a:cubicBezTo>
                      <a:pt x="5311" y="17131"/>
                      <a:pt x="5311" y="17131"/>
                      <a:pt x="5344" y="17081"/>
                    </a:cubicBezTo>
                    <a:cubicBezTo>
                      <a:pt x="5344" y="17081"/>
                      <a:pt x="5344" y="17081"/>
                      <a:pt x="5344" y="17081"/>
                    </a:cubicBezTo>
                    <a:cubicBezTo>
                      <a:pt x="5344" y="17081"/>
                      <a:pt x="5376" y="17032"/>
                      <a:pt x="5376" y="17032"/>
                    </a:cubicBezTo>
                    <a:cubicBezTo>
                      <a:pt x="5376" y="17032"/>
                      <a:pt x="5376" y="17032"/>
                      <a:pt x="5376" y="17032"/>
                    </a:cubicBezTo>
                    <a:cubicBezTo>
                      <a:pt x="5408" y="17032"/>
                      <a:pt x="5408" y="17032"/>
                      <a:pt x="5440" y="17032"/>
                    </a:cubicBezTo>
                    <a:cubicBezTo>
                      <a:pt x="5440" y="16982"/>
                      <a:pt x="5472" y="16982"/>
                      <a:pt x="5472" y="16982"/>
                    </a:cubicBezTo>
                    <a:cubicBezTo>
                      <a:pt x="5569" y="16833"/>
                      <a:pt x="5666" y="16883"/>
                      <a:pt x="5859" y="17032"/>
                    </a:cubicBezTo>
                    <a:cubicBezTo>
                      <a:pt x="5891" y="17032"/>
                      <a:pt x="5923" y="17032"/>
                      <a:pt x="5955" y="17032"/>
                    </a:cubicBezTo>
                    <a:cubicBezTo>
                      <a:pt x="5987" y="17032"/>
                      <a:pt x="6020" y="17032"/>
                      <a:pt x="6020" y="17032"/>
                    </a:cubicBezTo>
                    <a:cubicBezTo>
                      <a:pt x="6052" y="17032"/>
                      <a:pt x="6084" y="17032"/>
                      <a:pt x="6084" y="17032"/>
                    </a:cubicBezTo>
                    <a:cubicBezTo>
                      <a:pt x="6084" y="17032"/>
                      <a:pt x="6116" y="17032"/>
                      <a:pt x="6116" y="17032"/>
                    </a:cubicBezTo>
                    <a:cubicBezTo>
                      <a:pt x="6116" y="17032"/>
                      <a:pt x="6148" y="17081"/>
                      <a:pt x="6148" y="17081"/>
                    </a:cubicBezTo>
                    <a:cubicBezTo>
                      <a:pt x="6148" y="17081"/>
                      <a:pt x="6181" y="17081"/>
                      <a:pt x="6181" y="17081"/>
                    </a:cubicBezTo>
                    <a:cubicBezTo>
                      <a:pt x="6181" y="17081"/>
                      <a:pt x="6213" y="17131"/>
                      <a:pt x="6213" y="17131"/>
                    </a:cubicBezTo>
                    <a:cubicBezTo>
                      <a:pt x="6213" y="17131"/>
                      <a:pt x="6213" y="17131"/>
                      <a:pt x="6245" y="17131"/>
                    </a:cubicBezTo>
                    <a:cubicBezTo>
                      <a:pt x="6245" y="17181"/>
                      <a:pt x="6245" y="17181"/>
                      <a:pt x="6245" y="17181"/>
                    </a:cubicBezTo>
                    <a:cubicBezTo>
                      <a:pt x="6277" y="17181"/>
                      <a:pt x="6277" y="17181"/>
                      <a:pt x="6277" y="17181"/>
                    </a:cubicBezTo>
                    <a:cubicBezTo>
                      <a:pt x="6309" y="17131"/>
                      <a:pt x="6309" y="17131"/>
                      <a:pt x="6309" y="17131"/>
                    </a:cubicBezTo>
                    <a:cubicBezTo>
                      <a:pt x="6309" y="17131"/>
                      <a:pt x="6309" y="17131"/>
                      <a:pt x="6309" y="17131"/>
                    </a:cubicBezTo>
                    <a:cubicBezTo>
                      <a:pt x="6342" y="17131"/>
                      <a:pt x="6374" y="17131"/>
                      <a:pt x="6374" y="17131"/>
                    </a:cubicBezTo>
                    <a:cubicBezTo>
                      <a:pt x="6374" y="17131"/>
                      <a:pt x="6406" y="17032"/>
                      <a:pt x="6438" y="17032"/>
                    </a:cubicBezTo>
                    <a:cubicBezTo>
                      <a:pt x="6438" y="16982"/>
                      <a:pt x="6470" y="16932"/>
                      <a:pt x="6503" y="16932"/>
                    </a:cubicBezTo>
                    <a:cubicBezTo>
                      <a:pt x="6503" y="16883"/>
                      <a:pt x="6535" y="16833"/>
                      <a:pt x="6535" y="16833"/>
                    </a:cubicBezTo>
                    <a:cubicBezTo>
                      <a:pt x="6567" y="16734"/>
                      <a:pt x="6599" y="16634"/>
                      <a:pt x="6696" y="16684"/>
                    </a:cubicBezTo>
                    <a:cubicBezTo>
                      <a:pt x="6696" y="16684"/>
                      <a:pt x="6696" y="16634"/>
                      <a:pt x="6696" y="16634"/>
                    </a:cubicBezTo>
                    <a:cubicBezTo>
                      <a:pt x="6728" y="16634"/>
                      <a:pt x="6760" y="16634"/>
                      <a:pt x="6760" y="16585"/>
                    </a:cubicBezTo>
                    <a:cubicBezTo>
                      <a:pt x="6792" y="16535"/>
                      <a:pt x="6857" y="16486"/>
                      <a:pt x="6921" y="16436"/>
                    </a:cubicBezTo>
                    <a:cubicBezTo>
                      <a:pt x="6921" y="16386"/>
                      <a:pt x="6953" y="16386"/>
                      <a:pt x="6953" y="16386"/>
                    </a:cubicBezTo>
                    <a:cubicBezTo>
                      <a:pt x="7082" y="16287"/>
                      <a:pt x="7211" y="16287"/>
                      <a:pt x="7307" y="16337"/>
                    </a:cubicBezTo>
                    <a:cubicBezTo>
                      <a:pt x="7339" y="16337"/>
                      <a:pt x="7372" y="16337"/>
                      <a:pt x="7404" y="16337"/>
                    </a:cubicBezTo>
                    <a:cubicBezTo>
                      <a:pt x="7468" y="16287"/>
                      <a:pt x="7533" y="16237"/>
                      <a:pt x="7565" y="16237"/>
                    </a:cubicBezTo>
                    <a:cubicBezTo>
                      <a:pt x="7629" y="16237"/>
                      <a:pt x="7694" y="16287"/>
                      <a:pt x="7694" y="16386"/>
                    </a:cubicBezTo>
                    <a:cubicBezTo>
                      <a:pt x="7694" y="16386"/>
                      <a:pt x="7726" y="16486"/>
                      <a:pt x="7726" y="16535"/>
                    </a:cubicBezTo>
                    <a:cubicBezTo>
                      <a:pt x="7758" y="16585"/>
                      <a:pt x="7790" y="16634"/>
                      <a:pt x="7822" y="16734"/>
                    </a:cubicBezTo>
                    <a:cubicBezTo>
                      <a:pt x="7822" y="16734"/>
                      <a:pt x="7822" y="16734"/>
                      <a:pt x="7822" y="16734"/>
                    </a:cubicBezTo>
                    <a:cubicBezTo>
                      <a:pt x="7855" y="16783"/>
                      <a:pt x="7855" y="16783"/>
                      <a:pt x="7855" y="16783"/>
                    </a:cubicBezTo>
                    <a:cubicBezTo>
                      <a:pt x="7855" y="16783"/>
                      <a:pt x="7855" y="16783"/>
                      <a:pt x="7887" y="16783"/>
                    </a:cubicBezTo>
                    <a:cubicBezTo>
                      <a:pt x="7887" y="16783"/>
                      <a:pt x="7887" y="16783"/>
                      <a:pt x="7887" y="16783"/>
                    </a:cubicBezTo>
                    <a:cubicBezTo>
                      <a:pt x="7887" y="16783"/>
                      <a:pt x="7919" y="16783"/>
                      <a:pt x="7919" y="16833"/>
                    </a:cubicBezTo>
                    <a:cubicBezTo>
                      <a:pt x="7919" y="16833"/>
                      <a:pt x="7919" y="16833"/>
                      <a:pt x="7951" y="16833"/>
                    </a:cubicBezTo>
                    <a:cubicBezTo>
                      <a:pt x="7951" y="16833"/>
                      <a:pt x="7951" y="16833"/>
                      <a:pt x="7951" y="16833"/>
                    </a:cubicBezTo>
                    <a:cubicBezTo>
                      <a:pt x="7951" y="16833"/>
                      <a:pt x="7951" y="16833"/>
                      <a:pt x="7951" y="16833"/>
                    </a:cubicBezTo>
                    <a:cubicBezTo>
                      <a:pt x="7983" y="16833"/>
                      <a:pt x="7983" y="16783"/>
                      <a:pt x="7983" y="16783"/>
                    </a:cubicBezTo>
                    <a:cubicBezTo>
                      <a:pt x="8015" y="16783"/>
                      <a:pt x="8080" y="16734"/>
                      <a:pt x="8112" y="16734"/>
                    </a:cubicBezTo>
                    <a:cubicBezTo>
                      <a:pt x="8209" y="16734"/>
                      <a:pt x="8337" y="16883"/>
                      <a:pt x="8337" y="17032"/>
                    </a:cubicBezTo>
                    <a:cubicBezTo>
                      <a:pt x="8337" y="17230"/>
                      <a:pt x="8337" y="17230"/>
                      <a:pt x="8370" y="17230"/>
                    </a:cubicBezTo>
                    <a:cubicBezTo>
                      <a:pt x="8466" y="17230"/>
                      <a:pt x="8563" y="17280"/>
                      <a:pt x="8563" y="17628"/>
                    </a:cubicBezTo>
                    <a:cubicBezTo>
                      <a:pt x="8563" y="17677"/>
                      <a:pt x="8563" y="17727"/>
                      <a:pt x="8563" y="17826"/>
                    </a:cubicBezTo>
                    <a:cubicBezTo>
                      <a:pt x="8563" y="18025"/>
                      <a:pt x="8595" y="18273"/>
                      <a:pt x="8466" y="18521"/>
                    </a:cubicBezTo>
                    <a:cubicBezTo>
                      <a:pt x="8305" y="18770"/>
                      <a:pt x="8176" y="19117"/>
                      <a:pt x="8176" y="19217"/>
                    </a:cubicBezTo>
                    <a:cubicBezTo>
                      <a:pt x="8176" y="19266"/>
                      <a:pt x="8176" y="19316"/>
                      <a:pt x="8176" y="19366"/>
                    </a:cubicBezTo>
                    <a:cubicBezTo>
                      <a:pt x="8209" y="19366"/>
                      <a:pt x="8273" y="19366"/>
                      <a:pt x="8305" y="19366"/>
                    </a:cubicBezTo>
                    <a:cubicBezTo>
                      <a:pt x="8370" y="19366"/>
                      <a:pt x="8531" y="19415"/>
                      <a:pt x="8563" y="19514"/>
                    </a:cubicBezTo>
                    <a:cubicBezTo>
                      <a:pt x="8563" y="19564"/>
                      <a:pt x="8563" y="19614"/>
                      <a:pt x="8563" y="19663"/>
                    </a:cubicBezTo>
                    <a:cubicBezTo>
                      <a:pt x="8563" y="19663"/>
                      <a:pt x="8563" y="19812"/>
                      <a:pt x="8595" y="19912"/>
                    </a:cubicBezTo>
                    <a:cubicBezTo>
                      <a:pt x="8595" y="19961"/>
                      <a:pt x="8627" y="19961"/>
                      <a:pt x="8627" y="19961"/>
                    </a:cubicBezTo>
                    <a:cubicBezTo>
                      <a:pt x="8692" y="19961"/>
                      <a:pt x="8756" y="20011"/>
                      <a:pt x="8788" y="20110"/>
                    </a:cubicBezTo>
                    <a:cubicBezTo>
                      <a:pt x="8820" y="20160"/>
                      <a:pt x="8852" y="20210"/>
                      <a:pt x="8820" y="20359"/>
                    </a:cubicBezTo>
                    <a:cubicBezTo>
                      <a:pt x="8820" y="20359"/>
                      <a:pt x="8820" y="20359"/>
                      <a:pt x="8820" y="20359"/>
                    </a:cubicBezTo>
                    <a:cubicBezTo>
                      <a:pt x="8788" y="20408"/>
                      <a:pt x="8788" y="20408"/>
                      <a:pt x="8788" y="20408"/>
                    </a:cubicBezTo>
                    <a:cubicBezTo>
                      <a:pt x="8788" y="20458"/>
                      <a:pt x="8756" y="20557"/>
                      <a:pt x="8756" y="20557"/>
                    </a:cubicBezTo>
                    <a:cubicBezTo>
                      <a:pt x="8852" y="20557"/>
                      <a:pt x="8949" y="20607"/>
                      <a:pt x="8981" y="20657"/>
                    </a:cubicBezTo>
                    <a:cubicBezTo>
                      <a:pt x="9013" y="20706"/>
                      <a:pt x="9013" y="20756"/>
                      <a:pt x="9013" y="20855"/>
                    </a:cubicBezTo>
                    <a:cubicBezTo>
                      <a:pt x="9013" y="20855"/>
                      <a:pt x="9013" y="20905"/>
                      <a:pt x="9013" y="20905"/>
                    </a:cubicBezTo>
                    <a:cubicBezTo>
                      <a:pt x="9046" y="20954"/>
                      <a:pt x="9078" y="20954"/>
                      <a:pt x="9078" y="20954"/>
                    </a:cubicBezTo>
                    <a:cubicBezTo>
                      <a:pt x="9110" y="20954"/>
                      <a:pt x="9142" y="20954"/>
                      <a:pt x="9142" y="20905"/>
                    </a:cubicBezTo>
                    <a:cubicBezTo>
                      <a:pt x="9174" y="20905"/>
                      <a:pt x="9207" y="20905"/>
                      <a:pt x="9207" y="20905"/>
                    </a:cubicBezTo>
                    <a:cubicBezTo>
                      <a:pt x="9239" y="20855"/>
                      <a:pt x="9271" y="20855"/>
                      <a:pt x="9303" y="20855"/>
                    </a:cubicBezTo>
                    <a:cubicBezTo>
                      <a:pt x="9335" y="20855"/>
                      <a:pt x="9335" y="20855"/>
                      <a:pt x="9335" y="20855"/>
                    </a:cubicBezTo>
                    <a:cubicBezTo>
                      <a:pt x="9335" y="20855"/>
                      <a:pt x="9335" y="20855"/>
                      <a:pt x="9368" y="20855"/>
                    </a:cubicBezTo>
                    <a:cubicBezTo>
                      <a:pt x="9368" y="20855"/>
                      <a:pt x="9368" y="20855"/>
                      <a:pt x="9368" y="20855"/>
                    </a:cubicBezTo>
                    <a:cubicBezTo>
                      <a:pt x="9368" y="20855"/>
                      <a:pt x="9368" y="20855"/>
                      <a:pt x="9368" y="20855"/>
                    </a:cubicBezTo>
                    <a:cubicBezTo>
                      <a:pt x="9432" y="20905"/>
                      <a:pt x="9432" y="20954"/>
                      <a:pt x="9464" y="21004"/>
                    </a:cubicBezTo>
                    <a:cubicBezTo>
                      <a:pt x="9496" y="21054"/>
                      <a:pt x="9496" y="21103"/>
                      <a:pt x="9528" y="21103"/>
                    </a:cubicBezTo>
                    <a:cubicBezTo>
                      <a:pt x="9528" y="21054"/>
                      <a:pt x="9496" y="20905"/>
                      <a:pt x="9496" y="20855"/>
                    </a:cubicBezTo>
                    <a:cubicBezTo>
                      <a:pt x="9432" y="20756"/>
                      <a:pt x="9464" y="20607"/>
                      <a:pt x="9496" y="20508"/>
                    </a:cubicBezTo>
                    <a:cubicBezTo>
                      <a:pt x="9496" y="20408"/>
                      <a:pt x="9561" y="20408"/>
                      <a:pt x="9593" y="20408"/>
                    </a:cubicBezTo>
                    <a:cubicBezTo>
                      <a:pt x="9593" y="20408"/>
                      <a:pt x="9625" y="20408"/>
                      <a:pt x="9625" y="20408"/>
                    </a:cubicBezTo>
                    <a:cubicBezTo>
                      <a:pt x="9657" y="20408"/>
                      <a:pt x="9689" y="20408"/>
                      <a:pt x="9689" y="20408"/>
                    </a:cubicBezTo>
                    <a:cubicBezTo>
                      <a:pt x="9689" y="20408"/>
                      <a:pt x="9689" y="20408"/>
                      <a:pt x="9722" y="20408"/>
                    </a:cubicBezTo>
                    <a:cubicBezTo>
                      <a:pt x="9722" y="20359"/>
                      <a:pt x="9722" y="20359"/>
                      <a:pt x="9754" y="20359"/>
                    </a:cubicBezTo>
                    <a:cubicBezTo>
                      <a:pt x="9754" y="20359"/>
                      <a:pt x="9754" y="20359"/>
                      <a:pt x="9754" y="20359"/>
                    </a:cubicBezTo>
                    <a:cubicBezTo>
                      <a:pt x="9754" y="20359"/>
                      <a:pt x="9786" y="20309"/>
                      <a:pt x="9786" y="20309"/>
                    </a:cubicBezTo>
                    <a:cubicBezTo>
                      <a:pt x="9786" y="20309"/>
                      <a:pt x="9786" y="20309"/>
                      <a:pt x="9786" y="20309"/>
                    </a:cubicBezTo>
                    <a:cubicBezTo>
                      <a:pt x="9786" y="20309"/>
                      <a:pt x="9786" y="20259"/>
                      <a:pt x="9818" y="20259"/>
                    </a:cubicBezTo>
                    <a:cubicBezTo>
                      <a:pt x="9818" y="20259"/>
                      <a:pt x="9818" y="20259"/>
                      <a:pt x="9850" y="20210"/>
                    </a:cubicBezTo>
                    <a:cubicBezTo>
                      <a:pt x="9850" y="20210"/>
                      <a:pt x="9883" y="20210"/>
                      <a:pt x="9883" y="20210"/>
                    </a:cubicBezTo>
                    <a:cubicBezTo>
                      <a:pt x="9915" y="20210"/>
                      <a:pt x="9979" y="20259"/>
                      <a:pt x="9979" y="20259"/>
                    </a:cubicBezTo>
                    <a:cubicBezTo>
                      <a:pt x="10011" y="20259"/>
                      <a:pt x="10044" y="20259"/>
                      <a:pt x="10044" y="20259"/>
                    </a:cubicBezTo>
                    <a:cubicBezTo>
                      <a:pt x="10076" y="20210"/>
                      <a:pt x="10108" y="20160"/>
                      <a:pt x="10172" y="20160"/>
                    </a:cubicBezTo>
                    <a:cubicBezTo>
                      <a:pt x="10204" y="20160"/>
                      <a:pt x="10237" y="20210"/>
                      <a:pt x="10269" y="20210"/>
                    </a:cubicBezTo>
                    <a:cubicBezTo>
                      <a:pt x="10301" y="20259"/>
                      <a:pt x="10365" y="20259"/>
                      <a:pt x="10398" y="20210"/>
                    </a:cubicBezTo>
                    <a:cubicBezTo>
                      <a:pt x="10462" y="20160"/>
                      <a:pt x="10559" y="20160"/>
                      <a:pt x="10591" y="20210"/>
                    </a:cubicBezTo>
                    <a:cubicBezTo>
                      <a:pt x="10591" y="20210"/>
                      <a:pt x="10591" y="20210"/>
                      <a:pt x="10623" y="20210"/>
                    </a:cubicBezTo>
                    <a:cubicBezTo>
                      <a:pt x="10623" y="20210"/>
                      <a:pt x="10623" y="20210"/>
                      <a:pt x="10623" y="20210"/>
                    </a:cubicBezTo>
                    <a:cubicBezTo>
                      <a:pt x="10655" y="20061"/>
                      <a:pt x="10848" y="19862"/>
                      <a:pt x="10945" y="19862"/>
                    </a:cubicBezTo>
                    <a:cubicBezTo>
                      <a:pt x="10977" y="19862"/>
                      <a:pt x="10977" y="19862"/>
                      <a:pt x="11009" y="19912"/>
                    </a:cubicBezTo>
                    <a:cubicBezTo>
                      <a:pt x="11009" y="19912"/>
                      <a:pt x="11009" y="19912"/>
                      <a:pt x="11041" y="19961"/>
                    </a:cubicBezTo>
                    <a:cubicBezTo>
                      <a:pt x="11074" y="20011"/>
                      <a:pt x="11106" y="20061"/>
                      <a:pt x="11267" y="20110"/>
                    </a:cubicBezTo>
                    <a:cubicBezTo>
                      <a:pt x="11331" y="20110"/>
                      <a:pt x="11396" y="20160"/>
                      <a:pt x="11428" y="20259"/>
                    </a:cubicBezTo>
                    <a:cubicBezTo>
                      <a:pt x="11460" y="20309"/>
                      <a:pt x="11460" y="20408"/>
                      <a:pt x="11428" y="20458"/>
                    </a:cubicBezTo>
                    <a:cubicBezTo>
                      <a:pt x="11428" y="20508"/>
                      <a:pt x="11428" y="20508"/>
                      <a:pt x="11428" y="20557"/>
                    </a:cubicBezTo>
                    <a:cubicBezTo>
                      <a:pt x="11428" y="20607"/>
                      <a:pt x="11653" y="20855"/>
                      <a:pt x="11717" y="20855"/>
                    </a:cubicBezTo>
                    <a:cubicBezTo>
                      <a:pt x="11750" y="20855"/>
                      <a:pt x="11750" y="20855"/>
                      <a:pt x="11750" y="20905"/>
                    </a:cubicBezTo>
                    <a:cubicBezTo>
                      <a:pt x="11750" y="20905"/>
                      <a:pt x="11750" y="20905"/>
                      <a:pt x="11782" y="20905"/>
                    </a:cubicBezTo>
                    <a:cubicBezTo>
                      <a:pt x="11782" y="20905"/>
                      <a:pt x="11782" y="20905"/>
                      <a:pt x="11814" y="20954"/>
                    </a:cubicBezTo>
                    <a:cubicBezTo>
                      <a:pt x="11814" y="20954"/>
                      <a:pt x="11814" y="20954"/>
                      <a:pt x="11814" y="20954"/>
                    </a:cubicBezTo>
                    <a:cubicBezTo>
                      <a:pt x="11814" y="20954"/>
                      <a:pt x="11846" y="20954"/>
                      <a:pt x="11878" y="20954"/>
                    </a:cubicBezTo>
                    <a:cubicBezTo>
                      <a:pt x="11911" y="20954"/>
                      <a:pt x="11911" y="20954"/>
                      <a:pt x="11911" y="20954"/>
                    </a:cubicBezTo>
                    <a:cubicBezTo>
                      <a:pt x="11943" y="20954"/>
                      <a:pt x="11943" y="20905"/>
                      <a:pt x="11943" y="20905"/>
                    </a:cubicBezTo>
                    <a:cubicBezTo>
                      <a:pt x="11975" y="20806"/>
                      <a:pt x="12039" y="20756"/>
                      <a:pt x="12104" y="20756"/>
                    </a:cubicBezTo>
                    <a:cubicBezTo>
                      <a:pt x="12168" y="20756"/>
                      <a:pt x="12232" y="20806"/>
                      <a:pt x="12265" y="20905"/>
                    </a:cubicBezTo>
                    <a:cubicBezTo>
                      <a:pt x="12265" y="20954"/>
                      <a:pt x="12297" y="20954"/>
                      <a:pt x="12297" y="20954"/>
                    </a:cubicBezTo>
                    <a:cubicBezTo>
                      <a:pt x="12297" y="20954"/>
                      <a:pt x="12329" y="20954"/>
                      <a:pt x="12361" y="20905"/>
                    </a:cubicBezTo>
                    <a:cubicBezTo>
                      <a:pt x="12393" y="20855"/>
                      <a:pt x="12426" y="20855"/>
                      <a:pt x="12458" y="20855"/>
                    </a:cubicBezTo>
                    <a:cubicBezTo>
                      <a:pt x="12522" y="20855"/>
                      <a:pt x="12587" y="20905"/>
                      <a:pt x="12587" y="21004"/>
                    </a:cubicBezTo>
                    <a:cubicBezTo>
                      <a:pt x="12619" y="21054"/>
                      <a:pt x="12619" y="21203"/>
                      <a:pt x="12554" y="21302"/>
                    </a:cubicBezTo>
                    <a:cubicBezTo>
                      <a:pt x="12554" y="21302"/>
                      <a:pt x="12554" y="21302"/>
                      <a:pt x="12554" y="21302"/>
                    </a:cubicBezTo>
                    <a:cubicBezTo>
                      <a:pt x="12554" y="21401"/>
                      <a:pt x="12587" y="21550"/>
                      <a:pt x="12619" y="21600"/>
                    </a:cubicBezTo>
                    <a:cubicBezTo>
                      <a:pt x="12651" y="21600"/>
                      <a:pt x="12651" y="21550"/>
                      <a:pt x="12619" y="21501"/>
                    </a:cubicBezTo>
                    <a:cubicBezTo>
                      <a:pt x="12587" y="21252"/>
                      <a:pt x="12812" y="21054"/>
                      <a:pt x="13166" y="20905"/>
                    </a:cubicBezTo>
                    <a:cubicBezTo>
                      <a:pt x="13488" y="20706"/>
                      <a:pt x="13810" y="20408"/>
                      <a:pt x="13842" y="20309"/>
                    </a:cubicBezTo>
                    <a:cubicBezTo>
                      <a:pt x="13842" y="20259"/>
                      <a:pt x="13874" y="20210"/>
                      <a:pt x="13939" y="20210"/>
                    </a:cubicBezTo>
                    <a:cubicBezTo>
                      <a:pt x="13939" y="20210"/>
                      <a:pt x="13971" y="20259"/>
                      <a:pt x="14035" y="20259"/>
                    </a:cubicBezTo>
                    <a:cubicBezTo>
                      <a:pt x="14100" y="20309"/>
                      <a:pt x="14196" y="20309"/>
                      <a:pt x="14228" y="20259"/>
                    </a:cubicBezTo>
                    <a:cubicBezTo>
                      <a:pt x="14325" y="20160"/>
                      <a:pt x="14615" y="20110"/>
                      <a:pt x="14840" y="20110"/>
                    </a:cubicBezTo>
                    <a:cubicBezTo>
                      <a:pt x="14872" y="20110"/>
                      <a:pt x="14872" y="20110"/>
                      <a:pt x="14872" y="20110"/>
                    </a:cubicBezTo>
                    <a:cubicBezTo>
                      <a:pt x="14904" y="20110"/>
                      <a:pt x="14937" y="20110"/>
                      <a:pt x="14969" y="20011"/>
                    </a:cubicBezTo>
                    <a:cubicBezTo>
                      <a:pt x="14969" y="19961"/>
                      <a:pt x="15001" y="19912"/>
                      <a:pt x="15065" y="19862"/>
                    </a:cubicBezTo>
                    <a:cubicBezTo>
                      <a:pt x="15097" y="19812"/>
                      <a:pt x="15130" y="19763"/>
                      <a:pt x="15130" y="19713"/>
                    </a:cubicBezTo>
                    <a:cubicBezTo>
                      <a:pt x="15194" y="19663"/>
                      <a:pt x="15194" y="19614"/>
                      <a:pt x="15291" y="19564"/>
                    </a:cubicBezTo>
                    <a:cubicBezTo>
                      <a:pt x="15419" y="19514"/>
                      <a:pt x="15452" y="19366"/>
                      <a:pt x="15452" y="19316"/>
                    </a:cubicBezTo>
                    <a:cubicBezTo>
                      <a:pt x="15452" y="19217"/>
                      <a:pt x="15548" y="19167"/>
                      <a:pt x="15613" y="19117"/>
                    </a:cubicBezTo>
                    <a:cubicBezTo>
                      <a:pt x="15645" y="19068"/>
                      <a:pt x="15709" y="19068"/>
                      <a:pt x="15709" y="19068"/>
                    </a:cubicBezTo>
                    <a:cubicBezTo>
                      <a:pt x="15709" y="18968"/>
                      <a:pt x="15773" y="18919"/>
                      <a:pt x="15838" y="18869"/>
                    </a:cubicBezTo>
                    <a:cubicBezTo>
                      <a:pt x="15838" y="18869"/>
                      <a:pt x="15902" y="18819"/>
                      <a:pt x="15902" y="18819"/>
                    </a:cubicBezTo>
                    <a:cubicBezTo>
                      <a:pt x="15902" y="18670"/>
                      <a:pt x="15967" y="18621"/>
                      <a:pt x="15999" y="18571"/>
                    </a:cubicBezTo>
                    <a:cubicBezTo>
                      <a:pt x="16031" y="18571"/>
                      <a:pt x="16063" y="18571"/>
                      <a:pt x="16063" y="18521"/>
                    </a:cubicBezTo>
                    <a:cubicBezTo>
                      <a:pt x="16063" y="18521"/>
                      <a:pt x="16063" y="18422"/>
                      <a:pt x="16063" y="18372"/>
                    </a:cubicBezTo>
                    <a:cubicBezTo>
                      <a:pt x="16063" y="18273"/>
                      <a:pt x="16031" y="18124"/>
                      <a:pt x="16128" y="18074"/>
                    </a:cubicBezTo>
                    <a:cubicBezTo>
                      <a:pt x="16095" y="18074"/>
                      <a:pt x="16095" y="18025"/>
                      <a:pt x="16095" y="18025"/>
                    </a:cubicBezTo>
                    <a:cubicBezTo>
                      <a:pt x="16063" y="17975"/>
                      <a:pt x="16063" y="17975"/>
                      <a:pt x="16063" y="17926"/>
                    </a:cubicBezTo>
                    <a:cubicBezTo>
                      <a:pt x="16031" y="17876"/>
                      <a:pt x="16063" y="17826"/>
                      <a:pt x="16063" y="17826"/>
                    </a:cubicBezTo>
                    <a:cubicBezTo>
                      <a:pt x="16095" y="17777"/>
                      <a:pt x="16128" y="17727"/>
                      <a:pt x="16192" y="17677"/>
                    </a:cubicBezTo>
                    <a:cubicBezTo>
                      <a:pt x="16256" y="17677"/>
                      <a:pt x="16289" y="17677"/>
                      <a:pt x="16321" y="17628"/>
                    </a:cubicBezTo>
                    <a:cubicBezTo>
                      <a:pt x="16417" y="17528"/>
                      <a:pt x="16449" y="17429"/>
                      <a:pt x="16482" y="17280"/>
                    </a:cubicBezTo>
                    <a:cubicBezTo>
                      <a:pt x="16482" y="17081"/>
                      <a:pt x="16675" y="16932"/>
                      <a:pt x="16739" y="16883"/>
                    </a:cubicBezTo>
                    <a:cubicBezTo>
                      <a:pt x="16771" y="16883"/>
                      <a:pt x="16804" y="16734"/>
                      <a:pt x="16771" y="16535"/>
                    </a:cubicBezTo>
                    <a:cubicBezTo>
                      <a:pt x="16771" y="16436"/>
                      <a:pt x="16804" y="16337"/>
                      <a:pt x="16836" y="16337"/>
                    </a:cubicBezTo>
                    <a:cubicBezTo>
                      <a:pt x="16804" y="16287"/>
                      <a:pt x="16804" y="16237"/>
                      <a:pt x="16804" y="16188"/>
                    </a:cubicBezTo>
                    <a:cubicBezTo>
                      <a:pt x="16836" y="16138"/>
                      <a:pt x="16836" y="16088"/>
                      <a:pt x="16900" y="16039"/>
                    </a:cubicBezTo>
                    <a:cubicBezTo>
                      <a:pt x="16836" y="16039"/>
                      <a:pt x="16804" y="15939"/>
                      <a:pt x="16771" y="15890"/>
                    </a:cubicBezTo>
                    <a:cubicBezTo>
                      <a:pt x="16739" y="15890"/>
                      <a:pt x="16739" y="15890"/>
                      <a:pt x="16739" y="15890"/>
                    </a:cubicBezTo>
                    <a:cubicBezTo>
                      <a:pt x="16707" y="15890"/>
                      <a:pt x="16675" y="15939"/>
                      <a:pt x="16643" y="15939"/>
                    </a:cubicBezTo>
                    <a:cubicBezTo>
                      <a:pt x="16578" y="15939"/>
                      <a:pt x="16482" y="15840"/>
                      <a:pt x="16482" y="15741"/>
                    </a:cubicBezTo>
                    <a:cubicBezTo>
                      <a:pt x="16449" y="15691"/>
                      <a:pt x="16482" y="15592"/>
                      <a:pt x="16546" y="15592"/>
                    </a:cubicBezTo>
                    <a:cubicBezTo>
                      <a:pt x="16610" y="15542"/>
                      <a:pt x="16707" y="15492"/>
                      <a:pt x="16771" y="15393"/>
                    </a:cubicBezTo>
                    <a:cubicBezTo>
                      <a:pt x="16836" y="15393"/>
                      <a:pt x="16868" y="15343"/>
                      <a:pt x="16900" y="15294"/>
                    </a:cubicBezTo>
                    <a:cubicBezTo>
                      <a:pt x="16868" y="15244"/>
                      <a:pt x="16771" y="15194"/>
                      <a:pt x="16739" y="15194"/>
                    </a:cubicBezTo>
                    <a:cubicBezTo>
                      <a:pt x="16739" y="15194"/>
                      <a:pt x="16739" y="15194"/>
                      <a:pt x="16739" y="15194"/>
                    </a:cubicBezTo>
                    <a:cubicBezTo>
                      <a:pt x="16643" y="15194"/>
                      <a:pt x="16578" y="15046"/>
                      <a:pt x="16514" y="14946"/>
                    </a:cubicBezTo>
                    <a:cubicBezTo>
                      <a:pt x="16482" y="14897"/>
                      <a:pt x="16449" y="14797"/>
                      <a:pt x="16417" y="14797"/>
                    </a:cubicBezTo>
                    <a:cubicBezTo>
                      <a:pt x="16321" y="14797"/>
                      <a:pt x="16321" y="14748"/>
                      <a:pt x="16321" y="14698"/>
                    </a:cubicBezTo>
                    <a:cubicBezTo>
                      <a:pt x="16321" y="14549"/>
                      <a:pt x="16449" y="14549"/>
                      <a:pt x="16482" y="14549"/>
                    </a:cubicBezTo>
                    <a:cubicBezTo>
                      <a:pt x="16546" y="14549"/>
                      <a:pt x="16610" y="14549"/>
                      <a:pt x="16643" y="14599"/>
                    </a:cubicBezTo>
                    <a:cubicBezTo>
                      <a:pt x="16739" y="14698"/>
                      <a:pt x="16804" y="14748"/>
                      <a:pt x="16868" y="14748"/>
                    </a:cubicBezTo>
                    <a:cubicBezTo>
                      <a:pt x="16836" y="14648"/>
                      <a:pt x="16739" y="14499"/>
                      <a:pt x="16578" y="14350"/>
                    </a:cubicBezTo>
                    <a:cubicBezTo>
                      <a:pt x="16514" y="14251"/>
                      <a:pt x="16514" y="14102"/>
                      <a:pt x="16514" y="14052"/>
                    </a:cubicBezTo>
                    <a:cubicBezTo>
                      <a:pt x="16514" y="14003"/>
                      <a:pt x="16514" y="14003"/>
                      <a:pt x="16514" y="14003"/>
                    </a:cubicBezTo>
                    <a:cubicBezTo>
                      <a:pt x="16449" y="13903"/>
                      <a:pt x="16321" y="13407"/>
                      <a:pt x="16289" y="13258"/>
                    </a:cubicBezTo>
                    <a:cubicBezTo>
                      <a:pt x="16256" y="13208"/>
                      <a:pt x="16192" y="13159"/>
                      <a:pt x="16128" y="13109"/>
                    </a:cubicBezTo>
                    <a:cubicBezTo>
                      <a:pt x="16063" y="13059"/>
                      <a:pt x="15999" y="13010"/>
                      <a:pt x="15967" y="12960"/>
                    </a:cubicBezTo>
                    <a:cubicBezTo>
                      <a:pt x="15934" y="12861"/>
                      <a:pt x="15934" y="12761"/>
                      <a:pt x="15934" y="12662"/>
                    </a:cubicBezTo>
                    <a:cubicBezTo>
                      <a:pt x="15967" y="12513"/>
                      <a:pt x="16063" y="12364"/>
                      <a:pt x="16160" y="12265"/>
                    </a:cubicBezTo>
                    <a:cubicBezTo>
                      <a:pt x="16224" y="12265"/>
                      <a:pt x="16224" y="12166"/>
                      <a:pt x="16256" y="12116"/>
                    </a:cubicBezTo>
                    <a:cubicBezTo>
                      <a:pt x="16256" y="12066"/>
                      <a:pt x="16289" y="11967"/>
                      <a:pt x="16353" y="11967"/>
                    </a:cubicBezTo>
                    <a:cubicBezTo>
                      <a:pt x="16353" y="11967"/>
                      <a:pt x="16353" y="11967"/>
                      <a:pt x="16353" y="11967"/>
                    </a:cubicBezTo>
                    <a:cubicBezTo>
                      <a:pt x="16385" y="11967"/>
                      <a:pt x="16385" y="11967"/>
                      <a:pt x="16385" y="11967"/>
                    </a:cubicBezTo>
                    <a:cubicBezTo>
                      <a:pt x="16417" y="11967"/>
                      <a:pt x="16449" y="11967"/>
                      <a:pt x="16482" y="11818"/>
                    </a:cubicBezTo>
                    <a:cubicBezTo>
                      <a:pt x="16546" y="11669"/>
                      <a:pt x="16643" y="11669"/>
                      <a:pt x="16675" y="11619"/>
                    </a:cubicBezTo>
                    <a:cubicBezTo>
                      <a:pt x="16707" y="11619"/>
                      <a:pt x="16707" y="11619"/>
                      <a:pt x="16739" y="11619"/>
                    </a:cubicBezTo>
                    <a:cubicBezTo>
                      <a:pt x="16771" y="11570"/>
                      <a:pt x="16868" y="11520"/>
                      <a:pt x="16965" y="11470"/>
                    </a:cubicBezTo>
                    <a:cubicBezTo>
                      <a:pt x="17029" y="11470"/>
                      <a:pt x="17125" y="11470"/>
                      <a:pt x="17158" y="11421"/>
                    </a:cubicBezTo>
                    <a:cubicBezTo>
                      <a:pt x="17158" y="11421"/>
                      <a:pt x="17158" y="11371"/>
                      <a:pt x="17125" y="11321"/>
                    </a:cubicBezTo>
                    <a:cubicBezTo>
                      <a:pt x="17093" y="11272"/>
                      <a:pt x="17029" y="11222"/>
                      <a:pt x="16997" y="11222"/>
                    </a:cubicBezTo>
                    <a:cubicBezTo>
                      <a:pt x="16965" y="11272"/>
                      <a:pt x="16932" y="11272"/>
                      <a:pt x="16900" y="11272"/>
                    </a:cubicBezTo>
                    <a:cubicBezTo>
                      <a:pt x="16771" y="11272"/>
                      <a:pt x="16643" y="11172"/>
                      <a:pt x="16578" y="10974"/>
                    </a:cubicBezTo>
                    <a:cubicBezTo>
                      <a:pt x="16546" y="10974"/>
                      <a:pt x="16449" y="11123"/>
                      <a:pt x="16417" y="11222"/>
                    </a:cubicBezTo>
                    <a:cubicBezTo>
                      <a:pt x="16321" y="11321"/>
                      <a:pt x="16256" y="11421"/>
                      <a:pt x="16160" y="11520"/>
                    </a:cubicBezTo>
                    <a:cubicBezTo>
                      <a:pt x="16063" y="11570"/>
                      <a:pt x="15967" y="11520"/>
                      <a:pt x="15902" y="11371"/>
                    </a:cubicBezTo>
                    <a:cubicBezTo>
                      <a:pt x="15838" y="11222"/>
                      <a:pt x="15806" y="11073"/>
                      <a:pt x="15870" y="10924"/>
                    </a:cubicBezTo>
                    <a:cubicBezTo>
                      <a:pt x="15870" y="10874"/>
                      <a:pt x="15870" y="10874"/>
                      <a:pt x="15870" y="10874"/>
                    </a:cubicBezTo>
                    <a:cubicBezTo>
                      <a:pt x="15870" y="10874"/>
                      <a:pt x="15838" y="10874"/>
                      <a:pt x="15709" y="10874"/>
                    </a:cubicBezTo>
                    <a:cubicBezTo>
                      <a:pt x="15645" y="10874"/>
                      <a:pt x="15613" y="10874"/>
                      <a:pt x="15548" y="10874"/>
                    </a:cubicBezTo>
                    <a:cubicBezTo>
                      <a:pt x="15548" y="10874"/>
                      <a:pt x="15548" y="10874"/>
                      <a:pt x="15548" y="10874"/>
                    </a:cubicBezTo>
                    <a:cubicBezTo>
                      <a:pt x="15419" y="10874"/>
                      <a:pt x="15323" y="10726"/>
                      <a:pt x="15323" y="10527"/>
                    </a:cubicBezTo>
                    <a:cubicBezTo>
                      <a:pt x="15323" y="10328"/>
                      <a:pt x="15387" y="9981"/>
                      <a:pt x="15516" y="9981"/>
                    </a:cubicBezTo>
                    <a:cubicBezTo>
                      <a:pt x="15580" y="9981"/>
                      <a:pt x="15645" y="9981"/>
                      <a:pt x="15677" y="9981"/>
                    </a:cubicBezTo>
                    <a:cubicBezTo>
                      <a:pt x="15709" y="9981"/>
                      <a:pt x="15773" y="10030"/>
                      <a:pt x="15806" y="10030"/>
                    </a:cubicBezTo>
                    <a:cubicBezTo>
                      <a:pt x="15838" y="10030"/>
                      <a:pt x="15902" y="9981"/>
                      <a:pt x="15934" y="9832"/>
                    </a:cubicBezTo>
                    <a:cubicBezTo>
                      <a:pt x="15967" y="9583"/>
                      <a:pt x="16063" y="9534"/>
                      <a:pt x="16160" y="9534"/>
                    </a:cubicBezTo>
                    <a:cubicBezTo>
                      <a:pt x="16224" y="9484"/>
                      <a:pt x="16289" y="9484"/>
                      <a:pt x="16353" y="9335"/>
                    </a:cubicBezTo>
                    <a:cubicBezTo>
                      <a:pt x="16482" y="9137"/>
                      <a:pt x="16675" y="8839"/>
                      <a:pt x="16868" y="8839"/>
                    </a:cubicBezTo>
                    <a:cubicBezTo>
                      <a:pt x="16932" y="8839"/>
                      <a:pt x="16997" y="8888"/>
                      <a:pt x="17061" y="8938"/>
                    </a:cubicBezTo>
                    <a:cubicBezTo>
                      <a:pt x="17125" y="9037"/>
                      <a:pt x="17125" y="9087"/>
                      <a:pt x="17125" y="9137"/>
                    </a:cubicBezTo>
                    <a:cubicBezTo>
                      <a:pt x="17158" y="9335"/>
                      <a:pt x="17061" y="9484"/>
                      <a:pt x="16965" y="9633"/>
                    </a:cubicBezTo>
                    <a:cubicBezTo>
                      <a:pt x="16900" y="9683"/>
                      <a:pt x="16868" y="9782"/>
                      <a:pt x="16836" y="9832"/>
                    </a:cubicBezTo>
                    <a:cubicBezTo>
                      <a:pt x="16836" y="9881"/>
                      <a:pt x="16836" y="9931"/>
                      <a:pt x="16836" y="9981"/>
                    </a:cubicBezTo>
                    <a:cubicBezTo>
                      <a:pt x="16836" y="10030"/>
                      <a:pt x="16836" y="10130"/>
                      <a:pt x="16804" y="10229"/>
                    </a:cubicBezTo>
                    <a:cubicBezTo>
                      <a:pt x="16836" y="10229"/>
                      <a:pt x="16900" y="10179"/>
                      <a:pt x="16932" y="10130"/>
                    </a:cubicBezTo>
                    <a:cubicBezTo>
                      <a:pt x="17190" y="9881"/>
                      <a:pt x="17415" y="9683"/>
                      <a:pt x="17641" y="9534"/>
                    </a:cubicBezTo>
                    <a:cubicBezTo>
                      <a:pt x="17673" y="9534"/>
                      <a:pt x="17737" y="9484"/>
                      <a:pt x="17769" y="9484"/>
                    </a:cubicBezTo>
                    <a:cubicBezTo>
                      <a:pt x="17769" y="9484"/>
                      <a:pt x="17769" y="9484"/>
                      <a:pt x="17801" y="9484"/>
                    </a:cubicBezTo>
                    <a:cubicBezTo>
                      <a:pt x="17801" y="9484"/>
                      <a:pt x="17801" y="9434"/>
                      <a:pt x="17801" y="9434"/>
                    </a:cubicBezTo>
                    <a:cubicBezTo>
                      <a:pt x="17801" y="9434"/>
                      <a:pt x="17801" y="9385"/>
                      <a:pt x="17834" y="9385"/>
                    </a:cubicBezTo>
                    <a:cubicBezTo>
                      <a:pt x="17834" y="9385"/>
                      <a:pt x="17834" y="9385"/>
                      <a:pt x="17834" y="9385"/>
                    </a:cubicBezTo>
                    <a:cubicBezTo>
                      <a:pt x="17834" y="9335"/>
                      <a:pt x="17834" y="9335"/>
                      <a:pt x="17866" y="9335"/>
                    </a:cubicBezTo>
                    <a:cubicBezTo>
                      <a:pt x="17866" y="9335"/>
                      <a:pt x="17866" y="9335"/>
                      <a:pt x="17866" y="9286"/>
                    </a:cubicBezTo>
                    <a:cubicBezTo>
                      <a:pt x="17866" y="9286"/>
                      <a:pt x="17898" y="9286"/>
                      <a:pt x="17898" y="9286"/>
                    </a:cubicBezTo>
                    <a:cubicBezTo>
                      <a:pt x="17930" y="9236"/>
                      <a:pt x="17962" y="9236"/>
                      <a:pt x="17995" y="9186"/>
                    </a:cubicBezTo>
                    <a:cubicBezTo>
                      <a:pt x="18156" y="9087"/>
                      <a:pt x="18510" y="8839"/>
                      <a:pt x="18542" y="8739"/>
                    </a:cubicBezTo>
                    <a:cubicBezTo>
                      <a:pt x="18574" y="8690"/>
                      <a:pt x="18574" y="8640"/>
                      <a:pt x="18606" y="8590"/>
                    </a:cubicBezTo>
                    <a:cubicBezTo>
                      <a:pt x="18671" y="8441"/>
                      <a:pt x="18735" y="8292"/>
                      <a:pt x="18832" y="8292"/>
                    </a:cubicBezTo>
                    <a:cubicBezTo>
                      <a:pt x="18896" y="8292"/>
                      <a:pt x="18928" y="8342"/>
                      <a:pt x="18960" y="8392"/>
                    </a:cubicBezTo>
                    <a:cubicBezTo>
                      <a:pt x="18993" y="8392"/>
                      <a:pt x="19025" y="8441"/>
                      <a:pt x="19057" y="8441"/>
                    </a:cubicBezTo>
                    <a:cubicBezTo>
                      <a:pt x="19121" y="8441"/>
                      <a:pt x="19154" y="8441"/>
                      <a:pt x="19186" y="8441"/>
                    </a:cubicBezTo>
                    <a:cubicBezTo>
                      <a:pt x="19186" y="8441"/>
                      <a:pt x="19218" y="8441"/>
                      <a:pt x="19250" y="8441"/>
                    </a:cubicBezTo>
                    <a:cubicBezTo>
                      <a:pt x="19218" y="8392"/>
                      <a:pt x="19186" y="8292"/>
                      <a:pt x="19218" y="8243"/>
                    </a:cubicBezTo>
                    <a:cubicBezTo>
                      <a:pt x="19250" y="8143"/>
                      <a:pt x="19314" y="8143"/>
                      <a:pt x="19411" y="8094"/>
                    </a:cubicBezTo>
                    <a:cubicBezTo>
                      <a:pt x="19443" y="8094"/>
                      <a:pt x="19443" y="8094"/>
                      <a:pt x="19443" y="8094"/>
                    </a:cubicBezTo>
                    <a:cubicBezTo>
                      <a:pt x="19508" y="8094"/>
                      <a:pt x="19508" y="8044"/>
                      <a:pt x="19540" y="7994"/>
                    </a:cubicBezTo>
                    <a:cubicBezTo>
                      <a:pt x="19572" y="7895"/>
                      <a:pt x="19604" y="7796"/>
                      <a:pt x="19701" y="7796"/>
                    </a:cubicBezTo>
                    <a:cubicBezTo>
                      <a:pt x="19701" y="7796"/>
                      <a:pt x="19733" y="7697"/>
                      <a:pt x="19733" y="7647"/>
                    </a:cubicBezTo>
                    <a:cubicBezTo>
                      <a:pt x="19765" y="7548"/>
                      <a:pt x="19797" y="7399"/>
                      <a:pt x="19926" y="7399"/>
                    </a:cubicBezTo>
                    <a:cubicBezTo>
                      <a:pt x="19990" y="7399"/>
                      <a:pt x="20023" y="7448"/>
                      <a:pt x="20087" y="7498"/>
                    </a:cubicBezTo>
                    <a:cubicBezTo>
                      <a:pt x="20119" y="7548"/>
                      <a:pt x="20151" y="7597"/>
                      <a:pt x="20184" y="7548"/>
                    </a:cubicBezTo>
                    <a:cubicBezTo>
                      <a:pt x="20216" y="7548"/>
                      <a:pt x="20248" y="7548"/>
                      <a:pt x="20248" y="7548"/>
                    </a:cubicBezTo>
                    <a:cubicBezTo>
                      <a:pt x="20248" y="7548"/>
                      <a:pt x="20280" y="7548"/>
                      <a:pt x="20280" y="7548"/>
                    </a:cubicBezTo>
                    <a:cubicBezTo>
                      <a:pt x="20280" y="7548"/>
                      <a:pt x="20280" y="7548"/>
                      <a:pt x="20312" y="7597"/>
                    </a:cubicBezTo>
                    <a:cubicBezTo>
                      <a:pt x="20312" y="7548"/>
                      <a:pt x="20312" y="7548"/>
                      <a:pt x="20345" y="7548"/>
                    </a:cubicBezTo>
                    <a:cubicBezTo>
                      <a:pt x="20345" y="7548"/>
                      <a:pt x="20345" y="7548"/>
                      <a:pt x="20345" y="7498"/>
                    </a:cubicBezTo>
                    <a:cubicBezTo>
                      <a:pt x="20345" y="7448"/>
                      <a:pt x="20345" y="7399"/>
                      <a:pt x="20345" y="7349"/>
                    </a:cubicBezTo>
                    <a:cubicBezTo>
                      <a:pt x="20345" y="7250"/>
                      <a:pt x="20345" y="7150"/>
                      <a:pt x="20312" y="7101"/>
                    </a:cubicBezTo>
                    <a:cubicBezTo>
                      <a:pt x="20280" y="6952"/>
                      <a:pt x="20280" y="6803"/>
                      <a:pt x="20280" y="6753"/>
                    </a:cubicBezTo>
                    <a:cubicBezTo>
                      <a:pt x="20312" y="6703"/>
                      <a:pt x="20312" y="6654"/>
                      <a:pt x="20280" y="6604"/>
                    </a:cubicBezTo>
                    <a:cubicBezTo>
                      <a:pt x="20280" y="6554"/>
                      <a:pt x="20248" y="6306"/>
                      <a:pt x="20312" y="6157"/>
                    </a:cubicBezTo>
                    <a:cubicBezTo>
                      <a:pt x="20345" y="6108"/>
                      <a:pt x="20377" y="6108"/>
                      <a:pt x="20409" y="6108"/>
                    </a:cubicBezTo>
                    <a:cubicBezTo>
                      <a:pt x="20409" y="6108"/>
                      <a:pt x="20473" y="6008"/>
                      <a:pt x="20473" y="6008"/>
                    </a:cubicBezTo>
                    <a:cubicBezTo>
                      <a:pt x="20538" y="5909"/>
                      <a:pt x="20602" y="5859"/>
                      <a:pt x="20666" y="5859"/>
                    </a:cubicBezTo>
                    <a:cubicBezTo>
                      <a:pt x="20699" y="5859"/>
                      <a:pt x="20731" y="5859"/>
                      <a:pt x="20763" y="5909"/>
                    </a:cubicBezTo>
                    <a:cubicBezTo>
                      <a:pt x="20795" y="5959"/>
                      <a:pt x="20860" y="5959"/>
                      <a:pt x="20924" y="5959"/>
                    </a:cubicBezTo>
                    <a:cubicBezTo>
                      <a:pt x="20924" y="5959"/>
                      <a:pt x="20924" y="5959"/>
                      <a:pt x="20924" y="5959"/>
                    </a:cubicBezTo>
                    <a:cubicBezTo>
                      <a:pt x="20956" y="5959"/>
                      <a:pt x="20956" y="5959"/>
                      <a:pt x="20988" y="5959"/>
                    </a:cubicBezTo>
                    <a:cubicBezTo>
                      <a:pt x="20956" y="5859"/>
                      <a:pt x="21021" y="5810"/>
                      <a:pt x="21053" y="5710"/>
                    </a:cubicBezTo>
                    <a:cubicBezTo>
                      <a:pt x="21117" y="5661"/>
                      <a:pt x="21149" y="5661"/>
                      <a:pt x="21149" y="5611"/>
                    </a:cubicBezTo>
                    <a:cubicBezTo>
                      <a:pt x="21149" y="5462"/>
                      <a:pt x="21214" y="5363"/>
                      <a:pt x="21278" y="5313"/>
                    </a:cubicBezTo>
                    <a:cubicBezTo>
                      <a:pt x="21310" y="5263"/>
                      <a:pt x="21342" y="5214"/>
                      <a:pt x="21342" y="5164"/>
                    </a:cubicBezTo>
                    <a:cubicBezTo>
                      <a:pt x="21375" y="5114"/>
                      <a:pt x="21375" y="5114"/>
                      <a:pt x="21375" y="5065"/>
                    </a:cubicBezTo>
                    <a:cubicBezTo>
                      <a:pt x="21407" y="4817"/>
                      <a:pt x="21439" y="4618"/>
                      <a:pt x="21503" y="4469"/>
                    </a:cubicBezTo>
                    <a:cubicBezTo>
                      <a:pt x="21536" y="4419"/>
                      <a:pt x="21568" y="4419"/>
                      <a:pt x="21568" y="4370"/>
                    </a:cubicBezTo>
                    <a:cubicBezTo>
                      <a:pt x="21600" y="4370"/>
                      <a:pt x="21600" y="4370"/>
                      <a:pt x="21600" y="4370"/>
                    </a:cubicBezTo>
                    <a:cubicBezTo>
                      <a:pt x="21600" y="4370"/>
                      <a:pt x="21600" y="4370"/>
                      <a:pt x="21600" y="4370"/>
                    </a:cubicBezTo>
                    <a:cubicBezTo>
                      <a:pt x="21600" y="4370"/>
                      <a:pt x="21568" y="4320"/>
                      <a:pt x="21568" y="4320"/>
                    </a:cubicBezTo>
                    <a:cubicBezTo>
                      <a:pt x="21568" y="4270"/>
                      <a:pt x="21536" y="4171"/>
                      <a:pt x="21536" y="3972"/>
                    </a:cubicBezTo>
                    <a:cubicBezTo>
                      <a:pt x="21536" y="3972"/>
                      <a:pt x="21536" y="3923"/>
                      <a:pt x="21536" y="3923"/>
                    </a:cubicBezTo>
                    <a:cubicBezTo>
                      <a:pt x="21503" y="3923"/>
                      <a:pt x="21503" y="3923"/>
                      <a:pt x="21471" y="3923"/>
                    </a:cubicBezTo>
                    <a:cubicBezTo>
                      <a:pt x="21439" y="3923"/>
                      <a:pt x="21375" y="3923"/>
                      <a:pt x="21342" y="3972"/>
                    </a:cubicBezTo>
                    <a:cubicBezTo>
                      <a:pt x="21310" y="4022"/>
                      <a:pt x="21246" y="4022"/>
                      <a:pt x="21182" y="4022"/>
                    </a:cubicBezTo>
                    <a:cubicBezTo>
                      <a:pt x="21117" y="4022"/>
                      <a:pt x="21053" y="4072"/>
                      <a:pt x="21021" y="4121"/>
                    </a:cubicBezTo>
                    <a:cubicBezTo>
                      <a:pt x="20956" y="4270"/>
                      <a:pt x="20892" y="4320"/>
                      <a:pt x="20827" y="4320"/>
                    </a:cubicBezTo>
                    <a:cubicBezTo>
                      <a:pt x="20795" y="4320"/>
                      <a:pt x="20795" y="4320"/>
                      <a:pt x="20763" y="4320"/>
                    </a:cubicBezTo>
                    <a:cubicBezTo>
                      <a:pt x="20731" y="4270"/>
                      <a:pt x="20699" y="4270"/>
                      <a:pt x="20634" y="4320"/>
                    </a:cubicBezTo>
                    <a:cubicBezTo>
                      <a:pt x="20634" y="4320"/>
                      <a:pt x="20602" y="4320"/>
                      <a:pt x="20570" y="4320"/>
                    </a:cubicBezTo>
                    <a:cubicBezTo>
                      <a:pt x="20473" y="4320"/>
                      <a:pt x="20312" y="4270"/>
                      <a:pt x="20248" y="4121"/>
                    </a:cubicBezTo>
                    <a:cubicBezTo>
                      <a:pt x="20216" y="4072"/>
                      <a:pt x="20216" y="4022"/>
                      <a:pt x="20216" y="3972"/>
                    </a:cubicBezTo>
                    <a:cubicBezTo>
                      <a:pt x="20216" y="3923"/>
                      <a:pt x="20216" y="3873"/>
                      <a:pt x="20184" y="3823"/>
                    </a:cubicBezTo>
                    <a:cubicBezTo>
                      <a:pt x="20184" y="3774"/>
                      <a:pt x="20184" y="3774"/>
                      <a:pt x="20184" y="3724"/>
                    </a:cubicBezTo>
                    <a:cubicBezTo>
                      <a:pt x="20151" y="3674"/>
                      <a:pt x="20151" y="3575"/>
                      <a:pt x="20151" y="3476"/>
                    </a:cubicBezTo>
                    <a:cubicBezTo>
                      <a:pt x="20151" y="3476"/>
                      <a:pt x="20119" y="3476"/>
                      <a:pt x="20087" y="3476"/>
                    </a:cubicBezTo>
                    <a:cubicBezTo>
                      <a:pt x="20023" y="3426"/>
                      <a:pt x="19958" y="3426"/>
                      <a:pt x="19894" y="3327"/>
                    </a:cubicBezTo>
                    <a:cubicBezTo>
                      <a:pt x="19894" y="3277"/>
                      <a:pt x="19862" y="3228"/>
                      <a:pt x="19830" y="3228"/>
                    </a:cubicBezTo>
                    <a:cubicBezTo>
                      <a:pt x="19733" y="3128"/>
                      <a:pt x="19636" y="3079"/>
                      <a:pt x="19604" y="3079"/>
                    </a:cubicBezTo>
                    <a:cubicBezTo>
                      <a:pt x="19604" y="3079"/>
                      <a:pt x="19604" y="3079"/>
                      <a:pt x="19604" y="3079"/>
                    </a:cubicBezTo>
                    <a:cubicBezTo>
                      <a:pt x="19572" y="3079"/>
                      <a:pt x="19572" y="3079"/>
                      <a:pt x="19572" y="3079"/>
                    </a:cubicBezTo>
                    <a:cubicBezTo>
                      <a:pt x="19540" y="3079"/>
                      <a:pt x="19508" y="3079"/>
                      <a:pt x="19443" y="3029"/>
                    </a:cubicBezTo>
                    <a:cubicBezTo>
                      <a:pt x="19411" y="2979"/>
                      <a:pt x="19314" y="2880"/>
                      <a:pt x="19218" y="2880"/>
                    </a:cubicBezTo>
                    <a:cubicBezTo>
                      <a:pt x="19154" y="2880"/>
                      <a:pt x="19089" y="2830"/>
                      <a:pt x="19057" y="2781"/>
                    </a:cubicBezTo>
                    <a:cubicBezTo>
                      <a:pt x="18993" y="2681"/>
                      <a:pt x="19025" y="2532"/>
                      <a:pt x="19025" y="2433"/>
                    </a:cubicBezTo>
                    <a:cubicBezTo>
                      <a:pt x="19025" y="2433"/>
                      <a:pt x="18993" y="2234"/>
                      <a:pt x="18960" y="2185"/>
                    </a:cubicBezTo>
                    <a:cubicBezTo>
                      <a:pt x="18896" y="2036"/>
                      <a:pt x="18864" y="1937"/>
                      <a:pt x="18832" y="1837"/>
                    </a:cubicBezTo>
                    <a:cubicBezTo>
                      <a:pt x="18832" y="1788"/>
                      <a:pt x="18832" y="1738"/>
                      <a:pt x="18799" y="1688"/>
                    </a:cubicBezTo>
                    <a:cubicBezTo>
                      <a:pt x="18735" y="1589"/>
                      <a:pt x="18671" y="1440"/>
                      <a:pt x="18638" y="1142"/>
                    </a:cubicBezTo>
                    <a:cubicBezTo>
                      <a:pt x="18606" y="943"/>
                      <a:pt x="18574" y="894"/>
                      <a:pt x="18510" y="844"/>
                    </a:cubicBezTo>
                    <a:cubicBezTo>
                      <a:pt x="18477" y="794"/>
                      <a:pt x="18445" y="745"/>
                      <a:pt x="18445" y="596"/>
                    </a:cubicBezTo>
                    <a:cubicBezTo>
                      <a:pt x="18477" y="546"/>
                      <a:pt x="18413" y="497"/>
                      <a:pt x="18349" y="397"/>
                    </a:cubicBezTo>
                    <a:cubicBezTo>
                      <a:pt x="18317" y="348"/>
                      <a:pt x="18252" y="348"/>
                      <a:pt x="18220" y="248"/>
                    </a:cubicBezTo>
                    <a:cubicBezTo>
                      <a:pt x="18220" y="248"/>
                      <a:pt x="18156" y="248"/>
                      <a:pt x="18091" y="199"/>
                    </a:cubicBezTo>
                    <a:cubicBezTo>
                      <a:pt x="17995" y="199"/>
                      <a:pt x="17898" y="149"/>
                      <a:pt x="17801" y="99"/>
                    </a:cubicBezTo>
                    <a:cubicBezTo>
                      <a:pt x="17737" y="50"/>
                      <a:pt x="17705" y="50"/>
                      <a:pt x="17641" y="50"/>
                    </a:cubicBezTo>
                    <a:cubicBezTo>
                      <a:pt x="17576" y="50"/>
                      <a:pt x="17576" y="50"/>
                      <a:pt x="17576" y="50"/>
                    </a:cubicBezTo>
                    <a:cubicBezTo>
                      <a:pt x="17544" y="50"/>
                      <a:pt x="17480" y="50"/>
                      <a:pt x="17415" y="0"/>
                    </a:cubicBezTo>
                    <a:cubicBezTo>
                      <a:pt x="17351" y="0"/>
                      <a:pt x="17190" y="0"/>
                      <a:pt x="17061" y="50"/>
                    </a:cubicBezTo>
                    <a:cubicBezTo>
                      <a:pt x="17029" y="50"/>
                      <a:pt x="17029" y="50"/>
                      <a:pt x="16997" y="50"/>
                    </a:cubicBezTo>
                    <a:cubicBezTo>
                      <a:pt x="16965" y="50"/>
                      <a:pt x="16900" y="99"/>
                      <a:pt x="16900" y="99"/>
                    </a:cubicBezTo>
                    <a:cubicBezTo>
                      <a:pt x="16900" y="99"/>
                      <a:pt x="16900" y="99"/>
                      <a:pt x="16868" y="99"/>
                    </a:cubicBezTo>
                    <a:cubicBezTo>
                      <a:pt x="16868" y="50"/>
                      <a:pt x="16836" y="50"/>
                      <a:pt x="16804" y="50"/>
                    </a:cubicBezTo>
                    <a:cubicBezTo>
                      <a:pt x="16643" y="50"/>
                      <a:pt x="16546" y="149"/>
                      <a:pt x="16482" y="248"/>
                    </a:cubicBezTo>
                    <a:cubicBezTo>
                      <a:pt x="16449" y="348"/>
                      <a:pt x="16449" y="397"/>
                      <a:pt x="16449" y="397"/>
                    </a:cubicBezTo>
                    <a:cubicBezTo>
                      <a:pt x="16449" y="397"/>
                      <a:pt x="16449" y="397"/>
                      <a:pt x="16449" y="397"/>
                    </a:cubicBezTo>
                    <a:cubicBezTo>
                      <a:pt x="16482" y="397"/>
                      <a:pt x="16482" y="397"/>
                      <a:pt x="16482" y="397"/>
                    </a:cubicBezTo>
                    <a:cubicBezTo>
                      <a:pt x="16482" y="397"/>
                      <a:pt x="16514" y="397"/>
                      <a:pt x="16514" y="397"/>
                    </a:cubicBezTo>
                    <a:cubicBezTo>
                      <a:pt x="16578" y="447"/>
                      <a:pt x="16610" y="695"/>
                      <a:pt x="16643" y="894"/>
                    </a:cubicBezTo>
                    <a:cubicBezTo>
                      <a:pt x="16675" y="1043"/>
                      <a:pt x="16514" y="1241"/>
                      <a:pt x="16449" y="1291"/>
                    </a:cubicBezTo>
                    <a:cubicBezTo>
                      <a:pt x="16417" y="1291"/>
                      <a:pt x="16289" y="1639"/>
                      <a:pt x="16256" y="1738"/>
                    </a:cubicBezTo>
                    <a:cubicBezTo>
                      <a:pt x="16256" y="1788"/>
                      <a:pt x="16224" y="1887"/>
                      <a:pt x="16160" y="1986"/>
                    </a:cubicBezTo>
                    <a:cubicBezTo>
                      <a:pt x="16128" y="2086"/>
                      <a:pt x="16095" y="2234"/>
                      <a:pt x="16095" y="2284"/>
                    </a:cubicBezTo>
                    <a:cubicBezTo>
                      <a:pt x="16095" y="2334"/>
                      <a:pt x="16095" y="2383"/>
                      <a:pt x="16063" y="2483"/>
                    </a:cubicBezTo>
                    <a:cubicBezTo>
                      <a:pt x="16031" y="2582"/>
                      <a:pt x="15934" y="2632"/>
                      <a:pt x="15870" y="2632"/>
                    </a:cubicBezTo>
                    <a:cubicBezTo>
                      <a:pt x="15838" y="2632"/>
                      <a:pt x="15741" y="2731"/>
                      <a:pt x="15677" y="2781"/>
                    </a:cubicBezTo>
                    <a:cubicBezTo>
                      <a:pt x="15677" y="2830"/>
                      <a:pt x="15677" y="2830"/>
                      <a:pt x="15645" y="2830"/>
                    </a:cubicBezTo>
                    <a:cubicBezTo>
                      <a:pt x="15613" y="2880"/>
                      <a:pt x="15580" y="2930"/>
                      <a:pt x="15548" y="2930"/>
                    </a:cubicBezTo>
                    <a:cubicBezTo>
                      <a:pt x="15516" y="2930"/>
                      <a:pt x="15484" y="2930"/>
                      <a:pt x="15484" y="2930"/>
                    </a:cubicBezTo>
                    <a:cubicBezTo>
                      <a:pt x="15452" y="2930"/>
                      <a:pt x="15452" y="2930"/>
                      <a:pt x="15452" y="2930"/>
                    </a:cubicBezTo>
                    <a:cubicBezTo>
                      <a:pt x="15419" y="2930"/>
                      <a:pt x="15419" y="2930"/>
                      <a:pt x="15419" y="2930"/>
                    </a:cubicBezTo>
                    <a:cubicBezTo>
                      <a:pt x="15419" y="2930"/>
                      <a:pt x="15419" y="2930"/>
                      <a:pt x="15387" y="2930"/>
                    </a:cubicBezTo>
                    <a:cubicBezTo>
                      <a:pt x="15387" y="2930"/>
                      <a:pt x="15387" y="2930"/>
                      <a:pt x="15387" y="2930"/>
                    </a:cubicBezTo>
                    <a:cubicBezTo>
                      <a:pt x="15355" y="2930"/>
                      <a:pt x="15355" y="2930"/>
                      <a:pt x="15355" y="2930"/>
                    </a:cubicBezTo>
                    <a:cubicBezTo>
                      <a:pt x="15323" y="2930"/>
                      <a:pt x="15323" y="2930"/>
                      <a:pt x="15323" y="2930"/>
                    </a:cubicBezTo>
                    <a:cubicBezTo>
                      <a:pt x="15323" y="2880"/>
                      <a:pt x="15291" y="2880"/>
                      <a:pt x="15291" y="2880"/>
                    </a:cubicBezTo>
                    <a:cubicBezTo>
                      <a:pt x="15291" y="2880"/>
                      <a:pt x="15258" y="2880"/>
                      <a:pt x="15258" y="2880"/>
                    </a:cubicBezTo>
                    <a:cubicBezTo>
                      <a:pt x="15258" y="2880"/>
                      <a:pt x="15226" y="2880"/>
                      <a:pt x="15226" y="2880"/>
                    </a:cubicBezTo>
                    <a:cubicBezTo>
                      <a:pt x="15226" y="2880"/>
                      <a:pt x="15226" y="2830"/>
                      <a:pt x="15194" y="2830"/>
                    </a:cubicBezTo>
                    <a:cubicBezTo>
                      <a:pt x="15194" y="2830"/>
                      <a:pt x="15194" y="2830"/>
                      <a:pt x="15194" y="2830"/>
                    </a:cubicBezTo>
                    <a:cubicBezTo>
                      <a:pt x="15162" y="2830"/>
                      <a:pt x="15162" y="2830"/>
                      <a:pt x="15162" y="2830"/>
                    </a:cubicBezTo>
                    <a:cubicBezTo>
                      <a:pt x="15162" y="2781"/>
                      <a:pt x="15130" y="2781"/>
                      <a:pt x="15130" y="2781"/>
                    </a:cubicBezTo>
                    <a:cubicBezTo>
                      <a:pt x="15130" y="2781"/>
                      <a:pt x="15130" y="2781"/>
                      <a:pt x="15130" y="2731"/>
                    </a:cubicBezTo>
                    <a:cubicBezTo>
                      <a:pt x="15130" y="2731"/>
                      <a:pt x="15097" y="2731"/>
                      <a:pt x="15097" y="2731"/>
                    </a:cubicBezTo>
                    <a:lnTo>
                      <a:pt x="14840" y="352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5" name="Shape 11325"/>
              <p:cNvSpPr/>
              <p:nvPr/>
            </p:nvSpPr>
            <p:spPr>
              <a:xfrm>
                <a:off x="1723595" y="1838638"/>
                <a:ext cx="42862" cy="30837"/>
              </a:xfrm>
              <a:custGeom>
                <a:avLst/>
                <a:gdLst/>
                <a:ahLst/>
                <a:cxnLst>
                  <a:cxn ang="0">
                    <a:pos x="wd2" y="hd2"/>
                  </a:cxn>
                  <a:cxn ang="5400000">
                    <a:pos x="wd2" y="hd2"/>
                  </a:cxn>
                  <a:cxn ang="10800000">
                    <a:pos x="wd2" y="hd2"/>
                  </a:cxn>
                  <a:cxn ang="16200000">
                    <a:pos x="wd2" y="hd2"/>
                  </a:cxn>
                </a:cxnLst>
                <a:rect l="0" t="0" r="r" b="b"/>
                <a:pathLst>
                  <a:path w="21130" h="21600" fill="norm" stroke="1" extrusionOk="0">
                    <a:moveTo>
                      <a:pt x="1408" y="7624"/>
                    </a:moveTo>
                    <a:cubicBezTo>
                      <a:pt x="-470" y="10165"/>
                      <a:pt x="-470" y="13976"/>
                      <a:pt x="1408" y="16518"/>
                    </a:cubicBezTo>
                    <a:cubicBezTo>
                      <a:pt x="2347" y="19059"/>
                      <a:pt x="4226" y="21600"/>
                      <a:pt x="7043" y="21600"/>
                    </a:cubicBezTo>
                    <a:cubicBezTo>
                      <a:pt x="10800" y="21600"/>
                      <a:pt x="15495" y="17788"/>
                      <a:pt x="15495" y="16518"/>
                    </a:cubicBezTo>
                    <a:cubicBezTo>
                      <a:pt x="15495" y="12706"/>
                      <a:pt x="17373" y="10165"/>
                      <a:pt x="18313" y="6353"/>
                    </a:cubicBezTo>
                    <a:cubicBezTo>
                      <a:pt x="19252" y="5082"/>
                      <a:pt x="21130" y="2541"/>
                      <a:pt x="21130" y="0"/>
                    </a:cubicBezTo>
                    <a:cubicBezTo>
                      <a:pt x="20191" y="0"/>
                      <a:pt x="20191" y="0"/>
                      <a:pt x="18313" y="0"/>
                    </a:cubicBezTo>
                    <a:cubicBezTo>
                      <a:pt x="16434" y="0"/>
                      <a:pt x="14556" y="0"/>
                      <a:pt x="13617" y="0"/>
                    </a:cubicBezTo>
                    <a:cubicBezTo>
                      <a:pt x="11739" y="0"/>
                      <a:pt x="10800" y="1271"/>
                      <a:pt x="9860" y="1271"/>
                    </a:cubicBezTo>
                    <a:cubicBezTo>
                      <a:pt x="7982" y="1271"/>
                      <a:pt x="3287" y="3812"/>
                      <a:pt x="1408" y="76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6" name="Shape 11326"/>
              <p:cNvSpPr/>
              <p:nvPr/>
            </p:nvSpPr>
            <p:spPr>
              <a:xfrm>
                <a:off x="1973232" y="1724927"/>
                <a:ext cx="32850" cy="57820"/>
              </a:xfrm>
              <a:custGeom>
                <a:avLst/>
                <a:gdLst/>
                <a:ahLst/>
                <a:cxnLst>
                  <a:cxn ang="0">
                    <a:pos x="wd2" y="hd2"/>
                  </a:cxn>
                  <a:cxn ang="5400000">
                    <a:pos x="wd2" y="hd2"/>
                  </a:cxn>
                  <a:cxn ang="10800000">
                    <a:pos x="wd2" y="hd2"/>
                  </a:cxn>
                  <a:cxn ang="16200000">
                    <a:pos x="wd2" y="hd2"/>
                  </a:cxn>
                </a:cxnLst>
                <a:rect l="0" t="0" r="r" b="b"/>
                <a:pathLst>
                  <a:path w="17814" h="21600" fill="norm" stroke="1" extrusionOk="0">
                    <a:moveTo>
                      <a:pt x="4195" y="21600"/>
                    </a:moveTo>
                    <a:cubicBezTo>
                      <a:pt x="8310" y="18900"/>
                      <a:pt x="19624" y="2700"/>
                      <a:pt x="17567" y="675"/>
                    </a:cubicBezTo>
                    <a:cubicBezTo>
                      <a:pt x="17567" y="0"/>
                      <a:pt x="16538" y="0"/>
                      <a:pt x="16538" y="0"/>
                    </a:cubicBezTo>
                    <a:cubicBezTo>
                      <a:pt x="12424" y="0"/>
                      <a:pt x="3167" y="4050"/>
                      <a:pt x="1110" y="10800"/>
                    </a:cubicBezTo>
                    <a:cubicBezTo>
                      <a:pt x="-1976" y="17550"/>
                      <a:pt x="2138" y="20925"/>
                      <a:pt x="4195"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7" name="Shape 11327"/>
              <p:cNvSpPr/>
              <p:nvPr/>
            </p:nvSpPr>
            <p:spPr>
              <a:xfrm>
                <a:off x="2009418" y="2058349"/>
                <a:ext cx="93448" cy="84802"/>
              </a:xfrm>
              <a:custGeom>
                <a:avLst/>
                <a:gdLst/>
                <a:ahLst/>
                <a:cxnLst>
                  <a:cxn ang="0">
                    <a:pos x="wd2" y="hd2"/>
                  </a:cxn>
                  <a:cxn ang="5400000">
                    <a:pos x="wd2" y="hd2"/>
                  </a:cxn>
                  <a:cxn ang="10800000">
                    <a:pos x="wd2" y="hd2"/>
                  </a:cxn>
                  <a:cxn ang="16200000">
                    <a:pos x="wd2" y="hd2"/>
                  </a:cxn>
                </a:cxnLst>
                <a:rect l="0" t="0" r="r" b="b"/>
                <a:pathLst>
                  <a:path w="21115" h="21600" fill="norm" stroke="1" extrusionOk="0">
                    <a:moveTo>
                      <a:pt x="18212" y="0"/>
                    </a:moveTo>
                    <a:cubicBezTo>
                      <a:pt x="17788" y="0"/>
                      <a:pt x="17365" y="470"/>
                      <a:pt x="17365" y="470"/>
                    </a:cubicBezTo>
                    <a:cubicBezTo>
                      <a:pt x="17365" y="470"/>
                      <a:pt x="17365" y="939"/>
                      <a:pt x="17365" y="939"/>
                    </a:cubicBezTo>
                    <a:cubicBezTo>
                      <a:pt x="17788" y="1409"/>
                      <a:pt x="18212" y="1878"/>
                      <a:pt x="17788" y="2817"/>
                    </a:cubicBezTo>
                    <a:cubicBezTo>
                      <a:pt x="17365" y="3287"/>
                      <a:pt x="16941" y="3757"/>
                      <a:pt x="16094" y="3757"/>
                    </a:cubicBezTo>
                    <a:cubicBezTo>
                      <a:pt x="15247" y="3757"/>
                      <a:pt x="14824" y="3757"/>
                      <a:pt x="14824" y="4226"/>
                    </a:cubicBezTo>
                    <a:cubicBezTo>
                      <a:pt x="14824" y="6104"/>
                      <a:pt x="13129" y="6574"/>
                      <a:pt x="12706" y="6574"/>
                    </a:cubicBezTo>
                    <a:cubicBezTo>
                      <a:pt x="12282" y="6574"/>
                      <a:pt x="12282" y="6574"/>
                      <a:pt x="12282" y="6574"/>
                    </a:cubicBezTo>
                    <a:cubicBezTo>
                      <a:pt x="12282" y="7043"/>
                      <a:pt x="11859" y="7513"/>
                      <a:pt x="11859" y="7983"/>
                    </a:cubicBezTo>
                    <a:cubicBezTo>
                      <a:pt x="11435" y="7983"/>
                      <a:pt x="11435" y="8452"/>
                      <a:pt x="10588" y="8452"/>
                    </a:cubicBezTo>
                    <a:cubicBezTo>
                      <a:pt x="9318" y="8452"/>
                      <a:pt x="7200" y="6574"/>
                      <a:pt x="6776" y="6104"/>
                    </a:cubicBezTo>
                    <a:cubicBezTo>
                      <a:pt x="6353" y="6104"/>
                      <a:pt x="5506" y="7043"/>
                      <a:pt x="4659" y="7513"/>
                    </a:cubicBezTo>
                    <a:cubicBezTo>
                      <a:pt x="3812" y="8452"/>
                      <a:pt x="2965" y="9391"/>
                      <a:pt x="1694" y="9861"/>
                    </a:cubicBezTo>
                    <a:cubicBezTo>
                      <a:pt x="1271" y="9861"/>
                      <a:pt x="847" y="10800"/>
                      <a:pt x="424" y="11739"/>
                    </a:cubicBezTo>
                    <a:cubicBezTo>
                      <a:pt x="0" y="12209"/>
                      <a:pt x="0" y="13148"/>
                      <a:pt x="0" y="13617"/>
                    </a:cubicBezTo>
                    <a:cubicBezTo>
                      <a:pt x="424" y="13148"/>
                      <a:pt x="847" y="13148"/>
                      <a:pt x="1271" y="12678"/>
                    </a:cubicBezTo>
                    <a:cubicBezTo>
                      <a:pt x="2118" y="11739"/>
                      <a:pt x="2541" y="11270"/>
                      <a:pt x="3812" y="11270"/>
                    </a:cubicBezTo>
                    <a:cubicBezTo>
                      <a:pt x="4235" y="11270"/>
                      <a:pt x="4235" y="11270"/>
                      <a:pt x="4235" y="11270"/>
                    </a:cubicBezTo>
                    <a:cubicBezTo>
                      <a:pt x="4235" y="11270"/>
                      <a:pt x="4659" y="10800"/>
                      <a:pt x="4659" y="10800"/>
                    </a:cubicBezTo>
                    <a:cubicBezTo>
                      <a:pt x="5082" y="10330"/>
                      <a:pt x="5506" y="9391"/>
                      <a:pt x="6776" y="9391"/>
                    </a:cubicBezTo>
                    <a:cubicBezTo>
                      <a:pt x="7200" y="9391"/>
                      <a:pt x="7200" y="9391"/>
                      <a:pt x="7624" y="9861"/>
                    </a:cubicBezTo>
                    <a:cubicBezTo>
                      <a:pt x="9318" y="9861"/>
                      <a:pt x="9741" y="12209"/>
                      <a:pt x="9741" y="14557"/>
                    </a:cubicBezTo>
                    <a:cubicBezTo>
                      <a:pt x="10165" y="16904"/>
                      <a:pt x="10588" y="18783"/>
                      <a:pt x="11435" y="18783"/>
                    </a:cubicBezTo>
                    <a:cubicBezTo>
                      <a:pt x="13553" y="19252"/>
                      <a:pt x="14824" y="20191"/>
                      <a:pt x="15247" y="20661"/>
                    </a:cubicBezTo>
                    <a:cubicBezTo>
                      <a:pt x="15671" y="21130"/>
                      <a:pt x="16094" y="21600"/>
                      <a:pt x="16094" y="21600"/>
                    </a:cubicBezTo>
                    <a:cubicBezTo>
                      <a:pt x="16094" y="21130"/>
                      <a:pt x="16094" y="19722"/>
                      <a:pt x="15671" y="18783"/>
                    </a:cubicBezTo>
                    <a:cubicBezTo>
                      <a:pt x="15671" y="17374"/>
                      <a:pt x="15247" y="16435"/>
                      <a:pt x="15247" y="15496"/>
                    </a:cubicBezTo>
                    <a:cubicBezTo>
                      <a:pt x="15671" y="14087"/>
                      <a:pt x="16941" y="14087"/>
                      <a:pt x="18212" y="13617"/>
                    </a:cubicBezTo>
                    <a:cubicBezTo>
                      <a:pt x="19059" y="13617"/>
                      <a:pt x="19906" y="13617"/>
                      <a:pt x="20753" y="12678"/>
                    </a:cubicBezTo>
                    <a:cubicBezTo>
                      <a:pt x="21600" y="11739"/>
                      <a:pt x="20753" y="9391"/>
                      <a:pt x="20329" y="7043"/>
                    </a:cubicBezTo>
                    <a:cubicBezTo>
                      <a:pt x="19906" y="5165"/>
                      <a:pt x="19482" y="3287"/>
                      <a:pt x="19482" y="1878"/>
                    </a:cubicBezTo>
                    <a:cubicBezTo>
                      <a:pt x="19482" y="470"/>
                      <a:pt x="18635" y="0"/>
                      <a:pt x="1821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8" name="Shape 11328"/>
              <p:cNvSpPr/>
              <p:nvPr/>
            </p:nvSpPr>
            <p:spPr>
              <a:xfrm>
                <a:off x="1965605" y="1872486"/>
                <a:ext cx="48170" cy="93354"/>
              </a:xfrm>
              <a:custGeom>
                <a:avLst/>
                <a:gdLst/>
                <a:ahLst/>
                <a:cxnLst>
                  <a:cxn ang="0">
                    <a:pos x="wd2" y="hd2"/>
                  </a:cxn>
                  <a:cxn ang="5400000">
                    <a:pos x="wd2" y="hd2"/>
                  </a:cxn>
                  <a:cxn ang="10800000">
                    <a:pos x="wd2" y="hd2"/>
                  </a:cxn>
                  <a:cxn ang="16200000">
                    <a:pos x="wd2" y="hd2"/>
                  </a:cxn>
                </a:cxnLst>
                <a:rect l="0" t="0" r="r" b="b"/>
                <a:pathLst>
                  <a:path w="20898" h="21352" fill="norm" stroke="1" extrusionOk="0">
                    <a:moveTo>
                      <a:pt x="4985" y="16693"/>
                    </a:moveTo>
                    <a:cubicBezTo>
                      <a:pt x="5815" y="17540"/>
                      <a:pt x="5815" y="18811"/>
                      <a:pt x="4985" y="20505"/>
                    </a:cubicBezTo>
                    <a:cubicBezTo>
                      <a:pt x="4985" y="20505"/>
                      <a:pt x="4985" y="20928"/>
                      <a:pt x="4985" y="20928"/>
                    </a:cubicBezTo>
                    <a:cubicBezTo>
                      <a:pt x="5815" y="21352"/>
                      <a:pt x="6646" y="21352"/>
                      <a:pt x="7477" y="21352"/>
                    </a:cubicBezTo>
                    <a:cubicBezTo>
                      <a:pt x="9138" y="21352"/>
                      <a:pt x="10800" y="21352"/>
                      <a:pt x="12462" y="20928"/>
                    </a:cubicBezTo>
                    <a:cubicBezTo>
                      <a:pt x="13292" y="20928"/>
                      <a:pt x="14123" y="20505"/>
                      <a:pt x="14954" y="20505"/>
                    </a:cubicBezTo>
                    <a:cubicBezTo>
                      <a:pt x="14954" y="20081"/>
                      <a:pt x="14954" y="19658"/>
                      <a:pt x="14954" y="19234"/>
                    </a:cubicBezTo>
                    <a:cubicBezTo>
                      <a:pt x="14123" y="18387"/>
                      <a:pt x="14123" y="17540"/>
                      <a:pt x="13292" y="16693"/>
                    </a:cubicBezTo>
                    <a:cubicBezTo>
                      <a:pt x="9138" y="14576"/>
                      <a:pt x="14123" y="12034"/>
                      <a:pt x="18277" y="9917"/>
                    </a:cubicBezTo>
                    <a:cubicBezTo>
                      <a:pt x="18277" y="9493"/>
                      <a:pt x="19108" y="9070"/>
                      <a:pt x="19938" y="9070"/>
                    </a:cubicBezTo>
                    <a:cubicBezTo>
                      <a:pt x="21600" y="7799"/>
                      <a:pt x="20769" y="6105"/>
                      <a:pt x="19938" y="4411"/>
                    </a:cubicBezTo>
                    <a:cubicBezTo>
                      <a:pt x="19108" y="3140"/>
                      <a:pt x="18277" y="2293"/>
                      <a:pt x="18277" y="1446"/>
                    </a:cubicBezTo>
                    <a:cubicBezTo>
                      <a:pt x="19108" y="1446"/>
                      <a:pt x="19108" y="1023"/>
                      <a:pt x="19108" y="1023"/>
                    </a:cubicBezTo>
                    <a:cubicBezTo>
                      <a:pt x="17446" y="1023"/>
                      <a:pt x="15785" y="1023"/>
                      <a:pt x="13292" y="599"/>
                    </a:cubicBezTo>
                    <a:cubicBezTo>
                      <a:pt x="10800" y="176"/>
                      <a:pt x="7477" y="-248"/>
                      <a:pt x="5815" y="176"/>
                    </a:cubicBezTo>
                    <a:cubicBezTo>
                      <a:pt x="4985" y="599"/>
                      <a:pt x="4985" y="4834"/>
                      <a:pt x="4985" y="6528"/>
                    </a:cubicBezTo>
                    <a:cubicBezTo>
                      <a:pt x="4985" y="9493"/>
                      <a:pt x="5815" y="10764"/>
                      <a:pt x="4154" y="11187"/>
                    </a:cubicBezTo>
                    <a:cubicBezTo>
                      <a:pt x="3323" y="11611"/>
                      <a:pt x="831" y="11611"/>
                      <a:pt x="0" y="11187"/>
                    </a:cubicBezTo>
                    <a:cubicBezTo>
                      <a:pt x="0" y="12458"/>
                      <a:pt x="831" y="14999"/>
                      <a:pt x="1662" y="15846"/>
                    </a:cubicBezTo>
                    <a:cubicBezTo>
                      <a:pt x="2492" y="15846"/>
                      <a:pt x="4154" y="16270"/>
                      <a:pt x="4985" y="166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29" name="Shape 11329"/>
              <p:cNvSpPr/>
              <p:nvPr/>
            </p:nvSpPr>
            <p:spPr>
              <a:xfrm>
                <a:off x="2007426" y="1963912"/>
                <a:ext cx="74918" cy="79020"/>
              </a:xfrm>
              <a:custGeom>
                <a:avLst/>
                <a:gdLst/>
                <a:ahLst/>
                <a:cxnLst>
                  <a:cxn ang="0">
                    <a:pos x="wd2" y="hd2"/>
                  </a:cxn>
                  <a:cxn ang="5400000">
                    <a:pos x="wd2" y="hd2"/>
                  </a:cxn>
                  <a:cxn ang="10800000">
                    <a:pos x="wd2" y="hd2"/>
                  </a:cxn>
                  <a:cxn ang="16200000">
                    <a:pos x="wd2" y="hd2"/>
                  </a:cxn>
                </a:cxnLst>
                <a:rect l="0" t="0" r="r" b="b"/>
                <a:pathLst>
                  <a:path w="21383" h="21600" fill="norm" stroke="1" extrusionOk="0">
                    <a:moveTo>
                      <a:pt x="2160" y="1507"/>
                    </a:moveTo>
                    <a:cubicBezTo>
                      <a:pt x="4860" y="1005"/>
                      <a:pt x="8640" y="3516"/>
                      <a:pt x="10260" y="5526"/>
                    </a:cubicBezTo>
                    <a:cubicBezTo>
                      <a:pt x="10800" y="6530"/>
                      <a:pt x="10800" y="7535"/>
                      <a:pt x="10800" y="8037"/>
                    </a:cubicBezTo>
                    <a:cubicBezTo>
                      <a:pt x="10260" y="9042"/>
                      <a:pt x="10260" y="11051"/>
                      <a:pt x="10800" y="11553"/>
                    </a:cubicBezTo>
                    <a:cubicBezTo>
                      <a:pt x="11340" y="11553"/>
                      <a:pt x="11880" y="11051"/>
                      <a:pt x="12420" y="11051"/>
                    </a:cubicBezTo>
                    <a:cubicBezTo>
                      <a:pt x="13500" y="11051"/>
                      <a:pt x="14580" y="11553"/>
                      <a:pt x="15120" y="12558"/>
                    </a:cubicBezTo>
                    <a:cubicBezTo>
                      <a:pt x="15660" y="13563"/>
                      <a:pt x="15660" y="14567"/>
                      <a:pt x="14580" y="15572"/>
                    </a:cubicBezTo>
                    <a:cubicBezTo>
                      <a:pt x="14580" y="16577"/>
                      <a:pt x="14580" y="17079"/>
                      <a:pt x="16200" y="18586"/>
                    </a:cubicBezTo>
                    <a:cubicBezTo>
                      <a:pt x="16740" y="19591"/>
                      <a:pt x="17280" y="20595"/>
                      <a:pt x="17820" y="21600"/>
                    </a:cubicBezTo>
                    <a:cubicBezTo>
                      <a:pt x="17820" y="21098"/>
                      <a:pt x="17820" y="21098"/>
                      <a:pt x="17820" y="21098"/>
                    </a:cubicBezTo>
                    <a:cubicBezTo>
                      <a:pt x="17280" y="18586"/>
                      <a:pt x="18360" y="18084"/>
                      <a:pt x="19980" y="17079"/>
                    </a:cubicBezTo>
                    <a:cubicBezTo>
                      <a:pt x="19980" y="17079"/>
                      <a:pt x="20520" y="17079"/>
                      <a:pt x="21060" y="16577"/>
                    </a:cubicBezTo>
                    <a:cubicBezTo>
                      <a:pt x="21600" y="16074"/>
                      <a:pt x="21600" y="15572"/>
                      <a:pt x="19980" y="13060"/>
                    </a:cubicBezTo>
                    <a:cubicBezTo>
                      <a:pt x="19980" y="12056"/>
                      <a:pt x="19440" y="11553"/>
                      <a:pt x="18900" y="11051"/>
                    </a:cubicBezTo>
                    <a:cubicBezTo>
                      <a:pt x="18360" y="10047"/>
                      <a:pt x="17280" y="9544"/>
                      <a:pt x="15660" y="9042"/>
                    </a:cubicBezTo>
                    <a:cubicBezTo>
                      <a:pt x="14040" y="8540"/>
                      <a:pt x="11880" y="8037"/>
                      <a:pt x="11880" y="6028"/>
                    </a:cubicBezTo>
                    <a:cubicBezTo>
                      <a:pt x="11880" y="5023"/>
                      <a:pt x="11340" y="4521"/>
                      <a:pt x="10260" y="3516"/>
                    </a:cubicBezTo>
                    <a:cubicBezTo>
                      <a:pt x="9180" y="3014"/>
                      <a:pt x="8100" y="2009"/>
                      <a:pt x="8100" y="1005"/>
                    </a:cubicBezTo>
                    <a:cubicBezTo>
                      <a:pt x="7560" y="1005"/>
                      <a:pt x="5940" y="0"/>
                      <a:pt x="3780" y="0"/>
                    </a:cubicBezTo>
                    <a:cubicBezTo>
                      <a:pt x="2700" y="0"/>
                      <a:pt x="1620" y="0"/>
                      <a:pt x="1080" y="502"/>
                    </a:cubicBezTo>
                    <a:cubicBezTo>
                      <a:pt x="540" y="502"/>
                      <a:pt x="540" y="1005"/>
                      <a:pt x="0" y="1005"/>
                    </a:cubicBezTo>
                    <a:cubicBezTo>
                      <a:pt x="0" y="1005"/>
                      <a:pt x="540" y="1005"/>
                      <a:pt x="540" y="1005"/>
                    </a:cubicBezTo>
                    <a:cubicBezTo>
                      <a:pt x="540" y="1507"/>
                      <a:pt x="1080" y="2009"/>
                      <a:pt x="2160" y="15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0" name="Shape 11330"/>
              <p:cNvSpPr/>
              <p:nvPr/>
            </p:nvSpPr>
            <p:spPr>
              <a:xfrm>
                <a:off x="2006546" y="2014021"/>
                <a:ext cx="38720" cy="53966"/>
              </a:xfrm>
              <a:custGeom>
                <a:avLst/>
                <a:gdLst/>
                <a:ahLst/>
                <a:cxnLst>
                  <a:cxn ang="0">
                    <a:pos x="wd2" y="hd2"/>
                  </a:cxn>
                  <a:cxn ang="5400000">
                    <a:pos x="wd2" y="hd2"/>
                  </a:cxn>
                  <a:cxn ang="10800000">
                    <a:pos x="wd2" y="hd2"/>
                  </a:cxn>
                  <a:cxn ang="16200000">
                    <a:pos x="wd2" y="hd2"/>
                  </a:cxn>
                </a:cxnLst>
                <a:rect l="0" t="0" r="r" b="b"/>
                <a:pathLst>
                  <a:path w="20997" h="21600" fill="norm" stroke="1" extrusionOk="0">
                    <a:moveTo>
                      <a:pt x="18940" y="10800"/>
                    </a:moveTo>
                    <a:cubicBezTo>
                      <a:pt x="17911" y="10800"/>
                      <a:pt x="17911" y="10800"/>
                      <a:pt x="17911" y="10800"/>
                    </a:cubicBezTo>
                    <a:cubicBezTo>
                      <a:pt x="16883" y="10080"/>
                      <a:pt x="16883" y="10080"/>
                      <a:pt x="16883" y="10080"/>
                    </a:cubicBezTo>
                    <a:cubicBezTo>
                      <a:pt x="15854" y="9360"/>
                      <a:pt x="16883" y="8640"/>
                      <a:pt x="16883" y="7920"/>
                    </a:cubicBezTo>
                    <a:cubicBezTo>
                      <a:pt x="16883" y="7920"/>
                      <a:pt x="15854" y="7200"/>
                      <a:pt x="14826" y="5760"/>
                    </a:cubicBezTo>
                    <a:cubicBezTo>
                      <a:pt x="10711" y="2880"/>
                      <a:pt x="4540" y="0"/>
                      <a:pt x="1454" y="0"/>
                    </a:cubicBezTo>
                    <a:cubicBezTo>
                      <a:pt x="1454" y="0"/>
                      <a:pt x="426" y="720"/>
                      <a:pt x="426" y="2160"/>
                    </a:cubicBezTo>
                    <a:cubicBezTo>
                      <a:pt x="-603" y="5040"/>
                      <a:pt x="426" y="7920"/>
                      <a:pt x="1454" y="8640"/>
                    </a:cubicBezTo>
                    <a:cubicBezTo>
                      <a:pt x="1454" y="8640"/>
                      <a:pt x="2483" y="7920"/>
                      <a:pt x="2483" y="7920"/>
                    </a:cubicBezTo>
                    <a:cubicBezTo>
                      <a:pt x="5568" y="7920"/>
                      <a:pt x="5568" y="7920"/>
                      <a:pt x="5568" y="7200"/>
                    </a:cubicBezTo>
                    <a:cubicBezTo>
                      <a:pt x="6597" y="5760"/>
                      <a:pt x="7626" y="5760"/>
                      <a:pt x="8654" y="5760"/>
                    </a:cubicBezTo>
                    <a:cubicBezTo>
                      <a:pt x="9683" y="5760"/>
                      <a:pt x="10711" y="6480"/>
                      <a:pt x="10711" y="7200"/>
                    </a:cubicBezTo>
                    <a:cubicBezTo>
                      <a:pt x="11740" y="8640"/>
                      <a:pt x="13797" y="12960"/>
                      <a:pt x="10711" y="15120"/>
                    </a:cubicBezTo>
                    <a:cubicBezTo>
                      <a:pt x="8654" y="15840"/>
                      <a:pt x="8654" y="18000"/>
                      <a:pt x="9683" y="19440"/>
                    </a:cubicBezTo>
                    <a:cubicBezTo>
                      <a:pt x="9683" y="20880"/>
                      <a:pt x="10711" y="20880"/>
                      <a:pt x="10711" y="21600"/>
                    </a:cubicBezTo>
                    <a:cubicBezTo>
                      <a:pt x="11740" y="21600"/>
                      <a:pt x="11740" y="21600"/>
                      <a:pt x="11740" y="21600"/>
                    </a:cubicBezTo>
                    <a:cubicBezTo>
                      <a:pt x="11740" y="21600"/>
                      <a:pt x="12768" y="20880"/>
                      <a:pt x="14826" y="19440"/>
                    </a:cubicBezTo>
                    <a:cubicBezTo>
                      <a:pt x="17911" y="16560"/>
                      <a:pt x="20997" y="12240"/>
                      <a:pt x="20997" y="10800"/>
                    </a:cubicBezTo>
                    <a:cubicBezTo>
                      <a:pt x="20997" y="10800"/>
                      <a:pt x="20997" y="10800"/>
                      <a:pt x="20997" y="10800"/>
                    </a:cubicBezTo>
                    <a:cubicBezTo>
                      <a:pt x="19968" y="10800"/>
                      <a:pt x="19968" y="10800"/>
                      <a:pt x="1894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1" name="Shape 11331"/>
              <p:cNvSpPr/>
              <p:nvPr/>
            </p:nvSpPr>
            <p:spPr>
              <a:xfrm>
                <a:off x="1125692" y="2062204"/>
                <a:ext cx="39333" cy="71311"/>
              </a:xfrm>
              <a:custGeom>
                <a:avLst/>
                <a:gdLst/>
                <a:ahLst/>
                <a:cxnLst>
                  <a:cxn ang="0">
                    <a:pos x="wd2" y="hd2"/>
                  </a:cxn>
                  <a:cxn ang="5400000">
                    <a:pos x="wd2" y="hd2"/>
                  </a:cxn>
                  <a:cxn ang="10800000">
                    <a:pos x="wd2" y="hd2"/>
                  </a:cxn>
                  <a:cxn ang="16200000">
                    <a:pos x="wd2" y="hd2"/>
                  </a:cxn>
                </a:cxnLst>
                <a:rect l="0" t="0" r="r" b="b"/>
                <a:pathLst>
                  <a:path w="21330" h="21600" fill="norm" stroke="1" extrusionOk="0">
                    <a:moveTo>
                      <a:pt x="4050" y="0"/>
                    </a:moveTo>
                    <a:cubicBezTo>
                      <a:pt x="2970" y="0"/>
                      <a:pt x="2970" y="1108"/>
                      <a:pt x="2970" y="2215"/>
                    </a:cubicBezTo>
                    <a:cubicBezTo>
                      <a:pt x="1890" y="2769"/>
                      <a:pt x="1890" y="3877"/>
                      <a:pt x="810" y="4985"/>
                    </a:cubicBezTo>
                    <a:cubicBezTo>
                      <a:pt x="-270" y="7200"/>
                      <a:pt x="-270" y="9415"/>
                      <a:pt x="810" y="12738"/>
                    </a:cubicBezTo>
                    <a:cubicBezTo>
                      <a:pt x="810" y="13292"/>
                      <a:pt x="810" y="13846"/>
                      <a:pt x="810" y="14400"/>
                    </a:cubicBezTo>
                    <a:cubicBezTo>
                      <a:pt x="810" y="17169"/>
                      <a:pt x="1890" y="19938"/>
                      <a:pt x="5130" y="21046"/>
                    </a:cubicBezTo>
                    <a:cubicBezTo>
                      <a:pt x="6210" y="21600"/>
                      <a:pt x="7290" y="21600"/>
                      <a:pt x="8370" y="21600"/>
                    </a:cubicBezTo>
                    <a:cubicBezTo>
                      <a:pt x="12690" y="21600"/>
                      <a:pt x="20250" y="17169"/>
                      <a:pt x="21330" y="13292"/>
                    </a:cubicBezTo>
                    <a:cubicBezTo>
                      <a:pt x="21330" y="8862"/>
                      <a:pt x="7290" y="1108"/>
                      <a:pt x="405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2" name="Shape 11332"/>
              <p:cNvSpPr/>
              <p:nvPr/>
            </p:nvSpPr>
            <p:spPr>
              <a:xfrm>
                <a:off x="410247" y="967501"/>
                <a:ext cx="864310" cy="3854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27" y="13435"/>
                    </a:moveTo>
                    <a:cubicBezTo>
                      <a:pt x="1665" y="13022"/>
                      <a:pt x="2046" y="12505"/>
                      <a:pt x="2426" y="12505"/>
                    </a:cubicBezTo>
                    <a:cubicBezTo>
                      <a:pt x="2474" y="12505"/>
                      <a:pt x="2569" y="12609"/>
                      <a:pt x="2617" y="12609"/>
                    </a:cubicBezTo>
                    <a:cubicBezTo>
                      <a:pt x="2759" y="12712"/>
                      <a:pt x="2902" y="12712"/>
                      <a:pt x="2997" y="12712"/>
                    </a:cubicBezTo>
                    <a:cubicBezTo>
                      <a:pt x="3093" y="12712"/>
                      <a:pt x="3093" y="12712"/>
                      <a:pt x="3093" y="12712"/>
                    </a:cubicBezTo>
                    <a:cubicBezTo>
                      <a:pt x="3235" y="12712"/>
                      <a:pt x="3378" y="12712"/>
                      <a:pt x="3521" y="13022"/>
                    </a:cubicBezTo>
                    <a:cubicBezTo>
                      <a:pt x="3616" y="13435"/>
                      <a:pt x="3616" y="13849"/>
                      <a:pt x="3568" y="14262"/>
                    </a:cubicBezTo>
                    <a:cubicBezTo>
                      <a:pt x="3568" y="14469"/>
                      <a:pt x="3568" y="14676"/>
                      <a:pt x="3568" y="14779"/>
                    </a:cubicBezTo>
                    <a:cubicBezTo>
                      <a:pt x="3616" y="14882"/>
                      <a:pt x="3616" y="15089"/>
                      <a:pt x="3568" y="15192"/>
                    </a:cubicBezTo>
                    <a:cubicBezTo>
                      <a:pt x="3521" y="15296"/>
                      <a:pt x="3378" y="15399"/>
                      <a:pt x="3188" y="15399"/>
                    </a:cubicBezTo>
                    <a:cubicBezTo>
                      <a:pt x="3093" y="15399"/>
                      <a:pt x="3045" y="15399"/>
                      <a:pt x="2950" y="15399"/>
                    </a:cubicBezTo>
                    <a:cubicBezTo>
                      <a:pt x="2950" y="15399"/>
                      <a:pt x="2902" y="15399"/>
                      <a:pt x="2902" y="15399"/>
                    </a:cubicBezTo>
                    <a:cubicBezTo>
                      <a:pt x="2664" y="15399"/>
                      <a:pt x="2474" y="15502"/>
                      <a:pt x="2379" y="15606"/>
                    </a:cubicBezTo>
                    <a:cubicBezTo>
                      <a:pt x="2426" y="15709"/>
                      <a:pt x="2426" y="15709"/>
                      <a:pt x="2426" y="15709"/>
                    </a:cubicBezTo>
                    <a:cubicBezTo>
                      <a:pt x="2474" y="16019"/>
                      <a:pt x="2522" y="16329"/>
                      <a:pt x="2474" y="16536"/>
                    </a:cubicBezTo>
                    <a:cubicBezTo>
                      <a:pt x="2426" y="16743"/>
                      <a:pt x="2331" y="16743"/>
                      <a:pt x="2189" y="16536"/>
                    </a:cubicBezTo>
                    <a:cubicBezTo>
                      <a:pt x="2093" y="16433"/>
                      <a:pt x="1998" y="16433"/>
                      <a:pt x="1998" y="16536"/>
                    </a:cubicBezTo>
                    <a:cubicBezTo>
                      <a:pt x="1998" y="16536"/>
                      <a:pt x="1998" y="16536"/>
                      <a:pt x="1998" y="16536"/>
                    </a:cubicBezTo>
                    <a:cubicBezTo>
                      <a:pt x="2189" y="16536"/>
                      <a:pt x="2474" y="17053"/>
                      <a:pt x="2474" y="17466"/>
                    </a:cubicBezTo>
                    <a:cubicBezTo>
                      <a:pt x="2474" y="17983"/>
                      <a:pt x="2522" y="18189"/>
                      <a:pt x="2522" y="18189"/>
                    </a:cubicBezTo>
                    <a:cubicBezTo>
                      <a:pt x="2522" y="18189"/>
                      <a:pt x="2569" y="18189"/>
                      <a:pt x="2569" y="18189"/>
                    </a:cubicBezTo>
                    <a:cubicBezTo>
                      <a:pt x="2664" y="18189"/>
                      <a:pt x="2712" y="18293"/>
                      <a:pt x="2759" y="18500"/>
                    </a:cubicBezTo>
                    <a:cubicBezTo>
                      <a:pt x="2807" y="18603"/>
                      <a:pt x="2855" y="18706"/>
                      <a:pt x="2902" y="18706"/>
                    </a:cubicBezTo>
                    <a:cubicBezTo>
                      <a:pt x="2950" y="18706"/>
                      <a:pt x="2950" y="18706"/>
                      <a:pt x="2997" y="18706"/>
                    </a:cubicBezTo>
                    <a:cubicBezTo>
                      <a:pt x="3140" y="18706"/>
                      <a:pt x="3283" y="18810"/>
                      <a:pt x="3330" y="19016"/>
                    </a:cubicBezTo>
                    <a:cubicBezTo>
                      <a:pt x="3330" y="19120"/>
                      <a:pt x="3378" y="19326"/>
                      <a:pt x="3235" y="19636"/>
                    </a:cubicBezTo>
                    <a:cubicBezTo>
                      <a:pt x="3235" y="19636"/>
                      <a:pt x="3188" y="19843"/>
                      <a:pt x="3235" y="19946"/>
                    </a:cubicBezTo>
                    <a:cubicBezTo>
                      <a:pt x="3235" y="20153"/>
                      <a:pt x="3235" y="20360"/>
                      <a:pt x="3283" y="20463"/>
                    </a:cubicBezTo>
                    <a:cubicBezTo>
                      <a:pt x="3283" y="20360"/>
                      <a:pt x="3283" y="20153"/>
                      <a:pt x="3330" y="20050"/>
                    </a:cubicBezTo>
                    <a:cubicBezTo>
                      <a:pt x="3330" y="20050"/>
                      <a:pt x="3330" y="20050"/>
                      <a:pt x="3330" y="20050"/>
                    </a:cubicBezTo>
                    <a:cubicBezTo>
                      <a:pt x="3330" y="19946"/>
                      <a:pt x="3330" y="19946"/>
                      <a:pt x="3283" y="19946"/>
                    </a:cubicBezTo>
                    <a:cubicBezTo>
                      <a:pt x="3283" y="19946"/>
                      <a:pt x="3283" y="19946"/>
                      <a:pt x="3283" y="19843"/>
                    </a:cubicBezTo>
                    <a:cubicBezTo>
                      <a:pt x="3283" y="19843"/>
                      <a:pt x="3283" y="19843"/>
                      <a:pt x="3330" y="19843"/>
                    </a:cubicBezTo>
                    <a:cubicBezTo>
                      <a:pt x="3330" y="19843"/>
                      <a:pt x="3330" y="19740"/>
                      <a:pt x="3330" y="19740"/>
                    </a:cubicBezTo>
                    <a:cubicBezTo>
                      <a:pt x="3330" y="19740"/>
                      <a:pt x="3330" y="19740"/>
                      <a:pt x="3330" y="19740"/>
                    </a:cubicBezTo>
                    <a:cubicBezTo>
                      <a:pt x="3330" y="19636"/>
                      <a:pt x="3330" y="19636"/>
                      <a:pt x="3330" y="19636"/>
                    </a:cubicBezTo>
                    <a:cubicBezTo>
                      <a:pt x="3426" y="19326"/>
                      <a:pt x="3711" y="19223"/>
                      <a:pt x="3949" y="19223"/>
                    </a:cubicBezTo>
                    <a:cubicBezTo>
                      <a:pt x="4187" y="19223"/>
                      <a:pt x="4520" y="19946"/>
                      <a:pt x="4710" y="20463"/>
                    </a:cubicBezTo>
                    <a:cubicBezTo>
                      <a:pt x="4758" y="20670"/>
                      <a:pt x="4853" y="20670"/>
                      <a:pt x="4900" y="20567"/>
                    </a:cubicBezTo>
                    <a:cubicBezTo>
                      <a:pt x="4996" y="15399"/>
                      <a:pt x="4996" y="15399"/>
                      <a:pt x="4996" y="15399"/>
                    </a:cubicBezTo>
                    <a:cubicBezTo>
                      <a:pt x="6375" y="14572"/>
                      <a:pt x="6375" y="14572"/>
                      <a:pt x="6375" y="14572"/>
                    </a:cubicBezTo>
                    <a:cubicBezTo>
                      <a:pt x="6375" y="14572"/>
                      <a:pt x="6375" y="14572"/>
                      <a:pt x="6375" y="14469"/>
                    </a:cubicBezTo>
                    <a:cubicBezTo>
                      <a:pt x="6470" y="14159"/>
                      <a:pt x="6613" y="14159"/>
                      <a:pt x="6661" y="14159"/>
                    </a:cubicBezTo>
                    <a:cubicBezTo>
                      <a:pt x="6756" y="14159"/>
                      <a:pt x="6851" y="14262"/>
                      <a:pt x="6946" y="14366"/>
                    </a:cubicBezTo>
                    <a:cubicBezTo>
                      <a:pt x="6946" y="14159"/>
                      <a:pt x="7041" y="13849"/>
                      <a:pt x="7184" y="13849"/>
                    </a:cubicBezTo>
                    <a:cubicBezTo>
                      <a:pt x="7184" y="13849"/>
                      <a:pt x="7184" y="13849"/>
                      <a:pt x="7184" y="13849"/>
                    </a:cubicBezTo>
                    <a:cubicBezTo>
                      <a:pt x="7279" y="13849"/>
                      <a:pt x="7327" y="13952"/>
                      <a:pt x="7327" y="14056"/>
                    </a:cubicBezTo>
                    <a:cubicBezTo>
                      <a:pt x="7374" y="14159"/>
                      <a:pt x="7374" y="14366"/>
                      <a:pt x="7374" y="14469"/>
                    </a:cubicBezTo>
                    <a:cubicBezTo>
                      <a:pt x="7374" y="14572"/>
                      <a:pt x="7374" y="14572"/>
                      <a:pt x="7374" y="14572"/>
                    </a:cubicBezTo>
                    <a:cubicBezTo>
                      <a:pt x="7422" y="14572"/>
                      <a:pt x="7470" y="14676"/>
                      <a:pt x="7517" y="14882"/>
                    </a:cubicBezTo>
                    <a:cubicBezTo>
                      <a:pt x="7612" y="15192"/>
                      <a:pt x="7755" y="15709"/>
                      <a:pt x="7707" y="16226"/>
                    </a:cubicBezTo>
                    <a:cubicBezTo>
                      <a:pt x="7707" y="16226"/>
                      <a:pt x="7707" y="16226"/>
                      <a:pt x="7707" y="16226"/>
                    </a:cubicBezTo>
                    <a:cubicBezTo>
                      <a:pt x="7755" y="16329"/>
                      <a:pt x="7755" y="16329"/>
                      <a:pt x="7755" y="16329"/>
                    </a:cubicBezTo>
                    <a:cubicBezTo>
                      <a:pt x="7755" y="16329"/>
                      <a:pt x="7803" y="16433"/>
                      <a:pt x="7803" y="16433"/>
                    </a:cubicBezTo>
                    <a:cubicBezTo>
                      <a:pt x="7803" y="16433"/>
                      <a:pt x="7850" y="16433"/>
                      <a:pt x="7850" y="16536"/>
                    </a:cubicBezTo>
                    <a:cubicBezTo>
                      <a:pt x="7850" y="16536"/>
                      <a:pt x="7898" y="16536"/>
                      <a:pt x="7898" y="16639"/>
                    </a:cubicBezTo>
                    <a:cubicBezTo>
                      <a:pt x="7898" y="16639"/>
                      <a:pt x="7945" y="16639"/>
                      <a:pt x="7945" y="16743"/>
                    </a:cubicBezTo>
                    <a:cubicBezTo>
                      <a:pt x="7945" y="16743"/>
                      <a:pt x="7993" y="16743"/>
                      <a:pt x="7993" y="16846"/>
                    </a:cubicBezTo>
                    <a:cubicBezTo>
                      <a:pt x="7993" y="16846"/>
                      <a:pt x="8041" y="16846"/>
                      <a:pt x="8041" y="16949"/>
                    </a:cubicBezTo>
                    <a:cubicBezTo>
                      <a:pt x="8041" y="16949"/>
                      <a:pt x="8088" y="17053"/>
                      <a:pt x="8088" y="17053"/>
                    </a:cubicBezTo>
                    <a:cubicBezTo>
                      <a:pt x="8088" y="17053"/>
                      <a:pt x="8088" y="17156"/>
                      <a:pt x="8136" y="17156"/>
                    </a:cubicBezTo>
                    <a:cubicBezTo>
                      <a:pt x="8136" y="17156"/>
                      <a:pt x="8136" y="17259"/>
                      <a:pt x="8183" y="17259"/>
                    </a:cubicBezTo>
                    <a:cubicBezTo>
                      <a:pt x="8183" y="17259"/>
                      <a:pt x="8183" y="17363"/>
                      <a:pt x="8183" y="17363"/>
                    </a:cubicBezTo>
                    <a:cubicBezTo>
                      <a:pt x="8231" y="17363"/>
                      <a:pt x="8231" y="17466"/>
                      <a:pt x="8231" y="17466"/>
                    </a:cubicBezTo>
                    <a:cubicBezTo>
                      <a:pt x="8231" y="17466"/>
                      <a:pt x="8278" y="17466"/>
                      <a:pt x="8278" y="17569"/>
                    </a:cubicBezTo>
                    <a:cubicBezTo>
                      <a:pt x="8278" y="17569"/>
                      <a:pt x="8278" y="17673"/>
                      <a:pt x="8326" y="17673"/>
                    </a:cubicBezTo>
                    <a:cubicBezTo>
                      <a:pt x="8326" y="17673"/>
                      <a:pt x="8326" y="17673"/>
                      <a:pt x="8326" y="17673"/>
                    </a:cubicBezTo>
                    <a:cubicBezTo>
                      <a:pt x="8421" y="17673"/>
                      <a:pt x="8516" y="17569"/>
                      <a:pt x="8611" y="17569"/>
                    </a:cubicBezTo>
                    <a:cubicBezTo>
                      <a:pt x="8659" y="17569"/>
                      <a:pt x="8707" y="17569"/>
                      <a:pt x="8754" y="17466"/>
                    </a:cubicBezTo>
                    <a:cubicBezTo>
                      <a:pt x="8754" y="17466"/>
                      <a:pt x="8754" y="17466"/>
                      <a:pt x="8802" y="17466"/>
                    </a:cubicBezTo>
                    <a:cubicBezTo>
                      <a:pt x="8802" y="17466"/>
                      <a:pt x="8849" y="17466"/>
                      <a:pt x="8849" y="17466"/>
                    </a:cubicBezTo>
                    <a:cubicBezTo>
                      <a:pt x="8849" y="17466"/>
                      <a:pt x="8897" y="17466"/>
                      <a:pt x="8897" y="17466"/>
                    </a:cubicBezTo>
                    <a:cubicBezTo>
                      <a:pt x="8897" y="17466"/>
                      <a:pt x="8897" y="17466"/>
                      <a:pt x="8897" y="17466"/>
                    </a:cubicBezTo>
                    <a:cubicBezTo>
                      <a:pt x="8897" y="17466"/>
                      <a:pt x="8944" y="17466"/>
                      <a:pt x="8944" y="17466"/>
                    </a:cubicBezTo>
                    <a:cubicBezTo>
                      <a:pt x="8992" y="17569"/>
                      <a:pt x="9325" y="17569"/>
                      <a:pt x="9991" y="17569"/>
                    </a:cubicBezTo>
                    <a:cubicBezTo>
                      <a:pt x="10134" y="17569"/>
                      <a:pt x="10229" y="17776"/>
                      <a:pt x="10277" y="17983"/>
                    </a:cubicBezTo>
                    <a:cubicBezTo>
                      <a:pt x="10324" y="18086"/>
                      <a:pt x="10419" y="18293"/>
                      <a:pt x="10467" y="18293"/>
                    </a:cubicBezTo>
                    <a:cubicBezTo>
                      <a:pt x="10657" y="18396"/>
                      <a:pt x="10657" y="18913"/>
                      <a:pt x="10657" y="19223"/>
                    </a:cubicBezTo>
                    <a:cubicBezTo>
                      <a:pt x="10657" y="19326"/>
                      <a:pt x="10657" y="19430"/>
                      <a:pt x="10657" y="19533"/>
                    </a:cubicBezTo>
                    <a:cubicBezTo>
                      <a:pt x="10657" y="19740"/>
                      <a:pt x="10705" y="19946"/>
                      <a:pt x="10800" y="20050"/>
                    </a:cubicBezTo>
                    <a:cubicBezTo>
                      <a:pt x="10848" y="20256"/>
                      <a:pt x="10943" y="20567"/>
                      <a:pt x="10943" y="20773"/>
                    </a:cubicBezTo>
                    <a:cubicBezTo>
                      <a:pt x="10943" y="20877"/>
                      <a:pt x="11181" y="20773"/>
                      <a:pt x="11323" y="20877"/>
                    </a:cubicBezTo>
                    <a:cubicBezTo>
                      <a:pt x="11371" y="20877"/>
                      <a:pt x="11466" y="20877"/>
                      <a:pt x="11514" y="20980"/>
                    </a:cubicBezTo>
                    <a:cubicBezTo>
                      <a:pt x="11656" y="21083"/>
                      <a:pt x="11847" y="21187"/>
                      <a:pt x="11847" y="21600"/>
                    </a:cubicBezTo>
                    <a:cubicBezTo>
                      <a:pt x="11894" y="21600"/>
                      <a:pt x="11894" y="21497"/>
                      <a:pt x="11894" y="21497"/>
                    </a:cubicBezTo>
                    <a:cubicBezTo>
                      <a:pt x="11942" y="21497"/>
                      <a:pt x="11942" y="21497"/>
                      <a:pt x="11942" y="21393"/>
                    </a:cubicBezTo>
                    <a:cubicBezTo>
                      <a:pt x="11942" y="20980"/>
                      <a:pt x="12275" y="20567"/>
                      <a:pt x="12513" y="20360"/>
                    </a:cubicBezTo>
                    <a:cubicBezTo>
                      <a:pt x="12608" y="20360"/>
                      <a:pt x="12656" y="20256"/>
                      <a:pt x="12656" y="20256"/>
                    </a:cubicBezTo>
                    <a:cubicBezTo>
                      <a:pt x="12703" y="20256"/>
                      <a:pt x="12703" y="20256"/>
                      <a:pt x="12703" y="20256"/>
                    </a:cubicBezTo>
                    <a:cubicBezTo>
                      <a:pt x="12751" y="20256"/>
                      <a:pt x="12751" y="20256"/>
                      <a:pt x="12798" y="20256"/>
                    </a:cubicBezTo>
                    <a:cubicBezTo>
                      <a:pt x="12798" y="20256"/>
                      <a:pt x="12798" y="20256"/>
                      <a:pt x="12798" y="20256"/>
                    </a:cubicBezTo>
                    <a:cubicBezTo>
                      <a:pt x="12798" y="20256"/>
                      <a:pt x="12798" y="20256"/>
                      <a:pt x="12798" y="20256"/>
                    </a:cubicBezTo>
                    <a:cubicBezTo>
                      <a:pt x="12798" y="20256"/>
                      <a:pt x="12846" y="20256"/>
                      <a:pt x="12846" y="20256"/>
                    </a:cubicBezTo>
                    <a:cubicBezTo>
                      <a:pt x="12846" y="20256"/>
                      <a:pt x="12846" y="20153"/>
                      <a:pt x="12846" y="20153"/>
                    </a:cubicBezTo>
                    <a:cubicBezTo>
                      <a:pt x="12846" y="20153"/>
                      <a:pt x="12846" y="20153"/>
                      <a:pt x="12846" y="20050"/>
                    </a:cubicBezTo>
                    <a:cubicBezTo>
                      <a:pt x="12846" y="20050"/>
                      <a:pt x="12846" y="20050"/>
                      <a:pt x="12846" y="20050"/>
                    </a:cubicBezTo>
                    <a:cubicBezTo>
                      <a:pt x="12893" y="20050"/>
                      <a:pt x="12893" y="19946"/>
                      <a:pt x="12893" y="19946"/>
                    </a:cubicBezTo>
                    <a:cubicBezTo>
                      <a:pt x="12893" y="19946"/>
                      <a:pt x="12893" y="19946"/>
                      <a:pt x="12893" y="19946"/>
                    </a:cubicBezTo>
                    <a:cubicBezTo>
                      <a:pt x="12893" y="19843"/>
                      <a:pt x="12893" y="19843"/>
                      <a:pt x="12893" y="19843"/>
                    </a:cubicBezTo>
                    <a:cubicBezTo>
                      <a:pt x="12893" y="19843"/>
                      <a:pt x="12893" y="19843"/>
                      <a:pt x="12893" y="19843"/>
                    </a:cubicBezTo>
                    <a:cubicBezTo>
                      <a:pt x="12941" y="19843"/>
                      <a:pt x="12941" y="19740"/>
                      <a:pt x="12941" y="19740"/>
                    </a:cubicBezTo>
                    <a:cubicBezTo>
                      <a:pt x="12941" y="19740"/>
                      <a:pt x="12941" y="19740"/>
                      <a:pt x="12941" y="19740"/>
                    </a:cubicBezTo>
                    <a:cubicBezTo>
                      <a:pt x="12941" y="19740"/>
                      <a:pt x="12941" y="19740"/>
                      <a:pt x="12941" y="19740"/>
                    </a:cubicBezTo>
                    <a:cubicBezTo>
                      <a:pt x="12941" y="19740"/>
                      <a:pt x="12941" y="19740"/>
                      <a:pt x="12941" y="19740"/>
                    </a:cubicBezTo>
                    <a:cubicBezTo>
                      <a:pt x="12989" y="19740"/>
                      <a:pt x="12989" y="19636"/>
                      <a:pt x="12989" y="19636"/>
                    </a:cubicBezTo>
                    <a:cubicBezTo>
                      <a:pt x="12989" y="19636"/>
                      <a:pt x="12989" y="19636"/>
                      <a:pt x="12989" y="19636"/>
                    </a:cubicBezTo>
                    <a:cubicBezTo>
                      <a:pt x="12989" y="19636"/>
                      <a:pt x="12989" y="19636"/>
                      <a:pt x="12989" y="19636"/>
                    </a:cubicBezTo>
                    <a:cubicBezTo>
                      <a:pt x="13084" y="19533"/>
                      <a:pt x="13274" y="19223"/>
                      <a:pt x="13274" y="19016"/>
                    </a:cubicBezTo>
                    <a:cubicBezTo>
                      <a:pt x="13274" y="18913"/>
                      <a:pt x="13322" y="18603"/>
                      <a:pt x="13655" y="18603"/>
                    </a:cubicBezTo>
                    <a:cubicBezTo>
                      <a:pt x="13797" y="18603"/>
                      <a:pt x="13988" y="18706"/>
                      <a:pt x="14130" y="18810"/>
                    </a:cubicBezTo>
                    <a:cubicBezTo>
                      <a:pt x="14273" y="19016"/>
                      <a:pt x="14368" y="19016"/>
                      <a:pt x="14416" y="19016"/>
                    </a:cubicBezTo>
                    <a:cubicBezTo>
                      <a:pt x="14463" y="19016"/>
                      <a:pt x="14463" y="19016"/>
                      <a:pt x="14463" y="18810"/>
                    </a:cubicBezTo>
                    <a:cubicBezTo>
                      <a:pt x="14511" y="18396"/>
                      <a:pt x="14749" y="18086"/>
                      <a:pt x="14987" y="18086"/>
                    </a:cubicBezTo>
                    <a:cubicBezTo>
                      <a:pt x="15034" y="18086"/>
                      <a:pt x="15130" y="18086"/>
                      <a:pt x="15177" y="18189"/>
                    </a:cubicBezTo>
                    <a:cubicBezTo>
                      <a:pt x="15225" y="18189"/>
                      <a:pt x="15225" y="18189"/>
                      <a:pt x="15225" y="18189"/>
                    </a:cubicBezTo>
                    <a:cubicBezTo>
                      <a:pt x="15320" y="18396"/>
                      <a:pt x="15605" y="18603"/>
                      <a:pt x="15748" y="18603"/>
                    </a:cubicBezTo>
                    <a:cubicBezTo>
                      <a:pt x="15796" y="18603"/>
                      <a:pt x="15796" y="18603"/>
                      <a:pt x="15796" y="18603"/>
                    </a:cubicBezTo>
                    <a:cubicBezTo>
                      <a:pt x="15843" y="18603"/>
                      <a:pt x="15938" y="18500"/>
                      <a:pt x="16129" y="18500"/>
                    </a:cubicBezTo>
                    <a:cubicBezTo>
                      <a:pt x="16509" y="18500"/>
                      <a:pt x="17080" y="18706"/>
                      <a:pt x="17270" y="18810"/>
                    </a:cubicBezTo>
                    <a:cubicBezTo>
                      <a:pt x="17318" y="18810"/>
                      <a:pt x="17366" y="18810"/>
                      <a:pt x="17413" y="18810"/>
                    </a:cubicBezTo>
                    <a:cubicBezTo>
                      <a:pt x="17556" y="18706"/>
                      <a:pt x="17699" y="18810"/>
                      <a:pt x="17794" y="19120"/>
                    </a:cubicBezTo>
                    <a:cubicBezTo>
                      <a:pt x="17889" y="19326"/>
                      <a:pt x="17889" y="19326"/>
                      <a:pt x="17937" y="19326"/>
                    </a:cubicBezTo>
                    <a:cubicBezTo>
                      <a:pt x="17984" y="19326"/>
                      <a:pt x="17984" y="19326"/>
                      <a:pt x="17984" y="19326"/>
                    </a:cubicBezTo>
                    <a:cubicBezTo>
                      <a:pt x="18032" y="19326"/>
                      <a:pt x="18032" y="19326"/>
                      <a:pt x="18079" y="19326"/>
                    </a:cubicBezTo>
                    <a:cubicBezTo>
                      <a:pt x="18079" y="19326"/>
                      <a:pt x="18079" y="19326"/>
                      <a:pt x="18079" y="19326"/>
                    </a:cubicBezTo>
                    <a:cubicBezTo>
                      <a:pt x="18079" y="19326"/>
                      <a:pt x="18079" y="19223"/>
                      <a:pt x="18079" y="19223"/>
                    </a:cubicBezTo>
                    <a:cubicBezTo>
                      <a:pt x="18079" y="18913"/>
                      <a:pt x="18174" y="18706"/>
                      <a:pt x="18270" y="18500"/>
                    </a:cubicBezTo>
                    <a:cubicBezTo>
                      <a:pt x="18317" y="18396"/>
                      <a:pt x="18365" y="18293"/>
                      <a:pt x="18365" y="18189"/>
                    </a:cubicBezTo>
                    <a:cubicBezTo>
                      <a:pt x="18365" y="18189"/>
                      <a:pt x="18317" y="17776"/>
                      <a:pt x="18270" y="17673"/>
                    </a:cubicBezTo>
                    <a:cubicBezTo>
                      <a:pt x="18174" y="17363"/>
                      <a:pt x="18127" y="17156"/>
                      <a:pt x="18127" y="17053"/>
                    </a:cubicBezTo>
                    <a:cubicBezTo>
                      <a:pt x="18127" y="16329"/>
                      <a:pt x="18079" y="16226"/>
                      <a:pt x="18079" y="16226"/>
                    </a:cubicBezTo>
                    <a:cubicBezTo>
                      <a:pt x="18032" y="16122"/>
                      <a:pt x="17984" y="16019"/>
                      <a:pt x="17984" y="15916"/>
                    </a:cubicBezTo>
                    <a:cubicBezTo>
                      <a:pt x="18032" y="15606"/>
                      <a:pt x="18317" y="15296"/>
                      <a:pt x="18412" y="15296"/>
                    </a:cubicBezTo>
                    <a:cubicBezTo>
                      <a:pt x="18507" y="15399"/>
                      <a:pt x="18603" y="15296"/>
                      <a:pt x="18650" y="15192"/>
                    </a:cubicBezTo>
                    <a:cubicBezTo>
                      <a:pt x="18745" y="15192"/>
                      <a:pt x="18793" y="15089"/>
                      <a:pt x="18888" y="15089"/>
                    </a:cubicBezTo>
                    <a:cubicBezTo>
                      <a:pt x="18936" y="15089"/>
                      <a:pt x="18983" y="15192"/>
                      <a:pt x="18983" y="15192"/>
                    </a:cubicBezTo>
                    <a:cubicBezTo>
                      <a:pt x="19031" y="15296"/>
                      <a:pt x="19126" y="15296"/>
                      <a:pt x="19316" y="15296"/>
                    </a:cubicBezTo>
                    <a:cubicBezTo>
                      <a:pt x="19316" y="15296"/>
                      <a:pt x="19269" y="15192"/>
                      <a:pt x="19269" y="15192"/>
                    </a:cubicBezTo>
                    <a:cubicBezTo>
                      <a:pt x="19174" y="14986"/>
                      <a:pt x="19221" y="14572"/>
                      <a:pt x="19411" y="13539"/>
                    </a:cubicBezTo>
                    <a:cubicBezTo>
                      <a:pt x="19459" y="13229"/>
                      <a:pt x="19554" y="12919"/>
                      <a:pt x="19554" y="12712"/>
                    </a:cubicBezTo>
                    <a:cubicBezTo>
                      <a:pt x="19602" y="12402"/>
                      <a:pt x="19649" y="12299"/>
                      <a:pt x="19744" y="12299"/>
                    </a:cubicBezTo>
                    <a:cubicBezTo>
                      <a:pt x="19792" y="12299"/>
                      <a:pt x="19840" y="12402"/>
                      <a:pt x="19887" y="12402"/>
                    </a:cubicBezTo>
                    <a:cubicBezTo>
                      <a:pt x="19935" y="12505"/>
                      <a:pt x="19982" y="12505"/>
                      <a:pt x="20030" y="12609"/>
                    </a:cubicBezTo>
                    <a:cubicBezTo>
                      <a:pt x="20078" y="12609"/>
                      <a:pt x="20173" y="12609"/>
                      <a:pt x="20220" y="12609"/>
                    </a:cubicBezTo>
                    <a:cubicBezTo>
                      <a:pt x="20363" y="12609"/>
                      <a:pt x="20458" y="12609"/>
                      <a:pt x="20553" y="12712"/>
                    </a:cubicBezTo>
                    <a:cubicBezTo>
                      <a:pt x="20553" y="12712"/>
                      <a:pt x="20553" y="12712"/>
                      <a:pt x="20553" y="12712"/>
                    </a:cubicBezTo>
                    <a:cubicBezTo>
                      <a:pt x="20601" y="12712"/>
                      <a:pt x="20601" y="12712"/>
                      <a:pt x="20648" y="12712"/>
                    </a:cubicBezTo>
                    <a:cubicBezTo>
                      <a:pt x="20744" y="12609"/>
                      <a:pt x="20886" y="12505"/>
                      <a:pt x="20934" y="12299"/>
                    </a:cubicBezTo>
                    <a:cubicBezTo>
                      <a:pt x="20934" y="12299"/>
                      <a:pt x="20934" y="12299"/>
                      <a:pt x="20934" y="12195"/>
                    </a:cubicBezTo>
                    <a:cubicBezTo>
                      <a:pt x="20886" y="12092"/>
                      <a:pt x="20839" y="11885"/>
                      <a:pt x="20839" y="11472"/>
                    </a:cubicBezTo>
                    <a:cubicBezTo>
                      <a:pt x="20839" y="10748"/>
                      <a:pt x="21077" y="10438"/>
                      <a:pt x="21267" y="10438"/>
                    </a:cubicBezTo>
                    <a:cubicBezTo>
                      <a:pt x="21410" y="10438"/>
                      <a:pt x="21410" y="10128"/>
                      <a:pt x="21410" y="10025"/>
                    </a:cubicBezTo>
                    <a:cubicBezTo>
                      <a:pt x="21410" y="9922"/>
                      <a:pt x="21410" y="9922"/>
                      <a:pt x="21410" y="9818"/>
                    </a:cubicBezTo>
                    <a:cubicBezTo>
                      <a:pt x="21457" y="9715"/>
                      <a:pt x="21505" y="9611"/>
                      <a:pt x="21505" y="9508"/>
                    </a:cubicBezTo>
                    <a:cubicBezTo>
                      <a:pt x="21552" y="9405"/>
                      <a:pt x="21552" y="9405"/>
                      <a:pt x="21600" y="9301"/>
                    </a:cubicBezTo>
                    <a:cubicBezTo>
                      <a:pt x="21600" y="9301"/>
                      <a:pt x="21600" y="9301"/>
                      <a:pt x="21600" y="9301"/>
                    </a:cubicBezTo>
                    <a:cubicBezTo>
                      <a:pt x="21552" y="9198"/>
                      <a:pt x="21552" y="9198"/>
                      <a:pt x="21552" y="9095"/>
                    </a:cubicBezTo>
                    <a:cubicBezTo>
                      <a:pt x="21552" y="9095"/>
                      <a:pt x="21552" y="9095"/>
                      <a:pt x="21552" y="9095"/>
                    </a:cubicBezTo>
                    <a:cubicBezTo>
                      <a:pt x="21505" y="8991"/>
                      <a:pt x="21505" y="8991"/>
                      <a:pt x="21505" y="8888"/>
                    </a:cubicBezTo>
                    <a:cubicBezTo>
                      <a:pt x="21505" y="8888"/>
                      <a:pt x="21457" y="8888"/>
                      <a:pt x="21457" y="8991"/>
                    </a:cubicBezTo>
                    <a:cubicBezTo>
                      <a:pt x="21362" y="9095"/>
                      <a:pt x="21077" y="9198"/>
                      <a:pt x="20981" y="9198"/>
                    </a:cubicBezTo>
                    <a:cubicBezTo>
                      <a:pt x="20839" y="9198"/>
                      <a:pt x="20601" y="8785"/>
                      <a:pt x="20601" y="8475"/>
                    </a:cubicBezTo>
                    <a:cubicBezTo>
                      <a:pt x="20601" y="8268"/>
                      <a:pt x="20601" y="8268"/>
                      <a:pt x="20601" y="8268"/>
                    </a:cubicBezTo>
                    <a:cubicBezTo>
                      <a:pt x="20458" y="8268"/>
                      <a:pt x="20268" y="8165"/>
                      <a:pt x="20173" y="7544"/>
                    </a:cubicBezTo>
                    <a:cubicBezTo>
                      <a:pt x="20125" y="7234"/>
                      <a:pt x="20030" y="7131"/>
                      <a:pt x="19935" y="7131"/>
                    </a:cubicBezTo>
                    <a:cubicBezTo>
                      <a:pt x="19935" y="7028"/>
                      <a:pt x="19887" y="7028"/>
                      <a:pt x="19840" y="7028"/>
                    </a:cubicBezTo>
                    <a:cubicBezTo>
                      <a:pt x="19840" y="7028"/>
                      <a:pt x="19840" y="7028"/>
                      <a:pt x="19840" y="7028"/>
                    </a:cubicBezTo>
                    <a:cubicBezTo>
                      <a:pt x="19792" y="7028"/>
                      <a:pt x="19602" y="7131"/>
                      <a:pt x="19507" y="7234"/>
                    </a:cubicBezTo>
                    <a:cubicBezTo>
                      <a:pt x="19459" y="7234"/>
                      <a:pt x="19459" y="7338"/>
                      <a:pt x="19411" y="7338"/>
                    </a:cubicBezTo>
                    <a:cubicBezTo>
                      <a:pt x="19269" y="7441"/>
                      <a:pt x="19126" y="7338"/>
                      <a:pt x="18983" y="7234"/>
                    </a:cubicBezTo>
                    <a:cubicBezTo>
                      <a:pt x="18936" y="7234"/>
                      <a:pt x="18888" y="7234"/>
                      <a:pt x="18841" y="7131"/>
                    </a:cubicBezTo>
                    <a:cubicBezTo>
                      <a:pt x="18698" y="7131"/>
                      <a:pt x="18650" y="6924"/>
                      <a:pt x="18555" y="6718"/>
                    </a:cubicBezTo>
                    <a:cubicBezTo>
                      <a:pt x="18555" y="6614"/>
                      <a:pt x="18507" y="6511"/>
                      <a:pt x="18460" y="6511"/>
                    </a:cubicBezTo>
                    <a:cubicBezTo>
                      <a:pt x="18412" y="6511"/>
                      <a:pt x="18365" y="6718"/>
                      <a:pt x="18365" y="6821"/>
                    </a:cubicBezTo>
                    <a:cubicBezTo>
                      <a:pt x="18317" y="7028"/>
                      <a:pt x="18222" y="7234"/>
                      <a:pt x="18127" y="7234"/>
                    </a:cubicBezTo>
                    <a:cubicBezTo>
                      <a:pt x="17984" y="7234"/>
                      <a:pt x="17937" y="6924"/>
                      <a:pt x="17746" y="6201"/>
                    </a:cubicBezTo>
                    <a:cubicBezTo>
                      <a:pt x="17651" y="5788"/>
                      <a:pt x="17556" y="5374"/>
                      <a:pt x="17461" y="5064"/>
                    </a:cubicBezTo>
                    <a:cubicBezTo>
                      <a:pt x="17413" y="4754"/>
                      <a:pt x="17413" y="4754"/>
                      <a:pt x="17413" y="4754"/>
                    </a:cubicBezTo>
                    <a:cubicBezTo>
                      <a:pt x="17175" y="4031"/>
                      <a:pt x="16842" y="2894"/>
                      <a:pt x="16557" y="2687"/>
                    </a:cubicBezTo>
                    <a:cubicBezTo>
                      <a:pt x="16367" y="2480"/>
                      <a:pt x="16271" y="2274"/>
                      <a:pt x="16224" y="2067"/>
                    </a:cubicBezTo>
                    <a:cubicBezTo>
                      <a:pt x="16224" y="1964"/>
                      <a:pt x="16224" y="1757"/>
                      <a:pt x="16271" y="1550"/>
                    </a:cubicBezTo>
                    <a:cubicBezTo>
                      <a:pt x="16271" y="1550"/>
                      <a:pt x="16271" y="1550"/>
                      <a:pt x="16271" y="1550"/>
                    </a:cubicBezTo>
                    <a:cubicBezTo>
                      <a:pt x="16224" y="1550"/>
                      <a:pt x="16129" y="1654"/>
                      <a:pt x="16129" y="1654"/>
                    </a:cubicBezTo>
                    <a:cubicBezTo>
                      <a:pt x="16081" y="1757"/>
                      <a:pt x="16033" y="1757"/>
                      <a:pt x="15986" y="1860"/>
                    </a:cubicBezTo>
                    <a:cubicBezTo>
                      <a:pt x="15843" y="2067"/>
                      <a:pt x="15748" y="2274"/>
                      <a:pt x="15605" y="2274"/>
                    </a:cubicBezTo>
                    <a:cubicBezTo>
                      <a:pt x="15605" y="2274"/>
                      <a:pt x="15558" y="2274"/>
                      <a:pt x="15558" y="2274"/>
                    </a:cubicBezTo>
                    <a:cubicBezTo>
                      <a:pt x="15510" y="2377"/>
                      <a:pt x="15463" y="2480"/>
                      <a:pt x="15415" y="2480"/>
                    </a:cubicBezTo>
                    <a:cubicBezTo>
                      <a:pt x="15272" y="2687"/>
                      <a:pt x="15082" y="2894"/>
                      <a:pt x="14987" y="2790"/>
                    </a:cubicBezTo>
                    <a:cubicBezTo>
                      <a:pt x="14939" y="2790"/>
                      <a:pt x="14892" y="2790"/>
                      <a:pt x="14844" y="2894"/>
                    </a:cubicBezTo>
                    <a:cubicBezTo>
                      <a:pt x="14796" y="2997"/>
                      <a:pt x="14749" y="3100"/>
                      <a:pt x="14654" y="3100"/>
                    </a:cubicBezTo>
                    <a:cubicBezTo>
                      <a:pt x="14606" y="3100"/>
                      <a:pt x="14559" y="2997"/>
                      <a:pt x="14511" y="2997"/>
                    </a:cubicBezTo>
                    <a:cubicBezTo>
                      <a:pt x="14463" y="2894"/>
                      <a:pt x="14463" y="2687"/>
                      <a:pt x="14463" y="2687"/>
                    </a:cubicBezTo>
                    <a:cubicBezTo>
                      <a:pt x="14463" y="2480"/>
                      <a:pt x="14511" y="2377"/>
                      <a:pt x="14606" y="2170"/>
                    </a:cubicBezTo>
                    <a:cubicBezTo>
                      <a:pt x="14511" y="2274"/>
                      <a:pt x="14463" y="2170"/>
                      <a:pt x="14416" y="2067"/>
                    </a:cubicBezTo>
                    <a:cubicBezTo>
                      <a:pt x="14416" y="2067"/>
                      <a:pt x="14368" y="2067"/>
                      <a:pt x="14321" y="1964"/>
                    </a:cubicBezTo>
                    <a:cubicBezTo>
                      <a:pt x="14321" y="2067"/>
                      <a:pt x="14321" y="2067"/>
                      <a:pt x="14321" y="2067"/>
                    </a:cubicBezTo>
                    <a:cubicBezTo>
                      <a:pt x="14273" y="2170"/>
                      <a:pt x="14226" y="2274"/>
                      <a:pt x="14178" y="2274"/>
                    </a:cubicBezTo>
                    <a:cubicBezTo>
                      <a:pt x="14178" y="2274"/>
                      <a:pt x="14178" y="2274"/>
                      <a:pt x="14130" y="2170"/>
                    </a:cubicBezTo>
                    <a:cubicBezTo>
                      <a:pt x="14130" y="2170"/>
                      <a:pt x="14130" y="2170"/>
                      <a:pt x="14130" y="2170"/>
                    </a:cubicBezTo>
                    <a:cubicBezTo>
                      <a:pt x="14130" y="2170"/>
                      <a:pt x="14130" y="2170"/>
                      <a:pt x="14130" y="2170"/>
                    </a:cubicBezTo>
                    <a:cubicBezTo>
                      <a:pt x="14083" y="2170"/>
                      <a:pt x="14083" y="2170"/>
                      <a:pt x="14083" y="2170"/>
                    </a:cubicBezTo>
                    <a:cubicBezTo>
                      <a:pt x="14083" y="2170"/>
                      <a:pt x="14083" y="2170"/>
                      <a:pt x="14083" y="2170"/>
                    </a:cubicBezTo>
                    <a:cubicBezTo>
                      <a:pt x="14035" y="2067"/>
                      <a:pt x="13988" y="1964"/>
                      <a:pt x="13988" y="1860"/>
                    </a:cubicBezTo>
                    <a:cubicBezTo>
                      <a:pt x="13988" y="1757"/>
                      <a:pt x="13988" y="1654"/>
                      <a:pt x="13940" y="1654"/>
                    </a:cubicBezTo>
                    <a:cubicBezTo>
                      <a:pt x="13893" y="1860"/>
                      <a:pt x="13655" y="1964"/>
                      <a:pt x="13512" y="1964"/>
                    </a:cubicBezTo>
                    <a:cubicBezTo>
                      <a:pt x="13512" y="1964"/>
                      <a:pt x="13512" y="1964"/>
                      <a:pt x="13512" y="1964"/>
                    </a:cubicBezTo>
                    <a:cubicBezTo>
                      <a:pt x="13512" y="1964"/>
                      <a:pt x="13512" y="1964"/>
                      <a:pt x="13512" y="1964"/>
                    </a:cubicBezTo>
                    <a:cubicBezTo>
                      <a:pt x="13417" y="1964"/>
                      <a:pt x="13369" y="1964"/>
                      <a:pt x="13322" y="1860"/>
                    </a:cubicBezTo>
                    <a:cubicBezTo>
                      <a:pt x="13226" y="1654"/>
                      <a:pt x="13322" y="1447"/>
                      <a:pt x="13322" y="1344"/>
                    </a:cubicBezTo>
                    <a:cubicBezTo>
                      <a:pt x="13369" y="1240"/>
                      <a:pt x="13369" y="1240"/>
                      <a:pt x="13369" y="1240"/>
                    </a:cubicBezTo>
                    <a:cubicBezTo>
                      <a:pt x="13369" y="1137"/>
                      <a:pt x="13322" y="1033"/>
                      <a:pt x="13322" y="930"/>
                    </a:cubicBezTo>
                    <a:cubicBezTo>
                      <a:pt x="13274" y="827"/>
                      <a:pt x="13274" y="620"/>
                      <a:pt x="13274" y="413"/>
                    </a:cubicBezTo>
                    <a:cubicBezTo>
                      <a:pt x="13274" y="310"/>
                      <a:pt x="13274" y="310"/>
                      <a:pt x="13274" y="310"/>
                    </a:cubicBezTo>
                    <a:cubicBezTo>
                      <a:pt x="13226" y="207"/>
                      <a:pt x="13131" y="103"/>
                      <a:pt x="13084" y="103"/>
                    </a:cubicBezTo>
                    <a:cubicBezTo>
                      <a:pt x="13084" y="103"/>
                      <a:pt x="13036" y="103"/>
                      <a:pt x="13036" y="103"/>
                    </a:cubicBezTo>
                    <a:cubicBezTo>
                      <a:pt x="12893" y="207"/>
                      <a:pt x="12703" y="103"/>
                      <a:pt x="12560" y="0"/>
                    </a:cubicBezTo>
                    <a:cubicBezTo>
                      <a:pt x="12560" y="0"/>
                      <a:pt x="12560" y="0"/>
                      <a:pt x="12465" y="0"/>
                    </a:cubicBezTo>
                    <a:cubicBezTo>
                      <a:pt x="12275" y="0"/>
                      <a:pt x="12037" y="103"/>
                      <a:pt x="12037" y="207"/>
                    </a:cubicBezTo>
                    <a:cubicBezTo>
                      <a:pt x="11989" y="517"/>
                      <a:pt x="11799" y="620"/>
                      <a:pt x="11371" y="827"/>
                    </a:cubicBezTo>
                    <a:cubicBezTo>
                      <a:pt x="11323" y="827"/>
                      <a:pt x="11228" y="930"/>
                      <a:pt x="11181" y="930"/>
                    </a:cubicBezTo>
                    <a:cubicBezTo>
                      <a:pt x="11038" y="1033"/>
                      <a:pt x="10610" y="1137"/>
                      <a:pt x="10419" y="1240"/>
                    </a:cubicBezTo>
                    <a:cubicBezTo>
                      <a:pt x="10324" y="1240"/>
                      <a:pt x="10277" y="1344"/>
                      <a:pt x="10229" y="1344"/>
                    </a:cubicBezTo>
                    <a:cubicBezTo>
                      <a:pt x="10086" y="1447"/>
                      <a:pt x="9991" y="1550"/>
                      <a:pt x="9848" y="1550"/>
                    </a:cubicBezTo>
                    <a:cubicBezTo>
                      <a:pt x="9515" y="1550"/>
                      <a:pt x="9230" y="1757"/>
                      <a:pt x="9087" y="1964"/>
                    </a:cubicBezTo>
                    <a:cubicBezTo>
                      <a:pt x="9087" y="1964"/>
                      <a:pt x="9040" y="1964"/>
                      <a:pt x="8992" y="2067"/>
                    </a:cubicBezTo>
                    <a:cubicBezTo>
                      <a:pt x="8897" y="2067"/>
                      <a:pt x="8849" y="2067"/>
                      <a:pt x="8754" y="2067"/>
                    </a:cubicBezTo>
                    <a:cubicBezTo>
                      <a:pt x="8754" y="2067"/>
                      <a:pt x="8754" y="2067"/>
                      <a:pt x="8754" y="2067"/>
                    </a:cubicBezTo>
                    <a:cubicBezTo>
                      <a:pt x="8754" y="2067"/>
                      <a:pt x="8754" y="2067"/>
                      <a:pt x="8754" y="2067"/>
                    </a:cubicBezTo>
                    <a:cubicBezTo>
                      <a:pt x="8707" y="2067"/>
                      <a:pt x="8659" y="2067"/>
                      <a:pt x="8611" y="2067"/>
                    </a:cubicBezTo>
                    <a:cubicBezTo>
                      <a:pt x="8564" y="2067"/>
                      <a:pt x="8564" y="2067"/>
                      <a:pt x="8564" y="2067"/>
                    </a:cubicBezTo>
                    <a:cubicBezTo>
                      <a:pt x="8516" y="2067"/>
                      <a:pt x="8469" y="2067"/>
                      <a:pt x="8421" y="2067"/>
                    </a:cubicBezTo>
                    <a:cubicBezTo>
                      <a:pt x="8374" y="2170"/>
                      <a:pt x="8278" y="2170"/>
                      <a:pt x="8231" y="2170"/>
                    </a:cubicBezTo>
                    <a:cubicBezTo>
                      <a:pt x="8183" y="2170"/>
                      <a:pt x="8136" y="2170"/>
                      <a:pt x="8136" y="2170"/>
                    </a:cubicBezTo>
                    <a:cubicBezTo>
                      <a:pt x="8088" y="2170"/>
                      <a:pt x="8041" y="2170"/>
                      <a:pt x="7993" y="2170"/>
                    </a:cubicBezTo>
                    <a:cubicBezTo>
                      <a:pt x="7993" y="2274"/>
                      <a:pt x="7993" y="2687"/>
                      <a:pt x="8041" y="2790"/>
                    </a:cubicBezTo>
                    <a:cubicBezTo>
                      <a:pt x="8088" y="2894"/>
                      <a:pt x="8231" y="2997"/>
                      <a:pt x="8278" y="3100"/>
                    </a:cubicBezTo>
                    <a:cubicBezTo>
                      <a:pt x="8421" y="3204"/>
                      <a:pt x="8516" y="3204"/>
                      <a:pt x="8516" y="3411"/>
                    </a:cubicBezTo>
                    <a:cubicBezTo>
                      <a:pt x="8564" y="3514"/>
                      <a:pt x="8564" y="3514"/>
                      <a:pt x="8564" y="3514"/>
                    </a:cubicBezTo>
                    <a:cubicBezTo>
                      <a:pt x="8516" y="3617"/>
                      <a:pt x="8516" y="3617"/>
                      <a:pt x="8516" y="3617"/>
                    </a:cubicBezTo>
                    <a:cubicBezTo>
                      <a:pt x="8469" y="3721"/>
                      <a:pt x="8374" y="3824"/>
                      <a:pt x="8088" y="3824"/>
                    </a:cubicBezTo>
                    <a:cubicBezTo>
                      <a:pt x="7993" y="3824"/>
                      <a:pt x="7945" y="3824"/>
                      <a:pt x="7898" y="3824"/>
                    </a:cubicBezTo>
                    <a:cubicBezTo>
                      <a:pt x="7850" y="3824"/>
                      <a:pt x="7850" y="3927"/>
                      <a:pt x="7850" y="3927"/>
                    </a:cubicBezTo>
                    <a:cubicBezTo>
                      <a:pt x="7803" y="4031"/>
                      <a:pt x="7803" y="4237"/>
                      <a:pt x="7850" y="4444"/>
                    </a:cubicBezTo>
                    <a:cubicBezTo>
                      <a:pt x="7898" y="4547"/>
                      <a:pt x="7898" y="4651"/>
                      <a:pt x="7850" y="4754"/>
                    </a:cubicBezTo>
                    <a:cubicBezTo>
                      <a:pt x="7803" y="5064"/>
                      <a:pt x="7565" y="5271"/>
                      <a:pt x="7470" y="5271"/>
                    </a:cubicBezTo>
                    <a:cubicBezTo>
                      <a:pt x="7470" y="5271"/>
                      <a:pt x="7470" y="5374"/>
                      <a:pt x="7517" y="5374"/>
                    </a:cubicBezTo>
                    <a:cubicBezTo>
                      <a:pt x="7517" y="5478"/>
                      <a:pt x="7565" y="5478"/>
                      <a:pt x="7565" y="5478"/>
                    </a:cubicBezTo>
                    <a:cubicBezTo>
                      <a:pt x="7660" y="5478"/>
                      <a:pt x="7755" y="5581"/>
                      <a:pt x="7850" y="5684"/>
                    </a:cubicBezTo>
                    <a:cubicBezTo>
                      <a:pt x="7898" y="5684"/>
                      <a:pt x="7945" y="5788"/>
                      <a:pt x="7945" y="5788"/>
                    </a:cubicBezTo>
                    <a:cubicBezTo>
                      <a:pt x="8136" y="5788"/>
                      <a:pt x="8183" y="6098"/>
                      <a:pt x="8183" y="6821"/>
                    </a:cubicBezTo>
                    <a:cubicBezTo>
                      <a:pt x="8183" y="7028"/>
                      <a:pt x="8136" y="7441"/>
                      <a:pt x="7755" y="7441"/>
                    </a:cubicBezTo>
                    <a:cubicBezTo>
                      <a:pt x="7612" y="7441"/>
                      <a:pt x="7517" y="7338"/>
                      <a:pt x="7470" y="7234"/>
                    </a:cubicBezTo>
                    <a:cubicBezTo>
                      <a:pt x="7422" y="7131"/>
                      <a:pt x="7374" y="7131"/>
                      <a:pt x="7374" y="7028"/>
                    </a:cubicBezTo>
                    <a:cubicBezTo>
                      <a:pt x="7374" y="7131"/>
                      <a:pt x="7374" y="7131"/>
                      <a:pt x="7327" y="7234"/>
                    </a:cubicBezTo>
                    <a:cubicBezTo>
                      <a:pt x="7327" y="7338"/>
                      <a:pt x="7279" y="7544"/>
                      <a:pt x="7232" y="7648"/>
                    </a:cubicBezTo>
                    <a:cubicBezTo>
                      <a:pt x="7184" y="7648"/>
                      <a:pt x="7184" y="7648"/>
                      <a:pt x="7137" y="7648"/>
                    </a:cubicBezTo>
                    <a:cubicBezTo>
                      <a:pt x="7137" y="7648"/>
                      <a:pt x="7137" y="7648"/>
                      <a:pt x="7089" y="7648"/>
                    </a:cubicBezTo>
                    <a:cubicBezTo>
                      <a:pt x="7041" y="7544"/>
                      <a:pt x="7041" y="7544"/>
                      <a:pt x="6994" y="7441"/>
                    </a:cubicBezTo>
                    <a:cubicBezTo>
                      <a:pt x="6946" y="7338"/>
                      <a:pt x="6946" y="7234"/>
                      <a:pt x="6899" y="7234"/>
                    </a:cubicBezTo>
                    <a:cubicBezTo>
                      <a:pt x="6804" y="7234"/>
                      <a:pt x="6566" y="7234"/>
                      <a:pt x="6470" y="6821"/>
                    </a:cubicBezTo>
                    <a:cubicBezTo>
                      <a:pt x="6470" y="6718"/>
                      <a:pt x="6423" y="6614"/>
                      <a:pt x="6328" y="6614"/>
                    </a:cubicBezTo>
                    <a:cubicBezTo>
                      <a:pt x="6233" y="6614"/>
                      <a:pt x="6137" y="6718"/>
                      <a:pt x="6090" y="6821"/>
                    </a:cubicBezTo>
                    <a:cubicBezTo>
                      <a:pt x="6042" y="6924"/>
                      <a:pt x="5995" y="7028"/>
                      <a:pt x="5900" y="7028"/>
                    </a:cubicBezTo>
                    <a:cubicBezTo>
                      <a:pt x="5804" y="7028"/>
                      <a:pt x="5757" y="6924"/>
                      <a:pt x="5709" y="6821"/>
                    </a:cubicBezTo>
                    <a:cubicBezTo>
                      <a:pt x="5662" y="6718"/>
                      <a:pt x="5662" y="6718"/>
                      <a:pt x="5662" y="6718"/>
                    </a:cubicBezTo>
                    <a:cubicBezTo>
                      <a:pt x="5662" y="6718"/>
                      <a:pt x="5662" y="6718"/>
                      <a:pt x="5614" y="6718"/>
                    </a:cubicBezTo>
                    <a:cubicBezTo>
                      <a:pt x="5471" y="6718"/>
                      <a:pt x="5329" y="6924"/>
                      <a:pt x="5281" y="7028"/>
                    </a:cubicBezTo>
                    <a:cubicBezTo>
                      <a:pt x="5233" y="7234"/>
                      <a:pt x="5138" y="7441"/>
                      <a:pt x="4948" y="7441"/>
                    </a:cubicBezTo>
                    <a:cubicBezTo>
                      <a:pt x="4853" y="7441"/>
                      <a:pt x="4758" y="7338"/>
                      <a:pt x="4663" y="7234"/>
                    </a:cubicBezTo>
                    <a:cubicBezTo>
                      <a:pt x="4567" y="7131"/>
                      <a:pt x="4520" y="7028"/>
                      <a:pt x="4472" y="7028"/>
                    </a:cubicBezTo>
                    <a:cubicBezTo>
                      <a:pt x="4472" y="7028"/>
                      <a:pt x="4472" y="7028"/>
                      <a:pt x="4472" y="7028"/>
                    </a:cubicBezTo>
                    <a:cubicBezTo>
                      <a:pt x="4472" y="7441"/>
                      <a:pt x="4377" y="7441"/>
                      <a:pt x="4377" y="7441"/>
                    </a:cubicBezTo>
                    <a:cubicBezTo>
                      <a:pt x="4330" y="7441"/>
                      <a:pt x="4330" y="7441"/>
                      <a:pt x="4330" y="7441"/>
                    </a:cubicBezTo>
                    <a:cubicBezTo>
                      <a:pt x="4330" y="7441"/>
                      <a:pt x="4282" y="7441"/>
                      <a:pt x="4282" y="7441"/>
                    </a:cubicBezTo>
                    <a:cubicBezTo>
                      <a:pt x="4282" y="7441"/>
                      <a:pt x="4282" y="7441"/>
                      <a:pt x="4282" y="7338"/>
                    </a:cubicBezTo>
                    <a:cubicBezTo>
                      <a:pt x="4282" y="7338"/>
                      <a:pt x="4282" y="7338"/>
                      <a:pt x="4282" y="7338"/>
                    </a:cubicBezTo>
                    <a:cubicBezTo>
                      <a:pt x="4234" y="7338"/>
                      <a:pt x="4234" y="7338"/>
                      <a:pt x="4234" y="7338"/>
                    </a:cubicBezTo>
                    <a:cubicBezTo>
                      <a:pt x="4234" y="7338"/>
                      <a:pt x="4234" y="7338"/>
                      <a:pt x="4234" y="7338"/>
                    </a:cubicBezTo>
                    <a:cubicBezTo>
                      <a:pt x="4234" y="7234"/>
                      <a:pt x="4234" y="7234"/>
                      <a:pt x="4234" y="7234"/>
                    </a:cubicBezTo>
                    <a:cubicBezTo>
                      <a:pt x="4234" y="7234"/>
                      <a:pt x="4234" y="7234"/>
                      <a:pt x="4234" y="7234"/>
                    </a:cubicBezTo>
                    <a:cubicBezTo>
                      <a:pt x="4234" y="7234"/>
                      <a:pt x="4234" y="7234"/>
                      <a:pt x="4234" y="7234"/>
                    </a:cubicBezTo>
                    <a:cubicBezTo>
                      <a:pt x="4187" y="7234"/>
                      <a:pt x="4187" y="7131"/>
                      <a:pt x="4187" y="7131"/>
                    </a:cubicBezTo>
                    <a:cubicBezTo>
                      <a:pt x="4187" y="7131"/>
                      <a:pt x="4187" y="7131"/>
                      <a:pt x="4187" y="7028"/>
                    </a:cubicBezTo>
                    <a:cubicBezTo>
                      <a:pt x="4187" y="7028"/>
                      <a:pt x="4139" y="6924"/>
                      <a:pt x="4139" y="6924"/>
                    </a:cubicBezTo>
                    <a:cubicBezTo>
                      <a:pt x="4139" y="6924"/>
                      <a:pt x="4092" y="6821"/>
                      <a:pt x="4044" y="6718"/>
                    </a:cubicBezTo>
                    <a:cubicBezTo>
                      <a:pt x="3996" y="6614"/>
                      <a:pt x="3854" y="6408"/>
                      <a:pt x="3806" y="6304"/>
                    </a:cubicBezTo>
                    <a:cubicBezTo>
                      <a:pt x="3759" y="6304"/>
                      <a:pt x="3759" y="6304"/>
                      <a:pt x="3759" y="6304"/>
                    </a:cubicBezTo>
                    <a:cubicBezTo>
                      <a:pt x="3711" y="6201"/>
                      <a:pt x="3568" y="6098"/>
                      <a:pt x="3473" y="6098"/>
                    </a:cubicBezTo>
                    <a:cubicBezTo>
                      <a:pt x="3283" y="5994"/>
                      <a:pt x="3140" y="5994"/>
                      <a:pt x="3093" y="5684"/>
                    </a:cubicBezTo>
                    <a:cubicBezTo>
                      <a:pt x="3093" y="5684"/>
                      <a:pt x="3045" y="5684"/>
                      <a:pt x="2997" y="5684"/>
                    </a:cubicBezTo>
                    <a:cubicBezTo>
                      <a:pt x="2950" y="5684"/>
                      <a:pt x="2902" y="5684"/>
                      <a:pt x="2902" y="5788"/>
                    </a:cubicBezTo>
                    <a:cubicBezTo>
                      <a:pt x="2855" y="5994"/>
                      <a:pt x="2759" y="6098"/>
                      <a:pt x="2712" y="6098"/>
                    </a:cubicBezTo>
                    <a:cubicBezTo>
                      <a:pt x="2617" y="6098"/>
                      <a:pt x="2569" y="5994"/>
                      <a:pt x="2522" y="5891"/>
                    </a:cubicBezTo>
                    <a:cubicBezTo>
                      <a:pt x="2522" y="5891"/>
                      <a:pt x="2474" y="5891"/>
                      <a:pt x="2474" y="5891"/>
                    </a:cubicBezTo>
                    <a:cubicBezTo>
                      <a:pt x="2474" y="5891"/>
                      <a:pt x="2474" y="5891"/>
                      <a:pt x="2474" y="5891"/>
                    </a:cubicBezTo>
                    <a:cubicBezTo>
                      <a:pt x="2379" y="5891"/>
                      <a:pt x="2236" y="5994"/>
                      <a:pt x="2189" y="6098"/>
                    </a:cubicBezTo>
                    <a:cubicBezTo>
                      <a:pt x="2141" y="6098"/>
                      <a:pt x="2141" y="6098"/>
                      <a:pt x="2141" y="6098"/>
                    </a:cubicBezTo>
                    <a:cubicBezTo>
                      <a:pt x="2141" y="6098"/>
                      <a:pt x="2093" y="6201"/>
                      <a:pt x="2046" y="6201"/>
                    </a:cubicBezTo>
                    <a:cubicBezTo>
                      <a:pt x="1856" y="6511"/>
                      <a:pt x="1665" y="6718"/>
                      <a:pt x="1522" y="6718"/>
                    </a:cubicBezTo>
                    <a:cubicBezTo>
                      <a:pt x="1522" y="6718"/>
                      <a:pt x="1522" y="6821"/>
                      <a:pt x="1522" y="6821"/>
                    </a:cubicBezTo>
                    <a:cubicBezTo>
                      <a:pt x="1475" y="6924"/>
                      <a:pt x="1475" y="7131"/>
                      <a:pt x="1380" y="7234"/>
                    </a:cubicBezTo>
                    <a:cubicBezTo>
                      <a:pt x="1332" y="7234"/>
                      <a:pt x="1332" y="7234"/>
                      <a:pt x="1285" y="7234"/>
                    </a:cubicBezTo>
                    <a:cubicBezTo>
                      <a:pt x="1237" y="7338"/>
                      <a:pt x="1189" y="7338"/>
                      <a:pt x="1189" y="7338"/>
                    </a:cubicBezTo>
                    <a:cubicBezTo>
                      <a:pt x="1189" y="7441"/>
                      <a:pt x="1189" y="7544"/>
                      <a:pt x="1189" y="7648"/>
                    </a:cubicBezTo>
                    <a:cubicBezTo>
                      <a:pt x="1189" y="7648"/>
                      <a:pt x="1237" y="7751"/>
                      <a:pt x="1237" y="7751"/>
                    </a:cubicBezTo>
                    <a:cubicBezTo>
                      <a:pt x="1237" y="7855"/>
                      <a:pt x="1285" y="8061"/>
                      <a:pt x="1285" y="8165"/>
                    </a:cubicBezTo>
                    <a:cubicBezTo>
                      <a:pt x="1285" y="8268"/>
                      <a:pt x="1237" y="8268"/>
                      <a:pt x="1237" y="8371"/>
                    </a:cubicBezTo>
                    <a:cubicBezTo>
                      <a:pt x="1237" y="8475"/>
                      <a:pt x="1189" y="8578"/>
                      <a:pt x="1094" y="8578"/>
                    </a:cubicBezTo>
                    <a:cubicBezTo>
                      <a:pt x="1047" y="8681"/>
                      <a:pt x="1047" y="8681"/>
                      <a:pt x="999" y="8681"/>
                    </a:cubicBezTo>
                    <a:cubicBezTo>
                      <a:pt x="856" y="8681"/>
                      <a:pt x="809" y="8371"/>
                      <a:pt x="714" y="8165"/>
                    </a:cubicBezTo>
                    <a:cubicBezTo>
                      <a:pt x="666" y="8061"/>
                      <a:pt x="619" y="7855"/>
                      <a:pt x="571" y="7855"/>
                    </a:cubicBezTo>
                    <a:cubicBezTo>
                      <a:pt x="571" y="7751"/>
                      <a:pt x="523" y="7751"/>
                      <a:pt x="523" y="7751"/>
                    </a:cubicBezTo>
                    <a:cubicBezTo>
                      <a:pt x="476" y="7751"/>
                      <a:pt x="428" y="7855"/>
                      <a:pt x="428" y="8061"/>
                    </a:cubicBezTo>
                    <a:cubicBezTo>
                      <a:pt x="428" y="8371"/>
                      <a:pt x="333" y="8475"/>
                      <a:pt x="238" y="8578"/>
                    </a:cubicBezTo>
                    <a:cubicBezTo>
                      <a:pt x="190" y="8681"/>
                      <a:pt x="143" y="8785"/>
                      <a:pt x="143" y="8888"/>
                    </a:cubicBezTo>
                    <a:cubicBezTo>
                      <a:pt x="95" y="8888"/>
                      <a:pt x="95" y="8888"/>
                      <a:pt x="95" y="8888"/>
                    </a:cubicBezTo>
                    <a:cubicBezTo>
                      <a:pt x="143" y="8991"/>
                      <a:pt x="143" y="8991"/>
                      <a:pt x="190" y="8991"/>
                    </a:cubicBezTo>
                    <a:cubicBezTo>
                      <a:pt x="238" y="9095"/>
                      <a:pt x="285" y="9198"/>
                      <a:pt x="285" y="9301"/>
                    </a:cubicBezTo>
                    <a:cubicBezTo>
                      <a:pt x="285" y="9611"/>
                      <a:pt x="190" y="9715"/>
                      <a:pt x="48" y="9922"/>
                    </a:cubicBezTo>
                    <a:cubicBezTo>
                      <a:pt x="48" y="9922"/>
                      <a:pt x="0" y="10232"/>
                      <a:pt x="0" y="10335"/>
                    </a:cubicBezTo>
                    <a:cubicBezTo>
                      <a:pt x="0" y="10335"/>
                      <a:pt x="48" y="10335"/>
                      <a:pt x="48" y="10335"/>
                    </a:cubicBezTo>
                    <a:cubicBezTo>
                      <a:pt x="143" y="10438"/>
                      <a:pt x="333" y="10542"/>
                      <a:pt x="285" y="10955"/>
                    </a:cubicBezTo>
                    <a:cubicBezTo>
                      <a:pt x="285" y="11058"/>
                      <a:pt x="285" y="11162"/>
                      <a:pt x="285" y="11265"/>
                    </a:cubicBezTo>
                    <a:cubicBezTo>
                      <a:pt x="381" y="11265"/>
                      <a:pt x="428" y="11265"/>
                      <a:pt x="523" y="11265"/>
                    </a:cubicBezTo>
                    <a:cubicBezTo>
                      <a:pt x="571" y="11265"/>
                      <a:pt x="571" y="11265"/>
                      <a:pt x="619" y="11265"/>
                    </a:cubicBezTo>
                    <a:cubicBezTo>
                      <a:pt x="619" y="11265"/>
                      <a:pt x="666" y="11265"/>
                      <a:pt x="666" y="11265"/>
                    </a:cubicBezTo>
                    <a:cubicBezTo>
                      <a:pt x="809" y="11265"/>
                      <a:pt x="856" y="11472"/>
                      <a:pt x="952" y="11678"/>
                    </a:cubicBezTo>
                    <a:cubicBezTo>
                      <a:pt x="999" y="11885"/>
                      <a:pt x="1047" y="11989"/>
                      <a:pt x="1094" y="12195"/>
                    </a:cubicBezTo>
                    <a:cubicBezTo>
                      <a:pt x="1237" y="12505"/>
                      <a:pt x="1285" y="12712"/>
                      <a:pt x="1285" y="12919"/>
                    </a:cubicBezTo>
                    <a:cubicBezTo>
                      <a:pt x="1237" y="13125"/>
                      <a:pt x="1189" y="13125"/>
                      <a:pt x="1142" y="13229"/>
                    </a:cubicBezTo>
                    <a:cubicBezTo>
                      <a:pt x="1142" y="13229"/>
                      <a:pt x="1189" y="13332"/>
                      <a:pt x="1237" y="13332"/>
                    </a:cubicBezTo>
                    <a:cubicBezTo>
                      <a:pt x="1285" y="13332"/>
                      <a:pt x="1285" y="13435"/>
                      <a:pt x="1332" y="13435"/>
                    </a:cubicBezTo>
                    <a:cubicBezTo>
                      <a:pt x="1332" y="13435"/>
                      <a:pt x="1332" y="13435"/>
                      <a:pt x="1380" y="13539"/>
                    </a:cubicBezTo>
                    <a:cubicBezTo>
                      <a:pt x="1380" y="13539"/>
                      <a:pt x="1380" y="13539"/>
                      <a:pt x="1380" y="13539"/>
                    </a:cubicBezTo>
                    <a:cubicBezTo>
                      <a:pt x="1380" y="13435"/>
                      <a:pt x="1427" y="13435"/>
                      <a:pt x="1427" y="13435"/>
                    </a:cubicBezTo>
                    <a:close/>
                    <a:moveTo>
                      <a:pt x="14796" y="13642"/>
                    </a:moveTo>
                    <a:cubicBezTo>
                      <a:pt x="14987" y="13229"/>
                      <a:pt x="15415" y="13022"/>
                      <a:pt x="15796" y="13022"/>
                    </a:cubicBezTo>
                    <a:cubicBezTo>
                      <a:pt x="15986" y="13022"/>
                      <a:pt x="16129" y="13022"/>
                      <a:pt x="16271" y="13125"/>
                    </a:cubicBezTo>
                    <a:cubicBezTo>
                      <a:pt x="16509" y="13229"/>
                      <a:pt x="16937" y="13125"/>
                      <a:pt x="17270" y="13022"/>
                    </a:cubicBezTo>
                    <a:cubicBezTo>
                      <a:pt x="17413" y="13022"/>
                      <a:pt x="17556" y="12919"/>
                      <a:pt x="17604" y="13022"/>
                    </a:cubicBezTo>
                    <a:cubicBezTo>
                      <a:pt x="17651" y="13022"/>
                      <a:pt x="17699" y="13125"/>
                      <a:pt x="17699" y="13332"/>
                    </a:cubicBezTo>
                    <a:cubicBezTo>
                      <a:pt x="17699" y="13642"/>
                      <a:pt x="17413" y="13952"/>
                      <a:pt x="17033" y="13952"/>
                    </a:cubicBezTo>
                    <a:cubicBezTo>
                      <a:pt x="16937" y="13952"/>
                      <a:pt x="16795" y="13952"/>
                      <a:pt x="16652" y="13849"/>
                    </a:cubicBezTo>
                    <a:cubicBezTo>
                      <a:pt x="16462" y="13849"/>
                      <a:pt x="16271" y="13849"/>
                      <a:pt x="16081" y="13849"/>
                    </a:cubicBezTo>
                    <a:cubicBezTo>
                      <a:pt x="15653" y="13849"/>
                      <a:pt x="15415" y="13952"/>
                      <a:pt x="15272" y="14366"/>
                    </a:cubicBezTo>
                    <a:cubicBezTo>
                      <a:pt x="15034" y="14779"/>
                      <a:pt x="15082" y="15192"/>
                      <a:pt x="15082" y="15399"/>
                    </a:cubicBezTo>
                    <a:cubicBezTo>
                      <a:pt x="15082" y="15502"/>
                      <a:pt x="15082" y="15812"/>
                      <a:pt x="14939" y="15916"/>
                    </a:cubicBezTo>
                    <a:cubicBezTo>
                      <a:pt x="14892" y="15916"/>
                      <a:pt x="14892" y="15916"/>
                      <a:pt x="14892" y="15916"/>
                    </a:cubicBezTo>
                    <a:cubicBezTo>
                      <a:pt x="14844" y="15916"/>
                      <a:pt x="14749" y="15812"/>
                      <a:pt x="14701" y="15502"/>
                    </a:cubicBezTo>
                    <a:cubicBezTo>
                      <a:pt x="14606" y="14986"/>
                      <a:pt x="14606" y="14056"/>
                      <a:pt x="14796" y="13642"/>
                    </a:cubicBezTo>
                    <a:close/>
                    <a:moveTo>
                      <a:pt x="7184" y="13229"/>
                    </a:moveTo>
                    <a:cubicBezTo>
                      <a:pt x="7232" y="13125"/>
                      <a:pt x="7279" y="13125"/>
                      <a:pt x="7422" y="13125"/>
                    </a:cubicBezTo>
                    <a:cubicBezTo>
                      <a:pt x="7565" y="13125"/>
                      <a:pt x="8041" y="13229"/>
                      <a:pt x="8088" y="13642"/>
                    </a:cubicBezTo>
                    <a:cubicBezTo>
                      <a:pt x="8136" y="13745"/>
                      <a:pt x="8136" y="13849"/>
                      <a:pt x="8088" y="13952"/>
                    </a:cubicBezTo>
                    <a:cubicBezTo>
                      <a:pt x="8041" y="14056"/>
                      <a:pt x="7993" y="14159"/>
                      <a:pt x="7898" y="14159"/>
                    </a:cubicBezTo>
                    <a:cubicBezTo>
                      <a:pt x="7755" y="14159"/>
                      <a:pt x="7232" y="13849"/>
                      <a:pt x="7184" y="13539"/>
                    </a:cubicBezTo>
                    <a:cubicBezTo>
                      <a:pt x="7184" y="13435"/>
                      <a:pt x="7184" y="13332"/>
                      <a:pt x="7184" y="13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3" name="Shape 11333"/>
              <p:cNvSpPr/>
              <p:nvPr/>
            </p:nvSpPr>
            <p:spPr>
              <a:xfrm>
                <a:off x="2343152" y="235129"/>
                <a:ext cx="164141" cy="56244"/>
              </a:xfrm>
              <a:custGeom>
                <a:avLst/>
                <a:gdLst/>
                <a:ahLst/>
                <a:cxnLst>
                  <a:cxn ang="0">
                    <a:pos x="wd2" y="hd2"/>
                  </a:cxn>
                  <a:cxn ang="5400000">
                    <a:pos x="wd2" y="hd2"/>
                  </a:cxn>
                  <a:cxn ang="10800000">
                    <a:pos x="wd2" y="hd2"/>
                  </a:cxn>
                  <a:cxn ang="16200000">
                    <a:pos x="wd2" y="hd2"/>
                  </a:cxn>
                </a:cxnLst>
                <a:rect l="0" t="0" r="r" b="b"/>
                <a:pathLst>
                  <a:path w="21449" h="21011" fill="norm" stroke="1" extrusionOk="0">
                    <a:moveTo>
                      <a:pt x="594" y="15329"/>
                    </a:moveTo>
                    <a:cubicBezTo>
                      <a:pt x="1587" y="17419"/>
                      <a:pt x="2083" y="18813"/>
                      <a:pt x="2580" y="20206"/>
                    </a:cubicBezTo>
                    <a:cubicBezTo>
                      <a:pt x="2580" y="20206"/>
                      <a:pt x="2828" y="20903"/>
                      <a:pt x="2828" y="20903"/>
                    </a:cubicBezTo>
                    <a:cubicBezTo>
                      <a:pt x="2828" y="20903"/>
                      <a:pt x="2828" y="20903"/>
                      <a:pt x="3325" y="20903"/>
                    </a:cubicBezTo>
                    <a:cubicBezTo>
                      <a:pt x="4070" y="20903"/>
                      <a:pt x="5311" y="20206"/>
                      <a:pt x="6056" y="19510"/>
                    </a:cubicBezTo>
                    <a:cubicBezTo>
                      <a:pt x="6552" y="18813"/>
                      <a:pt x="6552" y="18813"/>
                      <a:pt x="6552" y="18813"/>
                    </a:cubicBezTo>
                    <a:cubicBezTo>
                      <a:pt x="7049" y="18116"/>
                      <a:pt x="7546" y="19510"/>
                      <a:pt x="8042" y="20206"/>
                    </a:cubicBezTo>
                    <a:cubicBezTo>
                      <a:pt x="8290" y="20903"/>
                      <a:pt x="8539" y="21600"/>
                      <a:pt x="9035" y="20206"/>
                    </a:cubicBezTo>
                    <a:cubicBezTo>
                      <a:pt x="10028" y="18813"/>
                      <a:pt x="11021" y="18116"/>
                      <a:pt x="11766" y="18116"/>
                    </a:cubicBezTo>
                    <a:cubicBezTo>
                      <a:pt x="12015" y="18116"/>
                      <a:pt x="12511" y="18813"/>
                      <a:pt x="13008" y="18813"/>
                    </a:cubicBezTo>
                    <a:cubicBezTo>
                      <a:pt x="13256" y="18813"/>
                      <a:pt x="13752" y="18813"/>
                      <a:pt x="14249" y="18813"/>
                    </a:cubicBezTo>
                    <a:cubicBezTo>
                      <a:pt x="14497" y="18813"/>
                      <a:pt x="14497" y="18813"/>
                      <a:pt x="14497" y="18813"/>
                    </a:cubicBezTo>
                    <a:cubicBezTo>
                      <a:pt x="14497" y="18116"/>
                      <a:pt x="14249" y="16723"/>
                      <a:pt x="14001" y="15329"/>
                    </a:cubicBezTo>
                    <a:cubicBezTo>
                      <a:pt x="13752" y="13935"/>
                      <a:pt x="13504" y="12542"/>
                      <a:pt x="13504" y="11148"/>
                    </a:cubicBezTo>
                    <a:cubicBezTo>
                      <a:pt x="13504" y="9058"/>
                      <a:pt x="14001" y="8361"/>
                      <a:pt x="14746" y="8361"/>
                    </a:cubicBezTo>
                    <a:cubicBezTo>
                      <a:pt x="15242" y="8361"/>
                      <a:pt x="15739" y="9058"/>
                      <a:pt x="15987" y="10452"/>
                    </a:cubicBezTo>
                    <a:cubicBezTo>
                      <a:pt x="16235" y="11148"/>
                      <a:pt x="16235" y="12542"/>
                      <a:pt x="15987" y="13239"/>
                    </a:cubicBezTo>
                    <a:cubicBezTo>
                      <a:pt x="15739" y="13935"/>
                      <a:pt x="15987" y="13935"/>
                      <a:pt x="15987" y="14632"/>
                    </a:cubicBezTo>
                    <a:cubicBezTo>
                      <a:pt x="16235" y="16723"/>
                      <a:pt x="17477" y="18813"/>
                      <a:pt x="19215" y="18116"/>
                    </a:cubicBezTo>
                    <a:cubicBezTo>
                      <a:pt x="20208" y="18116"/>
                      <a:pt x="20208" y="17419"/>
                      <a:pt x="20208" y="16026"/>
                    </a:cubicBezTo>
                    <a:cubicBezTo>
                      <a:pt x="20208" y="14632"/>
                      <a:pt x="19959" y="12542"/>
                      <a:pt x="20952" y="11845"/>
                    </a:cubicBezTo>
                    <a:cubicBezTo>
                      <a:pt x="21449" y="11148"/>
                      <a:pt x="21449" y="10452"/>
                      <a:pt x="21449" y="10452"/>
                    </a:cubicBezTo>
                    <a:cubicBezTo>
                      <a:pt x="21449" y="10452"/>
                      <a:pt x="21449" y="9755"/>
                      <a:pt x="20208" y="7665"/>
                    </a:cubicBezTo>
                    <a:cubicBezTo>
                      <a:pt x="19215" y="5574"/>
                      <a:pt x="17973" y="5574"/>
                      <a:pt x="16980" y="5574"/>
                    </a:cubicBezTo>
                    <a:cubicBezTo>
                      <a:pt x="15987" y="5574"/>
                      <a:pt x="14994" y="5574"/>
                      <a:pt x="14249" y="4181"/>
                    </a:cubicBezTo>
                    <a:cubicBezTo>
                      <a:pt x="13504" y="3484"/>
                      <a:pt x="12759" y="2787"/>
                      <a:pt x="12263" y="2787"/>
                    </a:cubicBezTo>
                    <a:cubicBezTo>
                      <a:pt x="11021" y="2787"/>
                      <a:pt x="10773" y="4877"/>
                      <a:pt x="10773" y="5574"/>
                    </a:cubicBezTo>
                    <a:cubicBezTo>
                      <a:pt x="10773" y="7665"/>
                      <a:pt x="10277" y="8361"/>
                      <a:pt x="10028" y="8361"/>
                    </a:cubicBezTo>
                    <a:cubicBezTo>
                      <a:pt x="9283" y="8361"/>
                      <a:pt x="8539" y="6968"/>
                      <a:pt x="7297" y="4181"/>
                    </a:cubicBezTo>
                    <a:cubicBezTo>
                      <a:pt x="6552" y="2787"/>
                      <a:pt x="5559" y="697"/>
                      <a:pt x="4815" y="0"/>
                    </a:cubicBezTo>
                    <a:cubicBezTo>
                      <a:pt x="4815" y="0"/>
                      <a:pt x="4815" y="0"/>
                      <a:pt x="4815" y="0"/>
                    </a:cubicBezTo>
                    <a:cubicBezTo>
                      <a:pt x="3573" y="0"/>
                      <a:pt x="594" y="6968"/>
                      <a:pt x="97" y="12542"/>
                    </a:cubicBezTo>
                    <a:cubicBezTo>
                      <a:pt x="-151" y="14632"/>
                      <a:pt x="97" y="15329"/>
                      <a:pt x="594" y="153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4" name="Shape 11334"/>
              <p:cNvSpPr/>
              <p:nvPr/>
            </p:nvSpPr>
            <p:spPr>
              <a:xfrm>
                <a:off x="1529468" y="88655"/>
                <a:ext cx="124048" cy="61674"/>
              </a:xfrm>
              <a:custGeom>
                <a:avLst/>
                <a:gdLst/>
                <a:ahLst/>
                <a:cxnLst>
                  <a:cxn ang="0">
                    <a:pos x="wd2" y="hd2"/>
                  </a:cxn>
                  <a:cxn ang="5400000">
                    <a:pos x="wd2" y="hd2"/>
                  </a:cxn>
                  <a:cxn ang="10800000">
                    <a:pos x="wd2" y="hd2"/>
                  </a:cxn>
                  <a:cxn ang="16200000">
                    <a:pos x="wd2" y="hd2"/>
                  </a:cxn>
                </a:cxnLst>
                <a:rect l="0" t="0" r="r" b="b"/>
                <a:pathLst>
                  <a:path w="21356" h="21600" fill="norm" stroke="1" extrusionOk="0">
                    <a:moveTo>
                      <a:pt x="4255" y="20965"/>
                    </a:moveTo>
                    <a:cubicBezTo>
                      <a:pt x="5891" y="20329"/>
                      <a:pt x="7527" y="19694"/>
                      <a:pt x="9164" y="19694"/>
                    </a:cubicBezTo>
                    <a:cubicBezTo>
                      <a:pt x="9491" y="19694"/>
                      <a:pt x="9491" y="19694"/>
                      <a:pt x="9491" y="19694"/>
                    </a:cubicBezTo>
                    <a:cubicBezTo>
                      <a:pt x="13418" y="19694"/>
                      <a:pt x="20945" y="14612"/>
                      <a:pt x="21273" y="12071"/>
                    </a:cubicBezTo>
                    <a:cubicBezTo>
                      <a:pt x="21600" y="11435"/>
                      <a:pt x="20945" y="10800"/>
                      <a:pt x="19636" y="10165"/>
                    </a:cubicBezTo>
                    <a:cubicBezTo>
                      <a:pt x="18655" y="9529"/>
                      <a:pt x="17345" y="8894"/>
                      <a:pt x="16691" y="6988"/>
                    </a:cubicBezTo>
                    <a:cubicBezTo>
                      <a:pt x="16364" y="6353"/>
                      <a:pt x="16036" y="6353"/>
                      <a:pt x="15382" y="6353"/>
                    </a:cubicBezTo>
                    <a:cubicBezTo>
                      <a:pt x="14400" y="6353"/>
                      <a:pt x="12764" y="7624"/>
                      <a:pt x="12436" y="8894"/>
                    </a:cubicBezTo>
                    <a:cubicBezTo>
                      <a:pt x="12109" y="10800"/>
                      <a:pt x="11455" y="10800"/>
                      <a:pt x="11455" y="10800"/>
                    </a:cubicBezTo>
                    <a:cubicBezTo>
                      <a:pt x="10800" y="10800"/>
                      <a:pt x="10473" y="10165"/>
                      <a:pt x="10473" y="9529"/>
                    </a:cubicBezTo>
                    <a:cubicBezTo>
                      <a:pt x="10145" y="8259"/>
                      <a:pt x="10800" y="5718"/>
                      <a:pt x="11782" y="3812"/>
                    </a:cubicBezTo>
                    <a:cubicBezTo>
                      <a:pt x="12436" y="2541"/>
                      <a:pt x="12436" y="1906"/>
                      <a:pt x="12109" y="1906"/>
                    </a:cubicBezTo>
                    <a:cubicBezTo>
                      <a:pt x="12109" y="1271"/>
                      <a:pt x="11455" y="0"/>
                      <a:pt x="10800" y="0"/>
                    </a:cubicBezTo>
                    <a:cubicBezTo>
                      <a:pt x="10800" y="0"/>
                      <a:pt x="10800" y="0"/>
                      <a:pt x="10800" y="0"/>
                    </a:cubicBezTo>
                    <a:cubicBezTo>
                      <a:pt x="10473" y="2541"/>
                      <a:pt x="9164" y="2541"/>
                      <a:pt x="8182" y="2541"/>
                    </a:cubicBezTo>
                    <a:cubicBezTo>
                      <a:pt x="7855" y="2541"/>
                      <a:pt x="7200" y="2541"/>
                      <a:pt x="6873" y="3176"/>
                    </a:cubicBezTo>
                    <a:cubicBezTo>
                      <a:pt x="6873" y="4447"/>
                      <a:pt x="6545" y="5718"/>
                      <a:pt x="6218" y="6353"/>
                    </a:cubicBezTo>
                    <a:cubicBezTo>
                      <a:pt x="5891" y="6988"/>
                      <a:pt x="5564" y="7624"/>
                      <a:pt x="5564" y="8259"/>
                    </a:cubicBezTo>
                    <a:cubicBezTo>
                      <a:pt x="5564" y="8894"/>
                      <a:pt x="5564" y="9529"/>
                      <a:pt x="5236" y="10165"/>
                    </a:cubicBezTo>
                    <a:cubicBezTo>
                      <a:pt x="4909" y="10800"/>
                      <a:pt x="4582" y="10800"/>
                      <a:pt x="4255" y="10800"/>
                    </a:cubicBezTo>
                    <a:cubicBezTo>
                      <a:pt x="3927" y="10800"/>
                      <a:pt x="3927" y="10800"/>
                      <a:pt x="3927" y="10800"/>
                    </a:cubicBezTo>
                    <a:cubicBezTo>
                      <a:pt x="3273" y="10800"/>
                      <a:pt x="2945" y="10800"/>
                      <a:pt x="2945" y="12706"/>
                    </a:cubicBezTo>
                    <a:cubicBezTo>
                      <a:pt x="2945" y="15882"/>
                      <a:pt x="1636" y="17788"/>
                      <a:pt x="655" y="19694"/>
                    </a:cubicBezTo>
                    <a:cubicBezTo>
                      <a:pt x="327" y="20329"/>
                      <a:pt x="0" y="20965"/>
                      <a:pt x="0" y="21600"/>
                    </a:cubicBezTo>
                    <a:cubicBezTo>
                      <a:pt x="0" y="21600"/>
                      <a:pt x="327" y="21600"/>
                      <a:pt x="655" y="21600"/>
                    </a:cubicBezTo>
                    <a:cubicBezTo>
                      <a:pt x="1636" y="21600"/>
                      <a:pt x="2945" y="20965"/>
                      <a:pt x="4255" y="2096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5" name="Shape 11335"/>
              <p:cNvSpPr/>
              <p:nvPr/>
            </p:nvSpPr>
            <p:spPr>
              <a:xfrm>
                <a:off x="1380105" y="-1"/>
                <a:ext cx="105551" cy="73820"/>
              </a:xfrm>
              <a:custGeom>
                <a:avLst/>
                <a:gdLst/>
                <a:ahLst/>
                <a:cxnLst>
                  <a:cxn ang="0">
                    <a:pos x="wd2" y="hd2"/>
                  </a:cxn>
                  <a:cxn ang="5400000">
                    <a:pos x="wd2" y="hd2"/>
                  </a:cxn>
                  <a:cxn ang="10800000">
                    <a:pos x="wd2" y="hd2"/>
                  </a:cxn>
                  <a:cxn ang="16200000">
                    <a:pos x="wd2" y="hd2"/>
                  </a:cxn>
                </a:cxnLst>
                <a:rect l="0" t="0" r="r" b="b"/>
                <a:pathLst>
                  <a:path w="21600" h="21213" fill="norm" stroke="1" extrusionOk="0">
                    <a:moveTo>
                      <a:pt x="3471" y="13171"/>
                    </a:moveTo>
                    <a:cubicBezTo>
                      <a:pt x="4243" y="13698"/>
                      <a:pt x="5786" y="14751"/>
                      <a:pt x="5400" y="15805"/>
                    </a:cubicBezTo>
                    <a:cubicBezTo>
                      <a:pt x="5400" y="17385"/>
                      <a:pt x="4243" y="17912"/>
                      <a:pt x="2314" y="17912"/>
                    </a:cubicBezTo>
                    <a:cubicBezTo>
                      <a:pt x="1157" y="17912"/>
                      <a:pt x="386" y="17912"/>
                      <a:pt x="0" y="17912"/>
                    </a:cubicBezTo>
                    <a:cubicBezTo>
                      <a:pt x="386" y="18439"/>
                      <a:pt x="386" y="18966"/>
                      <a:pt x="771" y="19493"/>
                    </a:cubicBezTo>
                    <a:cubicBezTo>
                      <a:pt x="1157" y="20020"/>
                      <a:pt x="1929" y="20546"/>
                      <a:pt x="3086" y="21073"/>
                    </a:cubicBezTo>
                    <a:cubicBezTo>
                      <a:pt x="4629" y="21600"/>
                      <a:pt x="6171" y="20546"/>
                      <a:pt x="6943" y="19493"/>
                    </a:cubicBezTo>
                    <a:cubicBezTo>
                      <a:pt x="7329" y="18966"/>
                      <a:pt x="7329" y="18439"/>
                      <a:pt x="7329" y="18439"/>
                    </a:cubicBezTo>
                    <a:cubicBezTo>
                      <a:pt x="6943" y="15805"/>
                      <a:pt x="9643" y="14751"/>
                      <a:pt x="17357" y="12644"/>
                    </a:cubicBezTo>
                    <a:cubicBezTo>
                      <a:pt x="18514" y="12644"/>
                      <a:pt x="19286" y="12117"/>
                      <a:pt x="20057" y="12117"/>
                    </a:cubicBezTo>
                    <a:cubicBezTo>
                      <a:pt x="20057" y="12117"/>
                      <a:pt x="20057" y="12117"/>
                      <a:pt x="20057" y="12117"/>
                    </a:cubicBezTo>
                    <a:cubicBezTo>
                      <a:pt x="20057" y="11590"/>
                      <a:pt x="20057" y="11063"/>
                      <a:pt x="20057" y="11063"/>
                    </a:cubicBezTo>
                    <a:cubicBezTo>
                      <a:pt x="19671" y="10010"/>
                      <a:pt x="19286" y="8956"/>
                      <a:pt x="19671" y="8429"/>
                    </a:cubicBezTo>
                    <a:cubicBezTo>
                      <a:pt x="20057" y="7376"/>
                      <a:pt x="20829" y="7376"/>
                      <a:pt x="21214" y="7376"/>
                    </a:cubicBezTo>
                    <a:cubicBezTo>
                      <a:pt x="21214" y="7376"/>
                      <a:pt x="21214" y="7376"/>
                      <a:pt x="21600" y="7376"/>
                    </a:cubicBezTo>
                    <a:cubicBezTo>
                      <a:pt x="20829" y="6849"/>
                      <a:pt x="20443" y="6849"/>
                      <a:pt x="19286" y="6322"/>
                    </a:cubicBezTo>
                    <a:cubicBezTo>
                      <a:pt x="16586" y="5795"/>
                      <a:pt x="16200" y="3161"/>
                      <a:pt x="16200" y="1580"/>
                    </a:cubicBezTo>
                    <a:cubicBezTo>
                      <a:pt x="15814" y="1054"/>
                      <a:pt x="15814" y="527"/>
                      <a:pt x="15814" y="0"/>
                    </a:cubicBezTo>
                    <a:cubicBezTo>
                      <a:pt x="15429" y="0"/>
                      <a:pt x="15043" y="527"/>
                      <a:pt x="14657" y="527"/>
                    </a:cubicBezTo>
                    <a:cubicBezTo>
                      <a:pt x="13886" y="1580"/>
                      <a:pt x="12729" y="2634"/>
                      <a:pt x="10029" y="3161"/>
                    </a:cubicBezTo>
                    <a:cubicBezTo>
                      <a:pt x="6943" y="4215"/>
                      <a:pt x="5786" y="4741"/>
                      <a:pt x="5400" y="5268"/>
                    </a:cubicBezTo>
                    <a:cubicBezTo>
                      <a:pt x="5400" y="5268"/>
                      <a:pt x="5400" y="5268"/>
                      <a:pt x="5400" y="5268"/>
                    </a:cubicBezTo>
                    <a:cubicBezTo>
                      <a:pt x="6171" y="5795"/>
                      <a:pt x="6557" y="6849"/>
                      <a:pt x="6557" y="8429"/>
                    </a:cubicBezTo>
                    <a:cubicBezTo>
                      <a:pt x="6171" y="10010"/>
                      <a:pt x="4629" y="11590"/>
                      <a:pt x="3086" y="11590"/>
                    </a:cubicBezTo>
                    <a:cubicBezTo>
                      <a:pt x="3086" y="11590"/>
                      <a:pt x="3086" y="11590"/>
                      <a:pt x="3086" y="11590"/>
                    </a:cubicBezTo>
                    <a:cubicBezTo>
                      <a:pt x="2700" y="11590"/>
                      <a:pt x="2314" y="11590"/>
                      <a:pt x="2314" y="11590"/>
                    </a:cubicBezTo>
                    <a:cubicBezTo>
                      <a:pt x="2314" y="12117"/>
                      <a:pt x="2700" y="12644"/>
                      <a:pt x="3471" y="131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6" name="Shape 11336"/>
              <p:cNvSpPr/>
              <p:nvPr/>
            </p:nvSpPr>
            <p:spPr>
              <a:xfrm>
                <a:off x="1417944" y="57818"/>
                <a:ext cx="115508" cy="539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62" y="8640"/>
                    </a:moveTo>
                    <a:cubicBezTo>
                      <a:pt x="708" y="9360"/>
                      <a:pt x="354" y="10080"/>
                      <a:pt x="0" y="10080"/>
                    </a:cubicBezTo>
                    <a:cubicBezTo>
                      <a:pt x="354" y="10800"/>
                      <a:pt x="708" y="10800"/>
                      <a:pt x="1416" y="11520"/>
                    </a:cubicBezTo>
                    <a:cubicBezTo>
                      <a:pt x="1770" y="11520"/>
                      <a:pt x="2125" y="11520"/>
                      <a:pt x="2479" y="11520"/>
                    </a:cubicBezTo>
                    <a:cubicBezTo>
                      <a:pt x="3187" y="11520"/>
                      <a:pt x="3895" y="12960"/>
                      <a:pt x="4249" y="14400"/>
                    </a:cubicBezTo>
                    <a:cubicBezTo>
                      <a:pt x="4957" y="16560"/>
                      <a:pt x="5311" y="17280"/>
                      <a:pt x="6020" y="17280"/>
                    </a:cubicBezTo>
                    <a:cubicBezTo>
                      <a:pt x="6374" y="16560"/>
                      <a:pt x="6728" y="16560"/>
                      <a:pt x="6728" y="16560"/>
                    </a:cubicBezTo>
                    <a:cubicBezTo>
                      <a:pt x="8144" y="16560"/>
                      <a:pt x="9915" y="18000"/>
                      <a:pt x="11685" y="19440"/>
                    </a:cubicBezTo>
                    <a:cubicBezTo>
                      <a:pt x="13810" y="20160"/>
                      <a:pt x="15934" y="21600"/>
                      <a:pt x="17705" y="21600"/>
                    </a:cubicBezTo>
                    <a:cubicBezTo>
                      <a:pt x="19121" y="21600"/>
                      <a:pt x="19830" y="20160"/>
                      <a:pt x="19830" y="19440"/>
                    </a:cubicBezTo>
                    <a:cubicBezTo>
                      <a:pt x="20184" y="19440"/>
                      <a:pt x="20184" y="18720"/>
                      <a:pt x="20184" y="18720"/>
                    </a:cubicBezTo>
                    <a:cubicBezTo>
                      <a:pt x="20184" y="18720"/>
                      <a:pt x="20184" y="18720"/>
                      <a:pt x="20184" y="18720"/>
                    </a:cubicBezTo>
                    <a:cubicBezTo>
                      <a:pt x="19475" y="18720"/>
                      <a:pt x="19475" y="18000"/>
                      <a:pt x="19121" y="17280"/>
                    </a:cubicBezTo>
                    <a:cubicBezTo>
                      <a:pt x="18767" y="15840"/>
                      <a:pt x="19475" y="13680"/>
                      <a:pt x="21600" y="7200"/>
                    </a:cubicBezTo>
                    <a:cubicBezTo>
                      <a:pt x="21600" y="6480"/>
                      <a:pt x="21600" y="6480"/>
                      <a:pt x="21600" y="5760"/>
                    </a:cubicBezTo>
                    <a:cubicBezTo>
                      <a:pt x="21246" y="4320"/>
                      <a:pt x="19121" y="2160"/>
                      <a:pt x="17705" y="2160"/>
                    </a:cubicBezTo>
                    <a:cubicBezTo>
                      <a:pt x="16997" y="2160"/>
                      <a:pt x="16997" y="2880"/>
                      <a:pt x="16997" y="2880"/>
                    </a:cubicBezTo>
                    <a:cubicBezTo>
                      <a:pt x="16997" y="5760"/>
                      <a:pt x="15934" y="5760"/>
                      <a:pt x="15934" y="5760"/>
                    </a:cubicBezTo>
                    <a:cubicBezTo>
                      <a:pt x="14518" y="5760"/>
                      <a:pt x="13102" y="1440"/>
                      <a:pt x="12748" y="0"/>
                    </a:cubicBezTo>
                    <a:cubicBezTo>
                      <a:pt x="12748" y="0"/>
                      <a:pt x="12393" y="0"/>
                      <a:pt x="11685" y="0"/>
                    </a:cubicBezTo>
                    <a:cubicBezTo>
                      <a:pt x="8852" y="0"/>
                      <a:pt x="3541" y="2880"/>
                      <a:pt x="2833" y="4320"/>
                    </a:cubicBezTo>
                    <a:cubicBezTo>
                      <a:pt x="2833" y="6480"/>
                      <a:pt x="1770" y="7200"/>
                      <a:pt x="1062" y="86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7" name="Shape 11337"/>
              <p:cNvSpPr/>
              <p:nvPr/>
            </p:nvSpPr>
            <p:spPr>
              <a:xfrm>
                <a:off x="-1" y="170679"/>
                <a:ext cx="3483126" cy="1166863"/>
              </a:xfrm>
              <a:custGeom>
                <a:avLst/>
                <a:gdLst/>
                <a:ahLst/>
                <a:cxnLst>
                  <a:cxn ang="0">
                    <a:pos x="wd2" y="hd2"/>
                  </a:cxn>
                  <a:cxn ang="5400000">
                    <a:pos x="wd2" y="hd2"/>
                  </a:cxn>
                  <a:cxn ang="10800000">
                    <a:pos x="wd2" y="hd2"/>
                  </a:cxn>
                  <a:cxn ang="16200000">
                    <a:pos x="wd2" y="hd2"/>
                  </a:cxn>
                </a:cxnLst>
                <a:rect l="0" t="0" r="r" b="b"/>
                <a:pathLst>
                  <a:path w="21600" h="21580" fill="norm" stroke="1" extrusionOk="0">
                    <a:moveTo>
                      <a:pt x="1227" y="9096"/>
                    </a:moveTo>
                    <a:cubicBezTo>
                      <a:pt x="1239" y="9130"/>
                      <a:pt x="1250" y="9164"/>
                      <a:pt x="1262" y="9232"/>
                    </a:cubicBezTo>
                    <a:cubicBezTo>
                      <a:pt x="1262" y="9300"/>
                      <a:pt x="1298" y="9334"/>
                      <a:pt x="1368" y="9334"/>
                    </a:cubicBezTo>
                    <a:cubicBezTo>
                      <a:pt x="1380" y="9334"/>
                      <a:pt x="1392" y="9334"/>
                      <a:pt x="1404" y="9402"/>
                    </a:cubicBezTo>
                    <a:cubicBezTo>
                      <a:pt x="1427" y="9470"/>
                      <a:pt x="1404" y="9606"/>
                      <a:pt x="1404" y="9640"/>
                    </a:cubicBezTo>
                    <a:cubicBezTo>
                      <a:pt x="1380" y="9743"/>
                      <a:pt x="1345" y="9777"/>
                      <a:pt x="1309" y="9777"/>
                    </a:cubicBezTo>
                    <a:cubicBezTo>
                      <a:pt x="1286" y="9777"/>
                      <a:pt x="1274" y="9743"/>
                      <a:pt x="1262" y="9709"/>
                    </a:cubicBezTo>
                    <a:cubicBezTo>
                      <a:pt x="1250" y="9709"/>
                      <a:pt x="1239" y="9709"/>
                      <a:pt x="1227" y="9709"/>
                    </a:cubicBezTo>
                    <a:cubicBezTo>
                      <a:pt x="1191" y="9709"/>
                      <a:pt x="1156" y="9709"/>
                      <a:pt x="1144" y="9572"/>
                    </a:cubicBezTo>
                    <a:cubicBezTo>
                      <a:pt x="1144" y="9538"/>
                      <a:pt x="1109" y="9436"/>
                      <a:pt x="1050" y="9436"/>
                    </a:cubicBezTo>
                    <a:cubicBezTo>
                      <a:pt x="1015" y="9470"/>
                      <a:pt x="991" y="9436"/>
                      <a:pt x="979" y="9402"/>
                    </a:cubicBezTo>
                    <a:cubicBezTo>
                      <a:pt x="967" y="9334"/>
                      <a:pt x="956" y="9266"/>
                      <a:pt x="956" y="9164"/>
                    </a:cubicBezTo>
                    <a:cubicBezTo>
                      <a:pt x="956" y="9096"/>
                      <a:pt x="956" y="9062"/>
                      <a:pt x="944" y="8994"/>
                    </a:cubicBezTo>
                    <a:cubicBezTo>
                      <a:pt x="932" y="8960"/>
                      <a:pt x="920" y="8926"/>
                      <a:pt x="932" y="8892"/>
                    </a:cubicBezTo>
                    <a:cubicBezTo>
                      <a:pt x="932" y="8858"/>
                      <a:pt x="920" y="8858"/>
                      <a:pt x="920" y="8824"/>
                    </a:cubicBezTo>
                    <a:cubicBezTo>
                      <a:pt x="920" y="8756"/>
                      <a:pt x="908" y="8654"/>
                      <a:pt x="944" y="8586"/>
                    </a:cubicBezTo>
                    <a:cubicBezTo>
                      <a:pt x="944" y="8552"/>
                      <a:pt x="944" y="8552"/>
                      <a:pt x="944" y="8484"/>
                    </a:cubicBezTo>
                    <a:cubicBezTo>
                      <a:pt x="944" y="8450"/>
                      <a:pt x="944" y="8416"/>
                      <a:pt x="944" y="8382"/>
                    </a:cubicBezTo>
                    <a:cubicBezTo>
                      <a:pt x="944" y="8382"/>
                      <a:pt x="944" y="8348"/>
                      <a:pt x="932" y="8348"/>
                    </a:cubicBezTo>
                    <a:cubicBezTo>
                      <a:pt x="908" y="8280"/>
                      <a:pt x="885" y="8246"/>
                      <a:pt x="861" y="8246"/>
                    </a:cubicBezTo>
                    <a:cubicBezTo>
                      <a:pt x="826" y="8246"/>
                      <a:pt x="802" y="8178"/>
                      <a:pt x="802" y="8144"/>
                    </a:cubicBezTo>
                    <a:cubicBezTo>
                      <a:pt x="790" y="8110"/>
                      <a:pt x="790" y="8076"/>
                      <a:pt x="779" y="8076"/>
                    </a:cubicBezTo>
                    <a:cubicBezTo>
                      <a:pt x="731" y="8042"/>
                      <a:pt x="637" y="7838"/>
                      <a:pt x="625" y="7702"/>
                    </a:cubicBezTo>
                    <a:cubicBezTo>
                      <a:pt x="625" y="7702"/>
                      <a:pt x="613" y="7668"/>
                      <a:pt x="602" y="7668"/>
                    </a:cubicBezTo>
                    <a:cubicBezTo>
                      <a:pt x="590" y="7668"/>
                      <a:pt x="578" y="7634"/>
                      <a:pt x="578" y="7566"/>
                    </a:cubicBezTo>
                    <a:cubicBezTo>
                      <a:pt x="578" y="7566"/>
                      <a:pt x="578" y="7531"/>
                      <a:pt x="590" y="7497"/>
                    </a:cubicBezTo>
                    <a:cubicBezTo>
                      <a:pt x="625" y="7463"/>
                      <a:pt x="684" y="7531"/>
                      <a:pt x="731" y="7634"/>
                    </a:cubicBezTo>
                    <a:cubicBezTo>
                      <a:pt x="767" y="7736"/>
                      <a:pt x="826" y="7804"/>
                      <a:pt x="897" y="7838"/>
                    </a:cubicBezTo>
                    <a:cubicBezTo>
                      <a:pt x="944" y="7872"/>
                      <a:pt x="979" y="7906"/>
                      <a:pt x="1015" y="7940"/>
                    </a:cubicBezTo>
                    <a:cubicBezTo>
                      <a:pt x="1050" y="7974"/>
                      <a:pt x="1085" y="8042"/>
                      <a:pt x="1132" y="8042"/>
                    </a:cubicBezTo>
                    <a:cubicBezTo>
                      <a:pt x="1191" y="8076"/>
                      <a:pt x="1191" y="8076"/>
                      <a:pt x="1191" y="8076"/>
                    </a:cubicBezTo>
                    <a:cubicBezTo>
                      <a:pt x="1262" y="8110"/>
                      <a:pt x="1321" y="8144"/>
                      <a:pt x="1439" y="8212"/>
                    </a:cubicBezTo>
                    <a:cubicBezTo>
                      <a:pt x="1581" y="8246"/>
                      <a:pt x="1770" y="7838"/>
                      <a:pt x="1805" y="7736"/>
                    </a:cubicBezTo>
                    <a:cubicBezTo>
                      <a:pt x="1829" y="7668"/>
                      <a:pt x="1817" y="7566"/>
                      <a:pt x="1805" y="7463"/>
                    </a:cubicBezTo>
                    <a:cubicBezTo>
                      <a:pt x="1793" y="7395"/>
                      <a:pt x="1793" y="7361"/>
                      <a:pt x="1793" y="7327"/>
                    </a:cubicBezTo>
                    <a:cubicBezTo>
                      <a:pt x="1781" y="7327"/>
                      <a:pt x="1770" y="7293"/>
                      <a:pt x="1758" y="7293"/>
                    </a:cubicBezTo>
                    <a:cubicBezTo>
                      <a:pt x="1746" y="7259"/>
                      <a:pt x="1722" y="7225"/>
                      <a:pt x="1711" y="7191"/>
                    </a:cubicBezTo>
                    <a:cubicBezTo>
                      <a:pt x="1711" y="7123"/>
                      <a:pt x="1675" y="7021"/>
                      <a:pt x="1628" y="7021"/>
                    </a:cubicBezTo>
                    <a:cubicBezTo>
                      <a:pt x="1581" y="7021"/>
                      <a:pt x="1557" y="6953"/>
                      <a:pt x="1545" y="6919"/>
                    </a:cubicBezTo>
                    <a:cubicBezTo>
                      <a:pt x="1534" y="6885"/>
                      <a:pt x="1522" y="6851"/>
                      <a:pt x="1522" y="6851"/>
                    </a:cubicBezTo>
                    <a:cubicBezTo>
                      <a:pt x="1510" y="6851"/>
                      <a:pt x="1510" y="6851"/>
                      <a:pt x="1510" y="6851"/>
                    </a:cubicBezTo>
                    <a:cubicBezTo>
                      <a:pt x="1463" y="6851"/>
                      <a:pt x="1427" y="6783"/>
                      <a:pt x="1333" y="6613"/>
                    </a:cubicBezTo>
                    <a:cubicBezTo>
                      <a:pt x="1309" y="6545"/>
                      <a:pt x="1309" y="6545"/>
                      <a:pt x="1309" y="6545"/>
                    </a:cubicBezTo>
                    <a:cubicBezTo>
                      <a:pt x="1203" y="6375"/>
                      <a:pt x="1062" y="6205"/>
                      <a:pt x="1026" y="6205"/>
                    </a:cubicBezTo>
                    <a:cubicBezTo>
                      <a:pt x="1003" y="6239"/>
                      <a:pt x="991" y="6239"/>
                      <a:pt x="967" y="6239"/>
                    </a:cubicBezTo>
                    <a:cubicBezTo>
                      <a:pt x="956" y="6239"/>
                      <a:pt x="932" y="6239"/>
                      <a:pt x="920" y="6171"/>
                    </a:cubicBezTo>
                    <a:cubicBezTo>
                      <a:pt x="908" y="6137"/>
                      <a:pt x="885" y="6137"/>
                      <a:pt x="861" y="6171"/>
                    </a:cubicBezTo>
                    <a:cubicBezTo>
                      <a:pt x="838" y="6239"/>
                      <a:pt x="814" y="6205"/>
                      <a:pt x="790" y="6171"/>
                    </a:cubicBezTo>
                    <a:cubicBezTo>
                      <a:pt x="767" y="6171"/>
                      <a:pt x="743" y="6137"/>
                      <a:pt x="731" y="6171"/>
                    </a:cubicBezTo>
                    <a:cubicBezTo>
                      <a:pt x="684" y="6205"/>
                      <a:pt x="637" y="6137"/>
                      <a:pt x="625" y="6069"/>
                    </a:cubicBezTo>
                    <a:cubicBezTo>
                      <a:pt x="613" y="6001"/>
                      <a:pt x="613" y="5967"/>
                      <a:pt x="625" y="5933"/>
                    </a:cubicBezTo>
                    <a:cubicBezTo>
                      <a:pt x="637" y="5899"/>
                      <a:pt x="661" y="5899"/>
                      <a:pt x="672" y="5899"/>
                    </a:cubicBezTo>
                    <a:cubicBezTo>
                      <a:pt x="661" y="5865"/>
                      <a:pt x="649" y="5865"/>
                      <a:pt x="649" y="5831"/>
                    </a:cubicBezTo>
                    <a:cubicBezTo>
                      <a:pt x="613" y="5797"/>
                      <a:pt x="590" y="5797"/>
                      <a:pt x="590" y="5865"/>
                    </a:cubicBezTo>
                    <a:cubicBezTo>
                      <a:pt x="566" y="5967"/>
                      <a:pt x="519" y="5967"/>
                      <a:pt x="484" y="5899"/>
                    </a:cubicBezTo>
                    <a:cubicBezTo>
                      <a:pt x="484" y="5899"/>
                      <a:pt x="484" y="5899"/>
                      <a:pt x="484" y="5933"/>
                    </a:cubicBezTo>
                    <a:cubicBezTo>
                      <a:pt x="484" y="5933"/>
                      <a:pt x="472" y="5933"/>
                      <a:pt x="472" y="5967"/>
                    </a:cubicBezTo>
                    <a:cubicBezTo>
                      <a:pt x="472" y="5967"/>
                      <a:pt x="472" y="5967"/>
                      <a:pt x="472" y="5967"/>
                    </a:cubicBezTo>
                    <a:cubicBezTo>
                      <a:pt x="460" y="5967"/>
                      <a:pt x="460" y="6001"/>
                      <a:pt x="460" y="6001"/>
                    </a:cubicBezTo>
                    <a:cubicBezTo>
                      <a:pt x="460" y="6001"/>
                      <a:pt x="460" y="6001"/>
                      <a:pt x="460" y="6001"/>
                    </a:cubicBezTo>
                    <a:cubicBezTo>
                      <a:pt x="448" y="6001"/>
                      <a:pt x="448" y="6001"/>
                      <a:pt x="436" y="6001"/>
                    </a:cubicBezTo>
                    <a:cubicBezTo>
                      <a:pt x="436" y="6001"/>
                      <a:pt x="436" y="6001"/>
                      <a:pt x="436" y="6001"/>
                    </a:cubicBezTo>
                    <a:cubicBezTo>
                      <a:pt x="436" y="6001"/>
                      <a:pt x="425" y="6001"/>
                      <a:pt x="425" y="6001"/>
                    </a:cubicBezTo>
                    <a:cubicBezTo>
                      <a:pt x="413" y="6001"/>
                      <a:pt x="413" y="6001"/>
                      <a:pt x="401" y="6001"/>
                    </a:cubicBezTo>
                    <a:cubicBezTo>
                      <a:pt x="401" y="6001"/>
                      <a:pt x="389" y="6001"/>
                      <a:pt x="389" y="6035"/>
                    </a:cubicBezTo>
                    <a:cubicBezTo>
                      <a:pt x="377" y="6035"/>
                      <a:pt x="377" y="6035"/>
                      <a:pt x="366" y="6069"/>
                    </a:cubicBezTo>
                    <a:cubicBezTo>
                      <a:pt x="342" y="6103"/>
                      <a:pt x="319" y="6171"/>
                      <a:pt x="295" y="6171"/>
                    </a:cubicBezTo>
                    <a:cubicBezTo>
                      <a:pt x="283" y="6171"/>
                      <a:pt x="271" y="6171"/>
                      <a:pt x="248" y="6239"/>
                    </a:cubicBezTo>
                    <a:cubicBezTo>
                      <a:pt x="248" y="6239"/>
                      <a:pt x="236" y="6273"/>
                      <a:pt x="236" y="6273"/>
                    </a:cubicBezTo>
                    <a:cubicBezTo>
                      <a:pt x="236" y="6273"/>
                      <a:pt x="236" y="6273"/>
                      <a:pt x="236" y="6273"/>
                    </a:cubicBezTo>
                    <a:cubicBezTo>
                      <a:pt x="236" y="6307"/>
                      <a:pt x="224" y="6307"/>
                      <a:pt x="224" y="6341"/>
                    </a:cubicBezTo>
                    <a:cubicBezTo>
                      <a:pt x="224" y="6341"/>
                      <a:pt x="224" y="6341"/>
                      <a:pt x="224" y="6341"/>
                    </a:cubicBezTo>
                    <a:cubicBezTo>
                      <a:pt x="224" y="6409"/>
                      <a:pt x="201" y="6443"/>
                      <a:pt x="189" y="6443"/>
                    </a:cubicBezTo>
                    <a:cubicBezTo>
                      <a:pt x="189" y="6443"/>
                      <a:pt x="177" y="6443"/>
                      <a:pt x="177" y="6443"/>
                    </a:cubicBezTo>
                    <a:cubicBezTo>
                      <a:pt x="177" y="6443"/>
                      <a:pt x="177" y="6443"/>
                      <a:pt x="177" y="6443"/>
                    </a:cubicBezTo>
                    <a:cubicBezTo>
                      <a:pt x="177" y="6511"/>
                      <a:pt x="177" y="6613"/>
                      <a:pt x="153" y="6681"/>
                    </a:cubicBezTo>
                    <a:cubicBezTo>
                      <a:pt x="153" y="6681"/>
                      <a:pt x="153" y="6681"/>
                      <a:pt x="153" y="6681"/>
                    </a:cubicBezTo>
                    <a:cubicBezTo>
                      <a:pt x="153" y="6681"/>
                      <a:pt x="153" y="6715"/>
                      <a:pt x="165" y="6749"/>
                    </a:cubicBezTo>
                    <a:cubicBezTo>
                      <a:pt x="165" y="6749"/>
                      <a:pt x="165" y="6783"/>
                      <a:pt x="177" y="6817"/>
                    </a:cubicBezTo>
                    <a:cubicBezTo>
                      <a:pt x="189" y="6851"/>
                      <a:pt x="201" y="6885"/>
                      <a:pt x="224" y="6885"/>
                    </a:cubicBezTo>
                    <a:cubicBezTo>
                      <a:pt x="224" y="6919"/>
                      <a:pt x="236" y="6919"/>
                      <a:pt x="248" y="6919"/>
                    </a:cubicBezTo>
                    <a:cubicBezTo>
                      <a:pt x="248" y="6919"/>
                      <a:pt x="354" y="7157"/>
                      <a:pt x="354" y="7259"/>
                    </a:cubicBezTo>
                    <a:cubicBezTo>
                      <a:pt x="354" y="7327"/>
                      <a:pt x="342" y="7361"/>
                      <a:pt x="330" y="7429"/>
                    </a:cubicBezTo>
                    <a:cubicBezTo>
                      <a:pt x="307" y="7497"/>
                      <a:pt x="271" y="7600"/>
                      <a:pt x="260" y="7600"/>
                    </a:cubicBezTo>
                    <a:cubicBezTo>
                      <a:pt x="248" y="7634"/>
                      <a:pt x="236" y="7668"/>
                      <a:pt x="236" y="7702"/>
                    </a:cubicBezTo>
                    <a:cubicBezTo>
                      <a:pt x="236" y="7702"/>
                      <a:pt x="224" y="7702"/>
                      <a:pt x="224" y="7736"/>
                    </a:cubicBezTo>
                    <a:cubicBezTo>
                      <a:pt x="236" y="7770"/>
                      <a:pt x="236" y="7770"/>
                      <a:pt x="236" y="7770"/>
                    </a:cubicBezTo>
                    <a:cubicBezTo>
                      <a:pt x="236" y="7770"/>
                      <a:pt x="236" y="7770"/>
                      <a:pt x="236" y="7770"/>
                    </a:cubicBezTo>
                    <a:cubicBezTo>
                      <a:pt x="260" y="7872"/>
                      <a:pt x="319" y="8110"/>
                      <a:pt x="354" y="8314"/>
                    </a:cubicBezTo>
                    <a:cubicBezTo>
                      <a:pt x="366" y="8416"/>
                      <a:pt x="377" y="8450"/>
                      <a:pt x="366" y="8518"/>
                    </a:cubicBezTo>
                    <a:cubicBezTo>
                      <a:pt x="366" y="8586"/>
                      <a:pt x="342" y="8586"/>
                      <a:pt x="330" y="8586"/>
                    </a:cubicBezTo>
                    <a:cubicBezTo>
                      <a:pt x="319" y="8586"/>
                      <a:pt x="319" y="8620"/>
                      <a:pt x="307" y="8620"/>
                    </a:cubicBezTo>
                    <a:cubicBezTo>
                      <a:pt x="295" y="8654"/>
                      <a:pt x="307" y="8722"/>
                      <a:pt x="319" y="8790"/>
                    </a:cubicBezTo>
                    <a:cubicBezTo>
                      <a:pt x="330" y="8824"/>
                      <a:pt x="330" y="8824"/>
                      <a:pt x="330" y="8858"/>
                    </a:cubicBezTo>
                    <a:cubicBezTo>
                      <a:pt x="342" y="8926"/>
                      <a:pt x="330" y="8960"/>
                      <a:pt x="319" y="8994"/>
                    </a:cubicBezTo>
                    <a:cubicBezTo>
                      <a:pt x="319" y="8994"/>
                      <a:pt x="319" y="8994"/>
                      <a:pt x="330" y="8994"/>
                    </a:cubicBezTo>
                    <a:cubicBezTo>
                      <a:pt x="342" y="9028"/>
                      <a:pt x="366" y="9028"/>
                      <a:pt x="366" y="9096"/>
                    </a:cubicBezTo>
                    <a:cubicBezTo>
                      <a:pt x="377" y="9164"/>
                      <a:pt x="366" y="9198"/>
                      <a:pt x="354" y="9232"/>
                    </a:cubicBezTo>
                    <a:cubicBezTo>
                      <a:pt x="342" y="9266"/>
                      <a:pt x="342" y="9266"/>
                      <a:pt x="342" y="9266"/>
                    </a:cubicBezTo>
                    <a:cubicBezTo>
                      <a:pt x="354" y="9300"/>
                      <a:pt x="366" y="9300"/>
                      <a:pt x="377" y="9334"/>
                    </a:cubicBezTo>
                    <a:cubicBezTo>
                      <a:pt x="389" y="9368"/>
                      <a:pt x="413" y="9402"/>
                      <a:pt x="425" y="9504"/>
                    </a:cubicBezTo>
                    <a:cubicBezTo>
                      <a:pt x="425" y="9606"/>
                      <a:pt x="389" y="9674"/>
                      <a:pt x="366" y="9709"/>
                    </a:cubicBezTo>
                    <a:cubicBezTo>
                      <a:pt x="354" y="9709"/>
                      <a:pt x="342" y="9709"/>
                      <a:pt x="342" y="9743"/>
                    </a:cubicBezTo>
                    <a:cubicBezTo>
                      <a:pt x="342" y="9743"/>
                      <a:pt x="342" y="9743"/>
                      <a:pt x="354" y="9743"/>
                    </a:cubicBezTo>
                    <a:cubicBezTo>
                      <a:pt x="366" y="9777"/>
                      <a:pt x="377" y="9811"/>
                      <a:pt x="389" y="9845"/>
                    </a:cubicBezTo>
                    <a:cubicBezTo>
                      <a:pt x="425" y="9879"/>
                      <a:pt x="448" y="9913"/>
                      <a:pt x="484" y="9981"/>
                    </a:cubicBezTo>
                    <a:cubicBezTo>
                      <a:pt x="484" y="10015"/>
                      <a:pt x="495" y="10049"/>
                      <a:pt x="507" y="10049"/>
                    </a:cubicBezTo>
                    <a:cubicBezTo>
                      <a:pt x="554" y="10219"/>
                      <a:pt x="554" y="10321"/>
                      <a:pt x="543" y="10423"/>
                    </a:cubicBezTo>
                    <a:cubicBezTo>
                      <a:pt x="531" y="10559"/>
                      <a:pt x="484" y="10627"/>
                      <a:pt x="436" y="10729"/>
                    </a:cubicBezTo>
                    <a:cubicBezTo>
                      <a:pt x="401" y="10797"/>
                      <a:pt x="354" y="10899"/>
                      <a:pt x="342" y="10967"/>
                    </a:cubicBezTo>
                    <a:cubicBezTo>
                      <a:pt x="319" y="11137"/>
                      <a:pt x="271" y="11205"/>
                      <a:pt x="212" y="11307"/>
                    </a:cubicBezTo>
                    <a:cubicBezTo>
                      <a:pt x="189" y="11375"/>
                      <a:pt x="153" y="11409"/>
                      <a:pt x="130" y="11477"/>
                    </a:cubicBezTo>
                    <a:cubicBezTo>
                      <a:pt x="130" y="11477"/>
                      <a:pt x="130" y="11511"/>
                      <a:pt x="118" y="11511"/>
                    </a:cubicBezTo>
                    <a:cubicBezTo>
                      <a:pt x="118" y="11545"/>
                      <a:pt x="118" y="11545"/>
                      <a:pt x="118" y="11545"/>
                    </a:cubicBezTo>
                    <a:cubicBezTo>
                      <a:pt x="118" y="11545"/>
                      <a:pt x="118" y="11545"/>
                      <a:pt x="118" y="11545"/>
                    </a:cubicBezTo>
                    <a:cubicBezTo>
                      <a:pt x="153" y="11545"/>
                      <a:pt x="165" y="11613"/>
                      <a:pt x="177" y="11681"/>
                    </a:cubicBezTo>
                    <a:cubicBezTo>
                      <a:pt x="189" y="11749"/>
                      <a:pt x="201" y="11783"/>
                      <a:pt x="212" y="11817"/>
                    </a:cubicBezTo>
                    <a:cubicBezTo>
                      <a:pt x="224" y="11817"/>
                      <a:pt x="236" y="11817"/>
                      <a:pt x="260" y="11817"/>
                    </a:cubicBezTo>
                    <a:cubicBezTo>
                      <a:pt x="283" y="11817"/>
                      <a:pt x="307" y="11817"/>
                      <a:pt x="330" y="11886"/>
                    </a:cubicBezTo>
                    <a:cubicBezTo>
                      <a:pt x="342" y="11920"/>
                      <a:pt x="342" y="11988"/>
                      <a:pt x="342" y="11988"/>
                    </a:cubicBezTo>
                    <a:cubicBezTo>
                      <a:pt x="330" y="12056"/>
                      <a:pt x="295" y="12056"/>
                      <a:pt x="295" y="12056"/>
                    </a:cubicBezTo>
                    <a:cubicBezTo>
                      <a:pt x="271" y="12056"/>
                      <a:pt x="260" y="12056"/>
                      <a:pt x="248" y="12056"/>
                    </a:cubicBezTo>
                    <a:cubicBezTo>
                      <a:pt x="224" y="12022"/>
                      <a:pt x="212" y="12056"/>
                      <a:pt x="189" y="12090"/>
                    </a:cubicBezTo>
                    <a:cubicBezTo>
                      <a:pt x="177" y="12124"/>
                      <a:pt x="153" y="12124"/>
                      <a:pt x="130" y="12158"/>
                    </a:cubicBezTo>
                    <a:cubicBezTo>
                      <a:pt x="94" y="12192"/>
                      <a:pt x="94" y="12226"/>
                      <a:pt x="83" y="12260"/>
                    </a:cubicBezTo>
                    <a:cubicBezTo>
                      <a:pt x="83" y="12260"/>
                      <a:pt x="83" y="12260"/>
                      <a:pt x="83" y="12260"/>
                    </a:cubicBezTo>
                    <a:cubicBezTo>
                      <a:pt x="83" y="12260"/>
                      <a:pt x="83" y="12260"/>
                      <a:pt x="83" y="12260"/>
                    </a:cubicBezTo>
                    <a:cubicBezTo>
                      <a:pt x="83" y="12260"/>
                      <a:pt x="83" y="12260"/>
                      <a:pt x="83" y="12260"/>
                    </a:cubicBezTo>
                    <a:cubicBezTo>
                      <a:pt x="83" y="12294"/>
                      <a:pt x="83" y="12294"/>
                      <a:pt x="94" y="12294"/>
                    </a:cubicBezTo>
                    <a:cubicBezTo>
                      <a:pt x="94" y="12294"/>
                      <a:pt x="94" y="12294"/>
                      <a:pt x="94" y="12328"/>
                    </a:cubicBezTo>
                    <a:cubicBezTo>
                      <a:pt x="94" y="12328"/>
                      <a:pt x="94" y="12328"/>
                      <a:pt x="94" y="12328"/>
                    </a:cubicBezTo>
                    <a:cubicBezTo>
                      <a:pt x="94" y="12328"/>
                      <a:pt x="94" y="12362"/>
                      <a:pt x="94" y="12362"/>
                    </a:cubicBezTo>
                    <a:cubicBezTo>
                      <a:pt x="94" y="12362"/>
                      <a:pt x="94" y="12362"/>
                      <a:pt x="94" y="12362"/>
                    </a:cubicBezTo>
                    <a:cubicBezTo>
                      <a:pt x="83" y="12362"/>
                      <a:pt x="83" y="12362"/>
                      <a:pt x="83" y="12396"/>
                    </a:cubicBezTo>
                    <a:cubicBezTo>
                      <a:pt x="83" y="12396"/>
                      <a:pt x="83" y="12396"/>
                      <a:pt x="83" y="12396"/>
                    </a:cubicBezTo>
                    <a:cubicBezTo>
                      <a:pt x="83" y="12396"/>
                      <a:pt x="83" y="12396"/>
                      <a:pt x="83" y="12396"/>
                    </a:cubicBezTo>
                    <a:cubicBezTo>
                      <a:pt x="83" y="12430"/>
                      <a:pt x="83" y="12430"/>
                      <a:pt x="83" y="12430"/>
                    </a:cubicBezTo>
                    <a:cubicBezTo>
                      <a:pt x="83" y="12430"/>
                      <a:pt x="83" y="12430"/>
                      <a:pt x="83" y="12430"/>
                    </a:cubicBezTo>
                    <a:cubicBezTo>
                      <a:pt x="71" y="12430"/>
                      <a:pt x="71" y="12430"/>
                      <a:pt x="71" y="12464"/>
                    </a:cubicBezTo>
                    <a:cubicBezTo>
                      <a:pt x="71" y="12464"/>
                      <a:pt x="71" y="12464"/>
                      <a:pt x="71" y="12464"/>
                    </a:cubicBezTo>
                    <a:cubicBezTo>
                      <a:pt x="71" y="12464"/>
                      <a:pt x="71" y="12464"/>
                      <a:pt x="71" y="12464"/>
                    </a:cubicBezTo>
                    <a:cubicBezTo>
                      <a:pt x="59" y="12498"/>
                      <a:pt x="59" y="12498"/>
                      <a:pt x="47" y="12532"/>
                    </a:cubicBezTo>
                    <a:cubicBezTo>
                      <a:pt x="35" y="12600"/>
                      <a:pt x="24" y="12634"/>
                      <a:pt x="24" y="12668"/>
                    </a:cubicBezTo>
                    <a:cubicBezTo>
                      <a:pt x="12" y="12702"/>
                      <a:pt x="12" y="12702"/>
                      <a:pt x="12" y="12702"/>
                    </a:cubicBezTo>
                    <a:cubicBezTo>
                      <a:pt x="12" y="12736"/>
                      <a:pt x="12" y="12770"/>
                      <a:pt x="12" y="12804"/>
                    </a:cubicBezTo>
                    <a:cubicBezTo>
                      <a:pt x="12" y="12838"/>
                      <a:pt x="12" y="12872"/>
                      <a:pt x="12" y="12906"/>
                    </a:cubicBezTo>
                    <a:cubicBezTo>
                      <a:pt x="24" y="12974"/>
                      <a:pt x="24" y="13008"/>
                      <a:pt x="35" y="13076"/>
                    </a:cubicBezTo>
                    <a:cubicBezTo>
                      <a:pt x="47" y="13076"/>
                      <a:pt x="47" y="13076"/>
                      <a:pt x="47" y="13076"/>
                    </a:cubicBezTo>
                    <a:cubicBezTo>
                      <a:pt x="47" y="13110"/>
                      <a:pt x="59" y="13144"/>
                      <a:pt x="47" y="13178"/>
                    </a:cubicBezTo>
                    <a:cubicBezTo>
                      <a:pt x="47" y="13246"/>
                      <a:pt x="24" y="13280"/>
                      <a:pt x="12" y="13280"/>
                    </a:cubicBezTo>
                    <a:cubicBezTo>
                      <a:pt x="12" y="13280"/>
                      <a:pt x="0" y="13314"/>
                      <a:pt x="0" y="13314"/>
                    </a:cubicBezTo>
                    <a:cubicBezTo>
                      <a:pt x="0" y="13314"/>
                      <a:pt x="0" y="13314"/>
                      <a:pt x="0" y="13348"/>
                    </a:cubicBezTo>
                    <a:cubicBezTo>
                      <a:pt x="0" y="13348"/>
                      <a:pt x="0" y="13348"/>
                      <a:pt x="0" y="13348"/>
                    </a:cubicBezTo>
                    <a:cubicBezTo>
                      <a:pt x="12" y="13348"/>
                      <a:pt x="12" y="13382"/>
                      <a:pt x="24" y="13416"/>
                    </a:cubicBezTo>
                    <a:cubicBezTo>
                      <a:pt x="47" y="13450"/>
                      <a:pt x="47" y="13518"/>
                      <a:pt x="47" y="13586"/>
                    </a:cubicBezTo>
                    <a:cubicBezTo>
                      <a:pt x="47" y="13620"/>
                      <a:pt x="47" y="13654"/>
                      <a:pt x="47" y="13654"/>
                    </a:cubicBezTo>
                    <a:cubicBezTo>
                      <a:pt x="47" y="13688"/>
                      <a:pt x="47" y="13688"/>
                      <a:pt x="35" y="13688"/>
                    </a:cubicBezTo>
                    <a:cubicBezTo>
                      <a:pt x="35" y="13722"/>
                      <a:pt x="47" y="13756"/>
                      <a:pt x="83" y="13824"/>
                    </a:cubicBezTo>
                    <a:cubicBezTo>
                      <a:pt x="94" y="13892"/>
                      <a:pt x="94" y="13960"/>
                      <a:pt x="106" y="14029"/>
                    </a:cubicBezTo>
                    <a:cubicBezTo>
                      <a:pt x="106" y="14063"/>
                      <a:pt x="106" y="14063"/>
                      <a:pt x="106" y="14097"/>
                    </a:cubicBezTo>
                    <a:cubicBezTo>
                      <a:pt x="106" y="14097"/>
                      <a:pt x="106" y="14097"/>
                      <a:pt x="106" y="14097"/>
                    </a:cubicBezTo>
                    <a:cubicBezTo>
                      <a:pt x="118" y="14131"/>
                      <a:pt x="130" y="14131"/>
                      <a:pt x="142" y="14165"/>
                    </a:cubicBezTo>
                    <a:cubicBezTo>
                      <a:pt x="142" y="14165"/>
                      <a:pt x="153" y="14165"/>
                      <a:pt x="165" y="14131"/>
                    </a:cubicBezTo>
                    <a:cubicBezTo>
                      <a:pt x="201" y="14131"/>
                      <a:pt x="236" y="14165"/>
                      <a:pt x="260" y="14267"/>
                    </a:cubicBezTo>
                    <a:cubicBezTo>
                      <a:pt x="260" y="14301"/>
                      <a:pt x="260" y="14301"/>
                      <a:pt x="260" y="14301"/>
                    </a:cubicBezTo>
                    <a:cubicBezTo>
                      <a:pt x="271" y="14301"/>
                      <a:pt x="283" y="14267"/>
                      <a:pt x="295" y="14233"/>
                    </a:cubicBezTo>
                    <a:cubicBezTo>
                      <a:pt x="307" y="14233"/>
                      <a:pt x="307" y="14233"/>
                      <a:pt x="319" y="14233"/>
                    </a:cubicBezTo>
                    <a:cubicBezTo>
                      <a:pt x="354" y="14233"/>
                      <a:pt x="401" y="14301"/>
                      <a:pt x="436" y="14335"/>
                    </a:cubicBezTo>
                    <a:cubicBezTo>
                      <a:pt x="436" y="14335"/>
                      <a:pt x="436" y="14335"/>
                      <a:pt x="436" y="14335"/>
                    </a:cubicBezTo>
                    <a:cubicBezTo>
                      <a:pt x="460" y="14369"/>
                      <a:pt x="460" y="14471"/>
                      <a:pt x="460" y="14573"/>
                    </a:cubicBezTo>
                    <a:cubicBezTo>
                      <a:pt x="460" y="14607"/>
                      <a:pt x="460" y="14641"/>
                      <a:pt x="460" y="14675"/>
                    </a:cubicBezTo>
                    <a:cubicBezTo>
                      <a:pt x="460" y="14709"/>
                      <a:pt x="460" y="14743"/>
                      <a:pt x="460" y="14777"/>
                    </a:cubicBezTo>
                    <a:cubicBezTo>
                      <a:pt x="460" y="14845"/>
                      <a:pt x="460" y="14879"/>
                      <a:pt x="472" y="14879"/>
                    </a:cubicBezTo>
                    <a:cubicBezTo>
                      <a:pt x="495" y="14913"/>
                      <a:pt x="495" y="14981"/>
                      <a:pt x="507" y="15049"/>
                    </a:cubicBezTo>
                    <a:cubicBezTo>
                      <a:pt x="507" y="15083"/>
                      <a:pt x="519" y="15117"/>
                      <a:pt x="531" y="15117"/>
                    </a:cubicBezTo>
                    <a:cubicBezTo>
                      <a:pt x="554" y="15151"/>
                      <a:pt x="566" y="15219"/>
                      <a:pt x="590" y="15287"/>
                    </a:cubicBezTo>
                    <a:cubicBezTo>
                      <a:pt x="590" y="15287"/>
                      <a:pt x="590" y="15287"/>
                      <a:pt x="590" y="15287"/>
                    </a:cubicBezTo>
                    <a:cubicBezTo>
                      <a:pt x="590" y="15321"/>
                      <a:pt x="602" y="15321"/>
                      <a:pt x="602" y="15321"/>
                    </a:cubicBezTo>
                    <a:cubicBezTo>
                      <a:pt x="625" y="15355"/>
                      <a:pt x="649" y="15389"/>
                      <a:pt x="672" y="15457"/>
                    </a:cubicBezTo>
                    <a:cubicBezTo>
                      <a:pt x="684" y="15491"/>
                      <a:pt x="684" y="15525"/>
                      <a:pt x="696" y="15559"/>
                    </a:cubicBezTo>
                    <a:cubicBezTo>
                      <a:pt x="708" y="15729"/>
                      <a:pt x="637" y="15797"/>
                      <a:pt x="613" y="15831"/>
                    </a:cubicBezTo>
                    <a:cubicBezTo>
                      <a:pt x="602" y="15831"/>
                      <a:pt x="602" y="15831"/>
                      <a:pt x="590" y="15831"/>
                    </a:cubicBezTo>
                    <a:cubicBezTo>
                      <a:pt x="590" y="15831"/>
                      <a:pt x="590" y="15831"/>
                      <a:pt x="590" y="15831"/>
                    </a:cubicBezTo>
                    <a:cubicBezTo>
                      <a:pt x="590" y="15831"/>
                      <a:pt x="590" y="15831"/>
                      <a:pt x="578" y="15831"/>
                    </a:cubicBezTo>
                    <a:cubicBezTo>
                      <a:pt x="578" y="15831"/>
                      <a:pt x="578" y="15831"/>
                      <a:pt x="578" y="15831"/>
                    </a:cubicBezTo>
                    <a:cubicBezTo>
                      <a:pt x="566" y="15831"/>
                      <a:pt x="566" y="15831"/>
                      <a:pt x="566" y="15831"/>
                    </a:cubicBezTo>
                    <a:cubicBezTo>
                      <a:pt x="554" y="15831"/>
                      <a:pt x="554" y="15797"/>
                      <a:pt x="543" y="15797"/>
                    </a:cubicBezTo>
                    <a:cubicBezTo>
                      <a:pt x="543" y="15797"/>
                      <a:pt x="531" y="15797"/>
                      <a:pt x="519" y="15797"/>
                    </a:cubicBezTo>
                    <a:cubicBezTo>
                      <a:pt x="519" y="15797"/>
                      <a:pt x="531" y="15865"/>
                      <a:pt x="531" y="15899"/>
                    </a:cubicBezTo>
                    <a:cubicBezTo>
                      <a:pt x="543" y="15967"/>
                      <a:pt x="543" y="16001"/>
                      <a:pt x="554" y="16069"/>
                    </a:cubicBezTo>
                    <a:cubicBezTo>
                      <a:pt x="554" y="16137"/>
                      <a:pt x="566" y="16171"/>
                      <a:pt x="566" y="16206"/>
                    </a:cubicBezTo>
                    <a:cubicBezTo>
                      <a:pt x="566" y="16206"/>
                      <a:pt x="566" y="16206"/>
                      <a:pt x="578" y="16206"/>
                    </a:cubicBezTo>
                    <a:cubicBezTo>
                      <a:pt x="578" y="16206"/>
                      <a:pt x="578" y="16206"/>
                      <a:pt x="578" y="16206"/>
                    </a:cubicBezTo>
                    <a:cubicBezTo>
                      <a:pt x="590" y="16206"/>
                      <a:pt x="602" y="16206"/>
                      <a:pt x="613" y="16171"/>
                    </a:cubicBezTo>
                    <a:cubicBezTo>
                      <a:pt x="613" y="16171"/>
                      <a:pt x="625" y="16137"/>
                      <a:pt x="637" y="16137"/>
                    </a:cubicBezTo>
                    <a:cubicBezTo>
                      <a:pt x="649" y="16103"/>
                      <a:pt x="672" y="16103"/>
                      <a:pt x="696" y="16103"/>
                    </a:cubicBezTo>
                    <a:cubicBezTo>
                      <a:pt x="708" y="16137"/>
                      <a:pt x="720" y="16137"/>
                      <a:pt x="720" y="16137"/>
                    </a:cubicBezTo>
                    <a:cubicBezTo>
                      <a:pt x="743" y="16103"/>
                      <a:pt x="767" y="16103"/>
                      <a:pt x="779" y="16103"/>
                    </a:cubicBezTo>
                    <a:cubicBezTo>
                      <a:pt x="814" y="16103"/>
                      <a:pt x="849" y="16103"/>
                      <a:pt x="861" y="16171"/>
                    </a:cubicBezTo>
                    <a:cubicBezTo>
                      <a:pt x="873" y="16240"/>
                      <a:pt x="885" y="16376"/>
                      <a:pt x="885" y="16444"/>
                    </a:cubicBezTo>
                    <a:cubicBezTo>
                      <a:pt x="885" y="16478"/>
                      <a:pt x="885" y="16512"/>
                      <a:pt x="885" y="16546"/>
                    </a:cubicBezTo>
                    <a:cubicBezTo>
                      <a:pt x="885" y="16546"/>
                      <a:pt x="885" y="16580"/>
                      <a:pt x="897" y="16614"/>
                    </a:cubicBezTo>
                    <a:cubicBezTo>
                      <a:pt x="897" y="16648"/>
                      <a:pt x="908" y="16648"/>
                      <a:pt x="908" y="16682"/>
                    </a:cubicBezTo>
                    <a:cubicBezTo>
                      <a:pt x="908" y="16716"/>
                      <a:pt x="944" y="16716"/>
                      <a:pt x="956" y="16716"/>
                    </a:cubicBezTo>
                    <a:cubicBezTo>
                      <a:pt x="967" y="16716"/>
                      <a:pt x="979" y="16716"/>
                      <a:pt x="991" y="16716"/>
                    </a:cubicBezTo>
                    <a:cubicBezTo>
                      <a:pt x="1026" y="16750"/>
                      <a:pt x="1085" y="16988"/>
                      <a:pt x="1074" y="17090"/>
                    </a:cubicBezTo>
                    <a:cubicBezTo>
                      <a:pt x="1074" y="17090"/>
                      <a:pt x="1074" y="17090"/>
                      <a:pt x="1074" y="17090"/>
                    </a:cubicBezTo>
                    <a:cubicBezTo>
                      <a:pt x="1085" y="17090"/>
                      <a:pt x="1085" y="17090"/>
                      <a:pt x="1085" y="17090"/>
                    </a:cubicBezTo>
                    <a:cubicBezTo>
                      <a:pt x="1109" y="17056"/>
                      <a:pt x="1132" y="17124"/>
                      <a:pt x="1156" y="17158"/>
                    </a:cubicBezTo>
                    <a:cubicBezTo>
                      <a:pt x="1168" y="17158"/>
                      <a:pt x="1168" y="17192"/>
                      <a:pt x="1168" y="17192"/>
                    </a:cubicBezTo>
                    <a:cubicBezTo>
                      <a:pt x="1180" y="17192"/>
                      <a:pt x="1180" y="17192"/>
                      <a:pt x="1191" y="17192"/>
                    </a:cubicBezTo>
                    <a:cubicBezTo>
                      <a:pt x="1191" y="17192"/>
                      <a:pt x="1203" y="17192"/>
                      <a:pt x="1215" y="17158"/>
                    </a:cubicBezTo>
                    <a:cubicBezTo>
                      <a:pt x="1227" y="17158"/>
                      <a:pt x="1250" y="17124"/>
                      <a:pt x="1274" y="17124"/>
                    </a:cubicBezTo>
                    <a:cubicBezTo>
                      <a:pt x="1309" y="17124"/>
                      <a:pt x="1321" y="17158"/>
                      <a:pt x="1321" y="17192"/>
                    </a:cubicBezTo>
                    <a:cubicBezTo>
                      <a:pt x="1321" y="17192"/>
                      <a:pt x="1345" y="17226"/>
                      <a:pt x="1345" y="17260"/>
                    </a:cubicBezTo>
                    <a:cubicBezTo>
                      <a:pt x="1368" y="17294"/>
                      <a:pt x="1368" y="17328"/>
                      <a:pt x="1380" y="17362"/>
                    </a:cubicBezTo>
                    <a:cubicBezTo>
                      <a:pt x="1380" y="17362"/>
                      <a:pt x="1392" y="17362"/>
                      <a:pt x="1392" y="17362"/>
                    </a:cubicBezTo>
                    <a:cubicBezTo>
                      <a:pt x="1427" y="17362"/>
                      <a:pt x="1463" y="17362"/>
                      <a:pt x="1486" y="17396"/>
                    </a:cubicBezTo>
                    <a:cubicBezTo>
                      <a:pt x="1498" y="17430"/>
                      <a:pt x="1510" y="17430"/>
                      <a:pt x="1522" y="17430"/>
                    </a:cubicBezTo>
                    <a:cubicBezTo>
                      <a:pt x="1545" y="17464"/>
                      <a:pt x="1569" y="17464"/>
                      <a:pt x="1593" y="17498"/>
                    </a:cubicBezTo>
                    <a:cubicBezTo>
                      <a:pt x="1604" y="17498"/>
                      <a:pt x="1616" y="17532"/>
                      <a:pt x="1628" y="17532"/>
                    </a:cubicBezTo>
                    <a:cubicBezTo>
                      <a:pt x="1652" y="17566"/>
                      <a:pt x="1675" y="17600"/>
                      <a:pt x="1687" y="17668"/>
                    </a:cubicBezTo>
                    <a:cubicBezTo>
                      <a:pt x="1687" y="17770"/>
                      <a:pt x="1663" y="17804"/>
                      <a:pt x="1652" y="17838"/>
                    </a:cubicBezTo>
                    <a:cubicBezTo>
                      <a:pt x="1663" y="17872"/>
                      <a:pt x="1675" y="17906"/>
                      <a:pt x="1675" y="17974"/>
                    </a:cubicBezTo>
                    <a:cubicBezTo>
                      <a:pt x="1675" y="18042"/>
                      <a:pt x="1652" y="18076"/>
                      <a:pt x="1640" y="18076"/>
                    </a:cubicBezTo>
                    <a:cubicBezTo>
                      <a:pt x="1640" y="18076"/>
                      <a:pt x="1640" y="18076"/>
                      <a:pt x="1640" y="18076"/>
                    </a:cubicBezTo>
                    <a:cubicBezTo>
                      <a:pt x="1640" y="18076"/>
                      <a:pt x="1640" y="18110"/>
                      <a:pt x="1640" y="18110"/>
                    </a:cubicBezTo>
                    <a:cubicBezTo>
                      <a:pt x="1652" y="18110"/>
                      <a:pt x="1652" y="18144"/>
                      <a:pt x="1663" y="18178"/>
                    </a:cubicBezTo>
                    <a:cubicBezTo>
                      <a:pt x="1663" y="18212"/>
                      <a:pt x="1652" y="18280"/>
                      <a:pt x="1640" y="18349"/>
                    </a:cubicBezTo>
                    <a:cubicBezTo>
                      <a:pt x="1640" y="18383"/>
                      <a:pt x="1640" y="18417"/>
                      <a:pt x="1640" y="18451"/>
                    </a:cubicBezTo>
                    <a:cubicBezTo>
                      <a:pt x="1640" y="18451"/>
                      <a:pt x="1628" y="18519"/>
                      <a:pt x="1593" y="18519"/>
                    </a:cubicBezTo>
                    <a:cubicBezTo>
                      <a:pt x="1581" y="18519"/>
                      <a:pt x="1557" y="18519"/>
                      <a:pt x="1534" y="18485"/>
                    </a:cubicBezTo>
                    <a:cubicBezTo>
                      <a:pt x="1522" y="18485"/>
                      <a:pt x="1510" y="18485"/>
                      <a:pt x="1498" y="18485"/>
                    </a:cubicBezTo>
                    <a:cubicBezTo>
                      <a:pt x="1498" y="18485"/>
                      <a:pt x="1475" y="18553"/>
                      <a:pt x="1463" y="18587"/>
                    </a:cubicBezTo>
                    <a:cubicBezTo>
                      <a:pt x="1439" y="18621"/>
                      <a:pt x="1427" y="18655"/>
                      <a:pt x="1416" y="18689"/>
                    </a:cubicBezTo>
                    <a:cubicBezTo>
                      <a:pt x="1416" y="18689"/>
                      <a:pt x="1416" y="18723"/>
                      <a:pt x="1416" y="18723"/>
                    </a:cubicBezTo>
                    <a:cubicBezTo>
                      <a:pt x="1451" y="18723"/>
                      <a:pt x="1475" y="18723"/>
                      <a:pt x="1498" y="18723"/>
                    </a:cubicBezTo>
                    <a:cubicBezTo>
                      <a:pt x="1522" y="18723"/>
                      <a:pt x="1545" y="18723"/>
                      <a:pt x="1557" y="18757"/>
                    </a:cubicBezTo>
                    <a:cubicBezTo>
                      <a:pt x="1557" y="18791"/>
                      <a:pt x="1557" y="18825"/>
                      <a:pt x="1557" y="18859"/>
                    </a:cubicBezTo>
                    <a:cubicBezTo>
                      <a:pt x="1545" y="18927"/>
                      <a:pt x="1439" y="19063"/>
                      <a:pt x="1392" y="19131"/>
                    </a:cubicBezTo>
                    <a:cubicBezTo>
                      <a:pt x="1404" y="19131"/>
                      <a:pt x="1404" y="19131"/>
                      <a:pt x="1404" y="19131"/>
                    </a:cubicBezTo>
                    <a:cubicBezTo>
                      <a:pt x="1427" y="19165"/>
                      <a:pt x="1439" y="19233"/>
                      <a:pt x="1439" y="19301"/>
                    </a:cubicBezTo>
                    <a:cubicBezTo>
                      <a:pt x="1439" y="19369"/>
                      <a:pt x="1416" y="19403"/>
                      <a:pt x="1392" y="19437"/>
                    </a:cubicBezTo>
                    <a:cubicBezTo>
                      <a:pt x="1368" y="19471"/>
                      <a:pt x="1357" y="19471"/>
                      <a:pt x="1368" y="19505"/>
                    </a:cubicBezTo>
                    <a:cubicBezTo>
                      <a:pt x="1368" y="19573"/>
                      <a:pt x="1368" y="19641"/>
                      <a:pt x="1345" y="19675"/>
                    </a:cubicBezTo>
                    <a:cubicBezTo>
                      <a:pt x="1333" y="19743"/>
                      <a:pt x="1298" y="19743"/>
                      <a:pt x="1262" y="19743"/>
                    </a:cubicBezTo>
                    <a:cubicBezTo>
                      <a:pt x="1262" y="19743"/>
                      <a:pt x="1262" y="19743"/>
                      <a:pt x="1262" y="19743"/>
                    </a:cubicBezTo>
                    <a:cubicBezTo>
                      <a:pt x="1262" y="19777"/>
                      <a:pt x="1262" y="19777"/>
                      <a:pt x="1274" y="19777"/>
                    </a:cubicBezTo>
                    <a:cubicBezTo>
                      <a:pt x="1286" y="19845"/>
                      <a:pt x="1298" y="19913"/>
                      <a:pt x="1345" y="19947"/>
                    </a:cubicBezTo>
                    <a:cubicBezTo>
                      <a:pt x="1416" y="20015"/>
                      <a:pt x="1510" y="20185"/>
                      <a:pt x="1604" y="20491"/>
                    </a:cubicBezTo>
                    <a:cubicBezTo>
                      <a:pt x="1604" y="20491"/>
                      <a:pt x="1616" y="20526"/>
                      <a:pt x="1616" y="20526"/>
                    </a:cubicBezTo>
                    <a:cubicBezTo>
                      <a:pt x="1616" y="20526"/>
                      <a:pt x="1628" y="20526"/>
                      <a:pt x="1628" y="20526"/>
                    </a:cubicBezTo>
                    <a:cubicBezTo>
                      <a:pt x="1628" y="20526"/>
                      <a:pt x="1628" y="20526"/>
                      <a:pt x="1628" y="20491"/>
                    </a:cubicBezTo>
                    <a:cubicBezTo>
                      <a:pt x="1640" y="20491"/>
                      <a:pt x="1640" y="20491"/>
                      <a:pt x="1640" y="20491"/>
                    </a:cubicBezTo>
                    <a:cubicBezTo>
                      <a:pt x="1640" y="20491"/>
                      <a:pt x="1640" y="20491"/>
                      <a:pt x="1652" y="20491"/>
                    </a:cubicBezTo>
                    <a:cubicBezTo>
                      <a:pt x="1652" y="20491"/>
                      <a:pt x="1652" y="20491"/>
                      <a:pt x="1652" y="20491"/>
                    </a:cubicBezTo>
                    <a:cubicBezTo>
                      <a:pt x="1652" y="20491"/>
                      <a:pt x="1652" y="20491"/>
                      <a:pt x="1663" y="20491"/>
                    </a:cubicBezTo>
                    <a:cubicBezTo>
                      <a:pt x="1663" y="20457"/>
                      <a:pt x="1663" y="20457"/>
                      <a:pt x="1663" y="20457"/>
                    </a:cubicBezTo>
                    <a:cubicBezTo>
                      <a:pt x="1711" y="20457"/>
                      <a:pt x="1793" y="20526"/>
                      <a:pt x="1840" y="20628"/>
                    </a:cubicBezTo>
                    <a:cubicBezTo>
                      <a:pt x="1840" y="20628"/>
                      <a:pt x="1852" y="20628"/>
                      <a:pt x="1899" y="20628"/>
                    </a:cubicBezTo>
                    <a:cubicBezTo>
                      <a:pt x="1911" y="20628"/>
                      <a:pt x="1935" y="20628"/>
                      <a:pt x="1946" y="20628"/>
                    </a:cubicBezTo>
                    <a:cubicBezTo>
                      <a:pt x="1994" y="20628"/>
                      <a:pt x="2041" y="20628"/>
                      <a:pt x="2053" y="20696"/>
                    </a:cubicBezTo>
                    <a:cubicBezTo>
                      <a:pt x="2064" y="20730"/>
                      <a:pt x="2100" y="20798"/>
                      <a:pt x="2112" y="20798"/>
                    </a:cubicBezTo>
                    <a:cubicBezTo>
                      <a:pt x="2135" y="20798"/>
                      <a:pt x="2159" y="20866"/>
                      <a:pt x="2171" y="20900"/>
                    </a:cubicBezTo>
                    <a:cubicBezTo>
                      <a:pt x="2171" y="20900"/>
                      <a:pt x="2182" y="20934"/>
                      <a:pt x="2194" y="20934"/>
                    </a:cubicBezTo>
                    <a:cubicBezTo>
                      <a:pt x="2206" y="20900"/>
                      <a:pt x="2241" y="20866"/>
                      <a:pt x="2336" y="20866"/>
                    </a:cubicBezTo>
                    <a:cubicBezTo>
                      <a:pt x="2359" y="20866"/>
                      <a:pt x="2359" y="20900"/>
                      <a:pt x="2371" y="20934"/>
                    </a:cubicBezTo>
                    <a:cubicBezTo>
                      <a:pt x="2383" y="20934"/>
                      <a:pt x="2383" y="20934"/>
                      <a:pt x="2383" y="20934"/>
                    </a:cubicBezTo>
                    <a:cubicBezTo>
                      <a:pt x="2418" y="20934"/>
                      <a:pt x="2418" y="21036"/>
                      <a:pt x="2430" y="21104"/>
                    </a:cubicBezTo>
                    <a:cubicBezTo>
                      <a:pt x="2430" y="21138"/>
                      <a:pt x="2430" y="21138"/>
                      <a:pt x="2430" y="21172"/>
                    </a:cubicBezTo>
                    <a:cubicBezTo>
                      <a:pt x="2442" y="21172"/>
                      <a:pt x="2466" y="21206"/>
                      <a:pt x="2489" y="21240"/>
                    </a:cubicBezTo>
                    <a:cubicBezTo>
                      <a:pt x="2501" y="21274"/>
                      <a:pt x="2501" y="21274"/>
                      <a:pt x="2513" y="21308"/>
                    </a:cubicBezTo>
                    <a:cubicBezTo>
                      <a:pt x="2513" y="21308"/>
                      <a:pt x="2513" y="21308"/>
                      <a:pt x="2513" y="21308"/>
                    </a:cubicBezTo>
                    <a:cubicBezTo>
                      <a:pt x="2536" y="21308"/>
                      <a:pt x="2536" y="21342"/>
                      <a:pt x="2548" y="21342"/>
                    </a:cubicBezTo>
                    <a:cubicBezTo>
                      <a:pt x="2548" y="21342"/>
                      <a:pt x="2548" y="21342"/>
                      <a:pt x="2548" y="21342"/>
                    </a:cubicBezTo>
                    <a:cubicBezTo>
                      <a:pt x="2584" y="21342"/>
                      <a:pt x="2607" y="21444"/>
                      <a:pt x="2631" y="21478"/>
                    </a:cubicBezTo>
                    <a:cubicBezTo>
                      <a:pt x="2631" y="21512"/>
                      <a:pt x="2642" y="21546"/>
                      <a:pt x="2642" y="21546"/>
                    </a:cubicBezTo>
                    <a:cubicBezTo>
                      <a:pt x="2654" y="21546"/>
                      <a:pt x="2654" y="21546"/>
                      <a:pt x="2654" y="21546"/>
                    </a:cubicBezTo>
                    <a:cubicBezTo>
                      <a:pt x="2654" y="21546"/>
                      <a:pt x="2654" y="21546"/>
                      <a:pt x="2666" y="21546"/>
                    </a:cubicBezTo>
                    <a:cubicBezTo>
                      <a:pt x="2666" y="21546"/>
                      <a:pt x="2666" y="21546"/>
                      <a:pt x="2666" y="21546"/>
                    </a:cubicBezTo>
                    <a:cubicBezTo>
                      <a:pt x="2666" y="21546"/>
                      <a:pt x="2678" y="21546"/>
                      <a:pt x="2678" y="21580"/>
                    </a:cubicBezTo>
                    <a:cubicBezTo>
                      <a:pt x="2678" y="21580"/>
                      <a:pt x="2690" y="21580"/>
                      <a:pt x="2690" y="21580"/>
                    </a:cubicBezTo>
                    <a:cubicBezTo>
                      <a:pt x="2701" y="21512"/>
                      <a:pt x="2713" y="21512"/>
                      <a:pt x="2737" y="21478"/>
                    </a:cubicBezTo>
                    <a:cubicBezTo>
                      <a:pt x="2737" y="21478"/>
                      <a:pt x="2749" y="21478"/>
                      <a:pt x="2749" y="21478"/>
                    </a:cubicBezTo>
                    <a:cubicBezTo>
                      <a:pt x="2749" y="21478"/>
                      <a:pt x="2749" y="21478"/>
                      <a:pt x="2749" y="21478"/>
                    </a:cubicBezTo>
                    <a:cubicBezTo>
                      <a:pt x="2760" y="21444"/>
                      <a:pt x="2760" y="21444"/>
                      <a:pt x="2760" y="21444"/>
                    </a:cubicBezTo>
                    <a:cubicBezTo>
                      <a:pt x="2760" y="21444"/>
                      <a:pt x="2760" y="21444"/>
                      <a:pt x="2760" y="21444"/>
                    </a:cubicBezTo>
                    <a:cubicBezTo>
                      <a:pt x="2666" y="21104"/>
                      <a:pt x="2619" y="20866"/>
                      <a:pt x="2619" y="20764"/>
                    </a:cubicBezTo>
                    <a:cubicBezTo>
                      <a:pt x="2619" y="20730"/>
                      <a:pt x="2619" y="20696"/>
                      <a:pt x="2619" y="20662"/>
                    </a:cubicBezTo>
                    <a:cubicBezTo>
                      <a:pt x="2631" y="20526"/>
                      <a:pt x="2631" y="20423"/>
                      <a:pt x="2572" y="20287"/>
                    </a:cubicBezTo>
                    <a:cubicBezTo>
                      <a:pt x="2548" y="20219"/>
                      <a:pt x="2536" y="20151"/>
                      <a:pt x="2536" y="20083"/>
                    </a:cubicBezTo>
                    <a:cubicBezTo>
                      <a:pt x="2525" y="19981"/>
                      <a:pt x="2560" y="19879"/>
                      <a:pt x="2595" y="19777"/>
                    </a:cubicBezTo>
                    <a:cubicBezTo>
                      <a:pt x="2607" y="19743"/>
                      <a:pt x="2619" y="19675"/>
                      <a:pt x="2642" y="19641"/>
                    </a:cubicBezTo>
                    <a:cubicBezTo>
                      <a:pt x="2678" y="19505"/>
                      <a:pt x="2737" y="19437"/>
                      <a:pt x="2796" y="19335"/>
                    </a:cubicBezTo>
                    <a:cubicBezTo>
                      <a:pt x="2808" y="19335"/>
                      <a:pt x="2831" y="19301"/>
                      <a:pt x="2843" y="19267"/>
                    </a:cubicBezTo>
                    <a:cubicBezTo>
                      <a:pt x="2843" y="19267"/>
                      <a:pt x="2843" y="19267"/>
                      <a:pt x="2843" y="19267"/>
                    </a:cubicBezTo>
                    <a:cubicBezTo>
                      <a:pt x="2796" y="19199"/>
                      <a:pt x="2772" y="19131"/>
                      <a:pt x="2772" y="19063"/>
                    </a:cubicBezTo>
                    <a:cubicBezTo>
                      <a:pt x="2772" y="19029"/>
                      <a:pt x="2784" y="18995"/>
                      <a:pt x="2808" y="18961"/>
                    </a:cubicBezTo>
                    <a:cubicBezTo>
                      <a:pt x="2819" y="18961"/>
                      <a:pt x="2819" y="18961"/>
                      <a:pt x="2819" y="18961"/>
                    </a:cubicBezTo>
                    <a:cubicBezTo>
                      <a:pt x="2808" y="18927"/>
                      <a:pt x="2796" y="18859"/>
                      <a:pt x="2784" y="18825"/>
                    </a:cubicBezTo>
                    <a:cubicBezTo>
                      <a:pt x="2760" y="18791"/>
                      <a:pt x="2749" y="18723"/>
                      <a:pt x="2737" y="18689"/>
                    </a:cubicBezTo>
                    <a:cubicBezTo>
                      <a:pt x="2737" y="18655"/>
                      <a:pt x="2725" y="18587"/>
                      <a:pt x="2713" y="18587"/>
                    </a:cubicBezTo>
                    <a:cubicBezTo>
                      <a:pt x="2713" y="18587"/>
                      <a:pt x="2713" y="18587"/>
                      <a:pt x="2701" y="18587"/>
                    </a:cubicBezTo>
                    <a:cubicBezTo>
                      <a:pt x="2701" y="18587"/>
                      <a:pt x="2701" y="18587"/>
                      <a:pt x="2701" y="18587"/>
                    </a:cubicBezTo>
                    <a:cubicBezTo>
                      <a:pt x="2690" y="18587"/>
                      <a:pt x="2678" y="18587"/>
                      <a:pt x="2666" y="18587"/>
                    </a:cubicBezTo>
                    <a:cubicBezTo>
                      <a:pt x="2666" y="18587"/>
                      <a:pt x="2654" y="18587"/>
                      <a:pt x="2642" y="18587"/>
                    </a:cubicBezTo>
                    <a:cubicBezTo>
                      <a:pt x="2642" y="18587"/>
                      <a:pt x="2631" y="18587"/>
                      <a:pt x="2631" y="18587"/>
                    </a:cubicBezTo>
                    <a:cubicBezTo>
                      <a:pt x="2619" y="18621"/>
                      <a:pt x="2607" y="18621"/>
                      <a:pt x="2595" y="18587"/>
                    </a:cubicBezTo>
                    <a:cubicBezTo>
                      <a:pt x="2595" y="18587"/>
                      <a:pt x="2584" y="18587"/>
                      <a:pt x="2584" y="18553"/>
                    </a:cubicBezTo>
                    <a:cubicBezTo>
                      <a:pt x="2572" y="18553"/>
                      <a:pt x="2572" y="18519"/>
                      <a:pt x="2572" y="18451"/>
                    </a:cubicBezTo>
                    <a:cubicBezTo>
                      <a:pt x="2572" y="18417"/>
                      <a:pt x="2572" y="18383"/>
                      <a:pt x="2572" y="18314"/>
                    </a:cubicBezTo>
                    <a:cubicBezTo>
                      <a:pt x="2572" y="18314"/>
                      <a:pt x="2560" y="18280"/>
                      <a:pt x="2560" y="18280"/>
                    </a:cubicBezTo>
                    <a:cubicBezTo>
                      <a:pt x="2548" y="18280"/>
                      <a:pt x="2548" y="18280"/>
                      <a:pt x="2548" y="18280"/>
                    </a:cubicBezTo>
                    <a:cubicBezTo>
                      <a:pt x="2525" y="18280"/>
                      <a:pt x="2513" y="18246"/>
                      <a:pt x="2501" y="18212"/>
                    </a:cubicBezTo>
                    <a:cubicBezTo>
                      <a:pt x="2501" y="18178"/>
                      <a:pt x="2489" y="18144"/>
                      <a:pt x="2501" y="18076"/>
                    </a:cubicBezTo>
                    <a:cubicBezTo>
                      <a:pt x="2501" y="18042"/>
                      <a:pt x="2525" y="17906"/>
                      <a:pt x="2548" y="17872"/>
                    </a:cubicBezTo>
                    <a:cubicBezTo>
                      <a:pt x="2560" y="17872"/>
                      <a:pt x="2560" y="17838"/>
                      <a:pt x="2572" y="17838"/>
                    </a:cubicBezTo>
                    <a:cubicBezTo>
                      <a:pt x="2572" y="17838"/>
                      <a:pt x="2572" y="17838"/>
                      <a:pt x="2572" y="17838"/>
                    </a:cubicBezTo>
                    <a:cubicBezTo>
                      <a:pt x="2560" y="17804"/>
                      <a:pt x="2548" y="17804"/>
                      <a:pt x="2536" y="17770"/>
                    </a:cubicBezTo>
                    <a:cubicBezTo>
                      <a:pt x="2536" y="17736"/>
                      <a:pt x="2525" y="17668"/>
                      <a:pt x="2536" y="17600"/>
                    </a:cubicBezTo>
                    <a:cubicBezTo>
                      <a:pt x="2548" y="17532"/>
                      <a:pt x="2572" y="17498"/>
                      <a:pt x="2584" y="17464"/>
                    </a:cubicBezTo>
                    <a:cubicBezTo>
                      <a:pt x="2607" y="17430"/>
                      <a:pt x="2607" y="17430"/>
                      <a:pt x="2607" y="17396"/>
                    </a:cubicBezTo>
                    <a:cubicBezTo>
                      <a:pt x="2607" y="17260"/>
                      <a:pt x="2642" y="17158"/>
                      <a:pt x="2678" y="17158"/>
                    </a:cubicBezTo>
                    <a:cubicBezTo>
                      <a:pt x="2690" y="17158"/>
                      <a:pt x="2701" y="17158"/>
                      <a:pt x="2725" y="17192"/>
                    </a:cubicBezTo>
                    <a:cubicBezTo>
                      <a:pt x="2737" y="17226"/>
                      <a:pt x="2749" y="17294"/>
                      <a:pt x="2760" y="17362"/>
                    </a:cubicBezTo>
                    <a:cubicBezTo>
                      <a:pt x="2772" y="17396"/>
                      <a:pt x="2784" y="17464"/>
                      <a:pt x="2796" y="17464"/>
                    </a:cubicBezTo>
                    <a:cubicBezTo>
                      <a:pt x="2796" y="17464"/>
                      <a:pt x="2808" y="17464"/>
                      <a:pt x="2808" y="17464"/>
                    </a:cubicBezTo>
                    <a:cubicBezTo>
                      <a:pt x="2808" y="17430"/>
                      <a:pt x="2819" y="17430"/>
                      <a:pt x="2819" y="17430"/>
                    </a:cubicBezTo>
                    <a:cubicBezTo>
                      <a:pt x="2819" y="17396"/>
                      <a:pt x="2808" y="17362"/>
                      <a:pt x="2808" y="17328"/>
                    </a:cubicBezTo>
                    <a:cubicBezTo>
                      <a:pt x="2808" y="17328"/>
                      <a:pt x="2808" y="17294"/>
                      <a:pt x="2796" y="17294"/>
                    </a:cubicBezTo>
                    <a:cubicBezTo>
                      <a:pt x="2796" y="17226"/>
                      <a:pt x="2784" y="17158"/>
                      <a:pt x="2808" y="17090"/>
                    </a:cubicBezTo>
                    <a:cubicBezTo>
                      <a:pt x="2808" y="17056"/>
                      <a:pt x="2831" y="17022"/>
                      <a:pt x="2855" y="16988"/>
                    </a:cubicBezTo>
                    <a:cubicBezTo>
                      <a:pt x="2867" y="16988"/>
                      <a:pt x="2878" y="16988"/>
                      <a:pt x="2878" y="16920"/>
                    </a:cubicBezTo>
                    <a:cubicBezTo>
                      <a:pt x="2878" y="16886"/>
                      <a:pt x="2890" y="16818"/>
                      <a:pt x="2926" y="16818"/>
                    </a:cubicBezTo>
                    <a:cubicBezTo>
                      <a:pt x="2961" y="16818"/>
                      <a:pt x="3008" y="16716"/>
                      <a:pt x="3032" y="16682"/>
                    </a:cubicBezTo>
                    <a:cubicBezTo>
                      <a:pt x="3044" y="16648"/>
                      <a:pt x="3055" y="16648"/>
                      <a:pt x="3067" y="16648"/>
                    </a:cubicBezTo>
                    <a:cubicBezTo>
                      <a:pt x="3067" y="16614"/>
                      <a:pt x="3067" y="16614"/>
                      <a:pt x="3067" y="16614"/>
                    </a:cubicBezTo>
                    <a:cubicBezTo>
                      <a:pt x="3114" y="16580"/>
                      <a:pt x="3150" y="16512"/>
                      <a:pt x="3185" y="16546"/>
                    </a:cubicBezTo>
                    <a:cubicBezTo>
                      <a:pt x="3185" y="16546"/>
                      <a:pt x="3197" y="16580"/>
                      <a:pt x="3197" y="16580"/>
                    </a:cubicBezTo>
                    <a:cubicBezTo>
                      <a:pt x="3209" y="16580"/>
                      <a:pt x="3209" y="16614"/>
                      <a:pt x="3221" y="16614"/>
                    </a:cubicBezTo>
                    <a:cubicBezTo>
                      <a:pt x="3221" y="16614"/>
                      <a:pt x="3221" y="16614"/>
                      <a:pt x="3221" y="16580"/>
                    </a:cubicBezTo>
                    <a:cubicBezTo>
                      <a:pt x="3232" y="16512"/>
                      <a:pt x="3256" y="16478"/>
                      <a:pt x="3291" y="16478"/>
                    </a:cubicBezTo>
                    <a:cubicBezTo>
                      <a:pt x="3315" y="16478"/>
                      <a:pt x="3350" y="16512"/>
                      <a:pt x="3362" y="16580"/>
                    </a:cubicBezTo>
                    <a:cubicBezTo>
                      <a:pt x="3362" y="16580"/>
                      <a:pt x="3397" y="16614"/>
                      <a:pt x="3409" y="16614"/>
                    </a:cubicBezTo>
                    <a:cubicBezTo>
                      <a:pt x="3445" y="16648"/>
                      <a:pt x="3480" y="16648"/>
                      <a:pt x="3504" y="16682"/>
                    </a:cubicBezTo>
                    <a:cubicBezTo>
                      <a:pt x="3515" y="16716"/>
                      <a:pt x="3515" y="16716"/>
                      <a:pt x="3515" y="16716"/>
                    </a:cubicBezTo>
                    <a:cubicBezTo>
                      <a:pt x="3574" y="16818"/>
                      <a:pt x="3610" y="16920"/>
                      <a:pt x="3622" y="16988"/>
                    </a:cubicBezTo>
                    <a:cubicBezTo>
                      <a:pt x="3633" y="16920"/>
                      <a:pt x="3645" y="16920"/>
                      <a:pt x="3657" y="16920"/>
                    </a:cubicBezTo>
                    <a:cubicBezTo>
                      <a:pt x="3681" y="16920"/>
                      <a:pt x="3692" y="16954"/>
                      <a:pt x="3728" y="17022"/>
                    </a:cubicBezTo>
                    <a:cubicBezTo>
                      <a:pt x="3740" y="17022"/>
                      <a:pt x="3763" y="17056"/>
                      <a:pt x="3775" y="17056"/>
                    </a:cubicBezTo>
                    <a:cubicBezTo>
                      <a:pt x="3799" y="17056"/>
                      <a:pt x="3810" y="17022"/>
                      <a:pt x="3822" y="17022"/>
                    </a:cubicBezTo>
                    <a:cubicBezTo>
                      <a:pt x="3834" y="16920"/>
                      <a:pt x="3893" y="16818"/>
                      <a:pt x="3940" y="16818"/>
                    </a:cubicBezTo>
                    <a:cubicBezTo>
                      <a:pt x="3964" y="16818"/>
                      <a:pt x="3976" y="16852"/>
                      <a:pt x="3987" y="16852"/>
                    </a:cubicBezTo>
                    <a:cubicBezTo>
                      <a:pt x="3987" y="16886"/>
                      <a:pt x="3987" y="16886"/>
                      <a:pt x="3987" y="16886"/>
                    </a:cubicBezTo>
                    <a:cubicBezTo>
                      <a:pt x="3999" y="16886"/>
                      <a:pt x="4011" y="16920"/>
                      <a:pt x="4011" y="16920"/>
                    </a:cubicBezTo>
                    <a:cubicBezTo>
                      <a:pt x="4011" y="16920"/>
                      <a:pt x="4011" y="16920"/>
                      <a:pt x="4023" y="16886"/>
                    </a:cubicBezTo>
                    <a:cubicBezTo>
                      <a:pt x="4046" y="16818"/>
                      <a:pt x="4082" y="16784"/>
                      <a:pt x="4117" y="16784"/>
                    </a:cubicBezTo>
                    <a:cubicBezTo>
                      <a:pt x="4152" y="16784"/>
                      <a:pt x="4188" y="16852"/>
                      <a:pt x="4200" y="16920"/>
                    </a:cubicBezTo>
                    <a:cubicBezTo>
                      <a:pt x="4200" y="16954"/>
                      <a:pt x="4211" y="16988"/>
                      <a:pt x="4259" y="16988"/>
                    </a:cubicBezTo>
                    <a:cubicBezTo>
                      <a:pt x="4294" y="16988"/>
                      <a:pt x="4306" y="17056"/>
                      <a:pt x="4318" y="17090"/>
                    </a:cubicBezTo>
                    <a:cubicBezTo>
                      <a:pt x="4318" y="17090"/>
                      <a:pt x="4318" y="17090"/>
                      <a:pt x="4318" y="17124"/>
                    </a:cubicBezTo>
                    <a:cubicBezTo>
                      <a:pt x="4318" y="17090"/>
                      <a:pt x="4329" y="17090"/>
                      <a:pt x="4329" y="17056"/>
                    </a:cubicBezTo>
                    <a:cubicBezTo>
                      <a:pt x="4329" y="17022"/>
                      <a:pt x="4341" y="16988"/>
                      <a:pt x="4353" y="16954"/>
                    </a:cubicBezTo>
                    <a:cubicBezTo>
                      <a:pt x="4353" y="16954"/>
                      <a:pt x="4365" y="16920"/>
                      <a:pt x="4377" y="16920"/>
                    </a:cubicBezTo>
                    <a:cubicBezTo>
                      <a:pt x="4377" y="16920"/>
                      <a:pt x="4377" y="16920"/>
                      <a:pt x="4377" y="16920"/>
                    </a:cubicBezTo>
                    <a:cubicBezTo>
                      <a:pt x="4400" y="16954"/>
                      <a:pt x="4412" y="16954"/>
                      <a:pt x="4424" y="16988"/>
                    </a:cubicBezTo>
                    <a:cubicBezTo>
                      <a:pt x="4436" y="17022"/>
                      <a:pt x="4459" y="17056"/>
                      <a:pt x="4471" y="17056"/>
                    </a:cubicBezTo>
                    <a:cubicBezTo>
                      <a:pt x="4518" y="17056"/>
                      <a:pt x="4530" y="17022"/>
                      <a:pt x="4530" y="16988"/>
                    </a:cubicBezTo>
                    <a:cubicBezTo>
                      <a:pt x="4530" y="16852"/>
                      <a:pt x="4530" y="16784"/>
                      <a:pt x="4518" y="16784"/>
                    </a:cubicBezTo>
                    <a:cubicBezTo>
                      <a:pt x="4506" y="16784"/>
                      <a:pt x="4483" y="16750"/>
                      <a:pt x="4471" y="16750"/>
                    </a:cubicBezTo>
                    <a:cubicBezTo>
                      <a:pt x="4459" y="16716"/>
                      <a:pt x="4447" y="16682"/>
                      <a:pt x="4424" y="16682"/>
                    </a:cubicBezTo>
                    <a:cubicBezTo>
                      <a:pt x="4388" y="16682"/>
                      <a:pt x="4365" y="16580"/>
                      <a:pt x="4353" y="16512"/>
                    </a:cubicBezTo>
                    <a:cubicBezTo>
                      <a:pt x="4353" y="16444"/>
                      <a:pt x="4365" y="16376"/>
                      <a:pt x="4388" y="16376"/>
                    </a:cubicBezTo>
                    <a:cubicBezTo>
                      <a:pt x="4424" y="16308"/>
                      <a:pt x="4447" y="16274"/>
                      <a:pt x="4459" y="16240"/>
                    </a:cubicBezTo>
                    <a:cubicBezTo>
                      <a:pt x="4447" y="16206"/>
                      <a:pt x="4436" y="16069"/>
                      <a:pt x="4447" y="15967"/>
                    </a:cubicBezTo>
                    <a:cubicBezTo>
                      <a:pt x="4459" y="15933"/>
                      <a:pt x="4471" y="15899"/>
                      <a:pt x="4495" y="15865"/>
                    </a:cubicBezTo>
                    <a:cubicBezTo>
                      <a:pt x="4506" y="15865"/>
                      <a:pt x="4530" y="15865"/>
                      <a:pt x="4542" y="15865"/>
                    </a:cubicBezTo>
                    <a:cubicBezTo>
                      <a:pt x="4554" y="15865"/>
                      <a:pt x="4565" y="15865"/>
                      <a:pt x="4565" y="15865"/>
                    </a:cubicBezTo>
                    <a:cubicBezTo>
                      <a:pt x="4542" y="15831"/>
                      <a:pt x="4518" y="15797"/>
                      <a:pt x="4506" y="15729"/>
                    </a:cubicBezTo>
                    <a:cubicBezTo>
                      <a:pt x="4483" y="15661"/>
                      <a:pt x="4471" y="15389"/>
                      <a:pt x="4506" y="15321"/>
                    </a:cubicBezTo>
                    <a:cubicBezTo>
                      <a:pt x="4518" y="15321"/>
                      <a:pt x="4530" y="15321"/>
                      <a:pt x="4542" y="15321"/>
                    </a:cubicBezTo>
                    <a:cubicBezTo>
                      <a:pt x="4554" y="15321"/>
                      <a:pt x="4554" y="15321"/>
                      <a:pt x="4565" y="15321"/>
                    </a:cubicBezTo>
                    <a:cubicBezTo>
                      <a:pt x="4589" y="15321"/>
                      <a:pt x="4613" y="15321"/>
                      <a:pt x="4624" y="15321"/>
                    </a:cubicBezTo>
                    <a:cubicBezTo>
                      <a:pt x="4636" y="15287"/>
                      <a:pt x="4660" y="15287"/>
                      <a:pt x="4683" y="15287"/>
                    </a:cubicBezTo>
                    <a:cubicBezTo>
                      <a:pt x="4695" y="15287"/>
                      <a:pt x="4707" y="15287"/>
                      <a:pt x="4719" y="15287"/>
                    </a:cubicBezTo>
                    <a:cubicBezTo>
                      <a:pt x="4742" y="15287"/>
                      <a:pt x="4754" y="15287"/>
                      <a:pt x="4766" y="15287"/>
                    </a:cubicBezTo>
                    <a:cubicBezTo>
                      <a:pt x="4766" y="15287"/>
                      <a:pt x="4766" y="15287"/>
                      <a:pt x="4778" y="15253"/>
                    </a:cubicBezTo>
                    <a:cubicBezTo>
                      <a:pt x="4825" y="15151"/>
                      <a:pt x="4931" y="15117"/>
                      <a:pt x="4990" y="15117"/>
                    </a:cubicBezTo>
                    <a:cubicBezTo>
                      <a:pt x="5014" y="15117"/>
                      <a:pt x="5037" y="15117"/>
                      <a:pt x="5061" y="15083"/>
                    </a:cubicBezTo>
                    <a:cubicBezTo>
                      <a:pt x="5084" y="15049"/>
                      <a:pt x="5096" y="15015"/>
                      <a:pt x="5120" y="15015"/>
                    </a:cubicBezTo>
                    <a:cubicBezTo>
                      <a:pt x="5191" y="14981"/>
                      <a:pt x="5285" y="14947"/>
                      <a:pt x="5309" y="14913"/>
                    </a:cubicBezTo>
                    <a:cubicBezTo>
                      <a:pt x="5320" y="14913"/>
                      <a:pt x="5332" y="14879"/>
                      <a:pt x="5368" y="14879"/>
                    </a:cubicBezTo>
                    <a:cubicBezTo>
                      <a:pt x="5391" y="14845"/>
                      <a:pt x="5474" y="14811"/>
                      <a:pt x="5486" y="14777"/>
                    </a:cubicBezTo>
                    <a:cubicBezTo>
                      <a:pt x="5497" y="14641"/>
                      <a:pt x="5615" y="14607"/>
                      <a:pt x="5639" y="14607"/>
                    </a:cubicBezTo>
                    <a:cubicBezTo>
                      <a:pt x="5662" y="14607"/>
                      <a:pt x="5674" y="14607"/>
                      <a:pt x="5686" y="14607"/>
                    </a:cubicBezTo>
                    <a:cubicBezTo>
                      <a:pt x="5721" y="14675"/>
                      <a:pt x="5745" y="14675"/>
                      <a:pt x="5769" y="14675"/>
                    </a:cubicBezTo>
                    <a:cubicBezTo>
                      <a:pt x="5792" y="14641"/>
                      <a:pt x="5851" y="14675"/>
                      <a:pt x="5875" y="14743"/>
                    </a:cubicBezTo>
                    <a:cubicBezTo>
                      <a:pt x="5887" y="14811"/>
                      <a:pt x="5887" y="14845"/>
                      <a:pt x="5887" y="14879"/>
                    </a:cubicBezTo>
                    <a:cubicBezTo>
                      <a:pt x="5887" y="14913"/>
                      <a:pt x="5887" y="14947"/>
                      <a:pt x="5898" y="15015"/>
                    </a:cubicBezTo>
                    <a:cubicBezTo>
                      <a:pt x="5898" y="15049"/>
                      <a:pt x="5910" y="15117"/>
                      <a:pt x="5910" y="15151"/>
                    </a:cubicBezTo>
                    <a:cubicBezTo>
                      <a:pt x="5910" y="15219"/>
                      <a:pt x="5898" y="15253"/>
                      <a:pt x="5887" y="15253"/>
                    </a:cubicBezTo>
                    <a:cubicBezTo>
                      <a:pt x="5887" y="15253"/>
                      <a:pt x="5887" y="15253"/>
                      <a:pt x="5887" y="15253"/>
                    </a:cubicBezTo>
                    <a:cubicBezTo>
                      <a:pt x="5898" y="15253"/>
                      <a:pt x="5898" y="15253"/>
                      <a:pt x="5898" y="15253"/>
                    </a:cubicBezTo>
                    <a:cubicBezTo>
                      <a:pt x="5934" y="15253"/>
                      <a:pt x="5969" y="15219"/>
                      <a:pt x="5969" y="15219"/>
                    </a:cubicBezTo>
                    <a:cubicBezTo>
                      <a:pt x="5981" y="15151"/>
                      <a:pt x="6005" y="15151"/>
                      <a:pt x="6005" y="15151"/>
                    </a:cubicBezTo>
                    <a:cubicBezTo>
                      <a:pt x="6040" y="15151"/>
                      <a:pt x="6052" y="15219"/>
                      <a:pt x="6064" y="15321"/>
                    </a:cubicBezTo>
                    <a:cubicBezTo>
                      <a:pt x="6075" y="15287"/>
                      <a:pt x="6087" y="15253"/>
                      <a:pt x="6099" y="15253"/>
                    </a:cubicBezTo>
                    <a:cubicBezTo>
                      <a:pt x="6111" y="15253"/>
                      <a:pt x="6146" y="15287"/>
                      <a:pt x="6158" y="15355"/>
                    </a:cubicBezTo>
                    <a:cubicBezTo>
                      <a:pt x="6158" y="15355"/>
                      <a:pt x="6170" y="15321"/>
                      <a:pt x="6170" y="15321"/>
                    </a:cubicBezTo>
                    <a:cubicBezTo>
                      <a:pt x="6182" y="15321"/>
                      <a:pt x="6193" y="15321"/>
                      <a:pt x="6205" y="15321"/>
                    </a:cubicBezTo>
                    <a:cubicBezTo>
                      <a:pt x="6217" y="15321"/>
                      <a:pt x="6241" y="15355"/>
                      <a:pt x="6241" y="15423"/>
                    </a:cubicBezTo>
                    <a:cubicBezTo>
                      <a:pt x="6241" y="15491"/>
                      <a:pt x="6217" y="15525"/>
                      <a:pt x="6205" y="15559"/>
                    </a:cubicBezTo>
                    <a:cubicBezTo>
                      <a:pt x="6193" y="15593"/>
                      <a:pt x="6182" y="15593"/>
                      <a:pt x="6182" y="15627"/>
                    </a:cubicBezTo>
                    <a:cubicBezTo>
                      <a:pt x="6182" y="15627"/>
                      <a:pt x="6182" y="15627"/>
                      <a:pt x="6182" y="15627"/>
                    </a:cubicBezTo>
                    <a:cubicBezTo>
                      <a:pt x="6182" y="15627"/>
                      <a:pt x="6193" y="15593"/>
                      <a:pt x="6205" y="15593"/>
                    </a:cubicBezTo>
                    <a:cubicBezTo>
                      <a:pt x="6217" y="15559"/>
                      <a:pt x="6241" y="15525"/>
                      <a:pt x="6264" y="15525"/>
                    </a:cubicBezTo>
                    <a:cubicBezTo>
                      <a:pt x="6264" y="15525"/>
                      <a:pt x="6264" y="15525"/>
                      <a:pt x="6276" y="15525"/>
                    </a:cubicBezTo>
                    <a:cubicBezTo>
                      <a:pt x="6276" y="15525"/>
                      <a:pt x="6276" y="15525"/>
                      <a:pt x="6276" y="15525"/>
                    </a:cubicBezTo>
                    <a:cubicBezTo>
                      <a:pt x="6288" y="15525"/>
                      <a:pt x="6323" y="15491"/>
                      <a:pt x="6347" y="15457"/>
                    </a:cubicBezTo>
                    <a:cubicBezTo>
                      <a:pt x="6370" y="15423"/>
                      <a:pt x="6382" y="15389"/>
                      <a:pt x="6406" y="15355"/>
                    </a:cubicBezTo>
                    <a:cubicBezTo>
                      <a:pt x="6429" y="15355"/>
                      <a:pt x="6465" y="15287"/>
                      <a:pt x="6488" y="15253"/>
                    </a:cubicBezTo>
                    <a:cubicBezTo>
                      <a:pt x="6500" y="15219"/>
                      <a:pt x="6512" y="15185"/>
                      <a:pt x="6524" y="15185"/>
                    </a:cubicBezTo>
                    <a:cubicBezTo>
                      <a:pt x="6535" y="15151"/>
                      <a:pt x="6547" y="15151"/>
                      <a:pt x="6571" y="15117"/>
                    </a:cubicBezTo>
                    <a:cubicBezTo>
                      <a:pt x="6571" y="15117"/>
                      <a:pt x="6583" y="15117"/>
                      <a:pt x="6583" y="15117"/>
                    </a:cubicBezTo>
                    <a:cubicBezTo>
                      <a:pt x="6606" y="15117"/>
                      <a:pt x="6642" y="15151"/>
                      <a:pt x="6642" y="15185"/>
                    </a:cubicBezTo>
                    <a:cubicBezTo>
                      <a:pt x="6642" y="15219"/>
                      <a:pt x="6653" y="15253"/>
                      <a:pt x="6642" y="15321"/>
                    </a:cubicBezTo>
                    <a:cubicBezTo>
                      <a:pt x="6630" y="15355"/>
                      <a:pt x="6618" y="15355"/>
                      <a:pt x="6618" y="15389"/>
                    </a:cubicBezTo>
                    <a:cubicBezTo>
                      <a:pt x="6618" y="15389"/>
                      <a:pt x="6630" y="15457"/>
                      <a:pt x="6665" y="15491"/>
                    </a:cubicBezTo>
                    <a:cubicBezTo>
                      <a:pt x="6748" y="15559"/>
                      <a:pt x="6842" y="15967"/>
                      <a:pt x="6901" y="16240"/>
                    </a:cubicBezTo>
                    <a:cubicBezTo>
                      <a:pt x="6925" y="16342"/>
                      <a:pt x="6925" y="16342"/>
                      <a:pt x="6925" y="16342"/>
                    </a:cubicBezTo>
                    <a:cubicBezTo>
                      <a:pt x="6948" y="16444"/>
                      <a:pt x="6972" y="16580"/>
                      <a:pt x="6996" y="16716"/>
                    </a:cubicBezTo>
                    <a:cubicBezTo>
                      <a:pt x="7007" y="16818"/>
                      <a:pt x="7031" y="16954"/>
                      <a:pt x="7043" y="16988"/>
                    </a:cubicBezTo>
                    <a:cubicBezTo>
                      <a:pt x="7043" y="16988"/>
                      <a:pt x="7055" y="16954"/>
                      <a:pt x="7055" y="16920"/>
                    </a:cubicBezTo>
                    <a:cubicBezTo>
                      <a:pt x="7066" y="16886"/>
                      <a:pt x="7078" y="16818"/>
                      <a:pt x="7090" y="16784"/>
                    </a:cubicBezTo>
                    <a:cubicBezTo>
                      <a:pt x="7102" y="16784"/>
                      <a:pt x="7102" y="16750"/>
                      <a:pt x="7113" y="16750"/>
                    </a:cubicBezTo>
                    <a:cubicBezTo>
                      <a:pt x="7149" y="16750"/>
                      <a:pt x="7172" y="16818"/>
                      <a:pt x="7196" y="16886"/>
                    </a:cubicBezTo>
                    <a:cubicBezTo>
                      <a:pt x="7208" y="16920"/>
                      <a:pt x="7220" y="16954"/>
                      <a:pt x="7231" y="16954"/>
                    </a:cubicBezTo>
                    <a:cubicBezTo>
                      <a:pt x="7243" y="16988"/>
                      <a:pt x="7255" y="16988"/>
                      <a:pt x="7267" y="16988"/>
                    </a:cubicBezTo>
                    <a:cubicBezTo>
                      <a:pt x="7290" y="17022"/>
                      <a:pt x="7326" y="17056"/>
                      <a:pt x="7338" y="17022"/>
                    </a:cubicBezTo>
                    <a:cubicBezTo>
                      <a:pt x="7349" y="17022"/>
                      <a:pt x="7361" y="17022"/>
                      <a:pt x="7373" y="16988"/>
                    </a:cubicBezTo>
                    <a:cubicBezTo>
                      <a:pt x="7420" y="16954"/>
                      <a:pt x="7467" y="16886"/>
                      <a:pt x="7491" y="16920"/>
                    </a:cubicBezTo>
                    <a:cubicBezTo>
                      <a:pt x="7503" y="16920"/>
                      <a:pt x="7503" y="16954"/>
                      <a:pt x="7515" y="16954"/>
                    </a:cubicBezTo>
                    <a:cubicBezTo>
                      <a:pt x="7538" y="16988"/>
                      <a:pt x="7574" y="17022"/>
                      <a:pt x="7585" y="17158"/>
                    </a:cubicBezTo>
                    <a:cubicBezTo>
                      <a:pt x="7609" y="17294"/>
                      <a:pt x="7633" y="17328"/>
                      <a:pt x="7656" y="17328"/>
                    </a:cubicBezTo>
                    <a:cubicBezTo>
                      <a:pt x="7668" y="17328"/>
                      <a:pt x="7703" y="17328"/>
                      <a:pt x="7703" y="17532"/>
                    </a:cubicBezTo>
                    <a:cubicBezTo>
                      <a:pt x="7703" y="17566"/>
                      <a:pt x="7739" y="17634"/>
                      <a:pt x="7751" y="17634"/>
                    </a:cubicBezTo>
                    <a:cubicBezTo>
                      <a:pt x="7774" y="17634"/>
                      <a:pt x="7833" y="17600"/>
                      <a:pt x="7845" y="17566"/>
                    </a:cubicBezTo>
                    <a:cubicBezTo>
                      <a:pt x="7857" y="17532"/>
                      <a:pt x="7868" y="17532"/>
                      <a:pt x="7880" y="17532"/>
                    </a:cubicBezTo>
                    <a:cubicBezTo>
                      <a:pt x="7904" y="17532"/>
                      <a:pt x="7916" y="17566"/>
                      <a:pt x="7927" y="17634"/>
                    </a:cubicBezTo>
                    <a:cubicBezTo>
                      <a:pt x="7927" y="17634"/>
                      <a:pt x="7927" y="17668"/>
                      <a:pt x="7927" y="17668"/>
                    </a:cubicBezTo>
                    <a:cubicBezTo>
                      <a:pt x="7927" y="17668"/>
                      <a:pt x="7927" y="17668"/>
                      <a:pt x="7927" y="17702"/>
                    </a:cubicBezTo>
                    <a:cubicBezTo>
                      <a:pt x="7939" y="17702"/>
                      <a:pt x="7939" y="17702"/>
                      <a:pt x="7939" y="17702"/>
                    </a:cubicBezTo>
                    <a:cubicBezTo>
                      <a:pt x="7939" y="17736"/>
                      <a:pt x="7939" y="17736"/>
                      <a:pt x="7939" y="17736"/>
                    </a:cubicBezTo>
                    <a:cubicBezTo>
                      <a:pt x="7951" y="17736"/>
                      <a:pt x="7951" y="17736"/>
                      <a:pt x="7951" y="17770"/>
                    </a:cubicBezTo>
                    <a:cubicBezTo>
                      <a:pt x="7951" y="17770"/>
                      <a:pt x="7951" y="17770"/>
                      <a:pt x="7951" y="17770"/>
                    </a:cubicBezTo>
                    <a:cubicBezTo>
                      <a:pt x="7963" y="17770"/>
                      <a:pt x="7963" y="17770"/>
                      <a:pt x="7963" y="17770"/>
                    </a:cubicBezTo>
                    <a:cubicBezTo>
                      <a:pt x="7963" y="17770"/>
                      <a:pt x="7963" y="17770"/>
                      <a:pt x="7963" y="17770"/>
                    </a:cubicBezTo>
                    <a:cubicBezTo>
                      <a:pt x="7963" y="17770"/>
                      <a:pt x="7963" y="17770"/>
                      <a:pt x="7963" y="17770"/>
                    </a:cubicBezTo>
                    <a:cubicBezTo>
                      <a:pt x="7975" y="17770"/>
                      <a:pt x="7986" y="17770"/>
                      <a:pt x="7998" y="17804"/>
                    </a:cubicBezTo>
                    <a:cubicBezTo>
                      <a:pt x="7998" y="17804"/>
                      <a:pt x="7998" y="17804"/>
                      <a:pt x="7998" y="17804"/>
                    </a:cubicBezTo>
                    <a:cubicBezTo>
                      <a:pt x="7998" y="17804"/>
                      <a:pt x="8010" y="17804"/>
                      <a:pt x="8022" y="17804"/>
                    </a:cubicBezTo>
                    <a:cubicBezTo>
                      <a:pt x="8022" y="17804"/>
                      <a:pt x="8022" y="17804"/>
                      <a:pt x="8022" y="17804"/>
                    </a:cubicBezTo>
                    <a:cubicBezTo>
                      <a:pt x="8022" y="17804"/>
                      <a:pt x="8022" y="17804"/>
                      <a:pt x="8022" y="17804"/>
                    </a:cubicBezTo>
                    <a:cubicBezTo>
                      <a:pt x="8022" y="17804"/>
                      <a:pt x="8022" y="17804"/>
                      <a:pt x="8022" y="17770"/>
                    </a:cubicBezTo>
                    <a:cubicBezTo>
                      <a:pt x="8022" y="17770"/>
                      <a:pt x="8022" y="17770"/>
                      <a:pt x="8022" y="17770"/>
                    </a:cubicBezTo>
                    <a:cubicBezTo>
                      <a:pt x="8034" y="17736"/>
                      <a:pt x="8057" y="17702"/>
                      <a:pt x="8128" y="17668"/>
                    </a:cubicBezTo>
                    <a:cubicBezTo>
                      <a:pt x="8187" y="17634"/>
                      <a:pt x="8222" y="17600"/>
                      <a:pt x="8234" y="17566"/>
                    </a:cubicBezTo>
                    <a:cubicBezTo>
                      <a:pt x="8246" y="17464"/>
                      <a:pt x="8270" y="17430"/>
                      <a:pt x="8305" y="17430"/>
                    </a:cubicBezTo>
                    <a:cubicBezTo>
                      <a:pt x="8317" y="17396"/>
                      <a:pt x="8329" y="17396"/>
                      <a:pt x="8340" y="17362"/>
                    </a:cubicBezTo>
                    <a:cubicBezTo>
                      <a:pt x="8352" y="17328"/>
                      <a:pt x="8364" y="17294"/>
                      <a:pt x="8388" y="17260"/>
                    </a:cubicBezTo>
                    <a:cubicBezTo>
                      <a:pt x="8399" y="17260"/>
                      <a:pt x="8411" y="17226"/>
                      <a:pt x="8423" y="17226"/>
                    </a:cubicBezTo>
                    <a:cubicBezTo>
                      <a:pt x="8435" y="17158"/>
                      <a:pt x="8458" y="17124"/>
                      <a:pt x="8482" y="17124"/>
                    </a:cubicBezTo>
                    <a:cubicBezTo>
                      <a:pt x="8494" y="17124"/>
                      <a:pt x="8506" y="17090"/>
                      <a:pt x="8506" y="17090"/>
                    </a:cubicBezTo>
                    <a:cubicBezTo>
                      <a:pt x="8529" y="17022"/>
                      <a:pt x="8576" y="17022"/>
                      <a:pt x="8588" y="17022"/>
                    </a:cubicBezTo>
                    <a:cubicBezTo>
                      <a:pt x="8612" y="17022"/>
                      <a:pt x="8623" y="17022"/>
                      <a:pt x="8635" y="17022"/>
                    </a:cubicBezTo>
                    <a:cubicBezTo>
                      <a:pt x="8659" y="17056"/>
                      <a:pt x="8777" y="17124"/>
                      <a:pt x="8800" y="17124"/>
                    </a:cubicBezTo>
                    <a:cubicBezTo>
                      <a:pt x="8812" y="17124"/>
                      <a:pt x="8812" y="17124"/>
                      <a:pt x="8812" y="17124"/>
                    </a:cubicBezTo>
                    <a:cubicBezTo>
                      <a:pt x="8836" y="17124"/>
                      <a:pt x="8848" y="17192"/>
                      <a:pt x="8859" y="17260"/>
                    </a:cubicBezTo>
                    <a:cubicBezTo>
                      <a:pt x="8859" y="17294"/>
                      <a:pt x="8859" y="17328"/>
                      <a:pt x="8859" y="17328"/>
                    </a:cubicBezTo>
                    <a:cubicBezTo>
                      <a:pt x="8871" y="17328"/>
                      <a:pt x="8883" y="17362"/>
                      <a:pt x="8895" y="17396"/>
                    </a:cubicBezTo>
                    <a:cubicBezTo>
                      <a:pt x="8918" y="17396"/>
                      <a:pt x="8942" y="17464"/>
                      <a:pt x="8954" y="17464"/>
                    </a:cubicBezTo>
                    <a:cubicBezTo>
                      <a:pt x="8966" y="17430"/>
                      <a:pt x="8989" y="17396"/>
                      <a:pt x="9025" y="17396"/>
                    </a:cubicBezTo>
                    <a:cubicBezTo>
                      <a:pt x="9048" y="17396"/>
                      <a:pt x="9060" y="17396"/>
                      <a:pt x="9084" y="17430"/>
                    </a:cubicBezTo>
                    <a:cubicBezTo>
                      <a:pt x="9084" y="17464"/>
                      <a:pt x="9095" y="17464"/>
                      <a:pt x="9095" y="17464"/>
                    </a:cubicBezTo>
                    <a:cubicBezTo>
                      <a:pt x="9119" y="17498"/>
                      <a:pt x="9131" y="17532"/>
                      <a:pt x="9143" y="17532"/>
                    </a:cubicBezTo>
                    <a:cubicBezTo>
                      <a:pt x="9154" y="17498"/>
                      <a:pt x="9178" y="17464"/>
                      <a:pt x="9202" y="17430"/>
                    </a:cubicBezTo>
                    <a:cubicBezTo>
                      <a:pt x="9202" y="17430"/>
                      <a:pt x="9213" y="17430"/>
                      <a:pt x="9225" y="17396"/>
                    </a:cubicBezTo>
                    <a:cubicBezTo>
                      <a:pt x="9237" y="17396"/>
                      <a:pt x="9249" y="17396"/>
                      <a:pt x="9261" y="17362"/>
                    </a:cubicBezTo>
                    <a:cubicBezTo>
                      <a:pt x="9261" y="17362"/>
                      <a:pt x="9272" y="17260"/>
                      <a:pt x="9261" y="17226"/>
                    </a:cubicBezTo>
                    <a:cubicBezTo>
                      <a:pt x="9237" y="17192"/>
                      <a:pt x="9213" y="16954"/>
                      <a:pt x="9202" y="16886"/>
                    </a:cubicBezTo>
                    <a:cubicBezTo>
                      <a:pt x="9202" y="16784"/>
                      <a:pt x="9225" y="16750"/>
                      <a:pt x="9249" y="16716"/>
                    </a:cubicBezTo>
                    <a:cubicBezTo>
                      <a:pt x="9249" y="16682"/>
                      <a:pt x="9261" y="16682"/>
                      <a:pt x="9261" y="16648"/>
                    </a:cubicBezTo>
                    <a:cubicBezTo>
                      <a:pt x="9272" y="16580"/>
                      <a:pt x="9296" y="16546"/>
                      <a:pt x="9319" y="16512"/>
                    </a:cubicBezTo>
                    <a:cubicBezTo>
                      <a:pt x="9331" y="16512"/>
                      <a:pt x="9331" y="16512"/>
                      <a:pt x="9343" y="16478"/>
                    </a:cubicBezTo>
                    <a:cubicBezTo>
                      <a:pt x="9343" y="16478"/>
                      <a:pt x="9343" y="16478"/>
                      <a:pt x="9343" y="16444"/>
                    </a:cubicBezTo>
                    <a:cubicBezTo>
                      <a:pt x="9355" y="16410"/>
                      <a:pt x="9367" y="16342"/>
                      <a:pt x="9390" y="16342"/>
                    </a:cubicBezTo>
                    <a:cubicBezTo>
                      <a:pt x="9402" y="16342"/>
                      <a:pt x="9402" y="16342"/>
                      <a:pt x="9414" y="16342"/>
                    </a:cubicBezTo>
                    <a:cubicBezTo>
                      <a:pt x="9414" y="16376"/>
                      <a:pt x="9496" y="16444"/>
                      <a:pt x="9520" y="16478"/>
                    </a:cubicBezTo>
                    <a:cubicBezTo>
                      <a:pt x="9520" y="16512"/>
                      <a:pt x="9555" y="16512"/>
                      <a:pt x="9579" y="16512"/>
                    </a:cubicBezTo>
                    <a:cubicBezTo>
                      <a:pt x="9614" y="16512"/>
                      <a:pt x="9662" y="16580"/>
                      <a:pt x="9697" y="16648"/>
                    </a:cubicBezTo>
                    <a:cubicBezTo>
                      <a:pt x="9697" y="16648"/>
                      <a:pt x="9721" y="16682"/>
                      <a:pt x="9744" y="16682"/>
                    </a:cubicBezTo>
                    <a:cubicBezTo>
                      <a:pt x="9780" y="16682"/>
                      <a:pt x="9815" y="16716"/>
                      <a:pt x="9827" y="16784"/>
                    </a:cubicBezTo>
                    <a:cubicBezTo>
                      <a:pt x="9839" y="16818"/>
                      <a:pt x="9839" y="16886"/>
                      <a:pt x="9839" y="16954"/>
                    </a:cubicBezTo>
                    <a:cubicBezTo>
                      <a:pt x="9839" y="17022"/>
                      <a:pt x="9839" y="17090"/>
                      <a:pt x="9850" y="17090"/>
                    </a:cubicBezTo>
                    <a:cubicBezTo>
                      <a:pt x="9874" y="17192"/>
                      <a:pt x="9898" y="17260"/>
                      <a:pt x="9898" y="17260"/>
                    </a:cubicBezTo>
                    <a:cubicBezTo>
                      <a:pt x="9921" y="17226"/>
                      <a:pt x="9945" y="17260"/>
                      <a:pt x="9980" y="17294"/>
                    </a:cubicBezTo>
                    <a:cubicBezTo>
                      <a:pt x="9992" y="17328"/>
                      <a:pt x="10016" y="17362"/>
                      <a:pt x="10027" y="17362"/>
                    </a:cubicBezTo>
                    <a:cubicBezTo>
                      <a:pt x="10027" y="17362"/>
                      <a:pt x="10051" y="17328"/>
                      <a:pt x="10063" y="17294"/>
                    </a:cubicBezTo>
                    <a:cubicBezTo>
                      <a:pt x="10086" y="17260"/>
                      <a:pt x="10098" y="17226"/>
                      <a:pt x="10122" y="17226"/>
                    </a:cubicBezTo>
                    <a:cubicBezTo>
                      <a:pt x="10133" y="17226"/>
                      <a:pt x="10145" y="17226"/>
                      <a:pt x="10169" y="17192"/>
                    </a:cubicBezTo>
                    <a:cubicBezTo>
                      <a:pt x="10204" y="17192"/>
                      <a:pt x="10228" y="17158"/>
                      <a:pt x="10251" y="17192"/>
                    </a:cubicBezTo>
                    <a:cubicBezTo>
                      <a:pt x="10251" y="17192"/>
                      <a:pt x="10275" y="17192"/>
                      <a:pt x="10287" y="17226"/>
                    </a:cubicBezTo>
                    <a:cubicBezTo>
                      <a:pt x="10310" y="17226"/>
                      <a:pt x="10346" y="17260"/>
                      <a:pt x="10358" y="17260"/>
                    </a:cubicBezTo>
                    <a:cubicBezTo>
                      <a:pt x="10369" y="17260"/>
                      <a:pt x="10369" y="17260"/>
                      <a:pt x="10381" y="17260"/>
                    </a:cubicBezTo>
                    <a:cubicBezTo>
                      <a:pt x="10393" y="17260"/>
                      <a:pt x="10476" y="17260"/>
                      <a:pt x="10487" y="17362"/>
                    </a:cubicBezTo>
                    <a:cubicBezTo>
                      <a:pt x="10487" y="17396"/>
                      <a:pt x="10511" y="17396"/>
                      <a:pt x="10523" y="17396"/>
                    </a:cubicBezTo>
                    <a:cubicBezTo>
                      <a:pt x="10558" y="17430"/>
                      <a:pt x="10605" y="17464"/>
                      <a:pt x="10605" y="17566"/>
                    </a:cubicBezTo>
                    <a:cubicBezTo>
                      <a:pt x="10605" y="17566"/>
                      <a:pt x="10617" y="17600"/>
                      <a:pt x="10629" y="17600"/>
                    </a:cubicBezTo>
                    <a:cubicBezTo>
                      <a:pt x="10641" y="17634"/>
                      <a:pt x="10664" y="17668"/>
                      <a:pt x="10676" y="17736"/>
                    </a:cubicBezTo>
                    <a:cubicBezTo>
                      <a:pt x="10676" y="17736"/>
                      <a:pt x="10700" y="17736"/>
                      <a:pt x="10712" y="17770"/>
                    </a:cubicBezTo>
                    <a:cubicBezTo>
                      <a:pt x="10723" y="17770"/>
                      <a:pt x="10735" y="17770"/>
                      <a:pt x="10747" y="17770"/>
                    </a:cubicBezTo>
                    <a:cubicBezTo>
                      <a:pt x="10782" y="17770"/>
                      <a:pt x="10806" y="17770"/>
                      <a:pt x="10818" y="17770"/>
                    </a:cubicBezTo>
                    <a:cubicBezTo>
                      <a:pt x="10829" y="17804"/>
                      <a:pt x="10829" y="17804"/>
                      <a:pt x="10829" y="17804"/>
                    </a:cubicBezTo>
                    <a:cubicBezTo>
                      <a:pt x="10841" y="17804"/>
                      <a:pt x="10865" y="17838"/>
                      <a:pt x="10912" y="17838"/>
                    </a:cubicBezTo>
                    <a:cubicBezTo>
                      <a:pt x="10947" y="17838"/>
                      <a:pt x="10971" y="17804"/>
                      <a:pt x="10983" y="17804"/>
                    </a:cubicBezTo>
                    <a:cubicBezTo>
                      <a:pt x="10983" y="17770"/>
                      <a:pt x="11018" y="17770"/>
                      <a:pt x="11065" y="17736"/>
                    </a:cubicBezTo>
                    <a:cubicBezTo>
                      <a:pt x="11101" y="17736"/>
                      <a:pt x="11148" y="17702"/>
                      <a:pt x="11160" y="17668"/>
                    </a:cubicBezTo>
                    <a:cubicBezTo>
                      <a:pt x="11172" y="17634"/>
                      <a:pt x="11195" y="17634"/>
                      <a:pt x="11219" y="17634"/>
                    </a:cubicBezTo>
                    <a:cubicBezTo>
                      <a:pt x="11231" y="17634"/>
                      <a:pt x="11242" y="17600"/>
                      <a:pt x="11254" y="17600"/>
                    </a:cubicBezTo>
                    <a:cubicBezTo>
                      <a:pt x="11254" y="17532"/>
                      <a:pt x="11290" y="17464"/>
                      <a:pt x="11325" y="17430"/>
                    </a:cubicBezTo>
                    <a:cubicBezTo>
                      <a:pt x="11337" y="17396"/>
                      <a:pt x="11360" y="17396"/>
                      <a:pt x="11372" y="17362"/>
                    </a:cubicBezTo>
                    <a:cubicBezTo>
                      <a:pt x="11372" y="17362"/>
                      <a:pt x="11384" y="17328"/>
                      <a:pt x="11384" y="17328"/>
                    </a:cubicBezTo>
                    <a:cubicBezTo>
                      <a:pt x="11419" y="17294"/>
                      <a:pt x="11443" y="17294"/>
                      <a:pt x="11455" y="17294"/>
                    </a:cubicBezTo>
                    <a:cubicBezTo>
                      <a:pt x="11455" y="17294"/>
                      <a:pt x="11455" y="17294"/>
                      <a:pt x="11455" y="17294"/>
                    </a:cubicBezTo>
                    <a:cubicBezTo>
                      <a:pt x="11455" y="17294"/>
                      <a:pt x="11455" y="17294"/>
                      <a:pt x="11455" y="17294"/>
                    </a:cubicBezTo>
                    <a:cubicBezTo>
                      <a:pt x="11478" y="17294"/>
                      <a:pt x="11502" y="17294"/>
                      <a:pt x="11526" y="17328"/>
                    </a:cubicBezTo>
                    <a:cubicBezTo>
                      <a:pt x="11549" y="17328"/>
                      <a:pt x="11561" y="17362"/>
                      <a:pt x="11573" y="17430"/>
                    </a:cubicBezTo>
                    <a:cubicBezTo>
                      <a:pt x="11573" y="17430"/>
                      <a:pt x="11596" y="17464"/>
                      <a:pt x="11620" y="17464"/>
                    </a:cubicBezTo>
                    <a:cubicBezTo>
                      <a:pt x="11632" y="17464"/>
                      <a:pt x="11643" y="17464"/>
                      <a:pt x="11655" y="17430"/>
                    </a:cubicBezTo>
                    <a:cubicBezTo>
                      <a:pt x="11655" y="17430"/>
                      <a:pt x="11667" y="17430"/>
                      <a:pt x="11679" y="17430"/>
                    </a:cubicBezTo>
                    <a:cubicBezTo>
                      <a:pt x="11679" y="17430"/>
                      <a:pt x="11679" y="17430"/>
                      <a:pt x="11679" y="17430"/>
                    </a:cubicBezTo>
                    <a:cubicBezTo>
                      <a:pt x="11679" y="17430"/>
                      <a:pt x="11679" y="17430"/>
                      <a:pt x="11691" y="17430"/>
                    </a:cubicBezTo>
                    <a:cubicBezTo>
                      <a:pt x="11702" y="17430"/>
                      <a:pt x="11726" y="17430"/>
                      <a:pt x="11750" y="17464"/>
                    </a:cubicBezTo>
                    <a:cubicBezTo>
                      <a:pt x="11750" y="17430"/>
                      <a:pt x="11750" y="17430"/>
                      <a:pt x="11750" y="17430"/>
                    </a:cubicBezTo>
                    <a:cubicBezTo>
                      <a:pt x="11750" y="17464"/>
                      <a:pt x="11750" y="17464"/>
                      <a:pt x="11750" y="17464"/>
                    </a:cubicBezTo>
                    <a:cubicBezTo>
                      <a:pt x="11761" y="17464"/>
                      <a:pt x="11773" y="17464"/>
                      <a:pt x="11773" y="17464"/>
                    </a:cubicBezTo>
                    <a:cubicBezTo>
                      <a:pt x="11785" y="17498"/>
                      <a:pt x="11785" y="17498"/>
                      <a:pt x="11785" y="17498"/>
                    </a:cubicBezTo>
                    <a:cubicBezTo>
                      <a:pt x="11785" y="17498"/>
                      <a:pt x="11785" y="17498"/>
                      <a:pt x="11785" y="17498"/>
                    </a:cubicBezTo>
                    <a:cubicBezTo>
                      <a:pt x="11785" y="17498"/>
                      <a:pt x="11785" y="17498"/>
                      <a:pt x="11785" y="17498"/>
                    </a:cubicBezTo>
                    <a:cubicBezTo>
                      <a:pt x="11797" y="17532"/>
                      <a:pt x="11797" y="17532"/>
                      <a:pt x="11797" y="17532"/>
                    </a:cubicBezTo>
                    <a:cubicBezTo>
                      <a:pt x="11797" y="17532"/>
                      <a:pt x="11797" y="17532"/>
                      <a:pt x="11797" y="17532"/>
                    </a:cubicBezTo>
                    <a:cubicBezTo>
                      <a:pt x="11809" y="17532"/>
                      <a:pt x="11809" y="17566"/>
                      <a:pt x="11809" y="17566"/>
                    </a:cubicBezTo>
                    <a:cubicBezTo>
                      <a:pt x="11809" y="17566"/>
                      <a:pt x="11809" y="17566"/>
                      <a:pt x="11809" y="17566"/>
                    </a:cubicBezTo>
                    <a:cubicBezTo>
                      <a:pt x="11809" y="17566"/>
                      <a:pt x="11809" y="17566"/>
                      <a:pt x="11809" y="17566"/>
                    </a:cubicBezTo>
                    <a:cubicBezTo>
                      <a:pt x="11809" y="17600"/>
                      <a:pt x="11820" y="17600"/>
                      <a:pt x="11820" y="17600"/>
                    </a:cubicBezTo>
                    <a:cubicBezTo>
                      <a:pt x="11820" y="17600"/>
                      <a:pt x="11820" y="17600"/>
                      <a:pt x="11820" y="17600"/>
                    </a:cubicBezTo>
                    <a:cubicBezTo>
                      <a:pt x="11820" y="17600"/>
                      <a:pt x="11820" y="17600"/>
                      <a:pt x="11832" y="17600"/>
                    </a:cubicBezTo>
                    <a:cubicBezTo>
                      <a:pt x="11832" y="17600"/>
                      <a:pt x="11832" y="17600"/>
                      <a:pt x="11832" y="17600"/>
                    </a:cubicBezTo>
                    <a:cubicBezTo>
                      <a:pt x="11832" y="17600"/>
                      <a:pt x="11832" y="17600"/>
                      <a:pt x="11832" y="17600"/>
                    </a:cubicBezTo>
                    <a:cubicBezTo>
                      <a:pt x="11844" y="17600"/>
                      <a:pt x="11844" y="17600"/>
                      <a:pt x="11844" y="17600"/>
                    </a:cubicBezTo>
                    <a:cubicBezTo>
                      <a:pt x="11844" y="17600"/>
                      <a:pt x="11844" y="17600"/>
                      <a:pt x="11844" y="17600"/>
                    </a:cubicBezTo>
                    <a:cubicBezTo>
                      <a:pt x="11844" y="17634"/>
                      <a:pt x="11856" y="17634"/>
                      <a:pt x="11856" y="17634"/>
                    </a:cubicBezTo>
                    <a:cubicBezTo>
                      <a:pt x="11856" y="17634"/>
                      <a:pt x="11856" y="17634"/>
                      <a:pt x="11856" y="17634"/>
                    </a:cubicBezTo>
                    <a:cubicBezTo>
                      <a:pt x="11868" y="17634"/>
                      <a:pt x="11879" y="17634"/>
                      <a:pt x="11903" y="17634"/>
                    </a:cubicBezTo>
                    <a:cubicBezTo>
                      <a:pt x="11903" y="17634"/>
                      <a:pt x="11903" y="17634"/>
                      <a:pt x="11903" y="17634"/>
                    </a:cubicBezTo>
                    <a:cubicBezTo>
                      <a:pt x="11915" y="17634"/>
                      <a:pt x="11938" y="17600"/>
                      <a:pt x="11950" y="17566"/>
                    </a:cubicBezTo>
                    <a:cubicBezTo>
                      <a:pt x="11997" y="17498"/>
                      <a:pt x="12021" y="17464"/>
                      <a:pt x="12033" y="17430"/>
                    </a:cubicBezTo>
                    <a:cubicBezTo>
                      <a:pt x="12056" y="17430"/>
                      <a:pt x="12068" y="17396"/>
                      <a:pt x="12080" y="17362"/>
                    </a:cubicBezTo>
                    <a:cubicBezTo>
                      <a:pt x="12080" y="17362"/>
                      <a:pt x="12080" y="17362"/>
                      <a:pt x="12080" y="17362"/>
                    </a:cubicBezTo>
                    <a:cubicBezTo>
                      <a:pt x="12080" y="17328"/>
                      <a:pt x="12080" y="17328"/>
                      <a:pt x="12080" y="17294"/>
                    </a:cubicBezTo>
                    <a:cubicBezTo>
                      <a:pt x="12080" y="17226"/>
                      <a:pt x="12092" y="17158"/>
                      <a:pt x="12115" y="17056"/>
                    </a:cubicBezTo>
                    <a:cubicBezTo>
                      <a:pt x="12127" y="17022"/>
                      <a:pt x="12127" y="16988"/>
                      <a:pt x="12139" y="16954"/>
                    </a:cubicBezTo>
                    <a:cubicBezTo>
                      <a:pt x="12139" y="16954"/>
                      <a:pt x="12139" y="16920"/>
                      <a:pt x="12139" y="16920"/>
                    </a:cubicBezTo>
                    <a:cubicBezTo>
                      <a:pt x="12151" y="16818"/>
                      <a:pt x="12210" y="16546"/>
                      <a:pt x="12233" y="16512"/>
                    </a:cubicBezTo>
                    <a:cubicBezTo>
                      <a:pt x="12257" y="16512"/>
                      <a:pt x="12281" y="16410"/>
                      <a:pt x="12281" y="16376"/>
                    </a:cubicBezTo>
                    <a:cubicBezTo>
                      <a:pt x="12281" y="16376"/>
                      <a:pt x="12281" y="16342"/>
                      <a:pt x="12281" y="16342"/>
                    </a:cubicBezTo>
                    <a:cubicBezTo>
                      <a:pt x="12281" y="16342"/>
                      <a:pt x="12281" y="16342"/>
                      <a:pt x="12281" y="16308"/>
                    </a:cubicBezTo>
                    <a:cubicBezTo>
                      <a:pt x="12281" y="16308"/>
                      <a:pt x="12281" y="16308"/>
                      <a:pt x="12281" y="16308"/>
                    </a:cubicBezTo>
                    <a:cubicBezTo>
                      <a:pt x="12269" y="16274"/>
                      <a:pt x="12269" y="16274"/>
                      <a:pt x="12269" y="16274"/>
                    </a:cubicBezTo>
                    <a:cubicBezTo>
                      <a:pt x="12269" y="16274"/>
                      <a:pt x="12269" y="16274"/>
                      <a:pt x="12269" y="16240"/>
                    </a:cubicBezTo>
                    <a:cubicBezTo>
                      <a:pt x="12269" y="16240"/>
                      <a:pt x="12269" y="16240"/>
                      <a:pt x="12269" y="16240"/>
                    </a:cubicBezTo>
                    <a:cubicBezTo>
                      <a:pt x="12269" y="16240"/>
                      <a:pt x="12269" y="16240"/>
                      <a:pt x="12269" y="16240"/>
                    </a:cubicBezTo>
                    <a:cubicBezTo>
                      <a:pt x="12269" y="16240"/>
                      <a:pt x="12269" y="16206"/>
                      <a:pt x="12269" y="16206"/>
                    </a:cubicBezTo>
                    <a:cubicBezTo>
                      <a:pt x="12269" y="16206"/>
                      <a:pt x="12269" y="16206"/>
                      <a:pt x="12269" y="16206"/>
                    </a:cubicBezTo>
                    <a:cubicBezTo>
                      <a:pt x="12269" y="16206"/>
                      <a:pt x="12269" y="16206"/>
                      <a:pt x="12269" y="16206"/>
                    </a:cubicBezTo>
                    <a:cubicBezTo>
                      <a:pt x="12269" y="16206"/>
                      <a:pt x="12269" y="16206"/>
                      <a:pt x="12257" y="16171"/>
                    </a:cubicBezTo>
                    <a:cubicBezTo>
                      <a:pt x="12257" y="16171"/>
                      <a:pt x="12257" y="16171"/>
                      <a:pt x="12257" y="16171"/>
                    </a:cubicBezTo>
                    <a:cubicBezTo>
                      <a:pt x="12257" y="16171"/>
                      <a:pt x="12257" y="16171"/>
                      <a:pt x="12257" y="16171"/>
                    </a:cubicBezTo>
                    <a:cubicBezTo>
                      <a:pt x="12257" y="16171"/>
                      <a:pt x="12257" y="16171"/>
                      <a:pt x="12257" y="16171"/>
                    </a:cubicBezTo>
                    <a:cubicBezTo>
                      <a:pt x="12245" y="16171"/>
                      <a:pt x="12222" y="16171"/>
                      <a:pt x="12210" y="16103"/>
                    </a:cubicBezTo>
                    <a:cubicBezTo>
                      <a:pt x="12198" y="16069"/>
                      <a:pt x="12210" y="15967"/>
                      <a:pt x="12233" y="15865"/>
                    </a:cubicBezTo>
                    <a:cubicBezTo>
                      <a:pt x="12269" y="15729"/>
                      <a:pt x="12316" y="15661"/>
                      <a:pt x="12387" y="15661"/>
                    </a:cubicBezTo>
                    <a:cubicBezTo>
                      <a:pt x="12398" y="15661"/>
                      <a:pt x="12410" y="15661"/>
                      <a:pt x="12422" y="15695"/>
                    </a:cubicBezTo>
                    <a:cubicBezTo>
                      <a:pt x="12422" y="15695"/>
                      <a:pt x="12422" y="15695"/>
                      <a:pt x="12422" y="15695"/>
                    </a:cubicBezTo>
                    <a:cubicBezTo>
                      <a:pt x="12422" y="15695"/>
                      <a:pt x="12434" y="15661"/>
                      <a:pt x="12446" y="15661"/>
                    </a:cubicBezTo>
                    <a:cubicBezTo>
                      <a:pt x="12493" y="15661"/>
                      <a:pt x="12587" y="15593"/>
                      <a:pt x="12623" y="15627"/>
                    </a:cubicBezTo>
                    <a:cubicBezTo>
                      <a:pt x="12646" y="15661"/>
                      <a:pt x="12658" y="15661"/>
                      <a:pt x="12670" y="15661"/>
                    </a:cubicBezTo>
                    <a:cubicBezTo>
                      <a:pt x="12693" y="15661"/>
                      <a:pt x="12693" y="15661"/>
                      <a:pt x="12693" y="15661"/>
                    </a:cubicBezTo>
                    <a:cubicBezTo>
                      <a:pt x="12717" y="15661"/>
                      <a:pt x="12741" y="15661"/>
                      <a:pt x="12776" y="15695"/>
                    </a:cubicBezTo>
                    <a:cubicBezTo>
                      <a:pt x="12800" y="15763"/>
                      <a:pt x="12835" y="15763"/>
                      <a:pt x="12870" y="15763"/>
                    </a:cubicBezTo>
                    <a:cubicBezTo>
                      <a:pt x="12906" y="15797"/>
                      <a:pt x="12929" y="15797"/>
                      <a:pt x="12953" y="15865"/>
                    </a:cubicBezTo>
                    <a:cubicBezTo>
                      <a:pt x="12953" y="15899"/>
                      <a:pt x="12965" y="15899"/>
                      <a:pt x="12977" y="15933"/>
                    </a:cubicBezTo>
                    <a:cubicBezTo>
                      <a:pt x="13012" y="16001"/>
                      <a:pt x="13047" y="16069"/>
                      <a:pt x="13036" y="16206"/>
                    </a:cubicBezTo>
                    <a:cubicBezTo>
                      <a:pt x="13036" y="16206"/>
                      <a:pt x="13036" y="16240"/>
                      <a:pt x="13036" y="16240"/>
                    </a:cubicBezTo>
                    <a:cubicBezTo>
                      <a:pt x="13036" y="16240"/>
                      <a:pt x="13047" y="16240"/>
                      <a:pt x="13047" y="16240"/>
                    </a:cubicBezTo>
                    <a:cubicBezTo>
                      <a:pt x="13059" y="16274"/>
                      <a:pt x="13094" y="16342"/>
                      <a:pt x="13106" y="16546"/>
                    </a:cubicBezTo>
                    <a:cubicBezTo>
                      <a:pt x="13118" y="16682"/>
                      <a:pt x="13130" y="16750"/>
                      <a:pt x="13153" y="16818"/>
                    </a:cubicBezTo>
                    <a:cubicBezTo>
                      <a:pt x="13165" y="16852"/>
                      <a:pt x="13177" y="16920"/>
                      <a:pt x="13177" y="16988"/>
                    </a:cubicBezTo>
                    <a:cubicBezTo>
                      <a:pt x="13189" y="17022"/>
                      <a:pt x="13201" y="17124"/>
                      <a:pt x="13212" y="17192"/>
                    </a:cubicBezTo>
                    <a:cubicBezTo>
                      <a:pt x="13236" y="17328"/>
                      <a:pt x="13260" y="17396"/>
                      <a:pt x="13248" y="17464"/>
                    </a:cubicBezTo>
                    <a:cubicBezTo>
                      <a:pt x="13248" y="17498"/>
                      <a:pt x="13236" y="17566"/>
                      <a:pt x="13248" y="17566"/>
                    </a:cubicBezTo>
                    <a:cubicBezTo>
                      <a:pt x="13248" y="17600"/>
                      <a:pt x="13260" y="17600"/>
                      <a:pt x="13283" y="17600"/>
                    </a:cubicBezTo>
                    <a:cubicBezTo>
                      <a:pt x="13319" y="17600"/>
                      <a:pt x="13354" y="17668"/>
                      <a:pt x="13378" y="17702"/>
                    </a:cubicBezTo>
                    <a:cubicBezTo>
                      <a:pt x="13389" y="17736"/>
                      <a:pt x="13401" y="17736"/>
                      <a:pt x="13401" y="17736"/>
                    </a:cubicBezTo>
                    <a:cubicBezTo>
                      <a:pt x="13401" y="17736"/>
                      <a:pt x="13413" y="17736"/>
                      <a:pt x="13413" y="17736"/>
                    </a:cubicBezTo>
                    <a:cubicBezTo>
                      <a:pt x="13413" y="17736"/>
                      <a:pt x="13413" y="17736"/>
                      <a:pt x="13413" y="17736"/>
                    </a:cubicBezTo>
                    <a:cubicBezTo>
                      <a:pt x="13413" y="17736"/>
                      <a:pt x="13413" y="17736"/>
                      <a:pt x="13413" y="17736"/>
                    </a:cubicBezTo>
                    <a:cubicBezTo>
                      <a:pt x="13437" y="17736"/>
                      <a:pt x="13484" y="17804"/>
                      <a:pt x="13519" y="17872"/>
                    </a:cubicBezTo>
                    <a:cubicBezTo>
                      <a:pt x="13531" y="17872"/>
                      <a:pt x="13543" y="17906"/>
                      <a:pt x="13555" y="17940"/>
                    </a:cubicBezTo>
                    <a:cubicBezTo>
                      <a:pt x="13566" y="17974"/>
                      <a:pt x="13590" y="17974"/>
                      <a:pt x="13602" y="18008"/>
                    </a:cubicBezTo>
                    <a:cubicBezTo>
                      <a:pt x="13614" y="18008"/>
                      <a:pt x="13625" y="18008"/>
                      <a:pt x="13625" y="18042"/>
                    </a:cubicBezTo>
                    <a:cubicBezTo>
                      <a:pt x="13649" y="18042"/>
                      <a:pt x="13661" y="18076"/>
                      <a:pt x="13661" y="18178"/>
                    </a:cubicBezTo>
                    <a:cubicBezTo>
                      <a:pt x="13661" y="18178"/>
                      <a:pt x="13661" y="18212"/>
                      <a:pt x="13661" y="18246"/>
                    </a:cubicBezTo>
                    <a:cubicBezTo>
                      <a:pt x="13661" y="18280"/>
                      <a:pt x="13673" y="18280"/>
                      <a:pt x="13673" y="18314"/>
                    </a:cubicBezTo>
                    <a:cubicBezTo>
                      <a:pt x="13673" y="18349"/>
                      <a:pt x="13684" y="18417"/>
                      <a:pt x="13684" y="18451"/>
                    </a:cubicBezTo>
                    <a:cubicBezTo>
                      <a:pt x="13684" y="18485"/>
                      <a:pt x="13684" y="18485"/>
                      <a:pt x="13684" y="18485"/>
                    </a:cubicBezTo>
                    <a:cubicBezTo>
                      <a:pt x="13684" y="18519"/>
                      <a:pt x="13720" y="18587"/>
                      <a:pt x="13767" y="18587"/>
                    </a:cubicBezTo>
                    <a:cubicBezTo>
                      <a:pt x="13779" y="18587"/>
                      <a:pt x="13779" y="18587"/>
                      <a:pt x="13790" y="18587"/>
                    </a:cubicBezTo>
                    <a:cubicBezTo>
                      <a:pt x="13802" y="18553"/>
                      <a:pt x="13826" y="18553"/>
                      <a:pt x="13838" y="18587"/>
                    </a:cubicBezTo>
                    <a:cubicBezTo>
                      <a:pt x="13849" y="18587"/>
                      <a:pt x="13861" y="18587"/>
                      <a:pt x="13861" y="18587"/>
                    </a:cubicBezTo>
                    <a:cubicBezTo>
                      <a:pt x="13873" y="18587"/>
                      <a:pt x="13885" y="18553"/>
                      <a:pt x="13885" y="18519"/>
                    </a:cubicBezTo>
                    <a:cubicBezTo>
                      <a:pt x="13908" y="18417"/>
                      <a:pt x="13956" y="18383"/>
                      <a:pt x="13991" y="18383"/>
                    </a:cubicBezTo>
                    <a:cubicBezTo>
                      <a:pt x="14003" y="18383"/>
                      <a:pt x="14015" y="18383"/>
                      <a:pt x="14026" y="18383"/>
                    </a:cubicBezTo>
                    <a:cubicBezTo>
                      <a:pt x="14038" y="18349"/>
                      <a:pt x="14074" y="18314"/>
                      <a:pt x="14097" y="18314"/>
                    </a:cubicBezTo>
                    <a:cubicBezTo>
                      <a:pt x="14121" y="18314"/>
                      <a:pt x="14144" y="18314"/>
                      <a:pt x="14156" y="18349"/>
                    </a:cubicBezTo>
                    <a:cubicBezTo>
                      <a:pt x="14168" y="18383"/>
                      <a:pt x="14168" y="18451"/>
                      <a:pt x="14168" y="18519"/>
                    </a:cubicBezTo>
                    <a:cubicBezTo>
                      <a:pt x="14168" y="18587"/>
                      <a:pt x="14180" y="18621"/>
                      <a:pt x="14180" y="18689"/>
                    </a:cubicBezTo>
                    <a:cubicBezTo>
                      <a:pt x="14192" y="18723"/>
                      <a:pt x="14203" y="18825"/>
                      <a:pt x="14156" y="18893"/>
                    </a:cubicBezTo>
                    <a:cubicBezTo>
                      <a:pt x="14133" y="18927"/>
                      <a:pt x="14121" y="19165"/>
                      <a:pt x="14109" y="19267"/>
                    </a:cubicBezTo>
                    <a:cubicBezTo>
                      <a:pt x="14109" y="19301"/>
                      <a:pt x="14097" y="19301"/>
                      <a:pt x="14097" y="19335"/>
                    </a:cubicBezTo>
                    <a:cubicBezTo>
                      <a:pt x="14097" y="19403"/>
                      <a:pt x="14074" y="19471"/>
                      <a:pt x="14050" y="19505"/>
                    </a:cubicBezTo>
                    <a:cubicBezTo>
                      <a:pt x="14038" y="19539"/>
                      <a:pt x="14026" y="19573"/>
                      <a:pt x="14026" y="19607"/>
                    </a:cubicBezTo>
                    <a:cubicBezTo>
                      <a:pt x="14015" y="19709"/>
                      <a:pt x="13991" y="19777"/>
                      <a:pt x="13979" y="19811"/>
                    </a:cubicBezTo>
                    <a:cubicBezTo>
                      <a:pt x="13967" y="19811"/>
                      <a:pt x="13956" y="19845"/>
                      <a:pt x="13956" y="19845"/>
                    </a:cubicBezTo>
                    <a:cubicBezTo>
                      <a:pt x="13956" y="19879"/>
                      <a:pt x="13956" y="19879"/>
                      <a:pt x="13956" y="19879"/>
                    </a:cubicBezTo>
                    <a:cubicBezTo>
                      <a:pt x="13956" y="19879"/>
                      <a:pt x="13956" y="19879"/>
                      <a:pt x="13956" y="19879"/>
                    </a:cubicBezTo>
                    <a:cubicBezTo>
                      <a:pt x="13956" y="19913"/>
                      <a:pt x="13956" y="19913"/>
                      <a:pt x="13956" y="19913"/>
                    </a:cubicBezTo>
                    <a:cubicBezTo>
                      <a:pt x="13956" y="19913"/>
                      <a:pt x="13956" y="19913"/>
                      <a:pt x="13956" y="19913"/>
                    </a:cubicBezTo>
                    <a:cubicBezTo>
                      <a:pt x="13956" y="19947"/>
                      <a:pt x="13944" y="19947"/>
                      <a:pt x="13932" y="19981"/>
                    </a:cubicBezTo>
                    <a:cubicBezTo>
                      <a:pt x="13932" y="19981"/>
                      <a:pt x="13932" y="19981"/>
                      <a:pt x="13932" y="19981"/>
                    </a:cubicBezTo>
                    <a:cubicBezTo>
                      <a:pt x="13932" y="19981"/>
                      <a:pt x="13932" y="19981"/>
                      <a:pt x="13932" y="19981"/>
                    </a:cubicBezTo>
                    <a:cubicBezTo>
                      <a:pt x="13932" y="19981"/>
                      <a:pt x="13932" y="19981"/>
                      <a:pt x="13920" y="19981"/>
                    </a:cubicBezTo>
                    <a:cubicBezTo>
                      <a:pt x="13920" y="19981"/>
                      <a:pt x="13920" y="19981"/>
                      <a:pt x="13920" y="19981"/>
                    </a:cubicBezTo>
                    <a:cubicBezTo>
                      <a:pt x="13908" y="19981"/>
                      <a:pt x="13908" y="19981"/>
                      <a:pt x="13897" y="19981"/>
                    </a:cubicBezTo>
                    <a:cubicBezTo>
                      <a:pt x="13861" y="19981"/>
                      <a:pt x="13826" y="19947"/>
                      <a:pt x="13802" y="19913"/>
                    </a:cubicBezTo>
                    <a:cubicBezTo>
                      <a:pt x="13790" y="19913"/>
                      <a:pt x="13779" y="19947"/>
                      <a:pt x="13767" y="19981"/>
                    </a:cubicBezTo>
                    <a:cubicBezTo>
                      <a:pt x="13743" y="20015"/>
                      <a:pt x="13732" y="20083"/>
                      <a:pt x="13708" y="20083"/>
                    </a:cubicBezTo>
                    <a:cubicBezTo>
                      <a:pt x="13708" y="20083"/>
                      <a:pt x="13708" y="20185"/>
                      <a:pt x="13708" y="20253"/>
                    </a:cubicBezTo>
                    <a:cubicBezTo>
                      <a:pt x="13720" y="20287"/>
                      <a:pt x="13720" y="20355"/>
                      <a:pt x="13708" y="20389"/>
                    </a:cubicBezTo>
                    <a:cubicBezTo>
                      <a:pt x="13708" y="20457"/>
                      <a:pt x="13708" y="20491"/>
                      <a:pt x="13720" y="20560"/>
                    </a:cubicBezTo>
                    <a:cubicBezTo>
                      <a:pt x="13732" y="20628"/>
                      <a:pt x="13732" y="20696"/>
                      <a:pt x="13732" y="20798"/>
                    </a:cubicBezTo>
                    <a:cubicBezTo>
                      <a:pt x="13732" y="20798"/>
                      <a:pt x="13732" y="20832"/>
                      <a:pt x="13732" y="20832"/>
                    </a:cubicBezTo>
                    <a:cubicBezTo>
                      <a:pt x="13790" y="20730"/>
                      <a:pt x="13814" y="20730"/>
                      <a:pt x="13814" y="20730"/>
                    </a:cubicBezTo>
                    <a:cubicBezTo>
                      <a:pt x="13849" y="20730"/>
                      <a:pt x="13873" y="20798"/>
                      <a:pt x="13908" y="20866"/>
                    </a:cubicBezTo>
                    <a:cubicBezTo>
                      <a:pt x="13932" y="20900"/>
                      <a:pt x="13956" y="20968"/>
                      <a:pt x="13967" y="20968"/>
                    </a:cubicBezTo>
                    <a:cubicBezTo>
                      <a:pt x="14015" y="20968"/>
                      <a:pt x="14227" y="20560"/>
                      <a:pt x="14251" y="20457"/>
                    </a:cubicBezTo>
                    <a:cubicBezTo>
                      <a:pt x="14262" y="20389"/>
                      <a:pt x="14298" y="20253"/>
                      <a:pt x="14416" y="19913"/>
                    </a:cubicBezTo>
                    <a:cubicBezTo>
                      <a:pt x="14439" y="19845"/>
                      <a:pt x="14463" y="19777"/>
                      <a:pt x="14475" y="19743"/>
                    </a:cubicBezTo>
                    <a:cubicBezTo>
                      <a:pt x="14534" y="19573"/>
                      <a:pt x="14628" y="19267"/>
                      <a:pt x="14663" y="18995"/>
                    </a:cubicBezTo>
                    <a:cubicBezTo>
                      <a:pt x="14675" y="18893"/>
                      <a:pt x="14722" y="18757"/>
                      <a:pt x="14758" y="18655"/>
                    </a:cubicBezTo>
                    <a:cubicBezTo>
                      <a:pt x="14781" y="18553"/>
                      <a:pt x="14805" y="18485"/>
                      <a:pt x="14805" y="18451"/>
                    </a:cubicBezTo>
                    <a:cubicBezTo>
                      <a:pt x="14817" y="18417"/>
                      <a:pt x="14829" y="18383"/>
                      <a:pt x="14829" y="18349"/>
                    </a:cubicBezTo>
                    <a:cubicBezTo>
                      <a:pt x="14852" y="18314"/>
                      <a:pt x="14864" y="18246"/>
                      <a:pt x="14888" y="18076"/>
                    </a:cubicBezTo>
                    <a:cubicBezTo>
                      <a:pt x="14911" y="17906"/>
                      <a:pt x="14923" y="17566"/>
                      <a:pt x="14935" y="17362"/>
                    </a:cubicBezTo>
                    <a:cubicBezTo>
                      <a:pt x="14935" y="17124"/>
                      <a:pt x="14947" y="17090"/>
                      <a:pt x="14947" y="17056"/>
                    </a:cubicBezTo>
                    <a:cubicBezTo>
                      <a:pt x="14958" y="17022"/>
                      <a:pt x="14958" y="16988"/>
                      <a:pt x="14958" y="16988"/>
                    </a:cubicBezTo>
                    <a:cubicBezTo>
                      <a:pt x="14958" y="16920"/>
                      <a:pt x="14958" y="16852"/>
                      <a:pt x="14970" y="16818"/>
                    </a:cubicBezTo>
                    <a:cubicBezTo>
                      <a:pt x="14982" y="16784"/>
                      <a:pt x="14982" y="16750"/>
                      <a:pt x="14982" y="16750"/>
                    </a:cubicBezTo>
                    <a:cubicBezTo>
                      <a:pt x="14994" y="16682"/>
                      <a:pt x="14994" y="16614"/>
                      <a:pt x="15029" y="16512"/>
                    </a:cubicBezTo>
                    <a:cubicBezTo>
                      <a:pt x="15053" y="16444"/>
                      <a:pt x="15053" y="16410"/>
                      <a:pt x="15041" y="16342"/>
                    </a:cubicBezTo>
                    <a:cubicBezTo>
                      <a:pt x="15041" y="16308"/>
                      <a:pt x="15041" y="16240"/>
                      <a:pt x="15041" y="16171"/>
                    </a:cubicBezTo>
                    <a:cubicBezTo>
                      <a:pt x="15041" y="16137"/>
                      <a:pt x="15041" y="16069"/>
                      <a:pt x="15041" y="16069"/>
                    </a:cubicBezTo>
                    <a:cubicBezTo>
                      <a:pt x="15017" y="15967"/>
                      <a:pt x="15029" y="15899"/>
                      <a:pt x="15053" y="15865"/>
                    </a:cubicBezTo>
                    <a:cubicBezTo>
                      <a:pt x="15041" y="15865"/>
                      <a:pt x="15029" y="15831"/>
                      <a:pt x="15017" y="15797"/>
                    </a:cubicBezTo>
                    <a:cubicBezTo>
                      <a:pt x="15006" y="15763"/>
                      <a:pt x="15006" y="15763"/>
                      <a:pt x="15006" y="15763"/>
                    </a:cubicBezTo>
                    <a:cubicBezTo>
                      <a:pt x="14970" y="15729"/>
                      <a:pt x="14923" y="15695"/>
                      <a:pt x="14923" y="15559"/>
                    </a:cubicBezTo>
                    <a:cubicBezTo>
                      <a:pt x="14923" y="15491"/>
                      <a:pt x="14876" y="15389"/>
                      <a:pt x="14840" y="15389"/>
                    </a:cubicBezTo>
                    <a:cubicBezTo>
                      <a:pt x="14840" y="15389"/>
                      <a:pt x="14829" y="15389"/>
                      <a:pt x="14829" y="15389"/>
                    </a:cubicBezTo>
                    <a:cubicBezTo>
                      <a:pt x="14817" y="15389"/>
                      <a:pt x="14793" y="15389"/>
                      <a:pt x="14781" y="15355"/>
                    </a:cubicBezTo>
                    <a:cubicBezTo>
                      <a:pt x="14770" y="15355"/>
                      <a:pt x="14758" y="15355"/>
                      <a:pt x="14746" y="15355"/>
                    </a:cubicBezTo>
                    <a:cubicBezTo>
                      <a:pt x="14758" y="15389"/>
                      <a:pt x="14746" y="15423"/>
                      <a:pt x="14746" y="15457"/>
                    </a:cubicBezTo>
                    <a:cubicBezTo>
                      <a:pt x="14734" y="15525"/>
                      <a:pt x="14711" y="15525"/>
                      <a:pt x="14699" y="15525"/>
                    </a:cubicBezTo>
                    <a:cubicBezTo>
                      <a:pt x="14687" y="15525"/>
                      <a:pt x="14675" y="15559"/>
                      <a:pt x="14663" y="15627"/>
                    </a:cubicBezTo>
                    <a:cubicBezTo>
                      <a:pt x="14663" y="15627"/>
                      <a:pt x="14663" y="15627"/>
                      <a:pt x="14663" y="15627"/>
                    </a:cubicBezTo>
                    <a:cubicBezTo>
                      <a:pt x="14640" y="15729"/>
                      <a:pt x="14604" y="15763"/>
                      <a:pt x="14581" y="15763"/>
                    </a:cubicBezTo>
                    <a:cubicBezTo>
                      <a:pt x="14545" y="15763"/>
                      <a:pt x="14534" y="15729"/>
                      <a:pt x="14534" y="15695"/>
                    </a:cubicBezTo>
                    <a:cubicBezTo>
                      <a:pt x="14534" y="15661"/>
                      <a:pt x="14534" y="15627"/>
                      <a:pt x="14557" y="15559"/>
                    </a:cubicBezTo>
                    <a:cubicBezTo>
                      <a:pt x="14557" y="15559"/>
                      <a:pt x="14557" y="15559"/>
                      <a:pt x="14557" y="15559"/>
                    </a:cubicBezTo>
                    <a:cubicBezTo>
                      <a:pt x="14557" y="15559"/>
                      <a:pt x="14557" y="15525"/>
                      <a:pt x="14557" y="15525"/>
                    </a:cubicBezTo>
                    <a:cubicBezTo>
                      <a:pt x="14545" y="15525"/>
                      <a:pt x="14534" y="15457"/>
                      <a:pt x="14534" y="15423"/>
                    </a:cubicBezTo>
                    <a:cubicBezTo>
                      <a:pt x="14534" y="15423"/>
                      <a:pt x="14534" y="15423"/>
                      <a:pt x="14534" y="15423"/>
                    </a:cubicBezTo>
                    <a:cubicBezTo>
                      <a:pt x="14522" y="15491"/>
                      <a:pt x="14510" y="15559"/>
                      <a:pt x="14475" y="15593"/>
                    </a:cubicBezTo>
                    <a:cubicBezTo>
                      <a:pt x="14475" y="15593"/>
                      <a:pt x="14475" y="15593"/>
                      <a:pt x="14475" y="15593"/>
                    </a:cubicBezTo>
                    <a:cubicBezTo>
                      <a:pt x="14463" y="15593"/>
                      <a:pt x="14451" y="15559"/>
                      <a:pt x="14439" y="15525"/>
                    </a:cubicBezTo>
                    <a:cubicBezTo>
                      <a:pt x="14416" y="15457"/>
                      <a:pt x="14428" y="15253"/>
                      <a:pt x="14428" y="15151"/>
                    </a:cubicBezTo>
                    <a:cubicBezTo>
                      <a:pt x="14428" y="15151"/>
                      <a:pt x="14416" y="15151"/>
                      <a:pt x="14404" y="15151"/>
                    </a:cubicBezTo>
                    <a:cubicBezTo>
                      <a:pt x="14380" y="15185"/>
                      <a:pt x="14345" y="15185"/>
                      <a:pt x="14310" y="15185"/>
                    </a:cubicBezTo>
                    <a:cubicBezTo>
                      <a:pt x="14251" y="15151"/>
                      <a:pt x="14239" y="15083"/>
                      <a:pt x="14227" y="15049"/>
                    </a:cubicBezTo>
                    <a:cubicBezTo>
                      <a:pt x="14227" y="14947"/>
                      <a:pt x="14251" y="14845"/>
                      <a:pt x="14298" y="14777"/>
                    </a:cubicBezTo>
                    <a:cubicBezTo>
                      <a:pt x="14333" y="14709"/>
                      <a:pt x="14345" y="14675"/>
                      <a:pt x="14357" y="14641"/>
                    </a:cubicBezTo>
                    <a:cubicBezTo>
                      <a:pt x="14369" y="14607"/>
                      <a:pt x="14369" y="14539"/>
                      <a:pt x="14392" y="14539"/>
                    </a:cubicBezTo>
                    <a:cubicBezTo>
                      <a:pt x="14416" y="14505"/>
                      <a:pt x="14463" y="14437"/>
                      <a:pt x="14498" y="14335"/>
                    </a:cubicBezTo>
                    <a:cubicBezTo>
                      <a:pt x="14522" y="14301"/>
                      <a:pt x="14545" y="14267"/>
                      <a:pt x="14557" y="14233"/>
                    </a:cubicBezTo>
                    <a:cubicBezTo>
                      <a:pt x="14604" y="14165"/>
                      <a:pt x="14616" y="14097"/>
                      <a:pt x="14628" y="13994"/>
                    </a:cubicBezTo>
                    <a:cubicBezTo>
                      <a:pt x="14628" y="13926"/>
                      <a:pt x="14663" y="13858"/>
                      <a:pt x="14722" y="13756"/>
                    </a:cubicBezTo>
                    <a:cubicBezTo>
                      <a:pt x="14746" y="13688"/>
                      <a:pt x="14793" y="13620"/>
                      <a:pt x="14817" y="13552"/>
                    </a:cubicBezTo>
                    <a:cubicBezTo>
                      <a:pt x="14899" y="13382"/>
                      <a:pt x="14947" y="13246"/>
                      <a:pt x="14958" y="13144"/>
                    </a:cubicBezTo>
                    <a:cubicBezTo>
                      <a:pt x="14970" y="13076"/>
                      <a:pt x="15006" y="13008"/>
                      <a:pt x="15053" y="12940"/>
                    </a:cubicBezTo>
                    <a:cubicBezTo>
                      <a:pt x="15076" y="12906"/>
                      <a:pt x="15100" y="12838"/>
                      <a:pt x="15112" y="12804"/>
                    </a:cubicBezTo>
                    <a:cubicBezTo>
                      <a:pt x="15112" y="12668"/>
                      <a:pt x="15289" y="12430"/>
                      <a:pt x="15371" y="12362"/>
                    </a:cubicBezTo>
                    <a:cubicBezTo>
                      <a:pt x="15395" y="12362"/>
                      <a:pt x="15430" y="12362"/>
                      <a:pt x="15466" y="12362"/>
                    </a:cubicBezTo>
                    <a:cubicBezTo>
                      <a:pt x="15548" y="12362"/>
                      <a:pt x="15654" y="12396"/>
                      <a:pt x="15690" y="12498"/>
                    </a:cubicBezTo>
                    <a:cubicBezTo>
                      <a:pt x="15702" y="12532"/>
                      <a:pt x="15702" y="12532"/>
                      <a:pt x="15725" y="12498"/>
                    </a:cubicBezTo>
                    <a:cubicBezTo>
                      <a:pt x="15737" y="12430"/>
                      <a:pt x="15761" y="12430"/>
                      <a:pt x="15772" y="12430"/>
                    </a:cubicBezTo>
                    <a:cubicBezTo>
                      <a:pt x="15784" y="12430"/>
                      <a:pt x="15808" y="12430"/>
                      <a:pt x="15831" y="12464"/>
                    </a:cubicBezTo>
                    <a:cubicBezTo>
                      <a:pt x="15867" y="12464"/>
                      <a:pt x="15867" y="12464"/>
                      <a:pt x="15867" y="12464"/>
                    </a:cubicBezTo>
                    <a:cubicBezTo>
                      <a:pt x="15890" y="12464"/>
                      <a:pt x="15914" y="12464"/>
                      <a:pt x="15926" y="12430"/>
                    </a:cubicBezTo>
                    <a:cubicBezTo>
                      <a:pt x="15949" y="12430"/>
                      <a:pt x="15973" y="12396"/>
                      <a:pt x="15997" y="12430"/>
                    </a:cubicBezTo>
                    <a:cubicBezTo>
                      <a:pt x="16008" y="12430"/>
                      <a:pt x="16032" y="12430"/>
                      <a:pt x="16044" y="12430"/>
                    </a:cubicBezTo>
                    <a:cubicBezTo>
                      <a:pt x="16055" y="12430"/>
                      <a:pt x="16067" y="12430"/>
                      <a:pt x="16079" y="12362"/>
                    </a:cubicBezTo>
                    <a:cubicBezTo>
                      <a:pt x="16103" y="12226"/>
                      <a:pt x="16162" y="12226"/>
                      <a:pt x="16197" y="12226"/>
                    </a:cubicBezTo>
                    <a:cubicBezTo>
                      <a:pt x="16232" y="12226"/>
                      <a:pt x="16280" y="12226"/>
                      <a:pt x="16303" y="12260"/>
                    </a:cubicBezTo>
                    <a:cubicBezTo>
                      <a:pt x="16303" y="12294"/>
                      <a:pt x="16303" y="12294"/>
                      <a:pt x="16315" y="12294"/>
                    </a:cubicBezTo>
                    <a:cubicBezTo>
                      <a:pt x="16339" y="12362"/>
                      <a:pt x="16350" y="12362"/>
                      <a:pt x="16374" y="12328"/>
                    </a:cubicBezTo>
                    <a:cubicBezTo>
                      <a:pt x="16386" y="12294"/>
                      <a:pt x="16398" y="12294"/>
                      <a:pt x="16409" y="12294"/>
                    </a:cubicBezTo>
                    <a:cubicBezTo>
                      <a:pt x="16433" y="12294"/>
                      <a:pt x="16445" y="12362"/>
                      <a:pt x="16457" y="12396"/>
                    </a:cubicBezTo>
                    <a:cubicBezTo>
                      <a:pt x="16468" y="12430"/>
                      <a:pt x="16468" y="12464"/>
                      <a:pt x="16480" y="12464"/>
                    </a:cubicBezTo>
                    <a:cubicBezTo>
                      <a:pt x="16516" y="12464"/>
                      <a:pt x="16527" y="12532"/>
                      <a:pt x="16527" y="12566"/>
                    </a:cubicBezTo>
                    <a:cubicBezTo>
                      <a:pt x="16527" y="12600"/>
                      <a:pt x="16516" y="12634"/>
                      <a:pt x="16504" y="12668"/>
                    </a:cubicBezTo>
                    <a:cubicBezTo>
                      <a:pt x="16516" y="12668"/>
                      <a:pt x="16527" y="12634"/>
                      <a:pt x="16539" y="12634"/>
                    </a:cubicBezTo>
                    <a:cubicBezTo>
                      <a:pt x="16551" y="12634"/>
                      <a:pt x="16551" y="12634"/>
                      <a:pt x="16551" y="12634"/>
                    </a:cubicBezTo>
                    <a:cubicBezTo>
                      <a:pt x="16563" y="12668"/>
                      <a:pt x="16575" y="12668"/>
                      <a:pt x="16586" y="12668"/>
                    </a:cubicBezTo>
                    <a:cubicBezTo>
                      <a:pt x="16622" y="12668"/>
                      <a:pt x="16645" y="12634"/>
                      <a:pt x="16669" y="12600"/>
                    </a:cubicBezTo>
                    <a:cubicBezTo>
                      <a:pt x="16704" y="12532"/>
                      <a:pt x="16740" y="12566"/>
                      <a:pt x="16752" y="12600"/>
                    </a:cubicBezTo>
                    <a:cubicBezTo>
                      <a:pt x="16752" y="12600"/>
                      <a:pt x="16763" y="12600"/>
                      <a:pt x="16763" y="12600"/>
                    </a:cubicBezTo>
                    <a:cubicBezTo>
                      <a:pt x="16787" y="12532"/>
                      <a:pt x="16822" y="12498"/>
                      <a:pt x="16846" y="12498"/>
                    </a:cubicBezTo>
                    <a:cubicBezTo>
                      <a:pt x="16834" y="12498"/>
                      <a:pt x="16810" y="12464"/>
                      <a:pt x="16799" y="12430"/>
                    </a:cubicBezTo>
                    <a:cubicBezTo>
                      <a:pt x="16787" y="12328"/>
                      <a:pt x="16799" y="12226"/>
                      <a:pt x="16834" y="12056"/>
                    </a:cubicBezTo>
                    <a:cubicBezTo>
                      <a:pt x="16869" y="11886"/>
                      <a:pt x="16928" y="11783"/>
                      <a:pt x="16976" y="11681"/>
                    </a:cubicBezTo>
                    <a:cubicBezTo>
                      <a:pt x="16999" y="11647"/>
                      <a:pt x="17023" y="11579"/>
                      <a:pt x="17035" y="11545"/>
                    </a:cubicBezTo>
                    <a:cubicBezTo>
                      <a:pt x="17070" y="11477"/>
                      <a:pt x="17094" y="11443"/>
                      <a:pt x="17117" y="11443"/>
                    </a:cubicBezTo>
                    <a:cubicBezTo>
                      <a:pt x="17117" y="11443"/>
                      <a:pt x="17117" y="11443"/>
                      <a:pt x="17129" y="11443"/>
                    </a:cubicBezTo>
                    <a:cubicBezTo>
                      <a:pt x="17129" y="11307"/>
                      <a:pt x="17153" y="11035"/>
                      <a:pt x="17212" y="11035"/>
                    </a:cubicBezTo>
                    <a:cubicBezTo>
                      <a:pt x="17223" y="11035"/>
                      <a:pt x="17223" y="11035"/>
                      <a:pt x="17223" y="11035"/>
                    </a:cubicBezTo>
                    <a:cubicBezTo>
                      <a:pt x="17235" y="11035"/>
                      <a:pt x="17247" y="11035"/>
                      <a:pt x="17259" y="11035"/>
                    </a:cubicBezTo>
                    <a:cubicBezTo>
                      <a:pt x="17282" y="11035"/>
                      <a:pt x="17294" y="11035"/>
                      <a:pt x="17318" y="11035"/>
                    </a:cubicBezTo>
                    <a:cubicBezTo>
                      <a:pt x="17365" y="11035"/>
                      <a:pt x="17400" y="11001"/>
                      <a:pt x="17424" y="10967"/>
                    </a:cubicBezTo>
                    <a:cubicBezTo>
                      <a:pt x="17448" y="10933"/>
                      <a:pt x="17459" y="10933"/>
                      <a:pt x="17471" y="10933"/>
                    </a:cubicBezTo>
                    <a:cubicBezTo>
                      <a:pt x="17506" y="10933"/>
                      <a:pt x="17518" y="11001"/>
                      <a:pt x="17530" y="11035"/>
                    </a:cubicBezTo>
                    <a:cubicBezTo>
                      <a:pt x="17530" y="11069"/>
                      <a:pt x="17530" y="11069"/>
                      <a:pt x="17530" y="11069"/>
                    </a:cubicBezTo>
                    <a:cubicBezTo>
                      <a:pt x="17530" y="11069"/>
                      <a:pt x="17542" y="11035"/>
                      <a:pt x="17554" y="11035"/>
                    </a:cubicBezTo>
                    <a:cubicBezTo>
                      <a:pt x="17565" y="11001"/>
                      <a:pt x="17589" y="10967"/>
                      <a:pt x="17613" y="10967"/>
                    </a:cubicBezTo>
                    <a:cubicBezTo>
                      <a:pt x="17613" y="10967"/>
                      <a:pt x="17624" y="10967"/>
                      <a:pt x="17636" y="10967"/>
                    </a:cubicBezTo>
                    <a:cubicBezTo>
                      <a:pt x="17648" y="11001"/>
                      <a:pt x="17648" y="11035"/>
                      <a:pt x="17648" y="11035"/>
                    </a:cubicBezTo>
                    <a:cubicBezTo>
                      <a:pt x="17660" y="11103"/>
                      <a:pt x="17636" y="11171"/>
                      <a:pt x="17624" y="11239"/>
                    </a:cubicBezTo>
                    <a:cubicBezTo>
                      <a:pt x="17601" y="11273"/>
                      <a:pt x="17589" y="11341"/>
                      <a:pt x="17577" y="11409"/>
                    </a:cubicBezTo>
                    <a:cubicBezTo>
                      <a:pt x="17577" y="11443"/>
                      <a:pt x="17577" y="11443"/>
                      <a:pt x="17577" y="11443"/>
                    </a:cubicBezTo>
                    <a:cubicBezTo>
                      <a:pt x="17577" y="11443"/>
                      <a:pt x="17589" y="11443"/>
                      <a:pt x="17601" y="11443"/>
                    </a:cubicBezTo>
                    <a:cubicBezTo>
                      <a:pt x="17613" y="11443"/>
                      <a:pt x="17624" y="11443"/>
                      <a:pt x="17636" y="11477"/>
                    </a:cubicBezTo>
                    <a:cubicBezTo>
                      <a:pt x="17660" y="11511"/>
                      <a:pt x="17660" y="11545"/>
                      <a:pt x="17660" y="11545"/>
                    </a:cubicBezTo>
                    <a:cubicBezTo>
                      <a:pt x="17660" y="11579"/>
                      <a:pt x="17660" y="11613"/>
                      <a:pt x="17660" y="11613"/>
                    </a:cubicBezTo>
                    <a:cubicBezTo>
                      <a:pt x="17683" y="11579"/>
                      <a:pt x="17707" y="11545"/>
                      <a:pt x="17742" y="11443"/>
                    </a:cubicBezTo>
                    <a:cubicBezTo>
                      <a:pt x="17837" y="11171"/>
                      <a:pt x="17908" y="11137"/>
                      <a:pt x="17967" y="11137"/>
                    </a:cubicBezTo>
                    <a:cubicBezTo>
                      <a:pt x="17967" y="11137"/>
                      <a:pt x="17978" y="11137"/>
                      <a:pt x="17978" y="11137"/>
                    </a:cubicBezTo>
                    <a:cubicBezTo>
                      <a:pt x="17978" y="11137"/>
                      <a:pt x="17978" y="11137"/>
                      <a:pt x="17990" y="11137"/>
                    </a:cubicBezTo>
                    <a:cubicBezTo>
                      <a:pt x="17990" y="11103"/>
                      <a:pt x="17990" y="11069"/>
                      <a:pt x="17990" y="11035"/>
                    </a:cubicBezTo>
                    <a:cubicBezTo>
                      <a:pt x="17978" y="10967"/>
                      <a:pt x="17978" y="10899"/>
                      <a:pt x="17978" y="10797"/>
                    </a:cubicBezTo>
                    <a:cubicBezTo>
                      <a:pt x="17990" y="10593"/>
                      <a:pt x="18108" y="10491"/>
                      <a:pt x="18179" y="10491"/>
                    </a:cubicBezTo>
                    <a:cubicBezTo>
                      <a:pt x="18191" y="10491"/>
                      <a:pt x="18226" y="10491"/>
                      <a:pt x="18238" y="10525"/>
                    </a:cubicBezTo>
                    <a:cubicBezTo>
                      <a:pt x="18285" y="10559"/>
                      <a:pt x="18297" y="10627"/>
                      <a:pt x="18297" y="10695"/>
                    </a:cubicBezTo>
                    <a:cubicBezTo>
                      <a:pt x="18297" y="10695"/>
                      <a:pt x="18285" y="10763"/>
                      <a:pt x="18261" y="10763"/>
                    </a:cubicBezTo>
                    <a:cubicBezTo>
                      <a:pt x="18250" y="10763"/>
                      <a:pt x="18238" y="10763"/>
                      <a:pt x="18226" y="10729"/>
                    </a:cubicBezTo>
                    <a:cubicBezTo>
                      <a:pt x="18203" y="10729"/>
                      <a:pt x="18191" y="10729"/>
                      <a:pt x="18179" y="10797"/>
                    </a:cubicBezTo>
                    <a:cubicBezTo>
                      <a:pt x="18167" y="10831"/>
                      <a:pt x="18155" y="10899"/>
                      <a:pt x="18155" y="10967"/>
                    </a:cubicBezTo>
                    <a:cubicBezTo>
                      <a:pt x="18155" y="11069"/>
                      <a:pt x="18144" y="11137"/>
                      <a:pt x="18132" y="11205"/>
                    </a:cubicBezTo>
                    <a:cubicBezTo>
                      <a:pt x="18132" y="11205"/>
                      <a:pt x="18120" y="11239"/>
                      <a:pt x="18120" y="11239"/>
                    </a:cubicBezTo>
                    <a:cubicBezTo>
                      <a:pt x="18144" y="11273"/>
                      <a:pt x="18144" y="11307"/>
                      <a:pt x="18144" y="11341"/>
                    </a:cubicBezTo>
                    <a:cubicBezTo>
                      <a:pt x="18132" y="11375"/>
                      <a:pt x="18120" y="11409"/>
                      <a:pt x="18108" y="11443"/>
                    </a:cubicBezTo>
                    <a:cubicBezTo>
                      <a:pt x="18108" y="11443"/>
                      <a:pt x="18096" y="11477"/>
                      <a:pt x="18096" y="11477"/>
                    </a:cubicBezTo>
                    <a:cubicBezTo>
                      <a:pt x="18096" y="11477"/>
                      <a:pt x="18096" y="11477"/>
                      <a:pt x="18096" y="11477"/>
                    </a:cubicBezTo>
                    <a:cubicBezTo>
                      <a:pt x="18096" y="11545"/>
                      <a:pt x="18085" y="11647"/>
                      <a:pt x="18037" y="11715"/>
                    </a:cubicBezTo>
                    <a:cubicBezTo>
                      <a:pt x="18026" y="11715"/>
                      <a:pt x="18014" y="11715"/>
                      <a:pt x="18002" y="11715"/>
                    </a:cubicBezTo>
                    <a:cubicBezTo>
                      <a:pt x="17967" y="11749"/>
                      <a:pt x="17884" y="11783"/>
                      <a:pt x="17884" y="11851"/>
                    </a:cubicBezTo>
                    <a:cubicBezTo>
                      <a:pt x="17872" y="11988"/>
                      <a:pt x="17849" y="12022"/>
                      <a:pt x="17825" y="12090"/>
                    </a:cubicBezTo>
                    <a:cubicBezTo>
                      <a:pt x="17801" y="12124"/>
                      <a:pt x="17778" y="12158"/>
                      <a:pt x="17766" y="12226"/>
                    </a:cubicBezTo>
                    <a:cubicBezTo>
                      <a:pt x="17754" y="12328"/>
                      <a:pt x="17719" y="12396"/>
                      <a:pt x="17672" y="12498"/>
                    </a:cubicBezTo>
                    <a:cubicBezTo>
                      <a:pt x="17624" y="12600"/>
                      <a:pt x="17565" y="12702"/>
                      <a:pt x="17518" y="12906"/>
                    </a:cubicBezTo>
                    <a:cubicBezTo>
                      <a:pt x="17459" y="13144"/>
                      <a:pt x="17377" y="13246"/>
                      <a:pt x="17330" y="13280"/>
                    </a:cubicBezTo>
                    <a:cubicBezTo>
                      <a:pt x="17318" y="13314"/>
                      <a:pt x="17306" y="13314"/>
                      <a:pt x="17306" y="13314"/>
                    </a:cubicBezTo>
                    <a:cubicBezTo>
                      <a:pt x="17294" y="13416"/>
                      <a:pt x="17247" y="13416"/>
                      <a:pt x="17188" y="13416"/>
                    </a:cubicBezTo>
                    <a:cubicBezTo>
                      <a:pt x="17188" y="13416"/>
                      <a:pt x="17176" y="13416"/>
                      <a:pt x="17176" y="13416"/>
                    </a:cubicBezTo>
                    <a:cubicBezTo>
                      <a:pt x="17176" y="13450"/>
                      <a:pt x="17176" y="13450"/>
                      <a:pt x="17176" y="13450"/>
                    </a:cubicBezTo>
                    <a:cubicBezTo>
                      <a:pt x="17176" y="13552"/>
                      <a:pt x="17188" y="13722"/>
                      <a:pt x="17129" y="13858"/>
                    </a:cubicBezTo>
                    <a:cubicBezTo>
                      <a:pt x="17058" y="14097"/>
                      <a:pt x="17011" y="14403"/>
                      <a:pt x="17011" y="14709"/>
                    </a:cubicBezTo>
                    <a:cubicBezTo>
                      <a:pt x="17023" y="15049"/>
                      <a:pt x="17058" y="15933"/>
                      <a:pt x="17082" y="16103"/>
                    </a:cubicBezTo>
                    <a:cubicBezTo>
                      <a:pt x="17105" y="16171"/>
                      <a:pt x="17105" y="16342"/>
                      <a:pt x="17117" y="16478"/>
                    </a:cubicBezTo>
                    <a:cubicBezTo>
                      <a:pt x="17117" y="16580"/>
                      <a:pt x="17117" y="16716"/>
                      <a:pt x="17129" y="16716"/>
                    </a:cubicBezTo>
                    <a:cubicBezTo>
                      <a:pt x="17141" y="16784"/>
                      <a:pt x="17153" y="16886"/>
                      <a:pt x="17153" y="16920"/>
                    </a:cubicBezTo>
                    <a:cubicBezTo>
                      <a:pt x="17153" y="16954"/>
                      <a:pt x="17153" y="16954"/>
                      <a:pt x="17153" y="16988"/>
                    </a:cubicBezTo>
                    <a:cubicBezTo>
                      <a:pt x="17164" y="16954"/>
                      <a:pt x="17188" y="16886"/>
                      <a:pt x="17212" y="16818"/>
                    </a:cubicBezTo>
                    <a:cubicBezTo>
                      <a:pt x="17223" y="16750"/>
                      <a:pt x="17247" y="16716"/>
                      <a:pt x="17271" y="16648"/>
                    </a:cubicBezTo>
                    <a:cubicBezTo>
                      <a:pt x="17294" y="16614"/>
                      <a:pt x="17294" y="16580"/>
                      <a:pt x="17306" y="16546"/>
                    </a:cubicBezTo>
                    <a:cubicBezTo>
                      <a:pt x="17306" y="16512"/>
                      <a:pt x="17318" y="16478"/>
                      <a:pt x="17330" y="16444"/>
                    </a:cubicBezTo>
                    <a:cubicBezTo>
                      <a:pt x="17341" y="16410"/>
                      <a:pt x="17353" y="16274"/>
                      <a:pt x="17353" y="16206"/>
                    </a:cubicBezTo>
                    <a:cubicBezTo>
                      <a:pt x="17353" y="16137"/>
                      <a:pt x="17353" y="16103"/>
                      <a:pt x="17353" y="16069"/>
                    </a:cubicBezTo>
                    <a:cubicBezTo>
                      <a:pt x="17365" y="16001"/>
                      <a:pt x="17389" y="15967"/>
                      <a:pt x="17412" y="15933"/>
                    </a:cubicBezTo>
                    <a:cubicBezTo>
                      <a:pt x="17424" y="15933"/>
                      <a:pt x="17448" y="15899"/>
                      <a:pt x="17448" y="15865"/>
                    </a:cubicBezTo>
                    <a:cubicBezTo>
                      <a:pt x="17471" y="15797"/>
                      <a:pt x="17506" y="15797"/>
                      <a:pt x="17530" y="15797"/>
                    </a:cubicBezTo>
                    <a:cubicBezTo>
                      <a:pt x="17542" y="15797"/>
                      <a:pt x="17542" y="15797"/>
                      <a:pt x="17554" y="15797"/>
                    </a:cubicBezTo>
                    <a:cubicBezTo>
                      <a:pt x="17554" y="15763"/>
                      <a:pt x="17542" y="15695"/>
                      <a:pt x="17542" y="15627"/>
                    </a:cubicBezTo>
                    <a:cubicBezTo>
                      <a:pt x="17542" y="15593"/>
                      <a:pt x="17530" y="15593"/>
                      <a:pt x="17530" y="15559"/>
                    </a:cubicBezTo>
                    <a:cubicBezTo>
                      <a:pt x="17518" y="15423"/>
                      <a:pt x="17577" y="15287"/>
                      <a:pt x="17636" y="15185"/>
                    </a:cubicBezTo>
                    <a:cubicBezTo>
                      <a:pt x="17648" y="15151"/>
                      <a:pt x="17660" y="15151"/>
                      <a:pt x="17672" y="15117"/>
                    </a:cubicBezTo>
                    <a:cubicBezTo>
                      <a:pt x="17695" y="15083"/>
                      <a:pt x="17719" y="15083"/>
                      <a:pt x="17754" y="15083"/>
                    </a:cubicBezTo>
                    <a:cubicBezTo>
                      <a:pt x="17766" y="15083"/>
                      <a:pt x="17778" y="15117"/>
                      <a:pt x="17790" y="15117"/>
                    </a:cubicBezTo>
                    <a:cubicBezTo>
                      <a:pt x="17801" y="15117"/>
                      <a:pt x="17813" y="15083"/>
                      <a:pt x="17825" y="15049"/>
                    </a:cubicBezTo>
                    <a:cubicBezTo>
                      <a:pt x="17849" y="14981"/>
                      <a:pt x="17837" y="14913"/>
                      <a:pt x="17801" y="14811"/>
                    </a:cubicBezTo>
                    <a:cubicBezTo>
                      <a:pt x="17801" y="14777"/>
                      <a:pt x="17801" y="14777"/>
                      <a:pt x="17801" y="14777"/>
                    </a:cubicBezTo>
                    <a:cubicBezTo>
                      <a:pt x="17790" y="14743"/>
                      <a:pt x="17790" y="14675"/>
                      <a:pt x="17801" y="14607"/>
                    </a:cubicBezTo>
                    <a:cubicBezTo>
                      <a:pt x="17813" y="14471"/>
                      <a:pt x="17860" y="14233"/>
                      <a:pt x="17908" y="14199"/>
                    </a:cubicBezTo>
                    <a:cubicBezTo>
                      <a:pt x="17931" y="14165"/>
                      <a:pt x="17955" y="14199"/>
                      <a:pt x="17967" y="14199"/>
                    </a:cubicBezTo>
                    <a:cubicBezTo>
                      <a:pt x="17967" y="14199"/>
                      <a:pt x="17978" y="14233"/>
                      <a:pt x="17978" y="14233"/>
                    </a:cubicBezTo>
                    <a:cubicBezTo>
                      <a:pt x="17978" y="14233"/>
                      <a:pt x="17990" y="14233"/>
                      <a:pt x="18002" y="14199"/>
                    </a:cubicBezTo>
                    <a:cubicBezTo>
                      <a:pt x="18002" y="14199"/>
                      <a:pt x="18002" y="14165"/>
                      <a:pt x="18002" y="14165"/>
                    </a:cubicBezTo>
                    <a:cubicBezTo>
                      <a:pt x="17990" y="14131"/>
                      <a:pt x="17967" y="14063"/>
                      <a:pt x="17955" y="14063"/>
                    </a:cubicBezTo>
                    <a:cubicBezTo>
                      <a:pt x="17943" y="14063"/>
                      <a:pt x="17919" y="14063"/>
                      <a:pt x="17908" y="13960"/>
                    </a:cubicBezTo>
                    <a:cubicBezTo>
                      <a:pt x="17896" y="13858"/>
                      <a:pt x="17908" y="13620"/>
                      <a:pt x="17967" y="13518"/>
                    </a:cubicBezTo>
                    <a:cubicBezTo>
                      <a:pt x="17978" y="13484"/>
                      <a:pt x="17990" y="13450"/>
                      <a:pt x="17990" y="13450"/>
                    </a:cubicBezTo>
                    <a:cubicBezTo>
                      <a:pt x="17978" y="13450"/>
                      <a:pt x="17978" y="13416"/>
                      <a:pt x="17967" y="13416"/>
                    </a:cubicBezTo>
                    <a:cubicBezTo>
                      <a:pt x="17955" y="13416"/>
                      <a:pt x="17943" y="13416"/>
                      <a:pt x="17931" y="13416"/>
                    </a:cubicBezTo>
                    <a:cubicBezTo>
                      <a:pt x="17919" y="13416"/>
                      <a:pt x="17908" y="13450"/>
                      <a:pt x="17896" y="13450"/>
                    </a:cubicBezTo>
                    <a:cubicBezTo>
                      <a:pt x="17896" y="13450"/>
                      <a:pt x="17896" y="13450"/>
                      <a:pt x="17896" y="13450"/>
                    </a:cubicBezTo>
                    <a:cubicBezTo>
                      <a:pt x="17872" y="13450"/>
                      <a:pt x="17849" y="13416"/>
                      <a:pt x="17837" y="13348"/>
                    </a:cubicBezTo>
                    <a:cubicBezTo>
                      <a:pt x="17825" y="13246"/>
                      <a:pt x="17813" y="13076"/>
                      <a:pt x="17860" y="12940"/>
                    </a:cubicBezTo>
                    <a:cubicBezTo>
                      <a:pt x="17884" y="12838"/>
                      <a:pt x="17908" y="12804"/>
                      <a:pt x="17931" y="12736"/>
                    </a:cubicBezTo>
                    <a:cubicBezTo>
                      <a:pt x="17955" y="12702"/>
                      <a:pt x="17955" y="12668"/>
                      <a:pt x="17967" y="12634"/>
                    </a:cubicBezTo>
                    <a:cubicBezTo>
                      <a:pt x="17978" y="12498"/>
                      <a:pt x="18014" y="12328"/>
                      <a:pt x="18049" y="12226"/>
                    </a:cubicBezTo>
                    <a:cubicBezTo>
                      <a:pt x="18049" y="12158"/>
                      <a:pt x="18061" y="12158"/>
                      <a:pt x="18073" y="12124"/>
                    </a:cubicBezTo>
                    <a:cubicBezTo>
                      <a:pt x="18073" y="12056"/>
                      <a:pt x="18096" y="12056"/>
                      <a:pt x="18120" y="12056"/>
                    </a:cubicBezTo>
                    <a:cubicBezTo>
                      <a:pt x="18132" y="12056"/>
                      <a:pt x="18155" y="12056"/>
                      <a:pt x="18167" y="12056"/>
                    </a:cubicBezTo>
                    <a:cubicBezTo>
                      <a:pt x="18179" y="12056"/>
                      <a:pt x="18191" y="12056"/>
                      <a:pt x="18191" y="12056"/>
                    </a:cubicBezTo>
                    <a:cubicBezTo>
                      <a:pt x="18203" y="12056"/>
                      <a:pt x="18203" y="12056"/>
                      <a:pt x="18203" y="12056"/>
                    </a:cubicBezTo>
                    <a:cubicBezTo>
                      <a:pt x="18226" y="12056"/>
                      <a:pt x="18238" y="12124"/>
                      <a:pt x="18238" y="12158"/>
                    </a:cubicBezTo>
                    <a:cubicBezTo>
                      <a:pt x="18250" y="12124"/>
                      <a:pt x="18261" y="12090"/>
                      <a:pt x="18273" y="12022"/>
                    </a:cubicBezTo>
                    <a:cubicBezTo>
                      <a:pt x="18309" y="11920"/>
                      <a:pt x="18344" y="11783"/>
                      <a:pt x="18391" y="11783"/>
                    </a:cubicBezTo>
                    <a:cubicBezTo>
                      <a:pt x="18403" y="11783"/>
                      <a:pt x="18415" y="11783"/>
                      <a:pt x="18427" y="11817"/>
                    </a:cubicBezTo>
                    <a:cubicBezTo>
                      <a:pt x="18438" y="11851"/>
                      <a:pt x="18438" y="11954"/>
                      <a:pt x="18438" y="12022"/>
                    </a:cubicBezTo>
                    <a:cubicBezTo>
                      <a:pt x="18438" y="12056"/>
                      <a:pt x="18438" y="12090"/>
                      <a:pt x="18438" y="12124"/>
                    </a:cubicBezTo>
                    <a:cubicBezTo>
                      <a:pt x="18438" y="12124"/>
                      <a:pt x="18450" y="12090"/>
                      <a:pt x="18450" y="12090"/>
                    </a:cubicBezTo>
                    <a:cubicBezTo>
                      <a:pt x="18474" y="12056"/>
                      <a:pt x="18497" y="11988"/>
                      <a:pt x="18521" y="11920"/>
                    </a:cubicBezTo>
                    <a:cubicBezTo>
                      <a:pt x="18592" y="11783"/>
                      <a:pt x="18698" y="11783"/>
                      <a:pt x="18745" y="11783"/>
                    </a:cubicBezTo>
                    <a:cubicBezTo>
                      <a:pt x="18804" y="11783"/>
                      <a:pt x="18851" y="11783"/>
                      <a:pt x="18887" y="11817"/>
                    </a:cubicBezTo>
                    <a:cubicBezTo>
                      <a:pt x="18910" y="11886"/>
                      <a:pt x="18934" y="11954"/>
                      <a:pt x="18946" y="12022"/>
                    </a:cubicBezTo>
                    <a:cubicBezTo>
                      <a:pt x="18958" y="12022"/>
                      <a:pt x="18958" y="12056"/>
                      <a:pt x="18969" y="12056"/>
                    </a:cubicBezTo>
                    <a:cubicBezTo>
                      <a:pt x="18969" y="12056"/>
                      <a:pt x="18969" y="12056"/>
                      <a:pt x="18969" y="12022"/>
                    </a:cubicBezTo>
                    <a:cubicBezTo>
                      <a:pt x="18981" y="11954"/>
                      <a:pt x="18981" y="11886"/>
                      <a:pt x="19016" y="11851"/>
                    </a:cubicBezTo>
                    <a:cubicBezTo>
                      <a:pt x="19064" y="11817"/>
                      <a:pt x="19134" y="11681"/>
                      <a:pt x="19205" y="11545"/>
                    </a:cubicBezTo>
                    <a:cubicBezTo>
                      <a:pt x="19229" y="11477"/>
                      <a:pt x="19252" y="11477"/>
                      <a:pt x="19264" y="11443"/>
                    </a:cubicBezTo>
                    <a:cubicBezTo>
                      <a:pt x="19264" y="11443"/>
                      <a:pt x="19264" y="11443"/>
                      <a:pt x="19276" y="11409"/>
                    </a:cubicBezTo>
                    <a:cubicBezTo>
                      <a:pt x="19300" y="11307"/>
                      <a:pt x="19323" y="11307"/>
                      <a:pt x="19335" y="11307"/>
                    </a:cubicBezTo>
                    <a:cubicBezTo>
                      <a:pt x="19347" y="11273"/>
                      <a:pt x="19347" y="11273"/>
                      <a:pt x="19347" y="11273"/>
                    </a:cubicBezTo>
                    <a:cubicBezTo>
                      <a:pt x="19370" y="11137"/>
                      <a:pt x="19488" y="11001"/>
                      <a:pt x="19595" y="10933"/>
                    </a:cubicBezTo>
                    <a:cubicBezTo>
                      <a:pt x="19701" y="10865"/>
                      <a:pt x="19830" y="10695"/>
                      <a:pt x="19854" y="10627"/>
                    </a:cubicBezTo>
                    <a:cubicBezTo>
                      <a:pt x="19854" y="10593"/>
                      <a:pt x="19854" y="10559"/>
                      <a:pt x="19854" y="10525"/>
                    </a:cubicBezTo>
                    <a:cubicBezTo>
                      <a:pt x="19866" y="10491"/>
                      <a:pt x="19889" y="10491"/>
                      <a:pt x="19901" y="10491"/>
                    </a:cubicBezTo>
                    <a:cubicBezTo>
                      <a:pt x="19925" y="10491"/>
                      <a:pt x="19948" y="10525"/>
                      <a:pt x="19948" y="10559"/>
                    </a:cubicBezTo>
                    <a:cubicBezTo>
                      <a:pt x="19948" y="10559"/>
                      <a:pt x="19972" y="10559"/>
                      <a:pt x="19984" y="10593"/>
                    </a:cubicBezTo>
                    <a:cubicBezTo>
                      <a:pt x="20007" y="10593"/>
                      <a:pt x="20031" y="10593"/>
                      <a:pt x="20055" y="10593"/>
                    </a:cubicBezTo>
                    <a:cubicBezTo>
                      <a:pt x="20066" y="10627"/>
                      <a:pt x="20078" y="10627"/>
                      <a:pt x="20090" y="10627"/>
                    </a:cubicBezTo>
                    <a:cubicBezTo>
                      <a:pt x="20102" y="10661"/>
                      <a:pt x="20114" y="10661"/>
                      <a:pt x="20125" y="10661"/>
                    </a:cubicBezTo>
                    <a:cubicBezTo>
                      <a:pt x="20137" y="10661"/>
                      <a:pt x="20149" y="10661"/>
                      <a:pt x="20173" y="10593"/>
                    </a:cubicBezTo>
                    <a:cubicBezTo>
                      <a:pt x="20196" y="10525"/>
                      <a:pt x="20196" y="10525"/>
                      <a:pt x="20184" y="10457"/>
                    </a:cubicBezTo>
                    <a:cubicBezTo>
                      <a:pt x="20173" y="10423"/>
                      <a:pt x="20161" y="10389"/>
                      <a:pt x="20161" y="10321"/>
                    </a:cubicBezTo>
                    <a:cubicBezTo>
                      <a:pt x="20161" y="10287"/>
                      <a:pt x="20149" y="10253"/>
                      <a:pt x="20137" y="10219"/>
                    </a:cubicBezTo>
                    <a:cubicBezTo>
                      <a:pt x="20102" y="10151"/>
                      <a:pt x="20078" y="10049"/>
                      <a:pt x="20090" y="9947"/>
                    </a:cubicBezTo>
                    <a:cubicBezTo>
                      <a:pt x="20090" y="9879"/>
                      <a:pt x="20055" y="9709"/>
                      <a:pt x="20031" y="9674"/>
                    </a:cubicBezTo>
                    <a:cubicBezTo>
                      <a:pt x="20007" y="9709"/>
                      <a:pt x="19972" y="9674"/>
                      <a:pt x="19948" y="9606"/>
                    </a:cubicBezTo>
                    <a:cubicBezTo>
                      <a:pt x="19925" y="9572"/>
                      <a:pt x="19913" y="9504"/>
                      <a:pt x="19913" y="9470"/>
                    </a:cubicBezTo>
                    <a:cubicBezTo>
                      <a:pt x="19913" y="9402"/>
                      <a:pt x="19913" y="9402"/>
                      <a:pt x="19913" y="9368"/>
                    </a:cubicBezTo>
                    <a:cubicBezTo>
                      <a:pt x="19913" y="9368"/>
                      <a:pt x="19913" y="9368"/>
                      <a:pt x="19913" y="9368"/>
                    </a:cubicBezTo>
                    <a:cubicBezTo>
                      <a:pt x="19901" y="9402"/>
                      <a:pt x="19878" y="9436"/>
                      <a:pt x="19854" y="9436"/>
                    </a:cubicBezTo>
                    <a:cubicBezTo>
                      <a:pt x="19807" y="9436"/>
                      <a:pt x="19771" y="9368"/>
                      <a:pt x="19771" y="9266"/>
                    </a:cubicBezTo>
                    <a:cubicBezTo>
                      <a:pt x="19760" y="9232"/>
                      <a:pt x="19760" y="9198"/>
                      <a:pt x="19771" y="9164"/>
                    </a:cubicBezTo>
                    <a:cubicBezTo>
                      <a:pt x="19783" y="9096"/>
                      <a:pt x="19830" y="9062"/>
                      <a:pt x="19866" y="9062"/>
                    </a:cubicBezTo>
                    <a:cubicBezTo>
                      <a:pt x="19889" y="9062"/>
                      <a:pt x="19913" y="9062"/>
                      <a:pt x="19925" y="9096"/>
                    </a:cubicBezTo>
                    <a:cubicBezTo>
                      <a:pt x="19972" y="9130"/>
                      <a:pt x="19984" y="9198"/>
                      <a:pt x="19996" y="9232"/>
                    </a:cubicBezTo>
                    <a:cubicBezTo>
                      <a:pt x="19996" y="9266"/>
                      <a:pt x="19996" y="9266"/>
                      <a:pt x="20007" y="9266"/>
                    </a:cubicBezTo>
                    <a:cubicBezTo>
                      <a:pt x="20007" y="9300"/>
                      <a:pt x="20019" y="9300"/>
                      <a:pt x="20043" y="9300"/>
                    </a:cubicBezTo>
                    <a:cubicBezTo>
                      <a:pt x="20078" y="9300"/>
                      <a:pt x="20114" y="9266"/>
                      <a:pt x="20137" y="9232"/>
                    </a:cubicBezTo>
                    <a:cubicBezTo>
                      <a:pt x="20137" y="9232"/>
                      <a:pt x="20161" y="9198"/>
                      <a:pt x="20173" y="9198"/>
                    </a:cubicBezTo>
                    <a:cubicBezTo>
                      <a:pt x="20208" y="9164"/>
                      <a:pt x="20291" y="9062"/>
                      <a:pt x="20302" y="9028"/>
                    </a:cubicBezTo>
                    <a:cubicBezTo>
                      <a:pt x="20302" y="8994"/>
                      <a:pt x="20302" y="8960"/>
                      <a:pt x="20302" y="8960"/>
                    </a:cubicBezTo>
                    <a:cubicBezTo>
                      <a:pt x="20314" y="8892"/>
                      <a:pt x="20314" y="8824"/>
                      <a:pt x="20350" y="8790"/>
                    </a:cubicBezTo>
                    <a:cubicBezTo>
                      <a:pt x="20350" y="8790"/>
                      <a:pt x="20350" y="8790"/>
                      <a:pt x="20350" y="8790"/>
                    </a:cubicBezTo>
                    <a:cubicBezTo>
                      <a:pt x="20350" y="8756"/>
                      <a:pt x="20338" y="8722"/>
                      <a:pt x="20326" y="8688"/>
                    </a:cubicBezTo>
                    <a:cubicBezTo>
                      <a:pt x="20291" y="8654"/>
                      <a:pt x="20279" y="8552"/>
                      <a:pt x="20291" y="8484"/>
                    </a:cubicBezTo>
                    <a:cubicBezTo>
                      <a:pt x="20291" y="8416"/>
                      <a:pt x="20314" y="8382"/>
                      <a:pt x="20338" y="8382"/>
                    </a:cubicBezTo>
                    <a:cubicBezTo>
                      <a:pt x="20350" y="8382"/>
                      <a:pt x="20350" y="8382"/>
                      <a:pt x="20350" y="8348"/>
                    </a:cubicBezTo>
                    <a:cubicBezTo>
                      <a:pt x="20361" y="8314"/>
                      <a:pt x="20361" y="8246"/>
                      <a:pt x="20385" y="8246"/>
                    </a:cubicBezTo>
                    <a:cubicBezTo>
                      <a:pt x="20397" y="8246"/>
                      <a:pt x="20397" y="8246"/>
                      <a:pt x="20397" y="8246"/>
                    </a:cubicBezTo>
                    <a:cubicBezTo>
                      <a:pt x="20409" y="8246"/>
                      <a:pt x="20409" y="8246"/>
                      <a:pt x="20420" y="8246"/>
                    </a:cubicBezTo>
                    <a:cubicBezTo>
                      <a:pt x="20420" y="8246"/>
                      <a:pt x="20420" y="8246"/>
                      <a:pt x="20432" y="8246"/>
                    </a:cubicBezTo>
                    <a:cubicBezTo>
                      <a:pt x="20432" y="8246"/>
                      <a:pt x="20444" y="8246"/>
                      <a:pt x="20456" y="8246"/>
                    </a:cubicBezTo>
                    <a:cubicBezTo>
                      <a:pt x="20468" y="8212"/>
                      <a:pt x="20468" y="8212"/>
                      <a:pt x="20479" y="8212"/>
                    </a:cubicBezTo>
                    <a:cubicBezTo>
                      <a:pt x="20491" y="8212"/>
                      <a:pt x="20491" y="8212"/>
                      <a:pt x="20491" y="8212"/>
                    </a:cubicBezTo>
                    <a:cubicBezTo>
                      <a:pt x="20503" y="8246"/>
                      <a:pt x="20503" y="8246"/>
                      <a:pt x="20503" y="8246"/>
                    </a:cubicBezTo>
                    <a:cubicBezTo>
                      <a:pt x="20515" y="8314"/>
                      <a:pt x="20503" y="8382"/>
                      <a:pt x="20479" y="8450"/>
                    </a:cubicBezTo>
                    <a:cubicBezTo>
                      <a:pt x="20479" y="8484"/>
                      <a:pt x="20468" y="8518"/>
                      <a:pt x="20468" y="8552"/>
                    </a:cubicBezTo>
                    <a:cubicBezTo>
                      <a:pt x="20468" y="8552"/>
                      <a:pt x="20468" y="8586"/>
                      <a:pt x="20491" y="8654"/>
                    </a:cubicBezTo>
                    <a:cubicBezTo>
                      <a:pt x="20503" y="8688"/>
                      <a:pt x="20503" y="8688"/>
                      <a:pt x="20515" y="8722"/>
                    </a:cubicBezTo>
                    <a:cubicBezTo>
                      <a:pt x="20515" y="8756"/>
                      <a:pt x="20538" y="8756"/>
                      <a:pt x="20550" y="8756"/>
                    </a:cubicBezTo>
                    <a:cubicBezTo>
                      <a:pt x="20585" y="8756"/>
                      <a:pt x="20597" y="8756"/>
                      <a:pt x="20621" y="8722"/>
                    </a:cubicBezTo>
                    <a:cubicBezTo>
                      <a:pt x="20633" y="8688"/>
                      <a:pt x="20644" y="8688"/>
                      <a:pt x="20668" y="8688"/>
                    </a:cubicBezTo>
                    <a:cubicBezTo>
                      <a:pt x="20727" y="8688"/>
                      <a:pt x="20845" y="8824"/>
                      <a:pt x="20857" y="8960"/>
                    </a:cubicBezTo>
                    <a:cubicBezTo>
                      <a:pt x="20869" y="9028"/>
                      <a:pt x="20880" y="9164"/>
                      <a:pt x="20939" y="9232"/>
                    </a:cubicBezTo>
                    <a:cubicBezTo>
                      <a:pt x="20975" y="9266"/>
                      <a:pt x="20998" y="9300"/>
                      <a:pt x="21022" y="9300"/>
                    </a:cubicBezTo>
                    <a:cubicBezTo>
                      <a:pt x="21046" y="9334"/>
                      <a:pt x="21069" y="9334"/>
                      <a:pt x="21081" y="9402"/>
                    </a:cubicBezTo>
                    <a:cubicBezTo>
                      <a:pt x="21093" y="9470"/>
                      <a:pt x="21105" y="9470"/>
                      <a:pt x="21116" y="9470"/>
                    </a:cubicBezTo>
                    <a:cubicBezTo>
                      <a:pt x="21116" y="9470"/>
                      <a:pt x="21128" y="9470"/>
                      <a:pt x="21128" y="9470"/>
                    </a:cubicBezTo>
                    <a:cubicBezTo>
                      <a:pt x="21152" y="9470"/>
                      <a:pt x="21175" y="9504"/>
                      <a:pt x="21187" y="9504"/>
                    </a:cubicBezTo>
                    <a:cubicBezTo>
                      <a:pt x="21187" y="9504"/>
                      <a:pt x="21199" y="9538"/>
                      <a:pt x="21199" y="9538"/>
                    </a:cubicBezTo>
                    <a:cubicBezTo>
                      <a:pt x="21223" y="9470"/>
                      <a:pt x="21234" y="9470"/>
                      <a:pt x="21258" y="9470"/>
                    </a:cubicBezTo>
                    <a:cubicBezTo>
                      <a:pt x="21258" y="9504"/>
                      <a:pt x="21258" y="9504"/>
                      <a:pt x="21258" y="9504"/>
                    </a:cubicBezTo>
                    <a:cubicBezTo>
                      <a:pt x="21258" y="9504"/>
                      <a:pt x="21258" y="9504"/>
                      <a:pt x="21270" y="9504"/>
                    </a:cubicBezTo>
                    <a:cubicBezTo>
                      <a:pt x="21258" y="9470"/>
                      <a:pt x="21258" y="9470"/>
                      <a:pt x="21246" y="9470"/>
                    </a:cubicBezTo>
                    <a:cubicBezTo>
                      <a:pt x="21234" y="9436"/>
                      <a:pt x="21211" y="9402"/>
                      <a:pt x="21211" y="9334"/>
                    </a:cubicBezTo>
                    <a:cubicBezTo>
                      <a:pt x="21199" y="9334"/>
                      <a:pt x="21199" y="9300"/>
                      <a:pt x="21211" y="9266"/>
                    </a:cubicBezTo>
                    <a:cubicBezTo>
                      <a:pt x="21223" y="9232"/>
                      <a:pt x="21234" y="9232"/>
                      <a:pt x="21234" y="9232"/>
                    </a:cubicBezTo>
                    <a:cubicBezTo>
                      <a:pt x="21258" y="9232"/>
                      <a:pt x="21258" y="9232"/>
                      <a:pt x="21270" y="9266"/>
                    </a:cubicBezTo>
                    <a:cubicBezTo>
                      <a:pt x="21270" y="9266"/>
                      <a:pt x="21281" y="9266"/>
                      <a:pt x="21281" y="9266"/>
                    </a:cubicBezTo>
                    <a:cubicBezTo>
                      <a:pt x="21281" y="9266"/>
                      <a:pt x="21281" y="9266"/>
                      <a:pt x="21281" y="9266"/>
                    </a:cubicBezTo>
                    <a:cubicBezTo>
                      <a:pt x="21281" y="9232"/>
                      <a:pt x="21270" y="9164"/>
                      <a:pt x="21293" y="9130"/>
                    </a:cubicBezTo>
                    <a:cubicBezTo>
                      <a:pt x="21293" y="9062"/>
                      <a:pt x="21293" y="8892"/>
                      <a:pt x="21281" y="8858"/>
                    </a:cubicBezTo>
                    <a:cubicBezTo>
                      <a:pt x="21258" y="8824"/>
                      <a:pt x="21258" y="8790"/>
                      <a:pt x="21258" y="8756"/>
                    </a:cubicBezTo>
                    <a:cubicBezTo>
                      <a:pt x="21258" y="8654"/>
                      <a:pt x="21305" y="8620"/>
                      <a:pt x="21340" y="8688"/>
                    </a:cubicBezTo>
                    <a:cubicBezTo>
                      <a:pt x="21364" y="8722"/>
                      <a:pt x="21388" y="8756"/>
                      <a:pt x="21423" y="8756"/>
                    </a:cubicBezTo>
                    <a:cubicBezTo>
                      <a:pt x="21411" y="8756"/>
                      <a:pt x="21411" y="8722"/>
                      <a:pt x="21411" y="8688"/>
                    </a:cubicBezTo>
                    <a:cubicBezTo>
                      <a:pt x="21411" y="8654"/>
                      <a:pt x="21435" y="8620"/>
                      <a:pt x="21458" y="8620"/>
                    </a:cubicBezTo>
                    <a:cubicBezTo>
                      <a:pt x="21470" y="8620"/>
                      <a:pt x="21482" y="8620"/>
                      <a:pt x="21494" y="8654"/>
                    </a:cubicBezTo>
                    <a:cubicBezTo>
                      <a:pt x="21506" y="8688"/>
                      <a:pt x="21517" y="8688"/>
                      <a:pt x="21529" y="8688"/>
                    </a:cubicBezTo>
                    <a:cubicBezTo>
                      <a:pt x="21529" y="8620"/>
                      <a:pt x="21565" y="8450"/>
                      <a:pt x="21600" y="8450"/>
                    </a:cubicBezTo>
                    <a:cubicBezTo>
                      <a:pt x="21553" y="8348"/>
                      <a:pt x="21447" y="8178"/>
                      <a:pt x="21423" y="8042"/>
                    </a:cubicBezTo>
                    <a:cubicBezTo>
                      <a:pt x="21399" y="7974"/>
                      <a:pt x="21329" y="7906"/>
                      <a:pt x="21281" y="7906"/>
                    </a:cubicBezTo>
                    <a:cubicBezTo>
                      <a:pt x="21281" y="7906"/>
                      <a:pt x="21281" y="7906"/>
                      <a:pt x="21270" y="7906"/>
                    </a:cubicBezTo>
                    <a:cubicBezTo>
                      <a:pt x="21270" y="7940"/>
                      <a:pt x="21258" y="7974"/>
                      <a:pt x="21246" y="7974"/>
                    </a:cubicBezTo>
                    <a:cubicBezTo>
                      <a:pt x="21223" y="7974"/>
                      <a:pt x="21187" y="7906"/>
                      <a:pt x="21175" y="7838"/>
                    </a:cubicBezTo>
                    <a:cubicBezTo>
                      <a:pt x="21164" y="7804"/>
                      <a:pt x="21140" y="7804"/>
                      <a:pt x="21093" y="7804"/>
                    </a:cubicBezTo>
                    <a:cubicBezTo>
                      <a:pt x="21081" y="7804"/>
                      <a:pt x="21057" y="7804"/>
                      <a:pt x="21057" y="7804"/>
                    </a:cubicBezTo>
                    <a:cubicBezTo>
                      <a:pt x="21057" y="7804"/>
                      <a:pt x="21057" y="7804"/>
                      <a:pt x="21057" y="7804"/>
                    </a:cubicBezTo>
                    <a:cubicBezTo>
                      <a:pt x="21069" y="7838"/>
                      <a:pt x="21093" y="7872"/>
                      <a:pt x="21105" y="7906"/>
                    </a:cubicBezTo>
                    <a:cubicBezTo>
                      <a:pt x="21128" y="8008"/>
                      <a:pt x="21105" y="8076"/>
                      <a:pt x="21093" y="8110"/>
                    </a:cubicBezTo>
                    <a:cubicBezTo>
                      <a:pt x="21081" y="8144"/>
                      <a:pt x="21081" y="8178"/>
                      <a:pt x="21081" y="8178"/>
                    </a:cubicBezTo>
                    <a:cubicBezTo>
                      <a:pt x="21093" y="8212"/>
                      <a:pt x="21093" y="8246"/>
                      <a:pt x="21081" y="8280"/>
                    </a:cubicBezTo>
                    <a:cubicBezTo>
                      <a:pt x="21069" y="8314"/>
                      <a:pt x="21069" y="8314"/>
                      <a:pt x="21069" y="8314"/>
                    </a:cubicBezTo>
                    <a:cubicBezTo>
                      <a:pt x="21057" y="8314"/>
                      <a:pt x="21057" y="8314"/>
                      <a:pt x="21057" y="8314"/>
                    </a:cubicBezTo>
                    <a:cubicBezTo>
                      <a:pt x="21046" y="8314"/>
                      <a:pt x="21022" y="8280"/>
                      <a:pt x="20963" y="8144"/>
                    </a:cubicBezTo>
                    <a:cubicBezTo>
                      <a:pt x="20951" y="8144"/>
                      <a:pt x="20928" y="8076"/>
                      <a:pt x="20951" y="7702"/>
                    </a:cubicBezTo>
                    <a:cubicBezTo>
                      <a:pt x="20951" y="7668"/>
                      <a:pt x="20939" y="7668"/>
                      <a:pt x="20939" y="7668"/>
                    </a:cubicBezTo>
                    <a:cubicBezTo>
                      <a:pt x="20928" y="7634"/>
                      <a:pt x="20904" y="7600"/>
                      <a:pt x="20892" y="7497"/>
                    </a:cubicBezTo>
                    <a:cubicBezTo>
                      <a:pt x="20892" y="7463"/>
                      <a:pt x="20798" y="7293"/>
                      <a:pt x="20656" y="7123"/>
                    </a:cubicBezTo>
                    <a:cubicBezTo>
                      <a:pt x="20633" y="7089"/>
                      <a:pt x="20621" y="7089"/>
                      <a:pt x="20597" y="7055"/>
                    </a:cubicBezTo>
                    <a:cubicBezTo>
                      <a:pt x="20538" y="6987"/>
                      <a:pt x="20468" y="6919"/>
                      <a:pt x="20444" y="6817"/>
                    </a:cubicBezTo>
                    <a:cubicBezTo>
                      <a:pt x="20444" y="6783"/>
                      <a:pt x="20397" y="6749"/>
                      <a:pt x="20373" y="6715"/>
                    </a:cubicBezTo>
                    <a:cubicBezTo>
                      <a:pt x="20326" y="6681"/>
                      <a:pt x="20267" y="6647"/>
                      <a:pt x="20243" y="6545"/>
                    </a:cubicBezTo>
                    <a:cubicBezTo>
                      <a:pt x="20196" y="6409"/>
                      <a:pt x="19972" y="6137"/>
                      <a:pt x="19878" y="6137"/>
                    </a:cubicBezTo>
                    <a:cubicBezTo>
                      <a:pt x="19819" y="6103"/>
                      <a:pt x="19795" y="6035"/>
                      <a:pt x="19783" y="6001"/>
                    </a:cubicBezTo>
                    <a:cubicBezTo>
                      <a:pt x="19771" y="5967"/>
                      <a:pt x="19771" y="5967"/>
                      <a:pt x="19771" y="5967"/>
                    </a:cubicBezTo>
                    <a:cubicBezTo>
                      <a:pt x="19748" y="6001"/>
                      <a:pt x="19736" y="6001"/>
                      <a:pt x="19701" y="6001"/>
                    </a:cubicBezTo>
                    <a:cubicBezTo>
                      <a:pt x="19618" y="6001"/>
                      <a:pt x="19500" y="5967"/>
                      <a:pt x="19441" y="5933"/>
                    </a:cubicBezTo>
                    <a:cubicBezTo>
                      <a:pt x="19418" y="5933"/>
                      <a:pt x="19406" y="5967"/>
                      <a:pt x="19394" y="5967"/>
                    </a:cubicBezTo>
                    <a:cubicBezTo>
                      <a:pt x="19370" y="6001"/>
                      <a:pt x="19347" y="6035"/>
                      <a:pt x="19323" y="6001"/>
                    </a:cubicBezTo>
                    <a:cubicBezTo>
                      <a:pt x="19264" y="5933"/>
                      <a:pt x="19111" y="5763"/>
                      <a:pt x="19052" y="5763"/>
                    </a:cubicBezTo>
                    <a:cubicBezTo>
                      <a:pt x="19040" y="5763"/>
                      <a:pt x="19040" y="5797"/>
                      <a:pt x="19040" y="5797"/>
                    </a:cubicBezTo>
                    <a:cubicBezTo>
                      <a:pt x="19028" y="5797"/>
                      <a:pt x="19028" y="5831"/>
                      <a:pt x="19028" y="5899"/>
                    </a:cubicBezTo>
                    <a:cubicBezTo>
                      <a:pt x="19016" y="5933"/>
                      <a:pt x="19016" y="6001"/>
                      <a:pt x="18993" y="6035"/>
                    </a:cubicBezTo>
                    <a:cubicBezTo>
                      <a:pt x="19005" y="6069"/>
                      <a:pt x="19016" y="6103"/>
                      <a:pt x="19064" y="6239"/>
                    </a:cubicBezTo>
                    <a:cubicBezTo>
                      <a:pt x="19087" y="6307"/>
                      <a:pt x="19099" y="6409"/>
                      <a:pt x="19099" y="6477"/>
                    </a:cubicBezTo>
                    <a:cubicBezTo>
                      <a:pt x="19099" y="6579"/>
                      <a:pt x="19064" y="6647"/>
                      <a:pt x="19016" y="6715"/>
                    </a:cubicBezTo>
                    <a:cubicBezTo>
                      <a:pt x="19005" y="6749"/>
                      <a:pt x="18993" y="6749"/>
                      <a:pt x="18969" y="6749"/>
                    </a:cubicBezTo>
                    <a:cubicBezTo>
                      <a:pt x="18910" y="6749"/>
                      <a:pt x="18840" y="6613"/>
                      <a:pt x="18804" y="6511"/>
                    </a:cubicBezTo>
                    <a:cubicBezTo>
                      <a:pt x="18792" y="6443"/>
                      <a:pt x="18781" y="6443"/>
                      <a:pt x="18757" y="6409"/>
                    </a:cubicBezTo>
                    <a:cubicBezTo>
                      <a:pt x="18733" y="6409"/>
                      <a:pt x="18686" y="6375"/>
                      <a:pt x="18674" y="6239"/>
                    </a:cubicBezTo>
                    <a:cubicBezTo>
                      <a:pt x="18663" y="6137"/>
                      <a:pt x="18674" y="6069"/>
                      <a:pt x="18674" y="6035"/>
                    </a:cubicBezTo>
                    <a:cubicBezTo>
                      <a:pt x="18698" y="5967"/>
                      <a:pt x="18745" y="5967"/>
                      <a:pt x="18781" y="6069"/>
                    </a:cubicBezTo>
                    <a:cubicBezTo>
                      <a:pt x="18792" y="6103"/>
                      <a:pt x="18828" y="6069"/>
                      <a:pt x="18840" y="6001"/>
                    </a:cubicBezTo>
                    <a:cubicBezTo>
                      <a:pt x="18840" y="6001"/>
                      <a:pt x="18840" y="6001"/>
                      <a:pt x="18828" y="5967"/>
                    </a:cubicBezTo>
                    <a:cubicBezTo>
                      <a:pt x="18816" y="5933"/>
                      <a:pt x="18745" y="5865"/>
                      <a:pt x="18698" y="5865"/>
                    </a:cubicBezTo>
                    <a:cubicBezTo>
                      <a:pt x="18663" y="5865"/>
                      <a:pt x="18651" y="5933"/>
                      <a:pt x="18615" y="6035"/>
                    </a:cubicBezTo>
                    <a:cubicBezTo>
                      <a:pt x="18604" y="6103"/>
                      <a:pt x="18580" y="6171"/>
                      <a:pt x="18545" y="6205"/>
                    </a:cubicBezTo>
                    <a:cubicBezTo>
                      <a:pt x="18521" y="6239"/>
                      <a:pt x="18497" y="6273"/>
                      <a:pt x="18462" y="6273"/>
                    </a:cubicBezTo>
                    <a:cubicBezTo>
                      <a:pt x="18368" y="6273"/>
                      <a:pt x="18214" y="6171"/>
                      <a:pt x="18191" y="6103"/>
                    </a:cubicBezTo>
                    <a:cubicBezTo>
                      <a:pt x="18191" y="6103"/>
                      <a:pt x="18167" y="6103"/>
                      <a:pt x="18108" y="6103"/>
                    </a:cubicBezTo>
                    <a:cubicBezTo>
                      <a:pt x="18002" y="6103"/>
                      <a:pt x="17837" y="6137"/>
                      <a:pt x="17813" y="6171"/>
                    </a:cubicBezTo>
                    <a:cubicBezTo>
                      <a:pt x="17801" y="6205"/>
                      <a:pt x="17801" y="6307"/>
                      <a:pt x="17801" y="6341"/>
                    </a:cubicBezTo>
                    <a:cubicBezTo>
                      <a:pt x="17801" y="6443"/>
                      <a:pt x="17801" y="6511"/>
                      <a:pt x="17778" y="6545"/>
                    </a:cubicBezTo>
                    <a:cubicBezTo>
                      <a:pt x="17778" y="6545"/>
                      <a:pt x="17778" y="6545"/>
                      <a:pt x="17778" y="6545"/>
                    </a:cubicBezTo>
                    <a:cubicBezTo>
                      <a:pt x="17766" y="6545"/>
                      <a:pt x="17766" y="6545"/>
                      <a:pt x="17766" y="6545"/>
                    </a:cubicBezTo>
                    <a:cubicBezTo>
                      <a:pt x="17742" y="6545"/>
                      <a:pt x="17731" y="6477"/>
                      <a:pt x="17731" y="6341"/>
                    </a:cubicBezTo>
                    <a:cubicBezTo>
                      <a:pt x="17719" y="6239"/>
                      <a:pt x="17719" y="6137"/>
                      <a:pt x="17719" y="6103"/>
                    </a:cubicBezTo>
                    <a:cubicBezTo>
                      <a:pt x="17707" y="6103"/>
                      <a:pt x="17683" y="6069"/>
                      <a:pt x="17636" y="6069"/>
                    </a:cubicBezTo>
                    <a:cubicBezTo>
                      <a:pt x="17577" y="6069"/>
                      <a:pt x="17542" y="6069"/>
                      <a:pt x="17530" y="6001"/>
                    </a:cubicBezTo>
                    <a:cubicBezTo>
                      <a:pt x="17530" y="5967"/>
                      <a:pt x="17530" y="5933"/>
                      <a:pt x="17542" y="5865"/>
                    </a:cubicBezTo>
                    <a:cubicBezTo>
                      <a:pt x="17554" y="5865"/>
                      <a:pt x="17542" y="5865"/>
                      <a:pt x="17542" y="5831"/>
                    </a:cubicBezTo>
                    <a:cubicBezTo>
                      <a:pt x="17542" y="5797"/>
                      <a:pt x="17530" y="5695"/>
                      <a:pt x="17577" y="5627"/>
                    </a:cubicBezTo>
                    <a:cubicBezTo>
                      <a:pt x="17577" y="5559"/>
                      <a:pt x="17483" y="5354"/>
                      <a:pt x="17365" y="5184"/>
                    </a:cubicBezTo>
                    <a:cubicBezTo>
                      <a:pt x="17318" y="5150"/>
                      <a:pt x="17247" y="5116"/>
                      <a:pt x="17153" y="5116"/>
                    </a:cubicBezTo>
                    <a:cubicBezTo>
                      <a:pt x="17046" y="5116"/>
                      <a:pt x="16917" y="5150"/>
                      <a:pt x="16869" y="5218"/>
                    </a:cubicBezTo>
                    <a:cubicBezTo>
                      <a:pt x="16822" y="5252"/>
                      <a:pt x="16740" y="5252"/>
                      <a:pt x="16657" y="5252"/>
                    </a:cubicBezTo>
                    <a:cubicBezTo>
                      <a:pt x="16598" y="5252"/>
                      <a:pt x="16598" y="5252"/>
                      <a:pt x="16598" y="5252"/>
                    </a:cubicBezTo>
                    <a:cubicBezTo>
                      <a:pt x="16586" y="5252"/>
                      <a:pt x="16575" y="5252"/>
                      <a:pt x="16563" y="5252"/>
                    </a:cubicBezTo>
                    <a:cubicBezTo>
                      <a:pt x="16551" y="5252"/>
                      <a:pt x="16551" y="5252"/>
                      <a:pt x="16551" y="5252"/>
                    </a:cubicBezTo>
                    <a:cubicBezTo>
                      <a:pt x="16527" y="5252"/>
                      <a:pt x="16516" y="5252"/>
                      <a:pt x="16504" y="5218"/>
                    </a:cubicBezTo>
                    <a:cubicBezTo>
                      <a:pt x="16492" y="5184"/>
                      <a:pt x="16492" y="5116"/>
                      <a:pt x="16504" y="5082"/>
                    </a:cubicBezTo>
                    <a:cubicBezTo>
                      <a:pt x="16504" y="5048"/>
                      <a:pt x="16504" y="5048"/>
                      <a:pt x="16504" y="5048"/>
                    </a:cubicBezTo>
                    <a:cubicBezTo>
                      <a:pt x="16492" y="4980"/>
                      <a:pt x="16421" y="4912"/>
                      <a:pt x="16386" y="4912"/>
                    </a:cubicBezTo>
                    <a:cubicBezTo>
                      <a:pt x="16374" y="4912"/>
                      <a:pt x="16374" y="4912"/>
                      <a:pt x="16374" y="4912"/>
                    </a:cubicBezTo>
                    <a:cubicBezTo>
                      <a:pt x="16362" y="4946"/>
                      <a:pt x="16350" y="4980"/>
                      <a:pt x="16339" y="4980"/>
                    </a:cubicBezTo>
                    <a:cubicBezTo>
                      <a:pt x="16327" y="4980"/>
                      <a:pt x="16303" y="4946"/>
                      <a:pt x="16291" y="4912"/>
                    </a:cubicBezTo>
                    <a:cubicBezTo>
                      <a:pt x="16291" y="4878"/>
                      <a:pt x="16280" y="4844"/>
                      <a:pt x="16280" y="4810"/>
                    </a:cubicBezTo>
                    <a:cubicBezTo>
                      <a:pt x="16268" y="4776"/>
                      <a:pt x="16197" y="4708"/>
                      <a:pt x="16150" y="4708"/>
                    </a:cubicBezTo>
                    <a:cubicBezTo>
                      <a:pt x="16150" y="4708"/>
                      <a:pt x="16150" y="4708"/>
                      <a:pt x="16138" y="4708"/>
                    </a:cubicBezTo>
                    <a:cubicBezTo>
                      <a:pt x="16114" y="4742"/>
                      <a:pt x="16091" y="4708"/>
                      <a:pt x="16067" y="4640"/>
                    </a:cubicBezTo>
                    <a:cubicBezTo>
                      <a:pt x="16067" y="4606"/>
                      <a:pt x="16067" y="4538"/>
                      <a:pt x="16067" y="4504"/>
                    </a:cubicBezTo>
                    <a:cubicBezTo>
                      <a:pt x="16079" y="4504"/>
                      <a:pt x="16091" y="4436"/>
                      <a:pt x="16126" y="4436"/>
                    </a:cubicBezTo>
                    <a:cubicBezTo>
                      <a:pt x="16126" y="4436"/>
                      <a:pt x="16138" y="4436"/>
                      <a:pt x="16150" y="4436"/>
                    </a:cubicBezTo>
                    <a:cubicBezTo>
                      <a:pt x="16162" y="4436"/>
                      <a:pt x="16162" y="4436"/>
                      <a:pt x="16173" y="4436"/>
                    </a:cubicBezTo>
                    <a:cubicBezTo>
                      <a:pt x="16209" y="4436"/>
                      <a:pt x="16209" y="4436"/>
                      <a:pt x="16221" y="4436"/>
                    </a:cubicBezTo>
                    <a:cubicBezTo>
                      <a:pt x="16221" y="4436"/>
                      <a:pt x="16221" y="4436"/>
                      <a:pt x="16209" y="4402"/>
                    </a:cubicBezTo>
                    <a:cubicBezTo>
                      <a:pt x="16185" y="4300"/>
                      <a:pt x="15985" y="4232"/>
                      <a:pt x="15843" y="4232"/>
                    </a:cubicBezTo>
                    <a:cubicBezTo>
                      <a:pt x="15820" y="4232"/>
                      <a:pt x="15808" y="4232"/>
                      <a:pt x="15808" y="4232"/>
                    </a:cubicBezTo>
                    <a:cubicBezTo>
                      <a:pt x="15808" y="4232"/>
                      <a:pt x="15808" y="4266"/>
                      <a:pt x="15808" y="4266"/>
                    </a:cubicBezTo>
                    <a:cubicBezTo>
                      <a:pt x="15796" y="4334"/>
                      <a:pt x="15784" y="4470"/>
                      <a:pt x="15737" y="4606"/>
                    </a:cubicBezTo>
                    <a:cubicBezTo>
                      <a:pt x="15702" y="4708"/>
                      <a:pt x="15666" y="4708"/>
                      <a:pt x="15643" y="4708"/>
                    </a:cubicBezTo>
                    <a:cubicBezTo>
                      <a:pt x="15607" y="4708"/>
                      <a:pt x="15584" y="4674"/>
                      <a:pt x="15572" y="4606"/>
                    </a:cubicBezTo>
                    <a:cubicBezTo>
                      <a:pt x="15560" y="4572"/>
                      <a:pt x="15560" y="4538"/>
                      <a:pt x="15560" y="4504"/>
                    </a:cubicBezTo>
                    <a:cubicBezTo>
                      <a:pt x="15572" y="4402"/>
                      <a:pt x="15595" y="4368"/>
                      <a:pt x="15631" y="4334"/>
                    </a:cubicBezTo>
                    <a:cubicBezTo>
                      <a:pt x="15631" y="4334"/>
                      <a:pt x="15643" y="4334"/>
                      <a:pt x="15654" y="4334"/>
                    </a:cubicBezTo>
                    <a:cubicBezTo>
                      <a:pt x="15643" y="4334"/>
                      <a:pt x="15619" y="4334"/>
                      <a:pt x="15607" y="4300"/>
                    </a:cubicBezTo>
                    <a:cubicBezTo>
                      <a:pt x="15572" y="4300"/>
                      <a:pt x="15536" y="4300"/>
                      <a:pt x="15513" y="4232"/>
                    </a:cubicBezTo>
                    <a:cubicBezTo>
                      <a:pt x="15513" y="4198"/>
                      <a:pt x="15501" y="4130"/>
                      <a:pt x="15513" y="4096"/>
                    </a:cubicBezTo>
                    <a:cubicBezTo>
                      <a:pt x="15525" y="4062"/>
                      <a:pt x="15536" y="4028"/>
                      <a:pt x="15560" y="4028"/>
                    </a:cubicBezTo>
                    <a:cubicBezTo>
                      <a:pt x="15560" y="3994"/>
                      <a:pt x="15560" y="3994"/>
                      <a:pt x="15560" y="3994"/>
                    </a:cubicBezTo>
                    <a:cubicBezTo>
                      <a:pt x="15466" y="3960"/>
                      <a:pt x="15324" y="3892"/>
                      <a:pt x="15253" y="3892"/>
                    </a:cubicBezTo>
                    <a:cubicBezTo>
                      <a:pt x="15183" y="3926"/>
                      <a:pt x="15135" y="3858"/>
                      <a:pt x="15100" y="3824"/>
                    </a:cubicBezTo>
                    <a:cubicBezTo>
                      <a:pt x="15076" y="3790"/>
                      <a:pt x="15065" y="3790"/>
                      <a:pt x="15041" y="3790"/>
                    </a:cubicBezTo>
                    <a:cubicBezTo>
                      <a:pt x="15029" y="3790"/>
                      <a:pt x="15029" y="3790"/>
                      <a:pt x="15029" y="3790"/>
                    </a:cubicBezTo>
                    <a:cubicBezTo>
                      <a:pt x="15029" y="3790"/>
                      <a:pt x="15029" y="3824"/>
                      <a:pt x="15041" y="3858"/>
                    </a:cubicBezTo>
                    <a:cubicBezTo>
                      <a:pt x="15053" y="3892"/>
                      <a:pt x="15053" y="3926"/>
                      <a:pt x="15041" y="3960"/>
                    </a:cubicBezTo>
                    <a:cubicBezTo>
                      <a:pt x="15029" y="4062"/>
                      <a:pt x="14958" y="4096"/>
                      <a:pt x="14935" y="4096"/>
                    </a:cubicBezTo>
                    <a:cubicBezTo>
                      <a:pt x="14923" y="4096"/>
                      <a:pt x="14911" y="4096"/>
                      <a:pt x="14899" y="4062"/>
                    </a:cubicBezTo>
                    <a:cubicBezTo>
                      <a:pt x="14852" y="4062"/>
                      <a:pt x="14805" y="4130"/>
                      <a:pt x="14793" y="4164"/>
                    </a:cubicBezTo>
                    <a:cubicBezTo>
                      <a:pt x="14793" y="4164"/>
                      <a:pt x="14793" y="4198"/>
                      <a:pt x="14793" y="4198"/>
                    </a:cubicBezTo>
                    <a:cubicBezTo>
                      <a:pt x="14805" y="4232"/>
                      <a:pt x="14805" y="4232"/>
                      <a:pt x="14805" y="4232"/>
                    </a:cubicBezTo>
                    <a:cubicBezTo>
                      <a:pt x="14817" y="4232"/>
                      <a:pt x="14829" y="4232"/>
                      <a:pt x="14829" y="4198"/>
                    </a:cubicBezTo>
                    <a:cubicBezTo>
                      <a:pt x="14852" y="4198"/>
                      <a:pt x="14876" y="4164"/>
                      <a:pt x="14899" y="4198"/>
                    </a:cubicBezTo>
                    <a:cubicBezTo>
                      <a:pt x="14911" y="4198"/>
                      <a:pt x="14911" y="4232"/>
                      <a:pt x="14911" y="4266"/>
                    </a:cubicBezTo>
                    <a:cubicBezTo>
                      <a:pt x="14911" y="4334"/>
                      <a:pt x="14899" y="4368"/>
                      <a:pt x="14876" y="4402"/>
                    </a:cubicBezTo>
                    <a:cubicBezTo>
                      <a:pt x="14876" y="4402"/>
                      <a:pt x="14876" y="4402"/>
                      <a:pt x="14876" y="4402"/>
                    </a:cubicBezTo>
                    <a:cubicBezTo>
                      <a:pt x="14911" y="4504"/>
                      <a:pt x="14911" y="4606"/>
                      <a:pt x="14911" y="4674"/>
                    </a:cubicBezTo>
                    <a:cubicBezTo>
                      <a:pt x="14911" y="4708"/>
                      <a:pt x="14911" y="4708"/>
                      <a:pt x="14911" y="4708"/>
                    </a:cubicBezTo>
                    <a:cubicBezTo>
                      <a:pt x="14911" y="4742"/>
                      <a:pt x="14911" y="4776"/>
                      <a:pt x="14899" y="4776"/>
                    </a:cubicBezTo>
                    <a:cubicBezTo>
                      <a:pt x="14888" y="4844"/>
                      <a:pt x="14852" y="4844"/>
                      <a:pt x="14840" y="4844"/>
                    </a:cubicBezTo>
                    <a:cubicBezTo>
                      <a:pt x="14805" y="4844"/>
                      <a:pt x="14781" y="4810"/>
                      <a:pt x="14770" y="4776"/>
                    </a:cubicBezTo>
                    <a:cubicBezTo>
                      <a:pt x="14758" y="4708"/>
                      <a:pt x="14734" y="4742"/>
                      <a:pt x="14711" y="4742"/>
                    </a:cubicBezTo>
                    <a:cubicBezTo>
                      <a:pt x="14699" y="4742"/>
                      <a:pt x="14687" y="4776"/>
                      <a:pt x="14675" y="4776"/>
                    </a:cubicBezTo>
                    <a:cubicBezTo>
                      <a:pt x="14687" y="4776"/>
                      <a:pt x="14699" y="4810"/>
                      <a:pt x="14699" y="4878"/>
                    </a:cubicBezTo>
                    <a:cubicBezTo>
                      <a:pt x="14699" y="4912"/>
                      <a:pt x="14687" y="4980"/>
                      <a:pt x="14616" y="5014"/>
                    </a:cubicBezTo>
                    <a:cubicBezTo>
                      <a:pt x="14557" y="5014"/>
                      <a:pt x="14545" y="4912"/>
                      <a:pt x="14534" y="4844"/>
                    </a:cubicBezTo>
                    <a:cubicBezTo>
                      <a:pt x="14522" y="4844"/>
                      <a:pt x="14522" y="4810"/>
                      <a:pt x="14522" y="4810"/>
                    </a:cubicBezTo>
                    <a:cubicBezTo>
                      <a:pt x="14510" y="4810"/>
                      <a:pt x="14510" y="4810"/>
                      <a:pt x="14498" y="4810"/>
                    </a:cubicBezTo>
                    <a:cubicBezTo>
                      <a:pt x="14475" y="4810"/>
                      <a:pt x="14439" y="4810"/>
                      <a:pt x="14404" y="4776"/>
                    </a:cubicBezTo>
                    <a:cubicBezTo>
                      <a:pt x="14369" y="4742"/>
                      <a:pt x="14333" y="4708"/>
                      <a:pt x="14310" y="4708"/>
                    </a:cubicBezTo>
                    <a:cubicBezTo>
                      <a:pt x="14286" y="4708"/>
                      <a:pt x="14274" y="4742"/>
                      <a:pt x="14251" y="4776"/>
                    </a:cubicBezTo>
                    <a:cubicBezTo>
                      <a:pt x="14227" y="4810"/>
                      <a:pt x="14203" y="4844"/>
                      <a:pt x="14156" y="4878"/>
                    </a:cubicBezTo>
                    <a:cubicBezTo>
                      <a:pt x="14085" y="4878"/>
                      <a:pt x="13967" y="4742"/>
                      <a:pt x="13932" y="4606"/>
                    </a:cubicBezTo>
                    <a:cubicBezTo>
                      <a:pt x="13932" y="4606"/>
                      <a:pt x="13920" y="4538"/>
                      <a:pt x="13920" y="4538"/>
                    </a:cubicBezTo>
                    <a:cubicBezTo>
                      <a:pt x="13920" y="4538"/>
                      <a:pt x="13908" y="4572"/>
                      <a:pt x="13897" y="4606"/>
                    </a:cubicBezTo>
                    <a:cubicBezTo>
                      <a:pt x="13885" y="4640"/>
                      <a:pt x="13873" y="4708"/>
                      <a:pt x="13873" y="4776"/>
                    </a:cubicBezTo>
                    <a:cubicBezTo>
                      <a:pt x="13861" y="4912"/>
                      <a:pt x="13849" y="5014"/>
                      <a:pt x="13814" y="5014"/>
                    </a:cubicBezTo>
                    <a:cubicBezTo>
                      <a:pt x="13802" y="5014"/>
                      <a:pt x="13790" y="5082"/>
                      <a:pt x="13779" y="5116"/>
                    </a:cubicBezTo>
                    <a:cubicBezTo>
                      <a:pt x="13767" y="5218"/>
                      <a:pt x="13755" y="5286"/>
                      <a:pt x="13732" y="5320"/>
                    </a:cubicBezTo>
                    <a:cubicBezTo>
                      <a:pt x="13720" y="5320"/>
                      <a:pt x="13720" y="5320"/>
                      <a:pt x="13708" y="5320"/>
                    </a:cubicBezTo>
                    <a:cubicBezTo>
                      <a:pt x="13684" y="5320"/>
                      <a:pt x="13673" y="5286"/>
                      <a:pt x="13673" y="5286"/>
                    </a:cubicBezTo>
                    <a:cubicBezTo>
                      <a:pt x="13661" y="5252"/>
                      <a:pt x="13649" y="5252"/>
                      <a:pt x="13649" y="5252"/>
                    </a:cubicBezTo>
                    <a:cubicBezTo>
                      <a:pt x="13637" y="5252"/>
                      <a:pt x="13637" y="5252"/>
                      <a:pt x="13637" y="5252"/>
                    </a:cubicBezTo>
                    <a:cubicBezTo>
                      <a:pt x="13578" y="5252"/>
                      <a:pt x="13425" y="4810"/>
                      <a:pt x="13413" y="4674"/>
                    </a:cubicBezTo>
                    <a:cubicBezTo>
                      <a:pt x="13413" y="4606"/>
                      <a:pt x="13330" y="4368"/>
                      <a:pt x="13307" y="4334"/>
                    </a:cubicBezTo>
                    <a:cubicBezTo>
                      <a:pt x="13283" y="4300"/>
                      <a:pt x="13295" y="4232"/>
                      <a:pt x="13295" y="4232"/>
                    </a:cubicBezTo>
                    <a:cubicBezTo>
                      <a:pt x="13295" y="4198"/>
                      <a:pt x="13295" y="4164"/>
                      <a:pt x="13330" y="4164"/>
                    </a:cubicBezTo>
                    <a:cubicBezTo>
                      <a:pt x="13354" y="4164"/>
                      <a:pt x="13378" y="4198"/>
                      <a:pt x="13389" y="4232"/>
                    </a:cubicBezTo>
                    <a:cubicBezTo>
                      <a:pt x="13413" y="4266"/>
                      <a:pt x="13437" y="4266"/>
                      <a:pt x="13460" y="4232"/>
                    </a:cubicBezTo>
                    <a:cubicBezTo>
                      <a:pt x="13460" y="4232"/>
                      <a:pt x="13460" y="4198"/>
                      <a:pt x="13460" y="4164"/>
                    </a:cubicBezTo>
                    <a:cubicBezTo>
                      <a:pt x="13460" y="4130"/>
                      <a:pt x="13448" y="4096"/>
                      <a:pt x="13437" y="4096"/>
                    </a:cubicBezTo>
                    <a:cubicBezTo>
                      <a:pt x="13401" y="4096"/>
                      <a:pt x="13389" y="4028"/>
                      <a:pt x="13389" y="3994"/>
                    </a:cubicBezTo>
                    <a:cubicBezTo>
                      <a:pt x="13389" y="3926"/>
                      <a:pt x="13401" y="3892"/>
                      <a:pt x="13413" y="3858"/>
                    </a:cubicBezTo>
                    <a:cubicBezTo>
                      <a:pt x="13413" y="3824"/>
                      <a:pt x="13401" y="3824"/>
                      <a:pt x="13401" y="3790"/>
                    </a:cubicBezTo>
                    <a:cubicBezTo>
                      <a:pt x="13389" y="3722"/>
                      <a:pt x="13378" y="3688"/>
                      <a:pt x="13378" y="3620"/>
                    </a:cubicBezTo>
                    <a:cubicBezTo>
                      <a:pt x="13389" y="3586"/>
                      <a:pt x="13389" y="3586"/>
                      <a:pt x="13401" y="3552"/>
                    </a:cubicBezTo>
                    <a:cubicBezTo>
                      <a:pt x="13389" y="3552"/>
                      <a:pt x="13389" y="3552"/>
                      <a:pt x="13378" y="3552"/>
                    </a:cubicBezTo>
                    <a:cubicBezTo>
                      <a:pt x="13342" y="3552"/>
                      <a:pt x="13283" y="3450"/>
                      <a:pt x="13271" y="3348"/>
                    </a:cubicBezTo>
                    <a:cubicBezTo>
                      <a:pt x="13260" y="3348"/>
                      <a:pt x="13236" y="3314"/>
                      <a:pt x="13189" y="3314"/>
                    </a:cubicBezTo>
                    <a:cubicBezTo>
                      <a:pt x="13165" y="3314"/>
                      <a:pt x="13153" y="3314"/>
                      <a:pt x="13142" y="3348"/>
                    </a:cubicBezTo>
                    <a:cubicBezTo>
                      <a:pt x="13142" y="3348"/>
                      <a:pt x="13142" y="3382"/>
                      <a:pt x="13130" y="3382"/>
                    </a:cubicBezTo>
                    <a:cubicBezTo>
                      <a:pt x="13130" y="3416"/>
                      <a:pt x="13118" y="3450"/>
                      <a:pt x="13094" y="3450"/>
                    </a:cubicBezTo>
                    <a:cubicBezTo>
                      <a:pt x="13083" y="3450"/>
                      <a:pt x="13059" y="3416"/>
                      <a:pt x="13047" y="3382"/>
                    </a:cubicBezTo>
                    <a:cubicBezTo>
                      <a:pt x="13047" y="3348"/>
                      <a:pt x="13047" y="3348"/>
                      <a:pt x="13047" y="3314"/>
                    </a:cubicBezTo>
                    <a:cubicBezTo>
                      <a:pt x="13036" y="3314"/>
                      <a:pt x="13024" y="3314"/>
                      <a:pt x="13012" y="3314"/>
                    </a:cubicBezTo>
                    <a:cubicBezTo>
                      <a:pt x="12977" y="3280"/>
                      <a:pt x="12941" y="3280"/>
                      <a:pt x="12906" y="3246"/>
                    </a:cubicBezTo>
                    <a:cubicBezTo>
                      <a:pt x="12847" y="3211"/>
                      <a:pt x="12823" y="3109"/>
                      <a:pt x="12811" y="3041"/>
                    </a:cubicBezTo>
                    <a:cubicBezTo>
                      <a:pt x="12800" y="3041"/>
                      <a:pt x="12800" y="3007"/>
                      <a:pt x="12800" y="3007"/>
                    </a:cubicBezTo>
                    <a:cubicBezTo>
                      <a:pt x="12800" y="3007"/>
                      <a:pt x="12800" y="3041"/>
                      <a:pt x="12800" y="3041"/>
                    </a:cubicBezTo>
                    <a:cubicBezTo>
                      <a:pt x="12788" y="3109"/>
                      <a:pt x="12776" y="3177"/>
                      <a:pt x="12752" y="3177"/>
                    </a:cubicBezTo>
                    <a:cubicBezTo>
                      <a:pt x="12741" y="3177"/>
                      <a:pt x="12729" y="3177"/>
                      <a:pt x="12729" y="3177"/>
                    </a:cubicBezTo>
                    <a:cubicBezTo>
                      <a:pt x="12717" y="3143"/>
                      <a:pt x="12693" y="3177"/>
                      <a:pt x="12693" y="3211"/>
                    </a:cubicBezTo>
                    <a:cubicBezTo>
                      <a:pt x="12682" y="3211"/>
                      <a:pt x="12682" y="3246"/>
                      <a:pt x="12693" y="3280"/>
                    </a:cubicBezTo>
                    <a:cubicBezTo>
                      <a:pt x="12705" y="3382"/>
                      <a:pt x="12705" y="3450"/>
                      <a:pt x="12693" y="3518"/>
                    </a:cubicBezTo>
                    <a:cubicBezTo>
                      <a:pt x="12693" y="3552"/>
                      <a:pt x="12693" y="3586"/>
                      <a:pt x="12693" y="3620"/>
                    </a:cubicBezTo>
                    <a:cubicBezTo>
                      <a:pt x="12682" y="3722"/>
                      <a:pt x="12658" y="3756"/>
                      <a:pt x="12646" y="3756"/>
                    </a:cubicBezTo>
                    <a:cubicBezTo>
                      <a:pt x="12634" y="3756"/>
                      <a:pt x="12623" y="3722"/>
                      <a:pt x="12599" y="3722"/>
                    </a:cubicBezTo>
                    <a:cubicBezTo>
                      <a:pt x="12599" y="3688"/>
                      <a:pt x="12587" y="3688"/>
                      <a:pt x="12575" y="3688"/>
                    </a:cubicBezTo>
                    <a:cubicBezTo>
                      <a:pt x="12564" y="3654"/>
                      <a:pt x="12564" y="3688"/>
                      <a:pt x="12552" y="3688"/>
                    </a:cubicBezTo>
                    <a:cubicBezTo>
                      <a:pt x="12540" y="3722"/>
                      <a:pt x="12516" y="3756"/>
                      <a:pt x="12481" y="3756"/>
                    </a:cubicBezTo>
                    <a:cubicBezTo>
                      <a:pt x="12457" y="3756"/>
                      <a:pt x="12446" y="3756"/>
                      <a:pt x="12422" y="3722"/>
                    </a:cubicBezTo>
                    <a:cubicBezTo>
                      <a:pt x="12375" y="3688"/>
                      <a:pt x="12339" y="3688"/>
                      <a:pt x="12304" y="3688"/>
                    </a:cubicBezTo>
                    <a:cubicBezTo>
                      <a:pt x="12281" y="3688"/>
                      <a:pt x="12245" y="3688"/>
                      <a:pt x="12222" y="3586"/>
                    </a:cubicBezTo>
                    <a:cubicBezTo>
                      <a:pt x="12222" y="3586"/>
                      <a:pt x="12222" y="3552"/>
                      <a:pt x="12210" y="3552"/>
                    </a:cubicBezTo>
                    <a:cubicBezTo>
                      <a:pt x="12210" y="3654"/>
                      <a:pt x="12151" y="3654"/>
                      <a:pt x="12139" y="3654"/>
                    </a:cubicBezTo>
                    <a:cubicBezTo>
                      <a:pt x="12092" y="3654"/>
                      <a:pt x="11997" y="3620"/>
                      <a:pt x="11986" y="3484"/>
                    </a:cubicBezTo>
                    <a:cubicBezTo>
                      <a:pt x="11974" y="3382"/>
                      <a:pt x="11986" y="3314"/>
                      <a:pt x="12009" y="3280"/>
                    </a:cubicBezTo>
                    <a:cubicBezTo>
                      <a:pt x="11986" y="3280"/>
                      <a:pt x="11962" y="3280"/>
                      <a:pt x="11938" y="3280"/>
                    </a:cubicBezTo>
                    <a:cubicBezTo>
                      <a:pt x="11891" y="3280"/>
                      <a:pt x="11856" y="3246"/>
                      <a:pt x="11809" y="3211"/>
                    </a:cubicBezTo>
                    <a:cubicBezTo>
                      <a:pt x="11773" y="3177"/>
                      <a:pt x="11738" y="3177"/>
                      <a:pt x="11691" y="3177"/>
                    </a:cubicBezTo>
                    <a:cubicBezTo>
                      <a:pt x="11655" y="3177"/>
                      <a:pt x="11655" y="3177"/>
                      <a:pt x="11655" y="3177"/>
                    </a:cubicBezTo>
                    <a:cubicBezTo>
                      <a:pt x="11573" y="3211"/>
                      <a:pt x="11408" y="3246"/>
                      <a:pt x="11372" y="3280"/>
                    </a:cubicBezTo>
                    <a:cubicBezTo>
                      <a:pt x="11372" y="3280"/>
                      <a:pt x="11372" y="3314"/>
                      <a:pt x="11372" y="3314"/>
                    </a:cubicBezTo>
                    <a:cubicBezTo>
                      <a:pt x="11384" y="3348"/>
                      <a:pt x="11384" y="3416"/>
                      <a:pt x="11372" y="3450"/>
                    </a:cubicBezTo>
                    <a:cubicBezTo>
                      <a:pt x="11372" y="3484"/>
                      <a:pt x="11360" y="3484"/>
                      <a:pt x="11349" y="3518"/>
                    </a:cubicBezTo>
                    <a:cubicBezTo>
                      <a:pt x="11337" y="3518"/>
                      <a:pt x="11337" y="3518"/>
                      <a:pt x="11337" y="3518"/>
                    </a:cubicBezTo>
                    <a:cubicBezTo>
                      <a:pt x="11325" y="3518"/>
                      <a:pt x="11313" y="3484"/>
                      <a:pt x="11301" y="3450"/>
                    </a:cubicBezTo>
                    <a:cubicBezTo>
                      <a:pt x="11290" y="3416"/>
                      <a:pt x="11290" y="3314"/>
                      <a:pt x="11290" y="3211"/>
                    </a:cubicBezTo>
                    <a:cubicBezTo>
                      <a:pt x="11301" y="3177"/>
                      <a:pt x="11301" y="3109"/>
                      <a:pt x="11301" y="3075"/>
                    </a:cubicBezTo>
                    <a:cubicBezTo>
                      <a:pt x="11290" y="3041"/>
                      <a:pt x="11290" y="3041"/>
                      <a:pt x="11278" y="3007"/>
                    </a:cubicBezTo>
                    <a:cubicBezTo>
                      <a:pt x="11278" y="3041"/>
                      <a:pt x="11278" y="3075"/>
                      <a:pt x="11266" y="3075"/>
                    </a:cubicBezTo>
                    <a:cubicBezTo>
                      <a:pt x="11242" y="3177"/>
                      <a:pt x="11183" y="3177"/>
                      <a:pt x="11172" y="3177"/>
                    </a:cubicBezTo>
                    <a:cubicBezTo>
                      <a:pt x="11160" y="3177"/>
                      <a:pt x="11124" y="3177"/>
                      <a:pt x="11101" y="3109"/>
                    </a:cubicBezTo>
                    <a:cubicBezTo>
                      <a:pt x="11054" y="3007"/>
                      <a:pt x="11018" y="2939"/>
                      <a:pt x="10959" y="2905"/>
                    </a:cubicBezTo>
                    <a:cubicBezTo>
                      <a:pt x="10947" y="2905"/>
                      <a:pt x="10947" y="2905"/>
                      <a:pt x="10936" y="2905"/>
                    </a:cubicBezTo>
                    <a:cubicBezTo>
                      <a:pt x="10888" y="2905"/>
                      <a:pt x="10841" y="3007"/>
                      <a:pt x="10829" y="3041"/>
                    </a:cubicBezTo>
                    <a:cubicBezTo>
                      <a:pt x="10841" y="3075"/>
                      <a:pt x="10853" y="3075"/>
                      <a:pt x="10865" y="3075"/>
                    </a:cubicBezTo>
                    <a:cubicBezTo>
                      <a:pt x="10888" y="3075"/>
                      <a:pt x="10912" y="3075"/>
                      <a:pt x="10912" y="3143"/>
                    </a:cubicBezTo>
                    <a:cubicBezTo>
                      <a:pt x="10912" y="3177"/>
                      <a:pt x="10912" y="3211"/>
                      <a:pt x="10912" y="3211"/>
                    </a:cubicBezTo>
                    <a:cubicBezTo>
                      <a:pt x="10900" y="3280"/>
                      <a:pt x="10865" y="3280"/>
                      <a:pt x="10806" y="3314"/>
                    </a:cubicBezTo>
                    <a:cubicBezTo>
                      <a:pt x="10794" y="3314"/>
                      <a:pt x="10759" y="3314"/>
                      <a:pt x="10747" y="3314"/>
                    </a:cubicBezTo>
                    <a:cubicBezTo>
                      <a:pt x="10723" y="3484"/>
                      <a:pt x="10535" y="3552"/>
                      <a:pt x="10535" y="3552"/>
                    </a:cubicBezTo>
                    <a:cubicBezTo>
                      <a:pt x="10499" y="3586"/>
                      <a:pt x="10499" y="3586"/>
                      <a:pt x="10499" y="3586"/>
                    </a:cubicBezTo>
                    <a:cubicBezTo>
                      <a:pt x="10393" y="3620"/>
                      <a:pt x="10369" y="3620"/>
                      <a:pt x="10322" y="3756"/>
                    </a:cubicBezTo>
                    <a:cubicBezTo>
                      <a:pt x="10310" y="3790"/>
                      <a:pt x="10299" y="3790"/>
                      <a:pt x="10287" y="3790"/>
                    </a:cubicBezTo>
                    <a:cubicBezTo>
                      <a:pt x="10263" y="3790"/>
                      <a:pt x="10263" y="3790"/>
                      <a:pt x="10263" y="3790"/>
                    </a:cubicBezTo>
                    <a:cubicBezTo>
                      <a:pt x="10263" y="3756"/>
                      <a:pt x="10263" y="3756"/>
                      <a:pt x="10263" y="3756"/>
                    </a:cubicBezTo>
                    <a:cubicBezTo>
                      <a:pt x="10240" y="3654"/>
                      <a:pt x="10310" y="3416"/>
                      <a:pt x="10322" y="3382"/>
                    </a:cubicBezTo>
                    <a:cubicBezTo>
                      <a:pt x="10358" y="3280"/>
                      <a:pt x="10381" y="3280"/>
                      <a:pt x="10405" y="3246"/>
                    </a:cubicBezTo>
                    <a:cubicBezTo>
                      <a:pt x="10428" y="3246"/>
                      <a:pt x="10440" y="3211"/>
                      <a:pt x="10452" y="3211"/>
                    </a:cubicBezTo>
                    <a:cubicBezTo>
                      <a:pt x="10476" y="3075"/>
                      <a:pt x="10511" y="3075"/>
                      <a:pt x="10570" y="3041"/>
                    </a:cubicBezTo>
                    <a:cubicBezTo>
                      <a:pt x="10582" y="3041"/>
                      <a:pt x="10594" y="3041"/>
                      <a:pt x="10605" y="3041"/>
                    </a:cubicBezTo>
                    <a:cubicBezTo>
                      <a:pt x="10641" y="3007"/>
                      <a:pt x="10653" y="2973"/>
                      <a:pt x="10676" y="2939"/>
                    </a:cubicBezTo>
                    <a:cubicBezTo>
                      <a:pt x="10676" y="2905"/>
                      <a:pt x="10688" y="2871"/>
                      <a:pt x="10712" y="2837"/>
                    </a:cubicBezTo>
                    <a:cubicBezTo>
                      <a:pt x="10723" y="2837"/>
                      <a:pt x="10723" y="2837"/>
                      <a:pt x="10723" y="2837"/>
                    </a:cubicBezTo>
                    <a:cubicBezTo>
                      <a:pt x="10747" y="2803"/>
                      <a:pt x="10829" y="2701"/>
                      <a:pt x="10829" y="2633"/>
                    </a:cubicBezTo>
                    <a:cubicBezTo>
                      <a:pt x="10853" y="2497"/>
                      <a:pt x="11042" y="2327"/>
                      <a:pt x="11077" y="2327"/>
                    </a:cubicBezTo>
                    <a:cubicBezTo>
                      <a:pt x="11089" y="2327"/>
                      <a:pt x="11101" y="2259"/>
                      <a:pt x="11101" y="2225"/>
                    </a:cubicBezTo>
                    <a:cubicBezTo>
                      <a:pt x="11113" y="2191"/>
                      <a:pt x="11124" y="2123"/>
                      <a:pt x="11148" y="2123"/>
                    </a:cubicBezTo>
                    <a:cubicBezTo>
                      <a:pt x="11160" y="2123"/>
                      <a:pt x="11195" y="2089"/>
                      <a:pt x="11301" y="1953"/>
                    </a:cubicBezTo>
                    <a:cubicBezTo>
                      <a:pt x="11325" y="1919"/>
                      <a:pt x="11337" y="1817"/>
                      <a:pt x="11349" y="1783"/>
                    </a:cubicBezTo>
                    <a:cubicBezTo>
                      <a:pt x="11337" y="1783"/>
                      <a:pt x="11337" y="1783"/>
                      <a:pt x="11337" y="1783"/>
                    </a:cubicBezTo>
                    <a:cubicBezTo>
                      <a:pt x="11313" y="1749"/>
                      <a:pt x="11290" y="1715"/>
                      <a:pt x="11290" y="1647"/>
                    </a:cubicBezTo>
                    <a:cubicBezTo>
                      <a:pt x="11290" y="1613"/>
                      <a:pt x="11290" y="1613"/>
                      <a:pt x="11290" y="1579"/>
                    </a:cubicBezTo>
                    <a:cubicBezTo>
                      <a:pt x="11301" y="1545"/>
                      <a:pt x="11313" y="1545"/>
                      <a:pt x="11325" y="1545"/>
                    </a:cubicBezTo>
                    <a:cubicBezTo>
                      <a:pt x="11337" y="1545"/>
                      <a:pt x="11349" y="1545"/>
                      <a:pt x="11372" y="1511"/>
                    </a:cubicBezTo>
                    <a:cubicBezTo>
                      <a:pt x="11372" y="1511"/>
                      <a:pt x="11372" y="1511"/>
                      <a:pt x="11360" y="1477"/>
                    </a:cubicBezTo>
                    <a:cubicBezTo>
                      <a:pt x="11360" y="1477"/>
                      <a:pt x="11360" y="1477"/>
                      <a:pt x="11349" y="1477"/>
                    </a:cubicBezTo>
                    <a:cubicBezTo>
                      <a:pt x="11349" y="1477"/>
                      <a:pt x="11337" y="1477"/>
                      <a:pt x="11337" y="1477"/>
                    </a:cubicBezTo>
                    <a:cubicBezTo>
                      <a:pt x="11325" y="1477"/>
                      <a:pt x="11325" y="1477"/>
                      <a:pt x="11325" y="1477"/>
                    </a:cubicBezTo>
                    <a:cubicBezTo>
                      <a:pt x="11313" y="1443"/>
                      <a:pt x="11313" y="1443"/>
                      <a:pt x="11313" y="1443"/>
                    </a:cubicBezTo>
                    <a:cubicBezTo>
                      <a:pt x="11301" y="1409"/>
                      <a:pt x="11313" y="1375"/>
                      <a:pt x="11313" y="1341"/>
                    </a:cubicBezTo>
                    <a:cubicBezTo>
                      <a:pt x="11313" y="1307"/>
                      <a:pt x="11325" y="1273"/>
                      <a:pt x="11313" y="1273"/>
                    </a:cubicBezTo>
                    <a:cubicBezTo>
                      <a:pt x="11313" y="1239"/>
                      <a:pt x="11290" y="1239"/>
                      <a:pt x="11278" y="1273"/>
                    </a:cubicBezTo>
                    <a:cubicBezTo>
                      <a:pt x="11278" y="1273"/>
                      <a:pt x="11266" y="1273"/>
                      <a:pt x="11254" y="1273"/>
                    </a:cubicBezTo>
                    <a:cubicBezTo>
                      <a:pt x="11242" y="1273"/>
                      <a:pt x="11231" y="1273"/>
                      <a:pt x="11231" y="1239"/>
                    </a:cubicBezTo>
                    <a:cubicBezTo>
                      <a:pt x="11219" y="1239"/>
                      <a:pt x="11219" y="1205"/>
                      <a:pt x="11219" y="1171"/>
                    </a:cubicBezTo>
                    <a:cubicBezTo>
                      <a:pt x="11219" y="1034"/>
                      <a:pt x="11219" y="932"/>
                      <a:pt x="11195" y="898"/>
                    </a:cubicBezTo>
                    <a:cubicBezTo>
                      <a:pt x="11207" y="898"/>
                      <a:pt x="11195" y="932"/>
                      <a:pt x="11183" y="932"/>
                    </a:cubicBezTo>
                    <a:cubicBezTo>
                      <a:pt x="11172" y="932"/>
                      <a:pt x="11160" y="966"/>
                      <a:pt x="11136" y="966"/>
                    </a:cubicBezTo>
                    <a:cubicBezTo>
                      <a:pt x="11113" y="966"/>
                      <a:pt x="11101" y="966"/>
                      <a:pt x="11089" y="932"/>
                    </a:cubicBezTo>
                    <a:cubicBezTo>
                      <a:pt x="11054" y="864"/>
                      <a:pt x="10971" y="796"/>
                      <a:pt x="10924" y="796"/>
                    </a:cubicBezTo>
                    <a:cubicBezTo>
                      <a:pt x="10924" y="796"/>
                      <a:pt x="10924" y="796"/>
                      <a:pt x="10924" y="796"/>
                    </a:cubicBezTo>
                    <a:cubicBezTo>
                      <a:pt x="10912" y="830"/>
                      <a:pt x="10900" y="830"/>
                      <a:pt x="10865" y="796"/>
                    </a:cubicBezTo>
                    <a:cubicBezTo>
                      <a:pt x="10865" y="796"/>
                      <a:pt x="10841" y="762"/>
                      <a:pt x="10841" y="762"/>
                    </a:cubicBezTo>
                    <a:cubicBezTo>
                      <a:pt x="10829" y="796"/>
                      <a:pt x="10818" y="830"/>
                      <a:pt x="10747" y="830"/>
                    </a:cubicBezTo>
                    <a:cubicBezTo>
                      <a:pt x="10723" y="830"/>
                      <a:pt x="10676" y="796"/>
                      <a:pt x="10653" y="796"/>
                    </a:cubicBezTo>
                    <a:cubicBezTo>
                      <a:pt x="10629" y="762"/>
                      <a:pt x="10605" y="830"/>
                      <a:pt x="10605" y="864"/>
                    </a:cubicBezTo>
                    <a:cubicBezTo>
                      <a:pt x="10594" y="1000"/>
                      <a:pt x="10523" y="1000"/>
                      <a:pt x="10499" y="1000"/>
                    </a:cubicBezTo>
                    <a:cubicBezTo>
                      <a:pt x="10464" y="1000"/>
                      <a:pt x="10417" y="1000"/>
                      <a:pt x="10405" y="966"/>
                    </a:cubicBezTo>
                    <a:cubicBezTo>
                      <a:pt x="10393" y="966"/>
                      <a:pt x="10393" y="966"/>
                      <a:pt x="10393" y="966"/>
                    </a:cubicBezTo>
                    <a:cubicBezTo>
                      <a:pt x="10381" y="932"/>
                      <a:pt x="10381" y="932"/>
                      <a:pt x="10381" y="932"/>
                    </a:cubicBezTo>
                    <a:cubicBezTo>
                      <a:pt x="10381" y="864"/>
                      <a:pt x="10393" y="796"/>
                      <a:pt x="10440" y="660"/>
                    </a:cubicBezTo>
                    <a:cubicBezTo>
                      <a:pt x="10452" y="660"/>
                      <a:pt x="10452" y="626"/>
                      <a:pt x="10464" y="592"/>
                    </a:cubicBezTo>
                    <a:cubicBezTo>
                      <a:pt x="10452" y="592"/>
                      <a:pt x="10428" y="592"/>
                      <a:pt x="10405" y="592"/>
                    </a:cubicBezTo>
                    <a:cubicBezTo>
                      <a:pt x="10393" y="592"/>
                      <a:pt x="10381" y="592"/>
                      <a:pt x="10358" y="592"/>
                    </a:cubicBezTo>
                    <a:cubicBezTo>
                      <a:pt x="10299" y="592"/>
                      <a:pt x="10275" y="592"/>
                      <a:pt x="10263" y="558"/>
                    </a:cubicBezTo>
                    <a:cubicBezTo>
                      <a:pt x="10263" y="524"/>
                      <a:pt x="10204" y="524"/>
                      <a:pt x="10145" y="524"/>
                    </a:cubicBezTo>
                    <a:cubicBezTo>
                      <a:pt x="10145" y="524"/>
                      <a:pt x="10133" y="524"/>
                      <a:pt x="10133" y="524"/>
                    </a:cubicBezTo>
                    <a:cubicBezTo>
                      <a:pt x="10122" y="524"/>
                      <a:pt x="10122" y="524"/>
                      <a:pt x="10122" y="524"/>
                    </a:cubicBezTo>
                    <a:cubicBezTo>
                      <a:pt x="10098" y="524"/>
                      <a:pt x="10086" y="456"/>
                      <a:pt x="10086" y="456"/>
                    </a:cubicBezTo>
                    <a:cubicBezTo>
                      <a:pt x="10086" y="422"/>
                      <a:pt x="10086" y="354"/>
                      <a:pt x="10169" y="320"/>
                    </a:cubicBezTo>
                    <a:cubicBezTo>
                      <a:pt x="10181" y="320"/>
                      <a:pt x="10204" y="286"/>
                      <a:pt x="10216" y="286"/>
                    </a:cubicBezTo>
                    <a:cubicBezTo>
                      <a:pt x="10240" y="252"/>
                      <a:pt x="10263" y="218"/>
                      <a:pt x="10287" y="184"/>
                    </a:cubicBezTo>
                    <a:cubicBezTo>
                      <a:pt x="10299" y="184"/>
                      <a:pt x="10299" y="184"/>
                      <a:pt x="10299" y="184"/>
                    </a:cubicBezTo>
                    <a:cubicBezTo>
                      <a:pt x="10299" y="184"/>
                      <a:pt x="10287" y="150"/>
                      <a:pt x="10287" y="150"/>
                    </a:cubicBezTo>
                    <a:cubicBezTo>
                      <a:pt x="10287" y="116"/>
                      <a:pt x="10263" y="116"/>
                      <a:pt x="10251" y="116"/>
                    </a:cubicBezTo>
                    <a:cubicBezTo>
                      <a:pt x="10228" y="116"/>
                      <a:pt x="10216" y="116"/>
                      <a:pt x="10192" y="82"/>
                    </a:cubicBezTo>
                    <a:cubicBezTo>
                      <a:pt x="10169" y="82"/>
                      <a:pt x="10169" y="82"/>
                      <a:pt x="10169" y="82"/>
                    </a:cubicBezTo>
                    <a:cubicBezTo>
                      <a:pt x="10122" y="48"/>
                      <a:pt x="10086" y="14"/>
                      <a:pt x="10051" y="14"/>
                    </a:cubicBezTo>
                    <a:cubicBezTo>
                      <a:pt x="10039" y="-20"/>
                      <a:pt x="10016" y="14"/>
                      <a:pt x="9980" y="48"/>
                    </a:cubicBezTo>
                    <a:cubicBezTo>
                      <a:pt x="9957" y="48"/>
                      <a:pt x="9933" y="82"/>
                      <a:pt x="9886" y="116"/>
                    </a:cubicBezTo>
                    <a:cubicBezTo>
                      <a:pt x="9839" y="150"/>
                      <a:pt x="9815" y="218"/>
                      <a:pt x="9803" y="286"/>
                    </a:cubicBezTo>
                    <a:cubicBezTo>
                      <a:pt x="9780" y="320"/>
                      <a:pt x="9768" y="388"/>
                      <a:pt x="9744" y="422"/>
                    </a:cubicBezTo>
                    <a:cubicBezTo>
                      <a:pt x="9721" y="456"/>
                      <a:pt x="9673" y="558"/>
                      <a:pt x="9662" y="626"/>
                    </a:cubicBezTo>
                    <a:cubicBezTo>
                      <a:pt x="9697" y="660"/>
                      <a:pt x="9697" y="762"/>
                      <a:pt x="9697" y="796"/>
                    </a:cubicBezTo>
                    <a:cubicBezTo>
                      <a:pt x="9697" y="796"/>
                      <a:pt x="9697" y="830"/>
                      <a:pt x="9697" y="830"/>
                    </a:cubicBezTo>
                    <a:cubicBezTo>
                      <a:pt x="9697" y="864"/>
                      <a:pt x="9697" y="898"/>
                      <a:pt x="9685" y="932"/>
                    </a:cubicBezTo>
                    <a:cubicBezTo>
                      <a:pt x="9673" y="1000"/>
                      <a:pt x="9638" y="1000"/>
                      <a:pt x="9591" y="1000"/>
                    </a:cubicBezTo>
                    <a:cubicBezTo>
                      <a:pt x="9579" y="1000"/>
                      <a:pt x="9555" y="966"/>
                      <a:pt x="9532" y="966"/>
                    </a:cubicBezTo>
                    <a:cubicBezTo>
                      <a:pt x="9473" y="966"/>
                      <a:pt x="9437" y="1000"/>
                      <a:pt x="9426" y="1000"/>
                    </a:cubicBezTo>
                    <a:cubicBezTo>
                      <a:pt x="9426" y="1034"/>
                      <a:pt x="9449" y="1069"/>
                      <a:pt x="9461" y="1069"/>
                    </a:cubicBezTo>
                    <a:cubicBezTo>
                      <a:pt x="9485" y="1103"/>
                      <a:pt x="9508" y="1137"/>
                      <a:pt x="9496" y="1205"/>
                    </a:cubicBezTo>
                    <a:cubicBezTo>
                      <a:pt x="9496" y="1239"/>
                      <a:pt x="9496" y="1273"/>
                      <a:pt x="9461" y="1273"/>
                    </a:cubicBezTo>
                    <a:cubicBezTo>
                      <a:pt x="9437" y="1273"/>
                      <a:pt x="9390" y="1239"/>
                      <a:pt x="9367" y="1205"/>
                    </a:cubicBezTo>
                    <a:cubicBezTo>
                      <a:pt x="9367" y="1205"/>
                      <a:pt x="9355" y="1171"/>
                      <a:pt x="9343" y="1171"/>
                    </a:cubicBezTo>
                    <a:cubicBezTo>
                      <a:pt x="9308" y="1171"/>
                      <a:pt x="9284" y="1205"/>
                      <a:pt x="9284" y="1239"/>
                    </a:cubicBezTo>
                    <a:cubicBezTo>
                      <a:pt x="9272" y="1307"/>
                      <a:pt x="9249" y="1341"/>
                      <a:pt x="9213" y="1341"/>
                    </a:cubicBezTo>
                    <a:cubicBezTo>
                      <a:pt x="9202" y="1341"/>
                      <a:pt x="9178" y="1341"/>
                      <a:pt x="9166" y="1341"/>
                    </a:cubicBezTo>
                    <a:cubicBezTo>
                      <a:pt x="9166" y="1341"/>
                      <a:pt x="9154" y="1341"/>
                      <a:pt x="9143" y="1341"/>
                    </a:cubicBezTo>
                    <a:cubicBezTo>
                      <a:pt x="9131" y="1341"/>
                      <a:pt x="9107" y="1375"/>
                      <a:pt x="9084" y="1341"/>
                    </a:cubicBezTo>
                    <a:cubicBezTo>
                      <a:pt x="9072" y="1341"/>
                      <a:pt x="9060" y="1307"/>
                      <a:pt x="9060" y="1273"/>
                    </a:cubicBezTo>
                    <a:cubicBezTo>
                      <a:pt x="9060" y="1239"/>
                      <a:pt x="9072" y="1171"/>
                      <a:pt x="9084" y="1137"/>
                    </a:cubicBezTo>
                    <a:cubicBezTo>
                      <a:pt x="9095" y="1137"/>
                      <a:pt x="9095" y="1137"/>
                      <a:pt x="9095" y="1103"/>
                    </a:cubicBezTo>
                    <a:cubicBezTo>
                      <a:pt x="9095" y="1103"/>
                      <a:pt x="9095" y="1103"/>
                      <a:pt x="9095" y="1103"/>
                    </a:cubicBezTo>
                    <a:cubicBezTo>
                      <a:pt x="9060" y="1103"/>
                      <a:pt x="9025" y="1171"/>
                      <a:pt x="9025" y="1171"/>
                    </a:cubicBezTo>
                    <a:cubicBezTo>
                      <a:pt x="9025" y="1239"/>
                      <a:pt x="9001" y="1273"/>
                      <a:pt x="8989" y="1273"/>
                    </a:cubicBezTo>
                    <a:cubicBezTo>
                      <a:pt x="8977" y="1273"/>
                      <a:pt x="8954" y="1239"/>
                      <a:pt x="8942" y="1205"/>
                    </a:cubicBezTo>
                    <a:cubicBezTo>
                      <a:pt x="8942" y="1205"/>
                      <a:pt x="8930" y="1205"/>
                      <a:pt x="8918" y="1171"/>
                    </a:cubicBezTo>
                    <a:cubicBezTo>
                      <a:pt x="8918" y="1205"/>
                      <a:pt x="8918" y="1205"/>
                      <a:pt x="8918" y="1205"/>
                    </a:cubicBezTo>
                    <a:cubicBezTo>
                      <a:pt x="8895" y="1239"/>
                      <a:pt x="8871" y="1273"/>
                      <a:pt x="8836" y="1307"/>
                    </a:cubicBezTo>
                    <a:cubicBezTo>
                      <a:pt x="8812" y="1341"/>
                      <a:pt x="8789" y="1341"/>
                      <a:pt x="8753" y="1307"/>
                    </a:cubicBezTo>
                    <a:cubicBezTo>
                      <a:pt x="8753" y="1307"/>
                      <a:pt x="8741" y="1307"/>
                      <a:pt x="8741" y="1307"/>
                    </a:cubicBezTo>
                    <a:cubicBezTo>
                      <a:pt x="8741" y="1307"/>
                      <a:pt x="8753" y="1341"/>
                      <a:pt x="8753" y="1341"/>
                    </a:cubicBezTo>
                    <a:cubicBezTo>
                      <a:pt x="8777" y="1341"/>
                      <a:pt x="8800" y="1375"/>
                      <a:pt x="8800" y="1443"/>
                    </a:cubicBezTo>
                    <a:cubicBezTo>
                      <a:pt x="8800" y="1443"/>
                      <a:pt x="8800" y="1443"/>
                      <a:pt x="8800" y="1443"/>
                    </a:cubicBezTo>
                    <a:cubicBezTo>
                      <a:pt x="8800" y="1477"/>
                      <a:pt x="8800" y="1477"/>
                      <a:pt x="8800" y="1477"/>
                    </a:cubicBezTo>
                    <a:cubicBezTo>
                      <a:pt x="8789" y="1511"/>
                      <a:pt x="8777" y="1511"/>
                      <a:pt x="8694" y="1545"/>
                    </a:cubicBezTo>
                    <a:cubicBezTo>
                      <a:pt x="8659" y="1545"/>
                      <a:pt x="8600" y="1579"/>
                      <a:pt x="8576" y="1579"/>
                    </a:cubicBezTo>
                    <a:cubicBezTo>
                      <a:pt x="8565" y="1647"/>
                      <a:pt x="8506" y="1681"/>
                      <a:pt x="8411" y="1681"/>
                    </a:cubicBezTo>
                    <a:cubicBezTo>
                      <a:pt x="8388" y="1681"/>
                      <a:pt x="8388" y="1681"/>
                      <a:pt x="8388" y="1681"/>
                    </a:cubicBezTo>
                    <a:cubicBezTo>
                      <a:pt x="8352" y="1681"/>
                      <a:pt x="8352" y="1681"/>
                      <a:pt x="8340" y="1715"/>
                    </a:cubicBezTo>
                    <a:cubicBezTo>
                      <a:pt x="8329" y="1783"/>
                      <a:pt x="8317" y="1817"/>
                      <a:pt x="8270" y="1851"/>
                    </a:cubicBezTo>
                    <a:cubicBezTo>
                      <a:pt x="8246" y="1851"/>
                      <a:pt x="8246" y="1851"/>
                      <a:pt x="8246" y="1851"/>
                    </a:cubicBezTo>
                    <a:cubicBezTo>
                      <a:pt x="8199" y="1885"/>
                      <a:pt x="8175" y="1885"/>
                      <a:pt x="8163" y="1953"/>
                    </a:cubicBezTo>
                    <a:cubicBezTo>
                      <a:pt x="8140" y="2021"/>
                      <a:pt x="8116" y="2089"/>
                      <a:pt x="8081" y="2089"/>
                    </a:cubicBezTo>
                    <a:cubicBezTo>
                      <a:pt x="8057" y="2089"/>
                      <a:pt x="8034" y="2055"/>
                      <a:pt x="8022" y="2021"/>
                    </a:cubicBezTo>
                    <a:cubicBezTo>
                      <a:pt x="8022" y="2021"/>
                      <a:pt x="8022" y="2021"/>
                      <a:pt x="8022" y="2055"/>
                    </a:cubicBezTo>
                    <a:cubicBezTo>
                      <a:pt x="8022" y="2123"/>
                      <a:pt x="7998" y="2191"/>
                      <a:pt x="7963" y="2157"/>
                    </a:cubicBezTo>
                    <a:cubicBezTo>
                      <a:pt x="7975" y="2191"/>
                      <a:pt x="7975" y="2191"/>
                      <a:pt x="7975" y="2225"/>
                    </a:cubicBezTo>
                    <a:cubicBezTo>
                      <a:pt x="7986" y="2259"/>
                      <a:pt x="7986" y="2327"/>
                      <a:pt x="7975" y="2395"/>
                    </a:cubicBezTo>
                    <a:cubicBezTo>
                      <a:pt x="7975" y="2395"/>
                      <a:pt x="7963" y="2395"/>
                      <a:pt x="7963" y="2395"/>
                    </a:cubicBezTo>
                    <a:cubicBezTo>
                      <a:pt x="7975" y="2429"/>
                      <a:pt x="7986" y="2497"/>
                      <a:pt x="7998" y="2565"/>
                    </a:cubicBezTo>
                    <a:cubicBezTo>
                      <a:pt x="7998" y="2599"/>
                      <a:pt x="7998" y="2599"/>
                      <a:pt x="7986" y="2633"/>
                    </a:cubicBezTo>
                    <a:cubicBezTo>
                      <a:pt x="7986" y="2633"/>
                      <a:pt x="7975" y="2667"/>
                      <a:pt x="7963" y="2667"/>
                    </a:cubicBezTo>
                    <a:cubicBezTo>
                      <a:pt x="7963" y="2667"/>
                      <a:pt x="7963" y="2667"/>
                      <a:pt x="7963" y="2667"/>
                    </a:cubicBezTo>
                    <a:cubicBezTo>
                      <a:pt x="7963" y="2667"/>
                      <a:pt x="7963" y="2701"/>
                      <a:pt x="7975" y="2701"/>
                    </a:cubicBezTo>
                    <a:cubicBezTo>
                      <a:pt x="7975" y="2735"/>
                      <a:pt x="7975" y="2735"/>
                      <a:pt x="7986" y="2769"/>
                    </a:cubicBezTo>
                    <a:cubicBezTo>
                      <a:pt x="7986" y="2769"/>
                      <a:pt x="7986" y="2803"/>
                      <a:pt x="7986" y="2803"/>
                    </a:cubicBezTo>
                    <a:cubicBezTo>
                      <a:pt x="8010" y="2871"/>
                      <a:pt x="7998" y="2939"/>
                      <a:pt x="7986" y="2973"/>
                    </a:cubicBezTo>
                    <a:cubicBezTo>
                      <a:pt x="7986" y="2973"/>
                      <a:pt x="7986" y="3007"/>
                      <a:pt x="7986" y="3007"/>
                    </a:cubicBezTo>
                    <a:cubicBezTo>
                      <a:pt x="7986" y="3041"/>
                      <a:pt x="7975" y="3075"/>
                      <a:pt x="7975" y="3109"/>
                    </a:cubicBezTo>
                    <a:cubicBezTo>
                      <a:pt x="7951" y="3143"/>
                      <a:pt x="7927" y="3143"/>
                      <a:pt x="7904" y="3109"/>
                    </a:cubicBezTo>
                    <a:cubicBezTo>
                      <a:pt x="7904" y="3109"/>
                      <a:pt x="7904" y="3075"/>
                      <a:pt x="7892" y="3075"/>
                    </a:cubicBezTo>
                    <a:cubicBezTo>
                      <a:pt x="7892" y="3041"/>
                      <a:pt x="7880" y="3041"/>
                      <a:pt x="7857" y="3041"/>
                    </a:cubicBezTo>
                    <a:cubicBezTo>
                      <a:pt x="7833" y="3041"/>
                      <a:pt x="7810" y="3075"/>
                      <a:pt x="7810" y="3075"/>
                    </a:cubicBezTo>
                    <a:cubicBezTo>
                      <a:pt x="7798" y="3143"/>
                      <a:pt x="7774" y="3177"/>
                      <a:pt x="7751" y="3177"/>
                    </a:cubicBezTo>
                    <a:cubicBezTo>
                      <a:pt x="7739" y="3177"/>
                      <a:pt x="7727" y="3177"/>
                      <a:pt x="7715" y="3143"/>
                    </a:cubicBezTo>
                    <a:cubicBezTo>
                      <a:pt x="7715" y="3143"/>
                      <a:pt x="7715" y="3109"/>
                      <a:pt x="7703" y="3109"/>
                    </a:cubicBezTo>
                    <a:cubicBezTo>
                      <a:pt x="7680" y="3109"/>
                      <a:pt x="7668" y="3143"/>
                      <a:pt x="7644" y="3143"/>
                    </a:cubicBezTo>
                    <a:cubicBezTo>
                      <a:pt x="7609" y="3143"/>
                      <a:pt x="7574" y="3177"/>
                      <a:pt x="7538" y="3177"/>
                    </a:cubicBezTo>
                    <a:cubicBezTo>
                      <a:pt x="7444" y="3177"/>
                      <a:pt x="7243" y="3211"/>
                      <a:pt x="7196" y="3246"/>
                    </a:cubicBezTo>
                    <a:cubicBezTo>
                      <a:pt x="7172" y="3280"/>
                      <a:pt x="7161" y="3348"/>
                      <a:pt x="7149" y="3416"/>
                    </a:cubicBezTo>
                    <a:cubicBezTo>
                      <a:pt x="7149" y="3450"/>
                      <a:pt x="7149" y="3484"/>
                      <a:pt x="7161" y="3518"/>
                    </a:cubicBezTo>
                    <a:cubicBezTo>
                      <a:pt x="7208" y="3654"/>
                      <a:pt x="7184" y="3756"/>
                      <a:pt x="7172" y="3790"/>
                    </a:cubicBezTo>
                    <a:cubicBezTo>
                      <a:pt x="7172" y="3824"/>
                      <a:pt x="7172" y="3824"/>
                      <a:pt x="7172" y="3858"/>
                    </a:cubicBezTo>
                    <a:cubicBezTo>
                      <a:pt x="7184" y="3892"/>
                      <a:pt x="7279" y="4028"/>
                      <a:pt x="7326" y="4062"/>
                    </a:cubicBezTo>
                    <a:cubicBezTo>
                      <a:pt x="7373" y="4062"/>
                      <a:pt x="7420" y="4164"/>
                      <a:pt x="7432" y="4266"/>
                    </a:cubicBezTo>
                    <a:cubicBezTo>
                      <a:pt x="7444" y="4368"/>
                      <a:pt x="7444" y="4470"/>
                      <a:pt x="7420" y="4538"/>
                    </a:cubicBezTo>
                    <a:cubicBezTo>
                      <a:pt x="7420" y="4572"/>
                      <a:pt x="7397" y="4606"/>
                      <a:pt x="7361" y="4606"/>
                    </a:cubicBezTo>
                    <a:cubicBezTo>
                      <a:pt x="7302" y="4606"/>
                      <a:pt x="7220" y="4470"/>
                      <a:pt x="7161" y="4334"/>
                    </a:cubicBezTo>
                    <a:cubicBezTo>
                      <a:pt x="7102" y="4198"/>
                      <a:pt x="6937" y="4130"/>
                      <a:pt x="6878" y="4130"/>
                    </a:cubicBezTo>
                    <a:cubicBezTo>
                      <a:pt x="6830" y="4130"/>
                      <a:pt x="6819" y="4062"/>
                      <a:pt x="6819" y="4028"/>
                    </a:cubicBezTo>
                    <a:cubicBezTo>
                      <a:pt x="6807" y="3994"/>
                      <a:pt x="6807" y="3994"/>
                      <a:pt x="6783" y="3994"/>
                    </a:cubicBezTo>
                    <a:cubicBezTo>
                      <a:pt x="6760" y="3994"/>
                      <a:pt x="6736" y="4028"/>
                      <a:pt x="6712" y="4062"/>
                    </a:cubicBezTo>
                    <a:cubicBezTo>
                      <a:pt x="6724" y="4062"/>
                      <a:pt x="6724" y="4062"/>
                      <a:pt x="6724" y="4062"/>
                    </a:cubicBezTo>
                    <a:cubicBezTo>
                      <a:pt x="6748" y="4062"/>
                      <a:pt x="6771" y="4062"/>
                      <a:pt x="6783" y="4096"/>
                    </a:cubicBezTo>
                    <a:cubicBezTo>
                      <a:pt x="6783" y="4130"/>
                      <a:pt x="6783" y="4164"/>
                      <a:pt x="6771" y="4198"/>
                    </a:cubicBezTo>
                    <a:cubicBezTo>
                      <a:pt x="6795" y="4198"/>
                      <a:pt x="6807" y="4198"/>
                      <a:pt x="6830" y="4232"/>
                    </a:cubicBezTo>
                    <a:cubicBezTo>
                      <a:pt x="6866" y="4266"/>
                      <a:pt x="6866" y="4334"/>
                      <a:pt x="6866" y="4368"/>
                    </a:cubicBezTo>
                    <a:cubicBezTo>
                      <a:pt x="6854" y="4436"/>
                      <a:pt x="6819" y="4470"/>
                      <a:pt x="6783" y="4470"/>
                    </a:cubicBezTo>
                    <a:cubicBezTo>
                      <a:pt x="6748" y="4470"/>
                      <a:pt x="6724" y="4436"/>
                      <a:pt x="6701" y="4402"/>
                    </a:cubicBezTo>
                    <a:cubicBezTo>
                      <a:pt x="6689" y="4368"/>
                      <a:pt x="6665" y="4368"/>
                      <a:pt x="6653" y="4368"/>
                    </a:cubicBezTo>
                    <a:cubicBezTo>
                      <a:pt x="6618" y="4368"/>
                      <a:pt x="6594" y="4436"/>
                      <a:pt x="6583" y="4470"/>
                    </a:cubicBezTo>
                    <a:cubicBezTo>
                      <a:pt x="6583" y="4504"/>
                      <a:pt x="6653" y="4742"/>
                      <a:pt x="6748" y="4776"/>
                    </a:cubicBezTo>
                    <a:cubicBezTo>
                      <a:pt x="6819" y="4810"/>
                      <a:pt x="6842" y="4844"/>
                      <a:pt x="6854" y="4912"/>
                    </a:cubicBezTo>
                    <a:cubicBezTo>
                      <a:pt x="6854" y="4946"/>
                      <a:pt x="6866" y="4946"/>
                      <a:pt x="6878" y="4980"/>
                    </a:cubicBezTo>
                    <a:cubicBezTo>
                      <a:pt x="6913" y="5014"/>
                      <a:pt x="6913" y="5048"/>
                      <a:pt x="6913" y="5082"/>
                    </a:cubicBezTo>
                    <a:cubicBezTo>
                      <a:pt x="6913" y="5184"/>
                      <a:pt x="6878" y="5218"/>
                      <a:pt x="6842" y="5218"/>
                    </a:cubicBezTo>
                    <a:cubicBezTo>
                      <a:pt x="6842" y="5218"/>
                      <a:pt x="6842" y="5218"/>
                      <a:pt x="6842" y="5218"/>
                    </a:cubicBezTo>
                    <a:cubicBezTo>
                      <a:pt x="6819" y="5218"/>
                      <a:pt x="6771" y="5150"/>
                      <a:pt x="6736" y="5082"/>
                    </a:cubicBezTo>
                    <a:cubicBezTo>
                      <a:pt x="6712" y="5048"/>
                      <a:pt x="6701" y="5014"/>
                      <a:pt x="6677" y="4980"/>
                    </a:cubicBezTo>
                    <a:cubicBezTo>
                      <a:pt x="6665" y="4946"/>
                      <a:pt x="6653" y="4946"/>
                      <a:pt x="6630" y="4946"/>
                    </a:cubicBezTo>
                    <a:cubicBezTo>
                      <a:pt x="6606" y="4946"/>
                      <a:pt x="6594" y="4946"/>
                      <a:pt x="6571" y="4946"/>
                    </a:cubicBezTo>
                    <a:cubicBezTo>
                      <a:pt x="6559" y="4946"/>
                      <a:pt x="6535" y="4980"/>
                      <a:pt x="6524" y="4980"/>
                    </a:cubicBezTo>
                    <a:cubicBezTo>
                      <a:pt x="6500" y="4980"/>
                      <a:pt x="6465" y="4946"/>
                      <a:pt x="6453" y="4912"/>
                    </a:cubicBezTo>
                    <a:cubicBezTo>
                      <a:pt x="6417" y="4844"/>
                      <a:pt x="6429" y="4742"/>
                      <a:pt x="6441" y="4708"/>
                    </a:cubicBezTo>
                    <a:cubicBezTo>
                      <a:pt x="6441" y="4674"/>
                      <a:pt x="6441" y="4674"/>
                      <a:pt x="6441" y="4674"/>
                    </a:cubicBezTo>
                    <a:cubicBezTo>
                      <a:pt x="6394" y="4538"/>
                      <a:pt x="6453" y="4300"/>
                      <a:pt x="6465" y="4198"/>
                    </a:cubicBezTo>
                    <a:cubicBezTo>
                      <a:pt x="6476" y="4130"/>
                      <a:pt x="6476" y="4062"/>
                      <a:pt x="6476" y="3960"/>
                    </a:cubicBezTo>
                    <a:cubicBezTo>
                      <a:pt x="6465" y="3892"/>
                      <a:pt x="6441" y="3824"/>
                      <a:pt x="6429" y="3824"/>
                    </a:cubicBezTo>
                    <a:cubicBezTo>
                      <a:pt x="6417" y="3824"/>
                      <a:pt x="6417" y="3824"/>
                      <a:pt x="6417" y="3824"/>
                    </a:cubicBezTo>
                    <a:cubicBezTo>
                      <a:pt x="6417" y="3824"/>
                      <a:pt x="6417" y="3858"/>
                      <a:pt x="6417" y="3858"/>
                    </a:cubicBezTo>
                    <a:cubicBezTo>
                      <a:pt x="6441" y="3960"/>
                      <a:pt x="6429" y="4198"/>
                      <a:pt x="6382" y="4334"/>
                    </a:cubicBezTo>
                    <a:cubicBezTo>
                      <a:pt x="6358" y="4436"/>
                      <a:pt x="6311" y="4470"/>
                      <a:pt x="6276" y="4504"/>
                    </a:cubicBezTo>
                    <a:cubicBezTo>
                      <a:pt x="6252" y="4538"/>
                      <a:pt x="6241" y="4538"/>
                      <a:pt x="6229" y="4572"/>
                    </a:cubicBezTo>
                    <a:cubicBezTo>
                      <a:pt x="6229" y="4640"/>
                      <a:pt x="6205" y="4674"/>
                      <a:pt x="6182" y="4708"/>
                    </a:cubicBezTo>
                    <a:cubicBezTo>
                      <a:pt x="6182" y="4742"/>
                      <a:pt x="6182" y="4742"/>
                      <a:pt x="6170" y="4742"/>
                    </a:cubicBezTo>
                    <a:cubicBezTo>
                      <a:pt x="6205" y="4844"/>
                      <a:pt x="6311" y="5184"/>
                      <a:pt x="6323" y="5286"/>
                    </a:cubicBezTo>
                    <a:cubicBezTo>
                      <a:pt x="6335" y="5354"/>
                      <a:pt x="6311" y="5457"/>
                      <a:pt x="6288" y="5593"/>
                    </a:cubicBezTo>
                    <a:cubicBezTo>
                      <a:pt x="6264" y="5729"/>
                      <a:pt x="6241" y="5865"/>
                      <a:pt x="6252" y="5933"/>
                    </a:cubicBezTo>
                    <a:cubicBezTo>
                      <a:pt x="6252" y="6069"/>
                      <a:pt x="6252" y="6137"/>
                      <a:pt x="6252" y="6205"/>
                    </a:cubicBezTo>
                    <a:cubicBezTo>
                      <a:pt x="6241" y="6273"/>
                      <a:pt x="6241" y="6273"/>
                      <a:pt x="6252" y="6307"/>
                    </a:cubicBezTo>
                    <a:cubicBezTo>
                      <a:pt x="6252" y="6307"/>
                      <a:pt x="6252" y="6341"/>
                      <a:pt x="6264" y="6341"/>
                    </a:cubicBezTo>
                    <a:cubicBezTo>
                      <a:pt x="6276" y="6341"/>
                      <a:pt x="6276" y="6307"/>
                      <a:pt x="6288" y="6307"/>
                    </a:cubicBezTo>
                    <a:cubicBezTo>
                      <a:pt x="6311" y="6307"/>
                      <a:pt x="6323" y="6307"/>
                      <a:pt x="6347" y="6341"/>
                    </a:cubicBezTo>
                    <a:cubicBezTo>
                      <a:pt x="6347" y="6341"/>
                      <a:pt x="6370" y="6307"/>
                      <a:pt x="6406" y="6307"/>
                    </a:cubicBezTo>
                    <a:cubicBezTo>
                      <a:pt x="6429" y="6273"/>
                      <a:pt x="6453" y="6239"/>
                      <a:pt x="6488" y="6239"/>
                    </a:cubicBezTo>
                    <a:cubicBezTo>
                      <a:pt x="6547" y="6205"/>
                      <a:pt x="6665" y="6341"/>
                      <a:pt x="6724" y="6443"/>
                    </a:cubicBezTo>
                    <a:cubicBezTo>
                      <a:pt x="6736" y="6477"/>
                      <a:pt x="6748" y="6477"/>
                      <a:pt x="6748" y="6477"/>
                    </a:cubicBezTo>
                    <a:cubicBezTo>
                      <a:pt x="6795" y="6545"/>
                      <a:pt x="6795" y="6647"/>
                      <a:pt x="6807" y="6715"/>
                    </a:cubicBezTo>
                    <a:cubicBezTo>
                      <a:pt x="6807" y="6749"/>
                      <a:pt x="6807" y="6783"/>
                      <a:pt x="6807" y="6817"/>
                    </a:cubicBezTo>
                    <a:cubicBezTo>
                      <a:pt x="6842" y="6919"/>
                      <a:pt x="6807" y="6987"/>
                      <a:pt x="6783" y="7021"/>
                    </a:cubicBezTo>
                    <a:cubicBezTo>
                      <a:pt x="6771" y="7055"/>
                      <a:pt x="6760" y="7089"/>
                      <a:pt x="6760" y="7123"/>
                    </a:cubicBezTo>
                    <a:cubicBezTo>
                      <a:pt x="6760" y="7191"/>
                      <a:pt x="6819" y="7259"/>
                      <a:pt x="6854" y="7293"/>
                    </a:cubicBezTo>
                    <a:cubicBezTo>
                      <a:pt x="6889" y="7327"/>
                      <a:pt x="6901" y="7361"/>
                      <a:pt x="6901" y="7395"/>
                    </a:cubicBezTo>
                    <a:cubicBezTo>
                      <a:pt x="6913" y="7429"/>
                      <a:pt x="6913" y="7429"/>
                      <a:pt x="6913" y="7429"/>
                    </a:cubicBezTo>
                    <a:cubicBezTo>
                      <a:pt x="6901" y="7463"/>
                      <a:pt x="6901" y="7463"/>
                      <a:pt x="6901" y="7463"/>
                    </a:cubicBezTo>
                    <a:cubicBezTo>
                      <a:pt x="6889" y="7497"/>
                      <a:pt x="6878" y="7497"/>
                      <a:pt x="6854" y="7497"/>
                    </a:cubicBezTo>
                    <a:cubicBezTo>
                      <a:pt x="6819" y="7497"/>
                      <a:pt x="6760" y="7497"/>
                      <a:pt x="6724" y="7463"/>
                    </a:cubicBezTo>
                    <a:cubicBezTo>
                      <a:pt x="6689" y="7395"/>
                      <a:pt x="6677" y="7293"/>
                      <a:pt x="6665" y="7225"/>
                    </a:cubicBezTo>
                    <a:cubicBezTo>
                      <a:pt x="6665" y="7225"/>
                      <a:pt x="6653" y="7191"/>
                      <a:pt x="6653" y="7191"/>
                    </a:cubicBezTo>
                    <a:cubicBezTo>
                      <a:pt x="6642" y="7157"/>
                      <a:pt x="6653" y="7055"/>
                      <a:pt x="6665" y="6987"/>
                    </a:cubicBezTo>
                    <a:cubicBezTo>
                      <a:pt x="6677" y="6953"/>
                      <a:pt x="6677" y="6885"/>
                      <a:pt x="6689" y="6851"/>
                    </a:cubicBezTo>
                    <a:cubicBezTo>
                      <a:pt x="6689" y="6817"/>
                      <a:pt x="6665" y="6783"/>
                      <a:pt x="6653" y="6749"/>
                    </a:cubicBezTo>
                    <a:cubicBezTo>
                      <a:pt x="6642" y="6715"/>
                      <a:pt x="6630" y="6681"/>
                      <a:pt x="6618" y="6647"/>
                    </a:cubicBezTo>
                    <a:cubicBezTo>
                      <a:pt x="6594" y="6545"/>
                      <a:pt x="6571" y="6511"/>
                      <a:pt x="6571" y="6511"/>
                    </a:cubicBezTo>
                    <a:cubicBezTo>
                      <a:pt x="6547" y="6545"/>
                      <a:pt x="6535" y="6545"/>
                      <a:pt x="6524" y="6545"/>
                    </a:cubicBezTo>
                    <a:cubicBezTo>
                      <a:pt x="6476" y="6579"/>
                      <a:pt x="6394" y="6613"/>
                      <a:pt x="6370" y="6681"/>
                    </a:cubicBezTo>
                    <a:cubicBezTo>
                      <a:pt x="6347" y="6749"/>
                      <a:pt x="6382" y="7021"/>
                      <a:pt x="6394" y="7123"/>
                    </a:cubicBezTo>
                    <a:cubicBezTo>
                      <a:pt x="6417" y="7259"/>
                      <a:pt x="6370" y="7361"/>
                      <a:pt x="6335" y="7463"/>
                    </a:cubicBezTo>
                    <a:cubicBezTo>
                      <a:pt x="6323" y="7497"/>
                      <a:pt x="6300" y="7566"/>
                      <a:pt x="6288" y="7600"/>
                    </a:cubicBezTo>
                    <a:cubicBezTo>
                      <a:pt x="6300" y="7736"/>
                      <a:pt x="6252" y="7804"/>
                      <a:pt x="6205" y="7906"/>
                    </a:cubicBezTo>
                    <a:cubicBezTo>
                      <a:pt x="6182" y="7940"/>
                      <a:pt x="6182" y="7940"/>
                      <a:pt x="6182" y="7940"/>
                    </a:cubicBezTo>
                    <a:cubicBezTo>
                      <a:pt x="6170" y="7940"/>
                      <a:pt x="6158" y="7940"/>
                      <a:pt x="6158" y="7974"/>
                    </a:cubicBezTo>
                    <a:cubicBezTo>
                      <a:pt x="6099" y="8042"/>
                      <a:pt x="6064" y="8076"/>
                      <a:pt x="6075" y="8178"/>
                    </a:cubicBezTo>
                    <a:cubicBezTo>
                      <a:pt x="6075" y="8212"/>
                      <a:pt x="6064" y="8246"/>
                      <a:pt x="6052" y="8280"/>
                    </a:cubicBezTo>
                    <a:cubicBezTo>
                      <a:pt x="6052" y="8314"/>
                      <a:pt x="6028" y="8314"/>
                      <a:pt x="6016" y="8314"/>
                    </a:cubicBezTo>
                    <a:cubicBezTo>
                      <a:pt x="5981" y="8314"/>
                      <a:pt x="5946" y="8280"/>
                      <a:pt x="5910" y="8212"/>
                    </a:cubicBezTo>
                    <a:cubicBezTo>
                      <a:pt x="5898" y="8212"/>
                      <a:pt x="5875" y="8212"/>
                      <a:pt x="5851" y="8246"/>
                    </a:cubicBezTo>
                    <a:cubicBezTo>
                      <a:pt x="5828" y="8246"/>
                      <a:pt x="5804" y="8280"/>
                      <a:pt x="5780" y="8280"/>
                    </a:cubicBezTo>
                    <a:cubicBezTo>
                      <a:pt x="5769" y="8280"/>
                      <a:pt x="5769" y="8280"/>
                      <a:pt x="5769" y="8280"/>
                    </a:cubicBezTo>
                    <a:cubicBezTo>
                      <a:pt x="5733" y="8280"/>
                      <a:pt x="5721" y="8212"/>
                      <a:pt x="5698" y="8178"/>
                    </a:cubicBezTo>
                    <a:cubicBezTo>
                      <a:pt x="5686" y="8144"/>
                      <a:pt x="5686" y="8144"/>
                      <a:pt x="5674" y="8178"/>
                    </a:cubicBezTo>
                    <a:cubicBezTo>
                      <a:pt x="5639" y="8212"/>
                      <a:pt x="5603" y="8178"/>
                      <a:pt x="5592" y="8110"/>
                    </a:cubicBezTo>
                    <a:cubicBezTo>
                      <a:pt x="5580" y="8042"/>
                      <a:pt x="5568" y="7974"/>
                      <a:pt x="5580" y="7906"/>
                    </a:cubicBezTo>
                    <a:cubicBezTo>
                      <a:pt x="5592" y="7872"/>
                      <a:pt x="5603" y="7838"/>
                      <a:pt x="5627" y="7838"/>
                    </a:cubicBezTo>
                    <a:cubicBezTo>
                      <a:pt x="5651" y="7838"/>
                      <a:pt x="5686" y="7906"/>
                      <a:pt x="5698" y="7974"/>
                    </a:cubicBezTo>
                    <a:cubicBezTo>
                      <a:pt x="5698" y="7974"/>
                      <a:pt x="5710" y="7940"/>
                      <a:pt x="5733" y="7906"/>
                    </a:cubicBezTo>
                    <a:cubicBezTo>
                      <a:pt x="5769" y="7872"/>
                      <a:pt x="5792" y="7906"/>
                      <a:pt x="5804" y="7940"/>
                    </a:cubicBezTo>
                    <a:cubicBezTo>
                      <a:pt x="5804" y="7974"/>
                      <a:pt x="5816" y="7974"/>
                      <a:pt x="5828" y="8008"/>
                    </a:cubicBezTo>
                    <a:cubicBezTo>
                      <a:pt x="5839" y="8008"/>
                      <a:pt x="5851" y="8008"/>
                      <a:pt x="5851" y="8008"/>
                    </a:cubicBezTo>
                    <a:cubicBezTo>
                      <a:pt x="5851" y="7974"/>
                      <a:pt x="5863" y="7906"/>
                      <a:pt x="5898" y="7906"/>
                    </a:cubicBezTo>
                    <a:cubicBezTo>
                      <a:pt x="5898" y="7906"/>
                      <a:pt x="5898" y="7906"/>
                      <a:pt x="5910" y="7906"/>
                    </a:cubicBezTo>
                    <a:cubicBezTo>
                      <a:pt x="5898" y="7906"/>
                      <a:pt x="5898" y="7872"/>
                      <a:pt x="5898" y="7838"/>
                    </a:cubicBezTo>
                    <a:cubicBezTo>
                      <a:pt x="5910" y="7770"/>
                      <a:pt x="5946" y="7736"/>
                      <a:pt x="5969" y="7702"/>
                    </a:cubicBezTo>
                    <a:cubicBezTo>
                      <a:pt x="5981" y="7702"/>
                      <a:pt x="5981" y="7702"/>
                      <a:pt x="5981" y="7702"/>
                    </a:cubicBezTo>
                    <a:cubicBezTo>
                      <a:pt x="5981" y="7702"/>
                      <a:pt x="5981" y="7668"/>
                      <a:pt x="5981" y="7634"/>
                    </a:cubicBezTo>
                    <a:cubicBezTo>
                      <a:pt x="5993" y="7600"/>
                      <a:pt x="5993" y="7531"/>
                      <a:pt x="6016" y="7497"/>
                    </a:cubicBezTo>
                    <a:cubicBezTo>
                      <a:pt x="6016" y="7497"/>
                      <a:pt x="6016" y="7497"/>
                      <a:pt x="6016" y="7463"/>
                    </a:cubicBezTo>
                    <a:cubicBezTo>
                      <a:pt x="6028" y="7429"/>
                      <a:pt x="6028" y="7361"/>
                      <a:pt x="6064" y="7361"/>
                    </a:cubicBezTo>
                    <a:cubicBezTo>
                      <a:pt x="6064" y="7361"/>
                      <a:pt x="6075" y="7327"/>
                      <a:pt x="6075" y="7327"/>
                    </a:cubicBezTo>
                    <a:cubicBezTo>
                      <a:pt x="6087" y="7293"/>
                      <a:pt x="6099" y="7225"/>
                      <a:pt x="6123" y="7225"/>
                    </a:cubicBezTo>
                    <a:cubicBezTo>
                      <a:pt x="6123" y="7225"/>
                      <a:pt x="6134" y="7225"/>
                      <a:pt x="6134" y="7191"/>
                    </a:cubicBezTo>
                    <a:cubicBezTo>
                      <a:pt x="6134" y="7191"/>
                      <a:pt x="6134" y="7157"/>
                      <a:pt x="6134" y="7157"/>
                    </a:cubicBezTo>
                    <a:cubicBezTo>
                      <a:pt x="6123" y="7123"/>
                      <a:pt x="6123" y="7055"/>
                      <a:pt x="6123" y="6987"/>
                    </a:cubicBezTo>
                    <a:cubicBezTo>
                      <a:pt x="6134" y="6919"/>
                      <a:pt x="6158" y="6817"/>
                      <a:pt x="6182" y="6817"/>
                    </a:cubicBezTo>
                    <a:cubicBezTo>
                      <a:pt x="6182" y="6783"/>
                      <a:pt x="6182" y="6783"/>
                      <a:pt x="6182" y="6783"/>
                    </a:cubicBezTo>
                    <a:cubicBezTo>
                      <a:pt x="6182" y="6783"/>
                      <a:pt x="6182" y="6783"/>
                      <a:pt x="6182" y="6783"/>
                    </a:cubicBezTo>
                    <a:cubicBezTo>
                      <a:pt x="6170" y="6749"/>
                      <a:pt x="6170" y="6749"/>
                      <a:pt x="6170" y="6749"/>
                    </a:cubicBezTo>
                    <a:cubicBezTo>
                      <a:pt x="6111" y="6647"/>
                      <a:pt x="6052" y="6511"/>
                      <a:pt x="6064" y="6375"/>
                    </a:cubicBezTo>
                    <a:cubicBezTo>
                      <a:pt x="6064" y="6341"/>
                      <a:pt x="6064" y="6273"/>
                      <a:pt x="6064" y="6205"/>
                    </a:cubicBezTo>
                    <a:cubicBezTo>
                      <a:pt x="6052" y="6137"/>
                      <a:pt x="6052" y="6035"/>
                      <a:pt x="6064" y="5967"/>
                    </a:cubicBezTo>
                    <a:cubicBezTo>
                      <a:pt x="6064" y="5933"/>
                      <a:pt x="6064" y="5763"/>
                      <a:pt x="6064" y="5695"/>
                    </a:cubicBezTo>
                    <a:cubicBezTo>
                      <a:pt x="6052" y="5661"/>
                      <a:pt x="6052" y="5661"/>
                      <a:pt x="6052" y="5661"/>
                    </a:cubicBezTo>
                    <a:cubicBezTo>
                      <a:pt x="6052" y="5593"/>
                      <a:pt x="6064" y="5491"/>
                      <a:pt x="6075" y="5423"/>
                    </a:cubicBezTo>
                    <a:cubicBezTo>
                      <a:pt x="6075" y="5354"/>
                      <a:pt x="6087" y="5320"/>
                      <a:pt x="6087" y="5218"/>
                    </a:cubicBezTo>
                    <a:cubicBezTo>
                      <a:pt x="6099" y="5082"/>
                      <a:pt x="6028" y="4912"/>
                      <a:pt x="5993" y="4878"/>
                    </a:cubicBezTo>
                    <a:cubicBezTo>
                      <a:pt x="5969" y="4844"/>
                      <a:pt x="5969" y="4776"/>
                      <a:pt x="5969" y="4742"/>
                    </a:cubicBezTo>
                    <a:cubicBezTo>
                      <a:pt x="5957" y="4674"/>
                      <a:pt x="5981" y="4572"/>
                      <a:pt x="6028" y="4470"/>
                    </a:cubicBezTo>
                    <a:cubicBezTo>
                      <a:pt x="6075" y="4334"/>
                      <a:pt x="6087" y="3960"/>
                      <a:pt x="6087" y="3858"/>
                    </a:cubicBezTo>
                    <a:cubicBezTo>
                      <a:pt x="6075" y="3824"/>
                      <a:pt x="5993" y="3756"/>
                      <a:pt x="5946" y="3756"/>
                    </a:cubicBezTo>
                    <a:cubicBezTo>
                      <a:pt x="5946" y="3756"/>
                      <a:pt x="5946" y="3756"/>
                      <a:pt x="5946" y="3756"/>
                    </a:cubicBezTo>
                    <a:cubicBezTo>
                      <a:pt x="5898" y="3790"/>
                      <a:pt x="5721" y="3756"/>
                      <a:pt x="5686" y="3722"/>
                    </a:cubicBezTo>
                    <a:cubicBezTo>
                      <a:pt x="5662" y="3722"/>
                      <a:pt x="5651" y="3790"/>
                      <a:pt x="5639" y="3858"/>
                    </a:cubicBezTo>
                    <a:cubicBezTo>
                      <a:pt x="5639" y="3926"/>
                      <a:pt x="5639" y="3926"/>
                      <a:pt x="5639" y="3926"/>
                    </a:cubicBezTo>
                    <a:cubicBezTo>
                      <a:pt x="5627" y="3960"/>
                      <a:pt x="5627" y="3994"/>
                      <a:pt x="5615" y="4028"/>
                    </a:cubicBezTo>
                    <a:cubicBezTo>
                      <a:pt x="5592" y="4130"/>
                      <a:pt x="5568" y="4266"/>
                      <a:pt x="5545" y="4436"/>
                    </a:cubicBezTo>
                    <a:cubicBezTo>
                      <a:pt x="5521" y="4708"/>
                      <a:pt x="5427" y="4810"/>
                      <a:pt x="5379" y="4844"/>
                    </a:cubicBezTo>
                    <a:cubicBezTo>
                      <a:pt x="5368" y="4878"/>
                      <a:pt x="5368" y="4878"/>
                      <a:pt x="5356" y="4878"/>
                    </a:cubicBezTo>
                    <a:cubicBezTo>
                      <a:pt x="5332" y="4912"/>
                      <a:pt x="5320" y="4980"/>
                      <a:pt x="5309" y="5048"/>
                    </a:cubicBezTo>
                    <a:cubicBezTo>
                      <a:pt x="5309" y="5082"/>
                      <a:pt x="5309" y="5082"/>
                      <a:pt x="5309" y="5116"/>
                    </a:cubicBezTo>
                    <a:cubicBezTo>
                      <a:pt x="5320" y="5150"/>
                      <a:pt x="5320" y="5116"/>
                      <a:pt x="5332" y="5116"/>
                    </a:cubicBezTo>
                    <a:cubicBezTo>
                      <a:pt x="5356" y="5116"/>
                      <a:pt x="5368" y="5116"/>
                      <a:pt x="5379" y="5150"/>
                    </a:cubicBezTo>
                    <a:cubicBezTo>
                      <a:pt x="5391" y="5150"/>
                      <a:pt x="5391" y="5184"/>
                      <a:pt x="5403" y="5252"/>
                    </a:cubicBezTo>
                    <a:cubicBezTo>
                      <a:pt x="5403" y="5320"/>
                      <a:pt x="5391" y="5491"/>
                      <a:pt x="5368" y="5525"/>
                    </a:cubicBezTo>
                    <a:cubicBezTo>
                      <a:pt x="5368" y="5559"/>
                      <a:pt x="5368" y="5559"/>
                      <a:pt x="5379" y="5559"/>
                    </a:cubicBezTo>
                    <a:cubicBezTo>
                      <a:pt x="5379" y="5593"/>
                      <a:pt x="5391" y="5695"/>
                      <a:pt x="5356" y="5763"/>
                    </a:cubicBezTo>
                    <a:cubicBezTo>
                      <a:pt x="5332" y="5797"/>
                      <a:pt x="5320" y="5865"/>
                      <a:pt x="5320" y="5899"/>
                    </a:cubicBezTo>
                    <a:cubicBezTo>
                      <a:pt x="5320" y="5899"/>
                      <a:pt x="5320" y="5899"/>
                      <a:pt x="5320" y="5899"/>
                    </a:cubicBezTo>
                    <a:cubicBezTo>
                      <a:pt x="5320" y="5933"/>
                      <a:pt x="5356" y="5967"/>
                      <a:pt x="5379" y="5967"/>
                    </a:cubicBezTo>
                    <a:cubicBezTo>
                      <a:pt x="5415" y="6001"/>
                      <a:pt x="5450" y="6035"/>
                      <a:pt x="5462" y="6069"/>
                    </a:cubicBezTo>
                    <a:cubicBezTo>
                      <a:pt x="5497" y="6103"/>
                      <a:pt x="5509" y="6205"/>
                      <a:pt x="5509" y="6273"/>
                    </a:cubicBezTo>
                    <a:cubicBezTo>
                      <a:pt x="5521" y="6307"/>
                      <a:pt x="5521" y="6341"/>
                      <a:pt x="5533" y="6409"/>
                    </a:cubicBezTo>
                    <a:cubicBezTo>
                      <a:pt x="5545" y="6443"/>
                      <a:pt x="5556" y="6443"/>
                      <a:pt x="5568" y="6443"/>
                    </a:cubicBezTo>
                    <a:cubicBezTo>
                      <a:pt x="5580" y="6443"/>
                      <a:pt x="5603" y="6443"/>
                      <a:pt x="5615" y="6511"/>
                    </a:cubicBezTo>
                    <a:cubicBezTo>
                      <a:pt x="5627" y="6545"/>
                      <a:pt x="5615" y="6613"/>
                      <a:pt x="5603" y="6715"/>
                    </a:cubicBezTo>
                    <a:cubicBezTo>
                      <a:pt x="5592" y="6783"/>
                      <a:pt x="5545" y="6987"/>
                      <a:pt x="5509" y="6987"/>
                    </a:cubicBezTo>
                    <a:cubicBezTo>
                      <a:pt x="5509" y="6987"/>
                      <a:pt x="5509" y="6987"/>
                      <a:pt x="5509" y="6987"/>
                    </a:cubicBezTo>
                    <a:cubicBezTo>
                      <a:pt x="5486" y="6987"/>
                      <a:pt x="5450" y="6919"/>
                      <a:pt x="5379" y="6715"/>
                    </a:cubicBezTo>
                    <a:cubicBezTo>
                      <a:pt x="5356" y="6681"/>
                      <a:pt x="5344" y="6647"/>
                      <a:pt x="5332" y="6613"/>
                    </a:cubicBezTo>
                    <a:cubicBezTo>
                      <a:pt x="5320" y="6579"/>
                      <a:pt x="5273" y="6545"/>
                      <a:pt x="5238" y="6477"/>
                    </a:cubicBezTo>
                    <a:cubicBezTo>
                      <a:pt x="5191" y="6443"/>
                      <a:pt x="5155" y="6409"/>
                      <a:pt x="5120" y="6375"/>
                    </a:cubicBezTo>
                    <a:cubicBezTo>
                      <a:pt x="5096" y="6307"/>
                      <a:pt x="5073" y="6307"/>
                      <a:pt x="5049" y="6273"/>
                    </a:cubicBezTo>
                    <a:cubicBezTo>
                      <a:pt x="5025" y="6273"/>
                      <a:pt x="4990" y="6239"/>
                      <a:pt x="4943" y="6137"/>
                    </a:cubicBezTo>
                    <a:cubicBezTo>
                      <a:pt x="4884" y="6035"/>
                      <a:pt x="4837" y="5967"/>
                      <a:pt x="4731" y="5967"/>
                    </a:cubicBezTo>
                    <a:cubicBezTo>
                      <a:pt x="4695" y="5967"/>
                      <a:pt x="4695" y="5967"/>
                      <a:pt x="4695" y="5967"/>
                    </a:cubicBezTo>
                    <a:cubicBezTo>
                      <a:pt x="4636" y="5967"/>
                      <a:pt x="4577" y="5933"/>
                      <a:pt x="4542" y="5933"/>
                    </a:cubicBezTo>
                    <a:cubicBezTo>
                      <a:pt x="4506" y="5899"/>
                      <a:pt x="4483" y="5899"/>
                      <a:pt x="4471" y="5899"/>
                    </a:cubicBezTo>
                    <a:cubicBezTo>
                      <a:pt x="4436" y="5933"/>
                      <a:pt x="4424" y="5865"/>
                      <a:pt x="4412" y="5831"/>
                    </a:cubicBezTo>
                    <a:cubicBezTo>
                      <a:pt x="4400" y="5763"/>
                      <a:pt x="4388" y="5729"/>
                      <a:pt x="4365" y="5695"/>
                    </a:cubicBezTo>
                    <a:cubicBezTo>
                      <a:pt x="4341" y="5661"/>
                      <a:pt x="4318" y="5627"/>
                      <a:pt x="4306" y="5593"/>
                    </a:cubicBezTo>
                    <a:cubicBezTo>
                      <a:pt x="4270" y="5559"/>
                      <a:pt x="4235" y="5525"/>
                      <a:pt x="4223" y="5525"/>
                    </a:cubicBezTo>
                    <a:cubicBezTo>
                      <a:pt x="4211" y="5559"/>
                      <a:pt x="4211" y="5593"/>
                      <a:pt x="4211" y="5627"/>
                    </a:cubicBezTo>
                    <a:cubicBezTo>
                      <a:pt x="4211" y="5661"/>
                      <a:pt x="4223" y="5729"/>
                      <a:pt x="4247" y="5729"/>
                    </a:cubicBezTo>
                    <a:cubicBezTo>
                      <a:pt x="4282" y="5729"/>
                      <a:pt x="4306" y="5763"/>
                      <a:pt x="4306" y="5831"/>
                    </a:cubicBezTo>
                    <a:cubicBezTo>
                      <a:pt x="4318" y="5831"/>
                      <a:pt x="4318" y="5831"/>
                      <a:pt x="4341" y="5831"/>
                    </a:cubicBezTo>
                    <a:cubicBezTo>
                      <a:pt x="4388" y="5831"/>
                      <a:pt x="4412" y="5865"/>
                      <a:pt x="4436" y="5899"/>
                    </a:cubicBezTo>
                    <a:cubicBezTo>
                      <a:pt x="4447" y="5967"/>
                      <a:pt x="4459" y="6001"/>
                      <a:pt x="4459" y="6103"/>
                    </a:cubicBezTo>
                    <a:cubicBezTo>
                      <a:pt x="4447" y="6171"/>
                      <a:pt x="4483" y="6307"/>
                      <a:pt x="4506" y="6341"/>
                    </a:cubicBezTo>
                    <a:cubicBezTo>
                      <a:pt x="4530" y="6409"/>
                      <a:pt x="4530" y="6477"/>
                      <a:pt x="4530" y="6545"/>
                    </a:cubicBezTo>
                    <a:cubicBezTo>
                      <a:pt x="4518" y="6613"/>
                      <a:pt x="4483" y="6681"/>
                      <a:pt x="4447" y="6681"/>
                    </a:cubicBezTo>
                    <a:cubicBezTo>
                      <a:pt x="4400" y="6681"/>
                      <a:pt x="4388" y="6681"/>
                      <a:pt x="4377" y="6715"/>
                    </a:cubicBezTo>
                    <a:cubicBezTo>
                      <a:pt x="4400" y="6783"/>
                      <a:pt x="4388" y="6817"/>
                      <a:pt x="4388" y="6851"/>
                    </a:cubicBezTo>
                    <a:cubicBezTo>
                      <a:pt x="4377" y="6885"/>
                      <a:pt x="4365" y="6919"/>
                      <a:pt x="4341" y="6919"/>
                    </a:cubicBezTo>
                    <a:cubicBezTo>
                      <a:pt x="4318" y="6919"/>
                      <a:pt x="4306" y="6919"/>
                      <a:pt x="4282" y="6885"/>
                    </a:cubicBezTo>
                    <a:cubicBezTo>
                      <a:pt x="4259" y="6851"/>
                      <a:pt x="4247" y="6817"/>
                      <a:pt x="4235" y="6749"/>
                    </a:cubicBezTo>
                    <a:cubicBezTo>
                      <a:pt x="4235" y="6681"/>
                      <a:pt x="4247" y="6613"/>
                      <a:pt x="4270" y="6579"/>
                    </a:cubicBezTo>
                    <a:cubicBezTo>
                      <a:pt x="4259" y="6545"/>
                      <a:pt x="4235" y="6511"/>
                      <a:pt x="4200" y="6477"/>
                    </a:cubicBezTo>
                    <a:cubicBezTo>
                      <a:pt x="4188" y="6477"/>
                      <a:pt x="4117" y="6613"/>
                      <a:pt x="4082" y="6681"/>
                    </a:cubicBezTo>
                    <a:cubicBezTo>
                      <a:pt x="4046" y="6715"/>
                      <a:pt x="4035" y="6749"/>
                      <a:pt x="4011" y="6783"/>
                    </a:cubicBezTo>
                    <a:cubicBezTo>
                      <a:pt x="3999" y="6783"/>
                      <a:pt x="3964" y="6783"/>
                      <a:pt x="3928" y="6783"/>
                    </a:cubicBezTo>
                    <a:cubicBezTo>
                      <a:pt x="3881" y="6749"/>
                      <a:pt x="3834" y="6749"/>
                      <a:pt x="3787" y="6783"/>
                    </a:cubicBezTo>
                    <a:cubicBezTo>
                      <a:pt x="3740" y="6817"/>
                      <a:pt x="3728" y="6885"/>
                      <a:pt x="3716" y="6953"/>
                    </a:cubicBezTo>
                    <a:cubicBezTo>
                      <a:pt x="3692" y="6987"/>
                      <a:pt x="3681" y="7055"/>
                      <a:pt x="3657" y="7055"/>
                    </a:cubicBezTo>
                    <a:cubicBezTo>
                      <a:pt x="3645" y="7021"/>
                      <a:pt x="3622" y="7021"/>
                      <a:pt x="3598" y="7021"/>
                    </a:cubicBezTo>
                    <a:cubicBezTo>
                      <a:pt x="3586" y="7021"/>
                      <a:pt x="3574" y="7055"/>
                      <a:pt x="3563" y="7055"/>
                    </a:cubicBezTo>
                    <a:cubicBezTo>
                      <a:pt x="3515" y="7055"/>
                      <a:pt x="3480" y="7021"/>
                      <a:pt x="3468" y="6987"/>
                    </a:cubicBezTo>
                    <a:cubicBezTo>
                      <a:pt x="3433" y="6953"/>
                      <a:pt x="3433" y="6885"/>
                      <a:pt x="3433" y="6851"/>
                    </a:cubicBezTo>
                    <a:cubicBezTo>
                      <a:pt x="3445" y="6783"/>
                      <a:pt x="3468" y="6749"/>
                      <a:pt x="3504" y="6749"/>
                    </a:cubicBezTo>
                    <a:cubicBezTo>
                      <a:pt x="3515" y="6749"/>
                      <a:pt x="3515" y="6749"/>
                      <a:pt x="3515" y="6749"/>
                    </a:cubicBezTo>
                    <a:cubicBezTo>
                      <a:pt x="3527" y="6749"/>
                      <a:pt x="3527" y="6749"/>
                      <a:pt x="3527" y="6749"/>
                    </a:cubicBezTo>
                    <a:cubicBezTo>
                      <a:pt x="3527" y="6749"/>
                      <a:pt x="3527" y="6749"/>
                      <a:pt x="3527" y="6749"/>
                    </a:cubicBezTo>
                    <a:cubicBezTo>
                      <a:pt x="3504" y="6681"/>
                      <a:pt x="3515" y="6579"/>
                      <a:pt x="3539" y="6511"/>
                    </a:cubicBezTo>
                    <a:cubicBezTo>
                      <a:pt x="3492" y="6545"/>
                      <a:pt x="3421" y="6647"/>
                      <a:pt x="3409" y="6647"/>
                    </a:cubicBezTo>
                    <a:cubicBezTo>
                      <a:pt x="3409" y="6681"/>
                      <a:pt x="3409" y="6681"/>
                      <a:pt x="3409" y="6715"/>
                    </a:cubicBezTo>
                    <a:cubicBezTo>
                      <a:pt x="3409" y="6783"/>
                      <a:pt x="3409" y="6851"/>
                      <a:pt x="3374" y="6885"/>
                    </a:cubicBezTo>
                    <a:cubicBezTo>
                      <a:pt x="3374" y="6885"/>
                      <a:pt x="3362" y="6919"/>
                      <a:pt x="3350" y="6919"/>
                    </a:cubicBezTo>
                    <a:cubicBezTo>
                      <a:pt x="3339" y="6919"/>
                      <a:pt x="3327" y="6851"/>
                      <a:pt x="3315" y="6817"/>
                    </a:cubicBezTo>
                    <a:cubicBezTo>
                      <a:pt x="3315" y="6817"/>
                      <a:pt x="3303" y="6783"/>
                      <a:pt x="3303" y="6783"/>
                    </a:cubicBezTo>
                    <a:cubicBezTo>
                      <a:pt x="3303" y="6783"/>
                      <a:pt x="3303" y="6783"/>
                      <a:pt x="3291" y="6783"/>
                    </a:cubicBezTo>
                    <a:cubicBezTo>
                      <a:pt x="3232" y="6783"/>
                      <a:pt x="3055" y="6919"/>
                      <a:pt x="3020" y="7021"/>
                    </a:cubicBezTo>
                    <a:cubicBezTo>
                      <a:pt x="2996" y="7123"/>
                      <a:pt x="2961" y="7157"/>
                      <a:pt x="2926" y="7191"/>
                    </a:cubicBezTo>
                    <a:cubicBezTo>
                      <a:pt x="2914" y="7191"/>
                      <a:pt x="2902" y="7225"/>
                      <a:pt x="2902" y="7225"/>
                    </a:cubicBezTo>
                    <a:cubicBezTo>
                      <a:pt x="2890" y="7327"/>
                      <a:pt x="2855" y="7327"/>
                      <a:pt x="2808" y="7361"/>
                    </a:cubicBezTo>
                    <a:cubicBezTo>
                      <a:pt x="2784" y="7361"/>
                      <a:pt x="2749" y="7395"/>
                      <a:pt x="2737" y="7395"/>
                    </a:cubicBezTo>
                    <a:cubicBezTo>
                      <a:pt x="2725" y="7429"/>
                      <a:pt x="2725" y="7497"/>
                      <a:pt x="2725" y="7566"/>
                    </a:cubicBezTo>
                    <a:cubicBezTo>
                      <a:pt x="2725" y="7634"/>
                      <a:pt x="2725" y="7702"/>
                      <a:pt x="2725" y="7770"/>
                    </a:cubicBezTo>
                    <a:cubicBezTo>
                      <a:pt x="2713" y="7872"/>
                      <a:pt x="2642" y="7906"/>
                      <a:pt x="2548" y="7906"/>
                    </a:cubicBezTo>
                    <a:cubicBezTo>
                      <a:pt x="2489" y="7906"/>
                      <a:pt x="2489" y="7906"/>
                      <a:pt x="2489" y="7906"/>
                    </a:cubicBezTo>
                    <a:cubicBezTo>
                      <a:pt x="2489" y="7906"/>
                      <a:pt x="2477" y="7906"/>
                      <a:pt x="2477" y="7906"/>
                    </a:cubicBezTo>
                    <a:cubicBezTo>
                      <a:pt x="2477" y="7906"/>
                      <a:pt x="2477" y="7906"/>
                      <a:pt x="2477" y="7906"/>
                    </a:cubicBezTo>
                    <a:cubicBezTo>
                      <a:pt x="2430" y="7906"/>
                      <a:pt x="2407" y="7804"/>
                      <a:pt x="2395" y="7702"/>
                    </a:cubicBezTo>
                    <a:cubicBezTo>
                      <a:pt x="2383" y="7668"/>
                      <a:pt x="2371" y="7600"/>
                      <a:pt x="2359" y="7600"/>
                    </a:cubicBezTo>
                    <a:cubicBezTo>
                      <a:pt x="2348" y="7600"/>
                      <a:pt x="2336" y="7566"/>
                      <a:pt x="2324" y="7531"/>
                    </a:cubicBezTo>
                    <a:cubicBezTo>
                      <a:pt x="2312" y="7463"/>
                      <a:pt x="2324" y="7395"/>
                      <a:pt x="2348" y="7259"/>
                    </a:cubicBezTo>
                    <a:cubicBezTo>
                      <a:pt x="2359" y="7191"/>
                      <a:pt x="2371" y="7191"/>
                      <a:pt x="2395" y="7191"/>
                    </a:cubicBezTo>
                    <a:cubicBezTo>
                      <a:pt x="2407" y="7191"/>
                      <a:pt x="2418" y="7191"/>
                      <a:pt x="2442" y="7123"/>
                    </a:cubicBezTo>
                    <a:cubicBezTo>
                      <a:pt x="2477" y="7089"/>
                      <a:pt x="2513" y="7089"/>
                      <a:pt x="2536" y="7123"/>
                    </a:cubicBezTo>
                    <a:cubicBezTo>
                      <a:pt x="2536" y="7123"/>
                      <a:pt x="2536" y="7123"/>
                      <a:pt x="2536" y="7123"/>
                    </a:cubicBezTo>
                    <a:cubicBezTo>
                      <a:pt x="2536" y="7089"/>
                      <a:pt x="2536" y="7089"/>
                      <a:pt x="2525" y="7055"/>
                    </a:cubicBezTo>
                    <a:cubicBezTo>
                      <a:pt x="2501" y="6987"/>
                      <a:pt x="2477" y="6919"/>
                      <a:pt x="2466" y="6817"/>
                    </a:cubicBezTo>
                    <a:cubicBezTo>
                      <a:pt x="2466" y="6783"/>
                      <a:pt x="2430" y="6715"/>
                      <a:pt x="2383" y="6715"/>
                    </a:cubicBezTo>
                    <a:cubicBezTo>
                      <a:pt x="2359" y="6715"/>
                      <a:pt x="2348" y="6715"/>
                      <a:pt x="2336" y="6749"/>
                    </a:cubicBezTo>
                    <a:cubicBezTo>
                      <a:pt x="2300" y="6749"/>
                      <a:pt x="2265" y="6783"/>
                      <a:pt x="2218" y="6749"/>
                    </a:cubicBezTo>
                    <a:cubicBezTo>
                      <a:pt x="2253" y="6817"/>
                      <a:pt x="2241" y="6885"/>
                      <a:pt x="2241" y="6953"/>
                    </a:cubicBezTo>
                    <a:cubicBezTo>
                      <a:pt x="2241" y="6987"/>
                      <a:pt x="2241" y="6987"/>
                      <a:pt x="2241" y="7021"/>
                    </a:cubicBezTo>
                    <a:cubicBezTo>
                      <a:pt x="2265" y="7157"/>
                      <a:pt x="2218" y="7361"/>
                      <a:pt x="2194" y="7497"/>
                    </a:cubicBezTo>
                    <a:cubicBezTo>
                      <a:pt x="2182" y="7497"/>
                      <a:pt x="2182" y="7531"/>
                      <a:pt x="2182" y="7531"/>
                    </a:cubicBezTo>
                    <a:cubicBezTo>
                      <a:pt x="2194" y="7531"/>
                      <a:pt x="2206" y="7531"/>
                      <a:pt x="2206" y="7531"/>
                    </a:cubicBezTo>
                    <a:cubicBezTo>
                      <a:pt x="2218" y="7531"/>
                      <a:pt x="2218" y="7531"/>
                      <a:pt x="2218" y="7531"/>
                    </a:cubicBezTo>
                    <a:cubicBezTo>
                      <a:pt x="2230" y="7531"/>
                      <a:pt x="2253" y="7531"/>
                      <a:pt x="2265" y="7566"/>
                    </a:cubicBezTo>
                    <a:cubicBezTo>
                      <a:pt x="2289" y="7668"/>
                      <a:pt x="2289" y="7804"/>
                      <a:pt x="2289" y="7906"/>
                    </a:cubicBezTo>
                    <a:cubicBezTo>
                      <a:pt x="2289" y="7940"/>
                      <a:pt x="2289" y="7940"/>
                      <a:pt x="2289" y="7940"/>
                    </a:cubicBezTo>
                    <a:cubicBezTo>
                      <a:pt x="2289" y="8042"/>
                      <a:pt x="2277" y="8110"/>
                      <a:pt x="2265" y="8144"/>
                    </a:cubicBezTo>
                    <a:cubicBezTo>
                      <a:pt x="2253" y="8178"/>
                      <a:pt x="2241" y="8212"/>
                      <a:pt x="2241" y="8246"/>
                    </a:cubicBezTo>
                    <a:cubicBezTo>
                      <a:pt x="2241" y="8314"/>
                      <a:pt x="2230" y="8348"/>
                      <a:pt x="2218" y="8348"/>
                    </a:cubicBezTo>
                    <a:cubicBezTo>
                      <a:pt x="2206" y="8348"/>
                      <a:pt x="2194" y="8314"/>
                      <a:pt x="2182" y="8314"/>
                    </a:cubicBezTo>
                    <a:cubicBezTo>
                      <a:pt x="2182" y="8314"/>
                      <a:pt x="2182" y="8280"/>
                      <a:pt x="2171" y="8280"/>
                    </a:cubicBezTo>
                    <a:cubicBezTo>
                      <a:pt x="2171" y="8314"/>
                      <a:pt x="2159" y="8314"/>
                      <a:pt x="2159" y="8314"/>
                    </a:cubicBezTo>
                    <a:cubicBezTo>
                      <a:pt x="2135" y="8314"/>
                      <a:pt x="2112" y="8246"/>
                      <a:pt x="2100" y="8144"/>
                    </a:cubicBezTo>
                    <a:cubicBezTo>
                      <a:pt x="2100" y="8110"/>
                      <a:pt x="2064" y="8110"/>
                      <a:pt x="2053" y="8110"/>
                    </a:cubicBezTo>
                    <a:cubicBezTo>
                      <a:pt x="2029" y="8110"/>
                      <a:pt x="2005" y="8110"/>
                      <a:pt x="1982" y="8110"/>
                    </a:cubicBezTo>
                    <a:cubicBezTo>
                      <a:pt x="1958" y="8076"/>
                      <a:pt x="1946" y="8076"/>
                      <a:pt x="1923" y="8178"/>
                    </a:cubicBezTo>
                    <a:cubicBezTo>
                      <a:pt x="1899" y="8314"/>
                      <a:pt x="1829" y="8348"/>
                      <a:pt x="1793" y="8382"/>
                    </a:cubicBezTo>
                    <a:cubicBezTo>
                      <a:pt x="1781" y="8382"/>
                      <a:pt x="1746" y="8450"/>
                      <a:pt x="1722" y="8518"/>
                    </a:cubicBezTo>
                    <a:cubicBezTo>
                      <a:pt x="1699" y="8552"/>
                      <a:pt x="1687" y="8586"/>
                      <a:pt x="1675" y="8620"/>
                    </a:cubicBezTo>
                    <a:cubicBezTo>
                      <a:pt x="1663" y="8654"/>
                      <a:pt x="1663" y="8654"/>
                      <a:pt x="1663" y="8688"/>
                    </a:cubicBezTo>
                    <a:cubicBezTo>
                      <a:pt x="1652" y="8756"/>
                      <a:pt x="1663" y="8790"/>
                      <a:pt x="1687" y="8858"/>
                    </a:cubicBezTo>
                    <a:cubicBezTo>
                      <a:pt x="1734" y="8994"/>
                      <a:pt x="1758" y="9096"/>
                      <a:pt x="1746" y="9232"/>
                    </a:cubicBezTo>
                    <a:cubicBezTo>
                      <a:pt x="1746" y="9334"/>
                      <a:pt x="1687" y="9334"/>
                      <a:pt x="1675" y="9334"/>
                    </a:cubicBezTo>
                    <a:cubicBezTo>
                      <a:pt x="1663" y="9334"/>
                      <a:pt x="1569" y="9334"/>
                      <a:pt x="1545" y="9232"/>
                    </a:cubicBezTo>
                    <a:cubicBezTo>
                      <a:pt x="1534" y="9198"/>
                      <a:pt x="1486" y="9164"/>
                      <a:pt x="1451" y="9164"/>
                    </a:cubicBezTo>
                    <a:cubicBezTo>
                      <a:pt x="1439" y="9164"/>
                      <a:pt x="1439" y="9164"/>
                      <a:pt x="1427" y="9164"/>
                    </a:cubicBezTo>
                    <a:cubicBezTo>
                      <a:pt x="1427" y="9164"/>
                      <a:pt x="1427" y="9164"/>
                      <a:pt x="1427" y="9164"/>
                    </a:cubicBezTo>
                    <a:cubicBezTo>
                      <a:pt x="1404" y="9164"/>
                      <a:pt x="1380" y="9096"/>
                      <a:pt x="1345" y="9028"/>
                    </a:cubicBezTo>
                    <a:cubicBezTo>
                      <a:pt x="1321" y="8960"/>
                      <a:pt x="1286" y="8892"/>
                      <a:pt x="1274" y="8892"/>
                    </a:cubicBezTo>
                    <a:cubicBezTo>
                      <a:pt x="1274" y="8892"/>
                      <a:pt x="1274" y="8892"/>
                      <a:pt x="1274" y="8892"/>
                    </a:cubicBezTo>
                    <a:cubicBezTo>
                      <a:pt x="1250" y="8892"/>
                      <a:pt x="1227" y="8994"/>
                      <a:pt x="1215" y="9062"/>
                    </a:cubicBezTo>
                    <a:cubicBezTo>
                      <a:pt x="1191" y="9062"/>
                      <a:pt x="1191" y="9062"/>
                      <a:pt x="1191" y="9062"/>
                    </a:cubicBezTo>
                    <a:cubicBezTo>
                      <a:pt x="1191" y="9062"/>
                      <a:pt x="1191" y="9062"/>
                      <a:pt x="1191" y="9062"/>
                    </a:cubicBezTo>
                    <a:cubicBezTo>
                      <a:pt x="1215" y="9062"/>
                      <a:pt x="1215" y="9062"/>
                      <a:pt x="1215" y="9062"/>
                    </a:cubicBezTo>
                    <a:cubicBezTo>
                      <a:pt x="1215" y="9062"/>
                      <a:pt x="1227" y="9096"/>
                      <a:pt x="1227" y="9096"/>
                    </a:cubicBezTo>
                    <a:close/>
                    <a:moveTo>
                      <a:pt x="10016" y="16648"/>
                    </a:moveTo>
                    <a:cubicBezTo>
                      <a:pt x="10027" y="16614"/>
                      <a:pt x="10051" y="16580"/>
                      <a:pt x="10086" y="16546"/>
                    </a:cubicBezTo>
                    <a:cubicBezTo>
                      <a:pt x="10145" y="16478"/>
                      <a:pt x="10240" y="16376"/>
                      <a:pt x="10275" y="16206"/>
                    </a:cubicBezTo>
                    <a:cubicBezTo>
                      <a:pt x="10299" y="16035"/>
                      <a:pt x="10369" y="15899"/>
                      <a:pt x="10428" y="15763"/>
                    </a:cubicBezTo>
                    <a:cubicBezTo>
                      <a:pt x="10499" y="15593"/>
                      <a:pt x="10582" y="15457"/>
                      <a:pt x="10629" y="15219"/>
                    </a:cubicBezTo>
                    <a:cubicBezTo>
                      <a:pt x="10653" y="15117"/>
                      <a:pt x="10676" y="14981"/>
                      <a:pt x="10700" y="14845"/>
                    </a:cubicBezTo>
                    <a:cubicBezTo>
                      <a:pt x="10747" y="14573"/>
                      <a:pt x="10771" y="14403"/>
                      <a:pt x="10818" y="14403"/>
                    </a:cubicBezTo>
                    <a:cubicBezTo>
                      <a:pt x="10818" y="14403"/>
                      <a:pt x="10818" y="14403"/>
                      <a:pt x="10818" y="14403"/>
                    </a:cubicBezTo>
                    <a:cubicBezTo>
                      <a:pt x="10829" y="14437"/>
                      <a:pt x="10841" y="14437"/>
                      <a:pt x="10853" y="14505"/>
                    </a:cubicBezTo>
                    <a:cubicBezTo>
                      <a:pt x="10865" y="14743"/>
                      <a:pt x="10794" y="15627"/>
                      <a:pt x="10688" y="15899"/>
                    </a:cubicBezTo>
                    <a:cubicBezTo>
                      <a:pt x="10629" y="16035"/>
                      <a:pt x="10558" y="16137"/>
                      <a:pt x="10487" y="16206"/>
                    </a:cubicBezTo>
                    <a:cubicBezTo>
                      <a:pt x="10428" y="16274"/>
                      <a:pt x="10358" y="16342"/>
                      <a:pt x="10358" y="16444"/>
                    </a:cubicBezTo>
                    <a:cubicBezTo>
                      <a:pt x="10358" y="16682"/>
                      <a:pt x="10169" y="16784"/>
                      <a:pt x="10086" y="16784"/>
                    </a:cubicBezTo>
                    <a:cubicBezTo>
                      <a:pt x="10051" y="16784"/>
                      <a:pt x="10027" y="16784"/>
                      <a:pt x="10016" y="16750"/>
                    </a:cubicBezTo>
                    <a:cubicBezTo>
                      <a:pt x="10016" y="16716"/>
                      <a:pt x="10016" y="16682"/>
                      <a:pt x="10016" y="166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8" name="Shape 11338"/>
              <p:cNvSpPr/>
              <p:nvPr/>
            </p:nvSpPr>
            <p:spPr>
              <a:xfrm>
                <a:off x="2442989" y="1004120"/>
                <a:ext cx="48372" cy="210076"/>
              </a:xfrm>
              <a:custGeom>
                <a:avLst/>
                <a:gdLst/>
                <a:ahLst/>
                <a:cxnLst>
                  <a:cxn ang="0">
                    <a:pos x="wd2" y="hd2"/>
                  </a:cxn>
                  <a:cxn ang="5400000">
                    <a:pos x="wd2" y="hd2"/>
                  </a:cxn>
                  <a:cxn ang="10800000">
                    <a:pos x="wd2" y="hd2"/>
                  </a:cxn>
                  <a:cxn ang="16200000">
                    <a:pos x="wd2" y="hd2"/>
                  </a:cxn>
                </a:cxnLst>
                <a:rect l="0" t="0" r="r" b="b"/>
                <a:pathLst>
                  <a:path w="20985" h="21600" fill="norm" stroke="1" extrusionOk="0">
                    <a:moveTo>
                      <a:pt x="3539" y="7958"/>
                    </a:moveTo>
                    <a:cubicBezTo>
                      <a:pt x="4370" y="8526"/>
                      <a:pt x="4370" y="10042"/>
                      <a:pt x="3539" y="12316"/>
                    </a:cubicBezTo>
                    <a:cubicBezTo>
                      <a:pt x="2708" y="13832"/>
                      <a:pt x="1877" y="15726"/>
                      <a:pt x="2708" y="16105"/>
                    </a:cubicBezTo>
                    <a:cubicBezTo>
                      <a:pt x="3539" y="16863"/>
                      <a:pt x="3539" y="18000"/>
                      <a:pt x="1877" y="19895"/>
                    </a:cubicBezTo>
                    <a:cubicBezTo>
                      <a:pt x="1047" y="20463"/>
                      <a:pt x="1047" y="21032"/>
                      <a:pt x="1047" y="21600"/>
                    </a:cubicBezTo>
                    <a:cubicBezTo>
                      <a:pt x="1047" y="21221"/>
                      <a:pt x="2708" y="20653"/>
                      <a:pt x="5200" y="20653"/>
                    </a:cubicBezTo>
                    <a:cubicBezTo>
                      <a:pt x="6862" y="20463"/>
                      <a:pt x="7693" y="20653"/>
                      <a:pt x="8523" y="20653"/>
                    </a:cubicBezTo>
                    <a:cubicBezTo>
                      <a:pt x="6862" y="20274"/>
                      <a:pt x="5200" y="19326"/>
                      <a:pt x="4370" y="18189"/>
                    </a:cubicBezTo>
                    <a:cubicBezTo>
                      <a:pt x="2708" y="17621"/>
                      <a:pt x="4370" y="16863"/>
                      <a:pt x="5200" y="16105"/>
                    </a:cubicBezTo>
                    <a:cubicBezTo>
                      <a:pt x="6031" y="15726"/>
                      <a:pt x="6862" y="15158"/>
                      <a:pt x="6862" y="14589"/>
                    </a:cubicBezTo>
                    <a:cubicBezTo>
                      <a:pt x="6862" y="13832"/>
                      <a:pt x="9354" y="13263"/>
                      <a:pt x="12677" y="13263"/>
                    </a:cubicBezTo>
                    <a:cubicBezTo>
                      <a:pt x="15170" y="13263"/>
                      <a:pt x="18493" y="13642"/>
                      <a:pt x="20154" y="14021"/>
                    </a:cubicBezTo>
                    <a:cubicBezTo>
                      <a:pt x="20985" y="14211"/>
                      <a:pt x="20985" y="14211"/>
                      <a:pt x="20985" y="14211"/>
                    </a:cubicBezTo>
                    <a:cubicBezTo>
                      <a:pt x="20985" y="14211"/>
                      <a:pt x="20985" y="14211"/>
                      <a:pt x="20985" y="14211"/>
                    </a:cubicBezTo>
                    <a:cubicBezTo>
                      <a:pt x="20154" y="13832"/>
                      <a:pt x="18493" y="12695"/>
                      <a:pt x="16000" y="10800"/>
                    </a:cubicBezTo>
                    <a:cubicBezTo>
                      <a:pt x="14339" y="9284"/>
                      <a:pt x="12677" y="7389"/>
                      <a:pt x="11016" y="6632"/>
                    </a:cubicBezTo>
                    <a:cubicBezTo>
                      <a:pt x="9354" y="5684"/>
                      <a:pt x="10185" y="4737"/>
                      <a:pt x="11016" y="3979"/>
                    </a:cubicBezTo>
                    <a:cubicBezTo>
                      <a:pt x="11847" y="3032"/>
                      <a:pt x="12677" y="2463"/>
                      <a:pt x="10185" y="2274"/>
                    </a:cubicBezTo>
                    <a:cubicBezTo>
                      <a:pt x="6862" y="1516"/>
                      <a:pt x="6031" y="758"/>
                      <a:pt x="5200" y="0"/>
                    </a:cubicBezTo>
                    <a:cubicBezTo>
                      <a:pt x="5200" y="189"/>
                      <a:pt x="5200" y="379"/>
                      <a:pt x="5200" y="379"/>
                    </a:cubicBezTo>
                    <a:cubicBezTo>
                      <a:pt x="5200" y="947"/>
                      <a:pt x="5200" y="1895"/>
                      <a:pt x="1047" y="1895"/>
                    </a:cubicBezTo>
                    <a:cubicBezTo>
                      <a:pt x="216" y="1895"/>
                      <a:pt x="216" y="1895"/>
                      <a:pt x="216" y="1895"/>
                    </a:cubicBezTo>
                    <a:cubicBezTo>
                      <a:pt x="216" y="2084"/>
                      <a:pt x="216" y="2274"/>
                      <a:pt x="216" y="2463"/>
                    </a:cubicBezTo>
                    <a:cubicBezTo>
                      <a:pt x="1047" y="2842"/>
                      <a:pt x="1047" y="3411"/>
                      <a:pt x="216" y="3979"/>
                    </a:cubicBezTo>
                    <a:cubicBezTo>
                      <a:pt x="-615" y="5116"/>
                      <a:pt x="1047" y="6821"/>
                      <a:pt x="3539" y="795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39" name="Shape 11339"/>
              <p:cNvSpPr/>
              <p:nvPr/>
            </p:nvSpPr>
            <p:spPr>
              <a:xfrm>
                <a:off x="518264" y="204293"/>
                <a:ext cx="377909" cy="250549"/>
              </a:xfrm>
              <a:custGeom>
                <a:avLst/>
                <a:gdLst/>
                <a:ahLst/>
                <a:cxnLst>
                  <a:cxn ang="0">
                    <a:pos x="wd2" y="hd2"/>
                  </a:cxn>
                  <a:cxn ang="5400000">
                    <a:pos x="wd2" y="hd2"/>
                  </a:cxn>
                  <a:cxn ang="10800000">
                    <a:pos x="wd2" y="hd2"/>
                  </a:cxn>
                  <a:cxn ang="16200000">
                    <a:pos x="wd2" y="hd2"/>
                  </a:cxn>
                </a:cxnLst>
                <a:rect l="0" t="0" r="r" b="b"/>
                <a:pathLst>
                  <a:path w="21573" h="21600" fill="norm" stroke="1" extrusionOk="0">
                    <a:moveTo>
                      <a:pt x="841" y="18106"/>
                    </a:moveTo>
                    <a:cubicBezTo>
                      <a:pt x="950" y="18265"/>
                      <a:pt x="950" y="18265"/>
                      <a:pt x="1058" y="18265"/>
                    </a:cubicBezTo>
                    <a:cubicBezTo>
                      <a:pt x="1167" y="18265"/>
                      <a:pt x="1384" y="18265"/>
                      <a:pt x="1493" y="18424"/>
                    </a:cubicBezTo>
                    <a:cubicBezTo>
                      <a:pt x="1601" y="18741"/>
                      <a:pt x="1493" y="18900"/>
                      <a:pt x="1384" y="19218"/>
                    </a:cubicBezTo>
                    <a:cubicBezTo>
                      <a:pt x="1384" y="19535"/>
                      <a:pt x="1384" y="19535"/>
                      <a:pt x="1384" y="19535"/>
                    </a:cubicBezTo>
                    <a:cubicBezTo>
                      <a:pt x="1493" y="19694"/>
                      <a:pt x="1601" y="19694"/>
                      <a:pt x="1601" y="19694"/>
                    </a:cubicBezTo>
                    <a:cubicBezTo>
                      <a:pt x="1601" y="19694"/>
                      <a:pt x="1601" y="19535"/>
                      <a:pt x="1601" y="19376"/>
                    </a:cubicBezTo>
                    <a:cubicBezTo>
                      <a:pt x="1493" y="19059"/>
                      <a:pt x="1493" y="18900"/>
                      <a:pt x="1601" y="18900"/>
                    </a:cubicBezTo>
                    <a:cubicBezTo>
                      <a:pt x="1601" y="18741"/>
                      <a:pt x="1710" y="18582"/>
                      <a:pt x="1818" y="18582"/>
                    </a:cubicBezTo>
                    <a:cubicBezTo>
                      <a:pt x="2252" y="18582"/>
                      <a:pt x="2904" y="19059"/>
                      <a:pt x="3012" y="19694"/>
                    </a:cubicBezTo>
                    <a:cubicBezTo>
                      <a:pt x="3121" y="20012"/>
                      <a:pt x="3012" y="20329"/>
                      <a:pt x="2904" y="20488"/>
                    </a:cubicBezTo>
                    <a:cubicBezTo>
                      <a:pt x="2795" y="20488"/>
                      <a:pt x="2795" y="20647"/>
                      <a:pt x="2795" y="20647"/>
                    </a:cubicBezTo>
                    <a:cubicBezTo>
                      <a:pt x="2904" y="20806"/>
                      <a:pt x="3663" y="21124"/>
                      <a:pt x="4315" y="21282"/>
                    </a:cubicBezTo>
                    <a:cubicBezTo>
                      <a:pt x="4423" y="21282"/>
                      <a:pt x="4749" y="21282"/>
                      <a:pt x="5075" y="21282"/>
                    </a:cubicBezTo>
                    <a:cubicBezTo>
                      <a:pt x="5617" y="21441"/>
                      <a:pt x="6268" y="21600"/>
                      <a:pt x="6703" y="21600"/>
                    </a:cubicBezTo>
                    <a:cubicBezTo>
                      <a:pt x="7137" y="21600"/>
                      <a:pt x="7245" y="21441"/>
                      <a:pt x="7245" y="21441"/>
                    </a:cubicBezTo>
                    <a:cubicBezTo>
                      <a:pt x="7245" y="21441"/>
                      <a:pt x="6920" y="21124"/>
                      <a:pt x="6703" y="20806"/>
                    </a:cubicBezTo>
                    <a:cubicBezTo>
                      <a:pt x="6377" y="20488"/>
                      <a:pt x="6051" y="20171"/>
                      <a:pt x="5617" y="19535"/>
                    </a:cubicBezTo>
                    <a:cubicBezTo>
                      <a:pt x="5183" y="18900"/>
                      <a:pt x="4640" y="17629"/>
                      <a:pt x="4749" y="16518"/>
                    </a:cubicBezTo>
                    <a:cubicBezTo>
                      <a:pt x="4749" y="15882"/>
                      <a:pt x="4966" y="15565"/>
                      <a:pt x="5292" y="15247"/>
                    </a:cubicBezTo>
                    <a:cubicBezTo>
                      <a:pt x="5617" y="14929"/>
                      <a:pt x="5617" y="14771"/>
                      <a:pt x="5617" y="14453"/>
                    </a:cubicBezTo>
                    <a:cubicBezTo>
                      <a:pt x="5726" y="13976"/>
                      <a:pt x="5726" y="13659"/>
                      <a:pt x="6268" y="13182"/>
                    </a:cubicBezTo>
                    <a:cubicBezTo>
                      <a:pt x="6594" y="12865"/>
                      <a:pt x="6703" y="12388"/>
                      <a:pt x="6703" y="12071"/>
                    </a:cubicBezTo>
                    <a:cubicBezTo>
                      <a:pt x="6811" y="11753"/>
                      <a:pt x="6920" y="11276"/>
                      <a:pt x="7462" y="11276"/>
                    </a:cubicBezTo>
                    <a:cubicBezTo>
                      <a:pt x="7571" y="11276"/>
                      <a:pt x="7571" y="11276"/>
                      <a:pt x="7571" y="11276"/>
                    </a:cubicBezTo>
                    <a:cubicBezTo>
                      <a:pt x="7571" y="11118"/>
                      <a:pt x="7571" y="11118"/>
                      <a:pt x="7571" y="10959"/>
                    </a:cubicBezTo>
                    <a:cubicBezTo>
                      <a:pt x="7571" y="10800"/>
                      <a:pt x="7462" y="10165"/>
                      <a:pt x="8005" y="10006"/>
                    </a:cubicBezTo>
                    <a:cubicBezTo>
                      <a:pt x="8222" y="10006"/>
                      <a:pt x="8439" y="9847"/>
                      <a:pt x="8548" y="9529"/>
                    </a:cubicBezTo>
                    <a:cubicBezTo>
                      <a:pt x="8656" y="9212"/>
                      <a:pt x="8656" y="8894"/>
                      <a:pt x="8656" y="8735"/>
                    </a:cubicBezTo>
                    <a:cubicBezTo>
                      <a:pt x="8548" y="8576"/>
                      <a:pt x="8656" y="8418"/>
                      <a:pt x="8656" y="8259"/>
                    </a:cubicBezTo>
                    <a:cubicBezTo>
                      <a:pt x="8765" y="8100"/>
                      <a:pt x="8982" y="8100"/>
                      <a:pt x="9199" y="8100"/>
                    </a:cubicBezTo>
                    <a:cubicBezTo>
                      <a:pt x="9416" y="8100"/>
                      <a:pt x="9742" y="8100"/>
                      <a:pt x="9850" y="7782"/>
                    </a:cubicBezTo>
                    <a:cubicBezTo>
                      <a:pt x="10067" y="7465"/>
                      <a:pt x="10393" y="7306"/>
                      <a:pt x="10719" y="7306"/>
                    </a:cubicBezTo>
                    <a:cubicBezTo>
                      <a:pt x="11044" y="7147"/>
                      <a:pt x="11370" y="7147"/>
                      <a:pt x="11479" y="6829"/>
                    </a:cubicBezTo>
                    <a:cubicBezTo>
                      <a:pt x="11804" y="5559"/>
                      <a:pt x="16471" y="3494"/>
                      <a:pt x="18425" y="2859"/>
                    </a:cubicBezTo>
                    <a:cubicBezTo>
                      <a:pt x="20379" y="2224"/>
                      <a:pt x="21464" y="1271"/>
                      <a:pt x="21573" y="635"/>
                    </a:cubicBezTo>
                    <a:cubicBezTo>
                      <a:pt x="21573" y="476"/>
                      <a:pt x="21573" y="476"/>
                      <a:pt x="21464" y="159"/>
                    </a:cubicBezTo>
                    <a:cubicBezTo>
                      <a:pt x="21247" y="0"/>
                      <a:pt x="21030" y="0"/>
                      <a:pt x="20705" y="0"/>
                    </a:cubicBezTo>
                    <a:cubicBezTo>
                      <a:pt x="19728" y="0"/>
                      <a:pt x="18317" y="794"/>
                      <a:pt x="17991" y="1271"/>
                    </a:cubicBezTo>
                    <a:cubicBezTo>
                      <a:pt x="17557" y="1747"/>
                      <a:pt x="17123" y="1747"/>
                      <a:pt x="16689" y="1747"/>
                    </a:cubicBezTo>
                    <a:cubicBezTo>
                      <a:pt x="16471" y="1747"/>
                      <a:pt x="16146" y="1906"/>
                      <a:pt x="15929" y="2065"/>
                    </a:cubicBezTo>
                    <a:cubicBezTo>
                      <a:pt x="15603" y="2382"/>
                      <a:pt x="14843" y="2700"/>
                      <a:pt x="14192" y="2700"/>
                    </a:cubicBezTo>
                    <a:cubicBezTo>
                      <a:pt x="13866" y="2700"/>
                      <a:pt x="13541" y="2541"/>
                      <a:pt x="13324" y="2382"/>
                    </a:cubicBezTo>
                    <a:cubicBezTo>
                      <a:pt x="12998" y="2065"/>
                      <a:pt x="12672" y="2382"/>
                      <a:pt x="12347" y="2541"/>
                    </a:cubicBezTo>
                    <a:cubicBezTo>
                      <a:pt x="12130" y="2859"/>
                      <a:pt x="11804" y="3018"/>
                      <a:pt x="11587" y="3018"/>
                    </a:cubicBezTo>
                    <a:cubicBezTo>
                      <a:pt x="11587" y="3018"/>
                      <a:pt x="11587" y="3018"/>
                      <a:pt x="11587" y="3018"/>
                    </a:cubicBezTo>
                    <a:cubicBezTo>
                      <a:pt x="11370" y="3018"/>
                      <a:pt x="11153" y="3176"/>
                      <a:pt x="10936" y="3335"/>
                    </a:cubicBezTo>
                    <a:cubicBezTo>
                      <a:pt x="10719" y="3494"/>
                      <a:pt x="10393" y="3653"/>
                      <a:pt x="10067" y="3653"/>
                    </a:cubicBezTo>
                    <a:cubicBezTo>
                      <a:pt x="10067" y="3653"/>
                      <a:pt x="10067" y="3653"/>
                      <a:pt x="10067" y="3653"/>
                    </a:cubicBezTo>
                    <a:cubicBezTo>
                      <a:pt x="9525" y="3653"/>
                      <a:pt x="8765" y="4129"/>
                      <a:pt x="8656" y="4447"/>
                    </a:cubicBezTo>
                    <a:cubicBezTo>
                      <a:pt x="8656" y="4765"/>
                      <a:pt x="8331" y="4924"/>
                      <a:pt x="8114" y="4924"/>
                    </a:cubicBezTo>
                    <a:cubicBezTo>
                      <a:pt x="8005" y="5082"/>
                      <a:pt x="7788" y="5082"/>
                      <a:pt x="7788" y="5241"/>
                    </a:cubicBezTo>
                    <a:cubicBezTo>
                      <a:pt x="7788" y="5718"/>
                      <a:pt x="7245" y="6194"/>
                      <a:pt x="6811" y="6194"/>
                    </a:cubicBezTo>
                    <a:cubicBezTo>
                      <a:pt x="6703" y="6194"/>
                      <a:pt x="6486" y="6194"/>
                      <a:pt x="6377" y="5876"/>
                    </a:cubicBezTo>
                    <a:cubicBezTo>
                      <a:pt x="6268" y="5876"/>
                      <a:pt x="6268" y="5876"/>
                      <a:pt x="6160" y="6035"/>
                    </a:cubicBezTo>
                    <a:cubicBezTo>
                      <a:pt x="6160" y="6194"/>
                      <a:pt x="6160" y="6512"/>
                      <a:pt x="6377" y="6671"/>
                    </a:cubicBezTo>
                    <a:cubicBezTo>
                      <a:pt x="6486" y="6829"/>
                      <a:pt x="6594" y="7147"/>
                      <a:pt x="6486" y="7306"/>
                    </a:cubicBezTo>
                    <a:cubicBezTo>
                      <a:pt x="6486" y="7624"/>
                      <a:pt x="6160" y="7782"/>
                      <a:pt x="5943" y="7941"/>
                    </a:cubicBezTo>
                    <a:cubicBezTo>
                      <a:pt x="5834" y="7941"/>
                      <a:pt x="5834" y="8100"/>
                      <a:pt x="5726" y="8100"/>
                    </a:cubicBezTo>
                    <a:cubicBezTo>
                      <a:pt x="5834" y="8100"/>
                      <a:pt x="5834" y="8259"/>
                      <a:pt x="5834" y="8259"/>
                    </a:cubicBezTo>
                    <a:cubicBezTo>
                      <a:pt x="5726" y="8576"/>
                      <a:pt x="5617" y="8735"/>
                      <a:pt x="5509" y="8894"/>
                    </a:cubicBezTo>
                    <a:cubicBezTo>
                      <a:pt x="5400" y="8894"/>
                      <a:pt x="5400" y="9053"/>
                      <a:pt x="5292" y="9053"/>
                    </a:cubicBezTo>
                    <a:cubicBezTo>
                      <a:pt x="5400" y="9212"/>
                      <a:pt x="5400" y="9529"/>
                      <a:pt x="5400" y="9688"/>
                    </a:cubicBezTo>
                    <a:cubicBezTo>
                      <a:pt x="5183" y="10006"/>
                      <a:pt x="4749" y="10165"/>
                      <a:pt x="4206" y="10324"/>
                    </a:cubicBezTo>
                    <a:cubicBezTo>
                      <a:pt x="4098" y="10324"/>
                      <a:pt x="4098" y="10324"/>
                      <a:pt x="4098" y="10324"/>
                    </a:cubicBezTo>
                    <a:cubicBezTo>
                      <a:pt x="3881" y="10482"/>
                      <a:pt x="3772" y="10641"/>
                      <a:pt x="3772" y="10800"/>
                    </a:cubicBezTo>
                    <a:cubicBezTo>
                      <a:pt x="3772" y="10959"/>
                      <a:pt x="3881" y="10959"/>
                      <a:pt x="3989" y="10959"/>
                    </a:cubicBezTo>
                    <a:cubicBezTo>
                      <a:pt x="4206" y="10959"/>
                      <a:pt x="4315" y="10959"/>
                      <a:pt x="4423" y="11276"/>
                    </a:cubicBezTo>
                    <a:cubicBezTo>
                      <a:pt x="4423" y="11594"/>
                      <a:pt x="4315" y="11753"/>
                      <a:pt x="4206" y="11753"/>
                    </a:cubicBezTo>
                    <a:cubicBezTo>
                      <a:pt x="3989" y="11912"/>
                      <a:pt x="3881" y="12071"/>
                      <a:pt x="3881" y="12229"/>
                    </a:cubicBezTo>
                    <a:cubicBezTo>
                      <a:pt x="3881" y="12547"/>
                      <a:pt x="3772" y="12706"/>
                      <a:pt x="3772" y="12865"/>
                    </a:cubicBezTo>
                    <a:cubicBezTo>
                      <a:pt x="3555" y="13024"/>
                      <a:pt x="3338" y="13182"/>
                      <a:pt x="3012" y="13182"/>
                    </a:cubicBezTo>
                    <a:cubicBezTo>
                      <a:pt x="2904" y="13182"/>
                      <a:pt x="2795" y="13182"/>
                      <a:pt x="2795" y="13182"/>
                    </a:cubicBezTo>
                    <a:cubicBezTo>
                      <a:pt x="2795" y="13500"/>
                      <a:pt x="2687" y="13659"/>
                      <a:pt x="2578" y="13976"/>
                    </a:cubicBezTo>
                    <a:cubicBezTo>
                      <a:pt x="2469" y="14135"/>
                      <a:pt x="2252" y="14294"/>
                      <a:pt x="1818" y="14294"/>
                    </a:cubicBezTo>
                    <a:cubicBezTo>
                      <a:pt x="2035" y="14612"/>
                      <a:pt x="2252" y="14771"/>
                      <a:pt x="2252" y="15247"/>
                    </a:cubicBezTo>
                    <a:cubicBezTo>
                      <a:pt x="2361" y="15724"/>
                      <a:pt x="2035" y="15882"/>
                      <a:pt x="1818" y="15882"/>
                    </a:cubicBezTo>
                    <a:cubicBezTo>
                      <a:pt x="1601" y="16041"/>
                      <a:pt x="1601" y="16041"/>
                      <a:pt x="1601" y="16359"/>
                    </a:cubicBezTo>
                    <a:cubicBezTo>
                      <a:pt x="1493" y="16994"/>
                      <a:pt x="1058" y="16994"/>
                      <a:pt x="733" y="17153"/>
                    </a:cubicBezTo>
                    <a:cubicBezTo>
                      <a:pt x="299" y="17153"/>
                      <a:pt x="82" y="17153"/>
                      <a:pt x="82" y="17471"/>
                    </a:cubicBezTo>
                    <a:cubicBezTo>
                      <a:pt x="-27" y="17788"/>
                      <a:pt x="-27" y="17947"/>
                      <a:pt x="82" y="17947"/>
                    </a:cubicBezTo>
                    <a:cubicBezTo>
                      <a:pt x="190" y="18106"/>
                      <a:pt x="516" y="18106"/>
                      <a:pt x="841" y="181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40" name="Shape 11340"/>
              <p:cNvSpPr/>
              <p:nvPr/>
            </p:nvSpPr>
            <p:spPr>
              <a:xfrm>
                <a:off x="2202593" y="2270351"/>
                <a:ext cx="211099" cy="1715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3252"/>
                    </a:moveTo>
                    <a:cubicBezTo>
                      <a:pt x="14205" y="3252"/>
                      <a:pt x="14011" y="3484"/>
                      <a:pt x="13622" y="4181"/>
                    </a:cubicBezTo>
                    <a:cubicBezTo>
                      <a:pt x="13427" y="4645"/>
                      <a:pt x="13038" y="5342"/>
                      <a:pt x="12454" y="5342"/>
                    </a:cubicBezTo>
                    <a:cubicBezTo>
                      <a:pt x="12259" y="5342"/>
                      <a:pt x="11676" y="5806"/>
                      <a:pt x="11286" y="6271"/>
                    </a:cubicBezTo>
                    <a:cubicBezTo>
                      <a:pt x="10703" y="6968"/>
                      <a:pt x="9924" y="7665"/>
                      <a:pt x="8951" y="7897"/>
                    </a:cubicBezTo>
                    <a:cubicBezTo>
                      <a:pt x="8951" y="8129"/>
                      <a:pt x="8757" y="8129"/>
                      <a:pt x="8757" y="8129"/>
                    </a:cubicBezTo>
                    <a:cubicBezTo>
                      <a:pt x="7589" y="8129"/>
                      <a:pt x="7200" y="5806"/>
                      <a:pt x="6811" y="3716"/>
                    </a:cubicBezTo>
                    <a:cubicBezTo>
                      <a:pt x="6616" y="2787"/>
                      <a:pt x="6422" y="1626"/>
                      <a:pt x="6227" y="1394"/>
                    </a:cubicBezTo>
                    <a:cubicBezTo>
                      <a:pt x="5838" y="697"/>
                      <a:pt x="4281" y="0"/>
                      <a:pt x="2919" y="0"/>
                    </a:cubicBezTo>
                    <a:cubicBezTo>
                      <a:pt x="2335" y="0"/>
                      <a:pt x="1946" y="232"/>
                      <a:pt x="1946" y="465"/>
                    </a:cubicBezTo>
                    <a:cubicBezTo>
                      <a:pt x="1751" y="1394"/>
                      <a:pt x="973" y="1626"/>
                      <a:pt x="584" y="1626"/>
                    </a:cubicBezTo>
                    <a:cubicBezTo>
                      <a:pt x="195" y="1858"/>
                      <a:pt x="195" y="1858"/>
                      <a:pt x="0" y="2090"/>
                    </a:cubicBezTo>
                    <a:cubicBezTo>
                      <a:pt x="0" y="2090"/>
                      <a:pt x="0" y="2323"/>
                      <a:pt x="0" y="2323"/>
                    </a:cubicBezTo>
                    <a:cubicBezTo>
                      <a:pt x="195" y="2323"/>
                      <a:pt x="195" y="2323"/>
                      <a:pt x="389" y="2323"/>
                    </a:cubicBezTo>
                    <a:cubicBezTo>
                      <a:pt x="584" y="2323"/>
                      <a:pt x="584" y="2323"/>
                      <a:pt x="778" y="2323"/>
                    </a:cubicBezTo>
                    <a:cubicBezTo>
                      <a:pt x="1751" y="2323"/>
                      <a:pt x="1946" y="3019"/>
                      <a:pt x="2141" y="3716"/>
                    </a:cubicBezTo>
                    <a:cubicBezTo>
                      <a:pt x="2335" y="3948"/>
                      <a:pt x="2335" y="3948"/>
                      <a:pt x="2530" y="4181"/>
                    </a:cubicBezTo>
                    <a:cubicBezTo>
                      <a:pt x="2530" y="4413"/>
                      <a:pt x="2530" y="4645"/>
                      <a:pt x="3308" y="4645"/>
                    </a:cubicBezTo>
                    <a:cubicBezTo>
                      <a:pt x="3892" y="4645"/>
                      <a:pt x="4476" y="4413"/>
                      <a:pt x="4865" y="4413"/>
                    </a:cubicBezTo>
                    <a:cubicBezTo>
                      <a:pt x="5254" y="4181"/>
                      <a:pt x="5449" y="4181"/>
                      <a:pt x="5643" y="4181"/>
                    </a:cubicBezTo>
                    <a:cubicBezTo>
                      <a:pt x="5643" y="4181"/>
                      <a:pt x="5643" y="4181"/>
                      <a:pt x="5643" y="4181"/>
                    </a:cubicBezTo>
                    <a:cubicBezTo>
                      <a:pt x="6227" y="4181"/>
                      <a:pt x="6616" y="4645"/>
                      <a:pt x="6616" y="5110"/>
                    </a:cubicBezTo>
                    <a:cubicBezTo>
                      <a:pt x="6616" y="5806"/>
                      <a:pt x="6032" y="6271"/>
                      <a:pt x="5254" y="5806"/>
                    </a:cubicBezTo>
                    <a:cubicBezTo>
                      <a:pt x="4865" y="5806"/>
                      <a:pt x="4670" y="5806"/>
                      <a:pt x="4476" y="6039"/>
                    </a:cubicBezTo>
                    <a:cubicBezTo>
                      <a:pt x="4281" y="6271"/>
                      <a:pt x="3892" y="6503"/>
                      <a:pt x="3503" y="6271"/>
                    </a:cubicBezTo>
                    <a:cubicBezTo>
                      <a:pt x="3308" y="6271"/>
                      <a:pt x="2919" y="6271"/>
                      <a:pt x="2724" y="6271"/>
                    </a:cubicBezTo>
                    <a:cubicBezTo>
                      <a:pt x="3308" y="6735"/>
                      <a:pt x="3892" y="7432"/>
                      <a:pt x="3892" y="8594"/>
                    </a:cubicBezTo>
                    <a:cubicBezTo>
                      <a:pt x="3892" y="8594"/>
                      <a:pt x="3892" y="9058"/>
                      <a:pt x="4281" y="9058"/>
                    </a:cubicBezTo>
                    <a:cubicBezTo>
                      <a:pt x="4476" y="9058"/>
                      <a:pt x="4670" y="8826"/>
                      <a:pt x="4670" y="8594"/>
                    </a:cubicBezTo>
                    <a:cubicBezTo>
                      <a:pt x="4670" y="7665"/>
                      <a:pt x="5059" y="7665"/>
                      <a:pt x="5254" y="7665"/>
                    </a:cubicBezTo>
                    <a:cubicBezTo>
                      <a:pt x="5449" y="7665"/>
                      <a:pt x="5643" y="7897"/>
                      <a:pt x="6032" y="8129"/>
                    </a:cubicBezTo>
                    <a:cubicBezTo>
                      <a:pt x="6422" y="8361"/>
                      <a:pt x="6811" y="8826"/>
                      <a:pt x="7395" y="8826"/>
                    </a:cubicBezTo>
                    <a:cubicBezTo>
                      <a:pt x="8173" y="9058"/>
                      <a:pt x="8562" y="9523"/>
                      <a:pt x="8562" y="9755"/>
                    </a:cubicBezTo>
                    <a:cubicBezTo>
                      <a:pt x="8757" y="9987"/>
                      <a:pt x="8757" y="9987"/>
                      <a:pt x="9341" y="10219"/>
                    </a:cubicBezTo>
                    <a:cubicBezTo>
                      <a:pt x="10897" y="10219"/>
                      <a:pt x="14205" y="11613"/>
                      <a:pt x="15762" y="12774"/>
                    </a:cubicBezTo>
                    <a:cubicBezTo>
                      <a:pt x="16541" y="13471"/>
                      <a:pt x="16541" y="14168"/>
                      <a:pt x="16735" y="14865"/>
                    </a:cubicBezTo>
                    <a:cubicBezTo>
                      <a:pt x="16735" y="15097"/>
                      <a:pt x="16735" y="15561"/>
                      <a:pt x="16930" y="15794"/>
                    </a:cubicBezTo>
                    <a:cubicBezTo>
                      <a:pt x="17708" y="16723"/>
                      <a:pt x="17903" y="17652"/>
                      <a:pt x="17708" y="18348"/>
                    </a:cubicBezTo>
                    <a:cubicBezTo>
                      <a:pt x="17514" y="18581"/>
                      <a:pt x="17319" y="19045"/>
                      <a:pt x="16541" y="19045"/>
                    </a:cubicBezTo>
                    <a:cubicBezTo>
                      <a:pt x="15957" y="19045"/>
                      <a:pt x="15178" y="19510"/>
                      <a:pt x="14984" y="19974"/>
                    </a:cubicBezTo>
                    <a:cubicBezTo>
                      <a:pt x="14984" y="20206"/>
                      <a:pt x="14789" y="20206"/>
                      <a:pt x="14789" y="20206"/>
                    </a:cubicBezTo>
                    <a:cubicBezTo>
                      <a:pt x="14984" y="20206"/>
                      <a:pt x="14984" y="20439"/>
                      <a:pt x="15373" y="20439"/>
                    </a:cubicBezTo>
                    <a:cubicBezTo>
                      <a:pt x="16151" y="20439"/>
                      <a:pt x="17124" y="20206"/>
                      <a:pt x="18097" y="19974"/>
                    </a:cubicBezTo>
                    <a:cubicBezTo>
                      <a:pt x="18681" y="19974"/>
                      <a:pt x="19265" y="19742"/>
                      <a:pt x="19654" y="19742"/>
                    </a:cubicBezTo>
                    <a:cubicBezTo>
                      <a:pt x="20043" y="19742"/>
                      <a:pt x="20432" y="20206"/>
                      <a:pt x="21016" y="20903"/>
                    </a:cubicBezTo>
                    <a:cubicBezTo>
                      <a:pt x="21211" y="21135"/>
                      <a:pt x="21405" y="21368"/>
                      <a:pt x="21600" y="21600"/>
                    </a:cubicBezTo>
                    <a:cubicBezTo>
                      <a:pt x="21600" y="6271"/>
                      <a:pt x="21600" y="6271"/>
                      <a:pt x="21600" y="6271"/>
                    </a:cubicBezTo>
                    <a:cubicBezTo>
                      <a:pt x="20432" y="5806"/>
                      <a:pt x="19459" y="5342"/>
                      <a:pt x="18292" y="4877"/>
                    </a:cubicBezTo>
                    <a:cubicBezTo>
                      <a:pt x="16735" y="3948"/>
                      <a:pt x="14984" y="3252"/>
                      <a:pt x="14400" y="32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41" name="Shape 11341"/>
              <p:cNvSpPr/>
              <p:nvPr/>
            </p:nvSpPr>
            <p:spPr>
              <a:xfrm>
                <a:off x="2140857" y="2322388"/>
                <a:ext cx="51779" cy="173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7200"/>
                    </a:moveTo>
                    <a:cubicBezTo>
                      <a:pt x="0" y="7200"/>
                      <a:pt x="771" y="9600"/>
                      <a:pt x="3857" y="9600"/>
                    </a:cubicBezTo>
                    <a:cubicBezTo>
                      <a:pt x="4629" y="9600"/>
                      <a:pt x="5400" y="9600"/>
                      <a:pt x="6943" y="9600"/>
                    </a:cubicBezTo>
                    <a:cubicBezTo>
                      <a:pt x="7714" y="9600"/>
                      <a:pt x="9257" y="9600"/>
                      <a:pt x="10800" y="9600"/>
                    </a:cubicBezTo>
                    <a:cubicBezTo>
                      <a:pt x="13886" y="9600"/>
                      <a:pt x="16971" y="12000"/>
                      <a:pt x="18514" y="16800"/>
                    </a:cubicBezTo>
                    <a:cubicBezTo>
                      <a:pt x="20057" y="19200"/>
                      <a:pt x="20829" y="19200"/>
                      <a:pt x="21600" y="21600"/>
                    </a:cubicBezTo>
                    <a:cubicBezTo>
                      <a:pt x="21600" y="19200"/>
                      <a:pt x="20829" y="19200"/>
                      <a:pt x="20829" y="16800"/>
                    </a:cubicBezTo>
                    <a:cubicBezTo>
                      <a:pt x="20829" y="14400"/>
                      <a:pt x="19286" y="7200"/>
                      <a:pt x="15429" y="2400"/>
                    </a:cubicBezTo>
                    <a:cubicBezTo>
                      <a:pt x="13886" y="0"/>
                      <a:pt x="11571" y="0"/>
                      <a:pt x="9257" y="0"/>
                    </a:cubicBezTo>
                    <a:cubicBezTo>
                      <a:pt x="3857" y="0"/>
                      <a:pt x="771" y="4800"/>
                      <a:pt x="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42" name="Shape 11342"/>
              <p:cNvSpPr/>
              <p:nvPr/>
            </p:nvSpPr>
            <p:spPr>
              <a:xfrm>
                <a:off x="1437646" y="2145077"/>
                <a:ext cx="236140" cy="233204"/>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19884" y="19200"/>
                    </a:moveTo>
                    <a:cubicBezTo>
                      <a:pt x="19884" y="18686"/>
                      <a:pt x="20057" y="18000"/>
                      <a:pt x="20057" y="17657"/>
                    </a:cubicBezTo>
                    <a:cubicBezTo>
                      <a:pt x="20057" y="17486"/>
                      <a:pt x="20229" y="17314"/>
                      <a:pt x="20229" y="17143"/>
                    </a:cubicBezTo>
                    <a:cubicBezTo>
                      <a:pt x="20229" y="16457"/>
                      <a:pt x="20575" y="16114"/>
                      <a:pt x="21266" y="16286"/>
                    </a:cubicBezTo>
                    <a:cubicBezTo>
                      <a:pt x="21439" y="16114"/>
                      <a:pt x="21266" y="15943"/>
                      <a:pt x="21266" y="15771"/>
                    </a:cubicBezTo>
                    <a:cubicBezTo>
                      <a:pt x="21093" y="15771"/>
                      <a:pt x="20921" y="15429"/>
                      <a:pt x="20748" y="15086"/>
                    </a:cubicBezTo>
                    <a:cubicBezTo>
                      <a:pt x="20402" y="14571"/>
                      <a:pt x="20229" y="14229"/>
                      <a:pt x="19711" y="14229"/>
                    </a:cubicBezTo>
                    <a:cubicBezTo>
                      <a:pt x="19538" y="14229"/>
                      <a:pt x="19365" y="14400"/>
                      <a:pt x="19365" y="14400"/>
                    </a:cubicBezTo>
                    <a:cubicBezTo>
                      <a:pt x="19365" y="14400"/>
                      <a:pt x="19538" y="14400"/>
                      <a:pt x="19538" y="14400"/>
                    </a:cubicBezTo>
                    <a:cubicBezTo>
                      <a:pt x="20057" y="14400"/>
                      <a:pt x="20402" y="14743"/>
                      <a:pt x="20575" y="15086"/>
                    </a:cubicBezTo>
                    <a:cubicBezTo>
                      <a:pt x="20748" y="15257"/>
                      <a:pt x="20748" y="15600"/>
                      <a:pt x="20575" y="15771"/>
                    </a:cubicBezTo>
                    <a:cubicBezTo>
                      <a:pt x="20575" y="16114"/>
                      <a:pt x="20229" y="16114"/>
                      <a:pt x="20229" y="16114"/>
                    </a:cubicBezTo>
                    <a:cubicBezTo>
                      <a:pt x="20057" y="16114"/>
                      <a:pt x="19884" y="16114"/>
                      <a:pt x="19711" y="15943"/>
                    </a:cubicBezTo>
                    <a:cubicBezTo>
                      <a:pt x="19538" y="15771"/>
                      <a:pt x="19365" y="15771"/>
                      <a:pt x="19193" y="15771"/>
                    </a:cubicBezTo>
                    <a:cubicBezTo>
                      <a:pt x="19020" y="15771"/>
                      <a:pt x="19020" y="15771"/>
                      <a:pt x="19020" y="15771"/>
                    </a:cubicBezTo>
                    <a:cubicBezTo>
                      <a:pt x="18501" y="15771"/>
                      <a:pt x="18329" y="15257"/>
                      <a:pt x="18156" y="15086"/>
                    </a:cubicBezTo>
                    <a:cubicBezTo>
                      <a:pt x="18156" y="14743"/>
                      <a:pt x="18156" y="14743"/>
                      <a:pt x="17810" y="14743"/>
                    </a:cubicBezTo>
                    <a:cubicBezTo>
                      <a:pt x="17119" y="14571"/>
                      <a:pt x="16946" y="14057"/>
                      <a:pt x="16773" y="13543"/>
                    </a:cubicBezTo>
                    <a:cubicBezTo>
                      <a:pt x="16601" y="13200"/>
                      <a:pt x="16428" y="13029"/>
                      <a:pt x="16082" y="13029"/>
                    </a:cubicBezTo>
                    <a:cubicBezTo>
                      <a:pt x="15391" y="13029"/>
                      <a:pt x="15045" y="12514"/>
                      <a:pt x="15045" y="12343"/>
                    </a:cubicBezTo>
                    <a:cubicBezTo>
                      <a:pt x="14873" y="12000"/>
                      <a:pt x="15045" y="11314"/>
                      <a:pt x="15564" y="10971"/>
                    </a:cubicBezTo>
                    <a:cubicBezTo>
                      <a:pt x="15564" y="10800"/>
                      <a:pt x="15218" y="10629"/>
                      <a:pt x="15218" y="10629"/>
                    </a:cubicBezTo>
                    <a:cubicBezTo>
                      <a:pt x="14873" y="10286"/>
                      <a:pt x="14354" y="9943"/>
                      <a:pt x="14354" y="9429"/>
                    </a:cubicBezTo>
                    <a:cubicBezTo>
                      <a:pt x="14354" y="9429"/>
                      <a:pt x="14181" y="9429"/>
                      <a:pt x="14181" y="9257"/>
                    </a:cubicBezTo>
                    <a:cubicBezTo>
                      <a:pt x="13836" y="9257"/>
                      <a:pt x="13317" y="9086"/>
                      <a:pt x="13317" y="8571"/>
                    </a:cubicBezTo>
                    <a:cubicBezTo>
                      <a:pt x="13317" y="8571"/>
                      <a:pt x="13317" y="8571"/>
                      <a:pt x="13317" y="8571"/>
                    </a:cubicBezTo>
                    <a:cubicBezTo>
                      <a:pt x="13317" y="8571"/>
                      <a:pt x="13317" y="8571"/>
                      <a:pt x="13317" y="8400"/>
                    </a:cubicBezTo>
                    <a:cubicBezTo>
                      <a:pt x="13145" y="8400"/>
                      <a:pt x="12799" y="8229"/>
                      <a:pt x="12453" y="7886"/>
                    </a:cubicBezTo>
                    <a:cubicBezTo>
                      <a:pt x="12281" y="7714"/>
                      <a:pt x="12281" y="7714"/>
                      <a:pt x="12108" y="7714"/>
                    </a:cubicBezTo>
                    <a:cubicBezTo>
                      <a:pt x="11935" y="7714"/>
                      <a:pt x="11935" y="7714"/>
                      <a:pt x="11935" y="7714"/>
                    </a:cubicBezTo>
                    <a:cubicBezTo>
                      <a:pt x="11762" y="7714"/>
                      <a:pt x="11417" y="7543"/>
                      <a:pt x="11244" y="7371"/>
                    </a:cubicBezTo>
                    <a:cubicBezTo>
                      <a:pt x="10898" y="6857"/>
                      <a:pt x="10380" y="6686"/>
                      <a:pt x="10207" y="6686"/>
                    </a:cubicBezTo>
                    <a:cubicBezTo>
                      <a:pt x="9516" y="7029"/>
                      <a:pt x="8479" y="6000"/>
                      <a:pt x="8133" y="4971"/>
                    </a:cubicBezTo>
                    <a:cubicBezTo>
                      <a:pt x="7961" y="4629"/>
                      <a:pt x="7269" y="4114"/>
                      <a:pt x="6751" y="3771"/>
                    </a:cubicBezTo>
                    <a:cubicBezTo>
                      <a:pt x="5887" y="3257"/>
                      <a:pt x="5023" y="2571"/>
                      <a:pt x="4850" y="2057"/>
                    </a:cubicBezTo>
                    <a:cubicBezTo>
                      <a:pt x="4505" y="1543"/>
                      <a:pt x="4159" y="857"/>
                      <a:pt x="2604" y="857"/>
                    </a:cubicBezTo>
                    <a:cubicBezTo>
                      <a:pt x="2431" y="857"/>
                      <a:pt x="2431" y="857"/>
                      <a:pt x="2258" y="857"/>
                    </a:cubicBezTo>
                    <a:cubicBezTo>
                      <a:pt x="2258" y="857"/>
                      <a:pt x="2258" y="857"/>
                      <a:pt x="2258" y="857"/>
                    </a:cubicBezTo>
                    <a:cubicBezTo>
                      <a:pt x="1394" y="857"/>
                      <a:pt x="703" y="514"/>
                      <a:pt x="357" y="171"/>
                    </a:cubicBezTo>
                    <a:cubicBezTo>
                      <a:pt x="185" y="171"/>
                      <a:pt x="185" y="0"/>
                      <a:pt x="12" y="0"/>
                    </a:cubicBezTo>
                    <a:cubicBezTo>
                      <a:pt x="-161" y="686"/>
                      <a:pt x="1567" y="2571"/>
                      <a:pt x="2604" y="3257"/>
                    </a:cubicBezTo>
                    <a:cubicBezTo>
                      <a:pt x="3122" y="3600"/>
                      <a:pt x="3468" y="4114"/>
                      <a:pt x="3813" y="4629"/>
                    </a:cubicBezTo>
                    <a:cubicBezTo>
                      <a:pt x="4159" y="5314"/>
                      <a:pt x="4505" y="5829"/>
                      <a:pt x="5023" y="6000"/>
                    </a:cubicBezTo>
                    <a:cubicBezTo>
                      <a:pt x="5887" y="6000"/>
                      <a:pt x="6233" y="7200"/>
                      <a:pt x="6578" y="8400"/>
                    </a:cubicBezTo>
                    <a:cubicBezTo>
                      <a:pt x="6751" y="8743"/>
                      <a:pt x="7097" y="9771"/>
                      <a:pt x="7269" y="9771"/>
                    </a:cubicBezTo>
                    <a:cubicBezTo>
                      <a:pt x="8306" y="10114"/>
                      <a:pt x="10207" y="13029"/>
                      <a:pt x="10553" y="14571"/>
                    </a:cubicBezTo>
                    <a:cubicBezTo>
                      <a:pt x="10725" y="15257"/>
                      <a:pt x="11417" y="15943"/>
                      <a:pt x="11935" y="16457"/>
                    </a:cubicBezTo>
                    <a:cubicBezTo>
                      <a:pt x="12453" y="16800"/>
                      <a:pt x="12972" y="17314"/>
                      <a:pt x="13317" y="17829"/>
                    </a:cubicBezTo>
                    <a:cubicBezTo>
                      <a:pt x="13663" y="18343"/>
                      <a:pt x="14873" y="19200"/>
                      <a:pt x="15737" y="19886"/>
                    </a:cubicBezTo>
                    <a:cubicBezTo>
                      <a:pt x="16255" y="20229"/>
                      <a:pt x="16601" y="20571"/>
                      <a:pt x="16773" y="20743"/>
                    </a:cubicBezTo>
                    <a:cubicBezTo>
                      <a:pt x="16946" y="20914"/>
                      <a:pt x="16946" y="21086"/>
                      <a:pt x="17119" y="21257"/>
                    </a:cubicBezTo>
                    <a:cubicBezTo>
                      <a:pt x="17119" y="21429"/>
                      <a:pt x="17292" y="21429"/>
                      <a:pt x="17292" y="21600"/>
                    </a:cubicBezTo>
                    <a:cubicBezTo>
                      <a:pt x="17465" y="21429"/>
                      <a:pt x="17637" y="21429"/>
                      <a:pt x="17983" y="21429"/>
                    </a:cubicBezTo>
                    <a:cubicBezTo>
                      <a:pt x="18329" y="21429"/>
                      <a:pt x="18674" y="21429"/>
                      <a:pt x="19020" y="21600"/>
                    </a:cubicBezTo>
                    <a:cubicBezTo>
                      <a:pt x="19193" y="21600"/>
                      <a:pt x="19365" y="21600"/>
                      <a:pt x="19538" y="21600"/>
                    </a:cubicBezTo>
                    <a:cubicBezTo>
                      <a:pt x="19711" y="21429"/>
                      <a:pt x="19884" y="20057"/>
                      <a:pt x="19884" y="19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43" name="Shape 11343"/>
              <p:cNvSpPr/>
              <p:nvPr/>
            </p:nvSpPr>
            <p:spPr>
              <a:xfrm>
                <a:off x="1881962" y="2434171"/>
                <a:ext cx="53772" cy="154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34" y="5400"/>
                    </a:moveTo>
                    <a:cubicBezTo>
                      <a:pt x="2234" y="2700"/>
                      <a:pt x="1490" y="2700"/>
                      <a:pt x="1490" y="2700"/>
                    </a:cubicBezTo>
                    <a:cubicBezTo>
                      <a:pt x="1490" y="2700"/>
                      <a:pt x="745" y="5400"/>
                      <a:pt x="0" y="8100"/>
                    </a:cubicBezTo>
                    <a:cubicBezTo>
                      <a:pt x="0" y="8100"/>
                      <a:pt x="0" y="10800"/>
                      <a:pt x="0" y="13500"/>
                    </a:cubicBezTo>
                    <a:cubicBezTo>
                      <a:pt x="745" y="13500"/>
                      <a:pt x="2979" y="21600"/>
                      <a:pt x="6703" y="21600"/>
                    </a:cubicBezTo>
                    <a:cubicBezTo>
                      <a:pt x="6703" y="21600"/>
                      <a:pt x="6703" y="21600"/>
                      <a:pt x="6703" y="21600"/>
                    </a:cubicBezTo>
                    <a:cubicBezTo>
                      <a:pt x="8193" y="21600"/>
                      <a:pt x="8938" y="21600"/>
                      <a:pt x="10428" y="18900"/>
                    </a:cubicBezTo>
                    <a:cubicBezTo>
                      <a:pt x="14152" y="13500"/>
                      <a:pt x="16386" y="13500"/>
                      <a:pt x="18621" y="10800"/>
                    </a:cubicBezTo>
                    <a:cubicBezTo>
                      <a:pt x="20855" y="10800"/>
                      <a:pt x="21600" y="10800"/>
                      <a:pt x="21600" y="8100"/>
                    </a:cubicBezTo>
                    <a:cubicBezTo>
                      <a:pt x="21600" y="5400"/>
                      <a:pt x="16386" y="0"/>
                      <a:pt x="13407" y="0"/>
                    </a:cubicBezTo>
                    <a:cubicBezTo>
                      <a:pt x="12662" y="0"/>
                      <a:pt x="11917" y="0"/>
                      <a:pt x="11917" y="0"/>
                    </a:cubicBezTo>
                    <a:cubicBezTo>
                      <a:pt x="11172" y="5400"/>
                      <a:pt x="8938" y="8100"/>
                      <a:pt x="6703" y="8100"/>
                    </a:cubicBezTo>
                    <a:cubicBezTo>
                      <a:pt x="5214" y="8100"/>
                      <a:pt x="3724" y="8100"/>
                      <a:pt x="2234"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44" name="Shape 11344"/>
              <p:cNvSpPr/>
              <p:nvPr/>
            </p:nvSpPr>
            <p:spPr>
              <a:xfrm>
                <a:off x="2125849" y="2224096"/>
                <a:ext cx="24966" cy="42402"/>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19286" y="7513"/>
                    </a:moveTo>
                    <a:cubicBezTo>
                      <a:pt x="19286" y="7513"/>
                      <a:pt x="19286" y="7513"/>
                      <a:pt x="19286" y="7513"/>
                    </a:cubicBezTo>
                    <a:cubicBezTo>
                      <a:pt x="19286" y="7513"/>
                      <a:pt x="17743" y="7513"/>
                      <a:pt x="17743" y="7513"/>
                    </a:cubicBezTo>
                    <a:cubicBezTo>
                      <a:pt x="17743" y="7513"/>
                      <a:pt x="16200" y="7513"/>
                      <a:pt x="16200" y="7513"/>
                    </a:cubicBezTo>
                    <a:cubicBezTo>
                      <a:pt x="14658" y="7513"/>
                      <a:pt x="13115" y="7513"/>
                      <a:pt x="10029" y="6574"/>
                    </a:cubicBezTo>
                    <a:cubicBezTo>
                      <a:pt x="10029" y="6574"/>
                      <a:pt x="8486" y="5635"/>
                      <a:pt x="8486" y="4696"/>
                    </a:cubicBezTo>
                    <a:cubicBezTo>
                      <a:pt x="8486" y="2817"/>
                      <a:pt x="6943" y="0"/>
                      <a:pt x="5400" y="0"/>
                    </a:cubicBezTo>
                    <a:cubicBezTo>
                      <a:pt x="5400" y="0"/>
                      <a:pt x="3858" y="0"/>
                      <a:pt x="2315" y="1878"/>
                    </a:cubicBezTo>
                    <a:cubicBezTo>
                      <a:pt x="-771" y="4696"/>
                      <a:pt x="-771" y="11270"/>
                      <a:pt x="2315" y="15965"/>
                    </a:cubicBezTo>
                    <a:cubicBezTo>
                      <a:pt x="3858" y="18783"/>
                      <a:pt x="6943" y="20661"/>
                      <a:pt x="8486" y="21600"/>
                    </a:cubicBezTo>
                    <a:cubicBezTo>
                      <a:pt x="8486" y="20661"/>
                      <a:pt x="6943" y="20661"/>
                      <a:pt x="6943" y="20661"/>
                    </a:cubicBezTo>
                    <a:cubicBezTo>
                      <a:pt x="6943" y="18783"/>
                      <a:pt x="6943" y="15965"/>
                      <a:pt x="8486" y="15026"/>
                    </a:cubicBezTo>
                    <a:cubicBezTo>
                      <a:pt x="10029" y="14087"/>
                      <a:pt x="13115" y="13148"/>
                      <a:pt x="16200" y="13148"/>
                    </a:cubicBezTo>
                    <a:cubicBezTo>
                      <a:pt x="19286" y="13148"/>
                      <a:pt x="20829" y="13148"/>
                      <a:pt x="20829" y="13148"/>
                    </a:cubicBezTo>
                    <a:cubicBezTo>
                      <a:pt x="20829" y="13148"/>
                      <a:pt x="19286" y="12209"/>
                      <a:pt x="19286" y="11270"/>
                    </a:cubicBezTo>
                    <a:cubicBezTo>
                      <a:pt x="19286" y="10330"/>
                      <a:pt x="19286" y="8452"/>
                      <a:pt x="19286" y="751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45" name="Shape 11345"/>
              <p:cNvSpPr/>
              <p:nvPr/>
            </p:nvSpPr>
            <p:spPr>
              <a:xfrm>
                <a:off x="1935733" y="2272279"/>
                <a:ext cx="93601" cy="1060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08" y="1137"/>
                    </a:moveTo>
                    <a:cubicBezTo>
                      <a:pt x="4408" y="1137"/>
                      <a:pt x="3967" y="2274"/>
                      <a:pt x="3527" y="3411"/>
                    </a:cubicBezTo>
                    <a:cubicBezTo>
                      <a:pt x="3086" y="4926"/>
                      <a:pt x="2204" y="6821"/>
                      <a:pt x="882" y="9095"/>
                    </a:cubicBezTo>
                    <a:cubicBezTo>
                      <a:pt x="0" y="9853"/>
                      <a:pt x="0" y="10611"/>
                      <a:pt x="0" y="11368"/>
                    </a:cubicBezTo>
                    <a:cubicBezTo>
                      <a:pt x="441" y="11747"/>
                      <a:pt x="1763" y="12126"/>
                      <a:pt x="3527" y="12126"/>
                    </a:cubicBezTo>
                    <a:cubicBezTo>
                      <a:pt x="3967" y="12126"/>
                      <a:pt x="4849" y="12505"/>
                      <a:pt x="5290" y="12884"/>
                    </a:cubicBezTo>
                    <a:cubicBezTo>
                      <a:pt x="6171" y="14021"/>
                      <a:pt x="5731" y="16295"/>
                      <a:pt x="5731" y="17432"/>
                    </a:cubicBezTo>
                    <a:cubicBezTo>
                      <a:pt x="4849" y="20084"/>
                      <a:pt x="4849" y="21221"/>
                      <a:pt x="5290" y="21600"/>
                    </a:cubicBezTo>
                    <a:cubicBezTo>
                      <a:pt x="6171" y="21221"/>
                      <a:pt x="7494" y="20084"/>
                      <a:pt x="7494" y="19326"/>
                    </a:cubicBezTo>
                    <a:cubicBezTo>
                      <a:pt x="7494" y="18947"/>
                      <a:pt x="7494" y="18947"/>
                      <a:pt x="7494" y="18568"/>
                    </a:cubicBezTo>
                    <a:cubicBezTo>
                      <a:pt x="5290" y="17432"/>
                      <a:pt x="5731" y="11368"/>
                      <a:pt x="6612" y="10232"/>
                    </a:cubicBezTo>
                    <a:cubicBezTo>
                      <a:pt x="6612" y="9474"/>
                      <a:pt x="7494" y="9095"/>
                      <a:pt x="8376" y="9095"/>
                    </a:cubicBezTo>
                    <a:cubicBezTo>
                      <a:pt x="9698" y="9095"/>
                      <a:pt x="10580" y="9474"/>
                      <a:pt x="11461" y="10232"/>
                    </a:cubicBezTo>
                    <a:cubicBezTo>
                      <a:pt x="11902" y="10989"/>
                      <a:pt x="11902" y="11747"/>
                      <a:pt x="11461" y="12505"/>
                    </a:cubicBezTo>
                    <a:cubicBezTo>
                      <a:pt x="11020" y="12884"/>
                      <a:pt x="11020" y="12884"/>
                      <a:pt x="11902" y="13642"/>
                    </a:cubicBezTo>
                    <a:cubicBezTo>
                      <a:pt x="12784" y="14021"/>
                      <a:pt x="13665" y="14779"/>
                      <a:pt x="13665" y="16295"/>
                    </a:cubicBezTo>
                    <a:cubicBezTo>
                      <a:pt x="13665" y="17053"/>
                      <a:pt x="14106" y="17053"/>
                      <a:pt x="14106" y="17053"/>
                    </a:cubicBezTo>
                    <a:cubicBezTo>
                      <a:pt x="14106" y="17053"/>
                      <a:pt x="14106" y="17053"/>
                      <a:pt x="14106" y="17053"/>
                    </a:cubicBezTo>
                    <a:cubicBezTo>
                      <a:pt x="14547" y="17053"/>
                      <a:pt x="15429" y="16674"/>
                      <a:pt x="15869" y="16674"/>
                    </a:cubicBezTo>
                    <a:cubicBezTo>
                      <a:pt x="16310" y="16295"/>
                      <a:pt x="16751" y="16295"/>
                      <a:pt x="17192" y="16295"/>
                    </a:cubicBezTo>
                    <a:cubicBezTo>
                      <a:pt x="18073" y="15916"/>
                      <a:pt x="18073" y="15916"/>
                      <a:pt x="18073" y="15537"/>
                    </a:cubicBezTo>
                    <a:cubicBezTo>
                      <a:pt x="18073" y="15537"/>
                      <a:pt x="18514" y="15158"/>
                      <a:pt x="17192" y="14021"/>
                    </a:cubicBezTo>
                    <a:cubicBezTo>
                      <a:pt x="16310" y="13263"/>
                      <a:pt x="16310" y="11747"/>
                      <a:pt x="16751" y="10989"/>
                    </a:cubicBezTo>
                    <a:cubicBezTo>
                      <a:pt x="16751" y="9853"/>
                      <a:pt x="16751" y="9853"/>
                      <a:pt x="16310" y="9474"/>
                    </a:cubicBezTo>
                    <a:cubicBezTo>
                      <a:pt x="14547" y="8337"/>
                      <a:pt x="13224" y="6821"/>
                      <a:pt x="13224" y="5684"/>
                    </a:cubicBezTo>
                    <a:cubicBezTo>
                      <a:pt x="13224" y="5305"/>
                      <a:pt x="13665" y="4547"/>
                      <a:pt x="14988" y="4547"/>
                    </a:cubicBezTo>
                    <a:cubicBezTo>
                      <a:pt x="16751" y="4168"/>
                      <a:pt x="21159" y="1895"/>
                      <a:pt x="21600" y="758"/>
                    </a:cubicBezTo>
                    <a:cubicBezTo>
                      <a:pt x="21600" y="758"/>
                      <a:pt x="21159" y="758"/>
                      <a:pt x="20718" y="758"/>
                    </a:cubicBezTo>
                    <a:cubicBezTo>
                      <a:pt x="18073" y="758"/>
                      <a:pt x="13665" y="2274"/>
                      <a:pt x="13224" y="3032"/>
                    </a:cubicBezTo>
                    <a:cubicBezTo>
                      <a:pt x="13224" y="4168"/>
                      <a:pt x="12343" y="4547"/>
                      <a:pt x="11020" y="4547"/>
                    </a:cubicBezTo>
                    <a:cubicBezTo>
                      <a:pt x="9698" y="4547"/>
                      <a:pt x="7935" y="3789"/>
                      <a:pt x="7053" y="2653"/>
                    </a:cubicBezTo>
                    <a:cubicBezTo>
                      <a:pt x="6171" y="1895"/>
                      <a:pt x="5731" y="1137"/>
                      <a:pt x="5290" y="0"/>
                    </a:cubicBezTo>
                    <a:cubicBezTo>
                      <a:pt x="5290" y="379"/>
                      <a:pt x="4849" y="758"/>
                      <a:pt x="4408" y="113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46" name="Shape 11346"/>
              <p:cNvSpPr/>
              <p:nvPr/>
            </p:nvSpPr>
            <p:spPr>
              <a:xfrm>
                <a:off x="1963614" y="2231806"/>
                <a:ext cx="101567" cy="2891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400" y="10080"/>
                    </a:moveTo>
                    <a:cubicBezTo>
                      <a:pt x="12400" y="10080"/>
                      <a:pt x="14400" y="11520"/>
                      <a:pt x="15600" y="12960"/>
                    </a:cubicBezTo>
                    <a:cubicBezTo>
                      <a:pt x="17600" y="15840"/>
                      <a:pt x="20400" y="8640"/>
                      <a:pt x="21600" y="0"/>
                    </a:cubicBezTo>
                    <a:cubicBezTo>
                      <a:pt x="20800" y="1440"/>
                      <a:pt x="20000" y="4320"/>
                      <a:pt x="19600" y="5760"/>
                    </a:cubicBezTo>
                    <a:cubicBezTo>
                      <a:pt x="18400" y="7200"/>
                      <a:pt x="18400" y="7200"/>
                      <a:pt x="18400" y="7200"/>
                    </a:cubicBezTo>
                    <a:cubicBezTo>
                      <a:pt x="18000" y="8640"/>
                      <a:pt x="16800" y="10080"/>
                      <a:pt x="15600" y="10080"/>
                    </a:cubicBezTo>
                    <a:cubicBezTo>
                      <a:pt x="12000" y="10080"/>
                      <a:pt x="8000" y="5760"/>
                      <a:pt x="6400" y="2880"/>
                    </a:cubicBezTo>
                    <a:cubicBezTo>
                      <a:pt x="6400" y="2880"/>
                      <a:pt x="6000" y="2880"/>
                      <a:pt x="5600" y="2880"/>
                    </a:cubicBezTo>
                    <a:cubicBezTo>
                      <a:pt x="5200" y="2880"/>
                      <a:pt x="4800" y="4320"/>
                      <a:pt x="4000" y="5760"/>
                    </a:cubicBezTo>
                    <a:cubicBezTo>
                      <a:pt x="3600" y="8640"/>
                      <a:pt x="2800" y="11520"/>
                      <a:pt x="1600" y="11520"/>
                    </a:cubicBezTo>
                    <a:cubicBezTo>
                      <a:pt x="800" y="12960"/>
                      <a:pt x="400" y="17280"/>
                      <a:pt x="0" y="21600"/>
                    </a:cubicBezTo>
                    <a:cubicBezTo>
                      <a:pt x="2000" y="12960"/>
                      <a:pt x="7200" y="10080"/>
                      <a:pt x="10400" y="100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47" name="Shape 11347"/>
              <p:cNvSpPr/>
              <p:nvPr/>
            </p:nvSpPr>
            <p:spPr>
              <a:xfrm>
                <a:off x="1723118" y="2173987"/>
                <a:ext cx="210624" cy="167675"/>
              </a:xfrm>
              <a:custGeom>
                <a:avLst/>
                <a:gdLst/>
                <a:ahLst/>
                <a:cxnLst>
                  <a:cxn ang="0">
                    <a:pos x="wd2" y="hd2"/>
                  </a:cxn>
                  <a:cxn ang="5400000">
                    <a:pos x="wd2" y="hd2"/>
                  </a:cxn>
                  <a:cxn ang="10800000">
                    <a:pos x="wd2" y="hd2"/>
                  </a:cxn>
                  <a:cxn ang="16200000">
                    <a:pos x="wd2" y="hd2"/>
                  </a:cxn>
                </a:cxnLst>
                <a:rect l="0" t="0" r="r" b="b"/>
                <a:pathLst>
                  <a:path w="21551" h="21600" fill="norm" stroke="1" extrusionOk="0">
                    <a:moveTo>
                      <a:pt x="146" y="8070"/>
                    </a:moveTo>
                    <a:cubicBezTo>
                      <a:pt x="-49" y="8545"/>
                      <a:pt x="-49" y="9020"/>
                      <a:pt x="146" y="9020"/>
                    </a:cubicBezTo>
                    <a:cubicBezTo>
                      <a:pt x="729" y="9969"/>
                      <a:pt x="924" y="10919"/>
                      <a:pt x="1119" y="11868"/>
                    </a:cubicBezTo>
                    <a:cubicBezTo>
                      <a:pt x="1119" y="12343"/>
                      <a:pt x="1119" y="12580"/>
                      <a:pt x="1313" y="13055"/>
                    </a:cubicBezTo>
                    <a:cubicBezTo>
                      <a:pt x="1508" y="13055"/>
                      <a:pt x="1702" y="13292"/>
                      <a:pt x="1897" y="13530"/>
                    </a:cubicBezTo>
                    <a:cubicBezTo>
                      <a:pt x="2481" y="14004"/>
                      <a:pt x="3259" y="14479"/>
                      <a:pt x="3259" y="15903"/>
                    </a:cubicBezTo>
                    <a:cubicBezTo>
                      <a:pt x="3259" y="17327"/>
                      <a:pt x="4232" y="18989"/>
                      <a:pt x="4621" y="18989"/>
                    </a:cubicBezTo>
                    <a:cubicBezTo>
                      <a:pt x="4621" y="18989"/>
                      <a:pt x="4621" y="18989"/>
                      <a:pt x="4816" y="18989"/>
                    </a:cubicBezTo>
                    <a:cubicBezTo>
                      <a:pt x="5010" y="18752"/>
                      <a:pt x="5205" y="18752"/>
                      <a:pt x="5594" y="18752"/>
                    </a:cubicBezTo>
                    <a:cubicBezTo>
                      <a:pt x="6373" y="18752"/>
                      <a:pt x="6956" y="19701"/>
                      <a:pt x="6956" y="20176"/>
                    </a:cubicBezTo>
                    <a:cubicBezTo>
                      <a:pt x="7151" y="20176"/>
                      <a:pt x="7151" y="20176"/>
                      <a:pt x="7151" y="20176"/>
                    </a:cubicBezTo>
                    <a:cubicBezTo>
                      <a:pt x="7346" y="20176"/>
                      <a:pt x="7929" y="19938"/>
                      <a:pt x="8319" y="19938"/>
                    </a:cubicBezTo>
                    <a:cubicBezTo>
                      <a:pt x="8902" y="19701"/>
                      <a:pt x="9292" y="19464"/>
                      <a:pt x="9681" y="19701"/>
                    </a:cubicBezTo>
                    <a:cubicBezTo>
                      <a:pt x="11237" y="19938"/>
                      <a:pt x="12600" y="20413"/>
                      <a:pt x="12794" y="21600"/>
                    </a:cubicBezTo>
                    <a:cubicBezTo>
                      <a:pt x="12794" y="21600"/>
                      <a:pt x="12794" y="21600"/>
                      <a:pt x="12794" y="21600"/>
                    </a:cubicBezTo>
                    <a:cubicBezTo>
                      <a:pt x="12794" y="21600"/>
                      <a:pt x="12794" y="21600"/>
                      <a:pt x="12989" y="21600"/>
                    </a:cubicBezTo>
                    <a:cubicBezTo>
                      <a:pt x="13378" y="21600"/>
                      <a:pt x="14156" y="21125"/>
                      <a:pt x="14935" y="20888"/>
                    </a:cubicBezTo>
                    <a:cubicBezTo>
                      <a:pt x="15129" y="20651"/>
                      <a:pt x="15324" y="20651"/>
                      <a:pt x="15519" y="20651"/>
                    </a:cubicBezTo>
                    <a:cubicBezTo>
                      <a:pt x="15908" y="20413"/>
                      <a:pt x="15908" y="18989"/>
                      <a:pt x="16102" y="18040"/>
                    </a:cubicBezTo>
                    <a:cubicBezTo>
                      <a:pt x="16297" y="16615"/>
                      <a:pt x="16297" y="15191"/>
                      <a:pt x="17075" y="14716"/>
                    </a:cubicBezTo>
                    <a:cubicBezTo>
                      <a:pt x="18243" y="13767"/>
                      <a:pt x="18243" y="12343"/>
                      <a:pt x="18243" y="10919"/>
                    </a:cubicBezTo>
                    <a:cubicBezTo>
                      <a:pt x="18048" y="9495"/>
                      <a:pt x="19605" y="9020"/>
                      <a:pt x="20578" y="8782"/>
                    </a:cubicBezTo>
                    <a:cubicBezTo>
                      <a:pt x="20967" y="8545"/>
                      <a:pt x="21551" y="8545"/>
                      <a:pt x="21551" y="8308"/>
                    </a:cubicBezTo>
                    <a:cubicBezTo>
                      <a:pt x="21551" y="8070"/>
                      <a:pt x="21162" y="7358"/>
                      <a:pt x="20189" y="6884"/>
                    </a:cubicBezTo>
                    <a:cubicBezTo>
                      <a:pt x="19605" y="6646"/>
                      <a:pt x="19605" y="5934"/>
                      <a:pt x="19605" y="5459"/>
                    </a:cubicBezTo>
                    <a:cubicBezTo>
                      <a:pt x="19605" y="4985"/>
                      <a:pt x="19605" y="4985"/>
                      <a:pt x="19410" y="4747"/>
                    </a:cubicBezTo>
                    <a:cubicBezTo>
                      <a:pt x="19216" y="4510"/>
                      <a:pt x="18048" y="3086"/>
                      <a:pt x="18243" y="2136"/>
                    </a:cubicBezTo>
                    <a:cubicBezTo>
                      <a:pt x="18243" y="1899"/>
                      <a:pt x="18437" y="1662"/>
                      <a:pt x="18827" y="1662"/>
                    </a:cubicBezTo>
                    <a:cubicBezTo>
                      <a:pt x="18827" y="1424"/>
                      <a:pt x="18827" y="1424"/>
                      <a:pt x="18827" y="1424"/>
                    </a:cubicBezTo>
                    <a:cubicBezTo>
                      <a:pt x="18632" y="949"/>
                      <a:pt x="18437" y="475"/>
                      <a:pt x="18632" y="0"/>
                    </a:cubicBezTo>
                    <a:cubicBezTo>
                      <a:pt x="18632" y="0"/>
                      <a:pt x="18632" y="0"/>
                      <a:pt x="18437" y="0"/>
                    </a:cubicBezTo>
                    <a:cubicBezTo>
                      <a:pt x="18437" y="0"/>
                      <a:pt x="18437" y="0"/>
                      <a:pt x="18437" y="0"/>
                    </a:cubicBezTo>
                    <a:cubicBezTo>
                      <a:pt x="18437" y="0"/>
                      <a:pt x="18437" y="0"/>
                      <a:pt x="18437" y="0"/>
                    </a:cubicBezTo>
                    <a:cubicBezTo>
                      <a:pt x="18243" y="0"/>
                      <a:pt x="18048" y="0"/>
                      <a:pt x="18048" y="0"/>
                    </a:cubicBezTo>
                    <a:cubicBezTo>
                      <a:pt x="17854" y="0"/>
                      <a:pt x="17659" y="0"/>
                      <a:pt x="17465" y="0"/>
                    </a:cubicBezTo>
                    <a:cubicBezTo>
                      <a:pt x="17075" y="0"/>
                      <a:pt x="15908" y="0"/>
                      <a:pt x="15519" y="475"/>
                    </a:cubicBezTo>
                    <a:cubicBezTo>
                      <a:pt x="15519" y="712"/>
                      <a:pt x="15324" y="712"/>
                      <a:pt x="15324" y="1187"/>
                    </a:cubicBezTo>
                    <a:cubicBezTo>
                      <a:pt x="15519" y="2374"/>
                      <a:pt x="15129" y="2848"/>
                      <a:pt x="14740" y="3086"/>
                    </a:cubicBezTo>
                    <a:cubicBezTo>
                      <a:pt x="14546" y="3086"/>
                      <a:pt x="14546" y="3086"/>
                      <a:pt x="14351" y="3323"/>
                    </a:cubicBezTo>
                    <a:cubicBezTo>
                      <a:pt x="14351" y="3323"/>
                      <a:pt x="14156" y="3323"/>
                      <a:pt x="14156" y="3323"/>
                    </a:cubicBezTo>
                    <a:cubicBezTo>
                      <a:pt x="14156" y="4273"/>
                      <a:pt x="13962" y="4510"/>
                      <a:pt x="13767" y="4985"/>
                    </a:cubicBezTo>
                    <a:cubicBezTo>
                      <a:pt x="13573" y="5222"/>
                      <a:pt x="13378" y="5459"/>
                      <a:pt x="13378" y="5934"/>
                    </a:cubicBezTo>
                    <a:cubicBezTo>
                      <a:pt x="13573" y="6409"/>
                      <a:pt x="13378" y="6884"/>
                      <a:pt x="13378" y="7121"/>
                    </a:cubicBezTo>
                    <a:cubicBezTo>
                      <a:pt x="13183" y="7358"/>
                      <a:pt x="12794" y="7596"/>
                      <a:pt x="12405" y="7596"/>
                    </a:cubicBezTo>
                    <a:cubicBezTo>
                      <a:pt x="12210" y="7596"/>
                      <a:pt x="11821" y="7833"/>
                      <a:pt x="11627" y="7833"/>
                    </a:cubicBezTo>
                    <a:cubicBezTo>
                      <a:pt x="11432" y="8070"/>
                      <a:pt x="11432" y="8070"/>
                      <a:pt x="11237" y="8070"/>
                    </a:cubicBezTo>
                    <a:cubicBezTo>
                      <a:pt x="10459" y="8545"/>
                      <a:pt x="10070" y="8308"/>
                      <a:pt x="9681" y="8070"/>
                    </a:cubicBezTo>
                    <a:cubicBezTo>
                      <a:pt x="9681" y="7833"/>
                      <a:pt x="9486" y="7596"/>
                      <a:pt x="9097" y="7596"/>
                    </a:cubicBezTo>
                    <a:cubicBezTo>
                      <a:pt x="8319" y="7596"/>
                      <a:pt x="8124" y="7833"/>
                      <a:pt x="7735" y="8308"/>
                    </a:cubicBezTo>
                    <a:cubicBezTo>
                      <a:pt x="7540" y="8308"/>
                      <a:pt x="7346" y="8545"/>
                      <a:pt x="6956" y="8782"/>
                    </a:cubicBezTo>
                    <a:cubicBezTo>
                      <a:pt x="6762" y="8782"/>
                      <a:pt x="6373" y="8782"/>
                      <a:pt x="5983" y="8782"/>
                    </a:cubicBezTo>
                    <a:cubicBezTo>
                      <a:pt x="5789" y="8782"/>
                      <a:pt x="5594" y="8782"/>
                      <a:pt x="5400" y="8782"/>
                    </a:cubicBezTo>
                    <a:cubicBezTo>
                      <a:pt x="5205" y="8782"/>
                      <a:pt x="5205" y="8782"/>
                      <a:pt x="5010" y="8782"/>
                    </a:cubicBezTo>
                    <a:cubicBezTo>
                      <a:pt x="4427" y="8782"/>
                      <a:pt x="4232" y="9020"/>
                      <a:pt x="4232" y="9020"/>
                    </a:cubicBezTo>
                    <a:cubicBezTo>
                      <a:pt x="4037" y="9020"/>
                      <a:pt x="3843" y="9257"/>
                      <a:pt x="3843" y="9257"/>
                    </a:cubicBezTo>
                    <a:cubicBezTo>
                      <a:pt x="3454" y="9257"/>
                      <a:pt x="3065" y="8782"/>
                      <a:pt x="2675" y="8545"/>
                    </a:cubicBezTo>
                    <a:cubicBezTo>
                      <a:pt x="2481" y="8308"/>
                      <a:pt x="2286" y="8070"/>
                      <a:pt x="2092" y="8070"/>
                    </a:cubicBezTo>
                    <a:cubicBezTo>
                      <a:pt x="2092" y="8070"/>
                      <a:pt x="2092" y="8070"/>
                      <a:pt x="2092" y="8070"/>
                    </a:cubicBezTo>
                    <a:cubicBezTo>
                      <a:pt x="2092" y="8070"/>
                      <a:pt x="2092" y="8070"/>
                      <a:pt x="2092" y="7833"/>
                    </a:cubicBezTo>
                    <a:cubicBezTo>
                      <a:pt x="1897" y="7833"/>
                      <a:pt x="1897" y="7833"/>
                      <a:pt x="1897" y="7833"/>
                    </a:cubicBezTo>
                    <a:cubicBezTo>
                      <a:pt x="1897" y="7833"/>
                      <a:pt x="1897" y="7833"/>
                      <a:pt x="1897" y="7833"/>
                    </a:cubicBezTo>
                    <a:cubicBezTo>
                      <a:pt x="1897" y="7833"/>
                      <a:pt x="1897" y="7833"/>
                      <a:pt x="1897" y="7833"/>
                    </a:cubicBezTo>
                    <a:cubicBezTo>
                      <a:pt x="1702" y="7833"/>
                      <a:pt x="1702" y="7833"/>
                      <a:pt x="1702" y="7833"/>
                    </a:cubicBezTo>
                    <a:cubicBezTo>
                      <a:pt x="1702" y="7596"/>
                      <a:pt x="1702" y="7596"/>
                      <a:pt x="1702" y="7596"/>
                    </a:cubicBezTo>
                    <a:cubicBezTo>
                      <a:pt x="1702" y="7596"/>
                      <a:pt x="1702" y="7596"/>
                      <a:pt x="1702" y="7596"/>
                    </a:cubicBezTo>
                    <a:cubicBezTo>
                      <a:pt x="1508" y="7596"/>
                      <a:pt x="1508" y="7358"/>
                      <a:pt x="1508" y="7358"/>
                    </a:cubicBezTo>
                    <a:cubicBezTo>
                      <a:pt x="1508" y="7358"/>
                      <a:pt x="1508" y="7358"/>
                      <a:pt x="1508" y="7358"/>
                    </a:cubicBezTo>
                    <a:cubicBezTo>
                      <a:pt x="1508" y="7121"/>
                      <a:pt x="1508" y="7121"/>
                      <a:pt x="1508" y="7121"/>
                    </a:cubicBezTo>
                    <a:cubicBezTo>
                      <a:pt x="1508" y="7121"/>
                      <a:pt x="1313" y="7121"/>
                      <a:pt x="1313" y="6884"/>
                    </a:cubicBezTo>
                    <a:cubicBezTo>
                      <a:pt x="1313" y="6884"/>
                      <a:pt x="1313" y="6884"/>
                      <a:pt x="1313" y="6646"/>
                    </a:cubicBezTo>
                    <a:cubicBezTo>
                      <a:pt x="1313" y="6646"/>
                      <a:pt x="1313" y="6646"/>
                      <a:pt x="1313" y="6646"/>
                    </a:cubicBezTo>
                    <a:cubicBezTo>
                      <a:pt x="1313" y="6409"/>
                      <a:pt x="1313" y="6409"/>
                      <a:pt x="1313" y="6409"/>
                    </a:cubicBezTo>
                    <a:cubicBezTo>
                      <a:pt x="1313" y="6409"/>
                      <a:pt x="1119" y="6171"/>
                      <a:pt x="1119" y="6171"/>
                    </a:cubicBezTo>
                    <a:cubicBezTo>
                      <a:pt x="924" y="6409"/>
                      <a:pt x="340" y="7121"/>
                      <a:pt x="146" y="807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48" name="Shape 11348"/>
              <p:cNvSpPr/>
              <p:nvPr/>
            </p:nvSpPr>
            <p:spPr>
              <a:xfrm>
                <a:off x="1656923" y="2387916"/>
                <a:ext cx="207117" cy="501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628" y="20829"/>
                    </a:moveTo>
                    <a:cubicBezTo>
                      <a:pt x="18826" y="20829"/>
                      <a:pt x="18826" y="20829"/>
                      <a:pt x="18826" y="20829"/>
                    </a:cubicBezTo>
                    <a:cubicBezTo>
                      <a:pt x="19024" y="20057"/>
                      <a:pt x="19222" y="19286"/>
                      <a:pt x="19420" y="19286"/>
                    </a:cubicBezTo>
                    <a:cubicBezTo>
                      <a:pt x="19618" y="19286"/>
                      <a:pt x="20015" y="20057"/>
                      <a:pt x="20213" y="20829"/>
                    </a:cubicBezTo>
                    <a:cubicBezTo>
                      <a:pt x="20411" y="20829"/>
                      <a:pt x="20609" y="21600"/>
                      <a:pt x="21006" y="21600"/>
                    </a:cubicBezTo>
                    <a:cubicBezTo>
                      <a:pt x="21204" y="21600"/>
                      <a:pt x="21402" y="21600"/>
                      <a:pt x="21600" y="20829"/>
                    </a:cubicBezTo>
                    <a:cubicBezTo>
                      <a:pt x="21402" y="20829"/>
                      <a:pt x="21006" y="20829"/>
                      <a:pt x="21006" y="20057"/>
                    </a:cubicBezTo>
                    <a:cubicBezTo>
                      <a:pt x="20015" y="20057"/>
                      <a:pt x="19222" y="19286"/>
                      <a:pt x="19222" y="16971"/>
                    </a:cubicBezTo>
                    <a:cubicBezTo>
                      <a:pt x="19222" y="16971"/>
                      <a:pt x="19024" y="16971"/>
                      <a:pt x="18429" y="16971"/>
                    </a:cubicBezTo>
                    <a:cubicBezTo>
                      <a:pt x="18231" y="16971"/>
                      <a:pt x="18033" y="16971"/>
                      <a:pt x="17835" y="16971"/>
                    </a:cubicBezTo>
                    <a:cubicBezTo>
                      <a:pt x="17637" y="16971"/>
                      <a:pt x="17439" y="16971"/>
                      <a:pt x="17240" y="16971"/>
                    </a:cubicBezTo>
                    <a:cubicBezTo>
                      <a:pt x="16646" y="16971"/>
                      <a:pt x="16051" y="16971"/>
                      <a:pt x="15457" y="15429"/>
                    </a:cubicBezTo>
                    <a:cubicBezTo>
                      <a:pt x="15061" y="15429"/>
                      <a:pt x="14862" y="13886"/>
                      <a:pt x="14862" y="13114"/>
                    </a:cubicBezTo>
                    <a:cubicBezTo>
                      <a:pt x="14862" y="10800"/>
                      <a:pt x="15655" y="10029"/>
                      <a:pt x="16646" y="9257"/>
                    </a:cubicBezTo>
                    <a:cubicBezTo>
                      <a:pt x="16844" y="8486"/>
                      <a:pt x="16844" y="8486"/>
                      <a:pt x="17042" y="8486"/>
                    </a:cubicBezTo>
                    <a:cubicBezTo>
                      <a:pt x="16646" y="8486"/>
                      <a:pt x="16051" y="9257"/>
                      <a:pt x="15457" y="9257"/>
                    </a:cubicBezTo>
                    <a:cubicBezTo>
                      <a:pt x="15061" y="10029"/>
                      <a:pt x="14664" y="10029"/>
                      <a:pt x="14466" y="10029"/>
                    </a:cubicBezTo>
                    <a:cubicBezTo>
                      <a:pt x="13475" y="10029"/>
                      <a:pt x="12484" y="8486"/>
                      <a:pt x="11692" y="7714"/>
                    </a:cubicBezTo>
                    <a:cubicBezTo>
                      <a:pt x="11494" y="7714"/>
                      <a:pt x="11295" y="6943"/>
                      <a:pt x="11097" y="6943"/>
                    </a:cubicBezTo>
                    <a:cubicBezTo>
                      <a:pt x="10899" y="7714"/>
                      <a:pt x="10701" y="9257"/>
                      <a:pt x="10106" y="9257"/>
                    </a:cubicBezTo>
                    <a:cubicBezTo>
                      <a:pt x="8917" y="9257"/>
                      <a:pt x="6341" y="5400"/>
                      <a:pt x="5747" y="3086"/>
                    </a:cubicBezTo>
                    <a:cubicBezTo>
                      <a:pt x="5152" y="1543"/>
                      <a:pt x="3765" y="0"/>
                      <a:pt x="2378" y="0"/>
                    </a:cubicBezTo>
                    <a:cubicBezTo>
                      <a:pt x="1585" y="0"/>
                      <a:pt x="1189" y="771"/>
                      <a:pt x="991" y="1543"/>
                    </a:cubicBezTo>
                    <a:cubicBezTo>
                      <a:pt x="594" y="4629"/>
                      <a:pt x="198" y="4629"/>
                      <a:pt x="0" y="5400"/>
                    </a:cubicBezTo>
                    <a:cubicBezTo>
                      <a:pt x="0" y="5400"/>
                      <a:pt x="0" y="5400"/>
                      <a:pt x="0" y="5400"/>
                    </a:cubicBezTo>
                    <a:cubicBezTo>
                      <a:pt x="0" y="6171"/>
                      <a:pt x="0" y="6171"/>
                      <a:pt x="198" y="6171"/>
                    </a:cubicBezTo>
                    <a:cubicBezTo>
                      <a:pt x="396" y="6171"/>
                      <a:pt x="594" y="6171"/>
                      <a:pt x="594" y="6171"/>
                    </a:cubicBezTo>
                    <a:cubicBezTo>
                      <a:pt x="793" y="6171"/>
                      <a:pt x="991" y="6171"/>
                      <a:pt x="1189" y="6171"/>
                    </a:cubicBezTo>
                    <a:cubicBezTo>
                      <a:pt x="1783" y="6171"/>
                      <a:pt x="1982" y="7714"/>
                      <a:pt x="2180" y="8486"/>
                    </a:cubicBezTo>
                    <a:cubicBezTo>
                      <a:pt x="2180" y="10029"/>
                      <a:pt x="2378" y="10800"/>
                      <a:pt x="2576" y="10800"/>
                    </a:cubicBezTo>
                    <a:cubicBezTo>
                      <a:pt x="2774" y="10800"/>
                      <a:pt x="2972" y="10800"/>
                      <a:pt x="3369" y="11571"/>
                    </a:cubicBezTo>
                    <a:cubicBezTo>
                      <a:pt x="4161" y="12343"/>
                      <a:pt x="5152" y="13114"/>
                      <a:pt x="5747" y="13114"/>
                    </a:cubicBezTo>
                    <a:cubicBezTo>
                      <a:pt x="5945" y="13114"/>
                      <a:pt x="6143" y="13114"/>
                      <a:pt x="6143" y="13114"/>
                    </a:cubicBezTo>
                    <a:cubicBezTo>
                      <a:pt x="6143" y="11571"/>
                      <a:pt x="6539" y="10800"/>
                      <a:pt x="7134" y="10800"/>
                    </a:cubicBezTo>
                    <a:cubicBezTo>
                      <a:pt x="8125" y="10800"/>
                      <a:pt x="9908" y="13114"/>
                      <a:pt x="10899" y="16200"/>
                    </a:cubicBezTo>
                    <a:cubicBezTo>
                      <a:pt x="12088" y="20057"/>
                      <a:pt x="14862" y="20829"/>
                      <a:pt x="16051" y="20057"/>
                    </a:cubicBezTo>
                    <a:cubicBezTo>
                      <a:pt x="16646" y="19286"/>
                      <a:pt x="17439" y="20057"/>
                      <a:pt x="17835" y="20829"/>
                    </a:cubicBezTo>
                    <a:cubicBezTo>
                      <a:pt x="18231" y="20829"/>
                      <a:pt x="18429" y="20829"/>
                      <a:pt x="18628" y="208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1371" name="Group 11371"/>
            <p:cNvGrpSpPr/>
            <p:nvPr/>
          </p:nvGrpSpPr>
          <p:grpSpPr>
            <a:xfrm>
              <a:off x="4399710" y="1750820"/>
              <a:ext cx="930029" cy="751647"/>
              <a:chOff x="0" y="0"/>
              <a:chExt cx="930028" cy="751645"/>
            </a:xfrm>
          </p:grpSpPr>
          <p:sp>
            <p:nvSpPr>
              <p:cNvPr id="11350" name="Shape 11350"/>
              <p:cNvSpPr/>
              <p:nvPr/>
            </p:nvSpPr>
            <p:spPr>
              <a:xfrm>
                <a:off x="21906" y="264039"/>
                <a:ext cx="19916" cy="327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891" y="19059"/>
                    </a:moveTo>
                    <a:cubicBezTo>
                      <a:pt x="5891" y="17788"/>
                      <a:pt x="5891" y="17788"/>
                      <a:pt x="5891" y="17788"/>
                    </a:cubicBezTo>
                    <a:cubicBezTo>
                      <a:pt x="7855" y="16518"/>
                      <a:pt x="7855" y="16518"/>
                      <a:pt x="7855" y="16518"/>
                    </a:cubicBezTo>
                    <a:cubicBezTo>
                      <a:pt x="7855" y="16518"/>
                      <a:pt x="7855" y="15247"/>
                      <a:pt x="9818" y="15247"/>
                    </a:cubicBezTo>
                    <a:cubicBezTo>
                      <a:pt x="9818" y="15247"/>
                      <a:pt x="9818" y="13976"/>
                      <a:pt x="9818" y="13976"/>
                    </a:cubicBezTo>
                    <a:cubicBezTo>
                      <a:pt x="9818" y="13976"/>
                      <a:pt x="11782" y="13976"/>
                      <a:pt x="11782" y="12706"/>
                    </a:cubicBezTo>
                    <a:cubicBezTo>
                      <a:pt x="11782" y="12706"/>
                      <a:pt x="11782" y="12706"/>
                      <a:pt x="11782" y="12706"/>
                    </a:cubicBezTo>
                    <a:cubicBezTo>
                      <a:pt x="11782" y="11435"/>
                      <a:pt x="13745" y="11435"/>
                      <a:pt x="13745" y="11435"/>
                    </a:cubicBezTo>
                    <a:cubicBezTo>
                      <a:pt x="13745" y="11435"/>
                      <a:pt x="13745" y="10165"/>
                      <a:pt x="13745" y="10165"/>
                    </a:cubicBezTo>
                    <a:cubicBezTo>
                      <a:pt x="15709" y="10165"/>
                      <a:pt x="15709" y="10165"/>
                      <a:pt x="15709" y="10165"/>
                    </a:cubicBezTo>
                    <a:cubicBezTo>
                      <a:pt x="15709" y="8894"/>
                      <a:pt x="15709" y="8894"/>
                      <a:pt x="15709" y="8894"/>
                    </a:cubicBezTo>
                    <a:cubicBezTo>
                      <a:pt x="17673" y="8894"/>
                      <a:pt x="17673" y="8894"/>
                      <a:pt x="17673" y="7624"/>
                    </a:cubicBezTo>
                    <a:cubicBezTo>
                      <a:pt x="17673" y="7624"/>
                      <a:pt x="17673" y="7624"/>
                      <a:pt x="19636" y="7624"/>
                    </a:cubicBezTo>
                    <a:cubicBezTo>
                      <a:pt x="19636" y="7624"/>
                      <a:pt x="19636" y="6353"/>
                      <a:pt x="19636" y="6353"/>
                    </a:cubicBezTo>
                    <a:cubicBezTo>
                      <a:pt x="19636" y="6353"/>
                      <a:pt x="21600" y="5082"/>
                      <a:pt x="21600" y="3812"/>
                    </a:cubicBezTo>
                    <a:cubicBezTo>
                      <a:pt x="21600" y="3812"/>
                      <a:pt x="19636" y="3812"/>
                      <a:pt x="19636" y="2541"/>
                    </a:cubicBezTo>
                    <a:cubicBezTo>
                      <a:pt x="19636" y="2541"/>
                      <a:pt x="19636" y="2541"/>
                      <a:pt x="19636" y="2541"/>
                    </a:cubicBezTo>
                    <a:cubicBezTo>
                      <a:pt x="19636" y="2541"/>
                      <a:pt x="19636" y="2541"/>
                      <a:pt x="19636" y="1271"/>
                    </a:cubicBezTo>
                    <a:cubicBezTo>
                      <a:pt x="19636" y="1271"/>
                      <a:pt x="19636" y="1271"/>
                      <a:pt x="17673" y="1271"/>
                    </a:cubicBezTo>
                    <a:cubicBezTo>
                      <a:pt x="17673" y="1271"/>
                      <a:pt x="17673" y="1271"/>
                      <a:pt x="17673" y="1271"/>
                    </a:cubicBezTo>
                    <a:cubicBezTo>
                      <a:pt x="17673" y="1271"/>
                      <a:pt x="17673" y="1271"/>
                      <a:pt x="15709" y="1271"/>
                    </a:cubicBezTo>
                    <a:cubicBezTo>
                      <a:pt x="15709" y="1271"/>
                      <a:pt x="15709" y="1271"/>
                      <a:pt x="15709" y="1271"/>
                    </a:cubicBezTo>
                    <a:cubicBezTo>
                      <a:pt x="15709" y="1271"/>
                      <a:pt x="13745" y="0"/>
                      <a:pt x="13745" y="0"/>
                    </a:cubicBezTo>
                    <a:cubicBezTo>
                      <a:pt x="13745" y="0"/>
                      <a:pt x="13745" y="0"/>
                      <a:pt x="13745" y="0"/>
                    </a:cubicBezTo>
                    <a:cubicBezTo>
                      <a:pt x="13745" y="3812"/>
                      <a:pt x="9818" y="7624"/>
                      <a:pt x="5891" y="12706"/>
                    </a:cubicBezTo>
                    <a:cubicBezTo>
                      <a:pt x="3927" y="15247"/>
                      <a:pt x="1964" y="17788"/>
                      <a:pt x="0" y="20329"/>
                    </a:cubicBezTo>
                    <a:cubicBezTo>
                      <a:pt x="3927" y="21600"/>
                      <a:pt x="3927" y="21600"/>
                      <a:pt x="3927" y="21600"/>
                    </a:cubicBezTo>
                    <a:cubicBezTo>
                      <a:pt x="3927" y="20329"/>
                      <a:pt x="3927" y="20329"/>
                      <a:pt x="3927" y="20329"/>
                    </a:cubicBezTo>
                    <a:cubicBezTo>
                      <a:pt x="3927" y="20329"/>
                      <a:pt x="3927" y="20329"/>
                      <a:pt x="3927" y="20329"/>
                    </a:cubicBezTo>
                    <a:cubicBezTo>
                      <a:pt x="3927" y="19059"/>
                      <a:pt x="5891" y="19059"/>
                      <a:pt x="5891" y="1905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51" name="Shape 11351"/>
              <p:cNvSpPr/>
              <p:nvPr/>
            </p:nvSpPr>
            <p:spPr>
              <a:xfrm>
                <a:off x="29872" y="208148"/>
                <a:ext cx="133431" cy="1040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8947"/>
                    </a:moveTo>
                    <a:cubicBezTo>
                      <a:pt x="309" y="20084"/>
                      <a:pt x="309" y="20084"/>
                      <a:pt x="309" y="20084"/>
                    </a:cubicBezTo>
                    <a:cubicBezTo>
                      <a:pt x="2777" y="21600"/>
                      <a:pt x="2777" y="21600"/>
                      <a:pt x="2777" y="21600"/>
                    </a:cubicBezTo>
                    <a:cubicBezTo>
                      <a:pt x="3394" y="21221"/>
                      <a:pt x="5246" y="19705"/>
                      <a:pt x="5863" y="19705"/>
                    </a:cubicBezTo>
                    <a:cubicBezTo>
                      <a:pt x="6171" y="19705"/>
                      <a:pt x="6171" y="19705"/>
                      <a:pt x="6171" y="19705"/>
                    </a:cubicBezTo>
                    <a:cubicBezTo>
                      <a:pt x="6480" y="19326"/>
                      <a:pt x="7406" y="18947"/>
                      <a:pt x="10183" y="17053"/>
                    </a:cubicBezTo>
                    <a:cubicBezTo>
                      <a:pt x="10491" y="17053"/>
                      <a:pt x="10491" y="17053"/>
                      <a:pt x="10491" y="17053"/>
                    </a:cubicBezTo>
                    <a:cubicBezTo>
                      <a:pt x="13577" y="15158"/>
                      <a:pt x="16971" y="12884"/>
                      <a:pt x="17589" y="12505"/>
                    </a:cubicBezTo>
                    <a:cubicBezTo>
                      <a:pt x="17897" y="11747"/>
                      <a:pt x="18206" y="10989"/>
                      <a:pt x="18206" y="10611"/>
                    </a:cubicBezTo>
                    <a:cubicBezTo>
                      <a:pt x="18206" y="9853"/>
                      <a:pt x="17897" y="7958"/>
                      <a:pt x="18514" y="6442"/>
                    </a:cubicBezTo>
                    <a:cubicBezTo>
                      <a:pt x="18823" y="6442"/>
                      <a:pt x="18514" y="6063"/>
                      <a:pt x="18514" y="5684"/>
                    </a:cubicBezTo>
                    <a:cubicBezTo>
                      <a:pt x="18206" y="5305"/>
                      <a:pt x="17897" y="4168"/>
                      <a:pt x="18206" y="3411"/>
                    </a:cubicBezTo>
                    <a:cubicBezTo>
                      <a:pt x="18514" y="2274"/>
                      <a:pt x="19440" y="1516"/>
                      <a:pt x="20057" y="1137"/>
                    </a:cubicBezTo>
                    <a:cubicBezTo>
                      <a:pt x="20057" y="1137"/>
                      <a:pt x="20057" y="1137"/>
                      <a:pt x="20057" y="1137"/>
                    </a:cubicBezTo>
                    <a:cubicBezTo>
                      <a:pt x="20057" y="1137"/>
                      <a:pt x="20366" y="1137"/>
                      <a:pt x="20366" y="1137"/>
                    </a:cubicBezTo>
                    <a:cubicBezTo>
                      <a:pt x="20366" y="1137"/>
                      <a:pt x="20674" y="758"/>
                      <a:pt x="20674" y="758"/>
                    </a:cubicBezTo>
                    <a:cubicBezTo>
                      <a:pt x="21600" y="0"/>
                      <a:pt x="21600" y="0"/>
                      <a:pt x="21600" y="0"/>
                    </a:cubicBezTo>
                    <a:cubicBezTo>
                      <a:pt x="21600" y="0"/>
                      <a:pt x="21600" y="0"/>
                      <a:pt x="21600" y="0"/>
                    </a:cubicBezTo>
                    <a:cubicBezTo>
                      <a:pt x="21600" y="0"/>
                      <a:pt x="21600" y="0"/>
                      <a:pt x="21600" y="0"/>
                    </a:cubicBezTo>
                    <a:cubicBezTo>
                      <a:pt x="21600" y="0"/>
                      <a:pt x="21291" y="0"/>
                      <a:pt x="21291" y="0"/>
                    </a:cubicBezTo>
                    <a:cubicBezTo>
                      <a:pt x="21291" y="0"/>
                      <a:pt x="21291" y="0"/>
                      <a:pt x="21291" y="0"/>
                    </a:cubicBezTo>
                    <a:cubicBezTo>
                      <a:pt x="20983" y="0"/>
                      <a:pt x="20983" y="379"/>
                      <a:pt x="20983" y="379"/>
                    </a:cubicBezTo>
                    <a:cubicBezTo>
                      <a:pt x="20983" y="379"/>
                      <a:pt x="20983" y="379"/>
                      <a:pt x="20674" y="379"/>
                    </a:cubicBezTo>
                    <a:cubicBezTo>
                      <a:pt x="20674" y="379"/>
                      <a:pt x="20674" y="379"/>
                      <a:pt x="20674" y="379"/>
                    </a:cubicBezTo>
                    <a:cubicBezTo>
                      <a:pt x="20057" y="379"/>
                      <a:pt x="18823" y="758"/>
                      <a:pt x="17897" y="758"/>
                    </a:cubicBezTo>
                    <a:cubicBezTo>
                      <a:pt x="16971" y="379"/>
                      <a:pt x="16663" y="758"/>
                      <a:pt x="16046" y="1137"/>
                    </a:cubicBezTo>
                    <a:cubicBezTo>
                      <a:pt x="15120" y="1895"/>
                      <a:pt x="14503" y="2274"/>
                      <a:pt x="13269" y="2274"/>
                    </a:cubicBezTo>
                    <a:cubicBezTo>
                      <a:pt x="12343" y="2274"/>
                      <a:pt x="11726" y="2274"/>
                      <a:pt x="11417" y="2274"/>
                    </a:cubicBezTo>
                    <a:cubicBezTo>
                      <a:pt x="10800" y="2653"/>
                      <a:pt x="10491" y="2653"/>
                      <a:pt x="10183" y="2653"/>
                    </a:cubicBezTo>
                    <a:cubicBezTo>
                      <a:pt x="9874" y="2653"/>
                      <a:pt x="9257" y="2653"/>
                      <a:pt x="8640" y="1895"/>
                    </a:cubicBezTo>
                    <a:cubicBezTo>
                      <a:pt x="8640" y="1516"/>
                      <a:pt x="8640" y="1516"/>
                      <a:pt x="8640" y="1516"/>
                    </a:cubicBezTo>
                    <a:cubicBezTo>
                      <a:pt x="8640" y="1516"/>
                      <a:pt x="8331" y="1895"/>
                      <a:pt x="8331" y="1895"/>
                    </a:cubicBezTo>
                    <a:cubicBezTo>
                      <a:pt x="8023" y="2274"/>
                      <a:pt x="7714" y="2274"/>
                      <a:pt x="7406" y="2653"/>
                    </a:cubicBezTo>
                    <a:cubicBezTo>
                      <a:pt x="7097" y="2653"/>
                      <a:pt x="6789" y="2653"/>
                      <a:pt x="6789" y="2653"/>
                    </a:cubicBezTo>
                    <a:cubicBezTo>
                      <a:pt x="6789" y="3032"/>
                      <a:pt x="6789" y="3032"/>
                      <a:pt x="6480" y="3032"/>
                    </a:cubicBezTo>
                    <a:cubicBezTo>
                      <a:pt x="5246" y="3411"/>
                      <a:pt x="4320" y="3411"/>
                      <a:pt x="3394" y="2274"/>
                    </a:cubicBezTo>
                    <a:cubicBezTo>
                      <a:pt x="3394" y="2274"/>
                      <a:pt x="3394" y="2274"/>
                      <a:pt x="3394" y="2274"/>
                    </a:cubicBezTo>
                    <a:cubicBezTo>
                      <a:pt x="3394" y="2274"/>
                      <a:pt x="3086" y="2653"/>
                      <a:pt x="3086" y="3032"/>
                    </a:cubicBezTo>
                    <a:cubicBezTo>
                      <a:pt x="3086" y="3032"/>
                      <a:pt x="3086" y="3411"/>
                      <a:pt x="3086" y="3411"/>
                    </a:cubicBezTo>
                    <a:cubicBezTo>
                      <a:pt x="3086" y="3411"/>
                      <a:pt x="3086" y="3411"/>
                      <a:pt x="3086" y="3789"/>
                    </a:cubicBezTo>
                    <a:cubicBezTo>
                      <a:pt x="3086" y="3789"/>
                      <a:pt x="3086" y="3789"/>
                      <a:pt x="3086" y="3789"/>
                    </a:cubicBezTo>
                    <a:cubicBezTo>
                      <a:pt x="3086" y="3789"/>
                      <a:pt x="3086" y="4168"/>
                      <a:pt x="3086" y="4168"/>
                    </a:cubicBezTo>
                    <a:cubicBezTo>
                      <a:pt x="3086" y="4168"/>
                      <a:pt x="3086" y="4168"/>
                      <a:pt x="3086" y="4168"/>
                    </a:cubicBezTo>
                    <a:cubicBezTo>
                      <a:pt x="2777" y="4547"/>
                      <a:pt x="2777" y="4547"/>
                      <a:pt x="2777" y="4547"/>
                    </a:cubicBezTo>
                    <a:cubicBezTo>
                      <a:pt x="2777" y="4547"/>
                      <a:pt x="2777" y="4926"/>
                      <a:pt x="2777" y="4926"/>
                    </a:cubicBezTo>
                    <a:cubicBezTo>
                      <a:pt x="2777" y="4926"/>
                      <a:pt x="2777" y="4926"/>
                      <a:pt x="2777" y="4926"/>
                    </a:cubicBezTo>
                    <a:cubicBezTo>
                      <a:pt x="2777" y="5305"/>
                      <a:pt x="2469" y="5305"/>
                      <a:pt x="2469" y="5305"/>
                    </a:cubicBezTo>
                    <a:cubicBezTo>
                      <a:pt x="2469" y="5305"/>
                      <a:pt x="2469" y="5305"/>
                      <a:pt x="2469" y="5684"/>
                    </a:cubicBezTo>
                    <a:cubicBezTo>
                      <a:pt x="2469" y="5684"/>
                      <a:pt x="2160" y="5684"/>
                      <a:pt x="2160" y="5684"/>
                    </a:cubicBezTo>
                    <a:cubicBezTo>
                      <a:pt x="2160" y="5684"/>
                      <a:pt x="2160" y="6063"/>
                      <a:pt x="1851" y="6063"/>
                    </a:cubicBezTo>
                    <a:cubicBezTo>
                      <a:pt x="1851" y="6063"/>
                      <a:pt x="1851" y="6063"/>
                      <a:pt x="1851" y="6063"/>
                    </a:cubicBezTo>
                    <a:cubicBezTo>
                      <a:pt x="1543" y="6063"/>
                      <a:pt x="1543" y="6063"/>
                      <a:pt x="1543" y="6442"/>
                    </a:cubicBezTo>
                    <a:cubicBezTo>
                      <a:pt x="1234" y="6442"/>
                      <a:pt x="1234" y="6442"/>
                      <a:pt x="1234" y="6442"/>
                    </a:cubicBezTo>
                    <a:cubicBezTo>
                      <a:pt x="1234" y="6442"/>
                      <a:pt x="926" y="6442"/>
                      <a:pt x="926" y="6442"/>
                    </a:cubicBezTo>
                    <a:cubicBezTo>
                      <a:pt x="926" y="6821"/>
                      <a:pt x="926" y="7200"/>
                      <a:pt x="926" y="7579"/>
                    </a:cubicBezTo>
                    <a:cubicBezTo>
                      <a:pt x="1543" y="8337"/>
                      <a:pt x="1234" y="9474"/>
                      <a:pt x="926" y="10232"/>
                    </a:cubicBezTo>
                    <a:cubicBezTo>
                      <a:pt x="926" y="10232"/>
                      <a:pt x="926" y="10232"/>
                      <a:pt x="926" y="10611"/>
                    </a:cubicBezTo>
                    <a:cubicBezTo>
                      <a:pt x="926" y="10611"/>
                      <a:pt x="926" y="10611"/>
                      <a:pt x="926" y="10611"/>
                    </a:cubicBezTo>
                    <a:cubicBezTo>
                      <a:pt x="926" y="10611"/>
                      <a:pt x="926" y="10611"/>
                      <a:pt x="926" y="10611"/>
                    </a:cubicBezTo>
                    <a:cubicBezTo>
                      <a:pt x="1234" y="10611"/>
                      <a:pt x="1234" y="10611"/>
                      <a:pt x="1543" y="10611"/>
                    </a:cubicBezTo>
                    <a:cubicBezTo>
                      <a:pt x="1543" y="10611"/>
                      <a:pt x="1543" y="10611"/>
                      <a:pt x="1543" y="10611"/>
                    </a:cubicBezTo>
                    <a:cubicBezTo>
                      <a:pt x="1543" y="10611"/>
                      <a:pt x="1851" y="10611"/>
                      <a:pt x="1851" y="10611"/>
                    </a:cubicBezTo>
                    <a:cubicBezTo>
                      <a:pt x="1851" y="10611"/>
                      <a:pt x="1851" y="10611"/>
                      <a:pt x="1851" y="10989"/>
                    </a:cubicBezTo>
                    <a:cubicBezTo>
                      <a:pt x="1851" y="10989"/>
                      <a:pt x="2160" y="10989"/>
                      <a:pt x="2160" y="10989"/>
                    </a:cubicBezTo>
                    <a:cubicBezTo>
                      <a:pt x="2160" y="10989"/>
                      <a:pt x="2160" y="10989"/>
                      <a:pt x="2160" y="10989"/>
                    </a:cubicBezTo>
                    <a:cubicBezTo>
                      <a:pt x="2160" y="10989"/>
                      <a:pt x="2160" y="10989"/>
                      <a:pt x="2469" y="11368"/>
                    </a:cubicBezTo>
                    <a:cubicBezTo>
                      <a:pt x="2469" y="11368"/>
                      <a:pt x="2469" y="11368"/>
                      <a:pt x="2469" y="11368"/>
                    </a:cubicBezTo>
                    <a:cubicBezTo>
                      <a:pt x="2469" y="11368"/>
                      <a:pt x="2469" y="11368"/>
                      <a:pt x="2469" y="11368"/>
                    </a:cubicBezTo>
                    <a:cubicBezTo>
                      <a:pt x="2469" y="11368"/>
                      <a:pt x="2469" y="11368"/>
                      <a:pt x="2469" y="11747"/>
                    </a:cubicBezTo>
                    <a:cubicBezTo>
                      <a:pt x="2777" y="11747"/>
                      <a:pt x="2777" y="11747"/>
                      <a:pt x="2777" y="11747"/>
                    </a:cubicBezTo>
                    <a:cubicBezTo>
                      <a:pt x="2777" y="11747"/>
                      <a:pt x="2777" y="11747"/>
                      <a:pt x="2777" y="11747"/>
                    </a:cubicBezTo>
                    <a:cubicBezTo>
                      <a:pt x="2777" y="11747"/>
                      <a:pt x="2777" y="12126"/>
                      <a:pt x="2777" y="12126"/>
                    </a:cubicBezTo>
                    <a:cubicBezTo>
                      <a:pt x="3086" y="13263"/>
                      <a:pt x="2777" y="14400"/>
                      <a:pt x="2160" y="15158"/>
                    </a:cubicBezTo>
                    <a:cubicBezTo>
                      <a:pt x="2160" y="15158"/>
                      <a:pt x="2160" y="15158"/>
                      <a:pt x="2160" y="15158"/>
                    </a:cubicBezTo>
                    <a:cubicBezTo>
                      <a:pt x="2160" y="15158"/>
                      <a:pt x="2160" y="15537"/>
                      <a:pt x="1851" y="15537"/>
                    </a:cubicBezTo>
                    <a:cubicBezTo>
                      <a:pt x="1851" y="15537"/>
                      <a:pt x="1851" y="15537"/>
                      <a:pt x="1851" y="15537"/>
                    </a:cubicBezTo>
                    <a:cubicBezTo>
                      <a:pt x="1851" y="15537"/>
                      <a:pt x="1851" y="15916"/>
                      <a:pt x="1851" y="15916"/>
                    </a:cubicBezTo>
                    <a:cubicBezTo>
                      <a:pt x="1543" y="15916"/>
                      <a:pt x="1543" y="15916"/>
                      <a:pt x="1543" y="15916"/>
                    </a:cubicBezTo>
                    <a:cubicBezTo>
                      <a:pt x="1543" y="16295"/>
                      <a:pt x="1543" y="16295"/>
                      <a:pt x="1543" y="16295"/>
                    </a:cubicBezTo>
                    <a:cubicBezTo>
                      <a:pt x="1234" y="16295"/>
                      <a:pt x="1234" y="16674"/>
                      <a:pt x="1234" y="16674"/>
                    </a:cubicBezTo>
                    <a:cubicBezTo>
                      <a:pt x="1234" y="16674"/>
                      <a:pt x="1234" y="16674"/>
                      <a:pt x="926" y="16674"/>
                    </a:cubicBezTo>
                    <a:cubicBezTo>
                      <a:pt x="926" y="17053"/>
                      <a:pt x="926" y="17053"/>
                      <a:pt x="926" y="17053"/>
                    </a:cubicBezTo>
                    <a:cubicBezTo>
                      <a:pt x="926" y="17432"/>
                      <a:pt x="617" y="17432"/>
                      <a:pt x="617" y="17432"/>
                    </a:cubicBezTo>
                    <a:cubicBezTo>
                      <a:pt x="617" y="17432"/>
                      <a:pt x="617" y="17811"/>
                      <a:pt x="617" y="17811"/>
                    </a:cubicBezTo>
                    <a:cubicBezTo>
                      <a:pt x="309" y="17811"/>
                      <a:pt x="309" y="17811"/>
                      <a:pt x="309" y="18189"/>
                    </a:cubicBezTo>
                    <a:cubicBezTo>
                      <a:pt x="309" y="18189"/>
                      <a:pt x="309" y="18189"/>
                      <a:pt x="0" y="18568"/>
                    </a:cubicBezTo>
                    <a:cubicBezTo>
                      <a:pt x="0" y="18568"/>
                      <a:pt x="0" y="18568"/>
                      <a:pt x="0" y="18568"/>
                    </a:cubicBezTo>
                    <a:cubicBezTo>
                      <a:pt x="0" y="18947"/>
                      <a:pt x="0" y="18947"/>
                      <a:pt x="0" y="18947"/>
                    </a:cubicBezTo>
                    <a:cubicBezTo>
                      <a:pt x="0" y="18947"/>
                      <a:pt x="0" y="18947"/>
                      <a:pt x="0" y="189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52" name="Shape 11352"/>
              <p:cNvSpPr/>
              <p:nvPr/>
            </p:nvSpPr>
            <p:spPr>
              <a:xfrm>
                <a:off x="-1" y="321858"/>
                <a:ext cx="17925" cy="462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000" y="21600"/>
                    </a:moveTo>
                    <a:cubicBezTo>
                      <a:pt x="14400" y="20736"/>
                      <a:pt x="14400" y="19872"/>
                      <a:pt x="14400" y="19872"/>
                    </a:cubicBezTo>
                    <a:cubicBezTo>
                      <a:pt x="14400" y="19008"/>
                      <a:pt x="14400" y="19008"/>
                      <a:pt x="14400" y="19008"/>
                    </a:cubicBezTo>
                    <a:cubicBezTo>
                      <a:pt x="14400" y="19008"/>
                      <a:pt x="14400" y="18144"/>
                      <a:pt x="14400" y="17280"/>
                    </a:cubicBezTo>
                    <a:cubicBezTo>
                      <a:pt x="14400" y="17280"/>
                      <a:pt x="14400" y="17280"/>
                      <a:pt x="14400" y="17280"/>
                    </a:cubicBezTo>
                    <a:cubicBezTo>
                      <a:pt x="16800" y="16416"/>
                      <a:pt x="16800" y="16416"/>
                      <a:pt x="16800" y="15552"/>
                    </a:cubicBezTo>
                    <a:cubicBezTo>
                      <a:pt x="16800" y="15552"/>
                      <a:pt x="16800" y="15552"/>
                      <a:pt x="16800" y="15552"/>
                    </a:cubicBezTo>
                    <a:cubicBezTo>
                      <a:pt x="16800" y="14688"/>
                      <a:pt x="16800" y="14688"/>
                      <a:pt x="16800" y="14688"/>
                    </a:cubicBezTo>
                    <a:cubicBezTo>
                      <a:pt x="19200" y="14688"/>
                      <a:pt x="19200" y="13824"/>
                      <a:pt x="19200" y="13824"/>
                    </a:cubicBezTo>
                    <a:cubicBezTo>
                      <a:pt x="19200" y="13824"/>
                      <a:pt x="19200" y="13824"/>
                      <a:pt x="19200" y="12960"/>
                    </a:cubicBezTo>
                    <a:cubicBezTo>
                      <a:pt x="19200" y="12960"/>
                      <a:pt x="19200" y="12960"/>
                      <a:pt x="19200" y="12960"/>
                    </a:cubicBezTo>
                    <a:cubicBezTo>
                      <a:pt x="21600" y="12096"/>
                      <a:pt x="21600" y="12096"/>
                      <a:pt x="21600" y="10368"/>
                    </a:cubicBezTo>
                    <a:cubicBezTo>
                      <a:pt x="21600" y="9504"/>
                      <a:pt x="21600" y="9504"/>
                      <a:pt x="19200" y="9504"/>
                    </a:cubicBezTo>
                    <a:cubicBezTo>
                      <a:pt x="19200" y="8640"/>
                      <a:pt x="19200" y="8640"/>
                      <a:pt x="16800" y="8640"/>
                    </a:cubicBezTo>
                    <a:cubicBezTo>
                      <a:pt x="16800" y="7776"/>
                      <a:pt x="16800" y="7776"/>
                      <a:pt x="16800" y="6912"/>
                    </a:cubicBezTo>
                    <a:cubicBezTo>
                      <a:pt x="14400" y="6912"/>
                      <a:pt x="14400" y="6912"/>
                      <a:pt x="14400" y="6048"/>
                    </a:cubicBezTo>
                    <a:cubicBezTo>
                      <a:pt x="14400" y="6048"/>
                      <a:pt x="14400" y="5184"/>
                      <a:pt x="14400" y="5184"/>
                    </a:cubicBezTo>
                    <a:cubicBezTo>
                      <a:pt x="12000" y="5184"/>
                      <a:pt x="12000" y="5184"/>
                      <a:pt x="12000" y="4320"/>
                    </a:cubicBezTo>
                    <a:cubicBezTo>
                      <a:pt x="12000" y="4320"/>
                      <a:pt x="12000" y="3456"/>
                      <a:pt x="12000" y="3456"/>
                    </a:cubicBezTo>
                    <a:cubicBezTo>
                      <a:pt x="12000" y="3456"/>
                      <a:pt x="12000" y="3456"/>
                      <a:pt x="12000" y="3456"/>
                    </a:cubicBezTo>
                    <a:cubicBezTo>
                      <a:pt x="12000" y="3456"/>
                      <a:pt x="12000" y="2592"/>
                      <a:pt x="12000" y="2592"/>
                    </a:cubicBezTo>
                    <a:cubicBezTo>
                      <a:pt x="12000" y="2592"/>
                      <a:pt x="12000" y="2592"/>
                      <a:pt x="12000" y="2592"/>
                    </a:cubicBezTo>
                    <a:cubicBezTo>
                      <a:pt x="12000" y="2592"/>
                      <a:pt x="12000" y="1728"/>
                      <a:pt x="12000" y="1728"/>
                    </a:cubicBezTo>
                    <a:cubicBezTo>
                      <a:pt x="12000" y="1728"/>
                      <a:pt x="12000" y="1728"/>
                      <a:pt x="12000" y="864"/>
                    </a:cubicBezTo>
                    <a:cubicBezTo>
                      <a:pt x="12000" y="864"/>
                      <a:pt x="12000" y="864"/>
                      <a:pt x="12000" y="864"/>
                    </a:cubicBezTo>
                    <a:cubicBezTo>
                      <a:pt x="12000" y="0"/>
                      <a:pt x="12000" y="0"/>
                      <a:pt x="12000" y="0"/>
                    </a:cubicBezTo>
                    <a:cubicBezTo>
                      <a:pt x="7200" y="4320"/>
                      <a:pt x="2400" y="7776"/>
                      <a:pt x="0" y="9504"/>
                    </a:cubicBezTo>
                    <a:cubicBezTo>
                      <a:pt x="2400" y="12096"/>
                      <a:pt x="2400" y="12096"/>
                      <a:pt x="2400" y="12096"/>
                    </a:cubicBezTo>
                    <a:cubicBezTo>
                      <a:pt x="12000" y="21600"/>
                      <a:pt x="12000" y="21600"/>
                      <a:pt x="12000" y="21600"/>
                    </a:cubicBezTo>
                    <a:cubicBezTo>
                      <a:pt x="12000" y="21600"/>
                      <a:pt x="12000" y="21600"/>
                      <a:pt x="12000" y="21600"/>
                    </a:cubicBezTo>
                    <a:cubicBezTo>
                      <a:pt x="12000" y="21600"/>
                      <a:pt x="12000" y="21600"/>
                      <a:pt x="120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53" name="Shape 11353"/>
              <p:cNvSpPr/>
              <p:nvPr/>
            </p:nvSpPr>
            <p:spPr>
              <a:xfrm>
                <a:off x="12569" y="3000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21600"/>
                    </a:moveTo>
                    <a:cubicBezTo>
                      <a:pt x="4320" y="18514"/>
                      <a:pt x="4320" y="18514"/>
                      <a:pt x="8640" y="18514"/>
                    </a:cubicBezTo>
                    <a:cubicBezTo>
                      <a:pt x="8640" y="18514"/>
                      <a:pt x="8640" y="18514"/>
                      <a:pt x="8640" y="18514"/>
                    </a:cubicBezTo>
                    <a:cubicBezTo>
                      <a:pt x="12960" y="18514"/>
                      <a:pt x="12960" y="18514"/>
                      <a:pt x="12960" y="18514"/>
                    </a:cubicBezTo>
                    <a:cubicBezTo>
                      <a:pt x="12960" y="18514"/>
                      <a:pt x="12960" y="18514"/>
                      <a:pt x="17280" y="18514"/>
                    </a:cubicBezTo>
                    <a:cubicBezTo>
                      <a:pt x="17280" y="18514"/>
                      <a:pt x="17280" y="18514"/>
                      <a:pt x="17280" y="18514"/>
                    </a:cubicBezTo>
                    <a:cubicBezTo>
                      <a:pt x="17280" y="15429"/>
                      <a:pt x="17280" y="15429"/>
                      <a:pt x="17280" y="15429"/>
                    </a:cubicBezTo>
                    <a:cubicBezTo>
                      <a:pt x="17280" y="15429"/>
                      <a:pt x="17280" y="12343"/>
                      <a:pt x="17280" y="12343"/>
                    </a:cubicBezTo>
                    <a:cubicBezTo>
                      <a:pt x="17280" y="12343"/>
                      <a:pt x="17280" y="9257"/>
                      <a:pt x="17280" y="9257"/>
                    </a:cubicBezTo>
                    <a:cubicBezTo>
                      <a:pt x="17280" y="9257"/>
                      <a:pt x="17280" y="6171"/>
                      <a:pt x="21600" y="6171"/>
                    </a:cubicBezTo>
                    <a:cubicBezTo>
                      <a:pt x="21600" y="6171"/>
                      <a:pt x="21600" y="6171"/>
                      <a:pt x="21600" y="3086"/>
                    </a:cubicBezTo>
                    <a:cubicBezTo>
                      <a:pt x="8640" y="0"/>
                      <a:pt x="8640" y="0"/>
                      <a:pt x="8640" y="0"/>
                    </a:cubicBezTo>
                    <a:cubicBezTo>
                      <a:pt x="8640" y="6171"/>
                      <a:pt x="4320" y="9257"/>
                      <a:pt x="4320" y="9257"/>
                    </a:cubicBezTo>
                    <a:cubicBezTo>
                      <a:pt x="4320" y="15429"/>
                      <a:pt x="4320" y="18514"/>
                      <a:pt x="0" y="21600"/>
                    </a:cubicBezTo>
                    <a:cubicBezTo>
                      <a:pt x="0" y="21600"/>
                      <a:pt x="0" y="21600"/>
                      <a:pt x="0" y="21600"/>
                    </a:cubicBezTo>
                    <a:cubicBezTo>
                      <a:pt x="4320" y="21600"/>
                      <a:pt x="4320" y="21600"/>
                      <a:pt x="432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54" name="Shape 11354"/>
              <p:cNvSpPr/>
              <p:nvPr/>
            </p:nvSpPr>
            <p:spPr>
              <a:xfrm>
                <a:off x="15931" y="300658"/>
                <a:ext cx="81653" cy="867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6" y="919"/>
                    </a:moveTo>
                    <a:cubicBezTo>
                      <a:pt x="15070" y="2757"/>
                      <a:pt x="14567" y="2757"/>
                      <a:pt x="14065" y="2757"/>
                    </a:cubicBezTo>
                    <a:cubicBezTo>
                      <a:pt x="13060" y="2757"/>
                      <a:pt x="10549" y="4136"/>
                      <a:pt x="9042" y="5055"/>
                    </a:cubicBezTo>
                    <a:cubicBezTo>
                      <a:pt x="8540" y="5515"/>
                      <a:pt x="8540" y="5515"/>
                      <a:pt x="8540" y="5515"/>
                    </a:cubicBezTo>
                    <a:cubicBezTo>
                      <a:pt x="3516" y="3217"/>
                      <a:pt x="3516" y="3217"/>
                      <a:pt x="3516" y="3217"/>
                    </a:cubicBezTo>
                    <a:cubicBezTo>
                      <a:pt x="3516" y="3677"/>
                      <a:pt x="3516" y="3677"/>
                      <a:pt x="3516" y="3677"/>
                    </a:cubicBezTo>
                    <a:cubicBezTo>
                      <a:pt x="3516" y="3677"/>
                      <a:pt x="3516" y="3677"/>
                      <a:pt x="3516" y="3677"/>
                    </a:cubicBezTo>
                    <a:cubicBezTo>
                      <a:pt x="3516" y="4596"/>
                      <a:pt x="3516" y="4596"/>
                      <a:pt x="3516" y="4596"/>
                    </a:cubicBezTo>
                    <a:cubicBezTo>
                      <a:pt x="3014" y="4596"/>
                      <a:pt x="3014" y="4596"/>
                      <a:pt x="3014" y="4596"/>
                    </a:cubicBezTo>
                    <a:cubicBezTo>
                      <a:pt x="3014" y="4596"/>
                      <a:pt x="3014" y="4596"/>
                      <a:pt x="3014" y="4596"/>
                    </a:cubicBezTo>
                    <a:cubicBezTo>
                      <a:pt x="3014" y="5055"/>
                      <a:pt x="3014" y="5974"/>
                      <a:pt x="3014" y="7353"/>
                    </a:cubicBezTo>
                    <a:cubicBezTo>
                      <a:pt x="3014" y="7353"/>
                      <a:pt x="3014" y="7353"/>
                      <a:pt x="3014" y="7353"/>
                    </a:cubicBezTo>
                    <a:cubicBezTo>
                      <a:pt x="3014" y="7813"/>
                      <a:pt x="3014" y="8272"/>
                      <a:pt x="3014" y="8732"/>
                    </a:cubicBezTo>
                    <a:cubicBezTo>
                      <a:pt x="3014" y="8732"/>
                      <a:pt x="3014" y="8732"/>
                      <a:pt x="3014" y="9191"/>
                    </a:cubicBezTo>
                    <a:cubicBezTo>
                      <a:pt x="2512" y="9651"/>
                      <a:pt x="2512" y="10111"/>
                      <a:pt x="2512" y="10111"/>
                    </a:cubicBezTo>
                    <a:cubicBezTo>
                      <a:pt x="2512" y="10111"/>
                      <a:pt x="2512" y="10111"/>
                      <a:pt x="2512" y="10111"/>
                    </a:cubicBezTo>
                    <a:cubicBezTo>
                      <a:pt x="2512" y="10570"/>
                      <a:pt x="2512" y="10570"/>
                      <a:pt x="2512" y="10570"/>
                    </a:cubicBezTo>
                    <a:cubicBezTo>
                      <a:pt x="2512" y="10570"/>
                      <a:pt x="2512" y="10570"/>
                      <a:pt x="2512" y="10570"/>
                    </a:cubicBezTo>
                    <a:cubicBezTo>
                      <a:pt x="2512" y="12409"/>
                      <a:pt x="2512" y="12409"/>
                      <a:pt x="2512" y="12409"/>
                    </a:cubicBezTo>
                    <a:cubicBezTo>
                      <a:pt x="2009" y="12409"/>
                      <a:pt x="2009" y="12409"/>
                      <a:pt x="2009" y="12409"/>
                    </a:cubicBezTo>
                    <a:cubicBezTo>
                      <a:pt x="2009" y="12409"/>
                      <a:pt x="2009" y="12409"/>
                      <a:pt x="2009" y="12868"/>
                    </a:cubicBezTo>
                    <a:cubicBezTo>
                      <a:pt x="2009" y="12868"/>
                      <a:pt x="2009" y="12868"/>
                      <a:pt x="2009" y="12868"/>
                    </a:cubicBezTo>
                    <a:cubicBezTo>
                      <a:pt x="2009" y="12868"/>
                      <a:pt x="2009" y="13328"/>
                      <a:pt x="2009" y="13328"/>
                    </a:cubicBezTo>
                    <a:cubicBezTo>
                      <a:pt x="2009" y="13328"/>
                      <a:pt x="2009" y="13328"/>
                      <a:pt x="2009" y="13328"/>
                    </a:cubicBezTo>
                    <a:cubicBezTo>
                      <a:pt x="1507" y="13787"/>
                      <a:pt x="1507" y="13787"/>
                      <a:pt x="1507" y="13787"/>
                    </a:cubicBezTo>
                    <a:cubicBezTo>
                      <a:pt x="1507" y="13787"/>
                      <a:pt x="1507" y="13787"/>
                      <a:pt x="1507" y="13787"/>
                    </a:cubicBezTo>
                    <a:cubicBezTo>
                      <a:pt x="1507" y="13787"/>
                      <a:pt x="1507" y="13787"/>
                      <a:pt x="1507" y="13787"/>
                    </a:cubicBezTo>
                    <a:cubicBezTo>
                      <a:pt x="1507" y="14247"/>
                      <a:pt x="1507" y="14247"/>
                      <a:pt x="1507" y="14247"/>
                    </a:cubicBezTo>
                    <a:cubicBezTo>
                      <a:pt x="1507" y="14247"/>
                      <a:pt x="1507" y="14247"/>
                      <a:pt x="1507" y="14706"/>
                    </a:cubicBezTo>
                    <a:cubicBezTo>
                      <a:pt x="1507" y="14706"/>
                      <a:pt x="1507" y="14706"/>
                      <a:pt x="1005" y="14706"/>
                    </a:cubicBezTo>
                    <a:cubicBezTo>
                      <a:pt x="1005" y="15166"/>
                      <a:pt x="1005" y="15166"/>
                      <a:pt x="1005" y="15166"/>
                    </a:cubicBezTo>
                    <a:cubicBezTo>
                      <a:pt x="1005" y="15166"/>
                      <a:pt x="1005" y="15626"/>
                      <a:pt x="1005" y="15626"/>
                    </a:cubicBezTo>
                    <a:cubicBezTo>
                      <a:pt x="1005" y="15626"/>
                      <a:pt x="1005" y="15626"/>
                      <a:pt x="1005" y="16085"/>
                    </a:cubicBezTo>
                    <a:cubicBezTo>
                      <a:pt x="1005" y="16085"/>
                      <a:pt x="1005" y="16545"/>
                      <a:pt x="1005" y="16545"/>
                    </a:cubicBezTo>
                    <a:cubicBezTo>
                      <a:pt x="1005" y="16545"/>
                      <a:pt x="1005" y="17004"/>
                      <a:pt x="502" y="17004"/>
                    </a:cubicBezTo>
                    <a:cubicBezTo>
                      <a:pt x="502" y="17004"/>
                      <a:pt x="502" y="17464"/>
                      <a:pt x="502" y="17464"/>
                    </a:cubicBezTo>
                    <a:cubicBezTo>
                      <a:pt x="502" y="17923"/>
                      <a:pt x="502" y="17923"/>
                      <a:pt x="502" y="18383"/>
                    </a:cubicBezTo>
                    <a:cubicBezTo>
                      <a:pt x="502" y="18383"/>
                      <a:pt x="502" y="18843"/>
                      <a:pt x="502" y="18843"/>
                    </a:cubicBezTo>
                    <a:cubicBezTo>
                      <a:pt x="502" y="19302"/>
                      <a:pt x="502" y="19302"/>
                      <a:pt x="0" y="19762"/>
                    </a:cubicBezTo>
                    <a:cubicBezTo>
                      <a:pt x="0" y="19762"/>
                      <a:pt x="0" y="19762"/>
                      <a:pt x="0" y="20221"/>
                    </a:cubicBezTo>
                    <a:cubicBezTo>
                      <a:pt x="502" y="20221"/>
                      <a:pt x="502" y="20221"/>
                      <a:pt x="1005" y="20681"/>
                    </a:cubicBezTo>
                    <a:cubicBezTo>
                      <a:pt x="1005" y="20681"/>
                      <a:pt x="1005" y="20681"/>
                      <a:pt x="1005" y="20681"/>
                    </a:cubicBezTo>
                    <a:cubicBezTo>
                      <a:pt x="1507" y="20681"/>
                      <a:pt x="1507" y="20681"/>
                      <a:pt x="1507" y="20681"/>
                    </a:cubicBezTo>
                    <a:cubicBezTo>
                      <a:pt x="2009" y="20681"/>
                      <a:pt x="2009" y="21140"/>
                      <a:pt x="2009" y="21140"/>
                    </a:cubicBezTo>
                    <a:cubicBezTo>
                      <a:pt x="2009" y="21140"/>
                      <a:pt x="2512" y="21140"/>
                      <a:pt x="2512" y="21140"/>
                    </a:cubicBezTo>
                    <a:cubicBezTo>
                      <a:pt x="2512" y="21140"/>
                      <a:pt x="2512" y="21140"/>
                      <a:pt x="2512" y="21140"/>
                    </a:cubicBezTo>
                    <a:cubicBezTo>
                      <a:pt x="3014" y="21140"/>
                      <a:pt x="3014" y="21140"/>
                      <a:pt x="3014" y="21600"/>
                    </a:cubicBezTo>
                    <a:cubicBezTo>
                      <a:pt x="3014" y="21600"/>
                      <a:pt x="3014" y="21600"/>
                      <a:pt x="3014" y="21600"/>
                    </a:cubicBezTo>
                    <a:cubicBezTo>
                      <a:pt x="3516" y="21600"/>
                      <a:pt x="3516" y="21600"/>
                      <a:pt x="3516" y="21600"/>
                    </a:cubicBezTo>
                    <a:cubicBezTo>
                      <a:pt x="3516" y="21600"/>
                      <a:pt x="3516" y="21600"/>
                      <a:pt x="3516" y="21600"/>
                    </a:cubicBezTo>
                    <a:cubicBezTo>
                      <a:pt x="3516" y="21600"/>
                      <a:pt x="3516" y="21600"/>
                      <a:pt x="4019" y="21600"/>
                    </a:cubicBezTo>
                    <a:cubicBezTo>
                      <a:pt x="4019" y="21600"/>
                      <a:pt x="4019" y="21600"/>
                      <a:pt x="4019" y="21600"/>
                    </a:cubicBezTo>
                    <a:cubicBezTo>
                      <a:pt x="4019" y="21600"/>
                      <a:pt x="4019" y="21600"/>
                      <a:pt x="4019" y="21600"/>
                    </a:cubicBezTo>
                    <a:cubicBezTo>
                      <a:pt x="4019" y="21600"/>
                      <a:pt x="4019" y="21600"/>
                      <a:pt x="4019" y="21600"/>
                    </a:cubicBezTo>
                    <a:cubicBezTo>
                      <a:pt x="4019" y="21600"/>
                      <a:pt x="4019" y="21600"/>
                      <a:pt x="4019" y="21600"/>
                    </a:cubicBezTo>
                    <a:cubicBezTo>
                      <a:pt x="5526" y="21600"/>
                      <a:pt x="6530" y="20681"/>
                      <a:pt x="7033" y="20221"/>
                    </a:cubicBezTo>
                    <a:cubicBezTo>
                      <a:pt x="7033" y="20221"/>
                      <a:pt x="7033" y="20221"/>
                      <a:pt x="7535" y="20221"/>
                    </a:cubicBezTo>
                    <a:cubicBezTo>
                      <a:pt x="7535" y="20221"/>
                      <a:pt x="7535" y="20221"/>
                      <a:pt x="7535" y="19762"/>
                    </a:cubicBezTo>
                    <a:cubicBezTo>
                      <a:pt x="7535" y="19762"/>
                      <a:pt x="7535" y="19762"/>
                      <a:pt x="7535" y="19762"/>
                    </a:cubicBezTo>
                    <a:cubicBezTo>
                      <a:pt x="7535" y="19762"/>
                      <a:pt x="7535" y="19762"/>
                      <a:pt x="7535" y="19762"/>
                    </a:cubicBezTo>
                    <a:cubicBezTo>
                      <a:pt x="7535" y="17004"/>
                      <a:pt x="11051" y="17004"/>
                      <a:pt x="12056" y="17004"/>
                    </a:cubicBezTo>
                    <a:cubicBezTo>
                      <a:pt x="12558" y="17004"/>
                      <a:pt x="13060" y="17004"/>
                      <a:pt x="13563" y="16085"/>
                    </a:cubicBezTo>
                    <a:cubicBezTo>
                      <a:pt x="13563" y="16085"/>
                      <a:pt x="14065" y="15626"/>
                      <a:pt x="14567" y="15166"/>
                    </a:cubicBezTo>
                    <a:cubicBezTo>
                      <a:pt x="14065" y="14247"/>
                      <a:pt x="11553" y="12409"/>
                      <a:pt x="11051" y="11949"/>
                    </a:cubicBezTo>
                    <a:cubicBezTo>
                      <a:pt x="10047" y="11949"/>
                      <a:pt x="10047" y="11030"/>
                      <a:pt x="10047" y="10570"/>
                    </a:cubicBezTo>
                    <a:cubicBezTo>
                      <a:pt x="10047" y="9191"/>
                      <a:pt x="13060" y="7353"/>
                      <a:pt x="16577" y="6894"/>
                    </a:cubicBezTo>
                    <a:cubicBezTo>
                      <a:pt x="19088" y="6894"/>
                      <a:pt x="19591" y="6434"/>
                      <a:pt x="20093" y="5974"/>
                    </a:cubicBezTo>
                    <a:cubicBezTo>
                      <a:pt x="20093" y="5974"/>
                      <a:pt x="20595" y="5974"/>
                      <a:pt x="20595" y="5974"/>
                    </a:cubicBezTo>
                    <a:cubicBezTo>
                      <a:pt x="20595" y="5974"/>
                      <a:pt x="20595" y="5974"/>
                      <a:pt x="20595" y="5974"/>
                    </a:cubicBezTo>
                    <a:cubicBezTo>
                      <a:pt x="20595" y="5974"/>
                      <a:pt x="20595" y="5515"/>
                      <a:pt x="21098" y="5515"/>
                    </a:cubicBezTo>
                    <a:cubicBezTo>
                      <a:pt x="21098" y="5515"/>
                      <a:pt x="21098" y="5515"/>
                      <a:pt x="21098" y="5515"/>
                    </a:cubicBezTo>
                    <a:cubicBezTo>
                      <a:pt x="21098" y="5515"/>
                      <a:pt x="21600" y="5515"/>
                      <a:pt x="21600" y="5515"/>
                    </a:cubicBezTo>
                    <a:cubicBezTo>
                      <a:pt x="21600" y="5515"/>
                      <a:pt x="21600" y="5055"/>
                      <a:pt x="21600" y="5055"/>
                    </a:cubicBezTo>
                    <a:cubicBezTo>
                      <a:pt x="21600" y="5055"/>
                      <a:pt x="21600" y="4596"/>
                      <a:pt x="21600" y="4596"/>
                    </a:cubicBezTo>
                    <a:cubicBezTo>
                      <a:pt x="21600" y="4136"/>
                      <a:pt x="21600" y="4136"/>
                      <a:pt x="21098" y="3677"/>
                    </a:cubicBezTo>
                    <a:cubicBezTo>
                      <a:pt x="21098" y="3677"/>
                      <a:pt x="21098" y="3217"/>
                      <a:pt x="21098" y="3217"/>
                    </a:cubicBezTo>
                    <a:cubicBezTo>
                      <a:pt x="21098" y="3217"/>
                      <a:pt x="21098" y="2757"/>
                      <a:pt x="21098" y="2757"/>
                    </a:cubicBezTo>
                    <a:cubicBezTo>
                      <a:pt x="21098" y="2298"/>
                      <a:pt x="21098" y="2298"/>
                      <a:pt x="21098" y="2298"/>
                    </a:cubicBezTo>
                    <a:cubicBezTo>
                      <a:pt x="20595" y="1838"/>
                      <a:pt x="20595" y="1838"/>
                      <a:pt x="20595" y="1379"/>
                    </a:cubicBezTo>
                    <a:cubicBezTo>
                      <a:pt x="20595" y="919"/>
                      <a:pt x="20595" y="919"/>
                      <a:pt x="20595" y="460"/>
                    </a:cubicBezTo>
                    <a:cubicBezTo>
                      <a:pt x="20595" y="460"/>
                      <a:pt x="20595" y="460"/>
                      <a:pt x="20595" y="0"/>
                    </a:cubicBezTo>
                    <a:cubicBezTo>
                      <a:pt x="20595" y="0"/>
                      <a:pt x="20595" y="0"/>
                      <a:pt x="20595" y="0"/>
                    </a:cubicBezTo>
                    <a:cubicBezTo>
                      <a:pt x="19591" y="460"/>
                      <a:pt x="19088" y="460"/>
                      <a:pt x="18586" y="91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55" name="Shape 11355"/>
              <p:cNvSpPr/>
              <p:nvPr/>
            </p:nvSpPr>
            <p:spPr>
              <a:xfrm>
                <a:off x="127455" y="48182"/>
                <a:ext cx="131440" cy="578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96" y="6968"/>
                    </a:moveTo>
                    <a:cubicBezTo>
                      <a:pt x="4696" y="9058"/>
                      <a:pt x="5009" y="9755"/>
                      <a:pt x="5322" y="10452"/>
                    </a:cubicBezTo>
                    <a:cubicBezTo>
                      <a:pt x="5948" y="11148"/>
                      <a:pt x="6261" y="12542"/>
                      <a:pt x="5948" y="15329"/>
                    </a:cubicBezTo>
                    <a:cubicBezTo>
                      <a:pt x="5948" y="16026"/>
                      <a:pt x="5948" y="16026"/>
                      <a:pt x="5635" y="16723"/>
                    </a:cubicBezTo>
                    <a:cubicBezTo>
                      <a:pt x="5948" y="16723"/>
                      <a:pt x="6261" y="16723"/>
                      <a:pt x="6574" y="16723"/>
                    </a:cubicBezTo>
                    <a:cubicBezTo>
                      <a:pt x="7513" y="16723"/>
                      <a:pt x="7826" y="16723"/>
                      <a:pt x="7826" y="16026"/>
                    </a:cubicBezTo>
                    <a:cubicBezTo>
                      <a:pt x="8139" y="16026"/>
                      <a:pt x="8452" y="16026"/>
                      <a:pt x="8765" y="16026"/>
                    </a:cubicBezTo>
                    <a:cubicBezTo>
                      <a:pt x="9078" y="16026"/>
                      <a:pt x="9391" y="16026"/>
                      <a:pt x="9704" y="16723"/>
                    </a:cubicBezTo>
                    <a:cubicBezTo>
                      <a:pt x="10017" y="17419"/>
                      <a:pt x="10330" y="18116"/>
                      <a:pt x="10643" y="19510"/>
                    </a:cubicBezTo>
                    <a:cubicBezTo>
                      <a:pt x="10643" y="19510"/>
                      <a:pt x="10643" y="19510"/>
                      <a:pt x="10643" y="19510"/>
                    </a:cubicBezTo>
                    <a:cubicBezTo>
                      <a:pt x="10957" y="20206"/>
                      <a:pt x="10957" y="20206"/>
                      <a:pt x="10957" y="20903"/>
                    </a:cubicBezTo>
                    <a:cubicBezTo>
                      <a:pt x="11270" y="20903"/>
                      <a:pt x="11270" y="20903"/>
                      <a:pt x="11270" y="20903"/>
                    </a:cubicBezTo>
                    <a:cubicBezTo>
                      <a:pt x="11583" y="20903"/>
                      <a:pt x="11896" y="20903"/>
                      <a:pt x="12209" y="20206"/>
                    </a:cubicBezTo>
                    <a:cubicBezTo>
                      <a:pt x="12835" y="20206"/>
                      <a:pt x="13461" y="19510"/>
                      <a:pt x="14400" y="19510"/>
                    </a:cubicBezTo>
                    <a:cubicBezTo>
                      <a:pt x="14713" y="19510"/>
                      <a:pt x="15026" y="19510"/>
                      <a:pt x="15339" y="19510"/>
                    </a:cubicBezTo>
                    <a:cubicBezTo>
                      <a:pt x="15339" y="19510"/>
                      <a:pt x="15339" y="19510"/>
                      <a:pt x="15652" y="19510"/>
                    </a:cubicBezTo>
                    <a:cubicBezTo>
                      <a:pt x="15965" y="19510"/>
                      <a:pt x="16278" y="19510"/>
                      <a:pt x="16591" y="19510"/>
                    </a:cubicBezTo>
                    <a:cubicBezTo>
                      <a:pt x="16591" y="19510"/>
                      <a:pt x="16591" y="19510"/>
                      <a:pt x="16904" y="19510"/>
                    </a:cubicBezTo>
                    <a:cubicBezTo>
                      <a:pt x="16904" y="18813"/>
                      <a:pt x="17217" y="18116"/>
                      <a:pt x="17843" y="18116"/>
                    </a:cubicBezTo>
                    <a:cubicBezTo>
                      <a:pt x="18470" y="18116"/>
                      <a:pt x="19722" y="19510"/>
                      <a:pt x="20035" y="20206"/>
                    </a:cubicBezTo>
                    <a:cubicBezTo>
                      <a:pt x="20348" y="20903"/>
                      <a:pt x="20974" y="21600"/>
                      <a:pt x="21287" y="21600"/>
                    </a:cubicBezTo>
                    <a:cubicBezTo>
                      <a:pt x="21600" y="21600"/>
                      <a:pt x="21600" y="21600"/>
                      <a:pt x="21600" y="20903"/>
                    </a:cubicBezTo>
                    <a:cubicBezTo>
                      <a:pt x="21600" y="20903"/>
                      <a:pt x="21600" y="20903"/>
                      <a:pt x="21600" y="20903"/>
                    </a:cubicBezTo>
                    <a:cubicBezTo>
                      <a:pt x="21287" y="20206"/>
                      <a:pt x="20974" y="20206"/>
                      <a:pt x="20661" y="19510"/>
                    </a:cubicBezTo>
                    <a:cubicBezTo>
                      <a:pt x="20661" y="18813"/>
                      <a:pt x="20661" y="18813"/>
                      <a:pt x="20661" y="18813"/>
                    </a:cubicBezTo>
                    <a:cubicBezTo>
                      <a:pt x="20661" y="18813"/>
                      <a:pt x="20661" y="18116"/>
                      <a:pt x="20661" y="18116"/>
                    </a:cubicBezTo>
                    <a:cubicBezTo>
                      <a:pt x="20661" y="18116"/>
                      <a:pt x="20661" y="18116"/>
                      <a:pt x="20661" y="17419"/>
                    </a:cubicBezTo>
                    <a:cubicBezTo>
                      <a:pt x="20661" y="17419"/>
                      <a:pt x="20661" y="17419"/>
                      <a:pt x="20661" y="17419"/>
                    </a:cubicBezTo>
                    <a:cubicBezTo>
                      <a:pt x="20661" y="17419"/>
                      <a:pt x="20661" y="17419"/>
                      <a:pt x="20974" y="16723"/>
                    </a:cubicBezTo>
                    <a:cubicBezTo>
                      <a:pt x="20974" y="16723"/>
                      <a:pt x="20974" y="16723"/>
                      <a:pt x="20974" y="16723"/>
                    </a:cubicBezTo>
                    <a:cubicBezTo>
                      <a:pt x="20974" y="16723"/>
                      <a:pt x="20974" y="16026"/>
                      <a:pt x="20974" y="16026"/>
                    </a:cubicBezTo>
                    <a:cubicBezTo>
                      <a:pt x="20974" y="16026"/>
                      <a:pt x="20974" y="16026"/>
                      <a:pt x="20974" y="16026"/>
                    </a:cubicBezTo>
                    <a:cubicBezTo>
                      <a:pt x="20974" y="16026"/>
                      <a:pt x="20974" y="16026"/>
                      <a:pt x="20974" y="16026"/>
                    </a:cubicBezTo>
                    <a:cubicBezTo>
                      <a:pt x="20661" y="15329"/>
                      <a:pt x="20035" y="14632"/>
                      <a:pt x="20035" y="14632"/>
                    </a:cubicBezTo>
                    <a:cubicBezTo>
                      <a:pt x="19722" y="14632"/>
                      <a:pt x="19722" y="14632"/>
                      <a:pt x="19722" y="14632"/>
                    </a:cubicBezTo>
                    <a:cubicBezTo>
                      <a:pt x="19096" y="14632"/>
                      <a:pt x="19096" y="13239"/>
                      <a:pt x="18783" y="11148"/>
                    </a:cubicBezTo>
                    <a:cubicBezTo>
                      <a:pt x="18783" y="11148"/>
                      <a:pt x="18783" y="9755"/>
                      <a:pt x="18470" y="9755"/>
                    </a:cubicBezTo>
                    <a:cubicBezTo>
                      <a:pt x="18157" y="9755"/>
                      <a:pt x="17843" y="9058"/>
                      <a:pt x="17843" y="9058"/>
                    </a:cubicBezTo>
                    <a:cubicBezTo>
                      <a:pt x="17530" y="8361"/>
                      <a:pt x="17530" y="8361"/>
                      <a:pt x="17530" y="8361"/>
                    </a:cubicBezTo>
                    <a:cubicBezTo>
                      <a:pt x="14713" y="8361"/>
                      <a:pt x="14400" y="9058"/>
                      <a:pt x="14400" y="9755"/>
                    </a:cubicBezTo>
                    <a:cubicBezTo>
                      <a:pt x="14087" y="9755"/>
                      <a:pt x="13774" y="9755"/>
                      <a:pt x="13774" y="9755"/>
                    </a:cubicBezTo>
                    <a:cubicBezTo>
                      <a:pt x="13148" y="9755"/>
                      <a:pt x="12835" y="9058"/>
                      <a:pt x="12209" y="8361"/>
                    </a:cubicBezTo>
                    <a:cubicBezTo>
                      <a:pt x="12209" y="8361"/>
                      <a:pt x="12209" y="8361"/>
                      <a:pt x="12209" y="7665"/>
                    </a:cubicBezTo>
                    <a:cubicBezTo>
                      <a:pt x="11896" y="7665"/>
                      <a:pt x="11896" y="6968"/>
                      <a:pt x="11583" y="6968"/>
                    </a:cubicBezTo>
                    <a:cubicBezTo>
                      <a:pt x="10957" y="6968"/>
                      <a:pt x="10017" y="6271"/>
                      <a:pt x="9391" y="4877"/>
                    </a:cubicBezTo>
                    <a:cubicBezTo>
                      <a:pt x="9391" y="4181"/>
                      <a:pt x="9078" y="4181"/>
                      <a:pt x="9078" y="3484"/>
                    </a:cubicBezTo>
                    <a:cubicBezTo>
                      <a:pt x="9078" y="3484"/>
                      <a:pt x="8765" y="3484"/>
                      <a:pt x="8452" y="3484"/>
                    </a:cubicBezTo>
                    <a:cubicBezTo>
                      <a:pt x="8139" y="3484"/>
                      <a:pt x="7826" y="3484"/>
                      <a:pt x="7200" y="3484"/>
                    </a:cubicBezTo>
                    <a:cubicBezTo>
                      <a:pt x="6887" y="3484"/>
                      <a:pt x="6261" y="3484"/>
                      <a:pt x="5948" y="3484"/>
                    </a:cubicBezTo>
                    <a:cubicBezTo>
                      <a:pt x="4696" y="3484"/>
                      <a:pt x="4070" y="3484"/>
                      <a:pt x="3757" y="2787"/>
                    </a:cubicBezTo>
                    <a:cubicBezTo>
                      <a:pt x="2817" y="1394"/>
                      <a:pt x="1252" y="0"/>
                      <a:pt x="313" y="0"/>
                    </a:cubicBezTo>
                    <a:cubicBezTo>
                      <a:pt x="0" y="0"/>
                      <a:pt x="0" y="0"/>
                      <a:pt x="0" y="0"/>
                    </a:cubicBezTo>
                    <a:cubicBezTo>
                      <a:pt x="313" y="697"/>
                      <a:pt x="626" y="697"/>
                      <a:pt x="939" y="697"/>
                    </a:cubicBezTo>
                    <a:cubicBezTo>
                      <a:pt x="2504" y="2090"/>
                      <a:pt x="4070" y="2787"/>
                      <a:pt x="4696" y="69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56" name="Shape 11356"/>
              <p:cNvSpPr/>
              <p:nvPr/>
            </p:nvSpPr>
            <p:spPr>
              <a:xfrm>
                <a:off x="9957" y="327640"/>
                <a:ext cx="446096" cy="3449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185" y="4529"/>
                    </a:moveTo>
                    <a:cubicBezTo>
                      <a:pt x="11908" y="4529"/>
                      <a:pt x="11631" y="4529"/>
                      <a:pt x="11538" y="4413"/>
                    </a:cubicBezTo>
                    <a:cubicBezTo>
                      <a:pt x="11538" y="4413"/>
                      <a:pt x="11538" y="4413"/>
                      <a:pt x="11446" y="4413"/>
                    </a:cubicBezTo>
                    <a:cubicBezTo>
                      <a:pt x="11446" y="4413"/>
                      <a:pt x="11354" y="4413"/>
                      <a:pt x="11262" y="4413"/>
                    </a:cubicBezTo>
                    <a:cubicBezTo>
                      <a:pt x="11262" y="4413"/>
                      <a:pt x="11262" y="4413"/>
                      <a:pt x="11262" y="4413"/>
                    </a:cubicBezTo>
                    <a:cubicBezTo>
                      <a:pt x="11169" y="4413"/>
                      <a:pt x="11169" y="4413"/>
                      <a:pt x="11169" y="4413"/>
                    </a:cubicBezTo>
                    <a:cubicBezTo>
                      <a:pt x="11169" y="4413"/>
                      <a:pt x="11077" y="4413"/>
                      <a:pt x="11077" y="4413"/>
                    </a:cubicBezTo>
                    <a:cubicBezTo>
                      <a:pt x="10800" y="4413"/>
                      <a:pt x="10154" y="4297"/>
                      <a:pt x="9785" y="3832"/>
                    </a:cubicBezTo>
                    <a:cubicBezTo>
                      <a:pt x="9323" y="3368"/>
                      <a:pt x="7569" y="1742"/>
                      <a:pt x="7292" y="1510"/>
                    </a:cubicBezTo>
                    <a:cubicBezTo>
                      <a:pt x="7200" y="1510"/>
                      <a:pt x="7200" y="1510"/>
                      <a:pt x="7200" y="1510"/>
                    </a:cubicBezTo>
                    <a:cubicBezTo>
                      <a:pt x="7015" y="1394"/>
                      <a:pt x="6831" y="1277"/>
                      <a:pt x="6646" y="1045"/>
                    </a:cubicBezTo>
                    <a:cubicBezTo>
                      <a:pt x="6369" y="813"/>
                      <a:pt x="5815" y="348"/>
                      <a:pt x="5538" y="232"/>
                    </a:cubicBezTo>
                    <a:cubicBezTo>
                      <a:pt x="5446" y="116"/>
                      <a:pt x="5354" y="116"/>
                      <a:pt x="5262" y="116"/>
                    </a:cubicBezTo>
                    <a:cubicBezTo>
                      <a:pt x="5262" y="116"/>
                      <a:pt x="5169" y="116"/>
                      <a:pt x="5169" y="116"/>
                    </a:cubicBezTo>
                    <a:cubicBezTo>
                      <a:pt x="5077" y="0"/>
                      <a:pt x="5077" y="0"/>
                      <a:pt x="5077" y="0"/>
                    </a:cubicBezTo>
                    <a:cubicBezTo>
                      <a:pt x="5077" y="0"/>
                      <a:pt x="5077" y="0"/>
                      <a:pt x="5077" y="0"/>
                    </a:cubicBezTo>
                    <a:cubicBezTo>
                      <a:pt x="4985" y="0"/>
                      <a:pt x="4892" y="0"/>
                      <a:pt x="4800" y="116"/>
                    </a:cubicBezTo>
                    <a:cubicBezTo>
                      <a:pt x="4800" y="116"/>
                      <a:pt x="4800" y="116"/>
                      <a:pt x="4708" y="116"/>
                    </a:cubicBezTo>
                    <a:cubicBezTo>
                      <a:pt x="4708" y="116"/>
                      <a:pt x="4708" y="116"/>
                      <a:pt x="4708" y="116"/>
                    </a:cubicBezTo>
                    <a:cubicBezTo>
                      <a:pt x="4431" y="116"/>
                      <a:pt x="4431" y="116"/>
                      <a:pt x="4431" y="116"/>
                    </a:cubicBezTo>
                    <a:cubicBezTo>
                      <a:pt x="4338" y="116"/>
                      <a:pt x="4246" y="116"/>
                      <a:pt x="4154" y="232"/>
                    </a:cubicBezTo>
                    <a:cubicBezTo>
                      <a:pt x="4062" y="348"/>
                      <a:pt x="3877" y="465"/>
                      <a:pt x="3415" y="465"/>
                    </a:cubicBezTo>
                    <a:cubicBezTo>
                      <a:pt x="2862" y="465"/>
                      <a:pt x="2585" y="813"/>
                      <a:pt x="2492" y="929"/>
                    </a:cubicBezTo>
                    <a:cubicBezTo>
                      <a:pt x="2769" y="1161"/>
                      <a:pt x="3323" y="1742"/>
                      <a:pt x="3323" y="2090"/>
                    </a:cubicBezTo>
                    <a:cubicBezTo>
                      <a:pt x="3323" y="2206"/>
                      <a:pt x="3323" y="2323"/>
                      <a:pt x="3231" y="2439"/>
                    </a:cubicBezTo>
                    <a:cubicBezTo>
                      <a:pt x="3138" y="2439"/>
                      <a:pt x="3138" y="2555"/>
                      <a:pt x="3046" y="2671"/>
                    </a:cubicBezTo>
                    <a:cubicBezTo>
                      <a:pt x="2954" y="2787"/>
                      <a:pt x="2769" y="3019"/>
                      <a:pt x="2492" y="3019"/>
                    </a:cubicBezTo>
                    <a:cubicBezTo>
                      <a:pt x="2031" y="3019"/>
                      <a:pt x="2031" y="3135"/>
                      <a:pt x="2031" y="3252"/>
                    </a:cubicBezTo>
                    <a:cubicBezTo>
                      <a:pt x="2031" y="3252"/>
                      <a:pt x="2031" y="3368"/>
                      <a:pt x="2031" y="3368"/>
                    </a:cubicBezTo>
                    <a:cubicBezTo>
                      <a:pt x="2031" y="3368"/>
                      <a:pt x="2031" y="3368"/>
                      <a:pt x="2031" y="3484"/>
                    </a:cubicBezTo>
                    <a:cubicBezTo>
                      <a:pt x="1938" y="3484"/>
                      <a:pt x="1938" y="3484"/>
                      <a:pt x="1938" y="3600"/>
                    </a:cubicBezTo>
                    <a:cubicBezTo>
                      <a:pt x="1938" y="3600"/>
                      <a:pt x="1938" y="3600"/>
                      <a:pt x="1938" y="3600"/>
                    </a:cubicBezTo>
                    <a:cubicBezTo>
                      <a:pt x="1846" y="3600"/>
                      <a:pt x="1846" y="3716"/>
                      <a:pt x="1846" y="3716"/>
                    </a:cubicBezTo>
                    <a:cubicBezTo>
                      <a:pt x="1846" y="3716"/>
                      <a:pt x="1846" y="3716"/>
                      <a:pt x="1846" y="3716"/>
                    </a:cubicBezTo>
                    <a:cubicBezTo>
                      <a:pt x="1754" y="3832"/>
                      <a:pt x="1754" y="3832"/>
                      <a:pt x="1754" y="3832"/>
                    </a:cubicBezTo>
                    <a:cubicBezTo>
                      <a:pt x="1569" y="4065"/>
                      <a:pt x="1385" y="4181"/>
                      <a:pt x="1200" y="4181"/>
                    </a:cubicBezTo>
                    <a:cubicBezTo>
                      <a:pt x="1200" y="4181"/>
                      <a:pt x="1200" y="4181"/>
                      <a:pt x="1200" y="4181"/>
                    </a:cubicBezTo>
                    <a:cubicBezTo>
                      <a:pt x="1108" y="4181"/>
                      <a:pt x="1108" y="4181"/>
                      <a:pt x="1108" y="4181"/>
                    </a:cubicBezTo>
                    <a:cubicBezTo>
                      <a:pt x="1015" y="4181"/>
                      <a:pt x="1015" y="4181"/>
                      <a:pt x="1015" y="4181"/>
                    </a:cubicBezTo>
                    <a:cubicBezTo>
                      <a:pt x="1015" y="4181"/>
                      <a:pt x="1015" y="4181"/>
                      <a:pt x="1015" y="4181"/>
                    </a:cubicBezTo>
                    <a:cubicBezTo>
                      <a:pt x="1015" y="4181"/>
                      <a:pt x="1015" y="4181"/>
                      <a:pt x="1015" y="4181"/>
                    </a:cubicBezTo>
                    <a:cubicBezTo>
                      <a:pt x="923" y="4181"/>
                      <a:pt x="923" y="4181"/>
                      <a:pt x="923" y="4181"/>
                    </a:cubicBezTo>
                    <a:cubicBezTo>
                      <a:pt x="923" y="4181"/>
                      <a:pt x="923" y="4181"/>
                      <a:pt x="923" y="4181"/>
                    </a:cubicBezTo>
                    <a:cubicBezTo>
                      <a:pt x="923" y="4181"/>
                      <a:pt x="923" y="4181"/>
                      <a:pt x="831" y="4181"/>
                    </a:cubicBezTo>
                    <a:cubicBezTo>
                      <a:pt x="831" y="4181"/>
                      <a:pt x="831" y="4181"/>
                      <a:pt x="831" y="4181"/>
                    </a:cubicBezTo>
                    <a:cubicBezTo>
                      <a:pt x="831" y="4181"/>
                      <a:pt x="831" y="4181"/>
                      <a:pt x="738" y="4181"/>
                    </a:cubicBezTo>
                    <a:cubicBezTo>
                      <a:pt x="738" y="4181"/>
                      <a:pt x="738" y="4065"/>
                      <a:pt x="738" y="4065"/>
                    </a:cubicBezTo>
                    <a:cubicBezTo>
                      <a:pt x="738" y="4065"/>
                      <a:pt x="646" y="4065"/>
                      <a:pt x="646" y="4065"/>
                    </a:cubicBezTo>
                    <a:cubicBezTo>
                      <a:pt x="646" y="4065"/>
                      <a:pt x="646" y="4065"/>
                      <a:pt x="554" y="4065"/>
                    </a:cubicBezTo>
                    <a:cubicBezTo>
                      <a:pt x="554" y="4065"/>
                      <a:pt x="554" y="3948"/>
                      <a:pt x="462" y="3948"/>
                    </a:cubicBezTo>
                    <a:cubicBezTo>
                      <a:pt x="462" y="3948"/>
                      <a:pt x="462" y="3948"/>
                      <a:pt x="462" y="3948"/>
                    </a:cubicBezTo>
                    <a:cubicBezTo>
                      <a:pt x="369" y="3948"/>
                      <a:pt x="369" y="3832"/>
                      <a:pt x="277" y="3832"/>
                    </a:cubicBezTo>
                    <a:cubicBezTo>
                      <a:pt x="277" y="3832"/>
                      <a:pt x="277" y="3832"/>
                      <a:pt x="277" y="3832"/>
                    </a:cubicBezTo>
                    <a:cubicBezTo>
                      <a:pt x="277" y="3832"/>
                      <a:pt x="277" y="3832"/>
                      <a:pt x="277" y="3832"/>
                    </a:cubicBezTo>
                    <a:cubicBezTo>
                      <a:pt x="185" y="3832"/>
                      <a:pt x="185" y="3832"/>
                      <a:pt x="185" y="3832"/>
                    </a:cubicBezTo>
                    <a:cubicBezTo>
                      <a:pt x="185" y="3832"/>
                      <a:pt x="92" y="3716"/>
                      <a:pt x="92" y="3716"/>
                    </a:cubicBezTo>
                    <a:cubicBezTo>
                      <a:pt x="92" y="3832"/>
                      <a:pt x="92" y="3832"/>
                      <a:pt x="92" y="3832"/>
                    </a:cubicBezTo>
                    <a:cubicBezTo>
                      <a:pt x="0" y="4065"/>
                      <a:pt x="0" y="4065"/>
                      <a:pt x="0" y="4065"/>
                    </a:cubicBezTo>
                    <a:cubicBezTo>
                      <a:pt x="92" y="4297"/>
                      <a:pt x="92" y="4413"/>
                      <a:pt x="92" y="4645"/>
                    </a:cubicBezTo>
                    <a:cubicBezTo>
                      <a:pt x="92" y="4877"/>
                      <a:pt x="92" y="5342"/>
                      <a:pt x="92" y="5458"/>
                    </a:cubicBezTo>
                    <a:cubicBezTo>
                      <a:pt x="277" y="5458"/>
                      <a:pt x="369" y="5690"/>
                      <a:pt x="554" y="5923"/>
                    </a:cubicBezTo>
                    <a:cubicBezTo>
                      <a:pt x="646" y="6155"/>
                      <a:pt x="831" y="6503"/>
                      <a:pt x="1015" y="6735"/>
                    </a:cubicBezTo>
                    <a:cubicBezTo>
                      <a:pt x="1477" y="7316"/>
                      <a:pt x="2585" y="9290"/>
                      <a:pt x="2585" y="9871"/>
                    </a:cubicBezTo>
                    <a:cubicBezTo>
                      <a:pt x="2585" y="10103"/>
                      <a:pt x="2677" y="10568"/>
                      <a:pt x="3323" y="11148"/>
                    </a:cubicBezTo>
                    <a:cubicBezTo>
                      <a:pt x="3692" y="11497"/>
                      <a:pt x="3877" y="11845"/>
                      <a:pt x="3969" y="12194"/>
                    </a:cubicBezTo>
                    <a:cubicBezTo>
                      <a:pt x="4062" y="12310"/>
                      <a:pt x="4154" y="12542"/>
                      <a:pt x="4246" y="12542"/>
                    </a:cubicBezTo>
                    <a:cubicBezTo>
                      <a:pt x="4523" y="12890"/>
                      <a:pt x="4523" y="13355"/>
                      <a:pt x="4523" y="13819"/>
                    </a:cubicBezTo>
                    <a:cubicBezTo>
                      <a:pt x="4523" y="13935"/>
                      <a:pt x="4523" y="14052"/>
                      <a:pt x="4523" y="14284"/>
                    </a:cubicBezTo>
                    <a:cubicBezTo>
                      <a:pt x="4615" y="14981"/>
                      <a:pt x="4800" y="15910"/>
                      <a:pt x="5354" y="16258"/>
                    </a:cubicBezTo>
                    <a:cubicBezTo>
                      <a:pt x="6000" y="16723"/>
                      <a:pt x="6369" y="17303"/>
                      <a:pt x="6554" y="18116"/>
                    </a:cubicBezTo>
                    <a:cubicBezTo>
                      <a:pt x="6831" y="18929"/>
                      <a:pt x="7200" y="19626"/>
                      <a:pt x="7477" y="19974"/>
                    </a:cubicBezTo>
                    <a:cubicBezTo>
                      <a:pt x="7754" y="20323"/>
                      <a:pt x="7754" y="20555"/>
                      <a:pt x="7846" y="20787"/>
                    </a:cubicBezTo>
                    <a:cubicBezTo>
                      <a:pt x="7846" y="20903"/>
                      <a:pt x="7846" y="20903"/>
                      <a:pt x="7846" y="21019"/>
                    </a:cubicBezTo>
                    <a:cubicBezTo>
                      <a:pt x="7938" y="21135"/>
                      <a:pt x="8031" y="21368"/>
                      <a:pt x="8123" y="21600"/>
                    </a:cubicBezTo>
                    <a:cubicBezTo>
                      <a:pt x="8215" y="21600"/>
                      <a:pt x="8215" y="21600"/>
                      <a:pt x="8215" y="21600"/>
                    </a:cubicBezTo>
                    <a:cubicBezTo>
                      <a:pt x="8215" y="21600"/>
                      <a:pt x="8308" y="21600"/>
                      <a:pt x="8308" y="21484"/>
                    </a:cubicBezTo>
                    <a:cubicBezTo>
                      <a:pt x="8308" y="21484"/>
                      <a:pt x="8308" y="21484"/>
                      <a:pt x="8308" y="21484"/>
                    </a:cubicBezTo>
                    <a:cubicBezTo>
                      <a:pt x="8308" y="21484"/>
                      <a:pt x="8400" y="21484"/>
                      <a:pt x="8400" y="21484"/>
                    </a:cubicBezTo>
                    <a:cubicBezTo>
                      <a:pt x="8400" y="21484"/>
                      <a:pt x="8400" y="21368"/>
                      <a:pt x="8308" y="21368"/>
                    </a:cubicBezTo>
                    <a:cubicBezTo>
                      <a:pt x="8308" y="21135"/>
                      <a:pt x="8308" y="20903"/>
                      <a:pt x="8400" y="20787"/>
                    </a:cubicBezTo>
                    <a:cubicBezTo>
                      <a:pt x="8492" y="20555"/>
                      <a:pt x="8677" y="20323"/>
                      <a:pt x="8954" y="20206"/>
                    </a:cubicBezTo>
                    <a:cubicBezTo>
                      <a:pt x="9046" y="20090"/>
                      <a:pt x="9138" y="20206"/>
                      <a:pt x="9323" y="20206"/>
                    </a:cubicBezTo>
                    <a:cubicBezTo>
                      <a:pt x="9415" y="20323"/>
                      <a:pt x="9508" y="20323"/>
                      <a:pt x="9692" y="20323"/>
                    </a:cubicBezTo>
                    <a:cubicBezTo>
                      <a:pt x="9785" y="20323"/>
                      <a:pt x="9877" y="20323"/>
                      <a:pt x="10062" y="20323"/>
                    </a:cubicBezTo>
                    <a:cubicBezTo>
                      <a:pt x="10062" y="20323"/>
                      <a:pt x="10892" y="20323"/>
                      <a:pt x="11077" y="20555"/>
                    </a:cubicBezTo>
                    <a:cubicBezTo>
                      <a:pt x="11169" y="20555"/>
                      <a:pt x="11354" y="20555"/>
                      <a:pt x="11538" y="20555"/>
                    </a:cubicBezTo>
                    <a:cubicBezTo>
                      <a:pt x="12000" y="20555"/>
                      <a:pt x="12369" y="20671"/>
                      <a:pt x="12554" y="20787"/>
                    </a:cubicBezTo>
                    <a:cubicBezTo>
                      <a:pt x="12646" y="20903"/>
                      <a:pt x="12738" y="20903"/>
                      <a:pt x="12738" y="20903"/>
                    </a:cubicBezTo>
                    <a:cubicBezTo>
                      <a:pt x="12923" y="20903"/>
                      <a:pt x="13015" y="20671"/>
                      <a:pt x="13015" y="20555"/>
                    </a:cubicBezTo>
                    <a:cubicBezTo>
                      <a:pt x="13200" y="19974"/>
                      <a:pt x="14585" y="18813"/>
                      <a:pt x="14677" y="18697"/>
                    </a:cubicBezTo>
                    <a:cubicBezTo>
                      <a:pt x="14862" y="18581"/>
                      <a:pt x="15046" y="18581"/>
                      <a:pt x="15600" y="18581"/>
                    </a:cubicBezTo>
                    <a:cubicBezTo>
                      <a:pt x="16062" y="18581"/>
                      <a:pt x="16523" y="18581"/>
                      <a:pt x="16800" y="18581"/>
                    </a:cubicBezTo>
                    <a:cubicBezTo>
                      <a:pt x="16985" y="18465"/>
                      <a:pt x="17262" y="18348"/>
                      <a:pt x="17815" y="18116"/>
                    </a:cubicBezTo>
                    <a:cubicBezTo>
                      <a:pt x="18000" y="18116"/>
                      <a:pt x="18092" y="18000"/>
                      <a:pt x="18277" y="18000"/>
                    </a:cubicBezTo>
                    <a:cubicBezTo>
                      <a:pt x="19108" y="17652"/>
                      <a:pt x="20031" y="17303"/>
                      <a:pt x="20492" y="17071"/>
                    </a:cubicBezTo>
                    <a:cubicBezTo>
                      <a:pt x="20492" y="17071"/>
                      <a:pt x="20492" y="17071"/>
                      <a:pt x="20492" y="17071"/>
                    </a:cubicBezTo>
                    <a:cubicBezTo>
                      <a:pt x="20585" y="16955"/>
                      <a:pt x="20677" y="16955"/>
                      <a:pt x="20677" y="16955"/>
                    </a:cubicBezTo>
                    <a:cubicBezTo>
                      <a:pt x="20677" y="16955"/>
                      <a:pt x="20769" y="16955"/>
                      <a:pt x="20769" y="16955"/>
                    </a:cubicBezTo>
                    <a:cubicBezTo>
                      <a:pt x="20769" y="16955"/>
                      <a:pt x="20769" y="16955"/>
                      <a:pt x="20862" y="16839"/>
                    </a:cubicBezTo>
                    <a:cubicBezTo>
                      <a:pt x="20862" y="16839"/>
                      <a:pt x="20862" y="16839"/>
                      <a:pt x="20862" y="16839"/>
                    </a:cubicBezTo>
                    <a:cubicBezTo>
                      <a:pt x="20862" y="16839"/>
                      <a:pt x="20954" y="16839"/>
                      <a:pt x="20954" y="16839"/>
                    </a:cubicBezTo>
                    <a:cubicBezTo>
                      <a:pt x="21046" y="16723"/>
                      <a:pt x="21231" y="15677"/>
                      <a:pt x="21415" y="14981"/>
                    </a:cubicBezTo>
                    <a:cubicBezTo>
                      <a:pt x="21508" y="14748"/>
                      <a:pt x="21508" y="14632"/>
                      <a:pt x="21508" y="14516"/>
                    </a:cubicBezTo>
                    <a:cubicBezTo>
                      <a:pt x="21600" y="14400"/>
                      <a:pt x="21600" y="14284"/>
                      <a:pt x="21600" y="14284"/>
                    </a:cubicBezTo>
                    <a:cubicBezTo>
                      <a:pt x="21600" y="14052"/>
                      <a:pt x="21323" y="13587"/>
                      <a:pt x="21231" y="13587"/>
                    </a:cubicBezTo>
                    <a:cubicBezTo>
                      <a:pt x="21231" y="13587"/>
                      <a:pt x="21231" y="13587"/>
                      <a:pt x="21138" y="13587"/>
                    </a:cubicBezTo>
                    <a:cubicBezTo>
                      <a:pt x="21138" y="13587"/>
                      <a:pt x="21138" y="13587"/>
                      <a:pt x="21138" y="13587"/>
                    </a:cubicBezTo>
                    <a:cubicBezTo>
                      <a:pt x="21138" y="13587"/>
                      <a:pt x="21138" y="13587"/>
                      <a:pt x="21138" y="13587"/>
                    </a:cubicBezTo>
                    <a:cubicBezTo>
                      <a:pt x="21138" y="13587"/>
                      <a:pt x="21138" y="13587"/>
                      <a:pt x="21138" y="13587"/>
                    </a:cubicBezTo>
                    <a:cubicBezTo>
                      <a:pt x="21138" y="13587"/>
                      <a:pt x="21138" y="13587"/>
                      <a:pt x="21138" y="13587"/>
                    </a:cubicBezTo>
                    <a:cubicBezTo>
                      <a:pt x="20954" y="13587"/>
                      <a:pt x="20954" y="13587"/>
                      <a:pt x="20954" y="13587"/>
                    </a:cubicBezTo>
                    <a:cubicBezTo>
                      <a:pt x="20954" y="13587"/>
                      <a:pt x="20954" y="13587"/>
                      <a:pt x="20954" y="13587"/>
                    </a:cubicBezTo>
                    <a:cubicBezTo>
                      <a:pt x="20769" y="13587"/>
                      <a:pt x="20769" y="13587"/>
                      <a:pt x="20769" y="13587"/>
                    </a:cubicBezTo>
                    <a:cubicBezTo>
                      <a:pt x="20769" y="13587"/>
                      <a:pt x="20769" y="13587"/>
                      <a:pt x="20769" y="13587"/>
                    </a:cubicBezTo>
                    <a:cubicBezTo>
                      <a:pt x="20677" y="13587"/>
                      <a:pt x="20677" y="13587"/>
                      <a:pt x="20585" y="13587"/>
                    </a:cubicBezTo>
                    <a:cubicBezTo>
                      <a:pt x="20308" y="13471"/>
                      <a:pt x="19846" y="13471"/>
                      <a:pt x="19477" y="13355"/>
                    </a:cubicBezTo>
                    <a:cubicBezTo>
                      <a:pt x="19477" y="13355"/>
                      <a:pt x="19477" y="13355"/>
                      <a:pt x="19477" y="13355"/>
                    </a:cubicBezTo>
                    <a:cubicBezTo>
                      <a:pt x="19385" y="13355"/>
                      <a:pt x="19385" y="13355"/>
                      <a:pt x="19292" y="13355"/>
                    </a:cubicBezTo>
                    <a:cubicBezTo>
                      <a:pt x="19292" y="13355"/>
                      <a:pt x="19200" y="13355"/>
                      <a:pt x="19200" y="13355"/>
                    </a:cubicBezTo>
                    <a:cubicBezTo>
                      <a:pt x="19200" y="13355"/>
                      <a:pt x="19108" y="13355"/>
                      <a:pt x="19108" y="13355"/>
                    </a:cubicBezTo>
                    <a:cubicBezTo>
                      <a:pt x="18831" y="13239"/>
                      <a:pt x="18554" y="13239"/>
                      <a:pt x="18462" y="13239"/>
                    </a:cubicBezTo>
                    <a:cubicBezTo>
                      <a:pt x="18462" y="13123"/>
                      <a:pt x="18462" y="13123"/>
                      <a:pt x="18462" y="13123"/>
                    </a:cubicBezTo>
                    <a:cubicBezTo>
                      <a:pt x="18462" y="13123"/>
                      <a:pt x="18462" y="13123"/>
                      <a:pt x="18462" y="13123"/>
                    </a:cubicBezTo>
                    <a:cubicBezTo>
                      <a:pt x="18369" y="13123"/>
                      <a:pt x="18369" y="13123"/>
                      <a:pt x="18369" y="13123"/>
                    </a:cubicBezTo>
                    <a:cubicBezTo>
                      <a:pt x="18369" y="13006"/>
                      <a:pt x="18369" y="13006"/>
                      <a:pt x="18277" y="13006"/>
                    </a:cubicBezTo>
                    <a:cubicBezTo>
                      <a:pt x="18277" y="13006"/>
                      <a:pt x="18277" y="13006"/>
                      <a:pt x="18277" y="12890"/>
                    </a:cubicBezTo>
                    <a:cubicBezTo>
                      <a:pt x="18185" y="12890"/>
                      <a:pt x="18185" y="12890"/>
                      <a:pt x="18185" y="12890"/>
                    </a:cubicBezTo>
                    <a:cubicBezTo>
                      <a:pt x="18185" y="12774"/>
                      <a:pt x="18185" y="12774"/>
                      <a:pt x="18092" y="12774"/>
                    </a:cubicBezTo>
                    <a:cubicBezTo>
                      <a:pt x="18092" y="12774"/>
                      <a:pt x="18092" y="12658"/>
                      <a:pt x="18000" y="12658"/>
                    </a:cubicBezTo>
                    <a:cubicBezTo>
                      <a:pt x="18000" y="12658"/>
                      <a:pt x="18000" y="12658"/>
                      <a:pt x="18000" y="12542"/>
                    </a:cubicBezTo>
                    <a:cubicBezTo>
                      <a:pt x="18000" y="12542"/>
                      <a:pt x="17908" y="12542"/>
                      <a:pt x="17908" y="12426"/>
                    </a:cubicBezTo>
                    <a:cubicBezTo>
                      <a:pt x="17908" y="12426"/>
                      <a:pt x="17908" y="12426"/>
                      <a:pt x="17815" y="12310"/>
                    </a:cubicBezTo>
                    <a:cubicBezTo>
                      <a:pt x="17815" y="12310"/>
                      <a:pt x="17815" y="12310"/>
                      <a:pt x="17815" y="12194"/>
                    </a:cubicBezTo>
                    <a:cubicBezTo>
                      <a:pt x="17815" y="12194"/>
                      <a:pt x="17723" y="12194"/>
                      <a:pt x="17723" y="12077"/>
                    </a:cubicBezTo>
                    <a:cubicBezTo>
                      <a:pt x="17723" y="12077"/>
                      <a:pt x="17723" y="11961"/>
                      <a:pt x="17723" y="11961"/>
                    </a:cubicBezTo>
                    <a:cubicBezTo>
                      <a:pt x="17723" y="11961"/>
                      <a:pt x="17723" y="11845"/>
                      <a:pt x="17631" y="11845"/>
                    </a:cubicBezTo>
                    <a:cubicBezTo>
                      <a:pt x="17631" y="11729"/>
                      <a:pt x="17631" y="11729"/>
                      <a:pt x="17631" y="11729"/>
                    </a:cubicBezTo>
                    <a:cubicBezTo>
                      <a:pt x="17538" y="11497"/>
                      <a:pt x="17354" y="11265"/>
                      <a:pt x="17262" y="11032"/>
                    </a:cubicBezTo>
                    <a:cubicBezTo>
                      <a:pt x="17262" y="11032"/>
                      <a:pt x="17262" y="11032"/>
                      <a:pt x="17262" y="11032"/>
                    </a:cubicBezTo>
                    <a:cubicBezTo>
                      <a:pt x="17169" y="11032"/>
                      <a:pt x="17169" y="11032"/>
                      <a:pt x="17169" y="11032"/>
                    </a:cubicBezTo>
                    <a:cubicBezTo>
                      <a:pt x="17169" y="11032"/>
                      <a:pt x="17169" y="10916"/>
                      <a:pt x="17077" y="10916"/>
                    </a:cubicBezTo>
                    <a:cubicBezTo>
                      <a:pt x="17077" y="10916"/>
                      <a:pt x="17077" y="10916"/>
                      <a:pt x="17077" y="10916"/>
                    </a:cubicBezTo>
                    <a:cubicBezTo>
                      <a:pt x="16985" y="10916"/>
                      <a:pt x="16985" y="10916"/>
                      <a:pt x="16985" y="10916"/>
                    </a:cubicBezTo>
                    <a:cubicBezTo>
                      <a:pt x="16985" y="10916"/>
                      <a:pt x="16985" y="10916"/>
                      <a:pt x="16892" y="10916"/>
                    </a:cubicBezTo>
                    <a:cubicBezTo>
                      <a:pt x="16892" y="10916"/>
                      <a:pt x="16892" y="10916"/>
                      <a:pt x="16800" y="10800"/>
                    </a:cubicBezTo>
                    <a:cubicBezTo>
                      <a:pt x="16800" y="10800"/>
                      <a:pt x="16800" y="10800"/>
                      <a:pt x="16800" y="10800"/>
                    </a:cubicBezTo>
                    <a:cubicBezTo>
                      <a:pt x="16800" y="10800"/>
                      <a:pt x="16708" y="10800"/>
                      <a:pt x="16708" y="10684"/>
                    </a:cubicBezTo>
                    <a:cubicBezTo>
                      <a:pt x="16708" y="10684"/>
                      <a:pt x="16708" y="10684"/>
                      <a:pt x="16615" y="10684"/>
                    </a:cubicBezTo>
                    <a:cubicBezTo>
                      <a:pt x="16615" y="10684"/>
                      <a:pt x="16615" y="10568"/>
                      <a:pt x="16523" y="10568"/>
                    </a:cubicBezTo>
                    <a:cubicBezTo>
                      <a:pt x="16523" y="10568"/>
                      <a:pt x="16523" y="10568"/>
                      <a:pt x="16523" y="10452"/>
                    </a:cubicBezTo>
                    <a:cubicBezTo>
                      <a:pt x="16523" y="10452"/>
                      <a:pt x="16431" y="10452"/>
                      <a:pt x="16431" y="10335"/>
                    </a:cubicBezTo>
                    <a:cubicBezTo>
                      <a:pt x="16431" y="10335"/>
                      <a:pt x="16431" y="10335"/>
                      <a:pt x="16431" y="10219"/>
                    </a:cubicBezTo>
                    <a:cubicBezTo>
                      <a:pt x="16431" y="10219"/>
                      <a:pt x="16338" y="10219"/>
                      <a:pt x="16338" y="10103"/>
                    </a:cubicBezTo>
                    <a:cubicBezTo>
                      <a:pt x="16154" y="9871"/>
                      <a:pt x="15785" y="9290"/>
                      <a:pt x="15785" y="8826"/>
                    </a:cubicBezTo>
                    <a:cubicBezTo>
                      <a:pt x="15692" y="8594"/>
                      <a:pt x="15785" y="8477"/>
                      <a:pt x="15785" y="8477"/>
                    </a:cubicBezTo>
                    <a:cubicBezTo>
                      <a:pt x="15969" y="8245"/>
                      <a:pt x="15692" y="7665"/>
                      <a:pt x="15415" y="7316"/>
                    </a:cubicBezTo>
                    <a:cubicBezTo>
                      <a:pt x="15231" y="7200"/>
                      <a:pt x="15231" y="7200"/>
                      <a:pt x="15231" y="7200"/>
                    </a:cubicBezTo>
                    <a:cubicBezTo>
                      <a:pt x="14677" y="6619"/>
                      <a:pt x="14308" y="6039"/>
                      <a:pt x="14215" y="5690"/>
                    </a:cubicBezTo>
                    <a:cubicBezTo>
                      <a:pt x="14215" y="5574"/>
                      <a:pt x="14215" y="5458"/>
                      <a:pt x="14215" y="5342"/>
                    </a:cubicBezTo>
                    <a:cubicBezTo>
                      <a:pt x="13385" y="5226"/>
                      <a:pt x="13385" y="5226"/>
                      <a:pt x="13385" y="5226"/>
                    </a:cubicBezTo>
                    <a:cubicBezTo>
                      <a:pt x="12831" y="4645"/>
                      <a:pt x="12831" y="4645"/>
                      <a:pt x="12831" y="4645"/>
                    </a:cubicBezTo>
                    <a:lnTo>
                      <a:pt x="12185" y="4529"/>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57" name="Shape 11357"/>
              <p:cNvSpPr/>
              <p:nvPr/>
            </p:nvSpPr>
            <p:spPr>
              <a:xfrm>
                <a:off x="384358" y="493388"/>
                <a:ext cx="161312" cy="1753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894" y="5457"/>
                    </a:moveTo>
                    <a:cubicBezTo>
                      <a:pt x="8894" y="5457"/>
                      <a:pt x="9148" y="5457"/>
                      <a:pt x="9148" y="5457"/>
                    </a:cubicBezTo>
                    <a:cubicBezTo>
                      <a:pt x="9148" y="5684"/>
                      <a:pt x="9148" y="5684"/>
                      <a:pt x="9402" y="5684"/>
                    </a:cubicBezTo>
                    <a:cubicBezTo>
                      <a:pt x="9402" y="5684"/>
                      <a:pt x="9402" y="5684"/>
                      <a:pt x="9402" y="5684"/>
                    </a:cubicBezTo>
                    <a:cubicBezTo>
                      <a:pt x="9402" y="5912"/>
                      <a:pt x="9656" y="5912"/>
                      <a:pt x="9656" y="5912"/>
                    </a:cubicBezTo>
                    <a:cubicBezTo>
                      <a:pt x="9656" y="5912"/>
                      <a:pt x="9656" y="5912"/>
                      <a:pt x="9656" y="6139"/>
                    </a:cubicBezTo>
                    <a:cubicBezTo>
                      <a:pt x="9911" y="6139"/>
                      <a:pt x="9911" y="6139"/>
                      <a:pt x="9911" y="6139"/>
                    </a:cubicBezTo>
                    <a:cubicBezTo>
                      <a:pt x="9911" y="6366"/>
                      <a:pt x="9911" y="6366"/>
                      <a:pt x="10165" y="6366"/>
                    </a:cubicBezTo>
                    <a:cubicBezTo>
                      <a:pt x="10165" y="6366"/>
                      <a:pt x="10165" y="6594"/>
                      <a:pt x="10165" y="6594"/>
                    </a:cubicBezTo>
                    <a:cubicBezTo>
                      <a:pt x="10165" y="6594"/>
                      <a:pt x="10165" y="6821"/>
                      <a:pt x="10165" y="6821"/>
                    </a:cubicBezTo>
                    <a:cubicBezTo>
                      <a:pt x="10419" y="6821"/>
                      <a:pt x="10419" y="6821"/>
                      <a:pt x="10419" y="7048"/>
                    </a:cubicBezTo>
                    <a:cubicBezTo>
                      <a:pt x="10419" y="7048"/>
                      <a:pt x="10419" y="7048"/>
                      <a:pt x="10419" y="7048"/>
                    </a:cubicBezTo>
                    <a:cubicBezTo>
                      <a:pt x="10419" y="7276"/>
                      <a:pt x="10419" y="7276"/>
                      <a:pt x="10419" y="7276"/>
                    </a:cubicBezTo>
                    <a:cubicBezTo>
                      <a:pt x="10419" y="7503"/>
                      <a:pt x="10419" y="7503"/>
                      <a:pt x="10673" y="7503"/>
                    </a:cubicBezTo>
                    <a:cubicBezTo>
                      <a:pt x="10673" y="7503"/>
                      <a:pt x="10673" y="7731"/>
                      <a:pt x="10673" y="7731"/>
                    </a:cubicBezTo>
                    <a:cubicBezTo>
                      <a:pt x="10673" y="8185"/>
                      <a:pt x="9148" y="12960"/>
                      <a:pt x="8386" y="13415"/>
                    </a:cubicBezTo>
                    <a:cubicBezTo>
                      <a:pt x="8386" y="13415"/>
                      <a:pt x="8386" y="13415"/>
                      <a:pt x="8132" y="13642"/>
                    </a:cubicBezTo>
                    <a:cubicBezTo>
                      <a:pt x="8132" y="13642"/>
                      <a:pt x="8132" y="13642"/>
                      <a:pt x="8132" y="13642"/>
                    </a:cubicBezTo>
                    <a:cubicBezTo>
                      <a:pt x="8132" y="13642"/>
                      <a:pt x="7878" y="13642"/>
                      <a:pt x="7878" y="13642"/>
                    </a:cubicBezTo>
                    <a:cubicBezTo>
                      <a:pt x="7878" y="13642"/>
                      <a:pt x="7878" y="13642"/>
                      <a:pt x="7624" y="13642"/>
                    </a:cubicBezTo>
                    <a:cubicBezTo>
                      <a:pt x="7369" y="13869"/>
                      <a:pt x="7115" y="14097"/>
                      <a:pt x="6607" y="14097"/>
                    </a:cubicBezTo>
                    <a:cubicBezTo>
                      <a:pt x="6607" y="14097"/>
                      <a:pt x="6353" y="14097"/>
                      <a:pt x="6353" y="14097"/>
                    </a:cubicBezTo>
                    <a:cubicBezTo>
                      <a:pt x="6099" y="14324"/>
                      <a:pt x="6099" y="14324"/>
                      <a:pt x="5845" y="14324"/>
                    </a:cubicBezTo>
                    <a:cubicBezTo>
                      <a:pt x="5591" y="14324"/>
                      <a:pt x="5591" y="14324"/>
                      <a:pt x="5591" y="14552"/>
                    </a:cubicBezTo>
                    <a:cubicBezTo>
                      <a:pt x="5336" y="14552"/>
                      <a:pt x="5082" y="14552"/>
                      <a:pt x="4828" y="14779"/>
                    </a:cubicBezTo>
                    <a:cubicBezTo>
                      <a:pt x="4828" y="14779"/>
                      <a:pt x="4828" y="14779"/>
                      <a:pt x="4828" y="14779"/>
                    </a:cubicBezTo>
                    <a:cubicBezTo>
                      <a:pt x="2795" y="15234"/>
                      <a:pt x="1016" y="15688"/>
                      <a:pt x="0" y="16143"/>
                    </a:cubicBezTo>
                    <a:cubicBezTo>
                      <a:pt x="762" y="17280"/>
                      <a:pt x="1525" y="18872"/>
                      <a:pt x="2541" y="20691"/>
                    </a:cubicBezTo>
                    <a:cubicBezTo>
                      <a:pt x="2541" y="20691"/>
                      <a:pt x="2795" y="20918"/>
                      <a:pt x="2795" y="21145"/>
                    </a:cubicBezTo>
                    <a:cubicBezTo>
                      <a:pt x="2795" y="21145"/>
                      <a:pt x="2795" y="21145"/>
                      <a:pt x="2795" y="21145"/>
                    </a:cubicBezTo>
                    <a:cubicBezTo>
                      <a:pt x="2795" y="21373"/>
                      <a:pt x="3049" y="21373"/>
                      <a:pt x="3049" y="21600"/>
                    </a:cubicBezTo>
                    <a:cubicBezTo>
                      <a:pt x="3049" y="21600"/>
                      <a:pt x="3304" y="21600"/>
                      <a:pt x="3304" y="21600"/>
                    </a:cubicBezTo>
                    <a:cubicBezTo>
                      <a:pt x="4320" y="20918"/>
                      <a:pt x="5591" y="20918"/>
                      <a:pt x="6607" y="20918"/>
                    </a:cubicBezTo>
                    <a:cubicBezTo>
                      <a:pt x="7115" y="20918"/>
                      <a:pt x="7624" y="20918"/>
                      <a:pt x="8132" y="20691"/>
                    </a:cubicBezTo>
                    <a:cubicBezTo>
                      <a:pt x="8386" y="20691"/>
                      <a:pt x="8386" y="20691"/>
                      <a:pt x="8386" y="20463"/>
                    </a:cubicBezTo>
                    <a:cubicBezTo>
                      <a:pt x="8386" y="20008"/>
                      <a:pt x="8386" y="19326"/>
                      <a:pt x="8894" y="18872"/>
                    </a:cubicBezTo>
                    <a:cubicBezTo>
                      <a:pt x="9656" y="18417"/>
                      <a:pt x="10419" y="18417"/>
                      <a:pt x="10927" y="18417"/>
                    </a:cubicBezTo>
                    <a:cubicBezTo>
                      <a:pt x="11181" y="18417"/>
                      <a:pt x="11435" y="18417"/>
                      <a:pt x="11689" y="18417"/>
                    </a:cubicBezTo>
                    <a:cubicBezTo>
                      <a:pt x="11944" y="18417"/>
                      <a:pt x="12198" y="18417"/>
                      <a:pt x="12198" y="18417"/>
                    </a:cubicBezTo>
                    <a:cubicBezTo>
                      <a:pt x="12452" y="18189"/>
                      <a:pt x="12452" y="17962"/>
                      <a:pt x="12706" y="17735"/>
                    </a:cubicBezTo>
                    <a:cubicBezTo>
                      <a:pt x="12960" y="17053"/>
                      <a:pt x="13468" y="16143"/>
                      <a:pt x="14231" y="15916"/>
                    </a:cubicBezTo>
                    <a:cubicBezTo>
                      <a:pt x="14485" y="15916"/>
                      <a:pt x="14993" y="15688"/>
                      <a:pt x="15247" y="15688"/>
                    </a:cubicBezTo>
                    <a:cubicBezTo>
                      <a:pt x="15247" y="15688"/>
                      <a:pt x="15755" y="15688"/>
                      <a:pt x="15755" y="15688"/>
                    </a:cubicBezTo>
                    <a:cubicBezTo>
                      <a:pt x="15501" y="15006"/>
                      <a:pt x="15501" y="11823"/>
                      <a:pt x="17026" y="11596"/>
                    </a:cubicBezTo>
                    <a:cubicBezTo>
                      <a:pt x="17788" y="11596"/>
                      <a:pt x="18805" y="10914"/>
                      <a:pt x="19059" y="10686"/>
                    </a:cubicBezTo>
                    <a:cubicBezTo>
                      <a:pt x="19059" y="10232"/>
                      <a:pt x="19313" y="9777"/>
                      <a:pt x="20329" y="8640"/>
                    </a:cubicBezTo>
                    <a:cubicBezTo>
                      <a:pt x="20838" y="8185"/>
                      <a:pt x="21092" y="7731"/>
                      <a:pt x="21346" y="7503"/>
                    </a:cubicBezTo>
                    <a:cubicBezTo>
                      <a:pt x="21600" y="7048"/>
                      <a:pt x="21600" y="6821"/>
                      <a:pt x="21600" y="6821"/>
                    </a:cubicBezTo>
                    <a:cubicBezTo>
                      <a:pt x="21600" y="6821"/>
                      <a:pt x="21600" y="6821"/>
                      <a:pt x="21600" y="6821"/>
                    </a:cubicBezTo>
                    <a:cubicBezTo>
                      <a:pt x="20584" y="6594"/>
                      <a:pt x="19313" y="4775"/>
                      <a:pt x="18805" y="3865"/>
                    </a:cubicBezTo>
                    <a:cubicBezTo>
                      <a:pt x="18805" y="3638"/>
                      <a:pt x="18296" y="3638"/>
                      <a:pt x="17788" y="3638"/>
                    </a:cubicBezTo>
                    <a:cubicBezTo>
                      <a:pt x="16772" y="3411"/>
                      <a:pt x="15501" y="3183"/>
                      <a:pt x="14231" y="2274"/>
                    </a:cubicBezTo>
                    <a:cubicBezTo>
                      <a:pt x="13468" y="1819"/>
                      <a:pt x="12960" y="1137"/>
                      <a:pt x="12452" y="0"/>
                    </a:cubicBezTo>
                    <a:cubicBezTo>
                      <a:pt x="11944" y="227"/>
                      <a:pt x="11944" y="227"/>
                      <a:pt x="11944" y="227"/>
                    </a:cubicBezTo>
                    <a:cubicBezTo>
                      <a:pt x="11181" y="227"/>
                      <a:pt x="11181" y="227"/>
                      <a:pt x="11181" y="227"/>
                    </a:cubicBezTo>
                    <a:cubicBezTo>
                      <a:pt x="11181" y="1819"/>
                      <a:pt x="11181" y="1819"/>
                      <a:pt x="11181" y="1819"/>
                    </a:cubicBezTo>
                    <a:cubicBezTo>
                      <a:pt x="9402" y="4093"/>
                      <a:pt x="9402" y="4093"/>
                      <a:pt x="9402" y="4093"/>
                    </a:cubicBezTo>
                    <a:cubicBezTo>
                      <a:pt x="8894" y="5457"/>
                      <a:pt x="8894" y="5457"/>
                      <a:pt x="8894" y="5457"/>
                    </a:cubicBezTo>
                    <a:cubicBezTo>
                      <a:pt x="8894" y="5457"/>
                      <a:pt x="8894" y="5457"/>
                      <a:pt x="8894" y="545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58" name="Shape 11358"/>
              <p:cNvSpPr/>
              <p:nvPr/>
            </p:nvSpPr>
            <p:spPr>
              <a:xfrm>
                <a:off x="356477" y="470260"/>
                <a:ext cx="12775" cy="25056"/>
              </a:xfrm>
              <a:custGeom>
                <a:avLst/>
                <a:gdLst/>
                <a:ahLst/>
                <a:cxnLst>
                  <a:cxn ang="0">
                    <a:pos x="wd2" y="hd2"/>
                  </a:cxn>
                  <a:cxn ang="5400000">
                    <a:pos x="wd2" y="hd2"/>
                  </a:cxn>
                  <a:cxn ang="10800000">
                    <a:pos x="wd2" y="hd2"/>
                  </a:cxn>
                  <a:cxn ang="16200000">
                    <a:pos x="wd2" y="hd2"/>
                  </a:cxn>
                </a:cxnLst>
                <a:rect l="0" t="0" r="r" b="b"/>
                <a:pathLst>
                  <a:path w="19792" h="21600" fill="norm" stroke="1" extrusionOk="0">
                    <a:moveTo>
                      <a:pt x="18514" y="1662"/>
                    </a:moveTo>
                    <a:cubicBezTo>
                      <a:pt x="18514" y="0"/>
                      <a:pt x="15429" y="0"/>
                      <a:pt x="15429" y="0"/>
                    </a:cubicBezTo>
                    <a:cubicBezTo>
                      <a:pt x="15429" y="0"/>
                      <a:pt x="15429" y="0"/>
                      <a:pt x="15429" y="0"/>
                    </a:cubicBezTo>
                    <a:cubicBezTo>
                      <a:pt x="6171" y="0"/>
                      <a:pt x="0" y="11631"/>
                      <a:pt x="0" y="14954"/>
                    </a:cubicBezTo>
                    <a:cubicBezTo>
                      <a:pt x="0" y="14954"/>
                      <a:pt x="0" y="16615"/>
                      <a:pt x="0" y="16615"/>
                    </a:cubicBezTo>
                    <a:cubicBezTo>
                      <a:pt x="0" y="16615"/>
                      <a:pt x="0" y="16615"/>
                      <a:pt x="0" y="16615"/>
                    </a:cubicBezTo>
                    <a:cubicBezTo>
                      <a:pt x="0" y="18277"/>
                      <a:pt x="0" y="18277"/>
                      <a:pt x="0" y="18277"/>
                    </a:cubicBezTo>
                    <a:cubicBezTo>
                      <a:pt x="0" y="18277"/>
                      <a:pt x="3086" y="19938"/>
                      <a:pt x="3086" y="19938"/>
                    </a:cubicBezTo>
                    <a:cubicBezTo>
                      <a:pt x="3086" y="19938"/>
                      <a:pt x="3086" y="19938"/>
                      <a:pt x="3086" y="19938"/>
                    </a:cubicBezTo>
                    <a:cubicBezTo>
                      <a:pt x="6171" y="21600"/>
                      <a:pt x="6171" y="21600"/>
                      <a:pt x="9257" y="21600"/>
                    </a:cubicBezTo>
                    <a:cubicBezTo>
                      <a:pt x="9257" y="21600"/>
                      <a:pt x="9257" y="21600"/>
                      <a:pt x="9257" y="21600"/>
                    </a:cubicBezTo>
                    <a:cubicBezTo>
                      <a:pt x="12343" y="21600"/>
                      <a:pt x="12343" y="21600"/>
                      <a:pt x="12343" y="21600"/>
                    </a:cubicBezTo>
                    <a:cubicBezTo>
                      <a:pt x="12343" y="21600"/>
                      <a:pt x="12343" y="19938"/>
                      <a:pt x="15429" y="18277"/>
                    </a:cubicBezTo>
                    <a:cubicBezTo>
                      <a:pt x="18514" y="14954"/>
                      <a:pt x="21600" y="6646"/>
                      <a:pt x="18514" y="166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59" name="Shape 11359"/>
              <p:cNvSpPr/>
              <p:nvPr/>
            </p:nvSpPr>
            <p:spPr>
              <a:xfrm>
                <a:off x="384358" y="464478"/>
                <a:ext cx="91610" cy="732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300" y="16615"/>
                    </a:moveTo>
                    <a:cubicBezTo>
                      <a:pt x="18000" y="12185"/>
                      <a:pt x="18000" y="12185"/>
                      <a:pt x="18000" y="12185"/>
                    </a:cubicBezTo>
                    <a:cubicBezTo>
                      <a:pt x="18000" y="6646"/>
                      <a:pt x="18000" y="6646"/>
                      <a:pt x="18000" y="6646"/>
                    </a:cubicBezTo>
                    <a:cubicBezTo>
                      <a:pt x="20700" y="6646"/>
                      <a:pt x="20700" y="6646"/>
                      <a:pt x="20700" y="6646"/>
                    </a:cubicBezTo>
                    <a:cubicBezTo>
                      <a:pt x="21600" y="6092"/>
                      <a:pt x="21600" y="6092"/>
                      <a:pt x="21600" y="6092"/>
                    </a:cubicBezTo>
                    <a:cubicBezTo>
                      <a:pt x="21600" y="4431"/>
                      <a:pt x="21600" y="3323"/>
                      <a:pt x="21150" y="2215"/>
                    </a:cubicBezTo>
                    <a:cubicBezTo>
                      <a:pt x="21150" y="1662"/>
                      <a:pt x="21150" y="554"/>
                      <a:pt x="21150" y="0"/>
                    </a:cubicBezTo>
                    <a:cubicBezTo>
                      <a:pt x="19800" y="1108"/>
                      <a:pt x="17550" y="4985"/>
                      <a:pt x="16200" y="7754"/>
                    </a:cubicBezTo>
                    <a:cubicBezTo>
                      <a:pt x="14400" y="11631"/>
                      <a:pt x="9450" y="14400"/>
                      <a:pt x="5400" y="13846"/>
                    </a:cubicBezTo>
                    <a:cubicBezTo>
                      <a:pt x="4950" y="13846"/>
                      <a:pt x="4500" y="13846"/>
                      <a:pt x="4050" y="13846"/>
                    </a:cubicBezTo>
                    <a:cubicBezTo>
                      <a:pt x="2250" y="13846"/>
                      <a:pt x="1350" y="14400"/>
                      <a:pt x="900" y="14954"/>
                    </a:cubicBezTo>
                    <a:cubicBezTo>
                      <a:pt x="450" y="15508"/>
                      <a:pt x="450" y="15508"/>
                      <a:pt x="450" y="15508"/>
                    </a:cubicBezTo>
                    <a:cubicBezTo>
                      <a:pt x="0" y="15508"/>
                      <a:pt x="0" y="15508"/>
                      <a:pt x="0" y="15508"/>
                    </a:cubicBezTo>
                    <a:cubicBezTo>
                      <a:pt x="0" y="16062"/>
                      <a:pt x="0" y="16062"/>
                      <a:pt x="0" y="16062"/>
                    </a:cubicBezTo>
                    <a:cubicBezTo>
                      <a:pt x="0" y="16062"/>
                      <a:pt x="0" y="16062"/>
                      <a:pt x="0" y="16615"/>
                    </a:cubicBezTo>
                    <a:cubicBezTo>
                      <a:pt x="450" y="16615"/>
                      <a:pt x="450" y="16615"/>
                      <a:pt x="450" y="17169"/>
                    </a:cubicBezTo>
                    <a:cubicBezTo>
                      <a:pt x="450" y="17169"/>
                      <a:pt x="450" y="17169"/>
                      <a:pt x="450" y="17169"/>
                    </a:cubicBezTo>
                    <a:cubicBezTo>
                      <a:pt x="900" y="17723"/>
                      <a:pt x="900" y="17723"/>
                      <a:pt x="1350" y="18277"/>
                    </a:cubicBezTo>
                    <a:cubicBezTo>
                      <a:pt x="1350" y="18277"/>
                      <a:pt x="1350" y="18277"/>
                      <a:pt x="1350" y="18277"/>
                    </a:cubicBezTo>
                    <a:cubicBezTo>
                      <a:pt x="1350" y="18277"/>
                      <a:pt x="1350" y="18277"/>
                      <a:pt x="1800" y="18831"/>
                    </a:cubicBezTo>
                    <a:cubicBezTo>
                      <a:pt x="1800" y="18831"/>
                      <a:pt x="1800" y="18831"/>
                      <a:pt x="1800" y="18831"/>
                    </a:cubicBezTo>
                    <a:cubicBezTo>
                      <a:pt x="1800" y="18831"/>
                      <a:pt x="1800" y="19385"/>
                      <a:pt x="2250" y="19385"/>
                    </a:cubicBezTo>
                    <a:cubicBezTo>
                      <a:pt x="2250" y="19385"/>
                      <a:pt x="2250" y="19385"/>
                      <a:pt x="2250" y="19385"/>
                    </a:cubicBezTo>
                    <a:cubicBezTo>
                      <a:pt x="2250" y="19385"/>
                      <a:pt x="2250" y="19385"/>
                      <a:pt x="2700" y="19938"/>
                    </a:cubicBezTo>
                    <a:cubicBezTo>
                      <a:pt x="2700" y="19938"/>
                      <a:pt x="2700" y="19938"/>
                      <a:pt x="2700" y="19938"/>
                    </a:cubicBezTo>
                    <a:cubicBezTo>
                      <a:pt x="2700" y="19938"/>
                      <a:pt x="2700" y="19938"/>
                      <a:pt x="3150" y="19938"/>
                    </a:cubicBezTo>
                    <a:cubicBezTo>
                      <a:pt x="3150" y="19938"/>
                      <a:pt x="3150" y="19938"/>
                      <a:pt x="3150" y="19938"/>
                    </a:cubicBezTo>
                    <a:cubicBezTo>
                      <a:pt x="3150" y="19938"/>
                      <a:pt x="3150" y="19938"/>
                      <a:pt x="3150" y="19938"/>
                    </a:cubicBezTo>
                    <a:cubicBezTo>
                      <a:pt x="3600" y="19938"/>
                      <a:pt x="3600" y="19938"/>
                      <a:pt x="3600" y="19938"/>
                    </a:cubicBezTo>
                    <a:cubicBezTo>
                      <a:pt x="3600" y="19938"/>
                      <a:pt x="3600" y="20492"/>
                      <a:pt x="3600" y="20492"/>
                    </a:cubicBezTo>
                    <a:cubicBezTo>
                      <a:pt x="4050" y="20492"/>
                      <a:pt x="4050" y="20492"/>
                      <a:pt x="4050" y="20492"/>
                    </a:cubicBezTo>
                    <a:cubicBezTo>
                      <a:pt x="4050" y="20492"/>
                      <a:pt x="4050" y="20492"/>
                      <a:pt x="4500" y="20492"/>
                    </a:cubicBezTo>
                    <a:cubicBezTo>
                      <a:pt x="4500" y="20492"/>
                      <a:pt x="4500" y="20492"/>
                      <a:pt x="4500" y="20492"/>
                    </a:cubicBezTo>
                    <a:cubicBezTo>
                      <a:pt x="4500" y="20492"/>
                      <a:pt x="4950" y="20492"/>
                      <a:pt x="4950" y="20492"/>
                    </a:cubicBezTo>
                    <a:cubicBezTo>
                      <a:pt x="4950" y="20492"/>
                      <a:pt x="4950" y="20492"/>
                      <a:pt x="4950" y="20492"/>
                    </a:cubicBezTo>
                    <a:cubicBezTo>
                      <a:pt x="5400" y="20492"/>
                      <a:pt x="6300" y="20492"/>
                      <a:pt x="7200" y="21046"/>
                    </a:cubicBezTo>
                    <a:cubicBezTo>
                      <a:pt x="7200" y="21046"/>
                      <a:pt x="7200" y="21046"/>
                      <a:pt x="7200" y="21046"/>
                    </a:cubicBezTo>
                    <a:cubicBezTo>
                      <a:pt x="7650" y="21046"/>
                      <a:pt x="7650" y="21046"/>
                      <a:pt x="7650" y="21046"/>
                    </a:cubicBezTo>
                    <a:cubicBezTo>
                      <a:pt x="8100" y="21046"/>
                      <a:pt x="8100" y="21046"/>
                      <a:pt x="8100" y="21046"/>
                    </a:cubicBezTo>
                    <a:cubicBezTo>
                      <a:pt x="8550" y="21046"/>
                      <a:pt x="8550" y="21046"/>
                      <a:pt x="8550" y="21046"/>
                    </a:cubicBezTo>
                    <a:cubicBezTo>
                      <a:pt x="9000" y="21046"/>
                      <a:pt x="9000" y="21046"/>
                      <a:pt x="9000" y="21046"/>
                    </a:cubicBezTo>
                    <a:cubicBezTo>
                      <a:pt x="9450" y="21046"/>
                      <a:pt x="9450" y="21046"/>
                      <a:pt x="9450" y="21046"/>
                    </a:cubicBezTo>
                    <a:cubicBezTo>
                      <a:pt x="9900" y="21046"/>
                      <a:pt x="9900" y="21046"/>
                      <a:pt x="9900" y="21046"/>
                    </a:cubicBezTo>
                    <a:cubicBezTo>
                      <a:pt x="11250" y="21600"/>
                      <a:pt x="12600" y="21600"/>
                      <a:pt x="13500" y="21600"/>
                    </a:cubicBezTo>
                    <a:lnTo>
                      <a:pt x="15300" y="16615"/>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0" name="Shape 11360"/>
              <p:cNvSpPr/>
              <p:nvPr/>
            </p:nvSpPr>
            <p:spPr>
              <a:xfrm>
                <a:off x="99574" y="202366"/>
                <a:ext cx="199151" cy="19080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371" y="1258"/>
                    </a:moveTo>
                    <a:cubicBezTo>
                      <a:pt x="13371" y="1258"/>
                      <a:pt x="13166" y="1258"/>
                      <a:pt x="13166" y="1258"/>
                    </a:cubicBezTo>
                    <a:cubicBezTo>
                      <a:pt x="13166" y="1258"/>
                      <a:pt x="13166" y="1258"/>
                      <a:pt x="13166" y="1258"/>
                    </a:cubicBezTo>
                    <a:cubicBezTo>
                      <a:pt x="13166" y="1258"/>
                      <a:pt x="13166" y="1258"/>
                      <a:pt x="12960" y="1258"/>
                    </a:cubicBezTo>
                    <a:cubicBezTo>
                      <a:pt x="12754" y="1258"/>
                      <a:pt x="12343" y="1049"/>
                      <a:pt x="11931" y="839"/>
                    </a:cubicBezTo>
                    <a:cubicBezTo>
                      <a:pt x="11726" y="629"/>
                      <a:pt x="11314" y="419"/>
                      <a:pt x="11109" y="419"/>
                    </a:cubicBezTo>
                    <a:cubicBezTo>
                      <a:pt x="11109" y="419"/>
                      <a:pt x="10903" y="629"/>
                      <a:pt x="10903" y="629"/>
                    </a:cubicBezTo>
                    <a:cubicBezTo>
                      <a:pt x="10491" y="629"/>
                      <a:pt x="10286" y="419"/>
                      <a:pt x="10080" y="210"/>
                    </a:cubicBezTo>
                    <a:cubicBezTo>
                      <a:pt x="9874" y="210"/>
                      <a:pt x="9463" y="0"/>
                      <a:pt x="9051" y="0"/>
                    </a:cubicBezTo>
                    <a:cubicBezTo>
                      <a:pt x="9051" y="0"/>
                      <a:pt x="8846" y="0"/>
                      <a:pt x="8846" y="0"/>
                    </a:cubicBezTo>
                    <a:cubicBezTo>
                      <a:pt x="8846" y="210"/>
                      <a:pt x="8846" y="210"/>
                      <a:pt x="8846" y="210"/>
                    </a:cubicBezTo>
                    <a:cubicBezTo>
                      <a:pt x="8846" y="210"/>
                      <a:pt x="8640" y="210"/>
                      <a:pt x="8640" y="210"/>
                    </a:cubicBezTo>
                    <a:cubicBezTo>
                      <a:pt x="8640" y="210"/>
                      <a:pt x="8640" y="210"/>
                      <a:pt x="8640" y="210"/>
                    </a:cubicBezTo>
                    <a:cubicBezTo>
                      <a:pt x="8846" y="210"/>
                      <a:pt x="8846" y="210"/>
                      <a:pt x="8846" y="210"/>
                    </a:cubicBezTo>
                    <a:cubicBezTo>
                      <a:pt x="8846" y="210"/>
                      <a:pt x="8846" y="210"/>
                      <a:pt x="8846" y="210"/>
                    </a:cubicBezTo>
                    <a:cubicBezTo>
                      <a:pt x="8846" y="210"/>
                      <a:pt x="8846" y="210"/>
                      <a:pt x="8846" y="210"/>
                    </a:cubicBezTo>
                    <a:cubicBezTo>
                      <a:pt x="8434" y="629"/>
                      <a:pt x="8434" y="629"/>
                      <a:pt x="8434" y="629"/>
                    </a:cubicBezTo>
                    <a:cubicBezTo>
                      <a:pt x="8229" y="839"/>
                      <a:pt x="8229" y="839"/>
                      <a:pt x="8229" y="839"/>
                    </a:cubicBezTo>
                    <a:cubicBezTo>
                      <a:pt x="6789" y="1887"/>
                      <a:pt x="6789" y="1887"/>
                      <a:pt x="6789" y="1887"/>
                    </a:cubicBezTo>
                    <a:cubicBezTo>
                      <a:pt x="6583" y="1887"/>
                      <a:pt x="5760" y="2307"/>
                      <a:pt x="5554" y="2726"/>
                    </a:cubicBezTo>
                    <a:cubicBezTo>
                      <a:pt x="5554" y="2936"/>
                      <a:pt x="5554" y="3146"/>
                      <a:pt x="5760" y="3565"/>
                    </a:cubicBezTo>
                    <a:cubicBezTo>
                      <a:pt x="5760" y="3984"/>
                      <a:pt x="5966" y="4404"/>
                      <a:pt x="5760" y="4823"/>
                    </a:cubicBezTo>
                    <a:cubicBezTo>
                      <a:pt x="5554" y="5033"/>
                      <a:pt x="5554" y="5872"/>
                      <a:pt x="5554" y="6291"/>
                    </a:cubicBezTo>
                    <a:cubicBezTo>
                      <a:pt x="5760" y="6711"/>
                      <a:pt x="5143" y="7550"/>
                      <a:pt x="4937" y="7969"/>
                    </a:cubicBezTo>
                    <a:cubicBezTo>
                      <a:pt x="4937" y="8179"/>
                      <a:pt x="4937" y="8179"/>
                      <a:pt x="4937" y="8179"/>
                    </a:cubicBezTo>
                    <a:cubicBezTo>
                      <a:pt x="4731" y="8179"/>
                      <a:pt x="4731" y="8179"/>
                      <a:pt x="4731" y="8179"/>
                    </a:cubicBezTo>
                    <a:cubicBezTo>
                      <a:pt x="4731" y="8179"/>
                      <a:pt x="4731" y="8179"/>
                      <a:pt x="4731" y="8179"/>
                    </a:cubicBezTo>
                    <a:cubicBezTo>
                      <a:pt x="3703" y="8808"/>
                      <a:pt x="1851" y="9856"/>
                      <a:pt x="0" y="10695"/>
                    </a:cubicBezTo>
                    <a:cubicBezTo>
                      <a:pt x="0" y="10905"/>
                      <a:pt x="0" y="10905"/>
                      <a:pt x="0" y="10905"/>
                    </a:cubicBezTo>
                    <a:cubicBezTo>
                      <a:pt x="0" y="11115"/>
                      <a:pt x="206" y="11115"/>
                      <a:pt x="206" y="11115"/>
                    </a:cubicBezTo>
                    <a:cubicBezTo>
                      <a:pt x="206" y="11324"/>
                      <a:pt x="206" y="11324"/>
                      <a:pt x="206" y="11534"/>
                    </a:cubicBezTo>
                    <a:cubicBezTo>
                      <a:pt x="206" y="11744"/>
                      <a:pt x="206" y="11744"/>
                      <a:pt x="411" y="11953"/>
                    </a:cubicBezTo>
                    <a:cubicBezTo>
                      <a:pt x="411" y="12163"/>
                      <a:pt x="411" y="12163"/>
                      <a:pt x="411" y="12163"/>
                    </a:cubicBezTo>
                    <a:cubicBezTo>
                      <a:pt x="411" y="12373"/>
                      <a:pt x="411" y="12373"/>
                      <a:pt x="411" y="12583"/>
                    </a:cubicBezTo>
                    <a:cubicBezTo>
                      <a:pt x="411" y="12583"/>
                      <a:pt x="411" y="12792"/>
                      <a:pt x="617" y="12792"/>
                    </a:cubicBezTo>
                    <a:cubicBezTo>
                      <a:pt x="617" y="13002"/>
                      <a:pt x="617" y="13002"/>
                      <a:pt x="617" y="13212"/>
                    </a:cubicBezTo>
                    <a:cubicBezTo>
                      <a:pt x="617" y="13212"/>
                      <a:pt x="617" y="13212"/>
                      <a:pt x="617" y="13421"/>
                    </a:cubicBezTo>
                    <a:cubicBezTo>
                      <a:pt x="617" y="13421"/>
                      <a:pt x="617" y="13421"/>
                      <a:pt x="617" y="13631"/>
                    </a:cubicBezTo>
                    <a:cubicBezTo>
                      <a:pt x="823" y="13631"/>
                      <a:pt x="1029" y="13631"/>
                      <a:pt x="1029" y="13631"/>
                    </a:cubicBezTo>
                    <a:cubicBezTo>
                      <a:pt x="1029" y="13631"/>
                      <a:pt x="1029" y="13631"/>
                      <a:pt x="1029" y="13631"/>
                    </a:cubicBezTo>
                    <a:cubicBezTo>
                      <a:pt x="1234" y="13631"/>
                      <a:pt x="1234" y="13421"/>
                      <a:pt x="1440" y="13421"/>
                    </a:cubicBezTo>
                    <a:cubicBezTo>
                      <a:pt x="1440" y="13421"/>
                      <a:pt x="1440" y="13421"/>
                      <a:pt x="1440" y="13421"/>
                    </a:cubicBezTo>
                    <a:cubicBezTo>
                      <a:pt x="1440" y="13421"/>
                      <a:pt x="1440" y="13421"/>
                      <a:pt x="1440" y="13421"/>
                    </a:cubicBezTo>
                    <a:cubicBezTo>
                      <a:pt x="1646" y="13421"/>
                      <a:pt x="1646" y="13421"/>
                      <a:pt x="1646" y="13421"/>
                    </a:cubicBezTo>
                    <a:cubicBezTo>
                      <a:pt x="1646" y="13631"/>
                      <a:pt x="1851" y="13631"/>
                      <a:pt x="1851" y="13631"/>
                    </a:cubicBezTo>
                    <a:cubicBezTo>
                      <a:pt x="1851" y="13631"/>
                      <a:pt x="2057" y="13631"/>
                      <a:pt x="2263" y="13631"/>
                    </a:cubicBezTo>
                    <a:cubicBezTo>
                      <a:pt x="2674" y="13631"/>
                      <a:pt x="3703" y="14260"/>
                      <a:pt x="4937" y="15099"/>
                    </a:cubicBezTo>
                    <a:cubicBezTo>
                      <a:pt x="5143" y="15309"/>
                      <a:pt x="5349" y="15309"/>
                      <a:pt x="5554" y="15518"/>
                    </a:cubicBezTo>
                    <a:cubicBezTo>
                      <a:pt x="6171" y="15938"/>
                      <a:pt x="6789" y="16148"/>
                      <a:pt x="6994" y="16357"/>
                    </a:cubicBezTo>
                    <a:cubicBezTo>
                      <a:pt x="6994" y="16357"/>
                      <a:pt x="6994" y="16357"/>
                      <a:pt x="6994" y="16357"/>
                    </a:cubicBezTo>
                    <a:cubicBezTo>
                      <a:pt x="8229" y="16986"/>
                      <a:pt x="11726" y="19922"/>
                      <a:pt x="12549" y="20551"/>
                    </a:cubicBezTo>
                    <a:cubicBezTo>
                      <a:pt x="13371" y="21181"/>
                      <a:pt x="14606" y="21390"/>
                      <a:pt x="15017" y="21390"/>
                    </a:cubicBezTo>
                    <a:cubicBezTo>
                      <a:pt x="15017" y="21390"/>
                      <a:pt x="15223" y="21390"/>
                      <a:pt x="15223" y="21390"/>
                    </a:cubicBezTo>
                    <a:cubicBezTo>
                      <a:pt x="15223" y="21390"/>
                      <a:pt x="15223" y="21390"/>
                      <a:pt x="15223" y="21390"/>
                    </a:cubicBezTo>
                    <a:cubicBezTo>
                      <a:pt x="15223" y="21390"/>
                      <a:pt x="15429" y="21390"/>
                      <a:pt x="15429" y="21390"/>
                    </a:cubicBezTo>
                    <a:cubicBezTo>
                      <a:pt x="15429" y="21390"/>
                      <a:pt x="15429" y="21390"/>
                      <a:pt x="15429" y="21390"/>
                    </a:cubicBezTo>
                    <a:cubicBezTo>
                      <a:pt x="15429" y="21390"/>
                      <a:pt x="15634" y="21390"/>
                      <a:pt x="15634" y="21390"/>
                    </a:cubicBezTo>
                    <a:cubicBezTo>
                      <a:pt x="15634" y="21390"/>
                      <a:pt x="15634" y="21390"/>
                      <a:pt x="15840" y="21390"/>
                    </a:cubicBezTo>
                    <a:cubicBezTo>
                      <a:pt x="15840" y="21390"/>
                      <a:pt x="15840" y="21390"/>
                      <a:pt x="15840" y="21390"/>
                    </a:cubicBezTo>
                    <a:cubicBezTo>
                      <a:pt x="16251" y="21600"/>
                      <a:pt x="16869" y="21600"/>
                      <a:pt x="17486" y="21600"/>
                    </a:cubicBezTo>
                    <a:cubicBezTo>
                      <a:pt x="17486" y="21600"/>
                      <a:pt x="17486" y="21600"/>
                      <a:pt x="17486" y="21390"/>
                    </a:cubicBezTo>
                    <a:cubicBezTo>
                      <a:pt x="17691" y="21390"/>
                      <a:pt x="17691" y="21390"/>
                      <a:pt x="17691" y="21181"/>
                    </a:cubicBezTo>
                    <a:cubicBezTo>
                      <a:pt x="17691" y="21181"/>
                      <a:pt x="17691" y="20971"/>
                      <a:pt x="17691" y="20971"/>
                    </a:cubicBezTo>
                    <a:cubicBezTo>
                      <a:pt x="17897" y="20971"/>
                      <a:pt x="17897" y="20761"/>
                      <a:pt x="17897" y="20761"/>
                    </a:cubicBezTo>
                    <a:cubicBezTo>
                      <a:pt x="17897" y="20761"/>
                      <a:pt x="17897" y="20551"/>
                      <a:pt x="17897" y="20551"/>
                    </a:cubicBezTo>
                    <a:cubicBezTo>
                      <a:pt x="17897" y="20551"/>
                      <a:pt x="18103" y="20342"/>
                      <a:pt x="18103" y="20342"/>
                    </a:cubicBezTo>
                    <a:cubicBezTo>
                      <a:pt x="18103" y="20342"/>
                      <a:pt x="18103" y="20342"/>
                      <a:pt x="18103" y="20342"/>
                    </a:cubicBezTo>
                    <a:cubicBezTo>
                      <a:pt x="18103" y="20132"/>
                      <a:pt x="18103" y="20132"/>
                      <a:pt x="18103" y="20132"/>
                    </a:cubicBezTo>
                    <a:cubicBezTo>
                      <a:pt x="18103" y="20132"/>
                      <a:pt x="18103" y="20132"/>
                      <a:pt x="18309" y="20132"/>
                    </a:cubicBezTo>
                    <a:cubicBezTo>
                      <a:pt x="18309" y="19922"/>
                      <a:pt x="18309" y="19922"/>
                      <a:pt x="18309" y="19922"/>
                    </a:cubicBezTo>
                    <a:cubicBezTo>
                      <a:pt x="18309" y="19922"/>
                      <a:pt x="18309" y="19922"/>
                      <a:pt x="18309" y="19922"/>
                    </a:cubicBezTo>
                    <a:cubicBezTo>
                      <a:pt x="18309" y="19922"/>
                      <a:pt x="18309" y="19922"/>
                      <a:pt x="18309" y="19922"/>
                    </a:cubicBezTo>
                    <a:cubicBezTo>
                      <a:pt x="18309" y="19922"/>
                      <a:pt x="18309" y="19713"/>
                      <a:pt x="18309" y="19713"/>
                    </a:cubicBezTo>
                    <a:cubicBezTo>
                      <a:pt x="18309" y="19713"/>
                      <a:pt x="18309" y="19713"/>
                      <a:pt x="18309" y="19713"/>
                    </a:cubicBezTo>
                    <a:cubicBezTo>
                      <a:pt x="18309" y="19713"/>
                      <a:pt x="18309" y="19713"/>
                      <a:pt x="18514" y="19713"/>
                    </a:cubicBezTo>
                    <a:cubicBezTo>
                      <a:pt x="18514" y="19713"/>
                      <a:pt x="18514" y="19503"/>
                      <a:pt x="18514" y="19503"/>
                    </a:cubicBezTo>
                    <a:cubicBezTo>
                      <a:pt x="18720" y="19293"/>
                      <a:pt x="18926" y="18874"/>
                      <a:pt x="19749" y="18664"/>
                    </a:cubicBezTo>
                    <a:cubicBezTo>
                      <a:pt x="19954" y="18664"/>
                      <a:pt x="19954" y="18664"/>
                      <a:pt x="20160" y="18664"/>
                    </a:cubicBezTo>
                    <a:cubicBezTo>
                      <a:pt x="20160" y="18664"/>
                      <a:pt x="20160" y="18664"/>
                      <a:pt x="20160" y="18664"/>
                    </a:cubicBezTo>
                    <a:cubicBezTo>
                      <a:pt x="20366" y="18874"/>
                      <a:pt x="20366" y="18874"/>
                      <a:pt x="20571" y="18874"/>
                    </a:cubicBezTo>
                    <a:cubicBezTo>
                      <a:pt x="20571" y="18874"/>
                      <a:pt x="20571" y="18874"/>
                      <a:pt x="20571" y="18874"/>
                    </a:cubicBezTo>
                    <a:cubicBezTo>
                      <a:pt x="20777" y="18874"/>
                      <a:pt x="20777" y="19083"/>
                      <a:pt x="20983" y="19083"/>
                    </a:cubicBezTo>
                    <a:cubicBezTo>
                      <a:pt x="20983" y="19083"/>
                      <a:pt x="20983" y="19083"/>
                      <a:pt x="20983" y="19083"/>
                    </a:cubicBezTo>
                    <a:cubicBezTo>
                      <a:pt x="21189" y="19293"/>
                      <a:pt x="21189" y="19293"/>
                      <a:pt x="21394" y="19503"/>
                    </a:cubicBezTo>
                    <a:cubicBezTo>
                      <a:pt x="21394" y="19503"/>
                      <a:pt x="21394" y="19503"/>
                      <a:pt x="21394" y="19503"/>
                    </a:cubicBezTo>
                    <a:cubicBezTo>
                      <a:pt x="21394" y="19503"/>
                      <a:pt x="21600" y="19293"/>
                      <a:pt x="21600" y="19293"/>
                    </a:cubicBezTo>
                    <a:cubicBezTo>
                      <a:pt x="21600" y="19293"/>
                      <a:pt x="21600" y="19293"/>
                      <a:pt x="21600" y="19293"/>
                    </a:cubicBezTo>
                    <a:cubicBezTo>
                      <a:pt x="21394" y="19083"/>
                      <a:pt x="21394" y="19083"/>
                      <a:pt x="21189" y="18874"/>
                    </a:cubicBezTo>
                    <a:cubicBezTo>
                      <a:pt x="21189" y="18874"/>
                      <a:pt x="21189" y="18874"/>
                      <a:pt x="21189" y="18874"/>
                    </a:cubicBezTo>
                    <a:cubicBezTo>
                      <a:pt x="20983" y="18664"/>
                      <a:pt x="20983" y="18454"/>
                      <a:pt x="20777" y="18454"/>
                    </a:cubicBezTo>
                    <a:cubicBezTo>
                      <a:pt x="20777" y="18454"/>
                      <a:pt x="20777" y="18454"/>
                      <a:pt x="20777" y="18245"/>
                    </a:cubicBezTo>
                    <a:cubicBezTo>
                      <a:pt x="20777" y="18245"/>
                      <a:pt x="20777" y="18035"/>
                      <a:pt x="20571" y="18035"/>
                    </a:cubicBezTo>
                    <a:cubicBezTo>
                      <a:pt x="20571" y="18035"/>
                      <a:pt x="20571" y="18035"/>
                      <a:pt x="20571" y="17825"/>
                    </a:cubicBezTo>
                    <a:cubicBezTo>
                      <a:pt x="20571" y="17825"/>
                      <a:pt x="20571" y="17616"/>
                      <a:pt x="20571" y="17616"/>
                    </a:cubicBezTo>
                    <a:cubicBezTo>
                      <a:pt x="20571" y="17406"/>
                      <a:pt x="20571" y="17196"/>
                      <a:pt x="20160" y="16777"/>
                    </a:cubicBezTo>
                    <a:cubicBezTo>
                      <a:pt x="19954" y="16567"/>
                      <a:pt x="19749" y="16357"/>
                      <a:pt x="19749" y="16148"/>
                    </a:cubicBezTo>
                    <a:cubicBezTo>
                      <a:pt x="19749" y="15728"/>
                      <a:pt x="19749" y="15518"/>
                      <a:pt x="19954" y="15099"/>
                    </a:cubicBezTo>
                    <a:cubicBezTo>
                      <a:pt x="19954" y="15099"/>
                      <a:pt x="20160" y="14889"/>
                      <a:pt x="20160" y="14680"/>
                    </a:cubicBezTo>
                    <a:cubicBezTo>
                      <a:pt x="19954" y="14470"/>
                      <a:pt x="19749" y="14260"/>
                      <a:pt x="19749" y="14050"/>
                    </a:cubicBezTo>
                    <a:cubicBezTo>
                      <a:pt x="19543" y="13631"/>
                      <a:pt x="19337" y="13421"/>
                      <a:pt x="19131" y="13421"/>
                    </a:cubicBezTo>
                    <a:cubicBezTo>
                      <a:pt x="19131" y="13421"/>
                      <a:pt x="19131" y="13421"/>
                      <a:pt x="18926" y="13421"/>
                    </a:cubicBezTo>
                    <a:cubicBezTo>
                      <a:pt x="18720" y="13212"/>
                      <a:pt x="18309" y="13212"/>
                      <a:pt x="17897" y="13002"/>
                    </a:cubicBezTo>
                    <a:cubicBezTo>
                      <a:pt x="17691" y="12792"/>
                      <a:pt x="17691" y="12792"/>
                      <a:pt x="17691" y="12792"/>
                    </a:cubicBezTo>
                    <a:cubicBezTo>
                      <a:pt x="17486" y="12792"/>
                      <a:pt x="17486" y="12792"/>
                      <a:pt x="17486" y="12792"/>
                    </a:cubicBezTo>
                    <a:cubicBezTo>
                      <a:pt x="17486" y="12792"/>
                      <a:pt x="17486" y="12792"/>
                      <a:pt x="17486" y="12792"/>
                    </a:cubicBezTo>
                    <a:cubicBezTo>
                      <a:pt x="17280" y="12583"/>
                      <a:pt x="17074" y="12583"/>
                      <a:pt x="17074" y="12373"/>
                    </a:cubicBezTo>
                    <a:cubicBezTo>
                      <a:pt x="16869" y="12373"/>
                      <a:pt x="16869" y="12373"/>
                      <a:pt x="16869" y="12163"/>
                    </a:cubicBezTo>
                    <a:cubicBezTo>
                      <a:pt x="16869" y="12163"/>
                      <a:pt x="16663" y="12163"/>
                      <a:pt x="16663" y="12163"/>
                    </a:cubicBezTo>
                    <a:cubicBezTo>
                      <a:pt x="16663" y="11953"/>
                      <a:pt x="16457" y="11953"/>
                      <a:pt x="16457" y="11953"/>
                    </a:cubicBezTo>
                    <a:cubicBezTo>
                      <a:pt x="16457" y="11744"/>
                      <a:pt x="16457" y="11744"/>
                      <a:pt x="16457" y="11534"/>
                    </a:cubicBezTo>
                    <a:cubicBezTo>
                      <a:pt x="16251" y="11534"/>
                      <a:pt x="16251" y="11534"/>
                      <a:pt x="16251" y="11534"/>
                    </a:cubicBezTo>
                    <a:cubicBezTo>
                      <a:pt x="16251" y="11324"/>
                      <a:pt x="16251" y="11324"/>
                      <a:pt x="16251" y="11115"/>
                    </a:cubicBezTo>
                    <a:cubicBezTo>
                      <a:pt x="16251" y="10905"/>
                      <a:pt x="16046" y="10695"/>
                      <a:pt x="15429" y="10276"/>
                    </a:cubicBezTo>
                    <a:cubicBezTo>
                      <a:pt x="15017" y="10066"/>
                      <a:pt x="14811" y="9017"/>
                      <a:pt x="14811" y="8598"/>
                    </a:cubicBezTo>
                    <a:cubicBezTo>
                      <a:pt x="14606" y="7969"/>
                      <a:pt x="14811" y="7550"/>
                      <a:pt x="15223" y="7550"/>
                    </a:cubicBezTo>
                    <a:cubicBezTo>
                      <a:pt x="15223" y="7340"/>
                      <a:pt x="15223" y="6920"/>
                      <a:pt x="15429" y="6711"/>
                    </a:cubicBezTo>
                    <a:cubicBezTo>
                      <a:pt x="15429" y="6291"/>
                      <a:pt x="15634" y="5662"/>
                      <a:pt x="16046" y="5452"/>
                    </a:cubicBezTo>
                    <a:cubicBezTo>
                      <a:pt x="16046" y="5452"/>
                      <a:pt x="16046" y="5452"/>
                      <a:pt x="16046" y="5243"/>
                    </a:cubicBezTo>
                    <a:cubicBezTo>
                      <a:pt x="16046" y="5033"/>
                      <a:pt x="16046" y="4823"/>
                      <a:pt x="16046" y="4404"/>
                    </a:cubicBezTo>
                    <a:cubicBezTo>
                      <a:pt x="16251" y="4404"/>
                      <a:pt x="16046" y="4404"/>
                      <a:pt x="16046" y="4404"/>
                    </a:cubicBezTo>
                    <a:cubicBezTo>
                      <a:pt x="16046" y="4194"/>
                      <a:pt x="15840" y="4194"/>
                      <a:pt x="15634" y="4194"/>
                    </a:cubicBezTo>
                    <a:cubicBezTo>
                      <a:pt x="14811" y="4194"/>
                      <a:pt x="13989" y="3146"/>
                      <a:pt x="13989" y="2307"/>
                    </a:cubicBezTo>
                    <a:cubicBezTo>
                      <a:pt x="13989" y="2097"/>
                      <a:pt x="13577" y="1678"/>
                      <a:pt x="13371" y="1258"/>
                    </a:cubicBezTo>
                    <a:cubicBezTo>
                      <a:pt x="13371" y="1258"/>
                      <a:pt x="13371" y="1258"/>
                      <a:pt x="13371" y="1258"/>
                    </a:cubicBezTo>
                    <a:cubicBezTo>
                      <a:pt x="13371" y="1258"/>
                      <a:pt x="13371" y="1258"/>
                      <a:pt x="13371" y="125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1" name="Shape 11361"/>
              <p:cNvSpPr/>
              <p:nvPr/>
            </p:nvSpPr>
            <p:spPr>
              <a:xfrm>
                <a:off x="268851" y="373895"/>
                <a:ext cx="29874" cy="289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400" y="14850"/>
                    </a:moveTo>
                    <a:cubicBezTo>
                      <a:pt x="6750" y="14850"/>
                      <a:pt x="6750" y="14850"/>
                      <a:pt x="6750" y="14850"/>
                    </a:cubicBezTo>
                    <a:cubicBezTo>
                      <a:pt x="6750" y="14850"/>
                      <a:pt x="6750" y="14850"/>
                      <a:pt x="6750" y="14850"/>
                    </a:cubicBezTo>
                    <a:cubicBezTo>
                      <a:pt x="14850" y="21600"/>
                      <a:pt x="14850" y="21600"/>
                      <a:pt x="14850" y="21600"/>
                    </a:cubicBezTo>
                    <a:cubicBezTo>
                      <a:pt x="21600" y="21600"/>
                      <a:pt x="21600" y="21600"/>
                      <a:pt x="21600" y="21600"/>
                    </a:cubicBezTo>
                    <a:cubicBezTo>
                      <a:pt x="21600" y="21600"/>
                      <a:pt x="20250" y="20250"/>
                      <a:pt x="20250" y="18900"/>
                    </a:cubicBezTo>
                    <a:cubicBezTo>
                      <a:pt x="17550" y="12150"/>
                      <a:pt x="16200" y="8100"/>
                      <a:pt x="16200" y="5400"/>
                    </a:cubicBezTo>
                    <a:cubicBezTo>
                      <a:pt x="16200" y="5400"/>
                      <a:pt x="16200" y="4050"/>
                      <a:pt x="16200" y="4050"/>
                    </a:cubicBezTo>
                    <a:cubicBezTo>
                      <a:pt x="16200" y="4050"/>
                      <a:pt x="16200" y="4050"/>
                      <a:pt x="16200" y="4050"/>
                    </a:cubicBezTo>
                    <a:cubicBezTo>
                      <a:pt x="14850" y="2700"/>
                      <a:pt x="14850" y="2700"/>
                      <a:pt x="14850" y="2700"/>
                    </a:cubicBezTo>
                    <a:cubicBezTo>
                      <a:pt x="14850" y="2700"/>
                      <a:pt x="13500" y="1350"/>
                      <a:pt x="13500" y="1350"/>
                    </a:cubicBezTo>
                    <a:cubicBezTo>
                      <a:pt x="13500" y="1350"/>
                      <a:pt x="13500" y="1350"/>
                      <a:pt x="13500" y="1350"/>
                    </a:cubicBezTo>
                    <a:cubicBezTo>
                      <a:pt x="12150" y="1350"/>
                      <a:pt x="12150" y="1350"/>
                      <a:pt x="12150" y="1350"/>
                    </a:cubicBezTo>
                    <a:cubicBezTo>
                      <a:pt x="12150" y="0"/>
                      <a:pt x="12150" y="0"/>
                      <a:pt x="10800" y="0"/>
                    </a:cubicBezTo>
                    <a:cubicBezTo>
                      <a:pt x="10800" y="0"/>
                      <a:pt x="10800" y="0"/>
                      <a:pt x="9450" y="0"/>
                    </a:cubicBezTo>
                    <a:cubicBezTo>
                      <a:pt x="8100" y="1350"/>
                      <a:pt x="6750" y="1350"/>
                      <a:pt x="6750" y="2700"/>
                    </a:cubicBezTo>
                    <a:cubicBezTo>
                      <a:pt x="5400" y="4050"/>
                      <a:pt x="5400" y="4050"/>
                      <a:pt x="4050" y="5400"/>
                    </a:cubicBezTo>
                    <a:cubicBezTo>
                      <a:pt x="4050" y="5400"/>
                      <a:pt x="4050" y="5400"/>
                      <a:pt x="4050" y="5400"/>
                    </a:cubicBezTo>
                    <a:cubicBezTo>
                      <a:pt x="4050" y="5400"/>
                      <a:pt x="4050" y="5400"/>
                      <a:pt x="4050" y="5400"/>
                    </a:cubicBezTo>
                    <a:cubicBezTo>
                      <a:pt x="4050" y="5400"/>
                      <a:pt x="4050" y="5400"/>
                      <a:pt x="4050" y="5400"/>
                    </a:cubicBezTo>
                    <a:cubicBezTo>
                      <a:pt x="4050" y="5400"/>
                      <a:pt x="4050" y="6750"/>
                      <a:pt x="4050" y="6750"/>
                    </a:cubicBezTo>
                    <a:cubicBezTo>
                      <a:pt x="4050" y="6750"/>
                      <a:pt x="4050" y="6750"/>
                      <a:pt x="4050" y="6750"/>
                    </a:cubicBezTo>
                    <a:cubicBezTo>
                      <a:pt x="4050" y="6750"/>
                      <a:pt x="4050" y="6750"/>
                      <a:pt x="4050" y="6750"/>
                    </a:cubicBezTo>
                    <a:cubicBezTo>
                      <a:pt x="4050" y="6750"/>
                      <a:pt x="2700" y="8100"/>
                      <a:pt x="2700" y="8100"/>
                    </a:cubicBezTo>
                    <a:cubicBezTo>
                      <a:pt x="2700" y="8100"/>
                      <a:pt x="2700" y="8100"/>
                      <a:pt x="2700" y="8100"/>
                    </a:cubicBezTo>
                    <a:cubicBezTo>
                      <a:pt x="2700" y="9450"/>
                      <a:pt x="2700" y="9450"/>
                      <a:pt x="2700" y="9450"/>
                    </a:cubicBezTo>
                    <a:cubicBezTo>
                      <a:pt x="2700" y="9450"/>
                      <a:pt x="2700" y="10800"/>
                      <a:pt x="1350" y="10800"/>
                    </a:cubicBezTo>
                    <a:cubicBezTo>
                      <a:pt x="1350" y="10800"/>
                      <a:pt x="1350" y="10800"/>
                      <a:pt x="1350" y="12150"/>
                    </a:cubicBezTo>
                    <a:cubicBezTo>
                      <a:pt x="1350" y="12150"/>
                      <a:pt x="1350" y="13500"/>
                      <a:pt x="0" y="13500"/>
                    </a:cubicBezTo>
                    <a:cubicBezTo>
                      <a:pt x="0" y="13500"/>
                      <a:pt x="0" y="13500"/>
                      <a:pt x="0" y="14850"/>
                    </a:cubicBezTo>
                    <a:cubicBezTo>
                      <a:pt x="0" y="14850"/>
                      <a:pt x="0" y="14850"/>
                      <a:pt x="0" y="14850"/>
                    </a:cubicBezTo>
                    <a:cubicBezTo>
                      <a:pt x="2700" y="14850"/>
                      <a:pt x="5400" y="14850"/>
                      <a:pt x="5400" y="148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2" name="Shape 11362"/>
              <p:cNvSpPr/>
              <p:nvPr/>
            </p:nvSpPr>
            <p:spPr>
              <a:xfrm>
                <a:off x="473975" y="-1"/>
                <a:ext cx="362453" cy="20429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407"/>
                    </a:moveTo>
                    <a:cubicBezTo>
                      <a:pt x="113" y="10604"/>
                      <a:pt x="226" y="10604"/>
                      <a:pt x="339" y="10604"/>
                    </a:cubicBezTo>
                    <a:cubicBezTo>
                      <a:pt x="339" y="10604"/>
                      <a:pt x="339" y="10604"/>
                      <a:pt x="339" y="10604"/>
                    </a:cubicBezTo>
                    <a:cubicBezTo>
                      <a:pt x="452" y="10604"/>
                      <a:pt x="565" y="10800"/>
                      <a:pt x="679" y="10800"/>
                    </a:cubicBezTo>
                    <a:cubicBezTo>
                      <a:pt x="792" y="10800"/>
                      <a:pt x="792" y="10800"/>
                      <a:pt x="792" y="10800"/>
                    </a:cubicBezTo>
                    <a:cubicBezTo>
                      <a:pt x="792" y="10800"/>
                      <a:pt x="905" y="10800"/>
                      <a:pt x="905" y="10604"/>
                    </a:cubicBezTo>
                    <a:cubicBezTo>
                      <a:pt x="905" y="10604"/>
                      <a:pt x="905" y="10407"/>
                      <a:pt x="905" y="10211"/>
                    </a:cubicBezTo>
                    <a:cubicBezTo>
                      <a:pt x="905" y="10211"/>
                      <a:pt x="905" y="10211"/>
                      <a:pt x="905" y="10211"/>
                    </a:cubicBezTo>
                    <a:cubicBezTo>
                      <a:pt x="905" y="10015"/>
                      <a:pt x="905" y="10015"/>
                      <a:pt x="905" y="10015"/>
                    </a:cubicBezTo>
                    <a:cubicBezTo>
                      <a:pt x="905" y="9425"/>
                      <a:pt x="1583" y="8444"/>
                      <a:pt x="2036" y="8444"/>
                    </a:cubicBezTo>
                    <a:cubicBezTo>
                      <a:pt x="2149" y="8444"/>
                      <a:pt x="2149" y="8444"/>
                      <a:pt x="2149" y="8247"/>
                    </a:cubicBezTo>
                    <a:cubicBezTo>
                      <a:pt x="2262" y="8051"/>
                      <a:pt x="2262" y="7658"/>
                      <a:pt x="2488" y="7658"/>
                    </a:cubicBezTo>
                    <a:cubicBezTo>
                      <a:pt x="2601" y="7658"/>
                      <a:pt x="2827" y="7462"/>
                      <a:pt x="2827" y="7462"/>
                    </a:cubicBezTo>
                    <a:cubicBezTo>
                      <a:pt x="2827" y="7265"/>
                      <a:pt x="2940" y="7069"/>
                      <a:pt x="3166" y="7069"/>
                    </a:cubicBezTo>
                    <a:cubicBezTo>
                      <a:pt x="3506" y="7069"/>
                      <a:pt x="3958" y="7462"/>
                      <a:pt x="4071" y="7658"/>
                    </a:cubicBezTo>
                    <a:cubicBezTo>
                      <a:pt x="4184" y="7855"/>
                      <a:pt x="4524" y="8051"/>
                      <a:pt x="4863" y="8051"/>
                    </a:cubicBezTo>
                    <a:cubicBezTo>
                      <a:pt x="4976" y="8247"/>
                      <a:pt x="4976" y="8247"/>
                      <a:pt x="4976" y="8247"/>
                    </a:cubicBezTo>
                    <a:cubicBezTo>
                      <a:pt x="5428" y="8444"/>
                      <a:pt x="5541" y="10211"/>
                      <a:pt x="5541" y="10800"/>
                    </a:cubicBezTo>
                    <a:cubicBezTo>
                      <a:pt x="5768" y="10800"/>
                      <a:pt x="6446" y="10800"/>
                      <a:pt x="6785" y="10800"/>
                    </a:cubicBezTo>
                    <a:cubicBezTo>
                      <a:pt x="7012" y="10800"/>
                      <a:pt x="7238" y="10996"/>
                      <a:pt x="7238" y="10996"/>
                    </a:cubicBezTo>
                    <a:cubicBezTo>
                      <a:pt x="7577" y="10996"/>
                      <a:pt x="7690" y="11389"/>
                      <a:pt x="7803" y="11782"/>
                    </a:cubicBezTo>
                    <a:cubicBezTo>
                      <a:pt x="7803" y="11978"/>
                      <a:pt x="7916" y="12371"/>
                      <a:pt x="7916" y="12567"/>
                    </a:cubicBezTo>
                    <a:cubicBezTo>
                      <a:pt x="8029" y="12567"/>
                      <a:pt x="8029" y="12764"/>
                      <a:pt x="8142" y="12960"/>
                    </a:cubicBezTo>
                    <a:cubicBezTo>
                      <a:pt x="8369" y="13549"/>
                      <a:pt x="8482" y="13942"/>
                      <a:pt x="8482" y="14335"/>
                    </a:cubicBezTo>
                    <a:cubicBezTo>
                      <a:pt x="8595" y="14531"/>
                      <a:pt x="8821" y="14727"/>
                      <a:pt x="9047" y="14924"/>
                    </a:cubicBezTo>
                    <a:cubicBezTo>
                      <a:pt x="9386" y="15316"/>
                      <a:pt x="9613" y="15709"/>
                      <a:pt x="9839" y="15905"/>
                    </a:cubicBezTo>
                    <a:cubicBezTo>
                      <a:pt x="9952" y="16495"/>
                      <a:pt x="10517" y="16887"/>
                      <a:pt x="11196" y="17280"/>
                    </a:cubicBezTo>
                    <a:cubicBezTo>
                      <a:pt x="11422" y="17476"/>
                      <a:pt x="11761" y="17869"/>
                      <a:pt x="11987" y="18262"/>
                    </a:cubicBezTo>
                    <a:cubicBezTo>
                      <a:pt x="12101" y="18458"/>
                      <a:pt x="12327" y="18851"/>
                      <a:pt x="12440" y="18851"/>
                    </a:cubicBezTo>
                    <a:cubicBezTo>
                      <a:pt x="12440" y="18851"/>
                      <a:pt x="12440" y="18851"/>
                      <a:pt x="12440" y="18851"/>
                    </a:cubicBezTo>
                    <a:cubicBezTo>
                      <a:pt x="12779" y="18851"/>
                      <a:pt x="13458" y="19440"/>
                      <a:pt x="13684" y="19440"/>
                    </a:cubicBezTo>
                    <a:cubicBezTo>
                      <a:pt x="13797" y="19636"/>
                      <a:pt x="13797" y="19636"/>
                      <a:pt x="13797" y="19636"/>
                    </a:cubicBezTo>
                    <a:cubicBezTo>
                      <a:pt x="13797" y="20815"/>
                      <a:pt x="13797" y="20815"/>
                      <a:pt x="13797" y="20815"/>
                    </a:cubicBezTo>
                    <a:cubicBezTo>
                      <a:pt x="13910" y="20815"/>
                      <a:pt x="13910" y="20815"/>
                      <a:pt x="13910" y="20815"/>
                    </a:cubicBezTo>
                    <a:cubicBezTo>
                      <a:pt x="14136" y="20815"/>
                      <a:pt x="14362" y="21011"/>
                      <a:pt x="14475" y="21207"/>
                    </a:cubicBezTo>
                    <a:cubicBezTo>
                      <a:pt x="14588" y="21404"/>
                      <a:pt x="14702" y="21600"/>
                      <a:pt x="14815" y="21600"/>
                    </a:cubicBezTo>
                    <a:cubicBezTo>
                      <a:pt x="14815" y="21600"/>
                      <a:pt x="14928" y="21600"/>
                      <a:pt x="14928" y="21600"/>
                    </a:cubicBezTo>
                    <a:cubicBezTo>
                      <a:pt x="14928" y="21600"/>
                      <a:pt x="15041" y="21600"/>
                      <a:pt x="15041" y="21600"/>
                    </a:cubicBezTo>
                    <a:cubicBezTo>
                      <a:pt x="15041" y="21600"/>
                      <a:pt x="15041" y="21600"/>
                      <a:pt x="15154" y="21600"/>
                    </a:cubicBezTo>
                    <a:cubicBezTo>
                      <a:pt x="15154" y="21600"/>
                      <a:pt x="15154" y="21600"/>
                      <a:pt x="15154" y="21600"/>
                    </a:cubicBezTo>
                    <a:cubicBezTo>
                      <a:pt x="15154" y="21404"/>
                      <a:pt x="15154" y="21404"/>
                      <a:pt x="15154" y="21404"/>
                    </a:cubicBezTo>
                    <a:cubicBezTo>
                      <a:pt x="15154" y="21207"/>
                      <a:pt x="15154" y="21011"/>
                      <a:pt x="15154" y="20815"/>
                    </a:cubicBezTo>
                    <a:cubicBezTo>
                      <a:pt x="15267" y="20815"/>
                      <a:pt x="15267" y="20815"/>
                      <a:pt x="15267" y="20618"/>
                    </a:cubicBezTo>
                    <a:cubicBezTo>
                      <a:pt x="15267" y="20618"/>
                      <a:pt x="15380" y="20422"/>
                      <a:pt x="15380" y="20225"/>
                    </a:cubicBezTo>
                    <a:cubicBezTo>
                      <a:pt x="15380" y="20225"/>
                      <a:pt x="15380" y="20225"/>
                      <a:pt x="15493" y="20225"/>
                    </a:cubicBezTo>
                    <a:cubicBezTo>
                      <a:pt x="15493" y="20029"/>
                      <a:pt x="15606" y="19833"/>
                      <a:pt x="15719" y="19636"/>
                    </a:cubicBezTo>
                    <a:cubicBezTo>
                      <a:pt x="15719" y="19636"/>
                      <a:pt x="15719" y="19636"/>
                      <a:pt x="15606" y="19244"/>
                    </a:cubicBezTo>
                    <a:cubicBezTo>
                      <a:pt x="15493" y="18851"/>
                      <a:pt x="15380" y="18458"/>
                      <a:pt x="15493" y="18065"/>
                    </a:cubicBezTo>
                    <a:cubicBezTo>
                      <a:pt x="15493" y="17869"/>
                      <a:pt x="15267" y="17673"/>
                      <a:pt x="15154" y="17476"/>
                    </a:cubicBezTo>
                    <a:cubicBezTo>
                      <a:pt x="14928" y="17084"/>
                      <a:pt x="14588" y="16887"/>
                      <a:pt x="14702" y="16298"/>
                    </a:cubicBezTo>
                    <a:cubicBezTo>
                      <a:pt x="14815" y="15709"/>
                      <a:pt x="15154" y="15513"/>
                      <a:pt x="15606" y="15316"/>
                    </a:cubicBezTo>
                    <a:cubicBezTo>
                      <a:pt x="15719" y="15316"/>
                      <a:pt x="15946" y="15316"/>
                      <a:pt x="16059" y="15120"/>
                    </a:cubicBezTo>
                    <a:cubicBezTo>
                      <a:pt x="16059" y="15120"/>
                      <a:pt x="16059" y="15120"/>
                      <a:pt x="16059" y="14727"/>
                    </a:cubicBezTo>
                    <a:cubicBezTo>
                      <a:pt x="16059" y="14531"/>
                      <a:pt x="16172" y="13942"/>
                      <a:pt x="16511" y="13942"/>
                    </a:cubicBezTo>
                    <a:cubicBezTo>
                      <a:pt x="16624" y="13942"/>
                      <a:pt x="16737" y="13745"/>
                      <a:pt x="16963" y="12960"/>
                    </a:cubicBezTo>
                    <a:cubicBezTo>
                      <a:pt x="16963" y="12567"/>
                      <a:pt x="17190" y="12371"/>
                      <a:pt x="17642" y="12567"/>
                    </a:cubicBezTo>
                    <a:cubicBezTo>
                      <a:pt x="17755" y="12567"/>
                      <a:pt x="17868" y="12567"/>
                      <a:pt x="17981" y="12371"/>
                    </a:cubicBezTo>
                    <a:cubicBezTo>
                      <a:pt x="18207" y="12175"/>
                      <a:pt x="18547" y="11782"/>
                      <a:pt x="18773" y="11782"/>
                    </a:cubicBezTo>
                    <a:cubicBezTo>
                      <a:pt x="18999" y="11782"/>
                      <a:pt x="19112" y="12175"/>
                      <a:pt x="19112" y="12175"/>
                    </a:cubicBezTo>
                    <a:cubicBezTo>
                      <a:pt x="19225" y="12175"/>
                      <a:pt x="19225" y="12175"/>
                      <a:pt x="19225" y="12371"/>
                    </a:cubicBezTo>
                    <a:cubicBezTo>
                      <a:pt x="19225" y="12371"/>
                      <a:pt x="19225" y="12371"/>
                      <a:pt x="19225" y="12371"/>
                    </a:cubicBezTo>
                    <a:cubicBezTo>
                      <a:pt x="19225" y="12371"/>
                      <a:pt x="19225" y="12371"/>
                      <a:pt x="19225" y="12371"/>
                    </a:cubicBezTo>
                    <a:cubicBezTo>
                      <a:pt x="19225" y="12371"/>
                      <a:pt x="19225" y="12371"/>
                      <a:pt x="19225" y="12371"/>
                    </a:cubicBezTo>
                    <a:cubicBezTo>
                      <a:pt x="19225" y="12371"/>
                      <a:pt x="19225" y="12567"/>
                      <a:pt x="19225" y="12567"/>
                    </a:cubicBezTo>
                    <a:cubicBezTo>
                      <a:pt x="19225" y="12567"/>
                      <a:pt x="19225" y="12567"/>
                      <a:pt x="19225" y="12567"/>
                    </a:cubicBezTo>
                    <a:cubicBezTo>
                      <a:pt x="19225" y="12567"/>
                      <a:pt x="19225" y="12567"/>
                      <a:pt x="19225" y="12764"/>
                    </a:cubicBezTo>
                    <a:cubicBezTo>
                      <a:pt x="19225" y="12764"/>
                      <a:pt x="19225" y="12764"/>
                      <a:pt x="19225" y="12764"/>
                    </a:cubicBezTo>
                    <a:cubicBezTo>
                      <a:pt x="19225" y="12764"/>
                      <a:pt x="19225" y="12960"/>
                      <a:pt x="19112" y="12960"/>
                    </a:cubicBezTo>
                    <a:cubicBezTo>
                      <a:pt x="19112" y="12960"/>
                      <a:pt x="19112" y="12960"/>
                      <a:pt x="19112" y="12960"/>
                    </a:cubicBezTo>
                    <a:cubicBezTo>
                      <a:pt x="19112" y="13156"/>
                      <a:pt x="19112" y="13156"/>
                      <a:pt x="19112" y="13353"/>
                    </a:cubicBezTo>
                    <a:cubicBezTo>
                      <a:pt x="19112" y="13353"/>
                      <a:pt x="19112" y="13353"/>
                      <a:pt x="18999" y="13353"/>
                    </a:cubicBezTo>
                    <a:cubicBezTo>
                      <a:pt x="18999" y="13549"/>
                      <a:pt x="18999" y="13745"/>
                      <a:pt x="18886" y="13745"/>
                    </a:cubicBezTo>
                    <a:cubicBezTo>
                      <a:pt x="18999" y="13745"/>
                      <a:pt x="18999" y="13745"/>
                      <a:pt x="18999" y="13745"/>
                    </a:cubicBezTo>
                    <a:cubicBezTo>
                      <a:pt x="18999" y="13745"/>
                      <a:pt x="19112" y="13745"/>
                      <a:pt x="19112" y="13745"/>
                    </a:cubicBezTo>
                    <a:cubicBezTo>
                      <a:pt x="19225" y="13745"/>
                      <a:pt x="19225" y="13745"/>
                      <a:pt x="19225" y="13745"/>
                    </a:cubicBezTo>
                    <a:cubicBezTo>
                      <a:pt x="19338" y="13745"/>
                      <a:pt x="19338" y="13745"/>
                      <a:pt x="19338" y="13745"/>
                    </a:cubicBezTo>
                    <a:cubicBezTo>
                      <a:pt x="19338" y="13745"/>
                      <a:pt x="19451" y="13745"/>
                      <a:pt x="19451" y="13745"/>
                    </a:cubicBezTo>
                    <a:cubicBezTo>
                      <a:pt x="19451" y="13745"/>
                      <a:pt x="19451" y="13745"/>
                      <a:pt x="19451" y="13745"/>
                    </a:cubicBezTo>
                    <a:cubicBezTo>
                      <a:pt x="19564" y="13745"/>
                      <a:pt x="19564" y="13549"/>
                      <a:pt x="19677" y="13549"/>
                    </a:cubicBezTo>
                    <a:cubicBezTo>
                      <a:pt x="19677" y="13549"/>
                      <a:pt x="19677" y="13549"/>
                      <a:pt x="19677" y="13549"/>
                    </a:cubicBezTo>
                    <a:cubicBezTo>
                      <a:pt x="19677" y="13549"/>
                      <a:pt x="19677" y="13549"/>
                      <a:pt x="19791" y="13549"/>
                    </a:cubicBezTo>
                    <a:cubicBezTo>
                      <a:pt x="19791" y="13549"/>
                      <a:pt x="19791" y="13549"/>
                      <a:pt x="19791" y="13549"/>
                    </a:cubicBezTo>
                    <a:cubicBezTo>
                      <a:pt x="19791" y="13549"/>
                      <a:pt x="19791" y="13549"/>
                      <a:pt x="19791" y="13549"/>
                    </a:cubicBezTo>
                    <a:cubicBezTo>
                      <a:pt x="19904" y="13353"/>
                      <a:pt x="20130" y="13353"/>
                      <a:pt x="20469" y="13353"/>
                    </a:cubicBezTo>
                    <a:cubicBezTo>
                      <a:pt x="20582" y="13353"/>
                      <a:pt x="20695" y="13353"/>
                      <a:pt x="20808" y="13353"/>
                    </a:cubicBezTo>
                    <a:cubicBezTo>
                      <a:pt x="20921" y="13353"/>
                      <a:pt x="20921" y="13353"/>
                      <a:pt x="21035" y="13353"/>
                    </a:cubicBezTo>
                    <a:cubicBezTo>
                      <a:pt x="21148" y="12764"/>
                      <a:pt x="21374" y="12567"/>
                      <a:pt x="21600" y="12567"/>
                    </a:cubicBezTo>
                    <a:cubicBezTo>
                      <a:pt x="21035" y="11782"/>
                      <a:pt x="20469" y="11193"/>
                      <a:pt x="20130" y="11193"/>
                    </a:cubicBezTo>
                    <a:cubicBezTo>
                      <a:pt x="20017" y="11585"/>
                      <a:pt x="19791" y="11782"/>
                      <a:pt x="19451" y="11782"/>
                    </a:cubicBezTo>
                    <a:cubicBezTo>
                      <a:pt x="19225" y="11782"/>
                      <a:pt x="18999" y="11585"/>
                      <a:pt x="18773" y="11193"/>
                    </a:cubicBezTo>
                    <a:cubicBezTo>
                      <a:pt x="18773" y="11193"/>
                      <a:pt x="18773" y="11193"/>
                      <a:pt x="18773" y="11193"/>
                    </a:cubicBezTo>
                    <a:cubicBezTo>
                      <a:pt x="18660" y="10996"/>
                      <a:pt x="18660" y="10996"/>
                      <a:pt x="18547" y="10800"/>
                    </a:cubicBezTo>
                    <a:cubicBezTo>
                      <a:pt x="18547" y="10800"/>
                      <a:pt x="18547" y="10800"/>
                      <a:pt x="18547" y="10800"/>
                    </a:cubicBezTo>
                    <a:cubicBezTo>
                      <a:pt x="18547" y="10800"/>
                      <a:pt x="18547" y="10604"/>
                      <a:pt x="18434" y="10604"/>
                    </a:cubicBezTo>
                    <a:cubicBezTo>
                      <a:pt x="18434" y="10604"/>
                      <a:pt x="18320" y="10604"/>
                      <a:pt x="18320" y="10604"/>
                    </a:cubicBezTo>
                    <a:cubicBezTo>
                      <a:pt x="18320" y="10604"/>
                      <a:pt x="18320" y="10604"/>
                      <a:pt x="18320" y="10604"/>
                    </a:cubicBezTo>
                    <a:cubicBezTo>
                      <a:pt x="18320" y="10604"/>
                      <a:pt x="18207" y="10604"/>
                      <a:pt x="18207" y="10604"/>
                    </a:cubicBezTo>
                    <a:cubicBezTo>
                      <a:pt x="18207" y="10604"/>
                      <a:pt x="18207" y="10604"/>
                      <a:pt x="18094" y="10604"/>
                    </a:cubicBezTo>
                    <a:cubicBezTo>
                      <a:pt x="18094" y="10604"/>
                      <a:pt x="18094" y="10604"/>
                      <a:pt x="18094" y="10604"/>
                    </a:cubicBezTo>
                    <a:cubicBezTo>
                      <a:pt x="17981" y="10604"/>
                      <a:pt x="17981" y="10604"/>
                      <a:pt x="17868" y="10800"/>
                    </a:cubicBezTo>
                    <a:cubicBezTo>
                      <a:pt x="17076" y="11193"/>
                      <a:pt x="16737" y="11978"/>
                      <a:pt x="16737" y="12175"/>
                    </a:cubicBezTo>
                    <a:cubicBezTo>
                      <a:pt x="16624" y="12764"/>
                      <a:pt x="16285" y="13156"/>
                      <a:pt x="16059" y="13156"/>
                    </a:cubicBezTo>
                    <a:cubicBezTo>
                      <a:pt x="15832" y="13156"/>
                      <a:pt x="15719" y="12960"/>
                      <a:pt x="15606" y="12567"/>
                    </a:cubicBezTo>
                    <a:cubicBezTo>
                      <a:pt x="15606" y="12175"/>
                      <a:pt x="15041" y="11782"/>
                      <a:pt x="14702" y="11782"/>
                    </a:cubicBezTo>
                    <a:cubicBezTo>
                      <a:pt x="14588" y="11585"/>
                      <a:pt x="14475" y="11585"/>
                      <a:pt x="14362" y="11585"/>
                    </a:cubicBezTo>
                    <a:cubicBezTo>
                      <a:pt x="14023" y="11585"/>
                      <a:pt x="13571" y="11585"/>
                      <a:pt x="13458" y="10800"/>
                    </a:cubicBezTo>
                    <a:cubicBezTo>
                      <a:pt x="13458" y="10604"/>
                      <a:pt x="13345" y="10211"/>
                      <a:pt x="13231" y="10015"/>
                    </a:cubicBezTo>
                    <a:cubicBezTo>
                      <a:pt x="13005" y="9622"/>
                      <a:pt x="12779" y="9033"/>
                      <a:pt x="12779" y="8640"/>
                    </a:cubicBezTo>
                    <a:cubicBezTo>
                      <a:pt x="12779" y="8444"/>
                      <a:pt x="12779" y="8051"/>
                      <a:pt x="12779" y="7855"/>
                    </a:cubicBezTo>
                    <a:cubicBezTo>
                      <a:pt x="12779" y="7265"/>
                      <a:pt x="12779" y="6873"/>
                      <a:pt x="12666" y="6873"/>
                    </a:cubicBezTo>
                    <a:cubicBezTo>
                      <a:pt x="12327" y="6676"/>
                      <a:pt x="12214" y="6284"/>
                      <a:pt x="11987" y="6087"/>
                    </a:cubicBezTo>
                    <a:cubicBezTo>
                      <a:pt x="11874" y="5695"/>
                      <a:pt x="11761" y="5498"/>
                      <a:pt x="11648" y="5498"/>
                    </a:cubicBezTo>
                    <a:cubicBezTo>
                      <a:pt x="9273" y="5498"/>
                      <a:pt x="9160" y="5302"/>
                      <a:pt x="9047" y="5302"/>
                    </a:cubicBezTo>
                    <a:cubicBezTo>
                      <a:pt x="8934" y="5302"/>
                      <a:pt x="8708" y="5498"/>
                      <a:pt x="8482" y="5498"/>
                    </a:cubicBezTo>
                    <a:cubicBezTo>
                      <a:pt x="8255" y="5498"/>
                      <a:pt x="7916" y="5695"/>
                      <a:pt x="7690" y="5695"/>
                    </a:cubicBezTo>
                    <a:cubicBezTo>
                      <a:pt x="7351" y="5695"/>
                      <a:pt x="7238" y="5498"/>
                      <a:pt x="7238" y="5302"/>
                    </a:cubicBezTo>
                    <a:cubicBezTo>
                      <a:pt x="7238" y="5302"/>
                      <a:pt x="7238" y="5105"/>
                      <a:pt x="7238" y="5105"/>
                    </a:cubicBezTo>
                    <a:cubicBezTo>
                      <a:pt x="7125" y="5105"/>
                      <a:pt x="7125" y="5105"/>
                      <a:pt x="7125" y="4909"/>
                    </a:cubicBezTo>
                    <a:cubicBezTo>
                      <a:pt x="7125" y="4909"/>
                      <a:pt x="7125" y="4909"/>
                      <a:pt x="7125" y="4909"/>
                    </a:cubicBezTo>
                    <a:cubicBezTo>
                      <a:pt x="7012" y="4713"/>
                      <a:pt x="7012" y="4713"/>
                      <a:pt x="7012" y="4713"/>
                    </a:cubicBezTo>
                    <a:cubicBezTo>
                      <a:pt x="7012" y="4713"/>
                      <a:pt x="7012" y="4516"/>
                      <a:pt x="6898" y="4516"/>
                    </a:cubicBezTo>
                    <a:cubicBezTo>
                      <a:pt x="6898" y="4516"/>
                      <a:pt x="6898" y="4516"/>
                      <a:pt x="6898" y="4320"/>
                    </a:cubicBezTo>
                    <a:cubicBezTo>
                      <a:pt x="6785" y="4320"/>
                      <a:pt x="6785" y="4320"/>
                      <a:pt x="6785" y="4124"/>
                    </a:cubicBezTo>
                    <a:cubicBezTo>
                      <a:pt x="6672" y="4124"/>
                      <a:pt x="6672" y="4124"/>
                      <a:pt x="6672" y="3927"/>
                    </a:cubicBezTo>
                    <a:cubicBezTo>
                      <a:pt x="6672" y="3927"/>
                      <a:pt x="6559" y="3927"/>
                      <a:pt x="6559" y="3731"/>
                    </a:cubicBezTo>
                    <a:cubicBezTo>
                      <a:pt x="6559" y="3731"/>
                      <a:pt x="6446" y="3731"/>
                      <a:pt x="6446" y="3731"/>
                    </a:cubicBezTo>
                    <a:cubicBezTo>
                      <a:pt x="6446" y="3535"/>
                      <a:pt x="6333" y="3535"/>
                      <a:pt x="6333" y="3338"/>
                    </a:cubicBezTo>
                    <a:cubicBezTo>
                      <a:pt x="6220" y="3338"/>
                      <a:pt x="6220" y="3338"/>
                      <a:pt x="6220" y="3338"/>
                    </a:cubicBezTo>
                    <a:cubicBezTo>
                      <a:pt x="6220" y="3142"/>
                      <a:pt x="6107" y="3142"/>
                      <a:pt x="6107" y="2945"/>
                    </a:cubicBezTo>
                    <a:cubicBezTo>
                      <a:pt x="5994" y="3142"/>
                      <a:pt x="5881" y="3338"/>
                      <a:pt x="5768" y="3535"/>
                    </a:cubicBezTo>
                    <a:cubicBezTo>
                      <a:pt x="4976" y="4516"/>
                      <a:pt x="4184" y="4713"/>
                      <a:pt x="3845" y="3927"/>
                    </a:cubicBezTo>
                    <a:cubicBezTo>
                      <a:pt x="3732" y="3731"/>
                      <a:pt x="3732" y="3338"/>
                      <a:pt x="3845" y="2749"/>
                    </a:cubicBezTo>
                    <a:cubicBezTo>
                      <a:pt x="4071" y="1571"/>
                      <a:pt x="4071" y="393"/>
                      <a:pt x="3958" y="196"/>
                    </a:cubicBezTo>
                    <a:cubicBezTo>
                      <a:pt x="3958" y="0"/>
                      <a:pt x="3958" y="0"/>
                      <a:pt x="3845" y="0"/>
                    </a:cubicBezTo>
                    <a:cubicBezTo>
                      <a:pt x="3845" y="196"/>
                      <a:pt x="3845" y="982"/>
                      <a:pt x="3845" y="1375"/>
                    </a:cubicBezTo>
                    <a:cubicBezTo>
                      <a:pt x="3732" y="2356"/>
                      <a:pt x="3732" y="3142"/>
                      <a:pt x="3393" y="3338"/>
                    </a:cubicBezTo>
                    <a:cubicBezTo>
                      <a:pt x="3280" y="3338"/>
                      <a:pt x="3280" y="3338"/>
                      <a:pt x="3280" y="3338"/>
                    </a:cubicBezTo>
                    <a:cubicBezTo>
                      <a:pt x="3280" y="3338"/>
                      <a:pt x="3166" y="3142"/>
                      <a:pt x="3053" y="2945"/>
                    </a:cubicBezTo>
                    <a:cubicBezTo>
                      <a:pt x="2827" y="2356"/>
                      <a:pt x="2714" y="982"/>
                      <a:pt x="2827" y="0"/>
                    </a:cubicBezTo>
                    <a:cubicBezTo>
                      <a:pt x="226" y="1178"/>
                      <a:pt x="226" y="1178"/>
                      <a:pt x="226" y="1178"/>
                    </a:cubicBezTo>
                    <a:cubicBezTo>
                      <a:pt x="0" y="10407"/>
                      <a:pt x="0" y="10407"/>
                      <a:pt x="0" y="10407"/>
                    </a:cubicBezTo>
                    <a:cubicBezTo>
                      <a:pt x="0" y="10407"/>
                      <a:pt x="0" y="10407"/>
                      <a:pt x="0" y="104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3" name="Shape 11363"/>
              <p:cNvSpPr/>
              <p:nvPr/>
            </p:nvSpPr>
            <p:spPr>
              <a:xfrm>
                <a:off x="180425" y="626371"/>
                <a:ext cx="217874" cy="125275"/>
              </a:xfrm>
              <a:custGeom>
                <a:avLst/>
                <a:gdLst/>
                <a:ahLst/>
                <a:cxnLst>
                  <a:cxn ang="0">
                    <a:pos x="wd2" y="hd2"/>
                  </a:cxn>
                  <a:cxn ang="5400000">
                    <a:pos x="wd2" y="hd2"/>
                  </a:cxn>
                  <a:cxn ang="10800000">
                    <a:pos x="wd2" y="hd2"/>
                  </a:cxn>
                  <a:cxn ang="16200000">
                    <a:pos x="wd2" y="hd2"/>
                  </a:cxn>
                </a:cxnLst>
                <a:rect l="0" t="0" r="r" b="b"/>
                <a:pathLst>
                  <a:path w="21483" h="21600" fill="norm" stroke="1" extrusionOk="0">
                    <a:moveTo>
                      <a:pt x="17539" y="635"/>
                    </a:moveTo>
                    <a:cubicBezTo>
                      <a:pt x="16975" y="953"/>
                      <a:pt x="16412" y="953"/>
                      <a:pt x="15660" y="953"/>
                    </a:cubicBezTo>
                    <a:cubicBezTo>
                      <a:pt x="15473" y="953"/>
                      <a:pt x="15097" y="953"/>
                      <a:pt x="14909" y="953"/>
                    </a:cubicBezTo>
                    <a:cubicBezTo>
                      <a:pt x="14346" y="953"/>
                      <a:pt x="13594" y="953"/>
                      <a:pt x="13406" y="1271"/>
                    </a:cubicBezTo>
                    <a:cubicBezTo>
                      <a:pt x="13031" y="1588"/>
                      <a:pt x="10589" y="4447"/>
                      <a:pt x="10401" y="5718"/>
                    </a:cubicBezTo>
                    <a:cubicBezTo>
                      <a:pt x="10026" y="6988"/>
                      <a:pt x="9462" y="7306"/>
                      <a:pt x="9086" y="7306"/>
                    </a:cubicBezTo>
                    <a:cubicBezTo>
                      <a:pt x="8899" y="7306"/>
                      <a:pt x="8523" y="6988"/>
                      <a:pt x="8335" y="6671"/>
                    </a:cubicBezTo>
                    <a:cubicBezTo>
                      <a:pt x="8147" y="6353"/>
                      <a:pt x="7020" y="6353"/>
                      <a:pt x="6457" y="6353"/>
                    </a:cubicBezTo>
                    <a:cubicBezTo>
                      <a:pt x="5706" y="6353"/>
                      <a:pt x="5518" y="6353"/>
                      <a:pt x="5330" y="6035"/>
                    </a:cubicBezTo>
                    <a:cubicBezTo>
                      <a:pt x="5142" y="5718"/>
                      <a:pt x="4391" y="5718"/>
                      <a:pt x="3640" y="5718"/>
                    </a:cubicBezTo>
                    <a:cubicBezTo>
                      <a:pt x="3452" y="5718"/>
                      <a:pt x="3264" y="5718"/>
                      <a:pt x="3076" y="5718"/>
                    </a:cubicBezTo>
                    <a:cubicBezTo>
                      <a:pt x="2513" y="5718"/>
                      <a:pt x="2137" y="5718"/>
                      <a:pt x="1761" y="5400"/>
                    </a:cubicBezTo>
                    <a:cubicBezTo>
                      <a:pt x="1761" y="5400"/>
                      <a:pt x="1573" y="5400"/>
                      <a:pt x="1573" y="5400"/>
                    </a:cubicBezTo>
                    <a:cubicBezTo>
                      <a:pt x="1386" y="5400"/>
                      <a:pt x="1010" y="5718"/>
                      <a:pt x="822" y="6353"/>
                    </a:cubicBezTo>
                    <a:cubicBezTo>
                      <a:pt x="822" y="6353"/>
                      <a:pt x="822" y="6671"/>
                      <a:pt x="822" y="6988"/>
                    </a:cubicBezTo>
                    <a:cubicBezTo>
                      <a:pt x="1010" y="7306"/>
                      <a:pt x="1010" y="7941"/>
                      <a:pt x="822" y="8259"/>
                    </a:cubicBezTo>
                    <a:cubicBezTo>
                      <a:pt x="822" y="8259"/>
                      <a:pt x="822" y="8259"/>
                      <a:pt x="822" y="8259"/>
                    </a:cubicBezTo>
                    <a:cubicBezTo>
                      <a:pt x="822" y="8259"/>
                      <a:pt x="822" y="8259"/>
                      <a:pt x="822" y="8259"/>
                    </a:cubicBezTo>
                    <a:cubicBezTo>
                      <a:pt x="822" y="8259"/>
                      <a:pt x="822" y="8259"/>
                      <a:pt x="822" y="8259"/>
                    </a:cubicBezTo>
                    <a:cubicBezTo>
                      <a:pt x="822" y="8259"/>
                      <a:pt x="822" y="8259"/>
                      <a:pt x="822" y="8259"/>
                    </a:cubicBezTo>
                    <a:cubicBezTo>
                      <a:pt x="822" y="8259"/>
                      <a:pt x="822" y="8576"/>
                      <a:pt x="822" y="8576"/>
                    </a:cubicBezTo>
                    <a:cubicBezTo>
                      <a:pt x="822" y="8576"/>
                      <a:pt x="822" y="8576"/>
                      <a:pt x="822" y="8576"/>
                    </a:cubicBezTo>
                    <a:cubicBezTo>
                      <a:pt x="822" y="8576"/>
                      <a:pt x="822" y="8576"/>
                      <a:pt x="634" y="8576"/>
                    </a:cubicBezTo>
                    <a:cubicBezTo>
                      <a:pt x="634" y="8576"/>
                      <a:pt x="634" y="8576"/>
                      <a:pt x="634" y="8576"/>
                    </a:cubicBezTo>
                    <a:cubicBezTo>
                      <a:pt x="634" y="8576"/>
                      <a:pt x="634" y="8576"/>
                      <a:pt x="634" y="8576"/>
                    </a:cubicBezTo>
                    <a:cubicBezTo>
                      <a:pt x="634" y="8576"/>
                      <a:pt x="634" y="8576"/>
                      <a:pt x="446" y="8894"/>
                    </a:cubicBezTo>
                    <a:cubicBezTo>
                      <a:pt x="446" y="8894"/>
                      <a:pt x="446" y="8894"/>
                      <a:pt x="446" y="8894"/>
                    </a:cubicBezTo>
                    <a:cubicBezTo>
                      <a:pt x="446" y="8894"/>
                      <a:pt x="446" y="8894"/>
                      <a:pt x="259" y="8894"/>
                    </a:cubicBezTo>
                    <a:cubicBezTo>
                      <a:pt x="259" y="8894"/>
                      <a:pt x="259" y="8894"/>
                      <a:pt x="259" y="8894"/>
                    </a:cubicBezTo>
                    <a:cubicBezTo>
                      <a:pt x="259" y="8894"/>
                      <a:pt x="71" y="9212"/>
                      <a:pt x="71" y="9212"/>
                    </a:cubicBezTo>
                    <a:cubicBezTo>
                      <a:pt x="259" y="9847"/>
                      <a:pt x="259" y="10800"/>
                      <a:pt x="71" y="11118"/>
                    </a:cubicBezTo>
                    <a:cubicBezTo>
                      <a:pt x="-117" y="12071"/>
                      <a:pt x="71" y="14929"/>
                      <a:pt x="634" y="16518"/>
                    </a:cubicBezTo>
                    <a:cubicBezTo>
                      <a:pt x="1198" y="17471"/>
                      <a:pt x="1198" y="19059"/>
                      <a:pt x="1198" y="20329"/>
                    </a:cubicBezTo>
                    <a:cubicBezTo>
                      <a:pt x="1386" y="20647"/>
                      <a:pt x="1386" y="21282"/>
                      <a:pt x="1386" y="21600"/>
                    </a:cubicBezTo>
                    <a:cubicBezTo>
                      <a:pt x="1386" y="21600"/>
                      <a:pt x="1386" y="21600"/>
                      <a:pt x="1386" y="21600"/>
                    </a:cubicBezTo>
                    <a:cubicBezTo>
                      <a:pt x="1386" y="21600"/>
                      <a:pt x="1761" y="21600"/>
                      <a:pt x="2137" y="21600"/>
                    </a:cubicBezTo>
                    <a:cubicBezTo>
                      <a:pt x="3076" y="21600"/>
                      <a:pt x="4203" y="21282"/>
                      <a:pt x="4766" y="20647"/>
                    </a:cubicBezTo>
                    <a:cubicBezTo>
                      <a:pt x="5893" y="19376"/>
                      <a:pt x="6645" y="19059"/>
                      <a:pt x="7772" y="19059"/>
                    </a:cubicBezTo>
                    <a:cubicBezTo>
                      <a:pt x="8523" y="19059"/>
                      <a:pt x="9462" y="18106"/>
                      <a:pt x="9650" y="17471"/>
                    </a:cubicBezTo>
                    <a:cubicBezTo>
                      <a:pt x="10213" y="16518"/>
                      <a:pt x="11528" y="16518"/>
                      <a:pt x="12092" y="16835"/>
                    </a:cubicBezTo>
                    <a:cubicBezTo>
                      <a:pt x="12092" y="16835"/>
                      <a:pt x="12092" y="16835"/>
                      <a:pt x="12092" y="16835"/>
                    </a:cubicBezTo>
                    <a:cubicBezTo>
                      <a:pt x="12467" y="16835"/>
                      <a:pt x="12843" y="15882"/>
                      <a:pt x="13406" y="15247"/>
                    </a:cubicBezTo>
                    <a:cubicBezTo>
                      <a:pt x="13406" y="14929"/>
                      <a:pt x="13406" y="14929"/>
                      <a:pt x="13406" y="14929"/>
                    </a:cubicBezTo>
                    <a:cubicBezTo>
                      <a:pt x="13970" y="14294"/>
                      <a:pt x="14909" y="13659"/>
                      <a:pt x="16224" y="13341"/>
                    </a:cubicBezTo>
                    <a:cubicBezTo>
                      <a:pt x="16787" y="13024"/>
                      <a:pt x="17539" y="12706"/>
                      <a:pt x="18102" y="12388"/>
                    </a:cubicBezTo>
                    <a:cubicBezTo>
                      <a:pt x="19417" y="11753"/>
                      <a:pt x="19417" y="10800"/>
                      <a:pt x="19605" y="10165"/>
                    </a:cubicBezTo>
                    <a:cubicBezTo>
                      <a:pt x="19793" y="9847"/>
                      <a:pt x="19793" y="9212"/>
                      <a:pt x="19980" y="8894"/>
                    </a:cubicBezTo>
                    <a:cubicBezTo>
                      <a:pt x="20356" y="8259"/>
                      <a:pt x="20732" y="8259"/>
                      <a:pt x="21107" y="7941"/>
                    </a:cubicBezTo>
                    <a:cubicBezTo>
                      <a:pt x="21295" y="7941"/>
                      <a:pt x="21483" y="7941"/>
                      <a:pt x="21483" y="7941"/>
                    </a:cubicBezTo>
                    <a:cubicBezTo>
                      <a:pt x="21107" y="6035"/>
                      <a:pt x="20544" y="4129"/>
                      <a:pt x="19980" y="2541"/>
                    </a:cubicBezTo>
                    <a:cubicBezTo>
                      <a:pt x="19980" y="2224"/>
                      <a:pt x="19793" y="1906"/>
                      <a:pt x="19793" y="1588"/>
                    </a:cubicBezTo>
                    <a:cubicBezTo>
                      <a:pt x="19793" y="1588"/>
                      <a:pt x="19793" y="1588"/>
                      <a:pt x="19793" y="1588"/>
                    </a:cubicBezTo>
                    <a:cubicBezTo>
                      <a:pt x="19605" y="1271"/>
                      <a:pt x="19605" y="953"/>
                      <a:pt x="19605" y="635"/>
                    </a:cubicBezTo>
                    <a:cubicBezTo>
                      <a:pt x="19605" y="635"/>
                      <a:pt x="19417" y="635"/>
                      <a:pt x="19417" y="635"/>
                    </a:cubicBezTo>
                    <a:cubicBezTo>
                      <a:pt x="19417" y="318"/>
                      <a:pt x="19417" y="318"/>
                      <a:pt x="19417" y="0"/>
                    </a:cubicBezTo>
                    <a:cubicBezTo>
                      <a:pt x="19229" y="0"/>
                      <a:pt x="19229" y="0"/>
                      <a:pt x="19229" y="0"/>
                    </a:cubicBezTo>
                    <a:cubicBezTo>
                      <a:pt x="18666" y="318"/>
                      <a:pt x="17914" y="635"/>
                      <a:pt x="17539" y="6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4" name="Shape 11364"/>
              <p:cNvSpPr/>
              <p:nvPr/>
            </p:nvSpPr>
            <p:spPr>
              <a:xfrm>
                <a:off x="402281" y="73237"/>
                <a:ext cx="296734" cy="1792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935" y="20700"/>
                    </a:moveTo>
                    <a:cubicBezTo>
                      <a:pt x="13935" y="20700"/>
                      <a:pt x="13935" y="20700"/>
                      <a:pt x="14075" y="20700"/>
                    </a:cubicBezTo>
                    <a:cubicBezTo>
                      <a:pt x="14075" y="20700"/>
                      <a:pt x="14075" y="20700"/>
                      <a:pt x="14075" y="20700"/>
                    </a:cubicBezTo>
                    <a:cubicBezTo>
                      <a:pt x="14075" y="20700"/>
                      <a:pt x="14075" y="20700"/>
                      <a:pt x="14214" y="20700"/>
                    </a:cubicBezTo>
                    <a:cubicBezTo>
                      <a:pt x="14354" y="20700"/>
                      <a:pt x="14354" y="20700"/>
                      <a:pt x="14354" y="20700"/>
                    </a:cubicBezTo>
                    <a:cubicBezTo>
                      <a:pt x="14632" y="20700"/>
                      <a:pt x="15190" y="20700"/>
                      <a:pt x="15329" y="21600"/>
                    </a:cubicBezTo>
                    <a:cubicBezTo>
                      <a:pt x="15329" y="21375"/>
                      <a:pt x="15329" y="21375"/>
                      <a:pt x="15329" y="21375"/>
                    </a:cubicBezTo>
                    <a:cubicBezTo>
                      <a:pt x="15329" y="21375"/>
                      <a:pt x="15329" y="21600"/>
                      <a:pt x="15329" y="21600"/>
                    </a:cubicBezTo>
                    <a:cubicBezTo>
                      <a:pt x="15329" y="21600"/>
                      <a:pt x="15468" y="21600"/>
                      <a:pt x="15468" y="21600"/>
                    </a:cubicBezTo>
                    <a:cubicBezTo>
                      <a:pt x="15747" y="21600"/>
                      <a:pt x="15886" y="21375"/>
                      <a:pt x="16026" y="21150"/>
                    </a:cubicBezTo>
                    <a:cubicBezTo>
                      <a:pt x="16165" y="20925"/>
                      <a:pt x="16165" y="20925"/>
                      <a:pt x="16165" y="20925"/>
                    </a:cubicBezTo>
                    <a:cubicBezTo>
                      <a:pt x="16026" y="19800"/>
                      <a:pt x="16723" y="19575"/>
                      <a:pt x="17419" y="19350"/>
                    </a:cubicBezTo>
                    <a:cubicBezTo>
                      <a:pt x="17698" y="19125"/>
                      <a:pt x="18255" y="18900"/>
                      <a:pt x="18395" y="18675"/>
                    </a:cubicBezTo>
                    <a:cubicBezTo>
                      <a:pt x="18395" y="18225"/>
                      <a:pt x="18395" y="18225"/>
                      <a:pt x="18395" y="18225"/>
                    </a:cubicBezTo>
                    <a:cubicBezTo>
                      <a:pt x="18534" y="17100"/>
                      <a:pt x="18813" y="15975"/>
                      <a:pt x="19231" y="15750"/>
                    </a:cubicBezTo>
                    <a:cubicBezTo>
                      <a:pt x="19370" y="15750"/>
                      <a:pt x="19370" y="15750"/>
                      <a:pt x="19510" y="15750"/>
                    </a:cubicBezTo>
                    <a:cubicBezTo>
                      <a:pt x="19510" y="15750"/>
                      <a:pt x="19649" y="15750"/>
                      <a:pt x="19649" y="15750"/>
                    </a:cubicBezTo>
                    <a:cubicBezTo>
                      <a:pt x="19788" y="15750"/>
                      <a:pt x="19928" y="15525"/>
                      <a:pt x="20067" y="15300"/>
                    </a:cubicBezTo>
                    <a:cubicBezTo>
                      <a:pt x="20206" y="14850"/>
                      <a:pt x="20485" y="14625"/>
                      <a:pt x="20764" y="14625"/>
                    </a:cubicBezTo>
                    <a:cubicBezTo>
                      <a:pt x="20764" y="14625"/>
                      <a:pt x="20764" y="14625"/>
                      <a:pt x="20764" y="14625"/>
                    </a:cubicBezTo>
                    <a:cubicBezTo>
                      <a:pt x="21043" y="14625"/>
                      <a:pt x="21182" y="14625"/>
                      <a:pt x="21321" y="14850"/>
                    </a:cubicBezTo>
                    <a:cubicBezTo>
                      <a:pt x="21461" y="14850"/>
                      <a:pt x="21600" y="14850"/>
                      <a:pt x="21600" y="15075"/>
                    </a:cubicBezTo>
                    <a:cubicBezTo>
                      <a:pt x="21600" y="15075"/>
                      <a:pt x="21600" y="15075"/>
                      <a:pt x="21600" y="15075"/>
                    </a:cubicBezTo>
                    <a:cubicBezTo>
                      <a:pt x="21600" y="14175"/>
                      <a:pt x="21600" y="14175"/>
                      <a:pt x="21600" y="14175"/>
                    </a:cubicBezTo>
                    <a:cubicBezTo>
                      <a:pt x="21182" y="13725"/>
                      <a:pt x="20764" y="13500"/>
                      <a:pt x="20485" y="13500"/>
                    </a:cubicBezTo>
                    <a:cubicBezTo>
                      <a:pt x="20485" y="13500"/>
                      <a:pt x="20485" y="13500"/>
                      <a:pt x="20485" y="13500"/>
                    </a:cubicBezTo>
                    <a:cubicBezTo>
                      <a:pt x="20067" y="13500"/>
                      <a:pt x="19788" y="13050"/>
                      <a:pt x="19510" y="12600"/>
                    </a:cubicBezTo>
                    <a:cubicBezTo>
                      <a:pt x="19231" y="12375"/>
                      <a:pt x="18952" y="11925"/>
                      <a:pt x="18674" y="11700"/>
                    </a:cubicBezTo>
                    <a:cubicBezTo>
                      <a:pt x="18395" y="11475"/>
                      <a:pt x="17141" y="10800"/>
                      <a:pt x="16723" y="9900"/>
                    </a:cubicBezTo>
                    <a:cubicBezTo>
                      <a:pt x="16723" y="9675"/>
                      <a:pt x="16305" y="9225"/>
                      <a:pt x="16026" y="9000"/>
                    </a:cubicBezTo>
                    <a:cubicBezTo>
                      <a:pt x="15608" y="8550"/>
                      <a:pt x="15329" y="8325"/>
                      <a:pt x="15190" y="7875"/>
                    </a:cubicBezTo>
                    <a:cubicBezTo>
                      <a:pt x="15050" y="7425"/>
                      <a:pt x="14772" y="6525"/>
                      <a:pt x="14493" y="5850"/>
                    </a:cubicBezTo>
                    <a:cubicBezTo>
                      <a:pt x="14354" y="5625"/>
                      <a:pt x="14214" y="5175"/>
                      <a:pt x="14214" y="4950"/>
                    </a:cubicBezTo>
                    <a:cubicBezTo>
                      <a:pt x="14214" y="4725"/>
                      <a:pt x="14075" y="4500"/>
                      <a:pt x="14075" y="4500"/>
                    </a:cubicBezTo>
                    <a:cubicBezTo>
                      <a:pt x="13935" y="4275"/>
                      <a:pt x="13796" y="4275"/>
                      <a:pt x="13517" y="4275"/>
                    </a:cubicBezTo>
                    <a:cubicBezTo>
                      <a:pt x="11985" y="4275"/>
                      <a:pt x="11427" y="4275"/>
                      <a:pt x="11427" y="3600"/>
                    </a:cubicBezTo>
                    <a:cubicBezTo>
                      <a:pt x="11427" y="2925"/>
                      <a:pt x="11288" y="1350"/>
                      <a:pt x="11148" y="1350"/>
                    </a:cubicBezTo>
                    <a:cubicBezTo>
                      <a:pt x="11009" y="1125"/>
                      <a:pt x="11009" y="1125"/>
                      <a:pt x="11009" y="1125"/>
                    </a:cubicBezTo>
                    <a:cubicBezTo>
                      <a:pt x="10591" y="1125"/>
                      <a:pt x="10034" y="900"/>
                      <a:pt x="9755" y="450"/>
                    </a:cubicBezTo>
                    <a:cubicBezTo>
                      <a:pt x="9615" y="225"/>
                      <a:pt x="9337" y="0"/>
                      <a:pt x="9058" y="0"/>
                    </a:cubicBezTo>
                    <a:cubicBezTo>
                      <a:pt x="9058" y="0"/>
                      <a:pt x="9058" y="0"/>
                      <a:pt x="9058" y="0"/>
                    </a:cubicBezTo>
                    <a:cubicBezTo>
                      <a:pt x="8919" y="450"/>
                      <a:pt x="8640" y="675"/>
                      <a:pt x="8361" y="675"/>
                    </a:cubicBezTo>
                    <a:cubicBezTo>
                      <a:pt x="8361" y="675"/>
                      <a:pt x="8361" y="675"/>
                      <a:pt x="8361" y="675"/>
                    </a:cubicBezTo>
                    <a:cubicBezTo>
                      <a:pt x="8361" y="900"/>
                      <a:pt x="8222" y="1575"/>
                      <a:pt x="7665" y="1575"/>
                    </a:cubicBezTo>
                    <a:cubicBezTo>
                      <a:pt x="7665" y="1575"/>
                      <a:pt x="7665" y="1575"/>
                      <a:pt x="7665" y="1575"/>
                    </a:cubicBezTo>
                    <a:cubicBezTo>
                      <a:pt x="7665" y="1575"/>
                      <a:pt x="7665" y="1575"/>
                      <a:pt x="7665" y="1575"/>
                    </a:cubicBezTo>
                    <a:cubicBezTo>
                      <a:pt x="7246" y="1575"/>
                      <a:pt x="6828" y="2250"/>
                      <a:pt x="6828" y="2475"/>
                    </a:cubicBezTo>
                    <a:cubicBezTo>
                      <a:pt x="6828" y="2700"/>
                      <a:pt x="6828" y="2700"/>
                      <a:pt x="6828" y="2700"/>
                    </a:cubicBezTo>
                    <a:cubicBezTo>
                      <a:pt x="6828" y="2700"/>
                      <a:pt x="6828" y="2700"/>
                      <a:pt x="6828" y="2700"/>
                    </a:cubicBezTo>
                    <a:cubicBezTo>
                      <a:pt x="6828" y="2700"/>
                      <a:pt x="6828" y="2700"/>
                      <a:pt x="6828" y="2700"/>
                    </a:cubicBezTo>
                    <a:cubicBezTo>
                      <a:pt x="6828" y="2925"/>
                      <a:pt x="6828" y="3375"/>
                      <a:pt x="6689" y="3600"/>
                    </a:cubicBezTo>
                    <a:cubicBezTo>
                      <a:pt x="6689" y="3600"/>
                      <a:pt x="6689" y="3825"/>
                      <a:pt x="6689" y="3825"/>
                    </a:cubicBezTo>
                    <a:cubicBezTo>
                      <a:pt x="6410" y="4050"/>
                      <a:pt x="6271" y="4275"/>
                      <a:pt x="5992" y="4275"/>
                    </a:cubicBezTo>
                    <a:cubicBezTo>
                      <a:pt x="5853" y="4050"/>
                      <a:pt x="5574" y="4050"/>
                      <a:pt x="5435" y="4050"/>
                    </a:cubicBezTo>
                    <a:cubicBezTo>
                      <a:pt x="5435" y="4050"/>
                      <a:pt x="5435" y="4050"/>
                      <a:pt x="5435" y="4050"/>
                    </a:cubicBezTo>
                    <a:cubicBezTo>
                      <a:pt x="5156" y="4050"/>
                      <a:pt x="5017" y="3825"/>
                      <a:pt x="5017" y="3825"/>
                    </a:cubicBezTo>
                    <a:cubicBezTo>
                      <a:pt x="4877" y="3825"/>
                      <a:pt x="4877" y="3825"/>
                      <a:pt x="4877" y="3825"/>
                    </a:cubicBezTo>
                    <a:cubicBezTo>
                      <a:pt x="4877" y="3825"/>
                      <a:pt x="4877" y="3825"/>
                      <a:pt x="4877" y="3825"/>
                    </a:cubicBezTo>
                    <a:cubicBezTo>
                      <a:pt x="4877" y="3825"/>
                      <a:pt x="4877" y="3825"/>
                      <a:pt x="4877" y="3825"/>
                    </a:cubicBezTo>
                    <a:cubicBezTo>
                      <a:pt x="4738" y="3825"/>
                      <a:pt x="4599" y="4050"/>
                      <a:pt x="4459" y="4050"/>
                    </a:cubicBezTo>
                    <a:cubicBezTo>
                      <a:pt x="4320" y="4050"/>
                      <a:pt x="4041" y="3825"/>
                      <a:pt x="3763" y="3600"/>
                    </a:cubicBezTo>
                    <a:cubicBezTo>
                      <a:pt x="3763" y="3375"/>
                      <a:pt x="3623" y="3375"/>
                      <a:pt x="3623" y="3150"/>
                    </a:cubicBezTo>
                    <a:cubicBezTo>
                      <a:pt x="2926" y="1800"/>
                      <a:pt x="2230" y="900"/>
                      <a:pt x="1812" y="900"/>
                    </a:cubicBezTo>
                    <a:cubicBezTo>
                      <a:pt x="1672" y="900"/>
                      <a:pt x="1672" y="900"/>
                      <a:pt x="1533" y="900"/>
                    </a:cubicBezTo>
                    <a:cubicBezTo>
                      <a:pt x="1394" y="900"/>
                      <a:pt x="1394" y="900"/>
                      <a:pt x="1394" y="900"/>
                    </a:cubicBezTo>
                    <a:cubicBezTo>
                      <a:pt x="1254" y="900"/>
                      <a:pt x="1254" y="900"/>
                      <a:pt x="1254" y="900"/>
                    </a:cubicBezTo>
                    <a:cubicBezTo>
                      <a:pt x="1115" y="900"/>
                      <a:pt x="1115" y="900"/>
                      <a:pt x="1115" y="900"/>
                    </a:cubicBezTo>
                    <a:cubicBezTo>
                      <a:pt x="1812" y="1125"/>
                      <a:pt x="1951" y="2250"/>
                      <a:pt x="2090" y="2700"/>
                    </a:cubicBezTo>
                    <a:cubicBezTo>
                      <a:pt x="2090" y="2925"/>
                      <a:pt x="2090" y="3150"/>
                      <a:pt x="2230" y="3375"/>
                    </a:cubicBezTo>
                    <a:cubicBezTo>
                      <a:pt x="2787" y="3375"/>
                      <a:pt x="3484" y="4500"/>
                      <a:pt x="3484" y="4950"/>
                    </a:cubicBezTo>
                    <a:cubicBezTo>
                      <a:pt x="3345" y="5400"/>
                      <a:pt x="3205" y="5625"/>
                      <a:pt x="2926" y="5625"/>
                    </a:cubicBezTo>
                    <a:cubicBezTo>
                      <a:pt x="2926" y="5625"/>
                      <a:pt x="2926" y="5625"/>
                      <a:pt x="2926" y="5625"/>
                    </a:cubicBezTo>
                    <a:cubicBezTo>
                      <a:pt x="2648" y="5625"/>
                      <a:pt x="2508" y="5850"/>
                      <a:pt x="2369" y="5850"/>
                    </a:cubicBezTo>
                    <a:cubicBezTo>
                      <a:pt x="2090" y="6075"/>
                      <a:pt x="1672" y="6300"/>
                      <a:pt x="1254" y="6075"/>
                    </a:cubicBezTo>
                    <a:cubicBezTo>
                      <a:pt x="1115" y="6075"/>
                      <a:pt x="975" y="6075"/>
                      <a:pt x="975" y="5850"/>
                    </a:cubicBezTo>
                    <a:cubicBezTo>
                      <a:pt x="697" y="5850"/>
                      <a:pt x="418" y="5625"/>
                      <a:pt x="279" y="5625"/>
                    </a:cubicBezTo>
                    <a:cubicBezTo>
                      <a:pt x="279" y="5625"/>
                      <a:pt x="279" y="5625"/>
                      <a:pt x="139" y="5850"/>
                    </a:cubicBezTo>
                    <a:cubicBezTo>
                      <a:pt x="139" y="6075"/>
                      <a:pt x="139" y="6075"/>
                      <a:pt x="139" y="6075"/>
                    </a:cubicBezTo>
                    <a:cubicBezTo>
                      <a:pt x="139" y="6525"/>
                      <a:pt x="0" y="7200"/>
                      <a:pt x="0" y="7425"/>
                    </a:cubicBezTo>
                    <a:cubicBezTo>
                      <a:pt x="0" y="7425"/>
                      <a:pt x="139" y="7425"/>
                      <a:pt x="139" y="7425"/>
                    </a:cubicBezTo>
                    <a:cubicBezTo>
                      <a:pt x="279" y="7425"/>
                      <a:pt x="279" y="7425"/>
                      <a:pt x="279" y="7425"/>
                    </a:cubicBezTo>
                    <a:cubicBezTo>
                      <a:pt x="697" y="7425"/>
                      <a:pt x="975" y="7650"/>
                      <a:pt x="975" y="7875"/>
                    </a:cubicBezTo>
                    <a:cubicBezTo>
                      <a:pt x="1115" y="8325"/>
                      <a:pt x="975" y="8775"/>
                      <a:pt x="836" y="9225"/>
                    </a:cubicBezTo>
                    <a:cubicBezTo>
                      <a:pt x="1254" y="9225"/>
                      <a:pt x="1394" y="9675"/>
                      <a:pt x="1533" y="9900"/>
                    </a:cubicBezTo>
                    <a:cubicBezTo>
                      <a:pt x="1533" y="10125"/>
                      <a:pt x="1533" y="10350"/>
                      <a:pt x="1672" y="10350"/>
                    </a:cubicBezTo>
                    <a:cubicBezTo>
                      <a:pt x="1812" y="10800"/>
                      <a:pt x="1951" y="11250"/>
                      <a:pt x="1812" y="12150"/>
                    </a:cubicBezTo>
                    <a:cubicBezTo>
                      <a:pt x="1672" y="12825"/>
                      <a:pt x="1812" y="13950"/>
                      <a:pt x="1812" y="14850"/>
                    </a:cubicBezTo>
                    <a:cubicBezTo>
                      <a:pt x="1812" y="15075"/>
                      <a:pt x="1812" y="15075"/>
                      <a:pt x="1812" y="15075"/>
                    </a:cubicBezTo>
                    <a:cubicBezTo>
                      <a:pt x="1812" y="15075"/>
                      <a:pt x="1812" y="15075"/>
                      <a:pt x="1812" y="15075"/>
                    </a:cubicBezTo>
                    <a:cubicBezTo>
                      <a:pt x="1812" y="15075"/>
                      <a:pt x="1951" y="15075"/>
                      <a:pt x="1951" y="15075"/>
                    </a:cubicBezTo>
                    <a:cubicBezTo>
                      <a:pt x="1951" y="15075"/>
                      <a:pt x="2090" y="15075"/>
                      <a:pt x="2090" y="15075"/>
                    </a:cubicBezTo>
                    <a:cubicBezTo>
                      <a:pt x="2090" y="14850"/>
                      <a:pt x="2090" y="14850"/>
                      <a:pt x="2090" y="14850"/>
                    </a:cubicBezTo>
                    <a:cubicBezTo>
                      <a:pt x="2230" y="14850"/>
                      <a:pt x="2230" y="14850"/>
                      <a:pt x="2230" y="14850"/>
                    </a:cubicBezTo>
                    <a:cubicBezTo>
                      <a:pt x="2230" y="14850"/>
                      <a:pt x="2369" y="14850"/>
                      <a:pt x="2369" y="14850"/>
                    </a:cubicBezTo>
                    <a:cubicBezTo>
                      <a:pt x="2369" y="14850"/>
                      <a:pt x="2369" y="14850"/>
                      <a:pt x="2369" y="14850"/>
                    </a:cubicBezTo>
                    <a:cubicBezTo>
                      <a:pt x="2369" y="14850"/>
                      <a:pt x="2369" y="14850"/>
                      <a:pt x="2508" y="14850"/>
                    </a:cubicBezTo>
                    <a:cubicBezTo>
                      <a:pt x="2508" y="14850"/>
                      <a:pt x="2508" y="14850"/>
                      <a:pt x="2508" y="14850"/>
                    </a:cubicBezTo>
                    <a:cubicBezTo>
                      <a:pt x="2508" y="14850"/>
                      <a:pt x="2508" y="14850"/>
                      <a:pt x="2508" y="14850"/>
                    </a:cubicBezTo>
                    <a:cubicBezTo>
                      <a:pt x="2508" y="14850"/>
                      <a:pt x="2508" y="14850"/>
                      <a:pt x="2508" y="14850"/>
                    </a:cubicBezTo>
                    <a:cubicBezTo>
                      <a:pt x="2508" y="14850"/>
                      <a:pt x="2648" y="14850"/>
                      <a:pt x="2648" y="14850"/>
                    </a:cubicBezTo>
                    <a:cubicBezTo>
                      <a:pt x="2648" y="14850"/>
                      <a:pt x="2648" y="14850"/>
                      <a:pt x="2648" y="14850"/>
                    </a:cubicBezTo>
                    <a:cubicBezTo>
                      <a:pt x="2648" y="14850"/>
                      <a:pt x="2648" y="14850"/>
                      <a:pt x="2648" y="14850"/>
                    </a:cubicBezTo>
                    <a:cubicBezTo>
                      <a:pt x="2648" y="14850"/>
                      <a:pt x="2648" y="14850"/>
                      <a:pt x="2648" y="14850"/>
                    </a:cubicBezTo>
                    <a:cubicBezTo>
                      <a:pt x="2787" y="14400"/>
                      <a:pt x="3623" y="13050"/>
                      <a:pt x="4181" y="13050"/>
                    </a:cubicBezTo>
                    <a:cubicBezTo>
                      <a:pt x="4320" y="13050"/>
                      <a:pt x="4459" y="13050"/>
                      <a:pt x="4599" y="13050"/>
                    </a:cubicBezTo>
                    <a:cubicBezTo>
                      <a:pt x="4738" y="13050"/>
                      <a:pt x="4877" y="13050"/>
                      <a:pt x="4877" y="13050"/>
                    </a:cubicBezTo>
                    <a:cubicBezTo>
                      <a:pt x="5017" y="13050"/>
                      <a:pt x="5156" y="13050"/>
                      <a:pt x="5156" y="13050"/>
                    </a:cubicBezTo>
                    <a:cubicBezTo>
                      <a:pt x="5295" y="12600"/>
                      <a:pt x="5714" y="12375"/>
                      <a:pt x="6132" y="12375"/>
                    </a:cubicBezTo>
                    <a:cubicBezTo>
                      <a:pt x="6271" y="12375"/>
                      <a:pt x="7107" y="12600"/>
                      <a:pt x="7386" y="13050"/>
                    </a:cubicBezTo>
                    <a:cubicBezTo>
                      <a:pt x="7525" y="13275"/>
                      <a:pt x="8222" y="13725"/>
                      <a:pt x="8361" y="13725"/>
                    </a:cubicBezTo>
                    <a:cubicBezTo>
                      <a:pt x="8501" y="13725"/>
                      <a:pt x="8640" y="13950"/>
                      <a:pt x="8779" y="13950"/>
                    </a:cubicBezTo>
                    <a:cubicBezTo>
                      <a:pt x="8779" y="14175"/>
                      <a:pt x="8919" y="14400"/>
                      <a:pt x="9058" y="14400"/>
                    </a:cubicBezTo>
                    <a:cubicBezTo>
                      <a:pt x="9058" y="14400"/>
                      <a:pt x="9197" y="14400"/>
                      <a:pt x="9197" y="14400"/>
                    </a:cubicBezTo>
                    <a:cubicBezTo>
                      <a:pt x="9615" y="14400"/>
                      <a:pt x="10730" y="14400"/>
                      <a:pt x="10730" y="15525"/>
                    </a:cubicBezTo>
                    <a:cubicBezTo>
                      <a:pt x="10730" y="15525"/>
                      <a:pt x="10870" y="15975"/>
                      <a:pt x="11148" y="15975"/>
                    </a:cubicBezTo>
                    <a:cubicBezTo>
                      <a:pt x="11427" y="15975"/>
                      <a:pt x="11706" y="16425"/>
                      <a:pt x="11845" y="16875"/>
                    </a:cubicBezTo>
                    <a:cubicBezTo>
                      <a:pt x="11985" y="16875"/>
                      <a:pt x="12124" y="17325"/>
                      <a:pt x="12124" y="17325"/>
                    </a:cubicBezTo>
                    <a:cubicBezTo>
                      <a:pt x="12263" y="17325"/>
                      <a:pt x="12403" y="17325"/>
                      <a:pt x="12542" y="17325"/>
                    </a:cubicBezTo>
                    <a:cubicBezTo>
                      <a:pt x="12821" y="17325"/>
                      <a:pt x="13517" y="17325"/>
                      <a:pt x="13517" y="18000"/>
                    </a:cubicBezTo>
                    <a:cubicBezTo>
                      <a:pt x="13517" y="18000"/>
                      <a:pt x="13517" y="18225"/>
                      <a:pt x="13517" y="18225"/>
                    </a:cubicBezTo>
                    <a:cubicBezTo>
                      <a:pt x="13517" y="18225"/>
                      <a:pt x="13517" y="18225"/>
                      <a:pt x="13517" y="18225"/>
                    </a:cubicBezTo>
                    <a:cubicBezTo>
                      <a:pt x="13517" y="18450"/>
                      <a:pt x="13517" y="18450"/>
                      <a:pt x="13517" y="18450"/>
                    </a:cubicBezTo>
                    <a:cubicBezTo>
                      <a:pt x="13657" y="18450"/>
                      <a:pt x="13657" y="18450"/>
                      <a:pt x="13657" y="18675"/>
                    </a:cubicBezTo>
                    <a:cubicBezTo>
                      <a:pt x="13657" y="18675"/>
                      <a:pt x="13657" y="18675"/>
                      <a:pt x="13657" y="18900"/>
                    </a:cubicBezTo>
                    <a:cubicBezTo>
                      <a:pt x="13657" y="18900"/>
                      <a:pt x="13657" y="18900"/>
                      <a:pt x="13657" y="18900"/>
                    </a:cubicBezTo>
                    <a:cubicBezTo>
                      <a:pt x="13657" y="19125"/>
                      <a:pt x="13657" y="19125"/>
                      <a:pt x="13657" y="19125"/>
                    </a:cubicBezTo>
                    <a:cubicBezTo>
                      <a:pt x="13657" y="19350"/>
                      <a:pt x="13657" y="19350"/>
                      <a:pt x="13657" y="19350"/>
                    </a:cubicBezTo>
                    <a:cubicBezTo>
                      <a:pt x="13657" y="19350"/>
                      <a:pt x="13657" y="19575"/>
                      <a:pt x="13657" y="19575"/>
                    </a:cubicBezTo>
                    <a:cubicBezTo>
                      <a:pt x="13657" y="19575"/>
                      <a:pt x="13657" y="19800"/>
                      <a:pt x="13657" y="19800"/>
                    </a:cubicBezTo>
                    <a:cubicBezTo>
                      <a:pt x="13657" y="19800"/>
                      <a:pt x="13657" y="20025"/>
                      <a:pt x="13657" y="20025"/>
                    </a:cubicBezTo>
                    <a:cubicBezTo>
                      <a:pt x="13657" y="20250"/>
                      <a:pt x="13657" y="20250"/>
                      <a:pt x="13657" y="20250"/>
                    </a:cubicBezTo>
                    <a:cubicBezTo>
                      <a:pt x="13796" y="20250"/>
                      <a:pt x="13796" y="20475"/>
                      <a:pt x="13796" y="20700"/>
                    </a:cubicBezTo>
                    <a:cubicBezTo>
                      <a:pt x="13796" y="20700"/>
                      <a:pt x="13796" y="20700"/>
                      <a:pt x="13796" y="20700"/>
                    </a:cubicBezTo>
                    <a:cubicBezTo>
                      <a:pt x="13796" y="20700"/>
                      <a:pt x="13796" y="20700"/>
                      <a:pt x="13935" y="207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5" name="Shape 11365"/>
              <p:cNvSpPr/>
              <p:nvPr/>
            </p:nvSpPr>
            <p:spPr>
              <a:xfrm>
                <a:off x="214207" y="142619"/>
                <a:ext cx="411123" cy="341133"/>
              </a:xfrm>
              <a:custGeom>
                <a:avLst/>
                <a:gdLst/>
                <a:ahLst/>
                <a:cxnLst>
                  <a:cxn ang="0">
                    <a:pos x="wd2" y="hd2"/>
                  </a:cxn>
                  <a:cxn ang="5400000">
                    <a:pos x="wd2" y="hd2"/>
                  </a:cxn>
                  <a:cxn ang="10800000">
                    <a:pos x="wd2" y="hd2"/>
                  </a:cxn>
                  <a:cxn ang="16200000">
                    <a:pos x="wd2" y="hd2"/>
                  </a:cxn>
                </a:cxnLst>
                <a:rect l="0" t="0" r="r" b="b"/>
                <a:pathLst>
                  <a:path w="21541" h="21600" fill="norm" stroke="1" extrusionOk="0">
                    <a:moveTo>
                      <a:pt x="19141" y="15730"/>
                    </a:moveTo>
                    <a:cubicBezTo>
                      <a:pt x="19041" y="15613"/>
                      <a:pt x="18941" y="15613"/>
                      <a:pt x="18941" y="15496"/>
                    </a:cubicBezTo>
                    <a:cubicBezTo>
                      <a:pt x="18641" y="15143"/>
                      <a:pt x="18641" y="15143"/>
                      <a:pt x="18641" y="15143"/>
                    </a:cubicBezTo>
                    <a:cubicBezTo>
                      <a:pt x="18741" y="15143"/>
                      <a:pt x="18741" y="15143"/>
                      <a:pt x="18741" y="15143"/>
                    </a:cubicBezTo>
                    <a:cubicBezTo>
                      <a:pt x="18741" y="15143"/>
                      <a:pt x="18741" y="15143"/>
                      <a:pt x="18741" y="15143"/>
                    </a:cubicBezTo>
                    <a:cubicBezTo>
                      <a:pt x="18741" y="15143"/>
                      <a:pt x="18741" y="15143"/>
                      <a:pt x="18741" y="15143"/>
                    </a:cubicBezTo>
                    <a:cubicBezTo>
                      <a:pt x="18641" y="15026"/>
                      <a:pt x="18641" y="15026"/>
                      <a:pt x="18641" y="14909"/>
                    </a:cubicBezTo>
                    <a:cubicBezTo>
                      <a:pt x="18641" y="14909"/>
                      <a:pt x="18641" y="14909"/>
                      <a:pt x="18641" y="14909"/>
                    </a:cubicBezTo>
                    <a:cubicBezTo>
                      <a:pt x="18641" y="14909"/>
                      <a:pt x="18641" y="14909"/>
                      <a:pt x="18641" y="14909"/>
                    </a:cubicBezTo>
                    <a:cubicBezTo>
                      <a:pt x="18741" y="14791"/>
                      <a:pt x="18841" y="14674"/>
                      <a:pt x="18941" y="14439"/>
                    </a:cubicBezTo>
                    <a:cubicBezTo>
                      <a:pt x="19041" y="14439"/>
                      <a:pt x="19141" y="14322"/>
                      <a:pt x="19141" y="14204"/>
                    </a:cubicBezTo>
                    <a:cubicBezTo>
                      <a:pt x="19441" y="13970"/>
                      <a:pt x="19941" y="13383"/>
                      <a:pt x="19841" y="13148"/>
                    </a:cubicBezTo>
                    <a:cubicBezTo>
                      <a:pt x="19741" y="12913"/>
                      <a:pt x="19441" y="12913"/>
                      <a:pt x="19241" y="12796"/>
                    </a:cubicBezTo>
                    <a:cubicBezTo>
                      <a:pt x="19041" y="12796"/>
                      <a:pt x="18841" y="12678"/>
                      <a:pt x="18741" y="12561"/>
                    </a:cubicBezTo>
                    <a:cubicBezTo>
                      <a:pt x="18741" y="12443"/>
                      <a:pt x="18741" y="12209"/>
                      <a:pt x="18741" y="11974"/>
                    </a:cubicBezTo>
                    <a:cubicBezTo>
                      <a:pt x="18741" y="11739"/>
                      <a:pt x="18641" y="11270"/>
                      <a:pt x="18541" y="11035"/>
                    </a:cubicBezTo>
                    <a:cubicBezTo>
                      <a:pt x="18441" y="10565"/>
                      <a:pt x="18541" y="10213"/>
                      <a:pt x="18541" y="9978"/>
                    </a:cubicBezTo>
                    <a:cubicBezTo>
                      <a:pt x="18541" y="9861"/>
                      <a:pt x="18641" y="9626"/>
                      <a:pt x="18541" y="9626"/>
                    </a:cubicBezTo>
                    <a:cubicBezTo>
                      <a:pt x="18441" y="9274"/>
                      <a:pt x="18541" y="8804"/>
                      <a:pt x="18641" y="8452"/>
                    </a:cubicBezTo>
                    <a:cubicBezTo>
                      <a:pt x="18641" y="8335"/>
                      <a:pt x="18641" y="8335"/>
                      <a:pt x="18741" y="8335"/>
                    </a:cubicBezTo>
                    <a:cubicBezTo>
                      <a:pt x="18741" y="8217"/>
                      <a:pt x="18841" y="8100"/>
                      <a:pt x="18841" y="7983"/>
                    </a:cubicBezTo>
                    <a:cubicBezTo>
                      <a:pt x="19041" y="7748"/>
                      <a:pt x="19141" y="7513"/>
                      <a:pt x="19141" y="7278"/>
                    </a:cubicBezTo>
                    <a:cubicBezTo>
                      <a:pt x="19141" y="7278"/>
                      <a:pt x="19141" y="7161"/>
                      <a:pt x="19141" y="7161"/>
                    </a:cubicBezTo>
                    <a:cubicBezTo>
                      <a:pt x="19141" y="7043"/>
                      <a:pt x="19141" y="7043"/>
                      <a:pt x="19141" y="7043"/>
                    </a:cubicBezTo>
                    <a:cubicBezTo>
                      <a:pt x="19141" y="7043"/>
                      <a:pt x="19141" y="6926"/>
                      <a:pt x="19141" y="6926"/>
                    </a:cubicBezTo>
                    <a:cubicBezTo>
                      <a:pt x="19141" y="6926"/>
                      <a:pt x="19141" y="6926"/>
                      <a:pt x="19241" y="6809"/>
                    </a:cubicBezTo>
                    <a:cubicBezTo>
                      <a:pt x="19241" y="6809"/>
                      <a:pt x="19241" y="6809"/>
                      <a:pt x="19241" y="6809"/>
                    </a:cubicBezTo>
                    <a:cubicBezTo>
                      <a:pt x="19241" y="6691"/>
                      <a:pt x="19241" y="6691"/>
                      <a:pt x="19241" y="6691"/>
                    </a:cubicBezTo>
                    <a:cubicBezTo>
                      <a:pt x="19241" y="6691"/>
                      <a:pt x="19341" y="6691"/>
                      <a:pt x="19341" y="6691"/>
                    </a:cubicBezTo>
                    <a:cubicBezTo>
                      <a:pt x="19341" y="6691"/>
                      <a:pt x="19341" y="6691"/>
                      <a:pt x="19341" y="6574"/>
                    </a:cubicBezTo>
                    <a:cubicBezTo>
                      <a:pt x="19341" y="6574"/>
                      <a:pt x="19341" y="6574"/>
                      <a:pt x="19341" y="6574"/>
                    </a:cubicBezTo>
                    <a:cubicBezTo>
                      <a:pt x="19341" y="6574"/>
                      <a:pt x="19341" y="6574"/>
                      <a:pt x="19341" y="6574"/>
                    </a:cubicBezTo>
                    <a:cubicBezTo>
                      <a:pt x="19341" y="6574"/>
                      <a:pt x="19341" y="6574"/>
                      <a:pt x="19341" y="6457"/>
                    </a:cubicBezTo>
                    <a:cubicBezTo>
                      <a:pt x="19341" y="6457"/>
                      <a:pt x="19341" y="6457"/>
                      <a:pt x="19341" y="6339"/>
                    </a:cubicBezTo>
                    <a:cubicBezTo>
                      <a:pt x="19341" y="6339"/>
                      <a:pt x="19341" y="6339"/>
                      <a:pt x="19341" y="6339"/>
                    </a:cubicBezTo>
                    <a:cubicBezTo>
                      <a:pt x="19241" y="6222"/>
                      <a:pt x="19241" y="6222"/>
                      <a:pt x="19241" y="6222"/>
                    </a:cubicBezTo>
                    <a:cubicBezTo>
                      <a:pt x="19241" y="6104"/>
                      <a:pt x="19241" y="6104"/>
                      <a:pt x="19241" y="6104"/>
                    </a:cubicBezTo>
                    <a:cubicBezTo>
                      <a:pt x="19241" y="5987"/>
                      <a:pt x="19241" y="5987"/>
                      <a:pt x="19241" y="5987"/>
                    </a:cubicBezTo>
                    <a:cubicBezTo>
                      <a:pt x="19241" y="5870"/>
                      <a:pt x="19241" y="5870"/>
                      <a:pt x="19241" y="5870"/>
                    </a:cubicBezTo>
                    <a:cubicBezTo>
                      <a:pt x="19241" y="5870"/>
                      <a:pt x="19241" y="5752"/>
                      <a:pt x="19241" y="5752"/>
                    </a:cubicBezTo>
                    <a:cubicBezTo>
                      <a:pt x="19241" y="5752"/>
                      <a:pt x="19241" y="5635"/>
                      <a:pt x="19241" y="5635"/>
                    </a:cubicBezTo>
                    <a:cubicBezTo>
                      <a:pt x="19241" y="5635"/>
                      <a:pt x="19241" y="5517"/>
                      <a:pt x="19241" y="5517"/>
                    </a:cubicBezTo>
                    <a:cubicBezTo>
                      <a:pt x="19241" y="5517"/>
                      <a:pt x="19241" y="5517"/>
                      <a:pt x="19241" y="5517"/>
                    </a:cubicBezTo>
                    <a:cubicBezTo>
                      <a:pt x="19241" y="5400"/>
                      <a:pt x="19241" y="5400"/>
                      <a:pt x="19241" y="5400"/>
                    </a:cubicBezTo>
                    <a:cubicBezTo>
                      <a:pt x="19241" y="5283"/>
                      <a:pt x="19141" y="5283"/>
                      <a:pt x="19141" y="5283"/>
                    </a:cubicBezTo>
                    <a:cubicBezTo>
                      <a:pt x="19141" y="5283"/>
                      <a:pt x="19141" y="5165"/>
                      <a:pt x="19141" y="5165"/>
                    </a:cubicBezTo>
                    <a:cubicBezTo>
                      <a:pt x="19141" y="5165"/>
                      <a:pt x="19041" y="5165"/>
                      <a:pt x="18841" y="5165"/>
                    </a:cubicBezTo>
                    <a:cubicBezTo>
                      <a:pt x="18741" y="5165"/>
                      <a:pt x="18641" y="5165"/>
                      <a:pt x="18641" y="5165"/>
                    </a:cubicBezTo>
                    <a:cubicBezTo>
                      <a:pt x="18541" y="5165"/>
                      <a:pt x="18541" y="5165"/>
                      <a:pt x="18541" y="5165"/>
                    </a:cubicBezTo>
                    <a:cubicBezTo>
                      <a:pt x="18341" y="5165"/>
                      <a:pt x="18141" y="4930"/>
                      <a:pt x="18041" y="4696"/>
                    </a:cubicBezTo>
                    <a:cubicBezTo>
                      <a:pt x="17941" y="4578"/>
                      <a:pt x="17841" y="4461"/>
                      <a:pt x="17841" y="4461"/>
                    </a:cubicBezTo>
                    <a:cubicBezTo>
                      <a:pt x="17841" y="4461"/>
                      <a:pt x="17841" y="4461"/>
                      <a:pt x="17841" y="4461"/>
                    </a:cubicBezTo>
                    <a:cubicBezTo>
                      <a:pt x="17441" y="4461"/>
                      <a:pt x="17141" y="4109"/>
                      <a:pt x="17141" y="3757"/>
                    </a:cubicBezTo>
                    <a:cubicBezTo>
                      <a:pt x="17041" y="3639"/>
                      <a:pt x="16741" y="3639"/>
                      <a:pt x="16441" y="3639"/>
                    </a:cubicBezTo>
                    <a:cubicBezTo>
                      <a:pt x="16441" y="3639"/>
                      <a:pt x="16441" y="3639"/>
                      <a:pt x="16341" y="3639"/>
                    </a:cubicBezTo>
                    <a:cubicBezTo>
                      <a:pt x="16041" y="3639"/>
                      <a:pt x="15941" y="3404"/>
                      <a:pt x="15841" y="3287"/>
                    </a:cubicBezTo>
                    <a:cubicBezTo>
                      <a:pt x="15841" y="3287"/>
                      <a:pt x="15741" y="3287"/>
                      <a:pt x="15741" y="3287"/>
                    </a:cubicBezTo>
                    <a:cubicBezTo>
                      <a:pt x="15541" y="3287"/>
                      <a:pt x="15041" y="3052"/>
                      <a:pt x="14841" y="2817"/>
                    </a:cubicBezTo>
                    <a:cubicBezTo>
                      <a:pt x="14741" y="2700"/>
                      <a:pt x="14541" y="2583"/>
                      <a:pt x="14241" y="2583"/>
                    </a:cubicBezTo>
                    <a:cubicBezTo>
                      <a:pt x="14041" y="2583"/>
                      <a:pt x="13841" y="2700"/>
                      <a:pt x="13841" y="2700"/>
                    </a:cubicBezTo>
                    <a:cubicBezTo>
                      <a:pt x="13641" y="2935"/>
                      <a:pt x="13441" y="2935"/>
                      <a:pt x="13341" y="2935"/>
                    </a:cubicBezTo>
                    <a:cubicBezTo>
                      <a:pt x="13241" y="2935"/>
                      <a:pt x="13241" y="2935"/>
                      <a:pt x="13141" y="2935"/>
                    </a:cubicBezTo>
                    <a:cubicBezTo>
                      <a:pt x="13041" y="2935"/>
                      <a:pt x="12941" y="2935"/>
                      <a:pt x="12841" y="2935"/>
                    </a:cubicBezTo>
                    <a:cubicBezTo>
                      <a:pt x="12741" y="2935"/>
                      <a:pt x="12241" y="3404"/>
                      <a:pt x="12041" y="3639"/>
                    </a:cubicBezTo>
                    <a:cubicBezTo>
                      <a:pt x="12041" y="3639"/>
                      <a:pt x="12041" y="3639"/>
                      <a:pt x="12041" y="3757"/>
                    </a:cubicBezTo>
                    <a:cubicBezTo>
                      <a:pt x="12041" y="3757"/>
                      <a:pt x="12041" y="3757"/>
                      <a:pt x="12041" y="3757"/>
                    </a:cubicBezTo>
                    <a:cubicBezTo>
                      <a:pt x="11941" y="3757"/>
                      <a:pt x="11941" y="3757"/>
                      <a:pt x="11941" y="3757"/>
                    </a:cubicBezTo>
                    <a:cubicBezTo>
                      <a:pt x="11941" y="3757"/>
                      <a:pt x="11941" y="3757"/>
                      <a:pt x="11941" y="3757"/>
                    </a:cubicBezTo>
                    <a:cubicBezTo>
                      <a:pt x="11941" y="3757"/>
                      <a:pt x="11941" y="3757"/>
                      <a:pt x="11841" y="3757"/>
                    </a:cubicBezTo>
                    <a:cubicBezTo>
                      <a:pt x="11841" y="3757"/>
                      <a:pt x="11841" y="3757"/>
                      <a:pt x="11841" y="3874"/>
                    </a:cubicBezTo>
                    <a:cubicBezTo>
                      <a:pt x="11841" y="3874"/>
                      <a:pt x="11841" y="3874"/>
                      <a:pt x="11741" y="3874"/>
                    </a:cubicBezTo>
                    <a:cubicBezTo>
                      <a:pt x="11741" y="3874"/>
                      <a:pt x="11741" y="3874"/>
                      <a:pt x="11741" y="3874"/>
                    </a:cubicBezTo>
                    <a:cubicBezTo>
                      <a:pt x="11741" y="3874"/>
                      <a:pt x="11641" y="3874"/>
                      <a:pt x="11641" y="3874"/>
                    </a:cubicBezTo>
                    <a:cubicBezTo>
                      <a:pt x="11641" y="3874"/>
                      <a:pt x="11641" y="3874"/>
                      <a:pt x="11641" y="3874"/>
                    </a:cubicBezTo>
                    <a:cubicBezTo>
                      <a:pt x="11541" y="3874"/>
                      <a:pt x="11541" y="3874"/>
                      <a:pt x="11541" y="3874"/>
                    </a:cubicBezTo>
                    <a:cubicBezTo>
                      <a:pt x="11441" y="3874"/>
                      <a:pt x="11441" y="3874"/>
                      <a:pt x="11441" y="3874"/>
                    </a:cubicBezTo>
                    <a:cubicBezTo>
                      <a:pt x="11341" y="3874"/>
                      <a:pt x="11341" y="3991"/>
                      <a:pt x="11341" y="3991"/>
                    </a:cubicBezTo>
                    <a:cubicBezTo>
                      <a:pt x="11241" y="3991"/>
                      <a:pt x="11241" y="3991"/>
                      <a:pt x="11241" y="3991"/>
                    </a:cubicBezTo>
                    <a:cubicBezTo>
                      <a:pt x="11141" y="3991"/>
                      <a:pt x="11141" y="3991"/>
                      <a:pt x="11141" y="3991"/>
                    </a:cubicBezTo>
                    <a:cubicBezTo>
                      <a:pt x="11141" y="4226"/>
                      <a:pt x="11141" y="4461"/>
                      <a:pt x="11041" y="4578"/>
                    </a:cubicBezTo>
                    <a:cubicBezTo>
                      <a:pt x="10841" y="5048"/>
                      <a:pt x="9141" y="5283"/>
                      <a:pt x="8441" y="5283"/>
                    </a:cubicBezTo>
                    <a:cubicBezTo>
                      <a:pt x="8441" y="5283"/>
                      <a:pt x="8441" y="5283"/>
                      <a:pt x="8441" y="5283"/>
                    </a:cubicBezTo>
                    <a:cubicBezTo>
                      <a:pt x="7941" y="5283"/>
                      <a:pt x="7641" y="4813"/>
                      <a:pt x="7341" y="4461"/>
                    </a:cubicBezTo>
                    <a:cubicBezTo>
                      <a:pt x="7041" y="4109"/>
                      <a:pt x="6841" y="3874"/>
                      <a:pt x="6441" y="3874"/>
                    </a:cubicBezTo>
                    <a:cubicBezTo>
                      <a:pt x="5541" y="3874"/>
                      <a:pt x="4941" y="3052"/>
                      <a:pt x="4841" y="2230"/>
                    </a:cubicBezTo>
                    <a:cubicBezTo>
                      <a:pt x="4841" y="2113"/>
                      <a:pt x="4741" y="2113"/>
                      <a:pt x="4741" y="2113"/>
                    </a:cubicBezTo>
                    <a:cubicBezTo>
                      <a:pt x="4741" y="2113"/>
                      <a:pt x="4741" y="2113"/>
                      <a:pt x="4741" y="2113"/>
                    </a:cubicBezTo>
                    <a:cubicBezTo>
                      <a:pt x="4641" y="2113"/>
                      <a:pt x="4641" y="2113"/>
                      <a:pt x="4641" y="1996"/>
                    </a:cubicBezTo>
                    <a:cubicBezTo>
                      <a:pt x="4641" y="1996"/>
                      <a:pt x="4541" y="1996"/>
                      <a:pt x="4541" y="1996"/>
                    </a:cubicBezTo>
                    <a:cubicBezTo>
                      <a:pt x="4541" y="1996"/>
                      <a:pt x="4541" y="1996"/>
                      <a:pt x="4441" y="1996"/>
                    </a:cubicBezTo>
                    <a:cubicBezTo>
                      <a:pt x="4441" y="1996"/>
                      <a:pt x="4441" y="1878"/>
                      <a:pt x="4441" y="1878"/>
                    </a:cubicBezTo>
                    <a:cubicBezTo>
                      <a:pt x="4441" y="1878"/>
                      <a:pt x="4341" y="1878"/>
                      <a:pt x="4341" y="1878"/>
                    </a:cubicBezTo>
                    <a:cubicBezTo>
                      <a:pt x="4341" y="1878"/>
                      <a:pt x="4341" y="1878"/>
                      <a:pt x="4341" y="1878"/>
                    </a:cubicBezTo>
                    <a:cubicBezTo>
                      <a:pt x="4241" y="1761"/>
                      <a:pt x="4241" y="1761"/>
                      <a:pt x="4241" y="1761"/>
                    </a:cubicBezTo>
                    <a:cubicBezTo>
                      <a:pt x="4241" y="1761"/>
                      <a:pt x="4241" y="1761"/>
                      <a:pt x="4241" y="1761"/>
                    </a:cubicBezTo>
                    <a:cubicBezTo>
                      <a:pt x="4141" y="1643"/>
                      <a:pt x="4141" y="1643"/>
                      <a:pt x="4141" y="1643"/>
                    </a:cubicBezTo>
                    <a:cubicBezTo>
                      <a:pt x="4141" y="1643"/>
                      <a:pt x="4141" y="1643"/>
                      <a:pt x="4141" y="1643"/>
                    </a:cubicBezTo>
                    <a:cubicBezTo>
                      <a:pt x="4041" y="1526"/>
                      <a:pt x="4041" y="1526"/>
                      <a:pt x="4041" y="1526"/>
                    </a:cubicBezTo>
                    <a:cubicBezTo>
                      <a:pt x="4041" y="1409"/>
                      <a:pt x="4041" y="1291"/>
                      <a:pt x="4041" y="1291"/>
                    </a:cubicBezTo>
                    <a:cubicBezTo>
                      <a:pt x="4141" y="1057"/>
                      <a:pt x="4241" y="470"/>
                      <a:pt x="4141" y="352"/>
                    </a:cubicBezTo>
                    <a:cubicBezTo>
                      <a:pt x="4141" y="352"/>
                      <a:pt x="4141" y="352"/>
                      <a:pt x="4141" y="352"/>
                    </a:cubicBezTo>
                    <a:cubicBezTo>
                      <a:pt x="3941" y="470"/>
                      <a:pt x="3841" y="587"/>
                      <a:pt x="3641" y="704"/>
                    </a:cubicBezTo>
                    <a:cubicBezTo>
                      <a:pt x="3441" y="822"/>
                      <a:pt x="3241" y="1057"/>
                      <a:pt x="3041" y="1174"/>
                    </a:cubicBezTo>
                    <a:cubicBezTo>
                      <a:pt x="3041" y="1174"/>
                      <a:pt x="3041" y="1174"/>
                      <a:pt x="3041" y="1174"/>
                    </a:cubicBezTo>
                    <a:cubicBezTo>
                      <a:pt x="2941" y="1174"/>
                      <a:pt x="2941" y="1174"/>
                      <a:pt x="2941" y="1174"/>
                    </a:cubicBezTo>
                    <a:cubicBezTo>
                      <a:pt x="2941" y="1291"/>
                      <a:pt x="2941" y="1291"/>
                      <a:pt x="2941" y="1291"/>
                    </a:cubicBezTo>
                    <a:cubicBezTo>
                      <a:pt x="2841" y="1291"/>
                      <a:pt x="2841" y="1291"/>
                      <a:pt x="2841" y="1291"/>
                    </a:cubicBezTo>
                    <a:cubicBezTo>
                      <a:pt x="2841" y="1291"/>
                      <a:pt x="2741" y="1291"/>
                      <a:pt x="2741" y="1291"/>
                    </a:cubicBezTo>
                    <a:cubicBezTo>
                      <a:pt x="2741" y="1291"/>
                      <a:pt x="2741" y="1291"/>
                      <a:pt x="2741" y="1291"/>
                    </a:cubicBezTo>
                    <a:cubicBezTo>
                      <a:pt x="2741" y="1291"/>
                      <a:pt x="2741" y="1291"/>
                      <a:pt x="2741" y="1291"/>
                    </a:cubicBezTo>
                    <a:cubicBezTo>
                      <a:pt x="2541" y="1409"/>
                      <a:pt x="2541" y="1409"/>
                      <a:pt x="2541" y="1409"/>
                    </a:cubicBezTo>
                    <a:cubicBezTo>
                      <a:pt x="2541" y="1409"/>
                      <a:pt x="2541" y="1409"/>
                      <a:pt x="2541" y="1409"/>
                    </a:cubicBezTo>
                    <a:cubicBezTo>
                      <a:pt x="2541" y="1409"/>
                      <a:pt x="2441" y="1409"/>
                      <a:pt x="2341" y="1526"/>
                    </a:cubicBezTo>
                    <a:cubicBezTo>
                      <a:pt x="2341" y="1526"/>
                      <a:pt x="2341" y="1526"/>
                      <a:pt x="2341" y="1526"/>
                    </a:cubicBezTo>
                    <a:cubicBezTo>
                      <a:pt x="2241" y="1526"/>
                      <a:pt x="2241" y="1526"/>
                      <a:pt x="2141" y="1526"/>
                    </a:cubicBezTo>
                    <a:cubicBezTo>
                      <a:pt x="2141" y="1526"/>
                      <a:pt x="2141" y="1526"/>
                      <a:pt x="2141" y="1526"/>
                    </a:cubicBezTo>
                    <a:cubicBezTo>
                      <a:pt x="2041" y="1526"/>
                      <a:pt x="2041" y="1526"/>
                      <a:pt x="2041" y="1526"/>
                    </a:cubicBezTo>
                    <a:cubicBezTo>
                      <a:pt x="2041" y="1526"/>
                      <a:pt x="1941" y="1526"/>
                      <a:pt x="1941" y="1526"/>
                    </a:cubicBezTo>
                    <a:cubicBezTo>
                      <a:pt x="1941" y="1526"/>
                      <a:pt x="1941" y="1526"/>
                      <a:pt x="1941" y="1526"/>
                    </a:cubicBezTo>
                    <a:cubicBezTo>
                      <a:pt x="1941" y="1526"/>
                      <a:pt x="1941" y="1526"/>
                      <a:pt x="1941" y="1526"/>
                    </a:cubicBezTo>
                    <a:cubicBezTo>
                      <a:pt x="1741" y="1526"/>
                      <a:pt x="1741" y="1526"/>
                      <a:pt x="1741" y="1526"/>
                    </a:cubicBezTo>
                    <a:cubicBezTo>
                      <a:pt x="1741" y="1526"/>
                      <a:pt x="1741" y="1526"/>
                      <a:pt x="1741" y="1526"/>
                    </a:cubicBezTo>
                    <a:cubicBezTo>
                      <a:pt x="1541" y="1526"/>
                      <a:pt x="1441" y="1409"/>
                      <a:pt x="1341" y="1409"/>
                    </a:cubicBezTo>
                    <a:cubicBezTo>
                      <a:pt x="1141" y="1409"/>
                      <a:pt x="1041" y="1291"/>
                      <a:pt x="1041" y="1174"/>
                    </a:cubicBezTo>
                    <a:cubicBezTo>
                      <a:pt x="1041" y="1057"/>
                      <a:pt x="941" y="1057"/>
                      <a:pt x="941" y="1057"/>
                    </a:cubicBezTo>
                    <a:cubicBezTo>
                      <a:pt x="941" y="1057"/>
                      <a:pt x="941" y="1057"/>
                      <a:pt x="941" y="939"/>
                    </a:cubicBezTo>
                    <a:cubicBezTo>
                      <a:pt x="641" y="822"/>
                      <a:pt x="541" y="587"/>
                      <a:pt x="541" y="470"/>
                    </a:cubicBezTo>
                    <a:cubicBezTo>
                      <a:pt x="441" y="352"/>
                      <a:pt x="441" y="352"/>
                      <a:pt x="441" y="235"/>
                    </a:cubicBezTo>
                    <a:cubicBezTo>
                      <a:pt x="441" y="235"/>
                      <a:pt x="441" y="235"/>
                      <a:pt x="441" y="117"/>
                    </a:cubicBezTo>
                    <a:cubicBezTo>
                      <a:pt x="441" y="117"/>
                      <a:pt x="441" y="117"/>
                      <a:pt x="441" y="117"/>
                    </a:cubicBezTo>
                    <a:cubicBezTo>
                      <a:pt x="441" y="117"/>
                      <a:pt x="441" y="117"/>
                      <a:pt x="441" y="117"/>
                    </a:cubicBezTo>
                    <a:cubicBezTo>
                      <a:pt x="441" y="0"/>
                      <a:pt x="341" y="0"/>
                      <a:pt x="341" y="0"/>
                    </a:cubicBezTo>
                    <a:cubicBezTo>
                      <a:pt x="341" y="0"/>
                      <a:pt x="341" y="0"/>
                      <a:pt x="341" y="0"/>
                    </a:cubicBezTo>
                    <a:cubicBezTo>
                      <a:pt x="341" y="0"/>
                      <a:pt x="341" y="0"/>
                      <a:pt x="241" y="0"/>
                    </a:cubicBezTo>
                    <a:cubicBezTo>
                      <a:pt x="241" y="0"/>
                      <a:pt x="241" y="0"/>
                      <a:pt x="241" y="0"/>
                    </a:cubicBezTo>
                    <a:cubicBezTo>
                      <a:pt x="241" y="0"/>
                      <a:pt x="241" y="0"/>
                      <a:pt x="241" y="0"/>
                    </a:cubicBezTo>
                    <a:cubicBezTo>
                      <a:pt x="241" y="0"/>
                      <a:pt x="241" y="117"/>
                      <a:pt x="241" y="117"/>
                    </a:cubicBezTo>
                    <a:cubicBezTo>
                      <a:pt x="241" y="352"/>
                      <a:pt x="241" y="587"/>
                      <a:pt x="41" y="704"/>
                    </a:cubicBezTo>
                    <a:cubicBezTo>
                      <a:pt x="-59" y="822"/>
                      <a:pt x="41" y="1291"/>
                      <a:pt x="141" y="1409"/>
                    </a:cubicBezTo>
                    <a:cubicBezTo>
                      <a:pt x="241" y="1643"/>
                      <a:pt x="241" y="1878"/>
                      <a:pt x="141" y="2230"/>
                    </a:cubicBezTo>
                    <a:cubicBezTo>
                      <a:pt x="141" y="2348"/>
                      <a:pt x="141" y="2700"/>
                      <a:pt x="141" y="2817"/>
                    </a:cubicBezTo>
                    <a:cubicBezTo>
                      <a:pt x="241" y="2935"/>
                      <a:pt x="441" y="3170"/>
                      <a:pt x="541" y="3404"/>
                    </a:cubicBezTo>
                    <a:cubicBezTo>
                      <a:pt x="541" y="3522"/>
                      <a:pt x="641" y="3522"/>
                      <a:pt x="641" y="3639"/>
                    </a:cubicBezTo>
                    <a:cubicBezTo>
                      <a:pt x="641" y="3639"/>
                      <a:pt x="641" y="3639"/>
                      <a:pt x="641" y="3639"/>
                    </a:cubicBezTo>
                    <a:cubicBezTo>
                      <a:pt x="641" y="3757"/>
                      <a:pt x="641" y="3757"/>
                      <a:pt x="641" y="3874"/>
                    </a:cubicBezTo>
                    <a:cubicBezTo>
                      <a:pt x="641" y="3874"/>
                      <a:pt x="641" y="3874"/>
                      <a:pt x="641" y="3874"/>
                    </a:cubicBezTo>
                    <a:cubicBezTo>
                      <a:pt x="741" y="3874"/>
                      <a:pt x="741" y="3874"/>
                      <a:pt x="741" y="3991"/>
                    </a:cubicBezTo>
                    <a:cubicBezTo>
                      <a:pt x="741" y="3991"/>
                      <a:pt x="741" y="3991"/>
                      <a:pt x="741" y="3991"/>
                    </a:cubicBezTo>
                    <a:cubicBezTo>
                      <a:pt x="741" y="3991"/>
                      <a:pt x="741" y="3991"/>
                      <a:pt x="741" y="3991"/>
                    </a:cubicBezTo>
                    <a:cubicBezTo>
                      <a:pt x="741" y="3991"/>
                      <a:pt x="741" y="3991"/>
                      <a:pt x="741" y="3991"/>
                    </a:cubicBezTo>
                    <a:cubicBezTo>
                      <a:pt x="741" y="4109"/>
                      <a:pt x="741" y="4226"/>
                      <a:pt x="841" y="4226"/>
                    </a:cubicBezTo>
                    <a:cubicBezTo>
                      <a:pt x="941" y="4461"/>
                      <a:pt x="1141" y="4813"/>
                      <a:pt x="1141" y="5048"/>
                    </a:cubicBezTo>
                    <a:cubicBezTo>
                      <a:pt x="1141" y="5283"/>
                      <a:pt x="1441" y="5635"/>
                      <a:pt x="1541" y="5635"/>
                    </a:cubicBezTo>
                    <a:cubicBezTo>
                      <a:pt x="1741" y="5635"/>
                      <a:pt x="1941" y="5635"/>
                      <a:pt x="2141" y="5870"/>
                    </a:cubicBezTo>
                    <a:cubicBezTo>
                      <a:pt x="2241" y="5987"/>
                      <a:pt x="2241" y="6222"/>
                      <a:pt x="2141" y="6339"/>
                    </a:cubicBezTo>
                    <a:cubicBezTo>
                      <a:pt x="2141" y="6457"/>
                      <a:pt x="2141" y="6574"/>
                      <a:pt x="2141" y="6691"/>
                    </a:cubicBezTo>
                    <a:cubicBezTo>
                      <a:pt x="2141" y="6926"/>
                      <a:pt x="2241" y="7043"/>
                      <a:pt x="2141" y="7161"/>
                    </a:cubicBezTo>
                    <a:cubicBezTo>
                      <a:pt x="2041" y="7278"/>
                      <a:pt x="1941" y="7278"/>
                      <a:pt x="1841" y="7278"/>
                    </a:cubicBezTo>
                    <a:cubicBezTo>
                      <a:pt x="1841" y="7396"/>
                      <a:pt x="1841" y="7513"/>
                      <a:pt x="1741" y="7630"/>
                    </a:cubicBezTo>
                    <a:cubicBezTo>
                      <a:pt x="1741" y="7983"/>
                      <a:pt x="1641" y="8217"/>
                      <a:pt x="1541" y="8335"/>
                    </a:cubicBezTo>
                    <a:cubicBezTo>
                      <a:pt x="1441" y="8452"/>
                      <a:pt x="1541" y="9039"/>
                      <a:pt x="1641" y="9157"/>
                    </a:cubicBezTo>
                    <a:cubicBezTo>
                      <a:pt x="2241" y="9509"/>
                      <a:pt x="2341" y="9861"/>
                      <a:pt x="2241" y="10096"/>
                    </a:cubicBezTo>
                    <a:cubicBezTo>
                      <a:pt x="2341" y="10330"/>
                      <a:pt x="3041" y="10800"/>
                      <a:pt x="3341" y="10800"/>
                    </a:cubicBezTo>
                    <a:cubicBezTo>
                      <a:pt x="3641" y="10917"/>
                      <a:pt x="3741" y="11152"/>
                      <a:pt x="3841" y="11387"/>
                    </a:cubicBezTo>
                    <a:cubicBezTo>
                      <a:pt x="3941" y="11504"/>
                      <a:pt x="3941" y="11622"/>
                      <a:pt x="3941" y="11622"/>
                    </a:cubicBezTo>
                    <a:cubicBezTo>
                      <a:pt x="4141" y="11857"/>
                      <a:pt x="4041" y="12209"/>
                      <a:pt x="4041" y="12443"/>
                    </a:cubicBezTo>
                    <a:cubicBezTo>
                      <a:pt x="4041" y="12443"/>
                      <a:pt x="4041" y="12443"/>
                      <a:pt x="3941" y="12443"/>
                    </a:cubicBezTo>
                    <a:cubicBezTo>
                      <a:pt x="3941" y="12561"/>
                      <a:pt x="3941" y="12678"/>
                      <a:pt x="3941" y="12678"/>
                    </a:cubicBezTo>
                    <a:cubicBezTo>
                      <a:pt x="3941" y="12678"/>
                      <a:pt x="4041" y="12796"/>
                      <a:pt x="4041" y="12913"/>
                    </a:cubicBezTo>
                    <a:cubicBezTo>
                      <a:pt x="4241" y="13030"/>
                      <a:pt x="4441" y="13265"/>
                      <a:pt x="4341" y="13617"/>
                    </a:cubicBezTo>
                    <a:cubicBezTo>
                      <a:pt x="4341" y="13617"/>
                      <a:pt x="4341" y="13735"/>
                      <a:pt x="4341" y="13735"/>
                    </a:cubicBezTo>
                    <a:cubicBezTo>
                      <a:pt x="4341" y="13735"/>
                      <a:pt x="4341" y="13735"/>
                      <a:pt x="4341" y="13735"/>
                    </a:cubicBezTo>
                    <a:cubicBezTo>
                      <a:pt x="4341" y="13735"/>
                      <a:pt x="4441" y="13735"/>
                      <a:pt x="4441" y="13852"/>
                    </a:cubicBezTo>
                    <a:cubicBezTo>
                      <a:pt x="4441" y="13852"/>
                      <a:pt x="4441" y="13852"/>
                      <a:pt x="4441" y="13852"/>
                    </a:cubicBezTo>
                    <a:cubicBezTo>
                      <a:pt x="4441" y="13852"/>
                      <a:pt x="4441" y="13852"/>
                      <a:pt x="4441" y="13852"/>
                    </a:cubicBezTo>
                    <a:cubicBezTo>
                      <a:pt x="4441" y="13970"/>
                      <a:pt x="4541" y="13970"/>
                      <a:pt x="4541" y="13970"/>
                    </a:cubicBezTo>
                    <a:cubicBezTo>
                      <a:pt x="4541" y="13970"/>
                      <a:pt x="4541" y="13970"/>
                      <a:pt x="4541" y="13970"/>
                    </a:cubicBezTo>
                    <a:cubicBezTo>
                      <a:pt x="4541" y="13970"/>
                      <a:pt x="4541" y="14087"/>
                      <a:pt x="4541" y="14087"/>
                    </a:cubicBezTo>
                    <a:cubicBezTo>
                      <a:pt x="4641" y="14087"/>
                      <a:pt x="4641" y="14087"/>
                      <a:pt x="4641" y="14087"/>
                    </a:cubicBezTo>
                    <a:cubicBezTo>
                      <a:pt x="4641" y="14087"/>
                      <a:pt x="4641" y="14204"/>
                      <a:pt x="4641" y="14204"/>
                    </a:cubicBezTo>
                    <a:cubicBezTo>
                      <a:pt x="4641" y="14204"/>
                      <a:pt x="4741" y="14204"/>
                      <a:pt x="4741" y="14204"/>
                    </a:cubicBezTo>
                    <a:cubicBezTo>
                      <a:pt x="4741" y="14204"/>
                      <a:pt x="4741" y="14204"/>
                      <a:pt x="4741" y="14322"/>
                    </a:cubicBezTo>
                    <a:cubicBezTo>
                      <a:pt x="4741" y="14322"/>
                      <a:pt x="4741" y="14322"/>
                      <a:pt x="4841" y="14322"/>
                    </a:cubicBezTo>
                    <a:cubicBezTo>
                      <a:pt x="4841" y="14322"/>
                      <a:pt x="4841" y="14322"/>
                      <a:pt x="4841" y="14322"/>
                    </a:cubicBezTo>
                    <a:cubicBezTo>
                      <a:pt x="4841" y="14322"/>
                      <a:pt x="4841" y="14439"/>
                      <a:pt x="4841" y="14439"/>
                    </a:cubicBezTo>
                    <a:cubicBezTo>
                      <a:pt x="4941" y="14322"/>
                      <a:pt x="5041" y="14322"/>
                      <a:pt x="5041" y="14322"/>
                    </a:cubicBezTo>
                    <a:cubicBezTo>
                      <a:pt x="5141" y="14322"/>
                      <a:pt x="5141" y="14322"/>
                      <a:pt x="5241" y="14322"/>
                    </a:cubicBezTo>
                    <a:cubicBezTo>
                      <a:pt x="5241" y="14204"/>
                      <a:pt x="5341" y="14087"/>
                      <a:pt x="5441" y="14087"/>
                    </a:cubicBezTo>
                    <a:cubicBezTo>
                      <a:pt x="5541" y="14087"/>
                      <a:pt x="5641" y="14204"/>
                      <a:pt x="5741" y="14322"/>
                    </a:cubicBezTo>
                    <a:cubicBezTo>
                      <a:pt x="5741" y="14322"/>
                      <a:pt x="5941" y="14322"/>
                      <a:pt x="6041" y="14204"/>
                    </a:cubicBezTo>
                    <a:cubicBezTo>
                      <a:pt x="6141" y="14204"/>
                      <a:pt x="6241" y="14204"/>
                      <a:pt x="6341" y="14204"/>
                    </a:cubicBezTo>
                    <a:cubicBezTo>
                      <a:pt x="6441" y="14204"/>
                      <a:pt x="6741" y="14204"/>
                      <a:pt x="7741" y="16435"/>
                    </a:cubicBezTo>
                    <a:cubicBezTo>
                      <a:pt x="7741" y="16552"/>
                      <a:pt x="7841" y="16670"/>
                      <a:pt x="7841" y="16904"/>
                    </a:cubicBezTo>
                    <a:cubicBezTo>
                      <a:pt x="8041" y="17139"/>
                      <a:pt x="8041" y="17374"/>
                      <a:pt x="8241" y="17491"/>
                    </a:cubicBezTo>
                    <a:cubicBezTo>
                      <a:pt x="8341" y="17609"/>
                      <a:pt x="8541" y="17609"/>
                      <a:pt x="8641" y="17726"/>
                    </a:cubicBezTo>
                    <a:cubicBezTo>
                      <a:pt x="8941" y="17726"/>
                      <a:pt x="9341" y="17843"/>
                      <a:pt x="9641" y="18313"/>
                    </a:cubicBezTo>
                    <a:cubicBezTo>
                      <a:pt x="10141" y="18900"/>
                      <a:pt x="11541" y="19370"/>
                      <a:pt x="12141" y="19370"/>
                    </a:cubicBezTo>
                    <a:cubicBezTo>
                      <a:pt x="12341" y="19370"/>
                      <a:pt x="12541" y="19252"/>
                      <a:pt x="12741" y="19135"/>
                    </a:cubicBezTo>
                    <a:cubicBezTo>
                      <a:pt x="13041" y="19017"/>
                      <a:pt x="13341" y="18783"/>
                      <a:pt x="13741" y="18783"/>
                    </a:cubicBezTo>
                    <a:cubicBezTo>
                      <a:pt x="13741" y="18783"/>
                      <a:pt x="13841" y="18783"/>
                      <a:pt x="13941" y="18783"/>
                    </a:cubicBezTo>
                    <a:cubicBezTo>
                      <a:pt x="14541" y="19017"/>
                      <a:pt x="14741" y="19604"/>
                      <a:pt x="14741" y="20074"/>
                    </a:cubicBezTo>
                    <a:cubicBezTo>
                      <a:pt x="14841" y="20309"/>
                      <a:pt x="14841" y="20543"/>
                      <a:pt x="14941" y="20661"/>
                    </a:cubicBezTo>
                    <a:cubicBezTo>
                      <a:pt x="15141" y="20896"/>
                      <a:pt x="16641" y="21130"/>
                      <a:pt x="17541" y="21248"/>
                    </a:cubicBezTo>
                    <a:cubicBezTo>
                      <a:pt x="18141" y="21365"/>
                      <a:pt x="18541" y="21365"/>
                      <a:pt x="18741" y="21483"/>
                    </a:cubicBezTo>
                    <a:cubicBezTo>
                      <a:pt x="18941" y="21483"/>
                      <a:pt x="19241" y="21483"/>
                      <a:pt x="19641" y="21600"/>
                    </a:cubicBezTo>
                    <a:cubicBezTo>
                      <a:pt x="19641" y="21483"/>
                      <a:pt x="19641" y="21483"/>
                      <a:pt x="19641" y="21483"/>
                    </a:cubicBezTo>
                    <a:cubicBezTo>
                      <a:pt x="19641" y="20778"/>
                      <a:pt x="20041" y="20191"/>
                      <a:pt x="20441" y="19839"/>
                    </a:cubicBezTo>
                    <a:cubicBezTo>
                      <a:pt x="20841" y="19722"/>
                      <a:pt x="21141" y="19604"/>
                      <a:pt x="21541" y="19487"/>
                    </a:cubicBezTo>
                    <a:cubicBezTo>
                      <a:pt x="21541" y="19370"/>
                      <a:pt x="21341" y="19017"/>
                      <a:pt x="21241" y="19017"/>
                    </a:cubicBezTo>
                    <a:cubicBezTo>
                      <a:pt x="21041" y="18900"/>
                      <a:pt x="21041" y="18548"/>
                      <a:pt x="20941" y="18196"/>
                    </a:cubicBezTo>
                    <a:cubicBezTo>
                      <a:pt x="20941" y="17843"/>
                      <a:pt x="20941" y="17609"/>
                      <a:pt x="20741" y="17491"/>
                    </a:cubicBezTo>
                    <a:cubicBezTo>
                      <a:pt x="20041" y="17139"/>
                      <a:pt x="19641" y="16670"/>
                      <a:pt x="19441" y="16200"/>
                    </a:cubicBezTo>
                    <a:cubicBezTo>
                      <a:pt x="19441" y="16083"/>
                      <a:pt x="19241" y="15848"/>
                      <a:pt x="19141" y="1573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6" name="Shape 11366"/>
              <p:cNvSpPr/>
              <p:nvPr/>
            </p:nvSpPr>
            <p:spPr>
              <a:xfrm>
                <a:off x="728887" y="119492"/>
                <a:ext cx="153346" cy="97838"/>
              </a:xfrm>
              <a:custGeom>
                <a:avLst/>
                <a:gdLst/>
                <a:ahLst/>
                <a:cxnLst>
                  <a:cxn ang="0">
                    <a:pos x="wd2" y="hd2"/>
                  </a:cxn>
                  <a:cxn ang="5400000">
                    <a:pos x="wd2" y="hd2"/>
                  </a:cxn>
                  <a:cxn ang="10800000">
                    <a:pos x="wd2" y="hd2"/>
                  </a:cxn>
                  <a:cxn ang="16200000">
                    <a:pos x="wd2" y="hd2"/>
                  </a:cxn>
                </a:cxnLst>
                <a:rect l="0" t="0" r="r" b="b"/>
                <a:pathLst>
                  <a:path w="21600" h="21500" fill="norm" stroke="1" extrusionOk="0">
                    <a:moveTo>
                      <a:pt x="17333" y="8000"/>
                    </a:moveTo>
                    <a:cubicBezTo>
                      <a:pt x="17333" y="8000"/>
                      <a:pt x="17333" y="8000"/>
                      <a:pt x="17067" y="8000"/>
                    </a:cubicBezTo>
                    <a:cubicBezTo>
                      <a:pt x="17067" y="8000"/>
                      <a:pt x="16800" y="8000"/>
                      <a:pt x="16533" y="8400"/>
                    </a:cubicBezTo>
                    <a:cubicBezTo>
                      <a:pt x="16533" y="8400"/>
                      <a:pt x="16533" y="8400"/>
                      <a:pt x="16267" y="8400"/>
                    </a:cubicBezTo>
                    <a:cubicBezTo>
                      <a:pt x="16267" y="8400"/>
                      <a:pt x="16000" y="8400"/>
                      <a:pt x="15733" y="8400"/>
                    </a:cubicBezTo>
                    <a:cubicBezTo>
                      <a:pt x="15733" y="8400"/>
                      <a:pt x="15733" y="8400"/>
                      <a:pt x="15733" y="8400"/>
                    </a:cubicBezTo>
                    <a:cubicBezTo>
                      <a:pt x="15467" y="8400"/>
                      <a:pt x="15200" y="8400"/>
                      <a:pt x="14933" y="8400"/>
                    </a:cubicBezTo>
                    <a:cubicBezTo>
                      <a:pt x="14933" y="8400"/>
                      <a:pt x="14933" y="8400"/>
                      <a:pt x="14933" y="8400"/>
                    </a:cubicBezTo>
                    <a:cubicBezTo>
                      <a:pt x="14933" y="8400"/>
                      <a:pt x="14933" y="8400"/>
                      <a:pt x="14933" y="8400"/>
                    </a:cubicBezTo>
                    <a:cubicBezTo>
                      <a:pt x="14667" y="8400"/>
                      <a:pt x="14400" y="8400"/>
                      <a:pt x="14133" y="8000"/>
                    </a:cubicBezTo>
                    <a:cubicBezTo>
                      <a:pt x="14133" y="8000"/>
                      <a:pt x="14133" y="8000"/>
                      <a:pt x="14133" y="8000"/>
                    </a:cubicBezTo>
                    <a:cubicBezTo>
                      <a:pt x="14133" y="8000"/>
                      <a:pt x="13867" y="8000"/>
                      <a:pt x="13600" y="8000"/>
                    </a:cubicBezTo>
                    <a:cubicBezTo>
                      <a:pt x="13333" y="8400"/>
                      <a:pt x="13067" y="8400"/>
                      <a:pt x="13067" y="8400"/>
                    </a:cubicBezTo>
                    <a:cubicBezTo>
                      <a:pt x="12800" y="8400"/>
                      <a:pt x="12000" y="8400"/>
                      <a:pt x="11467" y="7200"/>
                    </a:cubicBezTo>
                    <a:cubicBezTo>
                      <a:pt x="11200" y="7200"/>
                      <a:pt x="10933" y="7200"/>
                      <a:pt x="10933" y="7200"/>
                    </a:cubicBezTo>
                    <a:cubicBezTo>
                      <a:pt x="10400" y="7600"/>
                      <a:pt x="9600" y="7600"/>
                      <a:pt x="9067" y="7200"/>
                    </a:cubicBezTo>
                    <a:cubicBezTo>
                      <a:pt x="9067" y="7200"/>
                      <a:pt x="8800" y="7200"/>
                      <a:pt x="8800" y="7200"/>
                    </a:cubicBezTo>
                    <a:cubicBezTo>
                      <a:pt x="8800" y="7200"/>
                      <a:pt x="8533" y="7200"/>
                      <a:pt x="8267" y="6800"/>
                    </a:cubicBezTo>
                    <a:cubicBezTo>
                      <a:pt x="8000" y="6800"/>
                      <a:pt x="8000" y="6800"/>
                      <a:pt x="7733" y="6800"/>
                    </a:cubicBezTo>
                    <a:cubicBezTo>
                      <a:pt x="7467" y="6800"/>
                      <a:pt x="6933" y="7200"/>
                      <a:pt x="6400" y="7200"/>
                    </a:cubicBezTo>
                    <a:cubicBezTo>
                      <a:pt x="6133" y="7200"/>
                      <a:pt x="5867" y="7200"/>
                      <a:pt x="5600" y="7200"/>
                    </a:cubicBezTo>
                    <a:cubicBezTo>
                      <a:pt x="5600" y="7200"/>
                      <a:pt x="5600" y="7200"/>
                      <a:pt x="5600" y="7200"/>
                    </a:cubicBezTo>
                    <a:cubicBezTo>
                      <a:pt x="5600" y="7200"/>
                      <a:pt x="5333" y="7200"/>
                      <a:pt x="5333" y="7200"/>
                    </a:cubicBezTo>
                    <a:cubicBezTo>
                      <a:pt x="5333" y="7200"/>
                      <a:pt x="5333" y="7200"/>
                      <a:pt x="5333" y="7200"/>
                    </a:cubicBezTo>
                    <a:cubicBezTo>
                      <a:pt x="5067" y="7200"/>
                      <a:pt x="5067" y="7200"/>
                      <a:pt x="5067" y="7200"/>
                    </a:cubicBezTo>
                    <a:cubicBezTo>
                      <a:pt x="5067" y="7200"/>
                      <a:pt x="4800" y="7200"/>
                      <a:pt x="4800" y="7200"/>
                    </a:cubicBezTo>
                    <a:cubicBezTo>
                      <a:pt x="4800" y="6800"/>
                      <a:pt x="4800" y="6800"/>
                      <a:pt x="4533" y="6800"/>
                    </a:cubicBezTo>
                    <a:cubicBezTo>
                      <a:pt x="4533" y="6800"/>
                      <a:pt x="4533" y="6800"/>
                      <a:pt x="4533" y="6800"/>
                    </a:cubicBezTo>
                    <a:cubicBezTo>
                      <a:pt x="4533" y="6800"/>
                      <a:pt x="4267" y="6400"/>
                      <a:pt x="4267" y="6000"/>
                    </a:cubicBezTo>
                    <a:cubicBezTo>
                      <a:pt x="4267" y="5600"/>
                      <a:pt x="4533" y="5200"/>
                      <a:pt x="4800" y="4400"/>
                    </a:cubicBezTo>
                    <a:cubicBezTo>
                      <a:pt x="5333" y="3600"/>
                      <a:pt x="6133" y="2800"/>
                      <a:pt x="6667" y="2400"/>
                    </a:cubicBezTo>
                    <a:cubicBezTo>
                      <a:pt x="6933" y="2400"/>
                      <a:pt x="6933" y="2400"/>
                      <a:pt x="7200" y="2400"/>
                    </a:cubicBezTo>
                    <a:cubicBezTo>
                      <a:pt x="7200" y="2400"/>
                      <a:pt x="7467" y="2800"/>
                      <a:pt x="7733" y="2800"/>
                    </a:cubicBezTo>
                    <a:cubicBezTo>
                      <a:pt x="7733" y="2800"/>
                      <a:pt x="7733" y="2800"/>
                      <a:pt x="7733" y="2800"/>
                    </a:cubicBezTo>
                    <a:cubicBezTo>
                      <a:pt x="7733" y="2400"/>
                      <a:pt x="7733" y="2400"/>
                      <a:pt x="7733" y="2400"/>
                    </a:cubicBezTo>
                    <a:cubicBezTo>
                      <a:pt x="7733" y="2000"/>
                      <a:pt x="8000" y="2000"/>
                      <a:pt x="8000" y="2000"/>
                    </a:cubicBezTo>
                    <a:cubicBezTo>
                      <a:pt x="8000" y="1600"/>
                      <a:pt x="8000" y="1600"/>
                      <a:pt x="8000" y="1200"/>
                    </a:cubicBezTo>
                    <a:cubicBezTo>
                      <a:pt x="8267" y="1200"/>
                      <a:pt x="8267" y="1200"/>
                      <a:pt x="8267" y="1200"/>
                    </a:cubicBezTo>
                    <a:cubicBezTo>
                      <a:pt x="8267" y="800"/>
                      <a:pt x="8267" y="800"/>
                      <a:pt x="8267" y="800"/>
                    </a:cubicBezTo>
                    <a:cubicBezTo>
                      <a:pt x="8267" y="800"/>
                      <a:pt x="8267" y="400"/>
                      <a:pt x="8267" y="400"/>
                    </a:cubicBezTo>
                    <a:cubicBezTo>
                      <a:pt x="8533" y="400"/>
                      <a:pt x="8533" y="400"/>
                      <a:pt x="8533" y="0"/>
                    </a:cubicBezTo>
                    <a:cubicBezTo>
                      <a:pt x="8267" y="400"/>
                      <a:pt x="7733" y="400"/>
                      <a:pt x="7200" y="1200"/>
                    </a:cubicBezTo>
                    <a:cubicBezTo>
                      <a:pt x="6933" y="1600"/>
                      <a:pt x="6400" y="1600"/>
                      <a:pt x="6133" y="1600"/>
                    </a:cubicBezTo>
                    <a:cubicBezTo>
                      <a:pt x="6133" y="1600"/>
                      <a:pt x="5867" y="1600"/>
                      <a:pt x="5600" y="1600"/>
                    </a:cubicBezTo>
                    <a:cubicBezTo>
                      <a:pt x="5333" y="1200"/>
                      <a:pt x="5067" y="1600"/>
                      <a:pt x="5067" y="1600"/>
                    </a:cubicBezTo>
                    <a:cubicBezTo>
                      <a:pt x="5067" y="2400"/>
                      <a:pt x="4533" y="4400"/>
                      <a:pt x="3200" y="4400"/>
                    </a:cubicBezTo>
                    <a:cubicBezTo>
                      <a:pt x="3200" y="4400"/>
                      <a:pt x="3200" y="4800"/>
                      <a:pt x="3200" y="4800"/>
                    </a:cubicBezTo>
                    <a:cubicBezTo>
                      <a:pt x="3200" y="5200"/>
                      <a:pt x="3200" y="6400"/>
                      <a:pt x="2400" y="6800"/>
                    </a:cubicBezTo>
                    <a:cubicBezTo>
                      <a:pt x="2133" y="7200"/>
                      <a:pt x="1600" y="7200"/>
                      <a:pt x="1333" y="7200"/>
                    </a:cubicBezTo>
                    <a:cubicBezTo>
                      <a:pt x="800" y="7200"/>
                      <a:pt x="0" y="7600"/>
                      <a:pt x="0" y="8000"/>
                    </a:cubicBezTo>
                    <a:cubicBezTo>
                      <a:pt x="0" y="8000"/>
                      <a:pt x="267" y="8400"/>
                      <a:pt x="533" y="8800"/>
                    </a:cubicBezTo>
                    <a:cubicBezTo>
                      <a:pt x="1067" y="9200"/>
                      <a:pt x="1867" y="10000"/>
                      <a:pt x="1867" y="11200"/>
                    </a:cubicBezTo>
                    <a:cubicBezTo>
                      <a:pt x="1867" y="11600"/>
                      <a:pt x="1867" y="12400"/>
                      <a:pt x="2133" y="12800"/>
                    </a:cubicBezTo>
                    <a:cubicBezTo>
                      <a:pt x="2400" y="13600"/>
                      <a:pt x="2667" y="14800"/>
                      <a:pt x="1867" y="15600"/>
                    </a:cubicBezTo>
                    <a:cubicBezTo>
                      <a:pt x="1867" y="16000"/>
                      <a:pt x="1867" y="16000"/>
                      <a:pt x="1867" y="16000"/>
                    </a:cubicBezTo>
                    <a:cubicBezTo>
                      <a:pt x="1867" y="16000"/>
                      <a:pt x="1600" y="16000"/>
                      <a:pt x="1600" y="16000"/>
                    </a:cubicBezTo>
                    <a:cubicBezTo>
                      <a:pt x="1600" y="16000"/>
                      <a:pt x="1600" y="16400"/>
                      <a:pt x="1600" y="16400"/>
                    </a:cubicBezTo>
                    <a:cubicBezTo>
                      <a:pt x="1600" y="16400"/>
                      <a:pt x="1600" y="16400"/>
                      <a:pt x="1600" y="16400"/>
                    </a:cubicBezTo>
                    <a:cubicBezTo>
                      <a:pt x="1600" y="16400"/>
                      <a:pt x="1333" y="16400"/>
                      <a:pt x="1333" y="16800"/>
                    </a:cubicBezTo>
                    <a:cubicBezTo>
                      <a:pt x="1333" y="16800"/>
                      <a:pt x="1333" y="16800"/>
                      <a:pt x="1333" y="16800"/>
                    </a:cubicBezTo>
                    <a:cubicBezTo>
                      <a:pt x="1333" y="16800"/>
                      <a:pt x="1333" y="16800"/>
                      <a:pt x="1333" y="17200"/>
                    </a:cubicBezTo>
                    <a:cubicBezTo>
                      <a:pt x="1333" y="17200"/>
                      <a:pt x="1067" y="17200"/>
                      <a:pt x="1067" y="17200"/>
                    </a:cubicBezTo>
                    <a:cubicBezTo>
                      <a:pt x="1067" y="17200"/>
                      <a:pt x="1067" y="17600"/>
                      <a:pt x="1067" y="17600"/>
                    </a:cubicBezTo>
                    <a:cubicBezTo>
                      <a:pt x="1067" y="17600"/>
                      <a:pt x="1067" y="17600"/>
                      <a:pt x="1067" y="18000"/>
                    </a:cubicBezTo>
                    <a:cubicBezTo>
                      <a:pt x="1067" y="18000"/>
                      <a:pt x="1067" y="18000"/>
                      <a:pt x="1067" y="18000"/>
                    </a:cubicBezTo>
                    <a:cubicBezTo>
                      <a:pt x="1067" y="18400"/>
                      <a:pt x="1067" y="18400"/>
                      <a:pt x="1067" y="18400"/>
                    </a:cubicBezTo>
                    <a:cubicBezTo>
                      <a:pt x="1067" y="18400"/>
                      <a:pt x="1067" y="18800"/>
                      <a:pt x="800" y="18800"/>
                    </a:cubicBezTo>
                    <a:cubicBezTo>
                      <a:pt x="800" y="18800"/>
                      <a:pt x="800" y="19200"/>
                      <a:pt x="800" y="19200"/>
                    </a:cubicBezTo>
                    <a:cubicBezTo>
                      <a:pt x="800" y="19200"/>
                      <a:pt x="800" y="19200"/>
                      <a:pt x="800" y="19600"/>
                    </a:cubicBezTo>
                    <a:cubicBezTo>
                      <a:pt x="800" y="19600"/>
                      <a:pt x="1067" y="19600"/>
                      <a:pt x="1067" y="19600"/>
                    </a:cubicBezTo>
                    <a:cubicBezTo>
                      <a:pt x="1067" y="19600"/>
                      <a:pt x="1067" y="19600"/>
                      <a:pt x="1067" y="19600"/>
                    </a:cubicBezTo>
                    <a:cubicBezTo>
                      <a:pt x="1067" y="19600"/>
                      <a:pt x="1067" y="19600"/>
                      <a:pt x="1067" y="19600"/>
                    </a:cubicBezTo>
                    <a:cubicBezTo>
                      <a:pt x="1333" y="19600"/>
                      <a:pt x="1333" y="19600"/>
                      <a:pt x="1333" y="19600"/>
                    </a:cubicBezTo>
                    <a:cubicBezTo>
                      <a:pt x="1600" y="19200"/>
                      <a:pt x="2133" y="18800"/>
                      <a:pt x="2400" y="18800"/>
                    </a:cubicBezTo>
                    <a:cubicBezTo>
                      <a:pt x="2667" y="18800"/>
                      <a:pt x="2933" y="18800"/>
                      <a:pt x="3200" y="18800"/>
                    </a:cubicBezTo>
                    <a:cubicBezTo>
                      <a:pt x="4000" y="18800"/>
                      <a:pt x="4000" y="18800"/>
                      <a:pt x="4000" y="18800"/>
                    </a:cubicBezTo>
                    <a:cubicBezTo>
                      <a:pt x="4267" y="18800"/>
                      <a:pt x="4267" y="18800"/>
                      <a:pt x="4267" y="18400"/>
                    </a:cubicBezTo>
                    <a:cubicBezTo>
                      <a:pt x="4533" y="17600"/>
                      <a:pt x="5333" y="17200"/>
                      <a:pt x="6133" y="16800"/>
                    </a:cubicBezTo>
                    <a:cubicBezTo>
                      <a:pt x="6400" y="16800"/>
                      <a:pt x="6933" y="16800"/>
                      <a:pt x="7200" y="16400"/>
                    </a:cubicBezTo>
                    <a:cubicBezTo>
                      <a:pt x="7200" y="14800"/>
                      <a:pt x="9067" y="12000"/>
                      <a:pt x="10400" y="12000"/>
                    </a:cubicBezTo>
                    <a:cubicBezTo>
                      <a:pt x="10400" y="12000"/>
                      <a:pt x="10400" y="12000"/>
                      <a:pt x="10400" y="12000"/>
                    </a:cubicBezTo>
                    <a:cubicBezTo>
                      <a:pt x="11467" y="12000"/>
                      <a:pt x="11467" y="13600"/>
                      <a:pt x="11467" y="14400"/>
                    </a:cubicBezTo>
                    <a:cubicBezTo>
                      <a:pt x="11467" y="15200"/>
                      <a:pt x="11467" y="15600"/>
                      <a:pt x="11733" y="16000"/>
                    </a:cubicBezTo>
                    <a:cubicBezTo>
                      <a:pt x="13067" y="16400"/>
                      <a:pt x="12533" y="18400"/>
                      <a:pt x="12267" y="19600"/>
                    </a:cubicBezTo>
                    <a:cubicBezTo>
                      <a:pt x="12267" y="20400"/>
                      <a:pt x="12000" y="21200"/>
                      <a:pt x="12267" y="21200"/>
                    </a:cubicBezTo>
                    <a:cubicBezTo>
                      <a:pt x="12267" y="21600"/>
                      <a:pt x="12533" y="21600"/>
                      <a:pt x="13067" y="21200"/>
                    </a:cubicBezTo>
                    <a:cubicBezTo>
                      <a:pt x="13067" y="21200"/>
                      <a:pt x="13067" y="21200"/>
                      <a:pt x="13333" y="21200"/>
                    </a:cubicBezTo>
                    <a:cubicBezTo>
                      <a:pt x="13333" y="21200"/>
                      <a:pt x="13600" y="20800"/>
                      <a:pt x="13867" y="20800"/>
                    </a:cubicBezTo>
                    <a:cubicBezTo>
                      <a:pt x="14133" y="20800"/>
                      <a:pt x="14400" y="20400"/>
                      <a:pt x="14400" y="20400"/>
                    </a:cubicBezTo>
                    <a:cubicBezTo>
                      <a:pt x="14667" y="20400"/>
                      <a:pt x="14667" y="20400"/>
                      <a:pt x="14667" y="20400"/>
                    </a:cubicBezTo>
                    <a:cubicBezTo>
                      <a:pt x="16267" y="18000"/>
                      <a:pt x="17600" y="16800"/>
                      <a:pt x="18400" y="17200"/>
                    </a:cubicBezTo>
                    <a:cubicBezTo>
                      <a:pt x="18400" y="17200"/>
                      <a:pt x="18400" y="17200"/>
                      <a:pt x="18400" y="17200"/>
                    </a:cubicBezTo>
                    <a:cubicBezTo>
                      <a:pt x="18400" y="17200"/>
                      <a:pt x="18400" y="17200"/>
                      <a:pt x="18400" y="17200"/>
                    </a:cubicBezTo>
                    <a:cubicBezTo>
                      <a:pt x="18400" y="17200"/>
                      <a:pt x="18400" y="17200"/>
                      <a:pt x="18400" y="17200"/>
                    </a:cubicBezTo>
                    <a:cubicBezTo>
                      <a:pt x="18667" y="17600"/>
                      <a:pt x="18933" y="18000"/>
                      <a:pt x="18933" y="18000"/>
                    </a:cubicBezTo>
                    <a:cubicBezTo>
                      <a:pt x="18933" y="18000"/>
                      <a:pt x="18933" y="18400"/>
                      <a:pt x="18933" y="18400"/>
                    </a:cubicBezTo>
                    <a:cubicBezTo>
                      <a:pt x="19200" y="18400"/>
                      <a:pt x="19200" y="18400"/>
                      <a:pt x="19200" y="18400"/>
                    </a:cubicBezTo>
                    <a:cubicBezTo>
                      <a:pt x="19200" y="18400"/>
                      <a:pt x="19200" y="18400"/>
                      <a:pt x="19467" y="18400"/>
                    </a:cubicBezTo>
                    <a:cubicBezTo>
                      <a:pt x="19467" y="18400"/>
                      <a:pt x="19467" y="18400"/>
                      <a:pt x="19467" y="18400"/>
                    </a:cubicBezTo>
                    <a:cubicBezTo>
                      <a:pt x="19467" y="18400"/>
                      <a:pt x="19467" y="18400"/>
                      <a:pt x="19467" y="18400"/>
                    </a:cubicBezTo>
                    <a:cubicBezTo>
                      <a:pt x="19733" y="18400"/>
                      <a:pt x="20000" y="18400"/>
                      <a:pt x="20267" y="18400"/>
                    </a:cubicBezTo>
                    <a:cubicBezTo>
                      <a:pt x="20267" y="18400"/>
                      <a:pt x="20267" y="18400"/>
                      <a:pt x="20267" y="18400"/>
                    </a:cubicBezTo>
                    <a:cubicBezTo>
                      <a:pt x="20267" y="18400"/>
                      <a:pt x="20533" y="18800"/>
                      <a:pt x="20533" y="18800"/>
                    </a:cubicBezTo>
                    <a:cubicBezTo>
                      <a:pt x="20533" y="18800"/>
                      <a:pt x="20533" y="18800"/>
                      <a:pt x="20533" y="18800"/>
                    </a:cubicBezTo>
                    <a:cubicBezTo>
                      <a:pt x="20800" y="18800"/>
                      <a:pt x="20800" y="18800"/>
                      <a:pt x="20800" y="18800"/>
                    </a:cubicBezTo>
                    <a:cubicBezTo>
                      <a:pt x="21067" y="18800"/>
                      <a:pt x="21067" y="18800"/>
                      <a:pt x="21067" y="18800"/>
                    </a:cubicBezTo>
                    <a:cubicBezTo>
                      <a:pt x="21600" y="19200"/>
                      <a:pt x="21600" y="19200"/>
                      <a:pt x="21600" y="19200"/>
                    </a:cubicBezTo>
                    <a:cubicBezTo>
                      <a:pt x="21600" y="19200"/>
                      <a:pt x="21600" y="19200"/>
                      <a:pt x="21600" y="19200"/>
                    </a:cubicBezTo>
                    <a:cubicBezTo>
                      <a:pt x="21600" y="18000"/>
                      <a:pt x="21333" y="15200"/>
                      <a:pt x="21067" y="14000"/>
                    </a:cubicBezTo>
                    <a:cubicBezTo>
                      <a:pt x="21067" y="13600"/>
                      <a:pt x="20000" y="12400"/>
                      <a:pt x="18667" y="11600"/>
                    </a:cubicBezTo>
                    <a:cubicBezTo>
                      <a:pt x="18400" y="11600"/>
                      <a:pt x="18400" y="11600"/>
                      <a:pt x="18400" y="11600"/>
                    </a:cubicBezTo>
                    <a:cubicBezTo>
                      <a:pt x="18133" y="9600"/>
                      <a:pt x="18133" y="9600"/>
                      <a:pt x="18133" y="9600"/>
                    </a:cubicBezTo>
                    <a:cubicBezTo>
                      <a:pt x="17867" y="8000"/>
                      <a:pt x="17867" y="8000"/>
                      <a:pt x="17867" y="8000"/>
                    </a:cubicBezTo>
                    <a:cubicBezTo>
                      <a:pt x="17867" y="8000"/>
                      <a:pt x="17867" y="8000"/>
                      <a:pt x="17600" y="8000"/>
                    </a:cubicBezTo>
                    <a:cubicBezTo>
                      <a:pt x="17600" y="8000"/>
                      <a:pt x="17600" y="8000"/>
                      <a:pt x="17333" y="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7" name="Shape 11367"/>
              <p:cNvSpPr/>
              <p:nvPr/>
            </p:nvSpPr>
            <p:spPr>
              <a:xfrm>
                <a:off x="201140" y="107928"/>
                <a:ext cx="57755" cy="520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829"/>
                    </a:moveTo>
                    <a:cubicBezTo>
                      <a:pt x="21600" y="20829"/>
                      <a:pt x="21600" y="20829"/>
                      <a:pt x="21600" y="20829"/>
                    </a:cubicBezTo>
                    <a:cubicBezTo>
                      <a:pt x="21600" y="20829"/>
                      <a:pt x="21600" y="20829"/>
                      <a:pt x="21600" y="20829"/>
                    </a:cubicBezTo>
                    <a:cubicBezTo>
                      <a:pt x="21600" y="20057"/>
                      <a:pt x="21600" y="20057"/>
                      <a:pt x="21600" y="19286"/>
                    </a:cubicBezTo>
                    <a:cubicBezTo>
                      <a:pt x="21600" y="19286"/>
                      <a:pt x="20903" y="19286"/>
                      <a:pt x="20903" y="19286"/>
                    </a:cubicBezTo>
                    <a:cubicBezTo>
                      <a:pt x="20903" y="19286"/>
                      <a:pt x="20903" y="18514"/>
                      <a:pt x="20903" y="18514"/>
                    </a:cubicBezTo>
                    <a:cubicBezTo>
                      <a:pt x="20903" y="18514"/>
                      <a:pt x="20903" y="18514"/>
                      <a:pt x="20903" y="18514"/>
                    </a:cubicBezTo>
                    <a:cubicBezTo>
                      <a:pt x="20903" y="17743"/>
                      <a:pt x="20903" y="17743"/>
                      <a:pt x="20903" y="17743"/>
                    </a:cubicBezTo>
                    <a:cubicBezTo>
                      <a:pt x="20903" y="17743"/>
                      <a:pt x="20206" y="16200"/>
                      <a:pt x="19510" y="16200"/>
                    </a:cubicBezTo>
                    <a:cubicBezTo>
                      <a:pt x="18116" y="14657"/>
                      <a:pt x="16026" y="13114"/>
                      <a:pt x="16026" y="11571"/>
                    </a:cubicBezTo>
                    <a:cubicBezTo>
                      <a:pt x="16026" y="10800"/>
                      <a:pt x="15329" y="9257"/>
                      <a:pt x="14632" y="8486"/>
                    </a:cubicBezTo>
                    <a:cubicBezTo>
                      <a:pt x="13935" y="6943"/>
                      <a:pt x="13239" y="5400"/>
                      <a:pt x="13239" y="3857"/>
                    </a:cubicBezTo>
                    <a:cubicBezTo>
                      <a:pt x="13239" y="3857"/>
                      <a:pt x="12542" y="2314"/>
                      <a:pt x="11845" y="1543"/>
                    </a:cubicBezTo>
                    <a:cubicBezTo>
                      <a:pt x="11845" y="1543"/>
                      <a:pt x="11845" y="771"/>
                      <a:pt x="11845" y="771"/>
                    </a:cubicBezTo>
                    <a:cubicBezTo>
                      <a:pt x="11148" y="771"/>
                      <a:pt x="11148" y="771"/>
                      <a:pt x="11148" y="771"/>
                    </a:cubicBezTo>
                    <a:cubicBezTo>
                      <a:pt x="10452" y="771"/>
                      <a:pt x="10452" y="0"/>
                      <a:pt x="10452" y="0"/>
                    </a:cubicBezTo>
                    <a:cubicBezTo>
                      <a:pt x="9755" y="0"/>
                      <a:pt x="9755" y="0"/>
                      <a:pt x="9058" y="0"/>
                    </a:cubicBezTo>
                    <a:cubicBezTo>
                      <a:pt x="9058" y="0"/>
                      <a:pt x="8361" y="0"/>
                      <a:pt x="8361" y="0"/>
                    </a:cubicBezTo>
                    <a:cubicBezTo>
                      <a:pt x="8361" y="0"/>
                      <a:pt x="7665" y="0"/>
                      <a:pt x="7665" y="0"/>
                    </a:cubicBezTo>
                    <a:cubicBezTo>
                      <a:pt x="6968" y="0"/>
                      <a:pt x="6968" y="0"/>
                      <a:pt x="6968" y="0"/>
                    </a:cubicBezTo>
                    <a:cubicBezTo>
                      <a:pt x="6271" y="0"/>
                      <a:pt x="6271" y="0"/>
                      <a:pt x="5574" y="0"/>
                    </a:cubicBezTo>
                    <a:cubicBezTo>
                      <a:pt x="4181" y="0"/>
                      <a:pt x="2787" y="771"/>
                      <a:pt x="1394" y="771"/>
                    </a:cubicBezTo>
                    <a:cubicBezTo>
                      <a:pt x="697" y="771"/>
                      <a:pt x="0" y="1543"/>
                      <a:pt x="0" y="1543"/>
                    </a:cubicBezTo>
                    <a:cubicBezTo>
                      <a:pt x="0" y="1543"/>
                      <a:pt x="0" y="1543"/>
                      <a:pt x="0" y="1543"/>
                    </a:cubicBezTo>
                    <a:cubicBezTo>
                      <a:pt x="0" y="2314"/>
                      <a:pt x="0" y="3086"/>
                      <a:pt x="0" y="3086"/>
                    </a:cubicBezTo>
                    <a:cubicBezTo>
                      <a:pt x="0" y="3857"/>
                      <a:pt x="0" y="5400"/>
                      <a:pt x="697" y="6171"/>
                    </a:cubicBezTo>
                    <a:cubicBezTo>
                      <a:pt x="697" y="6171"/>
                      <a:pt x="697" y="6171"/>
                      <a:pt x="697" y="6943"/>
                    </a:cubicBezTo>
                    <a:cubicBezTo>
                      <a:pt x="697" y="7714"/>
                      <a:pt x="1394" y="7714"/>
                      <a:pt x="2090" y="7714"/>
                    </a:cubicBezTo>
                    <a:cubicBezTo>
                      <a:pt x="2787" y="7714"/>
                      <a:pt x="2787" y="7714"/>
                      <a:pt x="3484" y="7714"/>
                    </a:cubicBezTo>
                    <a:cubicBezTo>
                      <a:pt x="4181" y="7714"/>
                      <a:pt x="4181" y="7714"/>
                      <a:pt x="4181" y="7714"/>
                    </a:cubicBezTo>
                    <a:cubicBezTo>
                      <a:pt x="4877" y="7714"/>
                      <a:pt x="5574" y="8486"/>
                      <a:pt x="6271" y="8486"/>
                    </a:cubicBezTo>
                    <a:cubicBezTo>
                      <a:pt x="6271" y="8486"/>
                      <a:pt x="6271" y="9257"/>
                      <a:pt x="6271" y="9257"/>
                    </a:cubicBezTo>
                    <a:cubicBezTo>
                      <a:pt x="6271" y="9257"/>
                      <a:pt x="6271" y="9257"/>
                      <a:pt x="6271" y="9257"/>
                    </a:cubicBezTo>
                    <a:cubicBezTo>
                      <a:pt x="6968" y="9257"/>
                      <a:pt x="6968" y="9257"/>
                      <a:pt x="6968" y="9257"/>
                    </a:cubicBezTo>
                    <a:cubicBezTo>
                      <a:pt x="6968" y="9257"/>
                      <a:pt x="6968" y="9257"/>
                      <a:pt x="6968" y="10029"/>
                    </a:cubicBezTo>
                    <a:cubicBezTo>
                      <a:pt x="6968" y="10029"/>
                      <a:pt x="6968" y="10029"/>
                      <a:pt x="6968" y="10029"/>
                    </a:cubicBezTo>
                    <a:cubicBezTo>
                      <a:pt x="7665" y="10800"/>
                      <a:pt x="7665" y="10800"/>
                      <a:pt x="7665" y="10800"/>
                    </a:cubicBezTo>
                    <a:cubicBezTo>
                      <a:pt x="7665" y="10800"/>
                      <a:pt x="7665" y="10800"/>
                      <a:pt x="7665" y="11571"/>
                    </a:cubicBezTo>
                    <a:cubicBezTo>
                      <a:pt x="7665" y="11571"/>
                      <a:pt x="7665" y="11571"/>
                      <a:pt x="7665" y="11571"/>
                    </a:cubicBezTo>
                    <a:cubicBezTo>
                      <a:pt x="7665" y="11571"/>
                      <a:pt x="7665" y="11571"/>
                      <a:pt x="7665" y="11571"/>
                    </a:cubicBezTo>
                    <a:cubicBezTo>
                      <a:pt x="7665" y="11571"/>
                      <a:pt x="7665" y="11571"/>
                      <a:pt x="7665" y="11571"/>
                    </a:cubicBezTo>
                    <a:cubicBezTo>
                      <a:pt x="8361" y="11571"/>
                      <a:pt x="8361" y="11571"/>
                      <a:pt x="9058" y="11571"/>
                    </a:cubicBezTo>
                    <a:cubicBezTo>
                      <a:pt x="9058" y="11571"/>
                      <a:pt x="9058" y="12343"/>
                      <a:pt x="9058" y="12343"/>
                    </a:cubicBezTo>
                    <a:cubicBezTo>
                      <a:pt x="9058" y="12343"/>
                      <a:pt x="9058" y="12343"/>
                      <a:pt x="9755" y="12343"/>
                    </a:cubicBezTo>
                    <a:cubicBezTo>
                      <a:pt x="9755" y="12343"/>
                      <a:pt x="9755" y="12343"/>
                      <a:pt x="9755" y="12343"/>
                    </a:cubicBezTo>
                    <a:cubicBezTo>
                      <a:pt x="9755" y="12343"/>
                      <a:pt x="9755" y="13114"/>
                      <a:pt x="9755" y="13114"/>
                    </a:cubicBezTo>
                    <a:cubicBezTo>
                      <a:pt x="10452" y="13114"/>
                      <a:pt x="10452" y="13114"/>
                      <a:pt x="10452" y="13114"/>
                    </a:cubicBezTo>
                    <a:cubicBezTo>
                      <a:pt x="10452" y="13114"/>
                      <a:pt x="10452" y="13114"/>
                      <a:pt x="10452" y="13886"/>
                    </a:cubicBezTo>
                    <a:cubicBezTo>
                      <a:pt x="10452" y="13886"/>
                      <a:pt x="10452" y="13886"/>
                      <a:pt x="10452" y="13886"/>
                    </a:cubicBezTo>
                    <a:cubicBezTo>
                      <a:pt x="11148" y="13886"/>
                      <a:pt x="11148" y="13886"/>
                      <a:pt x="11845" y="13886"/>
                    </a:cubicBezTo>
                    <a:cubicBezTo>
                      <a:pt x="11845" y="14657"/>
                      <a:pt x="11845" y="14657"/>
                      <a:pt x="11845" y="14657"/>
                    </a:cubicBezTo>
                    <a:cubicBezTo>
                      <a:pt x="12542" y="14657"/>
                      <a:pt x="13239" y="14657"/>
                      <a:pt x="13239" y="15429"/>
                    </a:cubicBezTo>
                    <a:cubicBezTo>
                      <a:pt x="13935" y="15429"/>
                      <a:pt x="13935" y="15429"/>
                      <a:pt x="13935" y="15429"/>
                    </a:cubicBezTo>
                    <a:cubicBezTo>
                      <a:pt x="14632" y="15429"/>
                      <a:pt x="14632" y="15429"/>
                      <a:pt x="14632" y="15429"/>
                    </a:cubicBezTo>
                    <a:cubicBezTo>
                      <a:pt x="16026" y="15429"/>
                      <a:pt x="17419" y="16200"/>
                      <a:pt x="18116" y="17743"/>
                    </a:cubicBezTo>
                    <a:cubicBezTo>
                      <a:pt x="18813" y="17743"/>
                      <a:pt x="18813" y="18514"/>
                      <a:pt x="19510" y="19286"/>
                    </a:cubicBezTo>
                    <a:cubicBezTo>
                      <a:pt x="19510" y="19286"/>
                      <a:pt x="19510" y="19286"/>
                      <a:pt x="19510" y="19286"/>
                    </a:cubicBezTo>
                    <a:cubicBezTo>
                      <a:pt x="19510" y="19286"/>
                      <a:pt x="19510" y="20057"/>
                      <a:pt x="20206" y="20057"/>
                    </a:cubicBezTo>
                    <a:cubicBezTo>
                      <a:pt x="20206" y="20057"/>
                      <a:pt x="20206" y="20057"/>
                      <a:pt x="20206" y="20829"/>
                    </a:cubicBezTo>
                    <a:cubicBezTo>
                      <a:pt x="20206" y="20829"/>
                      <a:pt x="20206" y="20829"/>
                      <a:pt x="20206" y="21600"/>
                    </a:cubicBezTo>
                    <a:cubicBezTo>
                      <a:pt x="20903" y="21600"/>
                      <a:pt x="21600" y="21600"/>
                      <a:pt x="21600" y="208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8" name="Shape 11368"/>
              <p:cNvSpPr/>
              <p:nvPr/>
            </p:nvSpPr>
            <p:spPr>
              <a:xfrm>
                <a:off x="238979" y="94437"/>
                <a:ext cx="87856" cy="73238"/>
              </a:xfrm>
              <a:custGeom>
                <a:avLst/>
                <a:gdLst/>
                <a:ahLst/>
                <a:cxnLst>
                  <a:cxn ang="0">
                    <a:pos x="wd2" y="hd2"/>
                  </a:cxn>
                  <a:cxn ang="5400000">
                    <a:pos x="wd2" y="hd2"/>
                  </a:cxn>
                  <a:cxn ang="10800000">
                    <a:pos x="wd2" y="hd2"/>
                  </a:cxn>
                  <a:cxn ang="16200000">
                    <a:pos x="wd2" y="hd2"/>
                  </a:cxn>
                </a:cxnLst>
                <a:rect l="0" t="0" r="r" b="b"/>
                <a:pathLst>
                  <a:path w="20715" h="21600" fill="norm" stroke="1" extrusionOk="0">
                    <a:moveTo>
                      <a:pt x="5850" y="0"/>
                    </a:moveTo>
                    <a:cubicBezTo>
                      <a:pt x="5400" y="0"/>
                      <a:pt x="5400" y="540"/>
                      <a:pt x="5400" y="540"/>
                    </a:cubicBezTo>
                    <a:cubicBezTo>
                      <a:pt x="5400" y="540"/>
                      <a:pt x="5850" y="1080"/>
                      <a:pt x="5850" y="1080"/>
                    </a:cubicBezTo>
                    <a:cubicBezTo>
                      <a:pt x="6750" y="1620"/>
                      <a:pt x="7200" y="2160"/>
                      <a:pt x="7200" y="3240"/>
                    </a:cubicBezTo>
                    <a:cubicBezTo>
                      <a:pt x="7200" y="3240"/>
                      <a:pt x="7200" y="3780"/>
                      <a:pt x="6750" y="4320"/>
                    </a:cubicBezTo>
                    <a:cubicBezTo>
                      <a:pt x="6300" y="4860"/>
                      <a:pt x="5400" y="5400"/>
                      <a:pt x="4500" y="5400"/>
                    </a:cubicBezTo>
                    <a:cubicBezTo>
                      <a:pt x="3600" y="5400"/>
                      <a:pt x="2250" y="4860"/>
                      <a:pt x="1800" y="3780"/>
                    </a:cubicBezTo>
                    <a:cubicBezTo>
                      <a:pt x="1350" y="3780"/>
                      <a:pt x="1350" y="3780"/>
                      <a:pt x="1350" y="3780"/>
                    </a:cubicBezTo>
                    <a:cubicBezTo>
                      <a:pt x="1350" y="3780"/>
                      <a:pt x="1350" y="3780"/>
                      <a:pt x="1350" y="3240"/>
                    </a:cubicBezTo>
                    <a:cubicBezTo>
                      <a:pt x="900" y="3240"/>
                      <a:pt x="900" y="3240"/>
                      <a:pt x="900" y="3240"/>
                    </a:cubicBezTo>
                    <a:cubicBezTo>
                      <a:pt x="900" y="3240"/>
                      <a:pt x="900" y="3240"/>
                      <a:pt x="450" y="3240"/>
                    </a:cubicBezTo>
                    <a:cubicBezTo>
                      <a:pt x="450" y="3240"/>
                      <a:pt x="450" y="3240"/>
                      <a:pt x="450" y="2700"/>
                    </a:cubicBezTo>
                    <a:cubicBezTo>
                      <a:pt x="450" y="2700"/>
                      <a:pt x="0" y="2700"/>
                      <a:pt x="0" y="2700"/>
                    </a:cubicBezTo>
                    <a:cubicBezTo>
                      <a:pt x="0" y="2700"/>
                      <a:pt x="0" y="2700"/>
                      <a:pt x="0" y="2700"/>
                    </a:cubicBezTo>
                    <a:cubicBezTo>
                      <a:pt x="0" y="2700"/>
                      <a:pt x="0" y="2700"/>
                      <a:pt x="0" y="2700"/>
                    </a:cubicBezTo>
                    <a:cubicBezTo>
                      <a:pt x="0" y="3240"/>
                      <a:pt x="0" y="3240"/>
                      <a:pt x="450" y="3780"/>
                    </a:cubicBezTo>
                    <a:cubicBezTo>
                      <a:pt x="900" y="4860"/>
                      <a:pt x="1800" y="5940"/>
                      <a:pt x="1350" y="7020"/>
                    </a:cubicBezTo>
                    <a:cubicBezTo>
                      <a:pt x="1350" y="7020"/>
                      <a:pt x="1350" y="7560"/>
                      <a:pt x="1800" y="8100"/>
                    </a:cubicBezTo>
                    <a:cubicBezTo>
                      <a:pt x="1800" y="8100"/>
                      <a:pt x="1800" y="8640"/>
                      <a:pt x="2250" y="8640"/>
                    </a:cubicBezTo>
                    <a:cubicBezTo>
                      <a:pt x="2700" y="9180"/>
                      <a:pt x="3150" y="10260"/>
                      <a:pt x="3150" y="11880"/>
                    </a:cubicBezTo>
                    <a:cubicBezTo>
                      <a:pt x="3150" y="11880"/>
                      <a:pt x="4050" y="12960"/>
                      <a:pt x="4500" y="13500"/>
                    </a:cubicBezTo>
                    <a:cubicBezTo>
                      <a:pt x="5400" y="14040"/>
                      <a:pt x="6300" y="15120"/>
                      <a:pt x="6300" y="16200"/>
                    </a:cubicBezTo>
                    <a:cubicBezTo>
                      <a:pt x="6300" y="16200"/>
                      <a:pt x="6300" y="16200"/>
                      <a:pt x="6300" y="16200"/>
                    </a:cubicBezTo>
                    <a:cubicBezTo>
                      <a:pt x="6300" y="16200"/>
                      <a:pt x="6300" y="16200"/>
                      <a:pt x="6300" y="16200"/>
                    </a:cubicBezTo>
                    <a:cubicBezTo>
                      <a:pt x="6300" y="16200"/>
                      <a:pt x="6300" y="16740"/>
                      <a:pt x="6300" y="16740"/>
                    </a:cubicBezTo>
                    <a:cubicBezTo>
                      <a:pt x="6300" y="16740"/>
                      <a:pt x="6300" y="16740"/>
                      <a:pt x="6300" y="16740"/>
                    </a:cubicBezTo>
                    <a:cubicBezTo>
                      <a:pt x="6750" y="16740"/>
                      <a:pt x="6750" y="17280"/>
                      <a:pt x="6750" y="17280"/>
                    </a:cubicBezTo>
                    <a:cubicBezTo>
                      <a:pt x="6750" y="17280"/>
                      <a:pt x="6750" y="17280"/>
                      <a:pt x="6750" y="17820"/>
                    </a:cubicBezTo>
                    <a:cubicBezTo>
                      <a:pt x="6750" y="17820"/>
                      <a:pt x="6750" y="17820"/>
                      <a:pt x="6750" y="17820"/>
                    </a:cubicBezTo>
                    <a:cubicBezTo>
                      <a:pt x="8100" y="17280"/>
                      <a:pt x="9000" y="16200"/>
                      <a:pt x="9900" y="15660"/>
                    </a:cubicBezTo>
                    <a:cubicBezTo>
                      <a:pt x="10800" y="14580"/>
                      <a:pt x="11250" y="14040"/>
                      <a:pt x="12150" y="13500"/>
                    </a:cubicBezTo>
                    <a:cubicBezTo>
                      <a:pt x="13050" y="12960"/>
                      <a:pt x="13950" y="13500"/>
                      <a:pt x="14400" y="14580"/>
                    </a:cubicBezTo>
                    <a:cubicBezTo>
                      <a:pt x="15300" y="15660"/>
                      <a:pt x="14850" y="18900"/>
                      <a:pt x="14400" y="20520"/>
                    </a:cubicBezTo>
                    <a:cubicBezTo>
                      <a:pt x="14400" y="20520"/>
                      <a:pt x="14850" y="20520"/>
                      <a:pt x="14850" y="20520"/>
                    </a:cubicBezTo>
                    <a:cubicBezTo>
                      <a:pt x="14850" y="20520"/>
                      <a:pt x="14850" y="20520"/>
                      <a:pt x="14850" y="20520"/>
                    </a:cubicBezTo>
                    <a:cubicBezTo>
                      <a:pt x="15300" y="21060"/>
                      <a:pt x="15300" y="21060"/>
                      <a:pt x="15300" y="21060"/>
                    </a:cubicBezTo>
                    <a:cubicBezTo>
                      <a:pt x="15300" y="21060"/>
                      <a:pt x="15300" y="21060"/>
                      <a:pt x="15750" y="21060"/>
                    </a:cubicBezTo>
                    <a:cubicBezTo>
                      <a:pt x="15750" y="21600"/>
                      <a:pt x="16200" y="21600"/>
                      <a:pt x="16200" y="21600"/>
                    </a:cubicBezTo>
                    <a:cubicBezTo>
                      <a:pt x="16650" y="20520"/>
                      <a:pt x="16650" y="19980"/>
                      <a:pt x="17550" y="18900"/>
                    </a:cubicBezTo>
                    <a:cubicBezTo>
                      <a:pt x="19800" y="15660"/>
                      <a:pt x="21600" y="10260"/>
                      <a:pt x="20250" y="7560"/>
                    </a:cubicBezTo>
                    <a:cubicBezTo>
                      <a:pt x="19800" y="6480"/>
                      <a:pt x="18000" y="3780"/>
                      <a:pt x="16650" y="1620"/>
                    </a:cubicBezTo>
                    <a:cubicBezTo>
                      <a:pt x="16650" y="1620"/>
                      <a:pt x="16200" y="1620"/>
                      <a:pt x="16200" y="2160"/>
                    </a:cubicBezTo>
                    <a:cubicBezTo>
                      <a:pt x="16200" y="2160"/>
                      <a:pt x="16200" y="2160"/>
                      <a:pt x="16200" y="2160"/>
                    </a:cubicBezTo>
                    <a:cubicBezTo>
                      <a:pt x="15750" y="2160"/>
                      <a:pt x="15750" y="2160"/>
                      <a:pt x="15300" y="2160"/>
                    </a:cubicBezTo>
                    <a:cubicBezTo>
                      <a:pt x="15300" y="2160"/>
                      <a:pt x="15300" y="2700"/>
                      <a:pt x="15300" y="2700"/>
                    </a:cubicBezTo>
                    <a:cubicBezTo>
                      <a:pt x="15300" y="2700"/>
                      <a:pt x="14850" y="2700"/>
                      <a:pt x="14850" y="2700"/>
                    </a:cubicBezTo>
                    <a:cubicBezTo>
                      <a:pt x="14400" y="2700"/>
                      <a:pt x="13950" y="2700"/>
                      <a:pt x="13950" y="3240"/>
                    </a:cubicBezTo>
                    <a:cubicBezTo>
                      <a:pt x="13950" y="3780"/>
                      <a:pt x="13500" y="4320"/>
                      <a:pt x="12600" y="4320"/>
                    </a:cubicBezTo>
                    <a:cubicBezTo>
                      <a:pt x="12150" y="4320"/>
                      <a:pt x="11700" y="4320"/>
                      <a:pt x="11700" y="3780"/>
                    </a:cubicBezTo>
                    <a:cubicBezTo>
                      <a:pt x="11250" y="3780"/>
                      <a:pt x="11250" y="3780"/>
                      <a:pt x="11250" y="3780"/>
                    </a:cubicBezTo>
                    <a:cubicBezTo>
                      <a:pt x="10800" y="3780"/>
                      <a:pt x="10800" y="3780"/>
                      <a:pt x="10800" y="3780"/>
                    </a:cubicBezTo>
                    <a:cubicBezTo>
                      <a:pt x="10800" y="3780"/>
                      <a:pt x="10800" y="3780"/>
                      <a:pt x="10800" y="3780"/>
                    </a:cubicBezTo>
                    <a:cubicBezTo>
                      <a:pt x="10350" y="3780"/>
                      <a:pt x="9900" y="3240"/>
                      <a:pt x="9000" y="2160"/>
                    </a:cubicBezTo>
                    <a:cubicBezTo>
                      <a:pt x="8550" y="1620"/>
                      <a:pt x="7650" y="540"/>
                      <a:pt x="7200" y="540"/>
                    </a:cubicBezTo>
                    <a:cubicBezTo>
                      <a:pt x="6750" y="540"/>
                      <a:pt x="6750" y="540"/>
                      <a:pt x="6300" y="0"/>
                    </a:cubicBezTo>
                    <a:cubicBezTo>
                      <a:pt x="6300" y="0"/>
                      <a:pt x="6300" y="0"/>
                      <a:pt x="5850" y="0"/>
                    </a:cubicBezTo>
                    <a:cubicBezTo>
                      <a:pt x="5850" y="0"/>
                      <a:pt x="5850" y="0"/>
                      <a:pt x="5850" y="0"/>
                    </a:cubicBezTo>
                    <a:cubicBezTo>
                      <a:pt x="5850" y="0"/>
                      <a:pt x="5850" y="0"/>
                      <a:pt x="585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69" name="Shape 11369"/>
              <p:cNvSpPr/>
              <p:nvPr/>
            </p:nvSpPr>
            <p:spPr>
              <a:xfrm>
                <a:off x="574613" y="181165"/>
                <a:ext cx="239909" cy="204295"/>
              </a:xfrm>
              <a:custGeom>
                <a:avLst/>
                <a:gdLst/>
                <a:ahLst/>
                <a:cxnLst>
                  <a:cxn ang="0">
                    <a:pos x="wd2" y="hd2"/>
                  </a:cxn>
                  <a:cxn ang="5400000">
                    <a:pos x="wd2" y="hd2"/>
                  </a:cxn>
                  <a:cxn ang="10800000">
                    <a:pos x="wd2" y="hd2"/>
                  </a:cxn>
                  <a:cxn ang="16200000">
                    <a:pos x="wd2" y="hd2"/>
                  </a:cxn>
                </a:cxnLst>
                <a:rect l="0" t="0" r="r" b="b"/>
                <a:pathLst>
                  <a:path w="21505" h="21600" fill="norm" stroke="1" extrusionOk="0">
                    <a:moveTo>
                      <a:pt x="21334" y="4516"/>
                    </a:moveTo>
                    <a:cubicBezTo>
                      <a:pt x="21334" y="4516"/>
                      <a:pt x="21334" y="4516"/>
                      <a:pt x="21334" y="4516"/>
                    </a:cubicBezTo>
                    <a:cubicBezTo>
                      <a:pt x="21162" y="4516"/>
                      <a:pt x="21162" y="4320"/>
                      <a:pt x="21162" y="4320"/>
                    </a:cubicBezTo>
                    <a:cubicBezTo>
                      <a:pt x="20991" y="4124"/>
                      <a:pt x="20991" y="3927"/>
                      <a:pt x="20819" y="3731"/>
                    </a:cubicBezTo>
                    <a:cubicBezTo>
                      <a:pt x="20819" y="3535"/>
                      <a:pt x="20991" y="3142"/>
                      <a:pt x="20991" y="2945"/>
                    </a:cubicBezTo>
                    <a:cubicBezTo>
                      <a:pt x="20991" y="2945"/>
                      <a:pt x="20991" y="2749"/>
                      <a:pt x="21162" y="2749"/>
                    </a:cubicBezTo>
                    <a:cubicBezTo>
                      <a:pt x="21334" y="2160"/>
                      <a:pt x="21334" y="1964"/>
                      <a:pt x="21162" y="1767"/>
                    </a:cubicBezTo>
                    <a:cubicBezTo>
                      <a:pt x="20476" y="1375"/>
                      <a:pt x="20476" y="785"/>
                      <a:pt x="20476" y="393"/>
                    </a:cubicBezTo>
                    <a:cubicBezTo>
                      <a:pt x="20476" y="196"/>
                      <a:pt x="20476" y="0"/>
                      <a:pt x="20476" y="0"/>
                    </a:cubicBezTo>
                    <a:cubicBezTo>
                      <a:pt x="19962" y="0"/>
                      <a:pt x="19105" y="1178"/>
                      <a:pt x="19105" y="1571"/>
                    </a:cubicBezTo>
                    <a:cubicBezTo>
                      <a:pt x="19105" y="2160"/>
                      <a:pt x="18419" y="2356"/>
                      <a:pt x="17905" y="2356"/>
                    </a:cubicBezTo>
                    <a:cubicBezTo>
                      <a:pt x="17734" y="2553"/>
                      <a:pt x="17391" y="2553"/>
                      <a:pt x="17219" y="2553"/>
                    </a:cubicBezTo>
                    <a:cubicBezTo>
                      <a:pt x="17219" y="3338"/>
                      <a:pt x="16534" y="3338"/>
                      <a:pt x="16362" y="3338"/>
                    </a:cubicBezTo>
                    <a:cubicBezTo>
                      <a:pt x="15848" y="3338"/>
                      <a:pt x="15848" y="3338"/>
                      <a:pt x="15848" y="3338"/>
                    </a:cubicBezTo>
                    <a:cubicBezTo>
                      <a:pt x="15334" y="3338"/>
                      <a:pt x="15334" y="3338"/>
                      <a:pt x="15162" y="3338"/>
                    </a:cubicBezTo>
                    <a:cubicBezTo>
                      <a:pt x="15162" y="3731"/>
                      <a:pt x="14991" y="3731"/>
                      <a:pt x="14648" y="3731"/>
                    </a:cubicBezTo>
                    <a:cubicBezTo>
                      <a:pt x="14648" y="3731"/>
                      <a:pt x="14648" y="3731"/>
                      <a:pt x="14648" y="3731"/>
                    </a:cubicBezTo>
                    <a:cubicBezTo>
                      <a:pt x="14648" y="3731"/>
                      <a:pt x="14476" y="3731"/>
                      <a:pt x="14476" y="3731"/>
                    </a:cubicBezTo>
                    <a:cubicBezTo>
                      <a:pt x="14476" y="3731"/>
                      <a:pt x="14476" y="3731"/>
                      <a:pt x="14476" y="3731"/>
                    </a:cubicBezTo>
                    <a:cubicBezTo>
                      <a:pt x="14476" y="3731"/>
                      <a:pt x="14476" y="3731"/>
                      <a:pt x="14476" y="3731"/>
                    </a:cubicBezTo>
                    <a:cubicBezTo>
                      <a:pt x="13791" y="3338"/>
                      <a:pt x="13791" y="3338"/>
                      <a:pt x="13791" y="3338"/>
                    </a:cubicBezTo>
                    <a:cubicBezTo>
                      <a:pt x="13619" y="3338"/>
                      <a:pt x="13619" y="3338"/>
                      <a:pt x="13619" y="3338"/>
                    </a:cubicBezTo>
                    <a:cubicBezTo>
                      <a:pt x="13619" y="3338"/>
                      <a:pt x="13619" y="3338"/>
                      <a:pt x="13619" y="3338"/>
                    </a:cubicBezTo>
                    <a:cubicBezTo>
                      <a:pt x="13619" y="3338"/>
                      <a:pt x="13619" y="3142"/>
                      <a:pt x="13619" y="3142"/>
                    </a:cubicBezTo>
                    <a:cubicBezTo>
                      <a:pt x="13619" y="3142"/>
                      <a:pt x="13448" y="3142"/>
                      <a:pt x="13448" y="3142"/>
                    </a:cubicBezTo>
                    <a:cubicBezTo>
                      <a:pt x="13448" y="3142"/>
                      <a:pt x="13448" y="3142"/>
                      <a:pt x="13448" y="3142"/>
                    </a:cubicBezTo>
                    <a:cubicBezTo>
                      <a:pt x="13448" y="3142"/>
                      <a:pt x="13448" y="3142"/>
                      <a:pt x="13448" y="3142"/>
                    </a:cubicBezTo>
                    <a:cubicBezTo>
                      <a:pt x="13276" y="3142"/>
                      <a:pt x="13276" y="3142"/>
                      <a:pt x="13276" y="3142"/>
                    </a:cubicBezTo>
                    <a:cubicBezTo>
                      <a:pt x="12934" y="3142"/>
                      <a:pt x="12591" y="2945"/>
                      <a:pt x="12419" y="2749"/>
                    </a:cubicBezTo>
                    <a:cubicBezTo>
                      <a:pt x="12248" y="2553"/>
                      <a:pt x="12076" y="2356"/>
                      <a:pt x="11905" y="2356"/>
                    </a:cubicBezTo>
                    <a:cubicBezTo>
                      <a:pt x="11905" y="2356"/>
                      <a:pt x="11905" y="2356"/>
                      <a:pt x="11905" y="2356"/>
                    </a:cubicBezTo>
                    <a:cubicBezTo>
                      <a:pt x="11562" y="2553"/>
                      <a:pt x="11562" y="2553"/>
                      <a:pt x="11562" y="2553"/>
                    </a:cubicBezTo>
                    <a:cubicBezTo>
                      <a:pt x="11562" y="2553"/>
                      <a:pt x="11562" y="2553"/>
                      <a:pt x="11562" y="2553"/>
                    </a:cubicBezTo>
                    <a:cubicBezTo>
                      <a:pt x="11219" y="2553"/>
                      <a:pt x="11219" y="2553"/>
                      <a:pt x="11219" y="2553"/>
                    </a:cubicBezTo>
                    <a:cubicBezTo>
                      <a:pt x="11219" y="2553"/>
                      <a:pt x="11219" y="2553"/>
                      <a:pt x="11219" y="2553"/>
                    </a:cubicBezTo>
                    <a:cubicBezTo>
                      <a:pt x="11219" y="2553"/>
                      <a:pt x="11048" y="2553"/>
                      <a:pt x="11048" y="2553"/>
                    </a:cubicBezTo>
                    <a:cubicBezTo>
                      <a:pt x="11048" y="2553"/>
                      <a:pt x="11048" y="2553"/>
                      <a:pt x="11048" y="2553"/>
                    </a:cubicBezTo>
                    <a:cubicBezTo>
                      <a:pt x="10876" y="2553"/>
                      <a:pt x="10876" y="2356"/>
                      <a:pt x="10705" y="2356"/>
                    </a:cubicBezTo>
                    <a:cubicBezTo>
                      <a:pt x="10705" y="2356"/>
                      <a:pt x="10705" y="2356"/>
                      <a:pt x="10705" y="2356"/>
                    </a:cubicBezTo>
                    <a:cubicBezTo>
                      <a:pt x="10705" y="2356"/>
                      <a:pt x="10534" y="2356"/>
                      <a:pt x="10534" y="2356"/>
                    </a:cubicBezTo>
                    <a:cubicBezTo>
                      <a:pt x="10534" y="2356"/>
                      <a:pt x="10534" y="2356"/>
                      <a:pt x="10362" y="2356"/>
                    </a:cubicBezTo>
                    <a:cubicBezTo>
                      <a:pt x="10362" y="2160"/>
                      <a:pt x="10191" y="2160"/>
                      <a:pt x="10019" y="2160"/>
                    </a:cubicBezTo>
                    <a:cubicBezTo>
                      <a:pt x="10019" y="2160"/>
                      <a:pt x="9676" y="2356"/>
                      <a:pt x="9676" y="2553"/>
                    </a:cubicBezTo>
                    <a:cubicBezTo>
                      <a:pt x="9334" y="2749"/>
                      <a:pt x="9162" y="3142"/>
                      <a:pt x="8648" y="3142"/>
                    </a:cubicBezTo>
                    <a:cubicBezTo>
                      <a:pt x="8648" y="3142"/>
                      <a:pt x="8476" y="3142"/>
                      <a:pt x="8476" y="3142"/>
                    </a:cubicBezTo>
                    <a:cubicBezTo>
                      <a:pt x="8305" y="3142"/>
                      <a:pt x="8305" y="3338"/>
                      <a:pt x="8134" y="3535"/>
                    </a:cubicBezTo>
                    <a:cubicBezTo>
                      <a:pt x="7962" y="3927"/>
                      <a:pt x="7791" y="4516"/>
                      <a:pt x="7791" y="4713"/>
                    </a:cubicBezTo>
                    <a:cubicBezTo>
                      <a:pt x="7791" y="5105"/>
                      <a:pt x="7791" y="5105"/>
                      <a:pt x="7791" y="5105"/>
                    </a:cubicBezTo>
                    <a:cubicBezTo>
                      <a:pt x="7619" y="5695"/>
                      <a:pt x="6934" y="5891"/>
                      <a:pt x="6076" y="6087"/>
                    </a:cubicBezTo>
                    <a:cubicBezTo>
                      <a:pt x="5734" y="6284"/>
                      <a:pt x="5048" y="6480"/>
                      <a:pt x="5048" y="6676"/>
                    </a:cubicBezTo>
                    <a:cubicBezTo>
                      <a:pt x="5048" y="7069"/>
                      <a:pt x="4876" y="7265"/>
                      <a:pt x="4705" y="7658"/>
                    </a:cubicBezTo>
                    <a:cubicBezTo>
                      <a:pt x="4362" y="7855"/>
                      <a:pt x="4019" y="8247"/>
                      <a:pt x="3505" y="8247"/>
                    </a:cubicBezTo>
                    <a:cubicBezTo>
                      <a:pt x="2991" y="8247"/>
                      <a:pt x="2648" y="7855"/>
                      <a:pt x="2648" y="7658"/>
                    </a:cubicBezTo>
                    <a:cubicBezTo>
                      <a:pt x="2648" y="7462"/>
                      <a:pt x="2648" y="7462"/>
                      <a:pt x="2134" y="7462"/>
                    </a:cubicBezTo>
                    <a:cubicBezTo>
                      <a:pt x="1962" y="7462"/>
                      <a:pt x="1962" y="7462"/>
                      <a:pt x="1962" y="7462"/>
                    </a:cubicBezTo>
                    <a:cubicBezTo>
                      <a:pt x="1791" y="7462"/>
                      <a:pt x="1791" y="7462"/>
                      <a:pt x="1619" y="7462"/>
                    </a:cubicBezTo>
                    <a:cubicBezTo>
                      <a:pt x="1619" y="7462"/>
                      <a:pt x="1619" y="7462"/>
                      <a:pt x="1619" y="7462"/>
                    </a:cubicBezTo>
                    <a:cubicBezTo>
                      <a:pt x="1448" y="7462"/>
                      <a:pt x="1448" y="7462"/>
                      <a:pt x="1448" y="7462"/>
                    </a:cubicBezTo>
                    <a:cubicBezTo>
                      <a:pt x="1448" y="7462"/>
                      <a:pt x="1448" y="7462"/>
                      <a:pt x="1448" y="7462"/>
                    </a:cubicBezTo>
                    <a:cubicBezTo>
                      <a:pt x="1448" y="7462"/>
                      <a:pt x="1448" y="7462"/>
                      <a:pt x="1276" y="7462"/>
                    </a:cubicBezTo>
                    <a:cubicBezTo>
                      <a:pt x="1276" y="7462"/>
                      <a:pt x="1276" y="7462"/>
                      <a:pt x="1276" y="7462"/>
                    </a:cubicBezTo>
                    <a:cubicBezTo>
                      <a:pt x="1276" y="7462"/>
                      <a:pt x="1276" y="7462"/>
                      <a:pt x="1276" y="7462"/>
                    </a:cubicBezTo>
                    <a:cubicBezTo>
                      <a:pt x="1276" y="7462"/>
                      <a:pt x="1276" y="7462"/>
                      <a:pt x="1276" y="7462"/>
                    </a:cubicBezTo>
                    <a:cubicBezTo>
                      <a:pt x="1276" y="7462"/>
                      <a:pt x="1276" y="7462"/>
                      <a:pt x="1276" y="7658"/>
                    </a:cubicBezTo>
                    <a:cubicBezTo>
                      <a:pt x="1105" y="7658"/>
                      <a:pt x="1105" y="7658"/>
                      <a:pt x="1105" y="7658"/>
                    </a:cubicBezTo>
                    <a:cubicBezTo>
                      <a:pt x="1105" y="7658"/>
                      <a:pt x="1105" y="7658"/>
                      <a:pt x="1105" y="7658"/>
                    </a:cubicBezTo>
                    <a:cubicBezTo>
                      <a:pt x="1105" y="7855"/>
                      <a:pt x="1105" y="7855"/>
                      <a:pt x="1105" y="8051"/>
                    </a:cubicBezTo>
                    <a:cubicBezTo>
                      <a:pt x="1105" y="8051"/>
                      <a:pt x="1105" y="8051"/>
                      <a:pt x="1105" y="8051"/>
                    </a:cubicBezTo>
                    <a:cubicBezTo>
                      <a:pt x="1105" y="8640"/>
                      <a:pt x="934" y="9033"/>
                      <a:pt x="762" y="9425"/>
                    </a:cubicBezTo>
                    <a:cubicBezTo>
                      <a:pt x="591" y="9425"/>
                      <a:pt x="591" y="9622"/>
                      <a:pt x="419" y="9622"/>
                    </a:cubicBezTo>
                    <a:cubicBezTo>
                      <a:pt x="419" y="9818"/>
                      <a:pt x="248" y="9818"/>
                      <a:pt x="248" y="10015"/>
                    </a:cubicBezTo>
                    <a:cubicBezTo>
                      <a:pt x="248" y="10015"/>
                      <a:pt x="248" y="10211"/>
                      <a:pt x="248" y="10211"/>
                    </a:cubicBezTo>
                    <a:cubicBezTo>
                      <a:pt x="76" y="10604"/>
                      <a:pt x="-95" y="11193"/>
                      <a:pt x="76" y="11585"/>
                    </a:cubicBezTo>
                    <a:cubicBezTo>
                      <a:pt x="248" y="11978"/>
                      <a:pt x="248" y="12371"/>
                      <a:pt x="76" y="12764"/>
                    </a:cubicBezTo>
                    <a:cubicBezTo>
                      <a:pt x="76" y="13156"/>
                      <a:pt x="-95" y="13549"/>
                      <a:pt x="76" y="13942"/>
                    </a:cubicBezTo>
                    <a:cubicBezTo>
                      <a:pt x="248" y="14531"/>
                      <a:pt x="419" y="15316"/>
                      <a:pt x="419" y="15905"/>
                    </a:cubicBezTo>
                    <a:cubicBezTo>
                      <a:pt x="419" y="16102"/>
                      <a:pt x="419" y="16298"/>
                      <a:pt x="419" y="16495"/>
                    </a:cubicBezTo>
                    <a:cubicBezTo>
                      <a:pt x="419" y="16495"/>
                      <a:pt x="591" y="16495"/>
                      <a:pt x="762" y="16495"/>
                    </a:cubicBezTo>
                    <a:cubicBezTo>
                      <a:pt x="1276" y="16691"/>
                      <a:pt x="1962" y="16887"/>
                      <a:pt x="2305" y="17673"/>
                    </a:cubicBezTo>
                    <a:cubicBezTo>
                      <a:pt x="2476" y="18065"/>
                      <a:pt x="2305" y="18262"/>
                      <a:pt x="2134" y="18655"/>
                    </a:cubicBezTo>
                    <a:cubicBezTo>
                      <a:pt x="1962" y="19244"/>
                      <a:pt x="1448" y="19833"/>
                      <a:pt x="934" y="20225"/>
                    </a:cubicBezTo>
                    <a:cubicBezTo>
                      <a:pt x="762" y="20618"/>
                      <a:pt x="419" y="20815"/>
                      <a:pt x="248" y="21011"/>
                    </a:cubicBezTo>
                    <a:cubicBezTo>
                      <a:pt x="248" y="21011"/>
                      <a:pt x="419" y="21011"/>
                      <a:pt x="591" y="21207"/>
                    </a:cubicBezTo>
                    <a:cubicBezTo>
                      <a:pt x="591" y="21207"/>
                      <a:pt x="762" y="21207"/>
                      <a:pt x="934" y="21404"/>
                    </a:cubicBezTo>
                    <a:cubicBezTo>
                      <a:pt x="934" y="21404"/>
                      <a:pt x="1105" y="21404"/>
                      <a:pt x="1276" y="21404"/>
                    </a:cubicBezTo>
                    <a:cubicBezTo>
                      <a:pt x="1276" y="21404"/>
                      <a:pt x="1448" y="21404"/>
                      <a:pt x="1619" y="21404"/>
                    </a:cubicBezTo>
                    <a:cubicBezTo>
                      <a:pt x="1791" y="21404"/>
                      <a:pt x="1791" y="21404"/>
                      <a:pt x="1962" y="21404"/>
                    </a:cubicBezTo>
                    <a:cubicBezTo>
                      <a:pt x="2134" y="21404"/>
                      <a:pt x="2305" y="21404"/>
                      <a:pt x="2476" y="21404"/>
                    </a:cubicBezTo>
                    <a:cubicBezTo>
                      <a:pt x="2476" y="21600"/>
                      <a:pt x="2648" y="21600"/>
                      <a:pt x="2648" y="21600"/>
                    </a:cubicBezTo>
                    <a:cubicBezTo>
                      <a:pt x="2991" y="21600"/>
                      <a:pt x="3162" y="21600"/>
                      <a:pt x="3334" y="21600"/>
                    </a:cubicBezTo>
                    <a:cubicBezTo>
                      <a:pt x="3505" y="21600"/>
                      <a:pt x="3676" y="21600"/>
                      <a:pt x="3848" y="21600"/>
                    </a:cubicBezTo>
                    <a:cubicBezTo>
                      <a:pt x="5391" y="21600"/>
                      <a:pt x="8819" y="21207"/>
                      <a:pt x="10191" y="20815"/>
                    </a:cubicBezTo>
                    <a:cubicBezTo>
                      <a:pt x="10362" y="20815"/>
                      <a:pt x="10362" y="20815"/>
                      <a:pt x="10362" y="20815"/>
                    </a:cubicBezTo>
                    <a:cubicBezTo>
                      <a:pt x="10534" y="20815"/>
                      <a:pt x="10705" y="20618"/>
                      <a:pt x="10876" y="20618"/>
                    </a:cubicBezTo>
                    <a:cubicBezTo>
                      <a:pt x="10876" y="20618"/>
                      <a:pt x="10876" y="20618"/>
                      <a:pt x="10705" y="20422"/>
                    </a:cubicBezTo>
                    <a:cubicBezTo>
                      <a:pt x="10705" y="20225"/>
                      <a:pt x="10705" y="20029"/>
                      <a:pt x="10705" y="19833"/>
                    </a:cubicBezTo>
                    <a:cubicBezTo>
                      <a:pt x="10705" y="19244"/>
                      <a:pt x="10534" y="19047"/>
                      <a:pt x="10534" y="18851"/>
                    </a:cubicBezTo>
                    <a:cubicBezTo>
                      <a:pt x="10534" y="18655"/>
                      <a:pt x="10534" y="18655"/>
                      <a:pt x="10534" y="18655"/>
                    </a:cubicBezTo>
                    <a:cubicBezTo>
                      <a:pt x="10705" y="18065"/>
                      <a:pt x="11734" y="17280"/>
                      <a:pt x="12591" y="17280"/>
                    </a:cubicBezTo>
                    <a:cubicBezTo>
                      <a:pt x="12762" y="17280"/>
                      <a:pt x="12762" y="17280"/>
                      <a:pt x="12762" y="17280"/>
                    </a:cubicBezTo>
                    <a:cubicBezTo>
                      <a:pt x="12934" y="17280"/>
                      <a:pt x="13105" y="17280"/>
                      <a:pt x="13276" y="17280"/>
                    </a:cubicBezTo>
                    <a:cubicBezTo>
                      <a:pt x="13448" y="17280"/>
                      <a:pt x="13448" y="17280"/>
                      <a:pt x="13448" y="17280"/>
                    </a:cubicBezTo>
                    <a:cubicBezTo>
                      <a:pt x="13448" y="16495"/>
                      <a:pt x="14819" y="15905"/>
                      <a:pt x="15505" y="15905"/>
                    </a:cubicBezTo>
                    <a:cubicBezTo>
                      <a:pt x="16019" y="15905"/>
                      <a:pt x="16191" y="16102"/>
                      <a:pt x="16191" y="16298"/>
                    </a:cubicBezTo>
                    <a:cubicBezTo>
                      <a:pt x="16191" y="16298"/>
                      <a:pt x="16191" y="16298"/>
                      <a:pt x="16191" y="16298"/>
                    </a:cubicBezTo>
                    <a:cubicBezTo>
                      <a:pt x="16191" y="16298"/>
                      <a:pt x="16362" y="16102"/>
                      <a:pt x="16362" y="15513"/>
                    </a:cubicBezTo>
                    <a:cubicBezTo>
                      <a:pt x="16362" y="15316"/>
                      <a:pt x="16362" y="15120"/>
                      <a:pt x="16534" y="14924"/>
                    </a:cubicBezTo>
                    <a:cubicBezTo>
                      <a:pt x="16534" y="13942"/>
                      <a:pt x="16534" y="12764"/>
                      <a:pt x="17391" y="12764"/>
                    </a:cubicBezTo>
                    <a:cubicBezTo>
                      <a:pt x="17905" y="12764"/>
                      <a:pt x="18419" y="12371"/>
                      <a:pt x="18419" y="12175"/>
                    </a:cubicBezTo>
                    <a:cubicBezTo>
                      <a:pt x="18419" y="12175"/>
                      <a:pt x="18248" y="11978"/>
                      <a:pt x="18076" y="11782"/>
                    </a:cubicBezTo>
                    <a:cubicBezTo>
                      <a:pt x="17905" y="11389"/>
                      <a:pt x="17562" y="10996"/>
                      <a:pt x="17905" y="10407"/>
                    </a:cubicBezTo>
                    <a:cubicBezTo>
                      <a:pt x="17905" y="10407"/>
                      <a:pt x="18248" y="10407"/>
                      <a:pt x="18248" y="10407"/>
                    </a:cubicBezTo>
                    <a:cubicBezTo>
                      <a:pt x="18419" y="10407"/>
                      <a:pt x="18762" y="10407"/>
                      <a:pt x="18934" y="10407"/>
                    </a:cubicBezTo>
                    <a:cubicBezTo>
                      <a:pt x="19276" y="10604"/>
                      <a:pt x="19619" y="10604"/>
                      <a:pt x="19791" y="10604"/>
                    </a:cubicBezTo>
                    <a:cubicBezTo>
                      <a:pt x="19962" y="10604"/>
                      <a:pt x="19962" y="10604"/>
                      <a:pt x="19962" y="10604"/>
                    </a:cubicBezTo>
                    <a:cubicBezTo>
                      <a:pt x="19962" y="10407"/>
                      <a:pt x="19962" y="10211"/>
                      <a:pt x="19962" y="10015"/>
                    </a:cubicBezTo>
                    <a:cubicBezTo>
                      <a:pt x="19962" y="9622"/>
                      <a:pt x="19962" y="9229"/>
                      <a:pt x="20134" y="8836"/>
                    </a:cubicBezTo>
                    <a:cubicBezTo>
                      <a:pt x="20305" y="8640"/>
                      <a:pt x="20476" y="8444"/>
                      <a:pt x="20648" y="8247"/>
                    </a:cubicBezTo>
                    <a:cubicBezTo>
                      <a:pt x="20819" y="8051"/>
                      <a:pt x="20991" y="7658"/>
                      <a:pt x="20991" y="7462"/>
                    </a:cubicBezTo>
                    <a:cubicBezTo>
                      <a:pt x="20991" y="7462"/>
                      <a:pt x="20991" y="7265"/>
                      <a:pt x="20991" y="7265"/>
                    </a:cubicBezTo>
                    <a:cubicBezTo>
                      <a:pt x="20991" y="6873"/>
                      <a:pt x="20991" y="6676"/>
                      <a:pt x="20819" y="6480"/>
                    </a:cubicBezTo>
                    <a:cubicBezTo>
                      <a:pt x="20476" y="6087"/>
                      <a:pt x="20305" y="5695"/>
                      <a:pt x="20476" y="5302"/>
                    </a:cubicBezTo>
                    <a:cubicBezTo>
                      <a:pt x="20648" y="4909"/>
                      <a:pt x="20819" y="4713"/>
                      <a:pt x="21334" y="4713"/>
                    </a:cubicBezTo>
                    <a:cubicBezTo>
                      <a:pt x="21334" y="4713"/>
                      <a:pt x="21334" y="4713"/>
                      <a:pt x="21334" y="4713"/>
                    </a:cubicBezTo>
                    <a:cubicBezTo>
                      <a:pt x="21505" y="4516"/>
                      <a:pt x="21505" y="4516"/>
                      <a:pt x="21505" y="4516"/>
                    </a:cubicBezTo>
                    <a:cubicBezTo>
                      <a:pt x="21505" y="4516"/>
                      <a:pt x="21334" y="4516"/>
                      <a:pt x="21334" y="451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70" name="Shape 11370"/>
              <p:cNvSpPr/>
              <p:nvPr/>
            </p:nvSpPr>
            <p:spPr>
              <a:xfrm>
                <a:off x="589482" y="215857"/>
                <a:ext cx="340547" cy="3006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650"/>
                    </a:moveTo>
                    <a:cubicBezTo>
                      <a:pt x="21479" y="2650"/>
                      <a:pt x="21479" y="2650"/>
                      <a:pt x="21479" y="2650"/>
                    </a:cubicBezTo>
                    <a:cubicBezTo>
                      <a:pt x="21359" y="2518"/>
                      <a:pt x="21359" y="2518"/>
                      <a:pt x="21359" y="2518"/>
                    </a:cubicBezTo>
                    <a:cubicBezTo>
                      <a:pt x="21238" y="2518"/>
                      <a:pt x="21238" y="2518"/>
                      <a:pt x="21238" y="2518"/>
                    </a:cubicBezTo>
                    <a:cubicBezTo>
                      <a:pt x="21117" y="2385"/>
                      <a:pt x="21117" y="2385"/>
                      <a:pt x="20997" y="2385"/>
                    </a:cubicBezTo>
                    <a:cubicBezTo>
                      <a:pt x="20997" y="2385"/>
                      <a:pt x="20997" y="2385"/>
                      <a:pt x="20997" y="2385"/>
                    </a:cubicBezTo>
                    <a:cubicBezTo>
                      <a:pt x="20876" y="2253"/>
                      <a:pt x="20755" y="2253"/>
                      <a:pt x="20755" y="2120"/>
                    </a:cubicBezTo>
                    <a:cubicBezTo>
                      <a:pt x="20031" y="1855"/>
                      <a:pt x="19911" y="1193"/>
                      <a:pt x="19911" y="928"/>
                    </a:cubicBezTo>
                    <a:cubicBezTo>
                      <a:pt x="19790" y="795"/>
                      <a:pt x="19549" y="530"/>
                      <a:pt x="19307" y="398"/>
                    </a:cubicBezTo>
                    <a:cubicBezTo>
                      <a:pt x="19187" y="265"/>
                      <a:pt x="19066" y="133"/>
                      <a:pt x="18825" y="0"/>
                    </a:cubicBezTo>
                    <a:cubicBezTo>
                      <a:pt x="18825" y="0"/>
                      <a:pt x="18825" y="0"/>
                      <a:pt x="18825" y="0"/>
                    </a:cubicBezTo>
                    <a:cubicBezTo>
                      <a:pt x="18704" y="0"/>
                      <a:pt x="18583" y="0"/>
                      <a:pt x="18463" y="0"/>
                    </a:cubicBezTo>
                    <a:cubicBezTo>
                      <a:pt x="18342" y="133"/>
                      <a:pt x="18342" y="133"/>
                      <a:pt x="18342" y="133"/>
                    </a:cubicBezTo>
                    <a:cubicBezTo>
                      <a:pt x="18342" y="133"/>
                      <a:pt x="18342" y="133"/>
                      <a:pt x="18342" y="133"/>
                    </a:cubicBezTo>
                    <a:cubicBezTo>
                      <a:pt x="18342" y="133"/>
                      <a:pt x="18342" y="133"/>
                      <a:pt x="18342" y="133"/>
                    </a:cubicBezTo>
                    <a:cubicBezTo>
                      <a:pt x="18342" y="0"/>
                      <a:pt x="18342" y="0"/>
                      <a:pt x="18342" y="0"/>
                    </a:cubicBezTo>
                    <a:cubicBezTo>
                      <a:pt x="18342" y="0"/>
                      <a:pt x="18342" y="0"/>
                      <a:pt x="18342" y="0"/>
                    </a:cubicBezTo>
                    <a:cubicBezTo>
                      <a:pt x="18342" y="0"/>
                      <a:pt x="18342" y="0"/>
                      <a:pt x="18342" y="0"/>
                    </a:cubicBezTo>
                    <a:cubicBezTo>
                      <a:pt x="18221" y="0"/>
                      <a:pt x="18221" y="0"/>
                      <a:pt x="18221" y="0"/>
                    </a:cubicBezTo>
                    <a:cubicBezTo>
                      <a:pt x="18221" y="0"/>
                      <a:pt x="18221" y="0"/>
                      <a:pt x="18101" y="0"/>
                    </a:cubicBezTo>
                    <a:cubicBezTo>
                      <a:pt x="18101" y="0"/>
                      <a:pt x="18101" y="133"/>
                      <a:pt x="17980" y="133"/>
                    </a:cubicBezTo>
                    <a:cubicBezTo>
                      <a:pt x="17980" y="133"/>
                      <a:pt x="17859" y="133"/>
                      <a:pt x="17859" y="265"/>
                    </a:cubicBezTo>
                    <a:cubicBezTo>
                      <a:pt x="17739" y="265"/>
                      <a:pt x="17739" y="265"/>
                      <a:pt x="17739" y="265"/>
                    </a:cubicBezTo>
                    <a:cubicBezTo>
                      <a:pt x="17618" y="265"/>
                      <a:pt x="17618" y="265"/>
                      <a:pt x="17497" y="398"/>
                    </a:cubicBezTo>
                    <a:cubicBezTo>
                      <a:pt x="17497" y="398"/>
                      <a:pt x="17377" y="398"/>
                      <a:pt x="17377" y="398"/>
                    </a:cubicBezTo>
                    <a:cubicBezTo>
                      <a:pt x="17256" y="398"/>
                      <a:pt x="17256" y="398"/>
                      <a:pt x="17135" y="398"/>
                    </a:cubicBezTo>
                    <a:cubicBezTo>
                      <a:pt x="17015" y="398"/>
                      <a:pt x="16894" y="398"/>
                      <a:pt x="16773" y="398"/>
                    </a:cubicBezTo>
                    <a:cubicBezTo>
                      <a:pt x="16773" y="265"/>
                      <a:pt x="16653" y="265"/>
                      <a:pt x="16653" y="265"/>
                    </a:cubicBezTo>
                    <a:cubicBezTo>
                      <a:pt x="16170" y="265"/>
                      <a:pt x="15566" y="530"/>
                      <a:pt x="15084" y="928"/>
                    </a:cubicBezTo>
                    <a:cubicBezTo>
                      <a:pt x="14963" y="1060"/>
                      <a:pt x="14722" y="1193"/>
                      <a:pt x="14360" y="1193"/>
                    </a:cubicBezTo>
                    <a:cubicBezTo>
                      <a:pt x="14239" y="1325"/>
                      <a:pt x="14239" y="1325"/>
                      <a:pt x="14118" y="1325"/>
                    </a:cubicBezTo>
                    <a:cubicBezTo>
                      <a:pt x="13998" y="1325"/>
                      <a:pt x="13998" y="1325"/>
                      <a:pt x="13998" y="1458"/>
                    </a:cubicBezTo>
                    <a:cubicBezTo>
                      <a:pt x="13998" y="1458"/>
                      <a:pt x="13998" y="1590"/>
                      <a:pt x="13998" y="1590"/>
                    </a:cubicBezTo>
                    <a:cubicBezTo>
                      <a:pt x="14360" y="1855"/>
                      <a:pt x="14360" y="2253"/>
                      <a:pt x="14360" y="2385"/>
                    </a:cubicBezTo>
                    <a:cubicBezTo>
                      <a:pt x="14360" y="2518"/>
                      <a:pt x="14360" y="2518"/>
                      <a:pt x="14360" y="2650"/>
                    </a:cubicBezTo>
                    <a:cubicBezTo>
                      <a:pt x="14360" y="3048"/>
                      <a:pt x="14118" y="3313"/>
                      <a:pt x="13998" y="3578"/>
                    </a:cubicBezTo>
                    <a:cubicBezTo>
                      <a:pt x="13877" y="3710"/>
                      <a:pt x="13756" y="3843"/>
                      <a:pt x="13636" y="3843"/>
                    </a:cubicBezTo>
                    <a:cubicBezTo>
                      <a:pt x="13636" y="3975"/>
                      <a:pt x="13636" y="4108"/>
                      <a:pt x="13636" y="4373"/>
                    </a:cubicBezTo>
                    <a:cubicBezTo>
                      <a:pt x="13636" y="4506"/>
                      <a:pt x="13636" y="4771"/>
                      <a:pt x="13636" y="5036"/>
                    </a:cubicBezTo>
                    <a:cubicBezTo>
                      <a:pt x="13515" y="5168"/>
                      <a:pt x="13394" y="5301"/>
                      <a:pt x="13032" y="5301"/>
                    </a:cubicBezTo>
                    <a:cubicBezTo>
                      <a:pt x="12912" y="5301"/>
                      <a:pt x="12550" y="5301"/>
                      <a:pt x="12308" y="5168"/>
                    </a:cubicBezTo>
                    <a:cubicBezTo>
                      <a:pt x="12308" y="5168"/>
                      <a:pt x="12188" y="5168"/>
                      <a:pt x="12188" y="5168"/>
                    </a:cubicBezTo>
                    <a:cubicBezTo>
                      <a:pt x="12188" y="5168"/>
                      <a:pt x="12188" y="5301"/>
                      <a:pt x="12188" y="5301"/>
                    </a:cubicBezTo>
                    <a:cubicBezTo>
                      <a:pt x="12308" y="5433"/>
                      <a:pt x="12429" y="5698"/>
                      <a:pt x="12550" y="5831"/>
                    </a:cubicBezTo>
                    <a:cubicBezTo>
                      <a:pt x="12550" y="5963"/>
                      <a:pt x="12550" y="6096"/>
                      <a:pt x="12429" y="6228"/>
                    </a:cubicBezTo>
                    <a:cubicBezTo>
                      <a:pt x="12188" y="6493"/>
                      <a:pt x="11826" y="6758"/>
                      <a:pt x="11343" y="6758"/>
                    </a:cubicBezTo>
                    <a:cubicBezTo>
                      <a:pt x="11222" y="6758"/>
                      <a:pt x="11222" y="7023"/>
                      <a:pt x="11222" y="7686"/>
                    </a:cubicBezTo>
                    <a:cubicBezTo>
                      <a:pt x="11102" y="7818"/>
                      <a:pt x="11102" y="7951"/>
                      <a:pt x="11102" y="8083"/>
                    </a:cubicBezTo>
                    <a:cubicBezTo>
                      <a:pt x="11102" y="9276"/>
                      <a:pt x="10257" y="9409"/>
                      <a:pt x="10016" y="8879"/>
                    </a:cubicBezTo>
                    <a:cubicBezTo>
                      <a:pt x="10016" y="8879"/>
                      <a:pt x="10016" y="8879"/>
                      <a:pt x="10016" y="8879"/>
                    </a:cubicBezTo>
                    <a:cubicBezTo>
                      <a:pt x="9654" y="8879"/>
                      <a:pt x="9171" y="9144"/>
                      <a:pt x="9050" y="9276"/>
                    </a:cubicBezTo>
                    <a:cubicBezTo>
                      <a:pt x="9050" y="9541"/>
                      <a:pt x="8930" y="9806"/>
                      <a:pt x="8447" y="9806"/>
                    </a:cubicBezTo>
                    <a:cubicBezTo>
                      <a:pt x="8326" y="9806"/>
                      <a:pt x="8206" y="9806"/>
                      <a:pt x="7964" y="9806"/>
                    </a:cubicBezTo>
                    <a:cubicBezTo>
                      <a:pt x="7844" y="9806"/>
                      <a:pt x="7844" y="9806"/>
                      <a:pt x="7844" y="9806"/>
                    </a:cubicBezTo>
                    <a:cubicBezTo>
                      <a:pt x="7844" y="9806"/>
                      <a:pt x="7844" y="9806"/>
                      <a:pt x="7844" y="9806"/>
                    </a:cubicBezTo>
                    <a:cubicBezTo>
                      <a:pt x="7482" y="9806"/>
                      <a:pt x="7120" y="10204"/>
                      <a:pt x="6999" y="10336"/>
                    </a:cubicBezTo>
                    <a:cubicBezTo>
                      <a:pt x="6999" y="10336"/>
                      <a:pt x="7120" y="10601"/>
                      <a:pt x="7120" y="10866"/>
                    </a:cubicBezTo>
                    <a:cubicBezTo>
                      <a:pt x="7240" y="11396"/>
                      <a:pt x="7240" y="11661"/>
                      <a:pt x="7120" y="11794"/>
                    </a:cubicBezTo>
                    <a:cubicBezTo>
                      <a:pt x="6999" y="12324"/>
                      <a:pt x="2534" y="12721"/>
                      <a:pt x="1810" y="12721"/>
                    </a:cubicBezTo>
                    <a:cubicBezTo>
                      <a:pt x="1689" y="12721"/>
                      <a:pt x="1569" y="12721"/>
                      <a:pt x="1448" y="12721"/>
                    </a:cubicBezTo>
                    <a:cubicBezTo>
                      <a:pt x="1207" y="12721"/>
                      <a:pt x="965" y="12721"/>
                      <a:pt x="845" y="12589"/>
                    </a:cubicBezTo>
                    <a:cubicBezTo>
                      <a:pt x="724" y="12589"/>
                      <a:pt x="724" y="12589"/>
                      <a:pt x="603" y="12589"/>
                    </a:cubicBezTo>
                    <a:cubicBezTo>
                      <a:pt x="483" y="12589"/>
                      <a:pt x="241" y="12589"/>
                      <a:pt x="121" y="12589"/>
                    </a:cubicBezTo>
                    <a:cubicBezTo>
                      <a:pt x="121" y="12589"/>
                      <a:pt x="0" y="12589"/>
                      <a:pt x="0" y="12589"/>
                    </a:cubicBezTo>
                    <a:cubicBezTo>
                      <a:pt x="0" y="12589"/>
                      <a:pt x="121" y="12721"/>
                      <a:pt x="121" y="12721"/>
                    </a:cubicBezTo>
                    <a:cubicBezTo>
                      <a:pt x="121" y="12721"/>
                      <a:pt x="121" y="12854"/>
                      <a:pt x="241" y="12854"/>
                    </a:cubicBezTo>
                    <a:cubicBezTo>
                      <a:pt x="241" y="12854"/>
                      <a:pt x="241" y="12854"/>
                      <a:pt x="241" y="12987"/>
                    </a:cubicBezTo>
                    <a:cubicBezTo>
                      <a:pt x="241" y="12987"/>
                      <a:pt x="241" y="12987"/>
                      <a:pt x="241" y="13119"/>
                    </a:cubicBezTo>
                    <a:cubicBezTo>
                      <a:pt x="483" y="13384"/>
                      <a:pt x="724" y="13649"/>
                      <a:pt x="1086" y="13782"/>
                    </a:cubicBezTo>
                    <a:cubicBezTo>
                      <a:pt x="1207" y="13914"/>
                      <a:pt x="1327" y="14047"/>
                      <a:pt x="1448" y="14047"/>
                    </a:cubicBezTo>
                    <a:cubicBezTo>
                      <a:pt x="2051" y="14312"/>
                      <a:pt x="2051" y="14974"/>
                      <a:pt x="2051" y="15372"/>
                    </a:cubicBezTo>
                    <a:cubicBezTo>
                      <a:pt x="2172" y="15504"/>
                      <a:pt x="2172" y="15637"/>
                      <a:pt x="2172" y="15769"/>
                    </a:cubicBezTo>
                    <a:cubicBezTo>
                      <a:pt x="2534" y="15902"/>
                      <a:pt x="2775" y="16564"/>
                      <a:pt x="2775" y="16962"/>
                    </a:cubicBezTo>
                    <a:cubicBezTo>
                      <a:pt x="2775" y="16962"/>
                      <a:pt x="2775" y="17094"/>
                      <a:pt x="2775" y="17094"/>
                    </a:cubicBezTo>
                    <a:cubicBezTo>
                      <a:pt x="2655" y="17227"/>
                      <a:pt x="2534" y="17360"/>
                      <a:pt x="2413" y="17360"/>
                    </a:cubicBezTo>
                    <a:cubicBezTo>
                      <a:pt x="2051" y="17360"/>
                      <a:pt x="1810" y="17492"/>
                      <a:pt x="1569" y="17625"/>
                    </a:cubicBezTo>
                    <a:cubicBezTo>
                      <a:pt x="1448" y="17625"/>
                      <a:pt x="1327" y="17757"/>
                      <a:pt x="1207" y="17757"/>
                    </a:cubicBezTo>
                    <a:cubicBezTo>
                      <a:pt x="965" y="17890"/>
                      <a:pt x="483" y="18420"/>
                      <a:pt x="483" y="19082"/>
                    </a:cubicBezTo>
                    <a:cubicBezTo>
                      <a:pt x="483" y="19082"/>
                      <a:pt x="483" y="19082"/>
                      <a:pt x="483" y="19215"/>
                    </a:cubicBezTo>
                    <a:cubicBezTo>
                      <a:pt x="603" y="19215"/>
                      <a:pt x="724" y="19215"/>
                      <a:pt x="845" y="19215"/>
                    </a:cubicBezTo>
                    <a:cubicBezTo>
                      <a:pt x="2051" y="19215"/>
                      <a:pt x="2655" y="19082"/>
                      <a:pt x="2655" y="19082"/>
                    </a:cubicBezTo>
                    <a:cubicBezTo>
                      <a:pt x="2896" y="18685"/>
                      <a:pt x="3620" y="18552"/>
                      <a:pt x="3982" y="18817"/>
                    </a:cubicBezTo>
                    <a:cubicBezTo>
                      <a:pt x="4103" y="18950"/>
                      <a:pt x="4465" y="18950"/>
                      <a:pt x="4947" y="18950"/>
                    </a:cubicBezTo>
                    <a:cubicBezTo>
                      <a:pt x="5430" y="18950"/>
                      <a:pt x="5792" y="18950"/>
                      <a:pt x="5913" y="18817"/>
                    </a:cubicBezTo>
                    <a:cubicBezTo>
                      <a:pt x="6154" y="18685"/>
                      <a:pt x="6396" y="18552"/>
                      <a:pt x="6637" y="18552"/>
                    </a:cubicBezTo>
                    <a:cubicBezTo>
                      <a:pt x="7120" y="18552"/>
                      <a:pt x="7361" y="18950"/>
                      <a:pt x="7361" y="19347"/>
                    </a:cubicBezTo>
                    <a:cubicBezTo>
                      <a:pt x="7361" y="19480"/>
                      <a:pt x="7482" y="19612"/>
                      <a:pt x="7723" y="19745"/>
                    </a:cubicBezTo>
                    <a:cubicBezTo>
                      <a:pt x="7844" y="19877"/>
                      <a:pt x="7844" y="19877"/>
                      <a:pt x="7964" y="20010"/>
                    </a:cubicBezTo>
                    <a:cubicBezTo>
                      <a:pt x="8206" y="20275"/>
                      <a:pt x="8206" y="20540"/>
                      <a:pt x="8206" y="20672"/>
                    </a:cubicBezTo>
                    <a:cubicBezTo>
                      <a:pt x="8206" y="20805"/>
                      <a:pt x="8206" y="20937"/>
                      <a:pt x="8326" y="21070"/>
                    </a:cubicBezTo>
                    <a:cubicBezTo>
                      <a:pt x="8326" y="21202"/>
                      <a:pt x="8447" y="21202"/>
                      <a:pt x="8688" y="21335"/>
                    </a:cubicBezTo>
                    <a:cubicBezTo>
                      <a:pt x="8930" y="21335"/>
                      <a:pt x="9171" y="21467"/>
                      <a:pt x="9412" y="21600"/>
                    </a:cubicBezTo>
                    <a:cubicBezTo>
                      <a:pt x="9412" y="21600"/>
                      <a:pt x="9412" y="21600"/>
                      <a:pt x="9412" y="21600"/>
                    </a:cubicBezTo>
                    <a:cubicBezTo>
                      <a:pt x="9412" y="21600"/>
                      <a:pt x="9412" y="21600"/>
                      <a:pt x="9412" y="21600"/>
                    </a:cubicBezTo>
                    <a:cubicBezTo>
                      <a:pt x="9533" y="21467"/>
                      <a:pt x="9533" y="21467"/>
                      <a:pt x="9533" y="21335"/>
                    </a:cubicBezTo>
                    <a:cubicBezTo>
                      <a:pt x="9774" y="20937"/>
                      <a:pt x="10016" y="20407"/>
                      <a:pt x="10860" y="20672"/>
                    </a:cubicBezTo>
                    <a:cubicBezTo>
                      <a:pt x="10981" y="20672"/>
                      <a:pt x="11222" y="20672"/>
                      <a:pt x="11222" y="20672"/>
                    </a:cubicBezTo>
                    <a:cubicBezTo>
                      <a:pt x="11343" y="20672"/>
                      <a:pt x="11464" y="20672"/>
                      <a:pt x="11584" y="20540"/>
                    </a:cubicBezTo>
                    <a:cubicBezTo>
                      <a:pt x="11705" y="20540"/>
                      <a:pt x="11826" y="20540"/>
                      <a:pt x="11946" y="20540"/>
                    </a:cubicBezTo>
                    <a:cubicBezTo>
                      <a:pt x="12067" y="20540"/>
                      <a:pt x="12067" y="20540"/>
                      <a:pt x="12188" y="20540"/>
                    </a:cubicBezTo>
                    <a:cubicBezTo>
                      <a:pt x="12550" y="20672"/>
                      <a:pt x="12791" y="20672"/>
                      <a:pt x="12912" y="20407"/>
                    </a:cubicBezTo>
                    <a:cubicBezTo>
                      <a:pt x="13032" y="20275"/>
                      <a:pt x="12791" y="19745"/>
                      <a:pt x="12429" y="19347"/>
                    </a:cubicBezTo>
                    <a:cubicBezTo>
                      <a:pt x="12188" y="19082"/>
                      <a:pt x="11705" y="18287"/>
                      <a:pt x="11826" y="17625"/>
                    </a:cubicBezTo>
                    <a:cubicBezTo>
                      <a:pt x="11826" y="17492"/>
                      <a:pt x="11705" y="17360"/>
                      <a:pt x="11464" y="17227"/>
                    </a:cubicBezTo>
                    <a:cubicBezTo>
                      <a:pt x="11222" y="17094"/>
                      <a:pt x="10981" y="16962"/>
                      <a:pt x="10981" y="16564"/>
                    </a:cubicBezTo>
                    <a:cubicBezTo>
                      <a:pt x="10981" y="16167"/>
                      <a:pt x="11464" y="15504"/>
                      <a:pt x="11946" y="15107"/>
                    </a:cubicBezTo>
                    <a:cubicBezTo>
                      <a:pt x="11946" y="14974"/>
                      <a:pt x="11946" y="14974"/>
                      <a:pt x="12067" y="14974"/>
                    </a:cubicBezTo>
                    <a:cubicBezTo>
                      <a:pt x="12067" y="14974"/>
                      <a:pt x="12188" y="14842"/>
                      <a:pt x="12308" y="14842"/>
                    </a:cubicBezTo>
                    <a:cubicBezTo>
                      <a:pt x="12429" y="14842"/>
                      <a:pt x="12550" y="14974"/>
                      <a:pt x="12670" y="14974"/>
                    </a:cubicBezTo>
                    <a:cubicBezTo>
                      <a:pt x="12791" y="15107"/>
                      <a:pt x="12912" y="15107"/>
                      <a:pt x="13032" y="15107"/>
                    </a:cubicBezTo>
                    <a:cubicBezTo>
                      <a:pt x="13032" y="14974"/>
                      <a:pt x="13153" y="14842"/>
                      <a:pt x="13394" y="14842"/>
                    </a:cubicBezTo>
                    <a:cubicBezTo>
                      <a:pt x="13394" y="14842"/>
                      <a:pt x="13394" y="14842"/>
                      <a:pt x="13394" y="14842"/>
                    </a:cubicBezTo>
                    <a:cubicBezTo>
                      <a:pt x="13394" y="14842"/>
                      <a:pt x="13515" y="14842"/>
                      <a:pt x="13515" y="14842"/>
                    </a:cubicBezTo>
                    <a:cubicBezTo>
                      <a:pt x="13756" y="14842"/>
                      <a:pt x="13877" y="14842"/>
                      <a:pt x="13998" y="14974"/>
                    </a:cubicBezTo>
                    <a:cubicBezTo>
                      <a:pt x="14118" y="14974"/>
                      <a:pt x="14118" y="14974"/>
                      <a:pt x="14118" y="14974"/>
                    </a:cubicBezTo>
                    <a:cubicBezTo>
                      <a:pt x="14239" y="14974"/>
                      <a:pt x="14601" y="14444"/>
                      <a:pt x="14601" y="14047"/>
                    </a:cubicBezTo>
                    <a:cubicBezTo>
                      <a:pt x="14722" y="13517"/>
                      <a:pt x="15204" y="13384"/>
                      <a:pt x="15566" y="13252"/>
                    </a:cubicBezTo>
                    <a:cubicBezTo>
                      <a:pt x="15687" y="13252"/>
                      <a:pt x="15808" y="13119"/>
                      <a:pt x="15808" y="13119"/>
                    </a:cubicBezTo>
                    <a:cubicBezTo>
                      <a:pt x="15928" y="12987"/>
                      <a:pt x="16049" y="12456"/>
                      <a:pt x="16170" y="12191"/>
                    </a:cubicBezTo>
                    <a:cubicBezTo>
                      <a:pt x="16170" y="11926"/>
                      <a:pt x="16291" y="11661"/>
                      <a:pt x="16291" y="11661"/>
                    </a:cubicBezTo>
                    <a:cubicBezTo>
                      <a:pt x="16411" y="11396"/>
                      <a:pt x="16653" y="11396"/>
                      <a:pt x="16773" y="11396"/>
                    </a:cubicBezTo>
                    <a:cubicBezTo>
                      <a:pt x="17015" y="11264"/>
                      <a:pt x="17135" y="11264"/>
                      <a:pt x="17135" y="10999"/>
                    </a:cubicBezTo>
                    <a:cubicBezTo>
                      <a:pt x="17135" y="10071"/>
                      <a:pt x="17739" y="9939"/>
                      <a:pt x="17980" y="9939"/>
                    </a:cubicBezTo>
                    <a:cubicBezTo>
                      <a:pt x="17980" y="9939"/>
                      <a:pt x="17980" y="9674"/>
                      <a:pt x="17980" y="9541"/>
                    </a:cubicBezTo>
                    <a:cubicBezTo>
                      <a:pt x="17980" y="9276"/>
                      <a:pt x="17980" y="9144"/>
                      <a:pt x="17980" y="9011"/>
                    </a:cubicBezTo>
                    <a:cubicBezTo>
                      <a:pt x="18101" y="8613"/>
                      <a:pt x="18221" y="8083"/>
                      <a:pt x="18583" y="7818"/>
                    </a:cubicBezTo>
                    <a:cubicBezTo>
                      <a:pt x="18704" y="7818"/>
                      <a:pt x="18704" y="7818"/>
                      <a:pt x="18825" y="7686"/>
                    </a:cubicBezTo>
                    <a:cubicBezTo>
                      <a:pt x="18704" y="7686"/>
                      <a:pt x="18583" y="7553"/>
                      <a:pt x="18342" y="7553"/>
                    </a:cubicBezTo>
                    <a:cubicBezTo>
                      <a:pt x="18342" y="7553"/>
                      <a:pt x="18342" y="7553"/>
                      <a:pt x="18221" y="7553"/>
                    </a:cubicBezTo>
                    <a:cubicBezTo>
                      <a:pt x="17739" y="7553"/>
                      <a:pt x="17377" y="6493"/>
                      <a:pt x="17256" y="5963"/>
                    </a:cubicBezTo>
                    <a:cubicBezTo>
                      <a:pt x="17256" y="5963"/>
                      <a:pt x="17256" y="5963"/>
                      <a:pt x="17256" y="5963"/>
                    </a:cubicBezTo>
                    <a:cubicBezTo>
                      <a:pt x="17256" y="5831"/>
                      <a:pt x="17256" y="5831"/>
                      <a:pt x="17256" y="5831"/>
                    </a:cubicBezTo>
                    <a:cubicBezTo>
                      <a:pt x="17256" y="5433"/>
                      <a:pt x="17256" y="4771"/>
                      <a:pt x="17135" y="4638"/>
                    </a:cubicBezTo>
                    <a:cubicBezTo>
                      <a:pt x="17015" y="4638"/>
                      <a:pt x="16894" y="4373"/>
                      <a:pt x="17015" y="4108"/>
                    </a:cubicBezTo>
                    <a:cubicBezTo>
                      <a:pt x="17135" y="3710"/>
                      <a:pt x="17497" y="3445"/>
                      <a:pt x="17980" y="3445"/>
                    </a:cubicBezTo>
                    <a:cubicBezTo>
                      <a:pt x="18342" y="3445"/>
                      <a:pt x="18583" y="3578"/>
                      <a:pt x="18945" y="3710"/>
                    </a:cubicBezTo>
                    <a:cubicBezTo>
                      <a:pt x="19307" y="3710"/>
                      <a:pt x="19549" y="3843"/>
                      <a:pt x="19790" y="3843"/>
                    </a:cubicBezTo>
                    <a:cubicBezTo>
                      <a:pt x="19911" y="3843"/>
                      <a:pt x="19911" y="3843"/>
                      <a:pt x="19911" y="3843"/>
                    </a:cubicBezTo>
                    <a:cubicBezTo>
                      <a:pt x="20152" y="3578"/>
                      <a:pt x="20635" y="3445"/>
                      <a:pt x="20997" y="3313"/>
                    </a:cubicBezTo>
                    <a:cubicBezTo>
                      <a:pt x="21117" y="3313"/>
                      <a:pt x="21238" y="3313"/>
                      <a:pt x="21238" y="3180"/>
                    </a:cubicBezTo>
                    <a:cubicBezTo>
                      <a:pt x="21359" y="3180"/>
                      <a:pt x="21359" y="3048"/>
                      <a:pt x="21600" y="2650"/>
                    </a:cubicBezTo>
                    <a:cubicBezTo>
                      <a:pt x="21600" y="2650"/>
                      <a:pt x="21600" y="2650"/>
                      <a:pt x="21600" y="26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1412" name="Group 11412"/>
            <p:cNvGrpSpPr/>
            <p:nvPr/>
          </p:nvGrpSpPr>
          <p:grpSpPr>
            <a:xfrm>
              <a:off x="3450246" y="950316"/>
              <a:ext cx="1167017" cy="1031909"/>
              <a:chOff x="0" y="0"/>
              <a:chExt cx="1167015" cy="1031907"/>
            </a:xfrm>
          </p:grpSpPr>
          <p:sp>
            <p:nvSpPr>
              <p:cNvPr id="11372" name="Shape 11372"/>
              <p:cNvSpPr/>
              <p:nvPr/>
            </p:nvSpPr>
            <p:spPr>
              <a:xfrm>
                <a:off x="774691" y="887360"/>
                <a:ext cx="392325" cy="1445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076" y="8585"/>
                    </a:moveTo>
                    <a:cubicBezTo>
                      <a:pt x="21076" y="8308"/>
                      <a:pt x="21076" y="7754"/>
                      <a:pt x="21181" y="7477"/>
                    </a:cubicBezTo>
                    <a:cubicBezTo>
                      <a:pt x="21181" y="7477"/>
                      <a:pt x="21181" y="7200"/>
                      <a:pt x="21181" y="7200"/>
                    </a:cubicBezTo>
                    <a:cubicBezTo>
                      <a:pt x="21181" y="7200"/>
                      <a:pt x="21181" y="7200"/>
                      <a:pt x="21181" y="7200"/>
                    </a:cubicBezTo>
                    <a:cubicBezTo>
                      <a:pt x="21181" y="7200"/>
                      <a:pt x="21181" y="7200"/>
                      <a:pt x="21181" y="7200"/>
                    </a:cubicBezTo>
                    <a:cubicBezTo>
                      <a:pt x="21181" y="7200"/>
                      <a:pt x="21181" y="7200"/>
                      <a:pt x="21181" y="7200"/>
                    </a:cubicBezTo>
                    <a:cubicBezTo>
                      <a:pt x="21181" y="7200"/>
                      <a:pt x="21076" y="6923"/>
                      <a:pt x="21076" y="6923"/>
                    </a:cubicBezTo>
                    <a:cubicBezTo>
                      <a:pt x="21076" y="7200"/>
                      <a:pt x="21076" y="6923"/>
                      <a:pt x="21076" y="6923"/>
                    </a:cubicBezTo>
                    <a:cubicBezTo>
                      <a:pt x="20971" y="6923"/>
                      <a:pt x="20971" y="6923"/>
                      <a:pt x="20971" y="6923"/>
                    </a:cubicBezTo>
                    <a:cubicBezTo>
                      <a:pt x="20761" y="6923"/>
                      <a:pt x="20342" y="6923"/>
                      <a:pt x="20132" y="5815"/>
                    </a:cubicBezTo>
                    <a:cubicBezTo>
                      <a:pt x="20027" y="5262"/>
                      <a:pt x="20027" y="4708"/>
                      <a:pt x="20027" y="4431"/>
                    </a:cubicBezTo>
                    <a:cubicBezTo>
                      <a:pt x="20027" y="3877"/>
                      <a:pt x="20027" y="3877"/>
                      <a:pt x="19922" y="3323"/>
                    </a:cubicBezTo>
                    <a:cubicBezTo>
                      <a:pt x="19922" y="3323"/>
                      <a:pt x="19922" y="3323"/>
                      <a:pt x="19922" y="3323"/>
                    </a:cubicBezTo>
                    <a:cubicBezTo>
                      <a:pt x="19922" y="3323"/>
                      <a:pt x="19922" y="3323"/>
                      <a:pt x="19817" y="3323"/>
                    </a:cubicBezTo>
                    <a:cubicBezTo>
                      <a:pt x="19817" y="3046"/>
                      <a:pt x="19713" y="2769"/>
                      <a:pt x="19713" y="2492"/>
                    </a:cubicBezTo>
                    <a:cubicBezTo>
                      <a:pt x="19608" y="1938"/>
                      <a:pt x="19398" y="1662"/>
                      <a:pt x="19398" y="1662"/>
                    </a:cubicBezTo>
                    <a:cubicBezTo>
                      <a:pt x="19293" y="1662"/>
                      <a:pt x="19293" y="1662"/>
                      <a:pt x="19293" y="1662"/>
                    </a:cubicBezTo>
                    <a:cubicBezTo>
                      <a:pt x="19188" y="1662"/>
                      <a:pt x="19083" y="1938"/>
                      <a:pt x="18664" y="1938"/>
                    </a:cubicBezTo>
                    <a:cubicBezTo>
                      <a:pt x="18559" y="1938"/>
                      <a:pt x="18454" y="1938"/>
                      <a:pt x="18350" y="1938"/>
                    </a:cubicBezTo>
                    <a:cubicBezTo>
                      <a:pt x="18245" y="1938"/>
                      <a:pt x="18245" y="1938"/>
                      <a:pt x="18245" y="1938"/>
                    </a:cubicBezTo>
                    <a:cubicBezTo>
                      <a:pt x="18140" y="1938"/>
                      <a:pt x="18140" y="1938"/>
                      <a:pt x="18035" y="1938"/>
                    </a:cubicBezTo>
                    <a:cubicBezTo>
                      <a:pt x="17511" y="3046"/>
                      <a:pt x="16567" y="3877"/>
                      <a:pt x="16043" y="3877"/>
                    </a:cubicBezTo>
                    <a:cubicBezTo>
                      <a:pt x="15833" y="3877"/>
                      <a:pt x="15728" y="3877"/>
                      <a:pt x="15728" y="3600"/>
                    </a:cubicBezTo>
                    <a:cubicBezTo>
                      <a:pt x="15518" y="3600"/>
                      <a:pt x="14994" y="3600"/>
                      <a:pt x="14575" y="3877"/>
                    </a:cubicBezTo>
                    <a:cubicBezTo>
                      <a:pt x="14260" y="3877"/>
                      <a:pt x="13946" y="3877"/>
                      <a:pt x="13736" y="3877"/>
                    </a:cubicBezTo>
                    <a:cubicBezTo>
                      <a:pt x="13317" y="3877"/>
                      <a:pt x="13002" y="3600"/>
                      <a:pt x="12792" y="3046"/>
                    </a:cubicBezTo>
                    <a:cubicBezTo>
                      <a:pt x="12687" y="2769"/>
                      <a:pt x="12478" y="2769"/>
                      <a:pt x="12373" y="2769"/>
                    </a:cubicBezTo>
                    <a:cubicBezTo>
                      <a:pt x="12268" y="2769"/>
                      <a:pt x="12268" y="2769"/>
                      <a:pt x="12268" y="2769"/>
                    </a:cubicBezTo>
                    <a:cubicBezTo>
                      <a:pt x="11953" y="2769"/>
                      <a:pt x="11744" y="2215"/>
                      <a:pt x="11639" y="1938"/>
                    </a:cubicBezTo>
                    <a:cubicBezTo>
                      <a:pt x="11534" y="1662"/>
                      <a:pt x="11429" y="1385"/>
                      <a:pt x="11219" y="1385"/>
                    </a:cubicBezTo>
                    <a:cubicBezTo>
                      <a:pt x="11010" y="1385"/>
                      <a:pt x="10905" y="1385"/>
                      <a:pt x="10800" y="1108"/>
                    </a:cubicBezTo>
                    <a:cubicBezTo>
                      <a:pt x="10695" y="831"/>
                      <a:pt x="10381" y="554"/>
                      <a:pt x="9437" y="277"/>
                    </a:cubicBezTo>
                    <a:cubicBezTo>
                      <a:pt x="9332" y="277"/>
                      <a:pt x="9122" y="0"/>
                      <a:pt x="9017" y="0"/>
                    </a:cubicBezTo>
                    <a:cubicBezTo>
                      <a:pt x="7654" y="0"/>
                      <a:pt x="6501" y="1938"/>
                      <a:pt x="6082" y="3046"/>
                    </a:cubicBezTo>
                    <a:cubicBezTo>
                      <a:pt x="5872" y="3323"/>
                      <a:pt x="5452" y="3600"/>
                      <a:pt x="4928" y="3600"/>
                    </a:cubicBezTo>
                    <a:cubicBezTo>
                      <a:pt x="4614" y="3600"/>
                      <a:pt x="4299" y="3600"/>
                      <a:pt x="3984" y="3600"/>
                    </a:cubicBezTo>
                    <a:cubicBezTo>
                      <a:pt x="3775" y="3600"/>
                      <a:pt x="3565" y="3323"/>
                      <a:pt x="3460" y="3323"/>
                    </a:cubicBezTo>
                    <a:cubicBezTo>
                      <a:pt x="3460" y="3600"/>
                      <a:pt x="3460" y="3600"/>
                      <a:pt x="3460" y="3600"/>
                    </a:cubicBezTo>
                    <a:cubicBezTo>
                      <a:pt x="3355" y="4154"/>
                      <a:pt x="3355" y="5262"/>
                      <a:pt x="2831" y="5815"/>
                    </a:cubicBezTo>
                    <a:cubicBezTo>
                      <a:pt x="2517" y="6092"/>
                      <a:pt x="2097" y="6092"/>
                      <a:pt x="1678" y="6092"/>
                    </a:cubicBezTo>
                    <a:cubicBezTo>
                      <a:pt x="1049" y="6092"/>
                      <a:pt x="1049" y="6092"/>
                      <a:pt x="1049" y="6092"/>
                    </a:cubicBezTo>
                    <a:cubicBezTo>
                      <a:pt x="839" y="6092"/>
                      <a:pt x="524" y="6092"/>
                      <a:pt x="315" y="6369"/>
                    </a:cubicBezTo>
                    <a:cubicBezTo>
                      <a:pt x="105" y="6646"/>
                      <a:pt x="0" y="7477"/>
                      <a:pt x="0" y="7754"/>
                    </a:cubicBezTo>
                    <a:cubicBezTo>
                      <a:pt x="0" y="7754"/>
                      <a:pt x="105" y="7754"/>
                      <a:pt x="105" y="7754"/>
                    </a:cubicBezTo>
                    <a:cubicBezTo>
                      <a:pt x="419" y="7754"/>
                      <a:pt x="629" y="8031"/>
                      <a:pt x="734" y="8308"/>
                    </a:cubicBezTo>
                    <a:cubicBezTo>
                      <a:pt x="734" y="8585"/>
                      <a:pt x="734" y="9138"/>
                      <a:pt x="734" y="9415"/>
                    </a:cubicBezTo>
                    <a:cubicBezTo>
                      <a:pt x="734" y="9415"/>
                      <a:pt x="734" y="9692"/>
                      <a:pt x="734" y="9692"/>
                    </a:cubicBezTo>
                    <a:cubicBezTo>
                      <a:pt x="839" y="10246"/>
                      <a:pt x="944" y="11077"/>
                      <a:pt x="734" y="11908"/>
                    </a:cubicBezTo>
                    <a:cubicBezTo>
                      <a:pt x="629" y="11908"/>
                      <a:pt x="629" y="12185"/>
                      <a:pt x="629" y="12462"/>
                    </a:cubicBezTo>
                    <a:cubicBezTo>
                      <a:pt x="629" y="12738"/>
                      <a:pt x="629" y="13015"/>
                      <a:pt x="734" y="13015"/>
                    </a:cubicBezTo>
                    <a:cubicBezTo>
                      <a:pt x="1049" y="13569"/>
                      <a:pt x="1153" y="14400"/>
                      <a:pt x="1049" y="14954"/>
                    </a:cubicBezTo>
                    <a:cubicBezTo>
                      <a:pt x="1049" y="15231"/>
                      <a:pt x="944" y="15231"/>
                      <a:pt x="944" y="15508"/>
                    </a:cubicBezTo>
                    <a:cubicBezTo>
                      <a:pt x="944" y="15508"/>
                      <a:pt x="944" y="15508"/>
                      <a:pt x="944" y="15508"/>
                    </a:cubicBezTo>
                    <a:cubicBezTo>
                      <a:pt x="1258" y="16062"/>
                      <a:pt x="1363" y="16338"/>
                      <a:pt x="1468" y="16615"/>
                    </a:cubicBezTo>
                    <a:cubicBezTo>
                      <a:pt x="1468" y="16615"/>
                      <a:pt x="1573" y="16892"/>
                      <a:pt x="1678" y="16892"/>
                    </a:cubicBezTo>
                    <a:cubicBezTo>
                      <a:pt x="1887" y="17169"/>
                      <a:pt x="2202" y="17446"/>
                      <a:pt x="2202" y="18000"/>
                    </a:cubicBezTo>
                    <a:cubicBezTo>
                      <a:pt x="2202" y="18000"/>
                      <a:pt x="2307" y="18277"/>
                      <a:pt x="2517" y="18000"/>
                    </a:cubicBezTo>
                    <a:cubicBezTo>
                      <a:pt x="2621" y="18000"/>
                      <a:pt x="2621" y="18000"/>
                      <a:pt x="2726" y="18000"/>
                    </a:cubicBezTo>
                    <a:cubicBezTo>
                      <a:pt x="3041" y="18000"/>
                      <a:pt x="3250" y="18831"/>
                      <a:pt x="3355" y="19662"/>
                    </a:cubicBezTo>
                    <a:cubicBezTo>
                      <a:pt x="3460" y="19938"/>
                      <a:pt x="3460" y="19938"/>
                      <a:pt x="3460" y="20215"/>
                    </a:cubicBezTo>
                    <a:cubicBezTo>
                      <a:pt x="3565" y="20215"/>
                      <a:pt x="3565" y="20492"/>
                      <a:pt x="3880" y="20492"/>
                    </a:cubicBezTo>
                    <a:cubicBezTo>
                      <a:pt x="4194" y="20492"/>
                      <a:pt x="4614" y="19938"/>
                      <a:pt x="4614" y="19662"/>
                    </a:cubicBezTo>
                    <a:cubicBezTo>
                      <a:pt x="4614" y="19108"/>
                      <a:pt x="4718" y="18000"/>
                      <a:pt x="5557" y="18000"/>
                    </a:cubicBezTo>
                    <a:cubicBezTo>
                      <a:pt x="5662" y="18000"/>
                      <a:pt x="5767" y="18000"/>
                      <a:pt x="5872" y="18000"/>
                    </a:cubicBezTo>
                    <a:cubicBezTo>
                      <a:pt x="6291" y="18277"/>
                      <a:pt x="6711" y="19108"/>
                      <a:pt x="7130" y="19938"/>
                    </a:cubicBezTo>
                    <a:cubicBezTo>
                      <a:pt x="7235" y="20215"/>
                      <a:pt x="7445" y="20492"/>
                      <a:pt x="7445" y="20769"/>
                    </a:cubicBezTo>
                    <a:cubicBezTo>
                      <a:pt x="7550" y="20769"/>
                      <a:pt x="7550" y="20769"/>
                      <a:pt x="7550" y="20769"/>
                    </a:cubicBezTo>
                    <a:cubicBezTo>
                      <a:pt x="7654" y="20769"/>
                      <a:pt x="7864" y="20492"/>
                      <a:pt x="8074" y="20492"/>
                    </a:cubicBezTo>
                    <a:cubicBezTo>
                      <a:pt x="8283" y="20215"/>
                      <a:pt x="8493" y="19938"/>
                      <a:pt x="8598" y="19938"/>
                    </a:cubicBezTo>
                    <a:cubicBezTo>
                      <a:pt x="8808" y="19938"/>
                      <a:pt x="9122" y="19385"/>
                      <a:pt x="9332" y="18831"/>
                    </a:cubicBezTo>
                    <a:cubicBezTo>
                      <a:pt x="9437" y="18554"/>
                      <a:pt x="9542" y="18277"/>
                      <a:pt x="9647" y="18277"/>
                    </a:cubicBezTo>
                    <a:cubicBezTo>
                      <a:pt x="9856" y="18000"/>
                      <a:pt x="10066" y="18277"/>
                      <a:pt x="10171" y="18554"/>
                    </a:cubicBezTo>
                    <a:cubicBezTo>
                      <a:pt x="10381" y="18831"/>
                      <a:pt x="10485" y="19108"/>
                      <a:pt x="10590" y="18831"/>
                    </a:cubicBezTo>
                    <a:cubicBezTo>
                      <a:pt x="10800" y="18554"/>
                      <a:pt x="11115" y="18000"/>
                      <a:pt x="11429" y="18000"/>
                    </a:cubicBezTo>
                    <a:cubicBezTo>
                      <a:pt x="11534" y="18000"/>
                      <a:pt x="11639" y="18000"/>
                      <a:pt x="11639" y="18277"/>
                    </a:cubicBezTo>
                    <a:cubicBezTo>
                      <a:pt x="11744" y="18277"/>
                      <a:pt x="11744" y="18554"/>
                      <a:pt x="11849" y="18831"/>
                    </a:cubicBezTo>
                    <a:cubicBezTo>
                      <a:pt x="11849" y="19108"/>
                      <a:pt x="11744" y="19662"/>
                      <a:pt x="11639" y="19938"/>
                    </a:cubicBezTo>
                    <a:cubicBezTo>
                      <a:pt x="11534" y="20215"/>
                      <a:pt x="11429" y="20769"/>
                      <a:pt x="11429" y="21046"/>
                    </a:cubicBezTo>
                    <a:cubicBezTo>
                      <a:pt x="11429" y="21046"/>
                      <a:pt x="11534" y="21323"/>
                      <a:pt x="11534" y="21600"/>
                    </a:cubicBezTo>
                    <a:cubicBezTo>
                      <a:pt x="11534" y="21600"/>
                      <a:pt x="11534" y="21600"/>
                      <a:pt x="11534" y="21600"/>
                    </a:cubicBezTo>
                    <a:cubicBezTo>
                      <a:pt x="11534" y="21600"/>
                      <a:pt x="11639" y="21323"/>
                      <a:pt x="11639" y="21323"/>
                    </a:cubicBezTo>
                    <a:cubicBezTo>
                      <a:pt x="11639" y="21323"/>
                      <a:pt x="11639" y="21323"/>
                      <a:pt x="11639" y="21323"/>
                    </a:cubicBezTo>
                    <a:cubicBezTo>
                      <a:pt x="11639" y="21046"/>
                      <a:pt x="11639" y="21046"/>
                      <a:pt x="11744" y="21046"/>
                    </a:cubicBezTo>
                    <a:cubicBezTo>
                      <a:pt x="11744" y="21046"/>
                      <a:pt x="11744" y="21046"/>
                      <a:pt x="11744" y="21046"/>
                    </a:cubicBezTo>
                    <a:cubicBezTo>
                      <a:pt x="11744" y="21046"/>
                      <a:pt x="11744" y="20769"/>
                      <a:pt x="11744" y="20769"/>
                    </a:cubicBezTo>
                    <a:cubicBezTo>
                      <a:pt x="11744" y="20769"/>
                      <a:pt x="11744" y="20769"/>
                      <a:pt x="11744" y="20769"/>
                    </a:cubicBezTo>
                    <a:cubicBezTo>
                      <a:pt x="11744" y="20492"/>
                      <a:pt x="11744" y="20492"/>
                      <a:pt x="11744" y="20215"/>
                    </a:cubicBezTo>
                    <a:cubicBezTo>
                      <a:pt x="11744" y="20215"/>
                      <a:pt x="11744" y="20215"/>
                      <a:pt x="11744" y="19938"/>
                    </a:cubicBezTo>
                    <a:cubicBezTo>
                      <a:pt x="11744" y="19662"/>
                      <a:pt x="11849" y="19385"/>
                      <a:pt x="11849" y="19385"/>
                    </a:cubicBezTo>
                    <a:cubicBezTo>
                      <a:pt x="11953" y="18831"/>
                      <a:pt x="12058" y="18554"/>
                      <a:pt x="12268" y="18554"/>
                    </a:cubicBezTo>
                    <a:cubicBezTo>
                      <a:pt x="12268" y="18554"/>
                      <a:pt x="12268" y="18554"/>
                      <a:pt x="12268" y="18554"/>
                    </a:cubicBezTo>
                    <a:cubicBezTo>
                      <a:pt x="12268" y="18554"/>
                      <a:pt x="12268" y="18554"/>
                      <a:pt x="12268" y="18554"/>
                    </a:cubicBezTo>
                    <a:cubicBezTo>
                      <a:pt x="12373" y="18554"/>
                      <a:pt x="12478" y="18831"/>
                      <a:pt x="12583" y="18831"/>
                    </a:cubicBezTo>
                    <a:cubicBezTo>
                      <a:pt x="12792" y="19385"/>
                      <a:pt x="13002" y="19385"/>
                      <a:pt x="13421" y="18831"/>
                    </a:cubicBezTo>
                    <a:cubicBezTo>
                      <a:pt x="13526" y="18831"/>
                      <a:pt x="13631" y="18554"/>
                      <a:pt x="13736" y="18554"/>
                    </a:cubicBezTo>
                    <a:cubicBezTo>
                      <a:pt x="13841" y="18277"/>
                      <a:pt x="13946" y="18000"/>
                      <a:pt x="14050" y="18000"/>
                    </a:cubicBezTo>
                    <a:cubicBezTo>
                      <a:pt x="14155" y="18000"/>
                      <a:pt x="14155" y="18277"/>
                      <a:pt x="14155" y="18277"/>
                    </a:cubicBezTo>
                    <a:cubicBezTo>
                      <a:pt x="14260" y="18277"/>
                      <a:pt x="14260" y="18277"/>
                      <a:pt x="14260" y="18277"/>
                    </a:cubicBezTo>
                    <a:cubicBezTo>
                      <a:pt x="14260" y="18277"/>
                      <a:pt x="14260" y="18277"/>
                      <a:pt x="14260" y="18277"/>
                    </a:cubicBezTo>
                    <a:cubicBezTo>
                      <a:pt x="14260" y="18277"/>
                      <a:pt x="14365" y="18277"/>
                      <a:pt x="14365" y="18277"/>
                    </a:cubicBezTo>
                    <a:cubicBezTo>
                      <a:pt x="14365" y="18554"/>
                      <a:pt x="14365" y="18554"/>
                      <a:pt x="14365" y="18554"/>
                    </a:cubicBezTo>
                    <a:cubicBezTo>
                      <a:pt x="14365" y="18554"/>
                      <a:pt x="14365" y="18554"/>
                      <a:pt x="14470" y="18554"/>
                    </a:cubicBezTo>
                    <a:cubicBezTo>
                      <a:pt x="14470" y="18554"/>
                      <a:pt x="14470" y="18831"/>
                      <a:pt x="14575" y="18831"/>
                    </a:cubicBezTo>
                    <a:cubicBezTo>
                      <a:pt x="14680" y="18831"/>
                      <a:pt x="14784" y="18831"/>
                      <a:pt x="14889" y="18554"/>
                    </a:cubicBezTo>
                    <a:cubicBezTo>
                      <a:pt x="15099" y="18554"/>
                      <a:pt x="15309" y="18554"/>
                      <a:pt x="15623" y="18554"/>
                    </a:cubicBezTo>
                    <a:cubicBezTo>
                      <a:pt x="15938" y="18554"/>
                      <a:pt x="16148" y="18277"/>
                      <a:pt x="16357" y="18000"/>
                    </a:cubicBezTo>
                    <a:cubicBezTo>
                      <a:pt x="16567" y="17723"/>
                      <a:pt x="16777" y="17169"/>
                      <a:pt x="17196" y="17446"/>
                    </a:cubicBezTo>
                    <a:cubicBezTo>
                      <a:pt x="17825" y="17446"/>
                      <a:pt x="18454" y="16892"/>
                      <a:pt x="18454" y="16892"/>
                    </a:cubicBezTo>
                    <a:cubicBezTo>
                      <a:pt x="18454" y="16892"/>
                      <a:pt x="18454" y="16892"/>
                      <a:pt x="18454" y="16892"/>
                    </a:cubicBezTo>
                    <a:cubicBezTo>
                      <a:pt x="18874" y="17169"/>
                      <a:pt x="18874" y="17169"/>
                      <a:pt x="18874" y="17169"/>
                    </a:cubicBezTo>
                    <a:cubicBezTo>
                      <a:pt x="18874" y="17169"/>
                      <a:pt x="18874" y="17169"/>
                      <a:pt x="18874" y="16892"/>
                    </a:cubicBezTo>
                    <a:cubicBezTo>
                      <a:pt x="18979" y="16615"/>
                      <a:pt x="19083" y="16338"/>
                      <a:pt x="19398" y="16062"/>
                    </a:cubicBezTo>
                    <a:cubicBezTo>
                      <a:pt x="19817" y="16062"/>
                      <a:pt x="20027" y="16338"/>
                      <a:pt x="20237" y="16615"/>
                    </a:cubicBezTo>
                    <a:cubicBezTo>
                      <a:pt x="20342" y="16615"/>
                      <a:pt x="20342" y="16892"/>
                      <a:pt x="20447" y="16892"/>
                    </a:cubicBezTo>
                    <a:cubicBezTo>
                      <a:pt x="20447" y="16615"/>
                      <a:pt x="20551" y="16615"/>
                      <a:pt x="20551" y="16615"/>
                    </a:cubicBezTo>
                    <a:cubicBezTo>
                      <a:pt x="20761" y="16615"/>
                      <a:pt x="20971" y="16892"/>
                      <a:pt x="21181" y="17169"/>
                    </a:cubicBezTo>
                    <a:cubicBezTo>
                      <a:pt x="21285" y="17446"/>
                      <a:pt x="21390" y="17446"/>
                      <a:pt x="21495" y="17723"/>
                    </a:cubicBezTo>
                    <a:cubicBezTo>
                      <a:pt x="21495" y="17723"/>
                      <a:pt x="21495" y="17723"/>
                      <a:pt x="21495" y="17723"/>
                    </a:cubicBezTo>
                    <a:cubicBezTo>
                      <a:pt x="21495" y="17723"/>
                      <a:pt x="21495"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446"/>
                    </a:cubicBezTo>
                    <a:cubicBezTo>
                      <a:pt x="21600" y="17446"/>
                      <a:pt x="21600" y="17446"/>
                      <a:pt x="21495" y="17446"/>
                    </a:cubicBezTo>
                    <a:cubicBezTo>
                      <a:pt x="21495" y="17446"/>
                      <a:pt x="21495" y="17446"/>
                      <a:pt x="21495" y="17446"/>
                    </a:cubicBezTo>
                    <a:cubicBezTo>
                      <a:pt x="21495" y="17169"/>
                      <a:pt x="21495" y="17169"/>
                      <a:pt x="21495" y="17169"/>
                    </a:cubicBezTo>
                    <a:cubicBezTo>
                      <a:pt x="21495" y="17169"/>
                      <a:pt x="21495" y="17169"/>
                      <a:pt x="21495" y="17169"/>
                    </a:cubicBezTo>
                    <a:cubicBezTo>
                      <a:pt x="21495" y="17169"/>
                      <a:pt x="21495" y="16892"/>
                      <a:pt x="21495" y="16892"/>
                    </a:cubicBezTo>
                    <a:cubicBezTo>
                      <a:pt x="21390" y="16892"/>
                      <a:pt x="21390" y="16892"/>
                      <a:pt x="21390" y="16892"/>
                    </a:cubicBezTo>
                    <a:cubicBezTo>
                      <a:pt x="21390" y="16892"/>
                      <a:pt x="21390" y="16615"/>
                      <a:pt x="21390" y="16615"/>
                    </a:cubicBezTo>
                    <a:cubicBezTo>
                      <a:pt x="21390" y="16615"/>
                      <a:pt x="21390" y="16615"/>
                      <a:pt x="21390" y="16615"/>
                    </a:cubicBezTo>
                    <a:cubicBezTo>
                      <a:pt x="21390" y="16338"/>
                      <a:pt x="21285" y="16338"/>
                      <a:pt x="21285" y="16338"/>
                    </a:cubicBezTo>
                    <a:cubicBezTo>
                      <a:pt x="21285" y="16338"/>
                      <a:pt x="21285" y="16338"/>
                      <a:pt x="21285" y="16062"/>
                    </a:cubicBezTo>
                    <a:cubicBezTo>
                      <a:pt x="21285" y="16062"/>
                      <a:pt x="21285" y="16062"/>
                      <a:pt x="21285" y="16062"/>
                    </a:cubicBezTo>
                    <a:cubicBezTo>
                      <a:pt x="21285" y="16062"/>
                      <a:pt x="21181" y="16062"/>
                      <a:pt x="21181" y="16062"/>
                    </a:cubicBezTo>
                    <a:cubicBezTo>
                      <a:pt x="21181" y="16062"/>
                      <a:pt x="21181" y="16062"/>
                      <a:pt x="21181" y="16062"/>
                    </a:cubicBezTo>
                    <a:cubicBezTo>
                      <a:pt x="21181" y="15785"/>
                      <a:pt x="21181" y="15785"/>
                      <a:pt x="21181" y="15785"/>
                    </a:cubicBezTo>
                    <a:cubicBezTo>
                      <a:pt x="20866" y="15508"/>
                      <a:pt x="20971" y="14677"/>
                      <a:pt x="20971" y="13292"/>
                    </a:cubicBezTo>
                    <a:cubicBezTo>
                      <a:pt x="20971" y="13015"/>
                      <a:pt x="20971" y="12738"/>
                      <a:pt x="20971" y="12462"/>
                    </a:cubicBezTo>
                    <a:cubicBezTo>
                      <a:pt x="21076" y="12185"/>
                      <a:pt x="20971" y="12185"/>
                      <a:pt x="20971" y="12185"/>
                    </a:cubicBezTo>
                    <a:cubicBezTo>
                      <a:pt x="20971" y="12185"/>
                      <a:pt x="20971" y="11908"/>
                      <a:pt x="20971" y="11631"/>
                    </a:cubicBezTo>
                    <a:cubicBezTo>
                      <a:pt x="20971" y="11631"/>
                      <a:pt x="20971" y="11354"/>
                      <a:pt x="20971" y="11354"/>
                    </a:cubicBezTo>
                    <a:cubicBezTo>
                      <a:pt x="20866" y="11354"/>
                      <a:pt x="20866" y="11354"/>
                      <a:pt x="20866" y="11354"/>
                    </a:cubicBezTo>
                    <a:cubicBezTo>
                      <a:pt x="20866" y="11077"/>
                      <a:pt x="20866" y="11077"/>
                      <a:pt x="20866" y="11077"/>
                    </a:cubicBezTo>
                    <a:cubicBezTo>
                      <a:pt x="20866" y="10800"/>
                      <a:pt x="20866" y="10800"/>
                      <a:pt x="20866" y="10800"/>
                    </a:cubicBezTo>
                    <a:cubicBezTo>
                      <a:pt x="20866" y="10523"/>
                      <a:pt x="20866" y="10246"/>
                      <a:pt x="20866" y="9969"/>
                    </a:cubicBezTo>
                    <a:cubicBezTo>
                      <a:pt x="20866" y="9969"/>
                      <a:pt x="20866" y="9969"/>
                      <a:pt x="20866" y="9969"/>
                    </a:cubicBezTo>
                    <a:cubicBezTo>
                      <a:pt x="20866" y="9969"/>
                      <a:pt x="20866" y="9692"/>
                      <a:pt x="20866" y="9692"/>
                    </a:cubicBezTo>
                    <a:cubicBezTo>
                      <a:pt x="20866" y="9415"/>
                      <a:pt x="20866" y="9415"/>
                      <a:pt x="20866" y="9138"/>
                    </a:cubicBezTo>
                    <a:cubicBezTo>
                      <a:pt x="20866" y="9138"/>
                      <a:pt x="20971" y="9138"/>
                      <a:pt x="20971" y="8862"/>
                    </a:cubicBezTo>
                    <a:cubicBezTo>
                      <a:pt x="20971" y="8862"/>
                      <a:pt x="20971" y="8862"/>
                      <a:pt x="20971" y="8862"/>
                    </a:cubicBezTo>
                    <a:cubicBezTo>
                      <a:pt x="21076" y="8862"/>
                      <a:pt x="21076" y="8862"/>
                      <a:pt x="21076" y="8862"/>
                    </a:cubicBezTo>
                    <a:cubicBezTo>
                      <a:pt x="21076" y="8862"/>
                      <a:pt x="21076" y="8862"/>
                      <a:pt x="21076" y="85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73" name="Shape 11373"/>
              <p:cNvSpPr/>
              <p:nvPr/>
            </p:nvSpPr>
            <p:spPr>
              <a:xfrm>
                <a:off x="778674" y="889287"/>
                <a:ext cx="49788" cy="308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92" y="2541"/>
                    </a:moveTo>
                    <a:cubicBezTo>
                      <a:pt x="3323" y="5082"/>
                      <a:pt x="3323" y="5082"/>
                      <a:pt x="3323" y="5082"/>
                    </a:cubicBezTo>
                    <a:cubicBezTo>
                      <a:pt x="3323" y="5082"/>
                      <a:pt x="3323" y="5082"/>
                      <a:pt x="3323" y="5082"/>
                    </a:cubicBezTo>
                    <a:cubicBezTo>
                      <a:pt x="3323" y="5082"/>
                      <a:pt x="3323" y="5082"/>
                      <a:pt x="3323" y="5082"/>
                    </a:cubicBezTo>
                    <a:cubicBezTo>
                      <a:pt x="3323" y="5082"/>
                      <a:pt x="3323" y="5082"/>
                      <a:pt x="3323" y="5082"/>
                    </a:cubicBezTo>
                    <a:cubicBezTo>
                      <a:pt x="3323" y="6353"/>
                      <a:pt x="3323" y="7624"/>
                      <a:pt x="3323" y="7624"/>
                    </a:cubicBezTo>
                    <a:cubicBezTo>
                      <a:pt x="3323" y="11435"/>
                      <a:pt x="2492" y="12706"/>
                      <a:pt x="1662" y="13976"/>
                    </a:cubicBezTo>
                    <a:cubicBezTo>
                      <a:pt x="1662" y="13976"/>
                      <a:pt x="831" y="15247"/>
                      <a:pt x="831" y="15247"/>
                    </a:cubicBezTo>
                    <a:cubicBezTo>
                      <a:pt x="831" y="15247"/>
                      <a:pt x="831" y="16518"/>
                      <a:pt x="831" y="16518"/>
                    </a:cubicBezTo>
                    <a:cubicBezTo>
                      <a:pt x="831" y="16518"/>
                      <a:pt x="831" y="16518"/>
                      <a:pt x="831" y="16518"/>
                    </a:cubicBezTo>
                    <a:cubicBezTo>
                      <a:pt x="831" y="17788"/>
                      <a:pt x="831" y="17788"/>
                      <a:pt x="0" y="17788"/>
                    </a:cubicBezTo>
                    <a:cubicBezTo>
                      <a:pt x="0" y="17788"/>
                      <a:pt x="0" y="17788"/>
                      <a:pt x="0" y="17788"/>
                    </a:cubicBezTo>
                    <a:cubicBezTo>
                      <a:pt x="0" y="19059"/>
                      <a:pt x="0" y="19059"/>
                      <a:pt x="0" y="19059"/>
                    </a:cubicBezTo>
                    <a:cubicBezTo>
                      <a:pt x="0" y="19059"/>
                      <a:pt x="0" y="19059"/>
                      <a:pt x="0" y="19059"/>
                    </a:cubicBezTo>
                    <a:cubicBezTo>
                      <a:pt x="0" y="19059"/>
                      <a:pt x="0" y="19059"/>
                      <a:pt x="0" y="19059"/>
                    </a:cubicBezTo>
                    <a:cubicBezTo>
                      <a:pt x="831" y="20329"/>
                      <a:pt x="1662" y="21600"/>
                      <a:pt x="2492" y="21600"/>
                    </a:cubicBezTo>
                    <a:cubicBezTo>
                      <a:pt x="4154" y="21600"/>
                      <a:pt x="4985" y="20329"/>
                      <a:pt x="6646" y="17788"/>
                    </a:cubicBezTo>
                    <a:cubicBezTo>
                      <a:pt x="7477" y="16518"/>
                      <a:pt x="9138" y="13976"/>
                      <a:pt x="10800" y="12706"/>
                    </a:cubicBezTo>
                    <a:cubicBezTo>
                      <a:pt x="12462" y="11435"/>
                      <a:pt x="14954" y="12706"/>
                      <a:pt x="17446" y="12706"/>
                    </a:cubicBezTo>
                    <a:cubicBezTo>
                      <a:pt x="19108" y="12706"/>
                      <a:pt x="20769" y="12706"/>
                      <a:pt x="21600" y="12706"/>
                    </a:cubicBezTo>
                    <a:cubicBezTo>
                      <a:pt x="20769" y="11435"/>
                      <a:pt x="19938" y="11435"/>
                      <a:pt x="19108" y="10165"/>
                    </a:cubicBezTo>
                    <a:cubicBezTo>
                      <a:pt x="18277" y="8894"/>
                      <a:pt x="16615" y="7624"/>
                      <a:pt x="15785" y="6353"/>
                    </a:cubicBezTo>
                    <a:cubicBezTo>
                      <a:pt x="14954" y="5082"/>
                      <a:pt x="14123" y="3812"/>
                      <a:pt x="13292" y="1271"/>
                    </a:cubicBezTo>
                    <a:cubicBezTo>
                      <a:pt x="13292" y="1271"/>
                      <a:pt x="13292" y="1271"/>
                      <a:pt x="12462" y="1271"/>
                    </a:cubicBezTo>
                    <a:cubicBezTo>
                      <a:pt x="12462" y="1271"/>
                      <a:pt x="12462" y="1271"/>
                      <a:pt x="11631" y="1271"/>
                    </a:cubicBezTo>
                    <a:cubicBezTo>
                      <a:pt x="11631" y="1271"/>
                      <a:pt x="11631" y="1271"/>
                      <a:pt x="11631" y="1271"/>
                    </a:cubicBezTo>
                    <a:cubicBezTo>
                      <a:pt x="11631" y="1271"/>
                      <a:pt x="11631" y="1271"/>
                      <a:pt x="11631" y="1271"/>
                    </a:cubicBezTo>
                    <a:cubicBezTo>
                      <a:pt x="10800" y="1271"/>
                      <a:pt x="10800" y="1271"/>
                      <a:pt x="9969" y="1271"/>
                    </a:cubicBezTo>
                    <a:cubicBezTo>
                      <a:pt x="9969" y="1271"/>
                      <a:pt x="9138" y="0"/>
                      <a:pt x="6646" y="0"/>
                    </a:cubicBezTo>
                    <a:cubicBezTo>
                      <a:pt x="4985" y="0"/>
                      <a:pt x="3323" y="0"/>
                      <a:pt x="2492" y="1271"/>
                    </a:cubicBezTo>
                    <a:cubicBezTo>
                      <a:pt x="2492" y="1271"/>
                      <a:pt x="2492" y="1271"/>
                      <a:pt x="2492" y="1271"/>
                    </a:cubicBezTo>
                    <a:lnTo>
                      <a:pt x="2492" y="2541"/>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74" name="Shape 11374"/>
              <p:cNvSpPr/>
              <p:nvPr/>
            </p:nvSpPr>
            <p:spPr>
              <a:xfrm>
                <a:off x="527746" y="542374"/>
                <a:ext cx="197733" cy="154185"/>
              </a:xfrm>
              <a:custGeom>
                <a:avLst/>
                <a:gdLst/>
                <a:ahLst/>
                <a:cxnLst>
                  <a:cxn ang="0">
                    <a:pos x="wd2" y="hd2"/>
                  </a:cxn>
                  <a:cxn ang="5400000">
                    <a:pos x="wd2" y="hd2"/>
                  </a:cxn>
                  <a:cxn ang="10800000">
                    <a:pos x="wd2" y="hd2"/>
                  </a:cxn>
                  <a:cxn ang="16200000">
                    <a:pos x="wd2" y="hd2"/>
                  </a:cxn>
                </a:cxnLst>
                <a:rect l="0" t="0" r="r" b="b"/>
                <a:pathLst>
                  <a:path w="21446" h="21600" fill="norm" stroke="1" extrusionOk="0">
                    <a:moveTo>
                      <a:pt x="1869" y="14834"/>
                    </a:moveTo>
                    <a:cubicBezTo>
                      <a:pt x="2077" y="14834"/>
                      <a:pt x="2285" y="15094"/>
                      <a:pt x="2492" y="15094"/>
                    </a:cubicBezTo>
                    <a:cubicBezTo>
                      <a:pt x="2492" y="15094"/>
                      <a:pt x="2492" y="15094"/>
                      <a:pt x="2492" y="15094"/>
                    </a:cubicBezTo>
                    <a:cubicBezTo>
                      <a:pt x="2700" y="15354"/>
                      <a:pt x="2908" y="15354"/>
                      <a:pt x="2908" y="15354"/>
                    </a:cubicBezTo>
                    <a:cubicBezTo>
                      <a:pt x="3946" y="15875"/>
                      <a:pt x="4569" y="16395"/>
                      <a:pt x="4777" y="17176"/>
                    </a:cubicBezTo>
                    <a:cubicBezTo>
                      <a:pt x="4777" y="17436"/>
                      <a:pt x="4985" y="17696"/>
                      <a:pt x="5192" y="17696"/>
                    </a:cubicBezTo>
                    <a:cubicBezTo>
                      <a:pt x="5400" y="17436"/>
                      <a:pt x="5608" y="17176"/>
                      <a:pt x="6023" y="17176"/>
                    </a:cubicBezTo>
                    <a:cubicBezTo>
                      <a:pt x="6231" y="17176"/>
                      <a:pt x="6438" y="17176"/>
                      <a:pt x="6646" y="17176"/>
                    </a:cubicBezTo>
                    <a:cubicBezTo>
                      <a:pt x="6646" y="17176"/>
                      <a:pt x="6854" y="17176"/>
                      <a:pt x="6854" y="17176"/>
                    </a:cubicBezTo>
                    <a:cubicBezTo>
                      <a:pt x="7685" y="17176"/>
                      <a:pt x="7892" y="17957"/>
                      <a:pt x="7892" y="18477"/>
                    </a:cubicBezTo>
                    <a:cubicBezTo>
                      <a:pt x="8100" y="18477"/>
                      <a:pt x="8100" y="18477"/>
                      <a:pt x="8308" y="18477"/>
                    </a:cubicBezTo>
                    <a:cubicBezTo>
                      <a:pt x="8723" y="18477"/>
                      <a:pt x="8931" y="18477"/>
                      <a:pt x="9346" y="18737"/>
                    </a:cubicBezTo>
                    <a:cubicBezTo>
                      <a:pt x="9554" y="18998"/>
                      <a:pt x="9762" y="19258"/>
                      <a:pt x="9969" y="19778"/>
                    </a:cubicBezTo>
                    <a:cubicBezTo>
                      <a:pt x="9969" y="20039"/>
                      <a:pt x="9969" y="20039"/>
                      <a:pt x="10177" y="20299"/>
                    </a:cubicBezTo>
                    <a:cubicBezTo>
                      <a:pt x="10177" y="20299"/>
                      <a:pt x="10177" y="20299"/>
                      <a:pt x="10177" y="20299"/>
                    </a:cubicBezTo>
                    <a:cubicBezTo>
                      <a:pt x="10177" y="20299"/>
                      <a:pt x="10385" y="20559"/>
                      <a:pt x="10385" y="20559"/>
                    </a:cubicBezTo>
                    <a:cubicBezTo>
                      <a:pt x="10385" y="20559"/>
                      <a:pt x="10385" y="20559"/>
                      <a:pt x="10385" y="20559"/>
                    </a:cubicBezTo>
                    <a:cubicBezTo>
                      <a:pt x="10592" y="20559"/>
                      <a:pt x="10592" y="20559"/>
                      <a:pt x="10800" y="20299"/>
                    </a:cubicBezTo>
                    <a:cubicBezTo>
                      <a:pt x="11008" y="20299"/>
                      <a:pt x="11423" y="20039"/>
                      <a:pt x="11838" y="20299"/>
                    </a:cubicBezTo>
                    <a:cubicBezTo>
                      <a:pt x="11838" y="20559"/>
                      <a:pt x="12462" y="20559"/>
                      <a:pt x="12877" y="20559"/>
                    </a:cubicBezTo>
                    <a:cubicBezTo>
                      <a:pt x="13085" y="20559"/>
                      <a:pt x="13292" y="20559"/>
                      <a:pt x="13500" y="20559"/>
                    </a:cubicBezTo>
                    <a:cubicBezTo>
                      <a:pt x="13915" y="20299"/>
                      <a:pt x="14123" y="20559"/>
                      <a:pt x="14538" y="20559"/>
                    </a:cubicBezTo>
                    <a:cubicBezTo>
                      <a:pt x="14746" y="20819"/>
                      <a:pt x="14954" y="20819"/>
                      <a:pt x="15369" y="20819"/>
                    </a:cubicBezTo>
                    <a:cubicBezTo>
                      <a:pt x="16200" y="20559"/>
                      <a:pt x="17238" y="21080"/>
                      <a:pt x="17654" y="21600"/>
                    </a:cubicBezTo>
                    <a:cubicBezTo>
                      <a:pt x="17654" y="21600"/>
                      <a:pt x="17654" y="21600"/>
                      <a:pt x="17654" y="21600"/>
                    </a:cubicBezTo>
                    <a:cubicBezTo>
                      <a:pt x="17654" y="21600"/>
                      <a:pt x="17654" y="21600"/>
                      <a:pt x="17654" y="21600"/>
                    </a:cubicBezTo>
                    <a:cubicBezTo>
                      <a:pt x="17654" y="21600"/>
                      <a:pt x="17862" y="21600"/>
                      <a:pt x="18069" y="21600"/>
                    </a:cubicBezTo>
                    <a:cubicBezTo>
                      <a:pt x="18277" y="21600"/>
                      <a:pt x="18277" y="21600"/>
                      <a:pt x="18277" y="21600"/>
                    </a:cubicBezTo>
                    <a:cubicBezTo>
                      <a:pt x="18277" y="21600"/>
                      <a:pt x="18277" y="21600"/>
                      <a:pt x="18277" y="21600"/>
                    </a:cubicBezTo>
                    <a:cubicBezTo>
                      <a:pt x="18277" y="21340"/>
                      <a:pt x="18277" y="21340"/>
                      <a:pt x="18277" y="21080"/>
                    </a:cubicBezTo>
                    <a:cubicBezTo>
                      <a:pt x="18277" y="21080"/>
                      <a:pt x="18277" y="20819"/>
                      <a:pt x="18277" y="20819"/>
                    </a:cubicBezTo>
                    <a:cubicBezTo>
                      <a:pt x="18277" y="20559"/>
                      <a:pt x="18277" y="20299"/>
                      <a:pt x="18277" y="20299"/>
                    </a:cubicBezTo>
                    <a:cubicBezTo>
                      <a:pt x="18277" y="20039"/>
                      <a:pt x="18485" y="19778"/>
                      <a:pt x="18900" y="18998"/>
                    </a:cubicBezTo>
                    <a:cubicBezTo>
                      <a:pt x="19108" y="18737"/>
                      <a:pt x="19523" y="18477"/>
                      <a:pt x="19731" y="18217"/>
                    </a:cubicBezTo>
                    <a:cubicBezTo>
                      <a:pt x="20146" y="17696"/>
                      <a:pt x="20354" y="17436"/>
                      <a:pt x="20562" y="17176"/>
                    </a:cubicBezTo>
                    <a:cubicBezTo>
                      <a:pt x="20769" y="16916"/>
                      <a:pt x="20977" y="16916"/>
                      <a:pt x="20977" y="16655"/>
                    </a:cubicBezTo>
                    <a:cubicBezTo>
                      <a:pt x="21185" y="16655"/>
                      <a:pt x="21392" y="16395"/>
                      <a:pt x="21392" y="16135"/>
                    </a:cubicBezTo>
                    <a:cubicBezTo>
                      <a:pt x="21600" y="16135"/>
                      <a:pt x="21185" y="15354"/>
                      <a:pt x="20562" y="14053"/>
                    </a:cubicBezTo>
                    <a:cubicBezTo>
                      <a:pt x="20562" y="13793"/>
                      <a:pt x="20562" y="13793"/>
                      <a:pt x="20562" y="13793"/>
                    </a:cubicBezTo>
                    <a:cubicBezTo>
                      <a:pt x="20354" y="13533"/>
                      <a:pt x="20354" y="13533"/>
                      <a:pt x="20354" y="13533"/>
                    </a:cubicBezTo>
                    <a:cubicBezTo>
                      <a:pt x="20354" y="13533"/>
                      <a:pt x="20354" y="13533"/>
                      <a:pt x="20354" y="13272"/>
                    </a:cubicBezTo>
                    <a:cubicBezTo>
                      <a:pt x="20354" y="13272"/>
                      <a:pt x="20354" y="13272"/>
                      <a:pt x="20354" y="13272"/>
                    </a:cubicBezTo>
                    <a:cubicBezTo>
                      <a:pt x="20354" y="13272"/>
                      <a:pt x="20354" y="13272"/>
                      <a:pt x="20354" y="13272"/>
                    </a:cubicBezTo>
                    <a:cubicBezTo>
                      <a:pt x="20354" y="13012"/>
                      <a:pt x="20354" y="13012"/>
                      <a:pt x="20354" y="13012"/>
                    </a:cubicBezTo>
                    <a:cubicBezTo>
                      <a:pt x="20354" y="12752"/>
                      <a:pt x="20354" y="12752"/>
                      <a:pt x="20354" y="12492"/>
                    </a:cubicBezTo>
                    <a:cubicBezTo>
                      <a:pt x="20146" y="12231"/>
                      <a:pt x="20146" y="12231"/>
                      <a:pt x="20146" y="12231"/>
                    </a:cubicBezTo>
                    <a:cubicBezTo>
                      <a:pt x="20354" y="12231"/>
                      <a:pt x="20354" y="12231"/>
                      <a:pt x="20354" y="12231"/>
                    </a:cubicBezTo>
                    <a:cubicBezTo>
                      <a:pt x="20354" y="11971"/>
                      <a:pt x="20354" y="11971"/>
                      <a:pt x="20354" y="11711"/>
                    </a:cubicBezTo>
                    <a:cubicBezTo>
                      <a:pt x="20354" y="11711"/>
                      <a:pt x="20354" y="11711"/>
                      <a:pt x="20354" y="11711"/>
                    </a:cubicBezTo>
                    <a:cubicBezTo>
                      <a:pt x="20354" y="11711"/>
                      <a:pt x="20354" y="11451"/>
                      <a:pt x="20354" y="11451"/>
                    </a:cubicBezTo>
                    <a:cubicBezTo>
                      <a:pt x="20354" y="11451"/>
                      <a:pt x="20354" y="11190"/>
                      <a:pt x="20354" y="11190"/>
                    </a:cubicBezTo>
                    <a:cubicBezTo>
                      <a:pt x="20354" y="11190"/>
                      <a:pt x="20354" y="10930"/>
                      <a:pt x="20354" y="10930"/>
                    </a:cubicBezTo>
                    <a:cubicBezTo>
                      <a:pt x="20354" y="10930"/>
                      <a:pt x="20354" y="10930"/>
                      <a:pt x="20354" y="10930"/>
                    </a:cubicBezTo>
                    <a:cubicBezTo>
                      <a:pt x="20354" y="10930"/>
                      <a:pt x="20146" y="10670"/>
                      <a:pt x="20146" y="10670"/>
                    </a:cubicBezTo>
                    <a:cubicBezTo>
                      <a:pt x="20146" y="10670"/>
                      <a:pt x="20146" y="10410"/>
                      <a:pt x="20146" y="10410"/>
                    </a:cubicBezTo>
                    <a:cubicBezTo>
                      <a:pt x="19731" y="10149"/>
                      <a:pt x="19523" y="9889"/>
                      <a:pt x="19523" y="9629"/>
                    </a:cubicBezTo>
                    <a:cubicBezTo>
                      <a:pt x="19523" y="8588"/>
                      <a:pt x="21185" y="7547"/>
                      <a:pt x="21185" y="7547"/>
                    </a:cubicBezTo>
                    <a:cubicBezTo>
                      <a:pt x="21185" y="7287"/>
                      <a:pt x="21185" y="6246"/>
                      <a:pt x="20977" y="5986"/>
                    </a:cubicBezTo>
                    <a:cubicBezTo>
                      <a:pt x="20354" y="5205"/>
                      <a:pt x="20146" y="4164"/>
                      <a:pt x="20562" y="3123"/>
                    </a:cubicBezTo>
                    <a:cubicBezTo>
                      <a:pt x="20562" y="3123"/>
                      <a:pt x="20562" y="3123"/>
                      <a:pt x="20562" y="3123"/>
                    </a:cubicBezTo>
                    <a:cubicBezTo>
                      <a:pt x="20354" y="3123"/>
                      <a:pt x="20354" y="2863"/>
                      <a:pt x="20354" y="2863"/>
                    </a:cubicBezTo>
                    <a:cubicBezTo>
                      <a:pt x="20354" y="2863"/>
                      <a:pt x="20354" y="2863"/>
                      <a:pt x="20354" y="2863"/>
                    </a:cubicBezTo>
                    <a:cubicBezTo>
                      <a:pt x="19938" y="2602"/>
                      <a:pt x="19315" y="2342"/>
                      <a:pt x="19108" y="2082"/>
                    </a:cubicBezTo>
                    <a:cubicBezTo>
                      <a:pt x="19108" y="2082"/>
                      <a:pt x="19108" y="2082"/>
                      <a:pt x="19108" y="2082"/>
                    </a:cubicBezTo>
                    <a:cubicBezTo>
                      <a:pt x="19108" y="2082"/>
                      <a:pt x="19108" y="2082"/>
                      <a:pt x="19108" y="2082"/>
                    </a:cubicBezTo>
                    <a:cubicBezTo>
                      <a:pt x="19108" y="2082"/>
                      <a:pt x="18900" y="2082"/>
                      <a:pt x="18900" y="2082"/>
                    </a:cubicBezTo>
                    <a:cubicBezTo>
                      <a:pt x="18900" y="2082"/>
                      <a:pt x="18900" y="2082"/>
                      <a:pt x="18900" y="2082"/>
                    </a:cubicBezTo>
                    <a:cubicBezTo>
                      <a:pt x="18900" y="2082"/>
                      <a:pt x="18692" y="2082"/>
                      <a:pt x="18692" y="2082"/>
                    </a:cubicBezTo>
                    <a:cubicBezTo>
                      <a:pt x="18692" y="2082"/>
                      <a:pt x="18692" y="2082"/>
                      <a:pt x="18692" y="2082"/>
                    </a:cubicBezTo>
                    <a:cubicBezTo>
                      <a:pt x="18485" y="2082"/>
                      <a:pt x="18485" y="2082"/>
                      <a:pt x="18277" y="2082"/>
                    </a:cubicBezTo>
                    <a:cubicBezTo>
                      <a:pt x="18069" y="2082"/>
                      <a:pt x="18069" y="2082"/>
                      <a:pt x="18069" y="2082"/>
                    </a:cubicBezTo>
                    <a:cubicBezTo>
                      <a:pt x="17862" y="2082"/>
                      <a:pt x="17654" y="2082"/>
                      <a:pt x="17446" y="2082"/>
                    </a:cubicBezTo>
                    <a:cubicBezTo>
                      <a:pt x="15577" y="2082"/>
                      <a:pt x="13085" y="1822"/>
                      <a:pt x="12669" y="1822"/>
                    </a:cubicBezTo>
                    <a:cubicBezTo>
                      <a:pt x="12669" y="1561"/>
                      <a:pt x="12669" y="1561"/>
                      <a:pt x="12462" y="1561"/>
                    </a:cubicBezTo>
                    <a:cubicBezTo>
                      <a:pt x="12462" y="1561"/>
                      <a:pt x="12462" y="1561"/>
                      <a:pt x="12462" y="1561"/>
                    </a:cubicBezTo>
                    <a:cubicBezTo>
                      <a:pt x="12462" y="1561"/>
                      <a:pt x="12254" y="1561"/>
                      <a:pt x="12254" y="1561"/>
                    </a:cubicBezTo>
                    <a:cubicBezTo>
                      <a:pt x="12254" y="1561"/>
                      <a:pt x="12254" y="1561"/>
                      <a:pt x="12254" y="1561"/>
                    </a:cubicBezTo>
                    <a:cubicBezTo>
                      <a:pt x="12046" y="1301"/>
                      <a:pt x="12046" y="1301"/>
                      <a:pt x="11838" y="1301"/>
                    </a:cubicBezTo>
                    <a:cubicBezTo>
                      <a:pt x="11838" y="1301"/>
                      <a:pt x="11838" y="1301"/>
                      <a:pt x="11838" y="1301"/>
                    </a:cubicBezTo>
                    <a:cubicBezTo>
                      <a:pt x="11838" y="1301"/>
                      <a:pt x="11838" y="1301"/>
                      <a:pt x="11838" y="1301"/>
                    </a:cubicBezTo>
                    <a:cubicBezTo>
                      <a:pt x="11423" y="1822"/>
                      <a:pt x="11008" y="2082"/>
                      <a:pt x="10385" y="2082"/>
                    </a:cubicBezTo>
                    <a:cubicBezTo>
                      <a:pt x="9138" y="2082"/>
                      <a:pt x="8931" y="781"/>
                      <a:pt x="8931" y="0"/>
                    </a:cubicBezTo>
                    <a:cubicBezTo>
                      <a:pt x="8931" y="0"/>
                      <a:pt x="8931" y="0"/>
                      <a:pt x="8931" y="0"/>
                    </a:cubicBezTo>
                    <a:cubicBezTo>
                      <a:pt x="7892" y="0"/>
                      <a:pt x="5192" y="781"/>
                      <a:pt x="4362" y="1822"/>
                    </a:cubicBezTo>
                    <a:cubicBezTo>
                      <a:pt x="3738" y="2863"/>
                      <a:pt x="2700" y="2863"/>
                      <a:pt x="1662" y="3123"/>
                    </a:cubicBezTo>
                    <a:cubicBezTo>
                      <a:pt x="1454" y="3123"/>
                      <a:pt x="1038" y="3123"/>
                      <a:pt x="831" y="3123"/>
                    </a:cubicBezTo>
                    <a:cubicBezTo>
                      <a:pt x="831" y="3643"/>
                      <a:pt x="623" y="4164"/>
                      <a:pt x="415" y="4164"/>
                    </a:cubicBezTo>
                    <a:cubicBezTo>
                      <a:pt x="415" y="4424"/>
                      <a:pt x="415" y="4424"/>
                      <a:pt x="415" y="4424"/>
                    </a:cubicBezTo>
                    <a:cubicBezTo>
                      <a:pt x="415" y="4684"/>
                      <a:pt x="415" y="4684"/>
                      <a:pt x="415" y="4684"/>
                    </a:cubicBezTo>
                    <a:cubicBezTo>
                      <a:pt x="415" y="4684"/>
                      <a:pt x="415" y="4945"/>
                      <a:pt x="415" y="4945"/>
                    </a:cubicBezTo>
                    <a:cubicBezTo>
                      <a:pt x="415" y="4945"/>
                      <a:pt x="415" y="4945"/>
                      <a:pt x="415" y="5205"/>
                    </a:cubicBezTo>
                    <a:cubicBezTo>
                      <a:pt x="415" y="5205"/>
                      <a:pt x="415" y="5205"/>
                      <a:pt x="415" y="5465"/>
                    </a:cubicBezTo>
                    <a:cubicBezTo>
                      <a:pt x="415" y="5465"/>
                      <a:pt x="415" y="5465"/>
                      <a:pt x="415" y="5725"/>
                    </a:cubicBezTo>
                    <a:cubicBezTo>
                      <a:pt x="415" y="5725"/>
                      <a:pt x="415" y="5725"/>
                      <a:pt x="415" y="5986"/>
                    </a:cubicBezTo>
                    <a:cubicBezTo>
                      <a:pt x="415" y="5986"/>
                      <a:pt x="415" y="5986"/>
                      <a:pt x="415" y="6246"/>
                    </a:cubicBezTo>
                    <a:cubicBezTo>
                      <a:pt x="415" y="6246"/>
                      <a:pt x="415" y="6246"/>
                      <a:pt x="415" y="6506"/>
                    </a:cubicBezTo>
                    <a:cubicBezTo>
                      <a:pt x="415" y="6506"/>
                      <a:pt x="415" y="6506"/>
                      <a:pt x="415" y="6506"/>
                    </a:cubicBezTo>
                    <a:cubicBezTo>
                      <a:pt x="415" y="6766"/>
                      <a:pt x="415" y="6766"/>
                      <a:pt x="415" y="6766"/>
                    </a:cubicBezTo>
                    <a:cubicBezTo>
                      <a:pt x="415" y="7027"/>
                      <a:pt x="415" y="7027"/>
                      <a:pt x="415" y="7027"/>
                    </a:cubicBezTo>
                    <a:cubicBezTo>
                      <a:pt x="208" y="7287"/>
                      <a:pt x="208" y="7287"/>
                      <a:pt x="208" y="7287"/>
                    </a:cubicBezTo>
                    <a:cubicBezTo>
                      <a:pt x="0" y="7547"/>
                      <a:pt x="0" y="7807"/>
                      <a:pt x="0" y="7807"/>
                    </a:cubicBezTo>
                    <a:cubicBezTo>
                      <a:pt x="0" y="7807"/>
                      <a:pt x="0" y="7807"/>
                      <a:pt x="208" y="7807"/>
                    </a:cubicBezTo>
                    <a:cubicBezTo>
                      <a:pt x="623" y="8328"/>
                      <a:pt x="831" y="9108"/>
                      <a:pt x="831" y="9629"/>
                    </a:cubicBezTo>
                    <a:cubicBezTo>
                      <a:pt x="831" y="9889"/>
                      <a:pt x="831" y="9889"/>
                      <a:pt x="1038" y="9889"/>
                    </a:cubicBezTo>
                    <a:cubicBezTo>
                      <a:pt x="1038" y="10149"/>
                      <a:pt x="1246" y="10670"/>
                      <a:pt x="1246" y="11190"/>
                    </a:cubicBezTo>
                    <a:cubicBezTo>
                      <a:pt x="1246" y="12231"/>
                      <a:pt x="1454" y="13012"/>
                      <a:pt x="1662" y="13272"/>
                    </a:cubicBezTo>
                    <a:cubicBezTo>
                      <a:pt x="1662" y="13272"/>
                      <a:pt x="1869" y="13533"/>
                      <a:pt x="1869" y="13533"/>
                    </a:cubicBezTo>
                    <a:cubicBezTo>
                      <a:pt x="1869" y="13533"/>
                      <a:pt x="1869" y="13533"/>
                      <a:pt x="1869" y="13533"/>
                    </a:cubicBezTo>
                    <a:cubicBezTo>
                      <a:pt x="1869" y="13793"/>
                      <a:pt x="1869" y="13793"/>
                      <a:pt x="1869" y="14053"/>
                    </a:cubicBezTo>
                    <a:cubicBezTo>
                      <a:pt x="1869" y="14053"/>
                      <a:pt x="1869" y="14053"/>
                      <a:pt x="1869" y="14053"/>
                    </a:cubicBezTo>
                    <a:cubicBezTo>
                      <a:pt x="1869" y="14053"/>
                      <a:pt x="1869" y="14313"/>
                      <a:pt x="1869" y="14313"/>
                    </a:cubicBezTo>
                    <a:cubicBezTo>
                      <a:pt x="1869" y="14313"/>
                      <a:pt x="1869" y="14313"/>
                      <a:pt x="1869" y="14313"/>
                    </a:cubicBezTo>
                    <a:cubicBezTo>
                      <a:pt x="1869" y="14573"/>
                      <a:pt x="1869" y="14573"/>
                      <a:pt x="1869" y="14834"/>
                    </a:cubicBezTo>
                    <a:cubicBezTo>
                      <a:pt x="1869" y="14834"/>
                      <a:pt x="1869" y="14834"/>
                      <a:pt x="1869" y="14834"/>
                    </a:cubicBezTo>
                    <a:cubicBezTo>
                      <a:pt x="1869" y="14834"/>
                      <a:pt x="1869" y="14834"/>
                      <a:pt x="1869" y="14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75" name="Shape 11375"/>
              <p:cNvSpPr/>
              <p:nvPr/>
            </p:nvSpPr>
            <p:spPr>
              <a:xfrm>
                <a:off x="559609" y="808341"/>
                <a:ext cx="67712" cy="597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400" y="16200"/>
                    </a:moveTo>
                    <a:cubicBezTo>
                      <a:pt x="18000" y="15525"/>
                      <a:pt x="18000" y="15525"/>
                      <a:pt x="18000" y="15525"/>
                    </a:cubicBezTo>
                    <a:cubicBezTo>
                      <a:pt x="18000" y="15525"/>
                      <a:pt x="18000" y="15525"/>
                      <a:pt x="18000" y="15525"/>
                    </a:cubicBezTo>
                    <a:cubicBezTo>
                      <a:pt x="19200" y="14175"/>
                      <a:pt x="19200" y="14175"/>
                      <a:pt x="19200" y="14175"/>
                    </a:cubicBezTo>
                    <a:cubicBezTo>
                      <a:pt x="19200" y="14175"/>
                      <a:pt x="19200" y="14175"/>
                      <a:pt x="19200" y="14175"/>
                    </a:cubicBezTo>
                    <a:cubicBezTo>
                      <a:pt x="19200" y="14175"/>
                      <a:pt x="19200" y="14175"/>
                      <a:pt x="19200" y="14175"/>
                    </a:cubicBezTo>
                    <a:cubicBezTo>
                      <a:pt x="19200" y="14175"/>
                      <a:pt x="19200" y="14175"/>
                      <a:pt x="19200" y="14175"/>
                    </a:cubicBezTo>
                    <a:cubicBezTo>
                      <a:pt x="19200" y="13500"/>
                      <a:pt x="19800" y="13500"/>
                      <a:pt x="19800" y="13500"/>
                    </a:cubicBezTo>
                    <a:cubicBezTo>
                      <a:pt x="19800" y="13500"/>
                      <a:pt x="19800" y="12825"/>
                      <a:pt x="19800" y="12825"/>
                    </a:cubicBezTo>
                    <a:cubicBezTo>
                      <a:pt x="20400" y="12825"/>
                      <a:pt x="20400" y="12825"/>
                      <a:pt x="20400" y="12825"/>
                    </a:cubicBezTo>
                    <a:cubicBezTo>
                      <a:pt x="20400" y="12825"/>
                      <a:pt x="20400" y="12825"/>
                      <a:pt x="20400" y="12825"/>
                    </a:cubicBezTo>
                    <a:cubicBezTo>
                      <a:pt x="20400" y="12825"/>
                      <a:pt x="20400" y="12150"/>
                      <a:pt x="21000" y="12150"/>
                    </a:cubicBezTo>
                    <a:cubicBezTo>
                      <a:pt x="21000" y="12150"/>
                      <a:pt x="21000" y="12150"/>
                      <a:pt x="21000" y="12150"/>
                    </a:cubicBezTo>
                    <a:cubicBezTo>
                      <a:pt x="21000" y="12150"/>
                      <a:pt x="21000" y="12150"/>
                      <a:pt x="21000" y="12150"/>
                    </a:cubicBezTo>
                    <a:cubicBezTo>
                      <a:pt x="21000" y="12150"/>
                      <a:pt x="21000" y="11475"/>
                      <a:pt x="21000" y="11475"/>
                    </a:cubicBezTo>
                    <a:cubicBezTo>
                      <a:pt x="21600" y="10125"/>
                      <a:pt x="21600" y="6750"/>
                      <a:pt x="21600" y="4050"/>
                    </a:cubicBezTo>
                    <a:cubicBezTo>
                      <a:pt x="21000" y="4050"/>
                      <a:pt x="21000" y="4050"/>
                      <a:pt x="21000" y="4050"/>
                    </a:cubicBezTo>
                    <a:cubicBezTo>
                      <a:pt x="21000" y="4050"/>
                      <a:pt x="21000" y="3375"/>
                      <a:pt x="20400" y="3375"/>
                    </a:cubicBezTo>
                    <a:cubicBezTo>
                      <a:pt x="20400" y="3375"/>
                      <a:pt x="20400" y="3375"/>
                      <a:pt x="20400" y="3375"/>
                    </a:cubicBezTo>
                    <a:cubicBezTo>
                      <a:pt x="19800" y="3375"/>
                      <a:pt x="19800" y="3375"/>
                      <a:pt x="19800" y="2700"/>
                    </a:cubicBezTo>
                    <a:cubicBezTo>
                      <a:pt x="19800" y="2700"/>
                      <a:pt x="19200" y="2700"/>
                      <a:pt x="19200" y="2700"/>
                    </a:cubicBezTo>
                    <a:cubicBezTo>
                      <a:pt x="19200" y="2700"/>
                      <a:pt x="19200" y="2700"/>
                      <a:pt x="18600" y="2700"/>
                    </a:cubicBezTo>
                    <a:cubicBezTo>
                      <a:pt x="18600" y="2700"/>
                      <a:pt x="18600" y="2025"/>
                      <a:pt x="18600" y="2025"/>
                    </a:cubicBezTo>
                    <a:cubicBezTo>
                      <a:pt x="18600" y="2025"/>
                      <a:pt x="18000" y="2025"/>
                      <a:pt x="18000" y="2025"/>
                    </a:cubicBezTo>
                    <a:cubicBezTo>
                      <a:pt x="18000" y="2025"/>
                      <a:pt x="18000" y="2025"/>
                      <a:pt x="18000" y="2025"/>
                    </a:cubicBezTo>
                    <a:cubicBezTo>
                      <a:pt x="17400" y="2025"/>
                      <a:pt x="17400" y="2025"/>
                      <a:pt x="17400" y="2025"/>
                    </a:cubicBezTo>
                    <a:cubicBezTo>
                      <a:pt x="17400" y="1350"/>
                      <a:pt x="17400" y="1350"/>
                      <a:pt x="17400" y="1350"/>
                    </a:cubicBezTo>
                    <a:cubicBezTo>
                      <a:pt x="16800" y="1350"/>
                      <a:pt x="16800" y="1350"/>
                      <a:pt x="16800" y="1350"/>
                    </a:cubicBezTo>
                    <a:cubicBezTo>
                      <a:pt x="16800" y="1350"/>
                      <a:pt x="16800" y="1350"/>
                      <a:pt x="16800" y="1350"/>
                    </a:cubicBezTo>
                    <a:cubicBezTo>
                      <a:pt x="16800" y="1350"/>
                      <a:pt x="16800" y="1350"/>
                      <a:pt x="16200" y="1350"/>
                    </a:cubicBezTo>
                    <a:cubicBezTo>
                      <a:pt x="16200" y="1350"/>
                      <a:pt x="16200" y="1350"/>
                      <a:pt x="16200" y="1350"/>
                    </a:cubicBezTo>
                    <a:cubicBezTo>
                      <a:pt x="14400" y="1350"/>
                      <a:pt x="7200" y="675"/>
                      <a:pt x="5400" y="0"/>
                    </a:cubicBezTo>
                    <a:cubicBezTo>
                      <a:pt x="5400" y="0"/>
                      <a:pt x="4800" y="0"/>
                      <a:pt x="4200" y="675"/>
                    </a:cubicBezTo>
                    <a:cubicBezTo>
                      <a:pt x="3600" y="1350"/>
                      <a:pt x="1800" y="2025"/>
                      <a:pt x="600" y="675"/>
                    </a:cubicBezTo>
                    <a:cubicBezTo>
                      <a:pt x="600" y="675"/>
                      <a:pt x="0" y="675"/>
                      <a:pt x="0" y="675"/>
                    </a:cubicBezTo>
                    <a:cubicBezTo>
                      <a:pt x="0" y="1350"/>
                      <a:pt x="0" y="1350"/>
                      <a:pt x="0" y="1350"/>
                    </a:cubicBezTo>
                    <a:cubicBezTo>
                      <a:pt x="0" y="2025"/>
                      <a:pt x="600" y="2025"/>
                      <a:pt x="600" y="2700"/>
                    </a:cubicBezTo>
                    <a:cubicBezTo>
                      <a:pt x="1800" y="3375"/>
                      <a:pt x="3000" y="4725"/>
                      <a:pt x="3000" y="6750"/>
                    </a:cubicBezTo>
                    <a:cubicBezTo>
                      <a:pt x="3000" y="7425"/>
                      <a:pt x="4800" y="9450"/>
                      <a:pt x="6000" y="10800"/>
                    </a:cubicBezTo>
                    <a:cubicBezTo>
                      <a:pt x="7200" y="12150"/>
                      <a:pt x="8400" y="12825"/>
                      <a:pt x="8400" y="14175"/>
                    </a:cubicBezTo>
                    <a:cubicBezTo>
                      <a:pt x="9000" y="14850"/>
                      <a:pt x="9600" y="15525"/>
                      <a:pt x="9600" y="15525"/>
                    </a:cubicBezTo>
                    <a:cubicBezTo>
                      <a:pt x="10200" y="16200"/>
                      <a:pt x="10200" y="16200"/>
                      <a:pt x="10800" y="16875"/>
                    </a:cubicBezTo>
                    <a:cubicBezTo>
                      <a:pt x="10800" y="16875"/>
                      <a:pt x="10800" y="16875"/>
                      <a:pt x="10800" y="16875"/>
                    </a:cubicBezTo>
                    <a:cubicBezTo>
                      <a:pt x="11400" y="17550"/>
                      <a:pt x="11400" y="17550"/>
                      <a:pt x="12000" y="18225"/>
                    </a:cubicBezTo>
                    <a:cubicBezTo>
                      <a:pt x="12000" y="18225"/>
                      <a:pt x="12000" y="18225"/>
                      <a:pt x="12000" y="18225"/>
                    </a:cubicBezTo>
                    <a:cubicBezTo>
                      <a:pt x="12600" y="18900"/>
                      <a:pt x="12600" y="18900"/>
                      <a:pt x="12600" y="18900"/>
                    </a:cubicBezTo>
                    <a:cubicBezTo>
                      <a:pt x="13200" y="19575"/>
                      <a:pt x="13200" y="19575"/>
                      <a:pt x="13200" y="19575"/>
                    </a:cubicBezTo>
                    <a:cubicBezTo>
                      <a:pt x="13200" y="20250"/>
                      <a:pt x="13200" y="20250"/>
                      <a:pt x="13800" y="20250"/>
                    </a:cubicBezTo>
                    <a:cubicBezTo>
                      <a:pt x="14400" y="20925"/>
                      <a:pt x="15000" y="21600"/>
                      <a:pt x="15600" y="21600"/>
                    </a:cubicBezTo>
                    <a:cubicBezTo>
                      <a:pt x="15600" y="21600"/>
                      <a:pt x="15600" y="21600"/>
                      <a:pt x="15600" y="21600"/>
                    </a:cubicBezTo>
                    <a:cubicBezTo>
                      <a:pt x="15600" y="21600"/>
                      <a:pt x="15600" y="20925"/>
                      <a:pt x="15600" y="20925"/>
                    </a:cubicBezTo>
                    <a:cubicBezTo>
                      <a:pt x="15600" y="20925"/>
                      <a:pt x="15600" y="20925"/>
                      <a:pt x="15600" y="20925"/>
                    </a:cubicBezTo>
                    <a:cubicBezTo>
                      <a:pt x="15600" y="20250"/>
                      <a:pt x="15600" y="20250"/>
                      <a:pt x="16200" y="19575"/>
                    </a:cubicBezTo>
                    <a:cubicBezTo>
                      <a:pt x="16200" y="19575"/>
                      <a:pt x="16200" y="19575"/>
                      <a:pt x="16200" y="19575"/>
                    </a:cubicBezTo>
                    <a:cubicBezTo>
                      <a:pt x="16200" y="18900"/>
                      <a:pt x="16200" y="18900"/>
                      <a:pt x="16200" y="18225"/>
                    </a:cubicBezTo>
                    <a:cubicBezTo>
                      <a:pt x="16200" y="18225"/>
                      <a:pt x="16200" y="18225"/>
                      <a:pt x="16200" y="18225"/>
                    </a:cubicBezTo>
                    <a:cubicBezTo>
                      <a:pt x="16800" y="17550"/>
                      <a:pt x="17400" y="16875"/>
                      <a:pt x="174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76" name="Shape 11376"/>
              <p:cNvSpPr/>
              <p:nvPr/>
            </p:nvSpPr>
            <p:spPr>
              <a:xfrm>
                <a:off x="517788" y="775577"/>
                <a:ext cx="105550" cy="848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983"/>
                    </a:moveTo>
                    <a:cubicBezTo>
                      <a:pt x="21600" y="7043"/>
                      <a:pt x="21600" y="7043"/>
                      <a:pt x="21207" y="6574"/>
                    </a:cubicBezTo>
                    <a:cubicBezTo>
                      <a:pt x="20815" y="6574"/>
                      <a:pt x="20815" y="6574"/>
                      <a:pt x="20422" y="6104"/>
                    </a:cubicBezTo>
                    <a:cubicBezTo>
                      <a:pt x="20422" y="6104"/>
                      <a:pt x="20422" y="6104"/>
                      <a:pt x="20422" y="6104"/>
                    </a:cubicBezTo>
                    <a:cubicBezTo>
                      <a:pt x="20422" y="6104"/>
                      <a:pt x="20029" y="5635"/>
                      <a:pt x="20029" y="5635"/>
                    </a:cubicBezTo>
                    <a:cubicBezTo>
                      <a:pt x="20029" y="5635"/>
                      <a:pt x="20029" y="5165"/>
                      <a:pt x="20029" y="5165"/>
                    </a:cubicBezTo>
                    <a:cubicBezTo>
                      <a:pt x="20029" y="5165"/>
                      <a:pt x="19636" y="4696"/>
                      <a:pt x="19636" y="4696"/>
                    </a:cubicBezTo>
                    <a:cubicBezTo>
                      <a:pt x="19636" y="4226"/>
                      <a:pt x="19636" y="4226"/>
                      <a:pt x="19636" y="4226"/>
                    </a:cubicBezTo>
                    <a:cubicBezTo>
                      <a:pt x="19636" y="3757"/>
                      <a:pt x="19636" y="3757"/>
                      <a:pt x="19636" y="3757"/>
                    </a:cubicBezTo>
                    <a:cubicBezTo>
                      <a:pt x="19636" y="3757"/>
                      <a:pt x="19636" y="3757"/>
                      <a:pt x="19636" y="3757"/>
                    </a:cubicBezTo>
                    <a:cubicBezTo>
                      <a:pt x="19636" y="3757"/>
                      <a:pt x="19244" y="3757"/>
                      <a:pt x="19244" y="3757"/>
                    </a:cubicBezTo>
                    <a:cubicBezTo>
                      <a:pt x="19244" y="3757"/>
                      <a:pt x="18851" y="4226"/>
                      <a:pt x="18851" y="4226"/>
                    </a:cubicBezTo>
                    <a:cubicBezTo>
                      <a:pt x="18851" y="4226"/>
                      <a:pt x="18851" y="4226"/>
                      <a:pt x="18851" y="4226"/>
                    </a:cubicBezTo>
                    <a:cubicBezTo>
                      <a:pt x="18458" y="4226"/>
                      <a:pt x="18065" y="4226"/>
                      <a:pt x="17673" y="4226"/>
                    </a:cubicBezTo>
                    <a:cubicBezTo>
                      <a:pt x="17673" y="4226"/>
                      <a:pt x="17673" y="4226"/>
                      <a:pt x="17280" y="4226"/>
                    </a:cubicBezTo>
                    <a:cubicBezTo>
                      <a:pt x="17280" y="4226"/>
                      <a:pt x="17280" y="4226"/>
                      <a:pt x="17280" y="4226"/>
                    </a:cubicBezTo>
                    <a:cubicBezTo>
                      <a:pt x="17280" y="4226"/>
                      <a:pt x="17280" y="4226"/>
                      <a:pt x="17280" y="4226"/>
                    </a:cubicBezTo>
                    <a:cubicBezTo>
                      <a:pt x="16887" y="4226"/>
                      <a:pt x="15709" y="4226"/>
                      <a:pt x="14531" y="3287"/>
                    </a:cubicBezTo>
                    <a:cubicBezTo>
                      <a:pt x="14138" y="3287"/>
                      <a:pt x="13745" y="2817"/>
                      <a:pt x="13353" y="2348"/>
                    </a:cubicBezTo>
                    <a:cubicBezTo>
                      <a:pt x="13353" y="2348"/>
                      <a:pt x="13353" y="2348"/>
                      <a:pt x="12960" y="1878"/>
                    </a:cubicBezTo>
                    <a:cubicBezTo>
                      <a:pt x="12960" y="1878"/>
                      <a:pt x="12960" y="1878"/>
                      <a:pt x="12960" y="1878"/>
                    </a:cubicBezTo>
                    <a:cubicBezTo>
                      <a:pt x="12567" y="1409"/>
                      <a:pt x="12567" y="1409"/>
                      <a:pt x="12175" y="1409"/>
                    </a:cubicBezTo>
                    <a:cubicBezTo>
                      <a:pt x="12175" y="1409"/>
                      <a:pt x="12175" y="939"/>
                      <a:pt x="12175" y="939"/>
                    </a:cubicBezTo>
                    <a:cubicBezTo>
                      <a:pt x="11782" y="939"/>
                      <a:pt x="11782" y="470"/>
                      <a:pt x="11389" y="470"/>
                    </a:cubicBezTo>
                    <a:cubicBezTo>
                      <a:pt x="11389" y="470"/>
                      <a:pt x="10996" y="470"/>
                      <a:pt x="10996" y="0"/>
                    </a:cubicBezTo>
                    <a:cubicBezTo>
                      <a:pt x="10996" y="0"/>
                      <a:pt x="10604" y="0"/>
                      <a:pt x="10604" y="0"/>
                    </a:cubicBezTo>
                    <a:cubicBezTo>
                      <a:pt x="10211" y="0"/>
                      <a:pt x="9818" y="470"/>
                      <a:pt x="9818" y="470"/>
                    </a:cubicBezTo>
                    <a:cubicBezTo>
                      <a:pt x="9033" y="1409"/>
                      <a:pt x="8247" y="1409"/>
                      <a:pt x="8247" y="1878"/>
                    </a:cubicBezTo>
                    <a:cubicBezTo>
                      <a:pt x="8247" y="1878"/>
                      <a:pt x="8247" y="1878"/>
                      <a:pt x="8247" y="2348"/>
                    </a:cubicBezTo>
                    <a:cubicBezTo>
                      <a:pt x="7855" y="2817"/>
                      <a:pt x="7855" y="4226"/>
                      <a:pt x="6676" y="4226"/>
                    </a:cubicBezTo>
                    <a:cubicBezTo>
                      <a:pt x="6676" y="4226"/>
                      <a:pt x="6284" y="5165"/>
                      <a:pt x="5891" y="6104"/>
                    </a:cubicBezTo>
                    <a:cubicBezTo>
                      <a:pt x="5891" y="6104"/>
                      <a:pt x="5498" y="7043"/>
                      <a:pt x="4713" y="7043"/>
                    </a:cubicBezTo>
                    <a:cubicBezTo>
                      <a:pt x="4320" y="7043"/>
                      <a:pt x="3927" y="6574"/>
                      <a:pt x="3535" y="6574"/>
                    </a:cubicBezTo>
                    <a:cubicBezTo>
                      <a:pt x="3535" y="6574"/>
                      <a:pt x="3142" y="6574"/>
                      <a:pt x="2749" y="6574"/>
                    </a:cubicBezTo>
                    <a:cubicBezTo>
                      <a:pt x="2749" y="6574"/>
                      <a:pt x="2749" y="6574"/>
                      <a:pt x="2749" y="6574"/>
                    </a:cubicBezTo>
                    <a:cubicBezTo>
                      <a:pt x="2749" y="6574"/>
                      <a:pt x="2749" y="6574"/>
                      <a:pt x="2356" y="6574"/>
                    </a:cubicBezTo>
                    <a:cubicBezTo>
                      <a:pt x="2356" y="6574"/>
                      <a:pt x="2356" y="6574"/>
                      <a:pt x="2356" y="6574"/>
                    </a:cubicBezTo>
                    <a:cubicBezTo>
                      <a:pt x="2356" y="6574"/>
                      <a:pt x="2356" y="6574"/>
                      <a:pt x="2356" y="6574"/>
                    </a:cubicBezTo>
                    <a:cubicBezTo>
                      <a:pt x="2356" y="6574"/>
                      <a:pt x="2356" y="6574"/>
                      <a:pt x="2356" y="6574"/>
                    </a:cubicBezTo>
                    <a:cubicBezTo>
                      <a:pt x="1964" y="6574"/>
                      <a:pt x="1964" y="6574"/>
                      <a:pt x="1964" y="6574"/>
                    </a:cubicBezTo>
                    <a:cubicBezTo>
                      <a:pt x="1964" y="6574"/>
                      <a:pt x="1964" y="6574"/>
                      <a:pt x="1964" y="6574"/>
                    </a:cubicBezTo>
                    <a:cubicBezTo>
                      <a:pt x="1964" y="6574"/>
                      <a:pt x="1571" y="6574"/>
                      <a:pt x="1571" y="6574"/>
                    </a:cubicBezTo>
                    <a:cubicBezTo>
                      <a:pt x="1571" y="7043"/>
                      <a:pt x="1571" y="7043"/>
                      <a:pt x="1571" y="7043"/>
                    </a:cubicBezTo>
                    <a:cubicBezTo>
                      <a:pt x="1178" y="7043"/>
                      <a:pt x="1178" y="7043"/>
                      <a:pt x="1178" y="7043"/>
                    </a:cubicBezTo>
                    <a:cubicBezTo>
                      <a:pt x="1178" y="7043"/>
                      <a:pt x="1178" y="7043"/>
                      <a:pt x="785" y="7043"/>
                    </a:cubicBezTo>
                    <a:cubicBezTo>
                      <a:pt x="785" y="7043"/>
                      <a:pt x="785" y="7043"/>
                      <a:pt x="393" y="7043"/>
                    </a:cubicBezTo>
                    <a:cubicBezTo>
                      <a:pt x="393" y="7043"/>
                      <a:pt x="393" y="7043"/>
                      <a:pt x="393" y="7043"/>
                    </a:cubicBezTo>
                    <a:cubicBezTo>
                      <a:pt x="393" y="7043"/>
                      <a:pt x="0" y="7043"/>
                      <a:pt x="0" y="7043"/>
                    </a:cubicBezTo>
                    <a:cubicBezTo>
                      <a:pt x="0" y="7513"/>
                      <a:pt x="393" y="7513"/>
                      <a:pt x="393" y="7513"/>
                    </a:cubicBezTo>
                    <a:cubicBezTo>
                      <a:pt x="785" y="7513"/>
                      <a:pt x="785" y="7513"/>
                      <a:pt x="785" y="7513"/>
                    </a:cubicBezTo>
                    <a:cubicBezTo>
                      <a:pt x="1571" y="7513"/>
                      <a:pt x="4320" y="7513"/>
                      <a:pt x="4320" y="10330"/>
                    </a:cubicBezTo>
                    <a:cubicBezTo>
                      <a:pt x="4320" y="11270"/>
                      <a:pt x="6284" y="14557"/>
                      <a:pt x="7855" y="16904"/>
                    </a:cubicBezTo>
                    <a:cubicBezTo>
                      <a:pt x="8247" y="17374"/>
                      <a:pt x="9033" y="17843"/>
                      <a:pt x="9818" y="17843"/>
                    </a:cubicBezTo>
                    <a:cubicBezTo>
                      <a:pt x="10604" y="18313"/>
                      <a:pt x="11782" y="18783"/>
                      <a:pt x="11782" y="19722"/>
                    </a:cubicBezTo>
                    <a:cubicBezTo>
                      <a:pt x="11782" y="20191"/>
                      <a:pt x="12567" y="21130"/>
                      <a:pt x="14138" y="21600"/>
                    </a:cubicBezTo>
                    <a:cubicBezTo>
                      <a:pt x="14138" y="21130"/>
                      <a:pt x="13745" y="21130"/>
                      <a:pt x="13745" y="20661"/>
                    </a:cubicBezTo>
                    <a:cubicBezTo>
                      <a:pt x="12960" y="19722"/>
                      <a:pt x="12175" y="19252"/>
                      <a:pt x="12175" y="18783"/>
                    </a:cubicBezTo>
                    <a:cubicBezTo>
                      <a:pt x="12175" y="18313"/>
                      <a:pt x="11389" y="17843"/>
                      <a:pt x="10996" y="17374"/>
                    </a:cubicBezTo>
                    <a:cubicBezTo>
                      <a:pt x="9818" y="15965"/>
                      <a:pt x="8640" y="14557"/>
                      <a:pt x="8640" y="13148"/>
                    </a:cubicBezTo>
                    <a:cubicBezTo>
                      <a:pt x="8640" y="12678"/>
                      <a:pt x="8247" y="12209"/>
                      <a:pt x="7855" y="11739"/>
                    </a:cubicBezTo>
                    <a:cubicBezTo>
                      <a:pt x="7069" y="11270"/>
                      <a:pt x="6676" y="10800"/>
                      <a:pt x="6676" y="9861"/>
                    </a:cubicBezTo>
                    <a:cubicBezTo>
                      <a:pt x="6284" y="9391"/>
                      <a:pt x="6676" y="8452"/>
                      <a:pt x="7069" y="7983"/>
                    </a:cubicBezTo>
                    <a:cubicBezTo>
                      <a:pt x="7855" y="7043"/>
                      <a:pt x="9033" y="6574"/>
                      <a:pt x="9818" y="7513"/>
                    </a:cubicBezTo>
                    <a:cubicBezTo>
                      <a:pt x="9818" y="7513"/>
                      <a:pt x="10211" y="7043"/>
                      <a:pt x="10211" y="7043"/>
                    </a:cubicBezTo>
                    <a:cubicBezTo>
                      <a:pt x="10996" y="6574"/>
                      <a:pt x="11782" y="6104"/>
                      <a:pt x="12567" y="6574"/>
                    </a:cubicBezTo>
                    <a:cubicBezTo>
                      <a:pt x="12960" y="7043"/>
                      <a:pt x="16102" y="7043"/>
                      <a:pt x="18851" y="7513"/>
                    </a:cubicBezTo>
                    <a:cubicBezTo>
                      <a:pt x="19244" y="7513"/>
                      <a:pt x="19244" y="7513"/>
                      <a:pt x="19244" y="7513"/>
                    </a:cubicBezTo>
                    <a:cubicBezTo>
                      <a:pt x="19244" y="7513"/>
                      <a:pt x="19244" y="7513"/>
                      <a:pt x="19244" y="7513"/>
                    </a:cubicBezTo>
                    <a:cubicBezTo>
                      <a:pt x="19244" y="7513"/>
                      <a:pt x="19244" y="7513"/>
                      <a:pt x="19244" y="7513"/>
                    </a:cubicBezTo>
                    <a:cubicBezTo>
                      <a:pt x="19244" y="7513"/>
                      <a:pt x="19636" y="7513"/>
                      <a:pt x="19636" y="7513"/>
                    </a:cubicBezTo>
                    <a:cubicBezTo>
                      <a:pt x="19636" y="7513"/>
                      <a:pt x="19636" y="7513"/>
                      <a:pt x="19636" y="7513"/>
                    </a:cubicBezTo>
                    <a:cubicBezTo>
                      <a:pt x="19636" y="7513"/>
                      <a:pt x="19636" y="7513"/>
                      <a:pt x="20029" y="7983"/>
                    </a:cubicBezTo>
                    <a:cubicBezTo>
                      <a:pt x="20029" y="7983"/>
                      <a:pt x="20029" y="7983"/>
                      <a:pt x="20029" y="7983"/>
                    </a:cubicBezTo>
                    <a:cubicBezTo>
                      <a:pt x="20029" y="7983"/>
                      <a:pt x="20422" y="7983"/>
                      <a:pt x="20422" y="7983"/>
                    </a:cubicBezTo>
                    <a:cubicBezTo>
                      <a:pt x="20422" y="7983"/>
                      <a:pt x="20422" y="7983"/>
                      <a:pt x="20422" y="7983"/>
                    </a:cubicBezTo>
                    <a:cubicBezTo>
                      <a:pt x="20815" y="7983"/>
                      <a:pt x="20815" y="7983"/>
                      <a:pt x="20815" y="8452"/>
                    </a:cubicBezTo>
                    <a:cubicBezTo>
                      <a:pt x="21207" y="8452"/>
                      <a:pt x="21207" y="8452"/>
                      <a:pt x="21207" y="8452"/>
                    </a:cubicBezTo>
                    <a:cubicBezTo>
                      <a:pt x="21207" y="8452"/>
                      <a:pt x="21600" y="8452"/>
                      <a:pt x="21600" y="8922"/>
                    </a:cubicBezTo>
                    <a:cubicBezTo>
                      <a:pt x="21600" y="8452"/>
                      <a:pt x="21600" y="8452"/>
                      <a:pt x="21600" y="79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77" name="Shape 11377"/>
              <p:cNvSpPr/>
              <p:nvPr/>
            </p:nvSpPr>
            <p:spPr>
              <a:xfrm>
                <a:off x="631303" y="875796"/>
                <a:ext cx="29874" cy="655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900" y="13200"/>
                    </a:moveTo>
                    <a:cubicBezTo>
                      <a:pt x="18900" y="12600"/>
                      <a:pt x="17550" y="12600"/>
                      <a:pt x="17550" y="12600"/>
                    </a:cubicBezTo>
                    <a:cubicBezTo>
                      <a:pt x="17550" y="12600"/>
                      <a:pt x="16200" y="12000"/>
                      <a:pt x="16200" y="12000"/>
                    </a:cubicBezTo>
                    <a:cubicBezTo>
                      <a:pt x="16200" y="12000"/>
                      <a:pt x="16200" y="11400"/>
                      <a:pt x="14850" y="11400"/>
                    </a:cubicBezTo>
                    <a:cubicBezTo>
                      <a:pt x="14850" y="11400"/>
                      <a:pt x="14850" y="10800"/>
                      <a:pt x="14850" y="10800"/>
                    </a:cubicBezTo>
                    <a:cubicBezTo>
                      <a:pt x="13500" y="10200"/>
                      <a:pt x="13500" y="10200"/>
                      <a:pt x="13500" y="9600"/>
                    </a:cubicBezTo>
                    <a:cubicBezTo>
                      <a:pt x="12150" y="9000"/>
                      <a:pt x="12150" y="8400"/>
                      <a:pt x="12150" y="7800"/>
                    </a:cubicBezTo>
                    <a:cubicBezTo>
                      <a:pt x="12150" y="7800"/>
                      <a:pt x="12150" y="7800"/>
                      <a:pt x="12150" y="7200"/>
                    </a:cubicBezTo>
                    <a:cubicBezTo>
                      <a:pt x="12150" y="7200"/>
                      <a:pt x="12150" y="6600"/>
                      <a:pt x="12150" y="6000"/>
                    </a:cubicBezTo>
                    <a:cubicBezTo>
                      <a:pt x="13500" y="6000"/>
                      <a:pt x="13500" y="5400"/>
                      <a:pt x="13500" y="5400"/>
                    </a:cubicBezTo>
                    <a:cubicBezTo>
                      <a:pt x="13500" y="4800"/>
                      <a:pt x="13500" y="4800"/>
                      <a:pt x="13500" y="4200"/>
                    </a:cubicBezTo>
                    <a:cubicBezTo>
                      <a:pt x="13500" y="3600"/>
                      <a:pt x="13500" y="3600"/>
                      <a:pt x="13500" y="3600"/>
                    </a:cubicBezTo>
                    <a:cubicBezTo>
                      <a:pt x="13500" y="3000"/>
                      <a:pt x="13500" y="3000"/>
                      <a:pt x="14850" y="2400"/>
                    </a:cubicBezTo>
                    <a:cubicBezTo>
                      <a:pt x="13500" y="2400"/>
                      <a:pt x="12150" y="1800"/>
                      <a:pt x="10800" y="1800"/>
                    </a:cubicBezTo>
                    <a:cubicBezTo>
                      <a:pt x="10800" y="1800"/>
                      <a:pt x="10800" y="1800"/>
                      <a:pt x="9450" y="1200"/>
                    </a:cubicBezTo>
                    <a:cubicBezTo>
                      <a:pt x="9450" y="1200"/>
                      <a:pt x="8100" y="1200"/>
                      <a:pt x="6750" y="600"/>
                    </a:cubicBezTo>
                    <a:cubicBezTo>
                      <a:pt x="6750" y="600"/>
                      <a:pt x="6750" y="600"/>
                      <a:pt x="6750" y="600"/>
                    </a:cubicBezTo>
                    <a:cubicBezTo>
                      <a:pt x="5400" y="600"/>
                      <a:pt x="5400" y="0"/>
                      <a:pt x="4050" y="0"/>
                    </a:cubicBezTo>
                    <a:cubicBezTo>
                      <a:pt x="4050" y="0"/>
                      <a:pt x="4050" y="0"/>
                      <a:pt x="4050" y="0"/>
                    </a:cubicBezTo>
                    <a:cubicBezTo>
                      <a:pt x="4050" y="0"/>
                      <a:pt x="2700" y="600"/>
                      <a:pt x="1350" y="1200"/>
                    </a:cubicBezTo>
                    <a:cubicBezTo>
                      <a:pt x="1350" y="1200"/>
                      <a:pt x="1350" y="1800"/>
                      <a:pt x="1350" y="1800"/>
                    </a:cubicBezTo>
                    <a:cubicBezTo>
                      <a:pt x="1350" y="1800"/>
                      <a:pt x="1350" y="1800"/>
                      <a:pt x="1350" y="1800"/>
                    </a:cubicBezTo>
                    <a:cubicBezTo>
                      <a:pt x="0" y="2400"/>
                      <a:pt x="0" y="3000"/>
                      <a:pt x="0" y="3000"/>
                    </a:cubicBezTo>
                    <a:cubicBezTo>
                      <a:pt x="0" y="3000"/>
                      <a:pt x="0" y="3000"/>
                      <a:pt x="0" y="3000"/>
                    </a:cubicBezTo>
                    <a:cubicBezTo>
                      <a:pt x="2700" y="3600"/>
                      <a:pt x="5400" y="4800"/>
                      <a:pt x="5400" y="6000"/>
                    </a:cubicBezTo>
                    <a:cubicBezTo>
                      <a:pt x="6750" y="7200"/>
                      <a:pt x="4050" y="8400"/>
                      <a:pt x="2700" y="9000"/>
                    </a:cubicBezTo>
                    <a:cubicBezTo>
                      <a:pt x="1350" y="9600"/>
                      <a:pt x="0" y="11400"/>
                      <a:pt x="0" y="13800"/>
                    </a:cubicBezTo>
                    <a:cubicBezTo>
                      <a:pt x="0" y="15600"/>
                      <a:pt x="1350" y="16800"/>
                      <a:pt x="2700" y="16800"/>
                    </a:cubicBezTo>
                    <a:cubicBezTo>
                      <a:pt x="5400" y="18000"/>
                      <a:pt x="6750" y="19200"/>
                      <a:pt x="8100" y="20400"/>
                    </a:cubicBezTo>
                    <a:cubicBezTo>
                      <a:pt x="8100" y="21000"/>
                      <a:pt x="9450" y="21000"/>
                      <a:pt x="9450" y="21600"/>
                    </a:cubicBezTo>
                    <a:cubicBezTo>
                      <a:pt x="9450" y="21600"/>
                      <a:pt x="9450" y="21600"/>
                      <a:pt x="9450" y="21600"/>
                    </a:cubicBezTo>
                    <a:cubicBezTo>
                      <a:pt x="9450" y="21600"/>
                      <a:pt x="9450" y="21000"/>
                      <a:pt x="9450" y="21000"/>
                    </a:cubicBezTo>
                    <a:cubicBezTo>
                      <a:pt x="9450" y="21000"/>
                      <a:pt x="10800" y="20400"/>
                      <a:pt x="10800" y="20400"/>
                    </a:cubicBezTo>
                    <a:cubicBezTo>
                      <a:pt x="10800" y="20400"/>
                      <a:pt x="10800" y="20400"/>
                      <a:pt x="10800" y="19800"/>
                    </a:cubicBezTo>
                    <a:cubicBezTo>
                      <a:pt x="10800" y="19800"/>
                      <a:pt x="12150" y="19800"/>
                      <a:pt x="12150" y="19800"/>
                    </a:cubicBezTo>
                    <a:cubicBezTo>
                      <a:pt x="12150" y="19200"/>
                      <a:pt x="12150" y="19200"/>
                      <a:pt x="12150" y="19200"/>
                    </a:cubicBezTo>
                    <a:cubicBezTo>
                      <a:pt x="13500" y="19200"/>
                      <a:pt x="13500" y="19200"/>
                      <a:pt x="14850" y="18600"/>
                    </a:cubicBezTo>
                    <a:cubicBezTo>
                      <a:pt x="14850" y="19200"/>
                      <a:pt x="14850" y="18600"/>
                      <a:pt x="14850" y="18600"/>
                    </a:cubicBezTo>
                    <a:cubicBezTo>
                      <a:pt x="14850" y="18000"/>
                      <a:pt x="14850" y="17400"/>
                      <a:pt x="16200" y="16800"/>
                    </a:cubicBezTo>
                    <a:cubicBezTo>
                      <a:pt x="17550" y="16200"/>
                      <a:pt x="17550" y="16200"/>
                      <a:pt x="17550" y="16200"/>
                    </a:cubicBezTo>
                    <a:cubicBezTo>
                      <a:pt x="17550" y="16200"/>
                      <a:pt x="17550" y="16200"/>
                      <a:pt x="18900" y="16200"/>
                    </a:cubicBezTo>
                    <a:cubicBezTo>
                      <a:pt x="18900" y="15600"/>
                      <a:pt x="18900" y="15600"/>
                      <a:pt x="18900" y="15000"/>
                    </a:cubicBezTo>
                    <a:cubicBezTo>
                      <a:pt x="18900" y="15000"/>
                      <a:pt x="18900" y="15000"/>
                      <a:pt x="18900" y="15000"/>
                    </a:cubicBezTo>
                    <a:cubicBezTo>
                      <a:pt x="20250" y="15000"/>
                      <a:pt x="20250" y="15000"/>
                      <a:pt x="20250" y="14400"/>
                    </a:cubicBezTo>
                    <a:cubicBezTo>
                      <a:pt x="20250" y="14400"/>
                      <a:pt x="20250" y="14400"/>
                      <a:pt x="20250" y="14400"/>
                    </a:cubicBezTo>
                    <a:cubicBezTo>
                      <a:pt x="20250" y="14400"/>
                      <a:pt x="20250" y="13800"/>
                      <a:pt x="21600" y="13800"/>
                    </a:cubicBezTo>
                    <a:cubicBezTo>
                      <a:pt x="21600" y="13800"/>
                      <a:pt x="21600" y="13800"/>
                      <a:pt x="21600" y="13800"/>
                    </a:cubicBezTo>
                    <a:cubicBezTo>
                      <a:pt x="21600" y="13800"/>
                      <a:pt x="20250" y="13800"/>
                      <a:pt x="20250" y="13800"/>
                    </a:cubicBezTo>
                    <a:cubicBezTo>
                      <a:pt x="20250" y="13200"/>
                      <a:pt x="20250" y="13200"/>
                      <a:pt x="18900" y="13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78" name="Shape 11378"/>
              <p:cNvSpPr/>
              <p:nvPr/>
            </p:nvSpPr>
            <p:spPr>
              <a:xfrm>
                <a:off x="432154" y="706194"/>
                <a:ext cx="149363" cy="636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47"/>
                    </a:moveTo>
                    <a:cubicBezTo>
                      <a:pt x="0" y="15247"/>
                      <a:pt x="0" y="15882"/>
                      <a:pt x="0" y="15882"/>
                    </a:cubicBezTo>
                    <a:cubicBezTo>
                      <a:pt x="0" y="15882"/>
                      <a:pt x="0" y="15882"/>
                      <a:pt x="0" y="15882"/>
                    </a:cubicBezTo>
                    <a:cubicBezTo>
                      <a:pt x="0" y="15882"/>
                      <a:pt x="0" y="16518"/>
                      <a:pt x="0" y="16518"/>
                    </a:cubicBezTo>
                    <a:cubicBezTo>
                      <a:pt x="0" y="16518"/>
                      <a:pt x="554" y="17153"/>
                      <a:pt x="831" y="17153"/>
                    </a:cubicBezTo>
                    <a:cubicBezTo>
                      <a:pt x="831" y="17153"/>
                      <a:pt x="1108" y="17153"/>
                      <a:pt x="1385" y="17153"/>
                    </a:cubicBezTo>
                    <a:cubicBezTo>
                      <a:pt x="1385" y="17153"/>
                      <a:pt x="1385" y="17153"/>
                      <a:pt x="1662" y="17153"/>
                    </a:cubicBezTo>
                    <a:cubicBezTo>
                      <a:pt x="1662" y="17153"/>
                      <a:pt x="1662" y="17153"/>
                      <a:pt x="1938" y="17153"/>
                    </a:cubicBezTo>
                    <a:cubicBezTo>
                      <a:pt x="1938" y="17153"/>
                      <a:pt x="1938" y="17153"/>
                      <a:pt x="2215" y="17153"/>
                    </a:cubicBezTo>
                    <a:cubicBezTo>
                      <a:pt x="2215" y="17153"/>
                      <a:pt x="2215" y="17153"/>
                      <a:pt x="2215" y="17153"/>
                    </a:cubicBezTo>
                    <a:cubicBezTo>
                      <a:pt x="2492" y="17153"/>
                      <a:pt x="2492" y="17153"/>
                      <a:pt x="2492" y="17788"/>
                    </a:cubicBezTo>
                    <a:cubicBezTo>
                      <a:pt x="2492" y="17153"/>
                      <a:pt x="2492" y="17153"/>
                      <a:pt x="2492" y="17153"/>
                    </a:cubicBezTo>
                    <a:cubicBezTo>
                      <a:pt x="2492" y="17788"/>
                      <a:pt x="2492" y="17788"/>
                      <a:pt x="2492" y="17788"/>
                    </a:cubicBezTo>
                    <a:cubicBezTo>
                      <a:pt x="2492" y="17788"/>
                      <a:pt x="2769" y="17788"/>
                      <a:pt x="2769" y="17788"/>
                    </a:cubicBezTo>
                    <a:cubicBezTo>
                      <a:pt x="2769" y="17788"/>
                      <a:pt x="2769" y="17788"/>
                      <a:pt x="2769" y="17788"/>
                    </a:cubicBezTo>
                    <a:cubicBezTo>
                      <a:pt x="2769" y="17788"/>
                      <a:pt x="2769" y="17788"/>
                      <a:pt x="2769" y="17788"/>
                    </a:cubicBezTo>
                    <a:cubicBezTo>
                      <a:pt x="2769" y="17788"/>
                      <a:pt x="2769" y="17788"/>
                      <a:pt x="2769" y="17788"/>
                    </a:cubicBezTo>
                    <a:cubicBezTo>
                      <a:pt x="3323" y="18424"/>
                      <a:pt x="3323" y="18424"/>
                      <a:pt x="3323" y="18424"/>
                    </a:cubicBezTo>
                    <a:cubicBezTo>
                      <a:pt x="3323" y="18424"/>
                      <a:pt x="3323" y="18424"/>
                      <a:pt x="3323" y="18424"/>
                    </a:cubicBezTo>
                    <a:cubicBezTo>
                      <a:pt x="3877" y="18424"/>
                      <a:pt x="4154" y="17788"/>
                      <a:pt x="4431" y="17153"/>
                    </a:cubicBezTo>
                    <a:cubicBezTo>
                      <a:pt x="4708" y="16518"/>
                      <a:pt x="4985" y="15882"/>
                      <a:pt x="7477" y="15882"/>
                    </a:cubicBezTo>
                    <a:cubicBezTo>
                      <a:pt x="8031" y="15882"/>
                      <a:pt x="8031" y="17153"/>
                      <a:pt x="8031" y="17788"/>
                    </a:cubicBezTo>
                    <a:cubicBezTo>
                      <a:pt x="8308" y="18424"/>
                      <a:pt x="8308" y="18424"/>
                      <a:pt x="8308" y="18424"/>
                    </a:cubicBezTo>
                    <a:cubicBezTo>
                      <a:pt x="8308" y="18424"/>
                      <a:pt x="8308" y="18424"/>
                      <a:pt x="8308" y="18424"/>
                    </a:cubicBezTo>
                    <a:cubicBezTo>
                      <a:pt x="8308" y="19059"/>
                      <a:pt x="8308" y="19059"/>
                      <a:pt x="8308" y="19059"/>
                    </a:cubicBezTo>
                    <a:cubicBezTo>
                      <a:pt x="8308" y="19059"/>
                      <a:pt x="8308" y="19059"/>
                      <a:pt x="8308" y="19059"/>
                    </a:cubicBezTo>
                    <a:cubicBezTo>
                      <a:pt x="8308" y="19059"/>
                      <a:pt x="8308" y="19059"/>
                      <a:pt x="8308" y="19059"/>
                    </a:cubicBezTo>
                    <a:cubicBezTo>
                      <a:pt x="8308" y="19059"/>
                      <a:pt x="8308" y="19059"/>
                      <a:pt x="8308" y="19059"/>
                    </a:cubicBezTo>
                    <a:cubicBezTo>
                      <a:pt x="8308" y="19059"/>
                      <a:pt x="8585" y="19694"/>
                      <a:pt x="9692" y="19694"/>
                    </a:cubicBezTo>
                    <a:cubicBezTo>
                      <a:pt x="9692" y="19694"/>
                      <a:pt x="9692" y="19694"/>
                      <a:pt x="9692" y="19694"/>
                    </a:cubicBezTo>
                    <a:cubicBezTo>
                      <a:pt x="9969" y="19694"/>
                      <a:pt x="10523" y="19694"/>
                      <a:pt x="10800" y="19694"/>
                    </a:cubicBezTo>
                    <a:cubicBezTo>
                      <a:pt x="10800" y="19694"/>
                      <a:pt x="10800" y="19694"/>
                      <a:pt x="10800" y="19694"/>
                    </a:cubicBezTo>
                    <a:cubicBezTo>
                      <a:pt x="11631" y="20329"/>
                      <a:pt x="12462" y="20329"/>
                      <a:pt x="13015" y="20965"/>
                    </a:cubicBezTo>
                    <a:cubicBezTo>
                      <a:pt x="13569" y="20965"/>
                      <a:pt x="13846" y="20965"/>
                      <a:pt x="14123" y="21600"/>
                    </a:cubicBezTo>
                    <a:cubicBezTo>
                      <a:pt x="14123" y="21600"/>
                      <a:pt x="14123" y="21600"/>
                      <a:pt x="14123" y="21600"/>
                    </a:cubicBezTo>
                    <a:cubicBezTo>
                      <a:pt x="14123" y="21600"/>
                      <a:pt x="14123" y="21600"/>
                      <a:pt x="14123" y="21600"/>
                    </a:cubicBezTo>
                    <a:cubicBezTo>
                      <a:pt x="14123" y="21600"/>
                      <a:pt x="14400" y="21600"/>
                      <a:pt x="14400" y="21600"/>
                    </a:cubicBezTo>
                    <a:cubicBezTo>
                      <a:pt x="14400" y="21600"/>
                      <a:pt x="14677" y="20965"/>
                      <a:pt x="14954" y="20965"/>
                    </a:cubicBezTo>
                    <a:cubicBezTo>
                      <a:pt x="15508" y="20329"/>
                      <a:pt x="16062" y="19059"/>
                      <a:pt x="16892" y="19059"/>
                    </a:cubicBezTo>
                    <a:cubicBezTo>
                      <a:pt x="17446" y="19059"/>
                      <a:pt x="18000" y="19059"/>
                      <a:pt x="18277" y="18424"/>
                    </a:cubicBezTo>
                    <a:cubicBezTo>
                      <a:pt x="18277" y="18424"/>
                      <a:pt x="18277" y="18424"/>
                      <a:pt x="18554" y="17788"/>
                    </a:cubicBezTo>
                    <a:cubicBezTo>
                      <a:pt x="18554" y="17788"/>
                      <a:pt x="18554" y="17788"/>
                      <a:pt x="18831" y="17788"/>
                    </a:cubicBezTo>
                    <a:cubicBezTo>
                      <a:pt x="18831" y="17788"/>
                      <a:pt x="18831" y="17788"/>
                      <a:pt x="18831" y="17788"/>
                    </a:cubicBezTo>
                    <a:cubicBezTo>
                      <a:pt x="18831" y="17153"/>
                      <a:pt x="18831" y="17153"/>
                      <a:pt x="19108" y="16518"/>
                    </a:cubicBezTo>
                    <a:cubicBezTo>
                      <a:pt x="19108" y="16518"/>
                      <a:pt x="19108" y="16518"/>
                      <a:pt x="19108" y="16518"/>
                    </a:cubicBezTo>
                    <a:cubicBezTo>
                      <a:pt x="19108" y="16518"/>
                      <a:pt x="19385" y="15882"/>
                      <a:pt x="19385" y="15882"/>
                    </a:cubicBezTo>
                    <a:cubicBezTo>
                      <a:pt x="19385" y="15882"/>
                      <a:pt x="19385" y="15882"/>
                      <a:pt x="19385" y="15882"/>
                    </a:cubicBezTo>
                    <a:cubicBezTo>
                      <a:pt x="19385" y="15247"/>
                      <a:pt x="19385" y="13976"/>
                      <a:pt x="19662" y="13341"/>
                    </a:cubicBezTo>
                    <a:cubicBezTo>
                      <a:pt x="19662" y="13341"/>
                      <a:pt x="19662" y="12706"/>
                      <a:pt x="19662" y="12706"/>
                    </a:cubicBezTo>
                    <a:cubicBezTo>
                      <a:pt x="19662" y="12071"/>
                      <a:pt x="19662" y="11435"/>
                      <a:pt x="19938" y="10800"/>
                    </a:cubicBezTo>
                    <a:cubicBezTo>
                      <a:pt x="19938" y="10165"/>
                      <a:pt x="20215" y="10165"/>
                      <a:pt x="20492" y="10165"/>
                    </a:cubicBezTo>
                    <a:cubicBezTo>
                      <a:pt x="20492" y="10165"/>
                      <a:pt x="20492" y="10165"/>
                      <a:pt x="20492" y="10165"/>
                    </a:cubicBezTo>
                    <a:cubicBezTo>
                      <a:pt x="20769" y="10165"/>
                      <a:pt x="21046" y="10165"/>
                      <a:pt x="21046" y="10165"/>
                    </a:cubicBezTo>
                    <a:cubicBezTo>
                      <a:pt x="21323" y="10165"/>
                      <a:pt x="21323" y="10165"/>
                      <a:pt x="21323" y="9529"/>
                    </a:cubicBezTo>
                    <a:cubicBezTo>
                      <a:pt x="21323" y="8894"/>
                      <a:pt x="21323" y="8894"/>
                      <a:pt x="21323" y="8259"/>
                    </a:cubicBezTo>
                    <a:cubicBezTo>
                      <a:pt x="21323" y="8259"/>
                      <a:pt x="21323" y="8259"/>
                      <a:pt x="21323" y="8259"/>
                    </a:cubicBezTo>
                    <a:cubicBezTo>
                      <a:pt x="21600" y="8259"/>
                      <a:pt x="21600" y="7624"/>
                      <a:pt x="21600" y="7624"/>
                    </a:cubicBezTo>
                    <a:cubicBezTo>
                      <a:pt x="21600" y="7624"/>
                      <a:pt x="21600" y="7624"/>
                      <a:pt x="21600" y="7624"/>
                    </a:cubicBezTo>
                    <a:cubicBezTo>
                      <a:pt x="21600" y="6988"/>
                      <a:pt x="21600" y="6988"/>
                      <a:pt x="21323" y="6353"/>
                    </a:cubicBezTo>
                    <a:cubicBezTo>
                      <a:pt x="21323" y="6353"/>
                      <a:pt x="21323" y="6353"/>
                      <a:pt x="21323" y="6353"/>
                    </a:cubicBezTo>
                    <a:cubicBezTo>
                      <a:pt x="21323" y="6353"/>
                      <a:pt x="21323" y="6353"/>
                      <a:pt x="21323" y="6353"/>
                    </a:cubicBezTo>
                    <a:cubicBezTo>
                      <a:pt x="20769" y="3176"/>
                      <a:pt x="20769" y="3176"/>
                      <a:pt x="20769" y="3176"/>
                    </a:cubicBezTo>
                    <a:cubicBezTo>
                      <a:pt x="20769" y="3176"/>
                      <a:pt x="20769" y="3176"/>
                      <a:pt x="20769" y="3176"/>
                    </a:cubicBezTo>
                    <a:cubicBezTo>
                      <a:pt x="20769" y="3176"/>
                      <a:pt x="20769" y="3176"/>
                      <a:pt x="20769" y="3176"/>
                    </a:cubicBezTo>
                    <a:cubicBezTo>
                      <a:pt x="20492" y="3176"/>
                      <a:pt x="20215" y="3176"/>
                      <a:pt x="19938" y="3176"/>
                    </a:cubicBezTo>
                    <a:cubicBezTo>
                      <a:pt x="19385" y="3176"/>
                      <a:pt x="18831" y="2541"/>
                      <a:pt x="18277" y="1906"/>
                    </a:cubicBezTo>
                    <a:cubicBezTo>
                      <a:pt x="18000" y="635"/>
                      <a:pt x="16892" y="0"/>
                      <a:pt x="16338" y="0"/>
                    </a:cubicBezTo>
                    <a:cubicBezTo>
                      <a:pt x="16062" y="635"/>
                      <a:pt x="16062" y="1906"/>
                      <a:pt x="15785" y="2541"/>
                    </a:cubicBezTo>
                    <a:cubicBezTo>
                      <a:pt x="15508" y="3812"/>
                      <a:pt x="14954" y="3812"/>
                      <a:pt x="14123" y="3812"/>
                    </a:cubicBezTo>
                    <a:cubicBezTo>
                      <a:pt x="13846" y="3812"/>
                      <a:pt x="13569" y="3812"/>
                      <a:pt x="13292" y="3812"/>
                    </a:cubicBezTo>
                    <a:cubicBezTo>
                      <a:pt x="13292" y="3812"/>
                      <a:pt x="13015" y="3812"/>
                      <a:pt x="13015" y="3812"/>
                    </a:cubicBezTo>
                    <a:cubicBezTo>
                      <a:pt x="13015" y="3812"/>
                      <a:pt x="12738" y="3812"/>
                      <a:pt x="12738" y="3812"/>
                    </a:cubicBezTo>
                    <a:cubicBezTo>
                      <a:pt x="12462" y="3812"/>
                      <a:pt x="12462" y="4447"/>
                      <a:pt x="12185" y="4447"/>
                    </a:cubicBezTo>
                    <a:cubicBezTo>
                      <a:pt x="11908" y="5082"/>
                      <a:pt x="11631" y="5082"/>
                      <a:pt x="11354" y="5718"/>
                    </a:cubicBezTo>
                    <a:cubicBezTo>
                      <a:pt x="11354" y="6353"/>
                      <a:pt x="11077" y="6353"/>
                      <a:pt x="10800" y="6988"/>
                    </a:cubicBezTo>
                    <a:cubicBezTo>
                      <a:pt x="10800" y="6988"/>
                      <a:pt x="10523" y="6988"/>
                      <a:pt x="10523" y="6988"/>
                    </a:cubicBezTo>
                    <a:cubicBezTo>
                      <a:pt x="10246" y="7624"/>
                      <a:pt x="9969" y="7624"/>
                      <a:pt x="10246" y="8894"/>
                    </a:cubicBezTo>
                    <a:cubicBezTo>
                      <a:pt x="10246" y="9529"/>
                      <a:pt x="10246" y="10165"/>
                      <a:pt x="10246" y="10800"/>
                    </a:cubicBezTo>
                    <a:cubicBezTo>
                      <a:pt x="10246" y="11435"/>
                      <a:pt x="10246" y="12071"/>
                      <a:pt x="10246" y="12706"/>
                    </a:cubicBezTo>
                    <a:cubicBezTo>
                      <a:pt x="9969" y="13341"/>
                      <a:pt x="9692" y="13341"/>
                      <a:pt x="9415" y="13341"/>
                    </a:cubicBezTo>
                    <a:cubicBezTo>
                      <a:pt x="8862" y="13341"/>
                      <a:pt x="8585" y="12706"/>
                      <a:pt x="8308" y="12706"/>
                    </a:cubicBezTo>
                    <a:cubicBezTo>
                      <a:pt x="8308" y="12706"/>
                      <a:pt x="8031" y="12706"/>
                      <a:pt x="7754" y="12706"/>
                    </a:cubicBezTo>
                    <a:cubicBezTo>
                      <a:pt x="6923" y="12706"/>
                      <a:pt x="5815" y="13341"/>
                      <a:pt x="5538" y="13976"/>
                    </a:cubicBezTo>
                    <a:cubicBezTo>
                      <a:pt x="4985" y="15247"/>
                      <a:pt x="3877" y="15247"/>
                      <a:pt x="3046" y="14612"/>
                    </a:cubicBezTo>
                    <a:cubicBezTo>
                      <a:pt x="3046" y="13976"/>
                      <a:pt x="2769" y="13976"/>
                      <a:pt x="2492" y="13976"/>
                    </a:cubicBezTo>
                    <a:cubicBezTo>
                      <a:pt x="2215" y="13976"/>
                      <a:pt x="1938" y="14612"/>
                      <a:pt x="1938" y="14612"/>
                    </a:cubicBezTo>
                    <a:cubicBezTo>
                      <a:pt x="1662" y="15247"/>
                      <a:pt x="1385" y="15882"/>
                      <a:pt x="1385" y="15882"/>
                    </a:cubicBezTo>
                    <a:cubicBezTo>
                      <a:pt x="831" y="15882"/>
                      <a:pt x="554" y="15247"/>
                      <a:pt x="277" y="14612"/>
                    </a:cubicBezTo>
                    <a:cubicBezTo>
                      <a:pt x="277" y="14612"/>
                      <a:pt x="277" y="14612"/>
                      <a:pt x="0" y="14612"/>
                    </a:cubicBezTo>
                    <a:cubicBezTo>
                      <a:pt x="0" y="14612"/>
                      <a:pt x="0" y="14612"/>
                      <a:pt x="0" y="14612"/>
                    </a:cubicBezTo>
                    <a:cubicBezTo>
                      <a:pt x="0" y="14612"/>
                      <a:pt x="0" y="13976"/>
                      <a:pt x="0" y="13976"/>
                    </a:cubicBezTo>
                    <a:cubicBezTo>
                      <a:pt x="0" y="14612"/>
                      <a:pt x="0" y="14612"/>
                      <a:pt x="0" y="152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79" name="Shape 11379"/>
              <p:cNvSpPr/>
              <p:nvPr/>
            </p:nvSpPr>
            <p:spPr>
              <a:xfrm>
                <a:off x="567575" y="715831"/>
                <a:ext cx="131440" cy="693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26" y="21016"/>
                    </a:moveTo>
                    <a:cubicBezTo>
                      <a:pt x="9391" y="19849"/>
                      <a:pt x="11583" y="18681"/>
                      <a:pt x="11583" y="18681"/>
                    </a:cubicBezTo>
                    <a:cubicBezTo>
                      <a:pt x="11583" y="18681"/>
                      <a:pt x="11583" y="18681"/>
                      <a:pt x="11583" y="18681"/>
                    </a:cubicBezTo>
                    <a:cubicBezTo>
                      <a:pt x="11896" y="18681"/>
                      <a:pt x="11896" y="18681"/>
                      <a:pt x="11896" y="18681"/>
                    </a:cubicBezTo>
                    <a:cubicBezTo>
                      <a:pt x="11896" y="18681"/>
                      <a:pt x="12835" y="19265"/>
                      <a:pt x="13148" y="19265"/>
                    </a:cubicBezTo>
                    <a:cubicBezTo>
                      <a:pt x="13461" y="19265"/>
                      <a:pt x="13461" y="19849"/>
                      <a:pt x="13461" y="19849"/>
                    </a:cubicBezTo>
                    <a:cubicBezTo>
                      <a:pt x="13461" y="19849"/>
                      <a:pt x="13461" y="19849"/>
                      <a:pt x="13461" y="19849"/>
                    </a:cubicBezTo>
                    <a:cubicBezTo>
                      <a:pt x="13774" y="19849"/>
                      <a:pt x="13774" y="19849"/>
                      <a:pt x="14087" y="19849"/>
                    </a:cubicBezTo>
                    <a:cubicBezTo>
                      <a:pt x="14087" y="19849"/>
                      <a:pt x="14087" y="19849"/>
                      <a:pt x="14087" y="19849"/>
                    </a:cubicBezTo>
                    <a:cubicBezTo>
                      <a:pt x="14087" y="19849"/>
                      <a:pt x="14087" y="19849"/>
                      <a:pt x="14087" y="19849"/>
                    </a:cubicBezTo>
                    <a:cubicBezTo>
                      <a:pt x="14087" y="19849"/>
                      <a:pt x="14087" y="19265"/>
                      <a:pt x="14400" y="19265"/>
                    </a:cubicBezTo>
                    <a:cubicBezTo>
                      <a:pt x="14713" y="18681"/>
                      <a:pt x="15339" y="18681"/>
                      <a:pt x="15652" y="17514"/>
                    </a:cubicBezTo>
                    <a:cubicBezTo>
                      <a:pt x="15652" y="17514"/>
                      <a:pt x="15652" y="17514"/>
                      <a:pt x="15652" y="17514"/>
                    </a:cubicBezTo>
                    <a:cubicBezTo>
                      <a:pt x="16278" y="16346"/>
                      <a:pt x="16904" y="14595"/>
                      <a:pt x="17217" y="12843"/>
                    </a:cubicBezTo>
                    <a:cubicBezTo>
                      <a:pt x="17530" y="12259"/>
                      <a:pt x="17530" y="11676"/>
                      <a:pt x="17843" y="11092"/>
                    </a:cubicBezTo>
                    <a:cubicBezTo>
                      <a:pt x="18470" y="8757"/>
                      <a:pt x="18783" y="7589"/>
                      <a:pt x="19096" y="7005"/>
                    </a:cubicBezTo>
                    <a:cubicBezTo>
                      <a:pt x="19409" y="7005"/>
                      <a:pt x="19722" y="7005"/>
                      <a:pt x="20035" y="6422"/>
                    </a:cubicBezTo>
                    <a:cubicBezTo>
                      <a:pt x="20348" y="5838"/>
                      <a:pt x="20974" y="5254"/>
                      <a:pt x="21287" y="4670"/>
                    </a:cubicBezTo>
                    <a:cubicBezTo>
                      <a:pt x="21600" y="4670"/>
                      <a:pt x="21600" y="4670"/>
                      <a:pt x="21600" y="4670"/>
                    </a:cubicBezTo>
                    <a:cubicBezTo>
                      <a:pt x="21287" y="4670"/>
                      <a:pt x="21287" y="4670"/>
                      <a:pt x="21287" y="4670"/>
                    </a:cubicBezTo>
                    <a:cubicBezTo>
                      <a:pt x="21287" y="4086"/>
                      <a:pt x="20974" y="4086"/>
                      <a:pt x="20974" y="4086"/>
                    </a:cubicBezTo>
                    <a:cubicBezTo>
                      <a:pt x="20974" y="4086"/>
                      <a:pt x="20974" y="4086"/>
                      <a:pt x="20974" y="4086"/>
                    </a:cubicBezTo>
                    <a:cubicBezTo>
                      <a:pt x="20661" y="4086"/>
                      <a:pt x="20661" y="3503"/>
                      <a:pt x="20661" y="3503"/>
                    </a:cubicBezTo>
                    <a:cubicBezTo>
                      <a:pt x="20348" y="3503"/>
                      <a:pt x="20348" y="3503"/>
                      <a:pt x="20348" y="3503"/>
                    </a:cubicBezTo>
                    <a:cubicBezTo>
                      <a:pt x="20348" y="3503"/>
                      <a:pt x="20348" y="3503"/>
                      <a:pt x="20348" y="3503"/>
                    </a:cubicBezTo>
                    <a:cubicBezTo>
                      <a:pt x="20035" y="3503"/>
                      <a:pt x="20035" y="3503"/>
                      <a:pt x="19722" y="2919"/>
                    </a:cubicBezTo>
                    <a:cubicBezTo>
                      <a:pt x="19722" y="2919"/>
                      <a:pt x="19722" y="2919"/>
                      <a:pt x="19722" y="2919"/>
                    </a:cubicBezTo>
                    <a:cubicBezTo>
                      <a:pt x="19409" y="2919"/>
                      <a:pt x="19409" y="2919"/>
                      <a:pt x="19409" y="2919"/>
                    </a:cubicBezTo>
                    <a:cubicBezTo>
                      <a:pt x="19409" y="2919"/>
                      <a:pt x="19096" y="2919"/>
                      <a:pt x="19096" y="2919"/>
                    </a:cubicBezTo>
                    <a:cubicBezTo>
                      <a:pt x="19096" y="2919"/>
                      <a:pt x="19096" y="2919"/>
                      <a:pt x="18783" y="2335"/>
                    </a:cubicBezTo>
                    <a:cubicBezTo>
                      <a:pt x="18783" y="2335"/>
                      <a:pt x="18783" y="2335"/>
                      <a:pt x="18783" y="2335"/>
                    </a:cubicBezTo>
                    <a:cubicBezTo>
                      <a:pt x="18783" y="2335"/>
                      <a:pt x="18783" y="2335"/>
                      <a:pt x="18470" y="2335"/>
                    </a:cubicBezTo>
                    <a:cubicBezTo>
                      <a:pt x="18470" y="2335"/>
                      <a:pt x="18470" y="2335"/>
                      <a:pt x="18470" y="2335"/>
                    </a:cubicBezTo>
                    <a:cubicBezTo>
                      <a:pt x="18470" y="2335"/>
                      <a:pt x="18470" y="2335"/>
                      <a:pt x="18470" y="2335"/>
                    </a:cubicBezTo>
                    <a:cubicBezTo>
                      <a:pt x="18470" y="2335"/>
                      <a:pt x="18470" y="2335"/>
                      <a:pt x="18157" y="2335"/>
                    </a:cubicBezTo>
                    <a:cubicBezTo>
                      <a:pt x="18157" y="1751"/>
                      <a:pt x="18157" y="1751"/>
                      <a:pt x="18157" y="1751"/>
                    </a:cubicBezTo>
                    <a:cubicBezTo>
                      <a:pt x="18157" y="1751"/>
                      <a:pt x="18157" y="1751"/>
                      <a:pt x="18157" y="1751"/>
                    </a:cubicBezTo>
                    <a:cubicBezTo>
                      <a:pt x="18157" y="1751"/>
                      <a:pt x="18157" y="1751"/>
                      <a:pt x="18157" y="1751"/>
                    </a:cubicBezTo>
                    <a:cubicBezTo>
                      <a:pt x="18157" y="1751"/>
                      <a:pt x="18157" y="1751"/>
                      <a:pt x="18157" y="1751"/>
                    </a:cubicBezTo>
                    <a:cubicBezTo>
                      <a:pt x="17843" y="1168"/>
                      <a:pt x="16278" y="584"/>
                      <a:pt x="15652" y="584"/>
                    </a:cubicBezTo>
                    <a:cubicBezTo>
                      <a:pt x="15652" y="0"/>
                      <a:pt x="15339" y="0"/>
                      <a:pt x="15339" y="0"/>
                    </a:cubicBezTo>
                    <a:cubicBezTo>
                      <a:pt x="15026" y="584"/>
                      <a:pt x="14713" y="1168"/>
                      <a:pt x="14400" y="1751"/>
                    </a:cubicBezTo>
                    <a:cubicBezTo>
                      <a:pt x="13148" y="2919"/>
                      <a:pt x="12522" y="4086"/>
                      <a:pt x="11896" y="4086"/>
                    </a:cubicBezTo>
                    <a:cubicBezTo>
                      <a:pt x="11270" y="4086"/>
                      <a:pt x="9391" y="4670"/>
                      <a:pt x="8765" y="5254"/>
                    </a:cubicBezTo>
                    <a:cubicBezTo>
                      <a:pt x="8765" y="6422"/>
                      <a:pt x="7826" y="7589"/>
                      <a:pt x="6261" y="7589"/>
                    </a:cubicBezTo>
                    <a:cubicBezTo>
                      <a:pt x="5948" y="7589"/>
                      <a:pt x="5948" y="7589"/>
                      <a:pt x="5948" y="7589"/>
                    </a:cubicBezTo>
                    <a:cubicBezTo>
                      <a:pt x="5948" y="7589"/>
                      <a:pt x="5948" y="7589"/>
                      <a:pt x="5948" y="7589"/>
                    </a:cubicBezTo>
                    <a:cubicBezTo>
                      <a:pt x="5635" y="7589"/>
                      <a:pt x="5635" y="7589"/>
                      <a:pt x="5635" y="7589"/>
                    </a:cubicBezTo>
                    <a:cubicBezTo>
                      <a:pt x="5635" y="7589"/>
                      <a:pt x="5635" y="7589"/>
                      <a:pt x="5322" y="7589"/>
                    </a:cubicBezTo>
                    <a:cubicBezTo>
                      <a:pt x="5322" y="7589"/>
                      <a:pt x="5322" y="7589"/>
                      <a:pt x="5322" y="7005"/>
                    </a:cubicBezTo>
                    <a:cubicBezTo>
                      <a:pt x="5009" y="7005"/>
                      <a:pt x="5009" y="7005"/>
                      <a:pt x="5009" y="7005"/>
                    </a:cubicBezTo>
                    <a:cubicBezTo>
                      <a:pt x="5009" y="7005"/>
                      <a:pt x="5009" y="7005"/>
                      <a:pt x="4696" y="7005"/>
                    </a:cubicBezTo>
                    <a:cubicBezTo>
                      <a:pt x="4696" y="7005"/>
                      <a:pt x="4696" y="7005"/>
                      <a:pt x="4696" y="7005"/>
                    </a:cubicBezTo>
                    <a:cubicBezTo>
                      <a:pt x="4383" y="7005"/>
                      <a:pt x="4383" y="7005"/>
                      <a:pt x="4383" y="7005"/>
                    </a:cubicBezTo>
                    <a:cubicBezTo>
                      <a:pt x="4383" y="7005"/>
                      <a:pt x="4070" y="7005"/>
                      <a:pt x="4070" y="7005"/>
                    </a:cubicBezTo>
                    <a:cubicBezTo>
                      <a:pt x="4070" y="7005"/>
                      <a:pt x="4070" y="7005"/>
                      <a:pt x="3757" y="7005"/>
                    </a:cubicBezTo>
                    <a:cubicBezTo>
                      <a:pt x="3757" y="6422"/>
                      <a:pt x="3757" y="6422"/>
                      <a:pt x="3757" y="6422"/>
                    </a:cubicBezTo>
                    <a:cubicBezTo>
                      <a:pt x="3757" y="6422"/>
                      <a:pt x="3443" y="6422"/>
                      <a:pt x="3443" y="6422"/>
                    </a:cubicBezTo>
                    <a:cubicBezTo>
                      <a:pt x="3443" y="6422"/>
                      <a:pt x="3443" y="6422"/>
                      <a:pt x="3443" y="6422"/>
                    </a:cubicBezTo>
                    <a:cubicBezTo>
                      <a:pt x="3130" y="6422"/>
                      <a:pt x="3130" y="5838"/>
                      <a:pt x="3130" y="5838"/>
                    </a:cubicBezTo>
                    <a:cubicBezTo>
                      <a:pt x="3130" y="6422"/>
                      <a:pt x="3130" y="6422"/>
                      <a:pt x="3130" y="6422"/>
                    </a:cubicBezTo>
                    <a:cubicBezTo>
                      <a:pt x="3130" y="7005"/>
                      <a:pt x="3130" y="7005"/>
                      <a:pt x="3130" y="7005"/>
                    </a:cubicBezTo>
                    <a:cubicBezTo>
                      <a:pt x="2817" y="7589"/>
                      <a:pt x="2817" y="7589"/>
                      <a:pt x="2817" y="7589"/>
                    </a:cubicBezTo>
                    <a:cubicBezTo>
                      <a:pt x="2817" y="7589"/>
                      <a:pt x="2817" y="8173"/>
                      <a:pt x="2504" y="8173"/>
                    </a:cubicBezTo>
                    <a:cubicBezTo>
                      <a:pt x="2504" y="8173"/>
                      <a:pt x="2191" y="8173"/>
                      <a:pt x="2191" y="8173"/>
                    </a:cubicBezTo>
                    <a:cubicBezTo>
                      <a:pt x="2191" y="8173"/>
                      <a:pt x="2191" y="8757"/>
                      <a:pt x="2191" y="8757"/>
                    </a:cubicBezTo>
                    <a:cubicBezTo>
                      <a:pt x="1878" y="8757"/>
                      <a:pt x="1565" y="8757"/>
                      <a:pt x="1252" y="8757"/>
                    </a:cubicBezTo>
                    <a:cubicBezTo>
                      <a:pt x="1252" y="9341"/>
                      <a:pt x="1252" y="9924"/>
                      <a:pt x="939" y="10508"/>
                    </a:cubicBezTo>
                    <a:cubicBezTo>
                      <a:pt x="939" y="11092"/>
                      <a:pt x="939" y="11092"/>
                      <a:pt x="939" y="11676"/>
                    </a:cubicBezTo>
                    <a:cubicBezTo>
                      <a:pt x="939" y="12259"/>
                      <a:pt x="939" y="14011"/>
                      <a:pt x="0" y="14011"/>
                    </a:cubicBezTo>
                    <a:cubicBezTo>
                      <a:pt x="0" y="14011"/>
                      <a:pt x="0" y="14011"/>
                      <a:pt x="0" y="14011"/>
                    </a:cubicBezTo>
                    <a:cubicBezTo>
                      <a:pt x="0" y="14011"/>
                      <a:pt x="0" y="14011"/>
                      <a:pt x="0" y="14011"/>
                    </a:cubicBezTo>
                    <a:cubicBezTo>
                      <a:pt x="313" y="14011"/>
                      <a:pt x="313" y="14011"/>
                      <a:pt x="313" y="14595"/>
                    </a:cubicBezTo>
                    <a:cubicBezTo>
                      <a:pt x="313" y="14595"/>
                      <a:pt x="313" y="14595"/>
                      <a:pt x="313" y="14595"/>
                    </a:cubicBezTo>
                    <a:cubicBezTo>
                      <a:pt x="313" y="14595"/>
                      <a:pt x="313" y="14595"/>
                      <a:pt x="313" y="14595"/>
                    </a:cubicBezTo>
                    <a:cubicBezTo>
                      <a:pt x="313" y="15178"/>
                      <a:pt x="626" y="15178"/>
                      <a:pt x="626" y="15178"/>
                    </a:cubicBezTo>
                    <a:cubicBezTo>
                      <a:pt x="626" y="15178"/>
                      <a:pt x="626" y="15178"/>
                      <a:pt x="626" y="15762"/>
                    </a:cubicBezTo>
                    <a:cubicBezTo>
                      <a:pt x="626" y="15762"/>
                      <a:pt x="626" y="15762"/>
                      <a:pt x="939" y="16346"/>
                    </a:cubicBezTo>
                    <a:cubicBezTo>
                      <a:pt x="939" y="16346"/>
                      <a:pt x="939" y="16346"/>
                      <a:pt x="939" y="16346"/>
                    </a:cubicBezTo>
                    <a:cubicBezTo>
                      <a:pt x="939" y="16346"/>
                      <a:pt x="939" y="16346"/>
                      <a:pt x="939" y="16346"/>
                    </a:cubicBezTo>
                    <a:cubicBezTo>
                      <a:pt x="939" y="16346"/>
                      <a:pt x="939" y="16346"/>
                      <a:pt x="939" y="16346"/>
                    </a:cubicBezTo>
                    <a:cubicBezTo>
                      <a:pt x="939" y="16930"/>
                      <a:pt x="1252" y="16930"/>
                      <a:pt x="1252" y="16930"/>
                    </a:cubicBezTo>
                    <a:cubicBezTo>
                      <a:pt x="1252" y="16930"/>
                      <a:pt x="1252" y="16930"/>
                      <a:pt x="1252" y="16930"/>
                    </a:cubicBezTo>
                    <a:cubicBezTo>
                      <a:pt x="1565" y="16930"/>
                      <a:pt x="1565" y="17514"/>
                      <a:pt x="1565" y="17514"/>
                    </a:cubicBezTo>
                    <a:cubicBezTo>
                      <a:pt x="1878" y="17514"/>
                      <a:pt x="1878" y="17514"/>
                      <a:pt x="1878" y="17514"/>
                    </a:cubicBezTo>
                    <a:cubicBezTo>
                      <a:pt x="1878" y="17514"/>
                      <a:pt x="1878" y="18097"/>
                      <a:pt x="2191" y="18097"/>
                    </a:cubicBezTo>
                    <a:cubicBezTo>
                      <a:pt x="2191" y="18097"/>
                      <a:pt x="2191" y="18097"/>
                      <a:pt x="2191" y="18097"/>
                    </a:cubicBezTo>
                    <a:cubicBezTo>
                      <a:pt x="2504" y="18097"/>
                      <a:pt x="2504" y="18097"/>
                      <a:pt x="2504" y="18681"/>
                    </a:cubicBezTo>
                    <a:cubicBezTo>
                      <a:pt x="2504" y="18681"/>
                      <a:pt x="2504" y="18681"/>
                      <a:pt x="2817" y="18681"/>
                    </a:cubicBezTo>
                    <a:cubicBezTo>
                      <a:pt x="2817" y="18681"/>
                      <a:pt x="2817" y="18681"/>
                      <a:pt x="2817" y="19265"/>
                    </a:cubicBezTo>
                    <a:cubicBezTo>
                      <a:pt x="3130" y="19265"/>
                      <a:pt x="3130" y="19265"/>
                      <a:pt x="3130" y="19265"/>
                    </a:cubicBezTo>
                    <a:cubicBezTo>
                      <a:pt x="3130" y="19265"/>
                      <a:pt x="3130" y="19265"/>
                      <a:pt x="3443" y="19849"/>
                    </a:cubicBezTo>
                    <a:cubicBezTo>
                      <a:pt x="3443" y="19849"/>
                      <a:pt x="3443" y="19849"/>
                      <a:pt x="3443" y="19849"/>
                    </a:cubicBezTo>
                    <a:cubicBezTo>
                      <a:pt x="3443" y="19849"/>
                      <a:pt x="3443" y="20432"/>
                      <a:pt x="3757" y="20432"/>
                    </a:cubicBezTo>
                    <a:cubicBezTo>
                      <a:pt x="4070" y="21016"/>
                      <a:pt x="4696" y="21600"/>
                      <a:pt x="5635" y="21600"/>
                    </a:cubicBezTo>
                    <a:cubicBezTo>
                      <a:pt x="5948" y="21600"/>
                      <a:pt x="6261" y="21600"/>
                      <a:pt x="6574" y="21600"/>
                    </a:cubicBezTo>
                    <a:cubicBezTo>
                      <a:pt x="6887" y="21600"/>
                      <a:pt x="7200" y="21016"/>
                      <a:pt x="7826" y="2101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0" name="Shape 11380"/>
              <p:cNvSpPr/>
              <p:nvPr/>
            </p:nvSpPr>
            <p:spPr>
              <a:xfrm>
                <a:off x="489907" y="652230"/>
                <a:ext cx="123474" cy="578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982" y="21600"/>
                    </a:moveTo>
                    <a:cubicBezTo>
                      <a:pt x="6314" y="21600"/>
                      <a:pt x="6646" y="21600"/>
                      <a:pt x="6978" y="21600"/>
                    </a:cubicBezTo>
                    <a:cubicBezTo>
                      <a:pt x="7643" y="21600"/>
                      <a:pt x="7975" y="21600"/>
                      <a:pt x="7975" y="21600"/>
                    </a:cubicBezTo>
                    <a:cubicBezTo>
                      <a:pt x="7975" y="20903"/>
                      <a:pt x="8308" y="18813"/>
                      <a:pt x="8308" y="18813"/>
                    </a:cubicBezTo>
                    <a:cubicBezTo>
                      <a:pt x="8640" y="17419"/>
                      <a:pt x="8640" y="17419"/>
                      <a:pt x="8640" y="17419"/>
                    </a:cubicBezTo>
                    <a:cubicBezTo>
                      <a:pt x="8972" y="17419"/>
                      <a:pt x="8972" y="17419"/>
                      <a:pt x="8972" y="17419"/>
                    </a:cubicBezTo>
                    <a:cubicBezTo>
                      <a:pt x="9305" y="17419"/>
                      <a:pt x="11963" y="17419"/>
                      <a:pt x="12960" y="20206"/>
                    </a:cubicBezTo>
                    <a:cubicBezTo>
                      <a:pt x="13292" y="20903"/>
                      <a:pt x="13625" y="20903"/>
                      <a:pt x="13957" y="20903"/>
                    </a:cubicBezTo>
                    <a:cubicBezTo>
                      <a:pt x="14622" y="20903"/>
                      <a:pt x="14954" y="20903"/>
                      <a:pt x="14954" y="20903"/>
                    </a:cubicBezTo>
                    <a:cubicBezTo>
                      <a:pt x="15618" y="20206"/>
                      <a:pt x="15618" y="20206"/>
                      <a:pt x="15618" y="20206"/>
                    </a:cubicBezTo>
                    <a:cubicBezTo>
                      <a:pt x="15951" y="20206"/>
                      <a:pt x="15951" y="20206"/>
                      <a:pt x="15951" y="20206"/>
                    </a:cubicBezTo>
                    <a:cubicBezTo>
                      <a:pt x="15951" y="20206"/>
                      <a:pt x="15951" y="20206"/>
                      <a:pt x="15951" y="20206"/>
                    </a:cubicBezTo>
                    <a:cubicBezTo>
                      <a:pt x="15951" y="20206"/>
                      <a:pt x="15951" y="20206"/>
                      <a:pt x="16283" y="19510"/>
                    </a:cubicBezTo>
                    <a:cubicBezTo>
                      <a:pt x="16283" y="19510"/>
                      <a:pt x="16283" y="19510"/>
                      <a:pt x="16615" y="19510"/>
                    </a:cubicBezTo>
                    <a:cubicBezTo>
                      <a:pt x="16615" y="19510"/>
                      <a:pt x="16615" y="19510"/>
                      <a:pt x="16615" y="19510"/>
                    </a:cubicBezTo>
                    <a:cubicBezTo>
                      <a:pt x="17612" y="19510"/>
                      <a:pt x="18942" y="18813"/>
                      <a:pt x="19606" y="16723"/>
                    </a:cubicBezTo>
                    <a:cubicBezTo>
                      <a:pt x="19938" y="16026"/>
                      <a:pt x="19938" y="15329"/>
                      <a:pt x="20271" y="14632"/>
                    </a:cubicBezTo>
                    <a:cubicBezTo>
                      <a:pt x="20271" y="14632"/>
                      <a:pt x="20603" y="14632"/>
                      <a:pt x="20603" y="14632"/>
                    </a:cubicBezTo>
                    <a:cubicBezTo>
                      <a:pt x="20935" y="13935"/>
                      <a:pt x="20935" y="13239"/>
                      <a:pt x="21268" y="13239"/>
                    </a:cubicBezTo>
                    <a:cubicBezTo>
                      <a:pt x="21600" y="13239"/>
                      <a:pt x="21600" y="13239"/>
                      <a:pt x="21600" y="13239"/>
                    </a:cubicBezTo>
                    <a:cubicBezTo>
                      <a:pt x="21268" y="12542"/>
                      <a:pt x="21268" y="12542"/>
                      <a:pt x="21268" y="12542"/>
                    </a:cubicBezTo>
                    <a:cubicBezTo>
                      <a:pt x="21268" y="11845"/>
                      <a:pt x="20935" y="11148"/>
                      <a:pt x="20935" y="11148"/>
                    </a:cubicBezTo>
                    <a:cubicBezTo>
                      <a:pt x="20603" y="10452"/>
                      <a:pt x="20271" y="10452"/>
                      <a:pt x="20271" y="10452"/>
                    </a:cubicBezTo>
                    <a:cubicBezTo>
                      <a:pt x="19938" y="10452"/>
                      <a:pt x="19938" y="10452"/>
                      <a:pt x="19938" y="10452"/>
                    </a:cubicBezTo>
                    <a:cubicBezTo>
                      <a:pt x="18942" y="10452"/>
                      <a:pt x="18277" y="10452"/>
                      <a:pt x="17945" y="9058"/>
                    </a:cubicBezTo>
                    <a:cubicBezTo>
                      <a:pt x="17945" y="8361"/>
                      <a:pt x="17945" y="8361"/>
                      <a:pt x="17945" y="8361"/>
                    </a:cubicBezTo>
                    <a:cubicBezTo>
                      <a:pt x="17945" y="7665"/>
                      <a:pt x="17945" y="6968"/>
                      <a:pt x="17612" y="6968"/>
                    </a:cubicBezTo>
                    <a:cubicBezTo>
                      <a:pt x="17612" y="6968"/>
                      <a:pt x="17280" y="6968"/>
                      <a:pt x="16948" y="6968"/>
                    </a:cubicBezTo>
                    <a:cubicBezTo>
                      <a:pt x="16948" y="6968"/>
                      <a:pt x="16615" y="6968"/>
                      <a:pt x="16283" y="6968"/>
                    </a:cubicBezTo>
                    <a:cubicBezTo>
                      <a:pt x="16283" y="6968"/>
                      <a:pt x="16283" y="6968"/>
                      <a:pt x="16283" y="6968"/>
                    </a:cubicBezTo>
                    <a:cubicBezTo>
                      <a:pt x="15951" y="7665"/>
                      <a:pt x="15618" y="8361"/>
                      <a:pt x="14954" y="8361"/>
                    </a:cubicBezTo>
                    <a:cubicBezTo>
                      <a:pt x="14954" y="8361"/>
                      <a:pt x="14954" y="8361"/>
                      <a:pt x="14954" y="8361"/>
                    </a:cubicBezTo>
                    <a:cubicBezTo>
                      <a:pt x="14622" y="8361"/>
                      <a:pt x="14289" y="7665"/>
                      <a:pt x="13957" y="7665"/>
                    </a:cubicBezTo>
                    <a:cubicBezTo>
                      <a:pt x="13292" y="6968"/>
                      <a:pt x="12960" y="5574"/>
                      <a:pt x="12960" y="4877"/>
                    </a:cubicBezTo>
                    <a:cubicBezTo>
                      <a:pt x="12960" y="4181"/>
                      <a:pt x="12295" y="3484"/>
                      <a:pt x="10966" y="2090"/>
                    </a:cubicBezTo>
                    <a:cubicBezTo>
                      <a:pt x="10634" y="2090"/>
                      <a:pt x="10302" y="2090"/>
                      <a:pt x="10302" y="1394"/>
                    </a:cubicBezTo>
                    <a:cubicBezTo>
                      <a:pt x="9969" y="1394"/>
                      <a:pt x="9969" y="1394"/>
                      <a:pt x="9969" y="1394"/>
                    </a:cubicBezTo>
                    <a:cubicBezTo>
                      <a:pt x="9637" y="697"/>
                      <a:pt x="9637" y="697"/>
                      <a:pt x="9305" y="0"/>
                    </a:cubicBezTo>
                    <a:cubicBezTo>
                      <a:pt x="9305" y="0"/>
                      <a:pt x="9305" y="0"/>
                      <a:pt x="9305" y="0"/>
                    </a:cubicBezTo>
                    <a:cubicBezTo>
                      <a:pt x="9305" y="0"/>
                      <a:pt x="9305" y="0"/>
                      <a:pt x="8972" y="0"/>
                    </a:cubicBezTo>
                    <a:cubicBezTo>
                      <a:pt x="8972" y="697"/>
                      <a:pt x="8972" y="697"/>
                      <a:pt x="8972" y="697"/>
                    </a:cubicBezTo>
                    <a:cubicBezTo>
                      <a:pt x="8972" y="697"/>
                      <a:pt x="8972" y="697"/>
                      <a:pt x="8972" y="697"/>
                    </a:cubicBezTo>
                    <a:cubicBezTo>
                      <a:pt x="8640" y="697"/>
                      <a:pt x="8640" y="697"/>
                      <a:pt x="8308" y="697"/>
                    </a:cubicBezTo>
                    <a:cubicBezTo>
                      <a:pt x="8308" y="697"/>
                      <a:pt x="7975" y="697"/>
                      <a:pt x="7643" y="697"/>
                    </a:cubicBezTo>
                    <a:cubicBezTo>
                      <a:pt x="7643" y="697"/>
                      <a:pt x="7311" y="0"/>
                      <a:pt x="7311" y="0"/>
                    </a:cubicBezTo>
                    <a:cubicBezTo>
                      <a:pt x="6978" y="697"/>
                      <a:pt x="6314" y="1394"/>
                      <a:pt x="5649" y="1394"/>
                    </a:cubicBezTo>
                    <a:cubicBezTo>
                      <a:pt x="5317" y="2090"/>
                      <a:pt x="4652" y="2787"/>
                      <a:pt x="4320" y="3484"/>
                    </a:cubicBezTo>
                    <a:cubicBezTo>
                      <a:pt x="2991" y="4877"/>
                      <a:pt x="1329" y="6271"/>
                      <a:pt x="0" y="6968"/>
                    </a:cubicBezTo>
                    <a:cubicBezTo>
                      <a:pt x="0" y="6968"/>
                      <a:pt x="0" y="6968"/>
                      <a:pt x="0" y="6968"/>
                    </a:cubicBezTo>
                    <a:cubicBezTo>
                      <a:pt x="0" y="6968"/>
                      <a:pt x="332" y="7665"/>
                      <a:pt x="332" y="7665"/>
                    </a:cubicBezTo>
                    <a:cubicBezTo>
                      <a:pt x="332" y="8361"/>
                      <a:pt x="665" y="8361"/>
                      <a:pt x="665" y="9058"/>
                    </a:cubicBezTo>
                    <a:cubicBezTo>
                      <a:pt x="997" y="9755"/>
                      <a:pt x="997" y="10452"/>
                      <a:pt x="997" y="11845"/>
                    </a:cubicBezTo>
                    <a:cubicBezTo>
                      <a:pt x="1329" y="12542"/>
                      <a:pt x="1329" y="14632"/>
                      <a:pt x="1662" y="15329"/>
                    </a:cubicBezTo>
                    <a:cubicBezTo>
                      <a:pt x="1994" y="15329"/>
                      <a:pt x="1994" y="15329"/>
                      <a:pt x="2326" y="16026"/>
                    </a:cubicBezTo>
                    <a:cubicBezTo>
                      <a:pt x="4320" y="18813"/>
                      <a:pt x="5649" y="20206"/>
                      <a:pt x="5649" y="21600"/>
                    </a:cubicBezTo>
                    <a:cubicBezTo>
                      <a:pt x="5649" y="21600"/>
                      <a:pt x="5649" y="21600"/>
                      <a:pt x="5649" y="21600"/>
                    </a:cubicBezTo>
                    <a:cubicBezTo>
                      <a:pt x="5982" y="21600"/>
                      <a:pt x="5982" y="21600"/>
                      <a:pt x="5982"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1" name="Shape 11381"/>
              <p:cNvSpPr/>
              <p:nvPr/>
            </p:nvSpPr>
            <p:spPr>
              <a:xfrm>
                <a:off x="583507" y="694631"/>
                <a:ext cx="109534" cy="3854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0"/>
                      <a:pt x="6442" y="0"/>
                      <a:pt x="6442" y="0"/>
                    </a:cubicBezTo>
                    <a:cubicBezTo>
                      <a:pt x="6442" y="1029"/>
                      <a:pt x="6442" y="1029"/>
                      <a:pt x="6063" y="1029"/>
                    </a:cubicBezTo>
                    <a:cubicBezTo>
                      <a:pt x="6063" y="1029"/>
                      <a:pt x="6063" y="1029"/>
                      <a:pt x="6063" y="2057"/>
                    </a:cubicBezTo>
                    <a:cubicBezTo>
                      <a:pt x="5684" y="2057"/>
                      <a:pt x="5684" y="2057"/>
                      <a:pt x="5684" y="2057"/>
                    </a:cubicBezTo>
                    <a:cubicBezTo>
                      <a:pt x="5684" y="2057"/>
                      <a:pt x="5684" y="3086"/>
                      <a:pt x="5305" y="3086"/>
                    </a:cubicBezTo>
                    <a:cubicBezTo>
                      <a:pt x="5305" y="3086"/>
                      <a:pt x="5305" y="3086"/>
                      <a:pt x="5305" y="4114"/>
                    </a:cubicBezTo>
                    <a:cubicBezTo>
                      <a:pt x="3789" y="9257"/>
                      <a:pt x="1895" y="10286"/>
                      <a:pt x="758" y="10286"/>
                    </a:cubicBezTo>
                    <a:cubicBezTo>
                      <a:pt x="379" y="10286"/>
                      <a:pt x="379" y="10286"/>
                      <a:pt x="379" y="10286"/>
                    </a:cubicBezTo>
                    <a:cubicBezTo>
                      <a:pt x="379" y="10286"/>
                      <a:pt x="379" y="10286"/>
                      <a:pt x="379" y="10286"/>
                    </a:cubicBezTo>
                    <a:cubicBezTo>
                      <a:pt x="379" y="10286"/>
                      <a:pt x="379" y="10286"/>
                      <a:pt x="379" y="10286"/>
                    </a:cubicBezTo>
                    <a:cubicBezTo>
                      <a:pt x="379" y="10286"/>
                      <a:pt x="379" y="10286"/>
                      <a:pt x="379" y="10286"/>
                    </a:cubicBezTo>
                    <a:cubicBezTo>
                      <a:pt x="379" y="10286"/>
                      <a:pt x="379" y="11314"/>
                      <a:pt x="379" y="11314"/>
                    </a:cubicBezTo>
                    <a:cubicBezTo>
                      <a:pt x="379" y="11314"/>
                      <a:pt x="379" y="11314"/>
                      <a:pt x="379" y="11314"/>
                    </a:cubicBezTo>
                    <a:cubicBezTo>
                      <a:pt x="379" y="11314"/>
                      <a:pt x="0" y="11314"/>
                      <a:pt x="0" y="11314"/>
                    </a:cubicBezTo>
                    <a:cubicBezTo>
                      <a:pt x="0" y="11314"/>
                      <a:pt x="0" y="12343"/>
                      <a:pt x="0" y="12343"/>
                    </a:cubicBezTo>
                    <a:cubicBezTo>
                      <a:pt x="0" y="12343"/>
                      <a:pt x="0" y="12343"/>
                      <a:pt x="379" y="13371"/>
                    </a:cubicBezTo>
                    <a:cubicBezTo>
                      <a:pt x="379" y="13371"/>
                      <a:pt x="379" y="13371"/>
                      <a:pt x="379" y="14400"/>
                    </a:cubicBezTo>
                    <a:cubicBezTo>
                      <a:pt x="379" y="14400"/>
                      <a:pt x="379" y="14400"/>
                      <a:pt x="758" y="15429"/>
                    </a:cubicBezTo>
                    <a:cubicBezTo>
                      <a:pt x="758" y="15429"/>
                      <a:pt x="758" y="15429"/>
                      <a:pt x="758" y="15429"/>
                    </a:cubicBezTo>
                    <a:cubicBezTo>
                      <a:pt x="758" y="16457"/>
                      <a:pt x="1137" y="17486"/>
                      <a:pt x="1137" y="18514"/>
                    </a:cubicBezTo>
                    <a:cubicBezTo>
                      <a:pt x="1137" y="18514"/>
                      <a:pt x="1137" y="18514"/>
                      <a:pt x="1137" y="18514"/>
                    </a:cubicBezTo>
                    <a:cubicBezTo>
                      <a:pt x="1137" y="18514"/>
                      <a:pt x="1516" y="18514"/>
                      <a:pt x="1516" y="18514"/>
                    </a:cubicBezTo>
                    <a:cubicBezTo>
                      <a:pt x="1516" y="19543"/>
                      <a:pt x="1516" y="19543"/>
                      <a:pt x="1516" y="19543"/>
                    </a:cubicBezTo>
                    <a:cubicBezTo>
                      <a:pt x="1895" y="20571"/>
                      <a:pt x="2653" y="20571"/>
                      <a:pt x="3411" y="21600"/>
                    </a:cubicBezTo>
                    <a:cubicBezTo>
                      <a:pt x="3789" y="21600"/>
                      <a:pt x="4168" y="21600"/>
                      <a:pt x="4547" y="21600"/>
                    </a:cubicBezTo>
                    <a:cubicBezTo>
                      <a:pt x="5305" y="21600"/>
                      <a:pt x="6063" y="20571"/>
                      <a:pt x="6063" y="20571"/>
                    </a:cubicBezTo>
                    <a:cubicBezTo>
                      <a:pt x="6442" y="15429"/>
                      <a:pt x="11368" y="15429"/>
                      <a:pt x="11368" y="15429"/>
                    </a:cubicBezTo>
                    <a:cubicBezTo>
                      <a:pt x="11747" y="15429"/>
                      <a:pt x="12884" y="13371"/>
                      <a:pt x="13263" y="11314"/>
                    </a:cubicBezTo>
                    <a:cubicBezTo>
                      <a:pt x="14400" y="9257"/>
                      <a:pt x="14779" y="8229"/>
                      <a:pt x="15537" y="8229"/>
                    </a:cubicBezTo>
                    <a:cubicBezTo>
                      <a:pt x="15537" y="8229"/>
                      <a:pt x="15537" y="8229"/>
                      <a:pt x="15537" y="8229"/>
                    </a:cubicBezTo>
                    <a:cubicBezTo>
                      <a:pt x="15916" y="8229"/>
                      <a:pt x="15916" y="8229"/>
                      <a:pt x="16295" y="9257"/>
                    </a:cubicBezTo>
                    <a:cubicBezTo>
                      <a:pt x="17811" y="9257"/>
                      <a:pt x="19326" y="10286"/>
                      <a:pt x="20084" y="12343"/>
                    </a:cubicBezTo>
                    <a:cubicBezTo>
                      <a:pt x="20084" y="12343"/>
                      <a:pt x="20084" y="12343"/>
                      <a:pt x="20084" y="12343"/>
                    </a:cubicBezTo>
                    <a:cubicBezTo>
                      <a:pt x="20084" y="12343"/>
                      <a:pt x="20084" y="12343"/>
                      <a:pt x="20084" y="12343"/>
                    </a:cubicBezTo>
                    <a:cubicBezTo>
                      <a:pt x="20463" y="13371"/>
                      <a:pt x="20463" y="13371"/>
                      <a:pt x="20463" y="13371"/>
                    </a:cubicBezTo>
                    <a:cubicBezTo>
                      <a:pt x="20463" y="13371"/>
                      <a:pt x="20463" y="12343"/>
                      <a:pt x="20463" y="12343"/>
                    </a:cubicBezTo>
                    <a:cubicBezTo>
                      <a:pt x="20463" y="12343"/>
                      <a:pt x="20463" y="11314"/>
                      <a:pt x="20463" y="11314"/>
                    </a:cubicBezTo>
                    <a:cubicBezTo>
                      <a:pt x="20463" y="11314"/>
                      <a:pt x="20463" y="10286"/>
                      <a:pt x="20463" y="10286"/>
                    </a:cubicBezTo>
                    <a:cubicBezTo>
                      <a:pt x="20842" y="10286"/>
                      <a:pt x="20842" y="9257"/>
                      <a:pt x="20842" y="9257"/>
                    </a:cubicBezTo>
                    <a:cubicBezTo>
                      <a:pt x="20842" y="9257"/>
                      <a:pt x="20842" y="9257"/>
                      <a:pt x="20842" y="9257"/>
                    </a:cubicBezTo>
                    <a:cubicBezTo>
                      <a:pt x="20842" y="8229"/>
                      <a:pt x="21221" y="7200"/>
                      <a:pt x="21221" y="7200"/>
                    </a:cubicBezTo>
                    <a:cubicBezTo>
                      <a:pt x="21221" y="7200"/>
                      <a:pt x="21221" y="7200"/>
                      <a:pt x="21221" y="6171"/>
                    </a:cubicBezTo>
                    <a:cubicBezTo>
                      <a:pt x="21600" y="6171"/>
                      <a:pt x="21600" y="6171"/>
                      <a:pt x="21600" y="5143"/>
                    </a:cubicBezTo>
                    <a:cubicBezTo>
                      <a:pt x="21600" y="5143"/>
                      <a:pt x="21600" y="5143"/>
                      <a:pt x="21600" y="5143"/>
                    </a:cubicBezTo>
                    <a:cubicBezTo>
                      <a:pt x="21600" y="5143"/>
                      <a:pt x="21600" y="5143"/>
                      <a:pt x="21600" y="5143"/>
                    </a:cubicBezTo>
                    <a:cubicBezTo>
                      <a:pt x="21600" y="5143"/>
                      <a:pt x="21221" y="5143"/>
                      <a:pt x="21221" y="5143"/>
                    </a:cubicBezTo>
                    <a:cubicBezTo>
                      <a:pt x="21221" y="5143"/>
                      <a:pt x="20842" y="4114"/>
                      <a:pt x="20842" y="4114"/>
                    </a:cubicBezTo>
                    <a:cubicBezTo>
                      <a:pt x="20842" y="4114"/>
                      <a:pt x="20842" y="4114"/>
                      <a:pt x="20463" y="4114"/>
                    </a:cubicBezTo>
                    <a:cubicBezTo>
                      <a:pt x="20463" y="4114"/>
                      <a:pt x="20463" y="4114"/>
                      <a:pt x="20463" y="4114"/>
                    </a:cubicBezTo>
                    <a:cubicBezTo>
                      <a:pt x="20463" y="4114"/>
                      <a:pt x="20463" y="4114"/>
                      <a:pt x="20463" y="4114"/>
                    </a:cubicBezTo>
                    <a:cubicBezTo>
                      <a:pt x="20463" y="4114"/>
                      <a:pt x="20463" y="4114"/>
                      <a:pt x="20084" y="4114"/>
                    </a:cubicBezTo>
                    <a:cubicBezTo>
                      <a:pt x="20084" y="4114"/>
                      <a:pt x="20084" y="3086"/>
                      <a:pt x="20084" y="3086"/>
                    </a:cubicBezTo>
                    <a:cubicBezTo>
                      <a:pt x="19705" y="3086"/>
                      <a:pt x="18189" y="1029"/>
                      <a:pt x="17053" y="2057"/>
                    </a:cubicBezTo>
                    <a:cubicBezTo>
                      <a:pt x="16295" y="2057"/>
                      <a:pt x="15537" y="1029"/>
                      <a:pt x="15158" y="1029"/>
                    </a:cubicBezTo>
                    <a:cubicBezTo>
                      <a:pt x="14779" y="1029"/>
                      <a:pt x="14400" y="0"/>
                      <a:pt x="14021" y="1029"/>
                    </a:cubicBezTo>
                    <a:cubicBezTo>
                      <a:pt x="13642" y="1029"/>
                      <a:pt x="13263" y="1029"/>
                      <a:pt x="12505" y="1029"/>
                    </a:cubicBezTo>
                    <a:cubicBezTo>
                      <a:pt x="11747" y="1029"/>
                      <a:pt x="10232" y="1029"/>
                      <a:pt x="9853" y="0"/>
                    </a:cubicBezTo>
                    <a:cubicBezTo>
                      <a:pt x="9853" y="0"/>
                      <a:pt x="9474" y="0"/>
                      <a:pt x="9474" y="0"/>
                    </a:cubicBezTo>
                    <a:cubicBezTo>
                      <a:pt x="8716" y="1029"/>
                      <a:pt x="7958" y="1029"/>
                      <a:pt x="7200" y="0"/>
                    </a:cubicBezTo>
                    <a:cubicBezTo>
                      <a:pt x="7200" y="0"/>
                      <a:pt x="6821" y="0"/>
                      <a:pt x="6821" y="0"/>
                    </a:cubicBezTo>
                    <a:cubicBezTo>
                      <a:pt x="6821" y="0"/>
                      <a:pt x="6821" y="0"/>
                      <a:pt x="6821"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2" name="Shape 11382"/>
              <p:cNvSpPr/>
              <p:nvPr/>
            </p:nvSpPr>
            <p:spPr>
              <a:xfrm>
                <a:off x="17923" y="889287"/>
                <a:ext cx="61737" cy="1194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891" y="2362"/>
                    </a:moveTo>
                    <a:cubicBezTo>
                      <a:pt x="7200" y="3712"/>
                      <a:pt x="3927" y="10462"/>
                      <a:pt x="655" y="12150"/>
                    </a:cubicBezTo>
                    <a:cubicBezTo>
                      <a:pt x="0" y="12825"/>
                      <a:pt x="0" y="12825"/>
                      <a:pt x="0" y="12825"/>
                    </a:cubicBezTo>
                    <a:cubicBezTo>
                      <a:pt x="0" y="13163"/>
                      <a:pt x="1309" y="13500"/>
                      <a:pt x="1964" y="13838"/>
                    </a:cubicBezTo>
                    <a:cubicBezTo>
                      <a:pt x="2618" y="14175"/>
                      <a:pt x="3273" y="14175"/>
                      <a:pt x="3273" y="14512"/>
                    </a:cubicBezTo>
                    <a:cubicBezTo>
                      <a:pt x="6545" y="15525"/>
                      <a:pt x="5891" y="18562"/>
                      <a:pt x="5236" y="20588"/>
                    </a:cubicBezTo>
                    <a:cubicBezTo>
                      <a:pt x="5236" y="20925"/>
                      <a:pt x="5236" y="21263"/>
                      <a:pt x="5236" y="21600"/>
                    </a:cubicBezTo>
                    <a:cubicBezTo>
                      <a:pt x="5236" y="21600"/>
                      <a:pt x="5236" y="21600"/>
                      <a:pt x="6545" y="21600"/>
                    </a:cubicBezTo>
                    <a:cubicBezTo>
                      <a:pt x="6545" y="21600"/>
                      <a:pt x="6545" y="21600"/>
                      <a:pt x="6545" y="21600"/>
                    </a:cubicBezTo>
                    <a:cubicBezTo>
                      <a:pt x="6545" y="21600"/>
                      <a:pt x="7200" y="21600"/>
                      <a:pt x="7855" y="21600"/>
                    </a:cubicBezTo>
                    <a:cubicBezTo>
                      <a:pt x="8509" y="21600"/>
                      <a:pt x="9164" y="21600"/>
                      <a:pt x="9164" y="21600"/>
                    </a:cubicBezTo>
                    <a:cubicBezTo>
                      <a:pt x="10473" y="21600"/>
                      <a:pt x="11782" y="21263"/>
                      <a:pt x="13091" y="21263"/>
                    </a:cubicBezTo>
                    <a:cubicBezTo>
                      <a:pt x="13091" y="21263"/>
                      <a:pt x="13091" y="21263"/>
                      <a:pt x="13091" y="21263"/>
                    </a:cubicBezTo>
                    <a:cubicBezTo>
                      <a:pt x="13091" y="21263"/>
                      <a:pt x="13091" y="21263"/>
                      <a:pt x="13091" y="21263"/>
                    </a:cubicBezTo>
                    <a:cubicBezTo>
                      <a:pt x="13091" y="20925"/>
                      <a:pt x="13091" y="20925"/>
                      <a:pt x="13091" y="20925"/>
                    </a:cubicBezTo>
                    <a:cubicBezTo>
                      <a:pt x="13091" y="20925"/>
                      <a:pt x="13091" y="20925"/>
                      <a:pt x="13091" y="20925"/>
                    </a:cubicBezTo>
                    <a:cubicBezTo>
                      <a:pt x="13091" y="20588"/>
                      <a:pt x="13091" y="20588"/>
                      <a:pt x="13091" y="20250"/>
                    </a:cubicBezTo>
                    <a:cubicBezTo>
                      <a:pt x="13091" y="19575"/>
                      <a:pt x="13091" y="17888"/>
                      <a:pt x="16364" y="17550"/>
                    </a:cubicBezTo>
                    <a:cubicBezTo>
                      <a:pt x="16364" y="17213"/>
                      <a:pt x="15709" y="17213"/>
                      <a:pt x="15709" y="16875"/>
                    </a:cubicBezTo>
                    <a:cubicBezTo>
                      <a:pt x="15055" y="16875"/>
                      <a:pt x="15055" y="16875"/>
                      <a:pt x="14400" y="16538"/>
                    </a:cubicBezTo>
                    <a:cubicBezTo>
                      <a:pt x="13745" y="16200"/>
                      <a:pt x="13745" y="15188"/>
                      <a:pt x="14400" y="14850"/>
                    </a:cubicBezTo>
                    <a:cubicBezTo>
                      <a:pt x="15055" y="14175"/>
                      <a:pt x="15709" y="13838"/>
                      <a:pt x="16364" y="13500"/>
                    </a:cubicBezTo>
                    <a:cubicBezTo>
                      <a:pt x="15709" y="13500"/>
                      <a:pt x="15055" y="13163"/>
                      <a:pt x="14400" y="12487"/>
                    </a:cubicBezTo>
                    <a:cubicBezTo>
                      <a:pt x="13091" y="11813"/>
                      <a:pt x="13091" y="11138"/>
                      <a:pt x="13091" y="10800"/>
                    </a:cubicBezTo>
                    <a:cubicBezTo>
                      <a:pt x="13745" y="10125"/>
                      <a:pt x="15709" y="9788"/>
                      <a:pt x="16364" y="9788"/>
                    </a:cubicBezTo>
                    <a:cubicBezTo>
                      <a:pt x="16364" y="9788"/>
                      <a:pt x="16364" y="9788"/>
                      <a:pt x="16364" y="9788"/>
                    </a:cubicBezTo>
                    <a:cubicBezTo>
                      <a:pt x="16364" y="9113"/>
                      <a:pt x="16364" y="8100"/>
                      <a:pt x="17673" y="7425"/>
                    </a:cubicBezTo>
                    <a:cubicBezTo>
                      <a:pt x="18327" y="7088"/>
                      <a:pt x="17673" y="6412"/>
                      <a:pt x="17018" y="5738"/>
                    </a:cubicBezTo>
                    <a:cubicBezTo>
                      <a:pt x="17018" y="5062"/>
                      <a:pt x="16364" y="4725"/>
                      <a:pt x="16364" y="4387"/>
                    </a:cubicBezTo>
                    <a:cubicBezTo>
                      <a:pt x="16364" y="3375"/>
                      <a:pt x="18327" y="3038"/>
                      <a:pt x="19636" y="2700"/>
                    </a:cubicBezTo>
                    <a:cubicBezTo>
                      <a:pt x="20291" y="2362"/>
                      <a:pt x="20945" y="2362"/>
                      <a:pt x="21600" y="2025"/>
                    </a:cubicBezTo>
                    <a:cubicBezTo>
                      <a:pt x="20945" y="1687"/>
                      <a:pt x="19636" y="1350"/>
                      <a:pt x="19636" y="675"/>
                    </a:cubicBezTo>
                    <a:cubicBezTo>
                      <a:pt x="19636" y="675"/>
                      <a:pt x="18327" y="337"/>
                      <a:pt x="17018" y="675"/>
                    </a:cubicBezTo>
                    <a:cubicBezTo>
                      <a:pt x="17018" y="1012"/>
                      <a:pt x="17018" y="1012"/>
                      <a:pt x="16364" y="1012"/>
                    </a:cubicBezTo>
                    <a:cubicBezTo>
                      <a:pt x="15709" y="1350"/>
                      <a:pt x="15709" y="1350"/>
                      <a:pt x="15055" y="1350"/>
                    </a:cubicBezTo>
                    <a:cubicBezTo>
                      <a:pt x="14400" y="1350"/>
                      <a:pt x="14400" y="1012"/>
                      <a:pt x="13745" y="1012"/>
                    </a:cubicBezTo>
                    <a:cubicBezTo>
                      <a:pt x="13745" y="1012"/>
                      <a:pt x="13745" y="1012"/>
                      <a:pt x="13745" y="1012"/>
                    </a:cubicBezTo>
                    <a:cubicBezTo>
                      <a:pt x="13091" y="1012"/>
                      <a:pt x="13091" y="1012"/>
                      <a:pt x="12436" y="1012"/>
                    </a:cubicBezTo>
                    <a:cubicBezTo>
                      <a:pt x="11782" y="1012"/>
                      <a:pt x="11782" y="1012"/>
                      <a:pt x="11127" y="1012"/>
                    </a:cubicBezTo>
                    <a:cubicBezTo>
                      <a:pt x="11127" y="1012"/>
                      <a:pt x="11127" y="1012"/>
                      <a:pt x="10473" y="1012"/>
                    </a:cubicBezTo>
                    <a:cubicBezTo>
                      <a:pt x="10473" y="1012"/>
                      <a:pt x="10473" y="1012"/>
                      <a:pt x="10473" y="1012"/>
                    </a:cubicBezTo>
                    <a:cubicBezTo>
                      <a:pt x="10473" y="1012"/>
                      <a:pt x="10473" y="1012"/>
                      <a:pt x="9818" y="1012"/>
                    </a:cubicBezTo>
                    <a:cubicBezTo>
                      <a:pt x="9818" y="1012"/>
                      <a:pt x="9818" y="1012"/>
                      <a:pt x="9818" y="1012"/>
                    </a:cubicBezTo>
                    <a:cubicBezTo>
                      <a:pt x="9164" y="1012"/>
                      <a:pt x="9164" y="1012"/>
                      <a:pt x="9164" y="1012"/>
                    </a:cubicBezTo>
                    <a:cubicBezTo>
                      <a:pt x="9164" y="1012"/>
                      <a:pt x="9164" y="1012"/>
                      <a:pt x="9164" y="1012"/>
                    </a:cubicBezTo>
                    <a:cubicBezTo>
                      <a:pt x="9164" y="675"/>
                      <a:pt x="9164" y="675"/>
                      <a:pt x="9164" y="675"/>
                    </a:cubicBezTo>
                    <a:cubicBezTo>
                      <a:pt x="8509" y="675"/>
                      <a:pt x="8509" y="675"/>
                      <a:pt x="8509" y="675"/>
                    </a:cubicBezTo>
                    <a:cubicBezTo>
                      <a:pt x="8509" y="675"/>
                      <a:pt x="8509" y="675"/>
                      <a:pt x="8509" y="675"/>
                    </a:cubicBezTo>
                    <a:cubicBezTo>
                      <a:pt x="8509" y="675"/>
                      <a:pt x="8509" y="675"/>
                      <a:pt x="7855" y="337"/>
                    </a:cubicBezTo>
                    <a:cubicBezTo>
                      <a:pt x="7855" y="337"/>
                      <a:pt x="7855" y="337"/>
                      <a:pt x="7855" y="337"/>
                    </a:cubicBezTo>
                    <a:cubicBezTo>
                      <a:pt x="7855" y="337"/>
                      <a:pt x="7855" y="337"/>
                      <a:pt x="7855" y="337"/>
                    </a:cubicBezTo>
                    <a:cubicBezTo>
                      <a:pt x="7855" y="337"/>
                      <a:pt x="7855" y="0"/>
                      <a:pt x="7855" y="0"/>
                    </a:cubicBezTo>
                    <a:cubicBezTo>
                      <a:pt x="7855" y="0"/>
                      <a:pt x="7855" y="0"/>
                      <a:pt x="7855" y="0"/>
                    </a:cubicBezTo>
                    <a:cubicBezTo>
                      <a:pt x="7855" y="0"/>
                      <a:pt x="7200" y="0"/>
                      <a:pt x="7200" y="0"/>
                    </a:cubicBezTo>
                    <a:cubicBezTo>
                      <a:pt x="7200" y="337"/>
                      <a:pt x="6545" y="337"/>
                      <a:pt x="6545" y="337"/>
                    </a:cubicBezTo>
                    <a:cubicBezTo>
                      <a:pt x="5891" y="337"/>
                      <a:pt x="5891" y="337"/>
                      <a:pt x="5891" y="675"/>
                    </a:cubicBezTo>
                    <a:cubicBezTo>
                      <a:pt x="5891" y="675"/>
                      <a:pt x="5891" y="675"/>
                      <a:pt x="5236" y="675"/>
                    </a:cubicBezTo>
                    <a:cubicBezTo>
                      <a:pt x="5236" y="1350"/>
                      <a:pt x="5236" y="2025"/>
                      <a:pt x="5891" y="236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3" name="Shape 11383"/>
              <p:cNvSpPr/>
              <p:nvPr/>
            </p:nvSpPr>
            <p:spPr>
              <a:xfrm>
                <a:off x="296732" y="585242"/>
                <a:ext cx="77669" cy="61207"/>
              </a:xfrm>
              <a:custGeom>
                <a:avLst/>
                <a:gdLst/>
                <a:ahLst/>
                <a:cxnLst>
                  <a:cxn ang="0">
                    <a:pos x="wd2" y="hd2"/>
                  </a:cxn>
                  <a:cxn ang="5400000">
                    <a:pos x="wd2" y="hd2"/>
                  </a:cxn>
                  <a:cxn ang="10800000">
                    <a:pos x="wd2" y="hd2"/>
                  </a:cxn>
                  <a:cxn ang="16200000">
                    <a:pos x="wd2" y="hd2"/>
                  </a:cxn>
                </a:cxnLst>
                <a:rect l="0" t="0" r="r" b="b"/>
                <a:pathLst>
                  <a:path w="21600" h="21436" fill="norm" stroke="1" extrusionOk="0">
                    <a:moveTo>
                      <a:pt x="14580" y="21436"/>
                    </a:moveTo>
                    <a:cubicBezTo>
                      <a:pt x="14580" y="21436"/>
                      <a:pt x="14580" y="20781"/>
                      <a:pt x="14580" y="20127"/>
                    </a:cubicBezTo>
                    <a:cubicBezTo>
                      <a:pt x="14580" y="20127"/>
                      <a:pt x="14580" y="20127"/>
                      <a:pt x="14580" y="19472"/>
                    </a:cubicBezTo>
                    <a:cubicBezTo>
                      <a:pt x="14580" y="19472"/>
                      <a:pt x="15120" y="18818"/>
                      <a:pt x="15120" y="18163"/>
                    </a:cubicBezTo>
                    <a:cubicBezTo>
                      <a:pt x="15120" y="18163"/>
                      <a:pt x="15120" y="18163"/>
                      <a:pt x="15120" y="18163"/>
                    </a:cubicBezTo>
                    <a:cubicBezTo>
                      <a:pt x="15120" y="18163"/>
                      <a:pt x="15120" y="17509"/>
                      <a:pt x="15120" y="16854"/>
                    </a:cubicBezTo>
                    <a:cubicBezTo>
                      <a:pt x="15120" y="16200"/>
                      <a:pt x="14580" y="14891"/>
                      <a:pt x="15120" y="14236"/>
                    </a:cubicBezTo>
                    <a:cubicBezTo>
                      <a:pt x="15660" y="14236"/>
                      <a:pt x="15660" y="14236"/>
                      <a:pt x="16200" y="14236"/>
                    </a:cubicBezTo>
                    <a:cubicBezTo>
                      <a:pt x="18900" y="14236"/>
                      <a:pt x="18900" y="13581"/>
                      <a:pt x="18900" y="13581"/>
                    </a:cubicBezTo>
                    <a:cubicBezTo>
                      <a:pt x="18900" y="11618"/>
                      <a:pt x="19440" y="10963"/>
                      <a:pt x="19980" y="10309"/>
                    </a:cubicBezTo>
                    <a:cubicBezTo>
                      <a:pt x="19980" y="10309"/>
                      <a:pt x="19980" y="10309"/>
                      <a:pt x="19980" y="10309"/>
                    </a:cubicBezTo>
                    <a:cubicBezTo>
                      <a:pt x="19980" y="9654"/>
                      <a:pt x="18900" y="9000"/>
                      <a:pt x="18900" y="8345"/>
                    </a:cubicBezTo>
                    <a:cubicBezTo>
                      <a:pt x="18360" y="8345"/>
                      <a:pt x="18360" y="7691"/>
                      <a:pt x="18360" y="7691"/>
                    </a:cubicBezTo>
                    <a:cubicBezTo>
                      <a:pt x="17820" y="7036"/>
                      <a:pt x="17820" y="7036"/>
                      <a:pt x="17820" y="7036"/>
                    </a:cubicBezTo>
                    <a:cubicBezTo>
                      <a:pt x="17820" y="6381"/>
                      <a:pt x="17820" y="6381"/>
                      <a:pt x="17820" y="6381"/>
                    </a:cubicBezTo>
                    <a:cubicBezTo>
                      <a:pt x="18360" y="5727"/>
                      <a:pt x="18900" y="5072"/>
                      <a:pt x="19440" y="5072"/>
                    </a:cubicBezTo>
                    <a:cubicBezTo>
                      <a:pt x="19980" y="4418"/>
                      <a:pt x="20520" y="3763"/>
                      <a:pt x="21060" y="2454"/>
                    </a:cubicBezTo>
                    <a:cubicBezTo>
                      <a:pt x="21060" y="2454"/>
                      <a:pt x="21060" y="2454"/>
                      <a:pt x="21060" y="2454"/>
                    </a:cubicBezTo>
                    <a:cubicBezTo>
                      <a:pt x="21060" y="2454"/>
                      <a:pt x="21060" y="2454"/>
                      <a:pt x="21600" y="2454"/>
                    </a:cubicBezTo>
                    <a:cubicBezTo>
                      <a:pt x="21600" y="2454"/>
                      <a:pt x="21600" y="2454"/>
                      <a:pt x="21600" y="2454"/>
                    </a:cubicBezTo>
                    <a:cubicBezTo>
                      <a:pt x="21600" y="2454"/>
                      <a:pt x="21600" y="2454"/>
                      <a:pt x="21600" y="2454"/>
                    </a:cubicBezTo>
                    <a:cubicBezTo>
                      <a:pt x="21600" y="2454"/>
                      <a:pt x="21600" y="1800"/>
                      <a:pt x="21600" y="1800"/>
                    </a:cubicBezTo>
                    <a:cubicBezTo>
                      <a:pt x="21600" y="1800"/>
                      <a:pt x="21600" y="1800"/>
                      <a:pt x="21600" y="1800"/>
                    </a:cubicBezTo>
                    <a:cubicBezTo>
                      <a:pt x="21600" y="1145"/>
                      <a:pt x="21600" y="1145"/>
                      <a:pt x="21060" y="1145"/>
                    </a:cubicBezTo>
                    <a:cubicBezTo>
                      <a:pt x="21060" y="491"/>
                      <a:pt x="21060" y="491"/>
                      <a:pt x="21060" y="491"/>
                    </a:cubicBezTo>
                    <a:cubicBezTo>
                      <a:pt x="21060" y="1145"/>
                      <a:pt x="20520" y="491"/>
                      <a:pt x="19980" y="491"/>
                    </a:cubicBezTo>
                    <a:cubicBezTo>
                      <a:pt x="18900" y="-164"/>
                      <a:pt x="17280" y="-164"/>
                      <a:pt x="14580" y="491"/>
                    </a:cubicBezTo>
                    <a:cubicBezTo>
                      <a:pt x="14580" y="491"/>
                      <a:pt x="14580" y="491"/>
                      <a:pt x="14580" y="491"/>
                    </a:cubicBezTo>
                    <a:cubicBezTo>
                      <a:pt x="12960" y="1145"/>
                      <a:pt x="12420" y="2454"/>
                      <a:pt x="12420" y="2454"/>
                    </a:cubicBezTo>
                    <a:cubicBezTo>
                      <a:pt x="12420" y="3109"/>
                      <a:pt x="12420" y="3763"/>
                      <a:pt x="12420" y="3763"/>
                    </a:cubicBezTo>
                    <a:cubicBezTo>
                      <a:pt x="12960" y="4418"/>
                      <a:pt x="12960" y="5072"/>
                      <a:pt x="12960" y="5727"/>
                    </a:cubicBezTo>
                    <a:cubicBezTo>
                      <a:pt x="12420" y="7036"/>
                      <a:pt x="11340" y="7036"/>
                      <a:pt x="10260" y="7036"/>
                    </a:cubicBezTo>
                    <a:cubicBezTo>
                      <a:pt x="9180" y="7036"/>
                      <a:pt x="8100" y="6381"/>
                      <a:pt x="8100" y="5072"/>
                    </a:cubicBezTo>
                    <a:cubicBezTo>
                      <a:pt x="7560" y="5072"/>
                      <a:pt x="7560" y="5727"/>
                      <a:pt x="7560" y="5727"/>
                    </a:cubicBezTo>
                    <a:cubicBezTo>
                      <a:pt x="7020" y="5727"/>
                      <a:pt x="7020" y="6381"/>
                      <a:pt x="7020" y="6381"/>
                    </a:cubicBezTo>
                    <a:cubicBezTo>
                      <a:pt x="7560" y="8345"/>
                      <a:pt x="6480" y="9000"/>
                      <a:pt x="5400" y="10309"/>
                    </a:cubicBezTo>
                    <a:cubicBezTo>
                      <a:pt x="4860" y="10963"/>
                      <a:pt x="4320" y="11618"/>
                      <a:pt x="4320" y="12272"/>
                    </a:cubicBezTo>
                    <a:cubicBezTo>
                      <a:pt x="4860" y="14891"/>
                      <a:pt x="3240" y="17509"/>
                      <a:pt x="0" y="19472"/>
                    </a:cubicBezTo>
                    <a:cubicBezTo>
                      <a:pt x="0" y="19472"/>
                      <a:pt x="0" y="19472"/>
                      <a:pt x="540" y="19472"/>
                    </a:cubicBezTo>
                    <a:cubicBezTo>
                      <a:pt x="540" y="19472"/>
                      <a:pt x="540" y="19472"/>
                      <a:pt x="540" y="19472"/>
                    </a:cubicBezTo>
                    <a:cubicBezTo>
                      <a:pt x="540" y="19472"/>
                      <a:pt x="540" y="19472"/>
                      <a:pt x="1080" y="19472"/>
                    </a:cubicBezTo>
                    <a:cubicBezTo>
                      <a:pt x="1080" y="19472"/>
                      <a:pt x="1080" y="19472"/>
                      <a:pt x="1080" y="19472"/>
                    </a:cubicBezTo>
                    <a:cubicBezTo>
                      <a:pt x="1080" y="19472"/>
                      <a:pt x="1620" y="19472"/>
                      <a:pt x="1620" y="19472"/>
                    </a:cubicBezTo>
                    <a:cubicBezTo>
                      <a:pt x="1620" y="19472"/>
                      <a:pt x="1620" y="19472"/>
                      <a:pt x="2160" y="19472"/>
                    </a:cubicBezTo>
                    <a:cubicBezTo>
                      <a:pt x="2160" y="19472"/>
                      <a:pt x="2160" y="19472"/>
                      <a:pt x="2160" y="19472"/>
                    </a:cubicBezTo>
                    <a:cubicBezTo>
                      <a:pt x="2160" y="18818"/>
                      <a:pt x="2700" y="18818"/>
                      <a:pt x="2700" y="18818"/>
                    </a:cubicBezTo>
                    <a:cubicBezTo>
                      <a:pt x="2700" y="18818"/>
                      <a:pt x="2700" y="18818"/>
                      <a:pt x="3240" y="18818"/>
                    </a:cubicBezTo>
                    <a:cubicBezTo>
                      <a:pt x="3240" y="18818"/>
                      <a:pt x="3240" y="18818"/>
                      <a:pt x="3240" y="18818"/>
                    </a:cubicBezTo>
                    <a:cubicBezTo>
                      <a:pt x="3240" y="18818"/>
                      <a:pt x="3240" y="18818"/>
                      <a:pt x="3780" y="18818"/>
                    </a:cubicBezTo>
                    <a:cubicBezTo>
                      <a:pt x="3780" y="18818"/>
                      <a:pt x="3780" y="18818"/>
                      <a:pt x="3780" y="18163"/>
                    </a:cubicBezTo>
                    <a:cubicBezTo>
                      <a:pt x="3780" y="18163"/>
                      <a:pt x="4320" y="18163"/>
                      <a:pt x="4320" y="18163"/>
                    </a:cubicBezTo>
                    <a:cubicBezTo>
                      <a:pt x="4320" y="18163"/>
                      <a:pt x="4320" y="18163"/>
                      <a:pt x="4320" y="18163"/>
                    </a:cubicBezTo>
                    <a:cubicBezTo>
                      <a:pt x="4320" y="18163"/>
                      <a:pt x="4860" y="18163"/>
                      <a:pt x="4860" y="17509"/>
                    </a:cubicBezTo>
                    <a:cubicBezTo>
                      <a:pt x="4860" y="17509"/>
                      <a:pt x="5400" y="17509"/>
                      <a:pt x="5400" y="16854"/>
                    </a:cubicBezTo>
                    <a:cubicBezTo>
                      <a:pt x="5940" y="16854"/>
                      <a:pt x="6480" y="16854"/>
                      <a:pt x="7020" y="16854"/>
                    </a:cubicBezTo>
                    <a:cubicBezTo>
                      <a:pt x="7560" y="16854"/>
                      <a:pt x="8640" y="16854"/>
                      <a:pt x="9180" y="17509"/>
                    </a:cubicBezTo>
                    <a:cubicBezTo>
                      <a:pt x="9180" y="17509"/>
                      <a:pt x="9180" y="17509"/>
                      <a:pt x="9180" y="17509"/>
                    </a:cubicBezTo>
                    <a:cubicBezTo>
                      <a:pt x="9180" y="17509"/>
                      <a:pt x="9720" y="17509"/>
                      <a:pt x="9720" y="17509"/>
                    </a:cubicBezTo>
                    <a:cubicBezTo>
                      <a:pt x="9720" y="18163"/>
                      <a:pt x="10260" y="18163"/>
                      <a:pt x="10260" y="18163"/>
                    </a:cubicBezTo>
                    <a:cubicBezTo>
                      <a:pt x="10800" y="18818"/>
                      <a:pt x="11340" y="19472"/>
                      <a:pt x="11880" y="19472"/>
                    </a:cubicBezTo>
                    <a:cubicBezTo>
                      <a:pt x="11880" y="19472"/>
                      <a:pt x="12420" y="20127"/>
                      <a:pt x="12420" y="20127"/>
                    </a:cubicBezTo>
                    <a:cubicBezTo>
                      <a:pt x="12420" y="20127"/>
                      <a:pt x="12420" y="20127"/>
                      <a:pt x="12960" y="20127"/>
                    </a:cubicBezTo>
                    <a:cubicBezTo>
                      <a:pt x="12960" y="20127"/>
                      <a:pt x="12960" y="20127"/>
                      <a:pt x="12960" y="20781"/>
                    </a:cubicBezTo>
                    <a:cubicBezTo>
                      <a:pt x="13500" y="20781"/>
                      <a:pt x="13500" y="20781"/>
                      <a:pt x="13500" y="20781"/>
                    </a:cubicBezTo>
                    <a:cubicBezTo>
                      <a:pt x="13500" y="20781"/>
                      <a:pt x="13500" y="20781"/>
                      <a:pt x="14040" y="21436"/>
                    </a:cubicBezTo>
                    <a:cubicBezTo>
                      <a:pt x="14040" y="21436"/>
                      <a:pt x="14040" y="21436"/>
                      <a:pt x="14040" y="21436"/>
                    </a:cubicBezTo>
                    <a:cubicBezTo>
                      <a:pt x="14040" y="21436"/>
                      <a:pt x="14580" y="21436"/>
                      <a:pt x="14580" y="21436"/>
                    </a:cubicBezTo>
                    <a:cubicBezTo>
                      <a:pt x="14580" y="21436"/>
                      <a:pt x="14580" y="21436"/>
                      <a:pt x="14580" y="2143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4" name="Shape 11384"/>
              <p:cNvSpPr/>
              <p:nvPr/>
            </p:nvSpPr>
            <p:spPr>
              <a:xfrm>
                <a:off x="280800" y="639826"/>
                <a:ext cx="71695" cy="49024"/>
              </a:xfrm>
              <a:custGeom>
                <a:avLst/>
                <a:gdLst/>
                <a:ahLst/>
                <a:cxnLst>
                  <a:cxn ang="0">
                    <a:pos x="wd2" y="hd2"/>
                  </a:cxn>
                  <a:cxn ang="5400000">
                    <a:pos x="wd2" y="hd2"/>
                  </a:cxn>
                  <a:cxn ang="10800000">
                    <a:pos x="wd2" y="hd2"/>
                  </a:cxn>
                  <a:cxn ang="16200000">
                    <a:pos x="wd2" y="hd2"/>
                  </a:cxn>
                </a:cxnLst>
                <a:rect l="0" t="0" r="r" b="b"/>
                <a:pathLst>
                  <a:path w="21600" h="21131" fill="norm" stroke="1" extrusionOk="0">
                    <a:moveTo>
                      <a:pt x="18189" y="21131"/>
                    </a:moveTo>
                    <a:cubicBezTo>
                      <a:pt x="18189" y="20331"/>
                      <a:pt x="18189" y="20331"/>
                      <a:pt x="18189" y="20331"/>
                    </a:cubicBezTo>
                    <a:cubicBezTo>
                      <a:pt x="18189" y="19531"/>
                      <a:pt x="18189" y="19531"/>
                      <a:pt x="18189" y="19531"/>
                    </a:cubicBezTo>
                    <a:cubicBezTo>
                      <a:pt x="18189" y="18731"/>
                      <a:pt x="18758" y="18731"/>
                      <a:pt x="18758" y="18731"/>
                    </a:cubicBezTo>
                    <a:cubicBezTo>
                      <a:pt x="18758" y="18731"/>
                      <a:pt x="18758" y="17931"/>
                      <a:pt x="18758" y="17931"/>
                    </a:cubicBezTo>
                    <a:cubicBezTo>
                      <a:pt x="18758" y="17931"/>
                      <a:pt x="18758" y="17931"/>
                      <a:pt x="18758" y="17131"/>
                    </a:cubicBezTo>
                    <a:cubicBezTo>
                      <a:pt x="18758" y="17131"/>
                      <a:pt x="18758" y="17131"/>
                      <a:pt x="18758" y="16331"/>
                    </a:cubicBezTo>
                    <a:cubicBezTo>
                      <a:pt x="19326" y="16331"/>
                      <a:pt x="19326" y="16331"/>
                      <a:pt x="19326" y="16331"/>
                    </a:cubicBezTo>
                    <a:cubicBezTo>
                      <a:pt x="19326" y="16331"/>
                      <a:pt x="19326" y="15531"/>
                      <a:pt x="19326" y="15531"/>
                    </a:cubicBezTo>
                    <a:cubicBezTo>
                      <a:pt x="19326" y="15531"/>
                      <a:pt x="19326" y="15531"/>
                      <a:pt x="19326" y="15531"/>
                    </a:cubicBezTo>
                    <a:cubicBezTo>
                      <a:pt x="19895" y="14731"/>
                      <a:pt x="19895" y="14731"/>
                      <a:pt x="19895" y="14731"/>
                    </a:cubicBezTo>
                    <a:cubicBezTo>
                      <a:pt x="19895" y="14731"/>
                      <a:pt x="19895" y="14731"/>
                      <a:pt x="20463" y="14731"/>
                    </a:cubicBezTo>
                    <a:cubicBezTo>
                      <a:pt x="20463" y="13931"/>
                      <a:pt x="20463" y="13931"/>
                      <a:pt x="20463" y="13931"/>
                    </a:cubicBezTo>
                    <a:cubicBezTo>
                      <a:pt x="20463" y="13931"/>
                      <a:pt x="20463" y="13931"/>
                      <a:pt x="20463" y="13931"/>
                    </a:cubicBezTo>
                    <a:cubicBezTo>
                      <a:pt x="21032" y="13931"/>
                      <a:pt x="21032" y="13931"/>
                      <a:pt x="21032" y="13931"/>
                    </a:cubicBezTo>
                    <a:cubicBezTo>
                      <a:pt x="21032" y="13931"/>
                      <a:pt x="21032" y="13931"/>
                      <a:pt x="21032" y="13931"/>
                    </a:cubicBezTo>
                    <a:cubicBezTo>
                      <a:pt x="21032" y="13131"/>
                      <a:pt x="21032" y="13131"/>
                      <a:pt x="21600" y="13131"/>
                    </a:cubicBezTo>
                    <a:cubicBezTo>
                      <a:pt x="21600" y="12331"/>
                      <a:pt x="21600" y="12331"/>
                      <a:pt x="21600" y="12331"/>
                    </a:cubicBezTo>
                    <a:cubicBezTo>
                      <a:pt x="21600" y="12331"/>
                      <a:pt x="21600" y="12331"/>
                      <a:pt x="21600" y="12331"/>
                    </a:cubicBezTo>
                    <a:cubicBezTo>
                      <a:pt x="21600" y="11531"/>
                      <a:pt x="21600" y="11531"/>
                      <a:pt x="21600" y="10731"/>
                    </a:cubicBezTo>
                    <a:cubicBezTo>
                      <a:pt x="21600" y="10731"/>
                      <a:pt x="21032" y="10731"/>
                      <a:pt x="21032" y="10731"/>
                    </a:cubicBezTo>
                    <a:cubicBezTo>
                      <a:pt x="21032" y="9931"/>
                      <a:pt x="21032" y="9931"/>
                      <a:pt x="21032" y="9931"/>
                    </a:cubicBezTo>
                    <a:cubicBezTo>
                      <a:pt x="21032" y="9931"/>
                      <a:pt x="20463" y="9131"/>
                      <a:pt x="20463" y="9131"/>
                    </a:cubicBezTo>
                    <a:cubicBezTo>
                      <a:pt x="20463" y="9131"/>
                      <a:pt x="20463" y="9131"/>
                      <a:pt x="20463" y="8331"/>
                    </a:cubicBezTo>
                    <a:cubicBezTo>
                      <a:pt x="20463" y="8331"/>
                      <a:pt x="20463" y="8331"/>
                      <a:pt x="20463" y="8331"/>
                    </a:cubicBezTo>
                    <a:cubicBezTo>
                      <a:pt x="20463" y="8331"/>
                      <a:pt x="20463" y="7531"/>
                      <a:pt x="20463" y="7531"/>
                    </a:cubicBezTo>
                    <a:cubicBezTo>
                      <a:pt x="20463" y="7531"/>
                      <a:pt x="19895" y="7531"/>
                      <a:pt x="19895" y="7531"/>
                    </a:cubicBezTo>
                    <a:cubicBezTo>
                      <a:pt x="19895" y="7531"/>
                      <a:pt x="19895" y="7531"/>
                      <a:pt x="19895" y="6731"/>
                    </a:cubicBezTo>
                    <a:cubicBezTo>
                      <a:pt x="19895" y="6731"/>
                      <a:pt x="19326" y="5931"/>
                      <a:pt x="19326" y="5931"/>
                    </a:cubicBezTo>
                    <a:cubicBezTo>
                      <a:pt x="18189" y="4331"/>
                      <a:pt x="17621" y="4331"/>
                      <a:pt x="16484" y="3531"/>
                    </a:cubicBezTo>
                    <a:cubicBezTo>
                      <a:pt x="15916" y="2731"/>
                      <a:pt x="15347" y="1931"/>
                      <a:pt x="14211" y="1131"/>
                    </a:cubicBezTo>
                    <a:cubicBezTo>
                      <a:pt x="13642" y="331"/>
                      <a:pt x="12505" y="-469"/>
                      <a:pt x="11937" y="331"/>
                    </a:cubicBezTo>
                    <a:cubicBezTo>
                      <a:pt x="10232" y="2731"/>
                      <a:pt x="6821" y="3531"/>
                      <a:pt x="4547" y="3531"/>
                    </a:cubicBezTo>
                    <a:cubicBezTo>
                      <a:pt x="4547" y="3531"/>
                      <a:pt x="4547" y="3531"/>
                      <a:pt x="4547" y="3531"/>
                    </a:cubicBezTo>
                    <a:cubicBezTo>
                      <a:pt x="4547" y="3531"/>
                      <a:pt x="4547" y="3531"/>
                      <a:pt x="4547" y="3531"/>
                    </a:cubicBezTo>
                    <a:cubicBezTo>
                      <a:pt x="3979" y="3531"/>
                      <a:pt x="3979" y="3531"/>
                      <a:pt x="3979" y="3531"/>
                    </a:cubicBezTo>
                    <a:cubicBezTo>
                      <a:pt x="3979" y="3531"/>
                      <a:pt x="3979" y="3531"/>
                      <a:pt x="3979" y="3531"/>
                    </a:cubicBezTo>
                    <a:cubicBezTo>
                      <a:pt x="3411" y="3531"/>
                      <a:pt x="3411" y="3531"/>
                      <a:pt x="3411" y="3531"/>
                    </a:cubicBezTo>
                    <a:cubicBezTo>
                      <a:pt x="3411" y="3531"/>
                      <a:pt x="2842" y="3531"/>
                      <a:pt x="2842" y="2731"/>
                    </a:cubicBezTo>
                    <a:cubicBezTo>
                      <a:pt x="2842" y="2731"/>
                      <a:pt x="2842" y="2731"/>
                      <a:pt x="2842" y="2731"/>
                    </a:cubicBezTo>
                    <a:cubicBezTo>
                      <a:pt x="1705" y="3531"/>
                      <a:pt x="1137" y="4331"/>
                      <a:pt x="0" y="4331"/>
                    </a:cubicBezTo>
                    <a:cubicBezTo>
                      <a:pt x="0" y="4331"/>
                      <a:pt x="0" y="4331"/>
                      <a:pt x="0" y="4331"/>
                    </a:cubicBezTo>
                    <a:cubicBezTo>
                      <a:pt x="0" y="5131"/>
                      <a:pt x="568" y="5931"/>
                      <a:pt x="1137" y="6731"/>
                    </a:cubicBezTo>
                    <a:cubicBezTo>
                      <a:pt x="1137" y="6731"/>
                      <a:pt x="1705" y="5931"/>
                      <a:pt x="1705" y="5931"/>
                    </a:cubicBezTo>
                    <a:cubicBezTo>
                      <a:pt x="2842" y="5931"/>
                      <a:pt x="3411" y="7531"/>
                      <a:pt x="3979" y="8331"/>
                    </a:cubicBezTo>
                    <a:cubicBezTo>
                      <a:pt x="4547" y="9131"/>
                      <a:pt x="5116" y="9131"/>
                      <a:pt x="5116" y="9931"/>
                    </a:cubicBezTo>
                    <a:cubicBezTo>
                      <a:pt x="5684" y="9931"/>
                      <a:pt x="6253" y="9931"/>
                      <a:pt x="6253" y="10731"/>
                    </a:cubicBezTo>
                    <a:cubicBezTo>
                      <a:pt x="7958" y="11531"/>
                      <a:pt x="9663" y="12331"/>
                      <a:pt x="9663" y="13931"/>
                    </a:cubicBezTo>
                    <a:cubicBezTo>
                      <a:pt x="9663" y="15531"/>
                      <a:pt x="10232" y="16331"/>
                      <a:pt x="10232" y="16331"/>
                    </a:cubicBezTo>
                    <a:cubicBezTo>
                      <a:pt x="10232" y="15531"/>
                      <a:pt x="10800" y="15531"/>
                      <a:pt x="11368" y="14731"/>
                    </a:cubicBezTo>
                    <a:cubicBezTo>
                      <a:pt x="11937" y="13931"/>
                      <a:pt x="12505" y="13131"/>
                      <a:pt x="13074" y="13131"/>
                    </a:cubicBezTo>
                    <a:cubicBezTo>
                      <a:pt x="13642" y="13131"/>
                      <a:pt x="14211" y="13931"/>
                      <a:pt x="14211" y="15531"/>
                    </a:cubicBezTo>
                    <a:cubicBezTo>
                      <a:pt x="14211" y="17131"/>
                      <a:pt x="14779" y="17931"/>
                      <a:pt x="14779" y="17931"/>
                    </a:cubicBezTo>
                    <a:cubicBezTo>
                      <a:pt x="15347" y="17931"/>
                      <a:pt x="15347" y="17931"/>
                      <a:pt x="15347" y="17931"/>
                    </a:cubicBezTo>
                    <a:cubicBezTo>
                      <a:pt x="16484" y="17931"/>
                      <a:pt x="17053" y="19531"/>
                      <a:pt x="17621" y="20331"/>
                    </a:cubicBezTo>
                    <a:cubicBezTo>
                      <a:pt x="17621" y="20331"/>
                      <a:pt x="17621" y="20331"/>
                      <a:pt x="18189" y="20331"/>
                    </a:cubicBezTo>
                    <a:cubicBezTo>
                      <a:pt x="18189" y="21131"/>
                      <a:pt x="18189" y="21131"/>
                      <a:pt x="18189" y="21131"/>
                    </a:cubicBezTo>
                    <a:cubicBezTo>
                      <a:pt x="18189" y="21131"/>
                      <a:pt x="18189" y="21131"/>
                      <a:pt x="18189" y="21131"/>
                    </a:cubicBezTo>
                    <a:cubicBezTo>
                      <a:pt x="18189" y="21131"/>
                      <a:pt x="18189" y="21131"/>
                      <a:pt x="18189" y="21131"/>
                    </a:cubicBezTo>
                    <a:cubicBezTo>
                      <a:pt x="18189" y="21131"/>
                      <a:pt x="18189" y="21131"/>
                      <a:pt x="18189" y="2113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5" name="Shape 11385"/>
              <p:cNvSpPr/>
              <p:nvPr/>
            </p:nvSpPr>
            <p:spPr>
              <a:xfrm>
                <a:off x="657193" y="725467"/>
                <a:ext cx="186007" cy="113712"/>
              </a:xfrm>
              <a:custGeom>
                <a:avLst/>
                <a:gdLst/>
                <a:ahLst/>
                <a:cxnLst>
                  <a:cxn ang="0">
                    <a:pos x="wd2" y="hd2"/>
                  </a:cxn>
                  <a:cxn ang="5400000">
                    <a:pos x="wd2" y="hd2"/>
                  </a:cxn>
                  <a:cxn ang="10800000">
                    <a:pos x="wd2" y="hd2"/>
                  </a:cxn>
                  <a:cxn ang="16200000">
                    <a:pos x="wd2" y="hd2"/>
                  </a:cxn>
                </a:cxnLst>
                <a:rect l="0" t="0" r="r" b="b"/>
                <a:pathLst>
                  <a:path w="21462" h="21600" fill="norm" stroke="1" extrusionOk="0">
                    <a:moveTo>
                      <a:pt x="18073" y="13587"/>
                    </a:moveTo>
                    <a:cubicBezTo>
                      <a:pt x="18073" y="13587"/>
                      <a:pt x="18073" y="13239"/>
                      <a:pt x="18073" y="13239"/>
                    </a:cubicBezTo>
                    <a:cubicBezTo>
                      <a:pt x="18073" y="13239"/>
                      <a:pt x="17853" y="12890"/>
                      <a:pt x="17853" y="12890"/>
                    </a:cubicBezTo>
                    <a:cubicBezTo>
                      <a:pt x="17853" y="12542"/>
                      <a:pt x="17853" y="12542"/>
                      <a:pt x="17853" y="12542"/>
                    </a:cubicBezTo>
                    <a:cubicBezTo>
                      <a:pt x="17853" y="12194"/>
                      <a:pt x="17853" y="12194"/>
                      <a:pt x="17633" y="11845"/>
                    </a:cubicBezTo>
                    <a:cubicBezTo>
                      <a:pt x="17633" y="11845"/>
                      <a:pt x="17633" y="11845"/>
                      <a:pt x="17633" y="11497"/>
                    </a:cubicBezTo>
                    <a:cubicBezTo>
                      <a:pt x="17633" y="11497"/>
                      <a:pt x="17633" y="11148"/>
                      <a:pt x="17633" y="10800"/>
                    </a:cubicBezTo>
                    <a:cubicBezTo>
                      <a:pt x="17633" y="10800"/>
                      <a:pt x="17633" y="10800"/>
                      <a:pt x="17633" y="10800"/>
                    </a:cubicBezTo>
                    <a:cubicBezTo>
                      <a:pt x="17633" y="10800"/>
                      <a:pt x="17633" y="10452"/>
                      <a:pt x="17633" y="10452"/>
                    </a:cubicBezTo>
                    <a:cubicBezTo>
                      <a:pt x="17633" y="9755"/>
                      <a:pt x="17633" y="9058"/>
                      <a:pt x="18073" y="8710"/>
                    </a:cubicBezTo>
                    <a:cubicBezTo>
                      <a:pt x="18073" y="8013"/>
                      <a:pt x="17412" y="5574"/>
                      <a:pt x="16310" y="4181"/>
                    </a:cubicBezTo>
                    <a:cubicBezTo>
                      <a:pt x="16310" y="4181"/>
                      <a:pt x="16310" y="4181"/>
                      <a:pt x="16310" y="3832"/>
                    </a:cubicBezTo>
                    <a:cubicBezTo>
                      <a:pt x="16310" y="3832"/>
                      <a:pt x="16310" y="3832"/>
                      <a:pt x="16310" y="3832"/>
                    </a:cubicBezTo>
                    <a:cubicBezTo>
                      <a:pt x="16310" y="3832"/>
                      <a:pt x="16310" y="3832"/>
                      <a:pt x="16310" y="3832"/>
                    </a:cubicBezTo>
                    <a:cubicBezTo>
                      <a:pt x="16310" y="3832"/>
                      <a:pt x="16310" y="3832"/>
                      <a:pt x="16310" y="3832"/>
                    </a:cubicBezTo>
                    <a:cubicBezTo>
                      <a:pt x="16310" y="3832"/>
                      <a:pt x="16090" y="3484"/>
                      <a:pt x="16090" y="3484"/>
                    </a:cubicBezTo>
                    <a:cubicBezTo>
                      <a:pt x="16090" y="3484"/>
                      <a:pt x="16090" y="3484"/>
                      <a:pt x="16090" y="3484"/>
                    </a:cubicBezTo>
                    <a:cubicBezTo>
                      <a:pt x="16090" y="3484"/>
                      <a:pt x="16090" y="3135"/>
                      <a:pt x="16090" y="3135"/>
                    </a:cubicBezTo>
                    <a:cubicBezTo>
                      <a:pt x="16090" y="3135"/>
                      <a:pt x="15869" y="3135"/>
                      <a:pt x="15869" y="2787"/>
                    </a:cubicBezTo>
                    <a:cubicBezTo>
                      <a:pt x="15869" y="2787"/>
                      <a:pt x="15869" y="2787"/>
                      <a:pt x="15869" y="2787"/>
                    </a:cubicBezTo>
                    <a:cubicBezTo>
                      <a:pt x="15869" y="2439"/>
                      <a:pt x="15649" y="2439"/>
                      <a:pt x="15649" y="2439"/>
                    </a:cubicBezTo>
                    <a:cubicBezTo>
                      <a:pt x="15649" y="2090"/>
                      <a:pt x="15649" y="2090"/>
                      <a:pt x="15429" y="1742"/>
                    </a:cubicBezTo>
                    <a:cubicBezTo>
                      <a:pt x="15429" y="1742"/>
                      <a:pt x="15429" y="1742"/>
                      <a:pt x="15429" y="1394"/>
                    </a:cubicBezTo>
                    <a:cubicBezTo>
                      <a:pt x="15429" y="1394"/>
                      <a:pt x="15208" y="1045"/>
                      <a:pt x="15208" y="1045"/>
                    </a:cubicBezTo>
                    <a:cubicBezTo>
                      <a:pt x="15208" y="697"/>
                      <a:pt x="15208" y="697"/>
                      <a:pt x="14988" y="697"/>
                    </a:cubicBezTo>
                    <a:cubicBezTo>
                      <a:pt x="14988" y="348"/>
                      <a:pt x="14988" y="348"/>
                      <a:pt x="14988" y="0"/>
                    </a:cubicBezTo>
                    <a:cubicBezTo>
                      <a:pt x="14547" y="348"/>
                      <a:pt x="14547" y="348"/>
                      <a:pt x="14327" y="348"/>
                    </a:cubicBezTo>
                    <a:cubicBezTo>
                      <a:pt x="14327" y="348"/>
                      <a:pt x="14327" y="348"/>
                      <a:pt x="14327" y="348"/>
                    </a:cubicBezTo>
                    <a:cubicBezTo>
                      <a:pt x="14327" y="348"/>
                      <a:pt x="14327" y="348"/>
                      <a:pt x="14327" y="348"/>
                    </a:cubicBezTo>
                    <a:cubicBezTo>
                      <a:pt x="14106" y="697"/>
                      <a:pt x="14106" y="697"/>
                      <a:pt x="14106" y="1045"/>
                    </a:cubicBezTo>
                    <a:cubicBezTo>
                      <a:pt x="13886" y="1394"/>
                      <a:pt x="13445" y="1742"/>
                      <a:pt x="13004" y="1742"/>
                    </a:cubicBezTo>
                    <a:cubicBezTo>
                      <a:pt x="13004" y="1742"/>
                      <a:pt x="12784" y="1742"/>
                      <a:pt x="12784" y="1742"/>
                    </a:cubicBezTo>
                    <a:cubicBezTo>
                      <a:pt x="12563" y="2090"/>
                      <a:pt x="12563" y="2090"/>
                      <a:pt x="12563" y="2090"/>
                    </a:cubicBezTo>
                    <a:cubicBezTo>
                      <a:pt x="12343" y="2090"/>
                      <a:pt x="12122" y="2090"/>
                      <a:pt x="12122" y="1742"/>
                    </a:cubicBezTo>
                    <a:cubicBezTo>
                      <a:pt x="11902" y="1742"/>
                      <a:pt x="11682" y="1742"/>
                      <a:pt x="11461" y="2090"/>
                    </a:cubicBezTo>
                    <a:cubicBezTo>
                      <a:pt x="11020" y="2787"/>
                      <a:pt x="10139" y="3135"/>
                      <a:pt x="9918" y="2439"/>
                    </a:cubicBezTo>
                    <a:cubicBezTo>
                      <a:pt x="9698" y="2439"/>
                      <a:pt x="9037" y="2090"/>
                      <a:pt x="8596" y="2090"/>
                    </a:cubicBezTo>
                    <a:cubicBezTo>
                      <a:pt x="8376" y="2090"/>
                      <a:pt x="7935" y="1742"/>
                      <a:pt x="7053" y="1394"/>
                    </a:cubicBezTo>
                    <a:cubicBezTo>
                      <a:pt x="6833" y="1394"/>
                      <a:pt x="6392" y="1394"/>
                      <a:pt x="6171" y="1394"/>
                    </a:cubicBezTo>
                    <a:cubicBezTo>
                      <a:pt x="6171" y="1394"/>
                      <a:pt x="5951" y="1394"/>
                      <a:pt x="5951" y="1394"/>
                    </a:cubicBezTo>
                    <a:cubicBezTo>
                      <a:pt x="5951" y="1394"/>
                      <a:pt x="5951" y="1394"/>
                      <a:pt x="5951" y="1394"/>
                    </a:cubicBezTo>
                    <a:cubicBezTo>
                      <a:pt x="5731" y="1394"/>
                      <a:pt x="5731" y="1394"/>
                      <a:pt x="5731" y="1394"/>
                    </a:cubicBezTo>
                    <a:cubicBezTo>
                      <a:pt x="5731" y="1394"/>
                      <a:pt x="5731" y="1394"/>
                      <a:pt x="5731" y="1394"/>
                    </a:cubicBezTo>
                    <a:cubicBezTo>
                      <a:pt x="5731" y="1394"/>
                      <a:pt x="5510" y="1394"/>
                      <a:pt x="5510" y="1742"/>
                    </a:cubicBezTo>
                    <a:cubicBezTo>
                      <a:pt x="5510" y="1742"/>
                      <a:pt x="5290" y="2090"/>
                      <a:pt x="5290" y="2090"/>
                    </a:cubicBezTo>
                    <a:cubicBezTo>
                      <a:pt x="5069" y="2439"/>
                      <a:pt x="4629" y="2787"/>
                      <a:pt x="4408" y="3135"/>
                    </a:cubicBezTo>
                    <a:cubicBezTo>
                      <a:pt x="4408" y="3135"/>
                      <a:pt x="4188" y="3135"/>
                      <a:pt x="4188" y="3135"/>
                    </a:cubicBezTo>
                    <a:cubicBezTo>
                      <a:pt x="3967" y="3484"/>
                      <a:pt x="3747" y="3484"/>
                      <a:pt x="3527" y="3832"/>
                    </a:cubicBezTo>
                    <a:cubicBezTo>
                      <a:pt x="3527" y="3832"/>
                      <a:pt x="3086" y="4877"/>
                      <a:pt x="2865" y="5574"/>
                    </a:cubicBezTo>
                    <a:cubicBezTo>
                      <a:pt x="2424" y="7316"/>
                      <a:pt x="1984" y="8710"/>
                      <a:pt x="1322" y="9755"/>
                    </a:cubicBezTo>
                    <a:cubicBezTo>
                      <a:pt x="882" y="10452"/>
                      <a:pt x="441" y="10800"/>
                      <a:pt x="220" y="11148"/>
                    </a:cubicBezTo>
                    <a:cubicBezTo>
                      <a:pt x="220" y="11148"/>
                      <a:pt x="220" y="11148"/>
                      <a:pt x="0" y="11148"/>
                    </a:cubicBezTo>
                    <a:cubicBezTo>
                      <a:pt x="220" y="11148"/>
                      <a:pt x="220" y="11497"/>
                      <a:pt x="220" y="11497"/>
                    </a:cubicBezTo>
                    <a:cubicBezTo>
                      <a:pt x="441" y="11845"/>
                      <a:pt x="882" y="12542"/>
                      <a:pt x="882" y="13239"/>
                    </a:cubicBezTo>
                    <a:cubicBezTo>
                      <a:pt x="882" y="13935"/>
                      <a:pt x="1102" y="13935"/>
                      <a:pt x="1322" y="13935"/>
                    </a:cubicBezTo>
                    <a:cubicBezTo>
                      <a:pt x="1543" y="13935"/>
                      <a:pt x="1543" y="13935"/>
                      <a:pt x="1763" y="14284"/>
                    </a:cubicBezTo>
                    <a:cubicBezTo>
                      <a:pt x="1984" y="14632"/>
                      <a:pt x="1984" y="15329"/>
                      <a:pt x="1984" y="16026"/>
                    </a:cubicBezTo>
                    <a:cubicBezTo>
                      <a:pt x="1984" y="16026"/>
                      <a:pt x="1984" y="16374"/>
                      <a:pt x="1984" y="16374"/>
                    </a:cubicBezTo>
                    <a:cubicBezTo>
                      <a:pt x="1984" y="16374"/>
                      <a:pt x="1984" y="16374"/>
                      <a:pt x="2204" y="16374"/>
                    </a:cubicBezTo>
                    <a:cubicBezTo>
                      <a:pt x="3747" y="16723"/>
                      <a:pt x="4849" y="17071"/>
                      <a:pt x="4849" y="18465"/>
                    </a:cubicBezTo>
                    <a:cubicBezTo>
                      <a:pt x="4849" y="18465"/>
                      <a:pt x="4849" y="18813"/>
                      <a:pt x="4849" y="18813"/>
                    </a:cubicBezTo>
                    <a:cubicBezTo>
                      <a:pt x="4849" y="19161"/>
                      <a:pt x="4849" y="19510"/>
                      <a:pt x="4849" y="19510"/>
                    </a:cubicBezTo>
                    <a:cubicBezTo>
                      <a:pt x="4849" y="19510"/>
                      <a:pt x="4849" y="19510"/>
                      <a:pt x="4849" y="19510"/>
                    </a:cubicBezTo>
                    <a:cubicBezTo>
                      <a:pt x="4849" y="19510"/>
                      <a:pt x="5069" y="19510"/>
                      <a:pt x="5069" y="19510"/>
                    </a:cubicBezTo>
                    <a:cubicBezTo>
                      <a:pt x="5069" y="19858"/>
                      <a:pt x="5290" y="19858"/>
                      <a:pt x="5290" y="19858"/>
                    </a:cubicBezTo>
                    <a:cubicBezTo>
                      <a:pt x="5290" y="20206"/>
                      <a:pt x="5510" y="20206"/>
                      <a:pt x="5510" y="20206"/>
                    </a:cubicBezTo>
                    <a:cubicBezTo>
                      <a:pt x="5510" y="20206"/>
                      <a:pt x="5731" y="20555"/>
                      <a:pt x="5731" y="20555"/>
                    </a:cubicBezTo>
                    <a:cubicBezTo>
                      <a:pt x="5731" y="20555"/>
                      <a:pt x="5951" y="20903"/>
                      <a:pt x="5951" y="20903"/>
                    </a:cubicBezTo>
                    <a:cubicBezTo>
                      <a:pt x="6171" y="20903"/>
                      <a:pt x="6612" y="20903"/>
                      <a:pt x="7273" y="21252"/>
                    </a:cubicBezTo>
                    <a:cubicBezTo>
                      <a:pt x="7714" y="21252"/>
                      <a:pt x="8155" y="21252"/>
                      <a:pt x="8376" y="21252"/>
                    </a:cubicBezTo>
                    <a:cubicBezTo>
                      <a:pt x="8596" y="21252"/>
                      <a:pt x="8596" y="21252"/>
                      <a:pt x="9037" y="21252"/>
                    </a:cubicBezTo>
                    <a:cubicBezTo>
                      <a:pt x="9698" y="21252"/>
                      <a:pt x="10800" y="21252"/>
                      <a:pt x="11241" y="21600"/>
                    </a:cubicBezTo>
                    <a:cubicBezTo>
                      <a:pt x="11682" y="21600"/>
                      <a:pt x="12122" y="21252"/>
                      <a:pt x="12563" y="20555"/>
                    </a:cubicBezTo>
                    <a:cubicBezTo>
                      <a:pt x="13224" y="19510"/>
                      <a:pt x="14988" y="19510"/>
                      <a:pt x="15429" y="19510"/>
                    </a:cubicBezTo>
                    <a:cubicBezTo>
                      <a:pt x="15649" y="19510"/>
                      <a:pt x="15869" y="19510"/>
                      <a:pt x="15869" y="19510"/>
                    </a:cubicBezTo>
                    <a:cubicBezTo>
                      <a:pt x="17192" y="19858"/>
                      <a:pt x="18073" y="19858"/>
                      <a:pt x="18294" y="20903"/>
                    </a:cubicBezTo>
                    <a:cubicBezTo>
                      <a:pt x="18294" y="20903"/>
                      <a:pt x="18294" y="20903"/>
                      <a:pt x="18294" y="20903"/>
                    </a:cubicBezTo>
                    <a:cubicBezTo>
                      <a:pt x="18294" y="20903"/>
                      <a:pt x="18294" y="20903"/>
                      <a:pt x="18294" y="20903"/>
                    </a:cubicBezTo>
                    <a:cubicBezTo>
                      <a:pt x="18514" y="20903"/>
                      <a:pt x="18514" y="20903"/>
                      <a:pt x="18514" y="20903"/>
                    </a:cubicBezTo>
                    <a:cubicBezTo>
                      <a:pt x="18514" y="20903"/>
                      <a:pt x="18514" y="20903"/>
                      <a:pt x="18735" y="20903"/>
                    </a:cubicBezTo>
                    <a:cubicBezTo>
                      <a:pt x="18735" y="21252"/>
                      <a:pt x="18735" y="21252"/>
                      <a:pt x="18955" y="21252"/>
                    </a:cubicBezTo>
                    <a:cubicBezTo>
                      <a:pt x="18955" y="21252"/>
                      <a:pt x="18955" y="21252"/>
                      <a:pt x="18955" y="21252"/>
                    </a:cubicBezTo>
                    <a:cubicBezTo>
                      <a:pt x="18955" y="20903"/>
                      <a:pt x="18955" y="20555"/>
                      <a:pt x="18955" y="20206"/>
                    </a:cubicBezTo>
                    <a:cubicBezTo>
                      <a:pt x="18955" y="18813"/>
                      <a:pt x="19616" y="16374"/>
                      <a:pt x="20498" y="16374"/>
                    </a:cubicBezTo>
                    <a:cubicBezTo>
                      <a:pt x="20718" y="16374"/>
                      <a:pt x="20718" y="16374"/>
                      <a:pt x="20718" y="16374"/>
                    </a:cubicBezTo>
                    <a:cubicBezTo>
                      <a:pt x="21380" y="16026"/>
                      <a:pt x="21600" y="16026"/>
                      <a:pt x="21380" y="14981"/>
                    </a:cubicBezTo>
                    <a:cubicBezTo>
                      <a:pt x="21380" y="14981"/>
                      <a:pt x="21380" y="14981"/>
                      <a:pt x="21380" y="14981"/>
                    </a:cubicBezTo>
                    <a:cubicBezTo>
                      <a:pt x="21380" y="14981"/>
                      <a:pt x="21159" y="14632"/>
                      <a:pt x="21159" y="14632"/>
                    </a:cubicBezTo>
                    <a:cubicBezTo>
                      <a:pt x="21159" y="14632"/>
                      <a:pt x="21159" y="14632"/>
                      <a:pt x="21159" y="14632"/>
                    </a:cubicBezTo>
                    <a:cubicBezTo>
                      <a:pt x="21159" y="14632"/>
                      <a:pt x="20939" y="14284"/>
                      <a:pt x="20939" y="14284"/>
                    </a:cubicBezTo>
                    <a:cubicBezTo>
                      <a:pt x="20939" y="14632"/>
                      <a:pt x="20718" y="14632"/>
                      <a:pt x="20498" y="14632"/>
                    </a:cubicBezTo>
                    <a:cubicBezTo>
                      <a:pt x="20057" y="14981"/>
                      <a:pt x="19837" y="15329"/>
                      <a:pt x="19616" y="15329"/>
                    </a:cubicBezTo>
                    <a:cubicBezTo>
                      <a:pt x="19176" y="15329"/>
                      <a:pt x="18514" y="14981"/>
                      <a:pt x="18294" y="14284"/>
                    </a:cubicBezTo>
                    <a:cubicBezTo>
                      <a:pt x="18294" y="13935"/>
                      <a:pt x="18294" y="13935"/>
                      <a:pt x="18294" y="13935"/>
                    </a:cubicBezTo>
                    <a:cubicBezTo>
                      <a:pt x="18294" y="13587"/>
                      <a:pt x="18294" y="13587"/>
                      <a:pt x="18294" y="13587"/>
                    </a:cubicBezTo>
                    <a:cubicBezTo>
                      <a:pt x="18294" y="13587"/>
                      <a:pt x="18294" y="13587"/>
                      <a:pt x="18294" y="13587"/>
                    </a:cubicBezTo>
                    <a:cubicBezTo>
                      <a:pt x="18294" y="13587"/>
                      <a:pt x="18073" y="13587"/>
                      <a:pt x="18073" y="135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6" name="Shape 11386"/>
              <p:cNvSpPr/>
              <p:nvPr/>
            </p:nvSpPr>
            <p:spPr>
              <a:xfrm>
                <a:off x="792614" y="721613"/>
                <a:ext cx="57755" cy="693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20" y="568"/>
                    </a:moveTo>
                    <a:cubicBezTo>
                      <a:pt x="720" y="1137"/>
                      <a:pt x="720" y="1137"/>
                      <a:pt x="720" y="1137"/>
                    </a:cubicBezTo>
                    <a:cubicBezTo>
                      <a:pt x="1440" y="1705"/>
                      <a:pt x="1440" y="2274"/>
                      <a:pt x="1440" y="2274"/>
                    </a:cubicBezTo>
                    <a:cubicBezTo>
                      <a:pt x="1440" y="2274"/>
                      <a:pt x="1440" y="2274"/>
                      <a:pt x="2160" y="2842"/>
                    </a:cubicBezTo>
                    <a:cubicBezTo>
                      <a:pt x="2160" y="2842"/>
                      <a:pt x="2160" y="3411"/>
                      <a:pt x="2160" y="3411"/>
                    </a:cubicBezTo>
                    <a:cubicBezTo>
                      <a:pt x="2160" y="3411"/>
                      <a:pt x="2880" y="3411"/>
                      <a:pt x="2880" y="3979"/>
                    </a:cubicBezTo>
                    <a:cubicBezTo>
                      <a:pt x="2880" y="3979"/>
                      <a:pt x="2880" y="3979"/>
                      <a:pt x="2880" y="4547"/>
                    </a:cubicBezTo>
                    <a:cubicBezTo>
                      <a:pt x="2880" y="4547"/>
                      <a:pt x="2880" y="4547"/>
                      <a:pt x="3600" y="4547"/>
                    </a:cubicBezTo>
                    <a:cubicBezTo>
                      <a:pt x="3600" y="4547"/>
                      <a:pt x="3600" y="5116"/>
                      <a:pt x="3600" y="5116"/>
                    </a:cubicBezTo>
                    <a:cubicBezTo>
                      <a:pt x="3600" y="5116"/>
                      <a:pt x="3600" y="5116"/>
                      <a:pt x="3600" y="5116"/>
                    </a:cubicBezTo>
                    <a:cubicBezTo>
                      <a:pt x="3600" y="5684"/>
                      <a:pt x="4320" y="5684"/>
                      <a:pt x="4320" y="5684"/>
                    </a:cubicBezTo>
                    <a:cubicBezTo>
                      <a:pt x="4320" y="5684"/>
                      <a:pt x="4320" y="5684"/>
                      <a:pt x="4320" y="5684"/>
                    </a:cubicBezTo>
                    <a:cubicBezTo>
                      <a:pt x="4320" y="5684"/>
                      <a:pt x="4320" y="6253"/>
                      <a:pt x="4320" y="6253"/>
                    </a:cubicBezTo>
                    <a:cubicBezTo>
                      <a:pt x="4320" y="6253"/>
                      <a:pt x="4320" y="6253"/>
                      <a:pt x="4320" y="6253"/>
                    </a:cubicBezTo>
                    <a:cubicBezTo>
                      <a:pt x="4320" y="6253"/>
                      <a:pt x="4320" y="6253"/>
                      <a:pt x="4320" y="6253"/>
                    </a:cubicBezTo>
                    <a:cubicBezTo>
                      <a:pt x="5040" y="6253"/>
                      <a:pt x="12960" y="14211"/>
                      <a:pt x="9360" y="17053"/>
                    </a:cubicBezTo>
                    <a:cubicBezTo>
                      <a:pt x="9360" y="17053"/>
                      <a:pt x="9360" y="17621"/>
                      <a:pt x="9360" y="18758"/>
                    </a:cubicBezTo>
                    <a:cubicBezTo>
                      <a:pt x="9360" y="19326"/>
                      <a:pt x="9360" y="19895"/>
                      <a:pt x="9360" y="19895"/>
                    </a:cubicBezTo>
                    <a:cubicBezTo>
                      <a:pt x="9360" y="20463"/>
                      <a:pt x="9360" y="20463"/>
                      <a:pt x="10080" y="20463"/>
                    </a:cubicBezTo>
                    <a:cubicBezTo>
                      <a:pt x="10080" y="20463"/>
                      <a:pt x="10080" y="21032"/>
                      <a:pt x="10080" y="21032"/>
                    </a:cubicBezTo>
                    <a:cubicBezTo>
                      <a:pt x="10080" y="21032"/>
                      <a:pt x="10080" y="21032"/>
                      <a:pt x="10080" y="21600"/>
                    </a:cubicBezTo>
                    <a:cubicBezTo>
                      <a:pt x="10800" y="21032"/>
                      <a:pt x="10800" y="20463"/>
                      <a:pt x="11520" y="20463"/>
                    </a:cubicBezTo>
                    <a:cubicBezTo>
                      <a:pt x="11520" y="19895"/>
                      <a:pt x="11520" y="19895"/>
                      <a:pt x="11520" y="19895"/>
                    </a:cubicBezTo>
                    <a:cubicBezTo>
                      <a:pt x="11520" y="19895"/>
                      <a:pt x="11520" y="19895"/>
                      <a:pt x="11520" y="19326"/>
                    </a:cubicBezTo>
                    <a:cubicBezTo>
                      <a:pt x="12240" y="19326"/>
                      <a:pt x="12240" y="19326"/>
                      <a:pt x="12240" y="19326"/>
                    </a:cubicBezTo>
                    <a:cubicBezTo>
                      <a:pt x="12240" y="19326"/>
                      <a:pt x="12240" y="18758"/>
                      <a:pt x="12240" y="18758"/>
                    </a:cubicBezTo>
                    <a:cubicBezTo>
                      <a:pt x="12240" y="18758"/>
                      <a:pt x="12240" y="18758"/>
                      <a:pt x="12240" y="18758"/>
                    </a:cubicBezTo>
                    <a:cubicBezTo>
                      <a:pt x="12960" y="18758"/>
                      <a:pt x="12960" y="18189"/>
                      <a:pt x="12960" y="18189"/>
                    </a:cubicBezTo>
                    <a:cubicBezTo>
                      <a:pt x="12960" y="18189"/>
                      <a:pt x="12960" y="18189"/>
                      <a:pt x="12960" y="18189"/>
                    </a:cubicBezTo>
                    <a:cubicBezTo>
                      <a:pt x="12960" y="18189"/>
                      <a:pt x="12960" y="18189"/>
                      <a:pt x="12960" y="18189"/>
                    </a:cubicBezTo>
                    <a:cubicBezTo>
                      <a:pt x="12960" y="18189"/>
                      <a:pt x="12960" y="18189"/>
                      <a:pt x="12960" y="17621"/>
                    </a:cubicBezTo>
                    <a:cubicBezTo>
                      <a:pt x="12960" y="17621"/>
                      <a:pt x="12960" y="17621"/>
                      <a:pt x="12960" y="17621"/>
                    </a:cubicBezTo>
                    <a:cubicBezTo>
                      <a:pt x="12960" y="17621"/>
                      <a:pt x="12960" y="17621"/>
                      <a:pt x="12960" y="17621"/>
                    </a:cubicBezTo>
                    <a:cubicBezTo>
                      <a:pt x="12960" y="17621"/>
                      <a:pt x="12960" y="17621"/>
                      <a:pt x="12960" y="17621"/>
                    </a:cubicBezTo>
                    <a:cubicBezTo>
                      <a:pt x="12960" y="14211"/>
                      <a:pt x="15120" y="13642"/>
                      <a:pt x="16560" y="13642"/>
                    </a:cubicBezTo>
                    <a:cubicBezTo>
                      <a:pt x="16560" y="13642"/>
                      <a:pt x="16560" y="13642"/>
                      <a:pt x="17280" y="13642"/>
                    </a:cubicBezTo>
                    <a:cubicBezTo>
                      <a:pt x="17280" y="13642"/>
                      <a:pt x="18000" y="13642"/>
                      <a:pt x="18000" y="13642"/>
                    </a:cubicBezTo>
                    <a:cubicBezTo>
                      <a:pt x="18720" y="13642"/>
                      <a:pt x="20160" y="14211"/>
                      <a:pt x="20880" y="14211"/>
                    </a:cubicBezTo>
                    <a:cubicBezTo>
                      <a:pt x="20880" y="14211"/>
                      <a:pt x="21600" y="14211"/>
                      <a:pt x="21600" y="14211"/>
                    </a:cubicBezTo>
                    <a:cubicBezTo>
                      <a:pt x="21600" y="13642"/>
                      <a:pt x="20880" y="12505"/>
                      <a:pt x="20160" y="11937"/>
                    </a:cubicBezTo>
                    <a:cubicBezTo>
                      <a:pt x="18720" y="10800"/>
                      <a:pt x="15840" y="7958"/>
                      <a:pt x="15120" y="5116"/>
                    </a:cubicBezTo>
                    <a:cubicBezTo>
                      <a:pt x="14400" y="3411"/>
                      <a:pt x="11520" y="2842"/>
                      <a:pt x="10800" y="2842"/>
                    </a:cubicBezTo>
                    <a:cubicBezTo>
                      <a:pt x="9360" y="2842"/>
                      <a:pt x="7920" y="1705"/>
                      <a:pt x="6480" y="1137"/>
                    </a:cubicBezTo>
                    <a:cubicBezTo>
                      <a:pt x="5760" y="568"/>
                      <a:pt x="5040" y="0"/>
                      <a:pt x="4320" y="0"/>
                    </a:cubicBezTo>
                    <a:cubicBezTo>
                      <a:pt x="4320" y="0"/>
                      <a:pt x="3600" y="0"/>
                      <a:pt x="3600" y="0"/>
                    </a:cubicBezTo>
                    <a:cubicBezTo>
                      <a:pt x="2880" y="0"/>
                      <a:pt x="1440" y="0"/>
                      <a:pt x="0" y="568"/>
                    </a:cubicBezTo>
                    <a:cubicBezTo>
                      <a:pt x="720" y="568"/>
                      <a:pt x="720" y="568"/>
                      <a:pt x="720" y="5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7" name="Shape 11387"/>
              <p:cNvSpPr/>
              <p:nvPr/>
            </p:nvSpPr>
            <p:spPr>
              <a:xfrm>
                <a:off x="697023" y="835323"/>
                <a:ext cx="121482" cy="636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925" y="2541"/>
                    </a:moveTo>
                    <a:cubicBezTo>
                      <a:pt x="20925" y="2541"/>
                      <a:pt x="20925" y="2541"/>
                      <a:pt x="20925" y="2541"/>
                    </a:cubicBezTo>
                    <a:cubicBezTo>
                      <a:pt x="20587" y="1906"/>
                      <a:pt x="20587" y="1906"/>
                      <a:pt x="20587" y="1906"/>
                    </a:cubicBezTo>
                    <a:cubicBezTo>
                      <a:pt x="20587" y="1906"/>
                      <a:pt x="20587" y="1906"/>
                      <a:pt x="20587" y="1906"/>
                    </a:cubicBezTo>
                    <a:cubicBezTo>
                      <a:pt x="20587" y="1906"/>
                      <a:pt x="20250" y="1906"/>
                      <a:pt x="20250" y="1906"/>
                    </a:cubicBezTo>
                    <a:cubicBezTo>
                      <a:pt x="20250" y="1906"/>
                      <a:pt x="20250" y="1906"/>
                      <a:pt x="20250" y="1271"/>
                    </a:cubicBezTo>
                    <a:cubicBezTo>
                      <a:pt x="20250" y="1271"/>
                      <a:pt x="20250" y="1271"/>
                      <a:pt x="20250" y="1271"/>
                    </a:cubicBezTo>
                    <a:cubicBezTo>
                      <a:pt x="20250" y="1271"/>
                      <a:pt x="20250" y="1271"/>
                      <a:pt x="20250" y="1271"/>
                    </a:cubicBezTo>
                    <a:cubicBezTo>
                      <a:pt x="20250" y="1271"/>
                      <a:pt x="20250" y="1271"/>
                      <a:pt x="20250" y="1271"/>
                    </a:cubicBezTo>
                    <a:cubicBezTo>
                      <a:pt x="20250" y="1271"/>
                      <a:pt x="20250" y="1271"/>
                      <a:pt x="20250" y="1271"/>
                    </a:cubicBezTo>
                    <a:cubicBezTo>
                      <a:pt x="19912" y="1271"/>
                      <a:pt x="19912" y="1271"/>
                      <a:pt x="19912" y="1271"/>
                    </a:cubicBezTo>
                    <a:cubicBezTo>
                      <a:pt x="19912" y="635"/>
                      <a:pt x="19238" y="635"/>
                      <a:pt x="17550" y="0"/>
                    </a:cubicBezTo>
                    <a:cubicBezTo>
                      <a:pt x="17213" y="0"/>
                      <a:pt x="17213" y="0"/>
                      <a:pt x="16875" y="0"/>
                    </a:cubicBezTo>
                    <a:cubicBezTo>
                      <a:pt x="15187" y="0"/>
                      <a:pt x="13837" y="635"/>
                      <a:pt x="13500" y="1271"/>
                    </a:cubicBezTo>
                    <a:cubicBezTo>
                      <a:pt x="12488" y="2541"/>
                      <a:pt x="11475" y="3812"/>
                      <a:pt x="10125" y="3812"/>
                    </a:cubicBezTo>
                    <a:cubicBezTo>
                      <a:pt x="9787" y="3176"/>
                      <a:pt x="8100" y="3176"/>
                      <a:pt x="7087" y="3176"/>
                    </a:cubicBezTo>
                    <a:cubicBezTo>
                      <a:pt x="6750" y="3176"/>
                      <a:pt x="6412" y="3176"/>
                      <a:pt x="6412" y="3176"/>
                    </a:cubicBezTo>
                    <a:cubicBezTo>
                      <a:pt x="6412" y="3176"/>
                      <a:pt x="6412" y="3176"/>
                      <a:pt x="6075" y="3176"/>
                    </a:cubicBezTo>
                    <a:cubicBezTo>
                      <a:pt x="5737" y="3176"/>
                      <a:pt x="4725" y="3176"/>
                      <a:pt x="4050" y="3176"/>
                    </a:cubicBezTo>
                    <a:cubicBezTo>
                      <a:pt x="3375" y="2541"/>
                      <a:pt x="2700" y="2541"/>
                      <a:pt x="2362" y="2541"/>
                    </a:cubicBezTo>
                    <a:cubicBezTo>
                      <a:pt x="2362" y="2541"/>
                      <a:pt x="2362" y="2541"/>
                      <a:pt x="2362" y="2541"/>
                    </a:cubicBezTo>
                    <a:cubicBezTo>
                      <a:pt x="2362" y="2541"/>
                      <a:pt x="2362" y="2541"/>
                      <a:pt x="2362" y="2541"/>
                    </a:cubicBezTo>
                    <a:cubicBezTo>
                      <a:pt x="2362" y="2541"/>
                      <a:pt x="2362" y="2541"/>
                      <a:pt x="2362" y="2541"/>
                    </a:cubicBezTo>
                    <a:cubicBezTo>
                      <a:pt x="2025" y="2541"/>
                      <a:pt x="1687" y="1906"/>
                      <a:pt x="1350" y="1906"/>
                    </a:cubicBezTo>
                    <a:cubicBezTo>
                      <a:pt x="1350" y="1271"/>
                      <a:pt x="1350" y="1271"/>
                      <a:pt x="1012" y="1271"/>
                    </a:cubicBezTo>
                    <a:cubicBezTo>
                      <a:pt x="1012" y="1271"/>
                      <a:pt x="1012" y="635"/>
                      <a:pt x="675" y="635"/>
                    </a:cubicBezTo>
                    <a:cubicBezTo>
                      <a:pt x="675" y="635"/>
                      <a:pt x="675" y="635"/>
                      <a:pt x="675" y="635"/>
                    </a:cubicBezTo>
                    <a:cubicBezTo>
                      <a:pt x="675" y="635"/>
                      <a:pt x="337" y="0"/>
                      <a:pt x="337" y="0"/>
                    </a:cubicBezTo>
                    <a:cubicBezTo>
                      <a:pt x="337" y="0"/>
                      <a:pt x="337" y="0"/>
                      <a:pt x="337" y="0"/>
                    </a:cubicBezTo>
                    <a:cubicBezTo>
                      <a:pt x="337" y="0"/>
                      <a:pt x="337" y="0"/>
                      <a:pt x="337" y="0"/>
                    </a:cubicBezTo>
                    <a:cubicBezTo>
                      <a:pt x="337" y="0"/>
                      <a:pt x="337" y="0"/>
                      <a:pt x="337" y="0"/>
                    </a:cubicBezTo>
                    <a:cubicBezTo>
                      <a:pt x="0" y="635"/>
                      <a:pt x="0" y="635"/>
                      <a:pt x="0" y="1271"/>
                    </a:cubicBezTo>
                    <a:cubicBezTo>
                      <a:pt x="0" y="1906"/>
                      <a:pt x="0" y="2541"/>
                      <a:pt x="337" y="3176"/>
                    </a:cubicBezTo>
                    <a:cubicBezTo>
                      <a:pt x="675" y="3812"/>
                      <a:pt x="2362" y="6988"/>
                      <a:pt x="1687" y="8894"/>
                    </a:cubicBezTo>
                    <a:cubicBezTo>
                      <a:pt x="1687" y="9529"/>
                      <a:pt x="1350" y="10165"/>
                      <a:pt x="1012" y="10165"/>
                    </a:cubicBezTo>
                    <a:cubicBezTo>
                      <a:pt x="1012" y="10165"/>
                      <a:pt x="675" y="10165"/>
                      <a:pt x="675" y="10165"/>
                    </a:cubicBezTo>
                    <a:cubicBezTo>
                      <a:pt x="337" y="10800"/>
                      <a:pt x="337" y="11435"/>
                      <a:pt x="337" y="11435"/>
                    </a:cubicBezTo>
                    <a:cubicBezTo>
                      <a:pt x="337" y="11435"/>
                      <a:pt x="337" y="12071"/>
                      <a:pt x="337" y="12071"/>
                    </a:cubicBezTo>
                    <a:cubicBezTo>
                      <a:pt x="337" y="12071"/>
                      <a:pt x="337" y="12071"/>
                      <a:pt x="337" y="12071"/>
                    </a:cubicBezTo>
                    <a:cubicBezTo>
                      <a:pt x="337" y="12706"/>
                      <a:pt x="337" y="12706"/>
                      <a:pt x="337" y="12706"/>
                    </a:cubicBezTo>
                    <a:cubicBezTo>
                      <a:pt x="337" y="12706"/>
                      <a:pt x="337" y="13341"/>
                      <a:pt x="337" y="13341"/>
                    </a:cubicBezTo>
                    <a:cubicBezTo>
                      <a:pt x="337" y="13976"/>
                      <a:pt x="337" y="13976"/>
                      <a:pt x="337" y="13976"/>
                    </a:cubicBezTo>
                    <a:cubicBezTo>
                      <a:pt x="337" y="13976"/>
                      <a:pt x="337" y="13976"/>
                      <a:pt x="337" y="14612"/>
                    </a:cubicBezTo>
                    <a:cubicBezTo>
                      <a:pt x="337" y="14612"/>
                      <a:pt x="337" y="14612"/>
                      <a:pt x="337" y="14612"/>
                    </a:cubicBezTo>
                    <a:cubicBezTo>
                      <a:pt x="2025" y="17788"/>
                      <a:pt x="2362" y="18424"/>
                      <a:pt x="2362" y="19694"/>
                    </a:cubicBezTo>
                    <a:cubicBezTo>
                      <a:pt x="2362" y="19694"/>
                      <a:pt x="2700" y="19694"/>
                      <a:pt x="2700" y="19694"/>
                    </a:cubicBezTo>
                    <a:cubicBezTo>
                      <a:pt x="2700" y="19694"/>
                      <a:pt x="2700" y="19694"/>
                      <a:pt x="3037" y="20329"/>
                    </a:cubicBezTo>
                    <a:cubicBezTo>
                      <a:pt x="3037" y="20329"/>
                      <a:pt x="3037" y="20329"/>
                      <a:pt x="3037" y="20329"/>
                    </a:cubicBezTo>
                    <a:cubicBezTo>
                      <a:pt x="3037" y="20329"/>
                      <a:pt x="3037" y="20329"/>
                      <a:pt x="3037" y="20329"/>
                    </a:cubicBezTo>
                    <a:cubicBezTo>
                      <a:pt x="3037" y="20329"/>
                      <a:pt x="3375" y="20329"/>
                      <a:pt x="3375" y="20329"/>
                    </a:cubicBezTo>
                    <a:cubicBezTo>
                      <a:pt x="3375" y="20329"/>
                      <a:pt x="3712" y="20329"/>
                      <a:pt x="3712" y="20329"/>
                    </a:cubicBezTo>
                    <a:cubicBezTo>
                      <a:pt x="4050" y="20329"/>
                      <a:pt x="4050" y="20329"/>
                      <a:pt x="4050" y="20329"/>
                    </a:cubicBezTo>
                    <a:cubicBezTo>
                      <a:pt x="4387" y="20329"/>
                      <a:pt x="4387" y="20329"/>
                      <a:pt x="4725" y="20329"/>
                    </a:cubicBezTo>
                    <a:cubicBezTo>
                      <a:pt x="4725" y="20329"/>
                      <a:pt x="4725" y="20329"/>
                      <a:pt x="5062" y="20329"/>
                    </a:cubicBezTo>
                    <a:cubicBezTo>
                      <a:pt x="5062" y="20329"/>
                      <a:pt x="5400" y="20329"/>
                      <a:pt x="5737" y="20329"/>
                    </a:cubicBezTo>
                    <a:cubicBezTo>
                      <a:pt x="7087" y="20329"/>
                      <a:pt x="7763" y="20329"/>
                      <a:pt x="8100" y="20329"/>
                    </a:cubicBezTo>
                    <a:cubicBezTo>
                      <a:pt x="8100" y="20965"/>
                      <a:pt x="8100" y="20965"/>
                      <a:pt x="8100" y="20965"/>
                    </a:cubicBezTo>
                    <a:cubicBezTo>
                      <a:pt x="8100" y="20965"/>
                      <a:pt x="8100" y="20965"/>
                      <a:pt x="8100" y="20965"/>
                    </a:cubicBezTo>
                    <a:cubicBezTo>
                      <a:pt x="8437" y="20965"/>
                      <a:pt x="8437" y="20965"/>
                      <a:pt x="8775" y="20965"/>
                    </a:cubicBezTo>
                    <a:cubicBezTo>
                      <a:pt x="8775" y="20965"/>
                      <a:pt x="8775" y="20965"/>
                      <a:pt x="8775" y="20965"/>
                    </a:cubicBezTo>
                    <a:cubicBezTo>
                      <a:pt x="8775" y="20965"/>
                      <a:pt x="8775" y="20965"/>
                      <a:pt x="9112" y="20965"/>
                    </a:cubicBezTo>
                    <a:cubicBezTo>
                      <a:pt x="9112" y="20965"/>
                      <a:pt x="9112" y="20965"/>
                      <a:pt x="9112" y="20965"/>
                    </a:cubicBezTo>
                    <a:cubicBezTo>
                      <a:pt x="9450" y="20965"/>
                      <a:pt x="9450" y="20965"/>
                      <a:pt x="9450" y="21600"/>
                    </a:cubicBezTo>
                    <a:cubicBezTo>
                      <a:pt x="9787" y="21600"/>
                      <a:pt x="9787" y="21600"/>
                      <a:pt x="9787" y="21600"/>
                    </a:cubicBezTo>
                    <a:cubicBezTo>
                      <a:pt x="9787" y="21600"/>
                      <a:pt x="10125" y="21600"/>
                      <a:pt x="10125" y="21600"/>
                    </a:cubicBezTo>
                    <a:cubicBezTo>
                      <a:pt x="10125" y="21600"/>
                      <a:pt x="10462" y="21600"/>
                      <a:pt x="10462" y="21600"/>
                    </a:cubicBezTo>
                    <a:cubicBezTo>
                      <a:pt x="10462" y="21600"/>
                      <a:pt x="10462" y="21600"/>
                      <a:pt x="10800" y="21600"/>
                    </a:cubicBezTo>
                    <a:cubicBezTo>
                      <a:pt x="10800" y="21600"/>
                      <a:pt x="10800" y="21600"/>
                      <a:pt x="11137" y="21600"/>
                    </a:cubicBezTo>
                    <a:cubicBezTo>
                      <a:pt x="11137" y="21600"/>
                      <a:pt x="11137" y="21600"/>
                      <a:pt x="11137" y="21600"/>
                    </a:cubicBezTo>
                    <a:cubicBezTo>
                      <a:pt x="11475" y="21600"/>
                      <a:pt x="11475" y="21600"/>
                      <a:pt x="11813" y="21600"/>
                    </a:cubicBezTo>
                    <a:cubicBezTo>
                      <a:pt x="11813" y="21600"/>
                      <a:pt x="11813" y="21600"/>
                      <a:pt x="11813" y="21600"/>
                    </a:cubicBezTo>
                    <a:cubicBezTo>
                      <a:pt x="12150" y="21600"/>
                      <a:pt x="12488" y="21600"/>
                      <a:pt x="12488" y="21600"/>
                    </a:cubicBezTo>
                    <a:cubicBezTo>
                      <a:pt x="12488" y="21600"/>
                      <a:pt x="12488" y="20965"/>
                      <a:pt x="12488" y="20965"/>
                    </a:cubicBezTo>
                    <a:cubicBezTo>
                      <a:pt x="12488" y="20329"/>
                      <a:pt x="12488" y="20329"/>
                      <a:pt x="12488" y="20329"/>
                    </a:cubicBezTo>
                    <a:cubicBezTo>
                      <a:pt x="12825" y="20329"/>
                      <a:pt x="12825" y="19694"/>
                      <a:pt x="12825" y="19694"/>
                    </a:cubicBezTo>
                    <a:cubicBezTo>
                      <a:pt x="12825" y="19694"/>
                      <a:pt x="12825" y="19694"/>
                      <a:pt x="12825" y="19694"/>
                    </a:cubicBezTo>
                    <a:cubicBezTo>
                      <a:pt x="13163" y="19694"/>
                      <a:pt x="13163" y="19059"/>
                      <a:pt x="13163" y="19059"/>
                    </a:cubicBezTo>
                    <a:cubicBezTo>
                      <a:pt x="13163" y="19059"/>
                      <a:pt x="13163" y="19059"/>
                      <a:pt x="13500" y="19059"/>
                    </a:cubicBezTo>
                    <a:cubicBezTo>
                      <a:pt x="13500" y="19059"/>
                      <a:pt x="13500" y="19059"/>
                      <a:pt x="13837" y="19059"/>
                    </a:cubicBezTo>
                    <a:cubicBezTo>
                      <a:pt x="13837" y="19059"/>
                      <a:pt x="13837" y="19059"/>
                      <a:pt x="13837" y="19059"/>
                    </a:cubicBezTo>
                    <a:cubicBezTo>
                      <a:pt x="13837" y="19059"/>
                      <a:pt x="14175" y="18424"/>
                      <a:pt x="14175" y="18424"/>
                    </a:cubicBezTo>
                    <a:cubicBezTo>
                      <a:pt x="14175" y="18424"/>
                      <a:pt x="14175" y="18424"/>
                      <a:pt x="14175" y="18424"/>
                    </a:cubicBezTo>
                    <a:cubicBezTo>
                      <a:pt x="14175" y="18424"/>
                      <a:pt x="14175" y="18424"/>
                      <a:pt x="14175" y="18424"/>
                    </a:cubicBezTo>
                    <a:cubicBezTo>
                      <a:pt x="14175" y="18424"/>
                      <a:pt x="14175" y="18424"/>
                      <a:pt x="14175" y="17788"/>
                    </a:cubicBezTo>
                    <a:cubicBezTo>
                      <a:pt x="14175" y="17788"/>
                      <a:pt x="14175" y="17788"/>
                      <a:pt x="14175" y="17788"/>
                    </a:cubicBezTo>
                    <a:cubicBezTo>
                      <a:pt x="14175" y="17788"/>
                      <a:pt x="14175" y="17788"/>
                      <a:pt x="14175" y="17788"/>
                    </a:cubicBezTo>
                    <a:cubicBezTo>
                      <a:pt x="14175" y="17153"/>
                      <a:pt x="14175" y="17153"/>
                      <a:pt x="14175" y="17153"/>
                    </a:cubicBezTo>
                    <a:cubicBezTo>
                      <a:pt x="14175" y="17153"/>
                      <a:pt x="14512" y="17153"/>
                      <a:pt x="14512" y="17153"/>
                    </a:cubicBezTo>
                    <a:cubicBezTo>
                      <a:pt x="14512" y="17153"/>
                      <a:pt x="14512" y="17153"/>
                      <a:pt x="14512" y="17153"/>
                    </a:cubicBezTo>
                    <a:cubicBezTo>
                      <a:pt x="14512" y="16518"/>
                      <a:pt x="14512" y="16518"/>
                      <a:pt x="14850" y="16518"/>
                    </a:cubicBezTo>
                    <a:cubicBezTo>
                      <a:pt x="14850" y="16518"/>
                      <a:pt x="14850" y="16518"/>
                      <a:pt x="14850" y="16518"/>
                    </a:cubicBezTo>
                    <a:cubicBezTo>
                      <a:pt x="14850" y="16518"/>
                      <a:pt x="14850" y="16518"/>
                      <a:pt x="14850" y="16518"/>
                    </a:cubicBezTo>
                    <a:cubicBezTo>
                      <a:pt x="14850" y="16518"/>
                      <a:pt x="14850" y="16518"/>
                      <a:pt x="14850" y="16518"/>
                    </a:cubicBezTo>
                    <a:cubicBezTo>
                      <a:pt x="15187" y="16518"/>
                      <a:pt x="16200" y="15882"/>
                      <a:pt x="17213" y="15882"/>
                    </a:cubicBezTo>
                    <a:cubicBezTo>
                      <a:pt x="18225" y="15882"/>
                      <a:pt x="18562" y="15882"/>
                      <a:pt x="19238" y="16518"/>
                    </a:cubicBezTo>
                    <a:cubicBezTo>
                      <a:pt x="19238" y="16518"/>
                      <a:pt x="19238" y="16518"/>
                      <a:pt x="19575" y="16518"/>
                    </a:cubicBezTo>
                    <a:cubicBezTo>
                      <a:pt x="18562" y="15882"/>
                      <a:pt x="18225" y="12706"/>
                      <a:pt x="18225" y="11435"/>
                    </a:cubicBezTo>
                    <a:cubicBezTo>
                      <a:pt x="18225" y="9529"/>
                      <a:pt x="18900" y="8894"/>
                      <a:pt x="18900" y="8894"/>
                    </a:cubicBezTo>
                    <a:cubicBezTo>
                      <a:pt x="19238" y="8894"/>
                      <a:pt x="19575" y="7624"/>
                      <a:pt x="19912" y="6988"/>
                    </a:cubicBezTo>
                    <a:cubicBezTo>
                      <a:pt x="20250" y="5082"/>
                      <a:pt x="20925" y="3812"/>
                      <a:pt x="21600" y="3176"/>
                    </a:cubicBezTo>
                    <a:cubicBezTo>
                      <a:pt x="21600" y="3176"/>
                      <a:pt x="21600" y="2541"/>
                      <a:pt x="21600" y="2541"/>
                    </a:cubicBezTo>
                    <a:cubicBezTo>
                      <a:pt x="21263" y="2541"/>
                      <a:pt x="21263" y="2541"/>
                      <a:pt x="21263" y="2541"/>
                    </a:cubicBezTo>
                    <a:cubicBezTo>
                      <a:pt x="21263" y="2541"/>
                      <a:pt x="20925" y="2541"/>
                      <a:pt x="20925" y="25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8" name="Shape 11388"/>
              <p:cNvSpPr/>
              <p:nvPr/>
            </p:nvSpPr>
            <p:spPr>
              <a:xfrm>
                <a:off x="655201" y="879651"/>
                <a:ext cx="49789" cy="327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1435"/>
                    </a:moveTo>
                    <a:cubicBezTo>
                      <a:pt x="21600" y="11435"/>
                      <a:pt x="20769" y="11435"/>
                      <a:pt x="20769" y="11435"/>
                    </a:cubicBezTo>
                    <a:cubicBezTo>
                      <a:pt x="20769" y="11435"/>
                      <a:pt x="20769" y="11435"/>
                      <a:pt x="20769" y="11435"/>
                    </a:cubicBezTo>
                    <a:cubicBezTo>
                      <a:pt x="20769" y="11435"/>
                      <a:pt x="20769" y="11435"/>
                      <a:pt x="20769" y="10165"/>
                    </a:cubicBezTo>
                    <a:cubicBezTo>
                      <a:pt x="20769" y="10165"/>
                      <a:pt x="20769" y="10165"/>
                      <a:pt x="20769" y="10165"/>
                    </a:cubicBezTo>
                    <a:cubicBezTo>
                      <a:pt x="20769" y="10165"/>
                      <a:pt x="19938" y="10165"/>
                      <a:pt x="19938" y="8894"/>
                    </a:cubicBezTo>
                    <a:cubicBezTo>
                      <a:pt x="19938" y="8894"/>
                      <a:pt x="19938" y="7624"/>
                      <a:pt x="15785" y="1271"/>
                    </a:cubicBezTo>
                    <a:cubicBezTo>
                      <a:pt x="15785" y="1271"/>
                      <a:pt x="15785" y="1271"/>
                      <a:pt x="15785" y="1271"/>
                    </a:cubicBezTo>
                    <a:cubicBezTo>
                      <a:pt x="14954" y="1271"/>
                      <a:pt x="14954" y="1271"/>
                      <a:pt x="14954" y="0"/>
                    </a:cubicBezTo>
                    <a:cubicBezTo>
                      <a:pt x="14954" y="0"/>
                      <a:pt x="14954" y="0"/>
                      <a:pt x="14954" y="0"/>
                    </a:cubicBezTo>
                    <a:cubicBezTo>
                      <a:pt x="14954" y="0"/>
                      <a:pt x="14954" y="0"/>
                      <a:pt x="14954" y="0"/>
                    </a:cubicBezTo>
                    <a:cubicBezTo>
                      <a:pt x="14954" y="0"/>
                      <a:pt x="14954" y="0"/>
                      <a:pt x="14954" y="0"/>
                    </a:cubicBezTo>
                    <a:cubicBezTo>
                      <a:pt x="14123" y="0"/>
                      <a:pt x="13292" y="0"/>
                      <a:pt x="13292" y="0"/>
                    </a:cubicBezTo>
                    <a:cubicBezTo>
                      <a:pt x="12462" y="0"/>
                      <a:pt x="12462" y="0"/>
                      <a:pt x="12462" y="0"/>
                    </a:cubicBezTo>
                    <a:cubicBezTo>
                      <a:pt x="12462" y="0"/>
                      <a:pt x="11631" y="1271"/>
                      <a:pt x="10800" y="1271"/>
                    </a:cubicBezTo>
                    <a:cubicBezTo>
                      <a:pt x="10800" y="1271"/>
                      <a:pt x="10800" y="1271"/>
                      <a:pt x="10800" y="1271"/>
                    </a:cubicBezTo>
                    <a:cubicBezTo>
                      <a:pt x="9969" y="1271"/>
                      <a:pt x="9138" y="1271"/>
                      <a:pt x="8308" y="1271"/>
                    </a:cubicBezTo>
                    <a:cubicBezTo>
                      <a:pt x="8308" y="1271"/>
                      <a:pt x="8308" y="1271"/>
                      <a:pt x="8308" y="1271"/>
                    </a:cubicBezTo>
                    <a:cubicBezTo>
                      <a:pt x="7477" y="1271"/>
                      <a:pt x="7477" y="2541"/>
                      <a:pt x="6646" y="2541"/>
                    </a:cubicBezTo>
                    <a:cubicBezTo>
                      <a:pt x="6646" y="2541"/>
                      <a:pt x="6646" y="2541"/>
                      <a:pt x="5815" y="2541"/>
                    </a:cubicBezTo>
                    <a:cubicBezTo>
                      <a:pt x="5815" y="2541"/>
                      <a:pt x="5815" y="2541"/>
                      <a:pt x="4985" y="2541"/>
                    </a:cubicBezTo>
                    <a:cubicBezTo>
                      <a:pt x="4985" y="2541"/>
                      <a:pt x="4154" y="2541"/>
                      <a:pt x="4154" y="2541"/>
                    </a:cubicBezTo>
                    <a:cubicBezTo>
                      <a:pt x="4154" y="2541"/>
                      <a:pt x="4154" y="2541"/>
                      <a:pt x="4154" y="2541"/>
                    </a:cubicBezTo>
                    <a:cubicBezTo>
                      <a:pt x="2492" y="3812"/>
                      <a:pt x="1662" y="3812"/>
                      <a:pt x="831" y="3812"/>
                    </a:cubicBezTo>
                    <a:cubicBezTo>
                      <a:pt x="831" y="3812"/>
                      <a:pt x="831" y="3812"/>
                      <a:pt x="831" y="3812"/>
                    </a:cubicBezTo>
                    <a:cubicBezTo>
                      <a:pt x="831" y="5082"/>
                      <a:pt x="831" y="6353"/>
                      <a:pt x="831" y="6353"/>
                    </a:cubicBezTo>
                    <a:cubicBezTo>
                      <a:pt x="831" y="6353"/>
                      <a:pt x="831" y="7624"/>
                      <a:pt x="831" y="7624"/>
                    </a:cubicBezTo>
                    <a:cubicBezTo>
                      <a:pt x="831" y="7624"/>
                      <a:pt x="0" y="8894"/>
                      <a:pt x="0" y="10165"/>
                    </a:cubicBezTo>
                    <a:cubicBezTo>
                      <a:pt x="0" y="10165"/>
                      <a:pt x="0" y="10165"/>
                      <a:pt x="0" y="10165"/>
                    </a:cubicBezTo>
                    <a:cubicBezTo>
                      <a:pt x="0" y="11435"/>
                      <a:pt x="0" y="12706"/>
                      <a:pt x="0" y="12706"/>
                    </a:cubicBezTo>
                    <a:cubicBezTo>
                      <a:pt x="0" y="12706"/>
                      <a:pt x="0" y="12706"/>
                      <a:pt x="0" y="12706"/>
                    </a:cubicBezTo>
                    <a:cubicBezTo>
                      <a:pt x="0" y="13976"/>
                      <a:pt x="0" y="13976"/>
                      <a:pt x="831" y="15247"/>
                    </a:cubicBezTo>
                    <a:cubicBezTo>
                      <a:pt x="831" y="15247"/>
                      <a:pt x="831" y="16518"/>
                      <a:pt x="831" y="16518"/>
                    </a:cubicBezTo>
                    <a:cubicBezTo>
                      <a:pt x="831" y="16518"/>
                      <a:pt x="831" y="16518"/>
                      <a:pt x="1662" y="17788"/>
                    </a:cubicBezTo>
                    <a:cubicBezTo>
                      <a:pt x="1662" y="17788"/>
                      <a:pt x="1662" y="17788"/>
                      <a:pt x="1662" y="17788"/>
                    </a:cubicBezTo>
                    <a:cubicBezTo>
                      <a:pt x="2492" y="19059"/>
                      <a:pt x="2492" y="19059"/>
                      <a:pt x="2492" y="19059"/>
                    </a:cubicBezTo>
                    <a:cubicBezTo>
                      <a:pt x="2492" y="19059"/>
                      <a:pt x="3323" y="20329"/>
                      <a:pt x="3323" y="20329"/>
                    </a:cubicBezTo>
                    <a:cubicBezTo>
                      <a:pt x="3323" y="20329"/>
                      <a:pt x="3323" y="20329"/>
                      <a:pt x="4154" y="21600"/>
                    </a:cubicBezTo>
                    <a:cubicBezTo>
                      <a:pt x="4154" y="21600"/>
                      <a:pt x="4154" y="21600"/>
                      <a:pt x="4985" y="21600"/>
                    </a:cubicBezTo>
                    <a:cubicBezTo>
                      <a:pt x="4985" y="21600"/>
                      <a:pt x="4985" y="21600"/>
                      <a:pt x="4985" y="21600"/>
                    </a:cubicBezTo>
                    <a:cubicBezTo>
                      <a:pt x="4985" y="21600"/>
                      <a:pt x="4985" y="21600"/>
                      <a:pt x="4985" y="21600"/>
                    </a:cubicBezTo>
                    <a:cubicBezTo>
                      <a:pt x="5815" y="21600"/>
                      <a:pt x="5815" y="21600"/>
                      <a:pt x="6646" y="21600"/>
                    </a:cubicBezTo>
                    <a:cubicBezTo>
                      <a:pt x="7477" y="21600"/>
                      <a:pt x="7477" y="21600"/>
                      <a:pt x="7477" y="21600"/>
                    </a:cubicBezTo>
                    <a:cubicBezTo>
                      <a:pt x="7477" y="21600"/>
                      <a:pt x="7477" y="21600"/>
                      <a:pt x="7477" y="21600"/>
                    </a:cubicBezTo>
                    <a:cubicBezTo>
                      <a:pt x="8308" y="21600"/>
                      <a:pt x="8308" y="21600"/>
                      <a:pt x="8308" y="21600"/>
                    </a:cubicBezTo>
                    <a:cubicBezTo>
                      <a:pt x="9138" y="21600"/>
                      <a:pt x="9138" y="21600"/>
                      <a:pt x="9138" y="21600"/>
                    </a:cubicBezTo>
                    <a:cubicBezTo>
                      <a:pt x="9138" y="21600"/>
                      <a:pt x="9969" y="21600"/>
                      <a:pt x="9969" y="21600"/>
                    </a:cubicBezTo>
                    <a:cubicBezTo>
                      <a:pt x="10800" y="20329"/>
                      <a:pt x="11631" y="20329"/>
                      <a:pt x="11631" y="19059"/>
                    </a:cubicBezTo>
                    <a:cubicBezTo>
                      <a:pt x="12462" y="17788"/>
                      <a:pt x="14123" y="16518"/>
                      <a:pt x="15785" y="16518"/>
                    </a:cubicBezTo>
                    <a:cubicBezTo>
                      <a:pt x="15785" y="16518"/>
                      <a:pt x="15785" y="16518"/>
                      <a:pt x="15785" y="16518"/>
                    </a:cubicBezTo>
                    <a:cubicBezTo>
                      <a:pt x="15785" y="16518"/>
                      <a:pt x="15785" y="16518"/>
                      <a:pt x="16615" y="16518"/>
                    </a:cubicBezTo>
                    <a:cubicBezTo>
                      <a:pt x="16615" y="16518"/>
                      <a:pt x="16615" y="16518"/>
                      <a:pt x="16615" y="16518"/>
                    </a:cubicBezTo>
                    <a:cubicBezTo>
                      <a:pt x="16615" y="16518"/>
                      <a:pt x="17446" y="16518"/>
                      <a:pt x="17446" y="16518"/>
                    </a:cubicBezTo>
                    <a:cubicBezTo>
                      <a:pt x="17446" y="16518"/>
                      <a:pt x="17446" y="16518"/>
                      <a:pt x="17446" y="16518"/>
                    </a:cubicBezTo>
                    <a:cubicBezTo>
                      <a:pt x="18277" y="15247"/>
                      <a:pt x="18277" y="15247"/>
                      <a:pt x="18277" y="15247"/>
                    </a:cubicBezTo>
                    <a:cubicBezTo>
                      <a:pt x="18277" y="15247"/>
                      <a:pt x="18277" y="15247"/>
                      <a:pt x="19108" y="15247"/>
                    </a:cubicBezTo>
                    <a:cubicBezTo>
                      <a:pt x="19108" y="15247"/>
                      <a:pt x="19108" y="15247"/>
                      <a:pt x="19108" y="15247"/>
                    </a:cubicBezTo>
                    <a:cubicBezTo>
                      <a:pt x="19108" y="15247"/>
                      <a:pt x="19938" y="13976"/>
                      <a:pt x="19938" y="13976"/>
                    </a:cubicBezTo>
                    <a:cubicBezTo>
                      <a:pt x="19938" y="13976"/>
                      <a:pt x="19938" y="13976"/>
                      <a:pt x="19938" y="13976"/>
                    </a:cubicBezTo>
                    <a:cubicBezTo>
                      <a:pt x="20769" y="13976"/>
                      <a:pt x="20769" y="13976"/>
                      <a:pt x="20769" y="13976"/>
                    </a:cubicBezTo>
                    <a:cubicBezTo>
                      <a:pt x="20769" y="13976"/>
                      <a:pt x="20769" y="13976"/>
                      <a:pt x="20769" y="12706"/>
                    </a:cubicBezTo>
                    <a:cubicBezTo>
                      <a:pt x="21600" y="12706"/>
                      <a:pt x="21600" y="12706"/>
                      <a:pt x="21600" y="12706"/>
                    </a:cubicBezTo>
                    <a:cubicBezTo>
                      <a:pt x="21600" y="12706"/>
                      <a:pt x="21600" y="12706"/>
                      <a:pt x="21600" y="12706"/>
                    </a:cubicBezTo>
                    <a:cubicBezTo>
                      <a:pt x="21600" y="12706"/>
                      <a:pt x="21600" y="12706"/>
                      <a:pt x="21600" y="114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89" name="Shape 11389"/>
              <p:cNvSpPr/>
              <p:nvPr/>
            </p:nvSpPr>
            <p:spPr>
              <a:xfrm>
                <a:off x="695031" y="613684"/>
                <a:ext cx="374402" cy="20622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293" y="584"/>
                    </a:moveTo>
                    <a:cubicBezTo>
                      <a:pt x="11293" y="584"/>
                      <a:pt x="11293" y="584"/>
                      <a:pt x="11293" y="584"/>
                    </a:cubicBezTo>
                    <a:cubicBezTo>
                      <a:pt x="11184" y="584"/>
                      <a:pt x="11184" y="584"/>
                      <a:pt x="11074" y="584"/>
                    </a:cubicBezTo>
                    <a:cubicBezTo>
                      <a:pt x="11074" y="584"/>
                      <a:pt x="11074" y="584"/>
                      <a:pt x="11074" y="584"/>
                    </a:cubicBezTo>
                    <a:cubicBezTo>
                      <a:pt x="10964" y="584"/>
                      <a:pt x="10964" y="584"/>
                      <a:pt x="10964" y="584"/>
                    </a:cubicBezTo>
                    <a:cubicBezTo>
                      <a:pt x="10855" y="584"/>
                      <a:pt x="10855" y="584"/>
                      <a:pt x="10855" y="584"/>
                    </a:cubicBezTo>
                    <a:cubicBezTo>
                      <a:pt x="10855" y="584"/>
                      <a:pt x="10745" y="778"/>
                      <a:pt x="10745" y="778"/>
                    </a:cubicBezTo>
                    <a:cubicBezTo>
                      <a:pt x="10416" y="1168"/>
                      <a:pt x="10197" y="1557"/>
                      <a:pt x="10087" y="1751"/>
                    </a:cubicBezTo>
                    <a:cubicBezTo>
                      <a:pt x="10087" y="2530"/>
                      <a:pt x="9978" y="2919"/>
                      <a:pt x="9758" y="2919"/>
                    </a:cubicBezTo>
                    <a:cubicBezTo>
                      <a:pt x="9649" y="2919"/>
                      <a:pt x="9649" y="2919"/>
                      <a:pt x="9539" y="2724"/>
                    </a:cubicBezTo>
                    <a:cubicBezTo>
                      <a:pt x="9539" y="2724"/>
                      <a:pt x="9320" y="2530"/>
                      <a:pt x="8991" y="2530"/>
                    </a:cubicBezTo>
                    <a:cubicBezTo>
                      <a:pt x="8772" y="2530"/>
                      <a:pt x="8662" y="2724"/>
                      <a:pt x="8662" y="2724"/>
                    </a:cubicBezTo>
                    <a:cubicBezTo>
                      <a:pt x="8662" y="2724"/>
                      <a:pt x="8552" y="2724"/>
                      <a:pt x="8552" y="2724"/>
                    </a:cubicBezTo>
                    <a:cubicBezTo>
                      <a:pt x="8552" y="2724"/>
                      <a:pt x="8552" y="2724"/>
                      <a:pt x="8552" y="2724"/>
                    </a:cubicBezTo>
                    <a:cubicBezTo>
                      <a:pt x="8333" y="2724"/>
                      <a:pt x="8223" y="2530"/>
                      <a:pt x="8114" y="2335"/>
                    </a:cubicBezTo>
                    <a:cubicBezTo>
                      <a:pt x="8004" y="2335"/>
                      <a:pt x="8004" y="2141"/>
                      <a:pt x="7894" y="2141"/>
                    </a:cubicBezTo>
                    <a:cubicBezTo>
                      <a:pt x="7565" y="2530"/>
                      <a:pt x="7346" y="2335"/>
                      <a:pt x="7127" y="2141"/>
                    </a:cubicBezTo>
                    <a:cubicBezTo>
                      <a:pt x="7127" y="2141"/>
                      <a:pt x="7127" y="2141"/>
                      <a:pt x="7127" y="2141"/>
                    </a:cubicBezTo>
                    <a:cubicBezTo>
                      <a:pt x="7017" y="2141"/>
                      <a:pt x="6908" y="2335"/>
                      <a:pt x="6798" y="2335"/>
                    </a:cubicBezTo>
                    <a:cubicBezTo>
                      <a:pt x="6579" y="2335"/>
                      <a:pt x="6140" y="1946"/>
                      <a:pt x="6030" y="1946"/>
                    </a:cubicBezTo>
                    <a:cubicBezTo>
                      <a:pt x="5921" y="1751"/>
                      <a:pt x="5811" y="1751"/>
                      <a:pt x="5702" y="1751"/>
                    </a:cubicBezTo>
                    <a:cubicBezTo>
                      <a:pt x="5702" y="1751"/>
                      <a:pt x="5592" y="1751"/>
                      <a:pt x="5592" y="1751"/>
                    </a:cubicBezTo>
                    <a:cubicBezTo>
                      <a:pt x="5263" y="1946"/>
                      <a:pt x="5044" y="1946"/>
                      <a:pt x="4824" y="1557"/>
                    </a:cubicBezTo>
                    <a:cubicBezTo>
                      <a:pt x="4715" y="1362"/>
                      <a:pt x="4495" y="1168"/>
                      <a:pt x="2851" y="1168"/>
                    </a:cubicBezTo>
                    <a:cubicBezTo>
                      <a:pt x="2522" y="1168"/>
                      <a:pt x="2522" y="1362"/>
                      <a:pt x="2303" y="1557"/>
                    </a:cubicBezTo>
                    <a:cubicBezTo>
                      <a:pt x="2303" y="1751"/>
                      <a:pt x="2303" y="1751"/>
                      <a:pt x="2193" y="1946"/>
                    </a:cubicBezTo>
                    <a:cubicBezTo>
                      <a:pt x="2193" y="1946"/>
                      <a:pt x="2083" y="1946"/>
                      <a:pt x="2083" y="2141"/>
                    </a:cubicBezTo>
                    <a:cubicBezTo>
                      <a:pt x="2083" y="2141"/>
                      <a:pt x="1974" y="2141"/>
                      <a:pt x="1974" y="2141"/>
                    </a:cubicBezTo>
                    <a:cubicBezTo>
                      <a:pt x="1974" y="2141"/>
                      <a:pt x="1974" y="2141"/>
                      <a:pt x="1864" y="2141"/>
                    </a:cubicBezTo>
                    <a:cubicBezTo>
                      <a:pt x="1864" y="2141"/>
                      <a:pt x="1864" y="2141"/>
                      <a:pt x="1864" y="2141"/>
                    </a:cubicBezTo>
                    <a:cubicBezTo>
                      <a:pt x="1864" y="2335"/>
                      <a:pt x="1754" y="2335"/>
                      <a:pt x="1754" y="2335"/>
                    </a:cubicBezTo>
                    <a:cubicBezTo>
                      <a:pt x="1754" y="2335"/>
                      <a:pt x="1754" y="2335"/>
                      <a:pt x="1754" y="2335"/>
                    </a:cubicBezTo>
                    <a:cubicBezTo>
                      <a:pt x="1645" y="2335"/>
                      <a:pt x="1645" y="2335"/>
                      <a:pt x="1645" y="2335"/>
                    </a:cubicBezTo>
                    <a:cubicBezTo>
                      <a:pt x="1645" y="2335"/>
                      <a:pt x="1645" y="2335"/>
                      <a:pt x="1645" y="2335"/>
                    </a:cubicBezTo>
                    <a:cubicBezTo>
                      <a:pt x="2412" y="4281"/>
                      <a:pt x="2193" y="4670"/>
                      <a:pt x="2193" y="4865"/>
                    </a:cubicBezTo>
                    <a:cubicBezTo>
                      <a:pt x="2083" y="5254"/>
                      <a:pt x="1864" y="5449"/>
                      <a:pt x="1754" y="5643"/>
                    </a:cubicBezTo>
                    <a:cubicBezTo>
                      <a:pt x="1754" y="5643"/>
                      <a:pt x="1645" y="5643"/>
                      <a:pt x="1645" y="5838"/>
                    </a:cubicBezTo>
                    <a:cubicBezTo>
                      <a:pt x="1535" y="5838"/>
                      <a:pt x="1425" y="6227"/>
                      <a:pt x="1206" y="6616"/>
                    </a:cubicBezTo>
                    <a:cubicBezTo>
                      <a:pt x="987" y="6811"/>
                      <a:pt x="658" y="7589"/>
                      <a:pt x="548" y="7784"/>
                    </a:cubicBezTo>
                    <a:cubicBezTo>
                      <a:pt x="548" y="7784"/>
                      <a:pt x="548" y="7978"/>
                      <a:pt x="548" y="7978"/>
                    </a:cubicBezTo>
                    <a:cubicBezTo>
                      <a:pt x="548" y="8368"/>
                      <a:pt x="548" y="8562"/>
                      <a:pt x="548" y="8757"/>
                    </a:cubicBezTo>
                    <a:cubicBezTo>
                      <a:pt x="548" y="8757"/>
                      <a:pt x="548" y="8757"/>
                      <a:pt x="548" y="8757"/>
                    </a:cubicBezTo>
                    <a:cubicBezTo>
                      <a:pt x="658" y="8757"/>
                      <a:pt x="658" y="8757"/>
                      <a:pt x="658" y="8757"/>
                    </a:cubicBezTo>
                    <a:cubicBezTo>
                      <a:pt x="548" y="9146"/>
                      <a:pt x="548" y="9146"/>
                      <a:pt x="548" y="9146"/>
                    </a:cubicBezTo>
                    <a:cubicBezTo>
                      <a:pt x="548" y="9146"/>
                      <a:pt x="548" y="9146"/>
                      <a:pt x="548" y="9146"/>
                    </a:cubicBezTo>
                    <a:cubicBezTo>
                      <a:pt x="548" y="9146"/>
                      <a:pt x="548" y="9146"/>
                      <a:pt x="548" y="9146"/>
                    </a:cubicBezTo>
                    <a:cubicBezTo>
                      <a:pt x="439" y="9535"/>
                      <a:pt x="439" y="9535"/>
                      <a:pt x="439" y="9535"/>
                    </a:cubicBezTo>
                    <a:cubicBezTo>
                      <a:pt x="439" y="9535"/>
                      <a:pt x="439" y="9535"/>
                      <a:pt x="439" y="9535"/>
                    </a:cubicBezTo>
                    <a:cubicBezTo>
                      <a:pt x="329" y="9730"/>
                      <a:pt x="110" y="10314"/>
                      <a:pt x="0" y="10508"/>
                    </a:cubicBezTo>
                    <a:cubicBezTo>
                      <a:pt x="0" y="10703"/>
                      <a:pt x="0" y="10703"/>
                      <a:pt x="0" y="10703"/>
                    </a:cubicBezTo>
                    <a:cubicBezTo>
                      <a:pt x="0" y="10703"/>
                      <a:pt x="0" y="10897"/>
                      <a:pt x="0" y="10897"/>
                    </a:cubicBezTo>
                    <a:cubicBezTo>
                      <a:pt x="0" y="10897"/>
                      <a:pt x="0" y="10897"/>
                      <a:pt x="0" y="10897"/>
                    </a:cubicBezTo>
                    <a:cubicBezTo>
                      <a:pt x="0" y="10897"/>
                      <a:pt x="110" y="11092"/>
                      <a:pt x="110" y="11092"/>
                    </a:cubicBezTo>
                    <a:cubicBezTo>
                      <a:pt x="110" y="11092"/>
                      <a:pt x="110" y="11092"/>
                      <a:pt x="110" y="11092"/>
                    </a:cubicBezTo>
                    <a:cubicBezTo>
                      <a:pt x="110" y="11092"/>
                      <a:pt x="219" y="11286"/>
                      <a:pt x="219" y="11286"/>
                    </a:cubicBezTo>
                    <a:cubicBezTo>
                      <a:pt x="219" y="11286"/>
                      <a:pt x="219" y="11286"/>
                      <a:pt x="219" y="11286"/>
                    </a:cubicBezTo>
                    <a:cubicBezTo>
                      <a:pt x="329" y="11286"/>
                      <a:pt x="329" y="11481"/>
                      <a:pt x="439" y="11481"/>
                    </a:cubicBezTo>
                    <a:cubicBezTo>
                      <a:pt x="439" y="11481"/>
                      <a:pt x="548" y="11481"/>
                      <a:pt x="548" y="11676"/>
                    </a:cubicBezTo>
                    <a:cubicBezTo>
                      <a:pt x="548" y="11676"/>
                      <a:pt x="658" y="11676"/>
                      <a:pt x="658" y="11676"/>
                    </a:cubicBezTo>
                    <a:cubicBezTo>
                      <a:pt x="658" y="11676"/>
                      <a:pt x="658" y="11676"/>
                      <a:pt x="768" y="11676"/>
                    </a:cubicBezTo>
                    <a:cubicBezTo>
                      <a:pt x="768" y="11676"/>
                      <a:pt x="768" y="11676"/>
                      <a:pt x="768" y="11676"/>
                    </a:cubicBezTo>
                    <a:cubicBezTo>
                      <a:pt x="877" y="11676"/>
                      <a:pt x="987" y="11676"/>
                      <a:pt x="987" y="11676"/>
                    </a:cubicBezTo>
                    <a:cubicBezTo>
                      <a:pt x="1096" y="11676"/>
                      <a:pt x="1316" y="11676"/>
                      <a:pt x="1535" y="11870"/>
                    </a:cubicBezTo>
                    <a:cubicBezTo>
                      <a:pt x="1864" y="11870"/>
                      <a:pt x="2083" y="12065"/>
                      <a:pt x="2193" y="12065"/>
                    </a:cubicBezTo>
                    <a:cubicBezTo>
                      <a:pt x="2522" y="12065"/>
                      <a:pt x="2960" y="12259"/>
                      <a:pt x="3070" y="12454"/>
                    </a:cubicBezTo>
                    <a:cubicBezTo>
                      <a:pt x="3180" y="12454"/>
                      <a:pt x="3289" y="12454"/>
                      <a:pt x="3399" y="12259"/>
                    </a:cubicBezTo>
                    <a:cubicBezTo>
                      <a:pt x="3509" y="11870"/>
                      <a:pt x="3728" y="11870"/>
                      <a:pt x="3947" y="11870"/>
                    </a:cubicBezTo>
                    <a:cubicBezTo>
                      <a:pt x="4057" y="12065"/>
                      <a:pt x="4057" y="12065"/>
                      <a:pt x="4166" y="12065"/>
                    </a:cubicBezTo>
                    <a:cubicBezTo>
                      <a:pt x="4276" y="12065"/>
                      <a:pt x="4605" y="11676"/>
                      <a:pt x="4605" y="11481"/>
                    </a:cubicBezTo>
                    <a:cubicBezTo>
                      <a:pt x="4715" y="11481"/>
                      <a:pt x="4824" y="11286"/>
                      <a:pt x="5044" y="11092"/>
                    </a:cubicBezTo>
                    <a:cubicBezTo>
                      <a:pt x="5044" y="11092"/>
                      <a:pt x="5044" y="11092"/>
                      <a:pt x="5153" y="11092"/>
                    </a:cubicBezTo>
                    <a:cubicBezTo>
                      <a:pt x="5153" y="11092"/>
                      <a:pt x="5153" y="11092"/>
                      <a:pt x="5153" y="11092"/>
                    </a:cubicBezTo>
                    <a:cubicBezTo>
                      <a:pt x="5263" y="10897"/>
                      <a:pt x="5263" y="10897"/>
                      <a:pt x="5263" y="10897"/>
                    </a:cubicBezTo>
                    <a:cubicBezTo>
                      <a:pt x="5263" y="10897"/>
                      <a:pt x="5373" y="10897"/>
                      <a:pt x="5482" y="10703"/>
                    </a:cubicBezTo>
                    <a:cubicBezTo>
                      <a:pt x="5592" y="10703"/>
                      <a:pt x="5592" y="10703"/>
                      <a:pt x="5592" y="10703"/>
                    </a:cubicBezTo>
                    <a:cubicBezTo>
                      <a:pt x="5592" y="10703"/>
                      <a:pt x="5592" y="10703"/>
                      <a:pt x="5592" y="10703"/>
                    </a:cubicBezTo>
                    <a:cubicBezTo>
                      <a:pt x="5592" y="10703"/>
                      <a:pt x="5702" y="10703"/>
                      <a:pt x="5702" y="10703"/>
                    </a:cubicBezTo>
                    <a:cubicBezTo>
                      <a:pt x="5921" y="10508"/>
                      <a:pt x="6140" y="10508"/>
                      <a:pt x="6250" y="10508"/>
                    </a:cubicBezTo>
                    <a:cubicBezTo>
                      <a:pt x="6250" y="10508"/>
                      <a:pt x="6250" y="10508"/>
                      <a:pt x="6250" y="10508"/>
                    </a:cubicBezTo>
                    <a:cubicBezTo>
                      <a:pt x="6359" y="10508"/>
                      <a:pt x="6359" y="10508"/>
                      <a:pt x="6359" y="10508"/>
                    </a:cubicBezTo>
                    <a:cubicBezTo>
                      <a:pt x="6579" y="10508"/>
                      <a:pt x="6798" y="10703"/>
                      <a:pt x="7017" y="11092"/>
                    </a:cubicBezTo>
                    <a:cubicBezTo>
                      <a:pt x="7127" y="11092"/>
                      <a:pt x="7237" y="11481"/>
                      <a:pt x="7346" y="11481"/>
                    </a:cubicBezTo>
                    <a:cubicBezTo>
                      <a:pt x="7346" y="11481"/>
                      <a:pt x="7346" y="11481"/>
                      <a:pt x="7346" y="11481"/>
                    </a:cubicBezTo>
                    <a:cubicBezTo>
                      <a:pt x="7456" y="11481"/>
                      <a:pt x="7565" y="11481"/>
                      <a:pt x="7785" y="11676"/>
                    </a:cubicBezTo>
                    <a:cubicBezTo>
                      <a:pt x="8004" y="11870"/>
                      <a:pt x="8333" y="12259"/>
                      <a:pt x="8443" y="12843"/>
                    </a:cubicBezTo>
                    <a:cubicBezTo>
                      <a:pt x="8552" y="13427"/>
                      <a:pt x="8772" y="14011"/>
                      <a:pt x="8991" y="14595"/>
                    </a:cubicBezTo>
                    <a:cubicBezTo>
                      <a:pt x="8991" y="14595"/>
                      <a:pt x="9101" y="14789"/>
                      <a:pt x="9101" y="14789"/>
                    </a:cubicBezTo>
                    <a:cubicBezTo>
                      <a:pt x="9320" y="15373"/>
                      <a:pt x="9429" y="16346"/>
                      <a:pt x="9429" y="16541"/>
                    </a:cubicBezTo>
                    <a:cubicBezTo>
                      <a:pt x="9429" y="16735"/>
                      <a:pt x="9429" y="16735"/>
                      <a:pt x="9429" y="16735"/>
                    </a:cubicBezTo>
                    <a:cubicBezTo>
                      <a:pt x="9429" y="16735"/>
                      <a:pt x="9429" y="16735"/>
                      <a:pt x="9429" y="16930"/>
                    </a:cubicBezTo>
                    <a:cubicBezTo>
                      <a:pt x="9429" y="16930"/>
                      <a:pt x="9429" y="16930"/>
                      <a:pt x="9320" y="16930"/>
                    </a:cubicBezTo>
                    <a:cubicBezTo>
                      <a:pt x="9320" y="16930"/>
                      <a:pt x="9320" y="16930"/>
                      <a:pt x="9320" y="16930"/>
                    </a:cubicBezTo>
                    <a:cubicBezTo>
                      <a:pt x="9320" y="16930"/>
                      <a:pt x="9320" y="16930"/>
                      <a:pt x="9320" y="16930"/>
                    </a:cubicBezTo>
                    <a:cubicBezTo>
                      <a:pt x="9320" y="17124"/>
                      <a:pt x="9210" y="17124"/>
                      <a:pt x="9210" y="17124"/>
                    </a:cubicBezTo>
                    <a:cubicBezTo>
                      <a:pt x="9101" y="17124"/>
                      <a:pt x="8881" y="16930"/>
                      <a:pt x="8662" y="16930"/>
                    </a:cubicBezTo>
                    <a:cubicBezTo>
                      <a:pt x="8552" y="16735"/>
                      <a:pt x="8443" y="16735"/>
                      <a:pt x="8333" y="16735"/>
                    </a:cubicBezTo>
                    <a:cubicBezTo>
                      <a:pt x="8333" y="16735"/>
                      <a:pt x="8333" y="16735"/>
                      <a:pt x="8333" y="16735"/>
                    </a:cubicBezTo>
                    <a:cubicBezTo>
                      <a:pt x="8223" y="16735"/>
                      <a:pt x="8114" y="16930"/>
                      <a:pt x="8114" y="17319"/>
                    </a:cubicBezTo>
                    <a:cubicBezTo>
                      <a:pt x="8114" y="17319"/>
                      <a:pt x="8114" y="17319"/>
                      <a:pt x="8114" y="17514"/>
                    </a:cubicBezTo>
                    <a:cubicBezTo>
                      <a:pt x="8114" y="17514"/>
                      <a:pt x="8114" y="17514"/>
                      <a:pt x="8114" y="17514"/>
                    </a:cubicBezTo>
                    <a:cubicBezTo>
                      <a:pt x="8114" y="17514"/>
                      <a:pt x="8114" y="17514"/>
                      <a:pt x="8114" y="17514"/>
                    </a:cubicBezTo>
                    <a:cubicBezTo>
                      <a:pt x="8114" y="17708"/>
                      <a:pt x="8114" y="17708"/>
                      <a:pt x="8114" y="17708"/>
                    </a:cubicBezTo>
                    <a:cubicBezTo>
                      <a:pt x="8114" y="17708"/>
                      <a:pt x="8114" y="17708"/>
                      <a:pt x="8114" y="17708"/>
                    </a:cubicBezTo>
                    <a:cubicBezTo>
                      <a:pt x="8004" y="17903"/>
                      <a:pt x="8004" y="17903"/>
                      <a:pt x="8004" y="17903"/>
                    </a:cubicBezTo>
                    <a:cubicBezTo>
                      <a:pt x="8004" y="17903"/>
                      <a:pt x="8004" y="18097"/>
                      <a:pt x="8004" y="18097"/>
                    </a:cubicBezTo>
                    <a:cubicBezTo>
                      <a:pt x="8004" y="18097"/>
                      <a:pt x="8004" y="18097"/>
                      <a:pt x="7894" y="18292"/>
                    </a:cubicBezTo>
                    <a:cubicBezTo>
                      <a:pt x="7894" y="18292"/>
                      <a:pt x="7894" y="18292"/>
                      <a:pt x="7894" y="18292"/>
                    </a:cubicBezTo>
                    <a:cubicBezTo>
                      <a:pt x="7894" y="18292"/>
                      <a:pt x="7785" y="18486"/>
                      <a:pt x="7785" y="18486"/>
                    </a:cubicBezTo>
                    <a:cubicBezTo>
                      <a:pt x="7785" y="18486"/>
                      <a:pt x="7785" y="18486"/>
                      <a:pt x="7785" y="18486"/>
                    </a:cubicBezTo>
                    <a:cubicBezTo>
                      <a:pt x="7675" y="18876"/>
                      <a:pt x="7565" y="19070"/>
                      <a:pt x="7456" y="19265"/>
                    </a:cubicBezTo>
                    <a:cubicBezTo>
                      <a:pt x="7565" y="19459"/>
                      <a:pt x="7565" y="19459"/>
                      <a:pt x="7675" y="19459"/>
                    </a:cubicBezTo>
                    <a:cubicBezTo>
                      <a:pt x="7675" y="19459"/>
                      <a:pt x="7785" y="19265"/>
                      <a:pt x="7894" y="19265"/>
                    </a:cubicBezTo>
                    <a:cubicBezTo>
                      <a:pt x="8114" y="19070"/>
                      <a:pt x="8223" y="18876"/>
                      <a:pt x="8333" y="18876"/>
                    </a:cubicBezTo>
                    <a:cubicBezTo>
                      <a:pt x="8443" y="18876"/>
                      <a:pt x="8443" y="18876"/>
                      <a:pt x="8443" y="18876"/>
                    </a:cubicBezTo>
                    <a:cubicBezTo>
                      <a:pt x="8443" y="18876"/>
                      <a:pt x="8443" y="19070"/>
                      <a:pt x="8552" y="19070"/>
                    </a:cubicBezTo>
                    <a:cubicBezTo>
                      <a:pt x="8552" y="19070"/>
                      <a:pt x="8552" y="19070"/>
                      <a:pt x="8552" y="19070"/>
                    </a:cubicBezTo>
                    <a:cubicBezTo>
                      <a:pt x="8552" y="19070"/>
                      <a:pt x="8552" y="19070"/>
                      <a:pt x="8662" y="19070"/>
                    </a:cubicBezTo>
                    <a:cubicBezTo>
                      <a:pt x="8662" y="18681"/>
                      <a:pt x="8772" y="18486"/>
                      <a:pt x="9101" y="18097"/>
                    </a:cubicBezTo>
                    <a:cubicBezTo>
                      <a:pt x="9101" y="18097"/>
                      <a:pt x="9210" y="18097"/>
                      <a:pt x="9320" y="17903"/>
                    </a:cubicBezTo>
                    <a:cubicBezTo>
                      <a:pt x="9429" y="17708"/>
                      <a:pt x="9649" y="17124"/>
                      <a:pt x="9758" y="16735"/>
                    </a:cubicBezTo>
                    <a:cubicBezTo>
                      <a:pt x="9868" y="16346"/>
                      <a:pt x="10087" y="15762"/>
                      <a:pt x="10416" y="15568"/>
                    </a:cubicBezTo>
                    <a:cubicBezTo>
                      <a:pt x="10526" y="15568"/>
                      <a:pt x="10636" y="15568"/>
                      <a:pt x="10745" y="15373"/>
                    </a:cubicBezTo>
                    <a:cubicBezTo>
                      <a:pt x="11074" y="15373"/>
                      <a:pt x="11403" y="15178"/>
                      <a:pt x="11842" y="15178"/>
                    </a:cubicBezTo>
                    <a:cubicBezTo>
                      <a:pt x="12061" y="15373"/>
                      <a:pt x="12171" y="15373"/>
                      <a:pt x="12280" y="15762"/>
                    </a:cubicBezTo>
                    <a:cubicBezTo>
                      <a:pt x="12390" y="15957"/>
                      <a:pt x="12280" y="16346"/>
                      <a:pt x="12171" y="16541"/>
                    </a:cubicBezTo>
                    <a:cubicBezTo>
                      <a:pt x="12171" y="16541"/>
                      <a:pt x="12061" y="16735"/>
                      <a:pt x="12061" y="16735"/>
                    </a:cubicBezTo>
                    <a:cubicBezTo>
                      <a:pt x="12280" y="16930"/>
                      <a:pt x="12609" y="16930"/>
                      <a:pt x="12719" y="16930"/>
                    </a:cubicBezTo>
                    <a:cubicBezTo>
                      <a:pt x="13267" y="16930"/>
                      <a:pt x="13267" y="16930"/>
                      <a:pt x="13267" y="16930"/>
                    </a:cubicBezTo>
                    <a:cubicBezTo>
                      <a:pt x="13596" y="16930"/>
                      <a:pt x="14144" y="16930"/>
                      <a:pt x="14144" y="17514"/>
                    </a:cubicBezTo>
                    <a:cubicBezTo>
                      <a:pt x="14254" y="18292"/>
                      <a:pt x="13706" y="18681"/>
                      <a:pt x="13048" y="19070"/>
                    </a:cubicBezTo>
                    <a:cubicBezTo>
                      <a:pt x="12938" y="19070"/>
                      <a:pt x="12828" y="19070"/>
                      <a:pt x="12719" y="19265"/>
                    </a:cubicBezTo>
                    <a:cubicBezTo>
                      <a:pt x="12828" y="19265"/>
                      <a:pt x="12938" y="19265"/>
                      <a:pt x="13048" y="19459"/>
                    </a:cubicBezTo>
                    <a:cubicBezTo>
                      <a:pt x="13267" y="19654"/>
                      <a:pt x="13486" y="19654"/>
                      <a:pt x="13706" y="19849"/>
                    </a:cubicBezTo>
                    <a:cubicBezTo>
                      <a:pt x="14035" y="20238"/>
                      <a:pt x="13925" y="20822"/>
                      <a:pt x="13815" y="21405"/>
                    </a:cubicBezTo>
                    <a:cubicBezTo>
                      <a:pt x="13815" y="21405"/>
                      <a:pt x="13815" y="21600"/>
                      <a:pt x="13815" y="21600"/>
                    </a:cubicBezTo>
                    <a:cubicBezTo>
                      <a:pt x="13815" y="21600"/>
                      <a:pt x="13815" y="21600"/>
                      <a:pt x="13815" y="21600"/>
                    </a:cubicBezTo>
                    <a:cubicBezTo>
                      <a:pt x="14035" y="21600"/>
                      <a:pt x="14254" y="21405"/>
                      <a:pt x="14473" y="21211"/>
                    </a:cubicBezTo>
                    <a:cubicBezTo>
                      <a:pt x="14692" y="20822"/>
                      <a:pt x="14912" y="20822"/>
                      <a:pt x="15131" y="20627"/>
                    </a:cubicBezTo>
                    <a:cubicBezTo>
                      <a:pt x="15241" y="20627"/>
                      <a:pt x="15460" y="20432"/>
                      <a:pt x="15679" y="20238"/>
                    </a:cubicBezTo>
                    <a:cubicBezTo>
                      <a:pt x="15789" y="20043"/>
                      <a:pt x="16008" y="20043"/>
                      <a:pt x="16118" y="20043"/>
                    </a:cubicBezTo>
                    <a:cubicBezTo>
                      <a:pt x="15241" y="20043"/>
                      <a:pt x="15021" y="18876"/>
                      <a:pt x="15021" y="17708"/>
                    </a:cubicBezTo>
                    <a:cubicBezTo>
                      <a:pt x="15021" y="17124"/>
                      <a:pt x="16227" y="15762"/>
                      <a:pt x="16776" y="15568"/>
                    </a:cubicBezTo>
                    <a:cubicBezTo>
                      <a:pt x="17324" y="15568"/>
                      <a:pt x="17762" y="15178"/>
                      <a:pt x="18201" y="14789"/>
                    </a:cubicBezTo>
                    <a:cubicBezTo>
                      <a:pt x="18420" y="14595"/>
                      <a:pt x="18749" y="14595"/>
                      <a:pt x="19078" y="14400"/>
                    </a:cubicBezTo>
                    <a:cubicBezTo>
                      <a:pt x="19078" y="14205"/>
                      <a:pt x="19078" y="14205"/>
                      <a:pt x="19078" y="14011"/>
                    </a:cubicBezTo>
                    <a:cubicBezTo>
                      <a:pt x="19078" y="14011"/>
                      <a:pt x="19078" y="14011"/>
                      <a:pt x="19078" y="14011"/>
                    </a:cubicBezTo>
                    <a:cubicBezTo>
                      <a:pt x="19078" y="14011"/>
                      <a:pt x="19078" y="13816"/>
                      <a:pt x="19078" y="13816"/>
                    </a:cubicBezTo>
                    <a:cubicBezTo>
                      <a:pt x="19078" y="13816"/>
                      <a:pt x="19078" y="13816"/>
                      <a:pt x="19078" y="13816"/>
                    </a:cubicBezTo>
                    <a:cubicBezTo>
                      <a:pt x="19078" y="13622"/>
                      <a:pt x="19078" y="13622"/>
                      <a:pt x="19078" y="13427"/>
                    </a:cubicBezTo>
                    <a:cubicBezTo>
                      <a:pt x="19188" y="13427"/>
                      <a:pt x="19297" y="13232"/>
                      <a:pt x="19297" y="13232"/>
                    </a:cubicBezTo>
                    <a:cubicBezTo>
                      <a:pt x="19407" y="13232"/>
                      <a:pt x="19517" y="13038"/>
                      <a:pt x="19626" y="12843"/>
                    </a:cubicBezTo>
                    <a:cubicBezTo>
                      <a:pt x="19955" y="12259"/>
                      <a:pt x="20175" y="12065"/>
                      <a:pt x="20284" y="12065"/>
                    </a:cubicBezTo>
                    <a:cubicBezTo>
                      <a:pt x="20394" y="12065"/>
                      <a:pt x="20504" y="12065"/>
                      <a:pt x="20613" y="12065"/>
                    </a:cubicBezTo>
                    <a:cubicBezTo>
                      <a:pt x="20832" y="12259"/>
                      <a:pt x="21052" y="12259"/>
                      <a:pt x="21161" y="12259"/>
                    </a:cubicBezTo>
                    <a:cubicBezTo>
                      <a:pt x="21161" y="12065"/>
                      <a:pt x="21161" y="12065"/>
                      <a:pt x="21271" y="11870"/>
                    </a:cubicBezTo>
                    <a:cubicBezTo>
                      <a:pt x="21271" y="11676"/>
                      <a:pt x="21381" y="11481"/>
                      <a:pt x="21381" y="11286"/>
                    </a:cubicBezTo>
                    <a:cubicBezTo>
                      <a:pt x="21381" y="11286"/>
                      <a:pt x="21271" y="11286"/>
                      <a:pt x="21271" y="11092"/>
                    </a:cubicBezTo>
                    <a:cubicBezTo>
                      <a:pt x="21161" y="10897"/>
                      <a:pt x="21052" y="10703"/>
                      <a:pt x="21052" y="10314"/>
                    </a:cubicBezTo>
                    <a:cubicBezTo>
                      <a:pt x="21161" y="9924"/>
                      <a:pt x="21271" y="9924"/>
                      <a:pt x="21381" y="9730"/>
                    </a:cubicBezTo>
                    <a:cubicBezTo>
                      <a:pt x="21381" y="9730"/>
                      <a:pt x="21381" y="9730"/>
                      <a:pt x="21381" y="9730"/>
                    </a:cubicBezTo>
                    <a:cubicBezTo>
                      <a:pt x="21381" y="9730"/>
                      <a:pt x="21161" y="9535"/>
                      <a:pt x="21161" y="9146"/>
                    </a:cubicBezTo>
                    <a:cubicBezTo>
                      <a:pt x="21161" y="8951"/>
                      <a:pt x="21271" y="8757"/>
                      <a:pt x="21381" y="8562"/>
                    </a:cubicBezTo>
                    <a:cubicBezTo>
                      <a:pt x="21490" y="8562"/>
                      <a:pt x="21600" y="8368"/>
                      <a:pt x="21600" y="8368"/>
                    </a:cubicBezTo>
                    <a:cubicBezTo>
                      <a:pt x="21490" y="8368"/>
                      <a:pt x="21381" y="8173"/>
                      <a:pt x="21271" y="8173"/>
                    </a:cubicBezTo>
                    <a:cubicBezTo>
                      <a:pt x="21161" y="7978"/>
                      <a:pt x="21052" y="7978"/>
                      <a:pt x="20942" y="7784"/>
                    </a:cubicBezTo>
                    <a:cubicBezTo>
                      <a:pt x="20832" y="7784"/>
                      <a:pt x="20613" y="7589"/>
                      <a:pt x="20504" y="7589"/>
                    </a:cubicBezTo>
                    <a:cubicBezTo>
                      <a:pt x="20284" y="7589"/>
                      <a:pt x="20065" y="7589"/>
                      <a:pt x="19955" y="7395"/>
                    </a:cubicBezTo>
                    <a:cubicBezTo>
                      <a:pt x="19846" y="7200"/>
                      <a:pt x="19517" y="7200"/>
                      <a:pt x="19297" y="7200"/>
                    </a:cubicBezTo>
                    <a:cubicBezTo>
                      <a:pt x="19078" y="7200"/>
                      <a:pt x="18859" y="7200"/>
                      <a:pt x="18749" y="6811"/>
                    </a:cubicBezTo>
                    <a:cubicBezTo>
                      <a:pt x="18749" y="6811"/>
                      <a:pt x="18640" y="6616"/>
                      <a:pt x="18640" y="6422"/>
                    </a:cubicBezTo>
                    <a:cubicBezTo>
                      <a:pt x="18420" y="6227"/>
                      <a:pt x="18311" y="6032"/>
                      <a:pt x="18311" y="5838"/>
                    </a:cubicBezTo>
                    <a:cubicBezTo>
                      <a:pt x="18201" y="5838"/>
                      <a:pt x="17982" y="5838"/>
                      <a:pt x="17872" y="6032"/>
                    </a:cubicBezTo>
                    <a:cubicBezTo>
                      <a:pt x="17653" y="6227"/>
                      <a:pt x="17324" y="6422"/>
                      <a:pt x="16995" y="6032"/>
                    </a:cubicBezTo>
                    <a:cubicBezTo>
                      <a:pt x="16995" y="6032"/>
                      <a:pt x="16885" y="6032"/>
                      <a:pt x="16885" y="5838"/>
                    </a:cubicBezTo>
                    <a:cubicBezTo>
                      <a:pt x="16776" y="5838"/>
                      <a:pt x="16666" y="5643"/>
                      <a:pt x="16666" y="5643"/>
                    </a:cubicBezTo>
                    <a:cubicBezTo>
                      <a:pt x="16447" y="5838"/>
                      <a:pt x="16008" y="5643"/>
                      <a:pt x="15898" y="5449"/>
                    </a:cubicBezTo>
                    <a:cubicBezTo>
                      <a:pt x="15898" y="5254"/>
                      <a:pt x="15789" y="5059"/>
                      <a:pt x="15898" y="4670"/>
                    </a:cubicBezTo>
                    <a:cubicBezTo>
                      <a:pt x="15898" y="4476"/>
                      <a:pt x="15570" y="3697"/>
                      <a:pt x="15460" y="3503"/>
                    </a:cubicBezTo>
                    <a:cubicBezTo>
                      <a:pt x="15460" y="3503"/>
                      <a:pt x="15350" y="3503"/>
                      <a:pt x="15241" y="3503"/>
                    </a:cubicBezTo>
                    <a:cubicBezTo>
                      <a:pt x="14912" y="3503"/>
                      <a:pt x="14583" y="3503"/>
                      <a:pt x="14473" y="2919"/>
                    </a:cubicBezTo>
                    <a:cubicBezTo>
                      <a:pt x="14363" y="2724"/>
                      <a:pt x="14363" y="2724"/>
                      <a:pt x="14254" y="2530"/>
                    </a:cubicBezTo>
                    <a:cubicBezTo>
                      <a:pt x="14144" y="2141"/>
                      <a:pt x="14035" y="1751"/>
                      <a:pt x="14144" y="1362"/>
                    </a:cubicBezTo>
                    <a:cubicBezTo>
                      <a:pt x="14254" y="1168"/>
                      <a:pt x="14144" y="389"/>
                      <a:pt x="14035" y="0"/>
                    </a:cubicBezTo>
                    <a:cubicBezTo>
                      <a:pt x="14035" y="0"/>
                      <a:pt x="13815" y="0"/>
                      <a:pt x="13596" y="0"/>
                    </a:cubicBezTo>
                    <a:cubicBezTo>
                      <a:pt x="13486" y="0"/>
                      <a:pt x="13267" y="0"/>
                      <a:pt x="13267" y="0"/>
                    </a:cubicBezTo>
                    <a:cubicBezTo>
                      <a:pt x="13157" y="195"/>
                      <a:pt x="12938" y="195"/>
                      <a:pt x="12719" y="0"/>
                    </a:cubicBezTo>
                    <a:cubicBezTo>
                      <a:pt x="12609" y="0"/>
                      <a:pt x="12499" y="0"/>
                      <a:pt x="12499" y="0"/>
                    </a:cubicBezTo>
                    <a:cubicBezTo>
                      <a:pt x="12390" y="195"/>
                      <a:pt x="12390" y="195"/>
                      <a:pt x="12280" y="195"/>
                    </a:cubicBezTo>
                    <a:cubicBezTo>
                      <a:pt x="12280" y="389"/>
                      <a:pt x="12171" y="584"/>
                      <a:pt x="11951" y="584"/>
                    </a:cubicBezTo>
                    <a:cubicBezTo>
                      <a:pt x="11951" y="584"/>
                      <a:pt x="11842" y="584"/>
                      <a:pt x="11732" y="584"/>
                    </a:cubicBezTo>
                    <a:cubicBezTo>
                      <a:pt x="11732" y="584"/>
                      <a:pt x="11622" y="584"/>
                      <a:pt x="11622" y="584"/>
                    </a:cubicBezTo>
                    <a:cubicBezTo>
                      <a:pt x="11622" y="584"/>
                      <a:pt x="11622" y="584"/>
                      <a:pt x="11622" y="584"/>
                    </a:cubicBezTo>
                    <a:cubicBezTo>
                      <a:pt x="11513" y="584"/>
                      <a:pt x="11403" y="584"/>
                      <a:pt x="11403" y="389"/>
                    </a:cubicBezTo>
                    <a:cubicBezTo>
                      <a:pt x="11403" y="389"/>
                      <a:pt x="11403" y="584"/>
                      <a:pt x="11293" y="58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0" name="Shape 11390"/>
              <p:cNvSpPr/>
              <p:nvPr/>
            </p:nvSpPr>
            <p:spPr>
              <a:xfrm>
                <a:off x="714946" y="503828"/>
                <a:ext cx="195168" cy="1291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435" y="0"/>
                    </a:moveTo>
                    <a:cubicBezTo>
                      <a:pt x="11224" y="0"/>
                      <a:pt x="11224" y="0"/>
                      <a:pt x="11224" y="0"/>
                    </a:cubicBezTo>
                    <a:cubicBezTo>
                      <a:pt x="11224" y="0"/>
                      <a:pt x="11224" y="309"/>
                      <a:pt x="11012" y="309"/>
                    </a:cubicBezTo>
                    <a:cubicBezTo>
                      <a:pt x="11012" y="309"/>
                      <a:pt x="11012" y="617"/>
                      <a:pt x="10800" y="617"/>
                    </a:cubicBezTo>
                    <a:cubicBezTo>
                      <a:pt x="10588" y="926"/>
                      <a:pt x="10376" y="1543"/>
                      <a:pt x="9953" y="1543"/>
                    </a:cubicBezTo>
                    <a:cubicBezTo>
                      <a:pt x="9741" y="1543"/>
                      <a:pt x="9529" y="1543"/>
                      <a:pt x="9529" y="1543"/>
                    </a:cubicBezTo>
                    <a:cubicBezTo>
                      <a:pt x="9106" y="1543"/>
                      <a:pt x="8682" y="1543"/>
                      <a:pt x="8471" y="1851"/>
                    </a:cubicBezTo>
                    <a:cubicBezTo>
                      <a:pt x="8471" y="1851"/>
                      <a:pt x="8471" y="1851"/>
                      <a:pt x="8259" y="2160"/>
                    </a:cubicBezTo>
                    <a:cubicBezTo>
                      <a:pt x="8259" y="2160"/>
                      <a:pt x="8259" y="2160"/>
                      <a:pt x="8259" y="2469"/>
                    </a:cubicBezTo>
                    <a:cubicBezTo>
                      <a:pt x="8259" y="2469"/>
                      <a:pt x="8259" y="2469"/>
                      <a:pt x="8259" y="2469"/>
                    </a:cubicBezTo>
                    <a:cubicBezTo>
                      <a:pt x="8047" y="2469"/>
                      <a:pt x="8047" y="2777"/>
                      <a:pt x="8047" y="3086"/>
                    </a:cubicBezTo>
                    <a:cubicBezTo>
                      <a:pt x="8047" y="3394"/>
                      <a:pt x="8047" y="3703"/>
                      <a:pt x="8047" y="4011"/>
                    </a:cubicBezTo>
                    <a:cubicBezTo>
                      <a:pt x="8047" y="4011"/>
                      <a:pt x="8047" y="4320"/>
                      <a:pt x="8047" y="4320"/>
                    </a:cubicBezTo>
                    <a:cubicBezTo>
                      <a:pt x="8047" y="4629"/>
                      <a:pt x="8047" y="4629"/>
                      <a:pt x="7835" y="4629"/>
                    </a:cubicBezTo>
                    <a:cubicBezTo>
                      <a:pt x="7835" y="4937"/>
                      <a:pt x="7624" y="5246"/>
                      <a:pt x="7412" y="5246"/>
                    </a:cubicBezTo>
                    <a:cubicBezTo>
                      <a:pt x="7412" y="5246"/>
                      <a:pt x="7412" y="5246"/>
                      <a:pt x="7412" y="5246"/>
                    </a:cubicBezTo>
                    <a:cubicBezTo>
                      <a:pt x="7200" y="5554"/>
                      <a:pt x="6988" y="5863"/>
                      <a:pt x="6776" y="5863"/>
                    </a:cubicBezTo>
                    <a:cubicBezTo>
                      <a:pt x="6353" y="6171"/>
                      <a:pt x="5929" y="6789"/>
                      <a:pt x="5718" y="7097"/>
                    </a:cubicBezTo>
                    <a:cubicBezTo>
                      <a:pt x="5718" y="7406"/>
                      <a:pt x="5718" y="7406"/>
                      <a:pt x="5718" y="7714"/>
                    </a:cubicBezTo>
                    <a:cubicBezTo>
                      <a:pt x="5718" y="8331"/>
                      <a:pt x="5718" y="9257"/>
                      <a:pt x="5082" y="9257"/>
                    </a:cubicBezTo>
                    <a:cubicBezTo>
                      <a:pt x="4659" y="9257"/>
                      <a:pt x="4024" y="9566"/>
                      <a:pt x="3812" y="9874"/>
                    </a:cubicBezTo>
                    <a:cubicBezTo>
                      <a:pt x="3600" y="10491"/>
                      <a:pt x="3176" y="10800"/>
                      <a:pt x="2541" y="10800"/>
                    </a:cubicBezTo>
                    <a:cubicBezTo>
                      <a:pt x="2329" y="10800"/>
                      <a:pt x="2329" y="10800"/>
                      <a:pt x="2118" y="10800"/>
                    </a:cubicBezTo>
                    <a:cubicBezTo>
                      <a:pt x="2118" y="10800"/>
                      <a:pt x="2118" y="10800"/>
                      <a:pt x="2118" y="10800"/>
                    </a:cubicBezTo>
                    <a:cubicBezTo>
                      <a:pt x="2118" y="10800"/>
                      <a:pt x="2118" y="10800"/>
                      <a:pt x="2118" y="10800"/>
                    </a:cubicBezTo>
                    <a:cubicBezTo>
                      <a:pt x="2118" y="10800"/>
                      <a:pt x="2118" y="10800"/>
                      <a:pt x="2118" y="10800"/>
                    </a:cubicBezTo>
                    <a:cubicBezTo>
                      <a:pt x="2118" y="10800"/>
                      <a:pt x="2118" y="10800"/>
                      <a:pt x="2118" y="10800"/>
                    </a:cubicBezTo>
                    <a:cubicBezTo>
                      <a:pt x="1906" y="10800"/>
                      <a:pt x="1906" y="10800"/>
                      <a:pt x="1906" y="10800"/>
                    </a:cubicBezTo>
                    <a:cubicBezTo>
                      <a:pt x="1906" y="10800"/>
                      <a:pt x="1906" y="10800"/>
                      <a:pt x="1906" y="10800"/>
                    </a:cubicBezTo>
                    <a:cubicBezTo>
                      <a:pt x="1906" y="10800"/>
                      <a:pt x="1906" y="10800"/>
                      <a:pt x="1694" y="10800"/>
                    </a:cubicBezTo>
                    <a:cubicBezTo>
                      <a:pt x="1694" y="10800"/>
                      <a:pt x="1694" y="10800"/>
                      <a:pt x="1694" y="10800"/>
                    </a:cubicBezTo>
                    <a:cubicBezTo>
                      <a:pt x="1694" y="10800"/>
                      <a:pt x="1694" y="10800"/>
                      <a:pt x="1482" y="10800"/>
                    </a:cubicBezTo>
                    <a:cubicBezTo>
                      <a:pt x="1482" y="10800"/>
                      <a:pt x="1482" y="10800"/>
                      <a:pt x="1482" y="10800"/>
                    </a:cubicBezTo>
                    <a:cubicBezTo>
                      <a:pt x="1482" y="10800"/>
                      <a:pt x="1482" y="10800"/>
                      <a:pt x="1271" y="10800"/>
                    </a:cubicBezTo>
                    <a:cubicBezTo>
                      <a:pt x="1271" y="10800"/>
                      <a:pt x="1271" y="10800"/>
                      <a:pt x="1271" y="10800"/>
                    </a:cubicBezTo>
                    <a:cubicBezTo>
                      <a:pt x="1059" y="10800"/>
                      <a:pt x="1059" y="10800"/>
                      <a:pt x="847" y="10800"/>
                    </a:cubicBezTo>
                    <a:cubicBezTo>
                      <a:pt x="847" y="10800"/>
                      <a:pt x="847" y="10800"/>
                      <a:pt x="847" y="10800"/>
                    </a:cubicBezTo>
                    <a:cubicBezTo>
                      <a:pt x="847" y="10800"/>
                      <a:pt x="847" y="10800"/>
                      <a:pt x="847" y="10800"/>
                    </a:cubicBezTo>
                    <a:cubicBezTo>
                      <a:pt x="847" y="10800"/>
                      <a:pt x="847" y="10800"/>
                      <a:pt x="847" y="11109"/>
                    </a:cubicBezTo>
                    <a:cubicBezTo>
                      <a:pt x="847" y="11109"/>
                      <a:pt x="847" y="11109"/>
                      <a:pt x="847" y="11417"/>
                    </a:cubicBezTo>
                    <a:cubicBezTo>
                      <a:pt x="847" y="11417"/>
                      <a:pt x="847" y="11417"/>
                      <a:pt x="847" y="11726"/>
                    </a:cubicBezTo>
                    <a:cubicBezTo>
                      <a:pt x="847" y="11726"/>
                      <a:pt x="847" y="11726"/>
                      <a:pt x="847" y="11726"/>
                    </a:cubicBezTo>
                    <a:cubicBezTo>
                      <a:pt x="847" y="12034"/>
                      <a:pt x="847" y="12034"/>
                      <a:pt x="847" y="12034"/>
                    </a:cubicBezTo>
                    <a:cubicBezTo>
                      <a:pt x="1059" y="12034"/>
                      <a:pt x="1059" y="12343"/>
                      <a:pt x="1059" y="12343"/>
                    </a:cubicBezTo>
                    <a:cubicBezTo>
                      <a:pt x="1059" y="12343"/>
                      <a:pt x="1059" y="12343"/>
                      <a:pt x="1059" y="12651"/>
                    </a:cubicBezTo>
                    <a:cubicBezTo>
                      <a:pt x="1482" y="12960"/>
                      <a:pt x="1694" y="14503"/>
                      <a:pt x="1694" y="15429"/>
                    </a:cubicBezTo>
                    <a:cubicBezTo>
                      <a:pt x="1694" y="16046"/>
                      <a:pt x="1271" y="16354"/>
                      <a:pt x="1059" y="16663"/>
                    </a:cubicBezTo>
                    <a:cubicBezTo>
                      <a:pt x="847" y="16971"/>
                      <a:pt x="212" y="17589"/>
                      <a:pt x="0" y="17897"/>
                    </a:cubicBezTo>
                    <a:cubicBezTo>
                      <a:pt x="212" y="17897"/>
                      <a:pt x="212" y="17897"/>
                      <a:pt x="212" y="17897"/>
                    </a:cubicBezTo>
                    <a:cubicBezTo>
                      <a:pt x="424" y="18206"/>
                      <a:pt x="1059" y="18823"/>
                      <a:pt x="847" y="19749"/>
                    </a:cubicBezTo>
                    <a:cubicBezTo>
                      <a:pt x="847" y="19749"/>
                      <a:pt x="847" y="19749"/>
                      <a:pt x="847" y="20057"/>
                    </a:cubicBezTo>
                    <a:cubicBezTo>
                      <a:pt x="847" y="20057"/>
                      <a:pt x="847" y="20057"/>
                      <a:pt x="847" y="20057"/>
                    </a:cubicBezTo>
                    <a:cubicBezTo>
                      <a:pt x="847" y="20366"/>
                      <a:pt x="847" y="20366"/>
                      <a:pt x="847" y="20366"/>
                    </a:cubicBezTo>
                    <a:cubicBezTo>
                      <a:pt x="847" y="20366"/>
                      <a:pt x="847" y="20674"/>
                      <a:pt x="847" y="20983"/>
                    </a:cubicBezTo>
                    <a:cubicBezTo>
                      <a:pt x="847" y="20983"/>
                      <a:pt x="847" y="20983"/>
                      <a:pt x="847" y="20983"/>
                    </a:cubicBezTo>
                    <a:cubicBezTo>
                      <a:pt x="847" y="20983"/>
                      <a:pt x="847" y="20983"/>
                      <a:pt x="847" y="20983"/>
                    </a:cubicBezTo>
                    <a:cubicBezTo>
                      <a:pt x="847" y="20983"/>
                      <a:pt x="847" y="20983"/>
                      <a:pt x="1059" y="20983"/>
                    </a:cubicBezTo>
                    <a:cubicBezTo>
                      <a:pt x="1059" y="20983"/>
                      <a:pt x="1059" y="20983"/>
                      <a:pt x="1059" y="20983"/>
                    </a:cubicBezTo>
                    <a:cubicBezTo>
                      <a:pt x="1271" y="20674"/>
                      <a:pt x="1271" y="20674"/>
                      <a:pt x="1271" y="20674"/>
                    </a:cubicBezTo>
                    <a:cubicBezTo>
                      <a:pt x="1482" y="20366"/>
                      <a:pt x="1482" y="20366"/>
                      <a:pt x="1482" y="20366"/>
                    </a:cubicBezTo>
                    <a:cubicBezTo>
                      <a:pt x="1906" y="19749"/>
                      <a:pt x="2329" y="19131"/>
                      <a:pt x="3176" y="19131"/>
                    </a:cubicBezTo>
                    <a:cubicBezTo>
                      <a:pt x="5929" y="19131"/>
                      <a:pt x="7200" y="19440"/>
                      <a:pt x="7624" y="20057"/>
                    </a:cubicBezTo>
                    <a:cubicBezTo>
                      <a:pt x="7624" y="20057"/>
                      <a:pt x="8047" y="20057"/>
                      <a:pt x="8259" y="20057"/>
                    </a:cubicBezTo>
                    <a:cubicBezTo>
                      <a:pt x="8259" y="20057"/>
                      <a:pt x="8259" y="20057"/>
                      <a:pt x="8471" y="20057"/>
                    </a:cubicBezTo>
                    <a:cubicBezTo>
                      <a:pt x="8894" y="20057"/>
                      <a:pt x="9318" y="20057"/>
                      <a:pt x="9741" y="20366"/>
                    </a:cubicBezTo>
                    <a:cubicBezTo>
                      <a:pt x="10165" y="20674"/>
                      <a:pt x="10588" y="20983"/>
                      <a:pt x="10800" y="20983"/>
                    </a:cubicBezTo>
                    <a:cubicBezTo>
                      <a:pt x="11012" y="20366"/>
                      <a:pt x="11224" y="20366"/>
                      <a:pt x="11647" y="20674"/>
                    </a:cubicBezTo>
                    <a:cubicBezTo>
                      <a:pt x="11859" y="20983"/>
                      <a:pt x="12282" y="20983"/>
                      <a:pt x="12494" y="20983"/>
                    </a:cubicBezTo>
                    <a:cubicBezTo>
                      <a:pt x="12494" y="20674"/>
                      <a:pt x="12706" y="20674"/>
                      <a:pt x="12918" y="20674"/>
                    </a:cubicBezTo>
                    <a:cubicBezTo>
                      <a:pt x="13341" y="20674"/>
                      <a:pt x="13553" y="20983"/>
                      <a:pt x="13976" y="21291"/>
                    </a:cubicBezTo>
                    <a:cubicBezTo>
                      <a:pt x="13976" y="21291"/>
                      <a:pt x="13976" y="21600"/>
                      <a:pt x="14188" y="21600"/>
                    </a:cubicBezTo>
                    <a:cubicBezTo>
                      <a:pt x="14400" y="21291"/>
                      <a:pt x="14824" y="21291"/>
                      <a:pt x="15035" y="21291"/>
                    </a:cubicBezTo>
                    <a:cubicBezTo>
                      <a:pt x="15459" y="21291"/>
                      <a:pt x="15882" y="21291"/>
                      <a:pt x="16306" y="21600"/>
                    </a:cubicBezTo>
                    <a:cubicBezTo>
                      <a:pt x="16306" y="21600"/>
                      <a:pt x="16306" y="21291"/>
                      <a:pt x="16306" y="21291"/>
                    </a:cubicBezTo>
                    <a:cubicBezTo>
                      <a:pt x="16306" y="20674"/>
                      <a:pt x="16941" y="19749"/>
                      <a:pt x="18000" y="18514"/>
                    </a:cubicBezTo>
                    <a:cubicBezTo>
                      <a:pt x="18000" y="18514"/>
                      <a:pt x="18000" y="18514"/>
                      <a:pt x="18000" y="18514"/>
                    </a:cubicBezTo>
                    <a:cubicBezTo>
                      <a:pt x="18212" y="18514"/>
                      <a:pt x="18212" y="18514"/>
                      <a:pt x="18212" y="18514"/>
                    </a:cubicBezTo>
                    <a:cubicBezTo>
                      <a:pt x="18212" y="18514"/>
                      <a:pt x="18424" y="18514"/>
                      <a:pt x="18424" y="18206"/>
                    </a:cubicBezTo>
                    <a:cubicBezTo>
                      <a:pt x="18424" y="18206"/>
                      <a:pt x="18424" y="18206"/>
                      <a:pt x="18424" y="18206"/>
                    </a:cubicBezTo>
                    <a:cubicBezTo>
                      <a:pt x="18635" y="18206"/>
                      <a:pt x="18635" y="18206"/>
                      <a:pt x="18847" y="18206"/>
                    </a:cubicBezTo>
                    <a:cubicBezTo>
                      <a:pt x="18847" y="18206"/>
                      <a:pt x="18847" y="18206"/>
                      <a:pt x="18847" y="18206"/>
                    </a:cubicBezTo>
                    <a:cubicBezTo>
                      <a:pt x="19059" y="18206"/>
                      <a:pt x="19059" y="18206"/>
                      <a:pt x="19271" y="18206"/>
                    </a:cubicBezTo>
                    <a:cubicBezTo>
                      <a:pt x="19271" y="18206"/>
                      <a:pt x="19271" y="18206"/>
                      <a:pt x="19271" y="18206"/>
                    </a:cubicBezTo>
                    <a:cubicBezTo>
                      <a:pt x="19059" y="17897"/>
                      <a:pt x="19059" y="17897"/>
                      <a:pt x="19059" y="17589"/>
                    </a:cubicBezTo>
                    <a:cubicBezTo>
                      <a:pt x="19059" y="17589"/>
                      <a:pt x="19059" y="17280"/>
                      <a:pt x="19059" y="17280"/>
                    </a:cubicBezTo>
                    <a:cubicBezTo>
                      <a:pt x="18847" y="16663"/>
                      <a:pt x="18847" y="16354"/>
                      <a:pt x="18635" y="15737"/>
                    </a:cubicBezTo>
                    <a:cubicBezTo>
                      <a:pt x="18424" y="14811"/>
                      <a:pt x="18424" y="14194"/>
                      <a:pt x="18635" y="13577"/>
                    </a:cubicBezTo>
                    <a:cubicBezTo>
                      <a:pt x="18847" y="13269"/>
                      <a:pt x="19059" y="12960"/>
                      <a:pt x="19271" y="12960"/>
                    </a:cubicBezTo>
                    <a:cubicBezTo>
                      <a:pt x="19482" y="12960"/>
                      <a:pt x="19694" y="13269"/>
                      <a:pt x="20118" y="13577"/>
                    </a:cubicBezTo>
                    <a:cubicBezTo>
                      <a:pt x="20118" y="13577"/>
                      <a:pt x="20541" y="13577"/>
                      <a:pt x="20541" y="13577"/>
                    </a:cubicBezTo>
                    <a:cubicBezTo>
                      <a:pt x="21388" y="12960"/>
                      <a:pt x="21600" y="12651"/>
                      <a:pt x="21600" y="12651"/>
                    </a:cubicBezTo>
                    <a:cubicBezTo>
                      <a:pt x="21388" y="12343"/>
                      <a:pt x="20965" y="11726"/>
                      <a:pt x="20753" y="11417"/>
                    </a:cubicBezTo>
                    <a:cubicBezTo>
                      <a:pt x="20541" y="11417"/>
                      <a:pt x="20541" y="11417"/>
                      <a:pt x="20541" y="11417"/>
                    </a:cubicBezTo>
                    <a:cubicBezTo>
                      <a:pt x="20118" y="11417"/>
                      <a:pt x="19906" y="10800"/>
                      <a:pt x="19694" y="10491"/>
                    </a:cubicBezTo>
                    <a:cubicBezTo>
                      <a:pt x="19482" y="10183"/>
                      <a:pt x="19271" y="9566"/>
                      <a:pt x="19059" y="9566"/>
                    </a:cubicBezTo>
                    <a:cubicBezTo>
                      <a:pt x="18635" y="9257"/>
                      <a:pt x="18424" y="8640"/>
                      <a:pt x="18212" y="8023"/>
                    </a:cubicBezTo>
                    <a:cubicBezTo>
                      <a:pt x="18212" y="7714"/>
                      <a:pt x="18000" y="7406"/>
                      <a:pt x="18000" y="7406"/>
                    </a:cubicBezTo>
                    <a:cubicBezTo>
                      <a:pt x="17365" y="6789"/>
                      <a:pt x="17365" y="5554"/>
                      <a:pt x="17365" y="4937"/>
                    </a:cubicBezTo>
                    <a:cubicBezTo>
                      <a:pt x="17365" y="4937"/>
                      <a:pt x="17365" y="4629"/>
                      <a:pt x="17365" y="4320"/>
                    </a:cubicBezTo>
                    <a:cubicBezTo>
                      <a:pt x="17365" y="4011"/>
                      <a:pt x="17365" y="3703"/>
                      <a:pt x="17365" y="3394"/>
                    </a:cubicBezTo>
                    <a:cubicBezTo>
                      <a:pt x="17365" y="3086"/>
                      <a:pt x="17365" y="2469"/>
                      <a:pt x="17365" y="2469"/>
                    </a:cubicBezTo>
                    <a:cubicBezTo>
                      <a:pt x="17365" y="2469"/>
                      <a:pt x="17365" y="2469"/>
                      <a:pt x="17365" y="2469"/>
                    </a:cubicBezTo>
                    <a:cubicBezTo>
                      <a:pt x="16941" y="2160"/>
                      <a:pt x="16306" y="1543"/>
                      <a:pt x="15671" y="1543"/>
                    </a:cubicBezTo>
                    <a:cubicBezTo>
                      <a:pt x="15671" y="1543"/>
                      <a:pt x="15671" y="1543"/>
                      <a:pt x="15671" y="1543"/>
                    </a:cubicBezTo>
                    <a:cubicBezTo>
                      <a:pt x="15247" y="1851"/>
                      <a:pt x="14824" y="2160"/>
                      <a:pt x="14612" y="2160"/>
                    </a:cubicBezTo>
                    <a:cubicBezTo>
                      <a:pt x="14400" y="2160"/>
                      <a:pt x="13976" y="1851"/>
                      <a:pt x="13765" y="1234"/>
                    </a:cubicBezTo>
                    <a:cubicBezTo>
                      <a:pt x="13553" y="617"/>
                      <a:pt x="13341" y="617"/>
                      <a:pt x="13129" y="617"/>
                    </a:cubicBezTo>
                    <a:cubicBezTo>
                      <a:pt x="12282" y="926"/>
                      <a:pt x="11647" y="309"/>
                      <a:pt x="11435" y="0"/>
                    </a:cubicBezTo>
                    <a:cubicBezTo>
                      <a:pt x="11435" y="0"/>
                      <a:pt x="11435" y="0"/>
                      <a:pt x="11435" y="0"/>
                    </a:cubicBezTo>
                    <a:cubicBezTo>
                      <a:pt x="11435" y="0"/>
                      <a:pt x="11435" y="0"/>
                      <a:pt x="11435"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1" name="Shape 11391"/>
              <p:cNvSpPr/>
              <p:nvPr/>
            </p:nvSpPr>
            <p:spPr>
              <a:xfrm>
                <a:off x="666901" y="447937"/>
                <a:ext cx="147621" cy="63602"/>
              </a:xfrm>
              <a:custGeom>
                <a:avLst/>
                <a:gdLst/>
                <a:ahLst/>
                <a:cxnLst>
                  <a:cxn ang="0">
                    <a:pos x="wd2" y="hd2"/>
                  </a:cxn>
                  <a:cxn ang="5400000">
                    <a:pos x="wd2" y="hd2"/>
                  </a:cxn>
                  <a:cxn ang="10800000">
                    <a:pos x="wd2" y="hd2"/>
                  </a:cxn>
                  <a:cxn ang="16200000">
                    <a:pos x="wd2" y="hd2"/>
                  </a:cxn>
                </a:cxnLst>
                <a:rect l="0" t="0" r="r" b="b"/>
                <a:pathLst>
                  <a:path w="21348" h="21600" fill="norm" stroke="1" extrusionOk="0">
                    <a:moveTo>
                      <a:pt x="17471" y="20965"/>
                    </a:moveTo>
                    <a:cubicBezTo>
                      <a:pt x="17471" y="20329"/>
                      <a:pt x="17748" y="20329"/>
                      <a:pt x="18025" y="20329"/>
                    </a:cubicBezTo>
                    <a:cubicBezTo>
                      <a:pt x="18302" y="19694"/>
                      <a:pt x="18579" y="19694"/>
                      <a:pt x="18856" y="19694"/>
                    </a:cubicBezTo>
                    <a:cubicBezTo>
                      <a:pt x="18856" y="19694"/>
                      <a:pt x="18856" y="19694"/>
                      <a:pt x="18856" y="19694"/>
                    </a:cubicBezTo>
                    <a:cubicBezTo>
                      <a:pt x="19133" y="19694"/>
                      <a:pt x="19410" y="19694"/>
                      <a:pt x="19410" y="19694"/>
                    </a:cubicBezTo>
                    <a:cubicBezTo>
                      <a:pt x="19686" y="19694"/>
                      <a:pt x="19686" y="19694"/>
                      <a:pt x="19963" y="19694"/>
                    </a:cubicBezTo>
                    <a:cubicBezTo>
                      <a:pt x="19963" y="19694"/>
                      <a:pt x="19963" y="19694"/>
                      <a:pt x="20240" y="19059"/>
                    </a:cubicBezTo>
                    <a:cubicBezTo>
                      <a:pt x="20240" y="18424"/>
                      <a:pt x="20517" y="17788"/>
                      <a:pt x="20794" y="17788"/>
                    </a:cubicBezTo>
                    <a:cubicBezTo>
                      <a:pt x="20794" y="17153"/>
                      <a:pt x="21071" y="17153"/>
                      <a:pt x="21071" y="17153"/>
                    </a:cubicBezTo>
                    <a:cubicBezTo>
                      <a:pt x="21348" y="17153"/>
                      <a:pt x="21348" y="17153"/>
                      <a:pt x="21348" y="17153"/>
                    </a:cubicBezTo>
                    <a:cubicBezTo>
                      <a:pt x="21348" y="17153"/>
                      <a:pt x="21348" y="17153"/>
                      <a:pt x="21348" y="16518"/>
                    </a:cubicBezTo>
                    <a:cubicBezTo>
                      <a:pt x="21348" y="16518"/>
                      <a:pt x="21348" y="16518"/>
                      <a:pt x="21348" y="16518"/>
                    </a:cubicBezTo>
                    <a:cubicBezTo>
                      <a:pt x="21348" y="15247"/>
                      <a:pt x="21071" y="14612"/>
                      <a:pt x="21071" y="13976"/>
                    </a:cubicBezTo>
                    <a:cubicBezTo>
                      <a:pt x="19963" y="12071"/>
                      <a:pt x="19686" y="10165"/>
                      <a:pt x="19963" y="8894"/>
                    </a:cubicBezTo>
                    <a:cubicBezTo>
                      <a:pt x="19963" y="8259"/>
                      <a:pt x="20240" y="6988"/>
                      <a:pt x="19686" y="6353"/>
                    </a:cubicBezTo>
                    <a:cubicBezTo>
                      <a:pt x="19686" y="5718"/>
                      <a:pt x="19410" y="5718"/>
                      <a:pt x="19410" y="5082"/>
                    </a:cubicBezTo>
                    <a:cubicBezTo>
                      <a:pt x="19410" y="5082"/>
                      <a:pt x="19410" y="5082"/>
                      <a:pt x="19133" y="5082"/>
                    </a:cubicBezTo>
                    <a:cubicBezTo>
                      <a:pt x="19133" y="4447"/>
                      <a:pt x="19133" y="4447"/>
                      <a:pt x="19133" y="4447"/>
                    </a:cubicBezTo>
                    <a:cubicBezTo>
                      <a:pt x="18025" y="4447"/>
                      <a:pt x="17194" y="4447"/>
                      <a:pt x="16917" y="3812"/>
                    </a:cubicBezTo>
                    <a:cubicBezTo>
                      <a:pt x="16917" y="3812"/>
                      <a:pt x="16640" y="3812"/>
                      <a:pt x="16640" y="3812"/>
                    </a:cubicBezTo>
                    <a:cubicBezTo>
                      <a:pt x="16640" y="4447"/>
                      <a:pt x="16640" y="4447"/>
                      <a:pt x="16640" y="4447"/>
                    </a:cubicBezTo>
                    <a:cubicBezTo>
                      <a:pt x="16086" y="4447"/>
                      <a:pt x="14979" y="3176"/>
                      <a:pt x="13317" y="0"/>
                    </a:cubicBezTo>
                    <a:cubicBezTo>
                      <a:pt x="13040" y="0"/>
                      <a:pt x="13040" y="0"/>
                      <a:pt x="13040" y="0"/>
                    </a:cubicBezTo>
                    <a:cubicBezTo>
                      <a:pt x="13040" y="0"/>
                      <a:pt x="13040" y="0"/>
                      <a:pt x="12486" y="0"/>
                    </a:cubicBezTo>
                    <a:cubicBezTo>
                      <a:pt x="12486" y="0"/>
                      <a:pt x="12210" y="0"/>
                      <a:pt x="12210" y="0"/>
                    </a:cubicBezTo>
                    <a:cubicBezTo>
                      <a:pt x="11933" y="0"/>
                      <a:pt x="11933" y="0"/>
                      <a:pt x="11933" y="0"/>
                    </a:cubicBezTo>
                    <a:cubicBezTo>
                      <a:pt x="11933" y="0"/>
                      <a:pt x="11656" y="0"/>
                      <a:pt x="11656" y="0"/>
                    </a:cubicBezTo>
                    <a:cubicBezTo>
                      <a:pt x="11379" y="0"/>
                      <a:pt x="11379" y="0"/>
                      <a:pt x="11379" y="0"/>
                    </a:cubicBezTo>
                    <a:cubicBezTo>
                      <a:pt x="11102" y="0"/>
                      <a:pt x="11102" y="0"/>
                      <a:pt x="10825" y="0"/>
                    </a:cubicBezTo>
                    <a:cubicBezTo>
                      <a:pt x="10825" y="0"/>
                      <a:pt x="10825" y="0"/>
                      <a:pt x="10825" y="0"/>
                    </a:cubicBezTo>
                    <a:cubicBezTo>
                      <a:pt x="10548" y="0"/>
                      <a:pt x="10548" y="0"/>
                      <a:pt x="10271" y="0"/>
                    </a:cubicBezTo>
                    <a:cubicBezTo>
                      <a:pt x="9994" y="635"/>
                      <a:pt x="10271" y="1271"/>
                      <a:pt x="10271" y="2541"/>
                    </a:cubicBezTo>
                    <a:cubicBezTo>
                      <a:pt x="10271" y="3812"/>
                      <a:pt x="10271" y="4447"/>
                      <a:pt x="10271" y="5718"/>
                    </a:cubicBezTo>
                    <a:cubicBezTo>
                      <a:pt x="10271" y="8894"/>
                      <a:pt x="9440" y="10165"/>
                      <a:pt x="8056" y="10165"/>
                    </a:cubicBezTo>
                    <a:cubicBezTo>
                      <a:pt x="7779" y="10165"/>
                      <a:pt x="7779" y="10165"/>
                      <a:pt x="7502" y="10165"/>
                    </a:cubicBezTo>
                    <a:cubicBezTo>
                      <a:pt x="7502" y="10165"/>
                      <a:pt x="7225" y="10165"/>
                      <a:pt x="7225" y="10165"/>
                    </a:cubicBezTo>
                    <a:cubicBezTo>
                      <a:pt x="6394" y="10165"/>
                      <a:pt x="5563" y="6988"/>
                      <a:pt x="4456" y="3176"/>
                    </a:cubicBezTo>
                    <a:cubicBezTo>
                      <a:pt x="4179" y="3176"/>
                      <a:pt x="4179" y="2541"/>
                      <a:pt x="4179" y="1906"/>
                    </a:cubicBezTo>
                    <a:cubicBezTo>
                      <a:pt x="3902" y="2541"/>
                      <a:pt x="3071" y="3176"/>
                      <a:pt x="2517" y="4447"/>
                    </a:cubicBezTo>
                    <a:cubicBezTo>
                      <a:pt x="2240" y="4447"/>
                      <a:pt x="1963" y="5082"/>
                      <a:pt x="1686" y="5718"/>
                    </a:cubicBezTo>
                    <a:cubicBezTo>
                      <a:pt x="1410" y="5718"/>
                      <a:pt x="1410" y="6353"/>
                      <a:pt x="1133" y="7624"/>
                    </a:cubicBezTo>
                    <a:cubicBezTo>
                      <a:pt x="1133" y="8894"/>
                      <a:pt x="1133" y="10165"/>
                      <a:pt x="579" y="10800"/>
                    </a:cubicBezTo>
                    <a:cubicBezTo>
                      <a:pt x="25" y="12071"/>
                      <a:pt x="-252" y="13341"/>
                      <a:pt x="302" y="15882"/>
                    </a:cubicBezTo>
                    <a:cubicBezTo>
                      <a:pt x="302" y="15882"/>
                      <a:pt x="302" y="15882"/>
                      <a:pt x="302" y="15882"/>
                    </a:cubicBezTo>
                    <a:cubicBezTo>
                      <a:pt x="302" y="15882"/>
                      <a:pt x="579" y="15882"/>
                      <a:pt x="856" y="15882"/>
                    </a:cubicBezTo>
                    <a:cubicBezTo>
                      <a:pt x="856" y="15882"/>
                      <a:pt x="856" y="15882"/>
                      <a:pt x="856" y="15882"/>
                    </a:cubicBezTo>
                    <a:cubicBezTo>
                      <a:pt x="1133" y="15882"/>
                      <a:pt x="1133" y="15247"/>
                      <a:pt x="1410" y="15247"/>
                    </a:cubicBezTo>
                    <a:cubicBezTo>
                      <a:pt x="1410" y="15247"/>
                      <a:pt x="1410" y="15247"/>
                      <a:pt x="1410" y="15247"/>
                    </a:cubicBezTo>
                    <a:cubicBezTo>
                      <a:pt x="1686" y="15247"/>
                      <a:pt x="1686" y="15247"/>
                      <a:pt x="1686" y="15247"/>
                    </a:cubicBezTo>
                    <a:cubicBezTo>
                      <a:pt x="1686" y="15247"/>
                      <a:pt x="1686" y="15247"/>
                      <a:pt x="1686" y="15247"/>
                    </a:cubicBezTo>
                    <a:cubicBezTo>
                      <a:pt x="1963" y="15247"/>
                      <a:pt x="1963" y="14612"/>
                      <a:pt x="1963" y="14612"/>
                    </a:cubicBezTo>
                    <a:cubicBezTo>
                      <a:pt x="2517" y="13976"/>
                      <a:pt x="3071" y="13976"/>
                      <a:pt x="3625" y="13976"/>
                    </a:cubicBezTo>
                    <a:cubicBezTo>
                      <a:pt x="4456" y="13976"/>
                      <a:pt x="5286" y="13976"/>
                      <a:pt x="5840" y="13976"/>
                    </a:cubicBezTo>
                    <a:cubicBezTo>
                      <a:pt x="6394" y="14612"/>
                      <a:pt x="6671" y="14612"/>
                      <a:pt x="6948" y="14612"/>
                    </a:cubicBezTo>
                    <a:cubicBezTo>
                      <a:pt x="7225" y="14612"/>
                      <a:pt x="7502" y="14612"/>
                      <a:pt x="7779" y="14612"/>
                    </a:cubicBezTo>
                    <a:cubicBezTo>
                      <a:pt x="8886" y="14612"/>
                      <a:pt x="9994" y="15247"/>
                      <a:pt x="10548" y="14612"/>
                    </a:cubicBezTo>
                    <a:cubicBezTo>
                      <a:pt x="10825" y="14612"/>
                      <a:pt x="11102" y="14612"/>
                      <a:pt x="11102" y="14612"/>
                    </a:cubicBezTo>
                    <a:cubicBezTo>
                      <a:pt x="11933" y="14612"/>
                      <a:pt x="12210" y="15247"/>
                      <a:pt x="12486" y="15882"/>
                    </a:cubicBezTo>
                    <a:cubicBezTo>
                      <a:pt x="12486" y="15882"/>
                      <a:pt x="12486" y="15882"/>
                      <a:pt x="12486" y="15882"/>
                    </a:cubicBezTo>
                    <a:cubicBezTo>
                      <a:pt x="12486" y="15882"/>
                      <a:pt x="12763" y="15882"/>
                      <a:pt x="12763" y="15882"/>
                    </a:cubicBezTo>
                    <a:cubicBezTo>
                      <a:pt x="13871" y="15882"/>
                      <a:pt x="15256" y="18424"/>
                      <a:pt x="15810" y="19694"/>
                    </a:cubicBezTo>
                    <a:cubicBezTo>
                      <a:pt x="16086" y="20329"/>
                      <a:pt x="16363" y="20329"/>
                      <a:pt x="16640" y="20965"/>
                    </a:cubicBezTo>
                    <a:cubicBezTo>
                      <a:pt x="16640" y="20965"/>
                      <a:pt x="16640" y="20965"/>
                      <a:pt x="16640" y="21600"/>
                    </a:cubicBezTo>
                    <a:cubicBezTo>
                      <a:pt x="16917" y="21600"/>
                      <a:pt x="16917" y="21600"/>
                      <a:pt x="16917" y="21600"/>
                    </a:cubicBezTo>
                    <a:cubicBezTo>
                      <a:pt x="17194" y="21600"/>
                      <a:pt x="17194" y="20965"/>
                      <a:pt x="17471" y="20965"/>
                    </a:cubicBezTo>
                    <a:cubicBezTo>
                      <a:pt x="17471" y="20965"/>
                      <a:pt x="17471" y="20965"/>
                      <a:pt x="17471" y="2096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2" name="Shape 11392"/>
              <p:cNvSpPr/>
              <p:nvPr/>
            </p:nvSpPr>
            <p:spPr>
              <a:xfrm>
                <a:off x="667150" y="496119"/>
                <a:ext cx="113516" cy="64423"/>
              </a:xfrm>
              <a:custGeom>
                <a:avLst/>
                <a:gdLst/>
                <a:ahLst/>
                <a:cxnLst>
                  <a:cxn ang="0">
                    <a:pos x="wd2" y="hd2"/>
                  </a:cxn>
                  <a:cxn ang="5400000">
                    <a:pos x="wd2" y="hd2"/>
                  </a:cxn>
                  <a:cxn ang="10800000">
                    <a:pos x="wd2" y="hd2"/>
                  </a:cxn>
                  <a:cxn ang="16200000">
                    <a:pos x="wd2" y="hd2"/>
                  </a:cxn>
                </a:cxnLst>
                <a:rect l="0" t="0" r="r" b="b"/>
                <a:pathLst>
                  <a:path w="21600" h="21235" fill="norm" stroke="1" extrusionOk="0">
                    <a:moveTo>
                      <a:pt x="7322" y="18000"/>
                    </a:moveTo>
                    <a:cubicBezTo>
                      <a:pt x="8054" y="18000"/>
                      <a:pt x="8786" y="18600"/>
                      <a:pt x="9519" y="19200"/>
                    </a:cubicBezTo>
                    <a:cubicBezTo>
                      <a:pt x="9519" y="19200"/>
                      <a:pt x="9519" y="19200"/>
                      <a:pt x="9519" y="19200"/>
                    </a:cubicBezTo>
                    <a:cubicBezTo>
                      <a:pt x="9519" y="19200"/>
                      <a:pt x="9885" y="19800"/>
                      <a:pt x="9885" y="19800"/>
                    </a:cubicBezTo>
                    <a:cubicBezTo>
                      <a:pt x="9885" y="19800"/>
                      <a:pt x="9885" y="19800"/>
                      <a:pt x="9885" y="19800"/>
                    </a:cubicBezTo>
                    <a:cubicBezTo>
                      <a:pt x="9885" y="19800"/>
                      <a:pt x="10251" y="19800"/>
                      <a:pt x="10251" y="20400"/>
                    </a:cubicBezTo>
                    <a:cubicBezTo>
                      <a:pt x="10251" y="20400"/>
                      <a:pt x="10251" y="20400"/>
                      <a:pt x="10251" y="20400"/>
                    </a:cubicBezTo>
                    <a:cubicBezTo>
                      <a:pt x="10251" y="20400"/>
                      <a:pt x="10251" y="20400"/>
                      <a:pt x="10617" y="20400"/>
                    </a:cubicBezTo>
                    <a:cubicBezTo>
                      <a:pt x="10617" y="21000"/>
                      <a:pt x="10617" y="21000"/>
                      <a:pt x="10617" y="21000"/>
                    </a:cubicBezTo>
                    <a:cubicBezTo>
                      <a:pt x="10617" y="21000"/>
                      <a:pt x="10617" y="21000"/>
                      <a:pt x="10617" y="21000"/>
                    </a:cubicBezTo>
                    <a:cubicBezTo>
                      <a:pt x="10617" y="21000"/>
                      <a:pt x="10617" y="21000"/>
                      <a:pt x="10617" y="21000"/>
                    </a:cubicBezTo>
                    <a:cubicBezTo>
                      <a:pt x="10983" y="21000"/>
                      <a:pt x="10983" y="21000"/>
                      <a:pt x="10983" y="21000"/>
                    </a:cubicBezTo>
                    <a:cubicBezTo>
                      <a:pt x="11349" y="21000"/>
                      <a:pt x="11349" y="21000"/>
                      <a:pt x="11349" y="21000"/>
                    </a:cubicBezTo>
                    <a:cubicBezTo>
                      <a:pt x="11715" y="21000"/>
                      <a:pt x="11715" y="21000"/>
                      <a:pt x="11715" y="21000"/>
                    </a:cubicBezTo>
                    <a:cubicBezTo>
                      <a:pt x="11715" y="21000"/>
                      <a:pt x="11715" y="21000"/>
                      <a:pt x="12081" y="21000"/>
                    </a:cubicBezTo>
                    <a:cubicBezTo>
                      <a:pt x="12081" y="21000"/>
                      <a:pt x="12081" y="21000"/>
                      <a:pt x="12081" y="21000"/>
                    </a:cubicBezTo>
                    <a:cubicBezTo>
                      <a:pt x="12447" y="21000"/>
                      <a:pt x="12447" y="21000"/>
                      <a:pt x="12447" y="21000"/>
                    </a:cubicBezTo>
                    <a:cubicBezTo>
                      <a:pt x="12447" y="21000"/>
                      <a:pt x="12447" y="21000"/>
                      <a:pt x="12447" y="21000"/>
                    </a:cubicBezTo>
                    <a:cubicBezTo>
                      <a:pt x="12814" y="21000"/>
                      <a:pt x="12814" y="21000"/>
                      <a:pt x="12814" y="21000"/>
                    </a:cubicBezTo>
                    <a:cubicBezTo>
                      <a:pt x="12814" y="21000"/>
                      <a:pt x="12814" y="21000"/>
                      <a:pt x="12814" y="21000"/>
                    </a:cubicBezTo>
                    <a:cubicBezTo>
                      <a:pt x="12814" y="21000"/>
                      <a:pt x="12814" y="21000"/>
                      <a:pt x="12814" y="21000"/>
                    </a:cubicBezTo>
                    <a:cubicBezTo>
                      <a:pt x="13180" y="21000"/>
                      <a:pt x="13180" y="21000"/>
                      <a:pt x="13180" y="21000"/>
                    </a:cubicBezTo>
                    <a:cubicBezTo>
                      <a:pt x="13180" y="21000"/>
                      <a:pt x="13180" y="21000"/>
                      <a:pt x="13180" y="21000"/>
                    </a:cubicBezTo>
                    <a:cubicBezTo>
                      <a:pt x="13180" y="21000"/>
                      <a:pt x="13180" y="21000"/>
                      <a:pt x="13180" y="21000"/>
                    </a:cubicBezTo>
                    <a:cubicBezTo>
                      <a:pt x="13180" y="21000"/>
                      <a:pt x="13180" y="21000"/>
                      <a:pt x="13180" y="21000"/>
                    </a:cubicBezTo>
                    <a:cubicBezTo>
                      <a:pt x="13546" y="21600"/>
                      <a:pt x="13912" y="21000"/>
                      <a:pt x="14644" y="19800"/>
                    </a:cubicBezTo>
                    <a:cubicBezTo>
                      <a:pt x="15376" y="18600"/>
                      <a:pt x="16841" y="18000"/>
                      <a:pt x="17573" y="18000"/>
                    </a:cubicBezTo>
                    <a:cubicBezTo>
                      <a:pt x="17573" y="18000"/>
                      <a:pt x="17573" y="17400"/>
                      <a:pt x="17573" y="16800"/>
                    </a:cubicBezTo>
                    <a:cubicBezTo>
                      <a:pt x="17573" y="16800"/>
                      <a:pt x="17573" y="16200"/>
                      <a:pt x="17573" y="16200"/>
                    </a:cubicBezTo>
                    <a:cubicBezTo>
                      <a:pt x="17939" y="14400"/>
                      <a:pt x="19037" y="12600"/>
                      <a:pt x="19769" y="12000"/>
                    </a:cubicBezTo>
                    <a:cubicBezTo>
                      <a:pt x="20136" y="12000"/>
                      <a:pt x="20136" y="12000"/>
                      <a:pt x="20136" y="12000"/>
                    </a:cubicBezTo>
                    <a:cubicBezTo>
                      <a:pt x="20502" y="12000"/>
                      <a:pt x="20502" y="11400"/>
                      <a:pt x="20502" y="11400"/>
                    </a:cubicBezTo>
                    <a:cubicBezTo>
                      <a:pt x="20868" y="10800"/>
                      <a:pt x="20868" y="10200"/>
                      <a:pt x="21600" y="10200"/>
                    </a:cubicBezTo>
                    <a:cubicBezTo>
                      <a:pt x="21600" y="9600"/>
                      <a:pt x="21600" y="9600"/>
                      <a:pt x="21600" y="9000"/>
                    </a:cubicBezTo>
                    <a:cubicBezTo>
                      <a:pt x="21600" y="8400"/>
                      <a:pt x="21600" y="7800"/>
                      <a:pt x="21600" y="7800"/>
                    </a:cubicBezTo>
                    <a:cubicBezTo>
                      <a:pt x="21600" y="7800"/>
                      <a:pt x="21600" y="7200"/>
                      <a:pt x="21600" y="7200"/>
                    </a:cubicBezTo>
                    <a:cubicBezTo>
                      <a:pt x="21600" y="7200"/>
                      <a:pt x="21600" y="7200"/>
                      <a:pt x="21600" y="7200"/>
                    </a:cubicBezTo>
                    <a:cubicBezTo>
                      <a:pt x="21600" y="6600"/>
                      <a:pt x="21600" y="6600"/>
                      <a:pt x="21234" y="6600"/>
                    </a:cubicBezTo>
                    <a:cubicBezTo>
                      <a:pt x="21234" y="6600"/>
                      <a:pt x="21234" y="6600"/>
                      <a:pt x="20868" y="6000"/>
                    </a:cubicBezTo>
                    <a:cubicBezTo>
                      <a:pt x="20502" y="6000"/>
                      <a:pt x="20502" y="5400"/>
                      <a:pt x="20136" y="5400"/>
                    </a:cubicBezTo>
                    <a:cubicBezTo>
                      <a:pt x="18671" y="3000"/>
                      <a:pt x="17573" y="1800"/>
                      <a:pt x="16841" y="1800"/>
                    </a:cubicBezTo>
                    <a:cubicBezTo>
                      <a:pt x="16475" y="1800"/>
                      <a:pt x="16475" y="1800"/>
                      <a:pt x="16475" y="1800"/>
                    </a:cubicBezTo>
                    <a:cubicBezTo>
                      <a:pt x="16475" y="1800"/>
                      <a:pt x="16475" y="1800"/>
                      <a:pt x="16475" y="1800"/>
                    </a:cubicBezTo>
                    <a:cubicBezTo>
                      <a:pt x="16475" y="1800"/>
                      <a:pt x="16475" y="1800"/>
                      <a:pt x="16475" y="1800"/>
                    </a:cubicBezTo>
                    <a:cubicBezTo>
                      <a:pt x="16108" y="1800"/>
                      <a:pt x="15742" y="1800"/>
                      <a:pt x="15376" y="1200"/>
                    </a:cubicBezTo>
                    <a:cubicBezTo>
                      <a:pt x="15376" y="1200"/>
                      <a:pt x="15376" y="1200"/>
                      <a:pt x="15376" y="600"/>
                    </a:cubicBezTo>
                    <a:cubicBezTo>
                      <a:pt x="15010" y="600"/>
                      <a:pt x="15010" y="600"/>
                      <a:pt x="15010" y="600"/>
                    </a:cubicBezTo>
                    <a:cubicBezTo>
                      <a:pt x="15010" y="600"/>
                      <a:pt x="15010" y="600"/>
                      <a:pt x="15010" y="600"/>
                    </a:cubicBezTo>
                    <a:cubicBezTo>
                      <a:pt x="15010" y="600"/>
                      <a:pt x="15010" y="600"/>
                      <a:pt x="14644" y="600"/>
                    </a:cubicBezTo>
                    <a:cubicBezTo>
                      <a:pt x="14644" y="600"/>
                      <a:pt x="14644" y="600"/>
                      <a:pt x="14644" y="600"/>
                    </a:cubicBezTo>
                    <a:cubicBezTo>
                      <a:pt x="13912" y="600"/>
                      <a:pt x="13180" y="1200"/>
                      <a:pt x="12447" y="1200"/>
                    </a:cubicBezTo>
                    <a:cubicBezTo>
                      <a:pt x="11715" y="1200"/>
                      <a:pt x="10983" y="600"/>
                      <a:pt x="10251" y="600"/>
                    </a:cubicBezTo>
                    <a:cubicBezTo>
                      <a:pt x="9153" y="600"/>
                      <a:pt x="8786" y="600"/>
                      <a:pt x="7688" y="0"/>
                    </a:cubicBezTo>
                    <a:cubicBezTo>
                      <a:pt x="6590" y="0"/>
                      <a:pt x="5858" y="0"/>
                      <a:pt x="4759" y="0"/>
                    </a:cubicBezTo>
                    <a:cubicBezTo>
                      <a:pt x="4027" y="0"/>
                      <a:pt x="3661" y="0"/>
                      <a:pt x="3295" y="0"/>
                    </a:cubicBezTo>
                    <a:cubicBezTo>
                      <a:pt x="3295" y="600"/>
                      <a:pt x="2929" y="600"/>
                      <a:pt x="2929" y="600"/>
                    </a:cubicBezTo>
                    <a:cubicBezTo>
                      <a:pt x="2929" y="600"/>
                      <a:pt x="2563" y="1200"/>
                      <a:pt x="2563" y="1200"/>
                    </a:cubicBezTo>
                    <a:cubicBezTo>
                      <a:pt x="2563" y="1200"/>
                      <a:pt x="2197" y="1200"/>
                      <a:pt x="2197" y="1200"/>
                    </a:cubicBezTo>
                    <a:cubicBezTo>
                      <a:pt x="2197" y="1200"/>
                      <a:pt x="1831" y="1200"/>
                      <a:pt x="1831" y="1200"/>
                    </a:cubicBezTo>
                    <a:cubicBezTo>
                      <a:pt x="1464" y="1200"/>
                      <a:pt x="1464" y="1800"/>
                      <a:pt x="1098" y="1800"/>
                    </a:cubicBezTo>
                    <a:cubicBezTo>
                      <a:pt x="1098" y="1800"/>
                      <a:pt x="1098" y="1800"/>
                      <a:pt x="732" y="1800"/>
                    </a:cubicBezTo>
                    <a:cubicBezTo>
                      <a:pt x="732" y="1800"/>
                      <a:pt x="732" y="1800"/>
                      <a:pt x="732" y="1800"/>
                    </a:cubicBezTo>
                    <a:cubicBezTo>
                      <a:pt x="1098" y="4200"/>
                      <a:pt x="1098" y="6600"/>
                      <a:pt x="0" y="8400"/>
                    </a:cubicBezTo>
                    <a:cubicBezTo>
                      <a:pt x="366" y="8400"/>
                      <a:pt x="732" y="8400"/>
                      <a:pt x="1098" y="8400"/>
                    </a:cubicBezTo>
                    <a:cubicBezTo>
                      <a:pt x="1464" y="8400"/>
                      <a:pt x="2197" y="8400"/>
                      <a:pt x="2563" y="9600"/>
                    </a:cubicBezTo>
                    <a:cubicBezTo>
                      <a:pt x="2929" y="10200"/>
                      <a:pt x="3661" y="10800"/>
                      <a:pt x="4027" y="10800"/>
                    </a:cubicBezTo>
                    <a:cubicBezTo>
                      <a:pt x="4393" y="10800"/>
                      <a:pt x="4759" y="10800"/>
                      <a:pt x="4759" y="10800"/>
                    </a:cubicBezTo>
                    <a:cubicBezTo>
                      <a:pt x="5858" y="10800"/>
                      <a:pt x="7688" y="12000"/>
                      <a:pt x="7688" y="13800"/>
                    </a:cubicBezTo>
                    <a:cubicBezTo>
                      <a:pt x="7688" y="14400"/>
                      <a:pt x="7688" y="15000"/>
                      <a:pt x="7322" y="15600"/>
                    </a:cubicBezTo>
                    <a:cubicBezTo>
                      <a:pt x="7322" y="16200"/>
                      <a:pt x="7322" y="17400"/>
                      <a:pt x="7322" y="1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3" name="Shape 11393"/>
              <p:cNvSpPr/>
              <p:nvPr/>
            </p:nvSpPr>
            <p:spPr>
              <a:xfrm>
                <a:off x="358469" y="743295"/>
                <a:ext cx="83643" cy="41919"/>
              </a:xfrm>
              <a:custGeom>
                <a:avLst/>
                <a:gdLst/>
                <a:ahLst/>
                <a:cxnLst>
                  <a:cxn ang="0">
                    <a:pos x="wd2" y="hd2"/>
                  </a:cxn>
                  <a:cxn ang="5400000">
                    <a:pos x="wd2" y="hd2"/>
                  </a:cxn>
                  <a:cxn ang="10800000">
                    <a:pos x="wd2" y="hd2"/>
                  </a:cxn>
                  <a:cxn ang="16200000">
                    <a:pos x="wd2" y="hd2"/>
                  </a:cxn>
                </a:cxnLst>
                <a:rect l="0" t="0" r="r" b="b"/>
                <a:pathLst>
                  <a:path w="21600" h="21355" fill="norm" stroke="1" extrusionOk="0">
                    <a:moveTo>
                      <a:pt x="4418" y="21355"/>
                    </a:moveTo>
                    <a:cubicBezTo>
                      <a:pt x="4909" y="21355"/>
                      <a:pt x="5400" y="21355"/>
                      <a:pt x="5400" y="21355"/>
                    </a:cubicBezTo>
                    <a:cubicBezTo>
                      <a:pt x="5400" y="21355"/>
                      <a:pt x="5891" y="21355"/>
                      <a:pt x="5891" y="21355"/>
                    </a:cubicBezTo>
                    <a:cubicBezTo>
                      <a:pt x="5891" y="21355"/>
                      <a:pt x="6382" y="21355"/>
                      <a:pt x="6873" y="21355"/>
                    </a:cubicBezTo>
                    <a:cubicBezTo>
                      <a:pt x="6873" y="21355"/>
                      <a:pt x="6873" y="21355"/>
                      <a:pt x="6873" y="21355"/>
                    </a:cubicBezTo>
                    <a:cubicBezTo>
                      <a:pt x="6873" y="21355"/>
                      <a:pt x="7364" y="21355"/>
                      <a:pt x="7364" y="21355"/>
                    </a:cubicBezTo>
                    <a:cubicBezTo>
                      <a:pt x="7364" y="21355"/>
                      <a:pt x="7364" y="21355"/>
                      <a:pt x="7855" y="21355"/>
                    </a:cubicBezTo>
                    <a:cubicBezTo>
                      <a:pt x="7855" y="21355"/>
                      <a:pt x="7855" y="21355"/>
                      <a:pt x="8345" y="21355"/>
                    </a:cubicBezTo>
                    <a:cubicBezTo>
                      <a:pt x="8345" y="21355"/>
                      <a:pt x="9327" y="18410"/>
                      <a:pt x="9327" y="17428"/>
                    </a:cubicBezTo>
                    <a:cubicBezTo>
                      <a:pt x="9818" y="15464"/>
                      <a:pt x="10309" y="14482"/>
                      <a:pt x="10309" y="13500"/>
                    </a:cubicBezTo>
                    <a:cubicBezTo>
                      <a:pt x="10800" y="13500"/>
                      <a:pt x="10800" y="13500"/>
                      <a:pt x="10800" y="13500"/>
                    </a:cubicBezTo>
                    <a:cubicBezTo>
                      <a:pt x="11291" y="13500"/>
                      <a:pt x="11291" y="13500"/>
                      <a:pt x="11291" y="13500"/>
                    </a:cubicBezTo>
                    <a:cubicBezTo>
                      <a:pt x="11782" y="13500"/>
                      <a:pt x="12273" y="14482"/>
                      <a:pt x="13255" y="17428"/>
                    </a:cubicBezTo>
                    <a:cubicBezTo>
                      <a:pt x="13745" y="18410"/>
                      <a:pt x="14236" y="20373"/>
                      <a:pt x="14727" y="21355"/>
                    </a:cubicBezTo>
                    <a:cubicBezTo>
                      <a:pt x="14727" y="20373"/>
                      <a:pt x="14727" y="19391"/>
                      <a:pt x="14727" y="19391"/>
                    </a:cubicBezTo>
                    <a:cubicBezTo>
                      <a:pt x="14727" y="16446"/>
                      <a:pt x="15709" y="14482"/>
                      <a:pt x="17182" y="14482"/>
                    </a:cubicBezTo>
                    <a:cubicBezTo>
                      <a:pt x="17182" y="14482"/>
                      <a:pt x="17673" y="14482"/>
                      <a:pt x="17673" y="14482"/>
                    </a:cubicBezTo>
                    <a:cubicBezTo>
                      <a:pt x="18164" y="14482"/>
                      <a:pt x="18655" y="15464"/>
                      <a:pt x="19145" y="15464"/>
                    </a:cubicBezTo>
                    <a:cubicBezTo>
                      <a:pt x="19145" y="12519"/>
                      <a:pt x="20127" y="11537"/>
                      <a:pt x="21600" y="12519"/>
                    </a:cubicBezTo>
                    <a:cubicBezTo>
                      <a:pt x="21600" y="12519"/>
                      <a:pt x="21600" y="12519"/>
                      <a:pt x="21600" y="12519"/>
                    </a:cubicBezTo>
                    <a:cubicBezTo>
                      <a:pt x="21600" y="11537"/>
                      <a:pt x="21600" y="11537"/>
                      <a:pt x="21600" y="11537"/>
                    </a:cubicBezTo>
                    <a:cubicBezTo>
                      <a:pt x="21600" y="11537"/>
                      <a:pt x="21600" y="11537"/>
                      <a:pt x="21600" y="11537"/>
                    </a:cubicBezTo>
                    <a:cubicBezTo>
                      <a:pt x="21600" y="11537"/>
                      <a:pt x="21600" y="11537"/>
                      <a:pt x="21600" y="11537"/>
                    </a:cubicBezTo>
                    <a:cubicBezTo>
                      <a:pt x="21600" y="10555"/>
                      <a:pt x="21600" y="10555"/>
                      <a:pt x="21600" y="10555"/>
                    </a:cubicBezTo>
                    <a:cubicBezTo>
                      <a:pt x="21600" y="10555"/>
                      <a:pt x="21600" y="10555"/>
                      <a:pt x="21600" y="10555"/>
                    </a:cubicBezTo>
                    <a:cubicBezTo>
                      <a:pt x="21600" y="10555"/>
                      <a:pt x="21600" y="10555"/>
                      <a:pt x="21600" y="10555"/>
                    </a:cubicBezTo>
                    <a:cubicBezTo>
                      <a:pt x="21600" y="10555"/>
                      <a:pt x="21600" y="10555"/>
                      <a:pt x="21109" y="10555"/>
                    </a:cubicBezTo>
                    <a:cubicBezTo>
                      <a:pt x="21109" y="10555"/>
                      <a:pt x="21109" y="10555"/>
                      <a:pt x="21109" y="10555"/>
                    </a:cubicBezTo>
                    <a:cubicBezTo>
                      <a:pt x="21109" y="10555"/>
                      <a:pt x="20618" y="10555"/>
                      <a:pt x="20618" y="10555"/>
                    </a:cubicBezTo>
                    <a:cubicBezTo>
                      <a:pt x="19636" y="10555"/>
                      <a:pt x="18655" y="9573"/>
                      <a:pt x="18164" y="8591"/>
                    </a:cubicBezTo>
                    <a:cubicBezTo>
                      <a:pt x="18164" y="8591"/>
                      <a:pt x="18164" y="8591"/>
                      <a:pt x="17673" y="8591"/>
                    </a:cubicBezTo>
                    <a:cubicBezTo>
                      <a:pt x="17673" y="8591"/>
                      <a:pt x="17673" y="8591"/>
                      <a:pt x="17673" y="8591"/>
                    </a:cubicBezTo>
                    <a:cubicBezTo>
                      <a:pt x="17673" y="7610"/>
                      <a:pt x="17673" y="7610"/>
                      <a:pt x="17673" y="7610"/>
                    </a:cubicBezTo>
                    <a:cubicBezTo>
                      <a:pt x="17673" y="7610"/>
                      <a:pt x="17182" y="7610"/>
                      <a:pt x="17182" y="7610"/>
                    </a:cubicBezTo>
                    <a:cubicBezTo>
                      <a:pt x="17182" y="6628"/>
                      <a:pt x="17182" y="6628"/>
                      <a:pt x="17182" y="6628"/>
                    </a:cubicBezTo>
                    <a:cubicBezTo>
                      <a:pt x="17182" y="6628"/>
                      <a:pt x="17182" y="5646"/>
                      <a:pt x="17182" y="5646"/>
                    </a:cubicBezTo>
                    <a:cubicBezTo>
                      <a:pt x="17182" y="5646"/>
                      <a:pt x="17182" y="5646"/>
                      <a:pt x="17182" y="5646"/>
                    </a:cubicBezTo>
                    <a:cubicBezTo>
                      <a:pt x="17182" y="4664"/>
                      <a:pt x="17182" y="4664"/>
                      <a:pt x="17182" y="3682"/>
                    </a:cubicBezTo>
                    <a:cubicBezTo>
                      <a:pt x="17182" y="3682"/>
                      <a:pt x="17182" y="3682"/>
                      <a:pt x="17182" y="3682"/>
                    </a:cubicBezTo>
                    <a:cubicBezTo>
                      <a:pt x="17182" y="3682"/>
                      <a:pt x="17182" y="2700"/>
                      <a:pt x="17182" y="2700"/>
                    </a:cubicBezTo>
                    <a:cubicBezTo>
                      <a:pt x="17182" y="2700"/>
                      <a:pt x="17182" y="2700"/>
                      <a:pt x="17182" y="2700"/>
                    </a:cubicBezTo>
                    <a:cubicBezTo>
                      <a:pt x="17182" y="2700"/>
                      <a:pt x="17182" y="1719"/>
                      <a:pt x="17182" y="1719"/>
                    </a:cubicBezTo>
                    <a:cubicBezTo>
                      <a:pt x="16691" y="1719"/>
                      <a:pt x="16200" y="1719"/>
                      <a:pt x="15709" y="737"/>
                    </a:cubicBezTo>
                    <a:cubicBezTo>
                      <a:pt x="15709" y="737"/>
                      <a:pt x="15709" y="737"/>
                      <a:pt x="15709" y="737"/>
                    </a:cubicBezTo>
                    <a:cubicBezTo>
                      <a:pt x="15218" y="737"/>
                      <a:pt x="14727" y="737"/>
                      <a:pt x="14727" y="737"/>
                    </a:cubicBezTo>
                    <a:cubicBezTo>
                      <a:pt x="13255" y="-245"/>
                      <a:pt x="12764" y="-245"/>
                      <a:pt x="11782" y="737"/>
                    </a:cubicBezTo>
                    <a:cubicBezTo>
                      <a:pt x="11291" y="737"/>
                      <a:pt x="10309" y="1719"/>
                      <a:pt x="8836" y="1719"/>
                    </a:cubicBezTo>
                    <a:cubicBezTo>
                      <a:pt x="8345" y="1719"/>
                      <a:pt x="7855" y="737"/>
                      <a:pt x="7364" y="737"/>
                    </a:cubicBezTo>
                    <a:cubicBezTo>
                      <a:pt x="7364" y="737"/>
                      <a:pt x="7364" y="737"/>
                      <a:pt x="6873" y="737"/>
                    </a:cubicBezTo>
                    <a:cubicBezTo>
                      <a:pt x="6873" y="1719"/>
                      <a:pt x="6382" y="2700"/>
                      <a:pt x="6382" y="2700"/>
                    </a:cubicBezTo>
                    <a:cubicBezTo>
                      <a:pt x="5891" y="2700"/>
                      <a:pt x="5891" y="2700"/>
                      <a:pt x="5891" y="2700"/>
                    </a:cubicBezTo>
                    <a:cubicBezTo>
                      <a:pt x="4909" y="2700"/>
                      <a:pt x="3927" y="3682"/>
                      <a:pt x="3927" y="5646"/>
                    </a:cubicBezTo>
                    <a:cubicBezTo>
                      <a:pt x="3927" y="7610"/>
                      <a:pt x="2945" y="8591"/>
                      <a:pt x="1964" y="9573"/>
                    </a:cubicBezTo>
                    <a:cubicBezTo>
                      <a:pt x="1473" y="11537"/>
                      <a:pt x="491" y="12519"/>
                      <a:pt x="491" y="14482"/>
                    </a:cubicBezTo>
                    <a:cubicBezTo>
                      <a:pt x="491" y="14482"/>
                      <a:pt x="491" y="14482"/>
                      <a:pt x="0" y="14482"/>
                    </a:cubicBezTo>
                    <a:cubicBezTo>
                      <a:pt x="491" y="14482"/>
                      <a:pt x="982" y="14482"/>
                      <a:pt x="1473" y="14482"/>
                    </a:cubicBezTo>
                    <a:cubicBezTo>
                      <a:pt x="2455" y="14482"/>
                      <a:pt x="3436" y="16446"/>
                      <a:pt x="3436" y="18410"/>
                    </a:cubicBezTo>
                    <a:cubicBezTo>
                      <a:pt x="3436" y="18410"/>
                      <a:pt x="3436" y="18410"/>
                      <a:pt x="3927" y="19391"/>
                    </a:cubicBezTo>
                    <a:cubicBezTo>
                      <a:pt x="3927" y="19391"/>
                      <a:pt x="3927" y="19391"/>
                      <a:pt x="4418" y="20373"/>
                    </a:cubicBezTo>
                    <a:cubicBezTo>
                      <a:pt x="4418" y="20373"/>
                      <a:pt x="4418" y="20373"/>
                      <a:pt x="4418" y="20373"/>
                    </a:cubicBezTo>
                    <a:cubicBezTo>
                      <a:pt x="4418" y="20373"/>
                      <a:pt x="4418" y="21355"/>
                      <a:pt x="4418" y="21355"/>
                    </a:cubicBezTo>
                    <a:cubicBezTo>
                      <a:pt x="4418" y="21355"/>
                      <a:pt x="4418" y="21355"/>
                      <a:pt x="4418" y="21355"/>
                    </a:cubicBezTo>
                    <a:cubicBezTo>
                      <a:pt x="4418" y="21355"/>
                      <a:pt x="4418" y="21355"/>
                      <a:pt x="4418" y="213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4" name="Shape 11394"/>
              <p:cNvSpPr/>
              <p:nvPr/>
            </p:nvSpPr>
            <p:spPr>
              <a:xfrm>
                <a:off x="354486" y="544302"/>
                <a:ext cx="183218" cy="1985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5" y="11800"/>
                    </a:moveTo>
                    <a:cubicBezTo>
                      <a:pt x="225" y="11800"/>
                      <a:pt x="225" y="11800"/>
                      <a:pt x="225" y="11800"/>
                    </a:cubicBezTo>
                    <a:cubicBezTo>
                      <a:pt x="0" y="12000"/>
                      <a:pt x="0" y="12000"/>
                      <a:pt x="0" y="12000"/>
                    </a:cubicBezTo>
                    <a:cubicBezTo>
                      <a:pt x="0" y="12000"/>
                      <a:pt x="0" y="12000"/>
                      <a:pt x="0" y="12000"/>
                    </a:cubicBezTo>
                    <a:cubicBezTo>
                      <a:pt x="0" y="12000"/>
                      <a:pt x="0" y="12000"/>
                      <a:pt x="0" y="12000"/>
                    </a:cubicBezTo>
                    <a:cubicBezTo>
                      <a:pt x="0" y="12000"/>
                      <a:pt x="0" y="12000"/>
                      <a:pt x="0" y="12000"/>
                    </a:cubicBezTo>
                    <a:cubicBezTo>
                      <a:pt x="0" y="12200"/>
                      <a:pt x="225" y="12400"/>
                      <a:pt x="450" y="12600"/>
                    </a:cubicBezTo>
                    <a:cubicBezTo>
                      <a:pt x="450" y="12800"/>
                      <a:pt x="675" y="13000"/>
                      <a:pt x="675" y="13200"/>
                    </a:cubicBezTo>
                    <a:cubicBezTo>
                      <a:pt x="900" y="13000"/>
                      <a:pt x="900" y="13000"/>
                      <a:pt x="900" y="13000"/>
                    </a:cubicBezTo>
                    <a:cubicBezTo>
                      <a:pt x="675" y="13200"/>
                      <a:pt x="675" y="13200"/>
                      <a:pt x="675" y="13200"/>
                    </a:cubicBezTo>
                    <a:cubicBezTo>
                      <a:pt x="675" y="13400"/>
                      <a:pt x="675" y="13400"/>
                      <a:pt x="675" y="13400"/>
                    </a:cubicBezTo>
                    <a:cubicBezTo>
                      <a:pt x="675" y="13800"/>
                      <a:pt x="450" y="14000"/>
                      <a:pt x="450" y="14000"/>
                    </a:cubicBezTo>
                    <a:cubicBezTo>
                      <a:pt x="225" y="14000"/>
                      <a:pt x="225" y="14200"/>
                      <a:pt x="225" y="14200"/>
                    </a:cubicBezTo>
                    <a:cubicBezTo>
                      <a:pt x="225" y="14200"/>
                      <a:pt x="225" y="14200"/>
                      <a:pt x="225" y="14200"/>
                    </a:cubicBezTo>
                    <a:cubicBezTo>
                      <a:pt x="450" y="14200"/>
                      <a:pt x="450" y="14400"/>
                      <a:pt x="450" y="14400"/>
                    </a:cubicBezTo>
                    <a:cubicBezTo>
                      <a:pt x="450" y="14400"/>
                      <a:pt x="450" y="14400"/>
                      <a:pt x="450" y="14400"/>
                    </a:cubicBezTo>
                    <a:cubicBezTo>
                      <a:pt x="450" y="14600"/>
                      <a:pt x="675" y="14600"/>
                      <a:pt x="675" y="14800"/>
                    </a:cubicBezTo>
                    <a:cubicBezTo>
                      <a:pt x="675" y="14800"/>
                      <a:pt x="675" y="14800"/>
                      <a:pt x="675" y="14800"/>
                    </a:cubicBezTo>
                    <a:cubicBezTo>
                      <a:pt x="675" y="15000"/>
                      <a:pt x="900" y="15000"/>
                      <a:pt x="900" y="15200"/>
                    </a:cubicBezTo>
                    <a:cubicBezTo>
                      <a:pt x="900" y="15200"/>
                      <a:pt x="900" y="15200"/>
                      <a:pt x="900" y="15200"/>
                    </a:cubicBezTo>
                    <a:cubicBezTo>
                      <a:pt x="900" y="15400"/>
                      <a:pt x="900" y="15600"/>
                      <a:pt x="900" y="15800"/>
                    </a:cubicBezTo>
                    <a:cubicBezTo>
                      <a:pt x="900" y="15800"/>
                      <a:pt x="900" y="15800"/>
                      <a:pt x="900" y="15800"/>
                    </a:cubicBezTo>
                    <a:cubicBezTo>
                      <a:pt x="1125" y="15800"/>
                      <a:pt x="1125" y="15800"/>
                      <a:pt x="1125" y="15800"/>
                    </a:cubicBezTo>
                    <a:cubicBezTo>
                      <a:pt x="1125" y="16000"/>
                      <a:pt x="1350" y="16000"/>
                      <a:pt x="1350" y="16000"/>
                    </a:cubicBezTo>
                    <a:cubicBezTo>
                      <a:pt x="1350" y="16000"/>
                      <a:pt x="1575" y="16000"/>
                      <a:pt x="1575" y="16200"/>
                    </a:cubicBezTo>
                    <a:cubicBezTo>
                      <a:pt x="1800" y="16400"/>
                      <a:pt x="2025" y="16600"/>
                      <a:pt x="2700" y="16600"/>
                    </a:cubicBezTo>
                    <a:cubicBezTo>
                      <a:pt x="3375" y="16600"/>
                      <a:pt x="3600" y="16800"/>
                      <a:pt x="3825" y="17000"/>
                    </a:cubicBezTo>
                    <a:cubicBezTo>
                      <a:pt x="4050" y="17000"/>
                      <a:pt x="4050" y="17000"/>
                      <a:pt x="4050" y="17000"/>
                    </a:cubicBezTo>
                    <a:cubicBezTo>
                      <a:pt x="4050" y="17000"/>
                      <a:pt x="4275" y="17000"/>
                      <a:pt x="4275" y="17000"/>
                    </a:cubicBezTo>
                    <a:cubicBezTo>
                      <a:pt x="4500" y="17000"/>
                      <a:pt x="5175" y="17200"/>
                      <a:pt x="5400" y="17600"/>
                    </a:cubicBezTo>
                    <a:cubicBezTo>
                      <a:pt x="5400" y="17800"/>
                      <a:pt x="5400" y="18200"/>
                      <a:pt x="4950" y="18600"/>
                    </a:cubicBezTo>
                    <a:cubicBezTo>
                      <a:pt x="4275" y="19000"/>
                      <a:pt x="4275" y="19400"/>
                      <a:pt x="4050" y="20000"/>
                    </a:cubicBezTo>
                    <a:cubicBezTo>
                      <a:pt x="4050" y="20200"/>
                      <a:pt x="4050" y="20200"/>
                      <a:pt x="4050" y="20200"/>
                    </a:cubicBezTo>
                    <a:cubicBezTo>
                      <a:pt x="4050" y="20400"/>
                      <a:pt x="4050" y="20600"/>
                      <a:pt x="4050" y="20800"/>
                    </a:cubicBezTo>
                    <a:cubicBezTo>
                      <a:pt x="4050" y="20800"/>
                      <a:pt x="4050" y="21000"/>
                      <a:pt x="4050" y="21000"/>
                    </a:cubicBezTo>
                    <a:cubicBezTo>
                      <a:pt x="4050" y="21000"/>
                      <a:pt x="4050" y="21000"/>
                      <a:pt x="4050" y="21000"/>
                    </a:cubicBezTo>
                    <a:cubicBezTo>
                      <a:pt x="4050" y="21000"/>
                      <a:pt x="4050" y="21000"/>
                      <a:pt x="4050" y="21000"/>
                    </a:cubicBezTo>
                    <a:cubicBezTo>
                      <a:pt x="4050" y="21000"/>
                      <a:pt x="4275" y="21200"/>
                      <a:pt x="4500" y="21200"/>
                    </a:cubicBezTo>
                    <a:cubicBezTo>
                      <a:pt x="5175" y="21200"/>
                      <a:pt x="5400" y="21000"/>
                      <a:pt x="5400" y="21000"/>
                    </a:cubicBezTo>
                    <a:cubicBezTo>
                      <a:pt x="6075" y="20800"/>
                      <a:pt x="6525" y="20600"/>
                      <a:pt x="7425" y="21000"/>
                    </a:cubicBezTo>
                    <a:cubicBezTo>
                      <a:pt x="7650" y="21000"/>
                      <a:pt x="7875" y="21000"/>
                      <a:pt x="7875" y="21200"/>
                    </a:cubicBezTo>
                    <a:cubicBezTo>
                      <a:pt x="8100" y="21200"/>
                      <a:pt x="8100" y="21200"/>
                      <a:pt x="8100" y="21200"/>
                    </a:cubicBezTo>
                    <a:cubicBezTo>
                      <a:pt x="8325" y="21200"/>
                      <a:pt x="8550" y="21400"/>
                      <a:pt x="8550" y="21400"/>
                    </a:cubicBezTo>
                    <a:cubicBezTo>
                      <a:pt x="8550" y="21400"/>
                      <a:pt x="8550" y="21400"/>
                      <a:pt x="8550" y="21400"/>
                    </a:cubicBezTo>
                    <a:cubicBezTo>
                      <a:pt x="8775" y="21400"/>
                      <a:pt x="8775" y="21400"/>
                      <a:pt x="8775" y="21200"/>
                    </a:cubicBezTo>
                    <a:cubicBezTo>
                      <a:pt x="8775" y="21200"/>
                      <a:pt x="9000" y="21200"/>
                      <a:pt x="9000" y="21200"/>
                    </a:cubicBezTo>
                    <a:cubicBezTo>
                      <a:pt x="9000" y="21200"/>
                      <a:pt x="9000" y="21200"/>
                      <a:pt x="9000" y="21200"/>
                    </a:cubicBezTo>
                    <a:cubicBezTo>
                      <a:pt x="9000" y="21200"/>
                      <a:pt x="9000" y="21200"/>
                      <a:pt x="9000" y="21200"/>
                    </a:cubicBezTo>
                    <a:cubicBezTo>
                      <a:pt x="9000" y="21200"/>
                      <a:pt x="9000" y="21200"/>
                      <a:pt x="9000" y="21200"/>
                    </a:cubicBezTo>
                    <a:cubicBezTo>
                      <a:pt x="9450" y="21200"/>
                      <a:pt x="9675" y="21400"/>
                      <a:pt x="9900" y="21600"/>
                    </a:cubicBezTo>
                    <a:cubicBezTo>
                      <a:pt x="10125" y="21600"/>
                      <a:pt x="10125" y="21600"/>
                      <a:pt x="10125" y="21600"/>
                    </a:cubicBezTo>
                    <a:cubicBezTo>
                      <a:pt x="10350" y="21400"/>
                      <a:pt x="10800" y="21200"/>
                      <a:pt x="11250" y="21200"/>
                    </a:cubicBezTo>
                    <a:cubicBezTo>
                      <a:pt x="11700" y="21200"/>
                      <a:pt x="11925" y="21200"/>
                      <a:pt x="12150" y="21400"/>
                    </a:cubicBezTo>
                    <a:cubicBezTo>
                      <a:pt x="12600" y="21600"/>
                      <a:pt x="12825" y="21600"/>
                      <a:pt x="13050" y="21400"/>
                    </a:cubicBezTo>
                    <a:cubicBezTo>
                      <a:pt x="13725" y="21000"/>
                      <a:pt x="15075" y="20800"/>
                      <a:pt x="15525" y="20800"/>
                    </a:cubicBezTo>
                    <a:cubicBezTo>
                      <a:pt x="15975" y="20800"/>
                      <a:pt x="16200" y="20800"/>
                      <a:pt x="16200" y="20800"/>
                    </a:cubicBezTo>
                    <a:cubicBezTo>
                      <a:pt x="16425" y="21000"/>
                      <a:pt x="16650" y="21000"/>
                      <a:pt x="16650" y="21000"/>
                    </a:cubicBezTo>
                    <a:cubicBezTo>
                      <a:pt x="16650" y="21000"/>
                      <a:pt x="16650" y="20800"/>
                      <a:pt x="16650" y="20600"/>
                    </a:cubicBezTo>
                    <a:cubicBezTo>
                      <a:pt x="16200" y="19600"/>
                      <a:pt x="17100" y="19200"/>
                      <a:pt x="17550" y="19200"/>
                    </a:cubicBezTo>
                    <a:cubicBezTo>
                      <a:pt x="17550" y="19000"/>
                      <a:pt x="17550" y="19000"/>
                      <a:pt x="17775" y="19000"/>
                    </a:cubicBezTo>
                    <a:cubicBezTo>
                      <a:pt x="17775" y="19000"/>
                      <a:pt x="17775" y="18800"/>
                      <a:pt x="17775" y="18800"/>
                    </a:cubicBezTo>
                    <a:cubicBezTo>
                      <a:pt x="17775" y="18800"/>
                      <a:pt x="17775" y="18800"/>
                      <a:pt x="18000" y="18800"/>
                    </a:cubicBezTo>
                    <a:cubicBezTo>
                      <a:pt x="18000" y="18600"/>
                      <a:pt x="18450" y="18400"/>
                      <a:pt x="18675" y="18400"/>
                    </a:cubicBezTo>
                    <a:cubicBezTo>
                      <a:pt x="18675" y="18200"/>
                      <a:pt x="18900" y="18200"/>
                      <a:pt x="18900" y="18200"/>
                    </a:cubicBezTo>
                    <a:cubicBezTo>
                      <a:pt x="18900" y="18200"/>
                      <a:pt x="18900" y="18200"/>
                      <a:pt x="18900" y="18200"/>
                    </a:cubicBezTo>
                    <a:cubicBezTo>
                      <a:pt x="18900" y="18200"/>
                      <a:pt x="18675" y="18000"/>
                      <a:pt x="18450" y="18000"/>
                    </a:cubicBezTo>
                    <a:cubicBezTo>
                      <a:pt x="18450" y="18000"/>
                      <a:pt x="18450" y="18000"/>
                      <a:pt x="18450" y="18000"/>
                    </a:cubicBezTo>
                    <a:cubicBezTo>
                      <a:pt x="18225" y="17800"/>
                      <a:pt x="18225" y="17800"/>
                      <a:pt x="18000" y="17600"/>
                    </a:cubicBezTo>
                    <a:cubicBezTo>
                      <a:pt x="18000" y="17600"/>
                      <a:pt x="18000" y="17600"/>
                      <a:pt x="18000" y="17600"/>
                    </a:cubicBezTo>
                    <a:cubicBezTo>
                      <a:pt x="17775" y="17400"/>
                      <a:pt x="17550" y="17400"/>
                      <a:pt x="17550" y="17400"/>
                    </a:cubicBezTo>
                    <a:cubicBezTo>
                      <a:pt x="17550" y="17200"/>
                      <a:pt x="17550" y="17200"/>
                      <a:pt x="17325" y="17200"/>
                    </a:cubicBezTo>
                    <a:cubicBezTo>
                      <a:pt x="17325" y="17200"/>
                      <a:pt x="17100" y="17200"/>
                      <a:pt x="17100" y="17000"/>
                    </a:cubicBezTo>
                    <a:cubicBezTo>
                      <a:pt x="16875" y="17000"/>
                      <a:pt x="16650" y="16800"/>
                      <a:pt x="16650" y="16800"/>
                    </a:cubicBezTo>
                    <a:cubicBezTo>
                      <a:pt x="16200" y="16400"/>
                      <a:pt x="15975" y="15800"/>
                      <a:pt x="15750" y="15400"/>
                    </a:cubicBezTo>
                    <a:cubicBezTo>
                      <a:pt x="15750" y="15000"/>
                      <a:pt x="15750" y="14800"/>
                      <a:pt x="15525" y="14800"/>
                    </a:cubicBezTo>
                    <a:cubicBezTo>
                      <a:pt x="15525" y="14600"/>
                      <a:pt x="15525" y="14600"/>
                      <a:pt x="15525" y="14400"/>
                    </a:cubicBezTo>
                    <a:cubicBezTo>
                      <a:pt x="15300" y="14200"/>
                      <a:pt x="14850" y="13800"/>
                      <a:pt x="15075" y="13400"/>
                    </a:cubicBezTo>
                    <a:cubicBezTo>
                      <a:pt x="15075" y="13200"/>
                      <a:pt x="15300" y="13000"/>
                      <a:pt x="15750" y="13000"/>
                    </a:cubicBezTo>
                    <a:cubicBezTo>
                      <a:pt x="16425" y="12800"/>
                      <a:pt x="17775" y="12600"/>
                      <a:pt x="18225" y="12200"/>
                    </a:cubicBezTo>
                    <a:cubicBezTo>
                      <a:pt x="18225" y="12000"/>
                      <a:pt x="18450" y="12000"/>
                      <a:pt x="18450" y="12000"/>
                    </a:cubicBezTo>
                    <a:cubicBezTo>
                      <a:pt x="18900" y="11800"/>
                      <a:pt x="19350" y="11600"/>
                      <a:pt x="19575" y="11600"/>
                    </a:cubicBezTo>
                    <a:cubicBezTo>
                      <a:pt x="19800" y="11400"/>
                      <a:pt x="20025" y="11400"/>
                      <a:pt x="20250" y="11400"/>
                    </a:cubicBezTo>
                    <a:cubicBezTo>
                      <a:pt x="20250" y="11400"/>
                      <a:pt x="20250" y="11400"/>
                      <a:pt x="20250" y="11200"/>
                    </a:cubicBezTo>
                    <a:cubicBezTo>
                      <a:pt x="20250" y="11200"/>
                      <a:pt x="20475" y="11000"/>
                      <a:pt x="20925" y="11000"/>
                    </a:cubicBezTo>
                    <a:cubicBezTo>
                      <a:pt x="21150" y="11000"/>
                      <a:pt x="21150" y="11200"/>
                      <a:pt x="21375" y="11200"/>
                    </a:cubicBezTo>
                    <a:cubicBezTo>
                      <a:pt x="21375" y="11200"/>
                      <a:pt x="21600" y="11200"/>
                      <a:pt x="21600" y="11200"/>
                    </a:cubicBezTo>
                    <a:cubicBezTo>
                      <a:pt x="21600" y="11200"/>
                      <a:pt x="21600" y="11200"/>
                      <a:pt x="21600" y="11200"/>
                    </a:cubicBezTo>
                    <a:cubicBezTo>
                      <a:pt x="21600" y="11200"/>
                      <a:pt x="21600" y="11200"/>
                      <a:pt x="21600" y="11200"/>
                    </a:cubicBezTo>
                    <a:cubicBezTo>
                      <a:pt x="21600" y="11000"/>
                      <a:pt x="21600" y="11000"/>
                      <a:pt x="21600" y="11000"/>
                    </a:cubicBezTo>
                    <a:cubicBezTo>
                      <a:pt x="21600" y="11000"/>
                      <a:pt x="21600" y="11000"/>
                      <a:pt x="21600" y="11000"/>
                    </a:cubicBezTo>
                    <a:cubicBezTo>
                      <a:pt x="21600" y="11000"/>
                      <a:pt x="21600" y="10800"/>
                      <a:pt x="21600" y="10800"/>
                    </a:cubicBezTo>
                    <a:cubicBezTo>
                      <a:pt x="21600" y="10800"/>
                      <a:pt x="21600" y="10800"/>
                      <a:pt x="21600" y="10800"/>
                    </a:cubicBezTo>
                    <a:cubicBezTo>
                      <a:pt x="21600" y="10800"/>
                      <a:pt x="21600" y="10600"/>
                      <a:pt x="21600" y="10600"/>
                    </a:cubicBezTo>
                    <a:cubicBezTo>
                      <a:pt x="21600" y="10600"/>
                      <a:pt x="21600" y="10600"/>
                      <a:pt x="21600" y="10600"/>
                    </a:cubicBezTo>
                    <a:cubicBezTo>
                      <a:pt x="21150" y="10200"/>
                      <a:pt x="20925" y="9400"/>
                      <a:pt x="20925" y="8600"/>
                    </a:cubicBezTo>
                    <a:cubicBezTo>
                      <a:pt x="20925" y="8000"/>
                      <a:pt x="20700" y="8000"/>
                      <a:pt x="20700" y="7800"/>
                    </a:cubicBezTo>
                    <a:cubicBezTo>
                      <a:pt x="20700" y="7800"/>
                      <a:pt x="20475" y="7600"/>
                      <a:pt x="20475" y="7200"/>
                    </a:cubicBezTo>
                    <a:cubicBezTo>
                      <a:pt x="20475" y="7000"/>
                      <a:pt x="20475" y="6600"/>
                      <a:pt x="20250" y="6600"/>
                    </a:cubicBezTo>
                    <a:cubicBezTo>
                      <a:pt x="20025" y="6400"/>
                      <a:pt x="19800" y="6200"/>
                      <a:pt x="19575" y="6000"/>
                    </a:cubicBezTo>
                    <a:cubicBezTo>
                      <a:pt x="19575" y="5600"/>
                      <a:pt x="19800" y="5400"/>
                      <a:pt x="19800" y="5000"/>
                    </a:cubicBezTo>
                    <a:cubicBezTo>
                      <a:pt x="20250" y="4600"/>
                      <a:pt x="20025" y="3400"/>
                      <a:pt x="20025" y="3000"/>
                    </a:cubicBezTo>
                    <a:cubicBezTo>
                      <a:pt x="19800" y="3000"/>
                      <a:pt x="19800" y="3000"/>
                      <a:pt x="19800" y="2800"/>
                    </a:cubicBezTo>
                    <a:cubicBezTo>
                      <a:pt x="19800" y="2800"/>
                      <a:pt x="19800" y="2800"/>
                      <a:pt x="19800" y="2800"/>
                    </a:cubicBezTo>
                    <a:cubicBezTo>
                      <a:pt x="19800" y="2800"/>
                      <a:pt x="19800" y="2600"/>
                      <a:pt x="19575" y="2400"/>
                    </a:cubicBezTo>
                    <a:cubicBezTo>
                      <a:pt x="19575" y="2200"/>
                      <a:pt x="19575" y="2000"/>
                      <a:pt x="18675" y="2000"/>
                    </a:cubicBezTo>
                    <a:cubicBezTo>
                      <a:pt x="18225" y="2000"/>
                      <a:pt x="18000" y="2000"/>
                      <a:pt x="18000" y="1800"/>
                    </a:cubicBezTo>
                    <a:cubicBezTo>
                      <a:pt x="17775" y="1400"/>
                      <a:pt x="18000" y="1200"/>
                      <a:pt x="18225" y="800"/>
                    </a:cubicBezTo>
                    <a:cubicBezTo>
                      <a:pt x="17775" y="1200"/>
                      <a:pt x="17100" y="1400"/>
                      <a:pt x="16425" y="1200"/>
                    </a:cubicBezTo>
                    <a:cubicBezTo>
                      <a:pt x="15975" y="1200"/>
                      <a:pt x="15300" y="1800"/>
                      <a:pt x="14625" y="2200"/>
                    </a:cubicBezTo>
                    <a:cubicBezTo>
                      <a:pt x="14400" y="2400"/>
                      <a:pt x="14175" y="2600"/>
                      <a:pt x="13950" y="2600"/>
                    </a:cubicBezTo>
                    <a:cubicBezTo>
                      <a:pt x="13275" y="3200"/>
                      <a:pt x="12375" y="3000"/>
                      <a:pt x="11925" y="2400"/>
                    </a:cubicBezTo>
                    <a:cubicBezTo>
                      <a:pt x="11700" y="2000"/>
                      <a:pt x="11700" y="1600"/>
                      <a:pt x="11925" y="1400"/>
                    </a:cubicBezTo>
                    <a:cubicBezTo>
                      <a:pt x="11925" y="1400"/>
                      <a:pt x="11700" y="1400"/>
                      <a:pt x="11700" y="1400"/>
                    </a:cubicBezTo>
                    <a:cubicBezTo>
                      <a:pt x="10800" y="1800"/>
                      <a:pt x="9900" y="1600"/>
                      <a:pt x="9450" y="1000"/>
                    </a:cubicBezTo>
                    <a:cubicBezTo>
                      <a:pt x="9225" y="800"/>
                      <a:pt x="9225" y="600"/>
                      <a:pt x="9225" y="200"/>
                    </a:cubicBezTo>
                    <a:cubicBezTo>
                      <a:pt x="9225" y="200"/>
                      <a:pt x="9225" y="200"/>
                      <a:pt x="9225" y="200"/>
                    </a:cubicBezTo>
                    <a:cubicBezTo>
                      <a:pt x="9225" y="200"/>
                      <a:pt x="9225" y="200"/>
                      <a:pt x="9225" y="200"/>
                    </a:cubicBezTo>
                    <a:cubicBezTo>
                      <a:pt x="9000" y="200"/>
                      <a:pt x="9000" y="200"/>
                      <a:pt x="8775" y="200"/>
                    </a:cubicBezTo>
                    <a:cubicBezTo>
                      <a:pt x="8775" y="200"/>
                      <a:pt x="8775" y="200"/>
                      <a:pt x="8775" y="200"/>
                    </a:cubicBezTo>
                    <a:cubicBezTo>
                      <a:pt x="8775" y="200"/>
                      <a:pt x="8775" y="200"/>
                      <a:pt x="8775" y="200"/>
                    </a:cubicBezTo>
                    <a:cubicBezTo>
                      <a:pt x="8550" y="200"/>
                      <a:pt x="8550" y="200"/>
                      <a:pt x="8325" y="200"/>
                    </a:cubicBezTo>
                    <a:cubicBezTo>
                      <a:pt x="8325" y="200"/>
                      <a:pt x="8325" y="200"/>
                      <a:pt x="8100" y="200"/>
                    </a:cubicBezTo>
                    <a:cubicBezTo>
                      <a:pt x="8100" y="0"/>
                      <a:pt x="8100" y="0"/>
                      <a:pt x="8100" y="0"/>
                    </a:cubicBezTo>
                    <a:cubicBezTo>
                      <a:pt x="7875" y="0"/>
                      <a:pt x="7875" y="0"/>
                      <a:pt x="7650" y="0"/>
                    </a:cubicBezTo>
                    <a:cubicBezTo>
                      <a:pt x="7650" y="0"/>
                      <a:pt x="7650" y="0"/>
                      <a:pt x="7650" y="0"/>
                    </a:cubicBezTo>
                    <a:cubicBezTo>
                      <a:pt x="7425" y="0"/>
                      <a:pt x="7200" y="0"/>
                      <a:pt x="6975" y="0"/>
                    </a:cubicBezTo>
                    <a:cubicBezTo>
                      <a:pt x="7200" y="200"/>
                      <a:pt x="7200" y="600"/>
                      <a:pt x="7200" y="800"/>
                    </a:cubicBezTo>
                    <a:cubicBezTo>
                      <a:pt x="6975" y="1000"/>
                      <a:pt x="6975" y="1400"/>
                      <a:pt x="7425" y="2000"/>
                    </a:cubicBezTo>
                    <a:cubicBezTo>
                      <a:pt x="7650" y="2000"/>
                      <a:pt x="7650" y="2200"/>
                      <a:pt x="7875" y="2400"/>
                    </a:cubicBezTo>
                    <a:cubicBezTo>
                      <a:pt x="7875" y="2600"/>
                      <a:pt x="7875" y="3000"/>
                      <a:pt x="7875" y="3200"/>
                    </a:cubicBezTo>
                    <a:cubicBezTo>
                      <a:pt x="7650" y="3400"/>
                      <a:pt x="7200" y="3600"/>
                      <a:pt x="6975" y="3600"/>
                    </a:cubicBezTo>
                    <a:cubicBezTo>
                      <a:pt x="6975" y="3600"/>
                      <a:pt x="6750" y="3600"/>
                      <a:pt x="6750" y="3600"/>
                    </a:cubicBezTo>
                    <a:cubicBezTo>
                      <a:pt x="6750" y="3800"/>
                      <a:pt x="6525" y="4200"/>
                      <a:pt x="5850" y="4200"/>
                    </a:cubicBezTo>
                    <a:cubicBezTo>
                      <a:pt x="5400" y="4200"/>
                      <a:pt x="4725" y="3800"/>
                      <a:pt x="4275" y="3600"/>
                    </a:cubicBezTo>
                    <a:cubicBezTo>
                      <a:pt x="4275" y="3600"/>
                      <a:pt x="4050" y="3600"/>
                      <a:pt x="3825" y="3600"/>
                    </a:cubicBezTo>
                    <a:cubicBezTo>
                      <a:pt x="3375" y="3600"/>
                      <a:pt x="3150" y="3600"/>
                      <a:pt x="2925" y="3600"/>
                    </a:cubicBezTo>
                    <a:cubicBezTo>
                      <a:pt x="2925" y="3800"/>
                      <a:pt x="2925" y="3800"/>
                      <a:pt x="2925" y="4000"/>
                    </a:cubicBezTo>
                    <a:cubicBezTo>
                      <a:pt x="2925" y="4000"/>
                      <a:pt x="2925" y="4200"/>
                      <a:pt x="2925" y="4200"/>
                    </a:cubicBezTo>
                    <a:cubicBezTo>
                      <a:pt x="2925" y="4400"/>
                      <a:pt x="2925" y="4400"/>
                      <a:pt x="2925" y="4600"/>
                    </a:cubicBezTo>
                    <a:cubicBezTo>
                      <a:pt x="2925" y="4600"/>
                      <a:pt x="3150" y="4800"/>
                      <a:pt x="3150" y="4800"/>
                    </a:cubicBezTo>
                    <a:cubicBezTo>
                      <a:pt x="3150" y="4800"/>
                      <a:pt x="3150" y="5000"/>
                      <a:pt x="3150" y="5000"/>
                    </a:cubicBezTo>
                    <a:cubicBezTo>
                      <a:pt x="3150" y="5200"/>
                      <a:pt x="3150" y="5200"/>
                      <a:pt x="2925" y="5200"/>
                    </a:cubicBezTo>
                    <a:cubicBezTo>
                      <a:pt x="2925" y="5400"/>
                      <a:pt x="2925" y="5400"/>
                      <a:pt x="2925" y="5400"/>
                    </a:cubicBezTo>
                    <a:cubicBezTo>
                      <a:pt x="2925" y="5600"/>
                      <a:pt x="2925" y="5600"/>
                      <a:pt x="2925" y="5800"/>
                    </a:cubicBezTo>
                    <a:cubicBezTo>
                      <a:pt x="2475" y="6200"/>
                      <a:pt x="2025" y="6400"/>
                      <a:pt x="1800" y="6600"/>
                    </a:cubicBezTo>
                    <a:cubicBezTo>
                      <a:pt x="2250" y="7000"/>
                      <a:pt x="2700" y="7600"/>
                      <a:pt x="2475" y="8000"/>
                    </a:cubicBezTo>
                    <a:cubicBezTo>
                      <a:pt x="2250" y="8200"/>
                      <a:pt x="2025" y="8200"/>
                      <a:pt x="2025" y="8400"/>
                    </a:cubicBezTo>
                    <a:cubicBezTo>
                      <a:pt x="2025" y="8400"/>
                      <a:pt x="2025" y="8400"/>
                      <a:pt x="2025" y="8600"/>
                    </a:cubicBezTo>
                    <a:cubicBezTo>
                      <a:pt x="2025" y="9200"/>
                      <a:pt x="1350" y="9400"/>
                      <a:pt x="450" y="9600"/>
                    </a:cubicBezTo>
                    <a:cubicBezTo>
                      <a:pt x="450" y="9800"/>
                      <a:pt x="450" y="10000"/>
                      <a:pt x="450" y="10400"/>
                    </a:cubicBezTo>
                    <a:cubicBezTo>
                      <a:pt x="225" y="10400"/>
                      <a:pt x="225" y="10600"/>
                      <a:pt x="225" y="10600"/>
                    </a:cubicBezTo>
                    <a:cubicBezTo>
                      <a:pt x="225" y="11000"/>
                      <a:pt x="225" y="11200"/>
                      <a:pt x="225" y="11600"/>
                    </a:cubicBezTo>
                    <a:cubicBezTo>
                      <a:pt x="225" y="11600"/>
                      <a:pt x="225" y="11600"/>
                      <a:pt x="225" y="11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5" name="Shape 11395"/>
              <p:cNvSpPr/>
              <p:nvPr/>
            </p:nvSpPr>
            <p:spPr>
              <a:xfrm>
                <a:off x="669142" y="41278"/>
                <a:ext cx="216308" cy="339205"/>
              </a:xfrm>
              <a:custGeom>
                <a:avLst/>
                <a:gdLst/>
                <a:ahLst/>
                <a:cxnLst>
                  <a:cxn ang="0">
                    <a:pos x="wd2" y="hd2"/>
                  </a:cxn>
                  <a:cxn ang="5400000">
                    <a:pos x="wd2" y="hd2"/>
                  </a:cxn>
                  <a:cxn ang="10800000">
                    <a:pos x="wd2" y="hd2"/>
                  </a:cxn>
                  <a:cxn ang="16200000">
                    <a:pos x="wd2" y="hd2"/>
                  </a:cxn>
                </a:cxnLst>
                <a:rect l="0" t="0" r="r" b="b"/>
                <a:pathLst>
                  <a:path w="21524" h="21600" fill="norm" stroke="1" extrusionOk="0">
                    <a:moveTo>
                      <a:pt x="16863" y="944"/>
                    </a:moveTo>
                    <a:cubicBezTo>
                      <a:pt x="16863" y="944"/>
                      <a:pt x="16295" y="708"/>
                      <a:pt x="16105" y="708"/>
                    </a:cubicBezTo>
                    <a:cubicBezTo>
                      <a:pt x="15537" y="590"/>
                      <a:pt x="14968" y="354"/>
                      <a:pt x="14589" y="118"/>
                    </a:cubicBezTo>
                    <a:cubicBezTo>
                      <a:pt x="14589" y="118"/>
                      <a:pt x="14589" y="0"/>
                      <a:pt x="14211" y="0"/>
                    </a:cubicBezTo>
                    <a:cubicBezTo>
                      <a:pt x="14021" y="0"/>
                      <a:pt x="13642" y="0"/>
                      <a:pt x="13642" y="118"/>
                    </a:cubicBezTo>
                    <a:cubicBezTo>
                      <a:pt x="13263" y="354"/>
                      <a:pt x="12884" y="354"/>
                      <a:pt x="12316" y="354"/>
                    </a:cubicBezTo>
                    <a:cubicBezTo>
                      <a:pt x="12126" y="354"/>
                      <a:pt x="12126" y="354"/>
                      <a:pt x="12126" y="354"/>
                    </a:cubicBezTo>
                    <a:cubicBezTo>
                      <a:pt x="11747" y="354"/>
                      <a:pt x="11558" y="354"/>
                      <a:pt x="11558" y="354"/>
                    </a:cubicBezTo>
                    <a:cubicBezTo>
                      <a:pt x="11368" y="590"/>
                      <a:pt x="10989" y="826"/>
                      <a:pt x="10611" y="944"/>
                    </a:cubicBezTo>
                    <a:cubicBezTo>
                      <a:pt x="10421" y="1062"/>
                      <a:pt x="10232" y="1062"/>
                      <a:pt x="10232" y="1180"/>
                    </a:cubicBezTo>
                    <a:cubicBezTo>
                      <a:pt x="10232" y="1298"/>
                      <a:pt x="10232" y="1416"/>
                      <a:pt x="10232" y="1534"/>
                    </a:cubicBezTo>
                    <a:cubicBezTo>
                      <a:pt x="10232" y="1652"/>
                      <a:pt x="10421" y="1889"/>
                      <a:pt x="10421" y="2007"/>
                    </a:cubicBezTo>
                    <a:cubicBezTo>
                      <a:pt x="10421" y="2125"/>
                      <a:pt x="10421" y="2243"/>
                      <a:pt x="10232" y="2361"/>
                    </a:cubicBezTo>
                    <a:cubicBezTo>
                      <a:pt x="10042" y="2479"/>
                      <a:pt x="9853" y="2597"/>
                      <a:pt x="9284" y="2597"/>
                    </a:cubicBezTo>
                    <a:cubicBezTo>
                      <a:pt x="9284" y="2597"/>
                      <a:pt x="9284" y="2597"/>
                      <a:pt x="9095" y="2597"/>
                    </a:cubicBezTo>
                    <a:cubicBezTo>
                      <a:pt x="9095" y="2597"/>
                      <a:pt x="9095" y="2597"/>
                      <a:pt x="9095" y="2597"/>
                    </a:cubicBezTo>
                    <a:cubicBezTo>
                      <a:pt x="9095" y="2715"/>
                      <a:pt x="9095" y="2951"/>
                      <a:pt x="8716" y="3187"/>
                    </a:cubicBezTo>
                    <a:cubicBezTo>
                      <a:pt x="8716" y="3305"/>
                      <a:pt x="8526" y="3423"/>
                      <a:pt x="8147" y="3423"/>
                    </a:cubicBezTo>
                    <a:cubicBezTo>
                      <a:pt x="7768" y="3423"/>
                      <a:pt x="7579" y="3305"/>
                      <a:pt x="7579" y="3187"/>
                    </a:cubicBezTo>
                    <a:cubicBezTo>
                      <a:pt x="7389" y="3187"/>
                      <a:pt x="7389" y="3069"/>
                      <a:pt x="7389" y="3069"/>
                    </a:cubicBezTo>
                    <a:cubicBezTo>
                      <a:pt x="7200" y="3187"/>
                      <a:pt x="7200" y="3187"/>
                      <a:pt x="7011" y="3187"/>
                    </a:cubicBezTo>
                    <a:cubicBezTo>
                      <a:pt x="6821" y="3187"/>
                      <a:pt x="6442" y="3069"/>
                      <a:pt x="6253" y="3069"/>
                    </a:cubicBezTo>
                    <a:cubicBezTo>
                      <a:pt x="6253" y="2951"/>
                      <a:pt x="6063" y="2951"/>
                      <a:pt x="5874" y="2951"/>
                    </a:cubicBezTo>
                    <a:cubicBezTo>
                      <a:pt x="5874" y="3069"/>
                      <a:pt x="5495" y="3187"/>
                      <a:pt x="5116" y="3187"/>
                    </a:cubicBezTo>
                    <a:cubicBezTo>
                      <a:pt x="4737" y="3187"/>
                      <a:pt x="4358" y="3187"/>
                      <a:pt x="3789" y="3069"/>
                    </a:cubicBezTo>
                    <a:cubicBezTo>
                      <a:pt x="3600" y="3069"/>
                      <a:pt x="3411" y="3069"/>
                      <a:pt x="3221" y="2951"/>
                    </a:cubicBezTo>
                    <a:cubicBezTo>
                      <a:pt x="2653" y="2951"/>
                      <a:pt x="2084" y="2597"/>
                      <a:pt x="1705" y="2361"/>
                    </a:cubicBezTo>
                    <a:cubicBezTo>
                      <a:pt x="1516" y="2125"/>
                      <a:pt x="1137" y="1889"/>
                      <a:pt x="947" y="1889"/>
                    </a:cubicBezTo>
                    <a:cubicBezTo>
                      <a:pt x="758" y="1889"/>
                      <a:pt x="758" y="1889"/>
                      <a:pt x="758" y="2007"/>
                    </a:cubicBezTo>
                    <a:cubicBezTo>
                      <a:pt x="568" y="2007"/>
                      <a:pt x="568" y="2007"/>
                      <a:pt x="568" y="2007"/>
                    </a:cubicBezTo>
                    <a:cubicBezTo>
                      <a:pt x="568" y="2007"/>
                      <a:pt x="379" y="2007"/>
                      <a:pt x="379" y="2007"/>
                    </a:cubicBezTo>
                    <a:cubicBezTo>
                      <a:pt x="379" y="2007"/>
                      <a:pt x="379" y="2125"/>
                      <a:pt x="379" y="2125"/>
                    </a:cubicBezTo>
                    <a:cubicBezTo>
                      <a:pt x="189" y="2125"/>
                      <a:pt x="189" y="2125"/>
                      <a:pt x="189" y="2243"/>
                    </a:cubicBezTo>
                    <a:cubicBezTo>
                      <a:pt x="189" y="2243"/>
                      <a:pt x="189" y="2243"/>
                      <a:pt x="189" y="2243"/>
                    </a:cubicBezTo>
                    <a:cubicBezTo>
                      <a:pt x="0" y="2243"/>
                      <a:pt x="0" y="2243"/>
                      <a:pt x="0" y="2243"/>
                    </a:cubicBezTo>
                    <a:cubicBezTo>
                      <a:pt x="0" y="2243"/>
                      <a:pt x="0" y="2243"/>
                      <a:pt x="0" y="2243"/>
                    </a:cubicBezTo>
                    <a:cubicBezTo>
                      <a:pt x="379" y="2361"/>
                      <a:pt x="568" y="2479"/>
                      <a:pt x="758" y="2597"/>
                    </a:cubicBezTo>
                    <a:cubicBezTo>
                      <a:pt x="947" y="2715"/>
                      <a:pt x="1326" y="2951"/>
                      <a:pt x="1705" y="3069"/>
                    </a:cubicBezTo>
                    <a:cubicBezTo>
                      <a:pt x="1705" y="3069"/>
                      <a:pt x="1895" y="3187"/>
                      <a:pt x="2084" y="3187"/>
                    </a:cubicBezTo>
                    <a:cubicBezTo>
                      <a:pt x="2274" y="3305"/>
                      <a:pt x="2653" y="3305"/>
                      <a:pt x="2842" y="3423"/>
                    </a:cubicBezTo>
                    <a:cubicBezTo>
                      <a:pt x="4168" y="3777"/>
                      <a:pt x="5495" y="4013"/>
                      <a:pt x="5305" y="4603"/>
                    </a:cubicBezTo>
                    <a:cubicBezTo>
                      <a:pt x="5305" y="4603"/>
                      <a:pt x="5305" y="4721"/>
                      <a:pt x="5305" y="4839"/>
                    </a:cubicBezTo>
                    <a:cubicBezTo>
                      <a:pt x="5116" y="5075"/>
                      <a:pt x="5116" y="5548"/>
                      <a:pt x="5305" y="5548"/>
                    </a:cubicBezTo>
                    <a:cubicBezTo>
                      <a:pt x="5684" y="5784"/>
                      <a:pt x="5684" y="6138"/>
                      <a:pt x="5684" y="6374"/>
                    </a:cubicBezTo>
                    <a:cubicBezTo>
                      <a:pt x="5684" y="6492"/>
                      <a:pt x="5684" y="6728"/>
                      <a:pt x="5684" y="6728"/>
                    </a:cubicBezTo>
                    <a:cubicBezTo>
                      <a:pt x="6253" y="6964"/>
                      <a:pt x="6442" y="7436"/>
                      <a:pt x="6253" y="7790"/>
                    </a:cubicBezTo>
                    <a:cubicBezTo>
                      <a:pt x="6063" y="8144"/>
                      <a:pt x="5874" y="8262"/>
                      <a:pt x="5684" y="8380"/>
                    </a:cubicBezTo>
                    <a:cubicBezTo>
                      <a:pt x="5874" y="8380"/>
                      <a:pt x="5874" y="8616"/>
                      <a:pt x="6063" y="8616"/>
                    </a:cubicBezTo>
                    <a:cubicBezTo>
                      <a:pt x="6253" y="8734"/>
                      <a:pt x="6253" y="8734"/>
                      <a:pt x="6253" y="8852"/>
                    </a:cubicBezTo>
                    <a:cubicBezTo>
                      <a:pt x="6253" y="8852"/>
                      <a:pt x="6253" y="8852"/>
                      <a:pt x="6253" y="8852"/>
                    </a:cubicBezTo>
                    <a:cubicBezTo>
                      <a:pt x="6253" y="8852"/>
                      <a:pt x="6442" y="8970"/>
                      <a:pt x="6442" y="8970"/>
                    </a:cubicBezTo>
                    <a:cubicBezTo>
                      <a:pt x="6442" y="8970"/>
                      <a:pt x="6442" y="9089"/>
                      <a:pt x="6442" y="9089"/>
                    </a:cubicBezTo>
                    <a:cubicBezTo>
                      <a:pt x="6442" y="9089"/>
                      <a:pt x="6442" y="9207"/>
                      <a:pt x="6442" y="9207"/>
                    </a:cubicBezTo>
                    <a:cubicBezTo>
                      <a:pt x="6442" y="9207"/>
                      <a:pt x="6442" y="9207"/>
                      <a:pt x="6442" y="9325"/>
                    </a:cubicBezTo>
                    <a:cubicBezTo>
                      <a:pt x="6442" y="9325"/>
                      <a:pt x="6442" y="9325"/>
                      <a:pt x="6442" y="9325"/>
                    </a:cubicBezTo>
                    <a:cubicBezTo>
                      <a:pt x="6821" y="9325"/>
                      <a:pt x="7200" y="9443"/>
                      <a:pt x="7579" y="9561"/>
                    </a:cubicBezTo>
                    <a:cubicBezTo>
                      <a:pt x="7768" y="9679"/>
                      <a:pt x="7958" y="9679"/>
                      <a:pt x="7958" y="9679"/>
                    </a:cubicBezTo>
                    <a:cubicBezTo>
                      <a:pt x="8905" y="9915"/>
                      <a:pt x="8905" y="10387"/>
                      <a:pt x="9095" y="10741"/>
                    </a:cubicBezTo>
                    <a:cubicBezTo>
                      <a:pt x="9095" y="10859"/>
                      <a:pt x="9095" y="10859"/>
                      <a:pt x="9095" y="10977"/>
                    </a:cubicBezTo>
                    <a:cubicBezTo>
                      <a:pt x="9095" y="11331"/>
                      <a:pt x="9095" y="11449"/>
                      <a:pt x="8905" y="11567"/>
                    </a:cubicBezTo>
                    <a:cubicBezTo>
                      <a:pt x="8716" y="11685"/>
                      <a:pt x="8337" y="11803"/>
                      <a:pt x="7958" y="11567"/>
                    </a:cubicBezTo>
                    <a:cubicBezTo>
                      <a:pt x="7958" y="11567"/>
                      <a:pt x="7958" y="11567"/>
                      <a:pt x="7958" y="11567"/>
                    </a:cubicBezTo>
                    <a:cubicBezTo>
                      <a:pt x="7768" y="11567"/>
                      <a:pt x="7579" y="11685"/>
                      <a:pt x="7389" y="12039"/>
                    </a:cubicBezTo>
                    <a:cubicBezTo>
                      <a:pt x="7200" y="12748"/>
                      <a:pt x="5874" y="13574"/>
                      <a:pt x="4926" y="13574"/>
                    </a:cubicBezTo>
                    <a:cubicBezTo>
                      <a:pt x="4737" y="13574"/>
                      <a:pt x="4737" y="13692"/>
                      <a:pt x="4547" y="13810"/>
                    </a:cubicBezTo>
                    <a:cubicBezTo>
                      <a:pt x="4358" y="13928"/>
                      <a:pt x="4168" y="14164"/>
                      <a:pt x="3789" y="14164"/>
                    </a:cubicBezTo>
                    <a:cubicBezTo>
                      <a:pt x="3221" y="14282"/>
                      <a:pt x="2842" y="14400"/>
                      <a:pt x="2842" y="14636"/>
                    </a:cubicBezTo>
                    <a:cubicBezTo>
                      <a:pt x="2842" y="14872"/>
                      <a:pt x="2842" y="14990"/>
                      <a:pt x="2653" y="15108"/>
                    </a:cubicBezTo>
                    <a:cubicBezTo>
                      <a:pt x="2274" y="15344"/>
                      <a:pt x="1516" y="15344"/>
                      <a:pt x="947" y="15344"/>
                    </a:cubicBezTo>
                    <a:cubicBezTo>
                      <a:pt x="947" y="15344"/>
                      <a:pt x="947" y="15580"/>
                      <a:pt x="758" y="15580"/>
                    </a:cubicBezTo>
                    <a:cubicBezTo>
                      <a:pt x="758" y="15816"/>
                      <a:pt x="568" y="16052"/>
                      <a:pt x="189" y="16170"/>
                    </a:cubicBezTo>
                    <a:cubicBezTo>
                      <a:pt x="189" y="16170"/>
                      <a:pt x="189" y="16289"/>
                      <a:pt x="189" y="16289"/>
                    </a:cubicBezTo>
                    <a:cubicBezTo>
                      <a:pt x="189" y="16289"/>
                      <a:pt x="189" y="16407"/>
                      <a:pt x="379" y="16643"/>
                    </a:cubicBezTo>
                    <a:cubicBezTo>
                      <a:pt x="758" y="16879"/>
                      <a:pt x="758" y="17233"/>
                      <a:pt x="758" y="17351"/>
                    </a:cubicBezTo>
                    <a:cubicBezTo>
                      <a:pt x="758" y="17469"/>
                      <a:pt x="758" y="17587"/>
                      <a:pt x="758" y="17587"/>
                    </a:cubicBezTo>
                    <a:cubicBezTo>
                      <a:pt x="758" y="17587"/>
                      <a:pt x="758" y="17705"/>
                      <a:pt x="758" y="17705"/>
                    </a:cubicBezTo>
                    <a:cubicBezTo>
                      <a:pt x="1137" y="18059"/>
                      <a:pt x="1516" y="18649"/>
                      <a:pt x="1137" y="19239"/>
                    </a:cubicBezTo>
                    <a:cubicBezTo>
                      <a:pt x="758" y="19830"/>
                      <a:pt x="568" y="20184"/>
                      <a:pt x="379" y="20302"/>
                    </a:cubicBezTo>
                    <a:cubicBezTo>
                      <a:pt x="758" y="20302"/>
                      <a:pt x="947" y="20420"/>
                      <a:pt x="1137" y="20538"/>
                    </a:cubicBezTo>
                    <a:cubicBezTo>
                      <a:pt x="1516" y="20656"/>
                      <a:pt x="1895" y="20774"/>
                      <a:pt x="2084" y="20774"/>
                    </a:cubicBezTo>
                    <a:cubicBezTo>
                      <a:pt x="2084" y="20774"/>
                      <a:pt x="2274" y="20774"/>
                      <a:pt x="2274" y="20774"/>
                    </a:cubicBezTo>
                    <a:cubicBezTo>
                      <a:pt x="2653" y="20774"/>
                      <a:pt x="2842" y="21010"/>
                      <a:pt x="3032" y="21128"/>
                    </a:cubicBezTo>
                    <a:cubicBezTo>
                      <a:pt x="3221" y="21128"/>
                      <a:pt x="3221" y="21246"/>
                      <a:pt x="3221" y="21246"/>
                    </a:cubicBezTo>
                    <a:cubicBezTo>
                      <a:pt x="3411" y="21246"/>
                      <a:pt x="3600" y="21246"/>
                      <a:pt x="3600" y="21246"/>
                    </a:cubicBezTo>
                    <a:cubicBezTo>
                      <a:pt x="3979" y="21246"/>
                      <a:pt x="3979" y="21246"/>
                      <a:pt x="4168" y="21364"/>
                    </a:cubicBezTo>
                    <a:cubicBezTo>
                      <a:pt x="4547" y="21482"/>
                      <a:pt x="4737" y="21600"/>
                      <a:pt x="5684" y="21600"/>
                    </a:cubicBezTo>
                    <a:cubicBezTo>
                      <a:pt x="5874" y="21600"/>
                      <a:pt x="5874" y="21600"/>
                      <a:pt x="5874" y="21600"/>
                    </a:cubicBezTo>
                    <a:cubicBezTo>
                      <a:pt x="6632" y="21482"/>
                      <a:pt x="7958" y="21246"/>
                      <a:pt x="9284" y="21010"/>
                    </a:cubicBezTo>
                    <a:cubicBezTo>
                      <a:pt x="10421" y="20774"/>
                      <a:pt x="11747" y="20656"/>
                      <a:pt x="12505" y="20656"/>
                    </a:cubicBezTo>
                    <a:cubicBezTo>
                      <a:pt x="13074" y="20656"/>
                      <a:pt x="13642" y="20538"/>
                      <a:pt x="14021" y="20538"/>
                    </a:cubicBezTo>
                    <a:cubicBezTo>
                      <a:pt x="14211" y="20420"/>
                      <a:pt x="14211" y="20420"/>
                      <a:pt x="14211" y="20420"/>
                    </a:cubicBezTo>
                    <a:cubicBezTo>
                      <a:pt x="14400" y="20302"/>
                      <a:pt x="14400" y="20184"/>
                      <a:pt x="14589" y="20066"/>
                    </a:cubicBezTo>
                    <a:cubicBezTo>
                      <a:pt x="14589" y="20066"/>
                      <a:pt x="14589" y="20066"/>
                      <a:pt x="14589" y="20066"/>
                    </a:cubicBezTo>
                    <a:cubicBezTo>
                      <a:pt x="14779" y="19948"/>
                      <a:pt x="14968" y="19830"/>
                      <a:pt x="15158" y="19711"/>
                    </a:cubicBezTo>
                    <a:cubicBezTo>
                      <a:pt x="15537" y="19475"/>
                      <a:pt x="15916" y="19239"/>
                      <a:pt x="16484" y="19121"/>
                    </a:cubicBezTo>
                    <a:cubicBezTo>
                      <a:pt x="17242" y="18767"/>
                      <a:pt x="18000" y="18531"/>
                      <a:pt x="18379" y="18177"/>
                    </a:cubicBezTo>
                    <a:cubicBezTo>
                      <a:pt x="18568" y="17705"/>
                      <a:pt x="19326" y="17351"/>
                      <a:pt x="20084" y="17115"/>
                    </a:cubicBezTo>
                    <a:cubicBezTo>
                      <a:pt x="20653" y="16761"/>
                      <a:pt x="21221" y="16525"/>
                      <a:pt x="21411" y="16289"/>
                    </a:cubicBezTo>
                    <a:cubicBezTo>
                      <a:pt x="21600" y="16052"/>
                      <a:pt x="21600" y="15934"/>
                      <a:pt x="21032" y="15462"/>
                    </a:cubicBezTo>
                    <a:cubicBezTo>
                      <a:pt x="20653" y="15226"/>
                      <a:pt x="19895" y="14990"/>
                      <a:pt x="19326" y="14754"/>
                    </a:cubicBezTo>
                    <a:cubicBezTo>
                      <a:pt x="18758" y="14518"/>
                      <a:pt x="18189" y="14282"/>
                      <a:pt x="18189" y="14046"/>
                    </a:cubicBezTo>
                    <a:cubicBezTo>
                      <a:pt x="18189" y="13928"/>
                      <a:pt x="18189" y="13928"/>
                      <a:pt x="18189" y="13810"/>
                    </a:cubicBezTo>
                    <a:cubicBezTo>
                      <a:pt x="18379" y="13692"/>
                      <a:pt x="18758" y="13574"/>
                      <a:pt x="18947" y="13456"/>
                    </a:cubicBezTo>
                    <a:cubicBezTo>
                      <a:pt x="19137" y="13456"/>
                      <a:pt x="19326" y="13338"/>
                      <a:pt x="19326" y="13338"/>
                    </a:cubicBezTo>
                    <a:cubicBezTo>
                      <a:pt x="19516" y="13338"/>
                      <a:pt x="19516" y="13338"/>
                      <a:pt x="19516" y="13220"/>
                    </a:cubicBezTo>
                    <a:cubicBezTo>
                      <a:pt x="19516" y="13220"/>
                      <a:pt x="19326" y="13102"/>
                      <a:pt x="19137" y="12984"/>
                    </a:cubicBezTo>
                    <a:cubicBezTo>
                      <a:pt x="18758" y="12984"/>
                      <a:pt x="18568" y="12866"/>
                      <a:pt x="18379" y="12630"/>
                    </a:cubicBezTo>
                    <a:cubicBezTo>
                      <a:pt x="18000" y="12393"/>
                      <a:pt x="18379" y="12039"/>
                      <a:pt x="18568" y="11921"/>
                    </a:cubicBezTo>
                    <a:cubicBezTo>
                      <a:pt x="18568" y="11921"/>
                      <a:pt x="18379" y="11921"/>
                      <a:pt x="18379" y="11921"/>
                    </a:cubicBezTo>
                    <a:cubicBezTo>
                      <a:pt x="18000" y="11803"/>
                      <a:pt x="17621" y="11685"/>
                      <a:pt x="17621" y="11449"/>
                    </a:cubicBezTo>
                    <a:cubicBezTo>
                      <a:pt x="17432" y="11213"/>
                      <a:pt x="17811" y="11095"/>
                      <a:pt x="18000" y="11095"/>
                    </a:cubicBezTo>
                    <a:cubicBezTo>
                      <a:pt x="18000" y="11095"/>
                      <a:pt x="18000" y="11095"/>
                      <a:pt x="18000" y="11095"/>
                    </a:cubicBezTo>
                    <a:cubicBezTo>
                      <a:pt x="18000" y="10977"/>
                      <a:pt x="18000" y="10977"/>
                      <a:pt x="18000" y="10977"/>
                    </a:cubicBezTo>
                    <a:cubicBezTo>
                      <a:pt x="17811" y="10741"/>
                      <a:pt x="17432" y="10269"/>
                      <a:pt x="17811" y="9915"/>
                    </a:cubicBezTo>
                    <a:cubicBezTo>
                      <a:pt x="18000" y="9679"/>
                      <a:pt x="18379" y="9679"/>
                      <a:pt x="18568" y="9561"/>
                    </a:cubicBezTo>
                    <a:cubicBezTo>
                      <a:pt x="18568" y="9561"/>
                      <a:pt x="18568" y="9561"/>
                      <a:pt x="18758" y="9561"/>
                    </a:cubicBezTo>
                    <a:cubicBezTo>
                      <a:pt x="18568" y="9561"/>
                      <a:pt x="18568" y="9443"/>
                      <a:pt x="18568" y="9325"/>
                    </a:cubicBezTo>
                    <a:cubicBezTo>
                      <a:pt x="18000" y="8734"/>
                      <a:pt x="17242" y="8026"/>
                      <a:pt x="16674" y="7554"/>
                    </a:cubicBezTo>
                    <a:cubicBezTo>
                      <a:pt x="16674" y="7554"/>
                      <a:pt x="16674" y="7436"/>
                      <a:pt x="16484" y="7436"/>
                    </a:cubicBezTo>
                    <a:cubicBezTo>
                      <a:pt x="16484" y="7318"/>
                      <a:pt x="16484" y="7318"/>
                      <a:pt x="16484" y="7318"/>
                    </a:cubicBezTo>
                    <a:cubicBezTo>
                      <a:pt x="16484" y="7318"/>
                      <a:pt x="16484" y="7200"/>
                      <a:pt x="16295" y="7200"/>
                    </a:cubicBezTo>
                    <a:cubicBezTo>
                      <a:pt x="16295" y="7082"/>
                      <a:pt x="16295" y="7082"/>
                      <a:pt x="16295" y="6964"/>
                    </a:cubicBezTo>
                    <a:cubicBezTo>
                      <a:pt x="16484" y="6728"/>
                      <a:pt x="16863" y="6374"/>
                      <a:pt x="17242" y="6256"/>
                    </a:cubicBezTo>
                    <a:cubicBezTo>
                      <a:pt x="17242" y="6256"/>
                      <a:pt x="17242" y="6256"/>
                      <a:pt x="17432" y="6138"/>
                    </a:cubicBezTo>
                    <a:cubicBezTo>
                      <a:pt x="17811" y="6020"/>
                      <a:pt x="18379" y="5548"/>
                      <a:pt x="18379" y="5430"/>
                    </a:cubicBezTo>
                    <a:cubicBezTo>
                      <a:pt x="18379" y="5311"/>
                      <a:pt x="17432" y="4839"/>
                      <a:pt x="17053" y="4721"/>
                    </a:cubicBezTo>
                    <a:cubicBezTo>
                      <a:pt x="17053" y="4603"/>
                      <a:pt x="16863" y="4603"/>
                      <a:pt x="16863" y="4603"/>
                    </a:cubicBezTo>
                    <a:cubicBezTo>
                      <a:pt x="16484" y="4603"/>
                      <a:pt x="15916" y="4485"/>
                      <a:pt x="15537" y="4131"/>
                    </a:cubicBezTo>
                    <a:cubicBezTo>
                      <a:pt x="15537" y="4013"/>
                      <a:pt x="15347" y="3895"/>
                      <a:pt x="15347" y="3895"/>
                    </a:cubicBezTo>
                    <a:cubicBezTo>
                      <a:pt x="15158" y="3659"/>
                      <a:pt x="14968" y="3423"/>
                      <a:pt x="15347" y="3069"/>
                    </a:cubicBezTo>
                    <a:cubicBezTo>
                      <a:pt x="15537" y="2951"/>
                      <a:pt x="15537" y="2715"/>
                      <a:pt x="15537" y="2597"/>
                    </a:cubicBezTo>
                    <a:cubicBezTo>
                      <a:pt x="15537" y="2243"/>
                      <a:pt x="15916" y="2243"/>
                      <a:pt x="16105" y="2125"/>
                    </a:cubicBezTo>
                    <a:cubicBezTo>
                      <a:pt x="16295" y="2125"/>
                      <a:pt x="16295" y="2125"/>
                      <a:pt x="16295" y="2125"/>
                    </a:cubicBezTo>
                    <a:cubicBezTo>
                      <a:pt x="16484" y="2007"/>
                      <a:pt x="16484" y="1889"/>
                      <a:pt x="16484" y="1889"/>
                    </a:cubicBezTo>
                    <a:cubicBezTo>
                      <a:pt x="16484" y="1889"/>
                      <a:pt x="16484" y="1889"/>
                      <a:pt x="16484" y="1770"/>
                    </a:cubicBezTo>
                    <a:cubicBezTo>
                      <a:pt x="16674" y="1770"/>
                      <a:pt x="16674" y="1652"/>
                      <a:pt x="16863" y="1534"/>
                    </a:cubicBezTo>
                    <a:cubicBezTo>
                      <a:pt x="16863" y="1534"/>
                      <a:pt x="16863" y="1416"/>
                      <a:pt x="16863" y="1416"/>
                    </a:cubicBezTo>
                    <a:cubicBezTo>
                      <a:pt x="16863" y="1180"/>
                      <a:pt x="16863" y="1062"/>
                      <a:pt x="16863" y="94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6" name="Shape 11396"/>
              <p:cNvSpPr/>
              <p:nvPr/>
            </p:nvSpPr>
            <p:spPr>
              <a:xfrm>
                <a:off x="119489" y="652230"/>
                <a:ext cx="272836" cy="2235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141" y="21421"/>
                    </a:moveTo>
                    <a:cubicBezTo>
                      <a:pt x="12990" y="20886"/>
                      <a:pt x="12990" y="20529"/>
                      <a:pt x="13292" y="19993"/>
                    </a:cubicBezTo>
                    <a:cubicBezTo>
                      <a:pt x="13443" y="19458"/>
                      <a:pt x="14048" y="19101"/>
                      <a:pt x="14803" y="18922"/>
                    </a:cubicBezTo>
                    <a:cubicBezTo>
                      <a:pt x="14803" y="18922"/>
                      <a:pt x="14954" y="18922"/>
                      <a:pt x="15105" y="18922"/>
                    </a:cubicBezTo>
                    <a:cubicBezTo>
                      <a:pt x="16011" y="18922"/>
                      <a:pt x="17522" y="19458"/>
                      <a:pt x="18126" y="19815"/>
                    </a:cubicBezTo>
                    <a:cubicBezTo>
                      <a:pt x="18428" y="20172"/>
                      <a:pt x="19032" y="19993"/>
                      <a:pt x="19636" y="19101"/>
                    </a:cubicBezTo>
                    <a:cubicBezTo>
                      <a:pt x="20090" y="18565"/>
                      <a:pt x="20392" y="18387"/>
                      <a:pt x="20694" y="18208"/>
                    </a:cubicBezTo>
                    <a:cubicBezTo>
                      <a:pt x="20694" y="18208"/>
                      <a:pt x="20694" y="18208"/>
                      <a:pt x="20694" y="18208"/>
                    </a:cubicBezTo>
                    <a:cubicBezTo>
                      <a:pt x="20694" y="18208"/>
                      <a:pt x="20694" y="18030"/>
                      <a:pt x="20845" y="18030"/>
                    </a:cubicBezTo>
                    <a:cubicBezTo>
                      <a:pt x="20694" y="18030"/>
                      <a:pt x="20694" y="18030"/>
                      <a:pt x="20543" y="18030"/>
                    </a:cubicBezTo>
                    <a:cubicBezTo>
                      <a:pt x="20543" y="17851"/>
                      <a:pt x="20392" y="17851"/>
                      <a:pt x="20241" y="17851"/>
                    </a:cubicBezTo>
                    <a:cubicBezTo>
                      <a:pt x="19938" y="17851"/>
                      <a:pt x="19787" y="17673"/>
                      <a:pt x="19636" y="17316"/>
                    </a:cubicBezTo>
                    <a:cubicBezTo>
                      <a:pt x="19485" y="17137"/>
                      <a:pt x="19485" y="16780"/>
                      <a:pt x="19636" y="16423"/>
                    </a:cubicBezTo>
                    <a:cubicBezTo>
                      <a:pt x="19787" y="16423"/>
                      <a:pt x="19787" y="16245"/>
                      <a:pt x="19787" y="16245"/>
                    </a:cubicBezTo>
                    <a:cubicBezTo>
                      <a:pt x="19787" y="16423"/>
                      <a:pt x="19636" y="16245"/>
                      <a:pt x="19636" y="16245"/>
                    </a:cubicBezTo>
                    <a:cubicBezTo>
                      <a:pt x="19485" y="16066"/>
                      <a:pt x="19334" y="16066"/>
                      <a:pt x="19183" y="15709"/>
                    </a:cubicBezTo>
                    <a:cubicBezTo>
                      <a:pt x="19183" y="15709"/>
                      <a:pt x="19032" y="15352"/>
                      <a:pt x="19183" y="15174"/>
                    </a:cubicBezTo>
                    <a:cubicBezTo>
                      <a:pt x="19183" y="14817"/>
                      <a:pt x="19485" y="14817"/>
                      <a:pt x="19485" y="14817"/>
                    </a:cubicBezTo>
                    <a:cubicBezTo>
                      <a:pt x="19636" y="14817"/>
                      <a:pt x="19636" y="14817"/>
                      <a:pt x="19636" y="14817"/>
                    </a:cubicBezTo>
                    <a:cubicBezTo>
                      <a:pt x="19787" y="14638"/>
                      <a:pt x="19787" y="14638"/>
                      <a:pt x="19787" y="14638"/>
                    </a:cubicBezTo>
                    <a:cubicBezTo>
                      <a:pt x="19787" y="14638"/>
                      <a:pt x="19938" y="14460"/>
                      <a:pt x="19938" y="14460"/>
                    </a:cubicBezTo>
                    <a:cubicBezTo>
                      <a:pt x="19787" y="14281"/>
                      <a:pt x="19636" y="14102"/>
                      <a:pt x="19636" y="13745"/>
                    </a:cubicBezTo>
                    <a:cubicBezTo>
                      <a:pt x="19636" y="13745"/>
                      <a:pt x="19636" y="13745"/>
                      <a:pt x="19636" y="13745"/>
                    </a:cubicBezTo>
                    <a:cubicBezTo>
                      <a:pt x="19636" y="13210"/>
                      <a:pt x="19636" y="13210"/>
                      <a:pt x="19636" y="13210"/>
                    </a:cubicBezTo>
                    <a:cubicBezTo>
                      <a:pt x="19636" y="13031"/>
                      <a:pt x="19636" y="13031"/>
                      <a:pt x="19636" y="12853"/>
                    </a:cubicBezTo>
                    <a:cubicBezTo>
                      <a:pt x="19485" y="12853"/>
                      <a:pt x="19334" y="12674"/>
                      <a:pt x="19334" y="12317"/>
                    </a:cubicBezTo>
                    <a:cubicBezTo>
                      <a:pt x="19334" y="12317"/>
                      <a:pt x="19183" y="12317"/>
                      <a:pt x="19183" y="12496"/>
                    </a:cubicBezTo>
                    <a:cubicBezTo>
                      <a:pt x="19032" y="12674"/>
                      <a:pt x="18881" y="12853"/>
                      <a:pt x="18730" y="12853"/>
                    </a:cubicBezTo>
                    <a:cubicBezTo>
                      <a:pt x="18579" y="12853"/>
                      <a:pt x="18428" y="12674"/>
                      <a:pt x="18277" y="12674"/>
                    </a:cubicBezTo>
                    <a:cubicBezTo>
                      <a:pt x="18277" y="12496"/>
                      <a:pt x="18277" y="12496"/>
                      <a:pt x="18277" y="12139"/>
                    </a:cubicBezTo>
                    <a:cubicBezTo>
                      <a:pt x="18277" y="12139"/>
                      <a:pt x="18277" y="12139"/>
                      <a:pt x="18277" y="12139"/>
                    </a:cubicBezTo>
                    <a:cubicBezTo>
                      <a:pt x="18277" y="11960"/>
                      <a:pt x="18277" y="11960"/>
                      <a:pt x="18277" y="11782"/>
                    </a:cubicBezTo>
                    <a:cubicBezTo>
                      <a:pt x="18277" y="11603"/>
                      <a:pt x="18428" y="11603"/>
                      <a:pt x="18428" y="11425"/>
                    </a:cubicBezTo>
                    <a:cubicBezTo>
                      <a:pt x="18579" y="10889"/>
                      <a:pt x="18881" y="10532"/>
                      <a:pt x="19183" y="10175"/>
                    </a:cubicBezTo>
                    <a:cubicBezTo>
                      <a:pt x="19334" y="10175"/>
                      <a:pt x="19485" y="9997"/>
                      <a:pt x="19485" y="9818"/>
                    </a:cubicBezTo>
                    <a:cubicBezTo>
                      <a:pt x="19485" y="9640"/>
                      <a:pt x="19485" y="9640"/>
                      <a:pt x="19636" y="9461"/>
                    </a:cubicBezTo>
                    <a:cubicBezTo>
                      <a:pt x="19636" y="9461"/>
                      <a:pt x="19636" y="9461"/>
                      <a:pt x="19636" y="9461"/>
                    </a:cubicBezTo>
                    <a:cubicBezTo>
                      <a:pt x="19636" y="9461"/>
                      <a:pt x="19636" y="9283"/>
                      <a:pt x="19787" y="9283"/>
                    </a:cubicBezTo>
                    <a:cubicBezTo>
                      <a:pt x="19787" y="9283"/>
                      <a:pt x="19787" y="9283"/>
                      <a:pt x="19787" y="9283"/>
                    </a:cubicBezTo>
                    <a:cubicBezTo>
                      <a:pt x="19787" y="9283"/>
                      <a:pt x="19787" y="9283"/>
                      <a:pt x="19787" y="9104"/>
                    </a:cubicBezTo>
                    <a:cubicBezTo>
                      <a:pt x="19787" y="9104"/>
                      <a:pt x="19787" y="9104"/>
                      <a:pt x="19938" y="9104"/>
                    </a:cubicBezTo>
                    <a:cubicBezTo>
                      <a:pt x="19938" y="9104"/>
                      <a:pt x="19938" y="9104"/>
                      <a:pt x="19938" y="9104"/>
                    </a:cubicBezTo>
                    <a:cubicBezTo>
                      <a:pt x="19938" y="8926"/>
                      <a:pt x="19938" y="8926"/>
                      <a:pt x="20090" y="8926"/>
                    </a:cubicBezTo>
                    <a:cubicBezTo>
                      <a:pt x="20090" y="8926"/>
                      <a:pt x="20090" y="8926"/>
                      <a:pt x="20090" y="8926"/>
                    </a:cubicBezTo>
                    <a:cubicBezTo>
                      <a:pt x="20090" y="8926"/>
                      <a:pt x="20241" y="8926"/>
                      <a:pt x="20241" y="8926"/>
                    </a:cubicBezTo>
                    <a:cubicBezTo>
                      <a:pt x="20241" y="8747"/>
                      <a:pt x="20241" y="8747"/>
                      <a:pt x="20241" y="8747"/>
                    </a:cubicBezTo>
                    <a:cubicBezTo>
                      <a:pt x="20392" y="8747"/>
                      <a:pt x="20392" y="8747"/>
                      <a:pt x="20392" y="8747"/>
                    </a:cubicBezTo>
                    <a:cubicBezTo>
                      <a:pt x="20392" y="8747"/>
                      <a:pt x="20392" y="8747"/>
                      <a:pt x="20543" y="8747"/>
                    </a:cubicBezTo>
                    <a:cubicBezTo>
                      <a:pt x="20543" y="8747"/>
                      <a:pt x="20543" y="8747"/>
                      <a:pt x="20543" y="8747"/>
                    </a:cubicBezTo>
                    <a:cubicBezTo>
                      <a:pt x="20543" y="8747"/>
                      <a:pt x="20543" y="8747"/>
                      <a:pt x="20543" y="8747"/>
                    </a:cubicBezTo>
                    <a:cubicBezTo>
                      <a:pt x="20543" y="8747"/>
                      <a:pt x="20543" y="8747"/>
                      <a:pt x="20543" y="8747"/>
                    </a:cubicBezTo>
                    <a:cubicBezTo>
                      <a:pt x="20543" y="8569"/>
                      <a:pt x="20694" y="8390"/>
                      <a:pt x="20694" y="8212"/>
                    </a:cubicBezTo>
                    <a:cubicBezTo>
                      <a:pt x="20694" y="8033"/>
                      <a:pt x="20694" y="7855"/>
                      <a:pt x="20694" y="7855"/>
                    </a:cubicBezTo>
                    <a:cubicBezTo>
                      <a:pt x="20694" y="7855"/>
                      <a:pt x="20694" y="7855"/>
                      <a:pt x="20694" y="7855"/>
                    </a:cubicBezTo>
                    <a:cubicBezTo>
                      <a:pt x="20694" y="7676"/>
                      <a:pt x="20694" y="7676"/>
                      <a:pt x="20694" y="7498"/>
                    </a:cubicBezTo>
                    <a:cubicBezTo>
                      <a:pt x="20694" y="7319"/>
                      <a:pt x="20694" y="7319"/>
                      <a:pt x="20694" y="7319"/>
                    </a:cubicBezTo>
                    <a:cubicBezTo>
                      <a:pt x="20845" y="6783"/>
                      <a:pt x="20996" y="6248"/>
                      <a:pt x="21449" y="5712"/>
                    </a:cubicBezTo>
                    <a:cubicBezTo>
                      <a:pt x="21449" y="5712"/>
                      <a:pt x="21449" y="5712"/>
                      <a:pt x="21600" y="5534"/>
                    </a:cubicBezTo>
                    <a:cubicBezTo>
                      <a:pt x="21449" y="5534"/>
                      <a:pt x="21449" y="5534"/>
                      <a:pt x="21449" y="5534"/>
                    </a:cubicBezTo>
                    <a:cubicBezTo>
                      <a:pt x="21298" y="5534"/>
                      <a:pt x="21298" y="5534"/>
                      <a:pt x="21298" y="5534"/>
                    </a:cubicBezTo>
                    <a:cubicBezTo>
                      <a:pt x="21298" y="5534"/>
                      <a:pt x="21298" y="5534"/>
                      <a:pt x="21298" y="5534"/>
                    </a:cubicBezTo>
                    <a:cubicBezTo>
                      <a:pt x="21298" y="5534"/>
                      <a:pt x="21298" y="5534"/>
                      <a:pt x="21298" y="5534"/>
                    </a:cubicBezTo>
                    <a:cubicBezTo>
                      <a:pt x="21147" y="5534"/>
                      <a:pt x="20996" y="5534"/>
                      <a:pt x="20845" y="5355"/>
                    </a:cubicBezTo>
                    <a:cubicBezTo>
                      <a:pt x="20845" y="5355"/>
                      <a:pt x="20694" y="5177"/>
                      <a:pt x="20392" y="5177"/>
                    </a:cubicBezTo>
                    <a:cubicBezTo>
                      <a:pt x="19938" y="5177"/>
                      <a:pt x="19485" y="4998"/>
                      <a:pt x="19183" y="4463"/>
                    </a:cubicBezTo>
                    <a:cubicBezTo>
                      <a:pt x="19183" y="4463"/>
                      <a:pt x="19183" y="4463"/>
                      <a:pt x="19183" y="4463"/>
                    </a:cubicBezTo>
                    <a:cubicBezTo>
                      <a:pt x="19183" y="4463"/>
                      <a:pt x="19032" y="4463"/>
                      <a:pt x="18881" y="4463"/>
                    </a:cubicBezTo>
                    <a:cubicBezTo>
                      <a:pt x="18881" y="4463"/>
                      <a:pt x="18881" y="4463"/>
                      <a:pt x="18881" y="4463"/>
                    </a:cubicBezTo>
                    <a:cubicBezTo>
                      <a:pt x="18579" y="4284"/>
                      <a:pt x="18277" y="4284"/>
                      <a:pt x="17975" y="4284"/>
                    </a:cubicBezTo>
                    <a:cubicBezTo>
                      <a:pt x="17824" y="4284"/>
                      <a:pt x="17824" y="4284"/>
                      <a:pt x="17824" y="4284"/>
                    </a:cubicBezTo>
                    <a:cubicBezTo>
                      <a:pt x="17824" y="4284"/>
                      <a:pt x="17673" y="4284"/>
                      <a:pt x="17673" y="4284"/>
                    </a:cubicBezTo>
                    <a:cubicBezTo>
                      <a:pt x="17522" y="4284"/>
                      <a:pt x="17522" y="4284"/>
                      <a:pt x="17522" y="4284"/>
                    </a:cubicBezTo>
                    <a:cubicBezTo>
                      <a:pt x="17522" y="4284"/>
                      <a:pt x="17371" y="4284"/>
                      <a:pt x="17371" y="4284"/>
                    </a:cubicBezTo>
                    <a:cubicBezTo>
                      <a:pt x="17069" y="4106"/>
                      <a:pt x="17069" y="3927"/>
                      <a:pt x="16917" y="3749"/>
                    </a:cubicBezTo>
                    <a:cubicBezTo>
                      <a:pt x="16917" y="3749"/>
                      <a:pt x="16766" y="3570"/>
                      <a:pt x="16766" y="3570"/>
                    </a:cubicBezTo>
                    <a:cubicBezTo>
                      <a:pt x="16766" y="3570"/>
                      <a:pt x="16766" y="3570"/>
                      <a:pt x="16766" y="3570"/>
                    </a:cubicBezTo>
                    <a:cubicBezTo>
                      <a:pt x="16615" y="3570"/>
                      <a:pt x="16313" y="3570"/>
                      <a:pt x="16011" y="3213"/>
                    </a:cubicBezTo>
                    <a:cubicBezTo>
                      <a:pt x="16011" y="3035"/>
                      <a:pt x="16011" y="3035"/>
                      <a:pt x="16011" y="3035"/>
                    </a:cubicBezTo>
                    <a:cubicBezTo>
                      <a:pt x="16011" y="3035"/>
                      <a:pt x="16011" y="3035"/>
                      <a:pt x="16011" y="3035"/>
                    </a:cubicBezTo>
                    <a:cubicBezTo>
                      <a:pt x="16011" y="3035"/>
                      <a:pt x="16011" y="2856"/>
                      <a:pt x="16011" y="2856"/>
                    </a:cubicBezTo>
                    <a:cubicBezTo>
                      <a:pt x="16011" y="2856"/>
                      <a:pt x="16011" y="2856"/>
                      <a:pt x="16011" y="2856"/>
                    </a:cubicBezTo>
                    <a:cubicBezTo>
                      <a:pt x="15860" y="2856"/>
                      <a:pt x="15860" y="2856"/>
                      <a:pt x="15860" y="3035"/>
                    </a:cubicBezTo>
                    <a:cubicBezTo>
                      <a:pt x="15709" y="3035"/>
                      <a:pt x="15709" y="3035"/>
                      <a:pt x="15558" y="3035"/>
                    </a:cubicBezTo>
                    <a:cubicBezTo>
                      <a:pt x="15558" y="3035"/>
                      <a:pt x="15407" y="3213"/>
                      <a:pt x="15407" y="3213"/>
                    </a:cubicBezTo>
                    <a:cubicBezTo>
                      <a:pt x="15105" y="3213"/>
                      <a:pt x="14803" y="3035"/>
                      <a:pt x="14652" y="2142"/>
                    </a:cubicBezTo>
                    <a:cubicBezTo>
                      <a:pt x="14652" y="2142"/>
                      <a:pt x="14350" y="1964"/>
                      <a:pt x="14199" y="1785"/>
                    </a:cubicBezTo>
                    <a:cubicBezTo>
                      <a:pt x="14048" y="1785"/>
                      <a:pt x="13897" y="1785"/>
                      <a:pt x="13745" y="1607"/>
                    </a:cubicBezTo>
                    <a:cubicBezTo>
                      <a:pt x="13594" y="1607"/>
                      <a:pt x="13443" y="1428"/>
                      <a:pt x="13292" y="1250"/>
                    </a:cubicBezTo>
                    <a:cubicBezTo>
                      <a:pt x="13292" y="1071"/>
                      <a:pt x="13292" y="1071"/>
                      <a:pt x="13141" y="1071"/>
                    </a:cubicBezTo>
                    <a:cubicBezTo>
                      <a:pt x="13141" y="1071"/>
                      <a:pt x="12990" y="1071"/>
                      <a:pt x="12990" y="1071"/>
                    </a:cubicBezTo>
                    <a:cubicBezTo>
                      <a:pt x="12537" y="1071"/>
                      <a:pt x="12235" y="357"/>
                      <a:pt x="12235" y="0"/>
                    </a:cubicBezTo>
                    <a:cubicBezTo>
                      <a:pt x="12084" y="0"/>
                      <a:pt x="12084" y="0"/>
                      <a:pt x="12084" y="0"/>
                    </a:cubicBezTo>
                    <a:cubicBezTo>
                      <a:pt x="12084" y="0"/>
                      <a:pt x="11933" y="0"/>
                      <a:pt x="11933" y="0"/>
                    </a:cubicBezTo>
                    <a:cubicBezTo>
                      <a:pt x="11782" y="0"/>
                      <a:pt x="11782" y="0"/>
                      <a:pt x="11782" y="0"/>
                    </a:cubicBezTo>
                    <a:cubicBezTo>
                      <a:pt x="11631" y="0"/>
                      <a:pt x="11480" y="179"/>
                      <a:pt x="11329" y="357"/>
                    </a:cubicBezTo>
                    <a:cubicBezTo>
                      <a:pt x="11178" y="536"/>
                      <a:pt x="11027" y="893"/>
                      <a:pt x="11178" y="1428"/>
                    </a:cubicBezTo>
                    <a:cubicBezTo>
                      <a:pt x="11178" y="1785"/>
                      <a:pt x="11027" y="2321"/>
                      <a:pt x="10876" y="2499"/>
                    </a:cubicBezTo>
                    <a:cubicBezTo>
                      <a:pt x="10573" y="3035"/>
                      <a:pt x="9818" y="3213"/>
                      <a:pt x="9063" y="3213"/>
                    </a:cubicBezTo>
                    <a:cubicBezTo>
                      <a:pt x="8610" y="3213"/>
                      <a:pt x="8610" y="3392"/>
                      <a:pt x="8459" y="3749"/>
                    </a:cubicBezTo>
                    <a:cubicBezTo>
                      <a:pt x="8459" y="4106"/>
                      <a:pt x="8308" y="4284"/>
                      <a:pt x="8157" y="4641"/>
                    </a:cubicBezTo>
                    <a:cubicBezTo>
                      <a:pt x="8006" y="4641"/>
                      <a:pt x="7855" y="4820"/>
                      <a:pt x="7552" y="4820"/>
                    </a:cubicBezTo>
                    <a:cubicBezTo>
                      <a:pt x="6948" y="4820"/>
                      <a:pt x="5740" y="4284"/>
                      <a:pt x="5589" y="3570"/>
                    </a:cubicBezTo>
                    <a:cubicBezTo>
                      <a:pt x="5438" y="3570"/>
                      <a:pt x="5438" y="3570"/>
                      <a:pt x="5438" y="3570"/>
                    </a:cubicBezTo>
                    <a:cubicBezTo>
                      <a:pt x="5287" y="3570"/>
                      <a:pt x="4985" y="3570"/>
                      <a:pt x="4985" y="3749"/>
                    </a:cubicBezTo>
                    <a:cubicBezTo>
                      <a:pt x="4985" y="3749"/>
                      <a:pt x="4985" y="3749"/>
                      <a:pt x="4985" y="3927"/>
                    </a:cubicBezTo>
                    <a:cubicBezTo>
                      <a:pt x="5438" y="4463"/>
                      <a:pt x="5589" y="5177"/>
                      <a:pt x="5589" y="5712"/>
                    </a:cubicBezTo>
                    <a:cubicBezTo>
                      <a:pt x="5589" y="6069"/>
                      <a:pt x="5438" y="6426"/>
                      <a:pt x="5287" y="6605"/>
                    </a:cubicBezTo>
                    <a:cubicBezTo>
                      <a:pt x="4985" y="6783"/>
                      <a:pt x="4683" y="6783"/>
                      <a:pt x="4380" y="6605"/>
                    </a:cubicBezTo>
                    <a:cubicBezTo>
                      <a:pt x="4078" y="6426"/>
                      <a:pt x="3776" y="6426"/>
                      <a:pt x="3776" y="6605"/>
                    </a:cubicBezTo>
                    <a:cubicBezTo>
                      <a:pt x="3625" y="6605"/>
                      <a:pt x="3474" y="6783"/>
                      <a:pt x="3323" y="6783"/>
                    </a:cubicBezTo>
                    <a:cubicBezTo>
                      <a:pt x="3021" y="6783"/>
                      <a:pt x="2870" y="6426"/>
                      <a:pt x="2719" y="6248"/>
                    </a:cubicBezTo>
                    <a:cubicBezTo>
                      <a:pt x="2719" y="6248"/>
                      <a:pt x="2568" y="6069"/>
                      <a:pt x="2417" y="5891"/>
                    </a:cubicBezTo>
                    <a:cubicBezTo>
                      <a:pt x="2266" y="5891"/>
                      <a:pt x="2115" y="5891"/>
                      <a:pt x="1964" y="6069"/>
                    </a:cubicBezTo>
                    <a:cubicBezTo>
                      <a:pt x="1662" y="6069"/>
                      <a:pt x="1359" y="6248"/>
                      <a:pt x="906" y="6248"/>
                    </a:cubicBezTo>
                    <a:cubicBezTo>
                      <a:pt x="453" y="6069"/>
                      <a:pt x="0" y="6426"/>
                      <a:pt x="0" y="6426"/>
                    </a:cubicBezTo>
                    <a:cubicBezTo>
                      <a:pt x="0" y="6426"/>
                      <a:pt x="0" y="6605"/>
                      <a:pt x="0" y="6605"/>
                    </a:cubicBezTo>
                    <a:cubicBezTo>
                      <a:pt x="302" y="6962"/>
                      <a:pt x="302" y="7319"/>
                      <a:pt x="302" y="7498"/>
                    </a:cubicBezTo>
                    <a:cubicBezTo>
                      <a:pt x="151" y="7676"/>
                      <a:pt x="151" y="7855"/>
                      <a:pt x="302" y="7855"/>
                    </a:cubicBezTo>
                    <a:cubicBezTo>
                      <a:pt x="302" y="7855"/>
                      <a:pt x="755" y="8033"/>
                      <a:pt x="906" y="8033"/>
                    </a:cubicBezTo>
                    <a:cubicBezTo>
                      <a:pt x="1359" y="8212"/>
                      <a:pt x="1964" y="8212"/>
                      <a:pt x="2417" y="8569"/>
                    </a:cubicBezTo>
                    <a:cubicBezTo>
                      <a:pt x="2870" y="8926"/>
                      <a:pt x="3021" y="8926"/>
                      <a:pt x="3172" y="8926"/>
                    </a:cubicBezTo>
                    <a:cubicBezTo>
                      <a:pt x="3474" y="8926"/>
                      <a:pt x="3625" y="8926"/>
                      <a:pt x="3927" y="9104"/>
                    </a:cubicBezTo>
                    <a:cubicBezTo>
                      <a:pt x="4078" y="9283"/>
                      <a:pt x="4078" y="9283"/>
                      <a:pt x="4229" y="9283"/>
                    </a:cubicBezTo>
                    <a:cubicBezTo>
                      <a:pt x="4531" y="9461"/>
                      <a:pt x="4531" y="9640"/>
                      <a:pt x="4683" y="10354"/>
                    </a:cubicBezTo>
                    <a:cubicBezTo>
                      <a:pt x="4683" y="10889"/>
                      <a:pt x="5136" y="11425"/>
                      <a:pt x="5740" y="11603"/>
                    </a:cubicBezTo>
                    <a:cubicBezTo>
                      <a:pt x="6495" y="11960"/>
                      <a:pt x="6344" y="12496"/>
                      <a:pt x="6344" y="12853"/>
                    </a:cubicBezTo>
                    <a:cubicBezTo>
                      <a:pt x="6344" y="13031"/>
                      <a:pt x="6344" y="13210"/>
                      <a:pt x="6344" y="13388"/>
                    </a:cubicBezTo>
                    <a:cubicBezTo>
                      <a:pt x="6495" y="13924"/>
                      <a:pt x="6495" y="14460"/>
                      <a:pt x="6344" y="14995"/>
                    </a:cubicBezTo>
                    <a:cubicBezTo>
                      <a:pt x="6193" y="15352"/>
                      <a:pt x="6042" y="15709"/>
                      <a:pt x="6193" y="15888"/>
                    </a:cubicBezTo>
                    <a:cubicBezTo>
                      <a:pt x="6193" y="16602"/>
                      <a:pt x="5891" y="18565"/>
                      <a:pt x="5438" y="19636"/>
                    </a:cubicBezTo>
                    <a:cubicBezTo>
                      <a:pt x="5589" y="19636"/>
                      <a:pt x="5740" y="19636"/>
                      <a:pt x="5740" y="19636"/>
                    </a:cubicBezTo>
                    <a:cubicBezTo>
                      <a:pt x="5740" y="19636"/>
                      <a:pt x="5740" y="19815"/>
                      <a:pt x="5891" y="19815"/>
                    </a:cubicBezTo>
                    <a:cubicBezTo>
                      <a:pt x="5891" y="19815"/>
                      <a:pt x="6042" y="19815"/>
                      <a:pt x="6042" y="19993"/>
                    </a:cubicBezTo>
                    <a:cubicBezTo>
                      <a:pt x="6193" y="19993"/>
                      <a:pt x="6495" y="20172"/>
                      <a:pt x="6797" y="20350"/>
                    </a:cubicBezTo>
                    <a:cubicBezTo>
                      <a:pt x="7099" y="20529"/>
                      <a:pt x="7401" y="20707"/>
                      <a:pt x="7703" y="20886"/>
                    </a:cubicBezTo>
                    <a:cubicBezTo>
                      <a:pt x="7855" y="20886"/>
                      <a:pt x="8157" y="21064"/>
                      <a:pt x="8308" y="21064"/>
                    </a:cubicBezTo>
                    <a:cubicBezTo>
                      <a:pt x="8459" y="21064"/>
                      <a:pt x="8610" y="20886"/>
                      <a:pt x="8610" y="20886"/>
                    </a:cubicBezTo>
                    <a:cubicBezTo>
                      <a:pt x="8610" y="20707"/>
                      <a:pt x="8761" y="20350"/>
                      <a:pt x="9063" y="20350"/>
                    </a:cubicBezTo>
                    <a:cubicBezTo>
                      <a:pt x="9516" y="20350"/>
                      <a:pt x="9818" y="20886"/>
                      <a:pt x="9969" y="20886"/>
                    </a:cubicBezTo>
                    <a:cubicBezTo>
                      <a:pt x="10120" y="21064"/>
                      <a:pt x="10724" y="21243"/>
                      <a:pt x="11178" y="21421"/>
                    </a:cubicBezTo>
                    <a:cubicBezTo>
                      <a:pt x="11480" y="21421"/>
                      <a:pt x="11631" y="21421"/>
                      <a:pt x="11782" y="21421"/>
                    </a:cubicBezTo>
                    <a:cubicBezTo>
                      <a:pt x="11933" y="21600"/>
                      <a:pt x="12235" y="21600"/>
                      <a:pt x="12537" y="21600"/>
                    </a:cubicBezTo>
                    <a:cubicBezTo>
                      <a:pt x="12688" y="21600"/>
                      <a:pt x="12688" y="21600"/>
                      <a:pt x="12839" y="21600"/>
                    </a:cubicBezTo>
                    <a:cubicBezTo>
                      <a:pt x="12990" y="21421"/>
                      <a:pt x="12990" y="21421"/>
                      <a:pt x="13141" y="21421"/>
                    </a:cubicBezTo>
                    <a:cubicBezTo>
                      <a:pt x="13141" y="21421"/>
                      <a:pt x="13141" y="21421"/>
                      <a:pt x="13141" y="2142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7" name="Shape 11397"/>
              <p:cNvSpPr/>
              <p:nvPr/>
            </p:nvSpPr>
            <p:spPr>
              <a:xfrm>
                <a:off x="21906" y="846887"/>
                <a:ext cx="265452" cy="183094"/>
              </a:xfrm>
              <a:custGeom>
                <a:avLst/>
                <a:gdLst/>
                <a:ahLst/>
                <a:cxnLst>
                  <a:cxn ang="0">
                    <a:pos x="wd2" y="hd2"/>
                  </a:cxn>
                  <a:cxn ang="5400000">
                    <a:pos x="wd2" y="hd2"/>
                  </a:cxn>
                  <a:cxn ang="10800000">
                    <a:pos x="wd2" y="hd2"/>
                  </a:cxn>
                  <a:cxn ang="16200000">
                    <a:pos x="wd2" y="hd2"/>
                  </a:cxn>
                </a:cxnLst>
                <a:rect l="0" t="0" r="r" b="b"/>
                <a:pathLst>
                  <a:path w="21486" h="21600" fill="norm" stroke="1" extrusionOk="0">
                    <a:moveTo>
                      <a:pt x="12898" y="1309"/>
                    </a:moveTo>
                    <a:cubicBezTo>
                      <a:pt x="12742" y="1309"/>
                      <a:pt x="12276" y="1309"/>
                      <a:pt x="11810" y="1091"/>
                    </a:cubicBezTo>
                    <a:cubicBezTo>
                      <a:pt x="11188" y="873"/>
                      <a:pt x="10567" y="873"/>
                      <a:pt x="9945" y="873"/>
                    </a:cubicBezTo>
                    <a:cubicBezTo>
                      <a:pt x="9479" y="873"/>
                      <a:pt x="8391" y="873"/>
                      <a:pt x="7148" y="873"/>
                    </a:cubicBezTo>
                    <a:cubicBezTo>
                      <a:pt x="6060" y="873"/>
                      <a:pt x="4817" y="655"/>
                      <a:pt x="4196" y="873"/>
                    </a:cubicBezTo>
                    <a:cubicBezTo>
                      <a:pt x="3419" y="873"/>
                      <a:pt x="2953" y="436"/>
                      <a:pt x="2642" y="218"/>
                    </a:cubicBezTo>
                    <a:cubicBezTo>
                      <a:pt x="2486" y="218"/>
                      <a:pt x="2331" y="0"/>
                      <a:pt x="2020" y="0"/>
                    </a:cubicBezTo>
                    <a:cubicBezTo>
                      <a:pt x="1865" y="0"/>
                      <a:pt x="1865" y="0"/>
                      <a:pt x="1709" y="436"/>
                    </a:cubicBezTo>
                    <a:cubicBezTo>
                      <a:pt x="1554" y="655"/>
                      <a:pt x="1399" y="1309"/>
                      <a:pt x="622" y="1309"/>
                    </a:cubicBezTo>
                    <a:cubicBezTo>
                      <a:pt x="311" y="1309"/>
                      <a:pt x="155" y="1527"/>
                      <a:pt x="0" y="1527"/>
                    </a:cubicBezTo>
                    <a:cubicBezTo>
                      <a:pt x="0" y="1745"/>
                      <a:pt x="155" y="1964"/>
                      <a:pt x="466" y="2400"/>
                    </a:cubicBezTo>
                    <a:cubicBezTo>
                      <a:pt x="932" y="2836"/>
                      <a:pt x="932" y="3491"/>
                      <a:pt x="932" y="4364"/>
                    </a:cubicBezTo>
                    <a:cubicBezTo>
                      <a:pt x="932" y="4364"/>
                      <a:pt x="932" y="4364"/>
                      <a:pt x="932" y="4364"/>
                    </a:cubicBezTo>
                    <a:cubicBezTo>
                      <a:pt x="932" y="4145"/>
                      <a:pt x="932" y="4145"/>
                      <a:pt x="932" y="4145"/>
                    </a:cubicBezTo>
                    <a:cubicBezTo>
                      <a:pt x="1088" y="4145"/>
                      <a:pt x="1088" y="4145"/>
                      <a:pt x="1088" y="4145"/>
                    </a:cubicBezTo>
                    <a:cubicBezTo>
                      <a:pt x="1088" y="4145"/>
                      <a:pt x="1088" y="4145"/>
                      <a:pt x="1243" y="4145"/>
                    </a:cubicBezTo>
                    <a:cubicBezTo>
                      <a:pt x="1243" y="3927"/>
                      <a:pt x="1243" y="3927"/>
                      <a:pt x="1243" y="3927"/>
                    </a:cubicBezTo>
                    <a:cubicBezTo>
                      <a:pt x="1243" y="3927"/>
                      <a:pt x="1243" y="3927"/>
                      <a:pt x="1243" y="3927"/>
                    </a:cubicBezTo>
                    <a:cubicBezTo>
                      <a:pt x="1399" y="3927"/>
                      <a:pt x="1399" y="3927"/>
                      <a:pt x="1399" y="3927"/>
                    </a:cubicBezTo>
                    <a:cubicBezTo>
                      <a:pt x="1709" y="3927"/>
                      <a:pt x="1865" y="4145"/>
                      <a:pt x="2020" y="4800"/>
                    </a:cubicBezTo>
                    <a:cubicBezTo>
                      <a:pt x="2020" y="4800"/>
                      <a:pt x="2331" y="4800"/>
                      <a:pt x="2486" y="4800"/>
                    </a:cubicBezTo>
                    <a:cubicBezTo>
                      <a:pt x="2797" y="4800"/>
                      <a:pt x="3108" y="4800"/>
                      <a:pt x="3108" y="5018"/>
                    </a:cubicBezTo>
                    <a:cubicBezTo>
                      <a:pt x="3108" y="5018"/>
                      <a:pt x="3263" y="4800"/>
                      <a:pt x="3263" y="4800"/>
                    </a:cubicBezTo>
                    <a:cubicBezTo>
                      <a:pt x="3419" y="4582"/>
                      <a:pt x="3729" y="4582"/>
                      <a:pt x="4040" y="4582"/>
                    </a:cubicBezTo>
                    <a:cubicBezTo>
                      <a:pt x="4040" y="4582"/>
                      <a:pt x="4040" y="4582"/>
                      <a:pt x="4040" y="4582"/>
                    </a:cubicBezTo>
                    <a:cubicBezTo>
                      <a:pt x="4040" y="4582"/>
                      <a:pt x="4040" y="4582"/>
                      <a:pt x="4040" y="4582"/>
                    </a:cubicBezTo>
                    <a:cubicBezTo>
                      <a:pt x="4351" y="4582"/>
                      <a:pt x="4662" y="4800"/>
                      <a:pt x="4662" y="5018"/>
                    </a:cubicBezTo>
                    <a:cubicBezTo>
                      <a:pt x="4817" y="5236"/>
                      <a:pt x="4817" y="5236"/>
                      <a:pt x="4817" y="5455"/>
                    </a:cubicBezTo>
                    <a:cubicBezTo>
                      <a:pt x="4817" y="5455"/>
                      <a:pt x="4817" y="5455"/>
                      <a:pt x="4973" y="5455"/>
                    </a:cubicBezTo>
                    <a:cubicBezTo>
                      <a:pt x="5128" y="5455"/>
                      <a:pt x="5283" y="5673"/>
                      <a:pt x="5439" y="5891"/>
                    </a:cubicBezTo>
                    <a:cubicBezTo>
                      <a:pt x="5439" y="6327"/>
                      <a:pt x="5283" y="6545"/>
                      <a:pt x="5128" y="6764"/>
                    </a:cubicBezTo>
                    <a:cubicBezTo>
                      <a:pt x="4973" y="6982"/>
                      <a:pt x="4662" y="7200"/>
                      <a:pt x="4506" y="7418"/>
                    </a:cubicBezTo>
                    <a:cubicBezTo>
                      <a:pt x="4351" y="7636"/>
                      <a:pt x="4196" y="7855"/>
                      <a:pt x="4040" y="7855"/>
                    </a:cubicBezTo>
                    <a:cubicBezTo>
                      <a:pt x="4040" y="7855"/>
                      <a:pt x="4196" y="8291"/>
                      <a:pt x="4196" y="8291"/>
                    </a:cubicBezTo>
                    <a:cubicBezTo>
                      <a:pt x="4351" y="8945"/>
                      <a:pt x="4506" y="9818"/>
                      <a:pt x="4196" y="10473"/>
                    </a:cubicBezTo>
                    <a:cubicBezTo>
                      <a:pt x="4040" y="10691"/>
                      <a:pt x="4040" y="10909"/>
                      <a:pt x="4040" y="11127"/>
                    </a:cubicBezTo>
                    <a:cubicBezTo>
                      <a:pt x="4040" y="11564"/>
                      <a:pt x="4196" y="11782"/>
                      <a:pt x="4040" y="12000"/>
                    </a:cubicBezTo>
                    <a:cubicBezTo>
                      <a:pt x="3885" y="12218"/>
                      <a:pt x="3729" y="12218"/>
                      <a:pt x="3574" y="12218"/>
                    </a:cubicBezTo>
                    <a:cubicBezTo>
                      <a:pt x="3419" y="12218"/>
                      <a:pt x="3419" y="12218"/>
                      <a:pt x="3263" y="12436"/>
                    </a:cubicBezTo>
                    <a:cubicBezTo>
                      <a:pt x="3263" y="12436"/>
                      <a:pt x="3263" y="12436"/>
                      <a:pt x="3419" y="12436"/>
                    </a:cubicBezTo>
                    <a:cubicBezTo>
                      <a:pt x="4040" y="13309"/>
                      <a:pt x="4196" y="13745"/>
                      <a:pt x="4040" y="14182"/>
                    </a:cubicBezTo>
                    <a:cubicBezTo>
                      <a:pt x="4040" y="14400"/>
                      <a:pt x="4040" y="14618"/>
                      <a:pt x="3729" y="14618"/>
                    </a:cubicBezTo>
                    <a:cubicBezTo>
                      <a:pt x="3574" y="14618"/>
                      <a:pt x="3419" y="15055"/>
                      <a:pt x="3419" y="15273"/>
                    </a:cubicBezTo>
                    <a:cubicBezTo>
                      <a:pt x="3419" y="15273"/>
                      <a:pt x="3574" y="15273"/>
                      <a:pt x="3574" y="15273"/>
                    </a:cubicBezTo>
                    <a:cubicBezTo>
                      <a:pt x="3885" y="15709"/>
                      <a:pt x="4196" y="16145"/>
                      <a:pt x="4196" y="16582"/>
                    </a:cubicBezTo>
                    <a:cubicBezTo>
                      <a:pt x="4196" y="16800"/>
                      <a:pt x="4040" y="17018"/>
                      <a:pt x="3729" y="17236"/>
                    </a:cubicBezTo>
                    <a:cubicBezTo>
                      <a:pt x="3263" y="17236"/>
                      <a:pt x="3263" y="17455"/>
                      <a:pt x="3263" y="18109"/>
                    </a:cubicBezTo>
                    <a:cubicBezTo>
                      <a:pt x="3263" y="18109"/>
                      <a:pt x="3263" y="18327"/>
                      <a:pt x="3263" y="18327"/>
                    </a:cubicBezTo>
                    <a:cubicBezTo>
                      <a:pt x="3263" y="18327"/>
                      <a:pt x="3263" y="18327"/>
                      <a:pt x="3263" y="18327"/>
                    </a:cubicBezTo>
                    <a:cubicBezTo>
                      <a:pt x="3263" y="18327"/>
                      <a:pt x="3263" y="18327"/>
                      <a:pt x="3263" y="18327"/>
                    </a:cubicBezTo>
                    <a:cubicBezTo>
                      <a:pt x="3263" y="18327"/>
                      <a:pt x="3263" y="18327"/>
                      <a:pt x="3263" y="18327"/>
                    </a:cubicBezTo>
                    <a:cubicBezTo>
                      <a:pt x="3263" y="18327"/>
                      <a:pt x="3263" y="18327"/>
                      <a:pt x="3263" y="18545"/>
                    </a:cubicBezTo>
                    <a:cubicBezTo>
                      <a:pt x="3263" y="18545"/>
                      <a:pt x="3263" y="18545"/>
                      <a:pt x="3263" y="18545"/>
                    </a:cubicBezTo>
                    <a:cubicBezTo>
                      <a:pt x="3263" y="18545"/>
                      <a:pt x="3263" y="18545"/>
                      <a:pt x="3263" y="18545"/>
                    </a:cubicBezTo>
                    <a:cubicBezTo>
                      <a:pt x="3729" y="18545"/>
                      <a:pt x="4040" y="18545"/>
                      <a:pt x="4196" y="18764"/>
                    </a:cubicBezTo>
                    <a:cubicBezTo>
                      <a:pt x="4662" y="18982"/>
                      <a:pt x="4817" y="19636"/>
                      <a:pt x="5128" y="20073"/>
                    </a:cubicBezTo>
                    <a:cubicBezTo>
                      <a:pt x="5439" y="20945"/>
                      <a:pt x="5750" y="21600"/>
                      <a:pt x="6216" y="21600"/>
                    </a:cubicBezTo>
                    <a:cubicBezTo>
                      <a:pt x="6216" y="21600"/>
                      <a:pt x="6216" y="21382"/>
                      <a:pt x="6216" y="21382"/>
                    </a:cubicBezTo>
                    <a:cubicBezTo>
                      <a:pt x="6216" y="21382"/>
                      <a:pt x="6216" y="20945"/>
                      <a:pt x="6371" y="20727"/>
                    </a:cubicBezTo>
                    <a:cubicBezTo>
                      <a:pt x="6682" y="20509"/>
                      <a:pt x="6837" y="20509"/>
                      <a:pt x="7304" y="20509"/>
                    </a:cubicBezTo>
                    <a:cubicBezTo>
                      <a:pt x="7459" y="20509"/>
                      <a:pt x="7459" y="20727"/>
                      <a:pt x="7614" y="20727"/>
                    </a:cubicBezTo>
                    <a:cubicBezTo>
                      <a:pt x="7770" y="20727"/>
                      <a:pt x="7770" y="20509"/>
                      <a:pt x="7925" y="20509"/>
                    </a:cubicBezTo>
                    <a:cubicBezTo>
                      <a:pt x="8236" y="20073"/>
                      <a:pt x="8547" y="19855"/>
                      <a:pt x="9324" y="19855"/>
                    </a:cubicBezTo>
                    <a:cubicBezTo>
                      <a:pt x="9635" y="19855"/>
                      <a:pt x="9945" y="19636"/>
                      <a:pt x="10256" y="19636"/>
                    </a:cubicBezTo>
                    <a:cubicBezTo>
                      <a:pt x="10722" y="19636"/>
                      <a:pt x="11188" y="19636"/>
                      <a:pt x="11499" y="19636"/>
                    </a:cubicBezTo>
                    <a:cubicBezTo>
                      <a:pt x="11655" y="19636"/>
                      <a:pt x="11655" y="19636"/>
                      <a:pt x="11655" y="19636"/>
                    </a:cubicBezTo>
                    <a:cubicBezTo>
                      <a:pt x="11810" y="19636"/>
                      <a:pt x="12276" y="19636"/>
                      <a:pt x="12432" y="18982"/>
                    </a:cubicBezTo>
                    <a:cubicBezTo>
                      <a:pt x="12587" y="18327"/>
                      <a:pt x="13364" y="17673"/>
                      <a:pt x="14141" y="17455"/>
                    </a:cubicBezTo>
                    <a:cubicBezTo>
                      <a:pt x="14296" y="17455"/>
                      <a:pt x="14452" y="17236"/>
                      <a:pt x="14452" y="16364"/>
                    </a:cubicBezTo>
                    <a:cubicBezTo>
                      <a:pt x="14452" y="16364"/>
                      <a:pt x="14452" y="16145"/>
                      <a:pt x="14452" y="16145"/>
                    </a:cubicBezTo>
                    <a:cubicBezTo>
                      <a:pt x="14452" y="15709"/>
                      <a:pt x="14918" y="15273"/>
                      <a:pt x="15384" y="14618"/>
                    </a:cubicBezTo>
                    <a:cubicBezTo>
                      <a:pt x="15540" y="14618"/>
                      <a:pt x="15695" y="14182"/>
                      <a:pt x="15850" y="14182"/>
                    </a:cubicBezTo>
                    <a:cubicBezTo>
                      <a:pt x="15695" y="14182"/>
                      <a:pt x="15695" y="13964"/>
                      <a:pt x="15695" y="13745"/>
                    </a:cubicBezTo>
                    <a:cubicBezTo>
                      <a:pt x="15540" y="12873"/>
                      <a:pt x="15229" y="11564"/>
                      <a:pt x="15850" y="10473"/>
                    </a:cubicBezTo>
                    <a:cubicBezTo>
                      <a:pt x="16161" y="9600"/>
                      <a:pt x="16627" y="9164"/>
                      <a:pt x="16783" y="8945"/>
                    </a:cubicBezTo>
                    <a:cubicBezTo>
                      <a:pt x="17094" y="8509"/>
                      <a:pt x="17249" y="8509"/>
                      <a:pt x="17249" y="8291"/>
                    </a:cubicBezTo>
                    <a:cubicBezTo>
                      <a:pt x="17249" y="6982"/>
                      <a:pt x="18492" y="6764"/>
                      <a:pt x="19114" y="6545"/>
                    </a:cubicBezTo>
                    <a:cubicBezTo>
                      <a:pt x="19580" y="6545"/>
                      <a:pt x="19891" y="6327"/>
                      <a:pt x="20201" y="5891"/>
                    </a:cubicBezTo>
                    <a:cubicBezTo>
                      <a:pt x="20357" y="5673"/>
                      <a:pt x="20668" y="5455"/>
                      <a:pt x="20978" y="5236"/>
                    </a:cubicBezTo>
                    <a:cubicBezTo>
                      <a:pt x="21289" y="5018"/>
                      <a:pt x="21600" y="4800"/>
                      <a:pt x="21445" y="3927"/>
                    </a:cubicBezTo>
                    <a:cubicBezTo>
                      <a:pt x="21445" y="3927"/>
                      <a:pt x="21289" y="3927"/>
                      <a:pt x="21134" y="4145"/>
                    </a:cubicBezTo>
                    <a:cubicBezTo>
                      <a:pt x="20978" y="4145"/>
                      <a:pt x="20978" y="4145"/>
                      <a:pt x="20823" y="4145"/>
                    </a:cubicBezTo>
                    <a:cubicBezTo>
                      <a:pt x="20512" y="4145"/>
                      <a:pt x="20201" y="3927"/>
                      <a:pt x="19891" y="3927"/>
                    </a:cubicBezTo>
                    <a:cubicBezTo>
                      <a:pt x="19735" y="3927"/>
                      <a:pt x="19580" y="3927"/>
                      <a:pt x="19269" y="3709"/>
                    </a:cubicBezTo>
                    <a:cubicBezTo>
                      <a:pt x="18492" y="3709"/>
                      <a:pt x="18026" y="3491"/>
                      <a:pt x="17715" y="3055"/>
                    </a:cubicBezTo>
                    <a:cubicBezTo>
                      <a:pt x="17560" y="3055"/>
                      <a:pt x="17404" y="2836"/>
                      <a:pt x="17404" y="2836"/>
                    </a:cubicBezTo>
                    <a:cubicBezTo>
                      <a:pt x="17249" y="3055"/>
                      <a:pt x="17094" y="3273"/>
                      <a:pt x="16783" y="3491"/>
                    </a:cubicBezTo>
                    <a:cubicBezTo>
                      <a:pt x="16627" y="3491"/>
                      <a:pt x="16627" y="3491"/>
                      <a:pt x="16472" y="3491"/>
                    </a:cubicBezTo>
                    <a:cubicBezTo>
                      <a:pt x="16161" y="3491"/>
                      <a:pt x="15850" y="3273"/>
                      <a:pt x="15540" y="3055"/>
                    </a:cubicBezTo>
                    <a:cubicBezTo>
                      <a:pt x="15384" y="2836"/>
                      <a:pt x="14918" y="2618"/>
                      <a:pt x="14607" y="2400"/>
                    </a:cubicBezTo>
                    <a:cubicBezTo>
                      <a:pt x="14296" y="2400"/>
                      <a:pt x="13986" y="2182"/>
                      <a:pt x="13830" y="1964"/>
                    </a:cubicBezTo>
                    <a:cubicBezTo>
                      <a:pt x="13830" y="1964"/>
                      <a:pt x="13830" y="1964"/>
                      <a:pt x="13675" y="1964"/>
                    </a:cubicBezTo>
                    <a:cubicBezTo>
                      <a:pt x="13675" y="1745"/>
                      <a:pt x="13519" y="1745"/>
                      <a:pt x="13364" y="1527"/>
                    </a:cubicBezTo>
                    <a:cubicBezTo>
                      <a:pt x="13209" y="1527"/>
                      <a:pt x="13053" y="1309"/>
                      <a:pt x="12898" y="13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8" name="Shape 11398"/>
              <p:cNvSpPr/>
              <p:nvPr/>
            </p:nvSpPr>
            <p:spPr>
              <a:xfrm>
                <a:off x="501856" y="765940"/>
                <a:ext cx="61737" cy="289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350"/>
                    </a:moveTo>
                    <a:cubicBezTo>
                      <a:pt x="21600" y="1350"/>
                      <a:pt x="21600" y="0"/>
                      <a:pt x="21600" y="0"/>
                    </a:cubicBezTo>
                    <a:cubicBezTo>
                      <a:pt x="21600" y="0"/>
                      <a:pt x="21600" y="0"/>
                      <a:pt x="21600" y="0"/>
                    </a:cubicBezTo>
                    <a:cubicBezTo>
                      <a:pt x="20945" y="0"/>
                      <a:pt x="20945" y="0"/>
                      <a:pt x="20945" y="0"/>
                    </a:cubicBezTo>
                    <a:cubicBezTo>
                      <a:pt x="20945" y="0"/>
                      <a:pt x="20945" y="1350"/>
                      <a:pt x="20291" y="1350"/>
                    </a:cubicBezTo>
                    <a:cubicBezTo>
                      <a:pt x="20291" y="1350"/>
                      <a:pt x="20291" y="1350"/>
                      <a:pt x="20291" y="1350"/>
                    </a:cubicBezTo>
                    <a:cubicBezTo>
                      <a:pt x="19636" y="1350"/>
                      <a:pt x="19636" y="1350"/>
                      <a:pt x="19636" y="1350"/>
                    </a:cubicBezTo>
                    <a:cubicBezTo>
                      <a:pt x="18982" y="2700"/>
                      <a:pt x="18982" y="2700"/>
                      <a:pt x="18982" y="2700"/>
                    </a:cubicBezTo>
                    <a:cubicBezTo>
                      <a:pt x="18327" y="2700"/>
                      <a:pt x="18327" y="2700"/>
                      <a:pt x="18327" y="2700"/>
                    </a:cubicBezTo>
                    <a:cubicBezTo>
                      <a:pt x="17673" y="2700"/>
                      <a:pt x="17018" y="2700"/>
                      <a:pt x="16364" y="2700"/>
                    </a:cubicBezTo>
                    <a:cubicBezTo>
                      <a:pt x="15055" y="2700"/>
                      <a:pt x="13745" y="4050"/>
                      <a:pt x="13091" y="5400"/>
                    </a:cubicBezTo>
                    <a:cubicBezTo>
                      <a:pt x="11782" y="6750"/>
                      <a:pt x="11127" y="8100"/>
                      <a:pt x="10473" y="8100"/>
                    </a:cubicBezTo>
                    <a:cubicBezTo>
                      <a:pt x="9818" y="8100"/>
                      <a:pt x="8509" y="6750"/>
                      <a:pt x="7200" y="6750"/>
                    </a:cubicBezTo>
                    <a:cubicBezTo>
                      <a:pt x="5236" y="5400"/>
                      <a:pt x="3273" y="5400"/>
                      <a:pt x="1964" y="4050"/>
                    </a:cubicBezTo>
                    <a:cubicBezTo>
                      <a:pt x="1309" y="4050"/>
                      <a:pt x="655" y="4050"/>
                      <a:pt x="0" y="4050"/>
                    </a:cubicBezTo>
                    <a:cubicBezTo>
                      <a:pt x="0" y="4050"/>
                      <a:pt x="0" y="5400"/>
                      <a:pt x="0" y="5400"/>
                    </a:cubicBezTo>
                    <a:cubicBezTo>
                      <a:pt x="0" y="5400"/>
                      <a:pt x="0" y="6750"/>
                      <a:pt x="0" y="6750"/>
                    </a:cubicBezTo>
                    <a:cubicBezTo>
                      <a:pt x="0" y="8100"/>
                      <a:pt x="0" y="9450"/>
                      <a:pt x="0" y="10800"/>
                    </a:cubicBezTo>
                    <a:cubicBezTo>
                      <a:pt x="0" y="10800"/>
                      <a:pt x="0" y="10800"/>
                      <a:pt x="0" y="10800"/>
                    </a:cubicBezTo>
                    <a:cubicBezTo>
                      <a:pt x="0" y="12150"/>
                      <a:pt x="0" y="13500"/>
                      <a:pt x="0" y="14850"/>
                    </a:cubicBezTo>
                    <a:cubicBezTo>
                      <a:pt x="0" y="16200"/>
                      <a:pt x="0" y="16200"/>
                      <a:pt x="0" y="16200"/>
                    </a:cubicBezTo>
                    <a:cubicBezTo>
                      <a:pt x="0" y="17550"/>
                      <a:pt x="0" y="17550"/>
                      <a:pt x="0" y="17550"/>
                    </a:cubicBezTo>
                    <a:cubicBezTo>
                      <a:pt x="655" y="17550"/>
                      <a:pt x="1309" y="17550"/>
                      <a:pt x="1964" y="17550"/>
                    </a:cubicBezTo>
                    <a:cubicBezTo>
                      <a:pt x="2618" y="17550"/>
                      <a:pt x="3273" y="17550"/>
                      <a:pt x="3927" y="17550"/>
                    </a:cubicBezTo>
                    <a:cubicBezTo>
                      <a:pt x="5236" y="18900"/>
                      <a:pt x="5236" y="20250"/>
                      <a:pt x="5891" y="21600"/>
                    </a:cubicBezTo>
                    <a:cubicBezTo>
                      <a:pt x="5891" y="21600"/>
                      <a:pt x="5891" y="21600"/>
                      <a:pt x="5891" y="21600"/>
                    </a:cubicBezTo>
                    <a:cubicBezTo>
                      <a:pt x="5891" y="21600"/>
                      <a:pt x="5891" y="21600"/>
                      <a:pt x="5891" y="21600"/>
                    </a:cubicBezTo>
                    <a:cubicBezTo>
                      <a:pt x="5891" y="21600"/>
                      <a:pt x="6545" y="21600"/>
                      <a:pt x="6545" y="21600"/>
                    </a:cubicBezTo>
                    <a:cubicBezTo>
                      <a:pt x="6545" y="21600"/>
                      <a:pt x="7200" y="21600"/>
                      <a:pt x="7200" y="21600"/>
                    </a:cubicBezTo>
                    <a:cubicBezTo>
                      <a:pt x="7200" y="21600"/>
                      <a:pt x="7200" y="21600"/>
                      <a:pt x="7200" y="21600"/>
                    </a:cubicBezTo>
                    <a:cubicBezTo>
                      <a:pt x="7855" y="21600"/>
                      <a:pt x="7855" y="21600"/>
                      <a:pt x="7855" y="21600"/>
                    </a:cubicBezTo>
                    <a:cubicBezTo>
                      <a:pt x="7855" y="21600"/>
                      <a:pt x="7855" y="21600"/>
                      <a:pt x="7855" y="21600"/>
                    </a:cubicBezTo>
                    <a:cubicBezTo>
                      <a:pt x="8509" y="21600"/>
                      <a:pt x="8509" y="20250"/>
                      <a:pt x="8509" y="20250"/>
                    </a:cubicBezTo>
                    <a:cubicBezTo>
                      <a:pt x="8509" y="20250"/>
                      <a:pt x="8509" y="20250"/>
                      <a:pt x="8509" y="20250"/>
                    </a:cubicBezTo>
                    <a:cubicBezTo>
                      <a:pt x="8509" y="20250"/>
                      <a:pt x="8509" y="20250"/>
                      <a:pt x="8509"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10473" y="20250"/>
                      <a:pt x="11782" y="20250"/>
                      <a:pt x="12436" y="20250"/>
                    </a:cubicBezTo>
                    <a:cubicBezTo>
                      <a:pt x="13091" y="20250"/>
                      <a:pt x="13091" y="21600"/>
                      <a:pt x="13745" y="21600"/>
                    </a:cubicBezTo>
                    <a:cubicBezTo>
                      <a:pt x="13745" y="18900"/>
                      <a:pt x="15055" y="14850"/>
                      <a:pt x="16364" y="13500"/>
                    </a:cubicBezTo>
                    <a:cubicBezTo>
                      <a:pt x="16364" y="13500"/>
                      <a:pt x="17018" y="13500"/>
                      <a:pt x="17018" y="12150"/>
                    </a:cubicBezTo>
                    <a:cubicBezTo>
                      <a:pt x="17018" y="10800"/>
                      <a:pt x="17018" y="6750"/>
                      <a:pt x="18982" y="6750"/>
                    </a:cubicBezTo>
                    <a:cubicBezTo>
                      <a:pt x="18982" y="6750"/>
                      <a:pt x="18982" y="6750"/>
                      <a:pt x="18982" y="5400"/>
                    </a:cubicBezTo>
                    <a:cubicBezTo>
                      <a:pt x="19636" y="5400"/>
                      <a:pt x="19636" y="5400"/>
                      <a:pt x="19636" y="5400"/>
                    </a:cubicBezTo>
                    <a:cubicBezTo>
                      <a:pt x="19636" y="5400"/>
                      <a:pt x="20291" y="5400"/>
                      <a:pt x="20291" y="4050"/>
                    </a:cubicBezTo>
                    <a:cubicBezTo>
                      <a:pt x="20291" y="4050"/>
                      <a:pt x="20945" y="4050"/>
                      <a:pt x="20945" y="4050"/>
                    </a:cubicBezTo>
                    <a:cubicBezTo>
                      <a:pt x="20945" y="2700"/>
                      <a:pt x="20945" y="2700"/>
                      <a:pt x="20945" y="2700"/>
                    </a:cubicBezTo>
                    <a:cubicBezTo>
                      <a:pt x="21600" y="2700"/>
                      <a:pt x="21600" y="2700"/>
                      <a:pt x="21600" y="1350"/>
                    </a:cubicBezTo>
                    <a:cubicBezTo>
                      <a:pt x="21600" y="1350"/>
                      <a:pt x="21600" y="1350"/>
                      <a:pt x="21600" y="13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399" name="Shape 11399"/>
              <p:cNvSpPr/>
              <p:nvPr/>
            </p:nvSpPr>
            <p:spPr>
              <a:xfrm>
                <a:off x="651218" y="896996"/>
                <a:ext cx="127457" cy="1194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278" y="0"/>
                      <a:pt x="21278" y="0"/>
                    </a:cubicBezTo>
                    <a:cubicBezTo>
                      <a:pt x="21278" y="0"/>
                      <a:pt x="21278" y="332"/>
                      <a:pt x="21278" y="332"/>
                    </a:cubicBezTo>
                    <a:cubicBezTo>
                      <a:pt x="21278" y="332"/>
                      <a:pt x="20955" y="332"/>
                      <a:pt x="20955" y="332"/>
                    </a:cubicBezTo>
                    <a:cubicBezTo>
                      <a:pt x="20955" y="665"/>
                      <a:pt x="20955" y="665"/>
                      <a:pt x="20955" y="997"/>
                    </a:cubicBezTo>
                    <a:cubicBezTo>
                      <a:pt x="20310" y="1662"/>
                      <a:pt x="19343" y="1662"/>
                      <a:pt x="19021" y="1662"/>
                    </a:cubicBezTo>
                    <a:cubicBezTo>
                      <a:pt x="19021" y="1662"/>
                      <a:pt x="19021" y="1662"/>
                      <a:pt x="19021" y="1662"/>
                    </a:cubicBezTo>
                    <a:cubicBezTo>
                      <a:pt x="18376" y="1662"/>
                      <a:pt x="16442" y="1662"/>
                      <a:pt x="15475" y="1329"/>
                    </a:cubicBezTo>
                    <a:cubicBezTo>
                      <a:pt x="15152" y="997"/>
                      <a:pt x="14830" y="997"/>
                      <a:pt x="14830" y="997"/>
                    </a:cubicBezTo>
                    <a:cubicBezTo>
                      <a:pt x="14830" y="997"/>
                      <a:pt x="14507" y="997"/>
                      <a:pt x="13218" y="997"/>
                    </a:cubicBezTo>
                    <a:cubicBezTo>
                      <a:pt x="12896" y="997"/>
                      <a:pt x="12573" y="997"/>
                      <a:pt x="12573" y="997"/>
                    </a:cubicBezTo>
                    <a:cubicBezTo>
                      <a:pt x="12251" y="997"/>
                      <a:pt x="12251" y="997"/>
                      <a:pt x="12251" y="997"/>
                    </a:cubicBezTo>
                    <a:cubicBezTo>
                      <a:pt x="11928" y="997"/>
                      <a:pt x="11928" y="997"/>
                      <a:pt x="11606" y="997"/>
                    </a:cubicBezTo>
                    <a:cubicBezTo>
                      <a:pt x="11606" y="997"/>
                      <a:pt x="11606" y="997"/>
                      <a:pt x="11284" y="997"/>
                    </a:cubicBezTo>
                    <a:cubicBezTo>
                      <a:pt x="11284" y="997"/>
                      <a:pt x="10961" y="997"/>
                      <a:pt x="10961" y="997"/>
                    </a:cubicBezTo>
                    <a:cubicBezTo>
                      <a:pt x="10961" y="997"/>
                      <a:pt x="10639" y="997"/>
                      <a:pt x="10639" y="997"/>
                    </a:cubicBezTo>
                    <a:cubicBezTo>
                      <a:pt x="10639" y="997"/>
                      <a:pt x="10639" y="997"/>
                      <a:pt x="10639" y="997"/>
                    </a:cubicBezTo>
                    <a:cubicBezTo>
                      <a:pt x="10639" y="997"/>
                      <a:pt x="10639" y="997"/>
                      <a:pt x="10316" y="997"/>
                    </a:cubicBezTo>
                    <a:cubicBezTo>
                      <a:pt x="10316" y="997"/>
                      <a:pt x="10316" y="1329"/>
                      <a:pt x="10316" y="1329"/>
                    </a:cubicBezTo>
                    <a:cubicBezTo>
                      <a:pt x="10316" y="1329"/>
                      <a:pt x="10316" y="1329"/>
                      <a:pt x="9994" y="1329"/>
                    </a:cubicBezTo>
                    <a:cubicBezTo>
                      <a:pt x="9994" y="1329"/>
                      <a:pt x="9994" y="1329"/>
                      <a:pt x="9994" y="1662"/>
                    </a:cubicBezTo>
                    <a:cubicBezTo>
                      <a:pt x="9994" y="1662"/>
                      <a:pt x="9672" y="1662"/>
                      <a:pt x="9672" y="1662"/>
                    </a:cubicBezTo>
                    <a:cubicBezTo>
                      <a:pt x="9672" y="1662"/>
                      <a:pt x="9672" y="1662"/>
                      <a:pt x="9349" y="1994"/>
                    </a:cubicBezTo>
                    <a:cubicBezTo>
                      <a:pt x="9349" y="1994"/>
                      <a:pt x="9349" y="1994"/>
                      <a:pt x="9027" y="1994"/>
                    </a:cubicBezTo>
                    <a:cubicBezTo>
                      <a:pt x="9027" y="1994"/>
                      <a:pt x="9027" y="1994"/>
                      <a:pt x="9027" y="1994"/>
                    </a:cubicBezTo>
                    <a:cubicBezTo>
                      <a:pt x="8704" y="2326"/>
                      <a:pt x="8704" y="2326"/>
                      <a:pt x="8704" y="2326"/>
                    </a:cubicBezTo>
                    <a:cubicBezTo>
                      <a:pt x="8382" y="2326"/>
                      <a:pt x="8382" y="2326"/>
                      <a:pt x="8382" y="2326"/>
                    </a:cubicBezTo>
                    <a:cubicBezTo>
                      <a:pt x="8382" y="2326"/>
                      <a:pt x="8060" y="2326"/>
                      <a:pt x="8060" y="2658"/>
                    </a:cubicBezTo>
                    <a:cubicBezTo>
                      <a:pt x="8060" y="2658"/>
                      <a:pt x="7737" y="2658"/>
                      <a:pt x="7737" y="2658"/>
                    </a:cubicBezTo>
                    <a:cubicBezTo>
                      <a:pt x="7737" y="2658"/>
                      <a:pt x="7737" y="2658"/>
                      <a:pt x="7415" y="2658"/>
                    </a:cubicBezTo>
                    <a:cubicBezTo>
                      <a:pt x="7415" y="2658"/>
                      <a:pt x="7415" y="2658"/>
                      <a:pt x="7415" y="2658"/>
                    </a:cubicBezTo>
                    <a:cubicBezTo>
                      <a:pt x="7093" y="2658"/>
                      <a:pt x="7093" y="2991"/>
                      <a:pt x="6770" y="2991"/>
                    </a:cubicBezTo>
                    <a:cubicBezTo>
                      <a:pt x="6770" y="2991"/>
                      <a:pt x="6770" y="2658"/>
                      <a:pt x="6770" y="2658"/>
                    </a:cubicBezTo>
                    <a:cubicBezTo>
                      <a:pt x="6770" y="2991"/>
                      <a:pt x="6448" y="2991"/>
                      <a:pt x="6448" y="2991"/>
                    </a:cubicBezTo>
                    <a:cubicBezTo>
                      <a:pt x="6448" y="3323"/>
                      <a:pt x="5803" y="3655"/>
                      <a:pt x="5158" y="3988"/>
                    </a:cubicBezTo>
                    <a:cubicBezTo>
                      <a:pt x="5158" y="3988"/>
                      <a:pt x="4836" y="3988"/>
                      <a:pt x="4836" y="3988"/>
                    </a:cubicBezTo>
                    <a:cubicBezTo>
                      <a:pt x="4513" y="3988"/>
                      <a:pt x="4513" y="3988"/>
                      <a:pt x="4513" y="3988"/>
                    </a:cubicBezTo>
                    <a:cubicBezTo>
                      <a:pt x="4513" y="3988"/>
                      <a:pt x="4513" y="3988"/>
                      <a:pt x="4513" y="3988"/>
                    </a:cubicBezTo>
                    <a:cubicBezTo>
                      <a:pt x="4191" y="3988"/>
                      <a:pt x="4191" y="3988"/>
                      <a:pt x="4191" y="3988"/>
                    </a:cubicBezTo>
                    <a:cubicBezTo>
                      <a:pt x="3869" y="3988"/>
                      <a:pt x="3869" y="3988"/>
                      <a:pt x="3546" y="3988"/>
                    </a:cubicBezTo>
                    <a:cubicBezTo>
                      <a:pt x="3546" y="3988"/>
                      <a:pt x="3224" y="3988"/>
                      <a:pt x="3224" y="3988"/>
                    </a:cubicBezTo>
                    <a:cubicBezTo>
                      <a:pt x="3224" y="3988"/>
                      <a:pt x="2901" y="3988"/>
                      <a:pt x="2901" y="3988"/>
                    </a:cubicBezTo>
                    <a:cubicBezTo>
                      <a:pt x="2901" y="4320"/>
                      <a:pt x="2901" y="4320"/>
                      <a:pt x="2901" y="4652"/>
                    </a:cubicBezTo>
                    <a:cubicBezTo>
                      <a:pt x="2901" y="4652"/>
                      <a:pt x="2901" y="4652"/>
                      <a:pt x="2579" y="4652"/>
                    </a:cubicBezTo>
                    <a:cubicBezTo>
                      <a:pt x="2579" y="4985"/>
                      <a:pt x="2579" y="4985"/>
                      <a:pt x="2579" y="4985"/>
                    </a:cubicBezTo>
                    <a:cubicBezTo>
                      <a:pt x="2579" y="5317"/>
                      <a:pt x="2257" y="5317"/>
                      <a:pt x="2257" y="5317"/>
                    </a:cubicBezTo>
                    <a:cubicBezTo>
                      <a:pt x="2257" y="5649"/>
                      <a:pt x="2257" y="5649"/>
                      <a:pt x="2257" y="5649"/>
                    </a:cubicBezTo>
                    <a:cubicBezTo>
                      <a:pt x="1934" y="5982"/>
                      <a:pt x="1934" y="5982"/>
                      <a:pt x="1612" y="6314"/>
                    </a:cubicBezTo>
                    <a:cubicBezTo>
                      <a:pt x="1612" y="6314"/>
                      <a:pt x="1612" y="6314"/>
                      <a:pt x="1612" y="6646"/>
                    </a:cubicBezTo>
                    <a:cubicBezTo>
                      <a:pt x="1612" y="6978"/>
                      <a:pt x="1290" y="7643"/>
                      <a:pt x="645" y="7643"/>
                    </a:cubicBezTo>
                    <a:cubicBezTo>
                      <a:pt x="322" y="7643"/>
                      <a:pt x="322" y="7975"/>
                      <a:pt x="322" y="7975"/>
                    </a:cubicBezTo>
                    <a:cubicBezTo>
                      <a:pt x="322" y="7975"/>
                      <a:pt x="322" y="7975"/>
                      <a:pt x="322" y="7975"/>
                    </a:cubicBezTo>
                    <a:cubicBezTo>
                      <a:pt x="322" y="7975"/>
                      <a:pt x="322" y="7975"/>
                      <a:pt x="322" y="8308"/>
                    </a:cubicBezTo>
                    <a:cubicBezTo>
                      <a:pt x="322" y="8308"/>
                      <a:pt x="322" y="8308"/>
                      <a:pt x="322" y="8308"/>
                    </a:cubicBezTo>
                    <a:cubicBezTo>
                      <a:pt x="322" y="8308"/>
                      <a:pt x="322" y="8640"/>
                      <a:pt x="322" y="8640"/>
                    </a:cubicBezTo>
                    <a:cubicBezTo>
                      <a:pt x="322" y="8640"/>
                      <a:pt x="322" y="8640"/>
                      <a:pt x="0" y="8640"/>
                    </a:cubicBezTo>
                    <a:cubicBezTo>
                      <a:pt x="0" y="8640"/>
                      <a:pt x="0" y="8640"/>
                      <a:pt x="0" y="8640"/>
                    </a:cubicBezTo>
                    <a:cubicBezTo>
                      <a:pt x="1290" y="9305"/>
                      <a:pt x="2257" y="10966"/>
                      <a:pt x="1934" y="12628"/>
                    </a:cubicBezTo>
                    <a:cubicBezTo>
                      <a:pt x="1934" y="12628"/>
                      <a:pt x="1934" y="12960"/>
                      <a:pt x="2257" y="12960"/>
                    </a:cubicBezTo>
                    <a:cubicBezTo>
                      <a:pt x="2579" y="13292"/>
                      <a:pt x="3224" y="13292"/>
                      <a:pt x="3546" y="12960"/>
                    </a:cubicBezTo>
                    <a:cubicBezTo>
                      <a:pt x="3869" y="12628"/>
                      <a:pt x="4191" y="12295"/>
                      <a:pt x="4836" y="12295"/>
                    </a:cubicBezTo>
                    <a:cubicBezTo>
                      <a:pt x="6125" y="12295"/>
                      <a:pt x="8060" y="13625"/>
                      <a:pt x="8060" y="14622"/>
                    </a:cubicBezTo>
                    <a:cubicBezTo>
                      <a:pt x="8060" y="14954"/>
                      <a:pt x="7737" y="15286"/>
                      <a:pt x="7093" y="15286"/>
                    </a:cubicBezTo>
                    <a:cubicBezTo>
                      <a:pt x="6770" y="15286"/>
                      <a:pt x="6448" y="15286"/>
                      <a:pt x="6125" y="15286"/>
                    </a:cubicBezTo>
                    <a:cubicBezTo>
                      <a:pt x="5158" y="15286"/>
                      <a:pt x="4191" y="14954"/>
                      <a:pt x="3869" y="15286"/>
                    </a:cubicBezTo>
                    <a:cubicBezTo>
                      <a:pt x="3546" y="15618"/>
                      <a:pt x="3546" y="15618"/>
                      <a:pt x="3546" y="15618"/>
                    </a:cubicBezTo>
                    <a:cubicBezTo>
                      <a:pt x="3546" y="15618"/>
                      <a:pt x="3869" y="15951"/>
                      <a:pt x="4191" y="16283"/>
                    </a:cubicBezTo>
                    <a:cubicBezTo>
                      <a:pt x="4513" y="16615"/>
                      <a:pt x="5158" y="17280"/>
                      <a:pt x="4836" y="18277"/>
                    </a:cubicBezTo>
                    <a:cubicBezTo>
                      <a:pt x="4836" y="18609"/>
                      <a:pt x="4836" y="18942"/>
                      <a:pt x="5158" y="19274"/>
                    </a:cubicBezTo>
                    <a:cubicBezTo>
                      <a:pt x="5481" y="19606"/>
                      <a:pt x="5803" y="19938"/>
                      <a:pt x="6125" y="19938"/>
                    </a:cubicBezTo>
                    <a:cubicBezTo>
                      <a:pt x="6770" y="19938"/>
                      <a:pt x="7737" y="20603"/>
                      <a:pt x="8382" y="20935"/>
                    </a:cubicBezTo>
                    <a:cubicBezTo>
                      <a:pt x="8382" y="21268"/>
                      <a:pt x="8704" y="21268"/>
                      <a:pt x="9027" y="21600"/>
                    </a:cubicBezTo>
                    <a:cubicBezTo>
                      <a:pt x="8704" y="21268"/>
                      <a:pt x="8704" y="20603"/>
                      <a:pt x="8382" y="20271"/>
                    </a:cubicBezTo>
                    <a:cubicBezTo>
                      <a:pt x="8060" y="19274"/>
                      <a:pt x="8060" y="18609"/>
                      <a:pt x="8382" y="18277"/>
                    </a:cubicBezTo>
                    <a:cubicBezTo>
                      <a:pt x="8382" y="17945"/>
                      <a:pt x="8704" y="17612"/>
                      <a:pt x="9027" y="17612"/>
                    </a:cubicBezTo>
                    <a:cubicBezTo>
                      <a:pt x="9349" y="17612"/>
                      <a:pt x="9349" y="17945"/>
                      <a:pt x="9672" y="17945"/>
                    </a:cubicBezTo>
                    <a:cubicBezTo>
                      <a:pt x="9994" y="17945"/>
                      <a:pt x="10316" y="17945"/>
                      <a:pt x="10639" y="17945"/>
                    </a:cubicBezTo>
                    <a:cubicBezTo>
                      <a:pt x="10639" y="17945"/>
                      <a:pt x="10639" y="17945"/>
                      <a:pt x="10961" y="17945"/>
                    </a:cubicBezTo>
                    <a:cubicBezTo>
                      <a:pt x="10961" y="17945"/>
                      <a:pt x="10316" y="17612"/>
                      <a:pt x="9672" y="17612"/>
                    </a:cubicBezTo>
                    <a:cubicBezTo>
                      <a:pt x="9672" y="17612"/>
                      <a:pt x="9672" y="17612"/>
                      <a:pt x="9672" y="17612"/>
                    </a:cubicBezTo>
                    <a:cubicBezTo>
                      <a:pt x="9027" y="17612"/>
                      <a:pt x="8704" y="17280"/>
                      <a:pt x="8704" y="16948"/>
                    </a:cubicBezTo>
                    <a:cubicBezTo>
                      <a:pt x="8382" y="16948"/>
                      <a:pt x="8382" y="16283"/>
                      <a:pt x="8704" y="15951"/>
                    </a:cubicBezTo>
                    <a:cubicBezTo>
                      <a:pt x="9027" y="15286"/>
                      <a:pt x="10316" y="14954"/>
                      <a:pt x="11284" y="15618"/>
                    </a:cubicBezTo>
                    <a:cubicBezTo>
                      <a:pt x="11928" y="15951"/>
                      <a:pt x="12251" y="15951"/>
                      <a:pt x="12573" y="15618"/>
                    </a:cubicBezTo>
                    <a:cubicBezTo>
                      <a:pt x="12896" y="15286"/>
                      <a:pt x="13218" y="15286"/>
                      <a:pt x="13218" y="15286"/>
                    </a:cubicBezTo>
                    <a:cubicBezTo>
                      <a:pt x="13218" y="14954"/>
                      <a:pt x="13540" y="14622"/>
                      <a:pt x="13218" y="14289"/>
                    </a:cubicBezTo>
                    <a:cubicBezTo>
                      <a:pt x="13218" y="13957"/>
                      <a:pt x="12896" y="13625"/>
                      <a:pt x="12251" y="13625"/>
                    </a:cubicBezTo>
                    <a:cubicBezTo>
                      <a:pt x="11606" y="13292"/>
                      <a:pt x="11284" y="13292"/>
                      <a:pt x="10961" y="13625"/>
                    </a:cubicBezTo>
                    <a:cubicBezTo>
                      <a:pt x="10961" y="13957"/>
                      <a:pt x="10639" y="13957"/>
                      <a:pt x="9994" y="13957"/>
                    </a:cubicBezTo>
                    <a:cubicBezTo>
                      <a:pt x="9672" y="13957"/>
                      <a:pt x="9349" y="13625"/>
                      <a:pt x="9027" y="13292"/>
                    </a:cubicBezTo>
                    <a:cubicBezTo>
                      <a:pt x="8704" y="12960"/>
                      <a:pt x="8382" y="12628"/>
                      <a:pt x="8382" y="11963"/>
                    </a:cubicBezTo>
                    <a:cubicBezTo>
                      <a:pt x="8382" y="11631"/>
                      <a:pt x="9027" y="11298"/>
                      <a:pt x="9349" y="11298"/>
                    </a:cubicBezTo>
                    <a:cubicBezTo>
                      <a:pt x="9672" y="10966"/>
                      <a:pt x="9994" y="10966"/>
                      <a:pt x="9994" y="10966"/>
                    </a:cubicBezTo>
                    <a:cubicBezTo>
                      <a:pt x="9994" y="10302"/>
                      <a:pt x="9027" y="9305"/>
                      <a:pt x="8382" y="8640"/>
                    </a:cubicBezTo>
                    <a:cubicBezTo>
                      <a:pt x="7737" y="7975"/>
                      <a:pt x="7415" y="7643"/>
                      <a:pt x="7093" y="6978"/>
                    </a:cubicBezTo>
                    <a:cubicBezTo>
                      <a:pt x="6448" y="6314"/>
                      <a:pt x="6770" y="5649"/>
                      <a:pt x="6770" y="5317"/>
                    </a:cubicBezTo>
                    <a:cubicBezTo>
                      <a:pt x="7093" y="4985"/>
                      <a:pt x="7737" y="4652"/>
                      <a:pt x="8704" y="4652"/>
                    </a:cubicBezTo>
                    <a:cubicBezTo>
                      <a:pt x="9349" y="4652"/>
                      <a:pt x="9672" y="4985"/>
                      <a:pt x="9994" y="5317"/>
                    </a:cubicBezTo>
                    <a:cubicBezTo>
                      <a:pt x="10316" y="5649"/>
                      <a:pt x="11284" y="5982"/>
                      <a:pt x="11928" y="5649"/>
                    </a:cubicBezTo>
                    <a:cubicBezTo>
                      <a:pt x="11928" y="5317"/>
                      <a:pt x="11928" y="5317"/>
                      <a:pt x="11928" y="5317"/>
                    </a:cubicBezTo>
                    <a:cubicBezTo>
                      <a:pt x="11606" y="4652"/>
                      <a:pt x="11284" y="3323"/>
                      <a:pt x="12896" y="2658"/>
                    </a:cubicBezTo>
                    <a:cubicBezTo>
                      <a:pt x="13218" y="2658"/>
                      <a:pt x="13540" y="2326"/>
                      <a:pt x="13863" y="2326"/>
                    </a:cubicBezTo>
                    <a:cubicBezTo>
                      <a:pt x="14830" y="2326"/>
                      <a:pt x="15152" y="2991"/>
                      <a:pt x="15475" y="3323"/>
                    </a:cubicBezTo>
                    <a:cubicBezTo>
                      <a:pt x="15475" y="3323"/>
                      <a:pt x="15475" y="3323"/>
                      <a:pt x="15475" y="3323"/>
                    </a:cubicBezTo>
                    <a:cubicBezTo>
                      <a:pt x="15475" y="3323"/>
                      <a:pt x="15475" y="3323"/>
                      <a:pt x="15475" y="2991"/>
                    </a:cubicBezTo>
                    <a:cubicBezTo>
                      <a:pt x="16119" y="2658"/>
                      <a:pt x="16764" y="1994"/>
                      <a:pt x="18054" y="1994"/>
                    </a:cubicBezTo>
                    <a:cubicBezTo>
                      <a:pt x="19021" y="1994"/>
                      <a:pt x="19666" y="2326"/>
                      <a:pt x="20310" y="2991"/>
                    </a:cubicBezTo>
                    <a:cubicBezTo>
                      <a:pt x="20310" y="2991"/>
                      <a:pt x="20310" y="2991"/>
                      <a:pt x="20310" y="2991"/>
                    </a:cubicBezTo>
                    <a:cubicBezTo>
                      <a:pt x="20310" y="2991"/>
                      <a:pt x="20633" y="2658"/>
                      <a:pt x="20633" y="2658"/>
                    </a:cubicBezTo>
                    <a:cubicBezTo>
                      <a:pt x="20633" y="2658"/>
                      <a:pt x="20633" y="2658"/>
                      <a:pt x="20633" y="2658"/>
                    </a:cubicBezTo>
                    <a:cubicBezTo>
                      <a:pt x="20633" y="2658"/>
                      <a:pt x="20633" y="2658"/>
                      <a:pt x="20633" y="2658"/>
                    </a:cubicBezTo>
                    <a:cubicBezTo>
                      <a:pt x="20633" y="1994"/>
                      <a:pt x="20955" y="1662"/>
                      <a:pt x="21278" y="1329"/>
                    </a:cubicBezTo>
                    <a:cubicBezTo>
                      <a:pt x="21600" y="997"/>
                      <a:pt x="21600" y="997"/>
                      <a:pt x="21600" y="665"/>
                    </a:cubicBezTo>
                    <a:cubicBezTo>
                      <a:pt x="21600" y="665"/>
                      <a:pt x="21600" y="332"/>
                      <a:pt x="21600" y="332"/>
                    </a:cubicBezTo>
                    <a:cubicBezTo>
                      <a:pt x="21600" y="332"/>
                      <a:pt x="21600" y="332"/>
                      <a:pt x="21600" y="332"/>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0" name="Shape 11400"/>
              <p:cNvSpPr/>
              <p:nvPr/>
            </p:nvSpPr>
            <p:spPr>
              <a:xfrm>
                <a:off x="0" y="555865"/>
                <a:ext cx="82837" cy="77093"/>
              </a:xfrm>
              <a:custGeom>
                <a:avLst/>
                <a:gdLst/>
                <a:ahLst/>
                <a:cxnLst>
                  <a:cxn ang="0">
                    <a:pos x="wd2" y="hd2"/>
                  </a:cxn>
                  <a:cxn ang="5400000">
                    <a:pos x="wd2" y="hd2"/>
                  </a:cxn>
                  <a:cxn ang="10800000">
                    <a:pos x="wd2" y="hd2"/>
                  </a:cxn>
                  <a:cxn ang="16200000">
                    <a:pos x="wd2" y="hd2"/>
                  </a:cxn>
                </a:cxnLst>
                <a:rect l="0" t="0" r="r" b="b"/>
                <a:pathLst>
                  <a:path w="20894" h="21600" fill="norm" stroke="1" extrusionOk="0">
                    <a:moveTo>
                      <a:pt x="9600" y="514"/>
                    </a:moveTo>
                    <a:cubicBezTo>
                      <a:pt x="8640" y="514"/>
                      <a:pt x="8160" y="1029"/>
                      <a:pt x="7200" y="1543"/>
                    </a:cubicBezTo>
                    <a:cubicBezTo>
                      <a:pt x="6240" y="2057"/>
                      <a:pt x="4800" y="2057"/>
                      <a:pt x="3360" y="1543"/>
                    </a:cubicBezTo>
                    <a:cubicBezTo>
                      <a:pt x="2880" y="1543"/>
                      <a:pt x="1920" y="1543"/>
                      <a:pt x="1440" y="1543"/>
                    </a:cubicBezTo>
                    <a:cubicBezTo>
                      <a:pt x="1920" y="1543"/>
                      <a:pt x="1920" y="1543"/>
                      <a:pt x="1920" y="1543"/>
                    </a:cubicBezTo>
                    <a:cubicBezTo>
                      <a:pt x="2400" y="2571"/>
                      <a:pt x="3840" y="3600"/>
                      <a:pt x="2400" y="5657"/>
                    </a:cubicBezTo>
                    <a:cubicBezTo>
                      <a:pt x="1920" y="6171"/>
                      <a:pt x="1920" y="6171"/>
                      <a:pt x="1920" y="6171"/>
                    </a:cubicBezTo>
                    <a:cubicBezTo>
                      <a:pt x="1920" y="6171"/>
                      <a:pt x="2400" y="6686"/>
                      <a:pt x="2880" y="7200"/>
                    </a:cubicBezTo>
                    <a:cubicBezTo>
                      <a:pt x="3360" y="7200"/>
                      <a:pt x="3840" y="7714"/>
                      <a:pt x="4800" y="8229"/>
                    </a:cubicBezTo>
                    <a:cubicBezTo>
                      <a:pt x="5280" y="8743"/>
                      <a:pt x="5760" y="9771"/>
                      <a:pt x="5760" y="10286"/>
                    </a:cubicBezTo>
                    <a:cubicBezTo>
                      <a:pt x="5760" y="11314"/>
                      <a:pt x="5280" y="11829"/>
                      <a:pt x="4800" y="12343"/>
                    </a:cubicBezTo>
                    <a:cubicBezTo>
                      <a:pt x="3840" y="13371"/>
                      <a:pt x="3840" y="13371"/>
                      <a:pt x="3840" y="13886"/>
                    </a:cubicBezTo>
                    <a:cubicBezTo>
                      <a:pt x="3840" y="15943"/>
                      <a:pt x="1920" y="16971"/>
                      <a:pt x="960" y="17486"/>
                    </a:cubicBezTo>
                    <a:cubicBezTo>
                      <a:pt x="480" y="17486"/>
                      <a:pt x="0" y="18000"/>
                      <a:pt x="0" y="18000"/>
                    </a:cubicBezTo>
                    <a:cubicBezTo>
                      <a:pt x="0" y="18000"/>
                      <a:pt x="0" y="18514"/>
                      <a:pt x="480" y="19029"/>
                    </a:cubicBezTo>
                    <a:cubicBezTo>
                      <a:pt x="960" y="20057"/>
                      <a:pt x="2880" y="21600"/>
                      <a:pt x="4320" y="21600"/>
                    </a:cubicBezTo>
                    <a:cubicBezTo>
                      <a:pt x="6240" y="21600"/>
                      <a:pt x="10560" y="20057"/>
                      <a:pt x="12960" y="17486"/>
                    </a:cubicBezTo>
                    <a:cubicBezTo>
                      <a:pt x="14400" y="16457"/>
                      <a:pt x="15360" y="15943"/>
                      <a:pt x="16320" y="15943"/>
                    </a:cubicBezTo>
                    <a:cubicBezTo>
                      <a:pt x="16800" y="15943"/>
                      <a:pt x="17280" y="15943"/>
                      <a:pt x="17760" y="15943"/>
                    </a:cubicBezTo>
                    <a:cubicBezTo>
                      <a:pt x="18240" y="15943"/>
                      <a:pt x="18240" y="16457"/>
                      <a:pt x="18720" y="16457"/>
                    </a:cubicBezTo>
                    <a:cubicBezTo>
                      <a:pt x="18720" y="16457"/>
                      <a:pt x="18720" y="16457"/>
                      <a:pt x="18720" y="16457"/>
                    </a:cubicBezTo>
                    <a:cubicBezTo>
                      <a:pt x="19200" y="16457"/>
                      <a:pt x="19680" y="15943"/>
                      <a:pt x="20160" y="15943"/>
                    </a:cubicBezTo>
                    <a:cubicBezTo>
                      <a:pt x="21600" y="14914"/>
                      <a:pt x="20640" y="6171"/>
                      <a:pt x="19680" y="3600"/>
                    </a:cubicBezTo>
                    <a:cubicBezTo>
                      <a:pt x="19200" y="3600"/>
                      <a:pt x="19200" y="3086"/>
                      <a:pt x="19200" y="3086"/>
                    </a:cubicBezTo>
                    <a:cubicBezTo>
                      <a:pt x="19200" y="2571"/>
                      <a:pt x="19200" y="2571"/>
                      <a:pt x="18720" y="2571"/>
                    </a:cubicBezTo>
                    <a:cubicBezTo>
                      <a:pt x="18720" y="2571"/>
                      <a:pt x="18720" y="2571"/>
                      <a:pt x="18720" y="2057"/>
                    </a:cubicBezTo>
                    <a:cubicBezTo>
                      <a:pt x="18240" y="2057"/>
                      <a:pt x="18240" y="1543"/>
                      <a:pt x="17760" y="1543"/>
                    </a:cubicBezTo>
                    <a:cubicBezTo>
                      <a:pt x="17280" y="514"/>
                      <a:pt x="16800" y="514"/>
                      <a:pt x="16800" y="514"/>
                    </a:cubicBezTo>
                    <a:cubicBezTo>
                      <a:pt x="16800" y="514"/>
                      <a:pt x="16320" y="1029"/>
                      <a:pt x="16320" y="2057"/>
                    </a:cubicBezTo>
                    <a:cubicBezTo>
                      <a:pt x="16320" y="3086"/>
                      <a:pt x="15360" y="3600"/>
                      <a:pt x="14880" y="3600"/>
                    </a:cubicBezTo>
                    <a:cubicBezTo>
                      <a:pt x="14400" y="3600"/>
                      <a:pt x="13440" y="3086"/>
                      <a:pt x="12960" y="2571"/>
                    </a:cubicBezTo>
                    <a:cubicBezTo>
                      <a:pt x="12480" y="2571"/>
                      <a:pt x="12000" y="2057"/>
                      <a:pt x="12000" y="2057"/>
                    </a:cubicBezTo>
                    <a:cubicBezTo>
                      <a:pt x="11040" y="2057"/>
                      <a:pt x="10560" y="1543"/>
                      <a:pt x="10560" y="1029"/>
                    </a:cubicBezTo>
                    <a:cubicBezTo>
                      <a:pt x="10560" y="514"/>
                      <a:pt x="10560" y="514"/>
                      <a:pt x="10560" y="0"/>
                    </a:cubicBezTo>
                    <a:cubicBezTo>
                      <a:pt x="10560" y="0"/>
                      <a:pt x="10560" y="0"/>
                      <a:pt x="10560" y="0"/>
                    </a:cubicBezTo>
                    <a:cubicBezTo>
                      <a:pt x="10080" y="0"/>
                      <a:pt x="10080" y="514"/>
                      <a:pt x="9600" y="51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1" name="Shape 11401"/>
              <p:cNvSpPr/>
              <p:nvPr/>
            </p:nvSpPr>
            <p:spPr>
              <a:xfrm>
                <a:off x="49787" y="531940"/>
                <a:ext cx="45805" cy="27781"/>
              </a:xfrm>
              <a:custGeom>
                <a:avLst/>
                <a:gdLst/>
                <a:ahLst/>
                <a:cxnLst>
                  <a:cxn ang="0">
                    <a:pos x="wd2" y="hd2"/>
                  </a:cxn>
                  <a:cxn ang="5400000">
                    <a:pos x="wd2" y="hd2"/>
                  </a:cxn>
                  <a:cxn ang="10800000">
                    <a:pos x="wd2" y="hd2"/>
                  </a:cxn>
                  <a:cxn ang="16200000">
                    <a:pos x="wd2" y="hd2"/>
                  </a:cxn>
                </a:cxnLst>
                <a:rect l="0" t="0" r="r" b="b"/>
                <a:pathLst>
                  <a:path w="21600" h="20756" fill="norm" stroke="1" extrusionOk="0">
                    <a:moveTo>
                      <a:pt x="21600" y="14996"/>
                    </a:moveTo>
                    <a:cubicBezTo>
                      <a:pt x="21600" y="14996"/>
                      <a:pt x="21600" y="13556"/>
                      <a:pt x="21600" y="13556"/>
                    </a:cubicBezTo>
                    <a:cubicBezTo>
                      <a:pt x="21600" y="10676"/>
                      <a:pt x="18000" y="4916"/>
                      <a:pt x="15300" y="596"/>
                    </a:cubicBezTo>
                    <a:cubicBezTo>
                      <a:pt x="14400" y="-844"/>
                      <a:pt x="11700" y="596"/>
                      <a:pt x="9900" y="2036"/>
                    </a:cubicBezTo>
                    <a:cubicBezTo>
                      <a:pt x="8100" y="3476"/>
                      <a:pt x="7200" y="4916"/>
                      <a:pt x="5400" y="4916"/>
                    </a:cubicBezTo>
                    <a:cubicBezTo>
                      <a:pt x="5400" y="4916"/>
                      <a:pt x="5400" y="4916"/>
                      <a:pt x="5400" y="4916"/>
                    </a:cubicBezTo>
                    <a:cubicBezTo>
                      <a:pt x="5400" y="4916"/>
                      <a:pt x="5400" y="4916"/>
                      <a:pt x="5400" y="6356"/>
                    </a:cubicBezTo>
                    <a:cubicBezTo>
                      <a:pt x="5400" y="6356"/>
                      <a:pt x="5400" y="7796"/>
                      <a:pt x="4500" y="7796"/>
                    </a:cubicBezTo>
                    <a:cubicBezTo>
                      <a:pt x="4500" y="7796"/>
                      <a:pt x="4500" y="7796"/>
                      <a:pt x="4500" y="9236"/>
                    </a:cubicBezTo>
                    <a:cubicBezTo>
                      <a:pt x="4500" y="9236"/>
                      <a:pt x="4500" y="10676"/>
                      <a:pt x="3600" y="10676"/>
                    </a:cubicBezTo>
                    <a:cubicBezTo>
                      <a:pt x="3600" y="10676"/>
                      <a:pt x="3600" y="10676"/>
                      <a:pt x="3600" y="12116"/>
                    </a:cubicBezTo>
                    <a:cubicBezTo>
                      <a:pt x="3600" y="12116"/>
                      <a:pt x="2700" y="13556"/>
                      <a:pt x="2700" y="13556"/>
                    </a:cubicBezTo>
                    <a:cubicBezTo>
                      <a:pt x="1800" y="14996"/>
                      <a:pt x="900" y="16436"/>
                      <a:pt x="0" y="17876"/>
                    </a:cubicBezTo>
                    <a:cubicBezTo>
                      <a:pt x="900" y="19316"/>
                      <a:pt x="1800" y="19316"/>
                      <a:pt x="2700" y="20756"/>
                    </a:cubicBezTo>
                    <a:cubicBezTo>
                      <a:pt x="2700" y="20756"/>
                      <a:pt x="3600" y="20756"/>
                      <a:pt x="3600" y="20756"/>
                    </a:cubicBezTo>
                    <a:cubicBezTo>
                      <a:pt x="4500" y="19316"/>
                      <a:pt x="4500" y="19316"/>
                      <a:pt x="4500" y="17876"/>
                    </a:cubicBezTo>
                    <a:cubicBezTo>
                      <a:pt x="6300" y="12116"/>
                      <a:pt x="9900" y="12116"/>
                      <a:pt x="12600" y="17876"/>
                    </a:cubicBezTo>
                    <a:cubicBezTo>
                      <a:pt x="13500" y="19316"/>
                      <a:pt x="13500" y="19316"/>
                      <a:pt x="14400" y="20756"/>
                    </a:cubicBezTo>
                    <a:cubicBezTo>
                      <a:pt x="14400" y="20756"/>
                      <a:pt x="14400" y="20756"/>
                      <a:pt x="14400" y="20756"/>
                    </a:cubicBezTo>
                    <a:cubicBezTo>
                      <a:pt x="15300" y="19316"/>
                      <a:pt x="16200" y="19316"/>
                      <a:pt x="17100" y="17876"/>
                    </a:cubicBezTo>
                    <a:cubicBezTo>
                      <a:pt x="18900" y="17876"/>
                      <a:pt x="20700" y="16436"/>
                      <a:pt x="21600" y="1499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2" name="Shape 11402"/>
              <p:cNvSpPr/>
              <p:nvPr/>
            </p:nvSpPr>
            <p:spPr>
              <a:xfrm>
                <a:off x="87625" y="430591"/>
                <a:ext cx="167287" cy="2409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3" y="3822"/>
                    </a:moveTo>
                    <a:cubicBezTo>
                      <a:pt x="1473" y="4154"/>
                      <a:pt x="1227" y="4320"/>
                      <a:pt x="982" y="4486"/>
                    </a:cubicBezTo>
                    <a:cubicBezTo>
                      <a:pt x="491" y="4818"/>
                      <a:pt x="245" y="4985"/>
                      <a:pt x="0" y="5317"/>
                    </a:cubicBezTo>
                    <a:cubicBezTo>
                      <a:pt x="0" y="5483"/>
                      <a:pt x="0" y="5483"/>
                      <a:pt x="491" y="5483"/>
                    </a:cubicBezTo>
                    <a:cubicBezTo>
                      <a:pt x="982" y="5649"/>
                      <a:pt x="1473" y="5649"/>
                      <a:pt x="1473" y="6148"/>
                    </a:cubicBezTo>
                    <a:cubicBezTo>
                      <a:pt x="1718" y="6314"/>
                      <a:pt x="1473" y="6480"/>
                      <a:pt x="1227" y="6646"/>
                    </a:cubicBezTo>
                    <a:cubicBezTo>
                      <a:pt x="1473" y="6812"/>
                      <a:pt x="1473" y="7145"/>
                      <a:pt x="1473" y="7311"/>
                    </a:cubicBezTo>
                    <a:cubicBezTo>
                      <a:pt x="1473" y="7643"/>
                      <a:pt x="1473" y="7643"/>
                      <a:pt x="1718" y="7643"/>
                    </a:cubicBezTo>
                    <a:cubicBezTo>
                      <a:pt x="1718" y="7643"/>
                      <a:pt x="1718" y="7643"/>
                      <a:pt x="1718" y="7643"/>
                    </a:cubicBezTo>
                    <a:cubicBezTo>
                      <a:pt x="2455" y="7643"/>
                      <a:pt x="2455" y="7311"/>
                      <a:pt x="2700" y="6978"/>
                    </a:cubicBezTo>
                    <a:cubicBezTo>
                      <a:pt x="2700" y="6646"/>
                      <a:pt x="2945" y="6314"/>
                      <a:pt x="3436" y="6314"/>
                    </a:cubicBezTo>
                    <a:cubicBezTo>
                      <a:pt x="3682" y="6314"/>
                      <a:pt x="3682" y="6314"/>
                      <a:pt x="3682" y="6314"/>
                    </a:cubicBezTo>
                    <a:cubicBezTo>
                      <a:pt x="3927" y="6314"/>
                      <a:pt x="3927" y="6314"/>
                      <a:pt x="3927" y="6480"/>
                    </a:cubicBezTo>
                    <a:cubicBezTo>
                      <a:pt x="4173" y="6646"/>
                      <a:pt x="4173" y="6812"/>
                      <a:pt x="4173" y="7145"/>
                    </a:cubicBezTo>
                    <a:cubicBezTo>
                      <a:pt x="4173" y="7311"/>
                      <a:pt x="3927" y="7477"/>
                      <a:pt x="4173" y="7643"/>
                    </a:cubicBezTo>
                    <a:cubicBezTo>
                      <a:pt x="4418" y="8308"/>
                      <a:pt x="3927" y="8806"/>
                      <a:pt x="3682" y="9305"/>
                    </a:cubicBezTo>
                    <a:cubicBezTo>
                      <a:pt x="3436" y="9305"/>
                      <a:pt x="3436" y="9471"/>
                      <a:pt x="3191" y="9637"/>
                    </a:cubicBezTo>
                    <a:cubicBezTo>
                      <a:pt x="3436" y="9637"/>
                      <a:pt x="3682" y="9637"/>
                      <a:pt x="4173" y="9637"/>
                    </a:cubicBezTo>
                    <a:cubicBezTo>
                      <a:pt x="5155" y="9637"/>
                      <a:pt x="5891" y="9471"/>
                      <a:pt x="6382" y="9305"/>
                    </a:cubicBezTo>
                    <a:cubicBezTo>
                      <a:pt x="7118" y="8806"/>
                      <a:pt x="7855" y="8806"/>
                      <a:pt x="8100" y="9305"/>
                    </a:cubicBezTo>
                    <a:cubicBezTo>
                      <a:pt x="8345" y="9637"/>
                      <a:pt x="8100" y="9969"/>
                      <a:pt x="7855" y="10302"/>
                    </a:cubicBezTo>
                    <a:cubicBezTo>
                      <a:pt x="7609" y="10468"/>
                      <a:pt x="7609" y="10634"/>
                      <a:pt x="7609" y="10634"/>
                    </a:cubicBezTo>
                    <a:cubicBezTo>
                      <a:pt x="7609" y="10800"/>
                      <a:pt x="7855" y="10800"/>
                      <a:pt x="8100" y="10966"/>
                    </a:cubicBezTo>
                    <a:cubicBezTo>
                      <a:pt x="8591" y="11132"/>
                      <a:pt x="9082" y="11132"/>
                      <a:pt x="9327" y="11465"/>
                    </a:cubicBezTo>
                    <a:cubicBezTo>
                      <a:pt x="9327" y="11631"/>
                      <a:pt x="9082" y="11963"/>
                      <a:pt x="9082" y="12129"/>
                    </a:cubicBezTo>
                    <a:cubicBezTo>
                      <a:pt x="8836" y="12295"/>
                      <a:pt x="8836" y="12628"/>
                      <a:pt x="8836" y="12960"/>
                    </a:cubicBezTo>
                    <a:cubicBezTo>
                      <a:pt x="8836" y="13126"/>
                      <a:pt x="8836" y="13458"/>
                      <a:pt x="8836" y="13791"/>
                    </a:cubicBezTo>
                    <a:cubicBezTo>
                      <a:pt x="8591" y="14123"/>
                      <a:pt x="7609" y="14289"/>
                      <a:pt x="6873" y="14289"/>
                    </a:cubicBezTo>
                    <a:cubicBezTo>
                      <a:pt x="5891" y="14289"/>
                      <a:pt x="5400" y="14123"/>
                      <a:pt x="5155" y="13957"/>
                    </a:cubicBezTo>
                    <a:cubicBezTo>
                      <a:pt x="5400" y="14289"/>
                      <a:pt x="4909" y="14622"/>
                      <a:pt x="4664" y="14788"/>
                    </a:cubicBezTo>
                    <a:cubicBezTo>
                      <a:pt x="4664" y="14954"/>
                      <a:pt x="4418" y="14954"/>
                      <a:pt x="4418" y="15120"/>
                    </a:cubicBezTo>
                    <a:cubicBezTo>
                      <a:pt x="4418" y="15120"/>
                      <a:pt x="4664" y="15120"/>
                      <a:pt x="4664" y="15120"/>
                    </a:cubicBezTo>
                    <a:cubicBezTo>
                      <a:pt x="5155" y="15286"/>
                      <a:pt x="5891" y="15452"/>
                      <a:pt x="5891" y="15785"/>
                    </a:cubicBezTo>
                    <a:cubicBezTo>
                      <a:pt x="6136" y="16615"/>
                      <a:pt x="4418" y="17114"/>
                      <a:pt x="2945" y="17446"/>
                    </a:cubicBezTo>
                    <a:cubicBezTo>
                      <a:pt x="2945" y="17446"/>
                      <a:pt x="2945" y="17446"/>
                      <a:pt x="2700" y="17446"/>
                    </a:cubicBezTo>
                    <a:cubicBezTo>
                      <a:pt x="2945" y="17612"/>
                      <a:pt x="3191" y="17612"/>
                      <a:pt x="3436" y="17612"/>
                    </a:cubicBezTo>
                    <a:cubicBezTo>
                      <a:pt x="3436" y="17612"/>
                      <a:pt x="3682" y="17612"/>
                      <a:pt x="3682" y="17612"/>
                    </a:cubicBezTo>
                    <a:cubicBezTo>
                      <a:pt x="4173" y="17280"/>
                      <a:pt x="4664" y="17612"/>
                      <a:pt x="4909" y="17612"/>
                    </a:cubicBezTo>
                    <a:cubicBezTo>
                      <a:pt x="5155" y="17778"/>
                      <a:pt x="5155" y="17778"/>
                      <a:pt x="5645" y="17778"/>
                    </a:cubicBezTo>
                    <a:cubicBezTo>
                      <a:pt x="6136" y="17778"/>
                      <a:pt x="6382" y="17945"/>
                      <a:pt x="6873" y="18111"/>
                    </a:cubicBezTo>
                    <a:cubicBezTo>
                      <a:pt x="7364" y="18111"/>
                      <a:pt x="7855" y="18277"/>
                      <a:pt x="8345" y="18111"/>
                    </a:cubicBezTo>
                    <a:cubicBezTo>
                      <a:pt x="8591" y="18111"/>
                      <a:pt x="8836" y="17945"/>
                      <a:pt x="9082" y="17945"/>
                    </a:cubicBezTo>
                    <a:cubicBezTo>
                      <a:pt x="9573" y="17945"/>
                      <a:pt x="9818" y="18277"/>
                      <a:pt x="9818" y="18277"/>
                    </a:cubicBezTo>
                    <a:cubicBezTo>
                      <a:pt x="10064" y="18609"/>
                      <a:pt x="9573" y="18775"/>
                      <a:pt x="9082" y="19108"/>
                    </a:cubicBezTo>
                    <a:cubicBezTo>
                      <a:pt x="8591" y="19440"/>
                      <a:pt x="7855" y="19440"/>
                      <a:pt x="7609" y="19440"/>
                    </a:cubicBezTo>
                    <a:cubicBezTo>
                      <a:pt x="7364" y="19440"/>
                      <a:pt x="7118" y="19440"/>
                      <a:pt x="6873" y="19440"/>
                    </a:cubicBezTo>
                    <a:cubicBezTo>
                      <a:pt x="6627" y="19440"/>
                      <a:pt x="6627" y="19440"/>
                      <a:pt x="6382" y="19440"/>
                    </a:cubicBezTo>
                    <a:cubicBezTo>
                      <a:pt x="6136" y="19440"/>
                      <a:pt x="5891" y="19440"/>
                      <a:pt x="5891" y="19440"/>
                    </a:cubicBezTo>
                    <a:cubicBezTo>
                      <a:pt x="5155" y="19772"/>
                      <a:pt x="3436" y="20935"/>
                      <a:pt x="2700" y="21600"/>
                    </a:cubicBezTo>
                    <a:cubicBezTo>
                      <a:pt x="3191" y="21434"/>
                      <a:pt x="3436" y="21268"/>
                      <a:pt x="3927" y="21102"/>
                    </a:cubicBezTo>
                    <a:cubicBezTo>
                      <a:pt x="4909" y="20769"/>
                      <a:pt x="5400" y="20935"/>
                      <a:pt x="5891" y="21268"/>
                    </a:cubicBezTo>
                    <a:cubicBezTo>
                      <a:pt x="6136" y="21268"/>
                      <a:pt x="6136" y="21268"/>
                      <a:pt x="6136" y="21268"/>
                    </a:cubicBezTo>
                    <a:cubicBezTo>
                      <a:pt x="6136" y="21268"/>
                      <a:pt x="6382" y="21102"/>
                      <a:pt x="6382" y="21102"/>
                    </a:cubicBezTo>
                    <a:cubicBezTo>
                      <a:pt x="6627" y="20769"/>
                      <a:pt x="6873" y="20437"/>
                      <a:pt x="7364" y="20437"/>
                    </a:cubicBezTo>
                    <a:cubicBezTo>
                      <a:pt x="7609" y="20437"/>
                      <a:pt x="7609" y="20437"/>
                      <a:pt x="7609" y="20437"/>
                    </a:cubicBezTo>
                    <a:cubicBezTo>
                      <a:pt x="7609" y="20437"/>
                      <a:pt x="7855" y="20437"/>
                      <a:pt x="8100" y="20437"/>
                    </a:cubicBezTo>
                    <a:cubicBezTo>
                      <a:pt x="8345" y="20271"/>
                      <a:pt x="8836" y="20271"/>
                      <a:pt x="9573" y="20271"/>
                    </a:cubicBezTo>
                    <a:cubicBezTo>
                      <a:pt x="10309" y="20437"/>
                      <a:pt x="10800" y="20271"/>
                      <a:pt x="11291" y="19938"/>
                    </a:cubicBezTo>
                    <a:cubicBezTo>
                      <a:pt x="11291" y="19938"/>
                      <a:pt x="11536" y="19772"/>
                      <a:pt x="11782" y="19772"/>
                    </a:cubicBezTo>
                    <a:cubicBezTo>
                      <a:pt x="12273" y="19772"/>
                      <a:pt x="12764" y="19938"/>
                      <a:pt x="13009" y="20105"/>
                    </a:cubicBezTo>
                    <a:cubicBezTo>
                      <a:pt x="13255" y="20105"/>
                      <a:pt x="13500" y="20271"/>
                      <a:pt x="13500" y="20271"/>
                    </a:cubicBezTo>
                    <a:cubicBezTo>
                      <a:pt x="14236" y="19938"/>
                      <a:pt x="15955" y="19772"/>
                      <a:pt x="16691" y="19772"/>
                    </a:cubicBezTo>
                    <a:cubicBezTo>
                      <a:pt x="16936" y="19772"/>
                      <a:pt x="16936" y="19772"/>
                      <a:pt x="16936" y="19772"/>
                    </a:cubicBezTo>
                    <a:cubicBezTo>
                      <a:pt x="16936" y="19772"/>
                      <a:pt x="16936" y="19772"/>
                      <a:pt x="16936" y="19772"/>
                    </a:cubicBezTo>
                    <a:cubicBezTo>
                      <a:pt x="17673" y="19772"/>
                      <a:pt x="19391" y="19440"/>
                      <a:pt x="20127" y="18942"/>
                    </a:cubicBezTo>
                    <a:cubicBezTo>
                      <a:pt x="19882" y="18942"/>
                      <a:pt x="19882" y="18942"/>
                      <a:pt x="19636" y="19108"/>
                    </a:cubicBezTo>
                    <a:cubicBezTo>
                      <a:pt x="19145" y="19108"/>
                      <a:pt x="18655" y="18942"/>
                      <a:pt x="18655" y="18775"/>
                    </a:cubicBezTo>
                    <a:cubicBezTo>
                      <a:pt x="18409" y="18277"/>
                      <a:pt x="18655" y="17778"/>
                      <a:pt x="19391" y="17280"/>
                    </a:cubicBezTo>
                    <a:cubicBezTo>
                      <a:pt x="19636" y="17280"/>
                      <a:pt x="19882" y="17114"/>
                      <a:pt x="20127" y="16948"/>
                    </a:cubicBezTo>
                    <a:cubicBezTo>
                      <a:pt x="20864" y="16615"/>
                      <a:pt x="21600" y="16283"/>
                      <a:pt x="21600" y="15785"/>
                    </a:cubicBezTo>
                    <a:cubicBezTo>
                      <a:pt x="21600" y="15618"/>
                      <a:pt x="21600" y="15618"/>
                      <a:pt x="21355" y="15452"/>
                    </a:cubicBezTo>
                    <a:cubicBezTo>
                      <a:pt x="20864" y="15286"/>
                      <a:pt x="20127" y="14954"/>
                      <a:pt x="19636" y="14954"/>
                    </a:cubicBezTo>
                    <a:cubicBezTo>
                      <a:pt x="19636" y="14954"/>
                      <a:pt x="19636" y="14954"/>
                      <a:pt x="19636" y="14954"/>
                    </a:cubicBezTo>
                    <a:cubicBezTo>
                      <a:pt x="19145" y="15618"/>
                      <a:pt x="17918" y="15618"/>
                      <a:pt x="17427" y="14954"/>
                    </a:cubicBezTo>
                    <a:cubicBezTo>
                      <a:pt x="16936" y="14455"/>
                      <a:pt x="17182" y="14123"/>
                      <a:pt x="17427" y="13957"/>
                    </a:cubicBezTo>
                    <a:cubicBezTo>
                      <a:pt x="16936" y="13791"/>
                      <a:pt x="16936" y="13625"/>
                      <a:pt x="16691" y="13458"/>
                    </a:cubicBezTo>
                    <a:cubicBezTo>
                      <a:pt x="16691" y="13292"/>
                      <a:pt x="16200" y="12960"/>
                      <a:pt x="16445" y="12628"/>
                    </a:cubicBezTo>
                    <a:cubicBezTo>
                      <a:pt x="16445" y="12295"/>
                      <a:pt x="15709" y="10800"/>
                      <a:pt x="14727" y="10800"/>
                    </a:cubicBezTo>
                    <a:cubicBezTo>
                      <a:pt x="13255" y="10468"/>
                      <a:pt x="12764" y="9305"/>
                      <a:pt x="12518" y="8474"/>
                    </a:cubicBezTo>
                    <a:cubicBezTo>
                      <a:pt x="12518" y="8474"/>
                      <a:pt x="12518" y="8308"/>
                      <a:pt x="12518" y="8142"/>
                    </a:cubicBezTo>
                    <a:cubicBezTo>
                      <a:pt x="12518" y="7975"/>
                      <a:pt x="12273" y="7975"/>
                      <a:pt x="12027" y="7975"/>
                    </a:cubicBezTo>
                    <a:cubicBezTo>
                      <a:pt x="11536" y="7809"/>
                      <a:pt x="11045" y="7809"/>
                      <a:pt x="10800" y="7311"/>
                    </a:cubicBezTo>
                    <a:cubicBezTo>
                      <a:pt x="10555" y="7145"/>
                      <a:pt x="10309" y="7145"/>
                      <a:pt x="9818" y="7145"/>
                    </a:cubicBezTo>
                    <a:cubicBezTo>
                      <a:pt x="9573" y="7145"/>
                      <a:pt x="9327" y="7145"/>
                      <a:pt x="9082" y="7145"/>
                    </a:cubicBezTo>
                    <a:cubicBezTo>
                      <a:pt x="8836" y="7145"/>
                      <a:pt x="8836" y="7311"/>
                      <a:pt x="8591" y="7311"/>
                    </a:cubicBezTo>
                    <a:cubicBezTo>
                      <a:pt x="8345" y="7145"/>
                      <a:pt x="8100" y="7145"/>
                      <a:pt x="7855" y="6978"/>
                    </a:cubicBezTo>
                    <a:cubicBezTo>
                      <a:pt x="7609" y="6480"/>
                      <a:pt x="8591" y="5815"/>
                      <a:pt x="9327" y="5483"/>
                    </a:cubicBezTo>
                    <a:cubicBezTo>
                      <a:pt x="10064" y="5151"/>
                      <a:pt x="11045" y="3157"/>
                      <a:pt x="11291" y="2492"/>
                    </a:cubicBezTo>
                    <a:cubicBezTo>
                      <a:pt x="11045" y="2492"/>
                      <a:pt x="10309" y="2326"/>
                      <a:pt x="9082" y="2326"/>
                    </a:cubicBezTo>
                    <a:cubicBezTo>
                      <a:pt x="7855" y="2326"/>
                      <a:pt x="7118" y="2492"/>
                      <a:pt x="6873" y="2492"/>
                    </a:cubicBezTo>
                    <a:cubicBezTo>
                      <a:pt x="6136" y="2825"/>
                      <a:pt x="5155" y="2492"/>
                      <a:pt x="4909" y="1994"/>
                    </a:cubicBezTo>
                    <a:cubicBezTo>
                      <a:pt x="4909" y="1662"/>
                      <a:pt x="5155" y="1495"/>
                      <a:pt x="5400" y="1329"/>
                    </a:cubicBezTo>
                    <a:cubicBezTo>
                      <a:pt x="6136" y="1163"/>
                      <a:pt x="7118" y="332"/>
                      <a:pt x="7364" y="166"/>
                    </a:cubicBezTo>
                    <a:cubicBezTo>
                      <a:pt x="7364" y="0"/>
                      <a:pt x="7364" y="0"/>
                      <a:pt x="7364" y="0"/>
                    </a:cubicBezTo>
                    <a:cubicBezTo>
                      <a:pt x="7364" y="0"/>
                      <a:pt x="7118" y="0"/>
                      <a:pt x="7118" y="0"/>
                    </a:cubicBezTo>
                    <a:cubicBezTo>
                      <a:pt x="6627" y="332"/>
                      <a:pt x="5645" y="332"/>
                      <a:pt x="3927" y="166"/>
                    </a:cubicBezTo>
                    <a:cubicBezTo>
                      <a:pt x="3682" y="0"/>
                      <a:pt x="3436" y="0"/>
                      <a:pt x="3191" y="166"/>
                    </a:cubicBezTo>
                    <a:cubicBezTo>
                      <a:pt x="2945" y="498"/>
                      <a:pt x="2700" y="997"/>
                      <a:pt x="2700" y="1329"/>
                    </a:cubicBezTo>
                    <a:cubicBezTo>
                      <a:pt x="2700" y="1828"/>
                      <a:pt x="2209" y="1994"/>
                      <a:pt x="1964" y="2326"/>
                    </a:cubicBezTo>
                    <a:cubicBezTo>
                      <a:pt x="1718" y="2326"/>
                      <a:pt x="1473" y="2492"/>
                      <a:pt x="1473" y="2492"/>
                    </a:cubicBezTo>
                    <a:cubicBezTo>
                      <a:pt x="1718" y="2825"/>
                      <a:pt x="1473" y="2991"/>
                      <a:pt x="1473" y="3323"/>
                    </a:cubicBezTo>
                    <a:cubicBezTo>
                      <a:pt x="1227" y="3323"/>
                      <a:pt x="982" y="3489"/>
                      <a:pt x="982" y="3489"/>
                    </a:cubicBezTo>
                    <a:cubicBezTo>
                      <a:pt x="982" y="3489"/>
                      <a:pt x="1227" y="3655"/>
                      <a:pt x="1473" y="382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3" name="Shape 11403"/>
              <p:cNvSpPr/>
              <p:nvPr/>
            </p:nvSpPr>
            <p:spPr>
              <a:xfrm>
                <a:off x="397433" y="459501"/>
                <a:ext cx="54637" cy="79020"/>
              </a:xfrm>
              <a:custGeom>
                <a:avLst/>
                <a:gdLst/>
                <a:ahLst/>
                <a:cxnLst>
                  <a:cxn ang="0">
                    <a:pos x="wd2" y="hd2"/>
                  </a:cxn>
                  <a:cxn ang="5400000">
                    <a:pos x="wd2" y="hd2"/>
                  </a:cxn>
                  <a:cxn ang="10800000">
                    <a:pos x="wd2" y="hd2"/>
                  </a:cxn>
                  <a:cxn ang="16200000">
                    <a:pos x="wd2" y="hd2"/>
                  </a:cxn>
                </a:cxnLst>
                <a:rect l="0" t="0" r="r" b="b"/>
                <a:pathLst>
                  <a:path w="21164" h="21600" fill="norm" stroke="1" extrusionOk="0">
                    <a:moveTo>
                      <a:pt x="9992" y="19088"/>
                    </a:moveTo>
                    <a:cubicBezTo>
                      <a:pt x="9992" y="18586"/>
                      <a:pt x="10736" y="18084"/>
                      <a:pt x="12226" y="18084"/>
                    </a:cubicBezTo>
                    <a:cubicBezTo>
                      <a:pt x="13716" y="18084"/>
                      <a:pt x="15950" y="19088"/>
                      <a:pt x="16695" y="19088"/>
                    </a:cubicBezTo>
                    <a:cubicBezTo>
                      <a:pt x="17440" y="19591"/>
                      <a:pt x="18185" y="20093"/>
                      <a:pt x="18930" y="20093"/>
                    </a:cubicBezTo>
                    <a:cubicBezTo>
                      <a:pt x="19674" y="20093"/>
                      <a:pt x="20419" y="19591"/>
                      <a:pt x="20419" y="19591"/>
                    </a:cubicBezTo>
                    <a:cubicBezTo>
                      <a:pt x="20419" y="19088"/>
                      <a:pt x="19674" y="17581"/>
                      <a:pt x="18930" y="17079"/>
                    </a:cubicBezTo>
                    <a:cubicBezTo>
                      <a:pt x="18185" y="17581"/>
                      <a:pt x="17440" y="18084"/>
                      <a:pt x="16695" y="18084"/>
                    </a:cubicBezTo>
                    <a:cubicBezTo>
                      <a:pt x="15205" y="18084"/>
                      <a:pt x="13716" y="17079"/>
                      <a:pt x="13716" y="16577"/>
                    </a:cubicBezTo>
                    <a:cubicBezTo>
                      <a:pt x="12226" y="15572"/>
                      <a:pt x="13716" y="14567"/>
                      <a:pt x="14461" y="13563"/>
                    </a:cubicBezTo>
                    <a:cubicBezTo>
                      <a:pt x="15205" y="13060"/>
                      <a:pt x="15205" y="12558"/>
                      <a:pt x="15950" y="12056"/>
                    </a:cubicBezTo>
                    <a:cubicBezTo>
                      <a:pt x="15950" y="11051"/>
                      <a:pt x="18185" y="10549"/>
                      <a:pt x="19674" y="10549"/>
                    </a:cubicBezTo>
                    <a:cubicBezTo>
                      <a:pt x="19674" y="10549"/>
                      <a:pt x="20419" y="10549"/>
                      <a:pt x="21164" y="10549"/>
                    </a:cubicBezTo>
                    <a:cubicBezTo>
                      <a:pt x="20419" y="10047"/>
                      <a:pt x="19674" y="9544"/>
                      <a:pt x="18185" y="9042"/>
                    </a:cubicBezTo>
                    <a:cubicBezTo>
                      <a:pt x="16695" y="8540"/>
                      <a:pt x="15950" y="7033"/>
                      <a:pt x="15950" y="6530"/>
                    </a:cubicBezTo>
                    <a:cubicBezTo>
                      <a:pt x="15950" y="5023"/>
                      <a:pt x="15950" y="4019"/>
                      <a:pt x="17440" y="3516"/>
                    </a:cubicBezTo>
                    <a:cubicBezTo>
                      <a:pt x="18185" y="3014"/>
                      <a:pt x="18930" y="502"/>
                      <a:pt x="18185" y="0"/>
                    </a:cubicBezTo>
                    <a:cubicBezTo>
                      <a:pt x="18185" y="0"/>
                      <a:pt x="18185" y="0"/>
                      <a:pt x="17440" y="0"/>
                    </a:cubicBezTo>
                    <a:cubicBezTo>
                      <a:pt x="16695" y="0"/>
                      <a:pt x="14461" y="502"/>
                      <a:pt x="14461" y="1507"/>
                    </a:cubicBezTo>
                    <a:cubicBezTo>
                      <a:pt x="14461" y="4019"/>
                      <a:pt x="11481" y="4019"/>
                      <a:pt x="9992" y="4019"/>
                    </a:cubicBezTo>
                    <a:cubicBezTo>
                      <a:pt x="10736" y="4521"/>
                      <a:pt x="10736" y="5526"/>
                      <a:pt x="9247" y="6530"/>
                    </a:cubicBezTo>
                    <a:cubicBezTo>
                      <a:pt x="9247" y="7033"/>
                      <a:pt x="8502" y="7033"/>
                      <a:pt x="7757" y="7033"/>
                    </a:cubicBezTo>
                    <a:cubicBezTo>
                      <a:pt x="6267" y="7033"/>
                      <a:pt x="5523" y="6530"/>
                      <a:pt x="5523" y="6028"/>
                    </a:cubicBezTo>
                    <a:cubicBezTo>
                      <a:pt x="4778" y="5526"/>
                      <a:pt x="4033" y="5023"/>
                      <a:pt x="3288" y="5023"/>
                    </a:cubicBezTo>
                    <a:cubicBezTo>
                      <a:pt x="3288" y="5023"/>
                      <a:pt x="3288" y="5023"/>
                      <a:pt x="3288" y="5023"/>
                    </a:cubicBezTo>
                    <a:cubicBezTo>
                      <a:pt x="2543" y="5023"/>
                      <a:pt x="2543" y="6028"/>
                      <a:pt x="1798" y="7033"/>
                    </a:cubicBezTo>
                    <a:cubicBezTo>
                      <a:pt x="1798" y="7535"/>
                      <a:pt x="1054" y="8037"/>
                      <a:pt x="309" y="8540"/>
                    </a:cubicBezTo>
                    <a:cubicBezTo>
                      <a:pt x="-436" y="9544"/>
                      <a:pt x="309" y="12558"/>
                      <a:pt x="1054" y="14065"/>
                    </a:cubicBezTo>
                    <a:cubicBezTo>
                      <a:pt x="1054" y="14567"/>
                      <a:pt x="1054" y="14567"/>
                      <a:pt x="1054" y="14567"/>
                    </a:cubicBezTo>
                    <a:cubicBezTo>
                      <a:pt x="1054" y="15070"/>
                      <a:pt x="1798" y="15572"/>
                      <a:pt x="2543" y="16577"/>
                    </a:cubicBezTo>
                    <a:cubicBezTo>
                      <a:pt x="3288" y="17079"/>
                      <a:pt x="4778" y="18586"/>
                      <a:pt x="4033" y="20093"/>
                    </a:cubicBezTo>
                    <a:cubicBezTo>
                      <a:pt x="4033" y="20093"/>
                      <a:pt x="4033" y="20595"/>
                      <a:pt x="4778" y="21098"/>
                    </a:cubicBezTo>
                    <a:cubicBezTo>
                      <a:pt x="4778" y="21098"/>
                      <a:pt x="4778" y="21098"/>
                      <a:pt x="4778" y="21098"/>
                    </a:cubicBezTo>
                    <a:cubicBezTo>
                      <a:pt x="5523" y="21098"/>
                      <a:pt x="5523" y="21098"/>
                      <a:pt x="6267" y="21098"/>
                    </a:cubicBezTo>
                    <a:cubicBezTo>
                      <a:pt x="6267" y="21098"/>
                      <a:pt x="6267" y="21098"/>
                      <a:pt x="6267" y="21098"/>
                    </a:cubicBezTo>
                    <a:cubicBezTo>
                      <a:pt x="7012" y="21098"/>
                      <a:pt x="7757" y="21098"/>
                      <a:pt x="7757" y="21098"/>
                    </a:cubicBezTo>
                    <a:cubicBezTo>
                      <a:pt x="7757" y="21098"/>
                      <a:pt x="8502" y="21098"/>
                      <a:pt x="8502" y="21098"/>
                    </a:cubicBezTo>
                    <a:cubicBezTo>
                      <a:pt x="8502" y="21098"/>
                      <a:pt x="9247" y="21098"/>
                      <a:pt x="9992" y="21098"/>
                    </a:cubicBezTo>
                    <a:cubicBezTo>
                      <a:pt x="9992" y="21098"/>
                      <a:pt x="9992" y="21098"/>
                      <a:pt x="9992" y="21098"/>
                    </a:cubicBezTo>
                    <a:cubicBezTo>
                      <a:pt x="10736" y="21600"/>
                      <a:pt x="10736" y="21600"/>
                      <a:pt x="11481" y="21600"/>
                    </a:cubicBezTo>
                    <a:cubicBezTo>
                      <a:pt x="11481" y="21600"/>
                      <a:pt x="11481" y="21600"/>
                      <a:pt x="11481" y="21600"/>
                    </a:cubicBezTo>
                    <a:cubicBezTo>
                      <a:pt x="10736" y="20595"/>
                      <a:pt x="9992" y="20093"/>
                      <a:pt x="9992" y="190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4" name="Shape 11404"/>
              <p:cNvSpPr/>
              <p:nvPr/>
            </p:nvSpPr>
            <p:spPr>
              <a:xfrm>
                <a:off x="468001" y="79824"/>
                <a:ext cx="258895" cy="4413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00" y="0"/>
                    </a:moveTo>
                    <a:cubicBezTo>
                      <a:pt x="16041" y="0"/>
                      <a:pt x="16041" y="0"/>
                      <a:pt x="16041" y="0"/>
                    </a:cubicBezTo>
                    <a:cubicBezTo>
                      <a:pt x="15724" y="0"/>
                      <a:pt x="15565" y="271"/>
                      <a:pt x="15565" y="633"/>
                    </a:cubicBezTo>
                    <a:cubicBezTo>
                      <a:pt x="15565" y="904"/>
                      <a:pt x="15247" y="1085"/>
                      <a:pt x="14771" y="1085"/>
                    </a:cubicBezTo>
                    <a:cubicBezTo>
                      <a:pt x="14453" y="1085"/>
                      <a:pt x="14135" y="1085"/>
                      <a:pt x="13818" y="904"/>
                    </a:cubicBezTo>
                    <a:cubicBezTo>
                      <a:pt x="13659" y="904"/>
                      <a:pt x="13500" y="813"/>
                      <a:pt x="13182" y="904"/>
                    </a:cubicBezTo>
                    <a:cubicBezTo>
                      <a:pt x="12865" y="904"/>
                      <a:pt x="12547" y="904"/>
                      <a:pt x="12071" y="813"/>
                    </a:cubicBezTo>
                    <a:cubicBezTo>
                      <a:pt x="12071" y="723"/>
                      <a:pt x="12071" y="723"/>
                      <a:pt x="12071" y="723"/>
                    </a:cubicBezTo>
                    <a:cubicBezTo>
                      <a:pt x="12071" y="813"/>
                      <a:pt x="12071" y="994"/>
                      <a:pt x="12071" y="1085"/>
                    </a:cubicBezTo>
                    <a:cubicBezTo>
                      <a:pt x="12071" y="1175"/>
                      <a:pt x="12071" y="1265"/>
                      <a:pt x="12071" y="1356"/>
                    </a:cubicBezTo>
                    <a:cubicBezTo>
                      <a:pt x="12071" y="1808"/>
                      <a:pt x="10959" y="1808"/>
                      <a:pt x="10482" y="1808"/>
                    </a:cubicBezTo>
                    <a:cubicBezTo>
                      <a:pt x="10006" y="1808"/>
                      <a:pt x="9371" y="1988"/>
                      <a:pt x="9371" y="2169"/>
                    </a:cubicBezTo>
                    <a:cubicBezTo>
                      <a:pt x="9371" y="2440"/>
                      <a:pt x="9212" y="2621"/>
                      <a:pt x="9053" y="2711"/>
                    </a:cubicBezTo>
                    <a:cubicBezTo>
                      <a:pt x="8894" y="2802"/>
                      <a:pt x="8894" y="2802"/>
                      <a:pt x="8894" y="2892"/>
                    </a:cubicBezTo>
                    <a:cubicBezTo>
                      <a:pt x="9053" y="2982"/>
                      <a:pt x="9212" y="3254"/>
                      <a:pt x="8259" y="3615"/>
                    </a:cubicBezTo>
                    <a:cubicBezTo>
                      <a:pt x="8259" y="3705"/>
                      <a:pt x="7941" y="3886"/>
                      <a:pt x="7782" y="3977"/>
                    </a:cubicBezTo>
                    <a:cubicBezTo>
                      <a:pt x="7624" y="4157"/>
                      <a:pt x="7624" y="4248"/>
                      <a:pt x="7465" y="4338"/>
                    </a:cubicBezTo>
                    <a:cubicBezTo>
                      <a:pt x="7465" y="4338"/>
                      <a:pt x="7465" y="4428"/>
                      <a:pt x="7465" y="4428"/>
                    </a:cubicBezTo>
                    <a:cubicBezTo>
                      <a:pt x="7465" y="4519"/>
                      <a:pt x="7465" y="4790"/>
                      <a:pt x="6988" y="4971"/>
                    </a:cubicBezTo>
                    <a:cubicBezTo>
                      <a:pt x="6671" y="5061"/>
                      <a:pt x="6353" y="5061"/>
                      <a:pt x="6035" y="5151"/>
                    </a:cubicBezTo>
                    <a:cubicBezTo>
                      <a:pt x="5876" y="5151"/>
                      <a:pt x="5718" y="5151"/>
                      <a:pt x="5718" y="5151"/>
                    </a:cubicBezTo>
                    <a:cubicBezTo>
                      <a:pt x="5718" y="5151"/>
                      <a:pt x="5718" y="5332"/>
                      <a:pt x="5718" y="5423"/>
                    </a:cubicBezTo>
                    <a:cubicBezTo>
                      <a:pt x="5718" y="5603"/>
                      <a:pt x="5718" y="5784"/>
                      <a:pt x="5718" y="5965"/>
                    </a:cubicBezTo>
                    <a:cubicBezTo>
                      <a:pt x="5718" y="6417"/>
                      <a:pt x="5082" y="6869"/>
                      <a:pt x="4447" y="7321"/>
                    </a:cubicBezTo>
                    <a:cubicBezTo>
                      <a:pt x="4288" y="7411"/>
                      <a:pt x="4288" y="7501"/>
                      <a:pt x="4288" y="7501"/>
                    </a:cubicBezTo>
                    <a:cubicBezTo>
                      <a:pt x="4447" y="7501"/>
                      <a:pt x="4447" y="7501"/>
                      <a:pt x="4765" y="7592"/>
                    </a:cubicBezTo>
                    <a:cubicBezTo>
                      <a:pt x="4924" y="7592"/>
                      <a:pt x="5082" y="7682"/>
                      <a:pt x="5082" y="7772"/>
                    </a:cubicBezTo>
                    <a:cubicBezTo>
                      <a:pt x="5241" y="7953"/>
                      <a:pt x="5082" y="8134"/>
                      <a:pt x="4924" y="8405"/>
                    </a:cubicBezTo>
                    <a:cubicBezTo>
                      <a:pt x="4765" y="8586"/>
                      <a:pt x="4606" y="8676"/>
                      <a:pt x="4129" y="8676"/>
                    </a:cubicBezTo>
                    <a:cubicBezTo>
                      <a:pt x="3971" y="8676"/>
                      <a:pt x="3812" y="8676"/>
                      <a:pt x="3494" y="8586"/>
                    </a:cubicBezTo>
                    <a:cubicBezTo>
                      <a:pt x="3494" y="8586"/>
                      <a:pt x="3494" y="8586"/>
                      <a:pt x="3335" y="8586"/>
                    </a:cubicBezTo>
                    <a:cubicBezTo>
                      <a:pt x="3335" y="8586"/>
                      <a:pt x="3335" y="8586"/>
                      <a:pt x="3335" y="8586"/>
                    </a:cubicBezTo>
                    <a:cubicBezTo>
                      <a:pt x="3018" y="8586"/>
                      <a:pt x="2382" y="8767"/>
                      <a:pt x="1906" y="9128"/>
                    </a:cubicBezTo>
                    <a:cubicBezTo>
                      <a:pt x="1429" y="9580"/>
                      <a:pt x="1588" y="9851"/>
                      <a:pt x="1747" y="10032"/>
                    </a:cubicBezTo>
                    <a:cubicBezTo>
                      <a:pt x="1906" y="10213"/>
                      <a:pt x="1906" y="10303"/>
                      <a:pt x="1747" y="10484"/>
                    </a:cubicBezTo>
                    <a:cubicBezTo>
                      <a:pt x="1747" y="10574"/>
                      <a:pt x="1747" y="10664"/>
                      <a:pt x="1588" y="10755"/>
                    </a:cubicBezTo>
                    <a:cubicBezTo>
                      <a:pt x="1588" y="10845"/>
                      <a:pt x="1747" y="10936"/>
                      <a:pt x="1747" y="11026"/>
                    </a:cubicBezTo>
                    <a:cubicBezTo>
                      <a:pt x="2065" y="11387"/>
                      <a:pt x="1906" y="11568"/>
                      <a:pt x="1906" y="11749"/>
                    </a:cubicBezTo>
                    <a:cubicBezTo>
                      <a:pt x="1747" y="11839"/>
                      <a:pt x="1747" y="11930"/>
                      <a:pt x="1747" y="12020"/>
                    </a:cubicBezTo>
                    <a:cubicBezTo>
                      <a:pt x="1747" y="12110"/>
                      <a:pt x="1906" y="12201"/>
                      <a:pt x="2224" y="12291"/>
                    </a:cubicBezTo>
                    <a:cubicBezTo>
                      <a:pt x="2382" y="12382"/>
                      <a:pt x="2859" y="12472"/>
                      <a:pt x="2859" y="12743"/>
                    </a:cubicBezTo>
                    <a:cubicBezTo>
                      <a:pt x="3018" y="13014"/>
                      <a:pt x="2859" y="13195"/>
                      <a:pt x="2700" y="13285"/>
                    </a:cubicBezTo>
                    <a:cubicBezTo>
                      <a:pt x="2541" y="13466"/>
                      <a:pt x="2224" y="13466"/>
                      <a:pt x="2065" y="13466"/>
                    </a:cubicBezTo>
                    <a:cubicBezTo>
                      <a:pt x="2065" y="13556"/>
                      <a:pt x="2065" y="13647"/>
                      <a:pt x="2224" y="13647"/>
                    </a:cubicBezTo>
                    <a:cubicBezTo>
                      <a:pt x="2700" y="13828"/>
                      <a:pt x="2541" y="14641"/>
                      <a:pt x="2382" y="14822"/>
                    </a:cubicBezTo>
                    <a:cubicBezTo>
                      <a:pt x="2224" y="15093"/>
                      <a:pt x="1747" y="15093"/>
                      <a:pt x="1429" y="15093"/>
                    </a:cubicBezTo>
                    <a:cubicBezTo>
                      <a:pt x="1429" y="15093"/>
                      <a:pt x="1271" y="15093"/>
                      <a:pt x="1271" y="15093"/>
                    </a:cubicBezTo>
                    <a:cubicBezTo>
                      <a:pt x="1271" y="15274"/>
                      <a:pt x="1112" y="15454"/>
                      <a:pt x="1112" y="15545"/>
                    </a:cubicBezTo>
                    <a:cubicBezTo>
                      <a:pt x="953" y="15726"/>
                      <a:pt x="953" y="15816"/>
                      <a:pt x="953" y="15816"/>
                    </a:cubicBezTo>
                    <a:cubicBezTo>
                      <a:pt x="953" y="15906"/>
                      <a:pt x="953" y="15997"/>
                      <a:pt x="953" y="16087"/>
                    </a:cubicBezTo>
                    <a:cubicBezTo>
                      <a:pt x="953" y="16449"/>
                      <a:pt x="794" y="16720"/>
                      <a:pt x="318" y="16720"/>
                    </a:cubicBezTo>
                    <a:cubicBezTo>
                      <a:pt x="318" y="16720"/>
                      <a:pt x="318" y="16720"/>
                      <a:pt x="318" y="16720"/>
                    </a:cubicBezTo>
                    <a:cubicBezTo>
                      <a:pt x="318" y="16720"/>
                      <a:pt x="318" y="16720"/>
                      <a:pt x="318" y="16720"/>
                    </a:cubicBezTo>
                    <a:cubicBezTo>
                      <a:pt x="318" y="16720"/>
                      <a:pt x="318" y="16720"/>
                      <a:pt x="159" y="16720"/>
                    </a:cubicBezTo>
                    <a:cubicBezTo>
                      <a:pt x="159" y="16720"/>
                      <a:pt x="159" y="16720"/>
                      <a:pt x="0" y="16629"/>
                    </a:cubicBezTo>
                    <a:cubicBezTo>
                      <a:pt x="0" y="16629"/>
                      <a:pt x="0" y="16629"/>
                      <a:pt x="0" y="16629"/>
                    </a:cubicBezTo>
                    <a:cubicBezTo>
                      <a:pt x="0" y="16991"/>
                      <a:pt x="159" y="17262"/>
                      <a:pt x="635" y="17443"/>
                    </a:cubicBezTo>
                    <a:cubicBezTo>
                      <a:pt x="1112" y="17623"/>
                      <a:pt x="1112" y="17895"/>
                      <a:pt x="1112" y="18075"/>
                    </a:cubicBezTo>
                    <a:cubicBezTo>
                      <a:pt x="1112" y="18256"/>
                      <a:pt x="1112" y="18437"/>
                      <a:pt x="1271" y="18527"/>
                    </a:cubicBezTo>
                    <a:cubicBezTo>
                      <a:pt x="1588" y="18708"/>
                      <a:pt x="1747" y="18889"/>
                      <a:pt x="1747" y="19069"/>
                    </a:cubicBezTo>
                    <a:cubicBezTo>
                      <a:pt x="1906" y="19250"/>
                      <a:pt x="1906" y="19341"/>
                      <a:pt x="2224" y="19431"/>
                    </a:cubicBezTo>
                    <a:cubicBezTo>
                      <a:pt x="2859" y="19792"/>
                      <a:pt x="3018" y="19973"/>
                      <a:pt x="2700" y="20425"/>
                    </a:cubicBezTo>
                    <a:cubicBezTo>
                      <a:pt x="2700" y="20425"/>
                      <a:pt x="2700" y="20425"/>
                      <a:pt x="2700" y="20425"/>
                    </a:cubicBezTo>
                    <a:cubicBezTo>
                      <a:pt x="2700" y="20425"/>
                      <a:pt x="2700" y="20425"/>
                      <a:pt x="2700" y="20425"/>
                    </a:cubicBezTo>
                    <a:cubicBezTo>
                      <a:pt x="2700" y="20425"/>
                      <a:pt x="2700" y="20515"/>
                      <a:pt x="2700" y="20515"/>
                    </a:cubicBezTo>
                    <a:cubicBezTo>
                      <a:pt x="2859" y="20515"/>
                      <a:pt x="3176" y="20606"/>
                      <a:pt x="3176" y="20787"/>
                    </a:cubicBezTo>
                    <a:cubicBezTo>
                      <a:pt x="3176" y="20877"/>
                      <a:pt x="3176" y="20967"/>
                      <a:pt x="3176" y="21148"/>
                    </a:cubicBezTo>
                    <a:cubicBezTo>
                      <a:pt x="3176" y="21238"/>
                      <a:pt x="3176" y="21510"/>
                      <a:pt x="3176" y="21600"/>
                    </a:cubicBezTo>
                    <a:cubicBezTo>
                      <a:pt x="3176" y="21600"/>
                      <a:pt x="3335" y="21600"/>
                      <a:pt x="3494" y="21510"/>
                    </a:cubicBezTo>
                    <a:cubicBezTo>
                      <a:pt x="3653" y="21510"/>
                      <a:pt x="3971" y="21510"/>
                      <a:pt x="4288" y="21510"/>
                    </a:cubicBezTo>
                    <a:cubicBezTo>
                      <a:pt x="4447" y="21510"/>
                      <a:pt x="4606" y="21419"/>
                      <a:pt x="4606" y="21419"/>
                    </a:cubicBezTo>
                    <a:cubicBezTo>
                      <a:pt x="4606" y="21419"/>
                      <a:pt x="4606" y="21329"/>
                      <a:pt x="4606" y="21238"/>
                    </a:cubicBezTo>
                    <a:cubicBezTo>
                      <a:pt x="4606" y="21148"/>
                      <a:pt x="4606" y="21058"/>
                      <a:pt x="4606" y="21058"/>
                    </a:cubicBezTo>
                    <a:cubicBezTo>
                      <a:pt x="4606" y="20787"/>
                      <a:pt x="5082" y="20696"/>
                      <a:pt x="5241" y="20696"/>
                    </a:cubicBezTo>
                    <a:cubicBezTo>
                      <a:pt x="5241" y="20696"/>
                      <a:pt x="5241" y="20696"/>
                      <a:pt x="5241" y="20606"/>
                    </a:cubicBezTo>
                    <a:cubicBezTo>
                      <a:pt x="5400" y="20515"/>
                      <a:pt x="5718" y="20335"/>
                      <a:pt x="6194" y="20335"/>
                    </a:cubicBezTo>
                    <a:cubicBezTo>
                      <a:pt x="6512" y="20335"/>
                      <a:pt x="6829" y="20425"/>
                      <a:pt x="7147" y="20515"/>
                    </a:cubicBezTo>
                    <a:cubicBezTo>
                      <a:pt x="7147" y="20515"/>
                      <a:pt x="7306" y="20515"/>
                      <a:pt x="7306" y="20515"/>
                    </a:cubicBezTo>
                    <a:cubicBezTo>
                      <a:pt x="7624" y="20515"/>
                      <a:pt x="7624" y="20244"/>
                      <a:pt x="7782" y="20154"/>
                    </a:cubicBezTo>
                    <a:cubicBezTo>
                      <a:pt x="7782" y="19883"/>
                      <a:pt x="8100" y="19883"/>
                      <a:pt x="8100" y="19883"/>
                    </a:cubicBezTo>
                    <a:cubicBezTo>
                      <a:pt x="8418" y="19883"/>
                      <a:pt x="8576" y="19973"/>
                      <a:pt x="8735" y="20064"/>
                    </a:cubicBezTo>
                    <a:cubicBezTo>
                      <a:pt x="8894" y="19973"/>
                      <a:pt x="9053" y="19792"/>
                      <a:pt x="9212" y="19612"/>
                    </a:cubicBezTo>
                    <a:cubicBezTo>
                      <a:pt x="8894" y="19702"/>
                      <a:pt x="8576" y="19702"/>
                      <a:pt x="8418" y="19612"/>
                    </a:cubicBezTo>
                    <a:cubicBezTo>
                      <a:pt x="8259" y="19341"/>
                      <a:pt x="8735" y="18618"/>
                      <a:pt x="8735" y="18618"/>
                    </a:cubicBezTo>
                    <a:cubicBezTo>
                      <a:pt x="8894" y="18437"/>
                      <a:pt x="8894" y="17985"/>
                      <a:pt x="8894" y="17714"/>
                    </a:cubicBezTo>
                    <a:cubicBezTo>
                      <a:pt x="8894" y="17443"/>
                      <a:pt x="8894" y="17352"/>
                      <a:pt x="9053" y="17262"/>
                    </a:cubicBezTo>
                    <a:cubicBezTo>
                      <a:pt x="9053" y="17081"/>
                      <a:pt x="9212" y="16629"/>
                      <a:pt x="10165" y="16449"/>
                    </a:cubicBezTo>
                    <a:cubicBezTo>
                      <a:pt x="10800" y="16358"/>
                      <a:pt x="11594" y="15997"/>
                      <a:pt x="11594" y="15816"/>
                    </a:cubicBezTo>
                    <a:cubicBezTo>
                      <a:pt x="11435" y="15635"/>
                      <a:pt x="11912" y="15454"/>
                      <a:pt x="12229" y="15183"/>
                    </a:cubicBezTo>
                    <a:cubicBezTo>
                      <a:pt x="12388" y="15093"/>
                      <a:pt x="12706" y="15003"/>
                      <a:pt x="12706" y="14912"/>
                    </a:cubicBezTo>
                    <a:cubicBezTo>
                      <a:pt x="12547" y="14822"/>
                      <a:pt x="11594" y="14189"/>
                      <a:pt x="11118" y="14008"/>
                    </a:cubicBezTo>
                    <a:cubicBezTo>
                      <a:pt x="10959" y="14008"/>
                      <a:pt x="10641" y="14008"/>
                      <a:pt x="10482" y="14008"/>
                    </a:cubicBezTo>
                    <a:cubicBezTo>
                      <a:pt x="10165" y="14008"/>
                      <a:pt x="9847" y="14008"/>
                      <a:pt x="9847" y="13828"/>
                    </a:cubicBezTo>
                    <a:cubicBezTo>
                      <a:pt x="9688" y="13828"/>
                      <a:pt x="9688" y="13737"/>
                      <a:pt x="9688" y="13647"/>
                    </a:cubicBezTo>
                    <a:cubicBezTo>
                      <a:pt x="9688" y="13556"/>
                      <a:pt x="9688" y="13195"/>
                      <a:pt x="9529" y="12562"/>
                    </a:cubicBezTo>
                    <a:cubicBezTo>
                      <a:pt x="9371" y="12382"/>
                      <a:pt x="9688" y="12110"/>
                      <a:pt x="9847" y="11930"/>
                    </a:cubicBezTo>
                    <a:cubicBezTo>
                      <a:pt x="10006" y="11749"/>
                      <a:pt x="10165" y="11659"/>
                      <a:pt x="10165" y="11568"/>
                    </a:cubicBezTo>
                    <a:cubicBezTo>
                      <a:pt x="10165" y="11478"/>
                      <a:pt x="10165" y="11478"/>
                      <a:pt x="10165" y="11478"/>
                    </a:cubicBezTo>
                    <a:cubicBezTo>
                      <a:pt x="10165" y="11207"/>
                      <a:pt x="10165" y="10755"/>
                      <a:pt x="10800" y="10574"/>
                    </a:cubicBezTo>
                    <a:cubicBezTo>
                      <a:pt x="10959" y="10574"/>
                      <a:pt x="10959" y="10574"/>
                      <a:pt x="10959" y="10484"/>
                    </a:cubicBezTo>
                    <a:cubicBezTo>
                      <a:pt x="11118" y="10393"/>
                      <a:pt x="11276" y="10213"/>
                      <a:pt x="11753" y="10122"/>
                    </a:cubicBezTo>
                    <a:cubicBezTo>
                      <a:pt x="11912" y="10122"/>
                      <a:pt x="11912" y="10032"/>
                      <a:pt x="12071" y="9851"/>
                    </a:cubicBezTo>
                    <a:cubicBezTo>
                      <a:pt x="12229" y="9670"/>
                      <a:pt x="12388" y="9490"/>
                      <a:pt x="12865" y="9309"/>
                    </a:cubicBezTo>
                    <a:cubicBezTo>
                      <a:pt x="13182" y="9309"/>
                      <a:pt x="13341" y="9218"/>
                      <a:pt x="13659" y="9128"/>
                    </a:cubicBezTo>
                    <a:cubicBezTo>
                      <a:pt x="13818" y="9038"/>
                      <a:pt x="14135" y="8947"/>
                      <a:pt x="14612" y="8767"/>
                    </a:cubicBezTo>
                    <a:cubicBezTo>
                      <a:pt x="15565" y="8495"/>
                      <a:pt x="16994" y="7953"/>
                      <a:pt x="17153" y="7682"/>
                    </a:cubicBezTo>
                    <a:cubicBezTo>
                      <a:pt x="17153" y="7682"/>
                      <a:pt x="17153" y="7592"/>
                      <a:pt x="16994" y="7501"/>
                    </a:cubicBezTo>
                    <a:cubicBezTo>
                      <a:pt x="16835" y="7321"/>
                      <a:pt x="16359" y="6959"/>
                      <a:pt x="17153" y="6688"/>
                    </a:cubicBezTo>
                    <a:cubicBezTo>
                      <a:pt x="17471" y="6507"/>
                      <a:pt x="17471" y="6417"/>
                      <a:pt x="17471" y="6236"/>
                    </a:cubicBezTo>
                    <a:cubicBezTo>
                      <a:pt x="17471" y="6146"/>
                      <a:pt x="17471" y="5874"/>
                      <a:pt x="17947" y="5784"/>
                    </a:cubicBezTo>
                    <a:cubicBezTo>
                      <a:pt x="18265" y="5694"/>
                      <a:pt x="18424" y="5603"/>
                      <a:pt x="18741" y="5423"/>
                    </a:cubicBezTo>
                    <a:cubicBezTo>
                      <a:pt x="18900" y="5332"/>
                      <a:pt x="18900" y="5332"/>
                      <a:pt x="18900" y="5332"/>
                    </a:cubicBezTo>
                    <a:cubicBezTo>
                      <a:pt x="19218" y="5151"/>
                      <a:pt x="19535" y="5151"/>
                      <a:pt x="19694" y="5151"/>
                    </a:cubicBezTo>
                    <a:cubicBezTo>
                      <a:pt x="19853" y="5151"/>
                      <a:pt x="19853" y="5151"/>
                      <a:pt x="20012" y="5151"/>
                    </a:cubicBezTo>
                    <a:cubicBezTo>
                      <a:pt x="20329" y="5151"/>
                      <a:pt x="20647" y="5242"/>
                      <a:pt x="20965" y="5151"/>
                    </a:cubicBezTo>
                    <a:cubicBezTo>
                      <a:pt x="21124" y="5151"/>
                      <a:pt x="21441" y="5151"/>
                      <a:pt x="21600" y="5151"/>
                    </a:cubicBezTo>
                    <a:cubicBezTo>
                      <a:pt x="21600" y="5151"/>
                      <a:pt x="21600" y="5151"/>
                      <a:pt x="21600" y="5151"/>
                    </a:cubicBezTo>
                    <a:cubicBezTo>
                      <a:pt x="21600" y="5061"/>
                      <a:pt x="21600" y="5061"/>
                      <a:pt x="21600" y="5061"/>
                    </a:cubicBezTo>
                    <a:cubicBezTo>
                      <a:pt x="21600" y="5061"/>
                      <a:pt x="21600" y="5061"/>
                      <a:pt x="21600" y="5061"/>
                    </a:cubicBezTo>
                    <a:cubicBezTo>
                      <a:pt x="21600" y="4971"/>
                      <a:pt x="21600" y="4971"/>
                      <a:pt x="21441" y="4971"/>
                    </a:cubicBezTo>
                    <a:cubicBezTo>
                      <a:pt x="21441" y="4880"/>
                      <a:pt x="20806" y="4519"/>
                      <a:pt x="20965" y="4338"/>
                    </a:cubicBezTo>
                    <a:cubicBezTo>
                      <a:pt x="20965" y="4248"/>
                      <a:pt x="21124" y="4157"/>
                      <a:pt x="21441" y="4157"/>
                    </a:cubicBezTo>
                    <a:cubicBezTo>
                      <a:pt x="21441" y="4157"/>
                      <a:pt x="21441" y="3977"/>
                      <a:pt x="21441" y="3796"/>
                    </a:cubicBezTo>
                    <a:cubicBezTo>
                      <a:pt x="21441" y="3705"/>
                      <a:pt x="21441" y="3615"/>
                      <a:pt x="21282" y="3615"/>
                    </a:cubicBezTo>
                    <a:cubicBezTo>
                      <a:pt x="20965" y="3525"/>
                      <a:pt x="20965" y="3163"/>
                      <a:pt x="20965" y="2982"/>
                    </a:cubicBezTo>
                    <a:cubicBezTo>
                      <a:pt x="20965" y="2892"/>
                      <a:pt x="20965" y="2711"/>
                      <a:pt x="20965" y="2711"/>
                    </a:cubicBezTo>
                    <a:cubicBezTo>
                      <a:pt x="20329" y="2531"/>
                      <a:pt x="20488" y="2079"/>
                      <a:pt x="20647" y="1717"/>
                    </a:cubicBezTo>
                    <a:cubicBezTo>
                      <a:pt x="20647" y="1627"/>
                      <a:pt x="20647" y="1627"/>
                      <a:pt x="20647" y="1536"/>
                    </a:cubicBezTo>
                    <a:cubicBezTo>
                      <a:pt x="20647" y="1446"/>
                      <a:pt x="19535" y="1175"/>
                      <a:pt x="19059" y="994"/>
                    </a:cubicBezTo>
                    <a:cubicBezTo>
                      <a:pt x="18741" y="994"/>
                      <a:pt x="18582" y="904"/>
                      <a:pt x="18265" y="904"/>
                    </a:cubicBezTo>
                    <a:cubicBezTo>
                      <a:pt x="17788" y="723"/>
                      <a:pt x="17312" y="542"/>
                      <a:pt x="16994" y="362"/>
                    </a:cubicBezTo>
                    <a:cubicBezTo>
                      <a:pt x="16835" y="271"/>
                      <a:pt x="16676" y="181"/>
                      <a:pt x="16359" y="90"/>
                    </a:cubicBezTo>
                    <a:cubicBezTo>
                      <a:pt x="16359" y="90"/>
                      <a:pt x="16200" y="0"/>
                      <a:pt x="16200" y="0"/>
                    </a:cubicBezTo>
                    <a:cubicBezTo>
                      <a:pt x="16200" y="0"/>
                      <a:pt x="16200" y="0"/>
                      <a:pt x="162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5" name="Shape 11405"/>
              <p:cNvSpPr/>
              <p:nvPr/>
            </p:nvSpPr>
            <p:spPr>
              <a:xfrm>
                <a:off x="718929" y="398919"/>
                <a:ext cx="91610" cy="54801"/>
              </a:xfrm>
              <a:custGeom>
                <a:avLst/>
                <a:gdLst/>
                <a:ahLst/>
                <a:cxnLst>
                  <a:cxn ang="0">
                    <a:pos x="wd2" y="hd2"/>
                  </a:cxn>
                  <a:cxn ang="5400000">
                    <a:pos x="wd2" y="hd2"/>
                  </a:cxn>
                  <a:cxn ang="10800000">
                    <a:pos x="wd2" y="hd2"/>
                  </a:cxn>
                  <a:cxn ang="16200000">
                    <a:pos x="wd2" y="hd2"/>
                  </a:cxn>
                </a:cxnLst>
                <a:rect l="0" t="0" r="r" b="b"/>
                <a:pathLst>
                  <a:path w="21600" h="21178" fill="norm" stroke="1" extrusionOk="0">
                    <a:moveTo>
                      <a:pt x="18450" y="21178"/>
                    </a:moveTo>
                    <a:cubicBezTo>
                      <a:pt x="18450" y="21178"/>
                      <a:pt x="18450" y="21178"/>
                      <a:pt x="18450" y="20458"/>
                    </a:cubicBezTo>
                    <a:cubicBezTo>
                      <a:pt x="18900" y="20458"/>
                      <a:pt x="18900" y="20458"/>
                      <a:pt x="18900" y="20458"/>
                    </a:cubicBezTo>
                    <a:cubicBezTo>
                      <a:pt x="18900" y="19738"/>
                      <a:pt x="18900" y="19738"/>
                      <a:pt x="19350" y="19738"/>
                    </a:cubicBezTo>
                    <a:cubicBezTo>
                      <a:pt x="19350" y="19738"/>
                      <a:pt x="19350" y="19738"/>
                      <a:pt x="19350" y="19738"/>
                    </a:cubicBezTo>
                    <a:cubicBezTo>
                      <a:pt x="19350" y="19738"/>
                      <a:pt x="19350" y="19738"/>
                      <a:pt x="19350" y="19738"/>
                    </a:cubicBezTo>
                    <a:cubicBezTo>
                      <a:pt x="19350" y="19018"/>
                      <a:pt x="19800" y="19018"/>
                      <a:pt x="20250" y="18298"/>
                    </a:cubicBezTo>
                    <a:cubicBezTo>
                      <a:pt x="20250" y="18298"/>
                      <a:pt x="20250" y="18298"/>
                      <a:pt x="20250" y="18298"/>
                    </a:cubicBezTo>
                    <a:cubicBezTo>
                      <a:pt x="20250" y="18298"/>
                      <a:pt x="20250" y="18298"/>
                      <a:pt x="20250" y="18298"/>
                    </a:cubicBezTo>
                    <a:cubicBezTo>
                      <a:pt x="19350" y="16858"/>
                      <a:pt x="19350" y="16138"/>
                      <a:pt x="18900" y="13978"/>
                    </a:cubicBezTo>
                    <a:cubicBezTo>
                      <a:pt x="18900" y="12538"/>
                      <a:pt x="18900" y="11818"/>
                      <a:pt x="18900" y="11818"/>
                    </a:cubicBezTo>
                    <a:cubicBezTo>
                      <a:pt x="18900" y="10378"/>
                      <a:pt x="18450" y="9658"/>
                      <a:pt x="18900" y="8938"/>
                    </a:cubicBezTo>
                    <a:cubicBezTo>
                      <a:pt x="18900" y="7498"/>
                      <a:pt x="19350" y="6778"/>
                      <a:pt x="19800" y="6058"/>
                    </a:cubicBezTo>
                    <a:cubicBezTo>
                      <a:pt x="19800" y="5338"/>
                      <a:pt x="20250" y="5338"/>
                      <a:pt x="20700" y="3898"/>
                    </a:cubicBezTo>
                    <a:cubicBezTo>
                      <a:pt x="20700" y="3178"/>
                      <a:pt x="21150" y="2458"/>
                      <a:pt x="21600" y="1738"/>
                    </a:cubicBezTo>
                    <a:cubicBezTo>
                      <a:pt x="21600" y="1738"/>
                      <a:pt x="21600" y="1738"/>
                      <a:pt x="21600" y="1738"/>
                    </a:cubicBezTo>
                    <a:cubicBezTo>
                      <a:pt x="21600" y="1738"/>
                      <a:pt x="21600" y="1738"/>
                      <a:pt x="21600" y="1738"/>
                    </a:cubicBezTo>
                    <a:cubicBezTo>
                      <a:pt x="21600" y="1738"/>
                      <a:pt x="21600" y="1738"/>
                      <a:pt x="21600" y="1738"/>
                    </a:cubicBezTo>
                    <a:cubicBezTo>
                      <a:pt x="20250" y="2458"/>
                      <a:pt x="18450" y="1738"/>
                      <a:pt x="16650" y="1018"/>
                    </a:cubicBezTo>
                    <a:cubicBezTo>
                      <a:pt x="14850" y="298"/>
                      <a:pt x="13050" y="-422"/>
                      <a:pt x="11700" y="298"/>
                    </a:cubicBezTo>
                    <a:cubicBezTo>
                      <a:pt x="10800" y="298"/>
                      <a:pt x="9900" y="298"/>
                      <a:pt x="8550" y="1018"/>
                    </a:cubicBezTo>
                    <a:cubicBezTo>
                      <a:pt x="6750" y="1018"/>
                      <a:pt x="3600" y="1738"/>
                      <a:pt x="2700" y="2458"/>
                    </a:cubicBezTo>
                    <a:cubicBezTo>
                      <a:pt x="2250" y="3898"/>
                      <a:pt x="1350" y="4618"/>
                      <a:pt x="450" y="4618"/>
                    </a:cubicBezTo>
                    <a:cubicBezTo>
                      <a:pt x="450" y="5338"/>
                      <a:pt x="0" y="5338"/>
                      <a:pt x="0" y="5338"/>
                    </a:cubicBezTo>
                    <a:cubicBezTo>
                      <a:pt x="900" y="6778"/>
                      <a:pt x="900" y="8218"/>
                      <a:pt x="900" y="8938"/>
                    </a:cubicBezTo>
                    <a:cubicBezTo>
                      <a:pt x="450" y="9658"/>
                      <a:pt x="450" y="10378"/>
                      <a:pt x="900" y="10378"/>
                    </a:cubicBezTo>
                    <a:cubicBezTo>
                      <a:pt x="2250" y="13258"/>
                      <a:pt x="2250" y="13258"/>
                      <a:pt x="3150" y="12538"/>
                    </a:cubicBezTo>
                    <a:cubicBezTo>
                      <a:pt x="4050" y="12538"/>
                      <a:pt x="5400" y="13258"/>
                      <a:pt x="5850" y="14698"/>
                    </a:cubicBezTo>
                    <a:cubicBezTo>
                      <a:pt x="5850" y="14698"/>
                      <a:pt x="5850" y="15418"/>
                      <a:pt x="5850" y="16138"/>
                    </a:cubicBezTo>
                    <a:cubicBezTo>
                      <a:pt x="5850" y="16138"/>
                      <a:pt x="5850" y="16138"/>
                      <a:pt x="5850" y="16138"/>
                    </a:cubicBezTo>
                    <a:cubicBezTo>
                      <a:pt x="6300" y="16138"/>
                      <a:pt x="6300" y="16138"/>
                      <a:pt x="6750" y="16138"/>
                    </a:cubicBezTo>
                    <a:cubicBezTo>
                      <a:pt x="6750" y="16138"/>
                      <a:pt x="7200" y="16138"/>
                      <a:pt x="7200" y="16138"/>
                    </a:cubicBezTo>
                    <a:cubicBezTo>
                      <a:pt x="7650" y="16138"/>
                      <a:pt x="8100" y="16138"/>
                      <a:pt x="8100" y="16138"/>
                    </a:cubicBezTo>
                    <a:cubicBezTo>
                      <a:pt x="9450" y="16138"/>
                      <a:pt x="9900" y="16138"/>
                      <a:pt x="10350" y="16138"/>
                    </a:cubicBezTo>
                    <a:cubicBezTo>
                      <a:pt x="10350" y="16858"/>
                      <a:pt x="10350" y="16858"/>
                      <a:pt x="10350" y="16858"/>
                    </a:cubicBezTo>
                    <a:cubicBezTo>
                      <a:pt x="13500" y="20458"/>
                      <a:pt x="14400" y="21178"/>
                      <a:pt x="14400" y="21178"/>
                    </a:cubicBezTo>
                    <a:cubicBezTo>
                      <a:pt x="14400" y="21178"/>
                      <a:pt x="14850" y="21178"/>
                      <a:pt x="14850" y="21178"/>
                    </a:cubicBezTo>
                    <a:cubicBezTo>
                      <a:pt x="14850" y="21178"/>
                      <a:pt x="14850" y="20458"/>
                      <a:pt x="14850" y="20458"/>
                    </a:cubicBezTo>
                    <a:cubicBezTo>
                      <a:pt x="14850" y="20458"/>
                      <a:pt x="14850" y="20458"/>
                      <a:pt x="15300" y="20458"/>
                    </a:cubicBezTo>
                    <a:cubicBezTo>
                      <a:pt x="15300" y="20458"/>
                      <a:pt x="15300" y="20458"/>
                      <a:pt x="15300" y="20458"/>
                    </a:cubicBezTo>
                    <a:cubicBezTo>
                      <a:pt x="16200" y="20458"/>
                      <a:pt x="17100" y="21178"/>
                      <a:pt x="18450" y="2117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6" name="Shape 11406"/>
              <p:cNvSpPr/>
              <p:nvPr/>
            </p:nvSpPr>
            <p:spPr>
              <a:xfrm>
                <a:off x="332579" y="0"/>
                <a:ext cx="545671" cy="439147"/>
              </a:xfrm>
              <a:custGeom>
                <a:avLst/>
                <a:gdLst/>
                <a:ahLst/>
                <a:cxnLst>
                  <a:cxn ang="0">
                    <a:pos x="wd2" y="hd2"/>
                  </a:cxn>
                  <a:cxn ang="5400000">
                    <a:pos x="wd2" y="hd2"/>
                  </a:cxn>
                  <a:cxn ang="10800000">
                    <a:pos x="wd2" y="hd2"/>
                  </a:cxn>
                  <a:cxn ang="16200000">
                    <a:pos x="wd2" y="hd2"/>
                  </a:cxn>
                </a:cxnLst>
                <a:rect l="0" t="0" r="r" b="b"/>
                <a:pathLst>
                  <a:path w="21600" h="21492" fill="norm" stroke="1" extrusionOk="0">
                    <a:moveTo>
                      <a:pt x="13141" y="3560"/>
                    </a:moveTo>
                    <a:cubicBezTo>
                      <a:pt x="13217" y="3470"/>
                      <a:pt x="13217" y="3470"/>
                      <a:pt x="13292" y="3379"/>
                    </a:cubicBezTo>
                    <a:cubicBezTo>
                      <a:pt x="13292" y="3379"/>
                      <a:pt x="13292" y="3379"/>
                      <a:pt x="13292" y="3379"/>
                    </a:cubicBezTo>
                    <a:cubicBezTo>
                      <a:pt x="13292" y="3289"/>
                      <a:pt x="13368" y="3289"/>
                      <a:pt x="13443" y="3199"/>
                    </a:cubicBezTo>
                    <a:cubicBezTo>
                      <a:pt x="13443" y="3199"/>
                      <a:pt x="13443" y="3199"/>
                      <a:pt x="13443" y="3199"/>
                    </a:cubicBezTo>
                    <a:cubicBezTo>
                      <a:pt x="13519" y="3199"/>
                      <a:pt x="13519" y="3199"/>
                      <a:pt x="13594" y="3108"/>
                    </a:cubicBezTo>
                    <a:cubicBezTo>
                      <a:pt x="13594" y="3108"/>
                      <a:pt x="13594" y="3108"/>
                      <a:pt x="13594" y="3108"/>
                    </a:cubicBezTo>
                    <a:cubicBezTo>
                      <a:pt x="13670" y="3108"/>
                      <a:pt x="13745" y="3108"/>
                      <a:pt x="13745" y="3108"/>
                    </a:cubicBezTo>
                    <a:cubicBezTo>
                      <a:pt x="13972" y="3199"/>
                      <a:pt x="14123" y="3379"/>
                      <a:pt x="14274" y="3560"/>
                    </a:cubicBezTo>
                    <a:cubicBezTo>
                      <a:pt x="14425" y="3741"/>
                      <a:pt x="14576" y="3922"/>
                      <a:pt x="14727" y="3922"/>
                    </a:cubicBezTo>
                    <a:cubicBezTo>
                      <a:pt x="14803" y="4012"/>
                      <a:pt x="14878" y="4012"/>
                      <a:pt x="14954" y="4012"/>
                    </a:cubicBezTo>
                    <a:cubicBezTo>
                      <a:pt x="15180" y="4102"/>
                      <a:pt x="15331" y="4102"/>
                      <a:pt x="15407" y="4102"/>
                    </a:cubicBezTo>
                    <a:cubicBezTo>
                      <a:pt x="15407" y="4102"/>
                      <a:pt x="15483" y="4102"/>
                      <a:pt x="15483" y="4102"/>
                    </a:cubicBezTo>
                    <a:cubicBezTo>
                      <a:pt x="15558" y="3922"/>
                      <a:pt x="15785" y="3922"/>
                      <a:pt x="16011" y="4012"/>
                    </a:cubicBezTo>
                    <a:cubicBezTo>
                      <a:pt x="16087" y="4012"/>
                      <a:pt x="16162" y="4102"/>
                      <a:pt x="16238" y="4102"/>
                    </a:cubicBezTo>
                    <a:cubicBezTo>
                      <a:pt x="16238" y="4012"/>
                      <a:pt x="16313" y="4012"/>
                      <a:pt x="16313" y="4012"/>
                    </a:cubicBezTo>
                    <a:cubicBezTo>
                      <a:pt x="16464" y="4012"/>
                      <a:pt x="16540" y="4193"/>
                      <a:pt x="16615" y="4283"/>
                    </a:cubicBezTo>
                    <a:cubicBezTo>
                      <a:pt x="16615" y="4283"/>
                      <a:pt x="16615" y="4283"/>
                      <a:pt x="16615" y="4283"/>
                    </a:cubicBezTo>
                    <a:cubicBezTo>
                      <a:pt x="16615" y="4283"/>
                      <a:pt x="16615" y="4283"/>
                      <a:pt x="16615" y="4283"/>
                    </a:cubicBezTo>
                    <a:cubicBezTo>
                      <a:pt x="16691" y="4193"/>
                      <a:pt x="16691" y="4012"/>
                      <a:pt x="16691" y="3922"/>
                    </a:cubicBezTo>
                    <a:cubicBezTo>
                      <a:pt x="16691" y="3831"/>
                      <a:pt x="16766" y="3650"/>
                      <a:pt x="16993" y="3650"/>
                    </a:cubicBezTo>
                    <a:cubicBezTo>
                      <a:pt x="17069" y="3650"/>
                      <a:pt x="17069" y="3650"/>
                      <a:pt x="17144" y="3650"/>
                    </a:cubicBezTo>
                    <a:cubicBezTo>
                      <a:pt x="17220" y="3650"/>
                      <a:pt x="17220" y="3650"/>
                      <a:pt x="17220" y="3650"/>
                    </a:cubicBezTo>
                    <a:cubicBezTo>
                      <a:pt x="17220" y="3560"/>
                      <a:pt x="17220" y="3379"/>
                      <a:pt x="17144" y="3289"/>
                    </a:cubicBezTo>
                    <a:cubicBezTo>
                      <a:pt x="17144" y="3199"/>
                      <a:pt x="17144" y="3018"/>
                      <a:pt x="17144" y="2927"/>
                    </a:cubicBezTo>
                    <a:cubicBezTo>
                      <a:pt x="17144" y="2656"/>
                      <a:pt x="17371" y="2476"/>
                      <a:pt x="17446" y="2385"/>
                    </a:cubicBezTo>
                    <a:cubicBezTo>
                      <a:pt x="17522" y="2385"/>
                      <a:pt x="17673" y="2295"/>
                      <a:pt x="17673" y="2295"/>
                    </a:cubicBezTo>
                    <a:cubicBezTo>
                      <a:pt x="17673" y="1933"/>
                      <a:pt x="17975" y="1933"/>
                      <a:pt x="18201" y="1933"/>
                    </a:cubicBezTo>
                    <a:cubicBezTo>
                      <a:pt x="18277" y="1933"/>
                      <a:pt x="18277" y="1933"/>
                      <a:pt x="18277" y="1933"/>
                    </a:cubicBezTo>
                    <a:cubicBezTo>
                      <a:pt x="18428" y="1933"/>
                      <a:pt x="18503" y="1933"/>
                      <a:pt x="18579" y="1843"/>
                    </a:cubicBezTo>
                    <a:cubicBezTo>
                      <a:pt x="18655" y="1753"/>
                      <a:pt x="18806" y="1662"/>
                      <a:pt x="19032" y="1662"/>
                    </a:cubicBezTo>
                    <a:cubicBezTo>
                      <a:pt x="19259" y="1662"/>
                      <a:pt x="19410" y="1753"/>
                      <a:pt x="19485" y="1933"/>
                    </a:cubicBezTo>
                    <a:cubicBezTo>
                      <a:pt x="19561" y="2024"/>
                      <a:pt x="19712" y="2114"/>
                      <a:pt x="19863" y="2204"/>
                    </a:cubicBezTo>
                    <a:cubicBezTo>
                      <a:pt x="20090" y="2385"/>
                      <a:pt x="20316" y="2476"/>
                      <a:pt x="20392" y="2747"/>
                    </a:cubicBezTo>
                    <a:cubicBezTo>
                      <a:pt x="20392" y="2747"/>
                      <a:pt x="20392" y="2837"/>
                      <a:pt x="20392" y="2927"/>
                    </a:cubicBezTo>
                    <a:cubicBezTo>
                      <a:pt x="20392" y="2927"/>
                      <a:pt x="20392" y="2927"/>
                      <a:pt x="20392" y="2927"/>
                    </a:cubicBezTo>
                    <a:cubicBezTo>
                      <a:pt x="20392" y="2927"/>
                      <a:pt x="20467" y="2927"/>
                      <a:pt x="20467" y="2927"/>
                    </a:cubicBezTo>
                    <a:cubicBezTo>
                      <a:pt x="20467" y="2927"/>
                      <a:pt x="20467" y="2927"/>
                      <a:pt x="20467" y="2927"/>
                    </a:cubicBezTo>
                    <a:cubicBezTo>
                      <a:pt x="20543" y="2927"/>
                      <a:pt x="20618" y="2927"/>
                      <a:pt x="20618" y="2927"/>
                    </a:cubicBezTo>
                    <a:cubicBezTo>
                      <a:pt x="20694" y="2927"/>
                      <a:pt x="20769" y="2837"/>
                      <a:pt x="20845" y="2747"/>
                    </a:cubicBezTo>
                    <a:cubicBezTo>
                      <a:pt x="20920" y="2747"/>
                      <a:pt x="20920" y="2656"/>
                      <a:pt x="20920" y="2656"/>
                    </a:cubicBezTo>
                    <a:cubicBezTo>
                      <a:pt x="20845" y="2656"/>
                      <a:pt x="20769" y="2656"/>
                      <a:pt x="20694" y="2566"/>
                    </a:cubicBezTo>
                    <a:cubicBezTo>
                      <a:pt x="20618" y="2476"/>
                      <a:pt x="20618" y="2385"/>
                      <a:pt x="20618" y="2295"/>
                    </a:cubicBezTo>
                    <a:cubicBezTo>
                      <a:pt x="20543" y="2295"/>
                      <a:pt x="20392" y="2114"/>
                      <a:pt x="20316" y="2114"/>
                    </a:cubicBezTo>
                    <a:cubicBezTo>
                      <a:pt x="20165" y="2024"/>
                      <a:pt x="20090" y="1933"/>
                      <a:pt x="20014" y="1843"/>
                    </a:cubicBezTo>
                    <a:cubicBezTo>
                      <a:pt x="20014" y="1753"/>
                      <a:pt x="20014" y="1662"/>
                      <a:pt x="20090" y="1662"/>
                    </a:cubicBezTo>
                    <a:cubicBezTo>
                      <a:pt x="20165" y="1481"/>
                      <a:pt x="20467" y="1481"/>
                      <a:pt x="20694" y="1662"/>
                    </a:cubicBezTo>
                    <a:cubicBezTo>
                      <a:pt x="20845" y="1753"/>
                      <a:pt x="20845" y="1753"/>
                      <a:pt x="21071" y="1481"/>
                    </a:cubicBezTo>
                    <a:cubicBezTo>
                      <a:pt x="21222" y="1301"/>
                      <a:pt x="21449" y="1301"/>
                      <a:pt x="21524" y="1301"/>
                    </a:cubicBezTo>
                    <a:cubicBezTo>
                      <a:pt x="21600" y="1301"/>
                      <a:pt x="21600" y="1301"/>
                      <a:pt x="21600" y="1301"/>
                    </a:cubicBezTo>
                    <a:cubicBezTo>
                      <a:pt x="21524" y="1210"/>
                      <a:pt x="21449" y="1210"/>
                      <a:pt x="21449" y="1120"/>
                    </a:cubicBezTo>
                    <a:cubicBezTo>
                      <a:pt x="21298" y="1120"/>
                      <a:pt x="21222" y="1030"/>
                      <a:pt x="21222" y="939"/>
                    </a:cubicBezTo>
                    <a:cubicBezTo>
                      <a:pt x="21147" y="849"/>
                      <a:pt x="20920" y="668"/>
                      <a:pt x="20694" y="758"/>
                    </a:cubicBezTo>
                    <a:cubicBezTo>
                      <a:pt x="20694" y="758"/>
                      <a:pt x="20618" y="758"/>
                      <a:pt x="20543" y="758"/>
                    </a:cubicBezTo>
                    <a:cubicBezTo>
                      <a:pt x="20392" y="758"/>
                      <a:pt x="20316" y="668"/>
                      <a:pt x="20241" y="578"/>
                    </a:cubicBezTo>
                    <a:cubicBezTo>
                      <a:pt x="20165" y="487"/>
                      <a:pt x="20165" y="487"/>
                      <a:pt x="20165" y="487"/>
                    </a:cubicBezTo>
                    <a:cubicBezTo>
                      <a:pt x="20165" y="487"/>
                      <a:pt x="20090" y="487"/>
                      <a:pt x="20090" y="487"/>
                    </a:cubicBezTo>
                    <a:cubicBezTo>
                      <a:pt x="19938" y="487"/>
                      <a:pt x="19712" y="668"/>
                      <a:pt x="19712" y="849"/>
                    </a:cubicBezTo>
                    <a:cubicBezTo>
                      <a:pt x="19712" y="1391"/>
                      <a:pt x="19334" y="1391"/>
                      <a:pt x="19183" y="1210"/>
                    </a:cubicBezTo>
                    <a:cubicBezTo>
                      <a:pt x="19183" y="1120"/>
                      <a:pt x="19183" y="939"/>
                      <a:pt x="19259" y="849"/>
                    </a:cubicBezTo>
                    <a:cubicBezTo>
                      <a:pt x="19259" y="849"/>
                      <a:pt x="19259" y="758"/>
                      <a:pt x="19259" y="668"/>
                    </a:cubicBezTo>
                    <a:cubicBezTo>
                      <a:pt x="19183" y="668"/>
                      <a:pt x="19183" y="578"/>
                      <a:pt x="19183" y="487"/>
                    </a:cubicBezTo>
                    <a:cubicBezTo>
                      <a:pt x="19259" y="397"/>
                      <a:pt x="19259" y="216"/>
                      <a:pt x="19410" y="216"/>
                    </a:cubicBezTo>
                    <a:cubicBezTo>
                      <a:pt x="19410" y="216"/>
                      <a:pt x="19410" y="216"/>
                      <a:pt x="19410" y="126"/>
                    </a:cubicBezTo>
                    <a:cubicBezTo>
                      <a:pt x="19334" y="35"/>
                      <a:pt x="19259" y="35"/>
                      <a:pt x="19108" y="35"/>
                    </a:cubicBezTo>
                    <a:cubicBezTo>
                      <a:pt x="18881" y="-55"/>
                      <a:pt x="18806" y="126"/>
                      <a:pt x="18730" y="126"/>
                    </a:cubicBezTo>
                    <a:cubicBezTo>
                      <a:pt x="18730" y="216"/>
                      <a:pt x="18730" y="307"/>
                      <a:pt x="18730" y="307"/>
                    </a:cubicBezTo>
                    <a:cubicBezTo>
                      <a:pt x="18730" y="307"/>
                      <a:pt x="18806" y="487"/>
                      <a:pt x="18730" y="668"/>
                    </a:cubicBezTo>
                    <a:cubicBezTo>
                      <a:pt x="18655" y="939"/>
                      <a:pt x="18352" y="1391"/>
                      <a:pt x="18050" y="1391"/>
                    </a:cubicBezTo>
                    <a:cubicBezTo>
                      <a:pt x="17975" y="1391"/>
                      <a:pt x="17975" y="1301"/>
                      <a:pt x="17899" y="1301"/>
                    </a:cubicBezTo>
                    <a:cubicBezTo>
                      <a:pt x="17824" y="1120"/>
                      <a:pt x="17824" y="939"/>
                      <a:pt x="17899" y="668"/>
                    </a:cubicBezTo>
                    <a:cubicBezTo>
                      <a:pt x="17899" y="578"/>
                      <a:pt x="17899" y="487"/>
                      <a:pt x="17975" y="487"/>
                    </a:cubicBezTo>
                    <a:cubicBezTo>
                      <a:pt x="17899" y="487"/>
                      <a:pt x="17824" y="578"/>
                      <a:pt x="17673" y="758"/>
                    </a:cubicBezTo>
                    <a:cubicBezTo>
                      <a:pt x="17597" y="939"/>
                      <a:pt x="17522" y="1030"/>
                      <a:pt x="17446" y="1120"/>
                    </a:cubicBezTo>
                    <a:cubicBezTo>
                      <a:pt x="17144" y="1481"/>
                      <a:pt x="16993" y="1753"/>
                      <a:pt x="16766" y="1843"/>
                    </a:cubicBezTo>
                    <a:cubicBezTo>
                      <a:pt x="16691" y="1843"/>
                      <a:pt x="16691" y="1843"/>
                      <a:pt x="16691" y="1843"/>
                    </a:cubicBezTo>
                    <a:cubicBezTo>
                      <a:pt x="16615" y="1843"/>
                      <a:pt x="16464" y="1753"/>
                      <a:pt x="16464" y="1572"/>
                    </a:cubicBezTo>
                    <a:cubicBezTo>
                      <a:pt x="16389" y="1391"/>
                      <a:pt x="16540" y="1030"/>
                      <a:pt x="16842" y="849"/>
                    </a:cubicBezTo>
                    <a:cubicBezTo>
                      <a:pt x="16917" y="758"/>
                      <a:pt x="16993" y="578"/>
                      <a:pt x="17069" y="397"/>
                    </a:cubicBezTo>
                    <a:cubicBezTo>
                      <a:pt x="17144" y="216"/>
                      <a:pt x="17220" y="35"/>
                      <a:pt x="17371" y="35"/>
                    </a:cubicBezTo>
                    <a:cubicBezTo>
                      <a:pt x="17371" y="35"/>
                      <a:pt x="17371" y="35"/>
                      <a:pt x="17295" y="35"/>
                    </a:cubicBezTo>
                    <a:cubicBezTo>
                      <a:pt x="17220" y="-55"/>
                      <a:pt x="17144" y="35"/>
                      <a:pt x="17069" y="216"/>
                    </a:cubicBezTo>
                    <a:cubicBezTo>
                      <a:pt x="17069" y="307"/>
                      <a:pt x="16993" y="307"/>
                      <a:pt x="16993" y="397"/>
                    </a:cubicBezTo>
                    <a:cubicBezTo>
                      <a:pt x="16842" y="487"/>
                      <a:pt x="16615" y="487"/>
                      <a:pt x="16464" y="397"/>
                    </a:cubicBezTo>
                    <a:cubicBezTo>
                      <a:pt x="16389" y="397"/>
                      <a:pt x="16389" y="397"/>
                      <a:pt x="16389" y="397"/>
                    </a:cubicBezTo>
                    <a:cubicBezTo>
                      <a:pt x="16313" y="397"/>
                      <a:pt x="16313" y="397"/>
                      <a:pt x="16313" y="487"/>
                    </a:cubicBezTo>
                    <a:cubicBezTo>
                      <a:pt x="16238" y="487"/>
                      <a:pt x="16238" y="487"/>
                      <a:pt x="16238" y="487"/>
                    </a:cubicBezTo>
                    <a:cubicBezTo>
                      <a:pt x="16313" y="578"/>
                      <a:pt x="16313" y="758"/>
                      <a:pt x="16313" y="849"/>
                    </a:cubicBezTo>
                    <a:cubicBezTo>
                      <a:pt x="16238" y="939"/>
                      <a:pt x="16162" y="1030"/>
                      <a:pt x="16087" y="1030"/>
                    </a:cubicBezTo>
                    <a:cubicBezTo>
                      <a:pt x="16011" y="1030"/>
                      <a:pt x="15860" y="1030"/>
                      <a:pt x="15785" y="849"/>
                    </a:cubicBezTo>
                    <a:cubicBezTo>
                      <a:pt x="15785" y="758"/>
                      <a:pt x="15785" y="758"/>
                      <a:pt x="15785" y="758"/>
                    </a:cubicBezTo>
                    <a:cubicBezTo>
                      <a:pt x="15709" y="758"/>
                      <a:pt x="15558" y="849"/>
                      <a:pt x="15483" y="1030"/>
                    </a:cubicBezTo>
                    <a:cubicBezTo>
                      <a:pt x="15407" y="1120"/>
                      <a:pt x="15331" y="1210"/>
                      <a:pt x="15331" y="1301"/>
                    </a:cubicBezTo>
                    <a:cubicBezTo>
                      <a:pt x="15331" y="1391"/>
                      <a:pt x="15407" y="1572"/>
                      <a:pt x="15407" y="1662"/>
                    </a:cubicBezTo>
                    <a:cubicBezTo>
                      <a:pt x="15331" y="1933"/>
                      <a:pt x="15256" y="2024"/>
                      <a:pt x="15105" y="2114"/>
                    </a:cubicBezTo>
                    <a:cubicBezTo>
                      <a:pt x="15029" y="2114"/>
                      <a:pt x="15029" y="2114"/>
                      <a:pt x="15029" y="2114"/>
                    </a:cubicBezTo>
                    <a:cubicBezTo>
                      <a:pt x="14803" y="2114"/>
                      <a:pt x="14727" y="1843"/>
                      <a:pt x="14727" y="1572"/>
                    </a:cubicBezTo>
                    <a:cubicBezTo>
                      <a:pt x="14727" y="1572"/>
                      <a:pt x="14727" y="1572"/>
                      <a:pt x="14727" y="1481"/>
                    </a:cubicBezTo>
                    <a:cubicBezTo>
                      <a:pt x="14727" y="1481"/>
                      <a:pt x="14727" y="1572"/>
                      <a:pt x="14727" y="1572"/>
                    </a:cubicBezTo>
                    <a:cubicBezTo>
                      <a:pt x="14652" y="1662"/>
                      <a:pt x="14576" y="1753"/>
                      <a:pt x="14350" y="1753"/>
                    </a:cubicBezTo>
                    <a:cubicBezTo>
                      <a:pt x="14274" y="1753"/>
                      <a:pt x="14123" y="1753"/>
                      <a:pt x="14048" y="1662"/>
                    </a:cubicBezTo>
                    <a:cubicBezTo>
                      <a:pt x="14048" y="1572"/>
                      <a:pt x="13897" y="1572"/>
                      <a:pt x="13745" y="1572"/>
                    </a:cubicBezTo>
                    <a:cubicBezTo>
                      <a:pt x="13821" y="1662"/>
                      <a:pt x="13821" y="1662"/>
                      <a:pt x="13821" y="1662"/>
                    </a:cubicBezTo>
                    <a:cubicBezTo>
                      <a:pt x="14048" y="1753"/>
                      <a:pt x="14123" y="1843"/>
                      <a:pt x="14199" y="2024"/>
                    </a:cubicBezTo>
                    <a:cubicBezTo>
                      <a:pt x="14199" y="2114"/>
                      <a:pt x="14199" y="2114"/>
                      <a:pt x="14199" y="2114"/>
                    </a:cubicBezTo>
                    <a:cubicBezTo>
                      <a:pt x="14123" y="2204"/>
                      <a:pt x="14123" y="2204"/>
                      <a:pt x="14123" y="2204"/>
                    </a:cubicBezTo>
                    <a:cubicBezTo>
                      <a:pt x="14048" y="2295"/>
                      <a:pt x="13972" y="2295"/>
                      <a:pt x="13821" y="2204"/>
                    </a:cubicBezTo>
                    <a:cubicBezTo>
                      <a:pt x="13745" y="2204"/>
                      <a:pt x="13745" y="2114"/>
                      <a:pt x="13670" y="2114"/>
                    </a:cubicBezTo>
                    <a:cubicBezTo>
                      <a:pt x="13594" y="2204"/>
                      <a:pt x="13443" y="2204"/>
                      <a:pt x="13217" y="2024"/>
                    </a:cubicBezTo>
                    <a:cubicBezTo>
                      <a:pt x="13292" y="2114"/>
                      <a:pt x="13217" y="2204"/>
                      <a:pt x="13217" y="2295"/>
                    </a:cubicBezTo>
                    <a:cubicBezTo>
                      <a:pt x="13217" y="2385"/>
                      <a:pt x="13217" y="2385"/>
                      <a:pt x="13217" y="2476"/>
                    </a:cubicBezTo>
                    <a:cubicBezTo>
                      <a:pt x="13217" y="2927"/>
                      <a:pt x="12839" y="2927"/>
                      <a:pt x="12688" y="2656"/>
                    </a:cubicBezTo>
                    <a:cubicBezTo>
                      <a:pt x="12613" y="2566"/>
                      <a:pt x="12613" y="2385"/>
                      <a:pt x="12613" y="2295"/>
                    </a:cubicBezTo>
                    <a:cubicBezTo>
                      <a:pt x="12537" y="2295"/>
                      <a:pt x="12462" y="2295"/>
                      <a:pt x="12386" y="2385"/>
                    </a:cubicBezTo>
                    <a:cubicBezTo>
                      <a:pt x="12310" y="2476"/>
                      <a:pt x="12310" y="2476"/>
                      <a:pt x="12235" y="2476"/>
                    </a:cubicBezTo>
                    <a:cubicBezTo>
                      <a:pt x="12159" y="2476"/>
                      <a:pt x="12159" y="2476"/>
                      <a:pt x="12159" y="2476"/>
                    </a:cubicBezTo>
                    <a:cubicBezTo>
                      <a:pt x="12084" y="2385"/>
                      <a:pt x="12084" y="2385"/>
                      <a:pt x="12084" y="2385"/>
                    </a:cubicBezTo>
                    <a:cubicBezTo>
                      <a:pt x="12008" y="2295"/>
                      <a:pt x="12084" y="2204"/>
                      <a:pt x="12084" y="2024"/>
                    </a:cubicBezTo>
                    <a:cubicBezTo>
                      <a:pt x="12084" y="1933"/>
                      <a:pt x="12159" y="1753"/>
                      <a:pt x="12084" y="1753"/>
                    </a:cubicBezTo>
                    <a:cubicBezTo>
                      <a:pt x="12084" y="1753"/>
                      <a:pt x="12008" y="1753"/>
                      <a:pt x="11933" y="1753"/>
                    </a:cubicBezTo>
                    <a:cubicBezTo>
                      <a:pt x="11857" y="1843"/>
                      <a:pt x="11782" y="1843"/>
                      <a:pt x="11706" y="1933"/>
                    </a:cubicBezTo>
                    <a:cubicBezTo>
                      <a:pt x="11631" y="1933"/>
                      <a:pt x="11631" y="1933"/>
                      <a:pt x="11631" y="1933"/>
                    </a:cubicBezTo>
                    <a:cubicBezTo>
                      <a:pt x="11631" y="1933"/>
                      <a:pt x="11555" y="1933"/>
                      <a:pt x="11555" y="1933"/>
                    </a:cubicBezTo>
                    <a:cubicBezTo>
                      <a:pt x="11706" y="2114"/>
                      <a:pt x="11706" y="2295"/>
                      <a:pt x="11631" y="2476"/>
                    </a:cubicBezTo>
                    <a:cubicBezTo>
                      <a:pt x="11631" y="2566"/>
                      <a:pt x="11480" y="2656"/>
                      <a:pt x="11329" y="2656"/>
                    </a:cubicBezTo>
                    <a:cubicBezTo>
                      <a:pt x="11253" y="2656"/>
                      <a:pt x="11253" y="2656"/>
                      <a:pt x="11253" y="2656"/>
                    </a:cubicBezTo>
                    <a:cubicBezTo>
                      <a:pt x="11253" y="2656"/>
                      <a:pt x="11253" y="2656"/>
                      <a:pt x="11253" y="2656"/>
                    </a:cubicBezTo>
                    <a:cubicBezTo>
                      <a:pt x="11253" y="2747"/>
                      <a:pt x="11178" y="2927"/>
                      <a:pt x="11178" y="2927"/>
                    </a:cubicBezTo>
                    <a:cubicBezTo>
                      <a:pt x="11102" y="3018"/>
                      <a:pt x="11027" y="3108"/>
                      <a:pt x="10951" y="3108"/>
                    </a:cubicBezTo>
                    <a:cubicBezTo>
                      <a:pt x="10800" y="3108"/>
                      <a:pt x="10649" y="3018"/>
                      <a:pt x="10649" y="2837"/>
                    </a:cubicBezTo>
                    <a:cubicBezTo>
                      <a:pt x="10649" y="2837"/>
                      <a:pt x="10573" y="2837"/>
                      <a:pt x="10573" y="2837"/>
                    </a:cubicBezTo>
                    <a:cubicBezTo>
                      <a:pt x="10498" y="2837"/>
                      <a:pt x="10347" y="2837"/>
                      <a:pt x="10347" y="2927"/>
                    </a:cubicBezTo>
                    <a:cubicBezTo>
                      <a:pt x="10271" y="3018"/>
                      <a:pt x="10196" y="3108"/>
                      <a:pt x="10120" y="3199"/>
                    </a:cubicBezTo>
                    <a:cubicBezTo>
                      <a:pt x="10045" y="3289"/>
                      <a:pt x="9969" y="3289"/>
                      <a:pt x="9969" y="3379"/>
                    </a:cubicBezTo>
                    <a:cubicBezTo>
                      <a:pt x="10045" y="3289"/>
                      <a:pt x="10196" y="3289"/>
                      <a:pt x="10347" y="3289"/>
                    </a:cubicBezTo>
                    <a:cubicBezTo>
                      <a:pt x="10422" y="3379"/>
                      <a:pt x="10573" y="3470"/>
                      <a:pt x="10498" y="3741"/>
                    </a:cubicBezTo>
                    <a:cubicBezTo>
                      <a:pt x="10498" y="3741"/>
                      <a:pt x="10498" y="3741"/>
                      <a:pt x="10498" y="3741"/>
                    </a:cubicBezTo>
                    <a:cubicBezTo>
                      <a:pt x="10649" y="3831"/>
                      <a:pt x="10649" y="4102"/>
                      <a:pt x="10649" y="4193"/>
                    </a:cubicBezTo>
                    <a:cubicBezTo>
                      <a:pt x="10573" y="4373"/>
                      <a:pt x="10347" y="4464"/>
                      <a:pt x="10196" y="4283"/>
                    </a:cubicBezTo>
                    <a:cubicBezTo>
                      <a:pt x="10120" y="4193"/>
                      <a:pt x="10120" y="4102"/>
                      <a:pt x="10045" y="4102"/>
                    </a:cubicBezTo>
                    <a:cubicBezTo>
                      <a:pt x="10045" y="4102"/>
                      <a:pt x="10045" y="4193"/>
                      <a:pt x="10045" y="4193"/>
                    </a:cubicBezTo>
                    <a:cubicBezTo>
                      <a:pt x="9969" y="4464"/>
                      <a:pt x="9894" y="4464"/>
                      <a:pt x="9818" y="4464"/>
                    </a:cubicBezTo>
                    <a:cubicBezTo>
                      <a:pt x="9667" y="4464"/>
                      <a:pt x="9592" y="4373"/>
                      <a:pt x="9441" y="4102"/>
                    </a:cubicBezTo>
                    <a:cubicBezTo>
                      <a:pt x="9441" y="4102"/>
                      <a:pt x="9441" y="4102"/>
                      <a:pt x="9441" y="4102"/>
                    </a:cubicBezTo>
                    <a:cubicBezTo>
                      <a:pt x="9441" y="4102"/>
                      <a:pt x="9365" y="4102"/>
                      <a:pt x="9365" y="4102"/>
                    </a:cubicBezTo>
                    <a:cubicBezTo>
                      <a:pt x="9290" y="4283"/>
                      <a:pt x="9214" y="4373"/>
                      <a:pt x="9063" y="4373"/>
                    </a:cubicBezTo>
                    <a:cubicBezTo>
                      <a:pt x="9063" y="4373"/>
                      <a:pt x="8987" y="4373"/>
                      <a:pt x="8987" y="4283"/>
                    </a:cubicBezTo>
                    <a:cubicBezTo>
                      <a:pt x="8836" y="4193"/>
                      <a:pt x="8836" y="4012"/>
                      <a:pt x="8912" y="3831"/>
                    </a:cubicBezTo>
                    <a:cubicBezTo>
                      <a:pt x="8912" y="3922"/>
                      <a:pt x="8836" y="3922"/>
                      <a:pt x="8836" y="3922"/>
                    </a:cubicBezTo>
                    <a:cubicBezTo>
                      <a:pt x="8685" y="4102"/>
                      <a:pt x="8534" y="4193"/>
                      <a:pt x="8383" y="4283"/>
                    </a:cubicBezTo>
                    <a:cubicBezTo>
                      <a:pt x="8383" y="4283"/>
                      <a:pt x="8383" y="4283"/>
                      <a:pt x="8383" y="4283"/>
                    </a:cubicBezTo>
                    <a:cubicBezTo>
                      <a:pt x="8383" y="4373"/>
                      <a:pt x="8383" y="4373"/>
                      <a:pt x="8383" y="4373"/>
                    </a:cubicBezTo>
                    <a:cubicBezTo>
                      <a:pt x="8383" y="4554"/>
                      <a:pt x="8232" y="4645"/>
                      <a:pt x="8157" y="4735"/>
                    </a:cubicBezTo>
                    <a:cubicBezTo>
                      <a:pt x="8157" y="4735"/>
                      <a:pt x="8157" y="4735"/>
                      <a:pt x="8157" y="4735"/>
                    </a:cubicBezTo>
                    <a:cubicBezTo>
                      <a:pt x="8383" y="4645"/>
                      <a:pt x="8534" y="4645"/>
                      <a:pt x="8610" y="4735"/>
                    </a:cubicBezTo>
                    <a:cubicBezTo>
                      <a:pt x="8685" y="4735"/>
                      <a:pt x="8761" y="4735"/>
                      <a:pt x="8761" y="4735"/>
                    </a:cubicBezTo>
                    <a:cubicBezTo>
                      <a:pt x="8761" y="4735"/>
                      <a:pt x="8836" y="4735"/>
                      <a:pt x="8912" y="4645"/>
                    </a:cubicBezTo>
                    <a:cubicBezTo>
                      <a:pt x="9063" y="4464"/>
                      <a:pt x="9214" y="4373"/>
                      <a:pt x="9290" y="4373"/>
                    </a:cubicBezTo>
                    <a:cubicBezTo>
                      <a:pt x="9441" y="4373"/>
                      <a:pt x="9516" y="4464"/>
                      <a:pt x="9667" y="4554"/>
                    </a:cubicBezTo>
                    <a:cubicBezTo>
                      <a:pt x="9743" y="4645"/>
                      <a:pt x="9743" y="4735"/>
                      <a:pt x="9743" y="4735"/>
                    </a:cubicBezTo>
                    <a:cubicBezTo>
                      <a:pt x="9743" y="4916"/>
                      <a:pt x="9667" y="5006"/>
                      <a:pt x="9667" y="5096"/>
                    </a:cubicBezTo>
                    <a:cubicBezTo>
                      <a:pt x="9592" y="5096"/>
                      <a:pt x="9592" y="5096"/>
                      <a:pt x="9592" y="5096"/>
                    </a:cubicBezTo>
                    <a:cubicBezTo>
                      <a:pt x="9743" y="5277"/>
                      <a:pt x="9667" y="5458"/>
                      <a:pt x="9667" y="5458"/>
                    </a:cubicBezTo>
                    <a:cubicBezTo>
                      <a:pt x="9667" y="5639"/>
                      <a:pt x="9516" y="5729"/>
                      <a:pt x="9365" y="5729"/>
                    </a:cubicBezTo>
                    <a:cubicBezTo>
                      <a:pt x="9290" y="5729"/>
                      <a:pt x="9214" y="5729"/>
                      <a:pt x="9214" y="5639"/>
                    </a:cubicBezTo>
                    <a:cubicBezTo>
                      <a:pt x="9138" y="5639"/>
                      <a:pt x="9138" y="5548"/>
                      <a:pt x="9138" y="5458"/>
                    </a:cubicBezTo>
                    <a:cubicBezTo>
                      <a:pt x="9138" y="5368"/>
                      <a:pt x="9063" y="5277"/>
                      <a:pt x="9063" y="5277"/>
                    </a:cubicBezTo>
                    <a:cubicBezTo>
                      <a:pt x="8987" y="5458"/>
                      <a:pt x="8836" y="5819"/>
                      <a:pt x="8534" y="5819"/>
                    </a:cubicBezTo>
                    <a:cubicBezTo>
                      <a:pt x="8459" y="5819"/>
                      <a:pt x="8308" y="6091"/>
                      <a:pt x="8308" y="6362"/>
                    </a:cubicBezTo>
                    <a:cubicBezTo>
                      <a:pt x="8308" y="6723"/>
                      <a:pt x="8157" y="6723"/>
                      <a:pt x="8081" y="6723"/>
                    </a:cubicBezTo>
                    <a:cubicBezTo>
                      <a:pt x="8081" y="6723"/>
                      <a:pt x="8006" y="6723"/>
                      <a:pt x="8006" y="6723"/>
                    </a:cubicBezTo>
                    <a:cubicBezTo>
                      <a:pt x="8006" y="6723"/>
                      <a:pt x="8006" y="6723"/>
                      <a:pt x="8006" y="6723"/>
                    </a:cubicBezTo>
                    <a:cubicBezTo>
                      <a:pt x="7930" y="7175"/>
                      <a:pt x="7477" y="7808"/>
                      <a:pt x="7175" y="8079"/>
                    </a:cubicBezTo>
                    <a:cubicBezTo>
                      <a:pt x="7024" y="8260"/>
                      <a:pt x="7024" y="8350"/>
                      <a:pt x="7099" y="8440"/>
                    </a:cubicBezTo>
                    <a:cubicBezTo>
                      <a:pt x="7099" y="8531"/>
                      <a:pt x="7175" y="8621"/>
                      <a:pt x="7099" y="8802"/>
                    </a:cubicBezTo>
                    <a:cubicBezTo>
                      <a:pt x="7024" y="8983"/>
                      <a:pt x="6873" y="9073"/>
                      <a:pt x="6722" y="9073"/>
                    </a:cubicBezTo>
                    <a:cubicBezTo>
                      <a:pt x="6646" y="9073"/>
                      <a:pt x="6571" y="9073"/>
                      <a:pt x="6495" y="9073"/>
                    </a:cubicBezTo>
                    <a:cubicBezTo>
                      <a:pt x="6495" y="8983"/>
                      <a:pt x="6420" y="8983"/>
                      <a:pt x="6344" y="8983"/>
                    </a:cubicBezTo>
                    <a:cubicBezTo>
                      <a:pt x="6344" y="9073"/>
                      <a:pt x="6344" y="9163"/>
                      <a:pt x="6420" y="9254"/>
                    </a:cubicBezTo>
                    <a:cubicBezTo>
                      <a:pt x="6420" y="9435"/>
                      <a:pt x="6420" y="9796"/>
                      <a:pt x="6269" y="9977"/>
                    </a:cubicBezTo>
                    <a:cubicBezTo>
                      <a:pt x="6193" y="9977"/>
                      <a:pt x="6193" y="10067"/>
                      <a:pt x="6269" y="10248"/>
                    </a:cubicBezTo>
                    <a:cubicBezTo>
                      <a:pt x="6269" y="10338"/>
                      <a:pt x="6344" y="10429"/>
                      <a:pt x="6344" y="10519"/>
                    </a:cubicBezTo>
                    <a:cubicBezTo>
                      <a:pt x="6344" y="10609"/>
                      <a:pt x="6269" y="10790"/>
                      <a:pt x="6042" y="10790"/>
                    </a:cubicBezTo>
                    <a:cubicBezTo>
                      <a:pt x="6042" y="10790"/>
                      <a:pt x="5966" y="10700"/>
                      <a:pt x="5891" y="10700"/>
                    </a:cubicBezTo>
                    <a:cubicBezTo>
                      <a:pt x="5815" y="10700"/>
                      <a:pt x="5815" y="10700"/>
                      <a:pt x="5740" y="10700"/>
                    </a:cubicBezTo>
                    <a:cubicBezTo>
                      <a:pt x="5664" y="10881"/>
                      <a:pt x="5438" y="10971"/>
                      <a:pt x="5287" y="10971"/>
                    </a:cubicBezTo>
                    <a:cubicBezTo>
                      <a:pt x="5362" y="11061"/>
                      <a:pt x="5438" y="11152"/>
                      <a:pt x="5589" y="11332"/>
                    </a:cubicBezTo>
                    <a:cubicBezTo>
                      <a:pt x="5740" y="11423"/>
                      <a:pt x="5740" y="11604"/>
                      <a:pt x="5740" y="11694"/>
                    </a:cubicBezTo>
                    <a:cubicBezTo>
                      <a:pt x="5664" y="11784"/>
                      <a:pt x="5513" y="11875"/>
                      <a:pt x="5438" y="11875"/>
                    </a:cubicBezTo>
                    <a:cubicBezTo>
                      <a:pt x="5287" y="11875"/>
                      <a:pt x="5211" y="11784"/>
                      <a:pt x="5136" y="11694"/>
                    </a:cubicBezTo>
                    <a:cubicBezTo>
                      <a:pt x="5060" y="11784"/>
                      <a:pt x="4985" y="11784"/>
                      <a:pt x="4985" y="11875"/>
                    </a:cubicBezTo>
                    <a:cubicBezTo>
                      <a:pt x="4834" y="11965"/>
                      <a:pt x="4683" y="12055"/>
                      <a:pt x="4531" y="12146"/>
                    </a:cubicBezTo>
                    <a:cubicBezTo>
                      <a:pt x="4380" y="12146"/>
                      <a:pt x="4380" y="12327"/>
                      <a:pt x="4305" y="12417"/>
                    </a:cubicBezTo>
                    <a:cubicBezTo>
                      <a:pt x="4305" y="12507"/>
                      <a:pt x="4229" y="12778"/>
                      <a:pt x="4003" y="12778"/>
                    </a:cubicBezTo>
                    <a:cubicBezTo>
                      <a:pt x="3927" y="12778"/>
                      <a:pt x="3927" y="12778"/>
                      <a:pt x="3852" y="13050"/>
                    </a:cubicBezTo>
                    <a:cubicBezTo>
                      <a:pt x="3852" y="13230"/>
                      <a:pt x="3776" y="13411"/>
                      <a:pt x="3625" y="13501"/>
                    </a:cubicBezTo>
                    <a:cubicBezTo>
                      <a:pt x="3625" y="13592"/>
                      <a:pt x="3550" y="13592"/>
                      <a:pt x="3474" y="13592"/>
                    </a:cubicBezTo>
                    <a:cubicBezTo>
                      <a:pt x="3323" y="13592"/>
                      <a:pt x="3248" y="13411"/>
                      <a:pt x="3248" y="13321"/>
                    </a:cubicBezTo>
                    <a:cubicBezTo>
                      <a:pt x="3172" y="13140"/>
                      <a:pt x="3172" y="13140"/>
                      <a:pt x="3097" y="13140"/>
                    </a:cubicBezTo>
                    <a:cubicBezTo>
                      <a:pt x="3021" y="13140"/>
                      <a:pt x="3021" y="13140"/>
                      <a:pt x="3021" y="13140"/>
                    </a:cubicBezTo>
                    <a:cubicBezTo>
                      <a:pt x="3021" y="13140"/>
                      <a:pt x="3021" y="13230"/>
                      <a:pt x="3097" y="13411"/>
                    </a:cubicBezTo>
                    <a:cubicBezTo>
                      <a:pt x="3172" y="13411"/>
                      <a:pt x="3248" y="13592"/>
                      <a:pt x="3172" y="13682"/>
                    </a:cubicBezTo>
                    <a:cubicBezTo>
                      <a:pt x="3097" y="13863"/>
                      <a:pt x="3021" y="13863"/>
                      <a:pt x="2870" y="13863"/>
                    </a:cubicBezTo>
                    <a:cubicBezTo>
                      <a:pt x="2794" y="13863"/>
                      <a:pt x="2719" y="13863"/>
                      <a:pt x="2643" y="13953"/>
                    </a:cubicBezTo>
                    <a:cubicBezTo>
                      <a:pt x="2492" y="14134"/>
                      <a:pt x="2266" y="14224"/>
                      <a:pt x="2115" y="14224"/>
                    </a:cubicBezTo>
                    <a:cubicBezTo>
                      <a:pt x="2039" y="14224"/>
                      <a:pt x="1964" y="14224"/>
                      <a:pt x="1888" y="14224"/>
                    </a:cubicBezTo>
                    <a:cubicBezTo>
                      <a:pt x="1964" y="14224"/>
                      <a:pt x="1964" y="14224"/>
                      <a:pt x="1964" y="14315"/>
                    </a:cubicBezTo>
                    <a:cubicBezTo>
                      <a:pt x="2115" y="14315"/>
                      <a:pt x="2266" y="14405"/>
                      <a:pt x="2266" y="14496"/>
                    </a:cubicBezTo>
                    <a:cubicBezTo>
                      <a:pt x="2341" y="14586"/>
                      <a:pt x="2341" y="14676"/>
                      <a:pt x="2266" y="14767"/>
                    </a:cubicBezTo>
                    <a:cubicBezTo>
                      <a:pt x="2190" y="14857"/>
                      <a:pt x="2115" y="14857"/>
                      <a:pt x="1964" y="14857"/>
                    </a:cubicBezTo>
                    <a:cubicBezTo>
                      <a:pt x="1813" y="14857"/>
                      <a:pt x="1586" y="14857"/>
                      <a:pt x="1359" y="14767"/>
                    </a:cubicBezTo>
                    <a:cubicBezTo>
                      <a:pt x="1359" y="14767"/>
                      <a:pt x="1359" y="14857"/>
                      <a:pt x="1359" y="14857"/>
                    </a:cubicBezTo>
                    <a:cubicBezTo>
                      <a:pt x="1284" y="15038"/>
                      <a:pt x="1208" y="15219"/>
                      <a:pt x="982" y="15128"/>
                    </a:cubicBezTo>
                    <a:cubicBezTo>
                      <a:pt x="906" y="15128"/>
                      <a:pt x="755" y="15219"/>
                      <a:pt x="680" y="15219"/>
                    </a:cubicBezTo>
                    <a:cubicBezTo>
                      <a:pt x="680" y="15309"/>
                      <a:pt x="680" y="15309"/>
                      <a:pt x="680" y="15309"/>
                    </a:cubicBezTo>
                    <a:cubicBezTo>
                      <a:pt x="831" y="15490"/>
                      <a:pt x="831" y="15580"/>
                      <a:pt x="755" y="15671"/>
                    </a:cubicBezTo>
                    <a:cubicBezTo>
                      <a:pt x="755" y="15671"/>
                      <a:pt x="680" y="15851"/>
                      <a:pt x="529" y="15851"/>
                    </a:cubicBezTo>
                    <a:cubicBezTo>
                      <a:pt x="378" y="15851"/>
                      <a:pt x="302" y="15761"/>
                      <a:pt x="151" y="15671"/>
                    </a:cubicBezTo>
                    <a:cubicBezTo>
                      <a:pt x="151" y="15761"/>
                      <a:pt x="76" y="15851"/>
                      <a:pt x="0" y="16032"/>
                    </a:cubicBezTo>
                    <a:cubicBezTo>
                      <a:pt x="0" y="16122"/>
                      <a:pt x="151" y="16213"/>
                      <a:pt x="151" y="16213"/>
                    </a:cubicBezTo>
                    <a:cubicBezTo>
                      <a:pt x="302" y="16303"/>
                      <a:pt x="378" y="16394"/>
                      <a:pt x="378" y="16574"/>
                    </a:cubicBezTo>
                    <a:cubicBezTo>
                      <a:pt x="378" y="16665"/>
                      <a:pt x="302" y="16665"/>
                      <a:pt x="227" y="16755"/>
                    </a:cubicBezTo>
                    <a:cubicBezTo>
                      <a:pt x="378" y="16845"/>
                      <a:pt x="378" y="16936"/>
                      <a:pt x="378" y="17026"/>
                    </a:cubicBezTo>
                    <a:cubicBezTo>
                      <a:pt x="378" y="17207"/>
                      <a:pt x="227" y="17388"/>
                      <a:pt x="76" y="17478"/>
                    </a:cubicBezTo>
                    <a:cubicBezTo>
                      <a:pt x="76" y="17478"/>
                      <a:pt x="76" y="17568"/>
                      <a:pt x="151" y="17659"/>
                    </a:cubicBezTo>
                    <a:cubicBezTo>
                      <a:pt x="302" y="17840"/>
                      <a:pt x="151" y="18020"/>
                      <a:pt x="76" y="18111"/>
                    </a:cubicBezTo>
                    <a:cubicBezTo>
                      <a:pt x="0" y="18201"/>
                      <a:pt x="0" y="18201"/>
                      <a:pt x="76" y="18291"/>
                    </a:cubicBezTo>
                    <a:cubicBezTo>
                      <a:pt x="76" y="18291"/>
                      <a:pt x="151" y="18291"/>
                      <a:pt x="151" y="18291"/>
                    </a:cubicBezTo>
                    <a:cubicBezTo>
                      <a:pt x="151" y="18291"/>
                      <a:pt x="151" y="18291"/>
                      <a:pt x="151" y="18291"/>
                    </a:cubicBezTo>
                    <a:cubicBezTo>
                      <a:pt x="227" y="18291"/>
                      <a:pt x="227" y="18291"/>
                      <a:pt x="302" y="18291"/>
                    </a:cubicBezTo>
                    <a:cubicBezTo>
                      <a:pt x="378" y="18291"/>
                      <a:pt x="453" y="18291"/>
                      <a:pt x="529" y="18472"/>
                    </a:cubicBezTo>
                    <a:cubicBezTo>
                      <a:pt x="529" y="18472"/>
                      <a:pt x="680" y="18382"/>
                      <a:pt x="906" y="18111"/>
                    </a:cubicBezTo>
                    <a:cubicBezTo>
                      <a:pt x="982" y="18020"/>
                      <a:pt x="1057" y="18020"/>
                      <a:pt x="1133" y="18020"/>
                    </a:cubicBezTo>
                    <a:cubicBezTo>
                      <a:pt x="1284" y="18020"/>
                      <a:pt x="1435" y="18201"/>
                      <a:pt x="1435" y="18382"/>
                    </a:cubicBezTo>
                    <a:cubicBezTo>
                      <a:pt x="1435" y="18653"/>
                      <a:pt x="1284" y="18743"/>
                      <a:pt x="1133" y="18743"/>
                    </a:cubicBezTo>
                    <a:cubicBezTo>
                      <a:pt x="1133" y="18743"/>
                      <a:pt x="1133" y="18743"/>
                      <a:pt x="1133" y="18743"/>
                    </a:cubicBezTo>
                    <a:cubicBezTo>
                      <a:pt x="1057" y="18743"/>
                      <a:pt x="906" y="18834"/>
                      <a:pt x="906" y="18834"/>
                    </a:cubicBezTo>
                    <a:cubicBezTo>
                      <a:pt x="831" y="18924"/>
                      <a:pt x="831" y="18924"/>
                      <a:pt x="831" y="18924"/>
                    </a:cubicBezTo>
                    <a:cubicBezTo>
                      <a:pt x="906" y="19105"/>
                      <a:pt x="831" y="19195"/>
                      <a:pt x="831" y="19286"/>
                    </a:cubicBezTo>
                    <a:cubicBezTo>
                      <a:pt x="680" y="19376"/>
                      <a:pt x="453" y="19376"/>
                      <a:pt x="302" y="19195"/>
                    </a:cubicBezTo>
                    <a:cubicBezTo>
                      <a:pt x="302" y="19195"/>
                      <a:pt x="227" y="19105"/>
                      <a:pt x="227" y="19014"/>
                    </a:cubicBezTo>
                    <a:cubicBezTo>
                      <a:pt x="227" y="19014"/>
                      <a:pt x="227" y="19105"/>
                      <a:pt x="227" y="19105"/>
                    </a:cubicBezTo>
                    <a:cubicBezTo>
                      <a:pt x="378" y="19286"/>
                      <a:pt x="302" y="19557"/>
                      <a:pt x="227" y="19647"/>
                    </a:cubicBezTo>
                    <a:cubicBezTo>
                      <a:pt x="227" y="19737"/>
                      <a:pt x="151" y="19737"/>
                      <a:pt x="151" y="19737"/>
                    </a:cubicBezTo>
                    <a:cubicBezTo>
                      <a:pt x="227" y="19737"/>
                      <a:pt x="302" y="19737"/>
                      <a:pt x="378" y="19647"/>
                    </a:cubicBezTo>
                    <a:cubicBezTo>
                      <a:pt x="453" y="19466"/>
                      <a:pt x="604" y="19376"/>
                      <a:pt x="680" y="19376"/>
                    </a:cubicBezTo>
                    <a:cubicBezTo>
                      <a:pt x="906" y="19376"/>
                      <a:pt x="982" y="19557"/>
                      <a:pt x="1057" y="19737"/>
                    </a:cubicBezTo>
                    <a:cubicBezTo>
                      <a:pt x="1133" y="19737"/>
                      <a:pt x="1133" y="19828"/>
                      <a:pt x="1133" y="20009"/>
                    </a:cubicBezTo>
                    <a:cubicBezTo>
                      <a:pt x="1057" y="20099"/>
                      <a:pt x="982" y="20099"/>
                      <a:pt x="906" y="20099"/>
                    </a:cubicBezTo>
                    <a:cubicBezTo>
                      <a:pt x="906" y="20099"/>
                      <a:pt x="906" y="20099"/>
                      <a:pt x="906" y="20189"/>
                    </a:cubicBezTo>
                    <a:cubicBezTo>
                      <a:pt x="906" y="20189"/>
                      <a:pt x="906" y="20189"/>
                      <a:pt x="906" y="20189"/>
                    </a:cubicBezTo>
                    <a:cubicBezTo>
                      <a:pt x="906" y="20551"/>
                      <a:pt x="755" y="20551"/>
                      <a:pt x="604" y="20551"/>
                    </a:cubicBezTo>
                    <a:cubicBezTo>
                      <a:pt x="529" y="20551"/>
                      <a:pt x="529" y="20551"/>
                      <a:pt x="529" y="20641"/>
                    </a:cubicBezTo>
                    <a:cubicBezTo>
                      <a:pt x="529" y="20732"/>
                      <a:pt x="1057" y="21093"/>
                      <a:pt x="1284" y="21183"/>
                    </a:cubicBezTo>
                    <a:cubicBezTo>
                      <a:pt x="1435" y="21183"/>
                      <a:pt x="1510" y="21274"/>
                      <a:pt x="1586" y="21364"/>
                    </a:cubicBezTo>
                    <a:cubicBezTo>
                      <a:pt x="1737" y="21455"/>
                      <a:pt x="1964" y="21545"/>
                      <a:pt x="2266" y="21455"/>
                    </a:cubicBezTo>
                    <a:cubicBezTo>
                      <a:pt x="2643" y="21455"/>
                      <a:pt x="3625" y="20370"/>
                      <a:pt x="3701" y="20189"/>
                    </a:cubicBezTo>
                    <a:cubicBezTo>
                      <a:pt x="3852" y="20009"/>
                      <a:pt x="4003" y="20009"/>
                      <a:pt x="4003" y="20009"/>
                    </a:cubicBezTo>
                    <a:cubicBezTo>
                      <a:pt x="4078" y="20009"/>
                      <a:pt x="4078" y="20009"/>
                      <a:pt x="4154" y="20009"/>
                    </a:cubicBezTo>
                    <a:cubicBezTo>
                      <a:pt x="4229" y="20009"/>
                      <a:pt x="4305" y="20009"/>
                      <a:pt x="4380" y="20009"/>
                    </a:cubicBezTo>
                    <a:cubicBezTo>
                      <a:pt x="4380" y="19918"/>
                      <a:pt x="4380" y="19828"/>
                      <a:pt x="4456" y="19647"/>
                    </a:cubicBezTo>
                    <a:cubicBezTo>
                      <a:pt x="4456" y="19466"/>
                      <a:pt x="4456" y="19286"/>
                      <a:pt x="4607" y="19195"/>
                    </a:cubicBezTo>
                    <a:cubicBezTo>
                      <a:pt x="4607" y="19195"/>
                      <a:pt x="4607" y="19195"/>
                      <a:pt x="4607" y="19195"/>
                    </a:cubicBezTo>
                    <a:cubicBezTo>
                      <a:pt x="4683" y="19195"/>
                      <a:pt x="4683" y="19195"/>
                      <a:pt x="4683" y="19195"/>
                    </a:cubicBezTo>
                    <a:cubicBezTo>
                      <a:pt x="4834" y="19195"/>
                      <a:pt x="4909" y="19376"/>
                      <a:pt x="4985" y="19557"/>
                    </a:cubicBezTo>
                    <a:cubicBezTo>
                      <a:pt x="4985" y="19647"/>
                      <a:pt x="5060" y="19737"/>
                      <a:pt x="5060" y="19828"/>
                    </a:cubicBezTo>
                    <a:cubicBezTo>
                      <a:pt x="5211" y="19828"/>
                      <a:pt x="5287" y="20009"/>
                      <a:pt x="5362" y="20189"/>
                    </a:cubicBezTo>
                    <a:cubicBezTo>
                      <a:pt x="5362" y="20189"/>
                      <a:pt x="5438" y="20189"/>
                      <a:pt x="5438" y="20280"/>
                    </a:cubicBezTo>
                    <a:cubicBezTo>
                      <a:pt x="5513" y="20099"/>
                      <a:pt x="5513" y="19918"/>
                      <a:pt x="5513" y="19737"/>
                    </a:cubicBezTo>
                    <a:cubicBezTo>
                      <a:pt x="5513" y="19647"/>
                      <a:pt x="5589" y="19557"/>
                      <a:pt x="5589" y="19376"/>
                    </a:cubicBezTo>
                    <a:cubicBezTo>
                      <a:pt x="5589" y="19286"/>
                      <a:pt x="5664" y="19105"/>
                      <a:pt x="5664" y="19014"/>
                    </a:cubicBezTo>
                    <a:cubicBezTo>
                      <a:pt x="5664" y="18924"/>
                      <a:pt x="5664" y="18834"/>
                      <a:pt x="5664" y="18743"/>
                    </a:cubicBezTo>
                    <a:cubicBezTo>
                      <a:pt x="5740" y="18653"/>
                      <a:pt x="5891" y="18653"/>
                      <a:pt x="6042" y="18653"/>
                    </a:cubicBezTo>
                    <a:cubicBezTo>
                      <a:pt x="6117" y="18653"/>
                      <a:pt x="6193" y="18653"/>
                      <a:pt x="6269" y="18563"/>
                    </a:cubicBezTo>
                    <a:cubicBezTo>
                      <a:pt x="6269" y="18472"/>
                      <a:pt x="6269" y="18020"/>
                      <a:pt x="6269" y="17930"/>
                    </a:cubicBezTo>
                    <a:cubicBezTo>
                      <a:pt x="6117" y="17840"/>
                      <a:pt x="6042" y="17659"/>
                      <a:pt x="6042" y="17478"/>
                    </a:cubicBezTo>
                    <a:cubicBezTo>
                      <a:pt x="6042" y="17388"/>
                      <a:pt x="6042" y="17388"/>
                      <a:pt x="6042" y="17297"/>
                    </a:cubicBezTo>
                    <a:cubicBezTo>
                      <a:pt x="6042" y="17207"/>
                      <a:pt x="6193" y="17117"/>
                      <a:pt x="6269" y="17117"/>
                    </a:cubicBezTo>
                    <a:cubicBezTo>
                      <a:pt x="6344" y="17117"/>
                      <a:pt x="6344" y="17026"/>
                      <a:pt x="6420" y="17026"/>
                    </a:cubicBezTo>
                    <a:cubicBezTo>
                      <a:pt x="6495" y="16936"/>
                      <a:pt x="6495" y="16845"/>
                      <a:pt x="6420" y="16755"/>
                    </a:cubicBezTo>
                    <a:cubicBezTo>
                      <a:pt x="6420" y="16665"/>
                      <a:pt x="6420" y="16574"/>
                      <a:pt x="6269" y="16484"/>
                    </a:cubicBezTo>
                    <a:cubicBezTo>
                      <a:pt x="6117" y="16394"/>
                      <a:pt x="5891" y="16303"/>
                      <a:pt x="5891" y="16032"/>
                    </a:cubicBezTo>
                    <a:cubicBezTo>
                      <a:pt x="5891" y="15851"/>
                      <a:pt x="5891" y="15671"/>
                      <a:pt x="5966" y="15580"/>
                    </a:cubicBezTo>
                    <a:cubicBezTo>
                      <a:pt x="5966" y="15399"/>
                      <a:pt x="6042" y="15309"/>
                      <a:pt x="5966" y="15128"/>
                    </a:cubicBezTo>
                    <a:cubicBezTo>
                      <a:pt x="5815" y="14767"/>
                      <a:pt x="5891" y="14496"/>
                      <a:pt x="5891" y="14315"/>
                    </a:cubicBezTo>
                    <a:cubicBezTo>
                      <a:pt x="5966" y="14224"/>
                      <a:pt x="5966" y="14134"/>
                      <a:pt x="5966" y="14044"/>
                    </a:cubicBezTo>
                    <a:cubicBezTo>
                      <a:pt x="5815" y="13773"/>
                      <a:pt x="5740" y="13411"/>
                      <a:pt x="6042" y="12869"/>
                    </a:cubicBezTo>
                    <a:cubicBezTo>
                      <a:pt x="6269" y="12327"/>
                      <a:pt x="6797" y="12055"/>
                      <a:pt x="7024" y="12146"/>
                    </a:cubicBezTo>
                    <a:cubicBezTo>
                      <a:pt x="7099" y="12146"/>
                      <a:pt x="7099" y="12146"/>
                      <a:pt x="7175" y="12146"/>
                    </a:cubicBezTo>
                    <a:cubicBezTo>
                      <a:pt x="7250" y="12236"/>
                      <a:pt x="7401" y="12327"/>
                      <a:pt x="7401" y="12146"/>
                    </a:cubicBezTo>
                    <a:cubicBezTo>
                      <a:pt x="7552" y="11965"/>
                      <a:pt x="7552" y="11875"/>
                      <a:pt x="7477" y="11875"/>
                    </a:cubicBezTo>
                    <a:cubicBezTo>
                      <a:pt x="7401" y="11784"/>
                      <a:pt x="7175" y="11694"/>
                      <a:pt x="7175" y="11513"/>
                    </a:cubicBezTo>
                    <a:cubicBezTo>
                      <a:pt x="7175" y="11513"/>
                      <a:pt x="7099" y="11423"/>
                      <a:pt x="7099" y="11423"/>
                    </a:cubicBezTo>
                    <a:cubicBezTo>
                      <a:pt x="7099" y="11332"/>
                      <a:pt x="7175" y="11152"/>
                      <a:pt x="7250" y="11061"/>
                    </a:cubicBezTo>
                    <a:cubicBezTo>
                      <a:pt x="7477" y="10609"/>
                      <a:pt x="7779" y="10158"/>
                      <a:pt x="7779" y="9796"/>
                    </a:cubicBezTo>
                    <a:cubicBezTo>
                      <a:pt x="7779" y="9706"/>
                      <a:pt x="7779" y="9525"/>
                      <a:pt x="7779" y="9344"/>
                    </a:cubicBezTo>
                    <a:cubicBezTo>
                      <a:pt x="7779" y="9163"/>
                      <a:pt x="7779" y="8983"/>
                      <a:pt x="7855" y="8802"/>
                    </a:cubicBezTo>
                    <a:cubicBezTo>
                      <a:pt x="8006" y="8712"/>
                      <a:pt x="8081" y="8712"/>
                      <a:pt x="8232" y="8712"/>
                    </a:cubicBezTo>
                    <a:cubicBezTo>
                      <a:pt x="8308" y="8621"/>
                      <a:pt x="8459" y="8621"/>
                      <a:pt x="8534" y="8621"/>
                    </a:cubicBezTo>
                    <a:cubicBezTo>
                      <a:pt x="8610" y="8531"/>
                      <a:pt x="8610" y="8531"/>
                      <a:pt x="8610" y="8350"/>
                    </a:cubicBezTo>
                    <a:cubicBezTo>
                      <a:pt x="8610" y="8260"/>
                      <a:pt x="8610" y="8169"/>
                      <a:pt x="8685" y="7989"/>
                    </a:cubicBezTo>
                    <a:cubicBezTo>
                      <a:pt x="8685" y="7989"/>
                      <a:pt x="8761" y="7898"/>
                      <a:pt x="8836" y="7717"/>
                    </a:cubicBezTo>
                    <a:cubicBezTo>
                      <a:pt x="8912" y="7537"/>
                      <a:pt x="8987" y="7356"/>
                      <a:pt x="9138" y="7266"/>
                    </a:cubicBezTo>
                    <a:cubicBezTo>
                      <a:pt x="9214" y="7175"/>
                      <a:pt x="9365" y="6994"/>
                      <a:pt x="9290" y="6994"/>
                    </a:cubicBezTo>
                    <a:cubicBezTo>
                      <a:pt x="9214" y="6723"/>
                      <a:pt x="9290" y="6542"/>
                      <a:pt x="9365" y="6452"/>
                    </a:cubicBezTo>
                    <a:cubicBezTo>
                      <a:pt x="9441" y="6362"/>
                      <a:pt x="9516" y="6181"/>
                      <a:pt x="9516" y="6091"/>
                    </a:cubicBezTo>
                    <a:cubicBezTo>
                      <a:pt x="9516" y="5639"/>
                      <a:pt x="9969" y="5368"/>
                      <a:pt x="10347" y="5368"/>
                    </a:cubicBezTo>
                    <a:cubicBezTo>
                      <a:pt x="10724" y="5368"/>
                      <a:pt x="10800" y="5277"/>
                      <a:pt x="10800" y="5277"/>
                    </a:cubicBezTo>
                    <a:cubicBezTo>
                      <a:pt x="10800" y="5187"/>
                      <a:pt x="10800" y="5096"/>
                      <a:pt x="10800" y="5006"/>
                    </a:cubicBezTo>
                    <a:cubicBezTo>
                      <a:pt x="10800" y="4916"/>
                      <a:pt x="10800" y="4825"/>
                      <a:pt x="10800" y="4645"/>
                    </a:cubicBezTo>
                    <a:cubicBezTo>
                      <a:pt x="10800" y="4554"/>
                      <a:pt x="10800" y="4464"/>
                      <a:pt x="10876" y="4373"/>
                    </a:cubicBezTo>
                    <a:cubicBezTo>
                      <a:pt x="10951" y="4283"/>
                      <a:pt x="11102" y="4283"/>
                      <a:pt x="11253" y="4373"/>
                    </a:cubicBezTo>
                    <a:cubicBezTo>
                      <a:pt x="11404" y="4464"/>
                      <a:pt x="11555" y="4464"/>
                      <a:pt x="11631" y="4464"/>
                    </a:cubicBezTo>
                    <a:cubicBezTo>
                      <a:pt x="11782" y="4373"/>
                      <a:pt x="12008" y="4373"/>
                      <a:pt x="12159" y="4554"/>
                    </a:cubicBezTo>
                    <a:cubicBezTo>
                      <a:pt x="12235" y="4645"/>
                      <a:pt x="12310" y="4645"/>
                      <a:pt x="12386" y="4645"/>
                    </a:cubicBezTo>
                    <a:cubicBezTo>
                      <a:pt x="12386" y="4645"/>
                      <a:pt x="12462" y="4645"/>
                      <a:pt x="12462" y="4554"/>
                    </a:cubicBezTo>
                    <a:cubicBezTo>
                      <a:pt x="12462" y="4012"/>
                      <a:pt x="12613" y="3560"/>
                      <a:pt x="12990" y="3560"/>
                    </a:cubicBezTo>
                    <a:cubicBezTo>
                      <a:pt x="12990" y="3560"/>
                      <a:pt x="13066" y="3560"/>
                      <a:pt x="13066" y="3560"/>
                    </a:cubicBezTo>
                    <a:cubicBezTo>
                      <a:pt x="13066" y="3560"/>
                      <a:pt x="13066" y="3560"/>
                      <a:pt x="13066" y="3560"/>
                    </a:cubicBezTo>
                    <a:cubicBezTo>
                      <a:pt x="13141" y="3560"/>
                      <a:pt x="13141" y="3560"/>
                      <a:pt x="13141" y="3560"/>
                    </a:cubicBezTo>
                    <a:cubicBezTo>
                      <a:pt x="13141" y="3560"/>
                      <a:pt x="13141" y="3560"/>
                      <a:pt x="13141" y="356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7" name="Shape 11407"/>
              <p:cNvSpPr/>
              <p:nvPr/>
            </p:nvSpPr>
            <p:spPr>
              <a:xfrm>
                <a:off x="661176" y="528883"/>
                <a:ext cx="37839" cy="22058"/>
              </a:xfrm>
              <a:custGeom>
                <a:avLst/>
                <a:gdLst/>
                <a:ahLst/>
                <a:cxnLst>
                  <a:cxn ang="0">
                    <a:pos x="wd2" y="hd2"/>
                  </a:cxn>
                  <a:cxn ang="5400000">
                    <a:pos x="wd2" y="hd2"/>
                  </a:cxn>
                  <a:cxn ang="10800000">
                    <a:pos x="wd2" y="hd2"/>
                  </a:cxn>
                  <a:cxn ang="16200000">
                    <a:pos x="wd2" y="hd2"/>
                  </a:cxn>
                </a:cxnLst>
                <a:rect l="0" t="0" r="r" b="b"/>
                <a:pathLst>
                  <a:path w="21600" h="20600" fill="norm" stroke="1" extrusionOk="0">
                    <a:moveTo>
                      <a:pt x="20520" y="14400"/>
                    </a:moveTo>
                    <a:cubicBezTo>
                      <a:pt x="21600" y="12600"/>
                      <a:pt x="21600" y="10800"/>
                      <a:pt x="21600" y="9000"/>
                    </a:cubicBezTo>
                    <a:cubicBezTo>
                      <a:pt x="20520" y="9000"/>
                      <a:pt x="18360" y="7200"/>
                      <a:pt x="17280" y="7200"/>
                    </a:cubicBezTo>
                    <a:cubicBezTo>
                      <a:pt x="17280" y="7200"/>
                      <a:pt x="16200" y="7200"/>
                      <a:pt x="15120" y="7200"/>
                    </a:cubicBezTo>
                    <a:cubicBezTo>
                      <a:pt x="12960" y="7200"/>
                      <a:pt x="9720" y="3600"/>
                      <a:pt x="7560" y="0"/>
                    </a:cubicBezTo>
                    <a:cubicBezTo>
                      <a:pt x="7560" y="0"/>
                      <a:pt x="7560" y="0"/>
                      <a:pt x="7560" y="0"/>
                    </a:cubicBezTo>
                    <a:cubicBezTo>
                      <a:pt x="7560" y="0"/>
                      <a:pt x="7560" y="0"/>
                      <a:pt x="6480" y="0"/>
                    </a:cubicBezTo>
                    <a:cubicBezTo>
                      <a:pt x="6480" y="0"/>
                      <a:pt x="6480" y="0"/>
                      <a:pt x="6480" y="0"/>
                    </a:cubicBezTo>
                    <a:cubicBezTo>
                      <a:pt x="6480" y="5400"/>
                      <a:pt x="4320" y="7200"/>
                      <a:pt x="3240" y="9000"/>
                    </a:cubicBezTo>
                    <a:cubicBezTo>
                      <a:pt x="2160" y="9000"/>
                      <a:pt x="2160" y="9000"/>
                      <a:pt x="2160" y="9000"/>
                    </a:cubicBezTo>
                    <a:cubicBezTo>
                      <a:pt x="3240" y="12600"/>
                      <a:pt x="2160" y="14400"/>
                      <a:pt x="2160" y="16200"/>
                    </a:cubicBezTo>
                    <a:cubicBezTo>
                      <a:pt x="2160" y="18000"/>
                      <a:pt x="1080" y="18000"/>
                      <a:pt x="0" y="19800"/>
                    </a:cubicBezTo>
                    <a:cubicBezTo>
                      <a:pt x="0" y="19800"/>
                      <a:pt x="0" y="19800"/>
                      <a:pt x="0" y="19800"/>
                    </a:cubicBezTo>
                    <a:cubicBezTo>
                      <a:pt x="5400" y="19800"/>
                      <a:pt x="12960" y="21600"/>
                      <a:pt x="18360" y="19800"/>
                    </a:cubicBezTo>
                    <a:cubicBezTo>
                      <a:pt x="18360" y="19800"/>
                      <a:pt x="18360" y="19800"/>
                      <a:pt x="18360" y="19800"/>
                    </a:cubicBezTo>
                    <a:cubicBezTo>
                      <a:pt x="19440" y="19800"/>
                      <a:pt x="19440" y="19800"/>
                      <a:pt x="20520" y="19800"/>
                    </a:cubicBezTo>
                    <a:cubicBezTo>
                      <a:pt x="20520" y="19800"/>
                      <a:pt x="20520" y="19800"/>
                      <a:pt x="20520" y="19800"/>
                    </a:cubicBezTo>
                    <a:cubicBezTo>
                      <a:pt x="20520" y="19800"/>
                      <a:pt x="20520" y="19800"/>
                      <a:pt x="20520" y="19800"/>
                    </a:cubicBezTo>
                    <a:cubicBezTo>
                      <a:pt x="20520" y="18000"/>
                      <a:pt x="20520" y="16200"/>
                      <a:pt x="20520" y="14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8" name="Shape 11408"/>
              <p:cNvSpPr/>
              <p:nvPr/>
            </p:nvSpPr>
            <p:spPr>
              <a:xfrm>
                <a:off x="398298" y="914978"/>
                <a:ext cx="28837" cy="47548"/>
              </a:xfrm>
              <a:custGeom>
                <a:avLst/>
                <a:gdLst/>
                <a:ahLst/>
                <a:cxnLst>
                  <a:cxn ang="0">
                    <a:pos x="wd2" y="hd2"/>
                  </a:cxn>
                  <a:cxn ang="5400000">
                    <a:pos x="wd2" y="hd2"/>
                  </a:cxn>
                  <a:cxn ang="10800000">
                    <a:pos x="wd2" y="hd2"/>
                  </a:cxn>
                  <a:cxn ang="16200000">
                    <a:pos x="wd2" y="hd2"/>
                  </a:cxn>
                </a:cxnLst>
                <a:rect l="0" t="0" r="r" b="b"/>
                <a:pathLst>
                  <a:path w="20850" h="21315" fill="norm" stroke="1" extrusionOk="0">
                    <a:moveTo>
                      <a:pt x="6750" y="13838"/>
                    </a:moveTo>
                    <a:cubicBezTo>
                      <a:pt x="5400" y="17161"/>
                      <a:pt x="6750" y="20484"/>
                      <a:pt x="8100" y="21315"/>
                    </a:cubicBezTo>
                    <a:cubicBezTo>
                      <a:pt x="8100" y="21315"/>
                      <a:pt x="8100" y="21315"/>
                      <a:pt x="8100" y="21315"/>
                    </a:cubicBezTo>
                    <a:cubicBezTo>
                      <a:pt x="12150" y="18823"/>
                      <a:pt x="13500" y="18823"/>
                      <a:pt x="16200" y="17992"/>
                    </a:cubicBezTo>
                    <a:cubicBezTo>
                      <a:pt x="17550" y="17992"/>
                      <a:pt x="17550" y="17992"/>
                      <a:pt x="18900" y="17161"/>
                    </a:cubicBezTo>
                    <a:cubicBezTo>
                      <a:pt x="20250" y="16330"/>
                      <a:pt x="20250" y="13007"/>
                      <a:pt x="20250" y="10515"/>
                    </a:cubicBezTo>
                    <a:cubicBezTo>
                      <a:pt x="20250" y="8023"/>
                      <a:pt x="20250" y="4700"/>
                      <a:pt x="20250" y="3038"/>
                    </a:cubicBezTo>
                    <a:cubicBezTo>
                      <a:pt x="21600" y="2207"/>
                      <a:pt x="20250" y="1377"/>
                      <a:pt x="20250" y="1377"/>
                    </a:cubicBezTo>
                    <a:cubicBezTo>
                      <a:pt x="18900" y="-285"/>
                      <a:pt x="13500" y="-285"/>
                      <a:pt x="10800" y="546"/>
                    </a:cubicBezTo>
                    <a:cubicBezTo>
                      <a:pt x="9450" y="2207"/>
                      <a:pt x="6750" y="2207"/>
                      <a:pt x="4050" y="2207"/>
                    </a:cubicBezTo>
                    <a:cubicBezTo>
                      <a:pt x="4050" y="2207"/>
                      <a:pt x="2700" y="2207"/>
                      <a:pt x="1350" y="2207"/>
                    </a:cubicBezTo>
                    <a:cubicBezTo>
                      <a:pt x="1350" y="2207"/>
                      <a:pt x="1350" y="2207"/>
                      <a:pt x="0" y="2207"/>
                    </a:cubicBezTo>
                    <a:cubicBezTo>
                      <a:pt x="0" y="2207"/>
                      <a:pt x="1350" y="3869"/>
                      <a:pt x="2700" y="4700"/>
                    </a:cubicBezTo>
                    <a:cubicBezTo>
                      <a:pt x="5400" y="7192"/>
                      <a:pt x="8100" y="10515"/>
                      <a:pt x="6750" y="1383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09" name="Shape 11409"/>
              <p:cNvSpPr/>
              <p:nvPr/>
            </p:nvSpPr>
            <p:spPr>
              <a:xfrm>
                <a:off x="370417" y="760159"/>
                <a:ext cx="236989" cy="2216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323" y="1080"/>
                    </a:moveTo>
                    <a:cubicBezTo>
                      <a:pt x="11323" y="1080"/>
                      <a:pt x="11148" y="1080"/>
                      <a:pt x="11148" y="1080"/>
                    </a:cubicBezTo>
                    <a:cubicBezTo>
                      <a:pt x="11148" y="1080"/>
                      <a:pt x="11148" y="900"/>
                      <a:pt x="10974" y="900"/>
                    </a:cubicBezTo>
                    <a:cubicBezTo>
                      <a:pt x="10974" y="900"/>
                      <a:pt x="10974" y="900"/>
                      <a:pt x="10800" y="900"/>
                    </a:cubicBezTo>
                    <a:cubicBezTo>
                      <a:pt x="10800" y="900"/>
                      <a:pt x="10800" y="900"/>
                      <a:pt x="10800" y="900"/>
                    </a:cubicBezTo>
                    <a:cubicBezTo>
                      <a:pt x="10800" y="900"/>
                      <a:pt x="10800"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452" y="720"/>
                      <a:pt x="10277" y="360"/>
                      <a:pt x="10277" y="180"/>
                    </a:cubicBezTo>
                    <a:cubicBezTo>
                      <a:pt x="10277" y="0"/>
                      <a:pt x="10277" y="0"/>
                      <a:pt x="10103" y="0"/>
                    </a:cubicBezTo>
                    <a:cubicBezTo>
                      <a:pt x="10103" y="0"/>
                      <a:pt x="9929" y="0"/>
                      <a:pt x="9755" y="0"/>
                    </a:cubicBezTo>
                    <a:cubicBezTo>
                      <a:pt x="9406" y="0"/>
                      <a:pt x="9058" y="180"/>
                      <a:pt x="9058" y="180"/>
                    </a:cubicBezTo>
                    <a:cubicBezTo>
                      <a:pt x="8884" y="180"/>
                      <a:pt x="8884" y="360"/>
                      <a:pt x="8710" y="360"/>
                    </a:cubicBezTo>
                    <a:cubicBezTo>
                      <a:pt x="8361" y="540"/>
                      <a:pt x="8187" y="720"/>
                      <a:pt x="7839" y="720"/>
                    </a:cubicBezTo>
                    <a:cubicBezTo>
                      <a:pt x="7665" y="720"/>
                      <a:pt x="7490" y="720"/>
                      <a:pt x="7490" y="540"/>
                    </a:cubicBezTo>
                    <a:cubicBezTo>
                      <a:pt x="7490" y="540"/>
                      <a:pt x="7490" y="540"/>
                      <a:pt x="7490" y="540"/>
                    </a:cubicBezTo>
                    <a:cubicBezTo>
                      <a:pt x="7316" y="720"/>
                      <a:pt x="7316" y="720"/>
                      <a:pt x="7316" y="720"/>
                    </a:cubicBezTo>
                    <a:cubicBezTo>
                      <a:pt x="7316" y="1080"/>
                      <a:pt x="6968" y="1440"/>
                      <a:pt x="6619" y="1440"/>
                    </a:cubicBezTo>
                    <a:cubicBezTo>
                      <a:pt x="6619" y="1440"/>
                      <a:pt x="6619" y="1440"/>
                      <a:pt x="6445" y="1260"/>
                    </a:cubicBezTo>
                    <a:cubicBezTo>
                      <a:pt x="6445" y="1260"/>
                      <a:pt x="6445" y="1260"/>
                      <a:pt x="6445" y="1260"/>
                    </a:cubicBezTo>
                    <a:cubicBezTo>
                      <a:pt x="6445" y="1620"/>
                      <a:pt x="6097" y="1980"/>
                      <a:pt x="5748" y="1980"/>
                    </a:cubicBezTo>
                    <a:cubicBezTo>
                      <a:pt x="5400" y="1980"/>
                      <a:pt x="5226" y="1800"/>
                      <a:pt x="5052" y="1800"/>
                    </a:cubicBezTo>
                    <a:cubicBezTo>
                      <a:pt x="5052" y="1800"/>
                      <a:pt x="4877" y="1800"/>
                      <a:pt x="4877" y="1980"/>
                    </a:cubicBezTo>
                    <a:cubicBezTo>
                      <a:pt x="4877" y="2160"/>
                      <a:pt x="4877" y="2340"/>
                      <a:pt x="4877" y="2340"/>
                    </a:cubicBezTo>
                    <a:cubicBezTo>
                      <a:pt x="4703" y="2520"/>
                      <a:pt x="4703" y="2520"/>
                      <a:pt x="4703" y="2520"/>
                    </a:cubicBezTo>
                    <a:cubicBezTo>
                      <a:pt x="4703" y="3060"/>
                      <a:pt x="4355" y="3060"/>
                      <a:pt x="4181" y="3060"/>
                    </a:cubicBezTo>
                    <a:cubicBezTo>
                      <a:pt x="4181" y="3060"/>
                      <a:pt x="4181" y="3060"/>
                      <a:pt x="4181" y="3060"/>
                    </a:cubicBezTo>
                    <a:cubicBezTo>
                      <a:pt x="4181" y="3060"/>
                      <a:pt x="4181" y="3060"/>
                      <a:pt x="4181" y="3060"/>
                    </a:cubicBezTo>
                    <a:cubicBezTo>
                      <a:pt x="4181" y="3060"/>
                      <a:pt x="4181" y="3060"/>
                      <a:pt x="4181" y="3060"/>
                    </a:cubicBezTo>
                    <a:cubicBezTo>
                      <a:pt x="4006" y="3060"/>
                      <a:pt x="3832" y="3060"/>
                      <a:pt x="3658" y="2880"/>
                    </a:cubicBezTo>
                    <a:cubicBezTo>
                      <a:pt x="3484" y="2700"/>
                      <a:pt x="3310" y="2340"/>
                      <a:pt x="2961" y="1980"/>
                    </a:cubicBezTo>
                    <a:cubicBezTo>
                      <a:pt x="2961" y="1980"/>
                      <a:pt x="2961" y="1800"/>
                      <a:pt x="2961" y="1800"/>
                    </a:cubicBezTo>
                    <a:cubicBezTo>
                      <a:pt x="2961" y="1800"/>
                      <a:pt x="2961" y="1800"/>
                      <a:pt x="2961" y="1800"/>
                    </a:cubicBezTo>
                    <a:cubicBezTo>
                      <a:pt x="2613" y="2340"/>
                      <a:pt x="2439" y="3060"/>
                      <a:pt x="1916" y="3060"/>
                    </a:cubicBezTo>
                    <a:cubicBezTo>
                      <a:pt x="1916" y="3060"/>
                      <a:pt x="1742" y="3060"/>
                      <a:pt x="1742" y="3060"/>
                    </a:cubicBezTo>
                    <a:cubicBezTo>
                      <a:pt x="1742" y="3060"/>
                      <a:pt x="1742" y="3060"/>
                      <a:pt x="1742" y="3060"/>
                    </a:cubicBezTo>
                    <a:cubicBezTo>
                      <a:pt x="1568" y="3060"/>
                      <a:pt x="1568" y="3060"/>
                      <a:pt x="1394" y="3060"/>
                    </a:cubicBezTo>
                    <a:cubicBezTo>
                      <a:pt x="1394" y="3060"/>
                      <a:pt x="1394" y="3060"/>
                      <a:pt x="1394" y="3060"/>
                    </a:cubicBezTo>
                    <a:cubicBezTo>
                      <a:pt x="1219" y="3060"/>
                      <a:pt x="1219" y="3060"/>
                      <a:pt x="1045" y="3060"/>
                    </a:cubicBezTo>
                    <a:cubicBezTo>
                      <a:pt x="1045" y="3060"/>
                      <a:pt x="871" y="3060"/>
                      <a:pt x="871" y="3060"/>
                    </a:cubicBezTo>
                    <a:cubicBezTo>
                      <a:pt x="871" y="3060"/>
                      <a:pt x="697" y="3060"/>
                      <a:pt x="523" y="3060"/>
                    </a:cubicBezTo>
                    <a:cubicBezTo>
                      <a:pt x="523" y="3060"/>
                      <a:pt x="523" y="3060"/>
                      <a:pt x="523" y="3060"/>
                    </a:cubicBezTo>
                    <a:cubicBezTo>
                      <a:pt x="523" y="3240"/>
                      <a:pt x="523" y="3240"/>
                      <a:pt x="523" y="3240"/>
                    </a:cubicBezTo>
                    <a:cubicBezTo>
                      <a:pt x="523" y="3240"/>
                      <a:pt x="523" y="3420"/>
                      <a:pt x="523" y="3420"/>
                    </a:cubicBezTo>
                    <a:cubicBezTo>
                      <a:pt x="523" y="3420"/>
                      <a:pt x="523" y="3420"/>
                      <a:pt x="523" y="3420"/>
                    </a:cubicBezTo>
                    <a:cubicBezTo>
                      <a:pt x="697" y="3600"/>
                      <a:pt x="871" y="3780"/>
                      <a:pt x="871" y="3960"/>
                    </a:cubicBezTo>
                    <a:cubicBezTo>
                      <a:pt x="871" y="4320"/>
                      <a:pt x="523" y="4680"/>
                      <a:pt x="174" y="4860"/>
                    </a:cubicBezTo>
                    <a:cubicBezTo>
                      <a:pt x="174" y="4860"/>
                      <a:pt x="0" y="5040"/>
                      <a:pt x="0" y="5040"/>
                    </a:cubicBezTo>
                    <a:cubicBezTo>
                      <a:pt x="0" y="5040"/>
                      <a:pt x="174" y="5040"/>
                      <a:pt x="174" y="5220"/>
                    </a:cubicBezTo>
                    <a:cubicBezTo>
                      <a:pt x="523" y="5400"/>
                      <a:pt x="871" y="5760"/>
                      <a:pt x="523" y="6300"/>
                    </a:cubicBezTo>
                    <a:cubicBezTo>
                      <a:pt x="523" y="6300"/>
                      <a:pt x="523" y="6300"/>
                      <a:pt x="348" y="6480"/>
                    </a:cubicBezTo>
                    <a:cubicBezTo>
                      <a:pt x="348" y="6480"/>
                      <a:pt x="348" y="6480"/>
                      <a:pt x="523" y="6660"/>
                    </a:cubicBezTo>
                    <a:cubicBezTo>
                      <a:pt x="523" y="6660"/>
                      <a:pt x="523" y="6660"/>
                      <a:pt x="697" y="6660"/>
                    </a:cubicBezTo>
                    <a:cubicBezTo>
                      <a:pt x="697" y="6660"/>
                      <a:pt x="871" y="6660"/>
                      <a:pt x="1045" y="6840"/>
                    </a:cubicBezTo>
                    <a:cubicBezTo>
                      <a:pt x="1394" y="6840"/>
                      <a:pt x="1742" y="6840"/>
                      <a:pt x="1916" y="7020"/>
                    </a:cubicBezTo>
                    <a:cubicBezTo>
                      <a:pt x="1916" y="7200"/>
                      <a:pt x="1916" y="7380"/>
                      <a:pt x="1916" y="7560"/>
                    </a:cubicBezTo>
                    <a:cubicBezTo>
                      <a:pt x="1916" y="7560"/>
                      <a:pt x="1916" y="7560"/>
                      <a:pt x="1916" y="7560"/>
                    </a:cubicBezTo>
                    <a:cubicBezTo>
                      <a:pt x="1916" y="7560"/>
                      <a:pt x="2090" y="7560"/>
                      <a:pt x="2090" y="7560"/>
                    </a:cubicBezTo>
                    <a:cubicBezTo>
                      <a:pt x="2265" y="7380"/>
                      <a:pt x="2265" y="7380"/>
                      <a:pt x="2439" y="7200"/>
                    </a:cubicBezTo>
                    <a:cubicBezTo>
                      <a:pt x="2613" y="6840"/>
                      <a:pt x="2787" y="6480"/>
                      <a:pt x="3484" y="6300"/>
                    </a:cubicBezTo>
                    <a:cubicBezTo>
                      <a:pt x="3658" y="6300"/>
                      <a:pt x="3832" y="6120"/>
                      <a:pt x="4006" y="6120"/>
                    </a:cubicBezTo>
                    <a:cubicBezTo>
                      <a:pt x="5226" y="6120"/>
                      <a:pt x="6271" y="7020"/>
                      <a:pt x="6619" y="7560"/>
                    </a:cubicBezTo>
                    <a:cubicBezTo>
                      <a:pt x="6794" y="7740"/>
                      <a:pt x="6794" y="7920"/>
                      <a:pt x="6968" y="7920"/>
                    </a:cubicBezTo>
                    <a:cubicBezTo>
                      <a:pt x="7142" y="8280"/>
                      <a:pt x="7316" y="8460"/>
                      <a:pt x="7316" y="9000"/>
                    </a:cubicBezTo>
                    <a:cubicBezTo>
                      <a:pt x="7490" y="9360"/>
                      <a:pt x="7665" y="10260"/>
                      <a:pt x="9058" y="11160"/>
                    </a:cubicBezTo>
                    <a:cubicBezTo>
                      <a:pt x="9929" y="11700"/>
                      <a:pt x="10452" y="12240"/>
                      <a:pt x="10800" y="12780"/>
                    </a:cubicBezTo>
                    <a:cubicBezTo>
                      <a:pt x="11148" y="13140"/>
                      <a:pt x="11497" y="13320"/>
                      <a:pt x="11671" y="13500"/>
                    </a:cubicBezTo>
                    <a:cubicBezTo>
                      <a:pt x="12019" y="13680"/>
                      <a:pt x="12194" y="13680"/>
                      <a:pt x="12542" y="13860"/>
                    </a:cubicBezTo>
                    <a:cubicBezTo>
                      <a:pt x="12890" y="13860"/>
                      <a:pt x="13413" y="14040"/>
                      <a:pt x="13761" y="14400"/>
                    </a:cubicBezTo>
                    <a:cubicBezTo>
                      <a:pt x="14110" y="14940"/>
                      <a:pt x="14632" y="15300"/>
                      <a:pt x="15329" y="15480"/>
                    </a:cubicBezTo>
                    <a:cubicBezTo>
                      <a:pt x="15677" y="15660"/>
                      <a:pt x="15852" y="16020"/>
                      <a:pt x="16026" y="16200"/>
                    </a:cubicBezTo>
                    <a:cubicBezTo>
                      <a:pt x="16200" y="16560"/>
                      <a:pt x="16374" y="16740"/>
                      <a:pt x="16548" y="16740"/>
                    </a:cubicBezTo>
                    <a:cubicBezTo>
                      <a:pt x="17245" y="16740"/>
                      <a:pt x="17245" y="17280"/>
                      <a:pt x="17245" y="17640"/>
                    </a:cubicBezTo>
                    <a:cubicBezTo>
                      <a:pt x="17245" y="17820"/>
                      <a:pt x="17419" y="17820"/>
                      <a:pt x="17419" y="18000"/>
                    </a:cubicBezTo>
                    <a:cubicBezTo>
                      <a:pt x="17942" y="18720"/>
                      <a:pt x="18116" y="19980"/>
                      <a:pt x="17594" y="20700"/>
                    </a:cubicBezTo>
                    <a:cubicBezTo>
                      <a:pt x="17419" y="20880"/>
                      <a:pt x="17419" y="21420"/>
                      <a:pt x="17419" y="21600"/>
                    </a:cubicBezTo>
                    <a:cubicBezTo>
                      <a:pt x="17594" y="21240"/>
                      <a:pt x="17942" y="20700"/>
                      <a:pt x="17942" y="20340"/>
                    </a:cubicBezTo>
                    <a:cubicBezTo>
                      <a:pt x="18116" y="19800"/>
                      <a:pt x="18290" y="19620"/>
                      <a:pt x="18639" y="19440"/>
                    </a:cubicBezTo>
                    <a:cubicBezTo>
                      <a:pt x="18813" y="19260"/>
                      <a:pt x="18987" y="19260"/>
                      <a:pt x="19161" y="18900"/>
                    </a:cubicBezTo>
                    <a:cubicBezTo>
                      <a:pt x="19161" y="18900"/>
                      <a:pt x="19161" y="18900"/>
                      <a:pt x="19161" y="18900"/>
                    </a:cubicBezTo>
                    <a:cubicBezTo>
                      <a:pt x="19161" y="18900"/>
                      <a:pt x="18987" y="18720"/>
                      <a:pt x="18987" y="18720"/>
                    </a:cubicBezTo>
                    <a:cubicBezTo>
                      <a:pt x="18639" y="18540"/>
                      <a:pt x="18290" y="18180"/>
                      <a:pt x="18290" y="17640"/>
                    </a:cubicBezTo>
                    <a:cubicBezTo>
                      <a:pt x="18116" y="17280"/>
                      <a:pt x="18290" y="16920"/>
                      <a:pt x="18465" y="16740"/>
                    </a:cubicBezTo>
                    <a:cubicBezTo>
                      <a:pt x="18813" y="16020"/>
                      <a:pt x="19858" y="15840"/>
                      <a:pt x="20555" y="16380"/>
                    </a:cubicBezTo>
                    <a:cubicBezTo>
                      <a:pt x="20729" y="16560"/>
                      <a:pt x="20903" y="16560"/>
                      <a:pt x="21077" y="16740"/>
                    </a:cubicBezTo>
                    <a:cubicBezTo>
                      <a:pt x="21252" y="16740"/>
                      <a:pt x="21426" y="16920"/>
                      <a:pt x="21600" y="17100"/>
                    </a:cubicBezTo>
                    <a:cubicBezTo>
                      <a:pt x="21600" y="16920"/>
                      <a:pt x="21600" y="16920"/>
                      <a:pt x="21600" y="16740"/>
                    </a:cubicBezTo>
                    <a:cubicBezTo>
                      <a:pt x="21600" y="16200"/>
                      <a:pt x="19510" y="15120"/>
                      <a:pt x="18639" y="14760"/>
                    </a:cubicBezTo>
                    <a:cubicBezTo>
                      <a:pt x="18290" y="14580"/>
                      <a:pt x="18116" y="14400"/>
                      <a:pt x="17942" y="14220"/>
                    </a:cubicBezTo>
                    <a:cubicBezTo>
                      <a:pt x="17419" y="14040"/>
                      <a:pt x="17245" y="13680"/>
                      <a:pt x="17245" y="13500"/>
                    </a:cubicBezTo>
                    <a:cubicBezTo>
                      <a:pt x="17071" y="13140"/>
                      <a:pt x="17071" y="13140"/>
                      <a:pt x="16723" y="13140"/>
                    </a:cubicBezTo>
                    <a:cubicBezTo>
                      <a:pt x="16548" y="13140"/>
                      <a:pt x="16548" y="13140"/>
                      <a:pt x="16548" y="13140"/>
                    </a:cubicBezTo>
                    <a:cubicBezTo>
                      <a:pt x="15155" y="13140"/>
                      <a:pt x="13587" y="11520"/>
                      <a:pt x="13239" y="9540"/>
                    </a:cubicBezTo>
                    <a:cubicBezTo>
                      <a:pt x="13065" y="8640"/>
                      <a:pt x="12368" y="8280"/>
                      <a:pt x="11671" y="7920"/>
                    </a:cubicBezTo>
                    <a:cubicBezTo>
                      <a:pt x="11148" y="7560"/>
                      <a:pt x="10626" y="7380"/>
                      <a:pt x="10452" y="6840"/>
                    </a:cubicBezTo>
                    <a:cubicBezTo>
                      <a:pt x="10103" y="6120"/>
                      <a:pt x="10277" y="5580"/>
                      <a:pt x="10452" y="5400"/>
                    </a:cubicBezTo>
                    <a:cubicBezTo>
                      <a:pt x="10626" y="5040"/>
                      <a:pt x="10626" y="5040"/>
                      <a:pt x="10452" y="4680"/>
                    </a:cubicBezTo>
                    <a:cubicBezTo>
                      <a:pt x="10452" y="4500"/>
                      <a:pt x="10452" y="4320"/>
                      <a:pt x="10452" y="3960"/>
                    </a:cubicBezTo>
                    <a:cubicBezTo>
                      <a:pt x="10626" y="3600"/>
                      <a:pt x="10974" y="3420"/>
                      <a:pt x="11323" y="3240"/>
                    </a:cubicBezTo>
                    <a:cubicBezTo>
                      <a:pt x="11323" y="3060"/>
                      <a:pt x="11323" y="2880"/>
                      <a:pt x="11323" y="2880"/>
                    </a:cubicBezTo>
                    <a:cubicBezTo>
                      <a:pt x="11323" y="2700"/>
                      <a:pt x="11323" y="2700"/>
                      <a:pt x="11323" y="2700"/>
                    </a:cubicBezTo>
                    <a:cubicBezTo>
                      <a:pt x="11323" y="2520"/>
                      <a:pt x="11323" y="2160"/>
                      <a:pt x="11323" y="1980"/>
                    </a:cubicBezTo>
                    <a:cubicBezTo>
                      <a:pt x="11323" y="1980"/>
                      <a:pt x="11323" y="1980"/>
                      <a:pt x="11323" y="1800"/>
                    </a:cubicBezTo>
                    <a:cubicBezTo>
                      <a:pt x="11323" y="1620"/>
                      <a:pt x="11323" y="1440"/>
                      <a:pt x="11323" y="1440"/>
                    </a:cubicBezTo>
                    <a:cubicBezTo>
                      <a:pt x="11323" y="1260"/>
                      <a:pt x="11323" y="1260"/>
                      <a:pt x="11323" y="1260"/>
                    </a:cubicBezTo>
                    <a:cubicBezTo>
                      <a:pt x="11323" y="1080"/>
                      <a:pt x="11323" y="1080"/>
                      <a:pt x="11323" y="1080"/>
                    </a:cubicBezTo>
                    <a:cubicBezTo>
                      <a:pt x="11323" y="1080"/>
                      <a:pt x="11323" y="1080"/>
                      <a:pt x="11323" y="10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10" name="Shape 11410"/>
              <p:cNvSpPr/>
              <p:nvPr/>
            </p:nvSpPr>
            <p:spPr>
              <a:xfrm>
                <a:off x="493890" y="985652"/>
                <a:ext cx="51780" cy="327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00" y="18000"/>
                    </a:moveTo>
                    <a:cubicBezTo>
                      <a:pt x="19200" y="18000"/>
                      <a:pt x="19200" y="16800"/>
                      <a:pt x="19200" y="12000"/>
                    </a:cubicBezTo>
                    <a:cubicBezTo>
                      <a:pt x="18400" y="7200"/>
                      <a:pt x="20800" y="2400"/>
                      <a:pt x="21600" y="0"/>
                    </a:cubicBezTo>
                    <a:cubicBezTo>
                      <a:pt x="20800" y="0"/>
                      <a:pt x="19200" y="0"/>
                      <a:pt x="17600" y="1200"/>
                    </a:cubicBezTo>
                    <a:cubicBezTo>
                      <a:pt x="12000" y="2400"/>
                      <a:pt x="8800" y="3600"/>
                      <a:pt x="5600" y="1200"/>
                    </a:cubicBezTo>
                    <a:cubicBezTo>
                      <a:pt x="4800" y="0"/>
                      <a:pt x="4800" y="0"/>
                      <a:pt x="4000" y="0"/>
                    </a:cubicBezTo>
                    <a:cubicBezTo>
                      <a:pt x="2400" y="0"/>
                      <a:pt x="0" y="2400"/>
                      <a:pt x="0" y="3600"/>
                    </a:cubicBezTo>
                    <a:cubicBezTo>
                      <a:pt x="0" y="3600"/>
                      <a:pt x="1600" y="6000"/>
                      <a:pt x="8000" y="9600"/>
                    </a:cubicBezTo>
                    <a:cubicBezTo>
                      <a:pt x="12800" y="10800"/>
                      <a:pt x="14400" y="14400"/>
                      <a:pt x="16000" y="16800"/>
                    </a:cubicBezTo>
                    <a:cubicBezTo>
                      <a:pt x="16800" y="18000"/>
                      <a:pt x="17600" y="19200"/>
                      <a:pt x="18400" y="19200"/>
                    </a:cubicBezTo>
                    <a:cubicBezTo>
                      <a:pt x="18400" y="21600"/>
                      <a:pt x="18400" y="21600"/>
                      <a:pt x="18400" y="21600"/>
                    </a:cubicBezTo>
                    <a:cubicBezTo>
                      <a:pt x="18400" y="21600"/>
                      <a:pt x="18400" y="21600"/>
                      <a:pt x="18400" y="21600"/>
                    </a:cubicBezTo>
                    <a:cubicBezTo>
                      <a:pt x="18400" y="19200"/>
                      <a:pt x="18400" y="19200"/>
                      <a:pt x="18400" y="19200"/>
                    </a:cubicBezTo>
                    <a:cubicBezTo>
                      <a:pt x="19200" y="19200"/>
                      <a:pt x="19200" y="18000"/>
                      <a:pt x="19200" y="1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11" name="Shape 11411"/>
              <p:cNvSpPr/>
              <p:nvPr/>
            </p:nvSpPr>
            <p:spPr>
              <a:xfrm>
                <a:off x="621346" y="783286"/>
                <a:ext cx="75678" cy="944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480" y="19938"/>
                    </a:moveTo>
                    <a:cubicBezTo>
                      <a:pt x="7560" y="20354"/>
                      <a:pt x="9180" y="21185"/>
                      <a:pt x="10260" y="21600"/>
                    </a:cubicBezTo>
                    <a:cubicBezTo>
                      <a:pt x="10260" y="21600"/>
                      <a:pt x="10800" y="21600"/>
                      <a:pt x="10800" y="21600"/>
                    </a:cubicBezTo>
                    <a:cubicBezTo>
                      <a:pt x="10800" y="21600"/>
                      <a:pt x="10800" y="21600"/>
                      <a:pt x="10800" y="21600"/>
                    </a:cubicBezTo>
                    <a:cubicBezTo>
                      <a:pt x="10800" y="21600"/>
                      <a:pt x="10800" y="21600"/>
                      <a:pt x="10800" y="21600"/>
                    </a:cubicBezTo>
                    <a:cubicBezTo>
                      <a:pt x="11340" y="21600"/>
                      <a:pt x="11880" y="21185"/>
                      <a:pt x="11880" y="21185"/>
                    </a:cubicBezTo>
                    <a:cubicBezTo>
                      <a:pt x="11880" y="21185"/>
                      <a:pt x="11880" y="21185"/>
                      <a:pt x="11880" y="21185"/>
                    </a:cubicBezTo>
                    <a:cubicBezTo>
                      <a:pt x="12420" y="21185"/>
                      <a:pt x="12960" y="21185"/>
                      <a:pt x="12960" y="21185"/>
                    </a:cubicBezTo>
                    <a:cubicBezTo>
                      <a:pt x="12960" y="21185"/>
                      <a:pt x="13500" y="21185"/>
                      <a:pt x="13500" y="21185"/>
                    </a:cubicBezTo>
                    <a:cubicBezTo>
                      <a:pt x="13500" y="21185"/>
                      <a:pt x="14040" y="21185"/>
                      <a:pt x="14580" y="20769"/>
                    </a:cubicBezTo>
                    <a:cubicBezTo>
                      <a:pt x="14580" y="20769"/>
                      <a:pt x="14580" y="20769"/>
                      <a:pt x="15120" y="20769"/>
                    </a:cubicBezTo>
                    <a:cubicBezTo>
                      <a:pt x="15120" y="20769"/>
                      <a:pt x="15660" y="20769"/>
                      <a:pt x="15660" y="20769"/>
                    </a:cubicBezTo>
                    <a:cubicBezTo>
                      <a:pt x="15660" y="20769"/>
                      <a:pt x="16200" y="20769"/>
                      <a:pt x="16200" y="20769"/>
                    </a:cubicBezTo>
                    <a:cubicBezTo>
                      <a:pt x="16740" y="20769"/>
                      <a:pt x="16740" y="20769"/>
                      <a:pt x="17280" y="20769"/>
                    </a:cubicBezTo>
                    <a:cubicBezTo>
                      <a:pt x="17280" y="20354"/>
                      <a:pt x="17820" y="20354"/>
                      <a:pt x="17820" y="20354"/>
                    </a:cubicBezTo>
                    <a:cubicBezTo>
                      <a:pt x="17820" y="20354"/>
                      <a:pt x="18360" y="20354"/>
                      <a:pt x="18360" y="20354"/>
                    </a:cubicBezTo>
                    <a:cubicBezTo>
                      <a:pt x="18900" y="20354"/>
                      <a:pt x="18900" y="20354"/>
                      <a:pt x="18900" y="20354"/>
                    </a:cubicBezTo>
                    <a:cubicBezTo>
                      <a:pt x="19440" y="20354"/>
                      <a:pt x="19440" y="20354"/>
                      <a:pt x="19440" y="20354"/>
                    </a:cubicBezTo>
                    <a:cubicBezTo>
                      <a:pt x="19440" y="20354"/>
                      <a:pt x="19440" y="20354"/>
                      <a:pt x="19440" y="19938"/>
                    </a:cubicBezTo>
                    <a:cubicBezTo>
                      <a:pt x="19440" y="19938"/>
                      <a:pt x="19440" y="19938"/>
                      <a:pt x="19440" y="19938"/>
                    </a:cubicBezTo>
                    <a:cubicBezTo>
                      <a:pt x="19440" y="19938"/>
                      <a:pt x="19440" y="19938"/>
                      <a:pt x="19440" y="19523"/>
                    </a:cubicBezTo>
                    <a:cubicBezTo>
                      <a:pt x="19440" y="19108"/>
                      <a:pt x="19980" y="18277"/>
                      <a:pt x="20520" y="17862"/>
                    </a:cubicBezTo>
                    <a:cubicBezTo>
                      <a:pt x="21060" y="17446"/>
                      <a:pt x="21060" y="17031"/>
                      <a:pt x="21600" y="17031"/>
                    </a:cubicBezTo>
                    <a:cubicBezTo>
                      <a:pt x="21600" y="16615"/>
                      <a:pt x="20520" y="15785"/>
                      <a:pt x="19980" y="15369"/>
                    </a:cubicBezTo>
                    <a:cubicBezTo>
                      <a:pt x="18900" y="14538"/>
                      <a:pt x="18360" y="13708"/>
                      <a:pt x="18900" y="12877"/>
                    </a:cubicBezTo>
                    <a:cubicBezTo>
                      <a:pt x="18900" y="12046"/>
                      <a:pt x="19440" y="11215"/>
                      <a:pt x="19980" y="10800"/>
                    </a:cubicBezTo>
                    <a:cubicBezTo>
                      <a:pt x="19980" y="10800"/>
                      <a:pt x="19980" y="10385"/>
                      <a:pt x="19980" y="10385"/>
                    </a:cubicBezTo>
                    <a:cubicBezTo>
                      <a:pt x="19980" y="10385"/>
                      <a:pt x="19980" y="10385"/>
                      <a:pt x="19980" y="10385"/>
                    </a:cubicBezTo>
                    <a:cubicBezTo>
                      <a:pt x="19980" y="9969"/>
                      <a:pt x="19980" y="9554"/>
                      <a:pt x="19980" y="9138"/>
                    </a:cubicBezTo>
                    <a:cubicBezTo>
                      <a:pt x="18900" y="8723"/>
                      <a:pt x="16200" y="8723"/>
                      <a:pt x="15120" y="8308"/>
                    </a:cubicBezTo>
                    <a:cubicBezTo>
                      <a:pt x="14580" y="8308"/>
                      <a:pt x="14040" y="8308"/>
                      <a:pt x="14040" y="8308"/>
                    </a:cubicBezTo>
                    <a:cubicBezTo>
                      <a:pt x="12420" y="7892"/>
                      <a:pt x="12960" y="6646"/>
                      <a:pt x="12960" y="6231"/>
                    </a:cubicBezTo>
                    <a:cubicBezTo>
                      <a:pt x="12960" y="5815"/>
                      <a:pt x="12960" y="5400"/>
                      <a:pt x="12960" y="5400"/>
                    </a:cubicBezTo>
                    <a:cubicBezTo>
                      <a:pt x="11340" y="5400"/>
                      <a:pt x="10260" y="4154"/>
                      <a:pt x="10260" y="2908"/>
                    </a:cubicBezTo>
                    <a:cubicBezTo>
                      <a:pt x="10260" y="2908"/>
                      <a:pt x="10260" y="2908"/>
                      <a:pt x="10260" y="2492"/>
                    </a:cubicBezTo>
                    <a:cubicBezTo>
                      <a:pt x="9720" y="2492"/>
                      <a:pt x="9720" y="2077"/>
                      <a:pt x="9180" y="1662"/>
                    </a:cubicBezTo>
                    <a:cubicBezTo>
                      <a:pt x="9180" y="1662"/>
                      <a:pt x="9180" y="1662"/>
                      <a:pt x="9180" y="1662"/>
                    </a:cubicBezTo>
                    <a:cubicBezTo>
                      <a:pt x="9180" y="1662"/>
                      <a:pt x="8640" y="1662"/>
                      <a:pt x="8640" y="1246"/>
                    </a:cubicBezTo>
                    <a:cubicBezTo>
                      <a:pt x="8640" y="1246"/>
                      <a:pt x="8640" y="1246"/>
                      <a:pt x="8640" y="1246"/>
                    </a:cubicBezTo>
                    <a:cubicBezTo>
                      <a:pt x="8640" y="831"/>
                      <a:pt x="8100" y="831"/>
                      <a:pt x="8100" y="831"/>
                    </a:cubicBezTo>
                    <a:cubicBezTo>
                      <a:pt x="8100" y="831"/>
                      <a:pt x="8100" y="831"/>
                      <a:pt x="8100" y="831"/>
                    </a:cubicBezTo>
                    <a:cubicBezTo>
                      <a:pt x="8100" y="831"/>
                      <a:pt x="8100" y="831"/>
                      <a:pt x="8100" y="831"/>
                    </a:cubicBezTo>
                    <a:cubicBezTo>
                      <a:pt x="7560" y="415"/>
                      <a:pt x="7560" y="415"/>
                      <a:pt x="7560" y="415"/>
                    </a:cubicBezTo>
                    <a:cubicBezTo>
                      <a:pt x="6480" y="415"/>
                      <a:pt x="5400" y="0"/>
                      <a:pt x="4860" y="0"/>
                    </a:cubicBezTo>
                    <a:cubicBezTo>
                      <a:pt x="4320" y="415"/>
                      <a:pt x="1620" y="831"/>
                      <a:pt x="0" y="1246"/>
                    </a:cubicBezTo>
                    <a:cubicBezTo>
                      <a:pt x="0" y="1246"/>
                      <a:pt x="0" y="1246"/>
                      <a:pt x="0" y="1246"/>
                    </a:cubicBezTo>
                    <a:cubicBezTo>
                      <a:pt x="0" y="1662"/>
                      <a:pt x="0" y="1662"/>
                      <a:pt x="0" y="2077"/>
                    </a:cubicBezTo>
                    <a:cubicBezTo>
                      <a:pt x="0" y="2077"/>
                      <a:pt x="0" y="2077"/>
                      <a:pt x="0" y="2077"/>
                    </a:cubicBezTo>
                    <a:cubicBezTo>
                      <a:pt x="0" y="2077"/>
                      <a:pt x="0" y="2077"/>
                      <a:pt x="0" y="2492"/>
                    </a:cubicBezTo>
                    <a:cubicBezTo>
                      <a:pt x="0" y="2492"/>
                      <a:pt x="0" y="2492"/>
                      <a:pt x="0" y="2492"/>
                    </a:cubicBezTo>
                    <a:cubicBezTo>
                      <a:pt x="540" y="2492"/>
                      <a:pt x="540" y="2492"/>
                      <a:pt x="540" y="2492"/>
                    </a:cubicBezTo>
                    <a:cubicBezTo>
                      <a:pt x="540" y="2492"/>
                      <a:pt x="540" y="2492"/>
                      <a:pt x="540" y="2492"/>
                    </a:cubicBezTo>
                    <a:cubicBezTo>
                      <a:pt x="540" y="2492"/>
                      <a:pt x="540" y="2908"/>
                      <a:pt x="540" y="2908"/>
                    </a:cubicBezTo>
                    <a:cubicBezTo>
                      <a:pt x="2700" y="3323"/>
                      <a:pt x="2700" y="4569"/>
                      <a:pt x="2700" y="5400"/>
                    </a:cubicBezTo>
                    <a:cubicBezTo>
                      <a:pt x="2700" y="5815"/>
                      <a:pt x="2700" y="6231"/>
                      <a:pt x="3240" y="6646"/>
                    </a:cubicBezTo>
                    <a:cubicBezTo>
                      <a:pt x="3240" y="6646"/>
                      <a:pt x="3240" y="6646"/>
                      <a:pt x="3240" y="7062"/>
                    </a:cubicBezTo>
                    <a:cubicBezTo>
                      <a:pt x="3240" y="7062"/>
                      <a:pt x="3240" y="7062"/>
                      <a:pt x="3240" y="7062"/>
                    </a:cubicBezTo>
                    <a:cubicBezTo>
                      <a:pt x="3240" y="7062"/>
                      <a:pt x="3240" y="7477"/>
                      <a:pt x="3240" y="7477"/>
                    </a:cubicBezTo>
                    <a:cubicBezTo>
                      <a:pt x="3240" y="7477"/>
                      <a:pt x="3240" y="7477"/>
                      <a:pt x="3240" y="7477"/>
                    </a:cubicBezTo>
                    <a:cubicBezTo>
                      <a:pt x="3240" y="7892"/>
                      <a:pt x="3240" y="7892"/>
                      <a:pt x="3240" y="7892"/>
                    </a:cubicBezTo>
                    <a:cubicBezTo>
                      <a:pt x="3240" y="7892"/>
                      <a:pt x="3240" y="7892"/>
                      <a:pt x="3240" y="7892"/>
                    </a:cubicBezTo>
                    <a:cubicBezTo>
                      <a:pt x="3780" y="9554"/>
                      <a:pt x="3780" y="9554"/>
                      <a:pt x="3780" y="9554"/>
                    </a:cubicBezTo>
                    <a:cubicBezTo>
                      <a:pt x="3780" y="9554"/>
                      <a:pt x="3780" y="9554"/>
                      <a:pt x="3780" y="9554"/>
                    </a:cubicBezTo>
                    <a:cubicBezTo>
                      <a:pt x="3780" y="10385"/>
                      <a:pt x="3780" y="11215"/>
                      <a:pt x="3780" y="12046"/>
                    </a:cubicBezTo>
                    <a:cubicBezTo>
                      <a:pt x="3240" y="12046"/>
                      <a:pt x="3240" y="12462"/>
                      <a:pt x="3240" y="12462"/>
                    </a:cubicBezTo>
                    <a:cubicBezTo>
                      <a:pt x="3240" y="12877"/>
                      <a:pt x="3240" y="12877"/>
                      <a:pt x="3240" y="12877"/>
                    </a:cubicBezTo>
                    <a:cubicBezTo>
                      <a:pt x="3240" y="13292"/>
                      <a:pt x="3240" y="13292"/>
                      <a:pt x="3240" y="13292"/>
                    </a:cubicBezTo>
                    <a:cubicBezTo>
                      <a:pt x="3240" y="13708"/>
                      <a:pt x="3240" y="13708"/>
                      <a:pt x="3240" y="14123"/>
                    </a:cubicBezTo>
                    <a:cubicBezTo>
                      <a:pt x="3240" y="14123"/>
                      <a:pt x="3240" y="14123"/>
                      <a:pt x="3240" y="14123"/>
                    </a:cubicBezTo>
                    <a:cubicBezTo>
                      <a:pt x="2700" y="14123"/>
                      <a:pt x="2700" y="14538"/>
                      <a:pt x="2700" y="14538"/>
                    </a:cubicBezTo>
                    <a:cubicBezTo>
                      <a:pt x="2700" y="14538"/>
                      <a:pt x="2700" y="14538"/>
                      <a:pt x="2700" y="14538"/>
                    </a:cubicBezTo>
                    <a:cubicBezTo>
                      <a:pt x="2700" y="14538"/>
                      <a:pt x="2700" y="14538"/>
                      <a:pt x="2700" y="14538"/>
                    </a:cubicBezTo>
                    <a:cubicBezTo>
                      <a:pt x="2160" y="14954"/>
                      <a:pt x="2160" y="14954"/>
                      <a:pt x="2160" y="14954"/>
                    </a:cubicBezTo>
                    <a:cubicBezTo>
                      <a:pt x="2160" y="14954"/>
                      <a:pt x="2160" y="14954"/>
                      <a:pt x="2160" y="14954"/>
                    </a:cubicBezTo>
                    <a:cubicBezTo>
                      <a:pt x="2160" y="14954"/>
                      <a:pt x="2160" y="14954"/>
                      <a:pt x="2160" y="14954"/>
                    </a:cubicBezTo>
                    <a:cubicBezTo>
                      <a:pt x="1620" y="14954"/>
                      <a:pt x="1620" y="14954"/>
                      <a:pt x="1620" y="14954"/>
                    </a:cubicBezTo>
                    <a:cubicBezTo>
                      <a:pt x="1620" y="14954"/>
                      <a:pt x="1080" y="15369"/>
                      <a:pt x="1080" y="15785"/>
                    </a:cubicBezTo>
                    <a:cubicBezTo>
                      <a:pt x="1080" y="15785"/>
                      <a:pt x="1080" y="15785"/>
                      <a:pt x="1080" y="16200"/>
                    </a:cubicBezTo>
                    <a:cubicBezTo>
                      <a:pt x="1080" y="16200"/>
                      <a:pt x="1620" y="16200"/>
                      <a:pt x="1620" y="16200"/>
                    </a:cubicBezTo>
                    <a:cubicBezTo>
                      <a:pt x="1620" y="16615"/>
                      <a:pt x="2160" y="16615"/>
                      <a:pt x="2160" y="17031"/>
                    </a:cubicBezTo>
                    <a:cubicBezTo>
                      <a:pt x="2160" y="17031"/>
                      <a:pt x="2700" y="17446"/>
                      <a:pt x="2700" y="17446"/>
                    </a:cubicBezTo>
                    <a:cubicBezTo>
                      <a:pt x="3240" y="17862"/>
                      <a:pt x="3240" y="17862"/>
                      <a:pt x="3780" y="18277"/>
                    </a:cubicBezTo>
                    <a:cubicBezTo>
                      <a:pt x="3780" y="18277"/>
                      <a:pt x="3780" y="18692"/>
                      <a:pt x="4320" y="18692"/>
                    </a:cubicBezTo>
                    <a:cubicBezTo>
                      <a:pt x="4320" y="18692"/>
                      <a:pt x="4320" y="19108"/>
                      <a:pt x="4860" y="19108"/>
                    </a:cubicBezTo>
                    <a:cubicBezTo>
                      <a:pt x="4860" y="19108"/>
                      <a:pt x="5400" y="19523"/>
                      <a:pt x="6480" y="1993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1895" name="Group 11895"/>
            <p:cNvGrpSpPr/>
            <p:nvPr/>
          </p:nvGrpSpPr>
          <p:grpSpPr>
            <a:xfrm>
              <a:off x="3308300" y="1954873"/>
              <a:ext cx="1448129" cy="1572673"/>
              <a:chOff x="0" y="0"/>
              <a:chExt cx="1448128" cy="1572671"/>
            </a:xfrm>
          </p:grpSpPr>
          <p:grpSp>
            <p:nvGrpSpPr>
              <p:cNvPr id="11579" name="Group 11579"/>
              <p:cNvGrpSpPr/>
              <p:nvPr/>
            </p:nvGrpSpPr>
            <p:grpSpPr>
              <a:xfrm>
                <a:off x="-1" y="0"/>
                <a:ext cx="1448130" cy="1572672"/>
                <a:chOff x="0" y="0"/>
                <a:chExt cx="1448128" cy="1572671"/>
              </a:xfrm>
            </p:grpSpPr>
            <p:sp>
              <p:nvSpPr>
                <p:cNvPr id="11413" name="Shape 11413"/>
                <p:cNvSpPr/>
                <p:nvPr/>
              </p:nvSpPr>
              <p:spPr>
                <a:xfrm>
                  <a:off x="850679" y="1190499"/>
                  <a:ext cx="33856"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0400" y="0"/>
                        <a:pt x="20400" y="0"/>
                        <a:pt x="19200" y="0"/>
                      </a:cubicBezTo>
                      <a:cubicBezTo>
                        <a:pt x="19200" y="0"/>
                        <a:pt x="19200" y="0"/>
                        <a:pt x="19200" y="0"/>
                      </a:cubicBezTo>
                      <a:cubicBezTo>
                        <a:pt x="18000" y="0"/>
                        <a:pt x="18000" y="0"/>
                        <a:pt x="16800" y="0"/>
                      </a:cubicBezTo>
                      <a:cubicBezTo>
                        <a:pt x="13200" y="0"/>
                        <a:pt x="8400" y="0"/>
                        <a:pt x="4800" y="3600"/>
                      </a:cubicBezTo>
                      <a:cubicBezTo>
                        <a:pt x="4800" y="3600"/>
                        <a:pt x="4800" y="3600"/>
                        <a:pt x="3600" y="3600"/>
                      </a:cubicBezTo>
                      <a:cubicBezTo>
                        <a:pt x="3600" y="3600"/>
                        <a:pt x="3600" y="3600"/>
                        <a:pt x="2400" y="3600"/>
                      </a:cubicBezTo>
                      <a:cubicBezTo>
                        <a:pt x="2400" y="3600"/>
                        <a:pt x="2400" y="3600"/>
                        <a:pt x="1200" y="3600"/>
                      </a:cubicBezTo>
                      <a:cubicBezTo>
                        <a:pt x="1200" y="3600"/>
                        <a:pt x="1200" y="3600"/>
                        <a:pt x="1200" y="3600"/>
                      </a:cubicBezTo>
                      <a:cubicBezTo>
                        <a:pt x="1200" y="7200"/>
                        <a:pt x="0" y="7200"/>
                        <a:pt x="0" y="7200"/>
                      </a:cubicBezTo>
                      <a:cubicBezTo>
                        <a:pt x="0" y="7200"/>
                        <a:pt x="0" y="7200"/>
                        <a:pt x="0" y="7200"/>
                      </a:cubicBezTo>
                      <a:cubicBezTo>
                        <a:pt x="1200" y="10800"/>
                        <a:pt x="2400" y="10800"/>
                        <a:pt x="3600" y="14400"/>
                      </a:cubicBezTo>
                      <a:cubicBezTo>
                        <a:pt x="3600" y="18000"/>
                        <a:pt x="4800" y="18000"/>
                        <a:pt x="4800" y="21600"/>
                      </a:cubicBezTo>
                      <a:cubicBezTo>
                        <a:pt x="7200" y="14400"/>
                        <a:pt x="10800" y="3600"/>
                        <a:pt x="15600" y="3600"/>
                      </a:cubicBezTo>
                      <a:cubicBezTo>
                        <a:pt x="15600" y="3600"/>
                        <a:pt x="16800" y="3600"/>
                        <a:pt x="16800" y="3600"/>
                      </a:cubicBezTo>
                      <a:cubicBezTo>
                        <a:pt x="16800" y="3600"/>
                        <a:pt x="16800" y="3600"/>
                        <a:pt x="18000" y="3600"/>
                      </a:cubicBezTo>
                      <a:cubicBezTo>
                        <a:pt x="18000" y="3600"/>
                        <a:pt x="18000" y="3600"/>
                        <a:pt x="19200" y="3600"/>
                      </a:cubicBezTo>
                      <a:cubicBezTo>
                        <a:pt x="19200" y="3600"/>
                        <a:pt x="19200" y="0"/>
                        <a:pt x="19200" y="0"/>
                      </a:cubicBezTo>
                      <a:cubicBezTo>
                        <a:pt x="19200" y="0"/>
                        <a:pt x="20400" y="0"/>
                        <a:pt x="20400" y="0"/>
                      </a:cubicBezTo>
                      <a:cubicBezTo>
                        <a:pt x="204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14" name="Shape 11414"/>
                <p:cNvSpPr/>
                <p:nvPr/>
              </p:nvSpPr>
              <p:spPr>
                <a:xfrm>
                  <a:off x="621657" y="1179503"/>
                  <a:ext cx="207117" cy="25440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50" y="9078"/>
                      </a:moveTo>
                      <a:cubicBezTo>
                        <a:pt x="16250" y="8609"/>
                        <a:pt x="17042" y="8452"/>
                        <a:pt x="17637" y="8452"/>
                      </a:cubicBezTo>
                      <a:cubicBezTo>
                        <a:pt x="17835" y="8452"/>
                        <a:pt x="18429" y="8452"/>
                        <a:pt x="18628" y="8296"/>
                      </a:cubicBezTo>
                      <a:cubicBezTo>
                        <a:pt x="18628" y="2035"/>
                        <a:pt x="18628" y="2035"/>
                        <a:pt x="18628" y="2035"/>
                      </a:cubicBezTo>
                      <a:cubicBezTo>
                        <a:pt x="19024" y="2035"/>
                        <a:pt x="19024" y="2035"/>
                        <a:pt x="19024" y="2035"/>
                      </a:cubicBezTo>
                      <a:cubicBezTo>
                        <a:pt x="19618" y="1878"/>
                        <a:pt x="20609" y="1878"/>
                        <a:pt x="21006" y="1722"/>
                      </a:cubicBezTo>
                      <a:cubicBezTo>
                        <a:pt x="21006" y="1722"/>
                        <a:pt x="21204" y="1722"/>
                        <a:pt x="21600" y="1565"/>
                      </a:cubicBezTo>
                      <a:cubicBezTo>
                        <a:pt x="21600" y="1565"/>
                        <a:pt x="21600" y="1565"/>
                        <a:pt x="21600" y="1565"/>
                      </a:cubicBezTo>
                      <a:cubicBezTo>
                        <a:pt x="21600" y="1565"/>
                        <a:pt x="21600" y="1565"/>
                        <a:pt x="21600" y="1565"/>
                      </a:cubicBezTo>
                      <a:cubicBezTo>
                        <a:pt x="21402" y="1565"/>
                        <a:pt x="21204" y="1565"/>
                        <a:pt x="21204" y="1565"/>
                      </a:cubicBezTo>
                      <a:cubicBezTo>
                        <a:pt x="21006" y="1565"/>
                        <a:pt x="21006" y="1565"/>
                        <a:pt x="21006" y="1565"/>
                      </a:cubicBezTo>
                      <a:cubicBezTo>
                        <a:pt x="20807" y="1565"/>
                        <a:pt x="20609" y="1565"/>
                        <a:pt x="20411" y="1565"/>
                      </a:cubicBezTo>
                      <a:cubicBezTo>
                        <a:pt x="20015" y="1565"/>
                        <a:pt x="19618" y="1565"/>
                        <a:pt x="19420" y="1409"/>
                      </a:cubicBezTo>
                      <a:cubicBezTo>
                        <a:pt x="19420" y="1409"/>
                        <a:pt x="19024" y="1409"/>
                        <a:pt x="18033" y="1409"/>
                      </a:cubicBezTo>
                      <a:cubicBezTo>
                        <a:pt x="16448" y="1409"/>
                        <a:pt x="14664" y="1565"/>
                        <a:pt x="14664" y="1565"/>
                      </a:cubicBezTo>
                      <a:cubicBezTo>
                        <a:pt x="14466" y="1565"/>
                        <a:pt x="14466" y="1565"/>
                        <a:pt x="14466" y="1565"/>
                      </a:cubicBezTo>
                      <a:cubicBezTo>
                        <a:pt x="13673" y="939"/>
                        <a:pt x="13673" y="939"/>
                        <a:pt x="13673" y="939"/>
                      </a:cubicBezTo>
                      <a:cubicBezTo>
                        <a:pt x="6143" y="939"/>
                        <a:pt x="6143" y="939"/>
                        <a:pt x="6143" y="939"/>
                      </a:cubicBezTo>
                      <a:cubicBezTo>
                        <a:pt x="5350" y="939"/>
                        <a:pt x="4756" y="783"/>
                        <a:pt x="3963" y="470"/>
                      </a:cubicBezTo>
                      <a:cubicBezTo>
                        <a:pt x="3369" y="157"/>
                        <a:pt x="2774" y="157"/>
                        <a:pt x="2180" y="313"/>
                      </a:cubicBezTo>
                      <a:cubicBezTo>
                        <a:pt x="1982" y="313"/>
                        <a:pt x="1982" y="470"/>
                        <a:pt x="1982" y="470"/>
                      </a:cubicBezTo>
                      <a:cubicBezTo>
                        <a:pt x="1783" y="470"/>
                        <a:pt x="1783" y="470"/>
                        <a:pt x="1783" y="470"/>
                      </a:cubicBezTo>
                      <a:cubicBezTo>
                        <a:pt x="1387" y="470"/>
                        <a:pt x="1189" y="313"/>
                        <a:pt x="1189" y="157"/>
                      </a:cubicBezTo>
                      <a:cubicBezTo>
                        <a:pt x="991" y="157"/>
                        <a:pt x="991" y="157"/>
                        <a:pt x="991" y="0"/>
                      </a:cubicBezTo>
                      <a:cubicBezTo>
                        <a:pt x="991" y="0"/>
                        <a:pt x="991" y="0"/>
                        <a:pt x="991" y="0"/>
                      </a:cubicBezTo>
                      <a:cubicBezTo>
                        <a:pt x="793" y="0"/>
                        <a:pt x="594" y="313"/>
                        <a:pt x="594" y="313"/>
                      </a:cubicBezTo>
                      <a:cubicBezTo>
                        <a:pt x="594" y="470"/>
                        <a:pt x="594" y="470"/>
                        <a:pt x="594" y="470"/>
                      </a:cubicBezTo>
                      <a:cubicBezTo>
                        <a:pt x="0" y="470"/>
                        <a:pt x="0" y="470"/>
                        <a:pt x="0" y="470"/>
                      </a:cubicBezTo>
                      <a:cubicBezTo>
                        <a:pt x="0" y="939"/>
                        <a:pt x="396" y="1722"/>
                        <a:pt x="1189" y="2348"/>
                      </a:cubicBezTo>
                      <a:cubicBezTo>
                        <a:pt x="1982" y="3287"/>
                        <a:pt x="2774" y="4852"/>
                        <a:pt x="3369" y="6104"/>
                      </a:cubicBezTo>
                      <a:cubicBezTo>
                        <a:pt x="3567" y="6730"/>
                        <a:pt x="4161" y="7513"/>
                        <a:pt x="4558" y="8139"/>
                      </a:cubicBezTo>
                      <a:cubicBezTo>
                        <a:pt x="4954" y="8765"/>
                        <a:pt x="5350" y="9235"/>
                        <a:pt x="5549" y="9861"/>
                      </a:cubicBezTo>
                      <a:cubicBezTo>
                        <a:pt x="5747" y="10330"/>
                        <a:pt x="5747" y="10957"/>
                        <a:pt x="5747" y="11583"/>
                      </a:cubicBezTo>
                      <a:cubicBezTo>
                        <a:pt x="5549" y="12052"/>
                        <a:pt x="5549" y="12522"/>
                        <a:pt x="5747" y="12678"/>
                      </a:cubicBezTo>
                      <a:cubicBezTo>
                        <a:pt x="6143" y="13304"/>
                        <a:pt x="6341" y="14243"/>
                        <a:pt x="6539" y="15496"/>
                      </a:cubicBezTo>
                      <a:cubicBezTo>
                        <a:pt x="6539" y="15809"/>
                        <a:pt x="6539" y="15965"/>
                        <a:pt x="6539" y="16278"/>
                      </a:cubicBezTo>
                      <a:cubicBezTo>
                        <a:pt x="6738" y="17374"/>
                        <a:pt x="6936" y="18939"/>
                        <a:pt x="7927" y="19722"/>
                      </a:cubicBezTo>
                      <a:cubicBezTo>
                        <a:pt x="8323" y="20035"/>
                        <a:pt x="8719" y="20504"/>
                        <a:pt x="9314" y="20974"/>
                      </a:cubicBezTo>
                      <a:cubicBezTo>
                        <a:pt x="9314" y="20974"/>
                        <a:pt x="9512" y="20974"/>
                        <a:pt x="9512" y="20974"/>
                      </a:cubicBezTo>
                      <a:cubicBezTo>
                        <a:pt x="9710" y="20661"/>
                        <a:pt x="10305" y="20035"/>
                        <a:pt x="10899" y="20035"/>
                      </a:cubicBezTo>
                      <a:cubicBezTo>
                        <a:pt x="11097" y="20035"/>
                        <a:pt x="11295" y="20191"/>
                        <a:pt x="11494" y="20348"/>
                      </a:cubicBezTo>
                      <a:cubicBezTo>
                        <a:pt x="11692" y="20661"/>
                        <a:pt x="11890" y="20817"/>
                        <a:pt x="11890" y="21130"/>
                      </a:cubicBezTo>
                      <a:cubicBezTo>
                        <a:pt x="12088" y="21443"/>
                        <a:pt x="12088" y="21600"/>
                        <a:pt x="12484" y="21600"/>
                      </a:cubicBezTo>
                      <a:cubicBezTo>
                        <a:pt x="12683" y="21600"/>
                        <a:pt x="13079" y="21600"/>
                        <a:pt x="13475" y="21600"/>
                      </a:cubicBezTo>
                      <a:cubicBezTo>
                        <a:pt x="13872" y="21600"/>
                        <a:pt x="14268" y="21600"/>
                        <a:pt x="14466" y="21600"/>
                      </a:cubicBezTo>
                      <a:cubicBezTo>
                        <a:pt x="14664" y="21600"/>
                        <a:pt x="14664" y="21600"/>
                        <a:pt x="14664" y="21600"/>
                      </a:cubicBezTo>
                      <a:cubicBezTo>
                        <a:pt x="14862" y="21600"/>
                        <a:pt x="15061" y="21600"/>
                        <a:pt x="15061" y="21600"/>
                      </a:cubicBezTo>
                      <a:cubicBezTo>
                        <a:pt x="15061" y="21443"/>
                        <a:pt x="15259" y="21287"/>
                        <a:pt x="15655" y="21130"/>
                      </a:cubicBezTo>
                      <a:cubicBezTo>
                        <a:pt x="15853" y="20974"/>
                        <a:pt x="16250" y="20817"/>
                        <a:pt x="16250" y="20661"/>
                      </a:cubicBezTo>
                      <a:cubicBezTo>
                        <a:pt x="16250" y="14400"/>
                        <a:pt x="16250" y="14400"/>
                        <a:pt x="16250" y="14400"/>
                      </a:cubicBezTo>
                      <a:cubicBezTo>
                        <a:pt x="16250" y="13774"/>
                        <a:pt x="16250" y="13774"/>
                        <a:pt x="16250" y="13774"/>
                      </a:cubicBezTo>
                      <a:lnTo>
                        <a:pt x="16250" y="907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15" name="Shape 11415"/>
                <p:cNvSpPr/>
                <p:nvPr/>
              </p:nvSpPr>
              <p:spPr>
                <a:xfrm>
                  <a:off x="896483" y="1150594"/>
                  <a:ext cx="157330" cy="1387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11" y="288"/>
                      </a:moveTo>
                      <a:cubicBezTo>
                        <a:pt x="10670" y="576"/>
                        <a:pt x="10670" y="864"/>
                        <a:pt x="10670" y="1152"/>
                      </a:cubicBezTo>
                      <a:cubicBezTo>
                        <a:pt x="10670" y="2304"/>
                        <a:pt x="8588" y="3744"/>
                        <a:pt x="7547" y="4032"/>
                      </a:cubicBezTo>
                      <a:cubicBezTo>
                        <a:pt x="7027" y="4320"/>
                        <a:pt x="6246" y="5184"/>
                        <a:pt x="5986" y="6048"/>
                      </a:cubicBezTo>
                      <a:cubicBezTo>
                        <a:pt x="5205" y="6912"/>
                        <a:pt x="4945" y="7488"/>
                        <a:pt x="4684" y="7776"/>
                      </a:cubicBezTo>
                      <a:cubicBezTo>
                        <a:pt x="4424" y="7776"/>
                        <a:pt x="4164" y="7776"/>
                        <a:pt x="3904" y="7776"/>
                      </a:cubicBezTo>
                      <a:cubicBezTo>
                        <a:pt x="3123" y="7776"/>
                        <a:pt x="2342" y="7488"/>
                        <a:pt x="1561" y="7200"/>
                      </a:cubicBezTo>
                      <a:cubicBezTo>
                        <a:pt x="1041" y="7200"/>
                        <a:pt x="781" y="7200"/>
                        <a:pt x="520" y="7200"/>
                      </a:cubicBezTo>
                      <a:cubicBezTo>
                        <a:pt x="520" y="7200"/>
                        <a:pt x="260" y="7200"/>
                        <a:pt x="0" y="7200"/>
                      </a:cubicBezTo>
                      <a:cubicBezTo>
                        <a:pt x="0" y="7200"/>
                        <a:pt x="260" y="7488"/>
                        <a:pt x="260" y="7488"/>
                      </a:cubicBezTo>
                      <a:cubicBezTo>
                        <a:pt x="260" y="7488"/>
                        <a:pt x="260" y="7488"/>
                        <a:pt x="260" y="7488"/>
                      </a:cubicBezTo>
                      <a:cubicBezTo>
                        <a:pt x="520" y="7776"/>
                        <a:pt x="520" y="7776"/>
                        <a:pt x="520" y="7776"/>
                      </a:cubicBezTo>
                      <a:cubicBezTo>
                        <a:pt x="520" y="7776"/>
                        <a:pt x="520" y="7776"/>
                        <a:pt x="781" y="7776"/>
                      </a:cubicBezTo>
                      <a:cubicBezTo>
                        <a:pt x="781" y="8064"/>
                        <a:pt x="781" y="8064"/>
                        <a:pt x="781" y="8064"/>
                      </a:cubicBezTo>
                      <a:cubicBezTo>
                        <a:pt x="781" y="8064"/>
                        <a:pt x="781" y="8064"/>
                        <a:pt x="781" y="8064"/>
                      </a:cubicBezTo>
                      <a:cubicBezTo>
                        <a:pt x="1301" y="8064"/>
                        <a:pt x="1561" y="8640"/>
                        <a:pt x="1822" y="9792"/>
                      </a:cubicBezTo>
                      <a:cubicBezTo>
                        <a:pt x="1822" y="10368"/>
                        <a:pt x="2342" y="11808"/>
                        <a:pt x="2602" y="12096"/>
                      </a:cubicBezTo>
                      <a:cubicBezTo>
                        <a:pt x="3383" y="12384"/>
                        <a:pt x="5986" y="13536"/>
                        <a:pt x="5986" y="14688"/>
                      </a:cubicBezTo>
                      <a:cubicBezTo>
                        <a:pt x="5986" y="14976"/>
                        <a:pt x="5986" y="15264"/>
                        <a:pt x="6246" y="15264"/>
                      </a:cubicBezTo>
                      <a:cubicBezTo>
                        <a:pt x="6506" y="15840"/>
                        <a:pt x="7027" y="16416"/>
                        <a:pt x="7027" y="17280"/>
                      </a:cubicBezTo>
                      <a:cubicBezTo>
                        <a:pt x="7027" y="17568"/>
                        <a:pt x="7287" y="17856"/>
                        <a:pt x="7547" y="18432"/>
                      </a:cubicBezTo>
                      <a:cubicBezTo>
                        <a:pt x="7807" y="18720"/>
                        <a:pt x="8067" y="18720"/>
                        <a:pt x="8328" y="18720"/>
                      </a:cubicBezTo>
                      <a:cubicBezTo>
                        <a:pt x="8328" y="19008"/>
                        <a:pt x="8588" y="19008"/>
                        <a:pt x="8588" y="19008"/>
                      </a:cubicBezTo>
                      <a:cubicBezTo>
                        <a:pt x="8848" y="19008"/>
                        <a:pt x="8848" y="19008"/>
                        <a:pt x="8848" y="19008"/>
                      </a:cubicBezTo>
                      <a:cubicBezTo>
                        <a:pt x="9108" y="19008"/>
                        <a:pt x="9108" y="19008"/>
                        <a:pt x="9369" y="19008"/>
                      </a:cubicBezTo>
                      <a:cubicBezTo>
                        <a:pt x="9369" y="19008"/>
                        <a:pt x="9369" y="19008"/>
                        <a:pt x="9629" y="19008"/>
                      </a:cubicBezTo>
                      <a:cubicBezTo>
                        <a:pt x="9629" y="19008"/>
                        <a:pt x="9629" y="19008"/>
                        <a:pt x="9889" y="19008"/>
                      </a:cubicBezTo>
                      <a:cubicBezTo>
                        <a:pt x="9889" y="19008"/>
                        <a:pt x="9889" y="19008"/>
                        <a:pt x="9889" y="19008"/>
                      </a:cubicBezTo>
                      <a:cubicBezTo>
                        <a:pt x="10149" y="19008"/>
                        <a:pt x="10149" y="19296"/>
                        <a:pt x="10149" y="19296"/>
                      </a:cubicBezTo>
                      <a:cubicBezTo>
                        <a:pt x="10410" y="19296"/>
                        <a:pt x="10410" y="19296"/>
                        <a:pt x="10410" y="19296"/>
                      </a:cubicBezTo>
                      <a:cubicBezTo>
                        <a:pt x="10410" y="19296"/>
                        <a:pt x="10410" y="19296"/>
                        <a:pt x="10410" y="19296"/>
                      </a:cubicBezTo>
                      <a:cubicBezTo>
                        <a:pt x="10670" y="19296"/>
                        <a:pt x="10670" y="19584"/>
                        <a:pt x="10670" y="19584"/>
                      </a:cubicBezTo>
                      <a:cubicBezTo>
                        <a:pt x="10670" y="19584"/>
                        <a:pt x="10670" y="19584"/>
                        <a:pt x="10670" y="19584"/>
                      </a:cubicBezTo>
                      <a:cubicBezTo>
                        <a:pt x="10670" y="19584"/>
                        <a:pt x="10670" y="19584"/>
                        <a:pt x="10670" y="19584"/>
                      </a:cubicBezTo>
                      <a:cubicBezTo>
                        <a:pt x="10930" y="19296"/>
                        <a:pt x="10930" y="19296"/>
                        <a:pt x="10930" y="19296"/>
                      </a:cubicBezTo>
                      <a:cubicBezTo>
                        <a:pt x="11190" y="20448"/>
                        <a:pt x="11190" y="20448"/>
                        <a:pt x="11190" y="20448"/>
                      </a:cubicBezTo>
                      <a:cubicBezTo>
                        <a:pt x="11190" y="20448"/>
                        <a:pt x="11190" y="20448"/>
                        <a:pt x="11190" y="20448"/>
                      </a:cubicBezTo>
                      <a:cubicBezTo>
                        <a:pt x="11190" y="20448"/>
                        <a:pt x="11190" y="20448"/>
                        <a:pt x="11190" y="20448"/>
                      </a:cubicBezTo>
                      <a:cubicBezTo>
                        <a:pt x="11451" y="20448"/>
                        <a:pt x="11711" y="20448"/>
                        <a:pt x="11971" y="20448"/>
                      </a:cubicBezTo>
                      <a:cubicBezTo>
                        <a:pt x="12231" y="20448"/>
                        <a:pt x="12752" y="20448"/>
                        <a:pt x="13012" y="20736"/>
                      </a:cubicBezTo>
                      <a:cubicBezTo>
                        <a:pt x="13012" y="20736"/>
                        <a:pt x="13012" y="20736"/>
                        <a:pt x="13012" y="20736"/>
                      </a:cubicBezTo>
                      <a:cubicBezTo>
                        <a:pt x="13272" y="20736"/>
                        <a:pt x="13272" y="20736"/>
                        <a:pt x="13533" y="20736"/>
                      </a:cubicBezTo>
                      <a:cubicBezTo>
                        <a:pt x="13533" y="20736"/>
                        <a:pt x="13533" y="20736"/>
                        <a:pt x="13533" y="20736"/>
                      </a:cubicBezTo>
                      <a:cubicBezTo>
                        <a:pt x="13793" y="21024"/>
                        <a:pt x="13793" y="21024"/>
                        <a:pt x="13793" y="21024"/>
                      </a:cubicBezTo>
                      <a:cubicBezTo>
                        <a:pt x="14053" y="21312"/>
                        <a:pt x="14834" y="21312"/>
                        <a:pt x="15354" y="21312"/>
                      </a:cubicBezTo>
                      <a:cubicBezTo>
                        <a:pt x="15875" y="21312"/>
                        <a:pt x="16395" y="21312"/>
                        <a:pt x="16655" y="21600"/>
                      </a:cubicBezTo>
                      <a:cubicBezTo>
                        <a:pt x="16916" y="21312"/>
                        <a:pt x="17176" y="21024"/>
                        <a:pt x="17436" y="20736"/>
                      </a:cubicBezTo>
                      <a:cubicBezTo>
                        <a:pt x="18217" y="19872"/>
                        <a:pt x="18998" y="19008"/>
                        <a:pt x="19258" y="18432"/>
                      </a:cubicBezTo>
                      <a:cubicBezTo>
                        <a:pt x="19518" y="18144"/>
                        <a:pt x="19778" y="17568"/>
                        <a:pt x="19778" y="16992"/>
                      </a:cubicBezTo>
                      <a:cubicBezTo>
                        <a:pt x="19778" y="16128"/>
                        <a:pt x="19778" y="15552"/>
                        <a:pt x="20299" y="15264"/>
                      </a:cubicBezTo>
                      <a:cubicBezTo>
                        <a:pt x="20559" y="14976"/>
                        <a:pt x="21340" y="14112"/>
                        <a:pt x="21600" y="13536"/>
                      </a:cubicBezTo>
                      <a:cubicBezTo>
                        <a:pt x="21340" y="13248"/>
                        <a:pt x="21340" y="12960"/>
                        <a:pt x="21340" y="12384"/>
                      </a:cubicBezTo>
                      <a:cubicBezTo>
                        <a:pt x="21080" y="12096"/>
                        <a:pt x="21080" y="11520"/>
                        <a:pt x="20819" y="11232"/>
                      </a:cubicBezTo>
                      <a:cubicBezTo>
                        <a:pt x="20039" y="10368"/>
                        <a:pt x="20559" y="9504"/>
                        <a:pt x="20819" y="9216"/>
                      </a:cubicBezTo>
                      <a:cubicBezTo>
                        <a:pt x="21340" y="8928"/>
                        <a:pt x="21600" y="8352"/>
                        <a:pt x="21340" y="8064"/>
                      </a:cubicBezTo>
                      <a:cubicBezTo>
                        <a:pt x="21340" y="7200"/>
                        <a:pt x="21340" y="6336"/>
                        <a:pt x="21340" y="5472"/>
                      </a:cubicBezTo>
                      <a:cubicBezTo>
                        <a:pt x="21600" y="4608"/>
                        <a:pt x="21600" y="3744"/>
                        <a:pt x="21340" y="3168"/>
                      </a:cubicBezTo>
                      <a:cubicBezTo>
                        <a:pt x="21340" y="3168"/>
                        <a:pt x="21080" y="3168"/>
                        <a:pt x="20819" y="3168"/>
                      </a:cubicBezTo>
                      <a:cubicBezTo>
                        <a:pt x="20039" y="2880"/>
                        <a:pt x="18998" y="2592"/>
                        <a:pt x="18217" y="2016"/>
                      </a:cubicBezTo>
                      <a:cubicBezTo>
                        <a:pt x="17176" y="1440"/>
                        <a:pt x="15354" y="1152"/>
                        <a:pt x="14573" y="1152"/>
                      </a:cubicBezTo>
                      <a:cubicBezTo>
                        <a:pt x="14313" y="1152"/>
                        <a:pt x="14313" y="1152"/>
                        <a:pt x="14313" y="1152"/>
                      </a:cubicBezTo>
                      <a:cubicBezTo>
                        <a:pt x="13793" y="0"/>
                        <a:pt x="13793" y="0"/>
                        <a:pt x="13793" y="0"/>
                      </a:cubicBezTo>
                      <a:lnTo>
                        <a:pt x="11711" y="28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16" name="Shape 11416"/>
                <p:cNvSpPr/>
                <p:nvPr/>
              </p:nvSpPr>
              <p:spPr>
                <a:xfrm>
                  <a:off x="784960" y="1198776"/>
                  <a:ext cx="185210" cy="1888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9647"/>
                      </a:moveTo>
                      <a:cubicBezTo>
                        <a:pt x="21600" y="9647"/>
                        <a:pt x="21600" y="9437"/>
                        <a:pt x="21377" y="9437"/>
                      </a:cubicBezTo>
                      <a:cubicBezTo>
                        <a:pt x="21377" y="9437"/>
                        <a:pt x="21377" y="9437"/>
                        <a:pt x="21377" y="9437"/>
                      </a:cubicBezTo>
                      <a:cubicBezTo>
                        <a:pt x="21377" y="9437"/>
                        <a:pt x="21377" y="9437"/>
                        <a:pt x="21377" y="9437"/>
                      </a:cubicBezTo>
                      <a:cubicBezTo>
                        <a:pt x="21377" y="9227"/>
                        <a:pt x="21377" y="9227"/>
                        <a:pt x="21377" y="9227"/>
                      </a:cubicBezTo>
                      <a:cubicBezTo>
                        <a:pt x="21377" y="9227"/>
                        <a:pt x="21377" y="9227"/>
                        <a:pt x="21155" y="9227"/>
                      </a:cubicBezTo>
                      <a:cubicBezTo>
                        <a:pt x="21155" y="9227"/>
                        <a:pt x="21155" y="9227"/>
                        <a:pt x="21155" y="9227"/>
                      </a:cubicBezTo>
                      <a:cubicBezTo>
                        <a:pt x="21155" y="9227"/>
                        <a:pt x="21155" y="9227"/>
                        <a:pt x="21155" y="9227"/>
                      </a:cubicBezTo>
                      <a:cubicBezTo>
                        <a:pt x="20932" y="9227"/>
                        <a:pt x="20932" y="9227"/>
                        <a:pt x="20932" y="9227"/>
                      </a:cubicBezTo>
                      <a:cubicBezTo>
                        <a:pt x="20932" y="9227"/>
                        <a:pt x="20709" y="9227"/>
                        <a:pt x="20709" y="9227"/>
                      </a:cubicBezTo>
                      <a:cubicBezTo>
                        <a:pt x="20709" y="9227"/>
                        <a:pt x="20487" y="9227"/>
                        <a:pt x="20487" y="9227"/>
                      </a:cubicBezTo>
                      <a:cubicBezTo>
                        <a:pt x="20264" y="9227"/>
                        <a:pt x="20264" y="9227"/>
                        <a:pt x="20264" y="9227"/>
                      </a:cubicBezTo>
                      <a:cubicBezTo>
                        <a:pt x="20264" y="9227"/>
                        <a:pt x="20264" y="9227"/>
                        <a:pt x="20264" y="9227"/>
                      </a:cubicBezTo>
                      <a:cubicBezTo>
                        <a:pt x="20264" y="9227"/>
                        <a:pt x="20264" y="9227"/>
                        <a:pt x="20264" y="9227"/>
                      </a:cubicBezTo>
                      <a:cubicBezTo>
                        <a:pt x="19819" y="9227"/>
                        <a:pt x="19151" y="8808"/>
                        <a:pt x="18705" y="8388"/>
                      </a:cubicBezTo>
                      <a:cubicBezTo>
                        <a:pt x="18705" y="8388"/>
                        <a:pt x="18705" y="8388"/>
                        <a:pt x="18705" y="8388"/>
                      </a:cubicBezTo>
                      <a:cubicBezTo>
                        <a:pt x="18482" y="8179"/>
                        <a:pt x="18482" y="8179"/>
                        <a:pt x="18482" y="8179"/>
                      </a:cubicBezTo>
                      <a:cubicBezTo>
                        <a:pt x="18482" y="8179"/>
                        <a:pt x="18482" y="7969"/>
                        <a:pt x="18260" y="7969"/>
                      </a:cubicBezTo>
                      <a:cubicBezTo>
                        <a:pt x="18260" y="7969"/>
                        <a:pt x="18260" y="7759"/>
                        <a:pt x="18260" y="7759"/>
                      </a:cubicBezTo>
                      <a:cubicBezTo>
                        <a:pt x="18260" y="7759"/>
                        <a:pt x="18260" y="7550"/>
                        <a:pt x="18260" y="7550"/>
                      </a:cubicBezTo>
                      <a:cubicBezTo>
                        <a:pt x="18037" y="7550"/>
                        <a:pt x="18037" y="7550"/>
                        <a:pt x="18037" y="7340"/>
                      </a:cubicBezTo>
                      <a:cubicBezTo>
                        <a:pt x="18037" y="7340"/>
                        <a:pt x="18037" y="7130"/>
                        <a:pt x="18037" y="7130"/>
                      </a:cubicBezTo>
                      <a:cubicBezTo>
                        <a:pt x="18037" y="6920"/>
                        <a:pt x="17814" y="6501"/>
                        <a:pt x="17592" y="6291"/>
                      </a:cubicBezTo>
                      <a:cubicBezTo>
                        <a:pt x="17369" y="5872"/>
                        <a:pt x="17146" y="5662"/>
                        <a:pt x="17146" y="5243"/>
                      </a:cubicBezTo>
                      <a:cubicBezTo>
                        <a:pt x="16924" y="5033"/>
                        <a:pt x="16033" y="4404"/>
                        <a:pt x="14697" y="3984"/>
                      </a:cubicBezTo>
                      <a:cubicBezTo>
                        <a:pt x="14029" y="3775"/>
                        <a:pt x="13806" y="2726"/>
                        <a:pt x="13584" y="1887"/>
                      </a:cubicBezTo>
                      <a:cubicBezTo>
                        <a:pt x="13584" y="1678"/>
                        <a:pt x="13361" y="1258"/>
                        <a:pt x="13361" y="1258"/>
                      </a:cubicBezTo>
                      <a:cubicBezTo>
                        <a:pt x="13361" y="1258"/>
                        <a:pt x="13138" y="1049"/>
                        <a:pt x="13138" y="1049"/>
                      </a:cubicBezTo>
                      <a:cubicBezTo>
                        <a:pt x="12915" y="1049"/>
                        <a:pt x="12915" y="1049"/>
                        <a:pt x="12915" y="1049"/>
                      </a:cubicBezTo>
                      <a:cubicBezTo>
                        <a:pt x="12915" y="839"/>
                        <a:pt x="12693" y="839"/>
                        <a:pt x="12693" y="629"/>
                      </a:cubicBezTo>
                      <a:cubicBezTo>
                        <a:pt x="12693" y="629"/>
                        <a:pt x="12693" y="629"/>
                        <a:pt x="12470" y="629"/>
                      </a:cubicBezTo>
                      <a:cubicBezTo>
                        <a:pt x="12470" y="629"/>
                        <a:pt x="12470" y="419"/>
                        <a:pt x="12247" y="419"/>
                      </a:cubicBezTo>
                      <a:cubicBezTo>
                        <a:pt x="12247" y="419"/>
                        <a:pt x="12247" y="210"/>
                        <a:pt x="12247" y="210"/>
                      </a:cubicBezTo>
                      <a:cubicBezTo>
                        <a:pt x="12247" y="210"/>
                        <a:pt x="12025" y="0"/>
                        <a:pt x="12025" y="0"/>
                      </a:cubicBezTo>
                      <a:cubicBezTo>
                        <a:pt x="12025" y="0"/>
                        <a:pt x="12025" y="0"/>
                        <a:pt x="12025" y="0"/>
                      </a:cubicBezTo>
                      <a:cubicBezTo>
                        <a:pt x="12025" y="0"/>
                        <a:pt x="12025" y="0"/>
                        <a:pt x="12025" y="0"/>
                      </a:cubicBezTo>
                      <a:cubicBezTo>
                        <a:pt x="11802" y="0"/>
                        <a:pt x="11802" y="0"/>
                        <a:pt x="11579" y="0"/>
                      </a:cubicBezTo>
                      <a:cubicBezTo>
                        <a:pt x="11579" y="0"/>
                        <a:pt x="11357" y="0"/>
                        <a:pt x="11357" y="0"/>
                      </a:cubicBezTo>
                      <a:cubicBezTo>
                        <a:pt x="11357" y="0"/>
                        <a:pt x="11357" y="0"/>
                        <a:pt x="11134" y="210"/>
                      </a:cubicBezTo>
                      <a:cubicBezTo>
                        <a:pt x="11134" y="210"/>
                        <a:pt x="11134" y="210"/>
                        <a:pt x="10911" y="210"/>
                      </a:cubicBezTo>
                      <a:cubicBezTo>
                        <a:pt x="10911" y="210"/>
                        <a:pt x="10911" y="210"/>
                        <a:pt x="10911" y="210"/>
                      </a:cubicBezTo>
                      <a:cubicBezTo>
                        <a:pt x="10689" y="210"/>
                        <a:pt x="10689" y="210"/>
                        <a:pt x="10466" y="210"/>
                      </a:cubicBezTo>
                      <a:cubicBezTo>
                        <a:pt x="10021" y="210"/>
                        <a:pt x="9353" y="629"/>
                        <a:pt x="9130" y="1049"/>
                      </a:cubicBezTo>
                      <a:cubicBezTo>
                        <a:pt x="8907" y="1258"/>
                        <a:pt x="8685" y="1258"/>
                        <a:pt x="8462" y="1258"/>
                      </a:cubicBezTo>
                      <a:cubicBezTo>
                        <a:pt x="8239" y="1258"/>
                        <a:pt x="7794" y="1049"/>
                        <a:pt x="7571" y="629"/>
                      </a:cubicBezTo>
                      <a:cubicBezTo>
                        <a:pt x="7348" y="419"/>
                        <a:pt x="7126" y="419"/>
                        <a:pt x="7126" y="210"/>
                      </a:cubicBezTo>
                      <a:cubicBezTo>
                        <a:pt x="6680" y="210"/>
                        <a:pt x="6012" y="629"/>
                        <a:pt x="5344" y="839"/>
                      </a:cubicBezTo>
                      <a:cubicBezTo>
                        <a:pt x="5122" y="839"/>
                        <a:pt x="4899" y="1049"/>
                        <a:pt x="4676" y="1049"/>
                      </a:cubicBezTo>
                      <a:cubicBezTo>
                        <a:pt x="4231" y="1258"/>
                        <a:pt x="3118" y="1258"/>
                        <a:pt x="2672" y="1258"/>
                      </a:cubicBezTo>
                      <a:cubicBezTo>
                        <a:pt x="2672" y="9017"/>
                        <a:pt x="2672" y="9017"/>
                        <a:pt x="2672" y="9017"/>
                      </a:cubicBezTo>
                      <a:cubicBezTo>
                        <a:pt x="2672" y="10066"/>
                        <a:pt x="1559" y="10066"/>
                        <a:pt x="668" y="10066"/>
                      </a:cubicBezTo>
                      <a:cubicBezTo>
                        <a:pt x="445" y="10066"/>
                        <a:pt x="223" y="10066"/>
                        <a:pt x="0" y="10066"/>
                      </a:cubicBezTo>
                      <a:cubicBezTo>
                        <a:pt x="0" y="16567"/>
                        <a:pt x="0" y="16567"/>
                        <a:pt x="0" y="16567"/>
                      </a:cubicBezTo>
                      <a:cubicBezTo>
                        <a:pt x="223" y="16567"/>
                        <a:pt x="223" y="16777"/>
                        <a:pt x="223" y="16777"/>
                      </a:cubicBezTo>
                      <a:cubicBezTo>
                        <a:pt x="223" y="16777"/>
                        <a:pt x="445" y="16777"/>
                        <a:pt x="445" y="16777"/>
                      </a:cubicBezTo>
                      <a:cubicBezTo>
                        <a:pt x="445" y="16777"/>
                        <a:pt x="668" y="16986"/>
                        <a:pt x="668" y="16986"/>
                      </a:cubicBezTo>
                      <a:cubicBezTo>
                        <a:pt x="668" y="16986"/>
                        <a:pt x="668" y="16986"/>
                        <a:pt x="891" y="16986"/>
                      </a:cubicBezTo>
                      <a:cubicBezTo>
                        <a:pt x="891" y="16986"/>
                        <a:pt x="891" y="17196"/>
                        <a:pt x="891" y="17196"/>
                      </a:cubicBezTo>
                      <a:cubicBezTo>
                        <a:pt x="1113" y="17196"/>
                        <a:pt x="1113" y="17196"/>
                        <a:pt x="1113" y="17196"/>
                      </a:cubicBezTo>
                      <a:cubicBezTo>
                        <a:pt x="1113" y="17406"/>
                        <a:pt x="1113" y="17406"/>
                        <a:pt x="1336" y="17616"/>
                      </a:cubicBezTo>
                      <a:cubicBezTo>
                        <a:pt x="1336" y="17616"/>
                        <a:pt x="1336" y="17616"/>
                        <a:pt x="1336" y="17616"/>
                      </a:cubicBezTo>
                      <a:cubicBezTo>
                        <a:pt x="2004" y="19083"/>
                        <a:pt x="2227" y="19922"/>
                        <a:pt x="2004" y="20551"/>
                      </a:cubicBezTo>
                      <a:cubicBezTo>
                        <a:pt x="2004" y="20761"/>
                        <a:pt x="1781" y="20971"/>
                        <a:pt x="1559" y="20971"/>
                      </a:cubicBezTo>
                      <a:cubicBezTo>
                        <a:pt x="1559" y="20971"/>
                        <a:pt x="1559" y="21181"/>
                        <a:pt x="1559" y="21181"/>
                      </a:cubicBezTo>
                      <a:cubicBezTo>
                        <a:pt x="1559" y="21390"/>
                        <a:pt x="1559" y="21390"/>
                        <a:pt x="1559" y="21600"/>
                      </a:cubicBezTo>
                      <a:cubicBezTo>
                        <a:pt x="1559" y="21600"/>
                        <a:pt x="1559" y="21600"/>
                        <a:pt x="1559" y="21600"/>
                      </a:cubicBezTo>
                      <a:cubicBezTo>
                        <a:pt x="1559" y="21600"/>
                        <a:pt x="1559" y="21600"/>
                        <a:pt x="1559" y="21600"/>
                      </a:cubicBezTo>
                      <a:cubicBezTo>
                        <a:pt x="1781" y="21600"/>
                        <a:pt x="2004" y="21600"/>
                        <a:pt x="2449" y="21600"/>
                      </a:cubicBezTo>
                      <a:cubicBezTo>
                        <a:pt x="2895" y="21600"/>
                        <a:pt x="3563" y="21600"/>
                        <a:pt x="3786" y="21600"/>
                      </a:cubicBezTo>
                      <a:cubicBezTo>
                        <a:pt x="4008" y="21390"/>
                        <a:pt x="4231" y="21181"/>
                        <a:pt x="4454" y="20761"/>
                      </a:cubicBezTo>
                      <a:cubicBezTo>
                        <a:pt x="4899" y="20342"/>
                        <a:pt x="6012" y="19503"/>
                        <a:pt x="6012" y="19293"/>
                      </a:cubicBezTo>
                      <a:cubicBezTo>
                        <a:pt x="6235" y="17616"/>
                        <a:pt x="7126" y="16986"/>
                        <a:pt x="8239" y="17825"/>
                      </a:cubicBezTo>
                      <a:cubicBezTo>
                        <a:pt x="8685" y="17825"/>
                        <a:pt x="8685" y="17825"/>
                        <a:pt x="8685" y="17825"/>
                      </a:cubicBezTo>
                      <a:cubicBezTo>
                        <a:pt x="9353" y="18245"/>
                        <a:pt x="9575" y="18454"/>
                        <a:pt x="10021" y="18454"/>
                      </a:cubicBezTo>
                      <a:cubicBezTo>
                        <a:pt x="10243" y="18664"/>
                        <a:pt x="10466" y="18664"/>
                        <a:pt x="11134" y="18664"/>
                      </a:cubicBezTo>
                      <a:cubicBezTo>
                        <a:pt x="12693" y="18664"/>
                        <a:pt x="12915" y="18454"/>
                        <a:pt x="12915" y="17825"/>
                      </a:cubicBezTo>
                      <a:cubicBezTo>
                        <a:pt x="13138" y="17616"/>
                        <a:pt x="13138" y="17406"/>
                        <a:pt x="13138" y="17196"/>
                      </a:cubicBezTo>
                      <a:cubicBezTo>
                        <a:pt x="13138" y="16567"/>
                        <a:pt x="13361" y="15728"/>
                        <a:pt x="14474" y="15728"/>
                      </a:cubicBezTo>
                      <a:cubicBezTo>
                        <a:pt x="15142" y="15728"/>
                        <a:pt x="16033" y="15099"/>
                        <a:pt x="16033" y="14680"/>
                      </a:cubicBezTo>
                      <a:cubicBezTo>
                        <a:pt x="16033" y="13841"/>
                        <a:pt x="16701" y="12792"/>
                        <a:pt x="17592" y="12792"/>
                      </a:cubicBezTo>
                      <a:cubicBezTo>
                        <a:pt x="18037" y="12792"/>
                        <a:pt x="19151" y="12163"/>
                        <a:pt x="19151" y="11744"/>
                      </a:cubicBezTo>
                      <a:cubicBezTo>
                        <a:pt x="19373" y="10905"/>
                        <a:pt x="20041" y="10905"/>
                        <a:pt x="20487" y="10695"/>
                      </a:cubicBezTo>
                      <a:cubicBezTo>
                        <a:pt x="20487" y="10695"/>
                        <a:pt x="20709" y="10695"/>
                        <a:pt x="20932" y="10695"/>
                      </a:cubicBezTo>
                      <a:cubicBezTo>
                        <a:pt x="20932" y="10485"/>
                        <a:pt x="20932" y="10485"/>
                        <a:pt x="20932" y="10485"/>
                      </a:cubicBezTo>
                      <a:cubicBezTo>
                        <a:pt x="20932" y="10485"/>
                        <a:pt x="20932" y="10485"/>
                        <a:pt x="20932" y="10485"/>
                      </a:cubicBezTo>
                      <a:cubicBezTo>
                        <a:pt x="20932" y="10276"/>
                        <a:pt x="21155" y="10276"/>
                        <a:pt x="21155" y="10276"/>
                      </a:cubicBezTo>
                      <a:cubicBezTo>
                        <a:pt x="21155" y="10276"/>
                        <a:pt x="21155" y="10066"/>
                        <a:pt x="21155" y="10066"/>
                      </a:cubicBezTo>
                      <a:cubicBezTo>
                        <a:pt x="21377" y="10066"/>
                        <a:pt x="21377" y="10066"/>
                        <a:pt x="21377" y="9856"/>
                      </a:cubicBezTo>
                      <a:cubicBezTo>
                        <a:pt x="21377" y="9856"/>
                        <a:pt x="21377" y="9856"/>
                        <a:pt x="21377" y="9856"/>
                      </a:cubicBezTo>
                      <a:cubicBezTo>
                        <a:pt x="21600" y="9647"/>
                        <a:pt x="21600" y="9647"/>
                        <a:pt x="21600" y="9647"/>
                      </a:cubicBezTo>
                      <a:cubicBezTo>
                        <a:pt x="21600" y="9647"/>
                        <a:pt x="21600" y="9647"/>
                        <a:pt x="21600" y="96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17" name="Shape 11417"/>
                <p:cNvSpPr/>
                <p:nvPr/>
              </p:nvSpPr>
              <p:spPr>
                <a:xfrm>
                  <a:off x="880176" y="11987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18" name="Shape 11418"/>
                <p:cNvSpPr/>
                <p:nvPr/>
              </p:nvSpPr>
              <p:spPr>
                <a:xfrm>
                  <a:off x="875197" y="11933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19" name="Shape 11419"/>
                <p:cNvSpPr/>
                <p:nvPr/>
              </p:nvSpPr>
              <p:spPr>
                <a:xfrm>
                  <a:off x="958840" y="127972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20" name="Shape 11420"/>
                <p:cNvSpPr/>
                <p:nvPr/>
              </p:nvSpPr>
              <p:spPr>
                <a:xfrm>
                  <a:off x="885155" y="11972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21" name="Shape 11421"/>
                <p:cNvSpPr/>
                <p:nvPr/>
              </p:nvSpPr>
              <p:spPr>
                <a:xfrm>
                  <a:off x="968177" y="12743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22" name="Shape 11422"/>
                <p:cNvSpPr/>
                <p:nvPr/>
              </p:nvSpPr>
              <p:spPr>
                <a:xfrm>
                  <a:off x="889138" y="12001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23" name="Shape 11423"/>
                <p:cNvSpPr/>
                <p:nvPr/>
              </p:nvSpPr>
              <p:spPr>
                <a:xfrm>
                  <a:off x="892125" y="12030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24" name="Shape 11424"/>
                <p:cNvSpPr/>
                <p:nvPr/>
              </p:nvSpPr>
              <p:spPr>
                <a:xfrm>
                  <a:off x="942288" y="12608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25" name="Shape 11425"/>
                <p:cNvSpPr/>
                <p:nvPr/>
              </p:nvSpPr>
              <p:spPr>
                <a:xfrm>
                  <a:off x="883163" y="11933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26" name="Shape 11426"/>
                <p:cNvSpPr/>
                <p:nvPr/>
              </p:nvSpPr>
              <p:spPr>
                <a:xfrm>
                  <a:off x="934942" y="12569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27" name="Shape 11427"/>
                <p:cNvSpPr/>
                <p:nvPr/>
              </p:nvSpPr>
              <p:spPr>
                <a:xfrm>
                  <a:off x="954857" y="127972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28" name="Shape 11428"/>
                <p:cNvSpPr/>
                <p:nvPr/>
              </p:nvSpPr>
              <p:spPr>
                <a:xfrm>
                  <a:off x="936934" y="12647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29" name="Shape 11429"/>
                <p:cNvSpPr/>
                <p:nvPr/>
              </p:nvSpPr>
              <p:spPr>
                <a:xfrm>
                  <a:off x="1011990" y="1370305"/>
                  <a:ext cx="19916" cy="269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4320"/>
                      </a:moveTo>
                      <a:cubicBezTo>
                        <a:pt x="19636" y="4320"/>
                        <a:pt x="17673" y="2880"/>
                        <a:pt x="17673" y="2880"/>
                      </a:cubicBezTo>
                      <a:cubicBezTo>
                        <a:pt x="15709" y="1440"/>
                        <a:pt x="11782" y="0"/>
                        <a:pt x="11782" y="0"/>
                      </a:cubicBezTo>
                      <a:cubicBezTo>
                        <a:pt x="7855" y="1440"/>
                        <a:pt x="0" y="7200"/>
                        <a:pt x="0" y="10080"/>
                      </a:cubicBezTo>
                      <a:cubicBezTo>
                        <a:pt x="0" y="11520"/>
                        <a:pt x="5891" y="21600"/>
                        <a:pt x="9818" y="21600"/>
                      </a:cubicBezTo>
                      <a:cubicBezTo>
                        <a:pt x="11782" y="21600"/>
                        <a:pt x="11782" y="21600"/>
                        <a:pt x="13745" y="21600"/>
                      </a:cubicBezTo>
                      <a:cubicBezTo>
                        <a:pt x="17673" y="21600"/>
                        <a:pt x="17673" y="21600"/>
                        <a:pt x="17673" y="20160"/>
                      </a:cubicBezTo>
                      <a:cubicBezTo>
                        <a:pt x="17673" y="20160"/>
                        <a:pt x="17673" y="18720"/>
                        <a:pt x="19636" y="18720"/>
                      </a:cubicBezTo>
                      <a:cubicBezTo>
                        <a:pt x="19636" y="18720"/>
                        <a:pt x="19636" y="17280"/>
                        <a:pt x="19636" y="17280"/>
                      </a:cubicBezTo>
                      <a:cubicBezTo>
                        <a:pt x="19636" y="17280"/>
                        <a:pt x="19636" y="15840"/>
                        <a:pt x="21600" y="15840"/>
                      </a:cubicBezTo>
                      <a:cubicBezTo>
                        <a:pt x="21600" y="15840"/>
                        <a:pt x="21600" y="15840"/>
                        <a:pt x="21600" y="15840"/>
                      </a:cubicBezTo>
                      <a:cubicBezTo>
                        <a:pt x="21600" y="11520"/>
                        <a:pt x="19636" y="7200"/>
                        <a:pt x="19636"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30" name="Shape 11430"/>
                <p:cNvSpPr/>
                <p:nvPr/>
              </p:nvSpPr>
              <p:spPr>
                <a:xfrm>
                  <a:off x="936313" y="1431979"/>
                  <a:ext cx="37840" cy="404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360" y="3927"/>
                      </a:moveTo>
                      <a:cubicBezTo>
                        <a:pt x="17280" y="2945"/>
                        <a:pt x="16200" y="1964"/>
                        <a:pt x="15120" y="982"/>
                      </a:cubicBezTo>
                      <a:cubicBezTo>
                        <a:pt x="15120" y="982"/>
                        <a:pt x="15120" y="982"/>
                        <a:pt x="14040" y="0"/>
                      </a:cubicBezTo>
                      <a:cubicBezTo>
                        <a:pt x="11880" y="982"/>
                        <a:pt x="7560" y="2945"/>
                        <a:pt x="6480" y="3927"/>
                      </a:cubicBezTo>
                      <a:cubicBezTo>
                        <a:pt x="6480" y="3927"/>
                        <a:pt x="6480" y="4909"/>
                        <a:pt x="6480" y="4909"/>
                      </a:cubicBezTo>
                      <a:cubicBezTo>
                        <a:pt x="4320" y="6873"/>
                        <a:pt x="1080" y="11782"/>
                        <a:pt x="0" y="13745"/>
                      </a:cubicBezTo>
                      <a:cubicBezTo>
                        <a:pt x="5400" y="20618"/>
                        <a:pt x="5400" y="20618"/>
                        <a:pt x="5400" y="20618"/>
                      </a:cubicBezTo>
                      <a:cubicBezTo>
                        <a:pt x="7560" y="21600"/>
                        <a:pt x="7560" y="21600"/>
                        <a:pt x="7560" y="21600"/>
                      </a:cubicBezTo>
                      <a:cubicBezTo>
                        <a:pt x="8640" y="19636"/>
                        <a:pt x="8640" y="18655"/>
                        <a:pt x="9720" y="16691"/>
                      </a:cubicBezTo>
                      <a:cubicBezTo>
                        <a:pt x="10800" y="15709"/>
                        <a:pt x="11880" y="14727"/>
                        <a:pt x="15120" y="14727"/>
                      </a:cubicBezTo>
                      <a:cubicBezTo>
                        <a:pt x="15120" y="14727"/>
                        <a:pt x="16200" y="14727"/>
                        <a:pt x="16200" y="14727"/>
                      </a:cubicBezTo>
                      <a:cubicBezTo>
                        <a:pt x="17280" y="14727"/>
                        <a:pt x="17280" y="14727"/>
                        <a:pt x="17280" y="14727"/>
                      </a:cubicBezTo>
                      <a:cubicBezTo>
                        <a:pt x="18360" y="12764"/>
                        <a:pt x="19440" y="11782"/>
                        <a:pt x="20520" y="10800"/>
                      </a:cubicBezTo>
                      <a:cubicBezTo>
                        <a:pt x="21600" y="9818"/>
                        <a:pt x="21600" y="8836"/>
                        <a:pt x="21600" y="7855"/>
                      </a:cubicBezTo>
                      <a:cubicBezTo>
                        <a:pt x="21600" y="6873"/>
                        <a:pt x="19440" y="4909"/>
                        <a:pt x="18360" y="392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31" name="Shape 11431"/>
                <p:cNvSpPr/>
                <p:nvPr/>
              </p:nvSpPr>
              <p:spPr>
                <a:xfrm>
                  <a:off x="715257" y="1289359"/>
                  <a:ext cx="332581" cy="2833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736" y="8556"/>
                      </a:moveTo>
                      <a:cubicBezTo>
                        <a:pt x="20736" y="8556"/>
                        <a:pt x="20736" y="8556"/>
                        <a:pt x="20613" y="8696"/>
                      </a:cubicBezTo>
                      <a:cubicBezTo>
                        <a:pt x="20613" y="8696"/>
                        <a:pt x="20613" y="8696"/>
                        <a:pt x="20613" y="8696"/>
                      </a:cubicBezTo>
                      <a:cubicBezTo>
                        <a:pt x="20613" y="8696"/>
                        <a:pt x="20489" y="8696"/>
                        <a:pt x="20489" y="8696"/>
                      </a:cubicBezTo>
                      <a:cubicBezTo>
                        <a:pt x="20489" y="8836"/>
                        <a:pt x="20366" y="8836"/>
                        <a:pt x="20242" y="8836"/>
                      </a:cubicBezTo>
                      <a:cubicBezTo>
                        <a:pt x="20242" y="8836"/>
                        <a:pt x="20242" y="8836"/>
                        <a:pt x="20119" y="8836"/>
                      </a:cubicBezTo>
                      <a:cubicBezTo>
                        <a:pt x="20119" y="8836"/>
                        <a:pt x="20119" y="8836"/>
                        <a:pt x="20119" y="8836"/>
                      </a:cubicBezTo>
                      <a:cubicBezTo>
                        <a:pt x="19995" y="8836"/>
                        <a:pt x="19872" y="8836"/>
                        <a:pt x="19872" y="8836"/>
                      </a:cubicBezTo>
                      <a:cubicBezTo>
                        <a:pt x="19255" y="8836"/>
                        <a:pt x="18761" y="7294"/>
                        <a:pt x="18761" y="7153"/>
                      </a:cubicBezTo>
                      <a:cubicBezTo>
                        <a:pt x="18761" y="6732"/>
                        <a:pt x="19502" y="5610"/>
                        <a:pt x="19995" y="5610"/>
                      </a:cubicBezTo>
                      <a:cubicBezTo>
                        <a:pt x="19995" y="5610"/>
                        <a:pt x="20119" y="5751"/>
                        <a:pt x="20119" y="5751"/>
                      </a:cubicBezTo>
                      <a:cubicBezTo>
                        <a:pt x="20119" y="5751"/>
                        <a:pt x="20119" y="5751"/>
                        <a:pt x="20119" y="5751"/>
                      </a:cubicBezTo>
                      <a:cubicBezTo>
                        <a:pt x="20242" y="5751"/>
                        <a:pt x="20366" y="5891"/>
                        <a:pt x="20489" y="5891"/>
                      </a:cubicBezTo>
                      <a:cubicBezTo>
                        <a:pt x="20489" y="5891"/>
                        <a:pt x="20489" y="5891"/>
                        <a:pt x="20489" y="5891"/>
                      </a:cubicBezTo>
                      <a:cubicBezTo>
                        <a:pt x="20489" y="5751"/>
                        <a:pt x="20489" y="5751"/>
                        <a:pt x="20489" y="5610"/>
                      </a:cubicBezTo>
                      <a:cubicBezTo>
                        <a:pt x="20489" y="5610"/>
                        <a:pt x="20489" y="5610"/>
                        <a:pt x="20489" y="5610"/>
                      </a:cubicBezTo>
                      <a:cubicBezTo>
                        <a:pt x="20489" y="5470"/>
                        <a:pt x="20489" y="5330"/>
                        <a:pt x="20489" y="5330"/>
                      </a:cubicBezTo>
                      <a:cubicBezTo>
                        <a:pt x="20489" y="5330"/>
                        <a:pt x="20489" y="5330"/>
                        <a:pt x="20489" y="5190"/>
                      </a:cubicBezTo>
                      <a:cubicBezTo>
                        <a:pt x="20613" y="5190"/>
                        <a:pt x="20613" y="5049"/>
                        <a:pt x="20613" y="4909"/>
                      </a:cubicBezTo>
                      <a:cubicBezTo>
                        <a:pt x="20613" y="4909"/>
                        <a:pt x="20613" y="4909"/>
                        <a:pt x="20613" y="4909"/>
                      </a:cubicBezTo>
                      <a:cubicBezTo>
                        <a:pt x="20613" y="4769"/>
                        <a:pt x="20613" y="4629"/>
                        <a:pt x="20613" y="4629"/>
                      </a:cubicBezTo>
                      <a:cubicBezTo>
                        <a:pt x="20613" y="4488"/>
                        <a:pt x="20613" y="4488"/>
                        <a:pt x="20613" y="4488"/>
                      </a:cubicBezTo>
                      <a:cubicBezTo>
                        <a:pt x="20613" y="4348"/>
                        <a:pt x="20613" y="4348"/>
                        <a:pt x="20613" y="4208"/>
                      </a:cubicBezTo>
                      <a:cubicBezTo>
                        <a:pt x="20613" y="4208"/>
                        <a:pt x="20613" y="4208"/>
                        <a:pt x="20613" y="4208"/>
                      </a:cubicBezTo>
                      <a:cubicBezTo>
                        <a:pt x="20613" y="4068"/>
                        <a:pt x="20613" y="3927"/>
                        <a:pt x="20489" y="3927"/>
                      </a:cubicBezTo>
                      <a:cubicBezTo>
                        <a:pt x="20489" y="3927"/>
                        <a:pt x="20489" y="3787"/>
                        <a:pt x="20489" y="3787"/>
                      </a:cubicBezTo>
                      <a:cubicBezTo>
                        <a:pt x="20489" y="3787"/>
                        <a:pt x="20489" y="3647"/>
                        <a:pt x="20489" y="3647"/>
                      </a:cubicBezTo>
                      <a:cubicBezTo>
                        <a:pt x="20489" y="3647"/>
                        <a:pt x="20489" y="3647"/>
                        <a:pt x="20489" y="3647"/>
                      </a:cubicBezTo>
                      <a:cubicBezTo>
                        <a:pt x="20489" y="3506"/>
                        <a:pt x="20489" y="3506"/>
                        <a:pt x="20489" y="3506"/>
                      </a:cubicBezTo>
                      <a:cubicBezTo>
                        <a:pt x="20242" y="3366"/>
                        <a:pt x="19995" y="2525"/>
                        <a:pt x="19625" y="1122"/>
                      </a:cubicBezTo>
                      <a:cubicBezTo>
                        <a:pt x="19625" y="842"/>
                        <a:pt x="19625" y="561"/>
                        <a:pt x="19502" y="421"/>
                      </a:cubicBezTo>
                      <a:cubicBezTo>
                        <a:pt x="19502" y="421"/>
                        <a:pt x="19502" y="421"/>
                        <a:pt x="19502" y="421"/>
                      </a:cubicBezTo>
                      <a:cubicBezTo>
                        <a:pt x="19502" y="421"/>
                        <a:pt x="19502" y="421"/>
                        <a:pt x="19502" y="421"/>
                      </a:cubicBezTo>
                      <a:cubicBezTo>
                        <a:pt x="19378" y="421"/>
                        <a:pt x="19131" y="421"/>
                        <a:pt x="19008" y="421"/>
                      </a:cubicBezTo>
                      <a:cubicBezTo>
                        <a:pt x="18391" y="421"/>
                        <a:pt x="18021" y="281"/>
                        <a:pt x="17897" y="0"/>
                      </a:cubicBezTo>
                      <a:cubicBezTo>
                        <a:pt x="17897" y="0"/>
                        <a:pt x="17527" y="0"/>
                        <a:pt x="17403" y="0"/>
                      </a:cubicBezTo>
                      <a:cubicBezTo>
                        <a:pt x="17157" y="0"/>
                        <a:pt x="17033" y="0"/>
                        <a:pt x="16910" y="0"/>
                      </a:cubicBezTo>
                      <a:cubicBezTo>
                        <a:pt x="16910" y="0"/>
                        <a:pt x="16910" y="0"/>
                        <a:pt x="16910" y="0"/>
                      </a:cubicBezTo>
                      <a:cubicBezTo>
                        <a:pt x="16910" y="0"/>
                        <a:pt x="16786" y="0"/>
                        <a:pt x="16786" y="0"/>
                      </a:cubicBezTo>
                      <a:cubicBezTo>
                        <a:pt x="16786" y="140"/>
                        <a:pt x="16786" y="140"/>
                        <a:pt x="16786" y="140"/>
                      </a:cubicBezTo>
                      <a:cubicBezTo>
                        <a:pt x="16786" y="140"/>
                        <a:pt x="16786" y="281"/>
                        <a:pt x="16663" y="281"/>
                      </a:cubicBezTo>
                      <a:cubicBezTo>
                        <a:pt x="16663" y="281"/>
                        <a:pt x="16663" y="281"/>
                        <a:pt x="16663" y="281"/>
                      </a:cubicBezTo>
                      <a:cubicBezTo>
                        <a:pt x="16663" y="421"/>
                        <a:pt x="16663" y="421"/>
                        <a:pt x="16539" y="421"/>
                      </a:cubicBezTo>
                      <a:cubicBezTo>
                        <a:pt x="16539" y="421"/>
                        <a:pt x="16539" y="421"/>
                        <a:pt x="16539" y="421"/>
                      </a:cubicBezTo>
                      <a:cubicBezTo>
                        <a:pt x="16539" y="561"/>
                        <a:pt x="16539" y="561"/>
                        <a:pt x="16539" y="561"/>
                      </a:cubicBezTo>
                      <a:cubicBezTo>
                        <a:pt x="16293" y="842"/>
                        <a:pt x="16169" y="842"/>
                        <a:pt x="15922" y="842"/>
                      </a:cubicBezTo>
                      <a:cubicBezTo>
                        <a:pt x="15675" y="982"/>
                        <a:pt x="15675" y="982"/>
                        <a:pt x="15675" y="982"/>
                      </a:cubicBezTo>
                      <a:cubicBezTo>
                        <a:pt x="15552" y="1683"/>
                        <a:pt x="14811" y="2244"/>
                        <a:pt x="14318" y="2244"/>
                      </a:cubicBezTo>
                      <a:cubicBezTo>
                        <a:pt x="14194" y="2244"/>
                        <a:pt x="13947" y="2665"/>
                        <a:pt x="13947" y="2945"/>
                      </a:cubicBezTo>
                      <a:cubicBezTo>
                        <a:pt x="13947" y="3647"/>
                        <a:pt x="13207" y="4208"/>
                        <a:pt x="12590" y="4208"/>
                      </a:cubicBezTo>
                      <a:cubicBezTo>
                        <a:pt x="12343" y="4208"/>
                        <a:pt x="12343" y="4208"/>
                        <a:pt x="12343" y="4629"/>
                      </a:cubicBezTo>
                      <a:cubicBezTo>
                        <a:pt x="12343" y="4769"/>
                        <a:pt x="12343" y="5049"/>
                        <a:pt x="12219" y="5190"/>
                      </a:cubicBezTo>
                      <a:cubicBezTo>
                        <a:pt x="12096" y="6031"/>
                        <a:pt x="11602" y="6171"/>
                        <a:pt x="10738" y="6171"/>
                      </a:cubicBezTo>
                      <a:cubicBezTo>
                        <a:pt x="9874" y="6171"/>
                        <a:pt x="9627" y="6031"/>
                        <a:pt x="9134" y="5610"/>
                      </a:cubicBezTo>
                      <a:cubicBezTo>
                        <a:pt x="8887" y="5470"/>
                        <a:pt x="8887" y="5470"/>
                        <a:pt x="8887" y="5470"/>
                      </a:cubicBezTo>
                      <a:cubicBezTo>
                        <a:pt x="8763" y="5330"/>
                        <a:pt x="8763" y="5330"/>
                        <a:pt x="8640" y="5330"/>
                      </a:cubicBezTo>
                      <a:cubicBezTo>
                        <a:pt x="8517" y="5330"/>
                        <a:pt x="8393" y="5751"/>
                        <a:pt x="8393" y="6031"/>
                      </a:cubicBezTo>
                      <a:cubicBezTo>
                        <a:pt x="8270" y="6452"/>
                        <a:pt x="7899" y="6873"/>
                        <a:pt x="7406" y="7434"/>
                      </a:cubicBezTo>
                      <a:cubicBezTo>
                        <a:pt x="7282" y="7574"/>
                        <a:pt x="7159" y="7714"/>
                        <a:pt x="7035" y="7855"/>
                      </a:cubicBezTo>
                      <a:cubicBezTo>
                        <a:pt x="6912" y="8135"/>
                        <a:pt x="6665" y="8135"/>
                        <a:pt x="6295" y="8135"/>
                      </a:cubicBezTo>
                      <a:cubicBezTo>
                        <a:pt x="6171" y="8135"/>
                        <a:pt x="5925" y="8135"/>
                        <a:pt x="5801" y="8135"/>
                      </a:cubicBezTo>
                      <a:cubicBezTo>
                        <a:pt x="5431" y="7995"/>
                        <a:pt x="5184" y="8135"/>
                        <a:pt x="5061" y="7855"/>
                      </a:cubicBezTo>
                      <a:cubicBezTo>
                        <a:pt x="4937" y="7714"/>
                        <a:pt x="4937" y="7434"/>
                        <a:pt x="4937" y="7294"/>
                      </a:cubicBezTo>
                      <a:cubicBezTo>
                        <a:pt x="4937" y="7153"/>
                        <a:pt x="4937" y="7153"/>
                        <a:pt x="4937" y="7153"/>
                      </a:cubicBezTo>
                      <a:cubicBezTo>
                        <a:pt x="4937" y="6732"/>
                        <a:pt x="5184" y="6732"/>
                        <a:pt x="5184" y="6592"/>
                      </a:cubicBezTo>
                      <a:cubicBezTo>
                        <a:pt x="5307" y="6452"/>
                        <a:pt x="5184" y="6031"/>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690" y="5049"/>
                        <a:pt x="4690" y="4909"/>
                        <a:pt x="4690" y="4909"/>
                      </a:cubicBezTo>
                      <a:cubicBezTo>
                        <a:pt x="4690" y="4909"/>
                        <a:pt x="4690" y="4909"/>
                        <a:pt x="4690" y="4909"/>
                      </a:cubicBezTo>
                      <a:cubicBezTo>
                        <a:pt x="4690" y="4909"/>
                        <a:pt x="4690" y="4909"/>
                        <a:pt x="4690" y="4909"/>
                      </a:cubicBezTo>
                      <a:cubicBezTo>
                        <a:pt x="4567" y="4909"/>
                        <a:pt x="4567" y="4909"/>
                        <a:pt x="4567" y="4909"/>
                      </a:cubicBezTo>
                      <a:cubicBezTo>
                        <a:pt x="4567" y="10239"/>
                        <a:pt x="4567" y="10239"/>
                        <a:pt x="4567" y="10239"/>
                      </a:cubicBezTo>
                      <a:cubicBezTo>
                        <a:pt x="4567" y="10660"/>
                        <a:pt x="4197" y="10940"/>
                        <a:pt x="3950" y="11221"/>
                      </a:cubicBezTo>
                      <a:cubicBezTo>
                        <a:pt x="3826" y="11221"/>
                        <a:pt x="3703" y="11361"/>
                        <a:pt x="3703" y="11361"/>
                      </a:cubicBezTo>
                      <a:cubicBezTo>
                        <a:pt x="3579" y="11642"/>
                        <a:pt x="3209" y="11642"/>
                        <a:pt x="2962" y="11642"/>
                      </a:cubicBezTo>
                      <a:cubicBezTo>
                        <a:pt x="2839" y="11642"/>
                        <a:pt x="2592" y="11642"/>
                        <a:pt x="2345" y="11642"/>
                      </a:cubicBezTo>
                      <a:cubicBezTo>
                        <a:pt x="2098" y="11642"/>
                        <a:pt x="1851" y="11642"/>
                        <a:pt x="1728" y="11642"/>
                      </a:cubicBezTo>
                      <a:cubicBezTo>
                        <a:pt x="1111" y="11642"/>
                        <a:pt x="987" y="11081"/>
                        <a:pt x="864" y="10800"/>
                      </a:cubicBezTo>
                      <a:cubicBezTo>
                        <a:pt x="864" y="10660"/>
                        <a:pt x="864" y="10519"/>
                        <a:pt x="741" y="10379"/>
                      </a:cubicBezTo>
                      <a:cubicBezTo>
                        <a:pt x="741" y="10239"/>
                        <a:pt x="494" y="10379"/>
                        <a:pt x="494" y="10519"/>
                      </a:cubicBezTo>
                      <a:cubicBezTo>
                        <a:pt x="370" y="10660"/>
                        <a:pt x="370" y="10660"/>
                        <a:pt x="370" y="10660"/>
                      </a:cubicBezTo>
                      <a:cubicBezTo>
                        <a:pt x="370" y="10660"/>
                        <a:pt x="370" y="10800"/>
                        <a:pt x="370" y="10800"/>
                      </a:cubicBezTo>
                      <a:cubicBezTo>
                        <a:pt x="370" y="10940"/>
                        <a:pt x="370" y="10940"/>
                        <a:pt x="370" y="10940"/>
                      </a:cubicBezTo>
                      <a:cubicBezTo>
                        <a:pt x="370" y="10940"/>
                        <a:pt x="247" y="10940"/>
                        <a:pt x="247" y="11081"/>
                      </a:cubicBezTo>
                      <a:cubicBezTo>
                        <a:pt x="247" y="11081"/>
                        <a:pt x="247" y="11081"/>
                        <a:pt x="247" y="11081"/>
                      </a:cubicBezTo>
                      <a:cubicBezTo>
                        <a:pt x="247" y="11081"/>
                        <a:pt x="247" y="11081"/>
                        <a:pt x="247" y="11081"/>
                      </a:cubicBezTo>
                      <a:cubicBezTo>
                        <a:pt x="123" y="11081"/>
                        <a:pt x="123" y="11081"/>
                        <a:pt x="123" y="11081"/>
                      </a:cubicBezTo>
                      <a:cubicBezTo>
                        <a:pt x="123" y="11081"/>
                        <a:pt x="0" y="11081"/>
                        <a:pt x="0" y="11081"/>
                      </a:cubicBezTo>
                      <a:cubicBezTo>
                        <a:pt x="0" y="11081"/>
                        <a:pt x="0" y="11081"/>
                        <a:pt x="0" y="11081"/>
                      </a:cubicBezTo>
                      <a:cubicBezTo>
                        <a:pt x="370" y="11782"/>
                        <a:pt x="741" y="12623"/>
                        <a:pt x="864" y="13325"/>
                      </a:cubicBezTo>
                      <a:cubicBezTo>
                        <a:pt x="987" y="13886"/>
                        <a:pt x="1358" y="14587"/>
                        <a:pt x="1728" y="15148"/>
                      </a:cubicBezTo>
                      <a:cubicBezTo>
                        <a:pt x="1851" y="15709"/>
                        <a:pt x="2098" y="15990"/>
                        <a:pt x="2222" y="16410"/>
                      </a:cubicBezTo>
                      <a:cubicBezTo>
                        <a:pt x="2222" y="16551"/>
                        <a:pt x="2222" y="16551"/>
                        <a:pt x="2222" y="16551"/>
                      </a:cubicBezTo>
                      <a:cubicBezTo>
                        <a:pt x="2469" y="17112"/>
                        <a:pt x="2592" y="17673"/>
                        <a:pt x="2345" y="17953"/>
                      </a:cubicBezTo>
                      <a:cubicBezTo>
                        <a:pt x="2345" y="18094"/>
                        <a:pt x="2222" y="18234"/>
                        <a:pt x="1975" y="18234"/>
                      </a:cubicBezTo>
                      <a:cubicBezTo>
                        <a:pt x="1975" y="18234"/>
                        <a:pt x="1851" y="18234"/>
                        <a:pt x="1851" y="18234"/>
                      </a:cubicBezTo>
                      <a:cubicBezTo>
                        <a:pt x="1851" y="18234"/>
                        <a:pt x="1851" y="18374"/>
                        <a:pt x="2222" y="19075"/>
                      </a:cubicBezTo>
                      <a:cubicBezTo>
                        <a:pt x="2469" y="19496"/>
                        <a:pt x="2469" y="19917"/>
                        <a:pt x="2469" y="20197"/>
                      </a:cubicBezTo>
                      <a:cubicBezTo>
                        <a:pt x="2469" y="20197"/>
                        <a:pt x="2469" y="20338"/>
                        <a:pt x="2469" y="20338"/>
                      </a:cubicBezTo>
                      <a:cubicBezTo>
                        <a:pt x="2839" y="20338"/>
                        <a:pt x="2839" y="20478"/>
                        <a:pt x="2962" y="20618"/>
                      </a:cubicBezTo>
                      <a:cubicBezTo>
                        <a:pt x="2962" y="20618"/>
                        <a:pt x="2962" y="20618"/>
                        <a:pt x="2962" y="20758"/>
                      </a:cubicBezTo>
                      <a:cubicBezTo>
                        <a:pt x="3456" y="20758"/>
                        <a:pt x="3703" y="21179"/>
                        <a:pt x="3950" y="21460"/>
                      </a:cubicBezTo>
                      <a:cubicBezTo>
                        <a:pt x="3950" y="21600"/>
                        <a:pt x="4073" y="21600"/>
                        <a:pt x="4197" y="21600"/>
                      </a:cubicBezTo>
                      <a:cubicBezTo>
                        <a:pt x="4197" y="21600"/>
                        <a:pt x="4320" y="21600"/>
                        <a:pt x="4443" y="21460"/>
                      </a:cubicBezTo>
                      <a:cubicBezTo>
                        <a:pt x="4690" y="21039"/>
                        <a:pt x="5307" y="20758"/>
                        <a:pt x="6295" y="20758"/>
                      </a:cubicBezTo>
                      <a:cubicBezTo>
                        <a:pt x="6665" y="20758"/>
                        <a:pt x="6665" y="20758"/>
                        <a:pt x="6912" y="20618"/>
                      </a:cubicBezTo>
                      <a:cubicBezTo>
                        <a:pt x="7035" y="20478"/>
                        <a:pt x="7159" y="20338"/>
                        <a:pt x="7529" y="20197"/>
                      </a:cubicBezTo>
                      <a:cubicBezTo>
                        <a:pt x="8270" y="20057"/>
                        <a:pt x="9134" y="19917"/>
                        <a:pt x="9751" y="20197"/>
                      </a:cubicBezTo>
                      <a:cubicBezTo>
                        <a:pt x="10245" y="20338"/>
                        <a:pt x="10615" y="20338"/>
                        <a:pt x="10862" y="20057"/>
                      </a:cubicBezTo>
                      <a:cubicBezTo>
                        <a:pt x="11109" y="19917"/>
                        <a:pt x="11355" y="19917"/>
                        <a:pt x="11602" y="20057"/>
                      </a:cubicBezTo>
                      <a:cubicBezTo>
                        <a:pt x="11602" y="20057"/>
                        <a:pt x="11602" y="20057"/>
                        <a:pt x="11726" y="20057"/>
                      </a:cubicBezTo>
                      <a:cubicBezTo>
                        <a:pt x="11726" y="19356"/>
                        <a:pt x="12466" y="19356"/>
                        <a:pt x="12713" y="19356"/>
                      </a:cubicBezTo>
                      <a:cubicBezTo>
                        <a:pt x="13083" y="19356"/>
                        <a:pt x="13083" y="19356"/>
                        <a:pt x="13083" y="19356"/>
                      </a:cubicBezTo>
                      <a:cubicBezTo>
                        <a:pt x="13454" y="19356"/>
                        <a:pt x="14688" y="18514"/>
                        <a:pt x="15799" y="17392"/>
                      </a:cubicBezTo>
                      <a:cubicBezTo>
                        <a:pt x="16786" y="16270"/>
                        <a:pt x="18514" y="13886"/>
                        <a:pt x="19008" y="12904"/>
                      </a:cubicBezTo>
                      <a:cubicBezTo>
                        <a:pt x="19625" y="11782"/>
                        <a:pt x="20489" y="10940"/>
                        <a:pt x="20983" y="10379"/>
                      </a:cubicBezTo>
                      <a:cubicBezTo>
                        <a:pt x="21106" y="10239"/>
                        <a:pt x="21106" y="10239"/>
                        <a:pt x="21106" y="10239"/>
                      </a:cubicBezTo>
                      <a:cubicBezTo>
                        <a:pt x="21230" y="10099"/>
                        <a:pt x="21477" y="9397"/>
                        <a:pt x="21600" y="8135"/>
                      </a:cubicBezTo>
                      <a:cubicBezTo>
                        <a:pt x="21600" y="8135"/>
                        <a:pt x="21600" y="8135"/>
                        <a:pt x="21600" y="8135"/>
                      </a:cubicBezTo>
                      <a:cubicBezTo>
                        <a:pt x="21600" y="8135"/>
                        <a:pt x="21600" y="8135"/>
                        <a:pt x="21477" y="8135"/>
                      </a:cubicBezTo>
                      <a:cubicBezTo>
                        <a:pt x="21477" y="8135"/>
                        <a:pt x="21477" y="8135"/>
                        <a:pt x="21477" y="8135"/>
                      </a:cubicBezTo>
                      <a:cubicBezTo>
                        <a:pt x="21353" y="8135"/>
                        <a:pt x="21353" y="8135"/>
                        <a:pt x="21353" y="8135"/>
                      </a:cubicBezTo>
                      <a:cubicBezTo>
                        <a:pt x="21353" y="8135"/>
                        <a:pt x="21230" y="8135"/>
                        <a:pt x="21230" y="8135"/>
                      </a:cubicBezTo>
                      <a:cubicBezTo>
                        <a:pt x="21230" y="8135"/>
                        <a:pt x="21230" y="8135"/>
                        <a:pt x="21230" y="8135"/>
                      </a:cubicBezTo>
                      <a:cubicBezTo>
                        <a:pt x="21106" y="8135"/>
                        <a:pt x="21106" y="8135"/>
                        <a:pt x="21106" y="8135"/>
                      </a:cubicBezTo>
                      <a:cubicBezTo>
                        <a:pt x="21106" y="8135"/>
                        <a:pt x="21106" y="8135"/>
                        <a:pt x="21106" y="8135"/>
                      </a:cubicBezTo>
                      <a:cubicBezTo>
                        <a:pt x="21106" y="8135"/>
                        <a:pt x="20983" y="8135"/>
                        <a:pt x="20983" y="8275"/>
                      </a:cubicBezTo>
                      <a:cubicBezTo>
                        <a:pt x="20983" y="8275"/>
                        <a:pt x="20859" y="8275"/>
                        <a:pt x="20859" y="8275"/>
                      </a:cubicBezTo>
                      <a:cubicBezTo>
                        <a:pt x="20859" y="8275"/>
                        <a:pt x="20859" y="8275"/>
                        <a:pt x="20859" y="8275"/>
                      </a:cubicBezTo>
                      <a:cubicBezTo>
                        <a:pt x="20859" y="8275"/>
                        <a:pt x="20859" y="8416"/>
                        <a:pt x="20859" y="8416"/>
                      </a:cubicBezTo>
                      <a:cubicBezTo>
                        <a:pt x="20859" y="8416"/>
                        <a:pt x="20859" y="8556"/>
                        <a:pt x="20736" y="8556"/>
                      </a:cubicBezTo>
                      <a:close/>
                      <a:moveTo>
                        <a:pt x="17033" y="12764"/>
                      </a:moveTo>
                      <a:cubicBezTo>
                        <a:pt x="16910" y="12904"/>
                        <a:pt x="16786" y="13044"/>
                        <a:pt x="16786" y="13184"/>
                      </a:cubicBezTo>
                      <a:cubicBezTo>
                        <a:pt x="16786" y="13184"/>
                        <a:pt x="16786" y="13325"/>
                        <a:pt x="16786" y="13325"/>
                      </a:cubicBezTo>
                      <a:cubicBezTo>
                        <a:pt x="16786" y="13325"/>
                        <a:pt x="16786" y="13325"/>
                        <a:pt x="16786" y="13325"/>
                      </a:cubicBezTo>
                      <a:cubicBezTo>
                        <a:pt x="16786" y="13465"/>
                        <a:pt x="16663" y="13465"/>
                        <a:pt x="16663" y="13465"/>
                      </a:cubicBezTo>
                      <a:cubicBezTo>
                        <a:pt x="16663" y="13465"/>
                        <a:pt x="16663" y="13605"/>
                        <a:pt x="16663" y="13605"/>
                      </a:cubicBezTo>
                      <a:cubicBezTo>
                        <a:pt x="16663" y="13605"/>
                        <a:pt x="16663" y="13605"/>
                        <a:pt x="16663" y="13605"/>
                      </a:cubicBezTo>
                      <a:cubicBezTo>
                        <a:pt x="16663" y="13605"/>
                        <a:pt x="16663" y="13605"/>
                        <a:pt x="16663" y="13605"/>
                      </a:cubicBezTo>
                      <a:cubicBezTo>
                        <a:pt x="16416" y="13605"/>
                        <a:pt x="16293" y="13605"/>
                        <a:pt x="16169" y="13605"/>
                      </a:cubicBezTo>
                      <a:cubicBezTo>
                        <a:pt x="16046" y="13605"/>
                        <a:pt x="15922" y="13605"/>
                        <a:pt x="15922" y="13605"/>
                      </a:cubicBezTo>
                      <a:cubicBezTo>
                        <a:pt x="15799" y="13886"/>
                        <a:pt x="15675" y="14306"/>
                        <a:pt x="15552" y="14306"/>
                      </a:cubicBezTo>
                      <a:cubicBezTo>
                        <a:pt x="15552" y="14447"/>
                        <a:pt x="15552" y="14447"/>
                        <a:pt x="15552" y="14447"/>
                      </a:cubicBezTo>
                      <a:cubicBezTo>
                        <a:pt x="15552" y="14587"/>
                        <a:pt x="15552" y="14587"/>
                        <a:pt x="15552" y="14587"/>
                      </a:cubicBezTo>
                      <a:cubicBezTo>
                        <a:pt x="14688" y="14447"/>
                        <a:pt x="14688" y="14447"/>
                        <a:pt x="14688" y="14447"/>
                      </a:cubicBezTo>
                      <a:cubicBezTo>
                        <a:pt x="13701" y="12904"/>
                        <a:pt x="13701" y="12904"/>
                        <a:pt x="13701" y="12904"/>
                      </a:cubicBezTo>
                      <a:cubicBezTo>
                        <a:pt x="13701" y="12764"/>
                        <a:pt x="13701" y="12764"/>
                        <a:pt x="13701" y="12764"/>
                      </a:cubicBezTo>
                      <a:cubicBezTo>
                        <a:pt x="13947" y="12483"/>
                        <a:pt x="14441" y="11642"/>
                        <a:pt x="14565" y="11361"/>
                      </a:cubicBezTo>
                      <a:cubicBezTo>
                        <a:pt x="14688" y="10940"/>
                        <a:pt x="15552" y="10379"/>
                        <a:pt x="15922" y="10379"/>
                      </a:cubicBezTo>
                      <a:cubicBezTo>
                        <a:pt x="16293" y="10379"/>
                        <a:pt x="16416" y="10660"/>
                        <a:pt x="16416" y="10660"/>
                      </a:cubicBezTo>
                      <a:cubicBezTo>
                        <a:pt x="16416" y="10800"/>
                        <a:pt x="16663" y="10940"/>
                        <a:pt x="16786" y="11081"/>
                      </a:cubicBezTo>
                      <a:cubicBezTo>
                        <a:pt x="17033" y="11501"/>
                        <a:pt x="17280" y="11642"/>
                        <a:pt x="17280" y="12062"/>
                      </a:cubicBezTo>
                      <a:cubicBezTo>
                        <a:pt x="17280" y="12343"/>
                        <a:pt x="17157" y="12623"/>
                        <a:pt x="17033" y="127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32" name="Shape 11432"/>
                <p:cNvSpPr/>
                <p:nvPr/>
              </p:nvSpPr>
              <p:spPr>
                <a:xfrm>
                  <a:off x="717869" y="14188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0800"/>
                        <a:pt x="21600" y="0"/>
                        <a:pt x="21600" y="0"/>
                      </a:cubicBezTo>
                      <a:cubicBezTo>
                        <a:pt x="10800" y="0"/>
                        <a:pt x="0" y="10800"/>
                        <a:pt x="0" y="21600"/>
                      </a:cubicBezTo>
                      <a:cubicBezTo>
                        <a:pt x="0" y="10800"/>
                        <a:pt x="21600" y="0"/>
                        <a:pt x="216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33" name="Shape 11433"/>
                <p:cNvSpPr/>
                <p:nvPr/>
              </p:nvSpPr>
              <p:spPr>
                <a:xfrm>
                  <a:off x="721232" y="14246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34" name="Shape 11434"/>
                <p:cNvSpPr/>
                <p:nvPr/>
              </p:nvSpPr>
              <p:spPr>
                <a:xfrm>
                  <a:off x="709903" y="143390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35" name="Shape 11435"/>
                <p:cNvSpPr/>
                <p:nvPr/>
              </p:nvSpPr>
              <p:spPr>
                <a:xfrm>
                  <a:off x="976143" y="1285900"/>
                  <a:ext cx="3983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229" y="0"/>
                      </a:moveTo>
                      <a:cubicBezTo>
                        <a:pt x="8229" y="0"/>
                        <a:pt x="5143" y="0"/>
                        <a:pt x="4114" y="0"/>
                      </a:cubicBezTo>
                      <a:cubicBezTo>
                        <a:pt x="2057" y="0"/>
                        <a:pt x="1029" y="0"/>
                        <a:pt x="0" y="0"/>
                      </a:cubicBezTo>
                      <a:cubicBezTo>
                        <a:pt x="1029" y="0"/>
                        <a:pt x="2057" y="0"/>
                        <a:pt x="4114" y="0"/>
                      </a:cubicBezTo>
                      <a:cubicBezTo>
                        <a:pt x="5143" y="0"/>
                        <a:pt x="8229" y="0"/>
                        <a:pt x="8229" y="0"/>
                      </a:cubicBezTo>
                      <a:cubicBezTo>
                        <a:pt x="9257" y="14400"/>
                        <a:pt x="12343" y="21600"/>
                        <a:pt x="17486" y="21600"/>
                      </a:cubicBezTo>
                      <a:cubicBezTo>
                        <a:pt x="18514" y="21600"/>
                        <a:pt x="20571" y="21600"/>
                        <a:pt x="21600" y="21600"/>
                      </a:cubicBezTo>
                      <a:cubicBezTo>
                        <a:pt x="20571" y="21600"/>
                        <a:pt x="18514" y="21600"/>
                        <a:pt x="17486" y="21600"/>
                      </a:cubicBezTo>
                      <a:cubicBezTo>
                        <a:pt x="12343" y="21600"/>
                        <a:pt x="9257" y="14400"/>
                        <a:pt x="82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36" name="Shape 11436"/>
                <p:cNvSpPr/>
                <p:nvPr/>
              </p:nvSpPr>
              <p:spPr>
                <a:xfrm>
                  <a:off x="974152" y="12839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37" name="Shape 11437"/>
                <p:cNvSpPr/>
                <p:nvPr/>
              </p:nvSpPr>
              <p:spPr>
                <a:xfrm>
                  <a:off x="779605" y="135296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38" name="Shape 11438"/>
                <p:cNvSpPr/>
                <p:nvPr/>
              </p:nvSpPr>
              <p:spPr>
                <a:xfrm>
                  <a:off x="1022568" y="13976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21600"/>
                        <a:pt x="21600" y="21600"/>
                        <a:pt x="21600" y="0"/>
                      </a:cubicBezTo>
                      <a:cubicBezTo>
                        <a:pt x="21600" y="21600"/>
                        <a:pt x="108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39" name="Shape 11439"/>
                <p:cNvSpPr/>
                <p:nvPr/>
              </p:nvSpPr>
              <p:spPr>
                <a:xfrm>
                  <a:off x="1028542" y="13938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40" name="Shape 11440"/>
                <p:cNvSpPr/>
                <p:nvPr/>
              </p:nvSpPr>
              <p:spPr>
                <a:xfrm>
                  <a:off x="1017589" y="140499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41" name="Shape 11441"/>
                <p:cNvSpPr/>
                <p:nvPr/>
              </p:nvSpPr>
              <p:spPr>
                <a:xfrm>
                  <a:off x="961827" y="146859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42" name="Shape 11442"/>
                <p:cNvSpPr/>
                <p:nvPr/>
              </p:nvSpPr>
              <p:spPr>
                <a:xfrm>
                  <a:off x="941912" y="14728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21600" y="0"/>
                      </a:ln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43" name="Shape 11443"/>
                <p:cNvSpPr/>
                <p:nvPr/>
              </p:nvSpPr>
              <p:spPr>
                <a:xfrm>
                  <a:off x="972160" y="146128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44" name="Shape 11444"/>
                <p:cNvSpPr/>
                <p:nvPr/>
              </p:nvSpPr>
              <p:spPr>
                <a:xfrm>
                  <a:off x="621657" y="944374"/>
                  <a:ext cx="240972" cy="2466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688" y="18860"/>
                      </a:moveTo>
                      <a:cubicBezTo>
                        <a:pt x="18028" y="12412"/>
                        <a:pt x="18028" y="12412"/>
                        <a:pt x="18028" y="12412"/>
                      </a:cubicBezTo>
                      <a:cubicBezTo>
                        <a:pt x="20920" y="12412"/>
                        <a:pt x="20920" y="12412"/>
                        <a:pt x="20920" y="12412"/>
                      </a:cubicBezTo>
                      <a:cubicBezTo>
                        <a:pt x="21260" y="12251"/>
                        <a:pt x="21260" y="12251"/>
                        <a:pt x="21260" y="12251"/>
                      </a:cubicBezTo>
                      <a:cubicBezTo>
                        <a:pt x="21600" y="9027"/>
                        <a:pt x="21600" y="9027"/>
                        <a:pt x="21600" y="9027"/>
                      </a:cubicBezTo>
                      <a:cubicBezTo>
                        <a:pt x="21600" y="9027"/>
                        <a:pt x="21600" y="9027"/>
                        <a:pt x="21600" y="9027"/>
                      </a:cubicBezTo>
                      <a:cubicBezTo>
                        <a:pt x="21090" y="9188"/>
                        <a:pt x="20580" y="9188"/>
                        <a:pt x="20069" y="9188"/>
                      </a:cubicBezTo>
                      <a:cubicBezTo>
                        <a:pt x="20069" y="9188"/>
                        <a:pt x="19899" y="9188"/>
                        <a:pt x="19729" y="9188"/>
                      </a:cubicBezTo>
                      <a:cubicBezTo>
                        <a:pt x="19559" y="9188"/>
                        <a:pt x="19559" y="9188"/>
                        <a:pt x="19389" y="9349"/>
                      </a:cubicBezTo>
                      <a:cubicBezTo>
                        <a:pt x="19219" y="9510"/>
                        <a:pt x="19049" y="9672"/>
                        <a:pt x="18879" y="9672"/>
                      </a:cubicBezTo>
                      <a:cubicBezTo>
                        <a:pt x="18709" y="9672"/>
                        <a:pt x="18709" y="9672"/>
                        <a:pt x="18709" y="9672"/>
                      </a:cubicBezTo>
                      <a:cubicBezTo>
                        <a:pt x="18028" y="9510"/>
                        <a:pt x="18198" y="8543"/>
                        <a:pt x="18369" y="7899"/>
                      </a:cubicBezTo>
                      <a:cubicBezTo>
                        <a:pt x="18369" y="7899"/>
                        <a:pt x="18369" y="7899"/>
                        <a:pt x="18369" y="7899"/>
                      </a:cubicBezTo>
                      <a:cubicBezTo>
                        <a:pt x="18539" y="7576"/>
                        <a:pt x="18028" y="7093"/>
                        <a:pt x="17688" y="6609"/>
                      </a:cubicBezTo>
                      <a:cubicBezTo>
                        <a:pt x="17178" y="6448"/>
                        <a:pt x="17348" y="5642"/>
                        <a:pt x="17688" y="4836"/>
                      </a:cubicBezTo>
                      <a:cubicBezTo>
                        <a:pt x="17688" y="4513"/>
                        <a:pt x="17858" y="4191"/>
                        <a:pt x="17858" y="4030"/>
                      </a:cubicBezTo>
                      <a:cubicBezTo>
                        <a:pt x="17518" y="3707"/>
                        <a:pt x="17348" y="2901"/>
                        <a:pt x="17348" y="2418"/>
                      </a:cubicBezTo>
                      <a:cubicBezTo>
                        <a:pt x="17348" y="2418"/>
                        <a:pt x="17348" y="2418"/>
                        <a:pt x="17348" y="2418"/>
                      </a:cubicBezTo>
                      <a:cubicBezTo>
                        <a:pt x="17348" y="2418"/>
                        <a:pt x="17348" y="2418"/>
                        <a:pt x="17178" y="2418"/>
                      </a:cubicBezTo>
                      <a:cubicBezTo>
                        <a:pt x="17008" y="2418"/>
                        <a:pt x="16838" y="2418"/>
                        <a:pt x="16498" y="2418"/>
                      </a:cubicBezTo>
                      <a:cubicBezTo>
                        <a:pt x="15817" y="2418"/>
                        <a:pt x="15477" y="2257"/>
                        <a:pt x="15307" y="2096"/>
                      </a:cubicBezTo>
                      <a:cubicBezTo>
                        <a:pt x="15137" y="1934"/>
                        <a:pt x="14967" y="1934"/>
                        <a:pt x="14627" y="1934"/>
                      </a:cubicBezTo>
                      <a:cubicBezTo>
                        <a:pt x="14457" y="1934"/>
                        <a:pt x="14287" y="1934"/>
                        <a:pt x="14117" y="2096"/>
                      </a:cubicBezTo>
                      <a:cubicBezTo>
                        <a:pt x="14117" y="2096"/>
                        <a:pt x="13946" y="2579"/>
                        <a:pt x="13946" y="2740"/>
                      </a:cubicBezTo>
                      <a:cubicBezTo>
                        <a:pt x="13776" y="3224"/>
                        <a:pt x="13776" y="3707"/>
                        <a:pt x="13266" y="3707"/>
                      </a:cubicBezTo>
                      <a:cubicBezTo>
                        <a:pt x="13096" y="3707"/>
                        <a:pt x="13096" y="3707"/>
                        <a:pt x="13096" y="3707"/>
                      </a:cubicBezTo>
                      <a:cubicBezTo>
                        <a:pt x="13096" y="3707"/>
                        <a:pt x="13096" y="3707"/>
                        <a:pt x="12926" y="3707"/>
                      </a:cubicBezTo>
                      <a:cubicBezTo>
                        <a:pt x="12586" y="3707"/>
                        <a:pt x="11735" y="3869"/>
                        <a:pt x="11055" y="4030"/>
                      </a:cubicBezTo>
                      <a:cubicBezTo>
                        <a:pt x="10035" y="4352"/>
                        <a:pt x="9524" y="3546"/>
                        <a:pt x="9184" y="2740"/>
                      </a:cubicBezTo>
                      <a:cubicBezTo>
                        <a:pt x="9014" y="2257"/>
                        <a:pt x="8844" y="2257"/>
                        <a:pt x="8674" y="2096"/>
                      </a:cubicBezTo>
                      <a:cubicBezTo>
                        <a:pt x="8334" y="1934"/>
                        <a:pt x="8164" y="1612"/>
                        <a:pt x="8334" y="1128"/>
                      </a:cubicBezTo>
                      <a:cubicBezTo>
                        <a:pt x="8504" y="645"/>
                        <a:pt x="8164" y="161"/>
                        <a:pt x="8164" y="0"/>
                      </a:cubicBezTo>
                      <a:cubicBezTo>
                        <a:pt x="7483" y="0"/>
                        <a:pt x="5443" y="0"/>
                        <a:pt x="3912" y="0"/>
                      </a:cubicBezTo>
                      <a:cubicBezTo>
                        <a:pt x="2551" y="0"/>
                        <a:pt x="2211" y="0"/>
                        <a:pt x="2211" y="0"/>
                      </a:cubicBezTo>
                      <a:cubicBezTo>
                        <a:pt x="2211" y="0"/>
                        <a:pt x="2211" y="0"/>
                        <a:pt x="2041" y="0"/>
                      </a:cubicBezTo>
                      <a:cubicBezTo>
                        <a:pt x="2041" y="0"/>
                        <a:pt x="2041" y="0"/>
                        <a:pt x="2041" y="0"/>
                      </a:cubicBezTo>
                      <a:cubicBezTo>
                        <a:pt x="2041" y="0"/>
                        <a:pt x="2041" y="0"/>
                        <a:pt x="2041" y="0"/>
                      </a:cubicBezTo>
                      <a:cubicBezTo>
                        <a:pt x="2041" y="0"/>
                        <a:pt x="2041" y="0"/>
                        <a:pt x="1871" y="0"/>
                      </a:cubicBezTo>
                      <a:cubicBezTo>
                        <a:pt x="1871" y="161"/>
                        <a:pt x="1871" y="161"/>
                        <a:pt x="1701" y="161"/>
                      </a:cubicBezTo>
                      <a:cubicBezTo>
                        <a:pt x="1701" y="161"/>
                        <a:pt x="1701" y="161"/>
                        <a:pt x="1701" y="161"/>
                      </a:cubicBezTo>
                      <a:cubicBezTo>
                        <a:pt x="1701" y="161"/>
                        <a:pt x="1531" y="322"/>
                        <a:pt x="1361" y="322"/>
                      </a:cubicBezTo>
                      <a:cubicBezTo>
                        <a:pt x="1361" y="322"/>
                        <a:pt x="1361" y="322"/>
                        <a:pt x="1361" y="322"/>
                      </a:cubicBezTo>
                      <a:cubicBezTo>
                        <a:pt x="1701" y="1451"/>
                        <a:pt x="2551" y="3063"/>
                        <a:pt x="2891" y="3707"/>
                      </a:cubicBezTo>
                      <a:cubicBezTo>
                        <a:pt x="3061" y="3869"/>
                        <a:pt x="3061" y="3869"/>
                        <a:pt x="3061" y="3869"/>
                      </a:cubicBezTo>
                      <a:cubicBezTo>
                        <a:pt x="3231" y="4191"/>
                        <a:pt x="3061" y="4675"/>
                        <a:pt x="2891" y="4997"/>
                      </a:cubicBezTo>
                      <a:cubicBezTo>
                        <a:pt x="2891" y="5158"/>
                        <a:pt x="2721" y="5481"/>
                        <a:pt x="2721" y="5964"/>
                      </a:cubicBezTo>
                      <a:cubicBezTo>
                        <a:pt x="2721" y="6287"/>
                        <a:pt x="3061" y="7093"/>
                        <a:pt x="3231" y="7737"/>
                      </a:cubicBezTo>
                      <a:cubicBezTo>
                        <a:pt x="3572" y="8382"/>
                        <a:pt x="3912" y="9027"/>
                        <a:pt x="3912" y="9672"/>
                      </a:cubicBezTo>
                      <a:cubicBezTo>
                        <a:pt x="4082" y="10961"/>
                        <a:pt x="3231" y="11606"/>
                        <a:pt x="2721" y="12412"/>
                      </a:cubicBezTo>
                      <a:cubicBezTo>
                        <a:pt x="2551" y="12573"/>
                        <a:pt x="2551" y="12573"/>
                        <a:pt x="2551" y="12573"/>
                      </a:cubicBezTo>
                      <a:cubicBezTo>
                        <a:pt x="1871" y="13379"/>
                        <a:pt x="1191" y="14991"/>
                        <a:pt x="1191" y="15797"/>
                      </a:cubicBezTo>
                      <a:cubicBezTo>
                        <a:pt x="1191" y="16603"/>
                        <a:pt x="850" y="17248"/>
                        <a:pt x="510" y="17731"/>
                      </a:cubicBezTo>
                      <a:cubicBezTo>
                        <a:pt x="340" y="17893"/>
                        <a:pt x="170" y="18215"/>
                        <a:pt x="170" y="18376"/>
                      </a:cubicBezTo>
                      <a:cubicBezTo>
                        <a:pt x="170" y="18860"/>
                        <a:pt x="170" y="19827"/>
                        <a:pt x="0" y="20472"/>
                      </a:cubicBezTo>
                      <a:cubicBezTo>
                        <a:pt x="0" y="20472"/>
                        <a:pt x="0" y="20472"/>
                        <a:pt x="0" y="20310"/>
                      </a:cubicBezTo>
                      <a:cubicBezTo>
                        <a:pt x="0" y="20310"/>
                        <a:pt x="170" y="20310"/>
                        <a:pt x="170" y="20310"/>
                      </a:cubicBezTo>
                      <a:cubicBezTo>
                        <a:pt x="170" y="20310"/>
                        <a:pt x="170" y="20310"/>
                        <a:pt x="170" y="20149"/>
                      </a:cubicBezTo>
                      <a:cubicBezTo>
                        <a:pt x="340" y="20149"/>
                        <a:pt x="340" y="20149"/>
                        <a:pt x="340" y="20149"/>
                      </a:cubicBezTo>
                      <a:cubicBezTo>
                        <a:pt x="340" y="20149"/>
                        <a:pt x="340" y="20149"/>
                        <a:pt x="510" y="20149"/>
                      </a:cubicBezTo>
                      <a:cubicBezTo>
                        <a:pt x="510" y="20149"/>
                        <a:pt x="510" y="19988"/>
                        <a:pt x="510" y="19988"/>
                      </a:cubicBezTo>
                      <a:cubicBezTo>
                        <a:pt x="680" y="19988"/>
                        <a:pt x="680" y="19988"/>
                        <a:pt x="850" y="19988"/>
                      </a:cubicBezTo>
                      <a:cubicBezTo>
                        <a:pt x="1191" y="19988"/>
                        <a:pt x="1361" y="20310"/>
                        <a:pt x="1531" y="20472"/>
                      </a:cubicBezTo>
                      <a:cubicBezTo>
                        <a:pt x="1531" y="20472"/>
                        <a:pt x="1531" y="20472"/>
                        <a:pt x="1531" y="20472"/>
                      </a:cubicBezTo>
                      <a:cubicBezTo>
                        <a:pt x="1531" y="20472"/>
                        <a:pt x="1531" y="20472"/>
                        <a:pt x="1531" y="20472"/>
                      </a:cubicBezTo>
                      <a:cubicBezTo>
                        <a:pt x="2381" y="19988"/>
                        <a:pt x="3061" y="20149"/>
                        <a:pt x="3742" y="20472"/>
                      </a:cubicBezTo>
                      <a:cubicBezTo>
                        <a:pt x="4252" y="20794"/>
                        <a:pt x="4762" y="20955"/>
                        <a:pt x="5272" y="20955"/>
                      </a:cubicBezTo>
                      <a:cubicBezTo>
                        <a:pt x="12076" y="20955"/>
                        <a:pt x="12076" y="20955"/>
                        <a:pt x="12076" y="20955"/>
                      </a:cubicBezTo>
                      <a:cubicBezTo>
                        <a:pt x="12756" y="21600"/>
                        <a:pt x="12756" y="21600"/>
                        <a:pt x="12756" y="21600"/>
                      </a:cubicBezTo>
                      <a:cubicBezTo>
                        <a:pt x="13096" y="21439"/>
                        <a:pt x="14457" y="21439"/>
                        <a:pt x="15477" y="21439"/>
                      </a:cubicBezTo>
                      <a:cubicBezTo>
                        <a:pt x="16498" y="21439"/>
                        <a:pt x="16838" y="21439"/>
                        <a:pt x="16838" y="21600"/>
                      </a:cubicBezTo>
                      <a:cubicBezTo>
                        <a:pt x="17008" y="21600"/>
                        <a:pt x="17178" y="21600"/>
                        <a:pt x="17518" y="21600"/>
                      </a:cubicBezTo>
                      <a:cubicBezTo>
                        <a:pt x="18369" y="21600"/>
                        <a:pt x="19219" y="21439"/>
                        <a:pt x="19559" y="21439"/>
                      </a:cubicBezTo>
                      <a:cubicBezTo>
                        <a:pt x="19729" y="21439"/>
                        <a:pt x="19729" y="21439"/>
                        <a:pt x="19729" y="21439"/>
                      </a:cubicBezTo>
                      <a:lnTo>
                        <a:pt x="17688" y="1886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45" name="Shape 11445"/>
                <p:cNvSpPr/>
                <p:nvPr/>
              </p:nvSpPr>
              <p:spPr>
                <a:xfrm>
                  <a:off x="627632" y="11664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46" name="Shape 11446"/>
                <p:cNvSpPr/>
                <p:nvPr/>
              </p:nvSpPr>
              <p:spPr>
                <a:xfrm>
                  <a:off x="618294" y="117372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47" name="Shape 11447"/>
                <p:cNvSpPr/>
                <p:nvPr/>
              </p:nvSpPr>
              <p:spPr>
                <a:xfrm>
                  <a:off x="628252" y="11683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6200" y="14400"/>
                        <a:pt x="21600" y="21600"/>
                      </a:cubicBezTo>
                      <a:cubicBezTo>
                        <a:pt x="16200" y="144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48" name="Shape 11448"/>
                <p:cNvSpPr/>
                <p:nvPr/>
              </p:nvSpPr>
              <p:spPr>
                <a:xfrm>
                  <a:off x="616303" y="117564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49" name="Shape 11449"/>
                <p:cNvSpPr/>
                <p:nvPr/>
              </p:nvSpPr>
              <p:spPr>
                <a:xfrm>
                  <a:off x="826781" y="992556"/>
                  <a:ext cx="240972" cy="2004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20807"/>
                      </a:moveTo>
                      <a:cubicBezTo>
                        <a:pt x="2571" y="20807"/>
                        <a:pt x="2571" y="20807"/>
                        <a:pt x="2743" y="20807"/>
                      </a:cubicBezTo>
                      <a:cubicBezTo>
                        <a:pt x="2743" y="20807"/>
                        <a:pt x="2914" y="20807"/>
                        <a:pt x="2914" y="20807"/>
                      </a:cubicBezTo>
                      <a:cubicBezTo>
                        <a:pt x="3086" y="20807"/>
                        <a:pt x="3086" y="20807"/>
                        <a:pt x="3257" y="20807"/>
                      </a:cubicBezTo>
                      <a:cubicBezTo>
                        <a:pt x="3257" y="20609"/>
                        <a:pt x="3257" y="20609"/>
                        <a:pt x="3429" y="20609"/>
                      </a:cubicBezTo>
                      <a:cubicBezTo>
                        <a:pt x="3429" y="20609"/>
                        <a:pt x="3600" y="20609"/>
                        <a:pt x="3771" y="20609"/>
                      </a:cubicBezTo>
                      <a:cubicBezTo>
                        <a:pt x="3771" y="20609"/>
                        <a:pt x="3771" y="20609"/>
                        <a:pt x="3943" y="20609"/>
                      </a:cubicBezTo>
                      <a:cubicBezTo>
                        <a:pt x="3943" y="20609"/>
                        <a:pt x="4114" y="20609"/>
                        <a:pt x="4286" y="20609"/>
                      </a:cubicBezTo>
                      <a:cubicBezTo>
                        <a:pt x="4286" y="20609"/>
                        <a:pt x="4286" y="20609"/>
                        <a:pt x="4286" y="20609"/>
                      </a:cubicBezTo>
                      <a:cubicBezTo>
                        <a:pt x="4457" y="20609"/>
                        <a:pt x="4629" y="20609"/>
                        <a:pt x="4800" y="20609"/>
                      </a:cubicBezTo>
                      <a:cubicBezTo>
                        <a:pt x="4800" y="20609"/>
                        <a:pt x="4800" y="20609"/>
                        <a:pt x="4800" y="20609"/>
                      </a:cubicBezTo>
                      <a:cubicBezTo>
                        <a:pt x="4800" y="20609"/>
                        <a:pt x="4800" y="20609"/>
                        <a:pt x="4800" y="20609"/>
                      </a:cubicBezTo>
                      <a:cubicBezTo>
                        <a:pt x="4971" y="20609"/>
                        <a:pt x="5486" y="20609"/>
                        <a:pt x="5657" y="20807"/>
                      </a:cubicBezTo>
                      <a:cubicBezTo>
                        <a:pt x="5657" y="21006"/>
                        <a:pt x="5829" y="21006"/>
                        <a:pt x="5829" y="21204"/>
                      </a:cubicBezTo>
                      <a:cubicBezTo>
                        <a:pt x="5829" y="21204"/>
                        <a:pt x="5829" y="21204"/>
                        <a:pt x="5829" y="21204"/>
                      </a:cubicBezTo>
                      <a:cubicBezTo>
                        <a:pt x="5829" y="21204"/>
                        <a:pt x="5829" y="21204"/>
                        <a:pt x="5829" y="21204"/>
                      </a:cubicBezTo>
                      <a:cubicBezTo>
                        <a:pt x="5829" y="21204"/>
                        <a:pt x="5829" y="21204"/>
                        <a:pt x="5829" y="21204"/>
                      </a:cubicBezTo>
                      <a:cubicBezTo>
                        <a:pt x="6000" y="21204"/>
                        <a:pt x="6000" y="21204"/>
                        <a:pt x="6171" y="21204"/>
                      </a:cubicBezTo>
                      <a:cubicBezTo>
                        <a:pt x="6171" y="21204"/>
                        <a:pt x="6171" y="21204"/>
                        <a:pt x="6171" y="21204"/>
                      </a:cubicBezTo>
                      <a:cubicBezTo>
                        <a:pt x="6343" y="21204"/>
                        <a:pt x="6343" y="21204"/>
                        <a:pt x="6514" y="21204"/>
                      </a:cubicBezTo>
                      <a:cubicBezTo>
                        <a:pt x="6514" y="21204"/>
                        <a:pt x="6514" y="21204"/>
                        <a:pt x="6514" y="21204"/>
                      </a:cubicBezTo>
                      <a:cubicBezTo>
                        <a:pt x="6514" y="21204"/>
                        <a:pt x="6514" y="21204"/>
                        <a:pt x="6686" y="21204"/>
                      </a:cubicBezTo>
                      <a:cubicBezTo>
                        <a:pt x="6857" y="21204"/>
                        <a:pt x="7029" y="21204"/>
                        <a:pt x="7371" y="21402"/>
                      </a:cubicBezTo>
                      <a:cubicBezTo>
                        <a:pt x="7714" y="21402"/>
                        <a:pt x="8400" y="21600"/>
                        <a:pt x="8743" y="21600"/>
                      </a:cubicBezTo>
                      <a:cubicBezTo>
                        <a:pt x="8914" y="21600"/>
                        <a:pt x="8914" y="21600"/>
                        <a:pt x="8914" y="21600"/>
                      </a:cubicBezTo>
                      <a:cubicBezTo>
                        <a:pt x="9086" y="21600"/>
                        <a:pt x="9257" y="21006"/>
                        <a:pt x="9429" y="20807"/>
                      </a:cubicBezTo>
                      <a:cubicBezTo>
                        <a:pt x="9943" y="20015"/>
                        <a:pt x="10457" y="19222"/>
                        <a:pt x="10971" y="19024"/>
                      </a:cubicBezTo>
                      <a:cubicBezTo>
                        <a:pt x="11657" y="18826"/>
                        <a:pt x="12343" y="18033"/>
                        <a:pt x="12514" y="17835"/>
                      </a:cubicBezTo>
                      <a:cubicBezTo>
                        <a:pt x="12514" y="17240"/>
                        <a:pt x="12686" y="16646"/>
                        <a:pt x="13886" y="16448"/>
                      </a:cubicBezTo>
                      <a:cubicBezTo>
                        <a:pt x="13886" y="16448"/>
                        <a:pt x="13886" y="16448"/>
                        <a:pt x="13886" y="16448"/>
                      </a:cubicBezTo>
                      <a:cubicBezTo>
                        <a:pt x="15257" y="16250"/>
                        <a:pt x="15257" y="16250"/>
                        <a:pt x="15257" y="16250"/>
                      </a:cubicBezTo>
                      <a:cubicBezTo>
                        <a:pt x="14914" y="14862"/>
                        <a:pt x="14914" y="14862"/>
                        <a:pt x="14914" y="14862"/>
                      </a:cubicBezTo>
                      <a:cubicBezTo>
                        <a:pt x="15086" y="14664"/>
                        <a:pt x="15086" y="14664"/>
                        <a:pt x="15086" y="14664"/>
                      </a:cubicBezTo>
                      <a:cubicBezTo>
                        <a:pt x="15257" y="14664"/>
                        <a:pt x="15429" y="14466"/>
                        <a:pt x="15771" y="14466"/>
                      </a:cubicBezTo>
                      <a:cubicBezTo>
                        <a:pt x="18000" y="13475"/>
                        <a:pt x="19200" y="12881"/>
                        <a:pt x="19886" y="12683"/>
                      </a:cubicBezTo>
                      <a:cubicBezTo>
                        <a:pt x="19886" y="12683"/>
                        <a:pt x="20057" y="12683"/>
                        <a:pt x="20057" y="12484"/>
                      </a:cubicBezTo>
                      <a:cubicBezTo>
                        <a:pt x="20057" y="12484"/>
                        <a:pt x="20057" y="12484"/>
                        <a:pt x="20057" y="12484"/>
                      </a:cubicBezTo>
                      <a:cubicBezTo>
                        <a:pt x="20057" y="12484"/>
                        <a:pt x="20057" y="12484"/>
                        <a:pt x="20057" y="12286"/>
                      </a:cubicBezTo>
                      <a:cubicBezTo>
                        <a:pt x="20057" y="12286"/>
                        <a:pt x="20057" y="12286"/>
                        <a:pt x="20057" y="12286"/>
                      </a:cubicBezTo>
                      <a:cubicBezTo>
                        <a:pt x="19886" y="12088"/>
                        <a:pt x="19886" y="12088"/>
                        <a:pt x="19886" y="12088"/>
                      </a:cubicBezTo>
                      <a:cubicBezTo>
                        <a:pt x="19886" y="12088"/>
                        <a:pt x="19886" y="12088"/>
                        <a:pt x="19886" y="11890"/>
                      </a:cubicBezTo>
                      <a:cubicBezTo>
                        <a:pt x="19886" y="11890"/>
                        <a:pt x="19886" y="11890"/>
                        <a:pt x="19886" y="11890"/>
                      </a:cubicBezTo>
                      <a:cubicBezTo>
                        <a:pt x="19886" y="11890"/>
                        <a:pt x="19886" y="11890"/>
                        <a:pt x="19886" y="11692"/>
                      </a:cubicBezTo>
                      <a:cubicBezTo>
                        <a:pt x="20057" y="11494"/>
                        <a:pt x="20057" y="11494"/>
                        <a:pt x="20057" y="11494"/>
                      </a:cubicBezTo>
                      <a:cubicBezTo>
                        <a:pt x="20057" y="11494"/>
                        <a:pt x="20057" y="11494"/>
                        <a:pt x="20057" y="11494"/>
                      </a:cubicBezTo>
                      <a:cubicBezTo>
                        <a:pt x="20229" y="11295"/>
                        <a:pt x="20229" y="10106"/>
                        <a:pt x="20229" y="9710"/>
                      </a:cubicBezTo>
                      <a:cubicBezTo>
                        <a:pt x="20229" y="9116"/>
                        <a:pt x="20571" y="9116"/>
                        <a:pt x="20914" y="8917"/>
                      </a:cubicBezTo>
                      <a:cubicBezTo>
                        <a:pt x="20571" y="7927"/>
                        <a:pt x="20743" y="5747"/>
                        <a:pt x="20914" y="5350"/>
                      </a:cubicBezTo>
                      <a:cubicBezTo>
                        <a:pt x="21086" y="5152"/>
                        <a:pt x="21257" y="4756"/>
                        <a:pt x="21429" y="4756"/>
                      </a:cubicBezTo>
                      <a:cubicBezTo>
                        <a:pt x="21600" y="4756"/>
                        <a:pt x="21600" y="4756"/>
                        <a:pt x="21600" y="4756"/>
                      </a:cubicBezTo>
                      <a:cubicBezTo>
                        <a:pt x="21600" y="4558"/>
                        <a:pt x="21600" y="4558"/>
                        <a:pt x="21429" y="4360"/>
                      </a:cubicBezTo>
                      <a:cubicBezTo>
                        <a:pt x="21429" y="4360"/>
                        <a:pt x="21429" y="4360"/>
                        <a:pt x="21429" y="4360"/>
                      </a:cubicBezTo>
                      <a:cubicBezTo>
                        <a:pt x="21429" y="4161"/>
                        <a:pt x="21429" y="4161"/>
                        <a:pt x="21257" y="3963"/>
                      </a:cubicBezTo>
                      <a:cubicBezTo>
                        <a:pt x="21257" y="3963"/>
                        <a:pt x="21257" y="3963"/>
                        <a:pt x="21257" y="3765"/>
                      </a:cubicBezTo>
                      <a:cubicBezTo>
                        <a:pt x="21257" y="3567"/>
                        <a:pt x="21086" y="3171"/>
                        <a:pt x="20914" y="2972"/>
                      </a:cubicBezTo>
                      <a:cubicBezTo>
                        <a:pt x="20914" y="2972"/>
                        <a:pt x="20914" y="2972"/>
                        <a:pt x="20914" y="2972"/>
                      </a:cubicBezTo>
                      <a:cubicBezTo>
                        <a:pt x="20914" y="2972"/>
                        <a:pt x="20914" y="2774"/>
                        <a:pt x="20743" y="2774"/>
                      </a:cubicBezTo>
                      <a:cubicBezTo>
                        <a:pt x="20743" y="2774"/>
                        <a:pt x="20743" y="2774"/>
                        <a:pt x="20743" y="2774"/>
                      </a:cubicBezTo>
                      <a:cubicBezTo>
                        <a:pt x="20571" y="2576"/>
                        <a:pt x="19371" y="1982"/>
                        <a:pt x="18686" y="1783"/>
                      </a:cubicBezTo>
                      <a:cubicBezTo>
                        <a:pt x="18686" y="1783"/>
                        <a:pt x="18514" y="1783"/>
                        <a:pt x="18514" y="1783"/>
                      </a:cubicBezTo>
                      <a:cubicBezTo>
                        <a:pt x="18343" y="1585"/>
                        <a:pt x="18000" y="1387"/>
                        <a:pt x="17657" y="1189"/>
                      </a:cubicBezTo>
                      <a:cubicBezTo>
                        <a:pt x="17314" y="1189"/>
                        <a:pt x="16971" y="991"/>
                        <a:pt x="16800" y="991"/>
                      </a:cubicBezTo>
                      <a:cubicBezTo>
                        <a:pt x="16800" y="991"/>
                        <a:pt x="16800" y="991"/>
                        <a:pt x="16800" y="991"/>
                      </a:cubicBezTo>
                      <a:cubicBezTo>
                        <a:pt x="16800" y="793"/>
                        <a:pt x="16800" y="793"/>
                        <a:pt x="16629" y="793"/>
                      </a:cubicBezTo>
                      <a:cubicBezTo>
                        <a:pt x="16629" y="793"/>
                        <a:pt x="16629" y="793"/>
                        <a:pt x="16629" y="793"/>
                      </a:cubicBezTo>
                      <a:cubicBezTo>
                        <a:pt x="16629" y="793"/>
                        <a:pt x="16629" y="793"/>
                        <a:pt x="16629" y="793"/>
                      </a:cubicBezTo>
                      <a:cubicBezTo>
                        <a:pt x="16629" y="793"/>
                        <a:pt x="16457" y="793"/>
                        <a:pt x="16457" y="793"/>
                      </a:cubicBezTo>
                      <a:cubicBezTo>
                        <a:pt x="16457" y="793"/>
                        <a:pt x="16457" y="793"/>
                        <a:pt x="16457" y="793"/>
                      </a:cubicBezTo>
                      <a:cubicBezTo>
                        <a:pt x="16457" y="793"/>
                        <a:pt x="16457" y="793"/>
                        <a:pt x="16286" y="793"/>
                      </a:cubicBezTo>
                      <a:cubicBezTo>
                        <a:pt x="16286" y="793"/>
                        <a:pt x="16286" y="793"/>
                        <a:pt x="16286" y="793"/>
                      </a:cubicBezTo>
                      <a:cubicBezTo>
                        <a:pt x="16286" y="594"/>
                        <a:pt x="16114" y="594"/>
                        <a:pt x="16114" y="594"/>
                      </a:cubicBezTo>
                      <a:cubicBezTo>
                        <a:pt x="16114" y="594"/>
                        <a:pt x="16114" y="594"/>
                        <a:pt x="16114" y="594"/>
                      </a:cubicBezTo>
                      <a:cubicBezTo>
                        <a:pt x="15943" y="594"/>
                        <a:pt x="15943" y="594"/>
                        <a:pt x="15943" y="396"/>
                      </a:cubicBezTo>
                      <a:cubicBezTo>
                        <a:pt x="15943" y="396"/>
                        <a:pt x="15771" y="396"/>
                        <a:pt x="15771" y="396"/>
                      </a:cubicBezTo>
                      <a:cubicBezTo>
                        <a:pt x="15771" y="396"/>
                        <a:pt x="15771" y="198"/>
                        <a:pt x="15600" y="198"/>
                      </a:cubicBezTo>
                      <a:cubicBezTo>
                        <a:pt x="15600" y="198"/>
                        <a:pt x="15600" y="198"/>
                        <a:pt x="15429" y="198"/>
                      </a:cubicBezTo>
                      <a:cubicBezTo>
                        <a:pt x="15429" y="198"/>
                        <a:pt x="15429" y="198"/>
                        <a:pt x="15429" y="0"/>
                      </a:cubicBezTo>
                      <a:cubicBezTo>
                        <a:pt x="15429" y="0"/>
                        <a:pt x="15429" y="0"/>
                        <a:pt x="15429" y="0"/>
                      </a:cubicBezTo>
                      <a:cubicBezTo>
                        <a:pt x="15257" y="198"/>
                        <a:pt x="15257" y="198"/>
                        <a:pt x="15086" y="198"/>
                      </a:cubicBezTo>
                      <a:cubicBezTo>
                        <a:pt x="15086" y="198"/>
                        <a:pt x="15086" y="198"/>
                        <a:pt x="15086" y="198"/>
                      </a:cubicBezTo>
                      <a:cubicBezTo>
                        <a:pt x="14914" y="198"/>
                        <a:pt x="14743" y="396"/>
                        <a:pt x="14743" y="396"/>
                      </a:cubicBezTo>
                      <a:cubicBezTo>
                        <a:pt x="14743" y="396"/>
                        <a:pt x="14571" y="396"/>
                        <a:pt x="14571" y="396"/>
                      </a:cubicBezTo>
                      <a:cubicBezTo>
                        <a:pt x="14400" y="396"/>
                        <a:pt x="14400" y="396"/>
                        <a:pt x="14229" y="396"/>
                      </a:cubicBezTo>
                      <a:cubicBezTo>
                        <a:pt x="14229" y="396"/>
                        <a:pt x="14229" y="396"/>
                        <a:pt x="14057" y="396"/>
                      </a:cubicBezTo>
                      <a:cubicBezTo>
                        <a:pt x="14057" y="396"/>
                        <a:pt x="13886" y="396"/>
                        <a:pt x="13714" y="396"/>
                      </a:cubicBezTo>
                      <a:cubicBezTo>
                        <a:pt x="13029" y="396"/>
                        <a:pt x="13029" y="396"/>
                        <a:pt x="13029" y="396"/>
                      </a:cubicBezTo>
                      <a:cubicBezTo>
                        <a:pt x="13029" y="396"/>
                        <a:pt x="13029" y="594"/>
                        <a:pt x="13029" y="594"/>
                      </a:cubicBezTo>
                      <a:cubicBezTo>
                        <a:pt x="13029" y="991"/>
                        <a:pt x="13200" y="1387"/>
                        <a:pt x="12857" y="1783"/>
                      </a:cubicBezTo>
                      <a:cubicBezTo>
                        <a:pt x="12514" y="1982"/>
                        <a:pt x="12514" y="2180"/>
                        <a:pt x="12514" y="2378"/>
                      </a:cubicBezTo>
                      <a:cubicBezTo>
                        <a:pt x="12857" y="2576"/>
                        <a:pt x="12857" y="3369"/>
                        <a:pt x="12686" y="4360"/>
                      </a:cubicBezTo>
                      <a:cubicBezTo>
                        <a:pt x="12686" y="4756"/>
                        <a:pt x="12514" y="4954"/>
                        <a:pt x="12514" y="5152"/>
                      </a:cubicBezTo>
                      <a:cubicBezTo>
                        <a:pt x="12514" y="5549"/>
                        <a:pt x="12514" y="5945"/>
                        <a:pt x="12343" y="6341"/>
                      </a:cubicBezTo>
                      <a:cubicBezTo>
                        <a:pt x="12171" y="6539"/>
                        <a:pt x="12171" y="6738"/>
                        <a:pt x="12171" y="6936"/>
                      </a:cubicBezTo>
                      <a:cubicBezTo>
                        <a:pt x="12171" y="7134"/>
                        <a:pt x="12343" y="7332"/>
                        <a:pt x="12514" y="7530"/>
                      </a:cubicBezTo>
                      <a:cubicBezTo>
                        <a:pt x="12686" y="7927"/>
                        <a:pt x="12857" y="8521"/>
                        <a:pt x="13200" y="8521"/>
                      </a:cubicBezTo>
                      <a:cubicBezTo>
                        <a:pt x="13371" y="8719"/>
                        <a:pt x="13714" y="8521"/>
                        <a:pt x="13886" y="8323"/>
                      </a:cubicBezTo>
                      <a:cubicBezTo>
                        <a:pt x="14057" y="8323"/>
                        <a:pt x="14229" y="8125"/>
                        <a:pt x="14400" y="8125"/>
                      </a:cubicBezTo>
                      <a:cubicBezTo>
                        <a:pt x="14914" y="8125"/>
                        <a:pt x="14914" y="9116"/>
                        <a:pt x="14914" y="10106"/>
                      </a:cubicBezTo>
                      <a:cubicBezTo>
                        <a:pt x="14914" y="10899"/>
                        <a:pt x="14571" y="11295"/>
                        <a:pt x="14571" y="11494"/>
                      </a:cubicBezTo>
                      <a:cubicBezTo>
                        <a:pt x="14400" y="11494"/>
                        <a:pt x="14400" y="11494"/>
                        <a:pt x="14400" y="11494"/>
                      </a:cubicBezTo>
                      <a:cubicBezTo>
                        <a:pt x="14400" y="11494"/>
                        <a:pt x="13886" y="11692"/>
                        <a:pt x="13543" y="11692"/>
                      </a:cubicBezTo>
                      <a:cubicBezTo>
                        <a:pt x="13200" y="11692"/>
                        <a:pt x="12857" y="11494"/>
                        <a:pt x="12686" y="11295"/>
                      </a:cubicBezTo>
                      <a:cubicBezTo>
                        <a:pt x="12171" y="10899"/>
                        <a:pt x="11829" y="9908"/>
                        <a:pt x="11829" y="9314"/>
                      </a:cubicBezTo>
                      <a:cubicBezTo>
                        <a:pt x="11657" y="9314"/>
                        <a:pt x="11486" y="9116"/>
                        <a:pt x="10629" y="9116"/>
                      </a:cubicBezTo>
                      <a:cubicBezTo>
                        <a:pt x="10286" y="9116"/>
                        <a:pt x="9771" y="8719"/>
                        <a:pt x="9429" y="7728"/>
                      </a:cubicBezTo>
                      <a:cubicBezTo>
                        <a:pt x="9429" y="7927"/>
                        <a:pt x="9257" y="7927"/>
                        <a:pt x="9257" y="7927"/>
                      </a:cubicBezTo>
                      <a:cubicBezTo>
                        <a:pt x="9257" y="8521"/>
                        <a:pt x="8571" y="8521"/>
                        <a:pt x="8057" y="8521"/>
                      </a:cubicBezTo>
                      <a:cubicBezTo>
                        <a:pt x="7886" y="8521"/>
                        <a:pt x="7543" y="8521"/>
                        <a:pt x="7200" y="8323"/>
                      </a:cubicBezTo>
                      <a:cubicBezTo>
                        <a:pt x="7029" y="8125"/>
                        <a:pt x="6686" y="7927"/>
                        <a:pt x="6686" y="7927"/>
                      </a:cubicBezTo>
                      <a:cubicBezTo>
                        <a:pt x="6514" y="8125"/>
                        <a:pt x="6171" y="8125"/>
                        <a:pt x="5829" y="7728"/>
                      </a:cubicBezTo>
                      <a:cubicBezTo>
                        <a:pt x="5657" y="7530"/>
                        <a:pt x="5486" y="7134"/>
                        <a:pt x="5486" y="6738"/>
                      </a:cubicBezTo>
                      <a:cubicBezTo>
                        <a:pt x="5314" y="6738"/>
                        <a:pt x="4971" y="6936"/>
                        <a:pt x="4800" y="6936"/>
                      </a:cubicBezTo>
                      <a:cubicBezTo>
                        <a:pt x="4800" y="6936"/>
                        <a:pt x="4629" y="7134"/>
                        <a:pt x="4629" y="7134"/>
                      </a:cubicBezTo>
                      <a:cubicBezTo>
                        <a:pt x="4457" y="7134"/>
                        <a:pt x="4457" y="6936"/>
                        <a:pt x="4286" y="6936"/>
                      </a:cubicBezTo>
                      <a:cubicBezTo>
                        <a:pt x="4286" y="6936"/>
                        <a:pt x="4286" y="6936"/>
                        <a:pt x="4286" y="6936"/>
                      </a:cubicBezTo>
                      <a:cubicBezTo>
                        <a:pt x="4286" y="6936"/>
                        <a:pt x="4286" y="6936"/>
                        <a:pt x="4114" y="6936"/>
                      </a:cubicBezTo>
                      <a:cubicBezTo>
                        <a:pt x="4114" y="6936"/>
                        <a:pt x="4114" y="6936"/>
                        <a:pt x="4114" y="6936"/>
                      </a:cubicBezTo>
                      <a:cubicBezTo>
                        <a:pt x="4114" y="6738"/>
                        <a:pt x="4114" y="6738"/>
                        <a:pt x="4114" y="6738"/>
                      </a:cubicBezTo>
                      <a:cubicBezTo>
                        <a:pt x="4114" y="6738"/>
                        <a:pt x="3943" y="6738"/>
                        <a:pt x="3943" y="6738"/>
                      </a:cubicBezTo>
                      <a:cubicBezTo>
                        <a:pt x="3943" y="6539"/>
                        <a:pt x="3943" y="6539"/>
                        <a:pt x="3943" y="6539"/>
                      </a:cubicBezTo>
                      <a:cubicBezTo>
                        <a:pt x="3943" y="6539"/>
                        <a:pt x="3943" y="6539"/>
                        <a:pt x="3943" y="6539"/>
                      </a:cubicBezTo>
                      <a:cubicBezTo>
                        <a:pt x="3600" y="10106"/>
                        <a:pt x="3600" y="10106"/>
                        <a:pt x="3600" y="10106"/>
                      </a:cubicBezTo>
                      <a:cubicBezTo>
                        <a:pt x="2914" y="10899"/>
                        <a:pt x="2914" y="10899"/>
                        <a:pt x="2914" y="10899"/>
                      </a:cubicBezTo>
                      <a:cubicBezTo>
                        <a:pt x="171" y="10899"/>
                        <a:pt x="171" y="10899"/>
                        <a:pt x="171" y="10899"/>
                      </a:cubicBezTo>
                      <a:cubicBezTo>
                        <a:pt x="0" y="17835"/>
                        <a:pt x="0" y="17835"/>
                        <a:pt x="0" y="17835"/>
                      </a:cubicBezTo>
                      <a:cubicBezTo>
                        <a:pt x="2057" y="21006"/>
                        <a:pt x="2057" y="21006"/>
                        <a:pt x="2057" y="21006"/>
                      </a:cubicBezTo>
                      <a:cubicBezTo>
                        <a:pt x="2057" y="21006"/>
                        <a:pt x="2057" y="21006"/>
                        <a:pt x="2229" y="21006"/>
                      </a:cubicBezTo>
                      <a:cubicBezTo>
                        <a:pt x="2229" y="20807"/>
                        <a:pt x="2400" y="20807"/>
                        <a:pt x="2400" y="208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50" name="Shape 11450"/>
                <p:cNvSpPr/>
                <p:nvPr/>
              </p:nvSpPr>
              <p:spPr>
                <a:xfrm>
                  <a:off x="851299" y="118528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51" name="Shape 11451"/>
                <p:cNvSpPr/>
                <p:nvPr/>
              </p:nvSpPr>
              <p:spPr>
                <a:xfrm>
                  <a:off x="863248" y="11833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52" name="Shape 11452"/>
                <p:cNvSpPr/>
                <p:nvPr/>
              </p:nvSpPr>
              <p:spPr>
                <a:xfrm>
                  <a:off x="857274" y="11779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21600"/>
                      </a:cubicBezTo>
                      <a:cubicBezTo>
                        <a:pt x="0" y="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53" name="Shape 11453"/>
                <p:cNvSpPr/>
                <p:nvPr/>
              </p:nvSpPr>
              <p:spPr>
                <a:xfrm>
                  <a:off x="879180" y="11779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7280" y="0"/>
                        <a:pt x="21600" y="21600"/>
                      </a:cubicBezTo>
                      <a:cubicBezTo>
                        <a:pt x="1728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54" name="Shape 11454"/>
                <p:cNvSpPr/>
                <p:nvPr/>
              </p:nvSpPr>
              <p:spPr>
                <a:xfrm>
                  <a:off x="847316" y="11798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0"/>
                        <a:pt x="0" y="21600"/>
                      </a:cubicBezTo>
                      <a:cubicBezTo>
                        <a:pt x="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55" name="Shape 11455"/>
                <p:cNvSpPr/>
                <p:nvPr/>
              </p:nvSpPr>
              <p:spPr>
                <a:xfrm>
                  <a:off x="891129" y="118914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56" name="Shape 11456"/>
                <p:cNvSpPr/>
                <p:nvPr/>
              </p:nvSpPr>
              <p:spPr>
                <a:xfrm>
                  <a:off x="982118" y="1137498"/>
                  <a:ext cx="1394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57" name="Shape 11457"/>
                <p:cNvSpPr/>
                <p:nvPr/>
              </p:nvSpPr>
              <p:spPr>
                <a:xfrm>
                  <a:off x="888142" y="118914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58" name="Shape 11458"/>
                <p:cNvSpPr/>
                <p:nvPr/>
              </p:nvSpPr>
              <p:spPr>
                <a:xfrm>
                  <a:off x="826781" y="1158303"/>
                  <a:ext cx="23899" cy="289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59" name="Shape 11459"/>
                <p:cNvSpPr/>
                <p:nvPr/>
              </p:nvSpPr>
              <p:spPr>
                <a:xfrm>
                  <a:off x="974152" y="842227"/>
                  <a:ext cx="33856" cy="269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000" y="0"/>
                      </a:moveTo>
                      <a:cubicBezTo>
                        <a:pt x="18000" y="0"/>
                        <a:pt x="16800" y="1543"/>
                        <a:pt x="16800" y="1543"/>
                      </a:cubicBezTo>
                      <a:cubicBezTo>
                        <a:pt x="16800" y="1543"/>
                        <a:pt x="15600" y="1543"/>
                        <a:pt x="15600" y="1543"/>
                      </a:cubicBezTo>
                      <a:cubicBezTo>
                        <a:pt x="15600" y="1543"/>
                        <a:pt x="15600" y="1543"/>
                        <a:pt x="15600" y="1543"/>
                      </a:cubicBezTo>
                      <a:cubicBezTo>
                        <a:pt x="14400" y="1543"/>
                        <a:pt x="14400" y="1543"/>
                        <a:pt x="14400" y="1543"/>
                      </a:cubicBezTo>
                      <a:cubicBezTo>
                        <a:pt x="14400" y="1543"/>
                        <a:pt x="14400" y="1543"/>
                        <a:pt x="14400" y="1543"/>
                      </a:cubicBezTo>
                      <a:cubicBezTo>
                        <a:pt x="13200" y="1543"/>
                        <a:pt x="13200" y="3086"/>
                        <a:pt x="13200" y="3086"/>
                      </a:cubicBezTo>
                      <a:cubicBezTo>
                        <a:pt x="13200" y="3086"/>
                        <a:pt x="13200" y="3086"/>
                        <a:pt x="13200" y="3086"/>
                      </a:cubicBezTo>
                      <a:cubicBezTo>
                        <a:pt x="12000" y="3086"/>
                        <a:pt x="10800" y="4629"/>
                        <a:pt x="9600" y="4629"/>
                      </a:cubicBezTo>
                      <a:cubicBezTo>
                        <a:pt x="9600" y="4629"/>
                        <a:pt x="9600" y="4629"/>
                        <a:pt x="9600" y="4629"/>
                      </a:cubicBezTo>
                      <a:cubicBezTo>
                        <a:pt x="8400" y="4629"/>
                        <a:pt x="8400" y="4629"/>
                        <a:pt x="8400" y="4629"/>
                      </a:cubicBezTo>
                      <a:cubicBezTo>
                        <a:pt x="8400" y="4629"/>
                        <a:pt x="7200" y="4629"/>
                        <a:pt x="7200" y="4629"/>
                      </a:cubicBezTo>
                      <a:cubicBezTo>
                        <a:pt x="7200" y="4629"/>
                        <a:pt x="7200" y="4629"/>
                        <a:pt x="7200" y="4629"/>
                      </a:cubicBezTo>
                      <a:cubicBezTo>
                        <a:pt x="7200" y="4629"/>
                        <a:pt x="6000" y="4629"/>
                        <a:pt x="6000" y="4629"/>
                      </a:cubicBezTo>
                      <a:cubicBezTo>
                        <a:pt x="6000" y="4629"/>
                        <a:pt x="6000" y="4629"/>
                        <a:pt x="6000" y="4629"/>
                      </a:cubicBezTo>
                      <a:cubicBezTo>
                        <a:pt x="6000" y="4629"/>
                        <a:pt x="4800" y="6171"/>
                        <a:pt x="4800" y="6171"/>
                      </a:cubicBezTo>
                      <a:cubicBezTo>
                        <a:pt x="3600" y="6171"/>
                        <a:pt x="3600" y="10800"/>
                        <a:pt x="3600" y="13886"/>
                      </a:cubicBezTo>
                      <a:cubicBezTo>
                        <a:pt x="3600" y="16971"/>
                        <a:pt x="3600" y="16971"/>
                        <a:pt x="3600" y="16971"/>
                      </a:cubicBezTo>
                      <a:cubicBezTo>
                        <a:pt x="1200" y="16971"/>
                        <a:pt x="1200" y="16971"/>
                        <a:pt x="1200" y="16971"/>
                      </a:cubicBezTo>
                      <a:cubicBezTo>
                        <a:pt x="0" y="16971"/>
                        <a:pt x="0" y="18514"/>
                        <a:pt x="0" y="18514"/>
                      </a:cubicBezTo>
                      <a:cubicBezTo>
                        <a:pt x="0" y="20057"/>
                        <a:pt x="0" y="20057"/>
                        <a:pt x="1200" y="20057"/>
                      </a:cubicBezTo>
                      <a:cubicBezTo>
                        <a:pt x="1200" y="20057"/>
                        <a:pt x="1200" y="20057"/>
                        <a:pt x="1200" y="20057"/>
                      </a:cubicBezTo>
                      <a:cubicBezTo>
                        <a:pt x="1200" y="20057"/>
                        <a:pt x="1200" y="20057"/>
                        <a:pt x="1200" y="21600"/>
                      </a:cubicBezTo>
                      <a:cubicBezTo>
                        <a:pt x="1200" y="21600"/>
                        <a:pt x="1200" y="21600"/>
                        <a:pt x="1200" y="21600"/>
                      </a:cubicBezTo>
                      <a:cubicBezTo>
                        <a:pt x="1200" y="21600"/>
                        <a:pt x="2400" y="21600"/>
                        <a:pt x="2400" y="21600"/>
                      </a:cubicBezTo>
                      <a:cubicBezTo>
                        <a:pt x="2400" y="21600"/>
                        <a:pt x="3600" y="21600"/>
                        <a:pt x="3600" y="21600"/>
                      </a:cubicBezTo>
                      <a:cubicBezTo>
                        <a:pt x="4800" y="21600"/>
                        <a:pt x="4800" y="21600"/>
                        <a:pt x="6000" y="21600"/>
                      </a:cubicBezTo>
                      <a:cubicBezTo>
                        <a:pt x="7200" y="21600"/>
                        <a:pt x="8400" y="21600"/>
                        <a:pt x="9600" y="21600"/>
                      </a:cubicBezTo>
                      <a:cubicBezTo>
                        <a:pt x="9600" y="20057"/>
                        <a:pt x="9600" y="20057"/>
                        <a:pt x="9600" y="20057"/>
                      </a:cubicBezTo>
                      <a:cubicBezTo>
                        <a:pt x="9600" y="15429"/>
                        <a:pt x="9600" y="15429"/>
                        <a:pt x="9600" y="15429"/>
                      </a:cubicBezTo>
                      <a:cubicBezTo>
                        <a:pt x="12000" y="16971"/>
                        <a:pt x="12000" y="16971"/>
                        <a:pt x="12000" y="16971"/>
                      </a:cubicBezTo>
                      <a:cubicBezTo>
                        <a:pt x="12000" y="16971"/>
                        <a:pt x="12000" y="16971"/>
                        <a:pt x="12000" y="16971"/>
                      </a:cubicBezTo>
                      <a:cubicBezTo>
                        <a:pt x="13200" y="16971"/>
                        <a:pt x="15600" y="16971"/>
                        <a:pt x="18000" y="15429"/>
                      </a:cubicBezTo>
                      <a:cubicBezTo>
                        <a:pt x="18000" y="15429"/>
                        <a:pt x="18000" y="15429"/>
                        <a:pt x="18000" y="15429"/>
                      </a:cubicBezTo>
                      <a:cubicBezTo>
                        <a:pt x="21600" y="15429"/>
                        <a:pt x="21600" y="15429"/>
                        <a:pt x="21600" y="15429"/>
                      </a:cubicBezTo>
                      <a:cubicBezTo>
                        <a:pt x="21600" y="12343"/>
                        <a:pt x="20400" y="7714"/>
                        <a:pt x="19200" y="6171"/>
                      </a:cubicBezTo>
                      <a:cubicBezTo>
                        <a:pt x="18000" y="0"/>
                        <a:pt x="18000" y="0"/>
                        <a:pt x="18000" y="0"/>
                      </a:cubicBezTo>
                      <a:cubicBezTo>
                        <a:pt x="18000" y="0"/>
                        <a:pt x="18000" y="0"/>
                        <a:pt x="180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60" name="Shape 11460"/>
                <p:cNvSpPr/>
                <p:nvPr/>
              </p:nvSpPr>
              <p:spPr>
                <a:xfrm>
                  <a:off x="1233046" y="566624"/>
                  <a:ext cx="215083" cy="27560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5" y="1872"/>
                      </a:moveTo>
                      <a:cubicBezTo>
                        <a:pt x="4205" y="1872"/>
                        <a:pt x="4014" y="1872"/>
                        <a:pt x="4014" y="2016"/>
                      </a:cubicBezTo>
                      <a:cubicBezTo>
                        <a:pt x="4014" y="2016"/>
                        <a:pt x="4014" y="2016"/>
                        <a:pt x="4014" y="2016"/>
                      </a:cubicBezTo>
                      <a:cubicBezTo>
                        <a:pt x="4014" y="2016"/>
                        <a:pt x="4014" y="2160"/>
                        <a:pt x="4014" y="2160"/>
                      </a:cubicBezTo>
                      <a:cubicBezTo>
                        <a:pt x="4014" y="2160"/>
                        <a:pt x="3823" y="2160"/>
                        <a:pt x="3823" y="2160"/>
                      </a:cubicBezTo>
                      <a:cubicBezTo>
                        <a:pt x="3823" y="2160"/>
                        <a:pt x="3823" y="2160"/>
                        <a:pt x="3823" y="2160"/>
                      </a:cubicBezTo>
                      <a:cubicBezTo>
                        <a:pt x="4205" y="2592"/>
                        <a:pt x="4779" y="3456"/>
                        <a:pt x="4970" y="3456"/>
                      </a:cubicBezTo>
                      <a:cubicBezTo>
                        <a:pt x="5352" y="3600"/>
                        <a:pt x="5543" y="3744"/>
                        <a:pt x="5735" y="4032"/>
                      </a:cubicBezTo>
                      <a:cubicBezTo>
                        <a:pt x="5926" y="4176"/>
                        <a:pt x="6308" y="4464"/>
                        <a:pt x="6308" y="4464"/>
                      </a:cubicBezTo>
                      <a:cubicBezTo>
                        <a:pt x="6881" y="4608"/>
                        <a:pt x="9175" y="5184"/>
                        <a:pt x="10704" y="5616"/>
                      </a:cubicBezTo>
                      <a:cubicBezTo>
                        <a:pt x="12425" y="6048"/>
                        <a:pt x="13381" y="6048"/>
                        <a:pt x="13572" y="6048"/>
                      </a:cubicBezTo>
                      <a:cubicBezTo>
                        <a:pt x="13954" y="6048"/>
                        <a:pt x="14719" y="6192"/>
                        <a:pt x="14910" y="6480"/>
                      </a:cubicBezTo>
                      <a:cubicBezTo>
                        <a:pt x="14910" y="6624"/>
                        <a:pt x="14910" y="6768"/>
                        <a:pt x="14527" y="6912"/>
                      </a:cubicBezTo>
                      <a:cubicBezTo>
                        <a:pt x="14145" y="7200"/>
                        <a:pt x="9558" y="10656"/>
                        <a:pt x="8984" y="11232"/>
                      </a:cubicBezTo>
                      <a:cubicBezTo>
                        <a:pt x="8411" y="11664"/>
                        <a:pt x="8028" y="11664"/>
                        <a:pt x="7455" y="11664"/>
                      </a:cubicBezTo>
                      <a:cubicBezTo>
                        <a:pt x="7455" y="11664"/>
                        <a:pt x="7264" y="11664"/>
                        <a:pt x="7073" y="11664"/>
                      </a:cubicBezTo>
                      <a:cubicBezTo>
                        <a:pt x="6881" y="11664"/>
                        <a:pt x="6499" y="11664"/>
                        <a:pt x="6308" y="11664"/>
                      </a:cubicBezTo>
                      <a:cubicBezTo>
                        <a:pt x="5543" y="11664"/>
                        <a:pt x="4779" y="12096"/>
                        <a:pt x="4396" y="12384"/>
                      </a:cubicBezTo>
                      <a:cubicBezTo>
                        <a:pt x="4014" y="12672"/>
                        <a:pt x="3632" y="12816"/>
                        <a:pt x="3441" y="12816"/>
                      </a:cubicBezTo>
                      <a:cubicBezTo>
                        <a:pt x="3441" y="12816"/>
                        <a:pt x="3441" y="12816"/>
                        <a:pt x="3441" y="12816"/>
                      </a:cubicBezTo>
                      <a:cubicBezTo>
                        <a:pt x="3250" y="12816"/>
                        <a:pt x="3250" y="12816"/>
                        <a:pt x="3058" y="12816"/>
                      </a:cubicBezTo>
                      <a:cubicBezTo>
                        <a:pt x="3058" y="12816"/>
                        <a:pt x="3058" y="12816"/>
                        <a:pt x="3058" y="12816"/>
                      </a:cubicBezTo>
                      <a:cubicBezTo>
                        <a:pt x="2867" y="12816"/>
                        <a:pt x="2867" y="12816"/>
                        <a:pt x="2676" y="12816"/>
                      </a:cubicBezTo>
                      <a:cubicBezTo>
                        <a:pt x="2676" y="12816"/>
                        <a:pt x="2676" y="12816"/>
                        <a:pt x="2485" y="12816"/>
                      </a:cubicBezTo>
                      <a:cubicBezTo>
                        <a:pt x="2485" y="12960"/>
                        <a:pt x="2485" y="12960"/>
                        <a:pt x="2294" y="12960"/>
                      </a:cubicBezTo>
                      <a:cubicBezTo>
                        <a:pt x="2294" y="12960"/>
                        <a:pt x="2103" y="12960"/>
                        <a:pt x="2103" y="12960"/>
                      </a:cubicBezTo>
                      <a:cubicBezTo>
                        <a:pt x="2103" y="12960"/>
                        <a:pt x="1912" y="12960"/>
                        <a:pt x="1912" y="12960"/>
                      </a:cubicBezTo>
                      <a:cubicBezTo>
                        <a:pt x="956" y="13968"/>
                        <a:pt x="956" y="13968"/>
                        <a:pt x="956" y="13968"/>
                      </a:cubicBezTo>
                      <a:cubicBezTo>
                        <a:pt x="0" y="15120"/>
                        <a:pt x="0" y="15120"/>
                        <a:pt x="0" y="15120"/>
                      </a:cubicBezTo>
                      <a:cubicBezTo>
                        <a:pt x="191" y="20736"/>
                        <a:pt x="191" y="20736"/>
                        <a:pt x="191" y="20736"/>
                      </a:cubicBezTo>
                      <a:cubicBezTo>
                        <a:pt x="956" y="21600"/>
                        <a:pt x="956" y="21600"/>
                        <a:pt x="956" y="21600"/>
                      </a:cubicBezTo>
                      <a:cubicBezTo>
                        <a:pt x="1529" y="21024"/>
                        <a:pt x="2485" y="20304"/>
                        <a:pt x="3632" y="19440"/>
                      </a:cubicBezTo>
                      <a:cubicBezTo>
                        <a:pt x="4205" y="19008"/>
                        <a:pt x="4779" y="18576"/>
                        <a:pt x="5352" y="18144"/>
                      </a:cubicBezTo>
                      <a:cubicBezTo>
                        <a:pt x="7264" y="16704"/>
                        <a:pt x="8219" y="16272"/>
                        <a:pt x="9175" y="15840"/>
                      </a:cubicBezTo>
                      <a:cubicBezTo>
                        <a:pt x="10131" y="15552"/>
                        <a:pt x="12616" y="13680"/>
                        <a:pt x="14527" y="11952"/>
                      </a:cubicBezTo>
                      <a:cubicBezTo>
                        <a:pt x="15483" y="11088"/>
                        <a:pt x="16630" y="9792"/>
                        <a:pt x="16821" y="9072"/>
                      </a:cubicBezTo>
                      <a:cubicBezTo>
                        <a:pt x="17012" y="8352"/>
                        <a:pt x="17968" y="7344"/>
                        <a:pt x="18924" y="6480"/>
                      </a:cubicBezTo>
                      <a:cubicBezTo>
                        <a:pt x="19688" y="5760"/>
                        <a:pt x="20835" y="3888"/>
                        <a:pt x="20835" y="3456"/>
                      </a:cubicBezTo>
                      <a:cubicBezTo>
                        <a:pt x="20835" y="3168"/>
                        <a:pt x="20835" y="2736"/>
                        <a:pt x="21027" y="2160"/>
                      </a:cubicBezTo>
                      <a:cubicBezTo>
                        <a:pt x="21218" y="1728"/>
                        <a:pt x="21409" y="1152"/>
                        <a:pt x="21600" y="576"/>
                      </a:cubicBezTo>
                      <a:cubicBezTo>
                        <a:pt x="21600" y="288"/>
                        <a:pt x="21409" y="144"/>
                        <a:pt x="21409" y="0"/>
                      </a:cubicBezTo>
                      <a:cubicBezTo>
                        <a:pt x="21218" y="0"/>
                        <a:pt x="21027" y="0"/>
                        <a:pt x="20835" y="144"/>
                      </a:cubicBezTo>
                      <a:cubicBezTo>
                        <a:pt x="20262" y="1008"/>
                        <a:pt x="17012" y="1296"/>
                        <a:pt x="15674" y="1296"/>
                      </a:cubicBezTo>
                      <a:cubicBezTo>
                        <a:pt x="14145" y="1296"/>
                        <a:pt x="12998" y="1440"/>
                        <a:pt x="12425" y="1872"/>
                      </a:cubicBezTo>
                      <a:cubicBezTo>
                        <a:pt x="12234" y="2160"/>
                        <a:pt x="11660" y="2160"/>
                        <a:pt x="11278" y="2160"/>
                      </a:cubicBezTo>
                      <a:cubicBezTo>
                        <a:pt x="11087" y="2160"/>
                        <a:pt x="10896" y="2160"/>
                        <a:pt x="10896" y="2160"/>
                      </a:cubicBezTo>
                      <a:cubicBezTo>
                        <a:pt x="10704" y="2160"/>
                        <a:pt x="10513" y="2160"/>
                        <a:pt x="10322" y="2160"/>
                      </a:cubicBezTo>
                      <a:cubicBezTo>
                        <a:pt x="9940" y="2160"/>
                        <a:pt x="9749" y="2160"/>
                        <a:pt x="9749" y="2160"/>
                      </a:cubicBezTo>
                      <a:cubicBezTo>
                        <a:pt x="9366" y="2592"/>
                        <a:pt x="8411" y="2880"/>
                        <a:pt x="7455" y="2880"/>
                      </a:cubicBezTo>
                      <a:cubicBezTo>
                        <a:pt x="6499" y="2880"/>
                        <a:pt x="5926" y="2448"/>
                        <a:pt x="5543" y="1872"/>
                      </a:cubicBezTo>
                      <a:cubicBezTo>
                        <a:pt x="5352" y="1584"/>
                        <a:pt x="5161" y="1440"/>
                        <a:pt x="4779" y="1296"/>
                      </a:cubicBezTo>
                      <a:cubicBezTo>
                        <a:pt x="4779" y="1296"/>
                        <a:pt x="4779" y="1296"/>
                        <a:pt x="4588" y="1440"/>
                      </a:cubicBezTo>
                      <a:cubicBezTo>
                        <a:pt x="4588" y="1440"/>
                        <a:pt x="4588" y="1440"/>
                        <a:pt x="4588" y="1440"/>
                      </a:cubicBezTo>
                      <a:cubicBezTo>
                        <a:pt x="4396" y="1584"/>
                        <a:pt x="4205" y="1728"/>
                        <a:pt x="4205" y="187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61" name="Shape 11461"/>
                <p:cNvSpPr/>
                <p:nvPr/>
              </p:nvSpPr>
              <p:spPr>
                <a:xfrm>
                  <a:off x="97894" y="34691"/>
                  <a:ext cx="236989" cy="1850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912" y="20304"/>
                      </a:moveTo>
                      <a:cubicBezTo>
                        <a:pt x="6912" y="20304"/>
                        <a:pt x="6912" y="20304"/>
                        <a:pt x="6912" y="20304"/>
                      </a:cubicBezTo>
                      <a:cubicBezTo>
                        <a:pt x="6912" y="20088"/>
                        <a:pt x="6912" y="20088"/>
                        <a:pt x="6912" y="20088"/>
                      </a:cubicBezTo>
                      <a:cubicBezTo>
                        <a:pt x="6912" y="19872"/>
                        <a:pt x="6912" y="19872"/>
                        <a:pt x="6912" y="19872"/>
                      </a:cubicBezTo>
                      <a:cubicBezTo>
                        <a:pt x="6912" y="19872"/>
                        <a:pt x="6912" y="19872"/>
                        <a:pt x="6912" y="19872"/>
                      </a:cubicBezTo>
                      <a:cubicBezTo>
                        <a:pt x="6912" y="19656"/>
                        <a:pt x="6912" y="19656"/>
                        <a:pt x="6912" y="19656"/>
                      </a:cubicBezTo>
                      <a:cubicBezTo>
                        <a:pt x="6912" y="19656"/>
                        <a:pt x="6912" y="19656"/>
                        <a:pt x="6912" y="19656"/>
                      </a:cubicBezTo>
                      <a:cubicBezTo>
                        <a:pt x="6912" y="19656"/>
                        <a:pt x="6912" y="19656"/>
                        <a:pt x="6912" y="19440"/>
                      </a:cubicBezTo>
                      <a:cubicBezTo>
                        <a:pt x="6912" y="19440"/>
                        <a:pt x="6912" y="19440"/>
                        <a:pt x="6912" y="19440"/>
                      </a:cubicBezTo>
                      <a:cubicBezTo>
                        <a:pt x="6912" y="19440"/>
                        <a:pt x="6912" y="19440"/>
                        <a:pt x="6912" y="19440"/>
                      </a:cubicBezTo>
                      <a:cubicBezTo>
                        <a:pt x="6912" y="19440"/>
                        <a:pt x="6912" y="19440"/>
                        <a:pt x="6912" y="19440"/>
                      </a:cubicBezTo>
                      <a:cubicBezTo>
                        <a:pt x="6912" y="19224"/>
                        <a:pt x="6912" y="18792"/>
                        <a:pt x="10195" y="16632"/>
                      </a:cubicBezTo>
                      <a:cubicBezTo>
                        <a:pt x="10368" y="16416"/>
                        <a:pt x="10541" y="16416"/>
                        <a:pt x="10886" y="16416"/>
                      </a:cubicBezTo>
                      <a:cubicBezTo>
                        <a:pt x="11059" y="16416"/>
                        <a:pt x="11059" y="16416"/>
                        <a:pt x="11059" y="16416"/>
                      </a:cubicBezTo>
                      <a:cubicBezTo>
                        <a:pt x="11232" y="16416"/>
                        <a:pt x="11232" y="16416"/>
                        <a:pt x="11232" y="16416"/>
                      </a:cubicBezTo>
                      <a:cubicBezTo>
                        <a:pt x="11232" y="15552"/>
                        <a:pt x="12096" y="15552"/>
                        <a:pt x="12614" y="15552"/>
                      </a:cubicBezTo>
                      <a:cubicBezTo>
                        <a:pt x="12787" y="15552"/>
                        <a:pt x="13133" y="15552"/>
                        <a:pt x="13306" y="15552"/>
                      </a:cubicBezTo>
                      <a:cubicBezTo>
                        <a:pt x="13651" y="15552"/>
                        <a:pt x="13997" y="15120"/>
                        <a:pt x="13997" y="14472"/>
                      </a:cubicBezTo>
                      <a:cubicBezTo>
                        <a:pt x="13997" y="13608"/>
                        <a:pt x="14861" y="13608"/>
                        <a:pt x="15379" y="13608"/>
                      </a:cubicBezTo>
                      <a:cubicBezTo>
                        <a:pt x="15552" y="13608"/>
                        <a:pt x="15552" y="13608"/>
                        <a:pt x="15725" y="13392"/>
                      </a:cubicBezTo>
                      <a:cubicBezTo>
                        <a:pt x="15898" y="13392"/>
                        <a:pt x="15898" y="13392"/>
                        <a:pt x="16070" y="13176"/>
                      </a:cubicBezTo>
                      <a:cubicBezTo>
                        <a:pt x="16070" y="13176"/>
                        <a:pt x="16243" y="12744"/>
                        <a:pt x="16589" y="12744"/>
                      </a:cubicBezTo>
                      <a:cubicBezTo>
                        <a:pt x="16589" y="12744"/>
                        <a:pt x="16589" y="12528"/>
                        <a:pt x="16589" y="12312"/>
                      </a:cubicBezTo>
                      <a:cubicBezTo>
                        <a:pt x="16589" y="12096"/>
                        <a:pt x="16589" y="11880"/>
                        <a:pt x="16589" y="11664"/>
                      </a:cubicBezTo>
                      <a:cubicBezTo>
                        <a:pt x="16589" y="11232"/>
                        <a:pt x="16589" y="10584"/>
                        <a:pt x="17107" y="10584"/>
                      </a:cubicBezTo>
                      <a:cubicBezTo>
                        <a:pt x="17280" y="10584"/>
                        <a:pt x="17280" y="10584"/>
                        <a:pt x="17280" y="10584"/>
                      </a:cubicBezTo>
                      <a:cubicBezTo>
                        <a:pt x="17453" y="10584"/>
                        <a:pt x="17453" y="10584"/>
                        <a:pt x="17626" y="10584"/>
                      </a:cubicBezTo>
                      <a:cubicBezTo>
                        <a:pt x="17971" y="10584"/>
                        <a:pt x="18317" y="10368"/>
                        <a:pt x="18317" y="10152"/>
                      </a:cubicBezTo>
                      <a:cubicBezTo>
                        <a:pt x="18317" y="9504"/>
                        <a:pt x="19181" y="9504"/>
                        <a:pt x="19699" y="9504"/>
                      </a:cubicBezTo>
                      <a:cubicBezTo>
                        <a:pt x="20218" y="9504"/>
                        <a:pt x="20736" y="9504"/>
                        <a:pt x="21082" y="9504"/>
                      </a:cubicBezTo>
                      <a:cubicBezTo>
                        <a:pt x="21254" y="9504"/>
                        <a:pt x="21427" y="9504"/>
                        <a:pt x="21600" y="9504"/>
                      </a:cubicBezTo>
                      <a:cubicBezTo>
                        <a:pt x="21600" y="9504"/>
                        <a:pt x="21600" y="9288"/>
                        <a:pt x="21600" y="9072"/>
                      </a:cubicBezTo>
                      <a:cubicBezTo>
                        <a:pt x="21600" y="8640"/>
                        <a:pt x="21254" y="7992"/>
                        <a:pt x="21082" y="7776"/>
                      </a:cubicBezTo>
                      <a:cubicBezTo>
                        <a:pt x="20563" y="7776"/>
                        <a:pt x="20736" y="6912"/>
                        <a:pt x="20736" y="6048"/>
                      </a:cubicBezTo>
                      <a:cubicBezTo>
                        <a:pt x="20736" y="5832"/>
                        <a:pt x="20736" y="5400"/>
                        <a:pt x="20736" y="5184"/>
                      </a:cubicBezTo>
                      <a:cubicBezTo>
                        <a:pt x="20736" y="4104"/>
                        <a:pt x="20563" y="3456"/>
                        <a:pt x="20218" y="3024"/>
                      </a:cubicBezTo>
                      <a:cubicBezTo>
                        <a:pt x="20218" y="2808"/>
                        <a:pt x="20218" y="2808"/>
                        <a:pt x="20218" y="2592"/>
                      </a:cubicBezTo>
                      <a:cubicBezTo>
                        <a:pt x="20218" y="2592"/>
                        <a:pt x="20045" y="2592"/>
                        <a:pt x="20045" y="2592"/>
                      </a:cubicBezTo>
                      <a:cubicBezTo>
                        <a:pt x="20045" y="2592"/>
                        <a:pt x="20045" y="2376"/>
                        <a:pt x="20045" y="2376"/>
                      </a:cubicBezTo>
                      <a:cubicBezTo>
                        <a:pt x="20045" y="2376"/>
                        <a:pt x="20045" y="2376"/>
                        <a:pt x="20045" y="2376"/>
                      </a:cubicBezTo>
                      <a:cubicBezTo>
                        <a:pt x="19699" y="2376"/>
                        <a:pt x="19354" y="2160"/>
                        <a:pt x="19008" y="1944"/>
                      </a:cubicBezTo>
                      <a:cubicBezTo>
                        <a:pt x="18662" y="1944"/>
                        <a:pt x="18317" y="1728"/>
                        <a:pt x="17971" y="1728"/>
                      </a:cubicBezTo>
                      <a:cubicBezTo>
                        <a:pt x="17798" y="1728"/>
                        <a:pt x="17798" y="1728"/>
                        <a:pt x="17798" y="1728"/>
                      </a:cubicBezTo>
                      <a:cubicBezTo>
                        <a:pt x="17626" y="1728"/>
                        <a:pt x="17280" y="1728"/>
                        <a:pt x="17107" y="1728"/>
                      </a:cubicBezTo>
                      <a:cubicBezTo>
                        <a:pt x="16762" y="1728"/>
                        <a:pt x="16416" y="1944"/>
                        <a:pt x="16070" y="1944"/>
                      </a:cubicBezTo>
                      <a:cubicBezTo>
                        <a:pt x="15552" y="1944"/>
                        <a:pt x="14861" y="1728"/>
                        <a:pt x="14342" y="1080"/>
                      </a:cubicBezTo>
                      <a:cubicBezTo>
                        <a:pt x="13824" y="432"/>
                        <a:pt x="13478" y="0"/>
                        <a:pt x="13306" y="0"/>
                      </a:cubicBezTo>
                      <a:cubicBezTo>
                        <a:pt x="13133" y="0"/>
                        <a:pt x="13133" y="0"/>
                        <a:pt x="12960" y="216"/>
                      </a:cubicBezTo>
                      <a:cubicBezTo>
                        <a:pt x="12787" y="432"/>
                        <a:pt x="12269" y="1944"/>
                        <a:pt x="11923" y="2808"/>
                      </a:cubicBezTo>
                      <a:cubicBezTo>
                        <a:pt x="11578" y="3672"/>
                        <a:pt x="11232" y="4536"/>
                        <a:pt x="11059" y="4968"/>
                      </a:cubicBezTo>
                      <a:cubicBezTo>
                        <a:pt x="10368" y="6048"/>
                        <a:pt x="8640" y="6912"/>
                        <a:pt x="7776" y="6912"/>
                      </a:cubicBezTo>
                      <a:cubicBezTo>
                        <a:pt x="7430" y="6912"/>
                        <a:pt x="7430" y="7128"/>
                        <a:pt x="7085" y="7776"/>
                      </a:cubicBezTo>
                      <a:cubicBezTo>
                        <a:pt x="6912" y="8208"/>
                        <a:pt x="6739" y="8640"/>
                        <a:pt x="6566" y="8856"/>
                      </a:cubicBezTo>
                      <a:cubicBezTo>
                        <a:pt x="6221" y="9072"/>
                        <a:pt x="6221" y="9504"/>
                        <a:pt x="6048" y="9720"/>
                      </a:cubicBezTo>
                      <a:cubicBezTo>
                        <a:pt x="6048" y="10152"/>
                        <a:pt x="5875" y="10800"/>
                        <a:pt x="5357" y="11232"/>
                      </a:cubicBezTo>
                      <a:cubicBezTo>
                        <a:pt x="4838" y="11664"/>
                        <a:pt x="5184" y="13608"/>
                        <a:pt x="5530" y="14472"/>
                      </a:cubicBezTo>
                      <a:cubicBezTo>
                        <a:pt x="5530" y="14688"/>
                        <a:pt x="5530" y="14904"/>
                        <a:pt x="5530" y="15336"/>
                      </a:cubicBezTo>
                      <a:cubicBezTo>
                        <a:pt x="5357" y="16416"/>
                        <a:pt x="3974" y="18360"/>
                        <a:pt x="3110" y="19008"/>
                      </a:cubicBezTo>
                      <a:cubicBezTo>
                        <a:pt x="2765" y="19224"/>
                        <a:pt x="2419" y="19440"/>
                        <a:pt x="2246" y="19872"/>
                      </a:cubicBezTo>
                      <a:cubicBezTo>
                        <a:pt x="1728" y="20520"/>
                        <a:pt x="1210" y="21168"/>
                        <a:pt x="0" y="21384"/>
                      </a:cubicBezTo>
                      <a:cubicBezTo>
                        <a:pt x="0" y="21384"/>
                        <a:pt x="0" y="21384"/>
                        <a:pt x="0" y="21384"/>
                      </a:cubicBezTo>
                      <a:cubicBezTo>
                        <a:pt x="5875" y="21384"/>
                        <a:pt x="5875" y="21384"/>
                        <a:pt x="5875" y="21384"/>
                      </a:cubicBezTo>
                      <a:cubicBezTo>
                        <a:pt x="6048" y="21384"/>
                        <a:pt x="6048" y="21384"/>
                        <a:pt x="6221" y="21384"/>
                      </a:cubicBezTo>
                      <a:cubicBezTo>
                        <a:pt x="6221" y="21384"/>
                        <a:pt x="6221" y="21384"/>
                        <a:pt x="6221" y="21384"/>
                      </a:cubicBezTo>
                      <a:cubicBezTo>
                        <a:pt x="6394" y="21384"/>
                        <a:pt x="6394" y="21384"/>
                        <a:pt x="6566" y="21384"/>
                      </a:cubicBezTo>
                      <a:cubicBezTo>
                        <a:pt x="6566" y="21384"/>
                        <a:pt x="6566" y="21384"/>
                        <a:pt x="6566" y="21600"/>
                      </a:cubicBezTo>
                      <a:cubicBezTo>
                        <a:pt x="6566" y="21600"/>
                        <a:pt x="6739" y="21600"/>
                        <a:pt x="6739" y="21600"/>
                      </a:cubicBezTo>
                      <a:cubicBezTo>
                        <a:pt x="6739" y="21600"/>
                        <a:pt x="6739" y="21600"/>
                        <a:pt x="6912" y="21600"/>
                      </a:cubicBezTo>
                      <a:cubicBezTo>
                        <a:pt x="6912" y="21600"/>
                        <a:pt x="6912" y="21600"/>
                        <a:pt x="6912" y="21600"/>
                      </a:cubicBezTo>
                      <a:cubicBezTo>
                        <a:pt x="6912" y="20952"/>
                        <a:pt x="6912" y="20520"/>
                        <a:pt x="6912" y="2030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62" name="Shape 11462"/>
                <p:cNvSpPr/>
                <p:nvPr/>
              </p:nvSpPr>
              <p:spPr>
                <a:xfrm>
                  <a:off x="530048" y="0"/>
                  <a:ext cx="79661" cy="1561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343" y="21600"/>
                      </a:moveTo>
                      <a:cubicBezTo>
                        <a:pt x="12343" y="21600"/>
                        <a:pt x="12857" y="21600"/>
                        <a:pt x="12857" y="21600"/>
                      </a:cubicBezTo>
                      <a:cubicBezTo>
                        <a:pt x="12857" y="21600"/>
                        <a:pt x="12857" y="21346"/>
                        <a:pt x="12857" y="21346"/>
                      </a:cubicBezTo>
                      <a:cubicBezTo>
                        <a:pt x="13371" y="21346"/>
                        <a:pt x="13371" y="21346"/>
                        <a:pt x="13371" y="21092"/>
                      </a:cubicBezTo>
                      <a:cubicBezTo>
                        <a:pt x="13886" y="20584"/>
                        <a:pt x="14400" y="19567"/>
                        <a:pt x="14400" y="19313"/>
                      </a:cubicBezTo>
                      <a:cubicBezTo>
                        <a:pt x="13886" y="18805"/>
                        <a:pt x="13886" y="18042"/>
                        <a:pt x="14914" y="17534"/>
                      </a:cubicBezTo>
                      <a:cubicBezTo>
                        <a:pt x="15429" y="17280"/>
                        <a:pt x="15943" y="17026"/>
                        <a:pt x="16457" y="16772"/>
                      </a:cubicBezTo>
                      <a:cubicBezTo>
                        <a:pt x="18514" y="15755"/>
                        <a:pt x="19543" y="15501"/>
                        <a:pt x="20057" y="15247"/>
                      </a:cubicBezTo>
                      <a:cubicBezTo>
                        <a:pt x="20057" y="15247"/>
                        <a:pt x="20571" y="15247"/>
                        <a:pt x="20571" y="15247"/>
                      </a:cubicBezTo>
                      <a:cubicBezTo>
                        <a:pt x="21600" y="15247"/>
                        <a:pt x="21600" y="15247"/>
                        <a:pt x="21600" y="14993"/>
                      </a:cubicBezTo>
                      <a:cubicBezTo>
                        <a:pt x="21600" y="14739"/>
                        <a:pt x="21600" y="14739"/>
                        <a:pt x="21600" y="14485"/>
                      </a:cubicBezTo>
                      <a:cubicBezTo>
                        <a:pt x="21600" y="14485"/>
                        <a:pt x="21600" y="14485"/>
                        <a:pt x="21600" y="14485"/>
                      </a:cubicBezTo>
                      <a:cubicBezTo>
                        <a:pt x="21600" y="14231"/>
                        <a:pt x="21600" y="13976"/>
                        <a:pt x="21600" y="13722"/>
                      </a:cubicBezTo>
                      <a:cubicBezTo>
                        <a:pt x="21600" y="13722"/>
                        <a:pt x="21600" y="13722"/>
                        <a:pt x="21600" y="13722"/>
                      </a:cubicBezTo>
                      <a:cubicBezTo>
                        <a:pt x="20571" y="13214"/>
                        <a:pt x="19543" y="12706"/>
                        <a:pt x="19543" y="12198"/>
                      </a:cubicBezTo>
                      <a:cubicBezTo>
                        <a:pt x="19543" y="11944"/>
                        <a:pt x="19029" y="11689"/>
                        <a:pt x="19029" y="11689"/>
                      </a:cubicBezTo>
                      <a:cubicBezTo>
                        <a:pt x="17486" y="12452"/>
                        <a:pt x="13371" y="11689"/>
                        <a:pt x="12857" y="10419"/>
                      </a:cubicBezTo>
                      <a:cubicBezTo>
                        <a:pt x="12343" y="9402"/>
                        <a:pt x="13886" y="8894"/>
                        <a:pt x="15429" y="8640"/>
                      </a:cubicBezTo>
                      <a:cubicBezTo>
                        <a:pt x="15943" y="8386"/>
                        <a:pt x="16971" y="8132"/>
                        <a:pt x="17486" y="7878"/>
                      </a:cubicBezTo>
                      <a:cubicBezTo>
                        <a:pt x="18514" y="7369"/>
                        <a:pt x="19029" y="6861"/>
                        <a:pt x="19029" y="6353"/>
                      </a:cubicBezTo>
                      <a:cubicBezTo>
                        <a:pt x="19029" y="5591"/>
                        <a:pt x="18514" y="5082"/>
                        <a:pt x="18000" y="4828"/>
                      </a:cubicBezTo>
                      <a:cubicBezTo>
                        <a:pt x="16971" y="4320"/>
                        <a:pt x="16457" y="4066"/>
                        <a:pt x="15943" y="3558"/>
                      </a:cubicBezTo>
                      <a:cubicBezTo>
                        <a:pt x="15943" y="2795"/>
                        <a:pt x="16971" y="2287"/>
                        <a:pt x="18000" y="1779"/>
                      </a:cubicBezTo>
                      <a:cubicBezTo>
                        <a:pt x="18514" y="1779"/>
                        <a:pt x="18514" y="1779"/>
                        <a:pt x="18514" y="1525"/>
                      </a:cubicBezTo>
                      <a:cubicBezTo>
                        <a:pt x="19029" y="1525"/>
                        <a:pt x="19029" y="1525"/>
                        <a:pt x="19029" y="1525"/>
                      </a:cubicBezTo>
                      <a:cubicBezTo>
                        <a:pt x="18514" y="1525"/>
                        <a:pt x="18000" y="1779"/>
                        <a:pt x="17486" y="1779"/>
                      </a:cubicBezTo>
                      <a:cubicBezTo>
                        <a:pt x="16971" y="1779"/>
                        <a:pt x="15429" y="1525"/>
                        <a:pt x="14914" y="508"/>
                      </a:cubicBezTo>
                      <a:cubicBezTo>
                        <a:pt x="14914" y="254"/>
                        <a:pt x="13886" y="0"/>
                        <a:pt x="12343" y="0"/>
                      </a:cubicBezTo>
                      <a:cubicBezTo>
                        <a:pt x="10800" y="0"/>
                        <a:pt x="9257" y="254"/>
                        <a:pt x="8743" y="508"/>
                      </a:cubicBezTo>
                      <a:cubicBezTo>
                        <a:pt x="8229" y="1016"/>
                        <a:pt x="7200" y="1016"/>
                        <a:pt x="5657" y="1271"/>
                      </a:cubicBezTo>
                      <a:cubicBezTo>
                        <a:pt x="5657" y="1271"/>
                        <a:pt x="5657" y="1525"/>
                        <a:pt x="5657" y="1525"/>
                      </a:cubicBezTo>
                      <a:cubicBezTo>
                        <a:pt x="5657" y="1779"/>
                        <a:pt x="5657" y="1779"/>
                        <a:pt x="5657" y="2033"/>
                      </a:cubicBezTo>
                      <a:cubicBezTo>
                        <a:pt x="5657" y="2033"/>
                        <a:pt x="5657" y="2287"/>
                        <a:pt x="5657" y="2541"/>
                      </a:cubicBezTo>
                      <a:cubicBezTo>
                        <a:pt x="5657" y="2541"/>
                        <a:pt x="5657" y="2795"/>
                        <a:pt x="5657" y="2795"/>
                      </a:cubicBezTo>
                      <a:cubicBezTo>
                        <a:pt x="5657" y="3049"/>
                        <a:pt x="5143" y="3049"/>
                        <a:pt x="5143" y="3304"/>
                      </a:cubicBezTo>
                      <a:cubicBezTo>
                        <a:pt x="5143" y="3304"/>
                        <a:pt x="5143" y="3304"/>
                        <a:pt x="5143" y="3558"/>
                      </a:cubicBezTo>
                      <a:cubicBezTo>
                        <a:pt x="5143" y="3558"/>
                        <a:pt x="5143" y="3558"/>
                        <a:pt x="5143" y="3812"/>
                      </a:cubicBezTo>
                      <a:cubicBezTo>
                        <a:pt x="5143" y="3812"/>
                        <a:pt x="5143" y="3812"/>
                        <a:pt x="5143" y="4066"/>
                      </a:cubicBezTo>
                      <a:cubicBezTo>
                        <a:pt x="5143" y="4066"/>
                        <a:pt x="5143" y="4066"/>
                        <a:pt x="5143" y="4320"/>
                      </a:cubicBezTo>
                      <a:cubicBezTo>
                        <a:pt x="5143" y="4320"/>
                        <a:pt x="5143" y="4320"/>
                        <a:pt x="5657" y="4320"/>
                      </a:cubicBezTo>
                      <a:cubicBezTo>
                        <a:pt x="5657" y="4320"/>
                        <a:pt x="5657" y="4574"/>
                        <a:pt x="5657" y="4574"/>
                      </a:cubicBezTo>
                      <a:cubicBezTo>
                        <a:pt x="5657" y="4574"/>
                        <a:pt x="5657" y="4574"/>
                        <a:pt x="5657" y="4574"/>
                      </a:cubicBezTo>
                      <a:cubicBezTo>
                        <a:pt x="5657" y="4574"/>
                        <a:pt x="5657" y="4574"/>
                        <a:pt x="5657" y="4828"/>
                      </a:cubicBezTo>
                      <a:cubicBezTo>
                        <a:pt x="5657" y="4828"/>
                        <a:pt x="5657" y="4828"/>
                        <a:pt x="5657" y="4828"/>
                      </a:cubicBezTo>
                      <a:cubicBezTo>
                        <a:pt x="5657" y="4828"/>
                        <a:pt x="5657" y="4828"/>
                        <a:pt x="5657" y="4828"/>
                      </a:cubicBezTo>
                      <a:cubicBezTo>
                        <a:pt x="6171" y="5336"/>
                        <a:pt x="6686" y="6099"/>
                        <a:pt x="6171" y="6861"/>
                      </a:cubicBezTo>
                      <a:cubicBezTo>
                        <a:pt x="5657" y="7624"/>
                        <a:pt x="4629" y="8386"/>
                        <a:pt x="3600" y="8640"/>
                      </a:cubicBezTo>
                      <a:cubicBezTo>
                        <a:pt x="3086" y="8640"/>
                        <a:pt x="2571" y="9148"/>
                        <a:pt x="2057" y="9402"/>
                      </a:cubicBezTo>
                      <a:cubicBezTo>
                        <a:pt x="1543" y="9911"/>
                        <a:pt x="1029" y="10419"/>
                        <a:pt x="0" y="10419"/>
                      </a:cubicBezTo>
                      <a:cubicBezTo>
                        <a:pt x="0" y="10927"/>
                        <a:pt x="1029" y="12452"/>
                        <a:pt x="2057" y="12706"/>
                      </a:cubicBezTo>
                      <a:cubicBezTo>
                        <a:pt x="5143" y="13214"/>
                        <a:pt x="5143" y="14231"/>
                        <a:pt x="5143" y="14993"/>
                      </a:cubicBezTo>
                      <a:cubicBezTo>
                        <a:pt x="5657" y="14993"/>
                        <a:pt x="6171" y="15247"/>
                        <a:pt x="6686" y="15247"/>
                      </a:cubicBezTo>
                      <a:cubicBezTo>
                        <a:pt x="7714" y="15755"/>
                        <a:pt x="8743" y="16009"/>
                        <a:pt x="9257" y="16264"/>
                      </a:cubicBezTo>
                      <a:cubicBezTo>
                        <a:pt x="9257" y="16518"/>
                        <a:pt x="9771" y="16518"/>
                        <a:pt x="9771" y="16518"/>
                      </a:cubicBezTo>
                      <a:cubicBezTo>
                        <a:pt x="9771" y="16518"/>
                        <a:pt x="9771" y="16518"/>
                        <a:pt x="9771" y="16518"/>
                      </a:cubicBezTo>
                      <a:cubicBezTo>
                        <a:pt x="9771" y="16772"/>
                        <a:pt x="9771" y="16772"/>
                        <a:pt x="9771" y="16772"/>
                      </a:cubicBezTo>
                      <a:cubicBezTo>
                        <a:pt x="9771" y="16772"/>
                        <a:pt x="9771" y="16772"/>
                        <a:pt x="9771" y="16772"/>
                      </a:cubicBezTo>
                      <a:cubicBezTo>
                        <a:pt x="10286" y="17026"/>
                        <a:pt x="10286" y="17026"/>
                        <a:pt x="10286" y="17026"/>
                      </a:cubicBezTo>
                      <a:cubicBezTo>
                        <a:pt x="10286" y="17026"/>
                        <a:pt x="10286" y="17026"/>
                        <a:pt x="10286" y="17026"/>
                      </a:cubicBezTo>
                      <a:cubicBezTo>
                        <a:pt x="10286" y="17280"/>
                        <a:pt x="10286" y="17280"/>
                        <a:pt x="10286" y="17280"/>
                      </a:cubicBezTo>
                      <a:cubicBezTo>
                        <a:pt x="10286" y="17280"/>
                        <a:pt x="10286" y="17534"/>
                        <a:pt x="10286" y="17534"/>
                      </a:cubicBezTo>
                      <a:cubicBezTo>
                        <a:pt x="10286" y="17534"/>
                        <a:pt x="10800" y="17534"/>
                        <a:pt x="10800" y="17788"/>
                      </a:cubicBezTo>
                      <a:cubicBezTo>
                        <a:pt x="10800" y="17788"/>
                        <a:pt x="10800" y="17788"/>
                        <a:pt x="10800" y="17788"/>
                      </a:cubicBezTo>
                      <a:cubicBezTo>
                        <a:pt x="10800" y="17788"/>
                        <a:pt x="10800" y="18042"/>
                        <a:pt x="10800" y="18042"/>
                      </a:cubicBezTo>
                      <a:cubicBezTo>
                        <a:pt x="10800" y="18042"/>
                        <a:pt x="10800" y="18042"/>
                        <a:pt x="10800" y="18296"/>
                      </a:cubicBezTo>
                      <a:cubicBezTo>
                        <a:pt x="10800" y="18296"/>
                        <a:pt x="11314" y="18296"/>
                        <a:pt x="11314" y="18551"/>
                      </a:cubicBezTo>
                      <a:cubicBezTo>
                        <a:pt x="11314" y="18551"/>
                        <a:pt x="11314" y="18551"/>
                        <a:pt x="11314" y="18551"/>
                      </a:cubicBezTo>
                      <a:cubicBezTo>
                        <a:pt x="11314" y="18551"/>
                        <a:pt x="11314" y="18805"/>
                        <a:pt x="11314" y="18805"/>
                      </a:cubicBezTo>
                      <a:cubicBezTo>
                        <a:pt x="11314" y="18805"/>
                        <a:pt x="11314" y="19059"/>
                        <a:pt x="11314" y="19059"/>
                      </a:cubicBezTo>
                      <a:cubicBezTo>
                        <a:pt x="11314" y="19059"/>
                        <a:pt x="11314" y="19313"/>
                        <a:pt x="11314" y="19313"/>
                      </a:cubicBezTo>
                      <a:cubicBezTo>
                        <a:pt x="11829" y="19313"/>
                        <a:pt x="11829" y="19313"/>
                        <a:pt x="11829" y="19313"/>
                      </a:cubicBezTo>
                      <a:cubicBezTo>
                        <a:pt x="11829" y="19567"/>
                        <a:pt x="11829" y="19567"/>
                        <a:pt x="11829" y="19821"/>
                      </a:cubicBezTo>
                      <a:cubicBezTo>
                        <a:pt x="11829" y="19821"/>
                        <a:pt x="11829" y="19821"/>
                        <a:pt x="11829" y="19821"/>
                      </a:cubicBezTo>
                      <a:cubicBezTo>
                        <a:pt x="11829" y="19821"/>
                        <a:pt x="11829" y="20075"/>
                        <a:pt x="11829" y="20075"/>
                      </a:cubicBezTo>
                      <a:cubicBezTo>
                        <a:pt x="11829" y="20075"/>
                        <a:pt x="11829" y="20329"/>
                        <a:pt x="11829" y="20329"/>
                      </a:cubicBezTo>
                      <a:cubicBezTo>
                        <a:pt x="11829" y="20329"/>
                        <a:pt x="11829" y="20329"/>
                        <a:pt x="11829" y="20584"/>
                      </a:cubicBezTo>
                      <a:cubicBezTo>
                        <a:pt x="12343" y="20584"/>
                        <a:pt x="12343" y="20584"/>
                        <a:pt x="12343" y="20584"/>
                      </a:cubicBezTo>
                      <a:cubicBezTo>
                        <a:pt x="12343" y="20838"/>
                        <a:pt x="12343" y="20838"/>
                        <a:pt x="12343" y="20838"/>
                      </a:cubicBezTo>
                      <a:cubicBezTo>
                        <a:pt x="12343" y="20838"/>
                        <a:pt x="12343" y="20838"/>
                        <a:pt x="12343" y="21092"/>
                      </a:cubicBezTo>
                      <a:cubicBezTo>
                        <a:pt x="12343" y="21092"/>
                        <a:pt x="12343" y="21092"/>
                        <a:pt x="12343" y="21092"/>
                      </a:cubicBezTo>
                      <a:cubicBezTo>
                        <a:pt x="12343" y="21346"/>
                        <a:pt x="12343" y="21346"/>
                        <a:pt x="12343" y="21346"/>
                      </a:cubicBezTo>
                      <a:cubicBezTo>
                        <a:pt x="12343" y="21346"/>
                        <a:pt x="12343" y="21346"/>
                        <a:pt x="12343" y="21346"/>
                      </a:cubicBezTo>
                      <a:cubicBezTo>
                        <a:pt x="12343" y="21600"/>
                        <a:pt x="12343" y="21600"/>
                        <a:pt x="12343" y="21600"/>
                      </a:cubicBezTo>
                      <a:cubicBezTo>
                        <a:pt x="12343" y="21600"/>
                        <a:pt x="12343" y="21600"/>
                        <a:pt x="12343" y="21600"/>
                      </a:cubicBezTo>
                      <a:cubicBezTo>
                        <a:pt x="12343" y="21600"/>
                        <a:pt x="12343" y="21600"/>
                        <a:pt x="12343"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63" name="Shape 11463"/>
                <p:cNvSpPr/>
                <p:nvPr/>
              </p:nvSpPr>
              <p:spPr>
                <a:xfrm>
                  <a:off x="181537" y="3854"/>
                  <a:ext cx="438130" cy="4066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924"/>
                      </a:moveTo>
                      <a:cubicBezTo>
                        <a:pt x="0" y="11924"/>
                        <a:pt x="0" y="11924"/>
                        <a:pt x="0" y="11924"/>
                      </a:cubicBezTo>
                      <a:cubicBezTo>
                        <a:pt x="0" y="11924"/>
                        <a:pt x="0" y="11924"/>
                        <a:pt x="0" y="11924"/>
                      </a:cubicBezTo>
                      <a:cubicBezTo>
                        <a:pt x="94" y="12022"/>
                        <a:pt x="94" y="12022"/>
                        <a:pt x="94" y="12022"/>
                      </a:cubicBezTo>
                      <a:cubicBezTo>
                        <a:pt x="94" y="12022"/>
                        <a:pt x="188" y="12022"/>
                        <a:pt x="188" y="12022"/>
                      </a:cubicBezTo>
                      <a:cubicBezTo>
                        <a:pt x="188" y="12022"/>
                        <a:pt x="188" y="12022"/>
                        <a:pt x="188" y="12022"/>
                      </a:cubicBezTo>
                      <a:cubicBezTo>
                        <a:pt x="188" y="12119"/>
                        <a:pt x="282" y="12119"/>
                        <a:pt x="282" y="12119"/>
                      </a:cubicBezTo>
                      <a:cubicBezTo>
                        <a:pt x="282" y="12119"/>
                        <a:pt x="282" y="12119"/>
                        <a:pt x="282" y="12119"/>
                      </a:cubicBezTo>
                      <a:cubicBezTo>
                        <a:pt x="939" y="12510"/>
                        <a:pt x="2442" y="13586"/>
                        <a:pt x="3850" y="14563"/>
                      </a:cubicBezTo>
                      <a:cubicBezTo>
                        <a:pt x="3850" y="14563"/>
                        <a:pt x="3850" y="14563"/>
                        <a:pt x="3850" y="14563"/>
                      </a:cubicBezTo>
                      <a:cubicBezTo>
                        <a:pt x="3850" y="14563"/>
                        <a:pt x="3850" y="14563"/>
                        <a:pt x="3850" y="14563"/>
                      </a:cubicBezTo>
                      <a:cubicBezTo>
                        <a:pt x="4414" y="14954"/>
                        <a:pt x="4414" y="14954"/>
                        <a:pt x="4414" y="14954"/>
                      </a:cubicBezTo>
                      <a:cubicBezTo>
                        <a:pt x="4414" y="14954"/>
                        <a:pt x="4414" y="14954"/>
                        <a:pt x="4414" y="14954"/>
                      </a:cubicBezTo>
                      <a:cubicBezTo>
                        <a:pt x="5917" y="16029"/>
                        <a:pt x="10237" y="18961"/>
                        <a:pt x="10424" y="19157"/>
                      </a:cubicBezTo>
                      <a:cubicBezTo>
                        <a:pt x="10424" y="19157"/>
                        <a:pt x="10518" y="19254"/>
                        <a:pt x="10518" y="19254"/>
                      </a:cubicBezTo>
                      <a:cubicBezTo>
                        <a:pt x="10706" y="19548"/>
                        <a:pt x="10988" y="19938"/>
                        <a:pt x="11082" y="20134"/>
                      </a:cubicBezTo>
                      <a:cubicBezTo>
                        <a:pt x="11270" y="20134"/>
                        <a:pt x="11833" y="20232"/>
                        <a:pt x="12209" y="20525"/>
                      </a:cubicBezTo>
                      <a:cubicBezTo>
                        <a:pt x="12490" y="20720"/>
                        <a:pt x="12678" y="21014"/>
                        <a:pt x="12772" y="21307"/>
                      </a:cubicBezTo>
                      <a:cubicBezTo>
                        <a:pt x="12772" y="21405"/>
                        <a:pt x="12866" y="21502"/>
                        <a:pt x="12866" y="21600"/>
                      </a:cubicBezTo>
                      <a:cubicBezTo>
                        <a:pt x="12960" y="21600"/>
                        <a:pt x="13148" y="21502"/>
                        <a:pt x="13336" y="21502"/>
                      </a:cubicBezTo>
                      <a:cubicBezTo>
                        <a:pt x="13336" y="21502"/>
                        <a:pt x="13336" y="21502"/>
                        <a:pt x="13336" y="21502"/>
                      </a:cubicBezTo>
                      <a:cubicBezTo>
                        <a:pt x="13430" y="21502"/>
                        <a:pt x="13430" y="21502"/>
                        <a:pt x="13430" y="21502"/>
                      </a:cubicBezTo>
                      <a:cubicBezTo>
                        <a:pt x="13523" y="21502"/>
                        <a:pt x="13523" y="21502"/>
                        <a:pt x="13523" y="21502"/>
                      </a:cubicBezTo>
                      <a:cubicBezTo>
                        <a:pt x="13711" y="21405"/>
                        <a:pt x="13711" y="21405"/>
                        <a:pt x="13711" y="21405"/>
                      </a:cubicBezTo>
                      <a:cubicBezTo>
                        <a:pt x="13899" y="21405"/>
                        <a:pt x="14557" y="21111"/>
                        <a:pt x="14932" y="21014"/>
                      </a:cubicBezTo>
                      <a:cubicBezTo>
                        <a:pt x="15120" y="21014"/>
                        <a:pt x="15214" y="20916"/>
                        <a:pt x="15214" y="20916"/>
                      </a:cubicBezTo>
                      <a:cubicBezTo>
                        <a:pt x="17186" y="19352"/>
                        <a:pt x="17186" y="19352"/>
                        <a:pt x="17186" y="19352"/>
                      </a:cubicBezTo>
                      <a:cubicBezTo>
                        <a:pt x="21600" y="16420"/>
                        <a:pt x="21600" y="16420"/>
                        <a:pt x="21600" y="16420"/>
                      </a:cubicBezTo>
                      <a:cubicBezTo>
                        <a:pt x="21600" y="16420"/>
                        <a:pt x="21600" y="16420"/>
                        <a:pt x="21600" y="16420"/>
                      </a:cubicBezTo>
                      <a:cubicBezTo>
                        <a:pt x="21600" y="16322"/>
                        <a:pt x="21600" y="16322"/>
                        <a:pt x="21600" y="16322"/>
                      </a:cubicBezTo>
                      <a:cubicBezTo>
                        <a:pt x="21600" y="16224"/>
                        <a:pt x="21506" y="16224"/>
                        <a:pt x="21506" y="16224"/>
                      </a:cubicBezTo>
                      <a:cubicBezTo>
                        <a:pt x="21506" y="16127"/>
                        <a:pt x="21506" y="16127"/>
                        <a:pt x="21506" y="16127"/>
                      </a:cubicBezTo>
                      <a:cubicBezTo>
                        <a:pt x="21506" y="16127"/>
                        <a:pt x="21506" y="16029"/>
                        <a:pt x="21506" y="16029"/>
                      </a:cubicBezTo>
                      <a:cubicBezTo>
                        <a:pt x="21506" y="16029"/>
                        <a:pt x="21506" y="16029"/>
                        <a:pt x="21412" y="15931"/>
                      </a:cubicBezTo>
                      <a:cubicBezTo>
                        <a:pt x="21412" y="15931"/>
                        <a:pt x="21412" y="15931"/>
                        <a:pt x="21412" y="15931"/>
                      </a:cubicBezTo>
                      <a:cubicBezTo>
                        <a:pt x="21412" y="15931"/>
                        <a:pt x="21412" y="15931"/>
                        <a:pt x="21412" y="15931"/>
                      </a:cubicBezTo>
                      <a:cubicBezTo>
                        <a:pt x="21412" y="15833"/>
                        <a:pt x="21412" y="15833"/>
                        <a:pt x="21412" y="15833"/>
                      </a:cubicBezTo>
                      <a:cubicBezTo>
                        <a:pt x="21412" y="15833"/>
                        <a:pt x="21412" y="15833"/>
                        <a:pt x="21412" y="15833"/>
                      </a:cubicBezTo>
                      <a:cubicBezTo>
                        <a:pt x="21412" y="15833"/>
                        <a:pt x="21318" y="15833"/>
                        <a:pt x="21318" y="15833"/>
                      </a:cubicBezTo>
                      <a:cubicBezTo>
                        <a:pt x="21318" y="15833"/>
                        <a:pt x="21318" y="15833"/>
                        <a:pt x="21318" y="15833"/>
                      </a:cubicBezTo>
                      <a:cubicBezTo>
                        <a:pt x="21318" y="15833"/>
                        <a:pt x="21318" y="15736"/>
                        <a:pt x="21318" y="15736"/>
                      </a:cubicBezTo>
                      <a:cubicBezTo>
                        <a:pt x="21318" y="15736"/>
                        <a:pt x="21318" y="15736"/>
                        <a:pt x="21318" y="15736"/>
                      </a:cubicBezTo>
                      <a:cubicBezTo>
                        <a:pt x="21318" y="15736"/>
                        <a:pt x="21318" y="15736"/>
                        <a:pt x="21318" y="15736"/>
                      </a:cubicBezTo>
                      <a:cubicBezTo>
                        <a:pt x="21130" y="15736"/>
                        <a:pt x="20943" y="15736"/>
                        <a:pt x="20849" y="15638"/>
                      </a:cubicBezTo>
                      <a:cubicBezTo>
                        <a:pt x="20755" y="15540"/>
                        <a:pt x="20661" y="15540"/>
                        <a:pt x="20473" y="15540"/>
                      </a:cubicBezTo>
                      <a:cubicBezTo>
                        <a:pt x="20097" y="15540"/>
                        <a:pt x="19628" y="15345"/>
                        <a:pt x="19628" y="14954"/>
                      </a:cubicBezTo>
                      <a:cubicBezTo>
                        <a:pt x="19534" y="14758"/>
                        <a:pt x="19628" y="14661"/>
                        <a:pt x="19628" y="14563"/>
                      </a:cubicBezTo>
                      <a:cubicBezTo>
                        <a:pt x="19628" y="14465"/>
                        <a:pt x="19628" y="14367"/>
                        <a:pt x="19534" y="14172"/>
                      </a:cubicBezTo>
                      <a:cubicBezTo>
                        <a:pt x="19440" y="13976"/>
                        <a:pt x="19346" y="13879"/>
                        <a:pt x="19252" y="13781"/>
                      </a:cubicBezTo>
                      <a:cubicBezTo>
                        <a:pt x="19064" y="13586"/>
                        <a:pt x="18970" y="13488"/>
                        <a:pt x="18970" y="13292"/>
                      </a:cubicBezTo>
                      <a:cubicBezTo>
                        <a:pt x="18970" y="13195"/>
                        <a:pt x="19158" y="12999"/>
                        <a:pt x="19440" y="12706"/>
                      </a:cubicBezTo>
                      <a:cubicBezTo>
                        <a:pt x="19440" y="12706"/>
                        <a:pt x="19440" y="12706"/>
                        <a:pt x="19440" y="12706"/>
                      </a:cubicBezTo>
                      <a:cubicBezTo>
                        <a:pt x="19346" y="12510"/>
                        <a:pt x="19346" y="12413"/>
                        <a:pt x="19346" y="12315"/>
                      </a:cubicBezTo>
                      <a:cubicBezTo>
                        <a:pt x="19346" y="12217"/>
                        <a:pt x="19252" y="12217"/>
                        <a:pt x="19252" y="12119"/>
                      </a:cubicBezTo>
                      <a:cubicBezTo>
                        <a:pt x="19252" y="11924"/>
                        <a:pt x="19158" y="11729"/>
                        <a:pt x="19346" y="11435"/>
                      </a:cubicBezTo>
                      <a:cubicBezTo>
                        <a:pt x="19440" y="11338"/>
                        <a:pt x="19534" y="11240"/>
                        <a:pt x="19440" y="10947"/>
                      </a:cubicBezTo>
                      <a:cubicBezTo>
                        <a:pt x="19252" y="10751"/>
                        <a:pt x="19346" y="10458"/>
                        <a:pt x="19440" y="10262"/>
                      </a:cubicBezTo>
                      <a:cubicBezTo>
                        <a:pt x="19440" y="10067"/>
                        <a:pt x="19534" y="9969"/>
                        <a:pt x="19440" y="9774"/>
                      </a:cubicBezTo>
                      <a:cubicBezTo>
                        <a:pt x="19346" y="9578"/>
                        <a:pt x="19252" y="9383"/>
                        <a:pt x="19158" y="9285"/>
                      </a:cubicBezTo>
                      <a:cubicBezTo>
                        <a:pt x="18970" y="8992"/>
                        <a:pt x="18877" y="8796"/>
                        <a:pt x="18970" y="8699"/>
                      </a:cubicBezTo>
                      <a:cubicBezTo>
                        <a:pt x="18970" y="8601"/>
                        <a:pt x="18970" y="8601"/>
                        <a:pt x="18970" y="8503"/>
                      </a:cubicBezTo>
                      <a:cubicBezTo>
                        <a:pt x="18970" y="8503"/>
                        <a:pt x="18970" y="8503"/>
                        <a:pt x="18970" y="8503"/>
                      </a:cubicBezTo>
                      <a:cubicBezTo>
                        <a:pt x="19064" y="8503"/>
                        <a:pt x="19064" y="8405"/>
                        <a:pt x="19064" y="8405"/>
                      </a:cubicBezTo>
                      <a:cubicBezTo>
                        <a:pt x="19064" y="8405"/>
                        <a:pt x="19064" y="8405"/>
                        <a:pt x="19064" y="8405"/>
                      </a:cubicBezTo>
                      <a:cubicBezTo>
                        <a:pt x="19064" y="8405"/>
                        <a:pt x="19064" y="8405"/>
                        <a:pt x="19064" y="8405"/>
                      </a:cubicBezTo>
                      <a:cubicBezTo>
                        <a:pt x="19064" y="8308"/>
                        <a:pt x="19064" y="8210"/>
                        <a:pt x="19064" y="8210"/>
                      </a:cubicBezTo>
                      <a:cubicBezTo>
                        <a:pt x="19064" y="8112"/>
                        <a:pt x="19064" y="8112"/>
                        <a:pt x="19064" y="8112"/>
                      </a:cubicBezTo>
                      <a:cubicBezTo>
                        <a:pt x="19064" y="7624"/>
                        <a:pt x="18783" y="6548"/>
                        <a:pt x="18595" y="6353"/>
                      </a:cubicBezTo>
                      <a:cubicBezTo>
                        <a:pt x="18501" y="6255"/>
                        <a:pt x="18407" y="6157"/>
                        <a:pt x="18219" y="6060"/>
                      </a:cubicBezTo>
                      <a:cubicBezTo>
                        <a:pt x="17937" y="5864"/>
                        <a:pt x="17750" y="5767"/>
                        <a:pt x="17750" y="5571"/>
                      </a:cubicBezTo>
                      <a:cubicBezTo>
                        <a:pt x="17750" y="5376"/>
                        <a:pt x="17750" y="5180"/>
                        <a:pt x="17468" y="4985"/>
                      </a:cubicBezTo>
                      <a:cubicBezTo>
                        <a:pt x="16998" y="4789"/>
                        <a:pt x="16717" y="4105"/>
                        <a:pt x="16810" y="3714"/>
                      </a:cubicBezTo>
                      <a:cubicBezTo>
                        <a:pt x="16810" y="3519"/>
                        <a:pt x="16998" y="3519"/>
                        <a:pt x="17092" y="3519"/>
                      </a:cubicBezTo>
                      <a:cubicBezTo>
                        <a:pt x="17092" y="3421"/>
                        <a:pt x="17186" y="3323"/>
                        <a:pt x="17280" y="3225"/>
                      </a:cubicBezTo>
                      <a:cubicBezTo>
                        <a:pt x="17374" y="3030"/>
                        <a:pt x="17562" y="2834"/>
                        <a:pt x="17656" y="2737"/>
                      </a:cubicBezTo>
                      <a:cubicBezTo>
                        <a:pt x="17750" y="2737"/>
                        <a:pt x="17843" y="2541"/>
                        <a:pt x="17937" y="2346"/>
                      </a:cubicBezTo>
                      <a:cubicBezTo>
                        <a:pt x="17937" y="2248"/>
                        <a:pt x="17937" y="2248"/>
                        <a:pt x="17937" y="2150"/>
                      </a:cubicBezTo>
                      <a:cubicBezTo>
                        <a:pt x="17937" y="2052"/>
                        <a:pt x="17937" y="1955"/>
                        <a:pt x="17937" y="1857"/>
                      </a:cubicBezTo>
                      <a:cubicBezTo>
                        <a:pt x="17937" y="1857"/>
                        <a:pt x="17843" y="1857"/>
                        <a:pt x="17843" y="1759"/>
                      </a:cubicBezTo>
                      <a:cubicBezTo>
                        <a:pt x="17843" y="1759"/>
                        <a:pt x="17843" y="1759"/>
                        <a:pt x="17843" y="1759"/>
                      </a:cubicBezTo>
                      <a:cubicBezTo>
                        <a:pt x="17843" y="1759"/>
                        <a:pt x="17843" y="1662"/>
                        <a:pt x="17843" y="1662"/>
                      </a:cubicBezTo>
                      <a:cubicBezTo>
                        <a:pt x="17843" y="1662"/>
                        <a:pt x="17843" y="1564"/>
                        <a:pt x="17843" y="1564"/>
                      </a:cubicBezTo>
                      <a:cubicBezTo>
                        <a:pt x="17843" y="1564"/>
                        <a:pt x="17843" y="1564"/>
                        <a:pt x="17843" y="1466"/>
                      </a:cubicBezTo>
                      <a:cubicBezTo>
                        <a:pt x="17750" y="1466"/>
                        <a:pt x="17750" y="1466"/>
                        <a:pt x="17750" y="1368"/>
                      </a:cubicBezTo>
                      <a:cubicBezTo>
                        <a:pt x="17750" y="1368"/>
                        <a:pt x="17750" y="1368"/>
                        <a:pt x="17750" y="1271"/>
                      </a:cubicBezTo>
                      <a:cubicBezTo>
                        <a:pt x="17750" y="1271"/>
                        <a:pt x="17750" y="1271"/>
                        <a:pt x="17750" y="1173"/>
                      </a:cubicBezTo>
                      <a:cubicBezTo>
                        <a:pt x="17750" y="1173"/>
                        <a:pt x="17750" y="1075"/>
                        <a:pt x="17750" y="1075"/>
                      </a:cubicBezTo>
                      <a:cubicBezTo>
                        <a:pt x="17750" y="977"/>
                        <a:pt x="17750" y="977"/>
                        <a:pt x="17750" y="977"/>
                      </a:cubicBezTo>
                      <a:cubicBezTo>
                        <a:pt x="17843" y="880"/>
                        <a:pt x="17843" y="880"/>
                        <a:pt x="17843" y="782"/>
                      </a:cubicBezTo>
                      <a:cubicBezTo>
                        <a:pt x="17843" y="782"/>
                        <a:pt x="17843" y="684"/>
                        <a:pt x="17843" y="684"/>
                      </a:cubicBezTo>
                      <a:cubicBezTo>
                        <a:pt x="17843" y="586"/>
                        <a:pt x="17843" y="586"/>
                        <a:pt x="17843" y="489"/>
                      </a:cubicBezTo>
                      <a:cubicBezTo>
                        <a:pt x="17843" y="391"/>
                        <a:pt x="17843" y="391"/>
                        <a:pt x="17843" y="293"/>
                      </a:cubicBezTo>
                      <a:cubicBezTo>
                        <a:pt x="17843" y="293"/>
                        <a:pt x="17843" y="293"/>
                        <a:pt x="17843" y="293"/>
                      </a:cubicBezTo>
                      <a:cubicBezTo>
                        <a:pt x="17656" y="195"/>
                        <a:pt x="17374" y="195"/>
                        <a:pt x="16998" y="0"/>
                      </a:cubicBezTo>
                      <a:cubicBezTo>
                        <a:pt x="16998" y="0"/>
                        <a:pt x="16998" y="0"/>
                        <a:pt x="16998" y="0"/>
                      </a:cubicBezTo>
                      <a:cubicBezTo>
                        <a:pt x="16810" y="0"/>
                        <a:pt x="16717" y="98"/>
                        <a:pt x="16529" y="98"/>
                      </a:cubicBezTo>
                      <a:cubicBezTo>
                        <a:pt x="16341" y="98"/>
                        <a:pt x="16153" y="195"/>
                        <a:pt x="15965" y="195"/>
                      </a:cubicBezTo>
                      <a:cubicBezTo>
                        <a:pt x="15965" y="195"/>
                        <a:pt x="15777" y="293"/>
                        <a:pt x="15590" y="293"/>
                      </a:cubicBezTo>
                      <a:cubicBezTo>
                        <a:pt x="15120" y="489"/>
                        <a:pt x="14650" y="684"/>
                        <a:pt x="14369" y="391"/>
                      </a:cubicBezTo>
                      <a:cubicBezTo>
                        <a:pt x="14369" y="391"/>
                        <a:pt x="14369" y="391"/>
                        <a:pt x="13993" y="391"/>
                      </a:cubicBezTo>
                      <a:cubicBezTo>
                        <a:pt x="13430" y="391"/>
                        <a:pt x="12584" y="489"/>
                        <a:pt x="11833" y="586"/>
                      </a:cubicBezTo>
                      <a:cubicBezTo>
                        <a:pt x="11270" y="684"/>
                        <a:pt x="10800" y="684"/>
                        <a:pt x="10518" y="684"/>
                      </a:cubicBezTo>
                      <a:cubicBezTo>
                        <a:pt x="10143" y="782"/>
                        <a:pt x="9955" y="977"/>
                        <a:pt x="9673" y="1271"/>
                      </a:cubicBezTo>
                      <a:cubicBezTo>
                        <a:pt x="9391" y="1466"/>
                        <a:pt x="9203" y="1662"/>
                        <a:pt x="8922" y="1662"/>
                      </a:cubicBezTo>
                      <a:cubicBezTo>
                        <a:pt x="8452" y="1662"/>
                        <a:pt x="7795" y="2052"/>
                        <a:pt x="7419" y="2443"/>
                      </a:cubicBezTo>
                      <a:cubicBezTo>
                        <a:pt x="7325" y="2541"/>
                        <a:pt x="7231" y="2639"/>
                        <a:pt x="7137" y="2639"/>
                      </a:cubicBezTo>
                      <a:cubicBezTo>
                        <a:pt x="7137" y="2639"/>
                        <a:pt x="7137" y="2639"/>
                        <a:pt x="7137" y="2737"/>
                      </a:cubicBezTo>
                      <a:cubicBezTo>
                        <a:pt x="7137" y="2737"/>
                        <a:pt x="7137" y="2737"/>
                        <a:pt x="7137" y="2737"/>
                      </a:cubicBezTo>
                      <a:cubicBezTo>
                        <a:pt x="7137" y="2737"/>
                        <a:pt x="7137" y="2737"/>
                        <a:pt x="7137" y="2737"/>
                      </a:cubicBezTo>
                      <a:cubicBezTo>
                        <a:pt x="7419" y="3030"/>
                        <a:pt x="7513" y="3421"/>
                        <a:pt x="7513" y="4007"/>
                      </a:cubicBezTo>
                      <a:cubicBezTo>
                        <a:pt x="7513" y="4105"/>
                        <a:pt x="7513" y="4300"/>
                        <a:pt x="7513" y="4398"/>
                      </a:cubicBezTo>
                      <a:cubicBezTo>
                        <a:pt x="7513" y="4594"/>
                        <a:pt x="7513" y="4789"/>
                        <a:pt x="7513" y="4789"/>
                      </a:cubicBezTo>
                      <a:cubicBezTo>
                        <a:pt x="7795" y="4985"/>
                        <a:pt x="7983" y="5571"/>
                        <a:pt x="7983" y="5669"/>
                      </a:cubicBezTo>
                      <a:cubicBezTo>
                        <a:pt x="7983" y="5767"/>
                        <a:pt x="7983" y="5767"/>
                        <a:pt x="7983" y="5767"/>
                      </a:cubicBezTo>
                      <a:cubicBezTo>
                        <a:pt x="8077" y="5962"/>
                        <a:pt x="7983" y="6157"/>
                        <a:pt x="7889" y="6255"/>
                      </a:cubicBezTo>
                      <a:cubicBezTo>
                        <a:pt x="7795" y="6353"/>
                        <a:pt x="7701" y="6353"/>
                        <a:pt x="7607" y="6353"/>
                      </a:cubicBezTo>
                      <a:cubicBezTo>
                        <a:pt x="7513" y="6353"/>
                        <a:pt x="7419" y="6353"/>
                        <a:pt x="7325" y="6353"/>
                      </a:cubicBezTo>
                      <a:cubicBezTo>
                        <a:pt x="7137" y="6353"/>
                        <a:pt x="6856" y="6353"/>
                        <a:pt x="6574" y="6353"/>
                      </a:cubicBezTo>
                      <a:cubicBezTo>
                        <a:pt x="6386" y="6353"/>
                        <a:pt x="6292" y="6353"/>
                        <a:pt x="6198" y="6353"/>
                      </a:cubicBezTo>
                      <a:cubicBezTo>
                        <a:pt x="6104" y="6646"/>
                        <a:pt x="5729" y="6842"/>
                        <a:pt x="5447" y="6842"/>
                      </a:cubicBezTo>
                      <a:cubicBezTo>
                        <a:pt x="5353" y="6842"/>
                        <a:pt x="5259" y="6842"/>
                        <a:pt x="5259" y="6842"/>
                      </a:cubicBezTo>
                      <a:cubicBezTo>
                        <a:pt x="5259" y="6842"/>
                        <a:pt x="5259" y="6842"/>
                        <a:pt x="5259" y="6842"/>
                      </a:cubicBezTo>
                      <a:cubicBezTo>
                        <a:pt x="5259" y="6939"/>
                        <a:pt x="5259" y="6939"/>
                        <a:pt x="5259" y="6939"/>
                      </a:cubicBezTo>
                      <a:cubicBezTo>
                        <a:pt x="5259" y="7037"/>
                        <a:pt x="5259" y="7135"/>
                        <a:pt x="5259" y="7233"/>
                      </a:cubicBezTo>
                      <a:cubicBezTo>
                        <a:pt x="5259" y="7428"/>
                        <a:pt x="5259" y="7624"/>
                        <a:pt x="5165" y="7721"/>
                      </a:cubicBezTo>
                      <a:cubicBezTo>
                        <a:pt x="5071" y="7819"/>
                        <a:pt x="5071" y="7819"/>
                        <a:pt x="4883" y="7819"/>
                      </a:cubicBezTo>
                      <a:cubicBezTo>
                        <a:pt x="4883" y="7819"/>
                        <a:pt x="4883" y="7819"/>
                        <a:pt x="4883" y="7917"/>
                      </a:cubicBezTo>
                      <a:cubicBezTo>
                        <a:pt x="4790" y="8014"/>
                        <a:pt x="4696" y="8112"/>
                        <a:pt x="4414" y="8112"/>
                      </a:cubicBezTo>
                      <a:cubicBezTo>
                        <a:pt x="4414" y="8210"/>
                        <a:pt x="4320" y="8210"/>
                        <a:pt x="4226" y="8210"/>
                      </a:cubicBezTo>
                      <a:cubicBezTo>
                        <a:pt x="4132" y="8210"/>
                        <a:pt x="3850" y="8210"/>
                        <a:pt x="3850" y="8210"/>
                      </a:cubicBezTo>
                      <a:cubicBezTo>
                        <a:pt x="3850" y="8699"/>
                        <a:pt x="3569" y="8992"/>
                        <a:pt x="3099" y="9090"/>
                      </a:cubicBezTo>
                      <a:cubicBezTo>
                        <a:pt x="3005" y="9090"/>
                        <a:pt x="2817" y="9090"/>
                        <a:pt x="2723" y="9090"/>
                      </a:cubicBezTo>
                      <a:cubicBezTo>
                        <a:pt x="2630" y="9090"/>
                        <a:pt x="2442" y="9090"/>
                        <a:pt x="2348" y="9187"/>
                      </a:cubicBezTo>
                      <a:cubicBezTo>
                        <a:pt x="2348" y="9187"/>
                        <a:pt x="2348" y="9187"/>
                        <a:pt x="2348" y="9285"/>
                      </a:cubicBezTo>
                      <a:cubicBezTo>
                        <a:pt x="2254" y="9383"/>
                        <a:pt x="2160" y="9481"/>
                        <a:pt x="1878" y="9481"/>
                      </a:cubicBezTo>
                      <a:cubicBezTo>
                        <a:pt x="1878" y="9481"/>
                        <a:pt x="1878" y="9481"/>
                        <a:pt x="1878" y="9481"/>
                      </a:cubicBezTo>
                      <a:cubicBezTo>
                        <a:pt x="1878" y="9481"/>
                        <a:pt x="1878" y="9481"/>
                        <a:pt x="1878" y="9481"/>
                      </a:cubicBezTo>
                      <a:cubicBezTo>
                        <a:pt x="1784" y="9481"/>
                        <a:pt x="1784" y="9481"/>
                        <a:pt x="1784" y="9481"/>
                      </a:cubicBezTo>
                      <a:cubicBezTo>
                        <a:pt x="1690" y="9481"/>
                        <a:pt x="1597" y="9481"/>
                        <a:pt x="1597" y="9481"/>
                      </a:cubicBezTo>
                      <a:cubicBezTo>
                        <a:pt x="1127" y="9774"/>
                        <a:pt x="188" y="10360"/>
                        <a:pt x="0" y="10556"/>
                      </a:cubicBezTo>
                      <a:cubicBezTo>
                        <a:pt x="0" y="10556"/>
                        <a:pt x="0" y="10556"/>
                        <a:pt x="0" y="10653"/>
                      </a:cubicBezTo>
                      <a:cubicBezTo>
                        <a:pt x="0" y="10751"/>
                        <a:pt x="0" y="11142"/>
                        <a:pt x="0" y="11533"/>
                      </a:cubicBezTo>
                      <a:cubicBezTo>
                        <a:pt x="0" y="11924"/>
                        <a:pt x="0" y="11924"/>
                        <a:pt x="0" y="11924"/>
                      </a:cubicBezTo>
                      <a:cubicBezTo>
                        <a:pt x="0" y="11924"/>
                        <a:pt x="0" y="11924"/>
                        <a:pt x="0" y="119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64" name="Shape 11464"/>
                <p:cNvSpPr/>
                <p:nvPr/>
              </p:nvSpPr>
              <p:spPr>
                <a:xfrm>
                  <a:off x="181537" y="19697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65" name="Shape 11465"/>
                <p:cNvSpPr/>
                <p:nvPr/>
              </p:nvSpPr>
              <p:spPr>
                <a:xfrm>
                  <a:off x="218004" y="1748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7280" y="10800"/>
                        <a:pt x="12960" y="21600"/>
                        <a:pt x="0" y="21600"/>
                      </a:cubicBezTo>
                      <a:cubicBezTo>
                        <a:pt x="0" y="21600"/>
                        <a:pt x="0" y="21600"/>
                        <a:pt x="0" y="21600"/>
                      </a:cubicBezTo>
                      <a:cubicBezTo>
                        <a:pt x="12960" y="21600"/>
                        <a:pt x="1728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66" name="Shape 11466"/>
                <p:cNvSpPr/>
                <p:nvPr/>
              </p:nvSpPr>
              <p:spPr>
                <a:xfrm>
                  <a:off x="326916" y="485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67" name="Shape 11467"/>
                <p:cNvSpPr/>
                <p:nvPr/>
              </p:nvSpPr>
              <p:spPr>
                <a:xfrm>
                  <a:off x="536643" y="235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68" name="Shape 11468"/>
                <p:cNvSpPr/>
                <p:nvPr/>
              </p:nvSpPr>
              <p:spPr>
                <a:xfrm>
                  <a:off x="567887" y="1536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69" name="Shape 11469"/>
                <p:cNvSpPr/>
                <p:nvPr/>
              </p:nvSpPr>
              <p:spPr>
                <a:xfrm>
                  <a:off x="545980" y="3508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70" name="Shape 11470"/>
                <p:cNvSpPr/>
                <p:nvPr/>
              </p:nvSpPr>
              <p:spPr>
                <a:xfrm>
                  <a:off x="541997" y="196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71" name="Shape 11471"/>
                <p:cNvSpPr/>
                <p:nvPr/>
              </p:nvSpPr>
              <p:spPr>
                <a:xfrm>
                  <a:off x="541997" y="1774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72" name="Shape 11472"/>
                <p:cNvSpPr/>
                <p:nvPr/>
              </p:nvSpPr>
              <p:spPr>
                <a:xfrm>
                  <a:off x="543989" y="273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73" name="Shape 11473"/>
                <p:cNvSpPr/>
                <p:nvPr/>
              </p:nvSpPr>
              <p:spPr>
                <a:xfrm>
                  <a:off x="543989" y="119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74" name="Shape 11474"/>
                <p:cNvSpPr/>
                <p:nvPr/>
              </p:nvSpPr>
              <p:spPr>
                <a:xfrm>
                  <a:off x="543989" y="521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75" name="Shape 11475"/>
                <p:cNvSpPr/>
                <p:nvPr/>
              </p:nvSpPr>
              <p:spPr>
                <a:xfrm>
                  <a:off x="573861" y="103846"/>
                  <a:ext cx="316649" cy="291250"/>
                </a:xfrm>
                <a:custGeom>
                  <a:avLst/>
                  <a:gdLst/>
                  <a:ahLst/>
                  <a:cxnLst>
                    <a:cxn ang="0">
                      <a:pos x="wd2" y="hd2"/>
                    </a:cxn>
                    <a:cxn ang="5400000">
                      <a:pos x="wd2" y="hd2"/>
                    </a:cxn>
                    <a:cxn ang="10800000">
                      <a:pos x="wd2" y="hd2"/>
                    </a:cxn>
                    <a:cxn ang="16200000">
                      <a:pos x="wd2" y="hd2"/>
                    </a:cxn>
                  </a:cxnLst>
                  <a:rect l="0" t="0" r="r" b="b"/>
                  <a:pathLst>
                    <a:path w="21600" h="21475" fill="norm" stroke="1" extrusionOk="0">
                      <a:moveTo>
                        <a:pt x="390" y="4494"/>
                      </a:moveTo>
                      <a:cubicBezTo>
                        <a:pt x="390" y="4494"/>
                        <a:pt x="390" y="4494"/>
                        <a:pt x="390" y="4494"/>
                      </a:cubicBezTo>
                      <a:cubicBezTo>
                        <a:pt x="260" y="4630"/>
                        <a:pt x="260" y="4630"/>
                        <a:pt x="260" y="4630"/>
                      </a:cubicBezTo>
                      <a:cubicBezTo>
                        <a:pt x="260" y="4630"/>
                        <a:pt x="260" y="4630"/>
                        <a:pt x="260" y="4630"/>
                      </a:cubicBezTo>
                      <a:cubicBezTo>
                        <a:pt x="130" y="4630"/>
                        <a:pt x="130" y="4630"/>
                        <a:pt x="130" y="4630"/>
                      </a:cubicBezTo>
                      <a:cubicBezTo>
                        <a:pt x="130" y="4630"/>
                        <a:pt x="130" y="4630"/>
                        <a:pt x="130" y="4630"/>
                      </a:cubicBezTo>
                      <a:cubicBezTo>
                        <a:pt x="130" y="4630"/>
                        <a:pt x="130" y="4630"/>
                        <a:pt x="130" y="4630"/>
                      </a:cubicBezTo>
                      <a:cubicBezTo>
                        <a:pt x="130" y="4630"/>
                        <a:pt x="130" y="4766"/>
                        <a:pt x="0" y="4766"/>
                      </a:cubicBezTo>
                      <a:cubicBezTo>
                        <a:pt x="0" y="4766"/>
                        <a:pt x="0" y="4766"/>
                        <a:pt x="0" y="4766"/>
                      </a:cubicBezTo>
                      <a:cubicBezTo>
                        <a:pt x="0" y="4766"/>
                        <a:pt x="0" y="4766"/>
                        <a:pt x="0" y="4766"/>
                      </a:cubicBezTo>
                      <a:cubicBezTo>
                        <a:pt x="0" y="4901"/>
                        <a:pt x="0" y="4901"/>
                        <a:pt x="0" y="4901"/>
                      </a:cubicBezTo>
                      <a:cubicBezTo>
                        <a:pt x="0" y="5037"/>
                        <a:pt x="130" y="5173"/>
                        <a:pt x="130" y="5309"/>
                      </a:cubicBezTo>
                      <a:cubicBezTo>
                        <a:pt x="260" y="5445"/>
                        <a:pt x="520" y="5717"/>
                        <a:pt x="651" y="5988"/>
                      </a:cubicBezTo>
                      <a:cubicBezTo>
                        <a:pt x="781" y="6532"/>
                        <a:pt x="651" y="6803"/>
                        <a:pt x="651" y="7075"/>
                      </a:cubicBezTo>
                      <a:cubicBezTo>
                        <a:pt x="520" y="7347"/>
                        <a:pt x="520" y="7483"/>
                        <a:pt x="520" y="7618"/>
                      </a:cubicBezTo>
                      <a:cubicBezTo>
                        <a:pt x="911" y="8298"/>
                        <a:pt x="651" y="8705"/>
                        <a:pt x="390" y="8977"/>
                      </a:cubicBezTo>
                      <a:cubicBezTo>
                        <a:pt x="390" y="9113"/>
                        <a:pt x="390" y="9249"/>
                        <a:pt x="390" y="9384"/>
                      </a:cubicBezTo>
                      <a:cubicBezTo>
                        <a:pt x="390" y="9520"/>
                        <a:pt x="520" y="9656"/>
                        <a:pt x="520" y="9792"/>
                      </a:cubicBezTo>
                      <a:cubicBezTo>
                        <a:pt x="520" y="9792"/>
                        <a:pt x="520" y="9928"/>
                        <a:pt x="520" y="10064"/>
                      </a:cubicBezTo>
                      <a:cubicBezTo>
                        <a:pt x="651" y="10200"/>
                        <a:pt x="781" y="10471"/>
                        <a:pt x="651" y="10607"/>
                      </a:cubicBezTo>
                      <a:cubicBezTo>
                        <a:pt x="651" y="10607"/>
                        <a:pt x="520" y="10743"/>
                        <a:pt x="520" y="10743"/>
                      </a:cubicBezTo>
                      <a:cubicBezTo>
                        <a:pt x="260" y="11015"/>
                        <a:pt x="130" y="11150"/>
                        <a:pt x="0" y="11286"/>
                      </a:cubicBezTo>
                      <a:cubicBezTo>
                        <a:pt x="0" y="11286"/>
                        <a:pt x="130" y="11422"/>
                        <a:pt x="260" y="11422"/>
                      </a:cubicBezTo>
                      <a:cubicBezTo>
                        <a:pt x="390" y="11558"/>
                        <a:pt x="520" y="11830"/>
                        <a:pt x="651" y="11966"/>
                      </a:cubicBezTo>
                      <a:cubicBezTo>
                        <a:pt x="911" y="12509"/>
                        <a:pt x="911" y="12781"/>
                        <a:pt x="911" y="13052"/>
                      </a:cubicBezTo>
                      <a:cubicBezTo>
                        <a:pt x="911" y="13188"/>
                        <a:pt x="781" y="13188"/>
                        <a:pt x="911" y="13324"/>
                      </a:cubicBezTo>
                      <a:cubicBezTo>
                        <a:pt x="911" y="13460"/>
                        <a:pt x="1301" y="13732"/>
                        <a:pt x="1561" y="13732"/>
                      </a:cubicBezTo>
                      <a:cubicBezTo>
                        <a:pt x="1952" y="13732"/>
                        <a:pt x="2082" y="13867"/>
                        <a:pt x="2342" y="13867"/>
                      </a:cubicBezTo>
                      <a:cubicBezTo>
                        <a:pt x="2472" y="14003"/>
                        <a:pt x="2602" y="14003"/>
                        <a:pt x="2733" y="14003"/>
                      </a:cubicBezTo>
                      <a:cubicBezTo>
                        <a:pt x="2733" y="14003"/>
                        <a:pt x="2863" y="14003"/>
                        <a:pt x="2863" y="14139"/>
                      </a:cubicBezTo>
                      <a:cubicBezTo>
                        <a:pt x="2863" y="14139"/>
                        <a:pt x="2863" y="14139"/>
                        <a:pt x="2993" y="14139"/>
                      </a:cubicBezTo>
                      <a:cubicBezTo>
                        <a:pt x="2993" y="14139"/>
                        <a:pt x="2993" y="14139"/>
                        <a:pt x="2993" y="14139"/>
                      </a:cubicBezTo>
                      <a:cubicBezTo>
                        <a:pt x="3123" y="14139"/>
                        <a:pt x="3123" y="14275"/>
                        <a:pt x="3123" y="14275"/>
                      </a:cubicBezTo>
                      <a:cubicBezTo>
                        <a:pt x="3123" y="14275"/>
                        <a:pt x="3123" y="14275"/>
                        <a:pt x="3123" y="14275"/>
                      </a:cubicBezTo>
                      <a:cubicBezTo>
                        <a:pt x="3253" y="14275"/>
                        <a:pt x="3253" y="14411"/>
                        <a:pt x="3253" y="14411"/>
                      </a:cubicBezTo>
                      <a:cubicBezTo>
                        <a:pt x="3253" y="14411"/>
                        <a:pt x="3253" y="14411"/>
                        <a:pt x="3253" y="14547"/>
                      </a:cubicBezTo>
                      <a:cubicBezTo>
                        <a:pt x="3383" y="14547"/>
                        <a:pt x="3383" y="14547"/>
                        <a:pt x="3383" y="14547"/>
                      </a:cubicBezTo>
                      <a:cubicBezTo>
                        <a:pt x="3383" y="14683"/>
                        <a:pt x="3383" y="14683"/>
                        <a:pt x="3383" y="14683"/>
                      </a:cubicBezTo>
                      <a:cubicBezTo>
                        <a:pt x="3383" y="14683"/>
                        <a:pt x="3383" y="14818"/>
                        <a:pt x="3513" y="14818"/>
                      </a:cubicBezTo>
                      <a:cubicBezTo>
                        <a:pt x="3513" y="14818"/>
                        <a:pt x="3513" y="14954"/>
                        <a:pt x="3513" y="14954"/>
                      </a:cubicBezTo>
                      <a:cubicBezTo>
                        <a:pt x="3513" y="14954"/>
                        <a:pt x="3513" y="14954"/>
                        <a:pt x="3513" y="15090"/>
                      </a:cubicBezTo>
                      <a:cubicBezTo>
                        <a:pt x="3513" y="15090"/>
                        <a:pt x="3643" y="15226"/>
                        <a:pt x="3643" y="15226"/>
                      </a:cubicBezTo>
                      <a:cubicBezTo>
                        <a:pt x="3643" y="15226"/>
                        <a:pt x="3643" y="15226"/>
                        <a:pt x="3643" y="15362"/>
                      </a:cubicBezTo>
                      <a:cubicBezTo>
                        <a:pt x="3643" y="15362"/>
                        <a:pt x="3643" y="15362"/>
                        <a:pt x="3643" y="15362"/>
                      </a:cubicBezTo>
                      <a:cubicBezTo>
                        <a:pt x="4034" y="15362"/>
                        <a:pt x="4945" y="15498"/>
                        <a:pt x="5465" y="15769"/>
                      </a:cubicBezTo>
                      <a:cubicBezTo>
                        <a:pt x="5465" y="15769"/>
                        <a:pt x="5465" y="15769"/>
                        <a:pt x="5595" y="15769"/>
                      </a:cubicBezTo>
                      <a:cubicBezTo>
                        <a:pt x="5595" y="15769"/>
                        <a:pt x="5725" y="15769"/>
                        <a:pt x="5725" y="15769"/>
                      </a:cubicBezTo>
                      <a:cubicBezTo>
                        <a:pt x="6116" y="16177"/>
                        <a:pt x="6506" y="16449"/>
                        <a:pt x="6636" y="16720"/>
                      </a:cubicBezTo>
                      <a:cubicBezTo>
                        <a:pt x="8978" y="15362"/>
                        <a:pt x="8978" y="15362"/>
                        <a:pt x="8978" y="15362"/>
                      </a:cubicBezTo>
                      <a:cubicBezTo>
                        <a:pt x="19908" y="21475"/>
                        <a:pt x="19908" y="21475"/>
                        <a:pt x="19908" y="21475"/>
                      </a:cubicBezTo>
                      <a:cubicBezTo>
                        <a:pt x="19908" y="20796"/>
                        <a:pt x="19908" y="20796"/>
                        <a:pt x="19908" y="20796"/>
                      </a:cubicBezTo>
                      <a:cubicBezTo>
                        <a:pt x="21340" y="20796"/>
                        <a:pt x="21340" y="20796"/>
                        <a:pt x="21340" y="20796"/>
                      </a:cubicBezTo>
                      <a:cubicBezTo>
                        <a:pt x="21340" y="18215"/>
                        <a:pt x="21340" y="18215"/>
                        <a:pt x="21340" y="18215"/>
                      </a:cubicBezTo>
                      <a:cubicBezTo>
                        <a:pt x="21340" y="17671"/>
                        <a:pt x="21340" y="17671"/>
                        <a:pt x="21340" y="17671"/>
                      </a:cubicBezTo>
                      <a:cubicBezTo>
                        <a:pt x="21340" y="6124"/>
                        <a:pt x="21340" y="6124"/>
                        <a:pt x="21340" y="6124"/>
                      </a:cubicBezTo>
                      <a:cubicBezTo>
                        <a:pt x="21340" y="5717"/>
                        <a:pt x="21210" y="5445"/>
                        <a:pt x="21210" y="5173"/>
                      </a:cubicBezTo>
                      <a:cubicBezTo>
                        <a:pt x="21080" y="4630"/>
                        <a:pt x="20949" y="4086"/>
                        <a:pt x="21340" y="3679"/>
                      </a:cubicBezTo>
                      <a:cubicBezTo>
                        <a:pt x="21470" y="3407"/>
                        <a:pt x="21470" y="3407"/>
                        <a:pt x="21470" y="3135"/>
                      </a:cubicBezTo>
                      <a:cubicBezTo>
                        <a:pt x="21340" y="2864"/>
                        <a:pt x="21340" y="2456"/>
                        <a:pt x="21470" y="1777"/>
                      </a:cubicBezTo>
                      <a:cubicBezTo>
                        <a:pt x="21600" y="1641"/>
                        <a:pt x="21600" y="1641"/>
                        <a:pt x="21600" y="1641"/>
                      </a:cubicBezTo>
                      <a:cubicBezTo>
                        <a:pt x="21600" y="1505"/>
                        <a:pt x="20949" y="1369"/>
                        <a:pt x="20429" y="1369"/>
                      </a:cubicBezTo>
                      <a:cubicBezTo>
                        <a:pt x="20299" y="1233"/>
                        <a:pt x="20039" y="1233"/>
                        <a:pt x="19778" y="1233"/>
                      </a:cubicBezTo>
                      <a:cubicBezTo>
                        <a:pt x="19128" y="1098"/>
                        <a:pt x="18867" y="826"/>
                        <a:pt x="18607" y="554"/>
                      </a:cubicBezTo>
                      <a:cubicBezTo>
                        <a:pt x="18477" y="283"/>
                        <a:pt x="18217" y="11"/>
                        <a:pt x="17566" y="11"/>
                      </a:cubicBezTo>
                      <a:cubicBezTo>
                        <a:pt x="16265" y="-125"/>
                        <a:pt x="14573" y="1098"/>
                        <a:pt x="14573" y="1505"/>
                      </a:cubicBezTo>
                      <a:cubicBezTo>
                        <a:pt x="14573" y="1641"/>
                        <a:pt x="14704" y="1913"/>
                        <a:pt x="14704" y="2184"/>
                      </a:cubicBezTo>
                      <a:cubicBezTo>
                        <a:pt x="14964" y="2592"/>
                        <a:pt x="15094" y="3135"/>
                        <a:pt x="14704" y="3679"/>
                      </a:cubicBezTo>
                      <a:cubicBezTo>
                        <a:pt x="14443" y="4086"/>
                        <a:pt x="14053" y="4222"/>
                        <a:pt x="13533" y="4222"/>
                      </a:cubicBezTo>
                      <a:cubicBezTo>
                        <a:pt x="13012" y="4222"/>
                        <a:pt x="12492" y="4086"/>
                        <a:pt x="12101" y="3679"/>
                      </a:cubicBezTo>
                      <a:cubicBezTo>
                        <a:pt x="11320" y="3000"/>
                        <a:pt x="10280" y="2728"/>
                        <a:pt x="9629" y="2728"/>
                      </a:cubicBezTo>
                      <a:cubicBezTo>
                        <a:pt x="8978" y="2728"/>
                        <a:pt x="8458" y="2592"/>
                        <a:pt x="8067" y="2184"/>
                      </a:cubicBezTo>
                      <a:cubicBezTo>
                        <a:pt x="7937" y="1913"/>
                        <a:pt x="7807" y="1641"/>
                        <a:pt x="7807" y="1369"/>
                      </a:cubicBezTo>
                      <a:cubicBezTo>
                        <a:pt x="7937" y="1233"/>
                        <a:pt x="7937" y="962"/>
                        <a:pt x="7157" y="826"/>
                      </a:cubicBezTo>
                      <a:cubicBezTo>
                        <a:pt x="6896" y="690"/>
                        <a:pt x="6636" y="690"/>
                        <a:pt x="6376" y="554"/>
                      </a:cubicBezTo>
                      <a:cubicBezTo>
                        <a:pt x="5986" y="418"/>
                        <a:pt x="5595" y="147"/>
                        <a:pt x="5075" y="147"/>
                      </a:cubicBezTo>
                      <a:cubicBezTo>
                        <a:pt x="4945" y="147"/>
                        <a:pt x="4684" y="147"/>
                        <a:pt x="4554" y="283"/>
                      </a:cubicBezTo>
                      <a:cubicBezTo>
                        <a:pt x="4034" y="283"/>
                        <a:pt x="3383" y="147"/>
                        <a:pt x="2993" y="11"/>
                      </a:cubicBezTo>
                      <a:cubicBezTo>
                        <a:pt x="2993" y="11"/>
                        <a:pt x="2993" y="11"/>
                        <a:pt x="2993" y="11"/>
                      </a:cubicBezTo>
                      <a:cubicBezTo>
                        <a:pt x="2993" y="147"/>
                        <a:pt x="2993" y="147"/>
                        <a:pt x="2993" y="147"/>
                      </a:cubicBezTo>
                      <a:cubicBezTo>
                        <a:pt x="2993" y="147"/>
                        <a:pt x="2993" y="283"/>
                        <a:pt x="2993" y="283"/>
                      </a:cubicBezTo>
                      <a:cubicBezTo>
                        <a:pt x="2993" y="283"/>
                        <a:pt x="2993" y="283"/>
                        <a:pt x="2993" y="418"/>
                      </a:cubicBezTo>
                      <a:cubicBezTo>
                        <a:pt x="2993" y="418"/>
                        <a:pt x="2993" y="418"/>
                        <a:pt x="2993" y="418"/>
                      </a:cubicBezTo>
                      <a:cubicBezTo>
                        <a:pt x="2993" y="418"/>
                        <a:pt x="2993" y="418"/>
                        <a:pt x="2993" y="418"/>
                      </a:cubicBezTo>
                      <a:cubicBezTo>
                        <a:pt x="2993" y="418"/>
                        <a:pt x="2993" y="418"/>
                        <a:pt x="2993" y="418"/>
                      </a:cubicBezTo>
                      <a:cubicBezTo>
                        <a:pt x="2993" y="962"/>
                        <a:pt x="2602" y="1098"/>
                        <a:pt x="2342" y="1098"/>
                      </a:cubicBezTo>
                      <a:cubicBezTo>
                        <a:pt x="2342" y="1098"/>
                        <a:pt x="2342" y="1098"/>
                        <a:pt x="2342" y="1098"/>
                      </a:cubicBezTo>
                      <a:cubicBezTo>
                        <a:pt x="2342" y="1098"/>
                        <a:pt x="2212" y="1098"/>
                        <a:pt x="2212" y="1098"/>
                      </a:cubicBezTo>
                      <a:cubicBezTo>
                        <a:pt x="2212" y="1098"/>
                        <a:pt x="2082" y="1233"/>
                        <a:pt x="2082" y="1233"/>
                      </a:cubicBezTo>
                      <a:cubicBezTo>
                        <a:pt x="1822" y="1505"/>
                        <a:pt x="1692" y="1641"/>
                        <a:pt x="1561" y="1777"/>
                      </a:cubicBezTo>
                      <a:cubicBezTo>
                        <a:pt x="1431" y="1913"/>
                        <a:pt x="1301" y="2049"/>
                        <a:pt x="1171" y="2184"/>
                      </a:cubicBezTo>
                      <a:cubicBezTo>
                        <a:pt x="1041" y="2320"/>
                        <a:pt x="1041" y="2456"/>
                        <a:pt x="1171" y="2592"/>
                      </a:cubicBezTo>
                      <a:cubicBezTo>
                        <a:pt x="1301" y="2864"/>
                        <a:pt x="1041" y="3679"/>
                        <a:pt x="911" y="3950"/>
                      </a:cubicBezTo>
                      <a:cubicBezTo>
                        <a:pt x="781" y="4222"/>
                        <a:pt x="520" y="4358"/>
                        <a:pt x="390" y="44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76" name="Shape 11476"/>
                <p:cNvSpPr/>
                <p:nvPr/>
              </p:nvSpPr>
              <p:spPr>
                <a:xfrm>
                  <a:off x="612320" y="104469"/>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477" name="Shape 11477"/>
                <p:cNvSpPr/>
                <p:nvPr/>
              </p:nvSpPr>
              <p:spPr>
                <a:xfrm>
                  <a:off x="577469" y="1536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5400" y="16200"/>
                        <a:pt x="0" y="21600"/>
                      </a:cubicBezTo>
                      <a:cubicBezTo>
                        <a:pt x="0" y="21600"/>
                        <a:pt x="0" y="21600"/>
                        <a:pt x="0" y="21600"/>
                      </a:cubicBezTo>
                      <a:cubicBezTo>
                        <a:pt x="5400" y="162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78" name="Shape 11478"/>
                <p:cNvSpPr/>
                <p:nvPr/>
              </p:nvSpPr>
              <p:spPr>
                <a:xfrm>
                  <a:off x="591409" y="119492"/>
                  <a:ext cx="12701" cy="134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5429" y="6171"/>
                        <a:pt x="12343" y="9257"/>
                        <a:pt x="9257" y="12343"/>
                      </a:cubicBezTo>
                      <a:cubicBezTo>
                        <a:pt x="6171" y="15429"/>
                        <a:pt x="3086" y="18514"/>
                        <a:pt x="0" y="21600"/>
                      </a:cubicBezTo>
                      <a:cubicBezTo>
                        <a:pt x="3086" y="18514"/>
                        <a:pt x="6171" y="15429"/>
                        <a:pt x="9257" y="12343"/>
                      </a:cubicBezTo>
                      <a:cubicBezTo>
                        <a:pt x="12343" y="9257"/>
                        <a:pt x="15429" y="6171"/>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79" name="Shape 11479"/>
                <p:cNvSpPr/>
                <p:nvPr/>
              </p:nvSpPr>
              <p:spPr>
                <a:xfrm>
                  <a:off x="617674" y="1006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80" name="Shape 11480"/>
                <p:cNvSpPr/>
                <p:nvPr/>
              </p:nvSpPr>
              <p:spPr>
                <a:xfrm>
                  <a:off x="570498" y="1657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81" name="Shape 11481"/>
                <p:cNvSpPr/>
                <p:nvPr/>
              </p:nvSpPr>
              <p:spPr>
                <a:xfrm>
                  <a:off x="568507" y="162288"/>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482" name="Shape 11482"/>
                <p:cNvSpPr/>
                <p:nvPr/>
              </p:nvSpPr>
              <p:spPr>
                <a:xfrm>
                  <a:off x="612320" y="28948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83" name="Shape 11483"/>
                <p:cNvSpPr/>
                <p:nvPr/>
              </p:nvSpPr>
              <p:spPr>
                <a:xfrm>
                  <a:off x="610328" y="2948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84" name="Shape 11484"/>
                <p:cNvSpPr/>
                <p:nvPr/>
              </p:nvSpPr>
              <p:spPr>
                <a:xfrm>
                  <a:off x="616303" y="3006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85" name="Shape 11485"/>
                <p:cNvSpPr/>
                <p:nvPr/>
              </p:nvSpPr>
              <p:spPr>
                <a:xfrm>
                  <a:off x="572490" y="1584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86" name="Shape 11486"/>
                <p:cNvSpPr/>
                <p:nvPr/>
              </p:nvSpPr>
              <p:spPr>
                <a:xfrm>
                  <a:off x="627632" y="3049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87" name="Shape 11487"/>
                <p:cNvSpPr/>
                <p:nvPr/>
              </p:nvSpPr>
              <p:spPr>
                <a:xfrm>
                  <a:off x="614311" y="2914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21600"/>
                        <a:pt x="21600" y="21600"/>
                      </a:cubicBezTo>
                      <a:cubicBezTo>
                        <a:pt x="21600" y="2160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88" name="Shape 11488"/>
                <p:cNvSpPr/>
                <p:nvPr/>
              </p:nvSpPr>
              <p:spPr>
                <a:xfrm>
                  <a:off x="618294" y="2971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89" name="Shape 11489"/>
                <p:cNvSpPr/>
                <p:nvPr/>
              </p:nvSpPr>
              <p:spPr>
                <a:xfrm>
                  <a:off x="625640" y="3010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490" name="Shape 11490"/>
                <p:cNvSpPr/>
                <p:nvPr/>
              </p:nvSpPr>
              <p:spPr>
                <a:xfrm>
                  <a:off x="568507" y="1603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91" name="Shape 11491"/>
                <p:cNvSpPr/>
                <p:nvPr/>
              </p:nvSpPr>
              <p:spPr>
                <a:xfrm>
                  <a:off x="571494" y="1584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10800" y="21600"/>
                      </a:cubicBezTo>
                      <a:cubicBezTo>
                        <a:pt x="10800" y="21600"/>
                        <a:pt x="10800" y="0"/>
                        <a:pt x="21600" y="0"/>
                      </a:cubicBezTo>
                      <a:cubicBezTo>
                        <a:pt x="21600" y="0"/>
                        <a:pt x="21600" y="0"/>
                        <a:pt x="21600" y="0"/>
                      </a:cubicBezTo>
                      <a:cubicBezTo>
                        <a:pt x="10800" y="0"/>
                        <a:pt x="10800" y="21600"/>
                        <a:pt x="10800" y="21600"/>
                      </a:cubicBezTo>
                      <a:cubicBezTo>
                        <a:pt x="108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92" name="Shape 11492"/>
                <p:cNvSpPr/>
                <p:nvPr/>
              </p:nvSpPr>
              <p:spPr>
                <a:xfrm>
                  <a:off x="10268" y="525775"/>
                  <a:ext cx="31865" cy="12701"/>
                </a:xfrm>
                <a:custGeom>
                  <a:avLst/>
                  <a:gdLst/>
                  <a:ahLst/>
                  <a:cxnLst>
                    <a:cxn ang="0">
                      <a:pos x="wd2" y="hd2"/>
                    </a:cxn>
                    <a:cxn ang="5400000">
                      <a:pos x="wd2" y="hd2"/>
                    </a:cxn>
                    <a:cxn ang="10800000">
                      <a:pos x="wd2" y="hd2"/>
                    </a:cxn>
                    <a:cxn ang="16200000">
                      <a:pos x="wd2" y="hd2"/>
                    </a:cxn>
                  </a:cxnLst>
                  <a:rect l="0" t="0" r="r" b="b"/>
                  <a:pathLst>
                    <a:path w="21600" h="20520" fill="norm" stroke="1" extrusionOk="0">
                      <a:moveTo>
                        <a:pt x="0" y="20520"/>
                      </a:moveTo>
                      <a:cubicBezTo>
                        <a:pt x="0" y="20520"/>
                        <a:pt x="0" y="20520"/>
                        <a:pt x="0" y="20520"/>
                      </a:cubicBezTo>
                      <a:cubicBezTo>
                        <a:pt x="0" y="20520"/>
                        <a:pt x="0" y="20520"/>
                        <a:pt x="0" y="20520"/>
                      </a:cubicBezTo>
                      <a:cubicBezTo>
                        <a:pt x="0" y="20520"/>
                        <a:pt x="1271" y="20520"/>
                        <a:pt x="1271" y="20520"/>
                      </a:cubicBezTo>
                      <a:cubicBezTo>
                        <a:pt x="5082" y="20520"/>
                        <a:pt x="13976" y="16200"/>
                        <a:pt x="15247" y="7560"/>
                      </a:cubicBezTo>
                      <a:cubicBezTo>
                        <a:pt x="17788" y="3240"/>
                        <a:pt x="19059" y="3240"/>
                        <a:pt x="21600" y="3240"/>
                      </a:cubicBezTo>
                      <a:cubicBezTo>
                        <a:pt x="20329" y="-1080"/>
                        <a:pt x="19059" y="-1080"/>
                        <a:pt x="17788" y="3240"/>
                      </a:cubicBezTo>
                      <a:cubicBezTo>
                        <a:pt x="16518" y="3240"/>
                        <a:pt x="15247" y="7560"/>
                        <a:pt x="13976" y="7560"/>
                      </a:cubicBezTo>
                      <a:cubicBezTo>
                        <a:pt x="13976" y="7560"/>
                        <a:pt x="13976" y="7560"/>
                        <a:pt x="13976" y="7560"/>
                      </a:cubicBezTo>
                      <a:cubicBezTo>
                        <a:pt x="12706" y="7560"/>
                        <a:pt x="11435" y="11880"/>
                        <a:pt x="10165" y="11880"/>
                      </a:cubicBezTo>
                      <a:cubicBezTo>
                        <a:pt x="10165" y="11880"/>
                        <a:pt x="10165" y="11880"/>
                        <a:pt x="10165" y="11880"/>
                      </a:cubicBezTo>
                      <a:cubicBezTo>
                        <a:pt x="8894" y="11880"/>
                        <a:pt x="6353" y="11880"/>
                        <a:pt x="5082" y="11880"/>
                      </a:cubicBezTo>
                      <a:cubicBezTo>
                        <a:pt x="5082" y="11880"/>
                        <a:pt x="5082" y="11880"/>
                        <a:pt x="5082" y="11880"/>
                      </a:cubicBezTo>
                      <a:cubicBezTo>
                        <a:pt x="3812" y="11880"/>
                        <a:pt x="2541" y="11880"/>
                        <a:pt x="1271" y="11880"/>
                      </a:cubicBezTo>
                      <a:cubicBezTo>
                        <a:pt x="1271" y="11880"/>
                        <a:pt x="1271" y="11880"/>
                        <a:pt x="1271" y="11880"/>
                      </a:cubicBezTo>
                      <a:cubicBezTo>
                        <a:pt x="1271" y="16200"/>
                        <a:pt x="0" y="16200"/>
                        <a:pt x="0" y="205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93" name="Shape 11493"/>
                <p:cNvSpPr/>
                <p:nvPr/>
              </p:nvSpPr>
              <p:spPr>
                <a:xfrm>
                  <a:off x="-1" y="469661"/>
                  <a:ext cx="113828" cy="85400"/>
                </a:xfrm>
                <a:custGeom>
                  <a:avLst/>
                  <a:gdLst/>
                  <a:ahLst/>
                  <a:cxnLst>
                    <a:cxn ang="0">
                      <a:pos x="wd2" y="hd2"/>
                    </a:cxn>
                    <a:cxn ang="5400000">
                      <a:pos x="wd2" y="hd2"/>
                    </a:cxn>
                    <a:cxn ang="10800000">
                      <a:pos x="wd2" y="hd2"/>
                    </a:cxn>
                    <a:cxn ang="16200000">
                      <a:pos x="wd2" y="hd2"/>
                    </a:cxn>
                  </a:cxnLst>
                  <a:rect l="0" t="0" r="r" b="b"/>
                  <a:pathLst>
                    <a:path w="20925" h="21269" fill="norm" stroke="1" extrusionOk="0">
                      <a:moveTo>
                        <a:pt x="11867" y="18512"/>
                      </a:moveTo>
                      <a:cubicBezTo>
                        <a:pt x="12912" y="18971"/>
                        <a:pt x="12912" y="18971"/>
                        <a:pt x="12912" y="18971"/>
                      </a:cubicBezTo>
                      <a:cubicBezTo>
                        <a:pt x="15351" y="19431"/>
                        <a:pt x="16048" y="20350"/>
                        <a:pt x="16048" y="20809"/>
                      </a:cubicBezTo>
                      <a:cubicBezTo>
                        <a:pt x="16396" y="21269"/>
                        <a:pt x="17441" y="21269"/>
                        <a:pt x="18835" y="21269"/>
                      </a:cubicBezTo>
                      <a:cubicBezTo>
                        <a:pt x="18835" y="21269"/>
                        <a:pt x="19183" y="21269"/>
                        <a:pt x="19183" y="21269"/>
                      </a:cubicBezTo>
                      <a:cubicBezTo>
                        <a:pt x="19531" y="21269"/>
                        <a:pt x="19531" y="21269"/>
                        <a:pt x="19531" y="21269"/>
                      </a:cubicBezTo>
                      <a:cubicBezTo>
                        <a:pt x="19531" y="21269"/>
                        <a:pt x="19880" y="21269"/>
                        <a:pt x="19880" y="21269"/>
                      </a:cubicBezTo>
                      <a:cubicBezTo>
                        <a:pt x="19880" y="21269"/>
                        <a:pt x="20228" y="21269"/>
                        <a:pt x="20228" y="21269"/>
                      </a:cubicBezTo>
                      <a:cubicBezTo>
                        <a:pt x="20228" y="21269"/>
                        <a:pt x="20228" y="21269"/>
                        <a:pt x="20577" y="21269"/>
                      </a:cubicBezTo>
                      <a:cubicBezTo>
                        <a:pt x="20577" y="21269"/>
                        <a:pt x="20577" y="21269"/>
                        <a:pt x="20577" y="21269"/>
                      </a:cubicBezTo>
                      <a:cubicBezTo>
                        <a:pt x="20925" y="20809"/>
                        <a:pt x="20925" y="20809"/>
                        <a:pt x="20925" y="20809"/>
                      </a:cubicBezTo>
                      <a:cubicBezTo>
                        <a:pt x="20925" y="20350"/>
                        <a:pt x="20925" y="20350"/>
                        <a:pt x="20925" y="19890"/>
                      </a:cubicBezTo>
                      <a:cubicBezTo>
                        <a:pt x="20925" y="19890"/>
                        <a:pt x="20925" y="19890"/>
                        <a:pt x="20925" y="19890"/>
                      </a:cubicBezTo>
                      <a:cubicBezTo>
                        <a:pt x="20925" y="19431"/>
                        <a:pt x="20925" y="19431"/>
                        <a:pt x="20925" y="19431"/>
                      </a:cubicBezTo>
                      <a:cubicBezTo>
                        <a:pt x="20925" y="19431"/>
                        <a:pt x="20925" y="18971"/>
                        <a:pt x="20925" y="18971"/>
                      </a:cubicBezTo>
                      <a:cubicBezTo>
                        <a:pt x="20925" y="18971"/>
                        <a:pt x="20925" y="18971"/>
                        <a:pt x="20925" y="18971"/>
                      </a:cubicBezTo>
                      <a:cubicBezTo>
                        <a:pt x="20925" y="18971"/>
                        <a:pt x="20925" y="18971"/>
                        <a:pt x="20925" y="18971"/>
                      </a:cubicBezTo>
                      <a:cubicBezTo>
                        <a:pt x="20925" y="18512"/>
                        <a:pt x="20925" y="18512"/>
                        <a:pt x="20925" y="18512"/>
                      </a:cubicBezTo>
                      <a:cubicBezTo>
                        <a:pt x="20925" y="18512"/>
                        <a:pt x="20925" y="18512"/>
                        <a:pt x="20925" y="18512"/>
                      </a:cubicBezTo>
                      <a:cubicBezTo>
                        <a:pt x="20925" y="18512"/>
                        <a:pt x="20925" y="18512"/>
                        <a:pt x="20925" y="18512"/>
                      </a:cubicBezTo>
                      <a:cubicBezTo>
                        <a:pt x="20925" y="18052"/>
                        <a:pt x="20925" y="18052"/>
                        <a:pt x="20925" y="18052"/>
                      </a:cubicBezTo>
                      <a:cubicBezTo>
                        <a:pt x="20925" y="18052"/>
                        <a:pt x="20925" y="18052"/>
                        <a:pt x="20925" y="18052"/>
                      </a:cubicBezTo>
                      <a:cubicBezTo>
                        <a:pt x="20577" y="17592"/>
                        <a:pt x="19880" y="16673"/>
                        <a:pt x="19183" y="15754"/>
                      </a:cubicBezTo>
                      <a:cubicBezTo>
                        <a:pt x="18486" y="14835"/>
                        <a:pt x="18138" y="12997"/>
                        <a:pt x="18138" y="12078"/>
                      </a:cubicBezTo>
                      <a:cubicBezTo>
                        <a:pt x="17441" y="10699"/>
                        <a:pt x="17441" y="10699"/>
                        <a:pt x="17441" y="10699"/>
                      </a:cubicBezTo>
                      <a:cubicBezTo>
                        <a:pt x="17441" y="10699"/>
                        <a:pt x="17441" y="10699"/>
                        <a:pt x="17441" y="10699"/>
                      </a:cubicBezTo>
                      <a:cubicBezTo>
                        <a:pt x="17441" y="10699"/>
                        <a:pt x="17441" y="10699"/>
                        <a:pt x="17441" y="10699"/>
                      </a:cubicBezTo>
                      <a:cubicBezTo>
                        <a:pt x="17441" y="10699"/>
                        <a:pt x="17441" y="10699"/>
                        <a:pt x="17441" y="10699"/>
                      </a:cubicBezTo>
                      <a:cubicBezTo>
                        <a:pt x="17441" y="10239"/>
                        <a:pt x="17441" y="10239"/>
                        <a:pt x="17441" y="9320"/>
                      </a:cubicBezTo>
                      <a:cubicBezTo>
                        <a:pt x="17441" y="9320"/>
                        <a:pt x="17441" y="9320"/>
                        <a:pt x="17441" y="9320"/>
                      </a:cubicBezTo>
                      <a:cubicBezTo>
                        <a:pt x="17093" y="9320"/>
                        <a:pt x="17093" y="9320"/>
                        <a:pt x="17093" y="8860"/>
                      </a:cubicBezTo>
                      <a:cubicBezTo>
                        <a:pt x="17093" y="8860"/>
                        <a:pt x="17093" y="8860"/>
                        <a:pt x="17093" y="8860"/>
                      </a:cubicBezTo>
                      <a:cubicBezTo>
                        <a:pt x="17093" y="8860"/>
                        <a:pt x="16744" y="8401"/>
                        <a:pt x="16744" y="8401"/>
                      </a:cubicBezTo>
                      <a:cubicBezTo>
                        <a:pt x="16744" y="8401"/>
                        <a:pt x="16744" y="8401"/>
                        <a:pt x="16744" y="8401"/>
                      </a:cubicBezTo>
                      <a:cubicBezTo>
                        <a:pt x="16744" y="8401"/>
                        <a:pt x="16396" y="7941"/>
                        <a:pt x="16396" y="7941"/>
                      </a:cubicBezTo>
                      <a:cubicBezTo>
                        <a:pt x="16396" y="7941"/>
                        <a:pt x="16396" y="7941"/>
                        <a:pt x="16396" y="7941"/>
                      </a:cubicBezTo>
                      <a:cubicBezTo>
                        <a:pt x="16048" y="7941"/>
                        <a:pt x="16048" y="7482"/>
                        <a:pt x="15699" y="7482"/>
                      </a:cubicBezTo>
                      <a:cubicBezTo>
                        <a:pt x="14654" y="7022"/>
                        <a:pt x="13609" y="5184"/>
                        <a:pt x="13260" y="3805"/>
                      </a:cubicBezTo>
                      <a:cubicBezTo>
                        <a:pt x="12912" y="3805"/>
                        <a:pt x="12912" y="3346"/>
                        <a:pt x="12912" y="2886"/>
                      </a:cubicBezTo>
                      <a:cubicBezTo>
                        <a:pt x="11519" y="2886"/>
                        <a:pt x="11519" y="2886"/>
                        <a:pt x="11519" y="2886"/>
                      </a:cubicBezTo>
                      <a:cubicBezTo>
                        <a:pt x="11519" y="2426"/>
                        <a:pt x="11519" y="2426"/>
                        <a:pt x="11519" y="2426"/>
                      </a:cubicBezTo>
                      <a:cubicBezTo>
                        <a:pt x="11170" y="1967"/>
                        <a:pt x="10125" y="588"/>
                        <a:pt x="9428" y="129"/>
                      </a:cubicBezTo>
                      <a:cubicBezTo>
                        <a:pt x="8731" y="-331"/>
                        <a:pt x="7338" y="588"/>
                        <a:pt x="6990" y="588"/>
                      </a:cubicBezTo>
                      <a:cubicBezTo>
                        <a:pt x="6641" y="588"/>
                        <a:pt x="6641" y="588"/>
                        <a:pt x="6641" y="588"/>
                      </a:cubicBezTo>
                      <a:cubicBezTo>
                        <a:pt x="6641" y="588"/>
                        <a:pt x="5596" y="1048"/>
                        <a:pt x="4551" y="1048"/>
                      </a:cubicBezTo>
                      <a:cubicBezTo>
                        <a:pt x="3854" y="1048"/>
                        <a:pt x="3506" y="588"/>
                        <a:pt x="2809" y="588"/>
                      </a:cubicBezTo>
                      <a:cubicBezTo>
                        <a:pt x="2809" y="588"/>
                        <a:pt x="2809" y="588"/>
                        <a:pt x="2460" y="1048"/>
                      </a:cubicBezTo>
                      <a:cubicBezTo>
                        <a:pt x="2460" y="1048"/>
                        <a:pt x="2460" y="1048"/>
                        <a:pt x="2460" y="1507"/>
                      </a:cubicBezTo>
                      <a:cubicBezTo>
                        <a:pt x="2460" y="1507"/>
                        <a:pt x="2460" y="1507"/>
                        <a:pt x="2112" y="1967"/>
                      </a:cubicBezTo>
                      <a:cubicBezTo>
                        <a:pt x="2112" y="1967"/>
                        <a:pt x="2112" y="1967"/>
                        <a:pt x="2112" y="1967"/>
                      </a:cubicBezTo>
                      <a:cubicBezTo>
                        <a:pt x="2112" y="1967"/>
                        <a:pt x="2112" y="2426"/>
                        <a:pt x="2112" y="2426"/>
                      </a:cubicBezTo>
                      <a:cubicBezTo>
                        <a:pt x="1764" y="2426"/>
                        <a:pt x="1764" y="2426"/>
                        <a:pt x="1764" y="2426"/>
                      </a:cubicBezTo>
                      <a:cubicBezTo>
                        <a:pt x="1764" y="2426"/>
                        <a:pt x="1764" y="2886"/>
                        <a:pt x="1764" y="2886"/>
                      </a:cubicBezTo>
                      <a:cubicBezTo>
                        <a:pt x="1415" y="2886"/>
                        <a:pt x="1415" y="2886"/>
                        <a:pt x="1415" y="2886"/>
                      </a:cubicBezTo>
                      <a:cubicBezTo>
                        <a:pt x="1415" y="2886"/>
                        <a:pt x="1415" y="2886"/>
                        <a:pt x="1415" y="2886"/>
                      </a:cubicBezTo>
                      <a:cubicBezTo>
                        <a:pt x="1067" y="4265"/>
                        <a:pt x="1067" y="6103"/>
                        <a:pt x="370" y="7022"/>
                      </a:cubicBezTo>
                      <a:cubicBezTo>
                        <a:pt x="-675" y="8860"/>
                        <a:pt x="719" y="12078"/>
                        <a:pt x="1764" y="12997"/>
                      </a:cubicBezTo>
                      <a:cubicBezTo>
                        <a:pt x="1764" y="13456"/>
                        <a:pt x="2112" y="13456"/>
                        <a:pt x="2112" y="13916"/>
                      </a:cubicBezTo>
                      <a:cubicBezTo>
                        <a:pt x="2112" y="13916"/>
                        <a:pt x="2460" y="13916"/>
                        <a:pt x="2460" y="13916"/>
                      </a:cubicBezTo>
                      <a:cubicBezTo>
                        <a:pt x="2460" y="13916"/>
                        <a:pt x="2809" y="13916"/>
                        <a:pt x="2809" y="13916"/>
                      </a:cubicBezTo>
                      <a:cubicBezTo>
                        <a:pt x="3157" y="13916"/>
                        <a:pt x="3506" y="13916"/>
                        <a:pt x="3506" y="13916"/>
                      </a:cubicBezTo>
                      <a:cubicBezTo>
                        <a:pt x="3854" y="13916"/>
                        <a:pt x="3854" y="13916"/>
                        <a:pt x="3854" y="13916"/>
                      </a:cubicBezTo>
                      <a:cubicBezTo>
                        <a:pt x="4202" y="13916"/>
                        <a:pt x="4551" y="13916"/>
                        <a:pt x="4551" y="13456"/>
                      </a:cubicBezTo>
                      <a:cubicBezTo>
                        <a:pt x="4899" y="13456"/>
                        <a:pt x="4899" y="13456"/>
                        <a:pt x="4899" y="13456"/>
                      </a:cubicBezTo>
                      <a:cubicBezTo>
                        <a:pt x="5248" y="13456"/>
                        <a:pt x="5596" y="12997"/>
                        <a:pt x="5944" y="12997"/>
                      </a:cubicBezTo>
                      <a:cubicBezTo>
                        <a:pt x="6293" y="12537"/>
                        <a:pt x="6641" y="12537"/>
                        <a:pt x="6990" y="12537"/>
                      </a:cubicBezTo>
                      <a:cubicBezTo>
                        <a:pt x="8035" y="12537"/>
                        <a:pt x="8383" y="13456"/>
                        <a:pt x="8731" y="13916"/>
                      </a:cubicBezTo>
                      <a:cubicBezTo>
                        <a:pt x="9080" y="14375"/>
                        <a:pt x="9428" y="14835"/>
                        <a:pt x="10125" y="14835"/>
                      </a:cubicBezTo>
                      <a:cubicBezTo>
                        <a:pt x="12215" y="15295"/>
                        <a:pt x="12564" y="15295"/>
                        <a:pt x="12564" y="15754"/>
                      </a:cubicBezTo>
                      <a:cubicBezTo>
                        <a:pt x="13609" y="16214"/>
                        <a:pt x="13609" y="16214"/>
                        <a:pt x="13609" y="16214"/>
                      </a:cubicBezTo>
                      <a:cubicBezTo>
                        <a:pt x="12564" y="17133"/>
                        <a:pt x="12564" y="17133"/>
                        <a:pt x="12564" y="17133"/>
                      </a:cubicBezTo>
                      <a:cubicBezTo>
                        <a:pt x="12564" y="17133"/>
                        <a:pt x="11170" y="18512"/>
                        <a:pt x="9777" y="18052"/>
                      </a:cubicBezTo>
                      <a:cubicBezTo>
                        <a:pt x="9080" y="18052"/>
                        <a:pt x="8731" y="17592"/>
                        <a:pt x="8035" y="17133"/>
                      </a:cubicBezTo>
                      <a:cubicBezTo>
                        <a:pt x="7686" y="17133"/>
                        <a:pt x="7338" y="16673"/>
                        <a:pt x="6990" y="16673"/>
                      </a:cubicBezTo>
                      <a:cubicBezTo>
                        <a:pt x="5944" y="18052"/>
                        <a:pt x="2809" y="18512"/>
                        <a:pt x="2112" y="18512"/>
                      </a:cubicBezTo>
                      <a:cubicBezTo>
                        <a:pt x="2112" y="18512"/>
                        <a:pt x="2112" y="18512"/>
                        <a:pt x="2112" y="18512"/>
                      </a:cubicBezTo>
                      <a:cubicBezTo>
                        <a:pt x="2112" y="18512"/>
                        <a:pt x="2112" y="18512"/>
                        <a:pt x="2112" y="18512"/>
                      </a:cubicBezTo>
                      <a:cubicBezTo>
                        <a:pt x="2112" y="18512"/>
                        <a:pt x="2112" y="18512"/>
                        <a:pt x="1764" y="18512"/>
                      </a:cubicBezTo>
                      <a:cubicBezTo>
                        <a:pt x="1764" y="18512"/>
                        <a:pt x="1764" y="18512"/>
                        <a:pt x="1764" y="18512"/>
                      </a:cubicBezTo>
                      <a:cubicBezTo>
                        <a:pt x="1764" y="18512"/>
                        <a:pt x="1764" y="18512"/>
                        <a:pt x="1764" y="18512"/>
                      </a:cubicBezTo>
                      <a:cubicBezTo>
                        <a:pt x="1764" y="18971"/>
                        <a:pt x="1764" y="19431"/>
                        <a:pt x="1764" y="19890"/>
                      </a:cubicBezTo>
                      <a:cubicBezTo>
                        <a:pt x="2112" y="19890"/>
                        <a:pt x="2112" y="19890"/>
                        <a:pt x="2112" y="19890"/>
                      </a:cubicBezTo>
                      <a:cubicBezTo>
                        <a:pt x="2112" y="19890"/>
                        <a:pt x="2112" y="19890"/>
                        <a:pt x="2112" y="19890"/>
                      </a:cubicBezTo>
                      <a:cubicBezTo>
                        <a:pt x="2460" y="19890"/>
                        <a:pt x="2460" y="19890"/>
                        <a:pt x="2809" y="19890"/>
                      </a:cubicBezTo>
                      <a:cubicBezTo>
                        <a:pt x="2809" y="19890"/>
                        <a:pt x="2809" y="19890"/>
                        <a:pt x="3157" y="19890"/>
                      </a:cubicBezTo>
                      <a:cubicBezTo>
                        <a:pt x="3157" y="19890"/>
                        <a:pt x="3157" y="19890"/>
                        <a:pt x="3506" y="19890"/>
                      </a:cubicBezTo>
                      <a:cubicBezTo>
                        <a:pt x="3506" y="19890"/>
                        <a:pt x="3506" y="20350"/>
                        <a:pt x="3506" y="20350"/>
                      </a:cubicBezTo>
                      <a:cubicBezTo>
                        <a:pt x="3506" y="20350"/>
                        <a:pt x="3854" y="20350"/>
                        <a:pt x="3854" y="20350"/>
                      </a:cubicBezTo>
                      <a:cubicBezTo>
                        <a:pt x="3854" y="20350"/>
                        <a:pt x="3854" y="20350"/>
                        <a:pt x="3854" y="20350"/>
                      </a:cubicBezTo>
                      <a:cubicBezTo>
                        <a:pt x="3854" y="20809"/>
                        <a:pt x="3854" y="20809"/>
                        <a:pt x="3854" y="20809"/>
                      </a:cubicBezTo>
                      <a:cubicBezTo>
                        <a:pt x="4202" y="20809"/>
                        <a:pt x="4202" y="20809"/>
                        <a:pt x="4202" y="20809"/>
                      </a:cubicBezTo>
                      <a:cubicBezTo>
                        <a:pt x="4202" y="20809"/>
                        <a:pt x="4551" y="20809"/>
                        <a:pt x="4551" y="20809"/>
                      </a:cubicBezTo>
                      <a:cubicBezTo>
                        <a:pt x="4551" y="20350"/>
                        <a:pt x="4551" y="20350"/>
                        <a:pt x="4899" y="20350"/>
                      </a:cubicBezTo>
                      <a:cubicBezTo>
                        <a:pt x="4899" y="20350"/>
                        <a:pt x="4899" y="20350"/>
                        <a:pt x="4899" y="20350"/>
                      </a:cubicBezTo>
                      <a:cubicBezTo>
                        <a:pt x="4899" y="20350"/>
                        <a:pt x="5248" y="20350"/>
                        <a:pt x="5248" y="19890"/>
                      </a:cubicBezTo>
                      <a:cubicBezTo>
                        <a:pt x="5248" y="19890"/>
                        <a:pt x="5596" y="19890"/>
                        <a:pt x="5596" y="19890"/>
                      </a:cubicBezTo>
                      <a:cubicBezTo>
                        <a:pt x="5596" y="19890"/>
                        <a:pt x="5596" y="19890"/>
                        <a:pt x="5596" y="19890"/>
                      </a:cubicBezTo>
                      <a:cubicBezTo>
                        <a:pt x="5944" y="19431"/>
                        <a:pt x="5944" y="19431"/>
                        <a:pt x="5944" y="19431"/>
                      </a:cubicBezTo>
                      <a:cubicBezTo>
                        <a:pt x="5944" y="19431"/>
                        <a:pt x="10822" y="18971"/>
                        <a:pt x="11519" y="18971"/>
                      </a:cubicBezTo>
                      <a:cubicBezTo>
                        <a:pt x="11867" y="18971"/>
                        <a:pt x="11867" y="18971"/>
                        <a:pt x="11867" y="18971"/>
                      </a:cubicBezTo>
                      <a:lnTo>
                        <a:pt x="11867" y="18512"/>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94" name="Shape 11494"/>
                <p:cNvSpPr/>
                <p:nvPr/>
              </p:nvSpPr>
              <p:spPr>
                <a:xfrm>
                  <a:off x="4914" y="54349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95" name="Shape 11495"/>
                <p:cNvSpPr/>
                <p:nvPr/>
              </p:nvSpPr>
              <p:spPr>
                <a:xfrm>
                  <a:off x="22837" y="51691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7200" y="21600"/>
                        <a:pt x="0" y="21600"/>
                      </a:cubicBezTo>
                      <a:cubicBezTo>
                        <a:pt x="720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96" name="Shape 11496"/>
                <p:cNvSpPr/>
                <p:nvPr/>
              </p:nvSpPr>
              <p:spPr>
                <a:xfrm>
                  <a:off x="16863" y="5188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10800" y="21600"/>
                        <a:pt x="0" y="21600"/>
                      </a:cubicBezTo>
                      <a:cubicBezTo>
                        <a:pt x="108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497" name="Shape 11497"/>
                <p:cNvSpPr/>
                <p:nvPr/>
              </p:nvSpPr>
              <p:spPr>
                <a:xfrm>
                  <a:off x="11884" y="52615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98" name="Shape 11498"/>
                <p:cNvSpPr/>
                <p:nvPr/>
              </p:nvSpPr>
              <p:spPr>
                <a:xfrm>
                  <a:off x="6905" y="52615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499" name="Shape 11499"/>
                <p:cNvSpPr/>
                <p:nvPr/>
              </p:nvSpPr>
              <p:spPr>
                <a:xfrm>
                  <a:off x="22217" y="553133"/>
                  <a:ext cx="43814" cy="250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722" y="0"/>
                        <a:pt x="8452" y="1543"/>
                        <a:pt x="6574" y="1543"/>
                      </a:cubicBezTo>
                      <a:cubicBezTo>
                        <a:pt x="4696" y="3086"/>
                        <a:pt x="1878" y="6171"/>
                        <a:pt x="0" y="6171"/>
                      </a:cubicBezTo>
                      <a:cubicBezTo>
                        <a:pt x="0" y="6171"/>
                        <a:pt x="0" y="6171"/>
                        <a:pt x="0" y="6171"/>
                      </a:cubicBezTo>
                      <a:cubicBezTo>
                        <a:pt x="939" y="7714"/>
                        <a:pt x="1878" y="7714"/>
                        <a:pt x="3757" y="7714"/>
                      </a:cubicBezTo>
                      <a:cubicBezTo>
                        <a:pt x="7513" y="10800"/>
                        <a:pt x="7513" y="13886"/>
                        <a:pt x="7513" y="18514"/>
                      </a:cubicBezTo>
                      <a:cubicBezTo>
                        <a:pt x="7513" y="20057"/>
                        <a:pt x="7513" y="20057"/>
                        <a:pt x="8452" y="21600"/>
                      </a:cubicBezTo>
                      <a:cubicBezTo>
                        <a:pt x="8452" y="21600"/>
                        <a:pt x="8452" y="21600"/>
                        <a:pt x="8452" y="21600"/>
                      </a:cubicBezTo>
                      <a:cubicBezTo>
                        <a:pt x="8452" y="21600"/>
                        <a:pt x="8452" y="21600"/>
                        <a:pt x="8452" y="21600"/>
                      </a:cubicBezTo>
                      <a:cubicBezTo>
                        <a:pt x="9391" y="21600"/>
                        <a:pt x="9391" y="20057"/>
                        <a:pt x="10330" y="20057"/>
                      </a:cubicBezTo>
                      <a:cubicBezTo>
                        <a:pt x="14087" y="13886"/>
                        <a:pt x="16904" y="10800"/>
                        <a:pt x="18783" y="12343"/>
                      </a:cubicBezTo>
                      <a:cubicBezTo>
                        <a:pt x="19722" y="12343"/>
                        <a:pt x="19722" y="12343"/>
                        <a:pt x="19722" y="12343"/>
                      </a:cubicBezTo>
                      <a:cubicBezTo>
                        <a:pt x="19722" y="12343"/>
                        <a:pt x="19722" y="12343"/>
                        <a:pt x="19722" y="12343"/>
                      </a:cubicBezTo>
                      <a:cubicBezTo>
                        <a:pt x="18783" y="10800"/>
                        <a:pt x="17843" y="7714"/>
                        <a:pt x="18783" y="4629"/>
                      </a:cubicBezTo>
                      <a:cubicBezTo>
                        <a:pt x="18783" y="4629"/>
                        <a:pt x="19722" y="3086"/>
                        <a:pt x="20661" y="1543"/>
                      </a:cubicBezTo>
                      <a:cubicBezTo>
                        <a:pt x="20661" y="1543"/>
                        <a:pt x="21600" y="1543"/>
                        <a:pt x="21600" y="1543"/>
                      </a:cubicBezTo>
                      <a:cubicBezTo>
                        <a:pt x="21600" y="1543"/>
                        <a:pt x="21600" y="1543"/>
                        <a:pt x="21600" y="1543"/>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00" name="Shape 11500"/>
                <p:cNvSpPr/>
                <p:nvPr/>
              </p:nvSpPr>
              <p:spPr>
                <a:xfrm>
                  <a:off x="679411" y="585897"/>
                  <a:ext cx="254912" cy="1676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88" y="12343"/>
                      </a:moveTo>
                      <a:cubicBezTo>
                        <a:pt x="19988" y="12105"/>
                        <a:pt x="19988" y="11631"/>
                        <a:pt x="19343" y="10919"/>
                      </a:cubicBezTo>
                      <a:cubicBezTo>
                        <a:pt x="19182" y="10681"/>
                        <a:pt x="19021" y="10444"/>
                        <a:pt x="18860" y="10444"/>
                      </a:cubicBezTo>
                      <a:cubicBezTo>
                        <a:pt x="18537" y="9969"/>
                        <a:pt x="18215" y="9732"/>
                        <a:pt x="18215" y="9257"/>
                      </a:cubicBezTo>
                      <a:cubicBezTo>
                        <a:pt x="18215" y="9020"/>
                        <a:pt x="18215" y="9020"/>
                        <a:pt x="17893" y="8545"/>
                      </a:cubicBezTo>
                      <a:cubicBezTo>
                        <a:pt x="17731" y="8308"/>
                        <a:pt x="17570" y="8070"/>
                        <a:pt x="17409" y="7833"/>
                      </a:cubicBezTo>
                      <a:cubicBezTo>
                        <a:pt x="17087" y="7121"/>
                        <a:pt x="16281" y="6884"/>
                        <a:pt x="16281" y="6884"/>
                      </a:cubicBezTo>
                      <a:cubicBezTo>
                        <a:pt x="16119" y="6884"/>
                        <a:pt x="16119" y="6884"/>
                        <a:pt x="16119" y="6884"/>
                      </a:cubicBezTo>
                      <a:cubicBezTo>
                        <a:pt x="15797" y="6171"/>
                        <a:pt x="15797" y="6171"/>
                        <a:pt x="15797" y="6171"/>
                      </a:cubicBezTo>
                      <a:cubicBezTo>
                        <a:pt x="15152" y="5934"/>
                        <a:pt x="15152" y="5934"/>
                        <a:pt x="15152" y="5934"/>
                      </a:cubicBezTo>
                      <a:cubicBezTo>
                        <a:pt x="14991" y="5934"/>
                        <a:pt x="14991" y="5934"/>
                        <a:pt x="14991" y="5934"/>
                      </a:cubicBezTo>
                      <a:cubicBezTo>
                        <a:pt x="14991" y="5697"/>
                        <a:pt x="14830" y="5459"/>
                        <a:pt x="14830" y="4985"/>
                      </a:cubicBezTo>
                      <a:cubicBezTo>
                        <a:pt x="14830" y="4747"/>
                        <a:pt x="14991" y="4273"/>
                        <a:pt x="15313" y="4035"/>
                      </a:cubicBezTo>
                      <a:cubicBezTo>
                        <a:pt x="15475" y="4035"/>
                        <a:pt x="15475" y="4035"/>
                        <a:pt x="15475" y="4035"/>
                      </a:cubicBezTo>
                      <a:cubicBezTo>
                        <a:pt x="15475" y="3798"/>
                        <a:pt x="15313" y="3086"/>
                        <a:pt x="15152" y="2848"/>
                      </a:cubicBezTo>
                      <a:cubicBezTo>
                        <a:pt x="15152" y="2611"/>
                        <a:pt x="15152" y="2611"/>
                        <a:pt x="14991" y="2374"/>
                      </a:cubicBezTo>
                      <a:cubicBezTo>
                        <a:pt x="14991" y="2374"/>
                        <a:pt x="14991" y="2374"/>
                        <a:pt x="14991" y="2136"/>
                      </a:cubicBezTo>
                      <a:cubicBezTo>
                        <a:pt x="14991" y="2136"/>
                        <a:pt x="14991" y="2136"/>
                        <a:pt x="14991" y="2136"/>
                      </a:cubicBezTo>
                      <a:cubicBezTo>
                        <a:pt x="14991" y="2136"/>
                        <a:pt x="14991" y="2136"/>
                        <a:pt x="14991" y="2136"/>
                      </a:cubicBezTo>
                      <a:cubicBezTo>
                        <a:pt x="14991" y="1899"/>
                        <a:pt x="14830" y="1899"/>
                        <a:pt x="14830" y="1899"/>
                      </a:cubicBezTo>
                      <a:cubicBezTo>
                        <a:pt x="14830" y="1899"/>
                        <a:pt x="14830" y="1899"/>
                        <a:pt x="14830" y="1899"/>
                      </a:cubicBezTo>
                      <a:cubicBezTo>
                        <a:pt x="14830" y="1662"/>
                        <a:pt x="14830" y="1662"/>
                        <a:pt x="14669" y="1662"/>
                      </a:cubicBezTo>
                      <a:cubicBezTo>
                        <a:pt x="14669" y="1662"/>
                        <a:pt x="14669" y="1662"/>
                        <a:pt x="14669" y="1424"/>
                      </a:cubicBezTo>
                      <a:cubicBezTo>
                        <a:pt x="14669" y="1424"/>
                        <a:pt x="14669" y="1424"/>
                        <a:pt x="14507" y="1187"/>
                      </a:cubicBezTo>
                      <a:cubicBezTo>
                        <a:pt x="14507" y="1187"/>
                        <a:pt x="14507" y="1187"/>
                        <a:pt x="14507" y="1187"/>
                      </a:cubicBezTo>
                      <a:cubicBezTo>
                        <a:pt x="14507" y="1187"/>
                        <a:pt x="14346" y="949"/>
                        <a:pt x="14346" y="949"/>
                      </a:cubicBezTo>
                      <a:cubicBezTo>
                        <a:pt x="14346" y="949"/>
                        <a:pt x="14346" y="949"/>
                        <a:pt x="14346" y="949"/>
                      </a:cubicBezTo>
                      <a:cubicBezTo>
                        <a:pt x="14185" y="712"/>
                        <a:pt x="14024" y="475"/>
                        <a:pt x="13863" y="237"/>
                      </a:cubicBezTo>
                      <a:cubicBezTo>
                        <a:pt x="13863" y="237"/>
                        <a:pt x="13863" y="237"/>
                        <a:pt x="13863" y="237"/>
                      </a:cubicBezTo>
                      <a:cubicBezTo>
                        <a:pt x="13863" y="237"/>
                        <a:pt x="13863" y="237"/>
                        <a:pt x="13863" y="237"/>
                      </a:cubicBezTo>
                      <a:cubicBezTo>
                        <a:pt x="13701" y="0"/>
                        <a:pt x="13701" y="0"/>
                        <a:pt x="13540" y="0"/>
                      </a:cubicBezTo>
                      <a:cubicBezTo>
                        <a:pt x="13540" y="0"/>
                        <a:pt x="13540" y="0"/>
                        <a:pt x="13540" y="0"/>
                      </a:cubicBezTo>
                      <a:cubicBezTo>
                        <a:pt x="13218" y="0"/>
                        <a:pt x="12734" y="475"/>
                        <a:pt x="12412" y="712"/>
                      </a:cubicBezTo>
                      <a:cubicBezTo>
                        <a:pt x="12412" y="949"/>
                        <a:pt x="12412" y="949"/>
                        <a:pt x="12412" y="1187"/>
                      </a:cubicBezTo>
                      <a:cubicBezTo>
                        <a:pt x="12412" y="1424"/>
                        <a:pt x="12251" y="1662"/>
                        <a:pt x="12090" y="2136"/>
                      </a:cubicBezTo>
                      <a:cubicBezTo>
                        <a:pt x="12090" y="2136"/>
                        <a:pt x="11928" y="2374"/>
                        <a:pt x="11928" y="2374"/>
                      </a:cubicBezTo>
                      <a:cubicBezTo>
                        <a:pt x="11445" y="3086"/>
                        <a:pt x="10800" y="3798"/>
                        <a:pt x="10316" y="4747"/>
                      </a:cubicBezTo>
                      <a:cubicBezTo>
                        <a:pt x="9994" y="5459"/>
                        <a:pt x="9349" y="5459"/>
                        <a:pt x="8704" y="5459"/>
                      </a:cubicBezTo>
                      <a:cubicBezTo>
                        <a:pt x="8221" y="5459"/>
                        <a:pt x="8221" y="5459"/>
                        <a:pt x="8221" y="5459"/>
                      </a:cubicBezTo>
                      <a:cubicBezTo>
                        <a:pt x="7899" y="5459"/>
                        <a:pt x="7737" y="5459"/>
                        <a:pt x="7737" y="5697"/>
                      </a:cubicBezTo>
                      <a:cubicBezTo>
                        <a:pt x="7737" y="5697"/>
                        <a:pt x="7737" y="5697"/>
                        <a:pt x="7737" y="5697"/>
                      </a:cubicBezTo>
                      <a:cubicBezTo>
                        <a:pt x="7737" y="5934"/>
                        <a:pt x="7899" y="6646"/>
                        <a:pt x="7576" y="6884"/>
                      </a:cubicBezTo>
                      <a:cubicBezTo>
                        <a:pt x="7415" y="7358"/>
                        <a:pt x="6770" y="7596"/>
                        <a:pt x="6287" y="8070"/>
                      </a:cubicBezTo>
                      <a:cubicBezTo>
                        <a:pt x="5964" y="8308"/>
                        <a:pt x="5964" y="8308"/>
                        <a:pt x="5964" y="8308"/>
                      </a:cubicBezTo>
                      <a:cubicBezTo>
                        <a:pt x="5803" y="8545"/>
                        <a:pt x="5642" y="8545"/>
                        <a:pt x="5319" y="8545"/>
                      </a:cubicBezTo>
                      <a:cubicBezTo>
                        <a:pt x="4997" y="8545"/>
                        <a:pt x="4513" y="8782"/>
                        <a:pt x="4352" y="8782"/>
                      </a:cubicBezTo>
                      <a:cubicBezTo>
                        <a:pt x="4191" y="9020"/>
                        <a:pt x="4191" y="9020"/>
                        <a:pt x="4030" y="9020"/>
                      </a:cubicBezTo>
                      <a:cubicBezTo>
                        <a:pt x="4030" y="9020"/>
                        <a:pt x="4030" y="9257"/>
                        <a:pt x="4030" y="9257"/>
                      </a:cubicBezTo>
                      <a:cubicBezTo>
                        <a:pt x="3869" y="9495"/>
                        <a:pt x="3707" y="9495"/>
                        <a:pt x="3546" y="9495"/>
                      </a:cubicBezTo>
                      <a:cubicBezTo>
                        <a:pt x="3546" y="9495"/>
                        <a:pt x="3546" y="9495"/>
                        <a:pt x="3546" y="9495"/>
                      </a:cubicBezTo>
                      <a:cubicBezTo>
                        <a:pt x="3546" y="9495"/>
                        <a:pt x="3546" y="9495"/>
                        <a:pt x="3546" y="9495"/>
                      </a:cubicBezTo>
                      <a:cubicBezTo>
                        <a:pt x="3385" y="9495"/>
                        <a:pt x="3224" y="9257"/>
                        <a:pt x="3063" y="9257"/>
                      </a:cubicBezTo>
                      <a:cubicBezTo>
                        <a:pt x="3063" y="9020"/>
                        <a:pt x="2901" y="9020"/>
                        <a:pt x="2901" y="9020"/>
                      </a:cubicBezTo>
                      <a:cubicBezTo>
                        <a:pt x="2579" y="9969"/>
                        <a:pt x="2096" y="9969"/>
                        <a:pt x="1934" y="9969"/>
                      </a:cubicBezTo>
                      <a:cubicBezTo>
                        <a:pt x="1773" y="9969"/>
                        <a:pt x="1773" y="9969"/>
                        <a:pt x="1612" y="9969"/>
                      </a:cubicBezTo>
                      <a:cubicBezTo>
                        <a:pt x="1612" y="9969"/>
                        <a:pt x="1612" y="9969"/>
                        <a:pt x="1612" y="9969"/>
                      </a:cubicBezTo>
                      <a:cubicBezTo>
                        <a:pt x="1451" y="9969"/>
                        <a:pt x="1451" y="9732"/>
                        <a:pt x="1451" y="9732"/>
                      </a:cubicBezTo>
                      <a:cubicBezTo>
                        <a:pt x="1451" y="9732"/>
                        <a:pt x="1451" y="9732"/>
                        <a:pt x="1451" y="9732"/>
                      </a:cubicBezTo>
                      <a:cubicBezTo>
                        <a:pt x="1451" y="9969"/>
                        <a:pt x="1290" y="9969"/>
                        <a:pt x="1290" y="9969"/>
                      </a:cubicBezTo>
                      <a:cubicBezTo>
                        <a:pt x="1290" y="9969"/>
                        <a:pt x="1290" y="9969"/>
                        <a:pt x="1290" y="10207"/>
                      </a:cubicBezTo>
                      <a:cubicBezTo>
                        <a:pt x="1128" y="10207"/>
                        <a:pt x="1128" y="10207"/>
                        <a:pt x="1128" y="10207"/>
                      </a:cubicBezTo>
                      <a:cubicBezTo>
                        <a:pt x="1128" y="10444"/>
                        <a:pt x="1128" y="10444"/>
                        <a:pt x="967" y="10444"/>
                      </a:cubicBezTo>
                      <a:cubicBezTo>
                        <a:pt x="967" y="10444"/>
                        <a:pt x="967" y="10444"/>
                        <a:pt x="967" y="10681"/>
                      </a:cubicBezTo>
                      <a:cubicBezTo>
                        <a:pt x="967" y="10681"/>
                        <a:pt x="806" y="10919"/>
                        <a:pt x="806" y="10919"/>
                      </a:cubicBezTo>
                      <a:cubicBezTo>
                        <a:pt x="645" y="11631"/>
                        <a:pt x="484" y="12105"/>
                        <a:pt x="322" y="12580"/>
                      </a:cubicBezTo>
                      <a:cubicBezTo>
                        <a:pt x="161" y="12818"/>
                        <a:pt x="0" y="13292"/>
                        <a:pt x="0" y="13530"/>
                      </a:cubicBezTo>
                      <a:cubicBezTo>
                        <a:pt x="0" y="13530"/>
                        <a:pt x="0" y="13767"/>
                        <a:pt x="0" y="14004"/>
                      </a:cubicBezTo>
                      <a:cubicBezTo>
                        <a:pt x="161" y="14479"/>
                        <a:pt x="161" y="14954"/>
                        <a:pt x="161" y="15666"/>
                      </a:cubicBezTo>
                      <a:cubicBezTo>
                        <a:pt x="161" y="16378"/>
                        <a:pt x="322" y="16853"/>
                        <a:pt x="645" y="17565"/>
                      </a:cubicBezTo>
                      <a:cubicBezTo>
                        <a:pt x="967" y="18277"/>
                        <a:pt x="967" y="18989"/>
                        <a:pt x="967" y="19226"/>
                      </a:cubicBezTo>
                      <a:cubicBezTo>
                        <a:pt x="1128" y="19464"/>
                        <a:pt x="1128" y="19701"/>
                        <a:pt x="1290" y="19938"/>
                      </a:cubicBezTo>
                      <a:cubicBezTo>
                        <a:pt x="1451" y="20176"/>
                        <a:pt x="1612" y="20413"/>
                        <a:pt x="1934" y="20651"/>
                      </a:cubicBezTo>
                      <a:cubicBezTo>
                        <a:pt x="1934" y="20888"/>
                        <a:pt x="2096" y="20888"/>
                        <a:pt x="2096" y="20888"/>
                      </a:cubicBezTo>
                      <a:cubicBezTo>
                        <a:pt x="2096" y="21125"/>
                        <a:pt x="2096" y="21125"/>
                        <a:pt x="2257" y="21125"/>
                      </a:cubicBezTo>
                      <a:cubicBezTo>
                        <a:pt x="2257" y="21125"/>
                        <a:pt x="2257" y="21125"/>
                        <a:pt x="2257" y="21363"/>
                      </a:cubicBezTo>
                      <a:cubicBezTo>
                        <a:pt x="2418" y="21363"/>
                        <a:pt x="2418" y="21363"/>
                        <a:pt x="2418" y="21363"/>
                      </a:cubicBezTo>
                      <a:cubicBezTo>
                        <a:pt x="2418" y="21363"/>
                        <a:pt x="2418" y="21600"/>
                        <a:pt x="2418" y="21600"/>
                      </a:cubicBezTo>
                      <a:cubicBezTo>
                        <a:pt x="2418" y="21600"/>
                        <a:pt x="2579" y="21600"/>
                        <a:pt x="2579" y="21600"/>
                      </a:cubicBezTo>
                      <a:cubicBezTo>
                        <a:pt x="2579" y="21600"/>
                        <a:pt x="2579" y="21600"/>
                        <a:pt x="2579" y="21600"/>
                      </a:cubicBezTo>
                      <a:cubicBezTo>
                        <a:pt x="2579" y="21600"/>
                        <a:pt x="2579" y="21600"/>
                        <a:pt x="2579" y="21600"/>
                      </a:cubicBezTo>
                      <a:cubicBezTo>
                        <a:pt x="2579" y="21600"/>
                        <a:pt x="2579" y="21600"/>
                        <a:pt x="2579" y="21600"/>
                      </a:cubicBezTo>
                      <a:cubicBezTo>
                        <a:pt x="2579" y="21600"/>
                        <a:pt x="2579" y="21363"/>
                        <a:pt x="2579" y="21363"/>
                      </a:cubicBezTo>
                      <a:cubicBezTo>
                        <a:pt x="2579" y="21363"/>
                        <a:pt x="2579" y="21363"/>
                        <a:pt x="2579" y="21363"/>
                      </a:cubicBezTo>
                      <a:cubicBezTo>
                        <a:pt x="2740" y="21363"/>
                        <a:pt x="2740" y="21125"/>
                        <a:pt x="2740" y="21125"/>
                      </a:cubicBezTo>
                      <a:cubicBezTo>
                        <a:pt x="2740" y="21125"/>
                        <a:pt x="2740" y="21125"/>
                        <a:pt x="2740" y="21125"/>
                      </a:cubicBezTo>
                      <a:cubicBezTo>
                        <a:pt x="2740" y="20888"/>
                        <a:pt x="2740" y="20888"/>
                        <a:pt x="2740" y="20888"/>
                      </a:cubicBezTo>
                      <a:cubicBezTo>
                        <a:pt x="2740" y="20888"/>
                        <a:pt x="2740" y="20888"/>
                        <a:pt x="2740" y="20888"/>
                      </a:cubicBezTo>
                      <a:cubicBezTo>
                        <a:pt x="2740" y="20651"/>
                        <a:pt x="2740" y="20651"/>
                        <a:pt x="2740" y="20651"/>
                      </a:cubicBezTo>
                      <a:cubicBezTo>
                        <a:pt x="2740" y="20651"/>
                        <a:pt x="2740" y="20651"/>
                        <a:pt x="2740" y="20651"/>
                      </a:cubicBezTo>
                      <a:cubicBezTo>
                        <a:pt x="2740" y="20651"/>
                        <a:pt x="2740" y="20651"/>
                        <a:pt x="2740" y="20413"/>
                      </a:cubicBezTo>
                      <a:cubicBezTo>
                        <a:pt x="2740" y="20413"/>
                        <a:pt x="2740" y="20413"/>
                        <a:pt x="2740" y="20413"/>
                      </a:cubicBezTo>
                      <a:cubicBezTo>
                        <a:pt x="2740" y="20413"/>
                        <a:pt x="2740" y="20413"/>
                        <a:pt x="2740" y="20413"/>
                      </a:cubicBezTo>
                      <a:cubicBezTo>
                        <a:pt x="2740" y="20413"/>
                        <a:pt x="2740" y="20176"/>
                        <a:pt x="2740" y="20176"/>
                      </a:cubicBezTo>
                      <a:cubicBezTo>
                        <a:pt x="2740" y="19938"/>
                        <a:pt x="2740" y="19938"/>
                        <a:pt x="2740" y="19938"/>
                      </a:cubicBezTo>
                      <a:cubicBezTo>
                        <a:pt x="4030" y="19464"/>
                        <a:pt x="4030" y="19464"/>
                        <a:pt x="4030" y="19464"/>
                      </a:cubicBezTo>
                      <a:cubicBezTo>
                        <a:pt x="4836" y="18989"/>
                        <a:pt x="4836" y="18989"/>
                        <a:pt x="4836" y="18989"/>
                      </a:cubicBezTo>
                      <a:cubicBezTo>
                        <a:pt x="6125" y="19226"/>
                        <a:pt x="6125" y="19226"/>
                        <a:pt x="6125" y="19226"/>
                      </a:cubicBezTo>
                      <a:cubicBezTo>
                        <a:pt x="6125" y="17802"/>
                        <a:pt x="6125" y="17802"/>
                        <a:pt x="6125" y="17802"/>
                      </a:cubicBezTo>
                      <a:cubicBezTo>
                        <a:pt x="6125" y="17802"/>
                        <a:pt x="6125" y="17802"/>
                        <a:pt x="6125" y="17802"/>
                      </a:cubicBezTo>
                      <a:cubicBezTo>
                        <a:pt x="6287" y="17327"/>
                        <a:pt x="7415" y="15429"/>
                        <a:pt x="8382" y="15429"/>
                      </a:cubicBezTo>
                      <a:cubicBezTo>
                        <a:pt x="9027" y="15429"/>
                        <a:pt x="9672" y="16615"/>
                        <a:pt x="9994" y="17090"/>
                      </a:cubicBezTo>
                      <a:cubicBezTo>
                        <a:pt x="13057" y="17802"/>
                        <a:pt x="13057" y="17802"/>
                        <a:pt x="13057" y="17802"/>
                      </a:cubicBezTo>
                      <a:cubicBezTo>
                        <a:pt x="13057" y="17327"/>
                        <a:pt x="13379" y="16378"/>
                        <a:pt x="13540" y="16141"/>
                      </a:cubicBezTo>
                      <a:cubicBezTo>
                        <a:pt x="13863" y="15903"/>
                        <a:pt x="14185" y="15903"/>
                        <a:pt x="14507" y="16141"/>
                      </a:cubicBezTo>
                      <a:cubicBezTo>
                        <a:pt x="14669" y="16141"/>
                        <a:pt x="14830" y="16141"/>
                        <a:pt x="14991" y="16141"/>
                      </a:cubicBezTo>
                      <a:cubicBezTo>
                        <a:pt x="14991" y="16141"/>
                        <a:pt x="15152" y="16141"/>
                        <a:pt x="15152" y="16141"/>
                      </a:cubicBezTo>
                      <a:cubicBezTo>
                        <a:pt x="15636" y="15903"/>
                        <a:pt x="16281" y="15191"/>
                        <a:pt x="17087" y="15191"/>
                      </a:cubicBezTo>
                      <a:cubicBezTo>
                        <a:pt x="17409" y="15191"/>
                        <a:pt x="17731" y="15429"/>
                        <a:pt x="17893" y="15429"/>
                      </a:cubicBezTo>
                      <a:cubicBezTo>
                        <a:pt x="18054" y="15429"/>
                        <a:pt x="18054" y="15429"/>
                        <a:pt x="18215" y="15429"/>
                      </a:cubicBezTo>
                      <a:cubicBezTo>
                        <a:pt x="18215" y="15429"/>
                        <a:pt x="18215" y="15429"/>
                        <a:pt x="18376" y="15191"/>
                      </a:cubicBezTo>
                      <a:cubicBezTo>
                        <a:pt x="18376" y="14954"/>
                        <a:pt x="18699" y="14479"/>
                        <a:pt x="19182" y="14479"/>
                      </a:cubicBezTo>
                      <a:cubicBezTo>
                        <a:pt x="19666" y="14479"/>
                        <a:pt x="20472" y="14954"/>
                        <a:pt x="20633" y="15191"/>
                      </a:cubicBezTo>
                      <a:cubicBezTo>
                        <a:pt x="21600" y="14954"/>
                        <a:pt x="21600" y="14954"/>
                        <a:pt x="21600" y="14954"/>
                      </a:cubicBezTo>
                      <a:cubicBezTo>
                        <a:pt x="21278" y="14242"/>
                        <a:pt x="21278" y="14242"/>
                        <a:pt x="21278" y="14242"/>
                      </a:cubicBezTo>
                      <a:cubicBezTo>
                        <a:pt x="20472" y="13530"/>
                        <a:pt x="19988" y="13055"/>
                        <a:pt x="19988" y="123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01" name="Shape 11501"/>
                <p:cNvSpPr/>
                <p:nvPr/>
              </p:nvSpPr>
              <p:spPr>
                <a:xfrm>
                  <a:off x="427554" y="530005"/>
                  <a:ext cx="247875" cy="190803"/>
                </a:xfrm>
                <a:custGeom>
                  <a:avLst/>
                  <a:gdLst/>
                  <a:ahLst/>
                  <a:cxnLst>
                    <a:cxn ang="0">
                      <a:pos x="wd2" y="hd2"/>
                    </a:cxn>
                    <a:cxn ang="5400000">
                      <a:pos x="wd2" y="hd2"/>
                    </a:cxn>
                    <a:cxn ang="10800000">
                      <a:pos x="wd2" y="hd2"/>
                    </a:cxn>
                    <a:cxn ang="16200000">
                      <a:pos x="wd2" y="hd2"/>
                    </a:cxn>
                  </a:cxnLst>
                  <a:rect l="0" t="0" r="r" b="b"/>
                  <a:pathLst>
                    <a:path w="21508" h="21600" fill="norm" stroke="1" extrusionOk="0">
                      <a:moveTo>
                        <a:pt x="20511" y="1454"/>
                      </a:moveTo>
                      <a:cubicBezTo>
                        <a:pt x="20345" y="1454"/>
                        <a:pt x="20345" y="1246"/>
                        <a:pt x="20345" y="1246"/>
                      </a:cubicBezTo>
                      <a:cubicBezTo>
                        <a:pt x="20345" y="1246"/>
                        <a:pt x="20345" y="1246"/>
                        <a:pt x="20345" y="1246"/>
                      </a:cubicBezTo>
                      <a:cubicBezTo>
                        <a:pt x="20179" y="1038"/>
                        <a:pt x="20179" y="1038"/>
                        <a:pt x="20179" y="831"/>
                      </a:cubicBezTo>
                      <a:cubicBezTo>
                        <a:pt x="20013" y="831"/>
                        <a:pt x="20013" y="623"/>
                        <a:pt x="20013" y="623"/>
                      </a:cubicBezTo>
                      <a:cubicBezTo>
                        <a:pt x="19846" y="415"/>
                        <a:pt x="19846" y="415"/>
                        <a:pt x="19680" y="208"/>
                      </a:cubicBezTo>
                      <a:cubicBezTo>
                        <a:pt x="19680" y="208"/>
                        <a:pt x="19680" y="208"/>
                        <a:pt x="19680" y="208"/>
                      </a:cubicBezTo>
                      <a:cubicBezTo>
                        <a:pt x="19680" y="208"/>
                        <a:pt x="19680" y="208"/>
                        <a:pt x="19680" y="208"/>
                      </a:cubicBezTo>
                      <a:cubicBezTo>
                        <a:pt x="19680" y="208"/>
                        <a:pt x="19680" y="208"/>
                        <a:pt x="19680" y="208"/>
                      </a:cubicBezTo>
                      <a:cubicBezTo>
                        <a:pt x="19680" y="208"/>
                        <a:pt x="19680" y="208"/>
                        <a:pt x="19680" y="208"/>
                      </a:cubicBezTo>
                      <a:cubicBezTo>
                        <a:pt x="19514" y="208"/>
                        <a:pt x="19348" y="415"/>
                        <a:pt x="19348" y="623"/>
                      </a:cubicBezTo>
                      <a:cubicBezTo>
                        <a:pt x="19182" y="623"/>
                        <a:pt x="19182" y="623"/>
                        <a:pt x="19182" y="623"/>
                      </a:cubicBezTo>
                      <a:cubicBezTo>
                        <a:pt x="18850" y="1038"/>
                        <a:pt x="18683" y="1454"/>
                        <a:pt x="18351" y="1662"/>
                      </a:cubicBezTo>
                      <a:cubicBezTo>
                        <a:pt x="18185" y="1662"/>
                        <a:pt x="18019" y="1662"/>
                        <a:pt x="17853" y="1662"/>
                      </a:cubicBezTo>
                      <a:cubicBezTo>
                        <a:pt x="17354" y="1662"/>
                        <a:pt x="16856" y="1454"/>
                        <a:pt x="16523" y="1246"/>
                      </a:cubicBezTo>
                      <a:cubicBezTo>
                        <a:pt x="16523" y="1246"/>
                        <a:pt x="16357" y="1038"/>
                        <a:pt x="15859" y="1038"/>
                      </a:cubicBezTo>
                      <a:cubicBezTo>
                        <a:pt x="15693" y="1038"/>
                        <a:pt x="15526" y="1246"/>
                        <a:pt x="15194" y="1246"/>
                      </a:cubicBezTo>
                      <a:cubicBezTo>
                        <a:pt x="15194" y="1246"/>
                        <a:pt x="15028" y="1246"/>
                        <a:pt x="15028" y="1246"/>
                      </a:cubicBezTo>
                      <a:cubicBezTo>
                        <a:pt x="14862" y="1246"/>
                        <a:pt x="14696" y="1246"/>
                        <a:pt x="14696" y="1246"/>
                      </a:cubicBezTo>
                      <a:cubicBezTo>
                        <a:pt x="14530" y="1246"/>
                        <a:pt x="14363" y="1246"/>
                        <a:pt x="14197" y="1246"/>
                      </a:cubicBezTo>
                      <a:cubicBezTo>
                        <a:pt x="14197" y="1246"/>
                        <a:pt x="14197" y="1246"/>
                        <a:pt x="14197" y="1246"/>
                      </a:cubicBezTo>
                      <a:cubicBezTo>
                        <a:pt x="14031" y="1246"/>
                        <a:pt x="13699" y="1454"/>
                        <a:pt x="13533" y="1662"/>
                      </a:cubicBezTo>
                      <a:cubicBezTo>
                        <a:pt x="13366" y="1869"/>
                        <a:pt x="13200" y="2077"/>
                        <a:pt x="13034" y="2285"/>
                      </a:cubicBezTo>
                      <a:cubicBezTo>
                        <a:pt x="12868" y="2285"/>
                        <a:pt x="12536" y="2492"/>
                        <a:pt x="12037" y="2492"/>
                      </a:cubicBezTo>
                      <a:cubicBezTo>
                        <a:pt x="11705" y="2492"/>
                        <a:pt x="11206" y="2285"/>
                        <a:pt x="10874" y="2285"/>
                      </a:cubicBezTo>
                      <a:cubicBezTo>
                        <a:pt x="10708" y="2077"/>
                        <a:pt x="10542" y="2077"/>
                        <a:pt x="10376" y="1869"/>
                      </a:cubicBezTo>
                      <a:cubicBezTo>
                        <a:pt x="10043" y="1662"/>
                        <a:pt x="9711" y="1246"/>
                        <a:pt x="9545" y="1246"/>
                      </a:cubicBezTo>
                      <a:cubicBezTo>
                        <a:pt x="9379" y="1246"/>
                        <a:pt x="8714" y="1454"/>
                        <a:pt x="8216" y="1869"/>
                      </a:cubicBezTo>
                      <a:cubicBezTo>
                        <a:pt x="8050" y="1869"/>
                        <a:pt x="8050" y="1869"/>
                        <a:pt x="7883" y="1869"/>
                      </a:cubicBezTo>
                      <a:cubicBezTo>
                        <a:pt x="7385" y="1869"/>
                        <a:pt x="7219" y="1454"/>
                        <a:pt x="7053" y="1038"/>
                      </a:cubicBezTo>
                      <a:cubicBezTo>
                        <a:pt x="6886" y="831"/>
                        <a:pt x="6886" y="623"/>
                        <a:pt x="6720" y="415"/>
                      </a:cubicBezTo>
                      <a:cubicBezTo>
                        <a:pt x="6720" y="415"/>
                        <a:pt x="6554" y="415"/>
                        <a:pt x="6222" y="415"/>
                      </a:cubicBezTo>
                      <a:cubicBezTo>
                        <a:pt x="6056" y="208"/>
                        <a:pt x="5557" y="208"/>
                        <a:pt x="5225" y="0"/>
                      </a:cubicBezTo>
                      <a:cubicBezTo>
                        <a:pt x="5225" y="0"/>
                        <a:pt x="5059" y="0"/>
                        <a:pt x="5059" y="208"/>
                      </a:cubicBezTo>
                      <a:cubicBezTo>
                        <a:pt x="5059" y="208"/>
                        <a:pt x="5059" y="208"/>
                        <a:pt x="4893" y="208"/>
                      </a:cubicBezTo>
                      <a:cubicBezTo>
                        <a:pt x="4893" y="415"/>
                        <a:pt x="4726" y="623"/>
                        <a:pt x="4394" y="623"/>
                      </a:cubicBezTo>
                      <a:cubicBezTo>
                        <a:pt x="4394" y="623"/>
                        <a:pt x="4394" y="623"/>
                        <a:pt x="4394" y="623"/>
                      </a:cubicBezTo>
                      <a:cubicBezTo>
                        <a:pt x="4394" y="623"/>
                        <a:pt x="4394" y="623"/>
                        <a:pt x="4394" y="623"/>
                      </a:cubicBezTo>
                      <a:cubicBezTo>
                        <a:pt x="4228" y="415"/>
                        <a:pt x="4228" y="415"/>
                        <a:pt x="4228" y="415"/>
                      </a:cubicBezTo>
                      <a:cubicBezTo>
                        <a:pt x="3896" y="415"/>
                        <a:pt x="3563" y="415"/>
                        <a:pt x="3231" y="415"/>
                      </a:cubicBezTo>
                      <a:cubicBezTo>
                        <a:pt x="2899" y="415"/>
                        <a:pt x="2899" y="415"/>
                        <a:pt x="2899" y="415"/>
                      </a:cubicBezTo>
                      <a:cubicBezTo>
                        <a:pt x="2733" y="623"/>
                        <a:pt x="2733" y="1038"/>
                        <a:pt x="2733" y="1454"/>
                      </a:cubicBezTo>
                      <a:cubicBezTo>
                        <a:pt x="2733" y="1869"/>
                        <a:pt x="2566" y="2077"/>
                        <a:pt x="2400" y="2285"/>
                      </a:cubicBezTo>
                      <a:cubicBezTo>
                        <a:pt x="2234" y="2700"/>
                        <a:pt x="1736" y="3323"/>
                        <a:pt x="1736" y="3738"/>
                      </a:cubicBezTo>
                      <a:cubicBezTo>
                        <a:pt x="1736" y="3738"/>
                        <a:pt x="1736" y="3946"/>
                        <a:pt x="1736" y="3946"/>
                      </a:cubicBezTo>
                      <a:cubicBezTo>
                        <a:pt x="1736" y="3946"/>
                        <a:pt x="1736" y="3946"/>
                        <a:pt x="1736" y="3946"/>
                      </a:cubicBezTo>
                      <a:cubicBezTo>
                        <a:pt x="1736" y="4154"/>
                        <a:pt x="1570" y="4154"/>
                        <a:pt x="1570" y="4154"/>
                      </a:cubicBezTo>
                      <a:cubicBezTo>
                        <a:pt x="1570" y="4154"/>
                        <a:pt x="1570" y="4362"/>
                        <a:pt x="1570" y="4362"/>
                      </a:cubicBezTo>
                      <a:cubicBezTo>
                        <a:pt x="1570" y="4362"/>
                        <a:pt x="1570" y="4362"/>
                        <a:pt x="1570" y="4362"/>
                      </a:cubicBezTo>
                      <a:cubicBezTo>
                        <a:pt x="1570" y="4362"/>
                        <a:pt x="1570" y="4569"/>
                        <a:pt x="1570" y="4569"/>
                      </a:cubicBezTo>
                      <a:cubicBezTo>
                        <a:pt x="1570" y="4569"/>
                        <a:pt x="1570" y="4777"/>
                        <a:pt x="1736" y="4777"/>
                      </a:cubicBezTo>
                      <a:cubicBezTo>
                        <a:pt x="1736" y="4777"/>
                        <a:pt x="1736" y="4985"/>
                        <a:pt x="1736" y="4985"/>
                      </a:cubicBezTo>
                      <a:cubicBezTo>
                        <a:pt x="1736" y="5192"/>
                        <a:pt x="1736" y="5192"/>
                        <a:pt x="1736" y="5192"/>
                      </a:cubicBezTo>
                      <a:cubicBezTo>
                        <a:pt x="1736" y="5192"/>
                        <a:pt x="1736" y="5400"/>
                        <a:pt x="1736" y="5400"/>
                      </a:cubicBezTo>
                      <a:cubicBezTo>
                        <a:pt x="1736" y="5400"/>
                        <a:pt x="1736" y="5608"/>
                        <a:pt x="1736" y="5608"/>
                      </a:cubicBezTo>
                      <a:cubicBezTo>
                        <a:pt x="1902" y="6438"/>
                        <a:pt x="1902" y="8723"/>
                        <a:pt x="1403" y="9346"/>
                      </a:cubicBezTo>
                      <a:cubicBezTo>
                        <a:pt x="1071" y="9762"/>
                        <a:pt x="905" y="10385"/>
                        <a:pt x="739" y="10592"/>
                      </a:cubicBezTo>
                      <a:cubicBezTo>
                        <a:pt x="739" y="10592"/>
                        <a:pt x="739" y="10592"/>
                        <a:pt x="739" y="10592"/>
                      </a:cubicBezTo>
                      <a:cubicBezTo>
                        <a:pt x="739" y="10800"/>
                        <a:pt x="739" y="10800"/>
                        <a:pt x="739" y="10800"/>
                      </a:cubicBezTo>
                      <a:cubicBezTo>
                        <a:pt x="739" y="10800"/>
                        <a:pt x="240" y="11215"/>
                        <a:pt x="74" y="12046"/>
                      </a:cubicBezTo>
                      <a:cubicBezTo>
                        <a:pt x="-92" y="12877"/>
                        <a:pt x="74" y="13292"/>
                        <a:pt x="74" y="13915"/>
                      </a:cubicBezTo>
                      <a:cubicBezTo>
                        <a:pt x="74" y="14123"/>
                        <a:pt x="74" y="14538"/>
                        <a:pt x="74" y="14746"/>
                      </a:cubicBezTo>
                      <a:cubicBezTo>
                        <a:pt x="74" y="15162"/>
                        <a:pt x="240" y="15369"/>
                        <a:pt x="406" y="15577"/>
                      </a:cubicBezTo>
                      <a:cubicBezTo>
                        <a:pt x="406" y="15785"/>
                        <a:pt x="406" y="15992"/>
                        <a:pt x="573" y="15992"/>
                      </a:cubicBezTo>
                      <a:cubicBezTo>
                        <a:pt x="573" y="15992"/>
                        <a:pt x="573" y="16200"/>
                        <a:pt x="573" y="16200"/>
                      </a:cubicBezTo>
                      <a:cubicBezTo>
                        <a:pt x="573" y="16200"/>
                        <a:pt x="573" y="16408"/>
                        <a:pt x="573" y="16408"/>
                      </a:cubicBezTo>
                      <a:cubicBezTo>
                        <a:pt x="573" y="16408"/>
                        <a:pt x="573" y="16408"/>
                        <a:pt x="573" y="16408"/>
                      </a:cubicBezTo>
                      <a:cubicBezTo>
                        <a:pt x="739" y="16615"/>
                        <a:pt x="1736" y="16823"/>
                        <a:pt x="2400" y="17031"/>
                      </a:cubicBezTo>
                      <a:cubicBezTo>
                        <a:pt x="2733" y="17031"/>
                        <a:pt x="2899" y="17031"/>
                        <a:pt x="3231" y="17238"/>
                      </a:cubicBezTo>
                      <a:cubicBezTo>
                        <a:pt x="4228" y="17446"/>
                        <a:pt x="5225" y="19315"/>
                        <a:pt x="5225" y="19938"/>
                      </a:cubicBezTo>
                      <a:cubicBezTo>
                        <a:pt x="5225" y="20354"/>
                        <a:pt x="5723" y="21392"/>
                        <a:pt x="6056" y="21600"/>
                      </a:cubicBezTo>
                      <a:cubicBezTo>
                        <a:pt x="6222" y="21600"/>
                        <a:pt x="6222" y="21600"/>
                        <a:pt x="6222" y="21600"/>
                      </a:cubicBezTo>
                      <a:cubicBezTo>
                        <a:pt x="6388" y="21600"/>
                        <a:pt x="6720" y="21392"/>
                        <a:pt x="6886" y="21392"/>
                      </a:cubicBezTo>
                      <a:cubicBezTo>
                        <a:pt x="7219" y="21185"/>
                        <a:pt x="7551" y="20977"/>
                        <a:pt x="7883" y="20977"/>
                      </a:cubicBezTo>
                      <a:cubicBezTo>
                        <a:pt x="8216" y="20977"/>
                        <a:pt x="8216" y="20977"/>
                        <a:pt x="8216" y="20977"/>
                      </a:cubicBezTo>
                      <a:cubicBezTo>
                        <a:pt x="9711" y="20977"/>
                        <a:pt x="10043" y="20769"/>
                        <a:pt x="10043" y="20769"/>
                      </a:cubicBezTo>
                      <a:cubicBezTo>
                        <a:pt x="10210" y="20769"/>
                        <a:pt x="10376" y="20562"/>
                        <a:pt x="10376" y="20562"/>
                      </a:cubicBezTo>
                      <a:cubicBezTo>
                        <a:pt x="10376" y="20562"/>
                        <a:pt x="10376" y="20562"/>
                        <a:pt x="10376" y="20562"/>
                      </a:cubicBezTo>
                      <a:cubicBezTo>
                        <a:pt x="10376" y="20562"/>
                        <a:pt x="10542" y="20354"/>
                        <a:pt x="10542" y="20354"/>
                      </a:cubicBezTo>
                      <a:cubicBezTo>
                        <a:pt x="10542" y="20354"/>
                        <a:pt x="10542" y="20146"/>
                        <a:pt x="10542" y="20146"/>
                      </a:cubicBezTo>
                      <a:cubicBezTo>
                        <a:pt x="10542" y="20146"/>
                        <a:pt x="10542" y="19938"/>
                        <a:pt x="10542" y="19938"/>
                      </a:cubicBezTo>
                      <a:cubicBezTo>
                        <a:pt x="10542" y="19938"/>
                        <a:pt x="10542" y="19731"/>
                        <a:pt x="10708" y="19731"/>
                      </a:cubicBezTo>
                      <a:cubicBezTo>
                        <a:pt x="10708" y="19731"/>
                        <a:pt x="10708" y="19523"/>
                        <a:pt x="10708" y="19523"/>
                      </a:cubicBezTo>
                      <a:cubicBezTo>
                        <a:pt x="10708" y="19523"/>
                        <a:pt x="10708" y="19315"/>
                        <a:pt x="10708" y="19315"/>
                      </a:cubicBezTo>
                      <a:cubicBezTo>
                        <a:pt x="10708" y="19315"/>
                        <a:pt x="10708" y="19315"/>
                        <a:pt x="10708" y="19315"/>
                      </a:cubicBezTo>
                      <a:cubicBezTo>
                        <a:pt x="10708" y="19108"/>
                        <a:pt x="10708" y="19108"/>
                        <a:pt x="10708" y="19108"/>
                      </a:cubicBezTo>
                      <a:cubicBezTo>
                        <a:pt x="10708" y="18900"/>
                        <a:pt x="10708" y="18900"/>
                        <a:pt x="10708" y="18900"/>
                      </a:cubicBezTo>
                      <a:cubicBezTo>
                        <a:pt x="10874" y="18900"/>
                        <a:pt x="10874" y="18900"/>
                        <a:pt x="10874" y="18692"/>
                      </a:cubicBezTo>
                      <a:cubicBezTo>
                        <a:pt x="10874" y="18692"/>
                        <a:pt x="10874" y="18692"/>
                        <a:pt x="10874" y="18692"/>
                      </a:cubicBezTo>
                      <a:cubicBezTo>
                        <a:pt x="10874" y="18692"/>
                        <a:pt x="10874" y="18692"/>
                        <a:pt x="10874" y="18692"/>
                      </a:cubicBezTo>
                      <a:cubicBezTo>
                        <a:pt x="10874" y="18692"/>
                        <a:pt x="10874" y="18692"/>
                        <a:pt x="10874" y="18692"/>
                      </a:cubicBezTo>
                      <a:cubicBezTo>
                        <a:pt x="10874" y="18485"/>
                        <a:pt x="10874" y="18485"/>
                        <a:pt x="10874" y="18485"/>
                      </a:cubicBezTo>
                      <a:cubicBezTo>
                        <a:pt x="10874" y="18485"/>
                        <a:pt x="10874" y="18485"/>
                        <a:pt x="10874" y="18485"/>
                      </a:cubicBezTo>
                      <a:cubicBezTo>
                        <a:pt x="10874" y="18277"/>
                        <a:pt x="10874" y="18277"/>
                        <a:pt x="10874" y="18277"/>
                      </a:cubicBezTo>
                      <a:cubicBezTo>
                        <a:pt x="12868" y="15785"/>
                        <a:pt x="13200" y="15577"/>
                        <a:pt x="13200" y="15577"/>
                      </a:cubicBezTo>
                      <a:cubicBezTo>
                        <a:pt x="13366" y="15577"/>
                        <a:pt x="13533" y="15577"/>
                        <a:pt x="13699" y="15577"/>
                      </a:cubicBezTo>
                      <a:cubicBezTo>
                        <a:pt x="13865" y="15577"/>
                        <a:pt x="14031" y="15577"/>
                        <a:pt x="14197" y="15577"/>
                      </a:cubicBezTo>
                      <a:cubicBezTo>
                        <a:pt x="14363" y="15369"/>
                        <a:pt x="14530" y="15369"/>
                        <a:pt x="14696" y="15369"/>
                      </a:cubicBezTo>
                      <a:cubicBezTo>
                        <a:pt x="15028" y="15369"/>
                        <a:pt x="15693" y="15785"/>
                        <a:pt x="16025" y="16408"/>
                      </a:cubicBezTo>
                      <a:cubicBezTo>
                        <a:pt x="16025" y="16408"/>
                        <a:pt x="16025" y="16200"/>
                        <a:pt x="16025" y="16200"/>
                      </a:cubicBezTo>
                      <a:cubicBezTo>
                        <a:pt x="16357" y="15369"/>
                        <a:pt x="16357" y="15369"/>
                        <a:pt x="16357" y="15369"/>
                      </a:cubicBezTo>
                      <a:cubicBezTo>
                        <a:pt x="16690" y="14746"/>
                        <a:pt x="17520" y="12877"/>
                        <a:pt x="17520" y="12462"/>
                      </a:cubicBezTo>
                      <a:cubicBezTo>
                        <a:pt x="17520" y="11838"/>
                        <a:pt x="18019" y="11423"/>
                        <a:pt x="18185" y="11215"/>
                      </a:cubicBezTo>
                      <a:cubicBezTo>
                        <a:pt x="18351" y="11215"/>
                        <a:pt x="18351" y="11008"/>
                        <a:pt x="18517" y="11008"/>
                      </a:cubicBezTo>
                      <a:cubicBezTo>
                        <a:pt x="18517" y="10800"/>
                        <a:pt x="18517" y="10800"/>
                        <a:pt x="18517" y="10800"/>
                      </a:cubicBezTo>
                      <a:cubicBezTo>
                        <a:pt x="18517" y="10385"/>
                        <a:pt x="18517" y="9554"/>
                        <a:pt x="18850" y="9346"/>
                      </a:cubicBezTo>
                      <a:cubicBezTo>
                        <a:pt x="19016" y="9138"/>
                        <a:pt x="19182" y="8515"/>
                        <a:pt x="19182" y="8308"/>
                      </a:cubicBezTo>
                      <a:cubicBezTo>
                        <a:pt x="19016" y="7685"/>
                        <a:pt x="20345" y="5400"/>
                        <a:pt x="20345" y="5400"/>
                      </a:cubicBezTo>
                      <a:cubicBezTo>
                        <a:pt x="20511" y="5192"/>
                        <a:pt x="20677" y="5192"/>
                        <a:pt x="21010" y="4985"/>
                      </a:cubicBezTo>
                      <a:cubicBezTo>
                        <a:pt x="21010" y="4985"/>
                        <a:pt x="21342" y="4985"/>
                        <a:pt x="21342" y="4777"/>
                      </a:cubicBezTo>
                      <a:cubicBezTo>
                        <a:pt x="21342" y="4777"/>
                        <a:pt x="21342" y="4569"/>
                        <a:pt x="21342" y="4569"/>
                      </a:cubicBezTo>
                      <a:cubicBezTo>
                        <a:pt x="21342" y="4154"/>
                        <a:pt x="21508" y="3946"/>
                        <a:pt x="21508" y="3738"/>
                      </a:cubicBezTo>
                      <a:cubicBezTo>
                        <a:pt x="21010" y="3738"/>
                        <a:pt x="20511" y="3115"/>
                        <a:pt x="20511" y="2492"/>
                      </a:cubicBezTo>
                      <a:cubicBezTo>
                        <a:pt x="20511" y="2492"/>
                        <a:pt x="20511" y="2285"/>
                        <a:pt x="20511" y="2285"/>
                      </a:cubicBezTo>
                      <a:cubicBezTo>
                        <a:pt x="20511" y="2285"/>
                        <a:pt x="20511" y="2285"/>
                        <a:pt x="20511" y="2077"/>
                      </a:cubicBezTo>
                      <a:cubicBezTo>
                        <a:pt x="20511" y="2077"/>
                        <a:pt x="20511" y="2077"/>
                        <a:pt x="20511" y="1869"/>
                      </a:cubicBezTo>
                      <a:cubicBezTo>
                        <a:pt x="20511" y="1869"/>
                        <a:pt x="20511" y="1869"/>
                        <a:pt x="20511" y="1869"/>
                      </a:cubicBezTo>
                      <a:cubicBezTo>
                        <a:pt x="20511" y="1662"/>
                        <a:pt x="20511" y="1662"/>
                        <a:pt x="20511" y="1662"/>
                      </a:cubicBezTo>
                      <a:cubicBezTo>
                        <a:pt x="20511" y="1454"/>
                        <a:pt x="20511" y="1454"/>
                        <a:pt x="20511" y="1454"/>
                      </a:cubicBezTo>
                      <a:cubicBezTo>
                        <a:pt x="20511" y="1454"/>
                        <a:pt x="20511" y="1454"/>
                        <a:pt x="20511" y="1454"/>
                      </a:cubicBezTo>
                      <a:cubicBezTo>
                        <a:pt x="20511" y="1454"/>
                        <a:pt x="20511" y="1454"/>
                        <a:pt x="20511" y="145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02" name="Shape 11502"/>
                <p:cNvSpPr/>
                <p:nvPr/>
              </p:nvSpPr>
              <p:spPr>
                <a:xfrm>
                  <a:off x="384669" y="558915"/>
                  <a:ext cx="57094" cy="119493"/>
                </a:xfrm>
                <a:custGeom>
                  <a:avLst/>
                  <a:gdLst/>
                  <a:ahLst/>
                  <a:cxnLst>
                    <a:cxn ang="0">
                      <a:pos x="wd2" y="hd2"/>
                    </a:cxn>
                    <a:cxn ang="5400000">
                      <a:pos x="wd2" y="hd2"/>
                    </a:cxn>
                    <a:cxn ang="10800000">
                      <a:pos x="wd2" y="hd2"/>
                    </a:cxn>
                    <a:cxn ang="16200000">
                      <a:pos x="wd2" y="hd2"/>
                    </a:cxn>
                  </a:cxnLst>
                  <a:rect l="0" t="0" r="r" b="b"/>
                  <a:pathLst>
                    <a:path w="21353" h="21600" fill="norm" stroke="1" extrusionOk="0">
                      <a:moveTo>
                        <a:pt x="19440" y="1994"/>
                      </a:moveTo>
                      <a:cubicBezTo>
                        <a:pt x="19440" y="1994"/>
                        <a:pt x="18720" y="1994"/>
                        <a:pt x="18720" y="1662"/>
                      </a:cubicBezTo>
                      <a:cubicBezTo>
                        <a:pt x="17280" y="1662"/>
                        <a:pt x="16560" y="997"/>
                        <a:pt x="16560" y="665"/>
                      </a:cubicBezTo>
                      <a:cubicBezTo>
                        <a:pt x="16560" y="665"/>
                        <a:pt x="16560" y="332"/>
                        <a:pt x="16560" y="332"/>
                      </a:cubicBezTo>
                      <a:cubicBezTo>
                        <a:pt x="16560" y="332"/>
                        <a:pt x="16560" y="0"/>
                        <a:pt x="16560" y="0"/>
                      </a:cubicBezTo>
                      <a:cubicBezTo>
                        <a:pt x="16560" y="0"/>
                        <a:pt x="15840" y="0"/>
                        <a:pt x="15840" y="0"/>
                      </a:cubicBezTo>
                      <a:cubicBezTo>
                        <a:pt x="15840" y="0"/>
                        <a:pt x="15840" y="0"/>
                        <a:pt x="15120" y="0"/>
                      </a:cubicBezTo>
                      <a:cubicBezTo>
                        <a:pt x="15120" y="0"/>
                        <a:pt x="15120" y="0"/>
                        <a:pt x="15120" y="0"/>
                      </a:cubicBezTo>
                      <a:cubicBezTo>
                        <a:pt x="15120" y="332"/>
                        <a:pt x="15120" y="332"/>
                        <a:pt x="15120" y="332"/>
                      </a:cubicBezTo>
                      <a:cubicBezTo>
                        <a:pt x="15120" y="332"/>
                        <a:pt x="15120" y="665"/>
                        <a:pt x="15120" y="665"/>
                      </a:cubicBezTo>
                      <a:cubicBezTo>
                        <a:pt x="15120" y="665"/>
                        <a:pt x="15120" y="665"/>
                        <a:pt x="15120" y="997"/>
                      </a:cubicBezTo>
                      <a:cubicBezTo>
                        <a:pt x="15120" y="997"/>
                        <a:pt x="15120" y="997"/>
                        <a:pt x="15120" y="997"/>
                      </a:cubicBezTo>
                      <a:cubicBezTo>
                        <a:pt x="15840" y="2991"/>
                        <a:pt x="15840" y="2991"/>
                        <a:pt x="15840" y="2991"/>
                      </a:cubicBezTo>
                      <a:cubicBezTo>
                        <a:pt x="14400" y="2326"/>
                        <a:pt x="14400" y="2326"/>
                        <a:pt x="14400" y="2326"/>
                      </a:cubicBezTo>
                      <a:cubicBezTo>
                        <a:pt x="13680" y="2658"/>
                        <a:pt x="13680" y="2658"/>
                        <a:pt x="12960" y="2658"/>
                      </a:cubicBezTo>
                      <a:cubicBezTo>
                        <a:pt x="12960" y="2991"/>
                        <a:pt x="12960" y="2991"/>
                        <a:pt x="12240" y="2991"/>
                      </a:cubicBezTo>
                      <a:cubicBezTo>
                        <a:pt x="11520" y="3655"/>
                        <a:pt x="9360" y="3655"/>
                        <a:pt x="7200" y="3988"/>
                      </a:cubicBezTo>
                      <a:cubicBezTo>
                        <a:pt x="6480" y="3988"/>
                        <a:pt x="5040" y="3988"/>
                        <a:pt x="4320" y="3988"/>
                      </a:cubicBezTo>
                      <a:cubicBezTo>
                        <a:pt x="4320" y="3988"/>
                        <a:pt x="3600" y="4320"/>
                        <a:pt x="2880" y="4652"/>
                      </a:cubicBezTo>
                      <a:cubicBezTo>
                        <a:pt x="2160" y="4985"/>
                        <a:pt x="1440" y="5317"/>
                        <a:pt x="720" y="5317"/>
                      </a:cubicBezTo>
                      <a:cubicBezTo>
                        <a:pt x="720" y="5317"/>
                        <a:pt x="720" y="5317"/>
                        <a:pt x="0" y="5317"/>
                      </a:cubicBezTo>
                      <a:cubicBezTo>
                        <a:pt x="0" y="5317"/>
                        <a:pt x="0" y="5317"/>
                        <a:pt x="0" y="5317"/>
                      </a:cubicBezTo>
                      <a:cubicBezTo>
                        <a:pt x="0" y="5317"/>
                        <a:pt x="0" y="5649"/>
                        <a:pt x="0" y="5649"/>
                      </a:cubicBezTo>
                      <a:cubicBezTo>
                        <a:pt x="720" y="5649"/>
                        <a:pt x="720" y="5982"/>
                        <a:pt x="720" y="5982"/>
                      </a:cubicBezTo>
                      <a:cubicBezTo>
                        <a:pt x="720" y="5982"/>
                        <a:pt x="720" y="5982"/>
                        <a:pt x="720" y="5982"/>
                      </a:cubicBezTo>
                      <a:cubicBezTo>
                        <a:pt x="720" y="6314"/>
                        <a:pt x="720" y="6314"/>
                        <a:pt x="720" y="6314"/>
                      </a:cubicBezTo>
                      <a:cubicBezTo>
                        <a:pt x="720" y="6314"/>
                        <a:pt x="720" y="6314"/>
                        <a:pt x="720" y="6314"/>
                      </a:cubicBezTo>
                      <a:cubicBezTo>
                        <a:pt x="720" y="6646"/>
                        <a:pt x="720" y="6646"/>
                        <a:pt x="720" y="6646"/>
                      </a:cubicBezTo>
                      <a:cubicBezTo>
                        <a:pt x="720" y="6646"/>
                        <a:pt x="720" y="6646"/>
                        <a:pt x="720" y="6646"/>
                      </a:cubicBezTo>
                      <a:cubicBezTo>
                        <a:pt x="720" y="6646"/>
                        <a:pt x="720" y="6978"/>
                        <a:pt x="1440" y="6978"/>
                      </a:cubicBezTo>
                      <a:cubicBezTo>
                        <a:pt x="1440" y="6978"/>
                        <a:pt x="1440" y="6978"/>
                        <a:pt x="1440" y="6978"/>
                      </a:cubicBezTo>
                      <a:cubicBezTo>
                        <a:pt x="1440" y="6978"/>
                        <a:pt x="1440" y="6978"/>
                        <a:pt x="1440" y="6978"/>
                      </a:cubicBezTo>
                      <a:cubicBezTo>
                        <a:pt x="1440" y="6978"/>
                        <a:pt x="1440" y="6978"/>
                        <a:pt x="1440" y="6978"/>
                      </a:cubicBezTo>
                      <a:cubicBezTo>
                        <a:pt x="1440" y="7311"/>
                        <a:pt x="2160" y="7311"/>
                        <a:pt x="2160" y="7311"/>
                      </a:cubicBezTo>
                      <a:cubicBezTo>
                        <a:pt x="2160" y="7311"/>
                        <a:pt x="2160" y="7311"/>
                        <a:pt x="2160" y="7311"/>
                      </a:cubicBezTo>
                      <a:cubicBezTo>
                        <a:pt x="2160" y="7311"/>
                        <a:pt x="2160" y="7311"/>
                        <a:pt x="2880" y="7311"/>
                      </a:cubicBezTo>
                      <a:cubicBezTo>
                        <a:pt x="2880" y="7643"/>
                        <a:pt x="3600" y="7643"/>
                        <a:pt x="3600" y="7643"/>
                      </a:cubicBezTo>
                      <a:cubicBezTo>
                        <a:pt x="7200" y="8640"/>
                        <a:pt x="6480" y="9637"/>
                        <a:pt x="5760" y="10302"/>
                      </a:cubicBezTo>
                      <a:cubicBezTo>
                        <a:pt x="5760" y="10302"/>
                        <a:pt x="5760" y="10634"/>
                        <a:pt x="5760" y="10634"/>
                      </a:cubicBezTo>
                      <a:cubicBezTo>
                        <a:pt x="7200" y="11298"/>
                        <a:pt x="7200" y="12295"/>
                        <a:pt x="7200" y="13625"/>
                      </a:cubicBezTo>
                      <a:cubicBezTo>
                        <a:pt x="7200" y="14289"/>
                        <a:pt x="7200" y="14954"/>
                        <a:pt x="7200" y="15286"/>
                      </a:cubicBezTo>
                      <a:cubicBezTo>
                        <a:pt x="7200" y="15618"/>
                        <a:pt x="7200" y="15618"/>
                        <a:pt x="7200" y="15951"/>
                      </a:cubicBezTo>
                      <a:cubicBezTo>
                        <a:pt x="7920" y="15951"/>
                        <a:pt x="7920" y="15951"/>
                        <a:pt x="7920" y="15951"/>
                      </a:cubicBezTo>
                      <a:cubicBezTo>
                        <a:pt x="7920" y="16283"/>
                        <a:pt x="7920" y="16283"/>
                        <a:pt x="7920" y="16283"/>
                      </a:cubicBezTo>
                      <a:cubicBezTo>
                        <a:pt x="7920" y="16615"/>
                        <a:pt x="7920" y="16615"/>
                        <a:pt x="7920" y="16615"/>
                      </a:cubicBezTo>
                      <a:cubicBezTo>
                        <a:pt x="7920" y="16948"/>
                        <a:pt x="7920" y="16948"/>
                        <a:pt x="7920" y="16948"/>
                      </a:cubicBezTo>
                      <a:cubicBezTo>
                        <a:pt x="7920" y="17280"/>
                        <a:pt x="7920" y="17280"/>
                        <a:pt x="7920" y="17280"/>
                      </a:cubicBezTo>
                      <a:cubicBezTo>
                        <a:pt x="7920" y="17612"/>
                        <a:pt x="7920" y="17612"/>
                        <a:pt x="7920" y="17945"/>
                      </a:cubicBezTo>
                      <a:cubicBezTo>
                        <a:pt x="7920" y="17945"/>
                        <a:pt x="7920" y="17945"/>
                        <a:pt x="7920" y="18277"/>
                      </a:cubicBezTo>
                      <a:cubicBezTo>
                        <a:pt x="7920" y="18277"/>
                        <a:pt x="7920" y="18609"/>
                        <a:pt x="7920" y="18609"/>
                      </a:cubicBezTo>
                      <a:cubicBezTo>
                        <a:pt x="7920" y="18942"/>
                        <a:pt x="7920" y="18942"/>
                        <a:pt x="7920" y="18942"/>
                      </a:cubicBezTo>
                      <a:cubicBezTo>
                        <a:pt x="7920" y="19274"/>
                        <a:pt x="7920" y="19606"/>
                        <a:pt x="7920" y="19606"/>
                      </a:cubicBezTo>
                      <a:cubicBezTo>
                        <a:pt x="7920" y="19938"/>
                        <a:pt x="7920" y="19938"/>
                        <a:pt x="7920" y="19938"/>
                      </a:cubicBezTo>
                      <a:cubicBezTo>
                        <a:pt x="7920" y="20271"/>
                        <a:pt x="7920" y="20603"/>
                        <a:pt x="7920" y="20935"/>
                      </a:cubicBezTo>
                      <a:cubicBezTo>
                        <a:pt x="7920" y="20935"/>
                        <a:pt x="7920" y="21268"/>
                        <a:pt x="7920" y="21268"/>
                      </a:cubicBezTo>
                      <a:cubicBezTo>
                        <a:pt x="7920" y="21268"/>
                        <a:pt x="7920" y="21600"/>
                        <a:pt x="7920" y="21600"/>
                      </a:cubicBezTo>
                      <a:cubicBezTo>
                        <a:pt x="10080" y="21600"/>
                        <a:pt x="11520" y="21600"/>
                        <a:pt x="12240" y="21600"/>
                      </a:cubicBezTo>
                      <a:cubicBezTo>
                        <a:pt x="12960" y="21600"/>
                        <a:pt x="13680" y="21268"/>
                        <a:pt x="14400" y="20935"/>
                      </a:cubicBezTo>
                      <a:cubicBezTo>
                        <a:pt x="14400" y="20935"/>
                        <a:pt x="15120" y="20603"/>
                        <a:pt x="15840" y="20603"/>
                      </a:cubicBezTo>
                      <a:cubicBezTo>
                        <a:pt x="15120" y="20603"/>
                        <a:pt x="15120" y="20603"/>
                        <a:pt x="15120" y="20271"/>
                      </a:cubicBezTo>
                      <a:cubicBezTo>
                        <a:pt x="14400" y="19938"/>
                        <a:pt x="13680" y="19274"/>
                        <a:pt x="13680" y="18277"/>
                      </a:cubicBezTo>
                      <a:cubicBezTo>
                        <a:pt x="13680" y="17945"/>
                        <a:pt x="13680" y="17612"/>
                        <a:pt x="13680" y="16948"/>
                      </a:cubicBezTo>
                      <a:cubicBezTo>
                        <a:pt x="13680" y="15951"/>
                        <a:pt x="12960" y="15286"/>
                        <a:pt x="13680" y="13957"/>
                      </a:cubicBezTo>
                      <a:cubicBezTo>
                        <a:pt x="14400" y="12295"/>
                        <a:pt x="16560" y="11298"/>
                        <a:pt x="17280" y="10966"/>
                      </a:cubicBezTo>
                      <a:cubicBezTo>
                        <a:pt x="18000" y="10302"/>
                        <a:pt x="18720" y="9305"/>
                        <a:pt x="20160" y="8640"/>
                      </a:cubicBezTo>
                      <a:cubicBezTo>
                        <a:pt x="21600" y="8308"/>
                        <a:pt x="21600" y="5982"/>
                        <a:pt x="20880" y="3988"/>
                      </a:cubicBezTo>
                      <a:cubicBezTo>
                        <a:pt x="20880" y="3655"/>
                        <a:pt x="20880" y="3655"/>
                        <a:pt x="20880" y="3323"/>
                      </a:cubicBezTo>
                      <a:cubicBezTo>
                        <a:pt x="20880" y="3323"/>
                        <a:pt x="20880" y="3323"/>
                        <a:pt x="20880" y="3323"/>
                      </a:cubicBezTo>
                      <a:cubicBezTo>
                        <a:pt x="20880" y="3323"/>
                        <a:pt x="20880" y="2991"/>
                        <a:pt x="20880" y="2991"/>
                      </a:cubicBezTo>
                      <a:cubicBezTo>
                        <a:pt x="20880" y="2658"/>
                        <a:pt x="20880" y="2658"/>
                        <a:pt x="20880" y="2658"/>
                      </a:cubicBezTo>
                      <a:cubicBezTo>
                        <a:pt x="20880" y="2658"/>
                        <a:pt x="20160" y="2326"/>
                        <a:pt x="20160" y="1994"/>
                      </a:cubicBezTo>
                      <a:cubicBezTo>
                        <a:pt x="20160" y="1994"/>
                        <a:pt x="20160" y="1994"/>
                        <a:pt x="19440" y="1994"/>
                      </a:cubicBezTo>
                      <a:cubicBezTo>
                        <a:pt x="19440" y="1994"/>
                        <a:pt x="19440" y="1994"/>
                        <a:pt x="19440" y="19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03" name="Shape 11503"/>
                <p:cNvSpPr/>
                <p:nvPr/>
              </p:nvSpPr>
              <p:spPr>
                <a:xfrm>
                  <a:off x="440431" y="57183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04" name="Shape 11504"/>
                <p:cNvSpPr/>
                <p:nvPr/>
              </p:nvSpPr>
              <p:spPr>
                <a:xfrm>
                  <a:off x="419145" y="6653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05" name="Shape 11505"/>
                <p:cNvSpPr/>
                <p:nvPr/>
              </p:nvSpPr>
              <p:spPr>
                <a:xfrm>
                  <a:off x="433085" y="5660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06" name="Shape 11506"/>
                <p:cNvSpPr/>
                <p:nvPr/>
              </p:nvSpPr>
              <p:spPr>
                <a:xfrm>
                  <a:off x="368737" y="585897"/>
                  <a:ext cx="29874" cy="982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408"/>
                      </a:moveTo>
                      <a:cubicBezTo>
                        <a:pt x="2700" y="408"/>
                        <a:pt x="2700" y="408"/>
                        <a:pt x="2700" y="0"/>
                      </a:cubicBezTo>
                      <a:cubicBezTo>
                        <a:pt x="1350" y="0"/>
                        <a:pt x="1350" y="0"/>
                        <a:pt x="0" y="0"/>
                      </a:cubicBezTo>
                      <a:cubicBezTo>
                        <a:pt x="0" y="0"/>
                        <a:pt x="0" y="0"/>
                        <a:pt x="0" y="0"/>
                      </a:cubicBezTo>
                      <a:cubicBezTo>
                        <a:pt x="0" y="0"/>
                        <a:pt x="0" y="0"/>
                        <a:pt x="0" y="0"/>
                      </a:cubicBezTo>
                      <a:cubicBezTo>
                        <a:pt x="0" y="408"/>
                        <a:pt x="0" y="815"/>
                        <a:pt x="0" y="815"/>
                      </a:cubicBezTo>
                      <a:cubicBezTo>
                        <a:pt x="0" y="815"/>
                        <a:pt x="0" y="815"/>
                        <a:pt x="0" y="815"/>
                      </a:cubicBezTo>
                      <a:cubicBezTo>
                        <a:pt x="0" y="815"/>
                        <a:pt x="0" y="1223"/>
                        <a:pt x="1350" y="1223"/>
                      </a:cubicBezTo>
                      <a:cubicBezTo>
                        <a:pt x="1350" y="1223"/>
                        <a:pt x="1350" y="1223"/>
                        <a:pt x="1350" y="1223"/>
                      </a:cubicBezTo>
                      <a:cubicBezTo>
                        <a:pt x="1350" y="1223"/>
                        <a:pt x="1350" y="1630"/>
                        <a:pt x="1350" y="1630"/>
                      </a:cubicBezTo>
                      <a:cubicBezTo>
                        <a:pt x="1350" y="1630"/>
                        <a:pt x="1350" y="1630"/>
                        <a:pt x="1350" y="1630"/>
                      </a:cubicBezTo>
                      <a:cubicBezTo>
                        <a:pt x="1350" y="1630"/>
                        <a:pt x="1350" y="1630"/>
                        <a:pt x="1350" y="1630"/>
                      </a:cubicBezTo>
                      <a:cubicBezTo>
                        <a:pt x="4050" y="2038"/>
                        <a:pt x="6750" y="2853"/>
                        <a:pt x="5400" y="4891"/>
                      </a:cubicBezTo>
                      <a:cubicBezTo>
                        <a:pt x="5400" y="5706"/>
                        <a:pt x="5400" y="5706"/>
                        <a:pt x="5400" y="5706"/>
                      </a:cubicBezTo>
                      <a:cubicBezTo>
                        <a:pt x="5400" y="7336"/>
                        <a:pt x="4050" y="9781"/>
                        <a:pt x="6750" y="11004"/>
                      </a:cubicBezTo>
                      <a:cubicBezTo>
                        <a:pt x="8100" y="12634"/>
                        <a:pt x="10800" y="15079"/>
                        <a:pt x="10800" y="17525"/>
                      </a:cubicBezTo>
                      <a:cubicBezTo>
                        <a:pt x="10800" y="17932"/>
                        <a:pt x="10800" y="18340"/>
                        <a:pt x="10800" y="18747"/>
                      </a:cubicBezTo>
                      <a:cubicBezTo>
                        <a:pt x="10800" y="18747"/>
                        <a:pt x="10800" y="18747"/>
                        <a:pt x="10800" y="18747"/>
                      </a:cubicBezTo>
                      <a:cubicBezTo>
                        <a:pt x="10800" y="19155"/>
                        <a:pt x="10800" y="19562"/>
                        <a:pt x="12150" y="19562"/>
                      </a:cubicBezTo>
                      <a:cubicBezTo>
                        <a:pt x="12150" y="19970"/>
                        <a:pt x="12150" y="19970"/>
                        <a:pt x="12150" y="19970"/>
                      </a:cubicBezTo>
                      <a:cubicBezTo>
                        <a:pt x="12150" y="20377"/>
                        <a:pt x="12150" y="20785"/>
                        <a:pt x="13500" y="20785"/>
                      </a:cubicBezTo>
                      <a:cubicBezTo>
                        <a:pt x="13500" y="21192"/>
                        <a:pt x="13500" y="21192"/>
                        <a:pt x="13500" y="21600"/>
                      </a:cubicBezTo>
                      <a:cubicBezTo>
                        <a:pt x="13500" y="21600"/>
                        <a:pt x="14850" y="21600"/>
                        <a:pt x="14850" y="21600"/>
                      </a:cubicBezTo>
                      <a:cubicBezTo>
                        <a:pt x="14850" y="21600"/>
                        <a:pt x="14850" y="21600"/>
                        <a:pt x="14850" y="21600"/>
                      </a:cubicBezTo>
                      <a:cubicBezTo>
                        <a:pt x="16200" y="21192"/>
                        <a:pt x="18900" y="20785"/>
                        <a:pt x="21600" y="20785"/>
                      </a:cubicBezTo>
                      <a:cubicBezTo>
                        <a:pt x="21600" y="20785"/>
                        <a:pt x="21600" y="20377"/>
                        <a:pt x="21600" y="20377"/>
                      </a:cubicBezTo>
                      <a:cubicBezTo>
                        <a:pt x="21600" y="19970"/>
                        <a:pt x="21600" y="19970"/>
                        <a:pt x="21600" y="19562"/>
                      </a:cubicBezTo>
                      <a:cubicBezTo>
                        <a:pt x="21600" y="19155"/>
                        <a:pt x="21600" y="19155"/>
                        <a:pt x="21600" y="18747"/>
                      </a:cubicBezTo>
                      <a:cubicBezTo>
                        <a:pt x="21600" y="18747"/>
                        <a:pt x="21600" y="18340"/>
                        <a:pt x="21600" y="18340"/>
                      </a:cubicBezTo>
                      <a:cubicBezTo>
                        <a:pt x="21600" y="17932"/>
                        <a:pt x="21600" y="17932"/>
                        <a:pt x="21600" y="17525"/>
                      </a:cubicBezTo>
                      <a:cubicBezTo>
                        <a:pt x="21600" y="17525"/>
                        <a:pt x="21600" y="17117"/>
                        <a:pt x="21600" y="17117"/>
                      </a:cubicBezTo>
                      <a:cubicBezTo>
                        <a:pt x="21600" y="16709"/>
                        <a:pt x="21600" y="16302"/>
                        <a:pt x="21600" y="16302"/>
                      </a:cubicBezTo>
                      <a:cubicBezTo>
                        <a:pt x="21600" y="16302"/>
                        <a:pt x="21600" y="15894"/>
                        <a:pt x="21600" y="15894"/>
                      </a:cubicBezTo>
                      <a:cubicBezTo>
                        <a:pt x="21600" y="15487"/>
                        <a:pt x="21600" y="15487"/>
                        <a:pt x="21600" y="15487"/>
                      </a:cubicBezTo>
                      <a:cubicBezTo>
                        <a:pt x="21600" y="15079"/>
                        <a:pt x="21600" y="15079"/>
                        <a:pt x="21600" y="15079"/>
                      </a:cubicBezTo>
                      <a:cubicBezTo>
                        <a:pt x="21600" y="14672"/>
                        <a:pt x="21600" y="14672"/>
                        <a:pt x="21600" y="14264"/>
                      </a:cubicBezTo>
                      <a:cubicBezTo>
                        <a:pt x="21600" y="14264"/>
                        <a:pt x="21600" y="14264"/>
                        <a:pt x="21600" y="14264"/>
                      </a:cubicBezTo>
                      <a:cubicBezTo>
                        <a:pt x="21600" y="13857"/>
                        <a:pt x="21600" y="13857"/>
                        <a:pt x="21600" y="13449"/>
                      </a:cubicBezTo>
                      <a:cubicBezTo>
                        <a:pt x="21600" y="13449"/>
                        <a:pt x="21600" y="13449"/>
                        <a:pt x="21600" y="13449"/>
                      </a:cubicBezTo>
                      <a:cubicBezTo>
                        <a:pt x="20250" y="13449"/>
                        <a:pt x="20250" y="13042"/>
                        <a:pt x="20250" y="13042"/>
                      </a:cubicBezTo>
                      <a:cubicBezTo>
                        <a:pt x="20250" y="12226"/>
                        <a:pt x="20250" y="11411"/>
                        <a:pt x="20250" y="10596"/>
                      </a:cubicBezTo>
                      <a:cubicBezTo>
                        <a:pt x="20250" y="9374"/>
                        <a:pt x="20250" y="8558"/>
                        <a:pt x="18900" y="8151"/>
                      </a:cubicBezTo>
                      <a:cubicBezTo>
                        <a:pt x="17550" y="7336"/>
                        <a:pt x="17550" y="6521"/>
                        <a:pt x="17550" y="6113"/>
                      </a:cubicBezTo>
                      <a:cubicBezTo>
                        <a:pt x="18900" y="5298"/>
                        <a:pt x="18900" y="5298"/>
                        <a:pt x="16200" y="4891"/>
                      </a:cubicBezTo>
                      <a:cubicBezTo>
                        <a:pt x="16200" y="4483"/>
                        <a:pt x="14850" y="4483"/>
                        <a:pt x="14850" y="4483"/>
                      </a:cubicBezTo>
                      <a:cubicBezTo>
                        <a:pt x="13500" y="4483"/>
                        <a:pt x="13500" y="4075"/>
                        <a:pt x="13500" y="4075"/>
                      </a:cubicBezTo>
                      <a:cubicBezTo>
                        <a:pt x="12150" y="4075"/>
                        <a:pt x="12150" y="4075"/>
                        <a:pt x="12150" y="4075"/>
                      </a:cubicBezTo>
                      <a:cubicBezTo>
                        <a:pt x="12150" y="4075"/>
                        <a:pt x="12150" y="4075"/>
                        <a:pt x="12150" y="3668"/>
                      </a:cubicBezTo>
                      <a:cubicBezTo>
                        <a:pt x="10800" y="3668"/>
                        <a:pt x="10800" y="3668"/>
                        <a:pt x="10800" y="3668"/>
                      </a:cubicBezTo>
                      <a:cubicBezTo>
                        <a:pt x="10800" y="3668"/>
                        <a:pt x="10800" y="3668"/>
                        <a:pt x="10800" y="3668"/>
                      </a:cubicBezTo>
                      <a:cubicBezTo>
                        <a:pt x="10800" y="3260"/>
                        <a:pt x="9450" y="3260"/>
                        <a:pt x="9450" y="3260"/>
                      </a:cubicBezTo>
                      <a:cubicBezTo>
                        <a:pt x="9450" y="3260"/>
                        <a:pt x="9450" y="3260"/>
                        <a:pt x="9450" y="3260"/>
                      </a:cubicBezTo>
                      <a:cubicBezTo>
                        <a:pt x="9450" y="2853"/>
                        <a:pt x="9450" y="2853"/>
                        <a:pt x="9450" y="2853"/>
                      </a:cubicBezTo>
                      <a:cubicBezTo>
                        <a:pt x="9450" y="2853"/>
                        <a:pt x="8100" y="2853"/>
                        <a:pt x="8100" y="2445"/>
                      </a:cubicBezTo>
                      <a:cubicBezTo>
                        <a:pt x="8100" y="2445"/>
                        <a:pt x="8100" y="2445"/>
                        <a:pt x="8100" y="2445"/>
                      </a:cubicBezTo>
                      <a:cubicBezTo>
                        <a:pt x="8100" y="2038"/>
                        <a:pt x="8100" y="2038"/>
                        <a:pt x="8100" y="2038"/>
                      </a:cubicBezTo>
                      <a:cubicBezTo>
                        <a:pt x="8100" y="1630"/>
                        <a:pt x="8100" y="1630"/>
                        <a:pt x="8100" y="1630"/>
                      </a:cubicBezTo>
                      <a:cubicBezTo>
                        <a:pt x="8100" y="1223"/>
                        <a:pt x="8100" y="1223"/>
                        <a:pt x="8100" y="1223"/>
                      </a:cubicBezTo>
                      <a:cubicBezTo>
                        <a:pt x="8100" y="815"/>
                        <a:pt x="6750" y="815"/>
                        <a:pt x="6750" y="815"/>
                      </a:cubicBezTo>
                      <a:cubicBezTo>
                        <a:pt x="6750" y="408"/>
                        <a:pt x="6750" y="408"/>
                        <a:pt x="6750" y="408"/>
                      </a:cubicBezTo>
                      <a:cubicBezTo>
                        <a:pt x="5400" y="408"/>
                        <a:pt x="4050" y="408"/>
                        <a:pt x="2700" y="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07" name="Shape 11507"/>
                <p:cNvSpPr/>
                <p:nvPr/>
              </p:nvSpPr>
              <p:spPr>
                <a:xfrm>
                  <a:off x="371349" y="5843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08" name="Shape 11508"/>
                <p:cNvSpPr/>
                <p:nvPr/>
              </p:nvSpPr>
              <p:spPr>
                <a:xfrm>
                  <a:off x="391264" y="6402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09" name="Shape 11509"/>
                <p:cNvSpPr/>
                <p:nvPr/>
              </p:nvSpPr>
              <p:spPr>
                <a:xfrm>
                  <a:off x="377323" y="6032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10" name="Shape 11510"/>
                <p:cNvSpPr/>
                <p:nvPr/>
              </p:nvSpPr>
              <p:spPr>
                <a:xfrm>
                  <a:off x="398610" y="66627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11" name="Shape 11511"/>
                <p:cNvSpPr/>
                <p:nvPr/>
              </p:nvSpPr>
              <p:spPr>
                <a:xfrm>
                  <a:off x="398610" y="6604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12" name="Shape 11512"/>
                <p:cNvSpPr/>
                <p:nvPr/>
              </p:nvSpPr>
              <p:spPr>
                <a:xfrm>
                  <a:off x="379315" y="6051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13" name="Shape 11513"/>
                <p:cNvSpPr/>
                <p:nvPr/>
              </p:nvSpPr>
              <p:spPr>
                <a:xfrm>
                  <a:off x="398610" y="65567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14" name="Shape 11514"/>
                <p:cNvSpPr/>
                <p:nvPr/>
              </p:nvSpPr>
              <p:spPr>
                <a:xfrm>
                  <a:off x="380686" y="5940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15" name="Shape 11515"/>
                <p:cNvSpPr/>
                <p:nvPr/>
              </p:nvSpPr>
              <p:spPr>
                <a:xfrm>
                  <a:off x="398610" y="6470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16" name="Shape 11516"/>
                <p:cNvSpPr/>
                <p:nvPr/>
              </p:nvSpPr>
              <p:spPr>
                <a:xfrm>
                  <a:off x="398610" y="6431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17" name="Shape 11517"/>
                <p:cNvSpPr/>
                <p:nvPr/>
              </p:nvSpPr>
              <p:spPr>
                <a:xfrm>
                  <a:off x="398610" y="6518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18" name="Shape 11518"/>
                <p:cNvSpPr/>
                <p:nvPr/>
              </p:nvSpPr>
              <p:spPr>
                <a:xfrm>
                  <a:off x="375332" y="5959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19" name="Shape 11519"/>
                <p:cNvSpPr/>
                <p:nvPr/>
              </p:nvSpPr>
              <p:spPr>
                <a:xfrm>
                  <a:off x="378695" y="5882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20" name="Shape 11520"/>
                <p:cNvSpPr/>
                <p:nvPr/>
              </p:nvSpPr>
              <p:spPr>
                <a:xfrm>
                  <a:off x="398610" y="6730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21" name="Shape 11521"/>
                <p:cNvSpPr/>
                <p:nvPr/>
              </p:nvSpPr>
              <p:spPr>
                <a:xfrm>
                  <a:off x="669078" y="543496"/>
                  <a:ext cx="12701" cy="134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18514"/>
                        <a:pt x="21600" y="18514"/>
                        <a:pt x="16200" y="15429"/>
                      </a:cubicBezTo>
                      <a:cubicBezTo>
                        <a:pt x="16200" y="15429"/>
                        <a:pt x="16200" y="15429"/>
                        <a:pt x="16200" y="15429"/>
                      </a:cubicBezTo>
                      <a:cubicBezTo>
                        <a:pt x="16200" y="12343"/>
                        <a:pt x="16200" y="12343"/>
                        <a:pt x="10800" y="12343"/>
                      </a:cubicBezTo>
                      <a:cubicBezTo>
                        <a:pt x="10800" y="9257"/>
                        <a:pt x="10800" y="9257"/>
                        <a:pt x="10800" y="9257"/>
                      </a:cubicBezTo>
                      <a:cubicBezTo>
                        <a:pt x="10800" y="6171"/>
                        <a:pt x="5400" y="6171"/>
                        <a:pt x="5400" y="3086"/>
                      </a:cubicBezTo>
                      <a:cubicBezTo>
                        <a:pt x="5400" y="3086"/>
                        <a:pt x="0" y="3086"/>
                        <a:pt x="0" y="0"/>
                      </a:cubicBezTo>
                      <a:cubicBezTo>
                        <a:pt x="0" y="0"/>
                        <a:pt x="0" y="0"/>
                        <a:pt x="0" y="0"/>
                      </a:cubicBezTo>
                      <a:cubicBezTo>
                        <a:pt x="0" y="3086"/>
                        <a:pt x="0" y="3086"/>
                        <a:pt x="0" y="6171"/>
                      </a:cubicBezTo>
                      <a:cubicBezTo>
                        <a:pt x="0" y="6171"/>
                        <a:pt x="0" y="6171"/>
                        <a:pt x="0" y="6171"/>
                      </a:cubicBezTo>
                      <a:cubicBezTo>
                        <a:pt x="0" y="6171"/>
                        <a:pt x="0" y="9257"/>
                        <a:pt x="0" y="9257"/>
                      </a:cubicBezTo>
                      <a:cubicBezTo>
                        <a:pt x="0" y="9257"/>
                        <a:pt x="0" y="9257"/>
                        <a:pt x="0" y="9257"/>
                      </a:cubicBezTo>
                      <a:cubicBezTo>
                        <a:pt x="0" y="9257"/>
                        <a:pt x="0" y="12343"/>
                        <a:pt x="0" y="12343"/>
                      </a:cubicBezTo>
                      <a:cubicBezTo>
                        <a:pt x="0" y="15429"/>
                        <a:pt x="10800" y="18514"/>
                        <a:pt x="16200" y="21600"/>
                      </a:cubicBezTo>
                      <a:cubicBezTo>
                        <a:pt x="162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22" name="Shape 11522"/>
                <p:cNvSpPr/>
                <p:nvPr/>
              </p:nvSpPr>
              <p:spPr>
                <a:xfrm>
                  <a:off x="553946" y="572406"/>
                  <a:ext cx="151355" cy="2023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749" y="20422"/>
                      </a:moveTo>
                      <a:cubicBezTo>
                        <a:pt x="8749" y="20422"/>
                        <a:pt x="8749" y="20422"/>
                        <a:pt x="8749" y="20422"/>
                      </a:cubicBezTo>
                      <a:cubicBezTo>
                        <a:pt x="8749" y="20422"/>
                        <a:pt x="8749" y="20422"/>
                        <a:pt x="8749" y="20422"/>
                      </a:cubicBezTo>
                      <a:cubicBezTo>
                        <a:pt x="9023" y="20422"/>
                        <a:pt x="9023" y="20422"/>
                        <a:pt x="9023" y="20422"/>
                      </a:cubicBezTo>
                      <a:cubicBezTo>
                        <a:pt x="9023" y="20422"/>
                        <a:pt x="9023" y="20422"/>
                        <a:pt x="9023" y="20422"/>
                      </a:cubicBezTo>
                      <a:cubicBezTo>
                        <a:pt x="9570" y="20422"/>
                        <a:pt x="11484" y="20618"/>
                        <a:pt x="13397" y="20618"/>
                      </a:cubicBezTo>
                      <a:cubicBezTo>
                        <a:pt x="13397" y="20618"/>
                        <a:pt x="13671" y="20618"/>
                        <a:pt x="13671" y="20618"/>
                      </a:cubicBezTo>
                      <a:cubicBezTo>
                        <a:pt x="13671" y="20618"/>
                        <a:pt x="13671" y="20618"/>
                        <a:pt x="13671" y="20618"/>
                      </a:cubicBezTo>
                      <a:cubicBezTo>
                        <a:pt x="13944" y="20618"/>
                        <a:pt x="14218" y="20618"/>
                        <a:pt x="14218" y="20618"/>
                      </a:cubicBezTo>
                      <a:cubicBezTo>
                        <a:pt x="14218" y="20618"/>
                        <a:pt x="14491" y="20618"/>
                        <a:pt x="14491" y="20618"/>
                      </a:cubicBezTo>
                      <a:cubicBezTo>
                        <a:pt x="14491" y="20618"/>
                        <a:pt x="14765" y="20618"/>
                        <a:pt x="14765" y="20618"/>
                      </a:cubicBezTo>
                      <a:cubicBezTo>
                        <a:pt x="15038" y="20618"/>
                        <a:pt x="15038" y="20618"/>
                        <a:pt x="15038" y="20618"/>
                      </a:cubicBezTo>
                      <a:cubicBezTo>
                        <a:pt x="15311" y="20618"/>
                        <a:pt x="15311" y="20618"/>
                        <a:pt x="15311" y="20618"/>
                      </a:cubicBezTo>
                      <a:cubicBezTo>
                        <a:pt x="15585" y="20618"/>
                        <a:pt x="15585" y="20618"/>
                        <a:pt x="15858" y="20618"/>
                      </a:cubicBezTo>
                      <a:cubicBezTo>
                        <a:pt x="16678" y="20618"/>
                        <a:pt x="16952" y="20618"/>
                        <a:pt x="16952" y="20618"/>
                      </a:cubicBezTo>
                      <a:cubicBezTo>
                        <a:pt x="16952" y="20618"/>
                        <a:pt x="17225" y="20618"/>
                        <a:pt x="17225" y="20618"/>
                      </a:cubicBezTo>
                      <a:cubicBezTo>
                        <a:pt x="18046" y="20618"/>
                        <a:pt x="19959" y="21207"/>
                        <a:pt x="21053" y="21600"/>
                      </a:cubicBezTo>
                      <a:cubicBezTo>
                        <a:pt x="21053" y="21600"/>
                        <a:pt x="21053" y="21600"/>
                        <a:pt x="21053" y="21600"/>
                      </a:cubicBezTo>
                      <a:cubicBezTo>
                        <a:pt x="21053" y="21207"/>
                        <a:pt x="21327" y="20815"/>
                        <a:pt x="21327" y="20422"/>
                      </a:cubicBezTo>
                      <a:cubicBezTo>
                        <a:pt x="21327" y="20422"/>
                        <a:pt x="21327" y="20225"/>
                        <a:pt x="21600" y="20225"/>
                      </a:cubicBezTo>
                      <a:cubicBezTo>
                        <a:pt x="21327" y="20225"/>
                        <a:pt x="21327" y="20225"/>
                        <a:pt x="21327" y="20225"/>
                      </a:cubicBezTo>
                      <a:cubicBezTo>
                        <a:pt x="21327" y="20225"/>
                        <a:pt x="21327" y="20225"/>
                        <a:pt x="21327" y="20029"/>
                      </a:cubicBezTo>
                      <a:cubicBezTo>
                        <a:pt x="21327" y="20029"/>
                        <a:pt x="21327" y="20029"/>
                        <a:pt x="21327" y="20029"/>
                      </a:cubicBezTo>
                      <a:cubicBezTo>
                        <a:pt x="21053" y="20029"/>
                        <a:pt x="21053" y="20029"/>
                        <a:pt x="21053" y="19833"/>
                      </a:cubicBezTo>
                      <a:cubicBezTo>
                        <a:pt x="21053" y="19833"/>
                        <a:pt x="20506" y="19440"/>
                        <a:pt x="20233" y="19244"/>
                      </a:cubicBezTo>
                      <a:cubicBezTo>
                        <a:pt x="19959" y="19047"/>
                        <a:pt x="19413" y="18851"/>
                        <a:pt x="19139" y="18655"/>
                      </a:cubicBezTo>
                      <a:cubicBezTo>
                        <a:pt x="18592" y="18065"/>
                        <a:pt x="18592" y="17869"/>
                        <a:pt x="18592" y="17869"/>
                      </a:cubicBezTo>
                      <a:cubicBezTo>
                        <a:pt x="18319" y="17673"/>
                        <a:pt x="18319" y="17673"/>
                        <a:pt x="18319" y="17673"/>
                      </a:cubicBezTo>
                      <a:cubicBezTo>
                        <a:pt x="18319" y="17476"/>
                        <a:pt x="18319" y="17476"/>
                        <a:pt x="18319" y="17476"/>
                      </a:cubicBezTo>
                      <a:cubicBezTo>
                        <a:pt x="18319" y="17476"/>
                        <a:pt x="18592" y="16887"/>
                        <a:pt x="18046" y="16495"/>
                      </a:cubicBezTo>
                      <a:cubicBezTo>
                        <a:pt x="17499" y="15905"/>
                        <a:pt x="16952" y="15316"/>
                        <a:pt x="16952" y="14531"/>
                      </a:cubicBezTo>
                      <a:cubicBezTo>
                        <a:pt x="16952" y="14138"/>
                        <a:pt x="16952" y="13745"/>
                        <a:pt x="16952" y="13353"/>
                      </a:cubicBezTo>
                      <a:cubicBezTo>
                        <a:pt x="16678" y="13156"/>
                        <a:pt x="16678" y="12960"/>
                        <a:pt x="16678" y="12764"/>
                      </a:cubicBezTo>
                      <a:cubicBezTo>
                        <a:pt x="16678" y="12371"/>
                        <a:pt x="16952" y="11978"/>
                        <a:pt x="17225" y="11585"/>
                      </a:cubicBezTo>
                      <a:cubicBezTo>
                        <a:pt x="17772" y="11193"/>
                        <a:pt x="18046" y="10800"/>
                        <a:pt x="18046" y="10407"/>
                      </a:cubicBezTo>
                      <a:cubicBezTo>
                        <a:pt x="18319" y="10211"/>
                        <a:pt x="18319" y="10015"/>
                        <a:pt x="18319" y="10015"/>
                      </a:cubicBezTo>
                      <a:cubicBezTo>
                        <a:pt x="18592" y="9818"/>
                        <a:pt x="18592" y="9818"/>
                        <a:pt x="18592" y="9818"/>
                      </a:cubicBezTo>
                      <a:cubicBezTo>
                        <a:pt x="18592" y="9818"/>
                        <a:pt x="18592" y="9622"/>
                        <a:pt x="18866" y="9622"/>
                      </a:cubicBezTo>
                      <a:cubicBezTo>
                        <a:pt x="18866" y="9622"/>
                        <a:pt x="18866" y="9425"/>
                        <a:pt x="18866" y="9425"/>
                      </a:cubicBezTo>
                      <a:cubicBezTo>
                        <a:pt x="19139" y="9425"/>
                        <a:pt x="19139" y="9229"/>
                        <a:pt x="19139" y="9229"/>
                      </a:cubicBezTo>
                      <a:cubicBezTo>
                        <a:pt x="19413" y="9229"/>
                        <a:pt x="19413" y="9229"/>
                        <a:pt x="19413" y="9033"/>
                      </a:cubicBezTo>
                      <a:cubicBezTo>
                        <a:pt x="19413" y="9033"/>
                        <a:pt x="19413" y="9033"/>
                        <a:pt x="19686" y="9033"/>
                      </a:cubicBezTo>
                      <a:cubicBezTo>
                        <a:pt x="19686" y="9033"/>
                        <a:pt x="19686" y="9033"/>
                        <a:pt x="19413" y="9033"/>
                      </a:cubicBezTo>
                      <a:cubicBezTo>
                        <a:pt x="19413" y="9033"/>
                        <a:pt x="19413" y="8836"/>
                        <a:pt x="19413" y="8836"/>
                      </a:cubicBezTo>
                      <a:cubicBezTo>
                        <a:pt x="19413" y="8640"/>
                        <a:pt x="19413" y="8640"/>
                        <a:pt x="19139" y="8444"/>
                      </a:cubicBezTo>
                      <a:cubicBezTo>
                        <a:pt x="19139" y="8444"/>
                        <a:pt x="19139" y="8444"/>
                        <a:pt x="19139" y="8247"/>
                      </a:cubicBezTo>
                      <a:cubicBezTo>
                        <a:pt x="19139" y="8051"/>
                        <a:pt x="18866" y="7855"/>
                        <a:pt x="18866" y="7658"/>
                      </a:cubicBezTo>
                      <a:cubicBezTo>
                        <a:pt x="18592" y="7069"/>
                        <a:pt x="18046" y="6873"/>
                        <a:pt x="17499" y="6480"/>
                      </a:cubicBezTo>
                      <a:cubicBezTo>
                        <a:pt x="17225" y="6284"/>
                        <a:pt x="16678" y="6087"/>
                        <a:pt x="16405" y="5891"/>
                      </a:cubicBezTo>
                      <a:cubicBezTo>
                        <a:pt x="16132" y="5695"/>
                        <a:pt x="15858" y="5498"/>
                        <a:pt x="15858" y="5302"/>
                      </a:cubicBezTo>
                      <a:cubicBezTo>
                        <a:pt x="15585" y="5105"/>
                        <a:pt x="15311" y="4713"/>
                        <a:pt x="15311" y="4516"/>
                      </a:cubicBezTo>
                      <a:cubicBezTo>
                        <a:pt x="15311" y="4320"/>
                        <a:pt x="15585" y="4320"/>
                        <a:pt x="15585" y="4124"/>
                      </a:cubicBezTo>
                      <a:cubicBezTo>
                        <a:pt x="15585" y="4124"/>
                        <a:pt x="15585" y="4124"/>
                        <a:pt x="15585" y="4124"/>
                      </a:cubicBezTo>
                      <a:cubicBezTo>
                        <a:pt x="15585" y="3338"/>
                        <a:pt x="16952" y="3338"/>
                        <a:pt x="17499" y="3338"/>
                      </a:cubicBezTo>
                      <a:cubicBezTo>
                        <a:pt x="18046" y="3338"/>
                        <a:pt x="18319" y="3338"/>
                        <a:pt x="18866" y="3338"/>
                      </a:cubicBezTo>
                      <a:cubicBezTo>
                        <a:pt x="18866" y="3338"/>
                        <a:pt x="19139" y="3338"/>
                        <a:pt x="19139" y="3338"/>
                      </a:cubicBezTo>
                      <a:cubicBezTo>
                        <a:pt x="18592" y="2749"/>
                        <a:pt x="18046" y="1571"/>
                        <a:pt x="18046" y="589"/>
                      </a:cubicBezTo>
                      <a:cubicBezTo>
                        <a:pt x="18046" y="589"/>
                        <a:pt x="18046" y="393"/>
                        <a:pt x="18046" y="393"/>
                      </a:cubicBezTo>
                      <a:cubicBezTo>
                        <a:pt x="18046" y="196"/>
                        <a:pt x="18046" y="196"/>
                        <a:pt x="18046" y="196"/>
                      </a:cubicBezTo>
                      <a:cubicBezTo>
                        <a:pt x="18046" y="196"/>
                        <a:pt x="18046" y="0"/>
                        <a:pt x="18046" y="0"/>
                      </a:cubicBezTo>
                      <a:cubicBezTo>
                        <a:pt x="18046" y="0"/>
                        <a:pt x="18046" y="0"/>
                        <a:pt x="18046" y="0"/>
                      </a:cubicBezTo>
                      <a:cubicBezTo>
                        <a:pt x="18046" y="0"/>
                        <a:pt x="18046" y="0"/>
                        <a:pt x="18046" y="196"/>
                      </a:cubicBezTo>
                      <a:cubicBezTo>
                        <a:pt x="18046" y="785"/>
                        <a:pt x="16952" y="982"/>
                        <a:pt x="16405" y="982"/>
                      </a:cubicBezTo>
                      <a:cubicBezTo>
                        <a:pt x="16405" y="982"/>
                        <a:pt x="16132" y="1178"/>
                        <a:pt x="16132" y="1178"/>
                      </a:cubicBezTo>
                      <a:cubicBezTo>
                        <a:pt x="15858" y="1375"/>
                        <a:pt x="14491" y="2945"/>
                        <a:pt x="14491" y="3142"/>
                      </a:cubicBezTo>
                      <a:cubicBezTo>
                        <a:pt x="14491" y="3535"/>
                        <a:pt x="14218" y="4909"/>
                        <a:pt x="13397" y="5105"/>
                      </a:cubicBezTo>
                      <a:cubicBezTo>
                        <a:pt x="13397" y="5105"/>
                        <a:pt x="13397" y="5498"/>
                        <a:pt x="13397" y="5695"/>
                      </a:cubicBezTo>
                      <a:cubicBezTo>
                        <a:pt x="13397" y="5891"/>
                        <a:pt x="13397" y="5891"/>
                        <a:pt x="13397" y="5891"/>
                      </a:cubicBezTo>
                      <a:cubicBezTo>
                        <a:pt x="13397" y="6284"/>
                        <a:pt x="12851" y="6480"/>
                        <a:pt x="12577" y="6676"/>
                      </a:cubicBezTo>
                      <a:cubicBezTo>
                        <a:pt x="12304" y="6873"/>
                        <a:pt x="11757" y="7069"/>
                        <a:pt x="11757" y="7265"/>
                      </a:cubicBezTo>
                      <a:cubicBezTo>
                        <a:pt x="11757" y="7658"/>
                        <a:pt x="11210" y="8640"/>
                        <a:pt x="9843" y="10407"/>
                      </a:cubicBezTo>
                      <a:cubicBezTo>
                        <a:pt x="9296" y="11193"/>
                        <a:pt x="9296" y="11193"/>
                        <a:pt x="9296" y="11193"/>
                      </a:cubicBezTo>
                      <a:cubicBezTo>
                        <a:pt x="8749" y="11782"/>
                        <a:pt x="8476" y="12175"/>
                        <a:pt x="7929" y="12175"/>
                      </a:cubicBezTo>
                      <a:cubicBezTo>
                        <a:pt x="7656" y="12175"/>
                        <a:pt x="7382" y="12175"/>
                        <a:pt x="7109" y="11585"/>
                      </a:cubicBezTo>
                      <a:cubicBezTo>
                        <a:pt x="7109" y="11193"/>
                        <a:pt x="6289" y="10800"/>
                        <a:pt x="6015" y="10800"/>
                      </a:cubicBezTo>
                      <a:cubicBezTo>
                        <a:pt x="5195" y="11193"/>
                        <a:pt x="4648" y="10996"/>
                        <a:pt x="4101" y="10996"/>
                      </a:cubicBezTo>
                      <a:cubicBezTo>
                        <a:pt x="4101" y="10996"/>
                        <a:pt x="4101" y="10996"/>
                        <a:pt x="4101" y="10996"/>
                      </a:cubicBezTo>
                      <a:cubicBezTo>
                        <a:pt x="3554" y="11193"/>
                        <a:pt x="2187" y="12175"/>
                        <a:pt x="820" y="13353"/>
                      </a:cubicBezTo>
                      <a:cubicBezTo>
                        <a:pt x="820" y="13353"/>
                        <a:pt x="820" y="13353"/>
                        <a:pt x="820" y="13353"/>
                      </a:cubicBezTo>
                      <a:cubicBezTo>
                        <a:pt x="820" y="13353"/>
                        <a:pt x="820" y="13549"/>
                        <a:pt x="547" y="13549"/>
                      </a:cubicBezTo>
                      <a:cubicBezTo>
                        <a:pt x="547" y="13549"/>
                        <a:pt x="547" y="13549"/>
                        <a:pt x="547" y="13549"/>
                      </a:cubicBezTo>
                      <a:cubicBezTo>
                        <a:pt x="547" y="13549"/>
                        <a:pt x="547" y="13745"/>
                        <a:pt x="547" y="13745"/>
                      </a:cubicBezTo>
                      <a:cubicBezTo>
                        <a:pt x="547" y="13745"/>
                        <a:pt x="547" y="13745"/>
                        <a:pt x="547" y="13745"/>
                      </a:cubicBezTo>
                      <a:cubicBezTo>
                        <a:pt x="547" y="13942"/>
                        <a:pt x="547" y="13942"/>
                        <a:pt x="547" y="13942"/>
                      </a:cubicBezTo>
                      <a:cubicBezTo>
                        <a:pt x="547" y="13942"/>
                        <a:pt x="547" y="14138"/>
                        <a:pt x="547" y="14138"/>
                      </a:cubicBezTo>
                      <a:cubicBezTo>
                        <a:pt x="547" y="14138"/>
                        <a:pt x="547" y="14138"/>
                        <a:pt x="547" y="14138"/>
                      </a:cubicBezTo>
                      <a:cubicBezTo>
                        <a:pt x="547" y="14335"/>
                        <a:pt x="273" y="14335"/>
                        <a:pt x="273" y="14335"/>
                      </a:cubicBezTo>
                      <a:cubicBezTo>
                        <a:pt x="273" y="14531"/>
                        <a:pt x="273" y="14531"/>
                        <a:pt x="273" y="14531"/>
                      </a:cubicBezTo>
                      <a:cubicBezTo>
                        <a:pt x="273" y="14531"/>
                        <a:pt x="273" y="14727"/>
                        <a:pt x="273" y="14727"/>
                      </a:cubicBezTo>
                      <a:cubicBezTo>
                        <a:pt x="273" y="14727"/>
                        <a:pt x="273" y="14924"/>
                        <a:pt x="273" y="14924"/>
                      </a:cubicBezTo>
                      <a:cubicBezTo>
                        <a:pt x="273" y="14924"/>
                        <a:pt x="0" y="15120"/>
                        <a:pt x="0" y="15120"/>
                      </a:cubicBezTo>
                      <a:cubicBezTo>
                        <a:pt x="0" y="15120"/>
                        <a:pt x="0" y="15120"/>
                        <a:pt x="0" y="15316"/>
                      </a:cubicBezTo>
                      <a:cubicBezTo>
                        <a:pt x="0" y="15316"/>
                        <a:pt x="0" y="15316"/>
                        <a:pt x="0" y="15316"/>
                      </a:cubicBezTo>
                      <a:cubicBezTo>
                        <a:pt x="273" y="15513"/>
                        <a:pt x="547" y="15709"/>
                        <a:pt x="820" y="16102"/>
                      </a:cubicBezTo>
                      <a:cubicBezTo>
                        <a:pt x="820" y="16102"/>
                        <a:pt x="820" y="16298"/>
                        <a:pt x="1094" y="16495"/>
                      </a:cubicBezTo>
                      <a:cubicBezTo>
                        <a:pt x="1094" y="16495"/>
                        <a:pt x="1367" y="16691"/>
                        <a:pt x="1641" y="16691"/>
                      </a:cubicBezTo>
                      <a:cubicBezTo>
                        <a:pt x="1914" y="16691"/>
                        <a:pt x="1914" y="16691"/>
                        <a:pt x="2187" y="16691"/>
                      </a:cubicBezTo>
                      <a:cubicBezTo>
                        <a:pt x="2734" y="16495"/>
                        <a:pt x="3008" y="16495"/>
                        <a:pt x="3281" y="16691"/>
                      </a:cubicBezTo>
                      <a:cubicBezTo>
                        <a:pt x="4101" y="17084"/>
                        <a:pt x="4648" y="18851"/>
                        <a:pt x="4375" y="19244"/>
                      </a:cubicBezTo>
                      <a:cubicBezTo>
                        <a:pt x="4375" y="19440"/>
                        <a:pt x="4375" y="19636"/>
                        <a:pt x="4101" y="19636"/>
                      </a:cubicBezTo>
                      <a:cubicBezTo>
                        <a:pt x="4101" y="20029"/>
                        <a:pt x="3828" y="20422"/>
                        <a:pt x="3828" y="20815"/>
                      </a:cubicBezTo>
                      <a:cubicBezTo>
                        <a:pt x="7382" y="20815"/>
                        <a:pt x="7382" y="20815"/>
                        <a:pt x="7382" y="20815"/>
                      </a:cubicBezTo>
                      <a:cubicBezTo>
                        <a:pt x="8749" y="20422"/>
                        <a:pt x="8749" y="20422"/>
                        <a:pt x="8749" y="2042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23" name="Shape 11523"/>
                <p:cNvSpPr/>
                <p:nvPr/>
              </p:nvSpPr>
              <p:spPr>
                <a:xfrm>
                  <a:off x="703308" y="7539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24" name="Shape 11524"/>
                <p:cNvSpPr/>
                <p:nvPr/>
              </p:nvSpPr>
              <p:spPr>
                <a:xfrm>
                  <a:off x="682022" y="65182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25" name="Shape 11525"/>
                <p:cNvSpPr/>
                <p:nvPr/>
              </p:nvSpPr>
              <p:spPr>
                <a:xfrm>
                  <a:off x="695963" y="7520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26" name="Shape 11526"/>
                <p:cNvSpPr/>
                <p:nvPr/>
              </p:nvSpPr>
              <p:spPr>
                <a:xfrm>
                  <a:off x="676048" y="6576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27" name="Shape 11527"/>
                <p:cNvSpPr/>
                <p:nvPr/>
              </p:nvSpPr>
              <p:spPr>
                <a:xfrm>
                  <a:off x="671445" y="5438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28" name="Shape 11528"/>
                <p:cNvSpPr/>
                <p:nvPr/>
              </p:nvSpPr>
              <p:spPr>
                <a:xfrm>
                  <a:off x="679411" y="56701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29" name="Shape 11529"/>
                <p:cNvSpPr/>
                <p:nvPr/>
              </p:nvSpPr>
              <p:spPr>
                <a:xfrm>
                  <a:off x="671445" y="5419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30" name="Shape 11530"/>
                <p:cNvSpPr/>
                <p:nvPr/>
              </p:nvSpPr>
              <p:spPr>
                <a:xfrm>
                  <a:off x="671445" y="5390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31" name="Shape 11531"/>
                <p:cNvSpPr/>
                <p:nvPr/>
              </p:nvSpPr>
              <p:spPr>
                <a:xfrm>
                  <a:off x="555938" y="7000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32" name="Shape 11532"/>
                <p:cNvSpPr/>
                <p:nvPr/>
              </p:nvSpPr>
              <p:spPr>
                <a:xfrm>
                  <a:off x="553946" y="70771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33" name="Shape 11533"/>
                <p:cNvSpPr/>
                <p:nvPr/>
              </p:nvSpPr>
              <p:spPr>
                <a:xfrm>
                  <a:off x="609708" y="668771"/>
                  <a:ext cx="13942" cy="1734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429" y="9600"/>
                      </a:moveTo>
                      <a:cubicBezTo>
                        <a:pt x="21600" y="0"/>
                        <a:pt x="21600" y="0"/>
                        <a:pt x="21600" y="0"/>
                      </a:cubicBezTo>
                      <a:cubicBezTo>
                        <a:pt x="15429" y="9600"/>
                        <a:pt x="15429" y="9600"/>
                        <a:pt x="15429" y="9600"/>
                      </a:cubicBezTo>
                      <a:cubicBezTo>
                        <a:pt x="9257" y="16800"/>
                        <a:pt x="6171" y="21600"/>
                        <a:pt x="0" y="21600"/>
                      </a:cubicBezTo>
                      <a:cubicBezTo>
                        <a:pt x="6171" y="21600"/>
                        <a:pt x="9257" y="16800"/>
                        <a:pt x="15429" y="9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34" name="Shape 11534"/>
                <p:cNvSpPr/>
                <p:nvPr/>
              </p:nvSpPr>
              <p:spPr>
                <a:xfrm>
                  <a:off x="555938" y="7038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35" name="Shape 11535"/>
                <p:cNvSpPr/>
                <p:nvPr/>
              </p:nvSpPr>
              <p:spPr>
                <a:xfrm>
                  <a:off x="552575" y="6922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36" name="Shape 11536"/>
                <p:cNvSpPr/>
                <p:nvPr/>
              </p:nvSpPr>
              <p:spPr>
                <a:xfrm>
                  <a:off x="557929" y="6961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37" name="Shape 11537"/>
                <p:cNvSpPr/>
                <p:nvPr/>
              </p:nvSpPr>
              <p:spPr>
                <a:xfrm>
                  <a:off x="557929" y="6942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38" name="Shape 11538"/>
                <p:cNvSpPr/>
                <p:nvPr/>
              </p:nvSpPr>
              <p:spPr>
                <a:xfrm>
                  <a:off x="185520" y="595533"/>
                  <a:ext cx="121482" cy="1233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3224"/>
                      </a:moveTo>
                      <a:cubicBezTo>
                        <a:pt x="20250" y="3224"/>
                        <a:pt x="19912" y="2901"/>
                        <a:pt x="19912" y="2901"/>
                      </a:cubicBezTo>
                      <a:cubicBezTo>
                        <a:pt x="19912" y="2901"/>
                        <a:pt x="19575" y="2901"/>
                        <a:pt x="19237" y="2579"/>
                      </a:cubicBezTo>
                      <a:cubicBezTo>
                        <a:pt x="19237" y="2579"/>
                        <a:pt x="18900" y="2579"/>
                        <a:pt x="18900" y="2579"/>
                      </a:cubicBezTo>
                      <a:cubicBezTo>
                        <a:pt x="17887" y="2579"/>
                        <a:pt x="16875" y="2901"/>
                        <a:pt x="16537" y="3546"/>
                      </a:cubicBezTo>
                      <a:cubicBezTo>
                        <a:pt x="16200" y="3869"/>
                        <a:pt x="15525" y="3869"/>
                        <a:pt x="15187" y="3869"/>
                      </a:cubicBezTo>
                      <a:cubicBezTo>
                        <a:pt x="13837" y="3869"/>
                        <a:pt x="12150" y="2257"/>
                        <a:pt x="11812" y="1934"/>
                      </a:cubicBezTo>
                      <a:cubicBezTo>
                        <a:pt x="11812" y="1612"/>
                        <a:pt x="11812" y="1612"/>
                        <a:pt x="11812" y="1612"/>
                      </a:cubicBezTo>
                      <a:cubicBezTo>
                        <a:pt x="11812" y="1612"/>
                        <a:pt x="11812" y="1612"/>
                        <a:pt x="11812" y="1612"/>
                      </a:cubicBezTo>
                      <a:cubicBezTo>
                        <a:pt x="11475" y="1612"/>
                        <a:pt x="11475" y="1612"/>
                        <a:pt x="11475" y="1290"/>
                      </a:cubicBezTo>
                      <a:cubicBezTo>
                        <a:pt x="11475" y="1290"/>
                        <a:pt x="11475" y="1290"/>
                        <a:pt x="11137" y="1290"/>
                      </a:cubicBezTo>
                      <a:cubicBezTo>
                        <a:pt x="11137" y="1290"/>
                        <a:pt x="11137" y="1290"/>
                        <a:pt x="11137" y="967"/>
                      </a:cubicBezTo>
                      <a:cubicBezTo>
                        <a:pt x="11137" y="967"/>
                        <a:pt x="11137" y="967"/>
                        <a:pt x="10800" y="967"/>
                      </a:cubicBezTo>
                      <a:cubicBezTo>
                        <a:pt x="10800" y="967"/>
                        <a:pt x="10800" y="967"/>
                        <a:pt x="10800" y="967"/>
                      </a:cubicBezTo>
                      <a:cubicBezTo>
                        <a:pt x="10462" y="967"/>
                        <a:pt x="10462" y="967"/>
                        <a:pt x="10462" y="967"/>
                      </a:cubicBezTo>
                      <a:cubicBezTo>
                        <a:pt x="10462" y="967"/>
                        <a:pt x="10462" y="967"/>
                        <a:pt x="10462" y="967"/>
                      </a:cubicBezTo>
                      <a:cubicBezTo>
                        <a:pt x="10462" y="967"/>
                        <a:pt x="10125" y="967"/>
                        <a:pt x="10125" y="967"/>
                      </a:cubicBezTo>
                      <a:cubicBezTo>
                        <a:pt x="10125" y="967"/>
                        <a:pt x="10125" y="967"/>
                        <a:pt x="10125" y="967"/>
                      </a:cubicBezTo>
                      <a:cubicBezTo>
                        <a:pt x="9112" y="1612"/>
                        <a:pt x="8775" y="1612"/>
                        <a:pt x="8100" y="1612"/>
                      </a:cubicBezTo>
                      <a:cubicBezTo>
                        <a:pt x="8100" y="1612"/>
                        <a:pt x="8100" y="1290"/>
                        <a:pt x="7762" y="1290"/>
                      </a:cubicBezTo>
                      <a:cubicBezTo>
                        <a:pt x="7425" y="967"/>
                        <a:pt x="7425" y="645"/>
                        <a:pt x="7425" y="0"/>
                      </a:cubicBezTo>
                      <a:cubicBezTo>
                        <a:pt x="7425" y="322"/>
                        <a:pt x="7087" y="322"/>
                        <a:pt x="7087" y="322"/>
                      </a:cubicBezTo>
                      <a:cubicBezTo>
                        <a:pt x="6750" y="1290"/>
                        <a:pt x="5737" y="2257"/>
                        <a:pt x="4725" y="2257"/>
                      </a:cubicBezTo>
                      <a:cubicBezTo>
                        <a:pt x="4387" y="2257"/>
                        <a:pt x="3712" y="1934"/>
                        <a:pt x="3712" y="1612"/>
                      </a:cubicBezTo>
                      <a:cubicBezTo>
                        <a:pt x="3375" y="1290"/>
                        <a:pt x="3037" y="967"/>
                        <a:pt x="2700" y="967"/>
                      </a:cubicBezTo>
                      <a:cubicBezTo>
                        <a:pt x="2362" y="1934"/>
                        <a:pt x="2025" y="1934"/>
                        <a:pt x="1687" y="1934"/>
                      </a:cubicBezTo>
                      <a:cubicBezTo>
                        <a:pt x="1687" y="1934"/>
                        <a:pt x="1687" y="1934"/>
                        <a:pt x="1687" y="1934"/>
                      </a:cubicBezTo>
                      <a:cubicBezTo>
                        <a:pt x="1687" y="1934"/>
                        <a:pt x="1687" y="1934"/>
                        <a:pt x="1687" y="1934"/>
                      </a:cubicBezTo>
                      <a:cubicBezTo>
                        <a:pt x="1687" y="1934"/>
                        <a:pt x="1350" y="1934"/>
                        <a:pt x="1350" y="1934"/>
                      </a:cubicBezTo>
                      <a:cubicBezTo>
                        <a:pt x="1350" y="1934"/>
                        <a:pt x="1350" y="1934"/>
                        <a:pt x="1350" y="1934"/>
                      </a:cubicBezTo>
                      <a:cubicBezTo>
                        <a:pt x="1350" y="1934"/>
                        <a:pt x="1350" y="2257"/>
                        <a:pt x="1350" y="2257"/>
                      </a:cubicBezTo>
                      <a:cubicBezTo>
                        <a:pt x="1350" y="2257"/>
                        <a:pt x="1350" y="2257"/>
                        <a:pt x="1350" y="2257"/>
                      </a:cubicBezTo>
                      <a:cubicBezTo>
                        <a:pt x="1350" y="2579"/>
                        <a:pt x="1350" y="2579"/>
                        <a:pt x="1350" y="2901"/>
                      </a:cubicBezTo>
                      <a:cubicBezTo>
                        <a:pt x="1350" y="2901"/>
                        <a:pt x="1350" y="2901"/>
                        <a:pt x="1350" y="2901"/>
                      </a:cubicBezTo>
                      <a:cubicBezTo>
                        <a:pt x="1350" y="2901"/>
                        <a:pt x="1350" y="2901"/>
                        <a:pt x="1350" y="3224"/>
                      </a:cubicBezTo>
                      <a:cubicBezTo>
                        <a:pt x="1350" y="3224"/>
                        <a:pt x="1350" y="3224"/>
                        <a:pt x="1350" y="3224"/>
                      </a:cubicBezTo>
                      <a:cubicBezTo>
                        <a:pt x="1350" y="3224"/>
                        <a:pt x="1350" y="3224"/>
                        <a:pt x="1350" y="3546"/>
                      </a:cubicBezTo>
                      <a:cubicBezTo>
                        <a:pt x="2362" y="3869"/>
                        <a:pt x="2700" y="4836"/>
                        <a:pt x="2362" y="5803"/>
                      </a:cubicBezTo>
                      <a:cubicBezTo>
                        <a:pt x="2362" y="5803"/>
                        <a:pt x="2362" y="6125"/>
                        <a:pt x="2700" y="6125"/>
                      </a:cubicBezTo>
                      <a:cubicBezTo>
                        <a:pt x="3037" y="6770"/>
                        <a:pt x="3375" y="7737"/>
                        <a:pt x="2700" y="8382"/>
                      </a:cubicBezTo>
                      <a:cubicBezTo>
                        <a:pt x="2362" y="8704"/>
                        <a:pt x="1687" y="8704"/>
                        <a:pt x="1350" y="8382"/>
                      </a:cubicBezTo>
                      <a:cubicBezTo>
                        <a:pt x="1350" y="8382"/>
                        <a:pt x="1012" y="8382"/>
                        <a:pt x="1012" y="8382"/>
                      </a:cubicBezTo>
                      <a:cubicBezTo>
                        <a:pt x="1012" y="8704"/>
                        <a:pt x="1350" y="8704"/>
                        <a:pt x="1350" y="9027"/>
                      </a:cubicBezTo>
                      <a:cubicBezTo>
                        <a:pt x="1687" y="9349"/>
                        <a:pt x="2025" y="9994"/>
                        <a:pt x="1350" y="10639"/>
                      </a:cubicBezTo>
                      <a:cubicBezTo>
                        <a:pt x="1350" y="10961"/>
                        <a:pt x="1012" y="10961"/>
                        <a:pt x="1012" y="11284"/>
                      </a:cubicBezTo>
                      <a:cubicBezTo>
                        <a:pt x="675" y="11284"/>
                        <a:pt x="675" y="11606"/>
                        <a:pt x="675" y="11606"/>
                      </a:cubicBezTo>
                      <a:cubicBezTo>
                        <a:pt x="675" y="11606"/>
                        <a:pt x="675" y="11606"/>
                        <a:pt x="675" y="11606"/>
                      </a:cubicBezTo>
                      <a:cubicBezTo>
                        <a:pt x="337" y="11606"/>
                        <a:pt x="337" y="11928"/>
                        <a:pt x="337" y="12251"/>
                      </a:cubicBezTo>
                      <a:cubicBezTo>
                        <a:pt x="337" y="12251"/>
                        <a:pt x="337" y="12251"/>
                        <a:pt x="337" y="12251"/>
                      </a:cubicBezTo>
                      <a:cubicBezTo>
                        <a:pt x="675" y="12573"/>
                        <a:pt x="675" y="13218"/>
                        <a:pt x="675" y="13540"/>
                      </a:cubicBezTo>
                      <a:cubicBezTo>
                        <a:pt x="675" y="14185"/>
                        <a:pt x="337" y="14507"/>
                        <a:pt x="0" y="15152"/>
                      </a:cubicBezTo>
                      <a:cubicBezTo>
                        <a:pt x="337" y="15152"/>
                        <a:pt x="675" y="15152"/>
                        <a:pt x="1012" y="15475"/>
                      </a:cubicBezTo>
                      <a:cubicBezTo>
                        <a:pt x="1350" y="15475"/>
                        <a:pt x="1350" y="15797"/>
                        <a:pt x="1687" y="15797"/>
                      </a:cubicBezTo>
                      <a:cubicBezTo>
                        <a:pt x="3037" y="16442"/>
                        <a:pt x="4387" y="17409"/>
                        <a:pt x="4387" y="18699"/>
                      </a:cubicBezTo>
                      <a:cubicBezTo>
                        <a:pt x="4050" y="19343"/>
                        <a:pt x="4050" y="19988"/>
                        <a:pt x="3712" y="20310"/>
                      </a:cubicBezTo>
                      <a:cubicBezTo>
                        <a:pt x="3712" y="20310"/>
                        <a:pt x="3712" y="20633"/>
                        <a:pt x="3712" y="20633"/>
                      </a:cubicBezTo>
                      <a:cubicBezTo>
                        <a:pt x="3712" y="20633"/>
                        <a:pt x="3712" y="20955"/>
                        <a:pt x="3712" y="20955"/>
                      </a:cubicBezTo>
                      <a:cubicBezTo>
                        <a:pt x="3375" y="20955"/>
                        <a:pt x="3375" y="21278"/>
                        <a:pt x="3375" y="21278"/>
                      </a:cubicBezTo>
                      <a:cubicBezTo>
                        <a:pt x="3375" y="21278"/>
                        <a:pt x="3375" y="21278"/>
                        <a:pt x="3375" y="21600"/>
                      </a:cubicBezTo>
                      <a:cubicBezTo>
                        <a:pt x="4387" y="21278"/>
                        <a:pt x="5737" y="20955"/>
                        <a:pt x="7425" y="20633"/>
                      </a:cubicBezTo>
                      <a:cubicBezTo>
                        <a:pt x="9112" y="19988"/>
                        <a:pt x="11475" y="19666"/>
                        <a:pt x="13500" y="19021"/>
                      </a:cubicBezTo>
                      <a:cubicBezTo>
                        <a:pt x="15862" y="18699"/>
                        <a:pt x="18225" y="19021"/>
                        <a:pt x="20587" y="19343"/>
                      </a:cubicBezTo>
                      <a:cubicBezTo>
                        <a:pt x="20587" y="19343"/>
                        <a:pt x="20587" y="19021"/>
                        <a:pt x="20587" y="19021"/>
                      </a:cubicBezTo>
                      <a:cubicBezTo>
                        <a:pt x="20587" y="19021"/>
                        <a:pt x="20587" y="19021"/>
                        <a:pt x="20587" y="19021"/>
                      </a:cubicBezTo>
                      <a:cubicBezTo>
                        <a:pt x="20587" y="19021"/>
                        <a:pt x="20587" y="19021"/>
                        <a:pt x="20587" y="19021"/>
                      </a:cubicBezTo>
                      <a:cubicBezTo>
                        <a:pt x="20587" y="18699"/>
                        <a:pt x="20587" y="18699"/>
                        <a:pt x="20587" y="18699"/>
                      </a:cubicBezTo>
                      <a:cubicBezTo>
                        <a:pt x="20587" y="18699"/>
                        <a:pt x="20587" y="18699"/>
                        <a:pt x="20587" y="18699"/>
                      </a:cubicBezTo>
                      <a:cubicBezTo>
                        <a:pt x="20250" y="18054"/>
                        <a:pt x="18900" y="15152"/>
                        <a:pt x="18900" y="14185"/>
                      </a:cubicBezTo>
                      <a:cubicBezTo>
                        <a:pt x="18900" y="13863"/>
                        <a:pt x="19237" y="13540"/>
                        <a:pt x="19575" y="12896"/>
                      </a:cubicBezTo>
                      <a:cubicBezTo>
                        <a:pt x="19912" y="12251"/>
                        <a:pt x="20250" y="11284"/>
                        <a:pt x="20250" y="10961"/>
                      </a:cubicBezTo>
                      <a:cubicBezTo>
                        <a:pt x="20250" y="9994"/>
                        <a:pt x="20925" y="9672"/>
                        <a:pt x="21262" y="9027"/>
                      </a:cubicBezTo>
                      <a:cubicBezTo>
                        <a:pt x="21262" y="9027"/>
                        <a:pt x="21600" y="8704"/>
                        <a:pt x="21600" y="8382"/>
                      </a:cubicBezTo>
                      <a:cubicBezTo>
                        <a:pt x="21600" y="8382"/>
                        <a:pt x="21600" y="8382"/>
                        <a:pt x="21600" y="8060"/>
                      </a:cubicBezTo>
                      <a:cubicBezTo>
                        <a:pt x="21600" y="8060"/>
                        <a:pt x="21600" y="8060"/>
                        <a:pt x="21600" y="8060"/>
                      </a:cubicBezTo>
                      <a:cubicBezTo>
                        <a:pt x="21600" y="7737"/>
                        <a:pt x="21600" y="7737"/>
                        <a:pt x="21600" y="7737"/>
                      </a:cubicBezTo>
                      <a:cubicBezTo>
                        <a:pt x="21600" y="7737"/>
                        <a:pt x="21600" y="7415"/>
                        <a:pt x="21600" y="7415"/>
                      </a:cubicBezTo>
                      <a:cubicBezTo>
                        <a:pt x="21600" y="7415"/>
                        <a:pt x="21600" y="7093"/>
                        <a:pt x="21600" y="7093"/>
                      </a:cubicBezTo>
                      <a:cubicBezTo>
                        <a:pt x="21600" y="7093"/>
                        <a:pt x="21600" y="6770"/>
                        <a:pt x="21600" y="6770"/>
                      </a:cubicBezTo>
                      <a:cubicBezTo>
                        <a:pt x="21600" y="6448"/>
                        <a:pt x="21600" y="6448"/>
                        <a:pt x="21600" y="6448"/>
                      </a:cubicBezTo>
                      <a:cubicBezTo>
                        <a:pt x="21262" y="6125"/>
                        <a:pt x="21262" y="6125"/>
                        <a:pt x="21262" y="6125"/>
                      </a:cubicBezTo>
                      <a:cubicBezTo>
                        <a:pt x="21262" y="5803"/>
                        <a:pt x="21262" y="5803"/>
                        <a:pt x="21262" y="5481"/>
                      </a:cubicBezTo>
                      <a:cubicBezTo>
                        <a:pt x="21262" y="5481"/>
                        <a:pt x="21262" y="5158"/>
                        <a:pt x="21262" y="5158"/>
                      </a:cubicBezTo>
                      <a:cubicBezTo>
                        <a:pt x="21262" y="5158"/>
                        <a:pt x="21262" y="4836"/>
                        <a:pt x="20925" y="4836"/>
                      </a:cubicBezTo>
                      <a:cubicBezTo>
                        <a:pt x="20925" y="4513"/>
                        <a:pt x="20925" y="4513"/>
                        <a:pt x="20925" y="4513"/>
                      </a:cubicBezTo>
                      <a:cubicBezTo>
                        <a:pt x="20925" y="4191"/>
                        <a:pt x="20925" y="4191"/>
                        <a:pt x="20925" y="3869"/>
                      </a:cubicBezTo>
                      <a:cubicBezTo>
                        <a:pt x="20925" y="3869"/>
                        <a:pt x="20587" y="3869"/>
                        <a:pt x="20587" y="3546"/>
                      </a:cubicBezTo>
                      <a:cubicBezTo>
                        <a:pt x="20587" y="3546"/>
                        <a:pt x="20587" y="3546"/>
                        <a:pt x="20587" y="3224"/>
                      </a:cubicBezTo>
                      <a:cubicBezTo>
                        <a:pt x="20587" y="3224"/>
                        <a:pt x="20587" y="3224"/>
                        <a:pt x="20587" y="3224"/>
                      </a:cubicBezTo>
                      <a:cubicBezTo>
                        <a:pt x="20587" y="3224"/>
                        <a:pt x="20587" y="3224"/>
                        <a:pt x="20250" y="3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39" name="Shape 11539"/>
                <p:cNvSpPr/>
                <p:nvPr/>
              </p:nvSpPr>
              <p:spPr>
                <a:xfrm>
                  <a:off x="299035" y="587824"/>
                  <a:ext cx="81652" cy="1252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074" y="635"/>
                      </a:moveTo>
                      <a:cubicBezTo>
                        <a:pt x="16074" y="635"/>
                        <a:pt x="16074" y="635"/>
                        <a:pt x="16074"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070" y="635"/>
                        <a:pt x="15070" y="635"/>
                      </a:cubicBezTo>
                      <a:cubicBezTo>
                        <a:pt x="15070" y="635"/>
                        <a:pt x="15070" y="635"/>
                        <a:pt x="15070" y="635"/>
                      </a:cubicBezTo>
                      <a:cubicBezTo>
                        <a:pt x="15070" y="635"/>
                        <a:pt x="14567" y="635"/>
                        <a:pt x="14567" y="318"/>
                      </a:cubicBezTo>
                      <a:cubicBezTo>
                        <a:pt x="13563" y="318"/>
                        <a:pt x="10047" y="0"/>
                        <a:pt x="6028" y="0"/>
                      </a:cubicBezTo>
                      <a:cubicBezTo>
                        <a:pt x="3516" y="0"/>
                        <a:pt x="2512" y="0"/>
                        <a:pt x="2009" y="318"/>
                      </a:cubicBezTo>
                      <a:cubicBezTo>
                        <a:pt x="2009" y="635"/>
                        <a:pt x="2512" y="1271"/>
                        <a:pt x="2512" y="1906"/>
                      </a:cubicBezTo>
                      <a:cubicBezTo>
                        <a:pt x="3014" y="2541"/>
                        <a:pt x="3014" y="3176"/>
                        <a:pt x="3014" y="3494"/>
                      </a:cubicBezTo>
                      <a:cubicBezTo>
                        <a:pt x="3014" y="3494"/>
                        <a:pt x="3014" y="3812"/>
                        <a:pt x="3014" y="3812"/>
                      </a:cubicBezTo>
                      <a:cubicBezTo>
                        <a:pt x="2512" y="4129"/>
                        <a:pt x="2512" y="4129"/>
                        <a:pt x="2512" y="4129"/>
                      </a:cubicBezTo>
                      <a:cubicBezTo>
                        <a:pt x="2512" y="4129"/>
                        <a:pt x="2512" y="4129"/>
                        <a:pt x="2512" y="4129"/>
                      </a:cubicBezTo>
                      <a:cubicBezTo>
                        <a:pt x="2512" y="4447"/>
                        <a:pt x="2512" y="4447"/>
                        <a:pt x="2512" y="4447"/>
                      </a:cubicBezTo>
                      <a:cubicBezTo>
                        <a:pt x="2512" y="4447"/>
                        <a:pt x="2512" y="4765"/>
                        <a:pt x="3014" y="4765"/>
                      </a:cubicBezTo>
                      <a:cubicBezTo>
                        <a:pt x="3014" y="5082"/>
                        <a:pt x="3014" y="5082"/>
                        <a:pt x="3014" y="5400"/>
                      </a:cubicBezTo>
                      <a:cubicBezTo>
                        <a:pt x="3014" y="5400"/>
                        <a:pt x="3014" y="5400"/>
                        <a:pt x="3014" y="5718"/>
                      </a:cubicBezTo>
                      <a:cubicBezTo>
                        <a:pt x="3014" y="5718"/>
                        <a:pt x="3516" y="6035"/>
                        <a:pt x="3516" y="6035"/>
                      </a:cubicBezTo>
                      <a:cubicBezTo>
                        <a:pt x="3516" y="6353"/>
                        <a:pt x="3516" y="6353"/>
                        <a:pt x="3516" y="6353"/>
                      </a:cubicBezTo>
                      <a:cubicBezTo>
                        <a:pt x="3516" y="6671"/>
                        <a:pt x="3516" y="6671"/>
                        <a:pt x="3516" y="6988"/>
                      </a:cubicBezTo>
                      <a:cubicBezTo>
                        <a:pt x="3516" y="6988"/>
                        <a:pt x="3516" y="7306"/>
                        <a:pt x="4019" y="7306"/>
                      </a:cubicBezTo>
                      <a:cubicBezTo>
                        <a:pt x="4019" y="7306"/>
                        <a:pt x="4019" y="7624"/>
                        <a:pt x="4019" y="7624"/>
                      </a:cubicBezTo>
                      <a:cubicBezTo>
                        <a:pt x="4019" y="7941"/>
                        <a:pt x="4019" y="7941"/>
                        <a:pt x="4019" y="7941"/>
                      </a:cubicBezTo>
                      <a:cubicBezTo>
                        <a:pt x="4019" y="8259"/>
                        <a:pt x="4019" y="8259"/>
                        <a:pt x="4019" y="8576"/>
                      </a:cubicBezTo>
                      <a:cubicBezTo>
                        <a:pt x="4019" y="8576"/>
                        <a:pt x="4019" y="8576"/>
                        <a:pt x="4019" y="8576"/>
                      </a:cubicBezTo>
                      <a:cubicBezTo>
                        <a:pt x="4019" y="8894"/>
                        <a:pt x="4019" y="8894"/>
                        <a:pt x="4019" y="9212"/>
                      </a:cubicBezTo>
                      <a:cubicBezTo>
                        <a:pt x="4019" y="9212"/>
                        <a:pt x="4019" y="9212"/>
                        <a:pt x="4019" y="9212"/>
                      </a:cubicBezTo>
                      <a:cubicBezTo>
                        <a:pt x="4019" y="9529"/>
                        <a:pt x="4019" y="9529"/>
                        <a:pt x="4019" y="9529"/>
                      </a:cubicBezTo>
                      <a:cubicBezTo>
                        <a:pt x="4019" y="10165"/>
                        <a:pt x="3516" y="10800"/>
                        <a:pt x="3014" y="11118"/>
                      </a:cubicBezTo>
                      <a:cubicBezTo>
                        <a:pt x="2512" y="11435"/>
                        <a:pt x="2009" y="11753"/>
                        <a:pt x="2009" y="11753"/>
                      </a:cubicBezTo>
                      <a:cubicBezTo>
                        <a:pt x="2009" y="12706"/>
                        <a:pt x="1507" y="13659"/>
                        <a:pt x="502" y="14612"/>
                      </a:cubicBezTo>
                      <a:cubicBezTo>
                        <a:pt x="502" y="14929"/>
                        <a:pt x="0" y="15247"/>
                        <a:pt x="0" y="15565"/>
                      </a:cubicBezTo>
                      <a:cubicBezTo>
                        <a:pt x="0" y="15882"/>
                        <a:pt x="1507" y="18424"/>
                        <a:pt x="2009" y="19059"/>
                      </a:cubicBezTo>
                      <a:cubicBezTo>
                        <a:pt x="2009" y="19059"/>
                        <a:pt x="2512" y="19376"/>
                        <a:pt x="2512" y="19376"/>
                      </a:cubicBezTo>
                      <a:cubicBezTo>
                        <a:pt x="2512" y="19376"/>
                        <a:pt x="2512" y="19376"/>
                        <a:pt x="2512" y="19694"/>
                      </a:cubicBezTo>
                      <a:cubicBezTo>
                        <a:pt x="2512" y="19694"/>
                        <a:pt x="2512" y="19694"/>
                        <a:pt x="2512" y="20012"/>
                      </a:cubicBezTo>
                      <a:cubicBezTo>
                        <a:pt x="2512" y="20012"/>
                        <a:pt x="2512" y="20012"/>
                        <a:pt x="2512" y="20012"/>
                      </a:cubicBezTo>
                      <a:cubicBezTo>
                        <a:pt x="2512" y="20012"/>
                        <a:pt x="2512" y="20329"/>
                        <a:pt x="2512" y="20329"/>
                      </a:cubicBezTo>
                      <a:cubicBezTo>
                        <a:pt x="2512" y="20647"/>
                        <a:pt x="2512" y="20647"/>
                        <a:pt x="2512" y="20647"/>
                      </a:cubicBezTo>
                      <a:cubicBezTo>
                        <a:pt x="2512" y="20647"/>
                        <a:pt x="2512" y="20647"/>
                        <a:pt x="2512" y="20647"/>
                      </a:cubicBezTo>
                      <a:cubicBezTo>
                        <a:pt x="3516" y="20965"/>
                        <a:pt x="4521" y="21282"/>
                        <a:pt x="5023" y="21282"/>
                      </a:cubicBezTo>
                      <a:cubicBezTo>
                        <a:pt x="5526" y="21282"/>
                        <a:pt x="5526" y="21600"/>
                        <a:pt x="5526" y="21600"/>
                      </a:cubicBezTo>
                      <a:cubicBezTo>
                        <a:pt x="6530" y="21600"/>
                        <a:pt x="12056" y="20012"/>
                        <a:pt x="16074" y="18741"/>
                      </a:cubicBezTo>
                      <a:cubicBezTo>
                        <a:pt x="17079" y="18424"/>
                        <a:pt x="18586" y="18106"/>
                        <a:pt x="19591" y="17788"/>
                      </a:cubicBezTo>
                      <a:cubicBezTo>
                        <a:pt x="20093" y="17788"/>
                        <a:pt x="21098" y="17471"/>
                        <a:pt x="21600" y="17153"/>
                      </a:cubicBezTo>
                      <a:cubicBezTo>
                        <a:pt x="21600" y="17153"/>
                        <a:pt x="21600" y="17153"/>
                        <a:pt x="21600" y="17153"/>
                      </a:cubicBezTo>
                      <a:cubicBezTo>
                        <a:pt x="21600" y="17153"/>
                        <a:pt x="21098" y="16835"/>
                        <a:pt x="21098" y="16518"/>
                      </a:cubicBezTo>
                      <a:cubicBezTo>
                        <a:pt x="21098" y="16518"/>
                        <a:pt x="21098" y="16518"/>
                        <a:pt x="21098" y="16518"/>
                      </a:cubicBezTo>
                      <a:cubicBezTo>
                        <a:pt x="21098" y="16200"/>
                        <a:pt x="20595" y="15882"/>
                        <a:pt x="20595" y="15565"/>
                      </a:cubicBezTo>
                      <a:cubicBezTo>
                        <a:pt x="20595" y="15565"/>
                        <a:pt x="20595" y="15565"/>
                        <a:pt x="20595" y="15565"/>
                      </a:cubicBezTo>
                      <a:cubicBezTo>
                        <a:pt x="20595" y="15247"/>
                        <a:pt x="20093" y="14929"/>
                        <a:pt x="20093" y="14612"/>
                      </a:cubicBezTo>
                      <a:cubicBezTo>
                        <a:pt x="20093" y="14612"/>
                        <a:pt x="20093" y="14294"/>
                        <a:pt x="20093" y="14294"/>
                      </a:cubicBezTo>
                      <a:cubicBezTo>
                        <a:pt x="20093" y="13976"/>
                        <a:pt x="20093" y="13659"/>
                        <a:pt x="20093" y="13341"/>
                      </a:cubicBezTo>
                      <a:cubicBezTo>
                        <a:pt x="20093" y="11753"/>
                        <a:pt x="19088" y="9847"/>
                        <a:pt x="18586" y="8894"/>
                      </a:cubicBezTo>
                      <a:cubicBezTo>
                        <a:pt x="17581" y="7624"/>
                        <a:pt x="18084" y="6035"/>
                        <a:pt x="18084" y="4129"/>
                      </a:cubicBezTo>
                      <a:cubicBezTo>
                        <a:pt x="18084" y="3494"/>
                        <a:pt x="18084" y="3494"/>
                        <a:pt x="18084" y="3494"/>
                      </a:cubicBezTo>
                      <a:cubicBezTo>
                        <a:pt x="18586" y="2224"/>
                        <a:pt x="17581" y="1906"/>
                        <a:pt x="17581" y="1906"/>
                      </a:cubicBezTo>
                      <a:cubicBezTo>
                        <a:pt x="17079" y="1906"/>
                        <a:pt x="17079" y="1906"/>
                        <a:pt x="17079" y="1906"/>
                      </a:cubicBezTo>
                      <a:cubicBezTo>
                        <a:pt x="17079" y="1906"/>
                        <a:pt x="17079" y="1906"/>
                        <a:pt x="17079" y="1906"/>
                      </a:cubicBezTo>
                      <a:cubicBezTo>
                        <a:pt x="17079" y="1588"/>
                        <a:pt x="17079" y="1588"/>
                        <a:pt x="16577" y="1588"/>
                      </a:cubicBezTo>
                      <a:cubicBezTo>
                        <a:pt x="16577" y="1588"/>
                        <a:pt x="16577" y="1588"/>
                        <a:pt x="16577" y="1588"/>
                      </a:cubicBezTo>
                      <a:cubicBezTo>
                        <a:pt x="16577" y="1271"/>
                        <a:pt x="16577" y="1271"/>
                        <a:pt x="16577" y="1271"/>
                      </a:cubicBezTo>
                      <a:cubicBezTo>
                        <a:pt x="16577" y="1271"/>
                        <a:pt x="16577" y="953"/>
                        <a:pt x="16577" y="953"/>
                      </a:cubicBezTo>
                      <a:cubicBezTo>
                        <a:pt x="16577" y="953"/>
                        <a:pt x="16074" y="635"/>
                        <a:pt x="16074" y="635"/>
                      </a:cubicBezTo>
                      <a:cubicBezTo>
                        <a:pt x="16074" y="635"/>
                        <a:pt x="16074" y="635"/>
                        <a:pt x="16074" y="635"/>
                      </a:cubicBezTo>
                      <a:cubicBezTo>
                        <a:pt x="16074" y="635"/>
                        <a:pt x="16074" y="635"/>
                        <a:pt x="16074" y="6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40" name="Shape 11540"/>
                <p:cNvSpPr/>
                <p:nvPr/>
              </p:nvSpPr>
              <p:spPr>
                <a:xfrm>
                  <a:off x="355417" y="5862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41" name="Shape 11541"/>
                <p:cNvSpPr/>
                <p:nvPr/>
              </p:nvSpPr>
              <p:spPr>
                <a:xfrm>
                  <a:off x="369358" y="6691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42" name="Shape 11542"/>
                <p:cNvSpPr/>
                <p:nvPr/>
              </p:nvSpPr>
              <p:spPr>
                <a:xfrm>
                  <a:off x="359400" y="5993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43" name="Shape 11543"/>
                <p:cNvSpPr/>
                <p:nvPr/>
              </p:nvSpPr>
              <p:spPr>
                <a:xfrm>
                  <a:off x="357409" y="5920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44" name="Shape 11544"/>
                <p:cNvSpPr/>
                <p:nvPr/>
              </p:nvSpPr>
              <p:spPr>
                <a:xfrm>
                  <a:off x="371349" y="6749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45" name="Shape 11545"/>
                <p:cNvSpPr/>
                <p:nvPr/>
              </p:nvSpPr>
              <p:spPr>
                <a:xfrm>
                  <a:off x="373340" y="6797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46" name="Shape 11546"/>
                <p:cNvSpPr/>
                <p:nvPr/>
              </p:nvSpPr>
              <p:spPr>
                <a:xfrm>
                  <a:off x="362763" y="59014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47" name="Shape 11547"/>
                <p:cNvSpPr/>
                <p:nvPr/>
              </p:nvSpPr>
              <p:spPr>
                <a:xfrm>
                  <a:off x="374712" y="6614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48" name="Shape 11548"/>
                <p:cNvSpPr/>
                <p:nvPr/>
              </p:nvSpPr>
              <p:spPr>
                <a:xfrm>
                  <a:off x="310984" y="6132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49" name="Shape 11549"/>
                <p:cNvSpPr/>
                <p:nvPr/>
              </p:nvSpPr>
              <p:spPr>
                <a:xfrm>
                  <a:off x="314967" y="62676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50" name="Shape 11550"/>
                <p:cNvSpPr/>
                <p:nvPr/>
              </p:nvSpPr>
              <p:spPr>
                <a:xfrm>
                  <a:off x="312975" y="6171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51" name="Shape 11551"/>
                <p:cNvSpPr/>
                <p:nvPr/>
              </p:nvSpPr>
              <p:spPr>
                <a:xfrm>
                  <a:off x="308992" y="6961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52" name="Shape 11552"/>
                <p:cNvSpPr/>
                <p:nvPr/>
              </p:nvSpPr>
              <p:spPr>
                <a:xfrm>
                  <a:off x="303638" y="60942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53" name="Shape 11553"/>
                <p:cNvSpPr/>
                <p:nvPr/>
              </p:nvSpPr>
              <p:spPr>
                <a:xfrm>
                  <a:off x="308992" y="7000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54" name="Shape 11554"/>
                <p:cNvSpPr/>
                <p:nvPr/>
              </p:nvSpPr>
              <p:spPr>
                <a:xfrm>
                  <a:off x="307621" y="6229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55" name="Shape 11555"/>
                <p:cNvSpPr/>
                <p:nvPr/>
              </p:nvSpPr>
              <p:spPr>
                <a:xfrm>
                  <a:off x="44124" y="553133"/>
                  <a:ext cx="151354" cy="1079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65" y="16475"/>
                      </a:moveTo>
                      <a:cubicBezTo>
                        <a:pt x="14765" y="16475"/>
                        <a:pt x="14765" y="16475"/>
                        <a:pt x="14765" y="16475"/>
                      </a:cubicBezTo>
                      <a:cubicBezTo>
                        <a:pt x="14765" y="16475"/>
                        <a:pt x="15038" y="16475"/>
                        <a:pt x="15311" y="16475"/>
                      </a:cubicBezTo>
                      <a:cubicBezTo>
                        <a:pt x="15311" y="16475"/>
                        <a:pt x="15311" y="16475"/>
                        <a:pt x="15311" y="16475"/>
                      </a:cubicBezTo>
                      <a:cubicBezTo>
                        <a:pt x="15311" y="16475"/>
                        <a:pt x="15585" y="16475"/>
                        <a:pt x="15585" y="16475"/>
                      </a:cubicBezTo>
                      <a:cubicBezTo>
                        <a:pt x="15585" y="16475"/>
                        <a:pt x="15585" y="16475"/>
                        <a:pt x="15585" y="16475"/>
                      </a:cubicBezTo>
                      <a:cubicBezTo>
                        <a:pt x="15858" y="16475"/>
                        <a:pt x="15858" y="16475"/>
                        <a:pt x="15858" y="16475"/>
                      </a:cubicBezTo>
                      <a:cubicBezTo>
                        <a:pt x="16132" y="16475"/>
                        <a:pt x="16405" y="16475"/>
                        <a:pt x="16678" y="16841"/>
                      </a:cubicBezTo>
                      <a:cubicBezTo>
                        <a:pt x="16952" y="17573"/>
                        <a:pt x="17499" y="19403"/>
                        <a:pt x="17499" y="20502"/>
                      </a:cubicBezTo>
                      <a:cubicBezTo>
                        <a:pt x="17225" y="20868"/>
                        <a:pt x="17499" y="21234"/>
                        <a:pt x="17499" y="21234"/>
                      </a:cubicBezTo>
                      <a:cubicBezTo>
                        <a:pt x="17772" y="21600"/>
                        <a:pt x="17772" y="21600"/>
                        <a:pt x="17772" y="21600"/>
                      </a:cubicBezTo>
                      <a:cubicBezTo>
                        <a:pt x="18319" y="20868"/>
                        <a:pt x="18592" y="20136"/>
                        <a:pt x="19139" y="19769"/>
                      </a:cubicBezTo>
                      <a:cubicBezTo>
                        <a:pt x="19139" y="19769"/>
                        <a:pt x="19139" y="19769"/>
                        <a:pt x="19413" y="19769"/>
                      </a:cubicBezTo>
                      <a:cubicBezTo>
                        <a:pt x="19413" y="19769"/>
                        <a:pt x="19413" y="19769"/>
                        <a:pt x="19686" y="19769"/>
                      </a:cubicBezTo>
                      <a:cubicBezTo>
                        <a:pt x="19686" y="19769"/>
                        <a:pt x="19686" y="19769"/>
                        <a:pt x="19686" y="19769"/>
                      </a:cubicBezTo>
                      <a:cubicBezTo>
                        <a:pt x="19686" y="19769"/>
                        <a:pt x="19686" y="19769"/>
                        <a:pt x="19686" y="19769"/>
                      </a:cubicBezTo>
                      <a:cubicBezTo>
                        <a:pt x="19686" y="19769"/>
                        <a:pt x="19686" y="19769"/>
                        <a:pt x="19686" y="19769"/>
                      </a:cubicBezTo>
                      <a:cubicBezTo>
                        <a:pt x="19959" y="20136"/>
                        <a:pt x="19959" y="20136"/>
                        <a:pt x="19959" y="20136"/>
                      </a:cubicBezTo>
                      <a:cubicBezTo>
                        <a:pt x="19959" y="20136"/>
                        <a:pt x="19959" y="20136"/>
                        <a:pt x="19959" y="20136"/>
                      </a:cubicBezTo>
                      <a:cubicBezTo>
                        <a:pt x="19959" y="20136"/>
                        <a:pt x="19959" y="20136"/>
                        <a:pt x="19959" y="20502"/>
                      </a:cubicBezTo>
                      <a:cubicBezTo>
                        <a:pt x="19959" y="20136"/>
                        <a:pt x="20233" y="20136"/>
                        <a:pt x="20233" y="20136"/>
                      </a:cubicBezTo>
                      <a:cubicBezTo>
                        <a:pt x="20233" y="19769"/>
                        <a:pt x="20506" y="19769"/>
                        <a:pt x="20506" y="19769"/>
                      </a:cubicBezTo>
                      <a:cubicBezTo>
                        <a:pt x="20506" y="19769"/>
                        <a:pt x="20506" y="19769"/>
                        <a:pt x="20506" y="19769"/>
                      </a:cubicBezTo>
                      <a:cubicBezTo>
                        <a:pt x="20506" y="19769"/>
                        <a:pt x="20506" y="19403"/>
                        <a:pt x="20233" y="19403"/>
                      </a:cubicBezTo>
                      <a:cubicBezTo>
                        <a:pt x="20233" y="18671"/>
                        <a:pt x="19959" y="17939"/>
                        <a:pt x="20233" y="17207"/>
                      </a:cubicBezTo>
                      <a:cubicBezTo>
                        <a:pt x="20506" y="16475"/>
                        <a:pt x="20780" y="16475"/>
                        <a:pt x="21053" y="16475"/>
                      </a:cubicBezTo>
                      <a:cubicBezTo>
                        <a:pt x="21327" y="16475"/>
                        <a:pt x="21327" y="16475"/>
                        <a:pt x="21600" y="16841"/>
                      </a:cubicBezTo>
                      <a:cubicBezTo>
                        <a:pt x="21600" y="16841"/>
                        <a:pt x="21600" y="16841"/>
                        <a:pt x="21600" y="16841"/>
                      </a:cubicBezTo>
                      <a:cubicBezTo>
                        <a:pt x="21600" y="16475"/>
                        <a:pt x="21600" y="16475"/>
                        <a:pt x="21327" y="16108"/>
                      </a:cubicBezTo>
                      <a:cubicBezTo>
                        <a:pt x="21053" y="15742"/>
                        <a:pt x="21053" y="15010"/>
                        <a:pt x="21053" y="14644"/>
                      </a:cubicBezTo>
                      <a:cubicBezTo>
                        <a:pt x="21053" y="14278"/>
                        <a:pt x="21053" y="13912"/>
                        <a:pt x="20780" y="13546"/>
                      </a:cubicBezTo>
                      <a:cubicBezTo>
                        <a:pt x="20780" y="13546"/>
                        <a:pt x="20506" y="13180"/>
                        <a:pt x="20506" y="13180"/>
                      </a:cubicBezTo>
                      <a:cubicBezTo>
                        <a:pt x="20506" y="13180"/>
                        <a:pt x="20506" y="13180"/>
                        <a:pt x="20506" y="13180"/>
                      </a:cubicBezTo>
                      <a:cubicBezTo>
                        <a:pt x="20506" y="13180"/>
                        <a:pt x="20233" y="12814"/>
                        <a:pt x="20233" y="12814"/>
                      </a:cubicBezTo>
                      <a:cubicBezTo>
                        <a:pt x="20233" y="12814"/>
                        <a:pt x="20233" y="12814"/>
                        <a:pt x="20233" y="12814"/>
                      </a:cubicBezTo>
                      <a:cubicBezTo>
                        <a:pt x="20233" y="12447"/>
                        <a:pt x="20233" y="12447"/>
                        <a:pt x="20233" y="12447"/>
                      </a:cubicBezTo>
                      <a:cubicBezTo>
                        <a:pt x="20233" y="12447"/>
                        <a:pt x="20233" y="12447"/>
                        <a:pt x="20233" y="12081"/>
                      </a:cubicBezTo>
                      <a:cubicBezTo>
                        <a:pt x="20233" y="12081"/>
                        <a:pt x="20233" y="12081"/>
                        <a:pt x="20233" y="12081"/>
                      </a:cubicBezTo>
                      <a:cubicBezTo>
                        <a:pt x="20233" y="11715"/>
                        <a:pt x="20233" y="11715"/>
                        <a:pt x="20233" y="11715"/>
                      </a:cubicBezTo>
                      <a:cubicBezTo>
                        <a:pt x="20233" y="11715"/>
                        <a:pt x="20233" y="11349"/>
                        <a:pt x="20233" y="11349"/>
                      </a:cubicBezTo>
                      <a:cubicBezTo>
                        <a:pt x="20233" y="11349"/>
                        <a:pt x="20233" y="11349"/>
                        <a:pt x="20233" y="11349"/>
                      </a:cubicBezTo>
                      <a:cubicBezTo>
                        <a:pt x="20233" y="10983"/>
                        <a:pt x="20233" y="10983"/>
                        <a:pt x="20233" y="10983"/>
                      </a:cubicBezTo>
                      <a:cubicBezTo>
                        <a:pt x="20233" y="10617"/>
                        <a:pt x="20233" y="10617"/>
                        <a:pt x="20233" y="10617"/>
                      </a:cubicBezTo>
                      <a:cubicBezTo>
                        <a:pt x="20233" y="10617"/>
                        <a:pt x="20233" y="10251"/>
                        <a:pt x="20233" y="10251"/>
                      </a:cubicBezTo>
                      <a:cubicBezTo>
                        <a:pt x="20506" y="10251"/>
                        <a:pt x="20506" y="10251"/>
                        <a:pt x="20506" y="9885"/>
                      </a:cubicBezTo>
                      <a:cubicBezTo>
                        <a:pt x="20506" y="9885"/>
                        <a:pt x="20506" y="9885"/>
                        <a:pt x="20506" y="9885"/>
                      </a:cubicBezTo>
                      <a:cubicBezTo>
                        <a:pt x="20233" y="9885"/>
                        <a:pt x="20233" y="9519"/>
                        <a:pt x="20233" y="9519"/>
                      </a:cubicBezTo>
                      <a:cubicBezTo>
                        <a:pt x="20233" y="9519"/>
                        <a:pt x="20233" y="9519"/>
                        <a:pt x="20233" y="9519"/>
                      </a:cubicBezTo>
                      <a:cubicBezTo>
                        <a:pt x="20233" y="9519"/>
                        <a:pt x="20233" y="9519"/>
                        <a:pt x="20233" y="9519"/>
                      </a:cubicBezTo>
                      <a:cubicBezTo>
                        <a:pt x="20233" y="9519"/>
                        <a:pt x="20233" y="9519"/>
                        <a:pt x="20233" y="9519"/>
                      </a:cubicBezTo>
                      <a:cubicBezTo>
                        <a:pt x="19959" y="8786"/>
                        <a:pt x="19959" y="8420"/>
                        <a:pt x="19959" y="8054"/>
                      </a:cubicBezTo>
                      <a:cubicBezTo>
                        <a:pt x="19959" y="7688"/>
                        <a:pt x="19686" y="7688"/>
                        <a:pt x="19686" y="7322"/>
                      </a:cubicBezTo>
                      <a:cubicBezTo>
                        <a:pt x="19413" y="7322"/>
                        <a:pt x="18866" y="6956"/>
                        <a:pt x="18866" y="6224"/>
                      </a:cubicBezTo>
                      <a:cubicBezTo>
                        <a:pt x="18866" y="5858"/>
                        <a:pt x="18866" y="5492"/>
                        <a:pt x="19139" y="5125"/>
                      </a:cubicBezTo>
                      <a:cubicBezTo>
                        <a:pt x="18866" y="4393"/>
                        <a:pt x="18319" y="4027"/>
                        <a:pt x="18319" y="3295"/>
                      </a:cubicBezTo>
                      <a:cubicBezTo>
                        <a:pt x="18319" y="2929"/>
                        <a:pt x="17772" y="1464"/>
                        <a:pt x="17499" y="1098"/>
                      </a:cubicBezTo>
                      <a:cubicBezTo>
                        <a:pt x="17499" y="1098"/>
                        <a:pt x="17225" y="1464"/>
                        <a:pt x="16952" y="1831"/>
                      </a:cubicBezTo>
                      <a:cubicBezTo>
                        <a:pt x="16405" y="2563"/>
                        <a:pt x="15858" y="2929"/>
                        <a:pt x="15311" y="2929"/>
                      </a:cubicBezTo>
                      <a:cubicBezTo>
                        <a:pt x="15038" y="2929"/>
                        <a:pt x="14765" y="2929"/>
                        <a:pt x="14491" y="2563"/>
                      </a:cubicBezTo>
                      <a:cubicBezTo>
                        <a:pt x="14218" y="2563"/>
                        <a:pt x="13944" y="2197"/>
                        <a:pt x="13944" y="2197"/>
                      </a:cubicBezTo>
                      <a:cubicBezTo>
                        <a:pt x="13671" y="2929"/>
                        <a:pt x="13124" y="3295"/>
                        <a:pt x="12851" y="3295"/>
                      </a:cubicBezTo>
                      <a:cubicBezTo>
                        <a:pt x="12577" y="3295"/>
                        <a:pt x="12577" y="2929"/>
                        <a:pt x="12304" y="2929"/>
                      </a:cubicBezTo>
                      <a:cubicBezTo>
                        <a:pt x="12304" y="2929"/>
                        <a:pt x="12030" y="2929"/>
                        <a:pt x="12030" y="2929"/>
                      </a:cubicBezTo>
                      <a:cubicBezTo>
                        <a:pt x="11757" y="3295"/>
                        <a:pt x="11484" y="3295"/>
                        <a:pt x="11210" y="3295"/>
                      </a:cubicBezTo>
                      <a:cubicBezTo>
                        <a:pt x="11210" y="3295"/>
                        <a:pt x="11210" y="3295"/>
                        <a:pt x="10937" y="3295"/>
                      </a:cubicBezTo>
                      <a:cubicBezTo>
                        <a:pt x="10937" y="3295"/>
                        <a:pt x="10937" y="3295"/>
                        <a:pt x="10937" y="3295"/>
                      </a:cubicBezTo>
                      <a:cubicBezTo>
                        <a:pt x="10937" y="3295"/>
                        <a:pt x="10937" y="3295"/>
                        <a:pt x="10937" y="3295"/>
                      </a:cubicBezTo>
                      <a:cubicBezTo>
                        <a:pt x="10937" y="3295"/>
                        <a:pt x="10937" y="3295"/>
                        <a:pt x="10663" y="3295"/>
                      </a:cubicBezTo>
                      <a:cubicBezTo>
                        <a:pt x="10663" y="2929"/>
                        <a:pt x="10663" y="2929"/>
                        <a:pt x="10663" y="2929"/>
                      </a:cubicBezTo>
                      <a:cubicBezTo>
                        <a:pt x="10663" y="2929"/>
                        <a:pt x="10663" y="2929"/>
                        <a:pt x="10663" y="2929"/>
                      </a:cubicBezTo>
                      <a:cubicBezTo>
                        <a:pt x="10663" y="2929"/>
                        <a:pt x="10663" y="2929"/>
                        <a:pt x="10390" y="2563"/>
                      </a:cubicBezTo>
                      <a:cubicBezTo>
                        <a:pt x="10390" y="2563"/>
                        <a:pt x="10390" y="2563"/>
                        <a:pt x="10390" y="2563"/>
                      </a:cubicBezTo>
                      <a:cubicBezTo>
                        <a:pt x="10390" y="2563"/>
                        <a:pt x="10390" y="2563"/>
                        <a:pt x="10390" y="2563"/>
                      </a:cubicBezTo>
                      <a:cubicBezTo>
                        <a:pt x="10390" y="2563"/>
                        <a:pt x="10390" y="2197"/>
                        <a:pt x="10390" y="2197"/>
                      </a:cubicBezTo>
                      <a:cubicBezTo>
                        <a:pt x="10390" y="2197"/>
                        <a:pt x="10390" y="2197"/>
                        <a:pt x="10390" y="2197"/>
                      </a:cubicBezTo>
                      <a:cubicBezTo>
                        <a:pt x="10390" y="2197"/>
                        <a:pt x="10390" y="2197"/>
                        <a:pt x="10390" y="1831"/>
                      </a:cubicBezTo>
                      <a:cubicBezTo>
                        <a:pt x="10116" y="1831"/>
                        <a:pt x="10116" y="1831"/>
                        <a:pt x="10116" y="1831"/>
                      </a:cubicBezTo>
                      <a:cubicBezTo>
                        <a:pt x="10116" y="1831"/>
                        <a:pt x="10116" y="1831"/>
                        <a:pt x="10116" y="1831"/>
                      </a:cubicBezTo>
                      <a:cubicBezTo>
                        <a:pt x="10116" y="1831"/>
                        <a:pt x="10116" y="1464"/>
                        <a:pt x="10116" y="1464"/>
                      </a:cubicBezTo>
                      <a:cubicBezTo>
                        <a:pt x="10116" y="1464"/>
                        <a:pt x="10116" y="1831"/>
                        <a:pt x="10116" y="1831"/>
                      </a:cubicBezTo>
                      <a:cubicBezTo>
                        <a:pt x="10116" y="1831"/>
                        <a:pt x="9843" y="1831"/>
                        <a:pt x="9843" y="1831"/>
                      </a:cubicBezTo>
                      <a:cubicBezTo>
                        <a:pt x="9843" y="1831"/>
                        <a:pt x="9570" y="1831"/>
                        <a:pt x="9570" y="1831"/>
                      </a:cubicBezTo>
                      <a:cubicBezTo>
                        <a:pt x="9570" y="1831"/>
                        <a:pt x="9296" y="1831"/>
                        <a:pt x="9296" y="1831"/>
                      </a:cubicBezTo>
                      <a:cubicBezTo>
                        <a:pt x="9296" y="1831"/>
                        <a:pt x="9023" y="1831"/>
                        <a:pt x="9023" y="1831"/>
                      </a:cubicBezTo>
                      <a:cubicBezTo>
                        <a:pt x="9023" y="1831"/>
                        <a:pt x="8749" y="1831"/>
                        <a:pt x="8749" y="1831"/>
                      </a:cubicBezTo>
                      <a:cubicBezTo>
                        <a:pt x="8749" y="1831"/>
                        <a:pt x="8476" y="1831"/>
                        <a:pt x="8476" y="1831"/>
                      </a:cubicBezTo>
                      <a:cubicBezTo>
                        <a:pt x="7656" y="1831"/>
                        <a:pt x="5742" y="1831"/>
                        <a:pt x="5468" y="732"/>
                      </a:cubicBezTo>
                      <a:cubicBezTo>
                        <a:pt x="5195" y="732"/>
                        <a:pt x="5195" y="732"/>
                        <a:pt x="5195" y="732"/>
                      </a:cubicBezTo>
                      <a:cubicBezTo>
                        <a:pt x="5195" y="732"/>
                        <a:pt x="5195" y="366"/>
                        <a:pt x="4922" y="366"/>
                      </a:cubicBezTo>
                      <a:cubicBezTo>
                        <a:pt x="4922" y="366"/>
                        <a:pt x="4922" y="366"/>
                        <a:pt x="4922" y="366"/>
                      </a:cubicBezTo>
                      <a:cubicBezTo>
                        <a:pt x="4922" y="366"/>
                        <a:pt x="4922" y="366"/>
                        <a:pt x="4648" y="366"/>
                      </a:cubicBezTo>
                      <a:cubicBezTo>
                        <a:pt x="4648" y="366"/>
                        <a:pt x="4648" y="366"/>
                        <a:pt x="4648" y="366"/>
                      </a:cubicBezTo>
                      <a:cubicBezTo>
                        <a:pt x="4648" y="366"/>
                        <a:pt x="4375" y="366"/>
                        <a:pt x="4375" y="366"/>
                      </a:cubicBezTo>
                      <a:cubicBezTo>
                        <a:pt x="4375" y="366"/>
                        <a:pt x="4375" y="0"/>
                        <a:pt x="4101" y="0"/>
                      </a:cubicBezTo>
                      <a:cubicBezTo>
                        <a:pt x="4101" y="732"/>
                        <a:pt x="4101" y="732"/>
                        <a:pt x="4101" y="732"/>
                      </a:cubicBezTo>
                      <a:cubicBezTo>
                        <a:pt x="4101" y="732"/>
                        <a:pt x="4101" y="732"/>
                        <a:pt x="4101" y="732"/>
                      </a:cubicBezTo>
                      <a:cubicBezTo>
                        <a:pt x="4101" y="732"/>
                        <a:pt x="4101" y="732"/>
                        <a:pt x="4101" y="732"/>
                      </a:cubicBezTo>
                      <a:cubicBezTo>
                        <a:pt x="3828" y="732"/>
                        <a:pt x="3828" y="1098"/>
                        <a:pt x="3828" y="1098"/>
                      </a:cubicBezTo>
                      <a:cubicBezTo>
                        <a:pt x="3828" y="1098"/>
                        <a:pt x="3828" y="1098"/>
                        <a:pt x="3828" y="1464"/>
                      </a:cubicBezTo>
                      <a:cubicBezTo>
                        <a:pt x="3828" y="1464"/>
                        <a:pt x="3554" y="1464"/>
                        <a:pt x="3554" y="1464"/>
                      </a:cubicBezTo>
                      <a:cubicBezTo>
                        <a:pt x="3554" y="1464"/>
                        <a:pt x="3554" y="1831"/>
                        <a:pt x="3281" y="1831"/>
                      </a:cubicBezTo>
                      <a:cubicBezTo>
                        <a:pt x="3281" y="1831"/>
                        <a:pt x="3281" y="1831"/>
                        <a:pt x="3281" y="1831"/>
                      </a:cubicBezTo>
                      <a:cubicBezTo>
                        <a:pt x="3281" y="1831"/>
                        <a:pt x="3281" y="1831"/>
                        <a:pt x="3281" y="1831"/>
                      </a:cubicBezTo>
                      <a:cubicBezTo>
                        <a:pt x="3281" y="2197"/>
                        <a:pt x="3554" y="2197"/>
                        <a:pt x="3554" y="2197"/>
                      </a:cubicBezTo>
                      <a:cubicBezTo>
                        <a:pt x="3554" y="2563"/>
                        <a:pt x="3828" y="2929"/>
                        <a:pt x="3828" y="2929"/>
                      </a:cubicBezTo>
                      <a:cubicBezTo>
                        <a:pt x="3828" y="4027"/>
                        <a:pt x="2461" y="4759"/>
                        <a:pt x="1914" y="4393"/>
                      </a:cubicBezTo>
                      <a:cubicBezTo>
                        <a:pt x="1914" y="4393"/>
                        <a:pt x="1641" y="4393"/>
                        <a:pt x="1367" y="4759"/>
                      </a:cubicBezTo>
                      <a:cubicBezTo>
                        <a:pt x="1094" y="5125"/>
                        <a:pt x="820" y="5492"/>
                        <a:pt x="547" y="5858"/>
                      </a:cubicBezTo>
                      <a:cubicBezTo>
                        <a:pt x="547" y="5858"/>
                        <a:pt x="547" y="5858"/>
                        <a:pt x="273" y="5858"/>
                      </a:cubicBezTo>
                      <a:cubicBezTo>
                        <a:pt x="273" y="5858"/>
                        <a:pt x="273" y="5858"/>
                        <a:pt x="0" y="6224"/>
                      </a:cubicBezTo>
                      <a:cubicBezTo>
                        <a:pt x="0" y="6224"/>
                        <a:pt x="0" y="6224"/>
                        <a:pt x="0" y="6224"/>
                      </a:cubicBezTo>
                      <a:cubicBezTo>
                        <a:pt x="273" y="6590"/>
                        <a:pt x="547" y="6956"/>
                        <a:pt x="820" y="7322"/>
                      </a:cubicBezTo>
                      <a:cubicBezTo>
                        <a:pt x="1094" y="8054"/>
                        <a:pt x="1094" y="8786"/>
                        <a:pt x="1641" y="9153"/>
                      </a:cubicBezTo>
                      <a:cubicBezTo>
                        <a:pt x="3008" y="10251"/>
                        <a:pt x="4101" y="11715"/>
                        <a:pt x="5195" y="13546"/>
                      </a:cubicBezTo>
                      <a:cubicBezTo>
                        <a:pt x="5195" y="13546"/>
                        <a:pt x="5195" y="13546"/>
                        <a:pt x="5195" y="13546"/>
                      </a:cubicBezTo>
                      <a:cubicBezTo>
                        <a:pt x="5195" y="13546"/>
                        <a:pt x="5195" y="13546"/>
                        <a:pt x="5195" y="13546"/>
                      </a:cubicBezTo>
                      <a:cubicBezTo>
                        <a:pt x="5195" y="13546"/>
                        <a:pt x="5468" y="13180"/>
                        <a:pt x="5468" y="13180"/>
                      </a:cubicBezTo>
                      <a:cubicBezTo>
                        <a:pt x="5468" y="13180"/>
                        <a:pt x="5468" y="13180"/>
                        <a:pt x="5742" y="13180"/>
                      </a:cubicBezTo>
                      <a:cubicBezTo>
                        <a:pt x="5742" y="12814"/>
                        <a:pt x="5742" y="12814"/>
                        <a:pt x="5742" y="12814"/>
                      </a:cubicBezTo>
                      <a:cubicBezTo>
                        <a:pt x="5742" y="12814"/>
                        <a:pt x="6015" y="12814"/>
                        <a:pt x="6015" y="12447"/>
                      </a:cubicBezTo>
                      <a:cubicBezTo>
                        <a:pt x="6015" y="12447"/>
                        <a:pt x="6015" y="12447"/>
                        <a:pt x="6015" y="12447"/>
                      </a:cubicBezTo>
                      <a:cubicBezTo>
                        <a:pt x="6015" y="12447"/>
                        <a:pt x="6015" y="12447"/>
                        <a:pt x="6015" y="12447"/>
                      </a:cubicBezTo>
                      <a:cubicBezTo>
                        <a:pt x="6289" y="12081"/>
                        <a:pt x="6289" y="12081"/>
                        <a:pt x="6289" y="12081"/>
                      </a:cubicBezTo>
                      <a:cubicBezTo>
                        <a:pt x="6289" y="12081"/>
                        <a:pt x="6289" y="12081"/>
                        <a:pt x="6289" y="12081"/>
                      </a:cubicBezTo>
                      <a:cubicBezTo>
                        <a:pt x="6289" y="12081"/>
                        <a:pt x="6289" y="12081"/>
                        <a:pt x="6289" y="12081"/>
                      </a:cubicBezTo>
                      <a:cubicBezTo>
                        <a:pt x="6289" y="12081"/>
                        <a:pt x="6289" y="12081"/>
                        <a:pt x="6289" y="11715"/>
                      </a:cubicBezTo>
                      <a:cubicBezTo>
                        <a:pt x="6289" y="11715"/>
                        <a:pt x="6289" y="11715"/>
                        <a:pt x="6562" y="11715"/>
                      </a:cubicBezTo>
                      <a:cubicBezTo>
                        <a:pt x="6562" y="11715"/>
                        <a:pt x="6562" y="11715"/>
                        <a:pt x="6562" y="11715"/>
                      </a:cubicBezTo>
                      <a:cubicBezTo>
                        <a:pt x="6562" y="11715"/>
                        <a:pt x="6562" y="11715"/>
                        <a:pt x="6562" y="11715"/>
                      </a:cubicBezTo>
                      <a:cubicBezTo>
                        <a:pt x="6562" y="10983"/>
                        <a:pt x="6835" y="10251"/>
                        <a:pt x="7382" y="10251"/>
                      </a:cubicBezTo>
                      <a:cubicBezTo>
                        <a:pt x="7656" y="10251"/>
                        <a:pt x="7929" y="10617"/>
                        <a:pt x="8203" y="10617"/>
                      </a:cubicBezTo>
                      <a:cubicBezTo>
                        <a:pt x="8476" y="10617"/>
                        <a:pt x="8476" y="10617"/>
                        <a:pt x="8476" y="10617"/>
                      </a:cubicBezTo>
                      <a:cubicBezTo>
                        <a:pt x="8749" y="10617"/>
                        <a:pt x="9296" y="10617"/>
                        <a:pt x="9570" y="10251"/>
                      </a:cubicBezTo>
                      <a:cubicBezTo>
                        <a:pt x="10116" y="10251"/>
                        <a:pt x="10390" y="9885"/>
                        <a:pt x="10663" y="9885"/>
                      </a:cubicBezTo>
                      <a:cubicBezTo>
                        <a:pt x="11757" y="9885"/>
                        <a:pt x="13671" y="13546"/>
                        <a:pt x="13671" y="14644"/>
                      </a:cubicBezTo>
                      <a:cubicBezTo>
                        <a:pt x="13671" y="15010"/>
                        <a:pt x="13671" y="15010"/>
                        <a:pt x="13671" y="15376"/>
                      </a:cubicBezTo>
                      <a:cubicBezTo>
                        <a:pt x="13671" y="15376"/>
                        <a:pt x="13671" y="15376"/>
                        <a:pt x="13671" y="15376"/>
                      </a:cubicBezTo>
                      <a:cubicBezTo>
                        <a:pt x="13944" y="15742"/>
                        <a:pt x="13944" y="15742"/>
                        <a:pt x="13944" y="15742"/>
                      </a:cubicBezTo>
                      <a:cubicBezTo>
                        <a:pt x="13944" y="15742"/>
                        <a:pt x="13944" y="16108"/>
                        <a:pt x="13944" y="16108"/>
                      </a:cubicBezTo>
                      <a:cubicBezTo>
                        <a:pt x="13944" y="16108"/>
                        <a:pt x="13944" y="16108"/>
                        <a:pt x="13944" y="16475"/>
                      </a:cubicBezTo>
                      <a:cubicBezTo>
                        <a:pt x="13944" y="16475"/>
                        <a:pt x="13944" y="16475"/>
                        <a:pt x="13944" y="16475"/>
                      </a:cubicBezTo>
                      <a:cubicBezTo>
                        <a:pt x="13944" y="16475"/>
                        <a:pt x="13944" y="16475"/>
                        <a:pt x="13944" y="16841"/>
                      </a:cubicBezTo>
                      <a:cubicBezTo>
                        <a:pt x="13944" y="16841"/>
                        <a:pt x="13944" y="16841"/>
                        <a:pt x="13944" y="16841"/>
                      </a:cubicBezTo>
                      <a:cubicBezTo>
                        <a:pt x="14218" y="16475"/>
                        <a:pt x="14491" y="16475"/>
                        <a:pt x="14765" y="16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56" name="Shape 11556"/>
                <p:cNvSpPr/>
                <p:nvPr/>
              </p:nvSpPr>
              <p:spPr>
                <a:xfrm>
                  <a:off x="72625" y="5496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57" name="Shape 11557"/>
                <p:cNvSpPr/>
                <p:nvPr/>
              </p:nvSpPr>
              <p:spPr>
                <a:xfrm>
                  <a:off x="72004" y="54871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58" name="Shape 11558"/>
                <p:cNvSpPr/>
                <p:nvPr/>
              </p:nvSpPr>
              <p:spPr>
                <a:xfrm>
                  <a:off x="100506" y="5627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59" name="Shape 11559"/>
                <p:cNvSpPr/>
                <p:nvPr/>
              </p:nvSpPr>
              <p:spPr>
                <a:xfrm>
                  <a:off x="104489" y="5627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60" name="Shape 11560"/>
                <p:cNvSpPr/>
                <p:nvPr/>
              </p:nvSpPr>
              <p:spPr>
                <a:xfrm>
                  <a:off x="68642" y="55506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61" name="Shape 11561"/>
                <p:cNvSpPr/>
                <p:nvPr/>
              </p:nvSpPr>
              <p:spPr>
                <a:xfrm>
                  <a:off x="106480" y="5627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62" name="Shape 11562"/>
                <p:cNvSpPr/>
                <p:nvPr/>
              </p:nvSpPr>
              <p:spPr>
                <a:xfrm>
                  <a:off x="70633" y="55506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63" name="Shape 11563"/>
                <p:cNvSpPr/>
                <p:nvPr/>
              </p:nvSpPr>
              <p:spPr>
                <a:xfrm>
                  <a:off x="38769" y="5766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64" name="Shape 11564"/>
                <p:cNvSpPr/>
                <p:nvPr/>
              </p:nvSpPr>
              <p:spPr>
                <a:xfrm>
                  <a:off x="64659" y="55160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65" name="Shape 11565"/>
                <p:cNvSpPr/>
                <p:nvPr/>
              </p:nvSpPr>
              <p:spPr>
                <a:xfrm>
                  <a:off x="62667" y="5608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66" name="Shape 11566"/>
                <p:cNvSpPr/>
                <p:nvPr/>
              </p:nvSpPr>
              <p:spPr>
                <a:xfrm>
                  <a:off x="62668" y="557383"/>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567" name="Shape 11567"/>
                <p:cNvSpPr/>
                <p:nvPr/>
              </p:nvSpPr>
              <p:spPr>
                <a:xfrm>
                  <a:off x="185520" y="60171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68" name="Shape 11568"/>
                <p:cNvSpPr/>
                <p:nvPr/>
              </p:nvSpPr>
              <p:spPr>
                <a:xfrm>
                  <a:off x="185520" y="6074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69" name="Shape 11569"/>
                <p:cNvSpPr/>
                <p:nvPr/>
              </p:nvSpPr>
              <p:spPr>
                <a:xfrm>
                  <a:off x="185520" y="6094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70" name="Shape 11570"/>
                <p:cNvSpPr/>
                <p:nvPr/>
              </p:nvSpPr>
              <p:spPr>
                <a:xfrm>
                  <a:off x="180165" y="5978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71" name="Shape 11571"/>
                <p:cNvSpPr/>
                <p:nvPr/>
              </p:nvSpPr>
              <p:spPr>
                <a:xfrm>
                  <a:off x="179170" y="6489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0800"/>
                      </a:moveTo>
                      <a:cubicBezTo>
                        <a:pt x="10800" y="0"/>
                        <a:pt x="21600" y="0"/>
                        <a:pt x="21600" y="0"/>
                      </a:cubicBezTo>
                      <a:cubicBezTo>
                        <a:pt x="21600" y="0"/>
                        <a:pt x="10800" y="0"/>
                        <a:pt x="10800" y="10800"/>
                      </a:cubicBezTo>
                      <a:cubicBezTo>
                        <a:pt x="10800" y="10800"/>
                        <a:pt x="0" y="10800"/>
                        <a:pt x="0" y="21600"/>
                      </a:cubicBezTo>
                      <a:cubicBezTo>
                        <a:pt x="0" y="21600"/>
                        <a:pt x="0" y="21600"/>
                        <a:pt x="0" y="21600"/>
                      </a:cubicBezTo>
                      <a:cubicBezTo>
                        <a:pt x="0" y="10800"/>
                        <a:pt x="10800" y="10800"/>
                        <a:pt x="108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72" name="Shape 11572"/>
                <p:cNvSpPr/>
                <p:nvPr/>
              </p:nvSpPr>
              <p:spPr>
                <a:xfrm>
                  <a:off x="119800" y="643716"/>
                  <a:ext cx="81653" cy="751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070" y="5268"/>
                      </a:moveTo>
                      <a:cubicBezTo>
                        <a:pt x="15070" y="5268"/>
                        <a:pt x="14567" y="5795"/>
                        <a:pt x="14567" y="6322"/>
                      </a:cubicBezTo>
                      <a:cubicBezTo>
                        <a:pt x="14065" y="6849"/>
                        <a:pt x="13563" y="7376"/>
                        <a:pt x="12558" y="7376"/>
                      </a:cubicBezTo>
                      <a:cubicBezTo>
                        <a:pt x="12056" y="7376"/>
                        <a:pt x="11051" y="6849"/>
                        <a:pt x="10549" y="6322"/>
                      </a:cubicBezTo>
                      <a:cubicBezTo>
                        <a:pt x="10047" y="5795"/>
                        <a:pt x="9544" y="4741"/>
                        <a:pt x="10047" y="3688"/>
                      </a:cubicBezTo>
                      <a:cubicBezTo>
                        <a:pt x="10047" y="2107"/>
                        <a:pt x="9544" y="527"/>
                        <a:pt x="9042" y="0"/>
                      </a:cubicBezTo>
                      <a:cubicBezTo>
                        <a:pt x="9042" y="0"/>
                        <a:pt x="8540" y="0"/>
                        <a:pt x="8540" y="0"/>
                      </a:cubicBezTo>
                      <a:cubicBezTo>
                        <a:pt x="8540" y="0"/>
                        <a:pt x="8037" y="0"/>
                        <a:pt x="8037" y="0"/>
                      </a:cubicBezTo>
                      <a:cubicBezTo>
                        <a:pt x="8037" y="0"/>
                        <a:pt x="8037" y="0"/>
                        <a:pt x="7535" y="0"/>
                      </a:cubicBezTo>
                      <a:cubicBezTo>
                        <a:pt x="7535" y="0"/>
                        <a:pt x="7535" y="0"/>
                        <a:pt x="7535" y="0"/>
                      </a:cubicBezTo>
                      <a:cubicBezTo>
                        <a:pt x="7033" y="0"/>
                        <a:pt x="7033" y="0"/>
                        <a:pt x="7033" y="0"/>
                      </a:cubicBezTo>
                      <a:cubicBezTo>
                        <a:pt x="6530" y="0"/>
                        <a:pt x="6530" y="0"/>
                        <a:pt x="6530" y="0"/>
                      </a:cubicBezTo>
                      <a:cubicBezTo>
                        <a:pt x="6530" y="0"/>
                        <a:pt x="6028" y="527"/>
                        <a:pt x="6028" y="527"/>
                      </a:cubicBezTo>
                      <a:cubicBezTo>
                        <a:pt x="6028" y="1054"/>
                        <a:pt x="6028" y="1580"/>
                        <a:pt x="6028" y="1580"/>
                      </a:cubicBezTo>
                      <a:cubicBezTo>
                        <a:pt x="6028" y="2107"/>
                        <a:pt x="5526" y="2107"/>
                        <a:pt x="5526" y="2107"/>
                      </a:cubicBezTo>
                      <a:cubicBezTo>
                        <a:pt x="5526" y="2107"/>
                        <a:pt x="5526" y="2634"/>
                        <a:pt x="5526" y="2634"/>
                      </a:cubicBezTo>
                      <a:cubicBezTo>
                        <a:pt x="5526" y="3688"/>
                        <a:pt x="4521" y="4215"/>
                        <a:pt x="3516" y="5268"/>
                      </a:cubicBezTo>
                      <a:cubicBezTo>
                        <a:pt x="3014" y="5795"/>
                        <a:pt x="2512" y="5795"/>
                        <a:pt x="2009" y="6322"/>
                      </a:cubicBezTo>
                      <a:cubicBezTo>
                        <a:pt x="1507" y="6849"/>
                        <a:pt x="1005" y="6849"/>
                        <a:pt x="502" y="7376"/>
                      </a:cubicBezTo>
                      <a:cubicBezTo>
                        <a:pt x="502" y="7376"/>
                        <a:pt x="502" y="7376"/>
                        <a:pt x="502" y="7376"/>
                      </a:cubicBezTo>
                      <a:cubicBezTo>
                        <a:pt x="502" y="7376"/>
                        <a:pt x="502" y="7376"/>
                        <a:pt x="502" y="7376"/>
                      </a:cubicBezTo>
                      <a:cubicBezTo>
                        <a:pt x="502" y="7376"/>
                        <a:pt x="502" y="7376"/>
                        <a:pt x="502" y="7376"/>
                      </a:cubicBezTo>
                      <a:cubicBezTo>
                        <a:pt x="502" y="7376"/>
                        <a:pt x="502" y="7376"/>
                        <a:pt x="502" y="7376"/>
                      </a:cubicBezTo>
                      <a:cubicBezTo>
                        <a:pt x="502" y="7902"/>
                        <a:pt x="0" y="7902"/>
                        <a:pt x="0" y="7902"/>
                      </a:cubicBezTo>
                      <a:cubicBezTo>
                        <a:pt x="2512" y="9483"/>
                        <a:pt x="4521" y="11063"/>
                        <a:pt x="6530" y="12644"/>
                      </a:cubicBezTo>
                      <a:cubicBezTo>
                        <a:pt x="11051" y="16332"/>
                        <a:pt x="17079" y="20020"/>
                        <a:pt x="19591" y="21073"/>
                      </a:cubicBezTo>
                      <a:cubicBezTo>
                        <a:pt x="19591" y="21073"/>
                        <a:pt x="20093" y="21073"/>
                        <a:pt x="20093" y="21600"/>
                      </a:cubicBezTo>
                      <a:cubicBezTo>
                        <a:pt x="20093" y="21073"/>
                        <a:pt x="20093" y="21073"/>
                        <a:pt x="20093" y="21073"/>
                      </a:cubicBezTo>
                      <a:cubicBezTo>
                        <a:pt x="20093" y="21073"/>
                        <a:pt x="20093" y="21073"/>
                        <a:pt x="20093" y="20546"/>
                      </a:cubicBezTo>
                      <a:cubicBezTo>
                        <a:pt x="20093" y="20546"/>
                        <a:pt x="20093" y="20546"/>
                        <a:pt x="20093" y="20020"/>
                      </a:cubicBezTo>
                      <a:cubicBezTo>
                        <a:pt x="20595" y="20020"/>
                        <a:pt x="20595" y="20020"/>
                        <a:pt x="20595" y="20020"/>
                      </a:cubicBezTo>
                      <a:cubicBezTo>
                        <a:pt x="20595" y="19493"/>
                        <a:pt x="20595" y="19493"/>
                        <a:pt x="20595" y="19493"/>
                      </a:cubicBezTo>
                      <a:cubicBezTo>
                        <a:pt x="20595" y="19493"/>
                        <a:pt x="20595" y="18966"/>
                        <a:pt x="20595" y="18966"/>
                      </a:cubicBezTo>
                      <a:cubicBezTo>
                        <a:pt x="20595" y="18966"/>
                        <a:pt x="20595" y="18966"/>
                        <a:pt x="21098" y="18439"/>
                      </a:cubicBezTo>
                      <a:cubicBezTo>
                        <a:pt x="21098" y="17912"/>
                        <a:pt x="21098" y="17385"/>
                        <a:pt x="21600" y="16859"/>
                      </a:cubicBezTo>
                      <a:cubicBezTo>
                        <a:pt x="21600" y="15805"/>
                        <a:pt x="19591" y="14751"/>
                        <a:pt x="18586" y="14224"/>
                      </a:cubicBezTo>
                      <a:cubicBezTo>
                        <a:pt x="18084" y="13698"/>
                        <a:pt x="17581" y="13698"/>
                        <a:pt x="17581" y="13171"/>
                      </a:cubicBezTo>
                      <a:cubicBezTo>
                        <a:pt x="17079" y="13171"/>
                        <a:pt x="16577" y="12644"/>
                        <a:pt x="16074" y="12644"/>
                      </a:cubicBezTo>
                      <a:cubicBezTo>
                        <a:pt x="15572" y="12117"/>
                        <a:pt x="15070" y="12117"/>
                        <a:pt x="15070" y="11590"/>
                      </a:cubicBezTo>
                      <a:cubicBezTo>
                        <a:pt x="15070" y="11590"/>
                        <a:pt x="15070" y="11590"/>
                        <a:pt x="15070" y="11063"/>
                      </a:cubicBezTo>
                      <a:cubicBezTo>
                        <a:pt x="14567" y="10537"/>
                        <a:pt x="15572" y="10010"/>
                        <a:pt x="15572" y="10010"/>
                      </a:cubicBezTo>
                      <a:cubicBezTo>
                        <a:pt x="15572" y="9483"/>
                        <a:pt x="16074" y="8956"/>
                        <a:pt x="15572" y="6322"/>
                      </a:cubicBezTo>
                      <a:cubicBezTo>
                        <a:pt x="15572" y="6322"/>
                        <a:pt x="15572" y="5795"/>
                        <a:pt x="15572" y="5268"/>
                      </a:cubicBezTo>
                      <a:cubicBezTo>
                        <a:pt x="15572" y="5268"/>
                        <a:pt x="15572" y="5268"/>
                        <a:pt x="15070" y="52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73" name="Shape 11573"/>
                <p:cNvSpPr/>
                <p:nvPr/>
              </p:nvSpPr>
              <p:spPr>
                <a:xfrm>
                  <a:off x="192114" y="71309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74" name="Shape 11574"/>
                <p:cNvSpPr/>
                <p:nvPr/>
              </p:nvSpPr>
              <p:spPr>
                <a:xfrm>
                  <a:off x="199460" y="7038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75" name="Shape 11575"/>
                <p:cNvSpPr/>
                <p:nvPr/>
              </p:nvSpPr>
              <p:spPr>
                <a:xfrm>
                  <a:off x="197469" y="7096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76" name="Shape 11576"/>
                <p:cNvSpPr/>
                <p:nvPr/>
              </p:nvSpPr>
              <p:spPr>
                <a:xfrm>
                  <a:off x="148302" y="6437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77" name="Shape 11577"/>
                <p:cNvSpPr/>
                <p:nvPr/>
              </p:nvSpPr>
              <p:spPr>
                <a:xfrm>
                  <a:off x="159630" y="660493"/>
                  <a:ext cx="15933" cy="12701"/>
                </a:xfrm>
                <a:custGeom>
                  <a:avLst/>
                  <a:gdLst/>
                  <a:ahLst/>
                  <a:cxnLst>
                    <a:cxn ang="0">
                      <a:pos x="wd2" y="hd2"/>
                    </a:cxn>
                    <a:cxn ang="5400000">
                      <a:pos x="wd2" y="hd2"/>
                    </a:cxn>
                    <a:cxn ang="10800000">
                      <a:pos x="wd2" y="hd2"/>
                    </a:cxn>
                    <a:cxn ang="16200000">
                      <a:pos x="wd2" y="hd2"/>
                    </a:cxn>
                  </a:cxnLst>
                  <a:rect l="0" t="0" r="r" b="b"/>
                  <a:pathLst>
                    <a:path w="21600" h="14400" fill="norm" stroke="1" extrusionOk="0">
                      <a:moveTo>
                        <a:pt x="21600" y="0"/>
                      </a:moveTo>
                      <a:cubicBezTo>
                        <a:pt x="16200" y="21600"/>
                        <a:pt x="5400" y="14400"/>
                        <a:pt x="0" y="0"/>
                      </a:cubicBezTo>
                      <a:cubicBezTo>
                        <a:pt x="2700" y="7200"/>
                        <a:pt x="8100" y="14400"/>
                        <a:pt x="10800" y="14400"/>
                      </a:cubicBezTo>
                      <a:cubicBezTo>
                        <a:pt x="16200" y="14400"/>
                        <a:pt x="18900" y="7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78" name="Shape 11578"/>
                <p:cNvSpPr/>
                <p:nvPr/>
              </p:nvSpPr>
              <p:spPr>
                <a:xfrm>
                  <a:off x="142327" y="643716"/>
                  <a:ext cx="12701" cy="127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11730" name="Group 11730"/>
              <p:cNvGrpSpPr/>
              <p:nvPr/>
            </p:nvGrpSpPr>
            <p:grpSpPr>
              <a:xfrm>
                <a:off x="2302" y="123742"/>
                <a:ext cx="1111255" cy="791723"/>
                <a:chOff x="0" y="0"/>
                <a:chExt cx="1111254" cy="791722"/>
              </a:xfrm>
            </p:grpSpPr>
            <p:sp>
              <p:nvSpPr>
                <p:cNvPr id="11580" name="Shape 11580"/>
                <p:cNvSpPr/>
                <p:nvPr/>
              </p:nvSpPr>
              <p:spPr>
                <a:xfrm>
                  <a:off x="142016" y="5199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81" name="Shape 11581"/>
                <p:cNvSpPr/>
                <p:nvPr/>
              </p:nvSpPr>
              <p:spPr>
                <a:xfrm>
                  <a:off x="136041" y="5145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82" name="Shape 11582"/>
                <p:cNvSpPr/>
                <p:nvPr/>
              </p:nvSpPr>
              <p:spPr>
                <a:xfrm>
                  <a:off x="79659" y="487209"/>
                  <a:ext cx="53772" cy="558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829" y="10452"/>
                      </a:moveTo>
                      <a:cubicBezTo>
                        <a:pt x="20829" y="9058"/>
                        <a:pt x="20057" y="7665"/>
                        <a:pt x="20057" y="6271"/>
                      </a:cubicBezTo>
                      <a:cubicBezTo>
                        <a:pt x="20057" y="4877"/>
                        <a:pt x="16200" y="697"/>
                        <a:pt x="14657" y="0"/>
                      </a:cubicBezTo>
                      <a:cubicBezTo>
                        <a:pt x="14657" y="0"/>
                        <a:pt x="13886" y="697"/>
                        <a:pt x="12343" y="697"/>
                      </a:cubicBezTo>
                      <a:cubicBezTo>
                        <a:pt x="11571" y="1394"/>
                        <a:pt x="10029" y="1394"/>
                        <a:pt x="8486" y="1394"/>
                      </a:cubicBezTo>
                      <a:cubicBezTo>
                        <a:pt x="7714" y="1394"/>
                        <a:pt x="7714" y="1394"/>
                        <a:pt x="6943" y="1394"/>
                      </a:cubicBezTo>
                      <a:cubicBezTo>
                        <a:pt x="6943" y="697"/>
                        <a:pt x="6171" y="697"/>
                        <a:pt x="6171" y="697"/>
                      </a:cubicBezTo>
                      <a:cubicBezTo>
                        <a:pt x="6171" y="1394"/>
                        <a:pt x="6171" y="1394"/>
                        <a:pt x="5400" y="1394"/>
                      </a:cubicBezTo>
                      <a:cubicBezTo>
                        <a:pt x="5400" y="1394"/>
                        <a:pt x="5400" y="1394"/>
                        <a:pt x="5400" y="1394"/>
                      </a:cubicBezTo>
                      <a:cubicBezTo>
                        <a:pt x="5400" y="2090"/>
                        <a:pt x="5400" y="2090"/>
                        <a:pt x="5400" y="2090"/>
                      </a:cubicBezTo>
                      <a:cubicBezTo>
                        <a:pt x="5400" y="2090"/>
                        <a:pt x="5400" y="2090"/>
                        <a:pt x="5400" y="2090"/>
                      </a:cubicBezTo>
                      <a:cubicBezTo>
                        <a:pt x="5400" y="2787"/>
                        <a:pt x="5400" y="2787"/>
                        <a:pt x="4629" y="2787"/>
                      </a:cubicBezTo>
                      <a:cubicBezTo>
                        <a:pt x="4629" y="2787"/>
                        <a:pt x="4629" y="2787"/>
                        <a:pt x="4629" y="3484"/>
                      </a:cubicBezTo>
                      <a:cubicBezTo>
                        <a:pt x="4629" y="3484"/>
                        <a:pt x="4629" y="3484"/>
                        <a:pt x="4629" y="3484"/>
                      </a:cubicBezTo>
                      <a:cubicBezTo>
                        <a:pt x="3857" y="3484"/>
                        <a:pt x="3857" y="3484"/>
                        <a:pt x="3857" y="4181"/>
                      </a:cubicBezTo>
                      <a:cubicBezTo>
                        <a:pt x="3857" y="4181"/>
                        <a:pt x="3857" y="4181"/>
                        <a:pt x="3086" y="4181"/>
                      </a:cubicBezTo>
                      <a:cubicBezTo>
                        <a:pt x="3086" y="4181"/>
                        <a:pt x="3086" y="4877"/>
                        <a:pt x="3086" y="4877"/>
                      </a:cubicBezTo>
                      <a:cubicBezTo>
                        <a:pt x="3086" y="4877"/>
                        <a:pt x="2314" y="4877"/>
                        <a:pt x="2314" y="5574"/>
                      </a:cubicBezTo>
                      <a:cubicBezTo>
                        <a:pt x="2314" y="5574"/>
                        <a:pt x="2314" y="5574"/>
                        <a:pt x="1543" y="5574"/>
                      </a:cubicBezTo>
                      <a:cubicBezTo>
                        <a:pt x="1543" y="6271"/>
                        <a:pt x="1543" y="6271"/>
                        <a:pt x="1543" y="6271"/>
                      </a:cubicBezTo>
                      <a:cubicBezTo>
                        <a:pt x="771" y="6271"/>
                        <a:pt x="771" y="6968"/>
                        <a:pt x="771" y="6968"/>
                      </a:cubicBezTo>
                      <a:cubicBezTo>
                        <a:pt x="771" y="6968"/>
                        <a:pt x="771" y="6968"/>
                        <a:pt x="0" y="6968"/>
                      </a:cubicBezTo>
                      <a:cubicBezTo>
                        <a:pt x="771" y="7665"/>
                        <a:pt x="771" y="8361"/>
                        <a:pt x="771" y="9058"/>
                      </a:cubicBezTo>
                      <a:cubicBezTo>
                        <a:pt x="3086" y="14632"/>
                        <a:pt x="4629" y="16026"/>
                        <a:pt x="6943" y="18116"/>
                      </a:cubicBezTo>
                      <a:cubicBezTo>
                        <a:pt x="7714" y="18116"/>
                        <a:pt x="7714" y="18116"/>
                        <a:pt x="7714" y="18116"/>
                      </a:cubicBezTo>
                      <a:cubicBezTo>
                        <a:pt x="8486" y="19510"/>
                        <a:pt x="10800" y="20206"/>
                        <a:pt x="13114" y="21600"/>
                      </a:cubicBezTo>
                      <a:cubicBezTo>
                        <a:pt x="13114" y="21600"/>
                        <a:pt x="13114" y="21600"/>
                        <a:pt x="13114" y="21600"/>
                      </a:cubicBezTo>
                      <a:cubicBezTo>
                        <a:pt x="13114" y="21600"/>
                        <a:pt x="13114" y="20903"/>
                        <a:pt x="13886" y="20903"/>
                      </a:cubicBezTo>
                      <a:cubicBezTo>
                        <a:pt x="13886" y="20903"/>
                        <a:pt x="13886" y="20903"/>
                        <a:pt x="13886" y="20903"/>
                      </a:cubicBezTo>
                      <a:cubicBezTo>
                        <a:pt x="13886" y="20206"/>
                        <a:pt x="13886" y="20206"/>
                        <a:pt x="13886" y="20206"/>
                      </a:cubicBezTo>
                      <a:cubicBezTo>
                        <a:pt x="13886" y="20206"/>
                        <a:pt x="13886" y="20206"/>
                        <a:pt x="13886" y="20206"/>
                      </a:cubicBezTo>
                      <a:cubicBezTo>
                        <a:pt x="14657" y="20206"/>
                        <a:pt x="14657" y="20206"/>
                        <a:pt x="14657" y="20206"/>
                      </a:cubicBezTo>
                      <a:cubicBezTo>
                        <a:pt x="15429" y="19510"/>
                        <a:pt x="16200" y="18813"/>
                        <a:pt x="16971" y="18116"/>
                      </a:cubicBezTo>
                      <a:cubicBezTo>
                        <a:pt x="17743" y="17419"/>
                        <a:pt x="20829" y="16026"/>
                        <a:pt x="20829" y="15329"/>
                      </a:cubicBezTo>
                      <a:cubicBezTo>
                        <a:pt x="20829" y="15329"/>
                        <a:pt x="21600" y="14632"/>
                        <a:pt x="21600" y="13935"/>
                      </a:cubicBezTo>
                      <a:cubicBezTo>
                        <a:pt x="21600" y="13935"/>
                        <a:pt x="21600" y="13239"/>
                        <a:pt x="21600" y="13239"/>
                      </a:cubicBezTo>
                      <a:cubicBezTo>
                        <a:pt x="21600" y="13239"/>
                        <a:pt x="21600" y="13239"/>
                        <a:pt x="21600" y="13239"/>
                      </a:cubicBezTo>
                      <a:cubicBezTo>
                        <a:pt x="21600" y="12542"/>
                        <a:pt x="21600" y="12542"/>
                        <a:pt x="21600" y="12542"/>
                      </a:cubicBezTo>
                      <a:cubicBezTo>
                        <a:pt x="21600" y="11845"/>
                        <a:pt x="21600" y="11845"/>
                        <a:pt x="21600" y="11845"/>
                      </a:cubicBezTo>
                      <a:cubicBezTo>
                        <a:pt x="21600" y="11845"/>
                        <a:pt x="21600" y="11148"/>
                        <a:pt x="20829" y="104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83" name="Shape 11583"/>
                <p:cNvSpPr/>
                <p:nvPr/>
              </p:nvSpPr>
              <p:spPr>
                <a:xfrm>
                  <a:off x="84263" y="4895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0" y="0"/>
                        <a:pt x="21600" y="0"/>
                      </a:cubicBezTo>
                      <a:cubicBezTo>
                        <a:pt x="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84" name="Shape 11584"/>
                <p:cNvSpPr/>
                <p:nvPr/>
              </p:nvSpPr>
              <p:spPr>
                <a:xfrm>
                  <a:off x="126084" y="5097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85" name="Shape 11585"/>
                <p:cNvSpPr/>
                <p:nvPr/>
              </p:nvSpPr>
              <p:spPr>
                <a:xfrm>
                  <a:off x="76297" y="4972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86" name="Shape 11586"/>
                <p:cNvSpPr/>
                <p:nvPr/>
              </p:nvSpPr>
              <p:spPr>
                <a:xfrm>
                  <a:off x="87625" y="4914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87" name="Shape 11587"/>
                <p:cNvSpPr/>
                <p:nvPr/>
              </p:nvSpPr>
              <p:spPr>
                <a:xfrm>
                  <a:off x="78288" y="5007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88" name="Shape 11588"/>
                <p:cNvSpPr/>
                <p:nvPr/>
              </p:nvSpPr>
              <p:spPr>
                <a:xfrm>
                  <a:off x="126084" y="5184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14400"/>
                        <a:pt x="21600" y="7200"/>
                      </a:cubicBezTo>
                      <a:cubicBezTo>
                        <a:pt x="21600" y="7200"/>
                        <a:pt x="21600" y="0"/>
                        <a:pt x="21600" y="0"/>
                      </a:cubicBezTo>
                      <a:cubicBezTo>
                        <a:pt x="21600" y="0"/>
                        <a:pt x="21600" y="7200"/>
                        <a:pt x="21600" y="7200"/>
                      </a:cubicBezTo>
                      <a:cubicBezTo>
                        <a:pt x="21600" y="144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89" name="Shape 11589"/>
                <p:cNvSpPr/>
                <p:nvPr/>
              </p:nvSpPr>
              <p:spPr>
                <a:xfrm>
                  <a:off x="133430" y="5145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90" name="Shape 11590"/>
                <p:cNvSpPr/>
                <p:nvPr/>
              </p:nvSpPr>
              <p:spPr>
                <a:xfrm>
                  <a:off x="0" y="101751"/>
                  <a:ext cx="171269" cy="1349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360" y="592"/>
                      </a:moveTo>
                      <a:cubicBezTo>
                        <a:pt x="21360" y="296"/>
                        <a:pt x="21360" y="0"/>
                        <a:pt x="20160" y="0"/>
                      </a:cubicBezTo>
                      <a:cubicBezTo>
                        <a:pt x="10320" y="0"/>
                        <a:pt x="10320" y="0"/>
                        <a:pt x="10320" y="0"/>
                      </a:cubicBezTo>
                      <a:cubicBezTo>
                        <a:pt x="9600" y="888"/>
                        <a:pt x="9360" y="1775"/>
                        <a:pt x="9120" y="2663"/>
                      </a:cubicBezTo>
                      <a:cubicBezTo>
                        <a:pt x="8880" y="3551"/>
                        <a:pt x="8160" y="4142"/>
                        <a:pt x="7440" y="5326"/>
                      </a:cubicBezTo>
                      <a:cubicBezTo>
                        <a:pt x="6480" y="6214"/>
                        <a:pt x="5520" y="7693"/>
                        <a:pt x="5520" y="8581"/>
                      </a:cubicBezTo>
                      <a:cubicBezTo>
                        <a:pt x="5280" y="10060"/>
                        <a:pt x="4560" y="11540"/>
                        <a:pt x="3360" y="13611"/>
                      </a:cubicBezTo>
                      <a:cubicBezTo>
                        <a:pt x="2400" y="15386"/>
                        <a:pt x="1440" y="17162"/>
                        <a:pt x="720" y="19233"/>
                      </a:cubicBezTo>
                      <a:cubicBezTo>
                        <a:pt x="240" y="20121"/>
                        <a:pt x="0" y="21008"/>
                        <a:pt x="0" y="21600"/>
                      </a:cubicBezTo>
                      <a:cubicBezTo>
                        <a:pt x="9600" y="21600"/>
                        <a:pt x="9600" y="21600"/>
                        <a:pt x="9600" y="21600"/>
                      </a:cubicBezTo>
                      <a:cubicBezTo>
                        <a:pt x="9600" y="16866"/>
                        <a:pt x="9600" y="16866"/>
                        <a:pt x="9600" y="16866"/>
                      </a:cubicBezTo>
                      <a:cubicBezTo>
                        <a:pt x="9600" y="16274"/>
                        <a:pt x="10320" y="15682"/>
                        <a:pt x="11280" y="15090"/>
                      </a:cubicBezTo>
                      <a:cubicBezTo>
                        <a:pt x="11760" y="15090"/>
                        <a:pt x="12240" y="14499"/>
                        <a:pt x="12480" y="14499"/>
                      </a:cubicBezTo>
                      <a:cubicBezTo>
                        <a:pt x="12480" y="5030"/>
                        <a:pt x="12480" y="5030"/>
                        <a:pt x="12480" y="5030"/>
                      </a:cubicBezTo>
                      <a:cubicBezTo>
                        <a:pt x="12960" y="5030"/>
                        <a:pt x="12960" y="5030"/>
                        <a:pt x="12960" y="5030"/>
                      </a:cubicBezTo>
                      <a:cubicBezTo>
                        <a:pt x="12960" y="5030"/>
                        <a:pt x="16800" y="5030"/>
                        <a:pt x="19440" y="5030"/>
                      </a:cubicBezTo>
                      <a:cubicBezTo>
                        <a:pt x="20640" y="5030"/>
                        <a:pt x="21360" y="5030"/>
                        <a:pt x="21600" y="5030"/>
                      </a:cubicBezTo>
                      <a:cubicBezTo>
                        <a:pt x="21600" y="4438"/>
                        <a:pt x="21600" y="3551"/>
                        <a:pt x="21600" y="2367"/>
                      </a:cubicBezTo>
                      <a:cubicBezTo>
                        <a:pt x="21600" y="2367"/>
                        <a:pt x="21600" y="2367"/>
                        <a:pt x="21600" y="2367"/>
                      </a:cubicBezTo>
                      <a:cubicBezTo>
                        <a:pt x="21600" y="2071"/>
                        <a:pt x="21600" y="1775"/>
                        <a:pt x="21600" y="1479"/>
                      </a:cubicBezTo>
                      <a:cubicBezTo>
                        <a:pt x="21600" y="1479"/>
                        <a:pt x="21600" y="1479"/>
                        <a:pt x="21600" y="1479"/>
                      </a:cubicBezTo>
                      <a:cubicBezTo>
                        <a:pt x="21600" y="1184"/>
                        <a:pt x="21600" y="1184"/>
                        <a:pt x="21600" y="888"/>
                      </a:cubicBezTo>
                      <a:cubicBezTo>
                        <a:pt x="21600" y="888"/>
                        <a:pt x="21600" y="888"/>
                        <a:pt x="21600" y="888"/>
                      </a:cubicBezTo>
                      <a:cubicBezTo>
                        <a:pt x="21600" y="592"/>
                        <a:pt x="21360" y="592"/>
                        <a:pt x="21360" y="5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91" name="Shape 11591"/>
                <p:cNvSpPr/>
                <p:nvPr/>
              </p:nvSpPr>
              <p:spPr>
                <a:xfrm>
                  <a:off x="163922" y="1002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92" name="Shape 11592"/>
                <p:cNvSpPr/>
                <p:nvPr/>
              </p:nvSpPr>
              <p:spPr>
                <a:xfrm>
                  <a:off x="0" y="113314"/>
                  <a:ext cx="240971" cy="2640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674" y="21600"/>
                      </a:moveTo>
                      <a:cubicBezTo>
                        <a:pt x="8844" y="21600"/>
                        <a:pt x="8844" y="21600"/>
                        <a:pt x="8844" y="21600"/>
                      </a:cubicBezTo>
                      <a:cubicBezTo>
                        <a:pt x="8844" y="21600"/>
                        <a:pt x="9014" y="21600"/>
                        <a:pt x="9014" y="21600"/>
                      </a:cubicBezTo>
                      <a:cubicBezTo>
                        <a:pt x="9014" y="21600"/>
                        <a:pt x="9014" y="21600"/>
                        <a:pt x="9014" y="21600"/>
                      </a:cubicBezTo>
                      <a:cubicBezTo>
                        <a:pt x="9014" y="21600"/>
                        <a:pt x="9014" y="21600"/>
                        <a:pt x="9014" y="21600"/>
                      </a:cubicBezTo>
                      <a:cubicBezTo>
                        <a:pt x="9184" y="21600"/>
                        <a:pt x="9184" y="21600"/>
                        <a:pt x="9184" y="21600"/>
                      </a:cubicBezTo>
                      <a:cubicBezTo>
                        <a:pt x="9184" y="21600"/>
                        <a:pt x="9184" y="21600"/>
                        <a:pt x="9184" y="21449"/>
                      </a:cubicBezTo>
                      <a:cubicBezTo>
                        <a:pt x="9184" y="21449"/>
                        <a:pt x="9184" y="21449"/>
                        <a:pt x="9184" y="21449"/>
                      </a:cubicBezTo>
                      <a:cubicBezTo>
                        <a:pt x="9184" y="20543"/>
                        <a:pt x="10035" y="20090"/>
                        <a:pt x="10885" y="20845"/>
                      </a:cubicBezTo>
                      <a:cubicBezTo>
                        <a:pt x="11055" y="20996"/>
                        <a:pt x="11225" y="20996"/>
                        <a:pt x="11225" y="20996"/>
                      </a:cubicBezTo>
                      <a:cubicBezTo>
                        <a:pt x="11225" y="20996"/>
                        <a:pt x="11395" y="20996"/>
                        <a:pt x="11395" y="20996"/>
                      </a:cubicBezTo>
                      <a:cubicBezTo>
                        <a:pt x="11395" y="20845"/>
                        <a:pt x="11395" y="20845"/>
                        <a:pt x="11395" y="20694"/>
                      </a:cubicBezTo>
                      <a:cubicBezTo>
                        <a:pt x="11565" y="20694"/>
                        <a:pt x="11735" y="20543"/>
                        <a:pt x="11906" y="20543"/>
                      </a:cubicBezTo>
                      <a:cubicBezTo>
                        <a:pt x="12076" y="20543"/>
                        <a:pt x="12246" y="20543"/>
                        <a:pt x="12416" y="20543"/>
                      </a:cubicBezTo>
                      <a:cubicBezTo>
                        <a:pt x="12586" y="20694"/>
                        <a:pt x="12926" y="20694"/>
                        <a:pt x="13096" y="20694"/>
                      </a:cubicBezTo>
                      <a:cubicBezTo>
                        <a:pt x="13266" y="20694"/>
                        <a:pt x="13776" y="20543"/>
                        <a:pt x="13946" y="20392"/>
                      </a:cubicBezTo>
                      <a:cubicBezTo>
                        <a:pt x="13946" y="20392"/>
                        <a:pt x="14117" y="20392"/>
                        <a:pt x="14117" y="20392"/>
                      </a:cubicBezTo>
                      <a:cubicBezTo>
                        <a:pt x="14117" y="20392"/>
                        <a:pt x="14117" y="20392"/>
                        <a:pt x="14117" y="20392"/>
                      </a:cubicBezTo>
                      <a:cubicBezTo>
                        <a:pt x="14287" y="20392"/>
                        <a:pt x="14287" y="20392"/>
                        <a:pt x="14287" y="20392"/>
                      </a:cubicBezTo>
                      <a:cubicBezTo>
                        <a:pt x="14287" y="20392"/>
                        <a:pt x="15647" y="20392"/>
                        <a:pt x="17178" y="20392"/>
                      </a:cubicBezTo>
                      <a:cubicBezTo>
                        <a:pt x="17348" y="20392"/>
                        <a:pt x="17688" y="20392"/>
                        <a:pt x="17858" y="20392"/>
                      </a:cubicBezTo>
                      <a:cubicBezTo>
                        <a:pt x="20580" y="20392"/>
                        <a:pt x="21260" y="20392"/>
                        <a:pt x="21600" y="20392"/>
                      </a:cubicBezTo>
                      <a:cubicBezTo>
                        <a:pt x="21600" y="20241"/>
                        <a:pt x="21600" y="19787"/>
                        <a:pt x="21600" y="19334"/>
                      </a:cubicBezTo>
                      <a:cubicBezTo>
                        <a:pt x="21090" y="18730"/>
                        <a:pt x="21090" y="18730"/>
                        <a:pt x="21090" y="18730"/>
                      </a:cubicBezTo>
                      <a:cubicBezTo>
                        <a:pt x="19219" y="3323"/>
                        <a:pt x="19219" y="3323"/>
                        <a:pt x="19219" y="3323"/>
                      </a:cubicBezTo>
                      <a:cubicBezTo>
                        <a:pt x="21600" y="3323"/>
                        <a:pt x="21600" y="3323"/>
                        <a:pt x="21600" y="3323"/>
                      </a:cubicBezTo>
                      <a:cubicBezTo>
                        <a:pt x="19219" y="1813"/>
                        <a:pt x="17178" y="604"/>
                        <a:pt x="16328" y="151"/>
                      </a:cubicBezTo>
                      <a:cubicBezTo>
                        <a:pt x="16328" y="151"/>
                        <a:pt x="16328" y="151"/>
                        <a:pt x="16328" y="151"/>
                      </a:cubicBezTo>
                      <a:cubicBezTo>
                        <a:pt x="16157" y="151"/>
                        <a:pt x="16157" y="0"/>
                        <a:pt x="15987" y="0"/>
                      </a:cubicBezTo>
                      <a:cubicBezTo>
                        <a:pt x="15987" y="0"/>
                        <a:pt x="15987" y="0"/>
                        <a:pt x="15987" y="0"/>
                      </a:cubicBezTo>
                      <a:cubicBezTo>
                        <a:pt x="15987" y="453"/>
                        <a:pt x="15987" y="453"/>
                        <a:pt x="15987" y="453"/>
                      </a:cubicBezTo>
                      <a:cubicBezTo>
                        <a:pt x="15987" y="453"/>
                        <a:pt x="15987" y="453"/>
                        <a:pt x="15987" y="453"/>
                      </a:cubicBezTo>
                      <a:cubicBezTo>
                        <a:pt x="15987" y="453"/>
                        <a:pt x="15987" y="453"/>
                        <a:pt x="15987" y="604"/>
                      </a:cubicBezTo>
                      <a:cubicBezTo>
                        <a:pt x="15987" y="604"/>
                        <a:pt x="15987" y="604"/>
                        <a:pt x="15987" y="755"/>
                      </a:cubicBezTo>
                      <a:cubicBezTo>
                        <a:pt x="15987" y="755"/>
                        <a:pt x="15987" y="755"/>
                        <a:pt x="15987" y="906"/>
                      </a:cubicBezTo>
                      <a:cubicBezTo>
                        <a:pt x="15987" y="906"/>
                        <a:pt x="15987" y="906"/>
                        <a:pt x="15987" y="906"/>
                      </a:cubicBezTo>
                      <a:cubicBezTo>
                        <a:pt x="15987" y="1057"/>
                        <a:pt x="15987" y="1057"/>
                        <a:pt x="15987" y="1057"/>
                      </a:cubicBezTo>
                      <a:cubicBezTo>
                        <a:pt x="15987" y="1057"/>
                        <a:pt x="15987" y="1208"/>
                        <a:pt x="15987" y="1208"/>
                      </a:cubicBezTo>
                      <a:cubicBezTo>
                        <a:pt x="15987" y="1208"/>
                        <a:pt x="15987" y="1208"/>
                        <a:pt x="15987" y="1208"/>
                      </a:cubicBezTo>
                      <a:cubicBezTo>
                        <a:pt x="15987" y="1359"/>
                        <a:pt x="15987" y="1359"/>
                        <a:pt x="15987" y="1510"/>
                      </a:cubicBezTo>
                      <a:cubicBezTo>
                        <a:pt x="15987" y="1510"/>
                        <a:pt x="15987" y="1510"/>
                        <a:pt x="15987" y="1510"/>
                      </a:cubicBezTo>
                      <a:cubicBezTo>
                        <a:pt x="15987" y="1510"/>
                        <a:pt x="15987" y="1510"/>
                        <a:pt x="15987" y="1510"/>
                      </a:cubicBezTo>
                      <a:cubicBezTo>
                        <a:pt x="15987" y="1662"/>
                        <a:pt x="15987" y="1662"/>
                        <a:pt x="15987" y="1662"/>
                      </a:cubicBezTo>
                      <a:cubicBezTo>
                        <a:pt x="15987" y="1662"/>
                        <a:pt x="15987" y="1662"/>
                        <a:pt x="15987" y="1662"/>
                      </a:cubicBezTo>
                      <a:cubicBezTo>
                        <a:pt x="15987" y="1662"/>
                        <a:pt x="15987" y="1662"/>
                        <a:pt x="15987" y="1662"/>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964"/>
                        <a:pt x="15987" y="1964"/>
                      </a:cubicBezTo>
                      <a:cubicBezTo>
                        <a:pt x="15987" y="1964"/>
                        <a:pt x="1598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647" y="2115"/>
                        <a:pt x="15647" y="2115"/>
                        <a:pt x="13776" y="2115"/>
                      </a:cubicBezTo>
                      <a:cubicBezTo>
                        <a:pt x="12586" y="2115"/>
                        <a:pt x="10885" y="2115"/>
                        <a:pt x="9865" y="2115"/>
                      </a:cubicBezTo>
                      <a:cubicBezTo>
                        <a:pt x="9694" y="2115"/>
                        <a:pt x="9524" y="2115"/>
                        <a:pt x="9524" y="2115"/>
                      </a:cubicBezTo>
                      <a:cubicBezTo>
                        <a:pt x="9524" y="6344"/>
                        <a:pt x="9524" y="6344"/>
                        <a:pt x="9524" y="6344"/>
                      </a:cubicBezTo>
                      <a:cubicBezTo>
                        <a:pt x="9524" y="6646"/>
                        <a:pt x="9014" y="6948"/>
                        <a:pt x="8334" y="7250"/>
                      </a:cubicBezTo>
                      <a:cubicBezTo>
                        <a:pt x="7994" y="7401"/>
                        <a:pt x="7654" y="7552"/>
                        <a:pt x="7483" y="7703"/>
                      </a:cubicBezTo>
                      <a:cubicBezTo>
                        <a:pt x="7483" y="10573"/>
                        <a:pt x="7483" y="10573"/>
                        <a:pt x="7483" y="10573"/>
                      </a:cubicBezTo>
                      <a:cubicBezTo>
                        <a:pt x="0" y="10573"/>
                        <a:pt x="0" y="10573"/>
                        <a:pt x="0" y="10573"/>
                      </a:cubicBezTo>
                      <a:cubicBezTo>
                        <a:pt x="0" y="11178"/>
                        <a:pt x="340" y="11480"/>
                        <a:pt x="680" y="11782"/>
                      </a:cubicBezTo>
                      <a:cubicBezTo>
                        <a:pt x="680" y="11782"/>
                        <a:pt x="850" y="11933"/>
                        <a:pt x="850" y="11933"/>
                      </a:cubicBezTo>
                      <a:cubicBezTo>
                        <a:pt x="1361" y="12386"/>
                        <a:pt x="1191" y="12839"/>
                        <a:pt x="1191" y="13292"/>
                      </a:cubicBezTo>
                      <a:cubicBezTo>
                        <a:pt x="1020" y="13745"/>
                        <a:pt x="1020" y="14199"/>
                        <a:pt x="1361" y="14803"/>
                      </a:cubicBezTo>
                      <a:cubicBezTo>
                        <a:pt x="2041" y="15558"/>
                        <a:pt x="1871" y="16917"/>
                        <a:pt x="680" y="18428"/>
                      </a:cubicBezTo>
                      <a:cubicBezTo>
                        <a:pt x="680" y="18579"/>
                        <a:pt x="680" y="18730"/>
                        <a:pt x="680" y="18881"/>
                      </a:cubicBezTo>
                      <a:cubicBezTo>
                        <a:pt x="680" y="18730"/>
                        <a:pt x="850" y="18730"/>
                        <a:pt x="850" y="18579"/>
                      </a:cubicBezTo>
                      <a:cubicBezTo>
                        <a:pt x="850" y="18579"/>
                        <a:pt x="850" y="18579"/>
                        <a:pt x="850" y="18579"/>
                      </a:cubicBezTo>
                      <a:cubicBezTo>
                        <a:pt x="1020" y="18579"/>
                        <a:pt x="1020" y="18579"/>
                        <a:pt x="1020" y="18579"/>
                      </a:cubicBezTo>
                      <a:cubicBezTo>
                        <a:pt x="1020" y="18579"/>
                        <a:pt x="1191" y="18579"/>
                        <a:pt x="1191" y="18579"/>
                      </a:cubicBezTo>
                      <a:cubicBezTo>
                        <a:pt x="1191" y="18579"/>
                        <a:pt x="1361" y="18579"/>
                        <a:pt x="1361" y="18579"/>
                      </a:cubicBezTo>
                      <a:cubicBezTo>
                        <a:pt x="1531" y="18579"/>
                        <a:pt x="1701" y="18579"/>
                        <a:pt x="2041" y="18579"/>
                      </a:cubicBezTo>
                      <a:cubicBezTo>
                        <a:pt x="2381" y="18579"/>
                        <a:pt x="2721" y="18579"/>
                        <a:pt x="2891" y="18579"/>
                      </a:cubicBezTo>
                      <a:cubicBezTo>
                        <a:pt x="2891" y="18579"/>
                        <a:pt x="2891" y="18579"/>
                        <a:pt x="3061" y="18579"/>
                      </a:cubicBezTo>
                      <a:cubicBezTo>
                        <a:pt x="3231" y="18579"/>
                        <a:pt x="3742" y="18428"/>
                        <a:pt x="4252" y="18428"/>
                      </a:cubicBezTo>
                      <a:cubicBezTo>
                        <a:pt x="4422" y="18428"/>
                        <a:pt x="4592" y="18428"/>
                        <a:pt x="4762" y="18579"/>
                      </a:cubicBezTo>
                      <a:cubicBezTo>
                        <a:pt x="5102" y="18730"/>
                        <a:pt x="5613" y="19183"/>
                        <a:pt x="5783" y="19334"/>
                      </a:cubicBezTo>
                      <a:cubicBezTo>
                        <a:pt x="6463" y="19334"/>
                        <a:pt x="6463" y="19334"/>
                        <a:pt x="6463" y="19334"/>
                      </a:cubicBezTo>
                      <a:cubicBezTo>
                        <a:pt x="6633" y="19485"/>
                        <a:pt x="6633" y="19485"/>
                        <a:pt x="6633" y="19485"/>
                      </a:cubicBezTo>
                      <a:cubicBezTo>
                        <a:pt x="6803" y="19938"/>
                        <a:pt x="7313" y="20694"/>
                        <a:pt x="7824" y="20845"/>
                      </a:cubicBezTo>
                      <a:cubicBezTo>
                        <a:pt x="7824" y="20996"/>
                        <a:pt x="7994" y="20996"/>
                        <a:pt x="7994" y="20996"/>
                      </a:cubicBezTo>
                      <a:cubicBezTo>
                        <a:pt x="8164" y="21147"/>
                        <a:pt x="8334" y="21298"/>
                        <a:pt x="8504" y="21449"/>
                      </a:cubicBezTo>
                      <a:cubicBezTo>
                        <a:pt x="8504" y="21449"/>
                        <a:pt x="8504" y="21449"/>
                        <a:pt x="8504" y="21449"/>
                      </a:cubicBezTo>
                      <a:cubicBezTo>
                        <a:pt x="8674" y="21449"/>
                        <a:pt x="8674" y="21600"/>
                        <a:pt x="8674" y="21600"/>
                      </a:cubicBezTo>
                      <a:cubicBezTo>
                        <a:pt x="8674" y="21600"/>
                        <a:pt x="8674" y="21600"/>
                        <a:pt x="8674" y="21600"/>
                      </a:cubicBezTo>
                      <a:cubicBezTo>
                        <a:pt x="8674" y="21600"/>
                        <a:pt x="8674" y="21600"/>
                        <a:pt x="8674"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93" name="Shape 11593"/>
                <p:cNvSpPr/>
                <p:nvPr/>
              </p:nvSpPr>
              <p:spPr>
                <a:xfrm>
                  <a:off x="179234" y="1098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594" name="Shape 11594"/>
                <p:cNvSpPr/>
                <p:nvPr/>
              </p:nvSpPr>
              <p:spPr>
                <a:xfrm>
                  <a:off x="173880" y="107928"/>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595" name="Shape 11595"/>
                <p:cNvSpPr/>
                <p:nvPr/>
              </p:nvSpPr>
              <p:spPr>
                <a:xfrm>
                  <a:off x="2611" y="3363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96" name="Shape 11596"/>
                <p:cNvSpPr/>
                <p:nvPr/>
              </p:nvSpPr>
              <p:spPr>
                <a:xfrm>
                  <a:off x="90237" y="3700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97" name="Shape 11597"/>
                <p:cNvSpPr/>
                <p:nvPr/>
              </p:nvSpPr>
              <p:spPr>
                <a:xfrm>
                  <a:off x="86254" y="36618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7200"/>
                        <a:pt x="14400" y="14400"/>
                        <a:pt x="21600" y="21600"/>
                      </a:cubicBezTo>
                      <a:cubicBezTo>
                        <a:pt x="14400" y="14400"/>
                        <a:pt x="720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598" name="Shape 11598"/>
                <p:cNvSpPr/>
                <p:nvPr/>
              </p:nvSpPr>
              <p:spPr>
                <a:xfrm>
                  <a:off x="4603" y="3407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599" name="Shape 11599"/>
                <p:cNvSpPr/>
                <p:nvPr/>
              </p:nvSpPr>
              <p:spPr>
                <a:xfrm>
                  <a:off x="8586" y="3407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00" name="Shape 11600"/>
                <p:cNvSpPr/>
                <p:nvPr/>
              </p:nvSpPr>
              <p:spPr>
                <a:xfrm>
                  <a:off x="12569" y="3407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01" name="Shape 11601"/>
                <p:cNvSpPr/>
                <p:nvPr/>
              </p:nvSpPr>
              <p:spPr>
                <a:xfrm>
                  <a:off x="31863" y="333421"/>
                  <a:ext cx="1593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700" y="21600"/>
                      </a:cubicBezTo>
                      <a:cubicBezTo>
                        <a:pt x="5400" y="21600"/>
                        <a:pt x="13500" y="0"/>
                        <a:pt x="21600" y="0"/>
                      </a:cubicBezTo>
                      <a:cubicBezTo>
                        <a:pt x="13500" y="0"/>
                        <a:pt x="5400" y="21600"/>
                        <a:pt x="270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02" name="Shape 11602"/>
                <p:cNvSpPr/>
                <p:nvPr/>
              </p:nvSpPr>
              <p:spPr>
                <a:xfrm>
                  <a:off x="171888" y="1383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03" name="Shape 11603"/>
                <p:cNvSpPr/>
                <p:nvPr/>
              </p:nvSpPr>
              <p:spPr>
                <a:xfrm>
                  <a:off x="179234" y="11371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04" name="Shape 11604"/>
                <p:cNvSpPr/>
                <p:nvPr/>
              </p:nvSpPr>
              <p:spPr>
                <a:xfrm>
                  <a:off x="179234" y="12720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05" name="Shape 11605"/>
                <p:cNvSpPr/>
                <p:nvPr/>
              </p:nvSpPr>
              <p:spPr>
                <a:xfrm>
                  <a:off x="179234" y="1175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06" name="Shape 11606"/>
                <p:cNvSpPr/>
                <p:nvPr/>
              </p:nvSpPr>
              <p:spPr>
                <a:xfrm>
                  <a:off x="179234" y="1194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07" name="Shape 11607"/>
                <p:cNvSpPr/>
                <p:nvPr/>
              </p:nvSpPr>
              <p:spPr>
                <a:xfrm>
                  <a:off x="179234" y="1098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08" name="Shape 11608"/>
                <p:cNvSpPr/>
                <p:nvPr/>
              </p:nvSpPr>
              <p:spPr>
                <a:xfrm>
                  <a:off x="101566" y="161497"/>
                  <a:ext cx="350504" cy="3160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84"/>
                      </a:moveTo>
                      <a:cubicBezTo>
                        <a:pt x="235" y="15789"/>
                        <a:pt x="235" y="15789"/>
                        <a:pt x="235" y="15789"/>
                      </a:cubicBezTo>
                      <a:cubicBezTo>
                        <a:pt x="235" y="15789"/>
                        <a:pt x="235" y="15789"/>
                        <a:pt x="235" y="15789"/>
                      </a:cubicBezTo>
                      <a:cubicBezTo>
                        <a:pt x="235" y="16042"/>
                        <a:pt x="352" y="16421"/>
                        <a:pt x="352" y="16547"/>
                      </a:cubicBezTo>
                      <a:cubicBezTo>
                        <a:pt x="822" y="17053"/>
                        <a:pt x="1174" y="17305"/>
                        <a:pt x="1174" y="17558"/>
                      </a:cubicBezTo>
                      <a:cubicBezTo>
                        <a:pt x="1174" y="17558"/>
                        <a:pt x="1174" y="17684"/>
                        <a:pt x="1174" y="17684"/>
                      </a:cubicBezTo>
                      <a:cubicBezTo>
                        <a:pt x="1174" y="17684"/>
                        <a:pt x="1174" y="17811"/>
                        <a:pt x="1174" y="17811"/>
                      </a:cubicBezTo>
                      <a:cubicBezTo>
                        <a:pt x="1174" y="17811"/>
                        <a:pt x="1174" y="17811"/>
                        <a:pt x="1174" y="17811"/>
                      </a:cubicBezTo>
                      <a:cubicBezTo>
                        <a:pt x="1174" y="17937"/>
                        <a:pt x="1174" y="17937"/>
                        <a:pt x="1174" y="17937"/>
                      </a:cubicBezTo>
                      <a:cubicBezTo>
                        <a:pt x="1174" y="18063"/>
                        <a:pt x="1174" y="18063"/>
                        <a:pt x="1174" y="18189"/>
                      </a:cubicBezTo>
                      <a:cubicBezTo>
                        <a:pt x="1174" y="18189"/>
                        <a:pt x="1174" y="18189"/>
                        <a:pt x="1174" y="18189"/>
                      </a:cubicBezTo>
                      <a:cubicBezTo>
                        <a:pt x="1174" y="18568"/>
                        <a:pt x="1174" y="18568"/>
                        <a:pt x="1174" y="18568"/>
                      </a:cubicBezTo>
                      <a:cubicBezTo>
                        <a:pt x="1174" y="18568"/>
                        <a:pt x="1174" y="18568"/>
                        <a:pt x="1174" y="18568"/>
                      </a:cubicBezTo>
                      <a:cubicBezTo>
                        <a:pt x="1174" y="18695"/>
                        <a:pt x="1174" y="18695"/>
                        <a:pt x="1174" y="18695"/>
                      </a:cubicBezTo>
                      <a:cubicBezTo>
                        <a:pt x="1174" y="18695"/>
                        <a:pt x="1174" y="18695"/>
                        <a:pt x="1174" y="18695"/>
                      </a:cubicBezTo>
                      <a:cubicBezTo>
                        <a:pt x="1174" y="18695"/>
                        <a:pt x="1174" y="18695"/>
                        <a:pt x="1174" y="18695"/>
                      </a:cubicBezTo>
                      <a:cubicBezTo>
                        <a:pt x="1174" y="18821"/>
                        <a:pt x="1174" y="18821"/>
                        <a:pt x="1291" y="18947"/>
                      </a:cubicBezTo>
                      <a:cubicBezTo>
                        <a:pt x="1526" y="18695"/>
                        <a:pt x="1643" y="18821"/>
                        <a:pt x="1878" y="18821"/>
                      </a:cubicBezTo>
                      <a:cubicBezTo>
                        <a:pt x="1878" y="18947"/>
                        <a:pt x="1878" y="18947"/>
                        <a:pt x="1878" y="18947"/>
                      </a:cubicBezTo>
                      <a:cubicBezTo>
                        <a:pt x="1996" y="18695"/>
                        <a:pt x="2113" y="18568"/>
                        <a:pt x="2348" y="18568"/>
                      </a:cubicBezTo>
                      <a:cubicBezTo>
                        <a:pt x="2465" y="18568"/>
                        <a:pt x="2583" y="18695"/>
                        <a:pt x="2817" y="18821"/>
                      </a:cubicBezTo>
                      <a:cubicBezTo>
                        <a:pt x="2817" y="18821"/>
                        <a:pt x="2935" y="18821"/>
                        <a:pt x="2935" y="18821"/>
                      </a:cubicBezTo>
                      <a:cubicBezTo>
                        <a:pt x="3052" y="18821"/>
                        <a:pt x="3287" y="18568"/>
                        <a:pt x="3287" y="18568"/>
                      </a:cubicBezTo>
                      <a:cubicBezTo>
                        <a:pt x="3639" y="18316"/>
                        <a:pt x="3757" y="18189"/>
                        <a:pt x="3874" y="18189"/>
                      </a:cubicBezTo>
                      <a:cubicBezTo>
                        <a:pt x="3991" y="18189"/>
                        <a:pt x="3991" y="18189"/>
                        <a:pt x="3991" y="18189"/>
                      </a:cubicBezTo>
                      <a:cubicBezTo>
                        <a:pt x="4343" y="18189"/>
                        <a:pt x="4696" y="19074"/>
                        <a:pt x="4696" y="19453"/>
                      </a:cubicBezTo>
                      <a:cubicBezTo>
                        <a:pt x="4696" y="19453"/>
                        <a:pt x="4813" y="19579"/>
                        <a:pt x="4930" y="19705"/>
                      </a:cubicBezTo>
                      <a:cubicBezTo>
                        <a:pt x="5048" y="19832"/>
                        <a:pt x="5165" y="19958"/>
                        <a:pt x="5165" y="20084"/>
                      </a:cubicBezTo>
                      <a:cubicBezTo>
                        <a:pt x="5165" y="20211"/>
                        <a:pt x="5165" y="20337"/>
                        <a:pt x="4930" y="20337"/>
                      </a:cubicBezTo>
                      <a:cubicBezTo>
                        <a:pt x="4930" y="20337"/>
                        <a:pt x="4930" y="20337"/>
                        <a:pt x="4930" y="20337"/>
                      </a:cubicBezTo>
                      <a:cubicBezTo>
                        <a:pt x="5283" y="20463"/>
                        <a:pt x="5283" y="20842"/>
                        <a:pt x="5400" y="20968"/>
                      </a:cubicBezTo>
                      <a:cubicBezTo>
                        <a:pt x="5400" y="21095"/>
                        <a:pt x="5400" y="21221"/>
                        <a:pt x="5400" y="21221"/>
                      </a:cubicBezTo>
                      <a:cubicBezTo>
                        <a:pt x="5400" y="21347"/>
                        <a:pt x="5517" y="21347"/>
                        <a:pt x="5517" y="21474"/>
                      </a:cubicBezTo>
                      <a:cubicBezTo>
                        <a:pt x="5517" y="21474"/>
                        <a:pt x="5517" y="21474"/>
                        <a:pt x="5517" y="21474"/>
                      </a:cubicBezTo>
                      <a:cubicBezTo>
                        <a:pt x="5517" y="21474"/>
                        <a:pt x="5517" y="21474"/>
                        <a:pt x="5517" y="21474"/>
                      </a:cubicBezTo>
                      <a:cubicBezTo>
                        <a:pt x="5517" y="21474"/>
                        <a:pt x="5517" y="21474"/>
                        <a:pt x="5517" y="21474"/>
                      </a:cubicBezTo>
                      <a:cubicBezTo>
                        <a:pt x="5517" y="21474"/>
                        <a:pt x="5635" y="21474"/>
                        <a:pt x="5635" y="21474"/>
                      </a:cubicBezTo>
                      <a:cubicBezTo>
                        <a:pt x="5635" y="21474"/>
                        <a:pt x="5635" y="21474"/>
                        <a:pt x="5635" y="21474"/>
                      </a:cubicBezTo>
                      <a:cubicBezTo>
                        <a:pt x="5635" y="21474"/>
                        <a:pt x="5635" y="21474"/>
                        <a:pt x="5635" y="21347"/>
                      </a:cubicBezTo>
                      <a:cubicBezTo>
                        <a:pt x="5752" y="21221"/>
                        <a:pt x="5870" y="21095"/>
                        <a:pt x="5987" y="21095"/>
                      </a:cubicBezTo>
                      <a:cubicBezTo>
                        <a:pt x="6104" y="21095"/>
                        <a:pt x="6104" y="21095"/>
                        <a:pt x="6104" y="21095"/>
                      </a:cubicBezTo>
                      <a:cubicBezTo>
                        <a:pt x="6222" y="21095"/>
                        <a:pt x="6222" y="21095"/>
                        <a:pt x="6222" y="21095"/>
                      </a:cubicBezTo>
                      <a:cubicBezTo>
                        <a:pt x="6222" y="21095"/>
                        <a:pt x="6222" y="21095"/>
                        <a:pt x="6222" y="21095"/>
                      </a:cubicBezTo>
                      <a:cubicBezTo>
                        <a:pt x="6339" y="21095"/>
                        <a:pt x="6339" y="21221"/>
                        <a:pt x="6339" y="21221"/>
                      </a:cubicBezTo>
                      <a:cubicBezTo>
                        <a:pt x="6339" y="21221"/>
                        <a:pt x="6339" y="21221"/>
                        <a:pt x="6339" y="21221"/>
                      </a:cubicBezTo>
                      <a:cubicBezTo>
                        <a:pt x="6339" y="21221"/>
                        <a:pt x="6457" y="21221"/>
                        <a:pt x="6457" y="21221"/>
                      </a:cubicBezTo>
                      <a:cubicBezTo>
                        <a:pt x="6457" y="21221"/>
                        <a:pt x="6457" y="21221"/>
                        <a:pt x="6457" y="21347"/>
                      </a:cubicBezTo>
                      <a:cubicBezTo>
                        <a:pt x="6457" y="21347"/>
                        <a:pt x="6457" y="21347"/>
                        <a:pt x="6457" y="21347"/>
                      </a:cubicBezTo>
                      <a:cubicBezTo>
                        <a:pt x="6574" y="21347"/>
                        <a:pt x="6574" y="21347"/>
                        <a:pt x="6574" y="21347"/>
                      </a:cubicBezTo>
                      <a:cubicBezTo>
                        <a:pt x="6574" y="21347"/>
                        <a:pt x="6574" y="21347"/>
                        <a:pt x="6574" y="21474"/>
                      </a:cubicBezTo>
                      <a:cubicBezTo>
                        <a:pt x="6574" y="21474"/>
                        <a:pt x="6574" y="21474"/>
                        <a:pt x="6574" y="21474"/>
                      </a:cubicBezTo>
                      <a:cubicBezTo>
                        <a:pt x="6574" y="21474"/>
                        <a:pt x="6574" y="21474"/>
                        <a:pt x="6691" y="21474"/>
                      </a:cubicBezTo>
                      <a:cubicBezTo>
                        <a:pt x="6691" y="21474"/>
                        <a:pt x="6691" y="21474"/>
                        <a:pt x="6691" y="21474"/>
                      </a:cubicBezTo>
                      <a:cubicBezTo>
                        <a:pt x="6691" y="21474"/>
                        <a:pt x="6691" y="21600"/>
                        <a:pt x="6691" y="21600"/>
                      </a:cubicBezTo>
                      <a:cubicBezTo>
                        <a:pt x="6691" y="21600"/>
                        <a:pt x="6691" y="21600"/>
                        <a:pt x="6691" y="21600"/>
                      </a:cubicBezTo>
                      <a:cubicBezTo>
                        <a:pt x="6809" y="21600"/>
                        <a:pt x="7043" y="21347"/>
                        <a:pt x="7043" y="21221"/>
                      </a:cubicBezTo>
                      <a:cubicBezTo>
                        <a:pt x="7161" y="20842"/>
                        <a:pt x="7865" y="20589"/>
                        <a:pt x="8100" y="20968"/>
                      </a:cubicBezTo>
                      <a:cubicBezTo>
                        <a:pt x="8100" y="20968"/>
                        <a:pt x="8217" y="21095"/>
                        <a:pt x="8100" y="21221"/>
                      </a:cubicBezTo>
                      <a:cubicBezTo>
                        <a:pt x="8100" y="21221"/>
                        <a:pt x="8100" y="21221"/>
                        <a:pt x="8100" y="21347"/>
                      </a:cubicBezTo>
                      <a:cubicBezTo>
                        <a:pt x="8217" y="21221"/>
                        <a:pt x="8217" y="21221"/>
                        <a:pt x="8217" y="21221"/>
                      </a:cubicBezTo>
                      <a:cubicBezTo>
                        <a:pt x="8335" y="21221"/>
                        <a:pt x="8335" y="21095"/>
                        <a:pt x="8452" y="21095"/>
                      </a:cubicBezTo>
                      <a:cubicBezTo>
                        <a:pt x="8452" y="21095"/>
                        <a:pt x="8452" y="21095"/>
                        <a:pt x="8570" y="21095"/>
                      </a:cubicBezTo>
                      <a:cubicBezTo>
                        <a:pt x="8570" y="21095"/>
                        <a:pt x="8570" y="21095"/>
                        <a:pt x="8570" y="21095"/>
                      </a:cubicBezTo>
                      <a:cubicBezTo>
                        <a:pt x="8570" y="21095"/>
                        <a:pt x="8570" y="20968"/>
                        <a:pt x="8570" y="20968"/>
                      </a:cubicBezTo>
                      <a:cubicBezTo>
                        <a:pt x="8687" y="20968"/>
                        <a:pt x="8687" y="20842"/>
                        <a:pt x="8687" y="20842"/>
                      </a:cubicBezTo>
                      <a:cubicBezTo>
                        <a:pt x="8687" y="20716"/>
                        <a:pt x="8687" y="20716"/>
                        <a:pt x="8687" y="20589"/>
                      </a:cubicBezTo>
                      <a:cubicBezTo>
                        <a:pt x="8687" y="20589"/>
                        <a:pt x="8804" y="20589"/>
                        <a:pt x="8804" y="20589"/>
                      </a:cubicBezTo>
                      <a:cubicBezTo>
                        <a:pt x="8804" y="20463"/>
                        <a:pt x="8804" y="20463"/>
                        <a:pt x="8804" y="20337"/>
                      </a:cubicBezTo>
                      <a:cubicBezTo>
                        <a:pt x="8804" y="20337"/>
                        <a:pt x="8804" y="20337"/>
                        <a:pt x="8804" y="20337"/>
                      </a:cubicBezTo>
                      <a:cubicBezTo>
                        <a:pt x="8922" y="20211"/>
                        <a:pt x="8922" y="20211"/>
                        <a:pt x="8922" y="20084"/>
                      </a:cubicBezTo>
                      <a:cubicBezTo>
                        <a:pt x="8922" y="20084"/>
                        <a:pt x="8922" y="19958"/>
                        <a:pt x="8804" y="19832"/>
                      </a:cubicBezTo>
                      <a:cubicBezTo>
                        <a:pt x="8804" y="19579"/>
                        <a:pt x="8687" y="19200"/>
                        <a:pt x="8922" y="19074"/>
                      </a:cubicBezTo>
                      <a:cubicBezTo>
                        <a:pt x="9039" y="19074"/>
                        <a:pt x="9157" y="19074"/>
                        <a:pt x="9274" y="19074"/>
                      </a:cubicBezTo>
                      <a:cubicBezTo>
                        <a:pt x="9626" y="19074"/>
                        <a:pt x="9743" y="18947"/>
                        <a:pt x="9861" y="18695"/>
                      </a:cubicBezTo>
                      <a:cubicBezTo>
                        <a:pt x="9978" y="18568"/>
                        <a:pt x="9978" y="18442"/>
                        <a:pt x="9978" y="18442"/>
                      </a:cubicBezTo>
                      <a:cubicBezTo>
                        <a:pt x="10096" y="18063"/>
                        <a:pt x="10213" y="17937"/>
                        <a:pt x="10330" y="17811"/>
                      </a:cubicBezTo>
                      <a:cubicBezTo>
                        <a:pt x="10330" y="17305"/>
                        <a:pt x="10448" y="16800"/>
                        <a:pt x="10800" y="16674"/>
                      </a:cubicBezTo>
                      <a:cubicBezTo>
                        <a:pt x="10800" y="16547"/>
                        <a:pt x="10800" y="16547"/>
                        <a:pt x="10917" y="16547"/>
                      </a:cubicBezTo>
                      <a:cubicBezTo>
                        <a:pt x="10917" y="16547"/>
                        <a:pt x="11035" y="16674"/>
                        <a:pt x="11035" y="16674"/>
                      </a:cubicBezTo>
                      <a:cubicBezTo>
                        <a:pt x="11152" y="16674"/>
                        <a:pt x="11152" y="16674"/>
                        <a:pt x="11152" y="16674"/>
                      </a:cubicBezTo>
                      <a:cubicBezTo>
                        <a:pt x="11270" y="16800"/>
                        <a:pt x="11504" y="16926"/>
                        <a:pt x="11504" y="16926"/>
                      </a:cubicBezTo>
                      <a:cubicBezTo>
                        <a:pt x="11504" y="16926"/>
                        <a:pt x="11504" y="16926"/>
                        <a:pt x="11504" y="16926"/>
                      </a:cubicBezTo>
                      <a:cubicBezTo>
                        <a:pt x="11622" y="16421"/>
                        <a:pt x="11857" y="16421"/>
                        <a:pt x="11974" y="16295"/>
                      </a:cubicBezTo>
                      <a:cubicBezTo>
                        <a:pt x="12091" y="16295"/>
                        <a:pt x="12091" y="16295"/>
                        <a:pt x="12091" y="16168"/>
                      </a:cubicBezTo>
                      <a:cubicBezTo>
                        <a:pt x="12209" y="15789"/>
                        <a:pt x="12443" y="15537"/>
                        <a:pt x="12678" y="15537"/>
                      </a:cubicBezTo>
                      <a:cubicBezTo>
                        <a:pt x="12796" y="15537"/>
                        <a:pt x="12913" y="15663"/>
                        <a:pt x="13030" y="15663"/>
                      </a:cubicBezTo>
                      <a:cubicBezTo>
                        <a:pt x="13148" y="15663"/>
                        <a:pt x="13265" y="15663"/>
                        <a:pt x="13265" y="15663"/>
                      </a:cubicBezTo>
                      <a:cubicBezTo>
                        <a:pt x="13265" y="15284"/>
                        <a:pt x="13617" y="15158"/>
                        <a:pt x="13852" y="15158"/>
                      </a:cubicBezTo>
                      <a:cubicBezTo>
                        <a:pt x="14087" y="15158"/>
                        <a:pt x="14322" y="15032"/>
                        <a:pt x="14557" y="14905"/>
                      </a:cubicBezTo>
                      <a:cubicBezTo>
                        <a:pt x="14557" y="14779"/>
                        <a:pt x="14674" y="14779"/>
                        <a:pt x="14791" y="14653"/>
                      </a:cubicBezTo>
                      <a:cubicBezTo>
                        <a:pt x="15026" y="14526"/>
                        <a:pt x="15261" y="14274"/>
                        <a:pt x="15496" y="14274"/>
                      </a:cubicBezTo>
                      <a:cubicBezTo>
                        <a:pt x="15613" y="14274"/>
                        <a:pt x="15730" y="14400"/>
                        <a:pt x="15730" y="14400"/>
                      </a:cubicBezTo>
                      <a:cubicBezTo>
                        <a:pt x="15848" y="14526"/>
                        <a:pt x="15965" y="14526"/>
                        <a:pt x="16435" y="14526"/>
                      </a:cubicBezTo>
                      <a:cubicBezTo>
                        <a:pt x="16552" y="14526"/>
                        <a:pt x="16552" y="14526"/>
                        <a:pt x="16552" y="14526"/>
                      </a:cubicBezTo>
                      <a:cubicBezTo>
                        <a:pt x="16904" y="14526"/>
                        <a:pt x="17139" y="14526"/>
                        <a:pt x="17139" y="14526"/>
                      </a:cubicBezTo>
                      <a:cubicBezTo>
                        <a:pt x="17139" y="14526"/>
                        <a:pt x="17257" y="14526"/>
                        <a:pt x="17257" y="14526"/>
                      </a:cubicBezTo>
                      <a:cubicBezTo>
                        <a:pt x="17257" y="14526"/>
                        <a:pt x="17257" y="14400"/>
                        <a:pt x="17374" y="14400"/>
                      </a:cubicBezTo>
                      <a:cubicBezTo>
                        <a:pt x="17491" y="14274"/>
                        <a:pt x="17609" y="14274"/>
                        <a:pt x="17843" y="14147"/>
                      </a:cubicBezTo>
                      <a:cubicBezTo>
                        <a:pt x="17961" y="14147"/>
                        <a:pt x="18196" y="14021"/>
                        <a:pt x="18430" y="14147"/>
                      </a:cubicBezTo>
                      <a:cubicBezTo>
                        <a:pt x="18430" y="14147"/>
                        <a:pt x="18548" y="14147"/>
                        <a:pt x="18665" y="14147"/>
                      </a:cubicBezTo>
                      <a:cubicBezTo>
                        <a:pt x="18900" y="14147"/>
                        <a:pt x="19252" y="14021"/>
                        <a:pt x="19604" y="14021"/>
                      </a:cubicBezTo>
                      <a:cubicBezTo>
                        <a:pt x="19957" y="13895"/>
                        <a:pt x="20191" y="13895"/>
                        <a:pt x="20426" y="13895"/>
                      </a:cubicBezTo>
                      <a:cubicBezTo>
                        <a:pt x="20661" y="13895"/>
                        <a:pt x="20778" y="13768"/>
                        <a:pt x="21013" y="13516"/>
                      </a:cubicBezTo>
                      <a:cubicBezTo>
                        <a:pt x="21013" y="13389"/>
                        <a:pt x="21013" y="13389"/>
                        <a:pt x="21130" y="13263"/>
                      </a:cubicBezTo>
                      <a:cubicBezTo>
                        <a:pt x="21130" y="13263"/>
                        <a:pt x="21130" y="13263"/>
                        <a:pt x="21130" y="13263"/>
                      </a:cubicBezTo>
                      <a:cubicBezTo>
                        <a:pt x="21130" y="13137"/>
                        <a:pt x="21248" y="13011"/>
                        <a:pt x="21248" y="12884"/>
                      </a:cubicBezTo>
                      <a:cubicBezTo>
                        <a:pt x="21365" y="12632"/>
                        <a:pt x="21365" y="12505"/>
                        <a:pt x="21365" y="12379"/>
                      </a:cubicBezTo>
                      <a:cubicBezTo>
                        <a:pt x="21483" y="12379"/>
                        <a:pt x="21483" y="12379"/>
                        <a:pt x="21483" y="12253"/>
                      </a:cubicBezTo>
                      <a:cubicBezTo>
                        <a:pt x="21483" y="12253"/>
                        <a:pt x="21483" y="12253"/>
                        <a:pt x="21483" y="12253"/>
                      </a:cubicBezTo>
                      <a:cubicBezTo>
                        <a:pt x="21483" y="12126"/>
                        <a:pt x="21483" y="12126"/>
                        <a:pt x="21483" y="12126"/>
                      </a:cubicBezTo>
                      <a:cubicBezTo>
                        <a:pt x="21483" y="12126"/>
                        <a:pt x="21483" y="12126"/>
                        <a:pt x="21483" y="12000"/>
                      </a:cubicBezTo>
                      <a:cubicBezTo>
                        <a:pt x="21483" y="12000"/>
                        <a:pt x="21483" y="12000"/>
                        <a:pt x="21483" y="12000"/>
                      </a:cubicBezTo>
                      <a:cubicBezTo>
                        <a:pt x="21483" y="11874"/>
                        <a:pt x="21483" y="11874"/>
                        <a:pt x="21483" y="11747"/>
                      </a:cubicBezTo>
                      <a:cubicBezTo>
                        <a:pt x="21483" y="11747"/>
                        <a:pt x="21483" y="11747"/>
                        <a:pt x="21483" y="11747"/>
                      </a:cubicBezTo>
                      <a:cubicBezTo>
                        <a:pt x="21483" y="11621"/>
                        <a:pt x="21483" y="11495"/>
                        <a:pt x="21483" y="11368"/>
                      </a:cubicBezTo>
                      <a:cubicBezTo>
                        <a:pt x="21483" y="11368"/>
                        <a:pt x="21483" y="11368"/>
                        <a:pt x="21600" y="11368"/>
                      </a:cubicBezTo>
                      <a:cubicBezTo>
                        <a:pt x="21600" y="11242"/>
                        <a:pt x="21600" y="11116"/>
                        <a:pt x="21600" y="10989"/>
                      </a:cubicBezTo>
                      <a:cubicBezTo>
                        <a:pt x="21600" y="10863"/>
                        <a:pt x="21600" y="10863"/>
                        <a:pt x="21600" y="10863"/>
                      </a:cubicBezTo>
                      <a:cubicBezTo>
                        <a:pt x="21600" y="10737"/>
                        <a:pt x="21600" y="10611"/>
                        <a:pt x="21600" y="10484"/>
                      </a:cubicBezTo>
                      <a:cubicBezTo>
                        <a:pt x="21600" y="10358"/>
                        <a:pt x="21600" y="10358"/>
                        <a:pt x="21600" y="10232"/>
                      </a:cubicBezTo>
                      <a:cubicBezTo>
                        <a:pt x="21600" y="10105"/>
                        <a:pt x="21600" y="9979"/>
                        <a:pt x="21600" y="9726"/>
                      </a:cubicBezTo>
                      <a:cubicBezTo>
                        <a:pt x="21600" y="9726"/>
                        <a:pt x="21600" y="9726"/>
                        <a:pt x="21600" y="9600"/>
                      </a:cubicBezTo>
                      <a:cubicBezTo>
                        <a:pt x="21600" y="9474"/>
                        <a:pt x="21600" y="9221"/>
                        <a:pt x="21600" y="9095"/>
                      </a:cubicBezTo>
                      <a:cubicBezTo>
                        <a:pt x="21600" y="8968"/>
                        <a:pt x="21600" y="8968"/>
                        <a:pt x="21600" y="8968"/>
                      </a:cubicBezTo>
                      <a:cubicBezTo>
                        <a:pt x="21248" y="9095"/>
                        <a:pt x="20896" y="9095"/>
                        <a:pt x="20778" y="9095"/>
                      </a:cubicBezTo>
                      <a:cubicBezTo>
                        <a:pt x="20778" y="9221"/>
                        <a:pt x="20661" y="9221"/>
                        <a:pt x="20661" y="9221"/>
                      </a:cubicBezTo>
                      <a:cubicBezTo>
                        <a:pt x="20426" y="9221"/>
                        <a:pt x="20426" y="9221"/>
                        <a:pt x="20426" y="9221"/>
                      </a:cubicBezTo>
                      <a:cubicBezTo>
                        <a:pt x="20426" y="8968"/>
                        <a:pt x="20426" y="8968"/>
                        <a:pt x="20426" y="8968"/>
                      </a:cubicBezTo>
                      <a:cubicBezTo>
                        <a:pt x="20426" y="8968"/>
                        <a:pt x="20426" y="7958"/>
                        <a:pt x="19839" y="7705"/>
                      </a:cubicBezTo>
                      <a:cubicBezTo>
                        <a:pt x="19252" y="7326"/>
                        <a:pt x="18430" y="7200"/>
                        <a:pt x="18430" y="7200"/>
                      </a:cubicBezTo>
                      <a:cubicBezTo>
                        <a:pt x="18313" y="7200"/>
                        <a:pt x="18313" y="7200"/>
                        <a:pt x="18313" y="7200"/>
                      </a:cubicBezTo>
                      <a:cubicBezTo>
                        <a:pt x="18313" y="7074"/>
                        <a:pt x="18313" y="7074"/>
                        <a:pt x="18313" y="7074"/>
                      </a:cubicBezTo>
                      <a:cubicBezTo>
                        <a:pt x="18313" y="7074"/>
                        <a:pt x="17843" y="6189"/>
                        <a:pt x="17491" y="5811"/>
                      </a:cubicBezTo>
                      <a:cubicBezTo>
                        <a:pt x="17257" y="5558"/>
                        <a:pt x="13852" y="3158"/>
                        <a:pt x="9391" y="0"/>
                      </a:cubicBezTo>
                      <a:cubicBezTo>
                        <a:pt x="7513" y="0"/>
                        <a:pt x="7513" y="0"/>
                        <a:pt x="7513" y="0"/>
                      </a:cubicBezTo>
                      <a:cubicBezTo>
                        <a:pt x="8804" y="12126"/>
                        <a:pt x="8804" y="12126"/>
                        <a:pt x="8804" y="12126"/>
                      </a:cubicBezTo>
                      <a:cubicBezTo>
                        <a:pt x="9157" y="12632"/>
                        <a:pt x="9157" y="12632"/>
                        <a:pt x="9157" y="12632"/>
                      </a:cubicBezTo>
                      <a:cubicBezTo>
                        <a:pt x="9157" y="12758"/>
                        <a:pt x="9157" y="12758"/>
                        <a:pt x="9157" y="12758"/>
                      </a:cubicBezTo>
                      <a:cubicBezTo>
                        <a:pt x="9274" y="13516"/>
                        <a:pt x="9157" y="14021"/>
                        <a:pt x="8922" y="14147"/>
                      </a:cubicBezTo>
                      <a:cubicBezTo>
                        <a:pt x="8804" y="14274"/>
                        <a:pt x="8687" y="14274"/>
                        <a:pt x="6104" y="14274"/>
                      </a:cubicBezTo>
                      <a:cubicBezTo>
                        <a:pt x="5165" y="14274"/>
                        <a:pt x="4226" y="14274"/>
                        <a:pt x="3757" y="14274"/>
                      </a:cubicBezTo>
                      <a:cubicBezTo>
                        <a:pt x="3757" y="14274"/>
                        <a:pt x="3639" y="14274"/>
                        <a:pt x="3639" y="14274"/>
                      </a:cubicBezTo>
                      <a:cubicBezTo>
                        <a:pt x="3522" y="14274"/>
                        <a:pt x="3052" y="14526"/>
                        <a:pt x="2817" y="14526"/>
                      </a:cubicBezTo>
                      <a:cubicBezTo>
                        <a:pt x="2583" y="14526"/>
                        <a:pt x="2465" y="14526"/>
                        <a:pt x="2230" y="14400"/>
                      </a:cubicBezTo>
                      <a:cubicBezTo>
                        <a:pt x="2230" y="14400"/>
                        <a:pt x="2113" y="14400"/>
                        <a:pt x="1996" y="14400"/>
                      </a:cubicBezTo>
                      <a:cubicBezTo>
                        <a:pt x="1996" y="14400"/>
                        <a:pt x="1996" y="14400"/>
                        <a:pt x="1996" y="14400"/>
                      </a:cubicBezTo>
                      <a:cubicBezTo>
                        <a:pt x="1996" y="14526"/>
                        <a:pt x="1878" y="14905"/>
                        <a:pt x="1643" y="14905"/>
                      </a:cubicBezTo>
                      <a:cubicBezTo>
                        <a:pt x="1409" y="14905"/>
                        <a:pt x="1291" y="14779"/>
                        <a:pt x="1057" y="14526"/>
                      </a:cubicBezTo>
                      <a:cubicBezTo>
                        <a:pt x="822" y="14274"/>
                        <a:pt x="704" y="14274"/>
                        <a:pt x="704" y="14274"/>
                      </a:cubicBezTo>
                      <a:cubicBezTo>
                        <a:pt x="704" y="14274"/>
                        <a:pt x="587" y="14400"/>
                        <a:pt x="587" y="14653"/>
                      </a:cubicBezTo>
                      <a:cubicBezTo>
                        <a:pt x="587" y="14779"/>
                        <a:pt x="587" y="14779"/>
                        <a:pt x="587" y="14905"/>
                      </a:cubicBezTo>
                      <a:cubicBezTo>
                        <a:pt x="587" y="14905"/>
                        <a:pt x="587" y="14905"/>
                        <a:pt x="587" y="14905"/>
                      </a:cubicBezTo>
                      <a:cubicBezTo>
                        <a:pt x="587" y="14905"/>
                        <a:pt x="470" y="15032"/>
                        <a:pt x="470" y="15032"/>
                      </a:cubicBezTo>
                      <a:cubicBezTo>
                        <a:pt x="470" y="15032"/>
                        <a:pt x="470" y="15032"/>
                        <a:pt x="470" y="15032"/>
                      </a:cubicBezTo>
                      <a:cubicBezTo>
                        <a:pt x="352" y="15158"/>
                        <a:pt x="352" y="15158"/>
                        <a:pt x="352" y="15158"/>
                      </a:cubicBezTo>
                      <a:cubicBezTo>
                        <a:pt x="235" y="15158"/>
                        <a:pt x="235" y="15158"/>
                        <a:pt x="235" y="15284"/>
                      </a:cubicBezTo>
                      <a:cubicBezTo>
                        <a:pt x="235" y="15284"/>
                        <a:pt x="117" y="15284"/>
                        <a:pt x="0" y="15284"/>
                      </a:cubicBezTo>
                      <a:cubicBezTo>
                        <a:pt x="0" y="15284"/>
                        <a:pt x="0" y="15284"/>
                        <a:pt x="0" y="15284"/>
                      </a:cubicBezTo>
                      <a:cubicBezTo>
                        <a:pt x="0" y="15284"/>
                        <a:pt x="0" y="15284"/>
                        <a:pt x="0" y="1528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09" name="Shape 11609"/>
                <p:cNvSpPr/>
                <p:nvPr/>
              </p:nvSpPr>
              <p:spPr>
                <a:xfrm>
                  <a:off x="392944" y="2601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21600"/>
                      </a:lnTo>
                      <a:lnTo>
                        <a:pt x="21600" y="21600"/>
                      </a:lnTo>
                      <a:lnTo>
                        <a:pt x="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10" name="Shape 11610"/>
                <p:cNvSpPr/>
                <p:nvPr/>
              </p:nvSpPr>
              <p:spPr>
                <a:xfrm>
                  <a:off x="438128" y="287166"/>
                  <a:ext cx="13942"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3086" y="21600"/>
                        <a:pt x="12343" y="21600"/>
                        <a:pt x="21600" y="0"/>
                      </a:cubicBezTo>
                      <a:cubicBezTo>
                        <a:pt x="21600" y="0"/>
                        <a:pt x="21600" y="0"/>
                        <a:pt x="21600" y="0"/>
                      </a:cubicBezTo>
                      <a:cubicBezTo>
                        <a:pt x="12343" y="21600"/>
                        <a:pt x="3086"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11" name="Shape 11611"/>
                <p:cNvSpPr/>
                <p:nvPr/>
              </p:nvSpPr>
              <p:spPr>
                <a:xfrm>
                  <a:off x="119489" y="4143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12" name="Shape 11612"/>
                <p:cNvSpPr/>
                <p:nvPr/>
              </p:nvSpPr>
              <p:spPr>
                <a:xfrm>
                  <a:off x="119489" y="4162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13" name="Shape 11613"/>
                <p:cNvSpPr/>
                <p:nvPr/>
              </p:nvSpPr>
              <p:spPr>
                <a:xfrm>
                  <a:off x="96212" y="379677"/>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614" name="Shape 11614"/>
                <p:cNvSpPr/>
                <p:nvPr/>
              </p:nvSpPr>
              <p:spPr>
                <a:xfrm>
                  <a:off x="119489" y="4278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15" name="Shape 11615"/>
                <p:cNvSpPr/>
                <p:nvPr/>
              </p:nvSpPr>
              <p:spPr>
                <a:xfrm>
                  <a:off x="207115" y="4683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16" name="Shape 11616"/>
                <p:cNvSpPr/>
                <p:nvPr/>
              </p:nvSpPr>
              <p:spPr>
                <a:xfrm>
                  <a:off x="201761" y="47564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17" name="Shape 11617"/>
                <p:cNvSpPr/>
                <p:nvPr/>
              </p:nvSpPr>
              <p:spPr>
                <a:xfrm>
                  <a:off x="197778" y="47179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18" name="Shape 11618"/>
                <p:cNvSpPr/>
                <p:nvPr/>
              </p:nvSpPr>
              <p:spPr>
                <a:xfrm>
                  <a:off x="188816" y="4654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7200" y="10800"/>
                        <a:pt x="14400" y="0"/>
                        <a:pt x="21600" y="0"/>
                      </a:cubicBezTo>
                      <a:cubicBezTo>
                        <a:pt x="14400" y="0"/>
                        <a:pt x="72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19" name="Shape 11619"/>
                <p:cNvSpPr/>
                <p:nvPr/>
              </p:nvSpPr>
              <p:spPr>
                <a:xfrm>
                  <a:off x="195786" y="4644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20" name="Shape 11620"/>
                <p:cNvSpPr/>
                <p:nvPr/>
              </p:nvSpPr>
              <p:spPr>
                <a:xfrm>
                  <a:off x="193795" y="46986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21" name="Shape 11621"/>
                <p:cNvSpPr/>
                <p:nvPr/>
              </p:nvSpPr>
              <p:spPr>
                <a:xfrm>
                  <a:off x="233625" y="46986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22" name="Shape 11622"/>
                <p:cNvSpPr/>
                <p:nvPr/>
              </p:nvSpPr>
              <p:spPr>
                <a:xfrm>
                  <a:off x="193175" y="4683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23" name="Shape 11623"/>
                <p:cNvSpPr/>
                <p:nvPr/>
              </p:nvSpPr>
              <p:spPr>
                <a:xfrm>
                  <a:off x="209106" y="4702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24" name="Shape 11624"/>
                <p:cNvSpPr/>
                <p:nvPr/>
              </p:nvSpPr>
              <p:spPr>
                <a:xfrm>
                  <a:off x="183837" y="4673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108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25" name="Shape 11625"/>
                <p:cNvSpPr/>
                <p:nvPr/>
              </p:nvSpPr>
              <p:spPr>
                <a:xfrm>
                  <a:off x="119489" y="424004"/>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7200"/>
                        <a:pt x="0" y="144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1626" name="Shape 11626"/>
                <p:cNvSpPr/>
                <p:nvPr/>
              </p:nvSpPr>
              <p:spPr>
                <a:xfrm>
                  <a:off x="191183" y="468332"/>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21600"/>
                        <a:pt x="0" y="216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1627" name="Shape 11627"/>
                <p:cNvSpPr/>
                <p:nvPr/>
              </p:nvSpPr>
              <p:spPr>
                <a:xfrm>
                  <a:off x="103182" y="3738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28" name="Shape 11628"/>
                <p:cNvSpPr/>
                <p:nvPr/>
              </p:nvSpPr>
              <p:spPr>
                <a:xfrm>
                  <a:off x="116126" y="3700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640" y="14400"/>
                        <a:pt x="12960" y="21600"/>
                        <a:pt x="21600" y="21600"/>
                      </a:cubicBezTo>
                      <a:cubicBezTo>
                        <a:pt x="12960" y="21600"/>
                        <a:pt x="864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29" name="Shape 11629"/>
                <p:cNvSpPr/>
                <p:nvPr/>
              </p:nvSpPr>
              <p:spPr>
                <a:xfrm>
                  <a:off x="109532" y="3710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30" name="Shape 11630"/>
                <p:cNvSpPr/>
                <p:nvPr/>
              </p:nvSpPr>
              <p:spPr>
                <a:xfrm>
                  <a:off x="102186" y="3758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31" name="Shape 11631"/>
                <p:cNvSpPr/>
                <p:nvPr/>
              </p:nvSpPr>
              <p:spPr>
                <a:xfrm>
                  <a:off x="97207" y="38506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32" name="Shape 11632"/>
                <p:cNvSpPr/>
                <p:nvPr/>
              </p:nvSpPr>
              <p:spPr>
                <a:xfrm>
                  <a:off x="246945" y="377354"/>
                  <a:ext cx="169278" cy="1098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814"/>
                      </a:moveTo>
                      <a:cubicBezTo>
                        <a:pt x="21355" y="12814"/>
                        <a:pt x="21355" y="12814"/>
                        <a:pt x="21355" y="12814"/>
                      </a:cubicBezTo>
                      <a:cubicBezTo>
                        <a:pt x="21355" y="12814"/>
                        <a:pt x="21355" y="12814"/>
                        <a:pt x="21355" y="12814"/>
                      </a:cubicBezTo>
                      <a:cubicBezTo>
                        <a:pt x="21355" y="12814"/>
                        <a:pt x="21109" y="12814"/>
                        <a:pt x="21109" y="12814"/>
                      </a:cubicBezTo>
                      <a:cubicBezTo>
                        <a:pt x="21109" y="12814"/>
                        <a:pt x="21109" y="12814"/>
                        <a:pt x="21109" y="12814"/>
                      </a:cubicBezTo>
                      <a:cubicBezTo>
                        <a:pt x="21109" y="12814"/>
                        <a:pt x="21109" y="12814"/>
                        <a:pt x="21109" y="12447"/>
                      </a:cubicBezTo>
                      <a:cubicBezTo>
                        <a:pt x="20864" y="12447"/>
                        <a:pt x="20864" y="12447"/>
                        <a:pt x="20864" y="12447"/>
                      </a:cubicBezTo>
                      <a:cubicBezTo>
                        <a:pt x="20618" y="12447"/>
                        <a:pt x="20618" y="12447"/>
                        <a:pt x="20618" y="12447"/>
                      </a:cubicBezTo>
                      <a:cubicBezTo>
                        <a:pt x="20618" y="12447"/>
                        <a:pt x="20618" y="12447"/>
                        <a:pt x="20618" y="12447"/>
                      </a:cubicBezTo>
                      <a:cubicBezTo>
                        <a:pt x="20373" y="12081"/>
                        <a:pt x="20373" y="11349"/>
                        <a:pt x="20373" y="10617"/>
                      </a:cubicBezTo>
                      <a:cubicBezTo>
                        <a:pt x="20373" y="10617"/>
                        <a:pt x="20373" y="10617"/>
                        <a:pt x="20373" y="10251"/>
                      </a:cubicBezTo>
                      <a:cubicBezTo>
                        <a:pt x="19882" y="10617"/>
                        <a:pt x="19391" y="10617"/>
                        <a:pt x="19145" y="10617"/>
                      </a:cubicBezTo>
                      <a:cubicBezTo>
                        <a:pt x="18655" y="10251"/>
                        <a:pt x="18655" y="9885"/>
                        <a:pt x="18409" y="9519"/>
                      </a:cubicBezTo>
                      <a:cubicBezTo>
                        <a:pt x="18409" y="9519"/>
                        <a:pt x="18164" y="9153"/>
                        <a:pt x="18164" y="9153"/>
                      </a:cubicBezTo>
                      <a:cubicBezTo>
                        <a:pt x="18164" y="9153"/>
                        <a:pt x="18164" y="9153"/>
                        <a:pt x="18164" y="9153"/>
                      </a:cubicBezTo>
                      <a:cubicBezTo>
                        <a:pt x="17182" y="9153"/>
                        <a:pt x="17182" y="7322"/>
                        <a:pt x="17182" y="6956"/>
                      </a:cubicBezTo>
                      <a:cubicBezTo>
                        <a:pt x="17182" y="6590"/>
                        <a:pt x="16445" y="5492"/>
                        <a:pt x="16200" y="5492"/>
                      </a:cubicBezTo>
                      <a:cubicBezTo>
                        <a:pt x="16200" y="5125"/>
                        <a:pt x="16200" y="5125"/>
                        <a:pt x="16200" y="5125"/>
                      </a:cubicBezTo>
                      <a:cubicBezTo>
                        <a:pt x="15709" y="4759"/>
                        <a:pt x="15464" y="4027"/>
                        <a:pt x="15464" y="3295"/>
                      </a:cubicBezTo>
                      <a:cubicBezTo>
                        <a:pt x="15464" y="3295"/>
                        <a:pt x="15218" y="2929"/>
                        <a:pt x="15218" y="2929"/>
                      </a:cubicBezTo>
                      <a:cubicBezTo>
                        <a:pt x="15218" y="2929"/>
                        <a:pt x="14973" y="2563"/>
                        <a:pt x="14973" y="2563"/>
                      </a:cubicBezTo>
                      <a:cubicBezTo>
                        <a:pt x="14973" y="2563"/>
                        <a:pt x="14973" y="2563"/>
                        <a:pt x="14973" y="2563"/>
                      </a:cubicBezTo>
                      <a:cubicBezTo>
                        <a:pt x="14973" y="2563"/>
                        <a:pt x="14973" y="2197"/>
                        <a:pt x="14973" y="2197"/>
                      </a:cubicBezTo>
                      <a:cubicBezTo>
                        <a:pt x="14973" y="2197"/>
                        <a:pt x="14973" y="2197"/>
                        <a:pt x="14973" y="2197"/>
                      </a:cubicBezTo>
                      <a:cubicBezTo>
                        <a:pt x="14973" y="1831"/>
                        <a:pt x="14973" y="1831"/>
                        <a:pt x="14973" y="1464"/>
                      </a:cubicBezTo>
                      <a:cubicBezTo>
                        <a:pt x="14973" y="1464"/>
                        <a:pt x="14973" y="1464"/>
                        <a:pt x="14973" y="1464"/>
                      </a:cubicBezTo>
                      <a:cubicBezTo>
                        <a:pt x="14973" y="1464"/>
                        <a:pt x="14973" y="1098"/>
                        <a:pt x="14973" y="732"/>
                      </a:cubicBezTo>
                      <a:cubicBezTo>
                        <a:pt x="14973" y="732"/>
                        <a:pt x="14973" y="732"/>
                        <a:pt x="14973" y="732"/>
                      </a:cubicBezTo>
                      <a:cubicBezTo>
                        <a:pt x="14973" y="732"/>
                        <a:pt x="14973" y="732"/>
                        <a:pt x="14727" y="732"/>
                      </a:cubicBezTo>
                      <a:cubicBezTo>
                        <a:pt x="14482" y="732"/>
                        <a:pt x="14236" y="732"/>
                        <a:pt x="13991" y="732"/>
                      </a:cubicBezTo>
                      <a:cubicBezTo>
                        <a:pt x="13991" y="366"/>
                        <a:pt x="13991" y="366"/>
                        <a:pt x="13991" y="366"/>
                      </a:cubicBezTo>
                      <a:cubicBezTo>
                        <a:pt x="13991" y="366"/>
                        <a:pt x="13745" y="366"/>
                        <a:pt x="13745" y="366"/>
                      </a:cubicBezTo>
                      <a:cubicBezTo>
                        <a:pt x="13745" y="366"/>
                        <a:pt x="13745" y="366"/>
                        <a:pt x="13745" y="366"/>
                      </a:cubicBezTo>
                      <a:cubicBezTo>
                        <a:pt x="13745" y="366"/>
                        <a:pt x="13745" y="366"/>
                        <a:pt x="13745" y="366"/>
                      </a:cubicBezTo>
                      <a:cubicBezTo>
                        <a:pt x="13745" y="366"/>
                        <a:pt x="13500" y="366"/>
                        <a:pt x="13500" y="366"/>
                      </a:cubicBezTo>
                      <a:cubicBezTo>
                        <a:pt x="13500" y="366"/>
                        <a:pt x="13500" y="366"/>
                        <a:pt x="13500" y="366"/>
                      </a:cubicBezTo>
                      <a:cubicBezTo>
                        <a:pt x="13500" y="366"/>
                        <a:pt x="13500" y="366"/>
                        <a:pt x="13500" y="366"/>
                      </a:cubicBezTo>
                      <a:cubicBezTo>
                        <a:pt x="13500" y="366"/>
                        <a:pt x="13500" y="366"/>
                        <a:pt x="13500" y="366"/>
                      </a:cubicBezTo>
                      <a:cubicBezTo>
                        <a:pt x="13500" y="0"/>
                        <a:pt x="13500" y="0"/>
                        <a:pt x="13500" y="0"/>
                      </a:cubicBezTo>
                      <a:cubicBezTo>
                        <a:pt x="13500" y="0"/>
                        <a:pt x="13500" y="0"/>
                        <a:pt x="13500" y="0"/>
                      </a:cubicBezTo>
                      <a:cubicBezTo>
                        <a:pt x="13255" y="0"/>
                        <a:pt x="13009" y="366"/>
                        <a:pt x="12764" y="732"/>
                      </a:cubicBezTo>
                      <a:cubicBezTo>
                        <a:pt x="12764" y="732"/>
                        <a:pt x="12518" y="732"/>
                        <a:pt x="12518" y="1098"/>
                      </a:cubicBezTo>
                      <a:cubicBezTo>
                        <a:pt x="12273" y="1098"/>
                        <a:pt x="12273" y="1464"/>
                        <a:pt x="12027" y="1464"/>
                      </a:cubicBezTo>
                      <a:cubicBezTo>
                        <a:pt x="11291" y="2197"/>
                        <a:pt x="10800" y="2563"/>
                        <a:pt x="10309" y="2563"/>
                      </a:cubicBezTo>
                      <a:cubicBezTo>
                        <a:pt x="10064" y="2563"/>
                        <a:pt x="9818" y="2563"/>
                        <a:pt x="9818" y="2563"/>
                      </a:cubicBezTo>
                      <a:cubicBezTo>
                        <a:pt x="9818" y="3661"/>
                        <a:pt x="9082" y="4393"/>
                        <a:pt x="8100" y="4027"/>
                      </a:cubicBezTo>
                      <a:cubicBezTo>
                        <a:pt x="8100" y="4027"/>
                        <a:pt x="7855" y="3661"/>
                        <a:pt x="7609" y="3661"/>
                      </a:cubicBezTo>
                      <a:cubicBezTo>
                        <a:pt x="7609" y="3661"/>
                        <a:pt x="7609" y="3661"/>
                        <a:pt x="7364" y="4393"/>
                      </a:cubicBezTo>
                      <a:cubicBezTo>
                        <a:pt x="7364" y="5492"/>
                        <a:pt x="6873" y="5858"/>
                        <a:pt x="6382" y="5858"/>
                      </a:cubicBezTo>
                      <a:cubicBezTo>
                        <a:pt x="6136" y="5858"/>
                        <a:pt x="6136" y="5858"/>
                        <a:pt x="6136" y="6224"/>
                      </a:cubicBezTo>
                      <a:cubicBezTo>
                        <a:pt x="6136" y="7688"/>
                        <a:pt x="5645" y="7688"/>
                        <a:pt x="5400" y="7688"/>
                      </a:cubicBezTo>
                      <a:cubicBezTo>
                        <a:pt x="4909" y="7688"/>
                        <a:pt x="4418" y="7322"/>
                        <a:pt x="3927" y="6956"/>
                      </a:cubicBezTo>
                      <a:cubicBezTo>
                        <a:pt x="3927" y="6956"/>
                        <a:pt x="3927" y="6956"/>
                        <a:pt x="3927" y="6956"/>
                      </a:cubicBezTo>
                      <a:cubicBezTo>
                        <a:pt x="3682" y="7322"/>
                        <a:pt x="3682" y="8420"/>
                        <a:pt x="3682" y="9153"/>
                      </a:cubicBezTo>
                      <a:cubicBezTo>
                        <a:pt x="3682" y="9519"/>
                        <a:pt x="3682" y="9519"/>
                        <a:pt x="3682" y="9519"/>
                      </a:cubicBezTo>
                      <a:cubicBezTo>
                        <a:pt x="3436" y="9519"/>
                        <a:pt x="3436" y="9519"/>
                        <a:pt x="3436" y="9519"/>
                      </a:cubicBezTo>
                      <a:cubicBezTo>
                        <a:pt x="3436" y="9519"/>
                        <a:pt x="2945" y="10251"/>
                        <a:pt x="2700" y="12081"/>
                      </a:cubicBezTo>
                      <a:cubicBezTo>
                        <a:pt x="2209" y="13546"/>
                        <a:pt x="1227" y="13912"/>
                        <a:pt x="491" y="13912"/>
                      </a:cubicBezTo>
                      <a:cubicBezTo>
                        <a:pt x="491" y="13912"/>
                        <a:pt x="491" y="13912"/>
                        <a:pt x="491" y="13912"/>
                      </a:cubicBezTo>
                      <a:cubicBezTo>
                        <a:pt x="491" y="13912"/>
                        <a:pt x="491" y="13912"/>
                        <a:pt x="491" y="14278"/>
                      </a:cubicBezTo>
                      <a:cubicBezTo>
                        <a:pt x="736" y="14644"/>
                        <a:pt x="736" y="15376"/>
                        <a:pt x="736" y="16108"/>
                      </a:cubicBezTo>
                      <a:cubicBezTo>
                        <a:pt x="491" y="16108"/>
                        <a:pt x="491" y="16475"/>
                        <a:pt x="491" y="16475"/>
                      </a:cubicBezTo>
                      <a:cubicBezTo>
                        <a:pt x="491" y="16475"/>
                        <a:pt x="491" y="16841"/>
                        <a:pt x="491" y="16841"/>
                      </a:cubicBezTo>
                      <a:cubicBezTo>
                        <a:pt x="491" y="16841"/>
                        <a:pt x="491" y="16841"/>
                        <a:pt x="245" y="17207"/>
                      </a:cubicBezTo>
                      <a:cubicBezTo>
                        <a:pt x="245" y="17207"/>
                        <a:pt x="245" y="17207"/>
                        <a:pt x="245" y="17573"/>
                      </a:cubicBezTo>
                      <a:cubicBezTo>
                        <a:pt x="245" y="17573"/>
                        <a:pt x="245" y="17939"/>
                        <a:pt x="245" y="17939"/>
                      </a:cubicBezTo>
                      <a:cubicBezTo>
                        <a:pt x="245" y="17939"/>
                        <a:pt x="0" y="18305"/>
                        <a:pt x="0" y="18305"/>
                      </a:cubicBezTo>
                      <a:cubicBezTo>
                        <a:pt x="0" y="18305"/>
                        <a:pt x="0" y="18305"/>
                        <a:pt x="0" y="18671"/>
                      </a:cubicBezTo>
                      <a:cubicBezTo>
                        <a:pt x="491" y="18671"/>
                        <a:pt x="736" y="19037"/>
                        <a:pt x="982" y="19769"/>
                      </a:cubicBezTo>
                      <a:cubicBezTo>
                        <a:pt x="982" y="19769"/>
                        <a:pt x="982" y="19769"/>
                        <a:pt x="982" y="19769"/>
                      </a:cubicBezTo>
                      <a:cubicBezTo>
                        <a:pt x="982" y="19769"/>
                        <a:pt x="1227" y="19769"/>
                        <a:pt x="1227" y="20136"/>
                      </a:cubicBezTo>
                      <a:cubicBezTo>
                        <a:pt x="1227" y="20136"/>
                        <a:pt x="1227" y="20136"/>
                        <a:pt x="1227" y="20136"/>
                      </a:cubicBezTo>
                      <a:cubicBezTo>
                        <a:pt x="1473" y="20502"/>
                        <a:pt x="1964" y="21234"/>
                        <a:pt x="2455" y="21600"/>
                      </a:cubicBezTo>
                      <a:cubicBezTo>
                        <a:pt x="2455" y="21600"/>
                        <a:pt x="2700" y="21600"/>
                        <a:pt x="2700" y="21600"/>
                      </a:cubicBezTo>
                      <a:cubicBezTo>
                        <a:pt x="2700" y="21600"/>
                        <a:pt x="2700" y="21600"/>
                        <a:pt x="2945" y="21600"/>
                      </a:cubicBezTo>
                      <a:cubicBezTo>
                        <a:pt x="3436" y="20502"/>
                        <a:pt x="4418" y="20136"/>
                        <a:pt x="5400" y="20136"/>
                      </a:cubicBezTo>
                      <a:cubicBezTo>
                        <a:pt x="5645" y="20136"/>
                        <a:pt x="6382" y="20502"/>
                        <a:pt x="6873" y="20868"/>
                      </a:cubicBezTo>
                      <a:cubicBezTo>
                        <a:pt x="6873" y="20868"/>
                        <a:pt x="6873" y="20868"/>
                        <a:pt x="6873" y="20868"/>
                      </a:cubicBezTo>
                      <a:cubicBezTo>
                        <a:pt x="6873" y="20868"/>
                        <a:pt x="6873" y="20868"/>
                        <a:pt x="6873" y="20868"/>
                      </a:cubicBezTo>
                      <a:cubicBezTo>
                        <a:pt x="6873" y="20868"/>
                        <a:pt x="6873" y="20502"/>
                        <a:pt x="6627" y="20136"/>
                      </a:cubicBezTo>
                      <a:cubicBezTo>
                        <a:pt x="6627" y="19769"/>
                        <a:pt x="6627" y="19769"/>
                        <a:pt x="6627" y="19769"/>
                      </a:cubicBezTo>
                      <a:cubicBezTo>
                        <a:pt x="6382" y="18305"/>
                        <a:pt x="6136" y="17207"/>
                        <a:pt x="6382" y="16475"/>
                      </a:cubicBezTo>
                      <a:cubicBezTo>
                        <a:pt x="6627" y="16108"/>
                        <a:pt x="6873" y="15742"/>
                        <a:pt x="9327" y="15742"/>
                      </a:cubicBezTo>
                      <a:cubicBezTo>
                        <a:pt x="9573" y="15742"/>
                        <a:pt x="9818" y="15742"/>
                        <a:pt x="10309" y="15742"/>
                      </a:cubicBezTo>
                      <a:cubicBezTo>
                        <a:pt x="10309" y="15742"/>
                        <a:pt x="10309" y="15742"/>
                        <a:pt x="10555" y="15742"/>
                      </a:cubicBezTo>
                      <a:cubicBezTo>
                        <a:pt x="11045" y="15742"/>
                        <a:pt x="11782" y="15742"/>
                        <a:pt x="12273" y="16108"/>
                      </a:cubicBezTo>
                      <a:cubicBezTo>
                        <a:pt x="12273" y="16108"/>
                        <a:pt x="12273" y="16108"/>
                        <a:pt x="12273" y="16108"/>
                      </a:cubicBezTo>
                      <a:cubicBezTo>
                        <a:pt x="12518" y="16108"/>
                        <a:pt x="12518" y="16108"/>
                        <a:pt x="12764" y="16108"/>
                      </a:cubicBezTo>
                      <a:cubicBezTo>
                        <a:pt x="12764" y="16108"/>
                        <a:pt x="12764" y="16108"/>
                        <a:pt x="12764" y="16108"/>
                      </a:cubicBezTo>
                      <a:cubicBezTo>
                        <a:pt x="13009" y="16108"/>
                        <a:pt x="13009" y="16108"/>
                        <a:pt x="13255" y="16108"/>
                      </a:cubicBezTo>
                      <a:cubicBezTo>
                        <a:pt x="13255" y="16108"/>
                        <a:pt x="13255" y="16108"/>
                        <a:pt x="13255" y="16108"/>
                      </a:cubicBezTo>
                      <a:cubicBezTo>
                        <a:pt x="13500" y="16108"/>
                        <a:pt x="13500" y="16108"/>
                        <a:pt x="13500" y="16108"/>
                      </a:cubicBezTo>
                      <a:cubicBezTo>
                        <a:pt x="13500" y="16108"/>
                        <a:pt x="13745" y="16475"/>
                        <a:pt x="13745" y="16475"/>
                      </a:cubicBezTo>
                      <a:cubicBezTo>
                        <a:pt x="13745" y="16108"/>
                        <a:pt x="13991" y="16108"/>
                        <a:pt x="13991" y="15742"/>
                      </a:cubicBezTo>
                      <a:cubicBezTo>
                        <a:pt x="13991" y="15742"/>
                        <a:pt x="13991" y="15742"/>
                        <a:pt x="13991" y="15742"/>
                      </a:cubicBezTo>
                      <a:cubicBezTo>
                        <a:pt x="13991" y="15742"/>
                        <a:pt x="13991" y="15742"/>
                        <a:pt x="13991" y="15742"/>
                      </a:cubicBezTo>
                      <a:cubicBezTo>
                        <a:pt x="13991" y="15742"/>
                        <a:pt x="13991" y="15742"/>
                        <a:pt x="13991" y="15742"/>
                      </a:cubicBezTo>
                      <a:cubicBezTo>
                        <a:pt x="14482" y="15376"/>
                        <a:pt x="14482" y="15376"/>
                        <a:pt x="14482" y="15376"/>
                      </a:cubicBezTo>
                      <a:cubicBezTo>
                        <a:pt x="14482" y="15376"/>
                        <a:pt x="14482" y="15376"/>
                        <a:pt x="14482" y="15376"/>
                      </a:cubicBezTo>
                      <a:cubicBezTo>
                        <a:pt x="14973" y="15010"/>
                        <a:pt x="14973" y="15010"/>
                        <a:pt x="14973" y="15010"/>
                      </a:cubicBezTo>
                      <a:cubicBezTo>
                        <a:pt x="14973" y="15376"/>
                        <a:pt x="14973" y="15376"/>
                        <a:pt x="14973" y="15376"/>
                      </a:cubicBezTo>
                      <a:cubicBezTo>
                        <a:pt x="14973" y="15376"/>
                        <a:pt x="15218" y="15376"/>
                        <a:pt x="15218" y="15376"/>
                      </a:cubicBezTo>
                      <a:cubicBezTo>
                        <a:pt x="15464" y="15376"/>
                        <a:pt x="15709" y="15376"/>
                        <a:pt x="15955" y="15742"/>
                      </a:cubicBezTo>
                      <a:cubicBezTo>
                        <a:pt x="16445" y="15742"/>
                        <a:pt x="16691" y="15742"/>
                        <a:pt x="16936" y="15742"/>
                      </a:cubicBezTo>
                      <a:cubicBezTo>
                        <a:pt x="17182" y="15742"/>
                        <a:pt x="17182" y="15742"/>
                        <a:pt x="17182" y="15742"/>
                      </a:cubicBezTo>
                      <a:cubicBezTo>
                        <a:pt x="17182" y="15742"/>
                        <a:pt x="17182" y="15742"/>
                        <a:pt x="17182" y="15742"/>
                      </a:cubicBezTo>
                      <a:cubicBezTo>
                        <a:pt x="17427" y="15742"/>
                        <a:pt x="17427" y="15742"/>
                        <a:pt x="17673" y="15376"/>
                      </a:cubicBezTo>
                      <a:cubicBezTo>
                        <a:pt x="17673" y="15376"/>
                        <a:pt x="17673" y="15376"/>
                        <a:pt x="17918" y="15376"/>
                      </a:cubicBezTo>
                      <a:cubicBezTo>
                        <a:pt x="18164" y="14644"/>
                        <a:pt x="18655" y="14278"/>
                        <a:pt x="18900" y="14278"/>
                      </a:cubicBezTo>
                      <a:cubicBezTo>
                        <a:pt x="19882" y="14278"/>
                        <a:pt x="20864" y="13912"/>
                        <a:pt x="20864" y="13912"/>
                      </a:cubicBezTo>
                      <a:cubicBezTo>
                        <a:pt x="21109" y="13546"/>
                        <a:pt x="21355" y="13180"/>
                        <a:pt x="21355" y="13180"/>
                      </a:cubicBezTo>
                      <a:cubicBezTo>
                        <a:pt x="21355" y="13180"/>
                        <a:pt x="21355" y="13180"/>
                        <a:pt x="21600" y="13180"/>
                      </a:cubicBezTo>
                      <a:cubicBezTo>
                        <a:pt x="21600" y="13180"/>
                        <a:pt x="21600" y="13180"/>
                        <a:pt x="21600" y="13180"/>
                      </a:cubicBezTo>
                      <a:cubicBezTo>
                        <a:pt x="21600" y="13180"/>
                        <a:pt x="21600" y="13180"/>
                        <a:pt x="21600" y="13180"/>
                      </a:cubicBezTo>
                      <a:cubicBezTo>
                        <a:pt x="21600" y="12814"/>
                        <a:pt x="21600" y="12814"/>
                        <a:pt x="21600" y="1281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33" name="Shape 11633"/>
                <p:cNvSpPr/>
                <p:nvPr/>
              </p:nvSpPr>
              <p:spPr>
                <a:xfrm>
                  <a:off x="408876" y="44480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34" name="Shape 11634"/>
                <p:cNvSpPr/>
                <p:nvPr/>
              </p:nvSpPr>
              <p:spPr>
                <a:xfrm>
                  <a:off x="379004" y="4544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35" name="Shape 11635"/>
                <p:cNvSpPr/>
                <p:nvPr/>
              </p:nvSpPr>
              <p:spPr>
                <a:xfrm>
                  <a:off x="373029" y="456373"/>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0" y="0"/>
                        <a:pt x="0" y="0"/>
                        <a:pt x="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1636" name="Shape 11636"/>
                <p:cNvSpPr/>
                <p:nvPr/>
              </p:nvSpPr>
              <p:spPr>
                <a:xfrm>
                  <a:off x="366059" y="4490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257" y="21600"/>
                      </a:moveTo>
                      <a:cubicBezTo>
                        <a:pt x="6171" y="0"/>
                        <a:pt x="3086" y="0"/>
                        <a:pt x="0" y="0"/>
                      </a:cubicBezTo>
                      <a:cubicBezTo>
                        <a:pt x="3086" y="0"/>
                        <a:pt x="6171" y="0"/>
                        <a:pt x="9257" y="21600"/>
                      </a:cubicBezTo>
                      <a:cubicBezTo>
                        <a:pt x="15429" y="21600"/>
                        <a:pt x="18514" y="21600"/>
                        <a:pt x="21600" y="21600"/>
                      </a:cubicBezTo>
                      <a:cubicBezTo>
                        <a:pt x="21600" y="21600"/>
                        <a:pt x="21600" y="21600"/>
                        <a:pt x="21600" y="21600"/>
                      </a:cubicBezTo>
                      <a:cubicBezTo>
                        <a:pt x="18514" y="21600"/>
                        <a:pt x="15429" y="21600"/>
                        <a:pt x="9257"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37" name="Shape 11637"/>
                <p:cNvSpPr/>
                <p:nvPr/>
              </p:nvSpPr>
              <p:spPr>
                <a:xfrm>
                  <a:off x="352119" y="4490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38" name="Shape 11638"/>
                <p:cNvSpPr/>
                <p:nvPr/>
              </p:nvSpPr>
              <p:spPr>
                <a:xfrm>
                  <a:off x="244578" y="4683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6200" y="7200"/>
                        <a:pt x="21600" y="21600"/>
                      </a:cubicBezTo>
                      <a:cubicBezTo>
                        <a:pt x="16200" y="72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39" name="Shape 11639"/>
                <p:cNvSpPr/>
                <p:nvPr/>
              </p:nvSpPr>
              <p:spPr>
                <a:xfrm>
                  <a:off x="249557" y="4721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40" name="Shape 11640"/>
                <p:cNvSpPr/>
                <p:nvPr/>
              </p:nvSpPr>
              <p:spPr>
                <a:xfrm>
                  <a:off x="345148" y="45830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41" name="Shape 11641"/>
                <p:cNvSpPr/>
                <p:nvPr/>
              </p:nvSpPr>
              <p:spPr>
                <a:xfrm>
                  <a:off x="295361" y="477969"/>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642" name="Shape 11642"/>
                <p:cNvSpPr/>
                <p:nvPr/>
              </p:nvSpPr>
              <p:spPr>
                <a:xfrm>
                  <a:off x="318263" y="4563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43" name="Shape 11643"/>
                <p:cNvSpPr/>
                <p:nvPr/>
              </p:nvSpPr>
              <p:spPr>
                <a:xfrm>
                  <a:off x="342161" y="45830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44" name="Shape 11644"/>
                <p:cNvSpPr/>
                <p:nvPr/>
              </p:nvSpPr>
              <p:spPr>
                <a:xfrm>
                  <a:off x="328596" y="450986"/>
                  <a:ext cx="13942"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5429" y="0"/>
                        <a:pt x="6171" y="0"/>
                        <a:pt x="0" y="0"/>
                      </a:cubicBezTo>
                      <a:cubicBezTo>
                        <a:pt x="6171" y="0"/>
                        <a:pt x="15429"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45" name="Shape 11645"/>
                <p:cNvSpPr/>
                <p:nvPr/>
              </p:nvSpPr>
              <p:spPr>
                <a:xfrm>
                  <a:off x="356102" y="4471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0"/>
                        <a:pt x="21600" y="0"/>
                        <a:pt x="21600" y="0"/>
                      </a:cubicBezTo>
                      <a:cubicBezTo>
                        <a:pt x="0" y="21600"/>
                        <a:pt x="0" y="21600"/>
                        <a:pt x="0" y="21600"/>
                      </a:cubicBezTo>
                      <a:cubicBezTo>
                        <a:pt x="0" y="21600"/>
                        <a:pt x="0" y="21600"/>
                        <a:pt x="0" y="21600"/>
                      </a:cubicBezTo>
                      <a:cubicBezTo>
                        <a:pt x="10800" y="21600"/>
                        <a:pt x="10800" y="21600"/>
                        <a:pt x="10800" y="21600"/>
                      </a:cubicBezTo>
                      <a:cubicBezTo>
                        <a:pt x="10800" y="21600"/>
                        <a:pt x="10800" y="21600"/>
                        <a:pt x="10800" y="21600"/>
                      </a:cubicBez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46" name="Shape 11646"/>
                <p:cNvSpPr/>
                <p:nvPr/>
              </p:nvSpPr>
              <p:spPr>
                <a:xfrm>
                  <a:off x="338178" y="45830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47" name="Shape 11647"/>
                <p:cNvSpPr/>
                <p:nvPr/>
              </p:nvSpPr>
              <p:spPr>
                <a:xfrm>
                  <a:off x="355106" y="4544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48" name="Shape 11648"/>
                <p:cNvSpPr/>
                <p:nvPr/>
              </p:nvSpPr>
              <p:spPr>
                <a:xfrm>
                  <a:off x="295361" y="477969"/>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649" name="Shape 11649"/>
                <p:cNvSpPr/>
                <p:nvPr/>
              </p:nvSpPr>
              <p:spPr>
                <a:xfrm>
                  <a:off x="353114" y="38120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50" name="Shape 11650"/>
                <p:cNvSpPr/>
                <p:nvPr/>
              </p:nvSpPr>
              <p:spPr>
                <a:xfrm>
                  <a:off x="277438" y="4076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10800"/>
                        <a:pt x="0" y="0"/>
                      </a:cubicBezTo>
                      <a:cubicBezTo>
                        <a:pt x="72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51" name="Shape 11651"/>
                <p:cNvSpPr/>
                <p:nvPr/>
              </p:nvSpPr>
              <p:spPr>
                <a:xfrm>
                  <a:off x="245574" y="4529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52" name="Shape 11652"/>
                <p:cNvSpPr/>
                <p:nvPr/>
              </p:nvSpPr>
              <p:spPr>
                <a:xfrm>
                  <a:off x="349131" y="3792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53" name="Shape 11653"/>
                <p:cNvSpPr/>
                <p:nvPr/>
              </p:nvSpPr>
              <p:spPr>
                <a:xfrm>
                  <a:off x="248936" y="46062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54" name="Shape 11654"/>
                <p:cNvSpPr/>
                <p:nvPr/>
              </p:nvSpPr>
              <p:spPr>
                <a:xfrm>
                  <a:off x="243582" y="4567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55" name="Shape 11655"/>
                <p:cNvSpPr/>
                <p:nvPr/>
              </p:nvSpPr>
              <p:spPr>
                <a:xfrm>
                  <a:off x="246945" y="4644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56" name="Shape 11656"/>
                <p:cNvSpPr/>
                <p:nvPr/>
              </p:nvSpPr>
              <p:spPr>
                <a:xfrm>
                  <a:off x="241591" y="466405"/>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657" name="Shape 11657"/>
                <p:cNvSpPr/>
                <p:nvPr/>
              </p:nvSpPr>
              <p:spPr>
                <a:xfrm>
                  <a:off x="372409" y="196188"/>
                  <a:ext cx="322149" cy="242840"/>
                </a:xfrm>
                <a:custGeom>
                  <a:avLst/>
                  <a:gdLst/>
                  <a:ahLst/>
                  <a:cxnLst>
                    <a:cxn ang="0">
                      <a:pos x="wd2" y="hd2"/>
                    </a:cxn>
                    <a:cxn ang="5400000">
                      <a:pos x="wd2" y="hd2"/>
                    </a:cxn>
                    <a:cxn ang="10800000">
                      <a:pos x="wd2" y="hd2"/>
                    </a:cxn>
                    <a:cxn ang="16200000">
                      <a:pos x="wd2" y="hd2"/>
                    </a:cxn>
                  </a:cxnLst>
                  <a:rect l="0" t="0" r="r" b="b"/>
                  <a:pathLst>
                    <a:path w="21568" h="21600" fill="norm" stroke="1" extrusionOk="0">
                      <a:moveTo>
                        <a:pt x="18551" y="17836"/>
                      </a:moveTo>
                      <a:cubicBezTo>
                        <a:pt x="18551" y="17345"/>
                        <a:pt x="18551" y="17182"/>
                        <a:pt x="18678" y="16855"/>
                      </a:cubicBezTo>
                      <a:cubicBezTo>
                        <a:pt x="18678" y="16691"/>
                        <a:pt x="18805" y="16691"/>
                        <a:pt x="18805" y="16200"/>
                      </a:cubicBezTo>
                      <a:cubicBezTo>
                        <a:pt x="18932" y="15218"/>
                        <a:pt x="20838" y="12764"/>
                        <a:pt x="21092" y="12436"/>
                      </a:cubicBezTo>
                      <a:cubicBezTo>
                        <a:pt x="21219" y="12109"/>
                        <a:pt x="21219" y="10800"/>
                        <a:pt x="21219" y="8018"/>
                      </a:cubicBezTo>
                      <a:cubicBezTo>
                        <a:pt x="21219" y="7364"/>
                        <a:pt x="21346" y="6709"/>
                        <a:pt x="21473" y="5891"/>
                      </a:cubicBezTo>
                      <a:cubicBezTo>
                        <a:pt x="21600" y="5727"/>
                        <a:pt x="21600" y="5564"/>
                        <a:pt x="21473" y="5400"/>
                      </a:cubicBezTo>
                      <a:cubicBezTo>
                        <a:pt x="21346" y="5236"/>
                        <a:pt x="21219" y="5073"/>
                        <a:pt x="21219" y="4582"/>
                      </a:cubicBezTo>
                      <a:cubicBezTo>
                        <a:pt x="21346" y="4255"/>
                        <a:pt x="21092" y="4091"/>
                        <a:pt x="20965" y="3764"/>
                      </a:cubicBezTo>
                      <a:cubicBezTo>
                        <a:pt x="20838" y="3436"/>
                        <a:pt x="20711" y="3273"/>
                        <a:pt x="20711" y="2945"/>
                      </a:cubicBezTo>
                      <a:cubicBezTo>
                        <a:pt x="20711" y="2945"/>
                        <a:pt x="20711" y="2945"/>
                        <a:pt x="20711" y="2782"/>
                      </a:cubicBezTo>
                      <a:cubicBezTo>
                        <a:pt x="20711" y="2782"/>
                        <a:pt x="20711" y="2782"/>
                        <a:pt x="20711" y="2782"/>
                      </a:cubicBezTo>
                      <a:cubicBezTo>
                        <a:pt x="20711" y="2782"/>
                        <a:pt x="20711" y="2782"/>
                        <a:pt x="20711" y="2618"/>
                      </a:cubicBezTo>
                      <a:cubicBezTo>
                        <a:pt x="20711" y="2618"/>
                        <a:pt x="20711" y="2618"/>
                        <a:pt x="20711" y="2618"/>
                      </a:cubicBezTo>
                      <a:cubicBezTo>
                        <a:pt x="20711" y="2618"/>
                        <a:pt x="20711" y="2618"/>
                        <a:pt x="20711" y="2455"/>
                      </a:cubicBezTo>
                      <a:cubicBezTo>
                        <a:pt x="20711" y="2455"/>
                        <a:pt x="20711" y="2455"/>
                        <a:pt x="20711" y="2291"/>
                      </a:cubicBezTo>
                      <a:cubicBezTo>
                        <a:pt x="20711" y="2291"/>
                        <a:pt x="20711" y="2291"/>
                        <a:pt x="20711" y="2291"/>
                      </a:cubicBezTo>
                      <a:cubicBezTo>
                        <a:pt x="20711" y="2291"/>
                        <a:pt x="20711" y="2127"/>
                        <a:pt x="20711" y="2127"/>
                      </a:cubicBezTo>
                      <a:cubicBezTo>
                        <a:pt x="20711" y="2127"/>
                        <a:pt x="20711" y="2127"/>
                        <a:pt x="20711" y="2127"/>
                      </a:cubicBezTo>
                      <a:cubicBezTo>
                        <a:pt x="20584" y="1800"/>
                        <a:pt x="20584" y="1473"/>
                        <a:pt x="20584" y="1145"/>
                      </a:cubicBezTo>
                      <a:cubicBezTo>
                        <a:pt x="19567" y="1800"/>
                        <a:pt x="19567" y="1800"/>
                        <a:pt x="19567" y="1800"/>
                      </a:cubicBezTo>
                      <a:cubicBezTo>
                        <a:pt x="19440" y="1473"/>
                        <a:pt x="19440" y="1473"/>
                        <a:pt x="19440" y="1473"/>
                      </a:cubicBezTo>
                      <a:cubicBezTo>
                        <a:pt x="19440" y="1473"/>
                        <a:pt x="19186" y="982"/>
                        <a:pt x="18678" y="491"/>
                      </a:cubicBezTo>
                      <a:cubicBezTo>
                        <a:pt x="18551" y="491"/>
                        <a:pt x="18551" y="327"/>
                        <a:pt x="18551" y="327"/>
                      </a:cubicBezTo>
                      <a:cubicBezTo>
                        <a:pt x="18424" y="327"/>
                        <a:pt x="18424" y="327"/>
                        <a:pt x="18424" y="327"/>
                      </a:cubicBezTo>
                      <a:cubicBezTo>
                        <a:pt x="18424" y="327"/>
                        <a:pt x="18296" y="327"/>
                        <a:pt x="18296" y="164"/>
                      </a:cubicBezTo>
                      <a:cubicBezTo>
                        <a:pt x="18296" y="164"/>
                        <a:pt x="18169" y="164"/>
                        <a:pt x="18169" y="164"/>
                      </a:cubicBezTo>
                      <a:cubicBezTo>
                        <a:pt x="18169" y="164"/>
                        <a:pt x="18042" y="164"/>
                        <a:pt x="18042" y="164"/>
                      </a:cubicBezTo>
                      <a:cubicBezTo>
                        <a:pt x="18042" y="164"/>
                        <a:pt x="17915" y="164"/>
                        <a:pt x="17915" y="164"/>
                      </a:cubicBezTo>
                      <a:cubicBezTo>
                        <a:pt x="17915" y="164"/>
                        <a:pt x="17788" y="164"/>
                        <a:pt x="17788" y="164"/>
                      </a:cubicBezTo>
                      <a:cubicBezTo>
                        <a:pt x="17661" y="164"/>
                        <a:pt x="17661" y="164"/>
                        <a:pt x="17661" y="164"/>
                      </a:cubicBezTo>
                      <a:cubicBezTo>
                        <a:pt x="17534" y="0"/>
                        <a:pt x="17534" y="0"/>
                        <a:pt x="17534" y="0"/>
                      </a:cubicBezTo>
                      <a:cubicBezTo>
                        <a:pt x="17407" y="0"/>
                        <a:pt x="17407" y="0"/>
                        <a:pt x="17280" y="0"/>
                      </a:cubicBezTo>
                      <a:cubicBezTo>
                        <a:pt x="17280" y="0"/>
                        <a:pt x="17280" y="0"/>
                        <a:pt x="17153" y="0"/>
                      </a:cubicBezTo>
                      <a:cubicBezTo>
                        <a:pt x="17026" y="0"/>
                        <a:pt x="16899" y="0"/>
                        <a:pt x="16772" y="0"/>
                      </a:cubicBezTo>
                      <a:cubicBezTo>
                        <a:pt x="10673" y="4909"/>
                        <a:pt x="10673" y="4909"/>
                        <a:pt x="10673" y="4909"/>
                      </a:cubicBezTo>
                      <a:cubicBezTo>
                        <a:pt x="8005" y="7691"/>
                        <a:pt x="8005" y="7691"/>
                        <a:pt x="8005" y="7691"/>
                      </a:cubicBezTo>
                      <a:cubicBezTo>
                        <a:pt x="8005" y="7691"/>
                        <a:pt x="7496" y="7855"/>
                        <a:pt x="6861" y="8182"/>
                      </a:cubicBezTo>
                      <a:cubicBezTo>
                        <a:pt x="6861" y="8182"/>
                        <a:pt x="6861" y="8182"/>
                        <a:pt x="6861" y="8182"/>
                      </a:cubicBezTo>
                      <a:cubicBezTo>
                        <a:pt x="6861" y="8182"/>
                        <a:pt x="6734" y="8182"/>
                        <a:pt x="6734" y="8182"/>
                      </a:cubicBezTo>
                      <a:cubicBezTo>
                        <a:pt x="6734" y="8182"/>
                        <a:pt x="6734" y="8182"/>
                        <a:pt x="6734" y="8182"/>
                      </a:cubicBezTo>
                      <a:cubicBezTo>
                        <a:pt x="6607" y="8182"/>
                        <a:pt x="6607" y="8182"/>
                        <a:pt x="6607" y="8182"/>
                      </a:cubicBezTo>
                      <a:cubicBezTo>
                        <a:pt x="6607" y="8182"/>
                        <a:pt x="6480" y="8345"/>
                        <a:pt x="6480" y="8345"/>
                      </a:cubicBezTo>
                      <a:cubicBezTo>
                        <a:pt x="6480" y="8345"/>
                        <a:pt x="6480" y="8345"/>
                        <a:pt x="6480" y="8345"/>
                      </a:cubicBezTo>
                      <a:cubicBezTo>
                        <a:pt x="6353" y="8345"/>
                        <a:pt x="6353" y="8345"/>
                        <a:pt x="6353" y="8345"/>
                      </a:cubicBezTo>
                      <a:cubicBezTo>
                        <a:pt x="6353" y="8345"/>
                        <a:pt x="6226" y="8345"/>
                        <a:pt x="6226" y="8345"/>
                      </a:cubicBezTo>
                      <a:cubicBezTo>
                        <a:pt x="6226" y="8345"/>
                        <a:pt x="6226" y="8345"/>
                        <a:pt x="6226" y="8345"/>
                      </a:cubicBezTo>
                      <a:cubicBezTo>
                        <a:pt x="6099" y="8345"/>
                        <a:pt x="6099" y="8509"/>
                        <a:pt x="6099" y="8509"/>
                      </a:cubicBezTo>
                      <a:cubicBezTo>
                        <a:pt x="6099" y="8509"/>
                        <a:pt x="6099" y="8509"/>
                        <a:pt x="5972" y="8509"/>
                      </a:cubicBezTo>
                      <a:cubicBezTo>
                        <a:pt x="5972" y="8509"/>
                        <a:pt x="5972" y="8509"/>
                        <a:pt x="5972" y="8509"/>
                      </a:cubicBezTo>
                      <a:cubicBezTo>
                        <a:pt x="5972" y="8509"/>
                        <a:pt x="5845" y="8509"/>
                        <a:pt x="5845" y="8509"/>
                      </a:cubicBezTo>
                      <a:cubicBezTo>
                        <a:pt x="5845" y="8509"/>
                        <a:pt x="5845" y="8509"/>
                        <a:pt x="5845" y="8509"/>
                      </a:cubicBezTo>
                      <a:cubicBezTo>
                        <a:pt x="5845" y="8509"/>
                        <a:pt x="5845" y="8509"/>
                        <a:pt x="5718" y="8509"/>
                      </a:cubicBezTo>
                      <a:cubicBezTo>
                        <a:pt x="5718" y="8673"/>
                        <a:pt x="5845" y="8673"/>
                        <a:pt x="5845" y="8836"/>
                      </a:cubicBezTo>
                      <a:cubicBezTo>
                        <a:pt x="5845" y="9000"/>
                        <a:pt x="5845" y="9164"/>
                        <a:pt x="5845" y="9327"/>
                      </a:cubicBezTo>
                      <a:cubicBezTo>
                        <a:pt x="5845" y="9327"/>
                        <a:pt x="5845" y="9491"/>
                        <a:pt x="5845" y="9655"/>
                      </a:cubicBezTo>
                      <a:cubicBezTo>
                        <a:pt x="5845" y="9818"/>
                        <a:pt x="5845" y="9818"/>
                        <a:pt x="5845" y="9982"/>
                      </a:cubicBezTo>
                      <a:cubicBezTo>
                        <a:pt x="5845" y="10145"/>
                        <a:pt x="5845" y="10145"/>
                        <a:pt x="5845" y="10309"/>
                      </a:cubicBezTo>
                      <a:cubicBezTo>
                        <a:pt x="5845" y="10473"/>
                        <a:pt x="5845" y="10473"/>
                        <a:pt x="5845" y="10636"/>
                      </a:cubicBezTo>
                      <a:cubicBezTo>
                        <a:pt x="5845" y="10800"/>
                        <a:pt x="5845" y="10800"/>
                        <a:pt x="5845" y="10964"/>
                      </a:cubicBezTo>
                      <a:cubicBezTo>
                        <a:pt x="5845" y="10964"/>
                        <a:pt x="5845" y="11127"/>
                        <a:pt x="5845" y="11127"/>
                      </a:cubicBezTo>
                      <a:cubicBezTo>
                        <a:pt x="5845" y="11291"/>
                        <a:pt x="5845" y="11455"/>
                        <a:pt x="5845" y="11455"/>
                      </a:cubicBezTo>
                      <a:cubicBezTo>
                        <a:pt x="5845" y="11618"/>
                        <a:pt x="5845" y="11618"/>
                        <a:pt x="5845" y="11618"/>
                      </a:cubicBezTo>
                      <a:cubicBezTo>
                        <a:pt x="5845" y="11782"/>
                        <a:pt x="5718" y="11782"/>
                        <a:pt x="5718" y="11945"/>
                      </a:cubicBezTo>
                      <a:cubicBezTo>
                        <a:pt x="5718" y="11945"/>
                        <a:pt x="5718" y="11945"/>
                        <a:pt x="5718" y="12109"/>
                      </a:cubicBezTo>
                      <a:cubicBezTo>
                        <a:pt x="5718" y="12109"/>
                        <a:pt x="5718" y="12273"/>
                        <a:pt x="5718" y="12273"/>
                      </a:cubicBezTo>
                      <a:cubicBezTo>
                        <a:pt x="5718" y="12273"/>
                        <a:pt x="5718" y="12436"/>
                        <a:pt x="5718" y="12436"/>
                      </a:cubicBezTo>
                      <a:cubicBezTo>
                        <a:pt x="5718" y="12436"/>
                        <a:pt x="5718" y="12600"/>
                        <a:pt x="5718" y="12600"/>
                      </a:cubicBezTo>
                      <a:cubicBezTo>
                        <a:pt x="5718" y="12600"/>
                        <a:pt x="5718" y="12600"/>
                        <a:pt x="5718" y="12600"/>
                      </a:cubicBezTo>
                      <a:cubicBezTo>
                        <a:pt x="5718" y="12764"/>
                        <a:pt x="5718" y="12764"/>
                        <a:pt x="5718" y="12764"/>
                      </a:cubicBezTo>
                      <a:cubicBezTo>
                        <a:pt x="5718" y="12764"/>
                        <a:pt x="5718" y="12927"/>
                        <a:pt x="5718" y="12927"/>
                      </a:cubicBezTo>
                      <a:cubicBezTo>
                        <a:pt x="5718" y="12927"/>
                        <a:pt x="5718" y="12927"/>
                        <a:pt x="5718" y="12927"/>
                      </a:cubicBezTo>
                      <a:cubicBezTo>
                        <a:pt x="5718" y="13091"/>
                        <a:pt x="5718" y="13091"/>
                        <a:pt x="5718" y="13091"/>
                      </a:cubicBezTo>
                      <a:cubicBezTo>
                        <a:pt x="5718" y="13091"/>
                        <a:pt x="5718" y="13091"/>
                        <a:pt x="5718" y="13091"/>
                      </a:cubicBezTo>
                      <a:cubicBezTo>
                        <a:pt x="5718" y="13091"/>
                        <a:pt x="5718" y="13255"/>
                        <a:pt x="5718" y="13255"/>
                      </a:cubicBezTo>
                      <a:cubicBezTo>
                        <a:pt x="5718" y="13255"/>
                        <a:pt x="5718" y="13255"/>
                        <a:pt x="5718" y="13255"/>
                      </a:cubicBezTo>
                      <a:cubicBezTo>
                        <a:pt x="5718" y="13255"/>
                        <a:pt x="5718" y="13255"/>
                        <a:pt x="5718" y="13255"/>
                      </a:cubicBezTo>
                      <a:cubicBezTo>
                        <a:pt x="5718" y="13255"/>
                        <a:pt x="5718" y="13255"/>
                        <a:pt x="5718" y="13255"/>
                      </a:cubicBezTo>
                      <a:cubicBezTo>
                        <a:pt x="5718" y="13255"/>
                        <a:pt x="5718" y="13418"/>
                        <a:pt x="5718"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464" y="13745"/>
                        <a:pt x="5464" y="13909"/>
                      </a:cubicBezTo>
                      <a:cubicBezTo>
                        <a:pt x="5336" y="14400"/>
                        <a:pt x="5209" y="14564"/>
                        <a:pt x="5082" y="14727"/>
                      </a:cubicBezTo>
                      <a:cubicBezTo>
                        <a:pt x="5082" y="14891"/>
                        <a:pt x="5082" y="14891"/>
                        <a:pt x="5082" y="14891"/>
                      </a:cubicBezTo>
                      <a:cubicBezTo>
                        <a:pt x="4828" y="15218"/>
                        <a:pt x="4574" y="15709"/>
                        <a:pt x="4066" y="15709"/>
                      </a:cubicBezTo>
                      <a:cubicBezTo>
                        <a:pt x="3939" y="15709"/>
                        <a:pt x="3558" y="15709"/>
                        <a:pt x="3176" y="15873"/>
                      </a:cubicBezTo>
                      <a:cubicBezTo>
                        <a:pt x="2668" y="15873"/>
                        <a:pt x="2160" y="16036"/>
                        <a:pt x="1779" y="16036"/>
                      </a:cubicBezTo>
                      <a:cubicBezTo>
                        <a:pt x="1525" y="15873"/>
                        <a:pt x="1271" y="16036"/>
                        <a:pt x="1016" y="16200"/>
                      </a:cubicBezTo>
                      <a:cubicBezTo>
                        <a:pt x="889" y="16364"/>
                        <a:pt x="889" y="16364"/>
                        <a:pt x="762" y="16364"/>
                      </a:cubicBezTo>
                      <a:cubicBezTo>
                        <a:pt x="762" y="16527"/>
                        <a:pt x="635" y="16527"/>
                        <a:pt x="635" y="16527"/>
                      </a:cubicBezTo>
                      <a:cubicBezTo>
                        <a:pt x="635" y="16527"/>
                        <a:pt x="635" y="16527"/>
                        <a:pt x="635" y="16527"/>
                      </a:cubicBezTo>
                      <a:cubicBezTo>
                        <a:pt x="381" y="16527"/>
                        <a:pt x="127" y="16527"/>
                        <a:pt x="0" y="16527"/>
                      </a:cubicBezTo>
                      <a:cubicBezTo>
                        <a:pt x="0" y="16527"/>
                        <a:pt x="0" y="16527"/>
                        <a:pt x="0" y="16527"/>
                      </a:cubicBezTo>
                      <a:cubicBezTo>
                        <a:pt x="0" y="16527"/>
                        <a:pt x="0" y="16527"/>
                        <a:pt x="0" y="16527"/>
                      </a:cubicBezTo>
                      <a:cubicBezTo>
                        <a:pt x="0" y="16691"/>
                        <a:pt x="0" y="16691"/>
                        <a:pt x="0" y="16691"/>
                      </a:cubicBezTo>
                      <a:cubicBezTo>
                        <a:pt x="0" y="16691"/>
                        <a:pt x="0" y="16855"/>
                        <a:pt x="0" y="16855"/>
                      </a:cubicBezTo>
                      <a:cubicBezTo>
                        <a:pt x="0" y="16855"/>
                        <a:pt x="0" y="16855"/>
                        <a:pt x="0" y="16855"/>
                      </a:cubicBezTo>
                      <a:cubicBezTo>
                        <a:pt x="0" y="16855"/>
                        <a:pt x="0" y="16855"/>
                        <a:pt x="0" y="16855"/>
                      </a:cubicBezTo>
                      <a:cubicBezTo>
                        <a:pt x="0" y="17018"/>
                        <a:pt x="0" y="17018"/>
                        <a:pt x="0" y="17018"/>
                      </a:cubicBezTo>
                      <a:cubicBezTo>
                        <a:pt x="127" y="17182"/>
                        <a:pt x="127" y="17345"/>
                        <a:pt x="127" y="17509"/>
                      </a:cubicBezTo>
                      <a:cubicBezTo>
                        <a:pt x="254" y="17673"/>
                        <a:pt x="254" y="17836"/>
                        <a:pt x="381" y="18000"/>
                      </a:cubicBezTo>
                      <a:cubicBezTo>
                        <a:pt x="381" y="18000"/>
                        <a:pt x="381" y="18000"/>
                        <a:pt x="381" y="18000"/>
                      </a:cubicBezTo>
                      <a:cubicBezTo>
                        <a:pt x="508" y="18000"/>
                        <a:pt x="508" y="18000"/>
                        <a:pt x="508" y="18000"/>
                      </a:cubicBezTo>
                      <a:cubicBezTo>
                        <a:pt x="762" y="18327"/>
                        <a:pt x="1144" y="18818"/>
                        <a:pt x="1144" y="19309"/>
                      </a:cubicBezTo>
                      <a:cubicBezTo>
                        <a:pt x="1144" y="19636"/>
                        <a:pt x="1144" y="19636"/>
                        <a:pt x="1144" y="19636"/>
                      </a:cubicBezTo>
                      <a:cubicBezTo>
                        <a:pt x="1398" y="19636"/>
                        <a:pt x="1525" y="19800"/>
                        <a:pt x="1652" y="20127"/>
                      </a:cubicBezTo>
                      <a:cubicBezTo>
                        <a:pt x="1652" y="20127"/>
                        <a:pt x="1779" y="20291"/>
                        <a:pt x="1779" y="20291"/>
                      </a:cubicBezTo>
                      <a:cubicBezTo>
                        <a:pt x="1906" y="20291"/>
                        <a:pt x="2033" y="20291"/>
                        <a:pt x="2160" y="20291"/>
                      </a:cubicBezTo>
                      <a:cubicBezTo>
                        <a:pt x="2287" y="20127"/>
                        <a:pt x="2414" y="20127"/>
                        <a:pt x="2414" y="20127"/>
                      </a:cubicBezTo>
                      <a:cubicBezTo>
                        <a:pt x="2541" y="20127"/>
                        <a:pt x="2541" y="20127"/>
                        <a:pt x="2541" y="20127"/>
                      </a:cubicBezTo>
                      <a:cubicBezTo>
                        <a:pt x="2668" y="20291"/>
                        <a:pt x="2668" y="20291"/>
                        <a:pt x="2668" y="20291"/>
                      </a:cubicBezTo>
                      <a:cubicBezTo>
                        <a:pt x="2795" y="20455"/>
                        <a:pt x="2795" y="20618"/>
                        <a:pt x="2795" y="20945"/>
                      </a:cubicBezTo>
                      <a:cubicBezTo>
                        <a:pt x="2795" y="20945"/>
                        <a:pt x="2795" y="21109"/>
                        <a:pt x="2795" y="21273"/>
                      </a:cubicBezTo>
                      <a:cubicBezTo>
                        <a:pt x="2795" y="21273"/>
                        <a:pt x="2795" y="21273"/>
                        <a:pt x="2922" y="21273"/>
                      </a:cubicBezTo>
                      <a:cubicBezTo>
                        <a:pt x="2922" y="21273"/>
                        <a:pt x="2922" y="21273"/>
                        <a:pt x="2922" y="21273"/>
                      </a:cubicBezTo>
                      <a:cubicBezTo>
                        <a:pt x="2922" y="21273"/>
                        <a:pt x="2922" y="21273"/>
                        <a:pt x="2922" y="21273"/>
                      </a:cubicBezTo>
                      <a:cubicBezTo>
                        <a:pt x="2922" y="21109"/>
                        <a:pt x="2922" y="20945"/>
                        <a:pt x="3049" y="20945"/>
                      </a:cubicBezTo>
                      <a:cubicBezTo>
                        <a:pt x="3049" y="20945"/>
                        <a:pt x="3049" y="20945"/>
                        <a:pt x="3049" y="20945"/>
                      </a:cubicBezTo>
                      <a:cubicBezTo>
                        <a:pt x="3049" y="20945"/>
                        <a:pt x="3049" y="20945"/>
                        <a:pt x="3049" y="20945"/>
                      </a:cubicBezTo>
                      <a:cubicBezTo>
                        <a:pt x="3049" y="20945"/>
                        <a:pt x="3176" y="20782"/>
                        <a:pt x="3176" y="20782"/>
                      </a:cubicBezTo>
                      <a:cubicBezTo>
                        <a:pt x="3176" y="20782"/>
                        <a:pt x="3176" y="20782"/>
                        <a:pt x="3176" y="20782"/>
                      </a:cubicBezTo>
                      <a:cubicBezTo>
                        <a:pt x="3176" y="20782"/>
                        <a:pt x="3304" y="20618"/>
                        <a:pt x="3304" y="20618"/>
                      </a:cubicBezTo>
                      <a:cubicBezTo>
                        <a:pt x="3304" y="20618"/>
                        <a:pt x="3304" y="20618"/>
                        <a:pt x="3304" y="20618"/>
                      </a:cubicBezTo>
                      <a:cubicBezTo>
                        <a:pt x="3431" y="20618"/>
                        <a:pt x="3431" y="20618"/>
                        <a:pt x="3558" y="20618"/>
                      </a:cubicBezTo>
                      <a:cubicBezTo>
                        <a:pt x="3558" y="20618"/>
                        <a:pt x="3558" y="20618"/>
                        <a:pt x="3558" y="20618"/>
                      </a:cubicBezTo>
                      <a:cubicBezTo>
                        <a:pt x="3558" y="20618"/>
                        <a:pt x="3558" y="20618"/>
                        <a:pt x="3685" y="20618"/>
                      </a:cubicBezTo>
                      <a:cubicBezTo>
                        <a:pt x="3685" y="20618"/>
                        <a:pt x="3685" y="20618"/>
                        <a:pt x="3685" y="20618"/>
                      </a:cubicBezTo>
                      <a:cubicBezTo>
                        <a:pt x="4066" y="20782"/>
                        <a:pt x="4066" y="21109"/>
                        <a:pt x="4193" y="21273"/>
                      </a:cubicBezTo>
                      <a:cubicBezTo>
                        <a:pt x="4193" y="21273"/>
                        <a:pt x="4193" y="21436"/>
                        <a:pt x="4193" y="21436"/>
                      </a:cubicBezTo>
                      <a:cubicBezTo>
                        <a:pt x="4193" y="21600"/>
                        <a:pt x="4193" y="21600"/>
                        <a:pt x="4193" y="21600"/>
                      </a:cubicBezTo>
                      <a:cubicBezTo>
                        <a:pt x="4320" y="21600"/>
                        <a:pt x="4320" y="21600"/>
                        <a:pt x="4447" y="21600"/>
                      </a:cubicBezTo>
                      <a:cubicBezTo>
                        <a:pt x="4447" y="21600"/>
                        <a:pt x="4447" y="21600"/>
                        <a:pt x="4447" y="21600"/>
                      </a:cubicBezTo>
                      <a:cubicBezTo>
                        <a:pt x="4447" y="21600"/>
                        <a:pt x="4447" y="21600"/>
                        <a:pt x="4447" y="21600"/>
                      </a:cubicBezTo>
                      <a:cubicBezTo>
                        <a:pt x="4447" y="20945"/>
                        <a:pt x="5209" y="19964"/>
                        <a:pt x="5209" y="19964"/>
                      </a:cubicBezTo>
                      <a:cubicBezTo>
                        <a:pt x="5209" y="19964"/>
                        <a:pt x="5209" y="19800"/>
                        <a:pt x="5209" y="19636"/>
                      </a:cubicBezTo>
                      <a:cubicBezTo>
                        <a:pt x="5209" y="19145"/>
                        <a:pt x="5336" y="18818"/>
                        <a:pt x="5464" y="18491"/>
                      </a:cubicBezTo>
                      <a:cubicBezTo>
                        <a:pt x="5591" y="18327"/>
                        <a:pt x="5845" y="18327"/>
                        <a:pt x="6099" y="18327"/>
                      </a:cubicBezTo>
                      <a:cubicBezTo>
                        <a:pt x="6226" y="18327"/>
                        <a:pt x="6226" y="18327"/>
                        <a:pt x="6353" y="18327"/>
                      </a:cubicBezTo>
                      <a:cubicBezTo>
                        <a:pt x="6480" y="18327"/>
                        <a:pt x="6734" y="18327"/>
                        <a:pt x="6861" y="18327"/>
                      </a:cubicBezTo>
                      <a:cubicBezTo>
                        <a:pt x="6988" y="18491"/>
                        <a:pt x="6988" y="18491"/>
                        <a:pt x="6988" y="18491"/>
                      </a:cubicBezTo>
                      <a:cubicBezTo>
                        <a:pt x="6988" y="18491"/>
                        <a:pt x="7115" y="18327"/>
                        <a:pt x="7115" y="18327"/>
                      </a:cubicBezTo>
                      <a:cubicBezTo>
                        <a:pt x="7242" y="18164"/>
                        <a:pt x="7496" y="18000"/>
                        <a:pt x="7624" y="18000"/>
                      </a:cubicBezTo>
                      <a:cubicBezTo>
                        <a:pt x="7751" y="18000"/>
                        <a:pt x="7878" y="18000"/>
                        <a:pt x="8005" y="18164"/>
                      </a:cubicBezTo>
                      <a:cubicBezTo>
                        <a:pt x="8132" y="18164"/>
                        <a:pt x="8259" y="18327"/>
                        <a:pt x="8513" y="18327"/>
                      </a:cubicBezTo>
                      <a:cubicBezTo>
                        <a:pt x="8640" y="18327"/>
                        <a:pt x="9021" y="18327"/>
                        <a:pt x="9148" y="18655"/>
                      </a:cubicBezTo>
                      <a:cubicBezTo>
                        <a:pt x="9275" y="18655"/>
                        <a:pt x="9402" y="18982"/>
                        <a:pt x="9402" y="19145"/>
                      </a:cubicBezTo>
                      <a:cubicBezTo>
                        <a:pt x="9529" y="19309"/>
                        <a:pt x="9529" y="19473"/>
                        <a:pt x="9656" y="19473"/>
                      </a:cubicBezTo>
                      <a:cubicBezTo>
                        <a:pt x="10165" y="19145"/>
                        <a:pt x="10673" y="18982"/>
                        <a:pt x="10927" y="18982"/>
                      </a:cubicBezTo>
                      <a:cubicBezTo>
                        <a:pt x="11181" y="18982"/>
                        <a:pt x="11435" y="19145"/>
                        <a:pt x="11816" y="19473"/>
                      </a:cubicBezTo>
                      <a:cubicBezTo>
                        <a:pt x="11944" y="19636"/>
                        <a:pt x="12071" y="19800"/>
                        <a:pt x="12198" y="19800"/>
                      </a:cubicBezTo>
                      <a:cubicBezTo>
                        <a:pt x="12325" y="19800"/>
                        <a:pt x="12579" y="19964"/>
                        <a:pt x="12833" y="19964"/>
                      </a:cubicBezTo>
                      <a:cubicBezTo>
                        <a:pt x="13214" y="19964"/>
                        <a:pt x="13341" y="19800"/>
                        <a:pt x="13341" y="19800"/>
                      </a:cubicBezTo>
                      <a:cubicBezTo>
                        <a:pt x="13468" y="19800"/>
                        <a:pt x="13468" y="19636"/>
                        <a:pt x="13595" y="19473"/>
                      </a:cubicBezTo>
                      <a:cubicBezTo>
                        <a:pt x="13849" y="19309"/>
                        <a:pt x="14104" y="18982"/>
                        <a:pt x="14485" y="18982"/>
                      </a:cubicBezTo>
                      <a:cubicBezTo>
                        <a:pt x="14612" y="18982"/>
                        <a:pt x="14612" y="18982"/>
                        <a:pt x="14612" y="18982"/>
                      </a:cubicBezTo>
                      <a:cubicBezTo>
                        <a:pt x="14739" y="18982"/>
                        <a:pt x="14993" y="18982"/>
                        <a:pt x="15247" y="18982"/>
                      </a:cubicBezTo>
                      <a:cubicBezTo>
                        <a:pt x="15374" y="18982"/>
                        <a:pt x="15628" y="18818"/>
                        <a:pt x="15755" y="18818"/>
                      </a:cubicBezTo>
                      <a:cubicBezTo>
                        <a:pt x="15755" y="18818"/>
                        <a:pt x="15755" y="18818"/>
                        <a:pt x="15755" y="18818"/>
                      </a:cubicBezTo>
                      <a:cubicBezTo>
                        <a:pt x="15755" y="18818"/>
                        <a:pt x="15755" y="18818"/>
                        <a:pt x="15755" y="18818"/>
                      </a:cubicBezTo>
                      <a:cubicBezTo>
                        <a:pt x="16136" y="18818"/>
                        <a:pt x="16264" y="18982"/>
                        <a:pt x="16391" y="18982"/>
                      </a:cubicBezTo>
                      <a:cubicBezTo>
                        <a:pt x="16391" y="18982"/>
                        <a:pt x="16391" y="18982"/>
                        <a:pt x="16518" y="18982"/>
                      </a:cubicBezTo>
                      <a:cubicBezTo>
                        <a:pt x="16518" y="18982"/>
                        <a:pt x="16518" y="18982"/>
                        <a:pt x="16518" y="18982"/>
                      </a:cubicBezTo>
                      <a:cubicBezTo>
                        <a:pt x="16645" y="19145"/>
                        <a:pt x="17026" y="19309"/>
                        <a:pt x="17280" y="19309"/>
                      </a:cubicBezTo>
                      <a:cubicBezTo>
                        <a:pt x="17280" y="19473"/>
                        <a:pt x="17407" y="19309"/>
                        <a:pt x="17407" y="19309"/>
                      </a:cubicBezTo>
                      <a:cubicBezTo>
                        <a:pt x="17534" y="19309"/>
                        <a:pt x="17788" y="18982"/>
                        <a:pt x="17915" y="18818"/>
                      </a:cubicBezTo>
                      <a:cubicBezTo>
                        <a:pt x="18042" y="18491"/>
                        <a:pt x="18296" y="18164"/>
                        <a:pt x="18551" y="18164"/>
                      </a:cubicBezTo>
                      <a:cubicBezTo>
                        <a:pt x="18551" y="18164"/>
                        <a:pt x="18551" y="18164"/>
                        <a:pt x="18551" y="18164"/>
                      </a:cubicBezTo>
                      <a:cubicBezTo>
                        <a:pt x="18551" y="18000"/>
                        <a:pt x="18551" y="18000"/>
                        <a:pt x="18551" y="1783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58" name="Shape 11658"/>
                <p:cNvSpPr/>
                <p:nvPr/>
              </p:nvSpPr>
              <p:spPr>
                <a:xfrm>
                  <a:off x="464638" y="28677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59" name="Shape 11659"/>
                <p:cNvSpPr/>
                <p:nvPr/>
              </p:nvSpPr>
              <p:spPr>
                <a:xfrm>
                  <a:off x="458664" y="28869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60" name="Shape 11660"/>
                <p:cNvSpPr/>
                <p:nvPr/>
              </p:nvSpPr>
              <p:spPr>
                <a:xfrm>
                  <a:off x="473975" y="278494"/>
                  <a:ext cx="17925"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2000" y="7200"/>
                        <a:pt x="0" y="21600"/>
                      </a:cubicBezTo>
                      <a:cubicBezTo>
                        <a:pt x="12000" y="72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61" name="Shape 11661"/>
                <p:cNvSpPr/>
                <p:nvPr/>
              </p:nvSpPr>
              <p:spPr>
                <a:xfrm>
                  <a:off x="466630" y="28677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62" name="Shape 11662"/>
                <p:cNvSpPr/>
                <p:nvPr/>
              </p:nvSpPr>
              <p:spPr>
                <a:xfrm>
                  <a:off x="531729" y="196188"/>
                  <a:ext cx="91609" cy="539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63" name="Shape 11663"/>
                <p:cNvSpPr/>
                <p:nvPr/>
              </p:nvSpPr>
              <p:spPr>
                <a:xfrm>
                  <a:off x="456672" y="2833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64" name="Shape 11664"/>
                <p:cNvSpPr/>
                <p:nvPr/>
              </p:nvSpPr>
              <p:spPr>
                <a:xfrm>
                  <a:off x="641881" y="1981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65" name="Shape 11665"/>
                <p:cNvSpPr/>
                <p:nvPr/>
              </p:nvSpPr>
              <p:spPr>
                <a:xfrm>
                  <a:off x="619975" y="1961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66" name="Shape 11666"/>
                <p:cNvSpPr/>
                <p:nvPr/>
              </p:nvSpPr>
              <p:spPr>
                <a:xfrm>
                  <a:off x="633915" y="1981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67" name="Shape 11667"/>
                <p:cNvSpPr/>
                <p:nvPr/>
              </p:nvSpPr>
              <p:spPr>
                <a:xfrm>
                  <a:off x="637898" y="1981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68" name="Shape 11668"/>
                <p:cNvSpPr/>
                <p:nvPr/>
              </p:nvSpPr>
              <p:spPr>
                <a:xfrm>
                  <a:off x="626945" y="1961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69" name="Shape 11669"/>
                <p:cNvSpPr/>
                <p:nvPr/>
              </p:nvSpPr>
              <p:spPr>
                <a:xfrm>
                  <a:off x="629932" y="1981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70" name="Shape 11670"/>
                <p:cNvSpPr/>
                <p:nvPr/>
              </p:nvSpPr>
              <p:spPr>
                <a:xfrm>
                  <a:off x="617983" y="190802"/>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671" name="Shape 11671"/>
                <p:cNvSpPr/>
                <p:nvPr/>
              </p:nvSpPr>
              <p:spPr>
                <a:xfrm>
                  <a:off x="606034" y="4028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2960" y="0"/>
                        <a:pt x="17280" y="21600"/>
                        <a:pt x="21600" y="21600"/>
                      </a:cubicBezTo>
                      <a:cubicBezTo>
                        <a:pt x="17280" y="21600"/>
                        <a:pt x="1296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72" name="Shape 11672"/>
                <p:cNvSpPr/>
                <p:nvPr/>
              </p:nvSpPr>
              <p:spPr>
                <a:xfrm>
                  <a:off x="464638" y="3970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2960" y="0"/>
                        <a:pt x="17280" y="0"/>
                      </a:cubicBezTo>
                      <a:cubicBezTo>
                        <a:pt x="21600" y="21600"/>
                        <a:pt x="21600" y="21600"/>
                        <a:pt x="21600" y="21600"/>
                      </a:cubicBezTo>
                      <a:cubicBezTo>
                        <a:pt x="17280" y="0"/>
                        <a:pt x="17280" y="0"/>
                        <a:pt x="17280" y="0"/>
                      </a:cubicBezTo>
                      <a:cubicBezTo>
                        <a:pt x="1296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73" name="Shape 11673"/>
                <p:cNvSpPr/>
                <p:nvPr/>
              </p:nvSpPr>
              <p:spPr>
                <a:xfrm>
                  <a:off x="589107" y="4101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74" name="Shape 11674"/>
                <p:cNvSpPr/>
                <p:nvPr/>
              </p:nvSpPr>
              <p:spPr>
                <a:xfrm>
                  <a:off x="618979" y="4047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3600" y="10800"/>
                        <a:pt x="0" y="0"/>
                      </a:cubicBezTo>
                      <a:cubicBezTo>
                        <a:pt x="36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75" name="Shape 11675"/>
                <p:cNvSpPr/>
                <p:nvPr/>
              </p:nvSpPr>
              <p:spPr>
                <a:xfrm>
                  <a:off x="409872" y="4268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0" y="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76" name="Shape 11676"/>
                <p:cNvSpPr/>
                <p:nvPr/>
              </p:nvSpPr>
              <p:spPr>
                <a:xfrm>
                  <a:off x="429787" y="43902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77" name="Shape 11677"/>
                <p:cNvSpPr/>
                <p:nvPr/>
              </p:nvSpPr>
              <p:spPr>
                <a:xfrm>
                  <a:off x="418834" y="42746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78" name="Shape 11678"/>
                <p:cNvSpPr/>
                <p:nvPr/>
              </p:nvSpPr>
              <p:spPr>
                <a:xfrm>
                  <a:off x="458043" y="3353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79" name="Shape 11679"/>
                <p:cNvSpPr/>
                <p:nvPr/>
              </p:nvSpPr>
              <p:spPr>
                <a:xfrm>
                  <a:off x="458043" y="3334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80" name="Shape 11680"/>
                <p:cNvSpPr/>
                <p:nvPr/>
              </p:nvSpPr>
              <p:spPr>
                <a:xfrm>
                  <a:off x="460035" y="29969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81" name="Shape 11681"/>
                <p:cNvSpPr/>
                <p:nvPr/>
              </p:nvSpPr>
              <p:spPr>
                <a:xfrm>
                  <a:off x="458043" y="32764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82" name="Shape 11682"/>
                <p:cNvSpPr/>
                <p:nvPr/>
              </p:nvSpPr>
              <p:spPr>
                <a:xfrm>
                  <a:off x="460035" y="2910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83" name="Shape 11683"/>
                <p:cNvSpPr/>
                <p:nvPr/>
              </p:nvSpPr>
              <p:spPr>
                <a:xfrm>
                  <a:off x="458043" y="33727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84" name="Shape 11684"/>
                <p:cNvSpPr/>
                <p:nvPr/>
              </p:nvSpPr>
              <p:spPr>
                <a:xfrm>
                  <a:off x="460035" y="3074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85" name="Shape 11685"/>
                <p:cNvSpPr/>
                <p:nvPr/>
              </p:nvSpPr>
              <p:spPr>
                <a:xfrm>
                  <a:off x="458043" y="3237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86" name="Shape 11686"/>
                <p:cNvSpPr/>
                <p:nvPr/>
              </p:nvSpPr>
              <p:spPr>
                <a:xfrm>
                  <a:off x="460035" y="3141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87" name="Shape 11687"/>
                <p:cNvSpPr/>
                <p:nvPr/>
              </p:nvSpPr>
              <p:spPr>
                <a:xfrm>
                  <a:off x="375021" y="3738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88" name="Shape 11688"/>
                <p:cNvSpPr/>
                <p:nvPr/>
              </p:nvSpPr>
              <p:spPr>
                <a:xfrm>
                  <a:off x="370042" y="38120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89" name="Shape 11689"/>
                <p:cNvSpPr/>
                <p:nvPr/>
              </p:nvSpPr>
              <p:spPr>
                <a:xfrm>
                  <a:off x="458043" y="3392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90" name="Shape 11690"/>
                <p:cNvSpPr/>
                <p:nvPr/>
              </p:nvSpPr>
              <p:spPr>
                <a:xfrm>
                  <a:off x="408876" y="4351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91" name="Shape 11691"/>
                <p:cNvSpPr/>
                <p:nvPr/>
              </p:nvSpPr>
              <p:spPr>
                <a:xfrm>
                  <a:off x="402902" y="4216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92" name="Shape 11692"/>
                <p:cNvSpPr/>
                <p:nvPr/>
              </p:nvSpPr>
              <p:spPr>
                <a:xfrm>
                  <a:off x="372409" y="37582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93" name="Shape 11693"/>
                <p:cNvSpPr/>
                <p:nvPr/>
              </p:nvSpPr>
              <p:spPr>
                <a:xfrm>
                  <a:off x="372409" y="3796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694" name="Shape 11694"/>
                <p:cNvSpPr/>
                <p:nvPr/>
              </p:nvSpPr>
              <p:spPr>
                <a:xfrm>
                  <a:off x="367055" y="375822"/>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695" name="Shape 11695"/>
                <p:cNvSpPr/>
                <p:nvPr/>
              </p:nvSpPr>
              <p:spPr>
                <a:xfrm>
                  <a:off x="657193" y="196188"/>
                  <a:ext cx="205125" cy="3372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0" y="21482"/>
                      </a:moveTo>
                      <a:cubicBezTo>
                        <a:pt x="4200" y="21600"/>
                        <a:pt x="4200" y="21600"/>
                        <a:pt x="4200" y="21600"/>
                      </a:cubicBezTo>
                      <a:cubicBezTo>
                        <a:pt x="4200" y="21600"/>
                        <a:pt x="4200" y="21600"/>
                        <a:pt x="4200" y="21600"/>
                      </a:cubicBezTo>
                      <a:cubicBezTo>
                        <a:pt x="4400" y="21600"/>
                        <a:pt x="4400" y="21600"/>
                        <a:pt x="4400" y="21600"/>
                      </a:cubicBezTo>
                      <a:cubicBezTo>
                        <a:pt x="4400" y="21600"/>
                        <a:pt x="4800" y="21482"/>
                        <a:pt x="5000" y="21364"/>
                      </a:cubicBezTo>
                      <a:cubicBezTo>
                        <a:pt x="5200" y="21128"/>
                        <a:pt x="5400" y="21128"/>
                        <a:pt x="5600" y="21128"/>
                      </a:cubicBezTo>
                      <a:cubicBezTo>
                        <a:pt x="5800" y="21128"/>
                        <a:pt x="6000" y="21246"/>
                        <a:pt x="6200" y="21246"/>
                      </a:cubicBezTo>
                      <a:cubicBezTo>
                        <a:pt x="6400" y="21246"/>
                        <a:pt x="6400" y="21364"/>
                        <a:pt x="6400" y="21364"/>
                      </a:cubicBezTo>
                      <a:cubicBezTo>
                        <a:pt x="6800" y="21010"/>
                        <a:pt x="7800" y="20892"/>
                        <a:pt x="8400" y="20892"/>
                      </a:cubicBezTo>
                      <a:cubicBezTo>
                        <a:pt x="8600" y="20892"/>
                        <a:pt x="9000" y="20892"/>
                        <a:pt x="9000" y="20774"/>
                      </a:cubicBezTo>
                      <a:cubicBezTo>
                        <a:pt x="9400" y="20774"/>
                        <a:pt x="9400" y="20774"/>
                        <a:pt x="9400" y="20774"/>
                      </a:cubicBezTo>
                      <a:cubicBezTo>
                        <a:pt x="9800" y="20656"/>
                        <a:pt x="10600" y="20420"/>
                        <a:pt x="11000" y="20302"/>
                      </a:cubicBezTo>
                      <a:cubicBezTo>
                        <a:pt x="10800" y="20184"/>
                        <a:pt x="10800" y="20184"/>
                        <a:pt x="10800" y="20184"/>
                      </a:cubicBezTo>
                      <a:cubicBezTo>
                        <a:pt x="10800" y="20066"/>
                        <a:pt x="10600" y="19711"/>
                        <a:pt x="11200" y="19475"/>
                      </a:cubicBezTo>
                      <a:cubicBezTo>
                        <a:pt x="11400" y="19357"/>
                        <a:pt x="11800" y="19357"/>
                        <a:pt x="12200" y="19357"/>
                      </a:cubicBezTo>
                      <a:cubicBezTo>
                        <a:pt x="12800" y="19357"/>
                        <a:pt x="12800" y="19357"/>
                        <a:pt x="12800" y="19357"/>
                      </a:cubicBezTo>
                      <a:cubicBezTo>
                        <a:pt x="13400" y="19357"/>
                        <a:pt x="14000" y="19357"/>
                        <a:pt x="14200" y="19121"/>
                      </a:cubicBezTo>
                      <a:cubicBezTo>
                        <a:pt x="14800" y="18767"/>
                        <a:pt x="15600" y="18295"/>
                        <a:pt x="16200" y="17941"/>
                      </a:cubicBezTo>
                      <a:cubicBezTo>
                        <a:pt x="16200" y="17941"/>
                        <a:pt x="16400" y="17823"/>
                        <a:pt x="16400" y="17823"/>
                      </a:cubicBezTo>
                      <a:cubicBezTo>
                        <a:pt x="16600" y="17823"/>
                        <a:pt x="16600" y="17823"/>
                        <a:pt x="16600" y="17705"/>
                      </a:cubicBezTo>
                      <a:cubicBezTo>
                        <a:pt x="16600" y="17587"/>
                        <a:pt x="16600" y="17351"/>
                        <a:pt x="17000" y="17115"/>
                      </a:cubicBezTo>
                      <a:cubicBezTo>
                        <a:pt x="17400" y="16997"/>
                        <a:pt x="18200" y="16643"/>
                        <a:pt x="18800" y="16643"/>
                      </a:cubicBezTo>
                      <a:cubicBezTo>
                        <a:pt x="18800" y="16643"/>
                        <a:pt x="18800" y="16643"/>
                        <a:pt x="18800" y="16643"/>
                      </a:cubicBezTo>
                      <a:cubicBezTo>
                        <a:pt x="18800" y="16643"/>
                        <a:pt x="18800" y="16643"/>
                        <a:pt x="18800" y="16643"/>
                      </a:cubicBezTo>
                      <a:cubicBezTo>
                        <a:pt x="19000" y="16643"/>
                        <a:pt x="19000" y="16643"/>
                        <a:pt x="19000" y="16643"/>
                      </a:cubicBezTo>
                      <a:cubicBezTo>
                        <a:pt x="19000" y="16643"/>
                        <a:pt x="19000" y="16643"/>
                        <a:pt x="19200" y="16643"/>
                      </a:cubicBezTo>
                      <a:cubicBezTo>
                        <a:pt x="19200" y="16407"/>
                        <a:pt x="19200" y="16407"/>
                        <a:pt x="19200" y="16407"/>
                      </a:cubicBezTo>
                      <a:cubicBezTo>
                        <a:pt x="18800" y="16289"/>
                        <a:pt x="18200" y="15934"/>
                        <a:pt x="18200" y="15462"/>
                      </a:cubicBezTo>
                      <a:cubicBezTo>
                        <a:pt x="18200" y="15344"/>
                        <a:pt x="18200" y="15226"/>
                        <a:pt x="18200" y="15108"/>
                      </a:cubicBezTo>
                      <a:cubicBezTo>
                        <a:pt x="18200" y="14990"/>
                        <a:pt x="18200" y="14754"/>
                        <a:pt x="18200" y="14754"/>
                      </a:cubicBezTo>
                      <a:cubicBezTo>
                        <a:pt x="17800" y="14754"/>
                        <a:pt x="17400" y="14636"/>
                        <a:pt x="17200" y="14400"/>
                      </a:cubicBezTo>
                      <a:cubicBezTo>
                        <a:pt x="17000" y="14164"/>
                        <a:pt x="17200" y="13810"/>
                        <a:pt x="17600" y="13574"/>
                      </a:cubicBezTo>
                      <a:cubicBezTo>
                        <a:pt x="17600" y="13574"/>
                        <a:pt x="17600" y="13456"/>
                        <a:pt x="17400" y="13338"/>
                      </a:cubicBezTo>
                      <a:cubicBezTo>
                        <a:pt x="17400" y="13102"/>
                        <a:pt x="17200" y="12866"/>
                        <a:pt x="17400" y="12748"/>
                      </a:cubicBezTo>
                      <a:cubicBezTo>
                        <a:pt x="17400" y="12630"/>
                        <a:pt x="17600" y="12511"/>
                        <a:pt x="18000" y="12511"/>
                      </a:cubicBezTo>
                      <a:cubicBezTo>
                        <a:pt x="18200" y="12511"/>
                        <a:pt x="18200" y="12511"/>
                        <a:pt x="18200" y="12275"/>
                      </a:cubicBezTo>
                      <a:cubicBezTo>
                        <a:pt x="18200" y="12039"/>
                        <a:pt x="18200" y="11685"/>
                        <a:pt x="19000" y="11567"/>
                      </a:cubicBezTo>
                      <a:cubicBezTo>
                        <a:pt x="19200" y="11567"/>
                        <a:pt x="19400" y="11449"/>
                        <a:pt x="19400" y="10977"/>
                      </a:cubicBezTo>
                      <a:cubicBezTo>
                        <a:pt x="19400" y="10505"/>
                        <a:pt x="20800" y="10151"/>
                        <a:pt x="21600" y="10033"/>
                      </a:cubicBezTo>
                      <a:cubicBezTo>
                        <a:pt x="21600" y="10033"/>
                        <a:pt x="21600" y="10033"/>
                        <a:pt x="21600" y="10033"/>
                      </a:cubicBezTo>
                      <a:cubicBezTo>
                        <a:pt x="21600" y="9915"/>
                        <a:pt x="21600" y="9561"/>
                        <a:pt x="21600" y="9207"/>
                      </a:cubicBezTo>
                      <a:cubicBezTo>
                        <a:pt x="21600" y="9089"/>
                        <a:pt x="21600" y="8970"/>
                        <a:pt x="21600" y="8852"/>
                      </a:cubicBezTo>
                      <a:cubicBezTo>
                        <a:pt x="21600" y="5311"/>
                        <a:pt x="21600" y="5311"/>
                        <a:pt x="21600" y="5311"/>
                      </a:cubicBezTo>
                      <a:cubicBezTo>
                        <a:pt x="4800" y="0"/>
                        <a:pt x="4800" y="0"/>
                        <a:pt x="4800" y="0"/>
                      </a:cubicBezTo>
                      <a:cubicBezTo>
                        <a:pt x="3200" y="590"/>
                        <a:pt x="3200" y="590"/>
                        <a:pt x="3200" y="590"/>
                      </a:cubicBezTo>
                      <a:cubicBezTo>
                        <a:pt x="3200" y="1180"/>
                        <a:pt x="3400" y="1652"/>
                        <a:pt x="3400" y="1889"/>
                      </a:cubicBezTo>
                      <a:cubicBezTo>
                        <a:pt x="3400" y="1889"/>
                        <a:pt x="3400" y="1889"/>
                        <a:pt x="3400" y="1889"/>
                      </a:cubicBezTo>
                      <a:cubicBezTo>
                        <a:pt x="3400" y="2007"/>
                        <a:pt x="3400" y="2007"/>
                        <a:pt x="3400" y="2007"/>
                      </a:cubicBezTo>
                      <a:cubicBezTo>
                        <a:pt x="3400" y="2007"/>
                        <a:pt x="3400" y="2007"/>
                        <a:pt x="3400" y="2007"/>
                      </a:cubicBezTo>
                      <a:cubicBezTo>
                        <a:pt x="3400" y="2125"/>
                        <a:pt x="3400" y="2125"/>
                        <a:pt x="3400" y="2125"/>
                      </a:cubicBezTo>
                      <a:cubicBezTo>
                        <a:pt x="3400" y="2125"/>
                        <a:pt x="3600" y="2361"/>
                        <a:pt x="3600" y="2479"/>
                      </a:cubicBezTo>
                      <a:cubicBezTo>
                        <a:pt x="4000" y="2715"/>
                        <a:pt x="4400" y="2951"/>
                        <a:pt x="4200" y="3305"/>
                      </a:cubicBezTo>
                      <a:cubicBezTo>
                        <a:pt x="4200" y="3541"/>
                        <a:pt x="4400" y="3541"/>
                        <a:pt x="4400" y="3659"/>
                      </a:cubicBezTo>
                      <a:cubicBezTo>
                        <a:pt x="4600" y="3777"/>
                        <a:pt x="4800" y="4013"/>
                        <a:pt x="4600" y="4367"/>
                      </a:cubicBezTo>
                      <a:cubicBezTo>
                        <a:pt x="4400" y="4957"/>
                        <a:pt x="4200" y="5430"/>
                        <a:pt x="4200" y="5784"/>
                      </a:cubicBezTo>
                      <a:cubicBezTo>
                        <a:pt x="4200" y="9089"/>
                        <a:pt x="4000" y="9207"/>
                        <a:pt x="3800" y="9325"/>
                      </a:cubicBezTo>
                      <a:cubicBezTo>
                        <a:pt x="3600" y="9443"/>
                        <a:pt x="600" y="11213"/>
                        <a:pt x="400" y="11803"/>
                      </a:cubicBezTo>
                      <a:cubicBezTo>
                        <a:pt x="400" y="12157"/>
                        <a:pt x="200" y="12275"/>
                        <a:pt x="0" y="12393"/>
                      </a:cubicBezTo>
                      <a:cubicBezTo>
                        <a:pt x="0" y="12511"/>
                        <a:pt x="0" y="12511"/>
                        <a:pt x="0" y="12866"/>
                      </a:cubicBezTo>
                      <a:cubicBezTo>
                        <a:pt x="0" y="12984"/>
                        <a:pt x="0" y="12984"/>
                        <a:pt x="0" y="12984"/>
                      </a:cubicBezTo>
                      <a:cubicBezTo>
                        <a:pt x="0" y="13102"/>
                        <a:pt x="0" y="13102"/>
                        <a:pt x="0" y="13102"/>
                      </a:cubicBezTo>
                      <a:cubicBezTo>
                        <a:pt x="0" y="13220"/>
                        <a:pt x="0" y="13220"/>
                        <a:pt x="0" y="13220"/>
                      </a:cubicBezTo>
                      <a:cubicBezTo>
                        <a:pt x="0" y="13220"/>
                        <a:pt x="0" y="13220"/>
                        <a:pt x="200" y="13338"/>
                      </a:cubicBezTo>
                      <a:cubicBezTo>
                        <a:pt x="200" y="13338"/>
                        <a:pt x="200" y="13338"/>
                        <a:pt x="200" y="13456"/>
                      </a:cubicBezTo>
                      <a:cubicBezTo>
                        <a:pt x="200" y="13456"/>
                        <a:pt x="200" y="13456"/>
                        <a:pt x="200" y="13456"/>
                      </a:cubicBezTo>
                      <a:cubicBezTo>
                        <a:pt x="400" y="13456"/>
                        <a:pt x="400" y="13456"/>
                        <a:pt x="400" y="13456"/>
                      </a:cubicBezTo>
                      <a:cubicBezTo>
                        <a:pt x="400" y="13574"/>
                        <a:pt x="600" y="13574"/>
                        <a:pt x="600" y="13692"/>
                      </a:cubicBezTo>
                      <a:cubicBezTo>
                        <a:pt x="800" y="13810"/>
                        <a:pt x="8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200" y="13928"/>
                        <a:pt x="1200" y="13928"/>
                      </a:cubicBezTo>
                      <a:cubicBezTo>
                        <a:pt x="1400" y="13928"/>
                        <a:pt x="1400" y="13928"/>
                        <a:pt x="1400" y="13928"/>
                      </a:cubicBezTo>
                      <a:cubicBezTo>
                        <a:pt x="1400" y="13928"/>
                        <a:pt x="1400" y="13928"/>
                        <a:pt x="1400" y="13928"/>
                      </a:cubicBezTo>
                      <a:cubicBezTo>
                        <a:pt x="1400" y="14046"/>
                        <a:pt x="1600" y="14046"/>
                        <a:pt x="1800" y="14046"/>
                      </a:cubicBezTo>
                      <a:cubicBezTo>
                        <a:pt x="1800" y="14164"/>
                        <a:pt x="1800" y="14164"/>
                        <a:pt x="2000" y="14164"/>
                      </a:cubicBezTo>
                      <a:cubicBezTo>
                        <a:pt x="2400" y="14518"/>
                        <a:pt x="2800" y="15108"/>
                        <a:pt x="2800" y="15462"/>
                      </a:cubicBezTo>
                      <a:cubicBezTo>
                        <a:pt x="2800" y="15580"/>
                        <a:pt x="2800" y="15698"/>
                        <a:pt x="3000" y="15816"/>
                      </a:cubicBezTo>
                      <a:cubicBezTo>
                        <a:pt x="3000" y="15934"/>
                        <a:pt x="3200" y="16170"/>
                        <a:pt x="3000" y="16643"/>
                      </a:cubicBezTo>
                      <a:cubicBezTo>
                        <a:pt x="3000" y="17115"/>
                        <a:pt x="3600" y="17941"/>
                        <a:pt x="3800" y="18059"/>
                      </a:cubicBezTo>
                      <a:cubicBezTo>
                        <a:pt x="4200" y="18177"/>
                        <a:pt x="4200" y="18295"/>
                        <a:pt x="4200" y="18413"/>
                      </a:cubicBezTo>
                      <a:cubicBezTo>
                        <a:pt x="4000" y="18649"/>
                        <a:pt x="3600" y="18767"/>
                        <a:pt x="2600" y="18649"/>
                      </a:cubicBezTo>
                      <a:cubicBezTo>
                        <a:pt x="2400" y="18649"/>
                        <a:pt x="2200" y="18649"/>
                        <a:pt x="1800" y="18649"/>
                      </a:cubicBezTo>
                      <a:cubicBezTo>
                        <a:pt x="1400" y="18649"/>
                        <a:pt x="1200" y="18649"/>
                        <a:pt x="1200" y="18649"/>
                      </a:cubicBezTo>
                      <a:cubicBezTo>
                        <a:pt x="1200" y="18767"/>
                        <a:pt x="1200" y="18767"/>
                        <a:pt x="1200" y="18767"/>
                      </a:cubicBezTo>
                      <a:cubicBezTo>
                        <a:pt x="1000" y="18885"/>
                        <a:pt x="1000" y="19121"/>
                        <a:pt x="1600" y="19357"/>
                      </a:cubicBezTo>
                      <a:cubicBezTo>
                        <a:pt x="1800" y="19475"/>
                        <a:pt x="2000" y="19593"/>
                        <a:pt x="2200" y="19711"/>
                      </a:cubicBezTo>
                      <a:cubicBezTo>
                        <a:pt x="2800" y="19948"/>
                        <a:pt x="3400" y="20184"/>
                        <a:pt x="3600" y="20656"/>
                      </a:cubicBezTo>
                      <a:cubicBezTo>
                        <a:pt x="3600" y="20656"/>
                        <a:pt x="3600" y="20774"/>
                        <a:pt x="3600" y="20892"/>
                      </a:cubicBezTo>
                      <a:cubicBezTo>
                        <a:pt x="3600" y="20892"/>
                        <a:pt x="3600" y="20892"/>
                        <a:pt x="3600" y="20892"/>
                      </a:cubicBezTo>
                      <a:cubicBezTo>
                        <a:pt x="3800" y="21010"/>
                        <a:pt x="3800" y="21128"/>
                        <a:pt x="3800" y="21128"/>
                      </a:cubicBezTo>
                      <a:cubicBezTo>
                        <a:pt x="3800" y="21128"/>
                        <a:pt x="3800" y="21128"/>
                        <a:pt x="3800" y="21128"/>
                      </a:cubicBezTo>
                      <a:cubicBezTo>
                        <a:pt x="4000" y="21364"/>
                        <a:pt x="4000" y="21482"/>
                        <a:pt x="4200" y="2148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96" name="Shape 11696"/>
                <p:cNvSpPr/>
                <p:nvPr/>
              </p:nvSpPr>
              <p:spPr>
                <a:xfrm>
                  <a:off x="702997" y="196188"/>
                  <a:ext cx="159321" cy="828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97" name="Shape 11697"/>
                <p:cNvSpPr/>
                <p:nvPr/>
              </p:nvSpPr>
              <p:spPr>
                <a:xfrm>
                  <a:off x="687065" y="193693"/>
                  <a:ext cx="1593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698" name="Shape 11698"/>
                <p:cNvSpPr/>
                <p:nvPr/>
              </p:nvSpPr>
              <p:spPr>
                <a:xfrm>
                  <a:off x="831073" y="4544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699" name="Shape 11699"/>
                <p:cNvSpPr/>
                <p:nvPr/>
              </p:nvSpPr>
              <p:spPr>
                <a:xfrm>
                  <a:off x="697023" y="5261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00" name="Shape 11700"/>
                <p:cNvSpPr/>
                <p:nvPr/>
              </p:nvSpPr>
              <p:spPr>
                <a:xfrm>
                  <a:off x="818504" y="451950"/>
                  <a:ext cx="1792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4800" y="16200"/>
                        <a:pt x="0" y="21600"/>
                      </a:cubicBezTo>
                      <a:cubicBezTo>
                        <a:pt x="4800" y="16200"/>
                        <a:pt x="144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01" name="Shape 11701"/>
                <p:cNvSpPr/>
                <p:nvPr/>
              </p:nvSpPr>
              <p:spPr>
                <a:xfrm>
                  <a:off x="691669" y="533465"/>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cubicBezTo>
                        <a:pt x="0" y="0"/>
                        <a:pt x="0" y="0"/>
                        <a:pt x="0" y="0"/>
                      </a:cubicBezTo>
                      <a:cubicBezTo>
                        <a:pt x="0" y="0"/>
                        <a:pt x="0" y="0"/>
                        <a:pt x="0" y="0"/>
                      </a:cubicBez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11702" name="Shape 11702"/>
                <p:cNvSpPr/>
                <p:nvPr/>
              </p:nvSpPr>
              <p:spPr>
                <a:xfrm>
                  <a:off x="657813" y="4028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14400" y="16200"/>
                        <a:pt x="7200" y="10800"/>
                      </a:cubicBezTo>
                      <a:cubicBezTo>
                        <a:pt x="7200" y="5400"/>
                        <a:pt x="0" y="5400"/>
                        <a:pt x="0" y="0"/>
                      </a:cubicBezTo>
                      <a:cubicBezTo>
                        <a:pt x="0" y="5400"/>
                        <a:pt x="7200" y="5400"/>
                        <a:pt x="7200" y="10800"/>
                      </a:cubicBezTo>
                      <a:cubicBezTo>
                        <a:pt x="14400" y="16200"/>
                        <a:pt x="14400" y="21600"/>
                        <a:pt x="14400" y="21600"/>
                      </a:cubicBezTo>
                      <a:cubicBezTo>
                        <a:pt x="21600" y="21600"/>
                        <a:pt x="21600" y="21600"/>
                        <a:pt x="21600" y="21600"/>
                      </a:cubicBezTo>
                      <a:cubicBezTo>
                        <a:pt x="216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03" name="Shape 11703"/>
                <p:cNvSpPr/>
                <p:nvPr/>
              </p:nvSpPr>
              <p:spPr>
                <a:xfrm>
                  <a:off x="663788" y="4120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04" name="Shape 11704"/>
                <p:cNvSpPr/>
                <p:nvPr/>
              </p:nvSpPr>
              <p:spPr>
                <a:xfrm>
                  <a:off x="651839" y="3979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0"/>
                        <a:pt x="0" y="0"/>
                        <a:pt x="21600" y="10800"/>
                      </a:cubicBezTo>
                      <a:cubicBezTo>
                        <a:pt x="21600" y="10800"/>
                        <a:pt x="21600" y="10800"/>
                        <a:pt x="21600" y="21600"/>
                      </a:cubicBezTo>
                      <a:cubicBezTo>
                        <a:pt x="21600" y="10800"/>
                        <a:pt x="21600" y="10800"/>
                        <a:pt x="21600" y="1080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05" name="Shape 11705"/>
                <p:cNvSpPr/>
                <p:nvPr/>
              </p:nvSpPr>
              <p:spPr>
                <a:xfrm>
                  <a:off x="661796" y="4120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06" name="Shape 11706"/>
                <p:cNvSpPr/>
                <p:nvPr/>
              </p:nvSpPr>
              <p:spPr>
                <a:xfrm>
                  <a:off x="691048" y="51362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07" name="Shape 11707"/>
                <p:cNvSpPr/>
                <p:nvPr/>
              </p:nvSpPr>
              <p:spPr>
                <a:xfrm>
                  <a:off x="688681" y="5222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14400"/>
                        <a:pt x="10800" y="21600"/>
                        <a:pt x="21600" y="21600"/>
                      </a:cubicBezTo>
                      <a:cubicBezTo>
                        <a:pt x="21600" y="21600"/>
                        <a:pt x="21600" y="21600"/>
                        <a:pt x="21600" y="21600"/>
                      </a:cubicBezTo>
                      <a:cubicBezTo>
                        <a:pt x="10800" y="21600"/>
                        <a:pt x="1080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08" name="Shape 11708"/>
                <p:cNvSpPr/>
                <p:nvPr/>
              </p:nvSpPr>
              <p:spPr>
                <a:xfrm>
                  <a:off x="685694" y="5174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09" name="Shape 11709"/>
                <p:cNvSpPr/>
                <p:nvPr/>
              </p:nvSpPr>
              <p:spPr>
                <a:xfrm>
                  <a:off x="666775" y="4066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10800" y="21600"/>
                        <a:pt x="21600" y="21600"/>
                      </a:cubicBezTo>
                      <a:cubicBezTo>
                        <a:pt x="1080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10" name="Shape 11710"/>
                <p:cNvSpPr/>
                <p:nvPr/>
              </p:nvSpPr>
              <p:spPr>
                <a:xfrm>
                  <a:off x="663788" y="4120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11" name="Shape 11711"/>
                <p:cNvSpPr/>
                <p:nvPr/>
              </p:nvSpPr>
              <p:spPr>
                <a:xfrm>
                  <a:off x="659805" y="412045"/>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1712" name="Shape 11712"/>
                <p:cNvSpPr/>
                <p:nvPr/>
              </p:nvSpPr>
              <p:spPr>
                <a:xfrm>
                  <a:off x="657193" y="3931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13" name="Shape 11713"/>
                <p:cNvSpPr/>
                <p:nvPr/>
              </p:nvSpPr>
              <p:spPr>
                <a:xfrm>
                  <a:off x="888683" y="5386"/>
                  <a:ext cx="222572" cy="217785"/>
                </a:xfrm>
                <a:custGeom>
                  <a:avLst/>
                  <a:gdLst/>
                  <a:ahLst/>
                  <a:cxnLst>
                    <a:cxn ang="0">
                      <a:pos x="wd2" y="hd2"/>
                    </a:cxn>
                    <a:cxn ang="5400000">
                      <a:pos x="wd2" y="hd2"/>
                    </a:cxn>
                    <a:cxn ang="10800000">
                      <a:pos x="wd2" y="hd2"/>
                    </a:cxn>
                    <a:cxn ang="16200000">
                      <a:pos x="wd2" y="hd2"/>
                    </a:cxn>
                  </a:cxnLst>
                  <a:rect l="0" t="0" r="r" b="b"/>
                  <a:pathLst>
                    <a:path w="21554" h="21600" fill="norm" stroke="1" extrusionOk="0">
                      <a:moveTo>
                        <a:pt x="19892" y="4759"/>
                      </a:moveTo>
                      <a:cubicBezTo>
                        <a:pt x="20077" y="4393"/>
                        <a:pt x="20077" y="4393"/>
                        <a:pt x="20077" y="4393"/>
                      </a:cubicBezTo>
                      <a:cubicBezTo>
                        <a:pt x="20077" y="4393"/>
                        <a:pt x="20077" y="4393"/>
                        <a:pt x="20077" y="4393"/>
                      </a:cubicBezTo>
                      <a:cubicBezTo>
                        <a:pt x="18969" y="1464"/>
                        <a:pt x="18969" y="1464"/>
                        <a:pt x="18969" y="1464"/>
                      </a:cubicBezTo>
                      <a:cubicBezTo>
                        <a:pt x="18785" y="1464"/>
                        <a:pt x="18416" y="1464"/>
                        <a:pt x="18046" y="1464"/>
                      </a:cubicBezTo>
                      <a:cubicBezTo>
                        <a:pt x="17677" y="1281"/>
                        <a:pt x="17123" y="1281"/>
                        <a:pt x="16754" y="1281"/>
                      </a:cubicBezTo>
                      <a:cubicBezTo>
                        <a:pt x="15646" y="1647"/>
                        <a:pt x="14908" y="1281"/>
                        <a:pt x="13800" y="732"/>
                      </a:cubicBezTo>
                      <a:cubicBezTo>
                        <a:pt x="13616" y="732"/>
                        <a:pt x="13431" y="549"/>
                        <a:pt x="12877" y="549"/>
                      </a:cubicBezTo>
                      <a:cubicBezTo>
                        <a:pt x="11585" y="549"/>
                        <a:pt x="10108" y="1098"/>
                        <a:pt x="9923" y="1281"/>
                      </a:cubicBezTo>
                      <a:cubicBezTo>
                        <a:pt x="9554" y="2014"/>
                        <a:pt x="8262" y="2197"/>
                        <a:pt x="7154" y="1647"/>
                      </a:cubicBezTo>
                      <a:cubicBezTo>
                        <a:pt x="6785" y="1464"/>
                        <a:pt x="6785" y="1464"/>
                        <a:pt x="6785" y="1464"/>
                      </a:cubicBezTo>
                      <a:cubicBezTo>
                        <a:pt x="6046" y="1281"/>
                        <a:pt x="4939" y="732"/>
                        <a:pt x="3462" y="549"/>
                      </a:cubicBezTo>
                      <a:cubicBezTo>
                        <a:pt x="1800" y="549"/>
                        <a:pt x="877" y="366"/>
                        <a:pt x="508" y="0"/>
                      </a:cubicBezTo>
                      <a:cubicBezTo>
                        <a:pt x="508" y="0"/>
                        <a:pt x="508" y="0"/>
                        <a:pt x="508" y="0"/>
                      </a:cubicBezTo>
                      <a:cubicBezTo>
                        <a:pt x="323" y="732"/>
                        <a:pt x="323" y="1098"/>
                        <a:pt x="508" y="1464"/>
                      </a:cubicBezTo>
                      <a:cubicBezTo>
                        <a:pt x="508" y="1831"/>
                        <a:pt x="692" y="2380"/>
                        <a:pt x="139" y="2746"/>
                      </a:cubicBezTo>
                      <a:cubicBezTo>
                        <a:pt x="-46" y="3112"/>
                        <a:pt x="-46" y="3478"/>
                        <a:pt x="139" y="4210"/>
                      </a:cubicBezTo>
                      <a:cubicBezTo>
                        <a:pt x="139" y="4576"/>
                        <a:pt x="323" y="5125"/>
                        <a:pt x="323" y="5675"/>
                      </a:cubicBezTo>
                      <a:cubicBezTo>
                        <a:pt x="323" y="21234"/>
                        <a:pt x="323" y="21234"/>
                        <a:pt x="323" y="21234"/>
                      </a:cubicBezTo>
                      <a:cubicBezTo>
                        <a:pt x="12508" y="21234"/>
                        <a:pt x="12508" y="21234"/>
                        <a:pt x="12508" y="21234"/>
                      </a:cubicBezTo>
                      <a:cubicBezTo>
                        <a:pt x="13062" y="20685"/>
                        <a:pt x="13062" y="20685"/>
                        <a:pt x="13062" y="20685"/>
                      </a:cubicBezTo>
                      <a:cubicBezTo>
                        <a:pt x="13246" y="20685"/>
                        <a:pt x="13431" y="20685"/>
                        <a:pt x="13431" y="20685"/>
                      </a:cubicBezTo>
                      <a:cubicBezTo>
                        <a:pt x="13985" y="20685"/>
                        <a:pt x="14169" y="20868"/>
                        <a:pt x="14539" y="21051"/>
                      </a:cubicBezTo>
                      <a:cubicBezTo>
                        <a:pt x="17123" y="21051"/>
                        <a:pt x="17123" y="21051"/>
                        <a:pt x="17123" y="21051"/>
                      </a:cubicBezTo>
                      <a:cubicBezTo>
                        <a:pt x="17308" y="21234"/>
                        <a:pt x="17308" y="21234"/>
                        <a:pt x="17308" y="21234"/>
                      </a:cubicBezTo>
                      <a:cubicBezTo>
                        <a:pt x="17492" y="21234"/>
                        <a:pt x="17677" y="21600"/>
                        <a:pt x="18046" y="21600"/>
                      </a:cubicBezTo>
                      <a:cubicBezTo>
                        <a:pt x="18231" y="21600"/>
                        <a:pt x="18231" y="21600"/>
                        <a:pt x="18231" y="21417"/>
                      </a:cubicBezTo>
                      <a:cubicBezTo>
                        <a:pt x="18416" y="21234"/>
                        <a:pt x="18600" y="20685"/>
                        <a:pt x="19339" y="20685"/>
                      </a:cubicBezTo>
                      <a:cubicBezTo>
                        <a:pt x="19523" y="20685"/>
                        <a:pt x="19708" y="20502"/>
                        <a:pt x="19892" y="20136"/>
                      </a:cubicBezTo>
                      <a:cubicBezTo>
                        <a:pt x="20077" y="19769"/>
                        <a:pt x="20262" y="19220"/>
                        <a:pt x="20631" y="19220"/>
                      </a:cubicBezTo>
                      <a:cubicBezTo>
                        <a:pt x="21000" y="19220"/>
                        <a:pt x="21000" y="19220"/>
                        <a:pt x="21000" y="19220"/>
                      </a:cubicBezTo>
                      <a:cubicBezTo>
                        <a:pt x="21185" y="19220"/>
                        <a:pt x="21185" y="19037"/>
                        <a:pt x="21369" y="18671"/>
                      </a:cubicBezTo>
                      <a:cubicBezTo>
                        <a:pt x="21554" y="18671"/>
                        <a:pt x="21554" y="18671"/>
                        <a:pt x="21554" y="18671"/>
                      </a:cubicBezTo>
                      <a:cubicBezTo>
                        <a:pt x="21554" y="18305"/>
                        <a:pt x="21554" y="18122"/>
                        <a:pt x="21554" y="17939"/>
                      </a:cubicBezTo>
                      <a:cubicBezTo>
                        <a:pt x="21554" y="17390"/>
                        <a:pt x="21554" y="17390"/>
                        <a:pt x="21185" y="17024"/>
                      </a:cubicBezTo>
                      <a:cubicBezTo>
                        <a:pt x="21000" y="16841"/>
                        <a:pt x="20816" y="16475"/>
                        <a:pt x="20631" y="15742"/>
                      </a:cubicBezTo>
                      <a:cubicBezTo>
                        <a:pt x="20446" y="15193"/>
                        <a:pt x="19892" y="14278"/>
                        <a:pt x="19339" y="13546"/>
                      </a:cubicBezTo>
                      <a:cubicBezTo>
                        <a:pt x="18785" y="12447"/>
                        <a:pt x="18416" y="11898"/>
                        <a:pt x="18416" y="11532"/>
                      </a:cubicBezTo>
                      <a:cubicBezTo>
                        <a:pt x="18231" y="11166"/>
                        <a:pt x="18046" y="10983"/>
                        <a:pt x="17862" y="10617"/>
                      </a:cubicBezTo>
                      <a:cubicBezTo>
                        <a:pt x="17677" y="10251"/>
                        <a:pt x="17308" y="9885"/>
                        <a:pt x="17308" y="9336"/>
                      </a:cubicBezTo>
                      <a:cubicBezTo>
                        <a:pt x="17308" y="8969"/>
                        <a:pt x="17308" y="8786"/>
                        <a:pt x="16939" y="8237"/>
                      </a:cubicBezTo>
                      <a:cubicBezTo>
                        <a:pt x="16569" y="8054"/>
                        <a:pt x="16385" y="7688"/>
                        <a:pt x="16016" y="7322"/>
                      </a:cubicBezTo>
                      <a:cubicBezTo>
                        <a:pt x="15092" y="5858"/>
                        <a:pt x="14723" y="3844"/>
                        <a:pt x="14908" y="3295"/>
                      </a:cubicBezTo>
                      <a:cubicBezTo>
                        <a:pt x="15092" y="2929"/>
                        <a:pt x="15092" y="2929"/>
                        <a:pt x="15277" y="2929"/>
                      </a:cubicBezTo>
                      <a:cubicBezTo>
                        <a:pt x="15462" y="2929"/>
                        <a:pt x="15462" y="2929"/>
                        <a:pt x="15462" y="2929"/>
                      </a:cubicBezTo>
                      <a:cubicBezTo>
                        <a:pt x="15831" y="2929"/>
                        <a:pt x="16016" y="3295"/>
                        <a:pt x="16754" y="5125"/>
                      </a:cubicBezTo>
                      <a:cubicBezTo>
                        <a:pt x="16939" y="5492"/>
                        <a:pt x="16939" y="5675"/>
                        <a:pt x="17123" y="5675"/>
                      </a:cubicBezTo>
                      <a:cubicBezTo>
                        <a:pt x="17677" y="7139"/>
                        <a:pt x="18600" y="8237"/>
                        <a:pt x="18785" y="8237"/>
                      </a:cubicBezTo>
                      <a:cubicBezTo>
                        <a:pt x="18969" y="8054"/>
                        <a:pt x="19339" y="6956"/>
                        <a:pt x="19339" y="6407"/>
                      </a:cubicBezTo>
                      <a:cubicBezTo>
                        <a:pt x="19523" y="5858"/>
                        <a:pt x="19708" y="5492"/>
                        <a:pt x="19892" y="5308"/>
                      </a:cubicBezTo>
                      <a:cubicBezTo>
                        <a:pt x="19892" y="5125"/>
                        <a:pt x="19892" y="5125"/>
                        <a:pt x="19892" y="5125"/>
                      </a:cubicBezTo>
                      <a:cubicBezTo>
                        <a:pt x="19892" y="4759"/>
                        <a:pt x="19892" y="4759"/>
                        <a:pt x="19892" y="475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14" name="Shape 11714"/>
                <p:cNvSpPr/>
                <p:nvPr/>
              </p:nvSpPr>
              <p:spPr>
                <a:xfrm>
                  <a:off x="888826" y="0"/>
                  <a:ext cx="12701" cy="12700"/>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715" name="Shape 11715"/>
                <p:cNvSpPr/>
                <p:nvPr/>
              </p:nvSpPr>
              <p:spPr>
                <a:xfrm>
                  <a:off x="557618" y="647175"/>
                  <a:ext cx="111525" cy="1214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172" y="0"/>
                      </a:moveTo>
                      <a:cubicBezTo>
                        <a:pt x="10800" y="0"/>
                        <a:pt x="10800" y="0"/>
                        <a:pt x="10800" y="0"/>
                      </a:cubicBezTo>
                      <a:cubicBezTo>
                        <a:pt x="10800" y="327"/>
                        <a:pt x="10800" y="327"/>
                        <a:pt x="10800" y="327"/>
                      </a:cubicBezTo>
                      <a:cubicBezTo>
                        <a:pt x="10800" y="655"/>
                        <a:pt x="10800" y="655"/>
                        <a:pt x="10800" y="982"/>
                      </a:cubicBezTo>
                      <a:cubicBezTo>
                        <a:pt x="10800" y="982"/>
                        <a:pt x="10800" y="1309"/>
                        <a:pt x="10800" y="1309"/>
                      </a:cubicBezTo>
                      <a:cubicBezTo>
                        <a:pt x="10800" y="1309"/>
                        <a:pt x="10800" y="1636"/>
                        <a:pt x="10800" y="1636"/>
                      </a:cubicBezTo>
                      <a:cubicBezTo>
                        <a:pt x="10800" y="1964"/>
                        <a:pt x="10800" y="1964"/>
                        <a:pt x="10800" y="2291"/>
                      </a:cubicBezTo>
                      <a:cubicBezTo>
                        <a:pt x="10800" y="2291"/>
                        <a:pt x="10800" y="2291"/>
                        <a:pt x="10800" y="2618"/>
                      </a:cubicBezTo>
                      <a:cubicBezTo>
                        <a:pt x="10800" y="2618"/>
                        <a:pt x="10800" y="2618"/>
                        <a:pt x="10800" y="2945"/>
                      </a:cubicBezTo>
                      <a:cubicBezTo>
                        <a:pt x="10800" y="2945"/>
                        <a:pt x="10800" y="2945"/>
                        <a:pt x="10800" y="3273"/>
                      </a:cubicBezTo>
                      <a:cubicBezTo>
                        <a:pt x="10800" y="3273"/>
                        <a:pt x="10800" y="3273"/>
                        <a:pt x="10800" y="3600"/>
                      </a:cubicBezTo>
                      <a:cubicBezTo>
                        <a:pt x="10800" y="3600"/>
                        <a:pt x="10800" y="3600"/>
                        <a:pt x="10800" y="3600"/>
                      </a:cubicBezTo>
                      <a:cubicBezTo>
                        <a:pt x="10800" y="3927"/>
                        <a:pt x="10800" y="3927"/>
                        <a:pt x="10800" y="3927"/>
                      </a:cubicBezTo>
                      <a:cubicBezTo>
                        <a:pt x="10800" y="3927"/>
                        <a:pt x="10800" y="3927"/>
                        <a:pt x="10800" y="4255"/>
                      </a:cubicBezTo>
                      <a:cubicBezTo>
                        <a:pt x="10800" y="4255"/>
                        <a:pt x="10800" y="4255"/>
                        <a:pt x="10800" y="4255"/>
                      </a:cubicBezTo>
                      <a:cubicBezTo>
                        <a:pt x="10800" y="4255"/>
                        <a:pt x="10800" y="4255"/>
                        <a:pt x="10800" y="4255"/>
                      </a:cubicBezTo>
                      <a:cubicBezTo>
                        <a:pt x="10800" y="4582"/>
                        <a:pt x="10800" y="4582"/>
                        <a:pt x="10800" y="4582"/>
                      </a:cubicBezTo>
                      <a:cubicBezTo>
                        <a:pt x="10800" y="4909"/>
                        <a:pt x="10800" y="4909"/>
                        <a:pt x="10800" y="4909"/>
                      </a:cubicBezTo>
                      <a:cubicBezTo>
                        <a:pt x="10055" y="4909"/>
                        <a:pt x="10055" y="4909"/>
                        <a:pt x="10055" y="4909"/>
                      </a:cubicBezTo>
                      <a:cubicBezTo>
                        <a:pt x="9683" y="5236"/>
                        <a:pt x="5214" y="5236"/>
                        <a:pt x="4469" y="5236"/>
                      </a:cubicBezTo>
                      <a:cubicBezTo>
                        <a:pt x="4097" y="5236"/>
                        <a:pt x="4097" y="5236"/>
                        <a:pt x="4097" y="5236"/>
                      </a:cubicBezTo>
                      <a:cubicBezTo>
                        <a:pt x="4097" y="5236"/>
                        <a:pt x="4097" y="5236"/>
                        <a:pt x="4097" y="5236"/>
                      </a:cubicBezTo>
                      <a:cubicBezTo>
                        <a:pt x="4097" y="5236"/>
                        <a:pt x="4097" y="5236"/>
                        <a:pt x="4097" y="5236"/>
                      </a:cubicBezTo>
                      <a:cubicBezTo>
                        <a:pt x="4097" y="5236"/>
                        <a:pt x="4097" y="5236"/>
                        <a:pt x="3724" y="5236"/>
                      </a:cubicBezTo>
                      <a:cubicBezTo>
                        <a:pt x="3724" y="5236"/>
                        <a:pt x="3724" y="5236"/>
                        <a:pt x="3724" y="5236"/>
                      </a:cubicBezTo>
                      <a:cubicBezTo>
                        <a:pt x="3724" y="5236"/>
                        <a:pt x="3352" y="5236"/>
                        <a:pt x="3352" y="5236"/>
                      </a:cubicBezTo>
                      <a:cubicBezTo>
                        <a:pt x="3352" y="5564"/>
                        <a:pt x="2979" y="5564"/>
                        <a:pt x="2979" y="5564"/>
                      </a:cubicBezTo>
                      <a:cubicBezTo>
                        <a:pt x="2979" y="5564"/>
                        <a:pt x="2979" y="5564"/>
                        <a:pt x="2607" y="5564"/>
                      </a:cubicBezTo>
                      <a:cubicBezTo>
                        <a:pt x="2607" y="5564"/>
                        <a:pt x="2607" y="5891"/>
                        <a:pt x="2607" y="5891"/>
                      </a:cubicBezTo>
                      <a:cubicBezTo>
                        <a:pt x="2607" y="5891"/>
                        <a:pt x="2607" y="5891"/>
                        <a:pt x="2607" y="6218"/>
                      </a:cubicBezTo>
                      <a:cubicBezTo>
                        <a:pt x="3352" y="6545"/>
                        <a:pt x="3724" y="6873"/>
                        <a:pt x="4097" y="7200"/>
                      </a:cubicBezTo>
                      <a:cubicBezTo>
                        <a:pt x="4097" y="7527"/>
                        <a:pt x="4097" y="7855"/>
                        <a:pt x="4097" y="7855"/>
                      </a:cubicBezTo>
                      <a:cubicBezTo>
                        <a:pt x="3724" y="8509"/>
                        <a:pt x="2979" y="8509"/>
                        <a:pt x="2607" y="8836"/>
                      </a:cubicBezTo>
                      <a:cubicBezTo>
                        <a:pt x="2234" y="8836"/>
                        <a:pt x="1862" y="8836"/>
                        <a:pt x="1862" y="9164"/>
                      </a:cubicBezTo>
                      <a:cubicBezTo>
                        <a:pt x="1862" y="9818"/>
                        <a:pt x="1117" y="10800"/>
                        <a:pt x="0" y="11782"/>
                      </a:cubicBezTo>
                      <a:cubicBezTo>
                        <a:pt x="0" y="12109"/>
                        <a:pt x="745" y="12436"/>
                        <a:pt x="745" y="12764"/>
                      </a:cubicBezTo>
                      <a:cubicBezTo>
                        <a:pt x="1490" y="13745"/>
                        <a:pt x="1862" y="14073"/>
                        <a:pt x="2234" y="14727"/>
                      </a:cubicBezTo>
                      <a:cubicBezTo>
                        <a:pt x="2234" y="15055"/>
                        <a:pt x="2607" y="15709"/>
                        <a:pt x="4841" y="17673"/>
                      </a:cubicBezTo>
                      <a:cubicBezTo>
                        <a:pt x="5959" y="18327"/>
                        <a:pt x="6331" y="18982"/>
                        <a:pt x="6703" y="19636"/>
                      </a:cubicBezTo>
                      <a:cubicBezTo>
                        <a:pt x="7076" y="20291"/>
                        <a:pt x="7448" y="20945"/>
                        <a:pt x="8566" y="21600"/>
                      </a:cubicBezTo>
                      <a:cubicBezTo>
                        <a:pt x="8566" y="21600"/>
                        <a:pt x="8566" y="21600"/>
                        <a:pt x="8566" y="21600"/>
                      </a:cubicBezTo>
                      <a:cubicBezTo>
                        <a:pt x="8566" y="21600"/>
                        <a:pt x="8566" y="21600"/>
                        <a:pt x="8566" y="21600"/>
                      </a:cubicBezTo>
                      <a:cubicBezTo>
                        <a:pt x="8566" y="21600"/>
                        <a:pt x="8938" y="21273"/>
                        <a:pt x="8938" y="21273"/>
                      </a:cubicBezTo>
                      <a:cubicBezTo>
                        <a:pt x="8938" y="21273"/>
                        <a:pt x="8938" y="21273"/>
                        <a:pt x="9310" y="21273"/>
                      </a:cubicBezTo>
                      <a:cubicBezTo>
                        <a:pt x="9310" y="20945"/>
                        <a:pt x="9310" y="20945"/>
                        <a:pt x="9683" y="20945"/>
                      </a:cubicBezTo>
                      <a:cubicBezTo>
                        <a:pt x="9683" y="20945"/>
                        <a:pt x="9683" y="20945"/>
                        <a:pt x="9683" y="20945"/>
                      </a:cubicBezTo>
                      <a:cubicBezTo>
                        <a:pt x="10055" y="20945"/>
                        <a:pt x="10428" y="20945"/>
                        <a:pt x="10428" y="20945"/>
                      </a:cubicBezTo>
                      <a:cubicBezTo>
                        <a:pt x="11172" y="20945"/>
                        <a:pt x="11172" y="20945"/>
                        <a:pt x="11172" y="20945"/>
                      </a:cubicBezTo>
                      <a:cubicBezTo>
                        <a:pt x="11172" y="20618"/>
                        <a:pt x="10800" y="19964"/>
                        <a:pt x="10800" y="19309"/>
                      </a:cubicBezTo>
                      <a:cubicBezTo>
                        <a:pt x="10428" y="18655"/>
                        <a:pt x="10428" y="18655"/>
                        <a:pt x="10428" y="18655"/>
                      </a:cubicBezTo>
                      <a:cubicBezTo>
                        <a:pt x="10055" y="18000"/>
                        <a:pt x="10055" y="17345"/>
                        <a:pt x="10428" y="17018"/>
                      </a:cubicBezTo>
                      <a:cubicBezTo>
                        <a:pt x="11172" y="16364"/>
                        <a:pt x="12290" y="16364"/>
                        <a:pt x="12662" y="16364"/>
                      </a:cubicBezTo>
                      <a:cubicBezTo>
                        <a:pt x="13779" y="16364"/>
                        <a:pt x="13779" y="16364"/>
                        <a:pt x="13779" y="16364"/>
                      </a:cubicBezTo>
                      <a:cubicBezTo>
                        <a:pt x="13779" y="16364"/>
                        <a:pt x="13779" y="15709"/>
                        <a:pt x="13779" y="15709"/>
                      </a:cubicBezTo>
                      <a:cubicBezTo>
                        <a:pt x="14152" y="15055"/>
                        <a:pt x="14524" y="14400"/>
                        <a:pt x="15641" y="14400"/>
                      </a:cubicBezTo>
                      <a:cubicBezTo>
                        <a:pt x="16386" y="14400"/>
                        <a:pt x="16759" y="15055"/>
                        <a:pt x="17131" y="15709"/>
                      </a:cubicBezTo>
                      <a:cubicBezTo>
                        <a:pt x="17503" y="16036"/>
                        <a:pt x="17503" y="16364"/>
                        <a:pt x="17876" y="16691"/>
                      </a:cubicBezTo>
                      <a:cubicBezTo>
                        <a:pt x="18248" y="16364"/>
                        <a:pt x="18993" y="16691"/>
                        <a:pt x="19366" y="16691"/>
                      </a:cubicBezTo>
                      <a:cubicBezTo>
                        <a:pt x="20110" y="17018"/>
                        <a:pt x="20110" y="17018"/>
                        <a:pt x="20855" y="17018"/>
                      </a:cubicBezTo>
                      <a:cubicBezTo>
                        <a:pt x="21600" y="17018"/>
                        <a:pt x="21600" y="14400"/>
                        <a:pt x="21600" y="13418"/>
                      </a:cubicBezTo>
                      <a:cubicBezTo>
                        <a:pt x="21600" y="13091"/>
                        <a:pt x="21600" y="12764"/>
                        <a:pt x="21600" y="12436"/>
                      </a:cubicBezTo>
                      <a:cubicBezTo>
                        <a:pt x="21600" y="11127"/>
                        <a:pt x="21600" y="10473"/>
                        <a:pt x="20855" y="10145"/>
                      </a:cubicBezTo>
                      <a:cubicBezTo>
                        <a:pt x="19738" y="9491"/>
                        <a:pt x="18993" y="8509"/>
                        <a:pt x="18993" y="7527"/>
                      </a:cubicBezTo>
                      <a:cubicBezTo>
                        <a:pt x="18993" y="6873"/>
                        <a:pt x="19366" y="6218"/>
                        <a:pt x="20110" y="5891"/>
                      </a:cubicBezTo>
                      <a:cubicBezTo>
                        <a:pt x="20483" y="5564"/>
                        <a:pt x="20855" y="5236"/>
                        <a:pt x="20855" y="4909"/>
                      </a:cubicBezTo>
                      <a:cubicBezTo>
                        <a:pt x="20855" y="4582"/>
                        <a:pt x="20855" y="4255"/>
                        <a:pt x="20483" y="3927"/>
                      </a:cubicBezTo>
                      <a:cubicBezTo>
                        <a:pt x="20110" y="3927"/>
                        <a:pt x="18993" y="3927"/>
                        <a:pt x="18248" y="4255"/>
                      </a:cubicBezTo>
                      <a:cubicBezTo>
                        <a:pt x="17876" y="4255"/>
                        <a:pt x="17503" y="4255"/>
                        <a:pt x="17131" y="4255"/>
                      </a:cubicBezTo>
                      <a:cubicBezTo>
                        <a:pt x="17131" y="4255"/>
                        <a:pt x="16759" y="4255"/>
                        <a:pt x="16759" y="4255"/>
                      </a:cubicBezTo>
                      <a:cubicBezTo>
                        <a:pt x="16759" y="4255"/>
                        <a:pt x="16759" y="4255"/>
                        <a:pt x="16759" y="4255"/>
                      </a:cubicBezTo>
                      <a:cubicBezTo>
                        <a:pt x="16759" y="4255"/>
                        <a:pt x="16759" y="4255"/>
                        <a:pt x="16386" y="4255"/>
                      </a:cubicBezTo>
                      <a:cubicBezTo>
                        <a:pt x="16386" y="4255"/>
                        <a:pt x="16386" y="4255"/>
                        <a:pt x="16386" y="4255"/>
                      </a:cubicBezTo>
                      <a:cubicBezTo>
                        <a:pt x="16386" y="4255"/>
                        <a:pt x="16386" y="4255"/>
                        <a:pt x="16386" y="4255"/>
                      </a:cubicBezTo>
                      <a:cubicBezTo>
                        <a:pt x="16386" y="4255"/>
                        <a:pt x="16386" y="3927"/>
                        <a:pt x="16014" y="3927"/>
                      </a:cubicBezTo>
                      <a:cubicBezTo>
                        <a:pt x="16014" y="3927"/>
                        <a:pt x="16014" y="3927"/>
                        <a:pt x="16014" y="3927"/>
                      </a:cubicBezTo>
                      <a:cubicBezTo>
                        <a:pt x="16014" y="3927"/>
                        <a:pt x="16014" y="3600"/>
                        <a:pt x="16014" y="3600"/>
                      </a:cubicBezTo>
                      <a:cubicBezTo>
                        <a:pt x="16014" y="3273"/>
                        <a:pt x="16014" y="3273"/>
                        <a:pt x="16014" y="3273"/>
                      </a:cubicBezTo>
                      <a:cubicBezTo>
                        <a:pt x="16014" y="2945"/>
                        <a:pt x="16014" y="2945"/>
                        <a:pt x="16014" y="2945"/>
                      </a:cubicBezTo>
                      <a:cubicBezTo>
                        <a:pt x="16014" y="2945"/>
                        <a:pt x="16014" y="2618"/>
                        <a:pt x="16014" y="2618"/>
                      </a:cubicBezTo>
                      <a:cubicBezTo>
                        <a:pt x="16014" y="2291"/>
                        <a:pt x="16014" y="2291"/>
                        <a:pt x="16014" y="2291"/>
                      </a:cubicBezTo>
                      <a:cubicBezTo>
                        <a:pt x="16014" y="1964"/>
                        <a:pt x="16014" y="1964"/>
                        <a:pt x="16386" y="1636"/>
                      </a:cubicBezTo>
                      <a:cubicBezTo>
                        <a:pt x="16386" y="1636"/>
                        <a:pt x="16386" y="1309"/>
                        <a:pt x="16386" y="1309"/>
                      </a:cubicBezTo>
                      <a:cubicBezTo>
                        <a:pt x="16386" y="982"/>
                        <a:pt x="16386" y="655"/>
                        <a:pt x="16386" y="327"/>
                      </a:cubicBezTo>
                      <a:cubicBezTo>
                        <a:pt x="16386" y="327"/>
                        <a:pt x="16386" y="327"/>
                        <a:pt x="16386" y="327"/>
                      </a:cubicBezTo>
                      <a:cubicBezTo>
                        <a:pt x="13779" y="327"/>
                        <a:pt x="11545" y="0"/>
                        <a:pt x="1117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16" name="Shape 11716"/>
                <p:cNvSpPr/>
                <p:nvPr/>
              </p:nvSpPr>
              <p:spPr>
                <a:xfrm>
                  <a:off x="615371" y="641789"/>
                  <a:ext cx="2589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543" y="0"/>
                        <a:pt x="0" y="0"/>
                      </a:cubicBezTo>
                      <a:cubicBezTo>
                        <a:pt x="0" y="0"/>
                        <a:pt x="0" y="0"/>
                        <a:pt x="0" y="0"/>
                      </a:cubicBezTo>
                      <a:cubicBezTo>
                        <a:pt x="1543"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17" name="Shape 11717"/>
                <p:cNvSpPr/>
                <p:nvPr/>
              </p:nvSpPr>
              <p:spPr>
                <a:xfrm>
                  <a:off x="569567" y="651029"/>
                  <a:ext cx="35848" cy="173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2160"/>
                        <a:pt x="6821" y="4320"/>
                        <a:pt x="6821" y="6480"/>
                      </a:cubicBezTo>
                      <a:cubicBezTo>
                        <a:pt x="5684" y="10800"/>
                        <a:pt x="3411" y="15120"/>
                        <a:pt x="1137" y="15120"/>
                      </a:cubicBezTo>
                      <a:cubicBezTo>
                        <a:pt x="0" y="17280"/>
                        <a:pt x="0" y="17280"/>
                        <a:pt x="0" y="17280"/>
                      </a:cubicBezTo>
                      <a:cubicBezTo>
                        <a:pt x="0" y="17280"/>
                        <a:pt x="0" y="17280"/>
                        <a:pt x="0" y="17280"/>
                      </a:cubicBezTo>
                      <a:cubicBezTo>
                        <a:pt x="2274" y="17280"/>
                        <a:pt x="3411" y="19440"/>
                        <a:pt x="3411" y="21600"/>
                      </a:cubicBezTo>
                      <a:cubicBezTo>
                        <a:pt x="3411" y="21600"/>
                        <a:pt x="3411" y="21600"/>
                        <a:pt x="3411" y="21600"/>
                      </a:cubicBezTo>
                      <a:cubicBezTo>
                        <a:pt x="4547" y="21600"/>
                        <a:pt x="4547" y="21600"/>
                        <a:pt x="5684" y="21600"/>
                      </a:cubicBezTo>
                      <a:cubicBezTo>
                        <a:pt x="5684" y="21600"/>
                        <a:pt x="5684" y="21600"/>
                        <a:pt x="5684" y="21600"/>
                      </a:cubicBezTo>
                      <a:cubicBezTo>
                        <a:pt x="5684" y="21600"/>
                        <a:pt x="5684" y="21600"/>
                        <a:pt x="5684" y="21600"/>
                      </a:cubicBezTo>
                      <a:cubicBezTo>
                        <a:pt x="5684" y="21600"/>
                        <a:pt x="5684" y="21600"/>
                        <a:pt x="5684" y="21600"/>
                      </a:cubicBezTo>
                      <a:cubicBezTo>
                        <a:pt x="5684" y="21600"/>
                        <a:pt x="5684" y="21600"/>
                        <a:pt x="6821" y="21600"/>
                      </a:cubicBezTo>
                      <a:cubicBezTo>
                        <a:pt x="9095" y="21600"/>
                        <a:pt x="18189" y="21600"/>
                        <a:pt x="21600" y="21600"/>
                      </a:cubicBezTo>
                      <a:cubicBezTo>
                        <a:pt x="21600" y="19440"/>
                        <a:pt x="21600" y="17280"/>
                        <a:pt x="21600" y="17280"/>
                      </a:cubicBezTo>
                      <a:cubicBezTo>
                        <a:pt x="21600" y="15120"/>
                        <a:pt x="21600" y="15120"/>
                        <a:pt x="21600" y="15120"/>
                      </a:cubicBezTo>
                      <a:cubicBezTo>
                        <a:pt x="21600" y="12960"/>
                        <a:pt x="21600" y="12960"/>
                        <a:pt x="21600" y="10800"/>
                      </a:cubicBezTo>
                      <a:cubicBezTo>
                        <a:pt x="21600" y="10800"/>
                        <a:pt x="21600" y="8640"/>
                        <a:pt x="21600" y="8640"/>
                      </a:cubicBezTo>
                      <a:cubicBezTo>
                        <a:pt x="21600" y="6480"/>
                        <a:pt x="21600" y="6480"/>
                        <a:pt x="21600" y="4320"/>
                      </a:cubicBezTo>
                      <a:cubicBezTo>
                        <a:pt x="21600" y="2160"/>
                        <a:pt x="21600" y="2160"/>
                        <a:pt x="21600" y="0"/>
                      </a:cubicBezTo>
                      <a:cubicBezTo>
                        <a:pt x="21600" y="0"/>
                        <a:pt x="21600" y="0"/>
                        <a:pt x="21600" y="0"/>
                      </a:cubicBezTo>
                      <a:cubicBezTo>
                        <a:pt x="21600" y="0"/>
                        <a:pt x="21600" y="0"/>
                        <a:pt x="21600" y="0"/>
                      </a:cubicBezTo>
                      <a:lnTo>
                        <a:pt x="6821"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18" name="Shape 11718"/>
                <p:cNvSpPr/>
                <p:nvPr/>
              </p:nvSpPr>
              <p:spPr>
                <a:xfrm>
                  <a:off x="605414" y="6504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19" name="Shape 11719"/>
                <p:cNvSpPr/>
                <p:nvPr/>
              </p:nvSpPr>
              <p:spPr>
                <a:xfrm>
                  <a:off x="571183" y="6683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20" name="Shape 11720"/>
                <p:cNvSpPr/>
                <p:nvPr/>
              </p:nvSpPr>
              <p:spPr>
                <a:xfrm>
                  <a:off x="574170" y="6683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21" name="Shape 11721"/>
                <p:cNvSpPr/>
                <p:nvPr/>
              </p:nvSpPr>
              <p:spPr>
                <a:xfrm>
                  <a:off x="605414" y="66009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22" name="Shape 11722"/>
                <p:cNvSpPr/>
                <p:nvPr/>
              </p:nvSpPr>
              <p:spPr>
                <a:xfrm>
                  <a:off x="605414" y="65624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23" name="Shape 11723"/>
                <p:cNvSpPr/>
                <p:nvPr/>
              </p:nvSpPr>
              <p:spPr>
                <a:xfrm>
                  <a:off x="607405" y="618265"/>
                  <a:ext cx="141398" cy="1734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65" y="0"/>
                      </a:moveTo>
                      <a:cubicBezTo>
                        <a:pt x="18097" y="455"/>
                        <a:pt x="18097" y="455"/>
                        <a:pt x="18097" y="455"/>
                      </a:cubicBezTo>
                      <a:cubicBezTo>
                        <a:pt x="16638" y="682"/>
                        <a:pt x="16638" y="682"/>
                        <a:pt x="16638" y="682"/>
                      </a:cubicBezTo>
                      <a:cubicBezTo>
                        <a:pt x="16638" y="1137"/>
                        <a:pt x="16346" y="1819"/>
                        <a:pt x="15762" y="2501"/>
                      </a:cubicBezTo>
                      <a:cubicBezTo>
                        <a:pt x="15762" y="2501"/>
                        <a:pt x="15762" y="2501"/>
                        <a:pt x="15762" y="2501"/>
                      </a:cubicBezTo>
                      <a:cubicBezTo>
                        <a:pt x="15762" y="2501"/>
                        <a:pt x="15762" y="2501"/>
                        <a:pt x="15762" y="2501"/>
                      </a:cubicBezTo>
                      <a:cubicBezTo>
                        <a:pt x="15762" y="2728"/>
                        <a:pt x="15762" y="2728"/>
                        <a:pt x="15762" y="2728"/>
                      </a:cubicBezTo>
                      <a:cubicBezTo>
                        <a:pt x="15178" y="3183"/>
                        <a:pt x="14886" y="4320"/>
                        <a:pt x="14886" y="4775"/>
                      </a:cubicBezTo>
                      <a:cubicBezTo>
                        <a:pt x="14886" y="4775"/>
                        <a:pt x="14886" y="4775"/>
                        <a:pt x="14886" y="4775"/>
                      </a:cubicBezTo>
                      <a:cubicBezTo>
                        <a:pt x="14886" y="5457"/>
                        <a:pt x="14886" y="5457"/>
                        <a:pt x="14886" y="5457"/>
                      </a:cubicBezTo>
                      <a:cubicBezTo>
                        <a:pt x="14011" y="5002"/>
                        <a:pt x="14011" y="5002"/>
                        <a:pt x="14011" y="5002"/>
                      </a:cubicBezTo>
                      <a:cubicBezTo>
                        <a:pt x="12843" y="4547"/>
                        <a:pt x="10800" y="3865"/>
                        <a:pt x="9924" y="3865"/>
                      </a:cubicBezTo>
                      <a:cubicBezTo>
                        <a:pt x="9632" y="3865"/>
                        <a:pt x="9341" y="3865"/>
                        <a:pt x="8465" y="3865"/>
                      </a:cubicBezTo>
                      <a:cubicBezTo>
                        <a:pt x="8465" y="3865"/>
                        <a:pt x="8465" y="3865"/>
                        <a:pt x="8465" y="3865"/>
                      </a:cubicBezTo>
                      <a:cubicBezTo>
                        <a:pt x="8465" y="3865"/>
                        <a:pt x="8465" y="3865"/>
                        <a:pt x="8465" y="3865"/>
                      </a:cubicBezTo>
                      <a:cubicBezTo>
                        <a:pt x="8173" y="3865"/>
                        <a:pt x="7881" y="3865"/>
                        <a:pt x="7589" y="3865"/>
                      </a:cubicBezTo>
                      <a:cubicBezTo>
                        <a:pt x="7589" y="3865"/>
                        <a:pt x="7589" y="3865"/>
                        <a:pt x="7297" y="3865"/>
                      </a:cubicBezTo>
                      <a:cubicBezTo>
                        <a:pt x="7297" y="3865"/>
                        <a:pt x="7005" y="3865"/>
                        <a:pt x="6714" y="3865"/>
                      </a:cubicBezTo>
                      <a:cubicBezTo>
                        <a:pt x="6422" y="3865"/>
                        <a:pt x="6422" y="3865"/>
                        <a:pt x="6422" y="3865"/>
                      </a:cubicBezTo>
                      <a:cubicBezTo>
                        <a:pt x="6422" y="4093"/>
                        <a:pt x="6422" y="4320"/>
                        <a:pt x="6422" y="4547"/>
                      </a:cubicBezTo>
                      <a:cubicBezTo>
                        <a:pt x="6422" y="4547"/>
                        <a:pt x="6422" y="4547"/>
                        <a:pt x="6422" y="4547"/>
                      </a:cubicBezTo>
                      <a:cubicBezTo>
                        <a:pt x="6422" y="4775"/>
                        <a:pt x="6130" y="4775"/>
                        <a:pt x="6130" y="5002"/>
                      </a:cubicBezTo>
                      <a:cubicBezTo>
                        <a:pt x="6130" y="5002"/>
                        <a:pt x="6130" y="5002"/>
                        <a:pt x="6130" y="5229"/>
                      </a:cubicBezTo>
                      <a:cubicBezTo>
                        <a:pt x="6130" y="5229"/>
                        <a:pt x="6130" y="5457"/>
                        <a:pt x="6130" y="5457"/>
                      </a:cubicBezTo>
                      <a:cubicBezTo>
                        <a:pt x="6130" y="5457"/>
                        <a:pt x="6130" y="5457"/>
                        <a:pt x="6130" y="5457"/>
                      </a:cubicBezTo>
                      <a:cubicBezTo>
                        <a:pt x="6130" y="5684"/>
                        <a:pt x="6130" y="5684"/>
                        <a:pt x="6130" y="5684"/>
                      </a:cubicBezTo>
                      <a:cubicBezTo>
                        <a:pt x="6130" y="5684"/>
                        <a:pt x="6422" y="5684"/>
                        <a:pt x="6422" y="5684"/>
                      </a:cubicBezTo>
                      <a:cubicBezTo>
                        <a:pt x="7297" y="5457"/>
                        <a:pt x="8465" y="5229"/>
                        <a:pt x="9049" y="5684"/>
                      </a:cubicBezTo>
                      <a:cubicBezTo>
                        <a:pt x="9924" y="6139"/>
                        <a:pt x="10216" y="6594"/>
                        <a:pt x="9924" y="7048"/>
                      </a:cubicBezTo>
                      <a:cubicBezTo>
                        <a:pt x="9924" y="7731"/>
                        <a:pt x="9341" y="8185"/>
                        <a:pt x="8757" y="8640"/>
                      </a:cubicBezTo>
                      <a:cubicBezTo>
                        <a:pt x="8465" y="8640"/>
                        <a:pt x="8465" y="8867"/>
                        <a:pt x="8465" y="8867"/>
                      </a:cubicBezTo>
                      <a:cubicBezTo>
                        <a:pt x="8465" y="9095"/>
                        <a:pt x="8757" y="9549"/>
                        <a:pt x="9341" y="9777"/>
                      </a:cubicBezTo>
                      <a:cubicBezTo>
                        <a:pt x="10508" y="10232"/>
                        <a:pt x="10508" y="11368"/>
                        <a:pt x="10508" y="12278"/>
                      </a:cubicBezTo>
                      <a:cubicBezTo>
                        <a:pt x="10508" y="12505"/>
                        <a:pt x="10508" y="12733"/>
                        <a:pt x="10508" y="12960"/>
                      </a:cubicBezTo>
                      <a:cubicBezTo>
                        <a:pt x="10508" y="14324"/>
                        <a:pt x="10508" y="16143"/>
                        <a:pt x="9049" y="16371"/>
                      </a:cubicBezTo>
                      <a:cubicBezTo>
                        <a:pt x="8173" y="16371"/>
                        <a:pt x="7589" y="16371"/>
                        <a:pt x="7297" y="16143"/>
                      </a:cubicBezTo>
                      <a:cubicBezTo>
                        <a:pt x="7005" y="16143"/>
                        <a:pt x="6714" y="15916"/>
                        <a:pt x="6422" y="15916"/>
                      </a:cubicBezTo>
                      <a:cubicBezTo>
                        <a:pt x="6130" y="16143"/>
                        <a:pt x="6130" y="16143"/>
                        <a:pt x="6130" y="16143"/>
                      </a:cubicBezTo>
                      <a:cubicBezTo>
                        <a:pt x="5546" y="16143"/>
                        <a:pt x="5254" y="15461"/>
                        <a:pt x="4962" y="15006"/>
                      </a:cubicBezTo>
                      <a:cubicBezTo>
                        <a:pt x="4670" y="14779"/>
                        <a:pt x="4670" y="14552"/>
                        <a:pt x="4670" y="14552"/>
                      </a:cubicBezTo>
                      <a:cubicBezTo>
                        <a:pt x="4670" y="14552"/>
                        <a:pt x="4378" y="14779"/>
                        <a:pt x="4378" y="14779"/>
                      </a:cubicBezTo>
                      <a:cubicBezTo>
                        <a:pt x="4378" y="15234"/>
                        <a:pt x="4086" y="15916"/>
                        <a:pt x="3211" y="15916"/>
                      </a:cubicBezTo>
                      <a:cubicBezTo>
                        <a:pt x="2335" y="15916"/>
                        <a:pt x="2335" y="15916"/>
                        <a:pt x="2335" y="15916"/>
                      </a:cubicBezTo>
                      <a:cubicBezTo>
                        <a:pt x="1751" y="15916"/>
                        <a:pt x="1459" y="15916"/>
                        <a:pt x="1459" y="15916"/>
                      </a:cubicBezTo>
                      <a:cubicBezTo>
                        <a:pt x="1459" y="15916"/>
                        <a:pt x="1459" y="16143"/>
                        <a:pt x="1751" y="16371"/>
                      </a:cubicBezTo>
                      <a:cubicBezTo>
                        <a:pt x="1751" y="16825"/>
                        <a:pt x="1751" y="16825"/>
                        <a:pt x="1751" y="16825"/>
                      </a:cubicBezTo>
                      <a:cubicBezTo>
                        <a:pt x="2335" y="17507"/>
                        <a:pt x="2627" y="18189"/>
                        <a:pt x="2043" y="18644"/>
                      </a:cubicBezTo>
                      <a:cubicBezTo>
                        <a:pt x="1751" y="19099"/>
                        <a:pt x="1168" y="19099"/>
                        <a:pt x="584" y="19099"/>
                      </a:cubicBezTo>
                      <a:cubicBezTo>
                        <a:pt x="584" y="19099"/>
                        <a:pt x="292" y="19099"/>
                        <a:pt x="292" y="19099"/>
                      </a:cubicBezTo>
                      <a:cubicBezTo>
                        <a:pt x="292" y="19099"/>
                        <a:pt x="292" y="19099"/>
                        <a:pt x="292" y="19099"/>
                      </a:cubicBezTo>
                      <a:cubicBezTo>
                        <a:pt x="0" y="19099"/>
                        <a:pt x="0" y="19099"/>
                        <a:pt x="0" y="19326"/>
                      </a:cubicBezTo>
                      <a:cubicBezTo>
                        <a:pt x="0" y="19326"/>
                        <a:pt x="0" y="19326"/>
                        <a:pt x="0" y="19326"/>
                      </a:cubicBezTo>
                      <a:cubicBezTo>
                        <a:pt x="876" y="20008"/>
                        <a:pt x="1751" y="20691"/>
                        <a:pt x="2335" y="21600"/>
                      </a:cubicBezTo>
                      <a:cubicBezTo>
                        <a:pt x="2627" y="21600"/>
                        <a:pt x="2627" y="21600"/>
                        <a:pt x="2627" y="21373"/>
                      </a:cubicBezTo>
                      <a:cubicBezTo>
                        <a:pt x="2627" y="21373"/>
                        <a:pt x="2919" y="21373"/>
                        <a:pt x="2919" y="21373"/>
                      </a:cubicBezTo>
                      <a:cubicBezTo>
                        <a:pt x="3211" y="21373"/>
                        <a:pt x="3211" y="21145"/>
                        <a:pt x="3503" y="21145"/>
                      </a:cubicBezTo>
                      <a:cubicBezTo>
                        <a:pt x="3503" y="21145"/>
                        <a:pt x="3503" y="21145"/>
                        <a:pt x="3503" y="20918"/>
                      </a:cubicBezTo>
                      <a:cubicBezTo>
                        <a:pt x="3795" y="20918"/>
                        <a:pt x="3795" y="20918"/>
                        <a:pt x="3795" y="20918"/>
                      </a:cubicBezTo>
                      <a:cubicBezTo>
                        <a:pt x="4086" y="20918"/>
                        <a:pt x="4086" y="20918"/>
                        <a:pt x="4086" y="20691"/>
                      </a:cubicBezTo>
                      <a:cubicBezTo>
                        <a:pt x="4086" y="20691"/>
                        <a:pt x="4378" y="20691"/>
                        <a:pt x="4378" y="20691"/>
                      </a:cubicBezTo>
                      <a:cubicBezTo>
                        <a:pt x="4378" y="20691"/>
                        <a:pt x="4378" y="20691"/>
                        <a:pt x="4670" y="20691"/>
                      </a:cubicBezTo>
                      <a:cubicBezTo>
                        <a:pt x="4670" y="20691"/>
                        <a:pt x="4670" y="20691"/>
                        <a:pt x="4670" y="20691"/>
                      </a:cubicBezTo>
                      <a:cubicBezTo>
                        <a:pt x="4670" y="20691"/>
                        <a:pt x="4670" y="20463"/>
                        <a:pt x="4962" y="20463"/>
                      </a:cubicBezTo>
                      <a:cubicBezTo>
                        <a:pt x="4962" y="20463"/>
                        <a:pt x="4962" y="20463"/>
                        <a:pt x="4962" y="20463"/>
                      </a:cubicBezTo>
                      <a:cubicBezTo>
                        <a:pt x="4962" y="20463"/>
                        <a:pt x="4962" y="20463"/>
                        <a:pt x="4962" y="20463"/>
                      </a:cubicBezTo>
                      <a:cubicBezTo>
                        <a:pt x="4962" y="20463"/>
                        <a:pt x="4962" y="20463"/>
                        <a:pt x="5254" y="20463"/>
                      </a:cubicBezTo>
                      <a:cubicBezTo>
                        <a:pt x="5254" y="20463"/>
                        <a:pt x="5254" y="20463"/>
                        <a:pt x="5254" y="20463"/>
                      </a:cubicBezTo>
                      <a:cubicBezTo>
                        <a:pt x="5254" y="20463"/>
                        <a:pt x="5254" y="20463"/>
                        <a:pt x="5254" y="20463"/>
                      </a:cubicBezTo>
                      <a:cubicBezTo>
                        <a:pt x="5546" y="20463"/>
                        <a:pt x="5546" y="20463"/>
                        <a:pt x="5546" y="20463"/>
                      </a:cubicBezTo>
                      <a:cubicBezTo>
                        <a:pt x="5838" y="20691"/>
                        <a:pt x="5838" y="20691"/>
                        <a:pt x="6130" y="20918"/>
                      </a:cubicBezTo>
                      <a:cubicBezTo>
                        <a:pt x="6714" y="21145"/>
                        <a:pt x="6714" y="21145"/>
                        <a:pt x="7297" y="20691"/>
                      </a:cubicBezTo>
                      <a:cubicBezTo>
                        <a:pt x="7881" y="20463"/>
                        <a:pt x="8465" y="20236"/>
                        <a:pt x="9341" y="20236"/>
                      </a:cubicBezTo>
                      <a:cubicBezTo>
                        <a:pt x="10216" y="20236"/>
                        <a:pt x="10800" y="20463"/>
                        <a:pt x="10800" y="21145"/>
                      </a:cubicBezTo>
                      <a:cubicBezTo>
                        <a:pt x="10800" y="21145"/>
                        <a:pt x="11092" y="20918"/>
                        <a:pt x="11092" y="20691"/>
                      </a:cubicBezTo>
                      <a:cubicBezTo>
                        <a:pt x="11676" y="20463"/>
                        <a:pt x="12259" y="20236"/>
                        <a:pt x="12843" y="20236"/>
                      </a:cubicBezTo>
                      <a:cubicBezTo>
                        <a:pt x="12843" y="20236"/>
                        <a:pt x="12843" y="20236"/>
                        <a:pt x="13135" y="20236"/>
                      </a:cubicBezTo>
                      <a:cubicBezTo>
                        <a:pt x="13135" y="20236"/>
                        <a:pt x="13135" y="20236"/>
                        <a:pt x="13135" y="20236"/>
                      </a:cubicBezTo>
                      <a:cubicBezTo>
                        <a:pt x="13135" y="20236"/>
                        <a:pt x="13135" y="20236"/>
                        <a:pt x="13135" y="19781"/>
                      </a:cubicBezTo>
                      <a:cubicBezTo>
                        <a:pt x="13135" y="18872"/>
                        <a:pt x="13427" y="18417"/>
                        <a:pt x="14011" y="18417"/>
                      </a:cubicBezTo>
                      <a:cubicBezTo>
                        <a:pt x="14303" y="18417"/>
                        <a:pt x="14303" y="18417"/>
                        <a:pt x="14303" y="18417"/>
                      </a:cubicBezTo>
                      <a:cubicBezTo>
                        <a:pt x="14303" y="18417"/>
                        <a:pt x="14303" y="18189"/>
                        <a:pt x="14303" y="17735"/>
                      </a:cubicBezTo>
                      <a:cubicBezTo>
                        <a:pt x="14303" y="16825"/>
                        <a:pt x="14303" y="15688"/>
                        <a:pt x="14595" y="14779"/>
                      </a:cubicBezTo>
                      <a:cubicBezTo>
                        <a:pt x="14595" y="14324"/>
                        <a:pt x="14595" y="13869"/>
                        <a:pt x="14595" y="13415"/>
                      </a:cubicBezTo>
                      <a:cubicBezTo>
                        <a:pt x="14595" y="12960"/>
                        <a:pt x="15178" y="12505"/>
                        <a:pt x="16054" y="12051"/>
                      </a:cubicBezTo>
                      <a:cubicBezTo>
                        <a:pt x="16638" y="11596"/>
                        <a:pt x="17514" y="11141"/>
                        <a:pt x="17514" y="10686"/>
                      </a:cubicBezTo>
                      <a:cubicBezTo>
                        <a:pt x="17514" y="10004"/>
                        <a:pt x="17805" y="9095"/>
                        <a:pt x="18681" y="7958"/>
                      </a:cubicBezTo>
                      <a:cubicBezTo>
                        <a:pt x="19265" y="7048"/>
                        <a:pt x="19849" y="5912"/>
                        <a:pt x="19849" y="5229"/>
                      </a:cubicBezTo>
                      <a:cubicBezTo>
                        <a:pt x="19849" y="3865"/>
                        <a:pt x="20141" y="3411"/>
                        <a:pt x="20724" y="2728"/>
                      </a:cubicBezTo>
                      <a:cubicBezTo>
                        <a:pt x="21016" y="2728"/>
                        <a:pt x="21016" y="2501"/>
                        <a:pt x="21016" y="2274"/>
                      </a:cubicBezTo>
                      <a:cubicBezTo>
                        <a:pt x="21308" y="2274"/>
                        <a:pt x="21308" y="2046"/>
                        <a:pt x="21308" y="2046"/>
                      </a:cubicBezTo>
                      <a:cubicBezTo>
                        <a:pt x="21308" y="1819"/>
                        <a:pt x="21308" y="1819"/>
                        <a:pt x="21308" y="1819"/>
                      </a:cubicBezTo>
                      <a:cubicBezTo>
                        <a:pt x="21308" y="1592"/>
                        <a:pt x="21600" y="1592"/>
                        <a:pt x="21600" y="1364"/>
                      </a:cubicBezTo>
                      <a:cubicBezTo>
                        <a:pt x="21600" y="1364"/>
                        <a:pt x="21600" y="1364"/>
                        <a:pt x="21600" y="1137"/>
                      </a:cubicBezTo>
                      <a:cubicBezTo>
                        <a:pt x="21600" y="1137"/>
                        <a:pt x="21600" y="909"/>
                        <a:pt x="21600" y="909"/>
                      </a:cubicBezTo>
                      <a:cubicBezTo>
                        <a:pt x="21600" y="682"/>
                        <a:pt x="21600" y="682"/>
                        <a:pt x="21600" y="455"/>
                      </a:cubicBezTo>
                      <a:cubicBezTo>
                        <a:pt x="21600" y="455"/>
                        <a:pt x="21600" y="455"/>
                        <a:pt x="21600" y="455"/>
                      </a:cubicBezTo>
                      <a:cubicBezTo>
                        <a:pt x="20432" y="227"/>
                        <a:pt x="20432" y="227"/>
                        <a:pt x="20432" y="227"/>
                      </a:cubicBezTo>
                      <a:lnTo>
                        <a:pt x="19265"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24" name="Shape 11724"/>
                <p:cNvSpPr/>
                <p:nvPr/>
              </p:nvSpPr>
              <p:spPr>
                <a:xfrm>
                  <a:off x="730503" y="6128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25" name="Shape 11725"/>
                <p:cNvSpPr/>
                <p:nvPr/>
              </p:nvSpPr>
              <p:spPr>
                <a:xfrm>
                  <a:off x="646860" y="6491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26" name="Shape 11726"/>
                <p:cNvSpPr/>
                <p:nvPr/>
              </p:nvSpPr>
              <p:spPr>
                <a:xfrm>
                  <a:off x="653830" y="6491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27" name="Shape 11727"/>
                <p:cNvSpPr/>
                <p:nvPr/>
              </p:nvSpPr>
              <p:spPr>
                <a:xfrm>
                  <a:off x="701626" y="637538"/>
                  <a:ext cx="12701" cy="192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0" y="17280"/>
                        <a:pt x="7200" y="6480"/>
                        <a:pt x="21600" y="2160"/>
                      </a:cubicBezTo>
                      <a:cubicBezTo>
                        <a:pt x="21600" y="0"/>
                        <a:pt x="21600" y="0"/>
                        <a:pt x="21600" y="0"/>
                      </a:cubicBezTo>
                      <a:cubicBezTo>
                        <a:pt x="21600" y="2160"/>
                        <a:pt x="21600" y="2160"/>
                        <a:pt x="21600" y="2160"/>
                      </a:cubicBezTo>
                      <a:cubicBezTo>
                        <a:pt x="7200" y="8640"/>
                        <a:pt x="0"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28" name="Shape 11728"/>
                <p:cNvSpPr/>
                <p:nvPr/>
              </p:nvSpPr>
              <p:spPr>
                <a:xfrm>
                  <a:off x="710963" y="632152"/>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1729" name="Shape 11729"/>
                <p:cNvSpPr/>
                <p:nvPr/>
              </p:nvSpPr>
              <p:spPr>
                <a:xfrm>
                  <a:off x="647235" y="653352"/>
                  <a:ext cx="1271" cy="1270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11877" name="Group 11877"/>
              <p:cNvGrpSpPr/>
              <p:nvPr/>
            </p:nvGrpSpPr>
            <p:grpSpPr>
              <a:xfrm>
                <a:off x="624269" y="156506"/>
                <a:ext cx="802837" cy="1232416"/>
                <a:chOff x="0" y="0"/>
                <a:chExt cx="802836" cy="1232415"/>
              </a:xfrm>
            </p:grpSpPr>
            <p:sp>
              <p:nvSpPr>
                <p:cNvPr id="11731" name="Shape 11731"/>
                <p:cNvSpPr/>
                <p:nvPr/>
              </p:nvSpPr>
              <p:spPr>
                <a:xfrm>
                  <a:off x="206495" y="169206"/>
                  <a:ext cx="342538" cy="41244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640" y="3487"/>
                      </a:moveTo>
                      <a:cubicBezTo>
                        <a:pt x="2640" y="3778"/>
                        <a:pt x="2640" y="3778"/>
                        <a:pt x="2640" y="3778"/>
                      </a:cubicBezTo>
                      <a:cubicBezTo>
                        <a:pt x="2640" y="4262"/>
                        <a:pt x="2640" y="4262"/>
                        <a:pt x="2640" y="4262"/>
                      </a:cubicBezTo>
                      <a:cubicBezTo>
                        <a:pt x="2640" y="6877"/>
                        <a:pt x="2640" y="6877"/>
                        <a:pt x="2640" y="6877"/>
                      </a:cubicBezTo>
                      <a:cubicBezTo>
                        <a:pt x="2760" y="8136"/>
                        <a:pt x="2400" y="8233"/>
                        <a:pt x="2280" y="8233"/>
                      </a:cubicBezTo>
                      <a:cubicBezTo>
                        <a:pt x="2280" y="8233"/>
                        <a:pt x="2280" y="8233"/>
                        <a:pt x="2280" y="8233"/>
                      </a:cubicBezTo>
                      <a:cubicBezTo>
                        <a:pt x="1440" y="8427"/>
                        <a:pt x="1320" y="8621"/>
                        <a:pt x="1320" y="8621"/>
                      </a:cubicBezTo>
                      <a:cubicBezTo>
                        <a:pt x="1320" y="8814"/>
                        <a:pt x="1320" y="9396"/>
                        <a:pt x="600" y="9492"/>
                      </a:cubicBezTo>
                      <a:cubicBezTo>
                        <a:pt x="600" y="9492"/>
                        <a:pt x="600" y="9686"/>
                        <a:pt x="600" y="9686"/>
                      </a:cubicBezTo>
                      <a:cubicBezTo>
                        <a:pt x="600" y="9880"/>
                        <a:pt x="600" y="10267"/>
                        <a:pt x="120" y="10267"/>
                      </a:cubicBezTo>
                      <a:cubicBezTo>
                        <a:pt x="120" y="10364"/>
                        <a:pt x="120" y="10364"/>
                        <a:pt x="120" y="10364"/>
                      </a:cubicBezTo>
                      <a:cubicBezTo>
                        <a:pt x="240" y="10558"/>
                        <a:pt x="360" y="10848"/>
                        <a:pt x="120" y="11042"/>
                      </a:cubicBezTo>
                      <a:cubicBezTo>
                        <a:pt x="0" y="11139"/>
                        <a:pt x="0" y="11236"/>
                        <a:pt x="0" y="11333"/>
                      </a:cubicBezTo>
                      <a:cubicBezTo>
                        <a:pt x="0" y="11333"/>
                        <a:pt x="0" y="11333"/>
                        <a:pt x="120" y="11333"/>
                      </a:cubicBezTo>
                      <a:cubicBezTo>
                        <a:pt x="240" y="11333"/>
                        <a:pt x="360" y="11430"/>
                        <a:pt x="480" y="11430"/>
                      </a:cubicBezTo>
                      <a:cubicBezTo>
                        <a:pt x="600" y="11623"/>
                        <a:pt x="600" y="11817"/>
                        <a:pt x="600" y="12108"/>
                      </a:cubicBezTo>
                      <a:cubicBezTo>
                        <a:pt x="600" y="12204"/>
                        <a:pt x="600" y="12301"/>
                        <a:pt x="600" y="12301"/>
                      </a:cubicBezTo>
                      <a:cubicBezTo>
                        <a:pt x="600" y="12592"/>
                        <a:pt x="960" y="12786"/>
                        <a:pt x="1080" y="12786"/>
                      </a:cubicBezTo>
                      <a:cubicBezTo>
                        <a:pt x="1080" y="12786"/>
                        <a:pt x="1080" y="12883"/>
                        <a:pt x="1080" y="12883"/>
                      </a:cubicBezTo>
                      <a:cubicBezTo>
                        <a:pt x="1320" y="12883"/>
                        <a:pt x="1320" y="12883"/>
                        <a:pt x="1320" y="12883"/>
                      </a:cubicBezTo>
                      <a:cubicBezTo>
                        <a:pt x="1080" y="13464"/>
                        <a:pt x="1080" y="13464"/>
                        <a:pt x="1080" y="13464"/>
                      </a:cubicBezTo>
                      <a:cubicBezTo>
                        <a:pt x="1200" y="13561"/>
                        <a:pt x="1320" y="13561"/>
                        <a:pt x="1320" y="13754"/>
                      </a:cubicBezTo>
                      <a:cubicBezTo>
                        <a:pt x="1440" y="13754"/>
                        <a:pt x="1440" y="13754"/>
                        <a:pt x="1440" y="13754"/>
                      </a:cubicBezTo>
                      <a:cubicBezTo>
                        <a:pt x="1440" y="13754"/>
                        <a:pt x="1440" y="13754"/>
                        <a:pt x="1440" y="13754"/>
                      </a:cubicBezTo>
                      <a:cubicBezTo>
                        <a:pt x="1440" y="13754"/>
                        <a:pt x="1440" y="13754"/>
                        <a:pt x="1440" y="13754"/>
                      </a:cubicBezTo>
                      <a:cubicBezTo>
                        <a:pt x="1440" y="13754"/>
                        <a:pt x="1440" y="13754"/>
                        <a:pt x="1440" y="13754"/>
                      </a:cubicBezTo>
                      <a:cubicBezTo>
                        <a:pt x="1440" y="13851"/>
                        <a:pt x="1440" y="13851"/>
                        <a:pt x="1560" y="13851"/>
                      </a:cubicBezTo>
                      <a:cubicBezTo>
                        <a:pt x="1680" y="14045"/>
                        <a:pt x="1800" y="14142"/>
                        <a:pt x="1920" y="14335"/>
                      </a:cubicBezTo>
                      <a:cubicBezTo>
                        <a:pt x="1920" y="14335"/>
                        <a:pt x="1920" y="14335"/>
                        <a:pt x="1920" y="14335"/>
                      </a:cubicBezTo>
                      <a:cubicBezTo>
                        <a:pt x="1920" y="14335"/>
                        <a:pt x="2040" y="14335"/>
                        <a:pt x="2040" y="14432"/>
                      </a:cubicBezTo>
                      <a:cubicBezTo>
                        <a:pt x="2040" y="14432"/>
                        <a:pt x="2040" y="14432"/>
                        <a:pt x="2040" y="14432"/>
                      </a:cubicBezTo>
                      <a:cubicBezTo>
                        <a:pt x="2040" y="14432"/>
                        <a:pt x="2040" y="14432"/>
                        <a:pt x="2040" y="14529"/>
                      </a:cubicBezTo>
                      <a:cubicBezTo>
                        <a:pt x="2040" y="14529"/>
                        <a:pt x="2040" y="14529"/>
                        <a:pt x="2040" y="14529"/>
                      </a:cubicBezTo>
                      <a:cubicBezTo>
                        <a:pt x="2040" y="14529"/>
                        <a:pt x="2160" y="14626"/>
                        <a:pt x="2160" y="14626"/>
                      </a:cubicBezTo>
                      <a:cubicBezTo>
                        <a:pt x="2280" y="14820"/>
                        <a:pt x="2400" y="15110"/>
                        <a:pt x="2400" y="15401"/>
                      </a:cubicBezTo>
                      <a:cubicBezTo>
                        <a:pt x="2280" y="15498"/>
                        <a:pt x="2160" y="15595"/>
                        <a:pt x="2040" y="15691"/>
                      </a:cubicBezTo>
                      <a:cubicBezTo>
                        <a:pt x="1920" y="15691"/>
                        <a:pt x="1920" y="15691"/>
                        <a:pt x="1920" y="15691"/>
                      </a:cubicBezTo>
                      <a:cubicBezTo>
                        <a:pt x="2520" y="15788"/>
                        <a:pt x="2520" y="15788"/>
                        <a:pt x="2520" y="15788"/>
                      </a:cubicBezTo>
                      <a:cubicBezTo>
                        <a:pt x="2640" y="16176"/>
                        <a:pt x="2640" y="16176"/>
                        <a:pt x="2640" y="16176"/>
                      </a:cubicBezTo>
                      <a:cubicBezTo>
                        <a:pt x="2880" y="16176"/>
                        <a:pt x="3480" y="16273"/>
                        <a:pt x="3720" y="16563"/>
                      </a:cubicBezTo>
                      <a:cubicBezTo>
                        <a:pt x="3840" y="16757"/>
                        <a:pt x="3960" y="16757"/>
                        <a:pt x="4080" y="16854"/>
                      </a:cubicBezTo>
                      <a:cubicBezTo>
                        <a:pt x="4320" y="17048"/>
                        <a:pt x="4440" y="17144"/>
                        <a:pt x="4440" y="17435"/>
                      </a:cubicBezTo>
                      <a:cubicBezTo>
                        <a:pt x="4440" y="17435"/>
                        <a:pt x="4560" y="17532"/>
                        <a:pt x="4680" y="17532"/>
                      </a:cubicBezTo>
                      <a:cubicBezTo>
                        <a:pt x="4800" y="17629"/>
                        <a:pt x="4920" y="17726"/>
                        <a:pt x="5160" y="17822"/>
                      </a:cubicBezTo>
                      <a:cubicBezTo>
                        <a:pt x="5760" y="18210"/>
                        <a:pt x="5760" y="18500"/>
                        <a:pt x="5760" y="18694"/>
                      </a:cubicBezTo>
                      <a:cubicBezTo>
                        <a:pt x="5760" y="18791"/>
                        <a:pt x="6120" y="18985"/>
                        <a:pt x="6480" y="19082"/>
                      </a:cubicBezTo>
                      <a:cubicBezTo>
                        <a:pt x="6600" y="19178"/>
                        <a:pt x="6600" y="19178"/>
                        <a:pt x="6600" y="19178"/>
                      </a:cubicBezTo>
                      <a:cubicBezTo>
                        <a:pt x="6960" y="19760"/>
                        <a:pt x="6960" y="19760"/>
                        <a:pt x="6960" y="19760"/>
                      </a:cubicBezTo>
                      <a:cubicBezTo>
                        <a:pt x="6960" y="19760"/>
                        <a:pt x="6960" y="19760"/>
                        <a:pt x="6960" y="19760"/>
                      </a:cubicBezTo>
                      <a:cubicBezTo>
                        <a:pt x="6960" y="19760"/>
                        <a:pt x="6960" y="19760"/>
                        <a:pt x="6960" y="19760"/>
                      </a:cubicBezTo>
                      <a:cubicBezTo>
                        <a:pt x="7080" y="19857"/>
                        <a:pt x="7080" y="19857"/>
                        <a:pt x="7080" y="19857"/>
                      </a:cubicBezTo>
                      <a:cubicBezTo>
                        <a:pt x="7080" y="19857"/>
                        <a:pt x="7080" y="19857"/>
                        <a:pt x="7080" y="19857"/>
                      </a:cubicBezTo>
                      <a:cubicBezTo>
                        <a:pt x="7200" y="19953"/>
                        <a:pt x="7200" y="19953"/>
                        <a:pt x="7200" y="19953"/>
                      </a:cubicBezTo>
                      <a:cubicBezTo>
                        <a:pt x="7200" y="19953"/>
                        <a:pt x="7200" y="19953"/>
                        <a:pt x="7200" y="19953"/>
                      </a:cubicBezTo>
                      <a:cubicBezTo>
                        <a:pt x="7200" y="20050"/>
                        <a:pt x="7320" y="20050"/>
                        <a:pt x="7320" y="20147"/>
                      </a:cubicBezTo>
                      <a:cubicBezTo>
                        <a:pt x="7320" y="20147"/>
                        <a:pt x="7320" y="20147"/>
                        <a:pt x="7320" y="20244"/>
                      </a:cubicBezTo>
                      <a:cubicBezTo>
                        <a:pt x="7320" y="20244"/>
                        <a:pt x="7320" y="20244"/>
                        <a:pt x="7320" y="20244"/>
                      </a:cubicBezTo>
                      <a:cubicBezTo>
                        <a:pt x="7440" y="20244"/>
                        <a:pt x="7440" y="20244"/>
                        <a:pt x="7440" y="20341"/>
                      </a:cubicBezTo>
                      <a:cubicBezTo>
                        <a:pt x="7440" y="20341"/>
                        <a:pt x="7440" y="20341"/>
                        <a:pt x="7440" y="20341"/>
                      </a:cubicBezTo>
                      <a:cubicBezTo>
                        <a:pt x="7560" y="20438"/>
                        <a:pt x="7800" y="20535"/>
                        <a:pt x="7800" y="20535"/>
                      </a:cubicBezTo>
                      <a:cubicBezTo>
                        <a:pt x="7800" y="20535"/>
                        <a:pt x="7800" y="20535"/>
                        <a:pt x="7800" y="20535"/>
                      </a:cubicBezTo>
                      <a:cubicBezTo>
                        <a:pt x="7920" y="20631"/>
                        <a:pt x="8040" y="20631"/>
                        <a:pt x="8160" y="20631"/>
                      </a:cubicBezTo>
                      <a:cubicBezTo>
                        <a:pt x="8280" y="20631"/>
                        <a:pt x="8280" y="20631"/>
                        <a:pt x="8400" y="20631"/>
                      </a:cubicBezTo>
                      <a:cubicBezTo>
                        <a:pt x="8640" y="20341"/>
                        <a:pt x="9000" y="20438"/>
                        <a:pt x="9240" y="20535"/>
                      </a:cubicBezTo>
                      <a:cubicBezTo>
                        <a:pt x="9480" y="20438"/>
                        <a:pt x="9840" y="20341"/>
                        <a:pt x="10080" y="20535"/>
                      </a:cubicBezTo>
                      <a:cubicBezTo>
                        <a:pt x="10080" y="20535"/>
                        <a:pt x="10080" y="20535"/>
                        <a:pt x="10200" y="20535"/>
                      </a:cubicBezTo>
                      <a:cubicBezTo>
                        <a:pt x="10200" y="20535"/>
                        <a:pt x="10200" y="20535"/>
                        <a:pt x="10200" y="20535"/>
                      </a:cubicBezTo>
                      <a:cubicBezTo>
                        <a:pt x="10200" y="20631"/>
                        <a:pt x="10200" y="20631"/>
                        <a:pt x="10320" y="20631"/>
                      </a:cubicBezTo>
                      <a:cubicBezTo>
                        <a:pt x="10320" y="20631"/>
                        <a:pt x="10320" y="20631"/>
                        <a:pt x="10320" y="20728"/>
                      </a:cubicBezTo>
                      <a:cubicBezTo>
                        <a:pt x="10440" y="20728"/>
                        <a:pt x="10440" y="20728"/>
                        <a:pt x="10440" y="20728"/>
                      </a:cubicBezTo>
                      <a:cubicBezTo>
                        <a:pt x="10440" y="20728"/>
                        <a:pt x="10560" y="20825"/>
                        <a:pt x="10560" y="20825"/>
                      </a:cubicBezTo>
                      <a:cubicBezTo>
                        <a:pt x="10560" y="20825"/>
                        <a:pt x="10680" y="20825"/>
                        <a:pt x="10680" y="20922"/>
                      </a:cubicBezTo>
                      <a:cubicBezTo>
                        <a:pt x="10680" y="20922"/>
                        <a:pt x="10800" y="20922"/>
                        <a:pt x="10800" y="20922"/>
                      </a:cubicBezTo>
                      <a:cubicBezTo>
                        <a:pt x="10800" y="21019"/>
                        <a:pt x="10800" y="21019"/>
                        <a:pt x="10920" y="21019"/>
                      </a:cubicBezTo>
                      <a:cubicBezTo>
                        <a:pt x="10920" y="21019"/>
                        <a:pt x="10920" y="21116"/>
                        <a:pt x="11040" y="21116"/>
                      </a:cubicBezTo>
                      <a:cubicBezTo>
                        <a:pt x="11040" y="21116"/>
                        <a:pt x="11040" y="21213"/>
                        <a:pt x="11160" y="21213"/>
                      </a:cubicBezTo>
                      <a:cubicBezTo>
                        <a:pt x="11160" y="21213"/>
                        <a:pt x="11160" y="21213"/>
                        <a:pt x="11280" y="21309"/>
                      </a:cubicBezTo>
                      <a:cubicBezTo>
                        <a:pt x="11280" y="21309"/>
                        <a:pt x="11280" y="21309"/>
                        <a:pt x="11400" y="21406"/>
                      </a:cubicBezTo>
                      <a:cubicBezTo>
                        <a:pt x="11400" y="21406"/>
                        <a:pt x="11400" y="21406"/>
                        <a:pt x="11520" y="21503"/>
                      </a:cubicBezTo>
                      <a:cubicBezTo>
                        <a:pt x="11520" y="21503"/>
                        <a:pt x="11520" y="21503"/>
                        <a:pt x="11520" y="21503"/>
                      </a:cubicBezTo>
                      <a:cubicBezTo>
                        <a:pt x="11760" y="21503"/>
                        <a:pt x="12000" y="21406"/>
                        <a:pt x="12240" y="21309"/>
                      </a:cubicBezTo>
                      <a:cubicBezTo>
                        <a:pt x="12240" y="21309"/>
                        <a:pt x="12240" y="21309"/>
                        <a:pt x="12240" y="21309"/>
                      </a:cubicBezTo>
                      <a:cubicBezTo>
                        <a:pt x="12360" y="21309"/>
                        <a:pt x="12360" y="21309"/>
                        <a:pt x="12480" y="21309"/>
                      </a:cubicBezTo>
                      <a:cubicBezTo>
                        <a:pt x="12480" y="21309"/>
                        <a:pt x="12480" y="21309"/>
                        <a:pt x="12480" y="21309"/>
                      </a:cubicBezTo>
                      <a:cubicBezTo>
                        <a:pt x="12480" y="21309"/>
                        <a:pt x="12480" y="21309"/>
                        <a:pt x="12480" y="21309"/>
                      </a:cubicBezTo>
                      <a:cubicBezTo>
                        <a:pt x="12720" y="21309"/>
                        <a:pt x="12960" y="21406"/>
                        <a:pt x="13080" y="21503"/>
                      </a:cubicBezTo>
                      <a:cubicBezTo>
                        <a:pt x="13080" y="21503"/>
                        <a:pt x="13200" y="21503"/>
                        <a:pt x="13200" y="21600"/>
                      </a:cubicBezTo>
                      <a:cubicBezTo>
                        <a:pt x="13440" y="21406"/>
                        <a:pt x="13920" y="21213"/>
                        <a:pt x="14160" y="21213"/>
                      </a:cubicBezTo>
                      <a:cubicBezTo>
                        <a:pt x="14280" y="21213"/>
                        <a:pt x="14400" y="21309"/>
                        <a:pt x="14400" y="21309"/>
                      </a:cubicBezTo>
                      <a:cubicBezTo>
                        <a:pt x="14520" y="21309"/>
                        <a:pt x="14640" y="21309"/>
                        <a:pt x="14760" y="21309"/>
                      </a:cubicBezTo>
                      <a:cubicBezTo>
                        <a:pt x="14880" y="21309"/>
                        <a:pt x="14880" y="21309"/>
                        <a:pt x="15000" y="21309"/>
                      </a:cubicBezTo>
                      <a:cubicBezTo>
                        <a:pt x="15000" y="21213"/>
                        <a:pt x="15120" y="21116"/>
                        <a:pt x="15360" y="21019"/>
                      </a:cubicBezTo>
                      <a:cubicBezTo>
                        <a:pt x="15360" y="21019"/>
                        <a:pt x="15480" y="20922"/>
                        <a:pt x="15480" y="20922"/>
                      </a:cubicBezTo>
                      <a:cubicBezTo>
                        <a:pt x="15600" y="20825"/>
                        <a:pt x="15600" y="20825"/>
                        <a:pt x="15600" y="20825"/>
                      </a:cubicBezTo>
                      <a:cubicBezTo>
                        <a:pt x="15720" y="20535"/>
                        <a:pt x="16560" y="20147"/>
                        <a:pt x="16800" y="20147"/>
                      </a:cubicBezTo>
                      <a:cubicBezTo>
                        <a:pt x="16920" y="20050"/>
                        <a:pt x="17040" y="20050"/>
                        <a:pt x="17160" y="20050"/>
                      </a:cubicBezTo>
                      <a:cubicBezTo>
                        <a:pt x="17160" y="20050"/>
                        <a:pt x="17280" y="20050"/>
                        <a:pt x="17280" y="20050"/>
                      </a:cubicBezTo>
                      <a:cubicBezTo>
                        <a:pt x="17400" y="20050"/>
                        <a:pt x="17400" y="20050"/>
                        <a:pt x="17520" y="20050"/>
                      </a:cubicBezTo>
                      <a:cubicBezTo>
                        <a:pt x="17520" y="20050"/>
                        <a:pt x="17520" y="20147"/>
                        <a:pt x="17520" y="20147"/>
                      </a:cubicBezTo>
                      <a:cubicBezTo>
                        <a:pt x="17640" y="20147"/>
                        <a:pt x="17640" y="20147"/>
                        <a:pt x="17640" y="20147"/>
                      </a:cubicBezTo>
                      <a:cubicBezTo>
                        <a:pt x="17760" y="20147"/>
                        <a:pt x="17760" y="20147"/>
                        <a:pt x="17760" y="20147"/>
                      </a:cubicBezTo>
                      <a:cubicBezTo>
                        <a:pt x="17760" y="20244"/>
                        <a:pt x="17880" y="20244"/>
                        <a:pt x="17880" y="20244"/>
                      </a:cubicBezTo>
                      <a:cubicBezTo>
                        <a:pt x="17880" y="20147"/>
                        <a:pt x="17880" y="20147"/>
                        <a:pt x="17880" y="20050"/>
                      </a:cubicBezTo>
                      <a:cubicBezTo>
                        <a:pt x="17880" y="19953"/>
                        <a:pt x="17880" y="19857"/>
                        <a:pt x="17880" y="19760"/>
                      </a:cubicBezTo>
                      <a:cubicBezTo>
                        <a:pt x="17520" y="19760"/>
                        <a:pt x="16800" y="19372"/>
                        <a:pt x="16560" y="18888"/>
                      </a:cubicBezTo>
                      <a:cubicBezTo>
                        <a:pt x="16560" y="18791"/>
                        <a:pt x="16440" y="18694"/>
                        <a:pt x="16440" y="18694"/>
                      </a:cubicBezTo>
                      <a:cubicBezTo>
                        <a:pt x="16320" y="18500"/>
                        <a:pt x="16080" y="18307"/>
                        <a:pt x="15960" y="18113"/>
                      </a:cubicBezTo>
                      <a:cubicBezTo>
                        <a:pt x="15720" y="18016"/>
                        <a:pt x="15480" y="17822"/>
                        <a:pt x="15360" y="17629"/>
                      </a:cubicBezTo>
                      <a:cubicBezTo>
                        <a:pt x="15360" y="17532"/>
                        <a:pt x="15120" y="17532"/>
                        <a:pt x="14880" y="17435"/>
                      </a:cubicBezTo>
                      <a:cubicBezTo>
                        <a:pt x="14640" y="17338"/>
                        <a:pt x="14280" y="17338"/>
                        <a:pt x="14160" y="17144"/>
                      </a:cubicBezTo>
                      <a:cubicBezTo>
                        <a:pt x="14040" y="16854"/>
                        <a:pt x="14160" y="16660"/>
                        <a:pt x="14280" y="16563"/>
                      </a:cubicBezTo>
                      <a:cubicBezTo>
                        <a:pt x="14400" y="16563"/>
                        <a:pt x="14400" y="16466"/>
                        <a:pt x="14400" y="16370"/>
                      </a:cubicBezTo>
                      <a:cubicBezTo>
                        <a:pt x="14400" y="16273"/>
                        <a:pt x="14520" y="15982"/>
                        <a:pt x="15120" y="15982"/>
                      </a:cubicBezTo>
                      <a:cubicBezTo>
                        <a:pt x="15240" y="15982"/>
                        <a:pt x="15360" y="15982"/>
                        <a:pt x="15480" y="15982"/>
                      </a:cubicBezTo>
                      <a:cubicBezTo>
                        <a:pt x="15480" y="15982"/>
                        <a:pt x="15480" y="15982"/>
                        <a:pt x="15480" y="16079"/>
                      </a:cubicBezTo>
                      <a:cubicBezTo>
                        <a:pt x="15600" y="15788"/>
                        <a:pt x="15600" y="15304"/>
                        <a:pt x="15600" y="15013"/>
                      </a:cubicBezTo>
                      <a:cubicBezTo>
                        <a:pt x="15600" y="14723"/>
                        <a:pt x="15840" y="14529"/>
                        <a:pt x="15960" y="14335"/>
                      </a:cubicBezTo>
                      <a:cubicBezTo>
                        <a:pt x="15960" y="14239"/>
                        <a:pt x="16080" y="14142"/>
                        <a:pt x="16080" y="14142"/>
                      </a:cubicBezTo>
                      <a:cubicBezTo>
                        <a:pt x="15960" y="14045"/>
                        <a:pt x="15960" y="13948"/>
                        <a:pt x="15960" y="13851"/>
                      </a:cubicBezTo>
                      <a:cubicBezTo>
                        <a:pt x="16080" y="13657"/>
                        <a:pt x="16200" y="13561"/>
                        <a:pt x="16440" y="13464"/>
                      </a:cubicBezTo>
                      <a:cubicBezTo>
                        <a:pt x="16560" y="13464"/>
                        <a:pt x="16680" y="13367"/>
                        <a:pt x="16680" y="13367"/>
                      </a:cubicBezTo>
                      <a:cubicBezTo>
                        <a:pt x="16800" y="13270"/>
                        <a:pt x="16800" y="13173"/>
                        <a:pt x="16800" y="12979"/>
                      </a:cubicBezTo>
                      <a:cubicBezTo>
                        <a:pt x="16920" y="12786"/>
                        <a:pt x="16920" y="12495"/>
                        <a:pt x="17160" y="12301"/>
                      </a:cubicBezTo>
                      <a:cubicBezTo>
                        <a:pt x="17280" y="12204"/>
                        <a:pt x="17400" y="12011"/>
                        <a:pt x="17520" y="11914"/>
                      </a:cubicBezTo>
                      <a:cubicBezTo>
                        <a:pt x="17640" y="11623"/>
                        <a:pt x="17880" y="11430"/>
                        <a:pt x="18120" y="11430"/>
                      </a:cubicBezTo>
                      <a:cubicBezTo>
                        <a:pt x="18240" y="11430"/>
                        <a:pt x="18480" y="11236"/>
                        <a:pt x="18480" y="11042"/>
                      </a:cubicBezTo>
                      <a:cubicBezTo>
                        <a:pt x="18480" y="10945"/>
                        <a:pt x="18600" y="10752"/>
                        <a:pt x="18720" y="10558"/>
                      </a:cubicBezTo>
                      <a:cubicBezTo>
                        <a:pt x="18840" y="10364"/>
                        <a:pt x="18960" y="10074"/>
                        <a:pt x="18960" y="9783"/>
                      </a:cubicBezTo>
                      <a:cubicBezTo>
                        <a:pt x="18960" y="9783"/>
                        <a:pt x="18960" y="9783"/>
                        <a:pt x="18960" y="9783"/>
                      </a:cubicBezTo>
                      <a:cubicBezTo>
                        <a:pt x="18960" y="9783"/>
                        <a:pt x="18960" y="9686"/>
                        <a:pt x="18960" y="9589"/>
                      </a:cubicBezTo>
                      <a:cubicBezTo>
                        <a:pt x="18840" y="9105"/>
                        <a:pt x="18720" y="8621"/>
                        <a:pt x="19080" y="8233"/>
                      </a:cubicBezTo>
                      <a:cubicBezTo>
                        <a:pt x="19440" y="7846"/>
                        <a:pt x="19680" y="7555"/>
                        <a:pt x="19560" y="7265"/>
                      </a:cubicBezTo>
                      <a:cubicBezTo>
                        <a:pt x="19440" y="6877"/>
                        <a:pt x="19920" y="6780"/>
                        <a:pt x="20160" y="6587"/>
                      </a:cubicBezTo>
                      <a:cubicBezTo>
                        <a:pt x="20280" y="6587"/>
                        <a:pt x="20280" y="6490"/>
                        <a:pt x="20400" y="6490"/>
                      </a:cubicBezTo>
                      <a:cubicBezTo>
                        <a:pt x="20400" y="6393"/>
                        <a:pt x="20520" y="6393"/>
                        <a:pt x="20640" y="6296"/>
                      </a:cubicBezTo>
                      <a:cubicBezTo>
                        <a:pt x="20760" y="6296"/>
                        <a:pt x="20760" y="6296"/>
                        <a:pt x="20880" y="6199"/>
                      </a:cubicBezTo>
                      <a:cubicBezTo>
                        <a:pt x="20880" y="6199"/>
                        <a:pt x="20880" y="6199"/>
                        <a:pt x="20880" y="6199"/>
                      </a:cubicBezTo>
                      <a:cubicBezTo>
                        <a:pt x="21000" y="6102"/>
                        <a:pt x="21000" y="6102"/>
                        <a:pt x="21120" y="6102"/>
                      </a:cubicBezTo>
                      <a:cubicBezTo>
                        <a:pt x="21120" y="6005"/>
                        <a:pt x="21120" y="6005"/>
                        <a:pt x="21240" y="6005"/>
                      </a:cubicBezTo>
                      <a:cubicBezTo>
                        <a:pt x="21240" y="5909"/>
                        <a:pt x="21360" y="5909"/>
                        <a:pt x="21360" y="5909"/>
                      </a:cubicBezTo>
                      <a:cubicBezTo>
                        <a:pt x="21360" y="5812"/>
                        <a:pt x="21360" y="5812"/>
                        <a:pt x="21480" y="5715"/>
                      </a:cubicBezTo>
                      <a:cubicBezTo>
                        <a:pt x="21480" y="5715"/>
                        <a:pt x="21480" y="5715"/>
                        <a:pt x="21600" y="5618"/>
                      </a:cubicBezTo>
                      <a:cubicBezTo>
                        <a:pt x="21240" y="5424"/>
                        <a:pt x="21000" y="5230"/>
                        <a:pt x="20880" y="5230"/>
                      </a:cubicBezTo>
                      <a:cubicBezTo>
                        <a:pt x="20280" y="5037"/>
                        <a:pt x="19920" y="4262"/>
                        <a:pt x="19920" y="3293"/>
                      </a:cubicBezTo>
                      <a:cubicBezTo>
                        <a:pt x="19920" y="2712"/>
                        <a:pt x="19800" y="2228"/>
                        <a:pt x="19800" y="1840"/>
                      </a:cubicBezTo>
                      <a:cubicBezTo>
                        <a:pt x="19680" y="1743"/>
                        <a:pt x="19680" y="1647"/>
                        <a:pt x="19680" y="1550"/>
                      </a:cubicBezTo>
                      <a:cubicBezTo>
                        <a:pt x="19680" y="1356"/>
                        <a:pt x="19200" y="775"/>
                        <a:pt x="18600" y="581"/>
                      </a:cubicBezTo>
                      <a:cubicBezTo>
                        <a:pt x="18240" y="387"/>
                        <a:pt x="18000" y="194"/>
                        <a:pt x="17880" y="0"/>
                      </a:cubicBezTo>
                      <a:cubicBezTo>
                        <a:pt x="17880" y="0"/>
                        <a:pt x="17880" y="0"/>
                        <a:pt x="17880" y="0"/>
                      </a:cubicBezTo>
                      <a:cubicBezTo>
                        <a:pt x="17880" y="0"/>
                        <a:pt x="17880" y="0"/>
                        <a:pt x="17880" y="0"/>
                      </a:cubicBezTo>
                      <a:cubicBezTo>
                        <a:pt x="17880" y="0"/>
                        <a:pt x="17760" y="97"/>
                        <a:pt x="17760" y="97"/>
                      </a:cubicBezTo>
                      <a:cubicBezTo>
                        <a:pt x="17760" y="97"/>
                        <a:pt x="17760" y="97"/>
                        <a:pt x="17760" y="97"/>
                      </a:cubicBezTo>
                      <a:cubicBezTo>
                        <a:pt x="17640" y="97"/>
                        <a:pt x="17640" y="97"/>
                        <a:pt x="17640" y="194"/>
                      </a:cubicBezTo>
                      <a:cubicBezTo>
                        <a:pt x="17640" y="194"/>
                        <a:pt x="17640" y="194"/>
                        <a:pt x="17640" y="194"/>
                      </a:cubicBezTo>
                      <a:cubicBezTo>
                        <a:pt x="17520" y="194"/>
                        <a:pt x="17520" y="194"/>
                        <a:pt x="17400" y="194"/>
                      </a:cubicBezTo>
                      <a:cubicBezTo>
                        <a:pt x="17160" y="194"/>
                        <a:pt x="17160" y="194"/>
                        <a:pt x="17160" y="194"/>
                      </a:cubicBezTo>
                      <a:cubicBezTo>
                        <a:pt x="17160" y="194"/>
                        <a:pt x="17160" y="291"/>
                        <a:pt x="17160" y="387"/>
                      </a:cubicBezTo>
                      <a:cubicBezTo>
                        <a:pt x="17040" y="581"/>
                        <a:pt x="16800" y="969"/>
                        <a:pt x="16320" y="969"/>
                      </a:cubicBezTo>
                      <a:cubicBezTo>
                        <a:pt x="16080" y="969"/>
                        <a:pt x="16080" y="969"/>
                        <a:pt x="16080" y="1162"/>
                      </a:cubicBezTo>
                      <a:cubicBezTo>
                        <a:pt x="15960" y="1259"/>
                        <a:pt x="15840" y="1453"/>
                        <a:pt x="15480" y="1453"/>
                      </a:cubicBezTo>
                      <a:cubicBezTo>
                        <a:pt x="15120" y="1453"/>
                        <a:pt x="14880" y="1259"/>
                        <a:pt x="14760" y="1162"/>
                      </a:cubicBezTo>
                      <a:cubicBezTo>
                        <a:pt x="12960" y="1162"/>
                        <a:pt x="12960" y="1162"/>
                        <a:pt x="12960" y="1162"/>
                      </a:cubicBezTo>
                      <a:cubicBezTo>
                        <a:pt x="12840" y="1065"/>
                        <a:pt x="12840" y="1065"/>
                        <a:pt x="12840" y="1065"/>
                      </a:cubicBezTo>
                      <a:cubicBezTo>
                        <a:pt x="12840" y="1065"/>
                        <a:pt x="12600" y="969"/>
                        <a:pt x="12480" y="969"/>
                      </a:cubicBezTo>
                      <a:cubicBezTo>
                        <a:pt x="12000" y="1259"/>
                        <a:pt x="12000" y="1259"/>
                        <a:pt x="12000" y="1259"/>
                      </a:cubicBezTo>
                      <a:cubicBezTo>
                        <a:pt x="3960" y="1259"/>
                        <a:pt x="3960" y="1259"/>
                        <a:pt x="3960" y="1259"/>
                      </a:cubicBezTo>
                      <a:cubicBezTo>
                        <a:pt x="3960" y="3487"/>
                        <a:pt x="3960" y="3487"/>
                        <a:pt x="3960" y="3487"/>
                      </a:cubicBezTo>
                      <a:lnTo>
                        <a:pt x="2640" y="348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32" name="Shape 11732"/>
                <p:cNvSpPr/>
                <p:nvPr/>
              </p:nvSpPr>
              <p:spPr>
                <a:xfrm>
                  <a:off x="223047" y="4313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33" name="Shape 11733"/>
                <p:cNvSpPr/>
                <p:nvPr/>
              </p:nvSpPr>
              <p:spPr>
                <a:xfrm>
                  <a:off x="308681" y="5348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34" name="Shape 11734"/>
                <p:cNvSpPr/>
                <p:nvPr/>
              </p:nvSpPr>
              <p:spPr>
                <a:xfrm>
                  <a:off x="238359" y="43942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35" name="Shape 11735"/>
                <p:cNvSpPr/>
                <p:nvPr/>
              </p:nvSpPr>
              <p:spPr>
                <a:xfrm>
                  <a:off x="231013" y="4374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36" name="Shape 11736"/>
                <p:cNvSpPr/>
                <p:nvPr/>
              </p:nvSpPr>
              <p:spPr>
                <a:xfrm>
                  <a:off x="227030" y="4317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8640"/>
                        <a:pt x="14400" y="12960"/>
                        <a:pt x="21600" y="21600"/>
                      </a:cubicBezTo>
                      <a:cubicBezTo>
                        <a:pt x="14400" y="12960"/>
                        <a:pt x="7200" y="864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37" name="Shape 11737"/>
                <p:cNvSpPr/>
                <p:nvPr/>
              </p:nvSpPr>
              <p:spPr>
                <a:xfrm>
                  <a:off x="220060" y="4134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3086"/>
                      </a:moveTo>
                      <a:cubicBezTo>
                        <a:pt x="0" y="21600"/>
                        <a:pt x="0" y="21600"/>
                        <a:pt x="0" y="21600"/>
                      </a:cubicBezTo>
                      <a:cubicBezTo>
                        <a:pt x="0" y="21600"/>
                        <a:pt x="0" y="21600"/>
                        <a:pt x="0" y="21600"/>
                      </a:cubicBezTo>
                      <a:cubicBezTo>
                        <a:pt x="21600" y="3086"/>
                        <a:pt x="21600" y="3086"/>
                        <a:pt x="21600" y="3086"/>
                      </a:cubicBezTo>
                      <a:cubicBezTo>
                        <a:pt x="0" y="3086"/>
                        <a:pt x="0" y="3086"/>
                        <a:pt x="0" y="3086"/>
                      </a:cubicBezTo>
                      <a:cubicBezTo>
                        <a:pt x="0" y="3086"/>
                        <a:pt x="0" y="0"/>
                        <a:pt x="0" y="0"/>
                      </a:cubicBezTo>
                      <a:cubicBezTo>
                        <a:pt x="0" y="0"/>
                        <a:pt x="0" y="3086"/>
                        <a:pt x="0" y="3086"/>
                      </a:cubicBezTo>
                      <a:lnTo>
                        <a:pt x="21600" y="308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38" name="Shape 11738"/>
                <p:cNvSpPr/>
                <p:nvPr/>
              </p:nvSpPr>
              <p:spPr>
                <a:xfrm>
                  <a:off x="225039" y="425932"/>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739" name="Shape 11739"/>
                <p:cNvSpPr/>
                <p:nvPr/>
              </p:nvSpPr>
              <p:spPr>
                <a:xfrm>
                  <a:off x="625815" y="396627"/>
                  <a:ext cx="30759" cy="28910"/>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4650" y="6750"/>
                      </a:moveTo>
                      <a:cubicBezTo>
                        <a:pt x="4650" y="6750"/>
                        <a:pt x="4650" y="8100"/>
                        <a:pt x="4650" y="8100"/>
                      </a:cubicBezTo>
                      <a:cubicBezTo>
                        <a:pt x="4650" y="8100"/>
                        <a:pt x="3300" y="9450"/>
                        <a:pt x="3300" y="9450"/>
                      </a:cubicBezTo>
                      <a:cubicBezTo>
                        <a:pt x="3300" y="9450"/>
                        <a:pt x="3300" y="9450"/>
                        <a:pt x="3300" y="10800"/>
                      </a:cubicBezTo>
                      <a:cubicBezTo>
                        <a:pt x="1950" y="10800"/>
                        <a:pt x="1950" y="12150"/>
                        <a:pt x="600" y="12150"/>
                      </a:cubicBezTo>
                      <a:cubicBezTo>
                        <a:pt x="-750" y="14850"/>
                        <a:pt x="600" y="20250"/>
                        <a:pt x="600" y="21600"/>
                      </a:cubicBezTo>
                      <a:cubicBezTo>
                        <a:pt x="600" y="21600"/>
                        <a:pt x="600" y="21600"/>
                        <a:pt x="1950" y="21600"/>
                      </a:cubicBezTo>
                      <a:cubicBezTo>
                        <a:pt x="3300" y="21600"/>
                        <a:pt x="4650" y="21600"/>
                        <a:pt x="6000" y="20250"/>
                      </a:cubicBezTo>
                      <a:cubicBezTo>
                        <a:pt x="6000" y="20250"/>
                        <a:pt x="7350" y="20250"/>
                        <a:pt x="7350" y="20250"/>
                      </a:cubicBezTo>
                      <a:cubicBezTo>
                        <a:pt x="7350" y="20250"/>
                        <a:pt x="7350" y="20250"/>
                        <a:pt x="7350" y="18900"/>
                      </a:cubicBezTo>
                      <a:cubicBezTo>
                        <a:pt x="8700" y="18900"/>
                        <a:pt x="8700" y="18900"/>
                        <a:pt x="10050" y="18900"/>
                      </a:cubicBezTo>
                      <a:cubicBezTo>
                        <a:pt x="10050" y="18900"/>
                        <a:pt x="10050" y="18900"/>
                        <a:pt x="10050" y="18900"/>
                      </a:cubicBezTo>
                      <a:cubicBezTo>
                        <a:pt x="10050" y="20250"/>
                        <a:pt x="11400" y="20250"/>
                        <a:pt x="11400" y="20250"/>
                      </a:cubicBezTo>
                      <a:cubicBezTo>
                        <a:pt x="11400" y="20250"/>
                        <a:pt x="12750" y="20250"/>
                        <a:pt x="12750" y="20250"/>
                      </a:cubicBezTo>
                      <a:cubicBezTo>
                        <a:pt x="12750" y="20250"/>
                        <a:pt x="12750" y="20250"/>
                        <a:pt x="12750" y="21600"/>
                      </a:cubicBezTo>
                      <a:cubicBezTo>
                        <a:pt x="14100" y="21600"/>
                        <a:pt x="14100" y="21600"/>
                        <a:pt x="14100" y="21600"/>
                      </a:cubicBezTo>
                      <a:cubicBezTo>
                        <a:pt x="14100" y="20250"/>
                        <a:pt x="15450" y="18900"/>
                        <a:pt x="15450" y="18900"/>
                      </a:cubicBezTo>
                      <a:cubicBezTo>
                        <a:pt x="15450" y="18900"/>
                        <a:pt x="14100" y="17550"/>
                        <a:pt x="14100" y="17550"/>
                      </a:cubicBezTo>
                      <a:cubicBezTo>
                        <a:pt x="12750" y="17550"/>
                        <a:pt x="11400" y="17550"/>
                        <a:pt x="10050" y="16200"/>
                      </a:cubicBezTo>
                      <a:cubicBezTo>
                        <a:pt x="10050" y="14850"/>
                        <a:pt x="8700" y="13500"/>
                        <a:pt x="10050" y="12150"/>
                      </a:cubicBezTo>
                      <a:cubicBezTo>
                        <a:pt x="10050" y="9450"/>
                        <a:pt x="16800" y="5400"/>
                        <a:pt x="20850" y="4050"/>
                      </a:cubicBezTo>
                      <a:cubicBezTo>
                        <a:pt x="20850" y="4050"/>
                        <a:pt x="20850" y="2700"/>
                        <a:pt x="18150" y="0"/>
                      </a:cubicBezTo>
                      <a:cubicBezTo>
                        <a:pt x="18150" y="0"/>
                        <a:pt x="18150" y="0"/>
                        <a:pt x="16800" y="0"/>
                      </a:cubicBezTo>
                      <a:cubicBezTo>
                        <a:pt x="16800" y="0"/>
                        <a:pt x="16800" y="0"/>
                        <a:pt x="16800" y="0"/>
                      </a:cubicBezTo>
                      <a:cubicBezTo>
                        <a:pt x="16800" y="0"/>
                        <a:pt x="16800" y="0"/>
                        <a:pt x="16800" y="0"/>
                      </a:cubicBezTo>
                      <a:cubicBezTo>
                        <a:pt x="16800" y="0"/>
                        <a:pt x="15450" y="1350"/>
                        <a:pt x="15450" y="1350"/>
                      </a:cubicBezTo>
                      <a:cubicBezTo>
                        <a:pt x="15450" y="1350"/>
                        <a:pt x="15450" y="1350"/>
                        <a:pt x="15450" y="1350"/>
                      </a:cubicBezTo>
                      <a:cubicBezTo>
                        <a:pt x="15450" y="1350"/>
                        <a:pt x="15450" y="1350"/>
                        <a:pt x="15450" y="1350"/>
                      </a:cubicBezTo>
                      <a:cubicBezTo>
                        <a:pt x="15450" y="1350"/>
                        <a:pt x="15450" y="1350"/>
                        <a:pt x="15450" y="1350"/>
                      </a:cubicBezTo>
                      <a:cubicBezTo>
                        <a:pt x="14100" y="2700"/>
                        <a:pt x="12750" y="2700"/>
                        <a:pt x="11400" y="2700"/>
                      </a:cubicBezTo>
                      <a:cubicBezTo>
                        <a:pt x="11400" y="2700"/>
                        <a:pt x="11400" y="2700"/>
                        <a:pt x="11400" y="2700"/>
                      </a:cubicBezTo>
                      <a:cubicBezTo>
                        <a:pt x="10050" y="2700"/>
                        <a:pt x="8700" y="2700"/>
                        <a:pt x="7350" y="2700"/>
                      </a:cubicBezTo>
                      <a:cubicBezTo>
                        <a:pt x="7350" y="4050"/>
                        <a:pt x="6000" y="5400"/>
                        <a:pt x="4650" y="67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40" name="Shape 11740"/>
                <p:cNvSpPr/>
                <p:nvPr/>
              </p:nvSpPr>
              <p:spPr>
                <a:xfrm>
                  <a:off x="641261" y="4172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21600" y="0"/>
                        <a:pt x="0" y="108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41" name="Shape 11741"/>
                <p:cNvSpPr/>
                <p:nvPr/>
              </p:nvSpPr>
              <p:spPr>
                <a:xfrm>
                  <a:off x="512806" y="284843"/>
                  <a:ext cx="133810" cy="107930"/>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351" y="13546"/>
                      </a:moveTo>
                      <a:cubicBezTo>
                        <a:pt x="656" y="13546"/>
                        <a:pt x="960" y="13546"/>
                        <a:pt x="1264" y="13546"/>
                      </a:cubicBezTo>
                      <a:cubicBezTo>
                        <a:pt x="2177" y="13546"/>
                        <a:pt x="2785" y="13546"/>
                        <a:pt x="2785" y="13912"/>
                      </a:cubicBezTo>
                      <a:cubicBezTo>
                        <a:pt x="3089" y="13546"/>
                        <a:pt x="3089" y="13180"/>
                        <a:pt x="3089" y="12814"/>
                      </a:cubicBezTo>
                      <a:cubicBezTo>
                        <a:pt x="3394" y="11715"/>
                        <a:pt x="4002" y="11349"/>
                        <a:pt x="4611" y="11349"/>
                      </a:cubicBezTo>
                      <a:cubicBezTo>
                        <a:pt x="4915" y="11349"/>
                        <a:pt x="5219" y="11715"/>
                        <a:pt x="5828" y="12081"/>
                      </a:cubicBezTo>
                      <a:cubicBezTo>
                        <a:pt x="5828" y="12447"/>
                        <a:pt x="6132" y="12447"/>
                        <a:pt x="6132" y="12447"/>
                      </a:cubicBezTo>
                      <a:cubicBezTo>
                        <a:pt x="6436" y="13180"/>
                        <a:pt x="6740" y="13180"/>
                        <a:pt x="7044" y="13180"/>
                      </a:cubicBezTo>
                      <a:cubicBezTo>
                        <a:pt x="8261" y="12447"/>
                        <a:pt x="8870" y="12814"/>
                        <a:pt x="8870" y="12814"/>
                      </a:cubicBezTo>
                      <a:cubicBezTo>
                        <a:pt x="9174" y="12814"/>
                        <a:pt x="9174" y="12814"/>
                        <a:pt x="9174" y="13180"/>
                      </a:cubicBezTo>
                      <a:cubicBezTo>
                        <a:pt x="9174" y="13180"/>
                        <a:pt x="9174" y="13180"/>
                        <a:pt x="9782" y="13180"/>
                      </a:cubicBezTo>
                      <a:cubicBezTo>
                        <a:pt x="10087" y="13180"/>
                        <a:pt x="10391" y="13180"/>
                        <a:pt x="10695" y="13180"/>
                      </a:cubicBezTo>
                      <a:cubicBezTo>
                        <a:pt x="11608" y="12814"/>
                        <a:pt x="12216" y="12814"/>
                        <a:pt x="12520" y="12814"/>
                      </a:cubicBezTo>
                      <a:cubicBezTo>
                        <a:pt x="12825" y="13180"/>
                        <a:pt x="13433" y="13180"/>
                        <a:pt x="20126" y="21600"/>
                      </a:cubicBezTo>
                      <a:cubicBezTo>
                        <a:pt x="20126" y="21600"/>
                        <a:pt x="20126" y="21600"/>
                        <a:pt x="20126" y="21600"/>
                      </a:cubicBezTo>
                      <a:cubicBezTo>
                        <a:pt x="20126" y="21600"/>
                        <a:pt x="20126" y="21600"/>
                        <a:pt x="20430" y="21600"/>
                      </a:cubicBezTo>
                      <a:cubicBezTo>
                        <a:pt x="20430" y="21600"/>
                        <a:pt x="20430" y="21600"/>
                        <a:pt x="20430" y="21600"/>
                      </a:cubicBezTo>
                      <a:cubicBezTo>
                        <a:pt x="20735" y="21600"/>
                        <a:pt x="20735" y="21600"/>
                        <a:pt x="20735" y="21600"/>
                      </a:cubicBezTo>
                      <a:cubicBezTo>
                        <a:pt x="20735" y="21600"/>
                        <a:pt x="20735" y="21600"/>
                        <a:pt x="21039" y="21600"/>
                      </a:cubicBezTo>
                      <a:cubicBezTo>
                        <a:pt x="21039" y="21600"/>
                        <a:pt x="21039" y="21600"/>
                        <a:pt x="21039" y="21600"/>
                      </a:cubicBezTo>
                      <a:cubicBezTo>
                        <a:pt x="21039" y="21234"/>
                        <a:pt x="21039" y="21234"/>
                        <a:pt x="21039" y="21234"/>
                      </a:cubicBezTo>
                      <a:cubicBezTo>
                        <a:pt x="21039" y="21234"/>
                        <a:pt x="21039" y="21234"/>
                        <a:pt x="21343" y="21234"/>
                      </a:cubicBezTo>
                      <a:cubicBezTo>
                        <a:pt x="20126" y="20136"/>
                        <a:pt x="19213" y="18671"/>
                        <a:pt x="17997" y="16841"/>
                      </a:cubicBezTo>
                      <a:cubicBezTo>
                        <a:pt x="16171" y="13912"/>
                        <a:pt x="14042" y="12814"/>
                        <a:pt x="13129" y="12814"/>
                      </a:cubicBezTo>
                      <a:cubicBezTo>
                        <a:pt x="11912" y="12814"/>
                        <a:pt x="11608" y="11715"/>
                        <a:pt x="11304" y="10617"/>
                      </a:cubicBezTo>
                      <a:cubicBezTo>
                        <a:pt x="10999" y="10617"/>
                        <a:pt x="10999" y="10251"/>
                        <a:pt x="10695" y="9885"/>
                      </a:cubicBezTo>
                      <a:cubicBezTo>
                        <a:pt x="9478" y="9885"/>
                        <a:pt x="7957" y="5492"/>
                        <a:pt x="7653" y="3295"/>
                      </a:cubicBezTo>
                      <a:cubicBezTo>
                        <a:pt x="7653" y="2563"/>
                        <a:pt x="7349" y="1098"/>
                        <a:pt x="6436" y="0"/>
                      </a:cubicBezTo>
                      <a:cubicBezTo>
                        <a:pt x="6436" y="0"/>
                        <a:pt x="6436" y="0"/>
                        <a:pt x="6436" y="0"/>
                      </a:cubicBezTo>
                      <a:cubicBezTo>
                        <a:pt x="6132" y="366"/>
                        <a:pt x="6132" y="366"/>
                        <a:pt x="6132" y="366"/>
                      </a:cubicBezTo>
                      <a:cubicBezTo>
                        <a:pt x="5828" y="732"/>
                        <a:pt x="5828" y="732"/>
                        <a:pt x="5523" y="1098"/>
                      </a:cubicBezTo>
                      <a:cubicBezTo>
                        <a:pt x="5523" y="1098"/>
                        <a:pt x="5523" y="1098"/>
                        <a:pt x="5219" y="1464"/>
                      </a:cubicBezTo>
                      <a:cubicBezTo>
                        <a:pt x="5219" y="1464"/>
                        <a:pt x="4915" y="1831"/>
                        <a:pt x="4915" y="1831"/>
                      </a:cubicBezTo>
                      <a:cubicBezTo>
                        <a:pt x="4915" y="1831"/>
                        <a:pt x="4611" y="1831"/>
                        <a:pt x="4611" y="1831"/>
                      </a:cubicBezTo>
                      <a:cubicBezTo>
                        <a:pt x="4611" y="2197"/>
                        <a:pt x="4306" y="2197"/>
                        <a:pt x="4002" y="2563"/>
                      </a:cubicBezTo>
                      <a:cubicBezTo>
                        <a:pt x="4002" y="2563"/>
                        <a:pt x="3698" y="2563"/>
                        <a:pt x="3698" y="2929"/>
                      </a:cubicBezTo>
                      <a:cubicBezTo>
                        <a:pt x="3394" y="3295"/>
                        <a:pt x="3089" y="3295"/>
                        <a:pt x="2785" y="3661"/>
                      </a:cubicBezTo>
                      <a:cubicBezTo>
                        <a:pt x="1873" y="4027"/>
                        <a:pt x="1873" y="4393"/>
                        <a:pt x="1873" y="4393"/>
                      </a:cubicBezTo>
                      <a:cubicBezTo>
                        <a:pt x="2177" y="5858"/>
                        <a:pt x="1568" y="7322"/>
                        <a:pt x="351" y="9153"/>
                      </a:cubicBezTo>
                      <a:cubicBezTo>
                        <a:pt x="-257" y="10251"/>
                        <a:pt x="47" y="11715"/>
                        <a:pt x="351" y="13180"/>
                      </a:cubicBezTo>
                      <a:cubicBezTo>
                        <a:pt x="351" y="13180"/>
                        <a:pt x="351" y="13180"/>
                        <a:pt x="351" y="13180"/>
                      </a:cubicBezTo>
                      <a:cubicBezTo>
                        <a:pt x="351" y="13546"/>
                        <a:pt x="351" y="13546"/>
                        <a:pt x="351" y="13546"/>
                      </a:cubicBezTo>
                      <a:cubicBezTo>
                        <a:pt x="351" y="13546"/>
                        <a:pt x="351" y="13546"/>
                        <a:pt x="351" y="1354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42" name="Shape 11742"/>
                <p:cNvSpPr/>
                <p:nvPr/>
              </p:nvSpPr>
              <p:spPr>
                <a:xfrm>
                  <a:off x="539695" y="2852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43" name="Shape 11743"/>
                <p:cNvSpPr/>
                <p:nvPr/>
              </p:nvSpPr>
              <p:spPr>
                <a:xfrm>
                  <a:off x="535712" y="2925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44" name="Shape 11744"/>
                <p:cNvSpPr/>
                <p:nvPr/>
              </p:nvSpPr>
              <p:spPr>
                <a:xfrm>
                  <a:off x="545669" y="2794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45" name="Shape 11745"/>
                <p:cNvSpPr/>
                <p:nvPr/>
              </p:nvSpPr>
              <p:spPr>
                <a:xfrm>
                  <a:off x="507677" y="331099"/>
                  <a:ext cx="12701" cy="19273"/>
                </a:xfrm>
                <a:custGeom>
                  <a:avLst/>
                  <a:gdLst/>
                  <a:ahLst/>
                  <a:cxnLst>
                    <a:cxn ang="0">
                      <a:pos x="wd2" y="hd2"/>
                    </a:cxn>
                    <a:cxn ang="5400000">
                      <a:pos x="wd2" y="hd2"/>
                    </a:cxn>
                    <a:cxn ang="10800000">
                      <a:pos x="wd2" y="hd2"/>
                    </a:cxn>
                    <a:cxn ang="16200000">
                      <a:pos x="wd2" y="hd2"/>
                    </a:cxn>
                  </a:cxnLst>
                  <a:rect l="0" t="0" r="r" b="b"/>
                  <a:pathLst>
                    <a:path w="12471" h="21600" fill="norm" stroke="1" extrusionOk="0">
                      <a:moveTo>
                        <a:pt x="12471" y="0"/>
                      </a:moveTo>
                      <a:cubicBezTo>
                        <a:pt x="-9129" y="5891"/>
                        <a:pt x="1671" y="13745"/>
                        <a:pt x="12471" y="21600"/>
                      </a:cubicBezTo>
                      <a:cubicBezTo>
                        <a:pt x="12471" y="21600"/>
                        <a:pt x="12471" y="21600"/>
                        <a:pt x="12471" y="21600"/>
                      </a:cubicBezTo>
                      <a:cubicBezTo>
                        <a:pt x="12471" y="21600"/>
                        <a:pt x="12471" y="21600"/>
                        <a:pt x="12471" y="21600"/>
                      </a:cubicBezTo>
                      <a:cubicBezTo>
                        <a:pt x="1671" y="13745"/>
                        <a:pt x="-9129" y="5891"/>
                        <a:pt x="12471"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46" name="Shape 11746"/>
                <p:cNvSpPr/>
                <p:nvPr/>
              </p:nvSpPr>
              <p:spPr>
                <a:xfrm>
                  <a:off x="637278" y="39277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47" name="Shape 11747"/>
                <p:cNvSpPr/>
                <p:nvPr/>
              </p:nvSpPr>
              <p:spPr>
                <a:xfrm>
                  <a:off x="644624" y="3854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48" name="Shape 11748"/>
                <p:cNvSpPr/>
                <p:nvPr/>
              </p:nvSpPr>
              <p:spPr>
                <a:xfrm>
                  <a:off x="437508" y="348444"/>
                  <a:ext cx="310674" cy="2351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433" y="1361"/>
                      </a:moveTo>
                      <a:cubicBezTo>
                        <a:pt x="5433" y="1361"/>
                        <a:pt x="5433" y="1361"/>
                        <a:pt x="5433" y="1361"/>
                      </a:cubicBezTo>
                      <a:cubicBezTo>
                        <a:pt x="5433" y="1531"/>
                        <a:pt x="5301" y="1531"/>
                        <a:pt x="5301" y="1701"/>
                      </a:cubicBezTo>
                      <a:cubicBezTo>
                        <a:pt x="5301" y="1701"/>
                        <a:pt x="5301" y="1871"/>
                        <a:pt x="5301" y="1871"/>
                      </a:cubicBezTo>
                      <a:cubicBezTo>
                        <a:pt x="5301" y="1871"/>
                        <a:pt x="5301" y="2041"/>
                        <a:pt x="5168" y="2041"/>
                      </a:cubicBezTo>
                      <a:cubicBezTo>
                        <a:pt x="5168" y="2211"/>
                        <a:pt x="5168" y="2211"/>
                        <a:pt x="5036" y="2381"/>
                      </a:cubicBezTo>
                      <a:cubicBezTo>
                        <a:pt x="5036" y="2551"/>
                        <a:pt x="4903" y="2891"/>
                        <a:pt x="4903" y="2891"/>
                      </a:cubicBezTo>
                      <a:cubicBezTo>
                        <a:pt x="4903" y="3572"/>
                        <a:pt x="4373" y="4252"/>
                        <a:pt x="3975" y="4252"/>
                      </a:cubicBezTo>
                      <a:cubicBezTo>
                        <a:pt x="3975" y="4252"/>
                        <a:pt x="3843" y="4592"/>
                        <a:pt x="3710" y="4762"/>
                      </a:cubicBezTo>
                      <a:cubicBezTo>
                        <a:pt x="3578" y="5102"/>
                        <a:pt x="3445" y="5272"/>
                        <a:pt x="3313" y="5613"/>
                      </a:cubicBezTo>
                      <a:cubicBezTo>
                        <a:pt x="3180" y="5783"/>
                        <a:pt x="3180" y="5953"/>
                        <a:pt x="3048" y="6293"/>
                      </a:cubicBezTo>
                      <a:cubicBezTo>
                        <a:pt x="3048" y="6803"/>
                        <a:pt x="3048" y="7143"/>
                        <a:pt x="2783" y="7483"/>
                      </a:cubicBezTo>
                      <a:cubicBezTo>
                        <a:pt x="2650" y="7654"/>
                        <a:pt x="2518" y="7654"/>
                        <a:pt x="2385" y="7824"/>
                      </a:cubicBezTo>
                      <a:cubicBezTo>
                        <a:pt x="2253" y="7824"/>
                        <a:pt x="2253" y="7824"/>
                        <a:pt x="2253" y="7994"/>
                      </a:cubicBezTo>
                      <a:cubicBezTo>
                        <a:pt x="2385" y="8334"/>
                        <a:pt x="2253" y="8674"/>
                        <a:pt x="1988" y="9014"/>
                      </a:cubicBezTo>
                      <a:cubicBezTo>
                        <a:pt x="1855" y="9354"/>
                        <a:pt x="1723" y="9524"/>
                        <a:pt x="1723" y="9865"/>
                      </a:cubicBezTo>
                      <a:cubicBezTo>
                        <a:pt x="1723" y="9865"/>
                        <a:pt x="1723" y="11906"/>
                        <a:pt x="1458" y="12246"/>
                      </a:cubicBezTo>
                      <a:cubicBezTo>
                        <a:pt x="1325" y="12416"/>
                        <a:pt x="1193" y="12416"/>
                        <a:pt x="928" y="12246"/>
                      </a:cubicBezTo>
                      <a:cubicBezTo>
                        <a:pt x="928" y="12246"/>
                        <a:pt x="795" y="12246"/>
                        <a:pt x="663" y="12246"/>
                      </a:cubicBezTo>
                      <a:cubicBezTo>
                        <a:pt x="398" y="12246"/>
                        <a:pt x="398" y="12416"/>
                        <a:pt x="398" y="12416"/>
                      </a:cubicBezTo>
                      <a:cubicBezTo>
                        <a:pt x="398" y="12756"/>
                        <a:pt x="265" y="12926"/>
                        <a:pt x="133" y="13096"/>
                      </a:cubicBezTo>
                      <a:cubicBezTo>
                        <a:pt x="133" y="13096"/>
                        <a:pt x="0" y="13266"/>
                        <a:pt x="0" y="13266"/>
                      </a:cubicBezTo>
                      <a:cubicBezTo>
                        <a:pt x="133" y="13266"/>
                        <a:pt x="398" y="13436"/>
                        <a:pt x="530" y="13436"/>
                      </a:cubicBezTo>
                      <a:cubicBezTo>
                        <a:pt x="928" y="13606"/>
                        <a:pt x="1325" y="13776"/>
                        <a:pt x="1458" y="14287"/>
                      </a:cubicBezTo>
                      <a:cubicBezTo>
                        <a:pt x="1590" y="14457"/>
                        <a:pt x="1723" y="14627"/>
                        <a:pt x="1855" y="14967"/>
                      </a:cubicBezTo>
                      <a:cubicBezTo>
                        <a:pt x="2253" y="15307"/>
                        <a:pt x="2518" y="15817"/>
                        <a:pt x="2783" y="16328"/>
                      </a:cubicBezTo>
                      <a:cubicBezTo>
                        <a:pt x="3048" y="17178"/>
                        <a:pt x="3578" y="17518"/>
                        <a:pt x="3843" y="17518"/>
                      </a:cubicBezTo>
                      <a:cubicBezTo>
                        <a:pt x="3975" y="17518"/>
                        <a:pt x="4108" y="17688"/>
                        <a:pt x="4240" y="17688"/>
                      </a:cubicBezTo>
                      <a:cubicBezTo>
                        <a:pt x="4240" y="17858"/>
                        <a:pt x="4240" y="18028"/>
                        <a:pt x="4240" y="18198"/>
                      </a:cubicBezTo>
                      <a:cubicBezTo>
                        <a:pt x="4240" y="18369"/>
                        <a:pt x="4240" y="18539"/>
                        <a:pt x="4240" y="18879"/>
                      </a:cubicBezTo>
                      <a:cubicBezTo>
                        <a:pt x="4240" y="19049"/>
                        <a:pt x="4240" y="19049"/>
                        <a:pt x="4240" y="19219"/>
                      </a:cubicBezTo>
                      <a:cubicBezTo>
                        <a:pt x="4108" y="19219"/>
                        <a:pt x="4108" y="19389"/>
                        <a:pt x="4108" y="19389"/>
                      </a:cubicBezTo>
                      <a:cubicBezTo>
                        <a:pt x="4240" y="19389"/>
                        <a:pt x="4240" y="19389"/>
                        <a:pt x="4240" y="19389"/>
                      </a:cubicBezTo>
                      <a:cubicBezTo>
                        <a:pt x="4373" y="19389"/>
                        <a:pt x="4373" y="19389"/>
                        <a:pt x="4373" y="19389"/>
                      </a:cubicBezTo>
                      <a:cubicBezTo>
                        <a:pt x="4373" y="19389"/>
                        <a:pt x="4373" y="19559"/>
                        <a:pt x="4373" y="19559"/>
                      </a:cubicBezTo>
                      <a:cubicBezTo>
                        <a:pt x="4506" y="19559"/>
                        <a:pt x="4506" y="19559"/>
                        <a:pt x="4506" y="19559"/>
                      </a:cubicBezTo>
                      <a:cubicBezTo>
                        <a:pt x="4506" y="19559"/>
                        <a:pt x="4771" y="19559"/>
                        <a:pt x="4903" y="19559"/>
                      </a:cubicBezTo>
                      <a:cubicBezTo>
                        <a:pt x="5301" y="19559"/>
                        <a:pt x="5831" y="19729"/>
                        <a:pt x="6096" y="19899"/>
                      </a:cubicBezTo>
                      <a:cubicBezTo>
                        <a:pt x="6361" y="20409"/>
                        <a:pt x="7421" y="21090"/>
                        <a:pt x="7553" y="21090"/>
                      </a:cubicBezTo>
                      <a:cubicBezTo>
                        <a:pt x="7818" y="21090"/>
                        <a:pt x="9011" y="21260"/>
                        <a:pt x="9409" y="21600"/>
                      </a:cubicBezTo>
                      <a:cubicBezTo>
                        <a:pt x="9409" y="21430"/>
                        <a:pt x="9541" y="21430"/>
                        <a:pt x="9541" y="21260"/>
                      </a:cubicBezTo>
                      <a:cubicBezTo>
                        <a:pt x="9674" y="21090"/>
                        <a:pt x="9939" y="20750"/>
                        <a:pt x="10204" y="20580"/>
                      </a:cubicBezTo>
                      <a:cubicBezTo>
                        <a:pt x="10601" y="20239"/>
                        <a:pt x="10999" y="20069"/>
                        <a:pt x="11396" y="20069"/>
                      </a:cubicBezTo>
                      <a:cubicBezTo>
                        <a:pt x="11661" y="20069"/>
                        <a:pt x="11794" y="20239"/>
                        <a:pt x="11794" y="20409"/>
                      </a:cubicBezTo>
                      <a:cubicBezTo>
                        <a:pt x="11926" y="20580"/>
                        <a:pt x="12059" y="20750"/>
                        <a:pt x="12191" y="20580"/>
                      </a:cubicBezTo>
                      <a:cubicBezTo>
                        <a:pt x="12324" y="20580"/>
                        <a:pt x="12721" y="20409"/>
                        <a:pt x="12987" y="20409"/>
                      </a:cubicBezTo>
                      <a:cubicBezTo>
                        <a:pt x="12987" y="20409"/>
                        <a:pt x="12987" y="20409"/>
                        <a:pt x="12987" y="20409"/>
                      </a:cubicBezTo>
                      <a:cubicBezTo>
                        <a:pt x="12987" y="20239"/>
                        <a:pt x="12987" y="20239"/>
                        <a:pt x="12987" y="20239"/>
                      </a:cubicBezTo>
                      <a:cubicBezTo>
                        <a:pt x="12987" y="20239"/>
                        <a:pt x="12987" y="20239"/>
                        <a:pt x="12987" y="20239"/>
                      </a:cubicBezTo>
                      <a:cubicBezTo>
                        <a:pt x="13649" y="20069"/>
                        <a:pt x="13649" y="20069"/>
                        <a:pt x="13649" y="20069"/>
                      </a:cubicBezTo>
                      <a:cubicBezTo>
                        <a:pt x="13649" y="20069"/>
                        <a:pt x="13649" y="20069"/>
                        <a:pt x="13649" y="20069"/>
                      </a:cubicBezTo>
                      <a:cubicBezTo>
                        <a:pt x="13782" y="20069"/>
                        <a:pt x="13914" y="20069"/>
                        <a:pt x="14047" y="20069"/>
                      </a:cubicBezTo>
                      <a:cubicBezTo>
                        <a:pt x="14047" y="20069"/>
                        <a:pt x="14179" y="20069"/>
                        <a:pt x="14312" y="20069"/>
                      </a:cubicBezTo>
                      <a:cubicBezTo>
                        <a:pt x="14312" y="20069"/>
                        <a:pt x="14312" y="20069"/>
                        <a:pt x="14312" y="20069"/>
                      </a:cubicBezTo>
                      <a:cubicBezTo>
                        <a:pt x="14312" y="20069"/>
                        <a:pt x="14444" y="19899"/>
                        <a:pt x="14577" y="19729"/>
                      </a:cubicBezTo>
                      <a:cubicBezTo>
                        <a:pt x="14974" y="19389"/>
                        <a:pt x="15504" y="18709"/>
                        <a:pt x="16299" y="18709"/>
                      </a:cubicBezTo>
                      <a:cubicBezTo>
                        <a:pt x="16432" y="18709"/>
                        <a:pt x="16697" y="18709"/>
                        <a:pt x="16829" y="18709"/>
                      </a:cubicBezTo>
                      <a:cubicBezTo>
                        <a:pt x="17227" y="18709"/>
                        <a:pt x="17492" y="18879"/>
                        <a:pt x="17757" y="18539"/>
                      </a:cubicBezTo>
                      <a:cubicBezTo>
                        <a:pt x="18022" y="18028"/>
                        <a:pt x="20805" y="14457"/>
                        <a:pt x="21600" y="13436"/>
                      </a:cubicBezTo>
                      <a:cubicBezTo>
                        <a:pt x="21467" y="13436"/>
                        <a:pt x="21467" y="13436"/>
                        <a:pt x="21335" y="13436"/>
                      </a:cubicBezTo>
                      <a:cubicBezTo>
                        <a:pt x="21070" y="13436"/>
                        <a:pt x="20407" y="13436"/>
                        <a:pt x="19215" y="12926"/>
                      </a:cubicBezTo>
                      <a:cubicBezTo>
                        <a:pt x="18155" y="12416"/>
                        <a:pt x="16564" y="11565"/>
                        <a:pt x="16167" y="11565"/>
                      </a:cubicBezTo>
                      <a:cubicBezTo>
                        <a:pt x="16034" y="11395"/>
                        <a:pt x="15769" y="11225"/>
                        <a:pt x="15504" y="10885"/>
                      </a:cubicBezTo>
                      <a:cubicBezTo>
                        <a:pt x="15372" y="10715"/>
                        <a:pt x="15239" y="10375"/>
                        <a:pt x="15239" y="10375"/>
                      </a:cubicBezTo>
                      <a:cubicBezTo>
                        <a:pt x="14709" y="10035"/>
                        <a:pt x="14179" y="8674"/>
                        <a:pt x="14179" y="8504"/>
                      </a:cubicBezTo>
                      <a:cubicBezTo>
                        <a:pt x="14047" y="8334"/>
                        <a:pt x="14047" y="8334"/>
                        <a:pt x="14047" y="8334"/>
                      </a:cubicBezTo>
                      <a:cubicBezTo>
                        <a:pt x="14047" y="8334"/>
                        <a:pt x="14047" y="8334"/>
                        <a:pt x="14047" y="8334"/>
                      </a:cubicBezTo>
                      <a:cubicBezTo>
                        <a:pt x="14047" y="8164"/>
                        <a:pt x="14047" y="8164"/>
                        <a:pt x="14179" y="7994"/>
                      </a:cubicBezTo>
                      <a:cubicBezTo>
                        <a:pt x="14179" y="7994"/>
                        <a:pt x="14179" y="7994"/>
                        <a:pt x="14179" y="7994"/>
                      </a:cubicBezTo>
                      <a:cubicBezTo>
                        <a:pt x="14179" y="7994"/>
                        <a:pt x="14179" y="7824"/>
                        <a:pt x="14179" y="7824"/>
                      </a:cubicBezTo>
                      <a:cubicBezTo>
                        <a:pt x="14179" y="7824"/>
                        <a:pt x="14179" y="7654"/>
                        <a:pt x="14179" y="7654"/>
                      </a:cubicBezTo>
                      <a:cubicBezTo>
                        <a:pt x="14179" y="7654"/>
                        <a:pt x="14179" y="7654"/>
                        <a:pt x="14312" y="7654"/>
                      </a:cubicBezTo>
                      <a:cubicBezTo>
                        <a:pt x="14179" y="7654"/>
                        <a:pt x="14179" y="7654"/>
                        <a:pt x="14179" y="7654"/>
                      </a:cubicBezTo>
                      <a:cubicBezTo>
                        <a:pt x="14179" y="7654"/>
                        <a:pt x="14179" y="7654"/>
                        <a:pt x="14179" y="7654"/>
                      </a:cubicBezTo>
                      <a:cubicBezTo>
                        <a:pt x="14179" y="7654"/>
                        <a:pt x="14179" y="7483"/>
                        <a:pt x="14179" y="7483"/>
                      </a:cubicBezTo>
                      <a:cubicBezTo>
                        <a:pt x="14047" y="7483"/>
                        <a:pt x="14047" y="7483"/>
                        <a:pt x="14047" y="7483"/>
                      </a:cubicBezTo>
                      <a:cubicBezTo>
                        <a:pt x="14047" y="7483"/>
                        <a:pt x="14047" y="7483"/>
                        <a:pt x="14047" y="7654"/>
                      </a:cubicBezTo>
                      <a:cubicBezTo>
                        <a:pt x="13782" y="7824"/>
                        <a:pt x="13517" y="7824"/>
                        <a:pt x="13384" y="7824"/>
                      </a:cubicBezTo>
                      <a:cubicBezTo>
                        <a:pt x="12987" y="7824"/>
                        <a:pt x="12854" y="7654"/>
                        <a:pt x="12854" y="7483"/>
                      </a:cubicBezTo>
                      <a:cubicBezTo>
                        <a:pt x="12721" y="7313"/>
                        <a:pt x="12456" y="6123"/>
                        <a:pt x="12854" y="5443"/>
                      </a:cubicBezTo>
                      <a:cubicBezTo>
                        <a:pt x="12987" y="5443"/>
                        <a:pt x="12987" y="5272"/>
                        <a:pt x="13119" y="5272"/>
                      </a:cubicBezTo>
                      <a:cubicBezTo>
                        <a:pt x="13119" y="5272"/>
                        <a:pt x="13119" y="5272"/>
                        <a:pt x="13119" y="5272"/>
                      </a:cubicBezTo>
                      <a:cubicBezTo>
                        <a:pt x="13119" y="5102"/>
                        <a:pt x="13252" y="5102"/>
                        <a:pt x="13252" y="4932"/>
                      </a:cubicBezTo>
                      <a:cubicBezTo>
                        <a:pt x="13252" y="4932"/>
                        <a:pt x="13252" y="4932"/>
                        <a:pt x="13252" y="4932"/>
                      </a:cubicBezTo>
                      <a:cubicBezTo>
                        <a:pt x="13384" y="4762"/>
                        <a:pt x="13384" y="4592"/>
                        <a:pt x="13384" y="4592"/>
                      </a:cubicBezTo>
                      <a:cubicBezTo>
                        <a:pt x="13384" y="4592"/>
                        <a:pt x="13384" y="4592"/>
                        <a:pt x="13517" y="4592"/>
                      </a:cubicBezTo>
                      <a:cubicBezTo>
                        <a:pt x="13517" y="4422"/>
                        <a:pt x="13517" y="4422"/>
                        <a:pt x="13517" y="4422"/>
                      </a:cubicBezTo>
                      <a:cubicBezTo>
                        <a:pt x="12987" y="3742"/>
                        <a:pt x="12589" y="3061"/>
                        <a:pt x="12059" y="2551"/>
                      </a:cubicBezTo>
                      <a:cubicBezTo>
                        <a:pt x="12059" y="2551"/>
                        <a:pt x="12059" y="2551"/>
                        <a:pt x="12059" y="2551"/>
                      </a:cubicBezTo>
                      <a:cubicBezTo>
                        <a:pt x="11926" y="2381"/>
                        <a:pt x="11794" y="2211"/>
                        <a:pt x="11661" y="2041"/>
                      </a:cubicBezTo>
                      <a:cubicBezTo>
                        <a:pt x="11661" y="2041"/>
                        <a:pt x="11661" y="2041"/>
                        <a:pt x="11661" y="2041"/>
                      </a:cubicBezTo>
                      <a:cubicBezTo>
                        <a:pt x="11529" y="1871"/>
                        <a:pt x="11396" y="1701"/>
                        <a:pt x="11264" y="1531"/>
                      </a:cubicBezTo>
                      <a:cubicBezTo>
                        <a:pt x="11264" y="1531"/>
                        <a:pt x="11264" y="1531"/>
                        <a:pt x="11264" y="1531"/>
                      </a:cubicBezTo>
                      <a:cubicBezTo>
                        <a:pt x="11131" y="1361"/>
                        <a:pt x="11131" y="1191"/>
                        <a:pt x="10999" y="1191"/>
                      </a:cubicBezTo>
                      <a:cubicBezTo>
                        <a:pt x="10999" y="1191"/>
                        <a:pt x="10999" y="1191"/>
                        <a:pt x="10999" y="1191"/>
                      </a:cubicBezTo>
                      <a:cubicBezTo>
                        <a:pt x="10734" y="850"/>
                        <a:pt x="10601" y="850"/>
                        <a:pt x="10601" y="680"/>
                      </a:cubicBezTo>
                      <a:cubicBezTo>
                        <a:pt x="10601" y="680"/>
                        <a:pt x="10601" y="680"/>
                        <a:pt x="10469" y="680"/>
                      </a:cubicBezTo>
                      <a:cubicBezTo>
                        <a:pt x="10336" y="680"/>
                        <a:pt x="10204" y="680"/>
                        <a:pt x="10071" y="850"/>
                      </a:cubicBezTo>
                      <a:cubicBezTo>
                        <a:pt x="9806" y="850"/>
                        <a:pt x="9674" y="850"/>
                        <a:pt x="9541" y="850"/>
                      </a:cubicBezTo>
                      <a:cubicBezTo>
                        <a:pt x="9276" y="850"/>
                        <a:pt x="9144" y="850"/>
                        <a:pt x="9144" y="680"/>
                      </a:cubicBezTo>
                      <a:cubicBezTo>
                        <a:pt x="9011" y="680"/>
                        <a:pt x="9011" y="680"/>
                        <a:pt x="8879" y="680"/>
                      </a:cubicBezTo>
                      <a:cubicBezTo>
                        <a:pt x="8879" y="680"/>
                        <a:pt x="8879" y="680"/>
                        <a:pt x="8613" y="680"/>
                      </a:cubicBezTo>
                      <a:cubicBezTo>
                        <a:pt x="8481" y="850"/>
                        <a:pt x="8348" y="850"/>
                        <a:pt x="8216" y="850"/>
                      </a:cubicBezTo>
                      <a:cubicBezTo>
                        <a:pt x="7951" y="850"/>
                        <a:pt x="7686" y="510"/>
                        <a:pt x="7553" y="340"/>
                      </a:cubicBezTo>
                      <a:cubicBezTo>
                        <a:pt x="7553" y="340"/>
                        <a:pt x="7421" y="340"/>
                        <a:pt x="7421" y="170"/>
                      </a:cubicBezTo>
                      <a:cubicBezTo>
                        <a:pt x="7288" y="0"/>
                        <a:pt x="7288" y="0"/>
                        <a:pt x="7288" y="0"/>
                      </a:cubicBezTo>
                      <a:cubicBezTo>
                        <a:pt x="7288" y="0"/>
                        <a:pt x="7156" y="170"/>
                        <a:pt x="7156" y="340"/>
                      </a:cubicBezTo>
                      <a:cubicBezTo>
                        <a:pt x="7156" y="340"/>
                        <a:pt x="7156" y="340"/>
                        <a:pt x="7156" y="510"/>
                      </a:cubicBezTo>
                      <a:cubicBezTo>
                        <a:pt x="7023" y="850"/>
                        <a:pt x="6891" y="1191"/>
                        <a:pt x="6626" y="1191"/>
                      </a:cubicBezTo>
                      <a:cubicBezTo>
                        <a:pt x="6493" y="1191"/>
                        <a:pt x="6361" y="1191"/>
                        <a:pt x="6228" y="1020"/>
                      </a:cubicBezTo>
                      <a:cubicBezTo>
                        <a:pt x="6228" y="1020"/>
                        <a:pt x="6228" y="1020"/>
                        <a:pt x="5831" y="1020"/>
                      </a:cubicBezTo>
                      <a:cubicBezTo>
                        <a:pt x="5698" y="1020"/>
                        <a:pt x="5566" y="1020"/>
                        <a:pt x="5433" y="1020"/>
                      </a:cubicBezTo>
                      <a:cubicBezTo>
                        <a:pt x="5433" y="1020"/>
                        <a:pt x="5433" y="1020"/>
                        <a:pt x="5433" y="1020"/>
                      </a:cubicBezTo>
                      <a:cubicBezTo>
                        <a:pt x="5433" y="1020"/>
                        <a:pt x="5433" y="1020"/>
                        <a:pt x="5433" y="1020"/>
                      </a:cubicBezTo>
                      <a:cubicBezTo>
                        <a:pt x="5433" y="1191"/>
                        <a:pt x="5433" y="1191"/>
                        <a:pt x="5433" y="13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49" name="Shape 11749"/>
                <p:cNvSpPr/>
                <p:nvPr/>
              </p:nvSpPr>
              <p:spPr>
                <a:xfrm>
                  <a:off x="640641" y="4259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50" name="Shape 11750"/>
                <p:cNvSpPr/>
                <p:nvPr/>
              </p:nvSpPr>
              <p:spPr>
                <a:xfrm>
                  <a:off x="624709" y="5627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51" name="Shape 11751"/>
                <p:cNvSpPr/>
                <p:nvPr/>
              </p:nvSpPr>
              <p:spPr>
                <a:xfrm>
                  <a:off x="507831" y="3594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52" name="Shape 11752"/>
                <p:cNvSpPr/>
                <p:nvPr/>
              </p:nvSpPr>
              <p:spPr>
                <a:xfrm>
                  <a:off x="489907" y="5512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53" name="Shape 11753"/>
                <p:cNvSpPr/>
                <p:nvPr/>
              </p:nvSpPr>
              <p:spPr>
                <a:xfrm>
                  <a:off x="497253" y="54349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54" name="Shape 11754"/>
                <p:cNvSpPr/>
                <p:nvPr/>
              </p:nvSpPr>
              <p:spPr>
                <a:xfrm>
                  <a:off x="505839" y="3642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55" name="Shape 11755"/>
                <p:cNvSpPr/>
                <p:nvPr/>
              </p:nvSpPr>
              <p:spPr>
                <a:xfrm>
                  <a:off x="515177" y="3555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56" name="Shape 11756"/>
                <p:cNvSpPr/>
                <p:nvPr/>
              </p:nvSpPr>
              <p:spPr>
                <a:xfrm>
                  <a:off x="630683" y="39124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57" name="Shape 11757"/>
                <p:cNvSpPr/>
                <p:nvPr/>
              </p:nvSpPr>
              <p:spPr>
                <a:xfrm>
                  <a:off x="619354" y="3979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0800"/>
                        <a:pt x="0" y="10800"/>
                        <a:pt x="0" y="21600"/>
                      </a:cubicBezTo>
                      <a:cubicBezTo>
                        <a:pt x="0" y="10800"/>
                        <a:pt x="216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58" name="Shape 11758"/>
                <p:cNvSpPr/>
                <p:nvPr/>
              </p:nvSpPr>
              <p:spPr>
                <a:xfrm>
                  <a:off x="635286" y="4313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59" name="Shape 11759"/>
                <p:cNvSpPr/>
                <p:nvPr/>
              </p:nvSpPr>
              <p:spPr>
                <a:xfrm>
                  <a:off x="640641" y="4240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60" name="Shape 11760"/>
                <p:cNvSpPr/>
                <p:nvPr/>
              </p:nvSpPr>
              <p:spPr>
                <a:xfrm>
                  <a:off x="617363" y="4008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21600"/>
                        <a:pt x="0" y="21600"/>
                      </a:cubicBezTo>
                      <a:cubicBezTo>
                        <a:pt x="10800" y="2160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61" name="Shape 11761"/>
                <p:cNvSpPr/>
                <p:nvPr/>
              </p:nvSpPr>
              <p:spPr>
                <a:xfrm>
                  <a:off x="621346" y="3941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10800"/>
                        <a:pt x="0" y="21600"/>
                      </a:cubicBezTo>
                      <a:cubicBezTo>
                        <a:pt x="21600" y="108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62" name="Shape 11762"/>
                <p:cNvSpPr/>
                <p:nvPr/>
              </p:nvSpPr>
              <p:spPr>
                <a:xfrm>
                  <a:off x="560605" y="3561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63" name="Shape 11763"/>
                <p:cNvSpPr/>
                <p:nvPr/>
              </p:nvSpPr>
              <p:spPr>
                <a:xfrm>
                  <a:off x="529737" y="3517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10800" y="21600"/>
                        <a:pt x="0" y="21600"/>
                      </a:cubicBezTo>
                      <a:cubicBezTo>
                        <a:pt x="10800" y="216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64" name="Shape 11764"/>
                <p:cNvSpPr/>
                <p:nvPr/>
              </p:nvSpPr>
              <p:spPr>
                <a:xfrm>
                  <a:off x="483313" y="1156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65" name="Shape 11765"/>
                <p:cNvSpPr/>
                <p:nvPr/>
              </p:nvSpPr>
              <p:spPr>
                <a:xfrm>
                  <a:off x="485304" y="0"/>
                  <a:ext cx="1271" cy="12700"/>
                </a:xfrm>
                <a:prstGeom prst="ellipse">
                  <a:avLst/>
                </a:prstGeom>
                <a:noFill/>
                <a:ln w="12700" cap="flat">
                  <a:noFill/>
                  <a:miter lim="400000"/>
                </a:ln>
                <a:effectLst/>
              </p:spPr>
              <p:txBody>
                <a:bodyPr wrap="square" lIns="45719" tIns="45719" rIns="45719" bIns="45719" numCol="1" anchor="t">
                  <a:noAutofit/>
                </a:bodyPr>
                <a:lstStyle/>
                <a:p>
                  <a:pPr/>
                </a:p>
              </p:txBody>
            </p:sp>
            <p:sp>
              <p:nvSpPr>
                <p:cNvPr id="11766" name="Shape 11766"/>
                <p:cNvSpPr/>
                <p:nvPr/>
              </p:nvSpPr>
              <p:spPr>
                <a:xfrm>
                  <a:off x="485304" y="578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67" name="Shape 11767"/>
                <p:cNvSpPr/>
                <p:nvPr/>
              </p:nvSpPr>
              <p:spPr>
                <a:xfrm>
                  <a:off x="471984" y="221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0" y="21600"/>
                        <a:pt x="0" y="216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68" name="Shape 11768"/>
                <p:cNvSpPr/>
                <p:nvPr/>
              </p:nvSpPr>
              <p:spPr>
                <a:xfrm>
                  <a:off x="479330" y="19272"/>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21600"/>
                      </a:moveTo>
                      <a:cubicBezTo>
                        <a:pt x="0" y="0"/>
                        <a:pt x="0" y="0"/>
                        <a:pt x="0" y="0"/>
                      </a:cubicBezTo>
                      <a:cubicBezTo>
                        <a:pt x="0" y="0"/>
                        <a:pt x="0" y="0"/>
                        <a:pt x="0" y="0"/>
                      </a:cubicBezTo>
                      <a:lnTo>
                        <a:pt x="0" y="21600"/>
                      </a:lnTo>
                      <a:close/>
                    </a:path>
                  </a:pathLst>
                </a:custGeom>
                <a:noFill/>
                <a:ln w="12700" cap="flat">
                  <a:noFill/>
                  <a:miter lim="400000"/>
                </a:ln>
                <a:effectLst/>
              </p:spPr>
              <p:txBody>
                <a:bodyPr wrap="square" lIns="45719" tIns="45719" rIns="45719" bIns="45719" numCol="1" anchor="t">
                  <a:noAutofit/>
                </a:bodyPr>
                <a:lstStyle/>
                <a:p>
                  <a:pPr/>
                </a:p>
              </p:txBody>
            </p:sp>
            <p:sp>
              <p:nvSpPr>
                <p:cNvPr id="11769" name="Shape 11769"/>
                <p:cNvSpPr/>
                <p:nvPr/>
              </p:nvSpPr>
              <p:spPr>
                <a:xfrm>
                  <a:off x="475967" y="265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70" name="Shape 11770"/>
                <p:cNvSpPr/>
                <p:nvPr/>
              </p:nvSpPr>
              <p:spPr>
                <a:xfrm>
                  <a:off x="493270" y="2505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71" name="Shape 11771"/>
                <p:cNvSpPr/>
                <p:nvPr/>
              </p:nvSpPr>
              <p:spPr>
                <a:xfrm>
                  <a:off x="483933" y="3044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72" name="Shape 11772"/>
                <p:cNvSpPr/>
                <p:nvPr/>
              </p:nvSpPr>
              <p:spPr>
                <a:xfrm>
                  <a:off x="475967" y="265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73" name="Shape 11773"/>
                <p:cNvSpPr/>
                <p:nvPr/>
              </p:nvSpPr>
              <p:spPr>
                <a:xfrm>
                  <a:off x="455432" y="558983"/>
                  <a:ext cx="161312" cy="194194"/>
                </a:xfrm>
                <a:custGeom>
                  <a:avLst/>
                  <a:gdLst/>
                  <a:ahLst/>
                  <a:cxnLst>
                    <a:cxn ang="0">
                      <a:pos x="wd2" y="hd2"/>
                    </a:cxn>
                    <a:cxn ang="5400000">
                      <a:pos x="wd2" y="hd2"/>
                    </a:cxn>
                    <a:cxn ang="10800000">
                      <a:pos x="wd2" y="hd2"/>
                    </a:cxn>
                    <a:cxn ang="16200000">
                      <a:pos x="wd2" y="hd2"/>
                    </a:cxn>
                  </a:cxnLst>
                  <a:rect l="0" t="0" r="r" b="b"/>
                  <a:pathLst>
                    <a:path w="21600" h="21549" fill="norm" stroke="1" extrusionOk="0">
                      <a:moveTo>
                        <a:pt x="21600" y="2212"/>
                      </a:moveTo>
                      <a:cubicBezTo>
                        <a:pt x="20829" y="2418"/>
                        <a:pt x="20057" y="2212"/>
                        <a:pt x="19543" y="1595"/>
                      </a:cubicBezTo>
                      <a:cubicBezTo>
                        <a:pt x="19029" y="1595"/>
                        <a:pt x="18257" y="1800"/>
                        <a:pt x="17743" y="2006"/>
                      </a:cubicBezTo>
                      <a:cubicBezTo>
                        <a:pt x="17229" y="2212"/>
                        <a:pt x="16971" y="2623"/>
                        <a:pt x="16714" y="2829"/>
                      </a:cubicBezTo>
                      <a:cubicBezTo>
                        <a:pt x="16457" y="3240"/>
                        <a:pt x="15943" y="3446"/>
                        <a:pt x="15686" y="3446"/>
                      </a:cubicBezTo>
                      <a:cubicBezTo>
                        <a:pt x="15429" y="3446"/>
                        <a:pt x="15429" y="3446"/>
                        <a:pt x="15171" y="3240"/>
                      </a:cubicBezTo>
                      <a:cubicBezTo>
                        <a:pt x="14914" y="3240"/>
                        <a:pt x="12857" y="2829"/>
                        <a:pt x="12086" y="2829"/>
                      </a:cubicBezTo>
                      <a:cubicBezTo>
                        <a:pt x="11314" y="2829"/>
                        <a:pt x="9000" y="1595"/>
                        <a:pt x="8486" y="1183"/>
                      </a:cubicBezTo>
                      <a:cubicBezTo>
                        <a:pt x="8229" y="1183"/>
                        <a:pt x="7457" y="978"/>
                        <a:pt x="6943" y="978"/>
                      </a:cubicBezTo>
                      <a:cubicBezTo>
                        <a:pt x="6429" y="978"/>
                        <a:pt x="5914" y="978"/>
                        <a:pt x="5657" y="772"/>
                      </a:cubicBezTo>
                      <a:cubicBezTo>
                        <a:pt x="5657" y="772"/>
                        <a:pt x="5400" y="772"/>
                        <a:pt x="5400" y="772"/>
                      </a:cubicBezTo>
                      <a:cubicBezTo>
                        <a:pt x="5400" y="772"/>
                        <a:pt x="5400" y="772"/>
                        <a:pt x="5400" y="772"/>
                      </a:cubicBezTo>
                      <a:cubicBezTo>
                        <a:pt x="4886" y="566"/>
                        <a:pt x="4886" y="566"/>
                        <a:pt x="4886" y="566"/>
                      </a:cubicBezTo>
                      <a:cubicBezTo>
                        <a:pt x="4886" y="566"/>
                        <a:pt x="4629" y="566"/>
                        <a:pt x="4629" y="566"/>
                      </a:cubicBezTo>
                      <a:cubicBezTo>
                        <a:pt x="4371" y="360"/>
                        <a:pt x="4371" y="360"/>
                        <a:pt x="4371" y="360"/>
                      </a:cubicBezTo>
                      <a:cubicBezTo>
                        <a:pt x="4371" y="360"/>
                        <a:pt x="4371" y="360"/>
                        <a:pt x="4371" y="360"/>
                      </a:cubicBezTo>
                      <a:cubicBezTo>
                        <a:pt x="4371" y="360"/>
                        <a:pt x="4371" y="360"/>
                        <a:pt x="4371" y="360"/>
                      </a:cubicBezTo>
                      <a:cubicBezTo>
                        <a:pt x="4371" y="360"/>
                        <a:pt x="4114" y="360"/>
                        <a:pt x="4114" y="360"/>
                      </a:cubicBezTo>
                      <a:cubicBezTo>
                        <a:pt x="4114" y="360"/>
                        <a:pt x="3857" y="155"/>
                        <a:pt x="3857" y="155"/>
                      </a:cubicBezTo>
                      <a:cubicBezTo>
                        <a:pt x="3857" y="-51"/>
                        <a:pt x="3343" y="-51"/>
                        <a:pt x="2571" y="155"/>
                      </a:cubicBezTo>
                      <a:cubicBezTo>
                        <a:pt x="2057" y="155"/>
                        <a:pt x="771" y="772"/>
                        <a:pt x="771" y="978"/>
                      </a:cubicBezTo>
                      <a:cubicBezTo>
                        <a:pt x="514" y="1183"/>
                        <a:pt x="514" y="1183"/>
                        <a:pt x="514" y="1183"/>
                      </a:cubicBezTo>
                      <a:cubicBezTo>
                        <a:pt x="514" y="1183"/>
                        <a:pt x="514" y="1183"/>
                        <a:pt x="514" y="1183"/>
                      </a:cubicBezTo>
                      <a:cubicBezTo>
                        <a:pt x="1543" y="2006"/>
                        <a:pt x="1543" y="2006"/>
                        <a:pt x="1543" y="2006"/>
                      </a:cubicBezTo>
                      <a:cubicBezTo>
                        <a:pt x="1800" y="3652"/>
                        <a:pt x="1800" y="3652"/>
                        <a:pt x="1800" y="3652"/>
                      </a:cubicBezTo>
                      <a:cubicBezTo>
                        <a:pt x="3086" y="4475"/>
                        <a:pt x="3086" y="4475"/>
                        <a:pt x="3086" y="4475"/>
                      </a:cubicBezTo>
                      <a:cubicBezTo>
                        <a:pt x="3086" y="4680"/>
                        <a:pt x="3086" y="4680"/>
                        <a:pt x="3086" y="4680"/>
                      </a:cubicBezTo>
                      <a:cubicBezTo>
                        <a:pt x="3086" y="4680"/>
                        <a:pt x="3086" y="5709"/>
                        <a:pt x="3086" y="6738"/>
                      </a:cubicBezTo>
                      <a:cubicBezTo>
                        <a:pt x="2829" y="7766"/>
                        <a:pt x="1543" y="9000"/>
                        <a:pt x="771" y="9618"/>
                      </a:cubicBezTo>
                      <a:cubicBezTo>
                        <a:pt x="771" y="9618"/>
                        <a:pt x="771" y="9618"/>
                        <a:pt x="771" y="9618"/>
                      </a:cubicBezTo>
                      <a:cubicBezTo>
                        <a:pt x="771" y="9618"/>
                        <a:pt x="771" y="9618"/>
                        <a:pt x="771" y="9618"/>
                      </a:cubicBezTo>
                      <a:cubicBezTo>
                        <a:pt x="771" y="9618"/>
                        <a:pt x="771" y="9618"/>
                        <a:pt x="771" y="9618"/>
                      </a:cubicBezTo>
                      <a:cubicBezTo>
                        <a:pt x="771" y="9823"/>
                        <a:pt x="771" y="9823"/>
                        <a:pt x="771" y="9823"/>
                      </a:cubicBezTo>
                      <a:cubicBezTo>
                        <a:pt x="771" y="9823"/>
                        <a:pt x="771" y="9823"/>
                        <a:pt x="771" y="9823"/>
                      </a:cubicBezTo>
                      <a:cubicBezTo>
                        <a:pt x="771" y="9823"/>
                        <a:pt x="771" y="9823"/>
                        <a:pt x="771" y="9823"/>
                      </a:cubicBezTo>
                      <a:cubicBezTo>
                        <a:pt x="771" y="9823"/>
                        <a:pt x="771" y="9823"/>
                        <a:pt x="771" y="9823"/>
                      </a:cubicBezTo>
                      <a:cubicBezTo>
                        <a:pt x="771" y="9823"/>
                        <a:pt x="771" y="9823"/>
                        <a:pt x="771" y="10029"/>
                      </a:cubicBezTo>
                      <a:cubicBezTo>
                        <a:pt x="771" y="10029"/>
                        <a:pt x="771" y="10029"/>
                        <a:pt x="771" y="10029"/>
                      </a:cubicBezTo>
                      <a:cubicBezTo>
                        <a:pt x="514" y="10029"/>
                        <a:pt x="514" y="10029"/>
                        <a:pt x="514" y="10029"/>
                      </a:cubicBezTo>
                      <a:cubicBezTo>
                        <a:pt x="514" y="10235"/>
                        <a:pt x="514" y="10235"/>
                        <a:pt x="514" y="10235"/>
                      </a:cubicBezTo>
                      <a:cubicBezTo>
                        <a:pt x="514" y="10235"/>
                        <a:pt x="514" y="10235"/>
                        <a:pt x="514" y="10440"/>
                      </a:cubicBezTo>
                      <a:cubicBezTo>
                        <a:pt x="514" y="10440"/>
                        <a:pt x="257" y="10440"/>
                        <a:pt x="257" y="10440"/>
                      </a:cubicBezTo>
                      <a:cubicBezTo>
                        <a:pt x="1286" y="10852"/>
                        <a:pt x="2314" y="11263"/>
                        <a:pt x="2057" y="11675"/>
                      </a:cubicBezTo>
                      <a:cubicBezTo>
                        <a:pt x="2057" y="12292"/>
                        <a:pt x="1543" y="12292"/>
                        <a:pt x="1029" y="12498"/>
                      </a:cubicBezTo>
                      <a:cubicBezTo>
                        <a:pt x="257" y="12703"/>
                        <a:pt x="0" y="12703"/>
                        <a:pt x="0" y="13115"/>
                      </a:cubicBezTo>
                      <a:cubicBezTo>
                        <a:pt x="11057" y="17846"/>
                        <a:pt x="11057" y="17846"/>
                        <a:pt x="11057" y="17846"/>
                      </a:cubicBezTo>
                      <a:cubicBezTo>
                        <a:pt x="10800" y="19286"/>
                        <a:pt x="10800" y="19286"/>
                        <a:pt x="10800" y="19286"/>
                      </a:cubicBezTo>
                      <a:cubicBezTo>
                        <a:pt x="11057" y="19286"/>
                        <a:pt x="11314" y="19698"/>
                        <a:pt x="11829" y="19903"/>
                      </a:cubicBezTo>
                      <a:cubicBezTo>
                        <a:pt x="11829" y="19903"/>
                        <a:pt x="11829" y="19903"/>
                        <a:pt x="12086" y="19903"/>
                      </a:cubicBezTo>
                      <a:cubicBezTo>
                        <a:pt x="12086" y="19903"/>
                        <a:pt x="12343" y="20109"/>
                        <a:pt x="12343" y="20109"/>
                      </a:cubicBezTo>
                      <a:cubicBezTo>
                        <a:pt x="12343" y="20109"/>
                        <a:pt x="12343" y="20109"/>
                        <a:pt x="12600" y="20315"/>
                      </a:cubicBezTo>
                      <a:cubicBezTo>
                        <a:pt x="12600" y="20315"/>
                        <a:pt x="12857" y="20315"/>
                        <a:pt x="12857" y="20520"/>
                      </a:cubicBezTo>
                      <a:cubicBezTo>
                        <a:pt x="12857" y="20520"/>
                        <a:pt x="13114" y="20520"/>
                        <a:pt x="13114" y="20520"/>
                      </a:cubicBezTo>
                      <a:cubicBezTo>
                        <a:pt x="13371" y="20726"/>
                        <a:pt x="13371" y="20726"/>
                        <a:pt x="13629" y="20726"/>
                      </a:cubicBezTo>
                      <a:cubicBezTo>
                        <a:pt x="13629" y="20932"/>
                        <a:pt x="13629" y="20932"/>
                        <a:pt x="13886" y="20932"/>
                      </a:cubicBezTo>
                      <a:cubicBezTo>
                        <a:pt x="13886" y="20932"/>
                        <a:pt x="14143" y="21138"/>
                        <a:pt x="14143" y="21138"/>
                      </a:cubicBezTo>
                      <a:cubicBezTo>
                        <a:pt x="14143" y="21138"/>
                        <a:pt x="14400" y="21343"/>
                        <a:pt x="14400" y="21343"/>
                      </a:cubicBezTo>
                      <a:cubicBezTo>
                        <a:pt x="14657" y="21343"/>
                        <a:pt x="14657" y="21549"/>
                        <a:pt x="14914" y="21549"/>
                      </a:cubicBezTo>
                      <a:cubicBezTo>
                        <a:pt x="14914" y="21549"/>
                        <a:pt x="14914" y="21549"/>
                        <a:pt x="14914" y="21549"/>
                      </a:cubicBezTo>
                      <a:cubicBezTo>
                        <a:pt x="15943" y="19698"/>
                        <a:pt x="17229" y="17435"/>
                        <a:pt x="17486" y="17023"/>
                      </a:cubicBezTo>
                      <a:cubicBezTo>
                        <a:pt x="18000" y="16406"/>
                        <a:pt x="18514" y="16200"/>
                        <a:pt x="18771" y="15995"/>
                      </a:cubicBezTo>
                      <a:cubicBezTo>
                        <a:pt x="19029" y="15995"/>
                        <a:pt x="19286" y="15789"/>
                        <a:pt x="19543" y="15789"/>
                      </a:cubicBezTo>
                      <a:cubicBezTo>
                        <a:pt x="19800" y="15378"/>
                        <a:pt x="20057" y="15378"/>
                        <a:pt x="20314" y="15378"/>
                      </a:cubicBezTo>
                      <a:cubicBezTo>
                        <a:pt x="20571" y="15378"/>
                        <a:pt x="20571" y="15378"/>
                        <a:pt x="20571" y="15378"/>
                      </a:cubicBezTo>
                      <a:cubicBezTo>
                        <a:pt x="20571" y="15378"/>
                        <a:pt x="20571" y="15378"/>
                        <a:pt x="20571" y="15378"/>
                      </a:cubicBezTo>
                      <a:cubicBezTo>
                        <a:pt x="20571" y="15378"/>
                        <a:pt x="20829" y="15172"/>
                        <a:pt x="21086" y="14966"/>
                      </a:cubicBezTo>
                      <a:cubicBezTo>
                        <a:pt x="21086" y="14966"/>
                        <a:pt x="21086" y="14966"/>
                        <a:pt x="21086" y="14760"/>
                      </a:cubicBezTo>
                      <a:cubicBezTo>
                        <a:pt x="19800" y="13115"/>
                        <a:pt x="19800" y="13115"/>
                        <a:pt x="19800" y="13115"/>
                      </a:cubicBezTo>
                      <a:cubicBezTo>
                        <a:pt x="19543" y="4680"/>
                        <a:pt x="19543" y="4680"/>
                        <a:pt x="19543" y="4680"/>
                      </a:cubicBezTo>
                      <a:cubicBezTo>
                        <a:pt x="21086" y="2829"/>
                        <a:pt x="21086" y="2829"/>
                        <a:pt x="21086" y="2829"/>
                      </a:cubicBezTo>
                      <a:cubicBezTo>
                        <a:pt x="21600" y="2212"/>
                        <a:pt x="21600" y="2212"/>
                        <a:pt x="21600" y="2212"/>
                      </a:cubicBezTo>
                      <a:cubicBezTo>
                        <a:pt x="21600" y="2212"/>
                        <a:pt x="21600" y="2212"/>
                        <a:pt x="21600" y="22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74" name="Shape 11774"/>
                <p:cNvSpPr/>
                <p:nvPr/>
              </p:nvSpPr>
              <p:spPr>
                <a:xfrm>
                  <a:off x="600811" y="579719"/>
                  <a:ext cx="15933" cy="212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16200" y="5891"/>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75" name="Shape 11775"/>
                <p:cNvSpPr/>
                <p:nvPr/>
              </p:nvSpPr>
              <p:spPr>
                <a:xfrm>
                  <a:off x="601431" y="676084"/>
                  <a:ext cx="12701" cy="154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76" name="Shape 11776"/>
                <p:cNvSpPr/>
                <p:nvPr/>
              </p:nvSpPr>
              <p:spPr>
                <a:xfrm>
                  <a:off x="487916" y="5589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21600" y="21600"/>
                      </a:cubicBezTo>
                      <a:cubicBezTo>
                        <a:pt x="21600" y="21600"/>
                        <a:pt x="10800" y="21600"/>
                        <a:pt x="1080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77" name="Shape 11777"/>
                <p:cNvSpPr/>
                <p:nvPr/>
              </p:nvSpPr>
              <p:spPr>
                <a:xfrm>
                  <a:off x="454060" y="5627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78" name="Shape 11778"/>
                <p:cNvSpPr/>
                <p:nvPr/>
              </p:nvSpPr>
              <p:spPr>
                <a:xfrm>
                  <a:off x="481941" y="5623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79" name="Shape 11779"/>
                <p:cNvSpPr/>
                <p:nvPr/>
              </p:nvSpPr>
              <p:spPr>
                <a:xfrm>
                  <a:off x="483933" y="5569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80" name="Shape 11780"/>
                <p:cNvSpPr/>
                <p:nvPr/>
              </p:nvSpPr>
              <p:spPr>
                <a:xfrm>
                  <a:off x="363823" y="575865"/>
                  <a:ext cx="107542" cy="1079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129" y="0"/>
                      </a:moveTo>
                      <a:cubicBezTo>
                        <a:pt x="18129" y="366"/>
                        <a:pt x="17743" y="366"/>
                        <a:pt x="17357" y="732"/>
                      </a:cubicBezTo>
                      <a:cubicBezTo>
                        <a:pt x="17357" y="732"/>
                        <a:pt x="17357" y="1464"/>
                        <a:pt x="15429" y="1464"/>
                      </a:cubicBezTo>
                      <a:cubicBezTo>
                        <a:pt x="15043" y="1464"/>
                        <a:pt x="14271" y="1464"/>
                        <a:pt x="13886" y="1098"/>
                      </a:cubicBezTo>
                      <a:cubicBezTo>
                        <a:pt x="13886" y="1098"/>
                        <a:pt x="13500" y="1098"/>
                        <a:pt x="13500" y="1098"/>
                      </a:cubicBezTo>
                      <a:cubicBezTo>
                        <a:pt x="13500" y="1098"/>
                        <a:pt x="13500" y="1098"/>
                        <a:pt x="13114" y="1098"/>
                      </a:cubicBezTo>
                      <a:cubicBezTo>
                        <a:pt x="12729" y="1464"/>
                        <a:pt x="11571" y="1831"/>
                        <a:pt x="11571" y="2197"/>
                      </a:cubicBezTo>
                      <a:cubicBezTo>
                        <a:pt x="11186" y="2197"/>
                        <a:pt x="10800" y="2563"/>
                        <a:pt x="10800" y="2563"/>
                      </a:cubicBezTo>
                      <a:cubicBezTo>
                        <a:pt x="10029" y="2563"/>
                        <a:pt x="9643" y="2197"/>
                        <a:pt x="9257" y="1831"/>
                      </a:cubicBezTo>
                      <a:cubicBezTo>
                        <a:pt x="8871" y="1831"/>
                        <a:pt x="8486" y="1464"/>
                        <a:pt x="8100" y="1464"/>
                      </a:cubicBezTo>
                      <a:cubicBezTo>
                        <a:pt x="8100" y="1464"/>
                        <a:pt x="7714" y="1464"/>
                        <a:pt x="7714" y="1464"/>
                      </a:cubicBezTo>
                      <a:cubicBezTo>
                        <a:pt x="7714" y="1464"/>
                        <a:pt x="7714" y="1464"/>
                        <a:pt x="7329" y="1464"/>
                      </a:cubicBezTo>
                      <a:cubicBezTo>
                        <a:pt x="7329" y="1464"/>
                        <a:pt x="6943" y="1831"/>
                        <a:pt x="6943" y="1831"/>
                      </a:cubicBezTo>
                      <a:cubicBezTo>
                        <a:pt x="6943" y="1831"/>
                        <a:pt x="6943" y="1831"/>
                        <a:pt x="6557" y="1831"/>
                      </a:cubicBezTo>
                      <a:cubicBezTo>
                        <a:pt x="6171" y="1831"/>
                        <a:pt x="5786" y="2197"/>
                        <a:pt x="5400" y="2197"/>
                      </a:cubicBezTo>
                      <a:cubicBezTo>
                        <a:pt x="5400" y="2929"/>
                        <a:pt x="5400" y="4393"/>
                        <a:pt x="5400" y="5125"/>
                      </a:cubicBezTo>
                      <a:cubicBezTo>
                        <a:pt x="5400" y="5492"/>
                        <a:pt x="5400" y="5492"/>
                        <a:pt x="5786" y="5858"/>
                      </a:cubicBezTo>
                      <a:cubicBezTo>
                        <a:pt x="6171" y="5858"/>
                        <a:pt x="6557" y="6590"/>
                        <a:pt x="6557" y="7322"/>
                      </a:cubicBezTo>
                      <a:cubicBezTo>
                        <a:pt x="6557" y="8054"/>
                        <a:pt x="6171" y="8420"/>
                        <a:pt x="5786" y="9153"/>
                      </a:cubicBezTo>
                      <a:cubicBezTo>
                        <a:pt x="5786" y="9153"/>
                        <a:pt x="5400" y="9519"/>
                        <a:pt x="5400" y="9519"/>
                      </a:cubicBezTo>
                      <a:cubicBezTo>
                        <a:pt x="5400" y="10617"/>
                        <a:pt x="3857" y="10983"/>
                        <a:pt x="3086" y="11349"/>
                      </a:cubicBezTo>
                      <a:cubicBezTo>
                        <a:pt x="3086" y="11349"/>
                        <a:pt x="2700" y="11715"/>
                        <a:pt x="2700" y="12081"/>
                      </a:cubicBezTo>
                      <a:cubicBezTo>
                        <a:pt x="2314" y="12447"/>
                        <a:pt x="2314" y="12814"/>
                        <a:pt x="1543" y="13546"/>
                      </a:cubicBezTo>
                      <a:cubicBezTo>
                        <a:pt x="1543" y="13546"/>
                        <a:pt x="1543" y="13912"/>
                        <a:pt x="1157" y="14644"/>
                      </a:cubicBezTo>
                      <a:cubicBezTo>
                        <a:pt x="1157" y="15010"/>
                        <a:pt x="1157" y="15376"/>
                        <a:pt x="771" y="16108"/>
                      </a:cubicBezTo>
                      <a:cubicBezTo>
                        <a:pt x="386" y="16841"/>
                        <a:pt x="0" y="18305"/>
                        <a:pt x="0" y="19403"/>
                      </a:cubicBezTo>
                      <a:cubicBezTo>
                        <a:pt x="0" y="19403"/>
                        <a:pt x="0" y="19769"/>
                        <a:pt x="0" y="20136"/>
                      </a:cubicBezTo>
                      <a:cubicBezTo>
                        <a:pt x="0" y="20502"/>
                        <a:pt x="0" y="20502"/>
                        <a:pt x="0" y="20502"/>
                      </a:cubicBezTo>
                      <a:cubicBezTo>
                        <a:pt x="0" y="20868"/>
                        <a:pt x="0" y="21234"/>
                        <a:pt x="0" y="21234"/>
                      </a:cubicBezTo>
                      <a:cubicBezTo>
                        <a:pt x="0" y="21234"/>
                        <a:pt x="0" y="21600"/>
                        <a:pt x="0" y="21600"/>
                      </a:cubicBezTo>
                      <a:cubicBezTo>
                        <a:pt x="0" y="21600"/>
                        <a:pt x="0" y="21600"/>
                        <a:pt x="0" y="21600"/>
                      </a:cubicBezTo>
                      <a:cubicBezTo>
                        <a:pt x="0" y="21600"/>
                        <a:pt x="0" y="21600"/>
                        <a:pt x="0" y="21600"/>
                      </a:cubicBezTo>
                      <a:cubicBezTo>
                        <a:pt x="0" y="21234"/>
                        <a:pt x="386" y="21234"/>
                        <a:pt x="386" y="21234"/>
                      </a:cubicBezTo>
                      <a:cubicBezTo>
                        <a:pt x="771" y="21234"/>
                        <a:pt x="771" y="20868"/>
                        <a:pt x="2314" y="20868"/>
                      </a:cubicBezTo>
                      <a:cubicBezTo>
                        <a:pt x="2314" y="20502"/>
                        <a:pt x="2314" y="20502"/>
                        <a:pt x="2314" y="20502"/>
                      </a:cubicBezTo>
                      <a:cubicBezTo>
                        <a:pt x="3086" y="20502"/>
                        <a:pt x="3086" y="20502"/>
                        <a:pt x="3086" y="20502"/>
                      </a:cubicBezTo>
                      <a:cubicBezTo>
                        <a:pt x="3857" y="20136"/>
                        <a:pt x="3857" y="20136"/>
                        <a:pt x="3857" y="20136"/>
                      </a:cubicBezTo>
                      <a:cubicBezTo>
                        <a:pt x="3857" y="20136"/>
                        <a:pt x="3857" y="20136"/>
                        <a:pt x="3857" y="20136"/>
                      </a:cubicBezTo>
                      <a:cubicBezTo>
                        <a:pt x="3857" y="20136"/>
                        <a:pt x="3857" y="20136"/>
                        <a:pt x="3857" y="20136"/>
                      </a:cubicBezTo>
                      <a:cubicBezTo>
                        <a:pt x="3857" y="20136"/>
                        <a:pt x="4243" y="20136"/>
                        <a:pt x="4243" y="20136"/>
                      </a:cubicBezTo>
                      <a:cubicBezTo>
                        <a:pt x="4243" y="20136"/>
                        <a:pt x="4629" y="20136"/>
                        <a:pt x="4629" y="20136"/>
                      </a:cubicBezTo>
                      <a:cubicBezTo>
                        <a:pt x="4629" y="20136"/>
                        <a:pt x="4629" y="20136"/>
                        <a:pt x="4629" y="20136"/>
                      </a:cubicBezTo>
                      <a:cubicBezTo>
                        <a:pt x="4629" y="20136"/>
                        <a:pt x="5014" y="20136"/>
                        <a:pt x="5014" y="20136"/>
                      </a:cubicBezTo>
                      <a:cubicBezTo>
                        <a:pt x="5014" y="20136"/>
                        <a:pt x="5014" y="19769"/>
                        <a:pt x="5014" y="19769"/>
                      </a:cubicBezTo>
                      <a:cubicBezTo>
                        <a:pt x="5400" y="19769"/>
                        <a:pt x="5400" y="19769"/>
                        <a:pt x="5400" y="19769"/>
                      </a:cubicBezTo>
                      <a:cubicBezTo>
                        <a:pt x="8486" y="19769"/>
                        <a:pt x="8486" y="19769"/>
                        <a:pt x="8486" y="19769"/>
                      </a:cubicBezTo>
                      <a:cubicBezTo>
                        <a:pt x="8871" y="17939"/>
                        <a:pt x="10414" y="15742"/>
                        <a:pt x="11957" y="15010"/>
                      </a:cubicBezTo>
                      <a:cubicBezTo>
                        <a:pt x="13500" y="14644"/>
                        <a:pt x="15429" y="14644"/>
                        <a:pt x="17357" y="15010"/>
                      </a:cubicBezTo>
                      <a:cubicBezTo>
                        <a:pt x="17357" y="15010"/>
                        <a:pt x="17357" y="15010"/>
                        <a:pt x="17743" y="15010"/>
                      </a:cubicBezTo>
                      <a:cubicBezTo>
                        <a:pt x="17743" y="15010"/>
                        <a:pt x="17743" y="15010"/>
                        <a:pt x="17743" y="15010"/>
                      </a:cubicBezTo>
                      <a:cubicBezTo>
                        <a:pt x="17743" y="14644"/>
                        <a:pt x="17743" y="14644"/>
                        <a:pt x="17743" y="14644"/>
                      </a:cubicBezTo>
                      <a:cubicBezTo>
                        <a:pt x="17743" y="14644"/>
                        <a:pt x="17743" y="14278"/>
                        <a:pt x="17743" y="14278"/>
                      </a:cubicBezTo>
                      <a:cubicBezTo>
                        <a:pt x="17743" y="14278"/>
                        <a:pt x="18129" y="14278"/>
                        <a:pt x="18129" y="14278"/>
                      </a:cubicBezTo>
                      <a:cubicBezTo>
                        <a:pt x="18129" y="13912"/>
                        <a:pt x="18129" y="13912"/>
                        <a:pt x="18129" y="13912"/>
                      </a:cubicBezTo>
                      <a:cubicBezTo>
                        <a:pt x="18129" y="13912"/>
                        <a:pt x="18129" y="13912"/>
                        <a:pt x="18129" y="13912"/>
                      </a:cubicBezTo>
                      <a:cubicBezTo>
                        <a:pt x="18129" y="13912"/>
                        <a:pt x="18129" y="13546"/>
                        <a:pt x="18129" y="13546"/>
                      </a:cubicBezTo>
                      <a:cubicBezTo>
                        <a:pt x="18129" y="13546"/>
                        <a:pt x="18129" y="13546"/>
                        <a:pt x="18514" y="13546"/>
                      </a:cubicBezTo>
                      <a:cubicBezTo>
                        <a:pt x="18514" y="13546"/>
                        <a:pt x="18514" y="13546"/>
                        <a:pt x="18514" y="13546"/>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900" y="12814"/>
                        <a:pt x="18900" y="12814"/>
                      </a:cubicBezTo>
                      <a:cubicBezTo>
                        <a:pt x="19671" y="12081"/>
                        <a:pt x="21214" y="9885"/>
                        <a:pt x="21600" y="8420"/>
                      </a:cubicBezTo>
                      <a:cubicBezTo>
                        <a:pt x="21600" y="8054"/>
                        <a:pt x="21600" y="8054"/>
                        <a:pt x="21600" y="7688"/>
                      </a:cubicBezTo>
                      <a:cubicBezTo>
                        <a:pt x="21600" y="6590"/>
                        <a:pt x="21600" y="5858"/>
                        <a:pt x="21600" y="5492"/>
                      </a:cubicBezTo>
                      <a:cubicBezTo>
                        <a:pt x="20057" y="4027"/>
                        <a:pt x="20057" y="4027"/>
                        <a:pt x="20057" y="4027"/>
                      </a:cubicBezTo>
                      <a:cubicBezTo>
                        <a:pt x="19286" y="1098"/>
                        <a:pt x="19286" y="1098"/>
                        <a:pt x="19286" y="1098"/>
                      </a:cubicBezTo>
                      <a:cubicBezTo>
                        <a:pt x="18129" y="0"/>
                        <a:pt x="18129" y="0"/>
                        <a:pt x="18129" y="0"/>
                      </a:cubicBezTo>
                      <a:cubicBezTo>
                        <a:pt x="18129" y="0"/>
                        <a:pt x="18129" y="0"/>
                        <a:pt x="181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81" name="Shape 11781"/>
                <p:cNvSpPr/>
                <p:nvPr/>
              </p:nvSpPr>
              <p:spPr>
                <a:xfrm>
                  <a:off x="364443" y="6745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4320" y="0"/>
                        <a:pt x="4320" y="21600"/>
                        <a:pt x="0" y="21600"/>
                      </a:cubicBezTo>
                      <a:cubicBezTo>
                        <a:pt x="4320" y="21600"/>
                        <a:pt x="1296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82" name="Shape 11782"/>
                <p:cNvSpPr/>
                <p:nvPr/>
              </p:nvSpPr>
              <p:spPr>
                <a:xfrm>
                  <a:off x="358469" y="6764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83" name="Shape 11783"/>
                <p:cNvSpPr/>
                <p:nvPr/>
              </p:nvSpPr>
              <p:spPr>
                <a:xfrm>
                  <a:off x="375396" y="6706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0" y="21600"/>
                        <a:pt x="0" y="21600"/>
                        <a:pt x="0" y="21600"/>
                      </a:cubicBezTo>
                      <a:cubicBezTo>
                        <a:pt x="0" y="21600"/>
                        <a:pt x="10800" y="21600"/>
                        <a:pt x="10800" y="0"/>
                      </a:cubicBezTo>
                      <a:cubicBezTo>
                        <a:pt x="108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84" name="Shape 11784"/>
                <p:cNvSpPr/>
                <p:nvPr/>
              </p:nvSpPr>
              <p:spPr>
                <a:xfrm>
                  <a:off x="388341" y="5801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7200" y="21600"/>
                        <a:pt x="14400" y="0"/>
                        <a:pt x="21600" y="0"/>
                      </a:cubicBezTo>
                      <a:cubicBezTo>
                        <a:pt x="14400" y="0"/>
                        <a:pt x="72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85" name="Shape 11785"/>
                <p:cNvSpPr/>
                <p:nvPr/>
              </p:nvSpPr>
              <p:spPr>
                <a:xfrm>
                  <a:off x="398299" y="5835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86" name="Shape 11786"/>
                <p:cNvSpPr/>
                <p:nvPr/>
              </p:nvSpPr>
              <p:spPr>
                <a:xfrm>
                  <a:off x="394316" y="5781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87" name="Shape 11787"/>
                <p:cNvSpPr/>
                <p:nvPr/>
              </p:nvSpPr>
              <p:spPr>
                <a:xfrm>
                  <a:off x="453440" y="6398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88" name="Shape 11788"/>
                <p:cNvSpPr/>
                <p:nvPr/>
              </p:nvSpPr>
              <p:spPr>
                <a:xfrm>
                  <a:off x="471364" y="60227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89" name="Shape 11789"/>
                <p:cNvSpPr/>
                <p:nvPr/>
              </p:nvSpPr>
              <p:spPr>
                <a:xfrm>
                  <a:off x="453440" y="63793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90" name="Shape 11790"/>
                <p:cNvSpPr/>
                <p:nvPr/>
              </p:nvSpPr>
              <p:spPr>
                <a:xfrm>
                  <a:off x="451449" y="64178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791" name="Shape 11791"/>
                <p:cNvSpPr/>
                <p:nvPr/>
              </p:nvSpPr>
              <p:spPr>
                <a:xfrm>
                  <a:off x="656653" y="918923"/>
                  <a:ext cx="146184" cy="283313"/>
                </a:xfrm>
                <a:custGeom>
                  <a:avLst/>
                  <a:gdLst/>
                  <a:ahLst/>
                  <a:cxnLst>
                    <a:cxn ang="0">
                      <a:pos x="wd2" y="hd2"/>
                    </a:cxn>
                    <a:cxn ang="5400000">
                      <a:pos x="wd2" y="hd2"/>
                    </a:cxn>
                    <a:cxn ang="10800000">
                      <a:pos x="wd2" y="hd2"/>
                    </a:cxn>
                    <a:cxn ang="16200000">
                      <a:pos x="wd2" y="hd2"/>
                    </a:cxn>
                  </a:cxnLst>
                  <a:rect l="0" t="0" r="r" b="b"/>
                  <a:pathLst>
                    <a:path w="21140" h="21600" fill="norm" stroke="1" extrusionOk="0">
                      <a:moveTo>
                        <a:pt x="18566" y="561"/>
                      </a:moveTo>
                      <a:cubicBezTo>
                        <a:pt x="18292" y="281"/>
                        <a:pt x="18019" y="140"/>
                        <a:pt x="18019" y="0"/>
                      </a:cubicBezTo>
                      <a:cubicBezTo>
                        <a:pt x="17746" y="140"/>
                        <a:pt x="17746" y="281"/>
                        <a:pt x="17472" y="281"/>
                      </a:cubicBezTo>
                      <a:cubicBezTo>
                        <a:pt x="17472" y="421"/>
                        <a:pt x="17199" y="842"/>
                        <a:pt x="17199" y="1262"/>
                      </a:cubicBezTo>
                      <a:cubicBezTo>
                        <a:pt x="17472" y="1403"/>
                        <a:pt x="17199" y="1543"/>
                        <a:pt x="16925" y="1823"/>
                      </a:cubicBezTo>
                      <a:cubicBezTo>
                        <a:pt x="16378" y="2104"/>
                        <a:pt x="15558" y="2244"/>
                        <a:pt x="14738" y="2244"/>
                      </a:cubicBezTo>
                      <a:cubicBezTo>
                        <a:pt x="14465" y="2244"/>
                        <a:pt x="14191" y="2244"/>
                        <a:pt x="13918" y="2384"/>
                      </a:cubicBezTo>
                      <a:cubicBezTo>
                        <a:pt x="13918" y="2384"/>
                        <a:pt x="13918" y="2525"/>
                        <a:pt x="13918" y="2525"/>
                      </a:cubicBezTo>
                      <a:cubicBezTo>
                        <a:pt x="14191" y="2945"/>
                        <a:pt x="13918" y="3226"/>
                        <a:pt x="13644" y="3226"/>
                      </a:cubicBezTo>
                      <a:cubicBezTo>
                        <a:pt x="13644" y="3226"/>
                        <a:pt x="13644" y="3366"/>
                        <a:pt x="13644" y="3366"/>
                      </a:cubicBezTo>
                      <a:cubicBezTo>
                        <a:pt x="13918" y="3506"/>
                        <a:pt x="13918" y="3787"/>
                        <a:pt x="13644" y="3927"/>
                      </a:cubicBezTo>
                      <a:cubicBezTo>
                        <a:pt x="13371" y="4348"/>
                        <a:pt x="12277" y="4769"/>
                        <a:pt x="11184" y="4769"/>
                      </a:cubicBezTo>
                      <a:cubicBezTo>
                        <a:pt x="10637" y="4769"/>
                        <a:pt x="10090" y="5049"/>
                        <a:pt x="9543" y="5190"/>
                      </a:cubicBezTo>
                      <a:cubicBezTo>
                        <a:pt x="8449" y="5610"/>
                        <a:pt x="7629" y="5891"/>
                        <a:pt x="6535" y="5891"/>
                      </a:cubicBezTo>
                      <a:cubicBezTo>
                        <a:pt x="5989" y="5891"/>
                        <a:pt x="5442" y="5891"/>
                        <a:pt x="4895" y="6031"/>
                      </a:cubicBezTo>
                      <a:cubicBezTo>
                        <a:pt x="4075" y="6171"/>
                        <a:pt x="3528" y="6312"/>
                        <a:pt x="2708" y="6312"/>
                      </a:cubicBezTo>
                      <a:cubicBezTo>
                        <a:pt x="2708" y="6312"/>
                        <a:pt x="2708" y="6592"/>
                        <a:pt x="2708" y="6873"/>
                      </a:cubicBezTo>
                      <a:cubicBezTo>
                        <a:pt x="2434" y="7294"/>
                        <a:pt x="2434" y="7714"/>
                        <a:pt x="1887" y="8275"/>
                      </a:cubicBezTo>
                      <a:cubicBezTo>
                        <a:pt x="1341" y="8836"/>
                        <a:pt x="1341" y="9678"/>
                        <a:pt x="2434" y="10800"/>
                      </a:cubicBezTo>
                      <a:cubicBezTo>
                        <a:pt x="3254" y="11922"/>
                        <a:pt x="4075" y="12904"/>
                        <a:pt x="1614" y="14306"/>
                      </a:cubicBezTo>
                      <a:cubicBezTo>
                        <a:pt x="-300" y="15569"/>
                        <a:pt x="-300" y="16971"/>
                        <a:pt x="520" y="17813"/>
                      </a:cubicBezTo>
                      <a:cubicBezTo>
                        <a:pt x="794" y="18234"/>
                        <a:pt x="1067" y="18655"/>
                        <a:pt x="1341" y="19216"/>
                      </a:cubicBezTo>
                      <a:cubicBezTo>
                        <a:pt x="1614" y="19777"/>
                        <a:pt x="1887" y="20338"/>
                        <a:pt x="2434" y="20758"/>
                      </a:cubicBezTo>
                      <a:cubicBezTo>
                        <a:pt x="3254" y="21179"/>
                        <a:pt x="4895" y="21600"/>
                        <a:pt x="6262" y="21600"/>
                      </a:cubicBezTo>
                      <a:cubicBezTo>
                        <a:pt x="6535" y="21600"/>
                        <a:pt x="6809" y="21460"/>
                        <a:pt x="7082" y="21460"/>
                      </a:cubicBezTo>
                      <a:cubicBezTo>
                        <a:pt x="7629" y="21179"/>
                        <a:pt x="8449" y="21179"/>
                        <a:pt x="8996" y="21179"/>
                      </a:cubicBezTo>
                      <a:cubicBezTo>
                        <a:pt x="9543" y="21179"/>
                        <a:pt x="9816" y="21039"/>
                        <a:pt x="10363" y="20899"/>
                      </a:cubicBezTo>
                      <a:cubicBezTo>
                        <a:pt x="10910" y="20478"/>
                        <a:pt x="12004" y="18514"/>
                        <a:pt x="13097" y="16691"/>
                      </a:cubicBezTo>
                      <a:cubicBezTo>
                        <a:pt x="13644" y="15849"/>
                        <a:pt x="14191" y="15008"/>
                        <a:pt x="14738" y="14306"/>
                      </a:cubicBezTo>
                      <a:cubicBezTo>
                        <a:pt x="15832" y="12483"/>
                        <a:pt x="18019" y="8836"/>
                        <a:pt x="18019" y="8275"/>
                      </a:cubicBezTo>
                      <a:cubicBezTo>
                        <a:pt x="17746" y="7855"/>
                        <a:pt x="18019" y="7574"/>
                        <a:pt x="18292" y="7294"/>
                      </a:cubicBezTo>
                      <a:cubicBezTo>
                        <a:pt x="18566" y="7013"/>
                        <a:pt x="18839" y="6873"/>
                        <a:pt x="18566" y="6592"/>
                      </a:cubicBezTo>
                      <a:cubicBezTo>
                        <a:pt x="18019" y="6031"/>
                        <a:pt x="18292" y="5470"/>
                        <a:pt x="18566" y="5190"/>
                      </a:cubicBezTo>
                      <a:cubicBezTo>
                        <a:pt x="18839" y="5049"/>
                        <a:pt x="19386" y="5049"/>
                        <a:pt x="19386" y="5049"/>
                      </a:cubicBezTo>
                      <a:cubicBezTo>
                        <a:pt x="19659" y="5049"/>
                        <a:pt x="19933" y="5049"/>
                        <a:pt x="20206" y="5330"/>
                      </a:cubicBezTo>
                      <a:cubicBezTo>
                        <a:pt x="20480" y="5470"/>
                        <a:pt x="20753" y="5610"/>
                        <a:pt x="20753" y="5610"/>
                      </a:cubicBezTo>
                      <a:cubicBezTo>
                        <a:pt x="20753" y="5610"/>
                        <a:pt x="21027" y="5470"/>
                        <a:pt x="21027" y="5190"/>
                      </a:cubicBezTo>
                      <a:cubicBezTo>
                        <a:pt x="21300" y="4909"/>
                        <a:pt x="21027" y="4348"/>
                        <a:pt x="20753" y="3927"/>
                      </a:cubicBezTo>
                      <a:cubicBezTo>
                        <a:pt x="20480" y="3366"/>
                        <a:pt x="19933" y="2805"/>
                        <a:pt x="19933" y="2244"/>
                      </a:cubicBezTo>
                      <a:cubicBezTo>
                        <a:pt x="19933" y="1683"/>
                        <a:pt x="19113" y="982"/>
                        <a:pt x="18566" y="5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92" name="Shape 11792"/>
                <p:cNvSpPr/>
                <p:nvPr/>
              </p:nvSpPr>
              <p:spPr>
                <a:xfrm>
                  <a:off x="643252" y="30836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93" name="Shape 11793"/>
                <p:cNvSpPr/>
                <p:nvPr/>
              </p:nvSpPr>
              <p:spPr>
                <a:xfrm>
                  <a:off x="647235" y="3064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94" name="Shape 11794"/>
                <p:cNvSpPr/>
                <p:nvPr/>
              </p:nvSpPr>
              <p:spPr>
                <a:xfrm>
                  <a:off x="645244" y="3137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95" name="Shape 11795"/>
                <p:cNvSpPr/>
                <p:nvPr/>
              </p:nvSpPr>
              <p:spPr>
                <a:xfrm>
                  <a:off x="341916" y="918923"/>
                  <a:ext cx="19916" cy="16383"/>
                </a:xfrm>
                <a:custGeom>
                  <a:avLst/>
                  <a:gdLst/>
                  <a:ahLst/>
                  <a:cxnLst>
                    <a:cxn ang="0">
                      <a:pos x="wd2" y="hd2"/>
                    </a:cxn>
                    <a:cxn ang="5400000">
                      <a:pos x="wd2" y="hd2"/>
                    </a:cxn>
                    <a:cxn ang="10800000">
                      <a:pos x="wd2" y="hd2"/>
                    </a:cxn>
                    <a:cxn ang="16200000">
                      <a:pos x="wd2" y="hd2"/>
                    </a:cxn>
                  </a:cxnLst>
                  <a:rect l="0" t="0" r="r" b="b"/>
                  <a:pathLst>
                    <a:path w="21600" h="20400" fill="norm" stroke="1" extrusionOk="0">
                      <a:moveTo>
                        <a:pt x="8640" y="19440"/>
                      </a:moveTo>
                      <a:cubicBezTo>
                        <a:pt x="10800" y="21600"/>
                        <a:pt x="17280" y="19440"/>
                        <a:pt x="19440" y="19440"/>
                      </a:cubicBezTo>
                      <a:cubicBezTo>
                        <a:pt x="21600" y="19440"/>
                        <a:pt x="21600" y="17280"/>
                        <a:pt x="21600" y="12960"/>
                      </a:cubicBezTo>
                      <a:cubicBezTo>
                        <a:pt x="21600" y="10800"/>
                        <a:pt x="21600" y="4320"/>
                        <a:pt x="21600" y="0"/>
                      </a:cubicBezTo>
                      <a:cubicBezTo>
                        <a:pt x="21600" y="0"/>
                        <a:pt x="21600" y="2160"/>
                        <a:pt x="21600" y="2160"/>
                      </a:cubicBezTo>
                      <a:cubicBezTo>
                        <a:pt x="17280" y="4320"/>
                        <a:pt x="12960" y="6480"/>
                        <a:pt x="6480" y="4320"/>
                      </a:cubicBezTo>
                      <a:cubicBezTo>
                        <a:pt x="4320" y="4320"/>
                        <a:pt x="2160" y="2160"/>
                        <a:pt x="0" y="0"/>
                      </a:cubicBezTo>
                      <a:cubicBezTo>
                        <a:pt x="0" y="2160"/>
                        <a:pt x="0" y="2160"/>
                        <a:pt x="0" y="2160"/>
                      </a:cubicBezTo>
                      <a:cubicBezTo>
                        <a:pt x="0" y="6480"/>
                        <a:pt x="4320" y="17280"/>
                        <a:pt x="8640" y="194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96" name="Shape 11796"/>
                <p:cNvSpPr/>
                <p:nvPr/>
              </p:nvSpPr>
              <p:spPr>
                <a:xfrm>
                  <a:off x="5354" y="548883"/>
                  <a:ext cx="384359" cy="3681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473" y="19646"/>
                      </a:moveTo>
                      <a:cubicBezTo>
                        <a:pt x="13473" y="19646"/>
                        <a:pt x="13473" y="19646"/>
                        <a:pt x="13473" y="19646"/>
                      </a:cubicBezTo>
                      <a:cubicBezTo>
                        <a:pt x="13687" y="19755"/>
                        <a:pt x="13687" y="19755"/>
                        <a:pt x="13687" y="19755"/>
                      </a:cubicBezTo>
                      <a:cubicBezTo>
                        <a:pt x="13687" y="19755"/>
                        <a:pt x="13687" y="19755"/>
                        <a:pt x="13687" y="19755"/>
                      </a:cubicBezTo>
                      <a:cubicBezTo>
                        <a:pt x="13794" y="19863"/>
                        <a:pt x="13794" y="19972"/>
                        <a:pt x="13901" y="19972"/>
                      </a:cubicBezTo>
                      <a:cubicBezTo>
                        <a:pt x="13901" y="20080"/>
                        <a:pt x="13901" y="20080"/>
                        <a:pt x="13901" y="20080"/>
                      </a:cubicBezTo>
                      <a:cubicBezTo>
                        <a:pt x="13901" y="20080"/>
                        <a:pt x="13901" y="20080"/>
                        <a:pt x="13901" y="20080"/>
                      </a:cubicBezTo>
                      <a:cubicBezTo>
                        <a:pt x="13901" y="20189"/>
                        <a:pt x="14008" y="20189"/>
                        <a:pt x="14008" y="20189"/>
                      </a:cubicBezTo>
                      <a:cubicBezTo>
                        <a:pt x="14115" y="20189"/>
                        <a:pt x="14436" y="20080"/>
                        <a:pt x="14650" y="20080"/>
                      </a:cubicBezTo>
                      <a:cubicBezTo>
                        <a:pt x="14756" y="20080"/>
                        <a:pt x="14863" y="20080"/>
                        <a:pt x="14970" y="20189"/>
                      </a:cubicBezTo>
                      <a:cubicBezTo>
                        <a:pt x="14970" y="20297"/>
                        <a:pt x="15077" y="20406"/>
                        <a:pt x="14970" y="20406"/>
                      </a:cubicBezTo>
                      <a:cubicBezTo>
                        <a:pt x="14970" y="20515"/>
                        <a:pt x="15077" y="20732"/>
                        <a:pt x="15077" y="20732"/>
                      </a:cubicBezTo>
                      <a:cubicBezTo>
                        <a:pt x="15291" y="20732"/>
                        <a:pt x="15612" y="20840"/>
                        <a:pt x="15826" y="20949"/>
                      </a:cubicBezTo>
                      <a:cubicBezTo>
                        <a:pt x="15933" y="21057"/>
                        <a:pt x="16147" y="21057"/>
                        <a:pt x="16147" y="21057"/>
                      </a:cubicBezTo>
                      <a:cubicBezTo>
                        <a:pt x="16253" y="21057"/>
                        <a:pt x="16467" y="21057"/>
                        <a:pt x="16467" y="21057"/>
                      </a:cubicBezTo>
                      <a:cubicBezTo>
                        <a:pt x="16574" y="20840"/>
                        <a:pt x="16788" y="20623"/>
                        <a:pt x="17002" y="20623"/>
                      </a:cubicBezTo>
                      <a:cubicBezTo>
                        <a:pt x="17216" y="20623"/>
                        <a:pt x="17323" y="20732"/>
                        <a:pt x="17323" y="20840"/>
                      </a:cubicBezTo>
                      <a:cubicBezTo>
                        <a:pt x="17537" y="21274"/>
                        <a:pt x="17750" y="21383"/>
                        <a:pt x="17750" y="21383"/>
                      </a:cubicBezTo>
                      <a:cubicBezTo>
                        <a:pt x="18071" y="21383"/>
                        <a:pt x="18499" y="21383"/>
                        <a:pt x="18713" y="21600"/>
                      </a:cubicBezTo>
                      <a:cubicBezTo>
                        <a:pt x="18713" y="21491"/>
                        <a:pt x="18606" y="21274"/>
                        <a:pt x="18499" y="21166"/>
                      </a:cubicBezTo>
                      <a:cubicBezTo>
                        <a:pt x="18499" y="21057"/>
                        <a:pt x="18392" y="20949"/>
                        <a:pt x="18392" y="20949"/>
                      </a:cubicBezTo>
                      <a:cubicBezTo>
                        <a:pt x="18178" y="20840"/>
                        <a:pt x="18285" y="20515"/>
                        <a:pt x="18392" y="20080"/>
                      </a:cubicBezTo>
                      <a:cubicBezTo>
                        <a:pt x="18499" y="19972"/>
                        <a:pt x="18499" y="19755"/>
                        <a:pt x="18499" y="19646"/>
                      </a:cubicBezTo>
                      <a:cubicBezTo>
                        <a:pt x="18499" y="19538"/>
                        <a:pt x="18606" y="19321"/>
                        <a:pt x="18606" y="19104"/>
                      </a:cubicBezTo>
                      <a:cubicBezTo>
                        <a:pt x="18606" y="18886"/>
                        <a:pt x="18713" y="18561"/>
                        <a:pt x="18713" y="18452"/>
                      </a:cubicBezTo>
                      <a:cubicBezTo>
                        <a:pt x="18606" y="18344"/>
                        <a:pt x="18499" y="18235"/>
                        <a:pt x="18499" y="18127"/>
                      </a:cubicBezTo>
                      <a:cubicBezTo>
                        <a:pt x="18499" y="17910"/>
                        <a:pt x="18606" y="17692"/>
                        <a:pt x="18820" y="17475"/>
                      </a:cubicBezTo>
                      <a:cubicBezTo>
                        <a:pt x="18820" y="17475"/>
                        <a:pt x="18820" y="17258"/>
                        <a:pt x="18820" y="17258"/>
                      </a:cubicBezTo>
                      <a:cubicBezTo>
                        <a:pt x="18820" y="17041"/>
                        <a:pt x="18820" y="16824"/>
                        <a:pt x="18927" y="16716"/>
                      </a:cubicBezTo>
                      <a:cubicBezTo>
                        <a:pt x="19034" y="16607"/>
                        <a:pt x="19141" y="16607"/>
                        <a:pt x="19248" y="16607"/>
                      </a:cubicBezTo>
                      <a:cubicBezTo>
                        <a:pt x="19675" y="16607"/>
                        <a:pt x="19675" y="16607"/>
                        <a:pt x="19675" y="16607"/>
                      </a:cubicBezTo>
                      <a:cubicBezTo>
                        <a:pt x="20317" y="16607"/>
                        <a:pt x="20531" y="16498"/>
                        <a:pt x="20531" y="16498"/>
                      </a:cubicBezTo>
                      <a:cubicBezTo>
                        <a:pt x="20638" y="16390"/>
                        <a:pt x="20638" y="16390"/>
                        <a:pt x="20638" y="16390"/>
                      </a:cubicBezTo>
                      <a:cubicBezTo>
                        <a:pt x="20638" y="16390"/>
                        <a:pt x="20638" y="16390"/>
                        <a:pt x="20638" y="16390"/>
                      </a:cubicBezTo>
                      <a:cubicBezTo>
                        <a:pt x="20531" y="16281"/>
                        <a:pt x="20531" y="16173"/>
                        <a:pt x="20531" y="16173"/>
                      </a:cubicBezTo>
                      <a:cubicBezTo>
                        <a:pt x="20317" y="15847"/>
                        <a:pt x="20103" y="15413"/>
                        <a:pt x="19889" y="15305"/>
                      </a:cubicBezTo>
                      <a:cubicBezTo>
                        <a:pt x="19248" y="14979"/>
                        <a:pt x="19034" y="11940"/>
                        <a:pt x="19141" y="10963"/>
                      </a:cubicBezTo>
                      <a:cubicBezTo>
                        <a:pt x="19141" y="10637"/>
                        <a:pt x="19141" y="10529"/>
                        <a:pt x="19354" y="10420"/>
                      </a:cubicBezTo>
                      <a:cubicBezTo>
                        <a:pt x="19248" y="9877"/>
                        <a:pt x="19248" y="9877"/>
                        <a:pt x="19248" y="9877"/>
                      </a:cubicBezTo>
                      <a:cubicBezTo>
                        <a:pt x="19248" y="9877"/>
                        <a:pt x="19248" y="9877"/>
                        <a:pt x="19248" y="9877"/>
                      </a:cubicBezTo>
                      <a:cubicBezTo>
                        <a:pt x="19248" y="9877"/>
                        <a:pt x="19141" y="9877"/>
                        <a:pt x="19141" y="9877"/>
                      </a:cubicBezTo>
                      <a:cubicBezTo>
                        <a:pt x="19141" y="9769"/>
                        <a:pt x="19141" y="9769"/>
                        <a:pt x="19141" y="9769"/>
                      </a:cubicBezTo>
                      <a:cubicBezTo>
                        <a:pt x="19141" y="9769"/>
                        <a:pt x="19034" y="9769"/>
                        <a:pt x="19034" y="9660"/>
                      </a:cubicBezTo>
                      <a:cubicBezTo>
                        <a:pt x="19034" y="9660"/>
                        <a:pt x="19034" y="9660"/>
                        <a:pt x="19034" y="9552"/>
                      </a:cubicBezTo>
                      <a:cubicBezTo>
                        <a:pt x="19034" y="9552"/>
                        <a:pt x="19034" y="9552"/>
                        <a:pt x="19034" y="9552"/>
                      </a:cubicBezTo>
                      <a:cubicBezTo>
                        <a:pt x="18927" y="9552"/>
                        <a:pt x="18927" y="9443"/>
                        <a:pt x="18927" y="9335"/>
                      </a:cubicBezTo>
                      <a:cubicBezTo>
                        <a:pt x="18927" y="9118"/>
                        <a:pt x="19141" y="9009"/>
                        <a:pt x="19248" y="8901"/>
                      </a:cubicBezTo>
                      <a:cubicBezTo>
                        <a:pt x="19248" y="8575"/>
                        <a:pt x="19248" y="8141"/>
                        <a:pt x="19568" y="8032"/>
                      </a:cubicBezTo>
                      <a:cubicBezTo>
                        <a:pt x="19675" y="8032"/>
                        <a:pt x="19675" y="8032"/>
                        <a:pt x="19675" y="8032"/>
                      </a:cubicBezTo>
                      <a:cubicBezTo>
                        <a:pt x="19675" y="7924"/>
                        <a:pt x="19675" y="7924"/>
                        <a:pt x="19782" y="7815"/>
                      </a:cubicBezTo>
                      <a:cubicBezTo>
                        <a:pt x="19782" y="7707"/>
                        <a:pt x="19782" y="7489"/>
                        <a:pt x="19782" y="7272"/>
                      </a:cubicBezTo>
                      <a:cubicBezTo>
                        <a:pt x="19782" y="6838"/>
                        <a:pt x="19889" y="6404"/>
                        <a:pt x="20103" y="6078"/>
                      </a:cubicBezTo>
                      <a:cubicBezTo>
                        <a:pt x="20103" y="5970"/>
                        <a:pt x="20103" y="5861"/>
                        <a:pt x="20103" y="5753"/>
                      </a:cubicBezTo>
                      <a:cubicBezTo>
                        <a:pt x="20210" y="5536"/>
                        <a:pt x="20210" y="5319"/>
                        <a:pt x="20424" y="5102"/>
                      </a:cubicBezTo>
                      <a:cubicBezTo>
                        <a:pt x="20424" y="5102"/>
                        <a:pt x="20531" y="4993"/>
                        <a:pt x="20531" y="4884"/>
                      </a:cubicBezTo>
                      <a:cubicBezTo>
                        <a:pt x="20638" y="4776"/>
                        <a:pt x="20745" y="4450"/>
                        <a:pt x="20958" y="4450"/>
                      </a:cubicBezTo>
                      <a:cubicBezTo>
                        <a:pt x="21279" y="4342"/>
                        <a:pt x="21279" y="4233"/>
                        <a:pt x="21279" y="4233"/>
                      </a:cubicBezTo>
                      <a:cubicBezTo>
                        <a:pt x="21279" y="4125"/>
                        <a:pt x="21386" y="4016"/>
                        <a:pt x="21493" y="3908"/>
                      </a:cubicBezTo>
                      <a:cubicBezTo>
                        <a:pt x="21600" y="3799"/>
                        <a:pt x="21600" y="3690"/>
                        <a:pt x="21600" y="3690"/>
                      </a:cubicBezTo>
                      <a:cubicBezTo>
                        <a:pt x="21600" y="3582"/>
                        <a:pt x="21600" y="3582"/>
                        <a:pt x="21493" y="3582"/>
                      </a:cubicBezTo>
                      <a:cubicBezTo>
                        <a:pt x="21386" y="3473"/>
                        <a:pt x="21279" y="3365"/>
                        <a:pt x="21279" y="3039"/>
                      </a:cubicBezTo>
                      <a:cubicBezTo>
                        <a:pt x="21279" y="3039"/>
                        <a:pt x="21279" y="2931"/>
                        <a:pt x="21279" y="2931"/>
                      </a:cubicBezTo>
                      <a:cubicBezTo>
                        <a:pt x="21279" y="2931"/>
                        <a:pt x="21279" y="2931"/>
                        <a:pt x="21279" y="2931"/>
                      </a:cubicBezTo>
                      <a:cubicBezTo>
                        <a:pt x="21279" y="2822"/>
                        <a:pt x="21279" y="2822"/>
                        <a:pt x="21279" y="2822"/>
                      </a:cubicBezTo>
                      <a:cubicBezTo>
                        <a:pt x="21279" y="2714"/>
                        <a:pt x="21279" y="2714"/>
                        <a:pt x="21279" y="2714"/>
                      </a:cubicBezTo>
                      <a:cubicBezTo>
                        <a:pt x="21279" y="2714"/>
                        <a:pt x="21279" y="2714"/>
                        <a:pt x="21279" y="2605"/>
                      </a:cubicBezTo>
                      <a:cubicBezTo>
                        <a:pt x="21279" y="2605"/>
                        <a:pt x="21279" y="2605"/>
                        <a:pt x="21279" y="2605"/>
                      </a:cubicBezTo>
                      <a:cubicBezTo>
                        <a:pt x="21279" y="2496"/>
                        <a:pt x="21279" y="2496"/>
                        <a:pt x="21279" y="2496"/>
                      </a:cubicBezTo>
                      <a:cubicBezTo>
                        <a:pt x="21279" y="2388"/>
                        <a:pt x="21279" y="2388"/>
                        <a:pt x="21279" y="2279"/>
                      </a:cubicBezTo>
                      <a:cubicBezTo>
                        <a:pt x="21279" y="2279"/>
                        <a:pt x="21279" y="2279"/>
                        <a:pt x="21279" y="2279"/>
                      </a:cubicBezTo>
                      <a:cubicBezTo>
                        <a:pt x="21279" y="2279"/>
                        <a:pt x="21279" y="2171"/>
                        <a:pt x="21279" y="2171"/>
                      </a:cubicBezTo>
                      <a:cubicBezTo>
                        <a:pt x="21279" y="2171"/>
                        <a:pt x="21279" y="2171"/>
                        <a:pt x="21279" y="2171"/>
                      </a:cubicBezTo>
                      <a:cubicBezTo>
                        <a:pt x="21279" y="2171"/>
                        <a:pt x="21386" y="2062"/>
                        <a:pt x="21386" y="2062"/>
                      </a:cubicBezTo>
                      <a:cubicBezTo>
                        <a:pt x="21386" y="2062"/>
                        <a:pt x="21386" y="2062"/>
                        <a:pt x="21386" y="2062"/>
                      </a:cubicBezTo>
                      <a:cubicBezTo>
                        <a:pt x="21279" y="2062"/>
                        <a:pt x="21279" y="2062"/>
                        <a:pt x="21279" y="1954"/>
                      </a:cubicBezTo>
                      <a:cubicBezTo>
                        <a:pt x="21279" y="1954"/>
                        <a:pt x="21172" y="1954"/>
                        <a:pt x="21172" y="1954"/>
                      </a:cubicBezTo>
                      <a:cubicBezTo>
                        <a:pt x="21172" y="1845"/>
                        <a:pt x="21065" y="1845"/>
                        <a:pt x="21065" y="1845"/>
                      </a:cubicBezTo>
                      <a:cubicBezTo>
                        <a:pt x="21065" y="1737"/>
                        <a:pt x="20958" y="1737"/>
                        <a:pt x="20958" y="1737"/>
                      </a:cubicBezTo>
                      <a:cubicBezTo>
                        <a:pt x="20958" y="1737"/>
                        <a:pt x="20851" y="1628"/>
                        <a:pt x="20851" y="1628"/>
                      </a:cubicBezTo>
                      <a:cubicBezTo>
                        <a:pt x="20851" y="1628"/>
                        <a:pt x="20745" y="1520"/>
                        <a:pt x="20745" y="1520"/>
                      </a:cubicBezTo>
                      <a:cubicBezTo>
                        <a:pt x="20745" y="1520"/>
                        <a:pt x="20745" y="1520"/>
                        <a:pt x="20638" y="1520"/>
                      </a:cubicBezTo>
                      <a:cubicBezTo>
                        <a:pt x="20638" y="1411"/>
                        <a:pt x="20638" y="1411"/>
                        <a:pt x="20531" y="1411"/>
                      </a:cubicBezTo>
                      <a:cubicBezTo>
                        <a:pt x="20531" y="1303"/>
                        <a:pt x="20531" y="1303"/>
                        <a:pt x="20531" y="1303"/>
                      </a:cubicBezTo>
                      <a:cubicBezTo>
                        <a:pt x="20424" y="1303"/>
                        <a:pt x="20424" y="1303"/>
                        <a:pt x="20424" y="1194"/>
                      </a:cubicBezTo>
                      <a:cubicBezTo>
                        <a:pt x="20317" y="1194"/>
                        <a:pt x="20317" y="1194"/>
                        <a:pt x="20317" y="1194"/>
                      </a:cubicBezTo>
                      <a:cubicBezTo>
                        <a:pt x="20317" y="1194"/>
                        <a:pt x="20317" y="1085"/>
                        <a:pt x="20210" y="1085"/>
                      </a:cubicBezTo>
                      <a:cubicBezTo>
                        <a:pt x="20210" y="1085"/>
                        <a:pt x="20210" y="1085"/>
                        <a:pt x="20210" y="1085"/>
                      </a:cubicBezTo>
                      <a:cubicBezTo>
                        <a:pt x="20210" y="1085"/>
                        <a:pt x="20103" y="1085"/>
                        <a:pt x="20103" y="1085"/>
                      </a:cubicBezTo>
                      <a:cubicBezTo>
                        <a:pt x="20103" y="977"/>
                        <a:pt x="20103" y="977"/>
                        <a:pt x="20103" y="977"/>
                      </a:cubicBezTo>
                      <a:cubicBezTo>
                        <a:pt x="19996" y="977"/>
                        <a:pt x="19782" y="1085"/>
                        <a:pt x="19782" y="1085"/>
                      </a:cubicBezTo>
                      <a:cubicBezTo>
                        <a:pt x="19782" y="1085"/>
                        <a:pt x="19782" y="1085"/>
                        <a:pt x="19675" y="1085"/>
                      </a:cubicBezTo>
                      <a:cubicBezTo>
                        <a:pt x="19675" y="1085"/>
                        <a:pt x="19675" y="1085"/>
                        <a:pt x="19675" y="1085"/>
                      </a:cubicBezTo>
                      <a:cubicBezTo>
                        <a:pt x="19568" y="1194"/>
                        <a:pt x="19568" y="1194"/>
                        <a:pt x="19568" y="1194"/>
                      </a:cubicBezTo>
                      <a:cubicBezTo>
                        <a:pt x="19461" y="1085"/>
                        <a:pt x="19461" y="1085"/>
                        <a:pt x="19461" y="1085"/>
                      </a:cubicBezTo>
                      <a:cubicBezTo>
                        <a:pt x="19354" y="1085"/>
                        <a:pt x="19248" y="977"/>
                        <a:pt x="19141" y="977"/>
                      </a:cubicBezTo>
                      <a:cubicBezTo>
                        <a:pt x="19141" y="977"/>
                        <a:pt x="19141" y="977"/>
                        <a:pt x="19034" y="977"/>
                      </a:cubicBezTo>
                      <a:cubicBezTo>
                        <a:pt x="18927" y="1194"/>
                        <a:pt x="18820" y="1194"/>
                        <a:pt x="18606" y="1194"/>
                      </a:cubicBezTo>
                      <a:cubicBezTo>
                        <a:pt x="18285" y="1194"/>
                        <a:pt x="18071" y="1085"/>
                        <a:pt x="18071" y="1085"/>
                      </a:cubicBezTo>
                      <a:cubicBezTo>
                        <a:pt x="18071" y="1085"/>
                        <a:pt x="17644" y="760"/>
                        <a:pt x="17430" y="326"/>
                      </a:cubicBezTo>
                      <a:cubicBezTo>
                        <a:pt x="17430" y="326"/>
                        <a:pt x="17430" y="326"/>
                        <a:pt x="17430" y="217"/>
                      </a:cubicBezTo>
                      <a:cubicBezTo>
                        <a:pt x="17430" y="217"/>
                        <a:pt x="17430" y="217"/>
                        <a:pt x="17323" y="217"/>
                      </a:cubicBezTo>
                      <a:cubicBezTo>
                        <a:pt x="17323" y="217"/>
                        <a:pt x="17323" y="217"/>
                        <a:pt x="17323" y="217"/>
                      </a:cubicBezTo>
                      <a:cubicBezTo>
                        <a:pt x="16467" y="326"/>
                        <a:pt x="16467" y="326"/>
                        <a:pt x="16467" y="326"/>
                      </a:cubicBezTo>
                      <a:cubicBezTo>
                        <a:pt x="16360" y="326"/>
                        <a:pt x="16360" y="326"/>
                        <a:pt x="16360" y="326"/>
                      </a:cubicBezTo>
                      <a:cubicBezTo>
                        <a:pt x="16253" y="217"/>
                        <a:pt x="15719" y="0"/>
                        <a:pt x="15505" y="0"/>
                      </a:cubicBezTo>
                      <a:cubicBezTo>
                        <a:pt x="15398" y="0"/>
                        <a:pt x="15291" y="109"/>
                        <a:pt x="15291" y="109"/>
                      </a:cubicBezTo>
                      <a:cubicBezTo>
                        <a:pt x="15291" y="217"/>
                        <a:pt x="15077" y="434"/>
                        <a:pt x="14863" y="434"/>
                      </a:cubicBezTo>
                      <a:cubicBezTo>
                        <a:pt x="14756" y="434"/>
                        <a:pt x="14650" y="434"/>
                        <a:pt x="14543" y="434"/>
                      </a:cubicBezTo>
                      <a:cubicBezTo>
                        <a:pt x="14436" y="434"/>
                        <a:pt x="14329" y="326"/>
                        <a:pt x="14115" y="326"/>
                      </a:cubicBezTo>
                      <a:cubicBezTo>
                        <a:pt x="13687" y="326"/>
                        <a:pt x="13259" y="543"/>
                        <a:pt x="13046" y="760"/>
                      </a:cubicBezTo>
                      <a:cubicBezTo>
                        <a:pt x="12832" y="868"/>
                        <a:pt x="12511" y="760"/>
                        <a:pt x="12297" y="760"/>
                      </a:cubicBezTo>
                      <a:cubicBezTo>
                        <a:pt x="12190" y="760"/>
                        <a:pt x="12083" y="760"/>
                        <a:pt x="12083" y="760"/>
                      </a:cubicBezTo>
                      <a:cubicBezTo>
                        <a:pt x="11976" y="760"/>
                        <a:pt x="11869" y="1085"/>
                        <a:pt x="11762" y="1411"/>
                      </a:cubicBezTo>
                      <a:cubicBezTo>
                        <a:pt x="11762" y="1628"/>
                        <a:pt x="11762" y="1628"/>
                        <a:pt x="11762" y="1628"/>
                      </a:cubicBezTo>
                      <a:cubicBezTo>
                        <a:pt x="9089" y="1085"/>
                        <a:pt x="9089" y="1085"/>
                        <a:pt x="9089" y="1085"/>
                      </a:cubicBezTo>
                      <a:cubicBezTo>
                        <a:pt x="9089" y="977"/>
                        <a:pt x="9089" y="977"/>
                        <a:pt x="9089" y="977"/>
                      </a:cubicBezTo>
                      <a:cubicBezTo>
                        <a:pt x="8982" y="868"/>
                        <a:pt x="8661" y="434"/>
                        <a:pt x="8341" y="434"/>
                      </a:cubicBezTo>
                      <a:cubicBezTo>
                        <a:pt x="8020" y="434"/>
                        <a:pt x="7485" y="868"/>
                        <a:pt x="7271" y="1303"/>
                      </a:cubicBezTo>
                      <a:cubicBezTo>
                        <a:pt x="7271" y="2062"/>
                        <a:pt x="7271" y="2062"/>
                        <a:pt x="7271" y="2062"/>
                      </a:cubicBezTo>
                      <a:cubicBezTo>
                        <a:pt x="7271" y="2062"/>
                        <a:pt x="7271" y="2171"/>
                        <a:pt x="7271" y="2171"/>
                      </a:cubicBezTo>
                      <a:cubicBezTo>
                        <a:pt x="7271" y="2714"/>
                        <a:pt x="7164" y="3148"/>
                        <a:pt x="7057" y="3365"/>
                      </a:cubicBezTo>
                      <a:cubicBezTo>
                        <a:pt x="6950" y="3473"/>
                        <a:pt x="6950" y="3582"/>
                        <a:pt x="6950" y="3582"/>
                      </a:cubicBezTo>
                      <a:cubicBezTo>
                        <a:pt x="6737" y="3908"/>
                        <a:pt x="6630" y="4016"/>
                        <a:pt x="6630" y="4559"/>
                      </a:cubicBezTo>
                      <a:cubicBezTo>
                        <a:pt x="6630" y="4993"/>
                        <a:pt x="6309" y="5536"/>
                        <a:pt x="6095" y="6078"/>
                      </a:cubicBezTo>
                      <a:cubicBezTo>
                        <a:pt x="5881" y="6513"/>
                        <a:pt x="5774" y="6947"/>
                        <a:pt x="5774" y="7164"/>
                      </a:cubicBezTo>
                      <a:cubicBezTo>
                        <a:pt x="5774" y="7598"/>
                        <a:pt x="5347" y="7924"/>
                        <a:pt x="5026" y="8141"/>
                      </a:cubicBezTo>
                      <a:cubicBezTo>
                        <a:pt x="4919" y="8249"/>
                        <a:pt x="4705" y="8466"/>
                        <a:pt x="4705" y="8466"/>
                      </a:cubicBezTo>
                      <a:cubicBezTo>
                        <a:pt x="4705" y="8683"/>
                        <a:pt x="4705" y="8901"/>
                        <a:pt x="4598" y="9226"/>
                      </a:cubicBezTo>
                      <a:cubicBezTo>
                        <a:pt x="4598" y="9552"/>
                        <a:pt x="4598" y="10094"/>
                        <a:pt x="4598" y="10529"/>
                      </a:cubicBezTo>
                      <a:cubicBezTo>
                        <a:pt x="4598" y="11071"/>
                        <a:pt x="4491" y="11180"/>
                        <a:pt x="4170" y="11288"/>
                      </a:cubicBezTo>
                      <a:cubicBezTo>
                        <a:pt x="4170" y="11288"/>
                        <a:pt x="4170" y="11288"/>
                        <a:pt x="4170" y="11506"/>
                      </a:cubicBezTo>
                      <a:cubicBezTo>
                        <a:pt x="4170" y="12048"/>
                        <a:pt x="3956" y="12157"/>
                        <a:pt x="3636" y="12157"/>
                      </a:cubicBezTo>
                      <a:cubicBezTo>
                        <a:pt x="3529" y="12157"/>
                        <a:pt x="3422" y="12157"/>
                        <a:pt x="3315" y="12265"/>
                      </a:cubicBezTo>
                      <a:cubicBezTo>
                        <a:pt x="3101" y="12591"/>
                        <a:pt x="2887" y="12699"/>
                        <a:pt x="2780" y="12699"/>
                      </a:cubicBezTo>
                      <a:cubicBezTo>
                        <a:pt x="2673" y="12699"/>
                        <a:pt x="2673" y="12699"/>
                        <a:pt x="2566" y="12591"/>
                      </a:cubicBezTo>
                      <a:cubicBezTo>
                        <a:pt x="2566" y="12591"/>
                        <a:pt x="2566" y="12591"/>
                        <a:pt x="2566" y="12591"/>
                      </a:cubicBezTo>
                      <a:cubicBezTo>
                        <a:pt x="2566" y="12591"/>
                        <a:pt x="2566" y="12591"/>
                        <a:pt x="2566" y="12591"/>
                      </a:cubicBezTo>
                      <a:cubicBezTo>
                        <a:pt x="2566" y="12591"/>
                        <a:pt x="2566" y="12591"/>
                        <a:pt x="2566" y="12591"/>
                      </a:cubicBezTo>
                      <a:cubicBezTo>
                        <a:pt x="2566" y="12591"/>
                        <a:pt x="2566" y="12591"/>
                        <a:pt x="2566" y="12482"/>
                      </a:cubicBezTo>
                      <a:cubicBezTo>
                        <a:pt x="2566" y="12482"/>
                        <a:pt x="2459" y="12482"/>
                        <a:pt x="2459" y="12482"/>
                      </a:cubicBezTo>
                      <a:cubicBezTo>
                        <a:pt x="2459" y="12482"/>
                        <a:pt x="2459" y="12482"/>
                        <a:pt x="2459" y="12482"/>
                      </a:cubicBezTo>
                      <a:cubicBezTo>
                        <a:pt x="2459" y="12482"/>
                        <a:pt x="2459" y="12482"/>
                        <a:pt x="2459" y="12482"/>
                      </a:cubicBezTo>
                      <a:cubicBezTo>
                        <a:pt x="2459" y="12374"/>
                        <a:pt x="2459" y="12374"/>
                        <a:pt x="2459" y="12265"/>
                      </a:cubicBezTo>
                      <a:cubicBezTo>
                        <a:pt x="2459" y="12157"/>
                        <a:pt x="2459" y="12157"/>
                        <a:pt x="2352" y="12157"/>
                      </a:cubicBezTo>
                      <a:cubicBezTo>
                        <a:pt x="2139" y="12157"/>
                        <a:pt x="2032" y="12157"/>
                        <a:pt x="1818" y="12265"/>
                      </a:cubicBezTo>
                      <a:cubicBezTo>
                        <a:pt x="1711" y="12482"/>
                        <a:pt x="1497" y="12482"/>
                        <a:pt x="1390" y="12482"/>
                      </a:cubicBezTo>
                      <a:cubicBezTo>
                        <a:pt x="1176" y="12482"/>
                        <a:pt x="1069" y="12374"/>
                        <a:pt x="962" y="12374"/>
                      </a:cubicBezTo>
                      <a:cubicBezTo>
                        <a:pt x="855" y="12374"/>
                        <a:pt x="855" y="12265"/>
                        <a:pt x="855" y="12265"/>
                      </a:cubicBezTo>
                      <a:cubicBezTo>
                        <a:pt x="855" y="12265"/>
                        <a:pt x="749" y="12265"/>
                        <a:pt x="749" y="12374"/>
                      </a:cubicBezTo>
                      <a:cubicBezTo>
                        <a:pt x="749" y="12374"/>
                        <a:pt x="642" y="12374"/>
                        <a:pt x="642" y="12374"/>
                      </a:cubicBezTo>
                      <a:cubicBezTo>
                        <a:pt x="642" y="12374"/>
                        <a:pt x="642" y="12374"/>
                        <a:pt x="535" y="12482"/>
                      </a:cubicBezTo>
                      <a:cubicBezTo>
                        <a:pt x="535" y="12482"/>
                        <a:pt x="428" y="12482"/>
                        <a:pt x="428" y="12482"/>
                      </a:cubicBezTo>
                      <a:cubicBezTo>
                        <a:pt x="428" y="12482"/>
                        <a:pt x="321" y="12591"/>
                        <a:pt x="321" y="12591"/>
                      </a:cubicBezTo>
                      <a:cubicBezTo>
                        <a:pt x="214" y="12591"/>
                        <a:pt x="214" y="12699"/>
                        <a:pt x="107" y="12699"/>
                      </a:cubicBezTo>
                      <a:cubicBezTo>
                        <a:pt x="107" y="12699"/>
                        <a:pt x="107" y="12699"/>
                        <a:pt x="0" y="12808"/>
                      </a:cubicBezTo>
                      <a:cubicBezTo>
                        <a:pt x="214" y="13134"/>
                        <a:pt x="321" y="13459"/>
                        <a:pt x="321" y="13785"/>
                      </a:cubicBezTo>
                      <a:cubicBezTo>
                        <a:pt x="321" y="13785"/>
                        <a:pt x="321" y="13785"/>
                        <a:pt x="321" y="13785"/>
                      </a:cubicBezTo>
                      <a:cubicBezTo>
                        <a:pt x="428" y="13785"/>
                        <a:pt x="535" y="13676"/>
                        <a:pt x="535" y="13676"/>
                      </a:cubicBezTo>
                      <a:cubicBezTo>
                        <a:pt x="535" y="13676"/>
                        <a:pt x="535" y="13676"/>
                        <a:pt x="535" y="13676"/>
                      </a:cubicBezTo>
                      <a:cubicBezTo>
                        <a:pt x="642" y="13676"/>
                        <a:pt x="642" y="13676"/>
                        <a:pt x="642" y="13568"/>
                      </a:cubicBezTo>
                      <a:cubicBezTo>
                        <a:pt x="642" y="13568"/>
                        <a:pt x="642" y="13568"/>
                        <a:pt x="642" y="13568"/>
                      </a:cubicBezTo>
                      <a:cubicBezTo>
                        <a:pt x="749" y="13568"/>
                        <a:pt x="749" y="13568"/>
                        <a:pt x="749" y="13568"/>
                      </a:cubicBezTo>
                      <a:cubicBezTo>
                        <a:pt x="749" y="13568"/>
                        <a:pt x="749" y="13568"/>
                        <a:pt x="855" y="13568"/>
                      </a:cubicBezTo>
                      <a:cubicBezTo>
                        <a:pt x="855" y="13568"/>
                        <a:pt x="855" y="13568"/>
                        <a:pt x="855" y="13568"/>
                      </a:cubicBezTo>
                      <a:cubicBezTo>
                        <a:pt x="962" y="13568"/>
                        <a:pt x="1176" y="13568"/>
                        <a:pt x="2032" y="13568"/>
                      </a:cubicBezTo>
                      <a:cubicBezTo>
                        <a:pt x="3208" y="13568"/>
                        <a:pt x="4812" y="13568"/>
                        <a:pt x="4812" y="13568"/>
                      </a:cubicBezTo>
                      <a:cubicBezTo>
                        <a:pt x="4919" y="13568"/>
                        <a:pt x="4919" y="13568"/>
                        <a:pt x="4919" y="13568"/>
                      </a:cubicBezTo>
                      <a:cubicBezTo>
                        <a:pt x="5026" y="13676"/>
                        <a:pt x="5026" y="13676"/>
                        <a:pt x="5026" y="13676"/>
                      </a:cubicBezTo>
                      <a:cubicBezTo>
                        <a:pt x="5026" y="13676"/>
                        <a:pt x="5347" y="14328"/>
                        <a:pt x="5240" y="14870"/>
                      </a:cubicBezTo>
                      <a:cubicBezTo>
                        <a:pt x="5240" y="14979"/>
                        <a:pt x="5240" y="14979"/>
                        <a:pt x="5240" y="15087"/>
                      </a:cubicBezTo>
                      <a:cubicBezTo>
                        <a:pt x="5347" y="15196"/>
                        <a:pt x="5560" y="15305"/>
                        <a:pt x="5667" y="15630"/>
                      </a:cubicBezTo>
                      <a:cubicBezTo>
                        <a:pt x="5881" y="16173"/>
                        <a:pt x="6095" y="16281"/>
                        <a:pt x="6202" y="16281"/>
                      </a:cubicBezTo>
                      <a:cubicBezTo>
                        <a:pt x="6309" y="16281"/>
                        <a:pt x="6416" y="16281"/>
                        <a:pt x="6416" y="16281"/>
                      </a:cubicBezTo>
                      <a:cubicBezTo>
                        <a:pt x="6950" y="16173"/>
                        <a:pt x="7592" y="16064"/>
                        <a:pt x="7806" y="16064"/>
                      </a:cubicBezTo>
                      <a:cubicBezTo>
                        <a:pt x="7806" y="15956"/>
                        <a:pt x="7913" y="15847"/>
                        <a:pt x="7913" y="15847"/>
                      </a:cubicBezTo>
                      <a:cubicBezTo>
                        <a:pt x="7913" y="15522"/>
                        <a:pt x="8020" y="15087"/>
                        <a:pt x="8341" y="14979"/>
                      </a:cubicBezTo>
                      <a:cubicBezTo>
                        <a:pt x="8448" y="14979"/>
                        <a:pt x="8554" y="14870"/>
                        <a:pt x="8768" y="14870"/>
                      </a:cubicBezTo>
                      <a:cubicBezTo>
                        <a:pt x="9089" y="14870"/>
                        <a:pt x="9410" y="14979"/>
                        <a:pt x="9410" y="14979"/>
                      </a:cubicBezTo>
                      <a:cubicBezTo>
                        <a:pt x="9517" y="14979"/>
                        <a:pt x="9517" y="14979"/>
                        <a:pt x="9517" y="14979"/>
                      </a:cubicBezTo>
                      <a:cubicBezTo>
                        <a:pt x="9517" y="15196"/>
                        <a:pt x="9517" y="15196"/>
                        <a:pt x="9517" y="15196"/>
                      </a:cubicBezTo>
                      <a:cubicBezTo>
                        <a:pt x="9517" y="15196"/>
                        <a:pt x="9624" y="15196"/>
                        <a:pt x="9945" y="15196"/>
                      </a:cubicBezTo>
                      <a:cubicBezTo>
                        <a:pt x="10051" y="15196"/>
                        <a:pt x="10265" y="15196"/>
                        <a:pt x="10372" y="15196"/>
                      </a:cubicBezTo>
                      <a:cubicBezTo>
                        <a:pt x="10372" y="15196"/>
                        <a:pt x="10479" y="15196"/>
                        <a:pt x="10586" y="15196"/>
                      </a:cubicBezTo>
                      <a:cubicBezTo>
                        <a:pt x="10693" y="15196"/>
                        <a:pt x="10907" y="15196"/>
                        <a:pt x="10907" y="15630"/>
                      </a:cubicBezTo>
                      <a:cubicBezTo>
                        <a:pt x="10907" y="16064"/>
                        <a:pt x="11014" y="16390"/>
                        <a:pt x="11121" y="16390"/>
                      </a:cubicBezTo>
                      <a:cubicBezTo>
                        <a:pt x="11228" y="16607"/>
                        <a:pt x="11228" y="16933"/>
                        <a:pt x="11121" y="17367"/>
                      </a:cubicBezTo>
                      <a:cubicBezTo>
                        <a:pt x="11014" y="17584"/>
                        <a:pt x="10907" y="18127"/>
                        <a:pt x="10907" y="18235"/>
                      </a:cubicBezTo>
                      <a:cubicBezTo>
                        <a:pt x="11121" y="18344"/>
                        <a:pt x="11655" y="18886"/>
                        <a:pt x="11549" y="19321"/>
                      </a:cubicBezTo>
                      <a:cubicBezTo>
                        <a:pt x="11549" y="19429"/>
                        <a:pt x="11549" y="19429"/>
                        <a:pt x="11549" y="19429"/>
                      </a:cubicBezTo>
                      <a:cubicBezTo>
                        <a:pt x="11549" y="19538"/>
                        <a:pt x="11442" y="19863"/>
                        <a:pt x="11442" y="19972"/>
                      </a:cubicBezTo>
                      <a:cubicBezTo>
                        <a:pt x="11549" y="19863"/>
                        <a:pt x="11762" y="19755"/>
                        <a:pt x="11976" y="19755"/>
                      </a:cubicBezTo>
                      <a:cubicBezTo>
                        <a:pt x="12083" y="19755"/>
                        <a:pt x="12190" y="19755"/>
                        <a:pt x="12297" y="19755"/>
                      </a:cubicBezTo>
                      <a:cubicBezTo>
                        <a:pt x="12511" y="19755"/>
                        <a:pt x="12725" y="19755"/>
                        <a:pt x="13046" y="19646"/>
                      </a:cubicBezTo>
                      <a:cubicBezTo>
                        <a:pt x="13046" y="19646"/>
                        <a:pt x="13152" y="19646"/>
                        <a:pt x="13259" y="19646"/>
                      </a:cubicBezTo>
                      <a:cubicBezTo>
                        <a:pt x="13259" y="19538"/>
                        <a:pt x="13259" y="19538"/>
                        <a:pt x="13259" y="19538"/>
                      </a:cubicBezTo>
                      <a:lnTo>
                        <a:pt x="13473" y="1964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97" name="Shape 11797"/>
                <p:cNvSpPr/>
                <p:nvPr/>
              </p:nvSpPr>
              <p:spPr>
                <a:xfrm>
                  <a:off x="9957" y="7801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798" name="Shape 11798"/>
                <p:cNvSpPr/>
                <p:nvPr/>
              </p:nvSpPr>
              <p:spPr>
                <a:xfrm>
                  <a:off x="7965" y="7747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21600" y="21600"/>
                        <a:pt x="0" y="21600"/>
                      </a:cubicBezTo>
                      <a:cubicBezTo>
                        <a:pt x="216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799" name="Shape 11799"/>
                <p:cNvSpPr/>
                <p:nvPr/>
              </p:nvSpPr>
              <p:spPr>
                <a:xfrm>
                  <a:off x="239975" y="8788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00" name="Shape 11800"/>
                <p:cNvSpPr/>
                <p:nvPr/>
              </p:nvSpPr>
              <p:spPr>
                <a:xfrm>
                  <a:off x="5974" y="7766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01" name="Shape 11801"/>
                <p:cNvSpPr/>
                <p:nvPr/>
              </p:nvSpPr>
              <p:spPr>
                <a:xfrm>
                  <a:off x="364443" y="8229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02" name="Shape 11802"/>
                <p:cNvSpPr/>
                <p:nvPr/>
              </p:nvSpPr>
              <p:spPr>
                <a:xfrm>
                  <a:off x="243958" y="88077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10800"/>
                        <a:pt x="0" y="0"/>
                      </a:cubicBezTo>
                      <a:cubicBezTo>
                        <a:pt x="0" y="0"/>
                        <a:pt x="0" y="0"/>
                        <a:pt x="0" y="0"/>
                      </a:cubicBezTo>
                      <a:cubicBezTo>
                        <a:pt x="10800" y="108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03" name="Shape 11803"/>
                <p:cNvSpPr/>
                <p:nvPr/>
              </p:nvSpPr>
              <p:spPr>
                <a:xfrm>
                  <a:off x="235992" y="87691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21600"/>
                        <a:pt x="21600" y="21600"/>
                        <a:pt x="21600" y="21600"/>
                      </a:cubicBezTo>
                      <a:cubicBezTo>
                        <a:pt x="0" y="0"/>
                        <a:pt x="0" y="0"/>
                        <a:pt x="0" y="0"/>
                      </a:cubicBezTo>
                      <a:cubicBezTo>
                        <a:pt x="0" y="21600"/>
                        <a:pt x="0" y="21600"/>
                        <a:pt x="0" y="21600"/>
                      </a:cubicBezTo>
                      <a:cubicBezTo>
                        <a:pt x="10800" y="216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04" name="Shape 11804"/>
                <p:cNvSpPr/>
                <p:nvPr/>
              </p:nvSpPr>
              <p:spPr>
                <a:xfrm>
                  <a:off x="239975" y="8788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21600" y="21600"/>
                        <a:pt x="216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05" name="Shape 11805"/>
                <p:cNvSpPr/>
                <p:nvPr/>
              </p:nvSpPr>
              <p:spPr>
                <a:xfrm>
                  <a:off x="340545" y="7165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06" name="Shape 11806"/>
                <p:cNvSpPr/>
                <p:nvPr/>
              </p:nvSpPr>
              <p:spPr>
                <a:xfrm>
                  <a:off x="338554" y="7092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21600"/>
                        <a:pt x="0" y="0"/>
                      </a:cubicBezTo>
                      <a:cubicBezTo>
                        <a:pt x="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07" name="Shape 11807"/>
                <p:cNvSpPr/>
                <p:nvPr/>
              </p:nvSpPr>
              <p:spPr>
                <a:xfrm>
                  <a:off x="11948" y="7526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08" name="Shape 11808"/>
                <p:cNvSpPr/>
                <p:nvPr/>
              </p:nvSpPr>
              <p:spPr>
                <a:xfrm>
                  <a:off x="0" y="759353"/>
                  <a:ext cx="1270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09" name="Shape 11809"/>
                <p:cNvSpPr/>
                <p:nvPr/>
              </p:nvSpPr>
              <p:spPr>
                <a:xfrm>
                  <a:off x="134801" y="5801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10" name="Shape 11810"/>
                <p:cNvSpPr/>
                <p:nvPr/>
              </p:nvSpPr>
              <p:spPr>
                <a:xfrm>
                  <a:off x="7965" y="7535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11" name="Shape 11811"/>
                <p:cNvSpPr/>
                <p:nvPr/>
              </p:nvSpPr>
              <p:spPr>
                <a:xfrm>
                  <a:off x="51158" y="7554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12" name="Shape 11812"/>
                <p:cNvSpPr/>
                <p:nvPr/>
              </p:nvSpPr>
              <p:spPr>
                <a:xfrm>
                  <a:off x="46800" y="7574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21600"/>
                        <a:pt x="10800" y="21600"/>
                        <a:pt x="21600" y="21600"/>
                      </a:cubicBezTo>
                      <a:cubicBezTo>
                        <a:pt x="10800" y="21600"/>
                        <a:pt x="108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13" name="Shape 11813"/>
                <p:cNvSpPr/>
                <p:nvPr/>
              </p:nvSpPr>
              <p:spPr>
                <a:xfrm>
                  <a:off x="5974" y="7554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14" name="Shape 11814"/>
                <p:cNvSpPr/>
                <p:nvPr/>
              </p:nvSpPr>
              <p:spPr>
                <a:xfrm>
                  <a:off x="366435" y="57586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15" name="Shape 11815"/>
                <p:cNvSpPr/>
                <p:nvPr/>
              </p:nvSpPr>
              <p:spPr>
                <a:xfrm>
                  <a:off x="374401" y="5762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16" name="Shape 11816"/>
                <p:cNvSpPr/>
                <p:nvPr/>
              </p:nvSpPr>
              <p:spPr>
                <a:xfrm>
                  <a:off x="378384" y="5781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21600" y="21600"/>
                        <a:pt x="2160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17" name="Shape 11817"/>
                <p:cNvSpPr/>
                <p:nvPr/>
              </p:nvSpPr>
              <p:spPr>
                <a:xfrm>
                  <a:off x="316027" y="5473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18" name="Shape 11818"/>
                <p:cNvSpPr/>
                <p:nvPr/>
              </p:nvSpPr>
              <p:spPr>
                <a:xfrm>
                  <a:off x="360460" y="57008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19" name="Shape 11819"/>
                <p:cNvSpPr/>
                <p:nvPr/>
              </p:nvSpPr>
              <p:spPr>
                <a:xfrm>
                  <a:off x="369797" y="56662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20" name="Shape 11820"/>
                <p:cNvSpPr/>
                <p:nvPr/>
              </p:nvSpPr>
              <p:spPr>
                <a:xfrm>
                  <a:off x="370418" y="5724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21" name="Shape 11821"/>
                <p:cNvSpPr/>
                <p:nvPr/>
              </p:nvSpPr>
              <p:spPr>
                <a:xfrm>
                  <a:off x="347515" y="5627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21600"/>
                      </a:lnTo>
                      <a:lnTo>
                        <a:pt x="21600" y="0"/>
                      </a:lnTo>
                      <a:lnTo>
                        <a:pt x="108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22" name="Shape 11822"/>
                <p:cNvSpPr/>
                <p:nvPr/>
              </p:nvSpPr>
              <p:spPr>
                <a:xfrm>
                  <a:off x="353490" y="5608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0" y="21600"/>
                        <a:pt x="0" y="21600"/>
                      </a:cubicBezTo>
                      <a:cubicBezTo>
                        <a:pt x="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23" name="Shape 11823"/>
                <p:cNvSpPr/>
                <p:nvPr/>
              </p:nvSpPr>
              <p:spPr>
                <a:xfrm>
                  <a:off x="361831" y="56084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24" name="Shape 11824"/>
                <p:cNvSpPr/>
                <p:nvPr/>
              </p:nvSpPr>
              <p:spPr>
                <a:xfrm>
                  <a:off x="383738" y="58204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25" name="Shape 11825"/>
                <p:cNvSpPr/>
                <p:nvPr/>
              </p:nvSpPr>
              <p:spPr>
                <a:xfrm>
                  <a:off x="383738" y="58397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26" name="Shape 11826"/>
                <p:cNvSpPr/>
                <p:nvPr/>
              </p:nvSpPr>
              <p:spPr>
                <a:xfrm>
                  <a:off x="383738" y="5897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27" name="Shape 11827"/>
                <p:cNvSpPr/>
                <p:nvPr/>
              </p:nvSpPr>
              <p:spPr>
                <a:xfrm>
                  <a:off x="357848" y="6716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28" name="Shape 11828"/>
                <p:cNvSpPr/>
                <p:nvPr/>
              </p:nvSpPr>
              <p:spPr>
                <a:xfrm>
                  <a:off x="378384" y="5801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29" name="Shape 11829"/>
                <p:cNvSpPr/>
                <p:nvPr/>
              </p:nvSpPr>
              <p:spPr>
                <a:xfrm>
                  <a:off x="357848" y="714630"/>
                  <a:ext cx="21908" cy="327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0"/>
                      </a:moveTo>
                      <a:cubicBezTo>
                        <a:pt x="14400" y="0"/>
                        <a:pt x="14400" y="0"/>
                        <a:pt x="14400" y="0"/>
                      </a:cubicBezTo>
                      <a:cubicBezTo>
                        <a:pt x="14400" y="0"/>
                        <a:pt x="14400" y="0"/>
                        <a:pt x="14400" y="0"/>
                      </a:cubicBezTo>
                      <a:cubicBezTo>
                        <a:pt x="14400" y="0"/>
                        <a:pt x="14400" y="0"/>
                        <a:pt x="14400" y="1200"/>
                      </a:cubicBezTo>
                      <a:cubicBezTo>
                        <a:pt x="12600" y="1200"/>
                        <a:pt x="12600" y="1200"/>
                        <a:pt x="12600" y="1200"/>
                      </a:cubicBezTo>
                      <a:cubicBezTo>
                        <a:pt x="12600" y="2400"/>
                        <a:pt x="10800" y="2400"/>
                        <a:pt x="10800" y="2400"/>
                      </a:cubicBezTo>
                      <a:cubicBezTo>
                        <a:pt x="10800" y="2400"/>
                        <a:pt x="10800" y="2400"/>
                        <a:pt x="10800" y="2400"/>
                      </a:cubicBezTo>
                      <a:cubicBezTo>
                        <a:pt x="9000" y="2400"/>
                        <a:pt x="9000" y="3600"/>
                        <a:pt x="9000" y="3600"/>
                      </a:cubicBezTo>
                      <a:cubicBezTo>
                        <a:pt x="9000" y="3600"/>
                        <a:pt x="9000" y="3600"/>
                        <a:pt x="7200" y="3600"/>
                      </a:cubicBezTo>
                      <a:cubicBezTo>
                        <a:pt x="7200" y="3600"/>
                        <a:pt x="7200" y="3600"/>
                        <a:pt x="5400" y="3600"/>
                      </a:cubicBezTo>
                      <a:cubicBezTo>
                        <a:pt x="5400" y="3600"/>
                        <a:pt x="5400" y="3600"/>
                        <a:pt x="3600" y="3600"/>
                      </a:cubicBezTo>
                      <a:cubicBezTo>
                        <a:pt x="3600" y="3600"/>
                        <a:pt x="3600" y="3600"/>
                        <a:pt x="3600" y="3600"/>
                      </a:cubicBezTo>
                      <a:cubicBezTo>
                        <a:pt x="3600" y="3600"/>
                        <a:pt x="1800" y="3600"/>
                        <a:pt x="0" y="3600"/>
                      </a:cubicBezTo>
                      <a:cubicBezTo>
                        <a:pt x="0" y="3600"/>
                        <a:pt x="0" y="3600"/>
                        <a:pt x="0" y="3600"/>
                      </a:cubicBezTo>
                      <a:cubicBezTo>
                        <a:pt x="0" y="10800"/>
                        <a:pt x="0" y="10800"/>
                        <a:pt x="0" y="10800"/>
                      </a:cubicBezTo>
                      <a:cubicBezTo>
                        <a:pt x="0" y="10800"/>
                        <a:pt x="0" y="10800"/>
                        <a:pt x="0" y="10800"/>
                      </a:cubicBezTo>
                      <a:cubicBezTo>
                        <a:pt x="1800" y="13200"/>
                        <a:pt x="1800" y="16800"/>
                        <a:pt x="3600" y="21600"/>
                      </a:cubicBezTo>
                      <a:cubicBezTo>
                        <a:pt x="5400" y="21600"/>
                        <a:pt x="5400" y="20400"/>
                        <a:pt x="5400" y="20400"/>
                      </a:cubicBezTo>
                      <a:cubicBezTo>
                        <a:pt x="5400" y="20400"/>
                        <a:pt x="5400" y="20400"/>
                        <a:pt x="7200" y="20400"/>
                      </a:cubicBezTo>
                      <a:cubicBezTo>
                        <a:pt x="7200" y="20400"/>
                        <a:pt x="7200" y="20400"/>
                        <a:pt x="7200" y="20400"/>
                      </a:cubicBezTo>
                      <a:cubicBezTo>
                        <a:pt x="7200" y="20400"/>
                        <a:pt x="7200" y="20400"/>
                        <a:pt x="7200" y="20400"/>
                      </a:cubicBezTo>
                      <a:cubicBezTo>
                        <a:pt x="9000" y="20400"/>
                        <a:pt x="9000" y="20400"/>
                        <a:pt x="9000" y="19200"/>
                      </a:cubicBezTo>
                      <a:cubicBezTo>
                        <a:pt x="10800" y="19200"/>
                        <a:pt x="16200" y="13200"/>
                        <a:pt x="21600" y="7200"/>
                      </a:cubicBezTo>
                      <a:cubicBezTo>
                        <a:pt x="18000" y="4800"/>
                        <a:pt x="18000" y="4800"/>
                        <a:pt x="18000" y="4800"/>
                      </a:cubicBezTo>
                      <a:cubicBezTo>
                        <a:pt x="18000" y="3600"/>
                        <a:pt x="18000" y="3600"/>
                        <a:pt x="18000" y="3600"/>
                      </a:cubicBezTo>
                      <a:cubicBezTo>
                        <a:pt x="18000" y="3600"/>
                        <a:pt x="18000" y="3600"/>
                        <a:pt x="18000" y="3600"/>
                      </a:cubicBezTo>
                      <a:cubicBezTo>
                        <a:pt x="18000" y="3600"/>
                        <a:pt x="18000" y="3600"/>
                        <a:pt x="18000" y="3600"/>
                      </a:cubicBezTo>
                      <a:cubicBezTo>
                        <a:pt x="18000" y="2400"/>
                        <a:pt x="18000" y="2400"/>
                        <a:pt x="18000" y="2400"/>
                      </a:cubicBezTo>
                      <a:cubicBezTo>
                        <a:pt x="18000" y="2400"/>
                        <a:pt x="18000" y="2400"/>
                        <a:pt x="18000" y="1200"/>
                      </a:cubicBezTo>
                      <a:cubicBezTo>
                        <a:pt x="18000" y="1200"/>
                        <a:pt x="18000" y="1200"/>
                        <a:pt x="18000" y="0"/>
                      </a:cubicBezTo>
                      <a:cubicBezTo>
                        <a:pt x="18000" y="0"/>
                        <a:pt x="18000" y="0"/>
                        <a:pt x="18000" y="0"/>
                      </a:cubicBezTo>
                      <a:cubicBezTo>
                        <a:pt x="18000" y="0"/>
                        <a:pt x="18000" y="0"/>
                        <a:pt x="18000" y="0"/>
                      </a:cubicBezTo>
                      <a:cubicBezTo>
                        <a:pt x="16200" y="0"/>
                        <a:pt x="162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30" name="Shape 11830"/>
                <p:cNvSpPr/>
                <p:nvPr/>
              </p:nvSpPr>
              <p:spPr>
                <a:xfrm>
                  <a:off x="367430" y="7146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31" name="Shape 11831"/>
                <p:cNvSpPr/>
                <p:nvPr/>
              </p:nvSpPr>
              <p:spPr>
                <a:xfrm>
                  <a:off x="360460" y="7111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32" name="Shape 11832"/>
                <p:cNvSpPr/>
                <p:nvPr/>
              </p:nvSpPr>
              <p:spPr>
                <a:xfrm>
                  <a:off x="353490" y="71848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33" name="Shape 11833"/>
                <p:cNvSpPr/>
                <p:nvPr/>
              </p:nvSpPr>
              <p:spPr>
                <a:xfrm>
                  <a:off x="356477" y="71848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34" name="Shape 11834"/>
                <p:cNvSpPr/>
                <p:nvPr/>
              </p:nvSpPr>
              <p:spPr>
                <a:xfrm>
                  <a:off x="363447" y="7102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0"/>
                        <a:pt x="10800" y="0"/>
                      </a:cubicBezTo>
                      <a:cubicBezTo>
                        <a:pt x="10800" y="21600"/>
                        <a:pt x="0" y="21600"/>
                        <a:pt x="0" y="21600"/>
                      </a:cubicBezTo>
                      <a:cubicBezTo>
                        <a:pt x="0" y="21600"/>
                        <a:pt x="10800" y="21600"/>
                        <a:pt x="10800" y="0"/>
                      </a:cubicBezTo>
                      <a:cubicBezTo>
                        <a:pt x="10800" y="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35" name="Shape 11835"/>
                <p:cNvSpPr/>
                <p:nvPr/>
              </p:nvSpPr>
              <p:spPr>
                <a:xfrm>
                  <a:off x="375772" y="886159"/>
                  <a:ext cx="219065" cy="3449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579" y="1502"/>
                      </a:moveTo>
                      <a:cubicBezTo>
                        <a:pt x="9391" y="1848"/>
                        <a:pt x="9767" y="2541"/>
                        <a:pt x="10143" y="3119"/>
                      </a:cubicBezTo>
                      <a:cubicBezTo>
                        <a:pt x="10330" y="3465"/>
                        <a:pt x="10518" y="3812"/>
                        <a:pt x="10518" y="4043"/>
                      </a:cubicBezTo>
                      <a:cubicBezTo>
                        <a:pt x="10518" y="4043"/>
                        <a:pt x="10706" y="4158"/>
                        <a:pt x="10706" y="4158"/>
                      </a:cubicBezTo>
                      <a:cubicBezTo>
                        <a:pt x="10706" y="4158"/>
                        <a:pt x="10894" y="4158"/>
                        <a:pt x="10894" y="4274"/>
                      </a:cubicBezTo>
                      <a:cubicBezTo>
                        <a:pt x="10894" y="4274"/>
                        <a:pt x="11082" y="4274"/>
                        <a:pt x="11082" y="4389"/>
                      </a:cubicBezTo>
                      <a:cubicBezTo>
                        <a:pt x="11082" y="4389"/>
                        <a:pt x="11270" y="4389"/>
                        <a:pt x="11270" y="4389"/>
                      </a:cubicBezTo>
                      <a:cubicBezTo>
                        <a:pt x="11270" y="4505"/>
                        <a:pt x="11457" y="4505"/>
                        <a:pt x="11457" y="4505"/>
                      </a:cubicBezTo>
                      <a:cubicBezTo>
                        <a:pt x="11457" y="4620"/>
                        <a:pt x="11457" y="4620"/>
                        <a:pt x="11457" y="4620"/>
                      </a:cubicBezTo>
                      <a:cubicBezTo>
                        <a:pt x="11645" y="4620"/>
                        <a:pt x="11645" y="4736"/>
                        <a:pt x="11833" y="4736"/>
                      </a:cubicBezTo>
                      <a:cubicBezTo>
                        <a:pt x="12209" y="5082"/>
                        <a:pt x="12209" y="5198"/>
                        <a:pt x="12021" y="5544"/>
                      </a:cubicBezTo>
                      <a:cubicBezTo>
                        <a:pt x="12021" y="5660"/>
                        <a:pt x="11833" y="5891"/>
                        <a:pt x="11833" y="6237"/>
                      </a:cubicBezTo>
                      <a:cubicBezTo>
                        <a:pt x="12021" y="6930"/>
                        <a:pt x="11645" y="7046"/>
                        <a:pt x="11082" y="7161"/>
                      </a:cubicBezTo>
                      <a:cubicBezTo>
                        <a:pt x="10894" y="7161"/>
                        <a:pt x="10706" y="7161"/>
                        <a:pt x="10518" y="7277"/>
                      </a:cubicBezTo>
                      <a:cubicBezTo>
                        <a:pt x="10330" y="7393"/>
                        <a:pt x="10518" y="7624"/>
                        <a:pt x="10518" y="7855"/>
                      </a:cubicBezTo>
                      <a:cubicBezTo>
                        <a:pt x="10518" y="8086"/>
                        <a:pt x="10518" y="8201"/>
                        <a:pt x="10518" y="8317"/>
                      </a:cubicBezTo>
                      <a:cubicBezTo>
                        <a:pt x="10330" y="8548"/>
                        <a:pt x="10330" y="8548"/>
                        <a:pt x="10330" y="8548"/>
                      </a:cubicBezTo>
                      <a:cubicBezTo>
                        <a:pt x="10143" y="8548"/>
                        <a:pt x="10143" y="8548"/>
                        <a:pt x="10143" y="8548"/>
                      </a:cubicBezTo>
                      <a:cubicBezTo>
                        <a:pt x="9391" y="8548"/>
                        <a:pt x="7889" y="6815"/>
                        <a:pt x="7889" y="6815"/>
                      </a:cubicBezTo>
                      <a:cubicBezTo>
                        <a:pt x="7701" y="6584"/>
                        <a:pt x="7889" y="6353"/>
                        <a:pt x="8077" y="6006"/>
                      </a:cubicBezTo>
                      <a:cubicBezTo>
                        <a:pt x="8264" y="5660"/>
                        <a:pt x="8452" y="5313"/>
                        <a:pt x="8264" y="5082"/>
                      </a:cubicBezTo>
                      <a:cubicBezTo>
                        <a:pt x="8264" y="4967"/>
                        <a:pt x="8264" y="4967"/>
                        <a:pt x="8077" y="4967"/>
                      </a:cubicBezTo>
                      <a:cubicBezTo>
                        <a:pt x="7889" y="4967"/>
                        <a:pt x="7513" y="4967"/>
                        <a:pt x="7325" y="4967"/>
                      </a:cubicBezTo>
                      <a:cubicBezTo>
                        <a:pt x="7137" y="5082"/>
                        <a:pt x="7137" y="5082"/>
                        <a:pt x="6950" y="5082"/>
                      </a:cubicBezTo>
                      <a:cubicBezTo>
                        <a:pt x="6950" y="5082"/>
                        <a:pt x="6950" y="5082"/>
                        <a:pt x="6950" y="5082"/>
                      </a:cubicBezTo>
                      <a:cubicBezTo>
                        <a:pt x="6574" y="5082"/>
                        <a:pt x="6198" y="4851"/>
                        <a:pt x="5823" y="4620"/>
                      </a:cubicBezTo>
                      <a:cubicBezTo>
                        <a:pt x="5635" y="4620"/>
                        <a:pt x="5635" y="4620"/>
                        <a:pt x="5635" y="4505"/>
                      </a:cubicBezTo>
                      <a:cubicBezTo>
                        <a:pt x="5635" y="4505"/>
                        <a:pt x="5635" y="4505"/>
                        <a:pt x="5635" y="4505"/>
                      </a:cubicBezTo>
                      <a:cubicBezTo>
                        <a:pt x="5447" y="4505"/>
                        <a:pt x="5447" y="4505"/>
                        <a:pt x="5447" y="4505"/>
                      </a:cubicBezTo>
                      <a:cubicBezTo>
                        <a:pt x="4883" y="4620"/>
                        <a:pt x="2066" y="5198"/>
                        <a:pt x="0" y="5660"/>
                      </a:cubicBezTo>
                      <a:cubicBezTo>
                        <a:pt x="563" y="6699"/>
                        <a:pt x="563" y="6699"/>
                        <a:pt x="563" y="6699"/>
                      </a:cubicBezTo>
                      <a:cubicBezTo>
                        <a:pt x="563" y="6699"/>
                        <a:pt x="563" y="6699"/>
                        <a:pt x="751" y="6699"/>
                      </a:cubicBezTo>
                      <a:cubicBezTo>
                        <a:pt x="751" y="6699"/>
                        <a:pt x="751" y="6699"/>
                        <a:pt x="751" y="6699"/>
                      </a:cubicBezTo>
                      <a:cubicBezTo>
                        <a:pt x="751" y="6699"/>
                        <a:pt x="939" y="6699"/>
                        <a:pt x="939" y="6699"/>
                      </a:cubicBezTo>
                      <a:cubicBezTo>
                        <a:pt x="939" y="6699"/>
                        <a:pt x="1127" y="6699"/>
                        <a:pt x="1127" y="6699"/>
                      </a:cubicBezTo>
                      <a:cubicBezTo>
                        <a:pt x="1127" y="6699"/>
                        <a:pt x="1127" y="6699"/>
                        <a:pt x="1315" y="6815"/>
                      </a:cubicBezTo>
                      <a:cubicBezTo>
                        <a:pt x="1315" y="6815"/>
                        <a:pt x="1315" y="6815"/>
                        <a:pt x="1503" y="6815"/>
                      </a:cubicBezTo>
                      <a:cubicBezTo>
                        <a:pt x="1503" y="6815"/>
                        <a:pt x="1503" y="6815"/>
                        <a:pt x="1690" y="6815"/>
                      </a:cubicBezTo>
                      <a:cubicBezTo>
                        <a:pt x="1690" y="6815"/>
                        <a:pt x="1690" y="6815"/>
                        <a:pt x="1878" y="6815"/>
                      </a:cubicBezTo>
                      <a:cubicBezTo>
                        <a:pt x="1878" y="6815"/>
                        <a:pt x="1878" y="6815"/>
                        <a:pt x="2066" y="6815"/>
                      </a:cubicBezTo>
                      <a:cubicBezTo>
                        <a:pt x="2066" y="6815"/>
                        <a:pt x="2066" y="6815"/>
                        <a:pt x="2254" y="6815"/>
                      </a:cubicBezTo>
                      <a:cubicBezTo>
                        <a:pt x="2254" y="6930"/>
                        <a:pt x="2254" y="6930"/>
                        <a:pt x="2442" y="6930"/>
                      </a:cubicBezTo>
                      <a:cubicBezTo>
                        <a:pt x="2442" y="6930"/>
                        <a:pt x="2442" y="6930"/>
                        <a:pt x="2630" y="6930"/>
                      </a:cubicBezTo>
                      <a:cubicBezTo>
                        <a:pt x="2630" y="6930"/>
                        <a:pt x="2630" y="6930"/>
                        <a:pt x="2817" y="7046"/>
                      </a:cubicBezTo>
                      <a:cubicBezTo>
                        <a:pt x="2817" y="7046"/>
                        <a:pt x="2817" y="7046"/>
                        <a:pt x="2817" y="7046"/>
                      </a:cubicBezTo>
                      <a:cubicBezTo>
                        <a:pt x="3005" y="7046"/>
                        <a:pt x="3193" y="7046"/>
                        <a:pt x="3193" y="7161"/>
                      </a:cubicBezTo>
                      <a:cubicBezTo>
                        <a:pt x="3757" y="7277"/>
                        <a:pt x="4320" y="7393"/>
                        <a:pt x="4883" y="7508"/>
                      </a:cubicBezTo>
                      <a:cubicBezTo>
                        <a:pt x="5259" y="7508"/>
                        <a:pt x="5447" y="7624"/>
                        <a:pt x="5635" y="7624"/>
                      </a:cubicBezTo>
                      <a:cubicBezTo>
                        <a:pt x="6010" y="7739"/>
                        <a:pt x="6010" y="8086"/>
                        <a:pt x="5823" y="8894"/>
                      </a:cubicBezTo>
                      <a:cubicBezTo>
                        <a:pt x="5823" y="9241"/>
                        <a:pt x="5823" y="9587"/>
                        <a:pt x="5823" y="9818"/>
                      </a:cubicBezTo>
                      <a:cubicBezTo>
                        <a:pt x="6010" y="10280"/>
                        <a:pt x="5635" y="10511"/>
                        <a:pt x="5447" y="10742"/>
                      </a:cubicBezTo>
                      <a:cubicBezTo>
                        <a:pt x="5259" y="10742"/>
                        <a:pt x="5259" y="10858"/>
                        <a:pt x="5259" y="10858"/>
                      </a:cubicBezTo>
                      <a:cubicBezTo>
                        <a:pt x="5635" y="11089"/>
                        <a:pt x="5635" y="11435"/>
                        <a:pt x="5823" y="11666"/>
                      </a:cubicBezTo>
                      <a:cubicBezTo>
                        <a:pt x="5823" y="11666"/>
                        <a:pt x="5823" y="11782"/>
                        <a:pt x="5823" y="11782"/>
                      </a:cubicBezTo>
                      <a:cubicBezTo>
                        <a:pt x="6010" y="11782"/>
                        <a:pt x="6010" y="11897"/>
                        <a:pt x="6010" y="12013"/>
                      </a:cubicBezTo>
                      <a:cubicBezTo>
                        <a:pt x="6198" y="12359"/>
                        <a:pt x="5071" y="13052"/>
                        <a:pt x="4696" y="13168"/>
                      </a:cubicBezTo>
                      <a:cubicBezTo>
                        <a:pt x="4696" y="13168"/>
                        <a:pt x="4696" y="13399"/>
                        <a:pt x="4696" y="13514"/>
                      </a:cubicBezTo>
                      <a:cubicBezTo>
                        <a:pt x="4696" y="13745"/>
                        <a:pt x="4508" y="14092"/>
                        <a:pt x="4320" y="14439"/>
                      </a:cubicBezTo>
                      <a:cubicBezTo>
                        <a:pt x="3944" y="14670"/>
                        <a:pt x="3381" y="15016"/>
                        <a:pt x="2630" y="15363"/>
                      </a:cubicBezTo>
                      <a:cubicBezTo>
                        <a:pt x="2630" y="15478"/>
                        <a:pt x="2442" y="15478"/>
                        <a:pt x="2254" y="15594"/>
                      </a:cubicBezTo>
                      <a:cubicBezTo>
                        <a:pt x="2254" y="15594"/>
                        <a:pt x="2254" y="15594"/>
                        <a:pt x="2254" y="15594"/>
                      </a:cubicBezTo>
                      <a:cubicBezTo>
                        <a:pt x="2254" y="15594"/>
                        <a:pt x="2254" y="15709"/>
                        <a:pt x="2254" y="15709"/>
                      </a:cubicBezTo>
                      <a:cubicBezTo>
                        <a:pt x="2254" y="15709"/>
                        <a:pt x="2254" y="15709"/>
                        <a:pt x="2254" y="15709"/>
                      </a:cubicBezTo>
                      <a:cubicBezTo>
                        <a:pt x="2254" y="15709"/>
                        <a:pt x="2254" y="15825"/>
                        <a:pt x="2442" y="15825"/>
                      </a:cubicBezTo>
                      <a:cubicBezTo>
                        <a:pt x="2442" y="15825"/>
                        <a:pt x="2442" y="15825"/>
                        <a:pt x="2442" y="15825"/>
                      </a:cubicBezTo>
                      <a:cubicBezTo>
                        <a:pt x="2442" y="15940"/>
                        <a:pt x="2442" y="15940"/>
                        <a:pt x="2442" y="15940"/>
                      </a:cubicBezTo>
                      <a:cubicBezTo>
                        <a:pt x="2442" y="15940"/>
                        <a:pt x="2442" y="15940"/>
                        <a:pt x="2442" y="16056"/>
                      </a:cubicBezTo>
                      <a:cubicBezTo>
                        <a:pt x="2442" y="16056"/>
                        <a:pt x="2442" y="16171"/>
                        <a:pt x="2442" y="16171"/>
                      </a:cubicBezTo>
                      <a:cubicBezTo>
                        <a:pt x="2630" y="16633"/>
                        <a:pt x="3193" y="17673"/>
                        <a:pt x="3381" y="17788"/>
                      </a:cubicBezTo>
                      <a:cubicBezTo>
                        <a:pt x="4320" y="18135"/>
                        <a:pt x="3757" y="20445"/>
                        <a:pt x="3757" y="20445"/>
                      </a:cubicBezTo>
                      <a:cubicBezTo>
                        <a:pt x="3757" y="20445"/>
                        <a:pt x="3757" y="20560"/>
                        <a:pt x="3757" y="20560"/>
                      </a:cubicBezTo>
                      <a:cubicBezTo>
                        <a:pt x="3757" y="20676"/>
                        <a:pt x="3757" y="20676"/>
                        <a:pt x="3757" y="20676"/>
                      </a:cubicBezTo>
                      <a:cubicBezTo>
                        <a:pt x="3757" y="20907"/>
                        <a:pt x="3944" y="21369"/>
                        <a:pt x="3944" y="21600"/>
                      </a:cubicBezTo>
                      <a:cubicBezTo>
                        <a:pt x="3944" y="21600"/>
                        <a:pt x="4132" y="21600"/>
                        <a:pt x="4320" y="21600"/>
                      </a:cubicBezTo>
                      <a:cubicBezTo>
                        <a:pt x="4320" y="21600"/>
                        <a:pt x="4320" y="21600"/>
                        <a:pt x="4320" y="21600"/>
                      </a:cubicBezTo>
                      <a:cubicBezTo>
                        <a:pt x="4508" y="21600"/>
                        <a:pt x="4696" y="21600"/>
                        <a:pt x="4883" y="21600"/>
                      </a:cubicBezTo>
                      <a:cubicBezTo>
                        <a:pt x="4883" y="21600"/>
                        <a:pt x="4883" y="21600"/>
                        <a:pt x="4883" y="21600"/>
                      </a:cubicBezTo>
                      <a:cubicBezTo>
                        <a:pt x="4883" y="21484"/>
                        <a:pt x="4883" y="21253"/>
                        <a:pt x="4883" y="21138"/>
                      </a:cubicBezTo>
                      <a:cubicBezTo>
                        <a:pt x="4883" y="21138"/>
                        <a:pt x="4883" y="21138"/>
                        <a:pt x="4883" y="21022"/>
                      </a:cubicBezTo>
                      <a:cubicBezTo>
                        <a:pt x="4883" y="21022"/>
                        <a:pt x="4883" y="21022"/>
                        <a:pt x="4883" y="21022"/>
                      </a:cubicBezTo>
                      <a:cubicBezTo>
                        <a:pt x="4883" y="21138"/>
                        <a:pt x="4883" y="21138"/>
                        <a:pt x="4883" y="21138"/>
                      </a:cubicBezTo>
                      <a:cubicBezTo>
                        <a:pt x="4508" y="21138"/>
                        <a:pt x="4132" y="21022"/>
                        <a:pt x="4132" y="20791"/>
                      </a:cubicBezTo>
                      <a:cubicBezTo>
                        <a:pt x="3569" y="20098"/>
                        <a:pt x="6574" y="19174"/>
                        <a:pt x="7701" y="18943"/>
                      </a:cubicBezTo>
                      <a:cubicBezTo>
                        <a:pt x="9391" y="18597"/>
                        <a:pt x="9955" y="18366"/>
                        <a:pt x="9955" y="18135"/>
                      </a:cubicBezTo>
                      <a:cubicBezTo>
                        <a:pt x="10143" y="17904"/>
                        <a:pt x="10143" y="17673"/>
                        <a:pt x="10143" y="17326"/>
                      </a:cubicBezTo>
                      <a:cubicBezTo>
                        <a:pt x="10143" y="16864"/>
                        <a:pt x="10143" y="16518"/>
                        <a:pt x="10330" y="16171"/>
                      </a:cubicBezTo>
                      <a:cubicBezTo>
                        <a:pt x="10330" y="16056"/>
                        <a:pt x="10330" y="15940"/>
                        <a:pt x="10143" y="15594"/>
                      </a:cubicBezTo>
                      <a:cubicBezTo>
                        <a:pt x="10143" y="15363"/>
                        <a:pt x="9955" y="15132"/>
                        <a:pt x="9955" y="14670"/>
                      </a:cubicBezTo>
                      <a:cubicBezTo>
                        <a:pt x="9767" y="14092"/>
                        <a:pt x="9579" y="13861"/>
                        <a:pt x="9203" y="13630"/>
                      </a:cubicBezTo>
                      <a:cubicBezTo>
                        <a:pt x="9203" y="13399"/>
                        <a:pt x="9016" y="13283"/>
                        <a:pt x="8828" y="13052"/>
                      </a:cubicBezTo>
                      <a:cubicBezTo>
                        <a:pt x="8640" y="12706"/>
                        <a:pt x="8640" y="12244"/>
                        <a:pt x="8828" y="12013"/>
                      </a:cubicBezTo>
                      <a:cubicBezTo>
                        <a:pt x="9016" y="11897"/>
                        <a:pt x="9203" y="11782"/>
                        <a:pt x="9579" y="11782"/>
                      </a:cubicBezTo>
                      <a:cubicBezTo>
                        <a:pt x="9767" y="11782"/>
                        <a:pt x="9767" y="11782"/>
                        <a:pt x="9955" y="11435"/>
                      </a:cubicBezTo>
                      <a:cubicBezTo>
                        <a:pt x="9955" y="11435"/>
                        <a:pt x="10143" y="11320"/>
                        <a:pt x="10143" y="11204"/>
                      </a:cubicBezTo>
                      <a:cubicBezTo>
                        <a:pt x="10518" y="10858"/>
                        <a:pt x="10894" y="10742"/>
                        <a:pt x="11270" y="10627"/>
                      </a:cubicBezTo>
                      <a:cubicBezTo>
                        <a:pt x="11457" y="10627"/>
                        <a:pt x="11833" y="10511"/>
                        <a:pt x="12021" y="10396"/>
                      </a:cubicBezTo>
                      <a:cubicBezTo>
                        <a:pt x="12397" y="10280"/>
                        <a:pt x="12584" y="10165"/>
                        <a:pt x="12772" y="9934"/>
                      </a:cubicBezTo>
                      <a:cubicBezTo>
                        <a:pt x="13148" y="9587"/>
                        <a:pt x="13523" y="9356"/>
                        <a:pt x="14275" y="8894"/>
                      </a:cubicBezTo>
                      <a:cubicBezTo>
                        <a:pt x="15026" y="8548"/>
                        <a:pt x="15965" y="8432"/>
                        <a:pt x="16717" y="8201"/>
                      </a:cubicBezTo>
                      <a:cubicBezTo>
                        <a:pt x="17280" y="8086"/>
                        <a:pt x="18031" y="7970"/>
                        <a:pt x="18407" y="7855"/>
                      </a:cubicBezTo>
                      <a:cubicBezTo>
                        <a:pt x="19722" y="7393"/>
                        <a:pt x="21600" y="5660"/>
                        <a:pt x="21600" y="5313"/>
                      </a:cubicBezTo>
                      <a:cubicBezTo>
                        <a:pt x="21412" y="5082"/>
                        <a:pt x="21037" y="3465"/>
                        <a:pt x="21037" y="2772"/>
                      </a:cubicBezTo>
                      <a:cubicBezTo>
                        <a:pt x="21224" y="2426"/>
                        <a:pt x="21037" y="1617"/>
                        <a:pt x="21037" y="924"/>
                      </a:cubicBezTo>
                      <a:cubicBezTo>
                        <a:pt x="21037" y="578"/>
                        <a:pt x="21037" y="231"/>
                        <a:pt x="20849" y="0"/>
                      </a:cubicBezTo>
                      <a:cubicBezTo>
                        <a:pt x="20849" y="0"/>
                        <a:pt x="20849" y="0"/>
                        <a:pt x="20849" y="0"/>
                      </a:cubicBezTo>
                      <a:cubicBezTo>
                        <a:pt x="20849" y="0"/>
                        <a:pt x="20849" y="0"/>
                        <a:pt x="20661" y="0"/>
                      </a:cubicBezTo>
                      <a:cubicBezTo>
                        <a:pt x="20661" y="0"/>
                        <a:pt x="20473" y="116"/>
                        <a:pt x="20473" y="116"/>
                      </a:cubicBezTo>
                      <a:cubicBezTo>
                        <a:pt x="20285" y="116"/>
                        <a:pt x="20285" y="116"/>
                        <a:pt x="20285" y="116"/>
                      </a:cubicBezTo>
                      <a:cubicBezTo>
                        <a:pt x="20285" y="116"/>
                        <a:pt x="20097" y="231"/>
                        <a:pt x="20097" y="231"/>
                      </a:cubicBezTo>
                      <a:cubicBezTo>
                        <a:pt x="20097" y="231"/>
                        <a:pt x="19910" y="231"/>
                        <a:pt x="19910" y="231"/>
                      </a:cubicBezTo>
                      <a:cubicBezTo>
                        <a:pt x="19910" y="231"/>
                        <a:pt x="19910" y="231"/>
                        <a:pt x="19722" y="347"/>
                      </a:cubicBezTo>
                      <a:cubicBezTo>
                        <a:pt x="19722" y="347"/>
                        <a:pt x="19722" y="347"/>
                        <a:pt x="19722" y="347"/>
                      </a:cubicBezTo>
                      <a:cubicBezTo>
                        <a:pt x="19722" y="347"/>
                        <a:pt x="19722" y="347"/>
                        <a:pt x="19534" y="347"/>
                      </a:cubicBezTo>
                      <a:cubicBezTo>
                        <a:pt x="19534" y="347"/>
                        <a:pt x="19534" y="347"/>
                        <a:pt x="19534" y="347"/>
                      </a:cubicBezTo>
                      <a:cubicBezTo>
                        <a:pt x="19534" y="347"/>
                        <a:pt x="19534" y="347"/>
                        <a:pt x="19534" y="462"/>
                      </a:cubicBezTo>
                      <a:cubicBezTo>
                        <a:pt x="19534" y="462"/>
                        <a:pt x="19534" y="462"/>
                        <a:pt x="19346" y="462"/>
                      </a:cubicBezTo>
                      <a:cubicBezTo>
                        <a:pt x="19346" y="462"/>
                        <a:pt x="19346" y="462"/>
                        <a:pt x="19346" y="462"/>
                      </a:cubicBezTo>
                      <a:cubicBezTo>
                        <a:pt x="19346" y="462"/>
                        <a:pt x="19346" y="462"/>
                        <a:pt x="19346" y="462"/>
                      </a:cubicBezTo>
                      <a:cubicBezTo>
                        <a:pt x="19346" y="462"/>
                        <a:pt x="19346" y="462"/>
                        <a:pt x="19346" y="462"/>
                      </a:cubicBezTo>
                      <a:cubicBezTo>
                        <a:pt x="19158" y="693"/>
                        <a:pt x="18783" y="693"/>
                        <a:pt x="18595" y="693"/>
                      </a:cubicBezTo>
                      <a:cubicBezTo>
                        <a:pt x="18219" y="693"/>
                        <a:pt x="18219" y="693"/>
                        <a:pt x="18219" y="693"/>
                      </a:cubicBezTo>
                      <a:cubicBezTo>
                        <a:pt x="18031" y="693"/>
                        <a:pt x="17843" y="693"/>
                        <a:pt x="17843" y="693"/>
                      </a:cubicBezTo>
                      <a:cubicBezTo>
                        <a:pt x="17280" y="1040"/>
                        <a:pt x="16904" y="924"/>
                        <a:pt x="16529" y="809"/>
                      </a:cubicBezTo>
                      <a:cubicBezTo>
                        <a:pt x="16341" y="809"/>
                        <a:pt x="16341" y="809"/>
                        <a:pt x="16153" y="809"/>
                      </a:cubicBezTo>
                      <a:cubicBezTo>
                        <a:pt x="16153" y="809"/>
                        <a:pt x="15965" y="924"/>
                        <a:pt x="15965" y="1040"/>
                      </a:cubicBezTo>
                      <a:cubicBezTo>
                        <a:pt x="15965" y="1155"/>
                        <a:pt x="15777" y="1386"/>
                        <a:pt x="15214" y="1386"/>
                      </a:cubicBezTo>
                      <a:cubicBezTo>
                        <a:pt x="14838" y="1386"/>
                        <a:pt x="14463" y="1386"/>
                        <a:pt x="14275" y="1386"/>
                      </a:cubicBezTo>
                      <a:cubicBezTo>
                        <a:pt x="14087" y="1271"/>
                        <a:pt x="13899" y="1386"/>
                        <a:pt x="13523" y="1386"/>
                      </a:cubicBezTo>
                      <a:cubicBezTo>
                        <a:pt x="13148" y="1502"/>
                        <a:pt x="12772" y="1502"/>
                        <a:pt x="12584" y="1502"/>
                      </a:cubicBezTo>
                      <a:cubicBezTo>
                        <a:pt x="12021" y="1502"/>
                        <a:pt x="11833" y="1271"/>
                        <a:pt x="11833" y="1155"/>
                      </a:cubicBezTo>
                      <a:cubicBezTo>
                        <a:pt x="11833" y="1155"/>
                        <a:pt x="11833" y="1155"/>
                        <a:pt x="11645" y="1040"/>
                      </a:cubicBezTo>
                      <a:cubicBezTo>
                        <a:pt x="11457" y="1040"/>
                        <a:pt x="11270" y="1155"/>
                        <a:pt x="11082" y="1155"/>
                      </a:cubicBezTo>
                      <a:cubicBezTo>
                        <a:pt x="10894" y="1155"/>
                        <a:pt x="10706" y="1271"/>
                        <a:pt x="10518" y="1271"/>
                      </a:cubicBezTo>
                      <a:cubicBezTo>
                        <a:pt x="10518" y="1271"/>
                        <a:pt x="10518" y="1271"/>
                        <a:pt x="10518" y="1271"/>
                      </a:cubicBezTo>
                      <a:cubicBezTo>
                        <a:pt x="10330" y="1271"/>
                        <a:pt x="10330" y="1271"/>
                        <a:pt x="10330" y="1271"/>
                      </a:cubicBezTo>
                      <a:cubicBezTo>
                        <a:pt x="10330" y="1271"/>
                        <a:pt x="10330" y="1271"/>
                        <a:pt x="10143" y="1271"/>
                      </a:cubicBezTo>
                      <a:cubicBezTo>
                        <a:pt x="10143" y="1271"/>
                        <a:pt x="10143" y="1271"/>
                        <a:pt x="10143" y="1271"/>
                      </a:cubicBezTo>
                      <a:cubicBezTo>
                        <a:pt x="9955" y="1271"/>
                        <a:pt x="9955" y="1271"/>
                        <a:pt x="9767" y="1155"/>
                      </a:cubicBezTo>
                      <a:cubicBezTo>
                        <a:pt x="9767" y="1271"/>
                        <a:pt x="9767" y="1386"/>
                        <a:pt x="9579" y="150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36" name="Shape 11836"/>
                <p:cNvSpPr/>
                <p:nvPr/>
              </p:nvSpPr>
              <p:spPr>
                <a:xfrm>
                  <a:off x="384358" y="9960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37" name="Shape 11837"/>
                <p:cNvSpPr/>
                <p:nvPr/>
              </p:nvSpPr>
              <p:spPr>
                <a:xfrm>
                  <a:off x="388341" y="9960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38" name="Shape 11838"/>
                <p:cNvSpPr/>
                <p:nvPr/>
              </p:nvSpPr>
              <p:spPr>
                <a:xfrm>
                  <a:off x="380375" y="9940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39" name="Shape 11839"/>
                <p:cNvSpPr/>
                <p:nvPr/>
              </p:nvSpPr>
              <p:spPr>
                <a:xfrm>
                  <a:off x="395311" y="112843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10800"/>
                        <a:pt x="21600" y="10800"/>
                        <a:pt x="21600" y="0"/>
                      </a:cubicBezTo>
                      <a:cubicBezTo>
                        <a:pt x="21600" y="10800"/>
                        <a:pt x="108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40" name="Shape 11840"/>
                <p:cNvSpPr/>
                <p:nvPr/>
              </p:nvSpPr>
              <p:spPr>
                <a:xfrm>
                  <a:off x="396307" y="9979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41" name="Shape 11841"/>
                <p:cNvSpPr/>
                <p:nvPr/>
              </p:nvSpPr>
              <p:spPr>
                <a:xfrm>
                  <a:off x="392324" y="9960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42" name="Shape 11842"/>
                <p:cNvSpPr/>
                <p:nvPr/>
              </p:nvSpPr>
              <p:spPr>
                <a:xfrm>
                  <a:off x="408256" y="1215726"/>
                  <a:ext cx="12701" cy="154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800"/>
                      </a:moveTo>
                      <a:cubicBezTo>
                        <a:pt x="0" y="9600"/>
                        <a:pt x="21600" y="16800"/>
                        <a:pt x="21600" y="21600"/>
                      </a:cubicBezTo>
                      <a:cubicBezTo>
                        <a:pt x="21600" y="21600"/>
                        <a:pt x="21600" y="21600"/>
                        <a:pt x="21600" y="21600"/>
                      </a:cubicBezTo>
                      <a:cubicBezTo>
                        <a:pt x="21600" y="16800"/>
                        <a:pt x="0" y="7200"/>
                        <a:pt x="0" y="2400"/>
                      </a:cubicBezTo>
                      <a:cubicBezTo>
                        <a:pt x="0" y="0"/>
                        <a:pt x="0" y="0"/>
                        <a:pt x="0" y="0"/>
                      </a:cubicBezTo>
                      <a:cubicBezTo>
                        <a:pt x="0" y="0"/>
                        <a:pt x="0" y="0"/>
                        <a:pt x="0" y="2400"/>
                      </a:cubicBezTo>
                      <a:lnTo>
                        <a:pt x="0" y="48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43" name="Shape 11843"/>
                <p:cNvSpPr/>
                <p:nvPr/>
              </p:nvSpPr>
              <p:spPr>
                <a:xfrm>
                  <a:off x="416222" y="12311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44" name="Shape 11844"/>
                <p:cNvSpPr/>
                <p:nvPr/>
              </p:nvSpPr>
              <p:spPr>
                <a:xfrm>
                  <a:off x="401661" y="11371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45" name="Shape 11845"/>
                <p:cNvSpPr/>
                <p:nvPr/>
              </p:nvSpPr>
              <p:spPr>
                <a:xfrm>
                  <a:off x="394316" y="11332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46" name="Shape 11846"/>
                <p:cNvSpPr/>
                <p:nvPr/>
              </p:nvSpPr>
              <p:spPr>
                <a:xfrm>
                  <a:off x="401661" y="113517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47" name="Shape 11847"/>
                <p:cNvSpPr/>
                <p:nvPr/>
              </p:nvSpPr>
              <p:spPr>
                <a:xfrm>
                  <a:off x="413610" y="120841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48" name="Shape 11848"/>
                <p:cNvSpPr/>
                <p:nvPr/>
              </p:nvSpPr>
              <p:spPr>
                <a:xfrm>
                  <a:off x="399670" y="11313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49" name="Shape 11849"/>
                <p:cNvSpPr/>
                <p:nvPr/>
              </p:nvSpPr>
              <p:spPr>
                <a:xfrm>
                  <a:off x="411243" y="12311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50" name="Shape 11850"/>
                <p:cNvSpPr/>
                <p:nvPr/>
              </p:nvSpPr>
              <p:spPr>
                <a:xfrm>
                  <a:off x="413610" y="12113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51" name="Shape 11851"/>
                <p:cNvSpPr/>
                <p:nvPr/>
              </p:nvSpPr>
              <p:spPr>
                <a:xfrm>
                  <a:off x="375772" y="959396"/>
                  <a:ext cx="55763" cy="173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8193" y="12960"/>
                        <a:pt x="19366" y="2160"/>
                        <a:pt x="21600" y="0"/>
                      </a:cubicBezTo>
                      <a:cubicBezTo>
                        <a:pt x="21600" y="0"/>
                        <a:pt x="21600" y="0"/>
                        <a:pt x="21600" y="0"/>
                      </a:cubicBezTo>
                      <a:cubicBezTo>
                        <a:pt x="19366" y="2160"/>
                        <a:pt x="8193" y="1296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52" name="Shape 11852"/>
                <p:cNvSpPr/>
                <p:nvPr/>
              </p:nvSpPr>
              <p:spPr>
                <a:xfrm>
                  <a:off x="372409" y="976742"/>
                  <a:ext cx="12701" cy="173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53" name="Shape 11853"/>
                <p:cNvSpPr/>
                <p:nvPr/>
              </p:nvSpPr>
              <p:spPr>
                <a:xfrm>
                  <a:off x="361831" y="681866"/>
                  <a:ext cx="225040" cy="221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71" y="1800"/>
                      </a:moveTo>
                      <a:cubicBezTo>
                        <a:pt x="7871" y="1980"/>
                        <a:pt x="8054" y="1980"/>
                        <a:pt x="8054" y="2160"/>
                      </a:cubicBezTo>
                      <a:cubicBezTo>
                        <a:pt x="8237" y="2340"/>
                        <a:pt x="8420" y="2520"/>
                        <a:pt x="8237" y="2880"/>
                      </a:cubicBezTo>
                      <a:cubicBezTo>
                        <a:pt x="8237" y="3060"/>
                        <a:pt x="8054" y="3240"/>
                        <a:pt x="7871" y="3240"/>
                      </a:cubicBezTo>
                      <a:cubicBezTo>
                        <a:pt x="7505" y="3240"/>
                        <a:pt x="7139" y="3240"/>
                        <a:pt x="6590" y="3060"/>
                      </a:cubicBezTo>
                      <a:cubicBezTo>
                        <a:pt x="5858" y="2880"/>
                        <a:pt x="5125" y="2880"/>
                        <a:pt x="4576" y="3060"/>
                      </a:cubicBezTo>
                      <a:cubicBezTo>
                        <a:pt x="4210" y="3060"/>
                        <a:pt x="4027" y="3060"/>
                        <a:pt x="3844" y="2880"/>
                      </a:cubicBezTo>
                      <a:cubicBezTo>
                        <a:pt x="3295" y="2340"/>
                        <a:pt x="3661" y="900"/>
                        <a:pt x="3844" y="0"/>
                      </a:cubicBezTo>
                      <a:cubicBezTo>
                        <a:pt x="3844" y="0"/>
                        <a:pt x="3844" y="0"/>
                        <a:pt x="3844" y="0"/>
                      </a:cubicBezTo>
                      <a:cubicBezTo>
                        <a:pt x="2746" y="0"/>
                        <a:pt x="2746" y="0"/>
                        <a:pt x="2746" y="0"/>
                      </a:cubicBezTo>
                      <a:cubicBezTo>
                        <a:pt x="2746" y="0"/>
                        <a:pt x="2563" y="180"/>
                        <a:pt x="2197" y="180"/>
                      </a:cubicBezTo>
                      <a:cubicBezTo>
                        <a:pt x="2380" y="720"/>
                        <a:pt x="2380" y="720"/>
                        <a:pt x="2380" y="720"/>
                      </a:cubicBezTo>
                      <a:cubicBezTo>
                        <a:pt x="2380" y="720"/>
                        <a:pt x="2929" y="1620"/>
                        <a:pt x="2746" y="2340"/>
                      </a:cubicBezTo>
                      <a:cubicBezTo>
                        <a:pt x="2746" y="2340"/>
                        <a:pt x="2746" y="2340"/>
                        <a:pt x="2563" y="2520"/>
                      </a:cubicBezTo>
                      <a:cubicBezTo>
                        <a:pt x="2563" y="2520"/>
                        <a:pt x="2563" y="2520"/>
                        <a:pt x="2563" y="2520"/>
                      </a:cubicBezTo>
                      <a:cubicBezTo>
                        <a:pt x="2563" y="2520"/>
                        <a:pt x="2563" y="2700"/>
                        <a:pt x="2380" y="2700"/>
                      </a:cubicBezTo>
                      <a:cubicBezTo>
                        <a:pt x="2380" y="2700"/>
                        <a:pt x="2380" y="2700"/>
                        <a:pt x="2380" y="2700"/>
                      </a:cubicBezTo>
                      <a:cubicBezTo>
                        <a:pt x="2380" y="2700"/>
                        <a:pt x="2197" y="2880"/>
                        <a:pt x="2014" y="2880"/>
                      </a:cubicBezTo>
                      <a:cubicBezTo>
                        <a:pt x="2014" y="2880"/>
                        <a:pt x="2014" y="2880"/>
                        <a:pt x="2014" y="2880"/>
                      </a:cubicBezTo>
                      <a:cubicBezTo>
                        <a:pt x="2014" y="2880"/>
                        <a:pt x="2014" y="2880"/>
                        <a:pt x="2014" y="2880"/>
                      </a:cubicBezTo>
                      <a:cubicBezTo>
                        <a:pt x="2014" y="3060"/>
                        <a:pt x="2014" y="3060"/>
                        <a:pt x="2014" y="3240"/>
                      </a:cubicBezTo>
                      <a:cubicBezTo>
                        <a:pt x="2014" y="3240"/>
                        <a:pt x="2014" y="3240"/>
                        <a:pt x="2014" y="3240"/>
                      </a:cubicBezTo>
                      <a:cubicBezTo>
                        <a:pt x="2014" y="3240"/>
                        <a:pt x="2014" y="3420"/>
                        <a:pt x="2014" y="3420"/>
                      </a:cubicBezTo>
                      <a:cubicBezTo>
                        <a:pt x="2563" y="3780"/>
                        <a:pt x="2563" y="3780"/>
                        <a:pt x="2563" y="3780"/>
                      </a:cubicBezTo>
                      <a:cubicBezTo>
                        <a:pt x="2563" y="4140"/>
                        <a:pt x="2563" y="4140"/>
                        <a:pt x="2563" y="4140"/>
                      </a:cubicBezTo>
                      <a:cubicBezTo>
                        <a:pt x="2197" y="4860"/>
                        <a:pt x="1281" y="6480"/>
                        <a:pt x="549" y="6660"/>
                      </a:cubicBezTo>
                      <a:cubicBezTo>
                        <a:pt x="549" y="6660"/>
                        <a:pt x="549" y="6660"/>
                        <a:pt x="549" y="6660"/>
                      </a:cubicBezTo>
                      <a:cubicBezTo>
                        <a:pt x="549" y="6660"/>
                        <a:pt x="549" y="6660"/>
                        <a:pt x="549" y="6660"/>
                      </a:cubicBezTo>
                      <a:cubicBezTo>
                        <a:pt x="549" y="6660"/>
                        <a:pt x="549" y="6840"/>
                        <a:pt x="366" y="6840"/>
                      </a:cubicBezTo>
                      <a:cubicBezTo>
                        <a:pt x="366" y="6840"/>
                        <a:pt x="366" y="6840"/>
                        <a:pt x="366" y="6840"/>
                      </a:cubicBezTo>
                      <a:cubicBezTo>
                        <a:pt x="366" y="6840"/>
                        <a:pt x="183" y="6840"/>
                        <a:pt x="183" y="6840"/>
                      </a:cubicBezTo>
                      <a:cubicBezTo>
                        <a:pt x="183" y="7020"/>
                        <a:pt x="183" y="7020"/>
                        <a:pt x="0" y="7020"/>
                      </a:cubicBezTo>
                      <a:cubicBezTo>
                        <a:pt x="0" y="7020"/>
                        <a:pt x="0" y="7020"/>
                        <a:pt x="0" y="7020"/>
                      </a:cubicBezTo>
                      <a:cubicBezTo>
                        <a:pt x="183" y="8280"/>
                        <a:pt x="549" y="10080"/>
                        <a:pt x="1098" y="10440"/>
                      </a:cubicBezTo>
                      <a:cubicBezTo>
                        <a:pt x="2014" y="11160"/>
                        <a:pt x="2014" y="12060"/>
                        <a:pt x="2197" y="12780"/>
                      </a:cubicBezTo>
                      <a:cubicBezTo>
                        <a:pt x="2197" y="12960"/>
                        <a:pt x="2197" y="13140"/>
                        <a:pt x="2380" y="13320"/>
                      </a:cubicBezTo>
                      <a:cubicBezTo>
                        <a:pt x="2380" y="13500"/>
                        <a:pt x="2563" y="13680"/>
                        <a:pt x="2563" y="13860"/>
                      </a:cubicBezTo>
                      <a:cubicBezTo>
                        <a:pt x="2929" y="14220"/>
                        <a:pt x="3112" y="14580"/>
                        <a:pt x="2929" y="14940"/>
                      </a:cubicBezTo>
                      <a:cubicBezTo>
                        <a:pt x="2929" y="14940"/>
                        <a:pt x="2929" y="14940"/>
                        <a:pt x="2929" y="15120"/>
                      </a:cubicBezTo>
                      <a:cubicBezTo>
                        <a:pt x="2929" y="15120"/>
                        <a:pt x="2929" y="15120"/>
                        <a:pt x="2929" y="15120"/>
                      </a:cubicBezTo>
                      <a:cubicBezTo>
                        <a:pt x="3112" y="15120"/>
                        <a:pt x="3295" y="15120"/>
                        <a:pt x="3295" y="15300"/>
                      </a:cubicBezTo>
                      <a:cubicBezTo>
                        <a:pt x="3295" y="15300"/>
                        <a:pt x="3478" y="15300"/>
                        <a:pt x="3478" y="15300"/>
                      </a:cubicBezTo>
                      <a:cubicBezTo>
                        <a:pt x="3661" y="15300"/>
                        <a:pt x="3661" y="15480"/>
                        <a:pt x="3844" y="15480"/>
                      </a:cubicBezTo>
                      <a:cubicBezTo>
                        <a:pt x="4027" y="15660"/>
                        <a:pt x="4393" y="15660"/>
                        <a:pt x="4576" y="15840"/>
                      </a:cubicBezTo>
                      <a:cubicBezTo>
                        <a:pt x="5125" y="15840"/>
                        <a:pt x="7139" y="16560"/>
                        <a:pt x="7505" y="17100"/>
                      </a:cubicBezTo>
                      <a:cubicBezTo>
                        <a:pt x="7505" y="17100"/>
                        <a:pt x="7505" y="17100"/>
                        <a:pt x="7505" y="17100"/>
                      </a:cubicBezTo>
                      <a:cubicBezTo>
                        <a:pt x="7505" y="17100"/>
                        <a:pt x="7505" y="17100"/>
                        <a:pt x="7505" y="17100"/>
                      </a:cubicBezTo>
                      <a:cubicBezTo>
                        <a:pt x="7688" y="17100"/>
                        <a:pt x="7871" y="17100"/>
                        <a:pt x="8054" y="17100"/>
                      </a:cubicBezTo>
                      <a:cubicBezTo>
                        <a:pt x="8054" y="17100"/>
                        <a:pt x="8054" y="17100"/>
                        <a:pt x="8054" y="17100"/>
                      </a:cubicBezTo>
                      <a:cubicBezTo>
                        <a:pt x="8237" y="17100"/>
                        <a:pt x="8420" y="17100"/>
                        <a:pt x="8420" y="17100"/>
                      </a:cubicBezTo>
                      <a:cubicBezTo>
                        <a:pt x="8420" y="17100"/>
                        <a:pt x="8603" y="17100"/>
                        <a:pt x="8603" y="17100"/>
                      </a:cubicBezTo>
                      <a:cubicBezTo>
                        <a:pt x="8786" y="16920"/>
                        <a:pt x="9153" y="16920"/>
                        <a:pt x="9519" y="17280"/>
                      </a:cubicBezTo>
                      <a:cubicBezTo>
                        <a:pt x="9519" y="17280"/>
                        <a:pt x="9519" y="17280"/>
                        <a:pt x="9519" y="17280"/>
                      </a:cubicBezTo>
                      <a:cubicBezTo>
                        <a:pt x="9519" y="17280"/>
                        <a:pt x="9519" y="17280"/>
                        <a:pt x="9519" y="17280"/>
                      </a:cubicBezTo>
                      <a:cubicBezTo>
                        <a:pt x="9519" y="17280"/>
                        <a:pt x="9519" y="17280"/>
                        <a:pt x="9519" y="17280"/>
                      </a:cubicBezTo>
                      <a:cubicBezTo>
                        <a:pt x="10251" y="18000"/>
                        <a:pt x="10800" y="19800"/>
                        <a:pt x="10800" y="21060"/>
                      </a:cubicBezTo>
                      <a:cubicBezTo>
                        <a:pt x="10800" y="21060"/>
                        <a:pt x="10800" y="21240"/>
                        <a:pt x="10800" y="21240"/>
                      </a:cubicBezTo>
                      <a:cubicBezTo>
                        <a:pt x="10800" y="21240"/>
                        <a:pt x="10983" y="21240"/>
                        <a:pt x="10983" y="21240"/>
                      </a:cubicBezTo>
                      <a:cubicBezTo>
                        <a:pt x="10983" y="21240"/>
                        <a:pt x="11166" y="21240"/>
                        <a:pt x="11166" y="21240"/>
                      </a:cubicBezTo>
                      <a:cubicBezTo>
                        <a:pt x="11166" y="21240"/>
                        <a:pt x="11166" y="21240"/>
                        <a:pt x="11166" y="21240"/>
                      </a:cubicBezTo>
                      <a:cubicBezTo>
                        <a:pt x="11349" y="21240"/>
                        <a:pt x="11349" y="21240"/>
                        <a:pt x="11349" y="21240"/>
                      </a:cubicBezTo>
                      <a:cubicBezTo>
                        <a:pt x="11349" y="21240"/>
                        <a:pt x="11532" y="21240"/>
                        <a:pt x="11532" y="21240"/>
                      </a:cubicBezTo>
                      <a:cubicBezTo>
                        <a:pt x="11532" y="21240"/>
                        <a:pt x="11532" y="21240"/>
                        <a:pt x="11532" y="21240"/>
                      </a:cubicBezTo>
                      <a:cubicBezTo>
                        <a:pt x="11715" y="21240"/>
                        <a:pt x="11715" y="21240"/>
                        <a:pt x="11898" y="21060"/>
                      </a:cubicBezTo>
                      <a:cubicBezTo>
                        <a:pt x="12081" y="21060"/>
                        <a:pt x="12264" y="20880"/>
                        <a:pt x="12631" y="20880"/>
                      </a:cubicBezTo>
                      <a:cubicBezTo>
                        <a:pt x="12631" y="20880"/>
                        <a:pt x="12631" y="20880"/>
                        <a:pt x="12631" y="20880"/>
                      </a:cubicBezTo>
                      <a:cubicBezTo>
                        <a:pt x="12631" y="20880"/>
                        <a:pt x="12814" y="20880"/>
                        <a:pt x="12997" y="21060"/>
                      </a:cubicBezTo>
                      <a:cubicBezTo>
                        <a:pt x="12997" y="21060"/>
                        <a:pt x="13180" y="21060"/>
                        <a:pt x="13180" y="21060"/>
                      </a:cubicBezTo>
                      <a:cubicBezTo>
                        <a:pt x="13180" y="21060"/>
                        <a:pt x="13180" y="21060"/>
                        <a:pt x="13180" y="21060"/>
                      </a:cubicBezTo>
                      <a:cubicBezTo>
                        <a:pt x="13363" y="21240"/>
                        <a:pt x="13363" y="21240"/>
                        <a:pt x="13363" y="21240"/>
                      </a:cubicBezTo>
                      <a:cubicBezTo>
                        <a:pt x="13363" y="21240"/>
                        <a:pt x="13363" y="21240"/>
                        <a:pt x="13363" y="21240"/>
                      </a:cubicBezTo>
                      <a:cubicBezTo>
                        <a:pt x="13546" y="21420"/>
                        <a:pt x="13546" y="21420"/>
                        <a:pt x="13546" y="21600"/>
                      </a:cubicBezTo>
                      <a:cubicBezTo>
                        <a:pt x="13729" y="21600"/>
                        <a:pt x="14095" y="21600"/>
                        <a:pt x="14278" y="21420"/>
                      </a:cubicBezTo>
                      <a:cubicBezTo>
                        <a:pt x="14827" y="21420"/>
                        <a:pt x="15193" y="21240"/>
                        <a:pt x="15376" y="21420"/>
                      </a:cubicBezTo>
                      <a:cubicBezTo>
                        <a:pt x="15559" y="21420"/>
                        <a:pt x="15742" y="21420"/>
                        <a:pt x="16108" y="21420"/>
                      </a:cubicBezTo>
                      <a:cubicBezTo>
                        <a:pt x="16108" y="21420"/>
                        <a:pt x="16108" y="21420"/>
                        <a:pt x="16108" y="21420"/>
                      </a:cubicBezTo>
                      <a:cubicBezTo>
                        <a:pt x="16292" y="20700"/>
                        <a:pt x="16658" y="20340"/>
                        <a:pt x="17207" y="20520"/>
                      </a:cubicBezTo>
                      <a:cubicBezTo>
                        <a:pt x="17390" y="20520"/>
                        <a:pt x="17573" y="20520"/>
                        <a:pt x="17573" y="20520"/>
                      </a:cubicBezTo>
                      <a:cubicBezTo>
                        <a:pt x="17756" y="20700"/>
                        <a:pt x="17756" y="20700"/>
                        <a:pt x="17939" y="20700"/>
                      </a:cubicBezTo>
                      <a:cubicBezTo>
                        <a:pt x="17939" y="20700"/>
                        <a:pt x="17939" y="20700"/>
                        <a:pt x="18122" y="20520"/>
                      </a:cubicBezTo>
                      <a:cubicBezTo>
                        <a:pt x="18488" y="20340"/>
                        <a:pt x="18854" y="20340"/>
                        <a:pt x="19037" y="20340"/>
                      </a:cubicBezTo>
                      <a:cubicBezTo>
                        <a:pt x="19403" y="20340"/>
                        <a:pt x="19403" y="20340"/>
                        <a:pt x="19403"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769" y="20160"/>
                        <a:pt x="19769" y="20160"/>
                      </a:cubicBezTo>
                      <a:cubicBezTo>
                        <a:pt x="19769" y="20160"/>
                        <a:pt x="19769" y="20160"/>
                        <a:pt x="19769" y="20160"/>
                      </a:cubicBezTo>
                      <a:cubicBezTo>
                        <a:pt x="19769" y="20160"/>
                        <a:pt x="19769" y="20160"/>
                        <a:pt x="19769" y="20160"/>
                      </a:cubicBezTo>
                      <a:cubicBezTo>
                        <a:pt x="19769" y="20160"/>
                        <a:pt x="19769" y="19980"/>
                        <a:pt x="19769" y="19980"/>
                      </a:cubicBezTo>
                      <a:cubicBezTo>
                        <a:pt x="19769" y="19980"/>
                        <a:pt x="19769" y="19980"/>
                        <a:pt x="19769" y="19980"/>
                      </a:cubicBezTo>
                      <a:cubicBezTo>
                        <a:pt x="19953" y="19980"/>
                        <a:pt x="19953" y="19980"/>
                        <a:pt x="19953" y="19980"/>
                      </a:cubicBezTo>
                      <a:cubicBezTo>
                        <a:pt x="19953" y="19980"/>
                        <a:pt x="19953" y="19980"/>
                        <a:pt x="19953" y="19980"/>
                      </a:cubicBezTo>
                      <a:cubicBezTo>
                        <a:pt x="19953" y="19980"/>
                        <a:pt x="19953" y="19980"/>
                        <a:pt x="19953" y="19980"/>
                      </a:cubicBezTo>
                      <a:cubicBezTo>
                        <a:pt x="19953" y="19980"/>
                        <a:pt x="20136" y="19980"/>
                        <a:pt x="20136" y="19800"/>
                      </a:cubicBezTo>
                      <a:cubicBezTo>
                        <a:pt x="20136" y="19800"/>
                        <a:pt x="20136" y="19800"/>
                        <a:pt x="20136" y="19800"/>
                      </a:cubicBezTo>
                      <a:cubicBezTo>
                        <a:pt x="20136" y="19800"/>
                        <a:pt x="20136" y="19800"/>
                        <a:pt x="20319" y="19800"/>
                      </a:cubicBezTo>
                      <a:cubicBezTo>
                        <a:pt x="20319" y="19800"/>
                        <a:pt x="20319" y="19800"/>
                        <a:pt x="20319" y="19800"/>
                      </a:cubicBezTo>
                      <a:cubicBezTo>
                        <a:pt x="20319" y="19800"/>
                        <a:pt x="20319" y="19800"/>
                        <a:pt x="20502" y="19620"/>
                      </a:cubicBezTo>
                      <a:cubicBezTo>
                        <a:pt x="20502" y="19620"/>
                        <a:pt x="20502" y="19620"/>
                        <a:pt x="20502" y="19620"/>
                      </a:cubicBezTo>
                      <a:cubicBezTo>
                        <a:pt x="20502" y="19620"/>
                        <a:pt x="20685" y="19620"/>
                        <a:pt x="20685" y="19620"/>
                      </a:cubicBezTo>
                      <a:cubicBezTo>
                        <a:pt x="20685" y="19620"/>
                        <a:pt x="20685" y="19620"/>
                        <a:pt x="20868" y="19440"/>
                      </a:cubicBezTo>
                      <a:cubicBezTo>
                        <a:pt x="20868" y="19440"/>
                        <a:pt x="20868" y="19440"/>
                        <a:pt x="20868" y="19440"/>
                      </a:cubicBezTo>
                      <a:cubicBezTo>
                        <a:pt x="21051" y="19440"/>
                        <a:pt x="21051" y="19440"/>
                        <a:pt x="21051" y="19440"/>
                      </a:cubicBezTo>
                      <a:cubicBezTo>
                        <a:pt x="21051" y="19440"/>
                        <a:pt x="21234" y="19260"/>
                        <a:pt x="21234" y="19260"/>
                      </a:cubicBezTo>
                      <a:cubicBezTo>
                        <a:pt x="21234" y="19260"/>
                        <a:pt x="21417" y="19260"/>
                        <a:pt x="21417" y="19260"/>
                      </a:cubicBezTo>
                      <a:cubicBezTo>
                        <a:pt x="21417" y="19260"/>
                        <a:pt x="21417" y="19260"/>
                        <a:pt x="21600" y="19260"/>
                      </a:cubicBezTo>
                      <a:cubicBezTo>
                        <a:pt x="21600" y="19080"/>
                        <a:pt x="21600" y="19080"/>
                        <a:pt x="21600" y="19080"/>
                      </a:cubicBezTo>
                      <a:cubicBezTo>
                        <a:pt x="21600" y="18900"/>
                        <a:pt x="21417" y="18900"/>
                        <a:pt x="21234" y="18720"/>
                      </a:cubicBezTo>
                      <a:cubicBezTo>
                        <a:pt x="20868" y="18540"/>
                        <a:pt x="20319" y="18360"/>
                        <a:pt x="20136" y="17460"/>
                      </a:cubicBezTo>
                      <a:cubicBezTo>
                        <a:pt x="20136" y="16920"/>
                        <a:pt x="19953" y="16740"/>
                        <a:pt x="19769" y="16560"/>
                      </a:cubicBezTo>
                      <a:cubicBezTo>
                        <a:pt x="19586" y="16200"/>
                        <a:pt x="19403" y="16020"/>
                        <a:pt x="19403" y="15480"/>
                      </a:cubicBezTo>
                      <a:cubicBezTo>
                        <a:pt x="19403" y="15120"/>
                        <a:pt x="19403" y="15120"/>
                        <a:pt x="19403" y="15120"/>
                      </a:cubicBezTo>
                      <a:cubicBezTo>
                        <a:pt x="19403" y="14760"/>
                        <a:pt x="19403" y="14220"/>
                        <a:pt x="19403" y="14040"/>
                      </a:cubicBezTo>
                      <a:cubicBezTo>
                        <a:pt x="19220" y="14040"/>
                        <a:pt x="19220" y="13860"/>
                        <a:pt x="19037" y="13680"/>
                      </a:cubicBezTo>
                      <a:cubicBezTo>
                        <a:pt x="19037" y="13320"/>
                        <a:pt x="19220" y="12600"/>
                        <a:pt x="19586" y="12060"/>
                      </a:cubicBezTo>
                      <a:cubicBezTo>
                        <a:pt x="19769" y="11880"/>
                        <a:pt x="19769" y="11880"/>
                        <a:pt x="19769" y="11880"/>
                      </a:cubicBezTo>
                      <a:cubicBezTo>
                        <a:pt x="19769" y="11880"/>
                        <a:pt x="19403" y="11700"/>
                        <a:pt x="19403" y="11700"/>
                      </a:cubicBezTo>
                      <a:cubicBezTo>
                        <a:pt x="19037" y="11520"/>
                        <a:pt x="18671" y="11160"/>
                        <a:pt x="18488" y="10620"/>
                      </a:cubicBezTo>
                      <a:cubicBezTo>
                        <a:pt x="18488" y="10440"/>
                        <a:pt x="18305" y="10080"/>
                        <a:pt x="19403" y="7560"/>
                      </a:cubicBezTo>
                      <a:cubicBezTo>
                        <a:pt x="19220" y="7560"/>
                        <a:pt x="19220" y="7560"/>
                        <a:pt x="19220" y="7380"/>
                      </a:cubicBezTo>
                      <a:cubicBezTo>
                        <a:pt x="19037" y="7380"/>
                        <a:pt x="18854" y="7200"/>
                        <a:pt x="18854" y="7200"/>
                      </a:cubicBezTo>
                      <a:cubicBezTo>
                        <a:pt x="18671" y="7200"/>
                        <a:pt x="18671" y="7020"/>
                        <a:pt x="18488" y="7020"/>
                      </a:cubicBezTo>
                      <a:cubicBezTo>
                        <a:pt x="18305" y="6840"/>
                        <a:pt x="18305" y="6840"/>
                        <a:pt x="18305" y="6840"/>
                      </a:cubicBezTo>
                      <a:cubicBezTo>
                        <a:pt x="18122" y="6660"/>
                        <a:pt x="17939" y="6660"/>
                        <a:pt x="17756" y="6480"/>
                      </a:cubicBezTo>
                      <a:cubicBezTo>
                        <a:pt x="17756" y="6480"/>
                        <a:pt x="17756" y="6480"/>
                        <a:pt x="17756" y="6480"/>
                      </a:cubicBezTo>
                      <a:cubicBezTo>
                        <a:pt x="17573" y="6300"/>
                        <a:pt x="17390" y="6300"/>
                        <a:pt x="17390" y="6120"/>
                      </a:cubicBezTo>
                      <a:cubicBezTo>
                        <a:pt x="17207" y="6120"/>
                        <a:pt x="17207" y="6120"/>
                        <a:pt x="17207" y="6120"/>
                      </a:cubicBezTo>
                      <a:cubicBezTo>
                        <a:pt x="17024" y="5940"/>
                        <a:pt x="17024" y="5940"/>
                        <a:pt x="16841" y="5940"/>
                      </a:cubicBezTo>
                      <a:cubicBezTo>
                        <a:pt x="16841" y="5760"/>
                        <a:pt x="16841" y="5760"/>
                        <a:pt x="16658" y="5760"/>
                      </a:cubicBezTo>
                      <a:cubicBezTo>
                        <a:pt x="16658" y="5760"/>
                        <a:pt x="16658" y="5580"/>
                        <a:pt x="16475" y="5580"/>
                      </a:cubicBezTo>
                      <a:cubicBezTo>
                        <a:pt x="16475" y="5580"/>
                        <a:pt x="16475" y="5580"/>
                        <a:pt x="16475" y="5580"/>
                      </a:cubicBezTo>
                      <a:cubicBezTo>
                        <a:pt x="16292" y="5580"/>
                        <a:pt x="16292" y="5580"/>
                        <a:pt x="16292" y="5580"/>
                      </a:cubicBezTo>
                      <a:cubicBezTo>
                        <a:pt x="16292" y="5400"/>
                        <a:pt x="16108" y="5220"/>
                        <a:pt x="16108" y="5220"/>
                      </a:cubicBezTo>
                      <a:cubicBezTo>
                        <a:pt x="15925" y="5220"/>
                        <a:pt x="15925" y="5220"/>
                        <a:pt x="15925" y="5220"/>
                      </a:cubicBezTo>
                      <a:cubicBezTo>
                        <a:pt x="16108" y="3960"/>
                        <a:pt x="16108" y="3960"/>
                        <a:pt x="16108" y="3960"/>
                      </a:cubicBezTo>
                      <a:cubicBezTo>
                        <a:pt x="8969" y="180"/>
                        <a:pt x="8969" y="180"/>
                        <a:pt x="8969" y="180"/>
                      </a:cubicBezTo>
                      <a:cubicBezTo>
                        <a:pt x="8786" y="1080"/>
                        <a:pt x="8420" y="1620"/>
                        <a:pt x="7871" y="1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54" name="Shape 11854"/>
                <p:cNvSpPr/>
                <p:nvPr/>
              </p:nvSpPr>
              <p:spPr>
                <a:xfrm>
                  <a:off x="389337" y="8325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21600" y="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55" name="Shape 11855"/>
                <p:cNvSpPr/>
                <p:nvPr/>
              </p:nvSpPr>
              <p:spPr>
                <a:xfrm>
                  <a:off x="395311" y="83451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56" name="Shape 11856"/>
                <p:cNvSpPr/>
                <p:nvPr/>
              </p:nvSpPr>
              <p:spPr>
                <a:xfrm>
                  <a:off x="384358" y="7015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57" name="Shape 11857"/>
                <p:cNvSpPr/>
                <p:nvPr/>
              </p:nvSpPr>
              <p:spPr>
                <a:xfrm>
                  <a:off x="379379" y="70538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58" name="Shape 11858"/>
                <p:cNvSpPr/>
                <p:nvPr/>
              </p:nvSpPr>
              <p:spPr>
                <a:xfrm>
                  <a:off x="382367" y="7034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59" name="Shape 11859"/>
                <p:cNvSpPr/>
                <p:nvPr/>
              </p:nvSpPr>
              <p:spPr>
                <a:xfrm>
                  <a:off x="525754" y="7314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10800"/>
                        <a:pt x="21600" y="21600"/>
                      </a:cubicBezTo>
                      <a:cubicBezTo>
                        <a:pt x="21600" y="108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60" name="Shape 11860"/>
                <p:cNvSpPr/>
                <p:nvPr/>
              </p:nvSpPr>
              <p:spPr>
                <a:xfrm>
                  <a:off x="530733" y="7362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61" name="Shape 11861"/>
                <p:cNvSpPr/>
                <p:nvPr/>
              </p:nvSpPr>
              <p:spPr>
                <a:xfrm>
                  <a:off x="547661" y="7477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62" name="Shape 11862"/>
                <p:cNvSpPr/>
                <p:nvPr/>
              </p:nvSpPr>
              <p:spPr>
                <a:xfrm>
                  <a:off x="535712" y="74546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63" name="Shape 11863"/>
                <p:cNvSpPr/>
                <p:nvPr/>
              </p:nvSpPr>
              <p:spPr>
                <a:xfrm>
                  <a:off x="554631" y="7516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21600"/>
                        <a:pt x="21600" y="21600"/>
                      </a:cubicBezTo>
                      <a:cubicBezTo>
                        <a:pt x="108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64" name="Shape 11864"/>
                <p:cNvSpPr/>
                <p:nvPr/>
              </p:nvSpPr>
              <p:spPr>
                <a:xfrm>
                  <a:off x="398298" y="676479"/>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1865" name="Shape 11865"/>
                <p:cNvSpPr/>
                <p:nvPr/>
              </p:nvSpPr>
              <p:spPr>
                <a:xfrm>
                  <a:off x="358469" y="7531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66" name="Shape 11866"/>
                <p:cNvSpPr/>
                <p:nvPr/>
              </p:nvSpPr>
              <p:spPr>
                <a:xfrm>
                  <a:off x="360460" y="7458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67" name="Shape 11867"/>
                <p:cNvSpPr/>
                <p:nvPr/>
              </p:nvSpPr>
              <p:spPr>
                <a:xfrm>
                  <a:off x="383738" y="70828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68" name="Shape 11868"/>
                <p:cNvSpPr/>
                <p:nvPr/>
              </p:nvSpPr>
              <p:spPr>
                <a:xfrm>
                  <a:off x="565584" y="8798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69" name="Shape 11869"/>
                <p:cNvSpPr/>
                <p:nvPr/>
              </p:nvSpPr>
              <p:spPr>
                <a:xfrm>
                  <a:off x="579525" y="88037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70" name="Shape 11870"/>
                <p:cNvSpPr/>
                <p:nvPr/>
              </p:nvSpPr>
              <p:spPr>
                <a:xfrm>
                  <a:off x="475347" y="89233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71" name="Shape 11871"/>
                <p:cNvSpPr/>
                <p:nvPr/>
              </p:nvSpPr>
              <p:spPr>
                <a:xfrm>
                  <a:off x="473975" y="89965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72" name="Shape 11872"/>
                <p:cNvSpPr/>
                <p:nvPr/>
              </p:nvSpPr>
              <p:spPr>
                <a:xfrm>
                  <a:off x="471984" y="89965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73" name="Shape 11873"/>
                <p:cNvSpPr/>
                <p:nvPr/>
              </p:nvSpPr>
              <p:spPr>
                <a:xfrm>
                  <a:off x="561601" y="8880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74" name="Shape 11874"/>
                <p:cNvSpPr/>
                <p:nvPr/>
              </p:nvSpPr>
              <p:spPr>
                <a:xfrm>
                  <a:off x="566955" y="88270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75" name="Shape 11875"/>
                <p:cNvSpPr/>
                <p:nvPr/>
              </p:nvSpPr>
              <p:spPr>
                <a:xfrm>
                  <a:off x="575542" y="8749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76" name="Shape 11876"/>
                <p:cNvSpPr/>
                <p:nvPr/>
              </p:nvSpPr>
              <p:spPr>
                <a:xfrm>
                  <a:off x="493890" y="8923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11878" name="Shape 11878"/>
              <p:cNvSpPr/>
              <p:nvPr/>
            </p:nvSpPr>
            <p:spPr>
              <a:xfrm>
                <a:off x="1124134" y="10517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10800"/>
                      <a:pt x="4320" y="10800"/>
                      <a:pt x="4320" y="21600"/>
                    </a:cubicBezTo>
                    <a:cubicBezTo>
                      <a:pt x="8640" y="21600"/>
                      <a:pt x="17280" y="21600"/>
                      <a:pt x="21600" y="10800"/>
                    </a:cubicBezTo>
                    <a:cubicBezTo>
                      <a:pt x="17280" y="21600"/>
                      <a:pt x="8640" y="21600"/>
                      <a:pt x="4320" y="21600"/>
                    </a:cubicBezTo>
                    <a:cubicBezTo>
                      <a:pt x="4320" y="10800"/>
                      <a:pt x="432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79" name="Shape 11879"/>
              <p:cNvSpPr/>
              <p:nvPr/>
            </p:nvSpPr>
            <p:spPr>
              <a:xfrm>
                <a:off x="1113181" y="10469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0"/>
                      <a:pt x="21600" y="21600"/>
                    </a:cubicBezTo>
                    <a:cubicBezTo>
                      <a:pt x="108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80" name="Shape 11880"/>
              <p:cNvSpPr/>
              <p:nvPr/>
            </p:nvSpPr>
            <p:spPr>
              <a:xfrm>
                <a:off x="1191845" y="10426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81" name="Shape 11881"/>
              <p:cNvSpPr/>
              <p:nvPr/>
            </p:nvSpPr>
            <p:spPr>
              <a:xfrm>
                <a:off x="1116168" y="105422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82" name="Shape 11882"/>
              <p:cNvSpPr/>
              <p:nvPr/>
            </p:nvSpPr>
            <p:spPr>
              <a:xfrm>
                <a:off x="1193837" y="10353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83" name="Shape 11883"/>
              <p:cNvSpPr/>
              <p:nvPr/>
            </p:nvSpPr>
            <p:spPr>
              <a:xfrm>
                <a:off x="1195828" y="104073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84" name="Shape 11884"/>
              <p:cNvSpPr/>
              <p:nvPr/>
            </p:nvSpPr>
            <p:spPr>
              <a:xfrm>
                <a:off x="1055803" y="1038811"/>
                <a:ext cx="61255" cy="129130"/>
              </a:xfrm>
              <a:custGeom>
                <a:avLst/>
                <a:gdLst/>
                <a:ahLst/>
                <a:cxnLst>
                  <a:cxn ang="0">
                    <a:pos x="wd2" y="hd2"/>
                  </a:cxn>
                  <a:cxn ang="5400000">
                    <a:pos x="wd2" y="hd2"/>
                  </a:cxn>
                  <a:cxn ang="10800000">
                    <a:pos x="wd2" y="hd2"/>
                  </a:cxn>
                  <a:cxn ang="16200000">
                    <a:pos x="wd2" y="hd2"/>
                  </a:cxn>
                </a:cxnLst>
                <a:rect l="0" t="0" r="r" b="b"/>
                <a:pathLst>
                  <a:path w="21431" h="21600" fill="norm" stroke="1" extrusionOk="0">
                    <a:moveTo>
                      <a:pt x="6750" y="617"/>
                    </a:moveTo>
                    <a:cubicBezTo>
                      <a:pt x="6075" y="617"/>
                      <a:pt x="6075" y="617"/>
                      <a:pt x="6075" y="617"/>
                    </a:cubicBezTo>
                    <a:cubicBezTo>
                      <a:pt x="6075" y="617"/>
                      <a:pt x="6075" y="617"/>
                      <a:pt x="6075" y="617"/>
                    </a:cubicBezTo>
                    <a:cubicBezTo>
                      <a:pt x="6075" y="617"/>
                      <a:pt x="6075" y="617"/>
                      <a:pt x="6075" y="617"/>
                    </a:cubicBezTo>
                    <a:cubicBezTo>
                      <a:pt x="6075" y="926"/>
                      <a:pt x="5400" y="926"/>
                      <a:pt x="5400" y="926"/>
                    </a:cubicBezTo>
                    <a:cubicBezTo>
                      <a:pt x="5400" y="926"/>
                      <a:pt x="5400" y="926"/>
                      <a:pt x="5400" y="926"/>
                    </a:cubicBezTo>
                    <a:cubicBezTo>
                      <a:pt x="5400" y="926"/>
                      <a:pt x="5400" y="926"/>
                      <a:pt x="4725" y="926"/>
                    </a:cubicBezTo>
                    <a:cubicBezTo>
                      <a:pt x="4725" y="926"/>
                      <a:pt x="4725" y="926"/>
                      <a:pt x="4725" y="926"/>
                    </a:cubicBezTo>
                    <a:cubicBezTo>
                      <a:pt x="4050" y="926"/>
                      <a:pt x="4050" y="926"/>
                      <a:pt x="4050" y="926"/>
                    </a:cubicBezTo>
                    <a:cubicBezTo>
                      <a:pt x="3375" y="1851"/>
                      <a:pt x="3375" y="5554"/>
                      <a:pt x="4050" y="5863"/>
                    </a:cubicBezTo>
                    <a:cubicBezTo>
                      <a:pt x="4725" y="6480"/>
                      <a:pt x="4725" y="6789"/>
                      <a:pt x="4725" y="6789"/>
                    </a:cubicBezTo>
                    <a:cubicBezTo>
                      <a:pt x="4050" y="7406"/>
                      <a:pt x="3375" y="7406"/>
                      <a:pt x="2025" y="7406"/>
                    </a:cubicBezTo>
                    <a:cubicBezTo>
                      <a:pt x="2025" y="7406"/>
                      <a:pt x="1350" y="7406"/>
                      <a:pt x="1350" y="7406"/>
                    </a:cubicBezTo>
                    <a:cubicBezTo>
                      <a:pt x="1350" y="8331"/>
                      <a:pt x="1350" y="10183"/>
                      <a:pt x="0" y="10800"/>
                    </a:cubicBezTo>
                    <a:cubicBezTo>
                      <a:pt x="0" y="11109"/>
                      <a:pt x="675" y="11109"/>
                      <a:pt x="675" y="11417"/>
                    </a:cubicBezTo>
                    <a:cubicBezTo>
                      <a:pt x="675" y="11417"/>
                      <a:pt x="675" y="11726"/>
                      <a:pt x="1350" y="11726"/>
                    </a:cubicBezTo>
                    <a:cubicBezTo>
                      <a:pt x="1350" y="11726"/>
                      <a:pt x="1350" y="11726"/>
                      <a:pt x="1350" y="11726"/>
                    </a:cubicBezTo>
                    <a:cubicBezTo>
                      <a:pt x="1350" y="11726"/>
                      <a:pt x="1350" y="11726"/>
                      <a:pt x="2025" y="12034"/>
                    </a:cubicBezTo>
                    <a:cubicBezTo>
                      <a:pt x="2025" y="12034"/>
                      <a:pt x="2025" y="12034"/>
                      <a:pt x="2025" y="12034"/>
                    </a:cubicBezTo>
                    <a:cubicBezTo>
                      <a:pt x="2025" y="12034"/>
                      <a:pt x="2700" y="12343"/>
                      <a:pt x="2700" y="12343"/>
                    </a:cubicBezTo>
                    <a:cubicBezTo>
                      <a:pt x="3375" y="12651"/>
                      <a:pt x="4725" y="13269"/>
                      <a:pt x="5400" y="13269"/>
                    </a:cubicBezTo>
                    <a:cubicBezTo>
                      <a:pt x="5400" y="13269"/>
                      <a:pt x="6075" y="13269"/>
                      <a:pt x="6075" y="13269"/>
                    </a:cubicBezTo>
                    <a:cubicBezTo>
                      <a:pt x="6750" y="12960"/>
                      <a:pt x="8100" y="12960"/>
                      <a:pt x="9450" y="12960"/>
                    </a:cubicBezTo>
                    <a:cubicBezTo>
                      <a:pt x="11475" y="12960"/>
                      <a:pt x="12150" y="13269"/>
                      <a:pt x="12825" y="14194"/>
                    </a:cubicBezTo>
                    <a:cubicBezTo>
                      <a:pt x="13500" y="15120"/>
                      <a:pt x="12825" y="16354"/>
                      <a:pt x="12150" y="17280"/>
                    </a:cubicBezTo>
                    <a:cubicBezTo>
                      <a:pt x="11475" y="17897"/>
                      <a:pt x="11475" y="18514"/>
                      <a:pt x="11475" y="18514"/>
                    </a:cubicBezTo>
                    <a:cubicBezTo>
                      <a:pt x="11475" y="18823"/>
                      <a:pt x="11475" y="18823"/>
                      <a:pt x="11475" y="18823"/>
                    </a:cubicBezTo>
                    <a:cubicBezTo>
                      <a:pt x="12150" y="19440"/>
                      <a:pt x="13500" y="20674"/>
                      <a:pt x="15525" y="21600"/>
                    </a:cubicBezTo>
                    <a:cubicBezTo>
                      <a:pt x="14850" y="20674"/>
                      <a:pt x="15525" y="20057"/>
                      <a:pt x="16875" y="19440"/>
                    </a:cubicBezTo>
                    <a:cubicBezTo>
                      <a:pt x="17550" y="18823"/>
                      <a:pt x="18900" y="18823"/>
                      <a:pt x="19575" y="18823"/>
                    </a:cubicBezTo>
                    <a:cubicBezTo>
                      <a:pt x="20250" y="18823"/>
                      <a:pt x="20925" y="18823"/>
                      <a:pt x="20250" y="17589"/>
                    </a:cubicBezTo>
                    <a:cubicBezTo>
                      <a:pt x="20250" y="16354"/>
                      <a:pt x="20925" y="15737"/>
                      <a:pt x="20925" y="15429"/>
                    </a:cubicBezTo>
                    <a:cubicBezTo>
                      <a:pt x="21600" y="14811"/>
                      <a:pt x="21600" y="14811"/>
                      <a:pt x="20925" y="14503"/>
                    </a:cubicBezTo>
                    <a:cubicBezTo>
                      <a:pt x="20250" y="14503"/>
                      <a:pt x="20250" y="14194"/>
                      <a:pt x="20250" y="14194"/>
                    </a:cubicBezTo>
                    <a:cubicBezTo>
                      <a:pt x="19575" y="14194"/>
                      <a:pt x="19575" y="14194"/>
                      <a:pt x="19575" y="13886"/>
                    </a:cubicBezTo>
                    <a:cubicBezTo>
                      <a:pt x="19575" y="13886"/>
                      <a:pt x="19575" y="13886"/>
                      <a:pt x="18900" y="13577"/>
                    </a:cubicBezTo>
                    <a:cubicBezTo>
                      <a:pt x="18900" y="13577"/>
                      <a:pt x="18900" y="13577"/>
                      <a:pt x="18900" y="13577"/>
                    </a:cubicBezTo>
                    <a:cubicBezTo>
                      <a:pt x="18225" y="13577"/>
                      <a:pt x="18225" y="13269"/>
                      <a:pt x="17550" y="13269"/>
                    </a:cubicBezTo>
                    <a:cubicBezTo>
                      <a:pt x="16875" y="13269"/>
                      <a:pt x="16875" y="13577"/>
                      <a:pt x="15525" y="13577"/>
                    </a:cubicBezTo>
                    <a:cubicBezTo>
                      <a:pt x="15525" y="13577"/>
                      <a:pt x="15525" y="13577"/>
                      <a:pt x="15525" y="13577"/>
                    </a:cubicBezTo>
                    <a:cubicBezTo>
                      <a:pt x="12150" y="13577"/>
                      <a:pt x="8100" y="9566"/>
                      <a:pt x="7425" y="7406"/>
                    </a:cubicBezTo>
                    <a:cubicBezTo>
                      <a:pt x="6750" y="6171"/>
                      <a:pt x="7425" y="5246"/>
                      <a:pt x="8100" y="4320"/>
                    </a:cubicBezTo>
                    <a:cubicBezTo>
                      <a:pt x="8775" y="3394"/>
                      <a:pt x="9450" y="2469"/>
                      <a:pt x="8100" y="1234"/>
                    </a:cubicBezTo>
                    <a:cubicBezTo>
                      <a:pt x="7425" y="926"/>
                      <a:pt x="7425" y="309"/>
                      <a:pt x="6750" y="0"/>
                    </a:cubicBezTo>
                    <a:cubicBezTo>
                      <a:pt x="6750" y="0"/>
                      <a:pt x="6750" y="0"/>
                      <a:pt x="6750" y="0"/>
                    </a:cubicBezTo>
                    <a:cubicBezTo>
                      <a:pt x="6750" y="309"/>
                      <a:pt x="6750" y="309"/>
                      <a:pt x="6750" y="309"/>
                    </a:cubicBezTo>
                    <a:cubicBezTo>
                      <a:pt x="6750" y="617"/>
                      <a:pt x="6750" y="617"/>
                      <a:pt x="6750" y="6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85" name="Shape 11885"/>
              <p:cNvSpPr/>
              <p:nvPr/>
            </p:nvSpPr>
            <p:spPr>
              <a:xfrm>
                <a:off x="1065385" y="10189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5400"/>
                      <a:pt x="10800" y="10800"/>
                      <a:pt x="21600" y="21600"/>
                    </a:cubicBezTo>
                    <a:cubicBezTo>
                      <a:pt x="21600" y="21600"/>
                      <a:pt x="21600" y="21600"/>
                      <a:pt x="21600" y="21600"/>
                    </a:cubicBezTo>
                    <a:cubicBezTo>
                      <a:pt x="10800" y="10800"/>
                      <a:pt x="10800" y="5400"/>
                      <a:pt x="10800" y="0"/>
                    </a:cubicBezTo>
                    <a:cubicBezTo>
                      <a:pt x="10800" y="0"/>
                      <a:pt x="10800" y="0"/>
                      <a:pt x="10800" y="0"/>
                    </a:cubicBezTo>
                    <a:cubicBezTo>
                      <a:pt x="10800" y="0"/>
                      <a:pt x="0" y="0"/>
                      <a:pt x="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86" name="Shape 11886"/>
              <p:cNvSpPr/>
              <p:nvPr/>
            </p:nvSpPr>
            <p:spPr>
              <a:xfrm>
                <a:off x="1066381" y="10363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87" name="Shape 11887"/>
              <p:cNvSpPr/>
              <p:nvPr/>
            </p:nvSpPr>
            <p:spPr>
              <a:xfrm>
                <a:off x="1073727" y="103342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888" name="Shape 11888"/>
              <p:cNvSpPr/>
              <p:nvPr/>
            </p:nvSpPr>
            <p:spPr>
              <a:xfrm>
                <a:off x="1065385" y="10189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0800"/>
                      <a:pt x="10800" y="5400"/>
                      <a:pt x="0" y="0"/>
                    </a:cubicBezTo>
                    <a:cubicBezTo>
                      <a:pt x="10800" y="5400"/>
                      <a:pt x="108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89" name="Shape 11889"/>
              <p:cNvSpPr/>
              <p:nvPr/>
            </p:nvSpPr>
            <p:spPr>
              <a:xfrm>
                <a:off x="1064389" y="10426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890" name="Shape 11890"/>
              <p:cNvSpPr/>
              <p:nvPr/>
            </p:nvSpPr>
            <p:spPr>
              <a:xfrm>
                <a:off x="1108202" y="111822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91" name="Shape 11891"/>
              <p:cNvSpPr/>
              <p:nvPr/>
            </p:nvSpPr>
            <p:spPr>
              <a:xfrm>
                <a:off x="1054432" y="11028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92" name="Shape 11892"/>
              <p:cNvSpPr/>
              <p:nvPr/>
            </p:nvSpPr>
            <p:spPr>
              <a:xfrm>
                <a:off x="1104219" y="11143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93" name="Shape 11893"/>
              <p:cNvSpPr/>
              <p:nvPr/>
            </p:nvSpPr>
            <p:spPr>
              <a:xfrm>
                <a:off x="1056423" y="11047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94" name="Shape 11894"/>
              <p:cNvSpPr/>
              <p:nvPr/>
            </p:nvSpPr>
            <p:spPr>
              <a:xfrm>
                <a:off x="1101232" y="11124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2084" name="Group 12084"/>
            <p:cNvGrpSpPr/>
            <p:nvPr/>
          </p:nvGrpSpPr>
          <p:grpSpPr>
            <a:xfrm>
              <a:off x="1842535" y="2129891"/>
              <a:ext cx="1004423" cy="1569387"/>
              <a:chOff x="0" y="0"/>
              <a:chExt cx="1004421" cy="1569385"/>
            </a:xfrm>
          </p:grpSpPr>
          <p:grpSp>
            <p:nvGrpSpPr>
              <p:cNvPr id="12047" name="Group 12047"/>
              <p:cNvGrpSpPr/>
              <p:nvPr/>
            </p:nvGrpSpPr>
            <p:grpSpPr>
              <a:xfrm>
                <a:off x="0" y="0"/>
                <a:ext cx="1004422" cy="1569386"/>
                <a:chOff x="0" y="0"/>
                <a:chExt cx="1004421" cy="1569385"/>
              </a:xfrm>
            </p:grpSpPr>
            <p:sp>
              <p:nvSpPr>
                <p:cNvPr id="11896" name="Shape 11896"/>
                <p:cNvSpPr/>
                <p:nvPr/>
              </p:nvSpPr>
              <p:spPr>
                <a:xfrm>
                  <a:off x="162379" y="152717"/>
                  <a:ext cx="842043" cy="835985"/>
                </a:xfrm>
                <a:custGeom>
                  <a:avLst/>
                  <a:gdLst/>
                  <a:ahLst/>
                  <a:cxnLst>
                    <a:cxn ang="0">
                      <a:pos x="wd2" y="hd2"/>
                    </a:cxn>
                    <a:cxn ang="5400000">
                      <a:pos x="wd2" y="hd2"/>
                    </a:cxn>
                    <a:cxn ang="10800000">
                      <a:pos x="wd2" y="hd2"/>
                    </a:cxn>
                    <a:cxn ang="16200000">
                      <a:pos x="wd2" y="hd2"/>
                    </a:cxn>
                  </a:cxnLst>
                  <a:rect l="0" t="0" r="r" b="b"/>
                  <a:pathLst>
                    <a:path w="21489" h="21588" fill="norm" stroke="1" extrusionOk="0">
                      <a:moveTo>
                        <a:pt x="10691" y="1609"/>
                      </a:moveTo>
                      <a:cubicBezTo>
                        <a:pt x="10593" y="1562"/>
                        <a:pt x="10593" y="1562"/>
                        <a:pt x="10593" y="1562"/>
                      </a:cubicBezTo>
                      <a:cubicBezTo>
                        <a:pt x="10593" y="1514"/>
                        <a:pt x="10593" y="1514"/>
                        <a:pt x="10593" y="1514"/>
                      </a:cubicBezTo>
                      <a:cubicBezTo>
                        <a:pt x="10545" y="1466"/>
                        <a:pt x="10545" y="1466"/>
                        <a:pt x="10545" y="1466"/>
                      </a:cubicBezTo>
                      <a:cubicBezTo>
                        <a:pt x="10545" y="1466"/>
                        <a:pt x="10545" y="1466"/>
                        <a:pt x="10545" y="1466"/>
                      </a:cubicBezTo>
                      <a:cubicBezTo>
                        <a:pt x="10545" y="1466"/>
                        <a:pt x="10545" y="1466"/>
                        <a:pt x="10545" y="1466"/>
                      </a:cubicBezTo>
                      <a:cubicBezTo>
                        <a:pt x="10545" y="1466"/>
                        <a:pt x="10545" y="1466"/>
                        <a:pt x="10496" y="1418"/>
                      </a:cubicBezTo>
                      <a:cubicBezTo>
                        <a:pt x="10496" y="1418"/>
                        <a:pt x="10496" y="1418"/>
                        <a:pt x="10496" y="1418"/>
                      </a:cubicBezTo>
                      <a:cubicBezTo>
                        <a:pt x="10447" y="1418"/>
                        <a:pt x="10350" y="1466"/>
                        <a:pt x="10302" y="1466"/>
                      </a:cubicBezTo>
                      <a:cubicBezTo>
                        <a:pt x="10204" y="1466"/>
                        <a:pt x="10107" y="1466"/>
                        <a:pt x="10010" y="1466"/>
                      </a:cubicBezTo>
                      <a:cubicBezTo>
                        <a:pt x="10010" y="1466"/>
                        <a:pt x="10010" y="1466"/>
                        <a:pt x="10010" y="1466"/>
                      </a:cubicBezTo>
                      <a:cubicBezTo>
                        <a:pt x="9961" y="1514"/>
                        <a:pt x="9961" y="1514"/>
                        <a:pt x="9961" y="1562"/>
                      </a:cubicBezTo>
                      <a:cubicBezTo>
                        <a:pt x="9961" y="1657"/>
                        <a:pt x="9961" y="1752"/>
                        <a:pt x="9815" y="1800"/>
                      </a:cubicBezTo>
                      <a:cubicBezTo>
                        <a:pt x="9815" y="1848"/>
                        <a:pt x="9766" y="1848"/>
                        <a:pt x="9718" y="1848"/>
                      </a:cubicBezTo>
                      <a:cubicBezTo>
                        <a:pt x="9718" y="1848"/>
                        <a:pt x="9718" y="1848"/>
                        <a:pt x="9718" y="1848"/>
                      </a:cubicBezTo>
                      <a:cubicBezTo>
                        <a:pt x="9718" y="1848"/>
                        <a:pt x="9718" y="1848"/>
                        <a:pt x="9718" y="1848"/>
                      </a:cubicBezTo>
                      <a:cubicBezTo>
                        <a:pt x="9718" y="1848"/>
                        <a:pt x="9718" y="1848"/>
                        <a:pt x="9718" y="1848"/>
                      </a:cubicBezTo>
                      <a:cubicBezTo>
                        <a:pt x="9474" y="1800"/>
                        <a:pt x="9474" y="1800"/>
                        <a:pt x="9474" y="1800"/>
                      </a:cubicBezTo>
                      <a:cubicBezTo>
                        <a:pt x="9474" y="1800"/>
                        <a:pt x="9474" y="1800"/>
                        <a:pt x="9474" y="1800"/>
                      </a:cubicBezTo>
                      <a:cubicBezTo>
                        <a:pt x="9474" y="1800"/>
                        <a:pt x="9474" y="1800"/>
                        <a:pt x="9474" y="1800"/>
                      </a:cubicBezTo>
                      <a:cubicBezTo>
                        <a:pt x="9474" y="1800"/>
                        <a:pt x="9474" y="1800"/>
                        <a:pt x="9474" y="1800"/>
                      </a:cubicBezTo>
                      <a:cubicBezTo>
                        <a:pt x="9426" y="1800"/>
                        <a:pt x="9426" y="1800"/>
                        <a:pt x="9377" y="1800"/>
                      </a:cubicBezTo>
                      <a:cubicBezTo>
                        <a:pt x="9377" y="1752"/>
                        <a:pt x="9377" y="1752"/>
                        <a:pt x="9329" y="1752"/>
                      </a:cubicBezTo>
                      <a:cubicBezTo>
                        <a:pt x="9280" y="1752"/>
                        <a:pt x="9231" y="1752"/>
                        <a:pt x="9183" y="1752"/>
                      </a:cubicBezTo>
                      <a:cubicBezTo>
                        <a:pt x="9134" y="1848"/>
                        <a:pt x="9085" y="1848"/>
                        <a:pt x="9037" y="1895"/>
                      </a:cubicBezTo>
                      <a:cubicBezTo>
                        <a:pt x="9037" y="1895"/>
                        <a:pt x="8988" y="1895"/>
                        <a:pt x="8988" y="1895"/>
                      </a:cubicBezTo>
                      <a:cubicBezTo>
                        <a:pt x="8939" y="1895"/>
                        <a:pt x="8939" y="1895"/>
                        <a:pt x="8939" y="1895"/>
                      </a:cubicBezTo>
                      <a:cubicBezTo>
                        <a:pt x="8891" y="1991"/>
                        <a:pt x="8745" y="1991"/>
                        <a:pt x="8647" y="2038"/>
                      </a:cubicBezTo>
                      <a:cubicBezTo>
                        <a:pt x="8599" y="2038"/>
                        <a:pt x="8550" y="2038"/>
                        <a:pt x="8550" y="2038"/>
                      </a:cubicBezTo>
                      <a:cubicBezTo>
                        <a:pt x="8502" y="2086"/>
                        <a:pt x="8453" y="2134"/>
                        <a:pt x="8356" y="2134"/>
                      </a:cubicBezTo>
                      <a:cubicBezTo>
                        <a:pt x="8307" y="2134"/>
                        <a:pt x="8307" y="2134"/>
                        <a:pt x="8307" y="2134"/>
                      </a:cubicBezTo>
                      <a:cubicBezTo>
                        <a:pt x="8161" y="2086"/>
                        <a:pt x="8015" y="2038"/>
                        <a:pt x="7820" y="1848"/>
                      </a:cubicBezTo>
                      <a:cubicBezTo>
                        <a:pt x="7626" y="1609"/>
                        <a:pt x="7577" y="1275"/>
                        <a:pt x="7577" y="1085"/>
                      </a:cubicBezTo>
                      <a:cubicBezTo>
                        <a:pt x="7577" y="989"/>
                        <a:pt x="7626" y="799"/>
                        <a:pt x="7723" y="751"/>
                      </a:cubicBezTo>
                      <a:cubicBezTo>
                        <a:pt x="7772" y="703"/>
                        <a:pt x="7772" y="656"/>
                        <a:pt x="7772" y="608"/>
                      </a:cubicBezTo>
                      <a:cubicBezTo>
                        <a:pt x="7772" y="560"/>
                        <a:pt x="7772" y="465"/>
                        <a:pt x="7674" y="465"/>
                      </a:cubicBezTo>
                      <a:cubicBezTo>
                        <a:pt x="7529" y="417"/>
                        <a:pt x="7529" y="274"/>
                        <a:pt x="7529" y="131"/>
                      </a:cubicBezTo>
                      <a:cubicBezTo>
                        <a:pt x="7529" y="36"/>
                        <a:pt x="7529" y="36"/>
                        <a:pt x="7480" y="36"/>
                      </a:cubicBezTo>
                      <a:cubicBezTo>
                        <a:pt x="7480" y="-12"/>
                        <a:pt x="7480" y="-12"/>
                        <a:pt x="7431" y="36"/>
                      </a:cubicBezTo>
                      <a:cubicBezTo>
                        <a:pt x="7431" y="36"/>
                        <a:pt x="7431" y="36"/>
                        <a:pt x="7431" y="36"/>
                      </a:cubicBezTo>
                      <a:cubicBezTo>
                        <a:pt x="7431" y="36"/>
                        <a:pt x="7431" y="36"/>
                        <a:pt x="7431" y="36"/>
                      </a:cubicBezTo>
                      <a:cubicBezTo>
                        <a:pt x="7431" y="36"/>
                        <a:pt x="7431" y="36"/>
                        <a:pt x="7431" y="36"/>
                      </a:cubicBezTo>
                      <a:cubicBezTo>
                        <a:pt x="7431" y="36"/>
                        <a:pt x="7431" y="36"/>
                        <a:pt x="7431" y="36"/>
                      </a:cubicBezTo>
                      <a:cubicBezTo>
                        <a:pt x="7383" y="36"/>
                        <a:pt x="7383" y="83"/>
                        <a:pt x="7383" y="83"/>
                      </a:cubicBezTo>
                      <a:cubicBezTo>
                        <a:pt x="7383" y="83"/>
                        <a:pt x="7383" y="83"/>
                        <a:pt x="7383" y="83"/>
                      </a:cubicBezTo>
                      <a:cubicBezTo>
                        <a:pt x="7383" y="131"/>
                        <a:pt x="7383" y="131"/>
                        <a:pt x="7383" y="131"/>
                      </a:cubicBezTo>
                      <a:cubicBezTo>
                        <a:pt x="7334" y="131"/>
                        <a:pt x="7334" y="179"/>
                        <a:pt x="7334" y="226"/>
                      </a:cubicBezTo>
                      <a:cubicBezTo>
                        <a:pt x="7334" y="226"/>
                        <a:pt x="7334" y="226"/>
                        <a:pt x="7334" y="226"/>
                      </a:cubicBezTo>
                      <a:cubicBezTo>
                        <a:pt x="7334" y="226"/>
                        <a:pt x="7334" y="226"/>
                        <a:pt x="7334" y="226"/>
                      </a:cubicBezTo>
                      <a:cubicBezTo>
                        <a:pt x="7285" y="274"/>
                        <a:pt x="7237" y="274"/>
                        <a:pt x="7188" y="322"/>
                      </a:cubicBezTo>
                      <a:cubicBezTo>
                        <a:pt x="7139" y="322"/>
                        <a:pt x="7091" y="369"/>
                        <a:pt x="6993" y="417"/>
                      </a:cubicBezTo>
                      <a:cubicBezTo>
                        <a:pt x="6799" y="513"/>
                        <a:pt x="6604" y="608"/>
                        <a:pt x="6458" y="560"/>
                      </a:cubicBezTo>
                      <a:cubicBezTo>
                        <a:pt x="6458" y="560"/>
                        <a:pt x="6410" y="560"/>
                        <a:pt x="6410" y="560"/>
                      </a:cubicBezTo>
                      <a:cubicBezTo>
                        <a:pt x="6312" y="560"/>
                        <a:pt x="6215" y="608"/>
                        <a:pt x="6215" y="703"/>
                      </a:cubicBezTo>
                      <a:cubicBezTo>
                        <a:pt x="6215" y="846"/>
                        <a:pt x="6118" y="894"/>
                        <a:pt x="6020" y="894"/>
                      </a:cubicBezTo>
                      <a:cubicBezTo>
                        <a:pt x="5923" y="894"/>
                        <a:pt x="5826" y="799"/>
                        <a:pt x="5777" y="703"/>
                      </a:cubicBezTo>
                      <a:cubicBezTo>
                        <a:pt x="5777" y="703"/>
                        <a:pt x="5680" y="656"/>
                        <a:pt x="5631" y="656"/>
                      </a:cubicBezTo>
                      <a:cubicBezTo>
                        <a:pt x="5534" y="656"/>
                        <a:pt x="5388" y="656"/>
                        <a:pt x="5339" y="560"/>
                      </a:cubicBezTo>
                      <a:cubicBezTo>
                        <a:pt x="5339" y="560"/>
                        <a:pt x="5291" y="560"/>
                        <a:pt x="5193" y="560"/>
                      </a:cubicBezTo>
                      <a:cubicBezTo>
                        <a:pt x="5339" y="703"/>
                        <a:pt x="5339" y="846"/>
                        <a:pt x="5339" y="989"/>
                      </a:cubicBezTo>
                      <a:cubicBezTo>
                        <a:pt x="5339" y="1037"/>
                        <a:pt x="5388" y="1037"/>
                        <a:pt x="5388" y="1085"/>
                      </a:cubicBezTo>
                      <a:cubicBezTo>
                        <a:pt x="5437" y="1132"/>
                        <a:pt x="5485" y="1180"/>
                        <a:pt x="5485" y="1323"/>
                      </a:cubicBezTo>
                      <a:cubicBezTo>
                        <a:pt x="5485" y="1323"/>
                        <a:pt x="5485" y="1323"/>
                        <a:pt x="5485" y="1323"/>
                      </a:cubicBezTo>
                      <a:cubicBezTo>
                        <a:pt x="5534" y="1323"/>
                        <a:pt x="5534" y="1323"/>
                        <a:pt x="5534" y="1323"/>
                      </a:cubicBezTo>
                      <a:cubicBezTo>
                        <a:pt x="5583" y="1323"/>
                        <a:pt x="5631" y="1275"/>
                        <a:pt x="5680" y="1275"/>
                      </a:cubicBezTo>
                      <a:cubicBezTo>
                        <a:pt x="5777" y="1275"/>
                        <a:pt x="5874" y="1371"/>
                        <a:pt x="5874" y="1466"/>
                      </a:cubicBezTo>
                      <a:cubicBezTo>
                        <a:pt x="5874" y="1562"/>
                        <a:pt x="5777" y="1657"/>
                        <a:pt x="5631" y="1705"/>
                      </a:cubicBezTo>
                      <a:cubicBezTo>
                        <a:pt x="5485" y="1752"/>
                        <a:pt x="5437" y="1800"/>
                        <a:pt x="5388" y="1943"/>
                      </a:cubicBezTo>
                      <a:cubicBezTo>
                        <a:pt x="5339" y="2086"/>
                        <a:pt x="5242" y="2086"/>
                        <a:pt x="5145" y="2086"/>
                      </a:cubicBezTo>
                      <a:cubicBezTo>
                        <a:pt x="5096" y="2086"/>
                        <a:pt x="5047" y="2134"/>
                        <a:pt x="4999" y="2134"/>
                      </a:cubicBezTo>
                      <a:cubicBezTo>
                        <a:pt x="4999" y="2181"/>
                        <a:pt x="4999" y="2181"/>
                        <a:pt x="4999" y="2181"/>
                      </a:cubicBezTo>
                      <a:cubicBezTo>
                        <a:pt x="4853" y="2277"/>
                        <a:pt x="4756" y="2372"/>
                        <a:pt x="4610" y="2372"/>
                      </a:cubicBezTo>
                      <a:cubicBezTo>
                        <a:pt x="4610" y="2372"/>
                        <a:pt x="4561" y="2372"/>
                        <a:pt x="4512" y="2372"/>
                      </a:cubicBezTo>
                      <a:cubicBezTo>
                        <a:pt x="4512" y="2324"/>
                        <a:pt x="4464" y="2324"/>
                        <a:pt x="4464" y="2324"/>
                      </a:cubicBezTo>
                      <a:cubicBezTo>
                        <a:pt x="4464" y="2324"/>
                        <a:pt x="4366" y="2372"/>
                        <a:pt x="4318" y="2420"/>
                      </a:cubicBezTo>
                      <a:cubicBezTo>
                        <a:pt x="4318" y="2420"/>
                        <a:pt x="4269" y="2420"/>
                        <a:pt x="4269" y="2420"/>
                      </a:cubicBezTo>
                      <a:cubicBezTo>
                        <a:pt x="4269" y="2420"/>
                        <a:pt x="4269" y="2420"/>
                        <a:pt x="4269" y="2420"/>
                      </a:cubicBezTo>
                      <a:cubicBezTo>
                        <a:pt x="4220" y="2420"/>
                        <a:pt x="4220" y="2420"/>
                        <a:pt x="4172" y="2420"/>
                      </a:cubicBezTo>
                      <a:cubicBezTo>
                        <a:pt x="4172" y="2420"/>
                        <a:pt x="4172" y="2420"/>
                        <a:pt x="4172" y="2420"/>
                      </a:cubicBezTo>
                      <a:cubicBezTo>
                        <a:pt x="4172" y="2420"/>
                        <a:pt x="4172" y="2420"/>
                        <a:pt x="4172" y="2420"/>
                      </a:cubicBezTo>
                      <a:cubicBezTo>
                        <a:pt x="4172" y="2467"/>
                        <a:pt x="4123" y="2420"/>
                        <a:pt x="4074" y="2420"/>
                      </a:cubicBezTo>
                      <a:cubicBezTo>
                        <a:pt x="4074" y="2420"/>
                        <a:pt x="4074" y="2420"/>
                        <a:pt x="4074" y="2420"/>
                      </a:cubicBezTo>
                      <a:cubicBezTo>
                        <a:pt x="4026" y="2372"/>
                        <a:pt x="4026" y="2372"/>
                        <a:pt x="4026" y="2372"/>
                      </a:cubicBezTo>
                      <a:cubicBezTo>
                        <a:pt x="4026" y="2372"/>
                        <a:pt x="4026" y="2372"/>
                        <a:pt x="3977" y="2372"/>
                      </a:cubicBezTo>
                      <a:cubicBezTo>
                        <a:pt x="3977" y="2372"/>
                        <a:pt x="3977" y="2324"/>
                        <a:pt x="3929" y="2324"/>
                      </a:cubicBezTo>
                      <a:cubicBezTo>
                        <a:pt x="3929" y="2324"/>
                        <a:pt x="3929" y="2324"/>
                        <a:pt x="3929" y="2324"/>
                      </a:cubicBezTo>
                      <a:cubicBezTo>
                        <a:pt x="3880" y="2277"/>
                        <a:pt x="3880" y="2277"/>
                        <a:pt x="3880" y="2277"/>
                      </a:cubicBezTo>
                      <a:cubicBezTo>
                        <a:pt x="3831" y="2229"/>
                        <a:pt x="3783" y="2134"/>
                        <a:pt x="3685" y="2038"/>
                      </a:cubicBezTo>
                      <a:cubicBezTo>
                        <a:pt x="3685" y="1991"/>
                        <a:pt x="3637" y="1943"/>
                        <a:pt x="3637" y="1943"/>
                      </a:cubicBezTo>
                      <a:cubicBezTo>
                        <a:pt x="3637" y="1895"/>
                        <a:pt x="3637" y="1895"/>
                        <a:pt x="3588" y="1895"/>
                      </a:cubicBezTo>
                      <a:cubicBezTo>
                        <a:pt x="3588" y="1848"/>
                        <a:pt x="3539" y="1800"/>
                        <a:pt x="3491" y="1800"/>
                      </a:cubicBezTo>
                      <a:cubicBezTo>
                        <a:pt x="3491" y="1752"/>
                        <a:pt x="3491" y="1752"/>
                        <a:pt x="3491" y="1752"/>
                      </a:cubicBezTo>
                      <a:cubicBezTo>
                        <a:pt x="3491" y="1752"/>
                        <a:pt x="3491" y="1752"/>
                        <a:pt x="3491" y="1752"/>
                      </a:cubicBezTo>
                      <a:cubicBezTo>
                        <a:pt x="3442" y="1800"/>
                        <a:pt x="3442" y="1800"/>
                        <a:pt x="3393" y="1800"/>
                      </a:cubicBezTo>
                      <a:cubicBezTo>
                        <a:pt x="3296" y="1848"/>
                        <a:pt x="3150" y="1895"/>
                        <a:pt x="3053" y="1895"/>
                      </a:cubicBezTo>
                      <a:cubicBezTo>
                        <a:pt x="3053" y="1895"/>
                        <a:pt x="3004" y="1895"/>
                        <a:pt x="3004" y="1895"/>
                      </a:cubicBezTo>
                      <a:cubicBezTo>
                        <a:pt x="2956" y="1895"/>
                        <a:pt x="2907" y="1895"/>
                        <a:pt x="2858" y="1895"/>
                      </a:cubicBezTo>
                      <a:cubicBezTo>
                        <a:pt x="2761" y="1895"/>
                        <a:pt x="2664" y="1895"/>
                        <a:pt x="2566" y="1895"/>
                      </a:cubicBezTo>
                      <a:cubicBezTo>
                        <a:pt x="2372" y="1895"/>
                        <a:pt x="2274" y="1895"/>
                        <a:pt x="2226" y="1895"/>
                      </a:cubicBezTo>
                      <a:cubicBezTo>
                        <a:pt x="2226" y="1943"/>
                        <a:pt x="2274" y="1991"/>
                        <a:pt x="2274" y="2038"/>
                      </a:cubicBezTo>
                      <a:cubicBezTo>
                        <a:pt x="2274" y="2038"/>
                        <a:pt x="2323" y="2086"/>
                        <a:pt x="2323" y="2086"/>
                      </a:cubicBezTo>
                      <a:cubicBezTo>
                        <a:pt x="2420" y="2086"/>
                        <a:pt x="2566" y="2134"/>
                        <a:pt x="2566" y="2229"/>
                      </a:cubicBezTo>
                      <a:cubicBezTo>
                        <a:pt x="2615" y="2324"/>
                        <a:pt x="2566" y="2372"/>
                        <a:pt x="2469" y="2467"/>
                      </a:cubicBezTo>
                      <a:cubicBezTo>
                        <a:pt x="2372" y="2515"/>
                        <a:pt x="2274" y="2515"/>
                        <a:pt x="2226" y="2563"/>
                      </a:cubicBezTo>
                      <a:cubicBezTo>
                        <a:pt x="2177" y="2563"/>
                        <a:pt x="2177" y="2563"/>
                        <a:pt x="2177" y="2563"/>
                      </a:cubicBezTo>
                      <a:cubicBezTo>
                        <a:pt x="2177" y="2563"/>
                        <a:pt x="2129" y="2563"/>
                        <a:pt x="2129" y="2658"/>
                      </a:cubicBezTo>
                      <a:cubicBezTo>
                        <a:pt x="2129" y="2801"/>
                        <a:pt x="2226" y="2897"/>
                        <a:pt x="2323" y="3040"/>
                      </a:cubicBezTo>
                      <a:cubicBezTo>
                        <a:pt x="2420" y="3183"/>
                        <a:pt x="2566" y="3373"/>
                        <a:pt x="2469" y="3564"/>
                      </a:cubicBezTo>
                      <a:cubicBezTo>
                        <a:pt x="2420" y="3707"/>
                        <a:pt x="2372" y="4136"/>
                        <a:pt x="2372" y="4279"/>
                      </a:cubicBezTo>
                      <a:cubicBezTo>
                        <a:pt x="2372" y="4279"/>
                        <a:pt x="2372" y="4279"/>
                        <a:pt x="2372" y="4279"/>
                      </a:cubicBezTo>
                      <a:cubicBezTo>
                        <a:pt x="2372" y="4375"/>
                        <a:pt x="2323" y="4852"/>
                        <a:pt x="2177" y="5042"/>
                      </a:cubicBezTo>
                      <a:cubicBezTo>
                        <a:pt x="2226" y="5090"/>
                        <a:pt x="2226" y="5090"/>
                        <a:pt x="2226" y="5090"/>
                      </a:cubicBezTo>
                      <a:cubicBezTo>
                        <a:pt x="2080" y="5090"/>
                        <a:pt x="2080" y="5090"/>
                        <a:pt x="2080" y="5090"/>
                      </a:cubicBezTo>
                      <a:cubicBezTo>
                        <a:pt x="2080" y="5090"/>
                        <a:pt x="2031" y="5090"/>
                        <a:pt x="2031" y="5090"/>
                      </a:cubicBezTo>
                      <a:cubicBezTo>
                        <a:pt x="1983" y="5090"/>
                        <a:pt x="1983" y="5090"/>
                        <a:pt x="1983" y="5090"/>
                      </a:cubicBezTo>
                      <a:cubicBezTo>
                        <a:pt x="1983" y="5090"/>
                        <a:pt x="1983" y="5090"/>
                        <a:pt x="1983" y="5090"/>
                      </a:cubicBezTo>
                      <a:cubicBezTo>
                        <a:pt x="1934" y="5090"/>
                        <a:pt x="1934" y="5090"/>
                        <a:pt x="1885" y="5090"/>
                      </a:cubicBezTo>
                      <a:cubicBezTo>
                        <a:pt x="1837" y="5090"/>
                        <a:pt x="1788" y="5042"/>
                        <a:pt x="1788" y="5042"/>
                      </a:cubicBezTo>
                      <a:cubicBezTo>
                        <a:pt x="1739" y="5042"/>
                        <a:pt x="1739" y="5042"/>
                        <a:pt x="1691" y="5090"/>
                      </a:cubicBezTo>
                      <a:cubicBezTo>
                        <a:pt x="1691" y="5090"/>
                        <a:pt x="1691" y="5090"/>
                        <a:pt x="1642" y="5090"/>
                      </a:cubicBezTo>
                      <a:cubicBezTo>
                        <a:pt x="1545" y="5185"/>
                        <a:pt x="1399" y="5233"/>
                        <a:pt x="1302" y="5233"/>
                      </a:cubicBezTo>
                      <a:cubicBezTo>
                        <a:pt x="1204" y="5281"/>
                        <a:pt x="1107" y="5281"/>
                        <a:pt x="1010" y="5328"/>
                      </a:cubicBezTo>
                      <a:cubicBezTo>
                        <a:pt x="864" y="5424"/>
                        <a:pt x="766" y="5471"/>
                        <a:pt x="669" y="5519"/>
                      </a:cubicBezTo>
                      <a:cubicBezTo>
                        <a:pt x="572" y="5519"/>
                        <a:pt x="523" y="5567"/>
                        <a:pt x="523" y="5614"/>
                      </a:cubicBezTo>
                      <a:cubicBezTo>
                        <a:pt x="523" y="5710"/>
                        <a:pt x="474" y="5805"/>
                        <a:pt x="426" y="5901"/>
                      </a:cubicBezTo>
                      <a:cubicBezTo>
                        <a:pt x="377" y="5948"/>
                        <a:pt x="329" y="5996"/>
                        <a:pt x="377" y="6091"/>
                      </a:cubicBezTo>
                      <a:cubicBezTo>
                        <a:pt x="426" y="6282"/>
                        <a:pt x="280" y="6330"/>
                        <a:pt x="231" y="6377"/>
                      </a:cubicBezTo>
                      <a:cubicBezTo>
                        <a:pt x="183" y="6377"/>
                        <a:pt x="134" y="6425"/>
                        <a:pt x="85" y="6473"/>
                      </a:cubicBezTo>
                      <a:cubicBezTo>
                        <a:pt x="37" y="6520"/>
                        <a:pt x="37" y="6520"/>
                        <a:pt x="85" y="6568"/>
                      </a:cubicBezTo>
                      <a:cubicBezTo>
                        <a:pt x="85" y="6616"/>
                        <a:pt x="85" y="6711"/>
                        <a:pt x="37" y="6807"/>
                      </a:cubicBezTo>
                      <a:cubicBezTo>
                        <a:pt x="-12" y="6807"/>
                        <a:pt x="-12" y="6854"/>
                        <a:pt x="37" y="6902"/>
                      </a:cubicBezTo>
                      <a:cubicBezTo>
                        <a:pt x="37" y="6950"/>
                        <a:pt x="85" y="7045"/>
                        <a:pt x="134" y="7093"/>
                      </a:cubicBezTo>
                      <a:cubicBezTo>
                        <a:pt x="183" y="7140"/>
                        <a:pt x="183" y="7140"/>
                        <a:pt x="183" y="7140"/>
                      </a:cubicBezTo>
                      <a:cubicBezTo>
                        <a:pt x="183" y="7188"/>
                        <a:pt x="231" y="7236"/>
                        <a:pt x="231" y="7236"/>
                      </a:cubicBezTo>
                      <a:cubicBezTo>
                        <a:pt x="329" y="7379"/>
                        <a:pt x="426" y="7522"/>
                        <a:pt x="426" y="7665"/>
                      </a:cubicBezTo>
                      <a:cubicBezTo>
                        <a:pt x="426" y="7713"/>
                        <a:pt x="426" y="7713"/>
                        <a:pt x="426" y="7760"/>
                      </a:cubicBezTo>
                      <a:cubicBezTo>
                        <a:pt x="474" y="7760"/>
                        <a:pt x="523" y="7760"/>
                        <a:pt x="572" y="7760"/>
                      </a:cubicBezTo>
                      <a:cubicBezTo>
                        <a:pt x="620" y="7760"/>
                        <a:pt x="620" y="7760"/>
                        <a:pt x="620" y="7760"/>
                      </a:cubicBezTo>
                      <a:cubicBezTo>
                        <a:pt x="718" y="7760"/>
                        <a:pt x="766" y="7903"/>
                        <a:pt x="766" y="7951"/>
                      </a:cubicBezTo>
                      <a:cubicBezTo>
                        <a:pt x="815" y="8046"/>
                        <a:pt x="815" y="8094"/>
                        <a:pt x="864" y="8094"/>
                      </a:cubicBezTo>
                      <a:cubicBezTo>
                        <a:pt x="961" y="8094"/>
                        <a:pt x="1010" y="8094"/>
                        <a:pt x="1058" y="8094"/>
                      </a:cubicBezTo>
                      <a:cubicBezTo>
                        <a:pt x="1156" y="8094"/>
                        <a:pt x="1204" y="8094"/>
                        <a:pt x="1253" y="8094"/>
                      </a:cubicBezTo>
                      <a:cubicBezTo>
                        <a:pt x="1350" y="8094"/>
                        <a:pt x="1350" y="8046"/>
                        <a:pt x="1399" y="8046"/>
                      </a:cubicBezTo>
                      <a:cubicBezTo>
                        <a:pt x="1447" y="7951"/>
                        <a:pt x="1545" y="7856"/>
                        <a:pt x="1642" y="7856"/>
                      </a:cubicBezTo>
                      <a:cubicBezTo>
                        <a:pt x="1691" y="7856"/>
                        <a:pt x="1788" y="7856"/>
                        <a:pt x="1788" y="8046"/>
                      </a:cubicBezTo>
                      <a:cubicBezTo>
                        <a:pt x="1788" y="8094"/>
                        <a:pt x="1788" y="8094"/>
                        <a:pt x="1788" y="8142"/>
                      </a:cubicBezTo>
                      <a:cubicBezTo>
                        <a:pt x="1788" y="8285"/>
                        <a:pt x="1788" y="8571"/>
                        <a:pt x="1837" y="8666"/>
                      </a:cubicBezTo>
                      <a:cubicBezTo>
                        <a:pt x="1934" y="8618"/>
                        <a:pt x="2080" y="8618"/>
                        <a:pt x="2129" y="8618"/>
                      </a:cubicBezTo>
                      <a:cubicBezTo>
                        <a:pt x="2177" y="8618"/>
                        <a:pt x="2177" y="8618"/>
                        <a:pt x="2226" y="8618"/>
                      </a:cubicBezTo>
                      <a:cubicBezTo>
                        <a:pt x="2226" y="8618"/>
                        <a:pt x="2226" y="8618"/>
                        <a:pt x="2226" y="8618"/>
                      </a:cubicBezTo>
                      <a:cubicBezTo>
                        <a:pt x="2372" y="8618"/>
                        <a:pt x="2372" y="8618"/>
                        <a:pt x="2372" y="8618"/>
                      </a:cubicBezTo>
                      <a:cubicBezTo>
                        <a:pt x="2372" y="8618"/>
                        <a:pt x="2372" y="8618"/>
                        <a:pt x="2420" y="8618"/>
                      </a:cubicBezTo>
                      <a:cubicBezTo>
                        <a:pt x="2420" y="8618"/>
                        <a:pt x="2420" y="8618"/>
                        <a:pt x="2420" y="8618"/>
                      </a:cubicBezTo>
                      <a:cubicBezTo>
                        <a:pt x="2420" y="8618"/>
                        <a:pt x="2420" y="8618"/>
                        <a:pt x="2420" y="8618"/>
                      </a:cubicBezTo>
                      <a:cubicBezTo>
                        <a:pt x="2469" y="8618"/>
                        <a:pt x="2518" y="8666"/>
                        <a:pt x="2566" y="8666"/>
                      </a:cubicBezTo>
                      <a:cubicBezTo>
                        <a:pt x="2566" y="8666"/>
                        <a:pt x="2566" y="8666"/>
                        <a:pt x="2566" y="8666"/>
                      </a:cubicBezTo>
                      <a:cubicBezTo>
                        <a:pt x="2615" y="8666"/>
                        <a:pt x="2615" y="8666"/>
                        <a:pt x="2664" y="8666"/>
                      </a:cubicBezTo>
                      <a:cubicBezTo>
                        <a:pt x="2664" y="8666"/>
                        <a:pt x="2664" y="8666"/>
                        <a:pt x="2664" y="8666"/>
                      </a:cubicBezTo>
                      <a:cubicBezTo>
                        <a:pt x="2761" y="8714"/>
                        <a:pt x="2858" y="8666"/>
                        <a:pt x="2956" y="8571"/>
                      </a:cubicBezTo>
                      <a:cubicBezTo>
                        <a:pt x="3053" y="8523"/>
                        <a:pt x="3102" y="8475"/>
                        <a:pt x="3199" y="8428"/>
                      </a:cubicBezTo>
                      <a:cubicBezTo>
                        <a:pt x="3296" y="8428"/>
                        <a:pt x="3345" y="8380"/>
                        <a:pt x="3442" y="8332"/>
                      </a:cubicBezTo>
                      <a:cubicBezTo>
                        <a:pt x="3491" y="8285"/>
                        <a:pt x="3539" y="8285"/>
                        <a:pt x="3588" y="8237"/>
                      </a:cubicBezTo>
                      <a:cubicBezTo>
                        <a:pt x="3783" y="8142"/>
                        <a:pt x="3929" y="8046"/>
                        <a:pt x="4123" y="8046"/>
                      </a:cubicBezTo>
                      <a:cubicBezTo>
                        <a:pt x="4220" y="8046"/>
                        <a:pt x="4269" y="7999"/>
                        <a:pt x="4366" y="7999"/>
                      </a:cubicBezTo>
                      <a:cubicBezTo>
                        <a:pt x="4415" y="7999"/>
                        <a:pt x="4512" y="7999"/>
                        <a:pt x="4561" y="7999"/>
                      </a:cubicBezTo>
                      <a:cubicBezTo>
                        <a:pt x="4610" y="7999"/>
                        <a:pt x="4707" y="7999"/>
                        <a:pt x="4756" y="8046"/>
                      </a:cubicBezTo>
                      <a:cubicBezTo>
                        <a:pt x="4756" y="8046"/>
                        <a:pt x="4756" y="8094"/>
                        <a:pt x="4756" y="8142"/>
                      </a:cubicBezTo>
                      <a:cubicBezTo>
                        <a:pt x="4756" y="8142"/>
                        <a:pt x="4756" y="8142"/>
                        <a:pt x="4756" y="8189"/>
                      </a:cubicBezTo>
                      <a:cubicBezTo>
                        <a:pt x="4707" y="8332"/>
                        <a:pt x="4658" y="8857"/>
                        <a:pt x="4902" y="9143"/>
                      </a:cubicBezTo>
                      <a:cubicBezTo>
                        <a:pt x="5096" y="9381"/>
                        <a:pt x="5242" y="9477"/>
                        <a:pt x="5339" y="9477"/>
                      </a:cubicBezTo>
                      <a:cubicBezTo>
                        <a:pt x="5388" y="9477"/>
                        <a:pt x="5437" y="9477"/>
                        <a:pt x="5485" y="9477"/>
                      </a:cubicBezTo>
                      <a:cubicBezTo>
                        <a:pt x="5534" y="9477"/>
                        <a:pt x="5534" y="9477"/>
                        <a:pt x="5583" y="9477"/>
                      </a:cubicBezTo>
                      <a:cubicBezTo>
                        <a:pt x="5680" y="9477"/>
                        <a:pt x="5729" y="9524"/>
                        <a:pt x="5777" y="9524"/>
                      </a:cubicBezTo>
                      <a:cubicBezTo>
                        <a:pt x="5777" y="9572"/>
                        <a:pt x="5826" y="9572"/>
                        <a:pt x="5826" y="9572"/>
                      </a:cubicBezTo>
                      <a:cubicBezTo>
                        <a:pt x="5874" y="9572"/>
                        <a:pt x="5874" y="9572"/>
                        <a:pt x="5874" y="9572"/>
                      </a:cubicBezTo>
                      <a:cubicBezTo>
                        <a:pt x="6069" y="9572"/>
                        <a:pt x="6069" y="9667"/>
                        <a:pt x="6069" y="9715"/>
                      </a:cubicBezTo>
                      <a:cubicBezTo>
                        <a:pt x="6118" y="9763"/>
                        <a:pt x="6118" y="9763"/>
                        <a:pt x="6118" y="9763"/>
                      </a:cubicBezTo>
                      <a:cubicBezTo>
                        <a:pt x="6166" y="9763"/>
                        <a:pt x="6264" y="9763"/>
                        <a:pt x="6312" y="9763"/>
                      </a:cubicBezTo>
                      <a:cubicBezTo>
                        <a:pt x="6556" y="9811"/>
                        <a:pt x="6653" y="9906"/>
                        <a:pt x="6653" y="10049"/>
                      </a:cubicBezTo>
                      <a:cubicBezTo>
                        <a:pt x="6653" y="10049"/>
                        <a:pt x="6702" y="10049"/>
                        <a:pt x="6750" y="10049"/>
                      </a:cubicBezTo>
                      <a:cubicBezTo>
                        <a:pt x="6750" y="10049"/>
                        <a:pt x="6750" y="10049"/>
                        <a:pt x="6799" y="10049"/>
                      </a:cubicBezTo>
                      <a:cubicBezTo>
                        <a:pt x="6799" y="10049"/>
                        <a:pt x="6847" y="10049"/>
                        <a:pt x="6896" y="10049"/>
                      </a:cubicBezTo>
                      <a:cubicBezTo>
                        <a:pt x="6993" y="10049"/>
                        <a:pt x="7139" y="10049"/>
                        <a:pt x="7237" y="10097"/>
                      </a:cubicBezTo>
                      <a:cubicBezTo>
                        <a:pt x="7237" y="10144"/>
                        <a:pt x="7237" y="10144"/>
                        <a:pt x="7237" y="10144"/>
                      </a:cubicBezTo>
                      <a:cubicBezTo>
                        <a:pt x="7383" y="10240"/>
                        <a:pt x="7480" y="10335"/>
                        <a:pt x="7480" y="10573"/>
                      </a:cubicBezTo>
                      <a:cubicBezTo>
                        <a:pt x="7480" y="10621"/>
                        <a:pt x="7480" y="10669"/>
                        <a:pt x="7529" y="10716"/>
                      </a:cubicBezTo>
                      <a:cubicBezTo>
                        <a:pt x="7577" y="10812"/>
                        <a:pt x="7626" y="10860"/>
                        <a:pt x="7577" y="10955"/>
                      </a:cubicBezTo>
                      <a:cubicBezTo>
                        <a:pt x="7577" y="11003"/>
                        <a:pt x="7529" y="11003"/>
                        <a:pt x="7480" y="11050"/>
                      </a:cubicBezTo>
                      <a:cubicBezTo>
                        <a:pt x="7480" y="11050"/>
                        <a:pt x="7529" y="11098"/>
                        <a:pt x="7529" y="11146"/>
                      </a:cubicBezTo>
                      <a:cubicBezTo>
                        <a:pt x="7577" y="11241"/>
                        <a:pt x="7626" y="11289"/>
                        <a:pt x="7626" y="11384"/>
                      </a:cubicBezTo>
                      <a:cubicBezTo>
                        <a:pt x="7626" y="11527"/>
                        <a:pt x="7820" y="11622"/>
                        <a:pt x="8112" y="11575"/>
                      </a:cubicBezTo>
                      <a:cubicBezTo>
                        <a:pt x="8161" y="11575"/>
                        <a:pt x="8210" y="11575"/>
                        <a:pt x="8258" y="11575"/>
                      </a:cubicBezTo>
                      <a:cubicBezTo>
                        <a:pt x="8502" y="11575"/>
                        <a:pt x="8647" y="11622"/>
                        <a:pt x="8647" y="11956"/>
                      </a:cubicBezTo>
                      <a:cubicBezTo>
                        <a:pt x="8647" y="12052"/>
                        <a:pt x="8696" y="12099"/>
                        <a:pt x="8793" y="12195"/>
                      </a:cubicBezTo>
                      <a:cubicBezTo>
                        <a:pt x="8842" y="12242"/>
                        <a:pt x="8939" y="12338"/>
                        <a:pt x="8988" y="12433"/>
                      </a:cubicBezTo>
                      <a:cubicBezTo>
                        <a:pt x="9037" y="12624"/>
                        <a:pt x="8988" y="12767"/>
                        <a:pt x="8939" y="12910"/>
                      </a:cubicBezTo>
                      <a:cubicBezTo>
                        <a:pt x="8939" y="13005"/>
                        <a:pt x="8891" y="13101"/>
                        <a:pt x="8939" y="13148"/>
                      </a:cubicBezTo>
                      <a:cubicBezTo>
                        <a:pt x="8939" y="13196"/>
                        <a:pt x="8939" y="13244"/>
                        <a:pt x="8939" y="13244"/>
                      </a:cubicBezTo>
                      <a:cubicBezTo>
                        <a:pt x="8939" y="13291"/>
                        <a:pt x="8939" y="13291"/>
                        <a:pt x="8939" y="13291"/>
                      </a:cubicBezTo>
                      <a:cubicBezTo>
                        <a:pt x="8891" y="13339"/>
                        <a:pt x="8891" y="13339"/>
                        <a:pt x="8891" y="13387"/>
                      </a:cubicBezTo>
                      <a:cubicBezTo>
                        <a:pt x="8891" y="13387"/>
                        <a:pt x="8891" y="13387"/>
                        <a:pt x="8891" y="13434"/>
                      </a:cubicBezTo>
                      <a:cubicBezTo>
                        <a:pt x="8891" y="13434"/>
                        <a:pt x="8891" y="13434"/>
                        <a:pt x="8842" y="13482"/>
                      </a:cubicBezTo>
                      <a:cubicBezTo>
                        <a:pt x="8842" y="13482"/>
                        <a:pt x="8842" y="13482"/>
                        <a:pt x="8842" y="13482"/>
                      </a:cubicBezTo>
                      <a:cubicBezTo>
                        <a:pt x="8842" y="13530"/>
                        <a:pt x="8842" y="13530"/>
                        <a:pt x="8793" y="13530"/>
                      </a:cubicBezTo>
                      <a:cubicBezTo>
                        <a:pt x="8793" y="13530"/>
                        <a:pt x="8793" y="13530"/>
                        <a:pt x="8793" y="13577"/>
                      </a:cubicBezTo>
                      <a:cubicBezTo>
                        <a:pt x="8793" y="13577"/>
                        <a:pt x="8793" y="13577"/>
                        <a:pt x="8793" y="13577"/>
                      </a:cubicBezTo>
                      <a:cubicBezTo>
                        <a:pt x="8793" y="13577"/>
                        <a:pt x="8793" y="13577"/>
                        <a:pt x="8793" y="13577"/>
                      </a:cubicBezTo>
                      <a:cubicBezTo>
                        <a:pt x="8793" y="13577"/>
                        <a:pt x="8793" y="13577"/>
                        <a:pt x="8793" y="13577"/>
                      </a:cubicBezTo>
                      <a:cubicBezTo>
                        <a:pt x="8793" y="13577"/>
                        <a:pt x="8842" y="13625"/>
                        <a:pt x="8842" y="13625"/>
                      </a:cubicBezTo>
                      <a:cubicBezTo>
                        <a:pt x="8842" y="13625"/>
                        <a:pt x="8842" y="13625"/>
                        <a:pt x="8842" y="13625"/>
                      </a:cubicBezTo>
                      <a:cubicBezTo>
                        <a:pt x="8842" y="13673"/>
                        <a:pt x="8842" y="13673"/>
                        <a:pt x="8842" y="13673"/>
                      </a:cubicBezTo>
                      <a:cubicBezTo>
                        <a:pt x="8842" y="13673"/>
                        <a:pt x="8842" y="13720"/>
                        <a:pt x="8842" y="13720"/>
                      </a:cubicBezTo>
                      <a:cubicBezTo>
                        <a:pt x="8842" y="13720"/>
                        <a:pt x="8842" y="13768"/>
                        <a:pt x="8842" y="13768"/>
                      </a:cubicBezTo>
                      <a:cubicBezTo>
                        <a:pt x="8842" y="13863"/>
                        <a:pt x="8793" y="13863"/>
                        <a:pt x="8745" y="13911"/>
                      </a:cubicBezTo>
                      <a:cubicBezTo>
                        <a:pt x="8745" y="13911"/>
                        <a:pt x="8793" y="13959"/>
                        <a:pt x="8793" y="14007"/>
                      </a:cubicBezTo>
                      <a:cubicBezTo>
                        <a:pt x="8842" y="14102"/>
                        <a:pt x="8939" y="14293"/>
                        <a:pt x="8891" y="14531"/>
                      </a:cubicBezTo>
                      <a:cubicBezTo>
                        <a:pt x="8842" y="14626"/>
                        <a:pt x="8842" y="14769"/>
                        <a:pt x="8842" y="14769"/>
                      </a:cubicBezTo>
                      <a:cubicBezTo>
                        <a:pt x="8842" y="14817"/>
                        <a:pt x="8891" y="14817"/>
                        <a:pt x="9085" y="14817"/>
                      </a:cubicBezTo>
                      <a:cubicBezTo>
                        <a:pt x="9280" y="14817"/>
                        <a:pt x="9377" y="14865"/>
                        <a:pt x="9426" y="14913"/>
                      </a:cubicBezTo>
                      <a:cubicBezTo>
                        <a:pt x="9426" y="14913"/>
                        <a:pt x="9474" y="14913"/>
                        <a:pt x="9474" y="14913"/>
                      </a:cubicBezTo>
                      <a:cubicBezTo>
                        <a:pt x="9474" y="14913"/>
                        <a:pt x="9474" y="14913"/>
                        <a:pt x="9474" y="14913"/>
                      </a:cubicBezTo>
                      <a:cubicBezTo>
                        <a:pt x="9523" y="14865"/>
                        <a:pt x="9572" y="14865"/>
                        <a:pt x="9572" y="14865"/>
                      </a:cubicBezTo>
                      <a:cubicBezTo>
                        <a:pt x="9815" y="14865"/>
                        <a:pt x="10010" y="15294"/>
                        <a:pt x="10010" y="15389"/>
                      </a:cubicBezTo>
                      <a:cubicBezTo>
                        <a:pt x="10058" y="15580"/>
                        <a:pt x="10156" y="15818"/>
                        <a:pt x="10204" y="15914"/>
                      </a:cubicBezTo>
                      <a:cubicBezTo>
                        <a:pt x="10204" y="15914"/>
                        <a:pt x="10204" y="15914"/>
                        <a:pt x="10204" y="15914"/>
                      </a:cubicBezTo>
                      <a:cubicBezTo>
                        <a:pt x="10302" y="15866"/>
                        <a:pt x="10399" y="15818"/>
                        <a:pt x="10545" y="15818"/>
                      </a:cubicBezTo>
                      <a:cubicBezTo>
                        <a:pt x="10593" y="15818"/>
                        <a:pt x="10642" y="15818"/>
                        <a:pt x="10691" y="15818"/>
                      </a:cubicBezTo>
                      <a:cubicBezTo>
                        <a:pt x="10691" y="15866"/>
                        <a:pt x="10739" y="15866"/>
                        <a:pt x="10739" y="15866"/>
                      </a:cubicBezTo>
                      <a:cubicBezTo>
                        <a:pt x="10885" y="16009"/>
                        <a:pt x="10788" y="16295"/>
                        <a:pt x="10739" y="16581"/>
                      </a:cubicBezTo>
                      <a:cubicBezTo>
                        <a:pt x="10739" y="16629"/>
                        <a:pt x="10691" y="16724"/>
                        <a:pt x="10691" y="16772"/>
                      </a:cubicBezTo>
                      <a:cubicBezTo>
                        <a:pt x="10691" y="16772"/>
                        <a:pt x="10691" y="16772"/>
                        <a:pt x="10691" y="16772"/>
                      </a:cubicBezTo>
                      <a:cubicBezTo>
                        <a:pt x="10885" y="16772"/>
                        <a:pt x="10983" y="16820"/>
                        <a:pt x="10983" y="16820"/>
                      </a:cubicBezTo>
                      <a:cubicBezTo>
                        <a:pt x="11177" y="16915"/>
                        <a:pt x="11177" y="17678"/>
                        <a:pt x="11129" y="17773"/>
                      </a:cubicBezTo>
                      <a:cubicBezTo>
                        <a:pt x="11080" y="17869"/>
                        <a:pt x="10983" y="17916"/>
                        <a:pt x="10739" y="18012"/>
                      </a:cubicBezTo>
                      <a:cubicBezTo>
                        <a:pt x="10642" y="18060"/>
                        <a:pt x="10496" y="18107"/>
                        <a:pt x="10447" y="18155"/>
                      </a:cubicBezTo>
                      <a:cubicBezTo>
                        <a:pt x="10253" y="18298"/>
                        <a:pt x="9766" y="18775"/>
                        <a:pt x="9523" y="19109"/>
                      </a:cubicBezTo>
                      <a:cubicBezTo>
                        <a:pt x="9474" y="19204"/>
                        <a:pt x="9426" y="19252"/>
                        <a:pt x="9377" y="19299"/>
                      </a:cubicBezTo>
                      <a:cubicBezTo>
                        <a:pt x="9377" y="19299"/>
                        <a:pt x="9377" y="19347"/>
                        <a:pt x="9377" y="19347"/>
                      </a:cubicBezTo>
                      <a:cubicBezTo>
                        <a:pt x="9329" y="19395"/>
                        <a:pt x="9280" y="19442"/>
                        <a:pt x="9231" y="19490"/>
                      </a:cubicBezTo>
                      <a:cubicBezTo>
                        <a:pt x="9231" y="19490"/>
                        <a:pt x="9231" y="19490"/>
                        <a:pt x="9231" y="19490"/>
                      </a:cubicBezTo>
                      <a:cubicBezTo>
                        <a:pt x="9231" y="19490"/>
                        <a:pt x="9231" y="19490"/>
                        <a:pt x="9231" y="19490"/>
                      </a:cubicBezTo>
                      <a:cubicBezTo>
                        <a:pt x="9231" y="19490"/>
                        <a:pt x="9231" y="19490"/>
                        <a:pt x="9231" y="19490"/>
                      </a:cubicBezTo>
                      <a:cubicBezTo>
                        <a:pt x="9231" y="19490"/>
                        <a:pt x="9231" y="19490"/>
                        <a:pt x="9231" y="19490"/>
                      </a:cubicBezTo>
                      <a:cubicBezTo>
                        <a:pt x="9280" y="19490"/>
                        <a:pt x="9280" y="19490"/>
                        <a:pt x="9280" y="19490"/>
                      </a:cubicBezTo>
                      <a:cubicBezTo>
                        <a:pt x="9280" y="19490"/>
                        <a:pt x="9280" y="19490"/>
                        <a:pt x="9280" y="19490"/>
                      </a:cubicBezTo>
                      <a:cubicBezTo>
                        <a:pt x="9377" y="19538"/>
                        <a:pt x="9474" y="19538"/>
                        <a:pt x="9620" y="19681"/>
                      </a:cubicBezTo>
                      <a:cubicBezTo>
                        <a:pt x="9620" y="19681"/>
                        <a:pt x="9620" y="19728"/>
                        <a:pt x="9669" y="19728"/>
                      </a:cubicBezTo>
                      <a:cubicBezTo>
                        <a:pt x="9766" y="19871"/>
                        <a:pt x="9815" y="19967"/>
                        <a:pt x="9864" y="20014"/>
                      </a:cubicBezTo>
                      <a:cubicBezTo>
                        <a:pt x="9864" y="19967"/>
                        <a:pt x="9961" y="19919"/>
                        <a:pt x="10058" y="19919"/>
                      </a:cubicBezTo>
                      <a:cubicBezTo>
                        <a:pt x="10107" y="19919"/>
                        <a:pt x="10156" y="19967"/>
                        <a:pt x="10204" y="20014"/>
                      </a:cubicBezTo>
                      <a:cubicBezTo>
                        <a:pt x="10302" y="20158"/>
                        <a:pt x="10447" y="20253"/>
                        <a:pt x="10593" y="20348"/>
                      </a:cubicBezTo>
                      <a:cubicBezTo>
                        <a:pt x="10691" y="20396"/>
                        <a:pt x="10788" y="20444"/>
                        <a:pt x="10837" y="20491"/>
                      </a:cubicBezTo>
                      <a:cubicBezTo>
                        <a:pt x="10837" y="20491"/>
                        <a:pt x="10885" y="20539"/>
                        <a:pt x="10934" y="20539"/>
                      </a:cubicBezTo>
                      <a:cubicBezTo>
                        <a:pt x="11031" y="20634"/>
                        <a:pt x="11226" y="20730"/>
                        <a:pt x="11226" y="20968"/>
                      </a:cubicBezTo>
                      <a:cubicBezTo>
                        <a:pt x="11226" y="21016"/>
                        <a:pt x="11226" y="21063"/>
                        <a:pt x="11226" y="21111"/>
                      </a:cubicBezTo>
                      <a:cubicBezTo>
                        <a:pt x="11226" y="21159"/>
                        <a:pt x="11226" y="21207"/>
                        <a:pt x="11226" y="21207"/>
                      </a:cubicBezTo>
                      <a:cubicBezTo>
                        <a:pt x="11226" y="21254"/>
                        <a:pt x="11226" y="21254"/>
                        <a:pt x="11226" y="21254"/>
                      </a:cubicBezTo>
                      <a:cubicBezTo>
                        <a:pt x="11177" y="21302"/>
                        <a:pt x="11177" y="21302"/>
                        <a:pt x="11177" y="21350"/>
                      </a:cubicBezTo>
                      <a:cubicBezTo>
                        <a:pt x="11177" y="21350"/>
                        <a:pt x="11177" y="21350"/>
                        <a:pt x="11177" y="21350"/>
                      </a:cubicBezTo>
                      <a:cubicBezTo>
                        <a:pt x="11177" y="21397"/>
                        <a:pt x="11177" y="21445"/>
                        <a:pt x="11226" y="21445"/>
                      </a:cubicBezTo>
                      <a:cubicBezTo>
                        <a:pt x="11226" y="21493"/>
                        <a:pt x="11226" y="21493"/>
                        <a:pt x="11226" y="21493"/>
                      </a:cubicBezTo>
                      <a:cubicBezTo>
                        <a:pt x="11226" y="21540"/>
                        <a:pt x="11226" y="21540"/>
                        <a:pt x="11226" y="21588"/>
                      </a:cubicBezTo>
                      <a:cubicBezTo>
                        <a:pt x="11226" y="21588"/>
                        <a:pt x="11226" y="21588"/>
                        <a:pt x="11226" y="21588"/>
                      </a:cubicBezTo>
                      <a:cubicBezTo>
                        <a:pt x="11274" y="21540"/>
                        <a:pt x="11323" y="21493"/>
                        <a:pt x="11372" y="21445"/>
                      </a:cubicBezTo>
                      <a:cubicBezTo>
                        <a:pt x="11566" y="21302"/>
                        <a:pt x="11615" y="21207"/>
                        <a:pt x="11664" y="21063"/>
                      </a:cubicBezTo>
                      <a:cubicBezTo>
                        <a:pt x="11664" y="21016"/>
                        <a:pt x="11712" y="20920"/>
                        <a:pt x="11761" y="20825"/>
                      </a:cubicBezTo>
                      <a:cubicBezTo>
                        <a:pt x="11810" y="20730"/>
                        <a:pt x="11858" y="20634"/>
                        <a:pt x="11858" y="20587"/>
                      </a:cubicBezTo>
                      <a:cubicBezTo>
                        <a:pt x="11858" y="20444"/>
                        <a:pt x="11907" y="20301"/>
                        <a:pt x="12102" y="20158"/>
                      </a:cubicBezTo>
                      <a:cubicBezTo>
                        <a:pt x="12150" y="20062"/>
                        <a:pt x="12150" y="20014"/>
                        <a:pt x="12150" y="19919"/>
                      </a:cubicBezTo>
                      <a:cubicBezTo>
                        <a:pt x="12150" y="19824"/>
                        <a:pt x="12150" y="19681"/>
                        <a:pt x="12393" y="19538"/>
                      </a:cubicBezTo>
                      <a:cubicBezTo>
                        <a:pt x="12588" y="19490"/>
                        <a:pt x="12685" y="19490"/>
                        <a:pt x="12734" y="19585"/>
                      </a:cubicBezTo>
                      <a:cubicBezTo>
                        <a:pt x="12831" y="19728"/>
                        <a:pt x="12734" y="19919"/>
                        <a:pt x="12637" y="20062"/>
                      </a:cubicBezTo>
                      <a:cubicBezTo>
                        <a:pt x="12783" y="19871"/>
                        <a:pt x="12880" y="19633"/>
                        <a:pt x="13026" y="19395"/>
                      </a:cubicBezTo>
                      <a:cubicBezTo>
                        <a:pt x="13026" y="19347"/>
                        <a:pt x="13074" y="19299"/>
                        <a:pt x="13123" y="19204"/>
                      </a:cubicBezTo>
                      <a:cubicBezTo>
                        <a:pt x="13318" y="18822"/>
                        <a:pt x="13512" y="18632"/>
                        <a:pt x="13707" y="18584"/>
                      </a:cubicBezTo>
                      <a:cubicBezTo>
                        <a:pt x="13756" y="18584"/>
                        <a:pt x="13853" y="18441"/>
                        <a:pt x="13804" y="17916"/>
                      </a:cubicBezTo>
                      <a:cubicBezTo>
                        <a:pt x="13804" y="17821"/>
                        <a:pt x="13804" y="17773"/>
                        <a:pt x="13756" y="17678"/>
                      </a:cubicBezTo>
                      <a:cubicBezTo>
                        <a:pt x="13756" y="17440"/>
                        <a:pt x="13707" y="17249"/>
                        <a:pt x="13804" y="17058"/>
                      </a:cubicBezTo>
                      <a:cubicBezTo>
                        <a:pt x="13853" y="17011"/>
                        <a:pt x="13902" y="16915"/>
                        <a:pt x="13902" y="16867"/>
                      </a:cubicBezTo>
                      <a:cubicBezTo>
                        <a:pt x="13902" y="16772"/>
                        <a:pt x="13902" y="16629"/>
                        <a:pt x="14096" y="16629"/>
                      </a:cubicBezTo>
                      <a:cubicBezTo>
                        <a:pt x="14193" y="16629"/>
                        <a:pt x="14485" y="16343"/>
                        <a:pt x="14680" y="16152"/>
                      </a:cubicBezTo>
                      <a:cubicBezTo>
                        <a:pt x="14972" y="15866"/>
                        <a:pt x="15166" y="15818"/>
                        <a:pt x="15458" y="15818"/>
                      </a:cubicBezTo>
                      <a:cubicBezTo>
                        <a:pt x="15556" y="15818"/>
                        <a:pt x="15604" y="15771"/>
                        <a:pt x="15604" y="15771"/>
                      </a:cubicBezTo>
                      <a:cubicBezTo>
                        <a:pt x="15604" y="15723"/>
                        <a:pt x="15653" y="15675"/>
                        <a:pt x="15750" y="15628"/>
                      </a:cubicBezTo>
                      <a:cubicBezTo>
                        <a:pt x="15896" y="15628"/>
                        <a:pt x="15993" y="15532"/>
                        <a:pt x="16042" y="15437"/>
                      </a:cubicBezTo>
                      <a:cubicBezTo>
                        <a:pt x="16091" y="15389"/>
                        <a:pt x="16139" y="15389"/>
                        <a:pt x="16139" y="15342"/>
                      </a:cubicBezTo>
                      <a:cubicBezTo>
                        <a:pt x="16188" y="15294"/>
                        <a:pt x="16285" y="15246"/>
                        <a:pt x="16431" y="15246"/>
                      </a:cubicBezTo>
                      <a:cubicBezTo>
                        <a:pt x="16529" y="15246"/>
                        <a:pt x="16674" y="15294"/>
                        <a:pt x="16772" y="15294"/>
                      </a:cubicBezTo>
                      <a:cubicBezTo>
                        <a:pt x="16918" y="15294"/>
                        <a:pt x="17015" y="15342"/>
                        <a:pt x="17112" y="15342"/>
                      </a:cubicBezTo>
                      <a:cubicBezTo>
                        <a:pt x="17307" y="15342"/>
                        <a:pt x="17307" y="15342"/>
                        <a:pt x="17307" y="15342"/>
                      </a:cubicBezTo>
                      <a:cubicBezTo>
                        <a:pt x="17502" y="15342"/>
                        <a:pt x="17502" y="15294"/>
                        <a:pt x="17502" y="15246"/>
                      </a:cubicBezTo>
                      <a:cubicBezTo>
                        <a:pt x="17502" y="15056"/>
                        <a:pt x="17696" y="14865"/>
                        <a:pt x="17939" y="14865"/>
                      </a:cubicBezTo>
                      <a:cubicBezTo>
                        <a:pt x="18037" y="14865"/>
                        <a:pt x="18085" y="14865"/>
                        <a:pt x="18085" y="14674"/>
                      </a:cubicBezTo>
                      <a:cubicBezTo>
                        <a:pt x="18085" y="14388"/>
                        <a:pt x="18134" y="14245"/>
                        <a:pt x="18329" y="14102"/>
                      </a:cubicBezTo>
                      <a:cubicBezTo>
                        <a:pt x="18426" y="14054"/>
                        <a:pt x="18426" y="13911"/>
                        <a:pt x="18474" y="13768"/>
                      </a:cubicBezTo>
                      <a:cubicBezTo>
                        <a:pt x="18474" y="13720"/>
                        <a:pt x="18523" y="13673"/>
                        <a:pt x="18523" y="13625"/>
                      </a:cubicBezTo>
                      <a:cubicBezTo>
                        <a:pt x="18523" y="13530"/>
                        <a:pt x="18620" y="13482"/>
                        <a:pt x="18669" y="13482"/>
                      </a:cubicBezTo>
                      <a:cubicBezTo>
                        <a:pt x="18718" y="13434"/>
                        <a:pt x="18718" y="13434"/>
                        <a:pt x="18718" y="13387"/>
                      </a:cubicBezTo>
                      <a:cubicBezTo>
                        <a:pt x="18718" y="13244"/>
                        <a:pt x="18718" y="13148"/>
                        <a:pt x="18766" y="13005"/>
                      </a:cubicBezTo>
                      <a:cubicBezTo>
                        <a:pt x="18766" y="12910"/>
                        <a:pt x="18815" y="12814"/>
                        <a:pt x="18815" y="12719"/>
                      </a:cubicBezTo>
                      <a:cubicBezTo>
                        <a:pt x="18815" y="12576"/>
                        <a:pt x="18912" y="12481"/>
                        <a:pt x="19010" y="12481"/>
                      </a:cubicBezTo>
                      <a:cubicBezTo>
                        <a:pt x="19058" y="12433"/>
                        <a:pt x="19058" y="12433"/>
                        <a:pt x="19107" y="12385"/>
                      </a:cubicBezTo>
                      <a:cubicBezTo>
                        <a:pt x="19107" y="12385"/>
                        <a:pt x="19107" y="12338"/>
                        <a:pt x="19107" y="12242"/>
                      </a:cubicBezTo>
                      <a:cubicBezTo>
                        <a:pt x="19058" y="12147"/>
                        <a:pt x="19058" y="11956"/>
                        <a:pt x="19156" y="11718"/>
                      </a:cubicBezTo>
                      <a:cubicBezTo>
                        <a:pt x="19204" y="11527"/>
                        <a:pt x="19204" y="11289"/>
                        <a:pt x="19156" y="11050"/>
                      </a:cubicBezTo>
                      <a:cubicBezTo>
                        <a:pt x="19156" y="10955"/>
                        <a:pt x="19156" y="10860"/>
                        <a:pt x="19156" y="10716"/>
                      </a:cubicBezTo>
                      <a:cubicBezTo>
                        <a:pt x="19156" y="10335"/>
                        <a:pt x="19156" y="10001"/>
                        <a:pt x="19302" y="9858"/>
                      </a:cubicBezTo>
                      <a:cubicBezTo>
                        <a:pt x="19302" y="9858"/>
                        <a:pt x="19302" y="9858"/>
                        <a:pt x="19302" y="9811"/>
                      </a:cubicBezTo>
                      <a:cubicBezTo>
                        <a:pt x="19302" y="9811"/>
                        <a:pt x="19302" y="9811"/>
                        <a:pt x="19302" y="9811"/>
                      </a:cubicBezTo>
                      <a:cubicBezTo>
                        <a:pt x="19204" y="9763"/>
                        <a:pt x="19156" y="9715"/>
                        <a:pt x="19204" y="9620"/>
                      </a:cubicBezTo>
                      <a:cubicBezTo>
                        <a:pt x="19204" y="9524"/>
                        <a:pt x="19350" y="9429"/>
                        <a:pt x="19447" y="9477"/>
                      </a:cubicBezTo>
                      <a:cubicBezTo>
                        <a:pt x="19496" y="9477"/>
                        <a:pt x="19545" y="9524"/>
                        <a:pt x="19545" y="9572"/>
                      </a:cubicBezTo>
                      <a:cubicBezTo>
                        <a:pt x="19593" y="9572"/>
                        <a:pt x="19642" y="9620"/>
                        <a:pt x="19691" y="9572"/>
                      </a:cubicBezTo>
                      <a:cubicBezTo>
                        <a:pt x="19837" y="9524"/>
                        <a:pt x="19983" y="9191"/>
                        <a:pt x="20080" y="8905"/>
                      </a:cubicBezTo>
                      <a:cubicBezTo>
                        <a:pt x="20129" y="8809"/>
                        <a:pt x="20129" y="8809"/>
                        <a:pt x="20129" y="8809"/>
                      </a:cubicBezTo>
                      <a:cubicBezTo>
                        <a:pt x="20226" y="8475"/>
                        <a:pt x="20420" y="8428"/>
                        <a:pt x="20566" y="8380"/>
                      </a:cubicBezTo>
                      <a:cubicBezTo>
                        <a:pt x="20615" y="8380"/>
                        <a:pt x="20664" y="8380"/>
                        <a:pt x="20664" y="8380"/>
                      </a:cubicBezTo>
                      <a:cubicBezTo>
                        <a:pt x="20810" y="8285"/>
                        <a:pt x="21150" y="7951"/>
                        <a:pt x="21393" y="7331"/>
                      </a:cubicBezTo>
                      <a:cubicBezTo>
                        <a:pt x="21588" y="6902"/>
                        <a:pt x="21442" y="6425"/>
                        <a:pt x="21345" y="6091"/>
                      </a:cubicBezTo>
                      <a:cubicBezTo>
                        <a:pt x="21296" y="5996"/>
                        <a:pt x="21296" y="5901"/>
                        <a:pt x="21296" y="5853"/>
                      </a:cubicBezTo>
                      <a:cubicBezTo>
                        <a:pt x="21199" y="5614"/>
                        <a:pt x="21150" y="5614"/>
                        <a:pt x="21102" y="5614"/>
                      </a:cubicBezTo>
                      <a:cubicBezTo>
                        <a:pt x="21053" y="5614"/>
                        <a:pt x="21053" y="5614"/>
                        <a:pt x="21004" y="5614"/>
                      </a:cubicBezTo>
                      <a:cubicBezTo>
                        <a:pt x="20956" y="5614"/>
                        <a:pt x="20956" y="5614"/>
                        <a:pt x="20907" y="5614"/>
                      </a:cubicBezTo>
                      <a:cubicBezTo>
                        <a:pt x="20907" y="5614"/>
                        <a:pt x="20858" y="5614"/>
                        <a:pt x="20858" y="5614"/>
                      </a:cubicBezTo>
                      <a:cubicBezTo>
                        <a:pt x="20420" y="5614"/>
                        <a:pt x="19983" y="5376"/>
                        <a:pt x="19496" y="4899"/>
                      </a:cubicBezTo>
                      <a:cubicBezTo>
                        <a:pt x="19204" y="4518"/>
                        <a:pt x="18815" y="4375"/>
                        <a:pt x="18426" y="4375"/>
                      </a:cubicBezTo>
                      <a:cubicBezTo>
                        <a:pt x="18280" y="4375"/>
                        <a:pt x="18183" y="4375"/>
                        <a:pt x="17988" y="4422"/>
                      </a:cubicBezTo>
                      <a:cubicBezTo>
                        <a:pt x="17939" y="4422"/>
                        <a:pt x="17891" y="4470"/>
                        <a:pt x="17793" y="4470"/>
                      </a:cubicBezTo>
                      <a:cubicBezTo>
                        <a:pt x="17550" y="4470"/>
                        <a:pt x="17356" y="4375"/>
                        <a:pt x="17161" y="4279"/>
                      </a:cubicBezTo>
                      <a:cubicBezTo>
                        <a:pt x="17064" y="4232"/>
                        <a:pt x="16966" y="4184"/>
                        <a:pt x="16869" y="4184"/>
                      </a:cubicBezTo>
                      <a:cubicBezTo>
                        <a:pt x="16772" y="4136"/>
                        <a:pt x="16577" y="4279"/>
                        <a:pt x="16480" y="4375"/>
                      </a:cubicBezTo>
                      <a:cubicBezTo>
                        <a:pt x="16383" y="4422"/>
                        <a:pt x="16285" y="4470"/>
                        <a:pt x="16237" y="4518"/>
                      </a:cubicBezTo>
                      <a:cubicBezTo>
                        <a:pt x="16139" y="4565"/>
                        <a:pt x="16091" y="4518"/>
                        <a:pt x="16042" y="4470"/>
                      </a:cubicBezTo>
                      <a:cubicBezTo>
                        <a:pt x="15993" y="4422"/>
                        <a:pt x="16042" y="4327"/>
                        <a:pt x="16091" y="4184"/>
                      </a:cubicBezTo>
                      <a:cubicBezTo>
                        <a:pt x="16139" y="4089"/>
                        <a:pt x="16188" y="3993"/>
                        <a:pt x="16188" y="3898"/>
                      </a:cubicBezTo>
                      <a:cubicBezTo>
                        <a:pt x="16188" y="3898"/>
                        <a:pt x="16188" y="3707"/>
                        <a:pt x="14972" y="3230"/>
                      </a:cubicBezTo>
                      <a:cubicBezTo>
                        <a:pt x="14777" y="3183"/>
                        <a:pt x="14631" y="3135"/>
                        <a:pt x="14534" y="3135"/>
                      </a:cubicBezTo>
                      <a:cubicBezTo>
                        <a:pt x="14388" y="3135"/>
                        <a:pt x="14291" y="3230"/>
                        <a:pt x="14291" y="3373"/>
                      </a:cubicBezTo>
                      <a:cubicBezTo>
                        <a:pt x="14291" y="3564"/>
                        <a:pt x="14242" y="3612"/>
                        <a:pt x="14145" y="3612"/>
                      </a:cubicBezTo>
                      <a:cubicBezTo>
                        <a:pt x="14096" y="3612"/>
                        <a:pt x="14096" y="3612"/>
                        <a:pt x="14047" y="3612"/>
                      </a:cubicBezTo>
                      <a:cubicBezTo>
                        <a:pt x="14047" y="3612"/>
                        <a:pt x="13999" y="3612"/>
                        <a:pt x="13999" y="3612"/>
                      </a:cubicBezTo>
                      <a:cubicBezTo>
                        <a:pt x="13950" y="3612"/>
                        <a:pt x="13902" y="3660"/>
                        <a:pt x="13902" y="3707"/>
                      </a:cubicBezTo>
                      <a:cubicBezTo>
                        <a:pt x="13804" y="3946"/>
                        <a:pt x="13658" y="3946"/>
                        <a:pt x="13561" y="3946"/>
                      </a:cubicBezTo>
                      <a:cubicBezTo>
                        <a:pt x="13464" y="3946"/>
                        <a:pt x="13415" y="3898"/>
                        <a:pt x="13366" y="3803"/>
                      </a:cubicBezTo>
                      <a:cubicBezTo>
                        <a:pt x="13366" y="3755"/>
                        <a:pt x="13366" y="3660"/>
                        <a:pt x="13464" y="3564"/>
                      </a:cubicBezTo>
                      <a:cubicBezTo>
                        <a:pt x="13658" y="3469"/>
                        <a:pt x="13853" y="3230"/>
                        <a:pt x="13902" y="3040"/>
                      </a:cubicBezTo>
                      <a:cubicBezTo>
                        <a:pt x="13902" y="2944"/>
                        <a:pt x="13561" y="2801"/>
                        <a:pt x="13172" y="2801"/>
                      </a:cubicBezTo>
                      <a:cubicBezTo>
                        <a:pt x="13074" y="2801"/>
                        <a:pt x="12977" y="2849"/>
                        <a:pt x="12929" y="2849"/>
                      </a:cubicBezTo>
                      <a:cubicBezTo>
                        <a:pt x="12831" y="2897"/>
                        <a:pt x="12831" y="2944"/>
                        <a:pt x="12783" y="3087"/>
                      </a:cubicBezTo>
                      <a:cubicBezTo>
                        <a:pt x="12783" y="3183"/>
                        <a:pt x="12734" y="3278"/>
                        <a:pt x="12637" y="3278"/>
                      </a:cubicBezTo>
                      <a:cubicBezTo>
                        <a:pt x="12588" y="3278"/>
                        <a:pt x="12539" y="3278"/>
                        <a:pt x="12491" y="3278"/>
                      </a:cubicBezTo>
                      <a:cubicBezTo>
                        <a:pt x="12393" y="3183"/>
                        <a:pt x="12296" y="3040"/>
                        <a:pt x="12345" y="2944"/>
                      </a:cubicBezTo>
                      <a:cubicBezTo>
                        <a:pt x="12393" y="2754"/>
                        <a:pt x="12539" y="2658"/>
                        <a:pt x="12685" y="2658"/>
                      </a:cubicBezTo>
                      <a:cubicBezTo>
                        <a:pt x="12685" y="2658"/>
                        <a:pt x="12685" y="2658"/>
                        <a:pt x="12685" y="2658"/>
                      </a:cubicBezTo>
                      <a:cubicBezTo>
                        <a:pt x="12783" y="2658"/>
                        <a:pt x="12929" y="2467"/>
                        <a:pt x="13172" y="2038"/>
                      </a:cubicBezTo>
                      <a:cubicBezTo>
                        <a:pt x="13220" y="1943"/>
                        <a:pt x="13172" y="1895"/>
                        <a:pt x="12977" y="1752"/>
                      </a:cubicBezTo>
                      <a:cubicBezTo>
                        <a:pt x="12880" y="1705"/>
                        <a:pt x="12783" y="1657"/>
                        <a:pt x="12734" y="1562"/>
                      </a:cubicBezTo>
                      <a:cubicBezTo>
                        <a:pt x="12588" y="1418"/>
                        <a:pt x="12539" y="1180"/>
                        <a:pt x="12491" y="989"/>
                      </a:cubicBezTo>
                      <a:cubicBezTo>
                        <a:pt x="12491" y="846"/>
                        <a:pt x="12442" y="703"/>
                        <a:pt x="12393" y="608"/>
                      </a:cubicBezTo>
                      <a:cubicBezTo>
                        <a:pt x="12393" y="608"/>
                        <a:pt x="12393" y="608"/>
                        <a:pt x="12393" y="608"/>
                      </a:cubicBezTo>
                      <a:cubicBezTo>
                        <a:pt x="12393" y="608"/>
                        <a:pt x="12345" y="656"/>
                        <a:pt x="12345" y="656"/>
                      </a:cubicBezTo>
                      <a:cubicBezTo>
                        <a:pt x="12345" y="656"/>
                        <a:pt x="12296" y="703"/>
                        <a:pt x="12296" y="703"/>
                      </a:cubicBezTo>
                      <a:cubicBezTo>
                        <a:pt x="12296" y="703"/>
                        <a:pt x="12247" y="751"/>
                        <a:pt x="12247" y="751"/>
                      </a:cubicBezTo>
                      <a:cubicBezTo>
                        <a:pt x="12247" y="751"/>
                        <a:pt x="12199" y="799"/>
                        <a:pt x="12199" y="799"/>
                      </a:cubicBezTo>
                      <a:cubicBezTo>
                        <a:pt x="12199" y="846"/>
                        <a:pt x="12150" y="846"/>
                        <a:pt x="12150" y="846"/>
                      </a:cubicBezTo>
                      <a:cubicBezTo>
                        <a:pt x="12150" y="894"/>
                        <a:pt x="12150" y="894"/>
                        <a:pt x="12102" y="894"/>
                      </a:cubicBezTo>
                      <a:cubicBezTo>
                        <a:pt x="12102" y="942"/>
                        <a:pt x="12102" y="942"/>
                        <a:pt x="12053" y="942"/>
                      </a:cubicBezTo>
                      <a:cubicBezTo>
                        <a:pt x="12053" y="989"/>
                        <a:pt x="12053" y="989"/>
                        <a:pt x="12053" y="1037"/>
                      </a:cubicBezTo>
                      <a:cubicBezTo>
                        <a:pt x="12004" y="1037"/>
                        <a:pt x="12004" y="1037"/>
                        <a:pt x="12004" y="1085"/>
                      </a:cubicBezTo>
                      <a:cubicBezTo>
                        <a:pt x="12004" y="1085"/>
                        <a:pt x="11956" y="1085"/>
                        <a:pt x="11956" y="1132"/>
                      </a:cubicBezTo>
                      <a:cubicBezTo>
                        <a:pt x="11956" y="1132"/>
                        <a:pt x="11956" y="1132"/>
                        <a:pt x="11956" y="1180"/>
                      </a:cubicBezTo>
                      <a:cubicBezTo>
                        <a:pt x="11907" y="1180"/>
                        <a:pt x="11907" y="1228"/>
                        <a:pt x="11907" y="1228"/>
                      </a:cubicBezTo>
                      <a:cubicBezTo>
                        <a:pt x="11907" y="1228"/>
                        <a:pt x="11907" y="1275"/>
                        <a:pt x="11858" y="1275"/>
                      </a:cubicBezTo>
                      <a:cubicBezTo>
                        <a:pt x="11858" y="1275"/>
                        <a:pt x="11858" y="1323"/>
                        <a:pt x="11858" y="1371"/>
                      </a:cubicBezTo>
                      <a:cubicBezTo>
                        <a:pt x="11761" y="1562"/>
                        <a:pt x="11664" y="1609"/>
                        <a:pt x="11518" y="1609"/>
                      </a:cubicBezTo>
                      <a:cubicBezTo>
                        <a:pt x="11372" y="1609"/>
                        <a:pt x="11372" y="1609"/>
                        <a:pt x="11372" y="1609"/>
                      </a:cubicBezTo>
                      <a:cubicBezTo>
                        <a:pt x="11323" y="1609"/>
                        <a:pt x="11274" y="1609"/>
                        <a:pt x="11177" y="1657"/>
                      </a:cubicBezTo>
                      <a:cubicBezTo>
                        <a:pt x="11177" y="1657"/>
                        <a:pt x="11129" y="1657"/>
                        <a:pt x="11080" y="1705"/>
                      </a:cubicBezTo>
                      <a:cubicBezTo>
                        <a:pt x="11080" y="1705"/>
                        <a:pt x="11080" y="1705"/>
                        <a:pt x="11031" y="1705"/>
                      </a:cubicBezTo>
                      <a:cubicBezTo>
                        <a:pt x="11031" y="1705"/>
                        <a:pt x="10983" y="1705"/>
                        <a:pt x="10983" y="1705"/>
                      </a:cubicBezTo>
                      <a:cubicBezTo>
                        <a:pt x="10983" y="1705"/>
                        <a:pt x="10983" y="1705"/>
                        <a:pt x="10983" y="1705"/>
                      </a:cubicBezTo>
                      <a:cubicBezTo>
                        <a:pt x="10983" y="1705"/>
                        <a:pt x="10934" y="1705"/>
                        <a:pt x="10934" y="1705"/>
                      </a:cubicBezTo>
                      <a:cubicBezTo>
                        <a:pt x="10934" y="1705"/>
                        <a:pt x="10885" y="1705"/>
                        <a:pt x="10885" y="1705"/>
                      </a:cubicBezTo>
                      <a:cubicBezTo>
                        <a:pt x="10885" y="1705"/>
                        <a:pt x="10837" y="1657"/>
                        <a:pt x="10837" y="1657"/>
                      </a:cubicBezTo>
                      <a:cubicBezTo>
                        <a:pt x="10837" y="1657"/>
                        <a:pt x="10788" y="1657"/>
                        <a:pt x="10788" y="1657"/>
                      </a:cubicBezTo>
                      <a:cubicBezTo>
                        <a:pt x="10788" y="1657"/>
                        <a:pt x="10788" y="1657"/>
                        <a:pt x="10739" y="1657"/>
                      </a:cubicBezTo>
                      <a:cubicBezTo>
                        <a:pt x="10739" y="1657"/>
                        <a:pt x="10739" y="1609"/>
                        <a:pt x="10691" y="16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97" name="Shape 11897"/>
                <p:cNvSpPr/>
                <p:nvPr/>
              </p:nvSpPr>
              <p:spPr>
                <a:xfrm>
                  <a:off x="496474" y="914698"/>
                  <a:ext cx="99575" cy="102914"/>
                </a:xfrm>
                <a:custGeom>
                  <a:avLst/>
                  <a:gdLst/>
                  <a:ahLst/>
                  <a:cxnLst>
                    <a:cxn ang="0">
                      <a:pos x="wd2" y="hd2"/>
                    </a:cxn>
                    <a:cxn ang="5400000">
                      <a:pos x="wd2" y="hd2"/>
                    </a:cxn>
                    <a:cxn ang="10800000">
                      <a:pos x="wd2" y="hd2"/>
                    </a:cxn>
                    <a:cxn ang="16200000">
                      <a:pos x="wd2" y="hd2"/>
                    </a:cxn>
                  </a:cxnLst>
                  <a:rect l="0" t="0" r="r" b="b"/>
                  <a:pathLst>
                    <a:path w="21600" h="21359" fill="norm" stroke="1" extrusionOk="0">
                      <a:moveTo>
                        <a:pt x="2908" y="1302"/>
                      </a:moveTo>
                      <a:cubicBezTo>
                        <a:pt x="2908" y="1302"/>
                        <a:pt x="2908" y="1302"/>
                        <a:pt x="2908" y="1688"/>
                      </a:cubicBezTo>
                      <a:cubicBezTo>
                        <a:pt x="2908" y="1688"/>
                        <a:pt x="2908" y="1688"/>
                        <a:pt x="2908" y="1688"/>
                      </a:cubicBezTo>
                      <a:cubicBezTo>
                        <a:pt x="2908" y="2845"/>
                        <a:pt x="2492" y="3616"/>
                        <a:pt x="2077" y="4773"/>
                      </a:cubicBezTo>
                      <a:cubicBezTo>
                        <a:pt x="1662" y="5930"/>
                        <a:pt x="1246" y="7473"/>
                        <a:pt x="1246" y="9402"/>
                      </a:cubicBezTo>
                      <a:cubicBezTo>
                        <a:pt x="1246" y="11330"/>
                        <a:pt x="831" y="12102"/>
                        <a:pt x="415" y="12873"/>
                      </a:cubicBezTo>
                      <a:cubicBezTo>
                        <a:pt x="415" y="13259"/>
                        <a:pt x="0" y="14030"/>
                        <a:pt x="0" y="15188"/>
                      </a:cubicBezTo>
                      <a:cubicBezTo>
                        <a:pt x="0" y="16345"/>
                        <a:pt x="415" y="16730"/>
                        <a:pt x="415" y="16730"/>
                      </a:cubicBezTo>
                      <a:cubicBezTo>
                        <a:pt x="831" y="16730"/>
                        <a:pt x="831" y="16730"/>
                        <a:pt x="1246" y="17116"/>
                      </a:cubicBezTo>
                      <a:cubicBezTo>
                        <a:pt x="1246" y="17116"/>
                        <a:pt x="1246" y="17116"/>
                        <a:pt x="1246" y="17502"/>
                      </a:cubicBezTo>
                      <a:cubicBezTo>
                        <a:pt x="1246" y="17502"/>
                        <a:pt x="1246" y="17502"/>
                        <a:pt x="1246" y="17502"/>
                      </a:cubicBezTo>
                      <a:cubicBezTo>
                        <a:pt x="1246" y="17502"/>
                        <a:pt x="1246" y="17888"/>
                        <a:pt x="1246" y="17888"/>
                      </a:cubicBezTo>
                      <a:cubicBezTo>
                        <a:pt x="1246" y="17888"/>
                        <a:pt x="1246" y="18273"/>
                        <a:pt x="1246" y="18273"/>
                      </a:cubicBezTo>
                      <a:cubicBezTo>
                        <a:pt x="1246" y="18273"/>
                        <a:pt x="1246" y="18273"/>
                        <a:pt x="1246" y="18659"/>
                      </a:cubicBezTo>
                      <a:cubicBezTo>
                        <a:pt x="1246" y="18659"/>
                        <a:pt x="1246" y="18659"/>
                        <a:pt x="1246" y="19045"/>
                      </a:cubicBezTo>
                      <a:cubicBezTo>
                        <a:pt x="1246" y="19045"/>
                        <a:pt x="1246" y="19045"/>
                        <a:pt x="1246" y="19045"/>
                      </a:cubicBezTo>
                      <a:cubicBezTo>
                        <a:pt x="1246" y="19430"/>
                        <a:pt x="1662" y="19430"/>
                        <a:pt x="1662" y="19430"/>
                      </a:cubicBezTo>
                      <a:cubicBezTo>
                        <a:pt x="2077" y="19430"/>
                        <a:pt x="2492" y="19430"/>
                        <a:pt x="2492" y="19430"/>
                      </a:cubicBezTo>
                      <a:cubicBezTo>
                        <a:pt x="4569" y="19430"/>
                        <a:pt x="6646" y="20202"/>
                        <a:pt x="8308" y="20973"/>
                      </a:cubicBezTo>
                      <a:cubicBezTo>
                        <a:pt x="9138" y="21359"/>
                        <a:pt x="9138" y="21359"/>
                        <a:pt x="9554" y="21359"/>
                      </a:cubicBezTo>
                      <a:cubicBezTo>
                        <a:pt x="9554" y="21359"/>
                        <a:pt x="9554" y="21359"/>
                        <a:pt x="9554" y="21359"/>
                      </a:cubicBezTo>
                      <a:cubicBezTo>
                        <a:pt x="9969" y="20973"/>
                        <a:pt x="10385" y="20588"/>
                        <a:pt x="11631" y="20973"/>
                      </a:cubicBezTo>
                      <a:cubicBezTo>
                        <a:pt x="12462" y="20973"/>
                        <a:pt x="13292" y="20973"/>
                        <a:pt x="14538" y="20973"/>
                      </a:cubicBezTo>
                      <a:cubicBezTo>
                        <a:pt x="14538" y="20973"/>
                        <a:pt x="14538" y="20973"/>
                        <a:pt x="14538" y="20973"/>
                      </a:cubicBezTo>
                      <a:cubicBezTo>
                        <a:pt x="15785" y="20973"/>
                        <a:pt x="17031" y="20973"/>
                        <a:pt x="18277" y="20202"/>
                      </a:cubicBezTo>
                      <a:cubicBezTo>
                        <a:pt x="19523" y="19430"/>
                        <a:pt x="19938" y="18659"/>
                        <a:pt x="20769" y="17502"/>
                      </a:cubicBezTo>
                      <a:cubicBezTo>
                        <a:pt x="21185" y="17502"/>
                        <a:pt x="21185" y="17116"/>
                        <a:pt x="21600" y="16730"/>
                      </a:cubicBezTo>
                      <a:cubicBezTo>
                        <a:pt x="21600" y="16730"/>
                        <a:pt x="21600" y="16730"/>
                        <a:pt x="21600" y="16730"/>
                      </a:cubicBezTo>
                      <a:cubicBezTo>
                        <a:pt x="21185" y="16345"/>
                        <a:pt x="21185" y="15573"/>
                        <a:pt x="21185" y="15188"/>
                      </a:cubicBezTo>
                      <a:cubicBezTo>
                        <a:pt x="21185" y="15188"/>
                        <a:pt x="21185" y="15188"/>
                        <a:pt x="21185" y="15188"/>
                      </a:cubicBezTo>
                      <a:cubicBezTo>
                        <a:pt x="21185" y="14802"/>
                        <a:pt x="20769" y="14416"/>
                        <a:pt x="20769" y="14030"/>
                      </a:cubicBezTo>
                      <a:cubicBezTo>
                        <a:pt x="20769" y="14030"/>
                        <a:pt x="20769" y="13645"/>
                        <a:pt x="20769" y="13645"/>
                      </a:cubicBezTo>
                      <a:cubicBezTo>
                        <a:pt x="20769" y="13259"/>
                        <a:pt x="20769" y="12873"/>
                        <a:pt x="21185" y="12488"/>
                      </a:cubicBezTo>
                      <a:cubicBezTo>
                        <a:pt x="21185" y="12488"/>
                        <a:pt x="21185" y="12488"/>
                        <a:pt x="21185" y="12488"/>
                      </a:cubicBezTo>
                      <a:cubicBezTo>
                        <a:pt x="21185" y="12102"/>
                        <a:pt x="21185" y="11716"/>
                        <a:pt x="21185" y="11330"/>
                      </a:cubicBezTo>
                      <a:cubicBezTo>
                        <a:pt x="21185" y="10945"/>
                        <a:pt x="21185" y="10559"/>
                        <a:pt x="21185" y="10173"/>
                      </a:cubicBezTo>
                      <a:cubicBezTo>
                        <a:pt x="21185" y="9402"/>
                        <a:pt x="20354" y="8630"/>
                        <a:pt x="19523" y="8245"/>
                      </a:cubicBezTo>
                      <a:cubicBezTo>
                        <a:pt x="19108" y="7859"/>
                        <a:pt x="18692" y="7473"/>
                        <a:pt x="18277" y="7088"/>
                      </a:cubicBezTo>
                      <a:cubicBezTo>
                        <a:pt x="17862" y="7088"/>
                        <a:pt x="17446" y="6702"/>
                        <a:pt x="16615" y="6316"/>
                      </a:cubicBezTo>
                      <a:cubicBezTo>
                        <a:pt x="15369" y="5545"/>
                        <a:pt x="13708" y="4773"/>
                        <a:pt x="12877" y="3616"/>
                      </a:cubicBezTo>
                      <a:cubicBezTo>
                        <a:pt x="12877" y="3230"/>
                        <a:pt x="12462" y="3230"/>
                        <a:pt x="12462" y="3230"/>
                      </a:cubicBezTo>
                      <a:cubicBezTo>
                        <a:pt x="12462" y="3230"/>
                        <a:pt x="12462" y="3616"/>
                        <a:pt x="12046" y="3616"/>
                      </a:cubicBezTo>
                      <a:cubicBezTo>
                        <a:pt x="12046" y="4002"/>
                        <a:pt x="11631" y="4388"/>
                        <a:pt x="11215" y="4388"/>
                      </a:cubicBezTo>
                      <a:cubicBezTo>
                        <a:pt x="10800" y="4388"/>
                        <a:pt x="10800" y="4388"/>
                        <a:pt x="10800" y="4388"/>
                      </a:cubicBezTo>
                      <a:cubicBezTo>
                        <a:pt x="9969" y="4388"/>
                        <a:pt x="9969" y="4002"/>
                        <a:pt x="9554" y="3230"/>
                      </a:cubicBezTo>
                      <a:cubicBezTo>
                        <a:pt x="9138" y="2845"/>
                        <a:pt x="9138" y="2073"/>
                        <a:pt x="8308" y="1302"/>
                      </a:cubicBezTo>
                      <a:cubicBezTo>
                        <a:pt x="7062" y="145"/>
                        <a:pt x="6231" y="-241"/>
                        <a:pt x="4985" y="145"/>
                      </a:cubicBezTo>
                      <a:cubicBezTo>
                        <a:pt x="4985" y="145"/>
                        <a:pt x="4569" y="145"/>
                        <a:pt x="4569" y="145"/>
                      </a:cubicBezTo>
                      <a:cubicBezTo>
                        <a:pt x="4569" y="145"/>
                        <a:pt x="4154" y="145"/>
                        <a:pt x="4154" y="145"/>
                      </a:cubicBezTo>
                      <a:cubicBezTo>
                        <a:pt x="4154" y="145"/>
                        <a:pt x="3738" y="145"/>
                        <a:pt x="3738" y="145"/>
                      </a:cubicBezTo>
                      <a:cubicBezTo>
                        <a:pt x="3323" y="530"/>
                        <a:pt x="2908" y="916"/>
                        <a:pt x="2908" y="130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98" name="Shape 11898"/>
                <p:cNvSpPr/>
                <p:nvPr/>
              </p:nvSpPr>
              <p:spPr>
                <a:xfrm>
                  <a:off x="588703" y="9862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5400"/>
                        <a:pt x="0" y="16200"/>
                        <a:pt x="21600" y="21600"/>
                      </a:cubicBezTo>
                      <a:cubicBezTo>
                        <a:pt x="0" y="16200"/>
                        <a:pt x="0" y="5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899" name="Shape 11899"/>
                <p:cNvSpPr/>
                <p:nvPr/>
              </p:nvSpPr>
              <p:spPr>
                <a:xfrm>
                  <a:off x="586711" y="9794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00" name="Shape 11900"/>
                <p:cNvSpPr/>
                <p:nvPr/>
              </p:nvSpPr>
              <p:spPr>
                <a:xfrm>
                  <a:off x="546881" y="9254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01" name="Shape 11901"/>
                <p:cNvSpPr/>
                <p:nvPr/>
              </p:nvSpPr>
              <p:spPr>
                <a:xfrm>
                  <a:off x="594057" y="9659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02" name="Shape 11902"/>
                <p:cNvSpPr/>
                <p:nvPr/>
              </p:nvSpPr>
              <p:spPr>
                <a:xfrm>
                  <a:off x="586711" y="97175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4400"/>
                        <a:pt x="0" y="7200"/>
                        <a:pt x="21600" y="0"/>
                      </a:cubicBezTo>
                      <a:cubicBezTo>
                        <a:pt x="0" y="7200"/>
                        <a:pt x="0" y="144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03" name="Shape 11903"/>
                <p:cNvSpPr/>
                <p:nvPr/>
              </p:nvSpPr>
              <p:spPr>
                <a:xfrm>
                  <a:off x="511034" y="91546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04" name="Shape 11904"/>
                <p:cNvSpPr/>
                <p:nvPr/>
              </p:nvSpPr>
              <p:spPr>
                <a:xfrm>
                  <a:off x="556218" y="932810"/>
                  <a:ext cx="15933" cy="134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15429"/>
                        <a:pt x="4800" y="9257"/>
                        <a:pt x="0" y="0"/>
                      </a:cubicBezTo>
                      <a:cubicBezTo>
                        <a:pt x="4800" y="9257"/>
                        <a:pt x="14400" y="15429"/>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05" name="Shape 11905"/>
                <p:cNvSpPr/>
                <p:nvPr/>
              </p:nvSpPr>
              <p:spPr>
                <a:xfrm>
                  <a:off x="269443" y="14603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06" name="Shape 11906"/>
                <p:cNvSpPr/>
                <p:nvPr/>
              </p:nvSpPr>
              <p:spPr>
                <a:xfrm>
                  <a:off x="266081" y="14795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0" y="10800"/>
                        <a:pt x="0" y="21600"/>
                      </a:cubicBezTo>
                      <a:cubicBezTo>
                        <a:pt x="0" y="21600"/>
                        <a:pt x="21600" y="21600"/>
                        <a:pt x="21600" y="108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07" name="Shape 11907"/>
                <p:cNvSpPr/>
                <p:nvPr/>
              </p:nvSpPr>
              <p:spPr>
                <a:xfrm>
                  <a:off x="363044" y="1201099"/>
                  <a:ext cx="1394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171" y="18000"/>
                      </a:moveTo>
                      <a:cubicBezTo>
                        <a:pt x="9257" y="21600"/>
                        <a:pt x="9257" y="21600"/>
                        <a:pt x="9257" y="21600"/>
                      </a:cubicBezTo>
                      <a:cubicBezTo>
                        <a:pt x="12343" y="21600"/>
                        <a:pt x="18514" y="18000"/>
                        <a:pt x="21600" y="10800"/>
                      </a:cubicBezTo>
                      <a:cubicBezTo>
                        <a:pt x="21600" y="7200"/>
                        <a:pt x="21600" y="7200"/>
                        <a:pt x="18514" y="3600"/>
                      </a:cubicBezTo>
                      <a:cubicBezTo>
                        <a:pt x="15429" y="0"/>
                        <a:pt x="15429" y="0"/>
                        <a:pt x="15429" y="0"/>
                      </a:cubicBezTo>
                      <a:cubicBezTo>
                        <a:pt x="12343" y="0"/>
                        <a:pt x="12343" y="3600"/>
                        <a:pt x="9257" y="3600"/>
                      </a:cubicBezTo>
                      <a:cubicBezTo>
                        <a:pt x="6171" y="7200"/>
                        <a:pt x="6171" y="10800"/>
                        <a:pt x="0" y="10800"/>
                      </a:cubicBezTo>
                      <a:cubicBezTo>
                        <a:pt x="3086" y="14400"/>
                        <a:pt x="6171" y="18000"/>
                        <a:pt x="6171" y="1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08" name="Shape 11908"/>
                <p:cNvSpPr/>
                <p:nvPr/>
              </p:nvSpPr>
              <p:spPr>
                <a:xfrm>
                  <a:off x="269443" y="1503289"/>
                  <a:ext cx="67712" cy="443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343" y="20700"/>
                      </a:moveTo>
                      <a:cubicBezTo>
                        <a:pt x="12960" y="21600"/>
                        <a:pt x="12960" y="21600"/>
                        <a:pt x="13577" y="21600"/>
                      </a:cubicBezTo>
                      <a:cubicBezTo>
                        <a:pt x="14811" y="19800"/>
                        <a:pt x="16663" y="18900"/>
                        <a:pt x="18514" y="18900"/>
                      </a:cubicBezTo>
                      <a:cubicBezTo>
                        <a:pt x="19749" y="18900"/>
                        <a:pt x="20983" y="18900"/>
                        <a:pt x="21600" y="18000"/>
                      </a:cubicBezTo>
                      <a:cubicBezTo>
                        <a:pt x="20983" y="18000"/>
                        <a:pt x="19749" y="18000"/>
                        <a:pt x="18514" y="18000"/>
                      </a:cubicBezTo>
                      <a:cubicBezTo>
                        <a:pt x="14811" y="17100"/>
                        <a:pt x="9874" y="11700"/>
                        <a:pt x="5554" y="6300"/>
                      </a:cubicBezTo>
                      <a:cubicBezTo>
                        <a:pt x="4937" y="5400"/>
                        <a:pt x="4320" y="4500"/>
                        <a:pt x="3703" y="3600"/>
                      </a:cubicBezTo>
                      <a:cubicBezTo>
                        <a:pt x="2469" y="2700"/>
                        <a:pt x="2469" y="900"/>
                        <a:pt x="1851" y="0"/>
                      </a:cubicBezTo>
                      <a:cubicBezTo>
                        <a:pt x="1851" y="0"/>
                        <a:pt x="1851" y="0"/>
                        <a:pt x="1851" y="0"/>
                      </a:cubicBezTo>
                      <a:cubicBezTo>
                        <a:pt x="1851" y="0"/>
                        <a:pt x="1851" y="0"/>
                        <a:pt x="1234" y="0"/>
                      </a:cubicBezTo>
                      <a:cubicBezTo>
                        <a:pt x="1234" y="0"/>
                        <a:pt x="617" y="0"/>
                        <a:pt x="617" y="0"/>
                      </a:cubicBezTo>
                      <a:cubicBezTo>
                        <a:pt x="617" y="0"/>
                        <a:pt x="617" y="900"/>
                        <a:pt x="617" y="900"/>
                      </a:cubicBezTo>
                      <a:cubicBezTo>
                        <a:pt x="617" y="1800"/>
                        <a:pt x="617" y="1800"/>
                        <a:pt x="617" y="2700"/>
                      </a:cubicBezTo>
                      <a:cubicBezTo>
                        <a:pt x="617" y="2700"/>
                        <a:pt x="617" y="3600"/>
                        <a:pt x="617" y="3600"/>
                      </a:cubicBezTo>
                      <a:cubicBezTo>
                        <a:pt x="617" y="4500"/>
                        <a:pt x="0" y="5400"/>
                        <a:pt x="0" y="5400"/>
                      </a:cubicBezTo>
                      <a:cubicBezTo>
                        <a:pt x="0" y="6300"/>
                        <a:pt x="0" y="7200"/>
                        <a:pt x="0" y="8100"/>
                      </a:cubicBezTo>
                      <a:cubicBezTo>
                        <a:pt x="0" y="8100"/>
                        <a:pt x="0" y="9000"/>
                        <a:pt x="0" y="9000"/>
                      </a:cubicBezTo>
                      <a:cubicBezTo>
                        <a:pt x="0" y="9900"/>
                        <a:pt x="0" y="9900"/>
                        <a:pt x="0" y="9900"/>
                      </a:cubicBezTo>
                      <a:cubicBezTo>
                        <a:pt x="0" y="10800"/>
                        <a:pt x="0" y="11700"/>
                        <a:pt x="0" y="11700"/>
                      </a:cubicBezTo>
                      <a:cubicBezTo>
                        <a:pt x="0" y="12600"/>
                        <a:pt x="0" y="12600"/>
                        <a:pt x="0" y="13500"/>
                      </a:cubicBezTo>
                      <a:cubicBezTo>
                        <a:pt x="0" y="13500"/>
                        <a:pt x="0" y="14400"/>
                        <a:pt x="0" y="14400"/>
                      </a:cubicBezTo>
                      <a:cubicBezTo>
                        <a:pt x="0" y="14400"/>
                        <a:pt x="0" y="15300"/>
                        <a:pt x="0" y="15300"/>
                      </a:cubicBezTo>
                      <a:cubicBezTo>
                        <a:pt x="0" y="15300"/>
                        <a:pt x="0" y="16200"/>
                        <a:pt x="0" y="16200"/>
                      </a:cubicBezTo>
                      <a:cubicBezTo>
                        <a:pt x="0" y="17100"/>
                        <a:pt x="0" y="17100"/>
                        <a:pt x="0" y="17100"/>
                      </a:cubicBezTo>
                      <a:cubicBezTo>
                        <a:pt x="0" y="18000"/>
                        <a:pt x="617" y="18000"/>
                        <a:pt x="617" y="18000"/>
                      </a:cubicBezTo>
                      <a:cubicBezTo>
                        <a:pt x="617" y="18000"/>
                        <a:pt x="617" y="18900"/>
                        <a:pt x="617" y="18900"/>
                      </a:cubicBezTo>
                      <a:cubicBezTo>
                        <a:pt x="617" y="18900"/>
                        <a:pt x="617" y="19800"/>
                        <a:pt x="617" y="19800"/>
                      </a:cubicBezTo>
                      <a:cubicBezTo>
                        <a:pt x="617" y="19800"/>
                        <a:pt x="617" y="19800"/>
                        <a:pt x="617" y="19800"/>
                      </a:cubicBezTo>
                      <a:cubicBezTo>
                        <a:pt x="617" y="19800"/>
                        <a:pt x="1234" y="19800"/>
                        <a:pt x="1851" y="19800"/>
                      </a:cubicBezTo>
                      <a:cubicBezTo>
                        <a:pt x="3086" y="19800"/>
                        <a:pt x="4320" y="19800"/>
                        <a:pt x="6171" y="19800"/>
                      </a:cubicBezTo>
                      <a:cubicBezTo>
                        <a:pt x="6789" y="19800"/>
                        <a:pt x="7406" y="19800"/>
                        <a:pt x="8023" y="19800"/>
                      </a:cubicBezTo>
                      <a:cubicBezTo>
                        <a:pt x="8023" y="19800"/>
                        <a:pt x="8640" y="19800"/>
                        <a:pt x="8640" y="19800"/>
                      </a:cubicBezTo>
                      <a:cubicBezTo>
                        <a:pt x="8640" y="19800"/>
                        <a:pt x="9257" y="19800"/>
                        <a:pt x="9874" y="19800"/>
                      </a:cubicBezTo>
                      <a:cubicBezTo>
                        <a:pt x="9874" y="19800"/>
                        <a:pt x="9874" y="19800"/>
                        <a:pt x="9874" y="19800"/>
                      </a:cubicBezTo>
                      <a:cubicBezTo>
                        <a:pt x="10491" y="19800"/>
                        <a:pt x="10491" y="19800"/>
                        <a:pt x="11109" y="19800"/>
                      </a:cubicBezTo>
                      <a:cubicBezTo>
                        <a:pt x="11109" y="20700"/>
                        <a:pt x="11109" y="20700"/>
                        <a:pt x="11109" y="20700"/>
                      </a:cubicBezTo>
                      <a:cubicBezTo>
                        <a:pt x="11726" y="20700"/>
                        <a:pt x="11726" y="20700"/>
                        <a:pt x="11726" y="20700"/>
                      </a:cubicBezTo>
                      <a:cubicBezTo>
                        <a:pt x="11726" y="20700"/>
                        <a:pt x="12343" y="20700"/>
                        <a:pt x="12343" y="207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09" name="Shape 11909"/>
                <p:cNvSpPr/>
                <p:nvPr/>
              </p:nvSpPr>
              <p:spPr>
                <a:xfrm>
                  <a:off x="166364" y="730444"/>
                  <a:ext cx="425702" cy="734300"/>
                </a:xfrm>
                <a:custGeom>
                  <a:avLst/>
                  <a:gdLst/>
                  <a:ahLst/>
                  <a:cxnLst>
                    <a:cxn ang="0">
                      <a:pos x="wd2" y="hd2"/>
                    </a:cxn>
                    <a:cxn ang="5400000">
                      <a:pos x="wd2" y="hd2"/>
                    </a:cxn>
                    <a:cxn ang="10800000">
                      <a:pos x="wd2" y="hd2"/>
                    </a:cxn>
                    <a:cxn ang="16200000">
                      <a:pos x="wd2" y="hd2"/>
                    </a:cxn>
                  </a:cxnLst>
                  <a:rect l="0" t="0" r="r" b="b"/>
                  <a:pathLst>
                    <a:path w="21576" h="21600" fill="norm" stroke="1" extrusionOk="0">
                      <a:moveTo>
                        <a:pt x="17120" y="5468"/>
                      </a:moveTo>
                      <a:cubicBezTo>
                        <a:pt x="17314" y="5305"/>
                        <a:pt x="17314" y="5305"/>
                        <a:pt x="17314" y="5305"/>
                      </a:cubicBezTo>
                      <a:cubicBezTo>
                        <a:pt x="17411" y="5305"/>
                        <a:pt x="17411" y="5251"/>
                        <a:pt x="17411" y="5251"/>
                      </a:cubicBezTo>
                      <a:cubicBezTo>
                        <a:pt x="17508" y="5251"/>
                        <a:pt x="17508" y="5251"/>
                        <a:pt x="17508" y="5251"/>
                      </a:cubicBezTo>
                      <a:cubicBezTo>
                        <a:pt x="17508" y="5251"/>
                        <a:pt x="17508" y="5251"/>
                        <a:pt x="17508" y="5251"/>
                      </a:cubicBezTo>
                      <a:cubicBezTo>
                        <a:pt x="17508" y="5197"/>
                        <a:pt x="17605" y="5197"/>
                        <a:pt x="17605" y="5143"/>
                      </a:cubicBezTo>
                      <a:cubicBezTo>
                        <a:pt x="17895" y="4980"/>
                        <a:pt x="18186" y="4818"/>
                        <a:pt x="18380" y="4656"/>
                      </a:cubicBezTo>
                      <a:cubicBezTo>
                        <a:pt x="18767" y="4277"/>
                        <a:pt x="19542" y="3844"/>
                        <a:pt x="20123" y="3627"/>
                      </a:cubicBezTo>
                      <a:cubicBezTo>
                        <a:pt x="20123" y="3573"/>
                        <a:pt x="20220" y="3519"/>
                        <a:pt x="20317" y="3519"/>
                      </a:cubicBezTo>
                      <a:cubicBezTo>
                        <a:pt x="20511" y="3465"/>
                        <a:pt x="20704" y="3411"/>
                        <a:pt x="20898" y="3356"/>
                      </a:cubicBezTo>
                      <a:cubicBezTo>
                        <a:pt x="21092" y="3302"/>
                        <a:pt x="21479" y="3194"/>
                        <a:pt x="21576" y="3140"/>
                      </a:cubicBezTo>
                      <a:cubicBezTo>
                        <a:pt x="21576" y="3086"/>
                        <a:pt x="21576" y="2490"/>
                        <a:pt x="21382" y="2382"/>
                      </a:cubicBezTo>
                      <a:cubicBezTo>
                        <a:pt x="21382" y="2382"/>
                        <a:pt x="21285" y="2328"/>
                        <a:pt x="21092" y="2328"/>
                      </a:cubicBezTo>
                      <a:cubicBezTo>
                        <a:pt x="21092" y="2328"/>
                        <a:pt x="21092" y="2328"/>
                        <a:pt x="20995" y="2328"/>
                      </a:cubicBezTo>
                      <a:cubicBezTo>
                        <a:pt x="20995" y="2328"/>
                        <a:pt x="20995" y="2328"/>
                        <a:pt x="20995" y="2328"/>
                      </a:cubicBezTo>
                      <a:cubicBezTo>
                        <a:pt x="20995" y="2382"/>
                        <a:pt x="20995" y="2382"/>
                        <a:pt x="20995" y="2382"/>
                      </a:cubicBezTo>
                      <a:cubicBezTo>
                        <a:pt x="20995" y="2382"/>
                        <a:pt x="20995" y="2382"/>
                        <a:pt x="20995" y="2436"/>
                      </a:cubicBezTo>
                      <a:cubicBezTo>
                        <a:pt x="20995" y="2436"/>
                        <a:pt x="20995" y="2490"/>
                        <a:pt x="20995" y="2490"/>
                      </a:cubicBezTo>
                      <a:cubicBezTo>
                        <a:pt x="20995" y="2490"/>
                        <a:pt x="20995" y="2544"/>
                        <a:pt x="20995" y="2544"/>
                      </a:cubicBezTo>
                      <a:cubicBezTo>
                        <a:pt x="20995" y="2544"/>
                        <a:pt x="20995" y="2598"/>
                        <a:pt x="20995" y="2598"/>
                      </a:cubicBezTo>
                      <a:cubicBezTo>
                        <a:pt x="20995" y="2653"/>
                        <a:pt x="20995" y="2653"/>
                        <a:pt x="20995" y="2653"/>
                      </a:cubicBezTo>
                      <a:cubicBezTo>
                        <a:pt x="20995" y="2707"/>
                        <a:pt x="20898" y="2707"/>
                        <a:pt x="20898" y="2761"/>
                      </a:cubicBezTo>
                      <a:cubicBezTo>
                        <a:pt x="20898" y="2761"/>
                        <a:pt x="20898" y="2761"/>
                        <a:pt x="20898" y="2815"/>
                      </a:cubicBezTo>
                      <a:cubicBezTo>
                        <a:pt x="20898" y="2815"/>
                        <a:pt x="20898" y="2815"/>
                        <a:pt x="20898" y="2869"/>
                      </a:cubicBezTo>
                      <a:cubicBezTo>
                        <a:pt x="20898" y="2869"/>
                        <a:pt x="20898" y="2923"/>
                        <a:pt x="20801" y="2923"/>
                      </a:cubicBezTo>
                      <a:cubicBezTo>
                        <a:pt x="20801" y="2923"/>
                        <a:pt x="20801" y="2977"/>
                        <a:pt x="20801" y="2977"/>
                      </a:cubicBezTo>
                      <a:cubicBezTo>
                        <a:pt x="20801" y="3032"/>
                        <a:pt x="20801" y="3032"/>
                        <a:pt x="20801" y="3032"/>
                      </a:cubicBezTo>
                      <a:cubicBezTo>
                        <a:pt x="20704" y="3086"/>
                        <a:pt x="20704" y="3086"/>
                        <a:pt x="20704" y="3086"/>
                      </a:cubicBezTo>
                      <a:cubicBezTo>
                        <a:pt x="20704" y="3140"/>
                        <a:pt x="20704" y="3140"/>
                        <a:pt x="20704" y="3140"/>
                      </a:cubicBezTo>
                      <a:cubicBezTo>
                        <a:pt x="20607" y="3140"/>
                        <a:pt x="20607" y="3194"/>
                        <a:pt x="20607" y="3194"/>
                      </a:cubicBezTo>
                      <a:cubicBezTo>
                        <a:pt x="20607" y="3194"/>
                        <a:pt x="20607" y="3194"/>
                        <a:pt x="20607" y="3194"/>
                      </a:cubicBezTo>
                      <a:cubicBezTo>
                        <a:pt x="20511" y="3302"/>
                        <a:pt x="20414" y="3302"/>
                        <a:pt x="20220" y="3302"/>
                      </a:cubicBezTo>
                      <a:cubicBezTo>
                        <a:pt x="20220" y="3302"/>
                        <a:pt x="20220" y="3302"/>
                        <a:pt x="20220" y="3302"/>
                      </a:cubicBezTo>
                      <a:cubicBezTo>
                        <a:pt x="20220" y="3302"/>
                        <a:pt x="20220" y="3302"/>
                        <a:pt x="20220" y="3302"/>
                      </a:cubicBezTo>
                      <a:cubicBezTo>
                        <a:pt x="20220" y="3302"/>
                        <a:pt x="20220" y="3302"/>
                        <a:pt x="20220" y="3302"/>
                      </a:cubicBezTo>
                      <a:cubicBezTo>
                        <a:pt x="20123" y="3302"/>
                        <a:pt x="20026" y="3356"/>
                        <a:pt x="19929" y="3411"/>
                      </a:cubicBezTo>
                      <a:cubicBezTo>
                        <a:pt x="19736" y="3519"/>
                        <a:pt x="19542" y="3573"/>
                        <a:pt x="19348" y="3573"/>
                      </a:cubicBezTo>
                      <a:cubicBezTo>
                        <a:pt x="19348" y="3573"/>
                        <a:pt x="19348" y="3573"/>
                        <a:pt x="19348" y="3573"/>
                      </a:cubicBezTo>
                      <a:cubicBezTo>
                        <a:pt x="19251" y="3573"/>
                        <a:pt x="19154" y="3573"/>
                        <a:pt x="19154" y="3573"/>
                      </a:cubicBezTo>
                      <a:cubicBezTo>
                        <a:pt x="18961" y="3627"/>
                        <a:pt x="18767" y="3681"/>
                        <a:pt x="18670" y="3681"/>
                      </a:cubicBezTo>
                      <a:cubicBezTo>
                        <a:pt x="18573" y="3681"/>
                        <a:pt x="18476" y="3681"/>
                        <a:pt x="18476" y="3681"/>
                      </a:cubicBezTo>
                      <a:cubicBezTo>
                        <a:pt x="18380" y="3681"/>
                        <a:pt x="18380" y="3681"/>
                        <a:pt x="18380" y="3627"/>
                      </a:cubicBezTo>
                      <a:cubicBezTo>
                        <a:pt x="18283" y="3627"/>
                        <a:pt x="18089" y="3627"/>
                        <a:pt x="17895" y="3627"/>
                      </a:cubicBezTo>
                      <a:cubicBezTo>
                        <a:pt x="17605" y="3627"/>
                        <a:pt x="17411" y="3627"/>
                        <a:pt x="17314" y="3573"/>
                      </a:cubicBezTo>
                      <a:cubicBezTo>
                        <a:pt x="17314" y="3573"/>
                        <a:pt x="17217" y="3573"/>
                        <a:pt x="17217" y="3573"/>
                      </a:cubicBezTo>
                      <a:cubicBezTo>
                        <a:pt x="17120" y="3573"/>
                        <a:pt x="16927" y="3573"/>
                        <a:pt x="16830" y="3573"/>
                      </a:cubicBezTo>
                      <a:cubicBezTo>
                        <a:pt x="16636" y="3519"/>
                        <a:pt x="16346" y="3519"/>
                        <a:pt x="16249" y="3465"/>
                      </a:cubicBezTo>
                      <a:cubicBezTo>
                        <a:pt x="16249" y="3465"/>
                        <a:pt x="16152" y="3411"/>
                        <a:pt x="16152" y="3356"/>
                      </a:cubicBezTo>
                      <a:cubicBezTo>
                        <a:pt x="16152" y="3248"/>
                        <a:pt x="16346" y="3248"/>
                        <a:pt x="16346" y="3194"/>
                      </a:cubicBezTo>
                      <a:cubicBezTo>
                        <a:pt x="16442" y="3140"/>
                        <a:pt x="16539" y="3140"/>
                        <a:pt x="16539" y="2977"/>
                      </a:cubicBezTo>
                      <a:cubicBezTo>
                        <a:pt x="16539" y="2761"/>
                        <a:pt x="16927" y="2544"/>
                        <a:pt x="17120" y="2382"/>
                      </a:cubicBezTo>
                      <a:cubicBezTo>
                        <a:pt x="17217" y="2274"/>
                        <a:pt x="17314" y="2220"/>
                        <a:pt x="17411" y="2165"/>
                      </a:cubicBezTo>
                      <a:cubicBezTo>
                        <a:pt x="17314" y="2111"/>
                        <a:pt x="16830" y="2057"/>
                        <a:pt x="16539" y="2003"/>
                      </a:cubicBezTo>
                      <a:cubicBezTo>
                        <a:pt x="15958" y="1841"/>
                        <a:pt x="15571" y="1732"/>
                        <a:pt x="15377" y="1624"/>
                      </a:cubicBezTo>
                      <a:cubicBezTo>
                        <a:pt x="15377" y="1570"/>
                        <a:pt x="15280" y="1516"/>
                        <a:pt x="15183" y="1516"/>
                      </a:cubicBezTo>
                      <a:cubicBezTo>
                        <a:pt x="14989" y="1408"/>
                        <a:pt x="14699" y="1353"/>
                        <a:pt x="14311" y="1353"/>
                      </a:cubicBezTo>
                      <a:cubicBezTo>
                        <a:pt x="14021" y="1299"/>
                        <a:pt x="13827" y="1245"/>
                        <a:pt x="13633" y="1191"/>
                      </a:cubicBezTo>
                      <a:cubicBezTo>
                        <a:pt x="13537" y="1137"/>
                        <a:pt x="13537" y="1137"/>
                        <a:pt x="13440" y="1083"/>
                      </a:cubicBezTo>
                      <a:cubicBezTo>
                        <a:pt x="13343" y="1029"/>
                        <a:pt x="13246" y="974"/>
                        <a:pt x="13052" y="920"/>
                      </a:cubicBezTo>
                      <a:cubicBezTo>
                        <a:pt x="12955" y="866"/>
                        <a:pt x="12859" y="866"/>
                        <a:pt x="12859" y="812"/>
                      </a:cubicBezTo>
                      <a:cubicBezTo>
                        <a:pt x="12762" y="812"/>
                        <a:pt x="12762" y="812"/>
                        <a:pt x="12762" y="758"/>
                      </a:cubicBezTo>
                      <a:cubicBezTo>
                        <a:pt x="12665" y="758"/>
                        <a:pt x="12665" y="758"/>
                        <a:pt x="12568" y="704"/>
                      </a:cubicBezTo>
                      <a:cubicBezTo>
                        <a:pt x="12568" y="704"/>
                        <a:pt x="12568" y="704"/>
                        <a:pt x="12471" y="650"/>
                      </a:cubicBezTo>
                      <a:cubicBezTo>
                        <a:pt x="12471" y="650"/>
                        <a:pt x="12471" y="650"/>
                        <a:pt x="12374" y="595"/>
                      </a:cubicBezTo>
                      <a:cubicBezTo>
                        <a:pt x="12374" y="595"/>
                        <a:pt x="12277" y="595"/>
                        <a:pt x="12277" y="541"/>
                      </a:cubicBezTo>
                      <a:cubicBezTo>
                        <a:pt x="12277" y="541"/>
                        <a:pt x="12180" y="487"/>
                        <a:pt x="12180" y="487"/>
                      </a:cubicBezTo>
                      <a:cubicBezTo>
                        <a:pt x="12180" y="487"/>
                        <a:pt x="12084" y="433"/>
                        <a:pt x="12084" y="433"/>
                      </a:cubicBezTo>
                      <a:cubicBezTo>
                        <a:pt x="11987" y="379"/>
                        <a:pt x="11987" y="379"/>
                        <a:pt x="11987" y="379"/>
                      </a:cubicBezTo>
                      <a:cubicBezTo>
                        <a:pt x="11890" y="325"/>
                        <a:pt x="11890" y="325"/>
                        <a:pt x="11890" y="325"/>
                      </a:cubicBezTo>
                      <a:cubicBezTo>
                        <a:pt x="11793" y="271"/>
                        <a:pt x="11793" y="271"/>
                        <a:pt x="11793" y="217"/>
                      </a:cubicBezTo>
                      <a:cubicBezTo>
                        <a:pt x="11696" y="217"/>
                        <a:pt x="11696" y="217"/>
                        <a:pt x="11696" y="162"/>
                      </a:cubicBezTo>
                      <a:cubicBezTo>
                        <a:pt x="11696" y="162"/>
                        <a:pt x="11599" y="162"/>
                        <a:pt x="11599" y="108"/>
                      </a:cubicBezTo>
                      <a:cubicBezTo>
                        <a:pt x="11599" y="108"/>
                        <a:pt x="11599" y="108"/>
                        <a:pt x="11502" y="54"/>
                      </a:cubicBezTo>
                      <a:cubicBezTo>
                        <a:pt x="11502" y="54"/>
                        <a:pt x="11502" y="54"/>
                        <a:pt x="11502" y="54"/>
                      </a:cubicBezTo>
                      <a:cubicBezTo>
                        <a:pt x="11502" y="54"/>
                        <a:pt x="11502" y="54"/>
                        <a:pt x="11406" y="54"/>
                      </a:cubicBezTo>
                      <a:cubicBezTo>
                        <a:pt x="11212" y="0"/>
                        <a:pt x="11018" y="0"/>
                        <a:pt x="10824" y="0"/>
                      </a:cubicBezTo>
                      <a:cubicBezTo>
                        <a:pt x="10728" y="0"/>
                        <a:pt x="10728" y="0"/>
                        <a:pt x="10631" y="0"/>
                      </a:cubicBezTo>
                      <a:cubicBezTo>
                        <a:pt x="10631" y="0"/>
                        <a:pt x="10631" y="0"/>
                        <a:pt x="10631" y="0"/>
                      </a:cubicBezTo>
                      <a:cubicBezTo>
                        <a:pt x="10631" y="54"/>
                        <a:pt x="10631" y="54"/>
                        <a:pt x="10631" y="108"/>
                      </a:cubicBezTo>
                      <a:cubicBezTo>
                        <a:pt x="10534" y="108"/>
                        <a:pt x="10534" y="162"/>
                        <a:pt x="10534" y="162"/>
                      </a:cubicBezTo>
                      <a:cubicBezTo>
                        <a:pt x="10437" y="325"/>
                        <a:pt x="10243" y="487"/>
                        <a:pt x="10050" y="487"/>
                      </a:cubicBezTo>
                      <a:cubicBezTo>
                        <a:pt x="9953" y="487"/>
                        <a:pt x="9856" y="433"/>
                        <a:pt x="9759" y="325"/>
                      </a:cubicBezTo>
                      <a:cubicBezTo>
                        <a:pt x="9565" y="217"/>
                        <a:pt x="9275" y="162"/>
                        <a:pt x="8790" y="108"/>
                      </a:cubicBezTo>
                      <a:cubicBezTo>
                        <a:pt x="8597" y="108"/>
                        <a:pt x="8597" y="108"/>
                        <a:pt x="8597" y="108"/>
                      </a:cubicBezTo>
                      <a:cubicBezTo>
                        <a:pt x="8403" y="108"/>
                        <a:pt x="8306" y="54"/>
                        <a:pt x="8209" y="0"/>
                      </a:cubicBezTo>
                      <a:cubicBezTo>
                        <a:pt x="8112" y="0"/>
                        <a:pt x="8112" y="0"/>
                        <a:pt x="8112" y="0"/>
                      </a:cubicBezTo>
                      <a:cubicBezTo>
                        <a:pt x="8112" y="0"/>
                        <a:pt x="8015" y="0"/>
                        <a:pt x="7822" y="108"/>
                      </a:cubicBezTo>
                      <a:cubicBezTo>
                        <a:pt x="7725" y="162"/>
                        <a:pt x="7725" y="162"/>
                        <a:pt x="7628" y="217"/>
                      </a:cubicBezTo>
                      <a:cubicBezTo>
                        <a:pt x="7628" y="217"/>
                        <a:pt x="7531" y="271"/>
                        <a:pt x="7434" y="271"/>
                      </a:cubicBezTo>
                      <a:cubicBezTo>
                        <a:pt x="7434" y="271"/>
                        <a:pt x="7434" y="271"/>
                        <a:pt x="7434" y="271"/>
                      </a:cubicBezTo>
                      <a:cubicBezTo>
                        <a:pt x="7337" y="379"/>
                        <a:pt x="7144" y="433"/>
                        <a:pt x="7047" y="487"/>
                      </a:cubicBezTo>
                      <a:cubicBezTo>
                        <a:pt x="7047" y="487"/>
                        <a:pt x="7047" y="487"/>
                        <a:pt x="7047" y="487"/>
                      </a:cubicBezTo>
                      <a:cubicBezTo>
                        <a:pt x="7047" y="487"/>
                        <a:pt x="7047" y="487"/>
                        <a:pt x="7047" y="541"/>
                      </a:cubicBezTo>
                      <a:cubicBezTo>
                        <a:pt x="7047" y="541"/>
                        <a:pt x="7047" y="541"/>
                        <a:pt x="7047" y="595"/>
                      </a:cubicBezTo>
                      <a:cubicBezTo>
                        <a:pt x="7047" y="595"/>
                        <a:pt x="7047" y="595"/>
                        <a:pt x="7047" y="650"/>
                      </a:cubicBezTo>
                      <a:cubicBezTo>
                        <a:pt x="7047" y="650"/>
                        <a:pt x="7047" y="650"/>
                        <a:pt x="7047" y="704"/>
                      </a:cubicBezTo>
                      <a:cubicBezTo>
                        <a:pt x="7047" y="704"/>
                        <a:pt x="7047" y="704"/>
                        <a:pt x="7047" y="758"/>
                      </a:cubicBezTo>
                      <a:cubicBezTo>
                        <a:pt x="6950" y="758"/>
                        <a:pt x="6950" y="758"/>
                        <a:pt x="6950" y="812"/>
                      </a:cubicBezTo>
                      <a:cubicBezTo>
                        <a:pt x="6950" y="812"/>
                        <a:pt x="6950" y="812"/>
                        <a:pt x="6950" y="812"/>
                      </a:cubicBezTo>
                      <a:cubicBezTo>
                        <a:pt x="6950" y="866"/>
                        <a:pt x="6950" y="866"/>
                        <a:pt x="6950" y="920"/>
                      </a:cubicBezTo>
                      <a:cubicBezTo>
                        <a:pt x="6950" y="920"/>
                        <a:pt x="6950" y="920"/>
                        <a:pt x="6950" y="920"/>
                      </a:cubicBezTo>
                      <a:cubicBezTo>
                        <a:pt x="6950" y="974"/>
                        <a:pt x="6950" y="974"/>
                        <a:pt x="6950" y="974"/>
                      </a:cubicBezTo>
                      <a:cubicBezTo>
                        <a:pt x="6950" y="1029"/>
                        <a:pt x="6950" y="1029"/>
                        <a:pt x="6950" y="1029"/>
                      </a:cubicBezTo>
                      <a:cubicBezTo>
                        <a:pt x="6853" y="1029"/>
                        <a:pt x="6853" y="1083"/>
                        <a:pt x="6853" y="1083"/>
                      </a:cubicBezTo>
                      <a:cubicBezTo>
                        <a:pt x="6853" y="1083"/>
                        <a:pt x="6853" y="1083"/>
                        <a:pt x="6853" y="1083"/>
                      </a:cubicBezTo>
                      <a:cubicBezTo>
                        <a:pt x="6853" y="1137"/>
                        <a:pt x="6853" y="1137"/>
                        <a:pt x="6853" y="1191"/>
                      </a:cubicBezTo>
                      <a:cubicBezTo>
                        <a:pt x="6756" y="1245"/>
                        <a:pt x="6563" y="1299"/>
                        <a:pt x="6175" y="1462"/>
                      </a:cubicBezTo>
                      <a:cubicBezTo>
                        <a:pt x="5981" y="1516"/>
                        <a:pt x="5594" y="1624"/>
                        <a:pt x="5594" y="1678"/>
                      </a:cubicBezTo>
                      <a:cubicBezTo>
                        <a:pt x="5594" y="1732"/>
                        <a:pt x="5594" y="1786"/>
                        <a:pt x="5594" y="1841"/>
                      </a:cubicBezTo>
                      <a:cubicBezTo>
                        <a:pt x="5594" y="1949"/>
                        <a:pt x="5691" y="2057"/>
                        <a:pt x="5497" y="2165"/>
                      </a:cubicBezTo>
                      <a:cubicBezTo>
                        <a:pt x="5497" y="2220"/>
                        <a:pt x="5594" y="2274"/>
                        <a:pt x="5594" y="2328"/>
                      </a:cubicBezTo>
                      <a:cubicBezTo>
                        <a:pt x="5594" y="2382"/>
                        <a:pt x="5691" y="2436"/>
                        <a:pt x="5691" y="2490"/>
                      </a:cubicBezTo>
                      <a:cubicBezTo>
                        <a:pt x="5788" y="2598"/>
                        <a:pt x="5788" y="2761"/>
                        <a:pt x="5497" y="2869"/>
                      </a:cubicBezTo>
                      <a:cubicBezTo>
                        <a:pt x="5497" y="2869"/>
                        <a:pt x="5594" y="2923"/>
                        <a:pt x="5594" y="2923"/>
                      </a:cubicBezTo>
                      <a:cubicBezTo>
                        <a:pt x="5691" y="2977"/>
                        <a:pt x="5788" y="3140"/>
                        <a:pt x="5594" y="3248"/>
                      </a:cubicBezTo>
                      <a:cubicBezTo>
                        <a:pt x="5497" y="3302"/>
                        <a:pt x="5400" y="3356"/>
                        <a:pt x="5303" y="3356"/>
                      </a:cubicBezTo>
                      <a:cubicBezTo>
                        <a:pt x="5206" y="3411"/>
                        <a:pt x="5013" y="3411"/>
                        <a:pt x="5013" y="3465"/>
                      </a:cubicBezTo>
                      <a:cubicBezTo>
                        <a:pt x="5013" y="3627"/>
                        <a:pt x="4916" y="3952"/>
                        <a:pt x="4528" y="4060"/>
                      </a:cubicBezTo>
                      <a:cubicBezTo>
                        <a:pt x="4335" y="4114"/>
                        <a:pt x="4141" y="4331"/>
                        <a:pt x="4141" y="4547"/>
                      </a:cubicBezTo>
                      <a:cubicBezTo>
                        <a:pt x="4141" y="4656"/>
                        <a:pt x="3947" y="4710"/>
                        <a:pt x="3850" y="4764"/>
                      </a:cubicBezTo>
                      <a:cubicBezTo>
                        <a:pt x="3850" y="4764"/>
                        <a:pt x="3850" y="4764"/>
                        <a:pt x="3850" y="4764"/>
                      </a:cubicBezTo>
                      <a:cubicBezTo>
                        <a:pt x="3850" y="4764"/>
                        <a:pt x="3850" y="4764"/>
                        <a:pt x="3850" y="4818"/>
                      </a:cubicBezTo>
                      <a:cubicBezTo>
                        <a:pt x="4044" y="5035"/>
                        <a:pt x="4141" y="5305"/>
                        <a:pt x="4044" y="5468"/>
                      </a:cubicBezTo>
                      <a:cubicBezTo>
                        <a:pt x="3947" y="5522"/>
                        <a:pt x="3850" y="5576"/>
                        <a:pt x="3754" y="5576"/>
                      </a:cubicBezTo>
                      <a:cubicBezTo>
                        <a:pt x="3657" y="5576"/>
                        <a:pt x="3560" y="5738"/>
                        <a:pt x="3560" y="5792"/>
                      </a:cubicBezTo>
                      <a:cubicBezTo>
                        <a:pt x="3560" y="5901"/>
                        <a:pt x="3463" y="6009"/>
                        <a:pt x="3269" y="6063"/>
                      </a:cubicBezTo>
                      <a:cubicBezTo>
                        <a:pt x="3269" y="6117"/>
                        <a:pt x="3172" y="6388"/>
                        <a:pt x="3366" y="6550"/>
                      </a:cubicBezTo>
                      <a:cubicBezTo>
                        <a:pt x="3754" y="6821"/>
                        <a:pt x="3754" y="7038"/>
                        <a:pt x="3754" y="7200"/>
                      </a:cubicBezTo>
                      <a:cubicBezTo>
                        <a:pt x="3754" y="7254"/>
                        <a:pt x="3850" y="7308"/>
                        <a:pt x="3947" y="7362"/>
                      </a:cubicBezTo>
                      <a:cubicBezTo>
                        <a:pt x="4044" y="7471"/>
                        <a:pt x="4141" y="7633"/>
                        <a:pt x="4044" y="7795"/>
                      </a:cubicBezTo>
                      <a:cubicBezTo>
                        <a:pt x="4044" y="7850"/>
                        <a:pt x="3947" y="7904"/>
                        <a:pt x="3947" y="8012"/>
                      </a:cubicBezTo>
                      <a:cubicBezTo>
                        <a:pt x="3947" y="8120"/>
                        <a:pt x="3850" y="8283"/>
                        <a:pt x="3657" y="8337"/>
                      </a:cubicBezTo>
                      <a:cubicBezTo>
                        <a:pt x="3657" y="8337"/>
                        <a:pt x="3657" y="8445"/>
                        <a:pt x="3657" y="8499"/>
                      </a:cubicBezTo>
                      <a:cubicBezTo>
                        <a:pt x="3560" y="8608"/>
                        <a:pt x="3560" y="8716"/>
                        <a:pt x="3366" y="8770"/>
                      </a:cubicBezTo>
                      <a:cubicBezTo>
                        <a:pt x="3366" y="8824"/>
                        <a:pt x="3366" y="8986"/>
                        <a:pt x="3366" y="9095"/>
                      </a:cubicBezTo>
                      <a:cubicBezTo>
                        <a:pt x="3463" y="9257"/>
                        <a:pt x="3560" y="9474"/>
                        <a:pt x="3366" y="9528"/>
                      </a:cubicBezTo>
                      <a:cubicBezTo>
                        <a:pt x="3269" y="9582"/>
                        <a:pt x="3269" y="9582"/>
                        <a:pt x="3172" y="9636"/>
                      </a:cubicBezTo>
                      <a:cubicBezTo>
                        <a:pt x="2882" y="9744"/>
                        <a:pt x="2591" y="9798"/>
                        <a:pt x="2591" y="10069"/>
                      </a:cubicBezTo>
                      <a:cubicBezTo>
                        <a:pt x="2591" y="10232"/>
                        <a:pt x="2591" y="10394"/>
                        <a:pt x="2688" y="10502"/>
                      </a:cubicBezTo>
                      <a:cubicBezTo>
                        <a:pt x="2688" y="10665"/>
                        <a:pt x="2688" y="10773"/>
                        <a:pt x="2591" y="10881"/>
                      </a:cubicBezTo>
                      <a:cubicBezTo>
                        <a:pt x="2591" y="10881"/>
                        <a:pt x="2688" y="10935"/>
                        <a:pt x="2688" y="10935"/>
                      </a:cubicBezTo>
                      <a:cubicBezTo>
                        <a:pt x="2785" y="10989"/>
                        <a:pt x="2979" y="11044"/>
                        <a:pt x="2882" y="11260"/>
                      </a:cubicBezTo>
                      <a:cubicBezTo>
                        <a:pt x="2882" y="11477"/>
                        <a:pt x="2494" y="11477"/>
                        <a:pt x="2398" y="11477"/>
                      </a:cubicBezTo>
                      <a:cubicBezTo>
                        <a:pt x="2301" y="11477"/>
                        <a:pt x="2301" y="11477"/>
                        <a:pt x="2301" y="11477"/>
                      </a:cubicBezTo>
                      <a:cubicBezTo>
                        <a:pt x="2301" y="11531"/>
                        <a:pt x="2301" y="11585"/>
                        <a:pt x="2301" y="11639"/>
                      </a:cubicBezTo>
                      <a:cubicBezTo>
                        <a:pt x="2301" y="11802"/>
                        <a:pt x="2398" y="12018"/>
                        <a:pt x="2010" y="12018"/>
                      </a:cubicBezTo>
                      <a:cubicBezTo>
                        <a:pt x="1913" y="12018"/>
                        <a:pt x="1913" y="12235"/>
                        <a:pt x="1913" y="12289"/>
                      </a:cubicBezTo>
                      <a:cubicBezTo>
                        <a:pt x="1913" y="12505"/>
                        <a:pt x="1816" y="12614"/>
                        <a:pt x="1719" y="12668"/>
                      </a:cubicBezTo>
                      <a:cubicBezTo>
                        <a:pt x="1623" y="12722"/>
                        <a:pt x="1623" y="12722"/>
                        <a:pt x="1623" y="12722"/>
                      </a:cubicBezTo>
                      <a:cubicBezTo>
                        <a:pt x="1623" y="12776"/>
                        <a:pt x="1623" y="12830"/>
                        <a:pt x="1719" y="12884"/>
                      </a:cubicBezTo>
                      <a:cubicBezTo>
                        <a:pt x="1816" y="12992"/>
                        <a:pt x="1816" y="13047"/>
                        <a:pt x="1816" y="13155"/>
                      </a:cubicBezTo>
                      <a:cubicBezTo>
                        <a:pt x="1816" y="13209"/>
                        <a:pt x="1913" y="13263"/>
                        <a:pt x="1913" y="13317"/>
                      </a:cubicBezTo>
                      <a:cubicBezTo>
                        <a:pt x="1913" y="13588"/>
                        <a:pt x="2010" y="13859"/>
                        <a:pt x="1623" y="13913"/>
                      </a:cubicBezTo>
                      <a:cubicBezTo>
                        <a:pt x="1526" y="13967"/>
                        <a:pt x="1526" y="14292"/>
                        <a:pt x="1526" y="14346"/>
                      </a:cubicBezTo>
                      <a:cubicBezTo>
                        <a:pt x="1816" y="14454"/>
                        <a:pt x="1816" y="14671"/>
                        <a:pt x="1719" y="14833"/>
                      </a:cubicBezTo>
                      <a:cubicBezTo>
                        <a:pt x="1719" y="14833"/>
                        <a:pt x="1719" y="14833"/>
                        <a:pt x="1816" y="14833"/>
                      </a:cubicBezTo>
                      <a:cubicBezTo>
                        <a:pt x="1913" y="14941"/>
                        <a:pt x="2107" y="15050"/>
                        <a:pt x="1816" y="15266"/>
                      </a:cubicBezTo>
                      <a:cubicBezTo>
                        <a:pt x="1719" y="15266"/>
                        <a:pt x="1719" y="15320"/>
                        <a:pt x="1719" y="15320"/>
                      </a:cubicBezTo>
                      <a:cubicBezTo>
                        <a:pt x="1816" y="15374"/>
                        <a:pt x="1913" y="15374"/>
                        <a:pt x="2010" y="15374"/>
                      </a:cubicBezTo>
                      <a:cubicBezTo>
                        <a:pt x="2301" y="15320"/>
                        <a:pt x="2591" y="15483"/>
                        <a:pt x="2591" y="15645"/>
                      </a:cubicBezTo>
                      <a:cubicBezTo>
                        <a:pt x="2591" y="15699"/>
                        <a:pt x="2494" y="15753"/>
                        <a:pt x="2494" y="15808"/>
                      </a:cubicBezTo>
                      <a:cubicBezTo>
                        <a:pt x="2398" y="15808"/>
                        <a:pt x="2301" y="15862"/>
                        <a:pt x="2204" y="15862"/>
                      </a:cubicBezTo>
                      <a:cubicBezTo>
                        <a:pt x="2107" y="15862"/>
                        <a:pt x="2107" y="15862"/>
                        <a:pt x="2010" y="15862"/>
                      </a:cubicBezTo>
                      <a:cubicBezTo>
                        <a:pt x="2301" y="15970"/>
                        <a:pt x="2398" y="16078"/>
                        <a:pt x="2301" y="16186"/>
                      </a:cubicBezTo>
                      <a:cubicBezTo>
                        <a:pt x="2301" y="16241"/>
                        <a:pt x="2204" y="16349"/>
                        <a:pt x="2010" y="16403"/>
                      </a:cubicBezTo>
                      <a:cubicBezTo>
                        <a:pt x="1913" y="16403"/>
                        <a:pt x="1913" y="16403"/>
                        <a:pt x="1913" y="16511"/>
                      </a:cubicBezTo>
                      <a:cubicBezTo>
                        <a:pt x="1913" y="16565"/>
                        <a:pt x="2010" y="16674"/>
                        <a:pt x="1913" y="16782"/>
                      </a:cubicBezTo>
                      <a:cubicBezTo>
                        <a:pt x="1913" y="16836"/>
                        <a:pt x="1913" y="16944"/>
                        <a:pt x="2010" y="16998"/>
                      </a:cubicBezTo>
                      <a:cubicBezTo>
                        <a:pt x="2010" y="17053"/>
                        <a:pt x="2107" y="17161"/>
                        <a:pt x="2010" y="17269"/>
                      </a:cubicBezTo>
                      <a:cubicBezTo>
                        <a:pt x="2010" y="17269"/>
                        <a:pt x="1913" y="17323"/>
                        <a:pt x="1816" y="17323"/>
                      </a:cubicBezTo>
                      <a:cubicBezTo>
                        <a:pt x="1816" y="17323"/>
                        <a:pt x="1816" y="17377"/>
                        <a:pt x="1816" y="17432"/>
                      </a:cubicBezTo>
                      <a:cubicBezTo>
                        <a:pt x="1816" y="17540"/>
                        <a:pt x="1816" y="17756"/>
                        <a:pt x="1429" y="17756"/>
                      </a:cubicBezTo>
                      <a:cubicBezTo>
                        <a:pt x="1332" y="17756"/>
                        <a:pt x="1332" y="17756"/>
                        <a:pt x="1332" y="17865"/>
                      </a:cubicBezTo>
                      <a:cubicBezTo>
                        <a:pt x="1235" y="17973"/>
                        <a:pt x="1235" y="18081"/>
                        <a:pt x="1041" y="18135"/>
                      </a:cubicBezTo>
                      <a:cubicBezTo>
                        <a:pt x="1041" y="18135"/>
                        <a:pt x="1138" y="18189"/>
                        <a:pt x="1138" y="18244"/>
                      </a:cubicBezTo>
                      <a:cubicBezTo>
                        <a:pt x="1235" y="18298"/>
                        <a:pt x="1429" y="18514"/>
                        <a:pt x="1041" y="18623"/>
                      </a:cubicBezTo>
                      <a:cubicBezTo>
                        <a:pt x="945" y="18677"/>
                        <a:pt x="945" y="18731"/>
                        <a:pt x="945" y="18785"/>
                      </a:cubicBezTo>
                      <a:cubicBezTo>
                        <a:pt x="945" y="18893"/>
                        <a:pt x="848" y="19056"/>
                        <a:pt x="557" y="19056"/>
                      </a:cubicBezTo>
                      <a:cubicBezTo>
                        <a:pt x="267" y="19056"/>
                        <a:pt x="170" y="19272"/>
                        <a:pt x="73" y="19380"/>
                      </a:cubicBezTo>
                      <a:cubicBezTo>
                        <a:pt x="73" y="19435"/>
                        <a:pt x="73" y="19435"/>
                        <a:pt x="73" y="19489"/>
                      </a:cubicBezTo>
                      <a:cubicBezTo>
                        <a:pt x="-24" y="19651"/>
                        <a:pt x="-24" y="19759"/>
                        <a:pt x="73" y="19868"/>
                      </a:cubicBezTo>
                      <a:cubicBezTo>
                        <a:pt x="363" y="19976"/>
                        <a:pt x="267" y="20138"/>
                        <a:pt x="267" y="20192"/>
                      </a:cubicBezTo>
                      <a:cubicBezTo>
                        <a:pt x="267" y="20192"/>
                        <a:pt x="267" y="20247"/>
                        <a:pt x="267" y="20247"/>
                      </a:cubicBezTo>
                      <a:cubicBezTo>
                        <a:pt x="267" y="20247"/>
                        <a:pt x="460" y="20247"/>
                        <a:pt x="654" y="20247"/>
                      </a:cubicBezTo>
                      <a:cubicBezTo>
                        <a:pt x="945" y="20247"/>
                        <a:pt x="1235" y="20247"/>
                        <a:pt x="1332" y="20355"/>
                      </a:cubicBezTo>
                      <a:cubicBezTo>
                        <a:pt x="1332" y="20409"/>
                        <a:pt x="1429" y="20463"/>
                        <a:pt x="1332" y="20571"/>
                      </a:cubicBezTo>
                      <a:cubicBezTo>
                        <a:pt x="1235" y="20734"/>
                        <a:pt x="1235" y="21005"/>
                        <a:pt x="1332" y="21113"/>
                      </a:cubicBezTo>
                      <a:cubicBezTo>
                        <a:pt x="1429" y="21113"/>
                        <a:pt x="1526" y="21221"/>
                        <a:pt x="1623" y="21275"/>
                      </a:cubicBezTo>
                      <a:cubicBezTo>
                        <a:pt x="1623" y="21275"/>
                        <a:pt x="1719" y="21383"/>
                        <a:pt x="1719" y="21383"/>
                      </a:cubicBezTo>
                      <a:cubicBezTo>
                        <a:pt x="1719" y="21383"/>
                        <a:pt x="1719" y="21383"/>
                        <a:pt x="1816" y="21383"/>
                      </a:cubicBezTo>
                      <a:cubicBezTo>
                        <a:pt x="2010" y="21329"/>
                        <a:pt x="2591" y="21329"/>
                        <a:pt x="3076" y="21329"/>
                      </a:cubicBezTo>
                      <a:cubicBezTo>
                        <a:pt x="3366" y="21329"/>
                        <a:pt x="3560" y="21329"/>
                        <a:pt x="3754" y="21329"/>
                      </a:cubicBezTo>
                      <a:cubicBezTo>
                        <a:pt x="3850" y="21383"/>
                        <a:pt x="3947" y="21383"/>
                        <a:pt x="4044" y="21383"/>
                      </a:cubicBezTo>
                      <a:cubicBezTo>
                        <a:pt x="4044" y="21438"/>
                        <a:pt x="4044" y="21438"/>
                        <a:pt x="4044" y="21438"/>
                      </a:cubicBezTo>
                      <a:cubicBezTo>
                        <a:pt x="4141" y="21438"/>
                        <a:pt x="4238" y="21492"/>
                        <a:pt x="4335" y="21492"/>
                      </a:cubicBezTo>
                      <a:cubicBezTo>
                        <a:pt x="4335" y="21492"/>
                        <a:pt x="4335" y="21492"/>
                        <a:pt x="4335" y="21546"/>
                      </a:cubicBezTo>
                      <a:cubicBezTo>
                        <a:pt x="4335" y="21546"/>
                        <a:pt x="4432" y="21492"/>
                        <a:pt x="4432" y="21492"/>
                      </a:cubicBezTo>
                      <a:cubicBezTo>
                        <a:pt x="4625" y="21492"/>
                        <a:pt x="4819" y="21546"/>
                        <a:pt x="4916" y="21600"/>
                      </a:cubicBezTo>
                      <a:cubicBezTo>
                        <a:pt x="5013" y="21600"/>
                        <a:pt x="5013" y="21600"/>
                        <a:pt x="5110" y="21600"/>
                      </a:cubicBezTo>
                      <a:cubicBezTo>
                        <a:pt x="5013" y="21546"/>
                        <a:pt x="4916" y="21492"/>
                        <a:pt x="4916" y="21492"/>
                      </a:cubicBezTo>
                      <a:cubicBezTo>
                        <a:pt x="4625" y="21329"/>
                        <a:pt x="4528" y="21221"/>
                        <a:pt x="4528" y="21113"/>
                      </a:cubicBezTo>
                      <a:cubicBezTo>
                        <a:pt x="4528" y="21113"/>
                        <a:pt x="4528" y="21005"/>
                        <a:pt x="4528" y="20950"/>
                      </a:cubicBezTo>
                      <a:cubicBezTo>
                        <a:pt x="4432" y="20842"/>
                        <a:pt x="4432" y="20788"/>
                        <a:pt x="4432" y="20680"/>
                      </a:cubicBezTo>
                      <a:cubicBezTo>
                        <a:pt x="4432" y="20680"/>
                        <a:pt x="4432" y="20626"/>
                        <a:pt x="4432" y="20626"/>
                      </a:cubicBezTo>
                      <a:cubicBezTo>
                        <a:pt x="4432" y="20463"/>
                        <a:pt x="4335" y="20192"/>
                        <a:pt x="4722" y="20030"/>
                      </a:cubicBezTo>
                      <a:cubicBezTo>
                        <a:pt x="4819" y="19976"/>
                        <a:pt x="4916" y="19922"/>
                        <a:pt x="5013" y="19868"/>
                      </a:cubicBezTo>
                      <a:cubicBezTo>
                        <a:pt x="5110" y="19814"/>
                        <a:pt x="5206" y="19759"/>
                        <a:pt x="5497" y="19759"/>
                      </a:cubicBezTo>
                      <a:cubicBezTo>
                        <a:pt x="5594" y="19759"/>
                        <a:pt x="5885" y="19651"/>
                        <a:pt x="5885" y="19435"/>
                      </a:cubicBezTo>
                      <a:cubicBezTo>
                        <a:pt x="5885" y="19056"/>
                        <a:pt x="6272" y="18947"/>
                        <a:pt x="6756" y="18677"/>
                      </a:cubicBezTo>
                      <a:cubicBezTo>
                        <a:pt x="6950" y="18568"/>
                        <a:pt x="7241" y="18514"/>
                        <a:pt x="7434" y="18406"/>
                      </a:cubicBezTo>
                      <a:cubicBezTo>
                        <a:pt x="7628" y="18352"/>
                        <a:pt x="7919" y="18244"/>
                        <a:pt x="7919" y="18189"/>
                      </a:cubicBezTo>
                      <a:cubicBezTo>
                        <a:pt x="7919" y="18081"/>
                        <a:pt x="8015" y="17919"/>
                        <a:pt x="8015" y="17756"/>
                      </a:cubicBezTo>
                      <a:cubicBezTo>
                        <a:pt x="8112" y="17702"/>
                        <a:pt x="8112" y="17648"/>
                        <a:pt x="8112" y="17594"/>
                      </a:cubicBezTo>
                      <a:cubicBezTo>
                        <a:pt x="8015" y="17594"/>
                        <a:pt x="7822" y="17540"/>
                        <a:pt x="7628" y="17540"/>
                      </a:cubicBezTo>
                      <a:cubicBezTo>
                        <a:pt x="7434" y="17540"/>
                        <a:pt x="7337" y="17540"/>
                        <a:pt x="7144" y="17540"/>
                      </a:cubicBezTo>
                      <a:cubicBezTo>
                        <a:pt x="6950" y="17486"/>
                        <a:pt x="6466" y="17269"/>
                        <a:pt x="6272" y="16998"/>
                      </a:cubicBezTo>
                      <a:cubicBezTo>
                        <a:pt x="6175" y="16782"/>
                        <a:pt x="6175" y="16620"/>
                        <a:pt x="6369" y="16403"/>
                      </a:cubicBezTo>
                      <a:cubicBezTo>
                        <a:pt x="6563" y="16186"/>
                        <a:pt x="7144" y="15862"/>
                        <a:pt x="8209" y="15808"/>
                      </a:cubicBezTo>
                      <a:cubicBezTo>
                        <a:pt x="8209" y="15808"/>
                        <a:pt x="8209" y="15753"/>
                        <a:pt x="8209" y="15753"/>
                      </a:cubicBezTo>
                      <a:cubicBezTo>
                        <a:pt x="8209" y="15699"/>
                        <a:pt x="8209" y="15591"/>
                        <a:pt x="8500" y="15483"/>
                      </a:cubicBezTo>
                      <a:cubicBezTo>
                        <a:pt x="8597" y="15429"/>
                        <a:pt x="8693" y="15374"/>
                        <a:pt x="8693" y="15158"/>
                      </a:cubicBezTo>
                      <a:cubicBezTo>
                        <a:pt x="8693" y="14941"/>
                        <a:pt x="8693" y="14454"/>
                        <a:pt x="9275" y="14454"/>
                      </a:cubicBezTo>
                      <a:cubicBezTo>
                        <a:pt x="9372" y="14454"/>
                        <a:pt x="9372" y="14454"/>
                        <a:pt x="9372" y="14400"/>
                      </a:cubicBezTo>
                      <a:cubicBezTo>
                        <a:pt x="9275" y="14346"/>
                        <a:pt x="9178" y="14292"/>
                        <a:pt x="9178" y="14183"/>
                      </a:cubicBezTo>
                      <a:cubicBezTo>
                        <a:pt x="9178" y="14129"/>
                        <a:pt x="9178" y="14021"/>
                        <a:pt x="9565" y="13967"/>
                      </a:cubicBezTo>
                      <a:cubicBezTo>
                        <a:pt x="9565" y="13967"/>
                        <a:pt x="9468" y="13967"/>
                        <a:pt x="9468" y="13967"/>
                      </a:cubicBezTo>
                      <a:cubicBezTo>
                        <a:pt x="9468" y="13913"/>
                        <a:pt x="9372" y="13859"/>
                        <a:pt x="9275" y="13859"/>
                      </a:cubicBezTo>
                      <a:cubicBezTo>
                        <a:pt x="8984" y="13859"/>
                        <a:pt x="8984" y="13642"/>
                        <a:pt x="8984" y="13534"/>
                      </a:cubicBezTo>
                      <a:cubicBezTo>
                        <a:pt x="8984" y="13480"/>
                        <a:pt x="8984" y="13371"/>
                        <a:pt x="8984" y="13371"/>
                      </a:cubicBezTo>
                      <a:cubicBezTo>
                        <a:pt x="8887" y="13209"/>
                        <a:pt x="8693" y="12884"/>
                        <a:pt x="8984" y="12668"/>
                      </a:cubicBezTo>
                      <a:cubicBezTo>
                        <a:pt x="8984" y="12668"/>
                        <a:pt x="9081" y="12614"/>
                        <a:pt x="9275" y="12614"/>
                      </a:cubicBezTo>
                      <a:cubicBezTo>
                        <a:pt x="9372" y="12614"/>
                        <a:pt x="9662" y="12668"/>
                        <a:pt x="9953" y="12722"/>
                      </a:cubicBezTo>
                      <a:cubicBezTo>
                        <a:pt x="10243" y="12776"/>
                        <a:pt x="10534" y="12884"/>
                        <a:pt x="10824" y="12884"/>
                      </a:cubicBezTo>
                      <a:cubicBezTo>
                        <a:pt x="11502" y="12938"/>
                        <a:pt x="11890" y="12722"/>
                        <a:pt x="11890" y="12668"/>
                      </a:cubicBezTo>
                      <a:cubicBezTo>
                        <a:pt x="11890" y="12614"/>
                        <a:pt x="11890" y="12559"/>
                        <a:pt x="11890" y="12559"/>
                      </a:cubicBezTo>
                      <a:cubicBezTo>
                        <a:pt x="11793" y="12397"/>
                        <a:pt x="11696" y="12126"/>
                        <a:pt x="12084" y="11964"/>
                      </a:cubicBezTo>
                      <a:cubicBezTo>
                        <a:pt x="12180" y="11964"/>
                        <a:pt x="12180" y="11910"/>
                        <a:pt x="12180" y="11910"/>
                      </a:cubicBezTo>
                      <a:cubicBezTo>
                        <a:pt x="12180" y="11910"/>
                        <a:pt x="12180" y="11910"/>
                        <a:pt x="12180" y="11856"/>
                      </a:cubicBezTo>
                      <a:cubicBezTo>
                        <a:pt x="12084" y="11802"/>
                        <a:pt x="11987" y="11747"/>
                        <a:pt x="11987" y="11693"/>
                      </a:cubicBezTo>
                      <a:cubicBezTo>
                        <a:pt x="11890" y="11531"/>
                        <a:pt x="11890" y="11423"/>
                        <a:pt x="11987" y="11368"/>
                      </a:cubicBezTo>
                      <a:cubicBezTo>
                        <a:pt x="12180" y="11206"/>
                        <a:pt x="12471" y="11206"/>
                        <a:pt x="12665" y="11314"/>
                      </a:cubicBezTo>
                      <a:cubicBezTo>
                        <a:pt x="12665" y="11314"/>
                        <a:pt x="12762" y="11314"/>
                        <a:pt x="13149" y="11314"/>
                      </a:cubicBezTo>
                      <a:cubicBezTo>
                        <a:pt x="13633" y="11314"/>
                        <a:pt x="14505" y="11260"/>
                        <a:pt x="15280" y="11206"/>
                      </a:cubicBezTo>
                      <a:cubicBezTo>
                        <a:pt x="16636" y="11044"/>
                        <a:pt x="17217" y="10827"/>
                        <a:pt x="17217" y="10719"/>
                      </a:cubicBezTo>
                      <a:cubicBezTo>
                        <a:pt x="17314" y="10556"/>
                        <a:pt x="17508" y="10394"/>
                        <a:pt x="17895" y="10123"/>
                      </a:cubicBezTo>
                      <a:cubicBezTo>
                        <a:pt x="18089" y="10015"/>
                        <a:pt x="18186" y="9907"/>
                        <a:pt x="18283" y="9853"/>
                      </a:cubicBezTo>
                      <a:cubicBezTo>
                        <a:pt x="18283" y="9853"/>
                        <a:pt x="18283" y="9798"/>
                        <a:pt x="18283" y="9744"/>
                      </a:cubicBezTo>
                      <a:cubicBezTo>
                        <a:pt x="18186" y="9690"/>
                        <a:pt x="18089" y="9636"/>
                        <a:pt x="17895" y="9636"/>
                      </a:cubicBezTo>
                      <a:cubicBezTo>
                        <a:pt x="17702" y="9636"/>
                        <a:pt x="17508" y="9528"/>
                        <a:pt x="17411" y="9420"/>
                      </a:cubicBezTo>
                      <a:cubicBezTo>
                        <a:pt x="17314" y="9257"/>
                        <a:pt x="17411" y="9041"/>
                        <a:pt x="17605" y="8932"/>
                      </a:cubicBezTo>
                      <a:cubicBezTo>
                        <a:pt x="17702" y="8878"/>
                        <a:pt x="17702" y="8878"/>
                        <a:pt x="17605" y="8878"/>
                      </a:cubicBezTo>
                      <a:cubicBezTo>
                        <a:pt x="17605" y="8824"/>
                        <a:pt x="17411" y="8770"/>
                        <a:pt x="17120" y="8716"/>
                      </a:cubicBezTo>
                      <a:cubicBezTo>
                        <a:pt x="16830" y="8716"/>
                        <a:pt x="16249" y="8608"/>
                        <a:pt x="16055" y="8391"/>
                      </a:cubicBezTo>
                      <a:cubicBezTo>
                        <a:pt x="16055" y="8337"/>
                        <a:pt x="16055" y="8229"/>
                        <a:pt x="16249" y="8120"/>
                      </a:cubicBezTo>
                      <a:cubicBezTo>
                        <a:pt x="16442" y="8066"/>
                        <a:pt x="16539" y="8012"/>
                        <a:pt x="16636" y="8012"/>
                      </a:cubicBezTo>
                      <a:cubicBezTo>
                        <a:pt x="16636" y="8012"/>
                        <a:pt x="16636" y="8012"/>
                        <a:pt x="16636" y="8012"/>
                      </a:cubicBezTo>
                      <a:cubicBezTo>
                        <a:pt x="16442" y="7958"/>
                        <a:pt x="16346" y="7850"/>
                        <a:pt x="16346" y="7525"/>
                      </a:cubicBezTo>
                      <a:cubicBezTo>
                        <a:pt x="16346" y="7362"/>
                        <a:pt x="16442" y="7254"/>
                        <a:pt x="16539" y="7146"/>
                      </a:cubicBezTo>
                      <a:cubicBezTo>
                        <a:pt x="16539" y="7092"/>
                        <a:pt x="16636" y="6983"/>
                        <a:pt x="16636" y="6767"/>
                      </a:cubicBezTo>
                      <a:cubicBezTo>
                        <a:pt x="16636" y="6442"/>
                        <a:pt x="16733" y="6226"/>
                        <a:pt x="16830" y="6063"/>
                      </a:cubicBezTo>
                      <a:cubicBezTo>
                        <a:pt x="16927" y="5901"/>
                        <a:pt x="17024" y="5792"/>
                        <a:pt x="17024" y="5684"/>
                      </a:cubicBezTo>
                      <a:cubicBezTo>
                        <a:pt x="17024" y="5684"/>
                        <a:pt x="17024" y="5630"/>
                        <a:pt x="17024" y="5630"/>
                      </a:cubicBezTo>
                      <a:cubicBezTo>
                        <a:pt x="17024" y="5630"/>
                        <a:pt x="17024" y="5576"/>
                        <a:pt x="17024" y="5576"/>
                      </a:cubicBezTo>
                      <a:cubicBezTo>
                        <a:pt x="17024" y="5576"/>
                        <a:pt x="17120" y="5522"/>
                        <a:pt x="17120" y="5522"/>
                      </a:cubicBezTo>
                      <a:cubicBezTo>
                        <a:pt x="17120" y="5468"/>
                        <a:pt x="17120" y="5468"/>
                        <a:pt x="17120" y="5468"/>
                      </a:cubicBezTo>
                      <a:cubicBezTo>
                        <a:pt x="17120" y="5468"/>
                        <a:pt x="17120" y="5468"/>
                        <a:pt x="17217" y="5468"/>
                      </a:cubicBezTo>
                      <a:lnTo>
                        <a:pt x="17120" y="546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10" name="Shape 11910"/>
                <p:cNvSpPr/>
                <p:nvPr/>
              </p:nvSpPr>
              <p:spPr>
                <a:xfrm>
                  <a:off x="500081" y="9071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21600"/>
                        <a:pt x="10800" y="21600"/>
                        <a:pt x="10800" y="21600"/>
                      </a:cubicBezTo>
                      <a:cubicBezTo>
                        <a:pt x="10800" y="14400"/>
                        <a:pt x="10800" y="14400"/>
                        <a:pt x="10800" y="14400"/>
                      </a:cubicBezTo>
                      <a:cubicBezTo>
                        <a:pt x="10800" y="14400"/>
                        <a:pt x="10800" y="14400"/>
                        <a:pt x="10800" y="7200"/>
                      </a:cubicBezTo>
                      <a:cubicBezTo>
                        <a:pt x="21600" y="7200"/>
                        <a:pt x="21600" y="720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11" name="Shape 11911"/>
                <p:cNvSpPr/>
                <p:nvPr/>
              </p:nvSpPr>
              <p:spPr>
                <a:xfrm>
                  <a:off x="580737" y="809463"/>
                  <a:ext cx="12701" cy="269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960" y="1440"/>
                      </a:moveTo>
                      <a:cubicBezTo>
                        <a:pt x="12960" y="1440"/>
                        <a:pt x="8640" y="0"/>
                        <a:pt x="0" y="0"/>
                      </a:cubicBezTo>
                      <a:cubicBezTo>
                        <a:pt x="8640" y="0"/>
                        <a:pt x="12960" y="1440"/>
                        <a:pt x="12960" y="1440"/>
                      </a:cubicBezTo>
                      <a:cubicBezTo>
                        <a:pt x="21600" y="4320"/>
                        <a:pt x="21600" y="20160"/>
                        <a:pt x="21600" y="21600"/>
                      </a:cubicBezTo>
                      <a:cubicBezTo>
                        <a:pt x="21600" y="20160"/>
                        <a:pt x="21600" y="4320"/>
                        <a:pt x="12960" y="14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12" name="Shape 11912"/>
                <p:cNvSpPr/>
                <p:nvPr/>
              </p:nvSpPr>
              <p:spPr>
                <a:xfrm>
                  <a:off x="528338" y="853791"/>
                  <a:ext cx="35847" cy="346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4547"/>
                        <a:pt x="4800" y="13642"/>
                        <a:pt x="0" y="21600"/>
                      </a:cubicBezTo>
                      <a:cubicBezTo>
                        <a:pt x="4800" y="13642"/>
                        <a:pt x="14400" y="4547"/>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13" name="Shape 11913"/>
                <p:cNvSpPr/>
                <p:nvPr/>
              </p:nvSpPr>
              <p:spPr>
                <a:xfrm>
                  <a:off x="505060" y="90968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14" name="Shape 11914"/>
                <p:cNvSpPr/>
                <p:nvPr/>
              </p:nvSpPr>
              <p:spPr>
                <a:xfrm>
                  <a:off x="504440" y="91007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15" name="Shape 11915"/>
                <p:cNvSpPr/>
                <p:nvPr/>
              </p:nvSpPr>
              <p:spPr>
                <a:xfrm>
                  <a:off x="502448" y="9139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16" name="Shape 11916"/>
                <p:cNvSpPr/>
                <p:nvPr/>
              </p:nvSpPr>
              <p:spPr>
                <a:xfrm>
                  <a:off x="148583" y="1194922"/>
                  <a:ext cx="12701" cy="3083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3976"/>
                      </a:moveTo>
                      <a:cubicBezTo>
                        <a:pt x="0" y="16518"/>
                        <a:pt x="0" y="20329"/>
                        <a:pt x="0" y="21600"/>
                      </a:cubicBezTo>
                      <a:cubicBezTo>
                        <a:pt x="0" y="21600"/>
                        <a:pt x="0" y="21600"/>
                        <a:pt x="0" y="21600"/>
                      </a:cubicBezTo>
                      <a:cubicBezTo>
                        <a:pt x="4320" y="21600"/>
                        <a:pt x="8640" y="21600"/>
                        <a:pt x="12960" y="20329"/>
                      </a:cubicBezTo>
                      <a:cubicBezTo>
                        <a:pt x="12960" y="20329"/>
                        <a:pt x="12960" y="20329"/>
                        <a:pt x="12960" y="20329"/>
                      </a:cubicBezTo>
                      <a:cubicBezTo>
                        <a:pt x="21600" y="20329"/>
                        <a:pt x="21600" y="11435"/>
                        <a:pt x="21600" y="7624"/>
                      </a:cubicBezTo>
                      <a:cubicBezTo>
                        <a:pt x="21600" y="5082"/>
                        <a:pt x="21600" y="2541"/>
                        <a:pt x="21600" y="0"/>
                      </a:cubicBezTo>
                      <a:cubicBezTo>
                        <a:pt x="21600" y="0"/>
                        <a:pt x="21600" y="0"/>
                        <a:pt x="21600" y="0"/>
                      </a:cubicBezTo>
                      <a:cubicBezTo>
                        <a:pt x="17280" y="1271"/>
                        <a:pt x="17280" y="1271"/>
                        <a:pt x="12960" y="1271"/>
                      </a:cubicBezTo>
                      <a:cubicBezTo>
                        <a:pt x="12960" y="1271"/>
                        <a:pt x="4320" y="1271"/>
                        <a:pt x="0" y="1397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17" name="Shape 11917"/>
                <p:cNvSpPr/>
                <p:nvPr/>
              </p:nvSpPr>
              <p:spPr>
                <a:xfrm>
                  <a:off x="272055" y="155668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21600" y="21600"/>
                      </a:cubicBezTo>
                      <a:cubicBezTo>
                        <a:pt x="21600" y="0"/>
                        <a:pt x="21600" y="0"/>
                        <a:pt x="21600" y="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18" name="Shape 11918"/>
                <p:cNvSpPr/>
                <p:nvPr/>
              </p:nvSpPr>
              <p:spPr>
                <a:xfrm>
                  <a:off x="187417" y="14776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10800" y="10800"/>
                        <a:pt x="7200" y="10800"/>
                        <a:pt x="0" y="21600"/>
                      </a:cubicBezTo>
                      <a:cubicBezTo>
                        <a:pt x="10800" y="21600"/>
                        <a:pt x="18000" y="10800"/>
                        <a:pt x="21600" y="0"/>
                      </a:cubicBezTo>
                      <a:cubicBezTo>
                        <a:pt x="14400" y="0"/>
                        <a:pt x="14400" y="0"/>
                        <a:pt x="14400" y="0"/>
                      </a:cubicBezTo>
                      <a:cubicBezTo>
                        <a:pt x="14400" y="0"/>
                        <a:pt x="14400" y="0"/>
                        <a:pt x="108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19" name="Shape 11919"/>
                <p:cNvSpPr/>
                <p:nvPr/>
              </p:nvSpPr>
              <p:spPr>
                <a:xfrm>
                  <a:off x="157758" y="1466102"/>
                  <a:ext cx="12701" cy="12701"/>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5400" y="0"/>
                      </a:moveTo>
                      <a:cubicBezTo>
                        <a:pt x="5400" y="0"/>
                        <a:pt x="5400" y="0"/>
                        <a:pt x="5400" y="0"/>
                      </a:cubicBezTo>
                      <a:cubicBezTo>
                        <a:pt x="2315" y="0"/>
                        <a:pt x="2315" y="5400"/>
                        <a:pt x="2315" y="5400"/>
                      </a:cubicBezTo>
                      <a:cubicBezTo>
                        <a:pt x="-771" y="10800"/>
                        <a:pt x="-771" y="16200"/>
                        <a:pt x="2315" y="21600"/>
                      </a:cubicBezTo>
                      <a:cubicBezTo>
                        <a:pt x="2315" y="21600"/>
                        <a:pt x="2315" y="21600"/>
                        <a:pt x="5400" y="21600"/>
                      </a:cubicBezTo>
                      <a:cubicBezTo>
                        <a:pt x="8486" y="21600"/>
                        <a:pt x="14658" y="10800"/>
                        <a:pt x="17743" y="5400"/>
                      </a:cubicBezTo>
                      <a:cubicBezTo>
                        <a:pt x="17743" y="5400"/>
                        <a:pt x="17743" y="5400"/>
                        <a:pt x="17743" y="5400"/>
                      </a:cubicBezTo>
                      <a:cubicBezTo>
                        <a:pt x="17743" y="5400"/>
                        <a:pt x="20829" y="0"/>
                        <a:pt x="20829" y="0"/>
                      </a:cubicBezTo>
                      <a:cubicBezTo>
                        <a:pt x="14658" y="0"/>
                        <a:pt x="11572" y="0"/>
                        <a:pt x="5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20" name="Shape 11920"/>
                <p:cNvSpPr/>
                <p:nvPr/>
              </p:nvSpPr>
              <p:spPr>
                <a:xfrm>
                  <a:off x="161903" y="1493652"/>
                  <a:ext cx="50696" cy="25056"/>
                </a:xfrm>
                <a:custGeom>
                  <a:avLst/>
                  <a:gdLst/>
                  <a:ahLst/>
                  <a:cxnLst>
                    <a:cxn ang="0">
                      <a:pos x="wd2" y="hd2"/>
                    </a:cxn>
                    <a:cxn ang="5400000">
                      <a:pos x="wd2" y="hd2"/>
                    </a:cxn>
                    <a:cxn ang="10800000">
                      <a:pos x="wd2" y="hd2"/>
                    </a:cxn>
                    <a:cxn ang="16200000">
                      <a:pos x="wd2" y="hd2"/>
                    </a:cxn>
                  </a:cxnLst>
                  <a:rect l="0" t="0" r="r" b="b"/>
                  <a:pathLst>
                    <a:path w="21148" h="21600" fill="norm" stroke="1" extrusionOk="0">
                      <a:moveTo>
                        <a:pt x="20829" y="0"/>
                      </a:moveTo>
                      <a:cubicBezTo>
                        <a:pt x="18514" y="4629"/>
                        <a:pt x="14657" y="6171"/>
                        <a:pt x="12343" y="3086"/>
                      </a:cubicBezTo>
                      <a:cubicBezTo>
                        <a:pt x="12343" y="1543"/>
                        <a:pt x="11571" y="1543"/>
                        <a:pt x="11571" y="3086"/>
                      </a:cubicBezTo>
                      <a:cubicBezTo>
                        <a:pt x="10800" y="4629"/>
                        <a:pt x="10800" y="6171"/>
                        <a:pt x="10800" y="9257"/>
                      </a:cubicBezTo>
                      <a:cubicBezTo>
                        <a:pt x="10800" y="10800"/>
                        <a:pt x="10029" y="12343"/>
                        <a:pt x="10029" y="12343"/>
                      </a:cubicBezTo>
                      <a:cubicBezTo>
                        <a:pt x="8486" y="15429"/>
                        <a:pt x="6171" y="13886"/>
                        <a:pt x="3086" y="10800"/>
                      </a:cubicBezTo>
                      <a:cubicBezTo>
                        <a:pt x="1543" y="10800"/>
                        <a:pt x="771" y="9257"/>
                        <a:pt x="0" y="9257"/>
                      </a:cubicBezTo>
                      <a:cubicBezTo>
                        <a:pt x="0" y="10800"/>
                        <a:pt x="771" y="12343"/>
                        <a:pt x="1543" y="15429"/>
                      </a:cubicBezTo>
                      <a:cubicBezTo>
                        <a:pt x="2314" y="16971"/>
                        <a:pt x="3086" y="16971"/>
                        <a:pt x="3086" y="16971"/>
                      </a:cubicBezTo>
                      <a:cubicBezTo>
                        <a:pt x="3857" y="16971"/>
                        <a:pt x="3857" y="16971"/>
                        <a:pt x="3857" y="16971"/>
                      </a:cubicBezTo>
                      <a:cubicBezTo>
                        <a:pt x="4629" y="16971"/>
                        <a:pt x="5400" y="16971"/>
                        <a:pt x="6171" y="16971"/>
                      </a:cubicBezTo>
                      <a:cubicBezTo>
                        <a:pt x="6943" y="16971"/>
                        <a:pt x="7714" y="16971"/>
                        <a:pt x="9257" y="18514"/>
                      </a:cubicBezTo>
                      <a:cubicBezTo>
                        <a:pt x="9257" y="20057"/>
                        <a:pt x="10029" y="20057"/>
                        <a:pt x="10800" y="21600"/>
                      </a:cubicBezTo>
                      <a:cubicBezTo>
                        <a:pt x="10029" y="20057"/>
                        <a:pt x="10029" y="18514"/>
                        <a:pt x="10029" y="16971"/>
                      </a:cubicBezTo>
                      <a:cubicBezTo>
                        <a:pt x="10800" y="12343"/>
                        <a:pt x="13886" y="9257"/>
                        <a:pt x="16200" y="12343"/>
                      </a:cubicBezTo>
                      <a:cubicBezTo>
                        <a:pt x="17743" y="13886"/>
                        <a:pt x="19286" y="12343"/>
                        <a:pt x="20057" y="10800"/>
                      </a:cubicBezTo>
                      <a:cubicBezTo>
                        <a:pt x="20829" y="9257"/>
                        <a:pt x="21600" y="6171"/>
                        <a:pt x="20829" y="3086"/>
                      </a:cubicBezTo>
                      <a:cubicBezTo>
                        <a:pt x="20829" y="3086"/>
                        <a:pt x="20829" y="1543"/>
                        <a:pt x="208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21" name="Shape 11921"/>
                <p:cNvSpPr/>
                <p:nvPr/>
              </p:nvSpPr>
              <p:spPr>
                <a:xfrm>
                  <a:off x="146591" y="12656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10800"/>
                      </a:moveTo>
                      <a:cubicBezTo>
                        <a:pt x="14400" y="5400"/>
                        <a:pt x="7200" y="0"/>
                        <a:pt x="0" y="0"/>
                      </a:cubicBezTo>
                      <a:cubicBezTo>
                        <a:pt x="0" y="0"/>
                        <a:pt x="7200" y="5400"/>
                        <a:pt x="7200" y="5400"/>
                      </a:cubicBezTo>
                      <a:cubicBezTo>
                        <a:pt x="14400" y="10800"/>
                        <a:pt x="14400" y="16200"/>
                        <a:pt x="21600" y="21600"/>
                      </a:cubicBezTo>
                      <a:cubicBezTo>
                        <a:pt x="21600" y="16200"/>
                        <a:pt x="21600" y="16200"/>
                        <a:pt x="144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22" name="Shape 11922"/>
                <p:cNvSpPr/>
                <p:nvPr/>
              </p:nvSpPr>
              <p:spPr>
                <a:xfrm>
                  <a:off x="166506" y="14824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960" y="0"/>
                      </a:moveTo>
                      <a:cubicBezTo>
                        <a:pt x="8640" y="0"/>
                        <a:pt x="4320" y="8640"/>
                        <a:pt x="4320" y="12960"/>
                      </a:cubicBezTo>
                      <a:cubicBezTo>
                        <a:pt x="4320" y="17280"/>
                        <a:pt x="0" y="21600"/>
                        <a:pt x="0" y="21600"/>
                      </a:cubicBezTo>
                      <a:cubicBezTo>
                        <a:pt x="0" y="21600"/>
                        <a:pt x="0" y="21600"/>
                        <a:pt x="4320" y="17280"/>
                      </a:cubicBezTo>
                      <a:cubicBezTo>
                        <a:pt x="8640" y="12960"/>
                        <a:pt x="12960" y="8640"/>
                        <a:pt x="21600" y="4320"/>
                      </a:cubicBezTo>
                      <a:cubicBezTo>
                        <a:pt x="17280" y="4320"/>
                        <a:pt x="17280" y="4320"/>
                        <a:pt x="1296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23" name="Shape 11923"/>
                <p:cNvSpPr/>
                <p:nvPr/>
              </p:nvSpPr>
              <p:spPr>
                <a:xfrm>
                  <a:off x="221521" y="1507539"/>
                  <a:ext cx="12701" cy="12701"/>
                </a:xfrm>
                <a:custGeom>
                  <a:avLst/>
                  <a:gdLst/>
                  <a:ahLst/>
                  <a:cxnLst>
                    <a:cxn ang="0">
                      <a:pos x="wd2" y="hd2"/>
                    </a:cxn>
                    <a:cxn ang="5400000">
                      <a:pos x="wd2" y="hd2"/>
                    </a:cxn>
                    <a:cxn ang="10800000">
                      <a:pos x="wd2" y="hd2"/>
                    </a:cxn>
                    <a:cxn ang="16200000">
                      <a:pos x="wd2" y="hd2"/>
                    </a:cxn>
                  </a:cxnLst>
                  <a:rect l="0" t="0" r="r" b="b"/>
                  <a:pathLst>
                    <a:path w="18900" h="21600" fill="norm" stroke="1" extrusionOk="0">
                      <a:moveTo>
                        <a:pt x="18900" y="21600"/>
                      </a:moveTo>
                      <a:cubicBezTo>
                        <a:pt x="8100" y="21600"/>
                        <a:pt x="8100" y="17280"/>
                        <a:pt x="8100" y="12960"/>
                      </a:cubicBezTo>
                      <a:cubicBezTo>
                        <a:pt x="8100" y="8640"/>
                        <a:pt x="8100" y="0"/>
                        <a:pt x="8100" y="0"/>
                      </a:cubicBezTo>
                      <a:cubicBezTo>
                        <a:pt x="-2700" y="0"/>
                        <a:pt x="-2700" y="8640"/>
                        <a:pt x="8100" y="21600"/>
                      </a:cubicBezTo>
                      <a:cubicBezTo>
                        <a:pt x="8100" y="21600"/>
                        <a:pt x="8100" y="21600"/>
                        <a:pt x="189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24" name="Shape 11924"/>
                <p:cNvSpPr/>
                <p:nvPr/>
              </p:nvSpPr>
              <p:spPr>
                <a:xfrm>
                  <a:off x="122073" y="637934"/>
                  <a:ext cx="177244" cy="9212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661" y="2678"/>
                      </a:moveTo>
                      <a:cubicBezTo>
                        <a:pt x="20661" y="2678"/>
                        <a:pt x="20661" y="2678"/>
                        <a:pt x="20661" y="2678"/>
                      </a:cubicBezTo>
                      <a:cubicBezTo>
                        <a:pt x="20661" y="2678"/>
                        <a:pt x="20661" y="2678"/>
                        <a:pt x="20661" y="2678"/>
                      </a:cubicBezTo>
                      <a:cubicBezTo>
                        <a:pt x="20426" y="2678"/>
                        <a:pt x="20426" y="2678"/>
                        <a:pt x="20191" y="2678"/>
                      </a:cubicBezTo>
                      <a:cubicBezTo>
                        <a:pt x="20191" y="2635"/>
                        <a:pt x="20191" y="2635"/>
                        <a:pt x="20191" y="2635"/>
                      </a:cubicBezTo>
                      <a:cubicBezTo>
                        <a:pt x="20191" y="2635"/>
                        <a:pt x="19957" y="2635"/>
                        <a:pt x="19957" y="2592"/>
                      </a:cubicBezTo>
                      <a:cubicBezTo>
                        <a:pt x="19957" y="2592"/>
                        <a:pt x="19957" y="2592"/>
                        <a:pt x="19957" y="2592"/>
                      </a:cubicBezTo>
                      <a:cubicBezTo>
                        <a:pt x="19957" y="2592"/>
                        <a:pt x="19957" y="2592"/>
                        <a:pt x="19957" y="2592"/>
                      </a:cubicBezTo>
                      <a:cubicBezTo>
                        <a:pt x="19957" y="2549"/>
                        <a:pt x="19957" y="2506"/>
                        <a:pt x="19957" y="2419"/>
                      </a:cubicBezTo>
                      <a:cubicBezTo>
                        <a:pt x="19722" y="2290"/>
                        <a:pt x="19722" y="2160"/>
                        <a:pt x="19487" y="2117"/>
                      </a:cubicBezTo>
                      <a:cubicBezTo>
                        <a:pt x="19017" y="2030"/>
                        <a:pt x="19017" y="1901"/>
                        <a:pt x="18783" y="1814"/>
                      </a:cubicBezTo>
                      <a:cubicBezTo>
                        <a:pt x="18783" y="1771"/>
                        <a:pt x="18783" y="1685"/>
                        <a:pt x="18783" y="1685"/>
                      </a:cubicBezTo>
                      <a:cubicBezTo>
                        <a:pt x="18078" y="1598"/>
                        <a:pt x="17374" y="1469"/>
                        <a:pt x="17374" y="1296"/>
                      </a:cubicBezTo>
                      <a:cubicBezTo>
                        <a:pt x="17139" y="1210"/>
                        <a:pt x="17374" y="1166"/>
                        <a:pt x="17609" y="1123"/>
                      </a:cubicBezTo>
                      <a:cubicBezTo>
                        <a:pt x="17843" y="1123"/>
                        <a:pt x="17843" y="1080"/>
                        <a:pt x="17843" y="994"/>
                      </a:cubicBezTo>
                      <a:cubicBezTo>
                        <a:pt x="17843" y="950"/>
                        <a:pt x="17843" y="864"/>
                        <a:pt x="18078" y="778"/>
                      </a:cubicBezTo>
                      <a:cubicBezTo>
                        <a:pt x="18078" y="778"/>
                        <a:pt x="18078" y="778"/>
                        <a:pt x="18078" y="778"/>
                      </a:cubicBezTo>
                      <a:cubicBezTo>
                        <a:pt x="17609" y="734"/>
                        <a:pt x="17374" y="691"/>
                        <a:pt x="17139" y="648"/>
                      </a:cubicBezTo>
                      <a:cubicBezTo>
                        <a:pt x="16435" y="518"/>
                        <a:pt x="16670" y="389"/>
                        <a:pt x="16670" y="302"/>
                      </a:cubicBezTo>
                      <a:cubicBezTo>
                        <a:pt x="16670" y="216"/>
                        <a:pt x="16670" y="173"/>
                        <a:pt x="16435" y="130"/>
                      </a:cubicBezTo>
                      <a:cubicBezTo>
                        <a:pt x="16435" y="86"/>
                        <a:pt x="16200" y="86"/>
                        <a:pt x="16200" y="43"/>
                      </a:cubicBezTo>
                      <a:cubicBezTo>
                        <a:pt x="15965" y="43"/>
                        <a:pt x="15965" y="43"/>
                        <a:pt x="15965" y="43"/>
                      </a:cubicBezTo>
                      <a:cubicBezTo>
                        <a:pt x="15965" y="43"/>
                        <a:pt x="15965" y="0"/>
                        <a:pt x="15730" y="0"/>
                      </a:cubicBezTo>
                      <a:cubicBezTo>
                        <a:pt x="15730" y="0"/>
                        <a:pt x="15730" y="0"/>
                        <a:pt x="15730" y="0"/>
                      </a:cubicBezTo>
                      <a:cubicBezTo>
                        <a:pt x="15730" y="0"/>
                        <a:pt x="15730" y="0"/>
                        <a:pt x="15730" y="0"/>
                      </a:cubicBezTo>
                      <a:cubicBezTo>
                        <a:pt x="15730" y="43"/>
                        <a:pt x="15730" y="43"/>
                        <a:pt x="15730" y="86"/>
                      </a:cubicBezTo>
                      <a:cubicBezTo>
                        <a:pt x="15730" y="86"/>
                        <a:pt x="15496" y="86"/>
                        <a:pt x="15496" y="130"/>
                      </a:cubicBezTo>
                      <a:cubicBezTo>
                        <a:pt x="15496" y="130"/>
                        <a:pt x="15496" y="130"/>
                        <a:pt x="15496" y="173"/>
                      </a:cubicBezTo>
                      <a:cubicBezTo>
                        <a:pt x="15496" y="173"/>
                        <a:pt x="15261" y="216"/>
                        <a:pt x="15261" y="216"/>
                      </a:cubicBezTo>
                      <a:cubicBezTo>
                        <a:pt x="15261" y="216"/>
                        <a:pt x="15261" y="216"/>
                        <a:pt x="15261" y="259"/>
                      </a:cubicBezTo>
                      <a:cubicBezTo>
                        <a:pt x="15026" y="259"/>
                        <a:pt x="14791" y="302"/>
                        <a:pt x="14791" y="302"/>
                      </a:cubicBezTo>
                      <a:cubicBezTo>
                        <a:pt x="14791" y="302"/>
                        <a:pt x="14557" y="302"/>
                        <a:pt x="14557" y="302"/>
                      </a:cubicBezTo>
                      <a:cubicBezTo>
                        <a:pt x="14557" y="302"/>
                        <a:pt x="14557" y="302"/>
                        <a:pt x="14557" y="302"/>
                      </a:cubicBezTo>
                      <a:cubicBezTo>
                        <a:pt x="14557" y="302"/>
                        <a:pt x="14557" y="346"/>
                        <a:pt x="14322" y="346"/>
                      </a:cubicBezTo>
                      <a:cubicBezTo>
                        <a:pt x="14322" y="346"/>
                        <a:pt x="14322" y="346"/>
                        <a:pt x="14322" y="346"/>
                      </a:cubicBezTo>
                      <a:cubicBezTo>
                        <a:pt x="14322" y="389"/>
                        <a:pt x="14322" y="389"/>
                        <a:pt x="14322" y="432"/>
                      </a:cubicBezTo>
                      <a:cubicBezTo>
                        <a:pt x="14322" y="518"/>
                        <a:pt x="14322" y="648"/>
                        <a:pt x="14322" y="691"/>
                      </a:cubicBezTo>
                      <a:cubicBezTo>
                        <a:pt x="14791" y="907"/>
                        <a:pt x="15026" y="1685"/>
                        <a:pt x="14557" y="2030"/>
                      </a:cubicBezTo>
                      <a:cubicBezTo>
                        <a:pt x="14322" y="2333"/>
                        <a:pt x="13852" y="2592"/>
                        <a:pt x="13617" y="2765"/>
                      </a:cubicBezTo>
                      <a:cubicBezTo>
                        <a:pt x="13383" y="2808"/>
                        <a:pt x="13383" y="2808"/>
                        <a:pt x="13617" y="2851"/>
                      </a:cubicBezTo>
                      <a:cubicBezTo>
                        <a:pt x="14087" y="2938"/>
                        <a:pt x="14087" y="3024"/>
                        <a:pt x="13852" y="3067"/>
                      </a:cubicBezTo>
                      <a:cubicBezTo>
                        <a:pt x="13617" y="3110"/>
                        <a:pt x="13617" y="3240"/>
                        <a:pt x="13617" y="3413"/>
                      </a:cubicBezTo>
                      <a:cubicBezTo>
                        <a:pt x="13617" y="3499"/>
                        <a:pt x="13617" y="3586"/>
                        <a:pt x="13617" y="3672"/>
                      </a:cubicBezTo>
                      <a:cubicBezTo>
                        <a:pt x="13617" y="3888"/>
                        <a:pt x="13148" y="4190"/>
                        <a:pt x="12913" y="4450"/>
                      </a:cubicBezTo>
                      <a:cubicBezTo>
                        <a:pt x="12678" y="4579"/>
                        <a:pt x="12443" y="4709"/>
                        <a:pt x="12443" y="4795"/>
                      </a:cubicBezTo>
                      <a:cubicBezTo>
                        <a:pt x="12443" y="4882"/>
                        <a:pt x="12209" y="4968"/>
                        <a:pt x="11974" y="5011"/>
                      </a:cubicBezTo>
                      <a:cubicBezTo>
                        <a:pt x="11739" y="5098"/>
                        <a:pt x="11739" y="5184"/>
                        <a:pt x="11739" y="5270"/>
                      </a:cubicBezTo>
                      <a:cubicBezTo>
                        <a:pt x="11739" y="5486"/>
                        <a:pt x="11035" y="5659"/>
                        <a:pt x="10330" y="5746"/>
                      </a:cubicBezTo>
                      <a:cubicBezTo>
                        <a:pt x="10330" y="5789"/>
                        <a:pt x="10800" y="5875"/>
                        <a:pt x="10800" y="5962"/>
                      </a:cubicBezTo>
                      <a:cubicBezTo>
                        <a:pt x="11270" y="6091"/>
                        <a:pt x="11504" y="6178"/>
                        <a:pt x="11504" y="6307"/>
                      </a:cubicBezTo>
                      <a:cubicBezTo>
                        <a:pt x="11504" y="6394"/>
                        <a:pt x="11270" y="6437"/>
                        <a:pt x="11035" y="6523"/>
                      </a:cubicBezTo>
                      <a:cubicBezTo>
                        <a:pt x="10565" y="6610"/>
                        <a:pt x="10330" y="6653"/>
                        <a:pt x="10565" y="6782"/>
                      </a:cubicBezTo>
                      <a:cubicBezTo>
                        <a:pt x="10800" y="7085"/>
                        <a:pt x="10565" y="7517"/>
                        <a:pt x="10565" y="7733"/>
                      </a:cubicBezTo>
                      <a:cubicBezTo>
                        <a:pt x="10565" y="7819"/>
                        <a:pt x="10565" y="7862"/>
                        <a:pt x="10565" y="7862"/>
                      </a:cubicBezTo>
                      <a:cubicBezTo>
                        <a:pt x="10565" y="7949"/>
                        <a:pt x="10330" y="7992"/>
                        <a:pt x="10096" y="8035"/>
                      </a:cubicBezTo>
                      <a:cubicBezTo>
                        <a:pt x="10096" y="8078"/>
                        <a:pt x="9861" y="8122"/>
                        <a:pt x="9861" y="8208"/>
                      </a:cubicBezTo>
                      <a:cubicBezTo>
                        <a:pt x="10096" y="8338"/>
                        <a:pt x="9861" y="8424"/>
                        <a:pt x="9626" y="8510"/>
                      </a:cubicBezTo>
                      <a:cubicBezTo>
                        <a:pt x="9391" y="8597"/>
                        <a:pt x="9157" y="8683"/>
                        <a:pt x="8922" y="8813"/>
                      </a:cubicBezTo>
                      <a:cubicBezTo>
                        <a:pt x="8922" y="9072"/>
                        <a:pt x="7983" y="9418"/>
                        <a:pt x="7513" y="9677"/>
                      </a:cubicBezTo>
                      <a:cubicBezTo>
                        <a:pt x="7278" y="9763"/>
                        <a:pt x="7043" y="9806"/>
                        <a:pt x="7043" y="9893"/>
                      </a:cubicBezTo>
                      <a:cubicBezTo>
                        <a:pt x="6809" y="9936"/>
                        <a:pt x="6809" y="10022"/>
                        <a:pt x="6574" y="10066"/>
                      </a:cubicBezTo>
                      <a:cubicBezTo>
                        <a:pt x="6339" y="10195"/>
                        <a:pt x="6104" y="10325"/>
                        <a:pt x="5165" y="10325"/>
                      </a:cubicBezTo>
                      <a:cubicBezTo>
                        <a:pt x="5165" y="10325"/>
                        <a:pt x="5165" y="10325"/>
                        <a:pt x="5165" y="10325"/>
                      </a:cubicBezTo>
                      <a:cubicBezTo>
                        <a:pt x="5165" y="10368"/>
                        <a:pt x="4930" y="10411"/>
                        <a:pt x="5400" y="10584"/>
                      </a:cubicBezTo>
                      <a:cubicBezTo>
                        <a:pt x="5635" y="10670"/>
                        <a:pt x="5635" y="10800"/>
                        <a:pt x="5400" y="10886"/>
                      </a:cubicBezTo>
                      <a:cubicBezTo>
                        <a:pt x="5400" y="11016"/>
                        <a:pt x="5400" y="11102"/>
                        <a:pt x="5635" y="11189"/>
                      </a:cubicBezTo>
                      <a:cubicBezTo>
                        <a:pt x="6339" y="11405"/>
                        <a:pt x="6104" y="11534"/>
                        <a:pt x="5870" y="11707"/>
                      </a:cubicBezTo>
                      <a:cubicBezTo>
                        <a:pt x="5870" y="11750"/>
                        <a:pt x="5870" y="11750"/>
                        <a:pt x="5870" y="11750"/>
                      </a:cubicBezTo>
                      <a:cubicBezTo>
                        <a:pt x="5635" y="11837"/>
                        <a:pt x="5400" y="11880"/>
                        <a:pt x="5400" y="11923"/>
                      </a:cubicBezTo>
                      <a:cubicBezTo>
                        <a:pt x="5165" y="12010"/>
                        <a:pt x="4930" y="12053"/>
                        <a:pt x="4930" y="12139"/>
                      </a:cubicBezTo>
                      <a:cubicBezTo>
                        <a:pt x="4930" y="12226"/>
                        <a:pt x="4930" y="12312"/>
                        <a:pt x="4696" y="12355"/>
                      </a:cubicBezTo>
                      <a:cubicBezTo>
                        <a:pt x="4461" y="12485"/>
                        <a:pt x="4461" y="12571"/>
                        <a:pt x="4696" y="12658"/>
                      </a:cubicBezTo>
                      <a:cubicBezTo>
                        <a:pt x="4930" y="12744"/>
                        <a:pt x="4930" y="12830"/>
                        <a:pt x="4930" y="12874"/>
                      </a:cubicBezTo>
                      <a:cubicBezTo>
                        <a:pt x="5165" y="12874"/>
                        <a:pt x="5165" y="12874"/>
                        <a:pt x="5400" y="12874"/>
                      </a:cubicBezTo>
                      <a:cubicBezTo>
                        <a:pt x="5400" y="12874"/>
                        <a:pt x="5400" y="12874"/>
                        <a:pt x="5400" y="12874"/>
                      </a:cubicBezTo>
                      <a:cubicBezTo>
                        <a:pt x="5400" y="12830"/>
                        <a:pt x="5400" y="12744"/>
                        <a:pt x="6104" y="12701"/>
                      </a:cubicBezTo>
                      <a:cubicBezTo>
                        <a:pt x="6574" y="12658"/>
                        <a:pt x="6809" y="12701"/>
                        <a:pt x="7043" y="12744"/>
                      </a:cubicBezTo>
                      <a:cubicBezTo>
                        <a:pt x="7278" y="12787"/>
                        <a:pt x="7278" y="12830"/>
                        <a:pt x="7278" y="12874"/>
                      </a:cubicBezTo>
                      <a:cubicBezTo>
                        <a:pt x="7278" y="12874"/>
                        <a:pt x="7278" y="12874"/>
                        <a:pt x="7278" y="12874"/>
                      </a:cubicBezTo>
                      <a:cubicBezTo>
                        <a:pt x="7748" y="12917"/>
                        <a:pt x="7983" y="12960"/>
                        <a:pt x="7983" y="13046"/>
                      </a:cubicBezTo>
                      <a:cubicBezTo>
                        <a:pt x="8217" y="13090"/>
                        <a:pt x="7983" y="13176"/>
                        <a:pt x="7278" y="13262"/>
                      </a:cubicBezTo>
                      <a:cubicBezTo>
                        <a:pt x="7278" y="13262"/>
                        <a:pt x="7278" y="13306"/>
                        <a:pt x="7278" y="13392"/>
                      </a:cubicBezTo>
                      <a:cubicBezTo>
                        <a:pt x="7513" y="13478"/>
                        <a:pt x="7513" y="13565"/>
                        <a:pt x="7278" y="13651"/>
                      </a:cubicBezTo>
                      <a:cubicBezTo>
                        <a:pt x="7043" y="13694"/>
                        <a:pt x="7043" y="13694"/>
                        <a:pt x="7043" y="13694"/>
                      </a:cubicBezTo>
                      <a:cubicBezTo>
                        <a:pt x="6809" y="13781"/>
                        <a:pt x="6574" y="13867"/>
                        <a:pt x="6574" y="13954"/>
                      </a:cubicBezTo>
                      <a:cubicBezTo>
                        <a:pt x="7043" y="14083"/>
                        <a:pt x="6809" y="14126"/>
                        <a:pt x="6574" y="14170"/>
                      </a:cubicBezTo>
                      <a:cubicBezTo>
                        <a:pt x="6339" y="14213"/>
                        <a:pt x="6339" y="14256"/>
                        <a:pt x="6339" y="14299"/>
                      </a:cubicBezTo>
                      <a:cubicBezTo>
                        <a:pt x="6339" y="14386"/>
                        <a:pt x="6339" y="14386"/>
                        <a:pt x="6339" y="14429"/>
                      </a:cubicBezTo>
                      <a:cubicBezTo>
                        <a:pt x="6574" y="14472"/>
                        <a:pt x="6574" y="14558"/>
                        <a:pt x="6339" y="14602"/>
                      </a:cubicBezTo>
                      <a:cubicBezTo>
                        <a:pt x="6339" y="14602"/>
                        <a:pt x="6339" y="14602"/>
                        <a:pt x="6339" y="14602"/>
                      </a:cubicBezTo>
                      <a:cubicBezTo>
                        <a:pt x="6574" y="14645"/>
                        <a:pt x="6574" y="14688"/>
                        <a:pt x="6339" y="14774"/>
                      </a:cubicBezTo>
                      <a:cubicBezTo>
                        <a:pt x="6339" y="14774"/>
                        <a:pt x="6339" y="14818"/>
                        <a:pt x="6104" y="14818"/>
                      </a:cubicBezTo>
                      <a:cubicBezTo>
                        <a:pt x="6104" y="14861"/>
                        <a:pt x="6339" y="14947"/>
                        <a:pt x="6339" y="14990"/>
                      </a:cubicBezTo>
                      <a:cubicBezTo>
                        <a:pt x="6574" y="15034"/>
                        <a:pt x="6574" y="15077"/>
                        <a:pt x="6339" y="15120"/>
                      </a:cubicBezTo>
                      <a:cubicBezTo>
                        <a:pt x="6339" y="15206"/>
                        <a:pt x="5870" y="15206"/>
                        <a:pt x="5635" y="15206"/>
                      </a:cubicBezTo>
                      <a:cubicBezTo>
                        <a:pt x="5400" y="15206"/>
                        <a:pt x="5165" y="15206"/>
                        <a:pt x="4930" y="15250"/>
                      </a:cubicBezTo>
                      <a:cubicBezTo>
                        <a:pt x="4930" y="15250"/>
                        <a:pt x="4930" y="15250"/>
                        <a:pt x="4930" y="15250"/>
                      </a:cubicBezTo>
                      <a:cubicBezTo>
                        <a:pt x="4930" y="15250"/>
                        <a:pt x="4930" y="15250"/>
                        <a:pt x="5165" y="15293"/>
                      </a:cubicBezTo>
                      <a:cubicBezTo>
                        <a:pt x="5165" y="15336"/>
                        <a:pt x="5635" y="15422"/>
                        <a:pt x="5165" y="15552"/>
                      </a:cubicBezTo>
                      <a:cubicBezTo>
                        <a:pt x="5165" y="15595"/>
                        <a:pt x="4930" y="15638"/>
                        <a:pt x="4461" y="15638"/>
                      </a:cubicBezTo>
                      <a:cubicBezTo>
                        <a:pt x="3991" y="15638"/>
                        <a:pt x="3522" y="15509"/>
                        <a:pt x="3052" y="15466"/>
                      </a:cubicBezTo>
                      <a:cubicBezTo>
                        <a:pt x="2817" y="15422"/>
                        <a:pt x="2817" y="15422"/>
                        <a:pt x="2817" y="15422"/>
                      </a:cubicBezTo>
                      <a:cubicBezTo>
                        <a:pt x="2583" y="15422"/>
                        <a:pt x="2583" y="15379"/>
                        <a:pt x="2583" y="15336"/>
                      </a:cubicBezTo>
                      <a:cubicBezTo>
                        <a:pt x="2583" y="15336"/>
                        <a:pt x="2583" y="15336"/>
                        <a:pt x="2583" y="15336"/>
                      </a:cubicBezTo>
                      <a:cubicBezTo>
                        <a:pt x="2348" y="15379"/>
                        <a:pt x="2113" y="15379"/>
                        <a:pt x="1878" y="15422"/>
                      </a:cubicBezTo>
                      <a:cubicBezTo>
                        <a:pt x="1643" y="15422"/>
                        <a:pt x="1409" y="15422"/>
                        <a:pt x="1174" y="15466"/>
                      </a:cubicBezTo>
                      <a:cubicBezTo>
                        <a:pt x="1174" y="15466"/>
                        <a:pt x="1409" y="15509"/>
                        <a:pt x="1409" y="15509"/>
                      </a:cubicBezTo>
                      <a:cubicBezTo>
                        <a:pt x="1409" y="15552"/>
                        <a:pt x="1643" y="15595"/>
                        <a:pt x="1643" y="15638"/>
                      </a:cubicBezTo>
                      <a:cubicBezTo>
                        <a:pt x="1643" y="15682"/>
                        <a:pt x="1409" y="15682"/>
                        <a:pt x="1174" y="15725"/>
                      </a:cubicBezTo>
                      <a:cubicBezTo>
                        <a:pt x="939" y="15725"/>
                        <a:pt x="704" y="15725"/>
                        <a:pt x="704" y="15768"/>
                      </a:cubicBezTo>
                      <a:cubicBezTo>
                        <a:pt x="1174" y="15768"/>
                        <a:pt x="1409" y="15811"/>
                        <a:pt x="1643" y="15898"/>
                      </a:cubicBezTo>
                      <a:cubicBezTo>
                        <a:pt x="1643" y="15898"/>
                        <a:pt x="1643" y="15941"/>
                        <a:pt x="1643" y="15941"/>
                      </a:cubicBezTo>
                      <a:cubicBezTo>
                        <a:pt x="1643" y="15941"/>
                        <a:pt x="1643" y="15898"/>
                        <a:pt x="1643" y="15898"/>
                      </a:cubicBezTo>
                      <a:cubicBezTo>
                        <a:pt x="2113" y="15898"/>
                        <a:pt x="2348" y="15898"/>
                        <a:pt x="2817" y="15898"/>
                      </a:cubicBezTo>
                      <a:cubicBezTo>
                        <a:pt x="3522" y="15941"/>
                        <a:pt x="3757" y="16027"/>
                        <a:pt x="3757" y="16157"/>
                      </a:cubicBezTo>
                      <a:cubicBezTo>
                        <a:pt x="3757" y="16243"/>
                        <a:pt x="3522" y="16330"/>
                        <a:pt x="3052" y="16330"/>
                      </a:cubicBezTo>
                      <a:cubicBezTo>
                        <a:pt x="2817" y="16330"/>
                        <a:pt x="2583" y="16416"/>
                        <a:pt x="2583" y="16502"/>
                      </a:cubicBezTo>
                      <a:cubicBezTo>
                        <a:pt x="2583" y="16502"/>
                        <a:pt x="3052" y="16502"/>
                        <a:pt x="3522" y="16502"/>
                      </a:cubicBezTo>
                      <a:cubicBezTo>
                        <a:pt x="3991" y="16502"/>
                        <a:pt x="4461" y="16459"/>
                        <a:pt x="4696" y="16502"/>
                      </a:cubicBezTo>
                      <a:cubicBezTo>
                        <a:pt x="5400" y="16546"/>
                        <a:pt x="5635" y="16632"/>
                        <a:pt x="5635" y="16762"/>
                      </a:cubicBezTo>
                      <a:cubicBezTo>
                        <a:pt x="5400" y="16805"/>
                        <a:pt x="5165" y="16891"/>
                        <a:pt x="4930" y="16891"/>
                      </a:cubicBezTo>
                      <a:cubicBezTo>
                        <a:pt x="4696" y="16891"/>
                        <a:pt x="4461" y="16848"/>
                        <a:pt x="4226" y="16848"/>
                      </a:cubicBezTo>
                      <a:cubicBezTo>
                        <a:pt x="3991" y="16762"/>
                        <a:pt x="3522" y="16718"/>
                        <a:pt x="3522" y="16718"/>
                      </a:cubicBezTo>
                      <a:cubicBezTo>
                        <a:pt x="3287" y="16718"/>
                        <a:pt x="3287" y="16718"/>
                        <a:pt x="3287" y="16718"/>
                      </a:cubicBezTo>
                      <a:cubicBezTo>
                        <a:pt x="3052" y="16848"/>
                        <a:pt x="2583" y="16848"/>
                        <a:pt x="2348" y="16848"/>
                      </a:cubicBezTo>
                      <a:cubicBezTo>
                        <a:pt x="1878" y="16848"/>
                        <a:pt x="1643" y="16848"/>
                        <a:pt x="1174" y="16805"/>
                      </a:cubicBezTo>
                      <a:cubicBezTo>
                        <a:pt x="1174" y="16805"/>
                        <a:pt x="1174" y="16805"/>
                        <a:pt x="1174" y="16805"/>
                      </a:cubicBezTo>
                      <a:cubicBezTo>
                        <a:pt x="939" y="16805"/>
                        <a:pt x="235" y="16891"/>
                        <a:pt x="0" y="16934"/>
                      </a:cubicBezTo>
                      <a:cubicBezTo>
                        <a:pt x="235" y="16978"/>
                        <a:pt x="470" y="17064"/>
                        <a:pt x="470" y="17107"/>
                      </a:cubicBezTo>
                      <a:cubicBezTo>
                        <a:pt x="704" y="17107"/>
                        <a:pt x="704" y="17107"/>
                        <a:pt x="704" y="17107"/>
                      </a:cubicBezTo>
                      <a:cubicBezTo>
                        <a:pt x="939" y="17107"/>
                        <a:pt x="1409" y="17064"/>
                        <a:pt x="1409" y="17021"/>
                      </a:cubicBezTo>
                      <a:cubicBezTo>
                        <a:pt x="1643" y="16934"/>
                        <a:pt x="2113" y="16848"/>
                        <a:pt x="2583" y="16848"/>
                      </a:cubicBezTo>
                      <a:cubicBezTo>
                        <a:pt x="2583" y="16848"/>
                        <a:pt x="3287" y="16891"/>
                        <a:pt x="3522" y="17064"/>
                      </a:cubicBezTo>
                      <a:cubicBezTo>
                        <a:pt x="3522" y="17237"/>
                        <a:pt x="2583" y="17280"/>
                        <a:pt x="2348" y="17280"/>
                      </a:cubicBezTo>
                      <a:cubicBezTo>
                        <a:pt x="2348" y="17280"/>
                        <a:pt x="2113" y="17323"/>
                        <a:pt x="2113" y="17323"/>
                      </a:cubicBezTo>
                      <a:cubicBezTo>
                        <a:pt x="1878" y="17410"/>
                        <a:pt x="1409" y="17539"/>
                        <a:pt x="470" y="17626"/>
                      </a:cubicBezTo>
                      <a:cubicBezTo>
                        <a:pt x="470" y="17669"/>
                        <a:pt x="470" y="17669"/>
                        <a:pt x="470" y="17669"/>
                      </a:cubicBezTo>
                      <a:cubicBezTo>
                        <a:pt x="470" y="17669"/>
                        <a:pt x="470" y="17712"/>
                        <a:pt x="470" y="17712"/>
                      </a:cubicBezTo>
                      <a:cubicBezTo>
                        <a:pt x="704" y="17669"/>
                        <a:pt x="939" y="17669"/>
                        <a:pt x="939" y="17669"/>
                      </a:cubicBezTo>
                      <a:cubicBezTo>
                        <a:pt x="1174" y="17669"/>
                        <a:pt x="1174" y="17669"/>
                        <a:pt x="1174" y="17669"/>
                      </a:cubicBezTo>
                      <a:cubicBezTo>
                        <a:pt x="1409" y="17712"/>
                        <a:pt x="1409" y="17712"/>
                        <a:pt x="1409" y="17712"/>
                      </a:cubicBezTo>
                      <a:cubicBezTo>
                        <a:pt x="1643" y="17755"/>
                        <a:pt x="1409" y="17798"/>
                        <a:pt x="1409" y="17798"/>
                      </a:cubicBezTo>
                      <a:cubicBezTo>
                        <a:pt x="1409" y="17842"/>
                        <a:pt x="1409" y="17842"/>
                        <a:pt x="1409" y="17842"/>
                      </a:cubicBezTo>
                      <a:cubicBezTo>
                        <a:pt x="1643" y="17842"/>
                        <a:pt x="1643" y="17842"/>
                        <a:pt x="1643" y="17842"/>
                      </a:cubicBezTo>
                      <a:cubicBezTo>
                        <a:pt x="1643" y="17842"/>
                        <a:pt x="1878" y="17842"/>
                        <a:pt x="1878" y="17842"/>
                      </a:cubicBezTo>
                      <a:cubicBezTo>
                        <a:pt x="1878" y="17798"/>
                        <a:pt x="1878" y="17798"/>
                        <a:pt x="1878" y="17755"/>
                      </a:cubicBezTo>
                      <a:cubicBezTo>
                        <a:pt x="1643" y="17669"/>
                        <a:pt x="1878" y="17539"/>
                        <a:pt x="2113" y="17453"/>
                      </a:cubicBezTo>
                      <a:cubicBezTo>
                        <a:pt x="2348" y="17410"/>
                        <a:pt x="2583" y="17366"/>
                        <a:pt x="3052" y="17366"/>
                      </a:cubicBezTo>
                      <a:cubicBezTo>
                        <a:pt x="3052" y="17366"/>
                        <a:pt x="3522" y="17410"/>
                        <a:pt x="3757" y="17453"/>
                      </a:cubicBezTo>
                      <a:cubicBezTo>
                        <a:pt x="4461" y="17582"/>
                        <a:pt x="3991" y="17712"/>
                        <a:pt x="3757" y="17755"/>
                      </a:cubicBezTo>
                      <a:cubicBezTo>
                        <a:pt x="3522" y="17798"/>
                        <a:pt x="3522" y="17842"/>
                        <a:pt x="3522" y="17842"/>
                      </a:cubicBezTo>
                      <a:cubicBezTo>
                        <a:pt x="3522" y="17928"/>
                        <a:pt x="3287" y="17971"/>
                        <a:pt x="3287" y="18058"/>
                      </a:cubicBezTo>
                      <a:cubicBezTo>
                        <a:pt x="3287" y="18101"/>
                        <a:pt x="3052" y="18187"/>
                        <a:pt x="3052" y="18230"/>
                      </a:cubicBezTo>
                      <a:cubicBezTo>
                        <a:pt x="3052" y="18317"/>
                        <a:pt x="2583" y="18360"/>
                        <a:pt x="2348" y="18360"/>
                      </a:cubicBezTo>
                      <a:cubicBezTo>
                        <a:pt x="2348" y="18403"/>
                        <a:pt x="2348" y="18403"/>
                        <a:pt x="2348" y="18403"/>
                      </a:cubicBezTo>
                      <a:cubicBezTo>
                        <a:pt x="2348" y="18490"/>
                        <a:pt x="2113" y="18533"/>
                        <a:pt x="1643" y="18533"/>
                      </a:cubicBezTo>
                      <a:cubicBezTo>
                        <a:pt x="1878" y="18619"/>
                        <a:pt x="1643" y="18662"/>
                        <a:pt x="1643" y="18662"/>
                      </a:cubicBezTo>
                      <a:cubicBezTo>
                        <a:pt x="1878" y="18662"/>
                        <a:pt x="2113" y="18662"/>
                        <a:pt x="2583" y="18662"/>
                      </a:cubicBezTo>
                      <a:cubicBezTo>
                        <a:pt x="2817" y="18662"/>
                        <a:pt x="2817" y="18706"/>
                        <a:pt x="3052" y="18706"/>
                      </a:cubicBezTo>
                      <a:cubicBezTo>
                        <a:pt x="3052" y="18706"/>
                        <a:pt x="3052" y="18706"/>
                        <a:pt x="3052" y="18706"/>
                      </a:cubicBezTo>
                      <a:cubicBezTo>
                        <a:pt x="3052" y="18706"/>
                        <a:pt x="3287" y="18706"/>
                        <a:pt x="3522" y="18662"/>
                      </a:cubicBezTo>
                      <a:cubicBezTo>
                        <a:pt x="4226" y="18619"/>
                        <a:pt x="4930" y="18706"/>
                        <a:pt x="5165" y="18792"/>
                      </a:cubicBezTo>
                      <a:cubicBezTo>
                        <a:pt x="5165" y="18878"/>
                        <a:pt x="4930" y="18965"/>
                        <a:pt x="4461" y="19008"/>
                      </a:cubicBezTo>
                      <a:cubicBezTo>
                        <a:pt x="4226" y="19008"/>
                        <a:pt x="4226" y="19008"/>
                        <a:pt x="3991" y="19008"/>
                      </a:cubicBezTo>
                      <a:cubicBezTo>
                        <a:pt x="4461" y="19008"/>
                        <a:pt x="4930" y="19051"/>
                        <a:pt x="4930" y="19138"/>
                      </a:cubicBezTo>
                      <a:cubicBezTo>
                        <a:pt x="4930" y="19138"/>
                        <a:pt x="4930" y="19138"/>
                        <a:pt x="4930" y="19138"/>
                      </a:cubicBezTo>
                      <a:cubicBezTo>
                        <a:pt x="5165" y="19008"/>
                        <a:pt x="5400" y="18965"/>
                        <a:pt x="5870" y="18965"/>
                      </a:cubicBezTo>
                      <a:cubicBezTo>
                        <a:pt x="6574" y="18965"/>
                        <a:pt x="7513" y="19094"/>
                        <a:pt x="7748" y="19224"/>
                      </a:cubicBezTo>
                      <a:cubicBezTo>
                        <a:pt x="7748" y="19267"/>
                        <a:pt x="7748" y="19310"/>
                        <a:pt x="7513" y="19354"/>
                      </a:cubicBezTo>
                      <a:cubicBezTo>
                        <a:pt x="7513" y="19397"/>
                        <a:pt x="7278" y="19397"/>
                        <a:pt x="7043" y="19440"/>
                      </a:cubicBezTo>
                      <a:cubicBezTo>
                        <a:pt x="7278" y="19397"/>
                        <a:pt x="7513" y="19397"/>
                        <a:pt x="7748" y="19397"/>
                      </a:cubicBezTo>
                      <a:cubicBezTo>
                        <a:pt x="8452" y="19397"/>
                        <a:pt x="10330" y="19440"/>
                        <a:pt x="10565" y="19613"/>
                      </a:cubicBezTo>
                      <a:cubicBezTo>
                        <a:pt x="10565" y="19656"/>
                        <a:pt x="10565" y="19699"/>
                        <a:pt x="10565" y="19699"/>
                      </a:cubicBezTo>
                      <a:cubicBezTo>
                        <a:pt x="10800" y="19699"/>
                        <a:pt x="11035" y="19742"/>
                        <a:pt x="11270" y="19829"/>
                      </a:cubicBezTo>
                      <a:cubicBezTo>
                        <a:pt x="11270" y="19829"/>
                        <a:pt x="11270" y="19829"/>
                        <a:pt x="11270" y="19872"/>
                      </a:cubicBezTo>
                      <a:cubicBezTo>
                        <a:pt x="11974" y="19699"/>
                        <a:pt x="13148" y="19613"/>
                        <a:pt x="13852" y="19570"/>
                      </a:cubicBezTo>
                      <a:cubicBezTo>
                        <a:pt x="14557" y="19526"/>
                        <a:pt x="15026" y="19613"/>
                        <a:pt x="15026" y="19656"/>
                      </a:cubicBezTo>
                      <a:cubicBezTo>
                        <a:pt x="15261" y="19786"/>
                        <a:pt x="14557" y="19915"/>
                        <a:pt x="13617" y="20002"/>
                      </a:cubicBezTo>
                      <a:cubicBezTo>
                        <a:pt x="13148" y="20002"/>
                        <a:pt x="13148" y="20045"/>
                        <a:pt x="13148" y="20045"/>
                      </a:cubicBezTo>
                      <a:cubicBezTo>
                        <a:pt x="13148" y="20045"/>
                        <a:pt x="13148" y="20045"/>
                        <a:pt x="13383" y="20131"/>
                      </a:cubicBezTo>
                      <a:cubicBezTo>
                        <a:pt x="13617" y="20174"/>
                        <a:pt x="14087" y="20131"/>
                        <a:pt x="14322" y="20131"/>
                      </a:cubicBezTo>
                      <a:cubicBezTo>
                        <a:pt x="14791" y="20088"/>
                        <a:pt x="15496" y="20045"/>
                        <a:pt x="15965" y="20131"/>
                      </a:cubicBezTo>
                      <a:cubicBezTo>
                        <a:pt x="16200" y="20174"/>
                        <a:pt x="16200" y="20261"/>
                        <a:pt x="16200" y="20261"/>
                      </a:cubicBezTo>
                      <a:cubicBezTo>
                        <a:pt x="15965" y="20347"/>
                        <a:pt x="15496" y="20390"/>
                        <a:pt x="15261" y="20390"/>
                      </a:cubicBezTo>
                      <a:cubicBezTo>
                        <a:pt x="15026" y="20434"/>
                        <a:pt x="14557" y="20434"/>
                        <a:pt x="14557" y="20434"/>
                      </a:cubicBezTo>
                      <a:cubicBezTo>
                        <a:pt x="14557" y="20477"/>
                        <a:pt x="14557" y="20520"/>
                        <a:pt x="14791" y="20520"/>
                      </a:cubicBezTo>
                      <a:cubicBezTo>
                        <a:pt x="14791" y="20606"/>
                        <a:pt x="15026" y="20650"/>
                        <a:pt x="15026" y="20736"/>
                      </a:cubicBezTo>
                      <a:cubicBezTo>
                        <a:pt x="14791" y="20779"/>
                        <a:pt x="14791" y="20822"/>
                        <a:pt x="14322" y="20822"/>
                      </a:cubicBezTo>
                      <a:cubicBezTo>
                        <a:pt x="14322" y="20866"/>
                        <a:pt x="14087" y="20866"/>
                        <a:pt x="13852" y="20866"/>
                      </a:cubicBezTo>
                      <a:cubicBezTo>
                        <a:pt x="13617" y="20866"/>
                        <a:pt x="13383" y="20822"/>
                        <a:pt x="13148" y="20736"/>
                      </a:cubicBezTo>
                      <a:cubicBezTo>
                        <a:pt x="13148" y="20779"/>
                        <a:pt x="13148" y="20779"/>
                        <a:pt x="13148" y="20822"/>
                      </a:cubicBezTo>
                      <a:cubicBezTo>
                        <a:pt x="12913" y="20866"/>
                        <a:pt x="12913" y="20866"/>
                        <a:pt x="12913" y="20866"/>
                      </a:cubicBezTo>
                      <a:cubicBezTo>
                        <a:pt x="12678" y="20866"/>
                        <a:pt x="12678" y="20866"/>
                        <a:pt x="12678" y="20866"/>
                      </a:cubicBezTo>
                      <a:cubicBezTo>
                        <a:pt x="12209" y="20866"/>
                        <a:pt x="11504" y="20736"/>
                        <a:pt x="10800" y="20650"/>
                      </a:cubicBezTo>
                      <a:cubicBezTo>
                        <a:pt x="10800" y="20650"/>
                        <a:pt x="10800" y="20606"/>
                        <a:pt x="10800" y="20606"/>
                      </a:cubicBezTo>
                      <a:cubicBezTo>
                        <a:pt x="10800" y="20650"/>
                        <a:pt x="10800" y="20650"/>
                        <a:pt x="10800" y="20650"/>
                      </a:cubicBezTo>
                      <a:cubicBezTo>
                        <a:pt x="10800" y="20650"/>
                        <a:pt x="10800" y="20693"/>
                        <a:pt x="10800" y="20693"/>
                      </a:cubicBezTo>
                      <a:cubicBezTo>
                        <a:pt x="11035" y="20736"/>
                        <a:pt x="11270" y="20779"/>
                        <a:pt x="11035" y="20822"/>
                      </a:cubicBezTo>
                      <a:cubicBezTo>
                        <a:pt x="11035" y="20909"/>
                        <a:pt x="10565" y="20909"/>
                        <a:pt x="10330" y="20909"/>
                      </a:cubicBezTo>
                      <a:cubicBezTo>
                        <a:pt x="9626" y="20909"/>
                        <a:pt x="9626" y="20952"/>
                        <a:pt x="9626" y="20952"/>
                      </a:cubicBezTo>
                      <a:cubicBezTo>
                        <a:pt x="9626" y="20952"/>
                        <a:pt x="9626" y="20952"/>
                        <a:pt x="9626" y="20952"/>
                      </a:cubicBezTo>
                      <a:cubicBezTo>
                        <a:pt x="9626" y="20952"/>
                        <a:pt x="9861" y="20952"/>
                        <a:pt x="9861" y="20952"/>
                      </a:cubicBezTo>
                      <a:cubicBezTo>
                        <a:pt x="10330" y="20952"/>
                        <a:pt x="10800" y="20952"/>
                        <a:pt x="11270" y="20952"/>
                      </a:cubicBezTo>
                      <a:cubicBezTo>
                        <a:pt x="12209" y="20995"/>
                        <a:pt x="12209" y="21125"/>
                        <a:pt x="12443" y="21254"/>
                      </a:cubicBezTo>
                      <a:cubicBezTo>
                        <a:pt x="12443" y="21254"/>
                        <a:pt x="12443" y="21254"/>
                        <a:pt x="12443" y="21298"/>
                      </a:cubicBezTo>
                      <a:cubicBezTo>
                        <a:pt x="12443" y="21168"/>
                        <a:pt x="12678" y="21038"/>
                        <a:pt x="13383" y="20995"/>
                      </a:cubicBezTo>
                      <a:cubicBezTo>
                        <a:pt x="13617" y="20995"/>
                        <a:pt x="13617" y="20995"/>
                        <a:pt x="13617" y="20995"/>
                      </a:cubicBezTo>
                      <a:cubicBezTo>
                        <a:pt x="14087" y="20995"/>
                        <a:pt x="14322" y="21125"/>
                        <a:pt x="14322" y="21211"/>
                      </a:cubicBezTo>
                      <a:cubicBezTo>
                        <a:pt x="14557" y="21298"/>
                        <a:pt x="14557" y="21427"/>
                        <a:pt x="15496" y="21470"/>
                      </a:cubicBezTo>
                      <a:cubicBezTo>
                        <a:pt x="15496" y="21470"/>
                        <a:pt x="15496" y="21470"/>
                        <a:pt x="15496" y="21470"/>
                      </a:cubicBezTo>
                      <a:cubicBezTo>
                        <a:pt x="15496" y="21427"/>
                        <a:pt x="15496" y="21341"/>
                        <a:pt x="15965" y="21298"/>
                      </a:cubicBezTo>
                      <a:cubicBezTo>
                        <a:pt x="16200" y="21298"/>
                        <a:pt x="16435" y="21254"/>
                        <a:pt x="16435" y="21254"/>
                      </a:cubicBezTo>
                      <a:cubicBezTo>
                        <a:pt x="17139" y="21254"/>
                        <a:pt x="17609" y="21384"/>
                        <a:pt x="18078" y="21470"/>
                      </a:cubicBezTo>
                      <a:cubicBezTo>
                        <a:pt x="18313" y="21514"/>
                        <a:pt x="18548" y="21600"/>
                        <a:pt x="18783" y="21600"/>
                      </a:cubicBezTo>
                      <a:cubicBezTo>
                        <a:pt x="18783" y="21557"/>
                        <a:pt x="18548" y="21514"/>
                        <a:pt x="18313" y="21470"/>
                      </a:cubicBezTo>
                      <a:cubicBezTo>
                        <a:pt x="18313" y="21470"/>
                        <a:pt x="18078" y="21427"/>
                        <a:pt x="18078" y="21384"/>
                      </a:cubicBezTo>
                      <a:cubicBezTo>
                        <a:pt x="17843" y="21384"/>
                        <a:pt x="17843" y="21384"/>
                        <a:pt x="17843" y="21384"/>
                      </a:cubicBezTo>
                      <a:cubicBezTo>
                        <a:pt x="17843" y="21384"/>
                        <a:pt x="17843" y="21384"/>
                        <a:pt x="17609" y="21384"/>
                      </a:cubicBezTo>
                      <a:cubicBezTo>
                        <a:pt x="17609" y="21384"/>
                        <a:pt x="17609" y="21384"/>
                        <a:pt x="17609" y="21384"/>
                      </a:cubicBezTo>
                      <a:cubicBezTo>
                        <a:pt x="17609" y="21384"/>
                        <a:pt x="17609" y="21384"/>
                        <a:pt x="17609" y="21384"/>
                      </a:cubicBezTo>
                      <a:cubicBezTo>
                        <a:pt x="17609" y="21384"/>
                        <a:pt x="17609" y="21384"/>
                        <a:pt x="17609" y="21341"/>
                      </a:cubicBezTo>
                      <a:cubicBezTo>
                        <a:pt x="17609" y="21341"/>
                        <a:pt x="17609" y="21341"/>
                        <a:pt x="17609" y="21341"/>
                      </a:cubicBezTo>
                      <a:cubicBezTo>
                        <a:pt x="17609" y="21341"/>
                        <a:pt x="17609" y="21341"/>
                        <a:pt x="17609" y="21341"/>
                      </a:cubicBezTo>
                      <a:cubicBezTo>
                        <a:pt x="17374" y="21341"/>
                        <a:pt x="17374" y="21341"/>
                        <a:pt x="17374" y="21341"/>
                      </a:cubicBezTo>
                      <a:cubicBezTo>
                        <a:pt x="17374" y="21341"/>
                        <a:pt x="17374" y="21341"/>
                        <a:pt x="17374" y="21298"/>
                      </a:cubicBezTo>
                      <a:cubicBezTo>
                        <a:pt x="17374" y="21298"/>
                        <a:pt x="17374" y="21298"/>
                        <a:pt x="17374" y="21298"/>
                      </a:cubicBezTo>
                      <a:cubicBezTo>
                        <a:pt x="17374" y="21298"/>
                        <a:pt x="17374" y="21298"/>
                        <a:pt x="17374" y="21298"/>
                      </a:cubicBezTo>
                      <a:cubicBezTo>
                        <a:pt x="17374" y="21254"/>
                        <a:pt x="17374" y="21254"/>
                        <a:pt x="17374" y="21254"/>
                      </a:cubicBezTo>
                      <a:cubicBezTo>
                        <a:pt x="17374" y="21254"/>
                        <a:pt x="17374" y="21254"/>
                        <a:pt x="17374" y="21211"/>
                      </a:cubicBezTo>
                      <a:cubicBezTo>
                        <a:pt x="17374" y="21211"/>
                        <a:pt x="17374" y="21211"/>
                        <a:pt x="17374" y="21211"/>
                      </a:cubicBezTo>
                      <a:cubicBezTo>
                        <a:pt x="17374" y="21168"/>
                        <a:pt x="17374" y="21168"/>
                        <a:pt x="17374" y="21168"/>
                      </a:cubicBezTo>
                      <a:cubicBezTo>
                        <a:pt x="17374" y="21125"/>
                        <a:pt x="17374" y="21125"/>
                        <a:pt x="17139" y="21125"/>
                      </a:cubicBezTo>
                      <a:cubicBezTo>
                        <a:pt x="17139" y="21082"/>
                        <a:pt x="17139" y="21082"/>
                        <a:pt x="17139" y="21082"/>
                      </a:cubicBezTo>
                      <a:cubicBezTo>
                        <a:pt x="17139" y="21038"/>
                        <a:pt x="17139" y="21038"/>
                        <a:pt x="17139" y="20995"/>
                      </a:cubicBezTo>
                      <a:cubicBezTo>
                        <a:pt x="17139" y="20995"/>
                        <a:pt x="17139" y="20995"/>
                        <a:pt x="17139" y="20952"/>
                      </a:cubicBezTo>
                      <a:cubicBezTo>
                        <a:pt x="17139" y="20952"/>
                        <a:pt x="17139" y="20909"/>
                        <a:pt x="17139" y="20866"/>
                      </a:cubicBezTo>
                      <a:cubicBezTo>
                        <a:pt x="17139" y="20866"/>
                        <a:pt x="17139" y="20866"/>
                        <a:pt x="17139" y="20822"/>
                      </a:cubicBezTo>
                      <a:cubicBezTo>
                        <a:pt x="17139" y="20822"/>
                        <a:pt x="17139" y="20779"/>
                        <a:pt x="17139" y="20736"/>
                      </a:cubicBezTo>
                      <a:cubicBezTo>
                        <a:pt x="17139" y="20693"/>
                        <a:pt x="17139" y="20693"/>
                        <a:pt x="17139" y="20693"/>
                      </a:cubicBezTo>
                      <a:cubicBezTo>
                        <a:pt x="17139" y="20650"/>
                        <a:pt x="17139" y="20606"/>
                        <a:pt x="17139" y="20563"/>
                      </a:cubicBezTo>
                      <a:cubicBezTo>
                        <a:pt x="17139" y="20520"/>
                        <a:pt x="17139" y="20520"/>
                        <a:pt x="17139" y="20477"/>
                      </a:cubicBezTo>
                      <a:cubicBezTo>
                        <a:pt x="17139" y="20434"/>
                        <a:pt x="17374" y="20390"/>
                        <a:pt x="17374" y="20347"/>
                      </a:cubicBezTo>
                      <a:cubicBezTo>
                        <a:pt x="17374" y="20304"/>
                        <a:pt x="17374" y="20304"/>
                        <a:pt x="17374" y="20261"/>
                      </a:cubicBezTo>
                      <a:cubicBezTo>
                        <a:pt x="17374" y="20218"/>
                        <a:pt x="17374" y="20131"/>
                        <a:pt x="17374" y="20088"/>
                      </a:cubicBezTo>
                      <a:cubicBezTo>
                        <a:pt x="17374" y="20088"/>
                        <a:pt x="17374" y="20045"/>
                        <a:pt x="17374" y="20045"/>
                      </a:cubicBezTo>
                      <a:cubicBezTo>
                        <a:pt x="17374" y="19958"/>
                        <a:pt x="17374" y="19872"/>
                        <a:pt x="17374" y="19786"/>
                      </a:cubicBezTo>
                      <a:cubicBezTo>
                        <a:pt x="17374" y="19786"/>
                        <a:pt x="17374" y="19786"/>
                        <a:pt x="17374" y="19786"/>
                      </a:cubicBezTo>
                      <a:cubicBezTo>
                        <a:pt x="17139" y="19786"/>
                        <a:pt x="17139" y="19786"/>
                        <a:pt x="17139" y="19786"/>
                      </a:cubicBezTo>
                      <a:cubicBezTo>
                        <a:pt x="16435" y="19786"/>
                        <a:pt x="15730" y="19742"/>
                        <a:pt x="15261" y="19656"/>
                      </a:cubicBezTo>
                      <a:cubicBezTo>
                        <a:pt x="15026" y="19656"/>
                        <a:pt x="15026" y="19570"/>
                        <a:pt x="15026" y="19483"/>
                      </a:cubicBezTo>
                      <a:cubicBezTo>
                        <a:pt x="15026" y="19483"/>
                        <a:pt x="15026" y="19440"/>
                        <a:pt x="15261" y="19440"/>
                      </a:cubicBezTo>
                      <a:cubicBezTo>
                        <a:pt x="15026" y="19440"/>
                        <a:pt x="15026" y="19440"/>
                        <a:pt x="15026" y="19440"/>
                      </a:cubicBezTo>
                      <a:cubicBezTo>
                        <a:pt x="15026" y="19440"/>
                        <a:pt x="15026" y="19397"/>
                        <a:pt x="14791" y="19397"/>
                      </a:cubicBezTo>
                      <a:cubicBezTo>
                        <a:pt x="14791" y="19397"/>
                        <a:pt x="14791" y="19397"/>
                        <a:pt x="14791" y="19397"/>
                      </a:cubicBezTo>
                      <a:cubicBezTo>
                        <a:pt x="14557" y="19397"/>
                        <a:pt x="14557" y="19354"/>
                        <a:pt x="14322" y="19354"/>
                      </a:cubicBezTo>
                      <a:cubicBezTo>
                        <a:pt x="14087" y="19354"/>
                        <a:pt x="13617" y="19354"/>
                        <a:pt x="12913" y="19354"/>
                      </a:cubicBezTo>
                      <a:cubicBezTo>
                        <a:pt x="11504" y="19354"/>
                        <a:pt x="9861" y="19354"/>
                        <a:pt x="9861" y="19397"/>
                      </a:cubicBezTo>
                      <a:cubicBezTo>
                        <a:pt x="9626" y="19397"/>
                        <a:pt x="9626" y="19397"/>
                        <a:pt x="9626" y="19397"/>
                      </a:cubicBezTo>
                      <a:cubicBezTo>
                        <a:pt x="9626" y="19397"/>
                        <a:pt x="9626" y="19397"/>
                        <a:pt x="9626" y="19397"/>
                      </a:cubicBezTo>
                      <a:cubicBezTo>
                        <a:pt x="9626" y="19397"/>
                        <a:pt x="9626" y="19397"/>
                        <a:pt x="9626" y="19397"/>
                      </a:cubicBezTo>
                      <a:cubicBezTo>
                        <a:pt x="9391" y="19397"/>
                        <a:pt x="9157" y="19354"/>
                        <a:pt x="8922" y="19310"/>
                      </a:cubicBezTo>
                      <a:cubicBezTo>
                        <a:pt x="8687" y="19310"/>
                        <a:pt x="8687" y="19267"/>
                        <a:pt x="8452" y="19224"/>
                      </a:cubicBezTo>
                      <a:cubicBezTo>
                        <a:pt x="8452" y="19224"/>
                        <a:pt x="8452" y="19181"/>
                        <a:pt x="8452" y="19181"/>
                      </a:cubicBezTo>
                      <a:cubicBezTo>
                        <a:pt x="8217" y="19181"/>
                        <a:pt x="7983" y="19138"/>
                        <a:pt x="7983" y="19138"/>
                      </a:cubicBezTo>
                      <a:cubicBezTo>
                        <a:pt x="7513" y="19008"/>
                        <a:pt x="7513" y="18662"/>
                        <a:pt x="7748" y="18533"/>
                      </a:cubicBezTo>
                      <a:cubicBezTo>
                        <a:pt x="7748" y="18490"/>
                        <a:pt x="7278" y="18490"/>
                        <a:pt x="6809" y="18490"/>
                      </a:cubicBezTo>
                      <a:cubicBezTo>
                        <a:pt x="6339" y="18490"/>
                        <a:pt x="5870" y="18490"/>
                        <a:pt x="5635" y="18446"/>
                      </a:cubicBezTo>
                      <a:cubicBezTo>
                        <a:pt x="4930" y="18403"/>
                        <a:pt x="5165" y="18317"/>
                        <a:pt x="5165" y="18230"/>
                      </a:cubicBezTo>
                      <a:cubicBezTo>
                        <a:pt x="5165" y="18187"/>
                        <a:pt x="5165" y="18187"/>
                        <a:pt x="4930" y="18101"/>
                      </a:cubicBezTo>
                      <a:cubicBezTo>
                        <a:pt x="4226" y="17971"/>
                        <a:pt x="4461" y="17798"/>
                        <a:pt x="4696" y="17669"/>
                      </a:cubicBezTo>
                      <a:cubicBezTo>
                        <a:pt x="4696" y="17626"/>
                        <a:pt x="4696" y="17626"/>
                        <a:pt x="4696" y="17582"/>
                      </a:cubicBezTo>
                      <a:cubicBezTo>
                        <a:pt x="4930" y="17453"/>
                        <a:pt x="5400" y="17194"/>
                        <a:pt x="6809" y="17194"/>
                      </a:cubicBezTo>
                      <a:cubicBezTo>
                        <a:pt x="6809" y="17194"/>
                        <a:pt x="6809" y="17150"/>
                        <a:pt x="6809" y="17150"/>
                      </a:cubicBezTo>
                      <a:cubicBezTo>
                        <a:pt x="6809" y="17064"/>
                        <a:pt x="7043" y="16934"/>
                        <a:pt x="7513" y="16891"/>
                      </a:cubicBezTo>
                      <a:cubicBezTo>
                        <a:pt x="7513" y="16848"/>
                        <a:pt x="7513" y="16805"/>
                        <a:pt x="7513" y="16805"/>
                      </a:cubicBezTo>
                      <a:cubicBezTo>
                        <a:pt x="7278" y="16718"/>
                        <a:pt x="6809" y="16589"/>
                        <a:pt x="7513" y="16502"/>
                      </a:cubicBezTo>
                      <a:cubicBezTo>
                        <a:pt x="7513" y="16502"/>
                        <a:pt x="7513" y="16459"/>
                        <a:pt x="7748" y="16416"/>
                      </a:cubicBezTo>
                      <a:cubicBezTo>
                        <a:pt x="7748" y="16330"/>
                        <a:pt x="7748" y="16200"/>
                        <a:pt x="8687" y="16157"/>
                      </a:cubicBezTo>
                      <a:cubicBezTo>
                        <a:pt x="8922" y="16157"/>
                        <a:pt x="8922" y="16157"/>
                        <a:pt x="8922" y="16157"/>
                      </a:cubicBezTo>
                      <a:cubicBezTo>
                        <a:pt x="8922" y="16157"/>
                        <a:pt x="8922" y="16114"/>
                        <a:pt x="8922" y="16070"/>
                      </a:cubicBezTo>
                      <a:cubicBezTo>
                        <a:pt x="8922" y="16027"/>
                        <a:pt x="8687" y="15854"/>
                        <a:pt x="9391" y="15854"/>
                      </a:cubicBezTo>
                      <a:cubicBezTo>
                        <a:pt x="9391" y="15811"/>
                        <a:pt x="9391" y="15811"/>
                        <a:pt x="9391" y="15768"/>
                      </a:cubicBezTo>
                      <a:cubicBezTo>
                        <a:pt x="9391" y="15725"/>
                        <a:pt x="9157" y="15595"/>
                        <a:pt x="9157" y="15509"/>
                      </a:cubicBezTo>
                      <a:cubicBezTo>
                        <a:pt x="9391" y="15466"/>
                        <a:pt x="9391" y="15422"/>
                        <a:pt x="9157" y="15379"/>
                      </a:cubicBezTo>
                      <a:cubicBezTo>
                        <a:pt x="9157" y="15293"/>
                        <a:pt x="8922" y="15163"/>
                        <a:pt x="9861" y="15077"/>
                      </a:cubicBezTo>
                      <a:cubicBezTo>
                        <a:pt x="10096" y="15077"/>
                        <a:pt x="10096" y="15034"/>
                        <a:pt x="10096" y="15034"/>
                      </a:cubicBezTo>
                      <a:cubicBezTo>
                        <a:pt x="10096" y="15034"/>
                        <a:pt x="10096" y="15034"/>
                        <a:pt x="10096" y="15034"/>
                      </a:cubicBezTo>
                      <a:cubicBezTo>
                        <a:pt x="10096" y="15034"/>
                        <a:pt x="9861" y="14947"/>
                        <a:pt x="9391" y="14904"/>
                      </a:cubicBezTo>
                      <a:cubicBezTo>
                        <a:pt x="9391" y="14904"/>
                        <a:pt x="8922" y="14818"/>
                        <a:pt x="8922" y="14774"/>
                      </a:cubicBezTo>
                      <a:cubicBezTo>
                        <a:pt x="8922" y="14774"/>
                        <a:pt x="8922" y="14731"/>
                        <a:pt x="8922" y="14731"/>
                      </a:cubicBezTo>
                      <a:cubicBezTo>
                        <a:pt x="9157" y="14645"/>
                        <a:pt x="9861" y="14645"/>
                        <a:pt x="10800" y="14645"/>
                      </a:cubicBezTo>
                      <a:cubicBezTo>
                        <a:pt x="10800" y="14645"/>
                        <a:pt x="10800" y="14645"/>
                        <a:pt x="10565" y="14602"/>
                      </a:cubicBezTo>
                      <a:cubicBezTo>
                        <a:pt x="10565" y="14602"/>
                        <a:pt x="10565" y="14602"/>
                        <a:pt x="10565" y="14602"/>
                      </a:cubicBezTo>
                      <a:cubicBezTo>
                        <a:pt x="10330" y="14602"/>
                        <a:pt x="10096" y="14602"/>
                        <a:pt x="10096" y="14602"/>
                      </a:cubicBezTo>
                      <a:cubicBezTo>
                        <a:pt x="9391" y="14602"/>
                        <a:pt x="9157" y="14558"/>
                        <a:pt x="8922" y="14472"/>
                      </a:cubicBezTo>
                      <a:cubicBezTo>
                        <a:pt x="8687" y="14386"/>
                        <a:pt x="8922" y="14299"/>
                        <a:pt x="9157" y="14213"/>
                      </a:cubicBezTo>
                      <a:cubicBezTo>
                        <a:pt x="9391" y="14170"/>
                        <a:pt x="9391" y="14170"/>
                        <a:pt x="9391" y="14170"/>
                      </a:cubicBezTo>
                      <a:cubicBezTo>
                        <a:pt x="9391" y="14170"/>
                        <a:pt x="9157" y="14126"/>
                        <a:pt x="9157" y="14126"/>
                      </a:cubicBezTo>
                      <a:cubicBezTo>
                        <a:pt x="8922" y="14083"/>
                        <a:pt x="8452" y="13997"/>
                        <a:pt x="8687" y="13910"/>
                      </a:cubicBezTo>
                      <a:cubicBezTo>
                        <a:pt x="8922" y="13867"/>
                        <a:pt x="8922" y="13781"/>
                        <a:pt x="8687" y="13781"/>
                      </a:cubicBezTo>
                      <a:cubicBezTo>
                        <a:pt x="7983" y="13694"/>
                        <a:pt x="8452" y="13349"/>
                        <a:pt x="8452" y="13349"/>
                      </a:cubicBezTo>
                      <a:cubicBezTo>
                        <a:pt x="8452" y="13219"/>
                        <a:pt x="8687" y="13133"/>
                        <a:pt x="9157" y="13090"/>
                      </a:cubicBezTo>
                      <a:cubicBezTo>
                        <a:pt x="9157" y="13046"/>
                        <a:pt x="9157" y="12874"/>
                        <a:pt x="9157" y="12787"/>
                      </a:cubicBezTo>
                      <a:cubicBezTo>
                        <a:pt x="9157" y="12744"/>
                        <a:pt x="8922" y="12701"/>
                        <a:pt x="8922" y="12658"/>
                      </a:cubicBezTo>
                      <a:cubicBezTo>
                        <a:pt x="8922" y="12614"/>
                        <a:pt x="8922" y="12571"/>
                        <a:pt x="8687" y="12528"/>
                      </a:cubicBezTo>
                      <a:cubicBezTo>
                        <a:pt x="8687" y="12442"/>
                        <a:pt x="8452" y="12398"/>
                        <a:pt x="8452" y="12312"/>
                      </a:cubicBezTo>
                      <a:cubicBezTo>
                        <a:pt x="8452" y="12226"/>
                        <a:pt x="8687" y="12182"/>
                        <a:pt x="8922" y="12182"/>
                      </a:cubicBezTo>
                      <a:cubicBezTo>
                        <a:pt x="8922" y="12139"/>
                        <a:pt x="9157" y="12096"/>
                        <a:pt x="9157" y="11966"/>
                      </a:cubicBezTo>
                      <a:cubicBezTo>
                        <a:pt x="9157" y="11880"/>
                        <a:pt x="9157" y="11664"/>
                        <a:pt x="10096" y="11578"/>
                      </a:cubicBezTo>
                      <a:cubicBezTo>
                        <a:pt x="10096" y="11578"/>
                        <a:pt x="10096" y="11491"/>
                        <a:pt x="10096" y="11491"/>
                      </a:cubicBezTo>
                      <a:cubicBezTo>
                        <a:pt x="10096" y="11405"/>
                        <a:pt x="10096" y="11362"/>
                        <a:pt x="10096" y="11318"/>
                      </a:cubicBezTo>
                      <a:cubicBezTo>
                        <a:pt x="10096" y="11189"/>
                        <a:pt x="10800" y="11146"/>
                        <a:pt x="11035" y="11146"/>
                      </a:cubicBezTo>
                      <a:cubicBezTo>
                        <a:pt x="11504" y="11146"/>
                        <a:pt x="11504" y="11146"/>
                        <a:pt x="11504" y="11102"/>
                      </a:cubicBezTo>
                      <a:cubicBezTo>
                        <a:pt x="11504" y="11059"/>
                        <a:pt x="11504" y="11059"/>
                        <a:pt x="11270" y="11016"/>
                      </a:cubicBezTo>
                      <a:cubicBezTo>
                        <a:pt x="11270" y="10973"/>
                        <a:pt x="10800" y="10930"/>
                        <a:pt x="11035" y="10800"/>
                      </a:cubicBezTo>
                      <a:cubicBezTo>
                        <a:pt x="11035" y="10757"/>
                        <a:pt x="11035" y="10670"/>
                        <a:pt x="11035" y="10541"/>
                      </a:cubicBezTo>
                      <a:cubicBezTo>
                        <a:pt x="10800" y="10454"/>
                        <a:pt x="10800" y="10325"/>
                        <a:pt x="10800" y="10195"/>
                      </a:cubicBezTo>
                      <a:cubicBezTo>
                        <a:pt x="10800" y="9893"/>
                        <a:pt x="11974" y="9763"/>
                        <a:pt x="12678" y="9720"/>
                      </a:cubicBezTo>
                      <a:cubicBezTo>
                        <a:pt x="12678" y="9677"/>
                        <a:pt x="12913" y="9677"/>
                        <a:pt x="12913" y="9634"/>
                      </a:cubicBezTo>
                      <a:cubicBezTo>
                        <a:pt x="13148" y="9634"/>
                        <a:pt x="12913" y="9504"/>
                        <a:pt x="12913" y="9418"/>
                      </a:cubicBezTo>
                      <a:cubicBezTo>
                        <a:pt x="12678" y="9245"/>
                        <a:pt x="12443" y="9072"/>
                        <a:pt x="13148" y="9029"/>
                      </a:cubicBezTo>
                      <a:cubicBezTo>
                        <a:pt x="13148" y="9029"/>
                        <a:pt x="13148" y="8986"/>
                        <a:pt x="13383" y="8899"/>
                      </a:cubicBezTo>
                      <a:cubicBezTo>
                        <a:pt x="13383" y="8813"/>
                        <a:pt x="13383" y="8726"/>
                        <a:pt x="13852" y="8683"/>
                      </a:cubicBezTo>
                      <a:cubicBezTo>
                        <a:pt x="14087" y="8640"/>
                        <a:pt x="14087" y="8597"/>
                        <a:pt x="14087" y="8510"/>
                      </a:cubicBezTo>
                      <a:cubicBezTo>
                        <a:pt x="14087" y="8467"/>
                        <a:pt x="14322" y="8381"/>
                        <a:pt x="14322" y="8294"/>
                      </a:cubicBezTo>
                      <a:cubicBezTo>
                        <a:pt x="14557" y="8251"/>
                        <a:pt x="14322" y="8208"/>
                        <a:pt x="14087" y="8122"/>
                      </a:cubicBezTo>
                      <a:cubicBezTo>
                        <a:pt x="13852" y="8078"/>
                        <a:pt x="13617" y="7992"/>
                        <a:pt x="13617" y="7906"/>
                      </a:cubicBezTo>
                      <a:cubicBezTo>
                        <a:pt x="13617" y="7776"/>
                        <a:pt x="13617" y="7646"/>
                        <a:pt x="12913" y="7474"/>
                      </a:cubicBezTo>
                      <a:cubicBezTo>
                        <a:pt x="12209" y="7344"/>
                        <a:pt x="12209" y="7085"/>
                        <a:pt x="12443" y="6955"/>
                      </a:cubicBezTo>
                      <a:cubicBezTo>
                        <a:pt x="12443" y="6955"/>
                        <a:pt x="12678" y="6912"/>
                        <a:pt x="12678" y="6912"/>
                      </a:cubicBezTo>
                      <a:cubicBezTo>
                        <a:pt x="12678" y="6912"/>
                        <a:pt x="12678" y="6869"/>
                        <a:pt x="12678" y="6869"/>
                      </a:cubicBezTo>
                      <a:cubicBezTo>
                        <a:pt x="12913" y="6869"/>
                        <a:pt x="12913" y="6826"/>
                        <a:pt x="13148" y="6826"/>
                      </a:cubicBezTo>
                      <a:cubicBezTo>
                        <a:pt x="13148" y="6826"/>
                        <a:pt x="13148" y="6782"/>
                        <a:pt x="13148" y="6739"/>
                      </a:cubicBezTo>
                      <a:cubicBezTo>
                        <a:pt x="13383" y="6653"/>
                        <a:pt x="13617" y="6480"/>
                        <a:pt x="14322" y="6437"/>
                      </a:cubicBezTo>
                      <a:cubicBezTo>
                        <a:pt x="14322" y="6437"/>
                        <a:pt x="14322" y="6437"/>
                        <a:pt x="14322" y="6437"/>
                      </a:cubicBezTo>
                      <a:cubicBezTo>
                        <a:pt x="14557" y="6350"/>
                        <a:pt x="14087" y="6178"/>
                        <a:pt x="14087" y="6048"/>
                      </a:cubicBezTo>
                      <a:cubicBezTo>
                        <a:pt x="13617" y="5875"/>
                        <a:pt x="14087" y="5832"/>
                        <a:pt x="14557" y="5789"/>
                      </a:cubicBezTo>
                      <a:cubicBezTo>
                        <a:pt x="14557" y="5789"/>
                        <a:pt x="14557" y="5789"/>
                        <a:pt x="14557" y="5789"/>
                      </a:cubicBezTo>
                      <a:cubicBezTo>
                        <a:pt x="14557" y="5573"/>
                        <a:pt x="15261" y="5314"/>
                        <a:pt x="16200" y="5270"/>
                      </a:cubicBezTo>
                      <a:cubicBezTo>
                        <a:pt x="16435" y="5227"/>
                        <a:pt x="16670" y="5098"/>
                        <a:pt x="16670" y="4925"/>
                      </a:cubicBezTo>
                      <a:cubicBezTo>
                        <a:pt x="16670" y="4795"/>
                        <a:pt x="17139" y="4752"/>
                        <a:pt x="17843" y="4709"/>
                      </a:cubicBezTo>
                      <a:cubicBezTo>
                        <a:pt x="18078" y="4666"/>
                        <a:pt x="18078" y="4666"/>
                        <a:pt x="18313" y="4622"/>
                      </a:cubicBezTo>
                      <a:cubicBezTo>
                        <a:pt x="18313" y="4622"/>
                        <a:pt x="18313" y="4579"/>
                        <a:pt x="18313" y="4579"/>
                      </a:cubicBezTo>
                      <a:cubicBezTo>
                        <a:pt x="18078" y="4536"/>
                        <a:pt x="17843" y="4450"/>
                        <a:pt x="17843" y="4406"/>
                      </a:cubicBezTo>
                      <a:cubicBezTo>
                        <a:pt x="18078" y="4363"/>
                        <a:pt x="18078" y="4320"/>
                        <a:pt x="18313" y="4277"/>
                      </a:cubicBezTo>
                      <a:cubicBezTo>
                        <a:pt x="18548" y="4277"/>
                        <a:pt x="18313" y="4147"/>
                        <a:pt x="18078" y="4104"/>
                      </a:cubicBezTo>
                      <a:cubicBezTo>
                        <a:pt x="17843" y="3974"/>
                        <a:pt x="17609" y="3845"/>
                        <a:pt x="18078" y="3758"/>
                      </a:cubicBezTo>
                      <a:cubicBezTo>
                        <a:pt x="18313" y="3758"/>
                        <a:pt x="18078" y="3672"/>
                        <a:pt x="18078" y="3629"/>
                      </a:cubicBezTo>
                      <a:cubicBezTo>
                        <a:pt x="18078" y="3586"/>
                        <a:pt x="18078" y="3542"/>
                        <a:pt x="18078" y="3456"/>
                      </a:cubicBezTo>
                      <a:cubicBezTo>
                        <a:pt x="18078" y="3370"/>
                        <a:pt x="18783" y="3283"/>
                        <a:pt x="19957" y="3154"/>
                      </a:cubicBezTo>
                      <a:cubicBezTo>
                        <a:pt x="20426" y="3110"/>
                        <a:pt x="21130" y="3024"/>
                        <a:pt x="21130" y="3024"/>
                      </a:cubicBezTo>
                      <a:cubicBezTo>
                        <a:pt x="21130" y="2981"/>
                        <a:pt x="21130" y="2981"/>
                        <a:pt x="21130" y="2981"/>
                      </a:cubicBezTo>
                      <a:cubicBezTo>
                        <a:pt x="21130" y="2981"/>
                        <a:pt x="21130" y="2981"/>
                        <a:pt x="21130" y="2981"/>
                      </a:cubicBezTo>
                      <a:cubicBezTo>
                        <a:pt x="21365" y="2981"/>
                        <a:pt x="21365" y="2938"/>
                        <a:pt x="21365" y="2938"/>
                      </a:cubicBezTo>
                      <a:cubicBezTo>
                        <a:pt x="21365" y="2938"/>
                        <a:pt x="21365" y="2938"/>
                        <a:pt x="21365" y="2938"/>
                      </a:cubicBezTo>
                      <a:cubicBezTo>
                        <a:pt x="21365" y="2938"/>
                        <a:pt x="21365" y="2894"/>
                        <a:pt x="21365" y="2894"/>
                      </a:cubicBezTo>
                      <a:cubicBezTo>
                        <a:pt x="21365" y="2894"/>
                        <a:pt x="21365" y="2894"/>
                        <a:pt x="21365" y="2894"/>
                      </a:cubicBezTo>
                      <a:cubicBezTo>
                        <a:pt x="21365" y="2851"/>
                        <a:pt x="21365" y="2851"/>
                        <a:pt x="21365" y="2808"/>
                      </a:cubicBezTo>
                      <a:cubicBezTo>
                        <a:pt x="21365" y="2808"/>
                        <a:pt x="21365" y="2808"/>
                        <a:pt x="21365" y="2808"/>
                      </a:cubicBezTo>
                      <a:cubicBezTo>
                        <a:pt x="21365" y="2765"/>
                        <a:pt x="21365" y="2765"/>
                        <a:pt x="21365" y="2765"/>
                      </a:cubicBezTo>
                      <a:cubicBezTo>
                        <a:pt x="21600" y="2722"/>
                        <a:pt x="21600" y="2722"/>
                        <a:pt x="21600" y="2722"/>
                      </a:cubicBezTo>
                      <a:cubicBezTo>
                        <a:pt x="21600" y="2722"/>
                        <a:pt x="21600" y="2678"/>
                        <a:pt x="21600" y="2678"/>
                      </a:cubicBezTo>
                      <a:cubicBezTo>
                        <a:pt x="21600" y="2678"/>
                        <a:pt x="21600" y="2635"/>
                        <a:pt x="21600" y="2635"/>
                      </a:cubicBezTo>
                      <a:cubicBezTo>
                        <a:pt x="21600" y="2635"/>
                        <a:pt x="21600" y="2635"/>
                        <a:pt x="21600" y="2635"/>
                      </a:cubicBezTo>
                      <a:cubicBezTo>
                        <a:pt x="21600" y="2635"/>
                        <a:pt x="21600" y="2635"/>
                        <a:pt x="21600" y="2635"/>
                      </a:cubicBezTo>
                      <a:cubicBezTo>
                        <a:pt x="21130" y="2678"/>
                        <a:pt x="20896" y="2678"/>
                        <a:pt x="20661" y="267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25" name="Shape 11925"/>
                <p:cNvSpPr/>
                <p:nvPr/>
              </p:nvSpPr>
              <p:spPr>
                <a:xfrm>
                  <a:off x="203724" y="1457429"/>
                  <a:ext cx="2389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11631" y="0"/>
                        <a:pt x="21600" y="0"/>
                      </a:cubicBezTo>
                      <a:cubicBezTo>
                        <a:pt x="11631"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26" name="Shape 11926"/>
                <p:cNvSpPr/>
                <p:nvPr/>
              </p:nvSpPr>
              <p:spPr>
                <a:xfrm>
                  <a:off x="240191" y="14666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27" name="Shape 11927"/>
                <p:cNvSpPr/>
                <p:nvPr/>
              </p:nvSpPr>
              <p:spPr>
                <a:xfrm>
                  <a:off x="263469" y="14815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28" name="Shape 11928"/>
                <p:cNvSpPr/>
                <p:nvPr/>
              </p:nvSpPr>
              <p:spPr>
                <a:xfrm>
                  <a:off x="261477" y="15113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29" name="Shape 11929"/>
                <p:cNvSpPr/>
                <p:nvPr/>
              </p:nvSpPr>
              <p:spPr>
                <a:xfrm>
                  <a:off x="256123" y="15017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7200"/>
                        <a:pt x="0" y="14400"/>
                        <a:pt x="0" y="21600"/>
                      </a:cubicBezTo>
                      <a:cubicBezTo>
                        <a:pt x="0" y="14400"/>
                        <a:pt x="21600" y="7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30" name="Shape 11930"/>
                <p:cNvSpPr/>
                <p:nvPr/>
              </p:nvSpPr>
              <p:spPr>
                <a:xfrm>
                  <a:off x="263469" y="149308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31" name="Shape 11931"/>
                <p:cNvSpPr/>
                <p:nvPr/>
              </p:nvSpPr>
              <p:spPr>
                <a:xfrm>
                  <a:off x="261477" y="15239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32" name="Shape 11932"/>
                <p:cNvSpPr/>
                <p:nvPr/>
              </p:nvSpPr>
              <p:spPr>
                <a:xfrm>
                  <a:off x="297324" y="7530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33" name="Shape 11933"/>
                <p:cNvSpPr/>
                <p:nvPr/>
              </p:nvSpPr>
              <p:spPr>
                <a:xfrm>
                  <a:off x="295333" y="7597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34" name="Shape 11934"/>
                <p:cNvSpPr/>
                <p:nvPr/>
              </p:nvSpPr>
              <p:spPr>
                <a:xfrm>
                  <a:off x="299316" y="7462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35" name="Shape 11935"/>
                <p:cNvSpPr/>
                <p:nvPr/>
              </p:nvSpPr>
              <p:spPr>
                <a:xfrm>
                  <a:off x="297324" y="75011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36" name="Shape 11936"/>
                <p:cNvSpPr/>
                <p:nvPr/>
              </p:nvSpPr>
              <p:spPr>
                <a:xfrm>
                  <a:off x="297324" y="75589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37" name="Shape 11937"/>
                <p:cNvSpPr/>
                <p:nvPr/>
              </p:nvSpPr>
              <p:spPr>
                <a:xfrm>
                  <a:off x="289979" y="7578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38" name="Shape 11938"/>
                <p:cNvSpPr/>
                <p:nvPr/>
              </p:nvSpPr>
              <p:spPr>
                <a:xfrm>
                  <a:off x="263469" y="15403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39" name="Shape 11939"/>
                <p:cNvSpPr/>
                <p:nvPr/>
              </p:nvSpPr>
              <p:spPr>
                <a:xfrm>
                  <a:off x="218685" y="934737"/>
                  <a:ext cx="12701" cy="21201"/>
                </a:xfrm>
                <a:custGeom>
                  <a:avLst/>
                  <a:gdLst/>
                  <a:ahLst/>
                  <a:cxnLst>
                    <a:cxn ang="0">
                      <a:pos x="wd2" y="hd2"/>
                    </a:cxn>
                    <a:cxn ang="5400000">
                      <a:pos x="wd2" y="hd2"/>
                    </a:cxn>
                    <a:cxn ang="10800000">
                      <a:pos x="wd2" y="hd2"/>
                    </a:cxn>
                    <a:cxn ang="16200000">
                      <a:pos x="wd2" y="hd2"/>
                    </a:cxn>
                  </a:cxnLst>
                  <a:rect l="0" t="0" r="r" b="b"/>
                  <a:pathLst>
                    <a:path w="18706" h="21600" fill="norm" stroke="1" extrusionOk="0">
                      <a:moveTo>
                        <a:pt x="18706" y="21600"/>
                      </a:moveTo>
                      <a:cubicBezTo>
                        <a:pt x="4306" y="16200"/>
                        <a:pt x="-2894" y="5400"/>
                        <a:pt x="4306" y="0"/>
                      </a:cubicBezTo>
                      <a:cubicBezTo>
                        <a:pt x="-2894" y="5400"/>
                        <a:pt x="-2894" y="16200"/>
                        <a:pt x="18706"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40" name="Shape 11940"/>
                <p:cNvSpPr/>
                <p:nvPr/>
              </p:nvSpPr>
              <p:spPr>
                <a:xfrm>
                  <a:off x="260106" y="154954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41" name="Shape 11941"/>
                <p:cNvSpPr/>
                <p:nvPr/>
              </p:nvSpPr>
              <p:spPr>
                <a:xfrm>
                  <a:off x="192395" y="14574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10800"/>
                        <a:pt x="0" y="0"/>
                      </a:cubicBezTo>
                      <a:cubicBezTo>
                        <a:pt x="72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42" name="Shape 11942"/>
                <p:cNvSpPr/>
                <p:nvPr/>
              </p:nvSpPr>
              <p:spPr>
                <a:xfrm>
                  <a:off x="261477" y="15297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43" name="Shape 11943"/>
                <p:cNvSpPr/>
                <p:nvPr/>
              </p:nvSpPr>
              <p:spPr>
                <a:xfrm>
                  <a:off x="261477" y="15181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44" name="Shape 11944"/>
                <p:cNvSpPr/>
                <p:nvPr/>
              </p:nvSpPr>
              <p:spPr>
                <a:xfrm>
                  <a:off x="256123" y="15345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45" name="Shape 11945"/>
                <p:cNvSpPr/>
                <p:nvPr/>
              </p:nvSpPr>
              <p:spPr>
                <a:xfrm>
                  <a:off x="258115" y="15476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46" name="Shape 11946"/>
                <p:cNvSpPr/>
                <p:nvPr/>
              </p:nvSpPr>
              <p:spPr>
                <a:xfrm>
                  <a:off x="195758" y="13196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47" name="Shape 11947"/>
                <p:cNvSpPr/>
                <p:nvPr/>
              </p:nvSpPr>
              <p:spPr>
                <a:xfrm>
                  <a:off x="402873" y="672625"/>
                  <a:ext cx="174137" cy="175385"/>
                </a:xfrm>
                <a:custGeom>
                  <a:avLst/>
                  <a:gdLst/>
                  <a:ahLst/>
                  <a:cxnLst>
                    <a:cxn ang="0">
                      <a:pos x="wd2" y="hd2"/>
                    </a:cxn>
                    <a:cxn ang="5400000">
                      <a:pos x="wd2" y="hd2"/>
                    </a:cxn>
                    <a:cxn ang="10800000">
                      <a:pos x="wd2" y="hd2"/>
                    </a:cxn>
                    <a:cxn ang="16200000">
                      <a:pos x="wd2" y="hd2"/>
                    </a:cxn>
                  </a:cxnLst>
                  <a:rect l="0" t="0" r="r" b="b"/>
                  <a:pathLst>
                    <a:path w="21462" h="21600" fill="norm" stroke="1" extrusionOk="0">
                      <a:moveTo>
                        <a:pt x="11504" y="1137"/>
                      </a:moveTo>
                      <a:cubicBezTo>
                        <a:pt x="11504" y="1137"/>
                        <a:pt x="11504" y="1137"/>
                        <a:pt x="11504" y="1137"/>
                      </a:cubicBezTo>
                      <a:cubicBezTo>
                        <a:pt x="11504" y="1137"/>
                        <a:pt x="11504" y="1137"/>
                        <a:pt x="11504" y="1137"/>
                      </a:cubicBezTo>
                      <a:cubicBezTo>
                        <a:pt x="11270" y="1137"/>
                        <a:pt x="11270" y="1137"/>
                        <a:pt x="11270" y="1137"/>
                      </a:cubicBezTo>
                      <a:cubicBezTo>
                        <a:pt x="11035" y="909"/>
                        <a:pt x="11035" y="909"/>
                        <a:pt x="11035" y="909"/>
                      </a:cubicBezTo>
                      <a:cubicBezTo>
                        <a:pt x="11035" y="909"/>
                        <a:pt x="10800" y="909"/>
                        <a:pt x="10800" y="909"/>
                      </a:cubicBezTo>
                      <a:cubicBezTo>
                        <a:pt x="10800" y="909"/>
                        <a:pt x="10800" y="909"/>
                        <a:pt x="10800" y="909"/>
                      </a:cubicBezTo>
                      <a:cubicBezTo>
                        <a:pt x="10565" y="682"/>
                        <a:pt x="10565" y="682"/>
                        <a:pt x="10330" y="682"/>
                      </a:cubicBezTo>
                      <a:cubicBezTo>
                        <a:pt x="10096" y="455"/>
                        <a:pt x="9626" y="0"/>
                        <a:pt x="9157" y="0"/>
                      </a:cubicBezTo>
                      <a:cubicBezTo>
                        <a:pt x="8217" y="0"/>
                        <a:pt x="8217" y="0"/>
                        <a:pt x="8217" y="0"/>
                      </a:cubicBezTo>
                      <a:cubicBezTo>
                        <a:pt x="7513" y="0"/>
                        <a:pt x="6809" y="0"/>
                        <a:pt x="6339" y="227"/>
                      </a:cubicBezTo>
                      <a:cubicBezTo>
                        <a:pt x="5870" y="455"/>
                        <a:pt x="5165" y="455"/>
                        <a:pt x="4696" y="455"/>
                      </a:cubicBezTo>
                      <a:cubicBezTo>
                        <a:pt x="4226" y="455"/>
                        <a:pt x="3522" y="455"/>
                        <a:pt x="3052" y="909"/>
                      </a:cubicBezTo>
                      <a:cubicBezTo>
                        <a:pt x="2113" y="1364"/>
                        <a:pt x="1174" y="2501"/>
                        <a:pt x="1174" y="2728"/>
                      </a:cubicBezTo>
                      <a:cubicBezTo>
                        <a:pt x="1409" y="3183"/>
                        <a:pt x="1174" y="6821"/>
                        <a:pt x="235" y="7276"/>
                      </a:cubicBezTo>
                      <a:cubicBezTo>
                        <a:pt x="235" y="7276"/>
                        <a:pt x="0" y="7276"/>
                        <a:pt x="0" y="7276"/>
                      </a:cubicBezTo>
                      <a:cubicBezTo>
                        <a:pt x="0" y="7276"/>
                        <a:pt x="0" y="7276"/>
                        <a:pt x="0" y="7276"/>
                      </a:cubicBezTo>
                      <a:cubicBezTo>
                        <a:pt x="235" y="7503"/>
                        <a:pt x="235" y="7503"/>
                        <a:pt x="235" y="7503"/>
                      </a:cubicBezTo>
                      <a:cubicBezTo>
                        <a:pt x="235" y="7503"/>
                        <a:pt x="470" y="7731"/>
                        <a:pt x="470" y="7731"/>
                      </a:cubicBezTo>
                      <a:cubicBezTo>
                        <a:pt x="470" y="7958"/>
                        <a:pt x="470" y="7958"/>
                        <a:pt x="704" y="7958"/>
                      </a:cubicBezTo>
                      <a:cubicBezTo>
                        <a:pt x="704" y="7958"/>
                        <a:pt x="939" y="8185"/>
                        <a:pt x="939" y="8413"/>
                      </a:cubicBezTo>
                      <a:cubicBezTo>
                        <a:pt x="939" y="8413"/>
                        <a:pt x="939" y="8413"/>
                        <a:pt x="1174" y="8413"/>
                      </a:cubicBezTo>
                      <a:cubicBezTo>
                        <a:pt x="1174" y="8640"/>
                        <a:pt x="1409" y="8640"/>
                        <a:pt x="1409" y="8867"/>
                      </a:cubicBezTo>
                      <a:cubicBezTo>
                        <a:pt x="1643" y="8867"/>
                        <a:pt x="1643" y="8867"/>
                        <a:pt x="1643" y="8867"/>
                      </a:cubicBezTo>
                      <a:cubicBezTo>
                        <a:pt x="1878" y="9095"/>
                        <a:pt x="1878" y="9095"/>
                        <a:pt x="1878" y="9322"/>
                      </a:cubicBezTo>
                      <a:cubicBezTo>
                        <a:pt x="2113" y="9322"/>
                        <a:pt x="2113" y="9322"/>
                        <a:pt x="2113" y="9322"/>
                      </a:cubicBezTo>
                      <a:cubicBezTo>
                        <a:pt x="2348" y="9549"/>
                        <a:pt x="2348" y="9549"/>
                        <a:pt x="2348" y="9549"/>
                      </a:cubicBezTo>
                      <a:cubicBezTo>
                        <a:pt x="2583" y="9777"/>
                        <a:pt x="2583" y="9777"/>
                        <a:pt x="2583" y="9777"/>
                      </a:cubicBezTo>
                      <a:cubicBezTo>
                        <a:pt x="2817" y="9777"/>
                        <a:pt x="2817" y="10004"/>
                        <a:pt x="3052" y="10004"/>
                      </a:cubicBezTo>
                      <a:cubicBezTo>
                        <a:pt x="3522" y="10459"/>
                        <a:pt x="3991" y="10686"/>
                        <a:pt x="4226" y="10914"/>
                      </a:cubicBezTo>
                      <a:cubicBezTo>
                        <a:pt x="4696" y="11368"/>
                        <a:pt x="4930" y="11596"/>
                        <a:pt x="5870" y="11823"/>
                      </a:cubicBezTo>
                      <a:cubicBezTo>
                        <a:pt x="7748" y="11823"/>
                        <a:pt x="8452" y="12733"/>
                        <a:pt x="8922" y="13415"/>
                      </a:cubicBezTo>
                      <a:cubicBezTo>
                        <a:pt x="9157" y="13642"/>
                        <a:pt x="10565" y="14097"/>
                        <a:pt x="11504" y="14552"/>
                      </a:cubicBezTo>
                      <a:cubicBezTo>
                        <a:pt x="11739" y="14552"/>
                        <a:pt x="11974" y="14779"/>
                        <a:pt x="11974" y="14779"/>
                      </a:cubicBezTo>
                      <a:cubicBezTo>
                        <a:pt x="13383" y="15234"/>
                        <a:pt x="13852" y="15461"/>
                        <a:pt x="14087" y="15916"/>
                      </a:cubicBezTo>
                      <a:cubicBezTo>
                        <a:pt x="14087" y="15916"/>
                        <a:pt x="14087" y="16143"/>
                        <a:pt x="14087" y="16143"/>
                      </a:cubicBezTo>
                      <a:cubicBezTo>
                        <a:pt x="14087" y="16598"/>
                        <a:pt x="13852" y="16825"/>
                        <a:pt x="13383" y="17280"/>
                      </a:cubicBezTo>
                      <a:cubicBezTo>
                        <a:pt x="13383" y="17280"/>
                        <a:pt x="13383" y="17507"/>
                        <a:pt x="13148" y="17507"/>
                      </a:cubicBezTo>
                      <a:cubicBezTo>
                        <a:pt x="12678" y="18189"/>
                        <a:pt x="11974" y="18872"/>
                        <a:pt x="11974" y="19554"/>
                      </a:cubicBezTo>
                      <a:cubicBezTo>
                        <a:pt x="11974" y="20236"/>
                        <a:pt x="11739" y="20691"/>
                        <a:pt x="11504" y="20918"/>
                      </a:cubicBezTo>
                      <a:cubicBezTo>
                        <a:pt x="11504" y="20918"/>
                        <a:pt x="11739" y="21145"/>
                        <a:pt x="11739" y="21145"/>
                      </a:cubicBezTo>
                      <a:cubicBezTo>
                        <a:pt x="12443" y="21145"/>
                        <a:pt x="12913" y="21145"/>
                        <a:pt x="13383" y="21373"/>
                      </a:cubicBezTo>
                      <a:cubicBezTo>
                        <a:pt x="13383" y="21373"/>
                        <a:pt x="13617" y="21373"/>
                        <a:pt x="13617" y="21373"/>
                      </a:cubicBezTo>
                      <a:cubicBezTo>
                        <a:pt x="13852" y="21373"/>
                        <a:pt x="14087" y="21373"/>
                        <a:pt x="14322" y="21373"/>
                      </a:cubicBezTo>
                      <a:cubicBezTo>
                        <a:pt x="14322" y="21373"/>
                        <a:pt x="14557" y="21373"/>
                        <a:pt x="14791" y="21373"/>
                      </a:cubicBezTo>
                      <a:cubicBezTo>
                        <a:pt x="14791" y="21373"/>
                        <a:pt x="14791" y="21373"/>
                        <a:pt x="14791" y="21373"/>
                      </a:cubicBezTo>
                      <a:cubicBezTo>
                        <a:pt x="15026" y="21373"/>
                        <a:pt x="15026" y="21373"/>
                        <a:pt x="15026" y="21373"/>
                      </a:cubicBezTo>
                      <a:cubicBezTo>
                        <a:pt x="15026" y="21373"/>
                        <a:pt x="15026" y="21373"/>
                        <a:pt x="15261" y="21373"/>
                      </a:cubicBezTo>
                      <a:cubicBezTo>
                        <a:pt x="15261" y="21373"/>
                        <a:pt x="15496" y="21373"/>
                        <a:pt x="15496" y="21373"/>
                      </a:cubicBezTo>
                      <a:cubicBezTo>
                        <a:pt x="15730" y="21373"/>
                        <a:pt x="15730" y="21600"/>
                        <a:pt x="15965" y="21600"/>
                      </a:cubicBezTo>
                      <a:cubicBezTo>
                        <a:pt x="16200" y="21600"/>
                        <a:pt x="16435" y="21600"/>
                        <a:pt x="16904" y="21373"/>
                      </a:cubicBezTo>
                      <a:cubicBezTo>
                        <a:pt x="17139" y="21145"/>
                        <a:pt x="17374" y="21145"/>
                        <a:pt x="17843" y="21145"/>
                      </a:cubicBezTo>
                      <a:cubicBezTo>
                        <a:pt x="17843" y="20918"/>
                        <a:pt x="18078" y="21145"/>
                        <a:pt x="18078" y="21145"/>
                      </a:cubicBezTo>
                      <a:cubicBezTo>
                        <a:pt x="18078" y="21145"/>
                        <a:pt x="18548" y="20918"/>
                        <a:pt x="18548" y="20691"/>
                      </a:cubicBezTo>
                      <a:cubicBezTo>
                        <a:pt x="19017" y="20463"/>
                        <a:pt x="19487" y="20008"/>
                        <a:pt x="19957" y="20008"/>
                      </a:cubicBezTo>
                      <a:cubicBezTo>
                        <a:pt x="19957" y="20008"/>
                        <a:pt x="19957" y="20008"/>
                        <a:pt x="19957" y="20008"/>
                      </a:cubicBezTo>
                      <a:cubicBezTo>
                        <a:pt x="20426" y="19781"/>
                        <a:pt x="20896" y="17962"/>
                        <a:pt x="20896" y="17053"/>
                      </a:cubicBezTo>
                      <a:cubicBezTo>
                        <a:pt x="20896" y="17053"/>
                        <a:pt x="20896" y="17053"/>
                        <a:pt x="20896" y="17053"/>
                      </a:cubicBezTo>
                      <a:cubicBezTo>
                        <a:pt x="20896" y="16371"/>
                        <a:pt x="20896" y="16371"/>
                        <a:pt x="20896" y="16371"/>
                      </a:cubicBezTo>
                      <a:cubicBezTo>
                        <a:pt x="20896" y="16371"/>
                        <a:pt x="20896" y="16371"/>
                        <a:pt x="20896" y="16371"/>
                      </a:cubicBezTo>
                      <a:cubicBezTo>
                        <a:pt x="20896" y="16371"/>
                        <a:pt x="20896" y="16371"/>
                        <a:pt x="20896" y="16371"/>
                      </a:cubicBezTo>
                      <a:cubicBezTo>
                        <a:pt x="20896" y="16143"/>
                        <a:pt x="20896" y="16143"/>
                        <a:pt x="20896" y="16143"/>
                      </a:cubicBezTo>
                      <a:cubicBezTo>
                        <a:pt x="20896" y="16143"/>
                        <a:pt x="20896" y="16143"/>
                        <a:pt x="20896" y="16143"/>
                      </a:cubicBezTo>
                      <a:cubicBezTo>
                        <a:pt x="20896" y="15916"/>
                        <a:pt x="20896" y="15916"/>
                        <a:pt x="20896" y="15916"/>
                      </a:cubicBezTo>
                      <a:cubicBezTo>
                        <a:pt x="20896" y="15916"/>
                        <a:pt x="20896" y="15916"/>
                        <a:pt x="20896" y="15688"/>
                      </a:cubicBezTo>
                      <a:cubicBezTo>
                        <a:pt x="20896" y="15688"/>
                        <a:pt x="20896" y="15688"/>
                        <a:pt x="21130" y="15461"/>
                      </a:cubicBezTo>
                      <a:cubicBezTo>
                        <a:pt x="21130" y="15461"/>
                        <a:pt x="21130" y="15234"/>
                        <a:pt x="21130" y="15234"/>
                      </a:cubicBezTo>
                      <a:cubicBezTo>
                        <a:pt x="21130" y="15234"/>
                        <a:pt x="21130" y="15234"/>
                        <a:pt x="21130" y="15234"/>
                      </a:cubicBezTo>
                      <a:cubicBezTo>
                        <a:pt x="21130" y="15006"/>
                        <a:pt x="21130" y="14779"/>
                        <a:pt x="21130" y="14779"/>
                      </a:cubicBezTo>
                      <a:cubicBezTo>
                        <a:pt x="21365" y="14097"/>
                        <a:pt x="21600" y="12505"/>
                        <a:pt x="21365" y="12278"/>
                      </a:cubicBezTo>
                      <a:cubicBezTo>
                        <a:pt x="21365" y="12278"/>
                        <a:pt x="21130" y="12278"/>
                        <a:pt x="21130" y="12278"/>
                      </a:cubicBezTo>
                      <a:cubicBezTo>
                        <a:pt x="20661" y="12278"/>
                        <a:pt x="20426" y="12505"/>
                        <a:pt x="19957" y="12505"/>
                      </a:cubicBezTo>
                      <a:cubicBezTo>
                        <a:pt x="19722" y="12733"/>
                        <a:pt x="19722" y="12733"/>
                        <a:pt x="19487" y="12733"/>
                      </a:cubicBezTo>
                      <a:cubicBezTo>
                        <a:pt x="18783" y="12733"/>
                        <a:pt x="18078" y="11141"/>
                        <a:pt x="17609" y="9549"/>
                      </a:cubicBezTo>
                      <a:cubicBezTo>
                        <a:pt x="17374" y="8867"/>
                        <a:pt x="16670" y="7731"/>
                        <a:pt x="16435" y="7731"/>
                      </a:cubicBezTo>
                      <a:cubicBezTo>
                        <a:pt x="16435" y="7731"/>
                        <a:pt x="16200" y="7958"/>
                        <a:pt x="15965" y="7958"/>
                      </a:cubicBezTo>
                      <a:cubicBezTo>
                        <a:pt x="15965" y="7958"/>
                        <a:pt x="15965" y="7958"/>
                        <a:pt x="15965" y="7958"/>
                      </a:cubicBezTo>
                      <a:cubicBezTo>
                        <a:pt x="15965" y="7958"/>
                        <a:pt x="15965" y="7958"/>
                        <a:pt x="15965" y="7958"/>
                      </a:cubicBezTo>
                      <a:cubicBezTo>
                        <a:pt x="15730" y="7958"/>
                        <a:pt x="15730" y="7958"/>
                        <a:pt x="15730" y="7958"/>
                      </a:cubicBezTo>
                      <a:cubicBezTo>
                        <a:pt x="15496" y="7958"/>
                        <a:pt x="15496" y="7958"/>
                        <a:pt x="15496" y="7731"/>
                      </a:cubicBezTo>
                      <a:cubicBezTo>
                        <a:pt x="15261" y="7731"/>
                        <a:pt x="14791" y="7503"/>
                        <a:pt x="13852" y="7503"/>
                      </a:cubicBezTo>
                      <a:cubicBezTo>
                        <a:pt x="13148" y="7503"/>
                        <a:pt x="12443" y="7503"/>
                        <a:pt x="12209" y="7048"/>
                      </a:cubicBezTo>
                      <a:cubicBezTo>
                        <a:pt x="11739" y="6594"/>
                        <a:pt x="11974" y="5912"/>
                        <a:pt x="12209" y="5002"/>
                      </a:cubicBezTo>
                      <a:cubicBezTo>
                        <a:pt x="12443" y="4093"/>
                        <a:pt x="11974" y="3638"/>
                        <a:pt x="11739" y="2956"/>
                      </a:cubicBezTo>
                      <a:cubicBezTo>
                        <a:pt x="11504" y="2501"/>
                        <a:pt x="11270" y="1819"/>
                        <a:pt x="11974" y="1592"/>
                      </a:cubicBezTo>
                      <a:cubicBezTo>
                        <a:pt x="11974" y="1364"/>
                        <a:pt x="11974" y="1364"/>
                        <a:pt x="11974" y="1364"/>
                      </a:cubicBezTo>
                      <a:cubicBezTo>
                        <a:pt x="11974" y="1364"/>
                        <a:pt x="11974" y="1364"/>
                        <a:pt x="11974" y="1364"/>
                      </a:cubicBezTo>
                      <a:cubicBezTo>
                        <a:pt x="11974" y="1364"/>
                        <a:pt x="11974" y="1364"/>
                        <a:pt x="11974" y="1364"/>
                      </a:cubicBezTo>
                      <a:cubicBezTo>
                        <a:pt x="11974" y="1364"/>
                        <a:pt x="11974" y="1364"/>
                        <a:pt x="11974" y="1364"/>
                      </a:cubicBezTo>
                      <a:cubicBezTo>
                        <a:pt x="11974" y="1364"/>
                        <a:pt x="11974" y="1364"/>
                        <a:pt x="11974" y="1137"/>
                      </a:cubicBezTo>
                      <a:cubicBezTo>
                        <a:pt x="11974" y="1137"/>
                        <a:pt x="11974" y="1137"/>
                        <a:pt x="11974" y="1137"/>
                      </a:cubicBezTo>
                      <a:cubicBezTo>
                        <a:pt x="11739" y="1137"/>
                        <a:pt x="11739" y="1137"/>
                        <a:pt x="11504" y="113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48" name="Shape 11948"/>
                <p:cNvSpPr/>
                <p:nvPr/>
              </p:nvSpPr>
              <p:spPr>
                <a:xfrm>
                  <a:off x="566796" y="7925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49" name="Shape 11949"/>
                <p:cNvSpPr/>
                <p:nvPr/>
              </p:nvSpPr>
              <p:spPr>
                <a:xfrm>
                  <a:off x="572150" y="7963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50" name="Shape 11950"/>
                <p:cNvSpPr/>
                <p:nvPr/>
              </p:nvSpPr>
              <p:spPr>
                <a:xfrm>
                  <a:off x="524975" y="7381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51" name="Shape 11951"/>
                <p:cNvSpPr/>
                <p:nvPr/>
              </p:nvSpPr>
              <p:spPr>
                <a:xfrm>
                  <a:off x="572150" y="802149"/>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21600"/>
                      </a:moveTo>
                      <a:cubicBezTo>
                        <a:pt x="0" y="21600"/>
                        <a:pt x="0" y="21600"/>
                        <a:pt x="0" y="21600"/>
                      </a:cubicBezTo>
                      <a:cubicBezTo>
                        <a:pt x="0" y="14400"/>
                        <a:pt x="0" y="14400"/>
                        <a:pt x="0" y="14400"/>
                      </a:cubicBezTo>
                      <a:cubicBezTo>
                        <a:pt x="0" y="7200"/>
                        <a:pt x="0" y="7200"/>
                        <a:pt x="0" y="0"/>
                      </a:cubicBezTo>
                      <a:lnTo>
                        <a:pt x="0" y="21600"/>
                      </a:lnTo>
                      <a:close/>
                    </a:path>
                  </a:pathLst>
                </a:custGeom>
                <a:noFill/>
                <a:ln w="12700" cap="flat">
                  <a:noFill/>
                  <a:miter lim="400000"/>
                </a:ln>
                <a:effectLst/>
              </p:spPr>
              <p:txBody>
                <a:bodyPr wrap="square" lIns="45719" tIns="45719" rIns="45719" bIns="45719" numCol="1" anchor="t">
                  <a:noAutofit/>
                </a:bodyPr>
                <a:lstStyle/>
                <a:p>
                  <a:pPr/>
                </a:p>
              </p:txBody>
            </p:sp>
            <p:sp>
              <p:nvSpPr>
                <p:cNvPr id="11952" name="Shape 11952"/>
                <p:cNvSpPr/>
                <p:nvPr/>
              </p:nvSpPr>
              <p:spPr>
                <a:xfrm>
                  <a:off x="500457" y="6788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53" name="Shape 11953"/>
                <p:cNvSpPr/>
                <p:nvPr/>
              </p:nvSpPr>
              <p:spPr>
                <a:xfrm>
                  <a:off x="561817" y="7684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5429" y="0"/>
                        <a:pt x="12343" y="10800"/>
                        <a:pt x="6171" y="10800"/>
                      </a:cubicBezTo>
                      <a:cubicBezTo>
                        <a:pt x="3086" y="21600"/>
                        <a:pt x="3086" y="21600"/>
                        <a:pt x="0" y="21600"/>
                      </a:cubicBezTo>
                      <a:cubicBezTo>
                        <a:pt x="3086" y="21600"/>
                        <a:pt x="3086" y="21600"/>
                        <a:pt x="6171" y="10800"/>
                      </a:cubicBezTo>
                      <a:cubicBezTo>
                        <a:pt x="12343" y="10800"/>
                        <a:pt x="15429"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54" name="Shape 11954"/>
                <p:cNvSpPr/>
                <p:nvPr/>
              </p:nvSpPr>
              <p:spPr>
                <a:xfrm>
                  <a:off x="411460" y="7395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21600" y="10800"/>
                        <a:pt x="0" y="0"/>
                      </a:cubicBezTo>
                      <a:cubicBezTo>
                        <a:pt x="2160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55" name="Shape 11955"/>
                <p:cNvSpPr/>
                <p:nvPr/>
              </p:nvSpPr>
              <p:spPr>
                <a:xfrm>
                  <a:off x="516013" y="8460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56" name="Shape 11956"/>
                <p:cNvSpPr/>
                <p:nvPr/>
              </p:nvSpPr>
              <p:spPr>
                <a:xfrm>
                  <a:off x="415443" y="74240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0" y="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57" name="Shape 11957"/>
                <p:cNvSpPr/>
                <p:nvPr/>
              </p:nvSpPr>
              <p:spPr>
                <a:xfrm>
                  <a:off x="509043" y="8021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8640"/>
                        <a:pt x="14400" y="12960"/>
                        <a:pt x="0" y="21600"/>
                      </a:cubicBezTo>
                      <a:cubicBezTo>
                        <a:pt x="14400" y="12960"/>
                        <a:pt x="21600" y="864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58" name="Shape 11958"/>
                <p:cNvSpPr/>
                <p:nvPr/>
              </p:nvSpPr>
              <p:spPr>
                <a:xfrm>
                  <a:off x="542898" y="837376"/>
                  <a:ext cx="12701" cy="12701"/>
                </a:xfrm>
                <a:custGeom>
                  <a:avLst/>
                  <a:gdLst/>
                  <a:ahLst/>
                  <a:cxnLst>
                    <a:cxn ang="0">
                      <a:pos x="wd2" y="hd2"/>
                    </a:cxn>
                    <a:cxn ang="5400000">
                      <a:pos x="wd2" y="hd2"/>
                    </a:cxn>
                    <a:cxn ang="10800000">
                      <a:pos x="wd2" y="hd2"/>
                    </a:cxn>
                    <a:cxn ang="16200000">
                      <a:pos x="wd2" y="hd2"/>
                    </a:cxn>
                  </a:cxnLst>
                  <a:rect l="0" t="0" r="r" b="b"/>
                  <a:pathLst>
                    <a:path w="21600" h="9600" fill="norm" stroke="1" extrusionOk="0">
                      <a:moveTo>
                        <a:pt x="0" y="9600"/>
                      </a:moveTo>
                      <a:cubicBezTo>
                        <a:pt x="0" y="-12000"/>
                        <a:pt x="21600" y="9600"/>
                        <a:pt x="21600" y="9600"/>
                      </a:cubicBezTo>
                      <a:cubicBezTo>
                        <a:pt x="21600" y="9600"/>
                        <a:pt x="0" y="-12000"/>
                        <a:pt x="0" y="9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59" name="Shape 11959"/>
                <p:cNvSpPr/>
                <p:nvPr/>
              </p:nvSpPr>
              <p:spPr>
                <a:xfrm>
                  <a:off x="523979" y="8406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60" name="Shape 11960"/>
                <p:cNvSpPr/>
                <p:nvPr/>
              </p:nvSpPr>
              <p:spPr>
                <a:xfrm>
                  <a:off x="572150" y="7982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61" name="Shape 11961"/>
                <p:cNvSpPr/>
                <p:nvPr/>
              </p:nvSpPr>
              <p:spPr>
                <a:xfrm>
                  <a:off x="545885" y="8358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0800"/>
                        <a:pt x="0" y="21600"/>
                        <a:pt x="0" y="21600"/>
                      </a:cubicBezTo>
                      <a:cubicBezTo>
                        <a:pt x="0" y="21600"/>
                        <a:pt x="216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62" name="Shape 11962"/>
                <p:cNvSpPr/>
                <p:nvPr/>
              </p:nvSpPr>
              <p:spPr>
                <a:xfrm>
                  <a:off x="511034" y="8460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63" name="Shape 11963"/>
                <p:cNvSpPr/>
                <p:nvPr/>
              </p:nvSpPr>
              <p:spPr>
                <a:xfrm>
                  <a:off x="407477" y="7366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64" name="Shape 11964"/>
                <p:cNvSpPr/>
                <p:nvPr/>
              </p:nvSpPr>
              <p:spPr>
                <a:xfrm>
                  <a:off x="399511" y="7289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65" name="Shape 11965"/>
                <p:cNvSpPr/>
                <p:nvPr/>
              </p:nvSpPr>
              <p:spPr>
                <a:xfrm>
                  <a:off x="420421" y="7462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66" name="Shape 11966"/>
                <p:cNvSpPr/>
                <p:nvPr/>
              </p:nvSpPr>
              <p:spPr>
                <a:xfrm>
                  <a:off x="403494" y="73373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0"/>
                        <a:pt x="0" y="0"/>
                      </a:cubicBezTo>
                      <a:cubicBezTo>
                        <a:pt x="0" y="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67" name="Shape 11967"/>
                <p:cNvSpPr/>
                <p:nvPr/>
              </p:nvSpPr>
              <p:spPr>
                <a:xfrm>
                  <a:off x="572150" y="80118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68" name="Shape 11968"/>
                <p:cNvSpPr/>
                <p:nvPr/>
              </p:nvSpPr>
              <p:spPr>
                <a:xfrm>
                  <a:off x="50379" y="0"/>
                  <a:ext cx="247882" cy="343059"/>
                </a:xfrm>
                <a:custGeom>
                  <a:avLst/>
                  <a:gdLst/>
                  <a:ahLst/>
                  <a:cxnLst>
                    <a:cxn ang="0">
                      <a:pos x="wd2" y="hd2"/>
                    </a:cxn>
                    <a:cxn ang="5400000">
                      <a:pos x="wd2" y="hd2"/>
                    </a:cxn>
                    <a:cxn ang="10800000">
                      <a:pos x="wd2" y="hd2"/>
                    </a:cxn>
                    <a:cxn ang="16200000">
                      <a:pos x="wd2" y="hd2"/>
                    </a:cxn>
                  </a:cxnLst>
                  <a:rect l="0" t="0" r="r" b="b"/>
                  <a:pathLst>
                    <a:path w="21508" h="21600" fill="norm" stroke="1" extrusionOk="0">
                      <a:moveTo>
                        <a:pt x="6266" y="16374"/>
                      </a:moveTo>
                      <a:cubicBezTo>
                        <a:pt x="6431" y="16374"/>
                        <a:pt x="6595" y="16374"/>
                        <a:pt x="6595" y="16374"/>
                      </a:cubicBezTo>
                      <a:cubicBezTo>
                        <a:pt x="6760" y="16258"/>
                        <a:pt x="6760" y="16258"/>
                        <a:pt x="6925" y="16258"/>
                      </a:cubicBezTo>
                      <a:cubicBezTo>
                        <a:pt x="6925" y="16258"/>
                        <a:pt x="7090" y="16258"/>
                        <a:pt x="7090" y="16258"/>
                      </a:cubicBezTo>
                      <a:cubicBezTo>
                        <a:pt x="7255" y="16258"/>
                        <a:pt x="7255" y="16258"/>
                        <a:pt x="7420" y="16258"/>
                      </a:cubicBezTo>
                      <a:cubicBezTo>
                        <a:pt x="7420" y="16258"/>
                        <a:pt x="7420" y="16258"/>
                        <a:pt x="7420" y="16374"/>
                      </a:cubicBezTo>
                      <a:cubicBezTo>
                        <a:pt x="7585" y="16374"/>
                        <a:pt x="7750" y="16374"/>
                        <a:pt x="7750" y="16374"/>
                      </a:cubicBezTo>
                      <a:cubicBezTo>
                        <a:pt x="8079" y="16490"/>
                        <a:pt x="8244" y="16839"/>
                        <a:pt x="8409" y="17071"/>
                      </a:cubicBezTo>
                      <a:cubicBezTo>
                        <a:pt x="8409" y="17303"/>
                        <a:pt x="8574" y="17419"/>
                        <a:pt x="8739" y="17419"/>
                      </a:cubicBezTo>
                      <a:cubicBezTo>
                        <a:pt x="9234" y="17535"/>
                        <a:pt x="9563" y="17652"/>
                        <a:pt x="9893" y="17884"/>
                      </a:cubicBezTo>
                      <a:cubicBezTo>
                        <a:pt x="10058" y="18116"/>
                        <a:pt x="10223" y="18348"/>
                        <a:pt x="10223" y="18581"/>
                      </a:cubicBezTo>
                      <a:cubicBezTo>
                        <a:pt x="10223" y="18581"/>
                        <a:pt x="10223" y="18581"/>
                        <a:pt x="10388" y="18697"/>
                      </a:cubicBezTo>
                      <a:cubicBezTo>
                        <a:pt x="10553" y="18813"/>
                        <a:pt x="10882" y="19045"/>
                        <a:pt x="10882" y="19277"/>
                      </a:cubicBezTo>
                      <a:cubicBezTo>
                        <a:pt x="11047" y="19394"/>
                        <a:pt x="11212" y="19394"/>
                        <a:pt x="11707" y="19394"/>
                      </a:cubicBezTo>
                      <a:cubicBezTo>
                        <a:pt x="12037" y="19394"/>
                        <a:pt x="12366" y="19394"/>
                        <a:pt x="12531" y="19277"/>
                      </a:cubicBezTo>
                      <a:cubicBezTo>
                        <a:pt x="12861" y="19161"/>
                        <a:pt x="13521" y="19045"/>
                        <a:pt x="14015" y="19277"/>
                      </a:cubicBezTo>
                      <a:cubicBezTo>
                        <a:pt x="14180" y="19277"/>
                        <a:pt x="14180" y="19161"/>
                        <a:pt x="14345" y="19161"/>
                      </a:cubicBezTo>
                      <a:cubicBezTo>
                        <a:pt x="14510" y="19161"/>
                        <a:pt x="14675" y="19161"/>
                        <a:pt x="14840" y="19161"/>
                      </a:cubicBezTo>
                      <a:cubicBezTo>
                        <a:pt x="14840" y="19161"/>
                        <a:pt x="14840" y="19161"/>
                        <a:pt x="15005" y="19161"/>
                      </a:cubicBezTo>
                      <a:cubicBezTo>
                        <a:pt x="15005" y="19161"/>
                        <a:pt x="15005" y="19161"/>
                        <a:pt x="15169" y="19161"/>
                      </a:cubicBezTo>
                      <a:cubicBezTo>
                        <a:pt x="16159" y="19394"/>
                        <a:pt x="16653" y="19626"/>
                        <a:pt x="16653" y="19974"/>
                      </a:cubicBezTo>
                      <a:cubicBezTo>
                        <a:pt x="16818" y="20090"/>
                        <a:pt x="16818" y="20206"/>
                        <a:pt x="16653" y="20323"/>
                      </a:cubicBezTo>
                      <a:cubicBezTo>
                        <a:pt x="16489" y="20439"/>
                        <a:pt x="16324" y="20555"/>
                        <a:pt x="16159" y="20671"/>
                      </a:cubicBezTo>
                      <a:cubicBezTo>
                        <a:pt x="16159" y="20671"/>
                        <a:pt x="16159" y="20787"/>
                        <a:pt x="15994" y="20787"/>
                      </a:cubicBezTo>
                      <a:cubicBezTo>
                        <a:pt x="15829" y="20903"/>
                        <a:pt x="15664" y="21135"/>
                        <a:pt x="15664" y="21135"/>
                      </a:cubicBezTo>
                      <a:cubicBezTo>
                        <a:pt x="15664" y="21135"/>
                        <a:pt x="15994" y="21252"/>
                        <a:pt x="16159" y="21368"/>
                      </a:cubicBezTo>
                      <a:cubicBezTo>
                        <a:pt x="16159" y="21368"/>
                        <a:pt x="16324" y="21368"/>
                        <a:pt x="16324" y="21484"/>
                      </a:cubicBezTo>
                      <a:cubicBezTo>
                        <a:pt x="16489" y="21484"/>
                        <a:pt x="16489" y="21484"/>
                        <a:pt x="16489" y="21484"/>
                      </a:cubicBezTo>
                      <a:cubicBezTo>
                        <a:pt x="16489" y="21600"/>
                        <a:pt x="16489" y="21600"/>
                        <a:pt x="16653" y="21600"/>
                      </a:cubicBezTo>
                      <a:cubicBezTo>
                        <a:pt x="16653" y="21600"/>
                        <a:pt x="16653" y="21600"/>
                        <a:pt x="16653" y="21600"/>
                      </a:cubicBezTo>
                      <a:cubicBezTo>
                        <a:pt x="16653" y="21600"/>
                        <a:pt x="16653" y="21484"/>
                        <a:pt x="16653" y="21484"/>
                      </a:cubicBezTo>
                      <a:cubicBezTo>
                        <a:pt x="16653" y="21484"/>
                        <a:pt x="16653" y="21484"/>
                        <a:pt x="16653" y="21484"/>
                      </a:cubicBezTo>
                      <a:cubicBezTo>
                        <a:pt x="16653" y="21368"/>
                        <a:pt x="16653" y="21368"/>
                        <a:pt x="16653" y="21368"/>
                      </a:cubicBezTo>
                      <a:cubicBezTo>
                        <a:pt x="16653" y="21368"/>
                        <a:pt x="16818" y="21252"/>
                        <a:pt x="16818" y="21252"/>
                      </a:cubicBezTo>
                      <a:cubicBezTo>
                        <a:pt x="16818" y="21252"/>
                        <a:pt x="16818" y="21252"/>
                        <a:pt x="16818" y="21135"/>
                      </a:cubicBezTo>
                      <a:cubicBezTo>
                        <a:pt x="16818" y="21135"/>
                        <a:pt x="16818" y="21135"/>
                        <a:pt x="16818" y="21135"/>
                      </a:cubicBezTo>
                      <a:cubicBezTo>
                        <a:pt x="16818" y="21019"/>
                        <a:pt x="16818" y="21019"/>
                        <a:pt x="16818" y="20903"/>
                      </a:cubicBezTo>
                      <a:cubicBezTo>
                        <a:pt x="16818" y="20903"/>
                        <a:pt x="16818" y="20903"/>
                        <a:pt x="16818" y="20903"/>
                      </a:cubicBezTo>
                      <a:cubicBezTo>
                        <a:pt x="16818" y="20787"/>
                        <a:pt x="16983" y="20787"/>
                        <a:pt x="16983" y="20787"/>
                      </a:cubicBezTo>
                      <a:cubicBezTo>
                        <a:pt x="16983" y="20671"/>
                        <a:pt x="16983" y="20671"/>
                        <a:pt x="16983" y="20555"/>
                      </a:cubicBezTo>
                      <a:cubicBezTo>
                        <a:pt x="16983" y="20555"/>
                        <a:pt x="16983" y="20555"/>
                        <a:pt x="16983" y="20555"/>
                      </a:cubicBezTo>
                      <a:cubicBezTo>
                        <a:pt x="16983" y="20439"/>
                        <a:pt x="16983" y="20439"/>
                        <a:pt x="16983" y="20323"/>
                      </a:cubicBezTo>
                      <a:cubicBezTo>
                        <a:pt x="16983" y="20323"/>
                        <a:pt x="16983" y="20323"/>
                        <a:pt x="16983" y="20323"/>
                      </a:cubicBezTo>
                      <a:cubicBezTo>
                        <a:pt x="16983" y="20206"/>
                        <a:pt x="16983" y="20090"/>
                        <a:pt x="16983" y="20090"/>
                      </a:cubicBezTo>
                      <a:cubicBezTo>
                        <a:pt x="16983" y="19626"/>
                        <a:pt x="17148" y="18581"/>
                        <a:pt x="17313" y="18232"/>
                      </a:cubicBezTo>
                      <a:cubicBezTo>
                        <a:pt x="17478" y="17884"/>
                        <a:pt x="17148" y="17652"/>
                        <a:pt x="16818" y="17303"/>
                      </a:cubicBezTo>
                      <a:cubicBezTo>
                        <a:pt x="16489" y="16955"/>
                        <a:pt x="16159" y="16606"/>
                        <a:pt x="16159" y="16142"/>
                      </a:cubicBezTo>
                      <a:cubicBezTo>
                        <a:pt x="16159" y="15561"/>
                        <a:pt x="16489" y="15445"/>
                        <a:pt x="16983" y="15445"/>
                      </a:cubicBezTo>
                      <a:cubicBezTo>
                        <a:pt x="17313" y="15329"/>
                        <a:pt x="17478" y="15329"/>
                        <a:pt x="17643" y="15329"/>
                      </a:cubicBezTo>
                      <a:cubicBezTo>
                        <a:pt x="17643" y="15213"/>
                        <a:pt x="17643" y="15213"/>
                        <a:pt x="17643" y="15213"/>
                      </a:cubicBezTo>
                      <a:cubicBezTo>
                        <a:pt x="17643" y="15213"/>
                        <a:pt x="17478" y="15213"/>
                        <a:pt x="17313" y="15213"/>
                      </a:cubicBezTo>
                      <a:cubicBezTo>
                        <a:pt x="17148" y="15097"/>
                        <a:pt x="16983" y="14981"/>
                        <a:pt x="16818" y="14865"/>
                      </a:cubicBezTo>
                      <a:cubicBezTo>
                        <a:pt x="16653" y="14632"/>
                        <a:pt x="16489" y="14400"/>
                        <a:pt x="16653" y="14168"/>
                      </a:cubicBezTo>
                      <a:cubicBezTo>
                        <a:pt x="16653" y="13935"/>
                        <a:pt x="17148" y="13819"/>
                        <a:pt x="18302" y="13819"/>
                      </a:cubicBezTo>
                      <a:cubicBezTo>
                        <a:pt x="18632" y="13819"/>
                        <a:pt x="18962" y="13819"/>
                        <a:pt x="19292" y="13819"/>
                      </a:cubicBezTo>
                      <a:cubicBezTo>
                        <a:pt x="19456" y="13819"/>
                        <a:pt x="19621" y="13819"/>
                        <a:pt x="19786" y="13819"/>
                      </a:cubicBezTo>
                      <a:cubicBezTo>
                        <a:pt x="19786" y="13819"/>
                        <a:pt x="19786" y="13819"/>
                        <a:pt x="19951" y="13819"/>
                      </a:cubicBezTo>
                      <a:cubicBezTo>
                        <a:pt x="19951" y="13819"/>
                        <a:pt x="19951" y="13819"/>
                        <a:pt x="19951" y="13819"/>
                      </a:cubicBezTo>
                      <a:cubicBezTo>
                        <a:pt x="20116" y="13819"/>
                        <a:pt x="20116" y="13819"/>
                        <a:pt x="20116" y="13819"/>
                      </a:cubicBezTo>
                      <a:cubicBezTo>
                        <a:pt x="20116" y="13819"/>
                        <a:pt x="20116" y="13819"/>
                        <a:pt x="20281" y="13819"/>
                      </a:cubicBezTo>
                      <a:cubicBezTo>
                        <a:pt x="20281" y="13819"/>
                        <a:pt x="20281" y="13703"/>
                        <a:pt x="20446" y="13703"/>
                      </a:cubicBezTo>
                      <a:cubicBezTo>
                        <a:pt x="20446" y="13703"/>
                        <a:pt x="20446" y="13703"/>
                        <a:pt x="20446" y="13703"/>
                      </a:cubicBezTo>
                      <a:cubicBezTo>
                        <a:pt x="20446" y="13703"/>
                        <a:pt x="20611" y="13703"/>
                        <a:pt x="20611" y="13703"/>
                      </a:cubicBezTo>
                      <a:cubicBezTo>
                        <a:pt x="20611" y="13703"/>
                        <a:pt x="20611" y="13703"/>
                        <a:pt x="20611" y="13703"/>
                      </a:cubicBezTo>
                      <a:cubicBezTo>
                        <a:pt x="20776" y="13703"/>
                        <a:pt x="20776" y="13703"/>
                        <a:pt x="20940" y="13587"/>
                      </a:cubicBezTo>
                      <a:cubicBezTo>
                        <a:pt x="20940" y="13587"/>
                        <a:pt x="20940" y="13587"/>
                        <a:pt x="20940" y="13587"/>
                      </a:cubicBezTo>
                      <a:cubicBezTo>
                        <a:pt x="20940" y="13587"/>
                        <a:pt x="21105" y="13587"/>
                        <a:pt x="21105" y="13587"/>
                      </a:cubicBezTo>
                      <a:cubicBezTo>
                        <a:pt x="21105" y="13587"/>
                        <a:pt x="21105" y="13587"/>
                        <a:pt x="21270" y="13587"/>
                      </a:cubicBezTo>
                      <a:cubicBezTo>
                        <a:pt x="21270" y="13587"/>
                        <a:pt x="21270" y="13587"/>
                        <a:pt x="21270" y="13587"/>
                      </a:cubicBezTo>
                      <a:cubicBezTo>
                        <a:pt x="21270" y="13471"/>
                        <a:pt x="21435" y="13471"/>
                        <a:pt x="21435" y="13471"/>
                      </a:cubicBezTo>
                      <a:cubicBezTo>
                        <a:pt x="21435" y="13471"/>
                        <a:pt x="21435" y="13471"/>
                        <a:pt x="21435" y="13471"/>
                      </a:cubicBezTo>
                      <a:cubicBezTo>
                        <a:pt x="21435" y="13471"/>
                        <a:pt x="21435" y="13471"/>
                        <a:pt x="21435" y="13471"/>
                      </a:cubicBezTo>
                      <a:cubicBezTo>
                        <a:pt x="21435" y="13471"/>
                        <a:pt x="21600" y="13355"/>
                        <a:pt x="21435" y="13355"/>
                      </a:cubicBezTo>
                      <a:cubicBezTo>
                        <a:pt x="21435" y="13355"/>
                        <a:pt x="21435" y="13355"/>
                        <a:pt x="21435" y="13355"/>
                      </a:cubicBezTo>
                      <a:cubicBezTo>
                        <a:pt x="21435" y="13355"/>
                        <a:pt x="21435" y="13355"/>
                        <a:pt x="21435" y="13239"/>
                      </a:cubicBezTo>
                      <a:cubicBezTo>
                        <a:pt x="21435" y="13239"/>
                        <a:pt x="21435" y="13239"/>
                        <a:pt x="21435" y="13239"/>
                      </a:cubicBezTo>
                      <a:cubicBezTo>
                        <a:pt x="21435" y="13239"/>
                        <a:pt x="21435" y="13239"/>
                        <a:pt x="21435" y="13239"/>
                      </a:cubicBezTo>
                      <a:cubicBezTo>
                        <a:pt x="21435" y="13123"/>
                        <a:pt x="21270" y="13123"/>
                        <a:pt x="21270" y="13123"/>
                      </a:cubicBezTo>
                      <a:cubicBezTo>
                        <a:pt x="21105" y="13006"/>
                        <a:pt x="20940" y="12774"/>
                        <a:pt x="20776" y="12542"/>
                      </a:cubicBezTo>
                      <a:cubicBezTo>
                        <a:pt x="20776" y="12310"/>
                        <a:pt x="20940" y="12077"/>
                        <a:pt x="21270" y="11729"/>
                      </a:cubicBezTo>
                      <a:cubicBezTo>
                        <a:pt x="21435" y="11729"/>
                        <a:pt x="21270" y="11613"/>
                        <a:pt x="20940" y="11265"/>
                      </a:cubicBezTo>
                      <a:cubicBezTo>
                        <a:pt x="20776" y="11265"/>
                        <a:pt x="20611" y="11148"/>
                        <a:pt x="20611" y="11032"/>
                      </a:cubicBezTo>
                      <a:cubicBezTo>
                        <a:pt x="19951" y="10568"/>
                        <a:pt x="20446" y="9058"/>
                        <a:pt x="20940" y="8361"/>
                      </a:cubicBezTo>
                      <a:cubicBezTo>
                        <a:pt x="21105" y="8361"/>
                        <a:pt x="21105" y="8361"/>
                        <a:pt x="21105" y="8361"/>
                      </a:cubicBezTo>
                      <a:cubicBezTo>
                        <a:pt x="21105" y="8361"/>
                        <a:pt x="20940" y="8245"/>
                        <a:pt x="20446" y="8245"/>
                      </a:cubicBezTo>
                      <a:cubicBezTo>
                        <a:pt x="20116" y="8245"/>
                        <a:pt x="19456" y="8361"/>
                        <a:pt x="19127" y="8361"/>
                      </a:cubicBezTo>
                      <a:cubicBezTo>
                        <a:pt x="18797" y="8361"/>
                        <a:pt x="18632" y="8361"/>
                        <a:pt x="18302" y="8361"/>
                      </a:cubicBezTo>
                      <a:cubicBezTo>
                        <a:pt x="17478" y="8245"/>
                        <a:pt x="16818" y="8013"/>
                        <a:pt x="16159" y="7432"/>
                      </a:cubicBezTo>
                      <a:cubicBezTo>
                        <a:pt x="16159" y="7316"/>
                        <a:pt x="15994" y="7200"/>
                        <a:pt x="15664" y="7200"/>
                      </a:cubicBezTo>
                      <a:cubicBezTo>
                        <a:pt x="15664" y="7200"/>
                        <a:pt x="15499" y="7200"/>
                        <a:pt x="15499" y="7200"/>
                      </a:cubicBezTo>
                      <a:cubicBezTo>
                        <a:pt x="15169" y="7200"/>
                        <a:pt x="15005" y="7200"/>
                        <a:pt x="14675" y="7316"/>
                      </a:cubicBezTo>
                      <a:cubicBezTo>
                        <a:pt x="14345" y="7316"/>
                        <a:pt x="13850" y="7316"/>
                        <a:pt x="13356" y="7316"/>
                      </a:cubicBezTo>
                      <a:cubicBezTo>
                        <a:pt x="13356" y="7316"/>
                        <a:pt x="13356" y="7316"/>
                        <a:pt x="13356" y="7316"/>
                      </a:cubicBezTo>
                      <a:cubicBezTo>
                        <a:pt x="13356" y="7316"/>
                        <a:pt x="13356" y="7316"/>
                        <a:pt x="13356" y="7316"/>
                      </a:cubicBezTo>
                      <a:cubicBezTo>
                        <a:pt x="12696" y="7316"/>
                        <a:pt x="12366" y="7200"/>
                        <a:pt x="12202" y="7084"/>
                      </a:cubicBezTo>
                      <a:cubicBezTo>
                        <a:pt x="12202" y="7084"/>
                        <a:pt x="12202" y="7084"/>
                        <a:pt x="12202" y="7084"/>
                      </a:cubicBezTo>
                      <a:cubicBezTo>
                        <a:pt x="11707" y="6735"/>
                        <a:pt x="11707" y="6155"/>
                        <a:pt x="11707" y="5806"/>
                      </a:cubicBezTo>
                      <a:cubicBezTo>
                        <a:pt x="11707" y="5690"/>
                        <a:pt x="11707" y="5574"/>
                        <a:pt x="11707" y="5458"/>
                      </a:cubicBezTo>
                      <a:cubicBezTo>
                        <a:pt x="11707" y="5342"/>
                        <a:pt x="11707" y="5342"/>
                        <a:pt x="11707" y="5342"/>
                      </a:cubicBezTo>
                      <a:cubicBezTo>
                        <a:pt x="11872" y="5226"/>
                        <a:pt x="11707" y="5226"/>
                        <a:pt x="11377" y="4994"/>
                      </a:cubicBezTo>
                      <a:cubicBezTo>
                        <a:pt x="11212" y="4877"/>
                        <a:pt x="10882" y="4761"/>
                        <a:pt x="10882" y="4529"/>
                      </a:cubicBezTo>
                      <a:cubicBezTo>
                        <a:pt x="10882" y="4529"/>
                        <a:pt x="10882" y="4413"/>
                        <a:pt x="10718" y="4413"/>
                      </a:cubicBezTo>
                      <a:cubicBezTo>
                        <a:pt x="10553" y="4413"/>
                        <a:pt x="10553" y="4529"/>
                        <a:pt x="10388" y="4529"/>
                      </a:cubicBezTo>
                      <a:cubicBezTo>
                        <a:pt x="10388" y="4529"/>
                        <a:pt x="10388" y="4529"/>
                        <a:pt x="10388" y="4529"/>
                      </a:cubicBezTo>
                      <a:cubicBezTo>
                        <a:pt x="10058" y="4529"/>
                        <a:pt x="10058" y="4413"/>
                        <a:pt x="9893" y="4297"/>
                      </a:cubicBezTo>
                      <a:cubicBezTo>
                        <a:pt x="9893" y="4181"/>
                        <a:pt x="9893" y="4065"/>
                        <a:pt x="10058" y="3948"/>
                      </a:cubicBezTo>
                      <a:cubicBezTo>
                        <a:pt x="10058" y="3832"/>
                        <a:pt x="10223" y="3716"/>
                        <a:pt x="10388" y="3484"/>
                      </a:cubicBezTo>
                      <a:cubicBezTo>
                        <a:pt x="10553" y="3368"/>
                        <a:pt x="10553" y="3252"/>
                        <a:pt x="10718" y="2787"/>
                      </a:cubicBezTo>
                      <a:cubicBezTo>
                        <a:pt x="10718" y="2671"/>
                        <a:pt x="10718" y="2671"/>
                        <a:pt x="10718" y="2671"/>
                      </a:cubicBezTo>
                      <a:cubicBezTo>
                        <a:pt x="10718" y="2206"/>
                        <a:pt x="11212" y="1858"/>
                        <a:pt x="11707" y="1510"/>
                      </a:cubicBezTo>
                      <a:cubicBezTo>
                        <a:pt x="11872" y="1394"/>
                        <a:pt x="12202" y="1277"/>
                        <a:pt x="12366" y="1045"/>
                      </a:cubicBezTo>
                      <a:cubicBezTo>
                        <a:pt x="12366" y="929"/>
                        <a:pt x="12531" y="929"/>
                        <a:pt x="12696" y="813"/>
                      </a:cubicBezTo>
                      <a:cubicBezTo>
                        <a:pt x="12696" y="813"/>
                        <a:pt x="12696" y="813"/>
                        <a:pt x="12696" y="813"/>
                      </a:cubicBezTo>
                      <a:cubicBezTo>
                        <a:pt x="12861" y="813"/>
                        <a:pt x="12861" y="813"/>
                        <a:pt x="12861" y="697"/>
                      </a:cubicBezTo>
                      <a:cubicBezTo>
                        <a:pt x="13026" y="581"/>
                        <a:pt x="13356" y="465"/>
                        <a:pt x="13521" y="465"/>
                      </a:cubicBezTo>
                      <a:cubicBezTo>
                        <a:pt x="14015" y="348"/>
                        <a:pt x="14180" y="232"/>
                        <a:pt x="14180" y="232"/>
                      </a:cubicBezTo>
                      <a:cubicBezTo>
                        <a:pt x="14180" y="232"/>
                        <a:pt x="14180" y="116"/>
                        <a:pt x="13850" y="116"/>
                      </a:cubicBezTo>
                      <a:cubicBezTo>
                        <a:pt x="13850" y="0"/>
                        <a:pt x="13850" y="0"/>
                        <a:pt x="13685" y="0"/>
                      </a:cubicBezTo>
                      <a:cubicBezTo>
                        <a:pt x="13521" y="0"/>
                        <a:pt x="13356" y="232"/>
                        <a:pt x="13191" y="348"/>
                      </a:cubicBezTo>
                      <a:cubicBezTo>
                        <a:pt x="12861" y="581"/>
                        <a:pt x="12531" y="697"/>
                        <a:pt x="12037" y="813"/>
                      </a:cubicBezTo>
                      <a:cubicBezTo>
                        <a:pt x="11542" y="813"/>
                        <a:pt x="11377" y="929"/>
                        <a:pt x="11047" y="1161"/>
                      </a:cubicBezTo>
                      <a:cubicBezTo>
                        <a:pt x="10882" y="1277"/>
                        <a:pt x="10718" y="1394"/>
                        <a:pt x="10553" y="1394"/>
                      </a:cubicBezTo>
                      <a:cubicBezTo>
                        <a:pt x="10223" y="1510"/>
                        <a:pt x="9893" y="1626"/>
                        <a:pt x="9563" y="1626"/>
                      </a:cubicBezTo>
                      <a:cubicBezTo>
                        <a:pt x="9398" y="1626"/>
                        <a:pt x="9069" y="1626"/>
                        <a:pt x="9069" y="1626"/>
                      </a:cubicBezTo>
                      <a:cubicBezTo>
                        <a:pt x="8904" y="1974"/>
                        <a:pt x="8739" y="1974"/>
                        <a:pt x="8574" y="1974"/>
                      </a:cubicBezTo>
                      <a:cubicBezTo>
                        <a:pt x="8409" y="1974"/>
                        <a:pt x="8244" y="1974"/>
                        <a:pt x="8079" y="1858"/>
                      </a:cubicBezTo>
                      <a:cubicBezTo>
                        <a:pt x="7915" y="1858"/>
                        <a:pt x="7915" y="1742"/>
                        <a:pt x="7750" y="1742"/>
                      </a:cubicBezTo>
                      <a:cubicBezTo>
                        <a:pt x="7585" y="1742"/>
                        <a:pt x="7090" y="1858"/>
                        <a:pt x="6760" y="2206"/>
                      </a:cubicBezTo>
                      <a:cubicBezTo>
                        <a:pt x="6595" y="2439"/>
                        <a:pt x="6431" y="2555"/>
                        <a:pt x="6431" y="2671"/>
                      </a:cubicBezTo>
                      <a:cubicBezTo>
                        <a:pt x="6431" y="2671"/>
                        <a:pt x="6431" y="2787"/>
                        <a:pt x="6431" y="2787"/>
                      </a:cubicBezTo>
                      <a:cubicBezTo>
                        <a:pt x="6431" y="3252"/>
                        <a:pt x="6595" y="3716"/>
                        <a:pt x="5606" y="4065"/>
                      </a:cubicBezTo>
                      <a:cubicBezTo>
                        <a:pt x="4947" y="4413"/>
                        <a:pt x="4617" y="4877"/>
                        <a:pt x="4287" y="5226"/>
                      </a:cubicBezTo>
                      <a:cubicBezTo>
                        <a:pt x="4122" y="5342"/>
                        <a:pt x="3957" y="5458"/>
                        <a:pt x="3792" y="5574"/>
                      </a:cubicBezTo>
                      <a:cubicBezTo>
                        <a:pt x="3627" y="5690"/>
                        <a:pt x="3463" y="5690"/>
                        <a:pt x="3463" y="5690"/>
                      </a:cubicBezTo>
                      <a:cubicBezTo>
                        <a:pt x="3463" y="5806"/>
                        <a:pt x="3463" y="5806"/>
                        <a:pt x="3463" y="5806"/>
                      </a:cubicBezTo>
                      <a:cubicBezTo>
                        <a:pt x="3298" y="5806"/>
                        <a:pt x="3298" y="5923"/>
                        <a:pt x="3298" y="5923"/>
                      </a:cubicBezTo>
                      <a:cubicBezTo>
                        <a:pt x="3298" y="5923"/>
                        <a:pt x="3298" y="5923"/>
                        <a:pt x="3298" y="5923"/>
                      </a:cubicBezTo>
                      <a:cubicBezTo>
                        <a:pt x="3298" y="6039"/>
                        <a:pt x="3133" y="6039"/>
                        <a:pt x="3133" y="6039"/>
                      </a:cubicBezTo>
                      <a:cubicBezTo>
                        <a:pt x="3133" y="6155"/>
                        <a:pt x="2968" y="6155"/>
                        <a:pt x="2968" y="6155"/>
                      </a:cubicBezTo>
                      <a:cubicBezTo>
                        <a:pt x="2968" y="6155"/>
                        <a:pt x="2968" y="6155"/>
                        <a:pt x="2968" y="6155"/>
                      </a:cubicBezTo>
                      <a:cubicBezTo>
                        <a:pt x="2803" y="6271"/>
                        <a:pt x="2803" y="6271"/>
                        <a:pt x="2638" y="6387"/>
                      </a:cubicBezTo>
                      <a:cubicBezTo>
                        <a:pt x="2638" y="6387"/>
                        <a:pt x="2638" y="6387"/>
                        <a:pt x="2638" y="6387"/>
                      </a:cubicBezTo>
                      <a:cubicBezTo>
                        <a:pt x="2638" y="6387"/>
                        <a:pt x="2473" y="6503"/>
                        <a:pt x="2473" y="6503"/>
                      </a:cubicBezTo>
                      <a:cubicBezTo>
                        <a:pt x="2473" y="6503"/>
                        <a:pt x="2473" y="6503"/>
                        <a:pt x="2308" y="6503"/>
                      </a:cubicBezTo>
                      <a:cubicBezTo>
                        <a:pt x="2308" y="6619"/>
                        <a:pt x="2144" y="6735"/>
                        <a:pt x="2144" y="6735"/>
                      </a:cubicBezTo>
                      <a:cubicBezTo>
                        <a:pt x="2144" y="6735"/>
                        <a:pt x="2144" y="6735"/>
                        <a:pt x="2144" y="6735"/>
                      </a:cubicBezTo>
                      <a:cubicBezTo>
                        <a:pt x="2308" y="6852"/>
                        <a:pt x="2473" y="6968"/>
                        <a:pt x="2473" y="6968"/>
                      </a:cubicBezTo>
                      <a:cubicBezTo>
                        <a:pt x="2968" y="7316"/>
                        <a:pt x="2968" y="7665"/>
                        <a:pt x="2968" y="7897"/>
                      </a:cubicBezTo>
                      <a:cubicBezTo>
                        <a:pt x="2968" y="8013"/>
                        <a:pt x="2968" y="8013"/>
                        <a:pt x="2968" y="8129"/>
                      </a:cubicBezTo>
                      <a:cubicBezTo>
                        <a:pt x="3298" y="8710"/>
                        <a:pt x="2968" y="8942"/>
                        <a:pt x="2803" y="9058"/>
                      </a:cubicBezTo>
                      <a:cubicBezTo>
                        <a:pt x="2638" y="9406"/>
                        <a:pt x="2968" y="10568"/>
                        <a:pt x="3133" y="10800"/>
                      </a:cubicBezTo>
                      <a:cubicBezTo>
                        <a:pt x="3627" y="11148"/>
                        <a:pt x="3298" y="11497"/>
                        <a:pt x="3133" y="11845"/>
                      </a:cubicBezTo>
                      <a:cubicBezTo>
                        <a:pt x="2968" y="11961"/>
                        <a:pt x="2968" y="12077"/>
                        <a:pt x="2803" y="12194"/>
                      </a:cubicBezTo>
                      <a:cubicBezTo>
                        <a:pt x="2473" y="12774"/>
                        <a:pt x="1979" y="13123"/>
                        <a:pt x="989" y="13123"/>
                      </a:cubicBezTo>
                      <a:cubicBezTo>
                        <a:pt x="824" y="13123"/>
                        <a:pt x="660" y="13355"/>
                        <a:pt x="660" y="13587"/>
                      </a:cubicBezTo>
                      <a:cubicBezTo>
                        <a:pt x="495" y="13819"/>
                        <a:pt x="495" y="13935"/>
                        <a:pt x="165" y="14052"/>
                      </a:cubicBezTo>
                      <a:cubicBezTo>
                        <a:pt x="165" y="14052"/>
                        <a:pt x="0" y="14168"/>
                        <a:pt x="0" y="14284"/>
                      </a:cubicBezTo>
                      <a:cubicBezTo>
                        <a:pt x="0" y="14284"/>
                        <a:pt x="165" y="14284"/>
                        <a:pt x="165" y="14284"/>
                      </a:cubicBezTo>
                      <a:cubicBezTo>
                        <a:pt x="165" y="14284"/>
                        <a:pt x="165" y="14284"/>
                        <a:pt x="330" y="14284"/>
                      </a:cubicBezTo>
                      <a:cubicBezTo>
                        <a:pt x="330" y="14400"/>
                        <a:pt x="330" y="14400"/>
                        <a:pt x="495" y="14400"/>
                      </a:cubicBezTo>
                      <a:cubicBezTo>
                        <a:pt x="495" y="14400"/>
                        <a:pt x="495" y="14516"/>
                        <a:pt x="495" y="14516"/>
                      </a:cubicBezTo>
                      <a:cubicBezTo>
                        <a:pt x="660" y="14516"/>
                        <a:pt x="660" y="14516"/>
                        <a:pt x="660" y="14516"/>
                      </a:cubicBezTo>
                      <a:cubicBezTo>
                        <a:pt x="824" y="14632"/>
                        <a:pt x="824" y="14632"/>
                        <a:pt x="824" y="14632"/>
                      </a:cubicBezTo>
                      <a:cubicBezTo>
                        <a:pt x="989" y="14632"/>
                        <a:pt x="989" y="14632"/>
                        <a:pt x="989" y="14632"/>
                      </a:cubicBezTo>
                      <a:cubicBezTo>
                        <a:pt x="989" y="14748"/>
                        <a:pt x="1154" y="14748"/>
                        <a:pt x="1154" y="14748"/>
                      </a:cubicBezTo>
                      <a:cubicBezTo>
                        <a:pt x="1154" y="14748"/>
                        <a:pt x="1319" y="14748"/>
                        <a:pt x="1319" y="14748"/>
                      </a:cubicBezTo>
                      <a:cubicBezTo>
                        <a:pt x="1319" y="14865"/>
                        <a:pt x="1319" y="14865"/>
                        <a:pt x="1484" y="14865"/>
                      </a:cubicBezTo>
                      <a:cubicBezTo>
                        <a:pt x="1484" y="14865"/>
                        <a:pt x="1484" y="14865"/>
                        <a:pt x="1649" y="14865"/>
                      </a:cubicBezTo>
                      <a:cubicBezTo>
                        <a:pt x="1649" y="14865"/>
                        <a:pt x="1649" y="14865"/>
                        <a:pt x="1649" y="14981"/>
                      </a:cubicBezTo>
                      <a:cubicBezTo>
                        <a:pt x="1649" y="14981"/>
                        <a:pt x="1814" y="14981"/>
                        <a:pt x="1814" y="14981"/>
                      </a:cubicBezTo>
                      <a:cubicBezTo>
                        <a:pt x="1814" y="14981"/>
                        <a:pt x="1814" y="14981"/>
                        <a:pt x="1814" y="14981"/>
                      </a:cubicBezTo>
                      <a:cubicBezTo>
                        <a:pt x="1979" y="14981"/>
                        <a:pt x="1979" y="14981"/>
                        <a:pt x="1979" y="14981"/>
                      </a:cubicBezTo>
                      <a:cubicBezTo>
                        <a:pt x="2308" y="14981"/>
                        <a:pt x="2638" y="15213"/>
                        <a:pt x="2803" y="15329"/>
                      </a:cubicBezTo>
                      <a:cubicBezTo>
                        <a:pt x="2968" y="15445"/>
                        <a:pt x="3133" y="15561"/>
                        <a:pt x="3298" y="15677"/>
                      </a:cubicBezTo>
                      <a:cubicBezTo>
                        <a:pt x="3463" y="15677"/>
                        <a:pt x="3627" y="15794"/>
                        <a:pt x="3957" y="15794"/>
                      </a:cubicBezTo>
                      <a:cubicBezTo>
                        <a:pt x="3957" y="15794"/>
                        <a:pt x="3957" y="15794"/>
                        <a:pt x="4122" y="15794"/>
                      </a:cubicBezTo>
                      <a:cubicBezTo>
                        <a:pt x="4287" y="15677"/>
                        <a:pt x="4287" y="15677"/>
                        <a:pt x="4287" y="15677"/>
                      </a:cubicBezTo>
                      <a:cubicBezTo>
                        <a:pt x="4452" y="15561"/>
                        <a:pt x="4452" y="15561"/>
                        <a:pt x="4617" y="15561"/>
                      </a:cubicBezTo>
                      <a:cubicBezTo>
                        <a:pt x="4782" y="15561"/>
                        <a:pt x="4782" y="15561"/>
                        <a:pt x="4782" y="15561"/>
                      </a:cubicBezTo>
                      <a:cubicBezTo>
                        <a:pt x="4782" y="15561"/>
                        <a:pt x="4782" y="15561"/>
                        <a:pt x="4947" y="15561"/>
                      </a:cubicBezTo>
                      <a:cubicBezTo>
                        <a:pt x="4947" y="15561"/>
                        <a:pt x="4947" y="15561"/>
                        <a:pt x="4947" y="15561"/>
                      </a:cubicBezTo>
                      <a:cubicBezTo>
                        <a:pt x="4947" y="15677"/>
                        <a:pt x="4947" y="15677"/>
                        <a:pt x="4947" y="15677"/>
                      </a:cubicBezTo>
                      <a:cubicBezTo>
                        <a:pt x="5111" y="15677"/>
                        <a:pt x="5111" y="15677"/>
                        <a:pt x="5111" y="15677"/>
                      </a:cubicBezTo>
                      <a:cubicBezTo>
                        <a:pt x="5111" y="15677"/>
                        <a:pt x="5111" y="15677"/>
                        <a:pt x="5111" y="15677"/>
                      </a:cubicBezTo>
                      <a:cubicBezTo>
                        <a:pt x="5276" y="15794"/>
                        <a:pt x="5276" y="15794"/>
                        <a:pt x="5276" y="15794"/>
                      </a:cubicBezTo>
                      <a:cubicBezTo>
                        <a:pt x="5276" y="15794"/>
                        <a:pt x="5276" y="15794"/>
                        <a:pt x="5276" y="15794"/>
                      </a:cubicBezTo>
                      <a:cubicBezTo>
                        <a:pt x="5441" y="15794"/>
                        <a:pt x="5441" y="15910"/>
                        <a:pt x="5441" y="15910"/>
                      </a:cubicBezTo>
                      <a:cubicBezTo>
                        <a:pt x="5441" y="15910"/>
                        <a:pt x="5441" y="15910"/>
                        <a:pt x="5606" y="15910"/>
                      </a:cubicBezTo>
                      <a:cubicBezTo>
                        <a:pt x="5606" y="16026"/>
                        <a:pt x="5606" y="16026"/>
                        <a:pt x="5606" y="16026"/>
                      </a:cubicBezTo>
                      <a:cubicBezTo>
                        <a:pt x="5771" y="16026"/>
                        <a:pt x="5771" y="16142"/>
                        <a:pt x="5771" y="16142"/>
                      </a:cubicBezTo>
                      <a:cubicBezTo>
                        <a:pt x="5771" y="16142"/>
                        <a:pt x="5771" y="16142"/>
                        <a:pt x="5936" y="16142"/>
                      </a:cubicBezTo>
                      <a:cubicBezTo>
                        <a:pt x="5936" y="16258"/>
                        <a:pt x="5936" y="16258"/>
                        <a:pt x="6101" y="16374"/>
                      </a:cubicBezTo>
                      <a:cubicBezTo>
                        <a:pt x="6101" y="16374"/>
                        <a:pt x="6101" y="16374"/>
                        <a:pt x="6101" y="16374"/>
                      </a:cubicBezTo>
                      <a:cubicBezTo>
                        <a:pt x="6266" y="16374"/>
                        <a:pt x="6266" y="16374"/>
                        <a:pt x="6266" y="163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69" name="Shape 11969"/>
                <p:cNvSpPr/>
                <p:nvPr/>
              </p:nvSpPr>
              <p:spPr>
                <a:xfrm>
                  <a:off x="289979" y="2158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70" name="Shape 11970"/>
                <p:cNvSpPr/>
                <p:nvPr/>
              </p:nvSpPr>
              <p:spPr>
                <a:xfrm>
                  <a:off x="238200" y="3318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71" name="Shape 11971"/>
                <p:cNvSpPr/>
                <p:nvPr/>
              </p:nvSpPr>
              <p:spPr>
                <a:xfrm>
                  <a:off x="247537" y="3174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72" name="Shape 11972"/>
                <p:cNvSpPr/>
                <p:nvPr/>
              </p:nvSpPr>
              <p:spPr>
                <a:xfrm>
                  <a:off x="247537" y="31454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73" name="Shape 11973"/>
                <p:cNvSpPr/>
                <p:nvPr/>
              </p:nvSpPr>
              <p:spPr>
                <a:xfrm>
                  <a:off x="291970" y="2085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21600" y="0"/>
                        <a:pt x="21600" y="0"/>
                        <a:pt x="21600" y="0"/>
                      </a:cubicBezTo>
                      <a:cubicBezTo>
                        <a:pt x="21600" y="0"/>
                        <a:pt x="0" y="0"/>
                        <a:pt x="0" y="21600"/>
                      </a:cubicBezTo>
                      <a:cubicBezTo>
                        <a:pt x="0" y="0"/>
                        <a:pt x="0" y="0"/>
                        <a:pt x="0" y="0"/>
                      </a:cubicBezTo>
                      <a:lnTo>
                        <a:pt x="2160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74" name="Shape 11974"/>
                <p:cNvSpPr/>
                <p:nvPr/>
              </p:nvSpPr>
              <p:spPr>
                <a:xfrm>
                  <a:off x="278030" y="21971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75" name="Shape 11975"/>
                <p:cNvSpPr/>
                <p:nvPr/>
              </p:nvSpPr>
              <p:spPr>
                <a:xfrm>
                  <a:off x="247537" y="32128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76" name="Shape 11976"/>
                <p:cNvSpPr/>
                <p:nvPr/>
              </p:nvSpPr>
              <p:spPr>
                <a:xfrm>
                  <a:off x="70914" y="1040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77" name="Shape 11977"/>
                <p:cNvSpPr/>
                <p:nvPr/>
              </p:nvSpPr>
              <p:spPr>
                <a:xfrm>
                  <a:off x="82863" y="871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78" name="Shape 11978"/>
                <p:cNvSpPr/>
                <p:nvPr/>
              </p:nvSpPr>
              <p:spPr>
                <a:xfrm>
                  <a:off x="80872" y="8905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79" name="Shape 11979"/>
                <p:cNvSpPr/>
                <p:nvPr/>
              </p:nvSpPr>
              <p:spPr>
                <a:xfrm>
                  <a:off x="253511" y="470259"/>
                  <a:ext cx="253848" cy="273677"/>
                </a:xfrm>
                <a:custGeom>
                  <a:avLst/>
                  <a:gdLst/>
                  <a:ahLst/>
                  <a:cxnLst>
                    <a:cxn ang="0">
                      <a:pos x="wd2" y="hd2"/>
                    </a:cxn>
                    <a:cxn ang="5400000">
                      <a:pos x="wd2" y="hd2"/>
                    </a:cxn>
                    <a:cxn ang="10800000">
                      <a:pos x="wd2" y="hd2"/>
                    </a:cxn>
                    <a:cxn ang="16200000">
                      <a:pos x="wd2" y="hd2"/>
                    </a:cxn>
                  </a:cxnLst>
                  <a:rect l="0" t="0" r="r" b="b"/>
                  <a:pathLst>
                    <a:path w="21510" h="21600" fill="norm" stroke="1" extrusionOk="0">
                      <a:moveTo>
                        <a:pt x="11531" y="19860"/>
                      </a:moveTo>
                      <a:cubicBezTo>
                        <a:pt x="11531" y="19860"/>
                        <a:pt x="11531" y="19860"/>
                        <a:pt x="11531" y="19860"/>
                      </a:cubicBezTo>
                      <a:cubicBezTo>
                        <a:pt x="11531" y="19860"/>
                        <a:pt x="11531" y="19860"/>
                        <a:pt x="11531" y="19860"/>
                      </a:cubicBezTo>
                      <a:cubicBezTo>
                        <a:pt x="11531" y="20005"/>
                        <a:pt x="11693" y="20005"/>
                        <a:pt x="11856" y="20005"/>
                      </a:cubicBezTo>
                      <a:cubicBezTo>
                        <a:pt x="12018" y="20005"/>
                        <a:pt x="12018" y="20005"/>
                        <a:pt x="12018" y="20005"/>
                      </a:cubicBezTo>
                      <a:cubicBezTo>
                        <a:pt x="12180" y="20005"/>
                        <a:pt x="12343" y="20005"/>
                        <a:pt x="12505" y="20005"/>
                      </a:cubicBezTo>
                      <a:cubicBezTo>
                        <a:pt x="12505" y="20005"/>
                        <a:pt x="12505" y="20005"/>
                        <a:pt x="12505" y="20005"/>
                      </a:cubicBezTo>
                      <a:cubicBezTo>
                        <a:pt x="12505" y="20005"/>
                        <a:pt x="12505" y="19860"/>
                        <a:pt x="12505" y="19860"/>
                      </a:cubicBezTo>
                      <a:cubicBezTo>
                        <a:pt x="12668" y="19860"/>
                        <a:pt x="12668" y="19860"/>
                        <a:pt x="12668" y="19860"/>
                      </a:cubicBezTo>
                      <a:cubicBezTo>
                        <a:pt x="12668" y="19715"/>
                        <a:pt x="12668" y="19715"/>
                        <a:pt x="12668" y="19570"/>
                      </a:cubicBezTo>
                      <a:cubicBezTo>
                        <a:pt x="12668" y="19570"/>
                        <a:pt x="12668" y="19570"/>
                        <a:pt x="12668" y="19570"/>
                      </a:cubicBezTo>
                      <a:cubicBezTo>
                        <a:pt x="12830" y="19136"/>
                        <a:pt x="12830" y="18411"/>
                        <a:pt x="12830" y="17976"/>
                      </a:cubicBezTo>
                      <a:cubicBezTo>
                        <a:pt x="12830" y="17976"/>
                        <a:pt x="12830" y="17976"/>
                        <a:pt x="12830" y="17976"/>
                      </a:cubicBezTo>
                      <a:cubicBezTo>
                        <a:pt x="12830" y="17976"/>
                        <a:pt x="12830" y="17831"/>
                        <a:pt x="12830" y="17831"/>
                      </a:cubicBezTo>
                      <a:cubicBezTo>
                        <a:pt x="12830" y="17251"/>
                        <a:pt x="13805" y="16381"/>
                        <a:pt x="14454" y="15946"/>
                      </a:cubicBezTo>
                      <a:cubicBezTo>
                        <a:pt x="14941" y="15656"/>
                        <a:pt x="15429" y="15656"/>
                        <a:pt x="15916" y="15656"/>
                      </a:cubicBezTo>
                      <a:cubicBezTo>
                        <a:pt x="16241" y="15656"/>
                        <a:pt x="16565" y="15656"/>
                        <a:pt x="16728" y="15656"/>
                      </a:cubicBezTo>
                      <a:cubicBezTo>
                        <a:pt x="17053" y="15366"/>
                        <a:pt x="17702" y="15366"/>
                        <a:pt x="18352" y="15366"/>
                      </a:cubicBezTo>
                      <a:cubicBezTo>
                        <a:pt x="19002" y="15366"/>
                        <a:pt x="19002" y="15366"/>
                        <a:pt x="19002" y="15366"/>
                      </a:cubicBezTo>
                      <a:cubicBezTo>
                        <a:pt x="19489" y="15366"/>
                        <a:pt x="19976" y="15656"/>
                        <a:pt x="20301" y="15801"/>
                      </a:cubicBezTo>
                      <a:cubicBezTo>
                        <a:pt x="20463" y="15946"/>
                        <a:pt x="20626" y="16091"/>
                        <a:pt x="20626" y="16091"/>
                      </a:cubicBezTo>
                      <a:cubicBezTo>
                        <a:pt x="20788" y="16091"/>
                        <a:pt x="20788" y="16091"/>
                        <a:pt x="20788" y="16091"/>
                      </a:cubicBezTo>
                      <a:cubicBezTo>
                        <a:pt x="20788" y="16091"/>
                        <a:pt x="20788" y="16091"/>
                        <a:pt x="20788" y="16091"/>
                      </a:cubicBezTo>
                      <a:cubicBezTo>
                        <a:pt x="20950" y="15946"/>
                        <a:pt x="21113" y="15801"/>
                        <a:pt x="21113" y="15656"/>
                      </a:cubicBezTo>
                      <a:cubicBezTo>
                        <a:pt x="21113" y="15656"/>
                        <a:pt x="21113" y="15656"/>
                        <a:pt x="21113" y="15656"/>
                      </a:cubicBezTo>
                      <a:cubicBezTo>
                        <a:pt x="21113" y="15656"/>
                        <a:pt x="21275" y="15511"/>
                        <a:pt x="21275" y="15511"/>
                      </a:cubicBezTo>
                      <a:cubicBezTo>
                        <a:pt x="21275" y="15511"/>
                        <a:pt x="21275" y="15511"/>
                        <a:pt x="21275" y="15366"/>
                      </a:cubicBezTo>
                      <a:cubicBezTo>
                        <a:pt x="21275" y="15366"/>
                        <a:pt x="21275" y="15221"/>
                        <a:pt x="21275" y="15221"/>
                      </a:cubicBezTo>
                      <a:cubicBezTo>
                        <a:pt x="21113" y="14932"/>
                        <a:pt x="21275" y="14642"/>
                        <a:pt x="21438" y="14207"/>
                      </a:cubicBezTo>
                      <a:cubicBezTo>
                        <a:pt x="21438" y="13917"/>
                        <a:pt x="21600" y="13482"/>
                        <a:pt x="21438" y="13192"/>
                      </a:cubicBezTo>
                      <a:cubicBezTo>
                        <a:pt x="21438" y="12902"/>
                        <a:pt x="21113" y="12757"/>
                        <a:pt x="20950" y="12467"/>
                      </a:cubicBezTo>
                      <a:cubicBezTo>
                        <a:pt x="20626" y="12322"/>
                        <a:pt x="20301" y="12032"/>
                        <a:pt x="20301" y="11452"/>
                      </a:cubicBezTo>
                      <a:cubicBezTo>
                        <a:pt x="20301" y="11017"/>
                        <a:pt x="20301" y="10872"/>
                        <a:pt x="19651" y="10872"/>
                      </a:cubicBezTo>
                      <a:cubicBezTo>
                        <a:pt x="19489" y="10872"/>
                        <a:pt x="19326" y="10872"/>
                        <a:pt x="19164" y="10872"/>
                      </a:cubicBezTo>
                      <a:cubicBezTo>
                        <a:pt x="19164" y="10872"/>
                        <a:pt x="19002" y="10872"/>
                        <a:pt x="18839" y="10872"/>
                      </a:cubicBezTo>
                      <a:cubicBezTo>
                        <a:pt x="17215" y="10872"/>
                        <a:pt x="16890" y="10293"/>
                        <a:pt x="16890" y="9858"/>
                      </a:cubicBezTo>
                      <a:cubicBezTo>
                        <a:pt x="16890" y="9568"/>
                        <a:pt x="16728" y="9423"/>
                        <a:pt x="16565" y="9278"/>
                      </a:cubicBezTo>
                      <a:cubicBezTo>
                        <a:pt x="16403" y="8988"/>
                        <a:pt x="16241" y="8408"/>
                        <a:pt x="16728" y="8263"/>
                      </a:cubicBezTo>
                      <a:cubicBezTo>
                        <a:pt x="16728" y="8118"/>
                        <a:pt x="16728" y="8118"/>
                        <a:pt x="16728" y="8118"/>
                      </a:cubicBezTo>
                      <a:cubicBezTo>
                        <a:pt x="16565" y="7828"/>
                        <a:pt x="16241" y="7538"/>
                        <a:pt x="16403" y="7103"/>
                      </a:cubicBezTo>
                      <a:cubicBezTo>
                        <a:pt x="16403" y="6813"/>
                        <a:pt x="16241" y="6668"/>
                        <a:pt x="15916" y="6379"/>
                      </a:cubicBezTo>
                      <a:cubicBezTo>
                        <a:pt x="15753" y="6234"/>
                        <a:pt x="15753" y="6234"/>
                        <a:pt x="15753" y="6234"/>
                      </a:cubicBezTo>
                      <a:cubicBezTo>
                        <a:pt x="15753" y="6234"/>
                        <a:pt x="15591" y="6234"/>
                        <a:pt x="15266" y="6234"/>
                      </a:cubicBezTo>
                      <a:cubicBezTo>
                        <a:pt x="15266" y="6234"/>
                        <a:pt x="15104" y="6234"/>
                        <a:pt x="15104" y="6234"/>
                      </a:cubicBezTo>
                      <a:cubicBezTo>
                        <a:pt x="14941" y="6234"/>
                        <a:pt x="14779" y="6234"/>
                        <a:pt x="14779" y="6234"/>
                      </a:cubicBezTo>
                      <a:cubicBezTo>
                        <a:pt x="14617" y="6234"/>
                        <a:pt x="14454" y="6234"/>
                        <a:pt x="14129" y="6234"/>
                      </a:cubicBezTo>
                      <a:cubicBezTo>
                        <a:pt x="14129" y="6234"/>
                        <a:pt x="14129" y="6234"/>
                        <a:pt x="14129" y="6234"/>
                      </a:cubicBezTo>
                      <a:cubicBezTo>
                        <a:pt x="14129" y="6234"/>
                        <a:pt x="14129" y="6234"/>
                        <a:pt x="14129" y="6234"/>
                      </a:cubicBezTo>
                      <a:cubicBezTo>
                        <a:pt x="13967" y="6234"/>
                        <a:pt x="13967" y="6089"/>
                        <a:pt x="13805" y="6089"/>
                      </a:cubicBezTo>
                      <a:cubicBezTo>
                        <a:pt x="13805" y="6089"/>
                        <a:pt x="13805" y="6089"/>
                        <a:pt x="13805" y="6089"/>
                      </a:cubicBezTo>
                      <a:cubicBezTo>
                        <a:pt x="13805" y="6089"/>
                        <a:pt x="13805" y="5944"/>
                        <a:pt x="13805" y="5944"/>
                      </a:cubicBezTo>
                      <a:cubicBezTo>
                        <a:pt x="13805" y="5944"/>
                        <a:pt x="13805" y="5944"/>
                        <a:pt x="13642" y="5944"/>
                      </a:cubicBezTo>
                      <a:cubicBezTo>
                        <a:pt x="13642" y="5944"/>
                        <a:pt x="13642" y="5799"/>
                        <a:pt x="13642" y="5799"/>
                      </a:cubicBezTo>
                      <a:cubicBezTo>
                        <a:pt x="13642" y="5799"/>
                        <a:pt x="13642" y="5654"/>
                        <a:pt x="13642" y="5654"/>
                      </a:cubicBezTo>
                      <a:cubicBezTo>
                        <a:pt x="13642" y="5509"/>
                        <a:pt x="13155" y="5364"/>
                        <a:pt x="12505" y="5364"/>
                      </a:cubicBezTo>
                      <a:cubicBezTo>
                        <a:pt x="12018" y="5364"/>
                        <a:pt x="11856" y="4929"/>
                        <a:pt x="11856" y="4784"/>
                      </a:cubicBezTo>
                      <a:cubicBezTo>
                        <a:pt x="11856" y="4784"/>
                        <a:pt x="11693" y="4784"/>
                        <a:pt x="11693" y="4784"/>
                      </a:cubicBezTo>
                      <a:cubicBezTo>
                        <a:pt x="11693" y="4784"/>
                        <a:pt x="11693" y="4784"/>
                        <a:pt x="11693" y="4784"/>
                      </a:cubicBezTo>
                      <a:cubicBezTo>
                        <a:pt x="11693" y="4784"/>
                        <a:pt x="11693" y="4784"/>
                        <a:pt x="11531" y="4784"/>
                      </a:cubicBezTo>
                      <a:cubicBezTo>
                        <a:pt x="11531" y="4784"/>
                        <a:pt x="11531" y="4784"/>
                        <a:pt x="11531" y="4784"/>
                      </a:cubicBezTo>
                      <a:cubicBezTo>
                        <a:pt x="11531" y="4784"/>
                        <a:pt x="11531" y="4784"/>
                        <a:pt x="11531" y="4784"/>
                      </a:cubicBezTo>
                      <a:cubicBezTo>
                        <a:pt x="11531" y="4784"/>
                        <a:pt x="11368" y="4784"/>
                        <a:pt x="11206" y="4784"/>
                      </a:cubicBezTo>
                      <a:cubicBezTo>
                        <a:pt x="11206" y="4639"/>
                        <a:pt x="11044" y="4639"/>
                        <a:pt x="11044" y="4639"/>
                      </a:cubicBezTo>
                      <a:cubicBezTo>
                        <a:pt x="10881" y="4494"/>
                        <a:pt x="10881" y="4494"/>
                        <a:pt x="10719" y="4494"/>
                      </a:cubicBezTo>
                      <a:cubicBezTo>
                        <a:pt x="10556" y="4494"/>
                        <a:pt x="10556" y="4494"/>
                        <a:pt x="10394" y="4494"/>
                      </a:cubicBezTo>
                      <a:cubicBezTo>
                        <a:pt x="9420" y="4639"/>
                        <a:pt x="8932" y="4204"/>
                        <a:pt x="7958" y="3334"/>
                      </a:cubicBezTo>
                      <a:cubicBezTo>
                        <a:pt x="7146" y="2319"/>
                        <a:pt x="7146" y="580"/>
                        <a:pt x="7308" y="0"/>
                      </a:cubicBezTo>
                      <a:cubicBezTo>
                        <a:pt x="7146" y="0"/>
                        <a:pt x="6983" y="0"/>
                        <a:pt x="6659" y="0"/>
                      </a:cubicBezTo>
                      <a:cubicBezTo>
                        <a:pt x="6496" y="0"/>
                        <a:pt x="6171" y="145"/>
                        <a:pt x="5847" y="145"/>
                      </a:cubicBezTo>
                      <a:cubicBezTo>
                        <a:pt x="5522" y="145"/>
                        <a:pt x="4872" y="435"/>
                        <a:pt x="4385" y="725"/>
                      </a:cubicBezTo>
                      <a:cubicBezTo>
                        <a:pt x="4223" y="725"/>
                        <a:pt x="4060" y="870"/>
                        <a:pt x="3898" y="870"/>
                      </a:cubicBezTo>
                      <a:cubicBezTo>
                        <a:pt x="3573" y="1160"/>
                        <a:pt x="3248" y="1160"/>
                        <a:pt x="3086" y="1305"/>
                      </a:cubicBezTo>
                      <a:cubicBezTo>
                        <a:pt x="2761" y="1305"/>
                        <a:pt x="2598" y="1450"/>
                        <a:pt x="2436" y="1595"/>
                      </a:cubicBezTo>
                      <a:cubicBezTo>
                        <a:pt x="2274" y="1595"/>
                        <a:pt x="2274" y="1740"/>
                        <a:pt x="2274" y="1740"/>
                      </a:cubicBezTo>
                      <a:cubicBezTo>
                        <a:pt x="2111" y="1740"/>
                        <a:pt x="2111" y="1740"/>
                        <a:pt x="2111" y="1740"/>
                      </a:cubicBezTo>
                      <a:cubicBezTo>
                        <a:pt x="2111" y="1885"/>
                        <a:pt x="2111" y="1885"/>
                        <a:pt x="1949" y="1885"/>
                      </a:cubicBezTo>
                      <a:cubicBezTo>
                        <a:pt x="1949" y="1885"/>
                        <a:pt x="1949" y="1885"/>
                        <a:pt x="1949" y="1885"/>
                      </a:cubicBezTo>
                      <a:cubicBezTo>
                        <a:pt x="1949" y="1885"/>
                        <a:pt x="1786" y="1885"/>
                        <a:pt x="1786" y="2030"/>
                      </a:cubicBezTo>
                      <a:cubicBezTo>
                        <a:pt x="1786" y="2030"/>
                        <a:pt x="1786" y="2030"/>
                        <a:pt x="1786" y="2030"/>
                      </a:cubicBezTo>
                      <a:cubicBezTo>
                        <a:pt x="1624" y="2030"/>
                        <a:pt x="1624" y="2030"/>
                        <a:pt x="1462" y="2030"/>
                      </a:cubicBezTo>
                      <a:cubicBezTo>
                        <a:pt x="1462" y="2030"/>
                        <a:pt x="1462" y="2030"/>
                        <a:pt x="1462" y="2030"/>
                      </a:cubicBezTo>
                      <a:cubicBezTo>
                        <a:pt x="1462" y="2030"/>
                        <a:pt x="1299" y="2030"/>
                        <a:pt x="1299" y="2030"/>
                      </a:cubicBezTo>
                      <a:cubicBezTo>
                        <a:pt x="1299" y="2030"/>
                        <a:pt x="1299" y="2030"/>
                        <a:pt x="1137" y="2030"/>
                      </a:cubicBezTo>
                      <a:cubicBezTo>
                        <a:pt x="1137" y="2030"/>
                        <a:pt x="1137" y="2030"/>
                        <a:pt x="974" y="2030"/>
                      </a:cubicBezTo>
                      <a:cubicBezTo>
                        <a:pt x="974" y="2030"/>
                        <a:pt x="974" y="2030"/>
                        <a:pt x="974" y="2030"/>
                      </a:cubicBezTo>
                      <a:cubicBezTo>
                        <a:pt x="812" y="2030"/>
                        <a:pt x="812" y="2030"/>
                        <a:pt x="812" y="2030"/>
                      </a:cubicBezTo>
                      <a:cubicBezTo>
                        <a:pt x="812" y="2030"/>
                        <a:pt x="650" y="2030"/>
                        <a:pt x="650" y="2030"/>
                      </a:cubicBezTo>
                      <a:cubicBezTo>
                        <a:pt x="650" y="2030"/>
                        <a:pt x="650" y="2030"/>
                        <a:pt x="487" y="2030"/>
                      </a:cubicBezTo>
                      <a:cubicBezTo>
                        <a:pt x="650" y="2030"/>
                        <a:pt x="650" y="2030"/>
                        <a:pt x="650" y="2030"/>
                      </a:cubicBezTo>
                      <a:cubicBezTo>
                        <a:pt x="650" y="2319"/>
                        <a:pt x="812" y="2609"/>
                        <a:pt x="974" y="2754"/>
                      </a:cubicBezTo>
                      <a:cubicBezTo>
                        <a:pt x="1299" y="3189"/>
                        <a:pt x="1462" y="3624"/>
                        <a:pt x="1624" y="3769"/>
                      </a:cubicBezTo>
                      <a:cubicBezTo>
                        <a:pt x="1786" y="4494"/>
                        <a:pt x="1299" y="4784"/>
                        <a:pt x="1137" y="4929"/>
                      </a:cubicBezTo>
                      <a:cubicBezTo>
                        <a:pt x="1137" y="4929"/>
                        <a:pt x="1137" y="4929"/>
                        <a:pt x="974" y="4929"/>
                      </a:cubicBezTo>
                      <a:cubicBezTo>
                        <a:pt x="974" y="5074"/>
                        <a:pt x="974" y="5799"/>
                        <a:pt x="1137" y="6813"/>
                      </a:cubicBezTo>
                      <a:cubicBezTo>
                        <a:pt x="1299" y="7103"/>
                        <a:pt x="1299" y="7103"/>
                        <a:pt x="1299" y="7103"/>
                      </a:cubicBezTo>
                      <a:cubicBezTo>
                        <a:pt x="1299" y="7103"/>
                        <a:pt x="1299" y="7103"/>
                        <a:pt x="1299" y="7103"/>
                      </a:cubicBezTo>
                      <a:cubicBezTo>
                        <a:pt x="1299" y="7103"/>
                        <a:pt x="1299" y="7103"/>
                        <a:pt x="1299" y="7103"/>
                      </a:cubicBezTo>
                      <a:cubicBezTo>
                        <a:pt x="1299" y="7248"/>
                        <a:pt x="1137" y="7538"/>
                        <a:pt x="974" y="7828"/>
                      </a:cubicBezTo>
                      <a:cubicBezTo>
                        <a:pt x="812" y="7973"/>
                        <a:pt x="812" y="8118"/>
                        <a:pt x="812" y="8263"/>
                      </a:cubicBezTo>
                      <a:cubicBezTo>
                        <a:pt x="1137" y="8553"/>
                        <a:pt x="812" y="8988"/>
                        <a:pt x="650" y="9278"/>
                      </a:cubicBezTo>
                      <a:cubicBezTo>
                        <a:pt x="487" y="9568"/>
                        <a:pt x="325" y="9713"/>
                        <a:pt x="325" y="9858"/>
                      </a:cubicBezTo>
                      <a:cubicBezTo>
                        <a:pt x="325" y="9858"/>
                        <a:pt x="487" y="10003"/>
                        <a:pt x="650" y="10003"/>
                      </a:cubicBezTo>
                      <a:cubicBezTo>
                        <a:pt x="812" y="10148"/>
                        <a:pt x="1137" y="10293"/>
                        <a:pt x="1137" y="10583"/>
                      </a:cubicBezTo>
                      <a:cubicBezTo>
                        <a:pt x="1137" y="11017"/>
                        <a:pt x="487" y="11887"/>
                        <a:pt x="0" y="12177"/>
                      </a:cubicBezTo>
                      <a:cubicBezTo>
                        <a:pt x="0" y="12177"/>
                        <a:pt x="0" y="12177"/>
                        <a:pt x="0" y="12177"/>
                      </a:cubicBezTo>
                      <a:cubicBezTo>
                        <a:pt x="0" y="12177"/>
                        <a:pt x="0" y="12322"/>
                        <a:pt x="0" y="12322"/>
                      </a:cubicBezTo>
                      <a:cubicBezTo>
                        <a:pt x="0" y="12322"/>
                        <a:pt x="0" y="12322"/>
                        <a:pt x="0" y="12322"/>
                      </a:cubicBezTo>
                      <a:cubicBezTo>
                        <a:pt x="0" y="12322"/>
                        <a:pt x="0" y="12322"/>
                        <a:pt x="0" y="12467"/>
                      </a:cubicBezTo>
                      <a:cubicBezTo>
                        <a:pt x="0" y="12467"/>
                        <a:pt x="0" y="12467"/>
                        <a:pt x="0" y="12467"/>
                      </a:cubicBezTo>
                      <a:cubicBezTo>
                        <a:pt x="0" y="12467"/>
                        <a:pt x="0" y="12612"/>
                        <a:pt x="0" y="12612"/>
                      </a:cubicBezTo>
                      <a:cubicBezTo>
                        <a:pt x="162" y="12757"/>
                        <a:pt x="325" y="12902"/>
                        <a:pt x="650" y="13192"/>
                      </a:cubicBezTo>
                      <a:cubicBezTo>
                        <a:pt x="1137" y="13482"/>
                        <a:pt x="974" y="13917"/>
                        <a:pt x="974" y="14207"/>
                      </a:cubicBezTo>
                      <a:cubicBezTo>
                        <a:pt x="974" y="14497"/>
                        <a:pt x="974" y="14787"/>
                        <a:pt x="1137" y="14932"/>
                      </a:cubicBezTo>
                      <a:cubicBezTo>
                        <a:pt x="1299" y="15077"/>
                        <a:pt x="1462" y="15221"/>
                        <a:pt x="1624" y="15366"/>
                      </a:cubicBezTo>
                      <a:cubicBezTo>
                        <a:pt x="1786" y="15511"/>
                        <a:pt x="1949" y="15656"/>
                        <a:pt x="1949" y="15801"/>
                      </a:cubicBezTo>
                      <a:cubicBezTo>
                        <a:pt x="2111" y="16091"/>
                        <a:pt x="1786" y="16236"/>
                        <a:pt x="1786" y="16236"/>
                      </a:cubicBezTo>
                      <a:cubicBezTo>
                        <a:pt x="1786" y="16236"/>
                        <a:pt x="1786" y="16381"/>
                        <a:pt x="1786" y="16526"/>
                      </a:cubicBezTo>
                      <a:cubicBezTo>
                        <a:pt x="1786" y="16816"/>
                        <a:pt x="1786" y="17251"/>
                        <a:pt x="1462" y="17396"/>
                      </a:cubicBezTo>
                      <a:cubicBezTo>
                        <a:pt x="1299" y="17396"/>
                        <a:pt x="1299" y="17541"/>
                        <a:pt x="1462" y="17541"/>
                      </a:cubicBezTo>
                      <a:cubicBezTo>
                        <a:pt x="1462" y="17831"/>
                        <a:pt x="1786" y="18121"/>
                        <a:pt x="1949" y="18266"/>
                      </a:cubicBezTo>
                      <a:cubicBezTo>
                        <a:pt x="2436" y="18411"/>
                        <a:pt x="2436" y="18846"/>
                        <a:pt x="2436" y="19136"/>
                      </a:cubicBezTo>
                      <a:cubicBezTo>
                        <a:pt x="2598" y="19426"/>
                        <a:pt x="2598" y="19715"/>
                        <a:pt x="2761" y="19860"/>
                      </a:cubicBezTo>
                      <a:cubicBezTo>
                        <a:pt x="3086" y="20150"/>
                        <a:pt x="3086" y="20730"/>
                        <a:pt x="3248" y="21310"/>
                      </a:cubicBezTo>
                      <a:cubicBezTo>
                        <a:pt x="3248" y="21310"/>
                        <a:pt x="3248" y="21310"/>
                        <a:pt x="3248" y="21455"/>
                      </a:cubicBezTo>
                      <a:cubicBezTo>
                        <a:pt x="3248" y="21455"/>
                        <a:pt x="3248" y="21455"/>
                        <a:pt x="3248" y="21455"/>
                      </a:cubicBezTo>
                      <a:cubicBezTo>
                        <a:pt x="3248" y="21455"/>
                        <a:pt x="3248" y="21600"/>
                        <a:pt x="3248" y="21600"/>
                      </a:cubicBezTo>
                      <a:cubicBezTo>
                        <a:pt x="3411" y="21600"/>
                        <a:pt x="3573" y="21455"/>
                        <a:pt x="3898" y="21310"/>
                      </a:cubicBezTo>
                      <a:cubicBezTo>
                        <a:pt x="3898" y="21310"/>
                        <a:pt x="3898" y="21310"/>
                        <a:pt x="3898" y="21310"/>
                      </a:cubicBezTo>
                      <a:cubicBezTo>
                        <a:pt x="4060" y="21165"/>
                        <a:pt x="4060" y="21165"/>
                        <a:pt x="4223" y="21020"/>
                      </a:cubicBezTo>
                      <a:cubicBezTo>
                        <a:pt x="4223" y="21020"/>
                        <a:pt x="4223" y="21020"/>
                        <a:pt x="4223" y="21020"/>
                      </a:cubicBezTo>
                      <a:cubicBezTo>
                        <a:pt x="4385" y="21020"/>
                        <a:pt x="4547" y="20875"/>
                        <a:pt x="4547" y="20875"/>
                      </a:cubicBezTo>
                      <a:cubicBezTo>
                        <a:pt x="4547" y="20875"/>
                        <a:pt x="4547" y="20875"/>
                        <a:pt x="4547" y="20875"/>
                      </a:cubicBezTo>
                      <a:cubicBezTo>
                        <a:pt x="4872" y="20585"/>
                        <a:pt x="5035" y="20440"/>
                        <a:pt x="5197" y="20295"/>
                      </a:cubicBezTo>
                      <a:cubicBezTo>
                        <a:pt x="5522" y="20005"/>
                        <a:pt x="5684" y="19860"/>
                        <a:pt x="5847" y="19860"/>
                      </a:cubicBezTo>
                      <a:cubicBezTo>
                        <a:pt x="6009" y="19860"/>
                        <a:pt x="6009" y="19860"/>
                        <a:pt x="6171" y="19860"/>
                      </a:cubicBezTo>
                      <a:cubicBezTo>
                        <a:pt x="6334" y="19860"/>
                        <a:pt x="6496" y="19860"/>
                        <a:pt x="6659" y="20005"/>
                      </a:cubicBezTo>
                      <a:cubicBezTo>
                        <a:pt x="6821" y="20150"/>
                        <a:pt x="6821" y="20150"/>
                        <a:pt x="7146" y="20150"/>
                      </a:cubicBezTo>
                      <a:cubicBezTo>
                        <a:pt x="7471" y="20150"/>
                        <a:pt x="7471" y="20150"/>
                        <a:pt x="7471" y="20150"/>
                      </a:cubicBezTo>
                      <a:cubicBezTo>
                        <a:pt x="8120" y="20295"/>
                        <a:pt x="8932" y="20440"/>
                        <a:pt x="9420" y="21020"/>
                      </a:cubicBezTo>
                      <a:cubicBezTo>
                        <a:pt x="9582" y="20875"/>
                        <a:pt x="9582" y="20730"/>
                        <a:pt x="9744" y="20585"/>
                      </a:cubicBezTo>
                      <a:cubicBezTo>
                        <a:pt x="9744" y="20440"/>
                        <a:pt x="9907" y="20150"/>
                        <a:pt x="10069" y="20150"/>
                      </a:cubicBezTo>
                      <a:cubicBezTo>
                        <a:pt x="10069" y="20005"/>
                        <a:pt x="10394" y="19860"/>
                        <a:pt x="10719" y="19860"/>
                      </a:cubicBezTo>
                      <a:cubicBezTo>
                        <a:pt x="11044" y="19860"/>
                        <a:pt x="11206" y="19860"/>
                        <a:pt x="11531" y="1986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80" name="Shape 11980"/>
                <p:cNvSpPr/>
                <p:nvPr/>
              </p:nvSpPr>
              <p:spPr>
                <a:xfrm>
                  <a:off x="504440" y="6576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81" name="Shape 11981"/>
                <p:cNvSpPr/>
                <p:nvPr/>
              </p:nvSpPr>
              <p:spPr>
                <a:xfrm>
                  <a:off x="412455" y="5419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82" name="Shape 11982"/>
                <p:cNvSpPr/>
                <p:nvPr/>
              </p:nvSpPr>
              <p:spPr>
                <a:xfrm>
                  <a:off x="420421" y="54927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83" name="Shape 11983"/>
                <p:cNvSpPr/>
                <p:nvPr/>
              </p:nvSpPr>
              <p:spPr>
                <a:xfrm>
                  <a:off x="256123" y="4953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84" name="Shape 11984"/>
                <p:cNvSpPr/>
                <p:nvPr/>
              </p:nvSpPr>
              <p:spPr>
                <a:xfrm>
                  <a:off x="262098" y="4953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85" name="Shape 11985"/>
                <p:cNvSpPr/>
                <p:nvPr/>
              </p:nvSpPr>
              <p:spPr>
                <a:xfrm>
                  <a:off x="347112" y="512660"/>
                  <a:ext cx="29873" cy="15784"/>
                </a:xfrm>
                <a:custGeom>
                  <a:avLst/>
                  <a:gdLst/>
                  <a:ahLst/>
                  <a:cxnLst>
                    <a:cxn ang="0">
                      <a:pos x="wd2" y="hd2"/>
                    </a:cxn>
                    <a:cxn ang="5400000">
                      <a:pos x="wd2" y="hd2"/>
                    </a:cxn>
                    <a:cxn ang="10800000">
                      <a:pos x="wd2" y="hd2"/>
                    </a:cxn>
                    <a:cxn ang="16200000">
                      <a:pos x="wd2" y="hd2"/>
                    </a:cxn>
                  </a:cxnLst>
                  <a:rect l="0" t="0" r="r" b="b"/>
                  <a:pathLst>
                    <a:path w="21600" h="19655" fill="norm" stroke="1" extrusionOk="0">
                      <a:moveTo>
                        <a:pt x="21600" y="19200"/>
                      </a:moveTo>
                      <a:cubicBezTo>
                        <a:pt x="12960" y="21600"/>
                        <a:pt x="8640" y="14400"/>
                        <a:pt x="0" y="0"/>
                      </a:cubicBezTo>
                      <a:cubicBezTo>
                        <a:pt x="8640" y="14400"/>
                        <a:pt x="12960" y="21600"/>
                        <a:pt x="21600" y="19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86" name="Shape 11986"/>
                <p:cNvSpPr/>
                <p:nvPr/>
              </p:nvSpPr>
              <p:spPr>
                <a:xfrm>
                  <a:off x="381587" y="53193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87" name="Shape 11987"/>
                <p:cNvSpPr/>
                <p:nvPr/>
              </p:nvSpPr>
              <p:spPr>
                <a:xfrm>
                  <a:off x="497094" y="6614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88" name="Shape 11988"/>
                <p:cNvSpPr/>
                <p:nvPr/>
              </p:nvSpPr>
              <p:spPr>
                <a:xfrm>
                  <a:off x="416814" y="54003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89" name="Shape 11989"/>
                <p:cNvSpPr/>
                <p:nvPr/>
              </p:nvSpPr>
              <p:spPr>
                <a:xfrm>
                  <a:off x="494107" y="6653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10800" y="14400"/>
                        <a:pt x="10800" y="14400"/>
                        <a:pt x="10800" y="14400"/>
                      </a:cubicBezTo>
                      <a:cubicBezTo>
                        <a:pt x="21600" y="7200"/>
                        <a:pt x="21600" y="7200"/>
                        <a:pt x="21600" y="0"/>
                      </a:cubicBezTo>
                      <a:cubicBezTo>
                        <a:pt x="21600" y="7200"/>
                        <a:pt x="10800" y="144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90" name="Shape 11990"/>
                <p:cNvSpPr/>
                <p:nvPr/>
              </p:nvSpPr>
              <p:spPr>
                <a:xfrm>
                  <a:off x="372626" y="52807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91" name="Shape 11991"/>
                <p:cNvSpPr/>
                <p:nvPr/>
              </p:nvSpPr>
              <p:spPr>
                <a:xfrm>
                  <a:off x="414822" y="53811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1992" name="Shape 11992"/>
                <p:cNvSpPr/>
                <p:nvPr/>
              </p:nvSpPr>
              <p:spPr>
                <a:xfrm>
                  <a:off x="274047" y="49145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1993" name="Shape 11993"/>
                <p:cNvSpPr/>
                <p:nvPr/>
              </p:nvSpPr>
              <p:spPr>
                <a:xfrm>
                  <a:off x="298940" y="7308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94" name="Shape 11994"/>
                <p:cNvSpPr/>
                <p:nvPr/>
              </p:nvSpPr>
              <p:spPr>
                <a:xfrm>
                  <a:off x="373001" y="718312"/>
                  <a:ext cx="1593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600" y="0"/>
                      </a:moveTo>
                      <a:cubicBezTo>
                        <a:pt x="4800" y="0"/>
                        <a:pt x="0" y="10800"/>
                        <a:pt x="0" y="21600"/>
                      </a:cubicBezTo>
                      <a:cubicBezTo>
                        <a:pt x="0" y="10800"/>
                        <a:pt x="4800" y="0"/>
                        <a:pt x="9600" y="0"/>
                      </a:cubicBezTo>
                      <a:cubicBezTo>
                        <a:pt x="14400" y="0"/>
                        <a:pt x="16800" y="0"/>
                        <a:pt x="21600" y="0"/>
                      </a:cubicBezTo>
                      <a:cubicBezTo>
                        <a:pt x="21600" y="0"/>
                        <a:pt x="21600" y="0"/>
                        <a:pt x="21600" y="0"/>
                      </a:cubicBezTo>
                      <a:cubicBezTo>
                        <a:pt x="16800" y="0"/>
                        <a:pt x="14400" y="0"/>
                        <a:pt x="9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95" name="Shape 11995"/>
                <p:cNvSpPr/>
                <p:nvPr/>
              </p:nvSpPr>
              <p:spPr>
                <a:xfrm>
                  <a:off x="294957" y="73373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10800" y="10800"/>
                        <a:pt x="21600" y="10800"/>
                        <a:pt x="21600" y="0"/>
                      </a:cubicBezTo>
                      <a:cubicBezTo>
                        <a:pt x="10800" y="10800"/>
                        <a:pt x="108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96" name="Shape 11996"/>
                <p:cNvSpPr/>
                <p:nvPr/>
              </p:nvSpPr>
              <p:spPr>
                <a:xfrm>
                  <a:off x="385570" y="7173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21600"/>
                      </a:moveTo>
                      <a:cubicBezTo>
                        <a:pt x="7200" y="21600"/>
                        <a:pt x="0" y="21600"/>
                        <a:pt x="0" y="0"/>
                      </a:cubicBezTo>
                      <a:cubicBezTo>
                        <a:pt x="14400" y="21600"/>
                        <a:pt x="14400" y="21600"/>
                        <a:pt x="14400" y="21600"/>
                      </a:cubicBezTo>
                      <a:cubicBezTo>
                        <a:pt x="14400" y="21600"/>
                        <a:pt x="14400" y="21600"/>
                        <a:pt x="21600" y="21600"/>
                      </a:cubicBezTo>
                      <a:lnTo>
                        <a:pt x="144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97" name="Shape 11997"/>
                <p:cNvSpPr/>
                <p:nvPr/>
              </p:nvSpPr>
              <p:spPr>
                <a:xfrm>
                  <a:off x="307282" y="722735"/>
                  <a:ext cx="15933" cy="1349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5400" y="18514"/>
                        <a:pt x="8100" y="12343"/>
                        <a:pt x="10800" y="9257"/>
                      </a:cubicBezTo>
                      <a:cubicBezTo>
                        <a:pt x="16200" y="3086"/>
                        <a:pt x="18900" y="0"/>
                        <a:pt x="21600" y="0"/>
                      </a:cubicBezTo>
                      <a:cubicBezTo>
                        <a:pt x="18900" y="0"/>
                        <a:pt x="16200" y="3086"/>
                        <a:pt x="10800" y="9257"/>
                      </a:cubicBezTo>
                      <a:cubicBezTo>
                        <a:pt x="8100" y="12343"/>
                        <a:pt x="5400" y="15429"/>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98" name="Shape 11998"/>
                <p:cNvSpPr/>
                <p:nvPr/>
              </p:nvSpPr>
              <p:spPr>
                <a:xfrm>
                  <a:off x="289979" y="7366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5400" y="21600"/>
                        <a:pt x="10800" y="10800"/>
                        <a:pt x="16200" y="0"/>
                      </a:cubicBezTo>
                      <a:cubicBezTo>
                        <a:pt x="21600" y="0"/>
                        <a:pt x="21600" y="0"/>
                        <a:pt x="21600" y="0"/>
                      </a:cubicBezTo>
                      <a:cubicBezTo>
                        <a:pt x="10800" y="10800"/>
                        <a:pt x="54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1999" name="Shape 11999"/>
                <p:cNvSpPr/>
                <p:nvPr/>
              </p:nvSpPr>
              <p:spPr>
                <a:xfrm>
                  <a:off x="251144" y="6267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0"/>
                        <a:pt x="0" y="0"/>
                      </a:cubicBezTo>
                      <a:cubicBezTo>
                        <a:pt x="0" y="0"/>
                        <a:pt x="0" y="0"/>
                        <a:pt x="0" y="0"/>
                      </a:cubicBezTo>
                      <a:cubicBezTo>
                        <a:pt x="0" y="0"/>
                        <a:pt x="0" y="4320"/>
                        <a:pt x="0" y="4320"/>
                      </a:cubicBezTo>
                      <a:cubicBezTo>
                        <a:pt x="5400" y="8640"/>
                        <a:pt x="10800" y="12960"/>
                        <a:pt x="21600" y="21600"/>
                      </a:cubicBezTo>
                      <a:cubicBezTo>
                        <a:pt x="10800" y="12960"/>
                        <a:pt x="5400" y="864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00" name="Shape 12000"/>
                <p:cNvSpPr/>
                <p:nvPr/>
              </p:nvSpPr>
              <p:spPr>
                <a:xfrm>
                  <a:off x="291350" y="739512"/>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21600"/>
                        <a:pt x="0" y="216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12001" name="Shape 12001"/>
                <p:cNvSpPr/>
                <p:nvPr/>
              </p:nvSpPr>
              <p:spPr>
                <a:xfrm>
                  <a:off x="395528" y="7227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02" name="Shape 12002"/>
                <p:cNvSpPr/>
                <p:nvPr/>
              </p:nvSpPr>
              <p:spPr>
                <a:xfrm>
                  <a:off x="384574" y="7173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0" y="0"/>
                      </a:cubicBezTo>
                      <a:cubicBezTo>
                        <a:pt x="0" y="0"/>
                        <a:pt x="0" y="0"/>
                        <a:pt x="0" y="0"/>
                      </a:cubicBezTo>
                      <a:cubicBezTo>
                        <a:pt x="0" y="21600"/>
                        <a:pt x="108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03" name="Shape 12003"/>
                <p:cNvSpPr/>
                <p:nvPr/>
              </p:nvSpPr>
              <p:spPr>
                <a:xfrm>
                  <a:off x="0" y="265966"/>
                  <a:ext cx="265461" cy="379678"/>
                </a:xfrm>
                <a:custGeom>
                  <a:avLst/>
                  <a:gdLst/>
                  <a:ahLst/>
                  <a:cxnLst>
                    <a:cxn ang="0">
                      <a:pos x="wd2" y="hd2"/>
                    </a:cxn>
                    <a:cxn ang="5400000">
                      <a:pos x="wd2" y="hd2"/>
                    </a:cxn>
                    <a:cxn ang="10800000">
                      <a:pos x="wd2" y="hd2"/>
                    </a:cxn>
                    <a:cxn ang="16200000">
                      <a:pos x="wd2" y="hd2"/>
                    </a:cxn>
                  </a:cxnLst>
                  <a:rect l="0" t="0" r="r" b="b"/>
                  <a:pathLst>
                    <a:path w="21487" h="21600" fill="norm" stroke="1" extrusionOk="0">
                      <a:moveTo>
                        <a:pt x="19944" y="20656"/>
                      </a:moveTo>
                      <a:cubicBezTo>
                        <a:pt x="19944" y="20656"/>
                        <a:pt x="19944" y="20551"/>
                        <a:pt x="19944" y="20551"/>
                      </a:cubicBezTo>
                      <a:cubicBezTo>
                        <a:pt x="19944" y="20551"/>
                        <a:pt x="19944" y="20551"/>
                        <a:pt x="19944" y="20551"/>
                      </a:cubicBezTo>
                      <a:cubicBezTo>
                        <a:pt x="19944" y="20447"/>
                        <a:pt x="19944" y="20447"/>
                        <a:pt x="19944" y="20342"/>
                      </a:cubicBezTo>
                      <a:cubicBezTo>
                        <a:pt x="19944" y="20342"/>
                        <a:pt x="19944" y="20342"/>
                        <a:pt x="19944" y="20342"/>
                      </a:cubicBezTo>
                      <a:cubicBezTo>
                        <a:pt x="19944" y="20342"/>
                        <a:pt x="19944" y="20237"/>
                        <a:pt x="19944" y="20237"/>
                      </a:cubicBezTo>
                      <a:cubicBezTo>
                        <a:pt x="19944" y="20237"/>
                        <a:pt x="20098" y="20237"/>
                        <a:pt x="20098" y="20237"/>
                      </a:cubicBezTo>
                      <a:cubicBezTo>
                        <a:pt x="20098" y="20132"/>
                        <a:pt x="20098" y="20132"/>
                        <a:pt x="20253" y="20132"/>
                      </a:cubicBezTo>
                      <a:cubicBezTo>
                        <a:pt x="20253" y="20132"/>
                        <a:pt x="20253" y="20132"/>
                        <a:pt x="20253" y="20132"/>
                      </a:cubicBezTo>
                      <a:cubicBezTo>
                        <a:pt x="20407" y="20027"/>
                        <a:pt x="20716" y="19817"/>
                        <a:pt x="20870" y="19608"/>
                      </a:cubicBezTo>
                      <a:cubicBezTo>
                        <a:pt x="20870" y="19503"/>
                        <a:pt x="21024" y="19398"/>
                        <a:pt x="21024" y="19293"/>
                      </a:cubicBezTo>
                      <a:cubicBezTo>
                        <a:pt x="21024" y="19293"/>
                        <a:pt x="20870" y="19293"/>
                        <a:pt x="20870" y="19293"/>
                      </a:cubicBezTo>
                      <a:cubicBezTo>
                        <a:pt x="20561" y="19188"/>
                        <a:pt x="20253" y="19083"/>
                        <a:pt x="20253" y="18769"/>
                      </a:cubicBezTo>
                      <a:cubicBezTo>
                        <a:pt x="20253" y="18559"/>
                        <a:pt x="20407" y="18350"/>
                        <a:pt x="20561" y="18245"/>
                      </a:cubicBezTo>
                      <a:cubicBezTo>
                        <a:pt x="20716" y="18140"/>
                        <a:pt x="20716" y="17930"/>
                        <a:pt x="20870" y="17930"/>
                      </a:cubicBezTo>
                      <a:cubicBezTo>
                        <a:pt x="20561" y="17720"/>
                        <a:pt x="20716" y="17406"/>
                        <a:pt x="20870" y="17091"/>
                      </a:cubicBezTo>
                      <a:cubicBezTo>
                        <a:pt x="21024" y="16986"/>
                        <a:pt x="21178" y="16882"/>
                        <a:pt x="21178" y="16777"/>
                      </a:cubicBezTo>
                      <a:cubicBezTo>
                        <a:pt x="21178" y="16567"/>
                        <a:pt x="21178" y="16567"/>
                        <a:pt x="21178" y="16567"/>
                      </a:cubicBezTo>
                      <a:cubicBezTo>
                        <a:pt x="21024" y="15938"/>
                        <a:pt x="20870" y="15623"/>
                        <a:pt x="20870" y="15309"/>
                      </a:cubicBezTo>
                      <a:cubicBezTo>
                        <a:pt x="20870" y="15204"/>
                        <a:pt x="20870" y="15099"/>
                        <a:pt x="21024" y="15099"/>
                      </a:cubicBezTo>
                      <a:cubicBezTo>
                        <a:pt x="21024" y="14994"/>
                        <a:pt x="21024" y="14994"/>
                        <a:pt x="21024" y="14889"/>
                      </a:cubicBezTo>
                      <a:cubicBezTo>
                        <a:pt x="21178" y="14889"/>
                        <a:pt x="21178" y="14889"/>
                        <a:pt x="21333" y="14784"/>
                      </a:cubicBezTo>
                      <a:cubicBezTo>
                        <a:pt x="21487" y="14680"/>
                        <a:pt x="21487" y="14680"/>
                        <a:pt x="21487" y="14575"/>
                      </a:cubicBezTo>
                      <a:cubicBezTo>
                        <a:pt x="21333" y="14365"/>
                        <a:pt x="21178" y="14155"/>
                        <a:pt x="21024" y="13841"/>
                      </a:cubicBezTo>
                      <a:cubicBezTo>
                        <a:pt x="20870" y="13736"/>
                        <a:pt x="20716" y="13631"/>
                        <a:pt x="20716" y="13526"/>
                      </a:cubicBezTo>
                      <a:cubicBezTo>
                        <a:pt x="20716" y="13421"/>
                        <a:pt x="20716" y="13421"/>
                        <a:pt x="20561" y="13421"/>
                      </a:cubicBezTo>
                      <a:cubicBezTo>
                        <a:pt x="20561" y="13317"/>
                        <a:pt x="20407" y="13107"/>
                        <a:pt x="20407" y="13002"/>
                      </a:cubicBezTo>
                      <a:cubicBezTo>
                        <a:pt x="20407" y="13002"/>
                        <a:pt x="20407" y="13002"/>
                        <a:pt x="20407" y="13002"/>
                      </a:cubicBezTo>
                      <a:cubicBezTo>
                        <a:pt x="20098" y="13002"/>
                        <a:pt x="19790" y="13002"/>
                        <a:pt x="19481" y="13002"/>
                      </a:cubicBezTo>
                      <a:cubicBezTo>
                        <a:pt x="19481" y="13002"/>
                        <a:pt x="19327" y="13002"/>
                        <a:pt x="19327" y="13002"/>
                      </a:cubicBezTo>
                      <a:cubicBezTo>
                        <a:pt x="19327" y="13002"/>
                        <a:pt x="19327" y="13002"/>
                        <a:pt x="19173" y="13002"/>
                      </a:cubicBezTo>
                      <a:cubicBezTo>
                        <a:pt x="19173" y="13002"/>
                        <a:pt x="19018" y="13002"/>
                        <a:pt x="19018" y="13002"/>
                      </a:cubicBezTo>
                      <a:cubicBezTo>
                        <a:pt x="19018" y="13002"/>
                        <a:pt x="19018" y="13002"/>
                        <a:pt x="19018" y="13002"/>
                      </a:cubicBezTo>
                      <a:cubicBezTo>
                        <a:pt x="19018" y="13107"/>
                        <a:pt x="18864" y="13107"/>
                        <a:pt x="18864" y="13107"/>
                      </a:cubicBezTo>
                      <a:cubicBezTo>
                        <a:pt x="18864" y="13107"/>
                        <a:pt x="18864" y="13107"/>
                        <a:pt x="18864" y="13107"/>
                      </a:cubicBezTo>
                      <a:cubicBezTo>
                        <a:pt x="18710" y="13107"/>
                        <a:pt x="18556" y="13002"/>
                        <a:pt x="18401" y="13002"/>
                      </a:cubicBezTo>
                      <a:cubicBezTo>
                        <a:pt x="18093" y="12792"/>
                        <a:pt x="18093" y="12268"/>
                        <a:pt x="18093" y="11534"/>
                      </a:cubicBezTo>
                      <a:cubicBezTo>
                        <a:pt x="18093" y="11429"/>
                        <a:pt x="18093" y="11429"/>
                        <a:pt x="18093" y="11324"/>
                      </a:cubicBezTo>
                      <a:cubicBezTo>
                        <a:pt x="18093" y="11324"/>
                        <a:pt x="18093" y="11429"/>
                        <a:pt x="17938" y="11534"/>
                      </a:cubicBezTo>
                      <a:cubicBezTo>
                        <a:pt x="17784" y="11849"/>
                        <a:pt x="17167" y="11849"/>
                        <a:pt x="17013" y="11849"/>
                      </a:cubicBezTo>
                      <a:cubicBezTo>
                        <a:pt x="16704" y="11849"/>
                        <a:pt x="16550" y="11849"/>
                        <a:pt x="16396" y="11849"/>
                      </a:cubicBezTo>
                      <a:cubicBezTo>
                        <a:pt x="16241" y="11849"/>
                        <a:pt x="16087" y="11849"/>
                        <a:pt x="15778" y="11849"/>
                      </a:cubicBezTo>
                      <a:cubicBezTo>
                        <a:pt x="15161" y="11849"/>
                        <a:pt x="15007" y="11429"/>
                        <a:pt x="15007" y="11219"/>
                      </a:cubicBezTo>
                      <a:cubicBezTo>
                        <a:pt x="15007" y="11219"/>
                        <a:pt x="14853" y="11219"/>
                        <a:pt x="14853" y="11115"/>
                      </a:cubicBezTo>
                      <a:cubicBezTo>
                        <a:pt x="14544" y="11115"/>
                        <a:pt x="14081" y="11115"/>
                        <a:pt x="13927" y="10905"/>
                      </a:cubicBezTo>
                      <a:cubicBezTo>
                        <a:pt x="13773" y="10800"/>
                        <a:pt x="13773" y="10695"/>
                        <a:pt x="13773" y="10485"/>
                      </a:cubicBezTo>
                      <a:cubicBezTo>
                        <a:pt x="13773" y="10276"/>
                        <a:pt x="13618" y="10066"/>
                        <a:pt x="13310" y="9856"/>
                      </a:cubicBezTo>
                      <a:cubicBezTo>
                        <a:pt x="13310" y="9751"/>
                        <a:pt x="13156" y="9647"/>
                        <a:pt x="13001" y="9542"/>
                      </a:cubicBezTo>
                      <a:cubicBezTo>
                        <a:pt x="13001" y="9437"/>
                        <a:pt x="13001" y="9437"/>
                        <a:pt x="13001" y="9437"/>
                      </a:cubicBezTo>
                      <a:cubicBezTo>
                        <a:pt x="12693" y="9227"/>
                        <a:pt x="12384" y="8913"/>
                        <a:pt x="12384" y="8598"/>
                      </a:cubicBezTo>
                      <a:cubicBezTo>
                        <a:pt x="12384" y="8493"/>
                        <a:pt x="12538" y="8493"/>
                        <a:pt x="12538" y="8493"/>
                      </a:cubicBezTo>
                      <a:cubicBezTo>
                        <a:pt x="12538" y="8388"/>
                        <a:pt x="12538" y="8388"/>
                        <a:pt x="12693" y="8283"/>
                      </a:cubicBezTo>
                      <a:cubicBezTo>
                        <a:pt x="12693" y="8283"/>
                        <a:pt x="12693" y="8283"/>
                        <a:pt x="12693" y="8179"/>
                      </a:cubicBezTo>
                      <a:cubicBezTo>
                        <a:pt x="12538" y="7969"/>
                        <a:pt x="12538" y="7759"/>
                        <a:pt x="12847" y="7550"/>
                      </a:cubicBezTo>
                      <a:cubicBezTo>
                        <a:pt x="13156" y="7445"/>
                        <a:pt x="13310" y="7340"/>
                        <a:pt x="13464" y="7235"/>
                      </a:cubicBezTo>
                      <a:cubicBezTo>
                        <a:pt x="13464" y="7235"/>
                        <a:pt x="13618" y="7235"/>
                        <a:pt x="13618" y="7235"/>
                      </a:cubicBezTo>
                      <a:cubicBezTo>
                        <a:pt x="13618" y="7235"/>
                        <a:pt x="13618" y="7130"/>
                        <a:pt x="13618" y="7130"/>
                      </a:cubicBezTo>
                      <a:cubicBezTo>
                        <a:pt x="13464" y="6816"/>
                        <a:pt x="13618" y="6501"/>
                        <a:pt x="13927" y="6396"/>
                      </a:cubicBezTo>
                      <a:cubicBezTo>
                        <a:pt x="14081" y="6186"/>
                        <a:pt x="14081" y="6082"/>
                        <a:pt x="14081" y="5872"/>
                      </a:cubicBezTo>
                      <a:cubicBezTo>
                        <a:pt x="14236" y="5557"/>
                        <a:pt x="14698" y="5452"/>
                        <a:pt x="15007" y="5348"/>
                      </a:cubicBezTo>
                      <a:cubicBezTo>
                        <a:pt x="15316" y="5243"/>
                        <a:pt x="15624" y="5243"/>
                        <a:pt x="15778" y="5033"/>
                      </a:cubicBezTo>
                      <a:cubicBezTo>
                        <a:pt x="16241" y="4823"/>
                        <a:pt x="16704" y="4823"/>
                        <a:pt x="17013" y="4718"/>
                      </a:cubicBezTo>
                      <a:cubicBezTo>
                        <a:pt x="17321" y="4718"/>
                        <a:pt x="17630" y="4718"/>
                        <a:pt x="17938" y="4509"/>
                      </a:cubicBezTo>
                      <a:cubicBezTo>
                        <a:pt x="17938" y="4509"/>
                        <a:pt x="18093" y="4509"/>
                        <a:pt x="18093" y="4404"/>
                      </a:cubicBezTo>
                      <a:cubicBezTo>
                        <a:pt x="18093" y="4404"/>
                        <a:pt x="18247" y="4404"/>
                        <a:pt x="18247" y="4404"/>
                      </a:cubicBezTo>
                      <a:cubicBezTo>
                        <a:pt x="18247" y="4404"/>
                        <a:pt x="18247" y="4404"/>
                        <a:pt x="18401" y="4404"/>
                      </a:cubicBezTo>
                      <a:cubicBezTo>
                        <a:pt x="18401" y="4404"/>
                        <a:pt x="18401" y="4404"/>
                        <a:pt x="18401" y="4404"/>
                      </a:cubicBezTo>
                      <a:cubicBezTo>
                        <a:pt x="18401" y="4299"/>
                        <a:pt x="18401" y="4299"/>
                        <a:pt x="18401" y="4299"/>
                      </a:cubicBezTo>
                      <a:cubicBezTo>
                        <a:pt x="18401" y="4299"/>
                        <a:pt x="18247" y="4299"/>
                        <a:pt x="18247" y="4299"/>
                      </a:cubicBezTo>
                      <a:cubicBezTo>
                        <a:pt x="18247" y="4299"/>
                        <a:pt x="18247" y="4194"/>
                        <a:pt x="18247" y="4194"/>
                      </a:cubicBezTo>
                      <a:cubicBezTo>
                        <a:pt x="17938" y="3880"/>
                        <a:pt x="18401" y="3565"/>
                        <a:pt x="18710" y="3250"/>
                      </a:cubicBezTo>
                      <a:cubicBezTo>
                        <a:pt x="18864" y="3146"/>
                        <a:pt x="19018" y="3041"/>
                        <a:pt x="19173" y="3041"/>
                      </a:cubicBezTo>
                      <a:cubicBezTo>
                        <a:pt x="19018" y="3041"/>
                        <a:pt x="19018" y="2831"/>
                        <a:pt x="17938" y="2621"/>
                      </a:cubicBezTo>
                      <a:cubicBezTo>
                        <a:pt x="17938" y="2621"/>
                        <a:pt x="17784" y="2621"/>
                        <a:pt x="17630" y="2621"/>
                      </a:cubicBezTo>
                      <a:cubicBezTo>
                        <a:pt x="17321" y="2726"/>
                        <a:pt x="17013" y="2726"/>
                        <a:pt x="16858" y="2621"/>
                      </a:cubicBezTo>
                      <a:cubicBezTo>
                        <a:pt x="16704" y="2517"/>
                        <a:pt x="16241" y="2621"/>
                        <a:pt x="16087" y="2726"/>
                      </a:cubicBezTo>
                      <a:cubicBezTo>
                        <a:pt x="15778" y="2831"/>
                        <a:pt x="15007" y="2831"/>
                        <a:pt x="15007" y="2831"/>
                      </a:cubicBezTo>
                      <a:cubicBezTo>
                        <a:pt x="14853" y="2831"/>
                        <a:pt x="14698" y="2831"/>
                        <a:pt x="14544" y="2831"/>
                      </a:cubicBezTo>
                      <a:cubicBezTo>
                        <a:pt x="14236" y="2831"/>
                        <a:pt x="13927" y="2726"/>
                        <a:pt x="13773" y="2621"/>
                      </a:cubicBezTo>
                      <a:cubicBezTo>
                        <a:pt x="13618" y="2517"/>
                        <a:pt x="13618" y="2412"/>
                        <a:pt x="13618" y="2307"/>
                      </a:cubicBezTo>
                      <a:cubicBezTo>
                        <a:pt x="13618" y="2202"/>
                        <a:pt x="13618" y="2202"/>
                        <a:pt x="13310" y="2097"/>
                      </a:cubicBezTo>
                      <a:cubicBezTo>
                        <a:pt x="13156" y="1992"/>
                        <a:pt x="12847" y="1783"/>
                        <a:pt x="13001" y="1573"/>
                      </a:cubicBezTo>
                      <a:cubicBezTo>
                        <a:pt x="13001" y="1573"/>
                        <a:pt x="13001" y="1468"/>
                        <a:pt x="12847" y="1363"/>
                      </a:cubicBezTo>
                      <a:cubicBezTo>
                        <a:pt x="12693" y="1153"/>
                        <a:pt x="12384" y="1049"/>
                        <a:pt x="12076" y="1049"/>
                      </a:cubicBezTo>
                      <a:cubicBezTo>
                        <a:pt x="11613" y="1049"/>
                        <a:pt x="11458" y="734"/>
                        <a:pt x="11304" y="419"/>
                      </a:cubicBezTo>
                      <a:cubicBezTo>
                        <a:pt x="11150" y="315"/>
                        <a:pt x="11150" y="105"/>
                        <a:pt x="10996" y="105"/>
                      </a:cubicBezTo>
                      <a:cubicBezTo>
                        <a:pt x="10996" y="105"/>
                        <a:pt x="10841" y="0"/>
                        <a:pt x="10687" y="0"/>
                      </a:cubicBezTo>
                      <a:cubicBezTo>
                        <a:pt x="10687" y="0"/>
                        <a:pt x="10533" y="0"/>
                        <a:pt x="10533" y="0"/>
                      </a:cubicBezTo>
                      <a:cubicBezTo>
                        <a:pt x="10533" y="0"/>
                        <a:pt x="10533" y="0"/>
                        <a:pt x="10378" y="0"/>
                      </a:cubicBezTo>
                      <a:cubicBezTo>
                        <a:pt x="10378" y="0"/>
                        <a:pt x="10378" y="0"/>
                        <a:pt x="10224" y="105"/>
                      </a:cubicBezTo>
                      <a:cubicBezTo>
                        <a:pt x="10224" y="105"/>
                        <a:pt x="10224" y="105"/>
                        <a:pt x="10224" y="105"/>
                      </a:cubicBezTo>
                      <a:cubicBezTo>
                        <a:pt x="10224" y="105"/>
                        <a:pt x="10378" y="105"/>
                        <a:pt x="10378" y="105"/>
                      </a:cubicBezTo>
                      <a:cubicBezTo>
                        <a:pt x="10378" y="210"/>
                        <a:pt x="10378" y="210"/>
                        <a:pt x="10378" y="210"/>
                      </a:cubicBezTo>
                      <a:cubicBezTo>
                        <a:pt x="10378" y="210"/>
                        <a:pt x="10533" y="315"/>
                        <a:pt x="10533" y="315"/>
                      </a:cubicBezTo>
                      <a:cubicBezTo>
                        <a:pt x="10533" y="419"/>
                        <a:pt x="10533" y="419"/>
                        <a:pt x="10533" y="419"/>
                      </a:cubicBezTo>
                      <a:cubicBezTo>
                        <a:pt x="10533" y="419"/>
                        <a:pt x="10533" y="524"/>
                        <a:pt x="10533" y="524"/>
                      </a:cubicBezTo>
                      <a:cubicBezTo>
                        <a:pt x="10533" y="524"/>
                        <a:pt x="10533" y="524"/>
                        <a:pt x="10533" y="524"/>
                      </a:cubicBezTo>
                      <a:cubicBezTo>
                        <a:pt x="10533" y="734"/>
                        <a:pt x="10378" y="839"/>
                        <a:pt x="10224" y="944"/>
                      </a:cubicBezTo>
                      <a:cubicBezTo>
                        <a:pt x="10224" y="944"/>
                        <a:pt x="10070" y="944"/>
                        <a:pt x="10070" y="1049"/>
                      </a:cubicBezTo>
                      <a:cubicBezTo>
                        <a:pt x="10070" y="1049"/>
                        <a:pt x="10070" y="1049"/>
                        <a:pt x="10070" y="1049"/>
                      </a:cubicBezTo>
                      <a:cubicBezTo>
                        <a:pt x="10070" y="1049"/>
                        <a:pt x="10070" y="1153"/>
                        <a:pt x="10070" y="1153"/>
                      </a:cubicBezTo>
                      <a:cubicBezTo>
                        <a:pt x="10070" y="1258"/>
                        <a:pt x="9916" y="1573"/>
                        <a:pt x="9298" y="2097"/>
                      </a:cubicBezTo>
                      <a:cubicBezTo>
                        <a:pt x="8373" y="2936"/>
                        <a:pt x="6984" y="3146"/>
                        <a:pt x="6058" y="3355"/>
                      </a:cubicBezTo>
                      <a:cubicBezTo>
                        <a:pt x="5904" y="3355"/>
                        <a:pt x="5904" y="3355"/>
                        <a:pt x="5750" y="3460"/>
                      </a:cubicBezTo>
                      <a:cubicBezTo>
                        <a:pt x="5287" y="3565"/>
                        <a:pt x="4978" y="4089"/>
                        <a:pt x="4670" y="4614"/>
                      </a:cubicBezTo>
                      <a:cubicBezTo>
                        <a:pt x="4670" y="4823"/>
                        <a:pt x="4516" y="5033"/>
                        <a:pt x="4361" y="5138"/>
                      </a:cubicBezTo>
                      <a:cubicBezTo>
                        <a:pt x="4207" y="5452"/>
                        <a:pt x="4053" y="5767"/>
                        <a:pt x="3590" y="5767"/>
                      </a:cubicBezTo>
                      <a:cubicBezTo>
                        <a:pt x="3127" y="5767"/>
                        <a:pt x="2818" y="5557"/>
                        <a:pt x="2664" y="5243"/>
                      </a:cubicBezTo>
                      <a:cubicBezTo>
                        <a:pt x="2510" y="5243"/>
                        <a:pt x="2510" y="5243"/>
                        <a:pt x="2510" y="5243"/>
                      </a:cubicBezTo>
                      <a:cubicBezTo>
                        <a:pt x="2356" y="5243"/>
                        <a:pt x="2356" y="5243"/>
                        <a:pt x="2201" y="5243"/>
                      </a:cubicBezTo>
                      <a:cubicBezTo>
                        <a:pt x="2201" y="5243"/>
                        <a:pt x="2047" y="5243"/>
                        <a:pt x="1893" y="5243"/>
                      </a:cubicBezTo>
                      <a:cubicBezTo>
                        <a:pt x="1738" y="5243"/>
                        <a:pt x="1584" y="5138"/>
                        <a:pt x="1276" y="5033"/>
                      </a:cubicBezTo>
                      <a:cubicBezTo>
                        <a:pt x="813" y="4718"/>
                        <a:pt x="813" y="4614"/>
                        <a:pt x="1121" y="4299"/>
                      </a:cubicBezTo>
                      <a:cubicBezTo>
                        <a:pt x="1121" y="4299"/>
                        <a:pt x="1276" y="4194"/>
                        <a:pt x="1276" y="4194"/>
                      </a:cubicBezTo>
                      <a:cubicBezTo>
                        <a:pt x="1276" y="4194"/>
                        <a:pt x="1276" y="4194"/>
                        <a:pt x="1276" y="4194"/>
                      </a:cubicBezTo>
                      <a:cubicBezTo>
                        <a:pt x="1276" y="4194"/>
                        <a:pt x="1276" y="4194"/>
                        <a:pt x="1276" y="4194"/>
                      </a:cubicBezTo>
                      <a:cubicBezTo>
                        <a:pt x="1276" y="4089"/>
                        <a:pt x="1276" y="4089"/>
                        <a:pt x="1276" y="4089"/>
                      </a:cubicBezTo>
                      <a:cubicBezTo>
                        <a:pt x="1276" y="4089"/>
                        <a:pt x="1276" y="4089"/>
                        <a:pt x="1276" y="4089"/>
                      </a:cubicBezTo>
                      <a:cubicBezTo>
                        <a:pt x="1276" y="4089"/>
                        <a:pt x="1121" y="3984"/>
                        <a:pt x="1121" y="3984"/>
                      </a:cubicBezTo>
                      <a:cubicBezTo>
                        <a:pt x="1121" y="3984"/>
                        <a:pt x="1121" y="3984"/>
                        <a:pt x="1121" y="3984"/>
                      </a:cubicBezTo>
                      <a:cubicBezTo>
                        <a:pt x="1121" y="3984"/>
                        <a:pt x="1121" y="3984"/>
                        <a:pt x="1121" y="3984"/>
                      </a:cubicBezTo>
                      <a:cubicBezTo>
                        <a:pt x="658" y="4089"/>
                        <a:pt x="350" y="4509"/>
                        <a:pt x="41" y="4823"/>
                      </a:cubicBezTo>
                      <a:cubicBezTo>
                        <a:pt x="-113" y="5033"/>
                        <a:pt x="196" y="5557"/>
                        <a:pt x="504" y="5872"/>
                      </a:cubicBezTo>
                      <a:cubicBezTo>
                        <a:pt x="504" y="6082"/>
                        <a:pt x="658" y="6186"/>
                        <a:pt x="658" y="6291"/>
                      </a:cubicBezTo>
                      <a:cubicBezTo>
                        <a:pt x="658" y="6396"/>
                        <a:pt x="813" y="6501"/>
                        <a:pt x="658" y="6606"/>
                      </a:cubicBezTo>
                      <a:cubicBezTo>
                        <a:pt x="504" y="6711"/>
                        <a:pt x="350" y="6711"/>
                        <a:pt x="196" y="6711"/>
                      </a:cubicBezTo>
                      <a:cubicBezTo>
                        <a:pt x="196" y="6711"/>
                        <a:pt x="196" y="6711"/>
                        <a:pt x="196" y="6711"/>
                      </a:cubicBezTo>
                      <a:cubicBezTo>
                        <a:pt x="350" y="6816"/>
                        <a:pt x="967" y="7130"/>
                        <a:pt x="1276" y="7235"/>
                      </a:cubicBezTo>
                      <a:cubicBezTo>
                        <a:pt x="1430" y="7340"/>
                        <a:pt x="1738" y="7445"/>
                        <a:pt x="1893" y="7550"/>
                      </a:cubicBezTo>
                      <a:cubicBezTo>
                        <a:pt x="2356" y="7759"/>
                        <a:pt x="2664" y="8074"/>
                        <a:pt x="2973" y="8493"/>
                      </a:cubicBezTo>
                      <a:cubicBezTo>
                        <a:pt x="3281" y="8703"/>
                        <a:pt x="3436" y="9017"/>
                        <a:pt x="3744" y="9227"/>
                      </a:cubicBezTo>
                      <a:cubicBezTo>
                        <a:pt x="4207" y="9542"/>
                        <a:pt x="4361" y="9751"/>
                        <a:pt x="4516" y="10276"/>
                      </a:cubicBezTo>
                      <a:cubicBezTo>
                        <a:pt x="4670" y="10485"/>
                        <a:pt x="4824" y="10695"/>
                        <a:pt x="4978" y="11010"/>
                      </a:cubicBezTo>
                      <a:cubicBezTo>
                        <a:pt x="5596" y="12058"/>
                        <a:pt x="6830" y="13736"/>
                        <a:pt x="7601" y="14470"/>
                      </a:cubicBezTo>
                      <a:cubicBezTo>
                        <a:pt x="8373" y="15099"/>
                        <a:pt x="9144" y="15833"/>
                        <a:pt x="8681" y="16252"/>
                      </a:cubicBezTo>
                      <a:cubicBezTo>
                        <a:pt x="8681" y="16357"/>
                        <a:pt x="8836" y="16777"/>
                        <a:pt x="9298" y="17091"/>
                      </a:cubicBezTo>
                      <a:cubicBezTo>
                        <a:pt x="9453" y="17091"/>
                        <a:pt x="9761" y="17196"/>
                        <a:pt x="9916" y="17406"/>
                      </a:cubicBezTo>
                      <a:cubicBezTo>
                        <a:pt x="10378" y="17616"/>
                        <a:pt x="10841" y="17930"/>
                        <a:pt x="12076" y="18350"/>
                      </a:cubicBezTo>
                      <a:cubicBezTo>
                        <a:pt x="16704" y="19922"/>
                        <a:pt x="17013" y="20342"/>
                        <a:pt x="17167" y="20551"/>
                      </a:cubicBezTo>
                      <a:cubicBezTo>
                        <a:pt x="17476" y="20866"/>
                        <a:pt x="18556" y="21285"/>
                        <a:pt x="19018" y="21495"/>
                      </a:cubicBezTo>
                      <a:cubicBezTo>
                        <a:pt x="19173" y="21495"/>
                        <a:pt x="19173" y="21495"/>
                        <a:pt x="19173" y="21495"/>
                      </a:cubicBezTo>
                      <a:cubicBezTo>
                        <a:pt x="19173" y="21495"/>
                        <a:pt x="19173" y="21600"/>
                        <a:pt x="19173" y="21600"/>
                      </a:cubicBezTo>
                      <a:cubicBezTo>
                        <a:pt x="19327" y="21600"/>
                        <a:pt x="19327" y="21600"/>
                        <a:pt x="19327" y="21495"/>
                      </a:cubicBezTo>
                      <a:cubicBezTo>
                        <a:pt x="19481" y="21495"/>
                        <a:pt x="19636" y="21181"/>
                        <a:pt x="19790" y="20971"/>
                      </a:cubicBezTo>
                      <a:cubicBezTo>
                        <a:pt x="19790" y="20866"/>
                        <a:pt x="19790" y="20761"/>
                        <a:pt x="19944" y="20656"/>
                      </a:cubicBezTo>
                      <a:cubicBezTo>
                        <a:pt x="19944" y="20656"/>
                        <a:pt x="19944" y="20656"/>
                        <a:pt x="19944" y="2065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04" name="Shape 12004"/>
                <p:cNvSpPr/>
                <p:nvPr/>
              </p:nvSpPr>
              <p:spPr>
                <a:xfrm>
                  <a:off x="216293" y="3376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05" name="Shape 12005"/>
                <p:cNvSpPr/>
                <p:nvPr/>
              </p:nvSpPr>
              <p:spPr>
                <a:xfrm>
                  <a:off x="224259" y="4880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0"/>
                        <a:pt x="0" y="0"/>
                      </a:cubicBezTo>
                      <a:cubicBezTo>
                        <a:pt x="7200" y="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06" name="Shape 12006"/>
                <p:cNvSpPr/>
                <p:nvPr/>
              </p:nvSpPr>
              <p:spPr>
                <a:xfrm>
                  <a:off x="148583" y="4089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07" name="Shape 12007"/>
                <p:cNvSpPr/>
                <p:nvPr/>
              </p:nvSpPr>
              <p:spPr>
                <a:xfrm>
                  <a:off x="241187" y="4933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08" name="Shape 12008"/>
                <p:cNvSpPr/>
                <p:nvPr/>
              </p:nvSpPr>
              <p:spPr>
                <a:xfrm>
                  <a:off x="232225" y="4933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09" name="Shape 12009"/>
                <p:cNvSpPr/>
                <p:nvPr/>
              </p:nvSpPr>
              <p:spPr>
                <a:xfrm>
                  <a:off x="220276" y="34305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10" name="Shape 12010"/>
                <p:cNvSpPr/>
                <p:nvPr/>
              </p:nvSpPr>
              <p:spPr>
                <a:xfrm>
                  <a:off x="228242" y="4880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0"/>
                        <a:pt x="21600" y="0"/>
                        <a:pt x="21600" y="0"/>
                      </a:cubicBezTo>
                      <a:cubicBezTo>
                        <a:pt x="21600" y="0"/>
                        <a:pt x="21600" y="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11" name="Shape 12011"/>
                <p:cNvSpPr/>
                <p:nvPr/>
              </p:nvSpPr>
              <p:spPr>
                <a:xfrm>
                  <a:off x="167502" y="3049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4320"/>
                        <a:pt x="0" y="8640"/>
                        <a:pt x="3600" y="12960"/>
                      </a:cubicBezTo>
                      <a:cubicBezTo>
                        <a:pt x="7200" y="17280"/>
                        <a:pt x="14400" y="21600"/>
                        <a:pt x="21600" y="21600"/>
                      </a:cubicBezTo>
                      <a:cubicBezTo>
                        <a:pt x="14400" y="21600"/>
                        <a:pt x="7200" y="17280"/>
                        <a:pt x="3600" y="12960"/>
                      </a:cubicBezTo>
                      <a:cubicBezTo>
                        <a:pt x="0" y="8640"/>
                        <a:pt x="0" y="432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12" name="Shape 12012"/>
                <p:cNvSpPr/>
                <p:nvPr/>
              </p:nvSpPr>
              <p:spPr>
                <a:xfrm>
                  <a:off x="220276" y="3411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13" name="Shape 12013"/>
                <p:cNvSpPr/>
                <p:nvPr/>
              </p:nvSpPr>
              <p:spPr>
                <a:xfrm>
                  <a:off x="122693" y="2659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14" name="Shape 12014"/>
                <p:cNvSpPr/>
                <p:nvPr/>
              </p:nvSpPr>
              <p:spPr>
                <a:xfrm>
                  <a:off x="247537" y="62098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15" name="Shape 12015"/>
                <p:cNvSpPr/>
                <p:nvPr/>
              </p:nvSpPr>
              <p:spPr>
                <a:xfrm>
                  <a:off x="247537" y="6152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16" name="Shape 12016"/>
                <p:cNvSpPr/>
                <p:nvPr/>
              </p:nvSpPr>
              <p:spPr>
                <a:xfrm>
                  <a:off x="251144" y="49956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10800" y="14400"/>
                        <a:pt x="21600" y="21600"/>
                      </a:cubicBezTo>
                      <a:cubicBezTo>
                        <a:pt x="108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17" name="Shape 12017"/>
                <p:cNvSpPr/>
                <p:nvPr/>
              </p:nvSpPr>
              <p:spPr>
                <a:xfrm>
                  <a:off x="247161" y="4908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5400"/>
                        <a:pt x="21600" y="16200"/>
                        <a:pt x="21600" y="21600"/>
                      </a:cubicBezTo>
                      <a:cubicBezTo>
                        <a:pt x="21600" y="16200"/>
                        <a:pt x="0" y="5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18" name="Shape 12018"/>
                <p:cNvSpPr/>
                <p:nvPr/>
              </p:nvSpPr>
              <p:spPr>
                <a:xfrm>
                  <a:off x="252140" y="5265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0" y="0"/>
                        <a:pt x="21600" y="0"/>
                      </a:cubicBezTo>
                      <a:cubicBezTo>
                        <a:pt x="0" y="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19" name="Shape 12019"/>
                <p:cNvSpPr/>
                <p:nvPr/>
              </p:nvSpPr>
              <p:spPr>
                <a:xfrm>
                  <a:off x="247537" y="6180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20" name="Shape 12020"/>
                <p:cNvSpPr/>
                <p:nvPr/>
              </p:nvSpPr>
              <p:spPr>
                <a:xfrm>
                  <a:off x="244174" y="6132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0" y="0"/>
                        <a:pt x="21600" y="0"/>
                      </a:cubicBezTo>
                      <a:cubicBezTo>
                        <a:pt x="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21" name="Shape 12021"/>
                <p:cNvSpPr/>
                <p:nvPr/>
              </p:nvSpPr>
              <p:spPr>
                <a:xfrm>
                  <a:off x="173852" y="7709"/>
                  <a:ext cx="284784" cy="2312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03" y="19543"/>
                      </a:moveTo>
                      <a:cubicBezTo>
                        <a:pt x="10148" y="19714"/>
                        <a:pt x="10148" y="19886"/>
                        <a:pt x="10293" y="20057"/>
                      </a:cubicBezTo>
                      <a:cubicBezTo>
                        <a:pt x="10293" y="20057"/>
                        <a:pt x="10293" y="20057"/>
                        <a:pt x="10293" y="20229"/>
                      </a:cubicBezTo>
                      <a:cubicBezTo>
                        <a:pt x="10438" y="20229"/>
                        <a:pt x="10438" y="20400"/>
                        <a:pt x="10583" y="20571"/>
                      </a:cubicBezTo>
                      <a:cubicBezTo>
                        <a:pt x="10728" y="20914"/>
                        <a:pt x="10872" y="21086"/>
                        <a:pt x="11017" y="21257"/>
                      </a:cubicBezTo>
                      <a:cubicBezTo>
                        <a:pt x="11162" y="21429"/>
                        <a:pt x="11162" y="21429"/>
                        <a:pt x="11162" y="21429"/>
                      </a:cubicBezTo>
                      <a:cubicBezTo>
                        <a:pt x="11307" y="21600"/>
                        <a:pt x="11452" y="21600"/>
                        <a:pt x="11452" y="21600"/>
                      </a:cubicBezTo>
                      <a:cubicBezTo>
                        <a:pt x="11597" y="21600"/>
                        <a:pt x="11597" y="21600"/>
                        <a:pt x="11597" y="21600"/>
                      </a:cubicBezTo>
                      <a:cubicBezTo>
                        <a:pt x="11887" y="21429"/>
                        <a:pt x="12032" y="21257"/>
                        <a:pt x="12322" y="21257"/>
                      </a:cubicBezTo>
                      <a:cubicBezTo>
                        <a:pt x="12467" y="21257"/>
                        <a:pt x="12612" y="21429"/>
                        <a:pt x="12757" y="21429"/>
                      </a:cubicBezTo>
                      <a:cubicBezTo>
                        <a:pt x="12902" y="21429"/>
                        <a:pt x="13192" y="21086"/>
                        <a:pt x="13482" y="20914"/>
                      </a:cubicBezTo>
                      <a:cubicBezTo>
                        <a:pt x="13627" y="20743"/>
                        <a:pt x="13627" y="20743"/>
                        <a:pt x="13627" y="20743"/>
                      </a:cubicBezTo>
                      <a:cubicBezTo>
                        <a:pt x="13917" y="20571"/>
                        <a:pt x="14062" y="20571"/>
                        <a:pt x="14352" y="20400"/>
                      </a:cubicBezTo>
                      <a:cubicBezTo>
                        <a:pt x="14497" y="20400"/>
                        <a:pt x="14497" y="20400"/>
                        <a:pt x="14497" y="20400"/>
                      </a:cubicBezTo>
                      <a:cubicBezTo>
                        <a:pt x="14787" y="19543"/>
                        <a:pt x="15077" y="19200"/>
                        <a:pt x="15656" y="19029"/>
                      </a:cubicBezTo>
                      <a:cubicBezTo>
                        <a:pt x="15801" y="19029"/>
                        <a:pt x="15801" y="19029"/>
                        <a:pt x="15946" y="18857"/>
                      </a:cubicBezTo>
                      <a:cubicBezTo>
                        <a:pt x="15946" y="18857"/>
                        <a:pt x="15946" y="18857"/>
                        <a:pt x="15946" y="18857"/>
                      </a:cubicBezTo>
                      <a:cubicBezTo>
                        <a:pt x="15801" y="18857"/>
                        <a:pt x="15801" y="19029"/>
                        <a:pt x="15801" y="19029"/>
                      </a:cubicBezTo>
                      <a:cubicBezTo>
                        <a:pt x="15656" y="19029"/>
                        <a:pt x="15511" y="19029"/>
                        <a:pt x="15366" y="19029"/>
                      </a:cubicBezTo>
                      <a:cubicBezTo>
                        <a:pt x="15221" y="19029"/>
                        <a:pt x="15077" y="19029"/>
                        <a:pt x="14932" y="18857"/>
                      </a:cubicBezTo>
                      <a:cubicBezTo>
                        <a:pt x="14932" y="18857"/>
                        <a:pt x="14932" y="18857"/>
                        <a:pt x="14932" y="18857"/>
                      </a:cubicBezTo>
                      <a:cubicBezTo>
                        <a:pt x="14932" y="18857"/>
                        <a:pt x="14932" y="18857"/>
                        <a:pt x="14932" y="18857"/>
                      </a:cubicBezTo>
                      <a:cubicBezTo>
                        <a:pt x="14932" y="18857"/>
                        <a:pt x="14932" y="18686"/>
                        <a:pt x="14932" y="18686"/>
                      </a:cubicBezTo>
                      <a:cubicBezTo>
                        <a:pt x="14932" y="18686"/>
                        <a:pt x="14932" y="18686"/>
                        <a:pt x="14932" y="18686"/>
                      </a:cubicBezTo>
                      <a:cubicBezTo>
                        <a:pt x="14932" y="18514"/>
                        <a:pt x="14787" y="18514"/>
                        <a:pt x="14787" y="18343"/>
                      </a:cubicBezTo>
                      <a:cubicBezTo>
                        <a:pt x="14787" y="18171"/>
                        <a:pt x="14787" y="18000"/>
                        <a:pt x="14642" y="18000"/>
                      </a:cubicBezTo>
                      <a:cubicBezTo>
                        <a:pt x="14642" y="17829"/>
                        <a:pt x="14352" y="17486"/>
                        <a:pt x="14352" y="17143"/>
                      </a:cubicBezTo>
                      <a:cubicBezTo>
                        <a:pt x="14352" y="16457"/>
                        <a:pt x="14352" y="16286"/>
                        <a:pt x="13917" y="15943"/>
                      </a:cubicBezTo>
                      <a:cubicBezTo>
                        <a:pt x="13627" y="15771"/>
                        <a:pt x="13627" y="15429"/>
                        <a:pt x="13627" y="15429"/>
                      </a:cubicBezTo>
                      <a:cubicBezTo>
                        <a:pt x="13772" y="14914"/>
                        <a:pt x="14207" y="14914"/>
                        <a:pt x="14497" y="14914"/>
                      </a:cubicBezTo>
                      <a:cubicBezTo>
                        <a:pt x="14787" y="14914"/>
                        <a:pt x="15077" y="14914"/>
                        <a:pt x="15366" y="15257"/>
                      </a:cubicBezTo>
                      <a:cubicBezTo>
                        <a:pt x="15366" y="15257"/>
                        <a:pt x="15656" y="15257"/>
                        <a:pt x="15801" y="15257"/>
                      </a:cubicBezTo>
                      <a:cubicBezTo>
                        <a:pt x="16236" y="15429"/>
                        <a:pt x="16671" y="15429"/>
                        <a:pt x="16816" y="15771"/>
                      </a:cubicBezTo>
                      <a:cubicBezTo>
                        <a:pt x="16816" y="15771"/>
                        <a:pt x="16816" y="15943"/>
                        <a:pt x="16816" y="15943"/>
                      </a:cubicBezTo>
                      <a:cubicBezTo>
                        <a:pt x="16816" y="15943"/>
                        <a:pt x="16816" y="16114"/>
                        <a:pt x="16961" y="16114"/>
                      </a:cubicBezTo>
                      <a:cubicBezTo>
                        <a:pt x="16961" y="16114"/>
                        <a:pt x="16961" y="16114"/>
                        <a:pt x="16961" y="16114"/>
                      </a:cubicBezTo>
                      <a:cubicBezTo>
                        <a:pt x="16961" y="15429"/>
                        <a:pt x="17396" y="14914"/>
                        <a:pt x="18121" y="14914"/>
                      </a:cubicBezTo>
                      <a:cubicBezTo>
                        <a:pt x="18121" y="14914"/>
                        <a:pt x="18266" y="14914"/>
                        <a:pt x="18411" y="14914"/>
                      </a:cubicBezTo>
                      <a:cubicBezTo>
                        <a:pt x="18701" y="15086"/>
                        <a:pt x="19281" y="14743"/>
                        <a:pt x="19570" y="14400"/>
                      </a:cubicBezTo>
                      <a:cubicBezTo>
                        <a:pt x="19860" y="14229"/>
                        <a:pt x="20150" y="14057"/>
                        <a:pt x="20295" y="14057"/>
                      </a:cubicBezTo>
                      <a:cubicBezTo>
                        <a:pt x="20295" y="14057"/>
                        <a:pt x="20440" y="13886"/>
                        <a:pt x="20440" y="13714"/>
                      </a:cubicBezTo>
                      <a:cubicBezTo>
                        <a:pt x="20440" y="13714"/>
                        <a:pt x="20440" y="13714"/>
                        <a:pt x="20440" y="13543"/>
                      </a:cubicBezTo>
                      <a:cubicBezTo>
                        <a:pt x="20295" y="13543"/>
                        <a:pt x="20295" y="13543"/>
                        <a:pt x="20295" y="13371"/>
                      </a:cubicBezTo>
                      <a:cubicBezTo>
                        <a:pt x="20295" y="13371"/>
                        <a:pt x="20150" y="13371"/>
                        <a:pt x="20150" y="13371"/>
                      </a:cubicBezTo>
                      <a:cubicBezTo>
                        <a:pt x="20150" y="13200"/>
                        <a:pt x="20150" y="13200"/>
                        <a:pt x="20005" y="13200"/>
                      </a:cubicBezTo>
                      <a:cubicBezTo>
                        <a:pt x="20005" y="13029"/>
                        <a:pt x="20005" y="13029"/>
                        <a:pt x="20005" y="13029"/>
                      </a:cubicBezTo>
                      <a:cubicBezTo>
                        <a:pt x="20005" y="13029"/>
                        <a:pt x="20005" y="13029"/>
                        <a:pt x="19860" y="12857"/>
                      </a:cubicBezTo>
                      <a:cubicBezTo>
                        <a:pt x="19860" y="12857"/>
                        <a:pt x="19860" y="12857"/>
                        <a:pt x="19860" y="12857"/>
                      </a:cubicBezTo>
                      <a:cubicBezTo>
                        <a:pt x="19860" y="12857"/>
                        <a:pt x="19860" y="12686"/>
                        <a:pt x="19860" y="12686"/>
                      </a:cubicBezTo>
                      <a:cubicBezTo>
                        <a:pt x="19715" y="12686"/>
                        <a:pt x="19715" y="12686"/>
                        <a:pt x="19715" y="12686"/>
                      </a:cubicBezTo>
                      <a:cubicBezTo>
                        <a:pt x="19715" y="12686"/>
                        <a:pt x="19715" y="12686"/>
                        <a:pt x="19715" y="12686"/>
                      </a:cubicBezTo>
                      <a:cubicBezTo>
                        <a:pt x="19715" y="12514"/>
                        <a:pt x="19715" y="12514"/>
                        <a:pt x="19715" y="12514"/>
                      </a:cubicBezTo>
                      <a:cubicBezTo>
                        <a:pt x="19570" y="12514"/>
                        <a:pt x="19570" y="12514"/>
                        <a:pt x="19570" y="12514"/>
                      </a:cubicBezTo>
                      <a:cubicBezTo>
                        <a:pt x="19570" y="12514"/>
                        <a:pt x="19570" y="12514"/>
                        <a:pt x="19570" y="12514"/>
                      </a:cubicBezTo>
                      <a:cubicBezTo>
                        <a:pt x="19570" y="12514"/>
                        <a:pt x="19570" y="12514"/>
                        <a:pt x="19570" y="12514"/>
                      </a:cubicBezTo>
                      <a:cubicBezTo>
                        <a:pt x="19570" y="12343"/>
                        <a:pt x="19570" y="12343"/>
                        <a:pt x="19570" y="12343"/>
                      </a:cubicBezTo>
                      <a:cubicBezTo>
                        <a:pt x="19136" y="12000"/>
                        <a:pt x="19426" y="11657"/>
                        <a:pt x="19426" y="11486"/>
                      </a:cubicBezTo>
                      <a:cubicBezTo>
                        <a:pt x="19570" y="11314"/>
                        <a:pt x="19570" y="11143"/>
                        <a:pt x="19570" y="11143"/>
                      </a:cubicBezTo>
                      <a:cubicBezTo>
                        <a:pt x="19570" y="10800"/>
                        <a:pt x="19570" y="10629"/>
                        <a:pt x="19715" y="10286"/>
                      </a:cubicBezTo>
                      <a:cubicBezTo>
                        <a:pt x="19860" y="10114"/>
                        <a:pt x="20150" y="9943"/>
                        <a:pt x="20585" y="9943"/>
                      </a:cubicBezTo>
                      <a:cubicBezTo>
                        <a:pt x="20875" y="9771"/>
                        <a:pt x="20875" y="9771"/>
                        <a:pt x="20875" y="9771"/>
                      </a:cubicBezTo>
                      <a:cubicBezTo>
                        <a:pt x="20875" y="9600"/>
                        <a:pt x="20875" y="9600"/>
                        <a:pt x="20730" y="9429"/>
                      </a:cubicBezTo>
                      <a:cubicBezTo>
                        <a:pt x="20585" y="9257"/>
                        <a:pt x="20440" y="9086"/>
                        <a:pt x="20440" y="8914"/>
                      </a:cubicBezTo>
                      <a:cubicBezTo>
                        <a:pt x="20440" y="8400"/>
                        <a:pt x="21020" y="7714"/>
                        <a:pt x="21310" y="7543"/>
                      </a:cubicBezTo>
                      <a:cubicBezTo>
                        <a:pt x="21310" y="7543"/>
                        <a:pt x="21310" y="7543"/>
                        <a:pt x="21455" y="7543"/>
                      </a:cubicBezTo>
                      <a:cubicBezTo>
                        <a:pt x="21455" y="7543"/>
                        <a:pt x="21455" y="7543"/>
                        <a:pt x="21455" y="7371"/>
                      </a:cubicBezTo>
                      <a:cubicBezTo>
                        <a:pt x="21455" y="7371"/>
                        <a:pt x="21455" y="7371"/>
                        <a:pt x="21455" y="7371"/>
                      </a:cubicBezTo>
                      <a:cubicBezTo>
                        <a:pt x="21455" y="7371"/>
                        <a:pt x="21455" y="7371"/>
                        <a:pt x="21455" y="7371"/>
                      </a:cubicBezTo>
                      <a:cubicBezTo>
                        <a:pt x="21600" y="7200"/>
                        <a:pt x="21600" y="7200"/>
                        <a:pt x="21600" y="7200"/>
                      </a:cubicBezTo>
                      <a:cubicBezTo>
                        <a:pt x="20875" y="6857"/>
                        <a:pt x="20150" y="7029"/>
                        <a:pt x="19715" y="7029"/>
                      </a:cubicBezTo>
                      <a:cubicBezTo>
                        <a:pt x="19715" y="7029"/>
                        <a:pt x="19715" y="7029"/>
                        <a:pt x="19715" y="7029"/>
                      </a:cubicBezTo>
                      <a:cubicBezTo>
                        <a:pt x="19426" y="7029"/>
                        <a:pt x="19281" y="6857"/>
                        <a:pt x="19281" y="6686"/>
                      </a:cubicBezTo>
                      <a:cubicBezTo>
                        <a:pt x="19136" y="6514"/>
                        <a:pt x="19281" y="6171"/>
                        <a:pt x="19426" y="5829"/>
                      </a:cubicBezTo>
                      <a:cubicBezTo>
                        <a:pt x="19570" y="5657"/>
                        <a:pt x="19860" y="5314"/>
                        <a:pt x="19860" y="4971"/>
                      </a:cubicBezTo>
                      <a:cubicBezTo>
                        <a:pt x="19860" y="4800"/>
                        <a:pt x="19281" y="4629"/>
                        <a:pt x="18121" y="4457"/>
                      </a:cubicBezTo>
                      <a:cubicBezTo>
                        <a:pt x="17976" y="4457"/>
                        <a:pt x="17831" y="4286"/>
                        <a:pt x="17686" y="4286"/>
                      </a:cubicBezTo>
                      <a:cubicBezTo>
                        <a:pt x="17106" y="4114"/>
                        <a:pt x="16961" y="3771"/>
                        <a:pt x="16961" y="3429"/>
                      </a:cubicBezTo>
                      <a:cubicBezTo>
                        <a:pt x="16961" y="3257"/>
                        <a:pt x="17106" y="2914"/>
                        <a:pt x="17396" y="2743"/>
                      </a:cubicBezTo>
                      <a:cubicBezTo>
                        <a:pt x="17106" y="2743"/>
                        <a:pt x="16816" y="2743"/>
                        <a:pt x="16526" y="2743"/>
                      </a:cubicBezTo>
                      <a:cubicBezTo>
                        <a:pt x="15656" y="2914"/>
                        <a:pt x="14352" y="3600"/>
                        <a:pt x="13482" y="4114"/>
                      </a:cubicBezTo>
                      <a:cubicBezTo>
                        <a:pt x="13337" y="4114"/>
                        <a:pt x="13192" y="4114"/>
                        <a:pt x="13047" y="4114"/>
                      </a:cubicBezTo>
                      <a:cubicBezTo>
                        <a:pt x="12612" y="4114"/>
                        <a:pt x="12177" y="3943"/>
                        <a:pt x="11742" y="3600"/>
                      </a:cubicBezTo>
                      <a:cubicBezTo>
                        <a:pt x="11307" y="3257"/>
                        <a:pt x="10728" y="2914"/>
                        <a:pt x="10438" y="3086"/>
                      </a:cubicBezTo>
                      <a:cubicBezTo>
                        <a:pt x="10003" y="3257"/>
                        <a:pt x="9568" y="3257"/>
                        <a:pt x="9133" y="3257"/>
                      </a:cubicBezTo>
                      <a:cubicBezTo>
                        <a:pt x="8698" y="3257"/>
                        <a:pt x="8263" y="3257"/>
                        <a:pt x="8118" y="2914"/>
                      </a:cubicBezTo>
                      <a:cubicBezTo>
                        <a:pt x="7973" y="2743"/>
                        <a:pt x="7828" y="2571"/>
                        <a:pt x="7828" y="2229"/>
                      </a:cubicBezTo>
                      <a:cubicBezTo>
                        <a:pt x="7973" y="1886"/>
                        <a:pt x="7828" y="1543"/>
                        <a:pt x="7683" y="1371"/>
                      </a:cubicBezTo>
                      <a:cubicBezTo>
                        <a:pt x="7538" y="1200"/>
                        <a:pt x="7248" y="1029"/>
                        <a:pt x="6958" y="1029"/>
                      </a:cubicBezTo>
                      <a:cubicBezTo>
                        <a:pt x="6234" y="1200"/>
                        <a:pt x="5944" y="686"/>
                        <a:pt x="5799" y="343"/>
                      </a:cubicBezTo>
                      <a:cubicBezTo>
                        <a:pt x="5654" y="171"/>
                        <a:pt x="5654" y="0"/>
                        <a:pt x="5509" y="0"/>
                      </a:cubicBezTo>
                      <a:cubicBezTo>
                        <a:pt x="5509" y="0"/>
                        <a:pt x="5509" y="0"/>
                        <a:pt x="5509" y="0"/>
                      </a:cubicBezTo>
                      <a:cubicBezTo>
                        <a:pt x="5509" y="0"/>
                        <a:pt x="5509" y="171"/>
                        <a:pt x="5509" y="171"/>
                      </a:cubicBezTo>
                      <a:cubicBezTo>
                        <a:pt x="5509" y="514"/>
                        <a:pt x="5654" y="1029"/>
                        <a:pt x="5219" y="1200"/>
                      </a:cubicBezTo>
                      <a:cubicBezTo>
                        <a:pt x="5074" y="1371"/>
                        <a:pt x="4929" y="1371"/>
                        <a:pt x="4639" y="1543"/>
                      </a:cubicBezTo>
                      <a:cubicBezTo>
                        <a:pt x="4204" y="1714"/>
                        <a:pt x="3189" y="2057"/>
                        <a:pt x="3189" y="2400"/>
                      </a:cubicBezTo>
                      <a:cubicBezTo>
                        <a:pt x="3044" y="2743"/>
                        <a:pt x="3189" y="3086"/>
                        <a:pt x="3334" y="3600"/>
                      </a:cubicBezTo>
                      <a:cubicBezTo>
                        <a:pt x="3624" y="4114"/>
                        <a:pt x="3914" y="4800"/>
                        <a:pt x="3624" y="5486"/>
                      </a:cubicBezTo>
                      <a:cubicBezTo>
                        <a:pt x="3479" y="5829"/>
                        <a:pt x="3189" y="6000"/>
                        <a:pt x="2899" y="6000"/>
                      </a:cubicBezTo>
                      <a:cubicBezTo>
                        <a:pt x="2319" y="6000"/>
                        <a:pt x="1595" y="5314"/>
                        <a:pt x="1450" y="4800"/>
                      </a:cubicBezTo>
                      <a:cubicBezTo>
                        <a:pt x="1160" y="4114"/>
                        <a:pt x="1450" y="3429"/>
                        <a:pt x="1885" y="2743"/>
                      </a:cubicBezTo>
                      <a:cubicBezTo>
                        <a:pt x="1885" y="2571"/>
                        <a:pt x="2174" y="2229"/>
                        <a:pt x="2174" y="2229"/>
                      </a:cubicBezTo>
                      <a:cubicBezTo>
                        <a:pt x="2030" y="2057"/>
                        <a:pt x="1885" y="1714"/>
                        <a:pt x="1885" y="1371"/>
                      </a:cubicBezTo>
                      <a:cubicBezTo>
                        <a:pt x="1740" y="1371"/>
                        <a:pt x="1740" y="1543"/>
                        <a:pt x="1595" y="1543"/>
                      </a:cubicBezTo>
                      <a:cubicBezTo>
                        <a:pt x="1595" y="1714"/>
                        <a:pt x="1595" y="1714"/>
                        <a:pt x="1595" y="1714"/>
                      </a:cubicBezTo>
                      <a:cubicBezTo>
                        <a:pt x="1450" y="1886"/>
                        <a:pt x="1305" y="2057"/>
                        <a:pt x="1305" y="2057"/>
                      </a:cubicBezTo>
                      <a:cubicBezTo>
                        <a:pt x="870" y="2571"/>
                        <a:pt x="580" y="2914"/>
                        <a:pt x="580" y="3257"/>
                      </a:cubicBezTo>
                      <a:cubicBezTo>
                        <a:pt x="580" y="3429"/>
                        <a:pt x="580" y="3429"/>
                        <a:pt x="580" y="3429"/>
                      </a:cubicBezTo>
                      <a:cubicBezTo>
                        <a:pt x="435" y="4114"/>
                        <a:pt x="435" y="4457"/>
                        <a:pt x="145" y="4971"/>
                      </a:cubicBezTo>
                      <a:cubicBezTo>
                        <a:pt x="145" y="4971"/>
                        <a:pt x="0" y="5143"/>
                        <a:pt x="0" y="5143"/>
                      </a:cubicBezTo>
                      <a:cubicBezTo>
                        <a:pt x="725" y="5314"/>
                        <a:pt x="725" y="5829"/>
                        <a:pt x="725" y="6000"/>
                      </a:cubicBezTo>
                      <a:cubicBezTo>
                        <a:pt x="870" y="6000"/>
                        <a:pt x="870" y="6171"/>
                        <a:pt x="1015" y="6171"/>
                      </a:cubicBezTo>
                      <a:cubicBezTo>
                        <a:pt x="1160" y="6343"/>
                        <a:pt x="1595" y="6686"/>
                        <a:pt x="1450" y="7371"/>
                      </a:cubicBezTo>
                      <a:cubicBezTo>
                        <a:pt x="1450" y="7543"/>
                        <a:pt x="1450" y="7543"/>
                        <a:pt x="1450" y="7543"/>
                      </a:cubicBezTo>
                      <a:cubicBezTo>
                        <a:pt x="1450" y="7886"/>
                        <a:pt x="1305" y="8914"/>
                        <a:pt x="1740" y="9257"/>
                      </a:cubicBezTo>
                      <a:cubicBezTo>
                        <a:pt x="1740" y="9429"/>
                        <a:pt x="2030" y="9429"/>
                        <a:pt x="2174" y="9429"/>
                      </a:cubicBezTo>
                      <a:cubicBezTo>
                        <a:pt x="2754" y="9429"/>
                        <a:pt x="3044" y="9429"/>
                        <a:pt x="3334" y="9429"/>
                      </a:cubicBezTo>
                      <a:cubicBezTo>
                        <a:pt x="3624" y="9257"/>
                        <a:pt x="3914" y="9257"/>
                        <a:pt x="4204" y="9257"/>
                      </a:cubicBezTo>
                      <a:cubicBezTo>
                        <a:pt x="4639" y="9257"/>
                        <a:pt x="5074" y="9429"/>
                        <a:pt x="5364" y="9943"/>
                      </a:cubicBezTo>
                      <a:cubicBezTo>
                        <a:pt x="5799" y="10629"/>
                        <a:pt x="6379" y="10971"/>
                        <a:pt x="7103" y="10971"/>
                      </a:cubicBezTo>
                      <a:cubicBezTo>
                        <a:pt x="7103" y="10971"/>
                        <a:pt x="7248" y="10971"/>
                        <a:pt x="7393" y="10971"/>
                      </a:cubicBezTo>
                      <a:cubicBezTo>
                        <a:pt x="7683" y="10971"/>
                        <a:pt x="8118" y="10800"/>
                        <a:pt x="8553" y="10800"/>
                      </a:cubicBezTo>
                      <a:cubicBezTo>
                        <a:pt x="8988" y="10800"/>
                        <a:pt x="9423" y="10971"/>
                        <a:pt x="9568" y="11314"/>
                      </a:cubicBezTo>
                      <a:cubicBezTo>
                        <a:pt x="9713" y="11486"/>
                        <a:pt x="9713" y="11657"/>
                        <a:pt x="9568" y="12000"/>
                      </a:cubicBezTo>
                      <a:cubicBezTo>
                        <a:pt x="8988" y="13029"/>
                        <a:pt x="8843" y="14914"/>
                        <a:pt x="9133" y="15257"/>
                      </a:cubicBezTo>
                      <a:cubicBezTo>
                        <a:pt x="9133" y="15257"/>
                        <a:pt x="9278" y="15429"/>
                        <a:pt x="9278" y="15429"/>
                      </a:cubicBezTo>
                      <a:cubicBezTo>
                        <a:pt x="9713" y="15943"/>
                        <a:pt x="10148" y="16457"/>
                        <a:pt x="9713" y="17143"/>
                      </a:cubicBezTo>
                      <a:cubicBezTo>
                        <a:pt x="9568" y="17314"/>
                        <a:pt x="9423" y="17657"/>
                        <a:pt x="9423" y="17829"/>
                      </a:cubicBezTo>
                      <a:cubicBezTo>
                        <a:pt x="9423" y="17829"/>
                        <a:pt x="9568" y="18000"/>
                        <a:pt x="9568" y="18171"/>
                      </a:cubicBezTo>
                      <a:cubicBezTo>
                        <a:pt x="9858" y="18343"/>
                        <a:pt x="10148" y="18686"/>
                        <a:pt x="10003" y="19371"/>
                      </a:cubicBezTo>
                      <a:cubicBezTo>
                        <a:pt x="10003" y="19371"/>
                        <a:pt x="10003" y="19543"/>
                        <a:pt x="10003" y="19543"/>
                      </a:cubicBezTo>
                      <a:cubicBezTo>
                        <a:pt x="10003" y="19543"/>
                        <a:pt x="10003" y="19543"/>
                        <a:pt x="10003" y="19543"/>
                      </a:cubicBezTo>
                      <a:cubicBezTo>
                        <a:pt x="10003" y="19543"/>
                        <a:pt x="10003" y="19543"/>
                        <a:pt x="10003" y="195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22" name="Shape 12022"/>
                <p:cNvSpPr/>
                <p:nvPr/>
              </p:nvSpPr>
              <p:spPr>
                <a:xfrm>
                  <a:off x="382583" y="1680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9257" y="7200"/>
                        <a:pt x="18514" y="7200"/>
                        <a:pt x="21600" y="21600"/>
                      </a:cubicBezTo>
                      <a:cubicBezTo>
                        <a:pt x="18514" y="7200"/>
                        <a:pt x="9257"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23" name="Shape 12023"/>
                <p:cNvSpPr/>
                <p:nvPr/>
              </p:nvSpPr>
              <p:spPr>
                <a:xfrm>
                  <a:off x="435358" y="1497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10800"/>
                        <a:pt x="21600" y="0"/>
                      </a:cubicBezTo>
                      <a:cubicBezTo>
                        <a:pt x="21600" y="0"/>
                        <a:pt x="21600" y="0"/>
                        <a:pt x="21600" y="0"/>
                      </a:cubicBezTo>
                      <a:cubicBezTo>
                        <a:pt x="21600" y="108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24" name="Shape 12024"/>
                <p:cNvSpPr/>
                <p:nvPr/>
              </p:nvSpPr>
              <p:spPr>
                <a:xfrm>
                  <a:off x="348728" y="1699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14400"/>
                        <a:pt x="0" y="0"/>
                        <a:pt x="0" y="0"/>
                      </a:cubicBezTo>
                      <a:cubicBezTo>
                        <a:pt x="0" y="0"/>
                        <a:pt x="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25" name="Shape 12025"/>
                <p:cNvSpPr/>
                <p:nvPr/>
              </p:nvSpPr>
              <p:spPr>
                <a:xfrm>
                  <a:off x="304915" y="2210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0800"/>
                        <a:pt x="10800" y="0"/>
                        <a:pt x="0" y="0"/>
                      </a:cubicBezTo>
                      <a:cubicBezTo>
                        <a:pt x="10800" y="0"/>
                        <a:pt x="108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26" name="Shape 12026"/>
                <p:cNvSpPr/>
                <p:nvPr/>
              </p:nvSpPr>
              <p:spPr>
                <a:xfrm>
                  <a:off x="319851" y="2389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27" name="Shape 12027"/>
                <p:cNvSpPr/>
                <p:nvPr/>
              </p:nvSpPr>
              <p:spPr>
                <a:xfrm>
                  <a:off x="371010" y="2027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28" name="Shape 12028"/>
                <p:cNvSpPr/>
                <p:nvPr/>
              </p:nvSpPr>
              <p:spPr>
                <a:xfrm>
                  <a:off x="363664" y="1998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10800"/>
                        <a:pt x="21600" y="216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29" name="Shape 12029"/>
                <p:cNvSpPr/>
                <p:nvPr/>
              </p:nvSpPr>
              <p:spPr>
                <a:xfrm>
                  <a:off x="300932" y="21432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4400"/>
                        <a:pt x="10800" y="7200"/>
                        <a:pt x="0" y="0"/>
                      </a:cubicBezTo>
                      <a:cubicBezTo>
                        <a:pt x="10800" y="7200"/>
                        <a:pt x="108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30" name="Shape 12030"/>
                <p:cNvSpPr/>
                <p:nvPr/>
              </p:nvSpPr>
              <p:spPr>
                <a:xfrm>
                  <a:off x="370634" y="204929"/>
                  <a:ext cx="12701" cy="12701"/>
                </a:xfrm>
                <a:custGeom>
                  <a:avLst/>
                  <a:gdLst/>
                  <a:ahLst/>
                  <a:cxnLst>
                    <a:cxn ang="0">
                      <a:pos x="wd2" y="hd2"/>
                    </a:cxn>
                    <a:cxn ang="5400000">
                      <a:pos x="wd2" y="hd2"/>
                    </a:cxn>
                    <a:cxn ang="10800000">
                      <a:pos x="wd2" y="hd2"/>
                    </a:cxn>
                    <a:cxn ang="16200000">
                      <a:pos x="wd2" y="hd2"/>
                    </a:cxn>
                  </a:cxnLst>
                  <a:rect l="0" t="0" r="r" b="b"/>
                  <a:pathLst>
                    <a:path w="21600" h="13500" fill="norm" stroke="1" extrusionOk="0">
                      <a:moveTo>
                        <a:pt x="10800" y="10800"/>
                      </a:moveTo>
                      <a:cubicBezTo>
                        <a:pt x="14400" y="10800"/>
                        <a:pt x="18000" y="10800"/>
                        <a:pt x="21600" y="10800"/>
                      </a:cubicBezTo>
                      <a:cubicBezTo>
                        <a:pt x="14400" y="10800"/>
                        <a:pt x="3600" y="21600"/>
                        <a:pt x="0" y="0"/>
                      </a:cubicBezTo>
                      <a:cubicBezTo>
                        <a:pt x="3600" y="10800"/>
                        <a:pt x="7200" y="10800"/>
                        <a:pt x="108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31" name="Shape 12031"/>
                <p:cNvSpPr/>
                <p:nvPr/>
              </p:nvSpPr>
              <p:spPr>
                <a:xfrm>
                  <a:off x="245546" y="113142"/>
                  <a:ext cx="2190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5400" y="14400"/>
                        <a:pt x="12600" y="21600"/>
                        <a:pt x="21600" y="21600"/>
                      </a:cubicBezTo>
                      <a:cubicBezTo>
                        <a:pt x="12600" y="21600"/>
                        <a:pt x="540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32" name="Shape 12032"/>
                <p:cNvSpPr/>
                <p:nvPr/>
              </p:nvSpPr>
              <p:spPr>
                <a:xfrm>
                  <a:off x="305290" y="21047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33" name="Shape 12033"/>
                <p:cNvSpPr/>
                <p:nvPr/>
              </p:nvSpPr>
              <p:spPr>
                <a:xfrm>
                  <a:off x="508423" y="132983"/>
                  <a:ext cx="79660" cy="848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714" y="21130"/>
                      </a:moveTo>
                      <a:cubicBezTo>
                        <a:pt x="8229" y="21130"/>
                        <a:pt x="8229" y="21600"/>
                        <a:pt x="8229" y="21600"/>
                      </a:cubicBezTo>
                      <a:cubicBezTo>
                        <a:pt x="8743" y="21600"/>
                        <a:pt x="8743" y="21600"/>
                        <a:pt x="9257" y="21600"/>
                      </a:cubicBezTo>
                      <a:cubicBezTo>
                        <a:pt x="9257" y="21600"/>
                        <a:pt x="9257" y="21600"/>
                        <a:pt x="9257" y="21600"/>
                      </a:cubicBezTo>
                      <a:cubicBezTo>
                        <a:pt x="9257" y="21600"/>
                        <a:pt x="9257" y="21600"/>
                        <a:pt x="9257" y="21600"/>
                      </a:cubicBezTo>
                      <a:cubicBezTo>
                        <a:pt x="9257" y="21600"/>
                        <a:pt x="9257" y="21600"/>
                        <a:pt x="9257" y="21600"/>
                      </a:cubicBezTo>
                      <a:cubicBezTo>
                        <a:pt x="9771" y="21130"/>
                        <a:pt x="9771" y="21130"/>
                        <a:pt x="9771" y="20191"/>
                      </a:cubicBezTo>
                      <a:cubicBezTo>
                        <a:pt x="9771" y="20191"/>
                        <a:pt x="9771" y="20191"/>
                        <a:pt x="9771" y="20191"/>
                      </a:cubicBezTo>
                      <a:cubicBezTo>
                        <a:pt x="10286" y="19252"/>
                        <a:pt x="10286" y="17843"/>
                        <a:pt x="12343" y="17843"/>
                      </a:cubicBezTo>
                      <a:cubicBezTo>
                        <a:pt x="12343" y="17843"/>
                        <a:pt x="12343" y="17843"/>
                        <a:pt x="12343" y="17843"/>
                      </a:cubicBezTo>
                      <a:cubicBezTo>
                        <a:pt x="13371" y="17843"/>
                        <a:pt x="14400" y="17843"/>
                        <a:pt x="14914" y="17843"/>
                      </a:cubicBezTo>
                      <a:cubicBezTo>
                        <a:pt x="15943" y="17843"/>
                        <a:pt x="16457" y="17374"/>
                        <a:pt x="17486" y="17374"/>
                      </a:cubicBezTo>
                      <a:cubicBezTo>
                        <a:pt x="17486" y="17374"/>
                        <a:pt x="17486" y="17374"/>
                        <a:pt x="17486" y="17374"/>
                      </a:cubicBezTo>
                      <a:cubicBezTo>
                        <a:pt x="18000" y="17374"/>
                        <a:pt x="18000" y="17843"/>
                        <a:pt x="18000" y="17843"/>
                      </a:cubicBezTo>
                      <a:cubicBezTo>
                        <a:pt x="18000" y="17843"/>
                        <a:pt x="18000" y="17843"/>
                        <a:pt x="18514" y="17843"/>
                      </a:cubicBezTo>
                      <a:cubicBezTo>
                        <a:pt x="18514" y="17843"/>
                        <a:pt x="18514" y="17843"/>
                        <a:pt x="18514" y="17843"/>
                      </a:cubicBezTo>
                      <a:cubicBezTo>
                        <a:pt x="18514" y="17843"/>
                        <a:pt x="19029" y="17843"/>
                        <a:pt x="19029" y="17843"/>
                      </a:cubicBezTo>
                      <a:cubicBezTo>
                        <a:pt x="19029" y="17843"/>
                        <a:pt x="19029" y="17843"/>
                        <a:pt x="19029" y="18313"/>
                      </a:cubicBezTo>
                      <a:cubicBezTo>
                        <a:pt x="19029" y="18313"/>
                        <a:pt x="19543" y="18313"/>
                        <a:pt x="19543" y="18313"/>
                      </a:cubicBezTo>
                      <a:cubicBezTo>
                        <a:pt x="19543" y="18313"/>
                        <a:pt x="19543" y="18313"/>
                        <a:pt x="19543" y="18313"/>
                      </a:cubicBezTo>
                      <a:cubicBezTo>
                        <a:pt x="19543" y="17843"/>
                        <a:pt x="19543" y="17843"/>
                        <a:pt x="19543" y="17843"/>
                      </a:cubicBezTo>
                      <a:cubicBezTo>
                        <a:pt x="19543" y="17843"/>
                        <a:pt x="19543" y="17374"/>
                        <a:pt x="20057" y="17374"/>
                      </a:cubicBezTo>
                      <a:cubicBezTo>
                        <a:pt x="20057" y="17374"/>
                        <a:pt x="20057" y="16904"/>
                        <a:pt x="20057" y="16904"/>
                      </a:cubicBezTo>
                      <a:cubicBezTo>
                        <a:pt x="20057" y="16904"/>
                        <a:pt x="20057" y="16904"/>
                        <a:pt x="20057" y="16904"/>
                      </a:cubicBezTo>
                      <a:cubicBezTo>
                        <a:pt x="20057" y="16904"/>
                        <a:pt x="20057" y="16904"/>
                        <a:pt x="20057" y="16904"/>
                      </a:cubicBezTo>
                      <a:cubicBezTo>
                        <a:pt x="20571" y="16435"/>
                        <a:pt x="20571" y="12678"/>
                        <a:pt x="19543" y="10800"/>
                      </a:cubicBezTo>
                      <a:cubicBezTo>
                        <a:pt x="18514" y="7983"/>
                        <a:pt x="19543" y="4696"/>
                        <a:pt x="21086" y="3287"/>
                      </a:cubicBezTo>
                      <a:cubicBezTo>
                        <a:pt x="21086" y="3287"/>
                        <a:pt x="21086" y="3287"/>
                        <a:pt x="21086" y="2348"/>
                      </a:cubicBezTo>
                      <a:cubicBezTo>
                        <a:pt x="21600" y="2348"/>
                        <a:pt x="21600" y="1878"/>
                        <a:pt x="21600" y="1878"/>
                      </a:cubicBezTo>
                      <a:cubicBezTo>
                        <a:pt x="21600" y="1878"/>
                        <a:pt x="21600" y="1878"/>
                        <a:pt x="21600" y="1878"/>
                      </a:cubicBezTo>
                      <a:cubicBezTo>
                        <a:pt x="20057" y="1409"/>
                        <a:pt x="18514" y="939"/>
                        <a:pt x="16971" y="939"/>
                      </a:cubicBezTo>
                      <a:cubicBezTo>
                        <a:pt x="16457" y="939"/>
                        <a:pt x="15429" y="1409"/>
                        <a:pt x="14400" y="1409"/>
                      </a:cubicBezTo>
                      <a:cubicBezTo>
                        <a:pt x="13371" y="1878"/>
                        <a:pt x="12343" y="1878"/>
                        <a:pt x="11314" y="1878"/>
                      </a:cubicBezTo>
                      <a:cubicBezTo>
                        <a:pt x="10286" y="1878"/>
                        <a:pt x="9257" y="1409"/>
                        <a:pt x="8743" y="939"/>
                      </a:cubicBezTo>
                      <a:cubicBezTo>
                        <a:pt x="8229" y="0"/>
                        <a:pt x="7714" y="0"/>
                        <a:pt x="7714" y="0"/>
                      </a:cubicBezTo>
                      <a:cubicBezTo>
                        <a:pt x="7200" y="0"/>
                        <a:pt x="6171" y="470"/>
                        <a:pt x="5657" y="939"/>
                      </a:cubicBezTo>
                      <a:cubicBezTo>
                        <a:pt x="5657" y="939"/>
                        <a:pt x="5657" y="939"/>
                        <a:pt x="5143" y="939"/>
                      </a:cubicBezTo>
                      <a:cubicBezTo>
                        <a:pt x="5143" y="939"/>
                        <a:pt x="5143" y="939"/>
                        <a:pt x="5143" y="1409"/>
                      </a:cubicBezTo>
                      <a:cubicBezTo>
                        <a:pt x="5143" y="1409"/>
                        <a:pt x="5143" y="1409"/>
                        <a:pt x="5143" y="1409"/>
                      </a:cubicBezTo>
                      <a:cubicBezTo>
                        <a:pt x="5143" y="1878"/>
                        <a:pt x="5143" y="1878"/>
                        <a:pt x="5143" y="1878"/>
                      </a:cubicBezTo>
                      <a:cubicBezTo>
                        <a:pt x="5143" y="1878"/>
                        <a:pt x="5143" y="2348"/>
                        <a:pt x="5143" y="2348"/>
                      </a:cubicBezTo>
                      <a:cubicBezTo>
                        <a:pt x="4629" y="2348"/>
                        <a:pt x="4629" y="2348"/>
                        <a:pt x="4629" y="2817"/>
                      </a:cubicBezTo>
                      <a:cubicBezTo>
                        <a:pt x="4629" y="2817"/>
                        <a:pt x="4629" y="2817"/>
                        <a:pt x="4629" y="2817"/>
                      </a:cubicBezTo>
                      <a:cubicBezTo>
                        <a:pt x="4629" y="2817"/>
                        <a:pt x="4629" y="3287"/>
                        <a:pt x="4629" y="3287"/>
                      </a:cubicBezTo>
                      <a:cubicBezTo>
                        <a:pt x="5143" y="4226"/>
                        <a:pt x="5143" y="4696"/>
                        <a:pt x="4629" y="5165"/>
                      </a:cubicBezTo>
                      <a:cubicBezTo>
                        <a:pt x="4114" y="6574"/>
                        <a:pt x="2057" y="7043"/>
                        <a:pt x="1543" y="7043"/>
                      </a:cubicBezTo>
                      <a:cubicBezTo>
                        <a:pt x="1029" y="7043"/>
                        <a:pt x="1029" y="8452"/>
                        <a:pt x="514" y="8922"/>
                      </a:cubicBezTo>
                      <a:cubicBezTo>
                        <a:pt x="514" y="9391"/>
                        <a:pt x="514" y="10330"/>
                        <a:pt x="0" y="10800"/>
                      </a:cubicBezTo>
                      <a:cubicBezTo>
                        <a:pt x="0" y="11270"/>
                        <a:pt x="1029" y="12209"/>
                        <a:pt x="1543" y="12678"/>
                      </a:cubicBezTo>
                      <a:cubicBezTo>
                        <a:pt x="2571" y="13617"/>
                        <a:pt x="4114" y="14557"/>
                        <a:pt x="4629" y="15965"/>
                      </a:cubicBezTo>
                      <a:cubicBezTo>
                        <a:pt x="4629" y="15965"/>
                        <a:pt x="4629" y="16435"/>
                        <a:pt x="5143" y="16904"/>
                      </a:cubicBezTo>
                      <a:cubicBezTo>
                        <a:pt x="5143" y="16904"/>
                        <a:pt x="5143" y="16904"/>
                        <a:pt x="5143" y="16904"/>
                      </a:cubicBezTo>
                      <a:cubicBezTo>
                        <a:pt x="5657" y="17374"/>
                        <a:pt x="5657" y="17843"/>
                        <a:pt x="5657" y="17843"/>
                      </a:cubicBezTo>
                      <a:cubicBezTo>
                        <a:pt x="5657" y="18313"/>
                        <a:pt x="6171" y="18313"/>
                        <a:pt x="6171" y="18313"/>
                      </a:cubicBezTo>
                      <a:cubicBezTo>
                        <a:pt x="6171" y="18783"/>
                        <a:pt x="6686" y="19252"/>
                        <a:pt x="6686" y="19722"/>
                      </a:cubicBezTo>
                      <a:cubicBezTo>
                        <a:pt x="6686" y="19722"/>
                        <a:pt x="6686" y="19722"/>
                        <a:pt x="7200" y="20191"/>
                      </a:cubicBezTo>
                      <a:cubicBezTo>
                        <a:pt x="7200" y="20661"/>
                        <a:pt x="7714" y="20661"/>
                        <a:pt x="7714" y="21130"/>
                      </a:cubicBezTo>
                      <a:cubicBezTo>
                        <a:pt x="7714" y="21130"/>
                        <a:pt x="7714" y="21130"/>
                        <a:pt x="7714" y="2113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34" name="Shape 12034"/>
                <p:cNvSpPr/>
                <p:nvPr/>
              </p:nvSpPr>
              <p:spPr>
                <a:xfrm>
                  <a:off x="578125" y="19697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35" name="Shape 12035"/>
                <p:cNvSpPr/>
                <p:nvPr/>
              </p:nvSpPr>
              <p:spPr>
                <a:xfrm>
                  <a:off x="542898" y="2008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4320" y="0"/>
                        <a:pt x="4320" y="12960"/>
                        <a:pt x="0" y="21600"/>
                      </a:cubicBezTo>
                      <a:cubicBezTo>
                        <a:pt x="4320" y="12960"/>
                        <a:pt x="432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36" name="Shape 12036"/>
                <p:cNvSpPr/>
                <p:nvPr/>
              </p:nvSpPr>
              <p:spPr>
                <a:xfrm>
                  <a:off x="566796" y="1950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21600"/>
                        <a:pt x="21600" y="21600"/>
                      </a:cubicBezTo>
                      <a:cubicBezTo>
                        <a:pt x="21600" y="2160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37" name="Shape 12037"/>
                <p:cNvSpPr/>
                <p:nvPr/>
              </p:nvSpPr>
              <p:spPr>
                <a:xfrm>
                  <a:off x="533936" y="2177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38" name="Shape 12038"/>
                <p:cNvSpPr/>
                <p:nvPr/>
              </p:nvSpPr>
              <p:spPr>
                <a:xfrm>
                  <a:off x="434737" y="86728"/>
                  <a:ext cx="91610" cy="1426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9538"/>
                      </a:moveTo>
                      <a:cubicBezTo>
                        <a:pt x="3150" y="9257"/>
                        <a:pt x="3150" y="9257"/>
                        <a:pt x="3600" y="9257"/>
                      </a:cubicBezTo>
                      <a:cubicBezTo>
                        <a:pt x="3600" y="9257"/>
                        <a:pt x="3600" y="9257"/>
                        <a:pt x="3600" y="9257"/>
                      </a:cubicBezTo>
                      <a:cubicBezTo>
                        <a:pt x="3600" y="9257"/>
                        <a:pt x="4050" y="9257"/>
                        <a:pt x="4500" y="9257"/>
                      </a:cubicBezTo>
                      <a:cubicBezTo>
                        <a:pt x="4500" y="9257"/>
                        <a:pt x="4500" y="8977"/>
                        <a:pt x="4500" y="8977"/>
                      </a:cubicBezTo>
                      <a:cubicBezTo>
                        <a:pt x="4500" y="8977"/>
                        <a:pt x="4500" y="9257"/>
                        <a:pt x="4950" y="9257"/>
                      </a:cubicBezTo>
                      <a:cubicBezTo>
                        <a:pt x="6750" y="9257"/>
                        <a:pt x="6750" y="10379"/>
                        <a:pt x="6750" y="10940"/>
                      </a:cubicBezTo>
                      <a:cubicBezTo>
                        <a:pt x="6750" y="11501"/>
                        <a:pt x="6750" y="11782"/>
                        <a:pt x="7200" y="11782"/>
                      </a:cubicBezTo>
                      <a:cubicBezTo>
                        <a:pt x="8100" y="12062"/>
                        <a:pt x="9000" y="12623"/>
                        <a:pt x="9000" y="13465"/>
                      </a:cubicBezTo>
                      <a:cubicBezTo>
                        <a:pt x="9000" y="14306"/>
                        <a:pt x="8550" y="15148"/>
                        <a:pt x="7650" y="15429"/>
                      </a:cubicBezTo>
                      <a:cubicBezTo>
                        <a:pt x="7650" y="15429"/>
                        <a:pt x="7200" y="15990"/>
                        <a:pt x="7200" y="16551"/>
                      </a:cubicBezTo>
                      <a:cubicBezTo>
                        <a:pt x="7200" y="17673"/>
                        <a:pt x="7650" y="19075"/>
                        <a:pt x="9000" y="20197"/>
                      </a:cubicBezTo>
                      <a:cubicBezTo>
                        <a:pt x="10350" y="21319"/>
                        <a:pt x="11700" y="21600"/>
                        <a:pt x="12150" y="21600"/>
                      </a:cubicBezTo>
                      <a:cubicBezTo>
                        <a:pt x="12150" y="21600"/>
                        <a:pt x="12150" y="21600"/>
                        <a:pt x="12600" y="21600"/>
                      </a:cubicBezTo>
                      <a:cubicBezTo>
                        <a:pt x="13050" y="21600"/>
                        <a:pt x="13050" y="21319"/>
                        <a:pt x="13050" y="21319"/>
                      </a:cubicBezTo>
                      <a:cubicBezTo>
                        <a:pt x="13500" y="21039"/>
                        <a:pt x="14400" y="21039"/>
                        <a:pt x="15300" y="21039"/>
                      </a:cubicBezTo>
                      <a:cubicBezTo>
                        <a:pt x="15750" y="21039"/>
                        <a:pt x="16200" y="20758"/>
                        <a:pt x="16200" y="20758"/>
                      </a:cubicBezTo>
                      <a:cubicBezTo>
                        <a:pt x="16650" y="20197"/>
                        <a:pt x="17100" y="20197"/>
                        <a:pt x="18000" y="20197"/>
                      </a:cubicBezTo>
                      <a:cubicBezTo>
                        <a:pt x="18450" y="20197"/>
                        <a:pt x="18450" y="20197"/>
                        <a:pt x="18450" y="20197"/>
                      </a:cubicBezTo>
                      <a:cubicBezTo>
                        <a:pt x="18450" y="20197"/>
                        <a:pt x="18900" y="20197"/>
                        <a:pt x="18900" y="19917"/>
                      </a:cubicBezTo>
                      <a:cubicBezTo>
                        <a:pt x="19350" y="19917"/>
                        <a:pt x="19350" y="19636"/>
                        <a:pt x="19350" y="19636"/>
                      </a:cubicBezTo>
                      <a:cubicBezTo>
                        <a:pt x="19800" y="19356"/>
                        <a:pt x="20700" y="19356"/>
                        <a:pt x="21600" y="19356"/>
                      </a:cubicBezTo>
                      <a:cubicBezTo>
                        <a:pt x="21600" y="19356"/>
                        <a:pt x="21600" y="19356"/>
                        <a:pt x="21600" y="19356"/>
                      </a:cubicBezTo>
                      <a:cubicBezTo>
                        <a:pt x="21150" y="19075"/>
                        <a:pt x="21150" y="19075"/>
                        <a:pt x="21150" y="18795"/>
                      </a:cubicBezTo>
                      <a:cubicBezTo>
                        <a:pt x="21150" y="18795"/>
                        <a:pt x="20700" y="18795"/>
                        <a:pt x="20700" y="18514"/>
                      </a:cubicBezTo>
                      <a:cubicBezTo>
                        <a:pt x="20700" y="18514"/>
                        <a:pt x="20700" y="18234"/>
                        <a:pt x="20250" y="17953"/>
                      </a:cubicBezTo>
                      <a:cubicBezTo>
                        <a:pt x="20250" y="17953"/>
                        <a:pt x="20250" y="17953"/>
                        <a:pt x="20250" y="17953"/>
                      </a:cubicBezTo>
                      <a:cubicBezTo>
                        <a:pt x="20250" y="17673"/>
                        <a:pt x="19800" y="17673"/>
                        <a:pt x="19800" y="17392"/>
                      </a:cubicBezTo>
                      <a:cubicBezTo>
                        <a:pt x="19800" y="17392"/>
                        <a:pt x="19800" y="17392"/>
                        <a:pt x="19800" y="17392"/>
                      </a:cubicBezTo>
                      <a:cubicBezTo>
                        <a:pt x="19800" y="17112"/>
                        <a:pt x="19350" y="17112"/>
                        <a:pt x="19350" y="16831"/>
                      </a:cubicBezTo>
                      <a:cubicBezTo>
                        <a:pt x="19350" y="16270"/>
                        <a:pt x="18000" y="15709"/>
                        <a:pt x="17100" y="15429"/>
                      </a:cubicBezTo>
                      <a:cubicBezTo>
                        <a:pt x="16200" y="14587"/>
                        <a:pt x="15300" y="14026"/>
                        <a:pt x="15300" y="13465"/>
                      </a:cubicBezTo>
                      <a:cubicBezTo>
                        <a:pt x="15300" y="13465"/>
                        <a:pt x="15300" y="13184"/>
                        <a:pt x="15300" y="12904"/>
                      </a:cubicBezTo>
                      <a:cubicBezTo>
                        <a:pt x="15750" y="12904"/>
                        <a:pt x="15750" y="12343"/>
                        <a:pt x="15750" y="12062"/>
                      </a:cubicBezTo>
                      <a:cubicBezTo>
                        <a:pt x="16200" y="11221"/>
                        <a:pt x="16650" y="10099"/>
                        <a:pt x="18000" y="10099"/>
                      </a:cubicBezTo>
                      <a:cubicBezTo>
                        <a:pt x="18900" y="10099"/>
                        <a:pt x="19800" y="9818"/>
                        <a:pt x="19800" y="9538"/>
                      </a:cubicBezTo>
                      <a:cubicBezTo>
                        <a:pt x="19800" y="9538"/>
                        <a:pt x="19800" y="9538"/>
                        <a:pt x="19800" y="9538"/>
                      </a:cubicBezTo>
                      <a:cubicBezTo>
                        <a:pt x="19350" y="9257"/>
                        <a:pt x="19350" y="8977"/>
                        <a:pt x="19350" y="8977"/>
                      </a:cubicBezTo>
                      <a:cubicBezTo>
                        <a:pt x="19350" y="8977"/>
                        <a:pt x="19350" y="8696"/>
                        <a:pt x="19350" y="8696"/>
                      </a:cubicBezTo>
                      <a:cubicBezTo>
                        <a:pt x="19350" y="8696"/>
                        <a:pt x="19350" y="8416"/>
                        <a:pt x="19350" y="8416"/>
                      </a:cubicBezTo>
                      <a:cubicBezTo>
                        <a:pt x="19350" y="8416"/>
                        <a:pt x="19350" y="8135"/>
                        <a:pt x="19800" y="8135"/>
                      </a:cubicBezTo>
                      <a:cubicBezTo>
                        <a:pt x="19800" y="8135"/>
                        <a:pt x="19800" y="7855"/>
                        <a:pt x="19800" y="7855"/>
                      </a:cubicBezTo>
                      <a:cubicBezTo>
                        <a:pt x="19800" y="7855"/>
                        <a:pt x="19800" y="7574"/>
                        <a:pt x="19800" y="7574"/>
                      </a:cubicBezTo>
                      <a:cubicBezTo>
                        <a:pt x="19800" y="7574"/>
                        <a:pt x="19800" y="7574"/>
                        <a:pt x="19800" y="7574"/>
                      </a:cubicBezTo>
                      <a:cubicBezTo>
                        <a:pt x="19350" y="7294"/>
                        <a:pt x="18450" y="6732"/>
                        <a:pt x="18000" y="6171"/>
                      </a:cubicBezTo>
                      <a:cubicBezTo>
                        <a:pt x="17550" y="5891"/>
                        <a:pt x="16650" y="5049"/>
                        <a:pt x="16200" y="5049"/>
                      </a:cubicBezTo>
                      <a:cubicBezTo>
                        <a:pt x="15300" y="5049"/>
                        <a:pt x="14400" y="4769"/>
                        <a:pt x="13500" y="4208"/>
                      </a:cubicBezTo>
                      <a:cubicBezTo>
                        <a:pt x="13050" y="3927"/>
                        <a:pt x="12600" y="3086"/>
                        <a:pt x="13050" y="2525"/>
                      </a:cubicBezTo>
                      <a:cubicBezTo>
                        <a:pt x="13050" y="2244"/>
                        <a:pt x="12600" y="1964"/>
                        <a:pt x="11250" y="1683"/>
                      </a:cubicBezTo>
                      <a:cubicBezTo>
                        <a:pt x="10350" y="1403"/>
                        <a:pt x="9000" y="1122"/>
                        <a:pt x="8100" y="281"/>
                      </a:cubicBezTo>
                      <a:cubicBezTo>
                        <a:pt x="7650" y="281"/>
                        <a:pt x="7650" y="0"/>
                        <a:pt x="7200" y="0"/>
                      </a:cubicBezTo>
                      <a:cubicBezTo>
                        <a:pt x="7200" y="0"/>
                        <a:pt x="6750" y="281"/>
                        <a:pt x="6750" y="281"/>
                      </a:cubicBezTo>
                      <a:cubicBezTo>
                        <a:pt x="6750" y="561"/>
                        <a:pt x="6750" y="561"/>
                        <a:pt x="6750" y="561"/>
                      </a:cubicBezTo>
                      <a:cubicBezTo>
                        <a:pt x="6750" y="561"/>
                        <a:pt x="6300" y="842"/>
                        <a:pt x="6300" y="842"/>
                      </a:cubicBezTo>
                      <a:cubicBezTo>
                        <a:pt x="6300" y="842"/>
                        <a:pt x="6300" y="842"/>
                        <a:pt x="6300" y="842"/>
                      </a:cubicBezTo>
                      <a:cubicBezTo>
                        <a:pt x="5850" y="1122"/>
                        <a:pt x="5850" y="1122"/>
                        <a:pt x="5400" y="1122"/>
                      </a:cubicBezTo>
                      <a:cubicBezTo>
                        <a:pt x="4500" y="1683"/>
                        <a:pt x="3600" y="2244"/>
                        <a:pt x="3600" y="2525"/>
                      </a:cubicBezTo>
                      <a:cubicBezTo>
                        <a:pt x="4500" y="2805"/>
                        <a:pt x="5400" y="3366"/>
                        <a:pt x="4950" y="4208"/>
                      </a:cubicBezTo>
                      <a:cubicBezTo>
                        <a:pt x="4950" y="4488"/>
                        <a:pt x="4500" y="5049"/>
                        <a:pt x="2700" y="5049"/>
                      </a:cubicBezTo>
                      <a:cubicBezTo>
                        <a:pt x="1350" y="5330"/>
                        <a:pt x="900" y="5330"/>
                        <a:pt x="900" y="5330"/>
                      </a:cubicBezTo>
                      <a:cubicBezTo>
                        <a:pt x="900" y="5610"/>
                        <a:pt x="900" y="5610"/>
                        <a:pt x="900" y="5891"/>
                      </a:cubicBezTo>
                      <a:cubicBezTo>
                        <a:pt x="900" y="6732"/>
                        <a:pt x="450" y="7013"/>
                        <a:pt x="450" y="7294"/>
                      </a:cubicBezTo>
                      <a:cubicBezTo>
                        <a:pt x="450" y="7294"/>
                        <a:pt x="0" y="7294"/>
                        <a:pt x="0" y="7294"/>
                      </a:cubicBezTo>
                      <a:cubicBezTo>
                        <a:pt x="450" y="7574"/>
                        <a:pt x="450" y="7574"/>
                        <a:pt x="900" y="7855"/>
                      </a:cubicBezTo>
                      <a:cubicBezTo>
                        <a:pt x="900" y="7855"/>
                        <a:pt x="900" y="7855"/>
                        <a:pt x="900" y="7855"/>
                      </a:cubicBezTo>
                      <a:cubicBezTo>
                        <a:pt x="900" y="8135"/>
                        <a:pt x="1350" y="8135"/>
                        <a:pt x="1350" y="8416"/>
                      </a:cubicBezTo>
                      <a:cubicBezTo>
                        <a:pt x="1350" y="8416"/>
                        <a:pt x="1800" y="8416"/>
                        <a:pt x="1800" y="8416"/>
                      </a:cubicBezTo>
                      <a:cubicBezTo>
                        <a:pt x="1800" y="8696"/>
                        <a:pt x="2250" y="8696"/>
                        <a:pt x="2250" y="8977"/>
                      </a:cubicBezTo>
                      <a:cubicBezTo>
                        <a:pt x="2250" y="8977"/>
                        <a:pt x="2700" y="9257"/>
                        <a:pt x="2700" y="9257"/>
                      </a:cubicBezTo>
                      <a:cubicBezTo>
                        <a:pt x="2700" y="9257"/>
                        <a:pt x="2700" y="9257"/>
                        <a:pt x="2700" y="9538"/>
                      </a:cubicBezTo>
                      <a:cubicBezTo>
                        <a:pt x="2700" y="9538"/>
                        <a:pt x="2700" y="9538"/>
                        <a:pt x="2700" y="953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39" name="Shape 12039"/>
                <p:cNvSpPr/>
                <p:nvPr/>
              </p:nvSpPr>
              <p:spPr>
                <a:xfrm>
                  <a:off x="474192" y="2181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9257" y="17280"/>
                        <a:pt x="18514" y="21600"/>
                        <a:pt x="21600" y="21600"/>
                      </a:cubicBezTo>
                      <a:cubicBezTo>
                        <a:pt x="18514" y="21600"/>
                        <a:pt x="9257" y="1728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40" name="Shape 12040"/>
                <p:cNvSpPr/>
                <p:nvPr/>
              </p:nvSpPr>
              <p:spPr>
                <a:xfrm>
                  <a:off x="442328" y="1430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0"/>
                        <a:pt x="0" y="21600"/>
                      </a:cubicBezTo>
                      <a:cubicBezTo>
                        <a:pt x="10800" y="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41" name="Shape 12041"/>
                <p:cNvSpPr/>
                <p:nvPr/>
              </p:nvSpPr>
              <p:spPr>
                <a:xfrm>
                  <a:off x="446311" y="1484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42" name="Shape 12042"/>
                <p:cNvSpPr/>
                <p:nvPr/>
              </p:nvSpPr>
              <p:spPr>
                <a:xfrm>
                  <a:off x="511034" y="2104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43" name="Shape 12043"/>
                <p:cNvSpPr/>
                <p:nvPr/>
              </p:nvSpPr>
              <p:spPr>
                <a:xfrm>
                  <a:off x="435358" y="14261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44" name="Shape 12044"/>
                <p:cNvSpPr/>
                <p:nvPr/>
              </p:nvSpPr>
              <p:spPr>
                <a:xfrm>
                  <a:off x="439341" y="1410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45" name="Shape 12045"/>
                <p:cNvSpPr/>
                <p:nvPr/>
              </p:nvSpPr>
              <p:spPr>
                <a:xfrm>
                  <a:off x="464610" y="832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46" name="Shape 12046"/>
                <p:cNvSpPr/>
                <p:nvPr/>
              </p:nvSpPr>
              <p:spPr>
                <a:xfrm>
                  <a:off x="519996" y="2056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0" y="10800"/>
                        <a:pt x="21600" y="21600"/>
                      </a:cubicBezTo>
                      <a:cubicBezTo>
                        <a:pt x="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12048" name="Shape 12048"/>
              <p:cNvSpPr/>
              <p:nvPr/>
            </p:nvSpPr>
            <p:spPr>
              <a:xfrm>
                <a:off x="520372" y="1314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49" name="Shape 12049"/>
              <p:cNvSpPr/>
              <p:nvPr/>
            </p:nvSpPr>
            <p:spPr>
              <a:xfrm>
                <a:off x="518380" y="1391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50" name="Shape 12050"/>
              <p:cNvSpPr/>
              <p:nvPr/>
            </p:nvSpPr>
            <p:spPr>
              <a:xfrm>
                <a:off x="513026" y="19216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10800"/>
                      <a:pt x="21600" y="216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51" name="Shape 12051"/>
              <p:cNvSpPr/>
              <p:nvPr/>
            </p:nvSpPr>
            <p:spPr>
              <a:xfrm>
                <a:off x="515017" y="1960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10800"/>
                      <a:pt x="21600" y="216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52" name="Shape 12052"/>
              <p:cNvSpPr/>
              <p:nvPr/>
            </p:nvSpPr>
            <p:spPr>
              <a:xfrm>
                <a:off x="513026" y="1353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53" name="Shape 12053"/>
              <p:cNvSpPr/>
              <p:nvPr/>
            </p:nvSpPr>
            <p:spPr>
              <a:xfrm>
                <a:off x="517009" y="1998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10800"/>
                      <a:pt x="21600" y="21600"/>
                      <a:pt x="21600" y="21600"/>
                    </a:cubicBezTo>
                    <a:cubicBezTo>
                      <a:pt x="21600" y="21600"/>
                      <a:pt x="2160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54" name="Shape 12054"/>
              <p:cNvSpPr/>
              <p:nvPr/>
            </p:nvSpPr>
            <p:spPr>
              <a:xfrm>
                <a:off x="584099" y="142619"/>
                <a:ext cx="57755" cy="693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20" y="21032"/>
                    </a:moveTo>
                    <a:cubicBezTo>
                      <a:pt x="720" y="21032"/>
                      <a:pt x="1440" y="21600"/>
                      <a:pt x="2880" y="21600"/>
                    </a:cubicBezTo>
                    <a:cubicBezTo>
                      <a:pt x="2880" y="21600"/>
                      <a:pt x="2880" y="21600"/>
                      <a:pt x="2880" y="21600"/>
                    </a:cubicBezTo>
                    <a:cubicBezTo>
                      <a:pt x="2880" y="21600"/>
                      <a:pt x="3600" y="21600"/>
                      <a:pt x="3600" y="21600"/>
                    </a:cubicBezTo>
                    <a:cubicBezTo>
                      <a:pt x="3600" y="21600"/>
                      <a:pt x="3600" y="21600"/>
                      <a:pt x="4320" y="21600"/>
                    </a:cubicBezTo>
                    <a:cubicBezTo>
                      <a:pt x="4320" y="21032"/>
                      <a:pt x="5040" y="21032"/>
                      <a:pt x="5040" y="21032"/>
                    </a:cubicBezTo>
                    <a:cubicBezTo>
                      <a:pt x="6480" y="20463"/>
                      <a:pt x="7920" y="20463"/>
                      <a:pt x="8640" y="20463"/>
                    </a:cubicBezTo>
                    <a:cubicBezTo>
                      <a:pt x="10800" y="20463"/>
                      <a:pt x="10800" y="20463"/>
                      <a:pt x="10800" y="20463"/>
                    </a:cubicBezTo>
                    <a:cubicBezTo>
                      <a:pt x="11520" y="20463"/>
                      <a:pt x="12240" y="20463"/>
                      <a:pt x="12960" y="18758"/>
                    </a:cubicBezTo>
                    <a:cubicBezTo>
                      <a:pt x="12960" y="18758"/>
                      <a:pt x="12960" y="18189"/>
                      <a:pt x="13680" y="17621"/>
                    </a:cubicBezTo>
                    <a:cubicBezTo>
                      <a:pt x="13680" y="17621"/>
                      <a:pt x="13680" y="17053"/>
                      <a:pt x="13680" y="17053"/>
                    </a:cubicBezTo>
                    <a:cubicBezTo>
                      <a:pt x="14400" y="16484"/>
                      <a:pt x="14400" y="16484"/>
                      <a:pt x="14400" y="15916"/>
                    </a:cubicBezTo>
                    <a:cubicBezTo>
                      <a:pt x="15120" y="15916"/>
                      <a:pt x="15120" y="15916"/>
                      <a:pt x="15120" y="15347"/>
                    </a:cubicBezTo>
                    <a:cubicBezTo>
                      <a:pt x="15120" y="15347"/>
                      <a:pt x="15840" y="14779"/>
                      <a:pt x="15840" y="14211"/>
                    </a:cubicBezTo>
                    <a:cubicBezTo>
                      <a:pt x="15840" y="14211"/>
                      <a:pt x="16560" y="14211"/>
                      <a:pt x="16560" y="14211"/>
                    </a:cubicBezTo>
                    <a:cubicBezTo>
                      <a:pt x="16560" y="13642"/>
                      <a:pt x="17280" y="13074"/>
                      <a:pt x="17280" y="13074"/>
                    </a:cubicBezTo>
                    <a:cubicBezTo>
                      <a:pt x="17280" y="13074"/>
                      <a:pt x="18000" y="12505"/>
                      <a:pt x="18000" y="12505"/>
                    </a:cubicBezTo>
                    <a:cubicBezTo>
                      <a:pt x="18720" y="11368"/>
                      <a:pt x="19440" y="10800"/>
                      <a:pt x="20880" y="10232"/>
                    </a:cubicBezTo>
                    <a:cubicBezTo>
                      <a:pt x="20880" y="10232"/>
                      <a:pt x="20880" y="10232"/>
                      <a:pt x="20880" y="9663"/>
                    </a:cubicBezTo>
                    <a:cubicBezTo>
                      <a:pt x="20880" y="9663"/>
                      <a:pt x="21600" y="9663"/>
                      <a:pt x="21600" y="9095"/>
                    </a:cubicBezTo>
                    <a:cubicBezTo>
                      <a:pt x="20160" y="8526"/>
                      <a:pt x="18720" y="7389"/>
                      <a:pt x="18000" y="6253"/>
                    </a:cubicBezTo>
                    <a:cubicBezTo>
                      <a:pt x="15120" y="4547"/>
                      <a:pt x="12240" y="2274"/>
                      <a:pt x="9360" y="1705"/>
                    </a:cubicBezTo>
                    <a:cubicBezTo>
                      <a:pt x="7920" y="1137"/>
                      <a:pt x="5760" y="568"/>
                      <a:pt x="3600" y="0"/>
                    </a:cubicBezTo>
                    <a:cubicBezTo>
                      <a:pt x="3600" y="568"/>
                      <a:pt x="3600" y="1137"/>
                      <a:pt x="3600" y="1705"/>
                    </a:cubicBezTo>
                    <a:cubicBezTo>
                      <a:pt x="3600" y="1705"/>
                      <a:pt x="3600" y="1705"/>
                      <a:pt x="3600" y="1705"/>
                    </a:cubicBezTo>
                    <a:cubicBezTo>
                      <a:pt x="3600" y="1705"/>
                      <a:pt x="2880" y="1705"/>
                      <a:pt x="2880" y="1705"/>
                    </a:cubicBezTo>
                    <a:cubicBezTo>
                      <a:pt x="2880" y="1705"/>
                      <a:pt x="2880" y="2274"/>
                      <a:pt x="2880" y="2274"/>
                    </a:cubicBezTo>
                    <a:cubicBezTo>
                      <a:pt x="2880" y="2274"/>
                      <a:pt x="2880" y="2274"/>
                      <a:pt x="2880" y="2274"/>
                    </a:cubicBezTo>
                    <a:cubicBezTo>
                      <a:pt x="2880" y="2274"/>
                      <a:pt x="2880" y="2274"/>
                      <a:pt x="2880" y="2274"/>
                    </a:cubicBezTo>
                    <a:cubicBezTo>
                      <a:pt x="2880" y="2274"/>
                      <a:pt x="2880" y="2274"/>
                      <a:pt x="2880" y="2274"/>
                    </a:cubicBezTo>
                    <a:cubicBezTo>
                      <a:pt x="2880" y="2274"/>
                      <a:pt x="2880" y="2842"/>
                      <a:pt x="2880" y="2842"/>
                    </a:cubicBezTo>
                    <a:cubicBezTo>
                      <a:pt x="2880" y="2842"/>
                      <a:pt x="2880" y="2842"/>
                      <a:pt x="2880" y="2842"/>
                    </a:cubicBezTo>
                    <a:cubicBezTo>
                      <a:pt x="2880" y="2842"/>
                      <a:pt x="2160" y="2842"/>
                      <a:pt x="2160" y="2842"/>
                    </a:cubicBezTo>
                    <a:cubicBezTo>
                      <a:pt x="2160" y="2842"/>
                      <a:pt x="2160" y="2842"/>
                      <a:pt x="2160" y="2842"/>
                    </a:cubicBezTo>
                    <a:cubicBezTo>
                      <a:pt x="1440" y="3411"/>
                      <a:pt x="0" y="6821"/>
                      <a:pt x="1440" y="9095"/>
                    </a:cubicBezTo>
                    <a:cubicBezTo>
                      <a:pt x="2880" y="11937"/>
                      <a:pt x="2880" y="17053"/>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9326"/>
                    </a:cubicBezTo>
                    <a:cubicBezTo>
                      <a:pt x="1440" y="19326"/>
                      <a:pt x="1440" y="19326"/>
                      <a:pt x="1440" y="19326"/>
                    </a:cubicBezTo>
                    <a:cubicBezTo>
                      <a:pt x="1440" y="19326"/>
                      <a:pt x="1440" y="19326"/>
                      <a:pt x="1440" y="19326"/>
                    </a:cubicBezTo>
                    <a:cubicBezTo>
                      <a:pt x="1440" y="19326"/>
                      <a:pt x="1440" y="19326"/>
                      <a:pt x="1440" y="19895"/>
                    </a:cubicBezTo>
                    <a:cubicBezTo>
                      <a:pt x="1440" y="19895"/>
                      <a:pt x="1440" y="19895"/>
                      <a:pt x="1440" y="19895"/>
                    </a:cubicBezTo>
                    <a:cubicBezTo>
                      <a:pt x="720" y="19895"/>
                      <a:pt x="720" y="20463"/>
                      <a:pt x="0" y="21032"/>
                    </a:cubicBezTo>
                    <a:cubicBezTo>
                      <a:pt x="0" y="21032"/>
                      <a:pt x="0" y="21032"/>
                      <a:pt x="720" y="2103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55" name="Shape 12055"/>
              <p:cNvSpPr/>
              <p:nvPr/>
            </p:nvSpPr>
            <p:spPr>
              <a:xfrm>
                <a:off x="624549" y="1777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56" name="Shape 12056"/>
              <p:cNvSpPr/>
              <p:nvPr/>
            </p:nvSpPr>
            <p:spPr>
              <a:xfrm>
                <a:off x="619946" y="19119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57" name="Shape 12057"/>
              <p:cNvSpPr/>
              <p:nvPr/>
            </p:nvSpPr>
            <p:spPr>
              <a:xfrm>
                <a:off x="578745" y="2100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58" name="Shape 12058"/>
              <p:cNvSpPr/>
              <p:nvPr/>
            </p:nvSpPr>
            <p:spPr>
              <a:xfrm>
                <a:off x="639861" y="16807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59" name="Shape 12059"/>
              <p:cNvSpPr/>
              <p:nvPr/>
            </p:nvSpPr>
            <p:spPr>
              <a:xfrm>
                <a:off x="620566" y="1888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60" name="Shape 12060"/>
              <p:cNvSpPr/>
              <p:nvPr/>
            </p:nvSpPr>
            <p:spPr>
              <a:xfrm>
                <a:off x="588703" y="2120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61" name="Shape 12061"/>
              <p:cNvSpPr/>
              <p:nvPr/>
            </p:nvSpPr>
            <p:spPr>
              <a:xfrm>
                <a:off x="616583" y="1873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21600" y="21600"/>
                      <a:pt x="0" y="21600"/>
                    </a:cubicBezTo>
                    <a:cubicBezTo>
                      <a:pt x="216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62" name="Shape 12062"/>
              <p:cNvSpPr/>
              <p:nvPr/>
            </p:nvSpPr>
            <p:spPr>
              <a:xfrm>
                <a:off x="592065" y="1430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63" name="Shape 12063"/>
              <p:cNvSpPr/>
              <p:nvPr/>
            </p:nvSpPr>
            <p:spPr>
              <a:xfrm>
                <a:off x="584720" y="1522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64" name="Shape 12064"/>
              <p:cNvSpPr/>
              <p:nvPr/>
            </p:nvSpPr>
            <p:spPr>
              <a:xfrm>
                <a:off x="592065" y="14494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65" name="Shape 12065"/>
              <p:cNvSpPr/>
              <p:nvPr/>
            </p:nvSpPr>
            <p:spPr>
              <a:xfrm>
                <a:off x="590074" y="19697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66" name="Shape 12066"/>
              <p:cNvSpPr/>
              <p:nvPr/>
            </p:nvSpPr>
            <p:spPr>
              <a:xfrm>
                <a:off x="6566" y="235129"/>
                <a:ext cx="115508" cy="1252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413" y="3494"/>
                    </a:moveTo>
                    <a:cubicBezTo>
                      <a:pt x="18059" y="3812"/>
                      <a:pt x="17351" y="4129"/>
                      <a:pt x="16643" y="4129"/>
                    </a:cubicBezTo>
                    <a:cubicBezTo>
                      <a:pt x="16289" y="4129"/>
                      <a:pt x="16289" y="3812"/>
                      <a:pt x="16289" y="3812"/>
                    </a:cubicBezTo>
                    <a:cubicBezTo>
                      <a:pt x="15934" y="3812"/>
                      <a:pt x="15934" y="3812"/>
                      <a:pt x="15934" y="3812"/>
                    </a:cubicBezTo>
                    <a:cubicBezTo>
                      <a:pt x="15580" y="3812"/>
                      <a:pt x="15580" y="3812"/>
                      <a:pt x="15226" y="3812"/>
                    </a:cubicBezTo>
                    <a:cubicBezTo>
                      <a:pt x="15226" y="3812"/>
                      <a:pt x="14872" y="3812"/>
                      <a:pt x="14518" y="3494"/>
                    </a:cubicBezTo>
                    <a:cubicBezTo>
                      <a:pt x="14164" y="3176"/>
                      <a:pt x="13456" y="2859"/>
                      <a:pt x="13102" y="2541"/>
                    </a:cubicBezTo>
                    <a:cubicBezTo>
                      <a:pt x="13102" y="2224"/>
                      <a:pt x="12748" y="1906"/>
                      <a:pt x="12393" y="1906"/>
                    </a:cubicBezTo>
                    <a:cubicBezTo>
                      <a:pt x="12393" y="1906"/>
                      <a:pt x="12039" y="1906"/>
                      <a:pt x="12039" y="1906"/>
                    </a:cubicBezTo>
                    <a:cubicBezTo>
                      <a:pt x="12039" y="1906"/>
                      <a:pt x="11685" y="1906"/>
                      <a:pt x="11685" y="1906"/>
                    </a:cubicBezTo>
                    <a:cubicBezTo>
                      <a:pt x="11685" y="1906"/>
                      <a:pt x="11685" y="1906"/>
                      <a:pt x="11331" y="1588"/>
                    </a:cubicBezTo>
                    <a:cubicBezTo>
                      <a:pt x="11331" y="1588"/>
                      <a:pt x="11331" y="1588"/>
                      <a:pt x="11331" y="1588"/>
                    </a:cubicBezTo>
                    <a:cubicBezTo>
                      <a:pt x="10977" y="1588"/>
                      <a:pt x="10977" y="1588"/>
                      <a:pt x="10623" y="1588"/>
                    </a:cubicBezTo>
                    <a:cubicBezTo>
                      <a:pt x="10623" y="1588"/>
                      <a:pt x="10623" y="1271"/>
                      <a:pt x="10623" y="1271"/>
                    </a:cubicBezTo>
                    <a:cubicBezTo>
                      <a:pt x="10269" y="1271"/>
                      <a:pt x="9915" y="1271"/>
                      <a:pt x="9915" y="953"/>
                    </a:cubicBezTo>
                    <a:cubicBezTo>
                      <a:pt x="9915" y="953"/>
                      <a:pt x="9915" y="953"/>
                      <a:pt x="9915" y="953"/>
                    </a:cubicBezTo>
                    <a:cubicBezTo>
                      <a:pt x="9561" y="953"/>
                      <a:pt x="9207" y="635"/>
                      <a:pt x="9207" y="635"/>
                    </a:cubicBezTo>
                    <a:cubicBezTo>
                      <a:pt x="9207" y="635"/>
                      <a:pt x="8852" y="635"/>
                      <a:pt x="8852" y="635"/>
                    </a:cubicBezTo>
                    <a:cubicBezTo>
                      <a:pt x="8852" y="318"/>
                      <a:pt x="8498" y="318"/>
                      <a:pt x="8498" y="318"/>
                    </a:cubicBezTo>
                    <a:cubicBezTo>
                      <a:pt x="8498" y="318"/>
                      <a:pt x="8144" y="318"/>
                      <a:pt x="8144" y="0"/>
                    </a:cubicBezTo>
                    <a:cubicBezTo>
                      <a:pt x="8144" y="0"/>
                      <a:pt x="8144" y="0"/>
                      <a:pt x="8144" y="0"/>
                    </a:cubicBezTo>
                    <a:cubicBezTo>
                      <a:pt x="8144" y="0"/>
                      <a:pt x="7790" y="318"/>
                      <a:pt x="7790" y="318"/>
                    </a:cubicBezTo>
                    <a:cubicBezTo>
                      <a:pt x="7082" y="953"/>
                      <a:pt x="5311" y="1271"/>
                      <a:pt x="4957" y="1271"/>
                    </a:cubicBezTo>
                    <a:cubicBezTo>
                      <a:pt x="4249" y="1271"/>
                      <a:pt x="4249" y="1588"/>
                      <a:pt x="4249" y="2859"/>
                    </a:cubicBezTo>
                    <a:cubicBezTo>
                      <a:pt x="4249" y="3176"/>
                      <a:pt x="4249" y="3176"/>
                      <a:pt x="4249" y="3176"/>
                    </a:cubicBezTo>
                    <a:cubicBezTo>
                      <a:pt x="4249" y="4129"/>
                      <a:pt x="3541" y="4447"/>
                      <a:pt x="3187" y="4765"/>
                    </a:cubicBezTo>
                    <a:cubicBezTo>
                      <a:pt x="2833" y="5082"/>
                      <a:pt x="2479" y="5400"/>
                      <a:pt x="2125" y="5718"/>
                    </a:cubicBezTo>
                    <a:cubicBezTo>
                      <a:pt x="2125" y="6035"/>
                      <a:pt x="2125" y="6035"/>
                      <a:pt x="2125" y="6353"/>
                    </a:cubicBezTo>
                    <a:cubicBezTo>
                      <a:pt x="2125" y="6988"/>
                      <a:pt x="1770" y="7306"/>
                      <a:pt x="1062" y="7941"/>
                    </a:cubicBezTo>
                    <a:cubicBezTo>
                      <a:pt x="354" y="7941"/>
                      <a:pt x="0" y="8259"/>
                      <a:pt x="0" y="8576"/>
                    </a:cubicBezTo>
                    <a:cubicBezTo>
                      <a:pt x="0" y="8894"/>
                      <a:pt x="0" y="9212"/>
                      <a:pt x="354" y="9529"/>
                    </a:cubicBezTo>
                    <a:cubicBezTo>
                      <a:pt x="1062" y="10482"/>
                      <a:pt x="708" y="11435"/>
                      <a:pt x="354" y="12071"/>
                    </a:cubicBezTo>
                    <a:cubicBezTo>
                      <a:pt x="354" y="12071"/>
                      <a:pt x="354" y="12071"/>
                      <a:pt x="0" y="12071"/>
                    </a:cubicBezTo>
                    <a:cubicBezTo>
                      <a:pt x="354" y="12388"/>
                      <a:pt x="354" y="12388"/>
                      <a:pt x="708" y="12388"/>
                    </a:cubicBezTo>
                    <a:cubicBezTo>
                      <a:pt x="1062" y="12706"/>
                      <a:pt x="1770" y="13024"/>
                      <a:pt x="2125" y="13341"/>
                    </a:cubicBezTo>
                    <a:cubicBezTo>
                      <a:pt x="2479" y="13659"/>
                      <a:pt x="2479" y="13659"/>
                      <a:pt x="2479" y="13659"/>
                    </a:cubicBezTo>
                    <a:cubicBezTo>
                      <a:pt x="2479" y="13659"/>
                      <a:pt x="2833" y="13659"/>
                      <a:pt x="2833" y="13659"/>
                    </a:cubicBezTo>
                    <a:cubicBezTo>
                      <a:pt x="2833" y="13659"/>
                      <a:pt x="3187" y="13341"/>
                      <a:pt x="3187" y="13341"/>
                    </a:cubicBezTo>
                    <a:cubicBezTo>
                      <a:pt x="3895" y="13341"/>
                      <a:pt x="3895" y="13659"/>
                      <a:pt x="4249" y="13976"/>
                    </a:cubicBezTo>
                    <a:cubicBezTo>
                      <a:pt x="4603" y="14612"/>
                      <a:pt x="4603" y="15247"/>
                      <a:pt x="4249" y="15882"/>
                    </a:cubicBezTo>
                    <a:cubicBezTo>
                      <a:pt x="3895" y="16518"/>
                      <a:pt x="3541" y="16835"/>
                      <a:pt x="2833" y="17153"/>
                    </a:cubicBezTo>
                    <a:cubicBezTo>
                      <a:pt x="2833" y="17153"/>
                      <a:pt x="2833" y="17153"/>
                      <a:pt x="2833" y="17153"/>
                    </a:cubicBezTo>
                    <a:cubicBezTo>
                      <a:pt x="2833" y="17153"/>
                      <a:pt x="3187" y="17471"/>
                      <a:pt x="3187" y="17471"/>
                    </a:cubicBezTo>
                    <a:cubicBezTo>
                      <a:pt x="3187" y="17788"/>
                      <a:pt x="3187" y="17788"/>
                      <a:pt x="3187" y="17788"/>
                    </a:cubicBezTo>
                    <a:cubicBezTo>
                      <a:pt x="3187" y="17788"/>
                      <a:pt x="3187" y="18106"/>
                      <a:pt x="3187" y="18106"/>
                    </a:cubicBezTo>
                    <a:cubicBezTo>
                      <a:pt x="3187" y="18106"/>
                      <a:pt x="3187" y="18106"/>
                      <a:pt x="3187" y="18106"/>
                    </a:cubicBezTo>
                    <a:cubicBezTo>
                      <a:pt x="3187" y="18424"/>
                      <a:pt x="3187" y="18424"/>
                      <a:pt x="3187" y="18424"/>
                    </a:cubicBezTo>
                    <a:cubicBezTo>
                      <a:pt x="3187" y="18424"/>
                      <a:pt x="3187" y="18424"/>
                      <a:pt x="3187" y="18424"/>
                    </a:cubicBezTo>
                    <a:cubicBezTo>
                      <a:pt x="3187" y="18741"/>
                      <a:pt x="2833" y="18741"/>
                      <a:pt x="2833" y="18741"/>
                    </a:cubicBezTo>
                    <a:cubicBezTo>
                      <a:pt x="2833" y="19059"/>
                      <a:pt x="2479" y="19059"/>
                      <a:pt x="2479" y="19376"/>
                    </a:cubicBezTo>
                    <a:cubicBezTo>
                      <a:pt x="2479" y="19376"/>
                      <a:pt x="2479" y="19376"/>
                      <a:pt x="2479" y="19376"/>
                    </a:cubicBezTo>
                    <a:cubicBezTo>
                      <a:pt x="2479" y="19376"/>
                      <a:pt x="2479" y="19694"/>
                      <a:pt x="2833" y="19694"/>
                    </a:cubicBezTo>
                    <a:cubicBezTo>
                      <a:pt x="3187" y="20012"/>
                      <a:pt x="3541" y="20012"/>
                      <a:pt x="3895" y="20012"/>
                    </a:cubicBezTo>
                    <a:cubicBezTo>
                      <a:pt x="3895" y="20012"/>
                      <a:pt x="4249" y="20012"/>
                      <a:pt x="4603" y="20012"/>
                    </a:cubicBezTo>
                    <a:cubicBezTo>
                      <a:pt x="4957" y="20012"/>
                      <a:pt x="5666" y="20012"/>
                      <a:pt x="6020" y="20647"/>
                    </a:cubicBezTo>
                    <a:cubicBezTo>
                      <a:pt x="6020" y="20965"/>
                      <a:pt x="6374" y="20965"/>
                      <a:pt x="6374" y="20965"/>
                    </a:cubicBezTo>
                    <a:cubicBezTo>
                      <a:pt x="6374" y="21282"/>
                      <a:pt x="6374" y="21282"/>
                      <a:pt x="6374" y="21282"/>
                    </a:cubicBezTo>
                    <a:cubicBezTo>
                      <a:pt x="6374" y="21282"/>
                      <a:pt x="6728" y="21282"/>
                      <a:pt x="6728" y="21282"/>
                    </a:cubicBezTo>
                    <a:cubicBezTo>
                      <a:pt x="6728" y="21282"/>
                      <a:pt x="6728" y="21282"/>
                      <a:pt x="6728" y="21600"/>
                    </a:cubicBezTo>
                    <a:cubicBezTo>
                      <a:pt x="6728" y="21600"/>
                      <a:pt x="6728" y="21600"/>
                      <a:pt x="6728" y="21600"/>
                    </a:cubicBezTo>
                    <a:cubicBezTo>
                      <a:pt x="6728" y="21600"/>
                      <a:pt x="6728" y="21600"/>
                      <a:pt x="6728" y="21600"/>
                    </a:cubicBezTo>
                    <a:cubicBezTo>
                      <a:pt x="7082" y="21600"/>
                      <a:pt x="7082" y="21600"/>
                      <a:pt x="7082" y="21600"/>
                    </a:cubicBezTo>
                    <a:cubicBezTo>
                      <a:pt x="7082" y="21600"/>
                      <a:pt x="7082" y="21600"/>
                      <a:pt x="7082" y="21282"/>
                    </a:cubicBezTo>
                    <a:cubicBezTo>
                      <a:pt x="7082" y="21282"/>
                      <a:pt x="7082" y="21282"/>
                      <a:pt x="7082" y="21282"/>
                    </a:cubicBezTo>
                    <a:cubicBezTo>
                      <a:pt x="7436" y="21282"/>
                      <a:pt x="7436" y="21282"/>
                      <a:pt x="7436" y="20965"/>
                    </a:cubicBezTo>
                    <a:cubicBezTo>
                      <a:pt x="7436" y="20965"/>
                      <a:pt x="7436" y="20965"/>
                      <a:pt x="7790" y="20647"/>
                    </a:cubicBezTo>
                    <a:cubicBezTo>
                      <a:pt x="7790" y="20012"/>
                      <a:pt x="8144" y="19694"/>
                      <a:pt x="8144" y="19059"/>
                    </a:cubicBezTo>
                    <a:cubicBezTo>
                      <a:pt x="9207" y="17153"/>
                      <a:pt x="9915" y="14929"/>
                      <a:pt x="11685" y="14612"/>
                    </a:cubicBezTo>
                    <a:cubicBezTo>
                      <a:pt x="12039" y="14612"/>
                      <a:pt x="12039" y="14294"/>
                      <a:pt x="12393" y="14294"/>
                    </a:cubicBezTo>
                    <a:cubicBezTo>
                      <a:pt x="14518" y="13976"/>
                      <a:pt x="17351" y="13024"/>
                      <a:pt x="19121" y="11118"/>
                    </a:cubicBezTo>
                    <a:cubicBezTo>
                      <a:pt x="20184" y="9529"/>
                      <a:pt x="20538" y="8894"/>
                      <a:pt x="20538" y="8576"/>
                    </a:cubicBezTo>
                    <a:cubicBezTo>
                      <a:pt x="20538" y="7941"/>
                      <a:pt x="20892" y="7624"/>
                      <a:pt x="21600" y="7306"/>
                    </a:cubicBezTo>
                    <a:cubicBezTo>
                      <a:pt x="21600" y="6988"/>
                      <a:pt x="21600" y="6988"/>
                      <a:pt x="21600" y="6988"/>
                    </a:cubicBezTo>
                    <a:cubicBezTo>
                      <a:pt x="21600" y="6988"/>
                      <a:pt x="21600" y="6671"/>
                      <a:pt x="21246" y="6353"/>
                    </a:cubicBezTo>
                    <a:cubicBezTo>
                      <a:pt x="21246" y="6353"/>
                      <a:pt x="21246" y="6353"/>
                      <a:pt x="21246" y="6353"/>
                    </a:cubicBezTo>
                    <a:cubicBezTo>
                      <a:pt x="21246" y="6353"/>
                      <a:pt x="21246" y="6353"/>
                      <a:pt x="20892" y="6035"/>
                    </a:cubicBezTo>
                    <a:cubicBezTo>
                      <a:pt x="20892" y="6035"/>
                      <a:pt x="20892" y="6035"/>
                      <a:pt x="20892" y="6035"/>
                    </a:cubicBezTo>
                    <a:cubicBezTo>
                      <a:pt x="20538" y="5718"/>
                      <a:pt x="20538" y="5718"/>
                      <a:pt x="20538" y="5718"/>
                    </a:cubicBezTo>
                    <a:cubicBezTo>
                      <a:pt x="20184" y="5082"/>
                      <a:pt x="20184" y="5082"/>
                      <a:pt x="20184" y="5082"/>
                    </a:cubicBezTo>
                    <a:cubicBezTo>
                      <a:pt x="19475" y="4765"/>
                      <a:pt x="18767" y="3812"/>
                      <a:pt x="18413" y="34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67" name="Shape 12067"/>
              <p:cNvSpPr/>
              <p:nvPr/>
            </p:nvSpPr>
            <p:spPr>
              <a:xfrm>
                <a:off x="83859" y="2563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68" name="Shape 12068"/>
              <p:cNvSpPr/>
              <p:nvPr/>
            </p:nvSpPr>
            <p:spPr>
              <a:xfrm>
                <a:off x="93817" y="2499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10800"/>
                      <a:pt x="7200" y="21600"/>
                      <a:pt x="0" y="10800"/>
                    </a:cubicBezTo>
                    <a:cubicBezTo>
                      <a:pt x="0" y="10800"/>
                      <a:pt x="0" y="21600"/>
                      <a:pt x="3600" y="21600"/>
                    </a:cubicBezTo>
                    <a:cubicBezTo>
                      <a:pt x="10800" y="21600"/>
                      <a:pt x="180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69" name="Shape 12069"/>
              <p:cNvSpPr/>
              <p:nvPr/>
            </p:nvSpPr>
            <p:spPr>
              <a:xfrm>
                <a:off x="64320" y="23552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70" name="Shape 12070"/>
              <p:cNvSpPr/>
              <p:nvPr/>
            </p:nvSpPr>
            <p:spPr>
              <a:xfrm>
                <a:off x="49008" y="2370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71" name="Shape 12071"/>
              <p:cNvSpPr/>
              <p:nvPr/>
            </p:nvSpPr>
            <p:spPr>
              <a:xfrm>
                <a:off x="45025" y="2297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21600" y="21600"/>
                      <a:pt x="21600" y="21600"/>
                    </a:cubicBezTo>
                    <a:cubicBezTo>
                      <a:pt x="2160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72" name="Shape 12072"/>
              <p:cNvSpPr/>
              <p:nvPr/>
            </p:nvSpPr>
            <p:spPr>
              <a:xfrm>
                <a:off x="24490" y="33381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73" name="Shape 12073"/>
              <p:cNvSpPr/>
              <p:nvPr/>
            </p:nvSpPr>
            <p:spPr>
              <a:xfrm>
                <a:off x="114727" y="26828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14400"/>
                      <a:pt x="21600" y="14400"/>
                    </a:cubicBezTo>
                    <a:cubicBezTo>
                      <a:pt x="21600" y="14400"/>
                      <a:pt x="21600" y="7200"/>
                      <a:pt x="0" y="0"/>
                    </a:cubicBezTo>
                    <a:cubicBezTo>
                      <a:pt x="21600" y="7200"/>
                      <a:pt x="21600" y="14400"/>
                      <a:pt x="21600" y="14400"/>
                    </a:cubicBezTo>
                    <a:cubicBezTo>
                      <a:pt x="21600" y="144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74" name="Shape 12074"/>
              <p:cNvSpPr/>
              <p:nvPr/>
            </p:nvSpPr>
            <p:spPr>
              <a:xfrm>
                <a:off x="17144" y="3280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75" name="Shape 12075"/>
              <p:cNvSpPr/>
              <p:nvPr/>
            </p:nvSpPr>
            <p:spPr>
              <a:xfrm>
                <a:off x="37059" y="36040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76" name="Shape 12076"/>
              <p:cNvSpPr/>
              <p:nvPr/>
            </p:nvSpPr>
            <p:spPr>
              <a:xfrm>
                <a:off x="24490" y="3318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77" name="Shape 12077"/>
              <p:cNvSpPr/>
              <p:nvPr/>
            </p:nvSpPr>
            <p:spPr>
              <a:xfrm>
                <a:off x="17144" y="3357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78" name="Shape 12078"/>
              <p:cNvSpPr/>
              <p:nvPr/>
            </p:nvSpPr>
            <p:spPr>
              <a:xfrm>
                <a:off x="112736" y="2644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79" name="Shape 12079"/>
              <p:cNvSpPr/>
              <p:nvPr/>
            </p:nvSpPr>
            <p:spPr>
              <a:xfrm>
                <a:off x="35067" y="3584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80" name="Shape 12080"/>
              <p:cNvSpPr/>
              <p:nvPr/>
            </p:nvSpPr>
            <p:spPr>
              <a:xfrm>
                <a:off x="110744" y="2605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4400"/>
                      <a:pt x="10800" y="7200"/>
                      <a:pt x="0" y="7200"/>
                    </a:cubicBezTo>
                    <a:cubicBezTo>
                      <a:pt x="0" y="7200"/>
                      <a:pt x="0" y="7200"/>
                      <a:pt x="0" y="0"/>
                    </a:cubicBezTo>
                    <a:cubicBezTo>
                      <a:pt x="10800" y="14400"/>
                      <a:pt x="10800" y="14400"/>
                      <a:pt x="10800" y="14400"/>
                    </a:cubicBezTo>
                    <a:cubicBezTo>
                      <a:pt x="10800" y="14400"/>
                      <a:pt x="108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81" name="Shape 12081"/>
              <p:cNvSpPr/>
              <p:nvPr/>
            </p:nvSpPr>
            <p:spPr>
              <a:xfrm>
                <a:off x="33076" y="3492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21600"/>
                      <a:pt x="0" y="0"/>
                    </a:cubicBezTo>
                    <a:cubicBezTo>
                      <a:pt x="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82" name="Shape 12082"/>
              <p:cNvSpPr/>
              <p:nvPr/>
            </p:nvSpPr>
            <p:spPr>
              <a:xfrm>
                <a:off x="41042" y="3492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83" name="Shape 12083"/>
              <p:cNvSpPr/>
              <p:nvPr/>
            </p:nvSpPr>
            <p:spPr>
              <a:xfrm>
                <a:off x="424404" y="341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21600" y="10800"/>
                      <a:pt x="18514" y="5400"/>
                      <a:pt x="15429" y="0"/>
                    </a:cubicBezTo>
                    <a:cubicBezTo>
                      <a:pt x="15429" y="0"/>
                      <a:pt x="15429" y="0"/>
                      <a:pt x="12343" y="0"/>
                    </a:cubicBezTo>
                    <a:cubicBezTo>
                      <a:pt x="9257" y="0"/>
                      <a:pt x="6171" y="0"/>
                      <a:pt x="3086" y="0"/>
                    </a:cubicBezTo>
                    <a:cubicBezTo>
                      <a:pt x="3086" y="5400"/>
                      <a:pt x="3086" y="16200"/>
                      <a:pt x="3086" y="21600"/>
                    </a:cubicBezTo>
                    <a:cubicBezTo>
                      <a:pt x="3086" y="21600"/>
                      <a:pt x="0" y="21600"/>
                      <a:pt x="0" y="21600"/>
                    </a:cubicBezTo>
                    <a:cubicBezTo>
                      <a:pt x="6171" y="21600"/>
                      <a:pt x="15429" y="21600"/>
                      <a:pt x="18514" y="16200"/>
                    </a:cubicBezTo>
                    <a:cubicBezTo>
                      <a:pt x="21600" y="16200"/>
                      <a:pt x="21600" y="162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2176" name="Group 12176"/>
            <p:cNvGrpSpPr/>
            <p:nvPr/>
          </p:nvGrpSpPr>
          <p:grpSpPr>
            <a:xfrm>
              <a:off x="-1" y="17539"/>
              <a:ext cx="2481267" cy="2205901"/>
              <a:chOff x="0" y="0"/>
              <a:chExt cx="2481266" cy="2205900"/>
            </a:xfrm>
          </p:grpSpPr>
          <p:sp>
            <p:nvSpPr>
              <p:cNvPr id="12085" name="Shape 12085"/>
              <p:cNvSpPr/>
              <p:nvPr/>
            </p:nvSpPr>
            <p:spPr>
              <a:xfrm>
                <a:off x="1680821" y="2060084"/>
                <a:ext cx="37840" cy="192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86" name="Shape 12086"/>
              <p:cNvSpPr/>
              <p:nvPr/>
            </p:nvSpPr>
            <p:spPr>
              <a:xfrm>
                <a:off x="1696753" y="2025392"/>
                <a:ext cx="119490" cy="578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87" name="Shape 12087"/>
              <p:cNvSpPr/>
              <p:nvPr/>
            </p:nvSpPr>
            <p:spPr>
              <a:xfrm>
                <a:off x="1726625" y="206529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88" name="Shape 12088"/>
              <p:cNvSpPr/>
              <p:nvPr/>
            </p:nvSpPr>
            <p:spPr>
              <a:xfrm>
                <a:off x="1726625" y="20624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89" name="Shape 12089"/>
              <p:cNvSpPr/>
              <p:nvPr/>
            </p:nvSpPr>
            <p:spPr>
              <a:xfrm>
                <a:off x="1691398" y="205622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90" name="Shape 12090"/>
              <p:cNvSpPr/>
              <p:nvPr/>
            </p:nvSpPr>
            <p:spPr>
              <a:xfrm>
                <a:off x="1099304" y="1653424"/>
                <a:ext cx="643254" cy="3854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91" name="Shape 12091"/>
              <p:cNvSpPr/>
              <p:nvPr/>
            </p:nvSpPr>
            <p:spPr>
              <a:xfrm>
                <a:off x="1623067" y="1984919"/>
                <a:ext cx="77669" cy="809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92" name="Shape 12092"/>
              <p:cNvSpPr/>
              <p:nvPr/>
            </p:nvSpPr>
            <p:spPr>
              <a:xfrm>
                <a:off x="1671483" y="20600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93" name="Shape 12093"/>
              <p:cNvSpPr/>
              <p:nvPr/>
            </p:nvSpPr>
            <p:spPr>
              <a:xfrm>
                <a:off x="1684804" y="20489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94" name="Shape 12094"/>
              <p:cNvSpPr/>
              <p:nvPr/>
            </p:nvSpPr>
            <p:spPr>
              <a:xfrm>
                <a:off x="1674846" y="205662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95" name="Shape 12095"/>
              <p:cNvSpPr/>
              <p:nvPr/>
            </p:nvSpPr>
            <p:spPr>
              <a:xfrm>
                <a:off x="1686795" y="2033102"/>
                <a:ext cx="13942" cy="212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96" name="Shape 12096"/>
              <p:cNvSpPr/>
              <p:nvPr/>
            </p:nvSpPr>
            <p:spPr>
              <a:xfrm>
                <a:off x="1675466" y="20508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097" name="Shape 12097"/>
              <p:cNvSpPr/>
              <p:nvPr/>
            </p:nvSpPr>
            <p:spPr>
              <a:xfrm>
                <a:off x="1633024" y="20238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098" name="Shape 12098"/>
              <p:cNvSpPr/>
              <p:nvPr/>
            </p:nvSpPr>
            <p:spPr>
              <a:xfrm>
                <a:off x="1680446" y="198684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099" name="Shape 12099"/>
              <p:cNvSpPr/>
              <p:nvPr/>
            </p:nvSpPr>
            <p:spPr>
              <a:xfrm>
                <a:off x="1617712" y="204273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100" name="Shape 12100"/>
              <p:cNvSpPr/>
              <p:nvPr/>
            </p:nvSpPr>
            <p:spPr>
              <a:xfrm>
                <a:off x="1650948" y="2016150"/>
                <a:ext cx="17925"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440" y="16200"/>
                      <a:pt x="8640" y="21600"/>
                      <a:pt x="0" y="21600"/>
                    </a:cubicBezTo>
                    <a:cubicBezTo>
                      <a:pt x="8640" y="21600"/>
                      <a:pt x="19440" y="16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01" name="Shape 12101"/>
              <p:cNvSpPr/>
              <p:nvPr/>
            </p:nvSpPr>
            <p:spPr>
              <a:xfrm>
                <a:off x="1629042" y="202964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102" name="Shape 12102"/>
              <p:cNvSpPr/>
              <p:nvPr/>
            </p:nvSpPr>
            <p:spPr>
              <a:xfrm>
                <a:off x="1696753" y="1973355"/>
                <a:ext cx="15932" cy="481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03" name="Shape 12103"/>
              <p:cNvSpPr/>
              <p:nvPr/>
            </p:nvSpPr>
            <p:spPr>
              <a:xfrm>
                <a:off x="1691398" y="198491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104" name="Shape 12104"/>
              <p:cNvSpPr/>
              <p:nvPr/>
            </p:nvSpPr>
            <p:spPr>
              <a:xfrm>
                <a:off x="1703347" y="1967969"/>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12105" name="Shape 12105"/>
              <p:cNvSpPr/>
              <p:nvPr/>
            </p:nvSpPr>
            <p:spPr>
              <a:xfrm>
                <a:off x="1692394" y="2021538"/>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12106" name="Shape 12106"/>
              <p:cNvSpPr/>
              <p:nvPr/>
            </p:nvSpPr>
            <p:spPr>
              <a:xfrm>
                <a:off x="2013400" y="1937852"/>
                <a:ext cx="53772" cy="37431"/>
              </a:xfrm>
              <a:custGeom>
                <a:avLst/>
                <a:gdLst/>
                <a:ahLst/>
                <a:cxnLst>
                  <a:cxn ang="0">
                    <a:pos x="wd2" y="hd2"/>
                  </a:cxn>
                  <a:cxn ang="5400000">
                    <a:pos x="wd2" y="hd2"/>
                  </a:cxn>
                  <a:cxn ang="10800000">
                    <a:pos x="wd2" y="hd2"/>
                  </a:cxn>
                  <a:cxn ang="16200000">
                    <a:pos x="wd2" y="hd2"/>
                  </a:cxn>
                </a:cxnLst>
                <a:rect l="0" t="0" r="r" b="b"/>
                <a:pathLst>
                  <a:path w="21600" h="20975" fill="norm" stroke="1"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07" name="Shape 12107"/>
              <p:cNvSpPr/>
              <p:nvPr/>
            </p:nvSpPr>
            <p:spPr>
              <a:xfrm>
                <a:off x="2071153" y="1944445"/>
                <a:ext cx="63729" cy="35491"/>
              </a:xfrm>
              <a:custGeom>
                <a:avLst/>
                <a:gdLst/>
                <a:ahLst/>
                <a:cxnLst>
                  <a:cxn ang="0">
                    <a:pos x="wd2" y="hd2"/>
                  </a:cxn>
                  <a:cxn ang="5400000">
                    <a:pos x="wd2" y="hd2"/>
                  </a:cxn>
                  <a:cxn ang="10800000">
                    <a:pos x="wd2" y="hd2"/>
                  </a:cxn>
                  <a:cxn ang="16200000">
                    <a:pos x="wd2" y="hd2"/>
                  </a:cxn>
                </a:cxnLst>
                <a:rect l="0" t="0" r="r" b="b"/>
                <a:pathLst>
                  <a:path w="21600" h="20934" fill="norm" stroke="1"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08" name="Shape 12108"/>
              <p:cNvSpPr/>
              <p:nvPr/>
            </p:nvSpPr>
            <p:spPr>
              <a:xfrm>
                <a:off x="2073145" y="19467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109" name="Shape 12109"/>
              <p:cNvSpPr/>
              <p:nvPr/>
            </p:nvSpPr>
            <p:spPr>
              <a:xfrm>
                <a:off x="2065799" y="196179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110" name="Shape 12110"/>
              <p:cNvSpPr/>
              <p:nvPr/>
            </p:nvSpPr>
            <p:spPr>
              <a:xfrm>
                <a:off x="2071153" y="19641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111" name="Shape 12111"/>
              <p:cNvSpPr/>
              <p:nvPr/>
            </p:nvSpPr>
            <p:spPr>
              <a:xfrm>
                <a:off x="1734591" y="2048520"/>
                <a:ext cx="81653" cy="809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12" name="Shape 12112"/>
              <p:cNvSpPr/>
              <p:nvPr/>
            </p:nvSpPr>
            <p:spPr>
              <a:xfrm>
                <a:off x="1802922" y="20504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113" name="Shape 12113"/>
              <p:cNvSpPr/>
              <p:nvPr/>
            </p:nvSpPr>
            <p:spPr>
              <a:xfrm>
                <a:off x="1797943" y="20469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0"/>
                      <a:pt x="21600" y="0"/>
                      <a:pt x="21600" y="0"/>
                    </a:cubicBezTo>
                    <a:cubicBezTo>
                      <a:pt x="21600" y="0"/>
                      <a:pt x="108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14" name="Shape 12114"/>
              <p:cNvSpPr/>
              <p:nvPr/>
            </p:nvSpPr>
            <p:spPr>
              <a:xfrm>
                <a:off x="1731229" y="20836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15" name="Shape 12115"/>
              <p:cNvSpPr/>
              <p:nvPr/>
            </p:nvSpPr>
            <p:spPr>
              <a:xfrm>
                <a:off x="1807901" y="204852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116" name="Shape 12116"/>
              <p:cNvSpPr/>
              <p:nvPr/>
            </p:nvSpPr>
            <p:spPr>
              <a:xfrm>
                <a:off x="1766455" y="2131394"/>
                <a:ext cx="59746" cy="481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17" name="Shape 12117"/>
              <p:cNvSpPr/>
              <p:nvPr/>
            </p:nvSpPr>
            <p:spPr>
              <a:xfrm>
                <a:off x="1794956" y="21371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118" name="Shape 12118"/>
              <p:cNvSpPr/>
              <p:nvPr/>
            </p:nvSpPr>
            <p:spPr>
              <a:xfrm>
                <a:off x="1800930" y="213178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19" name="Shape 12119"/>
              <p:cNvSpPr/>
              <p:nvPr/>
            </p:nvSpPr>
            <p:spPr>
              <a:xfrm>
                <a:off x="1830183" y="2160657"/>
                <a:ext cx="117499" cy="43974"/>
              </a:xfrm>
              <a:custGeom>
                <a:avLst/>
                <a:gdLst/>
                <a:ahLst/>
                <a:cxnLst>
                  <a:cxn ang="0">
                    <a:pos x="wd2" y="hd2"/>
                  </a:cxn>
                  <a:cxn ang="5400000">
                    <a:pos x="wd2" y="hd2"/>
                  </a:cxn>
                  <a:cxn ang="10800000">
                    <a:pos x="wd2" y="hd2"/>
                  </a:cxn>
                  <a:cxn ang="16200000">
                    <a:pos x="wd2" y="hd2"/>
                  </a:cxn>
                </a:cxnLst>
                <a:rect l="0" t="0" r="r" b="b"/>
                <a:pathLst>
                  <a:path w="21600" h="20534" fill="norm" stroke="1"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20" name="Shape 12120"/>
              <p:cNvSpPr/>
              <p:nvPr/>
            </p:nvSpPr>
            <p:spPr>
              <a:xfrm>
                <a:off x="1832174" y="216069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121" name="Shape 12121"/>
              <p:cNvSpPr/>
              <p:nvPr/>
            </p:nvSpPr>
            <p:spPr>
              <a:xfrm>
                <a:off x="1832174" y="21645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122" name="Shape 12122"/>
              <p:cNvSpPr/>
              <p:nvPr/>
            </p:nvSpPr>
            <p:spPr>
              <a:xfrm>
                <a:off x="1832174" y="216262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12123" name="Shape 12123"/>
              <p:cNvSpPr/>
              <p:nvPr/>
            </p:nvSpPr>
            <p:spPr>
              <a:xfrm>
                <a:off x="1936352" y="22046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124" name="Shape 12124"/>
              <p:cNvSpPr/>
              <p:nvPr/>
            </p:nvSpPr>
            <p:spPr>
              <a:xfrm>
                <a:off x="1947305" y="21876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25" name="Shape 12125"/>
              <p:cNvSpPr/>
              <p:nvPr/>
            </p:nvSpPr>
            <p:spPr>
              <a:xfrm>
                <a:off x="1946310" y="21896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26" name="Shape 12126"/>
              <p:cNvSpPr/>
              <p:nvPr/>
            </p:nvSpPr>
            <p:spPr>
              <a:xfrm>
                <a:off x="1838149" y="1869749"/>
                <a:ext cx="169278" cy="63134"/>
              </a:xfrm>
              <a:custGeom>
                <a:avLst/>
                <a:gdLst/>
                <a:ahLst/>
                <a:cxnLst>
                  <a:cxn ang="0">
                    <a:pos x="wd2" y="hd2"/>
                  </a:cxn>
                  <a:cxn ang="5400000">
                    <a:pos x="wd2" y="hd2"/>
                  </a:cxn>
                  <a:cxn ang="10800000">
                    <a:pos x="wd2" y="hd2"/>
                  </a:cxn>
                  <a:cxn ang="16200000">
                    <a:pos x="wd2" y="hd2"/>
                  </a:cxn>
                </a:cxnLst>
                <a:rect l="0" t="0" r="r" b="b"/>
                <a:pathLst>
                  <a:path w="21600" h="21441" fill="norm" stroke="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27" name="Shape 12127"/>
              <p:cNvSpPr/>
              <p:nvPr/>
            </p:nvSpPr>
            <p:spPr>
              <a:xfrm>
                <a:off x="1796327" y="1873135"/>
                <a:ext cx="31865" cy="192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28" name="Shape 12128"/>
              <p:cNvSpPr/>
              <p:nvPr/>
            </p:nvSpPr>
            <p:spPr>
              <a:xfrm>
                <a:off x="1929757" y="1970860"/>
                <a:ext cx="33857"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29" name="Shape 12129"/>
              <p:cNvSpPr/>
              <p:nvPr/>
            </p:nvSpPr>
            <p:spPr>
              <a:xfrm>
                <a:off x="2170728" y="1967969"/>
                <a:ext cx="29874"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0" name="Shape 12130"/>
              <p:cNvSpPr/>
              <p:nvPr/>
            </p:nvSpPr>
            <p:spPr>
              <a:xfrm>
                <a:off x="849647" y="1194051"/>
                <a:ext cx="115286" cy="63825"/>
              </a:xfrm>
              <a:custGeom>
                <a:avLst/>
                <a:gdLst/>
                <a:ahLst/>
                <a:cxnLst>
                  <a:cxn ang="0">
                    <a:pos x="wd2" y="hd2"/>
                  </a:cxn>
                  <a:cxn ang="5400000">
                    <a:pos x="wd2" y="hd2"/>
                  </a:cxn>
                  <a:cxn ang="10800000">
                    <a:pos x="wd2" y="hd2"/>
                  </a:cxn>
                  <a:cxn ang="16200000">
                    <a:pos x="wd2" y="hd2"/>
                  </a:cxn>
                </a:cxnLst>
                <a:rect l="0" t="0" r="r" b="b"/>
                <a:pathLst>
                  <a:path w="20168" h="21038" fill="norm" stroke="1"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1" name="Shape 12131"/>
              <p:cNvSpPr/>
              <p:nvPr/>
            </p:nvSpPr>
            <p:spPr>
              <a:xfrm>
                <a:off x="1364971" y="304355"/>
                <a:ext cx="153735" cy="82094"/>
              </a:xfrm>
              <a:custGeom>
                <a:avLst/>
                <a:gdLst/>
                <a:ahLst/>
                <a:cxnLst>
                  <a:cxn ang="0">
                    <a:pos x="wd2" y="hd2"/>
                  </a:cxn>
                  <a:cxn ang="5400000">
                    <a:pos x="wd2" y="hd2"/>
                  </a:cxn>
                  <a:cxn ang="10800000">
                    <a:pos x="wd2" y="hd2"/>
                  </a:cxn>
                  <a:cxn ang="16200000">
                    <a:pos x="wd2" y="hd2"/>
                  </a:cxn>
                </a:cxnLst>
                <a:rect l="0" t="0" r="r" b="b"/>
                <a:pathLst>
                  <a:path w="19850" h="19168" fill="norm" stroke="1"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2" name="Shape 12132"/>
              <p:cNvSpPr/>
              <p:nvPr/>
            </p:nvSpPr>
            <p:spPr>
              <a:xfrm>
                <a:off x="1459088" y="155492"/>
                <a:ext cx="29995" cy="18258"/>
              </a:xfrm>
              <a:custGeom>
                <a:avLst/>
                <a:gdLst/>
                <a:ahLst/>
                <a:cxnLst>
                  <a:cxn ang="0">
                    <a:pos x="wd2" y="hd2"/>
                  </a:cxn>
                  <a:cxn ang="5400000">
                    <a:pos x="wd2" y="hd2"/>
                  </a:cxn>
                  <a:cxn ang="10800000">
                    <a:pos x="wd2" y="hd2"/>
                  </a:cxn>
                  <a:cxn ang="16200000">
                    <a:pos x="wd2" y="hd2"/>
                  </a:cxn>
                </a:cxnLst>
                <a:rect l="0" t="0" r="r" b="b"/>
                <a:pathLst>
                  <a:path w="14144" h="12788" fill="norm" stroke="1" extrusionOk="0">
                    <a:moveTo>
                      <a:pt x="13768" y="10224"/>
                    </a:moveTo>
                    <a:cubicBezTo>
                      <a:pt x="17224" y="2601"/>
                      <a:pt x="-4376" y="-3752"/>
                      <a:pt x="808" y="2601"/>
                    </a:cubicBezTo>
                    <a:cubicBezTo>
                      <a:pt x="4264" y="6413"/>
                      <a:pt x="11176" y="17848"/>
                      <a:pt x="13768" y="10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3" name="Shape 12133"/>
              <p:cNvSpPr/>
              <p:nvPr/>
            </p:nvSpPr>
            <p:spPr>
              <a:xfrm>
                <a:off x="1734386" y="730305"/>
                <a:ext cx="145762" cy="90781"/>
              </a:xfrm>
              <a:custGeom>
                <a:avLst/>
                <a:gdLst/>
                <a:ahLst/>
                <a:cxnLst>
                  <a:cxn ang="0">
                    <a:pos x="wd2" y="hd2"/>
                  </a:cxn>
                  <a:cxn ang="5400000">
                    <a:pos x="wd2" y="hd2"/>
                  </a:cxn>
                  <a:cxn ang="10800000">
                    <a:pos x="wd2" y="hd2"/>
                  </a:cxn>
                  <a:cxn ang="16200000">
                    <a:pos x="wd2" y="hd2"/>
                  </a:cxn>
                </a:cxnLst>
                <a:rect l="0" t="0" r="r" b="b"/>
                <a:pathLst>
                  <a:path w="21079" h="19949" fill="norm" stroke="1"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4" name="Shape 12134"/>
              <p:cNvSpPr/>
              <p:nvPr/>
            </p:nvSpPr>
            <p:spPr>
              <a:xfrm>
                <a:off x="1807448" y="828416"/>
                <a:ext cx="40838" cy="25785"/>
              </a:xfrm>
              <a:custGeom>
                <a:avLst/>
                <a:gdLst/>
                <a:ahLst/>
                <a:cxnLst>
                  <a:cxn ang="0">
                    <a:pos x="wd2" y="hd2"/>
                  </a:cxn>
                  <a:cxn ang="5400000">
                    <a:pos x="wd2" y="hd2"/>
                  </a:cxn>
                  <a:cxn ang="10800000">
                    <a:pos x="wd2" y="hd2"/>
                  </a:cxn>
                  <a:cxn ang="16200000">
                    <a:pos x="wd2" y="hd2"/>
                  </a:cxn>
                </a:cxnLst>
                <a:rect l="0" t="0" r="r" b="b"/>
                <a:pathLst>
                  <a:path w="15273" h="14448" fill="norm" stroke="1" extrusionOk="0">
                    <a:moveTo>
                      <a:pt x="1551" y="13288"/>
                    </a:moveTo>
                    <a:cubicBezTo>
                      <a:pt x="7311" y="18431"/>
                      <a:pt x="15951" y="5060"/>
                      <a:pt x="15231" y="945"/>
                    </a:cubicBezTo>
                    <a:cubicBezTo>
                      <a:pt x="14511" y="-3169"/>
                      <a:pt x="-5649" y="7117"/>
                      <a:pt x="1551" y="132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5" name="Shape 12135"/>
              <p:cNvSpPr/>
              <p:nvPr/>
            </p:nvSpPr>
            <p:spPr>
              <a:xfrm>
                <a:off x="1530239" y="360147"/>
                <a:ext cx="75272" cy="38922"/>
              </a:xfrm>
              <a:custGeom>
                <a:avLst/>
                <a:gdLst/>
                <a:ahLst/>
                <a:cxnLst>
                  <a:cxn ang="0">
                    <a:pos x="wd2" y="hd2"/>
                  </a:cxn>
                  <a:cxn ang="5400000">
                    <a:pos x="wd2" y="hd2"/>
                  </a:cxn>
                  <a:cxn ang="10800000">
                    <a:pos x="wd2" y="hd2"/>
                  </a:cxn>
                  <a:cxn ang="16200000">
                    <a:pos x="wd2" y="hd2"/>
                  </a:cxn>
                </a:cxnLst>
                <a:rect l="0" t="0" r="r" b="b"/>
                <a:pathLst>
                  <a:path w="18142" h="16777" fill="norm" stroke="1"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6" name="Shape 12136"/>
              <p:cNvSpPr/>
              <p:nvPr/>
            </p:nvSpPr>
            <p:spPr>
              <a:xfrm>
                <a:off x="1531709" y="297725"/>
                <a:ext cx="368178" cy="107027"/>
              </a:xfrm>
              <a:custGeom>
                <a:avLst/>
                <a:gdLst/>
                <a:ahLst/>
                <a:cxnLst>
                  <a:cxn ang="0">
                    <a:pos x="wd2" y="hd2"/>
                  </a:cxn>
                  <a:cxn ang="5400000">
                    <a:pos x="wd2" y="hd2"/>
                  </a:cxn>
                  <a:cxn ang="10800000">
                    <a:pos x="wd2" y="hd2"/>
                  </a:cxn>
                  <a:cxn ang="16200000">
                    <a:pos x="wd2" y="hd2"/>
                  </a:cxn>
                </a:cxnLst>
                <a:rect l="0" t="0" r="r" b="b"/>
                <a:pathLst>
                  <a:path w="21129" h="20681" fill="norm" stroke="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7" name="Shape 12137"/>
              <p:cNvSpPr/>
              <p:nvPr/>
            </p:nvSpPr>
            <p:spPr>
              <a:xfrm>
                <a:off x="1050240" y="433598"/>
                <a:ext cx="391602" cy="202216"/>
              </a:xfrm>
              <a:custGeom>
                <a:avLst/>
                <a:gdLst/>
                <a:ahLst/>
                <a:cxnLst>
                  <a:cxn ang="0">
                    <a:pos x="wd2" y="hd2"/>
                  </a:cxn>
                  <a:cxn ang="5400000">
                    <a:pos x="wd2" y="hd2"/>
                  </a:cxn>
                  <a:cxn ang="10800000">
                    <a:pos x="wd2" y="hd2"/>
                  </a:cxn>
                  <a:cxn ang="16200000">
                    <a:pos x="wd2" y="hd2"/>
                  </a:cxn>
                </a:cxnLst>
                <a:rect l="0" t="0" r="r" b="b"/>
                <a:pathLst>
                  <a:path w="21237" h="21180" fill="norm" stroke="1"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8" name="Shape 12138"/>
              <p:cNvSpPr/>
              <p:nvPr/>
            </p:nvSpPr>
            <p:spPr>
              <a:xfrm>
                <a:off x="1405857" y="417848"/>
                <a:ext cx="134203" cy="113491"/>
              </a:xfrm>
              <a:custGeom>
                <a:avLst/>
                <a:gdLst/>
                <a:ahLst/>
                <a:cxnLst>
                  <a:cxn ang="0">
                    <a:pos x="wd2" y="hd2"/>
                  </a:cxn>
                  <a:cxn ang="5400000">
                    <a:pos x="wd2" y="hd2"/>
                  </a:cxn>
                  <a:cxn ang="10800000">
                    <a:pos x="wd2" y="hd2"/>
                  </a:cxn>
                  <a:cxn ang="16200000">
                    <a:pos x="wd2" y="hd2"/>
                  </a:cxn>
                </a:cxnLst>
                <a:rect l="0" t="0" r="r" b="b"/>
                <a:pathLst>
                  <a:path w="19939" h="18984" fill="norm" stroke="1"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39" name="Shape 12139"/>
              <p:cNvSpPr/>
              <p:nvPr/>
            </p:nvSpPr>
            <p:spPr>
              <a:xfrm>
                <a:off x="1360793" y="363998"/>
                <a:ext cx="22617" cy="17723"/>
              </a:xfrm>
              <a:custGeom>
                <a:avLst/>
                <a:gdLst/>
                <a:ahLst/>
                <a:cxnLst>
                  <a:cxn ang="0">
                    <a:pos x="wd2" y="hd2"/>
                  </a:cxn>
                  <a:cxn ang="5400000">
                    <a:pos x="wd2" y="hd2"/>
                  </a:cxn>
                  <a:cxn ang="10800000">
                    <a:pos x="wd2" y="hd2"/>
                  </a:cxn>
                  <a:cxn ang="16200000">
                    <a:pos x="wd2" y="hd2"/>
                  </a:cxn>
                </a:cxnLst>
                <a:rect l="0" t="0" r="r" b="b"/>
                <a:pathLst>
                  <a:path w="15331" h="13241" fill="norm" stroke="1" extrusionOk="0">
                    <a:moveTo>
                      <a:pt x="14679" y="10489"/>
                    </a:moveTo>
                    <a:cubicBezTo>
                      <a:pt x="18491" y="5089"/>
                      <a:pt x="4515" y="-5711"/>
                      <a:pt x="703" y="3739"/>
                    </a:cubicBezTo>
                    <a:cubicBezTo>
                      <a:pt x="-3109" y="13189"/>
                      <a:pt x="9597" y="15889"/>
                      <a:pt x="14679" y="1048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0" name="Shape 12140"/>
              <p:cNvSpPr/>
              <p:nvPr/>
            </p:nvSpPr>
            <p:spPr>
              <a:xfrm>
                <a:off x="1531874" y="90722"/>
                <a:ext cx="246531" cy="156264"/>
              </a:xfrm>
              <a:custGeom>
                <a:avLst/>
                <a:gdLst/>
                <a:ahLst/>
                <a:cxnLst>
                  <a:cxn ang="0">
                    <a:pos x="wd2" y="hd2"/>
                  </a:cxn>
                  <a:cxn ang="5400000">
                    <a:pos x="wd2" y="hd2"/>
                  </a:cxn>
                  <a:cxn ang="10800000">
                    <a:pos x="wd2" y="hd2"/>
                  </a:cxn>
                  <a:cxn ang="16200000">
                    <a:pos x="wd2" y="hd2"/>
                  </a:cxn>
                </a:cxnLst>
                <a:rect l="0" t="0" r="r" b="b"/>
                <a:pathLst>
                  <a:path w="21054" h="19678" fill="norm" stroke="1"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1" name="Shape 12141"/>
              <p:cNvSpPr/>
              <p:nvPr/>
            </p:nvSpPr>
            <p:spPr>
              <a:xfrm>
                <a:off x="1543587" y="262082"/>
                <a:ext cx="63707" cy="18843"/>
              </a:xfrm>
              <a:custGeom>
                <a:avLst/>
                <a:gdLst/>
                <a:ahLst/>
                <a:cxnLst>
                  <a:cxn ang="0">
                    <a:pos x="wd2" y="hd2"/>
                  </a:cxn>
                  <a:cxn ang="5400000">
                    <a:pos x="wd2" y="hd2"/>
                  </a:cxn>
                  <a:cxn ang="10800000">
                    <a:pos x="wd2" y="hd2"/>
                  </a:cxn>
                  <a:cxn ang="16200000">
                    <a:pos x="wd2" y="hd2"/>
                  </a:cxn>
                </a:cxnLst>
                <a:rect l="0" t="0" r="r" b="b"/>
                <a:pathLst>
                  <a:path w="18183" h="12422" fill="norm" stroke="1" extrusionOk="0">
                    <a:moveTo>
                      <a:pt x="18167" y="1163"/>
                    </a:moveTo>
                    <a:cubicBezTo>
                      <a:pt x="17627" y="-2649"/>
                      <a:pt x="-2893" y="3704"/>
                      <a:pt x="347" y="8786"/>
                    </a:cubicBezTo>
                    <a:cubicBezTo>
                      <a:pt x="5747" y="18951"/>
                      <a:pt x="18707" y="4975"/>
                      <a:pt x="18167" y="11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2" name="Shape 12142"/>
              <p:cNvSpPr/>
              <p:nvPr/>
            </p:nvSpPr>
            <p:spPr>
              <a:xfrm>
                <a:off x="1332121" y="262629"/>
                <a:ext cx="33419" cy="30034"/>
              </a:xfrm>
              <a:custGeom>
                <a:avLst/>
                <a:gdLst/>
                <a:ahLst/>
                <a:cxnLst>
                  <a:cxn ang="0">
                    <a:pos x="wd2" y="hd2"/>
                  </a:cxn>
                  <a:cxn ang="5400000">
                    <a:pos x="wd2" y="hd2"/>
                  </a:cxn>
                  <a:cxn ang="10800000">
                    <a:pos x="wd2" y="hd2"/>
                  </a:cxn>
                  <a:cxn ang="16200000">
                    <a:pos x="wd2" y="hd2"/>
                  </a:cxn>
                </a:cxnLst>
                <a:rect l="0" t="0" r="r" b="b"/>
                <a:pathLst>
                  <a:path w="17260" h="13464" fill="norm" stroke="1" extrusionOk="0">
                    <a:moveTo>
                      <a:pt x="16741" y="12161"/>
                    </a:moveTo>
                    <a:cubicBezTo>
                      <a:pt x="20668" y="8161"/>
                      <a:pt x="1032" y="-4639"/>
                      <a:pt x="50" y="1761"/>
                    </a:cubicBezTo>
                    <a:cubicBezTo>
                      <a:pt x="-932" y="7361"/>
                      <a:pt x="12813" y="16961"/>
                      <a:pt x="16741" y="121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3" name="Shape 12143"/>
              <p:cNvSpPr/>
              <p:nvPr/>
            </p:nvSpPr>
            <p:spPr>
              <a:xfrm>
                <a:off x="1500275" y="214977"/>
                <a:ext cx="70546" cy="45015"/>
              </a:xfrm>
              <a:custGeom>
                <a:avLst/>
                <a:gdLst/>
                <a:ahLst/>
                <a:cxnLst>
                  <a:cxn ang="0">
                    <a:pos x="wd2" y="hd2"/>
                  </a:cxn>
                  <a:cxn ang="5400000">
                    <a:pos x="wd2" y="hd2"/>
                  </a:cxn>
                  <a:cxn ang="10800000">
                    <a:pos x="wd2" y="hd2"/>
                  </a:cxn>
                  <a:cxn ang="16200000">
                    <a:pos x="wd2" y="hd2"/>
                  </a:cxn>
                </a:cxnLst>
                <a:rect l="0" t="0" r="r" b="b"/>
                <a:pathLst>
                  <a:path w="18217" h="18685" fill="norm" stroke="1"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4" name="Shape 12144"/>
              <p:cNvSpPr/>
              <p:nvPr/>
            </p:nvSpPr>
            <p:spPr>
              <a:xfrm>
                <a:off x="1649862" y="269623"/>
                <a:ext cx="33755" cy="20670"/>
              </a:xfrm>
              <a:custGeom>
                <a:avLst/>
                <a:gdLst/>
                <a:ahLst/>
                <a:cxnLst>
                  <a:cxn ang="0">
                    <a:pos x="wd2" y="hd2"/>
                  </a:cxn>
                  <a:cxn ang="5400000">
                    <a:pos x="wd2" y="hd2"/>
                  </a:cxn>
                  <a:cxn ang="10800000">
                    <a:pos x="wd2" y="hd2"/>
                  </a:cxn>
                  <a:cxn ang="16200000">
                    <a:pos x="wd2" y="hd2"/>
                  </a:cxn>
                </a:cxnLst>
                <a:rect l="0" t="0" r="r" b="b"/>
                <a:pathLst>
                  <a:path w="13075" h="14478" fill="norm" stroke="1" extrusionOk="0">
                    <a:moveTo>
                      <a:pt x="10690" y="1353"/>
                    </a:moveTo>
                    <a:cubicBezTo>
                      <a:pt x="3986" y="-4047"/>
                      <a:pt x="-4207" y="8103"/>
                      <a:pt x="2496" y="13503"/>
                    </a:cubicBezTo>
                    <a:cubicBezTo>
                      <a:pt x="8455" y="17553"/>
                      <a:pt x="17393" y="8103"/>
                      <a:pt x="10690" y="13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5" name="Shape 12145"/>
              <p:cNvSpPr/>
              <p:nvPr/>
            </p:nvSpPr>
            <p:spPr>
              <a:xfrm>
                <a:off x="1339744" y="188315"/>
                <a:ext cx="141457" cy="72037"/>
              </a:xfrm>
              <a:custGeom>
                <a:avLst/>
                <a:gdLst/>
                <a:ahLst/>
                <a:cxnLst>
                  <a:cxn ang="0">
                    <a:pos x="wd2" y="hd2"/>
                  </a:cxn>
                  <a:cxn ang="5400000">
                    <a:pos x="wd2" y="hd2"/>
                  </a:cxn>
                  <a:cxn ang="10800000">
                    <a:pos x="wd2" y="hd2"/>
                  </a:cxn>
                  <a:cxn ang="16200000">
                    <a:pos x="wd2" y="hd2"/>
                  </a:cxn>
                </a:cxnLst>
                <a:rect l="0" t="0" r="r" b="b"/>
                <a:pathLst>
                  <a:path w="19421" h="19691" fill="norm" stroke="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6" name="Shape 12146"/>
              <p:cNvSpPr/>
              <p:nvPr/>
            </p:nvSpPr>
            <p:spPr>
              <a:xfrm>
                <a:off x="1870617" y="431853"/>
                <a:ext cx="96980" cy="45083"/>
              </a:xfrm>
              <a:custGeom>
                <a:avLst/>
                <a:gdLst/>
                <a:ahLst/>
                <a:cxnLst>
                  <a:cxn ang="0">
                    <a:pos x="wd2" y="hd2"/>
                  </a:cxn>
                  <a:cxn ang="5400000">
                    <a:pos x="wd2" y="hd2"/>
                  </a:cxn>
                  <a:cxn ang="10800000">
                    <a:pos x="wd2" y="hd2"/>
                  </a:cxn>
                  <a:cxn ang="16200000">
                    <a:pos x="wd2" y="hd2"/>
                  </a:cxn>
                </a:cxnLst>
                <a:rect l="0" t="0" r="r" b="b"/>
                <a:pathLst>
                  <a:path w="20625" h="16842" fill="norm" stroke="1"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7" name="Shape 12147"/>
              <p:cNvSpPr/>
              <p:nvPr/>
            </p:nvSpPr>
            <p:spPr>
              <a:xfrm>
                <a:off x="1047676" y="338615"/>
                <a:ext cx="33939" cy="21865"/>
              </a:xfrm>
              <a:custGeom>
                <a:avLst/>
                <a:gdLst/>
                <a:ahLst/>
                <a:cxnLst>
                  <a:cxn ang="0">
                    <a:pos x="wd2" y="hd2"/>
                  </a:cxn>
                  <a:cxn ang="5400000">
                    <a:pos x="wd2" y="hd2"/>
                  </a:cxn>
                  <a:cxn ang="10800000">
                    <a:pos x="wd2" y="hd2"/>
                  </a:cxn>
                  <a:cxn ang="16200000">
                    <a:pos x="wd2" y="hd2"/>
                  </a:cxn>
                </a:cxnLst>
                <a:rect l="0" t="0" r="r" b="b"/>
                <a:pathLst>
                  <a:path w="16731" h="15315" fill="norm" stroke="1" extrusionOk="0">
                    <a:moveTo>
                      <a:pt x="695" y="15206"/>
                    </a:moveTo>
                    <a:cubicBezTo>
                      <a:pt x="9147" y="16477"/>
                      <a:pt x="17599" y="6312"/>
                      <a:pt x="16660" y="1230"/>
                    </a:cubicBezTo>
                    <a:cubicBezTo>
                      <a:pt x="16660" y="-5123"/>
                      <a:pt x="-4001" y="15206"/>
                      <a:pt x="695" y="152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8" name="Shape 12148"/>
              <p:cNvSpPr/>
              <p:nvPr/>
            </p:nvSpPr>
            <p:spPr>
              <a:xfrm>
                <a:off x="1885365" y="849506"/>
                <a:ext cx="19871" cy="21673"/>
              </a:xfrm>
              <a:custGeom>
                <a:avLst/>
                <a:gdLst/>
                <a:ahLst/>
                <a:cxnLst>
                  <a:cxn ang="0">
                    <a:pos x="wd2" y="hd2"/>
                  </a:cxn>
                  <a:cxn ang="5400000">
                    <a:pos x="wd2" y="hd2"/>
                  </a:cxn>
                  <a:cxn ang="10800000">
                    <a:pos x="wd2" y="hd2"/>
                  </a:cxn>
                  <a:cxn ang="16200000">
                    <a:pos x="wd2" y="hd2"/>
                  </a:cxn>
                </a:cxnLst>
                <a:rect l="0" t="0" r="r" b="b"/>
                <a:pathLst>
                  <a:path w="12677" h="18684" fill="norm" stroke="1" extrusionOk="0">
                    <a:moveTo>
                      <a:pt x="6157" y="18599"/>
                    </a:moveTo>
                    <a:cubicBezTo>
                      <a:pt x="9757" y="18599"/>
                      <a:pt x="18157" y="-1458"/>
                      <a:pt x="7357" y="85"/>
                    </a:cubicBezTo>
                    <a:cubicBezTo>
                      <a:pt x="-3443" y="85"/>
                      <a:pt x="-1043" y="20142"/>
                      <a:pt x="6157" y="185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49" name="Shape 12149"/>
              <p:cNvSpPr/>
              <p:nvPr/>
            </p:nvSpPr>
            <p:spPr>
              <a:xfrm>
                <a:off x="577533" y="419378"/>
                <a:ext cx="1839522" cy="996990"/>
              </a:xfrm>
              <a:custGeom>
                <a:avLst/>
                <a:gdLst/>
                <a:ahLst/>
                <a:cxnLst>
                  <a:cxn ang="0">
                    <a:pos x="wd2" y="hd2"/>
                  </a:cxn>
                  <a:cxn ang="5400000">
                    <a:pos x="wd2" y="hd2"/>
                  </a:cxn>
                  <a:cxn ang="10800000">
                    <a:pos x="wd2" y="hd2"/>
                  </a:cxn>
                  <a:cxn ang="16200000">
                    <a:pos x="wd2" y="hd2"/>
                  </a:cxn>
                </a:cxnLst>
                <a:rect l="0" t="0" r="r" b="b"/>
                <a:pathLst>
                  <a:path w="21569" h="21571" fill="norm" stroke="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0" name="Shape 12150"/>
              <p:cNvSpPr/>
              <p:nvPr/>
            </p:nvSpPr>
            <p:spPr>
              <a:xfrm>
                <a:off x="1138957" y="255079"/>
                <a:ext cx="28980" cy="14121"/>
              </a:xfrm>
              <a:custGeom>
                <a:avLst/>
                <a:gdLst/>
                <a:ahLst/>
                <a:cxnLst>
                  <a:cxn ang="0">
                    <a:pos x="wd2" y="hd2"/>
                  </a:cxn>
                  <a:cxn ang="5400000">
                    <a:pos x="wd2" y="hd2"/>
                  </a:cxn>
                  <a:cxn ang="10800000">
                    <a:pos x="wd2" y="hd2"/>
                  </a:cxn>
                  <a:cxn ang="16200000">
                    <a:pos x="wd2" y="hd2"/>
                  </a:cxn>
                </a:cxnLst>
                <a:rect l="0" t="0" r="r" b="b"/>
                <a:pathLst>
                  <a:path w="17462" h="13187" fill="norm" stroke="1" extrusionOk="0">
                    <a:moveTo>
                      <a:pt x="17096" y="8187"/>
                    </a:moveTo>
                    <a:cubicBezTo>
                      <a:pt x="20507" y="-2613"/>
                      <a:pt x="-1093" y="-813"/>
                      <a:pt x="44" y="2787"/>
                    </a:cubicBezTo>
                    <a:cubicBezTo>
                      <a:pt x="4591" y="9987"/>
                      <a:pt x="14823" y="18987"/>
                      <a:pt x="17096" y="81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1" name="Shape 12151"/>
              <p:cNvSpPr/>
              <p:nvPr/>
            </p:nvSpPr>
            <p:spPr>
              <a:xfrm>
                <a:off x="968624" y="272613"/>
                <a:ext cx="160204" cy="77962"/>
              </a:xfrm>
              <a:custGeom>
                <a:avLst/>
                <a:gdLst/>
                <a:ahLst/>
                <a:cxnLst>
                  <a:cxn ang="0">
                    <a:pos x="wd2" y="hd2"/>
                  </a:cxn>
                  <a:cxn ang="5400000">
                    <a:pos x="wd2" y="hd2"/>
                  </a:cxn>
                  <a:cxn ang="10800000">
                    <a:pos x="wd2" y="hd2"/>
                  </a:cxn>
                  <a:cxn ang="16200000">
                    <a:pos x="wd2" y="hd2"/>
                  </a:cxn>
                </a:cxnLst>
                <a:rect l="0" t="0" r="r" b="b"/>
                <a:pathLst>
                  <a:path w="20442" h="20319" fill="norm" stroke="1"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2" name="Shape 12152"/>
              <p:cNvSpPr/>
              <p:nvPr/>
            </p:nvSpPr>
            <p:spPr>
              <a:xfrm>
                <a:off x="1086855" y="306038"/>
                <a:ext cx="254079" cy="105501"/>
              </a:xfrm>
              <a:custGeom>
                <a:avLst/>
                <a:gdLst/>
                <a:ahLst/>
                <a:cxnLst>
                  <a:cxn ang="0">
                    <a:pos x="wd2" y="hd2"/>
                  </a:cxn>
                  <a:cxn ang="5400000">
                    <a:pos x="wd2" y="hd2"/>
                  </a:cxn>
                  <a:cxn ang="10800000">
                    <a:pos x="wd2" y="hd2"/>
                  </a:cxn>
                  <a:cxn ang="16200000">
                    <a:pos x="wd2" y="hd2"/>
                  </a:cxn>
                </a:cxnLst>
                <a:rect l="0" t="0" r="r" b="b"/>
                <a:pathLst>
                  <a:path w="20877" h="20386" fill="norm" stroke="1"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3" name="Shape 12153"/>
              <p:cNvSpPr/>
              <p:nvPr/>
            </p:nvSpPr>
            <p:spPr>
              <a:xfrm>
                <a:off x="747574" y="1103414"/>
                <a:ext cx="36744" cy="49598"/>
              </a:xfrm>
              <a:custGeom>
                <a:avLst/>
                <a:gdLst/>
                <a:ahLst/>
                <a:cxnLst>
                  <a:cxn ang="0">
                    <a:pos x="wd2" y="hd2"/>
                  </a:cxn>
                  <a:cxn ang="5400000">
                    <a:pos x="wd2" y="hd2"/>
                  </a:cxn>
                  <a:cxn ang="10800000">
                    <a:pos x="wd2" y="hd2"/>
                  </a:cxn>
                  <a:cxn ang="16200000">
                    <a:pos x="wd2" y="hd2"/>
                  </a:cxn>
                </a:cxnLst>
                <a:rect l="0" t="0" r="r" b="b"/>
                <a:pathLst>
                  <a:path w="14760" h="17931" fill="norm" stroke="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4" name="Shape 12154"/>
              <p:cNvSpPr/>
              <p:nvPr/>
            </p:nvSpPr>
            <p:spPr>
              <a:xfrm>
                <a:off x="2228319" y="1218290"/>
                <a:ext cx="58079" cy="23464"/>
              </a:xfrm>
              <a:custGeom>
                <a:avLst/>
                <a:gdLst/>
                <a:ahLst/>
                <a:cxnLst>
                  <a:cxn ang="0">
                    <a:pos x="wd2" y="hd2"/>
                  </a:cxn>
                  <a:cxn ang="5400000">
                    <a:pos x="wd2" y="hd2"/>
                  </a:cxn>
                  <a:cxn ang="10800000">
                    <a:pos x="wd2" y="hd2"/>
                  </a:cxn>
                  <a:cxn ang="16200000">
                    <a:pos x="wd2" y="hd2"/>
                  </a:cxn>
                </a:cxnLst>
                <a:rect l="0" t="0" r="r" b="b"/>
                <a:pathLst>
                  <a:path w="20320" h="14609" fill="norm" stroke="1" extrusionOk="0">
                    <a:moveTo>
                      <a:pt x="15" y="741"/>
                    </a:moveTo>
                    <a:cubicBezTo>
                      <a:pt x="669" y="5288"/>
                      <a:pt x="19651" y="18930"/>
                      <a:pt x="20305" y="13246"/>
                    </a:cubicBezTo>
                    <a:cubicBezTo>
                      <a:pt x="20960" y="6425"/>
                      <a:pt x="-640" y="-2670"/>
                      <a:pt x="15" y="7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5" name="Shape 12155"/>
              <p:cNvSpPr/>
              <p:nvPr/>
            </p:nvSpPr>
            <p:spPr>
              <a:xfrm>
                <a:off x="905465" y="401089"/>
                <a:ext cx="223953" cy="142215"/>
              </a:xfrm>
              <a:custGeom>
                <a:avLst/>
                <a:gdLst/>
                <a:ahLst/>
                <a:cxnLst>
                  <a:cxn ang="0">
                    <a:pos x="wd2" y="hd2"/>
                  </a:cxn>
                  <a:cxn ang="5400000">
                    <a:pos x="wd2" y="hd2"/>
                  </a:cxn>
                  <a:cxn ang="10800000">
                    <a:pos x="wd2" y="hd2"/>
                  </a:cxn>
                  <a:cxn ang="16200000">
                    <a:pos x="wd2" y="hd2"/>
                  </a:cxn>
                </a:cxnLst>
                <a:rect l="0" t="0" r="r" b="b"/>
                <a:pathLst>
                  <a:path w="20242" h="20972" fill="norm" stroke="1"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6" name="Shape 12156"/>
              <p:cNvSpPr/>
              <p:nvPr/>
            </p:nvSpPr>
            <p:spPr>
              <a:xfrm>
                <a:off x="1675394" y="430864"/>
                <a:ext cx="622614" cy="433071"/>
              </a:xfrm>
              <a:custGeom>
                <a:avLst/>
                <a:gdLst/>
                <a:ahLst/>
                <a:cxnLst>
                  <a:cxn ang="0">
                    <a:pos x="wd2" y="hd2"/>
                  </a:cxn>
                  <a:cxn ang="5400000">
                    <a:pos x="wd2" y="hd2"/>
                  </a:cxn>
                  <a:cxn ang="10800000">
                    <a:pos x="wd2" y="hd2"/>
                  </a:cxn>
                  <a:cxn ang="16200000">
                    <a:pos x="wd2" y="hd2"/>
                  </a:cxn>
                </a:cxnLst>
                <a:rect l="0" t="0" r="r" b="b"/>
                <a:pathLst>
                  <a:path w="21037" h="21103" fill="norm" stroke="1"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7" name="Shape 12157"/>
              <p:cNvSpPr/>
              <p:nvPr/>
            </p:nvSpPr>
            <p:spPr>
              <a:xfrm>
                <a:off x="2340351" y="1174076"/>
                <a:ext cx="140916" cy="125174"/>
              </a:xfrm>
              <a:custGeom>
                <a:avLst/>
                <a:gdLst/>
                <a:ahLst/>
                <a:cxnLst>
                  <a:cxn ang="0">
                    <a:pos x="wd2" y="hd2"/>
                  </a:cxn>
                  <a:cxn ang="5400000">
                    <a:pos x="wd2" y="hd2"/>
                  </a:cxn>
                  <a:cxn ang="10800000">
                    <a:pos x="wd2" y="hd2"/>
                  </a:cxn>
                  <a:cxn ang="16200000">
                    <a:pos x="wd2" y="hd2"/>
                  </a:cxn>
                </a:cxnLst>
                <a:rect l="0" t="0" r="r" b="b"/>
                <a:pathLst>
                  <a:path w="19849" h="20331" fill="norm" stroke="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8" name="Shape 12158"/>
              <p:cNvSpPr/>
              <p:nvPr/>
            </p:nvSpPr>
            <p:spPr>
              <a:xfrm>
                <a:off x="1944365" y="641594"/>
                <a:ext cx="53807" cy="40954"/>
              </a:xfrm>
              <a:custGeom>
                <a:avLst/>
                <a:gdLst/>
                <a:ahLst/>
                <a:cxnLst>
                  <a:cxn ang="0">
                    <a:pos x="wd2" y="hd2"/>
                  </a:cxn>
                  <a:cxn ang="5400000">
                    <a:pos x="wd2" y="hd2"/>
                  </a:cxn>
                  <a:cxn ang="10800000">
                    <a:pos x="wd2" y="hd2"/>
                  </a:cxn>
                  <a:cxn ang="16200000">
                    <a:pos x="wd2" y="hd2"/>
                  </a:cxn>
                </a:cxnLst>
                <a:rect l="0" t="0" r="r" b="b"/>
                <a:pathLst>
                  <a:path w="18237" h="18359" fill="norm" stroke="1"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59" name="Shape 12159"/>
              <p:cNvSpPr/>
              <p:nvPr/>
            </p:nvSpPr>
            <p:spPr>
              <a:xfrm>
                <a:off x="1630853" y="0"/>
                <a:ext cx="670241" cy="331819"/>
              </a:xfrm>
              <a:custGeom>
                <a:avLst/>
                <a:gdLst/>
                <a:ahLst/>
                <a:cxnLst>
                  <a:cxn ang="0">
                    <a:pos x="wd2" y="hd2"/>
                  </a:cxn>
                  <a:cxn ang="5400000">
                    <a:pos x="wd2" y="hd2"/>
                  </a:cxn>
                  <a:cxn ang="10800000">
                    <a:pos x="wd2" y="hd2"/>
                  </a:cxn>
                  <a:cxn ang="16200000">
                    <a:pos x="wd2" y="hd2"/>
                  </a:cxn>
                </a:cxnLst>
                <a:rect l="0" t="0" r="r" b="b"/>
                <a:pathLst>
                  <a:path w="20770" h="21010" fill="norm" stroke="1"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60" name="Shape 12160"/>
              <p:cNvSpPr/>
              <p:nvPr/>
            </p:nvSpPr>
            <p:spPr>
              <a:xfrm>
                <a:off x="1171936" y="220374"/>
                <a:ext cx="90672" cy="24456"/>
              </a:xfrm>
              <a:custGeom>
                <a:avLst/>
                <a:gdLst/>
                <a:ahLst/>
                <a:cxnLst>
                  <a:cxn ang="0">
                    <a:pos x="wd2" y="hd2"/>
                  </a:cxn>
                  <a:cxn ang="5400000">
                    <a:pos x="wd2" y="hd2"/>
                  </a:cxn>
                  <a:cxn ang="10800000">
                    <a:pos x="wd2" y="hd2"/>
                  </a:cxn>
                  <a:cxn ang="16200000">
                    <a:pos x="wd2" y="hd2"/>
                  </a:cxn>
                </a:cxnLst>
                <a:rect l="0" t="0" r="r" b="b"/>
                <a:pathLst>
                  <a:path w="19283" h="16122" fill="norm" stroke="1"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61" name="Shape 12161"/>
              <p:cNvSpPr/>
              <p:nvPr/>
            </p:nvSpPr>
            <p:spPr>
              <a:xfrm>
                <a:off x="1178964" y="251246"/>
                <a:ext cx="74120" cy="35933"/>
              </a:xfrm>
              <a:custGeom>
                <a:avLst/>
                <a:gdLst/>
                <a:ahLst/>
                <a:cxnLst>
                  <a:cxn ang="0">
                    <a:pos x="wd2" y="hd2"/>
                  </a:cxn>
                  <a:cxn ang="5400000">
                    <a:pos x="wd2" y="hd2"/>
                  </a:cxn>
                  <a:cxn ang="10800000">
                    <a:pos x="wd2" y="hd2"/>
                  </a:cxn>
                  <a:cxn ang="16200000">
                    <a:pos x="wd2" y="hd2"/>
                  </a:cxn>
                </a:cxnLst>
                <a:rect l="0" t="0" r="r" b="b"/>
                <a:pathLst>
                  <a:path w="20098" h="19177" fill="norm" stroke="1"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62" name="Shape 12162"/>
              <p:cNvSpPr/>
              <p:nvPr/>
            </p:nvSpPr>
            <p:spPr>
              <a:xfrm>
                <a:off x="934011" y="1237129"/>
                <a:ext cx="1232736" cy="5839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63" name="Shape 12163"/>
              <p:cNvSpPr/>
              <p:nvPr/>
            </p:nvSpPr>
            <p:spPr>
              <a:xfrm>
                <a:off x="0" y="537521"/>
                <a:ext cx="816513" cy="5434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64" name="Shape 12164"/>
              <p:cNvSpPr/>
              <p:nvPr/>
            </p:nvSpPr>
            <p:spPr>
              <a:xfrm>
                <a:off x="105549" y="1055963"/>
                <a:ext cx="41822" cy="212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65" name="Shape 12165"/>
              <p:cNvSpPr/>
              <p:nvPr/>
            </p:nvSpPr>
            <p:spPr>
              <a:xfrm>
                <a:off x="281864" y="975017"/>
                <a:ext cx="48725" cy="44329"/>
              </a:xfrm>
              <a:custGeom>
                <a:avLst/>
                <a:gdLst/>
                <a:ahLst/>
                <a:cxnLst>
                  <a:cxn ang="0">
                    <a:pos x="wd2" y="hd2"/>
                  </a:cxn>
                  <a:cxn ang="5400000">
                    <a:pos x="wd2" y="hd2"/>
                  </a:cxn>
                  <a:cxn ang="10800000">
                    <a:pos x="wd2" y="hd2"/>
                  </a:cxn>
                  <a:cxn ang="16200000">
                    <a:pos x="wd2" y="hd2"/>
                  </a:cxn>
                </a:cxnLst>
                <a:rect l="0" t="0" r="r" b="b"/>
                <a:pathLst>
                  <a:path w="21138" h="21600" fill="norm" stroke="1"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66" name="Shape 12166"/>
              <p:cNvSpPr/>
              <p:nvPr/>
            </p:nvSpPr>
            <p:spPr>
              <a:xfrm>
                <a:off x="7966" y="1108000"/>
                <a:ext cx="13720" cy="15419"/>
              </a:xfrm>
              <a:custGeom>
                <a:avLst/>
                <a:gdLst/>
                <a:ahLst/>
                <a:cxnLst>
                  <a:cxn ang="0">
                    <a:pos x="wd2" y="hd2"/>
                  </a:cxn>
                  <a:cxn ang="5400000">
                    <a:pos x="wd2" y="hd2"/>
                  </a:cxn>
                  <a:cxn ang="10800000">
                    <a:pos x="wd2" y="hd2"/>
                  </a:cxn>
                  <a:cxn ang="16200000">
                    <a:pos x="wd2" y="hd2"/>
                  </a:cxn>
                </a:cxnLst>
                <a:rect l="0" t="0" r="r" b="b"/>
                <a:pathLst>
                  <a:path w="18600" h="21600" fill="norm" stroke="1"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67" name="Shape 12167"/>
              <p:cNvSpPr/>
              <p:nvPr/>
            </p:nvSpPr>
            <p:spPr>
              <a:xfrm>
                <a:off x="3608" y="11141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68" name="Shape 12168"/>
              <p:cNvSpPr/>
              <p:nvPr/>
            </p:nvSpPr>
            <p:spPr>
              <a:xfrm>
                <a:off x="76296" y="108487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12169" name="Shape 12169"/>
              <p:cNvSpPr/>
              <p:nvPr/>
            </p:nvSpPr>
            <p:spPr>
              <a:xfrm>
                <a:off x="13940" y="918557"/>
                <a:ext cx="28836" cy="12701"/>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70" name="Shape 12170"/>
              <p:cNvSpPr/>
              <p:nvPr/>
            </p:nvSpPr>
            <p:spPr>
              <a:xfrm>
                <a:off x="1095322" y="1644183"/>
                <a:ext cx="4978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71" name="Shape 12171"/>
              <p:cNvSpPr/>
              <p:nvPr/>
            </p:nvSpPr>
            <p:spPr>
              <a:xfrm>
                <a:off x="1374131" y="1720311"/>
                <a:ext cx="15932"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72" name="Shape 12172"/>
              <p:cNvSpPr/>
              <p:nvPr/>
            </p:nvSpPr>
            <p:spPr>
              <a:xfrm>
                <a:off x="1394046" y="1713171"/>
                <a:ext cx="15932" cy="154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4800" y="13500"/>
                      <a:pt x="12000" y="0"/>
                      <a:pt x="21600" y="0"/>
                    </a:cubicBezTo>
                    <a:cubicBezTo>
                      <a:pt x="12000" y="0"/>
                      <a:pt x="4800" y="135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73" name="Shape 12173"/>
              <p:cNvSpPr/>
              <p:nvPr/>
            </p:nvSpPr>
            <p:spPr>
              <a:xfrm>
                <a:off x="1507185" y="17945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0" y="0"/>
                      <a:pt x="0" y="0"/>
                    </a:cubicBezTo>
                    <a:cubicBezTo>
                      <a:pt x="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74" name="Shape 12174"/>
              <p:cNvSpPr/>
              <p:nvPr/>
            </p:nvSpPr>
            <p:spPr>
              <a:xfrm>
                <a:off x="1467355" y="17627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3600"/>
                      <a:pt x="0" y="0"/>
                    </a:cubicBezTo>
                    <a:cubicBezTo>
                      <a:pt x="21600" y="36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75" name="Shape 12175"/>
              <p:cNvSpPr/>
              <p:nvPr/>
            </p:nvSpPr>
            <p:spPr>
              <a:xfrm>
                <a:off x="1483663" y="1788730"/>
                <a:ext cx="2589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12180" name="Group 12180"/>
            <p:cNvGrpSpPr/>
            <p:nvPr/>
          </p:nvGrpSpPr>
          <p:grpSpPr>
            <a:xfrm>
              <a:off x="2051238" y="-1"/>
              <a:ext cx="1306422" cy="938594"/>
              <a:chOff x="0" y="0"/>
              <a:chExt cx="1306420" cy="938592"/>
            </a:xfrm>
          </p:grpSpPr>
          <p:sp>
            <p:nvSpPr>
              <p:cNvPr id="12177" name="Shape 12177"/>
              <p:cNvSpPr/>
              <p:nvPr/>
            </p:nvSpPr>
            <p:spPr>
              <a:xfrm>
                <a:off x="-1" y="0"/>
                <a:ext cx="1306422" cy="9385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418" y="13807"/>
                    </a:moveTo>
                    <a:cubicBezTo>
                      <a:pt x="17355" y="13765"/>
                      <a:pt x="17324" y="13765"/>
                      <a:pt x="17261" y="13722"/>
                    </a:cubicBezTo>
                    <a:cubicBezTo>
                      <a:pt x="17135" y="13680"/>
                      <a:pt x="16978" y="13595"/>
                      <a:pt x="16852" y="13595"/>
                    </a:cubicBezTo>
                    <a:cubicBezTo>
                      <a:pt x="16790" y="13595"/>
                      <a:pt x="16727" y="13595"/>
                      <a:pt x="16664" y="13638"/>
                    </a:cubicBezTo>
                    <a:cubicBezTo>
                      <a:pt x="16538" y="13765"/>
                      <a:pt x="16475" y="13722"/>
                      <a:pt x="16444" y="13595"/>
                    </a:cubicBezTo>
                    <a:cubicBezTo>
                      <a:pt x="16444" y="13426"/>
                      <a:pt x="16601" y="13214"/>
                      <a:pt x="16727" y="13172"/>
                    </a:cubicBezTo>
                    <a:cubicBezTo>
                      <a:pt x="16790" y="13172"/>
                      <a:pt x="16821" y="13172"/>
                      <a:pt x="16821" y="13172"/>
                    </a:cubicBezTo>
                    <a:cubicBezTo>
                      <a:pt x="16821" y="13129"/>
                      <a:pt x="16790" y="13045"/>
                      <a:pt x="16790" y="13002"/>
                    </a:cubicBezTo>
                    <a:cubicBezTo>
                      <a:pt x="16790" y="12960"/>
                      <a:pt x="16758" y="12875"/>
                      <a:pt x="16758" y="12833"/>
                    </a:cubicBezTo>
                    <a:cubicBezTo>
                      <a:pt x="16727" y="12748"/>
                      <a:pt x="16758" y="12706"/>
                      <a:pt x="16758" y="12664"/>
                    </a:cubicBezTo>
                    <a:cubicBezTo>
                      <a:pt x="16790" y="12621"/>
                      <a:pt x="16821" y="12579"/>
                      <a:pt x="16884" y="12579"/>
                    </a:cubicBezTo>
                    <a:cubicBezTo>
                      <a:pt x="17010" y="12579"/>
                      <a:pt x="17230" y="12748"/>
                      <a:pt x="17355" y="13002"/>
                    </a:cubicBezTo>
                    <a:cubicBezTo>
                      <a:pt x="17481" y="13214"/>
                      <a:pt x="17670" y="13341"/>
                      <a:pt x="17890" y="13341"/>
                    </a:cubicBezTo>
                    <a:cubicBezTo>
                      <a:pt x="17953" y="13341"/>
                      <a:pt x="18016" y="13341"/>
                      <a:pt x="18079" y="13299"/>
                    </a:cubicBezTo>
                    <a:cubicBezTo>
                      <a:pt x="18173" y="13256"/>
                      <a:pt x="18173" y="13214"/>
                      <a:pt x="18141" y="13087"/>
                    </a:cubicBezTo>
                    <a:cubicBezTo>
                      <a:pt x="18141" y="12960"/>
                      <a:pt x="18110" y="12833"/>
                      <a:pt x="18173" y="12706"/>
                    </a:cubicBezTo>
                    <a:cubicBezTo>
                      <a:pt x="18173" y="12621"/>
                      <a:pt x="17859" y="12325"/>
                      <a:pt x="17670" y="12198"/>
                    </a:cubicBezTo>
                    <a:cubicBezTo>
                      <a:pt x="17418" y="11944"/>
                      <a:pt x="17261" y="11816"/>
                      <a:pt x="17230" y="11689"/>
                    </a:cubicBezTo>
                    <a:cubicBezTo>
                      <a:pt x="17230" y="11605"/>
                      <a:pt x="17230" y="11562"/>
                      <a:pt x="17261" y="11520"/>
                    </a:cubicBezTo>
                    <a:cubicBezTo>
                      <a:pt x="17324" y="11393"/>
                      <a:pt x="17513" y="11478"/>
                      <a:pt x="17859" y="11647"/>
                    </a:cubicBezTo>
                    <a:cubicBezTo>
                      <a:pt x="17859" y="11689"/>
                      <a:pt x="17890" y="11689"/>
                      <a:pt x="17921" y="11689"/>
                    </a:cubicBezTo>
                    <a:cubicBezTo>
                      <a:pt x="18047" y="11689"/>
                      <a:pt x="18079" y="11351"/>
                      <a:pt x="18079" y="11266"/>
                    </a:cubicBezTo>
                    <a:cubicBezTo>
                      <a:pt x="18079" y="11224"/>
                      <a:pt x="17984" y="11181"/>
                      <a:pt x="17796" y="11181"/>
                    </a:cubicBezTo>
                    <a:cubicBezTo>
                      <a:pt x="17638" y="11181"/>
                      <a:pt x="17450" y="11224"/>
                      <a:pt x="17324" y="11308"/>
                    </a:cubicBezTo>
                    <a:cubicBezTo>
                      <a:pt x="17293" y="11351"/>
                      <a:pt x="17230" y="11351"/>
                      <a:pt x="17167" y="11351"/>
                    </a:cubicBezTo>
                    <a:cubicBezTo>
                      <a:pt x="17041" y="11351"/>
                      <a:pt x="16915" y="11266"/>
                      <a:pt x="16915" y="11096"/>
                    </a:cubicBezTo>
                    <a:cubicBezTo>
                      <a:pt x="16915" y="11054"/>
                      <a:pt x="16915" y="10885"/>
                      <a:pt x="17135" y="10842"/>
                    </a:cubicBezTo>
                    <a:cubicBezTo>
                      <a:pt x="17230" y="10842"/>
                      <a:pt x="17261" y="10800"/>
                      <a:pt x="17261" y="10800"/>
                    </a:cubicBezTo>
                    <a:cubicBezTo>
                      <a:pt x="17261" y="10800"/>
                      <a:pt x="17230" y="10758"/>
                      <a:pt x="17230" y="10758"/>
                    </a:cubicBezTo>
                    <a:cubicBezTo>
                      <a:pt x="17198" y="10673"/>
                      <a:pt x="17167" y="10588"/>
                      <a:pt x="17230" y="10461"/>
                    </a:cubicBezTo>
                    <a:cubicBezTo>
                      <a:pt x="17261" y="10461"/>
                      <a:pt x="17293" y="10419"/>
                      <a:pt x="17324" y="10419"/>
                    </a:cubicBezTo>
                    <a:cubicBezTo>
                      <a:pt x="17418" y="10419"/>
                      <a:pt x="17513" y="10504"/>
                      <a:pt x="17638" y="10588"/>
                    </a:cubicBezTo>
                    <a:cubicBezTo>
                      <a:pt x="17796" y="10673"/>
                      <a:pt x="17953" y="10800"/>
                      <a:pt x="18047" y="10758"/>
                    </a:cubicBezTo>
                    <a:cubicBezTo>
                      <a:pt x="18141" y="10715"/>
                      <a:pt x="18236" y="10715"/>
                      <a:pt x="18299" y="10715"/>
                    </a:cubicBezTo>
                    <a:cubicBezTo>
                      <a:pt x="18424" y="10715"/>
                      <a:pt x="18519" y="10673"/>
                      <a:pt x="18645" y="10588"/>
                    </a:cubicBezTo>
                    <a:cubicBezTo>
                      <a:pt x="18645" y="10546"/>
                      <a:pt x="18645" y="10546"/>
                      <a:pt x="18645" y="10546"/>
                    </a:cubicBezTo>
                    <a:cubicBezTo>
                      <a:pt x="18645" y="10504"/>
                      <a:pt x="18487" y="10376"/>
                      <a:pt x="18393" y="10334"/>
                    </a:cubicBezTo>
                    <a:cubicBezTo>
                      <a:pt x="18299" y="10249"/>
                      <a:pt x="18204" y="10165"/>
                      <a:pt x="18141" y="10122"/>
                    </a:cubicBezTo>
                    <a:cubicBezTo>
                      <a:pt x="18110" y="10038"/>
                      <a:pt x="18110" y="9995"/>
                      <a:pt x="18141" y="9953"/>
                    </a:cubicBezTo>
                    <a:cubicBezTo>
                      <a:pt x="18141" y="9868"/>
                      <a:pt x="18236" y="9826"/>
                      <a:pt x="18519" y="9826"/>
                    </a:cubicBezTo>
                    <a:cubicBezTo>
                      <a:pt x="18645" y="9826"/>
                      <a:pt x="18802" y="9868"/>
                      <a:pt x="18928" y="9868"/>
                    </a:cubicBezTo>
                    <a:cubicBezTo>
                      <a:pt x="18990" y="9868"/>
                      <a:pt x="18990" y="9868"/>
                      <a:pt x="18990" y="9868"/>
                    </a:cubicBezTo>
                    <a:cubicBezTo>
                      <a:pt x="18990" y="9868"/>
                      <a:pt x="18990" y="9868"/>
                      <a:pt x="18990" y="9868"/>
                    </a:cubicBezTo>
                    <a:cubicBezTo>
                      <a:pt x="19053" y="9868"/>
                      <a:pt x="19085" y="9826"/>
                      <a:pt x="19085" y="9784"/>
                    </a:cubicBezTo>
                    <a:cubicBezTo>
                      <a:pt x="19116" y="9741"/>
                      <a:pt x="19116" y="9699"/>
                      <a:pt x="19116" y="9699"/>
                    </a:cubicBezTo>
                    <a:cubicBezTo>
                      <a:pt x="19116" y="9699"/>
                      <a:pt x="19116" y="9699"/>
                      <a:pt x="19085" y="9699"/>
                    </a:cubicBezTo>
                    <a:cubicBezTo>
                      <a:pt x="19085" y="9699"/>
                      <a:pt x="19053" y="9741"/>
                      <a:pt x="19022" y="9741"/>
                    </a:cubicBezTo>
                    <a:cubicBezTo>
                      <a:pt x="18833" y="9741"/>
                      <a:pt x="18487" y="9529"/>
                      <a:pt x="18393" y="9275"/>
                    </a:cubicBezTo>
                    <a:cubicBezTo>
                      <a:pt x="18362" y="9191"/>
                      <a:pt x="18362" y="9106"/>
                      <a:pt x="18393" y="9021"/>
                    </a:cubicBezTo>
                    <a:cubicBezTo>
                      <a:pt x="18456" y="8894"/>
                      <a:pt x="18550" y="8894"/>
                      <a:pt x="18582" y="8894"/>
                    </a:cubicBezTo>
                    <a:cubicBezTo>
                      <a:pt x="18645" y="8894"/>
                      <a:pt x="18676" y="8894"/>
                      <a:pt x="18707" y="8894"/>
                    </a:cubicBezTo>
                    <a:cubicBezTo>
                      <a:pt x="18770" y="8936"/>
                      <a:pt x="18802" y="8936"/>
                      <a:pt x="18865" y="8936"/>
                    </a:cubicBezTo>
                    <a:cubicBezTo>
                      <a:pt x="18928" y="8936"/>
                      <a:pt x="18959" y="8894"/>
                      <a:pt x="19022" y="8852"/>
                    </a:cubicBezTo>
                    <a:cubicBezTo>
                      <a:pt x="19116" y="8809"/>
                      <a:pt x="19116" y="8640"/>
                      <a:pt x="19085" y="8513"/>
                    </a:cubicBezTo>
                    <a:cubicBezTo>
                      <a:pt x="19053" y="8344"/>
                      <a:pt x="18959" y="8174"/>
                      <a:pt x="18896" y="8174"/>
                    </a:cubicBezTo>
                    <a:cubicBezTo>
                      <a:pt x="18896" y="8174"/>
                      <a:pt x="18204" y="8132"/>
                      <a:pt x="18204" y="7878"/>
                    </a:cubicBezTo>
                    <a:cubicBezTo>
                      <a:pt x="18173" y="7835"/>
                      <a:pt x="18110" y="7793"/>
                      <a:pt x="18079" y="7793"/>
                    </a:cubicBezTo>
                    <a:cubicBezTo>
                      <a:pt x="18016" y="7708"/>
                      <a:pt x="17921" y="7666"/>
                      <a:pt x="17921" y="7539"/>
                    </a:cubicBezTo>
                    <a:cubicBezTo>
                      <a:pt x="17921" y="7539"/>
                      <a:pt x="17921" y="7454"/>
                      <a:pt x="17953" y="7412"/>
                    </a:cubicBezTo>
                    <a:cubicBezTo>
                      <a:pt x="18016" y="7369"/>
                      <a:pt x="18079" y="7369"/>
                      <a:pt x="18173" y="7412"/>
                    </a:cubicBezTo>
                    <a:cubicBezTo>
                      <a:pt x="18236" y="7412"/>
                      <a:pt x="18330" y="7454"/>
                      <a:pt x="18456" y="7327"/>
                    </a:cubicBezTo>
                    <a:cubicBezTo>
                      <a:pt x="18519" y="7285"/>
                      <a:pt x="18613" y="7242"/>
                      <a:pt x="18739" y="7242"/>
                    </a:cubicBezTo>
                    <a:cubicBezTo>
                      <a:pt x="18865" y="7242"/>
                      <a:pt x="18990" y="7242"/>
                      <a:pt x="19116" y="7285"/>
                    </a:cubicBezTo>
                    <a:cubicBezTo>
                      <a:pt x="19242" y="7327"/>
                      <a:pt x="19368" y="7327"/>
                      <a:pt x="19431" y="7327"/>
                    </a:cubicBezTo>
                    <a:cubicBezTo>
                      <a:pt x="19462" y="7327"/>
                      <a:pt x="19462" y="7327"/>
                      <a:pt x="19462" y="7285"/>
                    </a:cubicBezTo>
                    <a:cubicBezTo>
                      <a:pt x="19462" y="7158"/>
                      <a:pt x="19305" y="6988"/>
                      <a:pt x="19242" y="6988"/>
                    </a:cubicBezTo>
                    <a:cubicBezTo>
                      <a:pt x="19179" y="7031"/>
                      <a:pt x="19085" y="7073"/>
                      <a:pt x="18959" y="7073"/>
                    </a:cubicBezTo>
                    <a:cubicBezTo>
                      <a:pt x="18739" y="7073"/>
                      <a:pt x="18582" y="6946"/>
                      <a:pt x="18582" y="6734"/>
                    </a:cubicBezTo>
                    <a:cubicBezTo>
                      <a:pt x="18582" y="6692"/>
                      <a:pt x="18582" y="6607"/>
                      <a:pt x="18613" y="6565"/>
                    </a:cubicBezTo>
                    <a:cubicBezTo>
                      <a:pt x="18645" y="6522"/>
                      <a:pt x="18739" y="6522"/>
                      <a:pt x="18739" y="6522"/>
                    </a:cubicBezTo>
                    <a:cubicBezTo>
                      <a:pt x="18802" y="6522"/>
                      <a:pt x="18865" y="6522"/>
                      <a:pt x="18896" y="6522"/>
                    </a:cubicBezTo>
                    <a:cubicBezTo>
                      <a:pt x="18959" y="6522"/>
                      <a:pt x="19022" y="6565"/>
                      <a:pt x="19053" y="6565"/>
                    </a:cubicBezTo>
                    <a:cubicBezTo>
                      <a:pt x="18959" y="6480"/>
                      <a:pt x="18770" y="6353"/>
                      <a:pt x="18582" y="6353"/>
                    </a:cubicBezTo>
                    <a:cubicBezTo>
                      <a:pt x="18550" y="6353"/>
                      <a:pt x="18487" y="6353"/>
                      <a:pt x="18456" y="6395"/>
                    </a:cubicBezTo>
                    <a:cubicBezTo>
                      <a:pt x="18393" y="6607"/>
                      <a:pt x="18267" y="6649"/>
                      <a:pt x="18173" y="6649"/>
                    </a:cubicBezTo>
                    <a:cubicBezTo>
                      <a:pt x="18079" y="6649"/>
                      <a:pt x="18016" y="6607"/>
                      <a:pt x="18016" y="6522"/>
                    </a:cubicBezTo>
                    <a:cubicBezTo>
                      <a:pt x="17984" y="6480"/>
                      <a:pt x="17984" y="6395"/>
                      <a:pt x="18079" y="6353"/>
                    </a:cubicBezTo>
                    <a:cubicBezTo>
                      <a:pt x="18267" y="6184"/>
                      <a:pt x="18299" y="5718"/>
                      <a:pt x="18267" y="5506"/>
                    </a:cubicBezTo>
                    <a:cubicBezTo>
                      <a:pt x="18267" y="5336"/>
                      <a:pt x="18424" y="5294"/>
                      <a:pt x="18582" y="5209"/>
                    </a:cubicBezTo>
                    <a:cubicBezTo>
                      <a:pt x="18802" y="5125"/>
                      <a:pt x="18928" y="5040"/>
                      <a:pt x="18896" y="4871"/>
                    </a:cubicBezTo>
                    <a:cubicBezTo>
                      <a:pt x="18896" y="4786"/>
                      <a:pt x="18896" y="4659"/>
                      <a:pt x="18959" y="4574"/>
                    </a:cubicBezTo>
                    <a:cubicBezTo>
                      <a:pt x="19085" y="4320"/>
                      <a:pt x="19462" y="4320"/>
                      <a:pt x="19556" y="4320"/>
                    </a:cubicBezTo>
                    <a:cubicBezTo>
                      <a:pt x="19588" y="4320"/>
                      <a:pt x="19588" y="4278"/>
                      <a:pt x="19588" y="4278"/>
                    </a:cubicBezTo>
                    <a:cubicBezTo>
                      <a:pt x="19588" y="4278"/>
                      <a:pt x="19588" y="4278"/>
                      <a:pt x="19556" y="4235"/>
                    </a:cubicBezTo>
                    <a:cubicBezTo>
                      <a:pt x="19493" y="4151"/>
                      <a:pt x="19399" y="4066"/>
                      <a:pt x="19336" y="4108"/>
                    </a:cubicBezTo>
                    <a:cubicBezTo>
                      <a:pt x="19242" y="4108"/>
                      <a:pt x="19148" y="4193"/>
                      <a:pt x="19053" y="4235"/>
                    </a:cubicBezTo>
                    <a:cubicBezTo>
                      <a:pt x="18959" y="4320"/>
                      <a:pt x="18865" y="4362"/>
                      <a:pt x="18802" y="4362"/>
                    </a:cubicBezTo>
                    <a:cubicBezTo>
                      <a:pt x="18770" y="4362"/>
                      <a:pt x="18707" y="4362"/>
                      <a:pt x="18676" y="4320"/>
                    </a:cubicBezTo>
                    <a:cubicBezTo>
                      <a:pt x="18645" y="4278"/>
                      <a:pt x="18645" y="4193"/>
                      <a:pt x="18645" y="4151"/>
                    </a:cubicBezTo>
                    <a:cubicBezTo>
                      <a:pt x="18707" y="3939"/>
                      <a:pt x="19053" y="3769"/>
                      <a:pt x="19210" y="3769"/>
                    </a:cubicBezTo>
                    <a:cubicBezTo>
                      <a:pt x="19431" y="3769"/>
                      <a:pt x="19871" y="3769"/>
                      <a:pt x="20059" y="3642"/>
                    </a:cubicBezTo>
                    <a:cubicBezTo>
                      <a:pt x="19997" y="3600"/>
                      <a:pt x="19839" y="3558"/>
                      <a:pt x="19619" y="3558"/>
                    </a:cubicBezTo>
                    <a:cubicBezTo>
                      <a:pt x="19556" y="3558"/>
                      <a:pt x="19525" y="3558"/>
                      <a:pt x="19462" y="3558"/>
                    </a:cubicBezTo>
                    <a:cubicBezTo>
                      <a:pt x="19210" y="3600"/>
                      <a:pt x="19148" y="3515"/>
                      <a:pt x="19148" y="3431"/>
                    </a:cubicBezTo>
                    <a:cubicBezTo>
                      <a:pt x="19148" y="3304"/>
                      <a:pt x="19305" y="3261"/>
                      <a:pt x="19619" y="3261"/>
                    </a:cubicBezTo>
                    <a:cubicBezTo>
                      <a:pt x="19902" y="3219"/>
                      <a:pt x="19997" y="3176"/>
                      <a:pt x="20091" y="3134"/>
                    </a:cubicBezTo>
                    <a:cubicBezTo>
                      <a:pt x="20154" y="3092"/>
                      <a:pt x="20217" y="3049"/>
                      <a:pt x="20405" y="3049"/>
                    </a:cubicBezTo>
                    <a:cubicBezTo>
                      <a:pt x="20562" y="3007"/>
                      <a:pt x="20594" y="2965"/>
                      <a:pt x="20657" y="2880"/>
                    </a:cubicBezTo>
                    <a:cubicBezTo>
                      <a:pt x="20688" y="2838"/>
                      <a:pt x="20720" y="2753"/>
                      <a:pt x="20845" y="2753"/>
                    </a:cubicBezTo>
                    <a:cubicBezTo>
                      <a:pt x="21066" y="2753"/>
                      <a:pt x="21506" y="2499"/>
                      <a:pt x="21600" y="2372"/>
                    </a:cubicBezTo>
                    <a:cubicBezTo>
                      <a:pt x="21474" y="2245"/>
                      <a:pt x="20814" y="1991"/>
                      <a:pt x="20437" y="1991"/>
                    </a:cubicBezTo>
                    <a:cubicBezTo>
                      <a:pt x="19997" y="1991"/>
                      <a:pt x="19808" y="2075"/>
                      <a:pt x="19776" y="2329"/>
                    </a:cubicBezTo>
                    <a:cubicBezTo>
                      <a:pt x="19776" y="2414"/>
                      <a:pt x="19745" y="2584"/>
                      <a:pt x="19588" y="2584"/>
                    </a:cubicBezTo>
                    <a:cubicBezTo>
                      <a:pt x="19525" y="2584"/>
                      <a:pt x="19431" y="2541"/>
                      <a:pt x="19336" y="2499"/>
                    </a:cubicBezTo>
                    <a:cubicBezTo>
                      <a:pt x="19210" y="2456"/>
                      <a:pt x="19085" y="2456"/>
                      <a:pt x="19022" y="2456"/>
                    </a:cubicBezTo>
                    <a:cubicBezTo>
                      <a:pt x="18990" y="2499"/>
                      <a:pt x="18959" y="2499"/>
                      <a:pt x="18928" y="2499"/>
                    </a:cubicBezTo>
                    <a:cubicBezTo>
                      <a:pt x="18833" y="2499"/>
                      <a:pt x="18802" y="2414"/>
                      <a:pt x="18770" y="2372"/>
                    </a:cubicBezTo>
                    <a:cubicBezTo>
                      <a:pt x="18770" y="2329"/>
                      <a:pt x="18770" y="2287"/>
                      <a:pt x="18770" y="2287"/>
                    </a:cubicBezTo>
                    <a:cubicBezTo>
                      <a:pt x="18739" y="2287"/>
                      <a:pt x="18739" y="2287"/>
                      <a:pt x="18707" y="2329"/>
                    </a:cubicBezTo>
                    <a:cubicBezTo>
                      <a:pt x="18613" y="2372"/>
                      <a:pt x="18519" y="2456"/>
                      <a:pt x="18424" y="2584"/>
                    </a:cubicBezTo>
                    <a:cubicBezTo>
                      <a:pt x="18299" y="2711"/>
                      <a:pt x="18173" y="2838"/>
                      <a:pt x="18016" y="2922"/>
                    </a:cubicBezTo>
                    <a:cubicBezTo>
                      <a:pt x="17890" y="3007"/>
                      <a:pt x="17796" y="3134"/>
                      <a:pt x="17701" y="3219"/>
                    </a:cubicBezTo>
                    <a:cubicBezTo>
                      <a:pt x="17576" y="3346"/>
                      <a:pt x="17481" y="3431"/>
                      <a:pt x="17387" y="3473"/>
                    </a:cubicBezTo>
                    <a:cubicBezTo>
                      <a:pt x="17387" y="3473"/>
                      <a:pt x="17387" y="3473"/>
                      <a:pt x="17387" y="3473"/>
                    </a:cubicBezTo>
                    <a:cubicBezTo>
                      <a:pt x="17355" y="3473"/>
                      <a:pt x="17324" y="3431"/>
                      <a:pt x="17293" y="3388"/>
                    </a:cubicBezTo>
                    <a:cubicBezTo>
                      <a:pt x="17293" y="3346"/>
                      <a:pt x="17261" y="3261"/>
                      <a:pt x="17921" y="2329"/>
                    </a:cubicBezTo>
                    <a:cubicBezTo>
                      <a:pt x="18016" y="2202"/>
                      <a:pt x="18079" y="2075"/>
                      <a:pt x="18016" y="1948"/>
                    </a:cubicBezTo>
                    <a:cubicBezTo>
                      <a:pt x="17984" y="1821"/>
                      <a:pt x="17890" y="1779"/>
                      <a:pt x="17764" y="1779"/>
                    </a:cubicBezTo>
                    <a:cubicBezTo>
                      <a:pt x="17607" y="1821"/>
                      <a:pt x="17544" y="1906"/>
                      <a:pt x="17513" y="1991"/>
                    </a:cubicBezTo>
                    <a:cubicBezTo>
                      <a:pt x="17450" y="2075"/>
                      <a:pt x="17418" y="2118"/>
                      <a:pt x="17324" y="2160"/>
                    </a:cubicBezTo>
                    <a:cubicBezTo>
                      <a:pt x="17261" y="2202"/>
                      <a:pt x="17135" y="2245"/>
                      <a:pt x="16978" y="2329"/>
                    </a:cubicBezTo>
                    <a:cubicBezTo>
                      <a:pt x="16695" y="2499"/>
                      <a:pt x="16381" y="2668"/>
                      <a:pt x="16224" y="2668"/>
                    </a:cubicBezTo>
                    <a:cubicBezTo>
                      <a:pt x="16161" y="2668"/>
                      <a:pt x="16129" y="2626"/>
                      <a:pt x="16098" y="2584"/>
                    </a:cubicBezTo>
                    <a:cubicBezTo>
                      <a:pt x="16066" y="2414"/>
                      <a:pt x="16255" y="2287"/>
                      <a:pt x="16569" y="2118"/>
                    </a:cubicBezTo>
                    <a:cubicBezTo>
                      <a:pt x="16632" y="2075"/>
                      <a:pt x="16727" y="2033"/>
                      <a:pt x="16790" y="1948"/>
                    </a:cubicBezTo>
                    <a:cubicBezTo>
                      <a:pt x="16695" y="1948"/>
                      <a:pt x="16507" y="1906"/>
                      <a:pt x="16192" y="1906"/>
                    </a:cubicBezTo>
                    <a:cubicBezTo>
                      <a:pt x="15909" y="1906"/>
                      <a:pt x="15658" y="1948"/>
                      <a:pt x="15469" y="1991"/>
                    </a:cubicBezTo>
                    <a:cubicBezTo>
                      <a:pt x="15312" y="1991"/>
                      <a:pt x="15123" y="2075"/>
                      <a:pt x="14934" y="2118"/>
                    </a:cubicBezTo>
                    <a:cubicBezTo>
                      <a:pt x="14683" y="2202"/>
                      <a:pt x="14463" y="2287"/>
                      <a:pt x="14337" y="2287"/>
                    </a:cubicBezTo>
                    <a:cubicBezTo>
                      <a:pt x="14211" y="2287"/>
                      <a:pt x="14180" y="2202"/>
                      <a:pt x="14180" y="2160"/>
                    </a:cubicBezTo>
                    <a:cubicBezTo>
                      <a:pt x="14148" y="1821"/>
                      <a:pt x="15595" y="1567"/>
                      <a:pt x="15595" y="1567"/>
                    </a:cubicBezTo>
                    <a:cubicBezTo>
                      <a:pt x="15783" y="1567"/>
                      <a:pt x="16003" y="1567"/>
                      <a:pt x="16255" y="1567"/>
                    </a:cubicBezTo>
                    <a:cubicBezTo>
                      <a:pt x="16632" y="1567"/>
                      <a:pt x="17041" y="1567"/>
                      <a:pt x="17261" y="1440"/>
                    </a:cubicBezTo>
                    <a:cubicBezTo>
                      <a:pt x="17418" y="1313"/>
                      <a:pt x="17638" y="1271"/>
                      <a:pt x="17827" y="1228"/>
                    </a:cubicBezTo>
                    <a:cubicBezTo>
                      <a:pt x="17984" y="1186"/>
                      <a:pt x="18141" y="1144"/>
                      <a:pt x="18204" y="1101"/>
                    </a:cubicBezTo>
                    <a:cubicBezTo>
                      <a:pt x="18141" y="1016"/>
                      <a:pt x="17859" y="889"/>
                      <a:pt x="17638" y="889"/>
                    </a:cubicBezTo>
                    <a:cubicBezTo>
                      <a:pt x="17607" y="889"/>
                      <a:pt x="17607" y="889"/>
                      <a:pt x="17607" y="889"/>
                    </a:cubicBezTo>
                    <a:cubicBezTo>
                      <a:pt x="17576" y="889"/>
                      <a:pt x="17544" y="889"/>
                      <a:pt x="17513" y="889"/>
                    </a:cubicBezTo>
                    <a:cubicBezTo>
                      <a:pt x="17293" y="889"/>
                      <a:pt x="17135" y="847"/>
                      <a:pt x="17072" y="720"/>
                    </a:cubicBezTo>
                    <a:cubicBezTo>
                      <a:pt x="17072" y="678"/>
                      <a:pt x="17041" y="635"/>
                      <a:pt x="17041" y="593"/>
                    </a:cubicBezTo>
                    <a:cubicBezTo>
                      <a:pt x="17041" y="551"/>
                      <a:pt x="16915" y="508"/>
                      <a:pt x="16852" y="466"/>
                    </a:cubicBezTo>
                    <a:cubicBezTo>
                      <a:pt x="16758" y="424"/>
                      <a:pt x="16664" y="381"/>
                      <a:pt x="16632" y="296"/>
                    </a:cubicBezTo>
                    <a:cubicBezTo>
                      <a:pt x="16601" y="254"/>
                      <a:pt x="16381" y="254"/>
                      <a:pt x="16255" y="254"/>
                    </a:cubicBezTo>
                    <a:cubicBezTo>
                      <a:pt x="15941" y="254"/>
                      <a:pt x="15752" y="212"/>
                      <a:pt x="15658" y="169"/>
                    </a:cubicBezTo>
                    <a:cubicBezTo>
                      <a:pt x="15532" y="42"/>
                      <a:pt x="15217" y="0"/>
                      <a:pt x="14872" y="0"/>
                    </a:cubicBezTo>
                    <a:cubicBezTo>
                      <a:pt x="14777" y="0"/>
                      <a:pt x="14683" y="0"/>
                      <a:pt x="14620" y="0"/>
                    </a:cubicBezTo>
                    <a:cubicBezTo>
                      <a:pt x="14400" y="0"/>
                      <a:pt x="14023" y="42"/>
                      <a:pt x="13708" y="42"/>
                    </a:cubicBezTo>
                    <a:cubicBezTo>
                      <a:pt x="13457" y="42"/>
                      <a:pt x="13237" y="42"/>
                      <a:pt x="13142" y="42"/>
                    </a:cubicBezTo>
                    <a:cubicBezTo>
                      <a:pt x="13048" y="85"/>
                      <a:pt x="12985" y="85"/>
                      <a:pt x="12922" y="127"/>
                    </a:cubicBezTo>
                    <a:cubicBezTo>
                      <a:pt x="12828" y="127"/>
                      <a:pt x="12734" y="169"/>
                      <a:pt x="12639" y="169"/>
                    </a:cubicBezTo>
                    <a:cubicBezTo>
                      <a:pt x="12608" y="169"/>
                      <a:pt x="12608" y="169"/>
                      <a:pt x="12576" y="169"/>
                    </a:cubicBezTo>
                    <a:cubicBezTo>
                      <a:pt x="12451" y="169"/>
                      <a:pt x="12325" y="212"/>
                      <a:pt x="12325" y="254"/>
                    </a:cubicBezTo>
                    <a:cubicBezTo>
                      <a:pt x="12419" y="381"/>
                      <a:pt x="12388" y="466"/>
                      <a:pt x="12388" y="508"/>
                    </a:cubicBezTo>
                    <a:cubicBezTo>
                      <a:pt x="12356" y="635"/>
                      <a:pt x="12231" y="678"/>
                      <a:pt x="12136" y="678"/>
                    </a:cubicBezTo>
                    <a:cubicBezTo>
                      <a:pt x="12073" y="678"/>
                      <a:pt x="12010" y="678"/>
                      <a:pt x="12010" y="593"/>
                    </a:cubicBezTo>
                    <a:cubicBezTo>
                      <a:pt x="11979" y="593"/>
                      <a:pt x="11979" y="508"/>
                      <a:pt x="11979" y="466"/>
                    </a:cubicBezTo>
                    <a:cubicBezTo>
                      <a:pt x="11979" y="466"/>
                      <a:pt x="11979" y="466"/>
                      <a:pt x="11979" y="466"/>
                    </a:cubicBezTo>
                    <a:cubicBezTo>
                      <a:pt x="11948" y="381"/>
                      <a:pt x="11822" y="339"/>
                      <a:pt x="11696" y="339"/>
                    </a:cubicBezTo>
                    <a:cubicBezTo>
                      <a:pt x="11633" y="339"/>
                      <a:pt x="11570" y="381"/>
                      <a:pt x="11539" y="381"/>
                    </a:cubicBezTo>
                    <a:cubicBezTo>
                      <a:pt x="11476" y="466"/>
                      <a:pt x="11413" y="466"/>
                      <a:pt x="11319" y="466"/>
                    </a:cubicBezTo>
                    <a:cubicBezTo>
                      <a:pt x="11224" y="466"/>
                      <a:pt x="11099" y="424"/>
                      <a:pt x="10973" y="424"/>
                    </a:cubicBezTo>
                    <a:cubicBezTo>
                      <a:pt x="10847" y="381"/>
                      <a:pt x="10753" y="381"/>
                      <a:pt x="10659" y="381"/>
                    </a:cubicBezTo>
                    <a:cubicBezTo>
                      <a:pt x="10596" y="381"/>
                      <a:pt x="10564" y="381"/>
                      <a:pt x="10564" y="381"/>
                    </a:cubicBezTo>
                    <a:cubicBezTo>
                      <a:pt x="10501" y="551"/>
                      <a:pt x="10187" y="551"/>
                      <a:pt x="9747" y="551"/>
                    </a:cubicBezTo>
                    <a:cubicBezTo>
                      <a:pt x="9621" y="593"/>
                      <a:pt x="9495" y="593"/>
                      <a:pt x="9432" y="593"/>
                    </a:cubicBezTo>
                    <a:cubicBezTo>
                      <a:pt x="9464" y="593"/>
                      <a:pt x="9495" y="635"/>
                      <a:pt x="9495" y="635"/>
                    </a:cubicBezTo>
                    <a:cubicBezTo>
                      <a:pt x="9652" y="762"/>
                      <a:pt x="9778" y="847"/>
                      <a:pt x="9778" y="974"/>
                    </a:cubicBezTo>
                    <a:cubicBezTo>
                      <a:pt x="9747" y="1101"/>
                      <a:pt x="9621" y="1101"/>
                      <a:pt x="9401" y="1101"/>
                    </a:cubicBezTo>
                    <a:cubicBezTo>
                      <a:pt x="9338" y="1144"/>
                      <a:pt x="9181" y="1144"/>
                      <a:pt x="9118" y="1144"/>
                    </a:cubicBezTo>
                    <a:cubicBezTo>
                      <a:pt x="9212" y="1271"/>
                      <a:pt x="9338" y="1355"/>
                      <a:pt x="9527" y="1482"/>
                    </a:cubicBezTo>
                    <a:cubicBezTo>
                      <a:pt x="9715" y="1609"/>
                      <a:pt x="9904" y="1736"/>
                      <a:pt x="10030" y="1906"/>
                    </a:cubicBezTo>
                    <a:cubicBezTo>
                      <a:pt x="10093" y="1991"/>
                      <a:pt x="10124" y="2075"/>
                      <a:pt x="10093" y="2160"/>
                    </a:cubicBezTo>
                    <a:cubicBezTo>
                      <a:pt x="10093" y="2202"/>
                      <a:pt x="10061" y="2245"/>
                      <a:pt x="9998" y="2245"/>
                    </a:cubicBezTo>
                    <a:cubicBezTo>
                      <a:pt x="9904" y="2245"/>
                      <a:pt x="9652" y="2075"/>
                      <a:pt x="9495" y="1948"/>
                    </a:cubicBezTo>
                    <a:cubicBezTo>
                      <a:pt x="9369" y="1821"/>
                      <a:pt x="9212" y="1779"/>
                      <a:pt x="9086" y="1736"/>
                    </a:cubicBezTo>
                    <a:cubicBezTo>
                      <a:pt x="8929" y="1694"/>
                      <a:pt x="8772" y="1652"/>
                      <a:pt x="8678" y="1525"/>
                    </a:cubicBezTo>
                    <a:cubicBezTo>
                      <a:pt x="8583" y="1355"/>
                      <a:pt x="8206" y="1228"/>
                      <a:pt x="7955" y="1228"/>
                    </a:cubicBezTo>
                    <a:cubicBezTo>
                      <a:pt x="7860" y="1228"/>
                      <a:pt x="7829" y="1228"/>
                      <a:pt x="7829" y="1271"/>
                    </a:cubicBezTo>
                    <a:cubicBezTo>
                      <a:pt x="7797" y="1313"/>
                      <a:pt x="7955" y="1440"/>
                      <a:pt x="8017" y="1482"/>
                    </a:cubicBezTo>
                    <a:cubicBezTo>
                      <a:pt x="8175" y="1609"/>
                      <a:pt x="8269" y="1736"/>
                      <a:pt x="8269" y="1864"/>
                    </a:cubicBezTo>
                    <a:cubicBezTo>
                      <a:pt x="8269" y="1906"/>
                      <a:pt x="8269" y="1991"/>
                      <a:pt x="8112" y="1991"/>
                    </a:cubicBezTo>
                    <a:cubicBezTo>
                      <a:pt x="8049" y="1991"/>
                      <a:pt x="7986" y="1991"/>
                      <a:pt x="7923" y="1991"/>
                    </a:cubicBezTo>
                    <a:cubicBezTo>
                      <a:pt x="7860" y="1948"/>
                      <a:pt x="7797" y="1948"/>
                      <a:pt x="7766" y="1948"/>
                    </a:cubicBezTo>
                    <a:cubicBezTo>
                      <a:pt x="7766" y="1948"/>
                      <a:pt x="7734" y="1948"/>
                      <a:pt x="7734" y="1948"/>
                    </a:cubicBezTo>
                    <a:cubicBezTo>
                      <a:pt x="7734" y="1948"/>
                      <a:pt x="7734" y="1948"/>
                      <a:pt x="7703" y="1948"/>
                    </a:cubicBezTo>
                    <a:cubicBezTo>
                      <a:pt x="7640" y="1948"/>
                      <a:pt x="7577" y="1906"/>
                      <a:pt x="7452" y="1779"/>
                    </a:cubicBezTo>
                    <a:cubicBezTo>
                      <a:pt x="7326" y="1652"/>
                      <a:pt x="7169" y="1482"/>
                      <a:pt x="7074" y="1482"/>
                    </a:cubicBezTo>
                    <a:cubicBezTo>
                      <a:pt x="7043" y="1482"/>
                      <a:pt x="7011" y="1482"/>
                      <a:pt x="7011" y="1482"/>
                    </a:cubicBezTo>
                    <a:cubicBezTo>
                      <a:pt x="7011" y="1482"/>
                      <a:pt x="7043" y="1567"/>
                      <a:pt x="7043" y="1652"/>
                    </a:cubicBezTo>
                    <a:cubicBezTo>
                      <a:pt x="7074" y="1736"/>
                      <a:pt x="7106" y="1864"/>
                      <a:pt x="7106" y="1991"/>
                    </a:cubicBezTo>
                    <a:cubicBezTo>
                      <a:pt x="7106" y="2287"/>
                      <a:pt x="6886" y="2499"/>
                      <a:pt x="6760" y="2499"/>
                    </a:cubicBezTo>
                    <a:cubicBezTo>
                      <a:pt x="6728" y="2499"/>
                      <a:pt x="6697" y="2499"/>
                      <a:pt x="6666" y="2456"/>
                    </a:cubicBezTo>
                    <a:cubicBezTo>
                      <a:pt x="6634" y="2414"/>
                      <a:pt x="6666" y="2329"/>
                      <a:pt x="6697" y="2287"/>
                    </a:cubicBezTo>
                    <a:cubicBezTo>
                      <a:pt x="6728" y="2160"/>
                      <a:pt x="6728" y="1948"/>
                      <a:pt x="6697" y="1736"/>
                    </a:cubicBezTo>
                    <a:cubicBezTo>
                      <a:pt x="6666" y="1567"/>
                      <a:pt x="6603" y="1482"/>
                      <a:pt x="6540" y="1440"/>
                    </a:cubicBezTo>
                    <a:cubicBezTo>
                      <a:pt x="6445" y="1398"/>
                      <a:pt x="6194" y="1440"/>
                      <a:pt x="5974" y="1525"/>
                    </a:cubicBezTo>
                    <a:cubicBezTo>
                      <a:pt x="5817" y="1609"/>
                      <a:pt x="5628" y="1652"/>
                      <a:pt x="5502" y="1652"/>
                    </a:cubicBezTo>
                    <a:cubicBezTo>
                      <a:pt x="5471" y="1652"/>
                      <a:pt x="5471" y="1652"/>
                      <a:pt x="5471" y="1652"/>
                    </a:cubicBezTo>
                    <a:cubicBezTo>
                      <a:pt x="5471" y="1652"/>
                      <a:pt x="5439" y="1652"/>
                      <a:pt x="5439" y="1652"/>
                    </a:cubicBezTo>
                    <a:cubicBezTo>
                      <a:pt x="5219" y="1652"/>
                      <a:pt x="5062" y="1736"/>
                      <a:pt x="5031" y="1779"/>
                    </a:cubicBezTo>
                    <a:cubicBezTo>
                      <a:pt x="5031" y="1779"/>
                      <a:pt x="5031" y="1779"/>
                      <a:pt x="5062" y="1821"/>
                    </a:cubicBezTo>
                    <a:cubicBezTo>
                      <a:pt x="5188" y="1906"/>
                      <a:pt x="5219" y="1991"/>
                      <a:pt x="5219" y="2075"/>
                    </a:cubicBezTo>
                    <a:cubicBezTo>
                      <a:pt x="5188" y="2160"/>
                      <a:pt x="5125" y="2202"/>
                      <a:pt x="5062" y="2202"/>
                    </a:cubicBezTo>
                    <a:cubicBezTo>
                      <a:pt x="4968" y="2202"/>
                      <a:pt x="4873" y="2118"/>
                      <a:pt x="4779" y="2075"/>
                    </a:cubicBezTo>
                    <a:cubicBezTo>
                      <a:pt x="4716" y="1991"/>
                      <a:pt x="4622" y="1991"/>
                      <a:pt x="4496" y="1991"/>
                    </a:cubicBezTo>
                    <a:cubicBezTo>
                      <a:pt x="4339" y="1991"/>
                      <a:pt x="4150" y="2033"/>
                      <a:pt x="4087" y="2075"/>
                    </a:cubicBezTo>
                    <a:cubicBezTo>
                      <a:pt x="4150" y="2160"/>
                      <a:pt x="4213" y="2329"/>
                      <a:pt x="4213" y="2499"/>
                    </a:cubicBezTo>
                    <a:cubicBezTo>
                      <a:pt x="4245" y="2668"/>
                      <a:pt x="4213" y="2795"/>
                      <a:pt x="4182" y="2880"/>
                    </a:cubicBezTo>
                    <a:cubicBezTo>
                      <a:pt x="4150" y="2922"/>
                      <a:pt x="4119" y="2965"/>
                      <a:pt x="4056" y="2965"/>
                    </a:cubicBezTo>
                    <a:cubicBezTo>
                      <a:pt x="3962" y="2965"/>
                      <a:pt x="3899" y="2922"/>
                      <a:pt x="3804" y="2880"/>
                    </a:cubicBezTo>
                    <a:cubicBezTo>
                      <a:pt x="3679" y="2838"/>
                      <a:pt x="3553" y="2795"/>
                      <a:pt x="3459" y="2795"/>
                    </a:cubicBezTo>
                    <a:cubicBezTo>
                      <a:pt x="3144" y="2838"/>
                      <a:pt x="1918" y="3642"/>
                      <a:pt x="1886" y="3854"/>
                    </a:cubicBezTo>
                    <a:cubicBezTo>
                      <a:pt x="1918" y="3939"/>
                      <a:pt x="2138" y="3939"/>
                      <a:pt x="2201" y="3939"/>
                    </a:cubicBezTo>
                    <a:cubicBezTo>
                      <a:pt x="2232" y="3939"/>
                      <a:pt x="2264" y="3939"/>
                      <a:pt x="2295" y="3939"/>
                    </a:cubicBezTo>
                    <a:cubicBezTo>
                      <a:pt x="2327" y="3939"/>
                      <a:pt x="2358" y="3939"/>
                      <a:pt x="2390" y="3939"/>
                    </a:cubicBezTo>
                    <a:cubicBezTo>
                      <a:pt x="2547" y="3939"/>
                      <a:pt x="2672" y="3939"/>
                      <a:pt x="2735" y="3981"/>
                    </a:cubicBezTo>
                    <a:cubicBezTo>
                      <a:pt x="2798" y="4024"/>
                      <a:pt x="2830" y="4108"/>
                      <a:pt x="2830" y="4193"/>
                    </a:cubicBezTo>
                    <a:cubicBezTo>
                      <a:pt x="2830" y="4447"/>
                      <a:pt x="2641" y="4828"/>
                      <a:pt x="2452" y="4998"/>
                    </a:cubicBezTo>
                    <a:cubicBezTo>
                      <a:pt x="2327" y="5125"/>
                      <a:pt x="2075" y="5125"/>
                      <a:pt x="1824" y="5125"/>
                    </a:cubicBezTo>
                    <a:cubicBezTo>
                      <a:pt x="1666" y="5125"/>
                      <a:pt x="1383" y="5167"/>
                      <a:pt x="1352" y="5209"/>
                    </a:cubicBezTo>
                    <a:cubicBezTo>
                      <a:pt x="1352" y="5379"/>
                      <a:pt x="1132" y="5464"/>
                      <a:pt x="755" y="5548"/>
                    </a:cubicBezTo>
                    <a:cubicBezTo>
                      <a:pt x="472" y="5633"/>
                      <a:pt x="0" y="5760"/>
                      <a:pt x="0" y="5929"/>
                    </a:cubicBezTo>
                    <a:cubicBezTo>
                      <a:pt x="0" y="5972"/>
                      <a:pt x="31" y="6141"/>
                      <a:pt x="157" y="6184"/>
                    </a:cubicBezTo>
                    <a:cubicBezTo>
                      <a:pt x="220" y="6184"/>
                      <a:pt x="283" y="6184"/>
                      <a:pt x="346" y="6184"/>
                    </a:cubicBezTo>
                    <a:cubicBezTo>
                      <a:pt x="472" y="6226"/>
                      <a:pt x="660" y="6226"/>
                      <a:pt x="786" y="6438"/>
                    </a:cubicBezTo>
                    <a:cubicBezTo>
                      <a:pt x="880" y="6565"/>
                      <a:pt x="1038" y="6607"/>
                      <a:pt x="1258" y="6607"/>
                    </a:cubicBezTo>
                    <a:cubicBezTo>
                      <a:pt x="1383" y="6607"/>
                      <a:pt x="1541" y="6565"/>
                      <a:pt x="1698" y="6522"/>
                    </a:cubicBezTo>
                    <a:cubicBezTo>
                      <a:pt x="1918" y="6395"/>
                      <a:pt x="2138" y="6438"/>
                      <a:pt x="2264" y="6607"/>
                    </a:cubicBezTo>
                    <a:cubicBezTo>
                      <a:pt x="2295" y="6692"/>
                      <a:pt x="2327" y="6776"/>
                      <a:pt x="2327" y="6861"/>
                    </a:cubicBezTo>
                    <a:cubicBezTo>
                      <a:pt x="2327" y="6988"/>
                      <a:pt x="2264" y="7073"/>
                      <a:pt x="2107" y="7073"/>
                    </a:cubicBezTo>
                    <a:cubicBezTo>
                      <a:pt x="2044" y="7073"/>
                      <a:pt x="1949" y="7031"/>
                      <a:pt x="1824" y="7031"/>
                    </a:cubicBezTo>
                    <a:cubicBezTo>
                      <a:pt x="1729" y="6988"/>
                      <a:pt x="1603" y="6988"/>
                      <a:pt x="1509" y="6988"/>
                    </a:cubicBezTo>
                    <a:cubicBezTo>
                      <a:pt x="1446" y="6988"/>
                      <a:pt x="1383" y="6988"/>
                      <a:pt x="1352" y="7031"/>
                    </a:cubicBezTo>
                    <a:cubicBezTo>
                      <a:pt x="1226" y="7115"/>
                      <a:pt x="1006" y="7158"/>
                      <a:pt x="817" y="7158"/>
                    </a:cubicBezTo>
                    <a:cubicBezTo>
                      <a:pt x="692" y="7158"/>
                      <a:pt x="566" y="7158"/>
                      <a:pt x="503" y="7200"/>
                    </a:cubicBezTo>
                    <a:cubicBezTo>
                      <a:pt x="534" y="7242"/>
                      <a:pt x="692" y="7285"/>
                      <a:pt x="817" y="7285"/>
                    </a:cubicBezTo>
                    <a:cubicBezTo>
                      <a:pt x="912" y="7285"/>
                      <a:pt x="1006" y="7285"/>
                      <a:pt x="1100" y="7327"/>
                    </a:cubicBezTo>
                    <a:cubicBezTo>
                      <a:pt x="1163" y="7327"/>
                      <a:pt x="1226" y="7369"/>
                      <a:pt x="1258" y="7454"/>
                    </a:cubicBezTo>
                    <a:cubicBezTo>
                      <a:pt x="1289" y="7539"/>
                      <a:pt x="1258" y="7624"/>
                      <a:pt x="1195" y="7708"/>
                    </a:cubicBezTo>
                    <a:cubicBezTo>
                      <a:pt x="1195" y="7708"/>
                      <a:pt x="1163" y="7751"/>
                      <a:pt x="1163" y="7793"/>
                    </a:cubicBezTo>
                    <a:cubicBezTo>
                      <a:pt x="1163" y="7835"/>
                      <a:pt x="1163" y="7835"/>
                      <a:pt x="1258" y="7878"/>
                    </a:cubicBezTo>
                    <a:cubicBezTo>
                      <a:pt x="1352" y="7920"/>
                      <a:pt x="1446" y="7962"/>
                      <a:pt x="1541" y="8005"/>
                    </a:cubicBezTo>
                    <a:cubicBezTo>
                      <a:pt x="1698" y="8132"/>
                      <a:pt x="1918" y="8216"/>
                      <a:pt x="2012" y="8216"/>
                    </a:cubicBezTo>
                    <a:cubicBezTo>
                      <a:pt x="1981" y="8132"/>
                      <a:pt x="1981" y="8089"/>
                      <a:pt x="2012" y="8047"/>
                    </a:cubicBezTo>
                    <a:cubicBezTo>
                      <a:pt x="2012" y="7962"/>
                      <a:pt x="2107" y="7962"/>
                      <a:pt x="2201" y="7962"/>
                    </a:cubicBezTo>
                    <a:cubicBezTo>
                      <a:pt x="2264" y="7962"/>
                      <a:pt x="2421" y="7962"/>
                      <a:pt x="2484" y="8089"/>
                    </a:cubicBezTo>
                    <a:cubicBezTo>
                      <a:pt x="2515" y="8089"/>
                      <a:pt x="2547" y="8047"/>
                      <a:pt x="2610" y="8005"/>
                    </a:cubicBezTo>
                    <a:cubicBezTo>
                      <a:pt x="2704" y="7962"/>
                      <a:pt x="2830" y="7878"/>
                      <a:pt x="2924" y="7920"/>
                    </a:cubicBezTo>
                    <a:cubicBezTo>
                      <a:pt x="2987" y="7962"/>
                      <a:pt x="3050" y="7920"/>
                      <a:pt x="3113" y="7878"/>
                    </a:cubicBezTo>
                    <a:cubicBezTo>
                      <a:pt x="3144" y="7835"/>
                      <a:pt x="3207" y="7793"/>
                      <a:pt x="3270" y="7793"/>
                    </a:cubicBezTo>
                    <a:cubicBezTo>
                      <a:pt x="3301" y="7793"/>
                      <a:pt x="3333" y="7793"/>
                      <a:pt x="3396" y="7835"/>
                    </a:cubicBezTo>
                    <a:cubicBezTo>
                      <a:pt x="3459" y="7878"/>
                      <a:pt x="3647" y="7962"/>
                      <a:pt x="3867" y="8005"/>
                    </a:cubicBezTo>
                    <a:cubicBezTo>
                      <a:pt x="4119" y="8047"/>
                      <a:pt x="4370" y="8132"/>
                      <a:pt x="4528" y="8216"/>
                    </a:cubicBezTo>
                    <a:cubicBezTo>
                      <a:pt x="4590" y="8301"/>
                      <a:pt x="4685" y="8344"/>
                      <a:pt x="4748" y="8386"/>
                    </a:cubicBezTo>
                    <a:cubicBezTo>
                      <a:pt x="4936" y="8471"/>
                      <a:pt x="5156" y="8555"/>
                      <a:pt x="5125" y="8809"/>
                    </a:cubicBezTo>
                    <a:cubicBezTo>
                      <a:pt x="5093" y="8979"/>
                      <a:pt x="5251" y="9148"/>
                      <a:pt x="5565" y="9360"/>
                    </a:cubicBezTo>
                    <a:cubicBezTo>
                      <a:pt x="5942" y="9572"/>
                      <a:pt x="5942" y="10080"/>
                      <a:pt x="5942" y="10207"/>
                    </a:cubicBezTo>
                    <a:cubicBezTo>
                      <a:pt x="5942" y="10292"/>
                      <a:pt x="6005" y="10419"/>
                      <a:pt x="6068" y="10504"/>
                    </a:cubicBezTo>
                    <a:cubicBezTo>
                      <a:pt x="6131" y="10588"/>
                      <a:pt x="6225" y="10673"/>
                      <a:pt x="6162" y="10800"/>
                    </a:cubicBezTo>
                    <a:cubicBezTo>
                      <a:pt x="6131" y="10885"/>
                      <a:pt x="6257" y="11054"/>
                      <a:pt x="6351" y="11181"/>
                    </a:cubicBezTo>
                    <a:cubicBezTo>
                      <a:pt x="6383" y="11224"/>
                      <a:pt x="6414" y="11266"/>
                      <a:pt x="6414" y="11351"/>
                    </a:cubicBezTo>
                    <a:cubicBezTo>
                      <a:pt x="6414" y="11478"/>
                      <a:pt x="6320" y="11562"/>
                      <a:pt x="6257" y="11647"/>
                    </a:cubicBezTo>
                    <a:cubicBezTo>
                      <a:pt x="6194" y="11689"/>
                      <a:pt x="6162" y="11732"/>
                      <a:pt x="6162" y="11774"/>
                    </a:cubicBezTo>
                    <a:cubicBezTo>
                      <a:pt x="6225" y="11901"/>
                      <a:pt x="6225" y="12028"/>
                      <a:pt x="6194" y="12113"/>
                    </a:cubicBezTo>
                    <a:cubicBezTo>
                      <a:pt x="6194" y="12198"/>
                      <a:pt x="6162" y="12282"/>
                      <a:pt x="6194" y="12325"/>
                    </a:cubicBezTo>
                    <a:cubicBezTo>
                      <a:pt x="6225" y="12367"/>
                      <a:pt x="6257" y="12367"/>
                      <a:pt x="6288" y="12409"/>
                    </a:cubicBezTo>
                    <a:cubicBezTo>
                      <a:pt x="6445" y="12409"/>
                      <a:pt x="6508" y="12367"/>
                      <a:pt x="6571" y="12282"/>
                    </a:cubicBezTo>
                    <a:cubicBezTo>
                      <a:pt x="6603" y="12198"/>
                      <a:pt x="6697" y="12071"/>
                      <a:pt x="6823" y="12071"/>
                    </a:cubicBezTo>
                    <a:cubicBezTo>
                      <a:pt x="6886" y="12071"/>
                      <a:pt x="6948" y="12071"/>
                      <a:pt x="6980" y="12155"/>
                    </a:cubicBezTo>
                    <a:cubicBezTo>
                      <a:pt x="7011" y="12240"/>
                      <a:pt x="7011" y="12325"/>
                      <a:pt x="6980" y="12367"/>
                    </a:cubicBezTo>
                    <a:cubicBezTo>
                      <a:pt x="6980" y="12494"/>
                      <a:pt x="6948" y="12536"/>
                      <a:pt x="6980" y="12579"/>
                    </a:cubicBezTo>
                    <a:cubicBezTo>
                      <a:pt x="7043" y="12664"/>
                      <a:pt x="7137" y="12706"/>
                      <a:pt x="7231" y="12706"/>
                    </a:cubicBezTo>
                    <a:cubicBezTo>
                      <a:pt x="7357" y="12791"/>
                      <a:pt x="7514" y="12833"/>
                      <a:pt x="7672" y="13002"/>
                    </a:cubicBezTo>
                    <a:cubicBezTo>
                      <a:pt x="7829" y="13214"/>
                      <a:pt x="7829" y="13299"/>
                      <a:pt x="7829" y="13384"/>
                    </a:cubicBezTo>
                    <a:cubicBezTo>
                      <a:pt x="7797" y="13511"/>
                      <a:pt x="7609" y="13511"/>
                      <a:pt x="7452" y="13341"/>
                    </a:cubicBezTo>
                    <a:cubicBezTo>
                      <a:pt x="7357" y="13256"/>
                      <a:pt x="7137" y="13214"/>
                      <a:pt x="6886" y="13214"/>
                    </a:cubicBezTo>
                    <a:cubicBezTo>
                      <a:pt x="6791" y="13214"/>
                      <a:pt x="6697" y="13214"/>
                      <a:pt x="6666" y="13214"/>
                    </a:cubicBezTo>
                    <a:cubicBezTo>
                      <a:pt x="6823" y="13384"/>
                      <a:pt x="7294" y="13680"/>
                      <a:pt x="7452" y="13680"/>
                    </a:cubicBezTo>
                    <a:cubicBezTo>
                      <a:pt x="7452" y="13680"/>
                      <a:pt x="7483" y="13680"/>
                      <a:pt x="7483" y="13680"/>
                    </a:cubicBezTo>
                    <a:cubicBezTo>
                      <a:pt x="7483" y="13680"/>
                      <a:pt x="7514" y="13680"/>
                      <a:pt x="7546" y="13680"/>
                    </a:cubicBezTo>
                    <a:cubicBezTo>
                      <a:pt x="7672" y="13680"/>
                      <a:pt x="7829" y="13849"/>
                      <a:pt x="7860" y="14019"/>
                    </a:cubicBezTo>
                    <a:cubicBezTo>
                      <a:pt x="7923" y="14146"/>
                      <a:pt x="7892" y="14273"/>
                      <a:pt x="7860" y="14315"/>
                    </a:cubicBezTo>
                    <a:cubicBezTo>
                      <a:pt x="7797" y="14400"/>
                      <a:pt x="7797" y="14569"/>
                      <a:pt x="7797" y="14739"/>
                    </a:cubicBezTo>
                    <a:cubicBezTo>
                      <a:pt x="7797" y="14824"/>
                      <a:pt x="7797" y="14866"/>
                      <a:pt x="7797" y="14951"/>
                    </a:cubicBezTo>
                    <a:cubicBezTo>
                      <a:pt x="7797" y="14993"/>
                      <a:pt x="7766" y="15078"/>
                      <a:pt x="7640" y="15078"/>
                    </a:cubicBezTo>
                    <a:cubicBezTo>
                      <a:pt x="7609" y="15078"/>
                      <a:pt x="7546" y="15078"/>
                      <a:pt x="7483" y="15078"/>
                    </a:cubicBezTo>
                    <a:cubicBezTo>
                      <a:pt x="7420" y="15035"/>
                      <a:pt x="7357" y="15035"/>
                      <a:pt x="7294" y="15035"/>
                    </a:cubicBezTo>
                    <a:cubicBezTo>
                      <a:pt x="7137" y="15078"/>
                      <a:pt x="7074" y="15120"/>
                      <a:pt x="7074" y="15289"/>
                    </a:cubicBezTo>
                    <a:cubicBezTo>
                      <a:pt x="7074" y="15459"/>
                      <a:pt x="6980" y="15586"/>
                      <a:pt x="6917" y="15671"/>
                    </a:cubicBezTo>
                    <a:cubicBezTo>
                      <a:pt x="6854" y="15798"/>
                      <a:pt x="6791" y="15882"/>
                      <a:pt x="6760" y="16009"/>
                    </a:cubicBezTo>
                    <a:cubicBezTo>
                      <a:pt x="6760" y="16136"/>
                      <a:pt x="6791" y="16179"/>
                      <a:pt x="6948" y="16264"/>
                    </a:cubicBezTo>
                    <a:cubicBezTo>
                      <a:pt x="6980" y="16264"/>
                      <a:pt x="7043" y="16306"/>
                      <a:pt x="7106" y="16348"/>
                    </a:cubicBezTo>
                    <a:cubicBezTo>
                      <a:pt x="7137" y="16391"/>
                      <a:pt x="7137" y="16433"/>
                      <a:pt x="7137" y="16475"/>
                    </a:cubicBezTo>
                    <a:cubicBezTo>
                      <a:pt x="7137" y="16560"/>
                      <a:pt x="7074" y="16602"/>
                      <a:pt x="7011" y="16687"/>
                    </a:cubicBezTo>
                    <a:cubicBezTo>
                      <a:pt x="6948" y="16729"/>
                      <a:pt x="6854" y="16772"/>
                      <a:pt x="6854" y="16856"/>
                    </a:cubicBezTo>
                    <a:cubicBezTo>
                      <a:pt x="6823" y="16984"/>
                      <a:pt x="7137" y="17322"/>
                      <a:pt x="7294" y="17449"/>
                    </a:cubicBezTo>
                    <a:cubicBezTo>
                      <a:pt x="7420" y="17534"/>
                      <a:pt x="7420" y="17788"/>
                      <a:pt x="7389" y="18000"/>
                    </a:cubicBezTo>
                    <a:cubicBezTo>
                      <a:pt x="7389" y="18127"/>
                      <a:pt x="7389" y="18254"/>
                      <a:pt x="7389" y="18339"/>
                    </a:cubicBezTo>
                    <a:cubicBezTo>
                      <a:pt x="7420" y="18381"/>
                      <a:pt x="7420" y="18381"/>
                      <a:pt x="7452" y="18381"/>
                    </a:cubicBezTo>
                    <a:cubicBezTo>
                      <a:pt x="7483" y="18381"/>
                      <a:pt x="7483" y="18381"/>
                      <a:pt x="7483" y="18381"/>
                    </a:cubicBezTo>
                    <a:cubicBezTo>
                      <a:pt x="7514" y="18381"/>
                      <a:pt x="7546" y="18381"/>
                      <a:pt x="7577" y="18424"/>
                    </a:cubicBezTo>
                    <a:cubicBezTo>
                      <a:pt x="7609" y="18466"/>
                      <a:pt x="7609" y="18551"/>
                      <a:pt x="7609" y="18593"/>
                    </a:cubicBezTo>
                    <a:cubicBezTo>
                      <a:pt x="7609" y="18762"/>
                      <a:pt x="7640" y="18805"/>
                      <a:pt x="7703" y="18847"/>
                    </a:cubicBezTo>
                    <a:cubicBezTo>
                      <a:pt x="7734" y="18889"/>
                      <a:pt x="7797" y="18974"/>
                      <a:pt x="7797" y="19059"/>
                    </a:cubicBezTo>
                    <a:cubicBezTo>
                      <a:pt x="7797" y="19101"/>
                      <a:pt x="7860" y="19144"/>
                      <a:pt x="7892" y="19186"/>
                    </a:cubicBezTo>
                    <a:cubicBezTo>
                      <a:pt x="7986" y="19228"/>
                      <a:pt x="8112" y="19313"/>
                      <a:pt x="8049" y="19525"/>
                    </a:cubicBezTo>
                    <a:cubicBezTo>
                      <a:pt x="8017" y="19694"/>
                      <a:pt x="8080" y="19821"/>
                      <a:pt x="8175" y="19948"/>
                    </a:cubicBezTo>
                    <a:cubicBezTo>
                      <a:pt x="8175" y="19948"/>
                      <a:pt x="8206" y="19991"/>
                      <a:pt x="8206" y="20033"/>
                    </a:cubicBezTo>
                    <a:cubicBezTo>
                      <a:pt x="8238" y="20075"/>
                      <a:pt x="8300" y="20160"/>
                      <a:pt x="8363" y="20202"/>
                    </a:cubicBezTo>
                    <a:cubicBezTo>
                      <a:pt x="8489" y="20329"/>
                      <a:pt x="8583" y="20456"/>
                      <a:pt x="8615" y="20626"/>
                    </a:cubicBezTo>
                    <a:cubicBezTo>
                      <a:pt x="8678" y="20753"/>
                      <a:pt x="8803" y="20965"/>
                      <a:pt x="8961" y="20922"/>
                    </a:cubicBezTo>
                    <a:cubicBezTo>
                      <a:pt x="8961" y="20880"/>
                      <a:pt x="8992" y="20880"/>
                      <a:pt x="9024" y="20880"/>
                    </a:cubicBezTo>
                    <a:cubicBezTo>
                      <a:pt x="9118" y="20880"/>
                      <a:pt x="9149" y="20965"/>
                      <a:pt x="9212" y="21007"/>
                    </a:cubicBezTo>
                    <a:cubicBezTo>
                      <a:pt x="9244" y="21049"/>
                      <a:pt x="9275" y="21049"/>
                      <a:pt x="9307" y="21049"/>
                    </a:cubicBezTo>
                    <a:cubicBezTo>
                      <a:pt x="9307" y="21049"/>
                      <a:pt x="9338" y="21049"/>
                      <a:pt x="9369" y="21049"/>
                    </a:cubicBezTo>
                    <a:cubicBezTo>
                      <a:pt x="9527" y="21049"/>
                      <a:pt x="9747" y="21176"/>
                      <a:pt x="9778" y="21346"/>
                    </a:cubicBezTo>
                    <a:cubicBezTo>
                      <a:pt x="9810" y="21431"/>
                      <a:pt x="10124" y="21558"/>
                      <a:pt x="10344" y="21600"/>
                    </a:cubicBezTo>
                    <a:cubicBezTo>
                      <a:pt x="10376" y="21600"/>
                      <a:pt x="10376" y="21600"/>
                      <a:pt x="10376" y="21600"/>
                    </a:cubicBezTo>
                    <a:cubicBezTo>
                      <a:pt x="10376" y="21600"/>
                      <a:pt x="10407" y="21558"/>
                      <a:pt x="10438" y="21473"/>
                    </a:cubicBezTo>
                    <a:cubicBezTo>
                      <a:pt x="10470" y="21388"/>
                      <a:pt x="10501" y="21304"/>
                      <a:pt x="10564" y="21261"/>
                    </a:cubicBezTo>
                    <a:cubicBezTo>
                      <a:pt x="10596" y="21219"/>
                      <a:pt x="10627" y="21007"/>
                      <a:pt x="10627" y="20922"/>
                    </a:cubicBezTo>
                    <a:cubicBezTo>
                      <a:pt x="10659" y="20711"/>
                      <a:pt x="10690" y="20541"/>
                      <a:pt x="10753" y="20499"/>
                    </a:cubicBezTo>
                    <a:cubicBezTo>
                      <a:pt x="10784" y="20499"/>
                      <a:pt x="10784" y="20372"/>
                      <a:pt x="10784" y="20202"/>
                    </a:cubicBezTo>
                    <a:cubicBezTo>
                      <a:pt x="10784" y="20033"/>
                      <a:pt x="10753" y="19906"/>
                      <a:pt x="10721" y="19906"/>
                    </a:cubicBezTo>
                    <a:cubicBezTo>
                      <a:pt x="10659" y="19864"/>
                      <a:pt x="10627" y="19779"/>
                      <a:pt x="10627" y="19694"/>
                    </a:cubicBezTo>
                    <a:cubicBezTo>
                      <a:pt x="10659" y="19609"/>
                      <a:pt x="10753" y="19482"/>
                      <a:pt x="10941" y="19525"/>
                    </a:cubicBezTo>
                    <a:cubicBezTo>
                      <a:pt x="11036" y="19525"/>
                      <a:pt x="11036" y="19482"/>
                      <a:pt x="11067" y="19398"/>
                    </a:cubicBezTo>
                    <a:cubicBezTo>
                      <a:pt x="11099" y="19313"/>
                      <a:pt x="11099" y="19228"/>
                      <a:pt x="11193" y="19186"/>
                    </a:cubicBezTo>
                    <a:cubicBezTo>
                      <a:pt x="11224" y="19186"/>
                      <a:pt x="11224" y="19101"/>
                      <a:pt x="11224" y="19059"/>
                    </a:cubicBezTo>
                    <a:cubicBezTo>
                      <a:pt x="11256" y="18974"/>
                      <a:pt x="11256" y="18847"/>
                      <a:pt x="11350" y="18805"/>
                    </a:cubicBezTo>
                    <a:cubicBezTo>
                      <a:pt x="11350" y="18805"/>
                      <a:pt x="11350" y="18805"/>
                      <a:pt x="11350" y="18805"/>
                    </a:cubicBezTo>
                    <a:cubicBezTo>
                      <a:pt x="11350" y="18762"/>
                      <a:pt x="11350" y="18678"/>
                      <a:pt x="11319" y="18593"/>
                    </a:cubicBezTo>
                    <a:cubicBezTo>
                      <a:pt x="11256" y="18508"/>
                      <a:pt x="11287" y="18466"/>
                      <a:pt x="11287" y="18424"/>
                    </a:cubicBezTo>
                    <a:cubicBezTo>
                      <a:pt x="11319" y="18339"/>
                      <a:pt x="11382" y="18296"/>
                      <a:pt x="11476" y="18254"/>
                    </a:cubicBezTo>
                    <a:cubicBezTo>
                      <a:pt x="11507" y="18254"/>
                      <a:pt x="11507" y="18254"/>
                      <a:pt x="11507" y="18212"/>
                    </a:cubicBezTo>
                    <a:cubicBezTo>
                      <a:pt x="11507" y="18169"/>
                      <a:pt x="11476" y="18085"/>
                      <a:pt x="11413" y="18042"/>
                    </a:cubicBezTo>
                    <a:cubicBezTo>
                      <a:pt x="11287" y="18000"/>
                      <a:pt x="11256" y="17873"/>
                      <a:pt x="11256" y="17788"/>
                    </a:cubicBezTo>
                    <a:cubicBezTo>
                      <a:pt x="11287" y="17661"/>
                      <a:pt x="11413" y="17619"/>
                      <a:pt x="11507" y="17746"/>
                    </a:cubicBezTo>
                    <a:cubicBezTo>
                      <a:pt x="11539" y="17746"/>
                      <a:pt x="11602" y="17788"/>
                      <a:pt x="11633" y="17788"/>
                    </a:cubicBezTo>
                    <a:cubicBezTo>
                      <a:pt x="11633" y="17788"/>
                      <a:pt x="11633" y="17788"/>
                      <a:pt x="11633" y="17788"/>
                    </a:cubicBezTo>
                    <a:cubicBezTo>
                      <a:pt x="11633" y="17788"/>
                      <a:pt x="11633" y="17746"/>
                      <a:pt x="11633" y="17704"/>
                    </a:cubicBezTo>
                    <a:cubicBezTo>
                      <a:pt x="11570" y="17619"/>
                      <a:pt x="11602" y="17576"/>
                      <a:pt x="11602" y="17534"/>
                    </a:cubicBezTo>
                    <a:cubicBezTo>
                      <a:pt x="11633" y="17407"/>
                      <a:pt x="11790" y="17322"/>
                      <a:pt x="12010" y="17322"/>
                    </a:cubicBezTo>
                    <a:cubicBezTo>
                      <a:pt x="12105" y="17280"/>
                      <a:pt x="12199" y="17238"/>
                      <a:pt x="12231" y="17195"/>
                    </a:cubicBezTo>
                    <a:cubicBezTo>
                      <a:pt x="12262" y="17111"/>
                      <a:pt x="12262" y="17068"/>
                      <a:pt x="12231" y="16984"/>
                    </a:cubicBezTo>
                    <a:cubicBezTo>
                      <a:pt x="12231" y="16941"/>
                      <a:pt x="12231" y="16856"/>
                      <a:pt x="12262" y="16814"/>
                    </a:cubicBezTo>
                    <a:cubicBezTo>
                      <a:pt x="12325" y="16687"/>
                      <a:pt x="12482" y="16729"/>
                      <a:pt x="12545" y="16814"/>
                    </a:cubicBezTo>
                    <a:cubicBezTo>
                      <a:pt x="12545" y="16856"/>
                      <a:pt x="12576" y="16899"/>
                      <a:pt x="12545" y="16984"/>
                    </a:cubicBezTo>
                    <a:cubicBezTo>
                      <a:pt x="12514" y="17068"/>
                      <a:pt x="12514" y="17111"/>
                      <a:pt x="12514" y="17153"/>
                    </a:cubicBezTo>
                    <a:cubicBezTo>
                      <a:pt x="12514" y="17153"/>
                      <a:pt x="12514" y="17153"/>
                      <a:pt x="12514" y="17153"/>
                    </a:cubicBezTo>
                    <a:cubicBezTo>
                      <a:pt x="12576" y="17068"/>
                      <a:pt x="12671" y="17068"/>
                      <a:pt x="12797" y="17026"/>
                    </a:cubicBezTo>
                    <a:cubicBezTo>
                      <a:pt x="12922" y="17026"/>
                      <a:pt x="13048" y="17026"/>
                      <a:pt x="13205" y="16941"/>
                    </a:cubicBezTo>
                    <a:cubicBezTo>
                      <a:pt x="13551" y="16814"/>
                      <a:pt x="13866" y="16433"/>
                      <a:pt x="13928" y="16094"/>
                    </a:cubicBezTo>
                    <a:cubicBezTo>
                      <a:pt x="13991" y="15882"/>
                      <a:pt x="14148" y="15755"/>
                      <a:pt x="14243" y="15713"/>
                    </a:cubicBezTo>
                    <a:cubicBezTo>
                      <a:pt x="14369" y="15628"/>
                      <a:pt x="14400" y="15586"/>
                      <a:pt x="14369" y="15544"/>
                    </a:cubicBezTo>
                    <a:cubicBezTo>
                      <a:pt x="14369" y="15416"/>
                      <a:pt x="14369" y="15332"/>
                      <a:pt x="14400" y="15247"/>
                    </a:cubicBezTo>
                    <a:cubicBezTo>
                      <a:pt x="14431" y="15205"/>
                      <a:pt x="14463" y="15162"/>
                      <a:pt x="14557" y="15162"/>
                    </a:cubicBezTo>
                    <a:cubicBezTo>
                      <a:pt x="14620" y="15162"/>
                      <a:pt x="14714" y="15205"/>
                      <a:pt x="14809" y="15247"/>
                    </a:cubicBezTo>
                    <a:cubicBezTo>
                      <a:pt x="14840" y="15289"/>
                      <a:pt x="14872" y="15289"/>
                      <a:pt x="14872" y="15289"/>
                    </a:cubicBezTo>
                    <a:cubicBezTo>
                      <a:pt x="14903" y="15205"/>
                      <a:pt x="14966" y="15162"/>
                      <a:pt x="15123" y="15162"/>
                    </a:cubicBezTo>
                    <a:cubicBezTo>
                      <a:pt x="15249" y="15162"/>
                      <a:pt x="15312" y="15120"/>
                      <a:pt x="15375" y="15078"/>
                    </a:cubicBezTo>
                    <a:cubicBezTo>
                      <a:pt x="15438" y="15035"/>
                      <a:pt x="15500" y="14993"/>
                      <a:pt x="15658" y="14993"/>
                    </a:cubicBezTo>
                    <a:cubicBezTo>
                      <a:pt x="15941" y="14993"/>
                      <a:pt x="16632" y="14824"/>
                      <a:pt x="16884" y="14527"/>
                    </a:cubicBezTo>
                    <a:cubicBezTo>
                      <a:pt x="17041" y="14358"/>
                      <a:pt x="17293" y="14188"/>
                      <a:pt x="17544" y="14061"/>
                    </a:cubicBezTo>
                    <a:cubicBezTo>
                      <a:pt x="17670" y="13976"/>
                      <a:pt x="17796" y="13892"/>
                      <a:pt x="17890" y="13849"/>
                    </a:cubicBezTo>
                    <a:cubicBezTo>
                      <a:pt x="17890" y="13807"/>
                      <a:pt x="17890" y="13807"/>
                      <a:pt x="17921" y="13807"/>
                    </a:cubicBezTo>
                    <a:cubicBezTo>
                      <a:pt x="17764" y="13849"/>
                      <a:pt x="17576" y="13849"/>
                      <a:pt x="17418" y="138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78" name="Shape 12178"/>
              <p:cNvSpPr/>
              <p:nvPr/>
            </p:nvSpPr>
            <p:spPr>
              <a:xfrm>
                <a:off x="385322" y="593606"/>
                <a:ext cx="58783" cy="32765"/>
              </a:xfrm>
              <a:custGeom>
                <a:avLst/>
                <a:gdLst/>
                <a:ahLst/>
                <a:cxnLst>
                  <a:cxn ang="0">
                    <a:pos x="wd2" y="hd2"/>
                  </a:cxn>
                  <a:cxn ang="5400000">
                    <a:pos x="wd2" y="hd2"/>
                  </a:cxn>
                  <a:cxn ang="10800000">
                    <a:pos x="wd2" y="hd2"/>
                  </a:cxn>
                  <a:cxn ang="16200000">
                    <a:pos x="wd2" y="hd2"/>
                  </a:cxn>
                </a:cxnLst>
                <a:rect l="0" t="0" r="r" b="b"/>
                <a:pathLst>
                  <a:path w="21252" h="21600" fill="norm" stroke="1" extrusionOk="0">
                    <a:moveTo>
                      <a:pt x="14981" y="7200"/>
                    </a:moveTo>
                    <a:cubicBezTo>
                      <a:pt x="13587" y="2400"/>
                      <a:pt x="8710" y="0"/>
                      <a:pt x="5226" y="0"/>
                    </a:cubicBezTo>
                    <a:cubicBezTo>
                      <a:pt x="3136" y="0"/>
                      <a:pt x="2439" y="1200"/>
                      <a:pt x="2439" y="1200"/>
                    </a:cubicBezTo>
                    <a:cubicBezTo>
                      <a:pt x="1742" y="2400"/>
                      <a:pt x="1742" y="3600"/>
                      <a:pt x="1046" y="4800"/>
                    </a:cubicBezTo>
                    <a:cubicBezTo>
                      <a:pt x="-348" y="7200"/>
                      <a:pt x="-348" y="8400"/>
                      <a:pt x="1046" y="10800"/>
                    </a:cubicBezTo>
                    <a:cubicBezTo>
                      <a:pt x="1742" y="13200"/>
                      <a:pt x="3136" y="13200"/>
                      <a:pt x="4529" y="14400"/>
                    </a:cubicBezTo>
                    <a:cubicBezTo>
                      <a:pt x="5923" y="15600"/>
                      <a:pt x="7317" y="16800"/>
                      <a:pt x="9407" y="19200"/>
                    </a:cubicBezTo>
                    <a:cubicBezTo>
                      <a:pt x="10104" y="20400"/>
                      <a:pt x="11497" y="21600"/>
                      <a:pt x="12891" y="21600"/>
                    </a:cubicBezTo>
                    <a:cubicBezTo>
                      <a:pt x="17071" y="21600"/>
                      <a:pt x="21252" y="18000"/>
                      <a:pt x="21252" y="15600"/>
                    </a:cubicBezTo>
                    <a:cubicBezTo>
                      <a:pt x="21252" y="14400"/>
                      <a:pt x="21252" y="14400"/>
                      <a:pt x="19858" y="13200"/>
                    </a:cubicBezTo>
                    <a:cubicBezTo>
                      <a:pt x="18465" y="12000"/>
                      <a:pt x="16375" y="10800"/>
                      <a:pt x="14981"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12179" name="Shape 12179"/>
              <p:cNvSpPr/>
              <p:nvPr/>
            </p:nvSpPr>
            <p:spPr>
              <a:xfrm>
                <a:off x="1053501" y="728517"/>
                <a:ext cx="219066" cy="1002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34" y="13600"/>
                    </a:moveTo>
                    <a:cubicBezTo>
                      <a:pt x="19722" y="13200"/>
                      <a:pt x="19910" y="12400"/>
                      <a:pt x="20285" y="12400"/>
                    </a:cubicBezTo>
                    <a:cubicBezTo>
                      <a:pt x="20285" y="12400"/>
                      <a:pt x="20285" y="12400"/>
                      <a:pt x="20285" y="12400"/>
                    </a:cubicBezTo>
                    <a:cubicBezTo>
                      <a:pt x="20661" y="12400"/>
                      <a:pt x="21224" y="10800"/>
                      <a:pt x="21600" y="9600"/>
                    </a:cubicBezTo>
                    <a:cubicBezTo>
                      <a:pt x="21600" y="9200"/>
                      <a:pt x="21600" y="8400"/>
                      <a:pt x="21412" y="8000"/>
                    </a:cubicBezTo>
                    <a:cubicBezTo>
                      <a:pt x="21224" y="7200"/>
                      <a:pt x="21037" y="6800"/>
                      <a:pt x="20849" y="6800"/>
                    </a:cubicBezTo>
                    <a:cubicBezTo>
                      <a:pt x="20285" y="6800"/>
                      <a:pt x="19722" y="6400"/>
                      <a:pt x="19534" y="5600"/>
                    </a:cubicBezTo>
                    <a:cubicBezTo>
                      <a:pt x="19346" y="4800"/>
                      <a:pt x="19158" y="4000"/>
                      <a:pt x="19346" y="3600"/>
                    </a:cubicBezTo>
                    <a:cubicBezTo>
                      <a:pt x="19346" y="3200"/>
                      <a:pt x="19158" y="2800"/>
                      <a:pt x="19158" y="2400"/>
                    </a:cubicBezTo>
                    <a:cubicBezTo>
                      <a:pt x="18970" y="2000"/>
                      <a:pt x="18970" y="2000"/>
                      <a:pt x="18970" y="1600"/>
                    </a:cubicBezTo>
                    <a:cubicBezTo>
                      <a:pt x="18595" y="1600"/>
                      <a:pt x="18407" y="1600"/>
                      <a:pt x="18031" y="2000"/>
                    </a:cubicBezTo>
                    <a:cubicBezTo>
                      <a:pt x="17843" y="2000"/>
                      <a:pt x="17843" y="2000"/>
                      <a:pt x="17843" y="2000"/>
                    </a:cubicBezTo>
                    <a:cubicBezTo>
                      <a:pt x="17468" y="2000"/>
                      <a:pt x="17092" y="1600"/>
                      <a:pt x="16717" y="800"/>
                    </a:cubicBezTo>
                    <a:cubicBezTo>
                      <a:pt x="16529" y="400"/>
                      <a:pt x="16153" y="0"/>
                      <a:pt x="15965" y="0"/>
                    </a:cubicBezTo>
                    <a:cubicBezTo>
                      <a:pt x="15965" y="0"/>
                      <a:pt x="15965" y="0"/>
                      <a:pt x="15965" y="800"/>
                    </a:cubicBezTo>
                    <a:cubicBezTo>
                      <a:pt x="15965" y="1200"/>
                      <a:pt x="15965" y="1600"/>
                      <a:pt x="15965" y="2000"/>
                    </a:cubicBezTo>
                    <a:cubicBezTo>
                      <a:pt x="15965" y="2400"/>
                      <a:pt x="15777" y="2800"/>
                      <a:pt x="15402" y="2800"/>
                    </a:cubicBezTo>
                    <a:cubicBezTo>
                      <a:pt x="15214" y="2800"/>
                      <a:pt x="15026" y="2800"/>
                      <a:pt x="14838" y="2800"/>
                    </a:cubicBezTo>
                    <a:cubicBezTo>
                      <a:pt x="14838" y="2800"/>
                      <a:pt x="14650" y="2800"/>
                      <a:pt x="14650" y="2800"/>
                    </a:cubicBezTo>
                    <a:cubicBezTo>
                      <a:pt x="14463" y="4000"/>
                      <a:pt x="13711" y="4000"/>
                      <a:pt x="13148" y="2800"/>
                    </a:cubicBezTo>
                    <a:cubicBezTo>
                      <a:pt x="13148" y="2400"/>
                      <a:pt x="12960" y="2400"/>
                      <a:pt x="12960" y="2400"/>
                    </a:cubicBezTo>
                    <a:cubicBezTo>
                      <a:pt x="12772" y="2400"/>
                      <a:pt x="12584" y="2400"/>
                      <a:pt x="12584" y="2800"/>
                    </a:cubicBezTo>
                    <a:cubicBezTo>
                      <a:pt x="12584" y="2800"/>
                      <a:pt x="12584" y="3200"/>
                      <a:pt x="12584" y="3600"/>
                    </a:cubicBezTo>
                    <a:cubicBezTo>
                      <a:pt x="12397" y="3600"/>
                      <a:pt x="12397" y="3600"/>
                      <a:pt x="12397" y="3600"/>
                    </a:cubicBezTo>
                    <a:cubicBezTo>
                      <a:pt x="12209" y="3600"/>
                      <a:pt x="12209" y="3600"/>
                      <a:pt x="12209" y="3600"/>
                    </a:cubicBezTo>
                    <a:cubicBezTo>
                      <a:pt x="11833" y="3600"/>
                      <a:pt x="11645" y="3600"/>
                      <a:pt x="11270" y="2800"/>
                    </a:cubicBezTo>
                    <a:cubicBezTo>
                      <a:pt x="10894" y="2400"/>
                      <a:pt x="10894" y="2400"/>
                      <a:pt x="10894" y="2400"/>
                    </a:cubicBezTo>
                    <a:cubicBezTo>
                      <a:pt x="10706" y="2000"/>
                      <a:pt x="10518" y="2400"/>
                      <a:pt x="10330" y="2800"/>
                    </a:cubicBezTo>
                    <a:cubicBezTo>
                      <a:pt x="10143" y="3200"/>
                      <a:pt x="10143" y="3600"/>
                      <a:pt x="10143" y="3600"/>
                    </a:cubicBezTo>
                    <a:cubicBezTo>
                      <a:pt x="10143" y="4400"/>
                      <a:pt x="10143" y="4800"/>
                      <a:pt x="9955" y="5200"/>
                    </a:cubicBezTo>
                    <a:cubicBezTo>
                      <a:pt x="9955" y="5200"/>
                      <a:pt x="9767" y="5200"/>
                      <a:pt x="9579" y="5200"/>
                    </a:cubicBezTo>
                    <a:cubicBezTo>
                      <a:pt x="9203" y="5200"/>
                      <a:pt x="9016" y="4800"/>
                      <a:pt x="8640" y="3200"/>
                    </a:cubicBezTo>
                    <a:cubicBezTo>
                      <a:pt x="8452" y="2800"/>
                      <a:pt x="8452" y="2800"/>
                      <a:pt x="8452" y="2800"/>
                    </a:cubicBezTo>
                    <a:cubicBezTo>
                      <a:pt x="8452" y="2800"/>
                      <a:pt x="8264" y="2800"/>
                      <a:pt x="8264" y="3200"/>
                    </a:cubicBezTo>
                    <a:cubicBezTo>
                      <a:pt x="8264" y="3600"/>
                      <a:pt x="8264" y="3600"/>
                      <a:pt x="8264" y="4000"/>
                    </a:cubicBezTo>
                    <a:cubicBezTo>
                      <a:pt x="8452" y="4800"/>
                      <a:pt x="8640" y="6000"/>
                      <a:pt x="8452" y="6800"/>
                    </a:cubicBezTo>
                    <a:cubicBezTo>
                      <a:pt x="8264" y="7200"/>
                      <a:pt x="7889" y="7600"/>
                      <a:pt x="7513" y="7200"/>
                    </a:cubicBezTo>
                    <a:cubicBezTo>
                      <a:pt x="7325" y="6800"/>
                      <a:pt x="6762" y="7200"/>
                      <a:pt x="6574" y="8000"/>
                    </a:cubicBezTo>
                    <a:cubicBezTo>
                      <a:pt x="6574" y="8400"/>
                      <a:pt x="6386" y="8800"/>
                      <a:pt x="6198" y="8800"/>
                    </a:cubicBezTo>
                    <a:cubicBezTo>
                      <a:pt x="5635" y="8800"/>
                      <a:pt x="5259" y="7200"/>
                      <a:pt x="5071" y="6000"/>
                    </a:cubicBezTo>
                    <a:cubicBezTo>
                      <a:pt x="5071" y="5200"/>
                      <a:pt x="5071" y="4000"/>
                      <a:pt x="5447" y="3600"/>
                    </a:cubicBezTo>
                    <a:cubicBezTo>
                      <a:pt x="5071" y="2400"/>
                      <a:pt x="3193" y="400"/>
                      <a:pt x="2442" y="400"/>
                    </a:cubicBezTo>
                    <a:cubicBezTo>
                      <a:pt x="2442" y="400"/>
                      <a:pt x="2442" y="400"/>
                      <a:pt x="2442" y="400"/>
                    </a:cubicBezTo>
                    <a:cubicBezTo>
                      <a:pt x="2630" y="800"/>
                      <a:pt x="2817" y="800"/>
                      <a:pt x="3005" y="1600"/>
                    </a:cubicBezTo>
                    <a:cubicBezTo>
                      <a:pt x="3193" y="1600"/>
                      <a:pt x="3381" y="2400"/>
                      <a:pt x="3381" y="2800"/>
                    </a:cubicBezTo>
                    <a:cubicBezTo>
                      <a:pt x="3381" y="3200"/>
                      <a:pt x="3193" y="3600"/>
                      <a:pt x="2817" y="3600"/>
                    </a:cubicBezTo>
                    <a:cubicBezTo>
                      <a:pt x="2442" y="3600"/>
                      <a:pt x="2066" y="3200"/>
                      <a:pt x="1690" y="2400"/>
                    </a:cubicBezTo>
                    <a:cubicBezTo>
                      <a:pt x="1690" y="2400"/>
                      <a:pt x="1690" y="2400"/>
                      <a:pt x="1690" y="2400"/>
                    </a:cubicBezTo>
                    <a:cubicBezTo>
                      <a:pt x="1503" y="2400"/>
                      <a:pt x="1127" y="2800"/>
                      <a:pt x="939" y="3600"/>
                    </a:cubicBezTo>
                    <a:cubicBezTo>
                      <a:pt x="751" y="4000"/>
                      <a:pt x="563" y="4800"/>
                      <a:pt x="376" y="5200"/>
                    </a:cubicBezTo>
                    <a:cubicBezTo>
                      <a:pt x="188" y="5600"/>
                      <a:pt x="0" y="6000"/>
                      <a:pt x="0" y="6400"/>
                    </a:cubicBezTo>
                    <a:cubicBezTo>
                      <a:pt x="0" y="6400"/>
                      <a:pt x="376" y="6800"/>
                      <a:pt x="751" y="6800"/>
                    </a:cubicBezTo>
                    <a:cubicBezTo>
                      <a:pt x="1127" y="6800"/>
                      <a:pt x="1315" y="6800"/>
                      <a:pt x="1503" y="6400"/>
                    </a:cubicBezTo>
                    <a:cubicBezTo>
                      <a:pt x="2630" y="5200"/>
                      <a:pt x="3944" y="5600"/>
                      <a:pt x="4508" y="6400"/>
                    </a:cubicBezTo>
                    <a:cubicBezTo>
                      <a:pt x="4696" y="6800"/>
                      <a:pt x="4696" y="7600"/>
                      <a:pt x="4696" y="7600"/>
                    </a:cubicBezTo>
                    <a:cubicBezTo>
                      <a:pt x="4696" y="8400"/>
                      <a:pt x="4320" y="8800"/>
                      <a:pt x="4132" y="9200"/>
                    </a:cubicBezTo>
                    <a:cubicBezTo>
                      <a:pt x="4132" y="9200"/>
                      <a:pt x="4132" y="9200"/>
                      <a:pt x="4132" y="9200"/>
                    </a:cubicBezTo>
                    <a:cubicBezTo>
                      <a:pt x="4320" y="9600"/>
                      <a:pt x="4320" y="10000"/>
                      <a:pt x="4320" y="10400"/>
                    </a:cubicBezTo>
                    <a:cubicBezTo>
                      <a:pt x="4320" y="10800"/>
                      <a:pt x="3944" y="11200"/>
                      <a:pt x="3569" y="11600"/>
                    </a:cubicBezTo>
                    <a:cubicBezTo>
                      <a:pt x="3569" y="11600"/>
                      <a:pt x="3757" y="12000"/>
                      <a:pt x="3757" y="12000"/>
                    </a:cubicBezTo>
                    <a:cubicBezTo>
                      <a:pt x="3757" y="12400"/>
                      <a:pt x="3757" y="12400"/>
                      <a:pt x="3757" y="12400"/>
                    </a:cubicBezTo>
                    <a:cubicBezTo>
                      <a:pt x="3757" y="12400"/>
                      <a:pt x="3757" y="13200"/>
                      <a:pt x="3757" y="13200"/>
                    </a:cubicBezTo>
                    <a:cubicBezTo>
                      <a:pt x="3757" y="13200"/>
                      <a:pt x="3757" y="13200"/>
                      <a:pt x="3944" y="13200"/>
                    </a:cubicBezTo>
                    <a:cubicBezTo>
                      <a:pt x="4508" y="12400"/>
                      <a:pt x="4883" y="13200"/>
                      <a:pt x="4883" y="14400"/>
                    </a:cubicBezTo>
                    <a:cubicBezTo>
                      <a:pt x="4883" y="14400"/>
                      <a:pt x="4883" y="14800"/>
                      <a:pt x="4883" y="14800"/>
                    </a:cubicBezTo>
                    <a:cubicBezTo>
                      <a:pt x="5259" y="15200"/>
                      <a:pt x="5259" y="15600"/>
                      <a:pt x="5259" y="16400"/>
                    </a:cubicBezTo>
                    <a:cubicBezTo>
                      <a:pt x="5259" y="17200"/>
                      <a:pt x="4883" y="18000"/>
                      <a:pt x="3944" y="18400"/>
                    </a:cubicBezTo>
                    <a:cubicBezTo>
                      <a:pt x="3569" y="18400"/>
                      <a:pt x="3381" y="18400"/>
                      <a:pt x="3193" y="18400"/>
                    </a:cubicBezTo>
                    <a:cubicBezTo>
                      <a:pt x="3569" y="18800"/>
                      <a:pt x="4320" y="18400"/>
                      <a:pt x="5071" y="18000"/>
                    </a:cubicBezTo>
                    <a:cubicBezTo>
                      <a:pt x="5447" y="18000"/>
                      <a:pt x="5447" y="18000"/>
                      <a:pt x="5447" y="18000"/>
                    </a:cubicBezTo>
                    <a:cubicBezTo>
                      <a:pt x="5635" y="18000"/>
                      <a:pt x="5823" y="18000"/>
                      <a:pt x="5823" y="18000"/>
                    </a:cubicBezTo>
                    <a:cubicBezTo>
                      <a:pt x="6762" y="18000"/>
                      <a:pt x="7513" y="18800"/>
                      <a:pt x="8264" y="20000"/>
                    </a:cubicBezTo>
                    <a:cubicBezTo>
                      <a:pt x="8828" y="20400"/>
                      <a:pt x="9203" y="20800"/>
                      <a:pt x="9579" y="21200"/>
                    </a:cubicBezTo>
                    <a:cubicBezTo>
                      <a:pt x="9767" y="21600"/>
                      <a:pt x="10143" y="21600"/>
                      <a:pt x="10518" y="21600"/>
                    </a:cubicBezTo>
                    <a:cubicBezTo>
                      <a:pt x="10518" y="21600"/>
                      <a:pt x="10518" y="21600"/>
                      <a:pt x="10518" y="21600"/>
                    </a:cubicBezTo>
                    <a:cubicBezTo>
                      <a:pt x="11645" y="21600"/>
                      <a:pt x="12772" y="20400"/>
                      <a:pt x="12772" y="20000"/>
                    </a:cubicBezTo>
                    <a:cubicBezTo>
                      <a:pt x="12960" y="18800"/>
                      <a:pt x="13711" y="18400"/>
                      <a:pt x="14463" y="18400"/>
                    </a:cubicBezTo>
                    <a:cubicBezTo>
                      <a:pt x="14838" y="18000"/>
                      <a:pt x="15402" y="18000"/>
                      <a:pt x="15590" y="17600"/>
                    </a:cubicBezTo>
                    <a:cubicBezTo>
                      <a:pt x="16341" y="16400"/>
                      <a:pt x="17280" y="15200"/>
                      <a:pt x="18595" y="15200"/>
                    </a:cubicBezTo>
                    <a:cubicBezTo>
                      <a:pt x="19158" y="15200"/>
                      <a:pt x="19346" y="14400"/>
                      <a:pt x="19534" y="13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sp>
        <p:nvSpPr>
          <p:cNvPr id="12182" name="Shape 12182"/>
          <p:cNvSpPr/>
          <p:nvPr/>
        </p:nvSpPr>
        <p:spPr>
          <a:xfrm>
            <a:off x="2209930" y="2654410"/>
            <a:ext cx="2751230" cy="962686"/>
          </a:xfrm>
          <a:custGeom>
            <a:avLst/>
            <a:gdLst/>
            <a:ahLst/>
            <a:cxnLst>
              <a:cxn ang="0">
                <a:pos x="wd2" y="hd2"/>
              </a:cxn>
              <a:cxn ang="5400000">
                <a:pos x="wd2" y="hd2"/>
              </a:cxn>
              <a:cxn ang="10800000">
                <a:pos x="wd2" y="hd2"/>
              </a:cxn>
              <a:cxn ang="16200000">
                <a:pos x="wd2" y="hd2"/>
              </a:cxn>
            </a:cxnLst>
            <a:rect l="0" t="0" r="r" b="b"/>
            <a:pathLst>
              <a:path w="21600" h="19535" fill="norm" stroke="1" extrusionOk="0">
                <a:moveTo>
                  <a:pt x="0" y="7143"/>
                </a:moveTo>
                <a:cubicBezTo>
                  <a:pt x="2565" y="1758"/>
                  <a:pt x="7229" y="-2065"/>
                  <a:pt x="12549" y="1217"/>
                </a:cubicBezTo>
                <a:cubicBezTo>
                  <a:pt x="17868" y="4498"/>
                  <a:pt x="20687" y="14513"/>
                  <a:pt x="21600" y="19535"/>
                </a:cubicBezTo>
              </a:path>
            </a:pathLst>
          </a:custGeom>
          <a:ln w="19050">
            <a:solidFill>
              <a:srgbClr val="404040"/>
            </a:solidFill>
            <a:prstDash val="sysDot"/>
            <a:miter/>
          </a:ln>
        </p:spPr>
        <p:txBody>
          <a:bodyPr lIns="45719" rIns="45719" anchor="ctr"/>
          <a:lstStyle/>
          <a:p>
            <a:pPr algn="ctr">
              <a:defRPr>
                <a:solidFill>
                  <a:srgbClr val="FFFFFF"/>
                </a:solidFill>
              </a:defRPr>
            </a:pPr>
          </a:p>
        </p:txBody>
      </p:sp>
      <p:sp>
        <p:nvSpPr>
          <p:cNvPr id="12183" name="Shape 12183"/>
          <p:cNvSpPr/>
          <p:nvPr/>
        </p:nvSpPr>
        <p:spPr>
          <a:xfrm flipV="1">
            <a:off x="3399844" y="4221307"/>
            <a:ext cx="2162270" cy="613028"/>
          </a:xfrm>
          <a:custGeom>
            <a:avLst/>
            <a:gdLst/>
            <a:ahLst/>
            <a:cxnLst>
              <a:cxn ang="0">
                <a:pos x="wd2" y="hd2"/>
              </a:cxn>
              <a:cxn ang="5400000">
                <a:pos x="wd2" y="hd2"/>
              </a:cxn>
              <a:cxn ang="10800000">
                <a:pos x="wd2" y="hd2"/>
              </a:cxn>
              <a:cxn ang="16200000">
                <a:pos x="wd2" y="hd2"/>
              </a:cxn>
            </a:cxnLst>
            <a:rect l="0" t="0" r="r" b="b"/>
            <a:pathLst>
              <a:path w="21600" h="19535" fill="norm" stroke="1" extrusionOk="0">
                <a:moveTo>
                  <a:pt x="0" y="7143"/>
                </a:moveTo>
                <a:cubicBezTo>
                  <a:pt x="2565" y="1758"/>
                  <a:pt x="7229" y="-2065"/>
                  <a:pt x="12549" y="1217"/>
                </a:cubicBezTo>
                <a:cubicBezTo>
                  <a:pt x="17868" y="4498"/>
                  <a:pt x="20687" y="14513"/>
                  <a:pt x="21600" y="19535"/>
                </a:cubicBezTo>
              </a:path>
            </a:pathLst>
          </a:custGeom>
          <a:ln w="19050">
            <a:solidFill>
              <a:srgbClr val="404040"/>
            </a:solidFill>
            <a:prstDash val="sysDot"/>
            <a:miter/>
          </a:ln>
        </p:spPr>
        <p:txBody>
          <a:bodyPr lIns="45719" rIns="45719" anchor="ctr"/>
          <a:lstStyle/>
          <a:p>
            <a:pPr algn="ctr">
              <a:defRPr>
                <a:solidFill>
                  <a:srgbClr val="FFFFFF"/>
                </a:solidFill>
              </a:defRPr>
            </a:pPr>
          </a:p>
        </p:txBody>
      </p:sp>
      <p:sp>
        <p:nvSpPr>
          <p:cNvPr id="12184" name="Shape 12184"/>
          <p:cNvSpPr/>
          <p:nvPr/>
        </p:nvSpPr>
        <p:spPr>
          <a:xfrm flipH="1">
            <a:off x="4963150" y="3037664"/>
            <a:ext cx="1513541" cy="584379"/>
          </a:xfrm>
          <a:custGeom>
            <a:avLst/>
            <a:gdLst/>
            <a:ahLst/>
            <a:cxnLst>
              <a:cxn ang="0">
                <a:pos x="wd2" y="hd2"/>
              </a:cxn>
              <a:cxn ang="5400000">
                <a:pos x="wd2" y="hd2"/>
              </a:cxn>
              <a:cxn ang="10800000">
                <a:pos x="wd2" y="hd2"/>
              </a:cxn>
              <a:cxn ang="16200000">
                <a:pos x="wd2" y="hd2"/>
              </a:cxn>
            </a:cxnLst>
            <a:rect l="0" t="0" r="r" b="b"/>
            <a:pathLst>
              <a:path w="21600" h="19535" fill="norm" stroke="1" extrusionOk="0">
                <a:moveTo>
                  <a:pt x="0" y="7143"/>
                </a:moveTo>
                <a:cubicBezTo>
                  <a:pt x="2565" y="1758"/>
                  <a:pt x="7229" y="-2065"/>
                  <a:pt x="12549" y="1217"/>
                </a:cubicBezTo>
                <a:cubicBezTo>
                  <a:pt x="17868" y="4498"/>
                  <a:pt x="20687" y="14513"/>
                  <a:pt x="21600" y="19535"/>
                </a:cubicBezTo>
              </a:path>
            </a:pathLst>
          </a:custGeom>
          <a:ln w="19050">
            <a:solidFill>
              <a:srgbClr val="404040"/>
            </a:solidFill>
            <a:prstDash val="sysDot"/>
            <a:miter/>
          </a:ln>
        </p:spPr>
        <p:txBody>
          <a:bodyPr lIns="45719" rIns="45719" anchor="ctr"/>
          <a:lstStyle/>
          <a:p>
            <a:pPr algn="ctr">
              <a:defRPr>
                <a:solidFill>
                  <a:srgbClr val="FFFFFF"/>
                </a:solidFill>
              </a:defRPr>
            </a:pPr>
          </a:p>
        </p:txBody>
      </p:sp>
      <p:sp>
        <p:nvSpPr>
          <p:cNvPr id="12185" name="Shape 12185"/>
          <p:cNvSpPr/>
          <p:nvPr/>
        </p:nvSpPr>
        <p:spPr>
          <a:xfrm>
            <a:off x="2359289" y="3358710"/>
            <a:ext cx="2617803" cy="296489"/>
          </a:xfrm>
          <a:custGeom>
            <a:avLst/>
            <a:gdLst/>
            <a:ahLst/>
            <a:cxnLst>
              <a:cxn ang="0">
                <a:pos x="wd2" y="hd2"/>
              </a:cxn>
              <a:cxn ang="5400000">
                <a:pos x="wd2" y="hd2"/>
              </a:cxn>
              <a:cxn ang="10800000">
                <a:pos x="wd2" y="hd2"/>
              </a:cxn>
              <a:cxn ang="16200000">
                <a:pos x="wd2" y="hd2"/>
              </a:cxn>
            </a:cxnLst>
            <a:rect l="0" t="0" r="r" b="b"/>
            <a:pathLst>
              <a:path w="21600" h="19535" fill="norm" stroke="1" extrusionOk="0">
                <a:moveTo>
                  <a:pt x="0" y="7143"/>
                </a:moveTo>
                <a:cubicBezTo>
                  <a:pt x="2565" y="1758"/>
                  <a:pt x="7229" y="-2065"/>
                  <a:pt x="12549" y="1217"/>
                </a:cubicBezTo>
                <a:cubicBezTo>
                  <a:pt x="17868" y="4498"/>
                  <a:pt x="20687" y="14513"/>
                  <a:pt x="21600" y="19535"/>
                </a:cubicBezTo>
              </a:path>
            </a:pathLst>
          </a:custGeom>
          <a:ln w="19050">
            <a:solidFill>
              <a:srgbClr val="404040"/>
            </a:solidFill>
            <a:prstDash val="sysDot"/>
            <a:miter/>
          </a:ln>
        </p:spPr>
        <p:txBody>
          <a:bodyPr lIns="45719" rIns="45719" anchor="ctr"/>
          <a:lstStyle/>
          <a:p>
            <a:pPr algn="ctr">
              <a:defRPr>
                <a:solidFill>
                  <a:srgbClr val="FFFFFF"/>
                </a:solidFill>
              </a:defRPr>
            </a:pPr>
          </a:p>
        </p:txBody>
      </p:sp>
      <p:sp>
        <p:nvSpPr>
          <p:cNvPr id="12186" name="Shape 12186"/>
          <p:cNvSpPr/>
          <p:nvPr/>
        </p:nvSpPr>
        <p:spPr>
          <a:xfrm flipV="1" rot="19328888">
            <a:off x="4572718" y="3805282"/>
            <a:ext cx="544161" cy="265696"/>
          </a:xfrm>
          <a:custGeom>
            <a:avLst/>
            <a:gdLst/>
            <a:ahLst/>
            <a:cxnLst>
              <a:cxn ang="0">
                <a:pos x="wd2" y="hd2"/>
              </a:cxn>
              <a:cxn ang="5400000">
                <a:pos x="wd2" y="hd2"/>
              </a:cxn>
              <a:cxn ang="10800000">
                <a:pos x="wd2" y="hd2"/>
              </a:cxn>
              <a:cxn ang="16200000">
                <a:pos x="wd2" y="hd2"/>
              </a:cxn>
            </a:cxnLst>
            <a:rect l="0" t="0" r="r" b="b"/>
            <a:pathLst>
              <a:path w="21600" h="19535" fill="norm" stroke="1" extrusionOk="0">
                <a:moveTo>
                  <a:pt x="0" y="7143"/>
                </a:moveTo>
                <a:cubicBezTo>
                  <a:pt x="2565" y="1758"/>
                  <a:pt x="7229" y="-2065"/>
                  <a:pt x="12549" y="1217"/>
                </a:cubicBezTo>
                <a:cubicBezTo>
                  <a:pt x="17868" y="4498"/>
                  <a:pt x="20687" y="14513"/>
                  <a:pt x="21600" y="19535"/>
                </a:cubicBezTo>
              </a:path>
            </a:pathLst>
          </a:custGeom>
          <a:ln w="19050">
            <a:solidFill>
              <a:srgbClr val="404040"/>
            </a:solidFill>
            <a:prstDash val="sysDot"/>
            <a:miter/>
          </a:ln>
        </p:spPr>
        <p:txBody>
          <a:bodyPr lIns="45719" rIns="45719" anchor="ctr"/>
          <a:lstStyle/>
          <a:p>
            <a:pPr algn="ctr">
              <a:defRPr>
                <a:solidFill>
                  <a:srgbClr val="FFFFFF"/>
                </a:solidFill>
              </a:defRPr>
            </a:pPr>
          </a:p>
        </p:txBody>
      </p:sp>
      <p:sp>
        <p:nvSpPr>
          <p:cNvPr id="12187" name="Shape 12187"/>
          <p:cNvSpPr/>
          <p:nvPr/>
        </p:nvSpPr>
        <p:spPr>
          <a:xfrm flipH="1">
            <a:off x="5577709" y="3839278"/>
            <a:ext cx="1462573" cy="390001"/>
          </a:xfrm>
          <a:custGeom>
            <a:avLst/>
            <a:gdLst/>
            <a:ahLst/>
            <a:cxnLst>
              <a:cxn ang="0">
                <a:pos x="wd2" y="hd2"/>
              </a:cxn>
              <a:cxn ang="5400000">
                <a:pos x="wd2" y="hd2"/>
              </a:cxn>
              <a:cxn ang="10800000">
                <a:pos x="wd2" y="hd2"/>
              </a:cxn>
              <a:cxn ang="16200000">
                <a:pos x="wd2" y="hd2"/>
              </a:cxn>
            </a:cxnLst>
            <a:rect l="0" t="0" r="r" b="b"/>
            <a:pathLst>
              <a:path w="21600" h="19900" fill="norm" stroke="1" extrusionOk="0">
                <a:moveTo>
                  <a:pt x="0" y="15392"/>
                </a:moveTo>
                <a:cubicBezTo>
                  <a:pt x="1827" y="9290"/>
                  <a:pt x="6097" y="-1700"/>
                  <a:pt x="11581" y="223"/>
                </a:cubicBezTo>
                <a:cubicBezTo>
                  <a:pt x="17066" y="2146"/>
                  <a:pt x="20442" y="14129"/>
                  <a:pt x="21600" y="19900"/>
                </a:cubicBezTo>
              </a:path>
            </a:pathLst>
          </a:custGeom>
          <a:ln w="19050">
            <a:solidFill>
              <a:srgbClr val="404040"/>
            </a:solidFill>
            <a:prstDash val="sysDot"/>
            <a:miter/>
          </a:ln>
        </p:spPr>
        <p:txBody>
          <a:bodyPr lIns="45719" rIns="45719" anchor="ctr"/>
          <a:lstStyle/>
          <a:p>
            <a:pPr algn="ctr">
              <a:defRPr>
                <a:solidFill>
                  <a:srgbClr val="FFFFFF"/>
                </a:solidFill>
              </a:defRPr>
            </a:pPr>
          </a:p>
        </p:txBody>
      </p:sp>
      <p:sp>
        <p:nvSpPr>
          <p:cNvPr id="12188" name="Shape 12188"/>
          <p:cNvSpPr/>
          <p:nvPr/>
        </p:nvSpPr>
        <p:spPr>
          <a:xfrm>
            <a:off x="5564085" y="4160614"/>
            <a:ext cx="1998208" cy="1205348"/>
          </a:xfrm>
          <a:custGeom>
            <a:avLst/>
            <a:gdLst/>
            <a:ahLst/>
            <a:cxnLst>
              <a:cxn ang="0">
                <a:pos x="wd2" y="hd2"/>
              </a:cxn>
              <a:cxn ang="5400000">
                <a:pos x="wd2" y="hd2"/>
              </a:cxn>
              <a:cxn ang="10800000">
                <a:pos x="wd2" y="hd2"/>
              </a:cxn>
              <a:cxn ang="16200000">
                <a:pos x="wd2" y="hd2"/>
              </a:cxn>
            </a:cxnLst>
            <a:rect l="0" t="0" r="r" b="b"/>
            <a:pathLst>
              <a:path w="21600" h="20393" fill="norm" stroke="1" extrusionOk="0">
                <a:moveTo>
                  <a:pt x="0" y="1474"/>
                </a:moveTo>
                <a:cubicBezTo>
                  <a:pt x="3141" y="-1207"/>
                  <a:pt x="9843" y="13"/>
                  <a:pt x="13443" y="3167"/>
                </a:cubicBezTo>
                <a:cubicBezTo>
                  <a:pt x="17043" y="6320"/>
                  <a:pt x="20688" y="14109"/>
                  <a:pt x="21600" y="20393"/>
                </a:cubicBezTo>
              </a:path>
            </a:pathLst>
          </a:custGeom>
          <a:ln w="19050">
            <a:solidFill>
              <a:srgbClr val="404040"/>
            </a:solidFill>
            <a:prstDash val="sysDot"/>
            <a:miter/>
          </a:ln>
        </p:spPr>
        <p:txBody>
          <a:bodyPr lIns="45719" rIns="45719" anchor="ctr"/>
          <a:lstStyle/>
          <a:p>
            <a:pPr algn="ctr">
              <a:defRPr>
                <a:solidFill>
                  <a:srgbClr val="FFFFFF"/>
                </a:solidFill>
              </a:defRPr>
            </a:pPr>
          </a:p>
        </p:txBody>
      </p:sp>
      <p:sp>
        <p:nvSpPr>
          <p:cNvPr id="12189" name="Shape 12189"/>
          <p:cNvSpPr/>
          <p:nvPr/>
        </p:nvSpPr>
        <p:spPr>
          <a:xfrm flipH="1">
            <a:off x="6473680" y="3141317"/>
            <a:ext cx="768652" cy="591104"/>
          </a:xfrm>
          <a:custGeom>
            <a:avLst/>
            <a:gdLst/>
            <a:ahLst/>
            <a:cxnLst>
              <a:cxn ang="0">
                <a:pos x="wd2" y="hd2"/>
              </a:cxn>
              <a:cxn ang="5400000">
                <a:pos x="wd2" y="hd2"/>
              </a:cxn>
              <a:cxn ang="10800000">
                <a:pos x="wd2" y="hd2"/>
              </a:cxn>
              <a:cxn ang="16200000">
                <a:pos x="wd2" y="hd2"/>
              </a:cxn>
            </a:cxnLst>
            <a:rect l="0" t="0" r="r" b="b"/>
            <a:pathLst>
              <a:path w="20943" h="19850" fill="norm" stroke="1" extrusionOk="0">
                <a:moveTo>
                  <a:pt x="352" y="19850"/>
                </a:moveTo>
                <a:cubicBezTo>
                  <a:pt x="-657" y="13863"/>
                  <a:pt x="349" y="5545"/>
                  <a:pt x="5380" y="1897"/>
                </a:cubicBezTo>
                <a:cubicBezTo>
                  <a:pt x="10411" y="-1750"/>
                  <a:pt x="18806" y="338"/>
                  <a:pt x="20943" y="4136"/>
                </a:cubicBezTo>
              </a:path>
            </a:pathLst>
          </a:custGeom>
          <a:ln w="19050">
            <a:solidFill>
              <a:srgbClr val="404040"/>
            </a:solidFill>
            <a:prstDash val="sysDot"/>
            <a:miter/>
          </a:ln>
        </p:spPr>
        <p:txBody>
          <a:bodyPr lIns="45719" rIns="45719" anchor="ctr"/>
          <a:lstStyle/>
          <a:p>
            <a:pPr algn="ctr">
              <a:defRPr>
                <a:solidFill>
                  <a:srgbClr val="FFFFFF"/>
                </a:solidFill>
              </a:defRPr>
            </a:pPr>
          </a:p>
        </p:txBody>
      </p:sp>
      <p:sp>
        <p:nvSpPr>
          <p:cNvPr id="12190" name="Shape 12190"/>
          <p:cNvSpPr/>
          <p:nvPr/>
        </p:nvSpPr>
        <p:spPr>
          <a:xfrm>
            <a:off x="2264273" y="3383072"/>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sp>
        <p:nvSpPr>
          <p:cNvPr id="12191" name="Shape 12191"/>
          <p:cNvSpPr/>
          <p:nvPr/>
        </p:nvSpPr>
        <p:spPr>
          <a:xfrm>
            <a:off x="2136243" y="2927123"/>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sp>
        <p:nvSpPr>
          <p:cNvPr id="12192" name="Shape 12192"/>
          <p:cNvSpPr/>
          <p:nvPr/>
        </p:nvSpPr>
        <p:spPr>
          <a:xfrm>
            <a:off x="3314498" y="4483415"/>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sp>
        <p:nvSpPr>
          <p:cNvPr id="12193" name="Shape 12193"/>
          <p:cNvSpPr/>
          <p:nvPr/>
        </p:nvSpPr>
        <p:spPr>
          <a:xfrm>
            <a:off x="4561387" y="4079278"/>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sp>
        <p:nvSpPr>
          <p:cNvPr id="12194" name="Shape 12194"/>
          <p:cNvSpPr/>
          <p:nvPr/>
        </p:nvSpPr>
        <p:spPr>
          <a:xfrm>
            <a:off x="7500317" y="5306305"/>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sp>
        <p:nvSpPr>
          <p:cNvPr id="12195" name="Shape 12195"/>
          <p:cNvSpPr/>
          <p:nvPr/>
        </p:nvSpPr>
        <p:spPr>
          <a:xfrm>
            <a:off x="6974871" y="4107527"/>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sp>
        <p:nvSpPr>
          <p:cNvPr id="12196" name="Shape 12196"/>
          <p:cNvSpPr/>
          <p:nvPr/>
        </p:nvSpPr>
        <p:spPr>
          <a:xfrm>
            <a:off x="6373643" y="3176644"/>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sp>
        <p:nvSpPr>
          <p:cNvPr id="12197" name="Shape 12197"/>
          <p:cNvSpPr/>
          <p:nvPr/>
        </p:nvSpPr>
        <p:spPr>
          <a:xfrm>
            <a:off x="5471526" y="4167082"/>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sp>
        <p:nvSpPr>
          <p:cNvPr id="12198" name="Shape 12198"/>
          <p:cNvSpPr/>
          <p:nvPr/>
        </p:nvSpPr>
        <p:spPr>
          <a:xfrm>
            <a:off x="4878225" y="3572640"/>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sp>
        <p:nvSpPr>
          <p:cNvPr id="12199" name="Shape 12199"/>
          <p:cNvSpPr/>
          <p:nvPr/>
        </p:nvSpPr>
        <p:spPr>
          <a:xfrm>
            <a:off x="7140399" y="3645901"/>
            <a:ext cx="154315" cy="154315"/>
          </a:xfrm>
          <a:prstGeom prst="ellipse">
            <a:avLst/>
          </a:prstGeom>
          <a:solidFill>
            <a:srgbClr val="595959"/>
          </a:solidFill>
          <a:ln w="31750">
            <a:solidFill>
              <a:srgbClr val="FFFFFF"/>
            </a:solidFill>
            <a:miter/>
          </a:ln>
        </p:spPr>
        <p:txBody>
          <a:bodyPr lIns="45719" rIns="45719" anchor="ctr"/>
          <a:lstStyle/>
          <a:p>
            <a:pPr algn="ctr">
              <a:defRPr>
                <a:solidFill>
                  <a:srgbClr val="FFFFFF"/>
                </a:solidFill>
              </a:defRPr>
            </a:pPr>
          </a:p>
        </p:txBody>
      </p:sp>
      <p:grpSp>
        <p:nvGrpSpPr>
          <p:cNvPr id="12202" name="Group 12202"/>
          <p:cNvGrpSpPr/>
          <p:nvPr/>
        </p:nvGrpSpPr>
        <p:grpSpPr>
          <a:xfrm>
            <a:off x="2067268" y="2360834"/>
            <a:ext cx="303552" cy="465201"/>
            <a:chOff x="0" y="0"/>
            <a:chExt cx="303551" cy="465199"/>
          </a:xfrm>
        </p:grpSpPr>
        <p:sp>
          <p:nvSpPr>
            <p:cNvPr id="12200" name="Shape 12200"/>
            <p:cNvSpPr/>
            <p:nvPr/>
          </p:nvSpPr>
          <p:spPr>
            <a:xfrm rot="5400000">
              <a:off x="-80825" y="80824"/>
              <a:ext cx="465201" cy="30355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382" y="0"/>
                  </a:lnTo>
                  <a:lnTo>
                    <a:pt x="21600" y="10800"/>
                  </a:lnTo>
                  <a:lnTo>
                    <a:pt x="15382" y="21600"/>
                  </a:lnTo>
                  <a:lnTo>
                    <a:pt x="0" y="216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201" name="Shape 12201"/>
            <p:cNvSpPr/>
            <p:nvPr/>
          </p:nvSpPr>
          <p:spPr>
            <a:xfrm>
              <a:off x="53964" y="26489"/>
              <a:ext cx="188899"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FFFFFF"/>
                  </a:solidFill>
                  <a:latin typeface="FontAwesome"/>
                  <a:ea typeface="FontAwesome"/>
                  <a:cs typeface="FontAwesome"/>
                  <a:sym typeface="FontAwesome"/>
                </a:defRPr>
              </a:lvl1pPr>
            </a:lstStyle>
            <a:p>
              <a:pPr/>
              <a:r>
                <a:t>$</a:t>
              </a:r>
            </a:p>
          </p:txBody>
        </p:sp>
      </p:grpSp>
      <p:grpSp>
        <p:nvGrpSpPr>
          <p:cNvPr id="12205" name="Group 12205"/>
          <p:cNvGrpSpPr/>
          <p:nvPr/>
        </p:nvGrpSpPr>
        <p:grpSpPr>
          <a:xfrm>
            <a:off x="3245631" y="3913970"/>
            <a:ext cx="303552" cy="465201"/>
            <a:chOff x="0" y="0"/>
            <a:chExt cx="303551" cy="465199"/>
          </a:xfrm>
        </p:grpSpPr>
        <p:sp>
          <p:nvSpPr>
            <p:cNvPr id="12203" name="Shape 12203"/>
            <p:cNvSpPr/>
            <p:nvPr/>
          </p:nvSpPr>
          <p:spPr>
            <a:xfrm rot="5400000">
              <a:off x="-80825" y="80824"/>
              <a:ext cx="465201" cy="30355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382" y="0"/>
                  </a:lnTo>
                  <a:lnTo>
                    <a:pt x="21600" y="10800"/>
                  </a:lnTo>
                  <a:lnTo>
                    <a:pt x="15382" y="21600"/>
                  </a:lnTo>
                  <a:lnTo>
                    <a:pt x="0" y="216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204" name="Shape 12204"/>
            <p:cNvSpPr/>
            <p:nvPr/>
          </p:nvSpPr>
          <p:spPr>
            <a:xfrm>
              <a:off x="53964" y="26489"/>
              <a:ext cx="188899"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FFFFFF"/>
                  </a:solidFill>
                  <a:latin typeface="FontAwesome"/>
                  <a:ea typeface="FontAwesome"/>
                  <a:cs typeface="FontAwesome"/>
                  <a:sym typeface="FontAwesome"/>
                </a:defRPr>
              </a:lvl1pPr>
            </a:lstStyle>
            <a:p>
              <a:pPr/>
              <a:r>
                <a:t>$</a:t>
              </a:r>
            </a:p>
          </p:txBody>
        </p:sp>
      </p:grpSp>
      <p:grpSp>
        <p:nvGrpSpPr>
          <p:cNvPr id="12208" name="Group 12208"/>
          <p:cNvGrpSpPr/>
          <p:nvPr/>
        </p:nvGrpSpPr>
        <p:grpSpPr>
          <a:xfrm>
            <a:off x="6302387" y="2618344"/>
            <a:ext cx="303552" cy="465201"/>
            <a:chOff x="0" y="0"/>
            <a:chExt cx="303551" cy="465199"/>
          </a:xfrm>
        </p:grpSpPr>
        <p:sp>
          <p:nvSpPr>
            <p:cNvPr id="12206" name="Shape 12206"/>
            <p:cNvSpPr/>
            <p:nvPr/>
          </p:nvSpPr>
          <p:spPr>
            <a:xfrm rot="5400000">
              <a:off x="-80825" y="80824"/>
              <a:ext cx="465201" cy="30355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382" y="0"/>
                  </a:lnTo>
                  <a:lnTo>
                    <a:pt x="21600" y="10800"/>
                  </a:lnTo>
                  <a:lnTo>
                    <a:pt x="15382" y="21600"/>
                  </a:lnTo>
                  <a:lnTo>
                    <a:pt x="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207" name="Shape 12207"/>
            <p:cNvSpPr/>
            <p:nvPr/>
          </p:nvSpPr>
          <p:spPr>
            <a:xfrm>
              <a:off x="53964" y="26489"/>
              <a:ext cx="188899"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FFFFFF"/>
                  </a:solidFill>
                  <a:latin typeface="FontAwesome"/>
                  <a:ea typeface="FontAwesome"/>
                  <a:cs typeface="FontAwesome"/>
                  <a:sym typeface="FontAwesome"/>
                </a:defRPr>
              </a:lvl1pPr>
            </a:lstStyle>
            <a:p>
              <a:pPr/>
              <a:r>
                <a:t>$</a:t>
              </a:r>
            </a:p>
          </p:txBody>
        </p:sp>
      </p:grpSp>
      <p:grpSp>
        <p:nvGrpSpPr>
          <p:cNvPr id="12211" name="Group 12211"/>
          <p:cNvGrpSpPr/>
          <p:nvPr/>
        </p:nvGrpSpPr>
        <p:grpSpPr>
          <a:xfrm>
            <a:off x="5393402" y="3616850"/>
            <a:ext cx="303552" cy="465201"/>
            <a:chOff x="0" y="0"/>
            <a:chExt cx="303551" cy="465199"/>
          </a:xfrm>
        </p:grpSpPr>
        <p:sp>
          <p:nvSpPr>
            <p:cNvPr id="12209" name="Shape 12209"/>
            <p:cNvSpPr/>
            <p:nvPr/>
          </p:nvSpPr>
          <p:spPr>
            <a:xfrm rot="5400000">
              <a:off x="-80825" y="80824"/>
              <a:ext cx="465201" cy="30355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382" y="0"/>
                  </a:lnTo>
                  <a:lnTo>
                    <a:pt x="21600" y="10800"/>
                  </a:lnTo>
                  <a:lnTo>
                    <a:pt x="15382" y="21600"/>
                  </a:lnTo>
                  <a:lnTo>
                    <a:pt x="0" y="21600"/>
                  </a:lnTo>
                  <a:close/>
                </a:path>
              </a:pathLst>
            </a:cu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210" name="Shape 12210"/>
            <p:cNvSpPr/>
            <p:nvPr/>
          </p:nvSpPr>
          <p:spPr>
            <a:xfrm>
              <a:off x="53964" y="26489"/>
              <a:ext cx="188899"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FFFFFF"/>
                  </a:solidFill>
                  <a:latin typeface="FontAwesome"/>
                  <a:ea typeface="FontAwesome"/>
                  <a:cs typeface="FontAwesome"/>
                  <a:sym typeface="FontAwesome"/>
                </a:defRPr>
              </a:lvl1pPr>
            </a:lstStyle>
            <a:p>
              <a:pPr/>
              <a:r>
                <a:t>$</a:t>
              </a:r>
            </a:p>
          </p:txBody>
        </p:sp>
      </p:grpSp>
      <p:sp>
        <p:nvSpPr>
          <p:cNvPr id="12212" name="Shape 12212"/>
          <p:cNvSpPr/>
          <p:nvPr/>
        </p:nvSpPr>
        <p:spPr>
          <a:xfrm>
            <a:off x="9484861" y="2463851"/>
            <a:ext cx="170739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12213" name="Shape 12213"/>
          <p:cNvSpPr/>
          <p:nvPr/>
        </p:nvSpPr>
        <p:spPr>
          <a:xfrm>
            <a:off x="9470574" y="2183674"/>
            <a:ext cx="17194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North America</a:t>
            </a:r>
          </a:p>
        </p:txBody>
      </p:sp>
      <p:sp>
        <p:nvSpPr>
          <p:cNvPr id="12214" name="Shape 12214"/>
          <p:cNvSpPr/>
          <p:nvPr/>
        </p:nvSpPr>
        <p:spPr>
          <a:xfrm>
            <a:off x="9484861" y="3333360"/>
            <a:ext cx="170739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12215" name="Shape 12215"/>
          <p:cNvSpPr/>
          <p:nvPr/>
        </p:nvSpPr>
        <p:spPr>
          <a:xfrm>
            <a:off x="9470574" y="3053182"/>
            <a:ext cx="17194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South America</a:t>
            </a:r>
          </a:p>
        </p:txBody>
      </p:sp>
      <p:sp>
        <p:nvSpPr>
          <p:cNvPr id="12216" name="Shape 12216"/>
          <p:cNvSpPr/>
          <p:nvPr/>
        </p:nvSpPr>
        <p:spPr>
          <a:xfrm>
            <a:off x="9484861" y="4202867"/>
            <a:ext cx="170739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12217" name="Shape 12217"/>
          <p:cNvSpPr/>
          <p:nvPr/>
        </p:nvSpPr>
        <p:spPr>
          <a:xfrm>
            <a:off x="9470574" y="3922690"/>
            <a:ext cx="17194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Middle East </a:t>
            </a:r>
          </a:p>
        </p:txBody>
      </p:sp>
      <p:sp>
        <p:nvSpPr>
          <p:cNvPr id="12218" name="Shape 12218"/>
          <p:cNvSpPr/>
          <p:nvPr/>
        </p:nvSpPr>
        <p:spPr>
          <a:xfrm>
            <a:off x="9484861" y="5072374"/>
            <a:ext cx="170739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12219" name="Shape 12219"/>
          <p:cNvSpPr/>
          <p:nvPr/>
        </p:nvSpPr>
        <p:spPr>
          <a:xfrm>
            <a:off x="9470574" y="4792197"/>
            <a:ext cx="17194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Russia</a:t>
            </a:r>
          </a:p>
        </p:txBody>
      </p:sp>
      <p:sp>
        <p:nvSpPr>
          <p:cNvPr id="12220" name="Shape 12220"/>
          <p:cNvSpPr/>
          <p:nvPr/>
        </p:nvSpPr>
        <p:spPr>
          <a:xfrm>
            <a:off x="9262871" y="2201961"/>
            <a:ext cx="1" cy="522285"/>
          </a:xfrm>
          <a:prstGeom prst="line">
            <a:avLst/>
          </a:prstGeom>
          <a:ln w="50800">
            <a:solidFill>
              <a:srgbClr val="F23B48"/>
            </a:solidFill>
            <a:miter/>
          </a:ln>
        </p:spPr>
        <p:txBody>
          <a:bodyPr lIns="45719" rIns="45719"/>
          <a:lstStyle/>
          <a:p>
            <a:pPr/>
          </a:p>
        </p:txBody>
      </p:sp>
      <p:sp>
        <p:nvSpPr>
          <p:cNvPr id="12221" name="Shape 12221"/>
          <p:cNvSpPr/>
          <p:nvPr/>
        </p:nvSpPr>
        <p:spPr>
          <a:xfrm>
            <a:off x="9262871" y="3077089"/>
            <a:ext cx="1" cy="522285"/>
          </a:xfrm>
          <a:prstGeom prst="line">
            <a:avLst/>
          </a:prstGeom>
          <a:ln w="50800">
            <a:solidFill>
              <a:srgbClr val="637C90"/>
            </a:solidFill>
            <a:miter/>
          </a:ln>
        </p:spPr>
        <p:txBody>
          <a:bodyPr lIns="45719" rIns="45719"/>
          <a:lstStyle/>
          <a:p>
            <a:pPr/>
          </a:p>
        </p:txBody>
      </p:sp>
      <p:sp>
        <p:nvSpPr>
          <p:cNvPr id="12222" name="Shape 12222"/>
          <p:cNvSpPr/>
          <p:nvPr/>
        </p:nvSpPr>
        <p:spPr>
          <a:xfrm>
            <a:off x="9262871" y="3931647"/>
            <a:ext cx="1" cy="522285"/>
          </a:xfrm>
          <a:prstGeom prst="line">
            <a:avLst/>
          </a:prstGeom>
          <a:ln w="50800">
            <a:solidFill>
              <a:srgbClr val="7C95A5"/>
            </a:solidFill>
            <a:miter/>
          </a:ln>
        </p:spPr>
        <p:txBody>
          <a:bodyPr lIns="45719" rIns="45719"/>
          <a:lstStyle/>
          <a:p>
            <a:pPr/>
          </a:p>
        </p:txBody>
      </p:sp>
      <p:sp>
        <p:nvSpPr>
          <p:cNvPr id="12223" name="Shape 12223"/>
          <p:cNvSpPr/>
          <p:nvPr/>
        </p:nvSpPr>
        <p:spPr>
          <a:xfrm>
            <a:off x="9262871" y="4806775"/>
            <a:ext cx="1" cy="522285"/>
          </a:xfrm>
          <a:prstGeom prst="line">
            <a:avLst/>
          </a:prstGeom>
          <a:ln w="50800">
            <a:solidFill>
              <a:srgbClr val="99AEBA"/>
            </a:solidFill>
            <a:miter/>
          </a:ln>
        </p:spPr>
        <p:txBody>
          <a:bodyPr lIns="45719" rIns="45719"/>
          <a:lstStyle/>
          <a:p>
            <a:pP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1298">
                                            <p:bg/>
                                          </p:spTgt>
                                        </p:tgtEl>
                                        <p:attrNameLst>
                                          <p:attrName>style.visibility</p:attrName>
                                        </p:attrNameLst>
                                      </p:cBhvr>
                                      <p:to>
                                        <p:strVal val="visible"/>
                                      </p:to>
                                    </p:set>
                                    <p:animEffect filter="wipe(left)" transition="in">
                                      <p:cBhvr>
                                        <p:cTn id="7" dur="500"/>
                                        <p:tgtEl>
                                          <p:spTgt spid="1129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1298">
                                            <p:txEl>
                                              <p:pRg st="0" end="0"/>
                                            </p:txEl>
                                          </p:spTgt>
                                        </p:tgtEl>
                                        <p:attrNameLst>
                                          <p:attrName>style.visibility</p:attrName>
                                        </p:attrNameLst>
                                      </p:cBhvr>
                                      <p:to>
                                        <p:strVal val="visible"/>
                                      </p:to>
                                    </p:set>
                                    <p:animEffect filter="wipe(left)" transition="in">
                                      <p:cBhvr>
                                        <p:cTn id="10" dur="500"/>
                                        <p:tgtEl>
                                          <p:spTgt spid="1129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1297">
                                            <p:bg/>
                                          </p:spTgt>
                                        </p:tgtEl>
                                        <p:attrNameLst>
                                          <p:attrName>style.visibility</p:attrName>
                                        </p:attrNameLst>
                                      </p:cBhvr>
                                      <p:to>
                                        <p:strVal val="visible"/>
                                      </p:to>
                                    </p:set>
                                    <p:animEffect filter="dissolve" transition="in">
                                      <p:cBhvr>
                                        <p:cTn id="15" dur="500"/>
                                        <p:tgtEl>
                                          <p:spTgt spid="1129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1297">
                                            <p:txEl>
                                              <p:pRg st="0" end="0"/>
                                            </p:txEl>
                                          </p:spTgt>
                                        </p:tgtEl>
                                        <p:attrNameLst>
                                          <p:attrName>style.visibility</p:attrName>
                                        </p:attrNameLst>
                                      </p:cBhvr>
                                      <p:to>
                                        <p:strVal val="visible"/>
                                      </p:to>
                                    </p:set>
                                    <p:animEffect filter="dissolve" transition="in">
                                      <p:cBhvr>
                                        <p:cTn id="18" dur="500"/>
                                        <p:tgtEl>
                                          <p:spTgt spid="1129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12181"/>
                                        </p:tgtEl>
                                        <p:attrNameLst>
                                          <p:attrName>style.visibility</p:attrName>
                                        </p:attrNameLst>
                                      </p:cBhvr>
                                      <p:to>
                                        <p:strVal val="visible"/>
                                      </p:to>
                                    </p:set>
                                    <p:animEffect filter="wipe(down)" transition="in">
                                      <p:cBhvr>
                                        <p:cTn id="23" dur="500"/>
                                        <p:tgtEl>
                                          <p:spTgt spid="12181"/>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2198"/>
                                        </p:tgtEl>
                                        <p:attrNameLst>
                                          <p:attrName>style.visibility</p:attrName>
                                        </p:attrNameLst>
                                      </p:cBhvr>
                                      <p:to>
                                        <p:strVal val="visible"/>
                                      </p:to>
                                    </p:set>
                                    <p:animEffect filter="dissolve" transition="in">
                                      <p:cBhvr>
                                        <p:cTn id="28" dur="500"/>
                                        <p:tgtEl>
                                          <p:spTgt spid="1219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2" presetID="22" grpId="5" fill="hold">
                                  <p:stCondLst>
                                    <p:cond delay="0"/>
                                  </p:stCondLst>
                                  <p:iterate type="el" backwards="0">
                                    <p:tmAbs val="0"/>
                                  </p:iterate>
                                  <p:childTnLst>
                                    <p:set>
                                      <p:cBhvr>
                                        <p:cTn id="32" fill="hold"/>
                                        <p:tgtEl>
                                          <p:spTgt spid="12182"/>
                                        </p:tgtEl>
                                        <p:attrNameLst>
                                          <p:attrName>style.visibility</p:attrName>
                                        </p:attrNameLst>
                                      </p:cBhvr>
                                      <p:to>
                                        <p:strVal val="visible"/>
                                      </p:to>
                                    </p:set>
                                    <p:animEffect filter="wipe(right)" transition="in">
                                      <p:cBhvr>
                                        <p:cTn id="33" dur="500"/>
                                        <p:tgtEl>
                                          <p:spTgt spid="12182"/>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12191"/>
                                        </p:tgtEl>
                                        <p:attrNameLst>
                                          <p:attrName>style.visibility</p:attrName>
                                        </p:attrNameLst>
                                      </p:cBhvr>
                                      <p:to>
                                        <p:strVal val="visible"/>
                                      </p:to>
                                    </p:set>
                                    <p:animEffect filter="dissolve" transition="in">
                                      <p:cBhvr>
                                        <p:cTn id="38" dur="500"/>
                                        <p:tgtEl>
                                          <p:spTgt spid="12191"/>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12202"/>
                                        </p:tgtEl>
                                        <p:attrNameLst>
                                          <p:attrName>style.visibility</p:attrName>
                                        </p:attrNameLst>
                                      </p:cBhvr>
                                      <p:to>
                                        <p:strVal val="visible"/>
                                      </p:to>
                                    </p:set>
                                    <p:animEffect filter="wipe(down)" transition="in">
                                      <p:cBhvr>
                                        <p:cTn id="43" dur="500"/>
                                        <p:tgtEl>
                                          <p:spTgt spid="12202"/>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8" presetID="22" grpId="8" fill="hold">
                                  <p:stCondLst>
                                    <p:cond delay="0"/>
                                  </p:stCondLst>
                                  <p:iterate type="el" backwards="0">
                                    <p:tmAbs val="0"/>
                                  </p:iterate>
                                  <p:childTnLst>
                                    <p:set>
                                      <p:cBhvr>
                                        <p:cTn id="47" fill="hold"/>
                                        <p:tgtEl>
                                          <p:spTgt spid="12184"/>
                                        </p:tgtEl>
                                        <p:attrNameLst>
                                          <p:attrName>style.visibility</p:attrName>
                                        </p:attrNameLst>
                                      </p:cBhvr>
                                      <p:to>
                                        <p:strVal val="visible"/>
                                      </p:to>
                                    </p:set>
                                    <p:animEffect filter="wipe(left)" transition="in">
                                      <p:cBhvr>
                                        <p:cTn id="48" dur="500"/>
                                        <p:tgtEl>
                                          <p:spTgt spid="12184"/>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12196"/>
                                        </p:tgtEl>
                                        <p:attrNameLst>
                                          <p:attrName>style.visibility</p:attrName>
                                        </p:attrNameLst>
                                      </p:cBhvr>
                                      <p:to>
                                        <p:strVal val="visible"/>
                                      </p:to>
                                    </p:set>
                                    <p:animEffect filter="dissolve" transition="in">
                                      <p:cBhvr>
                                        <p:cTn id="53" dur="500"/>
                                        <p:tgtEl>
                                          <p:spTgt spid="12196"/>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4" presetID="22" grpId="10" fill="hold">
                                  <p:stCondLst>
                                    <p:cond delay="0"/>
                                  </p:stCondLst>
                                  <p:iterate type="el" backwards="0">
                                    <p:tmAbs val="0"/>
                                  </p:iterate>
                                  <p:childTnLst>
                                    <p:set>
                                      <p:cBhvr>
                                        <p:cTn id="57" fill="hold"/>
                                        <p:tgtEl>
                                          <p:spTgt spid="12208"/>
                                        </p:tgtEl>
                                        <p:attrNameLst>
                                          <p:attrName>style.visibility</p:attrName>
                                        </p:attrNameLst>
                                      </p:cBhvr>
                                      <p:to>
                                        <p:strVal val="visible"/>
                                      </p:to>
                                    </p:set>
                                    <p:animEffect filter="wipe(down)" transition="in">
                                      <p:cBhvr>
                                        <p:cTn id="58" dur="500"/>
                                        <p:tgtEl>
                                          <p:spTgt spid="12208"/>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8" presetID="22" grpId="11" fill="hold">
                                  <p:stCondLst>
                                    <p:cond delay="0"/>
                                  </p:stCondLst>
                                  <p:iterate type="el" backwards="0">
                                    <p:tmAbs val="0"/>
                                  </p:iterate>
                                  <p:childTnLst>
                                    <p:set>
                                      <p:cBhvr>
                                        <p:cTn id="62" fill="hold"/>
                                        <p:tgtEl>
                                          <p:spTgt spid="12189"/>
                                        </p:tgtEl>
                                        <p:attrNameLst>
                                          <p:attrName>style.visibility</p:attrName>
                                        </p:attrNameLst>
                                      </p:cBhvr>
                                      <p:to>
                                        <p:strVal val="visible"/>
                                      </p:to>
                                    </p:set>
                                    <p:animEffect filter="wipe(left)" transition="in">
                                      <p:cBhvr>
                                        <p:cTn id="63" dur="500"/>
                                        <p:tgtEl>
                                          <p:spTgt spid="12189"/>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12199"/>
                                        </p:tgtEl>
                                        <p:attrNameLst>
                                          <p:attrName>style.visibility</p:attrName>
                                        </p:attrNameLst>
                                      </p:cBhvr>
                                      <p:to>
                                        <p:strVal val="visible"/>
                                      </p:to>
                                    </p:set>
                                    <p:animEffect filter="dissolve" transition="in">
                                      <p:cBhvr>
                                        <p:cTn id="68" dur="500"/>
                                        <p:tgtEl>
                                          <p:spTgt spid="12199"/>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2" presetID="22" grpId="13" fill="hold">
                                  <p:stCondLst>
                                    <p:cond delay="0"/>
                                  </p:stCondLst>
                                  <p:iterate type="el" backwards="0">
                                    <p:tmAbs val="0"/>
                                  </p:iterate>
                                  <p:childTnLst>
                                    <p:set>
                                      <p:cBhvr>
                                        <p:cTn id="72" fill="hold"/>
                                        <p:tgtEl>
                                          <p:spTgt spid="12185"/>
                                        </p:tgtEl>
                                        <p:attrNameLst>
                                          <p:attrName>style.visibility</p:attrName>
                                        </p:attrNameLst>
                                      </p:cBhvr>
                                      <p:to>
                                        <p:strVal val="visible"/>
                                      </p:to>
                                    </p:set>
                                    <p:animEffect filter="wipe(right)" transition="in">
                                      <p:cBhvr>
                                        <p:cTn id="73" dur="500"/>
                                        <p:tgtEl>
                                          <p:spTgt spid="12185"/>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4" fill="hold">
                                  <p:stCondLst>
                                    <p:cond delay="0"/>
                                  </p:stCondLst>
                                  <p:iterate type="el" backwards="0">
                                    <p:tmAbs val="0"/>
                                  </p:iterate>
                                  <p:childTnLst>
                                    <p:set>
                                      <p:cBhvr>
                                        <p:cTn id="77" fill="hold"/>
                                        <p:tgtEl>
                                          <p:spTgt spid="12190"/>
                                        </p:tgtEl>
                                        <p:attrNameLst>
                                          <p:attrName>style.visibility</p:attrName>
                                        </p:attrNameLst>
                                      </p:cBhvr>
                                      <p:to>
                                        <p:strVal val="visible"/>
                                      </p:to>
                                    </p:set>
                                    <p:animEffect filter="dissolve" transition="in">
                                      <p:cBhvr>
                                        <p:cTn id="78" dur="500"/>
                                        <p:tgtEl>
                                          <p:spTgt spid="12190"/>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Subtype="1" presetID="22" grpId="15" fill="hold">
                                  <p:stCondLst>
                                    <p:cond delay="0"/>
                                  </p:stCondLst>
                                  <p:iterate type="el" backwards="0">
                                    <p:tmAbs val="0"/>
                                  </p:iterate>
                                  <p:childTnLst>
                                    <p:set>
                                      <p:cBhvr>
                                        <p:cTn id="82" fill="hold"/>
                                        <p:tgtEl>
                                          <p:spTgt spid="12186"/>
                                        </p:tgtEl>
                                        <p:attrNameLst>
                                          <p:attrName>style.visibility</p:attrName>
                                        </p:attrNameLst>
                                      </p:cBhvr>
                                      <p:to>
                                        <p:strVal val="visible"/>
                                      </p:to>
                                    </p:set>
                                    <p:animEffect filter="wipe(up)" transition="in">
                                      <p:cBhvr>
                                        <p:cTn id="83" dur="500"/>
                                        <p:tgtEl>
                                          <p:spTgt spid="12186"/>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ID="9" grpId="16" fill="hold">
                                  <p:stCondLst>
                                    <p:cond delay="0"/>
                                  </p:stCondLst>
                                  <p:iterate type="el" backwards="0">
                                    <p:tmAbs val="0"/>
                                  </p:iterate>
                                  <p:childTnLst>
                                    <p:set>
                                      <p:cBhvr>
                                        <p:cTn id="87" fill="hold"/>
                                        <p:tgtEl>
                                          <p:spTgt spid="12193"/>
                                        </p:tgtEl>
                                        <p:attrNameLst>
                                          <p:attrName>style.visibility</p:attrName>
                                        </p:attrNameLst>
                                      </p:cBhvr>
                                      <p:to>
                                        <p:strVal val="visible"/>
                                      </p:to>
                                    </p:set>
                                    <p:animEffect filter="dissolve" transition="in">
                                      <p:cBhvr>
                                        <p:cTn id="88" dur="500"/>
                                        <p:tgtEl>
                                          <p:spTgt spid="12193"/>
                                        </p:tgtEl>
                                      </p:cBhvr>
                                    </p:animEffect>
                                  </p:childTnLst>
                                </p:cTn>
                              </p:par>
                            </p:childTnLst>
                          </p:cTn>
                        </p:par>
                      </p:childTnLst>
                    </p:cTn>
                  </p:par>
                  <p:par>
                    <p:cTn id="89" fill="hold">
                      <p:stCondLst>
                        <p:cond delay="indefinite"/>
                      </p:stCondLst>
                      <p:childTnLst>
                        <p:par>
                          <p:cTn id="90" fill="hold">
                            <p:stCondLst>
                              <p:cond delay="0"/>
                            </p:stCondLst>
                            <p:childTnLst>
                              <p:par>
                                <p:cTn id="91" presetClass="entr" nodeType="clickEffect" presetID="9" grpId="17" fill="hold">
                                  <p:stCondLst>
                                    <p:cond delay="0"/>
                                  </p:stCondLst>
                                  <p:iterate type="el" backwards="0">
                                    <p:tmAbs val="0"/>
                                  </p:iterate>
                                  <p:childTnLst>
                                    <p:set>
                                      <p:cBhvr>
                                        <p:cTn id="92" fill="hold"/>
                                        <p:tgtEl>
                                          <p:spTgt spid="12197"/>
                                        </p:tgtEl>
                                        <p:attrNameLst>
                                          <p:attrName>style.visibility</p:attrName>
                                        </p:attrNameLst>
                                      </p:cBhvr>
                                      <p:to>
                                        <p:strVal val="visible"/>
                                      </p:to>
                                    </p:set>
                                    <p:animEffect filter="dissolve" transition="in">
                                      <p:cBhvr>
                                        <p:cTn id="93" dur="500"/>
                                        <p:tgtEl>
                                          <p:spTgt spid="12197"/>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Subtype="4" presetID="22" grpId="18" fill="hold">
                                  <p:stCondLst>
                                    <p:cond delay="0"/>
                                  </p:stCondLst>
                                  <p:iterate type="el" backwards="0">
                                    <p:tmAbs val="0"/>
                                  </p:iterate>
                                  <p:childTnLst>
                                    <p:set>
                                      <p:cBhvr>
                                        <p:cTn id="97" fill="hold"/>
                                        <p:tgtEl>
                                          <p:spTgt spid="12211"/>
                                        </p:tgtEl>
                                        <p:attrNameLst>
                                          <p:attrName>style.visibility</p:attrName>
                                        </p:attrNameLst>
                                      </p:cBhvr>
                                      <p:to>
                                        <p:strVal val="visible"/>
                                      </p:to>
                                    </p:set>
                                    <p:animEffect filter="wipe(down)" transition="in">
                                      <p:cBhvr>
                                        <p:cTn id="98" dur="500"/>
                                        <p:tgtEl>
                                          <p:spTgt spid="12211"/>
                                        </p:tgtEl>
                                      </p:cBhvr>
                                    </p:animEffect>
                                  </p:childTnLst>
                                </p:cTn>
                              </p:par>
                            </p:childTnLst>
                          </p:cTn>
                        </p:par>
                      </p:childTnLst>
                    </p:cTn>
                  </p:par>
                  <p:par>
                    <p:cTn id="99" fill="hold">
                      <p:stCondLst>
                        <p:cond delay="indefinite"/>
                      </p:stCondLst>
                      <p:childTnLst>
                        <p:par>
                          <p:cTn id="100" fill="hold">
                            <p:stCondLst>
                              <p:cond delay="0"/>
                            </p:stCondLst>
                            <p:childTnLst>
                              <p:par>
                                <p:cTn id="101" presetClass="entr" nodeType="clickEffect" presetSubtype="2" presetID="22" grpId="19" fill="hold">
                                  <p:stCondLst>
                                    <p:cond delay="0"/>
                                  </p:stCondLst>
                                  <p:iterate type="el" backwards="0">
                                    <p:tmAbs val="0"/>
                                  </p:iterate>
                                  <p:childTnLst>
                                    <p:set>
                                      <p:cBhvr>
                                        <p:cTn id="102" fill="hold"/>
                                        <p:tgtEl>
                                          <p:spTgt spid="12183"/>
                                        </p:tgtEl>
                                        <p:attrNameLst>
                                          <p:attrName>style.visibility</p:attrName>
                                        </p:attrNameLst>
                                      </p:cBhvr>
                                      <p:to>
                                        <p:strVal val="visible"/>
                                      </p:to>
                                    </p:set>
                                    <p:animEffect filter="wipe(right)" transition="in">
                                      <p:cBhvr>
                                        <p:cTn id="103" dur="500"/>
                                        <p:tgtEl>
                                          <p:spTgt spid="12183"/>
                                        </p:tgtEl>
                                      </p:cBhvr>
                                    </p:animEffect>
                                  </p:childTnLst>
                                </p:cTn>
                              </p:par>
                            </p:childTnLst>
                          </p:cTn>
                        </p:par>
                      </p:childTnLst>
                    </p:cTn>
                  </p:par>
                  <p:par>
                    <p:cTn id="104" fill="hold">
                      <p:stCondLst>
                        <p:cond delay="indefinite"/>
                      </p:stCondLst>
                      <p:childTnLst>
                        <p:par>
                          <p:cTn id="105" fill="hold">
                            <p:stCondLst>
                              <p:cond delay="0"/>
                            </p:stCondLst>
                            <p:childTnLst>
                              <p:par>
                                <p:cTn id="106" presetClass="entr" nodeType="clickEffect" presetID="9" grpId="20" fill="hold">
                                  <p:stCondLst>
                                    <p:cond delay="0"/>
                                  </p:stCondLst>
                                  <p:iterate type="el" backwards="0">
                                    <p:tmAbs val="0"/>
                                  </p:iterate>
                                  <p:childTnLst>
                                    <p:set>
                                      <p:cBhvr>
                                        <p:cTn id="107" fill="hold"/>
                                        <p:tgtEl>
                                          <p:spTgt spid="12192"/>
                                        </p:tgtEl>
                                        <p:attrNameLst>
                                          <p:attrName>style.visibility</p:attrName>
                                        </p:attrNameLst>
                                      </p:cBhvr>
                                      <p:to>
                                        <p:strVal val="visible"/>
                                      </p:to>
                                    </p:set>
                                    <p:animEffect filter="dissolve" transition="in">
                                      <p:cBhvr>
                                        <p:cTn id="108" dur="500"/>
                                        <p:tgtEl>
                                          <p:spTgt spid="12192"/>
                                        </p:tgtEl>
                                      </p:cBhvr>
                                    </p:animEffect>
                                  </p:childTnLst>
                                </p:cTn>
                              </p:par>
                            </p:childTnLst>
                          </p:cTn>
                        </p:par>
                      </p:childTnLst>
                    </p:cTn>
                  </p:par>
                  <p:par>
                    <p:cTn id="109" fill="hold">
                      <p:stCondLst>
                        <p:cond delay="indefinite"/>
                      </p:stCondLst>
                      <p:childTnLst>
                        <p:par>
                          <p:cTn id="110" fill="hold">
                            <p:stCondLst>
                              <p:cond delay="0"/>
                            </p:stCondLst>
                            <p:childTnLst>
                              <p:par>
                                <p:cTn id="111" presetClass="entr" nodeType="clickEffect" presetSubtype="4" presetID="22" grpId="21" fill="hold">
                                  <p:stCondLst>
                                    <p:cond delay="0"/>
                                  </p:stCondLst>
                                  <p:iterate type="el" backwards="0">
                                    <p:tmAbs val="0"/>
                                  </p:iterate>
                                  <p:childTnLst>
                                    <p:set>
                                      <p:cBhvr>
                                        <p:cTn id="112" fill="hold"/>
                                        <p:tgtEl>
                                          <p:spTgt spid="12205"/>
                                        </p:tgtEl>
                                        <p:attrNameLst>
                                          <p:attrName>style.visibility</p:attrName>
                                        </p:attrNameLst>
                                      </p:cBhvr>
                                      <p:to>
                                        <p:strVal val="visible"/>
                                      </p:to>
                                    </p:set>
                                    <p:animEffect filter="wipe(down)" transition="in">
                                      <p:cBhvr>
                                        <p:cTn id="113" dur="500"/>
                                        <p:tgtEl>
                                          <p:spTgt spid="12205"/>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Subtype="8" presetID="22" grpId="22" fill="hold">
                                  <p:stCondLst>
                                    <p:cond delay="0"/>
                                  </p:stCondLst>
                                  <p:iterate type="el" backwards="0">
                                    <p:tmAbs val="0"/>
                                  </p:iterate>
                                  <p:childTnLst>
                                    <p:set>
                                      <p:cBhvr>
                                        <p:cTn id="117" fill="hold"/>
                                        <p:tgtEl>
                                          <p:spTgt spid="12187"/>
                                        </p:tgtEl>
                                        <p:attrNameLst>
                                          <p:attrName>style.visibility</p:attrName>
                                        </p:attrNameLst>
                                      </p:cBhvr>
                                      <p:to>
                                        <p:strVal val="visible"/>
                                      </p:to>
                                    </p:set>
                                    <p:animEffect filter="wipe(left)" transition="in">
                                      <p:cBhvr>
                                        <p:cTn id="118" dur="500"/>
                                        <p:tgtEl>
                                          <p:spTgt spid="12187"/>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ID="9" grpId="23" fill="hold">
                                  <p:stCondLst>
                                    <p:cond delay="0"/>
                                  </p:stCondLst>
                                  <p:iterate type="el" backwards="0">
                                    <p:tmAbs val="0"/>
                                  </p:iterate>
                                  <p:childTnLst>
                                    <p:set>
                                      <p:cBhvr>
                                        <p:cTn id="122" fill="hold"/>
                                        <p:tgtEl>
                                          <p:spTgt spid="12195"/>
                                        </p:tgtEl>
                                        <p:attrNameLst>
                                          <p:attrName>style.visibility</p:attrName>
                                        </p:attrNameLst>
                                      </p:cBhvr>
                                      <p:to>
                                        <p:strVal val="visible"/>
                                      </p:to>
                                    </p:set>
                                    <p:animEffect filter="dissolve" transition="in">
                                      <p:cBhvr>
                                        <p:cTn id="123" dur="500"/>
                                        <p:tgtEl>
                                          <p:spTgt spid="12195"/>
                                        </p:tgtEl>
                                      </p:cBhvr>
                                    </p:animEffect>
                                  </p:childTnLst>
                                </p:cTn>
                              </p:par>
                            </p:childTnLst>
                          </p:cTn>
                        </p:par>
                      </p:childTnLst>
                    </p:cTn>
                  </p:par>
                  <p:par>
                    <p:cTn id="124" fill="hold">
                      <p:stCondLst>
                        <p:cond delay="indefinite"/>
                      </p:stCondLst>
                      <p:childTnLst>
                        <p:par>
                          <p:cTn id="125" fill="hold">
                            <p:stCondLst>
                              <p:cond delay="0"/>
                            </p:stCondLst>
                            <p:childTnLst>
                              <p:par>
                                <p:cTn id="126" presetClass="entr" nodeType="clickEffect" presetSubtype="8" presetID="22" grpId="24" fill="hold">
                                  <p:stCondLst>
                                    <p:cond delay="0"/>
                                  </p:stCondLst>
                                  <p:iterate type="el" backwards="0">
                                    <p:tmAbs val="0"/>
                                  </p:iterate>
                                  <p:childTnLst>
                                    <p:set>
                                      <p:cBhvr>
                                        <p:cTn id="127" fill="hold"/>
                                        <p:tgtEl>
                                          <p:spTgt spid="12188"/>
                                        </p:tgtEl>
                                        <p:attrNameLst>
                                          <p:attrName>style.visibility</p:attrName>
                                        </p:attrNameLst>
                                      </p:cBhvr>
                                      <p:to>
                                        <p:strVal val="visible"/>
                                      </p:to>
                                    </p:set>
                                    <p:animEffect filter="wipe(left)" transition="in">
                                      <p:cBhvr>
                                        <p:cTn id="128" dur="500"/>
                                        <p:tgtEl>
                                          <p:spTgt spid="12188"/>
                                        </p:tgtEl>
                                      </p:cBhvr>
                                    </p:animEffect>
                                  </p:childTnLst>
                                </p:cTn>
                              </p:par>
                            </p:childTnLst>
                          </p:cTn>
                        </p:par>
                      </p:childTnLst>
                    </p:cTn>
                  </p:par>
                  <p:par>
                    <p:cTn id="129" fill="hold">
                      <p:stCondLst>
                        <p:cond delay="indefinite"/>
                      </p:stCondLst>
                      <p:childTnLst>
                        <p:par>
                          <p:cTn id="130" fill="hold">
                            <p:stCondLst>
                              <p:cond delay="0"/>
                            </p:stCondLst>
                            <p:childTnLst>
                              <p:par>
                                <p:cTn id="131" presetClass="entr" nodeType="clickEffect" presetID="9" grpId="25" fill="hold">
                                  <p:stCondLst>
                                    <p:cond delay="0"/>
                                  </p:stCondLst>
                                  <p:iterate type="el" backwards="0">
                                    <p:tmAbs val="0"/>
                                  </p:iterate>
                                  <p:childTnLst>
                                    <p:set>
                                      <p:cBhvr>
                                        <p:cTn id="132" fill="hold"/>
                                        <p:tgtEl>
                                          <p:spTgt spid="12194"/>
                                        </p:tgtEl>
                                        <p:attrNameLst>
                                          <p:attrName>style.visibility</p:attrName>
                                        </p:attrNameLst>
                                      </p:cBhvr>
                                      <p:to>
                                        <p:strVal val="visible"/>
                                      </p:to>
                                    </p:set>
                                    <p:animEffect filter="dissolve" transition="in">
                                      <p:cBhvr>
                                        <p:cTn id="133" dur="500"/>
                                        <p:tgtEl>
                                          <p:spTgt spid="12194"/>
                                        </p:tgtEl>
                                      </p:cBhvr>
                                    </p:animEffect>
                                  </p:childTnLst>
                                </p:cTn>
                              </p:par>
                            </p:childTnLst>
                          </p:cTn>
                        </p:par>
                      </p:childTnLst>
                    </p:cTn>
                  </p:par>
                  <p:par>
                    <p:cTn id="134" fill="hold">
                      <p:stCondLst>
                        <p:cond delay="indefinite"/>
                      </p:stCondLst>
                      <p:childTnLst>
                        <p:par>
                          <p:cTn id="135" fill="hold">
                            <p:stCondLst>
                              <p:cond delay="0"/>
                            </p:stCondLst>
                            <p:childTnLst>
                              <p:par>
                                <p:cTn id="136" presetClass="entr" nodeType="clickEffect" presetSubtype="4" presetID="22" grpId="26" fill="hold">
                                  <p:stCondLst>
                                    <p:cond delay="0"/>
                                  </p:stCondLst>
                                  <p:iterate type="el" backwards="0">
                                    <p:tmAbs val="0"/>
                                  </p:iterate>
                                  <p:childTnLst>
                                    <p:set>
                                      <p:cBhvr>
                                        <p:cTn id="137" fill="hold"/>
                                        <p:tgtEl>
                                          <p:spTgt spid="12220"/>
                                        </p:tgtEl>
                                        <p:attrNameLst>
                                          <p:attrName>style.visibility</p:attrName>
                                        </p:attrNameLst>
                                      </p:cBhvr>
                                      <p:to>
                                        <p:strVal val="visible"/>
                                      </p:to>
                                    </p:set>
                                    <p:animEffect filter="wipe(down)" transition="in">
                                      <p:cBhvr>
                                        <p:cTn id="138" dur="500"/>
                                        <p:tgtEl>
                                          <p:spTgt spid="12220"/>
                                        </p:tgtEl>
                                      </p:cBhvr>
                                    </p:animEffect>
                                  </p:childTnLst>
                                </p:cTn>
                              </p:par>
                            </p:childTnLst>
                          </p:cTn>
                        </p:par>
                        <p:par>
                          <p:cTn id="139" fill="hold">
                            <p:stCondLst>
                              <p:cond delay="500"/>
                            </p:stCondLst>
                            <p:childTnLst>
                              <p:par>
                                <p:cTn id="140" presetClass="entr" nodeType="afterEffect" presetSubtype="4" presetID="22" grpId="27" fill="hold">
                                  <p:stCondLst>
                                    <p:cond delay="0"/>
                                  </p:stCondLst>
                                  <p:iterate type="el" backwards="0">
                                    <p:tmAbs val="0"/>
                                  </p:iterate>
                                  <p:childTnLst>
                                    <p:set>
                                      <p:cBhvr>
                                        <p:cTn id="141" fill="hold"/>
                                        <p:tgtEl>
                                          <p:spTgt spid="12212"/>
                                        </p:tgtEl>
                                        <p:attrNameLst>
                                          <p:attrName>style.visibility</p:attrName>
                                        </p:attrNameLst>
                                      </p:cBhvr>
                                      <p:to>
                                        <p:strVal val="visible"/>
                                      </p:to>
                                    </p:set>
                                    <p:animEffect filter="wipe(down)" transition="in">
                                      <p:cBhvr>
                                        <p:cTn id="142" dur="500"/>
                                        <p:tgtEl>
                                          <p:spTgt spid="12212"/>
                                        </p:tgtEl>
                                      </p:cBhvr>
                                    </p:animEffect>
                                  </p:childTnLst>
                                </p:cTn>
                              </p:par>
                            </p:childTnLst>
                          </p:cTn>
                        </p:par>
                        <p:par>
                          <p:cTn id="143" fill="hold">
                            <p:stCondLst>
                              <p:cond delay="1000"/>
                            </p:stCondLst>
                            <p:childTnLst>
                              <p:par>
                                <p:cTn id="144" presetClass="entr" nodeType="afterEffect" presetSubtype="4" presetID="22" grpId="28" fill="hold">
                                  <p:stCondLst>
                                    <p:cond delay="0"/>
                                  </p:stCondLst>
                                  <p:iterate type="el" backwards="0">
                                    <p:tmAbs val="0"/>
                                  </p:iterate>
                                  <p:childTnLst>
                                    <p:set>
                                      <p:cBhvr>
                                        <p:cTn id="145" fill="hold"/>
                                        <p:tgtEl>
                                          <p:spTgt spid="12213"/>
                                        </p:tgtEl>
                                        <p:attrNameLst>
                                          <p:attrName>style.visibility</p:attrName>
                                        </p:attrNameLst>
                                      </p:cBhvr>
                                      <p:to>
                                        <p:strVal val="visible"/>
                                      </p:to>
                                    </p:set>
                                    <p:animEffect filter="wipe(down)" transition="in">
                                      <p:cBhvr>
                                        <p:cTn id="146" dur="500"/>
                                        <p:tgtEl>
                                          <p:spTgt spid="12213"/>
                                        </p:tgtEl>
                                      </p:cBhvr>
                                    </p:animEffect>
                                  </p:childTnLst>
                                </p:cTn>
                              </p:par>
                            </p:childTnLst>
                          </p:cTn>
                        </p:par>
                      </p:childTnLst>
                    </p:cTn>
                  </p:par>
                  <p:par>
                    <p:cTn id="147" fill="hold">
                      <p:stCondLst>
                        <p:cond delay="indefinite"/>
                      </p:stCondLst>
                      <p:childTnLst>
                        <p:par>
                          <p:cTn id="148" fill="hold">
                            <p:stCondLst>
                              <p:cond delay="0"/>
                            </p:stCondLst>
                            <p:childTnLst>
                              <p:par>
                                <p:cTn id="149" presetClass="entr" nodeType="clickEffect" presetSubtype="4" presetID="22" grpId="29" fill="hold">
                                  <p:stCondLst>
                                    <p:cond delay="0"/>
                                  </p:stCondLst>
                                  <p:iterate type="el" backwards="0">
                                    <p:tmAbs val="0"/>
                                  </p:iterate>
                                  <p:childTnLst>
                                    <p:set>
                                      <p:cBhvr>
                                        <p:cTn id="150" fill="hold"/>
                                        <p:tgtEl>
                                          <p:spTgt spid="12221"/>
                                        </p:tgtEl>
                                        <p:attrNameLst>
                                          <p:attrName>style.visibility</p:attrName>
                                        </p:attrNameLst>
                                      </p:cBhvr>
                                      <p:to>
                                        <p:strVal val="visible"/>
                                      </p:to>
                                    </p:set>
                                    <p:animEffect filter="wipe(down)" transition="in">
                                      <p:cBhvr>
                                        <p:cTn id="151" dur="500"/>
                                        <p:tgtEl>
                                          <p:spTgt spid="12221"/>
                                        </p:tgtEl>
                                      </p:cBhvr>
                                    </p:animEffect>
                                  </p:childTnLst>
                                </p:cTn>
                              </p:par>
                            </p:childTnLst>
                          </p:cTn>
                        </p:par>
                        <p:par>
                          <p:cTn id="152" fill="hold">
                            <p:stCondLst>
                              <p:cond delay="500"/>
                            </p:stCondLst>
                            <p:childTnLst>
                              <p:par>
                                <p:cTn id="153" presetClass="entr" nodeType="afterEffect" presetSubtype="4" presetID="22" grpId="30" fill="hold">
                                  <p:stCondLst>
                                    <p:cond delay="0"/>
                                  </p:stCondLst>
                                  <p:iterate type="el" backwards="0">
                                    <p:tmAbs val="0"/>
                                  </p:iterate>
                                  <p:childTnLst>
                                    <p:set>
                                      <p:cBhvr>
                                        <p:cTn id="154" fill="hold"/>
                                        <p:tgtEl>
                                          <p:spTgt spid="12214"/>
                                        </p:tgtEl>
                                        <p:attrNameLst>
                                          <p:attrName>style.visibility</p:attrName>
                                        </p:attrNameLst>
                                      </p:cBhvr>
                                      <p:to>
                                        <p:strVal val="visible"/>
                                      </p:to>
                                    </p:set>
                                    <p:animEffect filter="wipe(down)" transition="in">
                                      <p:cBhvr>
                                        <p:cTn id="155" dur="500"/>
                                        <p:tgtEl>
                                          <p:spTgt spid="12214"/>
                                        </p:tgtEl>
                                      </p:cBhvr>
                                    </p:animEffect>
                                  </p:childTnLst>
                                </p:cTn>
                              </p:par>
                            </p:childTnLst>
                          </p:cTn>
                        </p:par>
                        <p:par>
                          <p:cTn id="156" fill="hold">
                            <p:stCondLst>
                              <p:cond delay="1000"/>
                            </p:stCondLst>
                            <p:childTnLst>
                              <p:par>
                                <p:cTn id="157" presetClass="entr" nodeType="afterEffect" presetSubtype="4" presetID="22" grpId="31" fill="hold">
                                  <p:stCondLst>
                                    <p:cond delay="0"/>
                                  </p:stCondLst>
                                  <p:iterate type="el" backwards="0">
                                    <p:tmAbs val="0"/>
                                  </p:iterate>
                                  <p:childTnLst>
                                    <p:set>
                                      <p:cBhvr>
                                        <p:cTn id="158" fill="hold"/>
                                        <p:tgtEl>
                                          <p:spTgt spid="12215"/>
                                        </p:tgtEl>
                                        <p:attrNameLst>
                                          <p:attrName>style.visibility</p:attrName>
                                        </p:attrNameLst>
                                      </p:cBhvr>
                                      <p:to>
                                        <p:strVal val="visible"/>
                                      </p:to>
                                    </p:set>
                                    <p:animEffect filter="wipe(down)" transition="in">
                                      <p:cBhvr>
                                        <p:cTn id="159" dur="500"/>
                                        <p:tgtEl>
                                          <p:spTgt spid="12215"/>
                                        </p:tgtEl>
                                      </p:cBhvr>
                                    </p:animEffect>
                                  </p:childTnLst>
                                </p:cTn>
                              </p:par>
                            </p:childTnLst>
                          </p:cTn>
                        </p:par>
                      </p:childTnLst>
                    </p:cTn>
                  </p:par>
                  <p:par>
                    <p:cTn id="160" fill="hold">
                      <p:stCondLst>
                        <p:cond delay="indefinite"/>
                      </p:stCondLst>
                      <p:childTnLst>
                        <p:par>
                          <p:cTn id="161" fill="hold">
                            <p:stCondLst>
                              <p:cond delay="0"/>
                            </p:stCondLst>
                            <p:childTnLst>
                              <p:par>
                                <p:cTn id="162" presetClass="entr" nodeType="clickEffect" presetSubtype="4" presetID="22" grpId="32" fill="hold">
                                  <p:stCondLst>
                                    <p:cond delay="0"/>
                                  </p:stCondLst>
                                  <p:iterate type="el" backwards="0">
                                    <p:tmAbs val="0"/>
                                  </p:iterate>
                                  <p:childTnLst>
                                    <p:set>
                                      <p:cBhvr>
                                        <p:cTn id="163" fill="hold"/>
                                        <p:tgtEl>
                                          <p:spTgt spid="12222"/>
                                        </p:tgtEl>
                                        <p:attrNameLst>
                                          <p:attrName>style.visibility</p:attrName>
                                        </p:attrNameLst>
                                      </p:cBhvr>
                                      <p:to>
                                        <p:strVal val="visible"/>
                                      </p:to>
                                    </p:set>
                                    <p:animEffect filter="wipe(down)" transition="in">
                                      <p:cBhvr>
                                        <p:cTn id="164" dur="500"/>
                                        <p:tgtEl>
                                          <p:spTgt spid="12222"/>
                                        </p:tgtEl>
                                      </p:cBhvr>
                                    </p:animEffect>
                                  </p:childTnLst>
                                </p:cTn>
                              </p:par>
                            </p:childTnLst>
                          </p:cTn>
                        </p:par>
                        <p:par>
                          <p:cTn id="165" fill="hold">
                            <p:stCondLst>
                              <p:cond delay="500"/>
                            </p:stCondLst>
                            <p:childTnLst>
                              <p:par>
                                <p:cTn id="166" presetClass="entr" nodeType="afterEffect" presetSubtype="4" presetID="22" grpId="33" fill="hold">
                                  <p:stCondLst>
                                    <p:cond delay="0"/>
                                  </p:stCondLst>
                                  <p:iterate type="el" backwards="0">
                                    <p:tmAbs val="0"/>
                                  </p:iterate>
                                  <p:childTnLst>
                                    <p:set>
                                      <p:cBhvr>
                                        <p:cTn id="167" fill="hold"/>
                                        <p:tgtEl>
                                          <p:spTgt spid="12216"/>
                                        </p:tgtEl>
                                        <p:attrNameLst>
                                          <p:attrName>style.visibility</p:attrName>
                                        </p:attrNameLst>
                                      </p:cBhvr>
                                      <p:to>
                                        <p:strVal val="visible"/>
                                      </p:to>
                                    </p:set>
                                    <p:animEffect filter="wipe(down)" transition="in">
                                      <p:cBhvr>
                                        <p:cTn id="168" dur="500"/>
                                        <p:tgtEl>
                                          <p:spTgt spid="12216"/>
                                        </p:tgtEl>
                                      </p:cBhvr>
                                    </p:animEffect>
                                  </p:childTnLst>
                                </p:cTn>
                              </p:par>
                            </p:childTnLst>
                          </p:cTn>
                        </p:par>
                        <p:par>
                          <p:cTn id="169" fill="hold">
                            <p:stCondLst>
                              <p:cond delay="1000"/>
                            </p:stCondLst>
                            <p:childTnLst>
                              <p:par>
                                <p:cTn id="170" presetClass="entr" nodeType="afterEffect" presetSubtype="4" presetID="22" grpId="34" fill="hold">
                                  <p:stCondLst>
                                    <p:cond delay="0"/>
                                  </p:stCondLst>
                                  <p:iterate type="el" backwards="0">
                                    <p:tmAbs val="0"/>
                                  </p:iterate>
                                  <p:childTnLst>
                                    <p:set>
                                      <p:cBhvr>
                                        <p:cTn id="171" fill="hold"/>
                                        <p:tgtEl>
                                          <p:spTgt spid="12217"/>
                                        </p:tgtEl>
                                        <p:attrNameLst>
                                          <p:attrName>style.visibility</p:attrName>
                                        </p:attrNameLst>
                                      </p:cBhvr>
                                      <p:to>
                                        <p:strVal val="visible"/>
                                      </p:to>
                                    </p:set>
                                    <p:animEffect filter="wipe(down)" transition="in">
                                      <p:cBhvr>
                                        <p:cTn id="172" dur="500"/>
                                        <p:tgtEl>
                                          <p:spTgt spid="12217"/>
                                        </p:tgtEl>
                                      </p:cBhvr>
                                    </p:animEffect>
                                  </p:childTnLst>
                                </p:cTn>
                              </p:par>
                            </p:childTnLst>
                          </p:cTn>
                        </p:par>
                      </p:childTnLst>
                    </p:cTn>
                  </p:par>
                  <p:par>
                    <p:cTn id="173" fill="hold">
                      <p:stCondLst>
                        <p:cond delay="indefinite"/>
                      </p:stCondLst>
                      <p:childTnLst>
                        <p:par>
                          <p:cTn id="174" fill="hold">
                            <p:stCondLst>
                              <p:cond delay="0"/>
                            </p:stCondLst>
                            <p:childTnLst>
                              <p:par>
                                <p:cTn id="175" presetClass="entr" nodeType="clickEffect" presetSubtype="4" presetID="22" grpId="35" fill="hold">
                                  <p:stCondLst>
                                    <p:cond delay="0"/>
                                  </p:stCondLst>
                                  <p:iterate type="el" backwards="0">
                                    <p:tmAbs val="0"/>
                                  </p:iterate>
                                  <p:childTnLst>
                                    <p:set>
                                      <p:cBhvr>
                                        <p:cTn id="176" fill="hold"/>
                                        <p:tgtEl>
                                          <p:spTgt spid="12223"/>
                                        </p:tgtEl>
                                        <p:attrNameLst>
                                          <p:attrName>style.visibility</p:attrName>
                                        </p:attrNameLst>
                                      </p:cBhvr>
                                      <p:to>
                                        <p:strVal val="visible"/>
                                      </p:to>
                                    </p:set>
                                    <p:animEffect filter="wipe(down)" transition="in">
                                      <p:cBhvr>
                                        <p:cTn id="177" dur="500"/>
                                        <p:tgtEl>
                                          <p:spTgt spid="12223"/>
                                        </p:tgtEl>
                                      </p:cBhvr>
                                    </p:animEffect>
                                  </p:childTnLst>
                                </p:cTn>
                              </p:par>
                            </p:childTnLst>
                          </p:cTn>
                        </p:par>
                        <p:par>
                          <p:cTn id="178" fill="hold">
                            <p:stCondLst>
                              <p:cond delay="500"/>
                            </p:stCondLst>
                            <p:childTnLst>
                              <p:par>
                                <p:cTn id="179" presetClass="entr" nodeType="afterEffect" presetSubtype="4" presetID="22" grpId="36" fill="hold">
                                  <p:stCondLst>
                                    <p:cond delay="0"/>
                                  </p:stCondLst>
                                  <p:iterate type="el" backwards="0">
                                    <p:tmAbs val="0"/>
                                  </p:iterate>
                                  <p:childTnLst>
                                    <p:set>
                                      <p:cBhvr>
                                        <p:cTn id="180" fill="hold"/>
                                        <p:tgtEl>
                                          <p:spTgt spid="12218"/>
                                        </p:tgtEl>
                                        <p:attrNameLst>
                                          <p:attrName>style.visibility</p:attrName>
                                        </p:attrNameLst>
                                      </p:cBhvr>
                                      <p:to>
                                        <p:strVal val="visible"/>
                                      </p:to>
                                    </p:set>
                                    <p:animEffect filter="wipe(down)" transition="in">
                                      <p:cBhvr>
                                        <p:cTn id="181" dur="500"/>
                                        <p:tgtEl>
                                          <p:spTgt spid="12218"/>
                                        </p:tgtEl>
                                      </p:cBhvr>
                                    </p:animEffect>
                                  </p:childTnLst>
                                </p:cTn>
                              </p:par>
                            </p:childTnLst>
                          </p:cTn>
                        </p:par>
                        <p:par>
                          <p:cTn id="182" fill="hold">
                            <p:stCondLst>
                              <p:cond delay="1000"/>
                            </p:stCondLst>
                            <p:childTnLst>
                              <p:par>
                                <p:cTn id="183" presetClass="entr" nodeType="afterEffect" presetSubtype="4" presetID="22" grpId="37" fill="hold">
                                  <p:stCondLst>
                                    <p:cond delay="0"/>
                                  </p:stCondLst>
                                  <p:iterate type="el" backwards="0">
                                    <p:tmAbs val="0"/>
                                  </p:iterate>
                                  <p:childTnLst>
                                    <p:set>
                                      <p:cBhvr>
                                        <p:cTn id="184" fill="hold"/>
                                        <p:tgtEl>
                                          <p:spTgt spid="12219"/>
                                        </p:tgtEl>
                                        <p:attrNameLst>
                                          <p:attrName>style.visibility</p:attrName>
                                        </p:attrNameLst>
                                      </p:cBhvr>
                                      <p:to>
                                        <p:strVal val="visible"/>
                                      </p:to>
                                    </p:set>
                                    <p:animEffect filter="wipe(down)" transition="in">
                                      <p:cBhvr>
                                        <p:cTn id="185" dur="500"/>
                                        <p:tgtEl>
                                          <p:spTgt spid="122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2193" grpId="16"/>
      <p:bldP build="whole" bldLvl="1" animBg="1" rev="0" advAuto="0" spid="12208" grpId="10"/>
      <p:bldP build="whole" bldLvl="1" animBg="1" rev="0" advAuto="0" spid="12183" grpId="19"/>
      <p:bldP build="whole" bldLvl="1" animBg="1" rev="0" advAuto="0" spid="12215" grpId="31"/>
      <p:bldP build="whole" bldLvl="1" animBg="1" rev="0" advAuto="0" spid="12186" grpId="15"/>
      <p:bldP build="whole" bldLvl="1" animBg="1" rev="0" advAuto="0" spid="12202" grpId="7"/>
      <p:bldP build="whole" bldLvl="1" animBg="1" rev="0" advAuto="0" spid="12218" grpId="36"/>
      <p:bldP build="whole" bldLvl="1" animBg="1" rev="0" advAuto="0" spid="12212" grpId="27"/>
      <p:bldP build="whole" bldLvl="1" animBg="1" rev="0" advAuto="0" spid="12187" grpId="22"/>
      <p:bldP build="whole" bldLvl="1" animBg="1" rev="0" advAuto="0" spid="12205" grpId="21"/>
      <p:bldP build="whole" bldLvl="1" animBg="1" rev="0" advAuto="0" spid="12188" grpId="24"/>
      <p:bldP build="whole" bldLvl="1" animBg="1" rev="0" advAuto="0" spid="12211" grpId="18"/>
      <p:bldP build="whole" bldLvl="1" animBg="1" rev="0" advAuto="0" spid="12217" grpId="34"/>
      <p:bldP build="whole" bldLvl="1" animBg="1" rev="0" advAuto="0" spid="12184" grpId="8"/>
      <p:bldP build="whole" bldLvl="1" animBg="1" rev="0" advAuto="0" spid="12182" grpId="5"/>
      <p:bldP build="whole" bldLvl="1" animBg="1" rev="0" advAuto="0" spid="12195" grpId="23"/>
      <p:bldP build="p" bldLvl="1" animBg="1" rev="0" advAuto="0" spid="11297" grpId="2"/>
      <p:bldP build="whole" bldLvl="1" animBg="1" rev="0" advAuto="0" spid="12192" grpId="20"/>
      <p:bldP build="whole" bldLvl="1" animBg="1" rev="0" advAuto="0" spid="12198" grpId="4"/>
      <p:bldP build="whole" bldLvl="1" animBg="1" rev="0" advAuto="0" spid="12197" grpId="17"/>
      <p:bldP build="whole" bldLvl="1" animBg="1" rev="0" advAuto="0" spid="12213" grpId="28"/>
      <p:bldP build="whole" bldLvl="1" animBg="1" rev="0" advAuto="0" spid="12219" grpId="37"/>
      <p:bldP build="whole" bldLvl="1" animBg="1" rev="0" advAuto="0" spid="12223" grpId="35"/>
      <p:bldP build="whole" bldLvl="1" animBg="1" rev="0" advAuto="0" spid="12191" grpId="6"/>
      <p:bldP build="whole" bldLvl="1" animBg="1" rev="0" advAuto="0" spid="12185" grpId="13"/>
      <p:bldP build="whole" bldLvl="1" animBg="1" rev="0" advAuto="0" spid="12194" grpId="25"/>
      <p:bldP build="whole" bldLvl="1" animBg="1" rev="0" advAuto="0" spid="12214" grpId="30"/>
      <p:bldP build="whole" bldLvl="1" animBg="1" rev="0" advAuto="0" spid="12196" grpId="9"/>
      <p:bldP build="whole" bldLvl="1" animBg="1" rev="0" advAuto="0" spid="12190" grpId="14"/>
      <p:bldP build="whole" bldLvl="1" animBg="1" rev="0" advAuto="0" spid="12221" grpId="29"/>
      <p:bldP build="whole" bldLvl="1" animBg="1" rev="0" advAuto="0" spid="12181" grpId="3"/>
      <p:bldP build="whole" bldLvl="1" animBg="1" rev="0" advAuto="0" spid="12220" grpId="26"/>
      <p:bldP build="p" bldLvl="1" animBg="1" rev="0" advAuto="0" spid="11298" grpId="1"/>
      <p:bldP build="whole" bldLvl="1" animBg="1" rev="0" advAuto="0" spid="12199" grpId="12"/>
      <p:bldP build="whole" bldLvl="1" animBg="1" rev="0" advAuto="0" spid="12222" grpId="32"/>
      <p:bldP build="whole" bldLvl="1" animBg="1" rev="0" advAuto="0" spid="12189" grpId="11"/>
      <p:bldP build="whole" bldLvl="1" animBg="1" rev="0" advAuto="0" spid="12216" grpId="33"/>
    </p:bldLst>
  </p:timing>
</p:sld>
</file>

<file path=ppt/slides/slide14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2225" name="Shape 12225"/>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2226" name="Shape 12226"/>
          <p:cNvSpPr/>
          <p:nvPr/>
        </p:nvSpPr>
        <p:spPr>
          <a:xfrm>
            <a:off x="1055963" y="5390102"/>
            <a:ext cx="687052" cy="633076"/>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4000">
                <a:solidFill>
                  <a:srgbClr val="FFFFFF"/>
                </a:solidFill>
                <a:latin typeface="Entypo"/>
                <a:ea typeface="Entypo"/>
                <a:cs typeface="Entypo"/>
                <a:sym typeface="Entypo"/>
              </a:defRPr>
            </a:lvl1pPr>
          </a:lstStyle>
          <a:p>
            <a:pPr/>
            <a:r>
              <a:t></a:t>
            </a:r>
          </a:p>
        </p:txBody>
      </p:sp>
      <p:sp>
        <p:nvSpPr>
          <p:cNvPr id="12227" name="Shape 12227"/>
          <p:cNvSpPr/>
          <p:nvPr/>
        </p:nvSpPr>
        <p:spPr>
          <a:xfrm>
            <a:off x="4811855" y="5478862"/>
            <a:ext cx="642805" cy="642805"/>
          </a:xfrm>
          <a:prstGeom prst="ellipse">
            <a:avLst/>
          </a:prstGeom>
          <a:solidFill>
            <a:srgbClr val="F23B48"/>
          </a:solidFill>
          <a:ln w="12700">
            <a:miter lim="400000"/>
          </a:ln>
        </p:spPr>
        <p:txBody>
          <a:bodyPr lIns="45719" rIns="45719" anchor="ctr"/>
          <a:lstStyle/>
          <a:p>
            <a:pPr algn="ctr">
              <a:defRPr sz="2400">
                <a:solidFill>
                  <a:srgbClr val="FFFFFF"/>
                </a:solidFill>
                <a:latin typeface="FontAwesome"/>
                <a:ea typeface="FontAwesome"/>
                <a:cs typeface="FontAwesome"/>
                <a:sym typeface="FontAwesome"/>
              </a:defRPr>
            </a:pPr>
          </a:p>
        </p:txBody>
      </p:sp>
      <p:sp>
        <p:nvSpPr>
          <p:cNvPr id="12228" name="Shape 12228"/>
          <p:cNvSpPr/>
          <p:nvPr/>
        </p:nvSpPr>
        <p:spPr>
          <a:xfrm>
            <a:off x="4901210" y="5390102"/>
            <a:ext cx="454632" cy="599440"/>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4000">
                <a:solidFill>
                  <a:srgbClr val="FFFFFF"/>
                </a:solidFill>
                <a:latin typeface="Entypo"/>
                <a:ea typeface="Entypo"/>
                <a:cs typeface="Entypo"/>
                <a:sym typeface="Entypo"/>
              </a:defRPr>
            </a:lvl1pPr>
          </a:lstStyle>
          <a:p>
            <a:pPr/>
            <a:r>
              <a:t>✉</a:t>
            </a:r>
          </a:p>
        </p:txBody>
      </p:sp>
      <p:sp>
        <p:nvSpPr>
          <p:cNvPr id="12229" name="Shape 12229"/>
          <p:cNvSpPr/>
          <p:nvPr/>
        </p:nvSpPr>
        <p:spPr>
          <a:xfrm>
            <a:off x="5734722" y="5480499"/>
            <a:ext cx="215617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2000">
                <a:solidFill>
                  <a:srgbClr val="F23B48"/>
                </a:solidFill>
                <a:latin typeface="Lato"/>
                <a:ea typeface="Lato"/>
                <a:cs typeface="Lato"/>
                <a:sym typeface="Lato"/>
              </a:defRPr>
            </a:lvl1pPr>
          </a:lstStyle>
          <a:p>
            <a:pPr/>
            <a:r>
              <a:t>hello@ideo.com</a:t>
            </a:r>
          </a:p>
        </p:txBody>
      </p:sp>
      <p:sp>
        <p:nvSpPr>
          <p:cNvPr id="12230" name="Shape 12230"/>
          <p:cNvSpPr/>
          <p:nvPr/>
        </p:nvSpPr>
        <p:spPr>
          <a:xfrm>
            <a:off x="8032657" y="5478862"/>
            <a:ext cx="642805" cy="642805"/>
          </a:xfrm>
          <a:prstGeom prst="ellipse">
            <a:avLst/>
          </a:prstGeom>
          <a:solidFill>
            <a:srgbClr val="F23B48"/>
          </a:solidFill>
          <a:ln w="12700">
            <a:miter lim="400000"/>
          </a:ln>
        </p:spPr>
        <p:txBody>
          <a:bodyPr lIns="45719" rIns="45719" anchor="ctr"/>
          <a:lstStyle/>
          <a:p>
            <a:pPr algn="ctr">
              <a:defRPr sz="2400">
                <a:solidFill>
                  <a:srgbClr val="FFFFFF"/>
                </a:solidFill>
                <a:latin typeface="FontAwesome"/>
                <a:ea typeface="FontAwesome"/>
                <a:cs typeface="FontAwesome"/>
                <a:sym typeface="FontAwesome"/>
              </a:defRPr>
            </a:pPr>
          </a:p>
        </p:txBody>
      </p:sp>
      <p:sp>
        <p:nvSpPr>
          <p:cNvPr id="12231" name="Shape 12231"/>
          <p:cNvSpPr/>
          <p:nvPr/>
        </p:nvSpPr>
        <p:spPr>
          <a:xfrm>
            <a:off x="8043258" y="5390102"/>
            <a:ext cx="612141" cy="764540"/>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4000">
                <a:solidFill>
                  <a:srgbClr val="FFFFFF"/>
                </a:solidFill>
                <a:latin typeface="Entypo"/>
                <a:ea typeface="Entypo"/>
                <a:cs typeface="Entypo"/>
                <a:sym typeface="Entypo"/>
              </a:defRPr>
            </a:lvl1pPr>
          </a:lstStyle>
          <a:p>
            <a:pPr/>
            <a:r>
              <a:t>📞</a:t>
            </a:r>
          </a:p>
        </p:txBody>
      </p:sp>
      <p:sp>
        <p:nvSpPr>
          <p:cNvPr id="12232" name="Shape 12232"/>
          <p:cNvSpPr/>
          <p:nvPr/>
        </p:nvSpPr>
        <p:spPr>
          <a:xfrm>
            <a:off x="8955968" y="5509333"/>
            <a:ext cx="215617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2000">
                <a:solidFill>
                  <a:srgbClr val="F23B48"/>
                </a:solidFill>
                <a:latin typeface="Lato"/>
                <a:ea typeface="Lato"/>
                <a:cs typeface="Lato"/>
                <a:sym typeface="Lato"/>
              </a:defRPr>
            </a:lvl1pPr>
          </a:lstStyle>
          <a:p>
            <a:pPr/>
            <a:r>
              <a:t>01 4545 4545</a:t>
            </a:r>
          </a:p>
        </p:txBody>
      </p:sp>
      <p:sp>
        <p:nvSpPr>
          <p:cNvPr id="12233" name="Shape 12233"/>
          <p:cNvSpPr/>
          <p:nvPr/>
        </p:nvSpPr>
        <p:spPr>
          <a:xfrm>
            <a:off x="5741356" y="5872181"/>
            <a:ext cx="2156170"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200">
                <a:solidFill>
                  <a:srgbClr val="808080"/>
                </a:solidFill>
                <a:latin typeface="Lato"/>
                <a:ea typeface="Lato"/>
                <a:cs typeface="Lato"/>
                <a:sym typeface="Lato"/>
              </a:defRPr>
            </a:lvl1pPr>
          </a:lstStyle>
          <a:p>
            <a:pPr/>
            <a:r>
              <a:t>We are here to help you</a:t>
            </a:r>
          </a:p>
        </p:txBody>
      </p:sp>
      <p:sp>
        <p:nvSpPr>
          <p:cNvPr id="12234" name="Shape 12234"/>
          <p:cNvSpPr/>
          <p:nvPr/>
        </p:nvSpPr>
        <p:spPr>
          <a:xfrm>
            <a:off x="8955968" y="5872181"/>
            <a:ext cx="2156170"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200">
                <a:solidFill>
                  <a:srgbClr val="808080"/>
                </a:solidFill>
                <a:latin typeface="Lato"/>
                <a:ea typeface="Lato"/>
                <a:cs typeface="Lato"/>
                <a:sym typeface="Lato"/>
              </a:defRPr>
            </a:lvl1pPr>
          </a:lstStyle>
          <a:p>
            <a:pPr/>
            <a:r>
              <a:t>Working days 9am to 7pm</a:t>
            </a:r>
          </a:p>
        </p:txBody>
      </p:sp>
      <p:sp>
        <p:nvSpPr>
          <p:cNvPr id="12235" name="Shape 12235"/>
          <p:cNvSpPr/>
          <p:nvPr/>
        </p:nvSpPr>
        <p:spPr>
          <a:xfrm>
            <a:off x="1275932" y="5554343"/>
            <a:ext cx="2380766"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2800">
                <a:solidFill>
                  <a:srgbClr val="F23B48"/>
                </a:solidFill>
                <a:latin typeface="Lato Bold"/>
                <a:ea typeface="Lato Bold"/>
                <a:cs typeface="Lato Bold"/>
                <a:sym typeface="Lato Bold"/>
              </a:defRPr>
            </a:lvl1pPr>
          </a:lstStyle>
          <a:p>
            <a:pPr/>
            <a:r>
              <a:t>Get In Touch</a:t>
            </a:r>
          </a:p>
        </p:txBody>
      </p:sp>
      <p:grpSp>
        <p:nvGrpSpPr>
          <p:cNvPr id="12238" name="Group 12238"/>
          <p:cNvGrpSpPr/>
          <p:nvPr/>
        </p:nvGrpSpPr>
        <p:grpSpPr>
          <a:xfrm>
            <a:off x="4818645" y="1400181"/>
            <a:ext cx="2554710" cy="1665148"/>
            <a:chOff x="0" y="0"/>
            <a:chExt cx="2554709" cy="1665147"/>
          </a:xfrm>
        </p:grpSpPr>
        <p:sp>
          <p:nvSpPr>
            <p:cNvPr id="12236" name="Shape 12236"/>
            <p:cNvSpPr/>
            <p:nvPr/>
          </p:nvSpPr>
          <p:spPr>
            <a:xfrm>
              <a:off x="0" y="0"/>
              <a:ext cx="2554710" cy="16651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0"/>
                  </a:lnTo>
                  <a:lnTo>
                    <a:pt x="21600" y="17525"/>
                  </a:lnTo>
                  <a:lnTo>
                    <a:pt x="9000" y="17525"/>
                  </a:lnTo>
                  <a:lnTo>
                    <a:pt x="6159" y="21600"/>
                  </a:lnTo>
                  <a:lnTo>
                    <a:pt x="3600" y="17525"/>
                  </a:lnTo>
                  <a:lnTo>
                    <a:pt x="0" y="17525"/>
                  </a:lnTo>
                  <a:lnTo>
                    <a:pt x="0" y="10223"/>
                  </a:lnTo>
                  <a:close/>
                </a:path>
              </a:pathLst>
            </a:custGeom>
            <a:solidFill>
              <a:srgbClr val="FFFFFF"/>
            </a:solidFill>
            <a:ln w="12700" cap="flat">
              <a:noFill/>
              <a:miter lim="400000"/>
            </a:ln>
            <a:effectLst>
              <a:outerShdw sx="100000" sy="100000" kx="0" ky="0" algn="b" rotWithShape="0" blurRad="76200" dist="0" dir="18900000">
                <a:srgbClr val="000000">
                  <a:alpha val="20000"/>
                </a:srgbClr>
              </a:outerShdw>
            </a:effectLst>
          </p:spPr>
          <p:txBody>
            <a:bodyPr wrap="square" lIns="45719" tIns="45719" rIns="45719" bIns="45719" numCol="1" anchor="ctr">
              <a:noAutofit/>
            </a:bodyPr>
            <a:lstStyle/>
            <a:p>
              <a:pPr algn="ctr">
                <a:defRPr>
                  <a:solidFill>
                    <a:srgbClr val="FFFFFF"/>
                  </a:solidFill>
                </a:defRPr>
              </a:pPr>
            </a:p>
          </p:txBody>
        </p:sp>
        <p:sp>
          <p:nvSpPr>
            <p:cNvPr id="12237" name="Shape 12237"/>
            <p:cNvSpPr/>
            <p:nvPr/>
          </p:nvSpPr>
          <p:spPr>
            <a:xfrm>
              <a:off x="221391" y="244271"/>
              <a:ext cx="2140500" cy="863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defRPr sz="1400">
                  <a:solidFill>
                    <a:srgbClr val="595959"/>
                  </a:solidFill>
                </a:defRPr>
              </a:pPr>
              <a:r>
                <a:t>Level 15 Concorde Towers, UB City 1 60338</a:t>
              </a:r>
            </a:p>
            <a:p>
              <a:pPr>
                <a:defRPr sz="1400">
                  <a:solidFill>
                    <a:srgbClr val="595959"/>
                  </a:solidFill>
                </a:defRPr>
              </a:pPr>
              <a:r>
                <a:t>New York</a:t>
              </a:r>
            </a:p>
            <a:p>
              <a:pPr>
                <a:defRPr sz="1400">
                  <a:solidFill>
                    <a:srgbClr val="595959"/>
                  </a:solidFill>
                </a:defRPr>
              </a:pPr>
              <a:r>
                <a:t>United States</a:t>
              </a:r>
            </a:p>
          </p:txBody>
        </p:sp>
      </p:grpSp>
      <p:pic>
        <p:nvPicPr>
          <p:cNvPr id="12239"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4" presetID="22" grpId="1" fill="hold">
                                  <p:stCondLst>
                                    <p:cond delay="0"/>
                                  </p:stCondLst>
                                  <p:iterate type="el" backwards="0">
                                    <p:tmAbs val="0"/>
                                  </p:iterate>
                                  <p:childTnLst>
                                    <p:set>
                                      <p:cBhvr>
                                        <p:cTn id="6" fill="hold"/>
                                        <p:tgtEl>
                                          <p:spTgt spid="12238"/>
                                        </p:tgtEl>
                                        <p:attrNameLst>
                                          <p:attrName>style.visibility</p:attrName>
                                        </p:attrNameLst>
                                      </p:cBhvr>
                                      <p:to>
                                        <p:strVal val="visible"/>
                                      </p:to>
                                    </p:set>
                                    <p:animEffect filter="wipe(down)" transition="in">
                                      <p:cBhvr>
                                        <p:cTn id="7" dur="500"/>
                                        <p:tgtEl>
                                          <p:spTgt spid="12238"/>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ID="9" grpId="2" fill="hold">
                                  <p:stCondLst>
                                    <p:cond delay="0"/>
                                  </p:stCondLst>
                                  <p:iterate type="el" backwards="0">
                                    <p:tmAbs val="0"/>
                                  </p:iterate>
                                  <p:childTnLst>
                                    <p:set>
                                      <p:cBhvr>
                                        <p:cTn id="11" fill="hold"/>
                                        <p:tgtEl>
                                          <p:spTgt spid="12235"/>
                                        </p:tgtEl>
                                        <p:attrNameLst>
                                          <p:attrName>style.visibility</p:attrName>
                                        </p:attrNameLst>
                                      </p:cBhvr>
                                      <p:to>
                                        <p:strVal val="visible"/>
                                      </p:to>
                                    </p:set>
                                    <p:animEffect filter="dissolve" transition="in">
                                      <p:cBhvr>
                                        <p:cTn id="12" dur="500"/>
                                        <p:tgtEl>
                                          <p:spTgt spid="12235"/>
                                        </p:tgtEl>
                                      </p:cBhvr>
                                    </p:animEffect>
                                  </p:childTnLst>
                                </p:cTn>
                              </p:par>
                            </p:childTnLst>
                          </p:cTn>
                        </p:par>
                      </p:childTnLst>
                    </p:cTn>
                  </p:par>
                  <p:par>
                    <p:cTn id="13" fill="hold">
                      <p:stCondLst>
                        <p:cond delay="indefinite"/>
                      </p:stCondLst>
                      <p:childTnLst>
                        <p:par>
                          <p:cTn id="14" fill="hold">
                            <p:stCondLst>
                              <p:cond delay="0"/>
                            </p:stCondLst>
                            <p:childTnLst>
                              <p:par>
                                <p:cTn id="15" presetClass="entr" nodeType="clickEffect" presetID="9" grpId="3" fill="hold">
                                  <p:stCondLst>
                                    <p:cond delay="0"/>
                                  </p:stCondLst>
                                  <p:iterate type="el" backwards="0">
                                    <p:tmAbs val="0"/>
                                  </p:iterate>
                                  <p:childTnLst>
                                    <p:set>
                                      <p:cBhvr>
                                        <p:cTn id="16" fill="hold"/>
                                        <p:tgtEl>
                                          <p:spTgt spid="12227"/>
                                        </p:tgtEl>
                                        <p:attrNameLst>
                                          <p:attrName>style.visibility</p:attrName>
                                        </p:attrNameLst>
                                      </p:cBhvr>
                                      <p:to>
                                        <p:strVal val="visible"/>
                                      </p:to>
                                    </p:set>
                                    <p:animEffect filter="dissolve" transition="in">
                                      <p:cBhvr>
                                        <p:cTn id="17" dur="500"/>
                                        <p:tgtEl>
                                          <p:spTgt spid="12227"/>
                                        </p:tgtEl>
                                      </p:cBhvr>
                                    </p:animEffect>
                                  </p:childTnLst>
                                </p:cTn>
                              </p:par>
                            </p:childTnLst>
                          </p:cTn>
                        </p:par>
                      </p:childTnLst>
                    </p:cTn>
                  </p:par>
                  <p:par>
                    <p:cTn id="18" fill="hold">
                      <p:stCondLst>
                        <p:cond delay="indefinite"/>
                      </p:stCondLst>
                      <p:childTnLst>
                        <p:par>
                          <p:cTn id="19" fill="hold">
                            <p:stCondLst>
                              <p:cond delay="0"/>
                            </p:stCondLst>
                            <p:childTnLst>
                              <p:par>
                                <p:cTn id="20" presetClass="entr" nodeType="clickEffect" presetSubtype="8" presetID="22" grpId="4" fill="hold">
                                  <p:stCondLst>
                                    <p:cond delay="0"/>
                                  </p:stCondLst>
                                  <p:iterate type="el" backwards="0">
                                    <p:tmAbs val="0"/>
                                  </p:iterate>
                                  <p:childTnLst>
                                    <p:set>
                                      <p:cBhvr>
                                        <p:cTn id="21" fill="hold"/>
                                        <p:tgtEl>
                                          <p:spTgt spid="12233"/>
                                        </p:tgtEl>
                                        <p:attrNameLst>
                                          <p:attrName>style.visibility</p:attrName>
                                        </p:attrNameLst>
                                      </p:cBhvr>
                                      <p:to>
                                        <p:strVal val="visible"/>
                                      </p:to>
                                    </p:set>
                                    <p:animEffect filter="wipe(left)" transition="in">
                                      <p:cBhvr>
                                        <p:cTn id="22" dur="500"/>
                                        <p:tgtEl>
                                          <p:spTgt spid="12233"/>
                                        </p:tgtEl>
                                      </p:cBhvr>
                                    </p:animEffect>
                                  </p:childTnLst>
                                </p:cTn>
                              </p:par>
                            </p:childTnLst>
                          </p:cTn>
                        </p:par>
                        <p:par>
                          <p:cTn id="23" fill="hold">
                            <p:stCondLst>
                              <p:cond delay="500"/>
                            </p:stCondLst>
                            <p:childTnLst>
                              <p:par>
                                <p:cTn id="24" presetClass="entr" nodeType="afterEffect" presetSubtype="8" presetID="22" grpId="5" fill="hold">
                                  <p:stCondLst>
                                    <p:cond delay="0"/>
                                  </p:stCondLst>
                                  <p:iterate type="el" backwards="0">
                                    <p:tmAbs val="0"/>
                                  </p:iterate>
                                  <p:childTnLst>
                                    <p:set>
                                      <p:cBhvr>
                                        <p:cTn id="25" fill="hold"/>
                                        <p:tgtEl>
                                          <p:spTgt spid="12229"/>
                                        </p:tgtEl>
                                        <p:attrNameLst>
                                          <p:attrName>style.visibility</p:attrName>
                                        </p:attrNameLst>
                                      </p:cBhvr>
                                      <p:to>
                                        <p:strVal val="visible"/>
                                      </p:to>
                                    </p:set>
                                    <p:animEffect filter="wipe(left)" transition="in">
                                      <p:cBhvr>
                                        <p:cTn id="26" dur="500"/>
                                        <p:tgtEl>
                                          <p:spTgt spid="12229"/>
                                        </p:tgtEl>
                                      </p:cBhvr>
                                    </p:animEffect>
                                  </p:childTnLst>
                                </p:cTn>
                              </p:par>
                            </p:childTnLst>
                          </p:cTn>
                        </p:par>
                      </p:childTnLst>
                    </p:cTn>
                  </p:par>
                  <p:par>
                    <p:cTn id="27" fill="hold">
                      <p:stCondLst>
                        <p:cond delay="indefinite"/>
                      </p:stCondLst>
                      <p:childTnLst>
                        <p:par>
                          <p:cTn id="28" fill="hold">
                            <p:stCondLst>
                              <p:cond delay="0"/>
                            </p:stCondLst>
                            <p:childTnLst>
                              <p:par>
                                <p:cTn id="29" presetClass="entr" nodeType="clickEffect" presetID="9" grpId="6" fill="hold">
                                  <p:stCondLst>
                                    <p:cond delay="0"/>
                                  </p:stCondLst>
                                  <p:iterate type="el" backwards="0">
                                    <p:tmAbs val="0"/>
                                  </p:iterate>
                                  <p:childTnLst>
                                    <p:set>
                                      <p:cBhvr>
                                        <p:cTn id="30" fill="hold"/>
                                        <p:tgtEl>
                                          <p:spTgt spid="12230"/>
                                        </p:tgtEl>
                                        <p:attrNameLst>
                                          <p:attrName>style.visibility</p:attrName>
                                        </p:attrNameLst>
                                      </p:cBhvr>
                                      <p:to>
                                        <p:strVal val="visible"/>
                                      </p:to>
                                    </p:set>
                                    <p:animEffect filter="dissolve" transition="in">
                                      <p:cBhvr>
                                        <p:cTn id="31" dur="500"/>
                                        <p:tgtEl>
                                          <p:spTgt spid="12230"/>
                                        </p:tgtEl>
                                      </p:cBhvr>
                                    </p:animEffect>
                                  </p:childTnLst>
                                </p:cTn>
                              </p:par>
                            </p:childTnLst>
                          </p:cTn>
                        </p:par>
                      </p:childTnLst>
                    </p:cTn>
                  </p:par>
                  <p:par>
                    <p:cTn id="32" fill="hold">
                      <p:stCondLst>
                        <p:cond delay="indefinite"/>
                      </p:stCondLst>
                      <p:childTnLst>
                        <p:par>
                          <p:cTn id="33" fill="hold">
                            <p:stCondLst>
                              <p:cond delay="0"/>
                            </p:stCondLst>
                            <p:childTnLst>
                              <p:par>
                                <p:cTn id="34" presetClass="entr" nodeType="clickEffect" presetSubtype="8" presetID="22" grpId="7" fill="hold">
                                  <p:stCondLst>
                                    <p:cond delay="0"/>
                                  </p:stCondLst>
                                  <p:iterate type="el" backwards="0">
                                    <p:tmAbs val="0"/>
                                  </p:iterate>
                                  <p:childTnLst>
                                    <p:set>
                                      <p:cBhvr>
                                        <p:cTn id="35" fill="hold"/>
                                        <p:tgtEl>
                                          <p:spTgt spid="12232"/>
                                        </p:tgtEl>
                                        <p:attrNameLst>
                                          <p:attrName>style.visibility</p:attrName>
                                        </p:attrNameLst>
                                      </p:cBhvr>
                                      <p:to>
                                        <p:strVal val="visible"/>
                                      </p:to>
                                    </p:set>
                                    <p:animEffect filter="wipe(left)" transition="in">
                                      <p:cBhvr>
                                        <p:cTn id="36" dur="500"/>
                                        <p:tgtEl>
                                          <p:spTgt spid="12232"/>
                                        </p:tgtEl>
                                      </p:cBhvr>
                                    </p:animEffect>
                                  </p:childTnLst>
                                </p:cTn>
                              </p:par>
                            </p:childTnLst>
                          </p:cTn>
                        </p:par>
                        <p:par>
                          <p:cTn id="37" fill="hold">
                            <p:stCondLst>
                              <p:cond delay="500"/>
                            </p:stCondLst>
                            <p:childTnLst>
                              <p:par>
                                <p:cTn id="38" presetClass="entr" nodeType="afterEffect" presetSubtype="8" presetID="22" grpId="8" fill="hold">
                                  <p:stCondLst>
                                    <p:cond delay="0"/>
                                  </p:stCondLst>
                                  <p:iterate type="el" backwards="0">
                                    <p:tmAbs val="0"/>
                                  </p:iterate>
                                  <p:childTnLst>
                                    <p:set>
                                      <p:cBhvr>
                                        <p:cTn id="39" fill="hold"/>
                                        <p:tgtEl>
                                          <p:spTgt spid="12234"/>
                                        </p:tgtEl>
                                        <p:attrNameLst>
                                          <p:attrName>style.visibility</p:attrName>
                                        </p:attrNameLst>
                                      </p:cBhvr>
                                      <p:to>
                                        <p:strVal val="visible"/>
                                      </p:to>
                                    </p:set>
                                    <p:animEffect filter="wipe(left)" transition="in">
                                      <p:cBhvr>
                                        <p:cTn id="40" dur="500"/>
                                        <p:tgtEl>
                                          <p:spTgt spid="1223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2229" grpId="5"/>
      <p:bldP build="whole" bldLvl="1" animBg="1" rev="0" advAuto="0" spid="12238" grpId="1"/>
      <p:bldP build="whole" bldLvl="1" animBg="1" rev="0" advAuto="0" spid="12235" grpId="2"/>
      <p:bldP build="whole" bldLvl="1" animBg="1" rev="0" advAuto="0" spid="12232" grpId="7"/>
      <p:bldP build="whole" bldLvl="1" animBg="1" rev="0" advAuto="0" spid="12234" grpId="8"/>
      <p:bldP build="whole" bldLvl="1" animBg="1" rev="0" advAuto="0" spid="12233" grpId="4"/>
      <p:bldP build="whole" bldLvl="1" animBg="1" rev="0" advAuto="0" spid="12230" grpId="6"/>
      <p:bldP build="whole" bldLvl="1" animBg="1" rev="0" advAuto="0" spid="12227" grpId="3"/>
    </p:bldLst>
  </p:timing>
</p:sld>
</file>

<file path=ppt/slides/slide14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2241" name="Shape 12241"/>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2242" name="Shape 12242"/>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Apple Device Vector Fully Editable</a:t>
            </a:r>
          </a:p>
        </p:txBody>
      </p:sp>
      <p:sp>
        <p:nvSpPr>
          <p:cNvPr id="12243" name="Shape 12243"/>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2256" name="Group 12256"/>
          <p:cNvGrpSpPr/>
          <p:nvPr/>
        </p:nvGrpSpPr>
        <p:grpSpPr>
          <a:xfrm>
            <a:off x="953382" y="1757358"/>
            <a:ext cx="5348726" cy="4307844"/>
            <a:chOff x="0" y="0"/>
            <a:chExt cx="5348725" cy="4307842"/>
          </a:xfrm>
        </p:grpSpPr>
        <p:sp>
          <p:nvSpPr>
            <p:cNvPr id="12244" name="Shape 12244"/>
            <p:cNvSpPr/>
            <p:nvPr/>
          </p:nvSpPr>
          <p:spPr>
            <a:xfrm>
              <a:off x="0" y="-1"/>
              <a:ext cx="5348726" cy="32338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00"/>
                    <a:pt x="21600" y="1000"/>
                    <a:pt x="21600" y="1000"/>
                  </a:cubicBezTo>
                  <a:cubicBezTo>
                    <a:pt x="21600" y="451"/>
                    <a:pt x="21336" y="0"/>
                    <a:pt x="21004" y="0"/>
                  </a:cubicBezTo>
                  <a:cubicBezTo>
                    <a:pt x="604" y="0"/>
                    <a:pt x="604" y="0"/>
                    <a:pt x="604" y="0"/>
                  </a:cubicBezTo>
                  <a:cubicBezTo>
                    <a:pt x="272" y="0"/>
                    <a:pt x="0" y="451"/>
                    <a:pt x="0" y="1000"/>
                  </a:cubicBezTo>
                  <a:cubicBezTo>
                    <a:pt x="0" y="21600"/>
                    <a:pt x="0" y="21600"/>
                    <a:pt x="0" y="21600"/>
                  </a:cubicBezTo>
                  <a:lnTo>
                    <a:pt x="21600"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12245" name="Shape 12245"/>
            <p:cNvSpPr/>
            <p:nvPr/>
          </p:nvSpPr>
          <p:spPr>
            <a:xfrm>
              <a:off x="208176" y="220005"/>
              <a:ext cx="4932374" cy="27914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496" y="183"/>
                  </a:moveTo>
                  <a:lnTo>
                    <a:pt x="21496" y="21417"/>
                  </a:lnTo>
                  <a:lnTo>
                    <a:pt x="104" y="21417"/>
                  </a:lnTo>
                  <a:lnTo>
                    <a:pt x="104" y="183"/>
                  </a:lnTo>
                  <a:lnTo>
                    <a:pt x="21496" y="183"/>
                  </a:lnTo>
                  <a:close/>
                  <a:moveTo>
                    <a:pt x="21600" y="0"/>
                  </a:moveTo>
                  <a:lnTo>
                    <a:pt x="0" y="0"/>
                  </a:lnTo>
                  <a:lnTo>
                    <a:pt x="0" y="21600"/>
                  </a:lnTo>
                  <a:lnTo>
                    <a:pt x="21600" y="21600"/>
                  </a:lnTo>
                  <a:lnTo>
                    <a:pt x="21600" y="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12246" name="Shape 12246"/>
            <p:cNvSpPr/>
            <p:nvPr/>
          </p:nvSpPr>
          <p:spPr>
            <a:xfrm>
              <a:off x="231833" y="243662"/>
              <a:ext cx="4885060" cy="2744150"/>
            </a:xfrm>
            <a:prstGeom prst="rect">
              <a:avLst/>
            </a:prstGeom>
            <a:solidFill>
              <a:srgbClr val="808080"/>
            </a:solidFill>
            <a:ln w="12700" cap="flat">
              <a:noFill/>
              <a:miter lim="400000"/>
            </a:ln>
            <a:effectLst/>
          </p:spPr>
          <p:txBody>
            <a:bodyPr wrap="square" lIns="45719" tIns="45719" rIns="45719" bIns="45719" numCol="1" anchor="t">
              <a:noAutofit/>
            </a:bodyPr>
            <a:lstStyle/>
            <a:p>
              <a:pPr/>
            </a:p>
          </p:txBody>
        </p:sp>
        <p:sp>
          <p:nvSpPr>
            <p:cNvPr id="12247" name="Shape 12247"/>
            <p:cNvSpPr/>
            <p:nvPr/>
          </p:nvSpPr>
          <p:spPr>
            <a:xfrm>
              <a:off x="1766867" y="4234506"/>
              <a:ext cx="1794027" cy="73337"/>
            </a:xfrm>
            <a:custGeom>
              <a:avLst/>
              <a:gdLst/>
              <a:ahLst/>
              <a:cxnLst>
                <a:cxn ang="0">
                  <a:pos x="wd2" y="hd2"/>
                </a:cxn>
                <a:cxn ang="5400000">
                  <a:pos x="wd2" y="hd2"/>
                </a:cxn>
                <a:cxn ang="10800000">
                  <a:pos x="wd2" y="hd2"/>
                </a:cxn>
                <a:cxn ang="16200000">
                  <a:pos x="wd2" y="hd2"/>
                </a:cxn>
              </a:cxnLst>
              <a:rect l="0" t="0" r="r" b="b"/>
              <a:pathLst>
                <a:path w="21525" h="21600" fill="norm" stroke="1" extrusionOk="0">
                  <a:moveTo>
                    <a:pt x="21524" y="14811"/>
                  </a:moveTo>
                  <a:cubicBezTo>
                    <a:pt x="12065" y="3086"/>
                    <a:pt x="12065" y="3086"/>
                    <a:pt x="12065" y="3086"/>
                  </a:cubicBezTo>
                  <a:cubicBezTo>
                    <a:pt x="12065" y="0"/>
                    <a:pt x="12065" y="0"/>
                    <a:pt x="12065" y="0"/>
                  </a:cubicBezTo>
                  <a:cubicBezTo>
                    <a:pt x="10775" y="1851"/>
                    <a:pt x="10775" y="1851"/>
                    <a:pt x="10775" y="1851"/>
                  </a:cubicBezTo>
                  <a:cubicBezTo>
                    <a:pt x="9460" y="0"/>
                    <a:pt x="9460" y="0"/>
                    <a:pt x="9460" y="0"/>
                  </a:cubicBezTo>
                  <a:cubicBezTo>
                    <a:pt x="9460" y="3086"/>
                    <a:pt x="9460" y="3086"/>
                    <a:pt x="9460" y="3086"/>
                  </a:cubicBezTo>
                  <a:cubicBezTo>
                    <a:pt x="0" y="14811"/>
                    <a:pt x="0" y="14811"/>
                    <a:pt x="0" y="14811"/>
                  </a:cubicBezTo>
                  <a:cubicBezTo>
                    <a:pt x="0" y="14811"/>
                    <a:pt x="-25" y="21600"/>
                    <a:pt x="582" y="21600"/>
                  </a:cubicBezTo>
                  <a:cubicBezTo>
                    <a:pt x="1012" y="21600"/>
                    <a:pt x="6222" y="21600"/>
                    <a:pt x="9460" y="21600"/>
                  </a:cubicBezTo>
                  <a:cubicBezTo>
                    <a:pt x="10977" y="21600"/>
                    <a:pt x="12065" y="21600"/>
                    <a:pt x="12065" y="21600"/>
                  </a:cubicBezTo>
                  <a:cubicBezTo>
                    <a:pt x="15302" y="21600"/>
                    <a:pt x="20513" y="21600"/>
                    <a:pt x="20943" y="21600"/>
                  </a:cubicBezTo>
                  <a:cubicBezTo>
                    <a:pt x="21575" y="21600"/>
                    <a:pt x="21524" y="14811"/>
                    <a:pt x="21524" y="14811"/>
                  </a:cubicBez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12248" name="Shape 12248"/>
            <p:cNvSpPr/>
            <p:nvPr/>
          </p:nvSpPr>
          <p:spPr>
            <a:xfrm>
              <a:off x="1755309" y="3669117"/>
              <a:ext cx="1816817" cy="6221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819" y="20062"/>
                  </a:moveTo>
                  <a:cubicBezTo>
                    <a:pt x="19066" y="19623"/>
                    <a:pt x="18665" y="19843"/>
                    <a:pt x="18514" y="16401"/>
                  </a:cubicBezTo>
                  <a:cubicBezTo>
                    <a:pt x="18339" y="12960"/>
                    <a:pt x="17912" y="0"/>
                    <a:pt x="17912" y="0"/>
                  </a:cubicBezTo>
                  <a:cubicBezTo>
                    <a:pt x="10813" y="293"/>
                    <a:pt x="10813" y="293"/>
                    <a:pt x="10813" y="293"/>
                  </a:cubicBezTo>
                  <a:cubicBezTo>
                    <a:pt x="3688" y="0"/>
                    <a:pt x="3688" y="0"/>
                    <a:pt x="3688" y="0"/>
                  </a:cubicBezTo>
                  <a:cubicBezTo>
                    <a:pt x="3688" y="0"/>
                    <a:pt x="3261" y="12960"/>
                    <a:pt x="3111" y="16401"/>
                  </a:cubicBezTo>
                  <a:cubicBezTo>
                    <a:pt x="2935" y="19843"/>
                    <a:pt x="2559" y="19623"/>
                    <a:pt x="1806" y="20062"/>
                  </a:cubicBezTo>
                  <a:cubicBezTo>
                    <a:pt x="1054" y="20502"/>
                    <a:pt x="0" y="21014"/>
                    <a:pt x="0" y="21307"/>
                  </a:cubicBezTo>
                  <a:cubicBezTo>
                    <a:pt x="0" y="21600"/>
                    <a:pt x="0" y="21600"/>
                    <a:pt x="0" y="21600"/>
                  </a:cubicBezTo>
                  <a:cubicBezTo>
                    <a:pt x="9508" y="21600"/>
                    <a:pt x="9508" y="21600"/>
                    <a:pt x="9508" y="21600"/>
                  </a:cubicBezTo>
                  <a:cubicBezTo>
                    <a:pt x="12092" y="21600"/>
                    <a:pt x="12092" y="21600"/>
                    <a:pt x="12092" y="21600"/>
                  </a:cubicBezTo>
                  <a:cubicBezTo>
                    <a:pt x="21600" y="21600"/>
                    <a:pt x="21600" y="21600"/>
                    <a:pt x="21600" y="21600"/>
                  </a:cubicBezTo>
                  <a:cubicBezTo>
                    <a:pt x="21600" y="21600"/>
                    <a:pt x="21600" y="21600"/>
                    <a:pt x="21600" y="21307"/>
                  </a:cubicBezTo>
                  <a:cubicBezTo>
                    <a:pt x="21600" y="21014"/>
                    <a:pt x="20571" y="20502"/>
                    <a:pt x="19819" y="20062"/>
                  </a:cubicBezTo>
                  <a:close/>
                </a:path>
              </a:pathLst>
            </a:custGeom>
            <a:solidFill>
              <a:srgbClr val="D2D3D5"/>
            </a:solidFill>
            <a:ln w="12700" cap="flat">
              <a:noFill/>
              <a:miter lim="400000"/>
            </a:ln>
            <a:effectLst/>
          </p:spPr>
          <p:txBody>
            <a:bodyPr wrap="square" lIns="45719" tIns="45719" rIns="45719" bIns="45719" numCol="1" anchor="t">
              <a:noAutofit/>
            </a:bodyPr>
            <a:lstStyle/>
            <a:p>
              <a:pPr/>
            </a:p>
          </p:txBody>
        </p:sp>
        <p:sp>
          <p:nvSpPr>
            <p:cNvPr id="12249" name="Shape 12249"/>
            <p:cNvSpPr/>
            <p:nvPr/>
          </p:nvSpPr>
          <p:spPr>
            <a:xfrm>
              <a:off x="2637695" y="89894"/>
              <a:ext cx="73337" cy="73337"/>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12250" name="Shape 12250"/>
            <p:cNvSpPr/>
            <p:nvPr/>
          </p:nvSpPr>
          <p:spPr>
            <a:xfrm>
              <a:off x="2637695" y="85163"/>
              <a:ext cx="73337" cy="73337"/>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12251" name="Shape 12251"/>
            <p:cNvSpPr/>
            <p:nvPr/>
          </p:nvSpPr>
          <p:spPr>
            <a:xfrm>
              <a:off x="2649523" y="96992"/>
              <a:ext cx="49681" cy="4731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12252" name="Shape 12252"/>
            <p:cNvSpPr/>
            <p:nvPr/>
          </p:nvSpPr>
          <p:spPr>
            <a:xfrm>
              <a:off x="2663717" y="106454"/>
              <a:ext cx="23657" cy="28389"/>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12253" name="Shape 12253"/>
            <p:cNvSpPr/>
            <p:nvPr/>
          </p:nvSpPr>
          <p:spPr>
            <a:xfrm>
              <a:off x="2668013" y="115481"/>
              <a:ext cx="1270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p>
          </p:txBody>
        </p:sp>
        <p:sp>
          <p:nvSpPr>
            <p:cNvPr id="12254" name="Shape 12254"/>
            <p:cNvSpPr/>
            <p:nvPr/>
          </p:nvSpPr>
          <p:spPr>
            <a:xfrm>
              <a:off x="1755309" y="3669117"/>
              <a:ext cx="1469067" cy="6221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32"/>
                  </a:moveTo>
                  <a:cubicBezTo>
                    <a:pt x="17783" y="146"/>
                    <a:pt x="17783" y="146"/>
                    <a:pt x="17783" y="146"/>
                  </a:cubicBezTo>
                  <a:cubicBezTo>
                    <a:pt x="13376" y="293"/>
                    <a:pt x="13376" y="293"/>
                    <a:pt x="13376" y="293"/>
                  </a:cubicBezTo>
                  <a:cubicBezTo>
                    <a:pt x="4562" y="0"/>
                    <a:pt x="4562" y="0"/>
                    <a:pt x="4562" y="0"/>
                  </a:cubicBezTo>
                  <a:cubicBezTo>
                    <a:pt x="4562" y="0"/>
                    <a:pt x="4034" y="12960"/>
                    <a:pt x="3848" y="16401"/>
                  </a:cubicBezTo>
                  <a:cubicBezTo>
                    <a:pt x="3631" y="19843"/>
                    <a:pt x="3166" y="19623"/>
                    <a:pt x="2234" y="20062"/>
                  </a:cubicBezTo>
                  <a:cubicBezTo>
                    <a:pt x="1303" y="20502"/>
                    <a:pt x="0" y="21014"/>
                    <a:pt x="0" y="21307"/>
                  </a:cubicBezTo>
                  <a:cubicBezTo>
                    <a:pt x="0" y="21600"/>
                    <a:pt x="0" y="21600"/>
                    <a:pt x="0" y="21600"/>
                  </a:cubicBezTo>
                  <a:cubicBezTo>
                    <a:pt x="11762" y="21600"/>
                    <a:pt x="11762" y="21600"/>
                    <a:pt x="11762" y="21600"/>
                  </a:cubicBezTo>
                  <a:cubicBezTo>
                    <a:pt x="13407" y="21600"/>
                    <a:pt x="13407" y="21600"/>
                    <a:pt x="13407" y="21600"/>
                  </a:cubicBezTo>
                  <a:lnTo>
                    <a:pt x="21600" y="732"/>
                  </a:lnTo>
                  <a:close/>
                </a:path>
              </a:pathLst>
            </a:custGeom>
            <a:solidFill>
              <a:srgbClr val="A8A9AA"/>
            </a:solidFill>
            <a:ln w="12700" cap="flat">
              <a:noFill/>
              <a:miter lim="400000"/>
            </a:ln>
            <a:effectLst/>
          </p:spPr>
          <p:txBody>
            <a:bodyPr wrap="square" lIns="45719" tIns="45719" rIns="45719" bIns="45719" numCol="1" anchor="t">
              <a:noAutofit/>
            </a:bodyPr>
            <a:lstStyle/>
            <a:p>
              <a:pPr/>
            </a:p>
          </p:txBody>
        </p:sp>
        <p:sp>
          <p:nvSpPr>
            <p:cNvPr id="12255" name="Shape 12255"/>
            <p:cNvSpPr/>
            <p:nvPr/>
          </p:nvSpPr>
          <p:spPr>
            <a:xfrm>
              <a:off x="0" y="3233838"/>
              <a:ext cx="5348726" cy="5086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5237"/>
                    <a:pt x="0" y="15237"/>
                    <a:pt x="0" y="15237"/>
                  </a:cubicBezTo>
                  <a:cubicBezTo>
                    <a:pt x="0" y="18732"/>
                    <a:pt x="272" y="21600"/>
                    <a:pt x="604" y="21600"/>
                  </a:cubicBezTo>
                  <a:cubicBezTo>
                    <a:pt x="21004" y="21600"/>
                    <a:pt x="21004" y="21600"/>
                    <a:pt x="21004" y="21600"/>
                  </a:cubicBezTo>
                  <a:cubicBezTo>
                    <a:pt x="21336" y="21600"/>
                    <a:pt x="21600" y="18732"/>
                    <a:pt x="21600" y="15237"/>
                  </a:cubicBezTo>
                  <a:cubicBezTo>
                    <a:pt x="21600" y="0"/>
                    <a:pt x="21600" y="0"/>
                    <a:pt x="21600" y="0"/>
                  </a:cubicBezTo>
                  <a:lnTo>
                    <a:pt x="0" y="0"/>
                  </a:lnTo>
                  <a:close/>
                </a:path>
              </a:pathLst>
            </a:custGeom>
            <a:solidFill>
              <a:srgbClr val="D2D3D5"/>
            </a:solidFill>
            <a:ln w="12700" cap="flat">
              <a:noFill/>
              <a:miter lim="400000"/>
            </a:ln>
            <a:effectLst/>
          </p:spPr>
          <p:txBody>
            <a:bodyPr wrap="square" lIns="45719" tIns="45719" rIns="45719" bIns="45719" numCol="1" anchor="t">
              <a:noAutofit/>
            </a:bodyPr>
            <a:lstStyle/>
            <a:p>
              <a:pPr/>
            </a:p>
          </p:txBody>
        </p:sp>
      </p:grpSp>
      <p:grpSp>
        <p:nvGrpSpPr>
          <p:cNvPr id="12269" name="Group 12269"/>
          <p:cNvGrpSpPr/>
          <p:nvPr/>
        </p:nvGrpSpPr>
        <p:grpSpPr>
          <a:xfrm>
            <a:off x="8434685" y="1757359"/>
            <a:ext cx="1323976" cy="1878014"/>
            <a:chOff x="0" y="0"/>
            <a:chExt cx="1323975" cy="1878013"/>
          </a:xfrm>
        </p:grpSpPr>
        <p:sp>
          <p:nvSpPr>
            <p:cNvPr id="12257" name="Shape 12257"/>
            <p:cNvSpPr/>
            <p:nvPr/>
          </p:nvSpPr>
          <p:spPr>
            <a:xfrm>
              <a:off x="0" y="-1"/>
              <a:ext cx="1323975" cy="18780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687"/>
                  </a:moveTo>
                  <a:cubicBezTo>
                    <a:pt x="21600" y="21180"/>
                    <a:pt x="21030" y="21600"/>
                    <a:pt x="20305" y="21600"/>
                  </a:cubicBezTo>
                  <a:cubicBezTo>
                    <a:pt x="1269" y="21600"/>
                    <a:pt x="1269" y="21600"/>
                    <a:pt x="1269" y="21600"/>
                  </a:cubicBezTo>
                  <a:cubicBezTo>
                    <a:pt x="570" y="21600"/>
                    <a:pt x="0" y="21180"/>
                    <a:pt x="0" y="20687"/>
                  </a:cubicBezTo>
                  <a:cubicBezTo>
                    <a:pt x="0" y="895"/>
                    <a:pt x="0" y="895"/>
                    <a:pt x="0" y="895"/>
                  </a:cubicBezTo>
                  <a:cubicBezTo>
                    <a:pt x="0" y="402"/>
                    <a:pt x="570" y="0"/>
                    <a:pt x="1269" y="0"/>
                  </a:cubicBezTo>
                  <a:cubicBezTo>
                    <a:pt x="20305" y="0"/>
                    <a:pt x="20305" y="0"/>
                    <a:pt x="20305" y="0"/>
                  </a:cubicBezTo>
                  <a:cubicBezTo>
                    <a:pt x="21030" y="0"/>
                    <a:pt x="21600" y="402"/>
                    <a:pt x="21600" y="895"/>
                  </a:cubicBezTo>
                  <a:lnTo>
                    <a:pt x="21600" y="20687"/>
                  </a:ln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12258" name="Shape 12258"/>
            <p:cNvSpPr/>
            <p:nvPr/>
          </p:nvSpPr>
          <p:spPr>
            <a:xfrm>
              <a:off x="6350" y="6350"/>
              <a:ext cx="1309689" cy="18637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8" y="21600"/>
                  </a:moveTo>
                  <a:cubicBezTo>
                    <a:pt x="524" y="21600"/>
                    <a:pt x="0" y="21232"/>
                    <a:pt x="0" y="20772"/>
                  </a:cubicBezTo>
                  <a:cubicBezTo>
                    <a:pt x="0" y="828"/>
                    <a:pt x="0" y="828"/>
                    <a:pt x="0" y="828"/>
                  </a:cubicBezTo>
                  <a:cubicBezTo>
                    <a:pt x="0" y="386"/>
                    <a:pt x="524" y="0"/>
                    <a:pt x="1178" y="0"/>
                  </a:cubicBezTo>
                  <a:cubicBezTo>
                    <a:pt x="20422" y="0"/>
                    <a:pt x="20422" y="0"/>
                    <a:pt x="20422" y="0"/>
                  </a:cubicBezTo>
                  <a:cubicBezTo>
                    <a:pt x="21076" y="0"/>
                    <a:pt x="21600" y="386"/>
                    <a:pt x="21600" y="828"/>
                  </a:cubicBezTo>
                  <a:cubicBezTo>
                    <a:pt x="21600" y="20772"/>
                    <a:pt x="21600" y="20772"/>
                    <a:pt x="21600" y="20772"/>
                  </a:cubicBezTo>
                  <a:cubicBezTo>
                    <a:pt x="21600" y="21232"/>
                    <a:pt x="21076" y="21600"/>
                    <a:pt x="20422" y="21600"/>
                  </a:cubicBezTo>
                  <a:lnTo>
                    <a:pt x="1178" y="21600"/>
                  </a:lnTo>
                  <a:close/>
                </a:path>
              </a:pathLst>
            </a:custGeom>
            <a:solidFill>
              <a:srgbClr val="F5F5F5"/>
            </a:solidFill>
            <a:ln w="12700" cap="flat">
              <a:noFill/>
              <a:miter lim="400000"/>
            </a:ln>
            <a:effectLst/>
          </p:spPr>
          <p:txBody>
            <a:bodyPr wrap="square" lIns="45719" tIns="45719" rIns="45719" bIns="45719" numCol="1" anchor="t">
              <a:noAutofit/>
            </a:bodyPr>
            <a:lstStyle/>
            <a:p>
              <a:pPr/>
            </a:p>
          </p:txBody>
        </p:sp>
        <p:sp>
          <p:nvSpPr>
            <p:cNvPr id="12259" name="Shape 12259"/>
            <p:cNvSpPr/>
            <p:nvPr/>
          </p:nvSpPr>
          <p:spPr>
            <a:xfrm>
              <a:off x="649287" y="76200"/>
              <a:ext cx="22227" cy="23815"/>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12260" name="Shape 12260"/>
            <p:cNvSpPr/>
            <p:nvPr/>
          </p:nvSpPr>
          <p:spPr>
            <a:xfrm>
              <a:off x="649287" y="74613"/>
              <a:ext cx="22227" cy="23815"/>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12261" name="Shape 12261"/>
            <p:cNvSpPr/>
            <p:nvPr/>
          </p:nvSpPr>
          <p:spPr>
            <a:xfrm>
              <a:off x="654050" y="79375"/>
              <a:ext cx="14288" cy="1428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12262" name="Shape 12262"/>
            <p:cNvSpPr/>
            <p:nvPr/>
          </p:nvSpPr>
          <p:spPr>
            <a:xfrm>
              <a:off x="654843" y="80169"/>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12263" name="Shape 12263"/>
            <p:cNvSpPr/>
            <p:nvPr/>
          </p:nvSpPr>
          <p:spPr>
            <a:xfrm>
              <a:off x="654843" y="801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21600"/>
                  </a:lnTo>
                  <a:lnTo>
                    <a:pt x="0" y="0"/>
                  </a:lnTo>
                  <a:lnTo>
                    <a:pt x="21600" y="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12264" name="Shape 12264"/>
            <p:cNvSpPr/>
            <p:nvPr/>
          </p:nvSpPr>
          <p:spPr>
            <a:xfrm>
              <a:off x="623095" y="81757"/>
              <a:ext cx="12701" cy="12701"/>
            </a:xfrm>
            <a:prstGeom prst="ellipse">
              <a:avLst/>
            </a:prstGeom>
            <a:solidFill>
              <a:srgbClr val="C6C6C6"/>
            </a:solidFill>
            <a:ln w="12700" cap="flat">
              <a:noFill/>
              <a:miter lim="400000"/>
            </a:ln>
            <a:effectLst/>
          </p:spPr>
          <p:txBody>
            <a:bodyPr wrap="square" lIns="45719" tIns="45719" rIns="45719" bIns="45719" numCol="1" anchor="t">
              <a:noAutofit/>
            </a:bodyPr>
            <a:lstStyle/>
            <a:p>
              <a:pPr/>
            </a:p>
          </p:txBody>
        </p:sp>
        <p:sp>
          <p:nvSpPr>
            <p:cNvPr id="12265" name="Shape 12265"/>
            <p:cNvSpPr/>
            <p:nvPr/>
          </p:nvSpPr>
          <p:spPr>
            <a:xfrm>
              <a:off x="77788" y="157163"/>
              <a:ext cx="1168401" cy="1554164"/>
            </a:xfrm>
            <a:prstGeom prst="rect">
              <a:avLst/>
            </a:prstGeom>
            <a:solidFill>
              <a:srgbClr val="B3B3B3"/>
            </a:solidFill>
            <a:ln w="12700" cap="flat">
              <a:noFill/>
              <a:miter lim="400000"/>
            </a:ln>
            <a:effectLst/>
          </p:spPr>
          <p:txBody>
            <a:bodyPr wrap="square" lIns="45719" tIns="45719" rIns="45719" bIns="45719" numCol="1" anchor="t">
              <a:noAutofit/>
            </a:bodyPr>
            <a:lstStyle/>
            <a:p>
              <a:pPr/>
            </a:p>
          </p:txBody>
        </p:sp>
        <p:sp>
          <p:nvSpPr>
            <p:cNvPr id="12266" name="Shape 12266"/>
            <p:cNvSpPr/>
            <p:nvPr/>
          </p:nvSpPr>
          <p:spPr>
            <a:xfrm>
              <a:off x="85725" y="163513"/>
              <a:ext cx="1152525" cy="1541464"/>
            </a:xfrm>
            <a:prstGeom prst="rect">
              <a:avLst/>
            </a:prstGeom>
            <a:solidFill>
              <a:srgbClr val="808080"/>
            </a:solidFill>
            <a:ln w="12700" cap="flat">
              <a:noFill/>
              <a:miter lim="400000"/>
            </a:ln>
            <a:effectLst/>
          </p:spPr>
          <p:txBody>
            <a:bodyPr wrap="square" lIns="45719" tIns="45719" rIns="45719" bIns="45719" numCol="1" anchor="t">
              <a:noAutofit/>
            </a:bodyPr>
            <a:lstStyle/>
            <a:p>
              <a:pPr/>
            </a:p>
          </p:txBody>
        </p:sp>
        <p:sp>
          <p:nvSpPr>
            <p:cNvPr id="12267" name="Shape 12267"/>
            <p:cNvSpPr/>
            <p:nvPr/>
          </p:nvSpPr>
          <p:spPr>
            <a:xfrm>
              <a:off x="612775" y="1747838"/>
              <a:ext cx="98426" cy="98427"/>
            </a:xfrm>
            <a:prstGeom prst="ellipse">
              <a:avLst/>
            </a:prstGeom>
            <a:solidFill>
              <a:srgbClr val="D5D6DB"/>
            </a:solidFill>
            <a:ln w="12700" cap="flat">
              <a:noFill/>
              <a:miter lim="400000"/>
            </a:ln>
            <a:effectLst/>
          </p:spPr>
          <p:txBody>
            <a:bodyPr wrap="square" lIns="45719" tIns="45719" rIns="45719" bIns="45719" numCol="1" anchor="t">
              <a:noAutofit/>
            </a:bodyPr>
            <a:lstStyle/>
            <a:p>
              <a:pPr/>
            </a:p>
          </p:txBody>
        </p:sp>
        <p:sp>
          <p:nvSpPr>
            <p:cNvPr id="12268" name="Shape 12268"/>
            <p:cNvSpPr/>
            <p:nvPr/>
          </p:nvSpPr>
          <p:spPr>
            <a:xfrm>
              <a:off x="636587" y="1771650"/>
              <a:ext cx="50801" cy="508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14175"/>
                  </a:moveTo>
                  <a:cubicBezTo>
                    <a:pt x="18900" y="14175"/>
                    <a:pt x="18900" y="14175"/>
                    <a:pt x="18900" y="14175"/>
                  </a:cubicBezTo>
                  <a:cubicBezTo>
                    <a:pt x="18900" y="16875"/>
                    <a:pt x="16875" y="18900"/>
                    <a:pt x="14175" y="18900"/>
                  </a:cubicBezTo>
                  <a:cubicBezTo>
                    <a:pt x="7425" y="18900"/>
                    <a:pt x="7425" y="18900"/>
                    <a:pt x="7425" y="18900"/>
                  </a:cubicBezTo>
                  <a:cubicBezTo>
                    <a:pt x="4725" y="18900"/>
                    <a:pt x="2700" y="16875"/>
                    <a:pt x="2700" y="14175"/>
                  </a:cubicBezTo>
                  <a:cubicBezTo>
                    <a:pt x="2700" y="7425"/>
                    <a:pt x="2700" y="7425"/>
                    <a:pt x="2700" y="7425"/>
                  </a:cubicBezTo>
                  <a:cubicBezTo>
                    <a:pt x="2700" y="4725"/>
                    <a:pt x="4725" y="2700"/>
                    <a:pt x="7425" y="2700"/>
                  </a:cubicBezTo>
                  <a:cubicBezTo>
                    <a:pt x="14175" y="2700"/>
                    <a:pt x="14175" y="2700"/>
                    <a:pt x="14175" y="2700"/>
                  </a:cubicBezTo>
                  <a:cubicBezTo>
                    <a:pt x="16875" y="2700"/>
                    <a:pt x="18900" y="4725"/>
                    <a:pt x="18900" y="7425"/>
                  </a:cubicBezTo>
                  <a:cubicBezTo>
                    <a:pt x="18900" y="14175"/>
                    <a:pt x="18900" y="14175"/>
                    <a:pt x="18900" y="14175"/>
                  </a:cubicBezTo>
                  <a:cubicBezTo>
                    <a:pt x="20250" y="14175"/>
                    <a:pt x="20250" y="14175"/>
                    <a:pt x="20250" y="14175"/>
                  </a:cubicBezTo>
                  <a:cubicBezTo>
                    <a:pt x="21600" y="14175"/>
                    <a:pt x="21600" y="14175"/>
                    <a:pt x="21600" y="14175"/>
                  </a:cubicBezTo>
                  <a:cubicBezTo>
                    <a:pt x="21600" y="7425"/>
                    <a:pt x="21600" y="7425"/>
                    <a:pt x="21600" y="7425"/>
                  </a:cubicBezTo>
                  <a:cubicBezTo>
                    <a:pt x="21600" y="3375"/>
                    <a:pt x="18225" y="0"/>
                    <a:pt x="14175" y="0"/>
                  </a:cubicBezTo>
                  <a:cubicBezTo>
                    <a:pt x="7425" y="0"/>
                    <a:pt x="7425" y="0"/>
                    <a:pt x="7425" y="0"/>
                  </a:cubicBezTo>
                  <a:cubicBezTo>
                    <a:pt x="3375" y="0"/>
                    <a:pt x="0" y="3375"/>
                    <a:pt x="0" y="7425"/>
                  </a:cubicBezTo>
                  <a:cubicBezTo>
                    <a:pt x="0" y="14175"/>
                    <a:pt x="0" y="14175"/>
                    <a:pt x="0" y="14175"/>
                  </a:cubicBezTo>
                  <a:cubicBezTo>
                    <a:pt x="0" y="18225"/>
                    <a:pt x="3375" y="21600"/>
                    <a:pt x="7425" y="21600"/>
                  </a:cubicBezTo>
                  <a:cubicBezTo>
                    <a:pt x="14175" y="21600"/>
                    <a:pt x="14175" y="21600"/>
                    <a:pt x="14175" y="21600"/>
                  </a:cubicBezTo>
                  <a:cubicBezTo>
                    <a:pt x="18225" y="21600"/>
                    <a:pt x="21600" y="18225"/>
                    <a:pt x="21600" y="14175"/>
                  </a:cubicBezTo>
                  <a:lnTo>
                    <a:pt x="20250" y="14175"/>
                  </a:lnTo>
                  <a:close/>
                </a:path>
              </a:pathLst>
            </a:custGeom>
            <a:solidFill>
              <a:srgbClr val="F1F2F4"/>
            </a:solidFill>
            <a:ln w="12700" cap="flat">
              <a:noFill/>
              <a:miter lim="400000"/>
            </a:ln>
            <a:effectLst/>
          </p:spPr>
          <p:txBody>
            <a:bodyPr wrap="square" lIns="45719" tIns="45719" rIns="45719" bIns="45719" numCol="1" anchor="t">
              <a:noAutofit/>
            </a:bodyPr>
            <a:lstStyle/>
            <a:p>
              <a:pPr/>
            </a:p>
          </p:txBody>
        </p:sp>
      </p:grpSp>
      <p:grpSp>
        <p:nvGrpSpPr>
          <p:cNvPr id="12282" name="Group 12282"/>
          <p:cNvGrpSpPr/>
          <p:nvPr/>
        </p:nvGrpSpPr>
        <p:grpSpPr>
          <a:xfrm>
            <a:off x="6836077" y="1757359"/>
            <a:ext cx="1322389" cy="1878014"/>
            <a:chOff x="0" y="0"/>
            <a:chExt cx="1322387" cy="1878013"/>
          </a:xfrm>
        </p:grpSpPr>
        <p:sp>
          <p:nvSpPr>
            <p:cNvPr id="12270" name="Shape 12270"/>
            <p:cNvSpPr/>
            <p:nvPr/>
          </p:nvSpPr>
          <p:spPr>
            <a:xfrm>
              <a:off x="0" y="-1"/>
              <a:ext cx="1322389" cy="18780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687"/>
                  </a:moveTo>
                  <a:cubicBezTo>
                    <a:pt x="21600" y="21180"/>
                    <a:pt x="21030" y="21600"/>
                    <a:pt x="20331" y="21600"/>
                  </a:cubicBezTo>
                  <a:cubicBezTo>
                    <a:pt x="1295" y="21600"/>
                    <a:pt x="1295" y="21600"/>
                    <a:pt x="1295" y="21600"/>
                  </a:cubicBezTo>
                  <a:cubicBezTo>
                    <a:pt x="570" y="21600"/>
                    <a:pt x="0" y="21180"/>
                    <a:pt x="0" y="20687"/>
                  </a:cubicBezTo>
                  <a:cubicBezTo>
                    <a:pt x="0" y="895"/>
                    <a:pt x="0" y="895"/>
                    <a:pt x="0" y="895"/>
                  </a:cubicBezTo>
                  <a:cubicBezTo>
                    <a:pt x="0" y="402"/>
                    <a:pt x="570" y="0"/>
                    <a:pt x="1295" y="0"/>
                  </a:cubicBezTo>
                  <a:cubicBezTo>
                    <a:pt x="20331" y="0"/>
                    <a:pt x="20331" y="0"/>
                    <a:pt x="20331" y="0"/>
                  </a:cubicBezTo>
                  <a:cubicBezTo>
                    <a:pt x="21030" y="0"/>
                    <a:pt x="21600" y="402"/>
                    <a:pt x="21600" y="895"/>
                  </a:cubicBezTo>
                  <a:cubicBezTo>
                    <a:pt x="21600" y="20687"/>
                    <a:pt x="21600" y="20687"/>
                    <a:pt x="21600" y="20687"/>
                  </a:cubicBezTo>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12271" name="Shape 12271"/>
            <p:cNvSpPr/>
            <p:nvPr/>
          </p:nvSpPr>
          <p:spPr>
            <a:xfrm>
              <a:off x="7938" y="6350"/>
              <a:ext cx="1308101" cy="18637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8" y="21600"/>
                  </a:moveTo>
                  <a:cubicBezTo>
                    <a:pt x="524" y="21600"/>
                    <a:pt x="0" y="21232"/>
                    <a:pt x="0" y="20772"/>
                  </a:cubicBezTo>
                  <a:cubicBezTo>
                    <a:pt x="0" y="828"/>
                    <a:pt x="0" y="828"/>
                    <a:pt x="0" y="828"/>
                  </a:cubicBezTo>
                  <a:cubicBezTo>
                    <a:pt x="0" y="386"/>
                    <a:pt x="524" y="0"/>
                    <a:pt x="1178" y="0"/>
                  </a:cubicBezTo>
                  <a:cubicBezTo>
                    <a:pt x="20422" y="0"/>
                    <a:pt x="20422" y="0"/>
                    <a:pt x="20422" y="0"/>
                  </a:cubicBezTo>
                  <a:cubicBezTo>
                    <a:pt x="21076" y="0"/>
                    <a:pt x="21600" y="386"/>
                    <a:pt x="21600" y="828"/>
                  </a:cubicBezTo>
                  <a:cubicBezTo>
                    <a:pt x="21600" y="20772"/>
                    <a:pt x="21600" y="20772"/>
                    <a:pt x="21600" y="20772"/>
                  </a:cubicBezTo>
                  <a:cubicBezTo>
                    <a:pt x="21600" y="21232"/>
                    <a:pt x="21076" y="21600"/>
                    <a:pt x="20422" y="21600"/>
                  </a:cubicBezTo>
                  <a:cubicBezTo>
                    <a:pt x="1178" y="21600"/>
                    <a:pt x="1178" y="21600"/>
                    <a:pt x="1178" y="21600"/>
                  </a:cubicBezTo>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12272" name="Shape 12272"/>
            <p:cNvSpPr/>
            <p:nvPr/>
          </p:nvSpPr>
          <p:spPr>
            <a:xfrm>
              <a:off x="649287" y="76200"/>
              <a:ext cx="23815" cy="23815"/>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12273" name="Shape 12273"/>
            <p:cNvSpPr/>
            <p:nvPr/>
          </p:nvSpPr>
          <p:spPr>
            <a:xfrm>
              <a:off x="649287" y="74613"/>
              <a:ext cx="23815" cy="23815"/>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12274" name="Shape 12274"/>
            <p:cNvSpPr/>
            <p:nvPr/>
          </p:nvSpPr>
          <p:spPr>
            <a:xfrm>
              <a:off x="654050" y="79375"/>
              <a:ext cx="14288" cy="1428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12275" name="Shape 12275"/>
            <p:cNvSpPr/>
            <p:nvPr/>
          </p:nvSpPr>
          <p:spPr>
            <a:xfrm>
              <a:off x="654843" y="80169"/>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12276" name="Shape 12276"/>
            <p:cNvSpPr/>
            <p:nvPr/>
          </p:nvSpPr>
          <p:spPr>
            <a:xfrm>
              <a:off x="654843" y="801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21600" y="21600"/>
                  </a:lnTo>
                  <a:lnTo>
                    <a:pt x="0" y="0"/>
                  </a:lnTo>
                  <a:lnTo>
                    <a:pt x="21600" y="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12277" name="Shape 12277"/>
            <p:cNvSpPr/>
            <p:nvPr/>
          </p:nvSpPr>
          <p:spPr>
            <a:xfrm>
              <a:off x="623094" y="81756"/>
              <a:ext cx="12701" cy="12701"/>
            </a:xfrm>
            <a:prstGeom prst="rect">
              <a:avLst/>
            </a:prstGeom>
            <a:solidFill>
              <a:srgbClr val="464646"/>
            </a:solidFill>
            <a:ln w="12700" cap="flat">
              <a:noFill/>
              <a:miter lim="400000"/>
            </a:ln>
            <a:effectLst/>
          </p:spPr>
          <p:txBody>
            <a:bodyPr wrap="square" lIns="45719" tIns="45719" rIns="45719" bIns="45719" numCol="1" anchor="t">
              <a:noAutofit/>
            </a:bodyPr>
            <a:lstStyle/>
            <a:p>
              <a:pPr/>
            </a:p>
          </p:txBody>
        </p:sp>
        <p:sp>
          <p:nvSpPr>
            <p:cNvPr id="12278" name="Shape 12278"/>
            <p:cNvSpPr/>
            <p:nvPr/>
          </p:nvSpPr>
          <p:spPr>
            <a:xfrm>
              <a:off x="79374" y="157163"/>
              <a:ext cx="1165226" cy="1554164"/>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12279" name="Shape 12279"/>
            <p:cNvSpPr/>
            <p:nvPr/>
          </p:nvSpPr>
          <p:spPr>
            <a:xfrm>
              <a:off x="85724" y="163513"/>
              <a:ext cx="1152526" cy="1541464"/>
            </a:xfrm>
            <a:prstGeom prst="rect">
              <a:avLst/>
            </a:prstGeom>
            <a:solidFill>
              <a:srgbClr val="808080"/>
            </a:solidFill>
            <a:ln w="12700" cap="flat">
              <a:noFill/>
              <a:miter lim="400000"/>
            </a:ln>
            <a:effectLst/>
          </p:spPr>
          <p:txBody>
            <a:bodyPr wrap="square" lIns="45719" tIns="45719" rIns="45719" bIns="45719" numCol="1" anchor="t">
              <a:noAutofit/>
            </a:bodyPr>
            <a:lstStyle/>
            <a:p>
              <a:pPr/>
            </a:p>
          </p:txBody>
        </p:sp>
        <p:sp>
          <p:nvSpPr>
            <p:cNvPr id="12280" name="Shape 12280"/>
            <p:cNvSpPr/>
            <p:nvPr/>
          </p:nvSpPr>
          <p:spPr>
            <a:xfrm>
              <a:off x="612775" y="1744663"/>
              <a:ext cx="98426" cy="100015"/>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12281" name="Shape 12281"/>
            <p:cNvSpPr/>
            <p:nvPr/>
          </p:nvSpPr>
          <p:spPr>
            <a:xfrm>
              <a:off x="636587" y="1768475"/>
              <a:ext cx="50801" cy="508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14175"/>
                  </a:moveTo>
                  <a:cubicBezTo>
                    <a:pt x="18900" y="14175"/>
                    <a:pt x="18900" y="14175"/>
                    <a:pt x="18900" y="14175"/>
                  </a:cubicBezTo>
                  <a:cubicBezTo>
                    <a:pt x="18900" y="16875"/>
                    <a:pt x="16875" y="18900"/>
                    <a:pt x="14175" y="18900"/>
                  </a:cubicBezTo>
                  <a:cubicBezTo>
                    <a:pt x="7425" y="18900"/>
                    <a:pt x="7425" y="18900"/>
                    <a:pt x="7425" y="18900"/>
                  </a:cubicBezTo>
                  <a:cubicBezTo>
                    <a:pt x="4725" y="18900"/>
                    <a:pt x="2700" y="16875"/>
                    <a:pt x="2700" y="14175"/>
                  </a:cubicBezTo>
                  <a:cubicBezTo>
                    <a:pt x="2700" y="7425"/>
                    <a:pt x="2700" y="7425"/>
                    <a:pt x="2700" y="7425"/>
                  </a:cubicBezTo>
                  <a:cubicBezTo>
                    <a:pt x="2700" y="4725"/>
                    <a:pt x="4725" y="2700"/>
                    <a:pt x="7425" y="2700"/>
                  </a:cubicBezTo>
                  <a:cubicBezTo>
                    <a:pt x="14175" y="2700"/>
                    <a:pt x="14175" y="2700"/>
                    <a:pt x="14175" y="2700"/>
                  </a:cubicBezTo>
                  <a:cubicBezTo>
                    <a:pt x="16875" y="2700"/>
                    <a:pt x="18900" y="4725"/>
                    <a:pt x="18900" y="7425"/>
                  </a:cubicBezTo>
                  <a:cubicBezTo>
                    <a:pt x="18900" y="14175"/>
                    <a:pt x="18900" y="14175"/>
                    <a:pt x="18900" y="14175"/>
                  </a:cubicBezTo>
                  <a:cubicBezTo>
                    <a:pt x="20250" y="14175"/>
                    <a:pt x="20250" y="14175"/>
                    <a:pt x="20250" y="14175"/>
                  </a:cubicBezTo>
                  <a:cubicBezTo>
                    <a:pt x="21600" y="14175"/>
                    <a:pt x="21600" y="14175"/>
                    <a:pt x="21600" y="14175"/>
                  </a:cubicBezTo>
                  <a:cubicBezTo>
                    <a:pt x="21600" y="7425"/>
                    <a:pt x="21600" y="7425"/>
                    <a:pt x="21600" y="7425"/>
                  </a:cubicBezTo>
                  <a:cubicBezTo>
                    <a:pt x="21600" y="3375"/>
                    <a:pt x="18900" y="0"/>
                    <a:pt x="14175" y="0"/>
                  </a:cubicBezTo>
                  <a:cubicBezTo>
                    <a:pt x="7425" y="0"/>
                    <a:pt x="7425" y="0"/>
                    <a:pt x="7425" y="0"/>
                  </a:cubicBezTo>
                  <a:cubicBezTo>
                    <a:pt x="3375" y="0"/>
                    <a:pt x="0" y="3375"/>
                    <a:pt x="0" y="7425"/>
                  </a:cubicBezTo>
                  <a:cubicBezTo>
                    <a:pt x="0" y="14175"/>
                    <a:pt x="0" y="14175"/>
                    <a:pt x="0" y="14175"/>
                  </a:cubicBezTo>
                  <a:cubicBezTo>
                    <a:pt x="0" y="18900"/>
                    <a:pt x="3375" y="21600"/>
                    <a:pt x="7425" y="21600"/>
                  </a:cubicBezTo>
                  <a:cubicBezTo>
                    <a:pt x="14175" y="21600"/>
                    <a:pt x="14175" y="21600"/>
                    <a:pt x="14175" y="21600"/>
                  </a:cubicBezTo>
                  <a:cubicBezTo>
                    <a:pt x="18900" y="21600"/>
                    <a:pt x="21600" y="18900"/>
                    <a:pt x="21600" y="14175"/>
                  </a:cubicBezTo>
                  <a:lnTo>
                    <a:pt x="20250" y="14175"/>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grpSp>
      <p:grpSp>
        <p:nvGrpSpPr>
          <p:cNvPr id="12297" name="Group 12297"/>
          <p:cNvGrpSpPr/>
          <p:nvPr/>
        </p:nvGrpSpPr>
        <p:grpSpPr>
          <a:xfrm>
            <a:off x="6510284" y="3983350"/>
            <a:ext cx="3587658" cy="2064693"/>
            <a:chOff x="0" y="0"/>
            <a:chExt cx="3587657" cy="2064691"/>
          </a:xfrm>
        </p:grpSpPr>
        <p:sp>
          <p:nvSpPr>
            <p:cNvPr id="12283" name="Shape 12283"/>
            <p:cNvSpPr/>
            <p:nvPr/>
          </p:nvSpPr>
          <p:spPr>
            <a:xfrm>
              <a:off x="-1" y="1984964"/>
              <a:ext cx="1807117" cy="797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8862"/>
                  </a:moveTo>
                  <a:cubicBezTo>
                    <a:pt x="0" y="12738"/>
                    <a:pt x="732" y="21600"/>
                    <a:pt x="1904" y="21600"/>
                  </a:cubicBezTo>
                  <a:cubicBezTo>
                    <a:pt x="3075" y="21600"/>
                    <a:pt x="21600" y="21600"/>
                    <a:pt x="21600" y="21600"/>
                  </a:cubicBezTo>
                  <a:cubicBezTo>
                    <a:pt x="21600" y="0"/>
                    <a:pt x="21600" y="0"/>
                    <a:pt x="21600" y="0"/>
                  </a:cubicBezTo>
                  <a:cubicBezTo>
                    <a:pt x="0" y="0"/>
                    <a:pt x="0" y="0"/>
                    <a:pt x="0" y="0"/>
                  </a:cubicBezTo>
                  <a:lnTo>
                    <a:pt x="0" y="8862"/>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12284" name="Shape 12284"/>
            <p:cNvSpPr/>
            <p:nvPr/>
          </p:nvSpPr>
          <p:spPr>
            <a:xfrm>
              <a:off x="1780539" y="1984964"/>
              <a:ext cx="1807117" cy="797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62"/>
                  </a:moveTo>
                  <a:cubicBezTo>
                    <a:pt x="21600" y="12738"/>
                    <a:pt x="20867" y="21600"/>
                    <a:pt x="19694" y="21600"/>
                  </a:cubicBezTo>
                  <a:cubicBezTo>
                    <a:pt x="18521" y="21600"/>
                    <a:pt x="0" y="21600"/>
                    <a:pt x="0" y="21600"/>
                  </a:cubicBezTo>
                  <a:cubicBezTo>
                    <a:pt x="0" y="0"/>
                    <a:pt x="0" y="0"/>
                    <a:pt x="0" y="0"/>
                  </a:cubicBezTo>
                  <a:cubicBezTo>
                    <a:pt x="21600" y="0"/>
                    <a:pt x="21600" y="0"/>
                    <a:pt x="21600" y="0"/>
                  </a:cubicBezTo>
                  <a:lnTo>
                    <a:pt x="21600" y="8862"/>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12285" name="Shape 12285"/>
            <p:cNvSpPr/>
            <p:nvPr/>
          </p:nvSpPr>
          <p:spPr>
            <a:xfrm>
              <a:off x="353654" y="-1"/>
              <a:ext cx="2906923" cy="19910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917" y="0"/>
                  </a:moveTo>
                  <a:cubicBezTo>
                    <a:pt x="683" y="0"/>
                    <a:pt x="683" y="0"/>
                    <a:pt x="683" y="0"/>
                  </a:cubicBezTo>
                  <a:cubicBezTo>
                    <a:pt x="304" y="0"/>
                    <a:pt x="0" y="444"/>
                    <a:pt x="0" y="998"/>
                  </a:cubicBezTo>
                  <a:cubicBezTo>
                    <a:pt x="0" y="4834"/>
                    <a:pt x="0" y="4834"/>
                    <a:pt x="0" y="4834"/>
                  </a:cubicBezTo>
                  <a:cubicBezTo>
                    <a:pt x="0" y="20602"/>
                    <a:pt x="0" y="20602"/>
                    <a:pt x="0" y="20602"/>
                  </a:cubicBezTo>
                  <a:cubicBezTo>
                    <a:pt x="0" y="21156"/>
                    <a:pt x="304" y="21600"/>
                    <a:pt x="683" y="21600"/>
                  </a:cubicBezTo>
                  <a:cubicBezTo>
                    <a:pt x="20917" y="21600"/>
                    <a:pt x="20917" y="21600"/>
                    <a:pt x="20917" y="21600"/>
                  </a:cubicBezTo>
                  <a:cubicBezTo>
                    <a:pt x="21296" y="21600"/>
                    <a:pt x="21600" y="21156"/>
                    <a:pt x="21600" y="20602"/>
                  </a:cubicBezTo>
                  <a:cubicBezTo>
                    <a:pt x="21600" y="998"/>
                    <a:pt x="21600" y="998"/>
                    <a:pt x="21600" y="998"/>
                  </a:cubicBezTo>
                  <a:cubicBezTo>
                    <a:pt x="21600" y="444"/>
                    <a:pt x="21296" y="0"/>
                    <a:pt x="20917" y="0"/>
                  </a:cubicBezTo>
                  <a:close/>
                </a:path>
              </a:pathLst>
            </a:custGeom>
            <a:solidFill>
              <a:srgbClr val="D2D3D5"/>
            </a:solidFill>
            <a:ln w="12700" cap="flat">
              <a:noFill/>
              <a:miter lim="400000"/>
            </a:ln>
            <a:effectLst/>
          </p:spPr>
          <p:txBody>
            <a:bodyPr wrap="square" lIns="45719" tIns="45719" rIns="45719" bIns="45719" numCol="1" anchor="t">
              <a:noAutofit/>
            </a:bodyPr>
            <a:lstStyle/>
            <a:p>
              <a:pPr/>
            </a:p>
          </p:txBody>
        </p:sp>
        <p:sp>
          <p:nvSpPr>
            <p:cNvPr id="12286" name="Shape 12286"/>
            <p:cNvSpPr/>
            <p:nvPr/>
          </p:nvSpPr>
          <p:spPr>
            <a:xfrm>
              <a:off x="363876" y="10220"/>
              <a:ext cx="2888525" cy="197065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11" y="21600"/>
                  </a:moveTo>
                  <a:cubicBezTo>
                    <a:pt x="275" y="21600"/>
                    <a:pt x="0" y="21197"/>
                    <a:pt x="0" y="20704"/>
                  </a:cubicBezTo>
                  <a:cubicBezTo>
                    <a:pt x="0" y="896"/>
                    <a:pt x="0" y="896"/>
                    <a:pt x="0" y="896"/>
                  </a:cubicBezTo>
                  <a:cubicBezTo>
                    <a:pt x="0" y="403"/>
                    <a:pt x="275" y="0"/>
                    <a:pt x="611" y="0"/>
                  </a:cubicBezTo>
                  <a:cubicBezTo>
                    <a:pt x="20974" y="0"/>
                    <a:pt x="20974" y="0"/>
                    <a:pt x="20974" y="0"/>
                  </a:cubicBezTo>
                  <a:cubicBezTo>
                    <a:pt x="21325" y="0"/>
                    <a:pt x="21600" y="403"/>
                    <a:pt x="21600" y="896"/>
                  </a:cubicBezTo>
                  <a:cubicBezTo>
                    <a:pt x="21600" y="20704"/>
                    <a:pt x="21600" y="20704"/>
                    <a:pt x="21600" y="20704"/>
                  </a:cubicBezTo>
                  <a:cubicBezTo>
                    <a:pt x="21600" y="21197"/>
                    <a:pt x="21325" y="21600"/>
                    <a:pt x="20974" y="21600"/>
                  </a:cubicBezTo>
                  <a:lnTo>
                    <a:pt x="611"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12287" name="Shape 12287"/>
            <p:cNvSpPr/>
            <p:nvPr/>
          </p:nvSpPr>
          <p:spPr>
            <a:xfrm>
              <a:off x="363876" y="1897062"/>
              <a:ext cx="2888525" cy="838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524" y="3161"/>
                    <a:pt x="21432" y="4741"/>
                    <a:pt x="21325" y="4741"/>
                  </a:cubicBezTo>
                  <a:cubicBezTo>
                    <a:pt x="275" y="4741"/>
                    <a:pt x="275" y="4741"/>
                    <a:pt x="275" y="4741"/>
                  </a:cubicBezTo>
                  <a:cubicBezTo>
                    <a:pt x="153" y="4741"/>
                    <a:pt x="61" y="3161"/>
                    <a:pt x="0" y="0"/>
                  </a:cubicBezTo>
                  <a:cubicBezTo>
                    <a:pt x="0" y="527"/>
                    <a:pt x="0" y="527"/>
                    <a:pt x="0" y="527"/>
                  </a:cubicBezTo>
                  <a:cubicBezTo>
                    <a:pt x="0" y="12117"/>
                    <a:pt x="275" y="21600"/>
                    <a:pt x="611" y="21600"/>
                  </a:cubicBezTo>
                  <a:cubicBezTo>
                    <a:pt x="20974" y="21600"/>
                    <a:pt x="20974" y="21600"/>
                    <a:pt x="20974" y="21600"/>
                  </a:cubicBezTo>
                  <a:cubicBezTo>
                    <a:pt x="21325" y="21600"/>
                    <a:pt x="21600" y="12117"/>
                    <a:pt x="21600" y="527"/>
                  </a:cubicBezTo>
                  <a:lnTo>
                    <a:pt x="21600" y="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12288" name="Shape 12288"/>
            <p:cNvSpPr/>
            <p:nvPr/>
          </p:nvSpPr>
          <p:spPr>
            <a:xfrm>
              <a:off x="0" y="1952256"/>
              <a:ext cx="3587657" cy="65416"/>
            </a:xfrm>
            <a:prstGeom prst="rect">
              <a:avLst/>
            </a:prstGeom>
            <a:solidFill>
              <a:srgbClr val="D2D6D7"/>
            </a:solidFill>
            <a:ln w="12700" cap="flat">
              <a:noFill/>
              <a:miter lim="400000"/>
            </a:ln>
            <a:effectLst/>
          </p:spPr>
          <p:txBody>
            <a:bodyPr wrap="square" lIns="45719" tIns="45719" rIns="45719" bIns="45719" numCol="1" anchor="t">
              <a:noAutofit/>
            </a:bodyPr>
            <a:lstStyle/>
            <a:p>
              <a:pPr/>
            </a:p>
          </p:txBody>
        </p:sp>
        <p:sp>
          <p:nvSpPr>
            <p:cNvPr id="12289" name="Shape 12289"/>
            <p:cNvSpPr/>
            <p:nvPr/>
          </p:nvSpPr>
          <p:spPr>
            <a:xfrm>
              <a:off x="1535230" y="1952256"/>
              <a:ext cx="515151" cy="367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71" y="12000"/>
                    <a:pt x="943" y="21600"/>
                    <a:pt x="1886" y="21600"/>
                  </a:cubicBezTo>
                  <a:cubicBezTo>
                    <a:pt x="19714" y="21600"/>
                    <a:pt x="19714" y="21600"/>
                    <a:pt x="19714" y="21600"/>
                  </a:cubicBezTo>
                  <a:cubicBezTo>
                    <a:pt x="20657" y="21600"/>
                    <a:pt x="21429" y="12000"/>
                    <a:pt x="21600" y="0"/>
                  </a:cubicBezTo>
                  <a:lnTo>
                    <a:pt x="0" y="0"/>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12290" name="Shape 12290"/>
            <p:cNvSpPr/>
            <p:nvPr/>
          </p:nvSpPr>
          <p:spPr>
            <a:xfrm>
              <a:off x="459955" y="134920"/>
              <a:ext cx="2696365" cy="1702860"/>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12291" name="Shape 12291"/>
            <p:cNvSpPr/>
            <p:nvPr/>
          </p:nvSpPr>
          <p:spPr>
            <a:xfrm>
              <a:off x="468132" y="145141"/>
              <a:ext cx="2677966" cy="1684461"/>
            </a:xfrm>
            <a:prstGeom prst="rect">
              <a:avLst/>
            </a:prstGeom>
            <a:solidFill>
              <a:srgbClr val="808080"/>
            </a:solidFill>
            <a:ln w="12700" cap="flat">
              <a:noFill/>
              <a:miter lim="400000"/>
            </a:ln>
            <a:effectLst/>
          </p:spPr>
          <p:txBody>
            <a:bodyPr wrap="square" lIns="45719" tIns="45719" rIns="45719" bIns="45719" numCol="1" anchor="t">
              <a:noAutofit/>
            </a:bodyPr>
            <a:lstStyle/>
            <a:p>
              <a:pPr/>
            </a:p>
          </p:txBody>
        </p:sp>
        <p:sp>
          <p:nvSpPr>
            <p:cNvPr id="12292" name="Shape 12292"/>
            <p:cNvSpPr/>
            <p:nvPr/>
          </p:nvSpPr>
          <p:spPr>
            <a:xfrm>
              <a:off x="1790761" y="63371"/>
              <a:ext cx="30665" cy="30665"/>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12293" name="Shape 12293"/>
            <p:cNvSpPr/>
            <p:nvPr/>
          </p:nvSpPr>
          <p:spPr>
            <a:xfrm>
              <a:off x="1790761" y="61327"/>
              <a:ext cx="30665" cy="2862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12294" name="Shape 12294"/>
            <p:cNvSpPr/>
            <p:nvPr/>
          </p:nvSpPr>
          <p:spPr>
            <a:xfrm>
              <a:off x="1796893" y="65415"/>
              <a:ext cx="18399" cy="2044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12295" name="Shape 12295"/>
            <p:cNvSpPr/>
            <p:nvPr/>
          </p:nvSpPr>
          <p:spPr>
            <a:xfrm>
              <a:off x="1799743" y="70309"/>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12296" name="Shape 12296"/>
            <p:cNvSpPr/>
            <p:nvPr/>
          </p:nvSpPr>
          <p:spPr>
            <a:xfrm>
              <a:off x="1799743" y="692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lnTo>
                    <a:pt x="21600" y="21600"/>
                  </a:lnTo>
                  <a:lnTo>
                    <a:pt x="0" y="10800"/>
                  </a:lnTo>
                  <a:lnTo>
                    <a:pt x="21600" y="0"/>
                  </a:lnTo>
                  <a:lnTo>
                    <a:pt x="21600" y="108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grpSp>
      <p:grpSp>
        <p:nvGrpSpPr>
          <p:cNvPr id="12317" name="Group 12317"/>
          <p:cNvGrpSpPr/>
          <p:nvPr/>
        </p:nvGrpSpPr>
        <p:grpSpPr>
          <a:xfrm>
            <a:off x="10038853" y="2281234"/>
            <a:ext cx="652464" cy="1354139"/>
            <a:chOff x="0" y="0"/>
            <a:chExt cx="652462" cy="1354138"/>
          </a:xfrm>
        </p:grpSpPr>
        <p:sp>
          <p:nvSpPr>
            <p:cNvPr id="12298" name="Shape 12298"/>
            <p:cNvSpPr/>
            <p:nvPr/>
          </p:nvSpPr>
          <p:spPr>
            <a:xfrm>
              <a:off x="-1" y="0"/>
              <a:ext cx="652464" cy="13541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445" y="21600"/>
                  </a:cubicBezTo>
                  <a:cubicBezTo>
                    <a:pt x="2207" y="21600"/>
                    <a:pt x="2207" y="21600"/>
                    <a:pt x="2207" y="21600"/>
                  </a:cubicBezTo>
                  <a:cubicBezTo>
                    <a:pt x="999" y="21600"/>
                    <a:pt x="0" y="21119"/>
                    <a:pt x="0" y="20536"/>
                  </a:cubicBezTo>
                  <a:cubicBezTo>
                    <a:pt x="0" y="1064"/>
                    <a:pt x="0" y="1064"/>
                    <a:pt x="0" y="1064"/>
                  </a:cubicBezTo>
                  <a:cubicBezTo>
                    <a:pt x="0" y="481"/>
                    <a:pt x="999" y="0"/>
                    <a:pt x="2207" y="0"/>
                  </a:cubicBezTo>
                  <a:cubicBezTo>
                    <a:pt x="19445" y="0"/>
                    <a:pt x="19445" y="0"/>
                    <a:pt x="19445" y="0"/>
                  </a:cubicBezTo>
                  <a:cubicBezTo>
                    <a:pt x="20601" y="0"/>
                    <a:pt x="21600" y="481"/>
                    <a:pt x="21600" y="1064"/>
                  </a:cubicBezTo>
                  <a:lnTo>
                    <a:pt x="21600" y="20536"/>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12299" name="Shape 12299"/>
            <p:cNvSpPr/>
            <p:nvPr/>
          </p:nvSpPr>
          <p:spPr>
            <a:xfrm>
              <a:off x="7937" y="7938"/>
              <a:ext cx="636589" cy="13382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 y="21600"/>
                  </a:moveTo>
                  <a:cubicBezTo>
                    <a:pt x="862" y="21600"/>
                    <a:pt x="0" y="21190"/>
                    <a:pt x="0" y="20652"/>
                  </a:cubicBezTo>
                  <a:cubicBezTo>
                    <a:pt x="0" y="948"/>
                    <a:pt x="0" y="948"/>
                    <a:pt x="0" y="948"/>
                  </a:cubicBezTo>
                  <a:cubicBezTo>
                    <a:pt x="0" y="410"/>
                    <a:pt x="862" y="0"/>
                    <a:pt x="1993" y="0"/>
                  </a:cubicBezTo>
                  <a:cubicBezTo>
                    <a:pt x="19661" y="0"/>
                    <a:pt x="19661" y="0"/>
                    <a:pt x="19661" y="0"/>
                  </a:cubicBezTo>
                  <a:cubicBezTo>
                    <a:pt x="20738" y="0"/>
                    <a:pt x="21600" y="410"/>
                    <a:pt x="21600" y="948"/>
                  </a:cubicBezTo>
                  <a:cubicBezTo>
                    <a:pt x="21600" y="20652"/>
                    <a:pt x="21600" y="20652"/>
                    <a:pt x="21600" y="20652"/>
                  </a:cubicBezTo>
                  <a:cubicBezTo>
                    <a:pt x="21600" y="21190"/>
                    <a:pt x="20738" y="21600"/>
                    <a:pt x="19661" y="21600"/>
                  </a:cubicBezTo>
                  <a:lnTo>
                    <a:pt x="1993"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12300" name="Shape 12300"/>
            <p:cNvSpPr/>
            <p:nvPr/>
          </p:nvSpPr>
          <p:spPr>
            <a:xfrm>
              <a:off x="317500" y="65087"/>
              <a:ext cx="19050" cy="1905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12301" name="Shape 12301"/>
            <p:cNvSpPr/>
            <p:nvPr/>
          </p:nvSpPr>
          <p:spPr>
            <a:xfrm>
              <a:off x="319882" y="67469"/>
              <a:ext cx="12701" cy="1270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12302" name="Shape 12302"/>
            <p:cNvSpPr/>
            <p:nvPr/>
          </p:nvSpPr>
          <p:spPr>
            <a:xfrm>
              <a:off x="317500" y="63499"/>
              <a:ext cx="19050" cy="1905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12303" name="Shape 12303"/>
            <p:cNvSpPr/>
            <p:nvPr/>
          </p:nvSpPr>
          <p:spPr>
            <a:xfrm>
              <a:off x="319882" y="65881"/>
              <a:ext cx="12701" cy="1270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12304" name="Shape 12304"/>
            <p:cNvSpPr/>
            <p:nvPr/>
          </p:nvSpPr>
          <p:spPr>
            <a:xfrm>
              <a:off x="320675" y="66674"/>
              <a:ext cx="12700" cy="12701"/>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12305" name="Shape 12305"/>
            <p:cNvSpPr/>
            <p:nvPr/>
          </p:nvSpPr>
          <p:spPr>
            <a:xfrm>
              <a:off x="320675" y="66674"/>
              <a:ext cx="12700" cy="12701"/>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12306" name="Shape 12306"/>
            <p:cNvSpPr/>
            <p:nvPr/>
          </p:nvSpPr>
          <p:spPr>
            <a:xfrm>
              <a:off x="320675" y="66674"/>
              <a:ext cx="12700"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12307" name="Shape 12307"/>
            <p:cNvSpPr/>
            <p:nvPr/>
          </p:nvSpPr>
          <p:spPr>
            <a:xfrm>
              <a:off x="320675" y="66674"/>
              <a:ext cx="12700"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12308" name="Shape 12308"/>
            <p:cNvSpPr/>
            <p:nvPr/>
          </p:nvSpPr>
          <p:spPr>
            <a:xfrm>
              <a:off x="319882" y="658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12309" name="Shape 12309"/>
            <p:cNvSpPr/>
            <p:nvPr/>
          </p:nvSpPr>
          <p:spPr>
            <a:xfrm>
              <a:off x="319882" y="658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12310" name="Shape 12310"/>
            <p:cNvSpPr/>
            <p:nvPr/>
          </p:nvSpPr>
          <p:spPr>
            <a:xfrm>
              <a:off x="274637" y="1211262"/>
              <a:ext cx="103189" cy="103189"/>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12311" name="Shape 12311"/>
            <p:cNvSpPr/>
            <p:nvPr/>
          </p:nvSpPr>
          <p:spPr>
            <a:xfrm>
              <a:off x="300037" y="1236662"/>
              <a:ext cx="52389" cy="523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12312" name="Shape 12312"/>
            <p:cNvSpPr/>
            <p:nvPr/>
          </p:nvSpPr>
          <p:spPr>
            <a:xfrm>
              <a:off x="47624" y="200025"/>
              <a:ext cx="558801" cy="979488"/>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12313" name="Shape 12313"/>
            <p:cNvSpPr/>
            <p:nvPr/>
          </p:nvSpPr>
          <p:spPr>
            <a:xfrm>
              <a:off x="52388" y="206375"/>
              <a:ext cx="547688" cy="966788"/>
            </a:xfrm>
            <a:prstGeom prst="rect">
              <a:avLst/>
            </a:prstGeom>
            <a:solidFill>
              <a:srgbClr val="808080"/>
            </a:solidFill>
            <a:ln w="12700" cap="flat">
              <a:noFill/>
              <a:miter lim="400000"/>
            </a:ln>
            <a:effectLst/>
          </p:spPr>
          <p:txBody>
            <a:bodyPr wrap="square" lIns="45719" tIns="45719" rIns="45719" bIns="45719" numCol="1" anchor="t">
              <a:noAutofit/>
            </a:bodyPr>
            <a:lstStyle/>
            <a:p>
              <a:pPr/>
            </a:p>
          </p:txBody>
        </p:sp>
        <p:sp>
          <p:nvSpPr>
            <p:cNvPr id="12314" name="Shape 12314"/>
            <p:cNvSpPr/>
            <p:nvPr/>
          </p:nvSpPr>
          <p:spPr>
            <a:xfrm>
              <a:off x="277812" y="111124"/>
              <a:ext cx="115889" cy="269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712" y="0"/>
                    <a:pt x="21600" y="5082"/>
                    <a:pt x="21600" y="11435"/>
                  </a:cubicBezTo>
                  <a:cubicBezTo>
                    <a:pt x="21600" y="16518"/>
                    <a:pt x="20712" y="21600"/>
                    <a:pt x="19233" y="21600"/>
                  </a:cubicBezTo>
                  <a:lnTo>
                    <a:pt x="2367"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12315" name="Shape 12315"/>
            <p:cNvSpPr/>
            <p:nvPr/>
          </p:nvSpPr>
          <p:spPr>
            <a:xfrm>
              <a:off x="284162" y="118269"/>
              <a:ext cx="10318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12316" name="Shape 12316"/>
            <p:cNvSpPr/>
            <p:nvPr/>
          </p:nvSpPr>
          <p:spPr>
            <a:xfrm>
              <a:off x="239712" y="115887"/>
              <a:ext cx="17465" cy="17465"/>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grpSp>
        <p:nvGrpSpPr>
          <p:cNvPr id="12337" name="Group 12337"/>
          <p:cNvGrpSpPr/>
          <p:nvPr/>
        </p:nvGrpSpPr>
        <p:grpSpPr>
          <a:xfrm>
            <a:off x="10971510" y="2273295"/>
            <a:ext cx="652464" cy="1354140"/>
            <a:chOff x="0" y="0"/>
            <a:chExt cx="652462" cy="1354138"/>
          </a:xfrm>
        </p:grpSpPr>
        <p:sp>
          <p:nvSpPr>
            <p:cNvPr id="12318" name="Shape 12318"/>
            <p:cNvSpPr/>
            <p:nvPr/>
          </p:nvSpPr>
          <p:spPr>
            <a:xfrm>
              <a:off x="-1" y="0"/>
              <a:ext cx="652464" cy="13541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393" y="21600"/>
                  </a:cubicBezTo>
                  <a:cubicBezTo>
                    <a:pt x="2155" y="21600"/>
                    <a:pt x="2155" y="21600"/>
                    <a:pt x="2155" y="21600"/>
                  </a:cubicBezTo>
                  <a:cubicBezTo>
                    <a:pt x="999" y="21600"/>
                    <a:pt x="0" y="21119"/>
                    <a:pt x="0" y="20536"/>
                  </a:cubicBezTo>
                  <a:cubicBezTo>
                    <a:pt x="0" y="1064"/>
                    <a:pt x="0" y="1064"/>
                    <a:pt x="0" y="1064"/>
                  </a:cubicBezTo>
                  <a:cubicBezTo>
                    <a:pt x="0" y="481"/>
                    <a:pt x="999" y="0"/>
                    <a:pt x="2155" y="0"/>
                  </a:cubicBezTo>
                  <a:cubicBezTo>
                    <a:pt x="19393" y="0"/>
                    <a:pt x="19393" y="0"/>
                    <a:pt x="19393" y="0"/>
                  </a:cubicBezTo>
                  <a:cubicBezTo>
                    <a:pt x="20601" y="0"/>
                    <a:pt x="21600" y="481"/>
                    <a:pt x="21600" y="1064"/>
                  </a:cubicBezTo>
                  <a:lnTo>
                    <a:pt x="21600" y="20536"/>
                  </a:ln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12319" name="Shape 12319"/>
            <p:cNvSpPr/>
            <p:nvPr/>
          </p:nvSpPr>
          <p:spPr>
            <a:xfrm>
              <a:off x="7937" y="7938"/>
              <a:ext cx="636589" cy="13382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39" y="21600"/>
                  </a:moveTo>
                  <a:cubicBezTo>
                    <a:pt x="862" y="21600"/>
                    <a:pt x="0" y="21190"/>
                    <a:pt x="0" y="20652"/>
                  </a:cubicBezTo>
                  <a:cubicBezTo>
                    <a:pt x="0" y="948"/>
                    <a:pt x="0" y="948"/>
                    <a:pt x="0" y="948"/>
                  </a:cubicBezTo>
                  <a:cubicBezTo>
                    <a:pt x="0" y="410"/>
                    <a:pt x="862" y="0"/>
                    <a:pt x="1939" y="0"/>
                  </a:cubicBezTo>
                  <a:cubicBezTo>
                    <a:pt x="19607" y="0"/>
                    <a:pt x="19607" y="0"/>
                    <a:pt x="19607" y="0"/>
                  </a:cubicBezTo>
                  <a:cubicBezTo>
                    <a:pt x="20738" y="0"/>
                    <a:pt x="21600" y="410"/>
                    <a:pt x="21600" y="948"/>
                  </a:cubicBezTo>
                  <a:cubicBezTo>
                    <a:pt x="21600" y="20652"/>
                    <a:pt x="21600" y="20652"/>
                    <a:pt x="21600" y="20652"/>
                  </a:cubicBezTo>
                  <a:cubicBezTo>
                    <a:pt x="21600" y="21190"/>
                    <a:pt x="20738" y="21600"/>
                    <a:pt x="19607" y="21600"/>
                  </a:cubicBezTo>
                  <a:lnTo>
                    <a:pt x="1939" y="21600"/>
                  </a:lnTo>
                  <a:close/>
                </a:path>
              </a:pathLst>
            </a:custGeom>
            <a:solidFill>
              <a:srgbClr val="F5F5F5"/>
            </a:solidFill>
            <a:ln w="12700" cap="flat">
              <a:noFill/>
              <a:miter lim="400000"/>
            </a:ln>
            <a:effectLst/>
          </p:spPr>
          <p:txBody>
            <a:bodyPr wrap="square" lIns="45719" tIns="45719" rIns="45719" bIns="45719" numCol="1" anchor="t">
              <a:noAutofit/>
            </a:bodyPr>
            <a:lstStyle/>
            <a:p>
              <a:pPr/>
            </a:p>
          </p:txBody>
        </p:sp>
        <p:sp>
          <p:nvSpPr>
            <p:cNvPr id="12320" name="Shape 12320"/>
            <p:cNvSpPr/>
            <p:nvPr/>
          </p:nvSpPr>
          <p:spPr>
            <a:xfrm>
              <a:off x="315912" y="65087"/>
              <a:ext cx="20639" cy="1905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12321" name="Shape 12321"/>
            <p:cNvSpPr/>
            <p:nvPr/>
          </p:nvSpPr>
          <p:spPr>
            <a:xfrm>
              <a:off x="319882" y="67469"/>
              <a:ext cx="12701" cy="1270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12322" name="Shape 12322"/>
            <p:cNvSpPr/>
            <p:nvPr/>
          </p:nvSpPr>
          <p:spPr>
            <a:xfrm>
              <a:off x="315912" y="63499"/>
              <a:ext cx="20639" cy="1905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12323" name="Shape 12323"/>
            <p:cNvSpPr/>
            <p:nvPr/>
          </p:nvSpPr>
          <p:spPr>
            <a:xfrm>
              <a:off x="319882" y="65881"/>
              <a:ext cx="12701" cy="1270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12324" name="Shape 12324"/>
            <p:cNvSpPr/>
            <p:nvPr/>
          </p:nvSpPr>
          <p:spPr>
            <a:xfrm>
              <a:off x="319882" y="66674"/>
              <a:ext cx="12701" cy="12701"/>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12325" name="Shape 12325"/>
            <p:cNvSpPr/>
            <p:nvPr/>
          </p:nvSpPr>
          <p:spPr>
            <a:xfrm>
              <a:off x="319882" y="66674"/>
              <a:ext cx="12701" cy="12701"/>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12326" name="Shape 12326"/>
            <p:cNvSpPr/>
            <p:nvPr/>
          </p:nvSpPr>
          <p:spPr>
            <a:xfrm>
              <a:off x="319882" y="66674"/>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12327" name="Shape 12327"/>
            <p:cNvSpPr/>
            <p:nvPr/>
          </p:nvSpPr>
          <p:spPr>
            <a:xfrm>
              <a:off x="319882" y="66674"/>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12328" name="Shape 12328"/>
            <p:cNvSpPr/>
            <p:nvPr/>
          </p:nvSpPr>
          <p:spPr>
            <a:xfrm>
              <a:off x="319882" y="658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12329" name="Shape 12329"/>
            <p:cNvSpPr/>
            <p:nvPr/>
          </p:nvSpPr>
          <p:spPr>
            <a:xfrm>
              <a:off x="319882" y="658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12330" name="Shape 12330"/>
            <p:cNvSpPr/>
            <p:nvPr/>
          </p:nvSpPr>
          <p:spPr>
            <a:xfrm>
              <a:off x="274637" y="1211262"/>
              <a:ext cx="103189" cy="103189"/>
            </a:xfrm>
            <a:prstGeom prst="ellipse">
              <a:avLst/>
            </a:prstGeom>
            <a:solidFill>
              <a:srgbClr val="D5D6DB"/>
            </a:solidFill>
            <a:ln w="12700" cap="flat">
              <a:noFill/>
              <a:miter lim="400000"/>
            </a:ln>
            <a:effectLst/>
          </p:spPr>
          <p:txBody>
            <a:bodyPr wrap="square" lIns="45719" tIns="45719" rIns="45719" bIns="45719" numCol="1" anchor="t">
              <a:noAutofit/>
            </a:bodyPr>
            <a:lstStyle/>
            <a:p>
              <a:pPr/>
            </a:p>
          </p:txBody>
        </p:sp>
        <p:sp>
          <p:nvSpPr>
            <p:cNvPr id="12331" name="Shape 12331"/>
            <p:cNvSpPr/>
            <p:nvPr/>
          </p:nvSpPr>
          <p:spPr>
            <a:xfrm>
              <a:off x="300037" y="1236662"/>
              <a:ext cx="52389" cy="523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F1F2F4"/>
            </a:solidFill>
            <a:ln w="12700" cap="flat">
              <a:noFill/>
              <a:miter lim="400000"/>
            </a:ln>
            <a:effectLst/>
          </p:spPr>
          <p:txBody>
            <a:bodyPr wrap="square" lIns="45719" tIns="45719" rIns="45719" bIns="45719" numCol="1" anchor="t">
              <a:noAutofit/>
            </a:bodyPr>
            <a:lstStyle/>
            <a:p>
              <a:pPr/>
            </a:p>
          </p:txBody>
        </p:sp>
        <p:sp>
          <p:nvSpPr>
            <p:cNvPr id="12332" name="Shape 12332"/>
            <p:cNvSpPr/>
            <p:nvPr/>
          </p:nvSpPr>
          <p:spPr>
            <a:xfrm>
              <a:off x="46038" y="200025"/>
              <a:ext cx="560388" cy="979488"/>
            </a:xfrm>
            <a:prstGeom prst="rect">
              <a:avLst/>
            </a:prstGeom>
            <a:solidFill>
              <a:srgbClr val="B3B3B3"/>
            </a:solidFill>
            <a:ln w="12700" cap="flat">
              <a:noFill/>
              <a:miter lim="400000"/>
            </a:ln>
            <a:effectLst/>
          </p:spPr>
          <p:txBody>
            <a:bodyPr wrap="square" lIns="45719" tIns="45719" rIns="45719" bIns="45719" numCol="1" anchor="t">
              <a:noAutofit/>
            </a:bodyPr>
            <a:lstStyle/>
            <a:p>
              <a:pPr/>
            </a:p>
          </p:txBody>
        </p:sp>
        <p:sp>
          <p:nvSpPr>
            <p:cNvPr id="12333" name="Shape 12333"/>
            <p:cNvSpPr/>
            <p:nvPr/>
          </p:nvSpPr>
          <p:spPr>
            <a:xfrm>
              <a:off x="52388" y="206375"/>
              <a:ext cx="547688" cy="966788"/>
            </a:xfrm>
            <a:prstGeom prst="rect">
              <a:avLst/>
            </a:prstGeom>
            <a:solidFill>
              <a:srgbClr val="808080"/>
            </a:solidFill>
            <a:ln w="12700" cap="flat">
              <a:noFill/>
              <a:miter lim="400000"/>
            </a:ln>
            <a:effectLst/>
          </p:spPr>
          <p:txBody>
            <a:bodyPr wrap="square" lIns="45719" tIns="45719" rIns="45719" bIns="45719" numCol="1" anchor="t">
              <a:noAutofit/>
            </a:bodyPr>
            <a:lstStyle/>
            <a:p>
              <a:pPr/>
            </a:p>
          </p:txBody>
        </p:sp>
        <p:sp>
          <p:nvSpPr>
            <p:cNvPr id="12334" name="Shape 12334"/>
            <p:cNvSpPr/>
            <p:nvPr/>
          </p:nvSpPr>
          <p:spPr>
            <a:xfrm>
              <a:off x="277812" y="111124"/>
              <a:ext cx="115889" cy="269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416" y="0"/>
                    <a:pt x="21600" y="5082"/>
                    <a:pt x="21600" y="11435"/>
                  </a:cubicBezTo>
                  <a:cubicBezTo>
                    <a:pt x="21600" y="16518"/>
                    <a:pt x="20416" y="21600"/>
                    <a:pt x="19233" y="21600"/>
                  </a:cubicBezTo>
                  <a:lnTo>
                    <a:pt x="2367" y="21600"/>
                  </a:ln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12335" name="Shape 12335"/>
            <p:cNvSpPr/>
            <p:nvPr/>
          </p:nvSpPr>
          <p:spPr>
            <a:xfrm>
              <a:off x="284162" y="118269"/>
              <a:ext cx="10318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B3B3B3"/>
            </a:solidFill>
            <a:ln w="12700" cap="flat">
              <a:noFill/>
              <a:miter lim="400000"/>
            </a:ln>
            <a:effectLst/>
          </p:spPr>
          <p:txBody>
            <a:bodyPr wrap="square" lIns="45719" tIns="45719" rIns="45719" bIns="45719" numCol="1" anchor="t">
              <a:noAutofit/>
            </a:bodyPr>
            <a:lstStyle/>
            <a:p>
              <a:pPr/>
            </a:p>
          </p:txBody>
        </p:sp>
        <p:sp>
          <p:nvSpPr>
            <p:cNvPr id="12336" name="Shape 12336"/>
            <p:cNvSpPr/>
            <p:nvPr/>
          </p:nvSpPr>
          <p:spPr>
            <a:xfrm>
              <a:off x="239712" y="115887"/>
              <a:ext cx="17465" cy="17465"/>
            </a:xfrm>
            <a:prstGeom prst="ellipse">
              <a:avLst/>
            </a:prstGeom>
            <a:solidFill>
              <a:srgbClr val="E6E6E6"/>
            </a:solidFill>
            <a:ln w="12700" cap="flat">
              <a:noFill/>
              <a:miter lim="400000"/>
            </a:ln>
            <a:effectLst/>
          </p:spPr>
          <p:txBody>
            <a:bodyPr wrap="square" lIns="45719" tIns="45719" rIns="45719" bIns="45719" numCol="1" anchor="t">
              <a:noAutofit/>
            </a:bodyPr>
            <a:lstStyle/>
            <a:p>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2339" name="Shape 12339"/>
          <p:cNvSpPr/>
          <p:nvPr/>
        </p:nvSpPr>
        <p:spPr>
          <a:xfrm>
            <a:off x="553653" y="1462468"/>
            <a:ext cx="302320" cy="4252715"/>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600">
                <a:solidFill>
                  <a:srgbClr val="404040"/>
                </a:solidFill>
                <a:latin typeface="FontAwesome"/>
                <a:ea typeface="FontAwesome"/>
                <a:cs typeface="FontAwesome"/>
                <a:sym typeface="FontAwesome"/>
              </a:defRPr>
            </a:pPr>
            <a:r>
              <a:t>B </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7</a:t>
            </a:r>
          </a:p>
          <a:p>
            <a:pPr algn="ctr">
              <a:defRPr sz="1600">
                <a:solidFill>
                  <a:srgbClr val="404040"/>
                </a:solidFill>
                <a:latin typeface="FontAwesome"/>
                <a:ea typeface="FontAwesome"/>
                <a:cs typeface="FontAwesome"/>
                <a:sym typeface="FontAwesome"/>
              </a:defRPr>
            </a:pPr>
            <a:r>
              <a:t>9</a:t>
            </a:r>
          </a:p>
          <a:p>
            <a:pPr algn="ctr">
              <a:defRPr sz="1600">
                <a:solidFill>
                  <a:srgbClr val="404040"/>
                </a:solidFill>
                <a:latin typeface="FontAwesome"/>
                <a:ea typeface="FontAwesome"/>
                <a:cs typeface="FontAwesome"/>
                <a:sym typeface="FontAwesome"/>
              </a:defRPr>
            </a:pPr>
            <a:r>
              <a:t>6</a:t>
            </a:r>
          </a:p>
          <a:p>
            <a:pPr algn="ctr">
              <a:defRPr sz="1600">
                <a:solidFill>
                  <a:srgbClr val="404040"/>
                </a:solidFill>
                <a:latin typeface="FontAwesome"/>
                <a:ea typeface="FontAwesome"/>
                <a:cs typeface="FontAwesome"/>
                <a:sym typeface="FontAwesome"/>
              </a:defRPr>
            </a:pPr>
            <a:r>
              <a:t>8</a:t>
            </a:r>
          </a:p>
          <a:p>
            <a:pPr algn="ctr">
              <a:defRPr sz="1600">
                <a:solidFill>
                  <a:srgbClr val="404040"/>
                </a:solidFill>
                <a:latin typeface="FontAwesome"/>
                <a:ea typeface="FontAwesome"/>
                <a:cs typeface="FontAwesome"/>
                <a:sym typeface="FontAwesome"/>
              </a:defRPr>
            </a:pPr>
            <a:r>
              <a:t>ù</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40" name="Shape 12340"/>
          <p:cNvSpPr/>
          <p:nvPr/>
        </p:nvSpPr>
        <p:spPr>
          <a:xfrm>
            <a:off x="979432" y="1462468"/>
            <a:ext cx="302320" cy="44577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ª</a:t>
            </a:r>
          </a:p>
          <a:p>
            <a:pPr algn="ctr">
              <a:defRPr sz="1600">
                <a:solidFill>
                  <a:srgbClr val="404040"/>
                </a:solidFill>
                <a:latin typeface="FontAwesome"/>
                <a:ea typeface="FontAwesome"/>
                <a:cs typeface="FontAwesome"/>
                <a:sym typeface="FontAwesome"/>
              </a:defRPr>
            </a:pPr>
            <a:r>
              <a:t>c</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a:t>
            </a:r>
          </a:p>
          <a:p>
            <a:pPr algn="ctr">
              <a:defRPr sz="1600">
                <a:solidFill>
                  <a:srgbClr val="404040"/>
                </a:solidFill>
                <a:latin typeface="FontAwesome"/>
                <a:ea typeface="FontAwesome"/>
                <a:cs typeface="FontAwesome"/>
                <a:sym typeface="FontAwesome"/>
              </a:defRPr>
            </a:pPr>
            <a:r>
              <a:t>b</a:t>
            </a:r>
          </a:p>
          <a:p>
            <a:pPr algn="ctr">
              <a:defRPr sz="1600">
                <a:solidFill>
                  <a:srgbClr val="404040"/>
                </a:solidFill>
                <a:latin typeface="FontAwesome"/>
                <a:ea typeface="FontAwesome"/>
                <a:cs typeface="FontAwesome"/>
                <a:sym typeface="FontAwesome"/>
              </a:defRPr>
            </a:pPr>
            <a:r>
              <a:t>G</a:t>
            </a:r>
          </a:p>
          <a:p>
            <a:pPr algn="ctr">
              <a:defRPr sz="1600">
                <a:solidFill>
                  <a:srgbClr val="404040"/>
                </a:solidFill>
                <a:latin typeface="FontAwesome"/>
                <a:ea typeface="FontAwesome"/>
                <a:cs typeface="FontAwesome"/>
                <a:sym typeface="FontAwesome"/>
              </a:defRPr>
            </a:pPr>
            <a:r>
              <a:t>²</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i</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J</a:t>
            </a:r>
          </a:p>
        </p:txBody>
      </p:sp>
      <p:sp>
        <p:nvSpPr>
          <p:cNvPr id="12341" name="Shape 12341"/>
          <p:cNvSpPr/>
          <p:nvPr/>
        </p:nvSpPr>
        <p:spPr>
          <a:xfrm>
            <a:off x="1408416" y="1462468"/>
            <a:ext cx="302321" cy="44069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É</a:t>
            </a:r>
          </a:p>
          <a:p>
            <a:pPr algn="ctr">
              <a:defRPr sz="1600">
                <a:solidFill>
                  <a:srgbClr val="404040"/>
                </a:solidFill>
                <a:latin typeface="FontAwesome"/>
                <a:ea typeface="FontAwesome"/>
                <a:cs typeface="FontAwesome"/>
                <a:sym typeface="FontAwesome"/>
              </a:defRPr>
            </a:pPr>
            <a:r>
              <a:t>ü</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ó</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2</a:t>
            </a:r>
          </a:p>
          <a:p>
            <a:pPr algn="ctr">
              <a:defRPr sz="1600">
                <a:solidFill>
                  <a:srgbClr val="404040"/>
                </a:solidFill>
                <a:latin typeface="FontAwesome"/>
                <a:ea typeface="FontAwesome"/>
                <a:cs typeface="FontAwesome"/>
                <a:sym typeface="FontAwesome"/>
              </a:defRPr>
            </a:pPr>
            <a:r>
              <a:t>ç</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42" name="Shape 12342"/>
          <p:cNvSpPr/>
          <p:nvPr/>
        </p:nvSpPr>
        <p:spPr>
          <a:xfrm>
            <a:off x="1878989" y="1462468"/>
            <a:ext cx="234038" cy="4328915"/>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s</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0</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×f]</a:t>
            </a:r>
          </a:p>
          <a:p>
            <a:pPr algn="ctr">
              <a:defRPr sz="1600">
                <a:solidFill>
                  <a:srgbClr val="404040"/>
                </a:solidFill>
                <a:latin typeface="FontAwesome"/>
                <a:ea typeface="FontAwesome"/>
                <a:cs typeface="FontAwesome"/>
                <a:sym typeface="FontAwesome"/>
              </a:defRPr>
            </a:pPr>
            <a:r>
              <a:t>Ù</a:t>
            </a:r>
          </a:p>
          <a:p>
            <a:pPr algn="ctr">
              <a:defRPr sz="1600">
                <a:solidFill>
                  <a:srgbClr val="404040"/>
                </a:solidFill>
                <a:latin typeface="FontAwesome"/>
                <a:ea typeface="FontAwesome"/>
                <a:cs typeface="FontAwesome"/>
                <a:sym typeface="FontAwesome"/>
              </a:defRPr>
            </a:pPr>
            <a:r>
              <a:t>Ú</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43" name="Shape 12343"/>
          <p:cNvSpPr/>
          <p:nvPr/>
        </p:nvSpPr>
        <p:spPr>
          <a:xfrm>
            <a:off x="2187857" y="1462468"/>
            <a:ext cx="633519" cy="4354315"/>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Ø</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Á</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X</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F</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x</a:t>
            </a:r>
          </a:p>
          <a:p>
            <a:pPr algn="ctr">
              <a:defRPr sz="1600">
                <a:solidFill>
                  <a:srgbClr val="404040"/>
                </a:solidFill>
                <a:latin typeface="FontAwesome"/>
                <a:ea typeface="FontAwesome"/>
                <a:cs typeface="FontAwesome"/>
                <a:sym typeface="FontAwesome"/>
              </a:defRPr>
            </a:pPr>
            <a:r>
              <a:t>S</a:t>
            </a:r>
          </a:p>
          <a:p>
            <a:pPr algn="ctr">
              <a:defRPr sz="1600">
                <a:solidFill>
                  <a:srgbClr val="404040"/>
                </a:solidFill>
                <a:latin typeface="FontAwesome"/>
                <a:ea typeface="FontAwesome"/>
                <a:cs typeface="FontAwesome"/>
                <a:sym typeface="FontAwesome"/>
              </a:defRPr>
            </a:pPr>
            <a:r>
              <a:t>T</a:t>
            </a:r>
          </a:p>
          <a:p>
            <a:pPr algn="ctr">
              <a:defRPr sz="1600">
                <a:solidFill>
                  <a:srgbClr val="404040"/>
                </a:solidFill>
                <a:latin typeface="FontAwesome"/>
                <a:ea typeface="FontAwesome"/>
                <a:cs typeface="FontAwesome"/>
                <a:sym typeface="FontAwesome"/>
              </a:defRPr>
            </a:pPr>
            <a:r>
              <a:t>w</a:t>
            </a:r>
          </a:p>
          <a:p>
            <a:pPr algn="ctr">
              <a:defRPr sz="1600">
                <a:solidFill>
                  <a:srgbClr val="404040"/>
                </a:solidFill>
                <a:latin typeface="FontAwesome"/>
                <a:ea typeface="FontAwesome"/>
                <a:cs typeface="FontAwesome"/>
                <a:sym typeface="FontAwesome"/>
              </a:defRPr>
            </a:pPr>
            <a:r>
              <a:t></a:t>
            </a:r>
          </a:p>
        </p:txBody>
      </p:sp>
      <p:sp>
        <p:nvSpPr>
          <p:cNvPr id="12344" name="Shape 12344"/>
          <p:cNvSpPr/>
          <p:nvPr/>
        </p:nvSpPr>
        <p:spPr>
          <a:xfrm>
            <a:off x="2751853" y="1462468"/>
            <a:ext cx="399481" cy="4610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ê</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Â</a:t>
            </a:r>
          </a:p>
          <a:p>
            <a:pPr algn="ctr">
              <a:defRPr sz="1600">
                <a:solidFill>
                  <a:srgbClr val="404040"/>
                </a:solidFill>
                <a:latin typeface="FontAwesome"/>
                <a:ea typeface="FontAwesome"/>
                <a:cs typeface="FontAwesome"/>
                <a:sym typeface="FontAwesome"/>
              </a:defRPr>
            </a:pPr>
            <a:r>
              <a:t>í</a:t>
            </a:r>
          </a:p>
          <a:p>
            <a:pPr algn="ctr">
              <a:defRPr sz="1600">
                <a:solidFill>
                  <a:srgbClr val="404040"/>
                </a:solidFill>
                <a:latin typeface="FontAwesome"/>
                <a:ea typeface="FontAwesome"/>
                <a:cs typeface="FontAwesome"/>
                <a:sym typeface="FontAwesome"/>
              </a:defRPr>
            </a:pPr>
            <a:r>
              <a:t>î</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ô</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</a:t>
            </a:r>
          </a:p>
          <a:p>
            <a:pPr algn="ctr">
              <a:defRPr sz="1600">
                <a:solidFill>
                  <a:srgbClr val="404040"/>
                </a:solidFill>
                <a:latin typeface="FontAwesome"/>
                <a:ea typeface="FontAwesome"/>
                <a:cs typeface="FontAwesome"/>
                <a:sym typeface="FontAwesome"/>
              </a:defRPr>
            </a:pPr>
            <a:r>
              <a:t>Û</a:t>
            </a:r>
          </a:p>
          <a:p>
            <a:pPr algn="ctr">
              <a:defRPr sz="1600">
                <a:solidFill>
                  <a:srgbClr val="404040"/>
                </a:solidFill>
                <a:latin typeface="FontAwesome"/>
                <a:ea typeface="FontAwesome"/>
                <a:cs typeface="FontAwesome"/>
                <a:sym typeface="FontAwesome"/>
              </a:defRPr>
            </a:pPr>
            <a:r>
              <a:t>u</a:t>
            </a:r>
          </a:p>
          <a:p>
            <a:pPr algn="ctr">
              <a:defRPr sz="1600">
                <a:solidFill>
                  <a:srgbClr val="404040"/>
                </a:solidFill>
                <a:latin typeface="FontAwesome"/>
                <a:ea typeface="FontAwesome"/>
                <a:cs typeface="FontAwesome"/>
                <a:sym typeface="FontAwesome"/>
              </a:defRPr>
            </a:pPr>
            <a:r>
              <a:t>å</a:t>
            </a:r>
          </a:p>
        </p:txBody>
      </p:sp>
      <p:sp>
        <p:nvSpPr>
          <p:cNvPr id="12345" name="Shape 12345"/>
          <p:cNvSpPr/>
          <p:nvPr/>
        </p:nvSpPr>
        <p:spPr>
          <a:xfrm>
            <a:off x="3247155" y="1462468"/>
            <a:ext cx="300141" cy="4628655"/>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 </a:t>
            </a:r>
          </a:p>
          <a:p>
            <a:pPr algn="ctr">
              <a:defRPr sz="1600">
                <a:solidFill>
                  <a:srgbClr val="404040"/>
                </a:solidFill>
                <a:latin typeface="FontAwesome"/>
                <a:ea typeface="FontAwesome"/>
                <a:cs typeface="FontAwesome"/>
                <a:sym typeface="FontAwesome"/>
              </a:defRPr>
            </a:pPr>
            <a:r>
              <a:t>æ</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f</a:t>
            </a:r>
          </a:p>
          <a:p>
            <a:pPr algn="ctr">
              <a:defRPr sz="1600">
                <a:solidFill>
                  <a:srgbClr val="404040"/>
                </a:solidFill>
                <a:latin typeface="FontAwesome"/>
                <a:ea typeface="FontAwesome"/>
                <a:cs typeface="FontAwesome"/>
                <a:sym typeface="FontAwesome"/>
              </a:defRPr>
            </a:pPr>
            <a:r>
              <a:t>Å</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Ä</a:t>
            </a:r>
          </a:p>
          <a:p>
            <a:pPr algn="ctr">
              <a:defRPr sz="1600">
                <a:solidFill>
                  <a:srgbClr val="404040"/>
                </a:solidFill>
                <a:latin typeface="FontAwesome"/>
                <a:ea typeface="FontAwesome"/>
                <a:cs typeface="FontAwesome"/>
                <a:sym typeface="FontAwesome"/>
              </a:defRPr>
            </a:pPr>
            <a:r>
              <a:t>õ</a:t>
            </a:r>
          </a:p>
          <a:p>
            <a:pPr algn="ctr">
              <a:defRPr sz="1600">
                <a:solidFill>
                  <a:srgbClr val="404040"/>
                </a:solidFill>
                <a:latin typeface="FontAwesome"/>
                <a:ea typeface="FontAwesome"/>
                <a:cs typeface="FontAwesome"/>
                <a:sym typeface="FontAwesome"/>
              </a:defRPr>
            </a:pPr>
            <a:r>
              <a:t>ä</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br/>
          </a:p>
        </p:txBody>
      </p:sp>
      <p:sp>
        <p:nvSpPr>
          <p:cNvPr id="12346" name="Shape 12346"/>
          <p:cNvSpPr/>
          <p:nvPr/>
        </p:nvSpPr>
        <p:spPr>
          <a:xfrm>
            <a:off x="4315671" y="1462468"/>
            <a:ext cx="460605" cy="42545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D</a:t>
            </a:r>
          </a:p>
          <a:p>
            <a:pPr algn="ctr">
              <a:defRPr sz="1600">
                <a:solidFill>
                  <a:srgbClr val="404040"/>
                </a:solidFill>
                <a:latin typeface="FontAwesome"/>
                <a:ea typeface="FontAwesome"/>
                <a:cs typeface="FontAwesome"/>
                <a:sym typeface="FontAwesome"/>
              </a:defRPr>
            </a:pPr>
            <a:r>
              <a:t>R</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à</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ì</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j</a:t>
            </a:r>
          </a:p>
          <a:p>
            <a:pPr algn="ctr">
              <a:defRPr sz="1600">
                <a:solidFill>
                  <a:srgbClr val="404040"/>
                </a:solidFill>
                <a:latin typeface="FontAwesome"/>
                <a:ea typeface="FontAwesome"/>
                <a:cs typeface="FontAwesome"/>
                <a:sym typeface="FontAwesome"/>
              </a:defRPr>
            </a:pPr>
            <a:r>
              <a:t>q</a:t>
            </a:r>
          </a:p>
        </p:txBody>
      </p:sp>
      <p:sp>
        <p:nvSpPr>
          <p:cNvPr id="12347" name="Shape 12347"/>
          <p:cNvSpPr/>
          <p:nvPr/>
        </p:nvSpPr>
        <p:spPr>
          <a:xfrm>
            <a:off x="3801886" y="1462468"/>
            <a:ext cx="359757" cy="4087616"/>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 e</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n</a:t>
            </a:r>
          </a:p>
          <a:p>
            <a:pPr algn="ctr">
              <a:defRPr sz="1600">
                <a:solidFill>
                  <a:srgbClr val="404040"/>
                </a:solidFill>
                <a:latin typeface="FontAwesome"/>
                <a:ea typeface="FontAwesome"/>
                <a:cs typeface="FontAwesome"/>
                <a:sym typeface="FontAwesome"/>
              </a:defRPr>
            </a:pPr>
            <a:r>
              <a:t>p</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IP</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û</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48" name="Shape 12348"/>
          <p:cNvSpPr/>
          <p:nvPr/>
        </p:nvSpPr>
        <p:spPr>
          <a:xfrm>
            <a:off x="4687334" y="1462468"/>
            <a:ext cx="466749" cy="4227316"/>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ö</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Å</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m</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49" name="Shape 12349"/>
          <p:cNvSpPr/>
          <p:nvPr/>
        </p:nvSpPr>
        <p:spPr>
          <a:xfrm>
            <a:off x="5216983" y="1462468"/>
            <a:ext cx="429437" cy="46355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ç</a:t>
            </a:r>
          </a:p>
          <a:p>
            <a:pPr algn="ctr">
              <a:defRPr sz="1600">
                <a:solidFill>
                  <a:srgbClr val="404040"/>
                </a:solidFill>
                <a:latin typeface="FontAwesome"/>
                <a:ea typeface="FontAwesome"/>
                <a:cs typeface="FontAwesome"/>
                <a:sym typeface="FontAwesome"/>
              </a:defRPr>
            </a:pPr>
            <a:r>
              <a:t>Ã</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Ç</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1</a:t>
            </a:r>
          </a:p>
          <a:p>
            <a:pPr algn="ctr">
              <a:defRPr sz="1600">
                <a:solidFill>
                  <a:srgbClr val="404040"/>
                </a:solidFill>
                <a:latin typeface="FontAwesome"/>
                <a:ea typeface="FontAwesome"/>
                <a:cs typeface="FontAwesome"/>
                <a:sym typeface="FontAwesome"/>
              </a:defRPr>
            </a:pPr>
            <a:r>
              <a:t>N</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ã</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</a:t>
            </a:r>
          </a:p>
          <a:p>
            <a:pPr algn="ctr">
              <a:defRPr sz="1600">
                <a:solidFill>
                  <a:srgbClr val="404040"/>
                </a:solidFill>
                <a:latin typeface="FontAwesome"/>
                <a:ea typeface="FontAwesome"/>
                <a:cs typeface="FontAwesome"/>
                <a:sym typeface="FontAwesome"/>
              </a:defRPr>
            </a:pPr>
            <a:r>
              <a:t>k</a:t>
            </a:r>
          </a:p>
        </p:txBody>
      </p:sp>
      <p:sp>
        <p:nvSpPr>
          <p:cNvPr id="12350" name="Shape 12350"/>
          <p:cNvSpPr/>
          <p:nvPr/>
        </p:nvSpPr>
        <p:spPr>
          <a:xfrm>
            <a:off x="5709320" y="1462468"/>
            <a:ext cx="343578" cy="4406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Õ</a:t>
            </a:r>
          </a:p>
          <a:p>
            <a:pPr algn="ctr">
              <a:defRPr sz="1600">
                <a:solidFill>
                  <a:srgbClr val="404040"/>
                </a:solidFill>
                <a:latin typeface="FontAwesome"/>
                <a:ea typeface="FontAwesome"/>
                <a:cs typeface="FontAwesome"/>
                <a:sym typeface="FontAwesome"/>
              </a:defRPr>
            </a:pPr>
            <a:r>
              <a:t>Ô</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À</a:t>
            </a:r>
          </a:p>
          <a:p>
            <a:pPr algn="ctr">
              <a:defRPr sz="1600">
                <a:solidFill>
                  <a:srgbClr val="404040"/>
                </a:solidFill>
                <a:latin typeface="FontAwesome"/>
                <a:ea typeface="FontAwesome"/>
                <a:cs typeface="FontAwesome"/>
                <a:sym typeface="FontAwesome"/>
              </a:defRPr>
            </a:pPr>
            <a:r>
              <a:t>ý</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b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 </a:t>
            </a:r>
          </a:p>
        </p:txBody>
      </p:sp>
      <p:sp>
        <p:nvSpPr>
          <p:cNvPr id="12351" name="Shape 12351"/>
          <p:cNvSpPr/>
          <p:nvPr/>
        </p:nvSpPr>
        <p:spPr>
          <a:xfrm>
            <a:off x="6220080" y="1462468"/>
            <a:ext cx="254205" cy="4278116"/>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ø</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&gt;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&lt;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Z</a:t>
            </a:r>
            <a:b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3</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52" name="Shape 12352"/>
          <p:cNvSpPr/>
          <p:nvPr/>
        </p:nvSpPr>
        <p:spPr>
          <a:xfrm>
            <a:off x="6641465" y="1462468"/>
            <a:ext cx="192354" cy="4356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l</a:t>
            </a:r>
          </a:p>
          <a:p>
            <a:pPr algn="ctr">
              <a:defRPr sz="1600">
                <a:solidFill>
                  <a:srgbClr val="404040"/>
                </a:solidFill>
                <a:latin typeface="FontAwesome"/>
                <a:ea typeface="FontAwesome"/>
                <a:cs typeface="FontAwesome"/>
                <a:sym typeface="FontAwesome"/>
              </a:defRPr>
            </a:pPr>
            <a:r>
              <a:t>ã</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ë</a:t>
            </a:r>
          </a:p>
          <a:p>
            <a:pPr algn="ctr">
              <a:defRPr sz="1600">
                <a:solidFill>
                  <a:srgbClr val="404040"/>
                </a:solidFill>
                <a:latin typeface="FontAwesome"/>
                <a:ea typeface="FontAwesome"/>
                <a:cs typeface="FontAwesome"/>
                <a:sym typeface="FontAwesome"/>
              </a:defRPr>
            </a:pPr>
            <a:r>
              <a:t>Á</a:t>
            </a:r>
          </a:p>
          <a:p>
            <a:pPr algn="ctr">
              <a:defRPr sz="1600">
                <a:solidFill>
                  <a:srgbClr val="404040"/>
                </a:solidFill>
                <a:latin typeface="FontAwesome"/>
                <a:ea typeface="FontAwesome"/>
                <a:cs typeface="FontAwesome"/>
                <a:sym typeface="FontAwesome"/>
              </a:defRPr>
            </a:pPr>
            <a:r>
              <a:t>á</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53" name="Shape 12353"/>
          <p:cNvSpPr/>
          <p:nvPr/>
        </p:nvSpPr>
        <p:spPr>
          <a:xfrm>
            <a:off x="7075806" y="1462468"/>
            <a:ext cx="192354" cy="4303516"/>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Ë</a:t>
            </a:r>
          </a:p>
          <a:p>
            <a:pPr algn="ctr">
              <a:defRPr sz="1600">
                <a:solidFill>
                  <a:srgbClr val="404040"/>
                </a:solidFill>
                <a:latin typeface="FontAwesome"/>
                <a:ea typeface="FontAwesome"/>
                <a:cs typeface="FontAwesome"/>
                <a:sym typeface="FontAwesome"/>
              </a:defRPr>
            </a:pPr>
            <a:r>
              <a:t>Ê</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Ð</a:t>
            </a:r>
          </a:p>
          <a:p>
            <a:pPr algn="ctr">
              <a:defRPr sz="1600">
                <a:solidFill>
                  <a:srgbClr val="404040"/>
                </a:solidFill>
                <a:latin typeface="FontAwesome"/>
                <a:ea typeface="FontAwesome"/>
                <a:cs typeface="FontAwesome"/>
                <a:sym typeface="FontAwesome"/>
              </a:defRPr>
            </a:pPr>
            <a:r>
              <a:t>v</a:t>
            </a:r>
          </a:p>
          <a:p>
            <a:pPr algn="ctr">
              <a:defRPr sz="1600">
                <a:solidFill>
                  <a:srgbClr val="404040"/>
                </a:solidFill>
                <a:latin typeface="FontAwesome"/>
                <a:ea typeface="FontAwesome"/>
                <a:cs typeface="FontAwesome"/>
                <a:sym typeface="FontAwesome"/>
              </a:defRPr>
            </a:pPr>
            <a:r>
              <a:t>d</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ú</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54" name="Shape 12354"/>
          <p:cNvSpPr/>
          <p:nvPr/>
        </p:nvSpPr>
        <p:spPr>
          <a:xfrm>
            <a:off x="7510146" y="1462468"/>
            <a:ext cx="192354" cy="4279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h</a:t>
            </a:r>
          </a:p>
          <a:p>
            <a:pPr algn="ctr">
              <a:defRPr sz="1600">
                <a:solidFill>
                  <a:srgbClr val="404040"/>
                </a:solidFill>
                <a:latin typeface="FontAwesome"/>
                <a:ea typeface="FontAwesome"/>
                <a:cs typeface="FontAwesome"/>
                <a:sym typeface="FontAwesome"/>
              </a:defRPr>
            </a:pPr>
            <a:r>
              <a:t>V</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Ö</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É</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Æ</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ê</a:t>
            </a:r>
          </a:p>
        </p:txBody>
      </p:sp>
      <p:sp>
        <p:nvSpPr>
          <p:cNvPr id="12355" name="Shape 12355"/>
          <p:cNvSpPr/>
          <p:nvPr/>
        </p:nvSpPr>
        <p:spPr>
          <a:xfrm>
            <a:off x="7944485" y="1462468"/>
            <a:ext cx="192354" cy="4406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L</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D</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Ò</a:t>
            </a:r>
          </a:p>
          <a:p>
            <a:pPr algn="ctr">
              <a:defRPr sz="1600">
                <a:solidFill>
                  <a:srgbClr val="404040"/>
                </a:solidFill>
                <a:latin typeface="FontAwesome"/>
                <a:ea typeface="FontAwesome"/>
                <a:cs typeface="FontAwesome"/>
                <a:sym typeface="FontAwesome"/>
              </a:defRPr>
            </a:pPr>
            <a:r>
              <a:t>Ó</a:t>
            </a:r>
          </a:p>
          <a:p>
            <a:pPr algn="ctr">
              <a:defRPr sz="1600">
                <a:solidFill>
                  <a:srgbClr val="404040"/>
                </a:solidFill>
                <a:latin typeface="FontAwesome"/>
                <a:ea typeface="FontAwesome"/>
                <a:cs typeface="FontAwesome"/>
                <a:sym typeface="FontAwesome"/>
              </a:defRPr>
            </a:pPr>
            <a:r>
              <a:t>r</a:t>
            </a:r>
          </a:p>
          <a:p>
            <a:pPr algn="ctr">
              <a:defRPr sz="1600">
                <a:solidFill>
                  <a:srgbClr val="404040"/>
                </a:solidFill>
                <a:latin typeface="FontAwesome"/>
                <a:ea typeface="FontAwesome"/>
                <a:cs typeface="FontAwesome"/>
                <a:sym typeface="FontAwesome"/>
              </a:defRPr>
            </a:pPr>
            <a:r>
              <a:t>K</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g</a:t>
            </a:r>
          </a:p>
          <a:p>
            <a:pPr algn="ctr">
              <a:defRPr sz="1600">
                <a:solidFill>
                  <a:srgbClr val="404040"/>
                </a:solidFill>
                <a:latin typeface="FontAwesome"/>
                <a:ea typeface="FontAwesome"/>
                <a:cs typeface="FontAwesome"/>
                <a:sym typeface="FontAwesome"/>
              </a:defRPr>
            </a:pPr>
            <a:r>
              <a:t>U</a:t>
            </a:r>
          </a:p>
          <a:p>
            <a:pPr algn="ctr">
              <a:defRPr sz="1600">
                <a:solidFill>
                  <a:srgbClr val="404040"/>
                </a:solidFill>
                <a:latin typeface="FontAwesome"/>
                <a:ea typeface="FontAwesome"/>
                <a:cs typeface="FontAwesome"/>
                <a:sym typeface="FontAwesome"/>
              </a:defRPr>
            </a:pPr>
            <a:r>
              <a:t>þ</a:t>
            </a:r>
          </a:p>
        </p:txBody>
      </p:sp>
      <p:sp>
        <p:nvSpPr>
          <p:cNvPr id="12356" name="Shape 12356"/>
          <p:cNvSpPr/>
          <p:nvPr/>
        </p:nvSpPr>
        <p:spPr>
          <a:xfrm>
            <a:off x="8378825" y="1462468"/>
            <a:ext cx="192354" cy="4283969"/>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Y</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b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É</a:t>
            </a:r>
          </a:p>
          <a:p>
            <a:pPr algn="ctr">
              <a:defRPr sz="1600">
                <a:solidFill>
                  <a:srgbClr val="404040"/>
                </a:solidFill>
                <a:latin typeface="FontAwesome"/>
                <a:ea typeface="FontAwesome"/>
                <a:cs typeface="FontAwesome"/>
                <a:sym typeface="FontAwesome"/>
              </a:defRPr>
            </a:pPr>
            <a:r>
              <a:t></a:t>
            </a:r>
          </a:p>
        </p:txBody>
      </p:sp>
      <p:sp>
        <p:nvSpPr>
          <p:cNvPr id="12357" name="Shape 12357"/>
          <p:cNvSpPr/>
          <p:nvPr/>
        </p:nvSpPr>
        <p:spPr>
          <a:xfrm>
            <a:off x="8813165" y="1462468"/>
            <a:ext cx="192354" cy="4227316"/>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y</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â</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Ç</a:t>
            </a:r>
          </a:p>
          <a:p>
            <a:pPr algn="ctr">
              <a:defRPr sz="1600">
                <a:solidFill>
                  <a:srgbClr val="404040"/>
                </a:solidFill>
                <a:latin typeface="FontAwesome"/>
                <a:ea typeface="FontAwesome"/>
                <a:cs typeface="FontAwesome"/>
                <a:sym typeface="FontAwesome"/>
              </a:defRPr>
            </a:pPr>
            <a:r>
              <a:t>Ä</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58" name="Shape 12358"/>
          <p:cNvSpPr/>
          <p:nvPr/>
        </p:nvSpPr>
        <p:spPr>
          <a:xfrm>
            <a:off x="9247506" y="1462468"/>
            <a:ext cx="192354" cy="4278116"/>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d</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E</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z</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è</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Ü</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59" name="Shape 12359"/>
          <p:cNvSpPr/>
          <p:nvPr/>
        </p:nvSpPr>
        <p:spPr>
          <a:xfrm>
            <a:off x="9657398" y="1462468"/>
            <a:ext cx="192354" cy="4646217"/>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Þ</a:t>
            </a:r>
          </a:p>
          <a:p>
            <a:pPr algn="ctr">
              <a:defRPr sz="1600">
                <a:solidFill>
                  <a:srgbClr val="404040"/>
                </a:solidFill>
                <a:latin typeface="FontAwesome"/>
                <a:ea typeface="FontAwesome"/>
                <a:cs typeface="FontAwesome"/>
                <a:sym typeface="FontAwesome"/>
              </a:defRPr>
            </a:pPr>
            <a:r>
              <a:t>Ý</a:t>
            </a:r>
          </a:p>
          <a:p>
            <a:pPr algn="ctr">
              <a:defRPr sz="1600">
                <a:solidFill>
                  <a:srgbClr val="404040"/>
                </a:solidFill>
                <a:latin typeface="FontAwesome"/>
                <a:ea typeface="FontAwesome"/>
                <a:cs typeface="FontAwesome"/>
                <a:sym typeface="FontAwesome"/>
              </a:defRPr>
            </a:pPr>
            <a:r>
              <a:t>Ý</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Þ</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br/>
            <a:r>
              <a:t>È</a:t>
            </a:r>
          </a:p>
          <a:p>
            <a:pPr algn="ctr">
              <a:defRPr sz="1600">
                <a:solidFill>
                  <a:srgbClr val="404040"/>
                </a:solidFill>
                <a:latin typeface="FontAwesome"/>
                <a:ea typeface="FontAwesome"/>
                <a:cs typeface="FontAwesome"/>
                <a:sym typeface="FontAwesome"/>
              </a:defRPr>
            </a:pPr>
            <a:r>
              <a:t></a:t>
            </a:r>
            <a:br/>
            <a:r>
              <a:t></a:t>
            </a:r>
            <a:br/>
            <a:r>
              <a:t></a:t>
            </a:r>
            <a:br/>
            <a:r>
              <a:t></a:t>
            </a:r>
            <a:br/>
            <a:r>
              <a:t></a:t>
            </a:r>
            <a:br/>
          </a:p>
        </p:txBody>
      </p:sp>
      <p:sp>
        <p:nvSpPr>
          <p:cNvPr id="12360" name="Shape 12360"/>
          <p:cNvSpPr/>
          <p:nvPr/>
        </p:nvSpPr>
        <p:spPr>
          <a:xfrm>
            <a:off x="10091738" y="1462468"/>
            <a:ext cx="192354" cy="4387355"/>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H</a:t>
            </a:r>
          </a:p>
          <a:p>
            <a:pPr algn="ctr">
              <a:defRPr sz="1600">
                <a:solidFill>
                  <a:srgbClr val="404040"/>
                </a:solidFill>
                <a:latin typeface="FontAwesome"/>
                <a:ea typeface="FontAwesome"/>
                <a:cs typeface="FontAwesome"/>
                <a:sym typeface="FontAwesome"/>
              </a:defRPr>
            </a:pPr>
            <a:r>
              <a:t>Q</a:t>
            </a:r>
          </a:p>
          <a:p>
            <a:pPr algn="ctr">
              <a:defRPr sz="1600">
                <a:solidFill>
                  <a:srgbClr val="404040"/>
                </a:solidFill>
                <a:latin typeface="FontAwesome"/>
                <a:ea typeface="FontAwesome"/>
                <a:cs typeface="FontAwesome"/>
                <a:sym typeface="FontAwesome"/>
              </a:defRPr>
            </a:pPr>
            <a:r>
              <a:t>ñ</a:t>
            </a:r>
          </a:p>
          <a:p>
            <a:pPr algn="ctr">
              <a:defRPr sz="1600">
                <a:solidFill>
                  <a:srgbClr val="404040"/>
                </a:solidFill>
                <a:latin typeface="FontAwesome"/>
                <a:ea typeface="FontAwesome"/>
                <a:cs typeface="FontAwesome"/>
                <a:sym typeface="FontAwesome"/>
              </a:defRPr>
            </a:pPr>
            <a:r>
              <a:t>M</a:t>
            </a:r>
          </a:p>
          <a:p>
            <a:pPr algn="ctr">
              <a:defRPr sz="1600">
                <a:solidFill>
                  <a:srgbClr val="404040"/>
                </a:solidFill>
                <a:latin typeface="FontAwesome"/>
                <a:ea typeface="FontAwesome"/>
                <a:cs typeface="FontAwesome"/>
                <a:sym typeface="FontAwesome"/>
              </a:defRPr>
            </a:pPr>
            <a:r>
              <a:t>Ì</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br/>
            <a:r>
              <a:t></a:t>
            </a:r>
          </a:p>
          <a:p>
            <a:pPr algn="ctr">
              <a:defRPr sz="1600">
                <a:solidFill>
                  <a:srgbClr val="404040"/>
                </a:solidFill>
                <a:latin typeface="FontAwesome"/>
                <a:ea typeface="FontAwesome"/>
                <a:cs typeface="FontAwesome"/>
                <a:sym typeface="FontAwesome"/>
              </a:defRPr>
            </a:pPr>
            <a:r>
              <a:t>ò</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Î</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ä</a:t>
            </a:r>
          </a:p>
          <a:p>
            <a:pPr algn="ctr">
              <a:defRPr sz="1600">
                <a:solidFill>
                  <a:srgbClr val="404040"/>
                </a:solidFill>
                <a:latin typeface="FontAwesome"/>
                <a:ea typeface="FontAwesome"/>
                <a:cs typeface="FontAwesome"/>
                <a:sym typeface="FontAwesome"/>
              </a:defRPr>
            </a:pPr>
            <a:r>
              <a:t>+</a:t>
            </a:r>
            <a:br/>
            <a:r>
              <a:t>,</a:t>
            </a:r>
          </a:p>
        </p:txBody>
      </p:sp>
      <p:sp>
        <p:nvSpPr>
          <p:cNvPr id="12361" name="Shape 12361"/>
          <p:cNvSpPr/>
          <p:nvPr/>
        </p:nvSpPr>
        <p:spPr>
          <a:xfrm>
            <a:off x="10526220" y="1462468"/>
            <a:ext cx="192354" cy="43307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4</a:t>
            </a:r>
          </a:p>
          <a:p>
            <a:pPr algn="ctr">
              <a:defRPr sz="1600">
                <a:solidFill>
                  <a:srgbClr val="404040"/>
                </a:solidFill>
                <a:latin typeface="FontAwesome"/>
                <a:ea typeface="FontAwesome"/>
                <a:cs typeface="FontAwesome"/>
                <a:sym typeface="FontAwesome"/>
              </a:defRPr>
            </a:pPr>
            <a:r>
              <a:t>5</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W</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C</a:t>
            </a:r>
          </a:p>
        </p:txBody>
      </p:sp>
      <p:sp>
        <p:nvSpPr>
          <p:cNvPr id="12362" name="Shape 12362"/>
          <p:cNvSpPr/>
          <p:nvPr/>
        </p:nvSpPr>
        <p:spPr>
          <a:xfrm>
            <a:off x="10960417" y="1462468"/>
            <a:ext cx="192354" cy="4207769"/>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Ñ</a:t>
            </a:r>
            <a:br/>
            <a:r>
              <a:t></a:t>
            </a:r>
          </a:p>
          <a:p>
            <a:pPr algn="ctr">
              <a:defRPr sz="1600">
                <a:solidFill>
                  <a:srgbClr val="404040"/>
                </a:solidFill>
                <a:latin typeface="FontAwesome"/>
                <a:ea typeface="FontAwesome"/>
                <a:cs typeface="FontAwesome"/>
                <a:sym typeface="FontAwesome"/>
              </a:defRPr>
            </a:pPr>
            <a:r>
              <a:t></a:t>
            </a:r>
            <a:b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63" name="Shape 12363"/>
          <p:cNvSpPr/>
          <p:nvPr/>
        </p:nvSpPr>
        <p:spPr>
          <a:xfrm>
            <a:off x="11370309" y="1462468"/>
            <a:ext cx="192354" cy="2209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a:p>
            <a:pPr algn="ctr">
              <a:defRPr sz="1600">
                <a:solidFill>
                  <a:srgbClr val="404040"/>
                </a:solidFill>
                <a:latin typeface="FontAwesome"/>
                <a:ea typeface="FontAwesome"/>
                <a:cs typeface="FontAwesome"/>
                <a:sym typeface="FontAwesome"/>
              </a:defRPr>
            </a:pPr>
            <a:r>
              <a:t></a:t>
            </a:r>
          </a:p>
        </p:txBody>
      </p:sp>
      <p:sp>
        <p:nvSpPr>
          <p:cNvPr id="12364" name="Shape 12364"/>
          <p:cNvSpPr/>
          <p:nvPr>
            <p:ph type="body" sz="quarter" idx="1"/>
          </p:nvPr>
        </p:nvSpPr>
        <p:spPr>
          <a:prstGeom prst="rect">
            <a:avLst/>
          </a:prstGeom>
        </p:spPr>
        <p:txBody>
          <a:bodyPr/>
          <a:lstStyle/>
          <a:p>
            <a:pPr/>
            <a:r>
              <a:t>Font Awesome Icon</a:t>
            </a:r>
          </a:p>
        </p:txBody>
      </p:sp>
      <p:sp>
        <p:nvSpPr>
          <p:cNvPr id="12365" name="Shape 12365"/>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More than 450 free font awesome icon</a:t>
            </a:r>
          </a:p>
        </p:txBody>
      </p:sp>
      <p:sp>
        <p:nvSpPr>
          <p:cNvPr id="12366" name="Shape 12366"/>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2368" name="Shape 12368"/>
          <p:cNvSpPr/>
          <p:nvPr>
            <p:ph type="body" sz="quarter" idx="1"/>
          </p:nvPr>
        </p:nvSpPr>
        <p:spPr>
          <a:prstGeom prst="rect">
            <a:avLst/>
          </a:prstGeom>
        </p:spPr>
        <p:txBody>
          <a:bodyPr/>
          <a:lstStyle/>
          <a:p>
            <a:pPr/>
            <a:r>
              <a:t>Entypo Font Icon</a:t>
            </a:r>
          </a:p>
        </p:txBody>
      </p:sp>
      <p:sp>
        <p:nvSpPr>
          <p:cNvPr id="12369" name="Shape 12369"/>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More than 450 free font awesome icon</a:t>
            </a:r>
          </a:p>
        </p:txBody>
      </p:sp>
      <p:sp>
        <p:nvSpPr>
          <p:cNvPr id="12370" name="Shape 12370"/>
          <p:cNvSpPr/>
          <p:nvPr>
            <p:ph type="sldNum" sz="quarter" idx="2"/>
          </p:nvPr>
        </p:nvSpPr>
        <p:spPr>
          <a:xfrm>
            <a:off x="11574805" y="445801"/>
            <a:ext cx="224595"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2371" name="Shape 12371"/>
          <p:cNvSpPr/>
          <p:nvPr/>
        </p:nvSpPr>
        <p:spPr>
          <a:xfrm>
            <a:off x="671760" y="1234932"/>
            <a:ext cx="10848480" cy="12159024"/>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defRPr sz="4000">
                <a:solidFill>
                  <a:srgbClr val="404040"/>
                </a:solidFill>
                <a:latin typeface="Entypo"/>
                <a:ea typeface="Entypo"/>
                <a:cs typeface="Entypo"/>
                <a:sym typeface="Entypo"/>
              </a:defRPr>
            </a:lvl1pPr>
          </a:lstStyle>
          <a:p>
            <a:pPr/>
            <a:r>
              <a:t>📞 📱   ✉ 🔿 ✎ ✒ 📎    ➦ 👤 👥       ➢ 📁   📤 📥 🎯   ♥ ♡ ★ ☆ 👍 👎   ❞ ⌂  🔍 🔦  🔔 🔗 ⚑ ⚙ ⚒ 💾  ☁  🔖 📑 📖 🏆  📷 📣 ☽ 🎨 🍂 ♪ ♫ 💥 🎓 📕 📰 👜 ✈   🕔 🎤 📅 ⚡ ⛈ 💧 💿 💼 💨 ⏳ 🛇 🎔  🔑 🔋 📾  📽 ☕ 🚀  🛆 🛈 🌎 ⌨       🔅 🔆 ◑  💻 ∞ 💡 💳 📸 ✇ 📋  📦 🎫  📶 📿 💦  📈 ◴ 📊 🔾 🔒 🔓   ✓ ❌ ⊟ ⊞ ❎ ⊖ ⊕ ✖ ➖ ➕ ⌫ 🚫 ℹ  ❓  ⚠ 🔄 ⟳ ⟲ 🔀 🔙 ↳  🔁  ↰ ⇆    ⚏ ☰ 📄     🌄 🎬 🎵 ▶ ‖ ● ■ ⏩ ⏪  ⏮ ⏭   ⏷ 🔊 🔇 🕨 🕩 🕪 🕫 🕬     ⬅ ⬇ ⬆ ➡    ◂ ▾ ▴ ▸         ;;  ← ↓ ↑ →  ⏶ ⏵ ⏴ 🕅 🕆 🕇 🕈 🕉 🕊 🕋 🕍 🕎 🕏 🗹 🗺</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056" name="Shape 105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057" name="Shape 105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Meet Our Young and Talented Team</a:t>
            </a:r>
          </a:p>
        </p:txBody>
      </p:sp>
      <p:sp>
        <p:nvSpPr>
          <p:cNvPr id="1058" name="Shape 105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079" name="Group 1079"/>
          <p:cNvGrpSpPr/>
          <p:nvPr/>
        </p:nvGrpSpPr>
        <p:grpSpPr>
          <a:xfrm>
            <a:off x="8180378" y="3535560"/>
            <a:ext cx="2538145" cy="1983741"/>
            <a:chOff x="0" y="0"/>
            <a:chExt cx="2538143" cy="1983740"/>
          </a:xfrm>
        </p:grpSpPr>
        <p:sp>
          <p:nvSpPr>
            <p:cNvPr id="1059" name="Shape 1059"/>
            <p:cNvSpPr/>
            <p:nvPr/>
          </p:nvSpPr>
          <p:spPr>
            <a:xfrm>
              <a:off x="32128" y="24892"/>
              <a:ext cx="2506016" cy="219456"/>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062" name="Group 1062"/>
            <p:cNvGrpSpPr/>
            <p:nvPr/>
          </p:nvGrpSpPr>
          <p:grpSpPr>
            <a:xfrm>
              <a:off x="0" y="-1"/>
              <a:ext cx="1906954" cy="269242"/>
              <a:chOff x="0" y="0"/>
              <a:chExt cx="1906952" cy="269240"/>
            </a:xfrm>
          </p:grpSpPr>
          <p:sp>
            <p:nvSpPr>
              <p:cNvPr id="1060" name="Shape 1060"/>
              <p:cNvSpPr/>
              <p:nvPr/>
            </p:nvSpPr>
            <p:spPr>
              <a:xfrm>
                <a:off x="0" y="24892"/>
                <a:ext cx="1906953"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1061" name="Shape 1061"/>
              <p:cNvSpPr/>
              <p:nvPr/>
            </p:nvSpPr>
            <p:spPr>
              <a:xfrm>
                <a:off x="0" y="0"/>
                <a:ext cx="190695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8.5</a:t>
                </a:r>
              </a:p>
            </p:txBody>
          </p:sp>
        </p:grpSp>
        <p:sp>
          <p:nvSpPr>
            <p:cNvPr id="1063" name="Shape 1063"/>
            <p:cNvSpPr/>
            <p:nvPr/>
          </p:nvSpPr>
          <p:spPr>
            <a:xfrm>
              <a:off x="32128" y="453517"/>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066" name="Group 1066"/>
            <p:cNvGrpSpPr/>
            <p:nvPr/>
          </p:nvGrpSpPr>
          <p:grpSpPr>
            <a:xfrm>
              <a:off x="0" y="428624"/>
              <a:ext cx="2371126" cy="269242"/>
              <a:chOff x="0" y="0"/>
              <a:chExt cx="2371125" cy="269240"/>
            </a:xfrm>
          </p:grpSpPr>
          <p:sp>
            <p:nvSpPr>
              <p:cNvPr id="1064" name="Shape 1064"/>
              <p:cNvSpPr/>
              <p:nvPr/>
            </p:nvSpPr>
            <p:spPr>
              <a:xfrm>
                <a:off x="0" y="24892"/>
                <a:ext cx="2371126"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1065" name="Shape 1065"/>
              <p:cNvSpPr/>
              <p:nvPr/>
            </p:nvSpPr>
            <p:spPr>
              <a:xfrm>
                <a:off x="0" y="0"/>
                <a:ext cx="2371126"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9.2</a:t>
                </a:r>
              </a:p>
            </p:txBody>
          </p:sp>
        </p:grpSp>
        <p:sp>
          <p:nvSpPr>
            <p:cNvPr id="1067" name="Shape 1067"/>
            <p:cNvSpPr/>
            <p:nvPr/>
          </p:nvSpPr>
          <p:spPr>
            <a:xfrm>
              <a:off x="32128" y="882141"/>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070" name="Group 1070"/>
            <p:cNvGrpSpPr/>
            <p:nvPr/>
          </p:nvGrpSpPr>
          <p:grpSpPr>
            <a:xfrm>
              <a:off x="0" y="857249"/>
              <a:ext cx="1348393" cy="269242"/>
              <a:chOff x="0" y="0"/>
              <a:chExt cx="1348392" cy="269240"/>
            </a:xfrm>
          </p:grpSpPr>
          <p:sp>
            <p:nvSpPr>
              <p:cNvPr id="1068" name="Shape 1068"/>
              <p:cNvSpPr/>
              <p:nvPr/>
            </p:nvSpPr>
            <p:spPr>
              <a:xfrm>
                <a:off x="0" y="24892"/>
                <a:ext cx="1348393"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1069" name="Shape 1069"/>
              <p:cNvSpPr/>
              <p:nvPr/>
            </p:nvSpPr>
            <p:spPr>
              <a:xfrm>
                <a:off x="0" y="0"/>
                <a:ext cx="13483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5.3</a:t>
                </a:r>
              </a:p>
            </p:txBody>
          </p:sp>
        </p:grpSp>
        <p:sp>
          <p:nvSpPr>
            <p:cNvPr id="1071" name="Shape 1071"/>
            <p:cNvSpPr/>
            <p:nvPr/>
          </p:nvSpPr>
          <p:spPr>
            <a:xfrm>
              <a:off x="32128" y="1310766"/>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074" name="Group 1074"/>
            <p:cNvGrpSpPr/>
            <p:nvPr/>
          </p:nvGrpSpPr>
          <p:grpSpPr>
            <a:xfrm>
              <a:off x="0" y="1285874"/>
              <a:ext cx="1631074" cy="269242"/>
              <a:chOff x="0" y="0"/>
              <a:chExt cx="1631073" cy="269240"/>
            </a:xfrm>
          </p:grpSpPr>
          <p:sp>
            <p:nvSpPr>
              <p:cNvPr id="1072" name="Shape 1072"/>
              <p:cNvSpPr/>
              <p:nvPr/>
            </p:nvSpPr>
            <p:spPr>
              <a:xfrm>
                <a:off x="0" y="24892"/>
                <a:ext cx="1631074"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1073" name="Shape 1073"/>
              <p:cNvSpPr/>
              <p:nvPr/>
            </p:nvSpPr>
            <p:spPr>
              <a:xfrm>
                <a:off x="0" y="0"/>
                <a:ext cx="1631074"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7.2</a:t>
                </a:r>
              </a:p>
            </p:txBody>
          </p:sp>
        </p:grpSp>
        <p:sp>
          <p:nvSpPr>
            <p:cNvPr id="1075" name="Shape 1075"/>
            <p:cNvSpPr/>
            <p:nvPr/>
          </p:nvSpPr>
          <p:spPr>
            <a:xfrm>
              <a:off x="32128" y="1739392"/>
              <a:ext cx="2506016"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078" name="Group 1078"/>
            <p:cNvGrpSpPr/>
            <p:nvPr/>
          </p:nvGrpSpPr>
          <p:grpSpPr>
            <a:xfrm>
              <a:off x="0" y="1714499"/>
              <a:ext cx="1002188" cy="269242"/>
              <a:chOff x="0" y="0"/>
              <a:chExt cx="1002186" cy="269240"/>
            </a:xfrm>
          </p:grpSpPr>
          <p:sp>
            <p:nvSpPr>
              <p:cNvPr id="1076" name="Shape 1076"/>
              <p:cNvSpPr/>
              <p:nvPr/>
            </p:nvSpPr>
            <p:spPr>
              <a:xfrm>
                <a:off x="0" y="24892"/>
                <a:ext cx="1002187"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1077" name="Shape 1077"/>
              <p:cNvSpPr/>
              <p:nvPr/>
            </p:nvSpPr>
            <p:spPr>
              <a:xfrm>
                <a:off x="0" y="0"/>
                <a:ext cx="1002187"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3.9</a:t>
                </a:r>
              </a:p>
            </p:txBody>
          </p:sp>
        </p:grpSp>
      </p:grpSp>
      <p:sp>
        <p:nvSpPr>
          <p:cNvPr id="1080" name="Shape 1080"/>
          <p:cNvSpPr/>
          <p:nvPr/>
        </p:nvSpPr>
        <p:spPr>
          <a:xfrm>
            <a:off x="5970663" y="2436140"/>
            <a:ext cx="4747860"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pie cotton candy. Bear claw croissant apple pie. Croissant cake tart liquorice tart pastry. Tiramisu apple pie biscuit sweet oat cake sweet icing brownie.</a:t>
            </a:r>
          </a:p>
        </p:txBody>
      </p:sp>
      <p:sp>
        <p:nvSpPr>
          <p:cNvPr id="1081" name="Shape 1081"/>
          <p:cNvSpPr/>
          <p:nvPr/>
        </p:nvSpPr>
        <p:spPr>
          <a:xfrm>
            <a:off x="5970663" y="2076824"/>
            <a:ext cx="4747860"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F23B48"/>
                </a:solidFill>
                <a:latin typeface="Lato Bold"/>
                <a:ea typeface="Lato Bold"/>
                <a:cs typeface="Lato Bold"/>
                <a:sym typeface="Lato Bold"/>
              </a:defRPr>
            </a:lvl1pPr>
          </a:lstStyle>
          <a:p>
            <a:pPr/>
            <a:r>
              <a:t>John Mark Smith</a:t>
            </a:r>
          </a:p>
        </p:txBody>
      </p:sp>
      <p:grpSp>
        <p:nvGrpSpPr>
          <p:cNvPr id="1092" name="Group 1092"/>
          <p:cNvGrpSpPr/>
          <p:nvPr/>
        </p:nvGrpSpPr>
        <p:grpSpPr>
          <a:xfrm>
            <a:off x="5945918" y="3517593"/>
            <a:ext cx="2160868" cy="1966096"/>
            <a:chOff x="0" y="0"/>
            <a:chExt cx="2160867" cy="1966095"/>
          </a:xfrm>
        </p:grpSpPr>
        <p:sp>
          <p:nvSpPr>
            <p:cNvPr id="1082" name="Shape 1082"/>
            <p:cNvSpPr/>
            <p:nvPr/>
          </p:nvSpPr>
          <p:spPr>
            <a:xfrm>
              <a:off x="0" y="0"/>
              <a:ext cx="275011" cy="2519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23B48"/>
                  </a:solidFill>
                  <a:latin typeface="FontAwesome"/>
                  <a:ea typeface="FontAwesome"/>
                  <a:cs typeface="FontAwesome"/>
                  <a:sym typeface="FontAwesome"/>
                </a:defRPr>
              </a:lvl1pPr>
            </a:lstStyle>
            <a:p>
              <a:pPr/>
              <a:r>
                <a:t></a:t>
              </a:r>
            </a:p>
          </p:txBody>
        </p:sp>
        <p:sp>
          <p:nvSpPr>
            <p:cNvPr id="1083" name="Shape 1083"/>
            <p:cNvSpPr/>
            <p:nvPr/>
          </p:nvSpPr>
          <p:spPr>
            <a:xfrm>
              <a:off x="54917" y="413942"/>
              <a:ext cx="165175"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23B48"/>
                  </a:solidFill>
                  <a:latin typeface="FontAwesome"/>
                  <a:ea typeface="FontAwesome"/>
                  <a:cs typeface="FontAwesome"/>
                  <a:sym typeface="FontAwesome"/>
                </a:defRPr>
              </a:lvl1pPr>
            </a:lstStyle>
            <a:p>
              <a:pPr/>
              <a:r>
                <a:t>Â</a:t>
              </a:r>
            </a:p>
          </p:txBody>
        </p:sp>
        <p:sp>
          <p:nvSpPr>
            <p:cNvPr id="1084" name="Shape 1084"/>
            <p:cNvSpPr/>
            <p:nvPr/>
          </p:nvSpPr>
          <p:spPr>
            <a:xfrm>
              <a:off x="67587" y="861999"/>
              <a:ext cx="139838"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23B48"/>
                  </a:solidFill>
                  <a:latin typeface="FontAwesome"/>
                  <a:ea typeface="FontAwesome"/>
                  <a:cs typeface="FontAwesome"/>
                  <a:sym typeface="FontAwesome"/>
                </a:defRPr>
              </a:lvl1pPr>
            </a:lstStyle>
            <a:p>
              <a:pPr/>
              <a:r>
                <a:t>u</a:t>
              </a:r>
            </a:p>
          </p:txBody>
        </p:sp>
        <p:sp>
          <p:nvSpPr>
            <p:cNvPr id="1085" name="Shape 1085"/>
            <p:cNvSpPr/>
            <p:nvPr/>
          </p:nvSpPr>
          <p:spPr>
            <a:xfrm>
              <a:off x="67587" y="1271191"/>
              <a:ext cx="139837"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23B48"/>
                  </a:solidFill>
                  <a:latin typeface="FontAwesome"/>
                  <a:ea typeface="FontAwesome"/>
                  <a:cs typeface="FontAwesome"/>
                  <a:sym typeface="FontAwesome"/>
                </a:defRPr>
              </a:lvl1pPr>
            </a:lstStyle>
            <a:p>
              <a:pPr/>
              <a:r>
                <a:t>ó</a:t>
              </a:r>
            </a:p>
          </p:txBody>
        </p:sp>
        <p:sp>
          <p:nvSpPr>
            <p:cNvPr id="1086" name="Shape 1086"/>
            <p:cNvSpPr/>
            <p:nvPr/>
          </p:nvSpPr>
          <p:spPr>
            <a:xfrm>
              <a:off x="-1" y="1714105"/>
              <a:ext cx="275011" cy="2519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23B48"/>
                  </a:solidFill>
                  <a:latin typeface="FontAwesome"/>
                  <a:ea typeface="FontAwesome"/>
                  <a:cs typeface="FontAwesome"/>
                  <a:sym typeface="FontAwesome"/>
                </a:defRPr>
              </a:lvl1pPr>
            </a:lstStyle>
            <a:p>
              <a:pPr/>
              <a:r>
                <a:t></a:t>
              </a:r>
            </a:p>
          </p:txBody>
        </p:sp>
        <p:sp>
          <p:nvSpPr>
            <p:cNvPr id="1087" name="Shape 1087"/>
            <p:cNvSpPr/>
            <p:nvPr/>
          </p:nvSpPr>
          <p:spPr>
            <a:xfrm>
              <a:off x="428431" y="0"/>
              <a:ext cx="1732437" cy="152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Leadership Skill</a:t>
              </a:r>
            </a:p>
          </p:txBody>
        </p:sp>
        <p:sp>
          <p:nvSpPr>
            <p:cNvPr id="1088" name="Shape 1088"/>
            <p:cNvSpPr/>
            <p:nvPr/>
          </p:nvSpPr>
          <p:spPr>
            <a:xfrm>
              <a:off x="428431" y="406510"/>
              <a:ext cx="1732437"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Creativity</a:t>
              </a:r>
            </a:p>
          </p:txBody>
        </p:sp>
        <p:sp>
          <p:nvSpPr>
            <p:cNvPr id="1089" name="Shape 1089"/>
            <p:cNvSpPr/>
            <p:nvPr/>
          </p:nvSpPr>
          <p:spPr>
            <a:xfrm>
              <a:off x="428431" y="868303"/>
              <a:ext cx="1732437"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Marketing Strategy</a:t>
              </a:r>
            </a:p>
          </p:txBody>
        </p:sp>
        <p:sp>
          <p:nvSpPr>
            <p:cNvPr id="1090" name="Shape 1090"/>
            <p:cNvSpPr/>
            <p:nvPr/>
          </p:nvSpPr>
          <p:spPr>
            <a:xfrm>
              <a:off x="428431" y="1274814"/>
              <a:ext cx="1732437"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Concept &amp; Ideas</a:t>
              </a:r>
            </a:p>
          </p:txBody>
        </p:sp>
        <p:sp>
          <p:nvSpPr>
            <p:cNvPr id="1091" name="Shape 1091"/>
            <p:cNvSpPr/>
            <p:nvPr/>
          </p:nvSpPr>
          <p:spPr>
            <a:xfrm>
              <a:off x="428431" y="1714105"/>
              <a:ext cx="1732437"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latin typeface="Lato"/>
                  <a:ea typeface="Lato"/>
                  <a:cs typeface="Lato"/>
                  <a:sym typeface="Lato"/>
                </a:defRPr>
              </a:lvl1pPr>
            </a:lstStyle>
            <a:p>
              <a:pPr/>
              <a:r>
                <a:t>Content Marketing</a:t>
              </a:r>
            </a:p>
          </p:txBody>
        </p:sp>
      </p:grpSp>
      <p:pic>
        <p:nvPicPr>
          <p:cNvPr id="1093"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057">
                                            <p:bg/>
                                          </p:spTgt>
                                        </p:tgtEl>
                                        <p:attrNameLst>
                                          <p:attrName>style.visibility</p:attrName>
                                        </p:attrNameLst>
                                      </p:cBhvr>
                                      <p:to>
                                        <p:strVal val="visible"/>
                                      </p:to>
                                    </p:set>
                                    <p:animEffect filter="wipe(left)" transition="in">
                                      <p:cBhvr>
                                        <p:cTn id="7" dur="500"/>
                                        <p:tgtEl>
                                          <p:spTgt spid="105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057">
                                            <p:txEl>
                                              <p:pRg st="0" end="0"/>
                                            </p:txEl>
                                          </p:spTgt>
                                        </p:tgtEl>
                                        <p:attrNameLst>
                                          <p:attrName>style.visibility</p:attrName>
                                        </p:attrNameLst>
                                      </p:cBhvr>
                                      <p:to>
                                        <p:strVal val="visible"/>
                                      </p:to>
                                    </p:set>
                                    <p:animEffect filter="wipe(left)" transition="in">
                                      <p:cBhvr>
                                        <p:cTn id="10" dur="500"/>
                                        <p:tgtEl>
                                          <p:spTgt spid="105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056"/>
                                        </p:tgtEl>
                                        <p:attrNameLst>
                                          <p:attrName>style.visibility</p:attrName>
                                        </p:attrNameLst>
                                      </p:cBhvr>
                                      <p:to>
                                        <p:strVal val="visible"/>
                                      </p:to>
                                    </p:set>
                                    <p:animEffect filter="dissolve" transition="in">
                                      <p:cBhvr>
                                        <p:cTn id="15" dur="500"/>
                                        <p:tgtEl>
                                          <p:spTgt spid="1056"/>
                                        </p:tgtEl>
                                      </p:cBhvr>
                                    </p:animEffect>
                                  </p:childTnLst>
                                </p:cTn>
                              </p:par>
                            </p:childTnLst>
                          </p:cTn>
                        </p:par>
                      </p:childTnLst>
                    </p:cTn>
                  </p:par>
                  <p:par>
                    <p:cTn id="16" fill="hold">
                      <p:stCondLst>
                        <p:cond delay="indefinite"/>
                      </p:stCondLst>
                      <p:childTnLst>
                        <p:par>
                          <p:cTn id="17" fill="hold">
                            <p:stCondLst>
                              <p:cond delay="0"/>
                            </p:stCondLst>
                            <p:childTnLst>
                              <p:par>
                                <p:cTn id="18" presetClass="entr" nodeType="clickEffect" presetSubtype="8" presetID="22" grpId="3" fill="hold">
                                  <p:stCondLst>
                                    <p:cond delay="0"/>
                                  </p:stCondLst>
                                  <p:iterate type="el" backwards="0">
                                    <p:tmAbs val="0"/>
                                  </p:iterate>
                                  <p:childTnLst>
                                    <p:set>
                                      <p:cBhvr>
                                        <p:cTn id="19" fill="hold"/>
                                        <p:tgtEl>
                                          <p:spTgt spid="1081"/>
                                        </p:tgtEl>
                                        <p:attrNameLst>
                                          <p:attrName>style.visibility</p:attrName>
                                        </p:attrNameLst>
                                      </p:cBhvr>
                                      <p:to>
                                        <p:strVal val="visible"/>
                                      </p:to>
                                    </p:set>
                                    <p:animEffect filter="wipe(left)" transition="in">
                                      <p:cBhvr>
                                        <p:cTn id="20" dur="500"/>
                                        <p:tgtEl>
                                          <p:spTgt spid="1081"/>
                                        </p:tgtEl>
                                      </p:cBhvr>
                                    </p:animEffect>
                                  </p:childTnLst>
                                </p:cTn>
                              </p:par>
                            </p:childTnLst>
                          </p:cTn>
                        </p:par>
                      </p:childTnLst>
                    </p:cTn>
                  </p:par>
                  <p:par>
                    <p:cTn id="21" fill="hold">
                      <p:stCondLst>
                        <p:cond delay="indefinite"/>
                      </p:stCondLst>
                      <p:childTnLst>
                        <p:par>
                          <p:cTn id="22" fill="hold">
                            <p:stCondLst>
                              <p:cond delay="0"/>
                            </p:stCondLst>
                            <p:childTnLst>
                              <p:par>
                                <p:cTn id="23" presetClass="entr" nodeType="clickEffect" presetID="9" grpId="4" fill="hold">
                                  <p:stCondLst>
                                    <p:cond delay="0"/>
                                  </p:stCondLst>
                                  <p:iterate type="el" backwards="0">
                                    <p:tmAbs val="0"/>
                                  </p:iterate>
                                  <p:childTnLst>
                                    <p:set>
                                      <p:cBhvr>
                                        <p:cTn id="24" fill="hold"/>
                                        <p:tgtEl>
                                          <p:spTgt spid="1080"/>
                                        </p:tgtEl>
                                        <p:attrNameLst>
                                          <p:attrName>style.visibility</p:attrName>
                                        </p:attrNameLst>
                                      </p:cBhvr>
                                      <p:to>
                                        <p:strVal val="visible"/>
                                      </p:to>
                                    </p:set>
                                    <p:animEffect filter="dissolve" transition="in">
                                      <p:cBhvr>
                                        <p:cTn id="25" dur="500"/>
                                        <p:tgtEl>
                                          <p:spTgt spid="1080"/>
                                        </p:tgtEl>
                                      </p:cBhvr>
                                    </p:animEffect>
                                  </p:childTnLst>
                                </p:cTn>
                              </p:par>
                            </p:childTnLst>
                          </p:cTn>
                        </p:par>
                      </p:childTnLst>
                    </p:cTn>
                  </p:par>
                  <p:par>
                    <p:cTn id="26" fill="hold">
                      <p:stCondLst>
                        <p:cond delay="indefinite"/>
                      </p:stCondLst>
                      <p:childTnLst>
                        <p:par>
                          <p:cTn id="27" fill="hold">
                            <p:stCondLst>
                              <p:cond delay="0"/>
                            </p:stCondLst>
                            <p:childTnLst>
                              <p:par>
                                <p:cTn id="28" presetClass="entr" nodeType="clickEffect" presetID="9" grpId="5" fill="hold">
                                  <p:stCondLst>
                                    <p:cond delay="0"/>
                                  </p:stCondLst>
                                  <p:iterate type="el" backwards="0">
                                    <p:tmAbs val="0"/>
                                  </p:iterate>
                                  <p:childTnLst>
                                    <p:set>
                                      <p:cBhvr>
                                        <p:cTn id="29" fill="hold"/>
                                        <p:tgtEl>
                                          <p:spTgt spid="1092"/>
                                        </p:tgtEl>
                                        <p:attrNameLst>
                                          <p:attrName>style.visibility</p:attrName>
                                        </p:attrNameLst>
                                      </p:cBhvr>
                                      <p:to>
                                        <p:strVal val="visible"/>
                                      </p:to>
                                    </p:set>
                                    <p:animEffect filter="dissolve" transition="in">
                                      <p:cBhvr>
                                        <p:cTn id="30" dur="500"/>
                                        <p:tgtEl>
                                          <p:spTgt spid="1092"/>
                                        </p:tgtEl>
                                      </p:cBhvr>
                                    </p:animEffect>
                                  </p:childTnLst>
                                </p:cTn>
                              </p:par>
                            </p:childTnLst>
                          </p:cTn>
                        </p:par>
                      </p:childTnLst>
                    </p:cTn>
                  </p:par>
                  <p:par>
                    <p:cTn id="31" fill="hold">
                      <p:stCondLst>
                        <p:cond delay="indefinite"/>
                      </p:stCondLst>
                      <p:childTnLst>
                        <p:par>
                          <p:cTn id="32" fill="hold">
                            <p:stCondLst>
                              <p:cond delay="0"/>
                            </p:stCondLst>
                            <p:childTnLst>
                              <p:par>
                                <p:cTn id="33" presetClass="entr" nodeType="clickEffect" presetSubtype="8" presetID="22" grpId="6" fill="hold">
                                  <p:stCondLst>
                                    <p:cond delay="0"/>
                                  </p:stCondLst>
                                  <p:iterate type="el" backwards="0">
                                    <p:tmAbs val="0"/>
                                  </p:iterate>
                                  <p:childTnLst>
                                    <p:set>
                                      <p:cBhvr>
                                        <p:cTn id="34" fill="hold"/>
                                        <p:tgtEl>
                                          <p:spTgt spid="1079"/>
                                        </p:tgtEl>
                                        <p:attrNameLst>
                                          <p:attrName>style.visibility</p:attrName>
                                        </p:attrNameLst>
                                      </p:cBhvr>
                                      <p:to>
                                        <p:strVal val="visible"/>
                                      </p:to>
                                    </p:set>
                                    <p:animEffect filter="wipe(left)" transition="in">
                                      <p:cBhvr>
                                        <p:cTn id="35" dur="500"/>
                                        <p:tgtEl>
                                          <p:spTgt spid="107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081" grpId="3"/>
      <p:bldP build="p" bldLvl="1" animBg="1" rev="0" advAuto="0" spid="1057" grpId="1"/>
      <p:bldP build="whole" bldLvl="1" animBg="1" rev="0" advAuto="0" spid="1080" grpId="4"/>
      <p:bldP build="whole" bldLvl="1" animBg="1" rev="0" advAuto="0" spid="1092" grpId="5"/>
      <p:bldP build="whole" bldLvl="1" animBg="1" rev="0" advAuto="0" spid="1056" grpId="2"/>
      <p:bldP build="whole" bldLvl="1" animBg="1" rev="0" advAuto="0" spid="1079" grpId="6"/>
    </p:bldLst>
  </p:timing>
</p:sld>
</file>

<file path=ppt/slides/slide1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095" name="Shape 1095"/>
          <p:cNvSpPr/>
          <p:nvPr/>
        </p:nvSpPr>
        <p:spPr>
          <a:xfrm>
            <a:off x="1396007" y="4182536"/>
            <a:ext cx="1995898" cy="1752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tart liquorice tart pastry. Gingerbread jelly soufflé bonbon sesame snaps. Tiramisu pie sesame snaps sweet roll</a:t>
            </a:r>
          </a:p>
        </p:txBody>
      </p:sp>
      <p:sp>
        <p:nvSpPr>
          <p:cNvPr id="1096" name="Shape 109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097" name="Shape 109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Tile With Image Infographic</a:t>
            </a:r>
          </a:p>
        </p:txBody>
      </p:sp>
      <p:sp>
        <p:nvSpPr>
          <p:cNvPr id="1098" name="Shape 109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099" name="Shape 1099"/>
          <p:cNvSpPr/>
          <p:nvPr/>
        </p:nvSpPr>
        <p:spPr>
          <a:xfrm>
            <a:off x="1396007" y="3929788"/>
            <a:ext cx="1995898"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200">
                <a:solidFill>
                  <a:srgbClr val="F23B48"/>
                </a:solidFill>
                <a:latin typeface="Lato"/>
                <a:ea typeface="Lato"/>
                <a:cs typeface="Lato"/>
                <a:sym typeface="Lato"/>
              </a:defRPr>
            </a:lvl1pPr>
          </a:lstStyle>
          <a:p>
            <a:pPr/>
            <a:r>
              <a:t>Business Strategy</a:t>
            </a:r>
          </a:p>
        </p:txBody>
      </p:sp>
      <p:grpSp>
        <p:nvGrpSpPr>
          <p:cNvPr id="1102" name="Group 1102"/>
          <p:cNvGrpSpPr/>
          <p:nvPr/>
        </p:nvGrpSpPr>
        <p:grpSpPr>
          <a:xfrm>
            <a:off x="3921035" y="1702130"/>
            <a:ext cx="1881901" cy="1881902"/>
            <a:chOff x="0" y="0"/>
            <a:chExt cx="1881900" cy="1881900"/>
          </a:xfrm>
        </p:grpSpPr>
        <p:sp>
          <p:nvSpPr>
            <p:cNvPr id="1100" name="Shape 1100"/>
            <p:cNvSpPr/>
            <p:nvPr/>
          </p:nvSpPr>
          <p:spPr>
            <a:xfrm>
              <a:off x="-1" y="-1"/>
              <a:ext cx="1881902" cy="188190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5400">
                  <a:solidFill>
                    <a:srgbClr val="FFFFFF"/>
                  </a:solidFill>
                </a:defRPr>
              </a:pPr>
            </a:p>
          </p:txBody>
        </p:sp>
        <p:sp>
          <p:nvSpPr>
            <p:cNvPr id="1101" name="Shape 1101"/>
            <p:cNvSpPr/>
            <p:nvPr/>
          </p:nvSpPr>
          <p:spPr>
            <a:xfrm>
              <a:off x="275598" y="482479"/>
              <a:ext cx="1330703" cy="9169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5400">
                  <a:solidFill>
                    <a:srgbClr val="FFFFFF"/>
                  </a:solidFill>
                  <a:latin typeface="FontAwesome"/>
                  <a:ea typeface="FontAwesome"/>
                  <a:cs typeface="FontAwesome"/>
                  <a:sym typeface="FontAwesome"/>
                </a:defRPr>
              </a:lvl1pPr>
            </a:lstStyle>
            <a:p>
              <a:pPr/>
              <a:r>
                <a:t>ë</a:t>
              </a:r>
            </a:p>
          </p:txBody>
        </p:sp>
      </p:grpSp>
      <p:grpSp>
        <p:nvGrpSpPr>
          <p:cNvPr id="1105" name="Group 1105"/>
          <p:cNvGrpSpPr/>
          <p:nvPr/>
        </p:nvGrpSpPr>
        <p:grpSpPr>
          <a:xfrm>
            <a:off x="8857094" y="1702130"/>
            <a:ext cx="1881901" cy="1881902"/>
            <a:chOff x="0" y="0"/>
            <a:chExt cx="1881900" cy="1881900"/>
          </a:xfrm>
        </p:grpSpPr>
        <p:sp>
          <p:nvSpPr>
            <p:cNvPr id="1103" name="Shape 1103"/>
            <p:cNvSpPr/>
            <p:nvPr/>
          </p:nvSpPr>
          <p:spPr>
            <a:xfrm>
              <a:off x="-1" y="-1"/>
              <a:ext cx="1881902" cy="188190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4800">
                  <a:solidFill>
                    <a:srgbClr val="FFFFFF"/>
                  </a:solidFill>
                  <a:latin typeface="FontAwesome"/>
                  <a:ea typeface="FontAwesome"/>
                  <a:cs typeface="FontAwesome"/>
                  <a:sym typeface="FontAwesome"/>
                </a:defRPr>
              </a:pPr>
            </a:p>
          </p:txBody>
        </p:sp>
        <p:sp>
          <p:nvSpPr>
            <p:cNvPr id="1104" name="Shape 1104"/>
            <p:cNvSpPr/>
            <p:nvPr/>
          </p:nvSpPr>
          <p:spPr>
            <a:xfrm>
              <a:off x="275598" y="526929"/>
              <a:ext cx="1330703" cy="828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800">
                  <a:solidFill>
                    <a:srgbClr val="FFFFFF"/>
                  </a:solidFill>
                  <a:latin typeface="FontAwesome"/>
                  <a:ea typeface="FontAwesome"/>
                  <a:cs typeface="FontAwesome"/>
                  <a:sym typeface="FontAwesome"/>
                </a:defRPr>
              </a:lvl1pPr>
            </a:lstStyle>
            <a:p>
              <a:pPr/>
              <a:r>
                <a:t></a:t>
              </a:r>
            </a:p>
          </p:txBody>
        </p:sp>
      </p:grpSp>
      <p:grpSp>
        <p:nvGrpSpPr>
          <p:cNvPr id="1108" name="Group 1108"/>
          <p:cNvGrpSpPr/>
          <p:nvPr/>
        </p:nvGrpSpPr>
        <p:grpSpPr>
          <a:xfrm>
            <a:off x="2919772" y="1822442"/>
            <a:ext cx="472133" cy="472133"/>
            <a:chOff x="0" y="0"/>
            <a:chExt cx="472131" cy="472131"/>
          </a:xfrm>
        </p:grpSpPr>
        <p:sp>
          <p:nvSpPr>
            <p:cNvPr id="1106" name="Shape 1106"/>
            <p:cNvSpPr/>
            <p:nvPr/>
          </p:nvSpPr>
          <p:spPr>
            <a:xfrm>
              <a:off x="0" y="0"/>
              <a:ext cx="472132" cy="472132"/>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1107" name="Shape 1107"/>
            <p:cNvSpPr/>
            <p:nvPr/>
          </p:nvSpPr>
          <p:spPr>
            <a:xfrm>
              <a:off x="69141" y="69695"/>
              <a:ext cx="33385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1111" name="Group 1111"/>
          <p:cNvGrpSpPr/>
          <p:nvPr/>
        </p:nvGrpSpPr>
        <p:grpSpPr>
          <a:xfrm>
            <a:off x="7855831" y="1822442"/>
            <a:ext cx="472133" cy="472133"/>
            <a:chOff x="0" y="0"/>
            <a:chExt cx="472131" cy="472131"/>
          </a:xfrm>
        </p:grpSpPr>
        <p:sp>
          <p:nvSpPr>
            <p:cNvPr id="1109" name="Shape 1109"/>
            <p:cNvSpPr/>
            <p:nvPr/>
          </p:nvSpPr>
          <p:spPr>
            <a:xfrm>
              <a:off x="0" y="0"/>
              <a:ext cx="472132" cy="472132"/>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1110" name="Shape 1110"/>
            <p:cNvSpPr/>
            <p:nvPr/>
          </p:nvSpPr>
          <p:spPr>
            <a:xfrm>
              <a:off x="69141" y="69695"/>
              <a:ext cx="33385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112" name="Shape 1112"/>
          <p:cNvSpPr/>
          <p:nvPr/>
        </p:nvSpPr>
        <p:spPr>
          <a:xfrm>
            <a:off x="3864035" y="4182536"/>
            <a:ext cx="1995899" cy="1752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tart liquorice tart pastry. Gingerbread jelly soufflé bonbon sesame snaps. Tiramisu pie sesame snaps sweet roll</a:t>
            </a:r>
          </a:p>
        </p:txBody>
      </p:sp>
      <p:sp>
        <p:nvSpPr>
          <p:cNvPr id="1113" name="Shape 1113"/>
          <p:cNvSpPr/>
          <p:nvPr/>
        </p:nvSpPr>
        <p:spPr>
          <a:xfrm>
            <a:off x="3864035" y="3929788"/>
            <a:ext cx="199589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200">
                <a:solidFill>
                  <a:srgbClr val="F23B48"/>
                </a:solidFill>
                <a:latin typeface="Lato"/>
                <a:ea typeface="Lato"/>
                <a:cs typeface="Lato"/>
                <a:sym typeface="Lato"/>
              </a:defRPr>
            </a:lvl1pPr>
          </a:lstStyle>
          <a:p>
            <a:pPr/>
            <a:r>
              <a:t>Concept &amp; Ideas</a:t>
            </a:r>
          </a:p>
        </p:txBody>
      </p:sp>
      <p:sp>
        <p:nvSpPr>
          <p:cNvPr id="1114" name="Shape 1114"/>
          <p:cNvSpPr/>
          <p:nvPr/>
        </p:nvSpPr>
        <p:spPr>
          <a:xfrm>
            <a:off x="6332065" y="4182536"/>
            <a:ext cx="1995898" cy="1752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tart liquorice tart pastry. Gingerbread jelly soufflé bonbon sesame snaps. Tiramisu pie sesame snaps sweet roll</a:t>
            </a:r>
          </a:p>
        </p:txBody>
      </p:sp>
      <p:sp>
        <p:nvSpPr>
          <p:cNvPr id="1115" name="Shape 1115"/>
          <p:cNvSpPr/>
          <p:nvPr/>
        </p:nvSpPr>
        <p:spPr>
          <a:xfrm>
            <a:off x="6332065" y="3929788"/>
            <a:ext cx="1995898"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200">
                <a:solidFill>
                  <a:srgbClr val="F23B48"/>
                </a:solidFill>
                <a:latin typeface="Lato"/>
                <a:ea typeface="Lato"/>
                <a:cs typeface="Lato"/>
                <a:sym typeface="Lato"/>
              </a:defRPr>
            </a:lvl1pPr>
          </a:lstStyle>
          <a:p>
            <a:pPr/>
            <a:r>
              <a:t>User Experience</a:t>
            </a:r>
          </a:p>
        </p:txBody>
      </p:sp>
      <p:sp>
        <p:nvSpPr>
          <p:cNvPr id="1116" name="Shape 1116"/>
          <p:cNvSpPr/>
          <p:nvPr/>
        </p:nvSpPr>
        <p:spPr>
          <a:xfrm>
            <a:off x="8800093" y="4182536"/>
            <a:ext cx="1995899" cy="1752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tart liquorice tart pastry. Gingerbread jelly soufflé bonbon sesame snaps. Tiramisu pie sesame snaps sweet roll</a:t>
            </a:r>
          </a:p>
        </p:txBody>
      </p:sp>
      <p:sp>
        <p:nvSpPr>
          <p:cNvPr id="1117" name="Shape 1117"/>
          <p:cNvSpPr/>
          <p:nvPr/>
        </p:nvSpPr>
        <p:spPr>
          <a:xfrm>
            <a:off x="8800093" y="3929788"/>
            <a:ext cx="199589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200">
                <a:solidFill>
                  <a:srgbClr val="F23B48"/>
                </a:solidFill>
                <a:latin typeface="Lato"/>
                <a:ea typeface="Lato"/>
                <a:cs typeface="Lato"/>
                <a:sym typeface="Lato"/>
              </a:defRPr>
            </a:lvl1pPr>
          </a:lstStyle>
          <a:p>
            <a:pPr/>
            <a:r>
              <a:t>Creative Solution</a:t>
            </a:r>
          </a:p>
        </p:txBody>
      </p:sp>
      <p:pic>
        <p:nvPicPr>
          <p:cNvPr id="1118" name="PlaceholderImage.png"/>
          <p:cNvPicPr>
            <a:picLocks noChangeAspect="1"/>
          </p:cNvPicPr>
          <p:nvPr>
            <p:ph type="pic" idx="13"/>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6" y="0"/>
                  <a:pt x="0" y="4836"/>
                  <a:pt x="0" y="10800"/>
                </a:cubicBezTo>
                <a:cubicBezTo>
                  <a:pt x="0" y="16764"/>
                  <a:pt x="4836" y="21600"/>
                  <a:pt x="10800" y="21600"/>
                </a:cubicBezTo>
                <a:cubicBezTo>
                  <a:pt x="16764" y="21600"/>
                  <a:pt x="21600" y="16764"/>
                  <a:pt x="21600" y="10800"/>
                </a:cubicBezTo>
                <a:cubicBezTo>
                  <a:pt x="21600" y="4836"/>
                  <a:pt x="16764" y="0"/>
                  <a:pt x="10800" y="0"/>
                </a:cubicBezTo>
                <a:close/>
              </a:path>
            </a:pathLst>
          </a:custGeom>
        </p:spPr>
      </p:pic>
      <p:pic>
        <p:nvPicPr>
          <p:cNvPr id="1119" name="PlaceholderImage.png"/>
          <p:cNvPicPr>
            <a:picLocks noChangeAspect="1"/>
          </p:cNvPicPr>
          <p:nvPr>
            <p:ph type="pic" idx="14"/>
          </p:nvPr>
        </p:nvPicPr>
        <p:blipFill>
          <a:blip r:embed="rId2">
            <a:extLst/>
          </a:blip>
          <a:srcRect l="0" t="0" r="0" b="3"/>
          <a:stretch>
            <a:fillRect/>
          </a:stretch>
        </p:blipFill>
        <p:spPr>
          <a:xfrm>
            <a:off x="6389065" y="1702130"/>
            <a:ext cx="1881810" cy="18823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6" y="0"/>
                  <a:pt x="0" y="4837"/>
                  <a:pt x="0" y="10802"/>
                </a:cubicBezTo>
                <a:cubicBezTo>
                  <a:pt x="0" y="16767"/>
                  <a:pt x="4836" y="21600"/>
                  <a:pt x="10800" y="21600"/>
                </a:cubicBezTo>
                <a:cubicBezTo>
                  <a:pt x="16764" y="21600"/>
                  <a:pt x="21600" y="16767"/>
                  <a:pt x="21600" y="10802"/>
                </a:cubicBezTo>
                <a:cubicBezTo>
                  <a:pt x="21600" y="4837"/>
                  <a:pt x="16764" y="0"/>
                  <a:pt x="10800" y="0"/>
                </a:cubicBezTo>
                <a:close/>
              </a:path>
            </a:pathLst>
          </a:cu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097">
                                            <p:bg/>
                                          </p:spTgt>
                                        </p:tgtEl>
                                        <p:attrNameLst>
                                          <p:attrName>style.visibility</p:attrName>
                                        </p:attrNameLst>
                                      </p:cBhvr>
                                      <p:to>
                                        <p:strVal val="visible"/>
                                      </p:to>
                                    </p:set>
                                    <p:animEffect filter="wipe(left)" transition="in">
                                      <p:cBhvr>
                                        <p:cTn id="7" dur="500"/>
                                        <p:tgtEl>
                                          <p:spTgt spid="109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097">
                                            <p:txEl>
                                              <p:pRg st="0" end="0"/>
                                            </p:txEl>
                                          </p:spTgt>
                                        </p:tgtEl>
                                        <p:attrNameLst>
                                          <p:attrName>style.visibility</p:attrName>
                                        </p:attrNameLst>
                                      </p:cBhvr>
                                      <p:to>
                                        <p:strVal val="visible"/>
                                      </p:to>
                                    </p:set>
                                    <p:animEffect filter="wipe(left)" transition="in">
                                      <p:cBhvr>
                                        <p:cTn id="10" dur="500"/>
                                        <p:tgtEl>
                                          <p:spTgt spid="109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096">
                                            <p:bg/>
                                          </p:spTgt>
                                        </p:tgtEl>
                                        <p:attrNameLst>
                                          <p:attrName>style.visibility</p:attrName>
                                        </p:attrNameLst>
                                      </p:cBhvr>
                                      <p:to>
                                        <p:strVal val="visible"/>
                                      </p:to>
                                    </p:set>
                                    <p:animEffect filter="dissolve" transition="in">
                                      <p:cBhvr>
                                        <p:cTn id="15" dur="500"/>
                                        <p:tgtEl>
                                          <p:spTgt spid="109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096">
                                            <p:txEl>
                                              <p:pRg st="0" end="0"/>
                                            </p:txEl>
                                          </p:spTgt>
                                        </p:tgtEl>
                                        <p:attrNameLst>
                                          <p:attrName>style.visibility</p:attrName>
                                        </p:attrNameLst>
                                      </p:cBhvr>
                                      <p:to>
                                        <p:strVal val="visible"/>
                                      </p:to>
                                    </p:set>
                                    <p:animEffect filter="dissolve" transition="in">
                                      <p:cBhvr>
                                        <p:cTn id="18" dur="500"/>
                                        <p:tgtEl>
                                          <p:spTgt spid="109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099"/>
                                        </p:tgtEl>
                                        <p:attrNameLst>
                                          <p:attrName>style.visibility</p:attrName>
                                        </p:attrNameLst>
                                      </p:cBhvr>
                                      <p:to>
                                        <p:strVal val="visible"/>
                                      </p:to>
                                    </p:set>
                                    <p:animEffect filter="dissolve" transition="in">
                                      <p:cBhvr>
                                        <p:cTn id="23" dur="500"/>
                                        <p:tgtEl>
                                          <p:spTgt spid="109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1095"/>
                                        </p:tgtEl>
                                        <p:attrNameLst>
                                          <p:attrName>style.visibility</p:attrName>
                                        </p:attrNameLst>
                                      </p:cBhvr>
                                      <p:to>
                                        <p:strVal val="visible"/>
                                      </p:to>
                                    </p:set>
                                    <p:animEffect filter="wipe(down)" transition="in">
                                      <p:cBhvr>
                                        <p:cTn id="28" dur="500"/>
                                        <p:tgtEl>
                                          <p:spTgt spid="1095"/>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108"/>
                                        </p:tgtEl>
                                        <p:attrNameLst>
                                          <p:attrName>style.visibility</p:attrName>
                                        </p:attrNameLst>
                                      </p:cBhvr>
                                      <p:to>
                                        <p:strVal val="visible"/>
                                      </p:to>
                                    </p:set>
                                    <p:animEffect filter="dissolve" transition="in">
                                      <p:cBhvr>
                                        <p:cTn id="33" dur="500"/>
                                        <p:tgtEl>
                                          <p:spTgt spid="1108"/>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2" grpId="6" fill="hold">
                                  <p:stCondLst>
                                    <p:cond delay="0"/>
                                  </p:stCondLst>
                                  <p:iterate type="el" backwards="0">
                                    <p:tmAbs val="0"/>
                                  </p:iterate>
                                  <p:childTnLst>
                                    <p:set>
                                      <p:cBhvr>
                                        <p:cTn id="37" fill="hold"/>
                                        <p:tgtEl>
                                          <p:spTgt spid="1102"/>
                                        </p:tgtEl>
                                        <p:attrNameLst>
                                          <p:attrName>style.visibility</p:attrName>
                                        </p:attrNameLst>
                                      </p:cBhvr>
                                      <p:to>
                                        <p:strVal val="visible"/>
                                      </p:to>
                                    </p:set>
                                    <p:animEffect filter="wipe(down)" transition="in">
                                      <p:cBhvr>
                                        <p:cTn id="38" dur="500"/>
                                        <p:tgtEl>
                                          <p:spTgt spid="1102"/>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1113"/>
                                        </p:tgtEl>
                                        <p:attrNameLst>
                                          <p:attrName>style.visibility</p:attrName>
                                        </p:attrNameLst>
                                      </p:cBhvr>
                                      <p:to>
                                        <p:strVal val="visible"/>
                                      </p:to>
                                    </p:set>
                                    <p:animEffect filter="dissolve" transition="in">
                                      <p:cBhvr>
                                        <p:cTn id="43" dur="500"/>
                                        <p:tgtEl>
                                          <p:spTgt spid="1113"/>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4" presetID="22" grpId="8" fill="hold">
                                  <p:stCondLst>
                                    <p:cond delay="0"/>
                                  </p:stCondLst>
                                  <p:iterate type="el" backwards="0">
                                    <p:tmAbs val="0"/>
                                  </p:iterate>
                                  <p:childTnLst>
                                    <p:set>
                                      <p:cBhvr>
                                        <p:cTn id="47" fill="hold"/>
                                        <p:tgtEl>
                                          <p:spTgt spid="1112"/>
                                        </p:tgtEl>
                                        <p:attrNameLst>
                                          <p:attrName>style.visibility</p:attrName>
                                        </p:attrNameLst>
                                      </p:cBhvr>
                                      <p:to>
                                        <p:strVal val="visible"/>
                                      </p:to>
                                    </p:set>
                                    <p:animEffect filter="wipe(down)" transition="in">
                                      <p:cBhvr>
                                        <p:cTn id="48" dur="500"/>
                                        <p:tgtEl>
                                          <p:spTgt spid="1112"/>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1115"/>
                                        </p:tgtEl>
                                        <p:attrNameLst>
                                          <p:attrName>style.visibility</p:attrName>
                                        </p:attrNameLst>
                                      </p:cBhvr>
                                      <p:to>
                                        <p:strVal val="visible"/>
                                      </p:to>
                                    </p:set>
                                    <p:animEffect filter="dissolve" transition="in">
                                      <p:cBhvr>
                                        <p:cTn id="53" dur="500"/>
                                        <p:tgtEl>
                                          <p:spTgt spid="1115"/>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4" presetID="22" grpId="10" fill="hold">
                                  <p:stCondLst>
                                    <p:cond delay="0"/>
                                  </p:stCondLst>
                                  <p:iterate type="el" backwards="0">
                                    <p:tmAbs val="0"/>
                                  </p:iterate>
                                  <p:childTnLst>
                                    <p:set>
                                      <p:cBhvr>
                                        <p:cTn id="57" fill="hold"/>
                                        <p:tgtEl>
                                          <p:spTgt spid="1114"/>
                                        </p:tgtEl>
                                        <p:attrNameLst>
                                          <p:attrName>style.visibility</p:attrName>
                                        </p:attrNameLst>
                                      </p:cBhvr>
                                      <p:to>
                                        <p:strVal val="visible"/>
                                      </p:to>
                                    </p:set>
                                    <p:animEffect filter="wipe(down)" transition="in">
                                      <p:cBhvr>
                                        <p:cTn id="58" dur="500"/>
                                        <p:tgtEl>
                                          <p:spTgt spid="1114"/>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1" fill="hold">
                                  <p:stCondLst>
                                    <p:cond delay="0"/>
                                  </p:stCondLst>
                                  <p:iterate type="el" backwards="0">
                                    <p:tmAbs val="0"/>
                                  </p:iterate>
                                  <p:childTnLst>
                                    <p:set>
                                      <p:cBhvr>
                                        <p:cTn id="62" fill="hold"/>
                                        <p:tgtEl>
                                          <p:spTgt spid="1111"/>
                                        </p:tgtEl>
                                        <p:attrNameLst>
                                          <p:attrName>style.visibility</p:attrName>
                                        </p:attrNameLst>
                                      </p:cBhvr>
                                      <p:to>
                                        <p:strVal val="visible"/>
                                      </p:to>
                                    </p:set>
                                    <p:animEffect filter="dissolve" transition="in">
                                      <p:cBhvr>
                                        <p:cTn id="63" dur="500"/>
                                        <p:tgtEl>
                                          <p:spTgt spid="1111"/>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4" presetID="22" grpId="12" fill="hold">
                                  <p:stCondLst>
                                    <p:cond delay="0"/>
                                  </p:stCondLst>
                                  <p:iterate type="el" backwards="0">
                                    <p:tmAbs val="0"/>
                                  </p:iterate>
                                  <p:childTnLst>
                                    <p:set>
                                      <p:cBhvr>
                                        <p:cTn id="67" fill="hold"/>
                                        <p:tgtEl>
                                          <p:spTgt spid="1105"/>
                                        </p:tgtEl>
                                        <p:attrNameLst>
                                          <p:attrName>style.visibility</p:attrName>
                                        </p:attrNameLst>
                                      </p:cBhvr>
                                      <p:to>
                                        <p:strVal val="visible"/>
                                      </p:to>
                                    </p:set>
                                    <p:animEffect filter="wipe(down)" transition="in">
                                      <p:cBhvr>
                                        <p:cTn id="68" dur="500"/>
                                        <p:tgtEl>
                                          <p:spTgt spid="1105"/>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3" fill="hold">
                                  <p:stCondLst>
                                    <p:cond delay="0"/>
                                  </p:stCondLst>
                                  <p:iterate type="el" backwards="0">
                                    <p:tmAbs val="0"/>
                                  </p:iterate>
                                  <p:childTnLst>
                                    <p:set>
                                      <p:cBhvr>
                                        <p:cTn id="72" fill="hold"/>
                                        <p:tgtEl>
                                          <p:spTgt spid="1117"/>
                                        </p:tgtEl>
                                        <p:attrNameLst>
                                          <p:attrName>style.visibility</p:attrName>
                                        </p:attrNameLst>
                                      </p:cBhvr>
                                      <p:to>
                                        <p:strVal val="visible"/>
                                      </p:to>
                                    </p:set>
                                    <p:animEffect filter="dissolve" transition="in">
                                      <p:cBhvr>
                                        <p:cTn id="73" dur="500"/>
                                        <p:tgtEl>
                                          <p:spTgt spid="1117"/>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Subtype="4" presetID="22" grpId="14" fill="hold">
                                  <p:stCondLst>
                                    <p:cond delay="0"/>
                                  </p:stCondLst>
                                  <p:iterate type="el" backwards="0">
                                    <p:tmAbs val="0"/>
                                  </p:iterate>
                                  <p:childTnLst>
                                    <p:set>
                                      <p:cBhvr>
                                        <p:cTn id="77" fill="hold"/>
                                        <p:tgtEl>
                                          <p:spTgt spid="1116"/>
                                        </p:tgtEl>
                                        <p:attrNameLst>
                                          <p:attrName>style.visibility</p:attrName>
                                        </p:attrNameLst>
                                      </p:cBhvr>
                                      <p:to>
                                        <p:strVal val="visible"/>
                                      </p:to>
                                    </p:set>
                                    <p:animEffect filter="wipe(down)" transition="in">
                                      <p:cBhvr>
                                        <p:cTn id="78" dur="500"/>
                                        <p:tgtEl>
                                          <p:spTgt spid="111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099" grpId="3"/>
      <p:bldP build="p" bldLvl="1" animBg="1" rev="0" advAuto="0" spid="1096" grpId="2"/>
      <p:bldP build="whole" bldLvl="1" animBg="1" rev="0" advAuto="0" spid="1112" grpId="8"/>
      <p:bldP build="p" bldLvl="1" animBg="1" rev="0" advAuto="0" spid="1097" grpId="1"/>
      <p:bldP build="whole" bldLvl="1" animBg="1" rev="0" advAuto="0" spid="1117" grpId="13"/>
      <p:bldP build="whole" bldLvl="1" animBg="1" rev="0" advAuto="0" spid="1116" grpId="14"/>
      <p:bldP build="whole" bldLvl="1" animBg="1" rev="0" advAuto="0" spid="1115" grpId="9"/>
      <p:bldP build="whole" bldLvl="1" animBg="1" rev="0" advAuto="0" spid="1108" grpId="5"/>
      <p:bldP build="whole" bldLvl="1" animBg="1" rev="0" advAuto="0" spid="1113" grpId="7"/>
      <p:bldP build="whole" bldLvl="1" animBg="1" rev="0" advAuto="0" spid="1111" grpId="11"/>
      <p:bldP build="whole" bldLvl="1" animBg="1" rev="0" advAuto="0" spid="1105" grpId="12"/>
      <p:bldP build="whole" bldLvl="1" animBg="1" rev="0" advAuto="0" spid="1095" grpId="4"/>
      <p:bldP build="whole" bldLvl="1" animBg="1" rev="0" advAuto="0" spid="1102" grpId="6"/>
      <p:bldP build="whole" bldLvl="1" animBg="1" rev="0" advAuto="0" spid="1114" grpId="10"/>
    </p:bldLst>
  </p:timing>
</p:sld>
</file>

<file path=ppt/slides/slide1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121" name="Shape 1121"/>
          <p:cNvSpPr/>
          <p:nvPr/>
        </p:nvSpPr>
        <p:spPr>
          <a:xfrm flipV="1">
            <a:off x="1765416" y="2452561"/>
            <a:ext cx="1" cy="470873"/>
          </a:xfrm>
          <a:prstGeom prst="line">
            <a:avLst/>
          </a:prstGeom>
          <a:ln w="12700">
            <a:solidFill>
              <a:srgbClr val="99AEBA"/>
            </a:solidFill>
            <a:miter/>
            <a:headEnd type="oval"/>
          </a:ln>
        </p:spPr>
        <p:txBody>
          <a:bodyPr lIns="45719" rIns="45719"/>
          <a:lstStyle/>
          <a:p>
            <a:pPr/>
          </a:p>
        </p:txBody>
      </p:sp>
      <p:sp>
        <p:nvSpPr>
          <p:cNvPr id="1122" name="Shape 1122"/>
          <p:cNvSpPr/>
          <p:nvPr/>
        </p:nvSpPr>
        <p:spPr>
          <a:xfrm flipV="1">
            <a:off x="3936650" y="2452561"/>
            <a:ext cx="1" cy="470873"/>
          </a:xfrm>
          <a:prstGeom prst="line">
            <a:avLst/>
          </a:prstGeom>
          <a:ln w="12700">
            <a:solidFill>
              <a:srgbClr val="7C95A5"/>
            </a:solidFill>
            <a:miter/>
            <a:headEnd type="oval"/>
          </a:ln>
        </p:spPr>
        <p:txBody>
          <a:bodyPr lIns="45719" rIns="45719"/>
          <a:lstStyle/>
          <a:p>
            <a:pPr/>
          </a:p>
        </p:txBody>
      </p:sp>
      <p:sp>
        <p:nvSpPr>
          <p:cNvPr id="1123" name="Shape 1123"/>
          <p:cNvSpPr/>
          <p:nvPr/>
        </p:nvSpPr>
        <p:spPr>
          <a:xfrm flipV="1">
            <a:off x="6079232" y="2452561"/>
            <a:ext cx="1" cy="470873"/>
          </a:xfrm>
          <a:prstGeom prst="line">
            <a:avLst/>
          </a:prstGeom>
          <a:ln w="12700">
            <a:solidFill>
              <a:srgbClr val="637C90"/>
            </a:solidFill>
            <a:miter/>
            <a:headEnd type="oval"/>
          </a:ln>
        </p:spPr>
        <p:txBody>
          <a:bodyPr lIns="45719" rIns="45719"/>
          <a:lstStyle/>
          <a:p>
            <a:pPr/>
          </a:p>
        </p:txBody>
      </p:sp>
      <p:sp>
        <p:nvSpPr>
          <p:cNvPr id="1124" name="Shape 1124"/>
          <p:cNvSpPr/>
          <p:nvPr/>
        </p:nvSpPr>
        <p:spPr>
          <a:xfrm flipV="1">
            <a:off x="7405519" y="2452561"/>
            <a:ext cx="1" cy="470873"/>
          </a:xfrm>
          <a:prstGeom prst="line">
            <a:avLst/>
          </a:prstGeom>
          <a:ln w="12700">
            <a:solidFill>
              <a:srgbClr val="495D6B"/>
            </a:solidFill>
            <a:miter/>
            <a:headEnd type="oval"/>
          </a:ln>
        </p:spPr>
        <p:txBody>
          <a:bodyPr lIns="45719" rIns="45719"/>
          <a:lstStyle/>
          <a:p>
            <a:pPr/>
          </a:p>
        </p:txBody>
      </p:sp>
      <p:sp>
        <p:nvSpPr>
          <p:cNvPr id="1125" name="Shape 1125"/>
          <p:cNvSpPr/>
          <p:nvPr/>
        </p:nvSpPr>
        <p:spPr>
          <a:xfrm flipV="1">
            <a:off x="8690642" y="2452561"/>
            <a:ext cx="1" cy="470873"/>
          </a:xfrm>
          <a:prstGeom prst="line">
            <a:avLst/>
          </a:prstGeom>
          <a:ln w="12700">
            <a:solidFill>
              <a:srgbClr val="32424F"/>
            </a:solidFill>
            <a:miter/>
            <a:headEnd type="oval"/>
          </a:ln>
        </p:spPr>
        <p:txBody>
          <a:bodyPr lIns="45719" rIns="45719"/>
          <a:lstStyle/>
          <a:p>
            <a:pPr/>
          </a:p>
        </p:txBody>
      </p:sp>
      <p:sp>
        <p:nvSpPr>
          <p:cNvPr id="1126" name="Shape 1126"/>
          <p:cNvSpPr/>
          <p:nvPr/>
        </p:nvSpPr>
        <p:spPr>
          <a:xfrm flipV="1">
            <a:off x="10414464" y="2452561"/>
            <a:ext cx="1" cy="470873"/>
          </a:xfrm>
          <a:prstGeom prst="line">
            <a:avLst/>
          </a:prstGeom>
          <a:ln w="12700">
            <a:solidFill>
              <a:srgbClr val="F23B48"/>
            </a:solidFill>
            <a:miter/>
            <a:headEnd type="oval"/>
          </a:ln>
        </p:spPr>
        <p:txBody>
          <a:bodyPr lIns="45719" rIns="45719"/>
          <a:lstStyle/>
          <a:p>
            <a:pPr/>
          </a:p>
        </p:txBody>
      </p:sp>
      <p:sp>
        <p:nvSpPr>
          <p:cNvPr id="1127" name="Shape 112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128" name="Shape 112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Bar Chart Infographic</a:t>
            </a:r>
          </a:p>
        </p:txBody>
      </p:sp>
      <p:sp>
        <p:nvSpPr>
          <p:cNvPr id="1129" name="Shape 112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132" name="Group 1132"/>
          <p:cNvGrpSpPr/>
          <p:nvPr/>
        </p:nvGrpSpPr>
        <p:grpSpPr>
          <a:xfrm>
            <a:off x="953149" y="3157534"/>
            <a:ext cx="1648774" cy="100012"/>
            <a:chOff x="0" y="0"/>
            <a:chExt cx="1648773" cy="100010"/>
          </a:xfrm>
        </p:grpSpPr>
        <p:sp>
          <p:nvSpPr>
            <p:cNvPr id="1130" name="Shape 1130"/>
            <p:cNvSpPr/>
            <p:nvPr/>
          </p:nvSpPr>
          <p:spPr>
            <a:xfrm>
              <a:off x="0" y="0"/>
              <a:ext cx="785130" cy="100011"/>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31" name="Shape 1131"/>
            <p:cNvSpPr/>
            <p:nvPr/>
          </p:nvSpPr>
          <p:spPr>
            <a:xfrm>
              <a:off x="863644" y="0"/>
              <a:ext cx="785130" cy="100011"/>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136" name="Group 1136"/>
          <p:cNvGrpSpPr/>
          <p:nvPr/>
        </p:nvGrpSpPr>
        <p:grpSpPr>
          <a:xfrm>
            <a:off x="2680440" y="3157534"/>
            <a:ext cx="2512421" cy="100012"/>
            <a:chOff x="0" y="0"/>
            <a:chExt cx="2512419" cy="100010"/>
          </a:xfrm>
        </p:grpSpPr>
        <p:sp>
          <p:nvSpPr>
            <p:cNvPr id="1133" name="Shape 1133"/>
            <p:cNvSpPr/>
            <p:nvPr/>
          </p:nvSpPr>
          <p:spPr>
            <a:xfrm>
              <a:off x="0" y="0"/>
              <a:ext cx="785130" cy="100011"/>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34" name="Shape 1134"/>
            <p:cNvSpPr/>
            <p:nvPr/>
          </p:nvSpPr>
          <p:spPr>
            <a:xfrm>
              <a:off x="863645" y="0"/>
              <a:ext cx="785130" cy="100011"/>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35" name="Shape 1135"/>
            <p:cNvSpPr/>
            <p:nvPr/>
          </p:nvSpPr>
          <p:spPr>
            <a:xfrm>
              <a:off x="1727290" y="0"/>
              <a:ext cx="785131" cy="100011"/>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139" name="Group 1139"/>
          <p:cNvGrpSpPr/>
          <p:nvPr/>
        </p:nvGrpSpPr>
        <p:grpSpPr>
          <a:xfrm>
            <a:off x="5271375" y="3157534"/>
            <a:ext cx="1648775" cy="100012"/>
            <a:chOff x="0" y="0"/>
            <a:chExt cx="1648773" cy="100010"/>
          </a:xfrm>
        </p:grpSpPr>
        <p:sp>
          <p:nvSpPr>
            <p:cNvPr id="1137" name="Shape 1137"/>
            <p:cNvSpPr/>
            <p:nvPr/>
          </p:nvSpPr>
          <p:spPr>
            <a:xfrm>
              <a:off x="0" y="0"/>
              <a:ext cx="785130" cy="100011"/>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38" name="Shape 1138"/>
            <p:cNvSpPr/>
            <p:nvPr/>
          </p:nvSpPr>
          <p:spPr>
            <a:xfrm>
              <a:off x="863644" y="0"/>
              <a:ext cx="785130" cy="100011"/>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1140" name="Shape 1140"/>
          <p:cNvSpPr/>
          <p:nvPr/>
        </p:nvSpPr>
        <p:spPr>
          <a:xfrm>
            <a:off x="6998665" y="3157534"/>
            <a:ext cx="785131" cy="100012"/>
          </a:xfrm>
          <a:prstGeom prst="rect">
            <a:avLst/>
          </a:prstGeom>
          <a:solidFill>
            <a:srgbClr val="495D6B"/>
          </a:solidFill>
          <a:ln w="12700">
            <a:miter lim="400000"/>
          </a:ln>
        </p:spPr>
        <p:txBody>
          <a:bodyPr lIns="45719" rIns="45719" anchor="ctr"/>
          <a:lstStyle/>
          <a:p>
            <a:pPr algn="ctr">
              <a:defRPr>
                <a:solidFill>
                  <a:srgbClr val="FFFFFF"/>
                </a:solidFill>
              </a:defRPr>
            </a:pPr>
          </a:p>
        </p:txBody>
      </p:sp>
      <p:grpSp>
        <p:nvGrpSpPr>
          <p:cNvPr id="1143" name="Group 1143"/>
          <p:cNvGrpSpPr/>
          <p:nvPr/>
        </p:nvGrpSpPr>
        <p:grpSpPr>
          <a:xfrm>
            <a:off x="7862310" y="3157534"/>
            <a:ext cx="1648776" cy="100012"/>
            <a:chOff x="0" y="0"/>
            <a:chExt cx="1648774" cy="100010"/>
          </a:xfrm>
        </p:grpSpPr>
        <p:sp>
          <p:nvSpPr>
            <p:cNvPr id="1141" name="Shape 1141"/>
            <p:cNvSpPr/>
            <p:nvPr/>
          </p:nvSpPr>
          <p:spPr>
            <a:xfrm>
              <a:off x="0" y="0"/>
              <a:ext cx="785130" cy="100011"/>
            </a:xfrm>
            <a:prstGeom prst="rect">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42" name="Shape 1142"/>
            <p:cNvSpPr/>
            <p:nvPr/>
          </p:nvSpPr>
          <p:spPr>
            <a:xfrm>
              <a:off x="863645" y="0"/>
              <a:ext cx="785130" cy="100011"/>
            </a:xfrm>
            <a:prstGeom prst="rect">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146" name="Group 1146"/>
          <p:cNvGrpSpPr/>
          <p:nvPr/>
        </p:nvGrpSpPr>
        <p:grpSpPr>
          <a:xfrm>
            <a:off x="9589602" y="3157534"/>
            <a:ext cx="1648775" cy="100012"/>
            <a:chOff x="0" y="0"/>
            <a:chExt cx="1648773" cy="100010"/>
          </a:xfrm>
        </p:grpSpPr>
        <p:sp>
          <p:nvSpPr>
            <p:cNvPr id="1144" name="Shape 1144"/>
            <p:cNvSpPr/>
            <p:nvPr/>
          </p:nvSpPr>
          <p:spPr>
            <a:xfrm>
              <a:off x="0" y="0"/>
              <a:ext cx="785130" cy="100011"/>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45" name="Shape 1145"/>
            <p:cNvSpPr/>
            <p:nvPr/>
          </p:nvSpPr>
          <p:spPr>
            <a:xfrm>
              <a:off x="863644" y="0"/>
              <a:ext cx="785130" cy="100011"/>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1147" name="Shape 1147"/>
          <p:cNvSpPr/>
          <p:nvPr/>
        </p:nvSpPr>
        <p:spPr>
          <a:xfrm>
            <a:off x="953148" y="3457219"/>
            <a:ext cx="164877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808080"/>
                </a:solidFill>
              </a:defRPr>
            </a:lvl1pPr>
          </a:lstStyle>
          <a:p>
            <a:pPr/>
            <a:r>
              <a:t>Concept</a:t>
            </a:r>
          </a:p>
        </p:txBody>
      </p:sp>
      <p:sp>
        <p:nvSpPr>
          <p:cNvPr id="1148" name="Shape 1148"/>
          <p:cNvSpPr/>
          <p:nvPr/>
        </p:nvSpPr>
        <p:spPr>
          <a:xfrm>
            <a:off x="2680440" y="3457219"/>
            <a:ext cx="251242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808080"/>
                </a:solidFill>
              </a:defRPr>
            </a:lvl1pPr>
          </a:lstStyle>
          <a:p>
            <a:pPr/>
            <a:r>
              <a:t>Wireframe</a:t>
            </a:r>
          </a:p>
        </p:txBody>
      </p:sp>
      <p:sp>
        <p:nvSpPr>
          <p:cNvPr id="1149" name="Shape 1149"/>
          <p:cNvSpPr/>
          <p:nvPr/>
        </p:nvSpPr>
        <p:spPr>
          <a:xfrm>
            <a:off x="5271375" y="3457219"/>
            <a:ext cx="164877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808080"/>
                </a:solidFill>
              </a:defRPr>
            </a:lvl1pPr>
          </a:lstStyle>
          <a:p>
            <a:pPr/>
            <a:r>
              <a:t>Creative</a:t>
            </a:r>
          </a:p>
        </p:txBody>
      </p:sp>
      <p:sp>
        <p:nvSpPr>
          <p:cNvPr id="1150" name="Shape 1150"/>
          <p:cNvSpPr/>
          <p:nvPr/>
        </p:nvSpPr>
        <p:spPr>
          <a:xfrm>
            <a:off x="7866254" y="3457219"/>
            <a:ext cx="164877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808080"/>
                </a:solidFill>
              </a:defRPr>
            </a:lvl1pPr>
          </a:lstStyle>
          <a:p>
            <a:pPr/>
            <a:r>
              <a:t>Testing</a:t>
            </a:r>
          </a:p>
        </p:txBody>
      </p:sp>
      <p:sp>
        <p:nvSpPr>
          <p:cNvPr id="1151" name="Shape 1151"/>
          <p:cNvSpPr/>
          <p:nvPr/>
        </p:nvSpPr>
        <p:spPr>
          <a:xfrm>
            <a:off x="9590075" y="3457219"/>
            <a:ext cx="164877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808080"/>
                </a:solidFill>
              </a:defRPr>
            </a:lvl1pPr>
          </a:lstStyle>
          <a:p>
            <a:pPr/>
            <a:r>
              <a:t>Launch</a:t>
            </a:r>
          </a:p>
        </p:txBody>
      </p:sp>
      <p:sp>
        <p:nvSpPr>
          <p:cNvPr id="1152" name="Shape 1152"/>
          <p:cNvSpPr/>
          <p:nvPr/>
        </p:nvSpPr>
        <p:spPr>
          <a:xfrm>
            <a:off x="6995197" y="3457219"/>
            <a:ext cx="80357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808080"/>
                </a:solidFill>
              </a:defRPr>
            </a:lvl1pPr>
          </a:lstStyle>
          <a:p>
            <a:pPr/>
            <a:r>
              <a:t>Develop</a:t>
            </a:r>
          </a:p>
        </p:txBody>
      </p:sp>
      <p:sp>
        <p:nvSpPr>
          <p:cNvPr id="1153" name="Shape 1153"/>
          <p:cNvSpPr/>
          <p:nvPr/>
        </p:nvSpPr>
        <p:spPr>
          <a:xfrm>
            <a:off x="3099377" y="4143018"/>
            <a:ext cx="2610321" cy="1981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chocolate cake carrot cake dragée candy canes gummies bear afer sweet apple pie. Bear claw dragée sweet roll at cake carrot cake. Muffin jelly beans chocolate</a:t>
            </a:r>
          </a:p>
        </p:txBody>
      </p:sp>
      <p:sp>
        <p:nvSpPr>
          <p:cNvPr id="1154" name="Shape 1154"/>
          <p:cNvSpPr/>
          <p:nvPr/>
        </p:nvSpPr>
        <p:spPr>
          <a:xfrm>
            <a:off x="992108" y="4188669"/>
            <a:ext cx="190802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User Data Analysis</a:t>
            </a:r>
          </a:p>
        </p:txBody>
      </p:sp>
      <p:sp>
        <p:nvSpPr>
          <p:cNvPr id="1155" name="Shape 1155"/>
          <p:cNvSpPr/>
          <p:nvPr/>
        </p:nvSpPr>
        <p:spPr>
          <a:xfrm>
            <a:off x="992106" y="4494865"/>
            <a:ext cx="1908020" cy="9499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0000"/>
              </a:lnSpc>
              <a:defRPr>
                <a:solidFill>
                  <a:srgbClr val="F23B48"/>
                </a:solidFill>
                <a:latin typeface="Lato Bold"/>
                <a:ea typeface="Lato Bold"/>
                <a:cs typeface="Lato Bold"/>
                <a:sym typeface="Lato Bold"/>
              </a:defRPr>
            </a:lvl1pPr>
          </a:lstStyle>
          <a:p>
            <a:pPr/>
            <a:r>
              <a:t>How To Increase Your Company  Income</a:t>
            </a:r>
          </a:p>
        </p:txBody>
      </p:sp>
      <p:sp>
        <p:nvSpPr>
          <p:cNvPr id="1156" name="Shape 1156"/>
          <p:cNvSpPr/>
          <p:nvPr/>
        </p:nvSpPr>
        <p:spPr>
          <a:xfrm>
            <a:off x="8500826" y="4143018"/>
            <a:ext cx="2610321" cy="1981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chocolate cake carrot cake dragée candy canes gummies bear afer sweet apple pie. Bear claw dragée sweet roll at cake carrot cake. Muffin jelly beans chocolate</a:t>
            </a:r>
          </a:p>
        </p:txBody>
      </p:sp>
      <p:sp>
        <p:nvSpPr>
          <p:cNvPr id="1157" name="Shape 1157"/>
          <p:cNvSpPr/>
          <p:nvPr/>
        </p:nvSpPr>
        <p:spPr>
          <a:xfrm>
            <a:off x="6393557" y="4188669"/>
            <a:ext cx="190802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User Data Analysis</a:t>
            </a:r>
          </a:p>
        </p:txBody>
      </p:sp>
      <p:sp>
        <p:nvSpPr>
          <p:cNvPr id="1158" name="Shape 1158"/>
          <p:cNvSpPr/>
          <p:nvPr/>
        </p:nvSpPr>
        <p:spPr>
          <a:xfrm>
            <a:off x="6393555" y="4494865"/>
            <a:ext cx="1908020" cy="9499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0000"/>
              </a:lnSpc>
              <a:defRPr>
                <a:solidFill>
                  <a:srgbClr val="F23B48"/>
                </a:solidFill>
                <a:latin typeface="Lato Bold"/>
                <a:ea typeface="Lato Bold"/>
                <a:cs typeface="Lato Bold"/>
                <a:sym typeface="Lato Bold"/>
              </a:defRPr>
            </a:lvl1pPr>
          </a:lstStyle>
          <a:p>
            <a:pPr/>
            <a:r>
              <a:t>How To Increase Your Company  Income</a:t>
            </a:r>
          </a:p>
        </p:txBody>
      </p:sp>
      <p:pic>
        <p:nvPicPr>
          <p:cNvPr id="1159" name="PlaceholderImage.png"/>
          <p:cNvPicPr>
            <a:picLocks noChangeAspect="1"/>
          </p:cNvPicPr>
          <p:nvPr>
            <p:ph type="pic" idx="13"/>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pic>
        <p:nvPicPr>
          <p:cNvPr id="1160" name="PlaceholderImage.png"/>
          <p:cNvPicPr>
            <a:picLocks noChangeAspect="1"/>
          </p:cNvPicPr>
          <p:nvPr>
            <p:ph type="pic" idx="14"/>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pic>
        <p:nvPicPr>
          <p:cNvPr id="1161" name="PlaceholderImage.png"/>
          <p:cNvPicPr>
            <a:picLocks noChangeAspect="1"/>
          </p:cNvPicPr>
          <p:nvPr>
            <p:ph type="pic" idx="15"/>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pic>
        <p:nvPicPr>
          <p:cNvPr id="1162" name="PlaceholderImage.png"/>
          <p:cNvPicPr>
            <a:picLocks noChangeAspect="1"/>
          </p:cNvPicPr>
          <p:nvPr>
            <p:ph type="pic" idx="16"/>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pic>
        <p:nvPicPr>
          <p:cNvPr id="1163" name="PlaceholderImage.png"/>
          <p:cNvPicPr>
            <a:picLocks noChangeAspect="1"/>
          </p:cNvPicPr>
          <p:nvPr>
            <p:ph type="pic" idx="17"/>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pic>
        <p:nvPicPr>
          <p:cNvPr id="1164" name="PlaceholderImage.png"/>
          <p:cNvPicPr>
            <a:picLocks noChangeAspect="1"/>
          </p:cNvPicPr>
          <p:nvPr>
            <p:ph type="pic" idx="18"/>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128">
                                            <p:bg/>
                                          </p:spTgt>
                                        </p:tgtEl>
                                        <p:attrNameLst>
                                          <p:attrName>style.visibility</p:attrName>
                                        </p:attrNameLst>
                                      </p:cBhvr>
                                      <p:to>
                                        <p:strVal val="visible"/>
                                      </p:to>
                                    </p:set>
                                    <p:animEffect filter="wipe(left)" transition="in">
                                      <p:cBhvr>
                                        <p:cTn id="7" dur="500"/>
                                        <p:tgtEl>
                                          <p:spTgt spid="112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128">
                                            <p:txEl>
                                              <p:pRg st="0" end="0"/>
                                            </p:txEl>
                                          </p:spTgt>
                                        </p:tgtEl>
                                        <p:attrNameLst>
                                          <p:attrName>style.visibility</p:attrName>
                                        </p:attrNameLst>
                                      </p:cBhvr>
                                      <p:to>
                                        <p:strVal val="visible"/>
                                      </p:to>
                                    </p:set>
                                    <p:animEffect filter="wipe(left)" transition="in">
                                      <p:cBhvr>
                                        <p:cTn id="10" dur="500"/>
                                        <p:tgtEl>
                                          <p:spTgt spid="112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127">
                                            <p:bg/>
                                          </p:spTgt>
                                        </p:tgtEl>
                                        <p:attrNameLst>
                                          <p:attrName>style.visibility</p:attrName>
                                        </p:attrNameLst>
                                      </p:cBhvr>
                                      <p:to>
                                        <p:strVal val="visible"/>
                                      </p:to>
                                    </p:set>
                                    <p:animEffect filter="dissolve" transition="in">
                                      <p:cBhvr>
                                        <p:cTn id="15" dur="500"/>
                                        <p:tgtEl>
                                          <p:spTgt spid="112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127">
                                            <p:txEl>
                                              <p:pRg st="0" end="0"/>
                                            </p:txEl>
                                          </p:spTgt>
                                        </p:tgtEl>
                                        <p:attrNameLst>
                                          <p:attrName>style.visibility</p:attrName>
                                        </p:attrNameLst>
                                      </p:cBhvr>
                                      <p:to>
                                        <p:strVal val="visible"/>
                                      </p:to>
                                    </p:set>
                                    <p:animEffect filter="dissolve" transition="in">
                                      <p:cBhvr>
                                        <p:cTn id="18" dur="500"/>
                                        <p:tgtEl>
                                          <p:spTgt spid="112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1132"/>
                                        </p:tgtEl>
                                        <p:attrNameLst>
                                          <p:attrName>style.visibility</p:attrName>
                                        </p:attrNameLst>
                                      </p:cBhvr>
                                      <p:to>
                                        <p:strVal val="visible"/>
                                      </p:to>
                                    </p:set>
                                    <p:animEffect filter="wipe(left)" transition="in">
                                      <p:cBhvr>
                                        <p:cTn id="23" dur="500"/>
                                        <p:tgtEl>
                                          <p:spTgt spid="1132"/>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147"/>
                                        </p:tgtEl>
                                        <p:attrNameLst>
                                          <p:attrName>style.visibility</p:attrName>
                                        </p:attrNameLst>
                                      </p:cBhvr>
                                      <p:to>
                                        <p:strVal val="visible"/>
                                      </p:to>
                                    </p:set>
                                    <p:animEffect filter="dissolve" transition="in">
                                      <p:cBhvr>
                                        <p:cTn id="28" dur="500"/>
                                        <p:tgtEl>
                                          <p:spTgt spid="1147"/>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1121"/>
                                        </p:tgtEl>
                                        <p:attrNameLst>
                                          <p:attrName>style.visibility</p:attrName>
                                        </p:attrNameLst>
                                      </p:cBhvr>
                                      <p:to>
                                        <p:strVal val="visible"/>
                                      </p:to>
                                    </p:set>
                                    <p:animEffect filter="dissolve" transition="in">
                                      <p:cBhvr>
                                        <p:cTn id="32" dur="500"/>
                                        <p:tgtEl>
                                          <p:spTgt spid="1121"/>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Subtype="8" presetID="22" grpId="6" fill="hold">
                                  <p:stCondLst>
                                    <p:cond delay="0"/>
                                  </p:stCondLst>
                                  <p:iterate type="el" backwards="0">
                                    <p:tmAbs val="0"/>
                                  </p:iterate>
                                  <p:childTnLst>
                                    <p:set>
                                      <p:cBhvr>
                                        <p:cTn id="36" fill="hold"/>
                                        <p:tgtEl>
                                          <p:spTgt spid="1136"/>
                                        </p:tgtEl>
                                        <p:attrNameLst>
                                          <p:attrName>style.visibility</p:attrName>
                                        </p:attrNameLst>
                                      </p:cBhvr>
                                      <p:to>
                                        <p:strVal val="visible"/>
                                      </p:to>
                                    </p:set>
                                    <p:animEffect filter="wipe(left)" transition="in">
                                      <p:cBhvr>
                                        <p:cTn id="37" dur="500"/>
                                        <p:tgtEl>
                                          <p:spTgt spid="1136"/>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1148"/>
                                        </p:tgtEl>
                                        <p:attrNameLst>
                                          <p:attrName>style.visibility</p:attrName>
                                        </p:attrNameLst>
                                      </p:cBhvr>
                                      <p:to>
                                        <p:strVal val="visible"/>
                                      </p:to>
                                    </p:set>
                                    <p:animEffect filter="dissolve" transition="in">
                                      <p:cBhvr>
                                        <p:cTn id="42" dur="500"/>
                                        <p:tgtEl>
                                          <p:spTgt spid="1148"/>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1122"/>
                                        </p:tgtEl>
                                        <p:attrNameLst>
                                          <p:attrName>style.visibility</p:attrName>
                                        </p:attrNameLst>
                                      </p:cBhvr>
                                      <p:to>
                                        <p:strVal val="visible"/>
                                      </p:to>
                                    </p:set>
                                    <p:animEffect filter="dissolve" transition="in">
                                      <p:cBhvr>
                                        <p:cTn id="46" dur="500"/>
                                        <p:tgtEl>
                                          <p:spTgt spid="1122"/>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Subtype="8" presetID="22" grpId="9" fill="hold">
                                  <p:stCondLst>
                                    <p:cond delay="0"/>
                                  </p:stCondLst>
                                  <p:iterate type="el" backwards="0">
                                    <p:tmAbs val="0"/>
                                  </p:iterate>
                                  <p:childTnLst>
                                    <p:set>
                                      <p:cBhvr>
                                        <p:cTn id="50" fill="hold"/>
                                        <p:tgtEl>
                                          <p:spTgt spid="1139"/>
                                        </p:tgtEl>
                                        <p:attrNameLst>
                                          <p:attrName>style.visibility</p:attrName>
                                        </p:attrNameLst>
                                      </p:cBhvr>
                                      <p:to>
                                        <p:strVal val="visible"/>
                                      </p:to>
                                    </p:set>
                                    <p:animEffect filter="wipe(left)" transition="in">
                                      <p:cBhvr>
                                        <p:cTn id="51" dur="500"/>
                                        <p:tgtEl>
                                          <p:spTgt spid="1139"/>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ID="9" grpId="10" fill="hold">
                                  <p:stCondLst>
                                    <p:cond delay="0"/>
                                  </p:stCondLst>
                                  <p:iterate type="el" backwards="0">
                                    <p:tmAbs val="0"/>
                                  </p:iterate>
                                  <p:childTnLst>
                                    <p:set>
                                      <p:cBhvr>
                                        <p:cTn id="55" fill="hold"/>
                                        <p:tgtEl>
                                          <p:spTgt spid="1149"/>
                                        </p:tgtEl>
                                        <p:attrNameLst>
                                          <p:attrName>style.visibility</p:attrName>
                                        </p:attrNameLst>
                                      </p:cBhvr>
                                      <p:to>
                                        <p:strVal val="visible"/>
                                      </p:to>
                                    </p:set>
                                    <p:animEffect filter="dissolve" transition="in">
                                      <p:cBhvr>
                                        <p:cTn id="56" dur="500"/>
                                        <p:tgtEl>
                                          <p:spTgt spid="1149"/>
                                        </p:tgtEl>
                                      </p:cBhvr>
                                    </p:animEffect>
                                  </p:childTnLst>
                                </p:cTn>
                              </p:par>
                            </p:childTnLst>
                          </p:cTn>
                        </p:par>
                        <p:par>
                          <p:cTn id="57" fill="hold">
                            <p:stCondLst>
                              <p:cond delay="500"/>
                            </p:stCondLst>
                            <p:childTnLst>
                              <p:par>
                                <p:cTn id="58" presetClass="entr" nodeType="afterEffect" presetID="9" grpId="11" fill="hold">
                                  <p:stCondLst>
                                    <p:cond delay="0"/>
                                  </p:stCondLst>
                                  <p:iterate type="el" backwards="0">
                                    <p:tmAbs val="0"/>
                                  </p:iterate>
                                  <p:childTnLst>
                                    <p:set>
                                      <p:cBhvr>
                                        <p:cTn id="59" fill="hold"/>
                                        <p:tgtEl>
                                          <p:spTgt spid="1123"/>
                                        </p:tgtEl>
                                        <p:attrNameLst>
                                          <p:attrName>style.visibility</p:attrName>
                                        </p:attrNameLst>
                                      </p:cBhvr>
                                      <p:to>
                                        <p:strVal val="visible"/>
                                      </p:to>
                                    </p:set>
                                    <p:animEffect filter="dissolve" transition="in">
                                      <p:cBhvr>
                                        <p:cTn id="60" dur="500"/>
                                        <p:tgtEl>
                                          <p:spTgt spid="1123"/>
                                        </p:tgtEl>
                                      </p:cBhvr>
                                    </p:animEffect>
                                  </p:childTnLst>
                                </p:cTn>
                              </p:par>
                            </p:childTnLst>
                          </p:cTn>
                        </p:par>
                      </p:childTnLst>
                    </p:cTn>
                  </p:par>
                  <p:par>
                    <p:cTn id="61" fill="hold">
                      <p:stCondLst>
                        <p:cond delay="indefinite"/>
                      </p:stCondLst>
                      <p:childTnLst>
                        <p:par>
                          <p:cTn id="62" fill="hold">
                            <p:stCondLst>
                              <p:cond delay="0"/>
                            </p:stCondLst>
                            <p:childTnLst>
                              <p:par>
                                <p:cTn id="63" presetClass="entr" nodeType="clickEffect" presetSubtype="8" presetID="22" grpId="12" fill="hold">
                                  <p:stCondLst>
                                    <p:cond delay="0"/>
                                  </p:stCondLst>
                                  <p:iterate type="el" backwards="0">
                                    <p:tmAbs val="0"/>
                                  </p:iterate>
                                  <p:childTnLst>
                                    <p:set>
                                      <p:cBhvr>
                                        <p:cTn id="64" fill="hold"/>
                                        <p:tgtEl>
                                          <p:spTgt spid="1140"/>
                                        </p:tgtEl>
                                        <p:attrNameLst>
                                          <p:attrName>style.visibility</p:attrName>
                                        </p:attrNameLst>
                                      </p:cBhvr>
                                      <p:to>
                                        <p:strVal val="visible"/>
                                      </p:to>
                                    </p:set>
                                    <p:animEffect filter="wipe(left)" transition="in">
                                      <p:cBhvr>
                                        <p:cTn id="65" dur="500"/>
                                        <p:tgtEl>
                                          <p:spTgt spid="1140"/>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ID="9" grpId="13" fill="hold">
                                  <p:stCondLst>
                                    <p:cond delay="0"/>
                                  </p:stCondLst>
                                  <p:iterate type="el" backwards="0">
                                    <p:tmAbs val="0"/>
                                  </p:iterate>
                                  <p:childTnLst>
                                    <p:set>
                                      <p:cBhvr>
                                        <p:cTn id="69" fill="hold"/>
                                        <p:tgtEl>
                                          <p:spTgt spid="1152"/>
                                        </p:tgtEl>
                                        <p:attrNameLst>
                                          <p:attrName>style.visibility</p:attrName>
                                        </p:attrNameLst>
                                      </p:cBhvr>
                                      <p:to>
                                        <p:strVal val="visible"/>
                                      </p:to>
                                    </p:set>
                                    <p:animEffect filter="dissolve" transition="in">
                                      <p:cBhvr>
                                        <p:cTn id="70" dur="500"/>
                                        <p:tgtEl>
                                          <p:spTgt spid="1152"/>
                                        </p:tgtEl>
                                      </p:cBhvr>
                                    </p:animEffect>
                                  </p:childTnLst>
                                </p:cTn>
                              </p:par>
                            </p:childTnLst>
                          </p:cTn>
                        </p:par>
                        <p:par>
                          <p:cTn id="71" fill="hold">
                            <p:stCondLst>
                              <p:cond delay="500"/>
                            </p:stCondLst>
                            <p:childTnLst>
                              <p:par>
                                <p:cTn id="72" presetClass="entr" nodeType="afterEffect" presetID="9" grpId="14" fill="hold">
                                  <p:stCondLst>
                                    <p:cond delay="0"/>
                                  </p:stCondLst>
                                  <p:iterate type="el" backwards="0">
                                    <p:tmAbs val="0"/>
                                  </p:iterate>
                                  <p:childTnLst>
                                    <p:set>
                                      <p:cBhvr>
                                        <p:cTn id="73" fill="hold"/>
                                        <p:tgtEl>
                                          <p:spTgt spid="1124"/>
                                        </p:tgtEl>
                                        <p:attrNameLst>
                                          <p:attrName>style.visibility</p:attrName>
                                        </p:attrNameLst>
                                      </p:cBhvr>
                                      <p:to>
                                        <p:strVal val="visible"/>
                                      </p:to>
                                    </p:set>
                                    <p:animEffect filter="dissolve" transition="in">
                                      <p:cBhvr>
                                        <p:cTn id="74" dur="500"/>
                                        <p:tgtEl>
                                          <p:spTgt spid="1124"/>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Subtype="8" presetID="22" grpId="15" fill="hold">
                                  <p:stCondLst>
                                    <p:cond delay="0"/>
                                  </p:stCondLst>
                                  <p:iterate type="el" backwards="0">
                                    <p:tmAbs val="0"/>
                                  </p:iterate>
                                  <p:childTnLst>
                                    <p:set>
                                      <p:cBhvr>
                                        <p:cTn id="78" fill="hold"/>
                                        <p:tgtEl>
                                          <p:spTgt spid="1143"/>
                                        </p:tgtEl>
                                        <p:attrNameLst>
                                          <p:attrName>style.visibility</p:attrName>
                                        </p:attrNameLst>
                                      </p:cBhvr>
                                      <p:to>
                                        <p:strVal val="visible"/>
                                      </p:to>
                                    </p:set>
                                    <p:animEffect filter="wipe(left)" transition="in">
                                      <p:cBhvr>
                                        <p:cTn id="79" dur="500"/>
                                        <p:tgtEl>
                                          <p:spTgt spid="1143"/>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ID="9" grpId="16" fill="hold">
                                  <p:stCondLst>
                                    <p:cond delay="0"/>
                                  </p:stCondLst>
                                  <p:iterate type="el" backwards="0">
                                    <p:tmAbs val="0"/>
                                  </p:iterate>
                                  <p:childTnLst>
                                    <p:set>
                                      <p:cBhvr>
                                        <p:cTn id="83" fill="hold"/>
                                        <p:tgtEl>
                                          <p:spTgt spid="1150"/>
                                        </p:tgtEl>
                                        <p:attrNameLst>
                                          <p:attrName>style.visibility</p:attrName>
                                        </p:attrNameLst>
                                      </p:cBhvr>
                                      <p:to>
                                        <p:strVal val="visible"/>
                                      </p:to>
                                    </p:set>
                                    <p:animEffect filter="dissolve" transition="in">
                                      <p:cBhvr>
                                        <p:cTn id="84" dur="500"/>
                                        <p:tgtEl>
                                          <p:spTgt spid="1150"/>
                                        </p:tgtEl>
                                      </p:cBhvr>
                                    </p:animEffect>
                                  </p:childTnLst>
                                </p:cTn>
                              </p:par>
                            </p:childTnLst>
                          </p:cTn>
                        </p:par>
                        <p:par>
                          <p:cTn id="85" fill="hold">
                            <p:stCondLst>
                              <p:cond delay="500"/>
                            </p:stCondLst>
                            <p:childTnLst>
                              <p:par>
                                <p:cTn id="86" presetClass="entr" nodeType="afterEffect" presetID="9" grpId="17" fill="hold">
                                  <p:stCondLst>
                                    <p:cond delay="0"/>
                                  </p:stCondLst>
                                  <p:iterate type="el" backwards="0">
                                    <p:tmAbs val="0"/>
                                  </p:iterate>
                                  <p:childTnLst>
                                    <p:set>
                                      <p:cBhvr>
                                        <p:cTn id="87" fill="hold"/>
                                        <p:tgtEl>
                                          <p:spTgt spid="1125"/>
                                        </p:tgtEl>
                                        <p:attrNameLst>
                                          <p:attrName>style.visibility</p:attrName>
                                        </p:attrNameLst>
                                      </p:cBhvr>
                                      <p:to>
                                        <p:strVal val="visible"/>
                                      </p:to>
                                    </p:set>
                                    <p:animEffect filter="dissolve" transition="in">
                                      <p:cBhvr>
                                        <p:cTn id="88" dur="500"/>
                                        <p:tgtEl>
                                          <p:spTgt spid="1125"/>
                                        </p:tgtEl>
                                      </p:cBhvr>
                                    </p:animEffect>
                                  </p:childTnLst>
                                </p:cTn>
                              </p:par>
                            </p:childTnLst>
                          </p:cTn>
                        </p:par>
                      </p:childTnLst>
                    </p:cTn>
                  </p:par>
                  <p:par>
                    <p:cTn id="89" fill="hold">
                      <p:stCondLst>
                        <p:cond delay="indefinite"/>
                      </p:stCondLst>
                      <p:childTnLst>
                        <p:par>
                          <p:cTn id="90" fill="hold">
                            <p:stCondLst>
                              <p:cond delay="0"/>
                            </p:stCondLst>
                            <p:childTnLst>
                              <p:par>
                                <p:cTn id="91" presetClass="entr" nodeType="clickEffect" presetSubtype="8" presetID="22" grpId="18" fill="hold">
                                  <p:stCondLst>
                                    <p:cond delay="0"/>
                                  </p:stCondLst>
                                  <p:iterate type="el" backwards="0">
                                    <p:tmAbs val="0"/>
                                  </p:iterate>
                                  <p:childTnLst>
                                    <p:set>
                                      <p:cBhvr>
                                        <p:cTn id="92" fill="hold"/>
                                        <p:tgtEl>
                                          <p:spTgt spid="1146"/>
                                        </p:tgtEl>
                                        <p:attrNameLst>
                                          <p:attrName>style.visibility</p:attrName>
                                        </p:attrNameLst>
                                      </p:cBhvr>
                                      <p:to>
                                        <p:strVal val="visible"/>
                                      </p:to>
                                    </p:set>
                                    <p:animEffect filter="wipe(left)" transition="in">
                                      <p:cBhvr>
                                        <p:cTn id="93" dur="500"/>
                                        <p:tgtEl>
                                          <p:spTgt spid="1146"/>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ID="9" grpId="19" fill="hold">
                                  <p:stCondLst>
                                    <p:cond delay="0"/>
                                  </p:stCondLst>
                                  <p:iterate type="el" backwards="0">
                                    <p:tmAbs val="0"/>
                                  </p:iterate>
                                  <p:childTnLst>
                                    <p:set>
                                      <p:cBhvr>
                                        <p:cTn id="97" fill="hold"/>
                                        <p:tgtEl>
                                          <p:spTgt spid="1151"/>
                                        </p:tgtEl>
                                        <p:attrNameLst>
                                          <p:attrName>style.visibility</p:attrName>
                                        </p:attrNameLst>
                                      </p:cBhvr>
                                      <p:to>
                                        <p:strVal val="visible"/>
                                      </p:to>
                                    </p:set>
                                    <p:animEffect filter="dissolve" transition="in">
                                      <p:cBhvr>
                                        <p:cTn id="98" dur="500"/>
                                        <p:tgtEl>
                                          <p:spTgt spid="1151"/>
                                        </p:tgtEl>
                                      </p:cBhvr>
                                    </p:animEffect>
                                  </p:childTnLst>
                                </p:cTn>
                              </p:par>
                            </p:childTnLst>
                          </p:cTn>
                        </p:par>
                        <p:par>
                          <p:cTn id="99" fill="hold">
                            <p:stCondLst>
                              <p:cond delay="500"/>
                            </p:stCondLst>
                            <p:childTnLst>
                              <p:par>
                                <p:cTn id="100" presetClass="entr" nodeType="afterEffect" presetID="9" grpId="20" fill="hold">
                                  <p:stCondLst>
                                    <p:cond delay="0"/>
                                  </p:stCondLst>
                                  <p:iterate type="el" backwards="0">
                                    <p:tmAbs val="0"/>
                                  </p:iterate>
                                  <p:childTnLst>
                                    <p:set>
                                      <p:cBhvr>
                                        <p:cTn id="101" fill="hold"/>
                                        <p:tgtEl>
                                          <p:spTgt spid="1126"/>
                                        </p:tgtEl>
                                        <p:attrNameLst>
                                          <p:attrName>style.visibility</p:attrName>
                                        </p:attrNameLst>
                                      </p:cBhvr>
                                      <p:to>
                                        <p:strVal val="visible"/>
                                      </p:to>
                                    </p:set>
                                    <p:animEffect filter="dissolve" transition="in">
                                      <p:cBhvr>
                                        <p:cTn id="102" dur="500"/>
                                        <p:tgtEl>
                                          <p:spTgt spid="1126"/>
                                        </p:tgtEl>
                                      </p:cBhvr>
                                    </p:animEffect>
                                  </p:childTnLst>
                                </p:cTn>
                              </p:par>
                            </p:childTnLst>
                          </p:cTn>
                        </p:par>
                      </p:childTnLst>
                    </p:cTn>
                  </p:par>
                  <p:par>
                    <p:cTn id="103" fill="hold">
                      <p:stCondLst>
                        <p:cond delay="indefinite"/>
                      </p:stCondLst>
                      <p:childTnLst>
                        <p:par>
                          <p:cTn id="104" fill="hold">
                            <p:stCondLst>
                              <p:cond delay="0"/>
                            </p:stCondLst>
                            <p:childTnLst>
                              <p:par>
                                <p:cTn id="105" presetClass="entr" nodeType="clickEffect" presetID="9" grpId="21" fill="hold">
                                  <p:stCondLst>
                                    <p:cond delay="0"/>
                                  </p:stCondLst>
                                  <p:iterate type="el" backwards="0">
                                    <p:tmAbs val="0"/>
                                  </p:iterate>
                                  <p:childTnLst>
                                    <p:set>
                                      <p:cBhvr>
                                        <p:cTn id="106" fill="hold"/>
                                        <p:tgtEl>
                                          <p:spTgt spid="1154"/>
                                        </p:tgtEl>
                                        <p:attrNameLst>
                                          <p:attrName>style.visibility</p:attrName>
                                        </p:attrNameLst>
                                      </p:cBhvr>
                                      <p:to>
                                        <p:strVal val="visible"/>
                                      </p:to>
                                    </p:set>
                                    <p:animEffect filter="dissolve" transition="in">
                                      <p:cBhvr>
                                        <p:cTn id="107" dur="500"/>
                                        <p:tgtEl>
                                          <p:spTgt spid="1154"/>
                                        </p:tgtEl>
                                      </p:cBhvr>
                                    </p:animEffect>
                                  </p:childTnLst>
                                </p:cTn>
                              </p:par>
                            </p:childTnLst>
                          </p:cTn>
                        </p:par>
                      </p:childTnLst>
                    </p:cTn>
                  </p:par>
                  <p:par>
                    <p:cTn id="108" fill="hold">
                      <p:stCondLst>
                        <p:cond delay="indefinite"/>
                      </p:stCondLst>
                      <p:childTnLst>
                        <p:par>
                          <p:cTn id="109" fill="hold">
                            <p:stCondLst>
                              <p:cond delay="0"/>
                            </p:stCondLst>
                            <p:childTnLst>
                              <p:par>
                                <p:cTn id="110" presetClass="entr" nodeType="clickEffect" presetSubtype="4" presetID="22" grpId="22" fill="hold">
                                  <p:stCondLst>
                                    <p:cond delay="0"/>
                                  </p:stCondLst>
                                  <p:iterate type="el" backwards="0">
                                    <p:tmAbs val="0"/>
                                  </p:iterate>
                                  <p:childTnLst>
                                    <p:set>
                                      <p:cBhvr>
                                        <p:cTn id="111" fill="hold"/>
                                        <p:tgtEl>
                                          <p:spTgt spid="1155"/>
                                        </p:tgtEl>
                                        <p:attrNameLst>
                                          <p:attrName>style.visibility</p:attrName>
                                        </p:attrNameLst>
                                      </p:cBhvr>
                                      <p:to>
                                        <p:strVal val="visible"/>
                                      </p:to>
                                    </p:set>
                                    <p:animEffect filter="wipe(down)" transition="in">
                                      <p:cBhvr>
                                        <p:cTn id="112" dur="500"/>
                                        <p:tgtEl>
                                          <p:spTgt spid="1155"/>
                                        </p:tgtEl>
                                      </p:cBhvr>
                                    </p:animEffect>
                                  </p:childTnLst>
                                </p:cTn>
                              </p:par>
                            </p:childTnLst>
                          </p:cTn>
                        </p:par>
                      </p:childTnLst>
                    </p:cTn>
                  </p:par>
                  <p:par>
                    <p:cTn id="113" fill="hold">
                      <p:stCondLst>
                        <p:cond delay="indefinite"/>
                      </p:stCondLst>
                      <p:childTnLst>
                        <p:par>
                          <p:cTn id="114" fill="hold">
                            <p:stCondLst>
                              <p:cond delay="0"/>
                            </p:stCondLst>
                            <p:childTnLst>
                              <p:par>
                                <p:cTn id="115" presetClass="entr" nodeType="clickEffect" presetID="9" grpId="23" fill="hold">
                                  <p:stCondLst>
                                    <p:cond delay="0"/>
                                  </p:stCondLst>
                                  <p:iterate type="el" backwards="0">
                                    <p:tmAbs val="0"/>
                                  </p:iterate>
                                  <p:childTnLst>
                                    <p:set>
                                      <p:cBhvr>
                                        <p:cTn id="116" fill="hold"/>
                                        <p:tgtEl>
                                          <p:spTgt spid="1153"/>
                                        </p:tgtEl>
                                        <p:attrNameLst>
                                          <p:attrName>style.visibility</p:attrName>
                                        </p:attrNameLst>
                                      </p:cBhvr>
                                      <p:to>
                                        <p:strVal val="visible"/>
                                      </p:to>
                                    </p:set>
                                    <p:animEffect filter="dissolve" transition="in">
                                      <p:cBhvr>
                                        <p:cTn id="117" dur="500"/>
                                        <p:tgtEl>
                                          <p:spTgt spid="1153"/>
                                        </p:tgtEl>
                                      </p:cBhvr>
                                    </p:animEffect>
                                  </p:childTnLst>
                                </p:cTn>
                              </p:par>
                            </p:childTnLst>
                          </p:cTn>
                        </p:par>
                      </p:childTnLst>
                    </p:cTn>
                  </p:par>
                  <p:par>
                    <p:cTn id="118" fill="hold">
                      <p:stCondLst>
                        <p:cond delay="indefinite"/>
                      </p:stCondLst>
                      <p:childTnLst>
                        <p:par>
                          <p:cTn id="119" fill="hold">
                            <p:stCondLst>
                              <p:cond delay="0"/>
                            </p:stCondLst>
                            <p:childTnLst>
                              <p:par>
                                <p:cTn id="120" presetClass="entr" nodeType="clickEffect" presetID="9" grpId="24" fill="hold">
                                  <p:stCondLst>
                                    <p:cond delay="0"/>
                                  </p:stCondLst>
                                  <p:iterate type="el" backwards="0">
                                    <p:tmAbs val="0"/>
                                  </p:iterate>
                                  <p:childTnLst>
                                    <p:set>
                                      <p:cBhvr>
                                        <p:cTn id="121" fill="hold"/>
                                        <p:tgtEl>
                                          <p:spTgt spid="1157"/>
                                        </p:tgtEl>
                                        <p:attrNameLst>
                                          <p:attrName>style.visibility</p:attrName>
                                        </p:attrNameLst>
                                      </p:cBhvr>
                                      <p:to>
                                        <p:strVal val="visible"/>
                                      </p:to>
                                    </p:set>
                                    <p:animEffect filter="dissolve" transition="in">
                                      <p:cBhvr>
                                        <p:cTn id="122" dur="500"/>
                                        <p:tgtEl>
                                          <p:spTgt spid="1157"/>
                                        </p:tgtEl>
                                      </p:cBhvr>
                                    </p:animEffect>
                                  </p:childTnLst>
                                </p:cTn>
                              </p:par>
                            </p:childTnLst>
                          </p:cTn>
                        </p:par>
                      </p:childTnLst>
                    </p:cTn>
                  </p:par>
                  <p:par>
                    <p:cTn id="123" fill="hold">
                      <p:stCondLst>
                        <p:cond delay="indefinite"/>
                      </p:stCondLst>
                      <p:childTnLst>
                        <p:par>
                          <p:cTn id="124" fill="hold">
                            <p:stCondLst>
                              <p:cond delay="0"/>
                            </p:stCondLst>
                            <p:childTnLst>
                              <p:par>
                                <p:cTn id="125" presetClass="entr" nodeType="clickEffect" presetSubtype="4" presetID="22" grpId="25" fill="hold">
                                  <p:stCondLst>
                                    <p:cond delay="0"/>
                                  </p:stCondLst>
                                  <p:iterate type="el" backwards="0">
                                    <p:tmAbs val="0"/>
                                  </p:iterate>
                                  <p:childTnLst>
                                    <p:set>
                                      <p:cBhvr>
                                        <p:cTn id="126" fill="hold"/>
                                        <p:tgtEl>
                                          <p:spTgt spid="1158"/>
                                        </p:tgtEl>
                                        <p:attrNameLst>
                                          <p:attrName>style.visibility</p:attrName>
                                        </p:attrNameLst>
                                      </p:cBhvr>
                                      <p:to>
                                        <p:strVal val="visible"/>
                                      </p:to>
                                    </p:set>
                                    <p:animEffect filter="wipe(down)" transition="in">
                                      <p:cBhvr>
                                        <p:cTn id="127" dur="500"/>
                                        <p:tgtEl>
                                          <p:spTgt spid="1158"/>
                                        </p:tgtEl>
                                      </p:cBhvr>
                                    </p:animEffect>
                                  </p:childTnLst>
                                </p:cTn>
                              </p:par>
                            </p:childTnLst>
                          </p:cTn>
                        </p:par>
                      </p:childTnLst>
                    </p:cTn>
                  </p:par>
                  <p:par>
                    <p:cTn id="128" fill="hold">
                      <p:stCondLst>
                        <p:cond delay="indefinite"/>
                      </p:stCondLst>
                      <p:childTnLst>
                        <p:par>
                          <p:cTn id="129" fill="hold">
                            <p:stCondLst>
                              <p:cond delay="0"/>
                            </p:stCondLst>
                            <p:childTnLst>
                              <p:par>
                                <p:cTn id="130" presetClass="entr" nodeType="clickEffect" presetID="9" grpId="26" fill="hold">
                                  <p:stCondLst>
                                    <p:cond delay="0"/>
                                  </p:stCondLst>
                                  <p:iterate type="el" backwards="0">
                                    <p:tmAbs val="0"/>
                                  </p:iterate>
                                  <p:childTnLst>
                                    <p:set>
                                      <p:cBhvr>
                                        <p:cTn id="131" fill="hold"/>
                                        <p:tgtEl>
                                          <p:spTgt spid="1156"/>
                                        </p:tgtEl>
                                        <p:attrNameLst>
                                          <p:attrName>style.visibility</p:attrName>
                                        </p:attrNameLst>
                                      </p:cBhvr>
                                      <p:to>
                                        <p:strVal val="visible"/>
                                      </p:to>
                                    </p:set>
                                    <p:animEffect filter="dissolve" transition="in">
                                      <p:cBhvr>
                                        <p:cTn id="132" dur="500"/>
                                        <p:tgtEl>
                                          <p:spTgt spid="115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121" grpId="5"/>
      <p:bldP build="whole" bldLvl="1" animBg="1" rev="0" advAuto="0" spid="1154" grpId="21"/>
      <p:bldP build="whole" bldLvl="1" animBg="1" rev="0" advAuto="0" spid="1158" grpId="25"/>
      <p:bldP build="whole" bldLvl="1" animBg="1" rev="0" advAuto="0" spid="1124" grpId="14"/>
      <p:bldP build="whole" bldLvl="1" animBg="1" rev="0" advAuto="0" spid="1126" grpId="20"/>
      <p:bldP build="whole" bldLvl="1" animBg="1" rev="0" advAuto="0" spid="1122" grpId="8"/>
      <p:bldP build="whole" bldLvl="1" animBg="1" rev="0" advAuto="0" spid="1152" grpId="13"/>
      <p:bldP build="whole" bldLvl="1" animBg="1" rev="0" advAuto="0" spid="1157" grpId="24"/>
      <p:bldP build="whole" bldLvl="1" animBg="1" rev="0" advAuto="0" spid="1140" grpId="12"/>
      <p:bldP build="whole" bldLvl="1" animBg="1" rev="0" advAuto="0" spid="1156" grpId="26"/>
      <p:bldP build="p" bldLvl="1" animBg="1" rev="0" advAuto="0" spid="1128" grpId="1"/>
      <p:bldP build="whole" bldLvl="1" animBg="1" rev="0" advAuto="0" spid="1149" grpId="10"/>
      <p:bldP build="whole" bldLvl="1" animBg="1" rev="0" advAuto="0" spid="1125" grpId="17"/>
      <p:bldP build="whole" bldLvl="1" animBg="1" rev="0" advAuto="0" spid="1151" grpId="19"/>
      <p:bldP build="whole" bldLvl="1" animBg="1" rev="0" advAuto="0" spid="1147" grpId="4"/>
      <p:bldP build="whole" bldLvl="1" animBg="1" rev="0" advAuto="0" spid="1143" grpId="15"/>
      <p:bldP build="whole" bldLvl="1" animBg="1" rev="0" advAuto="0" spid="1146" grpId="18"/>
      <p:bldP build="whole" bldLvl="1" animBg="1" rev="0" advAuto="0" spid="1139" grpId="9"/>
      <p:bldP build="whole" bldLvl="1" animBg="1" rev="0" advAuto="0" spid="1123" grpId="11"/>
      <p:bldP build="p" bldLvl="1" animBg="1" rev="0" advAuto="0" spid="1127" grpId="2"/>
      <p:bldP build="whole" bldLvl="1" animBg="1" rev="0" advAuto="0" spid="1155" grpId="22"/>
      <p:bldP build="whole" bldLvl="1" animBg="1" rev="0" advAuto="0" spid="1150" grpId="16"/>
      <p:bldP build="whole" bldLvl="1" animBg="1" rev="0" advAuto="0" spid="1148" grpId="7"/>
      <p:bldP build="whole" bldLvl="1" animBg="1" rev="0" advAuto="0" spid="1132" grpId="3"/>
      <p:bldP build="whole" bldLvl="1" animBg="1" rev="0" advAuto="0" spid="1136" grpId="6"/>
      <p:bldP build="whole" bldLvl="1" animBg="1" rev="0" advAuto="0" spid="1153" grpId="23"/>
    </p:bldLst>
  </p:timing>
</p:sld>
</file>

<file path=ppt/slides/slide1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166" name="Shape 116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167" name="Shape 116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Company Services and Products</a:t>
            </a:r>
          </a:p>
        </p:txBody>
      </p:sp>
      <p:sp>
        <p:nvSpPr>
          <p:cNvPr id="1168" name="Shape 116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171" name="Group 1171"/>
          <p:cNvGrpSpPr/>
          <p:nvPr/>
        </p:nvGrpSpPr>
        <p:grpSpPr>
          <a:xfrm>
            <a:off x="1456903" y="1798468"/>
            <a:ext cx="699078" cy="699075"/>
            <a:chOff x="0" y="0"/>
            <a:chExt cx="699076" cy="699073"/>
          </a:xfrm>
        </p:grpSpPr>
        <p:sp>
          <p:nvSpPr>
            <p:cNvPr id="1169" name="Shape 1169"/>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70" name="Shape 1170"/>
            <p:cNvSpPr/>
            <p:nvPr/>
          </p:nvSpPr>
          <p:spPr>
            <a:xfrm>
              <a:off x="102376" y="140056"/>
              <a:ext cx="49432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172" name="Shape 1172"/>
          <p:cNvSpPr/>
          <p:nvPr/>
        </p:nvSpPr>
        <p:spPr>
          <a:xfrm>
            <a:off x="2448220" y="2394085"/>
            <a:ext cx="3393019" cy="350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Cotton candy tiramisu sweet. Sesame snaps macaroon pastry powder topping cupcake tiramisu muffin cake</a:t>
            </a:r>
          </a:p>
        </p:txBody>
      </p:sp>
      <p:sp>
        <p:nvSpPr>
          <p:cNvPr id="1173" name="Shape 1173"/>
          <p:cNvSpPr/>
          <p:nvPr/>
        </p:nvSpPr>
        <p:spPr>
          <a:xfrm>
            <a:off x="2433935" y="2099335"/>
            <a:ext cx="3406754"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Gummies cake icing oat cake jelly chocolate cake</a:t>
            </a:r>
          </a:p>
        </p:txBody>
      </p:sp>
      <p:sp>
        <p:nvSpPr>
          <p:cNvPr id="1174" name="Shape 1174"/>
          <p:cNvSpPr/>
          <p:nvPr/>
        </p:nvSpPr>
        <p:spPr>
          <a:xfrm>
            <a:off x="2433935" y="1758024"/>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Business Strategy</a:t>
            </a:r>
          </a:p>
        </p:txBody>
      </p:sp>
      <p:grpSp>
        <p:nvGrpSpPr>
          <p:cNvPr id="1177" name="Group 1177"/>
          <p:cNvGrpSpPr/>
          <p:nvPr/>
        </p:nvGrpSpPr>
        <p:grpSpPr>
          <a:xfrm>
            <a:off x="1456903" y="3363271"/>
            <a:ext cx="699078" cy="699075"/>
            <a:chOff x="0" y="0"/>
            <a:chExt cx="699076" cy="699073"/>
          </a:xfrm>
        </p:grpSpPr>
        <p:sp>
          <p:nvSpPr>
            <p:cNvPr id="1175" name="Shape 1175"/>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76" name="Shape 1176"/>
            <p:cNvSpPr/>
            <p:nvPr/>
          </p:nvSpPr>
          <p:spPr>
            <a:xfrm>
              <a:off x="102376" y="140056"/>
              <a:ext cx="49432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178" name="Shape 1178"/>
          <p:cNvSpPr/>
          <p:nvPr/>
        </p:nvSpPr>
        <p:spPr>
          <a:xfrm>
            <a:off x="2448220" y="3958887"/>
            <a:ext cx="3393019" cy="350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Cotton candy tiramisu sweet. Sesame snaps macaroon pastry powder topping cupcake tiramisu muffin cake</a:t>
            </a:r>
          </a:p>
        </p:txBody>
      </p:sp>
      <p:sp>
        <p:nvSpPr>
          <p:cNvPr id="1179" name="Shape 1179"/>
          <p:cNvSpPr/>
          <p:nvPr/>
        </p:nvSpPr>
        <p:spPr>
          <a:xfrm>
            <a:off x="2433935" y="3664136"/>
            <a:ext cx="3406754"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Gummies cake icing oat cake jelly chocolate cake</a:t>
            </a:r>
          </a:p>
        </p:txBody>
      </p:sp>
      <p:sp>
        <p:nvSpPr>
          <p:cNvPr id="1180" name="Shape 1180"/>
          <p:cNvSpPr/>
          <p:nvPr/>
        </p:nvSpPr>
        <p:spPr>
          <a:xfrm>
            <a:off x="2433935" y="3322825"/>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Sales Revenue</a:t>
            </a:r>
          </a:p>
        </p:txBody>
      </p:sp>
      <p:grpSp>
        <p:nvGrpSpPr>
          <p:cNvPr id="1183" name="Group 1183"/>
          <p:cNvGrpSpPr/>
          <p:nvPr/>
        </p:nvGrpSpPr>
        <p:grpSpPr>
          <a:xfrm>
            <a:off x="6206325" y="1798468"/>
            <a:ext cx="699077" cy="699075"/>
            <a:chOff x="0" y="0"/>
            <a:chExt cx="699076" cy="699073"/>
          </a:xfrm>
        </p:grpSpPr>
        <p:sp>
          <p:nvSpPr>
            <p:cNvPr id="1181" name="Shape 1181"/>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82" name="Shape 1182"/>
            <p:cNvSpPr/>
            <p:nvPr/>
          </p:nvSpPr>
          <p:spPr>
            <a:xfrm>
              <a:off x="102376" y="140056"/>
              <a:ext cx="49432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184" name="Shape 1184"/>
          <p:cNvSpPr/>
          <p:nvPr/>
        </p:nvSpPr>
        <p:spPr>
          <a:xfrm>
            <a:off x="7197642" y="2394085"/>
            <a:ext cx="3393019" cy="350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Cotton candy tiramisu sweet. Sesame snaps macaroon pastry powder topping cupcake tiramisu muffin cake</a:t>
            </a:r>
          </a:p>
        </p:txBody>
      </p:sp>
      <p:sp>
        <p:nvSpPr>
          <p:cNvPr id="1185" name="Shape 1185"/>
          <p:cNvSpPr/>
          <p:nvPr/>
        </p:nvSpPr>
        <p:spPr>
          <a:xfrm>
            <a:off x="7183357" y="2099335"/>
            <a:ext cx="3406754"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Gummies cake icing oat cake jelly chocolate cake</a:t>
            </a:r>
          </a:p>
        </p:txBody>
      </p:sp>
      <p:sp>
        <p:nvSpPr>
          <p:cNvPr id="1186" name="Shape 1186"/>
          <p:cNvSpPr/>
          <p:nvPr/>
        </p:nvSpPr>
        <p:spPr>
          <a:xfrm>
            <a:off x="7183357" y="1758024"/>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Creative Solution</a:t>
            </a:r>
          </a:p>
        </p:txBody>
      </p:sp>
      <p:grpSp>
        <p:nvGrpSpPr>
          <p:cNvPr id="1189" name="Group 1189"/>
          <p:cNvGrpSpPr/>
          <p:nvPr/>
        </p:nvGrpSpPr>
        <p:grpSpPr>
          <a:xfrm>
            <a:off x="6206325" y="3363271"/>
            <a:ext cx="699077" cy="699075"/>
            <a:chOff x="0" y="0"/>
            <a:chExt cx="699076" cy="699073"/>
          </a:xfrm>
        </p:grpSpPr>
        <p:sp>
          <p:nvSpPr>
            <p:cNvPr id="1187" name="Shape 1187"/>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88" name="Shape 1188"/>
            <p:cNvSpPr/>
            <p:nvPr/>
          </p:nvSpPr>
          <p:spPr>
            <a:xfrm>
              <a:off x="102376" y="140056"/>
              <a:ext cx="49432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190" name="Shape 1190"/>
          <p:cNvSpPr/>
          <p:nvPr/>
        </p:nvSpPr>
        <p:spPr>
          <a:xfrm>
            <a:off x="7197642" y="3958887"/>
            <a:ext cx="3393019" cy="350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Cotton candy tiramisu sweet. Sesame snaps macaroon pastry powder topping cupcake tiramisu muffin cake</a:t>
            </a:r>
          </a:p>
        </p:txBody>
      </p:sp>
      <p:sp>
        <p:nvSpPr>
          <p:cNvPr id="1191" name="Shape 1191"/>
          <p:cNvSpPr/>
          <p:nvPr/>
        </p:nvSpPr>
        <p:spPr>
          <a:xfrm>
            <a:off x="7183357" y="3664136"/>
            <a:ext cx="3406754"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Gummies cake icing oat cake jelly chocolate cake</a:t>
            </a:r>
          </a:p>
        </p:txBody>
      </p:sp>
      <p:sp>
        <p:nvSpPr>
          <p:cNvPr id="1192" name="Shape 1192"/>
          <p:cNvSpPr/>
          <p:nvPr/>
        </p:nvSpPr>
        <p:spPr>
          <a:xfrm>
            <a:off x="7183357" y="3322825"/>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Business Plan</a:t>
            </a:r>
          </a:p>
        </p:txBody>
      </p:sp>
      <p:grpSp>
        <p:nvGrpSpPr>
          <p:cNvPr id="1195" name="Group 1195"/>
          <p:cNvGrpSpPr/>
          <p:nvPr/>
        </p:nvGrpSpPr>
        <p:grpSpPr>
          <a:xfrm>
            <a:off x="1456903" y="4928072"/>
            <a:ext cx="699078" cy="699075"/>
            <a:chOff x="0" y="0"/>
            <a:chExt cx="699076" cy="699073"/>
          </a:xfrm>
        </p:grpSpPr>
        <p:sp>
          <p:nvSpPr>
            <p:cNvPr id="1193" name="Shape 1193"/>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194" name="Shape 1194"/>
            <p:cNvSpPr/>
            <p:nvPr/>
          </p:nvSpPr>
          <p:spPr>
            <a:xfrm>
              <a:off x="102376" y="140056"/>
              <a:ext cx="49432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196" name="Shape 1196"/>
          <p:cNvSpPr/>
          <p:nvPr/>
        </p:nvSpPr>
        <p:spPr>
          <a:xfrm>
            <a:off x="2448220" y="5523688"/>
            <a:ext cx="3393019" cy="350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Cotton candy tiramisu sweet. Sesame snaps macaroon pastry powder topping cupcake tiramisu muffin cake</a:t>
            </a:r>
          </a:p>
        </p:txBody>
      </p:sp>
      <p:sp>
        <p:nvSpPr>
          <p:cNvPr id="1197" name="Shape 1197"/>
          <p:cNvSpPr/>
          <p:nvPr/>
        </p:nvSpPr>
        <p:spPr>
          <a:xfrm>
            <a:off x="2433935" y="5228938"/>
            <a:ext cx="3406754"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Gummies cake icing oat cake jelly chocolate cake</a:t>
            </a:r>
          </a:p>
        </p:txBody>
      </p:sp>
      <p:sp>
        <p:nvSpPr>
          <p:cNvPr id="1198" name="Shape 1198"/>
          <p:cNvSpPr/>
          <p:nvPr/>
        </p:nvSpPr>
        <p:spPr>
          <a:xfrm>
            <a:off x="2433935" y="4887628"/>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Data Analysis</a:t>
            </a:r>
          </a:p>
        </p:txBody>
      </p:sp>
      <p:grpSp>
        <p:nvGrpSpPr>
          <p:cNvPr id="1201" name="Group 1201"/>
          <p:cNvGrpSpPr/>
          <p:nvPr/>
        </p:nvGrpSpPr>
        <p:grpSpPr>
          <a:xfrm>
            <a:off x="6206325" y="4928072"/>
            <a:ext cx="699077" cy="699075"/>
            <a:chOff x="0" y="0"/>
            <a:chExt cx="699076" cy="699073"/>
          </a:xfrm>
        </p:grpSpPr>
        <p:sp>
          <p:nvSpPr>
            <p:cNvPr id="1199" name="Shape 1199"/>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00" name="Shape 1200"/>
            <p:cNvSpPr/>
            <p:nvPr/>
          </p:nvSpPr>
          <p:spPr>
            <a:xfrm>
              <a:off x="102376" y="140056"/>
              <a:ext cx="49432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1202" name="Shape 1202"/>
          <p:cNvSpPr/>
          <p:nvPr/>
        </p:nvSpPr>
        <p:spPr>
          <a:xfrm>
            <a:off x="7197642" y="5523688"/>
            <a:ext cx="3393019" cy="350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Cotton candy tiramisu sweet. Sesame snaps macaroon pastry powder topping cupcake tiramisu muffin cake</a:t>
            </a:r>
          </a:p>
        </p:txBody>
      </p:sp>
      <p:sp>
        <p:nvSpPr>
          <p:cNvPr id="1203" name="Shape 1203"/>
          <p:cNvSpPr/>
          <p:nvPr/>
        </p:nvSpPr>
        <p:spPr>
          <a:xfrm>
            <a:off x="7183357" y="5228938"/>
            <a:ext cx="3406754"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Gummies cake icing oat cake jelly chocolate cake</a:t>
            </a:r>
          </a:p>
        </p:txBody>
      </p:sp>
      <p:sp>
        <p:nvSpPr>
          <p:cNvPr id="1204" name="Shape 1204"/>
          <p:cNvSpPr/>
          <p:nvPr/>
        </p:nvSpPr>
        <p:spPr>
          <a:xfrm>
            <a:off x="7183357" y="4887628"/>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Content Strategy</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167">
                                            <p:bg/>
                                          </p:spTgt>
                                        </p:tgtEl>
                                        <p:attrNameLst>
                                          <p:attrName>style.visibility</p:attrName>
                                        </p:attrNameLst>
                                      </p:cBhvr>
                                      <p:to>
                                        <p:strVal val="visible"/>
                                      </p:to>
                                    </p:set>
                                    <p:animEffect filter="wipe(left)" transition="in">
                                      <p:cBhvr>
                                        <p:cTn id="7" dur="500"/>
                                        <p:tgtEl>
                                          <p:spTgt spid="116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167">
                                            <p:txEl>
                                              <p:pRg st="0" end="0"/>
                                            </p:txEl>
                                          </p:spTgt>
                                        </p:tgtEl>
                                        <p:attrNameLst>
                                          <p:attrName>style.visibility</p:attrName>
                                        </p:attrNameLst>
                                      </p:cBhvr>
                                      <p:to>
                                        <p:strVal val="visible"/>
                                      </p:to>
                                    </p:set>
                                    <p:animEffect filter="wipe(left)" transition="in">
                                      <p:cBhvr>
                                        <p:cTn id="10" dur="500"/>
                                        <p:tgtEl>
                                          <p:spTgt spid="116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166">
                                            <p:bg/>
                                          </p:spTgt>
                                        </p:tgtEl>
                                        <p:attrNameLst>
                                          <p:attrName>style.visibility</p:attrName>
                                        </p:attrNameLst>
                                      </p:cBhvr>
                                      <p:to>
                                        <p:strVal val="visible"/>
                                      </p:to>
                                    </p:set>
                                    <p:animEffect filter="dissolve" transition="in">
                                      <p:cBhvr>
                                        <p:cTn id="15" dur="500"/>
                                        <p:tgtEl>
                                          <p:spTgt spid="116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166">
                                            <p:txEl>
                                              <p:pRg st="0" end="0"/>
                                            </p:txEl>
                                          </p:spTgt>
                                        </p:tgtEl>
                                        <p:attrNameLst>
                                          <p:attrName>style.visibility</p:attrName>
                                        </p:attrNameLst>
                                      </p:cBhvr>
                                      <p:to>
                                        <p:strVal val="visible"/>
                                      </p:to>
                                    </p:set>
                                    <p:animEffect filter="dissolve" transition="in">
                                      <p:cBhvr>
                                        <p:cTn id="18" dur="500"/>
                                        <p:tgtEl>
                                          <p:spTgt spid="116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171"/>
                                        </p:tgtEl>
                                        <p:attrNameLst>
                                          <p:attrName>style.visibility</p:attrName>
                                        </p:attrNameLst>
                                      </p:cBhvr>
                                      <p:to>
                                        <p:strVal val="visible"/>
                                      </p:to>
                                    </p:set>
                                    <p:animEffect filter="dissolve" transition="in">
                                      <p:cBhvr>
                                        <p:cTn id="23" dur="500"/>
                                        <p:tgtEl>
                                          <p:spTgt spid="1171"/>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1173"/>
                                        </p:tgtEl>
                                        <p:attrNameLst>
                                          <p:attrName>style.visibility</p:attrName>
                                        </p:attrNameLst>
                                      </p:cBhvr>
                                      <p:to>
                                        <p:strVal val="visible"/>
                                      </p:to>
                                    </p:set>
                                    <p:animEffect filter="wipe(left)" transition="in">
                                      <p:cBhvr>
                                        <p:cTn id="28" dur="500"/>
                                        <p:tgtEl>
                                          <p:spTgt spid="1173"/>
                                        </p:tgtEl>
                                      </p:cBhvr>
                                    </p:animEffect>
                                  </p:childTnLst>
                                </p:cTn>
                              </p:par>
                            </p:childTnLst>
                          </p:cTn>
                        </p:par>
                        <p:par>
                          <p:cTn id="29" fill="hold">
                            <p:stCondLst>
                              <p:cond delay="500"/>
                            </p:stCondLst>
                            <p:childTnLst>
                              <p:par>
                                <p:cTn id="30" presetClass="entr" nodeType="afterEffect" presetSubtype="8" presetID="22" grpId="5" fill="hold">
                                  <p:stCondLst>
                                    <p:cond delay="0"/>
                                  </p:stCondLst>
                                  <p:iterate type="el" backwards="0">
                                    <p:tmAbs val="0"/>
                                  </p:iterate>
                                  <p:childTnLst>
                                    <p:set>
                                      <p:cBhvr>
                                        <p:cTn id="31" fill="hold"/>
                                        <p:tgtEl>
                                          <p:spTgt spid="1174"/>
                                        </p:tgtEl>
                                        <p:attrNameLst>
                                          <p:attrName>style.visibility</p:attrName>
                                        </p:attrNameLst>
                                      </p:cBhvr>
                                      <p:to>
                                        <p:strVal val="visible"/>
                                      </p:to>
                                    </p:set>
                                    <p:animEffect filter="wipe(left)" transition="in">
                                      <p:cBhvr>
                                        <p:cTn id="32" dur="500"/>
                                        <p:tgtEl>
                                          <p:spTgt spid="1174"/>
                                        </p:tgtEl>
                                      </p:cBhvr>
                                    </p:animEffect>
                                  </p:childTnLst>
                                </p:cTn>
                              </p:par>
                            </p:childTnLst>
                          </p:cTn>
                        </p:par>
                        <p:par>
                          <p:cTn id="33" fill="hold">
                            <p:stCondLst>
                              <p:cond delay="1000"/>
                            </p:stCondLst>
                            <p:childTnLst>
                              <p:par>
                                <p:cTn id="34" presetClass="entr" nodeType="afterEffect" presetSubtype="8" presetID="22" grpId="6" fill="hold">
                                  <p:stCondLst>
                                    <p:cond delay="0"/>
                                  </p:stCondLst>
                                  <p:iterate type="el" backwards="0">
                                    <p:tmAbs val="0"/>
                                  </p:iterate>
                                  <p:childTnLst>
                                    <p:set>
                                      <p:cBhvr>
                                        <p:cTn id="35" fill="hold"/>
                                        <p:tgtEl>
                                          <p:spTgt spid="1172"/>
                                        </p:tgtEl>
                                        <p:attrNameLst>
                                          <p:attrName>style.visibility</p:attrName>
                                        </p:attrNameLst>
                                      </p:cBhvr>
                                      <p:to>
                                        <p:strVal val="visible"/>
                                      </p:to>
                                    </p:set>
                                    <p:animEffect filter="wipe(left)" transition="in">
                                      <p:cBhvr>
                                        <p:cTn id="36" dur="500"/>
                                        <p:tgtEl>
                                          <p:spTgt spid="1172"/>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1183"/>
                                        </p:tgtEl>
                                        <p:attrNameLst>
                                          <p:attrName>style.visibility</p:attrName>
                                        </p:attrNameLst>
                                      </p:cBhvr>
                                      <p:to>
                                        <p:strVal val="visible"/>
                                      </p:to>
                                    </p:set>
                                    <p:animEffect filter="dissolve" transition="in">
                                      <p:cBhvr>
                                        <p:cTn id="41" dur="500"/>
                                        <p:tgtEl>
                                          <p:spTgt spid="1183"/>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Subtype="8" presetID="22" grpId="8" fill="hold">
                                  <p:stCondLst>
                                    <p:cond delay="0"/>
                                  </p:stCondLst>
                                  <p:iterate type="el" backwards="0">
                                    <p:tmAbs val="0"/>
                                  </p:iterate>
                                  <p:childTnLst>
                                    <p:set>
                                      <p:cBhvr>
                                        <p:cTn id="45" fill="hold"/>
                                        <p:tgtEl>
                                          <p:spTgt spid="1186"/>
                                        </p:tgtEl>
                                        <p:attrNameLst>
                                          <p:attrName>style.visibility</p:attrName>
                                        </p:attrNameLst>
                                      </p:cBhvr>
                                      <p:to>
                                        <p:strVal val="visible"/>
                                      </p:to>
                                    </p:set>
                                    <p:animEffect filter="wipe(left)" transition="in">
                                      <p:cBhvr>
                                        <p:cTn id="46" dur="500"/>
                                        <p:tgtEl>
                                          <p:spTgt spid="1186"/>
                                        </p:tgtEl>
                                      </p:cBhvr>
                                    </p:animEffect>
                                  </p:childTnLst>
                                </p:cTn>
                              </p:par>
                            </p:childTnLst>
                          </p:cTn>
                        </p:par>
                        <p:par>
                          <p:cTn id="47" fill="hold">
                            <p:stCondLst>
                              <p:cond delay="500"/>
                            </p:stCondLst>
                            <p:childTnLst>
                              <p:par>
                                <p:cTn id="48" presetClass="entr" nodeType="afterEffect" presetSubtype="8" presetID="22" grpId="9" fill="hold">
                                  <p:stCondLst>
                                    <p:cond delay="0"/>
                                  </p:stCondLst>
                                  <p:iterate type="el" backwards="0">
                                    <p:tmAbs val="0"/>
                                  </p:iterate>
                                  <p:childTnLst>
                                    <p:set>
                                      <p:cBhvr>
                                        <p:cTn id="49" fill="hold"/>
                                        <p:tgtEl>
                                          <p:spTgt spid="1185"/>
                                        </p:tgtEl>
                                        <p:attrNameLst>
                                          <p:attrName>style.visibility</p:attrName>
                                        </p:attrNameLst>
                                      </p:cBhvr>
                                      <p:to>
                                        <p:strVal val="visible"/>
                                      </p:to>
                                    </p:set>
                                    <p:animEffect filter="wipe(left)" transition="in">
                                      <p:cBhvr>
                                        <p:cTn id="50" dur="500"/>
                                        <p:tgtEl>
                                          <p:spTgt spid="1185"/>
                                        </p:tgtEl>
                                      </p:cBhvr>
                                    </p:animEffect>
                                  </p:childTnLst>
                                </p:cTn>
                              </p:par>
                            </p:childTnLst>
                          </p:cTn>
                        </p:par>
                        <p:par>
                          <p:cTn id="51" fill="hold">
                            <p:stCondLst>
                              <p:cond delay="1000"/>
                            </p:stCondLst>
                            <p:childTnLst>
                              <p:par>
                                <p:cTn id="52" presetClass="entr" nodeType="afterEffect" presetSubtype="8" presetID="22" grpId="10" fill="hold">
                                  <p:stCondLst>
                                    <p:cond delay="0"/>
                                  </p:stCondLst>
                                  <p:iterate type="el" backwards="0">
                                    <p:tmAbs val="0"/>
                                  </p:iterate>
                                  <p:childTnLst>
                                    <p:set>
                                      <p:cBhvr>
                                        <p:cTn id="53" fill="hold"/>
                                        <p:tgtEl>
                                          <p:spTgt spid="1184"/>
                                        </p:tgtEl>
                                        <p:attrNameLst>
                                          <p:attrName>style.visibility</p:attrName>
                                        </p:attrNameLst>
                                      </p:cBhvr>
                                      <p:to>
                                        <p:strVal val="visible"/>
                                      </p:to>
                                    </p:set>
                                    <p:animEffect filter="wipe(left)" transition="in">
                                      <p:cBhvr>
                                        <p:cTn id="54" dur="500"/>
                                        <p:tgtEl>
                                          <p:spTgt spid="1184"/>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ID="9" grpId="11" fill="hold">
                                  <p:stCondLst>
                                    <p:cond delay="0"/>
                                  </p:stCondLst>
                                  <p:iterate type="el" backwards="0">
                                    <p:tmAbs val="0"/>
                                  </p:iterate>
                                  <p:childTnLst>
                                    <p:set>
                                      <p:cBhvr>
                                        <p:cTn id="58" fill="hold"/>
                                        <p:tgtEl>
                                          <p:spTgt spid="1177"/>
                                        </p:tgtEl>
                                        <p:attrNameLst>
                                          <p:attrName>style.visibility</p:attrName>
                                        </p:attrNameLst>
                                      </p:cBhvr>
                                      <p:to>
                                        <p:strVal val="visible"/>
                                      </p:to>
                                    </p:set>
                                    <p:animEffect filter="dissolve" transition="in">
                                      <p:cBhvr>
                                        <p:cTn id="59" dur="500"/>
                                        <p:tgtEl>
                                          <p:spTgt spid="1177"/>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8" presetID="22" grpId="12" fill="hold">
                                  <p:stCondLst>
                                    <p:cond delay="0"/>
                                  </p:stCondLst>
                                  <p:iterate type="el" backwards="0">
                                    <p:tmAbs val="0"/>
                                  </p:iterate>
                                  <p:childTnLst>
                                    <p:set>
                                      <p:cBhvr>
                                        <p:cTn id="63" fill="hold"/>
                                        <p:tgtEl>
                                          <p:spTgt spid="1178"/>
                                        </p:tgtEl>
                                        <p:attrNameLst>
                                          <p:attrName>style.visibility</p:attrName>
                                        </p:attrNameLst>
                                      </p:cBhvr>
                                      <p:to>
                                        <p:strVal val="visible"/>
                                      </p:to>
                                    </p:set>
                                    <p:animEffect filter="wipe(left)" transition="in">
                                      <p:cBhvr>
                                        <p:cTn id="64" dur="500"/>
                                        <p:tgtEl>
                                          <p:spTgt spid="1178"/>
                                        </p:tgtEl>
                                      </p:cBhvr>
                                    </p:animEffect>
                                  </p:childTnLst>
                                </p:cTn>
                              </p:par>
                            </p:childTnLst>
                          </p:cTn>
                        </p:par>
                        <p:par>
                          <p:cTn id="65" fill="hold">
                            <p:stCondLst>
                              <p:cond delay="500"/>
                            </p:stCondLst>
                            <p:childTnLst>
                              <p:par>
                                <p:cTn id="66" presetClass="entr" nodeType="afterEffect" presetSubtype="8" presetID="22" grpId="13" fill="hold">
                                  <p:stCondLst>
                                    <p:cond delay="0"/>
                                  </p:stCondLst>
                                  <p:iterate type="el" backwards="0">
                                    <p:tmAbs val="0"/>
                                  </p:iterate>
                                  <p:childTnLst>
                                    <p:set>
                                      <p:cBhvr>
                                        <p:cTn id="67" fill="hold"/>
                                        <p:tgtEl>
                                          <p:spTgt spid="1179"/>
                                        </p:tgtEl>
                                        <p:attrNameLst>
                                          <p:attrName>style.visibility</p:attrName>
                                        </p:attrNameLst>
                                      </p:cBhvr>
                                      <p:to>
                                        <p:strVal val="visible"/>
                                      </p:to>
                                    </p:set>
                                    <p:animEffect filter="wipe(left)" transition="in">
                                      <p:cBhvr>
                                        <p:cTn id="68" dur="500"/>
                                        <p:tgtEl>
                                          <p:spTgt spid="1179"/>
                                        </p:tgtEl>
                                      </p:cBhvr>
                                    </p:animEffect>
                                  </p:childTnLst>
                                </p:cTn>
                              </p:par>
                            </p:childTnLst>
                          </p:cTn>
                        </p:par>
                        <p:par>
                          <p:cTn id="69" fill="hold">
                            <p:stCondLst>
                              <p:cond delay="1000"/>
                            </p:stCondLst>
                            <p:childTnLst>
                              <p:par>
                                <p:cTn id="70" presetClass="entr" nodeType="afterEffect" presetSubtype="8" presetID="22" grpId="14" fill="hold">
                                  <p:stCondLst>
                                    <p:cond delay="0"/>
                                  </p:stCondLst>
                                  <p:iterate type="el" backwards="0">
                                    <p:tmAbs val="0"/>
                                  </p:iterate>
                                  <p:childTnLst>
                                    <p:set>
                                      <p:cBhvr>
                                        <p:cTn id="71" fill="hold"/>
                                        <p:tgtEl>
                                          <p:spTgt spid="1180"/>
                                        </p:tgtEl>
                                        <p:attrNameLst>
                                          <p:attrName>style.visibility</p:attrName>
                                        </p:attrNameLst>
                                      </p:cBhvr>
                                      <p:to>
                                        <p:strVal val="visible"/>
                                      </p:to>
                                    </p:set>
                                    <p:animEffect filter="wipe(left)" transition="in">
                                      <p:cBhvr>
                                        <p:cTn id="72" dur="500"/>
                                        <p:tgtEl>
                                          <p:spTgt spid="1180"/>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ID="9" grpId="15" fill="hold">
                                  <p:stCondLst>
                                    <p:cond delay="0"/>
                                  </p:stCondLst>
                                  <p:iterate type="el" backwards="0">
                                    <p:tmAbs val="0"/>
                                  </p:iterate>
                                  <p:childTnLst>
                                    <p:set>
                                      <p:cBhvr>
                                        <p:cTn id="76" fill="hold"/>
                                        <p:tgtEl>
                                          <p:spTgt spid="1189"/>
                                        </p:tgtEl>
                                        <p:attrNameLst>
                                          <p:attrName>style.visibility</p:attrName>
                                        </p:attrNameLst>
                                      </p:cBhvr>
                                      <p:to>
                                        <p:strVal val="visible"/>
                                      </p:to>
                                    </p:set>
                                    <p:animEffect filter="dissolve" transition="in">
                                      <p:cBhvr>
                                        <p:cTn id="77" dur="500"/>
                                        <p:tgtEl>
                                          <p:spTgt spid="1189"/>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Subtype="8" presetID="22" grpId="16" fill="hold">
                                  <p:stCondLst>
                                    <p:cond delay="0"/>
                                  </p:stCondLst>
                                  <p:iterate type="el" backwards="0">
                                    <p:tmAbs val="0"/>
                                  </p:iterate>
                                  <p:childTnLst>
                                    <p:set>
                                      <p:cBhvr>
                                        <p:cTn id="81" fill="hold"/>
                                        <p:tgtEl>
                                          <p:spTgt spid="1190"/>
                                        </p:tgtEl>
                                        <p:attrNameLst>
                                          <p:attrName>style.visibility</p:attrName>
                                        </p:attrNameLst>
                                      </p:cBhvr>
                                      <p:to>
                                        <p:strVal val="visible"/>
                                      </p:to>
                                    </p:set>
                                    <p:animEffect filter="wipe(left)" transition="in">
                                      <p:cBhvr>
                                        <p:cTn id="82" dur="500"/>
                                        <p:tgtEl>
                                          <p:spTgt spid="1190"/>
                                        </p:tgtEl>
                                      </p:cBhvr>
                                    </p:animEffect>
                                  </p:childTnLst>
                                </p:cTn>
                              </p:par>
                            </p:childTnLst>
                          </p:cTn>
                        </p:par>
                        <p:par>
                          <p:cTn id="83" fill="hold">
                            <p:stCondLst>
                              <p:cond delay="500"/>
                            </p:stCondLst>
                            <p:childTnLst>
                              <p:par>
                                <p:cTn id="84" presetClass="entr" nodeType="afterEffect" presetSubtype="8" presetID="22" grpId="17" fill="hold">
                                  <p:stCondLst>
                                    <p:cond delay="0"/>
                                  </p:stCondLst>
                                  <p:iterate type="el" backwards="0">
                                    <p:tmAbs val="0"/>
                                  </p:iterate>
                                  <p:childTnLst>
                                    <p:set>
                                      <p:cBhvr>
                                        <p:cTn id="85" fill="hold"/>
                                        <p:tgtEl>
                                          <p:spTgt spid="1191"/>
                                        </p:tgtEl>
                                        <p:attrNameLst>
                                          <p:attrName>style.visibility</p:attrName>
                                        </p:attrNameLst>
                                      </p:cBhvr>
                                      <p:to>
                                        <p:strVal val="visible"/>
                                      </p:to>
                                    </p:set>
                                    <p:animEffect filter="wipe(left)" transition="in">
                                      <p:cBhvr>
                                        <p:cTn id="86" dur="500"/>
                                        <p:tgtEl>
                                          <p:spTgt spid="1191"/>
                                        </p:tgtEl>
                                      </p:cBhvr>
                                    </p:animEffect>
                                  </p:childTnLst>
                                </p:cTn>
                              </p:par>
                            </p:childTnLst>
                          </p:cTn>
                        </p:par>
                        <p:par>
                          <p:cTn id="87" fill="hold">
                            <p:stCondLst>
                              <p:cond delay="1000"/>
                            </p:stCondLst>
                            <p:childTnLst>
                              <p:par>
                                <p:cTn id="88" presetClass="entr" nodeType="afterEffect" presetSubtype="8" presetID="22" grpId="18" fill="hold">
                                  <p:stCondLst>
                                    <p:cond delay="0"/>
                                  </p:stCondLst>
                                  <p:iterate type="el" backwards="0">
                                    <p:tmAbs val="0"/>
                                  </p:iterate>
                                  <p:childTnLst>
                                    <p:set>
                                      <p:cBhvr>
                                        <p:cTn id="89" fill="hold"/>
                                        <p:tgtEl>
                                          <p:spTgt spid="1192"/>
                                        </p:tgtEl>
                                        <p:attrNameLst>
                                          <p:attrName>style.visibility</p:attrName>
                                        </p:attrNameLst>
                                      </p:cBhvr>
                                      <p:to>
                                        <p:strVal val="visible"/>
                                      </p:to>
                                    </p:set>
                                    <p:animEffect filter="wipe(left)" transition="in">
                                      <p:cBhvr>
                                        <p:cTn id="90" dur="500"/>
                                        <p:tgtEl>
                                          <p:spTgt spid="1192"/>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ID="9" grpId="19" fill="hold">
                                  <p:stCondLst>
                                    <p:cond delay="0"/>
                                  </p:stCondLst>
                                  <p:iterate type="el" backwards="0">
                                    <p:tmAbs val="0"/>
                                  </p:iterate>
                                  <p:childTnLst>
                                    <p:set>
                                      <p:cBhvr>
                                        <p:cTn id="94" fill="hold"/>
                                        <p:tgtEl>
                                          <p:spTgt spid="1195"/>
                                        </p:tgtEl>
                                        <p:attrNameLst>
                                          <p:attrName>style.visibility</p:attrName>
                                        </p:attrNameLst>
                                      </p:cBhvr>
                                      <p:to>
                                        <p:strVal val="visible"/>
                                      </p:to>
                                    </p:set>
                                    <p:animEffect filter="dissolve" transition="in">
                                      <p:cBhvr>
                                        <p:cTn id="95" dur="500"/>
                                        <p:tgtEl>
                                          <p:spTgt spid="1195"/>
                                        </p:tgtEl>
                                      </p:cBhvr>
                                    </p:animEffect>
                                  </p:childTnLst>
                                </p:cTn>
                              </p:par>
                            </p:childTnLst>
                          </p:cTn>
                        </p:par>
                      </p:childTnLst>
                    </p:cTn>
                  </p:par>
                  <p:par>
                    <p:cTn id="96" fill="hold">
                      <p:stCondLst>
                        <p:cond delay="indefinite"/>
                      </p:stCondLst>
                      <p:childTnLst>
                        <p:par>
                          <p:cTn id="97" fill="hold">
                            <p:stCondLst>
                              <p:cond delay="0"/>
                            </p:stCondLst>
                            <p:childTnLst>
                              <p:par>
                                <p:cTn id="98" presetClass="entr" nodeType="clickEffect" presetSubtype="8" presetID="22" grpId="20" fill="hold">
                                  <p:stCondLst>
                                    <p:cond delay="0"/>
                                  </p:stCondLst>
                                  <p:iterate type="el" backwards="0">
                                    <p:tmAbs val="0"/>
                                  </p:iterate>
                                  <p:childTnLst>
                                    <p:set>
                                      <p:cBhvr>
                                        <p:cTn id="99" fill="hold"/>
                                        <p:tgtEl>
                                          <p:spTgt spid="1196"/>
                                        </p:tgtEl>
                                        <p:attrNameLst>
                                          <p:attrName>style.visibility</p:attrName>
                                        </p:attrNameLst>
                                      </p:cBhvr>
                                      <p:to>
                                        <p:strVal val="visible"/>
                                      </p:to>
                                    </p:set>
                                    <p:animEffect filter="wipe(left)" transition="in">
                                      <p:cBhvr>
                                        <p:cTn id="100" dur="500"/>
                                        <p:tgtEl>
                                          <p:spTgt spid="1196"/>
                                        </p:tgtEl>
                                      </p:cBhvr>
                                    </p:animEffect>
                                  </p:childTnLst>
                                </p:cTn>
                              </p:par>
                            </p:childTnLst>
                          </p:cTn>
                        </p:par>
                        <p:par>
                          <p:cTn id="101" fill="hold">
                            <p:stCondLst>
                              <p:cond delay="500"/>
                            </p:stCondLst>
                            <p:childTnLst>
                              <p:par>
                                <p:cTn id="102" presetClass="entr" nodeType="afterEffect" presetSubtype="8" presetID="22" grpId="21" fill="hold">
                                  <p:stCondLst>
                                    <p:cond delay="0"/>
                                  </p:stCondLst>
                                  <p:iterate type="el" backwards="0">
                                    <p:tmAbs val="0"/>
                                  </p:iterate>
                                  <p:childTnLst>
                                    <p:set>
                                      <p:cBhvr>
                                        <p:cTn id="103" fill="hold"/>
                                        <p:tgtEl>
                                          <p:spTgt spid="1197"/>
                                        </p:tgtEl>
                                        <p:attrNameLst>
                                          <p:attrName>style.visibility</p:attrName>
                                        </p:attrNameLst>
                                      </p:cBhvr>
                                      <p:to>
                                        <p:strVal val="visible"/>
                                      </p:to>
                                    </p:set>
                                    <p:animEffect filter="wipe(left)" transition="in">
                                      <p:cBhvr>
                                        <p:cTn id="104" dur="500"/>
                                        <p:tgtEl>
                                          <p:spTgt spid="1197"/>
                                        </p:tgtEl>
                                      </p:cBhvr>
                                    </p:animEffect>
                                  </p:childTnLst>
                                </p:cTn>
                              </p:par>
                            </p:childTnLst>
                          </p:cTn>
                        </p:par>
                        <p:par>
                          <p:cTn id="105" fill="hold">
                            <p:stCondLst>
                              <p:cond delay="1000"/>
                            </p:stCondLst>
                            <p:childTnLst>
                              <p:par>
                                <p:cTn id="106" presetClass="entr" nodeType="afterEffect" presetSubtype="8" presetID="22" grpId="22" fill="hold">
                                  <p:stCondLst>
                                    <p:cond delay="0"/>
                                  </p:stCondLst>
                                  <p:iterate type="el" backwards="0">
                                    <p:tmAbs val="0"/>
                                  </p:iterate>
                                  <p:childTnLst>
                                    <p:set>
                                      <p:cBhvr>
                                        <p:cTn id="107" fill="hold"/>
                                        <p:tgtEl>
                                          <p:spTgt spid="1198"/>
                                        </p:tgtEl>
                                        <p:attrNameLst>
                                          <p:attrName>style.visibility</p:attrName>
                                        </p:attrNameLst>
                                      </p:cBhvr>
                                      <p:to>
                                        <p:strVal val="visible"/>
                                      </p:to>
                                    </p:set>
                                    <p:animEffect filter="wipe(left)" transition="in">
                                      <p:cBhvr>
                                        <p:cTn id="108" dur="500"/>
                                        <p:tgtEl>
                                          <p:spTgt spid="1198"/>
                                        </p:tgtEl>
                                      </p:cBhvr>
                                    </p:animEffect>
                                  </p:childTnLst>
                                </p:cTn>
                              </p:par>
                            </p:childTnLst>
                          </p:cTn>
                        </p:par>
                      </p:childTnLst>
                    </p:cTn>
                  </p:par>
                  <p:par>
                    <p:cTn id="109" fill="hold">
                      <p:stCondLst>
                        <p:cond delay="indefinite"/>
                      </p:stCondLst>
                      <p:childTnLst>
                        <p:par>
                          <p:cTn id="110" fill="hold">
                            <p:stCondLst>
                              <p:cond delay="0"/>
                            </p:stCondLst>
                            <p:childTnLst>
                              <p:par>
                                <p:cTn id="111" presetClass="entr" nodeType="clickEffect" presetID="9" grpId="23" fill="hold">
                                  <p:stCondLst>
                                    <p:cond delay="0"/>
                                  </p:stCondLst>
                                  <p:iterate type="el" backwards="0">
                                    <p:tmAbs val="0"/>
                                  </p:iterate>
                                  <p:childTnLst>
                                    <p:set>
                                      <p:cBhvr>
                                        <p:cTn id="112" fill="hold"/>
                                        <p:tgtEl>
                                          <p:spTgt spid="1201"/>
                                        </p:tgtEl>
                                        <p:attrNameLst>
                                          <p:attrName>style.visibility</p:attrName>
                                        </p:attrNameLst>
                                      </p:cBhvr>
                                      <p:to>
                                        <p:strVal val="visible"/>
                                      </p:to>
                                    </p:set>
                                    <p:animEffect filter="dissolve" transition="in">
                                      <p:cBhvr>
                                        <p:cTn id="113" dur="500"/>
                                        <p:tgtEl>
                                          <p:spTgt spid="1201"/>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Subtype="8" presetID="22" grpId="24" fill="hold">
                                  <p:stCondLst>
                                    <p:cond delay="0"/>
                                  </p:stCondLst>
                                  <p:iterate type="el" backwards="0">
                                    <p:tmAbs val="0"/>
                                  </p:iterate>
                                  <p:childTnLst>
                                    <p:set>
                                      <p:cBhvr>
                                        <p:cTn id="117" fill="hold"/>
                                        <p:tgtEl>
                                          <p:spTgt spid="1202"/>
                                        </p:tgtEl>
                                        <p:attrNameLst>
                                          <p:attrName>style.visibility</p:attrName>
                                        </p:attrNameLst>
                                      </p:cBhvr>
                                      <p:to>
                                        <p:strVal val="visible"/>
                                      </p:to>
                                    </p:set>
                                    <p:animEffect filter="wipe(left)" transition="in">
                                      <p:cBhvr>
                                        <p:cTn id="118" dur="500"/>
                                        <p:tgtEl>
                                          <p:spTgt spid="1202"/>
                                        </p:tgtEl>
                                      </p:cBhvr>
                                    </p:animEffect>
                                  </p:childTnLst>
                                </p:cTn>
                              </p:par>
                            </p:childTnLst>
                          </p:cTn>
                        </p:par>
                        <p:par>
                          <p:cTn id="119" fill="hold">
                            <p:stCondLst>
                              <p:cond delay="500"/>
                            </p:stCondLst>
                            <p:childTnLst>
                              <p:par>
                                <p:cTn id="120" presetClass="entr" nodeType="afterEffect" presetSubtype="8" presetID="22" grpId="25" fill="hold">
                                  <p:stCondLst>
                                    <p:cond delay="0"/>
                                  </p:stCondLst>
                                  <p:iterate type="el" backwards="0">
                                    <p:tmAbs val="0"/>
                                  </p:iterate>
                                  <p:childTnLst>
                                    <p:set>
                                      <p:cBhvr>
                                        <p:cTn id="121" fill="hold"/>
                                        <p:tgtEl>
                                          <p:spTgt spid="1203"/>
                                        </p:tgtEl>
                                        <p:attrNameLst>
                                          <p:attrName>style.visibility</p:attrName>
                                        </p:attrNameLst>
                                      </p:cBhvr>
                                      <p:to>
                                        <p:strVal val="visible"/>
                                      </p:to>
                                    </p:set>
                                    <p:animEffect filter="wipe(left)" transition="in">
                                      <p:cBhvr>
                                        <p:cTn id="122" dur="500"/>
                                        <p:tgtEl>
                                          <p:spTgt spid="1203"/>
                                        </p:tgtEl>
                                      </p:cBhvr>
                                    </p:animEffect>
                                  </p:childTnLst>
                                </p:cTn>
                              </p:par>
                            </p:childTnLst>
                          </p:cTn>
                        </p:par>
                        <p:par>
                          <p:cTn id="123" fill="hold">
                            <p:stCondLst>
                              <p:cond delay="1000"/>
                            </p:stCondLst>
                            <p:childTnLst>
                              <p:par>
                                <p:cTn id="124" presetClass="entr" nodeType="afterEffect" presetSubtype="8" presetID="22" grpId="26" fill="hold">
                                  <p:stCondLst>
                                    <p:cond delay="0"/>
                                  </p:stCondLst>
                                  <p:iterate type="el" backwards="0">
                                    <p:tmAbs val="0"/>
                                  </p:iterate>
                                  <p:childTnLst>
                                    <p:set>
                                      <p:cBhvr>
                                        <p:cTn id="125" fill="hold"/>
                                        <p:tgtEl>
                                          <p:spTgt spid="1204"/>
                                        </p:tgtEl>
                                        <p:attrNameLst>
                                          <p:attrName>style.visibility</p:attrName>
                                        </p:attrNameLst>
                                      </p:cBhvr>
                                      <p:to>
                                        <p:strVal val="visible"/>
                                      </p:to>
                                    </p:set>
                                    <p:animEffect filter="wipe(left)" transition="in">
                                      <p:cBhvr>
                                        <p:cTn id="126" dur="500"/>
                                        <p:tgtEl>
                                          <p:spTgt spid="12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179" grpId="13"/>
      <p:bldP build="whole" bldLvl="1" animBg="1" rev="0" advAuto="0" spid="1203" grpId="25"/>
      <p:bldP build="whole" bldLvl="1" animBg="1" rev="0" advAuto="0" spid="1172" grpId="6"/>
      <p:bldP build="whole" bldLvl="1" animBg="1" rev="0" advAuto="0" spid="1192" grpId="18"/>
      <p:bldP build="whole" bldLvl="1" animBg="1" rev="0" advAuto="0" spid="1184" grpId="10"/>
      <p:bldP build="whole" bldLvl="1" animBg="1" rev="0" advAuto="0" spid="1195" grpId="19"/>
      <p:bldP build="whole" bldLvl="1" animBg="1" rev="0" advAuto="0" spid="1177" grpId="11"/>
      <p:bldP build="p" bldLvl="1" animBg="1" rev="0" advAuto="0" spid="1167" grpId="1"/>
      <p:bldP build="whole" bldLvl="1" animBg="1" rev="0" advAuto="0" spid="1186" grpId="8"/>
      <p:bldP build="whole" bldLvl="1" animBg="1" rev="0" advAuto="0" spid="1183" grpId="7"/>
      <p:bldP build="whole" bldLvl="1" animBg="1" rev="0" advAuto="0" spid="1201" grpId="23"/>
      <p:bldP build="whole" bldLvl="1" animBg="1" rev="0" advAuto="0" spid="1189" grpId="15"/>
      <p:bldP build="whole" bldLvl="1" animBg="1" rev="0" advAuto="0" spid="1174" grpId="5"/>
      <p:bldP build="whole" bldLvl="1" animBg="1" rev="0" advAuto="0" spid="1191" grpId="17"/>
      <p:bldP build="whole" bldLvl="1" animBg="1" rev="0" advAuto="0" spid="1173" grpId="4"/>
      <p:bldP build="whole" bldLvl="1" animBg="1" rev="0" advAuto="0" spid="1171" grpId="3"/>
      <p:bldP build="whole" bldLvl="1" animBg="1" rev="0" advAuto="0" spid="1178" grpId="12"/>
      <p:bldP build="whole" bldLvl="1" animBg="1" rev="0" advAuto="0" spid="1196" grpId="20"/>
      <p:bldP build="whole" bldLvl="1" animBg="1" rev="0" advAuto="0" spid="1202" grpId="24"/>
      <p:bldP build="p" bldLvl="1" animBg="1" rev="0" advAuto="0" spid="1166" grpId="2"/>
      <p:bldP build="whole" bldLvl="1" animBg="1" rev="0" advAuto="0" spid="1185" grpId="9"/>
      <p:bldP build="whole" bldLvl="1" animBg="1" rev="0" advAuto="0" spid="1180" grpId="14"/>
      <p:bldP build="whole" bldLvl="1" animBg="1" rev="0" advAuto="0" spid="1190" grpId="16"/>
      <p:bldP build="whole" bldLvl="1" animBg="1" rev="0" advAuto="0" spid="1204" grpId="26"/>
      <p:bldP build="whole" bldLvl="1" animBg="1" rev="0" advAuto="0" spid="1198" grpId="22"/>
      <p:bldP build="whole" bldLvl="1" animBg="1" rev="0" advAuto="0" spid="1197" grpId="21"/>
    </p:bldLst>
  </p:timing>
</p:sld>
</file>

<file path=ppt/slides/slide1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206" name="Shape 120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207" name="Shape 120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Company Services and Products</a:t>
            </a:r>
          </a:p>
        </p:txBody>
      </p:sp>
      <p:sp>
        <p:nvSpPr>
          <p:cNvPr id="1208" name="Shape 120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209" name="Shape 1209"/>
          <p:cNvSpPr/>
          <p:nvPr/>
        </p:nvSpPr>
        <p:spPr>
          <a:xfrm>
            <a:off x="3407655" y="1780668"/>
            <a:ext cx="2018569" cy="28790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defRPr sz="1400">
                <a:solidFill>
                  <a:srgbClr val="595959"/>
                </a:solidFill>
                <a:latin typeface="Lato"/>
                <a:ea typeface="Lato"/>
                <a:cs typeface="Lato"/>
                <a:sym typeface="Lato"/>
              </a:defRPr>
            </a:lvl1pPr>
          </a:lstStyle>
          <a:p>
            <a:pPr/>
            <a:r>
              <a:t>Creative Strategy</a:t>
            </a:r>
          </a:p>
        </p:txBody>
      </p:sp>
      <p:sp>
        <p:nvSpPr>
          <p:cNvPr id="1210" name="Shape 1210"/>
          <p:cNvSpPr/>
          <p:nvPr/>
        </p:nvSpPr>
        <p:spPr>
          <a:xfrm>
            <a:off x="3416284" y="2039266"/>
            <a:ext cx="7095254" cy="590162"/>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lnSpc>
                <a:spcPct val="120000"/>
              </a:lnSpc>
              <a:defRPr sz="1000">
                <a:solidFill>
                  <a:srgbClr val="595959"/>
                </a:solidFill>
              </a:defRPr>
            </a:lvl1pPr>
          </a:lstStyle>
          <a:p>
            <a:pPr/>
            <a:r>
              <a:t>Toffee caramels candy canes bonbon bonbon soufflé bonbon wafer. Topping I love halvah I love. Jujubes lemon drops I love jelly pie chocolate bar. Biscuit oat cake carrot cake. Muffin jelly beans chocolate chocolate. Sugar plum I love cheesecake marshmallow oreo cake sweet cookies topping jelly gummies.</a:t>
            </a:r>
          </a:p>
        </p:txBody>
      </p:sp>
      <p:sp>
        <p:nvSpPr>
          <p:cNvPr id="1211" name="Shape 1211"/>
          <p:cNvSpPr/>
          <p:nvPr/>
        </p:nvSpPr>
        <p:spPr>
          <a:xfrm>
            <a:off x="3407655" y="2898550"/>
            <a:ext cx="2018569" cy="28790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defRPr sz="1400">
                <a:solidFill>
                  <a:srgbClr val="595959"/>
                </a:solidFill>
                <a:latin typeface="Lato"/>
                <a:ea typeface="Lato"/>
                <a:cs typeface="Lato"/>
                <a:sym typeface="Lato"/>
              </a:defRPr>
            </a:lvl1pPr>
          </a:lstStyle>
          <a:p>
            <a:pPr/>
            <a:r>
              <a:t>Boost Sales</a:t>
            </a:r>
          </a:p>
        </p:txBody>
      </p:sp>
      <p:sp>
        <p:nvSpPr>
          <p:cNvPr id="1212" name="Shape 1212"/>
          <p:cNvSpPr/>
          <p:nvPr/>
        </p:nvSpPr>
        <p:spPr>
          <a:xfrm>
            <a:off x="3416284" y="3157151"/>
            <a:ext cx="7095254" cy="59016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lnSpc>
                <a:spcPct val="120000"/>
              </a:lnSpc>
              <a:defRPr sz="1000">
                <a:solidFill>
                  <a:srgbClr val="595959"/>
                </a:solidFill>
              </a:defRPr>
            </a:lvl1pPr>
          </a:lstStyle>
          <a:p>
            <a:pPr/>
            <a:r>
              <a:t>Toffee caramels candy canes bonbon bonbon soufflé bonbon wafer. Topping I love halvah I love. Jujubes lemon drops I love jelly pie chocolate bar. Biscuit oat cake carrot cake. Muffin jelly beans chocolate chocolate. Sugar plum I love cheesecake marshmallow oreo cake sweet cookies topping jelly gummies.</a:t>
            </a:r>
          </a:p>
        </p:txBody>
      </p:sp>
      <p:sp>
        <p:nvSpPr>
          <p:cNvPr id="1213" name="Shape 1213"/>
          <p:cNvSpPr/>
          <p:nvPr/>
        </p:nvSpPr>
        <p:spPr>
          <a:xfrm>
            <a:off x="3407655" y="3996139"/>
            <a:ext cx="2018569" cy="28790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defRPr sz="1400">
                <a:solidFill>
                  <a:srgbClr val="595959"/>
                </a:solidFill>
                <a:latin typeface="Lato"/>
                <a:ea typeface="Lato"/>
                <a:cs typeface="Lato"/>
                <a:sym typeface="Lato"/>
              </a:defRPr>
            </a:lvl1pPr>
          </a:lstStyle>
          <a:p>
            <a:pPr/>
            <a:r>
              <a:t>Global Brand Strategy</a:t>
            </a:r>
          </a:p>
        </p:txBody>
      </p:sp>
      <p:sp>
        <p:nvSpPr>
          <p:cNvPr id="1214" name="Shape 1214"/>
          <p:cNvSpPr/>
          <p:nvPr/>
        </p:nvSpPr>
        <p:spPr>
          <a:xfrm>
            <a:off x="3416284" y="4254737"/>
            <a:ext cx="7095254" cy="59016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lnSpc>
                <a:spcPct val="120000"/>
              </a:lnSpc>
              <a:defRPr sz="1000">
                <a:solidFill>
                  <a:srgbClr val="595959"/>
                </a:solidFill>
              </a:defRPr>
            </a:lvl1pPr>
          </a:lstStyle>
          <a:p>
            <a:pPr/>
            <a:r>
              <a:t>Toffee caramels candy canes bonbon bonbon soufflé bonbon wafer. Topping I love halvah I love. Jujubes lemon drops I love jelly pie chocolate bar. Biscuit oat cake carrot cake. Muffin jelly beans chocolate chocolate. Sugar plum I love cheesecake marshmallow oreo cake sweet cookies topping jelly gummies.</a:t>
            </a:r>
          </a:p>
        </p:txBody>
      </p:sp>
      <p:sp>
        <p:nvSpPr>
          <p:cNvPr id="1215" name="Shape 1215"/>
          <p:cNvSpPr/>
          <p:nvPr/>
        </p:nvSpPr>
        <p:spPr>
          <a:xfrm>
            <a:off x="3407655" y="5114023"/>
            <a:ext cx="2018569" cy="28790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defRPr sz="1400">
                <a:solidFill>
                  <a:srgbClr val="595959"/>
                </a:solidFill>
                <a:latin typeface="Lato"/>
                <a:ea typeface="Lato"/>
                <a:cs typeface="Lato"/>
                <a:sym typeface="Lato"/>
              </a:defRPr>
            </a:lvl1pPr>
          </a:lstStyle>
          <a:p>
            <a:pPr/>
            <a:r>
              <a:t>Business Strategy</a:t>
            </a:r>
          </a:p>
        </p:txBody>
      </p:sp>
      <p:sp>
        <p:nvSpPr>
          <p:cNvPr id="1216" name="Shape 1216"/>
          <p:cNvSpPr/>
          <p:nvPr/>
        </p:nvSpPr>
        <p:spPr>
          <a:xfrm>
            <a:off x="3416284" y="5372622"/>
            <a:ext cx="7095254" cy="59016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lnSpc>
                <a:spcPct val="120000"/>
              </a:lnSpc>
              <a:defRPr sz="1000">
                <a:solidFill>
                  <a:srgbClr val="595959"/>
                </a:solidFill>
              </a:defRPr>
            </a:lvl1pPr>
          </a:lstStyle>
          <a:p>
            <a:pPr/>
            <a:r>
              <a:t>Toffee caramels candy canes bonbon bonbon soufflé bonbon wafer. Topping I love halvah I love. Jujubes lemon drops I love jelly pie chocolate bar. Biscuit oat cake carrot cake. Muffin jelly beans chocolate chocolate. Sugar plum I love cheesecake marshmallow oreo cake sweet cookies topping jelly gummies.</a:t>
            </a:r>
          </a:p>
        </p:txBody>
      </p:sp>
      <p:grpSp>
        <p:nvGrpSpPr>
          <p:cNvPr id="1219" name="Group 1219"/>
          <p:cNvGrpSpPr/>
          <p:nvPr/>
        </p:nvGrpSpPr>
        <p:grpSpPr>
          <a:xfrm>
            <a:off x="1736732" y="1782033"/>
            <a:ext cx="1518288" cy="791387"/>
            <a:chOff x="0" y="0"/>
            <a:chExt cx="1518286" cy="791385"/>
          </a:xfrm>
        </p:grpSpPr>
        <p:sp>
          <p:nvSpPr>
            <p:cNvPr id="1217" name="Shape 1217"/>
            <p:cNvSpPr/>
            <p:nvPr/>
          </p:nvSpPr>
          <p:spPr>
            <a:xfrm>
              <a:off x="0" y="0"/>
              <a:ext cx="1518287" cy="791386"/>
            </a:xfrm>
            <a:prstGeom prst="chevron">
              <a:avLst>
                <a:gd name="adj" fmla="val 27026"/>
              </a:avLst>
            </a:prstGeom>
            <a:solidFill>
              <a:srgbClr val="99AEBA"/>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1218" name="Shape 1218"/>
            <p:cNvSpPr/>
            <p:nvPr/>
          </p:nvSpPr>
          <p:spPr>
            <a:xfrm>
              <a:off x="213879" y="134073"/>
              <a:ext cx="109052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1222" name="Group 1222"/>
          <p:cNvGrpSpPr/>
          <p:nvPr/>
        </p:nvGrpSpPr>
        <p:grpSpPr>
          <a:xfrm>
            <a:off x="1736732" y="2905038"/>
            <a:ext cx="1518288" cy="791387"/>
            <a:chOff x="0" y="0"/>
            <a:chExt cx="1518286" cy="791385"/>
          </a:xfrm>
        </p:grpSpPr>
        <p:sp>
          <p:nvSpPr>
            <p:cNvPr id="1220" name="Shape 1220"/>
            <p:cNvSpPr/>
            <p:nvPr/>
          </p:nvSpPr>
          <p:spPr>
            <a:xfrm>
              <a:off x="0" y="0"/>
              <a:ext cx="1518287" cy="791386"/>
            </a:xfrm>
            <a:prstGeom prst="chevron">
              <a:avLst>
                <a:gd name="adj" fmla="val 27026"/>
              </a:avLst>
            </a:prstGeom>
            <a:solidFill>
              <a:srgbClr val="637C90"/>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1221" name="Shape 1221"/>
            <p:cNvSpPr/>
            <p:nvPr/>
          </p:nvSpPr>
          <p:spPr>
            <a:xfrm>
              <a:off x="213879" y="161035"/>
              <a:ext cx="1090529" cy="46931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1225" name="Group 1225"/>
          <p:cNvGrpSpPr/>
          <p:nvPr/>
        </p:nvGrpSpPr>
        <p:grpSpPr>
          <a:xfrm>
            <a:off x="1736732" y="4036298"/>
            <a:ext cx="1518288" cy="791387"/>
            <a:chOff x="0" y="0"/>
            <a:chExt cx="1518286" cy="791385"/>
          </a:xfrm>
        </p:grpSpPr>
        <p:sp>
          <p:nvSpPr>
            <p:cNvPr id="1223" name="Shape 1223"/>
            <p:cNvSpPr/>
            <p:nvPr/>
          </p:nvSpPr>
          <p:spPr>
            <a:xfrm>
              <a:off x="0" y="0"/>
              <a:ext cx="1518287" cy="791386"/>
            </a:xfrm>
            <a:prstGeom prst="chevron">
              <a:avLst>
                <a:gd name="adj" fmla="val 27026"/>
              </a:avLst>
            </a:prstGeom>
            <a:solidFill>
              <a:srgbClr val="495D6B"/>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1224" name="Shape 1224"/>
            <p:cNvSpPr/>
            <p:nvPr/>
          </p:nvSpPr>
          <p:spPr>
            <a:xfrm>
              <a:off x="213879" y="134073"/>
              <a:ext cx="109052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1228" name="Group 1228"/>
          <p:cNvGrpSpPr/>
          <p:nvPr/>
        </p:nvGrpSpPr>
        <p:grpSpPr>
          <a:xfrm>
            <a:off x="1736732" y="5153483"/>
            <a:ext cx="1518288" cy="791387"/>
            <a:chOff x="0" y="0"/>
            <a:chExt cx="1518286" cy="791385"/>
          </a:xfrm>
        </p:grpSpPr>
        <p:sp>
          <p:nvSpPr>
            <p:cNvPr id="1226" name="Shape 1226"/>
            <p:cNvSpPr/>
            <p:nvPr/>
          </p:nvSpPr>
          <p:spPr>
            <a:xfrm>
              <a:off x="0" y="0"/>
              <a:ext cx="1518287" cy="791386"/>
            </a:xfrm>
            <a:prstGeom prst="chevron">
              <a:avLst>
                <a:gd name="adj" fmla="val 27026"/>
              </a:avLst>
            </a:prstGeom>
            <a:solidFill>
              <a:srgbClr val="F23B48"/>
            </a:solidFill>
            <a:ln w="12700" cap="flat">
              <a:noFill/>
              <a:miter lim="400000"/>
            </a:ln>
            <a:effectLst/>
          </p:spPr>
          <p:txBody>
            <a:bodyPr wrap="square" lIns="45719" tIns="45719" rIns="45719" bIns="45719" numCol="1" anchor="ctr">
              <a:noAutofit/>
            </a:bodyPr>
            <a:lstStyle/>
            <a:p>
              <a:pPr algn="ctr">
                <a:defRPr sz="2800">
                  <a:solidFill>
                    <a:srgbClr val="F33745"/>
                  </a:solidFill>
                  <a:latin typeface="FontAwesome"/>
                  <a:ea typeface="FontAwesome"/>
                  <a:cs typeface="FontAwesome"/>
                  <a:sym typeface="FontAwesome"/>
                </a:defRPr>
              </a:pPr>
            </a:p>
          </p:txBody>
        </p:sp>
        <p:sp>
          <p:nvSpPr>
            <p:cNvPr id="1227" name="Shape 1227"/>
            <p:cNvSpPr/>
            <p:nvPr/>
          </p:nvSpPr>
          <p:spPr>
            <a:xfrm>
              <a:off x="213879" y="134073"/>
              <a:ext cx="109052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ò</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207">
                                            <p:bg/>
                                          </p:spTgt>
                                        </p:tgtEl>
                                        <p:attrNameLst>
                                          <p:attrName>style.visibility</p:attrName>
                                        </p:attrNameLst>
                                      </p:cBhvr>
                                      <p:to>
                                        <p:strVal val="visible"/>
                                      </p:to>
                                    </p:set>
                                    <p:animEffect filter="wipe(left)" transition="in">
                                      <p:cBhvr>
                                        <p:cTn id="7" dur="500"/>
                                        <p:tgtEl>
                                          <p:spTgt spid="120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207">
                                            <p:txEl>
                                              <p:pRg st="0" end="0"/>
                                            </p:txEl>
                                          </p:spTgt>
                                        </p:tgtEl>
                                        <p:attrNameLst>
                                          <p:attrName>style.visibility</p:attrName>
                                        </p:attrNameLst>
                                      </p:cBhvr>
                                      <p:to>
                                        <p:strVal val="visible"/>
                                      </p:to>
                                    </p:set>
                                    <p:animEffect filter="wipe(left)" transition="in">
                                      <p:cBhvr>
                                        <p:cTn id="10" dur="500"/>
                                        <p:tgtEl>
                                          <p:spTgt spid="120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206">
                                            <p:bg/>
                                          </p:spTgt>
                                        </p:tgtEl>
                                        <p:attrNameLst>
                                          <p:attrName>style.visibility</p:attrName>
                                        </p:attrNameLst>
                                      </p:cBhvr>
                                      <p:to>
                                        <p:strVal val="visible"/>
                                      </p:to>
                                    </p:set>
                                    <p:animEffect filter="dissolve" transition="in">
                                      <p:cBhvr>
                                        <p:cTn id="15" dur="500"/>
                                        <p:tgtEl>
                                          <p:spTgt spid="120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206">
                                            <p:txEl>
                                              <p:pRg st="0" end="0"/>
                                            </p:txEl>
                                          </p:spTgt>
                                        </p:tgtEl>
                                        <p:attrNameLst>
                                          <p:attrName>style.visibility</p:attrName>
                                        </p:attrNameLst>
                                      </p:cBhvr>
                                      <p:to>
                                        <p:strVal val="visible"/>
                                      </p:to>
                                    </p:set>
                                    <p:animEffect filter="dissolve" transition="in">
                                      <p:cBhvr>
                                        <p:cTn id="18" dur="500"/>
                                        <p:tgtEl>
                                          <p:spTgt spid="120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1219"/>
                                        </p:tgtEl>
                                        <p:attrNameLst>
                                          <p:attrName>style.visibility</p:attrName>
                                        </p:attrNameLst>
                                      </p:cBhvr>
                                      <p:to>
                                        <p:strVal val="visible"/>
                                      </p:to>
                                    </p:set>
                                    <p:animEffect filter="wipe(left)" transition="in">
                                      <p:cBhvr>
                                        <p:cTn id="23" dur="500"/>
                                        <p:tgtEl>
                                          <p:spTgt spid="121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1210"/>
                                        </p:tgtEl>
                                        <p:attrNameLst>
                                          <p:attrName>style.visibility</p:attrName>
                                        </p:attrNameLst>
                                      </p:cBhvr>
                                      <p:to>
                                        <p:strVal val="visible"/>
                                      </p:to>
                                    </p:set>
                                    <p:animEffect filter="wipe(left)" transition="in">
                                      <p:cBhvr>
                                        <p:cTn id="28" dur="500"/>
                                        <p:tgtEl>
                                          <p:spTgt spid="1210"/>
                                        </p:tgtEl>
                                      </p:cBhvr>
                                    </p:animEffect>
                                  </p:childTnLst>
                                </p:cTn>
                              </p:par>
                            </p:childTnLst>
                          </p:cTn>
                        </p:par>
                        <p:par>
                          <p:cTn id="29" fill="hold">
                            <p:stCondLst>
                              <p:cond delay="500"/>
                            </p:stCondLst>
                            <p:childTnLst>
                              <p:par>
                                <p:cTn id="30" presetClass="entr" nodeType="afterEffect" presetSubtype="8" presetID="22" grpId="5" fill="hold">
                                  <p:stCondLst>
                                    <p:cond delay="0"/>
                                  </p:stCondLst>
                                  <p:iterate type="el" backwards="0">
                                    <p:tmAbs val="0"/>
                                  </p:iterate>
                                  <p:childTnLst>
                                    <p:set>
                                      <p:cBhvr>
                                        <p:cTn id="31" fill="hold"/>
                                        <p:tgtEl>
                                          <p:spTgt spid="1209"/>
                                        </p:tgtEl>
                                        <p:attrNameLst>
                                          <p:attrName>style.visibility</p:attrName>
                                        </p:attrNameLst>
                                      </p:cBhvr>
                                      <p:to>
                                        <p:strVal val="visible"/>
                                      </p:to>
                                    </p:set>
                                    <p:animEffect filter="wipe(left)" transition="in">
                                      <p:cBhvr>
                                        <p:cTn id="32" dur="500"/>
                                        <p:tgtEl>
                                          <p:spTgt spid="1209"/>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Subtype="8" presetID="22" grpId="6" fill="hold">
                                  <p:stCondLst>
                                    <p:cond delay="0"/>
                                  </p:stCondLst>
                                  <p:iterate type="el" backwards="0">
                                    <p:tmAbs val="0"/>
                                  </p:iterate>
                                  <p:childTnLst>
                                    <p:set>
                                      <p:cBhvr>
                                        <p:cTn id="36" fill="hold"/>
                                        <p:tgtEl>
                                          <p:spTgt spid="1222"/>
                                        </p:tgtEl>
                                        <p:attrNameLst>
                                          <p:attrName>style.visibility</p:attrName>
                                        </p:attrNameLst>
                                      </p:cBhvr>
                                      <p:to>
                                        <p:strVal val="visible"/>
                                      </p:to>
                                    </p:set>
                                    <p:animEffect filter="wipe(left)" transition="in">
                                      <p:cBhvr>
                                        <p:cTn id="37" dur="500"/>
                                        <p:tgtEl>
                                          <p:spTgt spid="1222"/>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8" presetID="22" grpId="7" fill="hold">
                                  <p:stCondLst>
                                    <p:cond delay="0"/>
                                  </p:stCondLst>
                                  <p:iterate type="el" backwards="0">
                                    <p:tmAbs val="0"/>
                                  </p:iterate>
                                  <p:childTnLst>
                                    <p:set>
                                      <p:cBhvr>
                                        <p:cTn id="41" fill="hold"/>
                                        <p:tgtEl>
                                          <p:spTgt spid="1212"/>
                                        </p:tgtEl>
                                        <p:attrNameLst>
                                          <p:attrName>style.visibility</p:attrName>
                                        </p:attrNameLst>
                                      </p:cBhvr>
                                      <p:to>
                                        <p:strVal val="visible"/>
                                      </p:to>
                                    </p:set>
                                    <p:animEffect filter="wipe(left)" transition="in">
                                      <p:cBhvr>
                                        <p:cTn id="42" dur="500"/>
                                        <p:tgtEl>
                                          <p:spTgt spid="1212"/>
                                        </p:tgtEl>
                                      </p:cBhvr>
                                    </p:animEffect>
                                  </p:childTnLst>
                                </p:cTn>
                              </p:par>
                            </p:childTnLst>
                          </p:cTn>
                        </p:par>
                        <p:par>
                          <p:cTn id="43" fill="hold">
                            <p:stCondLst>
                              <p:cond delay="500"/>
                            </p:stCondLst>
                            <p:childTnLst>
                              <p:par>
                                <p:cTn id="44" presetClass="entr" nodeType="afterEffect" presetSubtype="8" presetID="22" grpId="8" fill="hold">
                                  <p:stCondLst>
                                    <p:cond delay="0"/>
                                  </p:stCondLst>
                                  <p:iterate type="el" backwards="0">
                                    <p:tmAbs val="0"/>
                                  </p:iterate>
                                  <p:childTnLst>
                                    <p:set>
                                      <p:cBhvr>
                                        <p:cTn id="45" fill="hold"/>
                                        <p:tgtEl>
                                          <p:spTgt spid="1211"/>
                                        </p:tgtEl>
                                        <p:attrNameLst>
                                          <p:attrName>style.visibility</p:attrName>
                                        </p:attrNameLst>
                                      </p:cBhvr>
                                      <p:to>
                                        <p:strVal val="visible"/>
                                      </p:to>
                                    </p:set>
                                    <p:animEffect filter="wipe(left)" transition="in">
                                      <p:cBhvr>
                                        <p:cTn id="46" dur="500"/>
                                        <p:tgtEl>
                                          <p:spTgt spid="1211"/>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Subtype="8" presetID="22" grpId="9" fill="hold">
                                  <p:stCondLst>
                                    <p:cond delay="0"/>
                                  </p:stCondLst>
                                  <p:iterate type="el" backwards="0">
                                    <p:tmAbs val="0"/>
                                  </p:iterate>
                                  <p:childTnLst>
                                    <p:set>
                                      <p:cBhvr>
                                        <p:cTn id="50" fill="hold"/>
                                        <p:tgtEl>
                                          <p:spTgt spid="1225"/>
                                        </p:tgtEl>
                                        <p:attrNameLst>
                                          <p:attrName>style.visibility</p:attrName>
                                        </p:attrNameLst>
                                      </p:cBhvr>
                                      <p:to>
                                        <p:strVal val="visible"/>
                                      </p:to>
                                    </p:set>
                                    <p:animEffect filter="wipe(left)" transition="in">
                                      <p:cBhvr>
                                        <p:cTn id="51" dur="500"/>
                                        <p:tgtEl>
                                          <p:spTgt spid="1225"/>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Subtype="8" presetID="22" grpId="10" fill="hold">
                                  <p:stCondLst>
                                    <p:cond delay="0"/>
                                  </p:stCondLst>
                                  <p:iterate type="el" backwards="0">
                                    <p:tmAbs val="0"/>
                                  </p:iterate>
                                  <p:childTnLst>
                                    <p:set>
                                      <p:cBhvr>
                                        <p:cTn id="55" fill="hold"/>
                                        <p:tgtEl>
                                          <p:spTgt spid="1214"/>
                                        </p:tgtEl>
                                        <p:attrNameLst>
                                          <p:attrName>style.visibility</p:attrName>
                                        </p:attrNameLst>
                                      </p:cBhvr>
                                      <p:to>
                                        <p:strVal val="visible"/>
                                      </p:to>
                                    </p:set>
                                    <p:animEffect filter="wipe(left)" transition="in">
                                      <p:cBhvr>
                                        <p:cTn id="56" dur="500"/>
                                        <p:tgtEl>
                                          <p:spTgt spid="1214"/>
                                        </p:tgtEl>
                                      </p:cBhvr>
                                    </p:animEffect>
                                  </p:childTnLst>
                                </p:cTn>
                              </p:par>
                            </p:childTnLst>
                          </p:cTn>
                        </p:par>
                        <p:par>
                          <p:cTn id="57" fill="hold">
                            <p:stCondLst>
                              <p:cond delay="500"/>
                            </p:stCondLst>
                            <p:childTnLst>
                              <p:par>
                                <p:cTn id="58" presetClass="entr" nodeType="afterEffect" presetSubtype="8" presetID="22" grpId="11" fill="hold">
                                  <p:stCondLst>
                                    <p:cond delay="0"/>
                                  </p:stCondLst>
                                  <p:iterate type="el" backwards="0">
                                    <p:tmAbs val="0"/>
                                  </p:iterate>
                                  <p:childTnLst>
                                    <p:set>
                                      <p:cBhvr>
                                        <p:cTn id="59" fill="hold"/>
                                        <p:tgtEl>
                                          <p:spTgt spid="1213"/>
                                        </p:tgtEl>
                                        <p:attrNameLst>
                                          <p:attrName>style.visibility</p:attrName>
                                        </p:attrNameLst>
                                      </p:cBhvr>
                                      <p:to>
                                        <p:strVal val="visible"/>
                                      </p:to>
                                    </p:set>
                                    <p:animEffect filter="wipe(left)" transition="in">
                                      <p:cBhvr>
                                        <p:cTn id="60" dur="500"/>
                                        <p:tgtEl>
                                          <p:spTgt spid="1213"/>
                                        </p:tgtEl>
                                      </p:cBhvr>
                                    </p:animEffect>
                                  </p:childTnLst>
                                </p:cTn>
                              </p:par>
                            </p:childTnLst>
                          </p:cTn>
                        </p:par>
                      </p:childTnLst>
                    </p:cTn>
                  </p:par>
                  <p:par>
                    <p:cTn id="61" fill="hold">
                      <p:stCondLst>
                        <p:cond delay="indefinite"/>
                      </p:stCondLst>
                      <p:childTnLst>
                        <p:par>
                          <p:cTn id="62" fill="hold">
                            <p:stCondLst>
                              <p:cond delay="0"/>
                            </p:stCondLst>
                            <p:childTnLst>
                              <p:par>
                                <p:cTn id="63" presetClass="entr" nodeType="clickEffect" presetSubtype="8" presetID="22" grpId="12" fill="hold">
                                  <p:stCondLst>
                                    <p:cond delay="0"/>
                                  </p:stCondLst>
                                  <p:iterate type="el" backwards="0">
                                    <p:tmAbs val="0"/>
                                  </p:iterate>
                                  <p:childTnLst>
                                    <p:set>
                                      <p:cBhvr>
                                        <p:cTn id="64" fill="hold"/>
                                        <p:tgtEl>
                                          <p:spTgt spid="1228"/>
                                        </p:tgtEl>
                                        <p:attrNameLst>
                                          <p:attrName>style.visibility</p:attrName>
                                        </p:attrNameLst>
                                      </p:cBhvr>
                                      <p:to>
                                        <p:strVal val="visible"/>
                                      </p:to>
                                    </p:set>
                                    <p:animEffect filter="wipe(left)" transition="in">
                                      <p:cBhvr>
                                        <p:cTn id="65" dur="500"/>
                                        <p:tgtEl>
                                          <p:spTgt spid="1228"/>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Subtype="8" presetID="22" grpId="13" fill="hold">
                                  <p:stCondLst>
                                    <p:cond delay="0"/>
                                  </p:stCondLst>
                                  <p:iterate type="el" backwards="0">
                                    <p:tmAbs val="0"/>
                                  </p:iterate>
                                  <p:childTnLst>
                                    <p:set>
                                      <p:cBhvr>
                                        <p:cTn id="69" fill="hold"/>
                                        <p:tgtEl>
                                          <p:spTgt spid="1216"/>
                                        </p:tgtEl>
                                        <p:attrNameLst>
                                          <p:attrName>style.visibility</p:attrName>
                                        </p:attrNameLst>
                                      </p:cBhvr>
                                      <p:to>
                                        <p:strVal val="visible"/>
                                      </p:to>
                                    </p:set>
                                    <p:animEffect filter="wipe(left)" transition="in">
                                      <p:cBhvr>
                                        <p:cTn id="70" dur="500"/>
                                        <p:tgtEl>
                                          <p:spTgt spid="1216"/>
                                        </p:tgtEl>
                                      </p:cBhvr>
                                    </p:animEffect>
                                  </p:childTnLst>
                                </p:cTn>
                              </p:par>
                            </p:childTnLst>
                          </p:cTn>
                        </p:par>
                        <p:par>
                          <p:cTn id="71" fill="hold">
                            <p:stCondLst>
                              <p:cond delay="500"/>
                            </p:stCondLst>
                            <p:childTnLst>
                              <p:par>
                                <p:cTn id="72" presetClass="entr" nodeType="afterEffect" presetSubtype="8" presetID="22" grpId="14" fill="hold">
                                  <p:stCondLst>
                                    <p:cond delay="0"/>
                                  </p:stCondLst>
                                  <p:iterate type="el" backwards="0">
                                    <p:tmAbs val="0"/>
                                  </p:iterate>
                                  <p:childTnLst>
                                    <p:set>
                                      <p:cBhvr>
                                        <p:cTn id="73" fill="hold"/>
                                        <p:tgtEl>
                                          <p:spTgt spid="1215"/>
                                        </p:tgtEl>
                                        <p:attrNameLst>
                                          <p:attrName>style.visibility</p:attrName>
                                        </p:attrNameLst>
                                      </p:cBhvr>
                                      <p:to>
                                        <p:strVal val="visible"/>
                                      </p:to>
                                    </p:set>
                                    <p:animEffect filter="wipe(left)" transition="in">
                                      <p:cBhvr>
                                        <p:cTn id="74" dur="500"/>
                                        <p:tgtEl>
                                          <p:spTgt spid="12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1207" grpId="1"/>
      <p:bldP build="whole" bldLvl="1" animBg="1" rev="0" advAuto="0" spid="1222" grpId="6"/>
      <p:bldP build="whole" bldLvl="1" animBg="1" rev="0" advAuto="0" spid="1210" grpId="4"/>
      <p:bldP build="whole" bldLvl="1" animBg="1" rev="0" advAuto="0" spid="1213" grpId="11"/>
      <p:bldP build="whole" bldLvl="1" animBg="1" rev="0" advAuto="0" spid="1215" grpId="14"/>
      <p:bldP build="whole" bldLvl="1" animBg="1" rev="0" advAuto="0" spid="1219" grpId="3"/>
      <p:bldP build="whole" bldLvl="1" animBg="1" rev="0" advAuto="0" spid="1212" grpId="7"/>
      <p:bldP build="whole" bldLvl="1" animBg="1" rev="0" advAuto="0" spid="1214" grpId="10"/>
      <p:bldP build="whole" bldLvl="1" animBg="1" rev="0" advAuto="0" spid="1209" grpId="5"/>
      <p:bldP build="whole" bldLvl="1" animBg="1" rev="0" advAuto="0" spid="1225" grpId="9"/>
      <p:bldP build="whole" bldLvl="1" animBg="1" rev="0" advAuto="0" spid="1216" grpId="13"/>
      <p:bldP build="whole" bldLvl="1" animBg="1" rev="0" advAuto="0" spid="1228" grpId="12"/>
      <p:bldP build="p" bldLvl="1" animBg="1" rev="0" advAuto="0" spid="1206" grpId="2"/>
      <p:bldP build="whole" bldLvl="1" animBg="1" rev="0" advAuto="0" spid="1211" grpId="8"/>
    </p:bldLst>
  </p:timing>
</p:sld>
</file>

<file path=ppt/slides/slide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696" name="Group 696"/>
          <p:cNvGrpSpPr/>
          <p:nvPr/>
        </p:nvGrpSpPr>
        <p:grpSpPr>
          <a:xfrm>
            <a:off x="5735999" y="5922750"/>
            <a:ext cx="720001" cy="89639"/>
            <a:chOff x="0" y="0"/>
            <a:chExt cx="719999" cy="89638"/>
          </a:xfrm>
        </p:grpSpPr>
        <p:sp>
          <p:nvSpPr>
            <p:cNvPr id="691" name="Shape 691"/>
            <p:cNvSpPr/>
            <p:nvPr/>
          </p:nvSpPr>
          <p:spPr>
            <a:xfrm>
              <a:off x="0" y="-1"/>
              <a:ext cx="89639" cy="89640"/>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2" name="Shape 692"/>
            <p:cNvSpPr/>
            <p:nvPr/>
          </p:nvSpPr>
          <p:spPr>
            <a:xfrm>
              <a:off x="157590" y="-1"/>
              <a:ext cx="89639" cy="89640"/>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3" name="Shape 693"/>
            <p:cNvSpPr/>
            <p:nvPr/>
          </p:nvSpPr>
          <p:spPr>
            <a:xfrm>
              <a:off x="315180" y="-1"/>
              <a:ext cx="89639" cy="89640"/>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4" name="Shape 694"/>
            <p:cNvSpPr/>
            <p:nvPr/>
          </p:nvSpPr>
          <p:spPr>
            <a:xfrm>
              <a:off x="472771" y="-1"/>
              <a:ext cx="89639" cy="8964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95" name="Shape 695"/>
            <p:cNvSpPr/>
            <p:nvPr/>
          </p:nvSpPr>
          <p:spPr>
            <a:xfrm>
              <a:off x="630361" y="-1"/>
              <a:ext cx="89639" cy="89640"/>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697" name="Shape 697"/>
          <p:cNvSpPr/>
          <p:nvPr/>
        </p:nvSpPr>
        <p:spPr>
          <a:xfrm>
            <a:off x="1185737" y="2172290"/>
            <a:ext cx="11810705" cy="3225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457200">
              <a:defRPr>
                <a:solidFill>
                  <a:srgbClr val="535353"/>
                </a:solidFill>
                <a:latin typeface="Neris Thin"/>
                <a:ea typeface="Neris Thin"/>
                <a:cs typeface="Neris Thin"/>
                <a:sym typeface="Neris Thin"/>
              </a:defRPr>
            </a:pPr>
            <a:r>
              <a:t>This circular is confidential and proprietary to MyCurrency Inc. and is intended solely for use by the</a:t>
            </a:r>
          </a:p>
          <a:p>
            <a:pPr defTabSz="457200">
              <a:defRPr>
                <a:solidFill>
                  <a:srgbClr val="535353"/>
                </a:solidFill>
                <a:latin typeface="Neris Thin"/>
                <a:ea typeface="Neris Thin"/>
                <a:cs typeface="Neris Thin"/>
                <a:sym typeface="Neris Thin"/>
              </a:defRPr>
            </a:pPr>
            <a:r>
              <a:t>person to whom it was originally provided by MyCurrency Inc.</a:t>
            </a:r>
          </a:p>
          <a:p>
            <a:pPr defTabSz="457200">
              <a:defRPr>
                <a:solidFill>
                  <a:srgbClr val="535353"/>
                </a:solidFill>
                <a:latin typeface="Neris Thin"/>
                <a:ea typeface="Neris Thin"/>
                <a:cs typeface="Neris Thin"/>
                <a:sym typeface="Neris Thin"/>
              </a:defRPr>
            </a:pPr>
            <a:r>
              <a:t>Any reproduction of this circular, in whole or in part, or the disclosure of any portion of this circular</a:t>
            </a:r>
          </a:p>
          <a:p>
            <a:pPr defTabSz="457200">
              <a:defRPr>
                <a:solidFill>
                  <a:srgbClr val="535353"/>
                </a:solidFill>
                <a:latin typeface="Neris Thin"/>
                <a:ea typeface="Neris Thin"/>
                <a:cs typeface="Neris Thin"/>
                <a:sym typeface="Neris Thin"/>
              </a:defRPr>
            </a:pPr>
            <a:r>
              <a:t>to any third party, without the prior written consent of MyCurrency Inc. is strictly prohibited.</a:t>
            </a:r>
          </a:p>
          <a:p>
            <a:pPr defTabSz="457200">
              <a:defRPr>
                <a:solidFill>
                  <a:srgbClr val="535353"/>
                </a:solidFill>
                <a:latin typeface="Neris Thin"/>
                <a:ea typeface="Neris Thin"/>
                <a:cs typeface="Neris Thin"/>
                <a:sym typeface="Neris Thin"/>
              </a:defRPr>
            </a:pPr>
            <a:r>
              <a:t>This circular contains forward looking statements that are based upon and subject to many</a:t>
            </a:r>
          </a:p>
          <a:p>
            <a:pPr defTabSz="457200">
              <a:defRPr>
                <a:solidFill>
                  <a:srgbClr val="535353"/>
                </a:solidFill>
                <a:latin typeface="Neris Thin"/>
                <a:ea typeface="Neris Thin"/>
                <a:cs typeface="Neris Thin"/>
                <a:sym typeface="Neris Thin"/>
              </a:defRPr>
            </a:pPr>
            <a:r>
              <a:t>assumptions, predictions, projections and risk factors, both known and unknown, and are</a:t>
            </a:r>
          </a:p>
          <a:p>
            <a:pPr defTabSz="457200">
              <a:defRPr>
                <a:solidFill>
                  <a:srgbClr val="535353"/>
                </a:solidFill>
                <a:latin typeface="Neris Thin"/>
                <a:ea typeface="Neris Thin"/>
                <a:cs typeface="Neris Thin"/>
                <a:sym typeface="Neris Thin"/>
              </a:defRPr>
            </a:pPr>
            <a:r>
              <a:t>therefore subject to a high degree of uncertainty; MyCurrency Inc. makes no warranties or</a:t>
            </a:r>
          </a:p>
          <a:p>
            <a:pPr defTabSz="457200">
              <a:defRPr>
                <a:solidFill>
                  <a:srgbClr val="535353"/>
                </a:solidFill>
                <a:latin typeface="Neris Thin"/>
                <a:ea typeface="Neris Thin"/>
                <a:cs typeface="Neris Thin"/>
                <a:sym typeface="Neris Thin"/>
              </a:defRPr>
            </a:pPr>
            <a:r>
              <a:t>assurances, express or implied, with respect to such statements.</a:t>
            </a:r>
          </a:p>
          <a:p>
            <a:pPr defTabSz="457200">
              <a:defRPr>
                <a:solidFill>
                  <a:srgbClr val="535353"/>
                </a:solidFill>
                <a:latin typeface="Neris Thin"/>
                <a:ea typeface="Neris Thin"/>
                <a:cs typeface="Neris Thin"/>
                <a:sym typeface="Neris Thin"/>
              </a:defRPr>
            </a:pPr>
            <a:r>
              <a:t>The information in this circular is not complete and may be changed.</a:t>
            </a:r>
          </a:p>
          <a:p>
            <a:pPr defTabSz="457200">
              <a:defRPr>
                <a:solidFill>
                  <a:srgbClr val="535353"/>
                </a:solidFill>
                <a:latin typeface="Neris Thin"/>
                <a:ea typeface="Neris Thin"/>
                <a:cs typeface="Neris Thin"/>
                <a:sym typeface="Neris Thin"/>
              </a:defRPr>
            </a:pPr>
            <a:r>
              <a:t>This circular is not an offer to sell securities and we are not soliciting an offer to buy securities</a:t>
            </a:r>
          </a:p>
          <a:p>
            <a:pPr defTabSz="457200">
              <a:defRPr>
                <a:solidFill>
                  <a:srgbClr val="535353"/>
                </a:solidFill>
                <a:latin typeface="Neris Thin"/>
                <a:ea typeface="Neris Thin"/>
                <a:cs typeface="Neris Thin"/>
                <a:sym typeface="Neris Thin"/>
              </a:defRPr>
            </a:pPr>
            <a:r>
              <a:t>in any jurisdiction where such offer or sale is not permitted.</a:t>
            </a:r>
            <a:endParaRPr sz="1000"/>
          </a:p>
        </p:txBody>
      </p:sp>
      <p:sp>
        <p:nvSpPr>
          <p:cNvPr id="698" name="Shape 698"/>
          <p:cNvSpPr/>
          <p:nvPr/>
        </p:nvSpPr>
        <p:spPr>
          <a:xfrm>
            <a:off x="3829479" y="1368231"/>
            <a:ext cx="3593242" cy="368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2400">
                <a:solidFill>
                  <a:srgbClr val="595959"/>
                </a:solidFill>
                <a:latin typeface="Lato Bold"/>
                <a:ea typeface="Lato Bold"/>
                <a:cs typeface="Lato Bold"/>
                <a:sym typeface="Lato Bold"/>
              </a:defRPr>
            </a:lvl1pPr>
          </a:lstStyle>
          <a:p>
            <a:pPr/>
            <a:r>
              <a:t>About this circular</a:t>
            </a:r>
          </a:p>
        </p:txBody>
      </p:sp>
      <p:pic>
        <p:nvPicPr>
          <p:cNvPr id="699" name="pasted-image.png"/>
          <p:cNvPicPr>
            <a:picLocks noChangeAspect="1"/>
          </p:cNvPicPr>
          <p:nvPr/>
        </p:nvPicPr>
        <p:blipFill>
          <a:blip r:embed="rId2">
            <a:extLst/>
          </a:blip>
          <a:stretch>
            <a:fillRect/>
          </a:stretch>
        </p:blipFill>
        <p:spPr>
          <a:xfrm>
            <a:off x="5111689" y="101551"/>
            <a:ext cx="1333561" cy="1066849"/>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98"/>
                                        </p:tgtEl>
                                        <p:attrNameLst>
                                          <p:attrName>style.visibility</p:attrName>
                                        </p:attrNameLst>
                                      </p:cBhvr>
                                      <p:to>
                                        <p:strVal val="visible"/>
                                      </p:to>
                                    </p:set>
                                    <p:animEffect filter="wipe(left)" transition="in">
                                      <p:cBhvr>
                                        <p:cTn id="7" dur="500"/>
                                        <p:tgtEl>
                                          <p:spTgt spid="698"/>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ID="9" grpId="2" fill="hold">
                                  <p:stCondLst>
                                    <p:cond delay="0"/>
                                  </p:stCondLst>
                                  <p:iterate type="el" backwards="0">
                                    <p:tmAbs val="0"/>
                                  </p:iterate>
                                  <p:childTnLst>
                                    <p:set>
                                      <p:cBhvr>
                                        <p:cTn id="11" fill="hold"/>
                                        <p:tgtEl>
                                          <p:spTgt spid="697"/>
                                        </p:tgtEl>
                                        <p:attrNameLst>
                                          <p:attrName>style.visibility</p:attrName>
                                        </p:attrNameLst>
                                      </p:cBhvr>
                                      <p:to>
                                        <p:strVal val="visible"/>
                                      </p:to>
                                    </p:set>
                                    <p:animEffect filter="dissolve" transition="in">
                                      <p:cBhvr>
                                        <p:cTn id="12" dur="500"/>
                                        <p:tgtEl>
                                          <p:spTgt spid="697"/>
                                        </p:tgtEl>
                                      </p:cBhvr>
                                    </p:animEffect>
                                  </p:childTnLst>
                                </p:cTn>
                              </p:par>
                            </p:childTnLst>
                          </p:cTn>
                        </p:par>
                      </p:childTnLst>
                    </p:cTn>
                  </p:par>
                  <p:par>
                    <p:cTn id="13" fill="hold">
                      <p:stCondLst>
                        <p:cond delay="indefinite"/>
                      </p:stCondLst>
                      <p:childTnLst>
                        <p:par>
                          <p:cTn id="14" fill="hold">
                            <p:stCondLst>
                              <p:cond delay="0"/>
                            </p:stCondLst>
                            <p:childTnLst>
                              <p:par>
                                <p:cTn id="15" presetClass="entr" nodeType="clickEffect" presetSubtype="8" presetID="22" grpId="3" fill="hold">
                                  <p:stCondLst>
                                    <p:cond delay="0"/>
                                  </p:stCondLst>
                                  <p:iterate type="el" backwards="0">
                                    <p:tmAbs val="0"/>
                                  </p:iterate>
                                  <p:childTnLst>
                                    <p:set>
                                      <p:cBhvr>
                                        <p:cTn id="16" fill="hold"/>
                                        <p:tgtEl>
                                          <p:spTgt spid="696"/>
                                        </p:tgtEl>
                                        <p:attrNameLst>
                                          <p:attrName>style.visibility</p:attrName>
                                        </p:attrNameLst>
                                      </p:cBhvr>
                                      <p:to>
                                        <p:strVal val="visible"/>
                                      </p:to>
                                    </p:set>
                                    <p:animEffect filter="wipe(left)" transition="in">
                                      <p:cBhvr>
                                        <p:cTn id="17" dur="500"/>
                                        <p:tgtEl>
                                          <p:spTgt spid="69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96" grpId="3"/>
      <p:bldP build="whole" bldLvl="1" animBg="1" rev="0" advAuto="0" spid="697" grpId="2"/>
      <p:bldP build="whole" bldLvl="1" animBg="1" rev="0" advAuto="0" spid="698" grpId="1"/>
    </p:bldLst>
  </p:timing>
</p:sld>
</file>

<file path=ppt/slides/slide2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230" name="Shape 1230"/>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231" name="Shape 1231"/>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Three Column Layout Options</a:t>
            </a:r>
          </a:p>
        </p:txBody>
      </p:sp>
      <p:sp>
        <p:nvSpPr>
          <p:cNvPr id="1232" name="Shape 1232"/>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233" name="Shape 1233"/>
          <p:cNvSpPr/>
          <p:nvPr/>
        </p:nvSpPr>
        <p:spPr>
          <a:xfrm>
            <a:off x="1141770" y="3312679"/>
            <a:ext cx="2844444" cy="2667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fruitcake soufflé sweet gummies pie fruitcake cotton candy sugar plum chocolate cake bears sweet roll sesame candy I love brownie gummies muffin muffin I love jujubes. Apple pie I love cookie cotton candy tiramisu sweet. Sesame snaps macaroon pastry powder topping cupcake tiramisu muffin. </a:t>
            </a:r>
          </a:p>
        </p:txBody>
      </p:sp>
      <p:grpSp>
        <p:nvGrpSpPr>
          <p:cNvPr id="1238" name="Group 1238"/>
          <p:cNvGrpSpPr/>
          <p:nvPr/>
        </p:nvGrpSpPr>
        <p:grpSpPr>
          <a:xfrm>
            <a:off x="1126293" y="1848648"/>
            <a:ext cx="2878419" cy="522021"/>
            <a:chOff x="0" y="0"/>
            <a:chExt cx="2878417" cy="522020"/>
          </a:xfrm>
        </p:grpSpPr>
        <p:sp>
          <p:nvSpPr>
            <p:cNvPr id="1234" name="Shape 1234"/>
            <p:cNvSpPr/>
            <p:nvPr/>
          </p:nvSpPr>
          <p:spPr>
            <a:xfrm>
              <a:off x="645356" y="150492"/>
              <a:ext cx="2233061"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600">
                  <a:solidFill>
                    <a:srgbClr val="F23B48"/>
                  </a:solidFill>
                  <a:latin typeface="Lato Bold"/>
                  <a:ea typeface="Lato Bold"/>
                  <a:cs typeface="Lato Bold"/>
                  <a:sym typeface="Lato Bold"/>
                </a:defRPr>
              </a:lvl1pPr>
            </a:lstStyle>
            <a:p>
              <a:pPr/>
              <a:r>
                <a:t>Data Analysis</a:t>
              </a:r>
            </a:p>
          </p:txBody>
        </p:sp>
        <p:grpSp>
          <p:nvGrpSpPr>
            <p:cNvPr id="1237" name="Group 1237"/>
            <p:cNvGrpSpPr/>
            <p:nvPr/>
          </p:nvGrpSpPr>
          <p:grpSpPr>
            <a:xfrm>
              <a:off x="-1" y="-1"/>
              <a:ext cx="522023" cy="522022"/>
              <a:chOff x="0" y="0"/>
              <a:chExt cx="522022" cy="522020"/>
            </a:xfrm>
          </p:grpSpPr>
          <p:sp>
            <p:nvSpPr>
              <p:cNvPr id="1235" name="Shape 1235"/>
              <p:cNvSpPr/>
              <p:nvPr/>
            </p:nvSpPr>
            <p:spPr>
              <a:xfrm>
                <a:off x="-1" y="-1"/>
                <a:ext cx="522024" cy="52202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36" name="Shape 1236"/>
              <p:cNvSpPr/>
              <p:nvPr/>
            </p:nvSpPr>
            <p:spPr>
              <a:xfrm>
                <a:off x="76447" y="140359"/>
                <a:ext cx="369126"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sp>
        <p:nvSpPr>
          <p:cNvPr id="1239" name="Shape 1239"/>
          <p:cNvSpPr/>
          <p:nvPr/>
        </p:nvSpPr>
        <p:spPr>
          <a:xfrm>
            <a:off x="1141770" y="2561483"/>
            <a:ext cx="2842693" cy="5943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Gummies cake icing oat cake jelly chocolate chocolate cake carrot cake dragée candy canes gummies bear</a:t>
            </a:r>
          </a:p>
        </p:txBody>
      </p:sp>
      <p:sp>
        <p:nvSpPr>
          <p:cNvPr id="1240" name="Shape 1240"/>
          <p:cNvSpPr/>
          <p:nvPr/>
        </p:nvSpPr>
        <p:spPr>
          <a:xfrm>
            <a:off x="4672267" y="3312679"/>
            <a:ext cx="2844444" cy="2667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fruitcake soufflé sweet gummies pie fruitcake cotton candy sugar plum chocolate cake bears sweet roll sesame candy I love brownie gummies muffin muffin I love jujubes. Apple pie I love cookie cotton candy tiramisu sweet. Sesame snaps macaroon pastry powder topping cupcake tiramisu muffin. </a:t>
            </a:r>
          </a:p>
        </p:txBody>
      </p:sp>
      <p:grpSp>
        <p:nvGrpSpPr>
          <p:cNvPr id="1245" name="Group 1245"/>
          <p:cNvGrpSpPr/>
          <p:nvPr/>
        </p:nvGrpSpPr>
        <p:grpSpPr>
          <a:xfrm>
            <a:off x="4656792" y="1848648"/>
            <a:ext cx="2878418" cy="522021"/>
            <a:chOff x="0" y="0"/>
            <a:chExt cx="2878417" cy="522020"/>
          </a:xfrm>
        </p:grpSpPr>
        <p:sp>
          <p:nvSpPr>
            <p:cNvPr id="1241" name="Shape 1241"/>
            <p:cNvSpPr/>
            <p:nvPr/>
          </p:nvSpPr>
          <p:spPr>
            <a:xfrm>
              <a:off x="645356" y="150492"/>
              <a:ext cx="2233061"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600">
                  <a:solidFill>
                    <a:srgbClr val="F23B48"/>
                  </a:solidFill>
                  <a:latin typeface="Lato Bold"/>
                  <a:ea typeface="Lato Bold"/>
                  <a:cs typeface="Lato Bold"/>
                  <a:sym typeface="Lato Bold"/>
                </a:defRPr>
              </a:lvl1pPr>
            </a:lstStyle>
            <a:p>
              <a:pPr/>
              <a:r>
                <a:t>Data Analysis</a:t>
              </a:r>
            </a:p>
          </p:txBody>
        </p:sp>
        <p:grpSp>
          <p:nvGrpSpPr>
            <p:cNvPr id="1244" name="Group 1244"/>
            <p:cNvGrpSpPr/>
            <p:nvPr/>
          </p:nvGrpSpPr>
          <p:grpSpPr>
            <a:xfrm>
              <a:off x="-1" y="-1"/>
              <a:ext cx="522023" cy="522022"/>
              <a:chOff x="0" y="0"/>
              <a:chExt cx="522022" cy="522020"/>
            </a:xfrm>
          </p:grpSpPr>
          <p:sp>
            <p:nvSpPr>
              <p:cNvPr id="1242" name="Shape 1242"/>
              <p:cNvSpPr/>
              <p:nvPr/>
            </p:nvSpPr>
            <p:spPr>
              <a:xfrm>
                <a:off x="-1" y="-1"/>
                <a:ext cx="522024" cy="52202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43" name="Shape 1243"/>
              <p:cNvSpPr/>
              <p:nvPr/>
            </p:nvSpPr>
            <p:spPr>
              <a:xfrm>
                <a:off x="76447" y="140359"/>
                <a:ext cx="369126"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FontAwesome"/>
                    <a:ea typeface="FontAwesome"/>
                    <a:cs typeface="FontAwesome"/>
                    <a:sym typeface="FontAwesome"/>
                  </a:defRPr>
                </a:lvl1pPr>
              </a:lstStyle>
              <a:p>
                <a:pPr/>
                <a:r>
                  <a:t>ê</a:t>
                </a:r>
              </a:p>
            </p:txBody>
          </p:sp>
        </p:grpSp>
      </p:grpSp>
      <p:sp>
        <p:nvSpPr>
          <p:cNvPr id="1246" name="Shape 1246"/>
          <p:cNvSpPr/>
          <p:nvPr/>
        </p:nvSpPr>
        <p:spPr>
          <a:xfrm>
            <a:off x="4672267" y="2561483"/>
            <a:ext cx="2842694" cy="5943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Gummies cake icing oat cake jelly chocolate chocolate cake carrot cake dragée candy canes gummies bear</a:t>
            </a:r>
          </a:p>
        </p:txBody>
      </p:sp>
      <p:sp>
        <p:nvSpPr>
          <p:cNvPr id="1247" name="Shape 1247"/>
          <p:cNvSpPr/>
          <p:nvPr/>
        </p:nvSpPr>
        <p:spPr>
          <a:xfrm>
            <a:off x="8202765" y="3312679"/>
            <a:ext cx="2844445" cy="2667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fruitcake soufflé sweet gummies pie fruitcake cotton candy sugar plum chocolate cake bears sweet roll sesame candy I love brownie gummies muffin muffin I love jujubes. Apple pie I love cookie cotton candy tiramisu sweet. Sesame snaps macaroon pastry powder topping cupcake tiramisu muffin. </a:t>
            </a:r>
          </a:p>
        </p:txBody>
      </p:sp>
      <p:grpSp>
        <p:nvGrpSpPr>
          <p:cNvPr id="1252" name="Group 1252"/>
          <p:cNvGrpSpPr/>
          <p:nvPr/>
        </p:nvGrpSpPr>
        <p:grpSpPr>
          <a:xfrm>
            <a:off x="8187290" y="1848648"/>
            <a:ext cx="2878418" cy="522021"/>
            <a:chOff x="0" y="0"/>
            <a:chExt cx="2878417" cy="522020"/>
          </a:xfrm>
        </p:grpSpPr>
        <p:sp>
          <p:nvSpPr>
            <p:cNvPr id="1248" name="Shape 1248"/>
            <p:cNvSpPr/>
            <p:nvPr/>
          </p:nvSpPr>
          <p:spPr>
            <a:xfrm>
              <a:off x="645356" y="150492"/>
              <a:ext cx="2233061"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600">
                  <a:solidFill>
                    <a:srgbClr val="F23B48"/>
                  </a:solidFill>
                  <a:latin typeface="Lato Bold"/>
                  <a:ea typeface="Lato Bold"/>
                  <a:cs typeface="Lato Bold"/>
                  <a:sym typeface="Lato Bold"/>
                </a:defRPr>
              </a:lvl1pPr>
            </a:lstStyle>
            <a:p>
              <a:pPr/>
              <a:r>
                <a:t>Data Analysis</a:t>
              </a:r>
            </a:p>
          </p:txBody>
        </p:sp>
        <p:grpSp>
          <p:nvGrpSpPr>
            <p:cNvPr id="1251" name="Group 1251"/>
            <p:cNvGrpSpPr/>
            <p:nvPr/>
          </p:nvGrpSpPr>
          <p:grpSpPr>
            <a:xfrm>
              <a:off x="-1" y="-1"/>
              <a:ext cx="522023" cy="522022"/>
              <a:chOff x="0" y="0"/>
              <a:chExt cx="522022" cy="522020"/>
            </a:xfrm>
          </p:grpSpPr>
          <p:sp>
            <p:nvSpPr>
              <p:cNvPr id="1249" name="Shape 1249"/>
              <p:cNvSpPr/>
              <p:nvPr/>
            </p:nvSpPr>
            <p:spPr>
              <a:xfrm>
                <a:off x="-1" y="-1"/>
                <a:ext cx="522024" cy="52202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50" name="Shape 1250"/>
              <p:cNvSpPr/>
              <p:nvPr/>
            </p:nvSpPr>
            <p:spPr>
              <a:xfrm>
                <a:off x="76447" y="140359"/>
                <a:ext cx="369126"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sp>
        <p:nvSpPr>
          <p:cNvPr id="1253" name="Shape 1253"/>
          <p:cNvSpPr/>
          <p:nvPr/>
        </p:nvSpPr>
        <p:spPr>
          <a:xfrm>
            <a:off x="8202765" y="2561483"/>
            <a:ext cx="2842694" cy="5943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Gummies cake icing oat cake jelly chocolate chocolate cake carrot cake dragée candy canes gummies bear</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231">
                                            <p:bg/>
                                          </p:spTgt>
                                        </p:tgtEl>
                                        <p:attrNameLst>
                                          <p:attrName>style.visibility</p:attrName>
                                        </p:attrNameLst>
                                      </p:cBhvr>
                                      <p:to>
                                        <p:strVal val="visible"/>
                                      </p:to>
                                    </p:set>
                                    <p:animEffect filter="wipe(left)" transition="in">
                                      <p:cBhvr>
                                        <p:cTn id="7" dur="500"/>
                                        <p:tgtEl>
                                          <p:spTgt spid="123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231">
                                            <p:txEl>
                                              <p:pRg st="0" end="0"/>
                                            </p:txEl>
                                          </p:spTgt>
                                        </p:tgtEl>
                                        <p:attrNameLst>
                                          <p:attrName>style.visibility</p:attrName>
                                        </p:attrNameLst>
                                      </p:cBhvr>
                                      <p:to>
                                        <p:strVal val="visible"/>
                                      </p:to>
                                    </p:set>
                                    <p:animEffect filter="wipe(left)" transition="in">
                                      <p:cBhvr>
                                        <p:cTn id="10" dur="500"/>
                                        <p:tgtEl>
                                          <p:spTgt spid="123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230">
                                            <p:bg/>
                                          </p:spTgt>
                                        </p:tgtEl>
                                        <p:attrNameLst>
                                          <p:attrName>style.visibility</p:attrName>
                                        </p:attrNameLst>
                                      </p:cBhvr>
                                      <p:to>
                                        <p:strVal val="visible"/>
                                      </p:to>
                                    </p:set>
                                    <p:animEffect filter="dissolve" transition="in">
                                      <p:cBhvr>
                                        <p:cTn id="15" dur="500"/>
                                        <p:tgtEl>
                                          <p:spTgt spid="123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230">
                                            <p:txEl>
                                              <p:pRg st="0" end="0"/>
                                            </p:txEl>
                                          </p:spTgt>
                                        </p:tgtEl>
                                        <p:attrNameLst>
                                          <p:attrName>style.visibility</p:attrName>
                                        </p:attrNameLst>
                                      </p:cBhvr>
                                      <p:to>
                                        <p:strVal val="visible"/>
                                      </p:to>
                                    </p:set>
                                    <p:animEffect filter="dissolve" transition="in">
                                      <p:cBhvr>
                                        <p:cTn id="18" dur="500"/>
                                        <p:tgtEl>
                                          <p:spTgt spid="123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1238"/>
                                        </p:tgtEl>
                                        <p:attrNameLst>
                                          <p:attrName>style.visibility</p:attrName>
                                        </p:attrNameLst>
                                      </p:cBhvr>
                                      <p:to>
                                        <p:strVal val="visible"/>
                                      </p:to>
                                    </p:set>
                                    <p:animEffect filter="wipe(left)" transition="in">
                                      <p:cBhvr>
                                        <p:cTn id="23" dur="500"/>
                                        <p:tgtEl>
                                          <p:spTgt spid="1238"/>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239"/>
                                        </p:tgtEl>
                                        <p:attrNameLst>
                                          <p:attrName>style.visibility</p:attrName>
                                        </p:attrNameLst>
                                      </p:cBhvr>
                                      <p:to>
                                        <p:strVal val="visible"/>
                                      </p:to>
                                    </p:set>
                                    <p:animEffect filter="dissolve" transition="in">
                                      <p:cBhvr>
                                        <p:cTn id="28" dur="500"/>
                                        <p:tgtEl>
                                          <p:spTgt spid="1239"/>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1233"/>
                                        </p:tgtEl>
                                        <p:attrNameLst>
                                          <p:attrName>style.visibility</p:attrName>
                                        </p:attrNameLst>
                                      </p:cBhvr>
                                      <p:to>
                                        <p:strVal val="visible"/>
                                      </p:to>
                                    </p:set>
                                    <p:animEffect filter="dissolve" transition="in">
                                      <p:cBhvr>
                                        <p:cTn id="32" dur="500"/>
                                        <p:tgtEl>
                                          <p:spTgt spid="1233"/>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Subtype="8" presetID="22" grpId="6" fill="hold">
                                  <p:stCondLst>
                                    <p:cond delay="0"/>
                                  </p:stCondLst>
                                  <p:iterate type="el" backwards="0">
                                    <p:tmAbs val="0"/>
                                  </p:iterate>
                                  <p:childTnLst>
                                    <p:set>
                                      <p:cBhvr>
                                        <p:cTn id="36" fill="hold"/>
                                        <p:tgtEl>
                                          <p:spTgt spid="1245"/>
                                        </p:tgtEl>
                                        <p:attrNameLst>
                                          <p:attrName>style.visibility</p:attrName>
                                        </p:attrNameLst>
                                      </p:cBhvr>
                                      <p:to>
                                        <p:strVal val="visible"/>
                                      </p:to>
                                    </p:set>
                                    <p:animEffect filter="wipe(left)" transition="in">
                                      <p:cBhvr>
                                        <p:cTn id="37" dur="500"/>
                                        <p:tgtEl>
                                          <p:spTgt spid="1245"/>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1246"/>
                                        </p:tgtEl>
                                        <p:attrNameLst>
                                          <p:attrName>style.visibility</p:attrName>
                                        </p:attrNameLst>
                                      </p:cBhvr>
                                      <p:to>
                                        <p:strVal val="visible"/>
                                      </p:to>
                                    </p:set>
                                    <p:animEffect filter="dissolve" transition="in">
                                      <p:cBhvr>
                                        <p:cTn id="42" dur="500"/>
                                        <p:tgtEl>
                                          <p:spTgt spid="1246"/>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1240"/>
                                        </p:tgtEl>
                                        <p:attrNameLst>
                                          <p:attrName>style.visibility</p:attrName>
                                        </p:attrNameLst>
                                      </p:cBhvr>
                                      <p:to>
                                        <p:strVal val="visible"/>
                                      </p:to>
                                    </p:set>
                                    <p:animEffect filter="dissolve" transition="in">
                                      <p:cBhvr>
                                        <p:cTn id="46" dur="500"/>
                                        <p:tgtEl>
                                          <p:spTgt spid="1240"/>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Subtype="8" presetID="22" grpId="9" fill="hold">
                                  <p:stCondLst>
                                    <p:cond delay="0"/>
                                  </p:stCondLst>
                                  <p:iterate type="el" backwards="0">
                                    <p:tmAbs val="0"/>
                                  </p:iterate>
                                  <p:childTnLst>
                                    <p:set>
                                      <p:cBhvr>
                                        <p:cTn id="50" fill="hold"/>
                                        <p:tgtEl>
                                          <p:spTgt spid="1252"/>
                                        </p:tgtEl>
                                        <p:attrNameLst>
                                          <p:attrName>style.visibility</p:attrName>
                                        </p:attrNameLst>
                                      </p:cBhvr>
                                      <p:to>
                                        <p:strVal val="visible"/>
                                      </p:to>
                                    </p:set>
                                    <p:animEffect filter="wipe(left)" transition="in">
                                      <p:cBhvr>
                                        <p:cTn id="51" dur="500"/>
                                        <p:tgtEl>
                                          <p:spTgt spid="1252"/>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ID="9" grpId="10" fill="hold">
                                  <p:stCondLst>
                                    <p:cond delay="0"/>
                                  </p:stCondLst>
                                  <p:iterate type="el" backwards="0">
                                    <p:tmAbs val="0"/>
                                  </p:iterate>
                                  <p:childTnLst>
                                    <p:set>
                                      <p:cBhvr>
                                        <p:cTn id="55" fill="hold"/>
                                        <p:tgtEl>
                                          <p:spTgt spid="1253"/>
                                        </p:tgtEl>
                                        <p:attrNameLst>
                                          <p:attrName>style.visibility</p:attrName>
                                        </p:attrNameLst>
                                      </p:cBhvr>
                                      <p:to>
                                        <p:strVal val="visible"/>
                                      </p:to>
                                    </p:set>
                                    <p:animEffect filter="dissolve" transition="in">
                                      <p:cBhvr>
                                        <p:cTn id="56" dur="500"/>
                                        <p:tgtEl>
                                          <p:spTgt spid="1253"/>
                                        </p:tgtEl>
                                      </p:cBhvr>
                                    </p:animEffect>
                                  </p:childTnLst>
                                </p:cTn>
                              </p:par>
                            </p:childTnLst>
                          </p:cTn>
                        </p:par>
                        <p:par>
                          <p:cTn id="57" fill="hold">
                            <p:stCondLst>
                              <p:cond delay="500"/>
                            </p:stCondLst>
                            <p:childTnLst>
                              <p:par>
                                <p:cTn id="58" presetClass="entr" nodeType="afterEffect" presetID="9" grpId="11" fill="hold">
                                  <p:stCondLst>
                                    <p:cond delay="0"/>
                                  </p:stCondLst>
                                  <p:iterate type="el" backwards="0">
                                    <p:tmAbs val="0"/>
                                  </p:iterate>
                                  <p:childTnLst>
                                    <p:set>
                                      <p:cBhvr>
                                        <p:cTn id="59" fill="hold"/>
                                        <p:tgtEl>
                                          <p:spTgt spid="1247"/>
                                        </p:tgtEl>
                                        <p:attrNameLst>
                                          <p:attrName>style.visibility</p:attrName>
                                        </p:attrNameLst>
                                      </p:cBhvr>
                                      <p:to>
                                        <p:strVal val="visible"/>
                                      </p:to>
                                    </p:set>
                                    <p:animEffect filter="dissolve" transition="in">
                                      <p:cBhvr>
                                        <p:cTn id="60" dur="500"/>
                                        <p:tgtEl>
                                          <p:spTgt spid="12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240" grpId="8"/>
      <p:bldP build="whole" bldLvl="1" animBg="1" rev="0" advAuto="0" spid="1239" grpId="4"/>
      <p:bldP build="whole" bldLvl="1" animBg="1" rev="0" advAuto="0" spid="1252" grpId="9"/>
      <p:bldP build="p" bldLvl="1" animBg="1" rev="0" advAuto="0" spid="1230" grpId="2"/>
      <p:bldP build="whole" bldLvl="1" animBg="1" rev="0" advAuto="0" spid="1245" grpId="6"/>
      <p:bldP build="whole" bldLvl="1" animBg="1" rev="0" advAuto="0" spid="1246" grpId="7"/>
      <p:bldP build="whole" bldLvl="1" animBg="1" rev="0" advAuto="0" spid="1238" grpId="3"/>
      <p:bldP build="whole" bldLvl="1" animBg="1" rev="0" advAuto="0" spid="1233" grpId="5"/>
      <p:bldP build="whole" bldLvl="1" animBg="1" rev="0" advAuto="0" spid="1253" grpId="10"/>
      <p:bldP build="whole" bldLvl="1" animBg="1" rev="0" advAuto="0" spid="1247" grpId="11"/>
      <p:bldP build="p" bldLvl="1" animBg="1" rev="0" advAuto="0" spid="1231" grpId="1"/>
    </p:bldLst>
  </p:timing>
</p:sld>
</file>

<file path=ppt/slides/slide2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1257" name="Group 1257"/>
          <p:cNvGrpSpPr/>
          <p:nvPr/>
        </p:nvGrpSpPr>
        <p:grpSpPr>
          <a:xfrm>
            <a:off x="6119083" y="1399032"/>
            <a:ext cx="2298735" cy="1904163"/>
            <a:chOff x="0" y="0"/>
            <a:chExt cx="2298733" cy="1904162"/>
          </a:xfrm>
        </p:grpSpPr>
        <p:sp>
          <p:nvSpPr>
            <p:cNvPr id="1255" name="Shape 1255"/>
            <p:cNvSpPr/>
            <p:nvPr/>
          </p:nvSpPr>
          <p:spPr>
            <a:xfrm>
              <a:off x="0" y="-1"/>
              <a:ext cx="2298734" cy="1904164"/>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6600">
                  <a:solidFill>
                    <a:srgbClr val="FFFFFF"/>
                  </a:solidFill>
                </a:defRPr>
              </a:pPr>
            </a:p>
          </p:txBody>
        </p:sp>
        <p:sp>
          <p:nvSpPr>
            <p:cNvPr id="1256" name="Shape 1256"/>
            <p:cNvSpPr/>
            <p:nvPr/>
          </p:nvSpPr>
          <p:spPr>
            <a:xfrm>
              <a:off x="0" y="404711"/>
              <a:ext cx="2298734" cy="1094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6600">
                  <a:solidFill>
                    <a:srgbClr val="FFFFFF"/>
                  </a:solidFill>
                  <a:latin typeface="FontAwesome"/>
                  <a:ea typeface="FontAwesome"/>
                  <a:cs typeface="FontAwesome"/>
                  <a:sym typeface="FontAwesome"/>
                </a:defRPr>
              </a:lvl1pPr>
            </a:lstStyle>
            <a:p>
              <a:pPr/>
              <a:r>
                <a:t>ë</a:t>
              </a:r>
            </a:p>
          </p:txBody>
        </p:sp>
      </p:grpSp>
      <p:sp>
        <p:nvSpPr>
          <p:cNvPr id="1258" name="Shape 1258"/>
          <p:cNvSpPr/>
          <p:nvPr/>
        </p:nvSpPr>
        <p:spPr>
          <a:xfrm>
            <a:off x="8463091" y="1399032"/>
            <a:ext cx="2298735" cy="1904163"/>
          </a:xfrm>
          <a:prstGeom prst="rect">
            <a:avLst/>
          </a:prstGeom>
          <a:solidFill>
            <a:srgbClr val="F23B48"/>
          </a:solidFill>
          <a:ln w="12700">
            <a:miter lim="400000"/>
          </a:ln>
        </p:spPr>
        <p:txBody>
          <a:bodyPr lIns="45719" rIns="45719" anchor="ctr"/>
          <a:lstStyle/>
          <a:p>
            <a:pPr algn="ctr">
              <a:defRPr sz="5400">
                <a:solidFill>
                  <a:srgbClr val="FFFFFF"/>
                </a:solidFill>
              </a:defRPr>
            </a:pPr>
          </a:p>
        </p:txBody>
      </p:sp>
      <p:sp>
        <p:nvSpPr>
          <p:cNvPr id="1259" name="Shape 1259"/>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260" name="Shape 1260"/>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Single Image With Coloured Box</a:t>
            </a:r>
          </a:p>
        </p:txBody>
      </p:sp>
      <p:sp>
        <p:nvSpPr>
          <p:cNvPr id="1261" name="Shape 1261"/>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262" name="Shape 1262"/>
          <p:cNvSpPr/>
          <p:nvPr/>
        </p:nvSpPr>
        <p:spPr>
          <a:xfrm>
            <a:off x="2176272" y="5670815"/>
            <a:ext cx="3776472"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cake Croissant cake sweet puff oreo . </a:t>
            </a:r>
          </a:p>
        </p:txBody>
      </p:sp>
      <p:sp>
        <p:nvSpPr>
          <p:cNvPr id="1263" name="Shape 1263"/>
          <p:cNvSpPr/>
          <p:nvPr/>
        </p:nvSpPr>
        <p:spPr>
          <a:xfrm>
            <a:off x="8684342" y="1646920"/>
            <a:ext cx="1856233" cy="1244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150000"/>
              </a:lnSpc>
              <a:spcBef>
                <a:spcPts val="700"/>
              </a:spcBef>
              <a:buSzPct val="100000"/>
              <a:buFont typeface="Wingdings"/>
              <a:buChar char="✓"/>
              <a:defRPr sz="1000">
                <a:solidFill>
                  <a:srgbClr val="FFFFFF"/>
                </a:solidFill>
              </a:defRPr>
            </a:pPr>
            <a:r>
              <a:t>Lemon drops oat cake oat cake sugar plum sweet </a:t>
            </a:r>
          </a:p>
          <a:p>
            <a:pPr marL="171450" indent="-171450" defTabSz="685800">
              <a:lnSpc>
                <a:spcPct val="150000"/>
              </a:lnSpc>
              <a:spcBef>
                <a:spcPts val="700"/>
              </a:spcBef>
              <a:buSzPct val="100000"/>
              <a:buFont typeface="Wingdings"/>
              <a:buChar char="✓"/>
              <a:defRPr sz="1000">
                <a:solidFill>
                  <a:srgbClr val="FFFFFF"/>
                </a:solidFill>
              </a:defRPr>
            </a:pPr>
            <a:r>
              <a:t>Chocolate cake sweet pastry candy canes chocolate cake </a:t>
            </a:r>
          </a:p>
          <a:p>
            <a:pPr marL="171450" indent="-171450" defTabSz="685800">
              <a:lnSpc>
                <a:spcPct val="150000"/>
              </a:lnSpc>
              <a:spcBef>
                <a:spcPts val="700"/>
              </a:spcBef>
              <a:buSzPct val="100000"/>
              <a:buFont typeface="Wingdings"/>
              <a:buChar char="✓"/>
              <a:defRPr sz="1000">
                <a:solidFill>
                  <a:srgbClr val="FFFFFF"/>
                </a:solidFill>
              </a:defRPr>
            </a:pPr>
            <a:r>
              <a:t>Oreo cake lollipop sweet</a:t>
            </a:r>
          </a:p>
        </p:txBody>
      </p:sp>
      <p:sp>
        <p:nvSpPr>
          <p:cNvPr id="1264" name="Shape 1264"/>
          <p:cNvSpPr/>
          <p:nvPr/>
        </p:nvSpPr>
        <p:spPr>
          <a:xfrm>
            <a:off x="1512469" y="5693645"/>
            <a:ext cx="509680" cy="457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3000">
                <a:solidFill>
                  <a:srgbClr val="BFBFBF"/>
                </a:solidFill>
                <a:latin typeface="Lato Black"/>
                <a:ea typeface="Lato Black"/>
                <a:cs typeface="Lato Black"/>
                <a:sym typeface="Lato Black"/>
              </a:defRPr>
            </a:lvl1pPr>
          </a:lstStyle>
          <a:p>
            <a:pPr/>
            <a:r>
              <a:t>01</a:t>
            </a:r>
          </a:p>
        </p:txBody>
      </p:sp>
      <p:sp>
        <p:nvSpPr>
          <p:cNvPr id="1265" name="Shape 1265"/>
          <p:cNvSpPr/>
          <p:nvPr/>
        </p:nvSpPr>
        <p:spPr>
          <a:xfrm>
            <a:off x="6873877" y="5670815"/>
            <a:ext cx="3776472"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cake Croissant cake sweet puff oreo . </a:t>
            </a:r>
          </a:p>
        </p:txBody>
      </p:sp>
      <p:sp>
        <p:nvSpPr>
          <p:cNvPr id="1266" name="Shape 1266"/>
          <p:cNvSpPr/>
          <p:nvPr/>
        </p:nvSpPr>
        <p:spPr>
          <a:xfrm>
            <a:off x="6210074" y="5693645"/>
            <a:ext cx="509680" cy="457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3000">
                <a:solidFill>
                  <a:srgbClr val="BFBFBF"/>
                </a:solidFill>
                <a:latin typeface="Lato Black"/>
                <a:ea typeface="Lato Black"/>
                <a:cs typeface="Lato Black"/>
                <a:sym typeface="Lato Black"/>
              </a:defRPr>
            </a:lvl1pPr>
          </a:lstStyle>
          <a:p>
            <a:pPr/>
            <a:r>
              <a:t>02</a:t>
            </a:r>
          </a:p>
        </p:txBody>
      </p:sp>
      <p:pic>
        <p:nvPicPr>
          <p:cNvPr id="1267" name="PlaceholderImage.png"/>
          <p:cNvPicPr>
            <a:picLocks noChangeAspect="1"/>
          </p:cNvPicPr>
          <p:nvPr>
            <p:ph type="pic" idx="16"/>
          </p:nvPr>
        </p:nvPicPr>
        <p:blipFill>
          <a:blip r:embed="rId2">
            <a:extLst/>
          </a:blip>
          <a:stretch>
            <a:fillRect/>
          </a:stretch>
        </p:blipFill>
        <p:spPr>
          <a:prstGeom prst="rect">
            <a:avLst/>
          </a:prstGeom>
        </p:spPr>
      </p:pic>
      <p:pic>
        <p:nvPicPr>
          <p:cNvPr id="1268" name="PlaceholderImage.png"/>
          <p:cNvPicPr>
            <a:picLocks noChangeAspect="1"/>
          </p:cNvPicPr>
          <p:nvPr>
            <p:ph type="pic" idx="15"/>
          </p:nvPr>
        </p:nvPicPr>
        <p:blipFill>
          <a:blip r:embed="rId2">
            <a:extLst/>
          </a:blip>
          <a:stretch>
            <a:fillRect/>
          </a:stretch>
        </p:blipFill>
        <p:spPr>
          <a:prstGeom prst="rect">
            <a:avLst/>
          </a:prstGeom>
        </p:spPr>
      </p:pic>
      <p:pic>
        <p:nvPicPr>
          <p:cNvPr id="1269" name="PlaceholderImage.png"/>
          <p:cNvPicPr>
            <a:picLocks noChangeAspect="1"/>
          </p:cNvPicPr>
          <p:nvPr>
            <p:ph type="pic" idx="13"/>
          </p:nvPr>
        </p:nvPicPr>
        <p:blipFill>
          <a:blip r:embed="rId2">
            <a:extLst/>
          </a:blip>
          <a:stretch>
            <a:fillRect/>
          </a:stretch>
        </p:blipFill>
        <p:spPr>
          <a:prstGeom prst="rect">
            <a:avLst/>
          </a:prstGeom>
        </p:spPr>
      </p:pic>
      <p:pic>
        <p:nvPicPr>
          <p:cNvPr id="1270" name="PlaceholderImage.png"/>
          <p:cNvPicPr>
            <a:picLocks noChangeAspect="1"/>
          </p:cNvPicPr>
          <p:nvPr>
            <p:ph type="pic" idx="14"/>
          </p:nvPr>
        </p:nvPicPr>
        <p:blipFill>
          <a:blip r:embed="rId2">
            <a:extLst/>
          </a:blip>
          <a:stretch>
            <a:fillRect/>
          </a:stretch>
        </p:blipFill>
        <p:spPr>
          <a:prstGeom prst="rect">
            <a:avLst/>
          </a:prstGeom>
        </p:spPr>
      </p:pic>
      <p:pic>
        <p:nvPicPr>
          <p:cNvPr id="1271" name="PlaceholderImage.png"/>
          <p:cNvPicPr>
            <a:picLocks noChangeAspect="1"/>
          </p:cNvPicPr>
          <p:nvPr>
            <p:ph type="pic" idx="17"/>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260">
                                            <p:bg/>
                                          </p:spTgt>
                                        </p:tgtEl>
                                        <p:attrNameLst>
                                          <p:attrName>style.visibility</p:attrName>
                                        </p:attrNameLst>
                                      </p:cBhvr>
                                      <p:to>
                                        <p:strVal val="visible"/>
                                      </p:to>
                                    </p:set>
                                    <p:animEffect filter="wipe(left)" transition="in">
                                      <p:cBhvr>
                                        <p:cTn id="7" dur="500"/>
                                        <p:tgtEl>
                                          <p:spTgt spid="126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260">
                                            <p:txEl>
                                              <p:pRg st="0" end="0"/>
                                            </p:txEl>
                                          </p:spTgt>
                                        </p:tgtEl>
                                        <p:attrNameLst>
                                          <p:attrName>style.visibility</p:attrName>
                                        </p:attrNameLst>
                                      </p:cBhvr>
                                      <p:to>
                                        <p:strVal val="visible"/>
                                      </p:to>
                                    </p:set>
                                    <p:animEffect filter="wipe(left)" transition="in">
                                      <p:cBhvr>
                                        <p:cTn id="10" dur="500"/>
                                        <p:tgtEl>
                                          <p:spTgt spid="126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259">
                                            <p:bg/>
                                          </p:spTgt>
                                        </p:tgtEl>
                                        <p:attrNameLst>
                                          <p:attrName>style.visibility</p:attrName>
                                        </p:attrNameLst>
                                      </p:cBhvr>
                                      <p:to>
                                        <p:strVal val="visible"/>
                                      </p:to>
                                    </p:set>
                                    <p:animEffect filter="dissolve" transition="in">
                                      <p:cBhvr>
                                        <p:cTn id="15" dur="500"/>
                                        <p:tgtEl>
                                          <p:spTgt spid="125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259">
                                            <p:txEl>
                                              <p:pRg st="0" end="0"/>
                                            </p:txEl>
                                          </p:spTgt>
                                        </p:tgtEl>
                                        <p:attrNameLst>
                                          <p:attrName>style.visibility</p:attrName>
                                        </p:attrNameLst>
                                      </p:cBhvr>
                                      <p:to>
                                        <p:strVal val="visible"/>
                                      </p:to>
                                    </p:set>
                                    <p:animEffect filter="dissolve" transition="in">
                                      <p:cBhvr>
                                        <p:cTn id="18" dur="500"/>
                                        <p:tgtEl>
                                          <p:spTgt spid="125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257"/>
                                        </p:tgtEl>
                                        <p:attrNameLst>
                                          <p:attrName>style.visibility</p:attrName>
                                        </p:attrNameLst>
                                      </p:cBhvr>
                                      <p:to>
                                        <p:strVal val="visible"/>
                                      </p:to>
                                    </p:set>
                                    <p:animEffect filter="dissolve" transition="in">
                                      <p:cBhvr>
                                        <p:cTn id="23" dur="500"/>
                                        <p:tgtEl>
                                          <p:spTgt spid="125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258"/>
                                        </p:tgtEl>
                                        <p:attrNameLst>
                                          <p:attrName>style.visibility</p:attrName>
                                        </p:attrNameLst>
                                      </p:cBhvr>
                                      <p:to>
                                        <p:strVal val="visible"/>
                                      </p:to>
                                    </p:set>
                                    <p:animEffect filter="dissolve" transition="in">
                                      <p:cBhvr>
                                        <p:cTn id="28" dur="500"/>
                                        <p:tgtEl>
                                          <p:spTgt spid="125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264"/>
                                        </p:tgtEl>
                                        <p:attrNameLst>
                                          <p:attrName>style.visibility</p:attrName>
                                        </p:attrNameLst>
                                      </p:cBhvr>
                                      <p:to>
                                        <p:strVal val="visible"/>
                                      </p:to>
                                    </p:set>
                                    <p:animEffect filter="dissolve" transition="in">
                                      <p:cBhvr>
                                        <p:cTn id="33" dur="500"/>
                                        <p:tgtEl>
                                          <p:spTgt spid="1264"/>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2" grpId="6" fill="hold">
                                  <p:stCondLst>
                                    <p:cond delay="0"/>
                                  </p:stCondLst>
                                  <p:iterate type="el" backwards="0">
                                    <p:tmAbs val="0"/>
                                  </p:iterate>
                                  <p:childTnLst>
                                    <p:set>
                                      <p:cBhvr>
                                        <p:cTn id="37" fill="hold"/>
                                        <p:tgtEl>
                                          <p:spTgt spid="1262"/>
                                        </p:tgtEl>
                                        <p:attrNameLst>
                                          <p:attrName>style.visibility</p:attrName>
                                        </p:attrNameLst>
                                      </p:cBhvr>
                                      <p:to>
                                        <p:strVal val="visible"/>
                                      </p:to>
                                    </p:set>
                                    <p:animEffect filter="wipe(down)" transition="in">
                                      <p:cBhvr>
                                        <p:cTn id="38" dur="500"/>
                                        <p:tgtEl>
                                          <p:spTgt spid="1262"/>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1266"/>
                                        </p:tgtEl>
                                        <p:attrNameLst>
                                          <p:attrName>style.visibility</p:attrName>
                                        </p:attrNameLst>
                                      </p:cBhvr>
                                      <p:to>
                                        <p:strVal val="visible"/>
                                      </p:to>
                                    </p:set>
                                    <p:animEffect filter="dissolve" transition="in">
                                      <p:cBhvr>
                                        <p:cTn id="43" dur="500"/>
                                        <p:tgtEl>
                                          <p:spTgt spid="1266"/>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4" presetID="22" grpId="8" fill="hold">
                                  <p:stCondLst>
                                    <p:cond delay="0"/>
                                  </p:stCondLst>
                                  <p:iterate type="el" backwards="0">
                                    <p:tmAbs val="0"/>
                                  </p:iterate>
                                  <p:childTnLst>
                                    <p:set>
                                      <p:cBhvr>
                                        <p:cTn id="47" fill="hold"/>
                                        <p:tgtEl>
                                          <p:spTgt spid="1265"/>
                                        </p:tgtEl>
                                        <p:attrNameLst>
                                          <p:attrName>style.visibility</p:attrName>
                                        </p:attrNameLst>
                                      </p:cBhvr>
                                      <p:to>
                                        <p:strVal val="visible"/>
                                      </p:to>
                                    </p:set>
                                    <p:animEffect filter="wipe(down)" transition="in">
                                      <p:cBhvr>
                                        <p:cTn id="48" dur="500"/>
                                        <p:tgtEl>
                                          <p:spTgt spid="126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266" grpId="7"/>
      <p:bldP build="whole" bldLvl="1" animBg="1" rev="0" advAuto="0" spid="1265" grpId="8"/>
      <p:bldP build="whole" bldLvl="1" animBg="1" rev="0" advAuto="0" spid="1258" grpId="4"/>
      <p:bldP build="whole" bldLvl="1" animBg="1" rev="0" advAuto="0" spid="1264" grpId="5"/>
      <p:bldP build="p" bldLvl="1" animBg="1" rev="0" advAuto="0" spid="1259" grpId="2"/>
      <p:bldP build="whole" bldLvl="1" animBg="1" rev="0" advAuto="0" spid="1262" grpId="6"/>
      <p:bldP build="whole" bldLvl="1" animBg="1" rev="0" advAuto="0" spid="1257" grpId="3"/>
      <p:bldP build="p" bldLvl="1" animBg="1" rev="0" advAuto="0" spid="1260" grpId="1"/>
    </p:bldLst>
  </p:timing>
</p:sld>
</file>

<file path=ppt/slides/slide2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273" name="Shape 1273"/>
          <p:cNvSpPr/>
          <p:nvPr/>
        </p:nvSpPr>
        <p:spPr>
          <a:xfrm>
            <a:off x="0" y="0"/>
            <a:ext cx="6096000" cy="6858000"/>
          </a:xfrm>
          <a:prstGeom prst="rect">
            <a:avLst/>
          </a:prstGeom>
          <a:solidFill>
            <a:srgbClr val="FFFFFF">
              <a:alpha val="90000"/>
            </a:srgbClr>
          </a:solidFill>
          <a:ln w="12700">
            <a:miter lim="400000"/>
          </a:ln>
        </p:spPr>
        <p:txBody>
          <a:bodyPr lIns="45719" rIns="45719" anchor="ctr"/>
          <a:lstStyle/>
          <a:p>
            <a:pPr algn="ctr">
              <a:defRPr>
                <a:solidFill>
                  <a:srgbClr val="FFFFFF"/>
                </a:solidFill>
              </a:defRPr>
            </a:pPr>
          </a:p>
        </p:txBody>
      </p:sp>
      <p:sp>
        <p:nvSpPr>
          <p:cNvPr id="1274" name="Shape 1274"/>
          <p:cNvSpPr/>
          <p:nvPr/>
        </p:nvSpPr>
        <p:spPr>
          <a:xfrm>
            <a:off x="6096000" y="0"/>
            <a:ext cx="6096000" cy="6858000"/>
          </a:xfrm>
          <a:prstGeom prst="rect">
            <a:avLst/>
          </a:prstGeom>
          <a:solidFill>
            <a:srgbClr val="262626">
              <a:alpha val="90000"/>
            </a:srgbClr>
          </a:solidFill>
          <a:ln w="12700">
            <a:miter lim="400000"/>
          </a:ln>
        </p:spPr>
        <p:txBody>
          <a:bodyPr lIns="45719" rIns="45719" anchor="ctr"/>
          <a:lstStyle/>
          <a:p>
            <a:pPr algn="ctr">
              <a:defRPr>
                <a:solidFill>
                  <a:srgbClr val="FFFFFF"/>
                </a:solidFill>
              </a:defRPr>
            </a:pPr>
          </a:p>
        </p:txBody>
      </p:sp>
      <p:sp>
        <p:nvSpPr>
          <p:cNvPr id="1275" name="Shape 1275"/>
          <p:cNvSpPr/>
          <p:nvPr/>
        </p:nvSpPr>
        <p:spPr>
          <a:xfrm>
            <a:off x="1813317" y="4396606"/>
            <a:ext cx="2469368" cy="1752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sugar plum muffin sugar plum bonbon biscuit macaroon. Gummies fruitcake marzipan drops brownie toffee sugar plum marshmallow toffee </a:t>
            </a:r>
          </a:p>
        </p:txBody>
      </p:sp>
      <p:sp>
        <p:nvSpPr>
          <p:cNvPr id="1276" name="Shape 1276"/>
          <p:cNvSpPr/>
          <p:nvPr/>
        </p:nvSpPr>
        <p:spPr>
          <a:xfrm>
            <a:off x="1997582" y="1184955"/>
            <a:ext cx="2100836"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600">
                <a:solidFill>
                  <a:srgbClr val="595959"/>
                </a:solidFill>
                <a:latin typeface="Lato Bold"/>
                <a:ea typeface="Lato Bold"/>
                <a:cs typeface="Lato Bold"/>
                <a:sym typeface="Lato Bold"/>
              </a:defRPr>
            </a:lvl1pPr>
          </a:lstStyle>
          <a:p>
            <a:pPr/>
            <a:r>
              <a:t>Business Strategy</a:t>
            </a:r>
          </a:p>
        </p:txBody>
      </p:sp>
      <p:grpSp>
        <p:nvGrpSpPr>
          <p:cNvPr id="1279" name="Group 1279"/>
          <p:cNvGrpSpPr/>
          <p:nvPr/>
        </p:nvGrpSpPr>
        <p:grpSpPr>
          <a:xfrm>
            <a:off x="2832000" y="3797808"/>
            <a:ext cx="432000" cy="432001"/>
            <a:chOff x="0" y="0"/>
            <a:chExt cx="431999" cy="431999"/>
          </a:xfrm>
        </p:grpSpPr>
        <p:sp>
          <p:nvSpPr>
            <p:cNvPr id="1277" name="Shape 1277"/>
            <p:cNvSpPr/>
            <p:nvPr/>
          </p:nvSpPr>
          <p:spPr>
            <a:xfrm>
              <a:off x="0" y="0"/>
              <a:ext cx="432000" cy="432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FontAwesome"/>
                  <a:ea typeface="FontAwesome"/>
                  <a:cs typeface="FontAwesome"/>
                  <a:sym typeface="FontAwesome"/>
                </a:defRPr>
              </a:pPr>
            </a:p>
          </p:txBody>
        </p:sp>
        <p:sp>
          <p:nvSpPr>
            <p:cNvPr id="1278" name="Shape 1278"/>
            <p:cNvSpPr/>
            <p:nvPr/>
          </p:nvSpPr>
          <p:spPr>
            <a:xfrm>
              <a:off x="63265" y="62329"/>
              <a:ext cx="305470"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FontAwesome"/>
                  <a:ea typeface="FontAwesome"/>
                  <a:cs typeface="FontAwesome"/>
                  <a:sym typeface="FontAwesome"/>
                </a:defRPr>
              </a:lvl1pPr>
            </a:lstStyle>
            <a:p>
              <a:pPr/>
              <a:r>
                <a:t></a:t>
              </a:r>
            </a:p>
          </p:txBody>
        </p:sp>
      </p:grpSp>
      <p:sp>
        <p:nvSpPr>
          <p:cNvPr id="1280" name="Shape 1280"/>
          <p:cNvSpPr/>
          <p:nvPr/>
        </p:nvSpPr>
        <p:spPr>
          <a:xfrm>
            <a:off x="7909317" y="4396604"/>
            <a:ext cx="2469368" cy="1752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FFFFFF"/>
                </a:solidFill>
              </a:defRPr>
            </a:lvl1pPr>
          </a:lstStyle>
          <a:p>
            <a:pPr/>
            <a:r>
              <a:t>Liquorice chupa chups applicake apple pie cupcake brownie bear claw  cake gingerbread cotton candy. Bear claw croissant apple pie. Croissant cake sweet puff oreo sugar plum muffin sugar plum bonbon biscuit macaroon. Gummies fruitcake marzipan drops brownie toffee sugar plum marshmallow toffee </a:t>
            </a:r>
          </a:p>
        </p:txBody>
      </p:sp>
      <p:sp>
        <p:nvSpPr>
          <p:cNvPr id="1281" name="Shape 1281"/>
          <p:cNvSpPr/>
          <p:nvPr/>
        </p:nvSpPr>
        <p:spPr>
          <a:xfrm>
            <a:off x="8093582" y="1184955"/>
            <a:ext cx="2100836"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600">
                <a:solidFill>
                  <a:srgbClr val="FFFFFF"/>
                </a:solidFill>
                <a:latin typeface="Lato Bold"/>
                <a:ea typeface="Lato Bold"/>
                <a:cs typeface="Lato Bold"/>
                <a:sym typeface="Lato Bold"/>
              </a:defRPr>
            </a:lvl1pPr>
          </a:lstStyle>
          <a:p>
            <a:pPr/>
            <a:r>
              <a:t>Concept &amp; Ideas</a:t>
            </a:r>
          </a:p>
        </p:txBody>
      </p:sp>
      <p:grpSp>
        <p:nvGrpSpPr>
          <p:cNvPr id="1284" name="Group 1284"/>
          <p:cNvGrpSpPr/>
          <p:nvPr/>
        </p:nvGrpSpPr>
        <p:grpSpPr>
          <a:xfrm>
            <a:off x="5894830" y="3227832"/>
            <a:ext cx="402337" cy="402337"/>
            <a:chOff x="0" y="0"/>
            <a:chExt cx="402336" cy="402336"/>
          </a:xfrm>
        </p:grpSpPr>
        <p:sp>
          <p:nvSpPr>
            <p:cNvPr id="1282" name="Shape 1282"/>
            <p:cNvSpPr/>
            <p:nvPr/>
          </p:nvSpPr>
          <p:spPr>
            <a:xfrm>
              <a:off x="-1" y="-1"/>
              <a:ext cx="402338" cy="402338"/>
            </a:xfrm>
            <a:prstGeom prst="ellipse">
              <a:avLst/>
            </a:prstGeom>
            <a:solidFill>
              <a:srgbClr val="FFFFFF"/>
            </a:solidFill>
            <a:ln w="25400" cap="flat">
              <a:solidFill>
                <a:srgbClr val="404040"/>
              </a:solidFill>
              <a:prstDash val="solid"/>
              <a:miter lim="800000"/>
            </a:ln>
            <a:effectLst/>
          </p:spPr>
          <p:txBody>
            <a:bodyPr wrap="square" lIns="45719" tIns="45719" rIns="45719" bIns="45719" numCol="1" anchor="ctr">
              <a:noAutofit/>
            </a:bodyPr>
            <a:lstStyle/>
            <a:p>
              <a:pPr algn="ctr">
                <a:defRPr sz="1000">
                  <a:solidFill>
                    <a:srgbClr val="404040"/>
                  </a:solidFill>
                  <a:latin typeface="Lato Bold"/>
                  <a:ea typeface="Lato Bold"/>
                  <a:cs typeface="Lato Bold"/>
                  <a:sym typeface="Lato Bold"/>
                </a:defRPr>
              </a:pPr>
            </a:p>
          </p:txBody>
        </p:sp>
        <p:sp>
          <p:nvSpPr>
            <p:cNvPr id="1283" name="Shape 1283"/>
            <p:cNvSpPr/>
            <p:nvPr/>
          </p:nvSpPr>
          <p:spPr>
            <a:xfrm>
              <a:off x="58921" y="124968"/>
              <a:ext cx="284495"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000">
                  <a:solidFill>
                    <a:srgbClr val="404040"/>
                  </a:solidFill>
                  <a:latin typeface="Lato Bold"/>
                  <a:ea typeface="Lato Bold"/>
                  <a:cs typeface="Lato Bold"/>
                  <a:sym typeface="Lato Bold"/>
                </a:defRPr>
              </a:lvl1pPr>
            </a:lstStyle>
            <a:p>
              <a:pPr/>
              <a:r>
                <a:t>VS</a:t>
              </a:r>
            </a:p>
          </p:txBody>
        </p:sp>
      </p:grpSp>
      <p:grpSp>
        <p:nvGrpSpPr>
          <p:cNvPr id="1287" name="Group 1287"/>
          <p:cNvGrpSpPr/>
          <p:nvPr/>
        </p:nvGrpSpPr>
        <p:grpSpPr>
          <a:xfrm>
            <a:off x="2227415" y="3797808"/>
            <a:ext cx="432001" cy="432001"/>
            <a:chOff x="0" y="0"/>
            <a:chExt cx="431999" cy="431999"/>
          </a:xfrm>
        </p:grpSpPr>
        <p:sp>
          <p:nvSpPr>
            <p:cNvPr id="1285" name="Shape 1285"/>
            <p:cNvSpPr/>
            <p:nvPr/>
          </p:nvSpPr>
          <p:spPr>
            <a:xfrm>
              <a:off x="0" y="0"/>
              <a:ext cx="432000" cy="432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86" name="Shape 1286"/>
            <p:cNvSpPr/>
            <p:nvPr/>
          </p:nvSpPr>
          <p:spPr>
            <a:xfrm>
              <a:off x="63265" y="62329"/>
              <a:ext cx="305470"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FontAwesome"/>
                  <a:ea typeface="FontAwesome"/>
                  <a:cs typeface="FontAwesome"/>
                  <a:sym typeface="FontAwesome"/>
                </a:defRPr>
              </a:lvl1pPr>
            </a:lstStyle>
            <a:p>
              <a:pPr/>
              <a:r>
                <a:t>±</a:t>
              </a:r>
            </a:p>
          </p:txBody>
        </p:sp>
      </p:grpSp>
      <p:grpSp>
        <p:nvGrpSpPr>
          <p:cNvPr id="1290" name="Group 1290"/>
          <p:cNvGrpSpPr/>
          <p:nvPr/>
        </p:nvGrpSpPr>
        <p:grpSpPr>
          <a:xfrm>
            <a:off x="3436584" y="3797808"/>
            <a:ext cx="432001" cy="432001"/>
            <a:chOff x="0" y="0"/>
            <a:chExt cx="431999" cy="431999"/>
          </a:xfrm>
        </p:grpSpPr>
        <p:sp>
          <p:nvSpPr>
            <p:cNvPr id="1288" name="Shape 1288"/>
            <p:cNvSpPr/>
            <p:nvPr/>
          </p:nvSpPr>
          <p:spPr>
            <a:xfrm>
              <a:off x="0" y="0"/>
              <a:ext cx="432000" cy="432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defRPr>
              </a:pPr>
            </a:p>
          </p:txBody>
        </p:sp>
        <p:sp>
          <p:nvSpPr>
            <p:cNvPr id="1289" name="Shape 1289"/>
            <p:cNvSpPr/>
            <p:nvPr/>
          </p:nvSpPr>
          <p:spPr>
            <a:xfrm>
              <a:off x="63265" y="62329"/>
              <a:ext cx="305470"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FontAwesome"/>
                  <a:ea typeface="FontAwesome"/>
                  <a:cs typeface="FontAwesome"/>
                  <a:sym typeface="FontAwesome"/>
                </a:defRPr>
              </a:lvl1pPr>
            </a:lstStyle>
            <a:p>
              <a:pPr/>
              <a:r>
                <a:t>u</a:t>
              </a:r>
            </a:p>
          </p:txBody>
        </p:sp>
      </p:grpSp>
      <p:grpSp>
        <p:nvGrpSpPr>
          <p:cNvPr id="1293" name="Group 1293"/>
          <p:cNvGrpSpPr/>
          <p:nvPr/>
        </p:nvGrpSpPr>
        <p:grpSpPr>
          <a:xfrm>
            <a:off x="8928000" y="3797808"/>
            <a:ext cx="432000" cy="432001"/>
            <a:chOff x="0" y="0"/>
            <a:chExt cx="431999" cy="431999"/>
          </a:xfrm>
        </p:grpSpPr>
        <p:sp>
          <p:nvSpPr>
            <p:cNvPr id="1291" name="Shape 1291"/>
            <p:cNvSpPr/>
            <p:nvPr/>
          </p:nvSpPr>
          <p:spPr>
            <a:xfrm>
              <a:off x="0" y="0"/>
              <a:ext cx="432000" cy="432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FontAwesome"/>
                  <a:ea typeface="FontAwesome"/>
                  <a:cs typeface="FontAwesome"/>
                  <a:sym typeface="FontAwesome"/>
                </a:defRPr>
              </a:pPr>
            </a:p>
          </p:txBody>
        </p:sp>
        <p:sp>
          <p:nvSpPr>
            <p:cNvPr id="1292" name="Shape 1292"/>
            <p:cNvSpPr/>
            <p:nvPr/>
          </p:nvSpPr>
          <p:spPr>
            <a:xfrm>
              <a:off x="63265" y="62329"/>
              <a:ext cx="305470"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FontAwesome"/>
                  <a:ea typeface="FontAwesome"/>
                  <a:cs typeface="FontAwesome"/>
                  <a:sym typeface="FontAwesome"/>
                </a:defRPr>
              </a:lvl1pPr>
            </a:lstStyle>
            <a:p>
              <a:pPr/>
              <a:r>
                <a:t></a:t>
              </a:r>
            </a:p>
          </p:txBody>
        </p:sp>
      </p:grpSp>
      <p:grpSp>
        <p:nvGrpSpPr>
          <p:cNvPr id="1296" name="Group 1296"/>
          <p:cNvGrpSpPr/>
          <p:nvPr/>
        </p:nvGrpSpPr>
        <p:grpSpPr>
          <a:xfrm>
            <a:off x="8323415" y="3797808"/>
            <a:ext cx="432001" cy="432001"/>
            <a:chOff x="0" y="0"/>
            <a:chExt cx="431999" cy="431999"/>
          </a:xfrm>
        </p:grpSpPr>
        <p:sp>
          <p:nvSpPr>
            <p:cNvPr id="1294" name="Shape 1294"/>
            <p:cNvSpPr/>
            <p:nvPr/>
          </p:nvSpPr>
          <p:spPr>
            <a:xfrm>
              <a:off x="0" y="0"/>
              <a:ext cx="432000" cy="432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295" name="Shape 1295"/>
            <p:cNvSpPr/>
            <p:nvPr/>
          </p:nvSpPr>
          <p:spPr>
            <a:xfrm>
              <a:off x="63265" y="62329"/>
              <a:ext cx="305470"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FontAwesome"/>
                  <a:ea typeface="FontAwesome"/>
                  <a:cs typeface="FontAwesome"/>
                  <a:sym typeface="FontAwesome"/>
                </a:defRPr>
              </a:lvl1pPr>
            </a:lstStyle>
            <a:p>
              <a:pPr/>
              <a:r>
                <a:t>±</a:t>
              </a:r>
            </a:p>
          </p:txBody>
        </p:sp>
      </p:grpSp>
      <p:grpSp>
        <p:nvGrpSpPr>
          <p:cNvPr id="1299" name="Group 1299"/>
          <p:cNvGrpSpPr/>
          <p:nvPr/>
        </p:nvGrpSpPr>
        <p:grpSpPr>
          <a:xfrm>
            <a:off x="9532584" y="3797808"/>
            <a:ext cx="432001" cy="432001"/>
            <a:chOff x="0" y="0"/>
            <a:chExt cx="431999" cy="431999"/>
          </a:xfrm>
        </p:grpSpPr>
        <p:sp>
          <p:nvSpPr>
            <p:cNvPr id="1297" name="Shape 1297"/>
            <p:cNvSpPr/>
            <p:nvPr/>
          </p:nvSpPr>
          <p:spPr>
            <a:xfrm>
              <a:off x="0" y="0"/>
              <a:ext cx="432000" cy="432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defRPr>
              </a:pPr>
            </a:p>
          </p:txBody>
        </p:sp>
        <p:sp>
          <p:nvSpPr>
            <p:cNvPr id="1298" name="Shape 1298"/>
            <p:cNvSpPr/>
            <p:nvPr/>
          </p:nvSpPr>
          <p:spPr>
            <a:xfrm>
              <a:off x="63265" y="62329"/>
              <a:ext cx="305470"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FontAwesome"/>
                  <a:ea typeface="FontAwesome"/>
                  <a:cs typeface="FontAwesome"/>
                  <a:sym typeface="FontAwesome"/>
                </a:defRPr>
              </a:lvl1pPr>
            </a:lstStyle>
            <a:p>
              <a:pPr/>
              <a:r>
                <a:t>u</a:t>
              </a:r>
            </a:p>
          </p:txBody>
        </p:sp>
      </p:grpSp>
      <p:pic>
        <p:nvPicPr>
          <p:cNvPr id="1300" name="PlaceholderImage.png"/>
          <p:cNvPicPr>
            <a:picLocks noChangeAspect="1"/>
          </p:cNvPicPr>
          <p:nvPr>
            <p:ph type="pic" idx="14"/>
          </p:nvPr>
        </p:nvPicPr>
        <p:blipFill>
          <a:blip r:embed="rId2">
            <a:extLst/>
          </a:blip>
          <a:stretch>
            <a:fillRect/>
          </a:stretch>
        </p:blipFill>
        <p:spPr>
          <a:prstGeom prst="rect">
            <a:avLst/>
          </a:prstGeom>
        </p:spPr>
      </p:pic>
      <p:pic>
        <p:nvPicPr>
          <p:cNvPr id="1301"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ID="9" grpId="1" fill="hold">
                                  <p:stCondLst>
                                    <p:cond delay="0"/>
                                  </p:stCondLst>
                                  <p:iterate type="el" backwards="0">
                                    <p:tmAbs val="0"/>
                                  </p:iterate>
                                  <p:childTnLst>
                                    <p:set>
                                      <p:cBhvr>
                                        <p:cTn id="6" fill="hold"/>
                                        <p:tgtEl>
                                          <p:spTgt spid="1274"/>
                                        </p:tgtEl>
                                        <p:attrNameLst>
                                          <p:attrName>style.visibility</p:attrName>
                                        </p:attrNameLst>
                                      </p:cBhvr>
                                      <p:to>
                                        <p:strVal val="visible"/>
                                      </p:to>
                                    </p:set>
                                    <p:animEffect filter="dissolve" transition="in">
                                      <p:cBhvr>
                                        <p:cTn id="7" dur="500"/>
                                        <p:tgtEl>
                                          <p:spTgt spid="1274"/>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ID="9" grpId="2" fill="hold">
                                  <p:stCondLst>
                                    <p:cond delay="0"/>
                                  </p:stCondLst>
                                  <p:iterate type="el" backwards="0">
                                    <p:tmAbs val="0"/>
                                  </p:iterate>
                                  <p:childTnLst>
                                    <p:set>
                                      <p:cBhvr>
                                        <p:cTn id="11" fill="hold"/>
                                        <p:tgtEl>
                                          <p:spTgt spid="1284"/>
                                        </p:tgtEl>
                                        <p:attrNameLst>
                                          <p:attrName>style.visibility</p:attrName>
                                        </p:attrNameLst>
                                      </p:cBhvr>
                                      <p:to>
                                        <p:strVal val="visible"/>
                                      </p:to>
                                    </p:set>
                                    <p:animEffect filter="dissolve" transition="in">
                                      <p:cBhvr>
                                        <p:cTn id="12" dur="500"/>
                                        <p:tgtEl>
                                          <p:spTgt spid="1284"/>
                                        </p:tgtEl>
                                      </p:cBhvr>
                                    </p:animEffect>
                                  </p:childTnLst>
                                </p:cTn>
                              </p:par>
                            </p:childTnLst>
                          </p:cTn>
                        </p:par>
                      </p:childTnLst>
                    </p:cTn>
                  </p:par>
                  <p:par>
                    <p:cTn id="13" fill="hold">
                      <p:stCondLst>
                        <p:cond delay="indefinite"/>
                      </p:stCondLst>
                      <p:childTnLst>
                        <p:par>
                          <p:cTn id="14" fill="hold">
                            <p:stCondLst>
                              <p:cond delay="0"/>
                            </p:stCondLst>
                            <p:childTnLst>
                              <p:par>
                                <p:cTn id="15" presetClass="entr" nodeType="clickEffect" presetID="9" grpId="3" fill="hold">
                                  <p:stCondLst>
                                    <p:cond delay="0"/>
                                  </p:stCondLst>
                                  <p:iterate type="el" backwards="0">
                                    <p:tmAbs val="0"/>
                                  </p:iterate>
                                  <p:childTnLst>
                                    <p:set>
                                      <p:cBhvr>
                                        <p:cTn id="16" fill="hold"/>
                                        <p:tgtEl>
                                          <p:spTgt spid="1276"/>
                                        </p:tgtEl>
                                        <p:attrNameLst>
                                          <p:attrName>style.visibility</p:attrName>
                                        </p:attrNameLst>
                                      </p:cBhvr>
                                      <p:to>
                                        <p:strVal val="visible"/>
                                      </p:to>
                                    </p:set>
                                    <p:animEffect filter="dissolve" transition="in">
                                      <p:cBhvr>
                                        <p:cTn id="17" dur="500"/>
                                        <p:tgtEl>
                                          <p:spTgt spid="1276"/>
                                        </p:tgtEl>
                                      </p:cBhvr>
                                    </p:animEffect>
                                  </p:childTnLst>
                                </p:cTn>
                              </p:par>
                            </p:childTnLst>
                          </p:cTn>
                        </p:par>
                      </p:childTnLst>
                    </p:cTn>
                  </p:par>
                  <p:par>
                    <p:cTn id="18" fill="hold">
                      <p:stCondLst>
                        <p:cond delay="indefinite"/>
                      </p:stCondLst>
                      <p:childTnLst>
                        <p:par>
                          <p:cTn id="19" fill="hold">
                            <p:stCondLst>
                              <p:cond delay="0"/>
                            </p:stCondLst>
                            <p:childTnLst>
                              <p:par>
                                <p:cTn id="20" presetClass="entr" nodeType="clickEffect" presetID="9" grpId="4" fill="hold">
                                  <p:stCondLst>
                                    <p:cond delay="0"/>
                                  </p:stCondLst>
                                  <p:iterate type="el" backwards="0">
                                    <p:tmAbs val="0"/>
                                  </p:iterate>
                                  <p:childTnLst>
                                    <p:set>
                                      <p:cBhvr>
                                        <p:cTn id="21" fill="hold"/>
                                        <p:tgtEl>
                                          <p:spTgt spid="1287"/>
                                        </p:tgtEl>
                                        <p:attrNameLst>
                                          <p:attrName>style.visibility</p:attrName>
                                        </p:attrNameLst>
                                      </p:cBhvr>
                                      <p:to>
                                        <p:strVal val="visible"/>
                                      </p:to>
                                    </p:set>
                                    <p:animEffect filter="dissolve" transition="in">
                                      <p:cBhvr>
                                        <p:cTn id="22" dur="500"/>
                                        <p:tgtEl>
                                          <p:spTgt spid="1287"/>
                                        </p:tgtEl>
                                      </p:cBhvr>
                                    </p:animEffect>
                                  </p:childTnLst>
                                </p:cTn>
                              </p:par>
                            </p:childTnLst>
                          </p:cTn>
                        </p:par>
                      </p:childTnLst>
                    </p:cTn>
                  </p:par>
                  <p:par>
                    <p:cTn id="23" fill="hold">
                      <p:stCondLst>
                        <p:cond delay="indefinite"/>
                      </p:stCondLst>
                      <p:childTnLst>
                        <p:par>
                          <p:cTn id="24" fill="hold">
                            <p:stCondLst>
                              <p:cond delay="0"/>
                            </p:stCondLst>
                            <p:childTnLst>
                              <p:par>
                                <p:cTn id="25" presetClass="entr" nodeType="clickEffect" presetID="9" grpId="5" fill="hold">
                                  <p:stCondLst>
                                    <p:cond delay="0"/>
                                  </p:stCondLst>
                                  <p:iterate type="el" backwards="0">
                                    <p:tmAbs val="0"/>
                                  </p:iterate>
                                  <p:childTnLst>
                                    <p:set>
                                      <p:cBhvr>
                                        <p:cTn id="26" fill="hold"/>
                                        <p:tgtEl>
                                          <p:spTgt spid="1279"/>
                                        </p:tgtEl>
                                        <p:attrNameLst>
                                          <p:attrName>style.visibility</p:attrName>
                                        </p:attrNameLst>
                                      </p:cBhvr>
                                      <p:to>
                                        <p:strVal val="visible"/>
                                      </p:to>
                                    </p:set>
                                    <p:animEffect filter="dissolve" transition="in">
                                      <p:cBhvr>
                                        <p:cTn id="27" dur="500"/>
                                        <p:tgtEl>
                                          <p:spTgt spid="1279"/>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ID="9" grpId="6" fill="hold">
                                  <p:stCondLst>
                                    <p:cond delay="0"/>
                                  </p:stCondLst>
                                  <p:iterate type="el" backwards="0">
                                    <p:tmAbs val="0"/>
                                  </p:iterate>
                                  <p:childTnLst>
                                    <p:set>
                                      <p:cBhvr>
                                        <p:cTn id="31" fill="hold"/>
                                        <p:tgtEl>
                                          <p:spTgt spid="1290"/>
                                        </p:tgtEl>
                                        <p:attrNameLst>
                                          <p:attrName>style.visibility</p:attrName>
                                        </p:attrNameLst>
                                      </p:cBhvr>
                                      <p:to>
                                        <p:strVal val="visible"/>
                                      </p:to>
                                    </p:set>
                                    <p:animEffect filter="dissolve" transition="in">
                                      <p:cBhvr>
                                        <p:cTn id="32" dur="500"/>
                                        <p:tgtEl>
                                          <p:spTgt spid="1290"/>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Subtype="4" presetID="22" grpId="7" fill="hold">
                                  <p:stCondLst>
                                    <p:cond delay="0"/>
                                  </p:stCondLst>
                                  <p:iterate type="el" backwards="0">
                                    <p:tmAbs val="0"/>
                                  </p:iterate>
                                  <p:childTnLst>
                                    <p:set>
                                      <p:cBhvr>
                                        <p:cTn id="36" fill="hold"/>
                                        <p:tgtEl>
                                          <p:spTgt spid="1275"/>
                                        </p:tgtEl>
                                        <p:attrNameLst>
                                          <p:attrName>style.visibility</p:attrName>
                                        </p:attrNameLst>
                                      </p:cBhvr>
                                      <p:to>
                                        <p:strVal val="visible"/>
                                      </p:to>
                                    </p:set>
                                    <p:animEffect filter="wipe(down)" transition="in">
                                      <p:cBhvr>
                                        <p:cTn id="37" dur="500"/>
                                        <p:tgtEl>
                                          <p:spTgt spid="1275"/>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8" fill="hold">
                                  <p:stCondLst>
                                    <p:cond delay="0"/>
                                  </p:stCondLst>
                                  <p:iterate type="el" backwards="0">
                                    <p:tmAbs val="0"/>
                                  </p:iterate>
                                  <p:childTnLst>
                                    <p:set>
                                      <p:cBhvr>
                                        <p:cTn id="41" fill="hold"/>
                                        <p:tgtEl>
                                          <p:spTgt spid="1281"/>
                                        </p:tgtEl>
                                        <p:attrNameLst>
                                          <p:attrName>style.visibility</p:attrName>
                                        </p:attrNameLst>
                                      </p:cBhvr>
                                      <p:to>
                                        <p:strVal val="visible"/>
                                      </p:to>
                                    </p:set>
                                    <p:animEffect filter="dissolve" transition="in">
                                      <p:cBhvr>
                                        <p:cTn id="42" dur="500"/>
                                        <p:tgtEl>
                                          <p:spTgt spid="1281"/>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9" fill="hold">
                                  <p:stCondLst>
                                    <p:cond delay="0"/>
                                  </p:stCondLst>
                                  <p:iterate type="el" backwards="0">
                                    <p:tmAbs val="0"/>
                                  </p:iterate>
                                  <p:childTnLst>
                                    <p:set>
                                      <p:cBhvr>
                                        <p:cTn id="46" fill="hold"/>
                                        <p:tgtEl>
                                          <p:spTgt spid="1296"/>
                                        </p:tgtEl>
                                        <p:attrNameLst>
                                          <p:attrName>style.visibility</p:attrName>
                                        </p:attrNameLst>
                                      </p:cBhvr>
                                      <p:to>
                                        <p:strVal val="visible"/>
                                      </p:to>
                                    </p:set>
                                    <p:animEffect filter="dissolve" transition="in">
                                      <p:cBhvr>
                                        <p:cTn id="47" dur="500"/>
                                        <p:tgtEl>
                                          <p:spTgt spid="1296"/>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ID="9" grpId="10" fill="hold">
                                  <p:stCondLst>
                                    <p:cond delay="0"/>
                                  </p:stCondLst>
                                  <p:iterate type="el" backwards="0">
                                    <p:tmAbs val="0"/>
                                  </p:iterate>
                                  <p:childTnLst>
                                    <p:set>
                                      <p:cBhvr>
                                        <p:cTn id="51" fill="hold"/>
                                        <p:tgtEl>
                                          <p:spTgt spid="1293"/>
                                        </p:tgtEl>
                                        <p:attrNameLst>
                                          <p:attrName>style.visibility</p:attrName>
                                        </p:attrNameLst>
                                      </p:cBhvr>
                                      <p:to>
                                        <p:strVal val="visible"/>
                                      </p:to>
                                    </p:set>
                                    <p:animEffect filter="dissolve" transition="in">
                                      <p:cBhvr>
                                        <p:cTn id="52" dur="500"/>
                                        <p:tgtEl>
                                          <p:spTgt spid="1293"/>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ID="9" grpId="11" fill="hold">
                                  <p:stCondLst>
                                    <p:cond delay="0"/>
                                  </p:stCondLst>
                                  <p:iterate type="el" backwards="0">
                                    <p:tmAbs val="0"/>
                                  </p:iterate>
                                  <p:childTnLst>
                                    <p:set>
                                      <p:cBhvr>
                                        <p:cTn id="56" fill="hold"/>
                                        <p:tgtEl>
                                          <p:spTgt spid="1299"/>
                                        </p:tgtEl>
                                        <p:attrNameLst>
                                          <p:attrName>style.visibility</p:attrName>
                                        </p:attrNameLst>
                                      </p:cBhvr>
                                      <p:to>
                                        <p:strVal val="visible"/>
                                      </p:to>
                                    </p:set>
                                    <p:animEffect filter="dissolve" transition="in">
                                      <p:cBhvr>
                                        <p:cTn id="57" dur="500"/>
                                        <p:tgtEl>
                                          <p:spTgt spid="1299"/>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Subtype="4" presetID="22" grpId="12" fill="hold">
                                  <p:stCondLst>
                                    <p:cond delay="0"/>
                                  </p:stCondLst>
                                  <p:iterate type="el" backwards="0">
                                    <p:tmAbs val="0"/>
                                  </p:iterate>
                                  <p:childTnLst>
                                    <p:set>
                                      <p:cBhvr>
                                        <p:cTn id="61" fill="hold"/>
                                        <p:tgtEl>
                                          <p:spTgt spid="1280"/>
                                        </p:tgtEl>
                                        <p:attrNameLst>
                                          <p:attrName>style.visibility</p:attrName>
                                        </p:attrNameLst>
                                      </p:cBhvr>
                                      <p:to>
                                        <p:strVal val="visible"/>
                                      </p:to>
                                    </p:set>
                                    <p:animEffect filter="wipe(down)" transition="in">
                                      <p:cBhvr>
                                        <p:cTn id="62" dur="500"/>
                                        <p:tgtEl>
                                          <p:spTgt spid="12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274" grpId="1"/>
      <p:bldP build="whole" bldLvl="1" animBg="1" rev="0" advAuto="0" spid="1279" grpId="5"/>
      <p:bldP build="whole" bldLvl="1" animBg="1" rev="0" advAuto="0" spid="1293" grpId="10"/>
      <p:bldP build="whole" bldLvl="1" animBg="1" rev="0" advAuto="0" spid="1299" grpId="11"/>
      <p:bldP build="whole" bldLvl="1" animBg="1" rev="0" advAuto="0" spid="1280" grpId="12"/>
      <p:bldP build="whole" bldLvl="1" animBg="1" rev="0" advAuto="0" spid="1287" grpId="4"/>
      <p:bldP build="whole" bldLvl="1" animBg="1" rev="0" advAuto="0" spid="1296" grpId="9"/>
      <p:bldP build="whole" bldLvl="1" animBg="1" rev="0" advAuto="0" spid="1276" grpId="3"/>
      <p:bldP build="whole" bldLvl="1" animBg="1" rev="0" advAuto="0" spid="1275" grpId="7"/>
      <p:bldP build="whole" bldLvl="1" animBg="1" rev="0" advAuto="0" spid="1284" grpId="2"/>
      <p:bldP build="whole" bldLvl="1" animBg="1" rev="0" advAuto="0" spid="1290" grpId="6"/>
      <p:bldP build="whole" bldLvl="1" animBg="1" rev="0" advAuto="0" spid="1281" grpId="8"/>
    </p:bldLst>
  </p:timing>
</p:sld>
</file>

<file path=ppt/slides/slide2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303" name="Shape 1303"/>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304" name="Shape 1304"/>
          <p:cNvSpPr/>
          <p:nvPr/>
        </p:nvSpPr>
        <p:spPr>
          <a:xfrm>
            <a:off x="6807065" y="1390210"/>
            <a:ext cx="4713394" cy="7391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defRPr sz="1400">
                <a:solidFill>
                  <a:srgbClr val="595959"/>
                </a:solidFill>
              </a:defRPr>
            </a:lvl1pPr>
          </a:lstStyle>
          <a:p>
            <a:pPr/>
            <a:r>
              <a:t>Toffee caramels candy canes bonbon bonbon soufflé bonbon wafer. Topping I love halvah I love. Cake ice cream I love cake.</a:t>
            </a:r>
          </a:p>
        </p:txBody>
      </p:sp>
      <p:sp>
        <p:nvSpPr>
          <p:cNvPr id="1305" name="Shape 1305"/>
          <p:cNvSpPr/>
          <p:nvPr/>
        </p:nvSpPr>
        <p:spPr>
          <a:xfrm>
            <a:off x="6807065" y="950541"/>
            <a:ext cx="4713394" cy="3962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defRPr sz="2000">
                <a:solidFill>
                  <a:srgbClr val="595959"/>
                </a:solidFill>
                <a:latin typeface="Lato"/>
                <a:ea typeface="Lato"/>
                <a:cs typeface="Lato"/>
                <a:sym typeface="Lato"/>
              </a:defRPr>
            </a:lvl1pPr>
          </a:lstStyle>
          <a:p>
            <a:pPr/>
            <a:r>
              <a:t>Project Detail</a:t>
            </a:r>
          </a:p>
        </p:txBody>
      </p:sp>
      <p:sp>
        <p:nvSpPr>
          <p:cNvPr id="1306" name="Shape 1306"/>
          <p:cNvSpPr/>
          <p:nvPr/>
        </p:nvSpPr>
        <p:spPr>
          <a:xfrm>
            <a:off x="7625302" y="2744356"/>
            <a:ext cx="3895157" cy="6400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200">
                <a:solidFill>
                  <a:srgbClr val="595959"/>
                </a:solidFill>
              </a:defRPr>
            </a:lvl1pPr>
          </a:lstStyle>
          <a:p>
            <a:pPr/>
            <a:r>
              <a:t>Lemon drops oat cake oat cake sugar plum sweet gingerbread chocolate cake gingerbread. Lemon drops oat cake oat cake sugar plum sweet</a:t>
            </a:r>
          </a:p>
        </p:txBody>
      </p:sp>
      <p:sp>
        <p:nvSpPr>
          <p:cNvPr id="1307" name="Shape 1307"/>
          <p:cNvSpPr/>
          <p:nvPr/>
        </p:nvSpPr>
        <p:spPr>
          <a:xfrm>
            <a:off x="7625305" y="2497640"/>
            <a:ext cx="389515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F23B48"/>
                </a:solidFill>
                <a:latin typeface="Lato"/>
                <a:ea typeface="Lato"/>
                <a:cs typeface="Lato"/>
                <a:sym typeface="Lato"/>
              </a:defRPr>
            </a:lvl1pPr>
          </a:lstStyle>
          <a:p>
            <a:pPr/>
            <a:r>
              <a:t>Desktop Application</a:t>
            </a:r>
          </a:p>
        </p:txBody>
      </p:sp>
      <p:sp>
        <p:nvSpPr>
          <p:cNvPr id="1308" name="Shape 1308"/>
          <p:cNvSpPr/>
          <p:nvPr/>
        </p:nvSpPr>
        <p:spPr>
          <a:xfrm>
            <a:off x="7625302" y="3939826"/>
            <a:ext cx="3895157" cy="6400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200">
                <a:solidFill>
                  <a:srgbClr val="595959"/>
                </a:solidFill>
              </a:defRPr>
            </a:lvl1pPr>
          </a:lstStyle>
          <a:p>
            <a:pPr/>
            <a:r>
              <a:t>Lemon drops oat cake oat cake sugar plum sweet gingerbread chocolate cake gingerbread. Lemon drops oat cake oat cake sugar plum sweet</a:t>
            </a:r>
          </a:p>
        </p:txBody>
      </p:sp>
      <p:sp>
        <p:nvSpPr>
          <p:cNvPr id="1309" name="Shape 1309"/>
          <p:cNvSpPr/>
          <p:nvPr/>
        </p:nvSpPr>
        <p:spPr>
          <a:xfrm>
            <a:off x="7625305" y="3693109"/>
            <a:ext cx="389515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F23B48"/>
                </a:solidFill>
                <a:latin typeface="Lato"/>
                <a:ea typeface="Lato"/>
                <a:cs typeface="Lato"/>
                <a:sym typeface="Lato"/>
              </a:defRPr>
            </a:lvl1pPr>
          </a:lstStyle>
          <a:p>
            <a:pPr/>
            <a:r>
              <a:t>Creative Strategy</a:t>
            </a:r>
          </a:p>
        </p:txBody>
      </p:sp>
      <p:grpSp>
        <p:nvGrpSpPr>
          <p:cNvPr id="1312" name="Group 1312"/>
          <p:cNvGrpSpPr/>
          <p:nvPr/>
        </p:nvGrpSpPr>
        <p:grpSpPr>
          <a:xfrm>
            <a:off x="6914481" y="2495049"/>
            <a:ext cx="551993" cy="551993"/>
            <a:chOff x="0" y="0"/>
            <a:chExt cx="551991" cy="551991"/>
          </a:xfrm>
        </p:grpSpPr>
        <p:sp>
          <p:nvSpPr>
            <p:cNvPr id="1310" name="Shape 1310"/>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1311" name="Shape 1311"/>
            <p:cNvSpPr/>
            <p:nvPr/>
          </p:nvSpPr>
          <p:spPr>
            <a:xfrm>
              <a:off x="80836" y="104280"/>
              <a:ext cx="390320"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1315" name="Group 1315"/>
          <p:cNvGrpSpPr/>
          <p:nvPr/>
        </p:nvGrpSpPr>
        <p:grpSpPr>
          <a:xfrm>
            <a:off x="6914481" y="3680012"/>
            <a:ext cx="551993" cy="551993"/>
            <a:chOff x="0" y="0"/>
            <a:chExt cx="551991" cy="551991"/>
          </a:xfrm>
        </p:grpSpPr>
        <p:sp>
          <p:nvSpPr>
            <p:cNvPr id="1313" name="Shape 1313"/>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1314" name="Shape 1314"/>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1316" name="Shape 1316"/>
          <p:cNvSpPr/>
          <p:nvPr/>
        </p:nvSpPr>
        <p:spPr>
          <a:xfrm>
            <a:off x="7625302" y="5149358"/>
            <a:ext cx="3895157" cy="6400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200">
                <a:solidFill>
                  <a:srgbClr val="595959"/>
                </a:solidFill>
              </a:defRPr>
            </a:lvl1pPr>
          </a:lstStyle>
          <a:p>
            <a:pPr/>
            <a:r>
              <a:t>Lemon drops oat cake oat cake sugar plum sweet gingerbread chocolate cake gingerbread. Lemon drops oat cake oat cake sugar plum sweet</a:t>
            </a:r>
          </a:p>
        </p:txBody>
      </p:sp>
      <p:sp>
        <p:nvSpPr>
          <p:cNvPr id="1317" name="Shape 1317"/>
          <p:cNvSpPr/>
          <p:nvPr/>
        </p:nvSpPr>
        <p:spPr>
          <a:xfrm>
            <a:off x="7625305" y="4902641"/>
            <a:ext cx="389515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400">
                <a:solidFill>
                  <a:srgbClr val="F23B48"/>
                </a:solidFill>
                <a:latin typeface="Lato"/>
                <a:ea typeface="Lato"/>
                <a:cs typeface="Lato"/>
                <a:sym typeface="Lato"/>
              </a:defRPr>
            </a:lvl1pPr>
          </a:lstStyle>
          <a:p>
            <a:pPr/>
            <a:r>
              <a:t>Creative Strategy</a:t>
            </a:r>
          </a:p>
        </p:txBody>
      </p:sp>
      <p:grpSp>
        <p:nvGrpSpPr>
          <p:cNvPr id="1320" name="Group 1320"/>
          <p:cNvGrpSpPr/>
          <p:nvPr/>
        </p:nvGrpSpPr>
        <p:grpSpPr>
          <a:xfrm>
            <a:off x="6914481" y="4889544"/>
            <a:ext cx="551993" cy="551993"/>
            <a:chOff x="0" y="0"/>
            <a:chExt cx="551991" cy="551991"/>
          </a:xfrm>
        </p:grpSpPr>
        <p:sp>
          <p:nvSpPr>
            <p:cNvPr id="1318" name="Shape 1318"/>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33745"/>
                  </a:solidFill>
                  <a:latin typeface="FontAwesome"/>
                  <a:ea typeface="FontAwesome"/>
                  <a:cs typeface="FontAwesome"/>
                  <a:sym typeface="FontAwesome"/>
                </a:defRPr>
              </a:pPr>
            </a:p>
          </p:txBody>
        </p:sp>
        <p:sp>
          <p:nvSpPr>
            <p:cNvPr id="1319" name="Shape 1319"/>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ò</a:t>
              </a:r>
            </a:p>
          </p:txBody>
        </p:sp>
      </p:grpSp>
      <p:pic>
        <p:nvPicPr>
          <p:cNvPr id="1321"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ID="9" grpId="1" fill="hold">
                                  <p:stCondLst>
                                    <p:cond delay="0"/>
                                  </p:stCondLst>
                                  <p:iterate type="el" backwards="0">
                                    <p:tmAbs val="0"/>
                                  </p:iterate>
                                  <p:childTnLst>
                                    <p:set>
                                      <p:cBhvr>
                                        <p:cTn id="6" fill="hold"/>
                                        <p:tgtEl>
                                          <p:spTgt spid="1304"/>
                                        </p:tgtEl>
                                        <p:attrNameLst>
                                          <p:attrName>style.visibility</p:attrName>
                                        </p:attrNameLst>
                                      </p:cBhvr>
                                      <p:to>
                                        <p:strVal val="visible"/>
                                      </p:to>
                                    </p:set>
                                    <p:animEffect filter="dissolve" transition="in">
                                      <p:cBhvr>
                                        <p:cTn id="7" dur="500"/>
                                        <p:tgtEl>
                                          <p:spTgt spid="1304"/>
                                        </p:tgtEl>
                                      </p:cBhvr>
                                    </p:animEffect>
                                  </p:childTnLst>
                                </p:cTn>
                              </p:par>
                            </p:childTnLst>
                          </p:cTn>
                        </p:par>
                        <p:par>
                          <p:cTn id="8" fill="hold">
                            <p:stCondLst>
                              <p:cond delay="500"/>
                            </p:stCondLst>
                            <p:childTnLst>
                              <p:par>
                                <p:cTn id="9" presetClass="entr" nodeType="afterEffect" presetID="9" grpId="2" fill="hold">
                                  <p:stCondLst>
                                    <p:cond delay="0"/>
                                  </p:stCondLst>
                                  <p:iterate type="el" backwards="0">
                                    <p:tmAbs val="0"/>
                                  </p:iterate>
                                  <p:childTnLst>
                                    <p:set>
                                      <p:cBhvr>
                                        <p:cTn id="10" fill="hold"/>
                                        <p:tgtEl>
                                          <p:spTgt spid="1305"/>
                                        </p:tgtEl>
                                        <p:attrNameLst>
                                          <p:attrName>style.visibility</p:attrName>
                                        </p:attrNameLst>
                                      </p:cBhvr>
                                      <p:to>
                                        <p:strVal val="visible"/>
                                      </p:to>
                                    </p:set>
                                    <p:animEffect filter="dissolve" transition="in">
                                      <p:cBhvr>
                                        <p:cTn id="11" dur="500"/>
                                        <p:tgtEl>
                                          <p:spTgt spid="1305"/>
                                        </p:tgtEl>
                                      </p:cBhvr>
                                    </p:animEffect>
                                  </p:childTnLst>
                                </p:cTn>
                              </p:par>
                            </p:childTnLst>
                          </p:cTn>
                        </p:par>
                      </p:childTnLst>
                    </p:cTn>
                  </p:par>
                  <p:par>
                    <p:cTn id="12" fill="hold">
                      <p:stCondLst>
                        <p:cond delay="indefinite"/>
                      </p:stCondLst>
                      <p:childTnLst>
                        <p:par>
                          <p:cTn id="13" fill="hold">
                            <p:stCondLst>
                              <p:cond delay="0"/>
                            </p:stCondLst>
                            <p:childTnLst>
                              <p:par>
                                <p:cTn id="14" presetClass="entr" nodeType="clickEffect" presetSubtype="4" presetID="22" grpId="3" fill="hold">
                                  <p:stCondLst>
                                    <p:cond delay="0"/>
                                  </p:stCondLst>
                                  <p:iterate type="el" backwards="0">
                                    <p:tmAbs val="0"/>
                                  </p:iterate>
                                  <p:childTnLst>
                                    <p:set>
                                      <p:cBhvr>
                                        <p:cTn id="15" fill="hold"/>
                                        <p:tgtEl>
                                          <p:spTgt spid="1312"/>
                                        </p:tgtEl>
                                        <p:attrNameLst>
                                          <p:attrName>style.visibility</p:attrName>
                                        </p:attrNameLst>
                                      </p:cBhvr>
                                      <p:to>
                                        <p:strVal val="visible"/>
                                      </p:to>
                                    </p:set>
                                    <p:animEffect filter="wipe(down)" transition="in">
                                      <p:cBhvr>
                                        <p:cTn id="16" dur="500"/>
                                        <p:tgtEl>
                                          <p:spTgt spid="1312"/>
                                        </p:tgtEl>
                                      </p:cBhvr>
                                    </p:animEffect>
                                  </p:childTnLst>
                                </p:cTn>
                              </p:par>
                            </p:childTnLst>
                          </p:cTn>
                        </p:par>
                      </p:childTnLst>
                    </p:cTn>
                  </p:par>
                  <p:par>
                    <p:cTn id="17" fill="hold">
                      <p:stCondLst>
                        <p:cond delay="indefinite"/>
                      </p:stCondLst>
                      <p:childTnLst>
                        <p:par>
                          <p:cTn id="18" fill="hold">
                            <p:stCondLst>
                              <p:cond delay="0"/>
                            </p:stCondLst>
                            <p:childTnLst>
                              <p:par>
                                <p:cTn id="19" presetClass="entr" nodeType="clickEffect" presetSubtype="4" presetID="22" grpId="4" fill="hold">
                                  <p:stCondLst>
                                    <p:cond delay="0"/>
                                  </p:stCondLst>
                                  <p:iterate type="el" backwards="0">
                                    <p:tmAbs val="0"/>
                                  </p:iterate>
                                  <p:childTnLst>
                                    <p:set>
                                      <p:cBhvr>
                                        <p:cTn id="20" fill="hold"/>
                                        <p:tgtEl>
                                          <p:spTgt spid="1315"/>
                                        </p:tgtEl>
                                        <p:attrNameLst>
                                          <p:attrName>style.visibility</p:attrName>
                                        </p:attrNameLst>
                                      </p:cBhvr>
                                      <p:to>
                                        <p:strVal val="visible"/>
                                      </p:to>
                                    </p:set>
                                    <p:animEffect filter="wipe(down)" transition="in">
                                      <p:cBhvr>
                                        <p:cTn id="21" dur="500"/>
                                        <p:tgtEl>
                                          <p:spTgt spid="1315"/>
                                        </p:tgtEl>
                                      </p:cBhvr>
                                    </p:animEffect>
                                  </p:childTnLst>
                                </p:cTn>
                              </p:par>
                            </p:childTnLst>
                          </p:cTn>
                        </p:par>
                      </p:childTnLst>
                    </p:cTn>
                  </p:par>
                  <p:par>
                    <p:cTn id="22" fill="hold">
                      <p:stCondLst>
                        <p:cond delay="indefinite"/>
                      </p:stCondLst>
                      <p:childTnLst>
                        <p:par>
                          <p:cTn id="23" fill="hold">
                            <p:stCondLst>
                              <p:cond delay="0"/>
                            </p:stCondLst>
                            <p:childTnLst>
                              <p:par>
                                <p:cTn id="24" presetClass="entr" nodeType="clickEffect" presetSubtype="4" presetID="22" grpId="5" fill="hold">
                                  <p:stCondLst>
                                    <p:cond delay="0"/>
                                  </p:stCondLst>
                                  <p:iterate type="el" backwards="0">
                                    <p:tmAbs val="0"/>
                                  </p:iterate>
                                  <p:childTnLst>
                                    <p:set>
                                      <p:cBhvr>
                                        <p:cTn id="25" fill="hold"/>
                                        <p:tgtEl>
                                          <p:spTgt spid="1320"/>
                                        </p:tgtEl>
                                        <p:attrNameLst>
                                          <p:attrName>style.visibility</p:attrName>
                                        </p:attrNameLst>
                                      </p:cBhvr>
                                      <p:to>
                                        <p:strVal val="visible"/>
                                      </p:to>
                                    </p:set>
                                    <p:animEffect filter="wipe(down)" transition="in">
                                      <p:cBhvr>
                                        <p:cTn id="26" dur="500"/>
                                        <p:tgtEl>
                                          <p:spTgt spid="1320"/>
                                        </p:tgtEl>
                                      </p:cBhvr>
                                    </p:animEffect>
                                  </p:childTnLst>
                                </p:cTn>
                              </p:par>
                            </p:childTnLst>
                          </p:cTn>
                        </p:par>
                      </p:childTnLst>
                    </p:cTn>
                  </p:par>
                  <p:par>
                    <p:cTn id="27" fill="hold">
                      <p:stCondLst>
                        <p:cond delay="indefinite"/>
                      </p:stCondLst>
                      <p:childTnLst>
                        <p:par>
                          <p:cTn id="28" fill="hold">
                            <p:stCondLst>
                              <p:cond delay="0"/>
                            </p:stCondLst>
                            <p:childTnLst>
                              <p:par>
                                <p:cTn id="29" presetClass="entr" nodeType="clickEffect" presetID="9" grpId="6" fill="hold">
                                  <p:stCondLst>
                                    <p:cond delay="0"/>
                                  </p:stCondLst>
                                  <p:iterate type="el" backwards="0">
                                    <p:tmAbs val="0"/>
                                  </p:iterate>
                                  <p:childTnLst>
                                    <p:set>
                                      <p:cBhvr>
                                        <p:cTn id="30" fill="hold"/>
                                        <p:tgtEl>
                                          <p:spTgt spid="1306"/>
                                        </p:tgtEl>
                                        <p:attrNameLst>
                                          <p:attrName>style.visibility</p:attrName>
                                        </p:attrNameLst>
                                      </p:cBhvr>
                                      <p:to>
                                        <p:strVal val="visible"/>
                                      </p:to>
                                    </p:set>
                                    <p:animEffect filter="dissolve" transition="in">
                                      <p:cBhvr>
                                        <p:cTn id="31" dur="500"/>
                                        <p:tgtEl>
                                          <p:spTgt spid="1306"/>
                                        </p:tgtEl>
                                      </p:cBhvr>
                                    </p:animEffect>
                                  </p:childTnLst>
                                </p:cTn>
                              </p:par>
                            </p:childTnLst>
                          </p:cTn>
                        </p:par>
                        <p:par>
                          <p:cTn id="32" fill="hold">
                            <p:stCondLst>
                              <p:cond delay="500"/>
                            </p:stCondLst>
                            <p:childTnLst>
                              <p:par>
                                <p:cTn id="33" presetClass="entr" nodeType="afterEffect" presetID="9" grpId="7" fill="hold">
                                  <p:stCondLst>
                                    <p:cond delay="0"/>
                                  </p:stCondLst>
                                  <p:iterate type="el" backwards="0">
                                    <p:tmAbs val="0"/>
                                  </p:iterate>
                                  <p:childTnLst>
                                    <p:set>
                                      <p:cBhvr>
                                        <p:cTn id="34" fill="hold"/>
                                        <p:tgtEl>
                                          <p:spTgt spid="1307"/>
                                        </p:tgtEl>
                                        <p:attrNameLst>
                                          <p:attrName>style.visibility</p:attrName>
                                        </p:attrNameLst>
                                      </p:cBhvr>
                                      <p:to>
                                        <p:strVal val="visible"/>
                                      </p:to>
                                    </p:set>
                                    <p:animEffect filter="dissolve" transition="in">
                                      <p:cBhvr>
                                        <p:cTn id="35" dur="500"/>
                                        <p:tgtEl>
                                          <p:spTgt spid="1307"/>
                                        </p:tgtEl>
                                      </p:cBhvr>
                                    </p:animEffect>
                                  </p:childTnLst>
                                </p:cTn>
                              </p:par>
                            </p:childTnLst>
                          </p:cTn>
                        </p:par>
                      </p:childTnLst>
                    </p:cTn>
                  </p:par>
                  <p:par>
                    <p:cTn id="36" fill="hold">
                      <p:stCondLst>
                        <p:cond delay="indefinite"/>
                      </p:stCondLst>
                      <p:childTnLst>
                        <p:par>
                          <p:cTn id="37" fill="hold">
                            <p:stCondLst>
                              <p:cond delay="0"/>
                            </p:stCondLst>
                            <p:childTnLst>
                              <p:par>
                                <p:cTn id="38" presetClass="entr" nodeType="clickEffect" presetID="9" grpId="8" fill="hold">
                                  <p:stCondLst>
                                    <p:cond delay="0"/>
                                  </p:stCondLst>
                                  <p:iterate type="el" backwards="0">
                                    <p:tmAbs val="0"/>
                                  </p:iterate>
                                  <p:childTnLst>
                                    <p:set>
                                      <p:cBhvr>
                                        <p:cTn id="39" fill="hold"/>
                                        <p:tgtEl>
                                          <p:spTgt spid="1308"/>
                                        </p:tgtEl>
                                        <p:attrNameLst>
                                          <p:attrName>style.visibility</p:attrName>
                                        </p:attrNameLst>
                                      </p:cBhvr>
                                      <p:to>
                                        <p:strVal val="visible"/>
                                      </p:to>
                                    </p:set>
                                    <p:animEffect filter="dissolve" transition="in">
                                      <p:cBhvr>
                                        <p:cTn id="40" dur="500"/>
                                        <p:tgtEl>
                                          <p:spTgt spid="1308"/>
                                        </p:tgtEl>
                                      </p:cBhvr>
                                    </p:animEffect>
                                  </p:childTnLst>
                                </p:cTn>
                              </p:par>
                            </p:childTnLst>
                          </p:cTn>
                        </p:par>
                        <p:par>
                          <p:cTn id="41" fill="hold">
                            <p:stCondLst>
                              <p:cond delay="500"/>
                            </p:stCondLst>
                            <p:childTnLst>
                              <p:par>
                                <p:cTn id="42" presetClass="entr" nodeType="afterEffect" presetID="9" grpId="9" fill="hold">
                                  <p:stCondLst>
                                    <p:cond delay="0"/>
                                  </p:stCondLst>
                                  <p:iterate type="el" backwards="0">
                                    <p:tmAbs val="0"/>
                                  </p:iterate>
                                  <p:childTnLst>
                                    <p:set>
                                      <p:cBhvr>
                                        <p:cTn id="43" fill="hold"/>
                                        <p:tgtEl>
                                          <p:spTgt spid="1309"/>
                                        </p:tgtEl>
                                        <p:attrNameLst>
                                          <p:attrName>style.visibility</p:attrName>
                                        </p:attrNameLst>
                                      </p:cBhvr>
                                      <p:to>
                                        <p:strVal val="visible"/>
                                      </p:to>
                                    </p:set>
                                    <p:animEffect filter="dissolve" transition="in">
                                      <p:cBhvr>
                                        <p:cTn id="44" dur="500"/>
                                        <p:tgtEl>
                                          <p:spTgt spid="1309"/>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ID="9" grpId="10" fill="hold">
                                  <p:stCondLst>
                                    <p:cond delay="0"/>
                                  </p:stCondLst>
                                  <p:iterate type="el" backwards="0">
                                    <p:tmAbs val="0"/>
                                  </p:iterate>
                                  <p:childTnLst>
                                    <p:set>
                                      <p:cBhvr>
                                        <p:cTn id="48" fill="hold"/>
                                        <p:tgtEl>
                                          <p:spTgt spid="1316"/>
                                        </p:tgtEl>
                                        <p:attrNameLst>
                                          <p:attrName>style.visibility</p:attrName>
                                        </p:attrNameLst>
                                      </p:cBhvr>
                                      <p:to>
                                        <p:strVal val="visible"/>
                                      </p:to>
                                    </p:set>
                                    <p:animEffect filter="dissolve" transition="in">
                                      <p:cBhvr>
                                        <p:cTn id="49" dur="500"/>
                                        <p:tgtEl>
                                          <p:spTgt spid="1316"/>
                                        </p:tgtEl>
                                      </p:cBhvr>
                                    </p:animEffect>
                                  </p:childTnLst>
                                </p:cTn>
                              </p:par>
                            </p:childTnLst>
                          </p:cTn>
                        </p:par>
                        <p:par>
                          <p:cTn id="50" fill="hold">
                            <p:stCondLst>
                              <p:cond delay="500"/>
                            </p:stCondLst>
                            <p:childTnLst>
                              <p:par>
                                <p:cTn id="51" presetClass="entr" nodeType="afterEffect" presetID="9" grpId="11" fill="hold">
                                  <p:stCondLst>
                                    <p:cond delay="0"/>
                                  </p:stCondLst>
                                  <p:iterate type="el" backwards="0">
                                    <p:tmAbs val="0"/>
                                  </p:iterate>
                                  <p:childTnLst>
                                    <p:set>
                                      <p:cBhvr>
                                        <p:cTn id="52" fill="hold"/>
                                        <p:tgtEl>
                                          <p:spTgt spid="1317"/>
                                        </p:tgtEl>
                                        <p:attrNameLst>
                                          <p:attrName>style.visibility</p:attrName>
                                        </p:attrNameLst>
                                      </p:cBhvr>
                                      <p:to>
                                        <p:strVal val="visible"/>
                                      </p:to>
                                    </p:set>
                                    <p:animEffect filter="dissolve" transition="in">
                                      <p:cBhvr>
                                        <p:cTn id="53" dur="500"/>
                                        <p:tgtEl>
                                          <p:spTgt spid="131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309" grpId="9"/>
      <p:bldP build="whole" bldLvl="1" animBg="1" rev="0" advAuto="0" spid="1305" grpId="2"/>
      <p:bldP build="whole" bldLvl="1" animBg="1" rev="0" advAuto="0" spid="1320" grpId="5"/>
      <p:bldP build="whole" bldLvl="1" animBg="1" rev="0" advAuto="0" spid="1315" grpId="4"/>
      <p:bldP build="whole" bldLvl="1" animBg="1" rev="0" advAuto="0" spid="1316" grpId="10"/>
      <p:bldP build="whole" bldLvl="1" animBg="1" rev="0" advAuto="0" spid="1306" grpId="6"/>
      <p:bldP build="whole" bldLvl="1" animBg="1" rev="0" advAuto="0" spid="1308" grpId="8"/>
      <p:bldP build="whole" bldLvl="1" animBg="1" rev="0" advAuto="0" spid="1317" grpId="11"/>
      <p:bldP build="whole" bldLvl="1" animBg="1" rev="0" advAuto="0" spid="1304" grpId="1"/>
      <p:bldP build="whole" bldLvl="1" animBg="1" rev="0" advAuto="0" spid="1307" grpId="7"/>
      <p:bldP build="whole" bldLvl="1" animBg="1" rev="0" advAuto="0" spid="1312" grpId="3"/>
    </p:bldLst>
  </p:timing>
</p:sld>
</file>

<file path=ppt/slides/slide2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323" name="Shape 1323"/>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324" name="Shape 1324"/>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Tile With Image Infographic</a:t>
            </a:r>
          </a:p>
        </p:txBody>
      </p:sp>
      <p:sp>
        <p:nvSpPr>
          <p:cNvPr id="1325" name="Shape 1325"/>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326" name="Shape 1326"/>
          <p:cNvSpPr/>
          <p:nvPr/>
        </p:nvSpPr>
        <p:spPr>
          <a:xfrm>
            <a:off x="7132319" y="3032031"/>
            <a:ext cx="3325368"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pie gingerbread cotton candy. Bear claw croissant apple pie. Croissant cake tart Donut sweet wafer bonbon applicake pastry sweet. </a:t>
            </a:r>
          </a:p>
        </p:txBody>
      </p:sp>
      <p:sp>
        <p:nvSpPr>
          <p:cNvPr id="1327" name="Shape 1327"/>
          <p:cNvSpPr/>
          <p:nvPr/>
        </p:nvSpPr>
        <p:spPr>
          <a:xfrm>
            <a:off x="7132319" y="2502066"/>
            <a:ext cx="3325367"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400">
                <a:solidFill>
                  <a:srgbClr val="595959"/>
                </a:solidFill>
                <a:latin typeface="Lato"/>
                <a:ea typeface="Lato"/>
                <a:cs typeface="Lato"/>
                <a:sym typeface="Lato"/>
              </a:defRPr>
            </a:lvl1pPr>
          </a:lstStyle>
          <a:p>
            <a:pPr/>
            <a:r>
              <a:t>Donut sweet wafer bonbon applicake pie  pastry sweet. </a:t>
            </a:r>
          </a:p>
        </p:txBody>
      </p:sp>
      <p:sp>
        <p:nvSpPr>
          <p:cNvPr id="1328" name="Shape 1328"/>
          <p:cNvSpPr/>
          <p:nvPr/>
        </p:nvSpPr>
        <p:spPr>
          <a:xfrm>
            <a:off x="1508760" y="1607985"/>
            <a:ext cx="9174482"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pie gingerbread cotton candy bear claw croissant apple pie croissant cake tart liquorice tart pastry gingerbread jelly soufflé bonbon sesame snaps tiramisu pie sesame snaps sweet roll jelly.</a:t>
            </a:r>
          </a:p>
        </p:txBody>
      </p:sp>
      <p:grpSp>
        <p:nvGrpSpPr>
          <p:cNvPr id="1331" name="Group 1331"/>
          <p:cNvGrpSpPr/>
          <p:nvPr/>
        </p:nvGrpSpPr>
        <p:grpSpPr>
          <a:xfrm>
            <a:off x="6318503" y="2524511"/>
            <a:ext cx="659158" cy="646823"/>
            <a:chOff x="0" y="0"/>
            <a:chExt cx="659157" cy="646822"/>
          </a:xfrm>
        </p:grpSpPr>
        <p:sp>
          <p:nvSpPr>
            <p:cNvPr id="1329" name="Shape 1329"/>
            <p:cNvSpPr/>
            <p:nvPr/>
          </p:nvSpPr>
          <p:spPr>
            <a:xfrm>
              <a:off x="-1" y="-1"/>
              <a:ext cx="659159" cy="646824"/>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Bold"/>
                  <a:ea typeface="Lato Bold"/>
                  <a:cs typeface="Lato Bold"/>
                  <a:sym typeface="Lato Bold"/>
                </a:defRPr>
              </a:pPr>
            </a:p>
          </p:txBody>
        </p:sp>
        <p:sp>
          <p:nvSpPr>
            <p:cNvPr id="1330" name="Shape 1330"/>
            <p:cNvSpPr/>
            <p:nvPr/>
          </p:nvSpPr>
          <p:spPr>
            <a:xfrm>
              <a:off x="-1" y="36391"/>
              <a:ext cx="659159"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p>
              <a:pPr algn="ctr">
                <a:defRPr sz="2000">
                  <a:solidFill>
                    <a:srgbClr val="FFFFFF"/>
                  </a:solidFill>
                  <a:latin typeface="Lato Bold"/>
                  <a:ea typeface="Lato Bold"/>
                  <a:cs typeface="Lato Bold"/>
                  <a:sym typeface="Lato Bold"/>
                </a:defRPr>
              </a:pPr>
              <a:r>
                <a:t>03</a:t>
              </a:r>
            </a:p>
            <a:p>
              <a:pPr algn="ctr">
                <a:defRPr sz="1200">
                  <a:solidFill>
                    <a:srgbClr val="FFFFFF"/>
                  </a:solidFill>
                  <a:latin typeface="Lato Bold"/>
                  <a:ea typeface="Lato Bold"/>
                  <a:cs typeface="Lato Bold"/>
                  <a:sym typeface="Lato Bold"/>
                </a:defRPr>
              </a:pPr>
              <a:r>
                <a:t>JAN</a:t>
              </a:r>
            </a:p>
          </p:txBody>
        </p:sp>
      </p:grpSp>
      <p:sp>
        <p:nvSpPr>
          <p:cNvPr id="1332" name="Shape 1332"/>
          <p:cNvSpPr/>
          <p:nvPr/>
        </p:nvSpPr>
        <p:spPr>
          <a:xfrm>
            <a:off x="7132319" y="4880755"/>
            <a:ext cx="3325368"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pie gingerbread cotton candy. Bear claw croissant apple pie. Croissant cake tart Donut sweet wafer bonbon applicake pastry sweet. </a:t>
            </a:r>
          </a:p>
        </p:txBody>
      </p:sp>
      <p:sp>
        <p:nvSpPr>
          <p:cNvPr id="1333" name="Shape 1333"/>
          <p:cNvSpPr/>
          <p:nvPr/>
        </p:nvSpPr>
        <p:spPr>
          <a:xfrm>
            <a:off x="7132319" y="4350789"/>
            <a:ext cx="3325367"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400">
                <a:solidFill>
                  <a:srgbClr val="595959"/>
                </a:solidFill>
                <a:latin typeface="Lato"/>
                <a:ea typeface="Lato"/>
                <a:cs typeface="Lato"/>
                <a:sym typeface="Lato"/>
              </a:defRPr>
            </a:lvl1pPr>
          </a:lstStyle>
          <a:p>
            <a:pPr/>
            <a:r>
              <a:t>Donut sweet wafer bonbon applicake pie  pastry sweet. </a:t>
            </a:r>
          </a:p>
        </p:txBody>
      </p:sp>
      <p:grpSp>
        <p:nvGrpSpPr>
          <p:cNvPr id="1336" name="Group 1336"/>
          <p:cNvGrpSpPr/>
          <p:nvPr/>
        </p:nvGrpSpPr>
        <p:grpSpPr>
          <a:xfrm>
            <a:off x="6318503" y="4373234"/>
            <a:ext cx="659158" cy="646824"/>
            <a:chOff x="0" y="0"/>
            <a:chExt cx="659157" cy="646822"/>
          </a:xfrm>
        </p:grpSpPr>
        <p:sp>
          <p:nvSpPr>
            <p:cNvPr id="1334" name="Shape 1334"/>
            <p:cNvSpPr/>
            <p:nvPr/>
          </p:nvSpPr>
          <p:spPr>
            <a:xfrm>
              <a:off x="-1" y="-1"/>
              <a:ext cx="659159" cy="646824"/>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Bold"/>
                  <a:ea typeface="Lato Bold"/>
                  <a:cs typeface="Lato Bold"/>
                  <a:sym typeface="Lato Bold"/>
                </a:defRPr>
              </a:pPr>
            </a:p>
          </p:txBody>
        </p:sp>
        <p:sp>
          <p:nvSpPr>
            <p:cNvPr id="1335" name="Shape 1335"/>
            <p:cNvSpPr/>
            <p:nvPr/>
          </p:nvSpPr>
          <p:spPr>
            <a:xfrm>
              <a:off x="-1" y="36391"/>
              <a:ext cx="659159"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p>
              <a:pPr algn="ctr">
                <a:defRPr sz="2000">
                  <a:solidFill>
                    <a:srgbClr val="FFFFFF"/>
                  </a:solidFill>
                  <a:latin typeface="Lato Bold"/>
                  <a:ea typeface="Lato Bold"/>
                  <a:cs typeface="Lato Bold"/>
                  <a:sym typeface="Lato Bold"/>
                </a:defRPr>
              </a:pPr>
              <a:r>
                <a:t>27</a:t>
              </a:r>
            </a:p>
            <a:p>
              <a:pPr algn="ctr">
                <a:defRPr sz="1200">
                  <a:solidFill>
                    <a:srgbClr val="FFFFFF"/>
                  </a:solidFill>
                  <a:latin typeface="Lato Bold"/>
                  <a:ea typeface="Lato Bold"/>
                  <a:cs typeface="Lato Bold"/>
                  <a:sym typeface="Lato Bold"/>
                </a:defRPr>
              </a:pPr>
              <a:r>
                <a:t>MAR</a:t>
              </a:r>
            </a:p>
          </p:txBody>
        </p:sp>
      </p:grpSp>
      <p:pic>
        <p:nvPicPr>
          <p:cNvPr id="1337"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324">
                                            <p:bg/>
                                          </p:spTgt>
                                        </p:tgtEl>
                                        <p:attrNameLst>
                                          <p:attrName>style.visibility</p:attrName>
                                        </p:attrNameLst>
                                      </p:cBhvr>
                                      <p:to>
                                        <p:strVal val="visible"/>
                                      </p:to>
                                    </p:set>
                                    <p:animEffect filter="wipe(left)" transition="in">
                                      <p:cBhvr>
                                        <p:cTn id="7" dur="500"/>
                                        <p:tgtEl>
                                          <p:spTgt spid="132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324">
                                            <p:txEl>
                                              <p:pRg st="0" end="0"/>
                                            </p:txEl>
                                          </p:spTgt>
                                        </p:tgtEl>
                                        <p:attrNameLst>
                                          <p:attrName>style.visibility</p:attrName>
                                        </p:attrNameLst>
                                      </p:cBhvr>
                                      <p:to>
                                        <p:strVal val="visible"/>
                                      </p:to>
                                    </p:set>
                                    <p:animEffect filter="wipe(left)" transition="in">
                                      <p:cBhvr>
                                        <p:cTn id="10" dur="500"/>
                                        <p:tgtEl>
                                          <p:spTgt spid="132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323">
                                            <p:bg/>
                                          </p:spTgt>
                                        </p:tgtEl>
                                        <p:attrNameLst>
                                          <p:attrName>style.visibility</p:attrName>
                                        </p:attrNameLst>
                                      </p:cBhvr>
                                      <p:to>
                                        <p:strVal val="visible"/>
                                      </p:to>
                                    </p:set>
                                    <p:animEffect filter="dissolve" transition="in">
                                      <p:cBhvr>
                                        <p:cTn id="15" dur="500"/>
                                        <p:tgtEl>
                                          <p:spTgt spid="132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323">
                                            <p:txEl>
                                              <p:pRg st="0" end="0"/>
                                            </p:txEl>
                                          </p:spTgt>
                                        </p:tgtEl>
                                        <p:attrNameLst>
                                          <p:attrName>style.visibility</p:attrName>
                                        </p:attrNameLst>
                                      </p:cBhvr>
                                      <p:to>
                                        <p:strVal val="visible"/>
                                      </p:to>
                                    </p:set>
                                    <p:animEffect filter="dissolve" transition="in">
                                      <p:cBhvr>
                                        <p:cTn id="18" dur="500"/>
                                        <p:tgtEl>
                                          <p:spTgt spid="132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 grpId="3" fill="hold">
                                  <p:stCondLst>
                                    <p:cond delay="0"/>
                                  </p:stCondLst>
                                  <p:iterate type="el" backwards="0">
                                    <p:tmAbs val="0"/>
                                  </p:iterate>
                                  <p:childTnLst>
                                    <p:set>
                                      <p:cBhvr>
                                        <p:cTn id="22" fill="hold"/>
                                        <p:tgtEl>
                                          <p:spTgt spid="1328"/>
                                        </p:tgtEl>
                                        <p:attrNameLst>
                                          <p:attrName>style.visibility</p:attrName>
                                        </p:attrNameLst>
                                      </p:cBhvr>
                                      <p:to>
                                        <p:strVal val="visible"/>
                                      </p:to>
                                    </p:set>
                                    <p:anim calcmode="lin" valueType="num">
                                      <p:cBhvr>
                                        <p:cTn id="23" dur="500" fill="hold"/>
                                        <p:tgtEl>
                                          <p:spTgt spid="1328"/>
                                        </p:tgtEl>
                                        <p:attrNameLst>
                                          <p:attrName>ppt_x</p:attrName>
                                        </p:attrNameLst>
                                      </p:cBhvr>
                                      <p:tavLst>
                                        <p:tav tm="0">
                                          <p:val>
                                            <p:strVal val="#ppt_x"/>
                                          </p:val>
                                        </p:tav>
                                        <p:tav tm="100000">
                                          <p:val>
                                            <p:strVal val="#ppt_x"/>
                                          </p:val>
                                        </p:tav>
                                      </p:tavLst>
                                    </p:anim>
                                    <p:anim calcmode="lin" valueType="num">
                                      <p:cBhvr>
                                        <p:cTn id="24" dur="500" fill="hold"/>
                                        <p:tgtEl>
                                          <p:spTgt spid="132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Class="entr" nodeType="clickEffect" presetID="9" grpId="4" fill="hold">
                                  <p:stCondLst>
                                    <p:cond delay="0"/>
                                  </p:stCondLst>
                                  <p:iterate type="el" backwards="0">
                                    <p:tmAbs val="0"/>
                                  </p:iterate>
                                  <p:childTnLst>
                                    <p:set>
                                      <p:cBhvr>
                                        <p:cTn id="28" fill="hold"/>
                                        <p:tgtEl>
                                          <p:spTgt spid="1331"/>
                                        </p:tgtEl>
                                        <p:attrNameLst>
                                          <p:attrName>style.visibility</p:attrName>
                                        </p:attrNameLst>
                                      </p:cBhvr>
                                      <p:to>
                                        <p:strVal val="visible"/>
                                      </p:to>
                                    </p:set>
                                    <p:animEffect filter="dissolve" transition="in">
                                      <p:cBhvr>
                                        <p:cTn id="29" dur="500"/>
                                        <p:tgtEl>
                                          <p:spTgt spid="1331"/>
                                        </p:tgtEl>
                                      </p:cBhvr>
                                    </p:animEffect>
                                  </p:childTnLst>
                                </p:cTn>
                              </p:par>
                            </p:childTnLst>
                          </p:cTn>
                        </p:par>
                      </p:childTnLst>
                    </p:cTn>
                  </p:par>
                  <p:par>
                    <p:cTn id="30" fill="hold">
                      <p:stCondLst>
                        <p:cond delay="indefinite"/>
                      </p:stCondLst>
                      <p:childTnLst>
                        <p:par>
                          <p:cTn id="31" fill="hold">
                            <p:stCondLst>
                              <p:cond delay="0"/>
                            </p:stCondLst>
                            <p:childTnLst>
                              <p:par>
                                <p:cTn id="32" presetClass="entr" nodeType="clickEffect" presetID="9" grpId="5" fill="hold">
                                  <p:stCondLst>
                                    <p:cond delay="0"/>
                                  </p:stCondLst>
                                  <p:iterate type="el" backwards="0">
                                    <p:tmAbs val="0"/>
                                  </p:iterate>
                                  <p:childTnLst>
                                    <p:set>
                                      <p:cBhvr>
                                        <p:cTn id="33" fill="hold"/>
                                        <p:tgtEl>
                                          <p:spTgt spid="1327"/>
                                        </p:tgtEl>
                                        <p:attrNameLst>
                                          <p:attrName>style.visibility</p:attrName>
                                        </p:attrNameLst>
                                      </p:cBhvr>
                                      <p:to>
                                        <p:strVal val="visible"/>
                                      </p:to>
                                    </p:set>
                                    <p:animEffect filter="dissolve" transition="in">
                                      <p:cBhvr>
                                        <p:cTn id="34" dur="500"/>
                                        <p:tgtEl>
                                          <p:spTgt spid="1327"/>
                                        </p:tgtEl>
                                      </p:cBhvr>
                                    </p:animEffect>
                                  </p:childTnLst>
                                </p:cTn>
                              </p:par>
                            </p:childTnLst>
                          </p:cTn>
                        </p:par>
                        <p:par>
                          <p:cTn id="35" fill="hold">
                            <p:stCondLst>
                              <p:cond delay="500"/>
                            </p:stCondLst>
                            <p:childTnLst>
                              <p:par>
                                <p:cTn id="36" presetClass="entr" nodeType="afterEffect" presetID="9" grpId="6" fill="hold">
                                  <p:stCondLst>
                                    <p:cond delay="0"/>
                                  </p:stCondLst>
                                  <p:iterate type="el" backwards="0">
                                    <p:tmAbs val="0"/>
                                  </p:iterate>
                                  <p:childTnLst>
                                    <p:set>
                                      <p:cBhvr>
                                        <p:cTn id="37" fill="hold"/>
                                        <p:tgtEl>
                                          <p:spTgt spid="1326"/>
                                        </p:tgtEl>
                                        <p:attrNameLst>
                                          <p:attrName>style.visibility</p:attrName>
                                        </p:attrNameLst>
                                      </p:cBhvr>
                                      <p:to>
                                        <p:strVal val="visible"/>
                                      </p:to>
                                    </p:set>
                                    <p:animEffect filter="dissolve" transition="in">
                                      <p:cBhvr>
                                        <p:cTn id="38" dur="500"/>
                                        <p:tgtEl>
                                          <p:spTgt spid="1326"/>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1336"/>
                                        </p:tgtEl>
                                        <p:attrNameLst>
                                          <p:attrName>style.visibility</p:attrName>
                                        </p:attrNameLst>
                                      </p:cBhvr>
                                      <p:to>
                                        <p:strVal val="visible"/>
                                      </p:to>
                                    </p:set>
                                    <p:animEffect filter="dissolve" transition="in">
                                      <p:cBhvr>
                                        <p:cTn id="43" dur="500"/>
                                        <p:tgtEl>
                                          <p:spTgt spid="1336"/>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1332"/>
                                        </p:tgtEl>
                                        <p:attrNameLst>
                                          <p:attrName>style.visibility</p:attrName>
                                        </p:attrNameLst>
                                      </p:cBhvr>
                                      <p:to>
                                        <p:strVal val="visible"/>
                                      </p:to>
                                    </p:set>
                                    <p:animEffect filter="dissolve" transition="in">
                                      <p:cBhvr>
                                        <p:cTn id="48" dur="500"/>
                                        <p:tgtEl>
                                          <p:spTgt spid="1332"/>
                                        </p:tgtEl>
                                      </p:cBhvr>
                                    </p:animEffect>
                                  </p:childTnLst>
                                </p:cTn>
                              </p:par>
                            </p:childTnLst>
                          </p:cTn>
                        </p:par>
                        <p:par>
                          <p:cTn id="49" fill="hold">
                            <p:stCondLst>
                              <p:cond delay="500"/>
                            </p:stCondLst>
                            <p:childTnLst>
                              <p:par>
                                <p:cTn id="50" presetClass="entr" nodeType="afterEffect" presetID="9" grpId="9" fill="hold">
                                  <p:stCondLst>
                                    <p:cond delay="0"/>
                                  </p:stCondLst>
                                  <p:iterate type="el" backwards="0">
                                    <p:tmAbs val="0"/>
                                  </p:iterate>
                                  <p:childTnLst>
                                    <p:set>
                                      <p:cBhvr>
                                        <p:cTn id="51" fill="hold"/>
                                        <p:tgtEl>
                                          <p:spTgt spid="1333"/>
                                        </p:tgtEl>
                                        <p:attrNameLst>
                                          <p:attrName>style.visibility</p:attrName>
                                        </p:attrNameLst>
                                      </p:cBhvr>
                                      <p:to>
                                        <p:strVal val="visible"/>
                                      </p:to>
                                    </p:set>
                                    <p:animEffect filter="dissolve" transition="in">
                                      <p:cBhvr>
                                        <p:cTn id="52" dur="500"/>
                                        <p:tgtEl>
                                          <p:spTgt spid="133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328" grpId="3"/>
      <p:bldP build="whole" bldLvl="1" animBg="1" rev="0" advAuto="0" spid="1336" grpId="7"/>
      <p:bldP build="p" bldLvl="1" animBg="1" rev="0" advAuto="0" spid="1324" grpId="1"/>
      <p:bldP build="whole" bldLvl="1" animBg="1" rev="0" advAuto="0" spid="1326" grpId="6"/>
      <p:bldP build="whole" bldLvl="1" animBg="1" rev="0" advAuto="0" spid="1327" grpId="5"/>
      <p:bldP build="p" bldLvl="1" animBg="1" rev="0" advAuto="0" spid="1323" grpId="2"/>
      <p:bldP build="whole" bldLvl="1" animBg="1" rev="0" advAuto="0" spid="1333" grpId="9"/>
      <p:bldP build="whole" bldLvl="1" animBg="1" rev="0" advAuto="0" spid="1331" grpId="4"/>
      <p:bldP build="whole" bldLvl="1" animBg="1" rev="0" advAuto="0" spid="1332" grpId="8"/>
    </p:bldLst>
  </p:timing>
</p:sld>
</file>

<file path=ppt/slides/slide2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339" name="Shape 1339"/>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340" name="Shape 1340"/>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Tile With Image Infographic</a:t>
            </a:r>
          </a:p>
        </p:txBody>
      </p:sp>
      <p:sp>
        <p:nvSpPr>
          <p:cNvPr id="1341" name="Shape 1341"/>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342" name="Shape 1342"/>
          <p:cNvSpPr/>
          <p:nvPr/>
        </p:nvSpPr>
        <p:spPr>
          <a:xfrm>
            <a:off x="6126479" y="4643153"/>
            <a:ext cx="4331208" cy="1295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pie gingerbread cotton candy. Bear claw croissant apple pie. Croissant cake tart liquorice tart pastry. Gingerbread jelly soufflé bonbon sesame snaps. Tiramisu pie sesame snaps. Sweet roll jelly  wafer cake oat cake. sweet wafer bonbon applicake pastry sweet. Tootsie roll marzipan jujubes chocolate bar candy canes topping jelly beans chocolate bar biscuit. </a:t>
            </a:r>
          </a:p>
        </p:txBody>
      </p:sp>
      <p:grpSp>
        <p:nvGrpSpPr>
          <p:cNvPr id="1345" name="Group 1345"/>
          <p:cNvGrpSpPr/>
          <p:nvPr/>
        </p:nvGrpSpPr>
        <p:grpSpPr>
          <a:xfrm>
            <a:off x="6126479" y="3955424"/>
            <a:ext cx="585789" cy="585789"/>
            <a:chOff x="0" y="0"/>
            <a:chExt cx="585787" cy="585787"/>
          </a:xfrm>
        </p:grpSpPr>
        <p:sp>
          <p:nvSpPr>
            <p:cNvPr id="1343" name="Shape 1343"/>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1344" name="Shape 134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346" name="Shape 1346"/>
          <p:cNvSpPr/>
          <p:nvPr/>
        </p:nvSpPr>
        <p:spPr>
          <a:xfrm>
            <a:off x="6922796" y="4010288"/>
            <a:ext cx="3534890"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400">
                <a:solidFill>
                  <a:srgbClr val="F23B48"/>
                </a:solidFill>
                <a:latin typeface="Lato"/>
                <a:ea typeface="Lato"/>
                <a:cs typeface="Lato"/>
                <a:sym typeface="Lato"/>
              </a:defRPr>
            </a:lvl1pPr>
          </a:lstStyle>
          <a:p>
            <a:pPr/>
            <a:r>
              <a:t>We Are The Best Creative Agency Company Who’ll Build The Best Brand For You</a:t>
            </a:r>
          </a:p>
        </p:txBody>
      </p:sp>
      <p:grpSp>
        <p:nvGrpSpPr>
          <p:cNvPr id="1353" name="Group 1353"/>
          <p:cNvGrpSpPr/>
          <p:nvPr/>
        </p:nvGrpSpPr>
        <p:grpSpPr>
          <a:xfrm>
            <a:off x="1334862" y="1672877"/>
            <a:ext cx="3809149" cy="4132045"/>
            <a:chOff x="-97749" y="0"/>
            <a:chExt cx="3809148" cy="4132043"/>
          </a:xfrm>
        </p:grpSpPr>
        <p:graphicFrame>
          <p:nvGraphicFramePr>
            <p:cNvPr id="1347" name="Chart 1347"/>
            <p:cNvGraphicFramePr/>
            <p:nvPr/>
          </p:nvGraphicFramePr>
          <p:xfrm>
            <a:off x="-97750" y="0"/>
            <a:ext cx="3809149" cy="4132044"/>
          </p:xfrm>
          <a:graphic xmlns:a="http://schemas.openxmlformats.org/drawingml/2006/main">
            <a:graphicData uri="http://schemas.openxmlformats.org/drawingml/2006/chart">
              <c:chart xmlns:c="http://schemas.openxmlformats.org/drawingml/2006/chart" r:id="rId2"/>
            </a:graphicData>
          </a:graphic>
        </p:graphicFrame>
        <p:sp>
          <p:nvSpPr>
            <p:cNvPr id="1348" name="Shape 1348"/>
            <p:cNvSpPr/>
            <p:nvPr/>
          </p:nvSpPr>
          <p:spPr>
            <a:xfrm>
              <a:off x="1341455" y="1677477"/>
              <a:ext cx="1041264" cy="558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a:defRPr>
                  <a:solidFill>
                    <a:srgbClr val="595959"/>
                  </a:solidFill>
                  <a:latin typeface="Lato"/>
                  <a:ea typeface="Lato"/>
                  <a:cs typeface="Lato"/>
                  <a:sym typeface="Lato"/>
                </a:defRPr>
              </a:lvl1pPr>
            </a:lstStyle>
            <a:p>
              <a:pPr/>
              <a:r>
                <a:t>Data Analysis</a:t>
              </a:r>
            </a:p>
          </p:txBody>
        </p:sp>
        <p:sp>
          <p:nvSpPr>
            <p:cNvPr id="1349" name="Shape 1349"/>
            <p:cNvSpPr/>
            <p:nvPr/>
          </p:nvSpPr>
          <p:spPr>
            <a:xfrm>
              <a:off x="3003908" y="2135190"/>
              <a:ext cx="527867" cy="4851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p>
              <a:pPr algn="ctr">
                <a:defRPr sz="1000">
                  <a:solidFill>
                    <a:srgbClr val="FFFFFF"/>
                  </a:solidFill>
                  <a:latin typeface="Lato"/>
                  <a:ea typeface="Lato"/>
                  <a:cs typeface="Lato"/>
                  <a:sym typeface="Lato"/>
                </a:defRPr>
              </a:pPr>
              <a:r>
                <a:t>Type A</a:t>
              </a:r>
            </a:p>
            <a:p>
              <a:pPr algn="ctr">
                <a:defRPr sz="1600">
                  <a:solidFill>
                    <a:srgbClr val="FFFFFF"/>
                  </a:solidFill>
                  <a:latin typeface="Lato"/>
                  <a:ea typeface="Lato"/>
                  <a:cs typeface="Lato"/>
                  <a:sym typeface="Lato"/>
                </a:defRPr>
              </a:pPr>
              <a:r>
                <a:t>63%</a:t>
              </a:r>
            </a:p>
          </p:txBody>
        </p:sp>
        <p:sp>
          <p:nvSpPr>
            <p:cNvPr id="1350" name="Shape 1350"/>
            <p:cNvSpPr/>
            <p:nvPr/>
          </p:nvSpPr>
          <p:spPr>
            <a:xfrm>
              <a:off x="147441" y="2144894"/>
              <a:ext cx="534812" cy="4851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p>
              <a:pPr algn="ctr">
                <a:defRPr sz="1000">
                  <a:solidFill>
                    <a:srgbClr val="FFFFFF"/>
                  </a:solidFill>
                  <a:latin typeface="Lato"/>
                  <a:ea typeface="Lato"/>
                  <a:cs typeface="Lato"/>
                  <a:sym typeface="Lato"/>
                </a:defRPr>
              </a:pPr>
              <a:r>
                <a:t>Type B</a:t>
              </a:r>
            </a:p>
            <a:p>
              <a:pPr algn="ctr">
                <a:defRPr sz="1600">
                  <a:solidFill>
                    <a:srgbClr val="FFFFFF"/>
                  </a:solidFill>
                  <a:latin typeface="Lato"/>
                  <a:ea typeface="Lato"/>
                  <a:cs typeface="Lato"/>
                  <a:sym typeface="Lato"/>
                </a:defRPr>
              </a:pPr>
              <a:r>
                <a:t>22%</a:t>
              </a:r>
            </a:p>
          </p:txBody>
        </p:sp>
        <p:sp>
          <p:nvSpPr>
            <p:cNvPr id="1351" name="Shape 1351"/>
            <p:cNvSpPr/>
            <p:nvPr/>
          </p:nvSpPr>
          <p:spPr>
            <a:xfrm>
              <a:off x="448735" y="730504"/>
              <a:ext cx="541820" cy="4851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p>
              <a:pPr algn="ctr">
                <a:defRPr sz="1000">
                  <a:solidFill>
                    <a:srgbClr val="FFFFFF"/>
                  </a:solidFill>
                  <a:latin typeface="Lato"/>
                  <a:ea typeface="Lato"/>
                  <a:cs typeface="Lato"/>
                  <a:sym typeface="Lato"/>
                </a:defRPr>
              </a:pPr>
              <a:r>
                <a:t>Type D</a:t>
              </a:r>
            </a:p>
            <a:p>
              <a:pPr algn="ctr">
                <a:defRPr sz="1600">
                  <a:solidFill>
                    <a:srgbClr val="FFFFFF"/>
                  </a:solidFill>
                  <a:latin typeface="Lato"/>
                  <a:ea typeface="Lato"/>
                  <a:cs typeface="Lato"/>
                  <a:sym typeface="Lato"/>
                </a:defRPr>
              </a:pPr>
              <a:r>
                <a:t>13%</a:t>
              </a:r>
            </a:p>
          </p:txBody>
        </p:sp>
        <p:sp>
          <p:nvSpPr>
            <p:cNvPr id="1352" name="Shape 1352"/>
            <p:cNvSpPr/>
            <p:nvPr/>
          </p:nvSpPr>
          <p:spPr>
            <a:xfrm>
              <a:off x="1189769" y="249658"/>
              <a:ext cx="541820" cy="4851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p>
              <a:pPr algn="ctr">
                <a:defRPr sz="1000">
                  <a:solidFill>
                    <a:srgbClr val="FFFFFF"/>
                  </a:solidFill>
                  <a:latin typeface="Lato"/>
                  <a:ea typeface="Lato"/>
                  <a:cs typeface="Lato"/>
                  <a:sym typeface="Lato"/>
                </a:defRPr>
              </a:pPr>
              <a:r>
                <a:t>Type D</a:t>
              </a:r>
            </a:p>
            <a:p>
              <a:pPr algn="ctr">
                <a:defRPr sz="1600">
                  <a:solidFill>
                    <a:srgbClr val="FFFFFF"/>
                  </a:solidFill>
                  <a:latin typeface="Lato"/>
                  <a:ea typeface="Lato"/>
                  <a:cs typeface="Lato"/>
                  <a:sym typeface="Lato"/>
                </a:defRPr>
              </a:pPr>
              <a:r>
                <a:t>9%</a:t>
              </a:r>
            </a:p>
          </p:txBody>
        </p:sp>
      </p:grpSp>
      <p:pic>
        <p:nvPicPr>
          <p:cNvPr id="1354" name="PlaceholderImage.png"/>
          <p:cNvPicPr>
            <a:picLocks noChangeAspect="1"/>
          </p:cNvPicPr>
          <p:nvPr>
            <p:ph type="pic" idx="13"/>
          </p:nvPr>
        </p:nvPicPr>
        <p:blipFill>
          <a:blip r:embed="rId3">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340">
                                            <p:bg/>
                                          </p:spTgt>
                                        </p:tgtEl>
                                        <p:attrNameLst>
                                          <p:attrName>style.visibility</p:attrName>
                                        </p:attrNameLst>
                                      </p:cBhvr>
                                      <p:to>
                                        <p:strVal val="visible"/>
                                      </p:to>
                                    </p:set>
                                    <p:animEffect filter="wipe(left)" transition="in">
                                      <p:cBhvr>
                                        <p:cTn id="7" dur="500"/>
                                        <p:tgtEl>
                                          <p:spTgt spid="134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340">
                                            <p:txEl>
                                              <p:pRg st="0" end="0"/>
                                            </p:txEl>
                                          </p:spTgt>
                                        </p:tgtEl>
                                        <p:attrNameLst>
                                          <p:attrName>style.visibility</p:attrName>
                                        </p:attrNameLst>
                                      </p:cBhvr>
                                      <p:to>
                                        <p:strVal val="visible"/>
                                      </p:to>
                                    </p:set>
                                    <p:animEffect filter="wipe(left)" transition="in">
                                      <p:cBhvr>
                                        <p:cTn id="10" dur="500"/>
                                        <p:tgtEl>
                                          <p:spTgt spid="134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339">
                                            <p:bg/>
                                          </p:spTgt>
                                        </p:tgtEl>
                                        <p:attrNameLst>
                                          <p:attrName>style.visibility</p:attrName>
                                        </p:attrNameLst>
                                      </p:cBhvr>
                                      <p:to>
                                        <p:strVal val="visible"/>
                                      </p:to>
                                    </p:set>
                                    <p:animEffect filter="dissolve" transition="in">
                                      <p:cBhvr>
                                        <p:cTn id="15" dur="500"/>
                                        <p:tgtEl>
                                          <p:spTgt spid="133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339">
                                            <p:txEl>
                                              <p:pRg st="0" end="0"/>
                                            </p:txEl>
                                          </p:spTgt>
                                        </p:tgtEl>
                                        <p:attrNameLst>
                                          <p:attrName>style.visibility</p:attrName>
                                        </p:attrNameLst>
                                      </p:cBhvr>
                                      <p:to>
                                        <p:strVal val="visible"/>
                                      </p:to>
                                    </p:set>
                                    <p:animEffect filter="dissolve" transition="in">
                                      <p:cBhvr>
                                        <p:cTn id="18" dur="500"/>
                                        <p:tgtEl>
                                          <p:spTgt spid="133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353"/>
                                        </p:tgtEl>
                                        <p:attrNameLst>
                                          <p:attrName>style.visibility</p:attrName>
                                        </p:attrNameLst>
                                      </p:cBhvr>
                                      <p:to>
                                        <p:strVal val="visible"/>
                                      </p:to>
                                    </p:set>
                                    <p:animEffect filter="dissolve" transition="in">
                                      <p:cBhvr>
                                        <p:cTn id="23" dur="2000"/>
                                        <p:tgtEl>
                                          <p:spTgt spid="1353"/>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345"/>
                                        </p:tgtEl>
                                        <p:attrNameLst>
                                          <p:attrName>style.visibility</p:attrName>
                                        </p:attrNameLst>
                                      </p:cBhvr>
                                      <p:to>
                                        <p:strVal val="visible"/>
                                      </p:to>
                                    </p:set>
                                    <p:animEffect filter="dissolve" transition="in">
                                      <p:cBhvr>
                                        <p:cTn id="28" dur="500"/>
                                        <p:tgtEl>
                                          <p:spTgt spid="1345"/>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8" presetID="22" grpId="5" fill="hold">
                                  <p:stCondLst>
                                    <p:cond delay="0"/>
                                  </p:stCondLst>
                                  <p:iterate type="el" backwards="0">
                                    <p:tmAbs val="0"/>
                                  </p:iterate>
                                  <p:childTnLst>
                                    <p:set>
                                      <p:cBhvr>
                                        <p:cTn id="32" fill="hold"/>
                                        <p:tgtEl>
                                          <p:spTgt spid="1346"/>
                                        </p:tgtEl>
                                        <p:attrNameLst>
                                          <p:attrName>style.visibility</p:attrName>
                                        </p:attrNameLst>
                                      </p:cBhvr>
                                      <p:to>
                                        <p:strVal val="visible"/>
                                      </p:to>
                                    </p:set>
                                    <p:animEffect filter="wipe(left)" transition="in">
                                      <p:cBhvr>
                                        <p:cTn id="33" dur="500"/>
                                        <p:tgtEl>
                                          <p:spTgt spid="1346"/>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1342"/>
                                        </p:tgtEl>
                                        <p:attrNameLst>
                                          <p:attrName>style.visibility</p:attrName>
                                        </p:attrNameLst>
                                      </p:cBhvr>
                                      <p:to>
                                        <p:strVal val="visible"/>
                                      </p:to>
                                    </p:set>
                                    <p:animEffect filter="dissolve" transition="in">
                                      <p:cBhvr>
                                        <p:cTn id="38" dur="500"/>
                                        <p:tgtEl>
                                          <p:spTgt spid="134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345" grpId="4"/>
      <p:bldP build="whole" bldLvl="1" animBg="1" rev="0" advAuto="0" spid="1342" grpId="6"/>
      <p:bldP build="p" bldLvl="1" animBg="1" rev="0" advAuto="0" spid="1340" grpId="1"/>
      <p:bldP build="p" bldLvl="1" animBg="1" rev="0" advAuto="0" spid="1339" grpId="2"/>
      <p:bldP build="whole" bldLvl="1" animBg="1" rev="0" advAuto="0" spid="1346" grpId="5"/>
      <p:bldP build="whole" bldLvl="1" animBg="1" rev="0" advAuto="0" spid="1353" grpId="3"/>
    </p:bldLst>
  </p:timing>
</p:sld>
</file>

<file path=ppt/slides/slide2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356" name="Shape 1356"/>
          <p:cNvSpPr/>
          <p:nvPr/>
        </p:nvSpPr>
        <p:spPr>
          <a:xfrm>
            <a:off x="4369608" y="4545012"/>
            <a:ext cx="3449467" cy="2312988"/>
          </a:xfrm>
          <a:prstGeom prst="rect">
            <a:avLst/>
          </a:prstGeom>
          <a:solidFill>
            <a:srgbClr val="F2F2F2">
              <a:alpha val="50000"/>
            </a:srgbClr>
          </a:solidFill>
          <a:ln w="12700">
            <a:miter lim="400000"/>
          </a:ln>
        </p:spPr>
        <p:txBody>
          <a:bodyPr lIns="45719" rIns="45719" anchor="ctr"/>
          <a:lstStyle/>
          <a:p>
            <a:pPr algn="ctr">
              <a:defRPr>
                <a:solidFill>
                  <a:srgbClr val="FFFFFF"/>
                </a:solidFill>
              </a:defRPr>
            </a:pPr>
          </a:p>
        </p:txBody>
      </p:sp>
      <p:sp>
        <p:nvSpPr>
          <p:cNvPr id="1357" name="Shape 135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358" name="Shape 135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Two Images With Center Coloured Box</a:t>
            </a:r>
          </a:p>
        </p:txBody>
      </p:sp>
      <p:sp>
        <p:nvSpPr>
          <p:cNvPr id="1359" name="Shape 135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364" name="Group 1364"/>
          <p:cNvGrpSpPr/>
          <p:nvPr/>
        </p:nvGrpSpPr>
        <p:grpSpPr>
          <a:xfrm>
            <a:off x="4371266" y="1399032"/>
            <a:ext cx="3449467" cy="3146843"/>
            <a:chOff x="0" y="0"/>
            <a:chExt cx="3449466" cy="3146842"/>
          </a:xfrm>
        </p:grpSpPr>
        <p:sp>
          <p:nvSpPr>
            <p:cNvPr id="1360" name="Shape 1360"/>
            <p:cNvSpPr/>
            <p:nvPr/>
          </p:nvSpPr>
          <p:spPr>
            <a:xfrm>
              <a:off x="-1" y="-1"/>
              <a:ext cx="3449468" cy="3146844"/>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361" name="Shape 1361"/>
            <p:cNvSpPr/>
            <p:nvPr/>
          </p:nvSpPr>
          <p:spPr>
            <a:xfrm>
              <a:off x="529634" y="345730"/>
              <a:ext cx="131119"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sp>
          <p:nvSpPr>
            <p:cNvPr id="1362" name="Shape 1362"/>
            <p:cNvSpPr/>
            <p:nvPr/>
          </p:nvSpPr>
          <p:spPr>
            <a:xfrm>
              <a:off x="396052" y="939875"/>
              <a:ext cx="2678510" cy="1752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FFFFFF"/>
                  </a:solidFill>
                </a:defRPr>
              </a:lvl1pPr>
            </a:lstStyle>
            <a:p>
              <a:pPr/>
              <a:r>
                <a:t>Liquorice chupa chups applicake apple pie cak cupcake brownie bear claw  cake gingerbread cotton candy. Bear claw croissant apple pie. Croissant cake tart liquorice tart pastry. Gingerbread jelly soufflé bonbon sesame snaps. Caramels icing lemon drops dessert sugar plum macaroon. Macaroon caramels sweet roll jujubes soufflé.</a:t>
              </a:r>
            </a:p>
          </p:txBody>
        </p:sp>
        <p:sp>
          <p:nvSpPr>
            <p:cNvPr id="1363" name="Shape 1363"/>
            <p:cNvSpPr/>
            <p:nvPr/>
          </p:nvSpPr>
          <p:spPr>
            <a:xfrm>
              <a:off x="938820" y="488196"/>
              <a:ext cx="2099166"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defRPr sz="1300">
                  <a:solidFill>
                    <a:srgbClr val="FFFFFF"/>
                  </a:solidFill>
                  <a:latin typeface="Lato"/>
                  <a:ea typeface="Lato"/>
                  <a:cs typeface="Lato"/>
                  <a:sym typeface="Lato"/>
                </a:defRPr>
              </a:lvl1pPr>
            </a:lstStyle>
            <a:p>
              <a:pPr/>
              <a:r>
                <a:t>Our Success Secret</a:t>
              </a:r>
            </a:p>
          </p:txBody>
        </p:sp>
      </p:grpSp>
      <p:sp>
        <p:nvSpPr>
          <p:cNvPr id="1365" name="Shape 1365"/>
          <p:cNvSpPr/>
          <p:nvPr/>
        </p:nvSpPr>
        <p:spPr>
          <a:xfrm>
            <a:off x="4891770" y="5428193"/>
            <a:ext cx="2405142"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Lemon drops oat cake oat cake sugar plum sweet chocolate cake sweet pastry candy caramels icing lemon drops</a:t>
            </a:r>
          </a:p>
        </p:txBody>
      </p:sp>
      <p:sp>
        <p:nvSpPr>
          <p:cNvPr id="1366" name="Shape 1366"/>
          <p:cNvSpPr/>
          <p:nvPr/>
        </p:nvSpPr>
        <p:spPr>
          <a:xfrm>
            <a:off x="4875891" y="5120583"/>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User Experience</a:t>
            </a:r>
          </a:p>
        </p:txBody>
      </p:sp>
      <p:sp>
        <p:nvSpPr>
          <p:cNvPr id="1367" name="Shape 1367"/>
          <p:cNvSpPr/>
          <p:nvPr/>
        </p:nvSpPr>
        <p:spPr>
          <a:xfrm>
            <a:off x="1343898" y="5428193"/>
            <a:ext cx="2405142"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Lemon drops oat cake oat cake sugar plum sweet chocolate cake sweet pastry candy caramels icing lemon drops</a:t>
            </a:r>
          </a:p>
        </p:txBody>
      </p:sp>
      <p:sp>
        <p:nvSpPr>
          <p:cNvPr id="1368" name="Shape 1368"/>
          <p:cNvSpPr/>
          <p:nvPr/>
        </p:nvSpPr>
        <p:spPr>
          <a:xfrm>
            <a:off x="1328019" y="5120583"/>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Desktop Application</a:t>
            </a:r>
          </a:p>
        </p:txBody>
      </p:sp>
      <p:sp>
        <p:nvSpPr>
          <p:cNvPr id="1369" name="Shape 1369"/>
          <p:cNvSpPr/>
          <p:nvPr/>
        </p:nvSpPr>
        <p:spPr>
          <a:xfrm>
            <a:off x="8465583" y="5428193"/>
            <a:ext cx="240514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Lemon drops oat cake oat cake sugar plum sweet chocolate cake sweet pastry candy caramels icing lemon drops</a:t>
            </a:r>
          </a:p>
        </p:txBody>
      </p:sp>
      <p:sp>
        <p:nvSpPr>
          <p:cNvPr id="1370" name="Shape 1370"/>
          <p:cNvSpPr/>
          <p:nvPr/>
        </p:nvSpPr>
        <p:spPr>
          <a:xfrm>
            <a:off x="8449703" y="5120583"/>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Business Target</a:t>
            </a:r>
          </a:p>
        </p:txBody>
      </p:sp>
      <p:pic>
        <p:nvPicPr>
          <p:cNvPr id="1371" name="PlaceholderImage.png"/>
          <p:cNvPicPr>
            <a:picLocks noChangeAspect="1"/>
          </p:cNvPicPr>
          <p:nvPr>
            <p:ph type="pic" idx="13"/>
          </p:nvPr>
        </p:nvPicPr>
        <p:blipFill>
          <a:blip r:embed="rId2">
            <a:extLst/>
          </a:blip>
          <a:stretch>
            <a:fillRect/>
          </a:stretch>
        </p:blipFill>
        <p:spPr>
          <a:prstGeom prst="rect">
            <a:avLst/>
          </a:prstGeom>
        </p:spPr>
      </p:pic>
      <p:pic>
        <p:nvPicPr>
          <p:cNvPr id="1372" name="PlaceholderImage.png"/>
          <p:cNvPicPr>
            <a:picLocks noChangeAspect="1"/>
          </p:cNvPicPr>
          <p:nvPr>
            <p:ph type="pic" idx="14"/>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358">
                                            <p:bg/>
                                          </p:spTgt>
                                        </p:tgtEl>
                                        <p:attrNameLst>
                                          <p:attrName>style.visibility</p:attrName>
                                        </p:attrNameLst>
                                      </p:cBhvr>
                                      <p:to>
                                        <p:strVal val="visible"/>
                                      </p:to>
                                    </p:set>
                                    <p:animEffect filter="wipe(left)" transition="in">
                                      <p:cBhvr>
                                        <p:cTn id="7" dur="500"/>
                                        <p:tgtEl>
                                          <p:spTgt spid="135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358">
                                            <p:txEl>
                                              <p:pRg st="0" end="0"/>
                                            </p:txEl>
                                          </p:spTgt>
                                        </p:tgtEl>
                                        <p:attrNameLst>
                                          <p:attrName>style.visibility</p:attrName>
                                        </p:attrNameLst>
                                      </p:cBhvr>
                                      <p:to>
                                        <p:strVal val="visible"/>
                                      </p:to>
                                    </p:set>
                                    <p:animEffect filter="wipe(left)" transition="in">
                                      <p:cBhvr>
                                        <p:cTn id="10" dur="500"/>
                                        <p:tgtEl>
                                          <p:spTgt spid="135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357">
                                            <p:bg/>
                                          </p:spTgt>
                                        </p:tgtEl>
                                        <p:attrNameLst>
                                          <p:attrName>style.visibility</p:attrName>
                                        </p:attrNameLst>
                                      </p:cBhvr>
                                      <p:to>
                                        <p:strVal val="visible"/>
                                      </p:to>
                                    </p:set>
                                    <p:animEffect filter="dissolve" transition="in">
                                      <p:cBhvr>
                                        <p:cTn id="15" dur="500"/>
                                        <p:tgtEl>
                                          <p:spTgt spid="135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357">
                                            <p:txEl>
                                              <p:pRg st="0" end="0"/>
                                            </p:txEl>
                                          </p:spTgt>
                                        </p:tgtEl>
                                        <p:attrNameLst>
                                          <p:attrName>style.visibility</p:attrName>
                                        </p:attrNameLst>
                                      </p:cBhvr>
                                      <p:to>
                                        <p:strVal val="visible"/>
                                      </p:to>
                                    </p:set>
                                    <p:animEffect filter="dissolve" transition="in">
                                      <p:cBhvr>
                                        <p:cTn id="18" dur="500"/>
                                        <p:tgtEl>
                                          <p:spTgt spid="135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1364"/>
                                        </p:tgtEl>
                                        <p:attrNameLst>
                                          <p:attrName>style.visibility</p:attrName>
                                        </p:attrNameLst>
                                      </p:cBhvr>
                                      <p:to>
                                        <p:strVal val="visible"/>
                                      </p:to>
                                    </p:set>
                                    <p:animEffect filter="wipe(down)" transition="in">
                                      <p:cBhvr>
                                        <p:cTn id="23" dur="500"/>
                                        <p:tgtEl>
                                          <p:spTgt spid="1364"/>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367"/>
                                        </p:tgtEl>
                                        <p:attrNameLst>
                                          <p:attrName>style.visibility</p:attrName>
                                        </p:attrNameLst>
                                      </p:cBhvr>
                                      <p:to>
                                        <p:strVal val="visible"/>
                                      </p:to>
                                    </p:set>
                                    <p:animEffect filter="dissolve" transition="in">
                                      <p:cBhvr>
                                        <p:cTn id="28" dur="500"/>
                                        <p:tgtEl>
                                          <p:spTgt spid="1367"/>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1368"/>
                                        </p:tgtEl>
                                        <p:attrNameLst>
                                          <p:attrName>style.visibility</p:attrName>
                                        </p:attrNameLst>
                                      </p:cBhvr>
                                      <p:to>
                                        <p:strVal val="visible"/>
                                      </p:to>
                                    </p:set>
                                    <p:animEffect filter="dissolve" transition="in">
                                      <p:cBhvr>
                                        <p:cTn id="32" dur="500"/>
                                        <p:tgtEl>
                                          <p:spTgt spid="1368"/>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1356"/>
                                        </p:tgtEl>
                                        <p:attrNameLst>
                                          <p:attrName>style.visibility</p:attrName>
                                        </p:attrNameLst>
                                      </p:cBhvr>
                                      <p:to>
                                        <p:strVal val="visible"/>
                                      </p:to>
                                    </p:set>
                                    <p:animEffect filter="dissolve" transition="in">
                                      <p:cBhvr>
                                        <p:cTn id="37" dur="500"/>
                                        <p:tgtEl>
                                          <p:spTgt spid="1356"/>
                                        </p:tgtEl>
                                      </p:cBhvr>
                                    </p:animEffect>
                                  </p:childTnLst>
                                </p:cTn>
                              </p:par>
                            </p:childTnLst>
                          </p:cTn>
                        </p:par>
                        <p:par>
                          <p:cTn id="38" fill="hold">
                            <p:stCondLst>
                              <p:cond delay="500"/>
                            </p:stCondLst>
                            <p:childTnLst>
                              <p:par>
                                <p:cTn id="39" presetClass="entr" nodeType="afterEffect" presetID="9" grpId="7" fill="hold">
                                  <p:stCondLst>
                                    <p:cond delay="0"/>
                                  </p:stCondLst>
                                  <p:iterate type="el" backwards="0">
                                    <p:tmAbs val="0"/>
                                  </p:iterate>
                                  <p:childTnLst>
                                    <p:set>
                                      <p:cBhvr>
                                        <p:cTn id="40" fill="hold"/>
                                        <p:tgtEl>
                                          <p:spTgt spid="1365"/>
                                        </p:tgtEl>
                                        <p:attrNameLst>
                                          <p:attrName>style.visibility</p:attrName>
                                        </p:attrNameLst>
                                      </p:cBhvr>
                                      <p:to>
                                        <p:strVal val="visible"/>
                                      </p:to>
                                    </p:set>
                                    <p:animEffect filter="dissolve" transition="in">
                                      <p:cBhvr>
                                        <p:cTn id="41" dur="500"/>
                                        <p:tgtEl>
                                          <p:spTgt spid="1365"/>
                                        </p:tgtEl>
                                      </p:cBhvr>
                                    </p:animEffect>
                                  </p:childTnLst>
                                </p:cTn>
                              </p:par>
                            </p:childTnLst>
                          </p:cTn>
                        </p:par>
                        <p:par>
                          <p:cTn id="42" fill="hold">
                            <p:stCondLst>
                              <p:cond delay="1000"/>
                            </p:stCondLst>
                            <p:childTnLst>
                              <p:par>
                                <p:cTn id="43" presetClass="entr" nodeType="afterEffect" presetID="9" grpId="8" fill="hold">
                                  <p:stCondLst>
                                    <p:cond delay="0"/>
                                  </p:stCondLst>
                                  <p:iterate type="el" backwards="0">
                                    <p:tmAbs val="0"/>
                                  </p:iterate>
                                  <p:childTnLst>
                                    <p:set>
                                      <p:cBhvr>
                                        <p:cTn id="44" fill="hold"/>
                                        <p:tgtEl>
                                          <p:spTgt spid="1366"/>
                                        </p:tgtEl>
                                        <p:attrNameLst>
                                          <p:attrName>style.visibility</p:attrName>
                                        </p:attrNameLst>
                                      </p:cBhvr>
                                      <p:to>
                                        <p:strVal val="visible"/>
                                      </p:to>
                                    </p:set>
                                    <p:animEffect filter="dissolve" transition="in">
                                      <p:cBhvr>
                                        <p:cTn id="45" dur="500"/>
                                        <p:tgtEl>
                                          <p:spTgt spid="1366"/>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1369"/>
                                        </p:tgtEl>
                                        <p:attrNameLst>
                                          <p:attrName>style.visibility</p:attrName>
                                        </p:attrNameLst>
                                      </p:cBhvr>
                                      <p:to>
                                        <p:strVal val="visible"/>
                                      </p:to>
                                    </p:set>
                                    <p:animEffect filter="dissolve" transition="in">
                                      <p:cBhvr>
                                        <p:cTn id="50" dur="500"/>
                                        <p:tgtEl>
                                          <p:spTgt spid="1369"/>
                                        </p:tgtEl>
                                      </p:cBhvr>
                                    </p:animEffect>
                                  </p:childTnLst>
                                </p:cTn>
                              </p:par>
                            </p:childTnLst>
                          </p:cTn>
                        </p:par>
                        <p:par>
                          <p:cTn id="51" fill="hold">
                            <p:stCondLst>
                              <p:cond delay="500"/>
                            </p:stCondLst>
                            <p:childTnLst>
                              <p:par>
                                <p:cTn id="52" presetClass="entr" nodeType="afterEffect" presetID="9" grpId="10" fill="hold">
                                  <p:stCondLst>
                                    <p:cond delay="0"/>
                                  </p:stCondLst>
                                  <p:iterate type="el" backwards="0">
                                    <p:tmAbs val="0"/>
                                  </p:iterate>
                                  <p:childTnLst>
                                    <p:set>
                                      <p:cBhvr>
                                        <p:cTn id="53" fill="hold"/>
                                        <p:tgtEl>
                                          <p:spTgt spid="1370"/>
                                        </p:tgtEl>
                                        <p:attrNameLst>
                                          <p:attrName>style.visibility</p:attrName>
                                        </p:attrNameLst>
                                      </p:cBhvr>
                                      <p:to>
                                        <p:strVal val="visible"/>
                                      </p:to>
                                    </p:set>
                                    <p:animEffect filter="dissolve" transition="in">
                                      <p:cBhvr>
                                        <p:cTn id="54" dur="500"/>
                                        <p:tgtEl>
                                          <p:spTgt spid="13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369" grpId="9"/>
      <p:bldP build="whole" bldLvl="1" animBg="1" rev="0" advAuto="0" spid="1370" grpId="10"/>
      <p:bldP build="whole" bldLvl="1" animBg="1" rev="0" advAuto="0" spid="1356" grpId="6"/>
      <p:bldP build="whole" bldLvl="1" animBg="1" rev="0" advAuto="0" spid="1364" grpId="3"/>
      <p:bldP build="p" bldLvl="1" animBg="1" rev="0" advAuto="0" spid="1358" grpId="1"/>
      <p:bldP build="whole" bldLvl="1" animBg="1" rev="0" advAuto="0" spid="1368" grpId="5"/>
      <p:bldP build="whole" bldLvl="1" animBg="1" rev="0" advAuto="0" spid="1367" grpId="4"/>
      <p:bldP build="p" bldLvl="1" animBg="1" rev="0" advAuto="0" spid="1357" grpId="2"/>
      <p:bldP build="whole" bldLvl="1" animBg="1" rev="0" advAuto="0" spid="1365" grpId="7"/>
      <p:bldP build="whole" bldLvl="1" animBg="1" rev="0" advAuto="0" spid="1366" grpId="8"/>
    </p:bldLst>
  </p:timing>
</p:sld>
</file>

<file path=ppt/slides/slide2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374" name="Shape 1374"/>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375" name="Shape 1375"/>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Three Column Portfolio</a:t>
            </a:r>
          </a:p>
        </p:txBody>
      </p:sp>
      <p:sp>
        <p:nvSpPr>
          <p:cNvPr id="1376" name="Shape 1376"/>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377" name="Shape 1377"/>
          <p:cNvSpPr/>
          <p:nvPr/>
        </p:nvSpPr>
        <p:spPr>
          <a:xfrm>
            <a:off x="2837725" y="3855130"/>
            <a:ext cx="1993047" cy="2160001"/>
          </a:xfrm>
          <a:prstGeom prst="rect">
            <a:avLst/>
          </a:prstGeom>
          <a:solidFill>
            <a:srgbClr val="637C90"/>
          </a:solidFill>
          <a:ln w="12700">
            <a:miter lim="400000"/>
          </a:ln>
        </p:spPr>
        <p:txBody>
          <a:bodyPr lIns="45719" rIns="45719" anchor="ctr"/>
          <a:lstStyle/>
          <a:p>
            <a:pPr algn="ctr">
              <a:defRPr sz="5400">
                <a:solidFill>
                  <a:srgbClr val="FFFFFF"/>
                </a:solidFill>
                <a:latin typeface="FontAwesome"/>
                <a:ea typeface="FontAwesome"/>
                <a:cs typeface="FontAwesome"/>
                <a:sym typeface="FontAwesome"/>
              </a:defRPr>
            </a:pPr>
          </a:p>
        </p:txBody>
      </p:sp>
      <p:grpSp>
        <p:nvGrpSpPr>
          <p:cNvPr id="1380" name="Group 1380"/>
          <p:cNvGrpSpPr/>
          <p:nvPr/>
        </p:nvGrpSpPr>
        <p:grpSpPr>
          <a:xfrm>
            <a:off x="9418070" y="1626890"/>
            <a:ext cx="1993048" cy="2160001"/>
            <a:chOff x="0" y="0"/>
            <a:chExt cx="1993046" cy="2159999"/>
          </a:xfrm>
        </p:grpSpPr>
        <p:sp>
          <p:nvSpPr>
            <p:cNvPr id="1378" name="Shape 1378"/>
            <p:cNvSpPr/>
            <p:nvPr/>
          </p:nvSpPr>
          <p:spPr>
            <a:xfrm>
              <a:off x="0" y="0"/>
              <a:ext cx="1993047" cy="2160000"/>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5400">
                  <a:solidFill>
                    <a:srgbClr val="FFFFFF"/>
                  </a:solidFill>
                  <a:latin typeface="FontAwesome"/>
                  <a:ea typeface="FontAwesome"/>
                  <a:cs typeface="FontAwesome"/>
                  <a:sym typeface="FontAwesome"/>
                </a:defRPr>
              </a:pPr>
            </a:p>
          </p:txBody>
        </p:sp>
        <p:sp>
          <p:nvSpPr>
            <p:cNvPr id="1379" name="Shape 1379"/>
            <p:cNvSpPr/>
            <p:nvPr/>
          </p:nvSpPr>
          <p:spPr>
            <a:xfrm>
              <a:off x="0" y="621529"/>
              <a:ext cx="1993047" cy="9169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5400">
                  <a:solidFill>
                    <a:srgbClr val="FFFFFF"/>
                  </a:solidFill>
                  <a:latin typeface="FontAwesome"/>
                  <a:ea typeface="FontAwesome"/>
                  <a:cs typeface="FontAwesome"/>
                  <a:sym typeface="FontAwesome"/>
                </a:defRPr>
              </a:lvl1pPr>
            </a:lstStyle>
            <a:p>
              <a:pPr/>
              <a:r>
                <a:t>0</a:t>
              </a:r>
            </a:p>
          </p:txBody>
        </p:sp>
      </p:grpSp>
      <p:sp>
        <p:nvSpPr>
          <p:cNvPr id="1381" name="Shape 1381"/>
          <p:cNvSpPr/>
          <p:nvPr/>
        </p:nvSpPr>
        <p:spPr>
          <a:xfrm>
            <a:off x="3066114" y="4111223"/>
            <a:ext cx="1580317" cy="1752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Liquorice chupa chups  caek applicake apple pie cak  joy upcake brownie bear claw  cake gingerbread cotton candy. Bear claw croissant apple pie. Croissant cake tart liquorice tart pastry. v</a:t>
            </a:r>
          </a:p>
        </p:txBody>
      </p:sp>
      <p:pic>
        <p:nvPicPr>
          <p:cNvPr id="1382" name="PlaceholderImage.png"/>
          <p:cNvPicPr>
            <a:picLocks noChangeAspect="1"/>
          </p:cNvPicPr>
          <p:nvPr>
            <p:ph type="pic" idx="15"/>
          </p:nvPr>
        </p:nvPicPr>
        <p:blipFill>
          <a:blip r:embed="rId2">
            <a:extLst/>
          </a:blip>
          <a:stretch>
            <a:fillRect/>
          </a:stretch>
        </p:blipFill>
        <p:spPr>
          <a:prstGeom prst="rect">
            <a:avLst/>
          </a:prstGeom>
        </p:spPr>
      </p:pic>
      <p:pic>
        <p:nvPicPr>
          <p:cNvPr id="1383" name="PlaceholderImage.png"/>
          <p:cNvPicPr>
            <a:picLocks noChangeAspect="1"/>
          </p:cNvPicPr>
          <p:nvPr>
            <p:ph type="pic" idx="13"/>
          </p:nvPr>
        </p:nvPicPr>
        <p:blipFill>
          <a:blip r:embed="rId2">
            <a:extLst/>
          </a:blip>
          <a:stretch>
            <a:fillRect/>
          </a:stretch>
        </p:blipFill>
        <p:spPr>
          <a:prstGeom prst="rect">
            <a:avLst/>
          </a:prstGeom>
        </p:spPr>
      </p:pic>
      <p:pic>
        <p:nvPicPr>
          <p:cNvPr id="1384" name="PlaceholderImage.png"/>
          <p:cNvPicPr>
            <a:picLocks noChangeAspect="1"/>
          </p:cNvPicPr>
          <p:nvPr>
            <p:ph type="pic" idx="17"/>
          </p:nvPr>
        </p:nvPicPr>
        <p:blipFill>
          <a:blip r:embed="rId2">
            <a:extLst/>
          </a:blip>
          <a:stretch>
            <a:fillRect/>
          </a:stretch>
        </p:blipFill>
        <p:spPr>
          <a:prstGeom prst="rect">
            <a:avLst/>
          </a:prstGeom>
        </p:spPr>
      </p:pic>
      <p:pic>
        <p:nvPicPr>
          <p:cNvPr id="1385" name="PlaceholderImage.png"/>
          <p:cNvPicPr>
            <a:picLocks noChangeAspect="1"/>
          </p:cNvPicPr>
          <p:nvPr>
            <p:ph type="pic" idx="14"/>
          </p:nvPr>
        </p:nvPicPr>
        <p:blipFill>
          <a:blip r:embed="rId2">
            <a:extLst/>
          </a:blip>
          <a:stretch>
            <a:fillRect/>
          </a:stretch>
        </p:blipFill>
        <p:spPr>
          <a:prstGeom prst="rect">
            <a:avLst/>
          </a:prstGeom>
        </p:spPr>
      </p:pic>
      <p:pic>
        <p:nvPicPr>
          <p:cNvPr id="1386" name="PlaceholderImage.png"/>
          <p:cNvPicPr>
            <a:picLocks noChangeAspect="1"/>
          </p:cNvPicPr>
          <p:nvPr>
            <p:ph type="pic" idx="16"/>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375">
                                            <p:bg/>
                                          </p:spTgt>
                                        </p:tgtEl>
                                        <p:attrNameLst>
                                          <p:attrName>style.visibility</p:attrName>
                                        </p:attrNameLst>
                                      </p:cBhvr>
                                      <p:to>
                                        <p:strVal val="visible"/>
                                      </p:to>
                                    </p:set>
                                    <p:animEffect filter="wipe(left)" transition="in">
                                      <p:cBhvr>
                                        <p:cTn id="7" dur="500"/>
                                        <p:tgtEl>
                                          <p:spTgt spid="137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375">
                                            <p:txEl>
                                              <p:pRg st="0" end="0"/>
                                            </p:txEl>
                                          </p:spTgt>
                                        </p:tgtEl>
                                        <p:attrNameLst>
                                          <p:attrName>style.visibility</p:attrName>
                                        </p:attrNameLst>
                                      </p:cBhvr>
                                      <p:to>
                                        <p:strVal val="visible"/>
                                      </p:to>
                                    </p:set>
                                    <p:animEffect filter="wipe(left)" transition="in">
                                      <p:cBhvr>
                                        <p:cTn id="10" dur="500"/>
                                        <p:tgtEl>
                                          <p:spTgt spid="137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374">
                                            <p:bg/>
                                          </p:spTgt>
                                        </p:tgtEl>
                                        <p:attrNameLst>
                                          <p:attrName>style.visibility</p:attrName>
                                        </p:attrNameLst>
                                      </p:cBhvr>
                                      <p:to>
                                        <p:strVal val="visible"/>
                                      </p:to>
                                    </p:set>
                                    <p:animEffect filter="dissolve" transition="in">
                                      <p:cBhvr>
                                        <p:cTn id="15" dur="500"/>
                                        <p:tgtEl>
                                          <p:spTgt spid="137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374">
                                            <p:txEl>
                                              <p:pRg st="0" end="0"/>
                                            </p:txEl>
                                          </p:spTgt>
                                        </p:tgtEl>
                                        <p:attrNameLst>
                                          <p:attrName>style.visibility</p:attrName>
                                        </p:attrNameLst>
                                      </p:cBhvr>
                                      <p:to>
                                        <p:strVal val="visible"/>
                                      </p:to>
                                    </p:set>
                                    <p:animEffect filter="dissolve" transition="in">
                                      <p:cBhvr>
                                        <p:cTn id="18" dur="500"/>
                                        <p:tgtEl>
                                          <p:spTgt spid="137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380"/>
                                        </p:tgtEl>
                                        <p:attrNameLst>
                                          <p:attrName>style.visibility</p:attrName>
                                        </p:attrNameLst>
                                      </p:cBhvr>
                                      <p:to>
                                        <p:strVal val="visible"/>
                                      </p:to>
                                    </p:set>
                                    <p:animEffect filter="dissolve" transition="in">
                                      <p:cBhvr>
                                        <p:cTn id="23" dur="500"/>
                                        <p:tgtEl>
                                          <p:spTgt spid="1380"/>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377"/>
                                        </p:tgtEl>
                                        <p:attrNameLst>
                                          <p:attrName>style.visibility</p:attrName>
                                        </p:attrNameLst>
                                      </p:cBhvr>
                                      <p:to>
                                        <p:strVal val="visible"/>
                                      </p:to>
                                    </p:set>
                                    <p:animEffect filter="dissolve" transition="in">
                                      <p:cBhvr>
                                        <p:cTn id="28" dur="500"/>
                                        <p:tgtEl>
                                          <p:spTgt spid="137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1375" grpId="1"/>
      <p:bldP build="whole" bldLvl="1" animBg="1" rev="0" advAuto="0" spid="1377" grpId="4"/>
      <p:bldP build="p" bldLvl="1" animBg="1" rev="0" advAuto="0" spid="1374" grpId="2"/>
      <p:bldP build="whole" bldLvl="1" animBg="1" rev="0" advAuto="0" spid="1380" grpId="3"/>
    </p:bldLst>
  </p:timing>
</p:sld>
</file>

<file path=ppt/slides/slide2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388" name="Shape 1388"/>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389" name="Shape 1389"/>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Three Column Portfolio</a:t>
            </a:r>
          </a:p>
        </p:txBody>
      </p:sp>
      <p:sp>
        <p:nvSpPr>
          <p:cNvPr id="1390" name="Shape 1390"/>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391" name="Shape 1391"/>
          <p:cNvSpPr/>
          <p:nvPr/>
        </p:nvSpPr>
        <p:spPr>
          <a:xfrm>
            <a:off x="1362129" y="3540171"/>
            <a:ext cx="2884065"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a:t>
            </a:r>
          </a:p>
        </p:txBody>
      </p:sp>
      <p:sp>
        <p:nvSpPr>
          <p:cNvPr id="1392" name="Shape 1392"/>
          <p:cNvSpPr/>
          <p:nvPr/>
        </p:nvSpPr>
        <p:spPr>
          <a:xfrm>
            <a:off x="1362130" y="3336483"/>
            <a:ext cx="2884064"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One</a:t>
            </a:r>
          </a:p>
        </p:txBody>
      </p:sp>
      <p:sp>
        <p:nvSpPr>
          <p:cNvPr id="1393" name="Shape 1393"/>
          <p:cNvSpPr/>
          <p:nvPr/>
        </p:nvSpPr>
        <p:spPr>
          <a:xfrm>
            <a:off x="1362129" y="6039215"/>
            <a:ext cx="2884065"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a:t>
            </a:r>
          </a:p>
        </p:txBody>
      </p:sp>
      <p:sp>
        <p:nvSpPr>
          <p:cNvPr id="1394" name="Shape 1394"/>
          <p:cNvSpPr/>
          <p:nvPr/>
        </p:nvSpPr>
        <p:spPr>
          <a:xfrm>
            <a:off x="1362130" y="5835527"/>
            <a:ext cx="2884064"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Four</a:t>
            </a:r>
          </a:p>
        </p:txBody>
      </p:sp>
      <p:sp>
        <p:nvSpPr>
          <p:cNvPr id="1395" name="Shape 1395"/>
          <p:cNvSpPr/>
          <p:nvPr/>
        </p:nvSpPr>
        <p:spPr>
          <a:xfrm>
            <a:off x="4653970" y="3540171"/>
            <a:ext cx="2884064"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a:t>
            </a:r>
          </a:p>
        </p:txBody>
      </p:sp>
      <p:sp>
        <p:nvSpPr>
          <p:cNvPr id="1396" name="Shape 1396"/>
          <p:cNvSpPr/>
          <p:nvPr/>
        </p:nvSpPr>
        <p:spPr>
          <a:xfrm>
            <a:off x="4653970" y="3336483"/>
            <a:ext cx="2884064"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Two</a:t>
            </a:r>
          </a:p>
        </p:txBody>
      </p:sp>
      <p:sp>
        <p:nvSpPr>
          <p:cNvPr id="1397" name="Shape 1397"/>
          <p:cNvSpPr/>
          <p:nvPr/>
        </p:nvSpPr>
        <p:spPr>
          <a:xfrm>
            <a:off x="7945808" y="3540171"/>
            <a:ext cx="2884064"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a:t>
            </a:r>
          </a:p>
        </p:txBody>
      </p:sp>
      <p:sp>
        <p:nvSpPr>
          <p:cNvPr id="1398" name="Shape 1398"/>
          <p:cNvSpPr/>
          <p:nvPr/>
        </p:nvSpPr>
        <p:spPr>
          <a:xfrm>
            <a:off x="7945808" y="3336483"/>
            <a:ext cx="2884063"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Three</a:t>
            </a:r>
          </a:p>
        </p:txBody>
      </p:sp>
      <p:sp>
        <p:nvSpPr>
          <p:cNvPr id="1399" name="Shape 1399"/>
          <p:cNvSpPr/>
          <p:nvPr/>
        </p:nvSpPr>
        <p:spPr>
          <a:xfrm>
            <a:off x="4653970" y="6037076"/>
            <a:ext cx="2884064"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a:t>
            </a:r>
          </a:p>
        </p:txBody>
      </p:sp>
      <p:sp>
        <p:nvSpPr>
          <p:cNvPr id="1400" name="Shape 1400"/>
          <p:cNvSpPr/>
          <p:nvPr/>
        </p:nvSpPr>
        <p:spPr>
          <a:xfrm>
            <a:off x="4653970" y="5833388"/>
            <a:ext cx="2884064"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Five</a:t>
            </a:r>
          </a:p>
        </p:txBody>
      </p:sp>
      <p:sp>
        <p:nvSpPr>
          <p:cNvPr id="1401" name="Shape 1401"/>
          <p:cNvSpPr/>
          <p:nvPr/>
        </p:nvSpPr>
        <p:spPr>
          <a:xfrm>
            <a:off x="7945808" y="6037076"/>
            <a:ext cx="2884064"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a:t>
            </a:r>
          </a:p>
        </p:txBody>
      </p:sp>
      <p:sp>
        <p:nvSpPr>
          <p:cNvPr id="1402" name="Shape 1402"/>
          <p:cNvSpPr/>
          <p:nvPr/>
        </p:nvSpPr>
        <p:spPr>
          <a:xfrm>
            <a:off x="7945808" y="5833388"/>
            <a:ext cx="2884063"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Six</a:t>
            </a:r>
          </a:p>
        </p:txBody>
      </p:sp>
      <p:pic>
        <p:nvPicPr>
          <p:cNvPr id="1403" name="PlaceholderImage.png"/>
          <p:cNvPicPr>
            <a:picLocks noChangeAspect="1"/>
          </p:cNvPicPr>
          <p:nvPr>
            <p:ph type="pic" idx="17"/>
          </p:nvPr>
        </p:nvPicPr>
        <p:blipFill>
          <a:blip r:embed="rId2">
            <a:extLst/>
          </a:blip>
          <a:stretch>
            <a:fillRect/>
          </a:stretch>
        </p:blipFill>
        <p:spPr>
          <a:prstGeom prst="rect">
            <a:avLst/>
          </a:prstGeom>
        </p:spPr>
      </p:pic>
      <p:pic>
        <p:nvPicPr>
          <p:cNvPr id="1404" name="PlaceholderImage.png"/>
          <p:cNvPicPr>
            <a:picLocks noChangeAspect="1"/>
          </p:cNvPicPr>
          <p:nvPr>
            <p:ph type="pic" idx="13"/>
          </p:nvPr>
        </p:nvPicPr>
        <p:blipFill>
          <a:blip r:embed="rId2">
            <a:extLst/>
          </a:blip>
          <a:stretch>
            <a:fillRect/>
          </a:stretch>
        </p:blipFill>
        <p:spPr>
          <a:prstGeom prst="rect">
            <a:avLst/>
          </a:prstGeom>
        </p:spPr>
      </p:pic>
      <p:pic>
        <p:nvPicPr>
          <p:cNvPr id="1405" name="PlaceholderImage.png"/>
          <p:cNvPicPr>
            <a:picLocks noChangeAspect="1"/>
          </p:cNvPicPr>
          <p:nvPr>
            <p:ph type="pic" idx="14"/>
          </p:nvPr>
        </p:nvPicPr>
        <p:blipFill>
          <a:blip r:embed="rId2">
            <a:extLst/>
          </a:blip>
          <a:stretch>
            <a:fillRect/>
          </a:stretch>
        </p:blipFill>
        <p:spPr>
          <a:prstGeom prst="rect">
            <a:avLst/>
          </a:prstGeom>
        </p:spPr>
      </p:pic>
      <p:pic>
        <p:nvPicPr>
          <p:cNvPr id="1406" name="PlaceholderImage.png"/>
          <p:cNvPicPr>
            <a:picLocks noChangeAspect="1"/>
          </p:cNvPicPr>
          <p:nvPr>
            <p:ph type="pic" idx="16"/>
          </p:nvPr>
        </p:nvPicPr>
        <p:blipFill>
          <a:blip r:embed="rId2">
            <a:extLst/>
          </a:blip>
          <a:stretch>
            <a:fillRect/>
          </a:stretch>
        </p:blipFill>
        <p:spPr>
          <a:prstGeom prst="rect">
            <a:avLst/>
          </a:prstGeom>
        </p:spPr>
      </p:pic>
      <p:pic>
        <p:nvPicPr>
          <p:cNvPr id="1407" name="PlaceholderImage.png"/>
          <p:cNvPicPr>
            <a:picLocks noChangeAspect="1"/>
          </p:cNvPicPr>
          <p:nvPr>
            <p:ph type="pic" idx="18"/>
          </p:nvPr>
        </p:nvPicPr>
        <p:blipFill>
          <a:blip r:embed="rId2">
            <a:extLst/>
          </a:blip>
          <a:stretch>
            <a:fillRect/>
          </a:stretch>
        </p:blipFill>
        <p:spPr>
          <a:prstGeom prst="rect">
            <a:avLst/>
          </a:prstGeom>
        </p:spPr>
      </p:pic>
      <p:pic>
        <p:nvPicPr>
          <p:cNvPr id="1408" name="PlaceholderImage.png"/>
          <p:cNvPicPr>
            <a:picLocks noChangeAspect="1"/>
          </p:cNvPicPr>
          <p:nvPr>
            <p:ph type="pic" idx="15"/>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389">
                                            <p:bg/>
                                          </p:spTgt>
                                        </p:tgtEl>
                                        <p:attrNameLst>
                                          <p:attrName>style.visibility</p:attrName>
                                        </p:attrNameLst>
                                      </p:cBhvr>
                                      <p:to>
                                        <p:strVal val="visible"/>
                                      </p:to>
                                    </p:set>
                                    <p:animEffect filter="wipe(left)" transition="in">
                                      <p:cBhvr>
                                        <p:cTn id="7" dur="500"/>
                                        <p:tgtEl>
                                          <p:spTgt spid="138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389">
                                            <p:txEl>
                                              <p:pRg st="0" end="0"/>
                                            </p:txEl>
                                          </p:spTgt>
                                        </p:tgtEl>
                                        <p:attrNameLst>
                                          <p:attrName>style.visibility</p:attrName>
                                        </p:attrNameLst>
                                      </p:cBhvr>
                                      <p:to>
                                        <p:strVal val="visible"/>
                                      </p:to>
                                    </p:set>
                                    <p:animEffect filter="wipe(left)" transition="in">
                                      <p:cBhvr>
                                        <p:cTn id="10" dur="500"/>
                                        <p:tgtEl>
                                          <p:spTgt spid="138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388">
                                            <p:bg/>
                                          </p:spTgt>
                                        </p:tgtEl>
                                        <p:attrNameLst>
                                          <p:attrName>style.visibility</p:attrName>
                                        </p:attrNameLst>
                                      </p:cBhvr>
                                      <p:to>
                                        <p:strVal val="visible"/>
                                      </p:to>
                                    </p:set>
                                    <p:animEffect filter="dissolve" transition="in">
                                      <p:cBhvr>
                                        <p:cTn id="15" dur="500"/>
                                        <p:tgtEl>
                                          <p:spTgt spid="138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388">
                                            <p:txEl>
                                              <p:pRg st="0" end="0"/>
                                            </p:txEl>
                                          </p:spTgt>
                                        </p:tgtEl>
                                        <p:attrNameLst>
                                          <p:attrName>style.visibility</p:attrName>
                                        </p:attrNameLst>
                                      </p:cBhvr>
                                      <p:to>
                                        <p:strVal val="visible"/>
                                      </p:to>
                                    </p:set>
                                    <p:animEffect filter="dissolve" transition="in">
                                      <p:cBhvr>
                                        <p:cTn id="18" dur="500"/>
                                        <p:tgtEl>
                                          <p:spTgt spid="138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391"/>
                                        </p:tgtEl>
                                        <p:attrNameLst>
                                          <p:attrName>style.visibility</p:attrName>
                                        </p:attrNameLst>
                                      </p:cBhvr>
                                      <p:to>
                                        <p:strVal val="visible"/>
                                      </p:to>
                                    </p:set>
                                    <p:animEffect filter="dissolve" transition="in">
                                      <p:cBhvr>
                                        <p:cTn id="23" dur="500"/>
                                        <p:tgtEl>
                                          <p:spTgt spid="1391"/>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1392"/>
                                        </p:tgtEl>
                                        <p:attrNameLst>
                                          <p:attrName>style.visibility</p:attrName>
                                        </p:attrNameLst>
                                      </p:cBhvr>
                                      <p:to>
                                        <p:strVal val="visible"/>
                                      </p:to>
                                    </p:set>
                                    <p:animEffect filter="dissolve" transition="in">
                                      <p:cBhvr>
                                        <p:cTn id="27" dur="500"/>
                                        <p:tgtEl>
                                          <p:spTgt spid="1392"/>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ID="9" grpId="5" fill="hold">
                                  <p:stCondLst>
                                    <p:cond delay="0"/>
                                  </p:stCondLst>
                                  <p:iterate type="el" backwards="0">
                                    <p:tmAbs val="0"/>
                                  </p:iterate>
                                  <p:childTnLst>
                                    <p:set>
                                      <p:cBhvr>
                                        <p:cTn id="31" fill="hold"/>
                                        <p:tgtEl>
                                          <p:spTgt spid="1395"/>
                                        </p:tgtEl>
                                        <p:attrNameLst>
                                          <p:attrName>style.visibility</p:attrName>
                                        </p:attrNameLst>
                                      </p:cBhvr>
                                      <p:to>
                                        <p:strVal val="visible"/>
                                      </p:to>
                                    </p:set>
                                    <p:animEffect filter="dissolve" transition="in">
                                      <p:cBhvr>
                                        <p:cTn id="32" dur="500"/>
                                        <p:tgtEl>
                                          <p:spTgt spid="1395"/>
                                        </p:tgtEl>
                                      </p:cBhvr>
                                    </p:animEffect>
                                  </p:childTnLst>
                                </p:cTn>
                              </p:par>
                            </p:childTnLst>
                          </p:cTn>
                        </p:par>
                        <p:par>
                          <p:cTn id="33" fill="hold">
                            <p:stCondLst>
                              <p:cond delay="500"/>
                            </p:stCondLst>
                            <p:childTnLst>
                              <p:par>
                                <p:cTn id="34" presetClass="entr" nodeType="afterEffect" presetID="9" grpId="6" fill="hold">
                                  <p:stCondLst>
                                    <p:cond delay="0"/>
                                  </p:stCondLst>
                                  <p:iterate type="el" backwards="0">
                                    <p:tmAbs val="0"/>
                                  </p:iterate>
                                  <p:childTnLst>
                                    <p:set>
                                      <p:cBhvr>
                                        <p:cTn id="35" fill="hold"/>
                                        <p:tgtEl>
                                          <p:spTgt spid="1396"/>
                                        </p:tgtEl>
                                        <p:attrNameLst>
                                          <p:attrName>style.visibility</p:attrName>
                                        </p:attrNameLst>
                                      </p:cBhvr>
                                      <p:to>
                                        <p:strVal val="visible"/>
                                      </p:to>
                                    </p:set>
                                    <p:animEffect filter="dissolve" transition="in">
                                      <p:cBhvr>
                                        <p:cTn id="36" dur="500"/>
                                        <p:tgtEl>
                                          <p:spTgt spid="1396"/>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1397"/>
                                        </p:tgtEl>
                                        <p:attrNameLst>
                                          <p:attrName>style.visibility</p:attrName>
                                        </p:attrNameLst>
                                      </p:cBhvr>
                                      <p:to>
                                        <p:strVal val="visible"/>
                                      </p:to>
                                    </p:set>
                                    <p:animEffect filter="dissolve" transition="in">
                                      <p:cBhvr>
                                        <p:cTn id="41" dur="500"/>
                                        <p:tgtEl>
                                          <p:spTgt spid="1397"/>
                                        </p:tgtEl>
                                      </p:cBhvr>
                                    </p:animEffect>
                                  </p:childTnLst>
                                </p:cTn>
                              </p:par>
                            </p:childTnLst>
                          </p:cTn>
                        </p:par>
                        <p:par>
                          <p:cTn id="42" fill="hold">
                            <p:stCondLst>
                              <p:cond delay="500"/>
                            </p:stCondLst>
                            <p:childTnLst>
                              <p:par>
                                <p:cTn id="43" presetClass="entr" nodeType="afterEffect" presetID="9" grpId="8" fill="hold">
                                  <p:stCondLst>
                                    <p:cond delay="0"/>
                                  </p:stCondLst>
                                  <p:iterate type="el" backwards="0">
                                    <p:tmAbs val="0"/>
                                  </p:iterate>
                                  <p:childTnLst>
                                    <p:set>
                                      <p:cBhvr>
                                        <p:cTn id="44" fill="hold"/>
                                        <p:tgtEl>
                                          <p:spTgt spid="1398"/>
                                        </p:tgtEl>
                                        <p:attrNameLst>
                                          <p:attrName>style.visibility</p:attrName>
                                        </p:attrNameLst>
                                      </p:cBhvr>
                                      <p:to>
                                        <p:strVal val="visible"/>
                                      </p:to>
                                    </p:set>
                                    <p:animEffect filter="dissolve" transition="in">
                                      <p:cBhvr>
                                        <p:cTn id="45" dur="500"/>
                                        <p:tgtEl>
                                          <p:spTgt spid="1398"/>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1393"/>
                                        </p:tgtEl>
                                        <p:attrNameLst>
                                          <p:attrName>style.visibility</p:attrName>
                                        </p:attrNameLst>
                                      </p:cBhvr>
                                      <p:to>
                                        <p:strVal val="visible"/>
                                      </p:to>
                                    </p:set>
                                    <p:animEffect filter="dissolve" transition="in">
                                      <p:cBhvr>
                                        <p:cTn id="50" dur="500"/>
                                        <p:tgtEl>
                                          <p:spTgt spid="1393"/>
                                        </p:tgtEl>
                                      </p:cBhvr>
                                    </p:animEffect>
                                  </p:childTnLst>
                                </p:cTn>
                              </p:par>
                            </p:childTnLst>
                          </p:cTn>
                        </p:par>
                        <p:par>
                          <p:cTn id="51" fill="hold">
                            <p:stCondLst>
                              <p:cond delay="500"/>
                            </p:stCondLst>
                            <p:childTnLst>
                              <p:par>
                                <p:cTn id="52" presetClass="entr" nodeType="afterEffect" presetID="9" grpId="10" fill="hold">
                                  <p:stCondLst>
                                    <p:cond delay="0"/>
                                  </p:stCondLst>
                                  <p:iterate type="el" backwards="0">
                                    <p:tmAbs val="0"/>
                                  </p:iterate>
                                  <p:childTnLst>
                                    <p:set>
                                      <p:cBhvr>
                                        <p:cTn id="53" fill="hold"/>
                                        <p:tgtEl>
                                          <p:spTgt spid="1394"/>
                                        </p:tgtEl>
                                        <p:attrNameLst>
                                          <p:attrName>style.visibility</p:attrName>
                                        </p:attrNameLst>
                                      </p:cBhvr>
                                      <p:to>
                                        <p:strVal val="visible"/>
                                      </p:to>
                                    </p:set>
                                    <p:animEffect filter="dissolve" transition="in">
                                      <p:cBhvr>
                                        <p:cTn id="54" dur="500"/>
                                        <p:tgtEl>
                                          <p:spTgt spid="1394"/>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ID="9" grpId="11" fill="hold">
                                  <p:stCondLst>
                                    <p:cond delay="0"/>
                                  </p:stCondLst>
                                  <p:iterate type="el" backwards="0">
                                    <p:tmAbs val="0"/>
                                  </p:iterate>
                                  <p:childTnLst>
                                    <p:set>
                                      <p:cBhvr>
                                        <p:cTn id="58" fill="hold"/>
                                        <p:tgtEl>
                                          <p:spTgt spid="1399"/>
                                        </p:tgtEl>
                                        <p:attrNameLst>
                                          <p:attrName>style.visibility</p:attrName>
                                        </p:attrNameLst>
                                      </p:cBhvr>
                                      <p:to>
                                        <p:strVal val="visible"/>
                                      </p:to>
                                    </p:set>
                                    <p:animEffect filter="dissolve" transition="in">
                                      <p:cBhvr>
                                        <p:cTn id="59" dur="500"/>
                                        <p:tgtEl>
                                          <p:spTgt spid="1399"/>
                                        </p:tgtEl>
                                      </p:cBhvr>
                                    </p:animEffect>
                                  </p:childTnLst>
                                </p:cTn>
                              </p:par>
                            </p:childTnLst>
                          </p:cTn>
                        </p:par>
                        <p:par>
                          <p:cTn id="60" fill="hold">
                            <p:stCondLst>
                              <p:cond delay="500"/>
                            </p:stCondLst>
                            <p:childTnLst>
                              <p:par>
                                <p:cTn id="61" presetClass="entr" nodeType="afterEffect" presetID="9" grpId="12" fill="hold">
                                  <p:stCondLst>
                                    <p:cond delay="0"/>
                                  </p:stCondLst>
                                  <p:iterate type="el" backwards="0">
                                    <p:tmAbs val="0"/>
                                  </p:iterate>
                                  <p:childTnLst>
                                    <p:set>
                                      <p:cBhvr>
                                        <p:cTn id="62" fill="hold"/>
                                        <p:tgtEl>
                                          <p:spTgt spid="1400"/>
                                        </p:tgtEl>
                                        <p:attrNameLst>
                                          <p:attrName>style.visibility</p:attrName>
                                        </p:attrNameLst>
                                      </p:cBhvr>
                                      <p:to>
                                        <p:strVal val="visible"/>
                                      </p:to>
                                    </p:set>
                                    <p:animEffect filter="dissolve" transition="in">
                                      <p:cBhvr>
                                        <p:cTn id="63" dur="500"/>
                                        <p:tgtEl>
                                          <p:spTgt spid="1400"/>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3" fill="hold">
                                  <p:stCondLst>
                                    <p:cond delay="0"/>
                                  </p:stCondLst>
                                  <p:iterate type="el" backwards="0">
                                    <p:tmAbs val="0"/>
                                  </p:iterate>
                                  <p:childTnLst>
                                    <p:set>
                                      <p:cBhvr>
                                        <p:cTn id="67" fill="hold"/>
                                        <p:tgtEl>
                                          <p:spTgt spid="1401"/>
                                        </p:tgtEl>
                                        <p:attrNameLst>
                                          <p:attrName>style.visibility</p:attrName>
                                        </p:attrNameLst>
                                      </p:cBhvr>
                                      <p:to>
                                        <p:strVal val="visible"/>
                                      </p:to>
                                    </p:set>
                                    <p:animEffect filter="dissolve" transition="in">
                                      <p:cBhvr>
                                        <p:cTn id="68" dur="500"/>
                                        <p:tgtEl>
                                          <p:spTgt spid="1401"/>
                                        </p:tgtEl>
                                      </p:cBhvr>
                                    </p:animEffect>
                                  </p:childTnLst>
                                </p:cTn>
                              </p:par>
                            </p:childTnLst>
                          </p:cTn>
                        </p:par>
                        <p:par>
                          <p:cTn id="69" fill="hold">
                            <p:stCondLst>
                              <p:cond delay="500"/>
                            </p:stCondLst>
                            <p:childTnLst>
                              <p:par>
                                <p:cTn id="70" presetClass="entr" nodeType="afterEffect" presetID="9" grpId="14" fill="hold">
                                  <p:stCondLst>
                                    <p:cond delay="0"/>
                                  </p:stCondLst>
                                  <p:iterate type="el" backwards="0">
                                    <p:tmAbs val="0"/>
                                  </p:iterate>
                                  <p:childTnLst>
                                    <p:set>
                                      <p:cBhvr>
                                        <p:cTn id="71" fill="hold"/>
                                        <p:tgtEl>
                                          <p:spTgt spid="1402"/>
                                        </p:tgtEl>
                                        <p:attrNameLst>
                                          <p:attrName>style.visibility</p:attrName>
                                        </p:attrNameLst>
                                      </p:cBhvr>
                                      <p:to>
                                        <p:strVal val="visible"/>
                                      </p:to>
                                    </p:set>
                                    <p:animEffect filter="dissolve" transition="in">
                                      <p:cBhvr>
                                        <p:cTn id="72" dur="500"/>
                                        <p:tgtEl>
                                          <p:spTgt spid="140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401" grpId="13"/>
      <p:bldP build="whole" bldLvl="1" animBg="1" rev="0" advAuto="0" spid="1391" grpId="3"/>
      <p:bldP build="whole" bldLvl="1" animBg="1" rev="0" advAuto="0" spid="1399" grpId="11"/>
      <p:bldP build="whole" bldLvl="1" animBg="1" rev="0" advAuto="0" spid="1402" grpId="14"/>
      <p:bldP build="whole" bldLvl="1" animBg="1" rev="0" advAuto="0" spid="1393" grpId="9"/>
      <p:bldP build="p" bldLvl="1" animBg="1" rev="0" advAuto="0" spid="1388" grpId="2"/>
      <p:bldP build="whole" bldLvl="1" animBg="1" rev="0" advAuto="0" spid="1394" grpId="10"/>
      <p:bldP build="p" bldLvl="1" animBg="1" rev="0" advAuto="0" spid="1389" grpId="1"/>
      <p:bldP build="whole" bldLvl="1" animBg="1" rev="0" advAuto="0" spid="1396" grpId="6"/>
      <p:bldP build="whole" bldLvl="1" animBg="1" rev="0" advAuto="0" spid="1398" grpId="8"/>
      <p:bldP build="whole" bldLvl="1" animBg="1" rev="0" advAuto="0" spid="1397" grpId="7"/>
      <p:bldP build="whole" bldLvl="1" animBg="1" rev="0" advAuto="0" spid="1395" grpId="5"/>
      <p:bldP build="whole" bldLvl="1" animBg="1" rev="0" advAuto="0" spid="1400" grpId="12"/>
      <p:bldP build="whole" bldLvl="1" animBg="1" rev="0" advAuto="0" spid="1392" grpId="4"/>
    </p:bldLst>
  </p:timing>
</p:sld>
</file>

<file path=ppt/slides/slide2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410" name="Shape 1410"/>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411" name="Shape 1411"/>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Two Column Portfolio</a:t>
            </a:r>
          </a:p>
        </p:txBody>
      </p:sp>
      <p:sp>
        <p:nvSpPr>
          <p:cNvPr id="1412" name="Shape 1412"/>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413" name="Shape 1413"/>
          <p:cNvSpPr/>
          <p:nvPr/>
        </p:nvSpPr>
        <p:spPr>
          <a:xfrm>
            <a:off x="1850072" y="5528464"/>
            <a:ext cx="4082777"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gingerbread  joy cake pie chocolate cake sweet pie </a:t>
            </a:r>
          </a:p>
        </p:txBody>
      </p:sp>
      <p:sp>
        <p:nvSpPr>
          <p:cNvPr id="1414" name="Shape 1414"/>
          <p:cNvSpPr/>
          <p:nvPr/>
        </p:nvSpPr>
        <p:spPr>
          <a:xfrm>
            <a:off x="1850074" y="5292876"/>
            <a:ext cx="4082775"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One</a:t>
            </a:r>
          </a:p>
        </p:txBody>
      </p:sp>
      <p:grpSp>
        <p:nvGrpSpPr>
          <p:cNvPr id="1417" name="Group 1417"/>
          <p:cNvGrpSpPr/>
          <p:nvPr/>
        </p:nvGrpSpPr>
        <p:grpSpPr>
          <a:xfrm>
            <a:off x="1080977" y="5292876"/>
            <a:ext cx="585789" cy="585789"/>
            <a:chOff x="0" y="0"/>
            <a:chExt cx="585787" cy="585787"/>
          </a:xfrm>
        </p:grpSpPr>
        <p:sp>
          <p:nvSpPr>
            <p:cNvPr id="1415" name="Shape 1415"/>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1416" name="Shape 1416"/>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418" name="Shape 1418"/>
          <p:cNvSpPr/>
          <p:nvPr/>
        </p:nvSpPr>
        <p:spPr>
          <a:xfrm>
            <a:off x="7028246" y="5528464"/>
            <a:ext cx="4082777"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gingerbread  joy cake pie chocolate cake sweet pie </a:t>
            </a:r>
          </a:p>
        </p:txBody>
      </p:sp>
      <p:sp>
        <p:nvSpPr>
          <p:cNvPr id="1419" name="Shape 1419"/>
          <p:cNvSpPr/>
          <p:nvPr/>
        </p:nvSpPr>
        <p:spPr>
          <a:xfrm>
            <a:off x="7028247" y="5292876"/>
            <a:ext cx="4082775"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Two</a:t>
            </a:r>
          </a:p>
        </p:txBody>
      </p:sp>
      <p:grpSp>
        <p:nvGrpSpPr>
          <p:cNvPr id="1422" name="Group 1422"/>
          <p:cNvGrpSpPr/>
          <p:nvPr/>
        </p:nvGrpSpPr>
        <p:grpSpPr>
          <a:xfrm>
            <a:off x="6259150" y="5292876"/>
            <a:ext cx="585789" cy="585789"/>
            <a:chOff x="0" y="0"/>
            <a:chExt cx="585787" cy="585787"/>
          </a:xfrm>
        </p:grpSpPr>
        <p:sp>
          <p:nvSpPr>
            <p:cNvPr id="1420" name="Shape 1420"/>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1421" name="Shape 1421"/>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ë</a:t>
              </a:r>
            </a:p>
          </p:txBody>
        </p:sp>
      </p:grpSp>
      <p:pic>
        <p:nvPicPr>
          <p:cNvPr id="1423" name="PlaceholderImage.png"/>
          <p:cNvPicPr>
            <a:picLocks noChangeAspect="1"/>
          </p:cNvPicPr>
          <p:nvPr>
            <p:ph type="pic" idx="14"/>
          </p:nvPr>
        </p:nvPicPr>
        <p:blipFill>
          <a:blip r:embed="rId2">
            <a:extLst/>
          </a:blip>
          <a:stretch>
            <a:fillRect/>
          </a:stretch>
        </p:blipFill>
        <p:spPr>
          <a:prstGeom prst="rect">
            <a:avLst/>
          </a:prstGeom>
        </p:spPr>
      </p:pic>
      <p:pic>
        <p:nvPicPr>
          <p:cNvPr id="1424"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411">
                                            <p:bg/>
                                          </p:spTgt>
                                        </p:tgtEl>
                                        <p:attrNameLst>
                                          <p:attrName>style.visibility</p:attrName>
                                        </p:attrNameLst>
                                      </p:cBhvr>
                                      <p:to>
                                        <p:strVal val="visible"/>
                                      </p:to>
                                    </p:set>
                                    <p:animEffect filter="wipe(left)" transition="in">
                                      <p:cBhvr>
                                        <p:cTn id="7" dur="500"/>
                                        <p:tgtEl>
                                          <p:spTgt spid="141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411">
                                            <p:txEl>
                                              <p:pRg st="0" end="0"/>
                                            </p:txEl>
                                          </p:spTgt>
                                        </p:tgtEl>
                                        <p:attrNameLst>
                                          <p:attrName>style.visibility</p:attrName>
                                        </p:attrNameLst>
                                      </p:cBhvr>
                                      <p:to>
                                        <p:strVal val="visible"/>
                                      </p:to>
                                    </p:set>
                                    <p:animEffect filter="wipe(left)" transition="in">
                                      <p:cBhvr>
                                        <p:cTn id="10" dur="500"/>
                                        <p:tgtEl>
                                          <p:spTgt spid="141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410">
                                            <p:bg/>
                                          </p:spTgt>
                                        </p:tgtEl>
                                        <p:attrNameLst>
                                          <p:attrName>style.visibility</p:attrName>
                                        </p:attrNameLst>
                                      </p:cBhvr>
                                      <p:to>
                                        <p:strVal val="visible"/>
                                      </p:to>
                                    </p:set>
                                    <p:animEffect filter="dissolve" transition="in">
                                      <p:cBhvr>
                                        <p:cTn id="15" dur="500"/>
                                        <p:tgtEl>
                                          <p:spTgt spid="141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410">
                                            <p:txEl>
                                              <p:pRg st="0" end="0"/>
                                            </p:txEl>
                                          </p:spTgt>
                                        </p:tgtEl>
                                        <p:attrNameLst>
                                          <p:attrName>style.visibility</p:attrName>
                                        </p:attrNameLst>
                                      </p:cBhvr>
                                      <p:to>
                                        <p:strVal val="visible"/>
                                      </p:to>
                                    </p:set>
                                    <p:animEffect filter="dissolve" transition="in">
                                      <p:cBhvr>
                                        <p:cTn id="18" dur="500"/>
                                        <p:tgtEl>
                                          <p:spTgt spid="141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417"/>
                                        </p:tgtEl>
                                        <p:attrNameLst>
                                          <p:attrName>style.visibility</p:attrName>
                                        </p:attrNameLst>
                                      </p:cBhvr>
                                      <p:to>
                                        <p:strVal val="visible"/>
                                      </p:to>
                                    </p:set>
                                    <p:animEffect filter="dissolve" transition="in">
                                      <p:cBhvr>
                                        <p:cTn id="23" dur="500"/>
                                        <p:tgtEl>
                                          <p:spTgt spid="141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1413"/>
                                        </p:tgtEl>
                                        <p:attrNameLst>
                                          <p:attrName>style.visibility</p:attrName>
                                        </p:attrNameLst>
                                      </p:cBhvr>
                                      <p:to>
                                        <p:strVal val="visible"/>
                                      </p:to>
                                    </p:set>
                                    <p:animEffect filter="wipe(left)" transition="in">
                                      <p:cBhvr>
                                        <p:cTn id="28" dur="500"/>
                                        <p:tgtEl>
                                          <p:spTgt spid="1413"/>
                                        </p:tgtEl>
                                      </p:cBhvr>
                                    </p:animEffect>
                                  </p:childTnLst>
                                </p:cTn>
                              </p:par>
                            </p:childTnLst>
                          </p:cTn>
                        </p:par>
                        <p:par>
                          <p:cTn id="29" fill="hold">
                            <p:stCondLst>
                              <p:cond delay="500"/>
                            </p:stCondLst>
                            <p:childTnLst>
                              <p:par>
                                <p:cTn id="30" presetClass="entr" nodeType="afterEffect" presetSubtype="8" presetID="22" grpId="5" fill="hold">
                                  <p:stCondLst>
                                    <p:cond delay="0"/>
                                  </p:stCondLst>
                                  <p:iterate type="el" backwards="0">
                                    <p:tmAbs val="0"/>
                                  </p:iterate>
                                  <p:childTnLst>
                                    <p:set>
                                      <p:cBhvr>
                                        <p:cTn id="31" fill="hold"/>
                                        <p:tgtEl>
                                          <p:spTgt spid="1414"/>
                                        </p:tgtEl>
                                        <p:attrNameLst>
                                          <p:attrName>style.visibility</p:attrName>
                                        </p:attrNameLst>
                                      </p:cBhvr>
                                      <p:to>
                                        <p:strVal val="visible"/>
                                      </p:to>
                                    </p:set>
                                    <p:animEffect filter="wipe(left)" transition="in">
                                      <p:cBhvr>
                                        <p:cTn id="32" dur="500"/>
                                        <p:tgtEl>
                                          <p:spTgt spid="1414"/>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1422"/>
                                        </p:tgtEl>
                                        <p:attrNameLst>
                                          <p:attrName>style.visibility</p:attrName>
                                        </p:attrNameLst>
                                      </p:cBhvr>
                                      <p:to>
                                        <p:strVal val="visible"/>
                                      </p:to>
                                    </p:set>
                                    <p:animEffect filter="dissolve" transition="in">
                                      <p:cBhvr>
                                        <p:cTn id="37" dur="500"/>
                                        <p:tgtEl>
                                          <p:spTgt spid="1422"/>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8" presetID="22" grpId="7" fill="hold">
                                  <p:stCondLst>
                                    <p:cond delay="0"/>
                                  </p:stCondLst>
                                  <p:iterate type="el" backwards="0">
                                    <p:tmAbs val="0"/>
                                  </p:iterate>
                                  <p:childTnLst>
                                    <p:set>
                                      <p:cBhvr>
                                        <p:cTn id="41" fill="hold"/>
                                        <p:tgtEl>
                                          <p:spTgt spid="1419"/>
                                        </p:tgtEl>
                                        <p:attrNameLst>
                                          <p:attrName>style.visibility</p:attrName>
                                        </p:attrNameLst>
                                      </p:cBhvr>
                                      <p:to>
                                        <p:strVal val="visible"/>
                                      </p:to>
                                    </p:set>
                                    <p:animEffect filter="wipe(left)" transition="in">
                                      <p:cBhvr>
                                        <p:cTn id="42" dur="500"/>
                                        <p:tgtEl>
                                          <p:spTgt spid="1419"/>
                                        </p:tgtEl>
                                      </p:cBhvr>
                                    </p:animEffect>
                                  </p:childTnLst>
                                </p:cTn>
                              </p:par>
                            </p:childTnLst>
                          </p:cTn>
                        </p:par>
                        <p:par>
                          <p:cTn id="43" fill="hold">
                            <p:stCondLst>
                              <p:cond delay="500"/>
                            </p:stCondLst>
                            <p:childTnLst>
                              <p:par>
                                <p:cTn id="44" presetClass="entr" nodeType="afterEffect" presetSubtype="8" presetID="22" grpId="8" fill="hold">
                                  <p:stCondLst>
                                    <p:cond delay="0"/>
                                  </p:stCondLst>
                                  <p:iterate type="el" backwards="0">
                                    <p:tmAbs val="0"/>
                                  </p:iterate>
                                  <p:childTnLst>
                                    <p:set>
                                      <p:cBhvr>
                                        <p:cTn id="45" fill="hold"/>
                                        <p:tgtEl>
                                          <p:spTgt spid="1418"/>
                                        </p:tgtEl>
                                        <p:attrNameLst>
                                          <p:attrName>style.visibility</p:attrName>
                                        </p:attrNameLst>
                                      </p:cBhvr>
                                      <p:to>
                                        <p:strVal val="visible"/>
                                      </p:to>
                                    </p:set>
                                    <p:animEffect filter="wipe(left)" transition="in">
                                      <p:cBhvr>
                                        <p:cTn id="46" dur="500"/>
                                        <p:tgtEl>
                                          <p:spTgt spid="14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419" grpId="7"/>
      <p:bldP build="p" bldLvl="1" animBg="1" rev="0" advAuto="0" spid="1410" grpId="2"/>
      <p:bldP build="whole" bldLvl="1" animBg="1" rev="0" advAuto="0" spid="1418" grpId="8"/>
      <p:bldP build="whole" bldLvl="1" animBg="1" rev="0" advAuto="0" spid="1413" grpId="4"/>
      <p:bldP build="p" bldLvl="1" animBg="1" rev="0" advAuto="0" spid="1411" grpId="1"/>
      <p:bldP build="whole" bldLvl="1" animBg="1" rev="0" advAuto="0" spid="1417" grpId="3"/>
      <p:bldP build="whole" bldLvl="1" animBg="1" rev="0" advAuto="0" spid="1422" grpId="6"/>
      <p:bldP build="whole" bldLvl="1" animBg="1" rev="0" advAuto="0" spid="1414" grpId="5"/>
    </p:bldLst>
  </p:timing>
</p:sld>
</file>

<file path=ppt/slides/slide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01" name="Shape 701"/>
          <p:cNvSpPr/>
          <p:nvPr/>
        </p:nvSpPr>
        <p:spPr>
          <a:xfrm>
            <a:off x="4206795" y="678064"/>
            <a:ext cx="720001" cy="720001"/>
          </a:xfrm>
          <a:prstGeom prst="rect">
            <a:avLst/>
          </a:prstGeom>
          <a:solidFill>
            <a:srgbClr val="F23B48"/>
          </a:solidFill>
          <a:ln w="12700">
            <a:miter lim="400000"/>
          </a:ln>
        </p:spPr>
        <p:txBody>
          <a:bodyPr lIns="45719" rIns="45719" anchor="ctr"/>
          <a:lstStyle/>
          <a:p>
            <a:pPr algn="ctr">
              <a:defRPr>
                <a:solidFill>
                  <a:srgbClr val="FFFFFF"/>
                </a:solidFill>
              </a:defRPr>
            </a:pPr>
          </a:p>
        </p:txBody>
      </p:sp>
      <p:grpSp>
        <p:nvGrpSpPr>
          <p:cNvPr id="704" name="Group 704"/>
          <p:cNvGrpSpPr/>
          <p:nvPr/>
        </p:nvGrpSpPr>
        <p:grpSpPr>
          <a:xfrm>
            <a:off x="4413274" y="819178"/>
            <a:ext cx="307043" cy="437773"/>
            <a:chOff x="0" y="0"/>
            <a:chExt cx="307042" cy="437772"/>
          </a:xfrm>
        </p:grpSpPr>
        <p:sp>
          <p:nvSpPr>
            <p:cNvPr id="702" name="Shape 702"/>
            <p:cNvSpPr/>
            <p:nvPr/>
          </p:nvSpPr>
          <p:spPr>
            <a:xfrm>
              <a:off x="0" y="0"/>
              <a:ext cx="307043" cy="348764"/>
            </a:xfrm>
            <a:custGeom>
              <a:avLst/>
              <a:gdLst/>
              <a:ahLst/>
              <a:cxnLst>
                <a:cxn ang="0">
                  <a:pos x="wd2" y="hd2"/>
                </a:cxn>
                <a:cxn ang="5400000">
                  <a:pos x="wd2" y="hd2"/>
                </a:cxn>
                <a:cxn ang="10800000">
                  <a:pos x="wd2" y="hd2"/>
                </a:cxn>
                <a:cxn ang="16200000">
                  <a:pos x="wd2" y="hd2"/>
                </a:cxn>
              </a:cxnLst>
              <a:rect l="0" t="0" r="r" b="b"/>
              <a:pathLst>
                <a:path w="20628" h="21600" fill="norm" stroke="1" extrusionOk="0">
                  <a:moveTo>
                    <a:pt x="14274" y="21600"/>
                  </a:moveTo>
                  <a:cubicBezTo>
                    <a:pt x="14274" y="15660"/>
                    <a:pt x="21180" y="13770"/>
                    <a:pt x="20592" y="7965"/>
                  </a:cubicBezTo>
                  <a:cubicBezTo>
                    <a:pt x="20298" y="4185"/>
                    <a:pt x="17507" y="0"/>
                    <a:pt x="10307" y="0"/>
                  </a:cubicBezTo>
                  <a:cubicBezTo>
                    <a:pt x="3107" y="0"/>
                    <a:pt x="315" y="4185"/>
                    <a:pt x="21" y="7965"/>
                  </a:cubicBezTo>
                  <a:cubicBezTo>
                    <a:pt x="-420" y="13770"/>
                    <a:pt x="6339" y="15660"/>
                    <a:pt x="6339" y="21600"/>
                  </a:cubicBezTo>
                  <a:lnTo>
                    <a:pt x="14274" y="21600"/>
                  </a:lnTo>
                  <a:close/>
                  <a:moveTo>
                    <a:pt x="2372" y="8100"/>
                  </a:moveTo>
                  <a:cubicBezTo>
                    <a:pt x="2519" y="6345"/>
                    <a:pt x="3694" y="2160"/>
                    <a:pt x="10307" y="2160"/>
                  </a:cubicBezTo>
                  <a:cubicBezTo>
                    <a:pt x="17066" y="2160"/>
                    <a:pt x="18094" y="6345"/>
                    <a:pt x="18241" y="8100"/>
                  </a:cubicBezTo>
                  <a:cubicBezTo>
                    <a:pt x="18388" y="10125"/>
                    <a:pt x="17360" y="11475"/>
                    <a:pt x="15743" y="13500"/>
                  </a:cubicBezTo>
                  <a:cubicBezTo>
                    <a:pt x="14274" y="15120"/>
                    <a:pt x="12804" y="17010"/>
                    <a:pt x="12217" y="19440"/>
                  </a:cubicBezTo>
                  <a:cubicBezTo>
                    <a:pt x="11188" y="19440"/>
                    <a:pt x="11188" y="19440"/>
                    <a:pt x="11188" y="19440"/>
                  </a:cubicBezTo>
                  <a:cubicBezTo>
                    <a:pt x="11188" y="11745"/>
                    <a:pt x="11188" y="11745"/>
                    <a:pt x="11188" y="11745"/>
                  </a:cubicBezTo>
                  <a:cubicBezTo>
                    <a:pt x="12511" y="11745"/>
                    <a:pt x="12511" y="11745"/>
                    <a:pt x="12511" y="11745"/>
                  </a:cubicBezTo>
                  <a:cubicBezTo>
                    <a:pt x="13392" y="11745"/>
                    <a:pt x="14274" y="11070"/>
                    <a:pt x="14274" y="10125"/>
                  </a:cubicBezTo>
                  <a:cubicBezTo>
                    <a:pt x="14274" y="9180"/>
                    <a:pt x="13392" y="8505"/>
                    <a:pt x="12511" y="8505"/>
                  </a:cubicBezTo>
                  <a:cubicBezTo>
                    <a:pt x="11482" y="8505"/>
                    <a:pt x="10747" y="9180"/>
                    <a:pt x="10747" y="10125"/>
                  </a:cubicBezTo>
                  <a:cubicBezTo>
                    <a:pt x="10747" y="10125"/>
                    <a:pt x="10747" y="10125"/>
                    <a:pt x="10747" y="10125"/>
                  </a:cubicBezTo>
                  <a:cubicBezTo>
                    <a:pt x="10013" y="10125"/>
                    <a:pt x="10013" y="10125"/>
                    <a:pt x="10013" y="10125"/>
                  </a:cubicBezTo>
                  <a:cubicBezTo>
                    <a:pt x="10013" y="10125"/>
                    <a:pt x="10013" y="10125"/>
                    <a:pt x="10013" y="10125"/>
                  </a:cubicBezTo>
                  <a:cubicBezTo>
                    <a:pt x="10013" y="9180"/>
                    <a:pt x="9131" y="8505"/>
                    <a:pt x="8249" y="8505"/>
                  </a:cubicBezTo>
                  <a:cubicBezTo>
                    <a:pt x="7221" y="8505"/>
                    <a:pt x="6486" y="9180"/>
                    <a:pt x="6486" y="10125"/>
                  </a:cubicBezTo>
                  <a:cubicBezTo>
                    <a:pt x="6486" y="11070"/>
                    <a:pt x="7221" y="11745"/>
                    <a:pt x="8249" y="11745"/>
                  </a:cubicBezTo>
                  <a:cubicBezTo>
                    <a:pt x="9425" y="11745"/>
                    <a:pt x="9425" y="11745"/>
                    <a:pt x="9425" y="11745"/>
                  </a:cubicBezTo>
                  <a:cubicBezTo>
                    <a:pt x="9425" y="19440"/>
                    <a:pt x="9425" y="19440"/>
                    <a:pt x="9425" y="19440"/>
                  </a:cubicBezTo>
                  <a:cubicBezTo>
                    <a:pt x="8396" y="19440"/>
                    <a:pt x="8396" y="19440"/>
                    <a:pt x="8396" y="19440"/>
                  </a:cubicBezTo>
                  <a:cubicBezTo>
                    <a:pt x="7809" y="17010"/>
                    <a:pt x="6339" y="15120"/>
                    <a:pt x="5017" y="13500"/>
                  </a:cubicBezTo>
                  <a:cubicBezTo>
                    <a:pt x="3253" y="11475"/>
                    <a:pt x="2225" y="10125"/>
                    <a:pt x="2372" y="810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03" name="Shape 703"/>
            <p:cNvSpPr/>
            <p:nvPr/>
          </p:nvSpPr>
          <p:spPr>
            <a:xfrm>
              <a:off x="91835" y="375103"/>
              <a:ext cx="122614" cy="626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641"/>
                  </a:moveTo>
                  <a:cubicBezTo>
                    <a:pt x="3086" y="19366"/>
                    <a:pt x="6557" y="21600"/>
                    <a:pt x="10800" y="21600"/>
                  </a:cubicBezTo>
                  <a:cubicBezTo>
                    <a:pt x="15043" y="21600"/>
                    <a:pt x="18514" y="19366"/>
                    <a:pt x="21600" y="15641"/>
                  </a:cubicBezTo>
                  <a:cubicBezTo>
                    <a:pt x="21600" y="0"/>
                    <a:pt x="21600" y="0"/>
                    <a:pt x="21600" y="0"/>
                  </a:cubicBezTo>
                  <a:cubicBezTo>
                    <a:pt x="0" y="0"/>
                    <a:pt x="0" y="0"/>
                    <a:pt x="0" y="0"/>
                  </a:cubicBezTo>
                  <a:lnTo>
                    <a:pt x="0" y="15641"/>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grpSp>
      <p:sp>
        <p:nvSpPr>
          <p:cNvPr id="705" name="Shape 705"/>
          <p:cNvSpPr/>
          <p:nvPr/>
        </p:nvSpPr>
        <p:spPr>
          <a:xfrm>
            <a:off x="5179833" y="761064"/>
            <a:ext cx="2916300" cy="548641"/>
          </a:xfrm>
          <a:prstGeom prst="rect">
            <a:avLst/>
          </a:prstGeom>
          <a:ln w="12700">
            <a:miter lim="400000"/>
          </a:ln>
          <a:extLst>
            <a:ext uri="{C572A759-6A51-4108-AA02-DFA0A04FC94B}">
              <ma14:wrappingTextBoxFlag xmlns:ma14="http://schemas.microsoft.com/office/mac/drawingml/2011/main" val="1"/>
            </a:ext>
          </a:extLst>
        </p:spPr>
        <p:txBody>
          <a:bodyPr lIns="45719" rIns="45719">
            <a:spAutoFit/>
          </a:bodyPr>
          <a:lstStyle>
            <a:lvl1pPr>
              <a:defRPr sz="3000">
                <a:solidFill>
                  <a:srgbClr val="595959"/>
                </a:solidFill>
                <a:latin typeface="Lato Black"/>
                <a:ea typeface="Lato Black"/>
                <a:cs typeface="Lato Black"/>
                <a:sym typeface="Lato Black"/>
              </a:defRPr>
            </a:lvl1pPr>
          </a:lstStyle>
          <a:p>
            <a:pPr/>
            <a:r>
              <a:t>OUR VISION</a:t>
            </a:r>
          </a:p>
        </p:txBody>
      </p:sp>
      <p:sp>
        <p:nvSpPr>
          <p:cNvPr id="706" name="Shape 706"/>
          <p:cNvSpPr/>
          <p:nvPr/>
        </p:nvSpPr>
        <p:spPr>
          <a:xfrm>
            <a:off x="3846795" y="1392630"/>
            <a:ext cx="360001" cy="360001"/>
          </a:xfrm>
          <a:prstGeom prst="rect">
            <a:avLst/>
          </a:prstGeom>
          <a:solidFill>
            <a:srgbClr val="00BBD6"/>
          </a:solidFill>
          <a:ln w="12700">
            <a:miter lim="400000"/>
          </a:ln>
        </p:spPr>
        <p:txBody>
          <a:bodyPr lIns="45719" rIns="45719" anchor="ctr"/>
          <a:lstStyle/>
          <a:p>
            <a:pPr algn="ctr">
              <a:defRPr>
                <a:solidFill>
                  <a:srgbClr val="FFFFFF"/>
                </a:solidFill>
              </a:defRPr>
            </a:pPr>
          </a:p>
        </p:txBody>
      </p:sp>
      <p:sp>
        <p:nvSpPr>
          <p:cNvPr id="707" name="Shape 707"/>
          <p:cNvSpPr/>
          <p:nvPr/>
        </p:nvSpPr>
        <p:spPr>
          <a:xfrm>
            <a:off x="5106794" y="1572629"/>
            <a:ext cx="180001" cy="180001"/>
          </a:xfrm>
          <a:prstGeom prst="rect">
            <a:avLst/>
          </a:prstGeom>
          <a:ln w="19050">
            <a:solidFill>
              <a:srgbClr val="F23B48"/>
            </a:solidFill>
            <a:miter/>
          </a:ln>
        </p:spPr>
        <p:txBody>
          <a:bodyPr lIns="45719" rIns="45719" anchor="ctr"/>
          <a:lstStyle/>
          <a:p>
            <a:pPr algn="ctr">
              <a:defRPr>
                <a:solidFill>
                  <a:srgbClr val="FFFFFF"/>
                </a:solidFill>
              </a:defRPr>
            </a:pPr>
          </a:p>
        </p:txBody>
      </p:sp>
      <p:sp>
        <p:nvSpPr>
          <p:cNvPr id="708" name="Shape 708"/>
          <p:cNvSpPr/>
          <p:nvPr/>
        </p:nvSpPr>
        <p:spPr>
          <a:xfrm>
            <a:off x="4926795" y="1395347"/>
            <a:ext cx="180001" cy="180000"/>
          </a:xfrm>
          <a:prstGeom prst="rect">
            <a:avLst/>
          </a:prstGeom>
          <a:solidFill>
            <a:schemeClr val="accent4"/>
          </a:solidFill>
          <a:ln w="12700">
            <a:miter lim="400000"/>
          </a:ln>
        </p:spPr>
        <p:txBody>
          <a:bodyPr lIns="45719" rIns="45719" anchor="ctr"/>
          <a:lstStyle/>
          <a:p>
            <a:pPr algn="ctr">
              <a:defRPr>
                <a:solidFill>
                  <a:srgbClr val="FFFFFF"/>
                </a:solidFill>
              </a:defRPr>
            </a:pPr>
          </a:p>
        </p:txBody>
      </p:sp>
      <p:sp>
        <p:nvSpPr>
          <p:cNvPr id="709" name="Shape 709"/>
          <p:cNvSpPr/>
          <p:nvPr/>
        </p:nvSpPr>
        <p:spPr>
          <a:xfrm>
            <a:off x="4746795" y="140780"/>
            <a:ext cx="180001" cy="180001"/>
          </a:xfrm>
          <a:prstGeom prst="rect">
            <a:avLst/>
          </a:prstGeom>
          <a:solidFill>
            <a:srgbClr val="937963"/>
          </a:solidFill>
          <a:ln w="12700">
            <a:miter lim="400000"/>
          </a:ln>
        </p:spPr>
        <p:txBody>
          <a:bodyPr lIns="45719" rIns="45719" anchor="ctr"/>
          <a:lstStyle/>
          <a:p>
            <a:pPr algn="ctr">
              <a:defRPr>
                <a:solidFill>
                  <a:srgbClr val="FFFFFF"/>
                </a:solidFill>
              </a:defRPr>
            </a:pPr>
          </a:p>
        </p:txBody>
      </p:sp>
      <p:grpSp>
        <p:nvGrpSpPr>
          <p:cNvPr id="712" name="Group 712"/>
          <p:cNvGrpSpPr/>
          <p:nvPr/>
        </p:nvGrpSpPr>
        <p:grpSpPr>
          <a:xfrm>
            <a:off x="3844703" y="320781"/>
            <a:ext cx="180001" cy="180001"/>
            <a:chOff x="0" y="0"/>
            <a:chExt cx="179999" cy="179999"/>
          </a:xfrm>
        </p:grpSpPr>
        <p:sp>
          <p:nvSpPr>
            <p:cNvPr id="710" name="Shape 710"/>
            <p:cNvSpPr/>
            <p:nvPr/>
          </p:nvSpPr>
          <p:spPr>
            <a:xfrm flipH="1">
              <a:off x="89364" y="0"/>
              <a:ext cx="1" cy="180000"/>
            </a:xfrm>
            <a:prstGeom prst="line">
              <a:avLst/>
            </a:prstGeom>
            <a:noFill/>
            <a:ln w="19050" cap="flat">
              <a:solidFill>
                <a:srgbClr val="00BBD6"/>
              </a:solidFill>
              <a:prstDash val="solid"/>
              <a:miter lim="800000"/>
            </a:ln>
            <a:effectLst/>
          </p:spPr>
          <p:txBody>
            <a:bodyPr wrap="square" lIns="45719" tIns="45719" rIns="45719" bIns="45719" numCol="1" anchor="t">
              <a:noAutofit/>
            </a:bodyPr>
            <a:lstStyle/>
            <a:p>
              <a:pPr/>
            </a:p>
          </p:txBody>
        </p:sp>
        <p:sp>
          <p:nvSpPr>
            <p:cNvPr id="711" name="Shape 711"/>
            <p:cNvSpPr/>
            <p:nvPr/>
          </p:nvSpPr>
          <p:spPr>
            <a:xfrm>
              <a:off x="0" y="90634"/>
              <a:ext cx="180000" cy="1"/>
            </a:xfrm>
            <a:prstGeom prst="line">
              <a:avLst/>
            </a:prstGeom>
            <a:noFill/>
            <a:ln w="19050" cap="flat">
              <a:solidFill>
                <a:srgbClr val="00BBD6"/>
              </a:solidFill>
              <a:prstDash val="solid"/>
              <a:miter lim="800000"/>
            </a:ln>
            <a:effectLst/>
          </p:spPr>
          <p:txBody>
            <a:bodyPr wrap="square" lIns="45719" tIns="45719" rIns="45719" bIns="45719" numCol="1" anchor="t">
              <a:noAutofit/>
            </a:bodyPr>
            <a:lstStyle/>
            <a:p>
              <a:pPr/>
            </a:p>
          </p:txBody>
        </p:sp>
      </p:grpSp>
      <p:sp>
        <p:nvSpPr>
          <p:cNvPr id="713" name="Shape 713"/>
          <p:cNvSpPr/>
          <p:nvPr/>
        </p:nvSpPr>
        <p:spPr>
          <a:xfrm>
            <a:off x="3664067" y="1752629"/>
            <a:ext cx="180001" cy="180001"/>
          </a:xfrm>
          <a:prstGeom prst="rect">
            <a:avLst/>
          </a:prstGeom>
          <a:solidFill>
            <a:srgbClr val="B2D235"/>
          </a:solidFill>
          <a:ln w="12700">
            <a:miter lim="400000"/>
          </a:ln>
        </p:spPr>
        <p:txBody>
          <a:bodyPr lIns="45719" rIns="45719" anchor="ctr"/>
          <a:lstStyle/>
          <a:p>
            <a:pPr algn="ctr">
              <a:defRPr>
                <a:solidFill>
                  <a:srgbClr val="FFFFFF"/>
                </a:solidFill>
              </a:defRPr>
            </a:pPr>
          </a:p>
        </p:txBody>
      </p:sp>
      <p:sp>
        <p:nvSpPr>
          <p:cNvPr id="714" name="Shape 714"/>
          <p:cNvSpPr/>
          <p:nvPr/>
        </p:nvSpPr>
        <p:spPr>
          <a:xfrm>
            <a:off x="4926795" y="320781"/>
            <a:ext cx="360001" cy="360000"/>
          </a:xfrm>
          <a:prstGeom prst="rect">
            <a:avLst/>
          </a:prstGeom>
          <a:solidFill>
            <a:srgbClr val="FFFFFF"/>
          </a:solidFill>
          <a:ln w="19050">
            <a:solidFill>
              <a:srgbClr val="895881"/>
            </a:solidFill>
            <a:miter/>
          </a:ln>
        </p:spPr>
        <p:txBody>
          <a:bodyPr lIns="45719" rIns="45719" anchor="ctr"/>
          <a:lstStyle/>
          <a:p>
            <a:pPr algn="ctr">
              <a:defRPr>
                <a:solidFill>
                  <a:srgbClr val="FFFFFF"/>
                </a:solidFill>
              </a:defRPr>
            </a:pPr>
          </a:p>
        </p:txBody>
      </p:sp>
      <p:sp>
        <p:nvSpPr>
          <p:cNvPr id="715" name="Shape 715"/>
          <p:cNvSpPr/>
          <p:nvPr/>
        </p:nvSpPr>
        <p:spPr>
          <a:xfrm>
            <a:off x="3936794" y="1482630"/>
            <a:ext cx="180001" cy="180001"/>
          </a:xfrm>
          <a:prstGeom prst="ellipse">
            <a:avLst/>
          </a:prstGeom>
          <a:solidFill>
            <a:srgbClr val="FFFFFF"/>
          </a:solidFill>
          <a:ln w="12700">
            <a:miter lim="400000"/>
          </a:ln>
        </p:spPr>
        <p:txBody>
          <a:bodyPr lIns="45719" rIns="45719" anchor="ctr"/>
          <a:lstStyle/>
          <a:p>
            <a:pPr algn="ctr">
              <a:defRPr>
                <a:solidFill>
                  <a:srgbClr val="FFFFFF"/>
                </a:solidFill>
              </a:defRPr>
            </a:pPr>
          </a:p>
        </p:txBody>
      </p:sp>
      <p:sp>
        <p:nvSpPr>
          <p:cNvPr id="716" name="Shape 716"/>
          <p:cNvSpPr/>
          <p:nvPr/>
        </p:nvSpPr>
        <p:spPr>
          <a:xfrm>
            <a:off x="664865" y="3264490"/>
            <a:ext cx="11283903" cy="1727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457200">
              <a:defRPr sz="2800">
                <a:solidFill>
                  <a:srgbClr val="535353"/>
                </a:solidFill>
              </a:defRPr>
            </a:lvl1pPr>
          </a:lstStyle>
          <a:p>
            <a:pPr/>
            <a:r>
              <a:t>To transform the financing, loyalty and payment systems by allowing companies to issue their own currency and people to pay for goods and services in a smarter and more flexible way based on blockchain protocol</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ID="9" grpId="1" fill="hold">
                                  <p:stCondLst>
                                    <p:cond delay="0"/>
                                  </p:stCondLst>
                                  <p:iterate type="el" backwards="0">
                                    <p:tmAbs val="0"/>
                                  </p:iterate>
                                  <p:childTnLst>
                                    <p:set>
                                      <p:cBhvr>
                                        <p:cTn id="6" fill="hold"/>
                                        <p:tgtEl>
                                          <p:spTgt spid="716"/>
                                        </p:tgtEl>
                                        <p:attrNameLst>
                                          <p:attrName>style.visibility</p:attrName>
                                        </p:attrNameLst>
                                      </p:cBhvr>
                                      <p:to>
                                        <p:strVal val="visible"/>
                                      </p:to>
                                    </p:set>
                                    <p:animEffect filter="dissolve" transition="in">
                                      <p:cBhvr>
                                        <p:cTn id="7" dur="500"/>
                                        <p:tgtEl>
                                          <p:spTgt spid="71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16" grpId="1"/>
    </p:bldLst>
  </p:timing>
</p:sld>
</file>

<file path=ppt/slides/slide3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426" name="Shape 142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427" name="Shape 142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Three Column Portfolio</a:t>
            </a:r>
          </a:p>
        </p:txBody>
      </p:sp>
      <p:sp>
        <p:nvSpPr>
          <p:cNvPr id="1428" name="Shape 142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429" name="Shape 1429"/>
          <p:cNvSpPr/>
          <p:nvPr/>
        </p:nvSpPr>
        <p:spPr>
          <a:xfrm>
            <a:off x="1362128" y="5556491"/>
            <a:ext cx="2884064"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gingerbread  joy cake chocolate cake sweet pie </a:t>
            </a:r>
          </a:p>
        </p:txBody>
      </p:sp>
      <p:sp>
        <p:nvSpPr>
          <p:cNvPr id="1430" name="Shape 1430"/>
          <p:cNvSpPr/>
          <p:nvPr/>
        </p:nvSpPr>
        <p:spPr>
          <a:xfrm>
            <a:off x="1362131" y="5320903"/>
            <a:ext cx="288406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One</a:t>
            </a:r>
          </a:p>
        </p:txBody>
      </p:sp>
      <p:sp>
        <p:nvSpPr>
          <p:cNvPr id="1431" name="Shape 1431"/>
          <p:cNvSpPr/>
          <p:nvPr/>
        </p:nvSpPr>
        <p:spPr>
          <a:xfrm>
            <a:off x="4653969" y="5556491"/>
            <a:ext cx="2884064"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gingerbread  joy cake chocolate cake sweet pie </a:t>
            </a:r>
          </a:p>
        </p:txBody>
      </p:sp>
      <p:sp>
        <p:nvSpPr>
          <p:cNvPr id="1432" name="Shape 1432"/>
          <p:cNvSpPr/>
          <p:nvPr/>
        </p:nvSpPr>
        <p:spPr>
          <a:xfrm>
            <a:off x="4653970" y="5320903"/>
            <a:ext cx="2884062"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Two</a:t>
            </a:r>
          </a:p>
        </p:txBody>
      </p:sp>
      <p:sp>
        <p:nvSpPr>
          <p:cNvPr id="1433" name="Shape 1433"/>
          <p:cNvSpPr/>
          <p:nvPr/>
        </p:nvSpPr>
        <p:spPr>
          <a:xfrm>
            <a:off x="7945808" y="5556491"/>
            <a:ext cx="2884064"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gingerbread  joy cake chocolate cake sweet pie </a:t>
            </a:r>
          </a:p>
        </p:txBody>
      </p:sp>
      <p:sp>
        <p:nvSpPr>
          <p:cNvPr id="1434" name="Shape 1434"/>
          <p:cNvSpPr/>
          <p:nvPr/>
        </p:nvSpPr>
        <p:spPr>
          <a:xfrm>
            <a:off x="7945810" y="5320903"/>
            <a:ext cx="2884062"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Three</a:t>
            </a:r>
          </a:p>
        </p:txBody>
      </p:sp>
      <p:pic>
        <p:nvPicPr>
          <p:cNvPr id="1435" name="PlaceholderImage.png"/>
          <p:cNvPicPr>
            <a:picLocks noChangeAspect="1"/>
          </p:cNvPicPr>
          <p:nvPr>
            <p:ph type="pic" idx="13"/>
          </p:nvPr>
        </p:nvPicPr>
        <p:blipFill>
          <a:blip r:embed="rId2">
            <a:extLst/>
          </a:blip>
          <a:stretch>
            <a:fillRect/>
          </a:stretch>
        </p:blipFill>
        <p:spPr>
          <a:prstGeom prst="rect">
            <a:avLst/>
          </a:prstGeom>
        </p:spPr>
      </p:pic>
      <p:pic>
        <p:nvPicPr>
          <p:cNvPr id="1436" name="PlaceholderImage.png"/>
          <p:cNvPicPr>
            <a:picLocks noChangeAspect="1"/>
          </p:cNvPicPr>
          <p:nvPr>
            <p:ph type="pic" idx="14"/>
          </p:nvPr>
        </p:nvPicPr>
        <p:blipFill>
          <a:blip r:embed="rId2">
            <a:extLst/>
          </a:blip>
          <a:stretch>
            <a:fillRect/>
          </a:stretch>
        </p:blipFill>
        <p:spPr>
          <a:prstGeom prst="rect">
            <a:avLst/>
          </a:prstGeom>
        </p:spPr>
      </p:pic>
      <p:pic>
        <p:nvPicPr>
          <p:cNvPr id="1437" name="PlaceholderImage.png"/>
          <p:cNvPicPr>
            <a:picLocks noChangeAspect="1"/>
          </p:cNvPicPr>
          <p:nvPr>
            <p:ph type="pic" idx="15"/>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427">
                                            <p:bg/>
                                          </p:spTgt>
                                        </p:tgtEl>
                                        <p:attrNameLst>
                                          <p:attrName>style.visibility</p:attrName>
                                        </p:attrNameLst>
                                      </p:cBhvr>
                                      <p:to>
                                        <p:strVal val="visible"/>
                                      </p:to>
                                    </p:set>
                                    <p:animEffect filter="wipe(left)" transition="in">
                                      <p:cBhvr>
                                        <p:cTn id="7" dur="500"/>
                                        <p:tgtEl>
                                          <p:spTgt spid="142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427">
                                            <p:txEl>
                                              <p:pRg st="0" end="0"/>
                                            </p:txEl>
                                          </p:spTgt>
                                        </p:tgtEl>
                                        <p:attrNameLst>
                                          <p:attrName>style.visibility</p:attrName>
                                        </p:attrNameLst>
                                      </p:cBhvr>
                                      <p:to>
                                        <p:strVal val="visible"/>
                                      </p:to>
                                    </p:set>
                                    <p:animEffect filter="wipe(left)" transition="in">
                                      <p:cBhvr>
                                        <p:cTn id="10" dur="500"/>
                                        <p:tgtEl>
                                          <p:spTgt spid="142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426">
                                            <p:bg/>
                                          </p:spTgt>
                                        </p:tgtEl>
                                        <p:attrNameLst>
                                          <p:attrName>style.visibility</p:attrName>
                                        </p:attrNameLst>
                                      </p:cBhvr>
                                      <p:to>
                                        <p:strVal val="visible"/>
                                      </p:to>
                                    </p:set>
                                    <p:animEffect filter="dissolve" transition="in">
                                      <p:cBhvr>
                                        <p:cTn id="15" dur="500"/>
                                        <p:tgtEl>
                                          <p:spTgt spid="142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426">
                                            <p:txEl>
                                              <p:pRg st="0" end="0"/>
                                            </p:txEl>
                                          </p:spTgt>
                                        </p:tgtEl>
                                        <p:attrNameLst>
                                          <p:attrName>style.visibility</p:attrName>
                                        </p:attrNameLst>
                                      </p:cBhvr>
                                      <p:to>
                                        <p:strVal val="visible"/>
                                      </p:to>
                                    </p:set>
                                    <p:animEffect filter="dissolve" transition="in">
                                      <p:cBhvr>
                                        <p:cTn id="18" dur="500"/>
                                        <p:tgtEl>
                                          <p:spTgt spid="142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429"/>
                                        </p:tgtEl>
                                        <p:attrNameLst>
                                          <p:attrName>style.visibility</p:attrName>
                                        </p:attrNameLst>
                                      </p:cBhvr>
                                      <p:to>
                                        <p:strVal val="visible"/>
                                      </p:to>
                                    </p:set>
                                    <p:animEffect filter="dissolve" transition="in">
                                      <p:cBhvr>
                                        <p:cTn id="23" dur="500"/>
                                        <p:tgtEl>
                                          <p:spTgt spid="1429"/>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1430"/>
                                        </p:tgtEl>
                                        <p:attrNameLst>
                                          <p:attrName>style.visibility</p:attrName>
                                        </p:attrNameLst>
                                      </p:cBhvr>
                                      <p:to>
                                        <p:strVal val="visible"/>
                                      </p:to>
                                    </p:set>
                                    <p:animEffect filter="dissolve" transition="in">
                                      <p:cBhvr>
                                        <p:cTn id="27" dur="500"/>
                                        <p:tgtEl>
                                          <p:spTgt spid="1430"/>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ID="9" grpId="5" fill="hold">
                                  <p:stCondLst>
                                    <p:cond delay="0"/>
                                  </p:stCondLst>
                                  <p:iterate type="el" backwards="0">
                                    <p:tmAbs val="0"/>
                                  </p:iterate>
                                  <p:childTnLst>
                                    <p:set>
                                      <p:cBhvr>
                                        <p:cTn id="31" fill="hold"/>
                                        <p:tgtEl>
                                          <p:spTgt spid="1431"/>
                                        </p:tgtEl>
                                        <p:attrNameLst>
                                          <p:attrName>style.visibility</p:attrName>
                                        </p:attrNameLst>
                                      </p:cBhvr>
                                      <p:to>
                                        <p:strVal val="visible"/>
                                      </p:to>
                                    </p:set>
                                    <p:animEffect filter="dissolve" transition="in">
                                      <p:cBhvr>
                                        <p:cTn id="32" dur="500"/>
                                        <p:tgtEl>
                                          <p:spTgt spid="1431"/>
                                        </p:tgtEl>
                                      </p:cBhvr>
                                    </p:animEffect>
                                  </p:childTnLst>
                                </p:cTn>
                              </p:par>
                            </p:childTnLst>
                          </p:cTn>
                        </p:par>
                        <p:par>
                          <p:cTn id="33" fill="hold">
                            <p:stCondLst>
                              <p:cond delay="500"/>
                            </p:stCondLst>
                            <p:childTnLst>
                              <p:par>
                                <p:cTn id="34" presetClass="entr" nodeType="afterEffect" presetID="9" grpId="6" fill="hold">
                                  <p:stCondLst>
                                    <p:cond delay="0"/>
                                  </p:stCondLst>
                                  <p:iterate type="el" backwards="0">
                                    <p:tmAbs val="0"/>
                                  </p:iterate>
                                  <p:childTnLst>
                                    <p:set>
                                      <p:cBhvr>
                                        <p:cTn id="35" fill="hold"/>
                                        <p:tgtEl>
                                          <p:spTgt spid="1432"/>
                                        </p:tgtEl>
                                        <p:attrNameLst>
                                          <p:attrName>style.visibility</p:attrName>
                                        </p:attrNameLst>
                                      </p:cBhvr>
                                      <p:to>
                                        <p:strVal val="visible"/>
                                      </p:to>
                                    </p:set>
                                    <p:animEffect filter="dissolve" transition="in">
                                      <p:cBhvr>
                                        <p:cTn id="36" dur="500"/>
                                        <p:tgtEl>
                                          <p:spTgt spid="1432"/>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1433"/>
                                        </p:tgtEl>
                                        <p:attrNameLst>
                                          <p:attrName>style.visibility</p:attrName>
                                        </p:attrNameLst>
                                      </p:cBhvr>
                                      <p:to>
                                        <p:strVal val="visible"/>
                                      </p:to>
                                    </p:set>
                                    <p:animEffect filter="dissolve" transition="in">
                                      <p:cBhvr>
                                        <p:cTn id="41" dur="500"/>
                                        <p:tgtEl>
                                          <p:spTgt spid="1433"/>
                                        </p:tgtEl>
                                      </p:cBhvr>
                                    </p:animEffect>
                                  </p:childTnLst>
                                </p:cTn>
                              </p:par>
                            </p:childTnLst>
                          </p:cTn>
                        </p:par>
                        <p:par>
                          <p:cTn id="42" fill="hold">
                            <p:stCondLst>
                              <p:cond delay="500"/>
                            </p:stCondLst>
                            <p:childTnLst>
                              <p:par>
                                <p:cTn id="43" presetClass="entr" nodeType="afterEffect" presetID="9" grpId="8" fill="hold">
                                  <p:stCondLst>
                                    <p:cond delay="0"/>
                                  </p:stCondLst>
                                  <p:iterate type="el" backwards="0">
                                    <p:tmAbs val="0"/>
                                  </p:iterate>
                                  <p:childTnLst>
                                    <p:set>
                                      <p:cBhvr>
                                        <p:cTn id="44" fill="hold"/>
                                        <p:tgtEl>
                                          <p:spTgt spid="1434"/>
                                        </p:tgtEl>
                                        <p:attrNameLst>
                                          <p:attrName>style.visibility</p:attrName>
                                        </p:attrNameLst>
                                      </p:cBhvr>
                                      <p:to>
                                        <p:strVal val="visible"/>
                                      </p:to>
                                    </p:set>
                                    <p:animEffect filter="dissolve" transition="in">
                                      <p:cBhvr>
                                        <p:cTn id="45" dur="500"/>
                                        <p:tgtEl>
                                          <p:spTgt spid="143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430" grpId="4"/>
      <p:bldP build="whole" bldLvl="1" animBg="1" rev="0" advAuto="0" spid="1434" grpId="8"/>
      <p:bldP build="whole" bldLvl="1" animBg="1" rev="0" advAuto="0" spid="1433" grpId="7"/>
      <p:bldP build="whole" bldLvl="1" animBg="1" rev="0" advAuto="0" spid="1431" grpId="5"/>
      <p:bldP build="whole" bldLvl="1" animBg="1" rev="0" advAuto="0" spid="1429" grpId="3"/>
      <p:bldP build="p" bldLvl="1" animBg="1" rev="0" advAuto="0" spid="1426" grpId="2"/>
      <p:bldP build="whole" bldLvl="1" animBg="1" rev="0" advAuto="0" spid="1432" grpId="6"/>
      <p:bldP build="p" bldLvl="1" animBg="1" rev="0" advAuto="0" spid="1427" grpId="1"/>
    </p:bldLst>
  </p:timing>
</p:sld>
</file>

<file path=ppt/slides/slide3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439" name="Shape 1439"/>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440" name="Shape 1440"/>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Four Column Portfolio</a:t>
            </a:r>
          </a:p>
        </p:txBody>
      </p:sp>
      <p:sp>
        <p:nvSpPr>
          <p:cNvPr id="1441" name="Shape 1441"/>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442" name="Shape 1442"/>
          <p:cNvSpPr/>
          <p:nvPr/>
        </p:nvSpPr>
        <p:spPr>
          <a:xfrm>
            <a:off x="839890" y="5422944"/>
            <a:ext cx="2435404"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gingerbread  joy cake chocolate cake sweet pie </a:t>
            </a:r>
          </a:p>
        </p:txBody>
      </p:sp>
      <p:sp>
        <p:nvSpPr>
          <p:cNvPr id="1443" name="Shape 1443"/>
          <p:cNvSpPr/>
          <p:nvPr/>
        </p:nvSpPr>
        <p:spPr>
          <a:xfrm>
            <a:off x="839893" y="5187358"/>
            <a:ext cx="243540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One</a:t>
            </a:r>
          </a:p>
        </p:txBody>
      </p:sp>
      <p:sp>
        <p:nvSpPr>
          <p:cNvPr id="1444" name="Shape 1444"/>
          <p:cNvSpPr/>
          <p:nvPr/>
        </p:nvSpPr>
        <p:spPr>
          <a:xfrm>
            <a:off x="3540778" y="5422944"/>
            <a:ext cx="2435403"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gingerbread  joy cake chocolate cake sweet pie </a:t>
            </a:r>
          </a:p>
        </p:txBody>
      </p:sp>
      <p:sp>
        <p:nvSpPr>
          <p:cNvPr id="1445" name="Shape 1445"/>
          <p:cNvSpPr/>
          <p:nvPr/>
        </p:nvSpPr>
        <p:spPr>
          <a:xfrm>
            <a:off x="3540779" y="5187358"/>
            <a:ext cx="243540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Two</a:t>
            </a:r>
          </a:p>
        </p:txBody>
      </p:sp>
      <p:sp>
        <p:nvSpPr>
          <p:cNvPr id="1446" name="Shape 1446"/>
          <p:cNvSpPr/>
          <p:nvPr/>
        </p:nvSpPr>
        <p:spPr>
          <a:xfrm>
            <a:off x="6241662" y="5422944"/>
            <a:ext cx="2435403"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gingerbread  joy cake chocolate cake sweet pie </a:t>
            </a:r>
          </a:p>
        </p:txBody>
      </p:sp>
      <p:sp>
        <p:nvSpPr>
          <p:cNvPr id="1447" name="Shape 1447"/>
          <p:cNvSpPr/>
          <p:nvPr/>
        </p:nvSpPr>
        <p:spPr>
          <a:xfrm>
            <a:off x="6241665" y="5187358"/>
            <a:ext cx="243540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Three</a:t>
            </a:r>
          </a:p>
        </p:txBody>
      </p:sp>
      <p:sp>
        <p:nvSpPr>
          <p:cNvPr id="1448" name="Shape 1448"/>
          <p:cNvSpPr/>
          <p:nvPr/>
        </p:nvSpPr>
        <p:spPr>
          <a:xfrm>
            <a:off x="8942545" y="5422944"/>
            <a:ext cx="2435403"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gingerbread  joy cake chocolate cake sweet pie </a:t>
            </a:r>
          </a:p>
        </p:txBody>
      </p:sp>
      <p:sp>
        <p:nvSpPr>
          <p:cNvPr id="1449" name="Shape 1449"/>
          <p:cNvSpPr/>
          <p:nvPr/>
        </p:nvSpPr>
        <p:spPr>
          <a:xfrm>
            <a:off x="8942547" y="5187358"/>
            <a:ext cx="243540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595959"/>
                </a:solidFill>
                <a:latin typeface="Lato"/>
                <a:ea typeface="Lato"/>
                <a:cs typeface="Lato"/>
                <a:sym typeface="Lato"/>
              </a:defRPr>
            </a:lvl1pPr>
          </a:lstStyle>
          <a:p>
            <a:pPr/>
            <a:r>
              <a:t>Portfolio Number Four</a:t>
            </a:r>
          </a:p>
        </p:txBody>
      </p:sp>
      <p:pic>
        <p:nvPicPr>
          <p:cNvPr id="1450" name="PlaceholderImage.png"/>
          <p:cNvPicPr>
            <a:picLocks noChangeAspect="1"/>
          </p:cNvPicPr>
          <p:nvPr>
            <p:ph type="pic" idx="13"/>
          </p:nvPr>
        </p:nvPicPr>
        <p:blipFill>
          <a:blip r:embed="rId2">
            <a:extLst/>
          </a:blip>
          <a:stretch>
            <a:fillRect/>
          </a:stretch>
        </p:blipFill>
        <p:spPr>
          <a:prstGeom prst="rect">
            <a:avLst/>
          </a:prstGeom>
        </p:spPr>
      </p:pic>
      <p:pic>
        <p:nvPicPr>
          <p:cNvPr id="1451" name="PlaceholderImage.png"/>
          <p:cNvPicPr>
            <a:picLocks noChangeAspect="1"/>
          </p:cNvPicPr>
          <p:nvPr>
            <p:ph type="pic" idx="14"/>
          </p:nvPr>
        </p:nvPicPr>
        <p:blipFill>
          <a:blip r:embed="rId2">
            <a:extLst/>
          </a:blip>
          <a:stretch>
            <a:fillRect/>
          </a:stretch>
        </p:blipFill>
        <p:spPr>
          <a:prstGeom prst="rect">
            <a:avLst/>
          </a:prstGeom>
        </p:spPr>
      </p:pic>
      <p:pic>
        <p:nvPicPr>
          <p:cNvPr id="1452" name="PlaceholderImage.png"/>
          <p:cNvPicPr>
            <a:picLocks noChangeAspect="1"/>
          </p:cNvPicPr>
          <p:nvPr>
            <p:ph type="pic" idx="15"/>
          </p:nvPr>
        </p:nvPicPr>
        <p:blipFill>
          <a:blip r:embed="rId2">
            <a:extLst/>
          </a:blip>
          <a:stretch>
            <a:fillRect/>
          </a:stretch>
        </p:blipFill>
        <p:spPr>
          <a:prstGeom prst="rect">
            <a:avLst/>
          </a:prstGeom>
        </p:spPr>
      </p:pic>
      <p:pic>
        <p:nvPicPr>
          <p:cNvPr id="1453" name="PlaceholderImage.png"/>
          <p:cNvPicPr>
            <a:picLocks noChangeAspect="1"/>
          </p:cNvPicPr>
          <p:nvPr>
            <p:ph type="pic" idx="16"/>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440">
                                            <p:bg/>
                                          </p:spTgt>
                                        </p:tgtEl>
                                        <p:attrNameLst>
                                          <p:attrName>style.visibility</p:attrName>
                                        </p:attrNameLst>
                                      </p:cBhvr>
                                      <p:to>
                                        <p:strVal val="visible"/>
                                      </p:to>
                                    </p:set>
                                    <p:animEffect filter="wipe(left)" transition="in">
                                      <p:cBhvr>
                                        <p:cTn id="7" dur="500"/>
                                        <p:tgtEl>
                                          <p:spTgt spid="144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440">
                                            <p:txEl>
                                              <p:pRg st="0" end="0"/>
                                            </p:txEl>
                                          </p:spTgt>
                                        </p:tgtEl>
                                        <p:attrNameLst>
                                          <p:attrName>style.visibility</p:attrName>
                                        </p:attrNameLst>
                                      </p:cBhvr>
                                      <p:to>
                                        <p:strVal val="visible"/>
                                      </p:to>
                                    </p:set>
                                    <p:animEffect filter="wipe(left)" transition="in">
                                      <p:cBhvr>
                                        <p:cTn id="10" dur="500"/>
                                        <p:tgtEl>
                                          <p:spTgt spid="144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439">
                                            <p:bg/>
                                          </p:spTgt>
                                        </p:tgtEl>
                                        <p:attrNameLst>
                                          <p:attrName>style.visibility</p:attrName>
                                        </p:attrNameLst>
                                      </p:cBhvr>
                                      <p:to>
                                        <p:strVal val="visible"/>
                                      </p:to>
                                    </p:set>
                                    <p:animEffect filter="dissolve" transition="in">
                                      <p:cBhvr>
                                        <p:cTn id="15" dur="500"/>
                                        <p:tgtEl>
                                          <p:spTgt spid="143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439">
                                            <p:txEl>
                                              <p:pRg st="0" end="0"/>
                                            </p:txEl>
                                          </p:spTgt>
                                        </p:tgtEl>
                                        <p:attrNameLst>
                                          <p:attrName>style.visibility</p:attrName>
                                        </p:attrNameLst>
                                      </p:cBhvr>
                                      <p:to>
                                        <p:strVal val="visible"/>
                                      </p:to>
                                    </p:set>
                                    <p:animEffect filter="dissolve" transition="in">
                                      <p:cBhvr>
                                        <p:cTn id="18" dur="500"/>
                                        <p:tgtEl>
                                          <p:spTgt spid="143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442"/>
                                        </p:tgtEl>
                                        <p:attrNameLst>
                                          <p:attrName>style.visibility</p:attrName>
                                        </p:attrNameLst>
                                      </p:cBhvr>
                                      <p:to>
                                        <p:strVal val="visible"/>
                                      </p:to>
                                    </p:set>
                                    <p:animEffect filter="dissolve" transition="in">
                                      <p:cBhvr>
                                        <p:cTn id="23" dur="500"/>
                                        <p:tgtEl>
                                          <p:spTgt spid="1442"/>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1443"/>
                                        </p:tgtEl>
                                        <p:attrNameLst>
                                          <p:attrName>style.visibility</p:attrName>
                                        </p:attrNameLst>
                                      </p:cBhvr>
                                      <p:to>
                                        <p:strVal val="visible"/>
                                      </p:to>
                                    </p:set>
                                    <p:animEffect filter="dissolve" transition="in">
                                      <p:cBhvr>
                                        <p:cTn id="27" dur="500"/>
                                        <p:tgtEl>
                                          <p:spTgt spid="1443"/>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ID="9" grpId="5" fill="hold">
                                  <p:stCondLst>
                                    <p:cond delay="0"/>
                                  </p:stCondLst>
                                  <p:iterate type="el" backwards="0">
                                    <p:tmAbs val="0"/>
                                  </p:iterate>
                                  <p:childTnLst>
                                    <p:set>
                                      <p:cBhvr>
                                        <p:cTn id="31" fill="hold"/>
                                        <p:tgtEl>
                                          <p:spTgt spid="1444"/>
                                        </p:tgtEl>
                                        <p:attrNameLst>
                                          <p:attrName>style.visibility</p:attrName>
                                        </p:attrNameLst>
                                      </p:cBhvr>
                                      <p:to>
                                        <p:strVal val="visible"/>
                                      </p:to>
                                    </p:set>
                                    <p:animEffect filter="dissolve" transition="in">
                                      <p:cBhvr>
                                        <p:cTn id="32" dur="500"/>
                                        <p:tgtEl>
                                          <p:spTgt spid="1444"/>
                                        </p:tgtEl>
                                      </p:cBhvr>
                                    </p:animEffect>
                                  </p:childTnLst>
                                </p:cTn>
                              </p:par>
                            </p:childTnLst>
                          </p:cTn>
                        </p:par>
                        <p:par>
                          <p:cTn id="33" fill="hold">
                            <p:stCondLst>
                              <p:cond delay="500"/>
                            </p:stCondLst>
                            <p:childTnLst>
                              <p:par>
                                <p:cTn id="34" presetClass="entr" nodeType="afterEffect" presetID="9" grpId="6" fill="hold">
                                  <p:stCondLst>
                                    <p:cond delay="0"/>
                                  </p:stCondLst>
                                  <p:iterate type="el" backwards="0">
                                    <p:tmAbs val="0"/>
                                  </p:iterate>
                                  <p:childTnLst>
                                    <p:set>
                                      <p:cBhvr>
                                        <p:cTn id="35" fill="hold"/>
                                        <p:tgtEl>
                                          <p:spTgt spid="1445"/>
                                        </p:tgtEl>
                                        <p:attrNameLst>
                                          <p:attrName>style.visibility</p:attrName>
                                        </p:attrNameLst>
                                      </p:cBhvr>
                                      <p:to>
                                        <p:strVal val="visible"/>
                                      </p:to>
                                    </p:set>
                                    <p:animEffect filter="dissolve" transition="in">
                                      <p:cBhvr>
                                        <p:cTn id="36" dur="500"/>
                                        <p:tgtEl>
                                          <p:spTgt spid="1445"/>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1446"/>
                                        </p:tgtEl>
                                        <p:attrNameLst>
                                          <p:attrName>style.visibility</p:attrName>
                                        </p:attrNameLst>
                                      </p:cBhvr>
                                      <p:to>
                                        <p:strVal val="visible"/>
                                      </p:to>
                                    </p:set>
                                    <p:animEffect filter="dissolve" transition="in">
                                      <p:cBhvr>
                                        <p:cTn id="41" dur="500"/>
                                        <p:tgtEl>
                                          <p:spTgt spid="1446"/>
                                        </p:tgtEl>
                                      </p:cBhvr>
                                    </p:animEffect>
                                  </p:childTnLst>
                                </p:cTn>
                              </p:par>
                            </p:childTnLst>
                          </p:cTn>
                        </p:par>
                        <p:par>
                          <p:cTn id="42" fill="hold">
                            <p:stCondLst>
                              <p:cond delay="500"/>
                            </p:stCondLst>
                            <p:childTnLst>
                              <p:par>
                                <p:cTn id="43" presetClass="entr" nodeType="afterEffect" presetID="9" grpId="8" fill="hold">
                                  <p:stCondLst>
                                    <p:cond delay="0"/>
                                  </p:stCondLst>
                                  <p:iterate type="el" backwards="0">
                                    <p:tmAbs val="0"/>
                                  </p:iterate>
                                  <p:childTnLst>
                                    <p:set>
                                      <p:cBhvr>
                                        <p:cTn id="44" fill="hold"/>
                                        <p:tgtEl>
                                          <p:spTgt spid="1447"/>
                                        </p:tgtEl>
                                        <p:attrNameLst>
                                          <p:attrName>style.visibility</p:attrName>
                                        </p:attrNameLst>
                                      </p:cBhvr>
                                      <p:to>
                                        <p:strVal val="visible"/>
                                      </p:to>
                                    </p:set>
                                    <p:animEffect filter="dissolve" transition="in">
                                      <p:cBhvr>
                                        <p:cTn id="45" dur="500"/>
                                        <p:tgtEl>
                                          <p:spTgt spid="1447"/>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1448"/>
                                        </p:tgtEl>
                                        <p:attrNameLst>
                                          <p:attrName>style.visibility</p:attrName>
                                        </p:attrNameLst>
                                      </p:cBhvr>
                                      <p:to>
                                        <p:strVal val="visible"/>
                                      </p:to>
                                    </p:set>
                                    <p:animEffect filter="dissolve" transition="in">
                                      <p:cBhvr>
                                        <p:cTn id="50" dur="500"/>
                                        <p:tgtEl>
                                          <p:spTgt spid="1448"/>
                                        </p:tgtEl>
                                      </p:cBhvr>
                                    </p:animEffect>
                                  </p:childTnLst>
                                </p:cTn>
                              </p:par>
                            </p:childTnLst>
                          </p:cTn>
                        </p:par>
                        <p:par>
                          <p:cTn id="51" fill="hold">
                            <p:stCondLst>
                              <p:cond delay="500"/>
                            </p:stCondLst>
                            <p:childTnLst>
                              <p:par>
                                <p:cTn id="52" presetClass="entr" nodeType="afterEffect" presetID="9" grpId="10" fill="hold">
                                  <p:stCondLst>
                                    <p:cond delay="0"/>
                                  </p:stCondLst>
                                  <p:iterate type="el" backwards="0">
                                    <p:tmAbs val="0"/>
                                  </p:iterate>
                                  <p:childTnLst>
                                    <p:set>
                                      <p:cBhvr>
                                        <p:cTn id="53" fill="hold"/>
                                        <p:tgtEl>
                                          <p:spTgt spid="1449"/>
                                        </p:tgtEl>
                                        <p:attrNameLst>
                                          <p:attrName>style.visibility</p:attrName>
                                        </p:attrNameLst>
                                      </p:cBhvr>
                                      <p:to>
                                        <p:strVal val="visible"/>
                                      </p:to>
                                    </p:set>
                                    <p:animEffect filter="dissolve" transition="in">
                                      <p:cBhvr>
                                        <p:cTn id="54" dur="500"/>
                                        <p:tgtEl>
                                          <p:spTgt spid="14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448" grpId="9"/>
      <p:bldP build="whole" bldLvl="1" animBg="1" rev="0" advAuto="0" spid="1449" grpId="10"/>
      <p:bldP build="whole" bldLvl="1" animBg="1" rev="0" advAuto="0" spid="1446" grpId="7"/>
      <p:bldP build="whole" bldLvl="1" animBg="1" rev="0" advAuto="0" spid="1445" grpId="6"/>
      <p:bldP build="whole" bldLvl="1" animBg="1" rev="0" advAuto="0" spid="1444" grpId="5"/>
      <p:bldP build="p" bldLvl="1" animBg="1" rev="0" advAuto="0" spid="1440" grpId="1"/>
      <p:bldP build="p" bldLvl="1" animBg="1" rev="0" advAuto="0" spid="1439" grpId="2"/>
      <p:bldP build="whole" bldLvl="1" animBg="1" rev="0" advAuto="0" spid="1443" grpId="4"/>
      <p:bldP build="whole" bldLvl="1" animBg="1" rev="0" advAuto="0" spid="1442" grpId="3"/>
      <p:bldP build="whole" bldLvl="1" animBg="1" rev="0" advAuto="0" spid="1447" grpId="8"/>
    </p:bldLst>
  </p:timing>
</p:sld>
</file>

<file path=ppt/slides/slide3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455" name="Shape 1455"/>
          <p:cNvSpPr/>
          <p:nvPr/>
        </p:nvSpPr>
        <p:spPr>
          <a:xfrm>
            <a:off x="2148176" y="4299610"/>
            <a:ext cx="2178641" cy="1981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tart liquorice tart pastry. Gingerbread jelly soufflé bonbon sesame snaps. Tiramisu pie sesame snaps. Sweet roll jelly  wafer cake oat cake. </a:t>
            </a:r>
          </a:p>
        </p:txBody>
      </p:sp>
      <p:sp>
        <p:nvSpPr>
          <p:cNvPr id="1456" name="Shape 1456"/>
          <p:cNvSpPr/>
          <p:nvPr/>
        </p:nvSpPr>
        <p:spPr>
          <a:xfrm>
            <a:off x="1341118" y="1645920"/>
            <a:ext cx="3145538" cy="1993393"/>
          </a:xfrm>
          <a:prstGeom prst="rect">
            <a:avLst/>
          </a:prstGeom>
          <a:solidFill>
            <a:srgbClr val="637C90"/>
          </a:solidFill>
          <a:ln w="12700">
            <a:miter lim="400000"/>
          </a:ln>
        </p:spPr>
        <p:txBody>
          <a:bodyPr lIns="45719" rIns="45719" anchor="ctr"/>
          <a:lstStyle/>
          <a:p>
            <a:pPr algn="ctr">
              <a:defRPr>
                <a:solidFill>
                  <a:srgbClr val="FFFFFF"/>
                </a:solidFill>
              </a:defRPr>
            </a:pPr>
          </a:p>
        </p:txBody>
      </p:sp>
      <p:sp>
        <p:nvSpPr>
          <p:cNvPr id="1457" name="Shape 145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458" name="Shape 145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Tile With Image Infographic</a:t>
            </a:r>
          </a:p>
        </p:txBody>
      </p:sp>
      <p:sp>
        <p:nvSpPr>
          <p:cNvPr id="1459" name="Shape 145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460" name="Shape 1460"/>
          <p:cNvSpPr/>
          <p:nvPr/>
        </p:nvSpPr>
        <p:spPr>
          <a:xfrm>
            <a:off x="7705343" y="1645920"/>
            <a:ext cx="3145537" cy="1993393"/>
          </a:xfrm>
          <a:prstGeom prst="rect">
            <a:avLst/>
          </a:prstGeom>
          <a:solidFill>
            <a:srgbClr val="F23B48"/>
          </a:solidFill>
          <a:ln w="12700">
            <a:miter lim="400000"/>
          </a:ln>
        </p:spPr>
        <p:txBody>
          <a:bodyPr lIns="45719" rIns="45719" anchor="ctr"/>
          <a:lstStyle/>
          <a:p>
            <a:pPr algn="ctr">
              <a:defRPr>
                <a:solidFill>
                  <a:srgbClr val="FFFFFF"/>
                </a:solidFill>
              </a:defRPr>
            </a:pPr>
          </a:p>
        </p:txBody>
      </p:sp>
      <p:grpSp>
        <p:nvGrpSpPr>
          <p:cNvPr id="1463" name="Group 1463"/>
          <p:cNvGrpSpPr/>
          <p:nvPr/>
        </p:nvGrpSpPr>
        <p:grpSpPr>
          <a:xfrm>
            <a:off x="1340271" y="4056009"/>
            <a:ext cx="585789" cy="585789"/>
            <a:chOff x="0" y="0"/>
            <a:chExt cx="585787" cy="585787"/>
          </a:xfrm>
        </p:grpSpPr>
        <p:sp>
          <p:nvSpPr>
            <p:cNvPr id="1461" name="Shape 1461"/>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462" name="Shape 1462"/>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464" name="Shape 1464"/>
          <p:cNvSpPr/>
          <p:nvPr/>
        </p:nvSpPr>
        <p:spPr>
          <a:xfrm>
            <a:off x="2148177" y="4046863"/>
            <a:ext cx="217864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23B48"/>
                </a:solidFill>
                <a:latin typeface="Lato"/>
                <a:ea typeface="Lato"/>
                <a:cs typeface="Lato"/>
                <a:sym typeface="Lato"/>
              </a:defRPr>
            </a:lvl1pPr>
          </a:lstStyle>
          <a:p>
            <a:pPr/>
            <a:r>
              <a:t>Business Strategy</a:t>
            </a:r>
          </a:p>
        </p:txBody>
      </p:sp>
      <p:sp>
        <p:nvSpPr>
          <p:cNvPr id="1465" name="Shape 1465"/>
          <p:cNvSpPr/>
          <p:nvPr/>
        </p:nvSpPr>
        <p:spPr>
          <a:xfrm>
            <a:off x="8001682" y="2231407"/>
            <a:ext cx="2541350"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Liquorice chupa chups applicake apple pie cak cupcake brownie bear claw  cake gingerbread cotton candy. Bear claw croissant apple pie. Croissant cake tart liquorice tart pastry. Gingerbread jelly soufflé.</a:t>
            </a:r>
          </a:p>
        </p:txBody>
      </p:sp>
      <p:sp>
        <p:nvSpPr>
          <p:cNvPr id="1466" name="Shape 1466"/>
          <p:cNvSpPr/>
          <p:nvPr/>
        </p:nvSpPr>
        <p:spPr>
          <a:xfrm>
            <a:off x="8001682" y="1923804"/>
            <a:ext cx="254135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defRPr sz="1300">
                <a:solidFill>
                  <a:srgbClr val="FFFFFF"/>
                </a:solidFill>
                <a:latin typeface="Lato"/>
                <a:ea typeface="Lato"/>
                <a:cs typeface="Lato"/>
                <a:sym typeface="Lato"/>
              </a:defRPr>
            </a:lvl1pPr>
          </a:lstStyle>
          <a:p>
            <a:pPr/>
            <a:r>
              <a:t>Our Success Secret</a:t>
            </a:r>
          </a:p>
        </p:txBody>
      </p:sp>
      <p:sp>
        <p:nvSpPr>
          <p:cNvPr id="1467" name="Shape 1467"/>
          <p:cNvSpPr/>
          <p:nvPr/>
        </p:nvSpPr>
        <p:spPr>
          <a:xfrm>
            <a:off x="2148176" y="1850652"/>
            <a:ext cx="2036298" cy="1524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cake gingerbread cotton candy. Bear claw croissant apple pie. Croissant cake tart liquorice tart pastry. Gingerbread jelly soufflé bonbon sesame snaps. </a:t>
            </a:r>
          </a:p>
        </p:txBody>
      </p:sp>
      <p:sp>
        <p:nvSpPr>
          <p:cNvPr id="1468" name="Shape 1468"/>
          <p:cNvSpPr/>
          <p:nvPr/>
        </p:nvSpPr>
        <p:spPr>
          <a:xfrm>
            <a:off x="1533463" y="1803052"/>
            <a:ext cx="453888" cy="418963"/>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400">
                <a:solidFill>
                  <a:srgbClr val="FFFFFF"/>
                </a:solidFill>
                <a:latin typeface="FontAwesome"/>
                <a:ea typeface="FontAwesome"/>
                <a:cs typeface="FontAwesome"/>
                <a:sym typeface="FontAwesome"/>
              </a:defRPr>
            </a:lvl1pPr>
          </a:lstStyle>
          <a:p>
            <a:pPr/>
            <a:r>
              <a:t></a:t>
            </a:r>
          </a:p>
        </p:txBody>
      </p:sp>
      <p:sp>
        <p:nvSpPr>
          <p:cNvPr id="1469" name="Shape 1469"/>
          <p:cNvSpPr/>
          <p:nvPr/>
        </p:nvSpPr>
        <p:spPr>
          <a:xfrm>
            <a:off x="5330892" y="4299610"/>
            <a:ext cx="2178641" cy="1981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tart liquorice tart pastry. Gingerbread jelly soufflé bonbon sesame snaps. Tiramisu pie sesame snaps. Sweet roll jelly  wafer cake oat cake. </a:t>
            </a:r>
          </a:p>
        </p:txBody>
      </p:sp>
      <p:grpSp>
        <p:nvGrpSpPr>
          <p:cNvPr id="1472" name="Group 1472"/>
          <p:cNvGrpSpPr/>
          <p:nvPr/>
        </p:nvGrpSpPr>
        <p:grpSpPr>
          <a:xfrm>
            <a:off x="4522989" y="4056009"/>
            <a:ext cx="585789" cy="585789"/>
            <a:chOff x="0" y="0"/>
            <a:chExt cx="585787" cy="585787"/>
          </a:xfrm>
        </p:grpSpPr>
        <p:sp>
          <p:nvSpPr>
            <p:cNvPr id="1470" name="Shape 1470"/>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1471" name="Shape 1471"/>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1473" name="Shape 1473"/>
          <p:cNvSpPr/>
          <p:nvPr/>
        </p:nvSpPr>
        <p:spPr>
          <a:xfrm>
            <a:off x="5330893" y="4046863"/>
            <a:ext cx="2178642"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23B48"/>
                </a:solidFill>
                <a:latin typeface="Lato"/>
                <a:ea typeface="Lato"/>
                <a:cs typeface="Lato"/>
                <a:sym typeface="Lato"/>
              </a:defRPr>
            </a:lvl1pPr>
          </a:lstStyle>
          <a:p>
            <a:pPr/>
            <a:r>
              <a:t>Creative Solution</a:t>
            </a:r>
          </a:p>
        </p:txBody>
      </p:sp>
      <p:sp>
        <p:nvSpPr>
          <p:cNvPr id="1474" name="Shape 1474"/>
          <p:cNvSpPr/>
          <p:nvPr/>
        </p:nvSpPr>
        <p:spPr>
          <a:xfrm>
            <a:off x="8516691" y="4299610"/>
            <a:ext cx="2178641" cy="1981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tart liquorice tart pastry. Gingerbread jelly soufflé bonbon sesame snaps. Tiramisu pie sesame snaps. Sweet roll jelly  wafer cake oat cake. </a:t>
            </a:r>
          </a:p>
        </p:txBody>
      </p:sp>
      <p:grpSp>
        <p:nvGrpSpPr>
          <p:cNvPr id="1477" name="Group 1477"/>
          <p:cNvGrpSpPr/>
          <p:nvPr/>
        </p:nvGrpSpPr>
        <p:grpSpPr>
          <a:xfrm>
            <a:off x="7708788" y="4056009"/>
            <a:ext cx="585789" cy="585789"/>
            <a:chOff x="0" y="0"/>
            <a:chExt cx="585787" cy="585787"/>
          </a:xfrm>
        </p:grpSpPr>
        <p:sp>
          <p:nvSpPr>
            <p:cNvPr id="1475" name="Shape 1475"/>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1476" name="Shape 1476"/>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478" name="Shape 1478"/>
          <p:cNvSpPr/>
          <p:nvPr/>
        </p:nvSpPr>
        <p:spPr>
          <a:xfrm>
            <a:off x="8516693" y="4046863"/>
            <a:ext cx="217864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23B48"/>
                </a:solidFill>
                <a:latin typeface="Lato"/>
                <a:ea typeface="Lato"/>
                <a:cs typeface="Lato"/>
                <a:sym typeface="Lato"/>
              </a:defRPr>
            </a:lvl1pPr>
          </a:lstStyle>
          <a:p>
            <a:pPr/>
            <a:r>
              <a:t>Awesome Application</a:t>
            </a:r>
          </a:p>
        </p:txBody>
      </p:sp>
      <p:pic>
        <p:nvPicPr>
          <p:cNvPr id="1479"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458">
                                            <p:bg/>
                                          </p:spTgt>
                                        </p:tgtEl>
                                        <p:attrNameLst>
                                          <p:attrName>style.visibility</p:attrName>
                                        </p:attrNameLst>
                                      </p:cBhvr>
                                      <p:to>
                                        <p:strVal val="visible"/>
                                      </p:to>
                                    </p:set>
                                    <p:animEffect filter="wipe(left)" transition="in">
                                      <p:cBhvr>
                                        <p:cTn id="7" dur="500"/>
                                        <p:tgtEl>
                                          <p:spTgt spid="145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458">
                                            <p:txEl>
                                              <p:pRg st="0" end="0"/>
                                            </p:txEl>
                                          </p:spTgt>
                                        </p:tgtEl>
                                        <p:attrNameLst>
                                          <p:attrName>style.visibility</p:attrName>
                                        </p:attrNameLst>
                                      </p:cBhvr>
                                      <p:to>
                                        <p:strVal val="visible"/>
                                      </p:to>
                                    </p:set>
                                    <p:animEffect filter="wipe(left)" transition="in">
                                      <p:cBhvr>
                                        <p:cTn id="10" dur="500"/>
                                        <p:tgtEl>
                                          <p:spTgt spid="145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457">
                                            <p:bg/>
                                          </p:spTgt>
                                        </p:tgtEl>
                                        <p:attrNameLst>
                                          <p:attrName>style.visibility</p:attrName>
                                        </p:attrNameLst>
                                      </p:cBhvr>
                                      <p:to>
                                        <p:strVal val="visible"/>
                                      </p:to>
                                    </p:set>
                                    <p:animEffect filter="dissolve" transition="in">
                                      <p:cBhvr>
                                        <p:cTn id="15" dur="500"/>
                                        <p:tgtEl>
                                          <p:spTgt spid="145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457">
                                            <p:txEl>
                                              <p:pRg st="0" end="0"/>
                                            </p:txEl>
                                          </p:spTgt>
                                        </p:tgtEl>
                                        <p:attrNameLst>
                                          <p:attrName>style.visibility</p:attrName>
                                        </p:attrNameLst>
                                      </p:cBhvr>
                                      <p:to>
                                        <p:strVal val="visible"/>
                                      </p:to>
                                    </p:set>
                                    <p:animEffect filter="dissolve" transition="in">
                                      <p:cBhvr>
                                        <p:cTn id="18" dur="500"/>
                                        <p:tgtEl>
                                          <p:spTgt spid="145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467"/>
                                        </p:tgtEl>
                                        <p:attrNameLst>
                                          <p:attrName>style.visibility</p:attrName>
                                        </p:attrNameLst>
                                      </p:cBhvr>
                                      <p:to>
                                        <p:strVal val="visible"/>
                                      </p:to>
                                    </p:set>
                                    <p:animEffect filter="dissolve" transition="in">
                                      <p:cBhvr>
                                        <p:cTn id="23" dur="500"/>
                                        <p:tgtEl>
                                          <p:spTgt spid="1467"/>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1468"/>
                                        </p:tgtEl>
                                        <p:attrNameLst>
                                          <p:attrName>style.visibility</p:attrName>
                                        </p:attrNameLst>
                                      </p:cBhvr>
                                      <p:to>
                                        <p:strVal val="visible"/>
                                      </p:to>
                                    </p:set>
                                    <p:animEffect filter="dissolve" transition="in">
                                      <p:cBhvr>
                                        <p:cTn id="27" dur="500"/>
                                        <p:tgtEl>
                                          <p:spTgt spid="1468"/>
                                        </p:tgtEl>
                                      </p:cBhvr>
                                    </p:animEffect>
                                  </p:childTnLst>
                                </p:cTn>
                              </p:par>
                            </p:childTnLst>
                          </p:cTn>
                        </p:par>
                        <p:par>
                          <p:cTn id="28" fill="hold">
                            <p:stCondLst>
                              <p:cond delay="1000"/>
                            </p:stCondLst>
                            <p:childTnLst>
                              <p:par>
                                <p:cTn id="29" presetClass="entr" nodeType="afterEffect" presetID="9" grpId="5" fill="hold">
                                  <p:stCondLst>
                                    <p:cond delay="0"/>
                                  </p:stCondLst>
                                  <p:iterate type="el" backwards="0">
                                    <p:tmAbs val="0"/>
                                  </p:iterate>
                                  <p:childTnLst>
                                    <p:set>
                                      <p:cBhvr>
                                        <p:cTn id="30" fill="hold"/>
                                        <p:tgtEl>
                                          <p:spTgt spid="1456"/>
                                        </p:tgtEl>
                                        <p:attrNameLst>
                                          <p:attrName>style.visibility</p:attrName>
                                        </p:attrNameLst>
                                      </p:cBhvr>
                                      <p:to>
                                        <p:strVal val="visible"/>
                                      </p:to>
                                    </p:set>
                                    <p:animEffect filter="dissolve" transition="in">
                                      <p:cBhvr>
                                        <p:cTn id="31" dur="500"/>
                                        <p:tgtEl>
                                          <p:spTgt spid="1456"/>
                                        </p:tgtEl>
                                      </p:cBhvr>
                                    </p:animEffect>
                                  </p:childTnLst>
                                </p:cTn>
                              </p:par>
                            </p:childTnLst>
                          </p:cTn>
                        </p:par>
                      </p:childTnLst>
                    </p:cTn>
                  </p:par>
                  <p:par>
                    <p:cTn id="32" fill="hold">
                      <p:stCondLst>
                        <p:cond delay="indefinite"/>
                      </p:stCondLst>
                      <p:childTnLst>
                        <p:par>
                          <p:cTn id="33" fill="hold">
                            <p:stCondLst>
                              <p:cond delay="0"/>
                            </p:stCondLst>
                            <p:childTnLst>
                              <p:par>
                                <p:cTn id="34" presetClass="entr" nodeType="clickEffect" presetID="9" grpId="6" fill="hold">
                                  <p:stCondLst>
                                    <p:cond delay="0"/>
                                  </p:stCondLst>
                                  <p:iterate type="el" backwards="0">
                                    <p:tmAbs val="0"/>
                                  </p:iterate>
                                  <p:childTnLst>
                                    <p:set>
                                      <p:cBhvr>
                                        <p:cTn id="35" fill="hold"/>
                                        <p:tgtEl>
                                          <p:spTgt spid="1465"/>
                                        </p:tgtEl>
                                        <p:attrNameLst>
                                          <p:attrName>style.visibility</p:attrName>
                                        </p:attrNameLst>
                                      </p:cBhvr>
                                      <p:to>
                                        <p:strVal val="visible"/>
                                      </p:to>
                                    </p:set>
                                    <p:animEffect filter="dissolve" transition="in">
                                      <p:cBhvr>
                                        <p:cTn id="36" dur="500"/>
                                        <p:tgtEl>
                                          <p:spTgt spid="1465"/>
                                        </p:tgtEl>
                                      </p:cBhvr>
                                    </p:animEffect>
                                  </p:childTnLst>
                                </p:cTn>
                              </p:par>
                            </p:childTnLst>
                          </p:cTn>
                        </p:par>
                        <p:par>
                          <p:cTn id="37" fill="hold">
                            <p:stCondLst>
                              <p:cond delay="500"/>
                            </p:stCondLst>
                            <p:childTnLst>
                              <p:par>
                                <p:cTn id="38" presetClass="entr" nodeType="afterEffect" presetID="9" grpId="7" fill="hold">
                                  <p:stCondLst>
                                    <p:cond delay="0"/>
                                  </p:stCondLst>
                                  <p:iterate type="el" backwards="0">
                                    <p:tmAbs val="0"/>
                                  </p:iterate>
                                  <p:childTnLst>
                                    <p:set>
                                      <p:cBhvr>
                                        <p:cTn id="39" fill="hold"/>
                                        <p:tgtEl>
                                          <p:spTgt spid="1460"/>
                                        </p:tgtEl>
                                        <p:attrNameLst>
                                          <p:attrName>style.visibility</p:attrName>
                                        </p:attrNameLst>
                                      </p:cBhvr>
                                      <p:to>
                                        <p:strVal val="visible"/>
                                      </p:to>
                                    </p:set>
                                    <p:animEffect filter="dissolve" transition="in">
                                      <p:cBhvr>
                                        <p:cTn id="40" dur="500"/>
                                        <p:tgtEl>
                                          <p:spTgt spid="1460"/>
                                        </p:tgtEl>
                                      </p:cBhvr>
                                    </p:animEffect>
                                  </p:childTnLst>
                                </p:cTn>
                              </p:par>
                            </p:childTnLst>
                          </p:cTn>
                        </p:par>
                        <p:par>
                          <p:cTn id="41" fill="hold">
                            <p:stCondLst>
                              <p:cond delay="1000"/>
                            </p:stCondLst>
                            <p:childTnLst>
                              <p:par>
                                <p:cTn id="42" presetClass="entr" nodeType="afterEffect" presetID="9" grpId="8" fill="hold">
                                  <p:stCondLst>
                                    <p:cond delay="0"/>
                                  </p:stCondLst>
                                  <p:iterate type="el" backwards="0">
                                    <p:tmAbs val="0"/>
                                  </p:iterate>
                                  <p:childTnLst>
                                    <p:set>
                                      <p:cBhvr>
                                        <p:cTn id="43" fill="hold"/>
                                        <p:tgtEl>
                                          <p:spTgt spid="1466"/>
                                        </p:tgtEl>
                                        <p:attrNameLst>
                                          <p:attrName>style.visibility</p:attrName>
                                        </p:attrNameLst>
                                      </p:cBhvr>
                                      <p:to>
                                        <p:strVal val="visible"/>
                                      </p:to>
                                    </p:set>
                                    <p:animEffect filter="dissolve" transition="in">
                                      <p:cBhvr>
                                        <p:cTn id="44" dur="500"/>
                                        <p:tgtEl>
                                          <p:spTgt spid="1466"/>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ID="9" grpId="9" fill="hold">
                                  <p:stCondLst>
                                    <p:cond delay="0"/>
                                  </p:stCondLst>
                                  <p:iterate type="el" backwards="0">
                                    <p:tmAbs val="0"/>
                                  </p:iterate>
                                  <p:childTnLst>
                                    <p:set>
                                      <p:cBhvr>
                                        <p:cTn id="48" fill="hold"/>
                                        <p:tgtEl>
                                          <p:spTgt spid="1463"/>
                                        </p:tgtEl>
                                        <p:attrNameLst>
                                          <p:attrName>style.visibility</p:attrName>
                                        </p:attrNameLst>
                                      </p:cBhvr>
                                      <p:to>
                                        <p:strVal val="visible"/>
                                      </p:to>
                                    </p:set>
                                    <p:animEffect filter="dissolve" transition="in">
                                      <p:cBhvr>
                                        <p:cTn id="49" dur="500"/>
                                        <p:tgtEl>
                                          <p:spTgt spid="1463"/>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ID="9" grpId="10" fill="hold">
                                  <p:stCondLst>
                                    <p:cond delay="0"/>
                                  </p:stCondLst>
                                  <p:iterate type="el" backwards="0">
                                    <p:tmAbs val="0"/>
                                  </p:iterate>
                                  <p:childTnLst>
                                    <p:set>
                                      <p:cBhvr>
                                        <p:cTn id="53" fill="hold"/>
                                        <p:tgtEl>
                                          <p:spTgt spid="1455"/>
                                        </p:tgtEl>
                                        <p:attrNameLst>
                                          <p:attrName>style.visibility</p:attrName>
                                        </p:attrNameLst>
                                      </p:cBhvr>
                                      <p:to>
                                        <p:strVal val="visible"/>
                                      </p:to>
                                    </p:set>
                                    <p:animEffect filter="dissolve" transition="in">
                                      <p:cBhvr>
                                        <p:cTn id="54" dur="500"/>
                                        <p:tgtEl>
                                          <p:spTgt spid="1455"/>
                                        </p:tgtEl>
                                      </p:cBhvr>
                                    </p:animEffect>
                                  </p:childTnLst>
                                </p:cTn>
                              </p:par>
                            </p:childTnLst>
                          </p:cTn>
                        </p:par>
                        <p:par>
                          <p:cTn id="55" fill="hold">
                            <p:stCondLst>
                              <p:cond delay="500"/>
                            </p:stCondLst>
                            <p:childTnLst>
                              <p:par>
                                <p:cTn id="56" presetClass="entr" nodeType="afterEffect" presetID="9" grpId="11" fill="hold">
                                  <p:stCondLst>
                                    <p:cond delay="0"/>
                                  </p:stCondLst>
                                  <p:iterate type="el" backwards="0">
                                    <p:tmAbs val="0"/>
                                  </p:iterate>
                                  <p:childTnLst>
                                    <p:set>
                                      <p:cBhvr>
                                        <p:cTn id="57" fill="hold"/>
                                        <p:tgtEl>
                                          <p:spTgt spid="1464"/>
                                        </p:tgtEl>
                                        <p:attrNameLst>
                                          <p:attrName>style.visibility</p:attrName>
                                        </p:attrNameLst>
                                      </p:cBhvr>
                                      <p:to>
                                        <p:strVal val="visible"/>
                                      </p:to>
                                    </p:set>
                                    <p:animEffect filter="dissolve" transition="in">
                                      <p:cBhvr>
                                        <p:cTn id="58" dur="500"/>
                                        <p:tgtEl>
                                          <p:spTgt spid="1464"/>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2" fill="hold">
                                  <p:stCondLst>
                                    <p:cond delay="0"/>
                                  </p:stCondLst>
                                  <p:iterate type="el" backwards="0">
                                    <p:tmAbs val="0"/>
                                  </p:iterate>
                                  <p:childTnLst>
                                    <p:set>
                                      <p:cBhvr>
                                        <p:cTn id="62" fill="hold"/>
                                        <p:tgtEl>
                                          <p:spTgt spid="1472"/>
                                        </p:tgtEl>
                                        <p:attrNameLst>
                                          <p:attrName>style.visibility</p:attrName>
                                        </p:attrNameLst>
                                      </p:cBhvr>
                                      <p:to>
                                        <p:strVal val="visible"/>
                                      </p:to>
                                    </p:set>
                                    <p:animEffect filter="dissolve" transition="in">
                                      <p:cBhvr>
                                        <p:cTn id="63" dur="500"/>
                                        <p:tgtEl>
                                          <p:spTgt spid="1472"/>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3" fill="hold">
                                  <p:stCondLst>
                                    <p:cond delay="0"/>
                                  </p:stCondLst>
                                  <p:iterate type="el" backwards="0">
                                    <p:tmAbs val="0"/>
                                  </p:iterate>
                                  <p:childTnLst>
                                    <p:set>
                                      <p:cBhvr>
                                        <p:cTn id="67" fill="hold"/>
                                        <p:tgtEl>
                                          <p:spTgt spid="1469"/>
                                        </p:tgtEl>
                                        <p:attrNameLst>
                                          <p:attrName>style.visibility</p:attrName>
                                        </p:attrNameLst>
                                      </p:cBhvr>
                                      <p:to>
                                        <p:strVal val="visible"/>
                                      </p:to>
                                    </p:set>
                                    <p:animEffect filter="dissolve" transition="in">
                                      <p:cBhvr>
                                        <p:cTn id="68" dur="500"/>
                                        <p:tgtEl>
                                          <p:spTgt spid="1469"/>
                                        </p:tgtEl>
                                      </p:cBhvr>
                                    </p:animEffect>
                                  </p:childTnLst>
                                </p:cTn>
                              </p:par>
                            </p:childTnLst>
                          </p:cTn>
                        </p:par>
                        <p:par>
                          <p:cTn id="69" fill="hold">
                            <p:stCondLst>
                              <p:cond delay="500"/>
                            </p:stCondLst>
                            <p:childTnLst>
                              <p:par>
                                <p:cTn id="70" presetClass="entr" nodeType="afterEffect" presetID="9" grpId="14" fill="hold">
                                  <p:stCondLst>
                                    <p:cond delay="0"/>
                                  </p:stCondLst>
                                  <p:iterate type="el" backwards="0">
                                    <p:tmAbs val="0"/>
                                  </p:iterate>
                                  <p:childTnLst>
                                    <p:set>
                                      <p:cBhvr>
                                        <p:cTn id="71" fill="hold"/>
                                        <p:tgtEl>
                                          <p:spTgt spid="1473"/>
                                        </p:tgtEl>
                                        <p:attrNameLst>
                                          <p:attrName>style.visibility</p:attrName>
                                        </p:attrNameLst>
                                      </p:cBhvr>
                                      <p:to>
                                        <p:strVal val="visible"/>
                                      </p:to>
                                    </p:set>
                                    <p:animEffect filter="dissolve" transition="in">
                                      <p:cBhvr>
                                        <p:cTn id="72" dur="500"/>
                                        <p:tgtEl>
                                          <p:spTgt spid="1473"/>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ID="9" grpId="15" fill="hold">
                                  <p:stCondLst>
                                    <p:cond delay="0"/>
                                  </p:stCondLst>
                                  <p:iterate type="el" backwards="0">
                                    <p:tmAbs val="0"/>
                                  </p:iterate>
                                  <p:childTnLst>
                                    <p:set>
                                      <p:cBhvr>
                                        <p:cTn id="76" fill="hold"/>
                                        <p:tgtEl>
                                          <p:spTgt spid="1477"/>
                                        </p:tgtEl>
                                        <p:attrNameLst>
                                          <p:attrName>style.visibility</p:attrName>
                                        </p:attrNameLst>
                                      </p:cBhvr>
                                      <p:to>
                                        <p:strVal val="visible"/>
                                      </p:to>
                                    </p:set>
                                    <p:animEffect filter="dissolve" transition="in">
                                      <p:cBhvr>
                                        <p:cTn id="77" dur="500"/>
                                        <p:tgtEl>
                                          <p:spTgt spid="1477"/>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6" fill="hold">
                                  <p:stCondLst>
                                    <p:cond delay="0"/>
                                  </p:stCondLst>
                                  <p:iterate type="el" backwards="0">
                                    <p:tmAbs val="0"/>
                                  </p:iterate>
                                  <p:childTnLst>
                                    <p:set>
                                      <p:cBhvr>
                                        <p:cTn id="81" fill="hold"/>
                                        <p:tgtEl>
                                          <p:spTgt spid="1474"/>
                                        </p:tgtEl>
                                        <p:attrNameLst>
                                          <p:attrName>style.visibility</p:attrName>
                                        </p:attrNameLst>
                                      </p:cBhvr>
                                      <p:to>
                                        <p:strVal val="visible"/>
                                      </p:to>
                                    </p:set>
                                    <p:animEffect filter="dissolve" transition="in">
                                      <p:cBhvr>
                                        <p:cTn id="82" dur="500"/>
                                        <p:tgtEl>
                                          <p:spTgt spid="1474"/>
                                        </p:tgtEl>
                                      </p:cBhvr>
                                    </p:animEffect>
                                  </p:childTnLst>
                                </p:cTn>
                              </p:par>
                            </p:childTnLst>
                          </p:cTn>
                        </p:par>
                        <p:par>
                          <p:cTn id="83" fill="hold">
                            <p:stCondLst>
                              <p:cond delay="500"/>
                            </p:stCondLst>
                            <p:childTnLst>
                              <p:par>
                                <p:cTn id="84" presetClass="entr" nodeType="afterEffect" presetID="9" grpId="17" fill="hold">
                                  <p:stCondLst>
                                    <p:cond delay="0"/>
                                  </p:stCondLst>
                                  <p:iterate type="el" backwards="0">
                                    <p:tmAbs val="0"/>
                                  </p:iterate>
                                  <p:childTnLst>
                                    <p:set>
                                      <p:cBhvr>
                                        <p:cTn id="85" fill="hold"/>
                                        <p:tgtEl>
                                          <p:spTgt spid="1478"/>
                                        </p:tgtEl>
                                        <p:attrNameLst>
                                          <p:attrName>style.visibility</p:attrName>
                                        </p:attrNameLst>
                                      </p:cBhvr>
                                      <p:to>
                                        <p:strVal val="visible"/>
                                      </p:to>
                                    </p:set>
                                    <p:animEffect filter="dissolve" transition="in">
                                      <p:cBhvr>
                                        <p:cTn id="86" dur="500"/>
                                        <p:tgtEl>
                                          <p:spTgt spid="147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477" grpId="15"/>
      <p:bldP build="whole" bldLvl="1" animBg="1" rev="0" advAuto="0" spid="1474" grpId="16"/>
      <p:bldP build="whole" bldLvl="1" animBg="1" rev="0" advAuto="0" spid="1468" grpId="4"/>
      <p:bldP build="whole" bldLvl="1" animBg="1" rev="0" advAuto="0" spid="1478" grpId="17"/>
      <p:bldP build="whole" bldLvl="1" animBg="1" rev="0" advAuto="0" spid="1465" grpId="6"/>
      <p:bldP build="whole" bldLvl="1" animBg="1" rev="0" advAuto="0" spid="1472" grpId="12"/>
      <p:bldP build="whole" bldLvl="1" animBg="1" rev="0" advAuto="0" spid="1463" grpId="9"/>
      <p:bldP build="whole" bldLvl="1" animBg="1" rev="0" advAuto="0" spid="1466" grpId="8"/>
      <p:bldP build="p" bldLvl="1" animBg="1" rev="0" advAuto="0" spid="1457" grpId="2"/>
      <p:bldP build="whole" bldLvl="1" animBg="1" rev="0" advAuto="0" spid="1456" grpId="5"/>
      <p:bldP build="whole" bldLvl="1" animBg="1" rev="0" advAuto="0" spid="1460" grpId="7"/>
      <p:bldP build="p" bldLvl="1" animBg="1" rev="0" advAuto="0" spid="1458" grpId="1"/>
      <p:bldP build="whole" bldLvl="1" animBg="1" rev="0" advAuto="0" spid="1469" grpId="13"/>
      <p:bldP build="whole" bldLvl="1" animBg="1" rev="0" advAuto="0" spid="1467" grpId="3"/>
      <p:bldP build="whole" bldLvl="1" animBg="1" rev="0" advAuto="0" spid="1455" grpId="10"/>
      <p:bldP build="whole" bldLvl="1" animBg="1" rev="0" advAuto="0" spid="1473" grpId="14"/>
      <p:bldP build="whole" bldLvl="1" animBg="1" rev="0" advAuto="0" spid="1464" grpId="11"/>
    </p:bldLst>
  </p:timing>
</p:sld>
</file>

<file path=ppt/slides/slide3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481" name="Shape 1481"/>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482" name="Shape 1482"/>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Three Circle Data</a:t>
            </a:r>
          </a:p>
        </p:txBody>
      </p:sp>
      <p:sp>
        <p:nvSpPr>
          <p:cNvPr id="1483" name="Shape 1483"/>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486" name="Group 1486"/>
          <p:cNvGrpSpPr/>
          <p:nvPr/>
        </p:nvGrpSpPr>
        <p:grpSpPr>
          <a:xfrm>
            <a:off x="1811953" y="2806995"/>
            <a:ext cx="818709" cy="818709"/>
            <a:chOff x="0" y="0"/>
            <a:chExt cx="818707" cy="818707"/>
          </a:xfrm>
        </p:grpSpPr>
        <p:sp>
          <p:nvSpPr>
            <p:cNvPr id="1484" name="Shape 1484"/>
            <p:cNvSpPr/>
            <p:nvPr/>
          </p:nvSpPr>
          <p:spPr>
            <a:xfrm>
              <a:off x="0" y="0"/>
              <a:ext cx="818708" cy="81870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1485" name="Shape 1485"/>
            <p:cNvSpPr/>
            <p:nvPr/>
          </p:nvSpPr>
          <p:spPr>
            <a:xfrm>
              <a:off x="119897" y="174696"/>
              <a:ext cx="578914" cy="46931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1489" name="Group 1489"/>
          <p:cNvGrpSpPr/>
          <p:nvPr/>
        </p:nvGrpSpPr>
        <p:grpSpPr>
          <a:xfrm>
            <a:off x="9561339" y="2806995"/>
            <a:ext cx="818709" cy="818709"/>
            <a:chOff x="0" y="0"/>
            <a:chExt cx="818707" cy="818707"/>
          </a:xfrm>
        </p:grpSpPr>
        <p:sp>
          <p:nvSpPr>
            <p:cNvPr id="1487" name="Shape 1487"/>
            <p:cNvSpPr/>
            <p:nvPr/>
          </p:nvSpPr>
          <p:spPr>
            <a:xfrm>
              <a:off x="0" y="0"/>
              <a:ext cx="818708" cy="81870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1488" name="Shape 1488"/>
            <p:cNvSpPr/>
            <p:nvPr/>
          </p:nvSpPr>
          <p:spPr>
            <a:xfrm>
              <a:off x="119897" y="174696"/>
              <a:ext cx="578914" cy="46931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sp>
        <p:nvSpPr>
          <p:cNvPr id="1490" name="Shape 1490"/>
          <p:cNvSpPr/>
          <p:nvPr/>
        </p:nvSpPr>
        <p:spPr>
          <a:xfrm>
            <a:off x="2237185" y="5275355"/>
            <a:ext cx="2868509"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25000"/>
              </a:lnSpc>
              <a:spcBef>
                <a:spcPts val="700"/>
              </a:spcBef>
              <a:defRPr sz="1000">
                <a:solidFill>
                  <a:srgbClr val="595959"/>
                </a:solidFill>
              </a:defRPr>
            </a:lvl1pPr>
          </a:lstStyle>
          <a:p>
            <a:pPr/>
            <a:r>
              <a:t>Lemon drops oat cake oat cake sugar plum sweet chocolate cake sweet pastry candy caramels icing lemon drops</a:t>
            </a:r>
          </a:p>
        </p:txBody>
      </p:sp>
      <p:sp>
        <p:nvSpPr>
          <p:cNvPr id="1491" name="Shape 1491"/>
          <p:cNvSpPr/>
          <p:nvPr/>
        </p:nvSpPr>
        <p:spPr>
          <a:xfrm>
            <a:off x="2221307" y="4967745"/>
            <a:ext cx="289031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Desktop Application</a:t>
            </a:r>
          </a:p>
        </p:txBody>
      </p:sp>
      <p:sp>
        <p:nvSpPr>
          <p:cNvPr id="1492" name="Shape 1492"/>
          <p:cNvSpPr/>
          <p:nvPr/>
        </p:nvSpPr>
        <p:spPr>
          <a:xfrm>
            <a:off x="7093012" y="5275355"/>
            <a:ext cx="2868508"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25000"/>
              </a:lnSpc>
              <a:spcBef>
                <a:spcPts val="700"/>
              </a:spcBef>
              <a:defRPr sz="1000">
                <a:solidFill>
                  <a:srgbClr val="595959"/>
                </a:solidFill>
              </a:defRPr>
            </a:lvl1pPr>
          </a:lstStyle>
          <a:p>
            <a:pPr/>
            <a:r>
              <a:t>Lemon drops oat cake oat cake sugar plum sweet chocolate cake sweet pastry candy caramels icing lemon drops</a:t>
            </a:r>
          </a:p>
        </p:txBody>
      </p:sp>
      <p:sp>
        <p:nvSpPr>
          <p:cNvPr id="1493" name="Shape 1493"/>
          <p:cNvSpPr/>
          <p:nvPr/>
        </p:nvSpPr>
        <p:spPr>
          <a:xfrm>
            <a:off x="7077133" y="4967745"/>
            <a:ext cx="289031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grpSp>
        <p:nvGrpSpPr>
          <p:cNvPr id="1497" name="Group 1497"/>
          <p:cNvGrpSpPr/>
          <p:nvPr/>
        </p:nvGrpSpPr>
        <p:grpSpPr>
          <a:xfrm>
            <a:off x="4653808" y="1774157"/>
            <a:ext cx="2884387" cy="2884386"/>
            <a:chOff x="0" y="0"/>
            <a:chExt cx="2884385" cy="2884385"/>
          </a:xfrm>
        </p:grpSpPr>
        <p:sp>
          <p:nvSpPr>
            <p:cNvPr id="1494" name="Shape 1494"/>
            <p:cNvSpPr/>
            <p:nvPr/>
          </p:nvSpPr>
          <p:spPr>
            <a:xfrm>
              <a:off x="0" y="0"/>
              <a:ext cx="2884386" cy="2884386"/>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495" name="Shape 1495"/>
            <p:cNvSpPr/>
            <p:nvPr/>
          </p:nvSpPr>
          <p:spPr>
            <a:xfrm>
              <a:off x="1378692" y="662104"/>
              <a:ext cx="127001"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3200">
                  <a:solidFill>
                    <a:srgbClr val="FFFFFF"/>
                  </a:solidFill>
                  <a:latin typeface="FontAwesome"/>
                  <a:ea typeface="FontAwesome"/>
                  <a:cs typeface="FontAwesome"/>
                  <a:sym typeface="FontAwesome"/>
                </a:defRPr>
              </a:lvl1pPr>
            </a:lstStyle>
            <a:p>
              <a:pPr/>
              <a:r>
                <a:t></a:t>
              </a:r>
            </a:p>
          </p:txBody>
        </p:sp>
        <p:sp>
          <p:nvSpPr>
            <p:cNvPr id="1496" name="Shape 1496"/>
            <p:cNvSpPr/>
            <p:nvPr/>
          </p:nvSpPr>
          <p:spPr>
            <a:xfrm>
              <a:off x="461059" y="1421489"/>
              <a:ext cx="1962267" cy="723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25000"/>
                </a:lnSpc>
                <a:spcBef>
                  <a:spcPts val="700"/>
                </a:spcBef>
                <a:defRPr sz="1000">
                  <a:solidFill>
                    <a:srgbClr val="FFFFFF"/>
                  </a:solidFill>
                </a:defRPr>
              </a:lvl1pPr>
            </a:lstStyle>
            <a:p>
              <a:pPr/>
              <a:r>
                <a:t>Lemon drops oat cake oat cake sugar plum sweet chocolate cake sweet pastry candy caramels icing lemon drops</a:t>
              </a:r>
            </a:p>
          </p:txBody>
        </p:sp>
      </p:grpSp>
      <p:sp>
        <p:nvSpPr>
          <p:cNvPr id="1498" name="Shape 1498"/>
          <p:cNvSpPr/>
          <p:nvPr/>
        </p:nvSpPr>
        <p:spPr>
          <a:xfrm>
            <a:off x="1140451" y="3031683"/>
            <a:ext cx="561675"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r">
              <a:defRPr b="1">
                <a:solidFill>
                  <a:srgbClr val="F23B48"/>
                </a:solidFill>
                <a:latin typeface="Lato Black"/>
                <a:ea typeface="Lato Black"/>
                <a:cs typeface="Lato Black"/>
                <a:sym typeface="Lato Black"/>
              </a:defRPr>
            </a:lvl1pPr>
          </a:lstStyle>
          <a:p>
            <a:pPr/>
            <a:r>
              <a:t>63%</a:t>
            </a:r>
          </a:p>
        </p:txBody>
      </p:sp>
      <p:sp>
        <p:nvSpPr>
          <p:cNvPr id="1499" name="Shape 1499"/>
          <p:cNvSpPr/>
          <p:nvPr/>
        </p:nvSpPr>
        <p:spPr>
          <a:xfrm>
            <a:off x="10509016" y="3031683"/>
            <a:ext cx="561676"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b="1">
                <a:solidFill>
                  <a:srgbClr val="F23B48"/>
                </a:solidFill>
                <a:latin typeface="Lato Black"/>
                <a:ea typeface="Lato Black"/>
                <a:cs typeface="Lato Black"/>
                <a:sym typeface="Lato Black"/>
              </a:defRPr>
            </a:lvl1pPr>
          </a:lstStyle>
          <a:p>
            <a:pPr/>
            <a:r>
              <a:t>29%</a:t>
            </a:r>
          </a:p>
        </p:txBody>
      </p:sp>
      <p:pic>
        <p:nvPicPr>
          <p:cNvPr id="1500" name="PlaceholderImage.png"/>
          <p:cNvPicPr>
            <a:picLocks noChangeAspect="1"/>
          </p:cNvPicPr>
          <p:nvPr>
            <p:ph type="pic" idx="13"/>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6" y="0"/>
                  <a:pt x="0" y="4836"/>
                  <a:pt x="0" y="10800"/>
                </a:cubicBezTo>
                <a:cubicBezTo>
                  <a:pt x="0" y="16764"/>
                  <a:pt x="4836" y="21600"/>
                  <a:pt x="10800" y="21600"/>
                </a:cubicBezTo>
                <a:cubicBezTo>
                  <a:pt x="16764" y="21600"/>
                  <a:pt x="21600" y="16764"/>
                  <a:pt x="21600" y="10800"/>
                </a:cubicBezTo>
                <a:cubicBezTo>
                  <a:pt x="21600" y="4836"/>
                  <a:pt x="16764" y="0"/>
                  <a:pt x="10800" y="0"/>
                </a:cubicBezTo>
                <a:close/>
              </a:path>
            </a:pathLst>
          </a:custGeom>
        </p:spPr>
      </p:pic>
      <p:pic>
        <p:nvPicPr>
          <p:cNvPr id="1501" name="PlaceholderImage.png"/>
          <p:cNvPicPr>
            <a:picLocks noChangeAspect="1"/>
          </p:cNvPicPr>
          <p:nvPr>
            <p:ph type="pic" idx="14"/>
          </p:nvPr>
        </p:nvPicPr>
        <p:blipFill>
          <a:blip r:embed="rId2">
            <a:extLst/>
          </a:blip>
          <a:srcRect l="0" t="0" r="0" b="0"/>
          <a:stretch>
            <a:fillRect/>
          </a:stretch>
        </p:blipFill>
        <p:spPr>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6" y="0"/>
                  <a:pt x="0" y="4836"/>
                  <a:pt x="0" y="10800"/>
                </a:cubicBezTo>
                <a:cubicBezTo>
                  <a:pt x="0" y="16764"/>
                  <a:pt x="4836" y="21600"/>
                  <a:pt x="10800" y="21600"/>
                </a:cubicBezTo>
                <a:cubicBezTo>
                  <a:pt x="16764" y="21600"/>
                  <a:pt x="21600" y="16764"/>
                  <a:pt x="21600" y="10800"/>
                </a:cubicBezTo>
                <a:cubicBezTo>
                  <a:pt x="21600" y="4836"/>
                  <a:pt x="16764" y="0"/>
                  <a:pt x="10800" y="0"/>
                </a:cubicBezTo>
                <a:close/>
              </a:path>
            </a:pathLst>
          </a:cu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482">
                                            <p:bg/>
                                          </p:spTgt>
                                        </p:tgtEl>
                                        <p:attrNameLst>
                                          <p:attrName>style.visibility</p:attrName>
                                        </p:attrNameLst>
                                      </p:cBhvr>
                                      <p:to>
                                        <p:strVal val="visible"/>
                                      </p:to>
                                    </p:set>
                                    <p:animEffect filter="wipe(left)" transition="in">
                                      <p:cBhvr>
                                        <p:cTn id="7" dur="500"/>
                                        <p:tgtEl>
                                          <p:spTgt spid="148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482">
                                            <p:txEl>
                                              <p:pRg st="0" end="0"/>
                                            </p:txEl>
                                          </p:spTgt>
                                        </p:tgtEl>
                                        <p:attrNameLst>
                                          <p:attrName>style.visibility</p:attrName>
                                        </p:attrNameLst>
                                      </p:cBhvr>
                                      <p:to>
                                        <p:strVal val="visible"/>
                                      </p:to>
                                    </p:set>
                                    <p:animEffect filter="wipe(left)" transition="in">
                                      <p:cBhvr>
                                        <p:cTn id="10" dur="500"/>
                                        <p:tgtEl>
                                          <p:spTgt spid="148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481">
                                            <p:bg/>
                                          </p:spTgt>
                                        </p:tgtEl>
                                        <p:attrNameLst>
                                          <p:attrName>style.visibility</p:attrName>
                                        </p:attrNameLst>
                                      </p:cBhvr>
                                      <p:to>
                                        <p:strVal val="visible"/>
                                      </p:to>
                                    </p:set>
                                    <p:animEffect filter="dissolve" transition="in">
                                      <p:cBhvr>
                                        <p:cTn id="15" dur="500"/>
                                        <p:tgtEl>
                                          <p:spTgt spid="1481">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481">
                                            <p:txEl>
                                              <p:pRg st="0" end="0"/>
                                            </p:txEl>
                                          </p:spTgt>
                                        </p:tgtEl>
                                        <p:attrNameLst>
                                          <p:attrName>style.visibility</p:attrName>
                                        </p:attrNameLst>
                                      </p:cBhvr>
                                      <p:to>
                                        <p:strVal val="visible"/>
                                      </p:to>
                                    </p:set>
                                    <p:animEffect filter="dissolve" transition="in">
                                      <p:cBhvr>
                                        <p:cTn id="18" dur="500"/>
                                        <p:tgtEl>
                                          <p:spTgt spid="148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497"/>
                                        </p:tgtEl>
                                        <p:attrNameLst>
                                          <p:attrName>style.visibility</p:attrName>
                                        </p:attrNameLst>
                                      </p:cBhvr>
                                      <p:to>
                                        <p:strVal val="visible"/>
                                      </p:to>
                                    </p:set>
                                    <p:animEffect filter="dissolve" transition="in">
                                      <p:cBhvr>
                                        <p:cTn id="23" dur="500"/>
                                        <p:tgtEl>
                                          <p:spTgt spid="149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1491"/>
                                        </p:tgtEl>
                                        <p:attrNameLst>
                                          <p:attrName>style.visibility</p:attrName>
                                        </p:attrNameLst>
                                      </p:cBhvr>
                                      <p:to>
                                        <p:strVal val="visible"/>
                                      </p:to>
                                    </p:set>
                                    <p:animEffect filter="wipe(down)" transition="in">
                                      <p:cBhvr>
                                        <p:cTn id="28" dur="500"/>
                                        <p:tgtEl>
                                          <p:spTgt spid="1491"/>
                                        </p:tgtEl>
                                      </p:cBhvr>
                                    </p:animEffect>
                                  </p:childTnLst>
                                </p:cTn>
                              </p:par>
                            </p:childTnLst>
                          </p:cTn>
                        </p:par>
                        <p:par>
                          <p:cTn id="29" fill="hold">
                            <p:stCondLst>
                              <p:cond delay="500"/>
                            </p:stCondLst>
                            <p:childTnLst>
                              <p:par>
                                <p:cTn id="30" presetClass="entr" nodeType="afterEffect" presetSubtype="4" presetID="22" grpId="5" fill="hold">
                                  <p:stCondLst>
                                    <p:cond delay="0"/>
                                  </p:stCondLst>
                                  <p:iterate type="el" backwards="0">
                                    <p:tmAbs val="0"/>
                                  </p:iterate>
                                  <p:childTnLst>
                                    <p:set>
                                      <p:cBhvr>
                                        <p:cTn id="31" fill="hold"/>
                                        <p:tgtEl>
                                          <p:spTgt spid="1490"/>
                                        </p:tgtEl>
                                        <p:attrNameLst>
                                          <p:attrName>style.visibility</p:attrName>
                                        </p:attrNameLst>
                                      </p:cBhvr>
                                      <p:to>
                                        <p:strVal val="visible"/>
                                      </p:to>
                                    </p:set>
                                    <p:animEffect filter="wipe(down)" transition="in">
                                      <p:cBhvr>
                                        <p:cTn id="32" dur="500"/>
                                        <p:tgtEl>
                                          <p:spTgt spid="1490"/>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Subtype="4" presetID="22" grpId="6" fill="hold">
                                  <p:stCondLst>
                                    <p:cond delay="0"/>
                                  </p:stCondLst>
                                  <p:iterate type="el" backwards="0">
                                    <p:tmAbs val="0"/>
                                  </p:iterate>
                                  <p:childTnLst>
                                    <p:set>
                                      <p:cBhvr>
                                        <p:cTn id="36" fill="hold"/>
                                        <p:tgtEl>
                                          <p:spTgt spid="1493"/>
                                        </p:tgtEl>
                                        <p:attrNameLst>
                                          <p:attrName>style.visibility</p:attrName>
                                        </p:attrNameLst>
                                      </p:cBhvr>
                                      <p:to>
                                        <p:strVal val="visible"/>
                                      </p:to>
                                    </p:set>
                                    <p:animEffect filter="wipe(down)" transition="in">
                                      <p:cBhvr>
                                        <p:cTn id="37" dur="500"/>
                                        <p:tgtEl>
                                          <p:spTgt spid="1493"/>
                                        </p:tgtEl>
                                      </p:cBhvr>
                                    </p:animEffect>
                                  </p:childTnLst>
                                </p:cTn>
                              </p:par>
                            </p:childTnLst>
                          </p:cTn>
                        </p:par>
                        <p:par>
                          <p:cTn id="38" fill="hold">
                            <p:stCondLst>
                              <p:cond delay="500"/>
                            </p:stCondLst>
                            <p:childTnLst>
                              <p:par>
                                <p:cTn id="39" presetClass="entr" nodeType="afterEffect" presetSubtype="4" presetID="22" grpId="7" fill="hold">
                                  <p:stCondLst>
                                    <p:cond delay="0"/>
                                  </p:stCondLst>
                                  <p:iterate type="el" backwards="0">
                                    <p:tmAbs val="0"/>
                                  </p:iterate>
                                  <p:childTnLst>
                                    <p:set>
                                      <p:cBhvr>
                                        <p:cTn id="40" fill="hold"/>
                                        <p:tgtEl>
                                          <p:spTgt spid="1492"/>
                                        </p:tgtEl>
                                        <p:attrNameLst>
                                          <p:attrName>style.visibility</p:attrName>
                                        </p:attrNameLst>
                                      </p:cBhvr>
                                      <p:to>
                                        <p:strVal val="visible"/>
                                      </p:to>
                                    </p:set>
                                    <p:animEffect filter="wipe(down)" transition="in">
                                      <p:cBhvr>
                                        <p:cTn id="41" dur="500"/>
                                        <p:tgtEl>
                                          <p:spTgt spid="1492"/>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ID="9" grpId="8" fill="hold">
                                  <p:stCondLst>
                                    <p:cond delay="0"/>
                                  </p:stCondLst>
                                  <p:iterate type="el" backwards="0">
                                    <p:tmAbs val="0"/>
                                  </p:iterate>
                                  <p:childTnLst>
                                    <p:set>
                                      <p:cBhvr>
                                        <p:cTn id="45" fill="hold"/>
                                        <p:tgtEl>
                                          <p:spTgt spid="1486"/>
                                        </p:tgtEl>
                                        <p:attrNameLst>
                                          <p:attrName>style.visibility</p:attrName>
                                        </p:attrNameLst>
                                      </p:cBhvr>
                                      <p:to>
                                        <p:strVal val="visible"/>
                                      </p:to>
                                    </p:set>
                                    <p:animEffect filter="dissolve" transition="in">
                                      <p:cBhvr>
                                        <p:cTn id="46" dur="500"/>
                                        <p:tgtEl>
                                          <p:spTgt spid="1486"/>
                                        </p:tgtEl>
                                      </p:cBhvr>
                                    </p:animEffect>
                                  </p:childTnLst>
                                </p:cTn>
                              </p:par>
                            </p:childTnLst>
                          </p:cTn>
                        </p:par>
                        <p:par>
                          <p:cTn id="47" fill="hold">
                            <p:stCondLst>
                              <p:cond delay="500"/>
                            </p:stCondLst>
                            <p:childTnLst>
                              <p:par>
                                <p:cTn id="48" presetClass="entr" nodeType="afterEffect" presetID="9" grpId="9" fill="hold">
                                  <p:stCondLst>
                                    <p:cond delay="0"/>
                                  </p:stCondLst>
                                  <p:iterate type="el" backwards="0">
                                    <p:tmAbs val="0"/>
                                  </p:iterate>
                                  <p:childTnLst>
                                    <p:set>
                                      <p:cBhvr>
                                        <p:cTn id="49" fill="hold"/>
                                        <p:tgtEl>
                                          <p:spTgt spid="1498"/>
                                        </p:tgtEl>
                                        <p:attrNameLst>
                                          <p:attrName>style.visibility</p:attrName>
                                        </p:attrNameLst>
                                      </p:cBhvr>
                                      <p:to>
                                        <p:strVal val="visible"/>
                                      </p:to>
                                    </p:set>
                                    <p:animEffect filter="dissolve" transition="in">
                                      <p:cBhvr>
                                        <p:cTn id="50" dur="500"/>
                                        <p:tgtEl>
                                          <p:spTgt spid="1498"/>
                                        </p:tgtEl>
                                      </p:cBhvr>
                                    </p:animEffect>
                                  </p:childTnLst>
                                </p:cTn>
                              </p:par>
                            </p:childTnLst>
                          </p:cTn>
                        </p:par>
                      </p:childTnLst>
                    </p:cTn>
                  </p:par>
                  <p:par>
                    <p:cTn id="51" fill="hold">
                      <p:stCondLst>
                        <p:cond delay="indefinite"/>
                      </p:stCondLst>
                      <p:childTnLst>
                        <p:par>
                          <p:cTn id="52" fill="hold">
                            <p:stCondLst>
                              <p:cond delay="0"/>
                            </p:stCondLst>
                            <p:childTnLst>
                              <p:par>
                                <p:cTn id="53" presetClass="entr" nodeType="clickEffect" presetID="9" grpId="10" fill="hold">
                                  <p:stCondLst>
                                    <p:cond delay="0"/>
                                  </p:stCondLst>
                                  <p:iterate type="el" backwards="0">
                                    <p:tmAbs val="0"/>
                                  </p:iterate>
                                  <p:childTnLst>
                                    <p:set>
                                      <p:cBhvr>
                                        <p:cTn id="54" fill="hold"/>
                                        <p:tgtEl>
                                          <p:spTgt spid="1489"/>
                                        </p:tgtEl>
                                        <p:attrNameLst>
                                          <p:attrName>style.visibility</p:attrName>
                                        </p:attrNameLst>
                                      </p:cBhvr>
                                      <p:to>
                                        <p:strVal val="visible"/>
                                      </p:to>
                                    </p:set>
                                    <p:animEffect filter="dissolve" transition="in">
                                      <p:cBhvr>
                                        <p:cTn id="55" dur="500"/>
                                        <p:tgtEl>
                                          <p:spTgt spid="1489"/>
                                        </p:tgtEl>
                                      </p:cBhvr>
                                    </p:animEffect>
                                  </p:childTnLst>
                                </p:cTn>
                              </p:par>
                            </p:childTnLst>
                          </p:cTn>
                        </p:par>
                        <p:par>
                          <p:cTn id="56" fill="hold">
                            <p:stCondLst>
                              <p:cond delay="500"/>
                            </p:stCondLst>
                            <p:childTnLst>
                              <p:par>
                                <p:cTn id="57" presetClass="entr" nodeType="afterEffect" presetID="9" grpId="11" fill="hold">
                                  <p:stCondLst>
                                    <p:cond delay="0"/>
                                  </p:stCondLst>
                                  <p:iterate type="el" backwards="0">
                                    <p:tmAbs val="0"/>
                                  </p:iterate>
                                  <p:childTnLst>
                                    <p:set>
                                      <p:cBhvr>
                                        <p:cTn id="58" fill="hold"/>
                                        <p:tgtEl>
                                          <p:spTgt spid="1499"/>
                                        </p:tgtEl>
                                        <p:attrNameLst>
                                          <p:attrName>style.visibility</p:attrName>
                                        </p:attrNameLst>
                                      </p:cBhvr>
                                      <p:to>
                                        <p:strVal val="visible"/>
                                      </p:to>
                                    </p:set>
                                    <p:animEffect filter="dissolve" transition="in">
                                      <p:cBhvr>
                                        <p:cTn id="59" dur="500"/>
                                        <p:tgtEl>
                                          <p:spTgt spid="149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1481" grpId="2"/>
      <p:bldP build="whole" bldLvl="1" animBg="1" rev="0" advAuto="0" spid="1492" grpId="7"/>
      <p:bldP build="whole" bldLvl="1" animBg="1" rev="0" advAuto="0" spid="1497" grpId="3"/>
      <p:bldP build="whole" bldLvl="1" animBg="1" rev="0" advAuto="0" spid="1490" grpId="5"/>
      <p:bldP build="whole" bldLvl="1" animBg="1" rev="0" advAuto="0" spid="1491" grpId="4"/>
      <p:bldP build="whole" bldLvl="1" animBg="1" rev="0" advAuto="0" spid="1489" grpId="10"/>
      <p:bldP build="whole" bldLvl="1" animBg="1" rev="0" advAuto="0" spid="1499" grpId="11"/>
      <p:bldP build="whole" bldLvl="1" animBg="1" rev="0" advAuto="0" spid="1498" grpId="9"/>
      <p:bldP build="whole" bldLvl="1" animBg="1" rev="0" advAuto="0" spid="1486" grpId="8"/>
      <p:bldP build="whole" bldLvl="1" animBg="1" rev="0" advAuto="0" spid="1493" grpId="6"/>
      <p:bldP build="p" bldLvl="1" animBg="1" rev="0" advAuto="0" spid="1482" grpId="1"/>
    </p:bldLst>
  </p:timing>
</p:sld>
</file>

<file path=ppt/slides/slide3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1505" name="Group 1505"/>
          <p:cNvGrpSpPr/>
          <p:nvPr/>
        </p:nvGrpSpPr>
        <p:grpSpPr>
          <a:xfrm>
            <a:off x="1530165" y="5168900"/>
            <a:ext cx="2383171" cy="754055"/>
            <a:chOff x="0" y="0"/>
            <a:chExt cx="2383170" cy="754054"/>
          </a:xfrm>
        </p:grpSpPr>
        <p:sp>
          <p:nvSpPr>
            <p:cNvPr id="1503" name="Shape 1503"/>
            <p:cNvSpPr/>
            <p:nvPr/>
          </p:nvSpPr>
          <p:spPr>
            <a:xfrm>
              <a:off x="0" y="0"/>
              <a:ext cx="2383171" cy="754055"/>
            </a:xfrm>
            <a:prstGeom prst="roundRect">
              <a:avLst>
                <a:gd name="adj" fmla="val 0"/>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sz="1000">
                  <a:solidFill>
                    <a:srgbClr val="595959"/>
                  </a:solidFill>
                </a:defRPr>
              </a:pPr>
            </a:p>
          </p:txBody>
        </p:sp>
        <p:sp>
          <p:nvSpPr>
            <p:cNvPr id="1504" name="Shape 1504"/>
            <p:cNvSpPr/>
            <p:nvPr/>
          </p:nvSpPr>
          <p:spPr>
            <a:xfrm>
              <a:off x="-1" y="201767"/>
              <a:ext cx="2383172" cy="3505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nSpc>
                  <a:spcPct val="130000"/>
                </a:lnSpc>
                <a:defRPr sz="1000">
                  <a:solidFill>
                    <a:srgbClr val="595959"/>
                  </a:solidFill>
                </a:defRPr>
              </a:lvl1pPr>
            </a:lstStyle>
            <a:p>
              <a:pPr/>
              <a:r>
                <a:t>Wafer sweet roll I love jelly danish pie  cake jelly wafer lemon drops</a:t>
              </a:r>
            </a:p>
          </p:txBody>
        </p:sp>
      </p:grpSp>
      <p:sp>
        <p:nvSpPr>
          <p:cNvPr id="1506" name="Shape 150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507" name="Shape 150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Tile With Image Infographic</a:t>
            </a:r>
          </a:p>
        </p:txBody>
      </p:sp>
      <p:sp>
        <p:nvSpPr>
          <p:cNvPr id="1508" name="Shape 150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509" name="Shape 1509"/>
          <p:cNvSpPr/>
          <p:nvPr/>
        </p:nvSpPr>
        <p:spPr>
          <a:xfrm>
            <a:off x="1527596" y="1894963"/>
            <a:ext cx="2385740" cy="1524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sugar plum muffin sugar plum bonbon biscuit macaroon. Gummies fruitcake marzipan. </a:t>
            </a:r>
          </a:p>
        </p:txBody>
      </p:sp>
      <p:sp>
        <p:nvSpPr>
          <p:cNvPr id="1510" name="Shape 1510"/>
          <p:cNvSpPr/>
          <p:nvPr/>
        </p:nvSpPr>
        <p:spPr>
          <a:xfrm>
            <a:off x="1513928" y="1645920"/>
            <a:ext cx="240136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sp>
        <p:nvSpPr>
          <p:cNvPr id="1511" name="Shape 1511"/>
          <p:cNvSpPr/>
          <p:nvPr/>
        </p:nvSpPr>
        <p:spPr>
          <a:xfrm>
            <a:off x="1513928" y="3653521"/>
            <a:ext cx="2401362"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latin typeface="Lato"/>
                <a:ea typeface="Lato"/>
                <a:cs typeface="Lato"/>
                <a:sym typeface="Lato"/>
              </a:defRPr>
            </a:lvl1pPr>
          </a:lstStyle>
          <a:p>
            <a:pPr/>
            <a:r>
              <a:t>Explaination about the details:</a:t>
            </a:r>
          </a:p>
        </p:txBody>
      </p:sp>
      <p:grpSp>
        <p:nvGrpSpPr>
          <p:cNvPr id="1516" name="Group 1516"/>
          <p:cNvGrpSpPr/>
          <p:nvPr/>
        </p:nvGrpSpPr>
        <p:grpSpPr>
          <a:xfrm>
            <a:off x="8136770" y="1684852"/>
            <a:ext cx="2541304" cy="2100765"/>
            <a:chOff x="0" y="0"/>
            <a:chExt cx="2541303" cy="2100764"/>
          </a:xfrm>
        </p:grpSpPr>
        <p:grpSp>
          <p:nvGrpSpPr>
            <p:cNvPr id="1514" name="Group 1514"/>
            <p:cNvGrpSpPr/>
            <p:nvPr/>
          </p:nvGrpSpPr>
          <p:grpSpPr>
            <a:xfrm>
              <a:off x="200439" y="0"/>
              <a:ext cx="2340865" cy="2100765"/>
              <a:chOff x="0" y="0"/>
              <a:chExt cx="2340864" cy="2100764"/>
            </a:xfrm>
          </p:grpSpPr>
          <p:sp>
            <p:nvSpPr>
              <p:cNvPr id="1512" name="Shape 1512"/>
              <p:cNvSpPr/>
              <p:nvPr/>
            </p:nvSpPr>
            <p:spPr>
              <a:xfrm>
                <a:off x="-1" y="-1"/>
                <a:ext cx="2340866" cy="2100766"/>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6000">
                    <a:solidFill>
                      <a:srgbClr val="FFFFFF"/>
                    </a:solidFill>
                  </a:defRPr>
                </a:pPr>
              </a:p>
            </p:txBody>
          </p:sp>
          <p:sp>
            <p:nvSpPr>
              <p:cNvPr id="1513" name="Shape 1513"/>
              <p:cNvSpPr/>
              <p:nvPr/>
            </p:nvSpPr>
            <p:spPr>
              <a:xfrm>
                <a:off x="-1" y="547462"/>
                <a:ext cx="2340866" cy="1005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6000">
                    <a:solidFill>
                      <a:srgbClr val="FFFFFF"/>
                    </a:solidFill>
                    <a:latin typeface="FontAwesome"/>
                    <a:ea typeface="FontAwesome"/>
                    <a:cs typeface="FontAwesome"/>
                    <a:sym typeface="FontAwesome"/>
                  </a:defRPr>
                </a:lvl1pPr>
              </a:lstStyle>
              <a:p>
                <a:pPr/>
                <a:r>
                  <a:t>ë</a:t>
                </a:r>
              </a:p>
            </p:txBody>
          </p:sp>
        </p:grpSp>
        <p:sp>
          <p:nvSpPr>
            <p:cNvPr id="1515" name="Shape 1515"/>
            <p:cNvSpPr/>
            <p:nvPr/>
          </p:nvSpPr>
          <p:spPr>
            <a:xfrm rot="2700000">
              <a:off x="58707" y="926937"/>
              <a:ext cx="283465" cy="28346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1517" name="Shape 1517"/>
          <p:cNvSpPr/>
          <p:nvPr/>
        </p:nvSpPr>
        <p:spPr>
          <a:xfrm>
            <a:off x="1513928" y="3935102"/>
            <a:ext cx="2401362" cy="927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150000"/>
              </a:lnSpc>
              <a:spcBef>
                <a:spcPts val="700"/>
              </a:spcBef>
              <a:buSzPct val="100000"/>
              <a:buFont typeface="Wingdings"/>
              <a:buChar char="✓"/>
              <a:defRPr sz="1000">
                <a:solidFill>
                  <a:srgbClr val="595959"/>
                </a:solidFill>
              </a:defRPr>
            </a:pPr>
            <a:r>
              <a:t>Lemon drops oat cake oat cake sugar plum sweet pie gummy</a:t>
            </a:r>
            <a:endParaRPr sz="2100">
              <a:latin typeface="Neris Thin"/>
              <a:ea typeface="Neris Thin"/>
              <a:cs typeface="Neris Thin"/>
              <a:sym typeface="Neris Thin"/>
            </a:endParaRPr>
          </a:p>
          <a:p>
            <a:pPr marL="171450" indent="-171450" defTabSz="685800">
              <a:lnSpc>
                <a:spcPct val="150000"/>
              </a:lnSpc>
              <a:spcBef>
                <a:spcPts val="700"/>
              </a:spcBef>
              <a:buSzPct val="100000"/>
              <a:buFont typeface="Wingdings"/>
              <a:buChar char="✓"/>
              <a:defRPr sz="1000">
                <a:solidFill>
                  <a:srgbClr val="595959"/>
                </a:solidFill>
              </a:defRPr>
            </a:pPr>
            <a:r>
              <a:t>Chocolate cake sweet pastry candy canes chocolate</a:t>
            </a:r>
          </a:p>
        </p:txBody>
      </p:sp>
      <p:grpSp>
        <p:nvGrpSpPr>
          <p:cNvPr id="1521" name="Group 1521"/>
          <p:cNvGrpSpPr/>
          <p:nvPr/>
        </p:nvGrpSpPr>
        <p:grpSpPr>
          <a:xfrm>
            <a:off x="4198025" y="3822191"/>
            <a:ext cx="2540439" cy="2100765"/>
            <a:chOff x="0" y="0"/>
            <a:chExt cx="2540438" cy="2100764"/>
          </a:xfrm>
        </p:grpSpPr>
        <p:sp>
          <p:nvSpPr>
            <p:cNvPr id="1518" name="Shape 1518"/>
            <p:cNvSpPr/>
            <p:nvPr/>
          </p:nvSpPr>
          <p:spPr>
            <a:xfrm>
              <a:off x="0" y="0"/>
              <a:ext cx="2340000" cy="2100765"/>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4000">
                  <a:solidFill>
                    <a:srgbClr val="FFFFFF"/>
                  </a:solidFill>
                </a:defRPr>
              </a:pPr>
            </a:p>
          </p:txBody>
        </p:sp>
        <p:sp>
          <p:nvSpPr>
            <p:cNvPr id="1519" name="Shape 1519"/>
            <p:cNvSpPr/>
            <p:nvPr/>
          </p:nvSpPr>
          <p:spPr>
            <a:xfrm rot="2700000">
              <a:off x="2198266" y="908650"/>
              <a:ext cx="283465" cy="283465"/>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520" name="Shape 1520"/>
            <p:cNvSpPr/>
            <p:nvPr/>
          </p:nvSpPr>
          <p:spPr>
            <a:xfrm>
              <a:off x="236815" y="238347"/>
              <a:ext cx="1902744" cy="1524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cake gingerbread cotton candy. Bear claw croissant apple pie. Croissant cake tart liquorice tart pastry. Gingerbread jelly soufflé bonbon sesame snaps. </a:t>
              </a:r>
            </a:p>
          </p:txBody>
        </p:sp>
      </p:grpSp>
      <p:pic>
        <p:nvPicPr>
          <p:cNvPr id="1522" name="PlaceholderImage.png"/>
          <p:cNvPicPr>
            <a:picLocks noChangeAspect="1"/>
          </p:cNvPicPr>
          <p:nvPr>
            <p:ph type="pic" idx="13"/>
          </p:nvPr>
        </p:nvPicPr>
        <p:blipFill>
          <a:blip r:embed="rId2">
            <a:extLst/>
          </a:blip>
          <a:stretch>
            <a:fillRect/>
          </a:stretch>
        </p:blipFill>
        <p:spPr>
          <a:prstGeom prst="rect">
            <a:avLst/>
          </a:prstGeom>
        </p:spPr>
      </p:pic>
      <p:pic>
        <p:nvPicPr>
          <p:cNvPr id="1523" name="PlaceholderImage.png"/>
          <p:cNvPicPr>
            <a:picLocks noChangeAspect="1"/>
          </p:cNvPicPr>
          <p:nvPr>
            <p:ph type="pic" idx="14"/>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507">
                                            <p:bg/>
                                          </p:spTgt>
                                        </p:tgtEl>
                                        <p:attrNameLst>
                                          <p:attrName>style.visibility</p:attrName>
                                        </p:attrNameLst>
                                      </p:cBhvr>
                                      <p:to>
                                        <p:strVal val="visible"/>
                                      </p:to>
                                    </p:set>
                                    <p:animEffect filter="wipe(left)" transition="in">
                                      <p:cBhvr>
                                        <p:cTn id="7" dur="500"/>
                                        <p:tgtEl>
                                          <p:spTgt spid="150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507">
                                            <p:txEl>
                                              <p:pRg st="0" end="0"/>
                                            </p:txEl>
                                          </p:spTgt>
                                        </p:tgtEl>
                                        <p:attrNameLst>
                                          <p:attrName>style.visibility</p:attrName>
                                        </p:attrNameLst>
                                      </p:cBhvr>
                                      <p:to>
                                        <p:strVal val="visible"/>
                                      </p:to>
                                    </p:set>
                                    <p:animEffect filter="wipe(left)" transition="in">
                                      <p:cBhvr>
                                        <p:cTn id="10" dur="500"/>
                                        <p:tgtEl>
                                          <p:spTgt spid="150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506">
                                            <p:bg/>
                                          </p:spTgt>
                                        </p:tgtEl>
                                        <p:attrNameLst>
                                          <p:attrName>style.visibility</p:attrName>
                                        </p:attrNameLst>
                                      </p:cBhvr>
                                      <p:to>
                                        <p:strVal val="visible"/>
                                      </p:to>
                                    </p:set>
                                    <p:animEffect filter="dissolve" transition="in">
                                      <p:cBhvr>
                                        <p:cTn id="15" dur="500"/>
                                        <p:tgtEl>
                                          <p:spTgt spid="150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506">
                                            <p:txEl>
                                              <p:pRg st="0" end="0"/>
                                            </p:txEl>
                                          </p:spTgt>
                                        </p:tgtEl>
                                        <p:attrNameLst>
                                          <p:attrName>style.visibility</p:attrName>
                                        </p:attrNameLst>
                                      </p:cBhvr>
                                      <p:to>
                                        <p:strVal val="visible"/>
                                      </p:to>
                                    </p:set>
                                    <p:animEffect filter="dissolve" transition="in">
                                      <p:cBhvr>
                                        <p:cTn id="18" dur="500"/>
                                        <p:tgtEl>
                                          <p:spTgt spid="150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1510"/>
                                        </p:tgtEl>
                                        <p:attrNameLst>
                                          <p:attrName>style.visibility</p:attrName>
                                        </p:attrNameLst>
                                      </p:cBhvr>
                                      <p:to>
                                        <p:strVal val="visible"/>
                                      </p:to>
                                    </p:set>
                                    <p:animEffect filter="wipe(left)" transition="in">
                                      <p:cBhvr>
                                        <p:cTn id="23" dur="500"/>
                                        <p:tgtEl>
                                          <p:spTgt spid="1510"/>
                                        </p:tgtEl>
                                      </p:cBhvr>
                                    </p:animEffect>
                                  </p:childTnLst>
                                </p:cTn>
                              </p:par>
                            </p:childTnLst>
                          </p:cTn>
                        </p:par>
                        <p:par>
                          <p:cTn id="24" fill="hold">
                            <p:stCondLst>
                              <p:cond delay="500"/>
                            </p:stCondLst>
                            <p:childTnLst>
                              <p:par>
                                <p:cTn id="25" presetClass="entr" nodeType="afterEffect" presetSubtype="8" presetID="22" grpId="4" fill="hold">
                                  <p:stCondLst>
                                    <p:cond delay="0"/>
                                  </p:stCondLst>
                                  <p:iterate type="el" backwards="0">
                                    <p:tmAbs val="0"/>
                                  </p:iterate>
                                  <p:childTnLst>
                                    <p:set>
                                      <p:cBhvr>
                                        <p:cTn id="26" fill="hold"/>
                                        <p:tgtEl>
                                          <p:spTgt spid="1509"/>
                                        </p:tgtEl>
                                        <p:attrNameLst>
                                          <p:attrName>style.visibility</p:attrName>
                                        </p:attrNameLst>
                                      </p:cBhvr>
                                      <p:to>
                                        <p:strVal val="visible"/>
                                      </p:to>
                                    </p:set>
                                    <p:animEffect filter="wipe(left)" transition="in">
                                      <p:cBhvr>
                                        <p:cTn id="27" dur="500"/>
                                        <p:tgtEl>
                                          <p:spTgt spid="1509"/>
                                        </p:tgtEl>
                                      </p:cBhvr>
                                    </p:animEffect>
                                  </p:childTnLst>
                                </p:cTn>
                              </p:par>
                            </p:childTnLst>
                          </p:cTn>
                        </p:par>
                        <p:par>
                          <p:cTn id="28" fill="hold">
                            <p:stCondLst>
                              <p:cond delay="1000"/>
                            </p:stCondLst>
                            <p:childTnLst>
                              <p:par>
                                <p:cTn id="29" presetClass="entr" nodeType="afterEffect" presetSubtype="8" presetID="22" grpId="5" fill="hold">
                                  <p:stCondLst>
                                    <p:cond delay="0"/>
                                  </p:stCondLst>
                                  <p:iterate type="el" backwards="0">
                                    <p:tmAbs val="0"/>
                                  </p:iterate>
                                  <p:childTnLst>
                                    <p:set>
                                      <p:cBhvr>
                                        <p:cTn id="30" fill="hold"/>
                                        <p:tgtEl>
                                          <p:spTgt spid="1511"/>
                                        </p:tgtEl>
                                        <p:attrNameLst>
                                          <p:attrName>style.visibility</p:attrName>
                                        </p:attrNameLst>
                                      </p:cBhvr>
                                      <p:to>
                                        <p:strVal val="visible"/>
                                      </p:to>
                                    </p:set>
                                    <p:animEffect filter="wipe(left)" transition="in">
                                      <p:cBhvr>
                                        <p:cTn id="31" dur="500"/>
                                        <p:tgtEl>
                                          <p:spTgt spid="1511"/>
                                        </p:tgtEl>
                                      </p:cBhvr>
                                    </p:animEffect>
                                  </p:childTnLst>
                                </p:cTn>
                              </p:par>
                            </p:childTnLst>
                          </p:cTn>
                        </p:par>
                        <p:par>
                          <p:cTn id="32" fill="hold">
                            <p:stCondLst>
                              <p:cond delay="1500"/>
                            </p:stCondLst>
                            <p:childTnLst>
                              <p:par>
                                <p:cTn id="33" presetClass="entr" nodeType="afterEffect" presetSubtype="8" presetID="22" grpId="6" fill="hold">
                                  <p:stCondLst>
                                    <p:cond delay="0"/>
                                  </p:stCondLst>
                                  <p:iterate type="el" backwards="0">
                                    <p:tmAbs val="0"/>
                                  </p:iterate>
                                  <p:childTnLst>
                                    <p:set>
                                      <p:cBhvr>
                                        <p:cTn id="34" fill="hold"/>
                                        <p:tgtEl>
                                          <p:spTgt spid="1517"/>
                                        </p:tgtEl>
                                        <p:attrNameLst>
                                          <p:attrName>style.visibility</p:attrName>
                                        </p:attrNameLst>
                                      </p:cBhvr>
                                      <p:to>
                                        <p:strVal val="visible"/>
                                      </p:to>
                                    </p:set>
                                    <p:animEffect filter="wipe(left)" transition="in">
                                      <p:cBhvr>
                                        <p:cTn id="35" dur="500"/>
                                        <p:tgtEl>
                                          <p:spTgt spid="1517"/>
                                        </p:tgtEl>
                                      </p:cBhvr>
                                    </p:animEffect>
                                  </p:childTnLst>
                                </p:cTn>
                              </p:par>
                            </p:childTnLst>
                          </p:cTn>
                        </p:par>
                      </p:childTnLst>
                    </p:cTn>
                  </p:par>
                  <p:par>
                    <p:cTn id="36" fill="hold">
                      <p:stCondLst>
                        <p:cond delay="indefinite"/>
                      </p:stCondLst>
                      <p:childTnLst>
                        <p:par>
                          <p:cTn id="37" fill="hold">
                            <p:stCondLst>
                              <p:cond delay="0"/>
                            </p:stCondLst>
                            <p:childTnLst>
                              <p:par>
                                <p:cTn id="38" presetClass="entr" nodeType="clickEffect" presetID="9" grpId="7" fill="hold">
                                  <p:stCondLst>
                                    <p:cond delay="0"/>
                                  </p:stCondLst>
                                  <p:iterate type="el" backwards="0">
                                    <p:tmAbs val="0"/>
                                  </p:iterate>
                                  <p:childTnLst>
                                    <p:set>
                                      <p:cBhvr>
                                        <p:cTn id="39" fill="hold"/>
                                        <p:tgtEl>
                                          <p:spTgt spid="1505"/>
                                        </p:tgtEl>
                                        <p:attrNameLst>
                                          <p:attrName>style.visibility</p:attrName>
                                        </p:attrNameLst>
                                      </p:cBhvr>
                                      <p:to>
                                        <p:strVal val="visible"/>
                                      </p:to>
                                    </p:set>
                                    <p:animEffect filter="dissolve" transition="in">
                                      <p:cBhvr>
                                        <p:cTn id="40" dur="500"/>
                                        <p:tgtEl>
                                          <p:spTgt spid="1505"/>
                                        </p:tgtEl>
                                      </p:cBhvr>
                                    </p:animEffect>
                                  </p:childTnLst>
                                </p:cTn>
                              </p:par>
                            </p:childTnLst>
                          </p:cTn>
                        </p:par>
                      </p:childTnLst>
                    </p:cTn>
                  </p:par>
                  <p:par>
                    <p:cTn id="41" fill="hold">
                      <p:stCondLst>
                        <p:cond delay="indefinite"/>
                      </p:stCondLst>
                      <p:childTnLst>
                        <p:par>
                          <p:cTn id="42" fill="hold">
                            <p:stCondLst>
                              <p:cond delay="0"/>
                            </p:stCondLst>
                            <p:childTnLst>
                              <p:par>
                                <p:cTn id="43" presetClass="entr" nodeType="clickEffect" presetID="9" grpId="8" fill="hold">
                                  <p:stCondLst>
                                    <p:cond delay="0"/>
                                  </p:stCondLst>
                                  <p:iterate type="el" backwards="0">
                                    <p:tmAbs val="0"/>
                                  </p:iterate>
                                  <p:childTnLst>
                                    <p:set>
                                      <p:cBhvr>
                                        <p:cTn id="44" fill="hold"/>
                                        <p:tgtEl>
                                          <p:spTgt spid="1516"/>
                                        </p:tgtEl>
                                        <p:attrNameLst>
                                          <p:attrName>style.visibility</p:attrName>
                                        </p:attrNameLst>
                                      </p:cBhvr>
                                      <p:to>
                                        <p:strVal val="visible"/>
                                      </p:to>
                                    </p:set>
                                    <p:animEffect filter="dissolve" transition="in">
                                      <p:cBhvr>
                                        <p:cTn id="45" dur="500"/>
                                        <p:tgtEl>
                                          <p:spTgt spid="1516"/>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1521"/>
                                        </p:tgtEl>
                                        <p:attrNameLst>
                                          <p:attrName>style.visibility</p:attrName>
                                        </p:attrNameLst>
                                      </p:cBhvr>
                                      <p:to>
                                        <p:strVal val="visible"/>
                                      </p:to>
                                    </p:set>
                                    <p:animEffect filter="dissolve" transition="in">
                                      <p:cBhvr>
                                        <p:cTn id="50" dur="500"/>
                                        <p:tgtEl>
                                          <p:spTgt spid="15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517" grpId="6"/>
      <p:bldP build="p" bldLvl="1" animBg="1" rev="0" advAuto="0" spid="1506" grpId="2"/>
      <p:bldP build="whole" bldLvl="1" animBg="1" rev="0" advAuto="0" spid="1509" grpId="4"/>
      <p:bldP build="p" bldLvl="1" animBg="1" rev="0" advAuto="0" spid="1507" grpId="1"/>
      <p:bldP build="whole" bldLvl="1" animBg="1" rev="0" advAuto="0" spid="1510" grpId="3"/>
      <p:bldP build="whole" bldLvl="1" animBg="1" rev="0" advAuto="0" spid="1505" grpId="7"/>
      <p:bldP build="whole" bldLvl="1" animBg="1" rev="0" advAuto="0" spid="1516" grpId="8"/>
      <p:bldP build="whole" bldLvl="1" animBg="1" rev="0" advAuto="0" spid="1521" grpId="9"/>
      <p:bldP build="whole" bldLvl="1" animBg="1" rev="0" advAuto="0" spid="1511" grpId="5"/>
    </p:bldLst>
  </p:timing>
</p:sld>
</file>

<file path=ppt/slides/slide3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525" name="Shape 1525"/>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526" name="Shape 1526"/>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Tile With Image Infographic</a:t>
            </a:r>
          </a:p>
        </p:txBody>
      </p:sp>
      <p:sp>
        <p:nvSpPr>
          <p:cNvPr id="1527" name="Shape 1527"/>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530" name="Group 1530"/>
          <p:cNvGrpSpPr/>
          <p:nvPr/>
        </p:nvGrpSpPr>
        <p:grpSpPr>
          <a:xfrm>
            <a:off x="1092018" y="4034637"/>
            <a:ext cx="2160017" cy="1933244"/>
            <a:chOff x="0" y="0"/>
            <a:chExt cx="2160016" cy="1933243"/>
          </a:xfrm>
        </p:grpSpPr>
        <p:sp>
          <p:nvSpPr>
            <p:cNvPr id="1528" name="Shape 1528"/>
            <p:cNvSpPr/>
            <p:nvPr/>
          </p:nvSpPr>
          <p:spPr>
            <a:xfrm>
              <a:off x="-1" y="-1"/>
              <a:ext cx="2160018" cy="193324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4800">
                  <a:solidFill>
                    <a:srgbClr val="FFFFFF"/>
                  </a:solidFill>
                  <a:latin typeface="FontAwesome"/>
                  <a:ea typeface="FontAwesome"/>
                  <a:cs typeface="FontAwesome"/>
                  <a:sym typeface="FontAwesome"/>
                </a:defRPr>
              </a:pPr>
            </a:p>
          </p:txBody>
        </p:sp>
        <p:sp>
          <p:nvSpPr>
            <p:cNvPr id="1529" name="Shape 1529"/>
            <p:cNvSpPr/>
            <p:nvPr/>
          </p:nvSpPr>
          <p:spPr>
            <a:xfrm>
              <a:off x="-1" y="552601"/>
              <a:ext cx="2160018" cy="828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800">
                  <a:solidFill>
                    <a:srgbClr val="FFFFFF"/>
                  </a:solidFill>
                  <a:latin typeface="FontAwesome"/>
                  <a:ea typeface="FontAwesome"/>
                  <a:cs typeface="FontAwesome"/>
                  <a:sym typeface="FontAwesome"/>
                </a:defRPr>
              </a:lvl1pPr>
            </a:lstStyle>
            <a:p>
              <a:pPr/>
              <a:r>
                <a:t></a:t>
              </a:r>
            </a:p>
          </p:txBody>
        </p:sp>
      </p:grpSp>
      <p:grpSp>
        <p:nvGrpSpPr>
          <p:cNvPr id="1533" name="Group 1533"/>
          <p:cNvGrpSpPr/>
          <p:nvPr/>
        </p:nvGrpSpPr>
        <p:grpSpPr>
          <a:xfrm>
            <a:off x="7947970" y="5074241"/>
            <a:ext cx="585789" cy="585789"/>
            <a:chOff x="0" y="0"/>
            <a:chExt cx="585787" cy="585787"/>
          </a:xfrm>
        </p:grpSpPr>
        <p:sp>
          <p:nvSpPr>
            <p:cNvPr id="1531" name="Shape 1531"/>
            <p:cNvSpPr/>
            <p:nvPr/>
          </p:nvSpPr>
          <p:spPr>
            <a:xfrm>
              <a:off x="0" y="0"/>
              <a:ext cx="585788" cy="585788"/>
            </a:xfrm>
            <a:prstGeom prst="ellipse">
              <a:avLst/>
            </a:prstGeom>
            <a:solidFill>
              <a:srgbClr val="595959"/>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532" name="Shape 1532"/>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534" name="Shape 1534"/>
          <p:cNvSpPr/>
          <p:nvPr/>
        </p:nvSpPr>
        <p:spPr>
          <a:xfrm>
            <a:off x="8761017" y="5028522"/>
            <a:ext cx="2332128"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Caramels icing lemon drops dessert sugar plum macaroon. Pie cake with macaroon caramels sweet roll jujubes soufflé drops brownie toffee sugar plum</a:t>
            </a:r>
          </a:p>
        </p:txBody>
      </p:sp>
      <p:sp>
        <p:nvSpPr>
          <p:cNvPr id="1535" name="Shape 1535"/>
          <p:cNvSpPr/>
          <p:nvPr/>
        </p:nvSpPr>
        <p:spPr>
          <a:xfrm>
            <a:off x="7961638" y="1873676"/>
            <a:ext cx="3131506" cy="1524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cake brownie bear claw  cake gingerbread cotton candy. Bear claw croissant apple pie. Croissant cake sweet puff oreo sugar plum muffin sugar plum bonbon biscuit macaroon. Gummies fruitcake marzipan. Sugar plum muffin sugar plum bonbon biscuit macaroon. Gummies fruitcake marzipan. Tiramisu jelly wafer cake.</a:t>
            </a:r>
          </a:p>
        </p:txBody>
      </p:sp>
      <p:sp>
        <p:nvSpPr>
          <p:cNvPr id="1536" name="Shape 1536"/>
          <p:cNvSpPr/>
          <p:nvPr/>
        </p:nvSpPr>
        <p:spPr>
          <a:xfrm>
            <a:off x="7947970" y="1624635"/>
            <a:ext cx="315201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grpSp>
        <p:nvGrpSpPr>
          <p:cNvPr id="1541" name="Group 1541"/>
          <p:cNvGrpSpPr/>
          <p:nvPr/>
        </p:nvGrpSpPr>
        <p:grpSpPr>
          <a:xfrm>
            <a:off x="3252034" y="4034637"/>
            <a:ext cx="4320033" cy="1933244"/>
            <a:chOff x="0" y="0"/>
            <a:chExt cx="4320032" cy="1933243"/>
          </a:xfrm>
        </p:grpSpPr>
        <p:grpSp>
          <p:nvGrpSpPr>
            <p:cNvPr id="1539" name="Group 1539"/>
            <p:cNvGrpSpPr/>
            <p:nvPr/>
          </p:nvGrpSpPr>
          <p:grpSpPr>
            <a:xfrm>
              <a:off x="0" y="0"/>
              <a:ext cx="4320033" cy="1933244"/>
              <a:chOff x="0" y="0"/>
              <a:chExt cx="4320032" cy="1933243"/>
            </a:xfrm>
          </p:grpSpPr>
          <p:sp>
            <p:nvSpPr>
              <p:cNvPr id="1537" name="Shape 1537"/>
              <p:cNvSpPr/>
              <p:nvPr/>
            </p:nvSpPr>
            <p:spPr>
              <a:xfrm>
                <a:off x="-1" y="-1"/>
                <a:ext cx="2160018" cy="1933245"/>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4000">
                    <a:solidFill>
                      <a:srgbClr val="FFFFFF"/>
                    </a:solidFill>
                  </a:defRPr>
                </a:pPr>
              </a:p>
            </p:txBody>
          </p:sp>
          <p:sp>
            <p:nvSpPr>
              <p:cNvPr id="1538" name="Shape 1538"/>
              <p:cNvSpPr/>
              <p:nvPr/>
            </p:nvSpPr>
            <p:spPr>
              <a:xfrm>
                <a:off x="2160016" y="-1"/>
                <a:ext cx="2160017" cy="1933245"/>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4000">
                    <a:solidFill>
                      <a:srgbClr val="FFFFFF"/>
                    </a:solidFill>
                  </a:defRPr>
                </a:pPr>
              </a:p>
            </p:txBody>
          </p:sp>
        </p:grpSp>
        <p:sp>
          <p:nvSpPr>
            <p:cNvPr id="1540" name="Shape 1540"/>
            <p:cNvSpPr/>
            <p:nvPr/>
          </p:nvSpPr>
          <p:spPr>
            <a:xfrm>
              <a:off x="385048" y="289902"/>
              <a:ext cx="3496073" cy="1244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marL="171450" indent="-171450" defTabSz="685800">
                <a:lnSpc>
                  <a:spcPct val="150000"/>
                </a:lnSpc>
                <a:spcBef>
                  <a:spcPts val="700"/>
                </a:spcBef>
                <a:buSzPct val="100000"/>
                <a:buFont typeface="Wingdings"/>
                <a:buChar char="✓"/>
                <a:defRPr sz="1000">
                  <a:solidFill>
                    <a:srgbClr val="FFFFFF"/>
                  </a:solidFill>
                </a:defRPr>
              </a:pPr>
              <a:r>
                <a:t>Lemon drops oat cake oat cake sugar plum sweet pie oreo lava cake lave sweet plump puff </a:t>
              </a:r>
              <a:endParaRPr sz="2100">
                <a:latin typeface="Neris Thin"/>
                <a:ea typeface="Neris Thin"/>
                <a:cs typeface="Neris Thin"/>
                <a:sym typeface="Neris Thin"/>
              </a:endParaRPr>
            </a:p>
            <a:p>
              <a:pPr marL="171450" indent="-171450" defTabSz="685800">
                <a:lnSpc>
                  <a:spcPct val="150000"/>
                </a:lnSpc>
                <a:spcBef>
                  <a:spcPts val="700"/>
                </a:spcBef>
                <a:buSzPct val="100000"/>
                <a:buFont typeface="Wingdings"/>
                <a:buChar char="✓"/>
                <a:defRPr sz="1000">
                  <a:solidFill>
                    <a:srgbClr val="FFFFFF"/>
                  </a:solidFill>
                </a:defRPr>
              </a:pPr>
              <a:r>
                <a:t>Chocolate cake sweet pastry candy canes chocolate cake sesame pie jelly wafer nutri oxigen</a:t>
              </a:r>
            </a:p>
            <a:p>
              <a:pPr marL="171450" indent="-171450" defTabSz="685800">
                <a:lnSpc>
                  <a:spcPct val="150000"/>
                </a:lnSpc>
                <a:spcBef>
                  <a:spcPts val="700"/>
                </a:spcBef>
                <a:buSzPct val="100000"/>
                <a:buFont typeface="Wingdings"/>
                <a:buChar char="✓"/>
                <a:defRPr sz="1000">
                  <a:solidFill>
                    <a:srgbClr val="FFFFFF"/>
                  </a:solidFill>
                </a:defRPr>
              </a:pPr>
              <a:r>
                <a:t>Oreo cake lollipop sweet lolypop apple pie ckae</a:t>
              </a:r>
            </a:p>
          </p:txBody>
        </p:sp>
      </p:grpSp>
      <p:grpSp>
        <p:nvGrpSpPr>
          <p:cNvPr id="1552" name="Group 1552"/>
          <p:cNvGrpSpPr/>
          <p:nvPr/>
        </p:nvGrpSpPr>
        <p:grpSpPr>
          <a:xfrm>
            <a:off x="7947969" y="3831202"/>
            <a:ext cx="3089477" cy="762278"/>
            <a:chOff x="-1" y="64"/>
            <a:chExt cx="3089476" cy="762277"/>
          </a:xfrm>
        </p:grpSpPr>
        <p:grpSp>
          <p:nvGrpSpPr>
            <p:cNvPr id="1544" name="Group 1544"/>
            <p:cNvGrpSpPr/>
            <p:nvPr/>
          </p:nvGrpSpPr>
          <p:grpSpPr>
            <a:xfrm>
              <a:off x="-2" y="687"/>
              <a:ext cx="761102" cy="761655"/>
              <a:chOff x="-1" y="65"/>
              <a:chExt cx="761100" cy="761654"/>
            </a:xfrm>
          </p:grpSpPr>
          <p:sp>
            <p:nvSpPr>
              <p:cNvPr id="1542" name="Shape 1542"/>
              <p:cNvSpPr/>
              <p:nvPr/>
            </p:nvSpPr>
            <p:spPr>
              <a:xfrm>
                <a:off x="-1" y="621"/>
                <a:ext cx="761100" cy="7611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E7E6E6"/>
              </a:solidFill>
              <a:ln w="12700" cap="flat">
                <a:noFill/>
                <a:miter lim="400000"/>
              </a:ln>
              <a:effectLst/>
            </p:spPr>
            <p:txBody>
              <a:bodyPr wrap="square" lIns="45719" tIns="45719" rIns="45719" bIns="45719" numCol="1" anchor="ctr">
                <a:noAutofit/>
              </a:bodyPr>
              <a:lstStyle/>
              <a:p>
                <a:pPr algn="ctr"/>
              </a:p>
            </p:txBody>
          </p:sp>
          <p:sp>
            <p:nvSpPr>
              <p:cNvPr id="1543" name="Shape 1543"/>
              <p:cNvSpPr/>
              <p:nvPr/>
            </p:nvSpPr>
            <p:spPr>
              <a:xfrm>
                <a:off x="-2" y="65"/>
                <a:ext cx="761102" cy="761035"/>
              </a:xfrm>
              <a:custGeom>
                <a:avLst/>
                <a:gdLst/>
                <a:ahLst/>
                <a:cxnLst>
                  <a:cxn ang="0">
                    <a:pos x="wd2" y="hd2"/>
                  </a:cxn>
                  <a:cxn ang="5400000">
                    <a:pos x="wd2" y="hd2"/>
                  </a:cxn>
                  <a:cxn ang="10800000">
                    <a:pos x="wd2" y="hd2"/>
                  </a:cxn>
                  <a:cxn ang="16200000">
                    <a:pos x="wd2" y="hd2"/>
                  </a:cxn>
                </a:cxnLst>
                <a:rect l="0" t="0" r="r" b="b"/>
                <a:pathLst>
                  <a:path w="21385" h="21492" fill="norm" stroke="1" extrusionOk="0">
                    <a:moveTo>
                      <a:pt x="10891" y="0"/>
                    </a:moveTo>
                    <a:lnTo>
                      <a:pt x="10891" y="0"/>
                    </a:lnTo>
                    <a:cubicBezTo>
                      <a:pt x="16795" y="110"/>
                      <a:pt x="21493" y="5010"/>
                      <a:pt x="21384" y="10944"/>
                    </a:cubicBezTo>
                    <a:cubicBezTo>
                      <a:pt x="21274" y="16878"/>
                      <a:pt x="16399" y="21600"/>
                      <a:pt x="10495" y="21490"/>
                    </a:cubicBezTo>
                    <a:cubicBezTo>
                      <a:pt x="4591" y="21380"/>
                      <a:pt x="-107" y="16481"/>
                      <a:pt x="2" y="10546"/>
                    </a:cubicBezTo>
                    <a:cubicBezTo>
                      <a:pt x="24" y="9383"/>
                      <a:pt x="233" y="8232"/>
                      <a:pt x="621" y="7136"/>
                    </a:cubicBezTo>
                    <a:lnTo>
                      <a:pt x="5617" y="8927"/>
                    </a:lnTo>
                    <a:lnTo>
                      <a:pt x="5617" y="8926"/>
                    </a:lnTo>
                    <a:cubicBezTo>
                      <a:pt x="4618" y="11744"/>
                      <a:pt x="6080" y="14842"/>
                      <a:pt x="8884" y="15846"/>
                    </a:cubicBezTo>
                    <a:cubicBezTo>
                      <a:pt x="11687" y="16851"/>
                      <a:pt x="14769" y="15381"/>
                      <a:pt x="15769" y="12564"/>
                    </a:cubicBezTo>
                    <a:cubicBezTo>
                      <a:pt x="16768" y="9746"/>
                      <a:pt x="15306" y="6648"/>
                      <a:pt x="12502" y="5644"/>
                    </a:cubicBezTo>
                    <a:cubicBezTo>
                      <a:pt x="11953" y="5447"/>
                      <a:pt x="11376" y="5341"/>
                      <a:pt x="10793" y="5330"/>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p>
            </p:txBody>
          </p:sp>
        </p:grpSp>
        <p:sp>
          <p:nvSpPr>
            <p:cNvPr id="1545" name="Shape 1545"/>
            <p:cNvSpPr/>
            <p:nvPr/>
          </p:nvSpPr>
          <p:spPr>
            <a:xfrm>
              <a:off x="891248" y="149040"/>
              <a:ext cx="509680"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a:solidFill>
                    <a:srgbClr val="F23B48"/>
                  </a:solidFill>
                  <a:latin typeface="Lato Black"/>
                  <a:ea typeface="Lato Black"/>
                  <a:cs typeface="Lato Black"/>
                  <a:sym typeface="Lato Black"/>
                </a:defRPr>
              </a:lvl1pPr>
            </a:lstStyle>
            <a:p>
              <a:pPr/>
              <a:r>
                <a:t>78%</a:t>
              </a:r>
            </a:p>
          </p:txBody>
        </p:sp>
        <p:sp>
          <p:nvSpPr>
            <p:cNvPr id="1546" name="Shape 1546"/>
            <p:cNvSpPr/>
            <p:nvPr/>
          </p:nvSpPr>
          <p:spPr>
            <a:xfrm>
              <a:off x="891248" y="440443"/>
              <a:ext cx="509680"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Type A</a:t>
              </a:r>
            </a:p>
          </p:txBody>
        </p:sp>
        <p:grpSp>
          <p:nvGrpSpPr>
            <p:cNvPr id="1549" name="Group 1549"/>
            <p:cNvGrpSpPr/>
            <p:nvPr/>
          </p:nvGrpSpPr>
          <p:grpSpPr>
            <a:xfrm>
              <a:off x="1671527" y="65"/>
              <a:ext cx="761100" cy="761655"/>
              <a:chOff x="0" y="65"/>
              <a:chExt cx="761099" cy="761654"/>
            </a:xfrm>
          </p:grpSpPr>
          <p:sp>
            <p:nvSpPr>
              <p:cNvPr id="1547" name="Shape 1547"/>
              <p:cNvSpPr/>
              <p:nvPr/>
            </p:nvSpPr>
            <p:spPr>
              <a:xfrm>
                <a:off x="-1" y="621"/>
                <a:ext cx="761100" cy="7611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E7E6E6"/>
              </a:solidFill>
              <a:ln w="12700" cap="flat">
                <a:noFill/>
                <a:miter lim="400000"/>
              </a:ln>
              <a:effectLst/>
            </p:spPr>
            <p:txBody>
              <a:bodyPr wrap="square" lIns="45719" tIns="45719" rIns="45719" bIns="45719" numCol="1" anchor="ctr">
                <a:noAutofit/>
              </a:bodyPr>
              <a:lstStyle/>
              <a:p>
                <a:pPr algn="ctr"/>
              </a:p>
            </p:txBody>
          </p:sp>
          <p:sp>
            <p:nvSpPr>
              <p:cNvPr id="1548" name="Shape 1548"/>
              <p:cNvSpPr/>
              <p:nvPr/>
            </p:nvSpPr>
            <p:spPr>
              <a:xfrm>
                <a:off x="11945" y="65"/>
                <a:ext cx="749155" cy="761035"/>
              </a:xfrm>
              <a:custGeom>
                <a:avLst/>
                <a:gdLst/>
                <a:ahLst/>
                <a:cxnLst>
                  <a:cxn ang="0">
                    <a:pos x="wd2" y="hd2"/>
                  </a:cxn>
                  <a:cxn ang="5400000">
                    <a:pos x="wd2" y="hd2"/>
                  </a:cxn>
                  <a:cxn ang="10800000">
                    <a:pos x="wd2" y="hd2"/>
                  </a:cxn>
                  <a:cxn ang="16200000">
                    <a:pos x="wd2" y="hd2"/>
                  </a:cxn>
                </a:cxnLst>
                <a:rect l="0" t="0" r="r" b="b"/>
                <a:pathLst>
                  <a:path w="21490" h="21492" fill="norm" stroke="1" extrusionOk="0">
                    <a:moveTo>
                      <a:pt x="10776" y="0"/>
                    </a:moveTo>
                    <a:lnTo>
                      <a:pt x="10776" y="0"/>
                    </a:lnTo>
                    <a:cubicBezTo>
                      <a:pt x="16804" y="110"/>
                      <a:pt x="21600" y="5010"/>
                      <a:pt x="21488" y="10944"/>
                    </a:cubicBezTo>
                    <a:cubicBezTo>
                      <a:pt x="21377" y="16878"/>
                      <a:pt x="16400" y="21600"/>
                      <a:pt x="10372" y="21490"/>
                    </a:cubicBezTo>
                    <a:cubicBezTo>
                      <a:pt x="5464" y="21401"/>
                      <a:pt x="1220" y="18097"/>
                      <a:pt x="0" y="13417"/>
                    </a:cubicBezTo>
                    <a:lnTo>
                      <a:pt x="5231" y="12095"/>
                    </a:lnTo>
                    <a:lnTo>
                      <a:pt x="5231" y="12095"/>
                    </a:lnTo>
                    <a:cubicBezTo>
                      <a:pt x="5988" y="15000"/>
                      <a:pt x="8994" y="16750"/>
                      <a:pt x="11945" y="16005"/>
                    </a:cubicBezTo>
                    <a:cubicBezTo>
                      <a:pt x="14896" y="15259"/>
                      <a:pt x="16674" y="12300"/>
                      <a:pt x="15917" y="9395"/>
                    </a:cubicBezTo>
                    <a:cubicBezTo>
                      <a:pt x="15300" y="7030"/>
                      <a:pt x="13156" y="5361"/>
                      <a:pt x="10676" y="5316"/>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p>
            </p:txBody>
          </p:sp>
        </p:grpSp>
        <p:sp>
          <p:nvSpPr>
            <p:cNvPr id="1550" name="Shape 1550"/>
            <p:cNvSpPr/>
            <p:nvPr/>
          </p:nvSpPr>
          <p:spPr>
            <a:xfrm>
              <a:off x="2579796" y="149040"/>
              <a:ext cx="509680"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a:solidFill>
                    <a:srgbClr val="F23B48"/>
                  </a:solidFill>
                  <a:latin typeface="Lato Black"/>
                  <a:ea typeface="Lato Black"/>
                  <a:cs typeface="Lato Black"/>
                  <a:sym typeface="Lato Black"/>
                </a:defRPr>
              </a:lvl1pPr>
            </a:lstStyle>
            <a:p>
              <a:pPr/>
              <a:r>
                <a:t>78%</a:t>
              </a:r>
            </a:p>
          </p:txBody>
        </p:sp>
        <p:sp>
          <p:nvSpPr>
            <p:cNvPr id="1551" name="Shape 1551"/>
            <p:cNvSpPr/>
            <p:nvPr/>
          </p:nvSpPr>
          <p:spPr>
            <a:xfrm>
              <a:off x="2579796" y="440443"/>
              <a:ext cx="509680" cy="152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Type A</a:t>
              </a:r>
            </a:p>
          </p:txBody>
        </p:sp>
      </p:grpSp>
      <p:pic>
        <p:nvPicPr>
          <p:cNvPr id="1553"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526">
                                            <p:bg/>
                                          </p:spTgt>
                                        </p:tgtEl>
                                        <p:attrNameLst>
                                          <p:attrName>style.visibility</p:attrName>
                                        </p:attrNameLst>
                                      </p:cBhvr>
                                      <p:to>
                                        <p:strVal val="visible"/>
                                      </p:to>
                                    </p:set>
                                    <p:animEffect filter="wipe(left)" transition="in">
                                      <p:cBhvr>
                                        <p:cTn id="7" dur="500"/>
                                        <p:tgtEl>
                                          <p:spTgt spid="152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526">
                                            <p:txEl>
                                              <p:pRg st="0" end="0"/>
                                            </p:txEl>
                                          </p:spTgt>
                                        </p:tgtEl>
                                        <p:attrNameLst>
                                          <p:attrName>style.visibility</p:attrName>
                                        </p:attrNameLst>
                                      </p:cBhvr>
                                      <p:to>
                                        <p:strVal val="visible"/>
                                      </p:to>
                                    </p:set>
                                    <p:animEffect filter="wipe(left)" transition="in">
                                      <p:cBhvr>
                                        <p:cTn id="10" dur="500"/>
                                        <p:tgtEl>
                                          <p:spTgt spid="152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525">
                                            <p:bg/>
                                          </p:spTgt>
                                        </p:tgtEl>
                                        <p:attrNameLst>
                                          <p:attrName>style.visibility</p:attrName>
                                        </p:attrNameLst>
                                      </p:cBhvr>
                                      <p:to>
                                        <p:strVal val="visible"/>
                                      </p:to>
                                    </p:set>
                                    <p:animEffect filter="dissolve" transition="in">
                                      <p:cBhvr>
                                        <p:cTn id="15" dur="500"/>
                                        <p:tgtEl>
                                          <p:spTgt spid="152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525">
                                            <p:txEl>
                                              <p:pRg st="0" end="0"/>
                                            </p:txEl>
                                          </p:spTgt>
                                        </p:tgtEl>
                                        <p:attrNameLst>
                                          <p:attrName>style.visibility</p:attrName>
                                        </p:attrNameLst>
                                      </p:cBhvr>
                                      <p:to>
                                        <p:strVal val="visible"/>
                                      </p:to>
                                    </p:set>
                                    <p:animEffect filter="dissolve" transition="in">
                                      <p:cBhvr>
                                        <p:cTn id="18" dur="500"/>
                                        <p:tgtEl>
                                          <p:spTgt spid="152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541"/>
                                        </p:tgtEl>
                                        <p:attrNameLst>
                                          <p:attrName>style.visibility</p:attrName>
                                        </p:attrNameLst>
                                      </p:cBhvr>
                                      <p:to>
                                        <p:strVal val="visible"/>
                                      </p:to>
                                    </p:set>
                                    <p:animEffect filter="dissolve" transition="in">
                                      <p:cBhvr>
                                        <p:cTn id="23" dur="500"/>
                                        <p:tgtEl>
                                          <p:spTgt spid="1541"/>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530"/>
                                        </p:tgtEl>
                                        <p:attrNameLst>
                                          <p:attrName>style.visibility</p:attrName>
                                        </p:attrNameLst>
                                      </p:cBhvr>
                                      <p:to>
                                        <p:strVal val="visible"/>
                                      </p:to>
                                    </p:set>
                                    <p:animEffect filter="dissolve" transition="in">
                                      <p:cBhvr>
                                        <p:cTn id="28" dur="500"/>
                                        <p:tgtEl>
                                          <p:spTgt spid="153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535"/>
                                        </p:tgtEl>
                                        <p:attrNameLst>
                                          <p:attrName>style.visibility</p:attrName>
                                        </p:attrNameLst>
                                      </p:cBhvr>
                                      <p:to>
                                        <p:strVal val="visible"/>
                                      </p:to>
                                    </p:set>
                                    <p:animEffect filter="dissolve" transition="in">
                                      <p:cBhvr>
                                        <p:cTn id="33" dur="500"/>
                                        <p:tgtEl>
                                          <p:spTgt spid="1535"/>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1536"/>
                                        </p:tgtEl>
                                        <p:attrNameLst>
                                          <p:attrName>style.visibility</p:attrName>
                                        </p:attrNameLst>
                                      </p:cBhvr>
                                      <p:to>
                                        <p:strVal val="visible"/>
                                      </p:to>
                                    </p:set>
                                    <p:animEffect filter="dissolve" transition="in">
                                      <p:cBhvr>
                                        <p:cTn id="37" dur="500"/>
                                        <p:tgtEl>
                                          <p:spTgt spid="1536"/>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1552"/>
                                        </p:tgtEl>
                                        <p:attrNameLst>
                                          <p:attrName>style.visibility</p:attrName>
                                        </p:attrNameLst>
                                      </p:cBhvr>
                                      <p:to>
                                        <p:strVal val="visible"/>
                                      </p:to>
                                    </p:set>
                                    <p:animEffect filter="dissolve" transition="in">
                                      <p:cBhvr>
                                        <p:cTn id="42" dur="500"/>
                                        <p:tgtEl>
                                          <p:spTgt spid="1552"/>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8" fill="hold">
                                  <p:stCondLst>
                                    <p:cond delay="0"/>
                                  </p:stCondLst>
                                  <p:iterate type="el" backwards="0">
                                    <p:tmAbs val="0"/>
                                  </p:iterate>
                                  <p:childTnLst>
                                    <p:set>
                                      <p:cBhvr>
                                        <p:cTn id="46" fill="hold"/>
                                        <p:tgtEl>
                                          <p:spTgt spid="1533"/>
                                        </p:tgtEl>
                                        <p:attrNameLst>
                                          <p:attrName>style.visibility</p:attrName>
                                        </p:attrNameLst>
                                      </p:cBhvr>
                                      <p:to>
                                        <p:strVal val="visible"/>
                                      </p:to>
                                    </p:set>
                                    <p:animEffect filter="dissolve" transition="in">
                                      <p:cBhvr>
                                        <p:cTn id="47" dur="500"/>
                                        <p:tgtEl>
                                          <p:spTgt spid="1533"/>
                                        </p:tgtEl>
                                      </p:cBhvr>
                                    </p:animEffect>
                                  </p:childTnLst>
                                </p:cTn>
                              </p:par>
                            </p:childTnLst>
                          </p:cTn>
                        </p:par>
                        <p:par>
                          <p:cTn id="48" fill="hold">
                            <p:stCondLst>
                              <p:cond delay="500"/>
                            </p:stCondLst>
                            <p:childTnLst>
                              <p:par>
                                <p:cTn id="49" presetClass="entr" nodeType="afterEffect" presetID="9" grpId="9" fill="hold">
                                  <p:stCondLst>
                                    <p:cond delay="0"/>
                                  </p:stCondLst>
                                  <p:iterate type="el" backwards="0">
                                    <p:tmAbs val="0"/>
                                  </p:iterate>
                                  <p:childTnLst>
                                    <p:set>
                                      <p:cBhvr>
                                        <p:cTn id="50" fill="hold"/>
                                        <p:tgtEl>
                                          <p:spTgt spid="1534"/>
                                        </p:tgtEl>
                                        <p:attrNameLst>
                                          <p:attrName>style.visibility</p:attrName>
                                        </p:attrNameLst>
                                      </p:cBhvr>
                                      <p:to>
                                        <p:strVal val="visible"/>
                                      </p:to>
                                    </p:set>
                                    <p:animEffect filter="dissolve" transition="in">
                                      <p:cBhvr>
                                        <p:cTn id="51" dur="500"/>
                                        <p:tgtEl>
                                          <p:spTgt spid="153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536" grpId="6"/>
      <p:bldP build="whole" bldLvl="1" animBg="1" rev="0" advAuto="0" spid="1530" grpId="4"/>
      <p:bldP build="whole" bldLvl="1" animBg="1" rev="0" advAuto="0" spid="1534" grpId="9"/>
      <p:bldP build="whole" bldLvl="1" animBg="1" rev="0" advAuto="0" spid="1552" grpId="7"/>
      <p:bldP build="p" bldLvl="1" animBg="1" rev="0" advAuto="0" spid="1526" grpId="1"/>
      <p:bldP build="whole" bldLvl="1" animBg="1" rev="0" advAuto="0" spid="1533" grpId="8"/>
      <p:bldP build="p" bldLvl="1" animBg="1" rev="0" advAuto="0" spid="1525" grpId="2"/>
      <p:bldP build="whole" bldLvl="1" animBg="1" rev="0" advAuto="0" spid="1541" grpId="3"/>
      <p:bldP build="whole" bldLvl="1" animBg="1" rev="0" advAuto="0" spid="1535" grpId="5"/>
    </p:bldLst>
  </p:timing>
</p:sld>
</file>

<file path=ppt/slides/slide3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555" name="Shape 1555"/>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556" name="Shape 1556"/>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Tile With Image Infographic</a:t>
            </a:r>
          </a:p>
        </p:txBody>
      </p:sp>
      <p:sp>
        <p:nvSpPr>
          <p:cNvPr id="1557" name="Shape 1557"/>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558" name="Shape 1558"/>
          <p:cNvSpPr/>
          <p:nvPr/>
        </p:nvSpPr>
        <p:spPr>
          <a:xfrm>
            <a:off x="811104" y="1894963"/>
            <a:ext cx="2087168" cy="1752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sugar plum muffin sugar plum bonbon biscuit macaroon. Gummies fruitcake marzipan. </a:t>
            </a:r>
          </a:p>
        </p:txBody>
      </p:sp>
      <p:sp>
        <p:nvSpPr>
          <p:cNvPr id="1559" name="Shape 1559"/>
          <p:cNvSpPr/>
          <p:nvPr/>
        </p:nvSpPr>
        <p:spPr>
          <a:xfrm>
            <a:off x="797437" y="1645920"/>
            <a:ext cx="210083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sp>
        <p:nvSpPr>
          <p:cNvPr id="1560" name="Shape 1560"/>
          <p:cNvSpPr/>
          <p:nvPr/>
        </p:nvSpPr>
        <p:spPr>
          <a:xfrm>
            <a:off x="811104" y="4064780"/>
            <a:ext cx="2087168"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lava cake gingerbread cake. Apple pie sweet cake puff</a:t>
            </a:r>
          </a:p>
        </p:txBody>
      </p:sp>
      <p:sp>
        <p:nvSpPr>
          <p:cNvPr id="1561" name="Shape 1561"/>
          <p:cNvSpPr/>
          <p:nvPr/>
        </p:nvSpPr>
        <p:spPr>
          <a:xfrm>
            <a:off x="797437" y="3815738"/>
            <a:ext cx="210083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Two</a:t>
            </a:r>
          </a:p>
        </p:txBody>
      </p:sp>
      <p:sp>
        <p:nvSpPr>
          <p:cNvPr id="1562" name="Shape 1562"/>
          <p:cNvSpPr/>
          <p:nvPr/>
        </p:nvSpPr>
        <p:spPr>
          <a:xfrm>
            <a:off x="811104" y="5625994"/>
            <a:ext cx="2087168"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lava apple pie cupcake.</a:t>
            </a:r>
          </a:p>
        </p:txBody>
      </p:sp>
      <p:sp>
        <p:nvSpPr>
          <p:cNvPr id="1563" name="Shape 1563"/>
          <p:cNvSpPr/>
          <p:nvPr/>
        </p:nvSpPr>
        <p:spPr>
          <a:xfrm>
            <a:off x="797437" y="5376952"/>
            <a:ext cx="210083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Three</a:t>
            </a:r>
          </a:p>
        </p:txBody>
      </p:sp>
      <p:grpSp>
        <p:nvGrpSpPr>
          <p:cNvPr id="1567" name="Group 1567"/>
          <p:cNvGrpSpPr/>
          <p:nvPr/>
        </p:nvGrpSpPr>
        <p:grpSpPr>
          <a:xfrm>
            <a:off x="6175026" y="4651128"/>
            <a:ext cx="2316703" cy="1358921"/>
            <a:chOff x="0" y="0"/>
            <a:chExt cx="2316701" cy="1358920"/>
          </a:xfrm>
        </p:grpSpPr>
        <p:sp>
          <p:nvSpPr>
            <p:cNvPr id="1564" name="Shape 1564"/>
            <p:cNvSpPr/>
            <p:nvPr/>
          </p:nvSpPr>
          <p:spPr>
            <a:xfrm>
              <a:off x="326359" y="292120"/>
              <a:ext cx="1990343" cy="1066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Caramels icing lemon drops pie cake dessert sugar plum macaroon. Pie cake with macaroon pie sur caramels sweet roll jujubes na soufflé. Sugar plum muffin cake</a:t>
              </a:r>
            </a:p>
          </p:txBody>
        </p:sp>
        <p:sp>
          <p:nvSpPr>
            <p:cNvPr id="1565" name="Shape 1565"/>
            <p:cNvSpPr/>
            <p:nvPr/>
          </p:nvSpPr>
          <p:spPr>
            <a:xfrm>
              <a:off x="326358" y="68892"/>
              <a:ext cx="1990343"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200">
                  <a:solidFill>
                    <a:srgbClr val="F23B48"/>
                  </a:solidFill>
                  <a:latin typeface="Lato"/>
                  <a:ea typeface="Lato"/>
                  <a:cs typeface="Lato"/>
                  <a:sym typeface="Lato"/>
                </a:defRPr>
              </a:lvl1pPr>
            </a:lstStyle>
            <a:p>
              <a:pPr/>
              <a:r>
                <a:t>Concept &amp; Ideas</a:t>
              </a:r>
            </a:p>
          </p:txBody>
        </p:sp>
        <p:sp>
          <p:nvSpPr>
            <p:cNvPr id="1566" name="Shape 1566"/>
            <p:cNvSpPr/>
            <p:nvPr/>
          </p:nvSpPr>
          <p:spPr>
            <a:xfrm>
              <a:off x="0" y="0"/>
              <a:ext cx="139837" cy="279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23B48"/>
                  </a:solidFill>
                  <a:latin typeface="FontAwesome"/>
                  <a:ea typeface="FontAwesome"/>
                  <a:cs typeface="FontAwesome"/>
                  <a:sym typeface="FontAwesome"/>
                </a:defRPr>
              </a:lvl1pPr>
            </a:lstStyle>
            <a:p>
              <a:pPr/>
              <a:r>
                <a:t>u</a:t>
              </a:r>
            </a:p>
          </p:txBody>
        </p:sp>
      </p:grpSp>
      <p:sp>
        <p:nvSpPr>
          <p:cNvPr id="1568" name="Shape 1568"/>
          <p:cNvSpPr/>
          <p:nvPr/>
        </p:nvSpPr>
        <p:spPr>
          <a:xfrm>
            <a:off x="6114288" y="4398598"/>
            <a:ext cx="2377440" cy="49578"/>
          </a:xfrm>
          <a:prstGeom prst="rect">
            <a:avLst/>
          </a:prstGeom>
          <a:solidFill>
            <a:srgbClr val="F23B48"/>
          </a:solidFill>
          <a:ln w="12700">
            <a:miter lim="400000"/>
          </a:ln>
        </p:spPr>
        <p:txBody>
          <a:bodyPr lIns="45719" rIns="45719" anchor="ctr"/>
          <a:lstStyle/>
          <a:p>
            <a:pPr algn="ctr">
              <a:defRPr>
                <a:solidFill>
                  <a:srgbClr val="FFFFFF"/>
                </a:solidFill>
              </a:defRPr>
            </a:pPr>
          </a:p>
        </p:txBody>
      </p:sp>
      <p:sp>
        <p:nvSpPr>
          <p:cNvPr id="1569" name="Shape 1569"/>
          <p:cNvSpPr/>
          <p:nvPr/>
        </p:nvSpPr>
        <p:spPr>
          <a:xfrm>
            <a:off x="8638033" y="4398598"/>
            <a:ext cx="2377441" cy="49578"/>
          </a:xfrm>
          <a:prstGeom prst="rect">
            <a:avLst/>
          </a:prstGeom>
          <a:solidFill>
            <a:srgbClr val="F23B48"/>
          </a:solidFill>
          <a:ln w="12700">
            <a:miter lim="400000"/>
          </a:ln>
        </p:spPr>
        <p:txBody>
          <a:bodyPr lIns="45719" rIns="45719" anchor="ctr"/>
          <a:lstStyle/>
          <a:p>
            <a:pPr algn="ctr">
              <a:defRPr>
                <a:solidFill>
                  <a:srgbClr val="FFFFFF"/>
                </a:solidFill>
              </a:defRPr>
            </a:pPr>
          </a:p>
        </p:txBody>
      </p:sp>
      <p:sp>
        <p:nvSpPr>
          <p:cNvPr id="1570" name="Shape 1570"/>
          <p:cNvSpPr/>
          <p:nvPr/>
        </p:nvSpPr>
        <p:spPr>
          <a:xfrm>
            <a:off x="3590545" y="4398598"/>
            <a:ext cx="2377441" cy="49578"/>
          </a:xfrm>
          <a:prstGeom prst="rect">
            <a:avLst/>
          </a:prstGeom>
          <a:solidFill>
            <a:srgbClr val="F23B48"/>
          </a:solidFill>
          <a:ln w="12700">
            <a:miter lim="400000"/>
          </a:ln>
        </p:spPr>
        <p:txBody>
          <a:bodyPr lIns="45719" rIns="45719" anchor="ctr"/>
          <a:lstStyle/>
          <a:p>
            <a:pPr algn="ctr">
              <a:defRPr>
                <a:solidFill>
                  <a:srgbClr val="FFFFFF"/>
                </a:solidFill>
              </a:defRPr>
            </a:pPr>
          </a:p>
        </p:txBody>
      </p:sp>
      <p:grpSp>
        <p:nvGrpSpPr>
          <p:cNvPr id="1574" name="Group 1574"/>
          <p:cNvGrpSpPr/>
          <p:nvPr/>
        </p:nvGrpSpPr>
        <p:grpSpPr>
          <a:xfrm>
            <a:off x="3636878" y="4651128"/>
            <a:ext cx="2315866" cy="1358921"/>
            <a:chOff x="0" y="0"/>
            <a:chExt cx="2315865" cy="1358920"/>
          </a:xfrm>
        </p:grpSpPr>
        <p:sp>
          <p:nvSpPr>
            <p:cNvPr id="1571" name="Shape 1571"/>
            <p:cNvSpPr/>
            <p:nvPr/>
          </p:nvSpPr>
          <p:spPr>
            <a:xfrm>
              <a:off x="325523" y="292120"/>
              <a:ext cx="1990343" cy="1066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Caramels icing lemon drops pie cake dessert sugar plum macaroon. Pie cake with macaroon pie sur caramels sweet roll jujubes na soufflé. Sugar plum muffin cake</a:t>
              </a:r>
            </a:p>
          </p:txBody>
        </p:sp>
        <p:sp>
          <p:nvSpPr>
            <p:cNvPr id="1572" name="Shape 1572"/>
            <p:cNvSpPr/>
            <p:nvPr/>
          </p:nvSpPr>
          <p:spPr>
            <a:xfrm>
              <a:off x="325521" y="68892"/>
              <a:ext cx="1990344"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200">
                  <a:solidFill>
                    <a:srgbClr val="F23B48"/>
                  </a:solidFill>
                  <a:latin typeface="Lato"/>
                  <a:ea typeface="Lato"/>
                  <a:cs typeface="Lato"/>
                  <a:sym typeface="Lato"/>
                </a:defRPr>
              </a:lvl1pPr>
            </a:lstStyle>
            <a:p>
              <a:pPr/>
              <a:r>
                <a:t>Business Strategy</a:t>
              </a:r>
            </a:p>
          </p:txBody>
        </p:sp>
        <p:sp>
          <p:nvSpPr>
            <p:cNvPr id="1573" name="Shape 1573"/>
            <p:cNvSpPr/>
            <p:nvPr/>
          </p:nvSpPr>
          <p:spPr>
            <a:xfrm>
              <a:off x="-1" y="0"/>
              <a:ext cx="138164" cy="279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23B48"/>
                  </a:solidFill>
                  <a:latin typeface="FontAwesome"/>
                  <a:ea typeface="FontAwesome"/>
                  <a:cs typeface="FontAwesome"/>
                  <a:sym typeface="FontAwesome"/>
                </a:defRPr>
              </a:lvl1pPr>
            </a:lstStyle>
            <a:p>
              <a:pPr/>
              <a:r>
                <a:t>±</a:t>
              </a:r>
            </a:p>
          </p:txBody>
        </p:sp>
      </p:grpSp>
      <p:grpSp>
        <p:nvGrpSpPr>
          <p:cNvPr id="1578" name="Group 1578"/>
          <p:cNvGrpSpPr/>
          <p:nvPr/>
        </p:nvGrpSpPr>
        <p:grpSpPr>
          <a:xfrm>
            <a:off x="8689947" y="4651128"/>
            <a:ext cx="2310285" cy="1358921"/>
            <a:chOff x="0" y="0"/>
            <a:chExt cx="2310284" cy="1358920"/>
          </a:xfrm>
        </p:grpSpPr>
        <p:sp>
          <p:nvSpPr>
            <p:cNvPr id="1575" name="Shape 1575"/>
            <p:cNvSpPr/>
            <p:nvPr/>
          </p:nvSpPr>
          <p:spPr>
            <a:xfrm>
              <a:off x="319941" y="292120"/>
              <a:ext cx="1990344" cy="1066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Caramels icing lemon drops pie cake dessert sugar plum macaroon. Pie cake with macaroon pie sur caramels sweet roll jujubes na soufflé. Sugar plum muffin cake</a:t>
              </a:r>
            </a:p>
          </p:txBody>
        </p:sp>
        <p:sp>
          <p:nvSpPr>
            <p:cNvPr id="1576" name="Shape 1576"/>
            <p:cNvSpPr/>
            <p:nvPr/>
          </p:nvSpPr>
          <p:spPr>
            <a:xfrm>
              <a:off x="319940" y="68892"/>
              <a:ext cx="1990344"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200">
                  <a:solidFill>
                    <a:srgbClr val="F23B48"/>
                  </a:solidFill>
                  <a:latin typeface="Lato"/>
                  <a:ea typeface="Lato"/>
                  <a:cs typeface="Lato"/>
                  <a:sym typeface="Lato"/>
                </a:defRPr>
              </a:lvl1pPr>
            </a:lstStyle>
            <a:p>
              <a:pPr/>
              <a:r>
                <a:t>Data File Manager</a:t>
              </a:r>
            </a:p>
          </p:txBody>
        </p:sp>
        <p:sp>
          <p:nvSpPr>
            <p:cNvPr id="1577" name="Shape 1577"/>
            <p:cNvSpPr/>
            <p:nvPr/>
          </p:nvSpPr>
          <p:spPr>
            <a:xfrm>
              <a:off x="0" y="0"/>
              <a:ext cx="127001" cy="279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F23B48"/>
                  </a:solidFill>
                  <a:latin typeface="FontAwesome"/>
                  <a:ea typeface="FontAwesome"/>
                  <a:cs typeface="FontAwesome"/>
                  <a:sym typeface="FontAwesome"/>
                </a:defRPr>
              </a:lvl1pPr>
            </a:lstStyle>
            <a:p>
              <a:pPr/>
              <a:r>
                <a:t>|</a:t>
              </a:r>
            </a:p>
          </p:txBody>
        </p:sp>
      </p:grpSp>
      <p:pic>
        <p:nvPicPr>
          <p:cNvPr id="1579" name="PlaceholderImage.png"/>
          <p:cNvPicPr>
            <a:picLocks noChangeAspect="1"/>
          </p:cNvPicPr>
          <p:nvPr>
            <p:ph type="pic" idx="13"/>
          </p:nvPr>
        </p:nvPicPr>
        <p:blipFill>
          <a:blip r:embed="rId2">
            <a:extLst/>
          </a:blip>
          <a:stretch>
            <a:fillRect/>
          </a:stretch>
        </p:blipFill>
        <p:spPr>
          <a:prstGeom prst="rect">
            <a:avLst/>
          </a:prstGeom>
        </p:spPr>
      </p:pic>
      <p:pic>
        <p:nvPicPr>
          <p:cNvPr id="1580" name="PlaceholderImage.png"/>
          <p:cNvPicPr>
            <a:picLocks noChangeAspect="1"/>
          </p:cNvPicPr>
          <p:nvPr>
            <p:ph type="pic" idx="14"/>
          </p:nvPr>
        </p:nvPicPr>
        <p:blipFill>
          <a:blip r:embed="rId2">
            <a:extLst/>
          </a:blip>
          <a:stretch>
            <a:fillRect/>
          </a:stretch>
        </p:blipFill>
        <p:spPr>
          <a:prstGeom prst="rect">
            <a:avLst/>
          </a:prstGeom>
        </p:spPr>
      </p:pic>
      <p:pic>
        <p:nvPicPr>
          <p:cNvPr id="1581" name="PlaceholderImage.png"/>
          <p:cNvPicPr>
            <a:picLocks noChangeAspect="1"/>
          </p:cNvPicPr>
          <p:nvPr>
            <p:ph type="pic" idx="15"/>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556">
                                            <p:bg/>
                                          </p:spTgt>
                                        </p:tgtEl>
                                        <p:attrNameLst>
                                          <p:attrName>style.visibility</p:attrName>
                                        </p:attrNameLst>
                                      </p:cBhvr>
                                      <p:to>
                                        <p:strVal val="visible"/>
                                      </p:to>
                                    </p:set>
                                    <p:animEffect filter="wipe(left)" transition="in">
                                      <p:cBhvr>
                                        <p:cTn id="7" dur="500"/>
                                        <p:tgtEl>
                                          <p:spTgt spid="155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556">
                                            <p:txEl>
                                              <p:pRg st="0" end="0"/>
                                            </p:txEl>
                                          </p:spTgt>
                                        </p:tgtEl>
                                        <p:attrNameLst>
                                          <p:attrName>style.visibility</p:attrName>
                                        </p:attrNameLst>
                                      </p:cBhvr>
                                      <p:to>
                                        <p:strVal val="visible"/>
                                      </p:to>
                                    </p:set>
                                    <p:animEffect filter="wipe(left)" transition="in">
                                      <p:cBhvr>
                                        <p:cTn id="10" dur="500"/>
                                        <p:tgtEl>
                                          <p:spTgt spid="155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555">
                                            <p:bg/>
                                          </p:spTgt>
                                        </p:tgtEl>
                                        <p:attrNameLst>
                                          <p:attrName>style.visibility</p:attrName>
                                        </p:attrNameLst>
                                      </p:cBhvr>
                                      <p:to>
                                        <p:strVal val="visible"/>
                                      </p:to>
                                    </p:set>
                                    <p:animEffect filter="dissolve" transition="in">
                                      <p:cBhvr>
                                        <p:cTn id="15" dur="500"/>
                                        <p:tgtEl>
                                          <p:spTgt spid="155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555">
                                            <p:txEl>
                                              <p:pRg st="0" end="0"/>
                                            </p:txEl>
                                          </p:spTgt>
                                        </p:tgtEl>
                                        <p:attrNameLst>
                                          <p:attrName>style.visibility</p:attrName>
                                        </p:attrNameLst>
                                      </p:cBhvr>
                                      <p:to>
                                        <p:strVal val="visible"/>
                                      </p:to>
                                    </p:set>
                                    <p:animEffect filter="dissolve" transition="in">
                                      <p:cBhvr>
                                        <p:cTn id="18" dur="500"/>
                                        <p:tgtEl>
                                          <p:spTgt spid="155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559"/>
                                        </p:tgtEl>
                                        <p:attrNameLst>
                                          <p:attrName>style.visibility</p:attrName>
                                        </p:attrNameLst>
                                      </p:cBhvr>
                                      <p:to>
                                        <p:strVal val="visible"/>
                                      </p:to>
                                    </p:set>
                                    <p:animEffect filter="dissolve" transition="in">
                                      <p:cBhvr>
                                        <p:cTn id="23" dur="500"/>
                                        <p:tgtEl>
                                          <p:spTgt spid="1559"/>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1558"/>
                                        </p:tgtEl>
                                        <p:attrNameLst>
                                          <p:attrName>style.visibility</p:attrName>
                                        </p:attrNameLst>
                                      </p:cBhvr>
                                      <p:to>
                                        <p:strVal val="visible"/>
                                      </p:to>
                                    </p:set>
                                    <p:animEffect filter="dissolve" transition="in">
                                      <p:cBhvr>
                                        <p:cTn id="27" dur="500"/>
                                        <p:tgtEl>
                                          <p:spTgt spid="1558"/>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ID="9" grpId="5" fill="hold">
                                  <p:stCondLst>
                                    <p:cond delay="0"/>
                                  </p:stCondLst>
                                  <p:iterate type="el" backwards="0">
                                    <p:tmAbs val="0"/>
                                  </p:iterate>
                                  <p:childTnLst>
                                    <p:set>
                                      <p:cBhvr>
                                        <p:cTn id="31" fill="hold"/>
                                        <p:tgtEl>
                                          <p:spTgt spid="1560"/>
                                        </p:tgtEl>
                                        <p:attrNameLst>
                                          <p:attrName>style.visibility</p:attrName>
                                        </p:attrNameLst>
                                      </p:cBhvr>
                                      <p:to>
                                        <p:strVal val="visible"/>
                                      </p:to>
                                    </p:set>
                                    <p:animEffect filter="dissolve" transition="in">
                                      <p:cBhvr>
                                        <p:cTn id="32" dur="500"/>
                                        <p:tgtEl>
                                          <p:spTgt spid="1560"/>
                                        </p:tgtEl>
                                      </p:cBhvr>
                                    </p:animEffect>
                                  </p:childTnLst>
                                </p:cTn>
                              </p:par>
                            </p:childTnLst>
                          </p:cTn>
                        </p:par>
                        <p:par>
                          <p:cTn id="33" fill="hold">
                            <p:stCondLst>
                              <p:cond delay="500"/>
                            </p:stCondLst>
                            <p:childTnLst>
                              <p:par>
                                <p:cTn id="34" presetClass="entr" nodeType="afterEffect" presetID="9" grpId="6" fill="hold">
                                  <p:stCondLst>
                                    <p:cond delay="0"/>
                                  </p:stCondLst>
                                  <p:iterate type="el" backwards="0">
                                    <p:tmAbs val="0"/>
                                  </p:iterate>
                                  <p:childTnLst>
                                    <p:set>
                                      <p:cBhvr>
                                        <p:cTn id="35" fill="hold"/>
                                        <p:tgtEl>
                                          <p:spTgt spid="1561"/>
                                        </p:tgtEl>
                                        <p:attrNameLst>
                                          <p:attrName>style.visibility</p:attrName>
                                        </p:attrNameLst>
                                      </p:cBhvr>
                                      <p:to>
                                        <p:strVal val="visible"/>
                                      </p:to>
                                    </p:set>
                                    <p:animEffect filter="dissolve" transition="in">
                                      <p:cBhvr>
                                        <p:cTn id="36" dur="500"/>
                                        <p:tgtEl>
                                          <p:spTgt spid="1561"/>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1562"/>
                                        </p:tgtEl>
                                        <p:attrNameLst>
                                          <p:attrName>style.visibility</p:attrName>
                                        </p:attrNameLst>
                                      </p:cBhvr>
                                      <p:to>
                                        <p:strVal val="visible"/>
                                      </p:to>
                                    </p:set>
                                    <p:animEffect filter="dissolve" transition="in">
                                      <p:cBhvr>
                                        <p:cTn id="41" dur="500"/>
                                        <p:tgtEl>
                                          <p:spTgt spid="1562"/>
                                        </p:tgtEl>
                                      </p:cBhvr>
                                    </p:animEffect>
                                  </p:childTnLst>
                                </p:cTn>
                              </p:par>
                            </p:childTnLst>
                          </p:cTn>
                        </p:par>
                        <p:par>
                          <p:cTn id="42" fill="hold">
                            <p:stCondLst>
                              <p:cond delay="500"/>
                            </p:stCondLst>
                            <p:childTnLst>
                              <p:par>
                                <p:cTn id="43" presetClass="entr" nodeType="afterEffect" presetID="9" grpId="8" fill="hold">
                                  <p:stCondLst>
                                    <p:cond delay="0"/>
                                  </p:stCondLst>
                                  <p:iterate type="el" backwards="0">
                                    <p:tmAbs val="0"/>
                                  </p:iterate>
                                  <p:childTnLst>
                                    <p:set>
                                      <p:cBhvr>
                                        <p:cTn id="44" fill="hold"/>
                                        <p:tgtEl>
                                          <p:spTgt spid="1563"/>
                                        </p:tgtEl>
                                        <p:attrNameLst>
                                          <p:attrName>style.visibility</p:attrName>
                                        </p:attrNameLst>
                                      </p:cBhvr>
                                      <p:to>
                                        <p:strVal val="visible"/>
                                      </p:to>
                                    </p:set>
                                    <p:animEffect filter="dissolve" transition="in">
                                      <p:cBhvr>
                                        <p:cTn id="45" dur="500"/>
                                        <p:tgtEl>
                                          <p:spTgt spid="1563"/>
                                        </p:tgtEl>
                                      </p:cBhvr>
                                    </p:animEffect>
                                  </p:childTnLst>
                                </p:cTn>
                              </p:par>
                            </p:childTnLst>
                          </p:cTn>
                        </p:par>
                        <p:par>
                          <p:cTn id="46" fill="hold">
                            <p:stCondLst>
                              <p:cond delay="1000"/>
                            </p:stCondLst>
                            <p:childTnLst>
                              <p:par>
                                <p:cTn id="47" presetClass="entr" nodeType="afterEffect" presetID="9" grpId="9" fill="hold">
                                  <p:stCondLst>
                                    <p:cond delay="0"/>
                                  </p:stCondLst>
                                  <p:iterate type="el" backwards="0">
                                    <p:tmAbs val="0"/>
                                  </p:iterate>
                                  <p:childTnLst>
                                    <p:set>
                                      <p:cBhvr>
                                        <p:cTn id="48" fill="hold"/>
                                        <p:tgtEl>
                                          <p:spTgt spid="1570"/>
                                        </p:tgtEl>
                                        <p:attrNameLst>
                                          <p:attrName>style.visibility</p:attrName>
                                        </p:attrNameLst>
                                      </p:cBhvr>
                                      <p:to>
                                        <p:strVal val="visible"/>
                                      </p:to>
                                    </p:set>
                                    <p:animEffect filter="dissolve" transition="in">
                                      <p:cBhvr>
                                        <p:cTn id="49" dur="500"/>
                                        <p:tgtEl>
                                          <p:spTgt spid="1570"/>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Subtype="8" presetID="22" grpId="10" fill="hold">
                                  <p:stCondLst>
                                    <p:cond delay="0"/>
                                  </p:stCondLst>
                                  <p:iterate type="el" backwards="0">
                                    <p:tmAbs val="0"/>
                                  </p:iterate>
                                  <p:childTnLst>
                                    <p:set>
                                      <p:cBhvr>
                                        <p:cTn id="53" fill="hold"/>
                                        <p:tgtEl>
                                          <p:spTgt spid="1574"/>
                                        </p:tgtEl>
                                        <p:attrNameLst>
                                          <p:attrName>style.visibility</p:attrName>
                                        </p:attrNameLst>
                                      </p:cBhvr>
                                      <p:to>
                                        <p:strVal val="visible"/>
                                      </p:to>
                                    </p:set>
                                    <p:animEffect filter="wipe(left)" transition="in">
                                      <p:cBhvr>
                                        <p:cTn id="54" dur="500"/>
                                        <p:tgtEl>
                                          <p:spTgt spid="1574"/>
                                        </p:tgtEl>
                                      </p:cBhvr>
                                    </p:animEffect>
                                  </p:childTnLst>
                                </p:cTn>
                              </p:par>
                            </p:childTnLst>
                          </p:cTn>
                        </p:par>
                        <p:par>
                          <p:cTn id="55" fill="hold">
                            <p:stCondLst>
                              <p:cond delay="500"/>
                            </p:stCondLst>
                            <p:childTnLst>
                              <p:par>
                                <p:cTn id="56" presetClass="entr" nodeType="afterEffect" presetID="9" grpId="11" fill="hold">
                                  <p:stCondLst>
                                    <p:cond delay="0"/>
                                  </p:stCondLst>
                                  <p:iterate type="el" backwards="0">
                                    <p:tmAbs val="0"/>
                                  </p:iterate>
                                  <p:childTnLst>
                                    <p:set>
                                      <p:cBhvr>
                                        <p:cTn id="57" fill="hold"/>
                                        <p:tgtEl>
                                          <p:spTgt spid="1568"/>
                                        </p:tgtEl>
                                        <p:attrNameLst>
                                          <p:attrName>style.visibility</p:attrName>
                                        </p:attrNameLst>
                                      </p:cBhvr>
                                      <p:to>
                                        <p:strVal val="visible"/>
                                      </p:to>
                                    </p:set>
                                    <p:animEffect filter="dissolve" transition="in">
                                      <p:cBhvr>
                                        <p:cTn id="58" dur="500"/>
                                        <p:tgtEl>
                                          <p:spTgt spid="1568"/>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8" presetID="22" grpId="12" fill="hold">
                                  <p:stCondLst>
                                    <p:cond delay="0"/>
                                  </p:stCondLst>
                                  <p:iterate type="el" backwards="0">
                                    <p:tmAbs val="0"/>
                                  </p:iterate>
                                  <p:childTnLst>
                                    <p:set>
                                      <p:cBhvr>
                                        <p:cTn id="62" fill="hold"/>
                                        <p:tgtEl>
                                          <p:spTgt spid="1567"/>
                                        </p:tgtEl>
                                        <p:attrNameLst>
                                          <p:attrName>style.visibility</p:attrName>
                                        </p:attrNameLst>
                                      </p:cBhvr>
                                      <p:to>
                                        <p:strVal val="visible"/>
                                      </p:to>
                                    </p:set>
                                    <p:animEffect filter="wipe(left)" transition="in">
                                      <p:cBhvr>
                                        <p:cTn id="63" dur="500"/>
                                        <p:tgtEl>
                                          <p:spTgt spid="1567"/>
                                        </p:tgtEl>
                                      </p:cBhvr>
                                    </p:animEffect>
                                  </p:childTnLst>
                                </p:cTn>
                              </p:par>
                            </p:childTnLst>
                          </p:cTn>
                        </p:par>
                        <p:par>
                          <p:cTn id="64" fill="hold">
                            <p:stCondLst>
                              <p:cond delay="500"/>
                            </p:stCondLst>
                            <p:childTnLst>
                              <p:par>
                                <p:cTn id="65" presetClass="entr" nodeType="afterEffect" presetID="9" grpId="13" fill="hold">
                                  <p:stCondLst>
                                    <p:cond delay="0"/>
                                  </p:stCondLst>
                                  <p:iterate type="el" backwards="0">
                                    <p:tmAbs val="0"/>
                                  </p:iterate>
                                  <p:childTnLst>
                                    <p:set>
                                      <p:cBhvr>
                                        <p:cTn id="66" fill="hold"/>
                                        <p:tgtEl>
                                          <p:spTgt spid="1569"/>
                                        </p:tgtEl>
                                        <p:attrNameLst>
                                          <p:attrName>style.visibility</p:attrName>
                                        </p:attrNameLst>
                                      </p:cBhvr>
                                      <p:to>
                                        <p:strVal val="visible"/>
                                      </p:to>
                                    </p:set>
                                    <p:animEffect filter="dissolve" transition="in">
                                      <p:cBhvr>
                                        <p:cTn id="67" dur="500"/>
                                        <p:tgtEl>
                                          <p:spTgt spid="1569"/>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Subtype="8" presetID="22" grpId="14" fill="hold">
                                  <p:stCondLst>
                                    <p:cond delay="0"/>
                                  </p:stCondLst>
                                  <p:iterate type="el" backwards="0">
                                    <p:tmAbs val="0"/>
                                  </p:iterate>
                                  <p:childTnLst>
                                    <p:set>
                                      <p:cBhvr>
                                        <p:cTn id="71" fill="hold"/>
                                        <p:tgtEl>
                                          <p:spTgt spid="1578"/>
                                        </p:tgtEl>
                                        <p:attrNameLst>
                                          <p:attrName>style.visibility</p:attrName>
                                        </p:attrNameLst>
                                      </p:cBhvr>
                                      <p:to>
                                        <p:strVal val="visible"/>
                                      </p:to>
                                    </p:set>
                                    <p:animEffect filter="wipe(left)" transition="in">
                                      <p:cBhvr>
                                        <p:cTn id="72" dur="500"/>
                                        <p:tgtEl>
                                          <p:spTgt spid="157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562" grpId="7"/>
      <p:bldP build="whole" bldLvl="1" animBg="1" rev="0" advAuto="0" spid="1578" grpId="14"/>
      <p:bldP build="whole" bldLvl="1" animBg="1" rev="0" advAuto="0" spid="1560" grpId="5"/>
      <p:bldP build="whole" bldLvl="1" animBg="1" rev="0" advAuto="0" spid="1561" grpId="6"/>
      <p:bldP build="whole" bldLvl="1" animBg="1" rev="0" advAuto="0" spid="1569" grpId="13"/>
      <p:bldP build="p" bldLvl="1" animBg="1" rev="0" advAuto="0" spid="1555" grpId="2"/>
      <p:bldP build="whole" bldLvl="1" animBg="1" rev="0" advAuto="0" spid="1570" grpId="9"/>
      <p:bldP build="whole" bldLvl="1" animBg="1" rev="0" advAuto="0" spid="1563" grpId="8"/>
      <p:bldP build="whole" bldLvl="1" animBg="1" rev="0" advAuto="0" spid="1558" grpId="4"/>
      <p:bldP build="whole" bldLvl="1" animBg="1" rev="0" advAuto="0" spid="1574" grpId="10"/>
      <p:bldP build="whole" bldLvl="1" animBg="1" rev="0" advAuto="0" spid="1567" grpId="12"/>
      <p:bldP build="whole" bldLvl="1" animBg="1" rev="0" advAuto="0" spid="1568" grpId="11"/>
      <p:bldP build="whole" bldLvl="1" animBg="1" rev="0" advAuto="0" spid="1559" grpId="3"/>
      <p:bldP build="p" bldLvl="1" animBg="1" rev="0" advAuto="0" spid="1556" grpId="1"/>
    </p:bldLst>
  </p:timing>
</p:sld>
</file>

<file path=ppt/slides/slide3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583" name="Shape 1583"/>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584" name="Shape 1584"/>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Tile With Image Infographic</a:t>
            </a:r>
          </a:p>
        </p:txBody>
      </p:sp>
      <p:sp>
        <p:nvSpPr>
          <p:cNvPr id="1585" name="Shape 1585"/>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586" name="Shape 1586"/>
          <p:cNvSpPr/>
          <p:nvPr/>
        </p:nvSpPr>
        <p:spPr>
          <a:xfrm>
            <a:off x="4523232" y="1645920"/>
            <a:ext cx="3145537" cy="1993393"/>
          </a:xfrm>
          <a:prstGeom prst="rect">
            <a:avLst/>
          </a:prstGeom>
          <a:solidFill>
            <a:srgbClr val="637C90"/>
          </a:solidFill>
          <a:ln w="12700">
            <a:miter lim="400000"/>
          </a:ln>
        </p:spPr>
        <p:txBody>
          <a:bodyPr lIns="45719" rIns="45719" anchor="ctr"/>
          <a:lstStyle/>
          <a:p>
            <a:pPr algn="ctr">
              <a:defRPr>
                <a:solidFill>
                  <a:srgbClr val="FFFFFF"/>
                </a:solidFill>
              </a:defRPr>
            </a:pPr>
          </a:p>
        </p:txBody>
      </p:sp>
      <p:sp>
        <p:nvSpPr>
          <p:cNvPr id="1587" name="Shape 1587"/>
          <p:cNvSpPr/>
          <p:nvPr/>
        </p:nvSpPr>
        <p:spPr>
          <a:xfrm>
            <a:off x="7705343" y="1645920"/>
            <a:ext cx="3145537" cy="1993393"/>
          </a:xfrm>
          <a:prstGeom prst="rect">
            <a:avLst/>
          </a:prstGeom>
          <a:solidFill>
            <a:srgbClr val="F23B48"/>
          </a:solidFill>
          <a:ln w="12700">
            <a:miter lim="400000"/>
          </a:ln>
        </p:spPr>
        <p:txBody>
          <a:bodyPr lIns="45719" rIns="45719" anchor="ctr"/>
          <a:lstStyle/>
          <a:p>
            <a:pPr algn="ctr">
              <a:defRPr>
                <a:solidFill>
                  <a:srgbClr val="FFFFFF"/>
                </a:solidFill>
              </a:defRPr>
            </a:pPr>
          </a:p>
        </p:txBody>
      </p:sp>
      <p:sp>
        <p:nvSpPr>
          <p:cNvPr id="1588" name="Shape 1588"/>
          <p:cNvSpPr/>
          <p:nvPr/>
        </p:nvSpPr>
        <p:spPr>
          <a:xfrm>
            <a:off x="4819570" y="2231407"/>
            <a:ext cx="2541350"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Liquorice chupa chups applicake apple pie cak cupcake brownie bear claw  cake gingerbread cotton candy. Bear claw croissant apple pie. Croissant cake tart liquorice tart pastry. Gingerbread jelly soufflé.</a:t>
            </a:r>
          </a:p>
        </p:txBody>
      </p:sp>
      <p:sp>
        <p:nvSpPr>
          <p:cNvPr id="1589" name="Shape 1589"/>
          <p:cNvSpPr/>
          <p:nvPr/>
        </p:nvSpPr>
        <p:spPr>
          <a:xfrm>
            <a:off x="4819570" y="1923804"/>
            <a:ext cx="254135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defRPr sz="1300">
                <a:solidFill>
                  <a:srgbClr val="FFFFFF"/>
                </a:solidFill>
                <a:latin typeface="Lato"/>
                <a:ea typeface="Lato"/>
                <a:cs typeface="Lato"/>
                <a:sym typeface="Lato"/>
              </a:defRPr>
            </a:lvl1pPr>
          </a:lstStyle>
          <a:p>
            <a:pPr/>
            <a:r>
              <a:t>Our Success Secret</a:t>
            </a:r>
          </a:p>
        </p:txBody>
      </p:sp>
      <p:sp>
        <p:nvSpPr>
          <p:cNvPr id="1590" name="Shape 1590"/>
          <p:cNvSpPr/>
          <p:nvPr/>
        </p:nvSpPr>
        <p:spPr>
          <a:xfrm>
            <a:off x="7965106" y="1942630"/>
            <a:ext cx="2587070" cy="1244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150000"/>
              </a:lnSpc>
              <a:spcBef>
                <a:spcPts val="700"/>
              </a:spcBef>
              <a:buSzPct val="100000"/>
              <a:buFont typeface="Wingdings"/>
              <a:buChar char="✓"/>
              <a:defRPr sz="1000">
                <a:solidFill>
                  <a:srgbClr val="FFFFFF"/>
                </a:solidFill>
              </a:defRPr>
            </a:pPr>
            <a:r>
              <a:t>Lemon drops oat cake oat cake sugar plum sweet pie oreo lava cake</a:t>
            </a:r>
            <a:endParaRPr sz="2100">
              <a:latin typeface="Neris Thin"/>
              <a:ea typeface="Neris Thin"/>
              <a:cs typeface="Neris Thin"/>
              <a:sym typeface="Neris Thin"/>
            </a:endParaRPr>
          </a:p>
          <a:p>
            <a:pPr marL="171450" indent="-171450" defTabSz="685800">
              <a:lnSpc>
                <a:spcPct val="150000"/>
              </a:lnSpc>
              <a:spcBef>
                <a:spcPts val="700"/>
              </a:spcBef>
              <a:buSzPct val="100000"/>
              <a:buFont typeface="Wingdings"/>
              <a:buChar char="✓"/>
              <a:defRPr sz="1000">
                <a:solidFill>
                  <a:srgbClr val="FFFFFF"/>
                </a:solidFill>
              </a:defRPr>
            </a:pPr>
            <a:r>
              <a:t>Chocolate cake sweet pastry candy canes chocolate cake sesame pie</a:t>
            </a:r>
            <a:endParaRPr sz="2100">
              <a:latin typeface="Neris Thin"/>
              <a:ea typeface="Neris Thin"/>
              <a:cs typeface="Neris Thin"/>
              <a:sym typeface="Neris Thin"/>
            </a:endParaRPr>
          </a:p>
          <a:p>
            <a:pPr marL="171450" indent="-171450" defTabSz="685800">
              <a:lnSpc>
                <a:spcPct val="150000"/>
              </a:lnSpc>
              <a:spcBef>
                <a:spcPts val="700"/>
              </a:spcBef>
              <a:buSzPct val="100000"/>
              <a:buFont typeface="Wingdings"/>
              <a:buChar char="✓"/>
              <a:defRPr sz="1000">
                <a:solidFill>
                  <a:srgbClr val="FFFFFF"/>
                </a:solidFill>
              </a:defRPr>
            </a:pPr>
            <a:r>
              <a:t>Oreo cake lollipop sweet lolypop</a:t>
            </a:r>
          </a:p>
        </p:txBody>
      </p:sp>
      <p:sp>
        <p:nvSpPr>
          <p:cNvPr id="1591" name="Shape 1591"/>
          <p:cNvSpPr/>
          <p:nvPr/>
        </p:nvSpPr>
        <p:spPr>
          <a:xfrm>
            <a:off x="1341118" y="4400193"/>
            <a:ext cx="5831373" cy="1981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404040"/>
                </a:solidFill>
              </a:defRPr>
            </a:lvl1pPr>
          </a:lstStyle>
          <a:p>
            <a:pPr/>
            <a:r>
              <a:t>Liquorice chupa chups applicake apple pie cupcake brownie bear claw  pie cake lava gingerbread cotton cake candy. Bear claw croissant apple pie. Croissant cake tart liquorice tart pastry. Tiramisu apple pie biscuit sweet oat cake sweet icing brownie. Chocolate bar brownie carrot cake bear claw muffin. Chocolate macaroon lollipop gingerbread danish. Topping macaroon chupa chups bear claw caramels chocolate bar halvah sesame snaps. Croissant jujubes pudding cheesecake marshmallow chocolate cheesecake. Pastry powder tart caramels toffee oat cake oat cake ice cream. Biscuit chocolate cake candy pie tiramisu icing. Sugar plum muffin sugar plum bonbon biscuit macaroon. Gummies fruitcake marzipan. Tiramisu jelly wafer Jujubes pudding gummies danish jelly liquorice marshmallow bear claw cupcake.</a:t>
            </a:r>
          </a:p>
        </p:txBody>
      </p:sp>
      <p:grpSp>
        <p:nvGrpSpPr>
          <p:cNvPr id="1594" name="Group 1594"/>
          <p:cNvGrpSpPr/>
          <p:nvPr/>
        </p:nvGrpSpPr>
        <p:grpSpPr>
          <a:xfrm>
            <a:off x="7705707" y="4110873"/>
            <a:ext cx="585789" cy="585789"/>
            <a:chOff x="0" y="0"/>
            <a:chExt cx="585787" cy="585787"/>
          </a:xfrm>
        </p:grpSpPr>
        <p:sp>
          <p:nvSpPr>
            <p:cNvPr id="1592" name="Shape 1592"/>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593" name="Shape 1593"/>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595" name="Shape 1595"/>
          <p:cNvSpPr/>
          <p:nvPr/>
        </p:nvSpPr>
        <p:spPr>
          <a:xfrm>
            <a:off x="8518753" y="4354474"/>
            <a:ext cx="2332127"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Caramels icing lemon drops dessert sugar plum macaroon. Pie cake with macaroon caramels sweet roll jujubes soufflé.</a:t>
            </a:r>
          </a:p>
        </p:txBody>
      </p:sp>
      <p:sp>
        <p:nvSpPr>
          <p:cNvPr id="1596" name="Shape 1596"/>
          <p:cNvSpPr/>
          <p:nvPr/>
        </p:nvSpPr>
        <p:spPr>
          <a:xfrm>
            <a:off x="8513611" y="4101727"/>
            <a:ext cx="2337270"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23B48"/>
                </a:solidFill>
                <a:latin typeface="Lato"/>
                <a:ea typeface="Lato"/>
                <a:cs typeface="Lato"/>
                <a:sym typeface="Lato"/>
              </a:defRPr>
            </a:lvl1pPr>
          </a:lstStyle>
          <a:p>
            <a:pPr/>
            <a:r>
              <a:t>Business Strategy</a:t>
            </a:r>
          </a:p>
        </p:txBody>
      </p:sp>
      <p:grpSp>
        <p:nvGrpSpPr>
          <p:cNvPr id="1599" name="Group 1599"/>
          <p:cNvGrpSpPr/>
          <p:nvPr/>
        </p:nvGrpSpPr>
        <p:grpSpPr>
          <a:xfrm>
            <a:off x="7705707" y="5346141"/>
            <a:ext cx="585789" cy="585789"/>
            <a:chOff x="0" y="0"/>
            <a:chExt cx="585787" cy="585787"/>
          </a:xfrm>
        </p:grpSpPr>
        <p:sp>
          <p:nvSpPr>
            <p:cNvPr id="1597" name="Shape 1597"/>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1598" name="Shape 1598"/>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1600" name="Shape 1600"/>
          <p:cNvSpPr/>
          <p:nvPr/>
        </p:nvSpPr>
        <p:spPr>
          <a:xfrm>
            <a:off x="8518753" y="5589742"/>
            <a:ext cx="2332127"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Caramels icing lemon drops dessert sugar plum macaroon. Pie cake with macaroon caramels sweet roll jujubes soufflé.</a:t>
            </a:r>
          </a:p>
        </p:txBody>
      </p:sp>
      <p:sp>
        <p:nvSpPr>
          <p:cNvPr id="1601" name="Shape 1601"/>
          <p:cNvSpPr/>
          <p:nvPr/>
        </p:nvSpPr>
        <p:spPr>
          <a:xfrm>
            <a:off x="8513611" y="5336995"/>
            <a:ext cx="2337270"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23B48"/>
                </a:solidFill>
                <a:latin typeface="Lato"/>
                <a:ea typeface="Lato"/>
                <a:cs typeface="Lato"/>
                <a:sym typeface="Lato"/>
              </a:defRPr>
            </a:lvl1pPr>
          </a:lstStyle>
          <a:p>
            <a:pPr/>
            <a:r>
              <a:t>Creative Solution</a:t>
            </a:r>
          </a:p>
        </p:txBody>
      </p:sp>
      <p:sp>
        <p:nvSpPr>
          <p:cNvPr id="1602" name="Shape 1602"/>
          <p:cNvSpPr/>
          <p:nvPr/>
        </p:nvSpPr>
        <p:spPr>
          <a:xfrm>
            <a:off x="1341119" y="4028578"/>
            <a:ext cx="4474466"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200">
                <a:solidFill>
                  <a:srgbClr val="404040"/>
                </a:solidFill>
                <a:latin typeface="Lato"/>
                <a:ea typeface="Lato"/>
                <a:cs typeface="Lato"/>
                <a:sym typeface="Lato"/>
              </a:defRPr>
            </a:lvl1pPr>
          </a:lstStyle>
          <a:p>
            <a:pPr/>
            <a:r>
              <a:t>Story About Our Business</a:t>
            </a:r>
          </a:p>
        </p:txBody>
      </p:sp>
      <p:pic>
        <p:nvPicPr>
          <p:cNvPr id="1603"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584">
                                            <p:bg/>
                                          </p:spTgt>
                                        </p:tgtEl>
                                        <p:attrNameLst>
                                          <p:attrName>style.visibility</p:attrName>
                                        </p:attrNameLst>
                                      </p:cBhvr>
                                      <p:to>
                                        <p:strVal val="visible"/>
                                      </p:to>
                                    </p:set>
                                    <p:animEffect filter="wipe(left)" transition="in">
                                      <p:cBhvr>
                                        <p:cTn id="7" dur="500"/>
                                        <p:tgtEl>
                                          <p:spTgt spid="158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584">
                                            <p:txEl>
                                              <p:pRg st="0" end="0"/>
                                            </p:txEl>
                                          </p:spTgt>
                                        </p:tgtEl>
                                        <p:attrNameLst>
                                          <p:attrName>style.visibility</p:attrName>
                                        </p:attrNameLst>
                                      </p:cBhvr>
                                      <p:to>
                                        <p:strVal val="visible"/>
                                      </p:to>
                                    </p:set>
                                    <p:animEffect filter="wipe(left)" transition="in">
                                      <p:cBhvr>
                                        <p:cTn id="10" dur="500"/>
                                        <p:tgtEl>
                                          <p:spTgt spid="158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583">
                                            <p:bg/>
                                          </p:spTgt>
                                        </p:tgtEl>
                                        <p:attrNameLst>
                                          <p:attrName>style.visibility</p:attrName>
                                        </p:attrNameLst>
                                      </p:cBhvr>
                                      <p:to>
                                        <p:strVal val="visible"/>
                                      </p:to>
                                    </p:set>
                                    <p:animEffect filter="dissolve" transition="in">
                                      <p:cBhvr>
                                        <p:cTn id="15" dur="500"/>
                                        <p:tgtEl>
                                          <p:spTgt spid="158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583">
                                            <p:txEl>
                                              <p:pRg st="0" end="0"/>
                                            </p:txEl>
                                          </p:spTgt>
                                        </p:tgtEl>
                                        <p:attrNameLst>
                                          <p:attrName>style.visibility</p:attrName>
                                        </p:attrNameLst>
                                      </p:cBhvr>
                                      <p:to>
                                        <p:strVal val="visible"/>
                                      </p:to>
                                    </p:set>
                                    <p:animEffect filter="dissolve" transition="in">
                                      <p:cBhvr>
                                        <p:cTn id="18" dur="500"/>
                                        <p:tgtEl>
                                          <p:spTgt spid="158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586"/>
                                        </p:tgtEl>
                                        <p:attrNameLst>
                                          <p:attrName>style.visibility</p:attrName>
                                        </p:attrNameLst>
                                      </p:cBhvr>
                                      <p:to>
                                        <p:strVal val="visible"/>
                                      </p:to>
                                    </p:set>
                                    <p:animEffect filter="dissolve" transition="in">
                                      <p:cBhvr>
                                        <p:cTn id="23" dur="500"/>
                                        <p:tgtEl>
                                          <p:spTgt spid="1586"/>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587"/>
                                        </p:tgtEl>
                                        <p:attrNameLst>
                                          <p:attrName>style.visibility</p:attrName>
                                        </p:attrNameLst>
                                      </p:cBhvr>
                                      <p:to>
                                        <p:strVal val="visible"/>
                                      </p:to>
                                    </p:set>
                                    <p:animEffect filter="dissolve" transition="in">
                                      <p:cBhvr>
                                        <p:cTn id="28" dur="500"/>
                                        <p:tgtEl>
                                          <p:spTgt spid="1587"/>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8" presetID="22" grpId="5" fill="hold">
                                  <p:stCondLst>
                                    <p:cond delay="0"/>
                                  </p:stCondLst>
                                  <p:iterate type="el" backwards="0">
                                    <p:tmAbs val="0"/>
                                  </p:iterate>
                                  <p:childTnLst>
                                    <p:set>
                                      <p:cBhvr>
                                        <p:cTn id="32" fill="hold"/>
                                        <p:tgtEl>
                                          <p:spTgt spid="1591"/>
                                        </p:tgtEl>
                                        <p:attrNameLst>
                                          <p:attrName>style.visibility</p:attrName>
                                        </p:attrNameLst>
                                      </p:cBhvr>
                                      <p:to>
                                        <p:strVal val="visible"/>
                                      </p:to>
                                    </p:set>
                                    <p:animEffect filter="wipe(left)" transition="in">
                                      <p:cBhvr>
                                        <p:cTn id="33" dur="500"/>
                                        <p:tgtEl>
                                          <p:spTgt spid="1591"/>
                                        </p:tgtEl>
                                      </p:cBhvr>
                                    </p:animEffect>
                                  </p:childTnLst>
                                </p:cTn>
                              </p:par>
                            </p:childTnLst>
                          </p:cTn>
                        </p:par>
                        <p:par>
                          <p:cTn id="34" fill="hold">
                            <p:stCondLst>
                              <p:cond delay="500"/>
                            </p:stCondLst>
                            <p:childTnLst>
                              <p:par>
                                <p:cTn id="35" presetClass="entr" nodeType="afterEffect" presetSubtype="8" presetID="22" grpId="6" fill="hold">
                                  <p:stCondLst>
                                    <p:cond delay="0"/>
                                  </p:stCondLst>
                                  <p:iterate type="el" backwards="0">
                                    <p:tmAbs val="0"/>
                                  </p:iterate>
                                  <p:childTnLst>
                                    <p:set>
                                      <p:cBhvr>
                                        <p:cTn id="36" fill="hold"/>
                                        <p:tgtEl>
                                          <p:spTgt spid="1602"/>
                                        </p:tgtEl>
                                        <p:attrNameLst>
                                          <p:attrName>style.visibility</p:attrName>
                                        </p:attrNameLst>
                                      </p:cBhvr>
                                      <p:to>
                                        <p:strVal val="visible"/>
                                      </p:to>
                                    </p:set>
                                    <p:animEffect filter="wipe(left)" transition="in">
                                      <p:cBhvr>
                                        <p:cTn id="37" dur="500"/>
                                        <p:tgtEl>
                                          <p:spTgt spid="1602"/>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1595"/>
                                        </p:tgtEl>
                                        <p:attrNameLst>
                                          <p:attrName>style.visibility</p:attrName>
                                        </p:attrNameLst>
                                      </p:cBhvr>
                                      <p:to>
                                        <p:strVal val="visible"/>
                                      </p:to>
                                    </p:set>
                                    <p:animEffect filter="dissolve" transition="in">
                                      <p:cBhvr>
                                        <p:cTn id="42" dur="500"/>
                                        <p:tgtEl>
                                          <p:spTgt spid="1595"/>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1596"/>
                                        </p:tgtEl>
                                        <p:attrNameLst>
                                          <p:attrName>style.visibility</p:attrName>
                                        </p:attrNameLst>
                                      </p:cBhvr>
                                      <p:to>
                                        <p:strVal val="visible"/>
                                      </p:to>
                                    </p:set>
                                    <p:animEffect filter="dissolve" transition="in">
                                      <p:cBhvr>
                                        <p:cTn id="46" dur="500"/>
                                        <p:tgtEl>
                                          <p:spTgt spid="1596"/>
                                        </p:tgtEl>
                                      </p:cBhvr>
                                    </p:animEffect>
                                  </p:childTnLst>
                                </p:cTn>
                              </p:par>
                            </p:childTnLst>
                          </p:cTn>
                        </p:par>
                        <p:par>
                          <p:cTn id="47" fill="hold">
                            <p:stCondLst>
                              <p:cond delay="1000"/>
                            </p:stCondLst>
                            <p:childTnLst>
                              <p:par>
                                <p:cTn id="48" presetClass="entr" nodeType="afterEffect" presetID="9" grpId="9" fill="hold">
                                  <p:stCondLst>
                                    <p:cond delay="0"/>
                                  </p:stCondLst>
                                  <p:iterate type="el" backwards="0">
                                    <p:tmAbs val="0"/>
                                  </p:iterate>
                                  <p:childTnLst>
                                    <p:set>
                                      <p:cBhvr>
                                        <p:cTn id="49" fill="hold"/>
                                        <p:tgtEl>
                                          <p:spTgt spid="1594"/>
                                        </p:tgtEl>
                                        <p:attrNameLst>
                                          <p:attrName>style.visibility</p:attrName>
                                        </p:attrNameLst>
                                      </p:cBhvr>
                                      <p:to>
                                        <p:strVal val="visible"/>
                                      </p:to>
                                    </p:set>
                                    <p:animEffect filter="dissolve" transition="in">
                                      <p:cBhvr>
                                        <p:cTn id="50" dur="500"/>
                                        <p:tgtEl>
                                          <p:spTgt spid="1594"/>
                                        </p:tgtEl>
                                      </p:cBhvr>
                                    </p:animEffect>
                                  </p:childTnLst>
                                </p:cTn>
                              </p:par>
                            </p:childTnLst>
                          </p:cTn>
                        </p:par>
                      </p:childTnLst>
                    </p:cTn>
                  </p:par>
                  <p:par>
                    <p:cTn id="51" fill="hold">
                      <p:stCondLst>
                        <p:cond delay="indefinite"/>
                      </p:stCondLst>
                      <p:childTnLst>
                        <p:par>
                          <p:cTn id="52" fill="hold">
                            <p:stCondLst>
                              <p:cond delay="0"/>
                            </p:stCondLst>
                            <p:childTnLst>
                              <p:par>
                                <p:cTn id="53" presetClass="entr" nodeType="clickEffect" presetID="9" grpId="10" fill="hold">
                                  <p:stCondLst>
                                    <p:cond delay="0"/>
                                  </p:stCondLst>
                                  <p:iterate type="el" backwards="0">
                                    <p:tmAbs val="0"/>
                                  </p:iterate>
                                  <p:childTnLst>
                                    <p:set>
                                      <p:cBhvr>
                                        <p:cTn id="54" fill="hold"/>
                                        <p:tgtEl>
                                          <p:spTgt spid="1599"/>
                                        </p:tgtEl>
                                        <p:attrNameLst>
                                          <p:attrName>style.visibility</p:attrName>
                                        </p:attrNameLst>
                                      </p:cBhvr>
                                      <p:to>
                                        <p:strVal val="visible"/>
                                      </p:to>
                                    </p:set>
                                    <p:animEffect filter="dissolve" transition="in">
                                      <p:cBhvr>
                                        <p:cTn id="55" dur="500"/>
                                        <p:tgtEl>
                                          <p:spTgt spid="1599"/>
                                        </p:tgtEl>
                                      </p:cBhvr>
                                    </p:animEffect>
                                  </p:childTnLst>
                                </p:cTn>
                              </p:par>
                            </p:childTnLst>
                          </p:cTn>
                        </p:par>
                        <p:par>
                          <p:cTn id="56" fill="hold">
                            <p:stCondLst>
                              <p:cond delay="500"/>
                            </p:stCondLst>
                            <p:childTnLst>
                              <p:par>
                                <p:cTn id="57" presetClass="entr" nodeType="afterEffect" presetID="9" grpId="11" fill="hold">
                                  <p:stCondLst>
                                    <p:cond delay="0"/>
                                  </p:stCondLst>
                                  <p:iterate type="el" backwards="0">
                                    <p:tmAbs val="0"/>
                                  </p:iterate>
                                  <p:childTnLst>
                                    <p:set>
                                      <p:cBhvr>
                                        <p:cTn id="58" fill="hold"/>
                                        <p:tgtEl>
                                          <p:spTgt spid="1600"/>
                                        </p:tgtEl>
                                        <p:attrNameLst>
                                          <p:attrName>style.visibility</p:attrName>
                                        </p:attrNameLst>
                                      </p:cBhvr>
                                      <p:to>
                                        <p:strVal val="visible"/>
                                      </p:to>
                                    </p:set>
                                    <p:animEffect filter="dissolve" transition="in">
                                      <p:cBhvr>
                                        <p:cTn id="59" dur="500"/>
                                        <p:tgtEl>
                                          <p:spTgt spid="1600"/>
                                        </p:tgtEl>
                                      </p:cBhvr>
                                    </p:animEffect>
                                  </p:childTnLst>
                                </p:cTn>
                              </p:par>
                            </p:childTnLst>
                          </p:cTn>
                        </p:par>
                        <p:par>
                          <p:cTn id="60" fill="hold">
                            <p:stCondLst>
                              <p:cond delay="1000"/>
                            </p:stCondLst>
                            <p:childTnLst>
                              <p:par>
                                <p:cTn id="61" presetClass="entr" nodeType="afterEffect" presetID="9" grpId="12" fill="hold">
                                  <p:stCondLst>
                                    <p:cond delay="0"/>
                                  </p:stCondLst>
                                  <p:iterate type="el" backwards="0">
                                    <p:tmAbs val="0"/>
                                  </p:iterate>
                                  <p:childTnLst>
                                    <p:set>
                                      <p:cBhvr>
                                        <p:cTn id="62" fill="hold"/>
                                        <p:tgtEl>
                                          <p:spTgt spid="1601"/>
                                        </p:tgtEl>
                                        <p:attrNameLst>
                                          <p:attrName>style.visibility</p:attrName>
                                        </p:attrNameLst>
                                      </p:cBhvr>
                                      <p:to>
                                        <p:strVal val="visible"/>
                                      </p:to>
                                    </p:set>
                                    <p:animEffect filter="dissolve" transition="in">
                                      <p:cBhvr>
                                        <p:cTn id="63" dur="500"/>
                                        <p:tgtEl>
                                          <p:spTgt spid="160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1583" grpId="2"/>
      <p:bldP build="p" bldLvl="1" animBg="1" rev="0" advAuto="0" spid="1584" grpId="1"/>
      <p:bldP build="whole" bldLvl="1" animBg="1" rev="0" advAuto="0" spid="1596" grpId="8"/>
      <p:bldP build="whole" bldLvl="1" animBg="1" rev="0" advAuto="0" spid="1602" grpId="6"/>
      <p:bldP build="whole" bldLvl="1" animBg="1" rev="0" advAuto="0" spid="1594" grpId="9"/>
      <p:bldP build="whole" bldLvl="1" animBg="1" rev="0" advAuto="0" spid="1591" grpId="5"/>
      <p:bldP build="whole" bldLvl="1" animBg="1" rev="0" advAuto="0" spid="1599" grpId="10"/>
      <p:bldP build="whole" bldLvl="1" animBg="1" rev="0" advAuto="0" spid="1600" grpId="11"/>
      <p:bldP build="whole" bldLvl="1" animBg="1" rev="0" advAuto="0" spid="1595" grpId="7"/>
      <p:bldP build="whole" bldLvl="1" animBg="1" rev="0" advAuto="0" spid="1586" grpId="3"/>
      <p:bldP build="whole" bldLvl="1" animBg="1" rev="0" advAuto="0" spid="1601" grpId="12"/>
      <p:bldP build="whole" bldLvl="1" animBg="1" rev="0" advAuto="0" spid="1587" grpId="4"/>
    </p:bldLst>
  </p:timing>
</p:sld>
</file>

<file path=ppt/slides/slide3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605" name="Shape 1605"/>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606" name="Shape 1606"/>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Tile With Image Infographic</a:t>
            </a:r>
          </a:p>
        </p:txBody>
      </p:sp>
      <p:sp>
        <p:nvSpPr>
          <p:cNvPr id="1607" name="Shape 1607"/>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610" name="Group 1610"/>
          <p:cNvGrpSpPr/>
          <p:nvPr/>
        </p:nvGrpSpPr>
        <p:grpSpPr>
          <a:xfrm>
            <a:off x="8310591" y="3919547"/>
            <a:ext cx="2186586" cy="2160001"/>
            <a:chOff x="0" y="0"/>
            <a:chExt cx="2186584" cy="2159999"/>
          </a:xfrm>
        </p:grpSpPr>
        <p:sp>
          <p:nvSpPr>
            <p:cNvPr id="1608" name="Shape 1608"/>
            <p:cNvSpPr/>
            <p:nvPr/>
          </p:nvSpPr>
          <p:spPr>
            <a:xfrm>
              <a:off x="0" y="0"/>
              <a:ext cx="2186585" cy="2160000"/>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609" name="Shape 1609"/>
            <p:cNvSpPr/>
            <p:nvPr/>
          </p:nvSpPr>
          <p:spPr>
            <a:xfrm>
              <a:off x="293477" y="255316"/>
              <a:ext cx="1637924" cy="170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marL="171450" indent="-171450" defTabSz="685800">
                <a:lnSpc>
                  <a:spcPct val="150000"/>
                </a:lnSpc>
                <a:spcBef>
                  <a:spcPts val="700"/>
                </a:spcBef>
                <a:buSzPct val="100000"/>
                <a:buFont typeface="Wingdings"/>
                <a:buChar char="✓"/>
                <a:defRPr sz="1000">
                  <a:solidFill>
                    <a:srgbClr val="FFFFFF"/>
                  </a:solidFill>
                </a:defRPr>
              </a:pPr>
              <a:r>
                <a:t>Lemon drops oat cake oat cake sugar plum sweet </a:t>
              </a:r>
            </a:p>
            <a:p>
              <a:pPr marL="171450" indent="-171450" defTabSz="685800">
                <a:lnSpc>
                  <a:spcPct val="150000"/>
                </a:lnSpc>
                <a:spcBef>
                  <a:spcPts val="700"/>
                </a:spcBef>
                <a:buSzPct val="100000"/>
                <a:buFont typeface="Wingdings"/>
                <a:buChar char="✓"/>
                <a:defRPr sz="1000">
                  <a:solidFill>
                    <a:srgbClr val="FFFFFF"/>
                  </a:solidFill>
                </a:defRPr>
              </a:pPr>
              <a:r>
                <a:t>Chocolate cake sweet pastry candy canes chocolate cake sesame </a:t>
              </a:r>
            </a:p>
            <a:p>
              <a:pPr marL="171450" indent="-171450" defTabSz="685800">
                <a:lnSpc>
                  <a:spcPct val="150000"/>
                </a:lnSpc>
                <a:spcBef>
                  <a:spcPts val="700"/>
                </a:spcBef>
                <a:buSzPct val="100000"/>
                <a:buFont typeface="Wingdings"/>
                <a:buChar char="✓"/>
                <a:defRPr sz="1000">
                  <a:solidFill>
                    <a:srgbClr val="FFFFFF"/>
                  </a:solidFill>
                </a:defRPr>
              </a:pPr>
              <a:r>
                <a:t>Oreo cake lollipop sweet</a:t>
              </a:r>
            </a:p>
          </p:txBody>
        </p:sp>
      </p:grpSp>
      <p:grpSp>
        <p:nvGrpSpPr>
          <p:cNvPr id="1613" name="Group 1613"/>
          <p:cNvGrpSpPr/>
          <p:nvPr/>
        </p:nvGrpSpPr>
        <p:grpSpPr>
          <a:xfrm>
            <a:off x="8310591" y="1691308"/>
            <a:ext cx="2186586" cy="2160000"/>
            <a:chOff x="0" y="0"/>
            <a:chExt cx="2186584" cy="2159999"/>
          </a:xfrm>
        </p:grpSpPr>
        <p:sp>
          <p:nvSpPr>
            <p:cNvPr id="1611" name="Shape 1611"/>
            <p:cNvSpPr/>
            <p:nvPr/>
          </p:nvSpPr>
          <p:spPr>
            <a:xfrm>
              <a:off x="0" y="0"/>
              <a:ext cx="2186585" cy="2160000"/>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8000">
                  <a:solidFill>
                    <a:srgbClr val="FFFFFF"/>
                  </a:solidFill>
                </a:defRPr>
              </a:pPr>
            </a:p>
          </p:txBody>
        </p:sp>
        <p:sp>
          <p:nvSpPr>
            <p:cNvPr id="1612" name="Shape 1612"/>
            <p:cNvSpPr/>
            <p:nvPr/>
          </p:nvSpPr>
          <p:spPr>
            <a:xfrm>
              <a:off x="0" y="424679"/>
              <a:ext cx="2186585" cy="1310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8000">
                  <a:solidFill>
                    <a:srgbClr val="FFFFFF"/>
                  </a:solidFill>
                  <a:latin typeface="FontAwesome"/>
                  <a:ea typeface="FontAwesome"/>
                  <a:cs typeface="FontAwesome"/>
                  <a:sym typeface="FontAwesome"/>
                </a:defRPr>
              </a:lvl1pPr>
            </a:lstStyle>
            <a:p>
              <a:pPr/>
              <a:r>
                <a:t>ë</a:t>
              </a:r>
            </a:p>
          </p:txBody>
        </p:sp>
      </p:grpSp>
      <p:grpSp>
        <p:nvGrpSpPr>
          <p:cNvPr id="1619" name="Group 1619"/>
          <p:cNvGrpSpPr/>
          <p:nvPr/>
        </p:nvGrpSpPr>
        <p:grpSpPr>
          <a:xfrm>
            <a:off x="1335386" y="2873593"/>
            <a:ext cx="4187590" cy="585789"/>
            <a:chOff x="0" y="0"/>
            <a:chExt cx="4187589" cy="585787"/>
          </a:xfrm>
        </p:grpSpPr>
        <p:grpSp>
          <p:nvGrpSpPr>
            <p:cNvPr id="1616" name="Group 1616"/>
            <p:cNvGrpSpPr/>
            <p:nvPr/>
          </p:nvGrpSpPr>
          <p:grpSpPr>
            <a:xfrm>
              <a:off x="0" y="0"/>
              <a:ext cx="585788" cy="585788"/>
              <a:chOff x="0" y="0"/>
              <a:chExt cx="585787" cy="585787"/>
            </a:xfrm>
          </p:grpSpPr>
          <p:sp>
            <p:nvSpPr>
              <p:cNvPr id="1614" name="Shape 1614"/>
              <p:cNvSpPr/>
              <p:nvPr/>
            </p:nvSpPr>
            <p:spPr>
              <a:xfrm>
                <a:off x="0" y="0"/>
                <a:ext cx="585788" cy="58578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615" name="Shape 1615"/>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617" name="Shape 1617"/>
            <p:cNvSpPr/>
            <p:nvPr/>
          </p:nvSpPr>
          <p:spPr>
            <a:xfrm>
              <a:off x="813047" y="271032"/>
              <a:ext cx="3374543"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Caramels icing lemon drops dessert sugar plum macaroon. Macaroon caramels sweet roll jujubes soufflé.</a:t>
              </a:r>
            </a:p>
          </p:txBody>
        </p:sp>
        <p:sp>
          <p:nvSpPr>
            <p:cNvPr id="1618" name="Shape 1618"/>
            <p:cNvSpPr/>
            <p:nvPr/>
          </p:nvSpPr>
          <p:spPr>
            <a:xfrm>
              <a:off x="807904" y="64007"/>
              <a:ext cx="3379686"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200">
                  <a:solidFill>
                    <a:srgbClr val="99AEBA"/>
                  </a:solidFill>
                  <a:latin typeface="Lato"/>
                  <a:ea typeface="Lato"/>
                  <a:cs typeface="Lato"/>
                  <a:sym typeface="Lato"/>
                </a:defRPr>
              </a:lvl1pPr>
            </a:lstStyle>
            <a:p>
              <a:pPr/>
              <a:r>
                <a:t>Business Strategy</a:t>
              </a:r>
            </a:p>
          </p:txBody>
        </p:sp>
      </p:grpSp>
      <p:grpSp>
        <p:nvGrpSpPr>
          <p:cNvPr id="1625" name="Group 1625"/>
          <p:cNvGrpSpPr/>
          <p:nvPr/>
        </p:nvGrpSpPr>
        <p:grpSpPr>
          <a:xfrm>
            <a:off x="1335386" y="3733958"/>
            <a:ext cx="4187590" cy="585789"/>
            <a:chOff x="0" y="0"/>
            <a:chExt cx="4187589" cy="585787"/>
          </a:xfrm>
        </p:grpSpPr>
        <p:grpSp>
          <p:nvGrpSpPr>
            <p:cNvPr id="1622" name="Group 1622"/>
            <p:cNvGrpSpPr/>
            <p:nvPr/>
          </p:nvGrpSpPr>
          <p:grpSpPr>
            <a:xfrm>
              <a:off x="0" y="0"/>
              <a:ext cx="585788" cy="585788"/>
              <a:chOff x="0" y="0"/>
              <a:chExt cx="585787" cy="585787"/>
            </a:xfrm>
          </p:grpSpPr>
          <p:sp>
            <p:nvSpPr>
              <p:cNvPr id="1620" name="Shape 1620"/>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1621" name="Shape 1621"/>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1623" name="Shape 1623"/>
            <p:cNvSpPr/>
            <p:nvPr/>
          </p:nvSpPr>
          <p:spPr>
            <a:xfrm>
              <a:off x="813047" y="271032"/>
              <a:ext cx="3374543"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Caramels icing lemon drops dessert sugar plum macaroon. Macaroon caramels sweet roll jujubes soufflé.</a:t>
              </a:r>
            </a:p>
          </p:txBody>
        </p:sp>
        <p:sp>
          <p:nvSpPr>
            <p:cNvPr id="1624" name="Shape 1624"/>
            <p:cNvSpPr/>
            <p:nvPr/>
          </p:nvSpPr>
          <p:spPr>
            <a:xfrm>
              <a:off x="807904" y="64007"/>
              <a:ext cx="3379686"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200">
                  <a:solidFill>
                    <a:srgbClr val="637C90"/>
                  </a:solidFill>
                  <a:latin typeface="Lato"/>
                  <a:ea typeface="Lato"/>
                  <a:cs typeface="Lato"/>
                  <a:sym typeface="Lato"/>
                </a:defRPr>
              </a:lvl1pPr>
            </a:lstStyle>
            <a:p>
              <a:pPr/>
              <a:r>
                <a:t>Creative Solution</a:t>
              </a:r>
            </a:p>
          </p:txBody>
        </p:sp>
      </p:grpSp>
      <p:grpSp>
        <p:nvGrpSpPr>
          <p:cNvPr id="1631" name="Group 1631"/>
          <p:cNvGrpSpPr/>
          <p:nvPr/>
        </p:nvGrpSpPr>
        <p:grpSpPr>
          <a:xfrm>
            <a:off x="1335386" y="4594321"/>
            <a:ext cx="4187590" cy="585789"/>
            <a:chOff x="0" y="0"/>
            <a:chExt cx="4187589" cy="585787"/>
          </a:xfrm>
        </p:grpSpPr>
        <p:grpSp>
          <p:nvGrpSpPr>
            <p:cNvPr id="1628" name="Group 1628"/>
            <p:cNvGrpSpPr/>
            <p:nvPr/>
          </p:nvGrpSpPr>
          <p:grpSpPr>
            <a:xfrm>
              <a:off x="0" y="0"/>
              <a:ext cx="585788" cy="585788"/>
              <a:chOff x="0" y="0"/>
              <a:chExt cx="585787" cy="585787"/>
            </a:xfrm>
          </p:grpSpPr>
          <p:sp>
            <p:nvSpPr>
              <p:cNvPr id="1626" name="Shape 1626"/>
              <p:cNvSpPr/>
              <p:nvPr/>
            </p:nvSpPr>
            <p:spPr>
              <a:xfrm>
                <a:off x="0" y="0"/>
                <a:ext cx="585788" cy="58578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627" name="Shape 1627"/>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629" name="Shape 1629"/>
            <p:cNvSpPr/>
            <p:nvPr/>
          </p:nvSpPr>
          <p:spPr>
            <a:xfrm>
              <a:off x="813047" y="271032"/>
              <a:ext cx="3374543"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Caramels icing lemon drops dessert sugar plum macaroon. Macaroon caramels sweet roll jujubes soufflé.</a:t>
              </a:r>
            </a:p>
          </p:txBody>
        </p:sp>
        <p:sp>
          <p:nvSpPr>
            <p:cNvPr id="1630" name="Shape 1630"/>
            <p:cNvSpPr/>
            <p:nvPr/>
          </p:nvSpPr>
          <p:spPr>
            <a:xfrm>
              <a:off x="807903" y="64007"/>
              <a:ext cx="3379687"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200">
                  <a:solidFill>
                    <a:srgbClr val="495D6B"/>
                  </a:solidFill>
                  <a:latin typeface="Lato"/>
                  <a:ea typeface="Lato"/>
                  <a:cs typeface="Lato"/>
                  <a:sym typeface="Lato"/>
                </a:defRPr>
              </a:lvl1pPr>
            </a:lstStyle>
            <a:p>
              <a:pPr/>
              <a:r>
                <a:t>File Manager</a:t>
              </a:r>
            </a:p>
          </p:txBody>
        </p:sp>
      </p:grpSp>
      <p:sp>
        <p:nvSpPr>
          <p:cNvPr id="1632" name="Shape 1632"/>
          <p:cNvSpPr/>
          <p:nvPr/>
        </p:nvSpPr>
        <p:spPr>
          <a:xfrm>
            <a:off x="1349053" y="1940349"/>
            <a:ext cx="4183067"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sweet pie applicake apple pie cupcake brownie bear claw  cake pie gingerbread cotton candy. Caramels icing lemon drops dessert sugar plum macaroon. Macaroon caramels sweet roll jujubes soufflé.</a:t>
            </a:r>
          </a:p>
        </p:txBody>
      </p:sp>
      <p:sp>
        <p:nvSpPr>
          <p:cNvPr id="1633" name="Shape 1633"/>
          <p:cNvSpPr/>
          <p:nvPr/>
        </p:nvSpPr>
        <p:spPr>
          <a:xfrm>
            <a:off x="1335386" y="1691308"/>
            <a:ext cx="4216687"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Company Data Analysis</a:t>
            </a:r>
          </a:p>
        </p:txBody>
      </p:sp>
      <p:grpSp>
        <p:nvGrpSpPr>
          <p:cNvPr id="1639" name="Group 1639"/>
          <p:cNvGrpSpPr/>
          <p:nvPr/>
        </p:nvGrpSpPr>
        <p:grpSpPr>
          <a:xfrm>
            <a:off x="1335386" y="5437992"/>
            <a:ext cx="4187590" cy="585789"/>
            <a:chOff x="0" y="0"/>
            <a:chExt cx="4187589" cy="585787"/>
          </a:xfrm>
        </p:grpSpPr>
        <p:grpSp>
          <p:nvGrpSpPr>
            <p:cNvPr id="1636" name="Group 1636"/>
            <p:cNvGrpSpPr/>
            <p:nvPr/>
          </p:nvGrpSpPr>
          <p:grpSpPr>
            <a:xfrm>
              <a:off x="0" y="0"/>
              <a:ext cx="585788" cy="585788"/>
              <a:chOff x="0" y="0"/>
              <a:chExt cx="585787" cy="585787"/>
            </a:xfrm>
          </p:grpSpPr>
          <p:sp>
            <p:nvSpPr>
              <p:cNvPr id="1634" name="Shape 1634"/>
              <p:cNvSpPr/>
              <p:nvPr/>
            </p:nvSpPr>
            <p:spPr>
              <a:xfrm>
                <a:off x="0" y="0"/>
                <a:ext cx="585788" cy="585788"/>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1635" name="Shape 1635"/>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1637" name="Shape 1637"/>
            <p:cNvSpPr/>
            <p:nvPr/>
          </p:nvSpPr>
          <p:spPr>
            <a:xfrm>
              <a:off x="807904" y="64008"/>
              <a:ext cx="3379686"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200">
                  <a:solidFill>
                    <a:srgbClr val="32424F"/>
                  </a:solidFill>
                  <a:latin typeface="Lato"/>
                  <a:ea typeface="Lato"/>
                  <a:cs typeface="Lato"/>
                  <a:sym typeface="Lato"/>
                </a:defRPr>
              </a:lvl1pPr>
            </a:lstStyle>
            <a:p>
              <a:pPr/>
              <a:r>
                <a:t>Desktop Application</a:t>
              </a:r>
            </a:p>
          </p:txBody>
        </p:sp>
        <p:sp>
          <p:nvSpPr>
            <p:cNvPr id="1638" name="Shape 1638"/>
            <p:cNvSpPr/>
            <p:nvPr/>
          </p:nvSpPr>
          <p:spPr>
            <a:xfrm>
              <a:off x="813047" y="287726"/>
              <a:ext cx="3374543"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Caramels icing lemon drops dessert sugar plum macaroon. Macaroon caramels sweet roll jujubes soufflé.</a:t>
              </a:r>
            </a:p>
          </p:txBody>
        </p:sp>
      </p:grpSp>
      <p:pic>
        <p:nvPicPr>
          <p:cNvPr id="1640"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606">
                                            <p:bg/>
                                          </p:spTgt>
                                        </p:tgtEl>
                                        <p:attrNameLst>
                                          <p:attrName>style.visibility</p:attrName>
                                        </p:attrNameLst>
                                      </p:cBhvr>
                                      <p:to>
                                        <p:strVal val="visible"/>
                                      </p:to>
                                    </p:set>
                                    <p:animEffect filter="wipe(left)" transition="in">
                                      <p:cBhvr>
                                        <p:cTn id="7" dur="500"/>
                                        <p:tgtEl>
                                          <p:spTgt spid="160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606">
                                            <p:txEl>
                                              <p:pRg st="0" end="0"/>
                                            </p:txEl>
                                          </p:spTgt>
                                        </p:tgtEl>
                                        <p:attrNameLst>
                                          <p:attrName>style.visibility</p:attrName>
                                        </p:attrNameLst>
                                      </p:cBhvr>
                                      <p:to>
                                        <p:strVal val="visible"/>
                                      </p:to>
                                    </p:set>
                                    <p:animEffect filter="wipe(left)" transition="in">
                                      <p:cBhvr>
                                        <p:cTn id="10" dur="500"/>
                                        <p:tgtEl>
                                          <p:spTgt spid="160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605">
                                            <p:bg/>
                                          </p:spTgt>
                                        </p:tgtEl>
                                        <p:attrNameLst>
                                          <p:attrName>style.visibility</p:attrName>
                                        </p:attrNameLst>
                                      </p:cBhvr>
                                      <p:to>
                                        <p:strVal val="visible"/>
                                      </p:to>
                                    </p:set>
                                    <p:animEffect filter="dissolve" transition="in">
                                      <p:cBhvr>
                                        <p:cTn id="15" dur="500"/>
                                        <p:tgtEl>
                                          <p:spTgt spid="160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605">
                                            <p:txEl>
                                              <p:pRg st="0" end="0"/>
                                            </p:txEl>
                                          </p:spTgt>
                                        </p:tgtEl>
                                        <p:attrNameLst>
                                          <p:attrName>style.visibility</p:attrName>
                                        </p:attrNameLst>
                                      </p:cBhvr>
                                      <p:to>
                                        <p:strVal val="visible"/>
                                      </p:to>
                                    </p:set>
                                    <p:animEffect filter="dissolve" transition="in">
                                      <p:cBhvr>
                                        <p:cTn id="18" dur="500"/>
                                        <p:tgtEl>
                                          <p:spTgt spid="160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633"/>
                                        </p:tgtEl>
                                        <p:attrNameLst>
                                          <p:attrName>style.visibility</p:attrName>
                                        </p:attrNameLst>
                                      </p:cBhvr>
                                      <p:to>
                                        <p:strVal val="visible"/>
                                      </p:to>
                                    </p:set>
                                    <p:animEffect filter="dissolve" transition="in">
                                      <p:cBhvr>
                                        <p:cTn id="23" dur="500"/>
                                        <p:tgtEl>
                                          <p:spTgt spid="1633"/>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1632"/>
                                        </p:tgtEl>
                                        <p:attrNameLst>
                                          <p:attrName>style.visibility</p:attrName>
                                        </p:attrNameLst>
                                      </p:cBhvr>
                                      <p:to>
                                        <p:strVal val="visible"/>
                                      </p:to>
                                    </p:set>
                                    <p:animEffect filter="dissolve" transition="in">
                                      <p:cBhvr>
                                        <p:cTn id="27" dur="500"/>
                                        <p:tgtEl>
                                          <p:spTgt spid="1632"/>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8" presetID="22" grpId="5" fill="hold">
                                  <p:stCondLst>
                                    <p:cond delay="0"/>
                                  </p:stCondLst>
                                  <p:iterate type="el" backwards="0">
                                    <p:tmAbs val="0"/>
                                  </p:iterate>
                                  <p:childTnLst>
                                    <p:set>
                                      <p:cBhvr>
                                        <p:cTn id="31" fill="hold"/>
                                        <p:tgtEl>
                                          <p:spTgt spid="1619"/>
                                        </p:tgtEl>
                                        <p:attrNameLst>
                                          <p:attrName>style.visibility</p:attrName>
                                        </p:attrNameLst>
                                      </p:cBhvr>
                                      <p:to>
                                        <p:strVal val="visible"/>
                                      </p:to>
                                    </p:set>
                                    <p:animEffect filter="wipe(left)" transition="in">
                                      <p:cBhvr>
                                        <p:cTn id="32" dur="500"/>
                                        <p:tgtEl>
                                          <p:spTgt spid="1619"/>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Subtype="8" presetID="22" grpId="6" fill="hold">
                                  <p:stCondLst>
                                    <p:cond delay="0"/>
                                  </p:stCondLst>
                                  <p:iterate type="el" backwards="0">
                                    <p:tmAbs val="0"/>
                                  </p:iterate>
                                  <p:childTnLst>
                                    <p:set>
                                      <p:cBhvr>
                                        <p:cTn id="36" fill="hold"/>
                                        <p:tgtEl>
                                          <p:spTgt spid="1625"/>
                                        </p:tgtEl>
                                        <p:attrNameLst>
                                          <p:attrName>style.visibility</p:attrName>
                                        </p:attrNameLst>
                                      </p:cBhvr>
                                      <p:to>
                                        <p:strVal val="visible"/>
                                      </p:to>
                                    </p:set>
                                    <p:animEffect filter="wipe(left)" transition="in">
                                      <p:cBhvr>
                                        <p:cTn id="37" dur="500"/>
                                        <p:tgtEl>
                                          <p:spTgt spid="1625"/>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8" presetID="22" grpId="7" fill="hold">
                                  <p:stCondLst>
                                    <p:cond delay="0"/>
                                  </p:stCondLst>
                                  <p:iterate type="el" backwards="0">
                                    <p:tmAbs val="0"/>
                                  </p:iterate>
                                  <p:childTnLst>
                                    <p:set>
                                      <p:cBhvr>
                                        <p:cTn id="41" fill="hold"/>
                                        <p:tgtEl>
                                          <p:spTgt spid="1631"/>
                                        </p:tgtEl>
                                        <p:attrNameLst>
                                          <p:attrName>style.visibility</p:attrName>
                                        </p:attrNameLst>
                                      </p:cBhvr>
                                      <p:to>
                                        <p:strVal val="visible"/>
                                      </p:to>
                                    </p:set>
                                    <p:animEffect filter="wipe(left)" transition="in">
                                      <p:cBhvr>
                                        <p:cTn id="42" dur="500"/>
                                        <p:tgtEl>
                                          <p:spTgt spid="1631"/>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Subtype="8" presetID="22" grpId="8" fill="hold">
                                  <p:stCondLst>
                                    <p:cond delay="0"/>
                                  </p:stCondLst>
                                  <p:iterate type="el" backwards="0">
                                    <p:tmAbs val="0"/>
                                  </p:iterate>
                                  <p:childTnLst>
                                    <p:set>
                                      <p:cBhvr>
                                        <p:cTn id="46" fill="hold"/>
                                        <p:tgtEl>
                                          <p:spTgt spid="1639"/>
                                        </p:tgtEl>
                                        <p:attrNameLst>
                                          <p:attrName>style.visibility</p:attrName>
                                        </p:attrNameLst>
                                      </p:cBhvr>
                                      <p:to>
                                        <p:strVal val="visible"/>
                                      </p:to>
                                    </p:set>
                                    <p:animEffect filter="wipe(left)" transition="in">
                                      <p:cBhvr>
                                        <p:cTn id="47" dur="500"/>
                                        <p:tgtEl>
                                          <p:spTgt spid="1639"/>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ID="9" grpId="9" fill="hold">
                                  <p:stCondLst>
                                    <p:cond delay="0"/>
                                  </p:stCondLst>
                                  <p:iterate type="el" backwards="0">
                                    <p:tmAbs val="0"/>
                                  </p:iterate>
                                  <p:childTnLst>
                                    <p:set>
                                      <p:cBhvr>
                                        <p:cTn id="51" fill="hold"/>
                                        <p:tgtEl>
                                          <p:spTgt spid="1613"/>
                                        </p:tgtEl>
                                        <p:attrNameLst>
                                          <p:attrName>style.visibility</p:attrName>
                                        </p:attrNameLst>
                                      </p:cBhvr>
                                      <p:to>
                                        <p:strVal val="visible"/>
                                      </p:to>
                                    </p:set>
                                    <p:animEffect filter="dissolve" transition="in">
                                      <p:cBhvr>
                                        <p:cTn id="52" dur="500"/>
                                        <p:tgtEl>
                                          <p:spTgt spid="1613"/>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ID="9" grpId="10" fill="hold">
                                  <p:stCondLst>
                                    <p:cond delay="0"/>
                                  </p:stCondLst>
                                  <p:iterate type="el" backwards="0">
                                    <p:tmAbs val="0"/>
                                  </p:iterate>
                                  <p:childTnLst>
                                    <p:set>
                                      <p:cBhvr>
                                        <p:cTn id="56" fill="hold"/>
                                        <p:tgtEl>
                                          <p:spTgt spid="1610"/>
                                        </p:tgtEl>
                                        <p:attrNameLst>
                                          <p:attrName>style.visibility</p:attrName>
                                        </p:attrNameLst>
                                      </p:cBhvr>
                                      <p:to>
                                        <p:strVal val="visible"/>
                                      </p:to>
                                    </p:set>
                                    <p:animEffect filter="dissolve" transition="in">
                                      <p:cBhvr>
                                        <p:cTn id="57" dur="500"/>
                                        <p:tgtEl>
                                          <p:spTgt spid="16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613" grpId="9"/>
      <p:bldP build="whole" bldLvl="1" animBg="1" rev="0" advAuto="0" spid="1632" grpId="4"/>
      <p:bldP build="whole" bldLvl="1" animBg="1" rev="0" advAuto="0" spid="1639" grpId="8"/>
      <p:bldP build="p" bldLvl="1" animBg="1" rev="0" advAuto="0" spid="1606" grpId="1"/>
      <p:bldP build="whole" bldLvl="1" animBg="1" rev="0" advAuto="0" spid="1610" grpId="10"/>
      <p:bldP build="whole" bldLvl="1" animBg="1" rev="0" advAuto="0" spid="1631" grpId="7"/>
      <p:bldP build="whole" bldLvl="1" animBg="1" rev="0" advAuto="0" spid="1619" grpId="5"/>
      <p:bldP build="whole" bldLvl="1" animBg="1" rev="0" advAuto="0" spid="1633" grpId="3"/>
      <p:bldP build="p" bldLvl="1" animBg="1" rev="0" advAuto="0" spid="1605" grpId="2"/>
      <p:bldP build="whole" bldLvl="1" animBg="1" rev="0" advAuto="0" spid="1625" grpId="6"/>
    </p:bldLst>
  </p:timing>
</p:sld>
</file>

<file path=ppt/slides/slide3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642" name="Shape 1642"/>
          <p:cNvSpPr/>
          <p:nvPr>
            <p:ph type="body" sz="quarter" idx="1"/>
          </p:nvPr>
        </p:nvSpPr>
        <p:spPr>
          <a:prstGeom prst="rect">
            <a:avLst/>
          </a:prstGeom>
        </p:spPr>
        <p:txBody>
          <a:bodyPr/>
          <a:lstStyle/>
          <a:p>
            <a:pPr/>
            <a:r>
              <a:t>Single Image With Coloured Box</a:t>
            </a:r>
          </a:p>
        </p:txBody>
      </p:sp>
      <p:sp>
        <p:nvSpPr>
          <p:cNvPr id="1643" name="Shape 1643"/>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644" name="Shape 1644"/>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645" name="Shape 1645"/>
          <p:cNvSpPr/>
          <p:nvPr/>
        </p:nvSpPr>
        <p:spPr>
          <a:xfrm>
            <a:off x="6099047" y="1399032"/>
            <a:ext cx="6092953" cy="3837943"/>
          </a:xfrm>
          <a:prstGeom prst="rect">
            <a:avLst/>
          </a:prstGeom>
          <a:solidFill>
            <a:srgbClr val="F23B48"/>
          </a:solidFill>
          <a:ln w="12700">
            <a:miter lim="400000"/>
          </a:ln>
        </p:spPr>
        <p:txBody>
          <a:bodyPr lIns="45719" rIns="45719" anchor="ctr"/>
          <a:lstStyle/>
          <a:p>
            <a:pPr algn="ctr">
              <a:defRPr>
                <a:solidFill>
                  <a:srgbClr val="FFFFFF"/>
                </a:solidFill>
              </a:defRPr>
            </a:pPr>
          </a:p>
        </p:txBody>
      </p:sp>
      <p:sp>
        <p:nvSpPr>
          <p:cNvPr id="1646" name="Shape 1646"/>
          <p:cNvSpPr/>
          <p:nvPr/>
        </p:nvSpPr>
        <p:spPr>
          <a:xfrm>
            <a:off x="953385" y="5634239"/>
            <a:ext cx="10285230" cy="1320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 Sugar plum muffin sugar plum bonbon biscuit macaroon. Gummies fruitcake marzipan. Tiramisu jelly wafer Jujubes pudding gummies danish jelly liquorice marshmallow bear claw cupcake. Jelly-o jelly oat cake macaroon.</a:t>
            </a:r>
            <a:endParaRPr sz="2100">
              <a:latin typeface="Neris Thin"/>
              <a:ea typeface="Neris Thin"/>
              <a:cs typeface="Neris Thin"/>
              <a:sym typeface="Neris Thin"/>
            </a:endParaRPr>
          </a:p>
        </p:txBody>
      </p:sp>
      <p:grpSp>
        <p:nvGrpSpPr>
          <p:cNvPr id="1649" name="Group 1649"/>
          <p:cNvGrpSpPr/>
          <p:nvPr/>
        </p:nvGrpSpPr>
        <p:grpSpPr>
          <a:xfrm>
            <a:off x="6553997" y="2888189"/>
            <a:ext cx="587467" cy="585789"/>
            <a:chOff x="0" y="0"/>
            <a:chExt cx="587466" cy="585787"/>
          </a:xfrm>
        </p:grpSpPr>
        <p:sp>
          <p:nvSpPr>
            <p:cNvPr id="1647" name="Shape 1647"/>
            <p:cNvSpPr/>
            <p:nvPr/>
          </p:nvSpPr>
          <p:spPr>
            <a:xfrm>
              <a:off x="-1" y="0"/>
              <a:ext cx="587468" cy="58578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648" name="Shape 1648"/>
            <p:cNvSpPr/>
            <p:nvPr/>
          </p:nvSpPr>
          <p:spPr>
            <a:xfrm>
              <a:off x="86031" y="126523"/>
              <a:ext cx="41540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23B48"/>
                  </a:solidFill>
                  <a:latin typeface="FontAwesome"/>
                  <a:ea typeface="FontAwesome"/>
                  <a:cs typeface="FontAwesome"/>
                  <a:sym typeface="FontAwesome"/>
                </a:defRPr>
              </a:lvl1pPr>
            </a:lstStyle>
            <a:p>
              <a:pPr/>
              <a:r>
                <a:t>±</a:t>
              </a:r>
            </a:p>
          </p:txBody>
        </p:sp>
      </p:grpSp>
      <p:sp>
        <p:nvSpPr>
          <p:cNvPr id="1650" name="Shape 1650"/>
          <p:cNvSpPr/>
          <p:nvPr/>
        </p:nvSpPr>
        <p:spPr>
          <a:xfrm>
            <a:off x="7367044" y="3131789"/>
            <a:ext cx="1653875"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Caramels icing lemon drops pie dessert sugar plum</a:t>
            </a:r>
          </a:p>
        </p:txBody>
      </p:sp>
      <p:sp>
        <p:nvSpPr>
          <p:cNvPr id="1651" name="Shape 1651"/>
          <p:cNvSpPr/>
          <p:nvPr/>
        </p:nvSpPr>
        <p:spPr>
          <a:xfrm>
            <a:off x="7361901" y="2879044"/>
            <a:ext cx="165752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FFFFF"/>
                </a:solidFill>
                <a:latin typeface="Lato"/>
                <a:ea typeface="Lato"/>
                <a:cs typeface="Lato"/>
                <a:sym typeface="Lato"/>
              </a:defRPr>
            </a:lvl1pPr>
          </a:lstStyle>
          <a:p>
            <a:pPr/>
            <a:r>
              <a:t>Business Strategy</a:t>
            </a:r>
          </a:p>
        </p:txBody>
      </p:sp>
      <p:grpSp>
        <p:nvGrpSpPr>
          <p:cNvPr id="1654" name="Group 1654"/>
          <p:cNvGrpSpPr/>
          <p:nvPr/>
        </p:nvGrpSpPr>
        <p:grpSpPr>
          <a:xfrm>
            <a:off x="6553997" y="4043922"/>
            <a:ext cx="587467" cy="585789"/>
            <a:chOff x="0" y="0"/>
            <a:chExt cx="587466" cy="585787"/>
          </a:xfrm>
        </p:grpSpPr>
        <p:sp>
          <p:nvSpPr>
            <p:cNvPr id="1652" name="Shape 1652"/>
            <p:cNvSpPr/>
            <p:nvPr/>
          </p:nvSpPr>
          <p:spPr>
            <a:xfrm>
              <a:off x="-1" y="0"/>
              <a:ext cx="587468" cy="58578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1600">
                  <a:solidFill>
                    <a:srgbClr val="F23B48"/>
                  </a:solidFill>
                  <a:latin typeface="FontAwesome"/>
                  <a:ea typeface="FontAwesome"/>
                  <a:cs typeface="FontAwesome"/>
                  <a:sym typeface="FontAwesome"/>
                </a:defRPr>
              </a:pPr>
            </a:p>
          </p:txBody>
        </p:sp>
        <p:sp>
          <p:nvSpPr>
            <p:cNvPr id="1653" name="Shape 1653"/>
            <p:cNvSpPr/>
            <p:nvPr/>
          </p:nvSpPr>
          <p:spPr>
            <a:xfrm>
              <a:off x="86031" y="126523"/>
              <a:ext cx="41540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23B48"/>
                  </a:solidFill>
                  <a:latin typeface="FontAwesome"/>
                  <a:ea typeface="FontAwesome"/>
                  <a:cs typeface="FontAwesome"/>
                  <a:sym typeface="FontAwesome"/>
                </a:defRPr>
              </a:lvl1pPr>
            </a:lstStyle>
            <a:p>
              <a:pPr/>
              <a:r>
                <a:t></a:t>
              </a:r>
            </a:p>
          </p:txBody>
        </p:sp>
      </p:grpSp>
      <p:sp>
        <p:nvSpPr>
          <p:cNvPr id="1655" name="Shape 1655"/>
          <p:cNvSpPr/>
          <p:nvPr/>
        </p:nvSpPr>
        <p:spPr>
          <a:xfrm>
            <a:off x="7367044" y="4287522"/>
            <a:ext cx="1653875"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Caramels icing lemon drops pie dessert sugar plum</a:t>
            </a:r>
          </a:p>
        </p:txBody>
      </p:sp>
      <p:sp>
        <p:nvSpPr>
          <p:cNvPr id="1656" name="Shape 1656"/>
          <p:cNvSpPr/>
          <p:nvPr/>
        </p:nvSpPr>
        <p:spPr>
          <a:xfrm>
            <a:off x="7361901" y="4034776"/>
            <a:ext cx="165752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FFFFF"/>
                </a:solidFill>
                <a:latin typeface="Lato"/>
                <a:ea typeface="Lato"/>
                <a:cs typeface="Lato"/>
                <a:sym typeface="Lato"/>
              </a:defRPr>
            </a:lvl1pPr>
          </a:lstStyle>
          <a:p>
            <a:pPr/>
            <a:r>
              <a:t>Business Strategy</a:t>
            </a:r>
          </a:p>
        </p:txBody>
      </p:sp>
      <p:grpSp>
        <p:nvGrpSpPr>
          <p:cNvPr id="1659" name="Group 1659"/>
          <p:cNvGrpSpPr/>
          <p:nvPr/>
        </p:nvGrpSpPr>
        <p:grpSpPr>
          <a:xfrm>
            <a:off x="9292263" y="2888189"/>
            <a:ext cx="587467" cy="585789"/>
            <a:chOff x="0" y="0"/>
            <a:chExt cx="587466" cy="585787"/>
          </a:xfrm>
        </p:grpSpPr>
        <p:sp>
          <p:nvSpPr>
            <p:cNvPr id="1657" name="Shape 1657"/>
            <p:cNvSpPr/>
            <p:nvPr/>
          </p:nvSpPr>
          <p:spPr>
            <a:xfrm>
              <a:off x="-1" y="0"/>
              <a:ext cx="587468" cy="58578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1600">
                  <a:solidFill>
                    <a:srgbClr val="F23B48"/>
                  </a:solidFill>
                  <a:latin typeface="FontAwesome"/>
                  <a:ea typeface="FontAwesome"/>
                  <a:cs typeface="FontAwesome"/>
                  <a:sym typeface="FontAwesome"/>
                </a:defRPr>
              </a:pPr>
            </a:p>
          </p:txBody>
        </p:sp>
        <p:sp>
          <p:nvSpPr>
            <p:cNvPr id="1658" name="Shape 1658"/>
            <p:cNvSpPr/>
            <p:nvPr/>
          </p:nvSpPr>
          <p:spPr>
            <a:xfrm>
              <a:off x="86031" y="126523"/>
              <a:ext cx="41540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23B48"/>
                  </a:solidFill>
                  <a:latin typeface="FontAwesome"/>
                  <a:ea typeface="FontAwesome"/>
                  <a:cs typeface="FontAwesome"/>
                  <a:sym typeface="FontAwesome"/>
                </a:defRPr>
              </a:lvl1pPr>
            </a:lstStyle>
            <a:p>
              <a:pPr/>
              <a:r>
                <a:t></a:t>
              </a:r>
            </a:p>
          </p:txBody>
        </p:sp>
      </p:grpSp>
      <p:sp>
        <p:nvSpPr>
          <p:cNvPr id="1660" name="Shape 1660"/>
          <p:cNvSpPr/>
          <p:nvPr/>
        </p:nvSpPr>
        <p:spPr>
          <a:xfrm>
            <a:off x="10105310" y="3131789"/>
            <a:ext cx="1653875"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Caramels icing lemon drops pie dessert sugar plum</a:t>
            </a:r>
          </a:p>
        </p:txBody>
      </p:sp>
      <p:sp>
        <p:nvSpPr>
          <p:cNvPr id="1661" name="Shape 1661"/>
          <p:cNvSpPr/>
          <p:nvPr/>
        </p:nvSpPr>
        <p:spPr>
          <a:xfrm>
            <a:off x="10100167" y="2879044"/>
            <a:ext cx="165752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FFFFF"/>
                </a:solidFill>
                <a:latin typeface="Lato"/>
                <a:ea typeface="Lato"/>
                <a:cs typeface="Lato"/>
                <a:sym typeface="Lato"/>
              </a:defRPr>
            </a:lvl1pPr>
          </a:lstStyle>
          <a:p>
            <a:pPr/>
            <a:r>
              <a:t>Business Strategy</a:t>
            </a:r>
          </a:p>
        </p:txBody>
      </p:sp>
      <p:grpSp>
        <p:nvGrpSpPr>
          <p:cNvPr id="1664" name="Group 1664"/>
          <p:cNvGrpSpPr/>
          <p:nvPr/>
        </p:nvGrpSpPr>
        <p:grpSpPr>
          <a:xfrm>
            <a:off x="9292263" y="4043922"/>
            <a:ext cx="587467" cy="585789"/>
            <a:chOff x="0" y="0"/>
            <a:chExt cx="587466" cy="585787"/>
          </a:xfrm>
        </p:grpSpPr>
        <p:sp>
          <p:nvSpPr>
            <p:cNvPr id="1662" name="Shape 1662"/>
            <p:cNvSpPr/>
            <p:nvPr/>
          </p:nvSpPr>
          <p:spPr>
            <a:xfrm>
              <a:off x="-1" y="0"/>
              <a:ext cx="587468" cy="585788"/>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663" name="Shape 1663"/>
            <p:cNvSpPr/>
            <p:nvPr/>
          </p:nvSpPr>
          <p:spPr>
            <a:xfrm>
              <a:off x="86031" y="126523"/>
              <a:ext cx="41540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23B48"/>
                  </a:solidFill>
                  <a:latin typeface="FontAwesome"/>
                  <a:ea typeface="FontAwesome"/>
                  <a:cs typeface="FontAwesome"/>
                  <a:sym typeface="FontAwesome"/>
                </a:defRPr>
              </a:lvl1pPr>
            </a:lstStyle>
            <a:p>
              <a:pPr/>
              <a:r>
                <a:t>|</a:t>
              </a:r>
            </a:p>
          </p:txBody>
        </p:sp>
      </p:grpSp>
      <p:sp>
        <p:nvSpPr>
          <p:cNvPr id="1665" name="Shape 1665"/>
          <p:cNvSpPr/>
          <p:nvPr/>
        </p:nvSpPr>
        <p:spPr>
          <a:xfrm>
            <a:off x="10105310" y="4287522"/>
            <a:ext cx="1653875"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Caramels icing lemon drops pie dessert sugar plum</a:t>
            </a:r>
          </a:p>
        </p:txBody>
      </p:sp>
      <p:sp>
        <p:nvSpPr>
          <p:cNvPr id="1666" name="Shape 1666"/>
          <p:cNvSpPr/>
          <p:nvPr/>
        </p:nvSpPr>
        <p:spPr>
          <a:xfrm>
            <a:off x="10100167" y="4034776"/>
            <a:ext cx="1657521"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FFFFF"/>
                </a:solidFill>
                <a:latin typeface="Lato"/>
                <a:ea typeface="Lato"/>
                <a:cs typeface="Lato"/>
                <a:sym typeface="Lato"/>
              </a:defRPr>
            </a:lvl1pPr>
          </a:lstStyle>
          <a:p>
            <a:pPr/>
            <a:r>
              <a:t>Business Strategy</a:t>
            </a:r>
          </a:p>
        </p:txBody>
      </p:sp>
      <p:sp>
        <p:nvSpPr>
          <p:cNvPr id="1667" name="Shape 1667"/>
          <p:cNvSpPr/>
          <p:nvPr/>
        </p:nvSpPr>
        <p:spPr>
          <a:xfrm>
            <a:off x="6553997" y="1855040"/>
            <a:ext cx="5203691"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Liquorice chupa chups applicake apple pie cak cupcake brownie bear claw  cake gingerbread pie cotton candy. Bear claw croissant apple pie. Croissant cake tart liquorice tart pastry. Gingerbread jelly soufflé bonbon sesame snaps. </a:t>
            </a:r>
          </a:p>
        </p:txBody>
      </p:sp>
      <p:pic>
        <p:nvPicPr>
          <p:cNvPr id="1668"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642">
                                            <p:bg/>
                                          </p:spTgt>
                                        </p:tgtEl>
                                        <p:attrNameLst>
                                          <p:attrName>style.visibility</p:attrName>
                                        </p:attrNameLst>
                                      </p:cBhvr>
                                      <p:to>
                                        <p:strVal val="visible"/>
                                      </p:to>
                                    </p:set>
                                    <p:animEffect filter="wipe(left)" transition="in">
                                      <p:cBhvr>
                                        <p:cTn id="7" dur="500"/>
                                        <p:tgtEl>
                                          <p:spTgt spid="164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642">
                                            <p:txEl>
                                              <p:pRg st="0" end="0"/>
                                            </p:txEl>
                                          </p:spTgt>
                                        </p:tgtEl>
                                        <p:attrNameLst>
                                          <p:attrName>style.visibility</p:attrName>
                                        </p:attrNameLst>
                                      </p:cBhvr>
                                      <p:to>
                                        <p:strVal val="visible"/>
                                      </p:to>
                                    </p:set>
                                    <p:animEffect filter="wipe(left)" transition="in">
                                      <p:cBhvr>
                                        <p:cTn id="10" dur="500"/>
                                        <p:tgtEl>
                                          <p:spTgt spid="164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644">
                                            <p:bg/>
                                          </p:spTgt>
                                        </p:tgtEl>
                                        <p:attrNameLst>
                                          <p:attrName>style.visibility</p:attrName>
                                        </p:attrNameLst>
                                      </p:cBhvr>
                                      <p:to>
                                        <p:strVal val="visible"/>
                                      </p:to>
                                    </p:set>
                                    <p:animEffect filter="dissolve" transition="in">
                                      <p:cBhvr>
                                        <p:cTn id="15" dur="500"/>
                                        <p:tgtEl>
                                          <p:spTgt spid="164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644">
                                            <p:txEl>
                                              <p:pRg st="0" end="0"/>
                                            </p:txEl>
                                          </p:spTgt>
                                        </p:tgtEl>
                                        <p:attrNameLst>
                                          <p:attrName>style.visibility</p:attrName>
                                        </p:attrNameLst>
                                      </p:cBhvr>
                                      <p:to>
                                        <p:strVal val="visible"/>
                                      </p:to>
                                    </p:set>
                                    <p:animEffect filter="dissolve" transition="in">
                                      <p:cBhvr>
                                        <p:cTn id="18" dur="500"/>
                                        <p:tgtEl>
                                          <p:spTgt spid="164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645"/>
                                        </p:tgtEl>
                                        <p:attrNameLst>
                                          <p:attrName>style.visibility</p:attrName>
                                        </p:attrNameLst>
                                      </p:cBhvr>
                                      <p:to>
                                        <p:strVal val="visible"/>
                                      </p:to>
                                    </p:set>
                                    <p:animEffect filter="dissolve" transition="in">
                                      <p:cBhvr>
                                        <p:cTn id="23" dur="500"/>
                                        <p:tgtEl>
                                          <p:spTgt spid="1645"/>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667"/>
                                        </p:tgtEl>
                                        <p:attrNameLst>
                                          <p:attrName>style.visibility</p:attrName>
                                        </p:attrNameLst>
                                      </p:cBhvr>
                                      <p:to>
                                        <p:strVal val="visible"/>
                                      </p:to>
                                    </p:set>
                                    <p:animEffect filter="dissolve" transition="in">
                                      <p:cBhvr>
                                        <p:cTn id="28" dur="500"/>
                                        <p:tgtEl>
                                          <p:spTgt spid="1667"/>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649"/>
                                        </p:tgtEl>
                                        <p:attrNameLst>
                                          <p:attrName>style.visibility</p:attrName>
                                        </p:attrNameLst>
                                      </p:cBhvr>
                                      <p:to>
                                        <p:strVal val="visible"/>
                                      </p:to>
                                    </p:set>
                                    <p:animEffect filter="dissolve" transition="in">
                                      <p:cBhvr>
                                        <p:cTn id="33" dur="500"/>
                                        <p:tgtEl>
                                          <p:spTgt spid="1649"/>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1650"/>
                                        </p:tgtEl>
                                        <p:attrNameLst>
                                          <p:attrName>style.visibility</p:attrName>
                                        </p:attrNameLst>
                                      </p:cBhvr>
                                      <p:to>
                                        <p:strVal val="visible"/>
                                      </p:to>
                                    </p:set>
                                    <p:animEffect filter="dissolve" transition="in">
                                      <p:cBhvr>
                                        <p:cTn id="37" dur="500"/>
                                        <p:tgtEl>
                                          <p:spTgt spid="1650"/>
                                        </p:tgtEl>
                                      </p:cBhvr>
                                    </p:animEffect>
                                  </p:childTnLst>
                                </p:cTn>
                              </p:par>
                            </p:childTnLst>
                          </p:cTn>
                        </p:par>
                        <p:par>
                          <p:cTn id="38" fill="hold">
                            <p:stCondLst>
                              <p:cond delay="1000"/>
                            </p:stCondLst>
                            <p:childTnLst>
                              <p:par>
                                <p:cTn id="39" presetClass="entr" nodeType="afterEffect" presetID="9" grpId="7" fill="hold">
                                  <p:stCondLst>
                                    <p:cond delay="0"/>
                                  </p:stCondLst>
                                  <p:iterate type="el" backwards="0">
                                    <p:tmAbs val="0"/>
                                  </p:iterate>
                                  <p:childTnLst>
                                    <p:set>
                                      <p:cBhvr>
                                        <p:cTn id="40" fill="hold"/>
                                        <p:tgtEl>
                                          <p:spTgt spid="1651"/>
                                        </p:tgtEl>
                                        <p:attrNameLst>
                                          <p:attrName>style.visibility</p:attrName>
                                        </p:attrNameLst>
                                      </p:cBhvr>
                                      <p:to>
                                        <p:strVal val="visible"/>
                                      </p:to>
                                    </p:set>
                                    <p:animEffect filter="dissolve" transition="in">
                                      <p:cBhvr>
                                        <p:cTn id="41" dur="500"/>
                                        <p:tgtEl>
                                          <p:spTgt spid="1651"/>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ID="9" grpId="8" fill="hold">
                                  <p:stCondLst>
                                    <p:cond delay="0"/>
                                  </p:stCondLst>
                                  <p:iterate type="el" backwards="0">
                                    <p:tmAbs val="0"/>
                                  </p:iterate>
                                  <p:childTnLst>
                                    <p:set>
                                      <p:cBhvr>
                                        <p:cTn id="45" fill="hold"/>
                                        <p:tgtEl>
                                          <p:spTgt spid="1660"/>
                                        </p:tgtEl>
                                        <p:attrNameLst>
                                          <p:attrName>style.visibility</p:attrName>
                                        </p:attrNameLst>
                                      </p:cBhvr>
                                      <p:to>
                                        <p:strVal val="visible"/>
                                      </p:to>
                                    </p:set>
                                    <p:animEffect filter="dissolve" transition="in">
                                      <p:cBhvr>
                                        <p:cTn id="46" dur="500"/>
                                        <p:tgtEl>
                                          <p:spTgt spid="1660"/>
                                        </p:tgtEl>
                                      </p:cBhvr>
                                    </p:animEffect>
                                  </p:childTnLst>
                                </p:cTn>
                              </p:par>
                            </p:childTnLst>
                          </p:cTn>
                        </p:par>
                        <p:par>
                          <p:cTn id="47" fill="hold">
                            <p:stCondLst>
                              <p:cond delay="500"/>
                            </p:stCondLst>
                            <p:childTnLst>
                              <p:par>
                                <p:cTn id="48" presetClass="entr" nodeType="afterEffect" presetID="9" grpId="9" fill="hold">
                                  <p:stCondLst>
                                    <p:cond delay="0"/>
                                  </p:stCondLst>
                                  <p:iterate type="el" backwards="0">
                                    <p:tmAbs val="0"/>
                                  </p:iterate>
                                  <p:childTnLst>
                                    <p:set>
                                      <p:cBhvr>
                                        <p:cTn id="49" fill="hold"/>
                                        <p:tgtEl>
                                          <p:spTgt spid="1661"/>
                                        </p:tgtEl>
                                        <p:attrNameLst>
                                          <p:attrName>style.visibility</p:attrName>
                                        </p:attrNameLst>
                                      </p:cBhvr>
                                      <p:to>
                                        <p:strVal val="visible"/>
                                      </p:to>
                                    </p:set>
                                    <p:animEffect filter="dissolve" transition="in">
                                      <p:cBhvr>
                                        <p:cTn id="50" dur="500"/>
                                        <p:tgtEl>
                                          <p:spTgt spid="1661"/>
                                        </p:tgtEl>
                                      </p:cBhvr>
                                    </p:animEffect>
                                  </p:childTnLst>
                                </p:cTn>
                              </p:par>
                            </p:childTnLst>
                          </p:cTn>
                        </p:par>
                        <p:par>
                          <p:cTn id="51" fill="hold">
                            <p:stCondLst>
                              <p:cond delay="1000"/>
                            </p:stCondLst>
                            <p:childTnLst>
                              <p:par>
                                <p:cTn id="52" presetClass="entr" nodeType="afterEffect" presetID="9" grpId="10" fill="hold">
                                  <p:stCondLst>
                                    <p:cond delay="0"/>
                                  </p:stCondLst>
                                  <p:iterate type="el" backwards="0">
                                    <p:tmAbs val="0"/>
                                  </p:iterate>
                                  <p:childTnLst>
                                    <p:set>
                                      <p:cBhvr>
                                        <p:cTn id="53" fill="hold"/>
                                        <p:tgtEl>
                                          <p:spTgt spid="1659"/>
                                        </p:tgtEl>
                                        <p:attrNameLst>
                                          <p:attrName>style.visibility</p:attrName>
                                        </p:attrNameLst>
                                      </p:cBhvr>
                                      <p:to>
                                        <p:strVal val="visible"/>
                                      </p:to>
                                    </p:set>
                                    <p:animEffect filter="dissolve" transition="in">
                                      <p:cBhvr>
                                        <p:cTn id="54" dur="500"/>
                                        <p:tgtEl>
                                          <p:spTgt spid="1659"/>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ID="9" grpId="11" fill="hold">
                                  <p:stCondLst>
                                    <p:cond delay="0"/>
                                  </p:stCondLst>
                                  <p:iterate type="el" backwards="0">
                                    <p:tmAbs val="0"/>
                                  </p:iterate>
                                  <p:childTnLst>
                                    <p:set>
                                      <p:cBhvr>
                                        <p:cTn id="58" fill="hold"/>
                                        <p:tgtEl>
                                          <p:spTgt spid="1654"/>
                                        </p:tgtEl>
                                        <p:attrNameLst>
                                          <p:attrName>style.visibility</p:attrName>
                                        </p:attrNameLst>
                                      </p:cBhvr>
                                      <p:to>
                                        <p:strVal val="visible"/>
                                      </p:to>
                                    </p:set>
                                    <p:animEffect filter="dissolve" transition="in">
                                      <p:cBhvr>
                                        <p:cTn id="59" dur="500"/>
                                        <p:tgtEl>
                                          <p:spTgt spid="1654"/>
                                        </p:tgtEl>
                                      </p:cBhvr>
                                    </p:animEffect>
                                  </p:childTnLst>
                                </p:cTn>
                              </p:par>
                            </p:childTnLst>
                          </p:cTn>
                        </p:par>
                        <p:par>
                          <p:cTn id="60" fill="hold">
                            <p:stCondLst>
                              <p:cond delay="500"/>
                            </p:stCondLst>
                            <p:childTnLst>
                              <p:par>
                                <p:cTn id="61" presetClass="entr" nodeType="afterEffect" presetID="9" grpId="12" fill="hold">
                                  <p:stCondLst>
                                    <p:cond delay="0"/>
                                  </p:stCondLst>
                                  <p:iterate type="el" backwards="0">
                                    <p:tmAbs val="0"/>
                                  </p:iterate>
                                  <p:childTnLst>
                                    <p:set>
                                      <p:cBhvr>
                                        <p:cTn id="62" fill="hold"/>
                                        <p:tgtEl>
                                          <p:spTgt spid="1655"/>
                                        </p:tgtEl>
                                        <p:attrNameLst>
                                          <p:attrName>style.visibility</p:attrName>
                                        </p:attrNameLst>
                                      </p:cBhvr>
                                      <p:to>
                                        <p:strVal val="visible"/>
                                      </p:to>
                                    </p:set>
                                    <p:animEffect filter="dissolve" transition="in">
                                      <p:cBhvr>
                                        <p:cTn id="63" dur="500"/>
                                        <p:tgtEl>
                                          <p:spTgt spid="1655"/>
                                        </p:tgtEl>
                                      </p:cBhvr>
                                    </p:animEffect>
                                  </p:childTnLst>
                                </p:cTn>
                              </p:par>
                            </p:childTnLst>
                          </p:cTn>
                        </p:par>
                        <p:par>
                          <p:cTn id="64" fill="hold">
                            <p:stCondLst>
                              <p:cond delay="1000"/>
                            </p:stCondLst>
                            <p:childTnLst>
                              <p:par>
                                <p:cTn id="65" presetClass="entr" nodeType="afterEffect" presetID="9" grpId="13" fill="hold">
                                  <p:stCondLst>
                                    <p:cond delay="0"/>
                                  </p:stCondLst>
                                  <p:iterate type="el" backwards="0">
                                    <p:tmAbs val="0"/>
                                  </p:iterate>
                                  <p:childTnLst>
                                    <p:set>
                                      <p:cBhvr>
                                        <p:cTn id="66" fill="hold"/>
                                        <p:tgtEl>
                                          <p:spTgt spid="1656"/>
                                        </p:tgtEl>
                                        <p:attrNameLst>
                                          <p:attrName>style.visibility</p:attrName>
                                        </p:attrNameLst>
                                      </p:cBhvr>
                                      <p:to>
                                        <p:strVal val="visible"/>
                                      </p:to>
                                    </p:set>
                                    <p:animEffect filter="dissolve" transition="in">
                                      <p:cBhvr>
                                        <p:cTn id="67" dur="500"/>
                                        <p:tgtEl>
                                          <p:spTgt spid="1656"/>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ID="9" grpId="14" fill="hold">
                                  <p:stCondLst>
                                    <p:cond delay="0"/>
                                  </p:stCondLst>
                                  <p:iterate type="el" backwards="0">
                                    <p:tmAbs val="0"/>
                                  </p:iterate>
                                  <p:childTnLst>
                                    <p:set>
                                      <p:cBhvr>
                                        <p:cTn id="71" fill="hold"/>
                                        <p:tgtEl>
                                          <p:spTgt spid="1664"/>
                                        </p:tgtEl>
                                        <p:attrNameLst>
                                          <p:attrName>style.visibility</p:attrName>
                                        </p:attrNameLst>
                                      </p:cBhvr>
                                      <p:to>
                                        <p:strVal val="visible"/>
                                      </p:to>
                                    </p:set>
                                    <p:animEffect filter="dissolve" transition="in">
                                      <p:cBhvr>
                                        <p:cTn id="72" dur="500"/>
                                        <p:tgtEl>
                                          <p:spTgt spid="1664"/>
                                        </p:tgtEl>
                                      </p:cBhvr>
                                    </p:animEffect>
                                  </p:childTnLst>
                                </p:cTn>
                              </p:par>
                            </p:childTnLst>
                          </p:cTn>
                        </p:par>
                        <p:par>
                          <p:cTn id="73" fill="hold">
                            <p:stCondLst>
                              <p:cond delay="500"/>
                            </p:stCondLst>
                            <p:childTnLst>
                              <p:par>
                                <p:cTn id="74" presetClass="entr" nodeType="afterEffect" presetID="9" grpId="15" fill="hold">
                                  <p:stCondLst>
                                    <p:cond delay="0"/>
                                  </p:stCondLst>
                                  <p:iterate type="el" backwards="0">
                                    <p:tmAbs val="0"/>
                                  </p:iterate>
                                  <p:childTnLst>
                                    <p:set>
                                      <p:cBhvr>
                                        <p:cTn id="75" fill="hold"/>
                                        <p:tgtEl>
                                          <p:spTgt spid="1665"/>
                                        </p:tgtEl>
                                        <p:attrNameLst>
                                          <p:attrName>style.visibility</p:attrName>
                                        </p:attrNameLst>
                                      </p:cBhvr>
                                      <p:to>
                                        <p:strVal val="visible"/>
                                      </p:to>
                                    </p:set>
                                    <p:animEffect filter="dissolve" transition="in">
                                      <p:cBhvr>
                                        <p:cTn id="76" dur="500"/>
                                        <p:tgtEl>
                                          <p:spTgt spid="1665"/>
                                        </p:tgtEl>
                                      </p:cBhvr>
                                    </p:animEffect>
                                  </p:childTnLst>
                                </p:cTn>
                              </p:par>
                            </p:childTnLst>
                          </p:cTn>
                        </p:par>
                        <p:par>
                          <p:cTn id="77" fill="hold">
                            <p:stCondLst>
                              <p:cond delay="1000"/>
                            </p:stCondLst>
                            <p:childTnLst>
                              <p:par>
                                <p:cTn id="78" presetClass="entr" nodeType="afterEffect" presetID="9" grpId="16" fill="hold">
                                  <p:stCondLst>
                                    <p:cond delay="0"/>
                                  </p:stCondLst>
                                  <p:iterate type="el" backwards="0">
                                    <p:tmAbs val="0"/>
                                  </p:iterate>
                                  <p:childTnLst>
                                    <p:set>
                                      <p:cBhvr>
                                        <p:cTn id="79" fill="hold"/>
                                        <p:tgtEl>
                                          <p:spTgt spid="1666"/>
                                        </p:tgtEl>
                                        <p:attrNameLst>
                                          <p:attrName>style.visibility</p:attrName>
                                        </p:attrNameLst>
                                      </p:cBhvr>
                                      <p:to>
                                        <p:strVal val="visible"/>
                                      </p:to>
                                    </p:set>
                                    <p:animEffect filter="dissolve" transition="in">
                                      <p:cBhvr>
                                        <p:cTn id="80" dur="500"/>
                                        <p:tgtEl>
                                          <p:spTgt spid="1666"/>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Subtype="4" presetID="22" grpId="17" fill="hold">
                                  <p:stCondLst>
                                    <p:cond delay="0"/>
                                  </p:stCondLst>
                                  <p:iterate type="el" backwards="0">
                                    <p:tmAbs val="0"/>
                                  </p:iterate>
                                  <p:childTnLst>
                                    <p:set>
                                      <p:cBhvr>
                                        <p:cTn id="84" fill="hold"/>
                                        <p:tgtEl>
                                          <p:spTgt spid="1646"/>
                                        </p:tgtEl>
                                        <p:attrNameLst>
                                          <p:attrName>style.visibility</p:attrName>
                                        </p:attrNameLst>
                                      </p:cBhvr>
                                      <p:to>
                                        <p:strVal val="visible"/>
                                      </p:to>
                                    </p:set>
                                    <p:animEffect filter="wipe(down)" transition="in">
                                      <p:cBhvr>
                                        <p:cTn id="85" dur="500"/>
                                        <p:tgtEl>
                                          <p:spTgt spid="16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645" grpId="3"/>
      <p:bldP build="whole" bldLvl="1" animBg="1" rev="0" advAuto="0" spid="1660" grpId="8"/>
      <p:bldP build="p" bldLvl="1" animBg="1" rev="0" advAuto="0" spid="1642" grpId="1"/>
      <p:bldP build="whole" bldLvl="1" animBg="1" rev="0" advAuto="0" spid="1651" grpId="7"/>
      <p:bldP build="whole" bldLvl="1" animBg="1" rev="0" advAuto="0" spid="1665" grpId="15"/>
      <p:bldP build="whole" bldLvl="1" animBg="1" rev="0" advAuto="0" spid="1656" grpId="13"/>
      <p:bldP build="whole" bldLvl="1" animBg="1" rev="0" advAuto="0" spid="1654" grpId="11"/>
      <p:bldP build="whole" bldLvl="1" animBg="1" rev="0" advAuto="0" spid="1649" grpId="5"/>
      <p:bldP build="p" bldLvl="1" animBg="1" rev="0" advAuto="0" spid="1644" grpId="2"/>
      <p:bldP build="whole" bldLvl="1" animBg="1" rev="0" advAuto="0" spid="1667" grpId="4"/>
      <p:bldP build="whole" bldLvl="1" animBg="1" rev="0" advAuto="0" spid="1659" grpId="10"/>
      <p:bldP build="whole" bldLvl="1" animBg="1" rev="0" advAuto="0" spid="1650" grpId="6"/>
      <p:bldP build="whole" bldLvl="1" animBg="1" rev="0" advAuto="0" spid="1661" grpId="9"/>
      <p:bldP build="whole" bldLvl="1" animBg="1" rev="0" advAuto="0" spid="1655" grpId="12"/>
      <p:bldP build="whole" bldLvl="1" animBg="1" rev="0" advAuto="0" spid="1664" grpId="14"/>
      <p:bldP build="whole" bldLvl="1" animBg="1" rev="0" advAuto="0" spid="1666" grpId="16"/>
      <p:bldP build="whole" bldLvl="1" animBg="1" rev="0" advAuto="0" spid="1646" grpId="17"/>
    </p:bldLst>
  </p:timing>
</p:sld>
</file>

<file path=ppt/slides/slide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18" name="Shape 718"/>
          <p:cNvSpPr/>
          <p:nvPr>
            <p:ph type="body" sz="quarter" idx="1"/>
          </p:nvPr>
        </p:nvSpPr>
        <p:spPr>
          <a:xfrm>
            <a:off x="460375" y="958409"/>
            <a:ext cx="10905240" cy="280986"/>
          </a:xfrm>
          <a:prstGeom prst="rect">
            <a:avLst/>
          </a:prstGeom>
        </p:spPr>
        <p:txBody>
          <a:bodyPr/>
          <a:lstStyle>
            <a:lvl1pPr algn="ctr" defTabSz="484631">
              <a:spcBef>
                <a:spcPts val="500"/>
              </a:spcBef>
              <a:defRPr sz="1854">
                <a:solidFill>
                  <a:srgbClr val="808080"/>
                </a:solidFill>
                <a:latin typeface="Lato Light"/>
                <a:ea typeface="Lato Light"/>
                <a:cs typeface="Lato Light"/>
                <a:sym typeface="Lato Light"/>
              </a:defRPr>
            </a:lvl1pPr>
          </a:lstStyle>
          <a:p>
            <a:pPr/>
            <a:r>
              <a:t>CONSUMERS</a:t>
            </a:r>
          </a:p>
        </p:txBody>
      </p:sp>
      <p:sp>
        <p:nvSpPr>
          <p:cNvPr id="719" name="Shape 719"/>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The Problem</a:t>
            </a:r>
          </a:p>
        </p:txBody>
      </p:sp>
      <p:sp>
        <p:nvSpPr>
          <p:cNvPr id="720" name="Shape 720"/>
          <p:cNvSpPr/>
          <p:nvPr>
            <p:ph type="sldNum" sz="quarter" idx="2"/>
          </p:nvPr>
        </p:nvSpPr>
        <p:spPr>
          <a:xfrm>
            <a:off x="11623602" y="445801"/>
            <a:ext cx="127001"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721" name="Shape 721"/>
          <p:cNvSpPr/>
          <p:nvPr/>
        </p:nvSpPr>
        <p:spPr>
          <a:xfrm>
            <a:off x="2096067" y="1732167"/>
            <a:ext cx="8738755" cy="30060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defRPr sz="1500">
                <a:solidFill>
                  <a:srgbClr val="535353"/>
                </a:solidFill>
                <a:latin typeface="Lato"/>
                <a:ea typeface="Lato"/>
                <a:cs typeface="Lato"/>
                <a:sym typeface="Lato"/>
              </a:defRPr>
            </a:lvl1pPr>
          </a:lstStyle>
          <a:p>
            <a:pPr/>
            <a:r>
              <a:t>Consumers get lost with hundreds of offers. The way to get rewards is mainly based on consumption</a:t>
            </a:r>
          </a:p>
        </p:txBody>
      </p:sp>
      <p:grpSp>
        <p:nvGrpSpPr>
          <p:cNvPr id="724" name="Group 724"/>
          <p:cNvGrpSpPr/>
          <p:nvPr/>
        </p:nvGrpSpPr>
        <p:grpSpPr>
          <a:xfrm>
            <a:off x="415932" y="1495754"/>
            <a:ext cx="1518288" cy="791387"/>
            <a:chOff x="0" y="0"/>
            <a:chExt cx="1518286" cy="791385"/>
          </a:xfrm>
        </p:grpSpPr>
        <p:sp>
          <p:nvSpPr>
            <p:cNvPr id="722" name="Shape 722"/>
            <p:cNvSpPr/>
            <p:nvPr/>
          </p:nvSpPr>
          <p:spPr>
            <a:xfrm>
              <a:off x="0" y="0"/>
              <a:ext cx="1518287" cy="791386"/>
            </a:xfrm>
            <a:prstGeom prst="chevron">
              <a:avLst>
                <a:gd name="adj" fmla="val 27026"/>
              </a:avLst>
            </a:prstGeom>
            <a:solidFill>
              <a:srgbClr val="99AEBA"/>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723" name="Shape 723"/>
            <p:cNvSpPr/>
            <p:nvPr/>
          </p:nvSpPr>
          <p:spPr>
            <a:xfrm>
              <a:off x="213879" y="134073"/>
              <a:ext cx="109052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1</a:t>
              </a:r>
            </a:p>
          </p:txBody>
        </p:sp>
      </p:grpSp>
      <p:grpSp>
        <p:nvGrpSpPr>
          <p:cNvPr id="727" name="Group 727"/>
          <p:cNvGrpSpPr/>
          <p:nvPr/>
        </p:nvGrpSpPr>
        <p:grpSpPr>
          <a:xfrm>
            <a:off x="415932" y="2618760"/>
            <a:ext cx="1518288" cy="791387"/>
            <a:chOff x="0" y="0"/>
            <a:chExt cx="1518286" cy="791385"/>
          </a:xfrm>
        </p:grpSpPr>
        <p:sp>
          <p:nvSpPr>
            <p:cNvPr id="725" name="Shape 725"/>
            <p:cNvSpPr/>
            <p:nvPr/>
          </p:nvSpPr>
          <p:spPr>
            <a:xfrm>
              <a:off x="0" y="0"/>
              <a:ext cx="1518287" cy="791386"/>
            </a:xfrm>
            <a:prstGeom prst="chevron">
              <a:avLst>
                <a:gd name="adj" fmla="val 27026"/>
              </a:avLst>
            </a:prstGeom>
            <a:solidFill>
              <a:srgbClr val="637C90"/>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726" name="Shape 726"/>
            <p:cNvSpPr/>
            <p:nvPr/>
          </p:nvSpPr>
          <p:spPr>
            <a:xfrm>
              <a:off x="213879" y="134073"/>
              <a:ext cx="109052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2</a:t>
              </a:r>
            </a:p>
          </p:txBody>
        </p:sp>
      </p:grpSp>
      <p:sp>
        <p:nvSpPr>
          <p:cNvPr id="728" name="Shape 728"/>
          <p:cNvSpPr/>
          <p:nvPr/>
        </p:nvSpPr>
        <p:spPr>
          <a:xfrm>
            <a:off x="2096067" y="2887035"/>
            <a:ext cx="8738755" cy="30060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defRPr sz="1500">
                <a:solidFill>
                  <a:srgbClr val="535353"/>
                </a:solidFill>
                <a:latin typeface="Lato"/>
                <a:ea typeface="Lato"/>
                <a:cs typeface="Lato"/>
                <a:sym typeface="Lato"/>
              </a:defRPr>
            </a:lvl1pPr>
          </a:lstStyle>
          <a:p>
            <a:pPr/>
            <a:r>
              <a:t>Rewards programs are closed systems and loyalty points are often not spent</a:t>
            </a:r>
          </a:p>
        </p:txBody>
      </p:sp>
      <p:sp>
        <p:nvSpPr>
          <p:cNvPr id="729" name="Shape 729"/>
          <p:cNvSpPr/>
          <p:nvPr/>
        </p:nvSpPr>
        <p:spPr>
          <a:xfrm>
            <a:off x="991167" y="4624592"/>
            <a:ext cx="8738755" cy="30060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lgn="r">
              <a:defRPr sz="1500">
                <a:solidFill>
                  <a:srgbClr val="535353"/>
                </a:solidFill>
                <a:latin typeface="Lato"/>
                <a:ea typeface="Lato"/>
                <a:cs typeface="Lato"/>
                <a:sym typeface="Lato"/>
              </a:defRPr>
            </a:lvl1pPr>
          </a:lstStyle>
          <a:p>
            <a:pPr/>
            <a:r>
              <a:t>Rewards programs are expensive to set-up, communicate , account and  maintain </a:t>
            </a:r>
          </a:p>
        </p:txBody>
      </p:sp>
      <p:sp>
        <p:nvSpPr>
          <p:cNvPr id="730" name="Shape 730"/>
          <p:cNvSpPr/>
          <p:nvPr/>
        </p:nvSpPr>
        <p:spPr>
          <a:xfrm>
            <a:off x="460375" y="3896176"/>
            <a:ext cx="10905240" cy="280986"/>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gn="ctr" defTabSz="484631">
              <a:lnSpc>
                <a:spcPct val="90000"/>
              </a:lnSpc>
              <a:spcBef>
                <a:spcPts val="500"/>
              </a:spcBef>
              <a:defRPr sz="1854">
                <a:solidFill>
                  <a:srgbClr val="808080"/>
                </a:solidFill>
              </a:defRPr>
            </a:lvl1pPr>
          </a:lstStyle>
          <a:p>
            <a:pPr/>
            <a:r>
              <a:t>MERCHANTS</a:t>
            </a:r>
          </a:p>
        </p:txBody>
      </p:sp>
      <p:sp>
        <p:nvSpPr>
          <p:cNvPr id="731" name="Shape 731"/>
          <p:cNvSpPr/>
          <p:nvPr/>
        </p:nvSpPr>
        <p:spPr>
          <a:xfrm>
            <a:off x="1105467" y="5757715"/>
            <a:ext cx="8738755" cy="300601"/>
          </a:xfrm>
          <a:prstGeom prst="rect">
            <a:avLst/>
          </a:prstGeom>
          <a:ln w="12700">
            <a:miter lim="400000"/>
          </a:ln>
          <a:extLst>
            <a:ext uri="{C572A759-6A51-4108-AA02-DFA0A04FC94B}">
              <ma14:wrappingTextBoxFlag xmlns:ma14="http://schemas.microsoft.com/office/mac/drawingml/2011/main" val="1"/>
            </a:ext>
          </a:extLst>
        </p:spPr>
        <p:txBody>
          <a:bodyPr lIns="36000" tIns="36000" rIns="36000" bIns="36000">
            <a:spAutoFit/>
          </a:bodyPr>
          <a:lstStyle>
            <a:lvl1pPr algn="r">
              <a:defRPr sz="1500">
                <a:solidFill>
                  <a:srgbClr val="535353"/>
                </a:solidFill>
                <a:latin typeface="Lato"/>
                <a:ea typeface="Lato"/>
                <a:cs typeface="Lato"/>
                <a:sym typeface="Lato"/>
              </a:defRPr>
            </a:lvl1pPr>
          </a:lstStyle>
          <a:p>
            <a:pPr/>
            <a:r>
              <a:t>FIAT currency payments intermediaries take money from the merchant and consumer transactions </a:t>
            </a:r>
          </a:p>
        </p:txBody>
      </p:sp>
      <p:grpSp>
        <p:nvGrpSpPr>
          <p:cNvPr id="734" name="Group 734"/>
          <p:cNvGrpSpPr/>
          <p:nvPr/>
        </p:nvGrpSpPr>
        <p:grpSpPr>
          <a:xfrm>
            <a:off x="9940932" y="4379198"/>
            <a:ext cx="1518288" cy="791388"/>
            <a:chOff x="0" y="0"/>
            <a:chExt cx="1518287" cy="791386"/>
          </a:xfrm>
        </p:grpSpPr>
        <p:sp>
          <p:nvSpPr>
            <p:cNvPr id="732" name="Shape 732"/>
            <p:cNvSpPr/>
            <p:nvPr/>
          </p:nvSpPr>
          <p:spPr>
            <a:xfrm rot="10800000">
              <a:off x="0" y="-1"/>
              <a:ext cx="1518287" cy="791387"/>
            </a:xfrm>
            <a:prstGeom prst="chevron">
              <a:avLst>
                <a:gd name="adj" fmla="val 27026"/>
              </a:avLst>
            </a:prstGeom>
            <a:solidFill>
              <a:srgbClr val="495D6B"/>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733" name="Shape 733"/>
            <p:cNvSpPr/>
            <p:nvPr/>
          </p:nvSpPr>
          <p:spPr>
            <a:xfrm>
              <a:off x="213879" y="134072"/>
              <a:ext cx="109052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1</a:t>
              </a:r>
            </a:p>
          </p:txBody>
        </p:sp>
      </p:grpSp>
      <p:grpSp>
        <p:nvGrpSpPr>
          <p:cNvPr id="737" name="Group 737"/>
          <p:cNvGrpSpPr/>
          <p:nvPr/>
        </p:nvGrpSpPr>
        <p:grpSpPr>
          <a:xfrm>
            <a:off x="9953632" y="5512322"/>
            <a:ext cx="1518288" cy="791387"/>
            <a:chOff x="0" y="0"/>
            <a:chExt cx="1518287" cy="791386"/>
          </a:xfrm>
        </p:grpSpPr>
        <p:sp>
          <p:nvSpPr>
            <p:cNvPr id="735" name="Shape 735"/>
            <p:cNvSpPr/>
            <p:nvPr/>
          </p:nvSpPr>
          <p:spPr>
            <a:xfrm rot="10800000">
              <a:off x="0" y="-1"/>
              <a:ext cx="1518287" cy="791387"/>
            </a:xfrm>
            <a:prstGeom prst="chevron">
              <a:avLst>
                <a:gd name="adj" fmla="val 27026"/>
              </a:avLst>
            </a:prstGeom>
            <a:solidFill>
              <a:srgbClr val="F23B48"/>
            </a:solidFill>
            <a:ln w="12700" cap="flat">
              <a:noFill/>
              <a:miter lim="400000"/>
            </a:ln>
            <a:effectLst/>
          </p:spPr>
          <p:txBody>
            <a:bodyPr wrap="square" lIns="45719" tIns="45719" rIns="45719" bIns="45719" numCol="1" anchor="ctr">
              <a:noAutofit/>
            </a:bodyPr>
            <a:lstStyle/>
            <a:p>
              <a:pPr algn="ctr">
                <a:defRPr sz="2800">
                  <a:solidFill>
                    <a:srgbClr val="F33745"/>
                  </a:solidFill>
                  <a:latin typeface="FontAwesome"/>
                  <a:ea typeface="FontAwesome"/>
                  <a:cs typeface="FontAwesome"/>
                  <a:sym typeface="FontAwesome"/>
                </a:defRPr>
              </a:pPr>
            </a:p>
          </p:txBody>
        </p:sp>
        <p:sp>
          <p:nvSpPr>
            <p:cNvPr id="736" name="Shape 736"/>
            <p:cNvSpPr/>
            <p:nvPr/>
          </p:nvSpPr>
          <p:spPr>
            <a:xfrm>
              <a:off x="213879" y="134072"/>
              <a:ext cx="109052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2</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19">
                                            <p:bg/>
                                          </p:spTgt>
                                        </p:tgtEl>
                                        <p:attrNameLst>
                                          <p:attrName>style.visibility</p:attrName>
                                        </p:attrNameLst>
                                      </p:cBhvr>
                                      <p:to>
                                        <p:strVal val="visible"/>
                                      </p:to>
                                    </p:set>
                                    <p:animEffect filter="wipe(left)" transition="in">
                                      <p:cBhvr>
                                        <p:cTn id="7" dur="500"/>
                                        <p:tgtEl>
                                          <p:spTgt spid="71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19">
                                            <p:txEl>
                                              <p:pRg st="0" end="0"/>
                                            </p:txEl>
                                          </p:spTgt>
                                        </p:tgtEl>
                                        <p:attrNameLst>
                                          <p:attrName>style.visibility</p:attrName>
                                        </p:attrNameLst>
                                      </p:cBhvr>
                                      <p:to>
                                        <p:strVal val="visible"/>
                                      </p:to>
                                    </p:set>
                                    <p:animEffect filter="wipe(left)" transition="in">
                                      <p:cBhvr>
                                        <p:cTn id="10" dur="500"/>
                                        <p:tgtEl>
                                          <p:spTgt spid="71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18">
                                            <p:bg/>
                                          </p:spTgt>
                                        </p:tgtEl>
                                        <p:attrNameLst>
                                          <p:attrName>style.visibility</p:attrName>
                                        </p:attrNameLst>
                                      </p:cBhvr>
                                      <p:to>
                                        <p:strVal val="visible"/>
                                      </p:to>
                                    </p:set>
                                    <p:animEffect filter="dissolve" transition="in">
                                      <p:cBhvr>
                                        <p:cTn id="15" dur="500"/>
                                        <p:tgtEl>
                                          <p:spTgt spid="71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18">
                                            <p:txEl>
                                              <p:pRg st="0" end="0"/>
                                            </p:txEl>
                                          </p:spTgt>
                                        </p:tgtEl>
                                        <p:attrNameLst>
                                          <p:attrName>style.visibility</p:attrName>
                                        </p:attrNameLst>
                                      </p:cBhvr>
                                      <p:to>
                                        <p:strVal val="visible"/>
                                      </p:to>
                                    </p:set>
                                    <p:animEffect filter="dissolve" transition="in">
                                      <p:cBhvr>
                                        <p:cTn id="18" dur="500"/>
                                        <p:tgtEl>
                                          <p:spTgt spid="71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724"/>
                                        </p:tgtEl>
                                        <p:attrNameLst>
                                          <p:attrName>style.visibility</p:attrName>
                                        </p:attrNameLst>
                                      </p:cBhvr>
                                      <p:to>
                                        <p:strVal val="visible"/>
                                      </p:to>
                                    </p:set>
                                    <p:animEffect filter="wipe(left)" transition="in">
                                      <p:cBhvr>
                                        <p:cTn id="23" dur="500"/>
                                        <p:tgtEl>
                                          <p:spTgt spid="724"/>
                                        </p:tgtEl>
                                      </p:cBhvr>
                                    </p:animEffect>
                                  </p:childTnLst>
                                </p:cTn>
                              </p:par>
                            </p:childTnLst>
                          </p:cTn>
                        </p:par>
                        <p:par>
                          <p:cTn id="24" fill="hold">
                            <p:stCondLst>
                              <p:cond delay="500"/>
                            </p:stCondLst>
                            <p:childTnLst>
                              <p:par>
                                <p:cTn id="25" presetClass="entr" nodeType="afterEffect" presetSubtype="8" presetID="22" grpId="4" fill="hold">
                                  <p:stCondLst>
                                    <p:cond delay="0"/>
                                  </p:stCondLst>
                                  <p:iterate type="el" backwards="0">
                                    <p:tmAbs val="0"/>
                                  </p:iterate>
                                  <p:childTnLst>
                                    <p:set>
                                      <p:cBhvr>
                                        <p:cTn id="26" fill="hold"/>
                                        <p:tgtEl>
                                          <p:spTgt spid="721"/>
                                        </p:tgtEl>
                                        <p:attrNameLst>
                                          <p:attrName>style.visibility</p:attrName>
                                        </p:attrNameLst>
                                      </p:cBhvr>
                                      <p:to>
                                        <p:strVal val="visible"/>
                                      </p:to>
                                    </p:set>
                                    <p:animEffect filter="wipe(left)" transition="in">
                                      <p:cBhvr>
                                        <p:cTn id="27" dur="500"/>
                                        <p:tgtEl>
                                          <p:spTgt spid="721"/>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8" presetID="22" grpId="5" fill="hold">
                                  <p:stCondLst>
                                    <p:cond delay="0"/>
                                  </p:stCondLst>
                                  <p:iterate type="el" backwards="0">
                                    <p:tmAbs val="0"/>
                                  </p:iterate>
                                  <p:childTnLst>
                                    <p:set>
                                      <p:cBhvr>
                                        <p:cTn id="31" fill="hold"/>
                                        <p:tgtEl>
                                          <p:spTgt spid="727"/>
                                        </p:tgtEl>
                                        <p:attrNameLst>
                                          <p:attrName>style.visibility</p:attrName>
                                        </p:attrNameLst>
                                      </p:cBhvr>
                                      <p:to>
                                        <p:strVal val="visible"/>
                                      </p:to>
                                    </p:set>
                                    <p:animEffect filter="wipe(left)" transition="in">
                                      <p:cBhvr>
                                        <p:cTn id="32" dur="500"/>
                                        <p:tgtEl>
                                          <p:spTgt spid="727"/>
                                        </p:tgtEl>
                                      </p:cBhvr>
                                    </p:animEffect>
                                  </p:childTnLst>
                                </p:cTn>
                              </p:par>
                            </p:childTnLst>
                          </p:cTn>
                        </p:par>
                        <p:par>
                          <p:cTn id="33" fill="hold">
                            <p:stCondLst>
                              <p:cond delay="500"/>
                            </p:stCondLst>
                            <p:childTnLst>
                              <p:par>
                                <p:cTn id="34" presetClass="entr" nodeType="afterEffect" presetSubtype="8" presetID="22" grpId="6" fill="hold">
                                  <p:stCondLst>
                                    <p:cond delay="0"/>
                                  </p:stCondLst>
                                  <p:iterate type="el" backwards="0">
                                    <p:tmAbs val="0"/>
                                  </p:iterate>
                                  <p:childTnLst>
                                    <p:set>
                                      <p:cBhvr>
                                        <p:cTn id="35" fill="hold"/>
                                        <p:tgtEl>
                                          <p:spTgt spid="728"/>
                                        </p:tgtEl>
                                        <p:attrNameLst>
                                          <p:attrName>style.visibility</p:attrName>
                                        </p:attrNameLst>
                                      </p:cBhvr>
                                      <p:to>
                                        <p:strVal val="visible"/>
                                      </p:to>
                                    </p:set>
                                    <p:animEffect filter="wipe(left)" transition="in">
                                      <p:cBhvr>
                                        <p:cTn id="36" dur="500"/>
                                        <p:tgtEl>
                                          <p:spTgt spid="728"/>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730">
                                            <p:bg/>
                                          </p:spTgt>
                                        </p:tgtEl>
                                        <p:attrNameLst>
                                          <p:attrName>style.visibility</p:attrName>
                                        </p:attrNameLst>
                                      </p:cBhvr>
                                      <p:to>
                                        <p:strVal val="visible"/>
                                      </p:to>
                                    </p:set>
                                    <p:animEffect filter="dissolve" transition="in">
                                      <p:cBhvr>
                                        <p:cTn id="41" dur="500"/>
                                        <p:tgtEl>
                                          <p:spTgt spid="730">
                                            <p:bg/>
                                          </p:spTgt>
                                        </p:tgtEl>
                                      </p:cBhvr>
                                    </p:animEffect>
                                  </p:childTnLst>
                                </p:cTn>
                              </p:par>
                              <p:par>
                                <p:cTn id="42" presetClass="entr" nodeType="withEffect" presetSubtype="0" presetID="9" grpId="7" fill="hold">
                                  <p:stCondLst>
                                    <p:cond delay="0"/>
                                  </p:stCondLst>
                                  <p:iterate type="el" backwards="0">
                                    <p:tmAbs val="0"/>
                                  </p:iterate>
                                  <p:childTnLst>
                                    <p:set>
                                      <p:cBhvr>
                                        <p:cTn id="43" fill="hold"/>
                                        <p:tgtEl>
                                          <p:spTgt spid="730">
                                            <p:txEl>
                                              <p:pRg st="0" end="0"/>
                                            </p:txEl>
                                          </p:spTgt>
                                        </p:tgtEl>
                                        <p:attrNameLst>
                                          <p:attrName>style.visibility</p:attrName>
                                        </p:attrNameLst>
                                      </p:cBhvr>
                                      <p:to>
                                        <p:strVal val="visible"/>
                                      </p:to>
                                    </p:set>
                                    <p:animEffect filter="dissolve" transition="in">
                                      <p:cBhvr>
                                        <p:cTn id="44" dur="500"/>
                                        <p:tgtEl>
                                          <p:spTgt spid="730">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Subtype="2" presetID="22" grpId="8" fill="hold">
                                  <p:stCondLst>
                                    <p:cond delay="0"/>
                                  </p:stCondLst>
                                  <p:iterate type="el" backwards="0">
                                    <p:tmAbs val="0"/>
                                  </p:iterate>
                                  <p:childTnLst>
                                    <p:set>
                                      <p:cBhvr>
                                        <p:cTn id="48" fill="hold"/>
                                        <p:tgtEl>
                                          <p:spTgt spid="734"/>
                                        </p:tgtEl>
                                        <p:attrNameLst>
                                          <p:attrName>style.visibility</p:attrName>
                                        </p:attrNameLst>
                                      </p:cBhvr>
                                      <p:to>
                                        <p:strVal val="visible"/>
                                      </p:to>
                                    </p:set>
                                    <p:animEffect filter="wipe(right)" transition="in">
                                      <p:cBhvr>
                                        <p:cTn id="49" dur="1000"/>
                                        <p:tgtEl>
                                          <p:spTgt spid="734"/>
                                        </p:tgtEl>
                                      </p:cBhvr>
                                    </p:animEffect>
                                  </p:childTnLst>
                                </p:cTn>
                              </p:par>
                            </p:childTnLst>
                          </p:cTn>
                        </p:par>
                        <p:par>
                          <p:cTn id="50" fill="hold">
                            <p:stCondLst>
                              <p:cond delay="1000"/>
                            </p:stCondLst>
                            <p:childTnLst>
                              <p:par>
                                <p:cTn id="51" presetClass="entr" nodeType="afterEffect" presetSubtype="8" presetID="22" grpId="9" fill="hold">
                                  <p:stCondLst>
                                    <p:cond delay="0"/>
                                  </p:stCondLst>
                                  <p:iterate type="el" backwards="0">
                                    <p:tmAbs val="0"/>
                                  </p:iterate>
                                  <p:childTnLst>
                                    <p:set>
                                      <p:cBhvr>
                                        <p:cTn id="52" fill="hold"/>
                                        <p:tgtEl>
                                          <p:spTgt spid="729"/>
                                        </p:tgtEl>
                                        <p:attrNameLst>
                                          <p:attrName>style.visibility</p:attrName>
                                        </p:attrNameLst>
                                      </p:cBhvr>
                                      <p:to>
                                        <p:strVal val="visible"/>
                                      </p:to>
                                    </p:set>
                                    <p:animEffect filter="wipe(left)" transition="in">
                                      <p:cBhvr>
                                        <p:cTn id="53" dur="500"/>
                                        <p:tgtEl>
                                          <p:spTgt spid="729"/>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2" presetID="22" grpId="10" fill="hold">
                                  <p:stCondLst>
                                    <p:cond delay="0"/>
                                  </p:stCondLst>
                                  <p:iterate type="el" backwards="0">
                                    <p:tmAbs val="0"/>
                                  </p:iterate>
                                  <p:childTnLst>
                                    <p:set>
                                      <p:cBhvr>
                                        <p:cTn id="57" fill="hold"/>
                                        <p:tgtEl>
                                          <p:spTgt spid="737"/>
                                        </p:tgtEl>
                                        <p:attrNameLst>
                                          <p:attrName>style.visibility</p:attrName>
                                        </p:attrNameLst>
                                      </p:cBhvr>
                                      <p:to>
                                        <p:strVal val="visible"/>
                                      </p:to>
                                    </p:set>
                                    <p:animEffect filter="wipe(right)" transition="in">
                                      <p:cBhvr>
                                        <p:cTn id="58" dur="1000"/>
                                        <p:tgtEl>
                                          <p:spTgt spid="737"/>
                                        </p:tgtEl>
                                      </p:cBhvr>
                                    </p:animEffect>
                                  </p:childTnLst>
                                </p:cTn>
                              </p:par>
                            </p:childTnLst>
                          </p:cTn>
                        </p:par>
                        <p:par>
                          <p:cTn id="59" fill="hold">
                            <p:stCondLst>
                              <p:cond delay="1000"/>
                            </p:stCondLst>
                            <p:childTnLst>
                              <p:par>
                                <p:cTn id="60" presetClass="entr" nodeType="afterEffect" presetSubtype="8" presetID="22" grpId="11" fill="hold">
                                  <p:stCondLst>
                                    <p:cond delay="0"/>
                                  </p:stCondLst>
                                  <p:iterate type="el" backwards="0">
                                    <p:tmAbs val="0"/>
                                  </p:iterate>
                                  <p:childTnLst>
                                    <p:set>
                                      <p:cBhvr>
                                        <p:cTn id="61" fill="hold"/>
                                        <p:tgtEl>
                                          <p:spTgt spid="731"/>
                                        </p:tgtEl>
                                        <p:attrNameLst>
                                          <p:attrName>style.visibility</p:attrName>
                                        </p:attrNameLst>
                                      </p:cBhvr>
                                      <p:to>
                                        <p:strVal val="visible"/>
                                      </p:to>
                                    </p:set>
                                    <p:animEffect filter="wipe(left)" transition="in">
                                      <p:cBhvr>
                                        <p:cTn id="62" dur="500"/>
                                        <p:tgtEl>
                                          <p:spTgt spid="73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719" grpId="1"/>
      <p:bldP build="p" bldLvl="1" animBg="1" rev="0" advAuto="0" spid="718" grpId="2"/>
      <p:bldP build="whole" bldLvl="1" animBg="1" rev="0" advAuto="0" spid="729" grpId="9"/>
      <p:bldP build="p" bldLvl="1" animBg="1" rev="0" advAuto="0" spid="730" grpId="7"/>
      <p:bldP build="whole" bldLvl="1" animBg="1" rev="0" advAuto="0" spid="727" grpId="5"/>
      <p:bldP build="whole" bldLvl="1" animBg="1" rev="0" advAuto="0" spid="734" grpId="8"/>
      <p:bldP build="whole" bldLvl="1" animBg="1" rev="0" advAuto="0" spid="724" grpId="3"/>
      <p:bldP build="whole" bldLvl="1" animBg="1" rev="0" advAuto="0" spid="728" grpId="6"/>
      <p:bldP build="whole" bldLvl="1" animBg="1" rev="0" advAuto="0" spid="737" grpId="10"/>
      <p:bldP build="whole" bldLvl="1" animBg="1" rev="0" advAuto="0" spid="731" grpId="11"/>
      <p:bldP build="whole" bldLvl="1" animBg="1" rev="0" advAuto="0" spid="721" grpId="4"/>
    </p:bldLst>
  </p:timing>
</p:sld>
</file>

<file path=ppt/slides/slide4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670" name="Shape 1670"/>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671" name="Shape 1671"/>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Two Images With Two Boxes</a:t>
            </a:r>
          </a:p>
        </p:txBody>
      </p:sp>
      <p:sp>
        <p:nvSpPr>
          <p:cNvPr id="1672" name="Shape 1672"/>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675" name="Group 1675"/>
          <p:cNvGrpSpPr/>
          <p:nvPr/>
        </p:nvGrpSpPr>
        <p:grpSpPr>
          <a:xfrm>
            <a:off x="1194202" y="2011544"/>
            <a:ext cx="789309" cy="789309"/>
            <a:chOff x="0" y="0"/>
            <a:chExt cx="789308" cy="789308"/>
          </a:xfrm>
        </p:grpSpPr>
        <p:sp>
          <p:nvSpPr>
            <p:cNvPr id="1673" name="Shape 1673"/>
            <p:cNvSpPr/>
            <p:nvPr/>
          </p:nvSpPr>
          <p:spPr>
            <a:xfrm>
              <a:off x="-1" y="-1"/>
              <a:ext cx="789310" cy="78931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674" name="Shape 1674"/>
            <p:cNvSpPr/>
            <p:nvPr/>
          </p:nvSpPr>
          <p:spPr>
            <a:xfrm>
              <a:off x="115590" y="197804"/>
              <a:ext cx="558128" cy="3937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2600">
                  <a:solidFill>
                    <a:srgbClr val="FFFFFF"/>
                  </a:solidFill>
                  <a:latin typeface="FontAwesome"/>
                  <a:ea typeface="FontAwesome"/>
                  <a:cs typeface="FontAwesome"/>
                  <a:sym typeface="FontAwesome"/>
                </a:defRPr>
              </a:lvl1pPr>
            </a:lstStyle>
            <a:p>
              <a:pPr/>
              <a:r>
                <a:t>0</a:t>
              </a:r>
            </a:p>
          </p:txBody>
        </p:sp>
      </p:grpSp>
      <p:grpSp>
        <p:nvGrpSpPr>
          <p:cNvPr id="1678" name="Group 1678"/>
          <p:cNvGrpSpPr/>
          <p:nvPr/>
        </p:nvGrpSpPr>
        <p:grpSpPr>
          <a:xfrm>
            <a:off x="8310591" y="3919547"/>
            <a:ext cx="2186586" cy="2160001"/>
            <a:chOff x="0" y="0"/>
            <a:chExt cx="2186584" cy="2159999"/>
          </a:xfrm>
        </p:grpSpPr>
        <p:sp>
          <p:nvSpPr>
            <p:cNvPr id="1676" name="Shape 1676"/>
            <p:cNvSpPr/>
            <p:nvPr/>
          </p:nvSpPr>
          <p:spPr>
            <a:xfrm>
              <a:off x="0" y="0"/>
              <a:ext cx="2186585" cy="2160000"/>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677" name="Shape 1677"/>
            <p:cNvSpPr/>
            <p:nvPr/>
          </p:nvSpPr>
          <p:spPr>
            <a:xfrm>
              <a:off x="293477" y="255316"/>
              <a:ext cx="1637924" cy="170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marL="171450" indent="-171450" defTabSz="685800">
                <a:lnSpc>
                  <a:spcPct val="150000"/>
                </a:lnSpc>
                <a:spcBef>
                  <a:spcPts val="700"/>
                </a:spcBef>
                <a:buSzPct val="100000"/>
                <a:buFont typeface="Wingdings"/>
                <a:buChar char="✓"/>
                <a:defRPr sz="1000">
                  <a:solidFill>
                    <a:srgbClr val="FFFFFF"/>
                  </a:solidFill>
                </a:defRPr>
              </a:pPr>
              <a:r>
                <a:t>Lemon drops oat cake oat cake sugar plum sweet </a:t>
              </a:r>
            </a:p>
            <a:p>
              <a:pPr marL="171450" indent="-171450" defTabSz="685800">
                <a:lnSpc>
                  <a:spcPct val="150000"/>
                </a:lnSpc>
                <a:spcBef>
                  <a:spcPts val="700"/>
                </a:spcBef>
                <a:buSzPct val="100000"/>
                <a:buFont typeface="Wingdings"/>
                <a:buChar char="✓"/>
                <a:defRPr sz="1000">
                  <a:solidFill>
                    <a:srgbClr val="FFFFFF"/>
                  </a:solidFill>
                </a:defRPr>
              </a:pPr>
              <a:r>
                <a:t>Chocolate cake sweet pastry candy canes chocolate cake sesame </a:t>
              </a:r>
            </a:p>
            <a:p>
              <a:pPr marL="171450" indent="-171450" defTabSz="685800">
                <a:lnSpc>
                  <a:spcPct val="150000"/>
                </a:lnSpc>
                <a:spcBef>
                  <a:spcPts val="700"/>
                </a:spcBef>
                <a:buSzPct val="100000"/>
                <a:buFont typeface="Wingdings"/>
                <a:buChar char="✓"/>
                <a:defRPr sz="1000">
                  <a:solidFill>
                    <a:srgbClr val="FFFFFF"/>
                  </a:solidFill>
                </a:defRPr>
              </a:pPr>
              <a:r>
                <a:t>Oreo cake lollipop sweet</a:t>
              </a:r>
            </a:p>
          </p:txBody>
        </p:sp>
      </p:grpSp>
      <p:grpSp>
        <p:nvGrpSpPr>
          <p:cNvPr id="1681" name="Group 1681"/>
          <p:cNvGrpSpPr/>
          <p:nvPr/>
        </p:nvGrpSpPr>
        <p:grpSpPr>
          <a:xfrm>
            <a:off x="8310591" y="1691308"/>
            <a:ext cx="2186586" cy="2160000"/>
            <a:chOff x="0" y="0"/>
            <a:chExt cx="2186584" cy="2159999"/>
          </a:xfrm>
        </p:grpSpPr>
        <p:sp>
          <p:nvSpPr>
            <p:cNvPr id="1679" name="Shape 1679"/>
            <p:cNvSpPr/>
            <p:nvPr/>
          </p:nvSpPr>
          <p:spPr>
            <a:xfrm>
              <a:off x="0" y="0"/>
              <a:ext cx="2186585" cy="2160000"/>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8000">
                  <a:solidFill>
                    <a:srgbClr val="FFFFFF"/>
                  </a:solidFill>
                </a:defRPr>
              </a:pPr>
            </a:p>
          </p:txBody>
        </p:sp>
        <p:sp>
          <p:nvSpPr>
            <p:cNvPr id="1680" name="Shape 1680"/>
            <p:cNvSpPr/>
            <p:nvPr/>
          </p:nvSpPr>
          <p:spPr>
            <a:xfrm>
              <a:off x="0" y="424679"/>
              <a:ext cx="2186585" cy="1310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8000">
                  <a:solidFill>
                    <a:srgbClr val="FFFFFF"/>
                  </a:solidFill>
                  <a:latin typeface="FontAwesome"/>
                  <a:ea typeface="FontAwesome"/>
                  <a:cs typeface="FontAwesome"/>
                  <a:sym typeface="FontAwesome"/>
                </a:defRPr>
              </a:lvl1pPr>
            </a:lstStyle>
            <a:p>
              <a:pPr/>
              <a:r>
                <a:t>ë</a:t>
              </a:r>
            </a:p>
          </p:txBody>
        </p:sp>
      </p:grpSp>
      <p:pic>
        <p:nvPicPr>
          <p:cNvPr id="1682" name="PlaceholderImage.png"/>
          <p:cNvPicPr>
            <a:picLocks noChangeAspect="1"/>
          </p:cNvPicPr>
          <p:nvPr>
            <p:ph type="pic" idx="14"/>
          </p:nvPr>
        </p:nvPicPr>
        <p:blipFill>
          <a:blip r:embed="rId2">
            <a:extLst/>
          </a:blip>
          <a:stretch>
            <a:fillRect/>
          </a:stretch>
        </p:blipFill>
        <p:spPr>
          <a:prstGeom prst="rect">
            <a:avLst/>
          </a:prstGeom>
        </p:spPr>
      </p:pic>
      <p:pic>
        <p:nvPicPr>
          <p:cNvPr id="1683"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671">
                                            <p:bg/>
                                          </p:spTgt>
                                        </p:tgtEl>
                                        <p:attrNameLst>
                                          <p:attrName>style.visibility</p:attrName>
                                        </p:attrNameLst>
                                      </p:cBhvr>
                                      <p:to>
                                        <p:strVal val="visible"/>
                                      </p:to>
                                    </p:set>
                                    <p:animEffect filter="wipe(left)" transition="in">
                                      <p:cBhvr>
                                        <p:cTn id="7" dur="500"/>
                                        <p:tgtEl>
                                          <p:spTgt spid="167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671">
                                            <p:txEl>
                                              <p:pRg st="0" end="0"/>
                                            </p:txEl>
                                          </p:spTgt>
                                        </p:tgtEl>
                                        <p:attrNameLst>
                                          <p:attrName>style.visibility</p:attrName>
                                        </p:attrNameLst>
                                      </p:cBhvr>
                                      <p:to>
                                        <p:strVal val="visible"/>
                                      </p:to>
                                    </p:set>
                                    <p:animEffect filter="wipe(left)" transition="in">
                                      <p:cBhvr>
                                        <p:cTn id="10" dur="500"/>
                                        <p:tgtEl>
                                          <p:spTgt spid="167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670">
                                            <p:bg/>
                                          </p:spTgt>
                                        </p:tgtEl>
                                        <p:attrNameLst>
                                          <p:attrName>style.visibility</p:attrName>
                                        </p:attrNameLst>
                                      </p:cBhvr>
                                      <p:to>
                                        <p:strVal val="visible"/>
                                      </p:to>
                                    </p:set>
                                    <p:animEffect filter="dissolve" transition="in">
                                      <p:cBhvr>
                                        <p:cTn id="15" dur="500"/>
                                        <p:tgtEl>
                                          <p:spTgt spid="167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670">
                                            <p:txEl>
                                              <p:pRg st="0" end="0"/>
                                            </p:txEl>
                                          </p:spTgt>
                                        </p:tgtEl>
                                        <p:attrNameLst>
                                          <p:attrName>style.visibility</p:attrName>
                                        </p:attrNameLst>
                                      </p:cBhvr>
                                      <p:to>
                                        <p:strVal val="visible"/>
                                      </p:to>
                                    </p:set>
                                    <p:animEffect filter="dissolve" transition="in">
                                      <p:cBhvr>
                                        <p:cTn id="18" dur="500"/>
                                        <p:tgtEl>
                                          <p:spTgt spid="167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681"/>
                                        </p:tgtEl>
                                        <p:attrNameLst>
                                          <p:attrName>style.visibility</p:attrName>
                                        </p:attrNameLst>
                                      </p:cBhvr>
                                      <p:to>
                                        <p:strVal val="visible"/>
                                      </p:to>
                                    </p:set>
                                    <p:animEffect filter="dissolve" transition="in">
                                      <p:cBhvr>
                                        <p:cTn id="23" dur="500"/>
                                        <p:tgtEl>
                                          <p:spTgt spid="1681"/>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678"/>
                                        </p:tgtEl>
                                        <p:attrNameLst>
                                          <p:attrName>style.visibility</p:attrName>
                                        </p:attrNameLst>
                                      </p:cBhvr>
                                      <p:to>
                                        <p:strVal val="visible"/>
                                      </p:to>
                                    </p:set>
                                    <p:animEffect filter="dissolve" transition="in">
                                      <p:cBhvr>
                                        <p:cTn id="28" dur="500"/>
                                        <p:tgtEl>
                                          <p:spTgt spid="167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675"/>
                                        </p:tgtEl>
                                        <p:attrNameLst>
                                          <p:attrName>style.visibility</p:attrName>
                                        </p:attrNameLst>
                                      </p:cBhvr>
                                      <p:to>
                                        <p:strVal val="visible"/>
                                      </p:to>
                                    </p:set>
                                    <p:animEffect filter="dissolve" transition="in">
                                      <p:cBhvr>
                                        <p:cTn id="33" dur="500"/>
                                        <p:tgtEl>
                                          <p:spTgt spid="167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681" grpId="3"/>
      <p:bldP build="whole" bldLvl="1" animBg="1" rev="0" advAuto="0" spid="1678" grpId="4"/>
      <p:bldP build="whole" bldLvl="1" animBg="1" rev="0" advAuto="0" spid="1675" grpId="5"/>
      <p:bldP build="p" bldLvl="1" animBg="1" rev="0" advAuto="0" spid="1671" grpId="1"/>
      <p:bldP build="p" bldLvl="1" animBg="1" rev="0" advAuto="0" spid="1670" grpId="2"/>
    </p:bldLst>
  </p:timing>
</p:sld>
</file>

<file path=ppt/slides/slide4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685" name="Shape 1685"/>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686" name="Shape 1686"/>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Images With Three Boxes</a:t>
            </a:r>
          </a:p>
        </p:txBody>
      </p:sp>
      <p:sp>
        <p:nvSpPr>
          <p:cNvPr id="1687" name="Shape 1687"/>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690" name="Group 1690"/>
          <p:cNvGrpSpPr/>
          <p:nvPr/>
        </p:nvGrpSpPr>
        <p:grpSpPr>
          <a:xfrm>
            <a:off x="6055767" y="3919547"/>
            <a:ext cx="2186586" cy="2160001"/>
            <a:chOff x="0" y="0"/>
            <a:chExt cx="2186584" cy="2159999"/>
          </a:xfrm>
        </p:grpSpPr>
        <p:sp>
          <p:nvSpPr>
            <p:cNvPr id="1688" name="Shape 1688"/>
            <p:cNvSpPr/>
            <p:nvPr/>
          </p:nvSpPr>
          <p:spPr>
            <a:xfrm>
              <a:off x="0" y="0"/>
              <a:ext cx="2186585" cy="2160000"/>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8000">
                  <a:solidFill>
                    <a:srgbClr val="FFFFFF"/>
                  </a:solidFill>
                </a:defRPr>
              </a:pPr>
            </a:p>
          </p:txBody>
        </p:sp>
        <p:sp>
          <p:nvSpPr>
            <p:cNvPr id="1689" name="Shape 1689"/>
            <p:cNvSpPr/>
            <p:nvPr/>
          </p:nvSpPr>
          <p:spPr>
            <a:xfrm>
              <a:off x="0" y="424679"/>
              <a:ext cx="2186585" cy="1310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8000">
                  <a:solidFill>
                    <a:srgbClr val="FFFFFF"/>
                  </a:solidFill>
                  <a:latin typeface="FontAwesome"/>
                  <a:ea typeface="FontAwesome"/>
                  <a:cs typeface="FontAwesome"/>
                  <a:sym typeface="FontAwesome"/>
                </a:defRPr>
              </a:lvl1pPr>
            </a:lstStyle>
            <a:p>
              <a:pPr/>
              <a:r>
                <a:t>ë</a:t>
              </a:r>
            </a:p>
          </p:txBody>
        </p:sp>
      </p:grpSp>
      <p:grpSp>
        <p:nvGrpSpPr>
          <p:cNvPr id="1693" name="Group 1693"/>
          <p:cNvGrpSpPr/>
          <p:nvPr/>
        </p:nvGrpSpPr>
        <p:grpSpPr>
          <a:xfrm>
            <a:off x="1194202" y="2011544"/>
            <a:ext cx="789309" cy="789309"/>
            <a:chOff x="0" y="0"/>
            <a:chExt cx="789308" cy="789308"/>
          </a:xfrm>
        </p:grpSpPr>
        <p:sp>
          <p:nvSpPr>
            <p:cNvPr id="1691" name="Shape 1691"/>
            <p:cNvSpPr/>
            <p:nvPr/>
          </p:nvSpPr>
          <p:spPr>
            <a:xfrm>
              <a:off x="-1" y="-1"/>
              <a:ext cx="789310" cy="78931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692" name="Shape 1692"/>
            <p:cNvSpPr/>
            <p:nvPr/>
          </p:nvSpPr>
          <p:spPr>
            <a:xfrm>
              <a:off x="115590" y="197804"/>
              <a:ext cx="558128" cy="3937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2600">
                  <a:solidFill>
                    <a:srgbClr val="FFFFFF"/>
                  </a:solidFill>
                  <a:latin typeface="FontAwesome"/>
                  <a:ea typeface="FontAwesome"/>
                  <a:cs typeface="FontAwesome"/>
                  <a:sym typeface="FontAwesome"/>
                </a:defRPr>
              </a:lvl1pPr>
            </a:lstStyle>
            <a:p>
              <a:pPr/>
              <a:r>
                <a:t>0</a:t>
              </a:r>
            </a:p>
          </p:txBody>
        </p:sp>
      </p:grpSp>
      <p:grpSp>
        <p:nvGrpSpPr>
          <p:cNvPr id="1698" name="Group 1698"/>
          <p:cNvGrpSpPr/>
          <p:nvPr/>
        </p:nvGrpSpPr>
        <p:grpSpPr>
          <a:xfrm>
            <a:off x="6055767" y="1691308"/>
            <a:ext cx="4441411" cy="2160000"/>
            <a:chOff x="0" y="0"/>
            <a:chExt cx="4441409" cy="2159999"/>
          </a:xfrm>
        </p:grpSpPr>
        <p:sp>
          <p:nvSpPr>
            <p:cNvPr id="1694" name="Shape 1694"/>
            <p:cNvSpPr/>
            <p:nvPr/>
          </p:nvSpPr>
          <p:spPr>
            <a:xfrm>
              <a:off x="0" y="0"/>
              <a:ext cx="4441410" cy="2160000"/>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695" name="Shape 1695"/>
            <p:cNvSpPr/>
            <p:nvPr/>
          </p:nvSpPr>
          <p:spPr>
            <a:xfrm>
              <a:off x="442723" y="254789"/>
              <a:ext cx="22255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sp>
          <p:nvSpPr>
            <p:cNvPr id="1696" name="Shape 1696"/>
            <p:cNvSpPr/>
            <p:nvPr/>
          </p:nvSpPr>
          <p:spPr>
            <a:xfrm>
              <a:off x="354859" y="885511"/>
              <a:ext cx="3723352" cy="838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cake gingerbread cotton candy. Bear claw croissant apple pie. Croissant cake tart liquorice tart pastry. Gingerbread jelly soufflé bonbon sesame snaps</a:t>
              </a:r>
            </a:p>
          </p:txBody>
        </p:sp>
        <p:sp>
          <p:nvSpPr>
            <p:cNvPr id="1697" name="Shape 1697"/>
            <p:cNvSpPr/>
            <p:nvPr/>
          </p:nvSpPr>
          <p:spPr>
            <a:xfrm>
              <a:off x="934203" y="320235"/>
              <a:ext cx="3144009" cy="406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defTabSz="685800">
                <a:defRPr sz="1300">
                  <a:solidFill>
                    <a:srgbClr val="FFFFFF"/>
                  </a:solidFill>
                  <a:latin typeface="Lato"/>
                  <a:ea typeface="Lato"/>
                  <a:cs typeface="Lato"/>
                  <a:sym typeface="Lato"/>
                </a:defRPr>
              </a:pPr>
              <a:r>
                <a:t>Our Success</a:t>
              </a:r>
              <a:endParaRPr sz="2100">
                <a:latin typeface="Neris Thin"/>
                <a:ea typeface="Neris Thin"/>
                <a:cs typeface="Neris Thin"/>
                <a:sym typeface="Neris Thin"/>
              </a:endParaRPr>
            </a:p>
            <a:p>
              <a:pPr defTabSz="685800">
                <a:defRPr sz="1300">
                  <a:solidFill>
                    <a:srgbClr val="FFFFFF"/>
                  </a:solidFill>
                  <a:latin typeface="Lato"/>
                  <a:ea typeface="Lato"/>
                  <a:cs typeface="Lato"/>
                  <a:sym typeface="Lato"/>
                </a:defRPr>
              </a:pPr>
              <a:r>
                <a:t>Secret</a:t>
              </a:r>
            </a:p>
          </p:txBody>
        </p:sp>
      </p:grpSp>
      <p:grpSp>
        <p:nvGrpSpPr>
          <p:cNvPr id="1701" name="Group 1701"/>
          <p:cNvGrpSpPr/>
          <p:nvPr/>
        </p:nvGrpSpPr>
        <p:grpSpPr>
          <a:xfrm>
            <a:off x="8310591" y="3919547"/>
            <a:ext cx="2186586" cy="2160001"/>
            <a:chOff x="0" y="0"/>
            <a:chExt cx="2186584" cy="2159999"/>
          </a:xfrm>
        </p:grpSpPr>
        <p:sp>
          <p:nvSpPr>
            <p:cNvPr id="1699" name="Shape 1699"/>
            <p:cNvSpPr/>
            <p:nvPr/>
          </p:nvSpPr>
          <p:spPr>
            <a:xfrm>
              <a:off x="0" y="0"/>
              <a:ext cx="2186585" cy="2160000"/>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00" name="Shape 1700"/>
            <p:cNvSpPr/>
            <p:nvPr/>
          </p:nvSpPr>
          <p:spPr>
            <a:xfrm>
              <a:off x="293477" y="255316"/>
              <a:ext cx="1637924" cy="170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marL="171450" indent="-171450" defTabSz="685800">
                <a:lnSpc>
                  <a:spcPct val="150000"/>
                </a:lnSpc>
                <a:spcBef>
                  <a:spcPts val="700"/>
                </a:spcBef>
                <a:buSzPct val="100000"/>
                <a:buFont typeface="Wingdings"/>
                <a:buChar char="✓"/>
                <a:defRPr sz="1000">
                  <a:solidFill>
                    <a:srgbClr val="FFFFFF"/>
                  </a:solidFill>
                </a:defRPr>
              </a:pPr>
              <a:r>
                <a:t>Lemon drops oat cake oat cake sugar plum sweet </a:t>
              </a:r>
            </a:p>
            <a:p>
              <a:pPr marL="171450" indent="-171450" defTabSz="685800">
                <a:lnSpc>
                  <a:spcPct val="150000"/>
                </a:lnSpc>
                <a:spcBef>
                  <a:spcPts val="700"/>
                </a:spcBef>
                <a:buSzPct val="100000"/>
                <a:buFont typeface="Wingdings"/>
                <a:buChar char="✓"/>
                <a:defRPr sz="1000">
                  <a:solidFill>
                    <a:srgbClr val="FFFFFF"/>
                  </a:solidFill>
                </a:defRPr>
              </a:pPr>
              <a:r>
                <a:t>Chocolate cake sweet pastry candy canes chocolate cake sesame </a:t>
              </a:r>
            </a:p>
            <a:p>
              <a:pPr marL="171450" indent="-171450" defTabSz="685800">
                <a:lnSpc>
                  <a:spcPct val="150000"/>
                </a:lnSpc>
                <a:spcBef>
                  <a:spcPts val="700"/>
                </a:spcBef>
                <a:buSzPct val="100000"/>
                <a:buFont typeface="Wingdings"/>
                <a:buChar char="✓"/>
                <a:defRPr sz="1000">
                  <a:solidFill>
                    <a:srgbClr val="FFFFFF"/>
                  </a:solidFill>
                </a:defRPr>
              </a:pPr>
              <a:r>
                <a:t>Oreo cake lollipop sweet</a:t>
              </a:r>
            </a:p>
          </p:txBody>
        </p:sp>
      </p:grpSp>
      <p:pic>
        <p:nvPicPr>
          <p:cNvPr id="1702"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686">
                                            <p:bg/>
                                          </p:spTgt>
                                        </p:tgtEl>
                                        <p:attrNameLst>
                                          <p:attrName>style.visibility</p:attrName>
                                        </p:attrNameLst>
                                      </p:cBhvr>
                                      <p:to>
                                        <p:strVal val="visible"/>
                                      </p:to>
                                    </p:set>
                                    <p:animEffect filter="wipe(left)" transition="in">
                                      <p:cBhvr>
                                        <p:cTn id="7" dur="500"/>
                                        <p:tgtEl>
                                          <p:spTgt spid="168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686">
                                            <p:txEl>
                                              <p:pRg st="0" end="0"/>
                                            </p:txEl>
                                          </p:spTgt>
                                        </p:tgtEl>
                                        <p:attrNameLst>
                                          <p:attrName>style.visibility</p:attrName>
                                        </p:attrNameLst>
                                      </p:cBhvr>
                                      <p:to>
                                        <p:strVal val="visible"/>
                                      </p:to>
                                    </p:set>
                                    <p:animEffect filter="wipe(left)" transition="in">
                                      <p:cBhvr>
                                        <p:cTn id="10" dur="500"/>
                                        <p:tgtEl>
                                          <p:spTgt spid="168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685">
                                            <p:bg/>
                                          </p:spTgt>
                                        </p:tgtEl>
                                        <p:attrNameLst>
                                          <p:attrName>style.visibility</p:attrName>
                                        </p:attrNameLst>
                                      </p:cBhvr>
                                      <p:to>
                                        <p:strVal val="visible"/>
                                      </p:to>
                                    </p:set>
                                    <p:animEffect filter="dissolve" transition="in">
                                      <p:cBhvr>
                                        <p:cTn id="15" dur="500"/>
                                        <p:tgtEl>
                                          <p:spTgt spid="168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685">
                                            <p:txEl>
                                              <p:pRg st="0" end="0"/>
                                            </p:txEl>
                                          </p:spTgt>
                                        </p:tgtEl>
                                        <p:attrNameLst>
                                          <p:attrName>style.visibility</p:attrName>
                                        </p:attrNameLst>
                                      </p:cBhvr>
                                      <p:to>
                                        <p:strVal val="visible"/>
                                      </p:to>
                                    </p:set>
                                    <p:animEffect filter="dissolve" transition="in">
                                      <p:cBhvr>
                                        <p:cTn id="18" dur="500"/>
                                        <p:tgtEl>
                                          <p:spTgt spid="168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1698"/>
                                        </p:tgtEl>
                                        <p:attrNameLst>
                                          <p:attrName>style.visibility</p:attrName>
                                        </p:attrNameLst>
                                      </p:cBhvr>
                                      <p:to>
                                        <p:strVal val="visible"/>
                                      </p:to>
                                    </p:set>
                                    <p:animEffect filter="dissolve" transition="in">
                                      <p:cBhvr>
                                        <p:cTn id="23" dur="500"/>
                                        <p:tgtEl>
                                          <p:spTgt spid="1698"/>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690"/>
                                        </p:tgtEl>
                                        <p:attrNameLst>
                                          <p:attrName>style.visibility</p:attrName>
                                        </p:attrNameLst>
                                      </p:cBhvr>
                                      <p:to>
                                        <p:strVal val="visible"/>
                                      </p:to>
                                    </p:set>
                                    <p:animEffect filter="dissolve" transition="in">
                                      <p:cBhvr>
                                        <p:cTn id="28" dur="500"/>
                                        <p:tgtEl>
                                          <p:spTgt spid="169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701"/>
                                        </p:tgtEl>
                                        <p:attrNameLst>
                                          <p:attrName>style.visibility</p:attrName>
                                        </p:attrNameLst>
                                      </p:cBhvr>
                                      <p:to>
                                        <p:strVal val="visible"/>
                                      </p:to>
                                    </p:set>
                                    <p:animEffect filter="dissolve" transition="in">
                                      <p:cBhvr>
                                        <p:cTn id="33" dur="500"/>
                                        <p:tgtEl>
                                          <p:spTgt spid="1701"/>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1693"/>
                                        </p:tgtEl>
                                        <p:attrNameLst>
                                          <p:attrName>style.visibility</p:attrName>
                                        </p:attrNameLst>
                                      </p:cBhvr>
                                      <p:to>
                                        <p:strVal val="visible"/>
                                      </p:to>
                                    </p:set>
                                    <p:animEffect filter="dissolve" transition="in">
                                      <p:cBhvr>
                                        <p:cTn id="38" dur="500"/>
                                        <p:tgtEl>
                                          <p:spTgt spid="169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1685" grpId="2"/>
      <p:bldP build="whole" bldLvl="1" animBg="1" rev="0" advAuto="0" spid="1701" grpId="5"/>
      <p:bldP build="whole" bldLvl="1" animBg="1" rev="0" advAuto="0" spid="1693" grpId="6"/>
      <p:bldP build="whole" bldLvl="1" animBg="1" rev="0" advAuto="0" spid="1698" grpId="3"/>
      <p:bldP build="whole" bldLvl="1" animBg="1" rev="0" advAuto="0" spid="1690" grpId="4"/>
      <p:bldP build="p" bldLvl="1" animBg="1" rev="0" advAuto="0" spid="1686" grpId="1"/>
    </p:bldLst>
  </p:timing>
</p:sld>
</file>

<file path=ppt/slides/slide4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704" name="Shape 1704"/>
          <p:cNvSpPr/>
          <p:nvPr>
            <p:ph type="body" sz="quarter" idx="1"/>
          </p:nvPr>
        </p:nvSpPr>
        <p:spPr>
          <a:prstGeom prst="rect">
            <a:avLst/>
          </a:prstGeom>
        </p:spPr>
        <p:txBody>
          <a:bodyPr/>
          <a:lstStyle/>
          <a:p>
            <a:pPr/>
            <a:r>
              <a:t>Creative Tile Infographic</a:t>
            </a:r>
          </a:p>
        </p:txBody>
      </p:sp>
      <p:sp>
        <p:nvSpPr>
          <p:cNvPr id="1705" name="Shape 1705"/>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706" name="Shape 1706"/>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709" name="Group 1709"/>
          <p:cNvGrpSpPr/>
          <p:nvPr/>
        </p:nvGrpSpPr>
        <p:grpSpPr>
          <a:xfrm>
            <a:off x="4000389" y="3862056"/>
            <a:ext cx="2435244" cy="2095396"/>
            <a:chOff x="0" y="0"/>
            <a:chExt cx="2435243" cy="2095394"/>
          </a:xfrm>
        </p:grpSpPr>
        <p:sp>
          <p:nvSpPr>
            <p:cNvPr id="1707" name="Shape 1707"/>
            <p:cNvSpPr/>
            <p:nvPr/>
          </p:nvSpPr>
          <p:spPr>
            <a:xfrm flipH="1">
              <a:off x="0" y="0"/>
              <a:ext cx="2435244" cy="209539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8000">
                  <a:solidFill>
                    <a:srgbClr val="FFFFFF"/>
                  </a:solidFill>
                  <a:latin typeface="FontAwesome"/>
                  <a:ea typeface="FontAwesome"/>
                  <a:cs typeface="FontAwesome"/>
                  <a:sym typeface="FontAwesome"/>
                </a:defRPr>
              </a:pPr>
            </a:p>
          </p:txBody>
        </p:sp>
        <p:sp>
          <p:nvSpPr>
            <p:cNvPr id="1708" name="Shape 1708"/>
            <p:cNvSpPr/>
            <p:nvPr/>
          </p:nvSpPr>
          <p:spPr>
            <a:xfrm>
              <a:off x="0" y="392377"/>
              <a:ext cx="2435244" cy="1310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8000">
                  <a:solidFill>
                    <a:srgbClr val="FFFFFF"/>
                  </a:solidFill>
                  <a:latin typeface="FontAwesome"/>
                  <a:ea typeface="FontAwesome"/>
                  <a:cs typeface="FontAwesome"/>
                  <a:sym typeface="FontAwesome"/>
                </a:defRPr>
              </a:lvl1pPr>
            </a:lstStyle>
            <a:p>
              <a:pPr/>
              <a:r>
                <a:t>ä</a:t>
              </a:r>
            </a:p>
          </p:txBody>
        </p:sp>
      </p:grpSp>
      <p:grpSp>
        <p:nvGrpSpPr>
          <p:cNvPr id="1712" name="Group 1712"/>
          <p:cNvGrpSpPr/>
          <p:nvPr/>
        </p:nvGrpSpPr>
        <p:grpSpPr>
          <a:xfrm>
            <a:off x="8463666" y="1708725"/>
            <a:ext cx="2435244" cy="2095396"/>
            <a:chOff x="0" y="0"/>
            <a:chExt cx="2435243" cy="2095394"/>
          </a:xfrm>
        </p:grpSpPr>
        <p:sp>
          <p:nvSpPr>
            <p:cNvPr id="1710" name="Shape 1710"/>
            <p:cNvSpPr/>
            <p:nvPr/>
          </p:nvSpPr>
          <p:spPr>
            <a:xfrm>
              <a:off x="-1" y="0"/>
              <a:ext cx="2435245" cy="209539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8000">
                  <a:solidFill>
                    <a:srgbClr val="FFFFFF"/>
                  </a:solidFill>
                  <a:latin typeface="FontAwesome"/>
                  <a:ea typeface="FontAwesome"/>
                  <a:cs typeface="FontAwesome"/>
                  <a:sym typeface="FontAwesome"/>
                </a:defRPr>
              </a:pPr>
            </a:p>
          </p:txBody>
        </p:sp>
        <p:sp>
          <p:nvSpPr>
            <p:cNvPr id="1711" name="Shape 1711"/>
            <p:cNvSpPr/>
            <p:nvPr/>
          </p:nvSpPr>
          <p:spPr>
            <a:xfrm>
              <a:off x="-1" y="392377"/>
              <a:ext cx="2435245" cy="1310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8000">
                  <a:solidFill>
                    <a:srgbClr val="FFFFFF"/>
                  </a:solidFill>
                  <a:latin typeface="FontAwesome"/>
                  <a:ea typeface="FontAwesome"/>
                  <a:cs typeface="FontAwesome"/>
                  <a:sym typeface="FontAwesome"/>
                </a:defRPr>
              </a:lvl1pPr>
            </a:lstStyle>
            <a:p>
              <a:pPr/>
              <a:r>
                <a:t></a:t>
              </a:r>
            </a:p>
          </p:txBody>
        </p:sp>
      </p:grpSp>
      <p:grpSp>
        <p:nvGrpSpPr>
          <p:cNvPr id="1717" name="Group 1717"/>
          <p:cNvGrpSpPr/>
          <p:nvPr/>
        </p:nvGrpSpPr>
        <p:grpSpPr>
          <a:xfrm>
            <a:off x="1293091" y="1708725"/>
            <a:ext cx="2639338" cy="4248727"/>
            <a:chOff x="0" y="0"/>
            <a:chExt cx="2639336" cy="4248725"/>
          </a:xfrm>
        </p:grpSpPr>
        <p:sp>
          <p:nvSpPr>
            <p:cNvPr id="1713" name="Shape 1713"/>
            <p:cNvSpPr/>
            <p:nvPr/>
          </p:nvSpPr>
          <p:spPr>
            <a:xfrm>
              <a:off x="0" y="0"/>
              <a:ext cx="2639337" cy="4248726"/>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14" name="Shape 1714"/>
            <p:cNvSpPr/>
            <p:nvPr/>
          </p:nvSpPr>
          <p:spPr>
            <a:xfrm>
              <a:off x="283447" y="488727"/>
              <a:ext cx="299305"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sp>
          <p:nvSpPr>
            <p:cNvPr id="1715" name="Shape 1715"/>
            <p:cNvSpPr/>
            <p:nvPr/>
          </p:nvSpPr>
          <p:spPr>
            <a:xfrm>
              <a:off x="233957" y="1174313"/>
              <a:ext cx="2130553" cy="2667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cake gingerbread cotton candy. Bear claw croissant apple pie. Croissant cake tart liquorice tart pastry. Gingerbread jelly soufflé bonbon sesame snaps. Tiramisu pie sesame snaps. Sweet roll jelly  wafer cake oat cake. Tiramisu jelly wafer Jujubes pudding gummies danish jelly liquorice marshmallow bear claw cupcake.</a:t>
              </a:r>
            </a:p>
          </p:txBody>
        </p:sp>
        <p:sp>
          <p:nvSpPr>
            <p:cNvPr id="1716" name="Shape 1716"/>
            <p:cNvSpPr/>
            <p:nvPr/>
          </p:nvSpPr>
          <p:spPr>
            <a:xfrm>
              <a:off x="813300" y="554173"/>
              <a:ext cx="1551210" cy="406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defTabSz="685800">
                <a:defRPr sz="1300">
                  <a:solidFill>
                    <a:srgbClr val="FFFFFF"/>
                  </a:solidFill>
                  <a:latin typeface="Lato"/>
                  <a:ea typeface="Lato"/>
                  <a:cs typeface="Lato"/>
                  <a:sym typeface="Lato"/>
                </a:defRPr>
              </a:pPr>
              <a:r>
                <a:t>Six Business</a:t>
              </a:r>
              <a:endParaRPr sz="2100">
                <a:latin typeface="Neris Thin"/>
                <a:ea typeface="Neris Thin"/>
                <a:cs typeface="Neris Thin"/>
                <a:sym typeface="Neris Thin"/>
              </a:endParaRPr>
            </a:p>
            <a:p>
              <a:pPr defTabSz="685800">
                <a:defRPr sz="1300">
                  <a:solidFill>
                    <a:srgbClr val="FFFFFF"/>
                  </a:solidFill>
                  <a:latin typeface="Lato"/>
                  <a:ea typeface="Lato"/>
                  <a:cs typeface="Lato"/>
                  <a:sym typeface="Lato"/>
                </a:defRPr>
              </a:pPr>
              <a:r>
                <a:t>Strategy</a:t>
              </a:r>
            </a:p>
          </p:txBody>
        </p:sp>
      </p:grpSp>
      <p:grpSp>
        <p:nvGrpSpPr>
          <p:cNvPr id="1721" name="Group 1721"/>
          <p:cNvGrpSpPr/>
          <p:nvPr/>
        </p:nvGrpSpPr>
        <p:grpSpPr>
          <a:xfrm>
            <a:off x="4000389" y="1708725"/>
            <a:ext cx="4395315" cy="2095396"/>
            <a:chOff x="0" y="0"/>
            <a:chExt cx="4395313" cy="2095394"/>
          </a:xfrm>
        </p:grpSpPr>
        <p:sp>
          <p:nvSpPr>
            <p:cNvPr id="1718" name="Shape 1718"/>
            <p:cNvSpPr/>
            <p:nvPr/>
          </p:nvSpPr>
          <p:spPr>
            <a:xfrm>
              <a:off x="0" y="0"/>
              <a:ext cx="4395314" cy="2095395"/>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19" name="Shape 1719"/>
            <p:cNvSpPr/>
            <p:nvPr/>
          </p:nvSpPr>
          <p:spPr>
            <a:xfrm>
              <a:off x="304689" y="885511"/>
              <a:ext cx="3723352" cy="838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cake gingerbread cotton candy. Bear claw croissant apple pie. Croissant cake tart liquorice tart pastry. Gingerbread jelly soufflé bonbon sesame snaps</a:t>
              </a:r>
            </a:p>
          </p:txBody>
        </p:sp>
        <p:sp>
          <p:nvSpPr>
            <p:cNvPr id="1720" name="Shape 1720"/>
            <p:cNvSpPr/>
            <p:nvPr/>
          </p:nvSpPr>
          <p:spPr>
            <a:xfrm>
              <a:off x="304689" y="320235"/>
              <a:ext cx="3144009" cy="482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defTabSz="685800">
                <a:defRPr sz="1600">
                  <a:solidFill>
                    <a:srgbClr val="FFFFFF"/>
                  </a:solidFill>
                  <a:latin typeface="Lato"/>
                  <a:ea typeface="Lato"/>
                  <a:cs typeface="Lato"/>
                  <a:sym typeface="Lato"/>
                </a:defRPr>
              </a:pPr>
              <a:r>
                <a:t>Our Success</a:t>
              </a:r>
              <a:endParaRPr sz="2100">
                <a:latin typeface="Neris Thin"/>
                <a:ea typeface="Neris Thin"/>
                <a:cs typeface="Neris Thin"/>
                <a:sym typeface="Neris Thin"/>
              </a:endParaRPr>
            </a:p>
            <a:p>
              <a:pPr defTabSz="685800">
                <a:defRPr sz="1600">
                  <a:solidFill>
                    <a:srgbClr val="FFFFFF"/>
                  </a:solidFill>
                  <a:latin typeface="Lato"/>
                  <a:ea typeface="Lato"/>
                  <a:cs typeface="Lato"/>
                  <a:sym typeface="Lato"/>
                </a:defRPr>
              </a:pPr>
              <a:r>
                <a:t>Secret</a:t>
              </a:r>
            </a:p>
          </p:txBody>
        </p:sp>
      </p:grpSp>
      <p:grpSp>
        <p:nvGrpSpPr>
          <p:cNvPr id="1725" name="Group 1725"/>
          <p:cNvGrpSpPr/>
          <p:nvPr/>
        </p:nvGrpSpPr>
        <p:grpSpPr>
          <a:xfrm>
            <a:off x="6503595" y="3862056"/>
            <a:ext cx="4395315" cy="2095396"/>
            <a:chOff x="0" y="0"/>
            <a:chExt cx="4395313" cy="2095394"/>
          </a:xfrm>
        </p:grpSpPr>
        <p:sp>
          <p:nvSpPr>
            <p:cNvPr id="1722" name="Shape 1722"/>
            <p:cNvSpPr/>
            <p:nvPr/>
          </p:nvSpPr>
          <p:spPr>
            <a:xfrm flipH="1">
              <a:off x="-1" y="0"/>
              <a:ext cx="4395315" cy="2095395"/>
            </a:xfrm>
            <a:prstGeom prst="rect">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23" name="Shape 1723"/>
            <p:cNvSpPr/>
            <p:nvPr/>
          </p:nvSpPr>
          <p:spPr>
            <a:xfrm>
              <a:off x="343516" y="873297"/>
              <a:ext cx="3723352" cy="838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cake gingerbread cotton candy. Bear claw croissant apple pie. Croissant cake tart liquorice tart pastry. Gingerbread jelly soufflé bonbon sesame snaps</a:t>
              </a:r>
            </a:p>
          </p:txBody>
        </p:sp>
        <p:sp>
          <p:nvSpPr>
            <p:cNvPr id="1724" name="Shape 1724"/>
            <p:cNvSpPr/>
            <p:nvPr/>
          </p:nvSpPr>
          <p:spPr>
            <a:xfrm>
              <a:off x="343516" y="308021"/>
              <a:ext cx="3144009" cy="482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defTabSz="685800">
                <a:defRPr sz="1600">
                  <a:solidFill>
                    <a:srgbClr val="FFFFFF"/>
                  </a:solidFill>
                  <a:latin typeface="Lato"/>
                  <a:ea typeface="Lato"/>
                  <a:cs typeface="Lato"/>
                  <a:sym typeface="Lato"/>
                </a:defRPr>
              </a:pPr>
              <a:r>
                <a:t>User </a:t>
              </a:r>
              <a:endParaRPr sz="2100">
                <a:latin typeface="Neris Thin"/>
                <a:ea typeface="Neris Thin"/>
                <a:cs typeface="Neris Thin"/>
                <a:sym typeface="Neris Thin"/>
              </a:endParaRPr>
            </a:p>
            <a:p>
              <a:pPr defTabSz="685800">
                <a:defRPr sz="1600">
                  <a:solidFill>
                    <a:srgbClr val="FFFFFF"/>
                  </a:solidFill>
                  <a:latin typeface="Lato"/>
                  <a:ea typeface="Lato"/>
                  <a:cs typeface="Lato"/>
                  <a:sym typeface="Lato"/>
                </a:defRPr>
              </a:pPr>
              <a:r>
                <a:t>Experience</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704">
                                            <p:bg/>
                                          </p:spTgt>
                                        </p:tgtEl>
                                        <p:attrNameLst>
                                          <p:attrName>style.visibility</p:attrName>
                                        </p:attrNameLst>
                                      </p:cBhvr>
                                      <p:to>
                                        <p:strVal val="visible"/>
                                      </p:to>
                                    </p:set>
                                    <p:animEffect filter="wipe(left)" transition="in">
                                      <p:cBhvr>
                                        <p:cTn id="7" dur="500"/>
                                        <p:tgtEl>
                                          <p:spTgt spid="170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704">
                                            <p:txEl>
                                              <p:pRg st="0" end="0"/>
                                            </p:txEl>
                                          </p:spTgt>
                                        </p:tgtEl>
                                        <p:attrNameLst>
                                          <p:attrName>style.visibility</p:attrName>
                                        </p:attrNameLst>
                                      </p:cBhvr>
                                      <p:to>
                                        <p:strVal val="visible"/>
                                      </p:to>
                                    </p:set>
                                    <p:animEffect filter="wipe(left)" transition="in">
                                      <p:cBhvr>
                                        <p:cTn id="10" dur="500"/>
                                        <p:tgtEl>
                                          <p:spTgt spid="170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705">
                                            <p:bg/>
                                          </p:spTgt>
                                        </p:tgtEl>
                                        <p:attrNameLst>
                                          <p:attrName>style.visibility</p:attrName>
                                        </p:attrNameLst>
                                      </p:cBhvr>
                                      <p:to>
                                        <p:strVal val="visible"/>
                                      </p:to>
                                    </p:set>
                                    <p:animEffect filter="dissolve" transition="in">
                                      <p:cBhvr>
                                        <p:cTn id="15" dur="500"/>
                                        <p:tgtEl>
                                          <p:spTgt spid="170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705">
                                            <p:txEl>
                                              <p:pRg st="0" end="0"/>
                                            </p:txEl>
                                          </p:spTgt>
                                        </p:tgtEl>
                                        <p:attrNameLst>
                                          <p:attrName>style.visibility</p:attrName>
                                        </p:attrNameLst>
                                      </p:cBhvr>
                                      <p:to>
                                        <p:strVal val="visible"/>
                                      </p:to>
                                    </p:set>
                                    <p:animEffect filter="dissolve" transition="in">
                                      <p:cBhvr>
                                        <p:cTn id="18" dur="500"/>
                                        <p:tgtEl>
                                          <p:spTgt spid="170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1717"/>
                                        </p:tgtEl>
                                        <p:attrNameLst>
                                          <p:attrName>style.visibility</p:attrName>
                                        </p:attrNameLst>
                                      </p:cBhvr>
                                      <p:to>
                                        <p:strVal val="visible"/>
                                      </p:to>
                                    </p:set>
                                    <p:animEffect filter="wipe(down)" transition="in">
                                      <p:cBhvr>
                                        <p:cTn id="23" dur="500"/>
                                        <p:tgtEl>
                                          <p:spTgt spid="171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725"/>
                                        </p:tgtEl>
                                        <p:attrNameLst>
                                          <p:attrName>style.visibility</p:attrName>
                                        </p:attrNameLst>
                                      </p:cBhvr>
                                      <p:to>
                                        <p:strVal val="visible"/>
                                      </p:to>
                                    </p:set>
                                    <p:animEffect filter="dissolve" transition="in">
                                      <p:cBhvr>
                                        <p:cTn id="28" dur="500"/>
                                        <p:tgtEl>
                                          <p:spTgt spid="1725"/>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721"/>
                                        </p:tgtEl>
                                        <p:attrNameLst>
                                          <p:attrName>style.visibility</p:attrName>
                                        </p:attrNameLst>
                                      </p:cBhvr>
                                      <p:to>
                                        <p:strVal val="visible"/>
                                      </p:to>
                                    </p:set>
                                    <p:animEffect filter="dissolve" transition="in">
                                      <p:cBhvr>
                                        <p:cTn id="33" dur="500"/>
                                        <p:tgtEl>
                                          <p:spTgt spid="1721"/>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1709"/>
                                        </p:tgtEl>
                                        <p:attrNameLst>
                                          <p:attrName>style.visibility</p:attrName>
                                        </p:attrNameLst>
                                      </p:cBhvr>
                                      <p:to>
                                        <p:strVal val="visible"/>
                                      </p:to>
                                    </p:set>
                                    <p:animEffect filter="dissolve" transition="in">
                                      <p:cBhvr>
                                        <p:cTn id="38" dur="500"/>
                                        <p:tgtEl>
                                          <p:spTgt spid="1709"/>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1712"/>
                                        </p:tgtEl>
                                        <p:attrNameLst>
                                          <p:attrName>style.visibility</p:attrName>
                                        </p:attrNameLst>
                                      </p:cBhvr>
                                      <p:to>
                                        <p:strVal val="visible"/>
                                      </p:to>
                                    </p:set>
                                    <p:animEffect filter="dissolve" transition="in">
                                      <p:cBhvr>
                                        <p:cTn id="43" dur="500"/>
                                        <p:tgtEl>
                                          <p:spTgt spid="171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725" grpId="4"/>
      <p:bldP build="whole" bldLvl="1" animBg="1" rev="0" advAuto="0" spid="1721" grpId="5"/>
      <p:bldP build="p" bldLvl="1" animBg="1" rev="0" advAuto="0" spid="1705" grpId="2"/>
      <p:bldP build="whole" bldLvl="1" animBg="1" rev="0" advAuto="0" spid="1717" grpId="3"/>
      <p:bldP build="whole" bldLvl="1" animBg="1" rev="0" advAuto="0" spid="1709" grpId="6"/>
      <p:bldP build="p" bldLvl="1" animBg="1" rev="0" advAuto="0" spid="1704" grpId="1"/>
      <p:bldP build="whole" bldLvl="1" animBg="1" rev="0" advAuto="0" spid="1712" grpId="7"/>
    </p:bldLst>
  </p:timing>
</p:sld>
</file>

<file path=ppt/slides/slide4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727" name="Shape 172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728" name="Shape 172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Step by Step Box Workflow</a:t>
            </a:r>
          </a:p>
        </p:txBody>
      </p:sp>
      <p:sp>
        <p:nvSpPr>
          <p:cNvPr id="1729" name="Shape 172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732" name="Group 1732"/>
          <p:cNvGrpSpPr/>
          <p:nvPr/>
        </p:nvGrpSpPr>
        <p:grpSpPr>
          <a:xfrm>
            <a:off x="1319211" y="4572387"/>
            <a:ext cx="1910719" cy="1382028"/>
            <a:chOff x="0" y="0"/>
            <a:chExt cx="1910717" cy="1382026"/>
          </a:xfrm>
        </p:grpSpPr>
        <p:sp>
          <p:nvSpPr>
            <p:cNvPr id="1730" name="Shape 1730"/>
            <p:cNvSpPr/>
            <p:nvPr/>
          </p:nvSpPr>
          <p:spPr>
            <a:xfrm>
              <a:off x="-1" y="0"/>
              <a:ext cx="1910719" cy="1382027"/>
            </a:xfrm>
            <a:prstGeom prst="rect">
              <a:avLst/>
            </a:prstGeom>
            <a:solidFill>
              <a:srgbClr val="80808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31" name="Shape 1731"/>
            <p:cNvSpPr/>
            <p:nvPr/>
          </p:nvSpPr>
          <p:spPr>
            <a:xfrm>
              <a:off x="-1" y="416693"/>
              <a:ext cx="1910719" cy="548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defRPr>
              </a:lvl1pPr>
            </a:lstStyle>
            <a:p>
              <a:pPr/>
              <a:r>
                <a:t>Lemon drops oat cake oat cake sugar plum sweet chocolate plum sweet pie oat cake. </a:t>
              </a:r>
            </a:p>
          </p:txBody>
        </p:sp>
      </p:grpSp>
      <p:grpSp>
        <p:nvGrpSpPr>
          <p:cNvPr id="1737" name="Group 1737"/>
          <p:cNvGrpSpPr/>
          <p:nvPr/>
        </p:nvGrpSpPr>
        <p:grpSpPr>
          <a:xfrm>
            <a:off x="1319212" y="3195538"/>
            <a:ext cx="1910718" cy="1565475"/>
            <a:chOff x="0" y="0"/>
            <a:chExt cx="1910717" cy="1565474"/>
          </a:xfrm>
        </p:grpSpPr>
        <p:grpSp>
          <p:nvGrpSpPr>
            <p:cNvPr id="1735" name="Group 1735"/>
            <p:cNvGrpSpPr/>
            <p:nvPr/>
          </p:nvGrpSpPr>
          <p:grpSpPr>
            <a:xfrm>
              <a:off x="0" y="0"/>
              <a:ext cx="1910718" cy="1382027"/>
              <a:chOff x="0" y="0"/>
              <a:chExt cx="1910717" cy="1382026"/>
            </a:xfrm>
          </p:grpSpPr>
          <p:sp>
            <p:nvSpPr>
              <p:cNvPr id="1733" name="Shape 1733"/>
              <p:cNvSpPr/>
              <p:nvPr/>
            </p:nvSpPr>
            <p:spPr>
              <a:xfrm>
                <a:off x="-1" y="0"/>
                <a:ext cx="1910719" cy="138202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595959"/>
                    </a:solidFill>
                    <a:latin typeface="Lato"/>
                    <a:ea typeface="Lato"/>
                    <a:cs typeface="Lato"/>
                    <a:sym typeface="Lato"/>
                  </a:defRPr>
                </a:pPr>
              </a:p>
            </p:txBody>
          </p:sp>
          <p:sp>
            <p:nvSpPr>
              <p:cNvPr id="1734" name="Shape 1734"/>
              <p:cNvSpPr/>
              <p:nvPr/>
            </p:nvSpPr>
            <p:spPr>
              <a:xfrm>
                <a:off x="-1" y="505593"/>
                <a:ext cx="191071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595959"/>
                    </a:solidFill>
                    <a:latin typeface="Lato"/>
                    <a:ea typeface="Lato"/>
                    <a:cs typeface="Lato"/>
                    <a:sym typeface="Lato"/>
                  </a:defRPr>
                </a:lvl1pPr>
              </a:lstStyle>
              <a:p>
                <a:pPr/>
                <a:r>
                  <a:t>Marketing</a:t>
                </a:r>
              </a:p>
            </p:txBody>
          </p:sp>
        </p:grpSp>
        <p:sp>
          <p:nvSpPr>
            <p:cNvPr id="1736" name="Shape 1736"/>
            <p:cNvSpPr/>
            <p:nvPr/>
          </p:nvSpPr>
          <p:spPr>
            <a:xfrm rot="2700000">
              <a:off x="826771" y="1255036"/>
              <a:ext cx="257176" cy="257176"/>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740" name="Group 1740"/>
          <p:cNvGrpSpPr/>
          <p:nvPr/>
        </p:nvGrpSpPr>
        <p:grpSpPr>
          <a:xfrm>
            <a:off x="3229927" y="4572387"/>
            <a:ext cx="1910718" cy="1382028"/>
            <a:chOff x="0" y="0"/>
            <a:chExt cx="1910717" cy="1382026"/>
          </a:xfrm>
        </p:grpSpPr>
        <p:sp>
          <p:nvSpPr>
            <p:cNvPr id="1738" name="Shape 1738"/>
            <p:cNvSpPr/>
            <p:nvPr/>
          </p:nvSpPr>
          <p:spPr>
            <a:xfrm>
              <a:off x="-1" y="0"/>
              <a:ext cx="1910719" cy="1382027"/>
            </a:xfrm>
            <a:prstGeom prst="rect">
              <a:avLst/>
            </a:prstGeom>
            <a:solidFill>
              <a:srgbClr val="767171"/>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39" name="Shape 1739"/>
            <p:cNvSpPr/>
            <p:nvPr/>
          </p:nvSpPr>
          <p:spPr>
            <a:xfrm>
              <a:off x="-1" y="416693"/>
              <a:ext cx="1910719" cy="548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defRPr>
              </a:lvl1pPr>
            </a:lstStyle>
            <a:p>
              <a:pPr/>
              <a:r>
                <a:t>Lemon drops oat cake oat cake sugar plum sweet chocolate plum sweet pie oat cake. </a:t>
              </a:r>
            </a:p>
          </p:txBody>
        </p:sp>
      </p:grpSp>
      <p:grpSp>
        <p:nvGrpSpPr>
          <p:cNvPr id="1743" name="Group 1743"/>
          <p:cNvGrpSpPr/>
          <p:nvPr/>
        </p:nvGrpSpPr>
        <p:grpSpPr>
          <a:xfrm>
            <a:off x="5140643" y="4572387"/>
            <a:ext cx="1910719" cy="1382028"/>
            <a:chOff x="0" y="0"/>
            <a:chExt cx="1910717" cy="1382026"/>
          </a:xfrm>
        </p:grpSpPr>
        <p:sp>
          <p:nvSpPr>
            <p:cNvPr id="1741" name="Shape 1741"/>
            <p:cNvSpPr/>
            <p:nvPr/>
          </p:nvSpPr>
          <p:spPr>
            <a:xfrm>
              <a:off x="-1" y="0"/>
              <a:ext cx="1910719" cy="1382027"/>
            </a:xfrm>
            <a:prstGeom prst="rect">
              <a:avLst/>
            </a:prstGeom>
            <a:solidFill>
              <a:srgbClr val="80808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42" name="Shape 1742"/>
            <p:cNvSpPr/>
            <p:nvPr/>
          </p:nvSpPr>
          <p:spPr>
            <a:xfrm>
              <a:off x="-1" y="416693"/>
              <a:ext cx="1910719" cy="548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defRPr>
              </a:lvl1pPr>
            </a:lstStyle>
            <a:p>
              <a:pPr/>
              <a:r>
                <a:t>Lemon drops oat cake oat cake sugar plum sweet chocolate plum sweet pie oat cake. </a:t>
              </a:r>
            </a:p>
          </p:txBody>
        </p:sp>
      </p:grpSp>
      <p:grpSp>
        <p:nvGrpSpPr>
          <p:cNvPr id="1746" name="Group 1746"/>
          <p:cNvGrpSpPr/>
          <p:nvPr/>
        </p:nvGrpSpPr>
        <p:grpSpPr>
          <a:xfrm>
            <a:off x="7051354" y="4572387"/>
            <a:ext cx="1910718" cy="1382028"/>
            <a:chOff x="0" y="0"/>
            <a:chExt cx="1910717" cy="1382026"/>
          </a:xfrm>
        </p:grpSpPr>
        <p:sp>
          <p:nvSpPr>
            <p:cNvPr id="1744" name="Shape 1744"/>
            <p:cNvSpPr/>
            <p:nvPr/>
          </p:nvSpPr>
          <p:spPr>
            <a:xfrm>
              <a:off x="-1" y="0"/>
              <a:ext cx="1910719" cy="1382027"/>
            </a:xfrm>
            <a:prstGeom prst="rect">
              <a:avLst/>
            </a:prstGeom>
            <a:solidFill>
              <a:srgbClr val="767171"/>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45" name="Shape 1745"/>
            <p:cNvSpPr/>
            <p:nvPr/>
          </p:nvSpPr>
          <p:spPr>
            <a:xfrm>
              <a:off x="-1" y="416693"/>
              <a:ext cx="1910719" cy="548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defRPr>
              </a:lvl1pPr>
            </a:lstStyle>
            <a:p>
              <a:pPr/>
              <a:r>
                <a:t>Lemon drops oat cake oat cake sugar plum sweet chocolate plum sweet pie oat cake. </a:t>
              </a:r>
            </a:p>
          </p:txBody>
        </p:sp>
      </p:grpSp>
      <p:grpSp>
        <p:nvGrpSpPr>
          <p:cNvPr id="1749" name="Group 1749"/>
          <p:cNvGrpSpPr/>
          <p:nvPr/>
        </p:nvGrpSpPr>
        <p:grpSpPr>
          <a:xfrm>
            <a:off x="8962067" y="4572387"/>
            <a:ext cx="1910718" cy="1382028"/>
            <a:chOff x="0" y="0"/>
            <a:chExt cx="1910717" cy="1382026"/>
          </a:xfrm>
        </p:grpSpPr>
        <p:sp>
          <p:nvSpPr>
            <p:cNvPr id="1747" name="Shape 1747"/>
            <p:cNvSpPr/>
            <p:nvPr/>
          </p:nvSpPr>
          <p:spPr>
            <a:xfrm>
              <a:off x="-1" y="0"/>
              <a:ext cx="1910719" cy="1382027"/>
            </a:xfrm>
            <a:prstGeom prst="rect">
              <a:avLst/>
            </a:prstGeom>
            <a:solidFill>
              <a:srgbClr val="80808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48" name="Shape 1748"/>
            <p:cNvSpPr/>
            <p:nvPr/>
          </p:nvSpPr>
          <p:spPr>
            <a:xfrm>
              <a:off x="-1" y="416693"/>
              <a:ext cx="1910719" cy="548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000">
                  <a:solidFill>
                    <a:srgbClr val="FFFFFF"/>
                  </a:solidFill>
                </a:defRPr>
              </a:lvl1pPr>
            </a:lstStyle>
            <a:p>
              <a:pPr/>
              <a:r>
                <a:t>Lemon drops oat cake oat cake sugar plum sweet chocolate plum sweet pie oat cake. </a:t>
              </a:r>
            </a:p>
          </p:txBody>
        </p:sp>
      </p:grpSp>
      <p:grpSp>
        <p:nvGrpSpPr>
          <p:cNvPr id="1754" name="Group 1754"/>
          <p:cNvGrpSpPr/>
          <p:nvPr/>
        </p:nvGrpSpPr>
        <p:grpSpPr>
          <a:xfrm>
            <a:off x="3229927" y="3195538"/>
            <a:ext cx="1910718" cy="1565474"/>
            <a:chOff x="0" y="0"/>
            <a:chExt cx="1910717" cy="1565473"/>
          </a:xfrm>
        </p:grpSpPr>
        <p:grpSp>
          <p:nvGrpSpPr>
            <p:cNvPr id="1752" name="Group 1752"/>
            <p:cNvGrpSpPr/>
            <p:nvPr/>
          </p:nvGrpSpPr>
          <p:grpSpPr>
            <a:xfrm>
              <a:off x="0" y="0"/>
              <a:ext cx="1910718" cy="1382027"/>
              <a:chOff x="0" y="0"/>
              <a:chExt cx="1910717" cy="1382026"/>
            </a:xfrm>
          </p:grpSpPr>
          <p:sp>
            <p:nvSpPr>
              <p:cNvPr id="1750" name="Shape 1750"/>
              <p:cNvSpPr/>
              <p:nvPr/>
            </p:nvSpPr>
            <p:spPr>
              <a:xfrm>
                <a:off x="-1" y="0"/>
                <a:ext cx="1910719" cy="1382027"/>
              </a:xfrm>
              <a:prstGeom prst="rect">
                <a:avLst/>
              </a:prstGeom>
              <a:solidFill>
                <a:srgbClr val="F2F2F2">
                  <a:alpha val="70000"/>
                </a:srgbClr>
              </a:solidFill>
              <a:ln w="12700" cap="flat">
                <a:noFill/>
                <a:miter lim="400000"/>
              </a:ln>
              <a:effectLst/>
            </p:spPr>
            <p:txBody>
              <a:bodyPr wrap="square" lIns="45719" tIns="45719" rIns="45719" bIns="45719" numCol="1" anchor="ctr">
                <a:noAutofit/>
              </a:bodyPr>
              <a:lstStyle/>
              <a:p>
                <a:pPr algn="ctr">
                  <a:defRPr>
                    <a:solidFill>
                      <a:srgbClr val="595959"/>
                    </a:solidFill>
                    <a:latin typeface="Lato"/>
                    <a:ea typeface="Lato"/>
                    <a:cs typeface="Lato"/>
                    <a:sym typeface="Lato"/>
                  </a:defRPr>
                </a:pPr>
              </a:p>
            </p:txBody>
          </p:sp>
          <p:sp>
            <p:nvSpPr>
              <p:cNvPr id="1751" name="Shape 1751"/>
              <p:cNvSpPr/>
              <p:nvPr/>
            </p:nvSpPr>
            <p:spPr>
              <a:xfrm>
                <a:off x="-1" y="505593"/>
                <a:ext cx="191071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595959"/>
                    </a:solidFill>
                    <a:latin typeface="Lato"/>
                    <a:ea typeface="Lato"/>
                    <a:cs typeface="Lato"/>
                    <a:sym typeface="Lato"/>
                  </a:defRPr>
                </a:lvl1pPr>
              </a:lstStyle>
              <a:p>
                <a:pPr/>
                <a:r>
                  <a:t>Application</a:t>
                </a:r>
              </a:p>
            </p:txBody>
          </p:sp>
        </p:grpSp>
        <p:sp>
          <p:nvSpPr>
            <p:cNvPr id="1753" name="Shape 1753"/>
            <p:cNvSpPr/>
            <p:nvPr/>
          </p:nvSpPr>
          <p:spPr>
            <a:xfrm rot="2700000">
              <a:off x="826767" y="1255035"/>
              <a:ext cx="257176" cy="257176"/>
            </a:xfrm>
            <a:prstGeom prst="rect">
              <a:avLst/>
            </a:prstGeom>
            <a:solidFill>
              <a:srgbClr val="F6F6F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759" name="Group 1759"/>
          <p:cNvGrpSpPr/>
          <p:nvPr/>
        </p:nvGrpSpPr>
        <p:grpSpPr>
          <a:xfrm>
            <a:off x="5140643" y="3195538"/>
            <a:ext cx="1910719" cy="1565473"/>
            <a:chOff x="0" y="0"/>
            <a:chExt cx="1910717" cy="1565472"/>
          </a:xfrm>
        </p:grpSpPr>
        <p:grpSp>
          <p:nvGrpSpPr>
            <p:cNvPr id="1757" name="Group 1757"/>
            <p:cNvGrpSpPr/>
            <p:nvPr/>
          </p:nvGrpSpPr>
          <p:grpSpPr>
            <a:xfrm>
              <a:off x="0" y="0"/>
              <a:ext cx="1910718" cy="1382027"/>
              <a:chOff x="0" y="0"/>
              <a:chExt cx="1910717" cy="1382026"/>
            </a:xfrm>
          </p:grpSpPr>
          <p:sp>
            <p:nvSpPr>
              <p:cNvPr id="1755" name="Shape 1755"/>
              <p:cNvSpPr/>
              <p:nvPr/>
            </p:nvSpPr>
            <p:spPr>
              <a:xfrm>
                <a:off x="-1" y="0"/>
                <a:ext cx="1910719" cy="138202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595959"/>
                    </a:solidFill>
                    <a:latin typeface="Lato"/>
                    <a:ea typeface="Lato"/>
                    <a:cs typeface="Lato"/>
                    <a:sym typeface="Lato"/>
                  </a:defRPr>
                </a:pPr>
              </a:p>
            </p:txBody>
          </p:sp>
          <p:sp>
            <p:nvSpPr>
              <p:cNvPr id="1756" name="Shape 1756"/>
              <p:cNvSpPr/>
              <p:nvPr/>
            </p:nvSpPr>
            <p:spPr>
              <a:xfrm>
                <a:off x="-1" y="505593"/>
                <a:ext cx="191071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595959"/>
                    </a:solidFill>
                    <a:latin typeface="Lato"/>
                    <a:ea typeface="Lato"/>
                    <a:cs typeface="Lato"/>
                    <a:sym typeface="Lato"/>
                  </a:defRPr>
                </a:lvl1pPr>
              </a:lstStyle>
              <a:p>
                <a:pPr/>
                <a:r>
                  <a:t>Content</a:t>
                </a:r>
              </a:p>
            </p:txBody>
          </p:sp>
        </p:grpSp>
        <p:sp>
          <p:nvSpPr>
            <p:cNvPr id="1758" name="Shape 1758"/>
            <p:cNvSpPr/>
            <p:nvPr/>
          </p:nvSpPr>
          <p:spPr>
            <a:xfrm rot="2700000">
              <a:off x="826759" y="1255035"/>
              <a:ext cx="257176" cy="257176"/>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764" name="Group 1764"/>
          <p:cNvGrpSpPr/>
          <p:nvPr/>
        </p:nvGrpSpPr>
        <p:grpSpPr>
          <a:xfrm>
            <a:off x="7051354" y="3195538"/>
            <a:ext cx="1910718" cy="1565473"/>
            <a:chOff x="0" y="0"/>
            <a:chExt cx="1910717" cy="1565472"/>
          </a:xfrm>
        </p:grpSpPr>
        <p:grpSp>
          <p:nvGrpSpPr>
            <p:cNvPr id="1762" name="Group 1762"/>
            <p:cNvGrpSpPr/>
            <p:nvPr/>
          </p:nvGrpSpPr>
          <p:grpSpPr>
            <a:xfrm>
              <a:off x="0" y="0"/>
              <a:ext cx="1910718" cy="1382027"/>
              <a:chOff x="0" y="0"/>
              <a:chExt cx="1910717" cy="1382026"/>
            </a:xfrm>
          </p:grpSpPr>
          <p:sp>
            <p:nvSpPr>
              <p:cNvPr id="1760" name="Shape 1760"/>
              <p:cNvSpPr/>
              <p:nvPr/>
            </p:nvSpPr>
            <p:spPr>
              <a:xfrm>
                <a:off x="-1" y="0"/>
                <a:ext cx="1910719" cy="1382027"/>
              </a:xfrm>
              <a:prstGeom prst="rect">
                <a:avLst/>
              </a:prstGeom>
              <a:solidFill>
                <a:srgbClr val="F2F2F2">
                  <a:alpha val="70000"/>
                </a:srgbClr>
              </a:solidFill>
              <a:ln w="12700" cap="flat">
                <a:noFill/>
                <a:miter lim="400000"/>
              </a:ln>
              <a:effectLst/>
            </p:spPr>
            <p:txBody>
              <a:bodyPr wrap="square" lIns="45719" tIns="45719" rIns="45719" bIns="45719" numCol="1" anchor="ctr">
                <a:noAutofit/>
              </a:bodyPr>
              <a:lstStyle/>
              <a:p>
                <a:pPr algn="ctr">
                  <a:defRPr>
                    <a:solidFill>
                      <a:srgbClr val="595959"/>
                    </a:solidFill>
                    <a:latin typeface="Lato"/>
                    <a:ea typeface="Lato"/>
                    <a:cs typeface="Lato"/>
                    <a:sym typeface="Lato"/>
                  </a:defRPr>
                </a:pPr>
              </a:p>
            </p:txBody>
          </p:sp>
          <p:sp>
            <p:nvSpPr>
              <p:cNvPr id="1761" name="Shape 1761"/>
              <p:cNvSpPr/>
              <p:nvPr/>
            </p:nvSpPr>
            <p:spPr>
              <a:xfrm>
                <a:off x="-1" y="505593"/>
                <a:ext cx="191071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595959"/>
                    </a:solidFill>
                    <a:latin typeface="Lato"/>
                    <a:ea typeface="Lato"/>
                    <a:cs typeface="Lato"/>
                    <a:sym typeface="Lato"/>
                  </a:defRPr>
                </a:lvl1pPr>
              </a:lstStyle>
              <a:p>
                <a:pPr/>
                <a:r>
                  <a:t>Photography</a:t>
                </a:r>
              </a:p>
            </p:txBody>
          </p:sp>
        </p:grpSp>
        <p:sp>
          <p:nvSpPr>
            <p:cNvPr id="1763" name="Shape 1763"/>
            <p:cNvSpPr/>
            <p:nvPr/>
          </p:nvSpPr>
          <p:spPr>
            <a:xfrm rot="2700000">
              <a:off x="826772" y="1255035"/>
              <a:ext cx="257176" cy="257176"/>
            </a:xfrm>
            <a:prstGeom prst="rect">
              <a:avLst/>
            </a:prstGeom>
            <a:solidFill>
              <a:srgbClr val="F6F6F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769" name="Group 1769"/>
          <p:cNvGrpSpPr/>
          <p:nvPr/>
        </p:nvGrpSpPr>
        <p:grpSpPr>
          <a:xfrm>
            <a:off x="8962067" y="3195538"/>
            <a:ext cx="1910718" cy="1565472"/>
            <a:chOff x="0" y="0"/>
            <a:chExt cx="1910717" cy="1565471"/>
          </a:xfrm>
        </p:grpSpPr>
        <p:grpSp>
          <p:nvGrpSpPr>
            <p:cNvPr id="1767" name="Group 1767"/>
            <p:cNvGrpSpPr/>
            <p:nvPr/>
          </p:nvGrpSpPr>
          <p:grpSpPr>
            <a:xfrm>
              <a:off x="0" y="0"/>
              <a:ext cx="1910718" cy="1382027"/>
              <a:chOff x="0" y="0"/>
              <a:chExt cx="1910717" cy="1382026"/>
            </a:xfrm>
          </p:grpSpPr>
          <p:sp>
            <p:nvSpPr>
              <p:cNvPr id="1765" name="Shape 1765"/>
              <p:cNvSpPr/>
              <p:nvPr/>
            </p:nvSpPr>
            <p:spPr>
              <a:xfrm>
                <a:off x="-1" y="0"/>
                <a:ext cx="1910719" cy="138202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595959"/>
                    </a:solidFill>
                    <a:latin typeface="Lato"/>
                    <a:ea typeface="Lato"/>
                    <a:cs typeface="Lato"/>
                    <a:sym typeface="Lato"/>
                  </a:defRPr>
                </a:pPr>
              </a:p>
            </p:txBody>
          </p:sp>
          <p:sp>
            <p:nvSpPr>
              <p:cNvPr id="1766" name="Shape 1766"/>
              <p:cNvSpPr/>
              <p:nvPr/>
            </p:nvSpPr>
            <p:spPr>
              <a:xfrm>
                <a:off x="-1" y="505593"/>
                <a:ext cx="191071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595959"/>
                    </a:solidFill>
                    <a:latin typeface="Lato"/>
                    <a:ea typeface="Lato"/>
                    <a:cs typeface="Lato"/>
                    <a:sym typeface="Lato"/>
                  </a:defRPr>
                </a:lvl1pPr>
              </a:lstStyle>
              <a:p>
                <a:pPr/>
                <a:r>
                  <a:t>Success</a:t>
                </a:r>
              </a:p>
            </p:txBody>
          </p:sp>
        </p:grpSp>
        <p:sp>
          <p:nvSpPr>
            <p:cNvPr id="1768" name="Shape 1768"/>
            <p:cNvSpPr/>
            <p:nvPr/>
          </p:nvSpPr>
          <p:spPr>
            <a:xfrm rot="2700000">
              <a:off x="826764" y="1255033"/>
              <a:ext cx="257176" cy="257176"/>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774" name="Group 1774"/>
          <p:cNvGrpSpPr/>
          <p:nvPr/>
        </p:nvGrpSpPr>
        <p:grpSpPr>
          <a:xfrm>
            <a:off x="1319215" y="1636839"/>
            <a:ext cx="1910718" cy="1740549"/>
            <a:chOff x="0" y="0"/>
            <a:chExt cx="1910717" cy="1740548"/>
          </a:xfrm>
        </p:grpSpPr>
        <p:grpSp>
          <p:nvGrpSpPr>
            <p:cNvPr id="1772" name="Group 1772"/>
            <p:cNvGrpSpPr/>
            <p:nvPr/>
          </p:nvGrpSpPr>
          <p:grpSpPr>
            <a:xfrm>
              <a:off x="0" y="0"/>
              <a:ext cx="1910718" cy="1561349"/>
              <a:chOff x="0" y="0"/>
              <a:chExt cx="1910717" cy="1561348"/>
            </a:xfrm>
          </p:grpSpPr>
          <p:sp>
            <p:nvSpPr>
              <p:cNvPr id="1770" name="Shape 1770"/>
              <p:cNvSpPr/>
              <p:nvPr/>
            </p:nvSpPr>
            <p:spPr>
              <a:xfrm>
                <a:off x="-1" y="0"/>
                <a:ext cx="1910719" cy="1561349"/>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sz="4000">
                    <a:solidFill>
                      <a:srgbClr val="F33745"/>
                    </a:solidFill>
                    <a:latin typeface="FontAwesome"/>
                    <a:ea typeface="FontAwesome"/>
                    <a:cs typeface="FontAwesome"/>
                    <a:sym typeface="FontAwesome"/>
                  </a:defRPr>
                </a:pPr>
              </a:p>
            </p:txBody>
          </p:sp>
          <p:sp>
            <p:nvSpPr>
              <p:cNvPr id="1771" name="Shape 1771"/>
              <p:cNvSpPr/>
              <p:nvPr/>
            </p:nvSpPr>
            <p:spPr>
              <a:xfrm>
                <a:off x="-1" y="464136"/>
                <a:ext cx="1910719" cy="63307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FFFFF"/>
                    </a:solidFill>
                    <a:latin typeface="FontAwesome"/>
                    <a:ea typeface="FontAwesome"/>
                    <a:cs typeface="FontAwesome"/>
                    <a:sym typeface="FontAwesome"/>
                  </a:defRPr>
                </a:lvl1pPr>
              </a:lstStyle>
              <a:p>
                <a:pPr/>
                <a:r>
                  <a:t></a:t>
                </a:r>
              </a:p>
            </p:txBody>
          </p:sp>
        </p:grpSp>
        <p:sp>
          <p:nvSpPr>
            <p:cNvPr id="1773" name="Shape 1773"/>
            <p:cNvSpPr/>
            <p:nvPr/>
          </p:nvSpPr>
          <p:spPr>
            <a:xfrm rot="2700000">
              <a:off x="826767" y="1430111"/>
              <a:ext cx="257175" cy="257176"/>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779" name="Group 1779"/>
          <p:cNvGrpSpPr/>
          <p:nvPr/>
        </p:nvGrpSpPr>
        <p:grpSpPr>
          <a:xfrm>
            <a:off x="3229929" y="1636839"/>
            <a:ext cx="1910719" cy="1740549"/>
            <a:chOff x="0" y="0"/>
            <a:chExt cx="1910717" cy="1740548"/>
          </a:xfrm>
        </p:grpSpPr>
        <p:grpSp>
          <p:nvGrpSpPr>
            <p:cNvPr id="1777" name="Group 1777"/>
            <p:cNvGrpSpPr/>
            <p:nvPr/>
          </p:nvGrpSpPr>
          <p:grpSpPr>
            <a:xfrm>
              <a:off x="0" y="0"/>
              <a:ext cx="1910718" cy="1561351"/>
              <a:chOff x="0" y="0"/>
              <a:chExt cx="1910717" cy="1561350"/>
            </a:xfrm>
          </p:grpSpPr>
          <p:sp>
            <p:nvSpPr>
              <p:cNvPr id="1775" name="Shape 1775"/>
              <p:cNvSpPr/>
              <p:nvPr/>
            </p:nvSpPr>
            <p:spPr>
              <a:xfrm>
                <a:off x="-1" y="-1"/>
                <a:ext cx="1910719" cy="1561352"/>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776" name="Shape 1776"/>
              <p:cNvSpPr/>
              <p:nvPr/>
            </p:nvSpPr>
            <p:spPr>
              <a:xfrm>
                <a:off x="-1" y="464137"/>
                <a:ext cx="1910719" cy="63307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FFFFF"/>
                    </a:solidFill>
                    <a:latin typeface="FontAwesome"/>
                    <a:ea typeface="FontAwesome"/>
                    <a:cs typeface="FontAwesome"/>
                    <a:sym typeface="FontAwesome"/>
                  </a:defRPr>
                </a:lvl1pPr>
              </a:lstStyle>
              <a:p>
                <a:pPr/>
                <a:r>
                  <a:t></a:t>
                </a:r>
              </a:p>
            </p:txBody>
          </p:sp>
        </p:grpSp>
        <p:sp>
          <p:nvSpPr>
            <p:cNvPr id="1778" name="Shape 1778"/>
            <p:cNvSpPr/>
            <p:nvPr/>
          </p:nvSpPr>
          <p:spPr>
            <a:xfrm rot="2700000">
              <a:off x="826763" y="1430111"/>
              <a:ext cx="257176" cy="257176"/>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784" name="Group 1784"/>
          <p:cNvGrpSpPr/>
          <p:nvPr/>
        </p:nvGrpSpPr>
        <p:grpSpPr>
          <a:xfrm>
            <a:off x="5140647" y="1636839"/>
            <a:ext cx="1910718" cy="1740548"/>
            <a:chOff x="0" y="0"/>
            <a:chExt cx="1910717" cy="1740547"/>
          </a:xfrm>
        </p:grpSpPr>
        <p:grpSp>
          <p:nvGrpSpPr>
            <p:cNvPr id="1782" name="Group 1782"/>
            <p:cNvGrpSpPr/>
            <p:nvPr/>
          </p:nvGrpSpPr>
          <p:grpSpPr>
            <a:xfrm>
              <a:off x="0" y="0"/>
              <a:ext cx="1910718" cy="1561351"/>
              <a:chOff x="0" y="0"/>
              <a:chExt cx="1910717" cy="1561350"/>
            </a:xfrm>
          </p:grpSpPr>
          <p:sp>
            <p:nvSpPr>
              <p:cNvPr id="1780" name="Shape 1780"/>
              <p:cNvSpPr/>
              <p:nvPr/>
            </p:nvSpPr>
            <p:spPr>
              <a:xfrm>
                <a:off x="-1" y="-1"/>
                <a:ext cx="1910719" cy="1561352"/>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4000">
                    <a:solidFill>
                      <a:srgbClr val="FFFFFF"/>
                    </a:solidFill>
                    <a:latin typeface="FontAwesome"/>
                    <a:ea typeface="FontAwesome"/>
                    <a:cs typeface="FontAwesome"/>
                    <a:sym typeface="FontAwesome"/>
                  </a:defRPr>
                </a:pPr>
              </a:p>
            </p:txBody>
          </p:sp>
          <p:sp>
            <p:nvSpPr>
              <p:cNvPr id="1781" name="Shape 1781"/>
              <p:cNvSpPr/>
              <p:nvPr/>
            </p:nvSpPr>
            <p:spPr>
              <a:xfrm>
                <a:off x="-1" y="430155"/>
                <a:ext cx="1910719"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FFFFF"/>
                    </a:solidFill>
                    <a:latin typeface="FontAwesome"/>
                    <a:ea typeface="FontAwesome"/>
                    <a:cs typeface="FontAwesome"/>
                    <a:sym typeface="FontAwesome"/>
                  </a:defRPr>
                </a:lvl1pPr>
              </a:lstStyle>
              <a:p>
                <a:pPr/>
                <a:r>
                  <a:t>@</a:t>
                </a:r>
              </a:p>
            </p:txBody>
          </p:sp>
        </p:grpSp>
        <p:sp>
          <p:nvSpPr>
            <p:cNvPr id="1783" name="Shape 1783"/>
            <p:cNvSpPr/>
            <p:nvPr/>
          </p:nvSpPr>
          <p:spPr>
            <a:xfrm rot="2700000">
              <a:off x="826755" y="1430110"/>
              <a:ext cx="257176" cy="257176"/>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789" name="Group 1789"/>
          <p:cNvGrpSpPr/>
          <p:nvPr/>
        </p:nvGrpSpPr>
        <p:grpSpPr>
          <a:xfrm>
            <a:off x="7051357" y="1636839"/>
            <a:ext cx="1910718" cy="1740548"/>
            <a:chOff x="0" y="0"/>
            <a:chExt cx="1910717" cy="1740547"/>
          </a:xfrm>
        </p:grpSpPr>
        <p:grpSp>
          <p:nvGrpSpPr>
            <p:cNvPr id="1787" name="Group 1787"/>
            <p:cNvGrpSpPr/>
            <p:nvPr/>
          </p:nvGrpSpPr>
          <p:grpSpPr>
            <a:xfrm>
              <a:off x="0" y="0"/>
              <a:ext cx="1910718" cy="1561351"/>
              <a:chOff x="0" y="0"/>
              <a:chExt cx="1910717" cy="1561350"/>
            </a:xfrm>
          </p:grpSpPr>
          <p:sp>
            <p:nvSpPr>
              <p:cNvPr id="1785" name="Shape 1785"/>
              <p:cNvSpPr/>
              <p:nvPr/>
            </p:nvSpPr>
            <p:spPr>
              <a:xfrm>
                <a:off x="-1" y="-1"/>
                <a:ext cx="1910719" cy="1561352"/>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sz="4000">
                    <a:solidFill>
                      <a:srgbClr val="F33745"/>
                    </a:solidFill>
                    <a:latin typeface="FontAwesome"/>
                    <a:ea typeface="FontAwesome"/>
                    <a:cs typeface="FontAwesome"/>
                    <a:sym typeface="FontAwesome"/>
                  </a:defRPr>
                </a:pPr>
              </a:p>
            </p:txBody>
          </p:sp>
          <p:sp>
            <p:nvSpPr>
              <p:cNvPr id="1786" name="Shape 1786"/>
              <p:cNvSpPr/>
              <p:nvPr/>
            </p:nvSpPr>
            <p:spPr>
              <a:xfrm>
                <a:off x="-1" y="430155"/>
                <a:ext cx="1910719"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FFFFF"/>
                    </a:solidFill>
                    <a:latin typeface="FontAwesome"/>
                    <a:ea typeface="FontAwesome"/>
                    <a:cs typeface="FontAwesome"/>
                    <a:sym typeface="FontAwesome"/>
                  </a:defRPr>
                </a:lvl1pPr>
              </a:lstStyle>
              <a:p>
                <a:pPr/>
                <a:r>
                  <a:t>0</a:t>
                </a:r>
              </a:p>
            </p:txBody>
          </p:sp>
        </p:grpSp>
        <p:sp>
          <p:nvSpPr>
            <p:cNvPr id="1788" name="Shape 1788"/>
            <p:cNvSpPr/>
            <p:nvPr/>
          </p:nvSpPr>
          <p:spPr>
            <a:xfrm rot="2700000">
              <a:off x="826768" y="1430110"/>
              <a:ext cx="257176" cy="257176"/>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794" name="Group 1794"/>
          <p:cNvGrpSpPr/>
          <p:nvPr/>
        </p:nvGrpSpPr>
        <p:grpSpPr>
          <a:xfrm>
            <a:off x="8962070" y="1636839"/>
            <a:ext cx="1910718" cy="1740547"/>
            <a:chOff x="0" y="0"/>
            <a:chExt cx="1910717" cy="1740546"/>
          </a:xfrm>
        </p:grpSpPr>
        <p:grpSp>
          <p:nvGrpSpPr>
            <p:cNvPr id="1792" name="Group 1792"/>
            <p:cNvGrpSpPr/>
            <p:nvPr/>
          </p:nvGrpSpPr>
          <p:grpSpPr>
            <a:xfrm>
              <a:off x="0" y="0"/>
              <a:ext cx="1910718" cy="1561351"/>
              <a:chOff x="0" y="0"/>
              <a:chExt cx="1910717" cy="1561350"/>
            </a:xfrm>
          </p:grpSpPr>
          <p:sp>
            <p:nvSpPr>
              <p:cNvPr id="1790" name="Shape 1790"/>
              <p:cNvSpPr/>
              <p:nvPr/>
            </p:nvSpPr>
            <p:spPr>
              <a:xfrm>
                <a:off x="-1" y="-1"/>
                <a:ext cx="1910719" cy="1561352"/>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4000">
                    <a:solidFill>
                      <a:srgbClr val="FFFFFF"/>
                    </a:solidFill>
                    <a:latin typeface="FontAwesome"/>
                    <a:ea typeface="FontAwesome"/>
                    <a:cs typeface="FontAwesome"/>
                    <a:sym typeface="FontAwesome"/>
                  </a:defRPr>
                </a:pPr>
              </a:p>
            </p:txBody>
          </p:sp>
          <p:sp>
            <p:nvSpPr>
              <p:cNvPr id="1791" name="Shape 1791"/>
              <p:cNvSpPr/>
              <p:nvPr/>
            </p:nvSpPr>
            <p:spPr>
              <a:xfrm>
                <a:off x="-1" y="430155"/>
                <a:ext cx="1910719"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FFFFF"/>
                    </a:solidFill>
                    <a:latin typeface="FontAwesome"/>
                    <a:ea typeface="FontAwesome"/>
                    <a:cs typeface="FontAwesome"/>
                    <a:sym typeface="FontAwesome"/>
                  </a:defRPr>
                </a:lvl1pPr>
              </a:lstStyle>
              <a:p>
                <a:pPr/>
                <a:r>
                  <a:t></a:t>
                </a:r>
              </a:p>
            </p:txBody>
          </p:sp>
        </p:grpSp>
        <p:sp>
          <p:nvSpPr>
            <p:cNvPr id="1793" name="Shape 1793"/>
            <p:cNvSpPr/>
            <p:nvPr/>
          </p:nvSpPr>
          <p:spPr>
            <a:xfrm rot="2700000">
              <a:off x="826768" y="1430109"/>
              <a:ext cx="257176" cy="257176"/>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728">
                                            <p:bg/>
                                          </p:spTgt>
                                        </p:tgtEl>
                                        <p:attrNameLst>
                                          <p:attrName>style.visibility</p:attrName>
                                        </p:attrNameLst>
                                      </p:cBhvr>
                                      <p:to>
                                        <p:strVal val="visible"/>
                                      </p:to>
                                    </p:set>
                                    <p:animEffect filter="wipe(left)" transition="in">
                                      <p:cBhvr>
                                        <p:cTn id="7" dur="500"/>
                                        <p:tgtEl>
                                          <p:spTgt spid="172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728">
                                            <p:txEl>
                                              <p:pRg st="0" end="0"/>
                                            </p:txEl>
                                          </p:spTgt>
                                        </p:tgtEl>
                                        <p:attrNameLst>
                                          <p:attrName>style.visibility</p:attrName>
                                        </p:attrNameLst>
                                      </p:cBhvr>
                                      <p:to>
                                        <p:strVal val="visible"/>
                                      </p:to>
                                    </p:set>
                                    <p:animEffect filter="wipe(left)" transition="in">
                                      <p:cBhvr>
                                        <p:cTn id="10" dur="500"/>
                                        <p:tgtEl>
                                          <p:spTgt spid="172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727">
                                            <p:bg/>
                                          </p:spTgt>
                                        </p:tgtEl>
                                        <p:attrNameLst>
                                          <p:attrName>style.visibility</p:attrName>
                                        </p:attrNameLst>
                                      </p:cBhvr>
                                      <p:to>
                                        <p:strVal val="visible"/>
                                      </p:to>
                                    </p:set>
                                    <p:animEffect filter="dissolve" transition="in">
                                      <p:cBhvr>
                                        <p:cTn id="15" dur="500"/>
                                        <p:tgtEl>
                                          <p:spTgt spid="172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727">
                                            <p:txEl>
                                              <p:pRg st="0" end="0"/>
                                            </p:txEl>
                                          </p:spTgt>
                                        </p:tgtEl>
                                        <p:attrNameLst>
                                          <p:attrName>style.visibility</p:attrName>
                                        </p:attrNameLst>
                                      </p:cBhvr>
                                      <p:to>
                                        <p:strVal val="visible"/>
                                      </p:to>
                                    </p:set>
                                    <p:animEffect filter="dissolve" transition="in">
                                      <p:cBhvr>
                                        <p:cTn id="18" dur="500"/>
                                        <p:tgtEl>
                                          <p:spTgt spid="172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1" presetID="22" grpId="3" fill="hold">
                                  <p:stCondLst>
                                    <p:cond delay="0"/>
                                  </p:stCondLst>
                                  <p:iterate type="el" backwards="0">
                                    <p:tmAbs val="0"/>
                                  </p:iterate>
                                  <p:childTnLst>
                                    <p:set>
                                      <p:cBhvr>
                                        <p:cTn id="22" fill="hold"/>
                                        <p:tgtEl>
                                          <p:spTgt spid="1774"/>
                                        </p:tgtEl>
                                        <p:attrNameLst>
                                          <p:attrName>style.visibility</p:attrName>
                                        </p:attrNameLst>
                                      </p:cBhvr>
                                      <p:to>
                                        <p:strVal val="visible"/>
                                      </p:to>
                                    </p:set>
                                    <p:animEffect filter="wipe(up)" transition="in">
                                      <p:cBhvr>
                                        <p:cTn id="23" dur="500"/>
                                        <p:tgtEl>
                                          <p:spTgt spid="1774"/>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1" presetID="22" grpId="4" fill="hold">
                                  <p:stCondLst>
                                    <p:cond delay="0"/>
                                  </p:stCondLst>
                                  <p:iterate type="el" backwards="0">
                                    <p:tmAbs val="0"/>
                                  </p:iterate>
                                  <p:childTnLst>
                                    <p:set>
                                      <p:cBhvr>
                                        <p:cTn id="27" fill="hold"/>
                                        <p:tgtEl>
                                          <p:spTgt spid="1737"/>
                                        </p:tgtEl>
                                        <p:attrNameLst>
                                          <p:attrName>style.visibility</p:attrName>
                                        </p:attrNameLst>
                                      </p:cBhvr>
                                      <p:to>
                                        <p:strVal val="visible"/>
                                      </p:to>
                                    </p:set>
                                    <p:animEffect filter="wipe(up)" transition="in">
                                      <p:cBhvr>
                                        <p:cTn id="28" dur="500"/>
                                        <p:tgtEl>
                                          <p:spTgt spid="1737"/>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1" presetID="22" grpId="5" fill="hold">
                                  <p:stCondLst>
                                    <p:cond delay="0"/>
                                  </p:stCondLst>
                                  <p:iterate type="el" backwards="0">
                                    <p:tmAbs val="0"/>
                                  </p:iterate>
                                  <p:childTnLst>
                                    <p:set>
                                      <p:cBhvr>
                                        <p:cTn id="32" fill="hold"/>
                                        <p:tgtEl>
                                          <p:spTgt spid="1732"/>
                                        </p:tgtEl>
                                        <p:attrNameLst>
                                          <p:attrName>style.visibility</p:attrName>
                                        </p:attrNameLst>
                                      </p:cBhvr>
                                      <p:to>
                                        <p:strVal val="visible"/>
                                      </p:to>
                                    </p:set>
                                    <p:animEffect filter="wipe(up)" transition="in">
                                      <p:cBhvr>
                                        <p:cTn id="33" dur="500"/>
                                        <p:tgtEl>
                                          <p:spTgt spid="1732"/>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1" presetID="22" grpId="6" fill="hold">
                                  <p:stCondLst>
                                    <p:cond delay="0"/>
                                  </p:stCondLst>
                                  <p:iterate type="el" backwards="0">
                                    <p:tmAbs val="0"/>
                                  </p:iterate>
                                  <p:childTnLst>
                                    <p:set>
                                      <p:cBhvr>
                                        <p:cTn id="37" fill="hold"/>
                                        <p:tgtEl>
                                          <p:spTgt spid="1779"/>
                                        </p:tgtEl>
                                        <p:attrNameLst>
                                          <p:attrName>style.visibility</p:attrName>
                                        </p:attrNameLst>
                                      </p:cBhvr>
                                      <p:to>
                                        <p:strVal val="visible"/>
                                      </p:to>
                                    </p:set>
                                    <p:animEffect filter="wipe(up)" transition="in">
                                      <p:cBhvr>
                                        <p:cTn id="38" dur="500"/>
                                        <p:tgtEl>
                                          <p:spTgt spid="1779"/>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1" presetID="22" grpId="7" fill="hold">
                                  <p:stCondLst>
                                    <p:cond delay="0"/>
                                  </p:stCondLst>
                                  <p:iterate type="el" backwards="0">
                                    <p:tmAbs val="0"/>
                                  </p:iterate>
                                  <p:childTnLst>
                                    <p:set>
                                      <p:cBhvr>
                                        <p:cTn id="42" fill="hold"/>
                                        <p:tgtEl>
                                          <p:spTgt spid="1754"/>
                                        </p:tgtEl>
                                        <p:attrNameLst>
                                          <p:attrName>style.visibility</p:attrName>
                                        </p:attrNameLst>
                                      </p:cBhvr>
                                      <p:to>
                                        <p:strVal val="visible"/>
                                      </p:to>
                                    </p:set>
                                    <p:animEffect filter="wipe(up)" transition="in">
                                      <p:cBhvr>
                                        <p:cTn id="43" dur="500"/>
                                        <p:tgtEl>
                                          <p:spTgt spid="1754"/>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1" presetID="22" grpId="8" fill="hold">
                                  <p:stCondLst>
                                    <p:cond delay="0"/>
                                  </p:stCondLst>
                                  <p:iterate type="el" backwards="0">
                                    <p:tmAbs val="0"/>
                                  </p:iterate>
                                  <p:childTnLst>
                                    <p:set>
                                      <p:cBhvr>
                                        <p:cTn id="47" fill="hold"/>
                                        <p:tgtEl>
                                          <p:spTgt spid="1740"/>
                                        </p:tgtEl>
                                        <p:attrNameLst>
                                          <p:attrName>style.visibility</p:attrName>
                                        </p:attrNameLst>
                                      </p:cBhvr>
                                      <p:to>
                                        <p:strVal val="visible"/>
                                      </p:to>
                                    </p:set>
                                    <p:animEffect filter="wipe(up)" transition="in">
                                      <p:cBhvr>
                                        <p:cTn id="48" dur="500"/>
                                        <p:tgtEl>
                                          <p:spTgt spid="1740"/>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1" presetID="22" grpId="9" fill="hold">
                                  <p:stCondLst>
                                    <p:cond delay="0"/>
                                  </p:stCondLst>
                                  <p:iterate type="el" backwards="0">
                                    <p:tmAbs val="0"/>
                                  </p:iterate>
                                  <p:childTnLst>
                                    <p:set>
                                      <p:cBhvr>
                                        <p:cTn id="52" fill="hold"/>
                                        <p:tgtEl>
                                          <p:spTgt spid="1784"/>
                                        </p:tgtEl>
                                        <p:attrNameLst>
                                          <p:attrName>style.visibility</p:attrName>
                                        </p:attrNameLst>
                                      </p:cBhvr>
                                      <p:to>
                                        <p:strVal val="visible"/>
                                      </p:to>
                                    </p:set>
                                    <p:animEffect filter="wipe(up)" transition="in">
                                      <p:cBhvr>
                                        <p:cTn id="53" dur="500"/>
                                        <p:tgtEl>
                                          <p:spTgt spid="1784"/>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1" presetID="22" grpId="10" fill="hold">
                                  <p:stCondLst>
                                    <p:cond delay="0"/>
                                  </p:stCondLst>
                                  <p:iterate type="el" backwards="0">
                                    <p:tmAbs val="0"/>
                                  </p:iterate>
                                  <p:childTnLst>
                                    <p:set>
                                      <p:cBhvr>
                                        <p:cTn id="57" fill="hold"/>
                                        <p:tgtEl>
                                          <p:spTgt spid="1759"/>
                                        </p:tgtEl>
                                        <p:attrNameLst>
                                          <p:attrName>style.visibility</p:attrName>
                                        </p:attrNameLst>
                                      </p:cBhvr>
                                      <p:to>
                                        <p:strVal val="visible"/>
                                      </p:to>
                                    </p:set>
                                    <p:animEffect filter="wipe(up)" transition="in">
                                      <p:cBhvr>
                                        <p:cTn id="58" dur="500"/>
                                        <p:tgtEl>
                                          <p:spTgt spid="1759"/>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1" presetID="22" grpId="11" fill="hold">
                                  <p:stCondLst>
                                    <p:cond delay="0"/>
                                  </p:stCondLst>
                                  <p:iterate type="el" backwards="0">
                                    <p:tmAbs val="0"/>
                                  </p:iterate>
                                  <p:childTnLst>
                                    <p:set>
                                      <p:cBhvr>
                                        <p:cTn id="62" fill="hold"/>
                                        <p:tgtEl>
                                          <p:spTgt spid="1743"/>
                                        </p:tgtEl>
                                        <p:attrNameLst>
                                          <p:attrName>style.visibility</p:attrName>
                                        </p:attrNameLst>
                                      </p:cBhvr>
                                      <p:to>
                                        <p:strVal val="visible"/>
                                      </p:to>
                                    </p:set>
                                    <p:animEffect filter="wipe(up)" transition="in">
                                      <p:cBhvr>
                                        <p:cTn id="63" dur="500"/>
                                        <p:tgtEl>
                                          <p:spTgt spid="1743"/>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1" presetID="22" grpId="12" fill="hold">
                                  <p:stCondLst>
                                    <p:cond delay="0"/>
                                  </p:stCondLst>
                                  <p:iterate type="el" backwards="0">
                                    <p:tmAbs val="0"/>
                                  </p:iterate>
                                  <p:childTnLst>
                                    <p:set>
                                      <p:cBhvr>
                                        <p:cTn id="67" fill="hold"/>
                                        <p:tgtEl>
                                          <p:spTgt spid="1789"/>
                                        </p:tgtEl>
                                        <p:attrNameLst>
                                          <p:attrName>style.visibility</p:attrName>
                                        </p:attrNameLst>
                                      </p:cBhvr>
                                      <p:to>
                                        <p:strVal val="visible"/>
                                      </p:to>
                                    </p:set>
                                    <p:animEffect filter="wipe(up)" transition="in">
                                      <p:cBhvr>
                                        <p:cTn id="68" dur="500"/>
                                        <p:tgtEl>
                                          <p:spTgt spid="1789"/>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1" presetID="22" grpId="13" fill="hold">
                                  <p:stCondLst>
                                    <p:cond delay="0"/>
                                  </p:stCondLst>
                                  <p:iterate type="el" backwards="0">
                                    <p:tmAbs val="0"/>
                                  </p:iterate>
                                  <p:childTnLst>
                                    <p:set>
                                      <p:cBhvr>
                                        <p:cTn id="72" fill="hold"/>
                                        <p:tgtEl>
                                          <p:spTgt spid="1764"/>
                                        </p:tgtEl>
                                        <p:attrNameLst>
                                          <p:attrName>style.visibility</p:attrName>
                                        </p:attrNameLst>
                                      </p:cBhvr>
                                      <p:to>
                                        <p:strVal val="visible"/>
                                      </p:to>
                                    </p:set>
                                    <p:animEffect filter="wipe(up)" transition="in">
                                      <p:cBhvr>
                                        <p:cTn id="73" dur="500"/>
                                        <p:tgtEl>
                                          <p:spTgt spid="1764"/>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Subtype="1" presetID="22" grpId="14" fill="hold">
                                  <p:stCondLst>
                                    <p:cond delay="0"/>
                                  </p:stCondLst>
                                  <p:iterate type="el" backwards="0">
                                    <p:tmAbs val="0"/>
                                  </p:iterate>
                                  <p:childTnLst>
                                    <p:set>
                                      <p:cBhvr>
                                        <p:cTn id="77" fill="hold"/>
                                        <p:tgtEl>
                                          <p:spTgt spid="1746"/>
                                        </p:tgtEl>
                                        <p:attrNameLst>
                                          <p:attrName>style.visibility</p:attrName>
                                        </p:attrNameLst>
                                      </p:cBhvr>
                                      <p:to>
                                        <p:strVal val="visible"/>
                                      </p:to>
                                    </p:set>
                                    <p:animEffect filter="wipe(up)" transition="in">
                                      <p:cBhvr>
                                        <p:cTn id="78" dur="500"/>
                                        <p:tgtEl>
                                          <p:spTgt spid="1746"/>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Subtype="1" presetID="22" grpId="15" fill="hold">
                                  <p:stCondLst>
                                    <p:cond delay="0"/>
                                  </p:stCondLst>
                                  <p:iterate type="el" backwards="0">
                                    <p:tmAbs val="0"/>
                                  </p:iterate>
                                  <p:childTnLst>
                                    <p:set>
                                      <p:cBhvr>
                                        <p:cTn id="82" fill="hold"/>
                                        <p:tgtEl>
                                          <p:spTgt spid="1794"/>
                                        </p:tgtEl>
                                        <p:attrNameLst>
                                          <p:attrName>style.visibility</p:attrName>
                                        </p:attrNameLst>
                                      </p:cBhvr>
                                      <p:to>
                                        <p:strVal val="visible"/>
                                      </p:to>
                                    </p:set>
                                    <p:animEffect filter="wipe(up)" transition="in">
                                      <p:cBhvr>
                                        <p:cTn id="83" dur="500"/>
                                        <p:tgtEl>
                                          <p:spTgt spid="1794"/>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Subtype="1" presetID="22" grpId="16" fill="hold">
                                  <p:stCondLst>
                                    <p:cond delay="0"/>
                                  </p:stCondLst>
                                  <p:iterate type="el" backwards="0">
                                    <p:tmAbs val="0"/>
                                  </p:iterate>
                                  <p:childTnLst>
                                    <p:set>
                                      <p:cBhvr>
                                        <p:cTn id="87" fill="hold"/>
                                        <p:tgtEl>
                                          <p:spTgt spid="1769"/>
                                        </p:tgtEl>
                                        <p:attrNameLst>
                                          <p:attrName>style.visibility</p:attrName>
                                        </p:attrNameLst>
                                      </p:cBhvr>
                                      <p:to>
                                        <p:strVal val="visible"/>
                                      </p:to>
                                    </p:set>
                                    <p:animEffect filter="wipe(up)" transition="in">
                                      <p:cBhvr>
                                        <p:cTn id="88" dur="500"/>
                                        <p:tgtEl>
                                          <p:spTgt spid="1769"/>
                                        </p:tgtEl>
                                      </p:cBhvr>
                                    </p:animEffect>
                                  </p:childTnLst>
                                </p:cTn>
                              </p:par>
                            </p:childTnLst>
                          </p:cTn>
                        </p:par>
                      </p:childTnLst>
                    </p:cTn>
                  </p:par>
                  <p:par>
                    <p:cTn id="89" fill="hold">
                      <p:stCondLst>
                        <p:cond delay="indefinite"/>
                      </p:stCondLst>
                      <p:childTnLst>
                        <p:par>
                          <p:cTn id="90" fill="hold">
                            <p:stCondLst>
                              <p:cond delay="0"/>
                            </p:stCondLst>
                            <p:childTnLst>
                              <p:par>
                                <p:cTn id="91" presetClass="entr" nodeType="clickEffect" presetSubtype="1" presetID="22" grpId="17" fill="hold">
                                  <p:stCondLst>
                                    <p:cond delay="0"/>
                                  </p:stCondLst>
                                  <p:iterate type="el" backwards="0">
                                    <p:tmAbs val="0"/>
                                  </p:iterate>
                                  <p:childTnLst>
                                    <p:set>
                                      <p:cBhvr>
                                        <p:cTn id="92" fill="hold"/>
                                        <p:tgtEl>
                                          <p:spTgt spid="1749"/>
                                        </p:tgtEl>
                                        <p:attrNameLst>
                                          <p:attrName>style.visibility</p:attrName>
                                        </p:attrNameLst>
                                      </p:cBhvr>
                                      <p:to>
                                        <p:strVal val="visible"/>
                                      </p:to>
                                    </p:set>
                                    <p:animEffect filter="wipe(up)" transition="in">
                                      <p:cBhvr>
                                        <p:cTn id="93" dur="500"/>
                                        <p:tgtEl>
                                          <p:spTgt spid="17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1727" grpId="2"/>
      <p:bldP build="whole" bldLvl="1" animBg="1" rev="0" advAuto="0" spid="1740" grpId="8"/>
      <p:bldP build="whole" bldLvl="1" animBg="1" rev="0" advAuto="0" spid="1789" grpId="12"/>
      <p:bldP build="whole" bldLvl="1" animBg="1" rev="0" advAuto="0" spid="1759" grpId="10"/>
      <p:bldP build="whole" bldLvl="1" animBg="1" rev="0" advAuto="0" spid="1769" grpId="16"/>
      <p:bldP build="whole" bldLvl="1" animBg="1" rev="0" advAuto="0" spid="1749" grpId="17"/>
      <p:bldP build="whole" bldLvl="1" animBg="1" rev="0" advAuto="0" spid="1754" grpId="7"/>
      <p:bldP build="whole" bldLvl="1" animBg="1" rev="0" advAuto="0" spid="1737" grpId="4"/>
      <p:bldP build="whole" bldLvl="1" animBg="1" rev="0" advAuto="0" spid="1774" grpId="3"/>
      <p:bldP build="whole" bldLvl="1" animBg="1" rev="0" advAuto="0" spid="1732" grpId="5"/>
      <p:bldP build="whole" bldLvl="1" animBg="1" rev="0" advAuto="0" spid="1784" grpId="9"/>
      <p:bldP build="whole" bldLvl="1" animBg="1" rev="0" advAuto="0" spid="1764" grpId="13"/>
      <p:bldP build="whole" bldLvl="1" animBg="1" rev="0" advAuto="0" spid="1794" grpId="15"/>
      <p:bldP build="whole" bldLvl="1" animBg="1" rev="0" advAuto="0" spid="1746" grpId="14"/>
      <p:bldP build="whole" bldLvl="1" animBg="1" rev="0" advAuto="0" spid="1779" grpId="6"/>
      <p:bldP build="whole" bldLvl="1" animBg="1" rev="0" advAuto="0" spid="1743" grpId="11"/>
      <p:bldP build="p" bldLvl="1" animBg="1" rev="0" advAuto="0" spid="1728" grpId="1"/>
    </p:bldLst>
  </p:timing>
</p:sld>
</file>

<file path=ppt/slides/slide4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796" name="Shape 179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797" name="Shape 179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Step by Step Box Workflow</a:t>
            </a:r>
          </a:p>
        </p:txBody>
      </p:sp>
      <p:sp>
        <p:nvSpPr>
          <p:cNvPr id="1798" name="Shape 179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1799" name="Shape 1799"/>
          <p:cNvSpPr/>
          <p:nvPr/>
        </p:nvSpPr>
        <p:spPr>
          <a:xfrm>
            <a:off x="3044496" y="3245980"/>
            <a:ext cx="2223736" cy="11073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721" y="0"/>
                </a:lnTo>
                <a:lnTo>
                  <a:pt x="2760" y="1566"/>
                </a:lnTo>
                <a:cubicBezTo>
                  <a:pt x="3174" y="9750"/>
                  <a:pt x="6616" y="16137"/>
                  <a:pt x="10800" y="16137"/>
                </a:cubicBezTo>
                <a:cubicBezTo>
                  <a:pt x="14984" y="16137"/>
                  <a:pt x="18426" y="9750"/>
                  <a:pt x="18840" y="1566"/>
                </a:cubicBezTo>
                <a:lnTo>
                  <a:pt x="18879" y="0"/>
                </a:lnTo>
                <a:lnTo>
                  <a:pt x="21600" y="0"/>
                </a:lnTo>
                <a:lnTo>
                  <a:pt x="21547" y="2125"/>
                </a:lnTo>
                <a:cubicBezTo>
                  <a:pt x="20993" y="13064"/>
                  <a:pt x="16393" y="21600"/>
                  <a:pt x="10800" y="21600"/>
                </a:cubicBezTo>
                <a:cubicBezTo>
                  <a:pt x="5207" y="21600"/>
                  <a:pt x="607" y="13064"/>
                  <a:pt x="53" y="2125"/>
                </a:cubicBezTo>
                <a:close/>
              </a:path>
            </a:pathLst>
          </a:custGeom>
          <a:solidFill>
            <a:srgbClr val="7C95A5"/>
          </a:solidFill>
          <a:ln w="12700">
            <a:miter lim="400000"/>
          </a:ln>
        </p:spPr>
        <p:txBody>
          <a:bodyPr lIns="45719" rIns="45719" anchor="ctr"/>
          <a:lstStyle/>
          <a:p>
            <a:pPr algn="ctr">
              <a:defRPr>
                <a:solidFill>
                  <a:srgbClr val="FFFFFF"/>
                </a:solidFill>
              </a:defRPr>
            </a:pPr>
          </a:p>
        </p:txBody>
      </p:sp>
      <p:sp>
        <p:nvSpPr>
          <p:cNvPr id="1800" name="Shape 1800"/>
          <p:cNvSpPr/>
          <p:nvPr/>
        </p:nvSpPr>
        <p:spPr>
          <a:xfrm flipV="1">
            <a:off x="1104860" y="2138634"/>
            <a:ext cx="2223736" cy="11073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721" y="0"/>
                </a:lnTo>
                <a:lnTo>
                  <a:pt x="2760" y="1566"/>
                </a:lnTo>
                <a:cubicBezTo>
                  <a:pt x="3174" y="9750"/>
                  <a:pt x="6616" y="16137"/>
                  <a:pt x="10800" y="16137"/>
                </a:cubicBezTo>
                <a:cubicBezTo>
                  <a:pt x="14984" y="16137"/>
                  <a:pt x="18426" y="9750"/>
                  <a:pt x="18840" y="1566"/>
                </a:cubicBezTo>
                <a:lnTo>
                  <a:pt x="18879" y="0"/>
                </a:lnTo>
                <a:lnTo>
                  <a:pt x="21600" y="0"/>
                </a:lnTo>
                <a:lnTo>
                  <a:pt x="21547" y="2125"/>
                </a:lnTo>
                <a:cubicBezTo>
                  <a:pt x="20993" y="13064"/>
                  <a:pt x="16393" y="21600"/>
                  <a:pt x="10800" y="21600"/>
                </a:cubicBezTo>
                <a:cubicBezTo>
                  <a:pt x="5207" y="21600"/>
                  <a:pt x="607" y="13064"/>
                  <a:pt x="53" y="2125"/>
                </a:cubicBezTo>
                <a:close/>
              </a:path>
            </a:pathLst>
          </a:custGeom>
          <a:solidFill>
            <a:srgbClr val="99AEBA"/>
          </a:solidFill>
          <a:ln w="12700">
            <a:miter lim="400000"/>
          </a:ln>
        </p:spPr>
        <p:txBody>
          <a:bodyPr lIns="45719" rIns="45719" anchor="ctr"/>
          <a:lstStyle/>
          <a:p>
            <a:pPr algn="ctr">
              <a:defRPr>
                <a:solidFill>
                  <a:srgbClr val="FFFFFF"/>
                </a:solidFill>
              </a:defRPr>
            </a:pPr>
          </a:p>
        </p:txBody>
      </p:sp>
      <p:sp>
        <p:nvSpPr>
          <p:cNvPr id="1801" name="Shape 1801"/>
          <p:cNvSpPr/>
          <p:nvPr/>
        </p:nvSpPr>
        <p:spPr>
          <a:xfrm>
            <a:off x="6923768" y="3245980"/>
            <a:ext cx="2223736" cy="11073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721" y="0"/>
                </a:lnTo>
                <a:lnTo>
                  <a:pt x="2760" y="1566"/>
                </a:lnTo>
                <a:cubicBezTo>
                  <a:pt x="3174" y="9750"/>
                  <a:pt x="6616" y="16137"/>
                  <a:pt x="10800" y="16137"/>
                </a:cubicBezTo>
                <a:cubicBezTo>
                  <a:pt x="14984" y="16137"/>
                  <a:pt x="18426" y="9750"/>
                  <a:pt x="18840" y="1566"/>
                </a:cubicBezTo>
                <a:lnTo>
                  <a:pt x="18879" y="0"/>
                </a:lnTo>
                <a:lnTo>
                  <a:pt x="21600" y="0"/>
                </a:lnTo>
                <a:lnTo>
                  <a:pt x="21547" y="2125"/>
                </a:lnTo>
                <a:cubicBezTo>
                  <a:pt x="20993" y="13064"/>
                  <a:pt x="16393" y="21600"/>
                  <a:pt x="10800" y="21600"/>
                </a:cubicBezTo>
                <a:cubicBezTo>
                  <a:pt x="5207" y="21600"/>
                  <a:pt x="607" y="13064"/>
                  <a:pt x="53" y="2125"/>
                </a:cubicBezTo>
                <a:close/>
              </a:path>
            </a:pathLst>
          </a:custGeom>
          <a:solidFill>
            <a:srgbClr val="495D6B"/>
          </a:solidFill>
          <a:ln w="12700">
            <a:miter lim="400000"/>
          </a:ln>
        </p:spPr>
        <p:txBody>
          <a:bodyPr lIns="45719" rIns="45719" anchor="ctr"/>
          <a:lstStyle/>
          <a:p>
            <a:pPr algn="ctr">
              <a:defRPr>
                <a:solidFill>
                  <a:srgbClr val="FFFFFF"/>
                </a:solidFill>
              </a:defRPr>
            </a:pPr>
          </a:p>
        </p:txBody>
      </p:sp>
      <p:sp>
        <p:nvSpPr>
          <p:cNvPr id="1802" name="Shape 1802"/>
          <p:cNvSpPr/>
          <p:nvPr/>
        </p:nvSpPr>
        <p:spPr>
          <a:xfrm flipV="1">
            <a:off x="4984132" y="2138634"/>
            <a:ext cx="2223736" cy="11073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721" y="0"/>
                </a:lnTo>
                <a:lnTo>
                  <a:pt x="2760" y="1566"/>
                </a:lnTo>
                <a:cubicBezTo>
                  <a:pt x="3174" y="9750"/>
                  <a:pt x="6616" y="16137"/>
                  <a:pt x="10800" y="16137"/>
                </a:cubicBezTo>
                <a:cubicBezTo>
                  <a:pt x="14984" y="16137"/>
                  <a:pt x="18426" y="9750"/>
                  <a:pt x="18840" y="1566"/>
                </a:cubicBezTo>
                <a:lnTo>
                  <a:pt x="18879" y="0"/>
                </a:lnTo>
                <a:lnTo>
                  <a:pt x="21600" y="0"/>
                </a:lnTo>
                <a:lnTo>
                  <a:pt x="21547" y="2125"/>
                </a:lnTo>
                <a:cubicBezTo>
                  <a:pt x="20993" y="13064"/>
                  <a:pt x="16393" y="21600"/>
                  <a:pt x="10800" y="21600"/>
                </a:cubicBezTo>
                <a:cubicBezTo>
                  <a:pt x="5207" y="21600"/>
                  <a:pt x="607" y="13064"/>
                  <a:pt x="53" y="2125"/>
                </a:cubicBezTo>
                <a:close/>
              </a:path>
            </a:pathLst>
          </a:custGeom>
          <a:solidFill>
            <a:srgbClr val="637C90"/>
          </a:solidFill>
          <a:ln w="12700">
            <a:miter lim="400000"/>
          </a:ln>
        </p:spPr>
        <p:txBody>
          <a:bodyPr lIns="45719" rIns="45719" anchor="ctr"/>
          <a:lstStyle/>
          <a:p>
            <a:pPr algn="ctr">
              <a:defRPr>
                <a:solidFill>
                  <a:srgbClr val="FFFFFF"/>
                </a:solidFill>
              </a:defRPr>
            </a:pPr>
          </a:p>
        </p:txBody>
      </p:sp>
      <p:sp>
        <p:nvSpPr>
          <p:cNvPr id="1803" name="Shape 1803"/>
          <p:cNvSpPr/>
          <p:nvPr/>
        </p:nvSpPr>
        <p:spPr>
          <a:xfrm flipV="1">
            <a:off x="8863404" y="2138634"/>
            <a:ext cx="2223736" cy="11073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721" y="0"/>
                </a:lnTo>
                <a:lnTo>
                  <a:pt x="2760" y="1566"/>
                </a:lnTo>
                <a:cubicBezTo>
                  <a:pt x="3174" y="9750"/>
                  <a:pt x="6616" y="16137"/>
                  <a:pt x="10800" y="16137"/>
                </a:cubicBezTo>
                <a:cubicBezTo>
                  <a:pt x="14984" y="16137"/>
                  <a:pt x="18426" y="9750"/>
                  <a:pt x="18840" y="1566"/>
                </a:cubicBezTo>
                <a:lnTo>
                  <a:pt x="18879" y="0"/>
                </a:lnTo>
                <a:lnTo>
                  <a:pt x="21600" y="0"/>
                </a:lnTo>
                <a:lnTo>
                  <a:pt x="21547" y="2125"/>
                </a:lnTo>
                <a:cubicBezTo>
                  <a:pt x="20993" y="13064"/>
                  <a:pt x="16393" y="21600"/>
                  <a:pt x="10800" y="21600"/>
                </a:cubicBezTo>
                <a:cubicBezTo>
                  <a:pt x="5207" y="21600"/>
                  <a:pt x="607" y="13064"/>
                  <a:pt x="53" y="2125"/>
                </a:cubicBezTo>
                <a:close/>
              </a:path>
            </a:pathLst>
          </a:custGeom>
          <a:solidFill>
            <a:srgbClr val="F23B48"/>
          </a:solidFill>
          <a:ln w="12700">
            <a:miter lim="400000"/>
          </a:ln>
        </p:spPr>
        <p:txBody>
          <a:bodyPr lIns="45719" rIns="45719" anchor="ctr"/>
          <a:lstStyle/>
          <a:p>
            <a:pPr algn="ctr">
              <a:defRPr>
                <a:solidFill>
                  <a:srgbClr val="FFFFFF"/>
                </a:solidFill>
              </a:defRPr>
            </a:pPr>
          </a:p>
        </p:txBody>
      </p:sp>
      <p:sp>
        <p:nvSpPr>
          <p:cNvPr id="1804" name="Shape 1804"/>
          <p:cNvSpPr/>
          <p:nvPr/>
        </p:nvSpPr>
        <p:spPr>
          <a:xfrm>
            <a:off x="1388959" y="4298434"/>
            <a:ext cx="1650341" cy="5181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20000"/>
              </a:lnSpc>
              <a:defRPr sz="1000">
                <a:solidFill>
                  <a:srgbClr val="595959"/>
                </a:solidFill>
                <a:latin typeface="Neris Thin"/>
                <a:ea typeface="Neris Thin"/>
                <a:cs typeface="Neris Thin"/>
                <a:sym typeface="Neris Thin"/>
              </a:defRPr>
            </a:lvl1pPr>
          </a:lstStyle>
          <a:p>
            <a:pPr/>
            <a:r>
              <a:t>Lemon drops oat cake oat cake sugar plum sweet chocolate cake sweet</a:t>
            </a:r>
          </a:p>
        </p:txBody>
      </p:sp>
      <p:sp>
        <p:nvSpPr>
          <p:cNvPr id="1805" name="Shape 1805"/>
          <p:cNvSpPr/>
          <p:nvPr/>
        </p:nvSpPr>
        <p:spPr>
          <a:xfrm>
            <a:off x="1388960" y="4022261"/>
            <a:ext cx="165033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200">
                <a:solidFill>
                  <a:srgbClr val="595959"/>
                </a:solidFill>
                <a:latin typeface="Lato"/>
                <a:ea typeface="Lato"/>
                <a:cs typeface="Lato"/>
                <a:sym typeface="Lato"/>
              </a:defRPr>
            </a:lvl1pPr>
          </a:lstStyle>
          <a:p>
            <a:pPr/>
            <a:r>
              <a:t>Creative Formula</a:t>
            </a:r>
          </a:p>
        </p:txBody>
      </p:sp>
      <p:grpSp>
        <p:nvGrpSpPr>
          <p:cNvPr id="1808" name="Group 1808"/>
          <p:cNvGrpSpPr/>
          <p:nvPr/>
        </p:nvGrpSpPr>
        <p:grpSpPr>
          <a:xfrm>
            <a:off x="1639543" y="2665079"/>
            <a:ext cx="1149173" cy="1149173"/>
            <a:chOff x="0" y="0"/>
            <a:chExt cx="1149172" cy="1149172"/>
          </a:xfrm>
        </p:grpSpPr>
        <p:sp>
          <p:nvSpPr>
            <p:cNvPr id="1806" name="Shape 1806"/>
            <p:cNvSpPr/>
            <p:nvPr/>
          </p:nvSpPr>
          <p:spPr>
            <a:xfrm>
              <a:off x="-1" y="-1"/>
              <a:ext cx="1149174" cy="1149174"/>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3200">
                  <a:solidFill>
                    <a:srgbClr val="FFFFFF"/>
                  </a:solidFill>
                  <a:latin typeface="FontAwesome"/>
                  <a:ea typeface="FontAwesome"/>
                  <a:cs typeface="FontAwesome"/>
                  <a:sym typeface="FontAwesome"/>
                </a:defRPr>
              </a:pPr>
            </a:p>
          </p:txBody>
        </p:sp>
        <p:sp>
          <p:nvSpPr>
            <p:cNvPr id="1807" name="Shape 1807"/>
            <p:cNvSpPr/>
            <p:nvPr/>
          </p:nvSpPr>
          <p:spPr>
            <a:xfrm>
              <a:off x="168292" y="287566"/>
              <a:ext cx="812589"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Ã</a:t>
              </a:r>
            </a:p>
          </p:txBody>
        </p:sp>
      </p:grpSp>
      <p:grpSp>
        <p:nvGrpSpPr>
          <p:cNvPr id="1811" name="Group 1811"/>
          <p:cNvGrpSpPr/>
          <p:nvPr/>
        </p:nvGrpSpPr>
        <p:grpSpPr>
          <a:xfrm>
            <a:off x="3581386" y="2665079"/>
            <a:ext cx="1149173" cy="1149173"/>
            <a:chOff x="0" y="0"/>
            <a:chExt cx="1149172" cy="1149172"/>
          </a:xfrm>
        </p:grpSpPr>
        <p:sp>
          <p:nvSpPr>
            <p:cNvPr id="1809" name="Shape 1809"/>
            <p:cNvSpPr/>
            <p:nvPr/>
          </p:nvSpPr>
          <p:spPr>
            <a:xfrm>
              <a:off x="-1" y="-1"/>
              <a:ext cx="1149174" cy="1149174"/>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810" name="Shape 1810"/>
            <p:cNvSpPr/>
            <p:nvPr/>
          </p:nvSpPr>
          <p:spPr>
            <a:xfrm>
              <a:off x="168292" y="308401"/>
              <a:ext cx="812589" cy="53237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a:t>
              </a:r>
            </a:p>
          </p:txBody>
        </p:sp>
      </p:grpSp>
      <p:grpSp>
        <p:nvGrpSpPr>
          <p:cNvPr id="1814" name="Group 1814"/>
          <p:cNvGrpSpPr/>
          <p:nvPr/>
        </p:nvGrpSpPr>
        <p:grpSpPr>
          <a:xfrm>
            <a:off x="5521021" y="2665079"/>
            <a:ext cx="1149173" cy="1149173"/>
            <a:chOff x="0" y="0"/>
            <a:chExt cx="1149172" cy="1149172"/>
          </a:xfrm>
        </p:grpSpPr>
        <p:sp>
          <p:nvSpPr>
            <p:cNvPr id="1812" name="Shape 1812"/>
            <p:cNvSpPr/>
            <p:nvPr/>
          </p:nvSpPr>
          <p:spPr>
            <a:xfrm>
              <a:off x="-1" y="-1"/>
              <a:ext cx="1149174" cy="1149174"/>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3200">
                  <a:solidFill>
                    <a:srgbClr val="FFFFFF"/>
                  </a:solidFill>
                  <a:latin typeface="FontAwesome"/>
                  <a:ea typeface="FontAwesome"/>
                  <a:cs typeface="FontAwesome"/>
                  <a:sym typeface="FontAwesome"/>
                </a:defRPr>
              </a:pPr>
            </a:p>
          </p:txBody>
        </p:sp>
        <p:sp>
          <p:nvSpPr>
            <p:cNvPr id="1813" name="Shape 1813"/>
            <p:cNvSpPr/>
            <p:nvPr/>
          </p:nvSpPr>
          <p:spPr>
            <a:xfrm>
              <a:off x="168292" y="308401"/>
              <a:ext cx="812589" cy="53237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a:t>
              </a:r>
            </a:p>
          </p:txBody>
        </p:sp>
      </p:grpSp>
      <p:grpSp>
        <p:nvGrpSpPr>
          <p:cNvPr id="1817" name="Group 1817"/>
          <p:cNvGrpSpPr/>
          <p:nvPr/>
        </p:nvGrpSpPr>
        <p:grpSpPr>
          <a:xfrm>
            <a:off x="7460657" y="2665079"/>
            <a:ext cx="1149173" cy="1149173"/>
            <a:chOff x="0" y="0"/>
            <a:chExt cx="1149172" cy="1149172"/>
          </a:xfrm>
        </p:grpSpPr>
        <p:sp>
          <p:nvSpPr>
            <p:cNvPr id="1815" name="Shape 1815"/>
            <p:cNvSpPr/>
            <p:nvPr/>
          </p:nvSpPr>
          <p:spPr>
            <a:xfrm>
              <a:off x="-1" y="-1"/>
              <a:ext cx="1149174" cy="1149174"/>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3200">
                  <a:solidFill>
                    <a:srgbClr val="FFFFFF"/>
                  </a:solidFill>
                  <a:latin typeface="FontAwesome"/>
                  <a:ea typeface="FontAwesome"/>
                  <a:cs typeface="FontAwesome"/>
                  <a:sym typeface="FontAwesome"/>
                </a:defRPr>
              </a:pPr>
            </a:p>
          </p:txBody>
        </p:sp>
        <p:sp>
          <p:nvSpPr>
            <p:cNvPr id="1816" name="Shape 1816"/>
            <p:cNvSpPr/>
            <p:nvPr/>
          </p:nvSpPr>
          <p:spPr>
            <a:xfrm>
              <a:off x="168292" y="287566"/>
              <a:ext cx="812589"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ò</a:t>
              </a:r>
            </a:p>
          </p:txBody>
        </p:sp>
      </p:grpSp>
      <p:grpSp>
        <p:nvGrpSpPr>
          <p:cNvPr id="1820" name="Group 1820"/>
          <p:cNvGrpSpPr/>
          <p:nvPr/>
        </p:nvGrpSpPr>
        <p:grpSpPr>
          <a:xfrm>
            <a:off x="9400293" y="2665079"/>
            <a:ext cx="1149173" cy="1149173"/>
            <a:chOff x="0" y="0"/>
            <a:chExt cx="1149172" cy="1149172"/>
          </a:xfrm>
        </p:grpSpPr>
        <p:sp>
          <p:nvSpPr>
            <p:cNvPr id="1818" name="Shape 1818"/>
            <p:cNvSpPr/>
            <p:nvPr/>
          </p:nvSpPr>
          <p:spPr>
            <a:xfrm>
              <a:off x="-1" y="-1"/>
              <a:ext cx="1149174" cy="11491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3200">
                  <a:solidFill>
                    <a:srgbClr val="FFFFFF"/>
                  </a:solidFill>
                  <a:latin typeface="FontAwesome"/>
                  <a:ea typeface="FontAwesome"/>
                  <a:cs typeface="FontAwesome"/>
                  <a:sym typeface="FontAwesome"/>
                </a:defRPr>
              </a:pPr>
            </a:p>
          </p:txBody>
        </p:sp>
        <p:sp>
          <p:nvSpPr>
            <p:cNvPr id="1819" name="Shape 1819"/>
            <p:cNvSpPr/>
            <p:nvPr/>
          </p:nvSpPr>
          <p:spPr>
            <a:xfrm>
              <a:off x="168292" y="287566"/>
              <a:ext cx="812589"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a:t>
              </a:r>
            </a:p>
          </p:txBody>
        </p:sp>
      </p:grpSp>
      <p:sp>
        <p:nvSpPr>
          <p:cNvPr id="1821" name="Shape 1821"/>
          <p:cNvSpPr/>
          <p:nvPr/>
        </p:nvSpPr>
        <p:spPr>
          <a:xfrm>
            <a:off x="5268231" y="4298434"/>
            <a:ext cx="1650341" cy="5181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20000"/>
              </a:lnSpc>
              <a:defRPr sz="1000">
                <a:solidFill>
                  <a:srgbClr val="595959"/>
                </a:solidFill>
                <a:latin typeface="Neris Thin"/>
                <a:ea typeface="Neris Thin"/>
                <a:cs typeface="Neris Thin"/>
                <a:sym typeface="Neris Thin"/>
              </a:defRPr>
            </a:lvl1pPr>
          </a:lstStyle>
          <a:p>
            <a:pPr/>
            <a:r>
              <a:t>Lemon drops oat cake oat cake sugar plum sweet chocolate cake sweet</a:t>
            </a:r>
          </a:p>
        </p:txBody>
      </p:sp>
      <p:sp>
        <p:nvSpPr>
          <p:cNvPr id="1822" name="Shape 1822"/>
          <p:cNvSpPr/>
          <p:nvPr/>
        </p:nvSpPr>
        <p:spPr>
          <a:xfrm>
            <a:off x="5268231" y="4022261"/>
            <a:ext cx="165033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200">
                <a:solidFill>
                  <a:srgbClr val="595959"/>
                </a:solidFill>
                <a:latin typeface="Lato"/>
                <a:ea typeface="Lato"/>
                <a:cs typeface="Lato"/>
                <a:sym typeface="Lato"/>
              </a:defRPr>
            </a:lvl1pPr>
          </a:lstStyle>
          <a:p>
            <a:pPr/>
            <a:r>
              <a:t>System Protection</a:t>
            </a:r>
          </a:p>
        </p:txBody>
      </p:sp>
      <p:sp>
        <p:nvSpPr>
          <p:cNvPr id="1823" name="Shape 1823"/>
          <p:cNvSpPr/>
          <p:nvPr/>
        </p:nvSpPr>
        <p:spPr>
          <a:xfrm>
            <a:off x="9152701" y="4298434"/>
            <a:ext cx="1650341" cy="5181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20000"/>
              </a:lnSpc>
              <a:defRPr sz="1000">
                <a:solidFill>
                  <a:srgbClr val="595959"/>
                </a:solidFill>
                <a:latin typeface="Neris Thin"/>
                <a:ea typeface="Neris Thin"/>
                <a:cs typeface="Neris Thin"/>
                <a:sym typeface="Neris Thin"/>
              </a:defRPr>
            </a:lvl1pPr>
          </a:lstStyle>
          <a:p>
            <a:pPr/>
            <a:r>
              <a:t>Lemon drops oat cake oat cake sugar plum sweet chocolate cake sweet</a:t>
            </a:r>
          </a:p>
        </p:txBody>
      </p:sp>
      <p:sp>
        <p:nvSpPr>
          <p:cNvPr id="1824" name="Shape 1824"/>
          <p:cNvSpPr/>
          <p:nvPr/>
        </p:nvSpPr>
        <p:spPr>
          <a:xfrm>
            <a:off x="9152703" y="4022261"/>
            <a:ext cx="165033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200">
                <a:solidFill>
                  <a:srgbClr val="595959"/>
                </a:solidFill>
                <a:latin typeface="Lato"/>
                <a:ea typeface="Lato"/>
                <a:cs typeface="Lato"/>
                <a:sym typeface="Lato"/>
              </a:defRPr>
            </a:lvl1pPr>
          </a:lstStyle>
          <a:p>
            <a:pPr/>
            <a:r>
              <a:t>Success Secret</a:t>
            </a:r>
          </a:p>
        </p:txBody>
      </p:sp>
      <p:sp>
        <p:nvSpPr>
          <p:cNvPr id="1825" name="Shape 1825"/>
          <p:cNvSpPr/>
          <p:nvPr/>
        </p:nvSpPr>
        <p:spPr>
          <a:xfrm>
            <a:off x="3333794" y="1889798"/>
            <a:ext cx="1650341" cy="518162"/>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20000"/>
              </a:lnSpc>
              <a:defRPr sz="1000">
                <a:solidFill>
                  <a:srgbClr val="595959"/>
                </a:solidFill>
                <a:latin typeface="Neris Thin"/>
                <a:ea typeface="Neris Thin"/>
                <a:cs typeface="Neris Thin"/>
                <a:sym typeface="Neris Thin"/>
              </a:defRPr>
            </a:lvl1pPr>
          </a:lstStyle>
          <a:p>
            <a:pPr/>
            <a:r>
              <a:t>Lemon drops oat cake oat cake sugar plum sweet chocolate cake sweet</a:t>
            </a:r>
          </a:p>
        </p:txBody>
      </p:sp>
      <p:sp>
        <p:nvSpPr>
          <p:cNvPr id="1826" name="Shape 1826"/>
          <p:cNvSpPr/>
          <p:nvPr/>
        </p:nvSpPr>
        <p:spPr>
          <a:xfrm>
            <a:off x="3333794" y="1613626"/>
            <a:ext cx="165033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200">
                <a:solidFill>
                  <a:srgbClr val="595959"/>
                </a:solidFill>
                <a:latin typeface="Lato"/>
                <a:ea typeface="Lato"/>
                <a:cs typeface="Lato"/>
                <a:sym typeface="Lato"/>
              </a:defRPr>
            </a:lvl1pPr>
          </a:lstStyle>
          <a:p>
            <a:pPr/>
            <a:r>
              <a:t>Creative Strategy</a:t>
            </a:r>
          </a:p>
        </p:txBody>
      </p:sp>
      <p:sp>
        <p:nvSpPr>
          <p:cNvPr id="1827" name="Shape 1827"/>
          <p:cNvSpPr/>
          <p:nvPr/>
        </p:nvSpPr>
        <p:spPr>
          <a:xfrm>
            <a:off x="7213065" y="1889798"/>
            <a:ext cx="1650341" cy="518162"/>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20000"/>
              </a:lnSpc>
              <a:defRPr sz="1000">
                <a:solidFill>
                  <a:srgbClr val="595959"/>
                </a:solidFill>
                <a:latin typeface="Neris Thin"/>
                <a:ea typeface="Neris Thin"/>
                <a:cs typeface="Neris Thin"/>
                <a:sym typeface="Neris Thin"/>
              </a:defRPr>
            </a:lvl1pPr>
          </a:lstStyle>
          <a:p>
            <a:pPr/>
            <a:r>
              <a:t>Lemon drops oat cake oat cake sugar plum sweet chocolate cake sweet</a:t>
            </a:r>
          </a:p>
        </p:txBody>
      </p:sp>
      <p:sp>
        <p:nvSpPr>
          <p:cNvPr id="1828" name="Shape 1828"/>
          <p:cNvSpPr/>
          <p:nvPr/>
        </p:nvSpPr>
        <p:spPr>
          <a:xfrm>
            <a:off x="7213066" y="1613626"/>
            <a:ext cx="165033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200">
                <a:solidFill>
                  <a:srgbClr val="595959"/>
                </a:solidFill>
                <a:latin typeface="Lato"/>
                <a:ea typeface="Lato"/>
                <a:cs typeface="Lato"/>
                <a:sym typeface="Lato"/>
              </a:defRPr>
            </a:lvl1pPr>
          </a:lstStyle>
          <a:p>
            <a:pPr/>
            <a:r>
              <a:t>Business Strategy</a:t>
            </a:r>
          </a:p>
        </p:txBody>
      </p:sp>
      <p:grpSp>
        <p:nvGrpSpPr>
          <p:cNvPr id="1832" name="Group 1832"/>
          <p:cNvGrpSpPr/>
          <p:nvPr/>
        </p:nvGrpSpPr>
        <p:grpSpPr>
          <a:xfrm>
            <a:off x="1135098" y="5478412"/>
            <a:ext cx="3085879" cy="671776"/>
            <a:chOff x="0" y="0"/>
            <a:chExt cx="3085878" cy="671775"/>
          </a:xfrm>
        </p:grpSpPr>
        <p:sp>
          <p:nvSpPr>
            <p:cNvPr id="1829" name="Shape 1829"/>
            <p:cNvSpPr/>
            <p:nvPr/>
          </p:nvSpPr>
          <p:spPr>
            <a:xfrm>
              <a:off x="678335" y="328875"/>
              <a:ext cx="2405143" cy="342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000">
                  <a:solidFill>
                    <a:srgbClr val="595959"/>
                  </a:solidFill>
                </a:defRPr>
              </a:lvl1pPr>
            </a:lstStyle>
            <a:p>
              <a:pPr/>
              <a:r>
                <a:t>Lemon drops oat cake oat cake sugar plum sweet chocolate cake sweet pastry</a:t>
              </a:r>
            </a:p>
          </p:txBody>
        </p:sp>
        <p:sp>
          <p:nvSpPr>
            <p:cNvPr id="1830" name="Shape 1830"/>
            <p:cNvSpPr/>
            <p:nvPr/>
          </p:nvSpPr>
          <p:spPr>
            <a:xfrm>
              <a:off x="662456" y="21266"/>
              <a:ext cx="2423423"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300">
                  <a:solidFill>
                    <a:srgbClr val="595959"/>
                  </a:solidFill>
                  <a:latin typeface="Lato"/>
                  <a:ea typeface="Lato"/>
                  <a:cs typeface="Lato"/>
                  <a:sym typeface="Lato"/>
                </a:defRPr>
              </a:lvl1pPr>
            </a:lstStyle>
            <a:p>
              <a:pPr/>
              <a:r>
                <a:t>Data Analysis Number One</a:t>
              </a:r>
            </a:p>
          </p:txBody>
        </p:sp>
        <p:sp>
          <p:nvSpPr>
            <p:cNvPr id="1831" name="Shape 1831"/>
            <p:cNvSpPr/>
            <p:nvPr/>
          </p:nvSpPr>
          <p:spPr>
            <a:xfrm>
              <a:off x="0" y="0"/>
              <a:ext cx="662457" cy="5461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defRPr b="1" sz="3600">
                  <a:solidFill>
                    <a:srgbClr val="BFBFBF"/>
                  </a:solidFill>
                  <a:latin typeface="Lato Black"/>
                  <a:ea typeface="Lato Black"/>
                  <a:cs typeface="Lato Black"/>
                  <a:sym typeface="Lato Black"/>
                </a:defRPr>
              </a:lvl1pPr>
            </a:lstStyle>
            <a:p>
              <a:pPr/>
              <a:r>
                <a:t>01</a:t>
              </a:r>
            </a:p>
          </p:txBody>
        </p:sp>
      </p:grpSp>
      <p:grpSp>
        <p:nvGrpSpPr>
          <p:cNvPr id="1836" name="Group 1836"/>
          <p:cNvGrpSpPr/>
          <p:nvPr/>
        </p:nvGrpSpPr>
        <p:grpSpPr>
          <a:xfrm>
            <a:off x="4537690" y="5478412"/>
            <a:ext cx="3088280" cy="671776"/>
            <a:chOff x="0" y="0"/>
            <a:chExt cx="3088279" cy="671775"/>
          </a:xfrm>
        </p:grpSpPr>
        <p:sp>
          <p:nvSpPr>
            <p:cNvPr id="1833" name="Shape 1833"/>
            <p:cNvSpPr/>
            <p:nvPr/>
          </p:nvSpPr>
          <p:spPr>
            <a:xfrm>
              <a:off x="680736" y="328875"/>
              <a:ext cx="2405143" cy="342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000">
                  <a:solidFill>
                    <a:srgbClr val="595959"/>
                  </a:solidFill>
                </a:defRPr>
              </a:lvl1pPr>
            </a:lstStyle>
            <a:p>
              <a:pPr/>
              <a:r>
                <a:t>Lemon drops oat cake oat cake sugar plum sweet chocolate cake sweet pastry</a:t>
              </a:r>
            </a:p>
          </p:txBody>
        </p:sp>
        <p:sp>
          <p:nvSpPr>
            <p:cNvPr id="1834" name="Shape 1834"/>
            <p:cNvSpPr/>
            <p:nvPr/>
          </p:nvSpPr>
          <p:spPr>
            <a:xfrm>
              <a:off x="664856" y="21266"/>
              <a:ext cx="2423424"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300">
                  <a:solidFill>
                    <a:srgbClr val="595959"/>
                  </a:solidFill>
                  <a:latin typeface="Lato"/>
                  <a:ea typeface="Lato"/>
                  <a:cs typeface="Lato"/>
                  <a:sym typeface="Lato"/>
                </a:defRPr>
              </a:lvl1pPr>
            </a:lstStyle>
            <a:p>
              <a:pPr/>
              <a:r>
                <a:t>Data Analysis Number Two</a:t>
              </a:r>
            </a:p>
          </p:txBody>
        </p:sp>
        <p:sp>
          <p:nvSpPr>
            <p:cNvPr id="1835" name="Shape 1835"/>
            <p:cNvSpPr/>
            <p:nvPr/>
          </p:nvSpPr>
          <p:spPr>
            <a:xfrm>
              <a:off x="0" y="0"/>
              <a:ext cx="662457" cy="5461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defRPr b="1" sz="3600">
                  <a:solidFill>
                    <a:srgbClr val="BFBFBF"/>
                  </a:solidFill>
                  <a:latin typeface="Lato Black"/>
                  <a:ea typeface="Lato Black"/>
                  <a:cs typeface="Lato Black"/>
                  <a:sym typeface="Lato Black"/>
                </a:defRPr>
              </a:lvl1pPr>
            </a:lstStyle>
            <a:p>
              <a:pPr/>
              <a:r>
                <a:t>02</a:t>
              </a:r>
            </a:p>
          </p:txBody>
        </p:sp>
      </p:grpSp>
      <p:grpSp>
        <p:nvGrpSpPr>
          <p:cNvPr id="1840" name="Group 1840"/>
          <p:cNvGrpSpPr/>
          <p:nvPr/>
        </p:nvGrpSpPr>
        <p:grpSpPr>
          <a:xfrm>
            <a:off x="7968622" y="5478412"/>
            <a:ext cx="3088280" cy="671776"/>
            <a:chOff x="0" y="0"/>
            <a:chExt cx="3088279" cy="671775"/>
          </a:xfrm>
        </p:grpSpPr>
        <p:sp>
          <p:nvSpPr>
            <p:cNvPr id="1837" name="Shape 1837"/>
            <p:cNvSpPr/>
            <p:nvPr/>
          </p:nvSpPr>
          <p:spPr>
            <a:xfrm>
              <a:off x="680736" y="328875"/>
              <a:ext cx="2405143" cy="342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000">
                  <a:solidFill>
                    <a:srgbClr val="595959"/>
                  </a:solidFill>
                </a:defRPr>
              </a:lvl1pPr>
            </a:lstStyle>
            <a:p>
              <a:pPr/>
              <a:r>
                <a:t>Lemon drops oat cake oat cake sugar plum sweet chocolate cake sweet pastry</a:t>
              </a:r>
            </a:p>
          </p:txBody>
        </p:sp>
        <p:sp>
          <p:nvSpPr>
            <p:cNvPr id="1838" name="Shape 1838"/>
            <p:cNvSpPr/>
            <p:nvPr/>
          </p:nvSpPr>
          <p:spPr>
            <a:xfrm>
              <a:off x="664856" y="21266"/>
              <a:ext cx="2423424"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300">
                  <a:solidFill>
                    <a:srgbClr val="595959"/>
                  </a:solidFill>
                  <a:latin typeface="Lato"/>
                  <a:ea typeface="Lato"/>
                  <a:cs typeface="Lato"/>
                  <a:sym typeface="Lato"/>
                </a:defRPr>
              </a:lvl1pPr>
            </a:lstStyle>
            <a:p>
              <a:pPr/>
              <a:r>
                <a:t>Data Analysis Number Three</a:t>
              </a:r>
            </a:p>
          </p:txBody>
        </p:sp>
        <p:sp>
          <p:nvSpPr>
            <p:cNvPr id="1839" name="Shape 1839"/>
            <p:cNvSpPr/>
            <p:nvPr/>
          </p:nvSpPr>
          <p:spPr>
            <a:xfrm>
              <a:off x="0" y="0"/>
              <a:ext cx="662457" cy="5461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defRPr b="1" sz="3600">
                  <a:solidFill>
                    <a:srgbClr val="BFBFBF"/>
                  </a:solidFill>
                  <a:latin typeface="Lato Black"/>
                  <a:ea typeface="Lato Black"/>
                  <a:cs typeface="Lato Black"/>
                  <a:sym typeface="Lato Black"/>
                </a:defRPr>
              </a:lvl1pPr>
            </a:lstStyle>
            <a:p>
              <a:pPr/>
              <a:r>
                <a:t>03</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797">
                                            <p:bg/>
                                          </p:spTgt>
                                        </p:tgtEl>
                                        <p:attrNameLst>
                                          <p:attrName>style.visibility</p:attrName>
                                        </p:attrNameLst>
                                      </p:cBhvr>
                                      <p:to>
                                        <p:strVal val="visible"/>
                                      </p:to>
                                    </p:set>
                                    <p:animEffect filter="wipe(left)" transition="in">
                                      <p:cBhvr>
                                        <p:cTn id="7" dur="500"/>
                                        <p:tgtEl>
                                          <p:spTgt spid="179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797">
                                            <p:txEl>
                                              <p:pRg st="0" end="0"/>
                                            </p:txEl>
                                          </p:spTgt>
                                        </p:tgtEl>
                                        <p:attrNameLst>
                                          <p:attrName>style.visibility</p:attrName>
                                        </p:attrNameLst>
                                      </p:cBhvr>
                                      <p:to>
                                        <p:strVal val="visible"/>
                                      </p:to>
                                    </p:set>
                                    <p:animEffect filter="wipe(left)" transition="in">
                                      <p:cBhvr>
                                        <p:cTn id="10" dur="500"/>
                                        <p:tgtEl>
                                          <p:spTgt spid="179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796">
                                            <p:bg/>
                                          </p:spTgt>
                                        </p:tgtEl>
                                        <p:attrNameLst>
                                          <p:attrName>style.visibility</p:attrName>
                                        </p:attrNameLst>
                                      </p:cBhvr>
                                      <p:to>
                                        <p:strVal val="visible"/>
                                      </p:to>
                                    </p:set>
                                    <p:animEffect filter="dissolve" transition="in">
                                      <p:cBhvr>
                                        <p:cTn id="15" dur="500"/>
                                        <p:tgtEl>
                                          <p:spTgt spid="179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796">
                                            <p:txEl>
                                              <p:pRg st="0" end="0"/>
                                            </p:txEl>
                                          </p:spTgt>
                                        </p:tgtEl>
                                        <p:attrNameLst>
                                          <p:attrName>style.visibility</p:attrName>
                                        </p:attrNameLst>
                                      </p:cBhvr>
                                      <p:to>
                                        <p:strVal val="visible"/>
                                      </p:to>
                                    </p:set>
                                    <p:animEffect filter="dissolve" transition="in">
                                      <p:cBhvr>
                                        <p:cTn id="18" dur="500"/>
                                        <p:tgtEl>
                                          <p:spTgt spid="179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1800"/>
                                        </p:tgtEl>
                                        <p:attrNameLst>
                                          <p:attrName>style.visibility</p:attrName>
                                        </p:attrNameLst>
                                      </p:cBhvr>
                                      <p:to>
                                        <p:strVal val="visible"/>
                                      </p:to>
                                    </p:set>
                                    <p:animEffect filter="wipe(left)" transition="in">
                                      <p:cBhvr>
                                        <p:cTn id="23" dur="500"/>
                                        <p:tgtEl>
                                          <p:spTgt spid="1800"/>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808"/>
                                        </p:tgtEl>
                                        <p:attrNameLst>
                                          <p:attrName>style.visibility</p:attrName>
                                        </p:attrNameLst>
                                      </p:cBhvr>
                                      <p:to>
                                        <p:strVal val="visible"/>
                                      </p:to>
                                    </p:set>
                                    <p:animEffect filter="dissolve" transition="in">
                                      <p:cBhvr>
                                        <p:cTn id="28" dur="500"/>
                                        <p:tgtEl>
                                          <p:spTgt spid="180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1805"/>
                                        </p:tgtEl>
                                        <p:attrNameLst>
                                          <p:attrName>style.visibility</p:attrName>
                                        </p:attrNameLst>
                                      </p:cBhvr>
                                      <p:to>
                                        <p:strVal val="visible"/>
                                      </p:to>
                                    </p:set>
                                    <p:animEffect filter="dissolve" transition="in">
                                      <p:cBhvr>
                                        <p:cTn id="33" dur="500"/>
                                        <p:tgtEl>
                                          <p:spTgt spid="1805"/>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1804"/>
                                        </p:tgtEl>
                                        <p:attrNameLst>
                                          <p:attrName>style.visibility</p:attrName>
                                        </p:attrNameLst>
                                      </p:cBhvr>
                                      <p:to>
                                        <p:strVal val="visible"/>
                                      </p:to>
                                    </p:set>
                                    <p:animEffect filter="dissolve" transition="in">
                                      <p:cBhvr>
                                        <p:cTn id="37" dur="500"/>
                                        <p:tgtEl>
                                          <p:spTgt spid="1804"/>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8" presetID="22" grpId="7" fill="hold">
                                  <p:stCondLst>
                                    <p:cond delay="0"/>
                                  </p:stCondLst>
                                  <p:iterate type="el" backwards="0">
                                    <p:tmAbs val="0"/>
                                  </p:iterate>
                                  <p:childTnLst>
                                    <p:set>
                                      <p:cBhvr>
                                        <p:cTn id="41" fill="hold"/>
                                        <p:tgtEl>
                                          <p:spTgt spid="1799"/>
                                        </p:tgtEl>
                                        <p:attrNameLst>
                                          <p:attrName>style.visibility</p:attrName>
                                        </p:attrNameLst>
                                      </p:cBhvr>
                                      <p:to>
                                        <p:strVal val="visible"/>
                                      </p:to>
                                    </p:set>
                                    <p:animEffect filter="wipe(left)" transition="in">
                                      <p:cBhvr>
                                        <p:cTn id="42" dur="500"/>
                                        <p:tgtEl>
                                          <p:spTgt spid="1799"/>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8" fill="hold">
                                  <p:stCondLst>
                                    <p:cond delay="0"/>
                                  </p:stCondLst>
                                  <p:iterate type="el" backwards="0">
                                    <p:tmAbs val="0"/>
                                  </p:iterate>
                                  <p:childTnLst>
                                    <p:set>
                                      <p:cBhvr>
                                        <p:cTn id="46" fill="hold"/>
                                        <p:tgtEl>
                                          <p:spTgt spid="1811"/>
                                        </p:tgtEl>
                                        <p:attrNameLst>
                                          <p:attrName>style.visibility</p:attrName>
                                        </p:attrNameLst>
                                      </p:cBhvr>
                                      <p:to>
                                        <p:strVal val="visible"/>
                                      </p:to>
                                    </p:set>
                                    <p:animEffect filter="dissolve" transition="in">
                                      <p:cBhvr>
                                        <p:cTn id="47" dur="500"/>
                                        <p:tgtEl>
                                          <p:spTgt spid="1811"/>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ID="9" grpId="9" fill="hold">
                                  <p:stCondLst>
                                    <p:cond delay="0"/>
                                  </p:stCondLst>
                                  <p:iterate type="el" backwards="0">
                                    <p:tmAbs val="0"/>
                                  </p:iterate>
                                  <p:childTnLst>
                                    <p:set>
                                      <p:cBhvr>
                                        <p:cTn id="51" fill="hold"/>
                                        <p:tgtEl>
                                          <p:spTgt spid="1825"/>
                                        </p:tgtEl>
                                        <p:attrNameLst>
                                          <p:attrName>style.visibility</p:attrName>
                                        </p:attrNameLst>
                                      </p:cBhvr>
                                      <p:to>
                                        <p:strVal val="visible"/>
                                      </p:to>
                                    </p:set>
                                    <p:animEffect filter="dissolve" transition="in">
                                      <p:cBhvr>
                                        <p:cTn id="52" dur="500"/>
                                        <p:tgtEl>
                                          <p:spTgt spid="1825"/>
                                        </p:tgtEl>
                                      </p:cBhvr>
                                    </p:animEffect>
                                  </p:childTnLst>
                                </p:cTn>
                              </p:par>
                            </p:childTnLst>
                          </p:cTn>
                        </p:par>
                        <p:par>
                          <p:cTn id="53" fill="hold">
                            <p:stCondLst>
                              <p:cond delay="500"/>
                            </p:stCondLst>
                            <p:childTnLst>
                              <p:par>
                                <p:cTn id="54" presetClass="entr" nodeType="afterEffect" presetID="9" grpId="10" fill="hold">
                                  <p:stCondLst>
                                    <p:cond delay="0"/>
                                  </p:stCondLst>
                                  <p:iterate type="el" backwards="0">
                                    <p:tmAbs val="0"/>
                                  </p:iterate>
                                  <p:childTnLst>
                                    <p:set>
                                      <p:cBhvr>
                                        <p:cTn id="55" fill="hold"/>
                                        <p:tgtEl>
                                          <p:spTgt spid="1826"/>
                                        </p:tgtEl>
                                        <p:attrNameLst>
                                          <p:attrName>style.visibility</p:attrName>
                                        </p:attrNameLst>
                                      </p:cBhvr>
                                      <p:to>
                                        <p:strVal val="visible"/>
                                      </p:to>
                                    </p:set>
                                    <p:animEffect filter="dissolve" transition="in">
                                      <p:cBhvr>
                                        <p:cTn id="56" dur="500"/>
                                        <p:tgtEl>
                                          <p:spTgt spid="1826"/>
                                        </p:tgtEl>
                                      </p:cBhvr>
                                    </p:animEffect>
                                  </p:childTnLst>
                                </p:cTn>
                              </p:par>
                            </p:childTnLst>
                          </p:cTn>
                        </p:par>
                      </p:childTnLst>
                    </p:cTn>
                  </p:par>
                  <p:par>
                    <p:cTn id="57" fill="hold">
                      <p:stCondLst>
                        <p:cond delay="indefinite"/>
                      </p:stCondLst>
                      <p:childTnLst>
                        <p:par>
                          <p:cTn id="58" fill="hold">
                            <p:stCondLst>
                              <p:cond delay="0"/>
                            </p:stCondLst>
                            <p:childTnLst>
                              <p:par>
                                <p:cTn id="59" presetClass="entr" nodeType="clickEffect" presetSubtype="8" presetID="22" grpId="11" fill="hold">
                                  <p:stCondLst>
                                    <p:cond delay="0"/>
                                  </p:stCondLst>
                                  <p:iterate type="el" backwards="0">
                                    <p:tmAbs val="0"/>
                                  </p:iterate>
                                  <p:childTnLst>
                                    <p:set>
                                      <p:cBhvr>
                                        <p:cTn id="60" fill="hold"/>
                                        <p:tgtEl>
                                          <p:spTgt spid="1802"/>
                                        </p:tgtEl>
                                        <p:attrNameLst>
                                          <p:attrName>style.visibility</p:attrName>
                                        </p:attrNameLst>
                                      </p:cBhvr>
                                      <p:to>
                                        <p:strVal val="visible"/>
                                      </p:to>
                                    </p:set>
                                    <p:animEffect filter="wipe(left)" transition="in">
                                      <p:cBhvr>
                                        <p:cTn id="61" dur="500"/>
                                        <p:tgtEl>
                                          <p:spTgt spid="1802"/>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ID="9" grpId="12" fill="hold">
                                  <p:stCondLst>
                                    <p:cond delay="0"/>
                                  </p:stCondLst>
                                  <p:iterate type="el" backwards="0">
                                    <p:tmAbs val="0"/>
                                  </p:iterate>
                                  <p:childTnLst>
                                    <p:set>
                                      <p:cBhvr>
                                        <p:cTn id="65" fill="hold"/>
                                        <p:tgtEl>
                                          <p:spTgt spid="1814"/>
                                        </p:tgtEl>
                                        <p:attrNameLst>
                                          <p:attrName>style.visibility</p:attrName>
                                        </p:attrNameLst>
                                      </p:cBhvr>
                                      <p:to>
                                        <p:strVal val="visible"/>
                                      </p:to>
                                    </p:set>
                                    <p:animEffect filter="dissolve" transition="in">
                                      <p:cBhvr>
                                        <p:cTn id="66" dur="500"/>
                                        <p:tgtEl>
                                          <p:spTgt spid="1814"/>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1821"/>
                                        </p:tgtEl>
                                        <p:attrNameLst>
                                          <p:attrName>style.visibility</p:attrName>
                                        </p:attrNameLst>
                                      </p:cBhvr>
                                      <p:to>
                                        <p:strVal val="visible"/>
                                      </p:to>
                                    </p:set>
                                    <p:animEffect filter="dissolve" transition="in">
                                      <p:cBhvr>
                                        <p:cTn id="71" dur="500"/>
                                        <p:tgtEl>
                                          <p:spTgt spid="1821"/>
                                        </p:tgtEl>
                                      </p:cBhvr>
                                    </p:animEffect>
                                  </p:childTnLst>
                                </p:cTn>
                              </p:par>
                            </p:childTnLst>
                          </p:cTn>
                        </p:par>
                        <p:par>
                          <p:cTn id="72" fill="hold">
                            <p:stCondLst>
                              <p:cond delay="500"/>
                            </p:stCondLst>
                            <p:childTnLst>
                              <p:par>
                                <p:cTn id="73" presetClass="entr" nodeType="afterEffect" presetID="9" grpId="14" fill="hold">
                                  <p:stCondLst>
                                    <p:cond delay="0"/>
                                  </p:stCondLst>
                                  <p:iterate type="el" backwards="0">
                                    <p:tmAbs val="0"/>
                                  </p:iterate>
                                  <p:childTnLst>
                                    <p:set>
                                      <p:cBhvr>
                                        <p:cTn id="74" fill="hold"/>
                                        <p:tgtEl>
                                          <p:spTgt spid="1822"/>
                                        </p:tgtEl>
                                        <p:attrNameLst>
                                          <p:attrName>style.visibility</p:attrName>
                                        </p:attrNameLst>
                                      </p:cBhvr>
                                      <p:to>
                                        <p:strVal val="visible"/>
                                      </p:to>
                                    </p:set>
                                    <p:animEffect filter="dissolve" transition="in">
                                      <p:cBhvr>
                                        <p:cTn id="75" dur="500"/>
                                        <p:tgtEl>
                                          <p:spTgt spid="1822"/>
                                        </p:tgtEl>
                                      </p:cBhvr>
                                    </p:animEffect>
                                  </p:childTnLst>
                                </p:cTn>
                              </p:par>
                            </p:childTnLst>
                          </p:cTn>
                        </p:par>
                      </p:childTnLst>
                    </p:cTn>
                  </p:par>
                  <p:par>
                    <p:cTn id="76" fill="hold">
                      <p:stCondLst>
                        <p:cond delay="indefinite"/>
                      </p:stCondLst>
                      <p:childTnLst>
                        <p:par>
                          <p:cTn id="77" fill="hold">
                            <p:stCondLst>
                              <p:cond delay="0"/>
                            </p:stCondLst>
                            <p:childTnLst>
                              <p:par>
                                <p:cTn id="78" presetClass="entr" nodeType="clickEffect" presetSubtype="8" presetID="22" grpId="15" fill="hold">
                                  <p:stCondLst>
                                    <p:cond delay="0"/>
                                  </p:stCondLst>
                                  <p:iterate type="el" backwards="0">
                                    <p:tmAbs val="0"/>
                                  </p:iterate>
                                  <p:childTnLst>
                                    <p:set>
                                      <p:cBhvr>
                                        <p:cTn id="79" fill="hold"/>
                                        <p:tgtEl>
                                          <p:spTgt spid="1801"/>
                                        </p:tgtEl>
                                        <p:attrNameLst>
                                          <p:attrName>style.visibility</p:attrName>
                                        </p:attrNameLst>
                                      </p:cBhvr>
                                      <p:to>
                                        <p:strVal val="visible"/>
                                      </p:to>
                                    </p:set>
                                    <p:animEffect filter="wipe(left)" transition="in">
                                      <p:cBhvr>
                                        <p:cTn id="80" dur="500"/>
                                        <p:tgtEl>
                                          <p:spTgt spid="1801"/>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ID="9" grpId="16" fill="hold">
                                  <p:stCondLst>
                                    <p:cond delay="0"/>
                                  </p:stCondLst>
                                  <p:iterate type="el" backwards="0">
                                    <p:tmAbs val="0"/>
                                  </p:iterate>
                                  <p:childTnLst>
                                    <p:set>
                                      <p:cBhvr>
                                        <p:cTn id="84" fill="hold"/>
                                        <p:tgtEl>
                                          <p:spTgt spid="1817"/>
                                        </p:tgtEl>
                                        <p:attrNameLst>
                                          <p:attrName>style.visibility</p:attrName>
                                        </p:attrNameLst>
                                      </p:cBhvr>
                                      <p:to>
                                        <p:strVal val="visible"/>
                                      </p:to>
                                    </p:set>
                                    <p:animEffect filter="dissolve" transition="in">
                                      <p:cBhvr>
                                        <p:cTn id="85" dur="500"/>
                                        <p:tgtEl>
                                          <p:spTgt spid="1817"/>
                                        </p:tgtEl>
                                      </p:cBhvr>
                                    </p:animEffect>
                                  </p:childTnLst>
                                </p:cTn>
                              </p:par>
                            </p:childTnLst>
                          </p:cTn>
                        </p:par>
                      </p:childTnLst>
                    </p:cTn>
                  </p:par>
                  <p:par>
                    <p:cTn id="86" fill="hold">
                      <p:stCondLst>
                        <p:cond delay="indefinite"/>
                      </p:stCondLst>
                      <p:childTnLst>
                        <p:par>
                          <p:cTn id="87" fill="hold">
                            <p:stCondLst>
                              <p:cond delay="0"/>
                            </p:stCondLst>
                            <p:childTnLst>
                              <p:par>
                                <p:cTn id="88" presetClass="entr" nodeType="clickEffect" presetID="9" grpId="17" fill="hold">
                                  <p:stCondLst>
                                    <p:cond delay="0"/>
                                  </p:stCondLst>
                                  <p:iterate type="el" backwards="0">
                                    <p:tmAbs val="0"/>
                                  </p:iterate>
                                  <p:childTnLst>
                                    <p:set>
                                      <p:cBhvr>
                                        <p:cTn id="89" fill="hold"/>
                                        <p:tgtEl>
                                          <p:spTgt spid="1827"/>
                                        </p:tgtEl>
                                        <p:attrNameLst>
                                          <p:attrName>style.visibility</p:attrName>
                                        </p:attrNameLst>
                                      </p:cBhvr>
                                      <p:to>
                                        <p:strVal val="visible"/>
                                      </p:to>
                                    </p:set>
                                    <p:animEffect filter="dissolve" transition="in">
                                      <p:cBhvr>
                                        <p:cTn id="90" dur="500"/>
                                        <p:tgtEl>
                                          <p:spTgt spid="1827"/>
                                        </p:tgtEl>
                                      </p:cBhvr>
                                    </p:animEffect>
                                  </p:childTnLst>
                                </p:cTn>
                              </p:par>
                            </p:childTnLst>
                          </p:cTn>
                        </p:par>
                        <p:par>
                          <p:cTn id="91" fill="hold">
                            <p:stCondLst>
                              <p:cond delay="500"/>
                            </p:stCondLst>
                            <p:childTnLst>
                              <p:par>
                                <p:cTn id="92" presetClass="entr" nodeType="afterEffect" presetID="9" grpId="18" fill="hold">
                                  <p:stCondLst>
                                    <p:cond delay="0"/>
                                  </p:stCondLst>
                                  <p:iterate type="el" backwards="0">
                                    <p:tmAbs val="0"/>
                                  </p:iterate>
                                  <p:childTnLst>
                                    <p:set>
                                      <p:cBhvr>
                                        <p:cTn id="93" fill="hold"/>
                                        <p:tgtEl>
                                          <p:spTgt spid="1828"/>
                                        </p:tgtEl>
                                        <p:attrNameLst>
                                          <p:attrName>style.visibility</p:attrName>
                                        </p:attrNameLst>
                                      </p:cBhvr>
                                      <p:to>
                                        <p:strVal val="visible"/>
                                      </p:to>
                                    </p:set>
                                    <p:animEffect filter="dissolve" transition="in">
                                      <p:cBhvr>
                                        <p:cTn id="94" dur="500"/>
                                        <p:tgtEl>
                                          <p:spTgt spid="1828"/>
                                        </p:tgtEl>
                                      </p:cBhvr>
                                    </p:animEffect>
                                  </p:childTnLst>
                                </p:cTn>
                              </p:par>
                            </p:childTnLst>
                          </p:cTn>
                        </p:par>
                      </p:childTnLst>
                    </p:cTn>
                  </p:par>
                  <p:par>
                    <p:cTn id="95" fill="hold">
                      <p:stCondLst>
                        <p:cond delay="indefinite"/>
                      </p:stCondLst>
                      <p:childTnLst>
                        <p:par>
                          <p:cTn id="96" fill="hold">
                            <p:stCondLst>
                              <p:cond delay="0"/>
                            </p:stCondLst>
                            <p:childTnLst>
                              <p:par>
                                <p:cTn id="97" presetClass="entr" nodeType="clickEffect" presetSubtype="8" presetID="22" grpId="19" fill="hold">
                                  <p:stCondLst>
                                    <p:cond delay="0"/>
                                  </p:stCondLst>
                                  <p:iterate type="el" backwards="0">
                                    <p:tmAbs val="0"/>
                                  </p:iterate>
                                  <p:childTnLst>
                                    <p:set>
                                      <p:cBhvr>
                                        <p:cTn id="98" fill="hold"/>
                                        <p:tgtEl>
                                          <p:spTgt spid="1803"/>
                                        </p:tgtEl>
                                        <p:attrNameLst>
                                          <p:attrName>style.visibility</p:attrName>
                                        </p:attrNameLst>
                                      </p:cBhvr>
                                      <p:to>
                                        <p:strVal val="visible"/>
                                      </p:to>
                                    </p:set>
                                    <p:animEffect filter="wipe(left)" transition="in">
                                      <p:cBhvr>
                                        <p:cTn id="99" dur="500"/>
                                        <p:tgtEl>
                                          <p:spTgt spid="1803"/>
                                        </p:tgtEl>
                                      </p:cBhvr>
                                    </p:animEffect>
                                  </p:childTnLst>
                                </p:cTn>
                              </p:par>
                            </p:childTnLst>
                          </p:cTn>
                        </p:par>
                      </p:childTnLst>
                    </p:cTn>
                  </p:par>
                  <p:par>
                    <p:cTn id="100" fill="hold">
                      <p:stCondLst>
                        <p:cond delay="indefinite"/>
                      </p:stCondLst>
                      <p:childTnLst>
                        <p:par>
                          <p:cTn id="101" fill="hold">
                            <p:stCondLst>
                              <p:cond delay="0"/>
                            </p:stCondLst>
                            <p:childTnLst>
                              <p:par>
                                <p:cTn id="102" presetClass="entr" nodeType="clickEffect" presetID="9" grpId="20" fill="hold">
                                  <p:stCondLst>
                                    <p:cond delay="0"/>
                                  </p:stCondLst>
                                  <p:iterate type="el" backwards="0">
                                    <p:tmAbs val="0"/>
                                  </p:iterate>
                                  <p:childTnLst>
                                    <p:set>
                                      <p:cBhvr>
                                        <p:cTn id="103" fill="hold"/>
                                        <p:tgtEl>
                                          <p:spTgt spid="1820"/>
                                        </p:tgtEl>
                                        <p:attrNameLst>
                                          <p:attrName>style.visibility</p:attrName>
                                        </p:attrNameLst>
                                      </p:cBhvr>
                                      <p:to>
                                        <p:strVal val="visible"/>
                                      </p:to>
                                    </p:set>
                                    <p:animEffect filter="dissolve" transition="in">
                                      <p:cBhvr>
                                        <p:cTn id="104" dur="500"/>
                                        <p:tgtEl>
                                          <p:spTgt spid="1820"/>
                                        </p:tgtEl>
                                      </p:cBhvr>
                                    </p:animEffect>
                                  </p:childTnLst>
                                </p:cTn>
                              </p:par>
                            </p:childTnLst>
                          </p:cTn>
                        </p:par>
                      </p:childTnLst>
                    </p:cTn>
                  </p:par>
                  <p:par>
                    <p:cTn id="105" fill="hold">
                      <p:stCondLst>
                        <p:cond delay="indefinite"/>
                      </p:stCondLst>
                      <p:childTnLst>
                        <p:par>
                          <p:cTn id="106" fill="hold">
                            <p:stCondLst>
                              <p:cond delay="0"/>
                            </p:stCondLst>
                            <p:childTnLst>
                              <p:par>
                                <p:cTn id="107" presetClass="entr" nodeType="clickEffect" presetID="9" grpId="21" fill="hold">
                                  <p:stCondLst>
                                    <p:cond delay="0"/>
                                  </p:stCondLst>
                                  <p:iterate type="el" backwards="0">
                                    <p:tmAbs val="0"/>
                                  </p:iterate>
                                  <p:childTnLst>
                                    <p:set>
                                      <p:cBhvr>
                                        <p:cTn id="108" fill="hold"/>
                                        <p:tgtEl>
                                          <p:spTgt spid="1824"/>
                                        </p:tgtEl>
                                        <p:attrNameLst>
                                          <p:attrName>style.visibility</p:attrName>
                                        </p:attrNameLst>
                                      </p:cBhvr>
                                      <p:to>
                                        <p:strVal val="visible"/>
                                      </p:to>
                                    </p:set>
                                    <p:animEffect filter="dissolve" transition="in">
                                      <p:cBhvr>
                                        <p:cTn id="109" dur="500"/>
                                        <p:tgtEl>
                                          <p:spTgt spid="1824"/>
                                        </p:tgtEl>
                                      </p:cBhvr>
                                    </p:animEffect>
                                  </p:childTnLst>
                                </p:cTn>
                              </p:par>
                            </p:childTnLst>
                          </p:cTn>
                        </p:par>
                        <p:par>
                          <p:cTn id="110" fill="hold">
                            <p:stCondLst>
                              <p:cond delay="500"/>
                            </p:stCondLst>
                            <p:childTnLst>
                              <p:par>
                                <p:cTn id="111" presetClass="entr" nodeType="afterEffect" presetID="9" grpId="22" fill="hold">
                                  <p:stCondLst>
                                    <p:cond delay="0"/>
                                  </p:stCondLst>
                                  <p:iterate type="el" backwards="0">
                                    <p:tmAbs val="0"/>
                                  </p:iterate>
                                  <p:childTnLst>
                                    <p:set>
                                      <p:cBhvr>
                                        <p:cTn id="112" fill="hold"/>
                                        <p:tgtEl>
                                          <p:spTgt spid="1823"/>
                                        </p:tgtEl>
                                        <p:attrNameLst>
                                          <p:attrName>style.visibility</p:attrName>
                                        </p:attrNameLst>
                                      </p:cBhvr>
                                      <p:to>
                                        <p:strVal val="visible"/>
                                      </p:to>
                                    </p:set>
                                    <p:animEffect filter="dissolve" transition="in">
                                      <p:cBhvr>
                                        <p:cTn id="113" dur="500"/>
                                        <p:tgtEl>
                                          <p:spTgt spid="1823"/>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Subtype="8" presetID="22" grpId="23" fill="hold">
                                  <p:stCondLst>
                                    <p:cond delay="0"/>
                                  </p:stCondLst>
                                  <p:iterate type="el" backwards="0">
                                    <p:tmAbs val="0"/>
                                  </p:iterate>
                                  <p:childTnLst>
                                    <p:set>
                                      <p:cBhvr>
                                        <p:cTn id="117" fill="hold"/>
                                        <p:tgtEl>
                                          <p:spTgt spid="1832"/>
                                        </p:tgtEl>
                                        <p:attrNameLst>
                                          <p:attrName>style.visibility</p:attrName>
                                        </p:attrNameLst>
                                      </p:cBhvr>
                                      <p:to>
                                        <p:strVal val="visible"/>
                                      </p:to>
                                    </p:set>
                                    <p:animEffect filter="wipe(left)" transition="in">
                                      <p:cBhvr>
                                        <p:cTn id="118" dur="500"/>
                                        <p:tgtEl>
                                          <p:spTgt spid="1832"/>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Subtype="8" presetID="22" grpId="24" fill="hold">
                                  <p:stCondLst>
                                    <p:cond delay="0"/>
                                  </p:stCondLst>
                                  <p:iterate type="el" backwards="0">
                                    <p:tmAbs val="0"/>
                                  </p:iterate>
                                  <p:childTnLst>
                                    <p:set>
                                      <p:cBhvr>
                                        <p:cTn id="122" fill="hold"/>
                                        <p:tgtEl>
                                          <p:spTgt spid="1836"/>
                                        </p:tgtEl>
                                        <p:attrNameLst>
                                          <p:attrName>style.visibility</p:attrName>
                                        </p:attrNameLst>
                                      </p:cBhvr>
                                      <p:to>
                                        <p:strVal val="visible"/>
                                      </p:to>
                                    </p:set>
                                    <p:animEffect filter="wipe(left)" transition="in">
                                      <p:cBhvr>
                                        <p:cTn id="123" dur="500"/>
                                        <p:tgtEl>
                                          <p:spTgt spid="1836"/>
                                        </p:tgtEl>
                                      </p:cBhvr>
                                    </p:animEffect>
                                  </p:childTnLst>
                                </p:cTn>
                              </p:par>
                            </p:childTnLst>
                          </p:cTn>
                        </p:par>
                      </p:childTnLst>
                    </p:cTn>
                  </p:par>
                  <p:par>
                    <p:cTn id="124" fill="hold">
                      <p:stCondLst>
                        <p:cond delay="indefinite"/>
                      </p:stCondLst>
                      <p:childTnLst>
                        <p:par>
                          <p:cTn id="125" fill="hold">
                            <p:stCondLst>
                              <p:cond delay="0"/>
                            </p:stCondLst>
                            <p:childTnLst>
                              <p:par>
                                <p:cTn id="126" presetClass="entr" nodeType="clickEffect" presetSubtype="8" presetID="22" grpId="25" fill="hold">
                                  <p:stCondLst>
                                    <p:cond delay="0"/>
                                  </p:stCondLst>
                                  <p:iterate type="el" backwards="0">
                                    <p:tmAbs val="0"/>
                                  </p:iterate>
                                  <p:childTnLst>
                                    <p:set>
                                      <p:cBhvr>
                                        <p:cTn id="127" fill="hold"/>
                                        <p:tgtEl>
                                          <p:spTgt spid="1840"/>
                                        </p:tgtEl>
                                        <p:attrNameLst>
                                          <p:attrName>style.visibility</p:attrName>
                                        </p:attrNameLst>
                                      </p:cBhvr>
                                      <p:to>
                                        <p:strVal val="visible"/>
                                      </p:to>
                                    </p:set>
                                    <p:animEffect filter="wipe(left)" transition="in">
                                      <p:cBhvr>
                                        <p:cTn id="128" dur="500"/>
                                        <p:tgtEl>
                                          <p:spTgt spid="184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811" grpId="8"/>
      <p:bldP build="whole" bldLvl="1" animBg="1" rev="0" advAuto="0" spid="1822" grpId="14"/>
      <p:bldP build="p" bldLvl="1" animBg="1" rev="0" advAuto="0" spid="1797" grpId="1"/>
      <p:bldP build="whole" bldLvl="1" animBg="1" rev="0" advAuto="0" spid="1817" grpId="16"/>
      <p:bldP build="whole" bldLvl="1" animBg="1" rev="0" advAuto="0" spid="1823" grpId="22"/>
      <p:bldP build="whole" bldLvl="1" animBg="1" rev="0" advAuto="0" spid="1808" grpId="4"/>
      <p:bldP build="whole" bldLvl="1" animBg="1" rev="0" advAuto="0" spid="1799" grpId="7"/>
      <p:bldP build="whole" bldLvl="1" animBg="1" rev="0" advAuto="0" spid="1802" grpId="11"/>
      <p:bldP build="whole" bldLvl="1" animBg="1" rev="0" advAuto="0" spid="1821" grpId="13"/>
      <p:bldP build="whole" bldLvl="1" animBg="1" rev="0" advAuto="0" spid="1826" grpId="10"/>
      <p:bldP build="whole" bldLvl="1" animBg="1" rev="0" advAuto="0" spid="1827" grpId="17"/>
      <p:bldP build="whole" bldLvl="1" animBg="1" rev="0" advAuto="0" spid="1828" grpId="18"/>
      <p:bldP build="whole" bldLvl="1" animBg="1" rev="0" advAuto="0" spid="1805" grpId="5"/>
      <p:bldP build="whole" bldLvl="1" animBg="1" rev="0" advAuto="0" spid="1824" grpId="21"/>
      <p:bldP build="whole" bldLvl="1" animBg="1" rev="0" advAuto="0" spid="1832" grpId="23"/>
      <p:bldP build="whole" bldLvl="1" animBg="1" rev="0" advAuto="0" spid="1801" grpId="15"/>
      <p:bldP build="whole" bldLvl="1" animBg="1" rev="0" advAuto="0" spid="1800" grpId="3"/>
      <p:bldP build="whole" bldLvl="1" animBg="1" rev="0" advAuto="0" spid="1804" grpId="6"/>
      <p:bldP build="whole" bldLvl="1" animBg="1" rev="0" advAuto="0" spid="1820" grpId="20"/>
      <p:bldP build="whole" bldLvl="1" animBg="1" rev="0" advAuto="0" spid="1836" grpId="24"/>
      <p:bldP build="whole" bldLvl="1" animBg="1" rev="0" advAuto="0" spid="1840" grpId="25"/>
      <p:bldP build="whole" bldLvl="1" animBg="1" rev="0" advAuto="0" spid="1814" grpId="12"/>
      <p:bldP build="p" bldLvl="1" animBg="1" rev="0" advAuto="0" spid="1796" grpId="2"/>
      <p:bldP build="whole" bldLvl="1" animBg="1" rev="0" advAuto="0" spid="1825" grpId="9"/>
      <p:bldP build="whole" bldLvl="1" animBg="1" rev="0" advAuto="0" spid="1803" grpId="19"/>
    </p:bldLst>
  </p:timing>
</p:sld>
</file>

<file path=ppt/slides/slide4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1842" name="Shape 1842"/>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843" name="Shape 1843"/>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Step by Step Box Workflow</a:t>
            </a:r>
          </a:p>
        </p:txBody>
      </p:sp>
      <p:sp>
        <p:nvSpPr>
          <p:cNvPr id="1844" name="Shape 1844"/>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847" name="Group 1847"/>
          <p:cNvGrpSpPr/>
          <p:nvPr/>
        </p:nvGrpSpPr>
        <p:grpSpPr>
          <a:xfrm>
            <a:off x="9785635" y="3176567"/>
            <a:ext cx="1482594" cy="1382028"/>
            <a:chOff x="0" y="0"/>
            <a:chExt cx="1482593" cy="1382026"/>
          </a:xfrm>
        </p:grpSpPr>
        <p:sp>
          <p:nvSpPr>
            <p:cNvPr id="1845" name="Shape 1845"/>
            <p:cNvSpPr/>
            <p:nvPr/>
          </p:nvSpPr>
          <p:spPr>
            <a:xfrm>
              <a:off x="-1" y="0"/>
              <a:ext cx="1482595" cy="1382027"/>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3600">
                  <a:solidFill>
                    <a:srgbClr val="FFFFFF"/>
                  </a:solidFill>
                  <a:latin typeface="FontAwesome"/>
                  <a:ea typeface="FontAwesome"/>
                  <a:cs typeface="FontAwesome"/>
                  <a:sym typeface="FontAwesome"/>
                </a:defRPr>
              </a:pPr>
            </a:p>
          </p:txBody>
        </p:sp>
        <p:sp>
          <p:nvSpPr>
            <p:cNvPr id="1846" name="Shape 1846"/>
            <p:cNvSpPr/>
            <p:nvPr/>
          </p:nvSpPr>
          <p:spPr>
            <a:xfrm>
              <a:off x="-1" y="372243"/>
              <a:ext cx="1482595" cy="637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ë</a:t>
              </a:r>
            </a:p>
          </p:txBody>
        </p:sp>
      </p:grpSp>
      <p:grpSp>
        <p:nvGrpSpPr>
          <p:cNvPr id="1852" name="Group 1852"/>
          <p:cNvGrpSpPr/>
          <p:nvPr/>
        </p:nvGrpSpPr>
        <p:grpSpPr>
          <a:xfrm>
            <a:off x="8304448" y="3176567"/>
            <a:ext cx="1577567" cy="1382028"/>
            <a:chOff x="0" y="0"/>
            <a:chExt cx="1577565" cy="1382026"/>
          </a:xfrm>
        </p:grpSpPr>
        <p:grpSp>
          <p:nvGrpSpPr>
            <p:cNvPr id="1850" name="Group 1850"/>
            <p:cNvGrpSpPr/>
            <p:nvPr/>
          </p:nvGrpSpPr>
          <p:grpSpPr>
            <a:xfrm>
              <a:off x="0" y="0"/>
              <a:ext cx="1482593" cy="1382027"/>
              <a:chOff x="0" y="0"/>
              <a:chExt cx="1482592" cy="1382026"/>
            </a:xfrm>
          </p:grpSpPr>
          <p:sp>
            <p:nvSpPr>
              <p:cNvPr id="1848" name="Shape 1848"/>
              <p:cNvSpPr/>
              <p:nvPr/>
            </p:nvSpPr>
            <p:spPr>
              <a:xfrm>
                <a:off x="-1" y="0"/>
                <a:ext cx="1482594" cy="1382027"/>
              </a:xfrm>
              <a:prstGeom prst="rect">
                <a:avLst/>
              </a:prstGeom>
              <a:solidFill>
                <a:srgbClr val="32424F"/>
              </a:solidFill>
              <a:ln w="12700" cap="flat">
                <a:noFill/>
                <a:miter lim="400000"/>
              </a:ln>
              <a:effectLst/>
            </p:spPr>
            <p:txBody>
              <a:bodyPr wrap="square" lIns="45719" tIns="45719" rIns="45719" bIns="45719" numCol="1" anchor="ctr">
                <a:noAutofit/>
              </a:bodyPr>
              <a:lstStyle/>
              <a:p>
                <a:pPr algn="ctr">
                  <a:defRPr sz="3600">
                    <a:solidFill>
                      <a:srgbClr val="F33745"/>
                    </a:solidFill>
                    <a:latin typeface="FontAwesome"/>
                    <a:ea typeface="FontAwesome"/>
                    <a:cs typeface="FontAwesome"/>
                    <a:sym typeface="FontAwesome"/>
                  </a:defRPr>
                </a:pPr>
              </a:p>
            </p:txBody>
          </p:sp>
          <p:sp>
            <p:nvSpPr>
              <p:cNvPr id="1849" name="Shape 1849"/>
              <p:cNvSpPr/>
              <p:nvPr/>
            </p:nvSpPr>
            <p:spPr>
              <a:xfrm>
                <a:off x="-1" y="372243"/>
                <a:ext cx="1482594" cy="637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0</a:t>
                </a:r>
              </a:p>
            </p:txBody>
          </p:sp>
        </p:grpSp>
        <p:sp>
          <p:nvSpPr>
            <p:cNvPr id="1851" name="Shape 1851"/>
            <p:cNvSpPr/>
            <p:nvPr/>
          </p:nvSpPr>
          <p:spPr>
            <a:xfrm rot="2700000">
              <a:off x="1295891" y="574340"/>
              <a:ext cx="233347" cy="233347"/>
            </a:xfrm>
            <a:prstGeom prst="rect">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857" name="Group 1857"/>
          <p:cNvGrpSpPr/>
          <p:nvPr/>
        </p:nvGrpSpPr>
        <p:grpSpPr>
          <a:xfrm>
            <a:off x="6822131" y="3176567"/>
            <a:ext cx="1577566" cy="1382028"/>
            <a:chOff x="0" y="0"/>
            <a:chExt cx="1577565" cy="1382026"/>
          </a:xfrm>
        </p:grpSpPr>
        <p:grpSp>
          <p:nvGrpSpPr>
            <p:cNvPr id="1855" name="Group 1855"/>
            <p:cNvGrpSpPr/>
            <p:nvPr/>
          </p:nvGrpSpPr>
          <p:grpSpPr>
            <a:xfrm>
              <a:off x="0" y="0"/>
              <a:ext cx="1482593" cy="1382027"/>
              <a:chOff x="0" y="0"/>
              <a:chExt cx="1482592" cy="1382026"/>
            </a:xfrm>
          </p:grpSpPr>
          <p:sp>
            <p:nvSpPr>
              <p:cNvPr id="1853" name="Shape 1853"/>
              <p:cNvSpPr/>
              <p:nvPr/>
            </p:nvSpPr>
            <p:spPr>
              <a:xfrm>
                <a:off x="-1" y="0"/>
                <a:ext cx="1482594" cy="1382027"/>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sz="3600">
                    <a:solidFill>
                      <a:srgbClr val="F33745"/>
                    </a:solidFill>
                    <a:latin typeface="FontAwesome"/>
                    <a:ea typeface="FontAwesome"/>
                    <a:cs typeface="FontAwesome"/>
                    <a:sym typeface="FontAwesome"/>
                  </a:defRPr>
                </a:pPr>
              </a:p>
            </p:txBody>
          </p:sp>
          <p:sp>
            <p:nvSpPr>
              <p:cNvPr id="1854" name="Shape 1854"/>
              <p:cNvSpPr/>
              <p:nvPr/>
            </p:nvSpPr>
            <p:spPr>
              <a:xfrm>
                <a:off x="-1" y="399652"/>
                <a:ext cx="1482594" cy="58272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a:t>
                </a:r>
              </a:p>
            </p:txBody>
          </p:sp>
        </p:grpSp>
        <p:sp>
          <p:nvSpPr>
            <p:cNvPr id="1856" name="Shape 1856"/>
            <p:cNvSpPr/>
            <p:nvPr/>
          </p:nvSpPr>
          <p:spPr>
            <a:xfrm rot="2700000">
              <a:off x="1295891" y="574340"/>
              <a:ext cx="233347" cy="233347"/>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862" name="Group 1862"/>
          <p:cNvGrpSpPr/>
          <p:nvPr/>
        </p:nvGrpSpPr>
        <p:grpSpPr>
          <a:xfrm>
            <a:off x="5341220" y="3176567"/>
            <a:ext cx="1577567" cy="1382028"/>
            <a:chOff x="0" y="0"/>
            <a:chExt cx="1577565" cy="1382026"/>
          </a:xfrm>
        </p:grpSpPr>
        <p:grpSp>
          <p:nvGrpSpPr>
            <p:cNvPr id="1860" name="Group 1860"/>
            <p:cNvGrpSpPr/>
            <p:nvPr/>
          </p:nvGrpSpPr>
          <p:grpSpPr>
            <a:xfrm>
              <a:off x="0" y="0"/>
              <a:ext cx="1482593" cy="1382027"/>
              <a:chOff x="0" y="0"/>
              <a:chExt cx="1482592" cy="1382026"/>
            </a:xfrm>
          </p:grpSpPr>
          <p:sp>
            <p:nvSpPr>
              <p:cNvPr id="1858" name="Shape 1858"/>
              <p:cNvSpPr/>
              <p:nvPr/>
            </p:nvSpPr>
            <p:spPr>
              <a:xfrm>
                <a:off x="-1" y="0"/>
                <a:ext cx="1482594" cy="1382027"/>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3600">
                    <a:solidFill>
                      <a:srgbClr val="F33745"/>
                    </a:solidFill>
                    <a:latin typeface="FontAwesome"/>
                    <a:ea typeface="FontAwesome"/>
                    <a:cs typeface="FontAwesome"/>
                    <a:sym typeface="FontAwesome"/>
                  </a:defRPr>
                </a:pPr>
              </a:p>
            </p:txBody>
          </p:sp>
          <p:sp>
            <p:nvSpPr>
              <p:cNvPr id="1859" name="Shape 1859"/>
              <p:cNvSpPr/>
              <p:nvPr/>
            </p:nvSpPr>
            <p:spPr>
              <a:xfrm>
                <a:off x="-1" y="372243"/>
                <a:ext cx="1482594" cy="637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ò</a:t>
                </a:r>
              </a:p>
            </p:txBody>
          </p:sp>
        </p:grpSp>
        <p:sp>
          <p:nvSpPr>
            <p:cNvPr id="1861" name="Shape 1861"/>
            <p:cNvSpPr/>
            <p:nvPr/>
          </p:nvSpPr>
          <p:spPr>
            <a:xfrm rot="2700000">
              <a:off x="1295891" y="574340"/>
              <a:ext cx="233347" cy="233347"/>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867" name="Group 1867"/>
          <p:cNvGrpSpPr/>
          <p:nvPr/>
        </p:nvGrpSpPr>
        <p:grpSpPr>
          <a:xfrm>
            <a:off x="3858598" y="3176567"/>
            <a:ext cx="1577567" cy="1382028"/>
            <a:chOff x="0" y="0"/>
            <a:chExt cx="1577565" cy="1382026"/>
          </a:xfrm>
        </p:grpSpPr>
        <p:grpSp>
          <p:nvGrpSpPr>
            <p:cNvPr id="1865" name="Group 1865"/>
            <p:cNvGrpSpPr/>
            <p:nvPr/>
          </p:nvGrpSpPr>
          <p:grpSpPr>
            <a:xfrm>
              <a:off x="0" y="0"/>
              <a:ext cx="1482593" cy="1382027"/>
              <a:chOff x="0" y="0"/>
              <a:chExt cx="1482592" cy="1382026"/>
            </a:xfrm>
          </p:grpSpPr>
          <p:sp>
            <p:nvSpPr>
              <p:cNvPr id="1863" name="Shape 1863"/>
              <p:cNvSpPr/>
              <p:nvPr/>
            </p:nvSpPr>
            <p:spPr>
              <a:xfrm>
                <a:off x="-1" y="0"/>
                <a:ext cx="1482594" cy="1382027"/>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sz="3600">
                    <a:solidFill>
                      <a:srgbClr val="FFFFFF"/>
                    </a:solidFill>
                    <a:latin typeface="FontAwesome"/>
                    <a:ea typeface="FontAwesome"/>
                    <a:cs typeface="FontAwesome"/>
                    <a:sym typeface="FontAwesome"/>
                  </a:defRPr>
                </a:pPr>
              </a:p>
            </p:txBody>
          </p:sp>
          <p:sp>
            <p:nvSpPr>
              <p:cNvPr id="1864" name="Shape 1864"/>
              <p:cNvSpPr/>
              <p:nvPr/>
            </p:nvSpPr>
            <p:spPr>
              <a:xfrm>
                <a:off x="-1" y="372243"/>
                <a:ext cx="1482594" cy="637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a:t>
                </a:r>
              </a:p>
            </p:txBody>
          </p:sp>
        </p:grpSp>
        <p:sp>
          <p:nvSpPr>
            <p:cNvPr id="1866" name="Shape 1866"/>
            <p:cNvSpPr/>
            <p:nvPr/>
          </p:nvSpPr>
          <p:spPr>
            <a:xfrm rot="2700000">
              <a:off x="1295891" y="574340"/>
              <a:ext cx="233347" cy="233347"/>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872" name="Group 1872"/>
          <p:cNvGrpSpPr/>
          <p:nvPr/>
        </p:nvGrpSpPr>
        <p:grpSpPr>
          <a:xfrm>
            <a:off x="2376282" y="3176567"/>
            <a:ext cx="1577566" cy="1382028"/>
            <a:chOff x="0" y="0"/>
            <a:chExt cx="1577565" cy="1382026"/>
          </a:xfrm>
        </p:grpSpPr>
        <p:grpSp>
          <p:nvGrpSpPr>
            <p:cNvPr id="1870" name="Group 1870"/>
            <p:cNvGrpSpPr/>
            <p:nvPr/>
          </p:nvGrpSpPr>
          <p:grpSpPr>
            <a:xfrm>
              <a:off x="0" y="0"/>
              <a:ext cx="1482593" cy="1382027"/>
              <a:chOff x="0" y="0"/>
              <a:chExt cx="1482592" cy="1382026"/>
            </a:xfrm>
          </p:grpSpPr>
          <p:sp>
            <p:nvSpPr>
              <p:cNvPr id="1868" name="Shape 1868"/>
              <p:cNvSpPr/>
              <p:nvPr/>
            </p:nvSpPr>
            <p:spPr>
              <a:xfrm>
                <a:off x="-1" y="0"/>
                <a:ext cx="1482594" cy="1382027"/>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869" name="Shape 1869"/>
              <p:cNvSpPr/>
              <p:nvPr/>
            </p:nvSpPr>
            <p:spPr>
              <a:xfrm>
                <a:off x="-1" y="399652"/>
                <a:ext cx="1482594" cy="58272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a:t>
                </a:r>
              </a:p>
            </p:txBody>
          </p:sp>
        </p:grpSp>
        <p:sp>
          <p:nvSpPr>
            <p:cNvPr id="1871" name="Shape 1871"/>
            <p:cNvSpPr/>
            <p:nvPr/>
          </p:nvSpPr>
          <p:spPr>
            <a:xfrm rot="2700000">
              <a:off x="1295891" y="574340"/>
              <a:ext cx="233347" cy="233347"/>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877" name="Group 1877"/>
          <p:cNvGrpSpPr/>
          <p:nvPr/>
        </p:nvGrpSpPr>
        <p:grpSpPr>
          <a:xfrm>
            <a:off x="895371" y="3176567"/>
            <a:ext cx="1577567" cy="1382028"/>
            <a:chOff x="0" y="0"/>
            <a:chExt cx="1577565" cy="1382026"/>
          </a:xfrm>
        </p:grpSpPr>
        <p:grpSp>
          <p:nvGrpSpPr>
            <p:cNvPr id="1875" name="Group 1875"/>
            <p:cNvGrpSpPr/>
            <p:nvPr/>
          </p:nvGrpSpPr>
          <p:grpSpPr>
            <a:xfrm>
              <a:off x="0" y="0"/>
              <a:ext cx="1482593" cy="1382027"/>
              <a:chOff x="0" y="0"/>
              <a:chExt cx="1482592" cy="1382026"/>
            </a:xfrm>
          </p:grpSpPr>
          <p:sp>
            <p:nvSpPr>
              <p:cNvPr id="1873" name="Shape 1873"/>
              <p:cNvSpPr/>
              <p:nvPr/>
            </p:nvSpPr>
            <p:spPr>
              <a:xfrm>
                <a:off x="-1" y="0"/>
                <a:ext cx="1482594" cy="1382027"/>
              </a:xfrm>
              <a:prstGeom prst="rect">
                <a:avLst/>
              </a:prstGeom>
              <a:solidFill>
                <a:srgbClr val="B8CBD3"/>
              </a:solidFill>
              <a:ln w="12700" cap="flat">
                <a:noFill/>
                <a:miter lim="400000"/>
              </a:ln>
              <a:effectLst/>
            </p:spPr>
            <p:txBody>
              <a:bodyPr wrap="square" lIns="45719" tIns="45719" rIns="45719" bIns="45719" numCol="1" anchor="ctr">
                <a:noAutofit/>
              </a:bodyPr>
              <a:lstStyle/>
              <a:p>
                <a:pPr algn="ctr">
                  <a:defRPr sz="3600">
                    <a:solidFill>
                      <a:srgbClr val="FFFFFF"/>
                    </a:solidFill>
                    <a:latin typeface="FontAwesome"/>
                    <a:ea typeface="FontAwesome"/>
                    <a:cs typeface="FontAwesome"/>
                    <a:sym typeface="FontAwesome"/>
                  </a:defRPr>
                </a:pPr>
              </a:p>
            </p:txBody>
          </p:sp>
          <p:sp>
            <p:nvSpPr>
              <p:cNvPr id="1874" name="Shape 1874"/>
              <p:cNvSpPr/>
              <p:nvPr/>
            </p:nvSpPr>
            <p:spPr>
              <a:xfrm>
                <a:off x="-1" y="372243"/>
                <a:ext cx="1482594" cy="637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a:t>
                </a:r>
              </a:p>
            </p:txBody>
          </p:sp>
        </p:grpSp>
        <p:sp>
          <p:nvSpPr>
            <p:cNvPr id="1876" name="Shape 1876"/>
            <p:cNvSpPr/>
            <p:nvPr/>
          </p:nvSpPr>
          <p:spPr>
            <a:xfrm rot="2700000">
              <a:off x="1295891" y="574340"/>
              <a:ext cx="233347" cy="233347"/>
            </a:xfrm>
            <a:prstGeom prst="rect">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1881" name="Group 1881"/>
          <p:cNvGrpSpPr/>
          <p:nvPr/>
        </p:nvGrpSpPr>
        <p:grpSpPr>
          <a:xfrm>
            <a:off x="713653" y="1747554"/>
            <a:ext cx="1846029" cy="1266089"/>
            <a:chOff x="0" y="0"/>
            <a:chExt cx="1846027" cy="1266088"/>
          </a:xfrm>
        </p:grpSpPr>
        <p:sp>
          <p:nvSpPr>
            <p:cNvPr id="1878" name="Shape 1878"/>
            <p:cNvSpPr/>
            <p:nvPr/>
          </p:nvSpPr>
          <p:spPr>
            <a:xfrm>
              <a:off x="-1" y="488022"/>
              <a:ext cx="1846029" cy="3505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Lemon drops oat cake oat cake sugar plum sweet chocolate</a:t>
              </a:r>
            </a:p>
          </p:txBody>
        </p:sp>
        <p:sp>
          <p:nvSpPr>
            <p:cNvPr id="1879" name="Shape 1879"/>
            <p:cNvSpPr/>
            <p:nvPr/>
          </p:nvSpPr>
          <p:spPr>
            <a:xfrm>
              <a:off x="704768" y="0"/>
              <a:ext cx="436489"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000">
                  <a:solidFill>
                    <a:srgbClr val="B8CBD3"/>
                  </a:solidFill>
                  <a:latin typeface="Lato Black"/>
                  <a:ea typeface="Lato Black"/>
                  <a:cs typeface="Lato Black"/>
                  <a:sym typeface="Lato Black"/>
                </a:defRPr>
              </a:lvl1pPr>
            </a:lstStyle>
            <a:p>
              <a:pPr/>
              <a:r>
                <a:t>01</a:t>
              </a:r>
            </a:p>
          </p:txBody>
        </p:sp>
        <p:sp>
          <p:nvSpPr>
            <p:cNvPr id="1880" name="Shape 1880"/>
            <p:cNvSpPr/>
            <p:nvPr/>
          </p:nvSpPr>
          <p:spPr>
            <a:xfrm flipV="1">
              <a:off x="923013" y="1054064"/>
              <a:ext cx="1" cy="212025"/>
            </a:xfrm>
            <a:prstGeom prst="line">
              <a:avLst/>
            </a:prstGeom>
            <a:noFill/>
            <a:ln w="12700" cap="flat">
              <a:solidFill>
                <a:srgbClr val="BFBFBF"/>
              </a:solidFill>
              <a:prstDash val="solid"/>
              <a:miter lim="800000"/>
              <a:tailEnd type="oval" w="med" len="med"/>
            </a:ln>
            <a:effectLst/>
          </p:spPr>
          <p:txBody>
            <a:bodyPr wrap="square" lIns="45719" tIns="45719" rIns="45719" bIns="45719" numCol="1" anchor="t">
              <a:noAutofit/>
            </a:bodyPr>
            <a:lstStyle/>
            <a:p>
              <a:pPr/>
            </a:p>
          </p:txBody>
        </p:sp>
      </p:grpSp>
      <p:grpSp>
        <p:nvGrpSpPr>
          <p:cNvPr id="1885" name="Group 1885"/>
          <p:cNvGrpSpPr/>
          <p:nvPr/>
        </p:nvGrpSpPr>
        <p:grpSpPr>
          <a:xfrm>
            <a:off x="3669570" y="1747554"/>
            <a:ext cx="1846028" cy="1266089"/>
            <a:chOff x="0" y="0"/>
            <a:chExt cx="1846027" cy="1266088"/>
          </a:xfrm>
        </p:grpSpPr>
        <p:sp>
          <p:nvSpPr>
            <p:cNvPr id="1882" name="Shape 1882"/>
            <p:cNvSpPr/>
            <p:nvPr/>
          </p:nvSpPr>
          <p:spPr>
            <a:xfrm>
              <a:off x="-1" y="488022"/>
              <a:ext cx="1846029" cy="3505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Lemon drops oat cake oat cake sugar plum sweet chocolate</a:t>
              </a:r>
            </a:p>
          </p:txBody>
        </p:sp>
        <p:sp>
          <p:nvSpPr>
            <p:cNvPr id="1883" name="Shape 1883"/>
            <p:cNvSpPr/>
            <p:nvPr/>
          </p:nvSpPr>
          <p:spPr>
            <a:xfrm>
              <a:off x="704768" y="0"/>
              <a:ext cx="436489"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000">
                  <a:solidFill>
                    <a:srgbClr val="7C95A5"/>
                  </a:solidFill>
                  <a:latin typeface="Lato Black"/>
                  <a:ea typeface="Lato Black"/>
                  <a:cs typeface="Lato Black"/>
                  <a:sym typeface="Lato Black"/>
                </a:defRPr>
              </a:lvl1pPr>
            </a:lstStyle>
            <a:p>
              <a:pPr/>
              <a:r>
                <a:t>03</a:t>
              </a:r>
            </a:p>
          </p:txBody>
        </p:sp>
        <p:sp>
          <p:nvSpPr>
            <p:cNvPr id="1884" name="Shape 1884"/>
            <p:cNvSpPr/>
            <p:nvPr/>
          </p:nvSpPr>
          <p:spPr>
            <a:xfrm flipV="1">
              <a:off x="923013" y="1054064"/>
              <a:ext cx="1" cy="212025"/>
            </a:xfrm>
            <a:prstGeom prst="line">
              <a:avLst/>
            </a:prstGeom>
            <a:noFill/>
            <a:ln w="12700" cap="flat">
              <a:solidFill>
                <a:srgbClr val="BFBFBF"/>
              </a:solidFill>
              <a:prstDash val="solid"/>
              <a:miter lim="800000"/>
              <a:tailEnd type="oval" w="med" len="med"/>
            </a:ln>
            <a:effectLst/>
          </p:spPr>
          <p:txBody>
            <a:bodyPr wrap="square" lIns="45719" tIns="45719" rIns="45719" bIns="45719" numCol="1" anchor="t">
              <a:noAutofit/>
            </a:bodyPr>
            <a:lstStyle/>
            <a:p>
              <a:pPr/>
            </a:p>
          </p:txBody>
        </p:sp>
      </p:grpSp>
      <p:grpSp>
        <p:nvGrpSpPr>
          <p:cNvPr id="1889" name="Group 1889"/>
          <p:cNvGrpSpPr/>
          <p:nvPr/>
        </p:nvGrpSpPr>
        <p:grpSpPr>
          <a:xfrm>
            <a:off x="6625487" y="1747554"/>
            <a:ext cx="1846028" cy="1266089"/>
            <a:chOff x="0" y="0"/>
            <a:chExt cx="1846027" cy="1266088"/>
          </a:xfrm>
        </p:grpSpPr>
        <p:sp>
          <p:nvSpPr>
            <p:cNvPr id="1886" name="Shape 1886"/>
            <p:cNvSpPr/>
            <p:nvPr/>
          </p:nvSpPr>
          <p:spPr>
            <a:xfrm>
              <a:off x="-1" y="488022"/>
              <a:ext cx="1846029" cy="3505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Lemon drops oat cake oat cake sugar plum sweet chocolate</a:t>
              </a:r>
            </a:p>
          </p:txBody>
        </p:sp>
        <p:sp>
          <p:nvSpPr>
            <p:cNvPr id="1887" name="Shape 1887"/>
            <p:cNvSpPr/>
            <p:nvPr/>
          </p:nvSpPr>
          <p:spPr>
            <a:xfrm>
              <a:off x="704768" y="0"/>
              <a:ext cx="436489"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000">
                  <a:solidFill>
                    <a:srgbClr val="495D6B"/>
                  </a:solidFill>
                  <a:latin typeface="Lato Black"/>
                  <a:ea typeface="Lato Black"/>
                  <a:cs typeface="Lato Black"/>
                  <a:sym typeface="Lato Black"/>
                </a:defRPr>
              </a:lvl1pPr>
            </a:lstStyle>
            <a:p>
              <a:pPr/>
              <a:r>
                <a:t>05</a:t>
              </a:r>
            </a:p>
          </p:txBody>
        </p:sp>
        <p:sp>
          <p:nvSpPr>
            <p:cNvPr id="1888" name="Shape 1888"/>
            <p:cNvSpPr/>
            <p:nvPr/>
          </p:nvSpPr>
          <p:spPr>
            <a:xfrm flipV="1">
              <a:off x="923012" y="1054064"/>
              <a:ext cx="1" cy="212025"/>
            </a:xfrm>
            <a:prstGeom prst="line">
              <a:avLst/>
            </a:prstGeom>
            <a:noFill/>
            <a:ln w="12700" cap="flat">
              <a:solidFill>
                <a:srgbClr val="BFBFBF"/>
              </a:solidFill>
              <a:prstDash val="solid"/>
              <a:miter lim="800000"/>
              <a:tailEnd type="oval" w="med" len="med"/>
            </a:ln>
            <a:effectLst/>
          </p:spPr>
          <p:txBody>
            <a:bodyPr wrap="square" lIns="45719" tIns="45719" rIns="45719" bIns="45719" numCol="1" anchor="t">
              <a:noAutofit/>
            </a:bodyPr>
            <a:lstStyle/>
            <a:p>
              <a:pPr/>
            </a:p>
          </p:txBody>
        </p:sp>
      </p:grpSp>
      <p:grpSp>
        <p:nvGrpSpPr>
          <p:cNvPr id="1893" name="Group 1893"/>
          <p:cNvGrpSpPr/>
          <p:nvPr/>
        </p:nvGrpSpPr>
        <p:grpSpPr>
          <a:xfrm>
            <a:off x="9581399" y="1747554"/>
            <a:ext cx="1846028" cy="1266089"/>
            <a:chOff x="0" y="0"/>
            <a:chExt cx="1846027" cy="1266088"/>
          </a:xfrm>
        </p:grpSpPr>
        <p:sp>
          <p:nvSpPr>
            <p:cNvPr id="1890" name="Shape 1890"/>
            <p:cNvSpPr/>
            <p:nvPr/>
          </p:nvSpPr>
          <p:spPr>
            <a:xfrm>
              <a:off x="-1" y="488022"/>
              <a:ext cx="1846029" cy="3505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Lemon drops oat cake oat cake sugar plum sweet chocolate</a:t>
              </a:r>
            </a:p>
          </p:txBody>
        </p:sp>
        <p:sp>
          <p:nvSpPr>
            <p:cNvPr id="1891" name="Shape 1891"/>
            <p:cNvSpPr/>
            <p:nvPr/>
          </p:nvSpPr>
          <p:spPr>
            <a:xfrm>
              <a:off x="704768" y="0"/>
              <a:ext cx="436490"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000">
                  <a:solidFill>
                    <a:srgbClr val="F23B48"/>
                  </a:solidFill>
                  <a:latin typeface="Lato Black"/>
                  <a:ea typeface="Lato Black"/>
                  <a:cs typeface="Lato Black"/>
                  <a:sym typeface="Lato Black"/>
                </a:defRPr>
              </a:lvl1pPr>
            </a:lstStyle>
            <a:p>
              <a:pPr/>
              <a:r>
                <a:t>07</a:t>
              </a:r>
            </a:p>
          </p:txBody>
        </p:sp>
        <p:sp>
          <p:nvSpPr>
            <p:cNvPr id="1892" name="Shape 1892"/>
            <p:cNvSpPr/>
            <p:nvPr/>
          </p:nvSpPr>
          <p:spPr>
            <a:xfrm flipV="1">
              <a:off x="923012" y="1054064"/>
              <a:ext cx="1" cy="212025"/>
            </a:xfrm>
            <a:prstGeom prst="line">
              <a:avLst/>
            </a:prstGeom>
            <a:noFill/>
            <a:ln w="12700" cap="flat">
              <a:solidFill>
                <a:srgbClr val="BFBFBF"/>
              </a:solidFill>
              <a:prstDash val="solid"/>
              <a:miter lim="800000"/>
              <a:tailEnd type="oval" w="med" len="med"/>
            </a:ln>
            <a:effectLst/>
          </p:spPr>
          <p:txBody>
            <a:bodyPr wrap="square" lIns="45719" tIns="45719" rIns="45719" bIns="45719" numCol="1" anchor="t">
              <a:noAutofit/>
            </a:bodyPr>
            <a:lstStyle/>
            <a:p>
              <a:pPr/>
            </a:p>
          </p:txBody>
        </p:sp>
      </p:grpSp>
      <p:grpSp>
        <p:nvGrpSpPr>
          <p:cNvPr id="1897" name="Group 1897"/>
          <p:cNvGrpSpPr/>
          <p:nvPr/>
        </p:nvGrpSpPr>
        <p:grpSpPr>
          <a:xfrm>
            <a:off x="2190779" y="4712287"/>
            <a:ext cx="1846028" cy="1157810"/>
            <a:chOff x="0" y="0"/>
            <a:chExt cx="1846027" cy="1157808"/>
          </a:xfrm>
        </p:grpSpPr>
        <p:sp>
          <p:nvSpPr>
            <p:cNvPr id="1894" name="Shape 1894"/>
            <p:cNvSpPr/>
            <p:nvPr/>
          </p:nvSpPr>
          <p:spPr>
            <a:xfrm>
              <a:off x="0" y="807288"/>
              <a:ext cx="1846028" cy="3505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Lemon drops oat cake oat cake sugar plum sweet chocolate</a:t>
              </a:r>
            </a:p>
          </p:txBody>
        </p:sp>
        <p:sp>
          <p:nvSpPr>
            <p:cNvPr id="1895" name="Shape 1895"/>
            <p:cNvSpPr/>
            <p:nvPr/>
          </p:nvSpPr>
          <p:spPr>
            <a:xfrm>
              <a:off x="704768" y="319267"/>
              <a:ext cx="436490"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000">
                  <a:solidFill>
                    <a:srgbClr val="99AEBA"/>
                  </a:solidFill>
                  <a:latin typeface="Lato Black"/>
                  <a:ea typeface="Lato Black"/>
                  <a:cs typeface="Lato Black"/>
                  <a:sym typeface="Lato Black"/>
                </a:defRPr>
              </a:lvl1pPr>
            </a:lstStyle>
            <a:p>
              <a:pPr/>
              <a:r>
                <a:t>02</a:t>
              </a:r>
            </a:p>
          </p:txBody>
        </p:sp>
        <p:sp>
          <p:nvSpPr>
            <p:cNvPr id="1896" name="Shape 1896"/>
            <p:cNvSpPr/>
            <p:nvPr/>
          </p:nvSpPr>
          <p:spPr>
            <a:xfrm flipV="1">
              <a:off x="923013" y="0"/>
              <a:ext cx="1" cy="212025"/>
            </a:xfrm>
            <a:prstGeom prst="line">
              <a:avLst/>
            </a:prstGeom>
            <a:noFill/>
            <a:ln w="12700" cap="flat">
              <a:solidFill>
                <a:srgbClr val="BFBFBF"/>
              </a:solidFill>
              <a:prstDash val="solid"/>
              <a:miter lim="800000"/>
              <a:headEnd type="oval" w="med" len="med"/>
            </a:ln>
            <a:effectLst/>
          </p:spPr>
          <p:txBody>
            <a:bodyPr wrap="square" lIns="45719" tIns="45719" rIns="45719" bIns="45719" numCol="1" anchor="t">
              <a:noAutofit/>
            </a:bodyPr>
            <a:lstStyle/>
            <a:p>
              <a:pPr/>
            </a:p>
          </p:txBody>
        </p:sp>
      </p:grpSp>
      <p:grpSp>
        <p:nvGrpSpPr>
          <p:cNvPr id="1901" name="Group 1901"/>
          <p:cNvGrpSpPr/>
          <p:nvPr/>
        </p:nvGrpSpPr>
        <p:grpSpPr>
          <a:xfrm>
            <a:off x="5152342" y="4712287"/>
            <a:ext cx="1846028" cy="1157810"/>
            <a:chOff x="0" y="0"/>
            <a:chExt cx="1846027" cy="1157808"/>
          </a:xfrm>
        </p:grpSpPr>
        <p:sp>
          <p:nvSpPr>
            <p:cNvPr id="1898" name="Shape 1898"/>
            <p:cNvSpPr/>
            <p:nvPr/>
          </p:nvSpPr>
          <p:spPr>
            <a:xfrm>
              <a:off x="0" y="807288"/>
              <a:ext cx="1846028" cy="3505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Lemon drops oat cake oat cake sugar plum sweet chocolate</a:t>
              </a:r>
            </a:p>
          </p:txBody>
        </p:sp>
        <p:sp>
          <p:nvSpPr>
            <p:cNvPr id="1899" name="Shape 1899"/>
            <p:cNvSpPr/>
            <p:nvPr/>
          </p:nvSpPr>
          <p:spPr>
            <a:xfrm>
              <a:off x="704768" y="319267"/>
              <a:ext cx="436490"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000">
                  <a:solidFill>
                    <a:srgbClr val="637C90"/>
                  </a:solidFill>
                  <a:latin typeface="Lato Black"/>
                  <a:ea typeface="Lato Black"/>
                  <a:cs typeface="Lato Black"/>
                  <a:sym typeface="Lato Black"/>
                </a:defRPr>
              </a:lvl1pPr>
            </a:lstStyle>
            <a:p>
              <a:pPr/>
              <a:r>
                <a:t>04</a:t>
              </a:r>
            </a:p>
          </p:txBody>
        </p:sp>
        <p:sp>
          <p:nvSpPr>
            <p:cNvPr id="1900" name="Shape 1900"/>
            <p:cNvSpPr/>
            <p:nvPr/>
          </p:nvSpPr>
          <p:spPr>
            <a:xfrm flipV="1">
              <a:off x="923013" y="0"/>
              <a:ext cx="1" cy="212025"/>
            </a:xfrm>
            <a:prstGeom prst="line">
              <a:avLst/>
            </a:prstGeom>
            <a:noFill/>
            <a:ln w="12700" cap="flat">
              <a:solidFill>
                <a:srgbClr val="BFBFBF"/>
              </a:solidFill>
              <a:prstDash val="solid"/>
              <a:miter lim="800000"/>
              <a:headEnd type="oval" w="med" len="med"/>
            </a:ln>
            <a:effectLst/>
          </p:spPr>
          <p:txBody>
            <a:bodyPr wrap="square" lIns="45719" tIns="45719" rIns="45719" bIns="45719" numCol="1" anchor="t">
              <a:noAutofit/>
            </a:bodyPr>
            <a:lstStyle/>
            <a:p>
              <a:pPr/>
            </a:p>
          </p:txBody>
        </p:sp>
      </p:grpSp>
      <p:grpSp>
        <p:nvGrpSpPr>
          <p:cNvPr id="1905" name="Group 1905"/>
          <p:cNvGrpSpPr/>
          <p:nvPr/>
        </p:nvGrpSpPr>
        <p:grpSpPr>
          <a:xfrm>
            <a:off x="8113907" y="4712287"/>
            <a:ext cx="1846028" cy="1157810"/>
            <a:chOff x="0" y="0"/>
            <a:chExt cx="1846027" cy="1157808"/>
          </a:xfrm>
        </p:grpSpPr>
        <p:sp>
          <p:nvSpPr>
            <p:cNvPr id="1902" name="Shape 1902"/>
            <p:cNvSpPr/>
            <p:nvPr/>
          </p:nvSpPr>
          <p:spPr>
            <a:xfrm>
              <a:off x="0" y="807288"/>
              <a:ext cx="1846028" cy="3505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Lemon drops oat cake oat cake sugar plum sweet chocolate</a:t>
              </a:r>
            </a:p>
          </p:txBody>
        </p:sp>
        <p:sp>
          <p:nvSpPr>
            <p:cNvPr id="1903" name="Shape 1903"/>
            <p:cNvSpPr/>
            <p:nvPr/>
          </p:nvSpPr>
          <p:spPr>
            <a:xfrm>
              <a:off x="704768" y="319267"/>
              <a:ext cx="436490"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000">
                  <a:solidFill>
                    <a:srgbClr val="32424F"/>
                  </a:solidFill>
                  <a:latin typeface="Lato Black"/>
                  <a:ea typeface="Lato Black"/>
                  <a:cs typeface="Lato Black"/>
                  <a:sym typeface="Lato Black"/>
                </a:defRPr>
              </a:lvl1pPr>
            </a:lstStyle>
            <a:p>
              <a:pPr/>
              <a:r>
                <a:t>06</a:t>
              </a:r>
            </a:p>
          </p:txBody>
        </p:sp>
        <p:sp>
          <p:nvSpPr>
            <p:cNvPr id="1904" name="Shape 1904"/>
            <p:cNvSpPr/>
            <p:nvPr/>
          </p:nvSpPr>
          <p:spPr>
            <a:xfrm flipV="1">
              <a:off x="923013" y="0"/>
              <a:ext cx="1" cy="212025"/>
            </a:xfrm>
            <a:prstGeom prst="line">
              <a:avLst/>
            </a:prstGeom>
            <a:noFill/>
            <a:ln w="12700" cap="flat">
              <a:solidFill>
                <a:srgbClr val="BFBFBF"/>
              </a:solidFill>
              <a:prstDash val="solid"/>
              <a:miter lim="800000"/>
              <a:headEnd type="oval" w="med" len="med"/>
            </a:ln>
            <a:effectLst/>
          </p:spPr>
          <p:txBody>
            <a:bodyPr wrap="square" lIns="45719" tIns="45719" rIns="45719" bIns="45719" numCol="1" anchor="t">
              <a:noAutofit/>
            </a:bodyPr>
            <a:lstStyle/>
            <a:p>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843">
                                            <p:bg/>
                                          </p:spTgt>
                                        </p:tgtEl>
                                        <p:attrNameLst>
                                          <p:attrName>style.visibility</p:attrName>
                                        </p:attrNameLst>
                                      </p:cBhvr>
                                      <p:to>
                                        <p:strVal val="visible"/>
                                      </p:to>
                                    </p:set>
                                    <p:animEffect filter="wipe(left)" transition="in">
                                      <p:cBhvr>
                                        <p:cTn id="7" dur="500"/>
                                        <p:tgtEl>
                                          <p:spTgt spid="184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843">
                                            <p:txEl>
                                              <p:pRg st="0" end="0"/>
                                            </p:txEl>
                                          </p:spTgt>
                                        </p:tgtEl>
                                        <p:attrNameLst>
                                          <p:attrName>style.visibility</p:attrName>
                                        </p:attrNameLst>
                                      </p:cBhvr>
                                      <p:to>
                                        <p:strVal val="visible"/>
                                      </p:to>
                                    </p:set>
                                    <p:animEffect filter="wipe(left)" transition="in">
                                      <p:cBhvr>
                                        <p:cTn id="10" dur="500"/>
                                        <p:tgtEl>
                                          <p:spTgt spid="184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842">
                                            <p:bg/>
                                          </p:spTgt>
                                        </p:tgtEl>
                                        <p:attrNameLst>
                                          <p:attrName>style.visibility</p:attrName>
                                        </p:attrNameLst>
                                      </p:cBhvr>
                                      <p:to>
                                        <p:strVal val="visible"/>
                                      </p:to>
                                    </p:set>
                                    <p:animEffect filter="dissolve" transition="in">
                                      <p:cBhvr>
                                        <p:cTn id="15" dur="500"/>
                                        <p:tgtEl>
                                          <p:spTgt spid="1842">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842">
                                            <p:txEl>
                                              <p:pRg st="0" end="0"/>
                                            </p:txEl>
                                          </p:spTgt>
                                        </p:tgtEl>
                                        <p:attrNameLst>
                                          <p:attrName>style.visibility</p:attrName>
                                        </p:attrNameLst>
                                      </p:cBhvr>
                                      <p:to>
                                        <p:strVal val="visible"/>
                                      </p:to>
                                    </p:set>
                                    <p:animEffect filter="dissolve" transition="in">
                                      <p:cBhvr>
                                        <p:cTn id="18" dur="500"/>
                                        <p:tgtEl>
                                          <p:spTgt spid="184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1877"/>
                                        </p:tgtEl>
                                        <p:attrNameLst>
                                          <p:attrName>style.visibility</p:attrName>
                                        </p:attrNameLst>
                                      </p:cBhvr>
                                      <p:to>
                                        <p:strVal val="visible"/>
                                      </p:to>
                                    </p:set>
                                    <p:animEffect filter="wipe(left)" transition="in">
                                      <p:cBhvr>
                                        <p:cTn id="23" dur="500"/>
                                        <p:tgtEl>
                                          <p:spTgt spid="187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1881"/>
                                        </p:tgtEl>
                                        <p:attrNameLst>
                                          <p:attrName>style.visibility</p:attrName>
                                        </p:attrNameLst>
                                      </p:cBhvr>
                                      <p:to>
                                        <p:strVal val="visible"/>
                                      </p:to>
                                    </p:set>
                                    <p:animEffect filter="wipe(down)" transition="in">
                                      <p:cBhvr>
                                        <p:cTn id="28" dur="500"/>
                                        <p:tgtEl>
                                          <p:spTgt spid="1881"/>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8" presetID="22" grpId="5" fill="hold">
                                  <p:stCondLst>
                                    <p:cond delay="0"/>
                                  </p:stCondLst>
                                  <p:iterate type="el" backwards="0">
                                    <p:tmAbs val="0"/>
                                  </p:iterate>
                                  <p:childTnLst>
                                    <p:set>
                                      <p:cBhvr>
                                        <p:cTn id="32" fill="hold"/>
                                        <p:tgtEl>
                                          <p:spTgt spid="1872"/>
                                        </p:tgtEl>
                                        <p:attrNameLst>
                                          <p:attrName>style.visibility</p:attrName>
                                        </p:attrNameLst>
                                      </p:cBhvr>
                                      <p:to>
                                        <p:strVal val="visible"/>
                                      </p:to>
                                    </p:set>
                                    <p:animEffect filter="wipe(left)" transition="in">
                                      <p:cBhvr>
                                        <p:cTn id="33" dur="500"/>
                                        <p:tgtEl>
                                          <p:spTgt spid="1872"/>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1" presetID="22" grpId="6" fill="hold">
                                  <p:stCondLst>
                                    <p:cond delay="0"/>
                                  </p:stCondLst>
                                  <p:iterate type="el" backwards="0">
                                    <p:tmAbs val="0"/>
                                  </p:iterate>
                                  <p:childTnLst>
                                    <p:set>
                                      <p:cBhvr>
                                        <p:cTn id="37" fill="hold"/>
                                        <p:tgtEl>
                                          <p:spTgt spid="1897"/>
                                        </p:tgtEl>
                                        <p:attrNameLst>
                                          <p:attrName>style.visibility</p:attrName>
                                        </p:attrNameLst>
                                      </p:cBhvr>
                                      <p:to>
                                        <p:strVal val="visible"/>
                                      </p:to>
                                    </p:set>
                                    <p:animEffect filter="wipe(up)" transition="in">
                                      <p:cBhvr>
                                        <p:cTn id="38" dur="500"/>
                                        <p:tgtEl>
                                          <p:spTgt spid="1897"/>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8" presetID="22" grpId="7" fill="hold">
                                  <p:stCondLst>
                                    <p:cond delay="0"/>
                                  </p:stCondLst>
                                  <p:iterate type="el" backwards="0">
                                    <p:tmAbs val="0"/>
                                  </p:iterate>
                                  <p:childTnLst>
                                    <p:set>
                                      <p:cBhvr>
                                        <p:cTn id="42" fill="hold"/>
                                        <p:tgtEl>
                                          <p:spTgt spid="1867"/>
                                        </p:tgtEl>
                                        <p:attrNameLst>
                                          <p:attrName>style.visibility</p:attrName>
                                        </p:attrNameLst>
                                      </p:cBhvr>
                                      <p:to>
                                        <p:strVal val="visible"/>
                                      </p:to>
                                    </p:set>
                                    <p:animEffect filter="wipe(left)" transition="in">
                                      <p:cBhvr>
                                        <p:cTn id="43" dur="500"/>
                                        <p:tgtEl>
                                          <p:spTgt spid="1867"/>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4" presetID="22" grpId="8" fill="hold">
                                  <p:stCondLst>
                                    <p:cond delay="0"/>
                                  </p:stCondLst>
                                  <p:iterate type="el" backwards="0">
                                    <p:tmAbs val="0"/>
                                  </p:iterate>
                                  <p:childTnLst>
                                    <p:set>
                                      <p:cBhvr>
                                        <p:cTn id="47" fill="hold"/>
                                        <p:tgtEl>
                                          <p:spTgt spid="1885"/>
                                        </p:tgtEl>
                                        <p:attrNameLst>
                                          <p:attrName>style.visibility</p:attrName>
                                        </p:attrNameLst>
                                      </p:cBhvr>
                                      <p:to>
                                        <p:strVal val="visible"/>
                                      </p:to>
                                    </p:set>
                                    <p:animEffect filter="wipe(down)" transition="in">
                                      <p:cBhvr>
                                        <p:cTn id="48" dur="500"/>
                                        <p:tgtEl>
                                          <p:spTgt spid="1885"/>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8" presetID="22" grpId="9" fill="hold">
                                  <p:stCondLst>
                                    <p:cond delay="0"/>
                                  </p:stCondLst>
                                  <p:iterate type="el" backwards="0">
                                    <p:tmAbs val="0"/>
                                  </p:iterate>
                                  <p:childTnLst>
                                    <p:set>
                                      <p:cBhvr>
                                        <p:cTn id="52" fill="hold"/>
                                        <p:tgtEl>
                                          <p:spTgt spid="1862"/>
                                        </p:tgtEl>
                                        <p:attrNameLst>
                                          <p:attrName>style.visibility</p:attrName>
                                        </p:attrNameLst>
                                      </p:cBhvr>
                                      <p:to>
                                        <p:strVal val="visible"/>
                                      </p:to>
                                    </p:set>
                                    <p:animEffect filter="wipe(left)" transition="in">
                                      <p:cBhvr>
                                        <p:cTn id="53" dur="500"/>
                                        <p:tgtEl>
                                          <p:spTgt spid="1862"/>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1" presetID="22" grpId="10" fill="hold">
                                  <p:stCondLst>
                                    <p:cond delay="0"/>
                                  </p:stCondLst>
                                  <p:iterate type="el" backwards="0">
                                    <p:tmAbs val="0"/>
                                  </p:iterate>
                                  <p:childTnLst>
                                    <p:set>
                                      <p:cBhvr>
                                        <p:cTn id="57" fill="hold"/>
                                        <p:tgtEl>
                                          <p:spTgt spid="1901"/>
                                        </p:tgtEl>
                                        <p:attrNameLst>
                                          <p:attrName>style.visibility</p:attrName>
                                        </p:attrNameLst>
                                      </p:cBhvr>
                                      <p:to>
                                        <p:strVal val="visible"/>
                                      </p:to>
                                    </p:set>
                                    <p:animEffect filter="wipe(up)" transition="in">
                                      <p:cBhvr>
                                        <p:cTn id="58" dur="500"/>
                                        <p:tgtEl>
                                          <p:spTgt spid="1901"/>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8" presetID="22" grpId="11" fill="hold">
                                  <p:stCondLst>
                                    <p:cond delay="0"/>
                                  </p:stCondLst>
                                  <p:iterate type="el" backwards="0">
                                    <p:tmAbs val="0"/>
                                  </p:iterate>
                                  <p:childTnLst>
                                    <p:set>
                                      <p:cBhvr>
                                        <p:cTn id="62" fill="hold"/>
                                        <p:tgtEl>
                                          <p:spTgt spid="1857"/>
                                        </p:tgtEl>
                                        <p:attrNameLst>
                                          <p:attrName>style.visibility</p:attrName>
                                        </p:attrNameLst>
                                      </p:cBhvr>
                                      <p:to>
                                        <p:strVal val="visible"/>
                                      </p:to>
                                    </p:set>
                                    <p:animEffect filter="wipe(left)" transition="in">
                                      <p:cBhvr>
                                        <p:cTn id="63" dur="500"/>
                                        <p:tgtEl>
                                          <p:spTgt spid="1857"/>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4" presetID="22" grpId="12" fill="hold">
                                  <p:stCondLst>
                                    <p:cond delay="0"/>
                                  </p:stCondLst>
                                  <p:iterate type="el" backwards="0">
                                    <p:tmAbs val="0"/>
                                  </p:iterate>
                                  <p:childTnLst>
                                    <p:set>
                                      <p:cBhvr>
                                        <p:cTn id="67" fill="hold"/>
                                        <p:tgtEl>
                                          <p:spTgt spid="1889"/>
                                        </p:tgtEl>
                                        <p:attrNameLst>
                                          <p:attrName>style.visibility</p:attrName>
                                        </p:attrNameLst>
                                      </p:cBhvr>
                                      <p:to>
                                        <p:strVal val="visible"/>
                                      </p:to>
                                    </p:set>
                                    <p:animEffect filter="wipe(down)" transition="in">
                                      <p:cBhvr>
                                        <p:cTn id="68" dur="500"/>
                                        <p:tgtEl>
                                          <p:spTgt spid="1889"/>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8" presetID="22" grpId="13" fill="hold">
                                  <p:stCondLst>
                                    <p:cond delay="0"/>
                                  </p:stCondLst>
                                  <p:iterate type="el" backwards="0">
                                    <p:tmAbs val="0"/>
                                  </p:iterate>
                                  <p:childTnLst>
                                    <p:set>
                                      <p:cBhvr>
                                        <p:cTn id="72" fill="hold"/>
                                        <p:tgtEl>
                                          <p:spTgt spid="1852"/>
                                        </p:tgtEl>
                                        <p:attrNameLst>
                                          <p:attrName>style.visibility</p:attrName>
                                        </p:attrNameLst>
                                      </p:cBhvr>
                                      <p:to>
                                        <p:strVal val="visible"/>
                                      </p:to>
                                    </p:set>
                                    <p:animEffect filter="wipe(left)" transition="in">
                                      <p:cBhvr>
                                        <p:cTn id="73" dur="500"/>
                                        <p:tgtEl>
                                          <p:spTgt spid="1852"/>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Subtype="1" presetID="22" grpId="14" fill="hold">
                                  <p:stCondLst>
                                    <p:cond delay="0"/>
                                  </p:stCondLst>
                                  <p:iterate type="el" backwards="0">
                                    <p:tmAbs val="0"/>
                                  </p:iterate>
                                  <p:childTnLst>
                                    <p:set>
                                      <p:cBhvr>
                                        <p:cTn id="77" fill="hold"/>
                                        <p:tgtEl>
                                          <p:spTgt spid="1905"/>
                                        </p:tgtEl>
                                        <p:attrNameLst>
                                          <p:attrName>style.visibility</p:attrName>
                                        </p:attrNameLst>
                                      </p:cBhvr>
                                      <p:to>
                                        <p:strVal val="visible"/>
                                      </p:to>
                                    </p:set>
                                    <p:animEffect filter="wipe(up)" transition="in">
                                      <p:cBhvr>
                                        <p:cTn id="78" dur="500"/>
                                        <p:tgtEl>
                                          <p:spTgt spid="1905"/>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Subtype="8" presetID="22" grpId="15" fill="hold">
                                  <p:stCondLst>
                                    <p:cond delay="0"/>
                                  </p:stCondLst>
                                  <p:iterate type="el" backwards="0">
                                    <p:tmAbs val="0"/>
                                  </p:iterate>
                                  <p:childTnLst>
                                    <p:set>
                                      <p:cBhvr>
                                        <p:cTn id="82" fill="hold"/>
                                        <p:tgtEl>
                                          <p:spTgt spid="1847"/>
                                        </p:tgtEl>
                                        <p:attrNameLst>
                                          <p:attrName>style.visibility</p:attrName>
                                        </p:attrNameLst>
                                      </p:cBhvr>
                                      <p:to>
                                        <p:strVal val="visible"/>
                                      </p:to>
                                    </p:set>
                                    <p:animEffect filter="wipe(left)" transition="in">
                                      <p:cBhvr>
                                        <p:cTn id="83" dur="500"/>
                                        <p:tgtEl>
                                          <p:spTgt spid="1847"/>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Subtype="4" presetID="22" grpId="16" fill="hold">
                                  <p:stCondLst>
                                    <p:cond delay="0"/>
                                  </p:stCondLst>
                                  <p:iterate type="el" backwards="0">
                                    <p:tmAbs val="0"/>
                                  </p:iterate>
                                  <p:childTnLst>
                                    <p:set>
                                      <p:cBhvr>
                                        <p:cTn id="87" fill="hold"/>
                                        <p:tgtEl>
                                          <p:spTgt spid="1893"/>
                                        </p:tgtEl>
                                        <p:attrNameLst>
                                          <p:attrName>style.visibility</p:attrName>
                                        </p:attrNameLst>
                                      </p:cBhvr>
                                      <p:to>
                                        <p:strVal val="visible"/>
                                      </p:to>
                                    </p:set>
                                    <p:animEffect filter="wipe(down)" transition="in">
                                      <p:cBhvr>
                                        <p:cTn id="88" dur="500"/>
                                        <p:tgtEl>
                                          <p:spTgt spid="189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901" grpId="10"/>
      <p:bldP build="whole" bldLvl="1" animBg="1" rev="0" advAuto="0" spid="1847" grpId="15"/>
      <p:bldP build="whole" bldLvl="1" animBg="1" rev="0" advAuto="0" spid="1893" grpId="16"/>
      <p:bldP build="whole" bldLvl="1" animBg="1" rev="0" advAuto="0" spid="1852" grpId="13"/>
      <p:bldP build="whole" bldLvl="1" animBg="1" rev="0" advAuto="0" spid="1872" grpId="5"/>
      <p:bldP build="whole" bldLvl="1" animBg="1" rev="0" advAuto="0" spid="1885" grpId="8"/>
      <p:bldP build="p" bldLvl="1" animBg="1" rev="0" advAuto="0" spid="1843" grpId="1"/>
      <p:bldP build="whole" bldLvl="1" animBg="1" rev="0" advAuto="0" spid="1881" grpId="4"/>
      <p:bldP build="whole" bldLvl="1" animBg="1" rev="0" advAuto="0" spid="1867" grpId="7"/>
      <p:bldP build="whole" bldLvl="1" animBg="1" rev="0" advAuto="0" spid="1862" grpId="9"/>
      <p:bldP build="whole" bldLvl="1" animBg="1" rev="0" advAuto="0" spid="1877" grpId="3"/>
      <p:bldP build="p" bldLvl="1" animBg="1" rev="0" advAuto="0" spid="1842" grpId="2"/>
      <p:bldP build="whole" bldLvl="1" animBg="1" rev="0" advAuto="0" spid="1889" grpId="12"/>
      <p:bldP build="whole" bldLvl="1" animBg="1" rev="0" advAuto="0" spid="1905" grpId="14"/>
      <p:bldP build="whole" bldLvl="1" animBg="1" rev="0" advAuto="0" spid="1897" grpId="6"/>
      <p:bldP build="whole" bldLvl="1" animBg="1" rev="0" advAuto="0" spid="1857" grpId="11"/>
    </p:bldLst>
  </p:timing>
</p:sld>
</file>

<file path=ppt/slides/slide4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1909" name="Group 1909"/>
          <p:cNvGrpSpPr/>
          <p:nvPr/>
        </p:nvGrpSpPr>
        <p:grpSpPr>
          <a:xfrm>
            <a:off x="8714416" y="2817148"/>
            <a:ext cx="2153234" cy="3132079"/>
            <a:chOff x="0" y="0"/>
            <a:chExt cx="2153232" cy="3132078"/>
          </a:xfrm>
        </p:grpSpPr>
        <p:sp>
          <p:nvSpPr>
            <p:cNvPr id="1907" name="Shape 1907"/>
            <p:cNvSpPr/>
            <p:nvPr/>
          </p:nvSpPr>
          <p:spPr>
            <a:xfrm>
              <a:off x="0" y="-1"/>
              <a:ext cx="2153233" cy="3132080"/>
            </a:xfrm>
            <a:prstGeom prst="rect">
              <a:avLst/>
            </a:prstGeom>
            <a:solidFill>
              <a:srgbClr val="F2F2F2">
                <a:alpha val="7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908" name="Shape 1908"/>
            <p:cNvSpPr/>
            <p:nvPr/>
          </p:nvSpPr>
          <p:spPr>
            <a:xfrm>
              <a:off x="203915" y="936573"/>
              <a:ext cx="1726361" cy="13411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Liquorice chupa chups applicake apple pie cupcake brownie bear claw gingerbread cotton candy. Bear claw croissant apple pie. Croissant cake tart liquorice tart pastry cake</a:t>
              </a:r>
            </a:p>
          </p:txBody>
        </p:sp>
      </p:grpSp>
      <p:grpSp>
        <p:nvGrpSpPr>
          <p:cNvPr id="1912" name="Group 1912"/>
          <p:cNvGrpSpPr/>
          <p:nvPr/>
        </p:nvGrpSpPr>
        <p:grpSpPr>
          <a:xfrm>
            <a:off x="6252779" y="2817148"/>
            <a:ext cx="2153234" cy="3132079"/>
            <a:chOff x="0" y="0"/>
            <a:chExt cx="2153232" cy="3132078"/>
          </a:xfrm>
        </p:grpSpPr>
        <p:sp>
          <p:nvSpPr>
            <p:cNvPr id="1910" name="Shape 1910"/>
            <p:cNvSpPr/>
            <p:nvPr/>
          </p:nvSpPr>
          <p:spPr>
            <a:xfrm>
              <a:off x="0" y="-1"/>
              <a:ext cx="2153233" cy="3132080"/>
            </a:xfrm>
            <a:prstGeom prst="rect">
              <a:avLst/>
            </a:prstGeom>
            <a:solidFill>
              <a:srgbClr val="F2F2F2">
                <a:alpha val="7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911" name="Shape 1911"/>
            <p:cNvSpPr/>
            <p:nvPr/>
          </p:nvSpPr>
          <p:spPr>
            <a:xfrm>
              <a:off x="203915" y="936573"/>
              <a:ext cx="1726361" cy="13411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Liquorice chupa chups applicake apple pie cupcake brownie bear claw gingerbread cotton candy. Bear claw croissant apple pie. Croissant cake tart liquorice tart pastry cake</a:t>
              </a:r>
            </a:p>
          </p:txBody>
        </p:sp>
      </p:grpSp>
      <p:grpSp>
        <p:nvGrpSpPr>
          <p:cNvPr id="1915" name="Group 1915"/>
          <p:cNvGrpSpPr/>
          <p:nvPr/>
        </p:nvGrpSpPr>
        <p:grpSpPr>
          <a:xfrm>
            <a:off x="3791139" y="2817148"/>
            <a:ext cx="2153234" cy="3132079"/>
            <a:chOff x="0" y="0"/>
            <a:chExt cx="2153232" cy="3132078"/>
          </a:xfrm>
        </p:grpSpPr>
        <p:sp>
          <p:nvSpPr>
            <p:cNvPr id="1913" name="Shape 1913"/>
            <p:cNvSpPr/>
            <p:nvPr/>
          </p:nvSpPr>
          <p:spPr>
            <a:xfrm>
              <a:off x="0" y="-1"/>
              <a:ext cx="2153233" cy="3132080"/>
            </a:xfrm>
            <a:prstGeom prst="rect">
              <a:avLst/>
            </a:prstGeom>
            <a:solidFill>
              <a:srgbClr val="F6F6F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914" name="Shape 1914"/>
            <p:cNvSpPr/>
            <p:nvPr/>
          </p:nvSpPr>
          <p:spPr>
            <a:xfrm>
              <a:off x="203915" y="936573"/>
              <a:ext cx="1726361" cy="13411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Liquorice chupa chups applicake apple pie cupcake brownie bear claw gingerbread cotton candy. Bear claw croissant apple pie. Croissant cake tart liquorice tart pastry cake</a:t>
              </a:r>
            </a:p>
          </p:txBody>
        </p:sp>
      </p:grpSp>
      <p:grpSp>
        <p:nvGrpSpPr>
          <p:cNvPr id="1918" name="Group 1918"/>
          <p:cNvGrpSpPr/>
          <p:nvPr/>
        </p:nvGrpSpPr>
        <p:grpSpPr>
          <a:xfrm>
            <a:off x="1329497" y="2817148"/>
            <a:ext cx="2153234" cy="3132079"/>
            <a:chOff x="0" y="0"/>
            <a:chExt cx="2153232" cy="3132078"/>
          </a:xfrm>
        </p:grpSpPr>
        <p:sp>
          <p:nvSpPr>
            <p:cNvPr id="1916" name="Shape 1916"/>
            <p:cNvSpPr/>
            <p:nvPr/>
          </p:nvSpPr>
          <p:spPr>
            <a:xfrm>
              <a:off x="0" y="-1"/>
              <a:ext cx="2153233" cy="3132080"/>
            </a:xfrm>
            <a:prstGeom prst="rect">
              <a:avLst/>
            </a:prstGeom>
            <a:solidFill>
              <a:srgbClr val="F6F6F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917" name="Shape 1917"/>
            <p:cNvSpPr/>
            <p:nvPr/>
          </p:nvSpPr>
          <p:spPr>
            <a:xfrm>
              <a:off x="203915" y="936573"/>
              <a:ext cx="1726361" cy="13411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130000"/>
                </a:lnSpc>
                <a:defRPr sz="1000">
                  <a:solidFill>
                    <a:srgbClr val="595959"/>
                  </a:solidFill>
                </a:defRPr>
              </a:lvl1pPr>
            </a:lstStyle>
            <a:p>
              <a:pPr/>
              <a:r>
                <a:t>Liquorice chupa chups applicake apple pie cupcake brownie bear claw gingerbread cotton candy. Bear claw croissant apple pie. Croissant cake tart liquorice tart pastry cake</a:t>
              </a:r>
            </a:p>
          </p:txBody>
        </p:sp>
      </p:grpSp>
      <p:sp>
        <p:nvSpPr>
          <p:cNvPr id="1919" name="Shape 1919"/>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920" name="Shape 1920"/>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Our Services and Products</a:t>
            </a:r>
          </a:p>
        </p:txBody>
      </p:sp>
      <p:sp>
        <p:nvSpPr>
          <p:cNvPr id="1921" name="Shape 1921"/>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927" name="Group 1927"/>
          <p:cNvGrpSpPr/>
          <p:nvPr/>
        </p:nvGrpSpPr>
        <p:grpSpPr>
          <a:xfrm>
            <a:off x="6252778" y="1811338"/>
            <a:ext cx="2153235" cy="1703391"/>
            <a:chOff x="0" y="0"/>
            <a:chExt cx="2153233" cy="1703390"/>
          </a:xfrm>
        </p:grpSpPr>
        <p:sp>
          <p:nvSpPr>
            <p:cNvPr id="1922" name="Shape 1922"/>
            <p:cNvSpPr/>
            <p:nvPr/>
          </p:nvSpPr>
          <p:spPr>
            <a:xfrm rot="5400000">
              <a:off x="224921" y="-224920"/>
              <a:ext cx="1703390" cy="21532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923" name="Shape 1923"/>
            <p:cNvSpPr/>
            <p:nvPr/>
          </p:nvSpPr>
          <p:spPr>
            <a:xfrm>
              <a:off x="385401" y="516492"/>
              <a:ext cx="1339398" cy="1005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6000">
                  <a:solidFill>
                    <a:srgbClr val="FFFFFF"/>
                  </a:solidFill>
                  <a:latin typeface="FontAwesome"/>
                  <a:ea typeface="FontAwesome"/>
                  <a:cs typeface="FontAwesome"/>
                  <a:sym typeface="FontAwesome"/>
                </a:defRPr>
              </a:lvl1pPr>
            </a:lstStyle>
            <a:p>
              <a:pPr/>
              <a:r>
                <a:t>±</a:t>
              </a:r>
            </a:p>
          </p:txBody>
        </p:sp>
        <p:grpSp>
          <p:nvGrpSpPr>
            <p:cNvPr id="1926" name="Group 1926"/>
            <p:cNvGrpSpPr/>
            <p:nvPr/>
          </p:nvGrpSpPr>
          <p:grpSpPr>
            <a:xfrm>
              <a:off x="0" y="-1"/>
              <a:ext cx="2153235" cy="374378"/>
              <a:chOff x="0" y="0"/>
              <a:chExt cx="2153233" cy="374377"/>
            </a:xfrm>
          </p:grpSpPr>
          <p:sp>
            <p:nvSpPr>
              <p:cNvPr id="1924" name="Shape 1924"/>
              <p:cNvSpPr/>
              <p:nvPr/>
            </p:nvSpPr>
            <p:spPr>
              <a:xfrm>
                <a:off x="-1" y="-1"/>
                <a:ext cx="2153235" cy="374379"/>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sz="1400">
                    <a:solidFill>
                      <a:srgbClr val="FFFFFF"/>
                    </a:solidFill>
                  </a:defRPr>
                </a:pPr>
              </a:p>
            </p:txBody>
          </p:sp>
          <p:sp>
            <p:nvSpPr>
              <p:cNvPr id="1925" name="Shape 1925"/>
              <p:cNvSpPr/>
              <p:nvPr/>
            </p:nvSpPr>
            <p:spPr>
              <a:xfrm>
                <a:off x="-1" y="33518"/>
                <a:ext cx="2153235"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defRPr>
                </a:lvl1pPr>
              </a:lstStyle>
              <a:p>
                <a:pPr/>
                <a:r>
                  <a:t>Professional</a:t>
                </a:r>
              </a:p>
            </p:txBody>
          </p:sp>
        </p:grpSp>
      </p:grpSp>
      <p:grpSp>
        <p:nvGrpSpPr>
          <p:cNvPr id="1930" name="Group 1930"/>
          <p:cNvGrpSpPr/>
          <p:nvPr/>
        </p:nvGrpSpPr>
        <p:grpSpPr>
          <a:xfrm>
            <a:off x="6423264" y="5262548"/>
            <a:ext cx="1793226" cy="445894"/>
            <a:chOff x="0" y="0"/>
            <a:chExt cx="1793225" cy="445892"/>
          </a:xfrm>
        </p:grpSpPr>
        <p:sp>
          <p:nvSpPr>
            <p:cNvPr id="1928" name="Shape 1928"/>
            <p:cNvSpPr/>
            <p:nvPr/>
          </p:nvSpPr>
          <p:spPr>
            <a:xfrm>
              <a:off x="0" y="0"/>
              <a:ext cx="1793226" cy="445893"/>
            </a:xfrm>
            <a:prstGeom prst="roundRect">
              <a:avLst>
                <a:gd name="adj" fmla="val 16667"/>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1929" name="Shape 1929"/>
            <p:cNvSpPr/>
            <p:nvPr/>
          </p:nvSpPr>
          <p:spPr>
            <a:xfrm>
              <a:off x="21766" y="88326"/>
              <a:ext cx="17496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VIEW DETAILS</a:t>
              </a:r>
            </a:p>
          </p:txBody>
        </p:sp>
      </p:grpSp>
      <p:grpSp>
        <p:nvGrpSpPr>
          <p:cNvPr id="1936" name="Group 1936"/>
          <p:cNvGrpSpPr/>
          <p:nvPr/>
        </p:nvGrpSpPr>
        <p:grpSpPr>
          <a:xfrm>
            <a:off x="3791138" y="1811338"/>
            <a:ext cx="2153235" cy="1703391"/>
            <a:chOff x="0" y="0"/>
            <a:chExt cx="2153233" cy="1703390"/>
          </a:xfrm>
        </p:grpSpPr>
        <p:sp>
          <p:nvSpPr>
            <p:cNvPr id="1931" name="Shape 1931"/>
            <p:cNvSpPr/>
            <p:nvPr/>
          </p:nvSpPr>
          <p:spPr>
            <a:xfrm rot="5400000">
              <a:off x="224921" y="-224920"/>
              <a:ext cx="1703390" cy="21532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932" name="Shape 1932"/>
            <p:cNvSpPr/>
            <p:nvPr/>
          </p:nvSpPr>
          <p:spPr>
            <a:xfrm>
              <a:off x="385401" y="516492"/>
              <a:ext cx="1339398" cy="1005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6000">
                  <a:solidFill>
                    <a:srgbClr val="FFFFFF"/>
                  </a:solidFill>
                  <a:latin typeface="FontAwesome"/>
                  <a:ea typeface="FontAwesome"/>
                  <a:cs typeface="FontAwesome"/>
                  <a:sym typeface="FontAwesome"/>
                </a:defRPr>
              </a:lvl1pPr>
            </a:lstStyle>
            <a:p>
              <a:pPr/>
              <a:r>
                <a:t></a:t>
              </a:r>
            </a:p>
          </p:txBody>
        </p:sp>
        <p:grpSp>
          <p:nvGrpSpPr>
            <p:cNvPr id="1935" name="Group 1935"/>
            <p:cNvGrpSpPr/>
            <p:nvPr/>
          </p:nvGrpSpPr>
          <p:grpSpPr>
            <a:xfrm>
              <a:off x="0" y="-1"/>
              <a:ext cx="2153235" cy="374378"/>
              <a:chOff x="0" y="0"/>
              <a:chExt cx="2153233" cy="374377"/>
            </a:xfrm>
          </p:grpSpPr>
          <p:sp>
            <p:nvSpPr>
              <p:cNvPr id="1933" name="Shape 1933"/>
              <p:cNvSpPr/>
              <p:nvPr/>
            </p:nvSpPr>
            <p:spPr>
              <a:xfrm>
                <a:off x="-1" y="-1"/>
                <a:ext cx="2153235" cy="374379"/>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sz="1400">
                    <a:solidFill>
                      <a:srgbClr val="FFFFFF"/>
                    </a:solidFill>
                  </a:defRPr>
                </a:pPr>
              </a:p>
            </p:txBody>
          </p:sp>
          <p:sp>
            <p:nvSpPr>
              <p:cNvPr id="1934" name="Shape 1934"/>
              <p:cNvSpPr/>
              <p:nvPr/>
            </p:nvSpPr>
            <p:spPr>
              <a:xfrm>
                <a:off x="-1" y="33518"/>
                <a:ext cx="2153235"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defRPr>
                </a:lvl1pPr>
              </a:lstStyle>
              <a:p>
                <a:pPr/>
                <a:r>
                  <a:t>Business</a:t>
                </a:r>
              </a:p>
            </p:txBody>
          </p:sp>
        </p:grpSp>
      </p:grpSp>
      <p:grpSp>
        <p:nvGrpSpPr>
          <p:cNvPr id="1939" name="Group 1939"/>
          <p:cNvGrpSpPr/>
          <p:nvPr/>
        </p:nvGrpSpPr>
        <p:grpSpPr>
          <a:xfrm>
            <a:off x="3961624" y="5262548"/>
            <a:ext cx="1793226" cy="445894"/>
            <a:chOff x="0" y="0"/>
            <a:chExt cx="1793225" cy="445892"/>
          </a:xfrm>
        </p:grpSpPr>
        <p:sp>
          <p:nvSpPr>
            <p:cNvPr id="1937" name="Shape 1937"/>
            <p:cNvSpPr/>
            <p:nvPr/>
          </p:nvSpPr>
          <p:spPr>
            <a:xfrm>
              <a:off x="0" y="0"/>
              <a:ext cx="1793226" cy="445893"/>
            </a:xfrm>
            <a:prstGeom prst="roundRect">
              <a:avLst>
                <a:gd name="adj" fmla="val 16667"/>
              </a:avLst>
            </a:prstGeom>
            <a:solidFill>
              <a:srgbClr val="637C90"/>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1938" name="Shape 1938"/>
            <p:cNvSpPr/>
            <p:nvPr/>
          </p:nvSpPr>
          <p:spPr>
            <a:xfrm>
              <a:off x="21766" y="88326"/>
              <a:ext cx="17496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VIEW DETAILS</a:t>
              </a:r>
            </a:p>
          </p:txBody>
        </p:sp>
      </p:grpSp>
      <p:grpSp>
        <p:nvGrpSpPr>
          <p:cNvPr id="1945" name="Group 1945"/>
          <p:cNvGrpSpPr/>
          <p:nvPr/>
        </p:nvGrpSpPr>
        <p:grpSpPr>
          <a:xfrm>
            <a:off x="1329496" y="1811338"/>
            <a:ext cx="2153235" cy="1703391"/>
            <a:chOff x="0" y="0"/>
            <a:chExt cx="2153233" cy="1703390"/>
          </a:xfrm>
        </p:grpSpPr>
        <p:sp>
          <p:nvSpPr>
            <p:cNvPr id="1940" name="Shape 1940"/>
            <p:cNvSpPr/>
            <p:nvPr/>
          </p:nvSpPr>
          <p:spPr>
            <a:xfrm rot="5400000">
              <a:off x="224921" y="-224920"/>
              <a:ext cx="1703390" cy="21532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941" name="Shape 1941"/>
            <p:cNvSpPr/>
            <p:nvPr/>
          </p:nvSpPr>
          <p:spPr>
            <a:xfrm>
              <a:off x="385401" y="516492"/>
              <a:ext cx="1339398" cy="1005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6000">
                  <a:solidFill>
                    <a:srgbClr val="FFFFFF"/>
                  </a:solidFill>
                  <a:latin typeface="FontAwesome"/>
                  <a:ea typeface="FontAwesome"/>
                  <a:cs typeface="FontAwesome"/>
                  <a:sym typeface="FontAwesome"/>
                </a:defRPr>
              </a:lvl1pPr>
            </a:lstStyle>
            <a:p>
              <a:pPr/>
              <a:r>
                <a:t>ê</a:t>
              </a:r>
            </a:p>
          </p:txBody>
        </p:sp>
        <p:grpSp>
          <p:nvGrpSpPr>
            <p:cNvPr id="1944" name="Group 1944"/>
            <p:cNvGrpSpPr/>
            <p:nvPr/>
          </p:nvGrpSpPr>
          <p:grpSpPr>
            <a:xfrm>
              <a:off x="0" y="-1"/>
              <a:ext cx="2153235" cy="374378"/>
              <a:chOff x="0" y="0"/>
              <a:chExt cx="2153233" cy="374377"/>
            </a:xfrm>
          </p:grpSpPr>
          <p:sp>
            <p:nvSpPr>
              <p:cNvPr id="1942" name="Shape 1942"/>
              <p:cNvSpPr/>
              <p:nvPr/>
            </p:nvSpPr>
            <p:spPr>
              <a:xfrm>
                <a:off x="-1" y="-1"/>
                <a:ext cx="2153235" cy="374379"/>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sz="1400">
                    <a:solidFill>
                      <a:srgbClr val="FFFFFF"/>
                    </a:solidFill>
                  </a:defRPr>
                </a:pPr>
              </a:p>
            </p:txBody>
          </p:sp>
          <p:sp>
            <p:nvSpPr>
              <p:cNvPr id="1943" name="Shape 1943"/>
              <p:cNvSpPr/>
              <p:nvPr/>
            </p:nvSpPr>
            <p:spPr>
              <a:xfrm>
                <a:off x="-1" y="33518"/>
                <a:ext cx="2153235"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defRPr>
                </a:lvl1pPr>
              </a:lstStyle>
              <a:p>
                <a:pPr/>
                <a:r>
                  <a:t>Basic</a:t>
                </a:r>
              </a:p>
            </p:txBody>
          </p:sp>
        </p:grpSp>
      </p:grpSp>
      <p:grpSp>
        <p:nvGrpSpPr>
          <p:cNvPr id="1948" name="Group 1948"/>
          <p:cNvGrpSpPr/>
          <p:nvPr/>
        </p:nvGrpSpPr>
        <p:grpSpPr>
          <a:xfrm>
            <a:off x="1499982" y="5262548"/>
            <a:ext cx="1793226" cy="445894"/>
            <a:chOff x="0" y="0"/>
            <a:chExt cx="1793225" cy="445892"/>
          </a:xfrm>
        </p:grpSpPr>
        <p:sp>
          <p:nvSpPr>
            <p:cNvPr id="1946" name="Shape 1946"/>
            <p:cNvSpPr/>
            <p:nvPr/>
          </p:nvSpPr>
          <p:spPr>
            <a:xfrm>
              <a:off x="0" y="0"/>
              <a:ext cx="1793226" cy="445893"/>
            </a:xfrm>
            <a:prstGeom prst="roundRect">
              <a:avLst>
                <a:gd name="adj" fmla="val 16667"/>
              </a:avLst>
            </a:prstGeom>
            <a:solidFill>
              <a:srgbClr val="99AEBA"/>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1947" name="Shape 1947"/>
            <p:cNvSpPr/>
            <p:nvPr/>
          </p:nvSpPr>
          <p:spPr>
            <a:xfrm>
              <a:off x="21766" y="88326"/>
              <a:ext cx="17496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VIEW DETAILS</a:t>
              </a:r>
            </a:p>
          </p:txBody>
        </p:sp>
      </p:grpSp>
      <p:grpSp>
        <p:nvGrpSpPr>
          <p:cNvPr id="1954" name="Group 1954"/>
          <p:cNvGrpSpPr/>
          <p:nvPr/>
        </p:nvGrpSpPr>
        <p:grpSpPr>
          <a:xfrm>
            <a:off x="8714415" y="1811338"/>
            <a:ext cx="2153235" cy="1703391"/>
            <a:chOff x="0" y="0"/>
            <a:chExt cx="2153233" cy="1703390"/>
          </a:xfrm>
        </p:grpSpPr>
        <p:sp>
          <p:nvSpPr>
            <p:cNvPr id="1949" name="Shape 1949"/>
            <p:cNvSpPr/>
            <p:nvPr/>
          </p:nvSpPr>
          <p:spPr>
            <a:xfrm rot="5400000">
              <a:off x="224921" y="-224920"/>
              <a:ext cx="1703390" cy="21532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1950" name="Shape 1950"/>
            <p:cNvSpPr/>
            <p:nvPr/>
          </p:nvSpPr>
          <p:spPr>
            <a:xfrm>
              <a:off x="385401" y="516492"/>
              <a:ext cx="1339398" cy="1005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6000">
                  <a:solidFill>
                    <a:srgbClr val="FFFFFF"/>
                  </a:solidFill>
                  <a:latin typeface="FontAwesome"/>
                  <a:ea typeface="FontAwesome"/>
                  <a:cs typeface="FontAwesome"/>
                  <a:sym typeface="FontAwesome"/>
                </a:defRPr>
              </a:lvl1pPr>
            </a:lstStyle>
            <a:p>
              <a:pPr/>
              <a:r>
                <a:t></a:t>
              </a:r>
            </a:p>
          </p:txBody>
        </p:sp>
        <p:grpSp>
          <p:nvGrpSpPr>
            <p:cNvPr id="1953" name="Group 1953"/>
            <p:cNvGrpSpPr/>
            <p:nvPr/>
          </p:nvGrpSpPr>
          <p:grpSpPr>
            <a:xfrm>
              <a:off x="0" y="-1"/>
              <a:ext cx="2153235" cy="374378"/>
              <a:chOff x="0" y="0"/>
              <a:chExt cx="2153233" cy="374377"/>
            </a:xfrm>
          </p:grpSpPr>
          <p:sp>
            <p:nvSpPr>
              <p:cNvPr id="1951" name="Shape 1951"/>
              <p:cNvSpPr/>
              <p:nvPr/>
            </p:nvSpPr>
            <p:spPr>
              <a:xfrm>
                <a:off x="-1" y="-1"/>
                <a:ext cx="2153235" cy="374379"/>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sz="1400">
                    <a:solidFill>
                      <a:srgbClr val="FFFFFF"/>
                    </a:solidFill>
                  </a:defRPr>
                </a:pPr>
              </a:p>
            </p:txBody>
          </p:sp>
          <p:sp>
            <p:nvSpPr>
              <p:cNvPr id="1952" name="Shape 1952"/>
              <p:cNvSpPr/>
              <p:nvPr/>
            </p:nvSpPr>
            <p:spPr>
              <a:xfrm>
                <a:off x="-1" y="33518"/>
                <a:ext cx="2153235"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defRPr>
                </a:lvl1pPr>
              </a:lstStyle>
              <a:p>
                <a:pPr/>
                <a:r>
                  <a:t>Expert</a:t>
                </a:r>
              </a:p>
            </p:txBody>
          </p:sp>
        </p:grpSp>
      </p:grpSp>
      <p:grpSp>
        <p:nvGrpSpPr>
          <p:cNvPr id="1957" name="Group 1957"/>
          <p:cNvGrpSpPr/>
          <p:nvPr/>
        </p:nvGrpSpPr>
        <p:grpSpPr>
          <a:xfrm>
            <a:off x="8884901" y="5262548"/>
            <a:ext cx="1793226" cy="445894"/>
            <a:chOff x="0" y="0"/>
            <a:chExt cx="1793225" cy="445892"/>
          </a:xfrm>
        </p:grpSpPr>
        <p:sp>
          <p:nvSpPr>
            <p:cNvPr id="1955" name="Shape 1955"/>
            <p:cNvSpPr/>
            <p:nvPr/>
          </p:nvSpPr>
          <p:spPr>
            <a:xfrm>
              <a:off x="0" y="0"/>
              <a:ext cx="1793226" cy="445893"/>
            </a:xfrm>
            <a:prstGeom prst="roundRect">
              <a:avLst>
                <a:gd name="adj" fmla="val 16667"/>
              </a:avLst>
            </a:prstGeom>
            <a:solidFill>
              <a:srgbClr val="32424F"/>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1956" name="Shape 1956"/>
            <p:cNvSpPr/>
            <p:nvPr/>
          </p:nvSpPr>
          <p:spPr>
            <a:xfrm>
              <a:off x="21766" y="88326"/>
              <a:ext cx="17496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VIEW DETAILS</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920">
                                            <p:bg/>
                                          </p:spTgt>
                                        </p:tgtEl>
                                        <p:attrNameLst>
                                          <p:attrName>style.visibility</p:attrName>
                                        </p:attrNameLst>
                                      </p:cBhvr>
                                      <p:to>
                                        <p:strVal val="visible"/>
                                      </p:to>
                                    </p:set>
                                    <p:animEffect filter="wipe(left)" transition="in">
                                      <p:cBhvr>
                                        <p:cTn id="7" dur="500"/>
                                        <p:tgtEl>
                                          <p:spTgt spid="192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920">
                                            <p:txEl>
                                              <p:pRg st="0" end="0"/>
                                            </p:txEl>
                                          </p:spTgt>
                                        </p:tgtEl>
                                        <p:attrNameLst>
                                          <p:attrName>style.visibility</p:attrName>
                                        </p:attrNameLst>
                                      </p:cBhvr>
                                      <p:to>
                                        <p:strVal val="visible"/>
                                      </p:to>
                                    </p:set>
                                    <p:animEffect filter="wipe(left)" transition="in">
                                      <p:cBhvr>
                                        <p:cTn id="10" dur="500"/>
                                        <p:tgtEl>
                                          <p:spTgt spid="192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919">
                                            <p:bg/>
                                          </p:spTgt>
                                        </p:tgtEl>
                                        <p:attrNameLst>
                                          <p:attrName>style.visibility</p:attrName>
                                        </p:attrNameLst>
                                      </p:cBhvr>
                                      <p:to>
                                        <p:strVal val="visible"/>
                                      </p:to>
                                    </p:set>
                                    <p:animEffect filter="dissolve" transition="in">
                                      <p:cBhvr>
                                        <p:cTn id="15" dur="500"/>
                                        <p:tgtEl>
                                          <p:spTgt spid="191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919">
                                            <p:txEl>
                                              <p:pRg st="0" end="0"/>
                                            </p:txEl>
                                          </p:spTgt>
                                        </p:tgtEl>
                                        <p:attrNameLst>
                                          <p:attrName>style.visibility</p:attrName>
                                        </p:attrNameLst>
                                      </p:cBhvr>
                                      <p:to>
                                        <p:strVal val="visible"/>
                                      </p:to>
                                    </p:set>
                                    <p:animEffect filter="dissolve" transition="in">
                                      <p:cBhvr>
                                        <p:cTn id="18" dur="500"/>
                                        <p:tgtEl>
                                          <p:spTgt spid="191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1" presetID="22" grpId="3" fill="hold">
                                  <p:stCondLst>
                                    <p:cond delay="0"/>
                                  </p:stCondLst>
                                  <p:iterate type="el" backwards="0">
                                    <p:tmAbs val="0"/>
                                  </p:iterate>
                                  <p:childTnLst>
                                    <p:set>
                                      <p:cBhvr>
                                        <p:cTn id="22" fill="hold"/>
                                        <p:tgtEl>
                                          <p:spTgt spid="1945"/>
                                        </p:tgtEl>
                                        <p:attrNameLst>
                                          <p:attrName>style.visibility</p:attrName>
                                        </p:attrNameLst>
                                      </p:cBhvr>
                                      <p:to>
                                        <p:strVal val="visible"/>
                                      </p:to>
                                    </p:set>
                                    <p:animEffect filter="wipe(up)" transition="in">
                                      <p:cBhvr>
                                        <p:cTn id="23" dur="500"/>
                                        <p:tgtEl>
                                          <p:spTgt spid="1945"/>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1918"/>
                                        </p:tgtEl>
                                        <p:attrNameLst>
                                          <p:attrName>style.visibility</p:attrName>
                                        </p:attrNameLst>
                                      </p:cBhvr>
                                      <p:to>
                                        <p:strVal val="visible"/>
                                      </p:to>
                                    </p:set>
                                    <p:animEffect filter="dissolve" transition="in">
                                      <p:cBhvr>
                                        <p:cTn id="28" dur="500"/>
                                        <p:tgtEl>
                                          <p:spTgt spid="191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1948"/>
                                        </p:tgtEl>
                                        <p:attrNameLst>
                                          <p:attrName>style.visibility</p:attrName>
                                        </p:attrNameLst>
                                      </p:cBhvr>
                                      <p:to>
                                        <p:strVal val="visible"/>
                                      </p:to>
                                    </p:set>
                                    <p:animEffect filter="wipe(down)" transition="in">
                                      <p:cBhvr>
                                        <p:cTn id="33" dur="500"/>
                                        <p:tgtEl>
                                          <p:spTgt spid="1948"/>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1" presetID="22" grpId="6" fill="hold">
                                  <p:stCondLst>
                                    <p:cond delay="0"/>
                                  </p:stCondLst>
                                  <p:iterate type="el" backwards="0">
                                    <p:tmAbs val="0"/>
                                  </p:iterate>
                                  <p:childTnLst>
                                    <p:set>
                                      <p:cBhvr>
                                        <p:cTn id="37" fill="hold"/>
                                        <p:tgtEl>
                                          <p:spTgt spid="1936"/>
                                        </p:tgtEl>
                                        <p:attrNameLst>
                                          <p:attrName>style.visibility</p:attrName>
                                        </p:attrNameLst>
                                      </p:cBhvr>
                                      <p:to>
                                        <p:strVal val="visible"/>
                                      </p:to>
                                    </p:set>
                                    <p:animEffect filter="wipe(up)" transition="in">
                                      <p:cBhvr>
                                        <p:cTn id="38" dur="500"/>
                                        <p:tgtEl>
                                          <p:spTgt spid="1936"/>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1915"/>
                                        </p:tgtEl>
                                        <p:attrNameLst>
                                          <p:attrName>style.visibility</p:attrName>
                                        </p:attrNameLst>
                                      </p:cBhvr>
                                      <p:to>
                                        <p:strVal val="visible"/>
                                      </p:to>
                                    </p:set>
                                    <p:animEffect filter="dissolve" transition="in">
                                      <p:cBhvr>
                                        <p:cTn id="43" dur="500"/>
                                        <p:tgtEl>
                                          <p:spTgt spid="1915"/>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4" presetID="22" grpId="8" fill="hold">
                                  <p:stCondLst>
                                    <p:cond delay="0"/>
                                  </p:stCondLst>
                                  <p:iterate type="el" backwards="0">
                                    <p:tmAbs val="0"/>
                                  </p:iterate>
                                  <p:childTnLst>
                                    <p:set>
                                      <p:cBhvr>
                                        <p:cTn id="47" fill="hold"/>
                                        <p:tgtEl>
                                          <p:spTgt spid="1939"/>
                                        </p:tgtEl>
                                        <p:attrNameLst>
                                          <p:attrName>style.visibility</p:attrName>
                                        </p:attrNameLst>
                                      </p:cBhvr>
                                      <p:to>
                                        <p:strVal val="visible"/>
                                      </p:to>
                                    </p:set>
                                    <p:animEffect filter="wipe(down)" transition="in">
                                      <p:cBhvr>
                                        <p:cTn id="48" dur="500"/>
                                        <p:tgtEl>
                                          <p:spTgt spid="1939"/>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1" presetID="22" grpId="9" fill="hold">
                                  <p:stCondLst>
                                    <p:cond delay="0"/>
                                  </p:stCondLst>
                                  <p:iterate type="el" backwards="0">
                                    <p:tmAbs val="0"/>
                                  </p:iterate>
                                  <p:childTnLst>
                                    <p:set>
                                      <p:cBhvr>
                                        <p:cTn id="52" fill="hold"/>
                                        <p:tgtEl>
                                          <p:spTgt spid="1927"/>
                                        </p:tgtEl>
                                        <p:attrNameLst>
                                          <p:attrName>style.visibility</p:attrName>
                                        </p:attrNameLst>
                                      </p:cBhvr>
                                      <p:to>
                                        <p:strVal val="visible"/>
                                      </p:to>
                                    </p:set>
                                    <p:animEffect filter="wipe(up)" transition="in">
                                      <p:cBhvr>
                                        <p:cTn id="53" dur="500"/>
                                        <p:tgtEl>
                                          <p:spTgt spid="1927"/>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1912"/>
                                        </p:tgtEl>
                                        <p:attrNameLst>
                                          <p:attrName>style.visibility</p:attrName>
                                        </p:attrNameLst>
                                      </p:cBhvr>
                                      <p:to>
                                        <p:strVal val="visible"/>
                                      </p:to>
                                    </p:set>
                                    <p:animEffect filter="dissolve" transition="in">
                                      <p:cBhvr>
                                        <p:cTn id="58" dur="500"/>
                                        <p:tgtEl>
                                          <p:spTgt spid="1912"/>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4" presetID="22" grpId="11" fill="hold">
                                  <p:stCondLst>
                                    <p:cond delay="0"/>
                                  </p:stCondLst>
                                  <p:iterate type="el" backwards="0">
                                    <p:tmAbs val="0"/>
                                  </p:iterate>
                                  <p:childTnLst>
                                    <p:set>
                                      <p:cBhvr>
                                        <p:cTn id="62" fill="hold"/>
                                        <p:tgtEl>
                                          <p:spTgt spid="1930"/>
                                        </p:tgtEl>
                                        <p:attrNameLst>
                                          <p:attrName>style.visibility</p:attrName>
                                        </p:attrNameLst>
                                      </p:cBhvr>
                                      <p:to>
                                        <p:strVal val="visible"/>
                                      </p:to>
                                    </p:set>
                                    <p:animEffect filter="wipe(down)" transition="in">
                                      <p:cBhvr>
                                        <p:cTn id="63" dur="500"/>
                                        <p:tgtEl>
                                          <p:spTgt spid="1930"/>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1" presetID="22" grpId="12" fill="hold">
                                  <p:stCondLst>
                                    <p:cond delay="0"/>
                                  </p:stCondLst>
                                  <p:iterate type="el" backwards="0">
                                    <p:tmAbs val="0"/>
                                  </p:iterate>
                                  <p:childTnLst>
                                    <p:set>
                                      <p:cBhvr>
                                        <p:cTn id="67" fill="hold"/>
                                        <p:tgtEl>
                                          <p:spTgt spid="1954"/>
                                        </p:tgtEl>
                                        <p:attrNameLst>
                                          <p:attrName>style.visibility</p:attrName>
                                        </p:attrNameLst>
                                      </p:cBhvr>
                                      <p:to>
                                        <p:strVal val="visible"/>
                                      </p:to>
                                    </p:set>
                                    <p:animEffect filter="wipe(up)" transition="in">
                                      <p:cBhvr>
                                        <p:cTn id="68" dur="500"/>
                                        <p:tgtEl>
                                          <p:spTgt spid="1954"/>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3" fill="hold">
                                  <p:stCondLst>
                                    <p:cond delay="0"/>
                                  </p:stCondLst>
                                  <p:iterate type="el" backwards="0">
                                    <p:tmAbs val="0"/>
                                  </p:iterate>
                                  <p:childTnLst>
                                    <p:set>
                                      <p:cBhvr>
                                        <p:cTn id="72" fill="hold"/>
                                        <p:tgtEl>
                                          <p:spTgt spid="1909"/>
                                        </p:tgtEl>
                                        <p:attrNameLst>
                                          <p:attrName>style.visibility</p:attrName>
                                        </p:attrNameLst>
                                      </p:cBhvr>
                                      <p:to>
                                        <p:strVal val="visible"/>
                                      </p:to>
                                    </p:set>
                                    <p:animEffect filter="dissolve" transition="in">
                                      <p:cBhvr>
                                        <p:cTn id="73" dur="500"/>
                                        <p:tgtEl>
                                          <p:spTgt spid="1909"/>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Subtype="4" presetID="22" grpId="14" fill="hold">
                                  <p:stCondLst>
                                    <p:cond delay="0"/>
                                  </p:stCondLst>
                                  <p:iterate type="el" backwards="0">
                                    <p:tmAbs val="0"/>
                                  </p:iterate>
                                  <p:childTnLst>
                                    <p:set>
                                      <p:cBhvr>
                                        <p:cTn id="77" fill="hold"/>
                                        <p:tgtEl>
                                          <p:spTgt spid="1957"/>
                                        </p:tgtEl>
                                        <p:attrNameLst>
                                          <p:attrName>style.visibility</p:attrName>
                                        </p:attrNameLst>
                                      </p:cBhvr>
                                      <p:to>
                                        <p:strVal val="visible"/>
                                      </p:to>
                                    </p:set>
                                    <p:animEffect filter="wipe(down)" transition="in">
                                      <p:cBhvr>
                                        <p:cTn id="78" dur="500"/>
                                        <p:tgtEl>
                                          <p:spTgt spid="195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939" grpId="8"/>
      <p:bldP build="whole" bldLvl="1" animBg="1" rev="0" advAuto="0" spid="1954" grpId="12"/>
      <p:bldP build="whole" bldLvl="1" animBg="1" rev="0" advAuto="0" spid="1936" grpId="6"/>
      <p:bldP build="whole" bldLvl="1" animBg="1" rev="0" advAuto="0" spid="1912" grpId="10"/>
      <p:bldP build="p" bldLvl="1" animBg="1" rev="0" advAuto="0" spid="1919" grpId="2"/>
      <p:bldP build="p" bldLvl="1" animBg="1" rev="0" advAuto="0" spid="1920" grpId="1"/>
      <p:bldP build="whole" bldLvl="1" animBg="1" rev="0" advAuto="0" spid="1918" grpId="4"/>
      <p:bldP build="whole" bldLvl="1" animBg="1" rev="0" advAuto="0" spid="1930" grpId="11"/>
      <p:bldP build="whole" bldLvl="1" animBg="1" rev="0" advAuto="0" spid="1909" grpId="13"/>
      <p:bldP build="whole" bldLvl="1" animBg="1" rev="0" advAuto="0" spid="1957" grpId="14"/>
      <p:bldP build="whole" bldLvl="1" animBg="1" rev="0" advAuto="0" spid="1927" grpId="9"/>
      <p:bldP build="whole" bldLvl="1" animBg="1" rev="0" advAuto="0" spid="1948" grpId="5"/>
      <p:bldP build="whole" bldLvl="1" animBg="1" rev="0" advAuto="0" spid="1945" grpId="3"/>
      <p:bldP build="whole" bldLvl="1" animBg="1" rev="0" advAuto="0" spid="1915" grpId="7"/>
    </p:bldLst>
  </p:timing>
</p:sld>
</file>

<file path=ppt/slides/slide4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1962" name="Group 1962"/>
          <p:cNvGrpSpPr/>
          <p:nvPr/>
        </p:nvGrpSpPr>
        <p:grpSpPr>
          <a:xfrm>
            <a:off x="1746614" y="5274240"/>
            <a:ext cx="8698772" cy="201365"/>
            <a:chOff x="0" y="0"/>
            <a:chExt cx="8698770" cy="201364"/>
          </a:xfrm>
        </p:grpSpPr>
        <p:sp>
          <p:nvSpPr>
            <p:cNvPr id="1959" name="Shape 1959"/>
            <p:cNvSpPr/>
            <p:nvPr/>
          </p:nvSpPr>
          <p:spPr>
            <a:xfrm>
              <a:off x="0" y="100682"/>
              <a:ext cx="8698770" cy="1"/>
            </a:xfrm>
            <a:prstGeom prst="line">
              <a:avLst/>
            </a:prstGeom>
            <a:noFill/>
            <a:ln w="25400" cap="rnd">
              <a:solidFill>
                <a:srgbClr val="808080"/>
              </a:solidFill>
              <a:prstDash val="sysDash"/>
              <a:miter lim="800000"/>
            </a:ln>
            <a:effectLst/>
          </p:spPr>
          <p:txBody>
            <a:bodyPr wrap="square" lIns="45719" tIns="45719" rIns="45719" bIns="45719" numCol="1" anchor="t">
              <a:noAutofit/>
            </a:bodyPr>
            <a:lstStyle/>
            <a:p>
              <a:pPr/>
            </a:p>
          </p:txBody>
        </p:sp>
        <p:sp>
          <p:nvSpPr>
            <p:cNvPr id="1960" name="Shape 1960"/>
            <p:cNvSpPr/>
            <p:nvPr/>
          </p:nvSpPr>
          <p:spPr>
            <a:xfrm>
              <a:off x="-1" y="-1"/>
              <a:ext cx="201367" cy="201366"/>
            </a:xfrm>
            <a:prstGeom prst="ellipse">
              <a:avLst/>
            </a:prstGeom>
            <a:solidFill>
              <a:srgbClr val="FFFFFF"/>
            </a:solidFill>
            <a:ln w="50800" cap="flat">
              <a:solidFill>
                <a:srgbClr val="808080"/>
              </a:solidFill>
              <a:prstDash val="solid"/>
              <a:miter lim="800000"/>
            </a:ln>
            <a:effectLst/>
          </p:spPr>
          <p:txBody>
            <a:bodyPr wrap="square" lIns="45719" tIns="45719" rIns="45719" bIns="45719" numCol="1" anchor="ctr">
              <a:noAutofit/>
            </a:bodyPr>
            <a:lstStyle/>
            <a:p>
              <a:pPr algn="ctr">
                <a:defRPr>
                  <a:solidFill>
                    <a:srgbClr val="595959"/>
                  </a:solidFill>
                  <a:latin typeface="FontAwesome"/>
                  <a:ea typeface="FontAwesome"/>
                  <a:cs typeface="FontAwesome"/>
                  <a:sym typeface="FontAwesome"/>
                </a:defRPr>
              </a:pPr>
            </a:p>
          </p:txBody>
        </p:sp>
        <p:sp>
          <p:nvSpPr>
            <p:cNvPr id="1961" name="Shape 1961"/>
            <p:cNvSpPr/>
            <p:nvPr/>
          </p:nvSpPr>
          <p:spPr>
            <a:xfrm>
              <a:off x="8497403" y="-1"/>
              <a:ext cx="201367" cy="201366"/>
            </a:xfrm>
            <a:prstGeom prst="ellipse">
              <a:avLst/>
            </a:prstGeom>
            <a:solidFill>
              <a:srgbClr val="FFFFFF"/>
            </a:solidFill>
            <a:ln w="50800" cap="flat">
              <a:solidFill>
                <a:srgbClr val="808080"/>
              </a:solidFill>
              <a:prstDash val="solid"/>
              <a:miter lim="800000"/>
            </a:ln>
            <a:effectLst/>
          </p:spPr>
          <p:txBody>
            <a:bodyPr wrap="square" lIns="45719" tIns="45719" rIns="45719" bIns="45719" numCol="1" anchor="ctr">
              <a:noAutofit/>
            </a:bodyPr>
            <a:lstStyle/>
            <a:p>
              <a:pPr algn="ctr">
                <a:defRPr>
                  <a:solidFill>
                    <a:srgbClr val="595959"/>
                  </a:solidFill>
                  <a:latin typeface="FontAwesome"/>
                  <a:ea typeface="FontAwesome"/>
                  <a:cs typeface="FontAwesome"/>
                  <a:sym typeface="FontAwesome"/>
                </a:defRPr>
              </a:pPr>
            </a:p>
          </p:txBody>
        </p:sp>
      </p:grpSp>
      <p:sp>
        <p:nvSpPr>
          <p:cNvPr id="1963" name="Shape 1963"/>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1964" name="Shape 1964"/>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Bar Chart Infographic</a:t>
            </a:r>
          </a:p>
        </p:txBody>
      </p:sp>
      <p:sp>
        <p:nvSpPr>
          <p:cNvPr id="1965" name="Shape 1965"/>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1970" name="Group 1970"/>
          <p:cNvGrpSpPr/>
          <p:nvPr/>
        </p:nvGrpSpPr>
        <p:grpSpPr>
          <a:xfrm>
            <a:off x="2776377" y="3684754"/>
            <a:ext cx="474234" cy="1927282"/>
            <a:chOff x="0" y="0"/>
            <a:chExt cx="474232" cy="1927280"/>
          </a:xfrm>
        </p:grpSpPr>
        <p:sp>
          <p:nvSpPr>
            <p:cNvPr id="1966" name="Shape 1966"/>
            <p:cNvSpPr/>
            <p:nvPr/>
          </p:nvSpPr>
          <p:spPr>
            <a:xfrm flipH="1" rot="10800000">
              <a:off x="0" y="0"/>
              <a:ext cx="474231" cy="1923895"/>
            </a:xfrm>
            <a:prstGeom prst="roundRect">
              <a:avLst>
                <a:gd name="adj" fmla="val 50000"/>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969" name="Group 1969"/>
            <p:cNvGrpSpPr/>
            <p:nvPr/>
          </p:nvGrpSpPr>
          <p:grpSpPr>
            <a:xfrm>
              <a:off x="-1" y="1453055"/>
              <a:ext cx="474234" cy="474227"/>
              <a:chOff x="0" y="0"/>
              <a:chExt cx="474232" cy="474225"/>
            </a:xfrm>
          </p:grpSpPr>
          <p:sp>
            <p:nvSpPr>
              <p:cNvPr id="1967" name="Shape 1967"/>
              <p:cNvSpPr/>
              <p:nvPr/>
            </p:nvSpPr>
            <p:spPr>
              <a:xfrm>
                <a:off x="-1" y="0"/>
                <a:ext cx="474234" cy="474226"/>
              </a:xfrm>
              <a:prstGeom prst="ellipse">
                <a:avLst/>
              </a:prstGeom>
              <a:solidFill>
                <a:srgbClr val="FFFFFF"/>
              </a:solidFill>
              <a:ln w="127000" cap="flat">
                <a:solidFill>
                  <a:srgbClr val="99AEBA"/>
                </a:solidFill>
                <a:prstDash val="solid"/>
                <a:miter lim="800000"/>
              </a:ln>
              <a:effectLst/>
            </p:spPr>
            <p:txBody>
              <a:bodyPr wrap="square" lIns="45719" tIns="45719" rIns="45719" bIns="45719" numCol="1" anchor="ctr">
                <a:noAutofit/>
              </a:bodyPr>
              <a:lstStyle/>
              <a:p>
                <a:pPr algn="ctr">
                  <a:defRPr sz="1600">
                    <a:solidFill>
                      <a:srgbClr val="595959"/>
                    </a:solidFill>
                    <a:latin typeface="FontAwesome"/>
                    <a:ea typeface="FontAwesome"/>
                    <a:cs typeface="FontAwesome"/>
                    <a:sym typeface="FontAwesome"/>
                  </a:defRPr>
                </a:pPr>
              </a:p>
            </p:txBody>
          </p:sp>
          <p:sp>
            <p:nvSpPr>
              <p:cNvPr id="1968" name="Shape 1968"/>
              <p:cNvSpPr/>
              <p:nvPr/>
            </p:nvSpPr>
            <p:spPr>
              <a:xfrm>
                <a:off x="69449" y="70743"/>
                <a:ext cx="335333" cy="332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595959"/>
                    </a:solidFill>
                    <a:latin typeface="FontAwesome"/>
                    <a:ea typeface="FontAwesome"/>
                    <a:cs typeface="FontAwesome"/>
                    <a:sym typeface="FontAwesome"/>
                  </a:defRPr>
                </a:lvl1pPr>
              </a:lstStyle>
              <a:p>
                <a:pPr/>
                <a:r>
                  <a:t>b</a:t>
                </a:r>
              </a:p>
            </p:txBody>
          </p:sp>
        </p:grpSp>
      </p:grpSp>
      <p:grpSp>
        <p:nvGrpSpPr>
          <p:cNvPr id="1975" name="Group 1975"/>
          <p:cNvGrpSpPr/>
          <p:nvPr/>
        </p:nvGrpSpPr>
        <p:grpSpPr>
          <a:xfrm>
            <a:off x="4009380" y="2438069"/>
            <a:ext cx="474233" cy="3173968"/>
            <a:chOff x="0" y="0"/>
            <a:chExt cx="474232" cy="3173966"/>
          </a:xfrm>
        </p:grpSpPr>
        <p:sp>
          <p:nvSpPr>
            <p:cNvPr id="1971" name="Shape 1971"/>
            <p:cNvSpPr/>
            <p:nvPr/>
          </p:nvSpPr>
          <p:spPr>
            <a:xfrm flipH="1" rot="10800000">
              <a:off x="0" y="0"/>
              <a:ext cx="474231" cy="3170579"/>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974" name="Group 1974"/>
            <p:cNvGrpSpPr/>
            <p:nvPr/>
          </p:nvGrpSpPr>
          <p:grpSpPr>
            <a:xfrm>
              <a:off x="-1" y="2699740"/>
              <a:ext cx="474234" cy="474227"/>
              <a:chOff x="0" y="0"/>
              <a:chExt cx="474232" cy="474225"/>
            </a:xfrm>
          </p:grpSpPr>
          <p:sp>
            <p:nvSpPr>
              <p:cNvPr id="1972" name="Shape 1972"/>
              <p:cNvSpPr/>
              <p:nvPr/>
            </p:nvSpPr>
            <p:spPr>
              <a:xfrm>
                <a:off x="-1" y="0"/>
                <a:ext cx="474234" cy="474226"/>
              </a:xfrm>
              <a:prstGeom prst="ellipse">
                <a:avLst/>
              </a:prstGeom>
              <a:solidFill>
                <a:srgbClr val="FFFFFF"/>
              </a:solidFill>
              <a:ln w="127000" cap="flat">
                <a:solidFill>
                  <a:srgbClr val="F23B48"/>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1973" name="Shape 1973"/>
              <p:cNvSpPr/>
              <p:nvPr/>
            </p:nvSpPr>
            <p:spPr>
              <a:xfrm>
                <a:off x="69449" y="70743"/>
                <a:ext cx="335333" cy="332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595959"/>
                    </a:solidFill>
                    <a:latin typeface="FontAwesome"/>
                    <a:ea typeface="FontAwesome"/>
                    <a:cs typeface="FontAwesome"/>
                    <a:sym typeface="FontAwesome"/>
                  </a:defRPr>
                </a:lvl1pPr>
              </a:lstStyle>
              <a:p>
                <a:pPr/>
                <a:r>
                  <a:t>c</a:t>
                </a:r>
              </a:p>
            </p:txBody>
          </p:sp>
        </p:grpSp>
      </p:grpSp>
      <p:grpSp>
        <p:nvGrpSpPr>
          <p:cNvPr id="1980" name="Group 1980"/>
          <p:cNvGrpSpPr/>
          <p:nvPr/>
        </p:nvGrpSpPr>
        <p:grpSpPr>
          <a:xfrm>
            <a:off x="5242382" y="2684329"/>
            <a:ext cx="474234" cy="2927708"/>
            <a:chOff x="0" y="0"/>
            <a:chExt cx="474232" cy="2927706"/>
          </a:xfrm>
        </p:grpSpPr>
        <p:sp>
          <p:nvSpPr>
            <p:cNvPr id="1976" name="Shape 1976"/>
            <p:cNvSpPr/>
            <p:nvPr/>
          </p:nvSpPr>
          <p:spPr>
            <a:xfrm flipH="1" rot="10800000">
              <a:off x="0" y="-1"/>
              <a:ext cx="474231" cy="2924323"/>
            </a:xfrm>
            <a:prstGeom prst="roundRect">
              <a:avLst>
                <a:gd name="adj" fmla="val 50000"/>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979" name="Group 1979"/>
            <p:cNvGrpSpPr/>
            <p:nvPr/>
          </p:nvGrpSpPr>
          <p:grpSpPr>
            <a:xfrm>
              <a:off x="-1" y="2453480"/>
              <a:ext cx="474234" cy="474227"/>
              <a:chOff x="0" y="0"/>
              <a:chExt cx="474232" cy="474225"/>
            </a:xfrm>
          </p:grpSpPr>
          <p:sp>
            <p:nvSpPr>
              <p:cNvPr id="1977" name="Shape 1977"/>
              <p:cNvSpPr/>
              <p:nvPr/>
            </p:nvSpPr>
            <p:spPr>
              <a:xfrm>
                <a:off x="-1" y="0"/>
                <a:ext cx="474234" cy="474226"/>
              </a:xfrm>
              <a:prstGeom prst="ellipse">
                <a:avLst/>
              </a:prstGeom>
              <a:solidFill>
                <a:srgbClr val="FFFFFF"/>
              </a:solidFill>
              <a:ln w="127000" cap="flat">
                <a:solidFill>
                  <a:srgbClr val="7C95A5"/>
                </a:solidFill>
                <a:prstDash val="solid"/>
                <a:miter lim="800000"/>
              </a:ln>
              <a:effectLst/>
            </p:spPr>
            <p:txBody>
              <a:bodyPr wrap="square" lIns="45719" tIns="45719" rIns="45719" bIns="45719" numCol="1" anchor="ctr">
                <a:noAutofit/>
              </a:bodyPr>
              <a:lstStyle/>
              <a:p>
                <a:pPr algn="ctr">
                  <a:defRPr sz="1600">
                    <a:solidFill>
                      <a:srgbClr val="595959"/>
                    </a:solidFill>
                    <a:latin typeface="FontAwesome"/>
                    <a:ea typeface="FontAwesome"/>
                    <a:cs typeface="FontAwesome"/>
                    <a:sym typeface="FontAwesome"/>
                  </a:defRPr>
                </a:pPr>
              </a:p>
            </p:txBody>
          </p:sp>
          <p:sp>
            <p:nvSpPr>
              <p:cNvPr id="1978" name="Shape 1978"/>
              <p:cNvSpPr/>
              <p:nvPr/>
            </p:nvSpPr>
            <p:spPr>
              <a:xfrm>
                <a:off x="69449" y="70743"/>
                <a:ext cx="335333" cy="332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595959"/>
                    </a:solidFill>
                    <a:latin typeface="FontAwesome"/>
                    <a:ea typeface="FontAwesome"/>
                    <a:cs typeface="FontAwesome"/>
                    <a:sym typeface="FontAwesome"/>
                  </a:defRPr>
                </a:lvl1pPr>
              </a:lstStyle>
              <a:p>
                <a:pPr/>
                <a:r>
                  <a:t>b</a:t>
                </a:r>
              </a:p>
            </p:txBody>
          </p:sp>
        </p:grpSp>
      </p:grpSp>
      <p:grpSp>
        <p:nvGrpSpPr>
          <p:cNvPr id="1985" name="Group 1985"/>
          <p:cNvGrpSpPr/>
          <p:nvPr/>
        </p:nvGrpSpPr>
        <p:grpSpPr>
          <a:xfrm>
            <a:off x="6475384" y="3330757"/>
            <a:ext cx="474233" cy="2281280"/>
            <a:chOff x="0" y="0"/>
            <a:chExt cx="474232" cy="2281279"/>
          </a:xfrm>
        </p:grpSpPr>
        <p:sp>
          <p:nvSpPr>
            <p:cNvPr id="1981" name="Shape 1981"/>
            <p:cNvSpPr/>
            <p:nvPr/>
          </p:nvSpPr>
          <p:spPr>
            <a:xfrm flipH="1" rot="10800000">
              <a:off x="0" y="-1"/>
              <a:ext cx="474231" cy="2277892"/>
            </a:xfrm>
            <a:prstGeom prst="roundRect">
              <a:avLst>
                <a:gd name="adj" fmla="val 50000"/>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984" name="Group 1984"/>
            <p:cNvGrpSpPr/>
            <p:nvPr/>
          </p:nvGrpSpPr>
          <p:grpSpPr>
            <a:xfrm>
              <a:off x="-1" y="1807053"/>
              <a:ext cx="474234" cy="474227"/>
              <a:chOff x="0" y="0"/>
              <a:chExt cx="474232" cy="474225"/>
            </a:xfrm>
          </p:grpSpPr>
          <p:sp>
            <p:nvSpPr>
              <p:cNvPr id="1982" name="Shape 1982"/>
              <p:cNvSpPr/>
              <p:nvPr/>
            </p:nvSpPr>
            <p:spPr>
              <a:xfrm>
                <a:off x="-1" y="0"/>
                <a:ext cx="474234" cy="474226"/>
              </a:xfrm>
              <a:prstGeom prst="ellipse">
                <a:avLst/>
              </a:prstGeom>
              <a:solidFill>
                <a:srgbClr val="FFFFFF"/>
              </a:solidFill>
              <a:ln w="127000" cap="flat">
                <a:solidFill>
                  <a:srgbClr val="637C90"/>
                </a:solidFill>
                <a:prstDash val="solid"/>
                <a:miter lim="800000"/>
              </a:ln>
              <a:effectLst/>
            </p:spPr>
            <p:txBody>
              <a:bodyPr wrap="square" lIns="45719" tIns="45719" rIns="45719" bIns="45719" numCol="1" anchor="ctr">
                <a:noAutofit/>
              </a:bodyPr>
              <a:lstStyle/>
              <a:p>
                <a:pPr algn="ctr">
                  <a:defRPr sz="1600">
                    <a:solidFill>
                      <a:srgbClr val="595959"/>
                    </a:solidFill>
                    <a:latin typeface="FontAwesome"/>
                    <a:ea typeface="FontAwesome"/>
                    <a:cs typeface="FontAwesome"/>
                    <a:sym typeface="FontAwesome"/>
                  </a:defRPr>
                </a:pPr>
              </a:p>
            </p:txBody>
          </p:sp>
          <p:sp>
            <p:nvSpPr>
              <p:cNvPr id="1983" name="Shape 1983"/>
              <p:cNvSpPr/>
              <p:nvPr/>
            </p:nvSpPr>
            <p:spPr>
              <a:xfrm>
                <a:off x="69449" y="70743"/>
                <a:ext cx="335333" cy="332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595959"/>
                    </a:solidFill>
                    <a:latin typeface="FontAwesome"/>
                    <a:ea typeface="FontAwesome"/>
                    <a:cs typeface="FontAwesome"/>
                    <a:sym typeface="FontAwesome"/>
                  </a:defRPr>
                </a:lvl1pPr>
              </a:lstStyle>
              <a:p>
                <a:pPr/>
                <a:r>
                  <a:t>b</a:t>
                </a:r>
              </a:p>
            </p:txBody>
          </p:sp>
        </p:grpSp>
      </p:grpSp>
      <p:grpSp>
        <p:nvGrpSpPr>
          <p:cNvPr id="1990" name="Group 1990"/>
          <p:cNvGrpSpPr/>
          <p:nvPr/>
        </p:nvGrpSpPr>
        <p:grpSpPr>
          <a:xfrm>
            <a:off x="7708387" y="2899804"/>
            <a:ext cx="474233" cy="2712233"/>
            <a:chOff x="0" y="0"/>
            <a:chExt cx="474232" cy="2712231"/>
          </a:xfrm>
        </p:grpSpPr>
        <p:sp>
          <p:nvSpPr>
            <p:cNvPr id="1986" name="Shape 1986"/>
            <p:cNvSpPr/>
            <p:nvPr/>
          </p:nvSpPr>
          <p:spPr>
            <a:xfrm flipH="1" rot="10800000">
              <a:off x="0" y="0"/>
              <a:ext cx="474231" cy="2708844"/>
            </a:xfrm>
            <a:prstGeom prst="roundRect">
              <a:avLst>
                <a:gd name="adj" fmla="val 50000"/>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989" name="Group 1989"/>
            <p:cNvGrpSpPr/>
            <p:nvPr/>
          </p:nvGrpSpPr>
          <p:grpSpPr>
            <a:xfrm>
              <a:off x="-1" y="2238005"/>
              <a:ext cx="474234" cy="474227"/>
              <a:chOff x="0" y="0"/>
              <a:chExt cx="474232" cy="474225"/>
            </a:xfrm>
          </p:grpSpPr>
          <p:sp>
            <p:nvSpPr>
              <p:cNvPr id="1987" name="Shape 1987"/>
              <p:cNvSpPr/>
              <p:nvPr/>
            </p:nvSpPr>
            <p:spPr>
              <a:xfrm>
                <a:off x="-1" y="0"/>
                <a:ext cx="474234" cy="474226"/>
              </a:xfrm>
              <a:prstGeom prst="ellipse">
                <a:avLst/>
              </a:prstGeom>
              <a:solidFill>
                <a:srgbClr val="FFFFFF"/>
              </a:solidFill>
              <a:ln w="127000" cap="flat">
                <a:solidFill>
                  <a:srgbClr val="495D6B"/>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1988" name="Shape 1988"/>
              <p:cNvSpPr/>
              <p:nvPr/>
            </p:nvSpPr>
            <p:spPr>
              <a:xfrm>
                <a:off x="69449" y="70743"/>
                <a:ext cx="335333" cy="332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595959"/>
                    </a:solidFill>
                    <a:latin typeface="FontAwesome"/>
                    <a:ea typeface="FontAwesome"/>
                    <a:cs typeface="FontAwesome"/>
                    <a:sym typeface="FontAwesome"/>
                  </a:defRPr>
                </a:lvl1pPr>
              </a:lstStyle>
              <a:p>
                <a:pPr/>
                <a:r>
                  <a:t>c</a:t>
                </a:r>
              </a:p>
            </p:txBody>
          </p:sp>
        </p:grpSp>
      </p:grpSp>
      <p:grpSp>
        <p:nvGrpSpPr>
          <p:cNvPr id="1995" name="Group 1995"/>
          <p:cNvGrpSpPr/>
          <p:nvPr/>
        </p:nvGrpSpPr>
        <p:grpSpPr>
          <a:xfrm>
            <a:off x="8941389" y="4115706"/>
            <a:ext cx="474233" cy="1496331"/>
            <a:chOff x="0" y="0"/>
            <a:chExt cx="474232" cy="1496329"/>
          </a:xfrm>
        </p:grpSpPr>
        <p:sp>
          <p:nvSpPr>
            <p:cNvPr id="1991" name="Shape 1991"/>
            <p:cNvSpPr/>
            <p:nvPr/>
          </p:nvSpPr>
          <p:spPr>
            <a:xfrm flipH="1" rot="10800000">
              <a:off x="0" y="-1"/>
              <a:ext cx="474231" cy="1492943"/>
            </a:xfrm>
            <a:prstGeom prst="roundRect">
              <a:avLst>
                <a:gd name="adj" fmla="val 50000"/>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1994" name="Group 1994"/>
            <p:cNvGrpSpPr/>
            <p:nvPr/>
          </p:nvGrpSpPr>
          <p:grpSpPr>
            <a:xfrm>
              <a:off x="-1" y="1022103"/>
              <a:ext cx="474234" cy="474227"/>
              <a:chOff x="0" y="0"/>
              <a:chExt cx="474232" cy="474225"/>
            </a:xfrm>
          </p:grpSpPr>
          <p:sp>
            <p:nvSpPr>
              <p:cNvPr id="1992" name="Shape 1992"/>
              <p:cNvSpPr/>
              <p:nvPr/>
            </p:nvSpPr>
            <p:spPr>
              <a:xfrm>
                <a:off x="-1" y="0"/>
                <a:ext cx="474234" cy="474226"/>
              </a:xfrm>
              <a:prstGeom prst="ellipse">
                <a:avLst/>
              </a:prstGeom>
              <a:solidFill>
                <a:srgbClr val="FFFFFF"/>
              </a:solidFill>
              <a:ln w="127000" cap="flat">
                <a:solidFill>
                  <a:srgbClr val="32424F"/>
                </a:solidFill>
                <a:prstDash val="solid"/>
                <a:miter lim="800000"/>
              </a:ln>
              <a:effectLst/>
            </p:spPr>
            <p:txBody>
              <a:bodyPr wrap="square" lIns="45719" tIns="45719" rIns="45719" bIns="45719" numCol="1" anchor="ctr">
                <a:noAutofit/>
              </a:bodyPr>
              <a:lstStyle/>
              <a:p>
                <a:pPr algn="ctr">
                  <a:defRPr sz="1600">
                    <a:solidFill>
                      <a:srgbClr val="595959"/>
                    </a:solidFill>
                    <a:latin typeface="FontAwesome"/>
                    <a:ea typeface="FontAwesome"/>
                    <a:cs typeface="FontAwesome"/>
                    <a:sym typeface="FontAwesome"/>
                  </a:defRPr>
                </a:pPr>
              </a:p>
            </p:txBody>
          </p:sp>
          <p:sp>
            <p:nvSpPr>
              <p:cNvPr id="1993" name="Shape 1993"/>
              <p:cNvSpPr/>
              <p:nvPr/>
            </p:nvSpPr>
            <p:spPr>
              <a:xfrm>
                <a:off x="69449" y="70743"/>
                <a:ext cx="335333" cy="332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595959"/>
                    </a:solidFill>
                    <a:latin typeface="FontAwesome"/>
                    <a:ea typeface="FontAwesome"/>
                    <a:cs typeface="FontAwesome"/>
                    <a:sym typeface="FontAwesome"/>
                  </a:defRPr>
                </a:lvl1pPr>
              </a:lstStyle>
              <a:p>
                <a:pPr/>
                <a:r>
                  <a:t>b</a:t>
                </a:r>
              </a:p>
            </p:txBody>
          </p:sp>
        </p:grpSp>
      </p:grpSp>
      <p:sp>
        <p:nvSpPr>
          <p:cNvPr id="1996" name="Shape 1996"/>
          <p:cNvSpPr/>
          <p:nvPr/>
        </p:nvSpPr>
        <p:spPr>
          <a:xfrm>
            <a:off x="4077129" y="1918941"/>
            <a:ext cx="338737" cy="338737"/>
          </a:xfrm>
          <a:prstGeom prst="diamond">
            <a:avLst/>
          </a:prstGeom>
          <a:solidFill>
            <a:srgbClr val="F23B48"/>
          </a:solidFill>
          <a:ln w="12700">
            <a:miter lim="400000"/>
          </a:ln>
        </p:spPr>
        <p:txBody>
          <a:bodyPr lIns="45719" rIns="45719" anchor="ctr"/>
          <a:lstStyle/>
          <a:p>
            <a:pPr algn="ctr">
              <a:defRPr>
                <a:solidFill>
                  <a:srgbClr val="FFFFFF"/>
                </a:solidFill>
              </a:defRPr>
            </a:pPr>
          </a:p>
        </p:txBody>
      </p:sp>
      <p:grpSp>
        <p:nvGrpSpPr>
          <p:cNvPr id="1999" name="Group 1999"/>
          <p:cNvGrpSpPr/>
          <p:nvPr/>
        </p:nvGrpSpPr>
        <p:grpSpPr>
          <a:xfrm>
            <a:off x="3758715" y="1700211"/>
            <a:ext cx="975564" cy="461736"/>
            <a:chOff x="0" y="0"/>
            <a:chExt cx="975563" cy="461734"/>
          </a:xfrm>
        </p:grpSpPr>
        <p:sp>
          <p:nvSpPr>
            <p:cNvPr id="1997" name="Shape 1997"/>
            <p:cNvSpPr/>
            <p:nvPr/>
          </p:nvSpPr>
          <p:spPr>
            <a:xfrm>
              <a:off x="0" y="0"/>
              <a:ext cx="975564" cy="461735"/>
            </a:xfrm>
            <a:prstGeom prst="roundRect">
              <a:avLst>
                <a:gd name="adj" fmla="val 12500"/>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a:ea typeface="Lato"/>
                  <a:cs typeface="Lato"/>
                  <a:sym typeface="Lato"/>
                </a:defRPr>
              </a:pPr>
            </a:p>
          </p:txBody>
        </p:sp>
        <p:sp>
          <p:nvSpPr>
            <p:cNvPr id="1998" name="Shape 1998"/>
            <p:cNvSpPr/>
            <p:nvPr/>
          </p:nvSpPr>
          <p:spPr>
            <a:xfrm>
              <a:off x="16905" y="45447"/>
              <a:ext cx="94175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Lato"/>
                  <a:ea typeface="Lato"/>
                  <a:cs typeface="Lato"/>
                  <a:sym typeface="Lato"/>
                </a:defRPr>
              </a:lvl1pPr>
            </a:lstStyle>
            <a:p>
              <a:pPr/>
              <a:r>
                <a:t>9.75 M</a:t>
              </a:r>
            </a:p>
          </p:txBody>
        </p:sp>
      </p:grpSp>
      <p:grpSp>
        <p:nvGrpSpPr>
          <p:cNvPr id="2004" name="Group 2004"/>
          <p:cNvGrpSpPr/>
          <p:nvPr/>
        </p:nvGrpSpPr>
        <p:grpSpPr>
          <a:xfrm>
            <a:off x="8690725" y="3390651"/>
            <a:ext cx="975564" cy="557467"/>
            <a:chOff x="0" y="0"/>
            <a:chExt cx="975563" cy="557466"/>
          </a:xfrm>
        </p:grpSpPr>
        <p:sp>
          <p:nvSpPr>
            <p:cNvPr id="2000" name="Shape 2000"/>
            <p:cNvSpPr/>
            <p:nvPr/>
          </p:nvSpPr>
          <p:spPr>
            <a:xfrm>
              <a:off x="318413" y="218730"/>
              <a:ext cx="338737" cy="338737"/>
            </a:xfrm>
            <a:prstGeom prst="diamond">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003" name="Group 2003"/>
            <p:cNvGrpSpPr/>
            <p:nvPr/>
          </p:nvGrpSpPr>
          <p:grpSpPr>
            <a:xfrm>
              <a:off x="0" y="0"/>
              <a:ext cx="975564" cy="461736"/>
              <a:chOff x="0" y="0"/>
              <a:chExt cx="975563" cy="461735"/>
            </a:xfrm>
          </p:grpSpPr>
          <p:sp>
            <p:nvSpPr>
              <p:cNvPr id="2001" name="Shape 2001"/>
              <p:cNvSpPr/>
              <p:nvPr/>
            </p:nvSpPr>
            <p:spPr>
              <a:xfrm>
                <a:off x="0" y="0"/>
                <a:ext cx="975564" cy="461736"/>
              </a:xfrm>
              <a:prstGeom prst="roundRect">
                <a:avLst>
                  <a:gd name="adj" fmla="val 12500"/>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latin typeface="Lato"/>
                    <a:ea typeface="Lato"/>
                    <a:cs typeface="Lato"/>
                    <a:sym typeface="Lato"/>
                  </a:defRPr>
                </a:pPr>
              </a:p>
            </p:txBody>
          </p:sp>
          <p:sp>
            <p:nvSpPr>
              <p:cNvPr id="2002" name="Shape 2002"/>
              <p:cNvSpPr/>
              <p:nvPr/>
            </p:nvSpPr>
            <p:spPr>
              <a:xfrm>
                <a:off x="16905" y="45447"/>
                <a:ext cx="94175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Lato"/>
                    <a:ea typeface="Lato"/>
                    <a:cs typeface="Lato"/>
                    <a:sym typeface="Lato"/>
                  </a:defRPr>
                </a:lvl1pPr>
              </a:lstStyle>
              <a:p>
                <a:pPr/>
                <a:r>
                  <a:t>1.03 M</a:t>
                </a:r>
              </a:p>
            </p:txBody>
          </p:sp>
        </p:grpSp>
      </p:grpSp>
      <p:sp>
        <p:nvSpPr>
          <p:cNvPr id="2005" name="Shape 2005"/>
          <p:cNvSpPr/>
          <p:nvPr/>
        </p:nvSpPr>
        <p:spPr>
          <a:xfrm>
            <a:off x="2545596" y="5845762"/>
            <a:ext cx="93579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defRPr sz="1300">
                <a:solidFill>
                  <a:srgbClr val="595959"/>
                </a:solidFill>
                <a:latin typeface="Lato"/>
                <a:ea typeface="Lato"/>
                <a:cs typeface="Lato"/>
                <a:sym typeface="Lato"/>
              </a:defRPr>
            </a:lvl1pPr>
          </a:lstStyle>
          <a:p>
            <a:pPr/>
            <a:r>
              <a:t>Business </a:t>
            </a:r>
          </a:p>
        </p:txBody>
      </p:sp>
      <p:sp>
        <p:nvSpPr>
          <p:cNvPr id="2006" name="Shape 2006"/>
          <p:cNvSpPr/>
          <p:nvPr/>
        </p:nvSpPr>
        <p:spPr>
          <a:xfrm>
            <a:off x="3778599" y="5845762"/>
            <a:ext cx="93579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defRPr sz="1300">
                <a:solidFill>
                  <a:srgbClr val="595959"/>
                </a:solidFill>
                <a:latin typeface="Lato"/>
                <a:ea typeface="Lato"/>
                <a:cs typeface="Lato"/>
                <a:sym typeface="Lato"/>
              </a:defRPr>
            </a:lvl1pPr>
          </a:lstStyle>
          <a:p>
            <a:pPr/>
            <a:r>
              <a:t>Strategy</a:t>
            </a:r>
          </a:p>
        </p:txBody>
      </p:sp>
      <p:sp>
        <p:nvSpPr>
          <p:cNvPr id="2007" name="Shape 2007"/>
          <p:cNvSpPr/>
          <p:nvPr/>
        </p:nvSpPr>
        <p:spPr>
          <a:xfrm>
            <a:off x="5011603" y="5845762"/>
            <a:ext cx="93579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defRPr sz="1300">
                <a:solidFill>
                  <a:srgbClr val="595959"/>
                </a:solidFill>
                <a:latin typeface="Lato"/>
                <a:ea typeface="Lato"/>
                <a:cs typeface="Lato"/>
                <a:sym typeface="Lato"/>
              </a:defRPr>
            </a:lvl1pPr>
          </a:lstStyle>
          <a:p>
            <a:pPr/>
            <a:r>
              <a:t>Sales</a:t>
            </a:r>
          </a:p>
        </p:txBody>
      </p:sp>
      <p:sp>
        <p:nvSpPr>
          <p:cNvPr id="2008" name="Shape 2008"/>
          <p:cNvSpPr/>
          <p:nvPr/>
        </p:nvSpPr>
        <p:spPr>
          <a:xfrm>
            <a:off x="6244606" y="5845762"/>
            <a:ext cx="93579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defRPr sz="1300">
                <a:solidFill>
                  <a:srgbClr val="595959"/>
                </a:solidFill>
                <a:latin typeface="Lato"/>
                <a:ea typeface="Lato"/>
                <a:cs typeface="Lato"/>
                <a:sym typeface="Lato"/>
              </a:defRPr>
            </a:lvl1pPr>
          </a:lstStyle>
          <a:p>
            <a:pPr/>
            <a:r>
              <a:t>Marketing</a:t>
            </a:r>
          </a:p>
        </p:txBody>
      </p:sp>
      <p:sp>
        <p:nvSpPr>
          <p:cNvPr id="2009" name="Shape 2009"/>
          <p:cNvSpPr/>
          <p:nvPr/>
        </p:nvSpPr>
        <p:spPr>
          <a:xfrm>
            <a:off x="7494907" y="5845762"/>
            <a:ext cx="93579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defRPr sz="1300">
                <a:solidFill>
                  <a:srgbClr val="595959"/>
                </a:solidFill>
                <a:latin typeface="Lato"/>
                <a:ea typeface="Lato"/>
                <a:cs typeface="Lato"/>
                <a:sym typeface="Lato"/>
              </a:defRPr>
            </a:lvl1pPr>
          </a:lstStyle>
          <a:p>
            <a:pPr/>
            <a:r>
              <a:t>Idea</a:t>
            </a:r>
          </a:p>
        </p:txBody>
      </p:sp>
      <p:sp>
        <p:nvSpPr>
          <p:cNvPr id="2010" name="Shape 2010"/>
          <p:cNvSpPr/>
          <p:nvPr/>
        </p:nvSpPr>
        <p:spPr>
          <a:xfrm>
            <a:off x="8727910" y="5845762"/>
            <a:ext cx="93579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defRPr sz="1300">
                <a:solidFill>
                  <a:srgbClr val="595959"/>
                </a:solidFill>
                <a:latin typeface="Lato"/>
                <a:ea typeface="Lato"/>
                <a:cs typeface="Lato"/>
                <a:sym typeface="Lato"/>
              </a:defRPr>
            </a:lvl1pPr>
          </a:lstStyle>
          <a:p>
            <a:pPr/>
            <a:r>
              <a:t>Concept</a:t>
            </a:r>
          </a:p>
        </p:txBody>
      </p:sp>
      <p:grpSp>
        <p:nvGrpSpPr>
          <p:cNvPr id="2015" name="Group 2015"/>
          <p:cNvGrpSpPr/>
          <p:nvPr/>
        </p:nvGrpSpPr>
        <p:grpSpPr>
          <a:xfrm>
            <a:off x="2610996" y="2672848"/>
            <a:ext cx="804994" cy="872038"/>
            <a:chOff x="0" y="0"/>
            <a:chExt cx="804993" cy="872036"/>
          </a:xfrm>
        </p:grpSpPr>
        <p:sp>
          <p:nvSpPr>
            <p:cNvPr id="2011" name="Shape 2011"/>
            <p:cNvSpPr/>
            <p:nvPr/>
          </p:nvSpPr>
          <p:spPr>
            <a:xfrm>
              <a:off x="233128" y="533300"/>
              <a:ext cx="338737" cy="338737"/>
            </a:xfrm>
            <a:prstGeom prst="diamond">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014" name="Group 2014"/>
            <p:cNvGrpSpPr/>
            <p:nvPr/>
          </p:nvGrpSpPr>
          <p:grpSpPr>
            <a:xfrm>
              <a:off x="0" y="-1"/>
              <a:ext cx="804994" cy="804993"/>
              <a:chOff x="0" y="0"/>
              <a:chExt cx="804993" cy="804991"/>
            </a:xfrm>
          </p:grpSpPr>
          <p:sp>
            <p:nvSpPr>
              <p:cNvPr id="2012" name="Shape 2012"/>
              <p:cNvSpPr/>
              <p:nvPr/>
            </p:nvSpPr>
            <p:spPr>
              <a:xfrm>
                <a:off x="0" y="0"/>
                <a:ext cx="804994" cy="804992"/>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013" name="Shape 2013"/>
              <p:cNvSpPr/>
              <p:nvPr/>
            </p:nvSpPr>
            <p:spPr>
              <a:xfrm>
                <a:off x="117889" y="172625"/>
                <a:ext cx="569216"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grpSp>
        <p:nvGrpSpPr>
          <p:cNvPr id="2020" name="Group 2020"/>
          <p:cNvGrpSpPr/>
          <p:nvPr/>
        </p:nvGrpSpPr>
        <p:grpSpPr>
          <a:xfrm>
            <a:off x="5077000" y="1678778"/>
            <a:ext cx="804995" cy="872038"/>
            <a:chOff x="0" y="0"/>
            <a:chExt cx="804993" cy="872036"/>
          </a:xfrm>
        </p:grpSpPr>
        <p:sp>
          <p:nvSpPr>
            <p:cNvPr id="2016" name="Shape 2016"/>
            <p:cNvSpPr/>
            <p:nvPr/>
          </p:nvSpPr>
          <p:spPr>
            <a:xfrm>
              <a:off x="233128" y="533300"/>
              <a:ext cx="338737" cy="338737"/>
            </a:xfrm>
            <a:prstGeom prst="diamond">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019" name="Group 2019"/>
            <p:cNvGrpSpPr/>
            <p:nvPr/>
          </p:nvGrpSpPr>
          <p:grpSpPr>
            <a:xfrm>
              <a:off x="0" y="-1"/>
              <a:ext cx="804994" cy="804993"/>
              <a:chOff x="0" y="0"/>
              <a:chExt cx="804993" cy="804991"/>
            </a:xfrm>
          </p:grpSpPr>
          <p:sp>
            <p:nvSpPr>
              <p:cNvPr id="2017" name="Shape 2017"/>
              <p:cNvSpPr/>
              <p:nvPr/>
            </p:nvSpPr>
            <p:spPr>
              <a:xfrm>
                <a:off x="0" y="0"/>
                <a:ext cx="804994" cy="804992"/>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018" name="Shape 2018"/>
              <p:cNvSpPr/>
              <p:nvPr/>
            </p:nvSpPr>
            <p:spPr>
              <a:xfrm>
                <a:off x="117889" y="172625"/>
                <a:ext cx="569216"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grpSp>
        <p:nvGrpSpPr>
          <p:cNvPr id="2025" name="Group 2025"/>
          <p:cNvGrpSpPr/>
          <p:nvPr/>
        </p:nvGrpSpPr>
        <p:grpSpPr>
          <a:xfrm>
            <a:off x="6310003" y="2314722"/>
            <a:ext cx="804995" cy="872038"/>
            <a:chOff x="0" y="0"/>
            <a:chExt cx="804993" cy="872036"/>
          </a:xfrm>
        </p:grpSpPr>
        <p:sp>
          <p:nvSpPr>
            <p:cNvPr id="2021" name="Shape 2021"/>
            <p:cNvSpPr/>
            <p:nvPr/>
          </p:nvSpPr>
          <p:spPr>
            <a:xfrm>
              <a:off x="233128" y="533300"/>
              <a:ext cx="338737" cy="338737"/>
            </a:xfrm>
            <a:prstGeom prst="diamond">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024" name="Group 2024"/>
            <p:cNvGrpSpPr/>
            <p:nvPr/>
          </p:nvGrpSpPr>
          <p:grpSpPr>
            <a:xfrm>
              <a:off x="0" y="-1"/>
              <a:ext cx="804994" cy="804993"/>
              <a:chOff x="0" y="0"/>
              <a:chExt cx="804993" cy="804991"/>
            </a:xfrm>
          </p:grpSpPr>
          <p:sp>
            <p:nvSpPr>
              <p:cNvPr id="2022" name="Shape 2022"/>
              <p:cNvSpPr/>
              <p:nvPr/>
            </p:nvSpPr>
            <p:spPr>
              <a:xfrm>
                <a:off x="0" y="0"/>
                <a:ext cx="804994" cy="80499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023" name="Shape 2023"/>
              <p:cNvSpPr/>
              <p:nvPr/>
            </p:nvSpPr>
            <p:spPr>
              <a:xfrm>
                <a:off x="117889" y="172625"/>
                <a:ext cx="569216"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ê</a:t>
                </a:r>
              </a:p>
            </p:txBody>
          </p:sp>
        </p:grpSp>
      </p:grpSp>
      <p:grpSp>
        <p:nvGrpSpPr>
          <p:cNvPr id="2030" name="Group 2030"/>
          <p:cNvGrpSpPr/>
          <p:nvPr/>
        </p:nvGrpSpPr>
        <p:grpSpPr>
          <a:xfrm>
            <a:off x="7543006" y="1902891"/>
            <a:ext cx="804995" cy="872038"/>
            <a:chOff x="0" y="0"/>
            <a:chExt cx="804993" cy="872036"/>
          </a:xfrm>
        </p:grpSpPr>
        <p:sp>
          <p:nvSpPr>
            <p:cNvPr id="2026" name="Shape 2026"/>
            <p:cNvSpPr/>
            <p:nvPr/>
          </p:nvSpPr>
          <p:spPr>
            <a:xfrm>
              <a:off x="233128" y="533300"/>
              <a:ext cx="338737" cy="338737"/>
            </a:xfrm>
            <a:prstGeom prst="diamond">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029" name="Group 2029"/>
            <p:cNvGrpSpPr/>
            <p:nvPr/>
          </p:nvGrpSpPr>
          <p:grpSpPr>
            <a:xfrm>
              <a:off x="0" y="-1"/>
              <a:ext cx="804994" cy="804993"/>
              <a:chOff x="0" y="0"/>
              <a:chExt cx="804993" cy="804991"/>
            </a:xfrm>
          </p:grpSpPr>
          <p:sp>
            <p:nvSpPr>
              <p:cNvPr id="2027" name="Shape 2027"/>
              <p:cNvSpPr/>
              <p:nvPr/>
            </p:nvSpPr>
            <p:spPr>
              <a:xfrm>
                <a:off x="0" y="0"/>
                <a:ext cx="804994" cy="804992"/>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028" name="Shape 2028"/>
              <p:cNvSpPr/>
              <p:nvPr/>
            </p:nvSpPr>
            <p:spPr>
              <a:xfrm>
                <a:off x="117889" y="172625"/>
                <a:ext cx="569216"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sp>
        <p:nvSpPr>
          <p:cNvPr id="2031" name="Shape 2031"/>
          <p:cNvSpPr/>
          <p:nvPr/>
        </p:nvSpPr>
        <p:spPr>
          <a:xfrm>
            <a:off x="631511" y="5283810"/>
            <a:ext cx="93579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defRPr sz="1300">
                <a:solidFill>
                  <a:srgbClr val="808080"/>
                </a:solidFill>
                <a:latin typeface="Lato"/>
                <a:ea typeface="Lato"/>
                <a:cs typeface="Lato"/>
                <a:sym typeface="Lato"/>
              </a:defRPr>
            </a:lvl1pPr>
          </a:lstStyle>
          <a:p>
            <a:pPr/>
            <a:r>
              <a:t>2003</a:t>
            </a:r>
          </a:p>
        </p:txBody>
      </p:sp>
      <p:sp>
        <p:nvSpPr>
          <p:cNvPr id="2032" name="Shape 2032"/>
          <p:cNvSpPr/>
          <p:nvPr/>
        </p:nvSpPr>
        <p:spPr>
          <a:xfrm>
            <a:off x="10624695" y="5283810"/>
            <a:ext cx="93579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defRPr sz="1300">
                <a:solidFill>
                  <a:srgbClr val="808080"/>
                </a:solidFill>
                <a:latin typeface="Lato"/>
                <a:ea typeface="Lato"/>
                <a:cs typeface="Lato"/>
                <a:sym typeface="Lato"/>
              </a:defRPr>
            </a:lvl1pPr>
          </a:lstStyle>
          <a:p>
            <a:pPr/>
            <a:r>
              <a:t>2015</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1964">
                                            <p:bg/>
                                          </p:spTgt>
                                        </p:tgtEl>
                                        <p:attrNameLst>
                                          <p:attrName>style.visibility</p:attrName>
                                        </p:attrNameLst>
                                      </p:cBhvr>
                                      <p:to>
                                        <p:strVal val="visible"/>
                                      </p:to>
                                    </p:set>
                                    <p:animEffect filter="wipe(left)" transition="in">
                                      <p:cBhvr>
                                        <p:cTn id="7" dur="500"/>
                                        <p:tgtEl>
                                          <p:spTgt spid="196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1964">
                                            <p:txEl>
                                              <p:pRg st="0" end="0"/>
                                            </p:txEl>
                                          </p:spTgt>
                                        </p:tgtEl>
                                        <p:attrNameLst>
                                          <p:attrName>style.visibility</p:attrName>
                                        </p:attrNameLst>
                                      </p:cBhvr>
                                      <p:to>
                                        <p:strVal val="visible"/>
                                      </p:to>
                                    </p:set>
                                    <p:animEffect filter="wipe(left)" transition="in">
                                      <p:cBhvr>
                                        <p:cTn id="10" dur="500"/>
                                        <p:tgtEl>
                                          <p:spTgt spid="196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1963">
                                            <p:bg/>
                                          </p:spTgt>
                                        </p:tgtEl>
                                        <p:attrNameLst>
                                          <p:attrName>style.visibility</p:attrName>
                                        </p:attrNameLst>
                                      </p:cBhvr>
                                      <p:to>
                                        <p:strVal val="visible"/>
                                      </p:to>
                                    </p:set>
                                    <p:animEffect filter="dissolve" transition="in">
                                      <p:cBhvr>
                                        <p:cTn id="15" dur="500"/>
                                        <p:tgtEl>
                                          <p:spTgt spid="196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1963">
                                            <p:txEl>
                                              <p:pRg st="0" end="0"/>
                                            </p:txEl>
                                          </p:spTgt>
                                        </p:tgtEl>
                                        <p:attrNameLst>
                                          <p:attrName>style.visibility</p:attrName>
                                        </p:attrNameLst>
                                      </p:cBhvr>
                                      <p:to>
                                        <p:strVal val="visible"/>
                                      </p:to>
                                    </p:set>
                                    <p:animEffect filter="dissolve" transition="in">
                                      <p:cBhvr>
                                        <p:cTn id="18" dur="500"/>
                                        <p:tgtEl>
                                          <p:spTgt spid="196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2031"/>
                                        </p:tgtEl>
                                        <p:attrNameLst>
                                          <p:attrName>style.visibility</p:attrName>
                                        </p:attrNameLst>
                                      </p:cBhvr>
                                      <p:to>
                                        <p:strVal val="visible"/>
                                      </p:to>
                                    </p:set>
                                    <p:animEffect filter="dissolve" transition="in">
                                      <p:cBhvr>
                                        <p:cTn id="23" dur="500"/>
                                        <p:tgtEl>
                                          <p:spTgt spid="2031"/>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1962"/>
                                        </p:tgtEl>
                                        <p:attrNameLst>
                                          <p:attrName>style.visibility</p:attrName>
                                        </p:attrNameLst>
                                      </p:cBhvr>
                                      <p:to>
                                        <p:strVal val="visible"/>
                                      </p:to>
                                    </p:set>
                                    <p:animEffect filter="wipe(left)" transition="in">
                                      <p:cBhvr>
                                        <p:cTn id="28" dur="500"/>
                                        <p:tgtEl>
                                          <p:spTgt spid="1962"/>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2032"/>
                                        </p:tgtEl>
                                        <p:attrNameLst>
                                          <p:attrName>style.visibility</p:attrName>
                                        </p:attrNameLst>
                                      </p:cBhvr>
                                      <p:to>
                                        <p:strVal val="visible"/>
                                      </p:to>
                                    </p:set>
                                    <p:animEffect filter="dissolve" transition="in">
                                      <p:cBhvr>
                                        <p:cTn id="33" dur="500"/>
                                        <p:tgtEl>
                                          <p:spTgt spid="2032"/>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2" grpId="6" fill="hold">
                                  <p:stCondLst>
                                    <p:cond delay="0"/>
                                  </p:stCondLst>
                                  <p:iterate type="el" backwards="0">
                                    <p:tmAbs val="0"/>
                                  </p:iterate>
                                  <p:childTnLst>
                                    <p:set>
                                      <p:cBhvr>
                                        <p:cTn id="37" fill="hold"/>
                                        <p:tgtEl>
                                          <p:spTgt spid="1970"/>
                                        </p:tgtEl>
                                        <p:attrNameLst>
                                          <p:attrName>style.visibility</p:attrName>
                                        </p:attrNameLst>
                                      </p:cBhvr>
                                      <p:to>
                                        <p:strVal val="visible"/>
                                      </p:to>
                                    </p:set>
                                    <p:animEffect filter="wipe(down)" transition="in">
                                      <p:cBhvr>
                                        <p:cTn id="38" dur="500"/>
                                        <p:tgtEl>
                                          <p:spTgt spid="1970"/>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2015"/>
                                        </p:tgtEl>
                                        <p:attrNameLst>
                                          <p:attrName>style.visibility</p:attrName>
                                        </p:attrNameLst>
                                      </p:cBhvr>
                                      <p:to>
                                        <p:strVal val="visible"/>
                                      </p:to>
                                    </p:set>
                                    <p:animEffect filter="dissolve" transition="in">
                                      <p:cBhvr>
                                        <p:cTn id="43" dur="500"/>
                                        <p:tgtEl>
                                          <p:spTgt spid="2015"/>
                                        </p:tgtEl>
                                      </p:cBhvr>
                                    </p:animEffect>
                                  </p:childTnLst>
                                </p:cTn>
                              </p:par>
                            </p:childTnLst>
                          </p:cTn>
                        </p:par>
                        <p:par>
                          <p:cTn id="44" fill="hold">
                            <p:stCondLst>
                              <p:cond delay="500"/>
                            </p:stCondLst>
                            <p:childTnLst>
                              <p:par>
                                <p:cTn id="45" presetClass="entr" nodeType="afterEffect" presetID="9" grpId="8" fill="hold">
                                  <p:stCondLst>
                                    <p:cond delay="0"/>
                                  </p:stCondLst>
                                  <p:iterate type="el" backwards="0">
                                    <p:tmAbs val="0"/>
                                  </p:iterate>
                                  <p:childTnLst>
                                    <p:set>
                                      <p:cBhvr>
                                        <p:cTn id="46" fill="hold"/>
                                        <p:tgtEl>
                                          <p:spTgt spid="2005"/>
                                        </p:tgtEl>
                                        <p:attrNameLst>
                                          <p:attrName>style.visibility</p:attrName>
                                        </p:attrNameLst>
                                      </p:cBhvr>
                                      <p:to>
                                        <p:strVal val="visible"/>
                                      </p:to>
                                    </p:set>
                                    <p:animEffect filter="dissolve" transition="in">
                                      <p:cBhvr>
                                        <p:cTn id="47" dur="500"/>
                                        <p:tgtEl>
                                          <p:spTgt spid="2005"/>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4" presetID="22" grpId="9" fill="hold">
                                  <p:stCondLst>
                                    <p:cond delay="0"/>
                                  </p:stCondLst>
                                  <p:iterate type="el" backwards="0">
                                    <p:tmAbs val="0"/>
                                  </p:iterate>
                                  <p:childTnLst>
                                    <p:set>
                                      <p:cBhvr>
                                        <p:cTn id="51" fill="hold"/>
                                        <p:tgtEl>
                                          <p:spTgt spid="1975"/>
                                        </p:tgtEl>
                                        <p:attrNameLst>
                                          <p:attrName>style.visibility</p:attrName>
                                        </p:attrNameLst>
                                      </p:cBhvr>
                                      <p:to>
                                        <p:strVal val="visible"/>
                                      </p:to>
                                    </p:set>
                                    <p:animEffect filter="wipe(down)" transition="in">
                                      <p:cBhvr>
                                        <p:cTn id="52" dur="500"/>
                                        <p:tgtEl>
                                          <p:spTgt spid="1975"/>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ID="9" grpId="10" fill="hold">
                                  <p:stCondLst>
                                    <p:cond delay="0"/>
                                  </p:stCondLst>
                                  <p:iterate type="el" backwards="0">
                                    <p:tmAbs val="0"/>
                                  </p:iterate>
                                  <p:childTnLst>
                                    <p:set>
                                      <p:cBhvr>
                                        <p:cTn id="56" fill="hold"/>
                                        <p:tgtEl>
                                          <p:spTgt spid="2006"/>
                                        </p:tgtEl>
                                        <p:attrNameLst>
                                          <p:attrName>style.visibility</p:attrName>
                                        </p:attrNameLst>
                                      </p:cBhvr>
                                      <p:to>
                                        <p:strVal val="visible"/>
                                      </p:to>
                                    </p:set>
                                    <p:animEffect filter="dissolve" transition="in">
                                      <p:cBhvr>
                                        <p:cTn id="57" dur="500"/>
                                        <p:tgtEl>
                                          <p:spTgt spid="2006"/>
                                        </p:tgtEl>
                                      </p:cBhvr>
                                    </p:animEffect>
                                  </p:childTnLst>
                                </p:cTn>
                              </p:par>
                            </p:childTnLst>
                          </p:cTn>
                        </p:par>
                        <p:par>
                          <p:cTn id="58" fill="hold">
                            <p:stCondLst>
                              <p:cond delay="500"/>
                            </p:stCondLst>
                            <p:childTnLst>
                              <p:par>
                                <p:cTn id="59" presetClass="entr" nodeType="afterEffect" presetID="9" grpId="11" fill="hold">
                                  <p:stCondLst>
                                    <p:cond delay="0"/>
                                  </p:stCondLst>
                                  <p:iterate type="el" backwards="0">
                                    <p:tmAbs val="0"/>
                                  </p:iterate>
                                  <p:childTnLst>
                                    <p:set>
                                      <p:cBhvr>
                                        <p:cTn id="60" fill="hold"/>
                                        <p:tgtEl>
                                          <p:spTgt spid="1999"/>
                                        </p:tgtEl>
                                        <p:attrNameLst>
                                          <p:attrName>style.visibility</p:attrName>
                                        </p:attrNameLst>
                                      </p:cBhvr>
                                      <p:to>
                                        <p:strVal val="visible"/>
                                      </p:to>
                                    </p:set>
                                    <p:animEffect filter="dissolve" transition="in">
                                      <p:cBhvr>
                                        <p:cTn id="61" dur="500"/>
                                        <p:tgtEl>
                                          <p:spTgt spid="1999"/>
                                        </p:tgtEl>
                                      </p:cBhvr>
                                    </p:animEffect>
                                  </p:childTnLst>
                                </p:cTn>
                              </p:par>
                            </p:childTnLst>
                          </p:cTn>
                        </p:par>
                        <p:par>
                          <p:cTn id="62" fill="hold">
                            <p:stCondLst>
                              <p:cond delay="1000"/>
                            </p:stCondLst>
                            <p:childTnLst>
                              <p:par>
                                <p:cTn id="63" presetClass="entr" nodeType="afterEffect" presetID="9" grpId="12" fill="hold">
                                  <p:stCondLst>
                                    <p:cond delay="0"/>
                                  </p:stCondLst>
                                  <p:iterate type="el" backwards="0">
                                    <p:tmAbs val="0"/>
                                  </p:iterate>
                                  <p:childTnLst>
                                    <p:set>
                                      <p:cBhvr>
                                        <p:cTn id="64" fill="hold"/>
                                        <p:tgtEl>
                                          <p:spTgt spid="1996"/>
                                        </p:tgtEl>
                                        <p:attrNameLst>
                                          <p:attrName>style.visibility</p:attrName>
                                        </p:attrNameLst>
                                      </p:cBhvr>
                                      <p:to>
                                        <p:strVal val="visible"/>
                                      </p:to>
                                    </p:set>
                                    <p:animEffect filter="dissolve" transition="in">
                                      <p:cBhvr>
                                        <p:cTn id="65" dur="500"/>
                                        <p:tgtEl>
                                          <p:spTgt spid="1996"/>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Subtype="4" presetID="22" grpId="13" fill="hold">
                                  <p:stCondLst>
                                    <p:cond delay="0"/>
                                  </p:stCondLst>
                                  <p:iterate type="el" backwards="0">
                                    <p:tmAbs val="0"/>
                                  </p:iterate>
                                  <p:childTnLst>
                                    <p:set>
                                      <p:cBhvr>
                                        <p:cTn id="69" fill="hold"/>
                                        <p:tgtEl>
                                          <p:spTgt spid="1980"/>
                                        </p:tgtEl>
                                        <p:attrNameLst>
                                          <p:attrName>style.visibility</p:attrName>
                                        </p:attrNameLst>
                                      </p:cBhvr>
                                      <p:to>
                                        <p:strVal val="visible"/>
                                      </p:to>
                                    </p:set>
                                    <p:animEffect filter="wipe(down)" transition="in">
                                      <p:cBhvr>
                                        <p:cTn id="70" dur="500"/>
                                        <p:tgtEl>
                                          <p:spTgt spid="1980"/>
                                        </p:tgtEl>
                                      </p:cBhvr>
                                    </p:animEffect>
                                  </p:childTnLst>
                                </p:cTn>
                              </p:par>
                            </p:childTnLst>
                          </p:cTn>
                        </p:par>
                      </p:childTnLst>
                    </p:cTn>
                  </p:par>
                  <p:par>
                    <p:cTn id="71" fill="hold">
                      <p:stCondLst>
                        <p:cond delay="indefinite"/>
                      </p:stCondLst>
                      <p:childTnLst>
                        <p:par>
                          <p:cTn id="72" fill="hold">
                            <p:stCondLst>
                              <p:cond delay="0"/>
                            </p:stCondLst>
                            <p:childTnLst>
                              <p:par>
                                <p:cTn id="73" presetClass="entr" nodeType="clickEffect" presetID="9" grpId="14" fill="hold">
                                  <p:stCondLst>
                                    <p:cond delay="0"/>
                                  </p:stCondLst>
                                  <p:iterate type="el" backwards="0">
                                    <p:tmAbs val="0"/>
                                  </p:iterate>
                                  <p:childTnLst>
                                    <p:set>
                                      <p:cBhvr>
                                        <p:cTn id="74" fill="hold"/>
                                        <p:tgtEl>
                                          <p:spTgt spid="2007"/>
                                        </p:tgtEl>
                                        <p:attrNameLst>
                                          <p:attrName>style.visibility</p:attrName>
                                        </p:attrNameLst>
                                      </p:cBhvr>
                                      <p:to>
                                        <p:strVal val="visible"/>
                                      </p:to>
                                    </p:set>
                                    <p:animEffect filter="dissolve" transition="in">
                                      <p:cBhvr>
                                        <p:cTn id="75" dur="500"/>
                                        <p:tgtEl>
                                          <p:spTgt spid="2007"/>
                                        </p:tgtEl>
                                      </p:cBhvr>
                                    </p:animEffect>
                                  </p:childTnLst>
                                </p:cTn>
                              </p:par>
                            </p:childTnLst>
                          </p:cTn>
                        </p:par>
                        <p:par>
                          <p:cTn id="76" fill="hold">
                            <p:stCondLst>
                              <p:cond delay="500"/>
                            </p:stCondLst>
                            <p:childTnLst>
                              <p:par>
                                <p:cTn id="77" presetClass="entr" nodeType="afterEffect" presetID="9" grpId="15" fill="hold">
                                  <p:stCondLst>
                                    <p:cond delay="0"/>
                                  </p:stCondLst>
                                  <p:iterate type="el" backwards="0">
                                    <p:tmAbs val="0"/>
                                  </p:iterate>
                                  <p:childTnLst>
                                    <p:set>
                                      <p:cBhvr>
                                        <p:cTn id="78" fill="hold"/>
                                        <p:tgtEl>
                                          <p:spTgt spid="2020"/>
                                        </p:tgtEl>
                                        <p:attrNameLst>
                                          <p:attrName>style.visibility</p:attrName>
                                        </p:attrNameLst>
                                      </p:cBhvr>
                                      <p:to>
                                        <p:strVal val="visible"/>
                                      </p:to>
                                    </p:set>
                                    <p:animEffect filter="dissolve" transition="in">
                                      <p:cBhvr>
                                        <p:cTn id="79" dur="500"/>
                                        <p:tgtEl>
                                          <p:spTgt spid="2020"/>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Subtype="4" presetID="22" grpId="16" fill="hold">
                                  <p:stCondLst>
                                    <p:cond delay="0"/>
                                  </p:stCondLst>
                                  <p:iterate type="el" backwards="0">
                                    <p:tmAbs val="0"/>
                                  </p:iterate>
                                  <p:childTnLst>
                                    <p:set>
                                      <p:cBhvr>
                                        <p:cTn id="83" fill="hold"/>
                                        <p:tgtEl>
                                          <p:spTgt spid="1985"/>
                                        </p:tgtEl>
                                        <p:attrNameLst>
                                          <p:attrName>style.visibility</p:attrName>
                                        </p:attrNameLst>
                                      </p:cBhvr>
                                      <p:to>
                                        <p:strVal val="visible"/>
                                      </p:to>
                                    </p:set>
                                    <p:animEffect filter="wipe(down)" transition="in">
                                      <p:cBhvr>
                                        <p:cTn id="84" dur="500"/>
                                        <p:tgtEl>
                                          <p:spTgt spid="1985"/>
                                        </p:tgtEl>
                                      </p:cBhvr>
                                    </p:animEffect>
                                  </p:childTnLst>
                                </p:cTn>
                              </p:par>
                            </p:childTnLst>
                          </p:cTn>
                        </p:par>
                      </p:childTnLst>
                    </p:cTn>
                  </p:par>
                  <p:par>
                    <p:cTn id="85" fill="hold">
                      <p:stCondLst>
                        <p:cond delay="indefinite"/>
                      </p:stCondLst>
                      <p:childTnLst>
                        <p:par>
                          <p:cTn id="86" fill="hold">
                            <p:stCondLst>
                              <p:cond delay="0"/>
                            </p:stCondLst>
                            <p:childTnLst>
                              <p:par>
                                <p:cTn id="87" presetClass="entr" nodeType="clickEffect" presetID="9" grpId="17" fill="hold">
                                  <p:stCondLst>
                                    <p:cond delay="0"/>
                                  </p:stCondLst>
                                  <p:iterate type="el" backwards="0">
                                    <p:tmAbs val="0"/>
                                  </p:iterate>
                                  <p:childTnLst>
                                    <p:set>
                                      <p:cBhvr>
                                        <p:cTn id="88" fill="hold"/>
                                        <p:tgtEl>
                                          <p:spTgt spid="2008"/>
                                        </p:tgtEl>
                                        <p:attrNameLst>
                                          <p:attrName>style.visibility</p:attrName>
                                        </p:attrNameLst>
                                      </p:cBhvr>
                                      <p:to>
                                        <p:strVal val="visible"/>
                                      </p:to>
                                    </p:set>
                                    <p:animEffect filter="dissolve" transition="in">
                                      <p:cBhvr>
                                        <p:cTn id="89" dur="500"/>
                                        <p:tgtEl>
                                          <p:spTgt spid="2008"/>
                                        </p:tgtEl>
                                      </p:cBhvr>
                                    </p:animEffect>
                                  </p:childTnLst>
                                </p:cTn>
                              </p:par>
                            </p:childTnLst>
                          </p:cTn>
                        </p:par>
                        <p:par>
                          <p:cTn id="90" fill="hold">
                            <p:stCondLst>
                              <p:cond delay="500"/>
                            </p:stCondLst>
                            <p:childTnLst>
                              <p:par>
                                <p:cTn id="91" presetClass="entr" nodeType="afterEffect" presetID="9" grpId="18" fill="hold">
                                  <p:stCondLst>
                                    <p:cond delay="0"/>
                                  </p:stCondLst>
                                  <p:iterate type="el" backwards="0">
                                    <p:tmAbs val="0"/>
                                  </p:iterate>
                                  <p:childTnLst>
                                    <p:set>
                                      <p:cBhvr>
                                        <p:cTn id="92" fill="hold"/>
                                        <p:tgtEl>
                                          <p:spTgt spid="2025"/>
                                        </p:tgtEl>
                                        <p:attrNameLst>
                                          <p:attrName>style.visibility</p:attrName>
                                        </p:attrNameLst>
                                      </p:cBhvr>
                                      <p:to>
                                        <p:strVal val="visible"/>
                                      </p:to>
                                    </p:set>
                                    <p:animEffect filter="dissolve" transition="in">
                                      <p:cBhvr>
                                        <p:cTn id="93" dur="500"/>
                                        <p:tgtEl>
                                          <p:spTgt spid="2025"/>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Subtype="4" presetID="22" grpId="19" fill="hold">
                                  <p:stCondLst>
                                    <p:cond delay="0"/>
                                  </p:stCondLst>
                                  <p:iterate type="el" backwards="0">
                                    <p:tmAbs val="0"/>
                                  </p:iterate>
                                  <p:childTnLst>
                                    <p:set>
                                      <p:cBhvr>
                                        <p:cTn id="97" fill="hold"/>
                                        <p:tgtEl>
                                          <p:spTgt spid="1990"/>
                                        </p:tgtEl>
                                        <p:attrNameLst>
                                          <p:attrName>style.visibility</p:attrName>
                                        </p:attrNameLst>
                                      </p:cBhvr>
                                      <p:to>
                                        <p:strVal val="visible"/>
                                      </p:to>
                                    </p:set>
                                    <p:animEffect filter="wipe(down)" transition="in">
                                      <p:cBhvr>
                                        <p:cTn id="98" dur="500"/>
                                        <p:tgtEl>
                                          <p:spTgt spid="1990"/>
                                        </p:tgtEl>
                                      </p:cBhvr>
                                    </p:animEffect>
                                  </p:childTnLst>
                                </p:cTn>
                              </p:par>
                            </p:childTnLst>
                          </p:cTn>
                        </p:par>
                      </p:childTnLst>
                    </p:cTn>
                  </p:par>
                  <p:par>
                    <p:cTn id="99" fill="hold">
                      <p:stCondLst>
                        <p:cond delay="indefinite"/>
                      </p:stCondLst>
                      <p:childTnLst>
                        <p:par>
                          <p:cTn id="100" fill="hold">
                            <p:stCondLst>
                              <p:cond delay="0"/>
                            </p:stCondLst>
                            <p:childTnLst>
                              <p:par>
                                <p:cTn id="101" presetClass="entr" nodeType="clickEffect" presetID="9" grpId="20" fill="hold">
                                  <p:stCondLst>
                                    <p:cond delay="0"/>
                                  </p:stCondLst>
                                  <p:iterate type="el" backwards="0">
                                    <p:tmAbs val="0"/>
                                  </p:iterate>
                                  <p:childTnLst>
                                    <p:set>
                                      <p:cBhvr>
                                        <p:cTn id="102" fill="hold"/>
                                        <p:tgtEl>
                                          <p:spTgt spid="2009"/>
                                        </p:tgtEl>
                                        <p:attrNameLst>
                                          <p:attrName>style.visibility</p:attrName>
                                        </p:attrNameLst>
                                      </p:cBhvr>
                                      <p:to>
                                        <p:strVal val="visible"/>
                                      </p:to>
                                    </p:set>
                                    <p:animEffect filter="dissolve" transition="in">
                                      <p:cBhvr>
                                        <p:cTn id="103" dur="500"/>
                                        <p:tgtEl>
                                          <p:spTgt spid="2009"/>
                                        </p:tgtEl>
                                      </p:cBhvr>
                                    </p:animEffect>
                                  </p:childTnLst>
                                </p:cTn>
                              </p:par>
                            </p:childTnLst>
                          </p:cTn>
                        </p:par>
                        <p:par>
                          <p:cTn id="104" fill="hold">
                            <p:stCondLst>
                              <p:cond delay="500"/>
                            </p:stCondLst>
                            <p:childTnLst>
                              <p:par>
                                <p:cTn id="105" presetClass="entr" nodeType="afterEffect" presetID="9" grpId="21" fill="hold">
                                  <p:stCondLst>
                                    <p:cond delay="0"/>
                                  </p:stCondLst>
                                  <p:iterate type="el" backwards="0">
                                    <p:tmAbs val="0"/>
                                  </p:iterate>
                                  <p:childTnLst>
                                    <p:set>
                                      <p:cBhvr>
                                        <p:cTn id="106" fill="hold"/>
                                        <p:tgtEl>
                                          <p:spTgt spid="2030"/>
                                        </p:tgtEl>
                                        <p:attrNameLst>
                                          <p:attrName>style.visibility</p:attrName>
                                        </p:attrNameLst>
                                      </p:cBhvr>
                                      <p:to>
                                        <p:strVal val="visible"/>
                                      </p:to>
                                    </p:set>
                                    <p:animEffect filter="dissolve" transition="in">
                                      <p:cBhvr>
                                        <p:cTn id="107" dur="500"/>
                                        <p:tgtEl>
                                          <p:spTgt spid="2030"/>
                                        </p:tgtEl>
                                      </p:cBhvr>
                                    </p:animEffect>
                                  </p:childTnLst>
                                </p:cTn>
                              </p:par>
                            </p:childTnLst>
                          </p:cTn>
                        </p:par>
                      </p:childTnLst>
                    </p:cTn>
                  </p:par>
                  <p:par>
                    <p:cTn id="108" fill="hold">
                      <p:stCondLst>
                        <p:cond delay="indefinite"/>
                      </p:stCondLst>
                      <p:childTnLst>
                        <p:par>
                          <p:cTn id="109" fill="hold">
                            <p:stCondLst>
                              <p:cond delay="0"/>
                            </p:stCondLst>
                            <p:childTnLst>
                              <p:par>
                                <p:cTn id="110" presetClass="entr" nodeType="clickEffect" presetSubtype="4" presetID="22" grpId="22" fill="hold">
                                  <p:stCondLst>
                                    <p:cond delay="0"/>
                                  </p:stCondLst>
                                  <p:iterate type="el" backwards="0">
                                    <p:tmAbs val="0"/>
                                  </p:iterate>
                                  <p:childTnLst>
                                    <p:set>
                                      <p:cBhvr>
                                        <p:cTn id="111" fill="hold"/>
                                        <p:tgtEl>
                                          <p:spTgt spid="1995"/>
                                        </p:tgtEl>
                                        <p:attrNameLst>
                                          <p:attrName>style.visibility</p:attrName>
                                        </p:attrNameLst>
                                      </p:cBhvr>
                                      <p:to>
                                        <p:strVal val="visible"/>
                                      </p:to>
                                    </p:set>
                                    <p:animEffect filter="wipe(down)" transition="in">
                                      <p:cBhvr>
                                        <p:cTn id="112" dur="500"/>
                                        <p:tgtEl>
                                          <p:spTgt spid="1995"/>
                                        </p:tgtEl>
                                      </p:cBhvr>
                                    </p:animEffect>
                                  </p:childTnLst>
                                </p:cTn>
                              </p:par>
                            </p:childTnLst>
                          </p:cTn>
                        </p:par>
                      </p:childTnLst>
                    </p:cTn>
                  </p:par>
                  <p:par>
                    <p:cTn id="113" fill="hold">
                      <p:stCondLst>
                        <p:cond delay="indefinite"/>
                      </p:stCondLst>
                      <p:childTnLst>
                        <p:par>
                          <p:cTn id="114" fill="hold">
                            <p:stCondLst>
                              <p:cond delay="0"/>
                            </p:stCondLst>
                            <p:childTnLst>
                              <p:par>
                                <p:cTn id="115" presetClass="entr" nodeType="clickEffect" presetID="9" grpId="23" fill="hold">
                                  <p:stCondLst>
                                    <p:cond delay="0"/>
                                  </p:stCondLst>
                                  <p:iterate type="el" backwards="0">
                                    <p:tmAbs val="0"/>
                                  </p:iterate>
                                  <p:childTnLst>
                                    <p:set>
                                      <p:cBhvr>
                                        <p:cTn id="116" fill="hold"/>
                                        <p:tgtEl>
                                          <p:spTgt spid="2010"/>
                                        </p:tgtEl>
                                        <p:attrNameLst>
                                          <p:attrName>style.visibility</p:attrName>
                                        </p:attrNameLst>
                                      </p:cBhvr>
                                      <p:to>
                                        <p:strVal val="visible"/>
                                      </p:to>
                                    </p:set>
                                    <p:animEffect filter="dissolve" transition="in">
                                      <p:cBhvr>
                                        <p:cTn id="117" dur="500"/>
                                        <p:tgtEl>
                                          <p:spTgt spid="2010"/>
                                        </p:tgtEl>
                                      </p:cBhvr>
                                    </p:animEffect>
                                  </p:childTnLst>
                                </p:cTn>
                              </p:par>
                            </p:childTnLst>
                          </p:cTn>
                        </p:par>
                        <p:par>
                          <p:cTn id="118" fill="hold">
                            <p:stCondLst>
                              <p:cond delay="500"/>
                            </p:stCondLst>
                            <p:childTnLst>
                              <p:par>
                                <p:cTn id="119" presetClass="entr" nodeType="afterEffect" presetID="9" grpId="24" fill="hold">
                                  <p:stCondLst>
                                    <p:cond delay="0"/>
                                  </p:stCondLst>
                                  <p:iterate type="el" backwards="0">
                                    <p:tmAbs val="0"/>
                                  </p:iterate>
                                  <p:childTnLst>
                                    <p:set>
                                      <p:cBhvr>
                                        <p:cTn id="120" fill="hold"/>
                                        <p:tgtEl>
                                          <p:spTgt spid="2004"/>
                                        </p:tgtEl>
                                        <p:attrNameLst>
                                          <p:attrName>style.visibility</p:attrName>
                                        </p:attrNameLst>
                                      </p:cBhvr>
                                      <p:to>
                                        <p:strVal val="visible"/>
                                      </p:to>
                                    </p:set>
                                    <p:animEffect filter="dissolve" transition="in">
                                      <p:cBhvr>
                                        <p:cTn id="121" dur="500"/>
                                        <p:tgtEl>
                                          <p:spTgt spid="20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1995" grpId="22"/>
      <p:bldP build="whole" bldLvl="1" animBg="1" rev="0" advAuto="0" spid="2015" grpId="7"/>
      <p:bldP build="whole" bldLvl="1" animBg="1" rev="0" advAuto="0" spid="2020" grpId="15"/>
      <p:bldP build="p" bldLvl="1" animBg="1" rev="0" advAuto="0" spid="1964" grpId="1"/>
      <p:bldP build="whole" bldLvl="1" animBg="1" rev="0" advAuto="0" spid="1990" grpId="19"/>
      <p:bldP build="whole" bldLvl="1" animBg="1" rev="0" advAuto="0" spid="1975" grpId="9"/>
      <p:bldP build="whole" bldLvl="1" animBg="1" rev="0" advAuto="0" spid="2007" grpId="14"/>
      <p:bldP build="whole" bldLvl="1" animBg="1" rev="0" advAuto="0" spid="1962" grpId="4"/>
      <p:bldP build="whole" bldLvl="1" animBg="1" rev="0" advAuto="0" spid="1970" grpId="6"/>
      <p:bldP build="whole" bldLvl="1" animBg="1" rev="0" advAuto="0" spid="2005" grpId="8"/>
      <p:bldP build="whole" bldLvl="1" animBg="1" rev="0" advAuto="0" spid="1985" grpId="16"/>
      <p:bldP build="p" bldLvl="1" animBg="1" rev="0" advAuto="0" spid="1963" grpId="2"/>
      <p:bldP build="whole" bldLvl="1" animBg="1" rev="0" advAuto="0" spid="1980" grpId="13"/>
      <p:bldP build="whole" bldLvl="1" animBg="1" rev="0" advAuto="0" spid="1999" grpId="11"/>
      <p:bldP build="whole" bldLvl="1" animBg="1" rev="0" advAuto="0" spid="2032" grpId="5"/>
      <p:bldP build="whole" bldLvl="1" animBg="1" rev="0" advAuto="0" spid="2004" grpId="24"/>
      <p:bldP build="whole" bldLvl="1" animBg="1" rev="0" advAuto="0" spid="2025" grpId="18"/>
      <p:bldP build="whole" bldLvl="1" animBg="1" rev="0" advAuto="0" spid="2009" grpId="20"/>
      <p:bldP build="whole" bldLvl="1" animBg="1" rev="0" advAuto="0" spid="2006" grpId="10"/>
      <p:bldP build="whole" bldLvl="1" animBg="1" rev="0" advAuto="0" spid="2010" grpId="23"/>
      <p:bldP build="whole" bldLvl="1" animBg="1" rev="0" advAuto="0" spid="2031" grpId="3"/>
      <p:bldP build="whole" bldLvl="1" animBg="1" rev="0" advAuto="0" spid="1996" grpId="12"/>
      <p:bldP build="whole" bldLvl="1" animBg="1" rev="0" advAuto="0" spid="2008" grpId="17"/>
      <p:bldP build="whole" bldLvl="1" animBg="1" rev="0" advAuto="0" spid="2030" grpId="21"/>
    </p:bldLst>
  </p:timing>
</p:sld>
</file>

<file path=ppt/slides/slide4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034" name="Shape 2034"/>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035" name="Shape 2035"/>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Circle Chart Infographic</a:t>
            </a:r>
          </a:p>
        </p:txBody>
      </p:sp>
      <p:sp>
        <p:nvSpPr>
          <p:cNvPr id="2036" name="Shape 2036"/>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2041" name="Group 2041"/>
          <p:cNvGrpSpPr/>
          <p:nvPr/>
        </p:nvGrpSpPr>
        <p:grpSpPr>
          <a:xfrm>
            <a:off x="2213074" y="2703635"/>
            <a:ext cx="2267405" cy="2382434"/>
            <a:chOff x="0" y="0"/>
            <a:chExt cx="2267403" cy="2382432"/>
          </a:xfrm>
        </p:grpSpPr>
        <p:sp>
          <p:nvSpPr>
            <p:cNvPr id="2037" name="Shape 2037"/>
            <p:cNvSpPr/>
            <p:nvPr/>
          </p:nvSpPr>
          <p:spPr>
            <a:xfrm flipH="1">
              <a:off x="-1" y="2397"/>
              <a:ext cx="2267405" cy="2380036"/>
            </a:xfrm>
            <a:custGeom>
              <a:avLst/>
              <a:gdLst/>
              <a:ahLst/>
              <a:cxnLst>
                <a:cxn ang="0">
                  <a:pos x="wd2" y="hd2"/>
                </a:cxn>
                <a:cxn ang="5400000">
                  <a:pos x="wd2" y="hd2"/>
                </a:cxn>
                <a:cxn ang="10800000">
                  <a:pos x="wd2" y="hd2"/>
                </a:cxn>
                <a:cxn ang="16200000">
                  <a:pos x="wd2" y="hd2"/>
                </a:cxn>
              </a:cxnLst>
              <a:rect l="0" t="0" r="r" b="b"/>
              <a:pathLst>
                <a:path w="20125" h="20190" fill="norm" stroke="1" extrusionOk="0">
                  <a:moveTo>
                    <a:pt x="20125" y="14381"/>
                  </a:moveTo>
                  <a:cubicBezTo>
                    <a:pt x="17648" y="19428"/>
                    <a:pt x="11359" y="21600"/>
                    <a:pt x="6078" y="19232"/>
                  </a:cubicBezTo>
                  <a:cubicBezTo>
                    <a:pt x="798" y="16865"/>
                    <a:pt x="-1475" y="10854"/>
                    <a:pt x="1002" y="5807"/>
                  </a:cubicBezTo>
                  <a:cubicBezTo>
                    <a:pt x="2741" y="2263"/>
                    <a:pt x="6468" y="0"/>
                    <a:pt x="10564" y="0"/>
                  </a:cubicBezTo>
                  <a:lnTo>
                    <a:pt x="10593" y="3379"/>
                  </a:lnTo>
                  <a:cubicBezTo>
                    <a:pt x="6713" y="3379"/>
                    <a:pt x="3567" y="6386"/>
                    <a:pt x="3567" y="10094"/>
                  </a:cubicBezTo>
                  <a:cubicBezTo>
                    <a:pt x="3567" y="13802"/>
                    <a:pt x="6713" y="16809"/>
                    <a:pt x="10593" y="16809"/>
                  </a:cubicBezTo>
                  <a:cubicBezTo>
                    <a:pt x="13317" y="16809"/>
                    <a:pt x="15796" y="15303"/>
                    <a:pt x="16953" y="12946"/>
                  </a:cubicBezTo>
                  <a:close/>
                </a:path>
              </a:pathLst>
            </a:custGeom>
            <a:solidFill>
              <a:srgbClr val="637C90"/>
            </a:solidFill>
            <a:ln w="12700" cap="flat">
              <a:noFill/>
              <a:miter lim="400000"/>
            </a:ln>
            <a:effectLst/>
          </p:spPr>
          <p:txBody>
            <a:bodyPr wrap="square" lIns="45719" tIns="45719" rIns="45719" bIns="45719" numCol="1" anchor="ctr">
              <a:noAutofit/>
            </a:bodyPr>
            <a:lstStyle/>
            <a:p>
              <a:pPr algn="ctr"/>
            </a:p>
          </p:txBody>
        </p:sp>
        <p:grpSp>
          <p:nvGrpSpPr>
            <p:cNvPr id="2040" name="Group 2040"/>
            <p:cNvGrpSpPr/>
            <p:nvPr/>
          </p:nvGrpSpPr>
          <p:grpSpPr>
            <a:xfrm>
              <a:off x="879401" y="0"/>
              <a:ext cx="400385" cy="400383"/>
              <a:chOff x="0" y="0"/>
              <a:chExt cx="400384" cy="400382"/>
            </a:xfrm>
          </p:grpSpPr>
          <p:sp>
            <p:nvSpPr>
              <p:cNvPr id="2038" name="Shape 2038"/>
              <p:cNvSpPr/>
              <p:nvPr/>
            </p:nvSpPr>
            <p:spPr>
              <a:xfrm>
                <a:off x="-1" y="-1"/>
                <a:ext cx="400386" cy="400384"/>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039" name="Shape 2039"/>
              <p:cNvSpPr/>
              <p:nvPr/>
            </p:nvSpPr>
            <p:spPr>
              <a:xfrm>
                <a:off x="58634" y="33821"/>
                <a:ext cx="2831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grpSp>
        <p:nvGrpSpPr>
          <p:cNvPr id="2046" name="Group 2046"/>
          <p:cNvGrpSpPr/>
          <p:nvPr/>
        </p:nvGrpSpPr>
        <p:grpSpPr>
          <a:xfrm>
            <a:off x="2873973" y="3136906"/>
            <a:ext cx="1175436" cy="1518095"/>
            <a:chOff x="0" y="0"/>
            <a:chExt cx="1175434" cy="1518093"/>
          </a:xfrm>
        </p:grpSpPr>
        <p:sp>
          <p:nvSpPr>
            <p:cNvPr id="2042" name="Shape 2042"/>
            <p:cNvSpPr/>
            <p:nvPr/>
          </p:nvSpPr>
          <p:spPr>
            <a:xfrm flipH="1">
              <a:off x="-1" y="0"/>
              <a:ext cx="1175436" cy="1518094"/>
            </a:xfrm>
            <a:custGeom>
              <a:avLst/>
              <a:gdLst/>
              <a:ahLst/>
              <a:cxnLst>
                <a:cxn ang="0">
                  <a:pos x="wd2" y="hd2"/>
                </a:cxn>
                <a:cxn ang="5400000">
                  <a:pos x="wd2" y="hd2"/>
                </a:cxn>
                <a:cxn ang="10800000">
                  <a:pos x="wd2" y="hd2"/>
                </a:cxn>
                <a:cxn ang="16200000">
                  <a:pos x="wd2" y="hd2"/>
                </a:cxn>
              </a:cxnLst>
              <a:rect l="0" t="0" r="r" b="b"/>
              <a:pathLst>
                <a:path w="19821" h="20197" fill="norm" stroke="1" extrusionOk="0">
                  <a:moveTo>
                    <a:pt x="19821" y="18541"/>
                  </a:moveTo>
                  <a:lnTo>
                    <a:pt x="19821" y="18541"/>
                  </a:lnTo>
                  <a:cubicBezTo>
                    <a:pt x="13911" y="21600"/>
                    <a:pt x="5976" y="20300"/>
                    <a:pt x="2099" y="15637"/>
                  </a:cubicBezTo>
                  <a:cubicBezTo>
                    <a:pt x="-1779" y="10974"/>
                    <a:pt x="-131" y="4714"/>
                    <a:pt x="5779" y="1655"/>
                  </a:cubicBezTo>
                  <a:cubicBezTo>
                    <a:pt x="7865" y="575"/>
                    <a:pt x="10305" y="0"/>
                    <a:pt x="12800" y="0"/>
                  </a:cubicBezTo>
                  <a:lnTo>
                    <a:pt x="12761" y="5332"/>
                  </a:lnTo>
                  <a:cubicBezTo>
                    <a:pt x="9425" y="5332"/>
                    <a:pt x="6720" y="7466"/>
                    <a:pt x="6720" y="10098"/>
                  </a:cubicBezTo>
                  <a:cubicBezTo>
                    <a:pt x="6720" y="12730"/>
                    <a:pt x="9425" y="14863"/>
                    <a:pt x="12761" y="14863"/>
                  </a:cubicBezTo>
                  <a:cubicBezTo>
                    <a:pt x="13938" y="14863"/>
                    <a:pt x="15090" y="14592"/>
                    <a:pt x="16074" y="14083"/>
                  </a:cubicBezTo>
                  <a:close/>
                </a:path>
              </a:pathLst>
            </a:custGeom>
            <a:solidFill>
              <a:srgbClr val="99AEBA"/>
            </a:solidFill>
            <a:ln w="12700" cap="flat">
              <a:noFill/>
              <a:miter lim="400000"/>
            </a:ln>
            <a:effectLst/>
          </p:spPr>
          <p:txBody>
            <a:bodyPr wrap="square" lIns="45719" tIns="45719" rIns="45719" bIns="45719" numCol="1" anchor="ctr">
              <a:noAutofit/>
            </a:bodyPr>
            <a:lstStyle/>
            <a:p>
              <a:pPr algn="ctr"/>
            </a:p>
          </p:txBody>
        </p:sp>
        <p:grpSp>
          <p:nvGrpSpPr>
            <p:cNvPr id="2045" name="Group 2045"/>
            <p:cNvGrpSpPr/>
            <p:nvPr/>
          </p:nvGrpSpPr>
          <p:grpSpPr>
            <a:xfrm>
              <a:off x="218503" y="0"/>
              <a:ext cx="400385" cy="400385"/>
              <a:chOff x="0" y="0"/>
              <a:chExt cx="400384" cy="400384"/>
            </a:xfrm>
          </p:grpSpPr>
          <p:sp>
            <p:nvSpPr>
              <p:cNvPr id="2043" name="Shape 2043"/>
              <p:cNvSpPr/>
              <p:nvPr/>
            </p:nvSpPr>
            <p:spPr>
              <a:xfrm>
                <a:off x="-1" y="-1"/>
                <a:ext cx="400386" cy="400386"/>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044" name="Shape 2044"/>
              <p:cNvSpPr/>
              <p:nvPr/>
            </p:nvSpPr>
            <p:spPr>
              <a:xfrm>
                <a:off x="58634" y="33821"/>
                <a:ext cx="2831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ç</a:t>
                </a:r>
              </a:p>
            </p:txBody>
          </p:sp>
        </p:grpSp>
      </p:grpSp>
      <p:grpSp>
        <p:nvGrpSpPr>
          <p:cNvPr id="2051" name="Group 2051"/>
          <p:cNvGrpSpPr/>
          <p:nvPr/>
        </p:nvGrpSpPr>
        <p:grpSpPr>
          <a:xfrm>
            <a:off x="1666788" y="2270363"/>
            <a:ext cx="3247065" cy="3249081"/>
            <a:chOff x="0" y="0"/>
            <a:chExt cx="3247064" cy="3249080"/>
          </a:xfrm>
        </p:grpSpPr>
        <p:sp>
          <p:nvSpPr>
            <p:cNvPr id="2047" name="Shape 2047"/>
            <p:cNvSpPr/>
            <p:nvPr/>
          </p:nvSpPr>
          <p:spPr>
            <a:xfrm flipH="1">
              <a:off x="-1" y="2400"/>
              <a:ext cx="3247066" cy="3246681"/>
            </a:xfrm>
            <a:custGeom>
              <a:avLst/>
              <a:gdLst/>
              <a:ahLst/>
              <a:cxnLst>
                <a:cxn ang="0">
                  <a:pos x="wd2" y="hd2"/>
                </a:cxn>
                <a:cxn ang="5400000">
                  <a:pos x="wd2" y="hd2"/>
                </a:cxn>
                <a:cxn ang="10800000">
                  <a:pos x="wd2" y="hd2"/>
                </a:cxn>
                <a:cxn ang="16200000">
                  <a:pos x="wd2" y="hd2"/>
                </a:cxn>
              </a:cxnLst>
              <a:rect l="0" t="0" r="r" b="b"/>
              <a:pathLst>
                <a:path w="19563" h="20531" fill="norm" stroke="1" extrusionOk="0">
                  <a:moveTo>
                    <a:pt x="19265" y="7764"/>
                  </a:moveTo>
                  <a:lnTo>
                    <a:pt x="19265" y="7764"/>
                  </a:lnTo>
                  <a:cubicBezTo>
                    <a:pt x="20581" y="13262"/>
                    <a:pt x="17401" y="18838"/>
                    <a:pt x="12163" y="20219"/>
                  </a:cubicBezTo>
                  <a:cubicBezTo>
                    <a:pt x="6925" y="21600"/>
                    <a:pt x="1612" y="18262"/>
                    <a:pt x="297" y="12764"/>
                  </a:cubicBezTo>
                  <a:cubicBezTo>
                    <a:pt x="-1019" y="7266"/>
                    <a:pt x="2161" y="1690"/>
                    <a:pt x="7399" y="309"/>
                  </a:cubicBezTo>
                  <a:cubicBezTo>
                    <a:pt x="8178" y="104"/>
                    <a:pt x="8978" y="0"/>
                    <a:pt x="9781" y="0"/>
                  </a:cubicBezTo>
                  <a:lnTo>
                    <a:pt x="9789" y="2527"/>
                  </a:lnTo>
                  <a:cubicBezTo>
                    <a:pt x="5718" y="2527"/>
                    <a:pt x="2417" y="5991"/>
                    <a:pt x="2417" y="10264"/>
                  </a:cubicBezTo>
                  <a:cubicBezTo>
                    <a:pt x="2417" y="14537"/>
                    <a:pt x="5718" y="18001"/>
                    <a:pt x="9789" y="18001"/>
                  </a:cubicBezTo>
                  <a:cubicBezTo>
                    <a:pt x="13860" y="18001"/>
                    <a:pt x="17160" y="14537"/>
                    <a:pt x="17160" y="10264"/>
                  </a:cubicBezTo>
                  <a:cubicBezTo>
                    <a:pt x="17160" y="9629"/>
                    <a:pt x="17085" y="8996"/>
                    <a:pt x="16938" y="8379"/>
                  </a:cubicBezTo>
                  <a:close/>
                </a:path>
              </a:pathLst>
            </a:custGeom>
            <a:solidFill>
              <a:srgbClr val="32424F"/>
            </a:solidFill>
            <a:ln w="12700" cap="flat">
              <a:noFill/>
              <a:miter lim="400000"/>
            </a:ln>
            <a:effectLst/>
          </p:spPr>
          <p:txBody>
            <a:bodyPr wrap="square" lIns="45719" tIns="45719" rIns="45719" bIns="45719" numCol="1" anchor="ctr">
              <a:noAutofit/>
            </a:bodyPr>
            <a:lstStyle/>
            <a:p>
              <a:pPr algn="ctr"/>
            </a:p>
          </p:txBody>
        </p:sp>
        <p:grpSp>
          <p:nvGrpSpPr>
            <p:cNvPr id="2050" name="Group 2050"/>
            <p:cNvGrpSpPr/>
            <p:nvPr/>
          </p:nvGrpSpPr>
          <p:grpSpPr>
            <a:xfrm>
              <a:off x="1425688" y="0"/>
              <a:ext cx="400385" cy="400385"/>
              <a:chOff x="0" y="0"/>
              <a:chExt cx="400384" cy="400384"/>
            </a:xfrm>
          </p:grpSpPr>
          <p:sp>
            <p:nvSpPr>
              <p:cNvPr id="2048" name="Shape 2048"/>
              <p:cNvSpPr/>
              <p:nvPr/>
            </p:nvSpPr>
            <p:spPr>
              <a:xfrm>
                <a:off x="-1" y="-1"/>
                <a:ext cx="400386" cy="400386"/>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049" name="Shape 2049"/>
              <p:cNvSpPr/>
              <p:nvPr/>
            </p:nvSpPr>
            <p:spPr>
              <a:xfrm>
                <a:off x="58634" y="33821"/>
                <a:ext cx="2831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grpSp>
      <p:grpSp>
        <p:nvGrpSpPr>
          <p:cNvPr id="2056" name="Group 2056"/>
          <p:cNvGrpSpPr/>
          <p:nvPr/>
        </p:nvGrpSpPr>
        <p:grpSpPr>
          <a:xfrm>
            <a:off x="1237386" y="1843088"/>
            <a:ext cx="4105866" cy="4105756"/>
            <a:chOff x="0" y="0"/>
            <a:chExt cx="4105864" cy="4105755"/>
          </a:xfrm>
        </p:grpSpPr>
        <p:sp>
          <p:nvSpPr>
            <p:cNvPr id="2052" name="Shape 2052"/>
            <p:cNvSpPr/>
            <p:nvPr/>
          </p:nvSpPr>
          <p:spPr>
            <a:xfrm flipH="1">
              <a:off x="-1" y="0"/>
              <a:ext cx="4105866" cy="4105756"/>
            </a:xfrm>
            <a:custGeom>
              <a:avLst/>
              <a:gdLst/>
              <a:ahLst/>
              <a:cxnLst>
                <a:cxn ang="0">
                  <a:pos x="wd2" y="hd2"/>
                </a:cxn>
                <a:cxn ang="5400000">
                  <a:pos x="wd2" y="hd2"/>
                </a:cxn>
                <a:cxn ang="10800000">
                  <a:pos x="wd2" y="hd2"/>
                </a:cxn>
                <a:cxn ang="16200000">
                  <a:pos x="wd2" y="hd2"/>
                </a:cxn>
              </a:cxnLst>
              <a:rect l="0" t="0" r="r" b="b"/>
              <a:pathLst>
                <a:path w="19113" h="20281" fill="norm" stroke="1" extrusionOk="0">
                  <a:moveTo>
                    <a:pt x="17159" y="3996"/>
                  </a:moveTo>
                  <a:lnTo>
                    <a:pt x="17159" y="3996"/>
                  </a:lnTo>
                  <a:cubicBezTo>
                    <a:pt x="20357" y="8451"/>
                    <a:pt x="19546" y="14813"/>
                    <a:pt x="15347" y="18207"/>
                  </a:cubicBezTo>
                  <a:cubicBezTo>
                    <a:pt x="11149" y="21600"/>
                    <a:pt x="5153" y="20739"/>
                    <a:pt x="1955" y="16284"/>
                  </a:cubicBezTo>
                  <a:cubicBezTo>
                    <a:pt x="-1243" y="11829"/>
                    <a:pt x="-432" y="5467"/>
                    <a:pt x="3767" y="2074"/>
                  </a:cubicBezTo>
                  <a:cubicBezTo>
                    <a:pt x="5431" y="728"/>
                    <a:pt x="7465" y="0"/>
                    <a:pt x="9557" y="0"/>
                  </a:cubicBezTo>
                  <a:lnTo>
                    <a:pt x="9585" y="2002"/>
                  </a:lnTo>
                  <a:cubicBezTo>
                    <a:pt x="5349" y="2002"/>
                    <a:pt x="1916" y="5646"/>
                    <a:pt x="1916" y="10140"/>
                  </a:cubicBezTo>
                  <a:cubicBezTo>
                    <a:pt x="1916" y="14635"/>
                    <a:pt x="5349" y="18278"/>
                    <a:pt x="9585" y="18278"/>
                  </a:cubicBezTo>
                  <a:cubicBezTo>
                    <a:pt x="13821" y="18278"/>
                    <a:pt x="17254" y="14635"/>
                    <a:pt x="17254" y="10140"/>
                  </a:cubicBezTo>
                  <a:cubicBezTo>
                    <a:pt x="17254" y="8359"/>
                    <a:pt x="16704" y="6626"/>
                    <a:pt x="15686" y="5209"/>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p>
          </p:txBody>
        </p:sp>
        <p:grpSp>
          <p:nvGrpSpPr>
            <p:cNvPr id="2055" name="Group 2055"/>
            <p:cNvGrpSpPr/>
            <p:nvPr/>
          </p:nvGrpSpPr>
          <p:grpSpPr>
            <a:xfrm>
              <a:off x="1855090" y="0"/>
              <a:ext cx="400385" cy="400385"/>
              <a:chOff x="0" y="0"/>
              <a:chExt cx="400384" cy="400384"/>
            </a:xfrm>
          </p:grpSpPr>
          <p:sp>
            <p:nvSpPr>
              <p:cNvPr id="2053" name="Shape 2053"/>
              <p:cNvSpPr/>
              <p:nvPr/>
            </p:nvSpPr>
            <p:spPr>
              <a:xfrm>
                <a:off x="-1" y="-1"/>
                <a:ext cx="400386" cy="400386"/>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054" name="Shape 2054"/>
              <p:cNvSpPr/>
              <p:nvPr/>
            </p:nvSpPr>
            <p:spPr>
              <a:xfrm>
                <a:off x="58634" y="33821"/>
                <a:ext cx="2831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grpSp>
      <p:sp>
        <p:nvSpPr>
          <p:cNvPr id="2057" name="Shape 2057"/>
          <p:cNvSpPr/>
          <p:nvPr/>
        </p:nvSpPr>
        <p:spPr>
          <a:xfrm>
            <a:off x="6093624" y="2226614"/>
            <a:ext cx="4859327" cy="1295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fruitcake soufflé sweet gummies pie fruitcake cotton candy sugar plum chocolate cake bears sweet roll sesame snaps topping candy sugar plum chocolate bar fruitcake soufflé sweet gummies fruitcake cotton candy sugar plum chocolate cake</a:t>
            </a:r>
          </a:p>
        </p:txBody>
      </p:sp>
      <p:sp>
        <p:nvSpPr>
          <p:cNvPr id="2058" name="Shape 2058"/>
          <p:cNvSpPr/>
          <p:nvPr/>
        </p:nvSpPr>
        <p:spPr>
          <a:xfrm>
            <a:off x="6079957" y="1863304"/>
            <a:ext cx="487299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595959"/>
                </a:solidFill>
                <a:latin typeface="Lato Bold"/>
                <a:ea typeface="Lato Bold"/>
                <a:cs typeface="Lato Bold"/>
                <a:sym typeface="Lato Bold"/>
              </a:defRPr>
            </a:lvl1pPr>
          </a:lstStyle>
          <a:p>
            <a:pPr/>
            <a:r>
              <a:t>Customer Data Analysis</a:t>
            </a:r>
          </a:p>
        </p:txBody>
      </p:sp>
      <p:grpSp>
        <p:nvGrpSpPr>
          <p:cNvPr id="2061" name="Group 2061"/>
          <p:cNvGrpSpPr/>
          <p:nvPr/>
        </p:nvGrpSpPr>
        <p:grpSpPr>
          <a:xfrm>
            <a:off x="6161866" y="3898525"/>
            <a:ext cx="585789" cy="585789"/>
            <a:chOff x="0" y="0"/>
            <a:chExt cx="585787" cy="585787"/>
          </a:xfrm>
        </p:grpSpPr>
        <p:sp>
          <p:nvSpPr>
            <p:cNvPr id="2059" name="Shape 2059"/>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060" name="Shape 2060"/>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sp>
        <p:nvSpPr>
          <p:cNvPr id="2062" name="Shape 2062"/>
          <p:cNvSpPr/>
          <p:nvPr/>
        </p:nvSpPr>
        <p:spPr>
          <a:xfrm>
            <a:off x="5868354" y="4588366"/>
            <a:ext cx="118126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Creative</a:t>
            </a:r>
          </a:p>
        </p:txBody>
      </p:sp>
      <p:grpSp>
        <p:nvGrpSpPr>
          <p:cNvPr id="2065" name="Group 2065"/>
          <p:cNvGrpSpPr/>
          <p:nvPr/>
        </p:nvGrpSpPr>
        <p:grpSpPr>
          <a:xfrm>
            <a:off x="7494278" y="3904596"/>
            <a:ext cx="585789" cy="585789"/>
            <a:chOff x="0" y="0"/>
            <a:chExt cx="585787" cy="585787"/>
          </a:xfrm>
        </p:grpSpPr>
        <p:sp>
          <p:nvSpPr>
            <p:cNvPr id="2063" name="Shape 2063"/>
            <p:cNvSpPr/>
            <p:nvPr/>
          </p:nvSpPr>
          <p:spPr>
            <a:xfrm>
              <a:off x="0" y="0"/>
              <a:ext cx="585788" cy="585788"/>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064" name="Shape 206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2066" name="Shape 2066"/>
          <p:cNvSpPr/>
          <p:nvPr/>
        </p:nvSpPr>
        <p:spPr>
          <a:xfrm>
            <a:off x="7200768" y="4594438"/>
            <a:ext cx="118125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32424F"/>
                </a:solidFill>
                <a:latin typeface="Lato"/>
                <a:ea typeface="Lato"/>
                <a:cs typeface="Lato"/>
                <a:sym typeface="Lato"/>
              </a:defRPr>
            </a:lvl1pPr>
          </a:lstStyle>
          <a:p>
            <a:pPr/>
            <a:r>
              <a:t>Message</a:t>
            </a:r>
          </a:p>
        </p:txBody>
      </p:sp>
      <p:grpSp>
        <p:nvGrpSpPr>
          <p:cNvPr id="2069" name="Group 2069"/>
          <p:cNvGrpSpPr/>
          <p:nvPr/>
        </p:nvGrpSpPr>
        <p:grpSpPr>
          <a:xfrm>
            <a:off x="8828326" y="3898524"/>
            <a:ext cx="585789" cy="585789"/>
            <a:chOff x="0" y="0"/>
            <a:chExt cx="585787" cy="585787"/>
          </a:xfrm>
        </p:grpSpPr>
        <p:sp>
          <p:nvSpPr>
            <p:cNvPr id="2067" name="Shape 2067"/>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068" name="Shape 2068"/>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070" name="Shape 2070"/>
          <p:cNvSpPr/>
          <p:nvPr/>
        </p:nvSpPr>
        <p:spPr>
          <a:xfrm>
            <a:off x="8534814" y="4588366"/>
            <a:ext cx="118125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637C90"/>
                </a:solidFill>
                <a:latin typeface="Lato"/>
                <a:ea typeface="Lato"/>
                <a:cs typeface="Lato"/>
                <a:sym typeface="Lato"/>
              </a:defRPr>
            </a:lvl1pPr>
          </a:lstStyle>
          <a:p>
            <a:pPr/>
            <a:r>
              <a:t>Management</a:t>
            </a:r>
          </a:p>
        </p:txBody>
      </p:sp>
      <p:grpSp>
        <p:nvGrpSpPr>
          <p:cNvPr id="2073" name="Group 2073"/>
          <p:cNvGrpSpPr/>
          <p:nvPr/>
        </p:nvGrpSpPr>
        <p:grpSpPr>
          <a:xfrm>
            <a:off x="10160738" y="3898524"/>
            <a:ext cx="585789" cy="585789"/>
            <a:chOff x="0" y="0"/>
            <a:chExt cx="585787" cy="585787"/>
          </a:xfrm>
        </p:grpSpPr>
        <p:sp>
          <p:nvSpPr>
            <p:cNvPr id="2071" name="Shape 2071"/>
            <p:cNvSpPr/>
            <p:nvPr/>
          </p:nvSpPr>
          <p:spPr>
            <a:xfrm>
              <a:off x="0" y="0"/>
              <a:ext cx="585788" cy="58578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072" name="Shape 2072"/>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ç</a:t>
              </a:r>
            </a:p>
          </p:txBody>
        </p:sp>
      </p:grpSp>
      <p:sp>
        <p:nvSpPr>
          <p:cNvPr id="2074" name="Shape 2074"/>
          <p:cNvSpPr/>
          <p:nvPr/>
        </p:nvSpPr>
        <p:spPr>
          <a:xfrm>
            <a:off x="9867227" y="4588366"/>
            <a:ext cx="118125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99AEBA"/>
                </a:solidFill>
                <a:latin typeface="Lato"/>
                <a:ea typeface="Lato"/>
                <a:cs typeface="Lato"/>
                <a:sym typeface="Lato"/>
              </a:defRPr>
            </a:lvl1pPr>
          </a:lstStyle>
          <a:p>
            <a:pPr/>
            <a:r>
              <a:t>Marketing</a:t>
            </a:r>
          </a:p>
        </p:txBody>
      </p:sp>
      <p:grpSp>
        <p:nvGrpSpPr>
          <p:cNvPr id="2077" name="Group 2077"/>
          <p:cNvGrpSpPr/>
          <p:nvPr/>
        </p:nvGrpSpPr>
        <p:grpSpPr>
          <a:xfrm>
            <a:off x="6079957" y="5010737"/>
            <a:ext cx="4874548" cy="921581"/>
            <a:chOff x="0" y="0"/>
            <a:chExt cx="4874547" cy="921579"/>
          </a:xfrm>
        </p:grpSpPr>
        <p:sp>
          <p:nvSpPr>
            <p:cNvPr id="2075" name="Shape 2075"/>
            <p:cNvSpPr/>
            <p:nvPr/>
          </p:nvSpPr>
          <p:spPr>
            <a:xfrm>
              <a:off x="0" y="0"/>
              <a:ext cx="4874548" cy="921580"/>
            </a:xfrm>
            <a:prstGeom prst="roundRect">
              <a:avLst>
                <a:gd name="adj" fmla="val 0"/>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2076" name="Shape 2076"/>
            <p:cNvSpPr/>
            <p:nvPr/>
          </p:nvSpPr>
          <p:spPr>
            <a:xfrm>
              <a:off x="-1" y="140749"/>
              <a:ext cx="4874549" cy="64008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wafer lemon drops roll sesame pie cake fruitcake soufflé sweet gummies fruitcake cotton bears sweet roll bears sweet roll sesame snaps topping candy sugar plum chocolate bar</a:t>
              </a:r>
            </a:p>
          </p:txBody>
        </p:sp>
      </p:grpSp>
      <p:sp>
        <p:nvSpPr>
          <p:cNvPr id="2078" name="Shape 2078"/>
          <p:cNvSpPr/>
          <p:nvPr/>
        </p:nvSpPr>
        <p:spPr>
          <a:xfrm>
            <a:off x="2568787" y="1979186"/>
            <a:ext cx="416589" cy="1651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r">
              <a:defRPr sz="1100">
                <a:solidFill>
                  <a:srgbClr val="595959"/>
                </a:solidFill>
                <a:latin typeface="Lato"/>
                <a:ea typeface="Lato"/>
                <a:cs typeface="Lato"/>
                <a:sym typeface="Lato"/>
              </a:defRPr>
            </a:lvl1pPr>
          </a:lstStyle>
          <a:p>
            <a:pPr/>
            <a:r>
              <a:t>19.5 K</a:t>
            </a:r>
          </a:p>
        </p:txBody>
      </p:sp>
      <p:sp>
        <p:nvSpPr>
          <p:cNvPr id="2079" name="Shape 2079"/>
          <p:cNvSpPr/>
          <p:nvPr/>
        </p:nvSpPr>
        <p:spPr>
          <a:xfrm>
            <a:off x="2568787" y="2389968"/>
            <a:ext cx="416589" cy="1651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r">
              <a:defRPr sz="1100">
                <a:solidFill>
                  <a:srgbClr val="595959"/>
                </a:solidFill>
                <a:latin typeface="Lato"/>
                <a:ea typeface="Lato"/>
                <a:cs typeface="Lato"/>
                <a:sym typeface="Lato"/>
              </a:defRPr>
            </a:lvl1pPr>
          </a:lstStyle>
          <a:p>
            <a:pPr/>
            <a:r>
              <a:t>17.2 K</a:t>
            </a:r>
          </a:p>
        </p:txBody>
      </p:sp>
      <p:sp>
        <p:nvSpPr>
          <p:cNvPr id="2080" name="Shape 2080"/>
          <p:cNvSpPr/>
          <p:nvPr/>
        </p:nvSpPr>
        <p:spPr>
          <a:xfrm>
            <a:off x="2646481" y="2822566"/>
            <a:ext cx="338895" cy="1651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r">
              <a:defRPr sz="1100">
                <a:solidFill>
                  <a:srgbClr val="595959"/>
                </a:solidFill>
                <a:latin typeface="Lato"/>
                <a:ea typeface="Lato"/>
                <a:cs typeface="Lato"/>
                <a:sym typeface="Lato"/>
              </a:defRPr>
            </a:lvl1pPr>
          </a:lstStyle>
          <a:p>
            <a:pPr/>
            <a:r>
              <a:t>9.2 K</a:t>
            </a:r>
          </a:p>
        </p:txBody>
      </p:sp>
      <p:sp>
        <p:nvSpPr>
          <p:cNvPr id="2081" name="Shape 2081"/>
          <p:cNvSpPr/>
          <p:nvPr/>
        </p:nvSpPr>
        <p:spPr>
          <a:xfrm>
            <a:off x="2646481" y="3238885"/>
            <a:ext cx="338895" cy="1651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r">
              <a:defRPr sz="1100">
                <a:solidFill>
                  <a:srgbClr val="595959"/>
                </a:solidFill>
                <a:latin typeface="Lato"/>
                <a:ea typeface="Lato"/>
                <a:cs typeface="Lato"/>
                <a:sym typeface="Lato"/>
              </a:defRPr>
            </a:lvl1pPr>
          </a:lstStyle>
          <a:p>
            <a:pPr/>
            <a:r>
              <a:t>7.7 K</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035">
                                            <p:bg/>
                                          </p:spTgt>
                                        </p:tgtEl>
                                        <p:attrNameLst>
                                          <p:attrName>style.visibility</p:attrName>
                                        </p:attrNameLst>
                                      </p:cBhvr>
                                      <p:to>
                                        <p:strVal val="visible"/>
                                      </p:to>
                                    </p:set>
                                    <p:animEffect filter="wipe(left)" transition="in">
                                      <p:cBhvr>
                                        <p:cTn id="7" dur="500"/>
                                        <p:tgtEl>
                                          <p:spTgt spid="203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035">
                                            <p:txEl>
                                              <p:pRg st="0" end="0"/>
                                            </p:txEl>
                                          </p:spTgt>
                                        </p:tgtEl>
                                        <p:attrNameLst>
                                          <p:attrName>style.visibility</p:attrName>
                                        </p:attrNameLst>
                                      </p:cBhvr>
                                      <p:to>
                                        <p:strVal val="visible"/>
                                      </p:to>
                                    </p:set>
                                    <p:animEffect filter="wipe(left)" transition="in">
                                      <p:cBhvr>
                                        <p:cTn id="10" dur="500"/>
                                        <p:tgtEl>
                                          <p:spTgt spid="203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034">
                                            <p:bg/>
                                          </p:spTgt>
                                        </p:tgtEl>
                                        <p:attrNameLst>
                                          <p:attrName>style.visibility</p:attrName>
                                        </p:attrNameLst>
                                      </p:cBhvr>
                                      <p:to>
                                        <p:strVal val="visible"/>
                                      </p:to>
                                    </p:set>
                                    <p:animEffect filter="dissolve" transition="in">
                                      <p:cBhvr>
                                        <p:cTn id="15" dur="500"/>
                                        <p:tgtEl>
                                          <p:spTgt spid="203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034">
                                            <p:txEl>
                                              <p:pRg st="0" end="0"/>
                                            </p:txEl>
                                          </p:spTgt>
                                        </p:tgtEl>
                                        <p:attrNameLst>
                                          <p:attrName>style.visibility</p:attrName>
                                        </p:attrNameLst>
                                      </p:cBhvr>
                                      <p:to>
                                        <p:strVal val="visible"/>
                                      </p:to>
                                    </p:set>
                                    <p:animEffect filter="dissolve" transition="in">
                                      <p:cBhvr>
                                        <p:cTn id="18" dur="500"/>
                                        <p:tgtEl>
                                          <p:spTgt spid="203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2056"/>
                                        </p:tgtEl>
                                        <p:attrNameLst>
                                          <p:attrName>style.visibility</p:attrName>
                                        </p:attrNameLst>
                                      </p:cBhvr>
                                      <p:to>
                                        <p:strVal val="visible"/>
                                      </p:to>
                                    </p:set>
                                    <p:animEffect filter="dissolve" transition="in">
                                      <p:cBhvr>
                                        <p:cTn id="23" dur="2000"/>
                                        <p:tgtEl>
                                          <p:spTgt spid="2056"/>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2078"/>
                                        </p:tgtEl>
                                        <p:attrNameLst>
                                          <p:attrName>style.visibility</p:attrName>
                                        </p:attrNameLst>
                                      </p:cBhvr>
                                      <p:to>
                                        <p:strVal val="visible"/>
                                      </p:to>
                                    </p:set>
                                    <p:animEffect filter="dissolve" transition="in">
                                      <p:cBhvr>
                                        <p:cTn id="28" dur="500"/>
                                        <p:tgtEl>
                                          <p:spTgt spid="207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2051"/>
                                        </p:tgtEl>
                                        <p:attrNameLst>
                                          <p:attrName>style.visibility</p:attrName>
                                        </p:attrNameLst>
                                      </p:cBhvr>
                                      <p:to>
                                        <p:strVal val="visible"/>
                                      </p:to>
                                    </p:set>
                                    <p:animEffect filter="dissolve" transition="in">
                                      <p:cBhvr>
                                        <p:cTn id="33" dur="2000"/>
                                        <p:tgtEl>
                                          <p:spTgt spid="2051"/>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2079"/>
                                        </p:tgtEl>
                                        <p:attrNameLst>
                                          <p:attrName>style.visibility</p:attrName>
                                        </p:attrNameLst>
                                      </p:cBhvr>
                                      <p:to>
                                        <p:strVal val="visible"/>
                                      </p:to>
                                    </p:set>
                                    <p:animEffect filter="dissolve" transition="in">
                                      <p:cBhvr>
                                        <p:cTn id="38" dur="500"/>
                                        <p:tgtEl>
                                          <p:spTgt spid="2079"/>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2041"/>
                                        </p:tgtEl>
                                        <p:attrNameLst>
                                          <p:attrName>style.visibility</p:attrName>
                                        </p:attrNameLst>
                                      </p:cBhvr>
                                      <p:to>
                                        <p:strVal val="visible"/>
                                      </p:to>
                                    </p:set>
                                    <p:animEffect filter="dissolve" transition="in">
                                      <p:cBhvr>
                                        <p:cTn id="43" dur="2000"/>
                                        <p:tgtEl>
                                          <p:spTgt spid="2041"/>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2080"/>
                                        </p:tgtEl>
                                        <p:attrNameLst>
                                          <p:attrName>style.visibility</p:attrName>
                                        </p:attrNameLst>
                                      </p:cBhvr>
                                      <p:to>
                                        <p:strVal val="visible"/>
                                      </p:to>
                                    </p:set>
                                    <p:animEffect filter="dissolve" transition="in">
                                      <p:cBhvr>
                                        <p:cTn id="48" dur="500"/>
                                        <p:tgtEl>
                                          <p:spTgt spid="2080"/>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2046"/>
                                        </p:tgtEl>
                                        <p:attrNameLst>
                                          <p:attrName>style.visibility</p:attrName>
                                        </p:attrNameLst>
                                      </p:cBhvr>
                                      <p:to>
                                        <p:strVal val="visible"/>
                                      </p:to>
                                    </p:set>
                                    <p:animEffect filter="dissolve" transition="in">
                                      <p:cBhvr>
                                        <p:cTn id="53" dur="2000"/>
                                        <p:tgtEl>
                                          <p:spTgt spid="2046"/>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2081"/>
                                        </p:tgtEl>
                                        <p:attrNameLst>
                                          <p:attrName>style.visibility</p:attrName>
                                        </p:attrNameLst>
                                      </p:cBhvr>
                                      <p:to>
                                        <p:strVal val="visible"/>
                                      </p:to>
                                    </p:set>
                                    <p:animEffect filter="dissolve" transition="in">
                                      <p:cBhvr>
                                        <p:cTn id="58" dur="500"/>
                                        <p:tgtEl>
                                          <p:spTgt spid="2081"/>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8" presetID="22" grpId="11" fill="hold">
                                  <p:stCondLst>
                                    <p:cond delay="0"/>
                                  </p:stCondLst>
                                  <p:iterate type="el" backwards="0">
                                    <p:tmAbs val="0"/>
                                  </p:iterate>
                                  <p:childTnLst>
                                    <p:set>
                                      <p:cBhvr>
                                        <p:cTn id="62" fill="hold"/>
                                        <p:tgtEl>
                                          <p:spTgt spid="2058"/>
                                        </p:tgtEl>
                                        <p:attrNameLst>
                                          <p:attrName>style.visibility</p:attrName>
                                        </p:attrNameLst>
                                      </p:cBhvr>
                                      <p:to>
                                        <p:strVal val="visible"/>
                                      </p:to>
                                    </p:set>
                                    <p:animEffect filter="wipe(left)" transition="in">
                                      <p:cBhvr>
                                        <p:cTn id="63" dur="500"/>
                                        <p:tgtEl>
                                          <p:spTgt spid="2058"/>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8" presetID="22" grpId="12" fill="hold">
                                  <p:stCondLst>
                                    <p:cond delay="0"/>
                                  </p:stCondLst>
                                  <p:iterate type="el" backwards="0">
                                    <p:tmAbs val="0"/>
                                  </p:iterate>
                                  <p:childTnLst>
                                    <p:set>
                                      <p:cBhvr>
                                        <p:cTn id="67" fill="hold"/>
                                        <p:tgtEl>
                                          <p:spTgt spid="2057"/>
                                        </p:tgtEl>
                                        <p:attrNameLst>
                                          <p:attrName>style.visibility</p:attrName>
                                        </p:attrNameLst>
                                      </p:cBhvr>
                                      <p:to>
                                        <p:strVal val="visible"/>
                                      </p:to>
                                    </p:set>
                                    <p:animEffect filter="wipe(left)" transition="in">
                                      <p:cBhvr>
                                        <p:cTn id="68" dur="500"/>
                                        <p:tgtEl>
                                          <p:spTgt spid="2057"/>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3" fill="hold">
                                  <p:stCondLst>
                                    <p:cond delay="0"/>
                                  </p:stCondLst>
                                  <p:iterate type="el" backwards="0">
                                    <p:tmAbs val="0"/>
                                  </p:iterate>
                                  <p:childTnLst>
                                    <p:set>
                                      <p:cBhvr>
                                        <p:cTn id="72" fill="hold"/>
                                        <p:tgtEl>
                                          <p:spTgt spid="2061"/>
                                        </p:tgtEl>
                                        <p:attrNameLst>
                                          <p:attrName>style.visibility</p:attrName>
                                        </p:attrNameLst>
                                      </p:cBhvr>
                                      <p:to>
                                        <p:strVal val="visible"/>
                                      </p:to>
                                    </p:set>
                                    <p:animEffect filter="dissolve" transition="in">
                                      <p:cBhvr>
                                        <p:cTn id="73" dur="500"/>
                                        <p:tgtEl>
                                          <p:spTgt spid="2061"/>
                                        </p:tgtEl>
                                      </p:cBhvr>
                                    </p:animEffect>
                                  </p:childTnLst>
                                </p:cTn>
                              </p:par>
                            </p:childTnLst>
                          </p:cTn>
                        </p:par>
                        <p:par>
                          <p:cTn id="74" fill="hold">
                            <p:stCondLst>
                              <p:cond delay="500"/>
                            </p:stCondLst>
                            <p:childTnLst>
                              <p:par>
                                <p:cTn id="75" presetClass="entr" nodeType="afterEffect" presetID="9" grpId="14" fill="hold">
                                  <p:stCondLst>
                                    <p:cond delay="0"/>
                                  </p:stCondLst>
                                  <p:iterate type="el" backwards="0">
                                    <p:tmAbs val="0"/>
                                  </p:iterate>
                                  <p:childTnLst>
                                    <p:set>
                                      <p:cBhvr>
                                        <p:cTn id="76" fill="hold"/>
                                        <p:tgtEl>
                                          <p:spTgt spid="2062"/>
                                        </p:tgtEl>
                                        <p:attrNameLst>
                                          <p:attrName>style.visibility</p:attrName>
                                        </p:attrNameLst>
                                      </p:cBhvr>
                                      <p:to>
                                        <p:strVal val="visible"/>
                                      </p:to>
                                    </p:set>
                                    <p:animEffect filter="dissolve" transition="in">
                                      <p:cBhvr>
                                        <p:cTn id="77" dur="500"/>
                                        <p:tgtEl>
                                          <p:spTgt spid="2062"/>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5" fill="hold">
                                  <p:stCondLst>
                                    <p:cond delay="0"/>
                                  </p:stCondLst>
                                  <p:iterate type="el" backwards="0">
                                    <p:tmAbs val="0"/>
                                  </p:iterate>
                                  <p:childTnLst>
                                    <p:set>
                                      <p:cBhvr>
                                        <p:cTn id="81" fill="hold"/>
                                        <p:tgtEl>
                                          <p:spTgt spid="2066"/>
                                        </p:tgtEl>
                                        <p:attrNameLst>
                                          <p:attrName>style.visibility</p:attrName>
                                        </p:attrNameLst>
                                      </p:cBhvr>
                                      <p:to>
                                        <p:strVal val="visible"/>
                                      </p:to>
                                    </p:set>
                                    <p:animEffect filter="dissolve" transition="in">
                                      <p:cBhvr>
                                        <p:cTn id="82" dur="500"/>
                                        <p:tgtEl>
                                          <p:spTgt spid="2066"/>
                                        </p:tgtEl>
                                      </p:cBhvr>
                                    </p:animEffect>
                                  </p:childTnLst>
                                </p:cTn>
                              </p:par>
                            </p:childTnLst>
                          </p:cTn>
                        </p:par>
                        <p:par>
                          <p:cTn id="83" fill="hold">
                            <p:stCondLst>
                              <p:cond delay="500"/>
                            </p:stCondLst>
                            <p:childTnLst>
                              <p:par>
                                <p:cTn id="84" presetClass="entr" nodeType="afterEffect" presetID="9" grpId="16" fill="hold">
                                  <p:stCondLst>
                                    <p:cond delay="0"/>
                                  </p:stCondLst>
                                  <p:iterate type="el" backwards="0">
                                    <p:tmAbs val="0"/>
                                  </p:iterate>
                                  <p:childTnLst>
                                    <p:set>
                                      <p:cBhvr>
                                        <p:cTn id="85" fill="hold"/>
                                        <p:tgtEl>
                                          <p:spTgt spid="2065"/>
                                        </p:tgtEl>
                                        <p:attrNameLst>
                                          <p:attrName>style.visibility</p:attrName>
                                        </p:attrNameLst>
                                      </p:cBhvr>
                                      <p:to>
                                        <p:strVal val="visible"/>
                                      </p:to>
                                    </p:set>
                                    <p:animEffect filter="dissolve" transition="in">
                                      <p:cBhvr>
                                        <p:cTn id="86" dur="500"/>
                                        <p:tgtEl>
                                          <p:spTgt spid="2065"/>
                                        </p:tgtEl>
                                      </p:cBhvr>
                                    </p:animEffect>
                                  </p:childTnLst>
                                </p:cTn>
                              </p:par>
                            </p:childTnLst>
                          </p:cTn>
                        </p:par>
                      </p:childTnLst>
                    </p:cTn>
                  </p:par>
                  <p:par>
                    <p:cTn id="87" fill="hold">
                      <p:stCondLst>
                        <p:cond delay="indefinite"/>
                      </p:stCondLst>
                      <p:childTnLst>
                        <p:par>
                          <p:cTn id="88" fill="hold">
                            <p:stCondLst>
                              <p:cond delay="0"/>
                            </p:stCondLst>
                            <p:childTnLst>
                              <p:par>
                                <p:cTn id="89" presetClass="entr" nodeType="clickEffect" presetID="9" grpId="17" fill="hold">
                                  <p:stCondLst>
                                    <p:cond delay="0"/>
                                  </p:stCondLst>
                                  <p:iterate type="el" backwards="0">
                                    <p:tmAbs val="0"/>
                                  </p:iterate>
                                  <p:childTnLst>
                                    <p:set>
                                      <p:cBhvr>
                                        <p:cTn id="90" fill="hold"/>
                                        <p:tgtEl>
                                          <p:spTgt spid="2070"/>
                                        </p:tgtEl>
                                        <p:attrNameLst>
                                          <p:attrName>style.visibility</p:attrName>
                                        </p:attrNameLst>
                                      </p:cBhvr>
                                      <p:to>
                                        <p:strVal val="visible"/>
                                      </p:to>
                                    </p:set>
                                    <p:animEffect filter="dissolve" transition="in">
                                      <p:cBhvr>
                                        <p:cTn id="91" dur="500"/>
                                        <p:tgtEl>
                                          <p:spTgt spid="2070"/>
                                        </p:tgtEl>
                                      </p:cBhvr>
                                    </p:animEffect>
                                  </p:childTnLst>
                                </p:cTn>
                              </p:par>
                            </p:childTnLst>
                          </p:cTn>
                        </p:par>
                        <p:par>
                          <p:cTn id="92" fill="hold">
                            <p:stCondLst>
                              <p:cond delay="500"/>
                            </p:stCondLst>
                            <p:childTnLst>
                              <p:par>
                                <p:cTn id="93" presetClass="entr" nodeType="afterEffect" presetID="9" grpId="18" fill="hold">
                                  <p:stCondLst>
                                    <p:cond delay="0"/>
                                  </p:stCondLst>
                                  <p:iterate type="el" backwards="0">
                                    <p:tmAbs val="0"/>
                                  </p:iterate>
                                  <p:childTnLst>
                                    <p:set>
                                      <p:cBhvr>
                                        <p:cTn id="94" fill="hold"/>
                                        <p:tgtEl>
                                          <p:spTgt spid="2069"/>
                                        </p:tgtEl>
                                        <p:attrNameLst>
                                          <p:attrName>style.visibility</p:attrName>
                                        </p:attrNameLst>
                                      </p:cBhvr>
                                      <p:to>
                                        <p:strVal val="visible"/>
                                      </p:to>
                                    </p:set>
                                    <p:animEffect filter="dissolve" transition="in">
                                      <p:cBhvr>
                                        <p:cTn id="95" dur="500"/>
                                        <p:tgtEl>
                                          <p:spTgt spid="2069"/>
                                        </p:tgtEl>
                                      </p:cBhvr>
                                    </p:animEffect>
                                  </p:childTnLst>
                                </p:cTn>
                              </p:par>
                            </p:childTnLst>
                          </p:cTn>
                        </p:par>
                      </p:childTnLst>
                    </p:cTn>
                  </p:par>
                  <p:par>
                    <p:cTn id="96" fill="hold">
                      <p:stCondLst>
                        <p:cond delay="indefinite"/>
                      </p:stCondLst>
                      <p:childTnLst>
                        <p:par>
                          <p:cTn id="97" fill="hold">
                            <p:stCondLst>
                              <p:cond delay="0"/>
                            </p:stCondLst>
                            <p:childTnLst>
                              <p:par>
                                <p:cTn id="98" presetClass="entr" nodeType="clickEffect" presetID="9" grpId="19" fill="hold">
                                  <p:stCondLst>
                                    <p:cond delay="0"/>
                                  </p:stCondLst>
                                  <p:iterate type="el" backwards="0">
                                    <p:tmAbs val="0"/>
                                  </p:iterate>
                                  <p:childTnLst>
                                    <p:set>
                                      <p:cBhvr>
                                        <p:cTn id="99" fill="hold"/>
                                        <p:tgtEl>
                                          <p:spTgt spid="2074"/>
                                        </p:tgtEl>
                                        <p:attrNameLst>
                                          <p:attrName>style.visibility</p:attrName>
                                        </p:attrNameLst>
                                      </p:cBhvr>
                                      <p:to>
                                        <p:strVal val="visible"/>
                                      </p:to>
                                    </p:set>
                                    <p:animEffect filter="dissolve" transition="in">
                                      <p:cBhvr>
                                        <p:cTn id="100" dur="500"/>
                                        <p:tgtEl>
                                          <p:spTgt spid="2074"/>
                                        </p:tgtEl>
                                      </p:cBhvr>
                                    </p:animEffect>
                                  </p:childTnLst>
                                </p:cTn>
                              </p:par>
                            </p:childTnLst>
                          </p:cTn>
                        </p:par>
                        <p:par>
                          <p:cTn id="101" fill="hold">
                            <p:stCondLst>
                              <p:cond delay="500"/>
                            </p:stCondLst>
                            <p:childTnLst>
                              <p:par>
                                <p:cTn id="102" presetClass="entr" nodeType="afterEffect" presetID="9" grpId="20" fill="hold">
                                  <p:stCondLst>
                                    <p:cond delay="0"/>
                                  </p:stCondLst>
                                  <p:iterate type="el" backwards="0">
                                    <p:tmAbs val="0"/>
                                  </p:iterate>
                                  <p:childTnLst>
                                    <p:set>
                                      <p:cBhvr>
                                        <p:cTn id="103" fill="hold"/>
                                        <p:tgtEl>
                                          <p:spTgt spid="2073"/>
                                        </p:tgtEl>
                                        <p:attrNameLst>
                                          <p:attrName>style.visibility</p:attrName>
                                        </p:attrNameLst>
                                      </p:cBhvr>
                                      <p:to>
                                        <p:strVal val="visible"/>
                                      </p:to>
                                    </p:set>
                                    <p:animEffect filter="dissolve" transition="in">
                                      <p:cBhvr>
                                        <p:cTn id="104" dur="500"/>
                                        <p:tgtEl>
                                          <p:spTgt spid="2073"/>
                                        </p:tgtEl>
                                      </p:cBhvr>
                                    </p:animEffect>
                                  </p:childTnLst>
                                </p:cTn>
                              </p:par>
                            </p:childTnLst>
                          </p:cTn>
                        </p:par>
                      </p:childTnLst>
                    </p:cTn>
                  </p:par>
                  <p:par>
                    <p:cTn id="105" fill="hold">
                      <p:stCondLst>
                        <p:cond delay="indefinite"/>
                      </p:stCondLst>
                      <p:childTnLst>
                        <p:par>
                          <p:cTn id="106" fill="hold">
                            <p:stCondLst>
                              <p:cond delay="0"/>
                            </p:stCondLst>
                            <p:childTnLst>
                              <p:par>
                                <p:cTn id="107" presetClass="entr" nodeType="clickEffect" presetSubtype="4" presetID="22" grpId="21" fill="hold">
                                  <p:stCondLst>
                                    <p:cond delay="0"/>
                                  </p:stCondLst>
                                  <p:iterate type="el" backwards="0">
                                    <p:tmAbs val="0"/>
                                  </p:iterate>
                                  <p:childTnLst>
                                    <p:set>
                                      <p:cBhvr>
                                        <p:cTn id="108" fill="hold"/>
                                        <p:tgtEl>
                                          <p:spTgt spid="2077"/>
                                        </p:tgtEl>
                                        <p:attrNameLst>
                                          <p:attrName>style.visibility</p:attrName>
                                        </p:attrNameLst>
                                      </p:cBhvr>
                                      <p:to>
                                        <p:strVal val="visible"/>
                                      </p:to>
                                    </p:set>
                                    <p:animEffect filter="wipe(down)" transition="in">
                                      <p:cBhvr>
                                        <p:cTn id="109" dur="500"/>
                                        <p:tgtEl>
                                          <p:spTgt spid="207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046" grpId="9"/>
      <p:bldP build="whole" bldLvl="1" animBg="1" rev="0" advAuto="0" spid="2061" grpId="13"/>
      <p:bldP build="whole" bldLvl="1" animBg="1" rev="0" advAuto="0" spid="2079" grpId="6"/>
      <p:bldP build="whole" bldLvl="1" animBg="1" rev="0" advAuto="0" spid="2073" grpId="20"/>
      <p:bldP build="whole" bldLvl="1" animBg="1" rev="0" advAuto="0" spid="2066" grpId="15"/>
      <p:bldP build="whole" bldLvl="1" animBg="1" rev="0" advAuto="0" spid="2065" grpId="16"/>
      <p:bldP build="whole" bldLvl="1" animBg="1" rev="0" advAuto="0" spid="2081" grpId="10"/>
      <p:bldP build="whole" bldLvl="1" animBg="1" rev="0" advAuto="0" spid="2070" grpId="17"/>
      <p:bldP build="p" bldLvl="1" animBg="1" rev="0" advAuto="0" spid="2035" grpId="1"/>
      <p:bldP build="whole" bldLvl="1" animBg="1" rev="0" advAuto="0" spid="2058" grpId="11"/>
      <p:bldP build="whole" bldLvl="1" animBg="1" rev="0" advAuto="0" spid="2056" grpId="3"/>
      <p:bldP build="whole" bldLvl="1" animBg="1" rev="0" advAuto="0" spid="2057" grpId="12"/>
      <p:bldP build="whole" bldLvl="1" animBg="1" rev="0" advAuto="0" spid="2069" grpId="18"/>
      <p:bldP build="whole" bldLvl="1" animBg="1" rev="0" advAuto="0" spid="2041" grpId="7"/>
      <p:bldP build="whole" bldLvl="1" animBg="1" rev="0" advAuto="0" spid="2062" grpId="14"/>
      <p:bldP build="whole" bldLvl="1" animBg="1" rev="0" advAuto="0" spid="2078" grpId="4"/>
      <p:bldP build="whole" bldLvl="1" animBg="1" rev="0" advAuto="0" spid="2080" grpId="8"/>
      <p:bldP build="p" bldLvl="1" animBg="1" rev="0" advAuto="0" spid="2034" grpId="2"/>
      <p:bldP build="whole" bldLvl="1" animBg="1" rev="0" advAuto="0" spid="2077" grpId="21"/>
      <p:bldP build="whole" bldLvl="1" animBg="1" rev="0" advAuto="0" spid="2051" grpId="5"/>
      <p:bldP build="whole" bldLvl="1" animBg="1" rev="0" advAuto="0" spid="2074" grpId="19"/>
    </p:bldLst>
  </p:timing>
</p:sld>
</file>

<file path=ppt/slides/slide4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083" name="Shape 2083"/>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084" name="Shape 2084"/>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Circle Chart Infographic</a:t>
            </a:r>
          </a:p>
        </p:txBody>
      </p:sp>
      <p:sp>
        <p:nvSpPr>
          <p:cNvPr id="2085" name="Shape 2085"/>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2088" name="Group 2088"/>
          <p:cNvGrpSpPr/>
          <p:nvPr/>
        </p:nvGrpSpPr>
        <p:grpSpPr>
          <a:xfrm>
            <a:off x="1385188" y="1868515"/>
            <a:ext cx="2001661" cy="2001660"/>
            <a:chOff x="0" y="0"/>
            <a:chExt cx="2001659" cy="2001658"/>
          </a:xfrm>
        </p:grpSpPr>
        <p:sp>
          <p:nvSpPr>
            <p:cNvPr id="2086" name="Shape 2086"/>
            <p:cNvSpPr/>
            <p:nvPr/>
          </p:nvSpPr>
          <p:spPr>
            <a:xfrm>
              <a:off x="0" y="-1"/>
              <a:ext cx="2001660" cy="200166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a:ea typeface="Lato"/>
                  <a:cs typeface="Lato"/>
                  <a:sym typeface="Lato"/>
                </a:defRPr>
              </a:pPr>
            </a:p>
          </p:txBody>
        </p:sp>
        <p:sp>
          <p:nvSpPr>
            <p:cNvPr id="2087" name="Shape 2087"/>
            <p:cNvSpPr/>
            <p:nvPr/>
          </p:nvSpPr>
          <p:spPr>
            <a:xfrm>
              <a:off x="293135" y="880178"/>
              <a:ext cx="1415389"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a:ea typeface="Lato"/>
                  <a:cs typeface="Lato"/>
                  <a:sym typeface="Lato"/>
                </a:defRPr>
              </a:lvl1pPr>
            </a:lstStyle>
            <a:p>
              <a:pPr/>
              <a:r>
                <a:t>Strengths</a:t>
              </a:r>
            </a:p>
          </p:txBody>
        </p:sp>
      </p:grpSp>
      <p:grpSp>
        <p:nvGrpSpPr>
          <p:cNvPr id="2091" name="Group 2091"/>
          <p:cNvGrpSpPr/>
          <p:nvPr/>
        </p:nvGrpSpPr>
        <p:grpSpPr>
          <a:xfrm>
            <a:off x="3385084" y="1868515"/>
            <a:ext cx="2001661" cy="2001660"/>
            <a:chOff x="0" y="0"/>
            <a:chExt cx="2001659" cy="2001658"/>
          </a:xfrm>
        </p:grpSpPr>
        <p:sp>
          <p:nvSpPr>
            <p:cNvPr id="2089" name="Shape 2089"/>
            <p:cNvSpPr/>
            <p:nvPr/>
          </p:nvSpPr>
          <p:spPr>
            <a:xfrm>
              <a:off x="0" y="-1"/>
              <a:ext cx="2001660" cy="2001660"/>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a:ea typeface="Lato"/>
                  <a:cs typeface="Lato"/>
                  <a:sym typeface="Lato"/>
                </a:defRPr>
              </a:pPr>
            </a:p>
          </p:txBody>
        </p:sp>
        <p:sp>
          <p:nvSpPr>
            <p:cNvPr id="2090" name="Shape 2090"/>
            <p:cNvSpPr/>
            <p:nvPr/>
          </p:nvSpPr>
          <p:spPr>
            <a:xfrm>
              <a:off x="293135" y="880178"/>
              <a:ext cx="1415389"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a:ea typeface="Lato"/>
                  <a:cs typeface="Lato"/>
                  <a:sym typeface="Lato"/>
                </a:defRPr>
              </a:lvl1pPr>
            </a:lstStyle>
            <a:p>
              <a:pPr/>
              <a:r>
                <a:t>Weakness</a:t>
              </a:r>
            </a:p>
          </p:txBody>
        </p:sp>
      </p:grpSp>
      <p:grpSp>
        <p:nvGrpSpPr>
          <p:cNvPr id="2094" name="Group 2094"/>
          <p:cNvGrpSpPr/>
          <p:nvPr/>
        </p:nvGrpSpPr>
        <p:grpSpPr>
          <a:xfrm>
            <a:off x="1385188" y="3870173"/>
            <a:ext cx="2001661" cy="2001659"/>
            <a:chOff x="0" y="0"/>
            <a:chExt cx="2001659" cy="2001658"/>
          </a:xfrm>
        </p:grpSpPr>
        <p:sp>
          <p:nvSpPr>
            <p:cNvPr id="2092" name="Shape 2092"/>
            <p:cNvSpPr/>
            <p:nvPr/>
          </p:nvSpPr>
          <p:spPr>
            <a:xfrm>
              <a:off x="0" y="-1"/>
              <a:ext cx="2001660" cy="2001660"/>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a:ea typeface="Lato"/>
                  <a:cs typeface="Lato"/>
                  <a:sym typeface="Lato"/>
                </a:defRPr>
              </a:pPr>
            </a:p>
          </p:txBody>
        </p:sp>
        <p:sp>
          <p:nvSpPr>
            <p:cNvPr id="2093" name="Shape 2093"/>
            <p:cNvSpPr/>
            <p:nvPr/>
          </p:nvSpPr>
          <p:spPr>
            <a:xfrm>
              <a:off x="293135" y="880178"/>
              <a:ext cx="1415389"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a:ea typeface="Lato"/>
                  <a:cs typeface="Lato"/>
                  <a:sym typeface="Lato"/>
                </a:defRPr>
              </a:lvl1pPr>
            </a:lstStyle>
            <a:p>
              <a:pPr/>
              <a:r>
                <a:t>Threats</a:t>
              </a:r>
            </a:p>
          </p:txBody>
        </p:sp>
      </p:grpSp>
      <p:grpSp>
        <p:nvGrpSpPr>
          <p:cNvPr id="2097" name="Group 2097"/>
          <p:cNvGrpSpPr/>
          <p:nvPr/>
        </p:nvGrpSpPr>
        <p:grpSpPr>
          <a:xfrm>
            <a:off x="3385084" y="3870173"/>
            <a:ext cx="2001661" cy="2001659"/>
            <a:chOff x="0" y="0"/>
            <a:chExt cx="2001659" cy="2001658"/>
          </a:xfrm>
        </p:grpSpPr>
        <p:sp>
          <p:nvSpPr>
            <p:cNvPr id="2095" name="Shape 2095"/>
            <p:cNvSpPr/>
            <p:nvPr/>
          </p:nvSpPr>
          <p:spPr>
            <a:xfrm>
              <a:off x="0" y="-1"/>
              <a:ext cx="2001660" cy="200166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a:ea typeface="Lato"/>
                  <a:cs typeface="Lato"/>
                  <a:sym typeface="Lato"/>
                </a:defRPr>
              </a:pPr>
            </a:p>
          </p:txBody>
        </p:sp>
        <p:sp>
          <p:nvSpPr>
            <p:cNvPr id="2096" name="Shape 2096"/>
            <p:cNvSpPr/>
            <p:nvPr/>
          </p:nvSpPr>
          <p:spPr>
            <a:xfrm>
              <a:off x="293135" y="880178"/>
              <a:ext cx="1415389"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a:ea typeface="Lato"/>
                  <a:cs typeface="Lato"/>
                  <a:sym typeface="Lato"/>
                </a:defRPr>
              </a:lvl1pPr>
            </a:lstStyle>
            <a:p>
              <a:pPr/>
              <a:r>
                <a:t>Opportunities</a:t>
              </a:r>
            </a:p>
          </p:txBody>
        </p:sp>
      </p:grpSp>
      <p:grpSp>
        <p:nvGrpSpPr>
          <p:cNvPr id="2100" name="Group 2100"/>
          <p:cNvGrpSpPr/>
          <p:nvPr/>
        </p:nvGrpSpPr>
        <p:grpSpPr>
          <a:xfrm>
            <a:off x="1385188" y="1863304"/>
            <a:ext cx="588561" cy="588559"/>
            <a:chOff x="0" y="0"/>
            <a:chExt cx="588560" cy="588558"/>
          </a:xfrm>
        </p:grpSpPr>
        <p:sp>
          <p:nvSpPr>
            <p:cNvPr id="2098" name="Shape 2098"/>
            <p:cNvSpPr/>
            <p:nvPr/>
          </p:nvSpPr>
          <p:spPr>
            <a:xfrm>
              <a:off x="-1" y="-1"/>
              <a:ext cx="588562" cy="588560"/>
            </a:xfrm>
            <a:prstGeom prst="ellipse">
              <a:avLst/>
            </a:prstGeom>
            <a:solidFill>
              <a:srgbClr val="595959"/>
            </a:solidFill>
            <a:ln w="38100" cap="flat">
              <a:solidFill>
                <a:srgbClr val="FFFFFF"/>
              </a:solidFill>
              <a:prstDash val="solid"/>
              <a:miter lim="800000"/>
            </a:ln>
            <a:effectLst/>
          </p:spPr>
          <p:txBody>
            <a:bodyPr wrap="square" lIns="45719" tIns="45719" rIns="45719" bIns="45719" numCol="1" anchor="ctr">
              <a:noAutofit/>
            </a:bodyPr>
            <a:lstStyle/>
            <a:p>
              <a:pPr algn="ctr">
                <a:defRPr b="1" sz="1500">
                  <a:solidFill>
                    <a:srgbClr val="FFFFFF"/>
                  </a:solidFill>
                  <a:latin typeface="Lato Black"/>
                  <a:ea typeface="Lato Black"/>
                  <a:cs typeface="Lato Black"/>
                  <a:sym typeface="Lato Black"/>
                </a:defRPr>
              </a:pPr>
            </a:p>
          </p:txBody>
        </p:sp>
        <p:sp>
          <p:nvSpPr>
            <p:cNvPr id="2099" name="Shape 2099"/>
            <p:cNvSpPr/>
            <p:nvPr/>
          </p:nvSpPr>
          <p:spPr>
            <a:xfrm>
              <a:off x="86192" y="179979"/>
              <a:ext cx="416175" cy="228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b="1" sz="1500">
                  <a:solidFill>
                    <a:srgbClr val="FFFFFF"/>
                  </a:solidFill>
                  <a:latin typeface="Lato Black"/>
                  <a:ea typeface="Lato Black"/>
                  <a:cs typeface="Lato Black"/>
                  <a:sym typeface="Lato Black"/>
                </a:defRPr>
              </a:lvl1pPr>
            </a:lstStyle>
            <a:p>
              <a:pPr/>
              <a:r>
                <a:t>S</a:t>
              </a:r>
            </a:p>
          </p:txBody>
        </p:sp>
      </p:grpSp>
      <p:grpSp>
        <p:nvGrpSpPr>
          <p:cNvPr id="2103" name="Group 2103"/>
          <p:cNvGrpSpPr/>
          <p:nvPr/>
        </p:nvGrpSpPr>
        <p:grpSpPr>
          <a:xfrm>
            <a:off x="4798183" y="1863304"/>
            <a:ext cx="588561" cy="588559"/>
            <a:chOff x="0" y="0"/>
            <a:chExt cx="588560" cy="588558"/>
          </a:xfrm>
        </p:grpSpPr>
        <p:sp>
          <p:nvSpPr>
            <p:cNvPr id="2101" name="Shape 2101"/>
            <p:cNvSpPr/>
            <p:nvPr/>
          </p:nvSpPr>
          <p:spPr>
            <a:xfrm>
              <a:off x="-1" y="-1"/>
              <a:ext cx="588562" cy="588560"/>
            </a:xfrm>
            <a:prstGeom prst="ellipse">
              <a:avLst/>
            </a:prstGeom>
            <a:solidFill>
              <a:srgbClr val="595959"/>
            </a:solidFill>
            <a:ln w="38100" cap="flat">
              <a:solidFill>
                <a:srgbClr val="FFFFFF"/>
              </a:solidFill>
              <a:prstDash val="solid"/>
              <a:miter lim="800000"/>
            </a:ln>
            <a:effectLst/>
          </p:spPr>
          <p:txBody>
            <a:bodyPr wrap="square" lIns="45719" tIns="45719" rIns="45719" bIns="45719" numCol="1" anchor="ctr">
              <a:noAutofit/>
            </a:bodyPr>
            <a:lstStyle/>
            <a:p>
              <a:pPr algn="ctr">
                <a:defRPr b="1" sz="1500">
                  <a:solidFill>
                    <a:srgbClr val="FFFFFF"/>
                  </a:solidFill>
                  <a:latin typeface="Lato Black"/>
                  <a:ea typeface="Lato Black"/>
                  <a:cs typeface="Lato Black"/>
                  <a:sym typeface="Lato Black"/>
                </a:defRPr>
              </a:pPr>
            </a:p>
          </p:txBody>
        </p:sp>
        <p:sp>
          <p:nvSpPr>
            <p:cNvPr id="2102" name="Shape 2102"/>
            <p:cNvSpPr/>
            <p:nvPr/>
          </p:nvSpPr>
          <p:spPr>
            <a:xfrm>
              <a:off x="86192" y="179979"/>
              <a:ext cx="416175" cy="228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b="1" sz="1500">
                  <a:solidFill>
                    <a:srgbClr val="FFFFFF"/>
                  </a:solidFill>
                  <a:latin typeface="Lato Black"/>
                  <a:ea typeface="Lato Black"/>
                  <a:cs typeface="Lato Black"/>
                  <a:sym typeface="Lato Black"/>
                </a:defRPr>
              </a:lvl1pPr>
            </a:lstStyle>
            <a:p>
              <a:pPr/>
              <a:r>
                <a:t>W</a:t>
              </a:r>
            </a:p>
          </p:txBody>
        </p:sp>
      </p:grpSp>
      <p:grpSp>
        <p:nvGrpSpPr>
          <p:cNvPr id="2106" name="Group 2106"/>
          <p:cNvGrpSpPr/>
          <p:nvPr/>
        </p:nvGrpSpPr>
        <p:grpSpPr>
          <a:xfrm>
            <a:off x="4798183" y="5283272"/>
            <a:ext cx="588561" cy="588559"/>
            <a:chOff x="0" y="0"/>
            <a:chExt cx="588560" cy="588558"/>
          </a:xfrm>
        </p:grpSpPr>
        <p:sp>
          <p:nvSpPr>
            <p:cNvPr id="2104" name="Shape 2104"/>
            <p:cNvSpPr/>
            <p:nvPr/>
          </p:nvSpPr>
          <p:spPr>
            <a:xfrm>
              <a:off x="-1" y="-1"/>
              <a:ext cx="588562" cy="588560"/>
            </a:xfrm>
            <a:prstGeom prst="ellipse">
              <a:avLst/>
            </a:prstGeom>
            <a:solidFill>
              <a:srgbClr val="595959"/>
            </a:solidFill>
            <a:ln w="38100" cap="flat">
              <a:solidFill>
                <a:srgbClr val="FFFFFF"/>
              </a:solidFill>
              <a:prstDash val="solid"/>
              <a:miter lim="800000"/>
            </a:ln>
            <a:effectLst/>
          </p:spPr>
          <p:txBody>
            <a:bodyPr wrap="square" lIns="45719" tIns="45719" rIns="45719" bIns="45719" numCol="1" anchor="ctr">
              <a:noAutofit/>
            </a:bodyPr>
            <a:lstStyle/>
            <a:p>
              <a:pPr algn="ctr">
                <a:defRPr b="1" sz="1500">
                  <a:solidFill>
                    <a:srgbClr val="FFFFFF"/>
                  </a:solidFill>
                  <a:latin typeface="Lato Black"/>
                  <a:ea typeface="Lato Black"/>
                  <a:cs typeface="Lato Black"/>
                  <a:sym typeface="Lato Black"/>
                </a:defRPr>
              </a:pPr>
            </a:p>
          </p:txBody>
        </p:sp>
        <p:sp>
          <p:nvSpPr>
            <p:cNvPr id="2105" name="Shape 2105"/>
            <p:cNvSpPr/>
            <p:nvPr/>
          </p:nvSpPr>
          <p:spPr>
            <a:xfrm>
              <a:off x="86192" y="179979"/>
              <a:ext cx="416175" cy="228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b="1" sz="1500">
                  <a:solidFill>
                    <a:srgbClr val="FFFFFF"/>
                  </a:solidFill>
                  <a:latin typeface="Lato Black"/>
                  <a:ea typeface="Lato Black"/>
                  <a:cs typeface="Lato Black"/>
                  <a:sym typeface="Lato Black"/>
                </a:defRPr>
              </a:lvl1pPr>
            </a:lstStyle>
            <a:p>
              <a:pPr/>
              <a:r>
                <a:t>O</a:t>
              </a:r>
            </a:p>
          </p:txBody>
        </p:sp>
      </p:grpSp>
      <p:grpSp>
        <p:nvGrpSpPr>
          <p:cNvPr id="2109" name="Group 2109"/>
          <p:cNvGrpSpPr/>
          <p:nvPr/>
        </p:nvGrpSpPr>
        <p:grpSpPr>
          <a:xfrm>
            <a:off x="1385188" y="5283272"/>
            <a:ext cx="588561" cy="588559"/>
            <a:chOff x="0" y="0"/>
            <a:chExt cx="588560" cy="588558"/>
          </a:xfrm>
        </p:grpSpPr>
        <p:sp>
          <p:nvSpPr>
            <p:cNvPr id="2107" name="Shape 2107"/>
            <p:cNvSpPr/>
            <p:nvPr/>
          </p:nvSpPr>
          <p:spPr>
            <a:xfrm>
              <a:off x="-1" y="-1"/>
              <a:ext cx="588562" cy="588560"/>
            </a:xfrm>
            <a:prstGeom prst="ellipse">
              <a:avLst/>
            </a:prstGeom>
            <a:solidFill>
              <a:srgbClr val="595959"/>
            </a:solidFill>
            <a:ln w="38100" cap="flat">
              <a:solidFill>
                <a:srgbClr val="FFFFFF"/>
              </a:solidFill>
              <a:prstDash val="solid"/>
              <a:miter lim="800000"/>
            </a:ln>
            <a:effectLst/>
          </p:spPr>
          <p:txBody>
            <a:bodyPr wrap="square" lIns="45719" tIns="45719" rIns="45719" bIns="45719" numCol="1" anchor="ctr">
              <a:noAutofit/>
            </a:bodyPr>
            <a:lstStyle/>
            <a:p>
              <a:pPr algn="ctr">
                <a:defRPr b="1" sz="1500">
                  <a:solidFill>
                    <a:srgbClr val="FFFFFF"/>
                  </a:solidFill>
                  <a:latin typeface="Lato Black"/>
                  <a:ea typeface="Lato Black"/>
                  <a:cs typeface="Lato Black"/>
                  <a:sym typeface="Lato Black"/>
                </a:defRPr>
              </a:pPr>
            </a:p>
          </p:txBody>
        </p:sp>
        <p:sp>
          <p:nvSpPr>
            <p:cNvPr id="2108" name="Shape 2108"/>
            <p:cNvSpPr/>
            <p:nvPr/>
          </p:nvSpPr>
          <p:spPr>
            <a:xfrm>
              <a:off x="86192" y="179979"/>
              <a:ext cx="416175" cy="228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b="1" sz="1500">
                  <a:solidFill>
                    <a:srgbClr val="FFFFFF"/>
                  </a:solidFill>
                  <a:latin typeface="Lato Black"/>
                  <a:ea typeface="Lato Black"/>
                  <a:cs typeface="Lato Black"/>
                  <a:sym typeface="Lato Black"/>
                </a:defRPr>
              </a:lvl1pPr>
            </a:lstStyle>
            <a:p>
              <a:pPr/>
              <a:r>
                <a:t>T</a:t>
              </a:r>
            </a:p>
          </p:txBody>
        </p:sp>
      </p:grpSp>
      <p:grpSp>
        <p:nvGrpSpPr>
          <p:cNvPr id="2113" name="Group 2113"/>
          <p:cNvGrpSpPr/>
          <p:nvPr/>
        </p:nvGrpSpPr>
        <p:grpSpPr>
          <a:xfrm>
            <a:off x="6328128" y="5044368"/>
            <a:ext cx="4478685" cy="756479"/>
            <a:chOff x="0" y="0"/>
            <a:chExt cx="4478684" cy="756478"/>
          </a:xfrm>
        </p:grpSpPr>
        <p:sp>
          <p:nvSpPr>
            <p:cNvPr id="2110" name="Shape 2110"/>
            <p:cNvSpPr/>
            <p:nvPr/>
          </p:nvSpPr>
          <p:spPr>
            <a:xfrm>
              <a:off x="201559" y="306159"/>
              <a:ext cx="4277126" cy="381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pie gingerbread cotton candy bear claw croissant apple pie</a:t>
              </a:r>
            </a:p>
          </p:txBody>
        </p:sp>
        <p:sp>
          <p:nvSpPr>
            <p:cNvPr id="2111" name="Shape 2111"/>
            <p:cNvSpPr/>
            <p:nvPr/>
          </p:nvSpPr>
          <p:spPr>
            <a:xfrm>
              <a:off x="187890" y="0"/>
              <a:ext cx="4290795" cy="279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a:solidFill>
                    <a:srgbClr val="99AEBA"/>
                  </a:solidFill>
                  <a:latin typeface="Lato Bold"/>
                  <a:ea typeface="Lato Bold"/>
                  <a:cs typeface="Lato Bold"/>
                  <a:sym typeface="Lato Bold"/>
                </a:defRPr>
              </a:lvl1pPr>
            </a:lstStyle>
            <a:p>
              <a:pPr/>
              <a:r>
                <a:t>Opportunities</a:t>
              </a:r>
            </a:p>
          </p:txBody>
        </p:sp>
        <p:sp>
          <p:nvSpPr>
            <p:cNvPr id="2112" name="Shape 2112"/>
            <p:cNvSpPr/>
            <p:nvPr/>
          </p:nvSpPr>
          <p:spPr>
            <a:xfrm flipH="1">
              <a:off x="-1" y="38100"/>
              <a:ext cx="2" cy="718379"/>
            </a:xfrm>
            <a:prstGeom prst="line">
              <a:avLst/>
            </a:prstGeom>
            <a:noFill/>
            <a:ln w="50800" cap="flat">
              <a:solidFill>
                <a:srgbClr val="99AEBA"/>
              </a:solidFill>
              <a:prstDash val="solid"/>
              <a:miter lim="800000"/>
            </a:ln>
            <a:effectLst/>
          </p:spPr>
          <p:txBody>
            <a:bodyPr wrap="square" lIns="45719" tIns="45719" rIns="45719" bIns="45719" numCol="1" anchor="t">
              <a:noAutofit/>
            </a:bodyPr>
            <a:lstStyle/>
            <a:p>
              <a:pPr/>
            </a:p>
          </p:txBody>
        </p:sp>
      </p:grpSp>
      <p:grpSp>
        <p:nvGrpSpPr>
          <p:cNvPr id="2117" name="Group 2117"/>
          <p:cNvGrpSpPr/>
          <p:nvPr/>
        </p:nvGrpSpPr>
        <p:grpSpPr>
          <a:xfrm>
            <a:off x="6328128" y="3983397"/>
            <a:ext cx="4478685" cy="737431"/>
            <a:chOff x="0" y="0"/>
            <a:chExt cx="4478684" cy="737430"/>
          </a:xfrm>
        </p:grpSpPr>
        <p:sp>
          <p:nvSpPr>
            <p:cNvPr id="2114" name="Shape 2114"/>
            <p:cNvSpPr/>
            <p:nvPr/>
          </p:nvSpPr>
          <p:spPr>
            <a:xfrm>
              <a:off x="201559" y="306159"/>
              <a:ext cx="4277126" cy="381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pie gingerbread cotton candy bear claw croissant apple pie</a:t>
              </a:r>
            </a:p>
          </p:txBody>
        </p:sp>
        <p:sp>
          <p:nvSpPr>
            <p:cNvPr id="2115" name="Shape 2115"/>
            <p:cNvSpPr/>
            <p:nvPr/>
          </p:nvSpPr>
          <p:spPr>
            <a:xfrm>
              <a:off x="187890" y="0"/>
              <a:ext cx="4290795" cy="279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a:solidFill>
                    <a:srgbClr val="637C90"/>
                  </a:solidFill>
                  <a:latin typeface="Lato Bold"/>
                  <a:ea typeface="Lato Bold"/>
                  <a:cs typeface="Lato Bold"/>
                  <a:sym typeface="Lato Bold"/>
                </a:defRPr>
              </a:lvl1pPr>
            </a:lstStyle>
            <a:p>
              <a:pPr/>
              <a:r>
                <a:t>Threats</a:t>
              </a:r>
            </a:p>
          </p:txBody>
        </p:sp>
        <p:sp>
          <p:nvSpPr>
            <p:cNvPr id="2116" name="Shape 2116"/>
            <p:cNvSpPr/>
            <p:nvPr/>
          </p:nvSpPr>
          <p:spPr>
            <a:xfrm flipH="1">
              <a:off x="-1" y="19052"/>
              <a:ext cx="2" cy="718379"/>
            </a:xfrm>
            <a:prstGeom prst="line">
              <a:avLst/>
            </a:prstGeom>
            <a:noFill/>
            <a:ln w="50800" cap="flat">
              <a:solidFill>
                <a:srgbClr val="637C90"/>
              </a:solidFill>
              <a:prstDash val="solid"/>
              <a:miter lim="800000"/>
            </a:ln>
            <a:effectLst/>
          </p:spPr>
          <p:txBody>
            <a:bodyPr wrap="square" lIns="45719" tIns="45719" rIns="45719" bIns="45719" numCol="1" anchor="t">
              <a:noAutofit/>
            </a:bodyPr>
            <a:lstStyle/>
            <a:p>
              <a:pPr/>
            </a:p>
          </p:txBody>
        </p:sp>
      </p:grpSp>
      <p:grpSp>
        <p:nvGrpSpPr>
          <p:cNvPr id="2121" name="Group 2121"/>
          <p:cNvGrpSpPr/>
          <p:nvPr/>
        </p:nvGrpSpPr>
        <p:grpSpPr>
          <a:xfrm>
            <a:off x="6328128" y="2922427"/>
            <a:ext cx="4478685" cy="739275"/>
            <a:chOff x="0" y="0"/>
            <a:chExt cx="4478684" cy="739274"/>
          </a:xfrm>
        </p:grpSpPr>
        <p:sp>
          <p:nvSpPr>
            <p:cNvPr id="2118" name="Shape 2118"/>
            <p:cNvSpPr/>
            <p:nvPr/>
          </p:nvSpPr>
          <p:spPr>
            <a:xfrm>
              <a:off x="201559" y="306159"/>
              <a:ext cx="4277126" cy="381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pie gingerbread cotton candy bear claw croissant apple pie</a:t>
              </a:r>
            </a:p>
          </p:txBody>
        </p:sp>
        <p:sp>
          <p:nvSpPr>
            <p:cNvPr id="2119" name="Shape 2119"/>
            <p:cNvSpPr/>
            <p:nvPr/>
          </p:nvSpPr>
          <p:spPr>
            <a:xfrm>
              <a:off x="187890" y="0"/>
              <a:ext cx="4290795" cy="279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a:solidFill>
                    <a:srgbClr val="32424F"/>
                  </a:solidFill>
                  <a:latin typeface="Lato Bold"/>
                  <a:ea typeface="Lato Bold"/>
                  <a:cs typeface="Lato Bold"/>
                  <a:sym typeface="Lato Bold"/>
                </a:defRPr>
              </a:lvl1pPr>
            </a:lstStyle>
            <a:p>
              <a:pPr/>
              <a:r>
                <a:t>Weakness</a:t>
              </a:r>
            </a:p>
          </p:txBody>
        </p:sp>
        <p:sp>
          <p:nvSpPr>
            <p:cNvPr id="2120" name="Shape 2120"/>
            <p:cNvSpPr/>
            <p:nvPr/>
          </p:nvSpPr>
          <p:spPr>
            <a:xfrm flipH="1">
              <a:off x="-1" y="20896"/>
              <a:ext cx="2" cy="718379"/>
            </a:xfrm>
            <a:prstGeom prst="line">
              <a:avLst/>
            </a:prstGeom>
            <a:noFill/>
            <a:ln w="50800" cap="flat">
              <a:solidFill>
                <a:srgbClr val="32424F"/>
              </a:solidFill>
              <a:prstDash val="solid"/>
              <a:miter lim="800000"/>
            </a:ln>
            <a:effectLst/>
          </p:spPr>
          <p:txBody>
            <a:bodyPr wrap="square" lIns="45719" tIns="45719" rIns="45719" bIns="45719" numCol="1" anchor="t">
              <a:noAutofit/>
            </a:bodyPr>
            <a:lstStyle/>
            <a:p>
              <a:pPr/>
            </a:p>
          </p:txBody>
        </p:sp>
      </p:grpSp>
      <p:grpSp>
        <p:nvGrpSpPr>
          <p:cNvPr id="2125" name="Group 2125"/>
          <p:cNvGrpSpPr/>
          <p:nvPr/>
        </p:nvGrpSpPr>
        <p:grpSpPr>
          <a:xfrm>
            <a:off x="6328128" y="1863304"/>
            <a:ext cx="4478685" cy="718379"/>
            <a:chOff x="0" y="0"/>
            <a:chExt cx="4478684" cy="718378"/>
          </a:xfrm>
        </p:grpSpPr>
        <p:sp>
          <p:nvSpPr>
            <p:cNvPr id="2122" name="Shape 2122"/>
            <p:cNvSpPr/>
            <p:nvPr/>
          </p:nvSpPr>
          <p:spPr>
            <a:xfrm>
              <a:off x="201559" y="306159"/>
              <a:ext cx="4277126" cy="381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pie gingerbread cotton candy bear claw croissant apple pie</a:t>
              </a:r>
            </a:p>
          </p:txBody>
        </p:sp>
        <p:sp>
          <p:nvSpPr>
            <p:cNvPr id="2123" name="Shape 2123"/>
            <p:cNvSpPr/>
            <p:nvPr/>
          </p:nvSpPr>
          <p:spPr>
            <a:xfrm>
              <a:off x="187890" y="0"/>
              <a:ext cx="4290795" cy="2794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a:solidFill>
                    <a:srgbClr val="F23B48"/>
                  </a:solidFill>
                  <a:latin typeface="Lato Bold"/>
                  <a:ea typeface="Lato Bold"/>
                  <a:cs typeface="Lato Bold"/>
                  <a:sym typeface="Lato Bold"/>
                </a:defRPr>
              </a:lvl1pPr>
            </a:lstStyle>
            <a:p>
              <a:pPr/>
              <a:r>
                <a:t>Strengths</a:t>
              </a:r>
            </a:p>
          </p:txBody>
        </p:sp>
        <p:sp>
          <p:nvSpPr>
            <p:cNvPr id="2124" name="Shape 2124"/>
            <p:cNvSpPr/>
            <p:nvPr/>
          </p:nvSpPr>
          <p:spPr>
            <a:xfrm flipH="1">
              <a:off x="-1" y="0"/>
              <a:ext cx="2" cy="718379"/>
            </a:xfrm>
            <a:prstGeom prst="line">
              <a:avLst/>
            </a:prstGeom>
            <a:noFill/>
            <a:ln w="50800" cap="flat">
              <a:solidFill>
                <a:srgbClr val="F23B48"/>
              </a:solidFill>
              <a:prstDash val="solid"/>
              <a:miter lim="800000"/>
            </a:ln>
            <a:effectLst/>
          </p:spPr>
          <p:txBody>
            <a:bodyPr wrap="square" lIns="45719" tIns="45719" rIns="45719" bIns="45719" numCol="1" anchor="t">
              <a:noAutofit/>
            </a:bodyPr>
            <a:lstStyle/>
            <a:p>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084">
                                            <p:bg/>
                                          </p:spTgt>
                                        </p:tgtEl>
                                        <p:attrNameLst>
                                          <p:attrName>style.visibility</p:attrName>
                                        </p:attrNameLst>
                                      </p:cBhvr>
                                      <p:to>
                                        <p:strVal val="visible"/>
                                      </p:to>
                                    </p:set>
                                    <p:animEffect filter="wipe(left)" transition="in">
                                      <p:cBhvr>
                                        <p:cTn id="7" dur="500"/>
                                        <p:tgtEl>
                                          <p:spTgt spid="208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084">
                                            <p:txEl>
                                              <p:pRg st="0" end="0"/>
                                            </p:txEl>
                                          </p:spTgt>
                                        </p:tgtEl>
                                        <p:attrNameLst>
                                          <p:attrName>style.visibility</p:attrName>
                                        </p:attrNameLst>
                                      </p:cBhvr>
                                      <p:to>
                                        <p:strVal val="visible"/>
                                      </p:to>
                                    </p:set>
                                    <p:animEffect filter="wipe(left)" transition="in">
                                      <p:cBhvr>
                                        <p:cTn id="10" dur="500"/>
                                        <p:tgtEl>
                                          <p:spTgt spid="208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083">
                                            <p:bg/>
                                          </p:spTgt>
                                        </p:tgtEl>
                                        <p:attrNameLst>
                                          <p:attrName>style.visibility</p:attrName>
                                        </p:attrNameLst>
                                      </p:cBhvr>
                                      <p:to>
                                        <p:strVal val="visible"/>
                                      </p:to>
                                    </p:set>
                                    <p:animEffect filter="dissolve" transition="in">
                                      <p:cBhvr>
                                        <p:cTn id="15" dur="500"/>
                                        <p:tgtEl>
                                          <p:spTgt spid="208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083">
                                            <p:txEl>
                                              <p:pRg st="0" end="0"/>
                                            </p:txEl>
                                          </p:spTgt>
                                        </p:tgtEl>
                                        <p:attrNameLst>
                                          <p:attrName>style.visibility</p:attrName>
                                        </p:attrNameLst>
                                      </p:cBhvr>
                                      <p:to>
                                        <p:strVal val="visible"/>
                                      </p:to>
                                    </p:set>
                                    <p:animEffect filter="dissolve" transition="in">
                                      <p:cBhvr>
                                        <p:cTn id="18" dur="500"/>
                                        <p:tgtEl>
                                          <p:spTgt spid="208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2088"/>
                                        </p:tgtEl>
                                        <p:attrNameLst>
                                          <p:attrName>style.visibility</p:attrName>
                                        </p:attrNameLst>
                                      </p:cBhvr>
                                      <p:to>
                                        <p:strVal val="visible"/>
                                      </p:to>
                                    </p:set>
                                    <p:animEffect filter="dissolve" transition="in">
                                      <p:cBhvr>
                                        <p:cTn id="23" dur="2000"/>
                                        <p:tgtEl>
                                          <p:spTgt spid="2088"/>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2100"/>
                                        </p:tgtEl>
                                        <p:attrNameLst>
                                          <p:attrName>style.visibility</p:attrName>
                                        </p:attrNameLst>
                                      </p:cBhvr>
                                      <p:to>
                                        <p:strVal val="visible"/>
                                      </p:to>
                                    </p:set>
                                    <p:animEffect filter="dissolve" transition="in">
                                      <p:cBhvr>
                                        <p:cTn id="28" dur="500"/>
                                        <p:tgtEl>
                                          <p:spTgt spid="210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2091"/>
                                        </p:tgtEl>
                                        <p:attrNameLst>
                                          <p:attrName>style.visibility</p:attrName>
                                        </p:attrNameLst>
                                      </p:cBhvr>
                                      <p:to>
                                        <p:strVal val="visible"/>
                                      </p:to>
                                    </p:set>
                                    <p:animEffect filter="dissolve" transition="in">
                                      <p:cBhvr>
                                        <p:cTn id="33" dur="2000"/>
                                        <p:tgtEl>
                                          <p:spTgt spid="2091"/>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2103"/>
                                        </p:tgtEl>
                                        <p:attrNameLst>
                                          <p:attrName>style.visibility</p:attrName>
                                        </p:attrNameLst>
                                      </p:cBhvr>
                                      <p:to>
                                        <p:strVal val="visible"/>
                                      </p:to>
                                    </p:set>
                                    <p:animEffect filter="dissolve" transition="in">
                                      <p:cBhvr>
                                        <p:cTn id="38" dur="500"/>
                                        <p:tgtEl>
                                          <p:spTgt spid="2103"/>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2097"/>
                                        </p:tgtEl>
                                        <p:attrNameLst>
                                          <p:attrName>style.visibility</p:attrName>
                                        </p:attrNameLst>
                                      </p:cBhvr>
                                      <p:to>
                                        <p:strVal val="visible"/>
                                      </p:to>
                                    </p:set>
                                    <p:animEffect filter="dissolve" transition="in">
                                      <p:cBhvr>
                                        <p:cTn id="43" dur="2000"/>
                                        <p:tgtEl>
                                          <p:spTgt spid="2097"/>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2106"/>
                                        </p:tgtEl>
                                        <p:attrNameLst>
                                          <p:attrName>style.visibility</p:attrName>
                                        </p:attrNameLst>
                                      </p:cBhvr>
                                      <p:to>
                                        <p:strVal val="visible"/>
                                      </p:to>
                                    </p:set>
                                    <p:animEffect filter="dissolve" transition="in">
                                      <p:cBhvr>
                                        <p:cTn id="48" dur="500"/>
                                        <p:tgtEl>
                                          <p:spTgt spid="2106"/>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2094"/>
                                        </p:tgtEl>
                                        <p:attrNameLst>
                                          <p:attrName>style.visibility</p:attrName>
                                        </p:attrNameLst>
                                      </p:cBhvr>
                                      <p:to>
                                        <p:strVal val="visible"/>
                                      </p:to>
                                    </p:set>
                                    <p:animEffect filter="dissolve" transition="in">
                                      <p:cBhvr>
                                        <p:cTn id="53" dur="2000"/>
                                        <p:tgtEl>
                                          <p:spTgt spid="2094"/>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2109"/>
                                        </p:tgtEl>
                                        <p:attrNameLst>
                                          <p:attrName>style.visibility</p:attrName>
                                        </p:attrNameLst>
                                      </p:cBhvr>
                                      <p:to>
                                        <p:strVal val="visible"/>
                                      </p:to>
                                    </p:set>
                                    <p:animEffect filter="dissolve" transition="in">
                                      <p:cBhvr>
                                        <p:cTn id="58" dur="500"/>
                                        <p:tgtEl>
                                          <p:spTgt spid="2109"/>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4" presetID="22" grpId="11" fill="hold">
                                  <p:stCondLst>
                                    <p:cond delay="0"/>
                                  </p:stCondLst>
                                  <p:iterate type="el" backwards="0">
                                    <p:tmAbs val="0"/>
                                  </p:iterate>
                                  <p:childTnLst>
                                    <p:set>
                                      <p:cBhvr>
                                        <p:cTn id="62" fill="hold"/>
                                        <p:tgtEl>
                                          <p:spTgt spid="2125"/>
                                        </p:tgtEl>
                                        <p:attrNameLst>
                                          <p:attrName>style.visibility</p:attrName>
                                        </p:attrNameLst>
                                      </p:cBhvr>
                                      <p:to>
                                        <p:strVal val="visible"/>
                                      </p:to>
                                    </p:set>
                                    <p:animEffect filter="wipe(down)" transition="in">
                                      <p:cBhvr>
                                        <p:cTn id="63" dur="500"/>
                                        <p:tgtEl>
                                          <p:spTgt spid="2125"/>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4" presetID="22" grpId="12" fill="hold">
                                  <p:stCondLst>
                                    <p:cond delay="0"/>
                                  </p:stCondLst>
                                  <p:iterate type="el" backwards="0">
                                    <p:tmAbs val="0"/>
                                  </p:iterate>
                                  <p:childTnLst>
                                    <p:set>
                                      <p:cBhvr>
                                        <p:cTn id="67" fill="hold"/>
                                        <p:tgtEl>
                                          <p:spTgt spid="2121"/>
                                        </p:tgtEl>
                                        <p:attrNameLst>
                                          <p:attrName>style.visibility</p:attrName>
                                        </p:attrNameLst>
                                      </p:cBhvr>
                                      <p:to>
                                        <p:strVal val="visible"/>
                                      </p:to>
                                    </p:set>
                                    <p:animEffect filter="wipe(down)" transition="in">
                                      <p:cBhvr>
                                        <p:cTn id="68" dur="500"/>
                                        <p:tgtEl>
                                          <p:spTgt spid="2121"/>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4" presetID="22" grpId="13" fill="hold">
                                  <p:stCondLst>
                                    <p:cond delay="0"/>
                                  </p:stCondLst>
                                  <p:iterate type="el" backwards="0">
                                    <p:tmAbs val="0"/>
                                  </p:iterate>
                                  <p:childTnLst>
                                    <p:set>
                                      <p:cBhvr>
                                        <p:cTn id="72" fill="hold"/>
                                        <p:tgtEl>
                                          <p:spTgt spid="2117"/>
                                        </p:tgtEl>
                                        <p:attrNameLst>
                                          <p:attrName>style.visibility</p:attrName>
                                        </p:attrNameLst>
                                      </p:cBhvr>
                                      <p:to>
                                        <p:strVal val="visible"/>
                                      </p:to>
                                    </p:set>
                                    <p:animEffect filter="wipe(down)" transition="in">
                                      <p:cBhvr>
                                        <p:cTn id="73" dur="500"/>
                                        <p:tgtEl>
                                          <p:spTgt spid="2117"/>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Subtype="4" presetID="22" grpId="14" fill="hold">
                                  <p:stCondLst>
                                    <p:cond delay="0"/>
                                  </p:stCondLst>
                                  <p:iterate type="el" backwards="0">
                                    <p:tmAbs val="0"/>
                                  </p:iterate>
                                  <p:childTnLst>
                                    <p:set>
                                      <p:cBhvr>
                                        <p:cTn id="77" fill="hold"/>
                                        <p:tgtEl>
                                          <p:spTgt spid="2113"/>
                                        </p:tgtEl>
                                        <p:attrNameLst>
                                          <p:attrName>style.visibility</p:attrName>
                                        </p:attrNameLst>
                                      </p:cBhvr>
                                      <p:to>
                                        <p:strVal val="visible"/>
                                      </p:to>
                                    </p:set>
                                    <p:animEffect filter="wipe(down)" transition="in">
                                      <p:cBhvr>
                                        <p:cTn id="78" dur="500"/>
                                        <p:tgtEl>
                                          <p:spTgt spid="21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100" grpId="4"/>
      <p:bldP build="whole" bldLvl="1" animBg="1" rev="0" advAuto="0" spid="2097" grpId="7"/>
      <p:bldP build="whole" bldLvl="1" animBg="1" rev="0" advAuto="0" spid="2117" grpId="13"/>
      <p:bldP build="whole" bldLvl="1" animBg="1" rev="0" advAuto="0" spid="2113" grpId="14"/>
      <p:bldP build="whole" bldLvl="1" animBg="1" rev="0" advAuto="0" spid="2088" grpId="3"/>
      <p:bldP build="whole" bldLvl="1" animBg="1" rev="0" advAuto="0" spid="2103" grpId="6"/>
      <p:bldP build="whole" bldLvl="1" animBg="1" rev="0" advAuto="0" spid="2094" grpId="9"/>
      <p:bldP build="p" bldLvl="1" animBg="1" rev="0" advAuto="0" spid="2083" grpId="2"/>
      <p:bldP build="whole" bldLvl="1" animBg="1" rev="0" advAuto="0" spid="2125" grpId="11"/>
      <p:bldP build="whole" bldLvl="1" animBg="1" rev="0" advAuto="0" spid="2106" grpId="8"/>
      <p:bldP build="whole" bldLvl="1" animBg="1" rev="0" advAuto="0" spid="2109" grpId="10"/>
      <p:bldP build="whole" bldLvl="1" animBg="1" rev="0" advAuto="0" spid="2121" grpId="12"/>
      <p:bldP build="whole" bldLvl="1" animBg="1" rev="0" advAuto="0" spid="2091" grpId="5"/>
      <p:bldP build="p" bldLvl="1" animBg="1" rev="0" advAuto="0" spid="2084" grpId="1"/>
    </p:bldLst>
  </p:timing>
</p:sld>
</file>

<file path=ppt/slides/slide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754" name="Group 754"/>
          <p:cNvGrpSpPr/>
          <p:nvPr/>
        </p:nvGrpSpPr>
        <p:grpSpPr>
          <a:xfrm>
            <a:off x="3664067" y="140780"/>
            <a:ext cx="4679964" cy="1791850"/>
            <a:chOff x="0" y="0"/>
            <a:chExt cx="4679963" cy="1791848"/>
          </a:xfrm>
        </p:grpSpPr>
        <p:sp>
          <p:nvSpPr>
            <p:cNvPr id="739" name="Shape 739"/>
            <p:cNvSpPr/>
            <p:nvPr/>
          </p:nvSpPr>
          <p:spPr>
            <a:xfrm>
              <a:off x="542727" y="537283"/>
              <a:ext cx="720001" cy="720001"/>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742" name="Group 742"/>
            <p:cNvGrpSpPr/>
            <p:nvPr/>
          </p:nvGrpSpPr>
          <p:grpSpPr>
            <a:xfrm>
              <a:off x="749206" y="678397"/>
              <a:ext cx="307043" cy="437773"/>
              <a:chOff x="0" y="0"/>
              <a:chExt cx="307042" cy="437772"/>
            </a:xfrm>
          </p:grpSpPr>
          <p:sp>
            <p:nvSpPr>
              <p:cNvPr id="740" name="Shape 740"/>
              <p:cNvSpPr/>
              <p:nvPr/>
            </p:nvSpPr>
            <p:spPr>
              <a:xfrm>
                <a:off x="0" y="0"/>
                <a:ext cx="307043" cy="348764"/>
              </a:xfrm>
              <a:custGeom>
                <a:avLst/>
                <a:gdLst/>
                <a:ahLst/>
                <a:cxnLst>
                  <a:cxn ang="0">
                    <a:pos x="wd2" y="hd2"/>
                  </a:cxn>
                  <a:cxn ang="5400000">
                    <a:pos x="wd2" y="hd2"/>
                  </a:cxn>
                  <a:cxn ang="10800000">
                    <a:pos x="wd2" y="hd2"/>
                  </a:cxn>
                  <a:cxn ang="16200000">
                    <a:pos x="wd2" y="hd2"/>
                  </a:cxn>
                </a:cxnLst>
                <a:rect l="0" t="0" r="r" b="b"/>
                <a:pathLst>
                  <a:path w="20628" h="21600" fill="norm" stroke="1" extrusionOk="0">
                    <a:moveTo>
                      <a:pt x="14274" y="21600"/>
                    </a:moveTo>
                    <a:cubicBezTo>
                      <a:pt x="14274" y="15660"/>
                      <a:pt x="21180" y="13770"/>
                      <a:pt x="20592" y="7965"/>
                    </a:cubicBezTo>
                    <a:cubicBezTo>
                      <a:pt x="20298" y="4185"/>
                      <a:pt x="17507" y="0"/>
                      <a:pt x="10307" y="0"/>
                    </a:cubicBezTo>
                    <a:cubicBezTo>
                      <a:pt x="3107" y="0"/>
                      <a:pt x="315" y="4185"/>
                      <a:pt x="21" y="7965"/>
                    </a:cubicBezTo>
                    <a:cubicBezTo>
                      <a:pt x="-420" y="13770"/>
                      <a:pt x="6339" y="15660"/>
                      <a:pt x="6339" y="21600"/>
                    </a:cubicBezTo>
                    <a:lnTo>
                      <a:pt x="14274" y="21600"/>
                    </a:lnTo>
                    <a:close/>
                    <a:moveTo>
                      <a:pt x="2372" y="8100"/>
                    </a:moveTo>
                    <a:cubicBezTo>
                      <a:pt x="2519" y="6345"/>
                      <a:pt x="3694" y="2160"/>
                      <a:pt x="10307" y="2160"/>
                    </a:cubicBezTo>
                    <a:cubicBezTo>
                      <a:pt x="17066" y="2160"/>
                      <a:pt x="18094" y="6345"/>
                      <a:pt x="18241" y="8100"/>
                    </a:cubicBezTo>
                    <a:cubicBezTo>
                      <a:pt x="18388" y="10125"/>
                      <a:pt x="17360" y="11475"/>
                      <a:pt x="15743" y="13500"/>
                    </a:cubicBezTo>
                    <a:cubicBezTo>
                      <a:pt x="14274" y="15120"/>
                      <a:pt x="12804" y="17010"/>
                      <a:pt x="12217" y="19440"/>
                    </a:cubicBezTo>
                    <a:cubicBezTo>
                      <a:pt x="11188" y="19440"/>
                      <a:pt x="11188" y="19440"/>
                      <a:pt x="11188" y="19440"/>
                    </a:cubicBezTo>
                    <a:cubicBezTo>
                      <a:pt x="11188" y="11745"/>
                      <a:pt x="11188" y="11745"/>
                      <a:pt x="11188" y="11745"/>
                    </a:cubicBezTo>
                    <a:cubicBezTo>
                      <a:pt x="12511" y="11745"/>
                      <a:pt x="12511" y="11745"/>
                      <a:pt x="12511" y="11745"/>
                    </a:cubicBezTo>
                    <a:cubicBezTo>
                      <a:pt x="13392" y="11745"/>
                      <a:pt x="14274" y="11070"/>
                      <a:pt x="14274" y="10125"/>
                    </a:cubicBezTo>
                    <a:cubicBezTo>
                      <a:pt x="14274" y="9180"/>
                      <a:pt x="13392" y="8505"/>
                      <a:pt x="12511" y="8505"/>
                    </a:cubicBezTo>
                    <a:cubicBezTo>
                      <a:pt x="11482" y="8505"/>
                      <a:pt x="10747" y="9180"/>
                      <a:pt x="10747" y="10125"/>
                    </a:cubicBezTo>
                    <a:cubicBezTo>
                      <a:pt x="10747" y="10125"/>
                      <a:pt x="10747" y="10125"/>
                      <a:pt x="10747" y="10125"/>
                    </a:cubicBezTo>
                    <a:cubicBezTo>
                      <a:pt x="10013" y="10125"/>
                      <a:pt x="10013" y="10125"/>
                      <a:pt x="10013" y="10125"/>
                    </a:cubicBezTo>
                    <a:cubicBezTo>
                      <a:pt x="10013" y="10125"/>
                      <a:pt x="10013" y="10125"/>
                      <a:pt x="10013" y="10125"/>
                    </a:cubicBezTo>
                    <a:cubicBezTo>
                      <a:pt x="10013" y="9180"/>
                      <a:pt x="9131" y="8505"/>
                      <a:pt x="8249" y="8505"/>
                    </a:cubicBezTo>
                    <a:cubicBezTo>
                      <a:pt x="7221" y="8505"/>
                      <a:pt x="6486" y="9180"/>
                      <a:pt x="6486" y="10125"/>
                    </a:cubicBezTo>
                    <a:cubicBezTo>
                      <a:pt x="6486" y="11070"/>
                      <a:pt x="7221" y="11745"/>
                      <a:pt x="8249" y="11745"/>
                    </a:cubicBezTo>
                    <a:cubicBezTo>
                      <a:pt x="9425" y="11745"/>
                      <a:pt x="9425" y="11745"/>
                      <a:pt x="9425" y="11745"/>
                    </a:cubicBezTo>
                    <a:cubicBezTo>
                      <a:pt x="9425" y="19440"/>
                      <a:pt x="9425" y="19440"/>
                      <a:pt x="9425" y="19440"/>
                    </a:cubicBezTo>
                    <a:cubicBezTo>
                      <a:pt x="8396" y="19440"/>
                      <a:pt x="8396" y="19440"/>
                      <a:pt x="8396" y="19440"/>
                    </a:cubicBezTo>
                    <a:cubicBezTo>
                      <a:pt x="7809" y="17010"/>
                      <a:pt x="6339" y="15120"/>
                      <a:pt x="5017" y="13500"/>
                    </a:cubicBezTo>
                    <a:cubicBezTo>
                      <a:pt x="3253" y="11475"/>
                      <a:pt x="2225" y="10125"/>
                      <a:pt x="2372" y="810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741" name="Shape 741"/>
              <p:cNvSpPr/>
              <p:nvPr/>
            </p:nvSpPr>
            <p:spPr>
              <a:xfrm>
                <a:off x="91835" y="375103"/>
                <a:ext cx="122614" cy="626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641"/>
                    </a:moveTo>
                    <a:cubicBezTo>
                      <a:pt x="3086" y="19366"/>
                      <a:pt x="6557" y="21600"/>
                      <a:pt x="10800" y="21600"/>
                    </a:cubicBezTo>
                    <a:cubicBezTo>
                      <a:pt x="15043" y="21600"/>
                      <a:pt x="18514" y="19366"/>
                      <a:pt x="21600" y="15641"/>
                    </a:cubicBezTo>
                    <a:cubicBezTo>
                      <a:pt x="21600" y="0"/>
                      <a:pt x="21600" y="0"/>
                      <a:pt x="21600" y="0"/>
                    </a:cubicBezTo>
                    <a:cubicBezTo>
                      <a:pt x="0" y="0"/>
                      <a:pt x="0" y="0"/>
                      <a:pt x="0" y="0"/>
                    </a:cubicBezTo>
                    <a:lnTo>
                      <a:pt x="0" y="15641"/>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grpSp>
        <p:sp>
          <p:nvSpPr>
            <p:cNvPr id="743" name="Shape 743"/>
            <p:cNvSpPr/>
            <p:nvPr/>
          </p:nvSpPr>
          <p:spPr>
            <a:xfrm>
              <a:off x="1515766" y="620284"/>
              <a:ext cx="3164198" cy="548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defRPr sz="3000">
                  <a:solidFill>
                    <a:srgbClr val="595959"/>
                  </a:solidFill>
                  <a:latin typeface="Lato Black"/>
                  <a:ea typeface="Lato Black"/>
                  <a:cs typeface="Lato Black"/>
                  <a:sym typeface="Lato Black"/>
                </a:defRPr>
              </a:lvl1pPr>
            </a:lstStyle>
            <a:p>
              <a:pPr/>
              <a:r>
                <a:t>OUR SOLUTION</a:t>
              </a:r>
            </a:p>
          </p:txBody>
        </p:sp>
        <p:sp>
          <p:nvSpPr>
            <p:cNvPr id="744" name="Shape 744"/>
            <p:cNvSpPr/>
            <p:nvPr/>
          </p:nvSpPr>
          <p:spPr>
            <a:xfrm>
              <a:off x="182727" y="1251849"/>
              <a:ext cx="360001" cy="360001"/>
            </a:xfrm>
            <a:prstGeom prst="rect">
              <a:avLst/>
            </a:prstGeom>
            <a:solidFill>
              <a:srgbClr val="00BBD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45" name="Shape 745"/>
            <p:cNvSpPr/>
            <p:nvPr/>
          </p:nvSpPr>
          <p:spPr>
            <a:xfrm>
              <a:off x="1442727" y="1431849"/>
              <a:ext cx="180001" cy="180001"/>
            </a:xfrm>
            <a:prstGeom prst="rect">
              <a:avLst/>
            </a:prstGeom>
            <a:noFill/>
            <a:ln w="19050" cap="flat">
              <a:solidFill>
                <a:srgbClr val="F23B48"/>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46" name="Shape 746"/>
            <p:cNvSpPr/>
            <p:nvPr/>
          </p:nvSpPr>
          <p:spPr>
            <a:xfrm>
              <a:off x="1262727" y="1254566"/>
              <a:ext cx="180001" cy="180001"/>
            </a:xfrm>
            <a:prstGeom prst="rect">
              <a:avLst/>
            </a:prstGeom>
            <a:solidFill>
              <a:schemeClr val="accent4"/>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47" name="Shape 747"/>
            <p:cNvSpPr/>
            <p:nvPr/>
          </p:nvSpPr>
          <p:spPr>
            <a:xfrm>
              <a:off x="1082727" y="0"/>
              <a:ext cx="180001" cy="180000"/>
            </a:xfrm>
            <a:prstGeom prst="rect">
              <a:avLst/>
            </a:prstGeom>
            <a:solidFill>
              <a:srgbClr val="93796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750" name="Group 750"/>
            <p:cNvGrpSpPr/>
            <p:nvPr/>
          </p:nvGrpSpPr>
          <p:grpSpPr>
            <a:xfrm>
              <a:off x="180635" y="180000"/>
              <a:ext cx="180001" cy="180001"/>
              <a:chOff x="0" y="0"/>
              <a:chExt cx="179999" cy="179999"/>
            </a:xfrm>
          </p:grpSpPr>
          <p:sp>
            <p:nvSpPr>
              <p:cNvPr id="748" name="Shape 748"/>
              <p:cNvSpPr/>
              <p:nvPr/>
            </p:nvSpPr>
            <p:spPr>
              <a:xfrm flipH="1">
                <a:off x="89364" y="0"/>
                <a:ext cx="1" cy="180000"/>
              </a:xfrm>
              <a:prstGeom prst="line">
                <a:avLst/>
              </a:prstGeom>
              <a:noFill/>
              <a:ln w="19050" cap="flat">
                <a:solidFill>
                  <a:srgbClr val="00BBD6"/>
                </a:solidFill>
                <a:prstDash val="solid"/>
                <a:miter lim="800000"/>
              </a:ln>
              <a:effectLst/>
            </p:spPr>
            <p:txBody>
              <a:bodyPr wrap="square" lIns="45719" tIns="45719" rIns="45719" bIns="45719" numCol="1" anchor="t">
                <a:noAutofit/>
              </a:bodyPr>
              <a:lstStyle/>
              <a:p>
                <a:pPr/>
              </a:p>
            </p:txBody>
          </p:sp>
          <p:sp>
            <p:nvSpPr>
              <p:cNvPr id="749" name="Shape 749"/>
              <p:cNvSpPr/>
              <p:nvPr/>
            </p:nvSpPr>
            <p:spPr>
              <a:xfrm>
                <a:off x="0" y="90634"/>
                <a:ext cx="180000" cy="1"/>
              </a:xfrm>
              <a:prstGeom prst="line">
                <a:avLst/>
              </a:prstGeom>
              <a:noFill/>
              <a:ln w="19050" cap="flat">
                <a:solidFill>
                  <a:srgbClr val="00BBD6"/>
                </a:solidFill>
                <a:prstDash val="solid"/>
                <a:miter lim="800000"/>
              </a:ln>
              <a:effectLst/>
            </p:spPr>
            <p:txBody>
              <a:bodyPr wrap="square" lIns="45719" tIns="45719" rIns="45719" bIns="45719" numCol="1" anchor="t">
                <a:noAutofit/>
              </a:bodyPr>
              <a:lstStyle/>
              <a:p>
                <a:pPr/>
              </a:p>
            </p:txBody>
          </p:sp>
        </p:grpSp>
        <p:sp>
          <p:nvSpPr>
            <p:cNvPr id="751" name="Shape 751"/>
            <p:cNvSpPr/>
            <p:nvPr/>
          </p:nvSpPr>
          <p:spPr>
            <a:xfrm>
              <a:off x="0" y="1611848"/>
              <a:ext cx="180000" cy="180001"/>
            </a:xfrm>
            <a:prstGeom prst="rect">
              <a:avLst/>
            </a:prstGeom>
            <a:solidFill>
              <a:srgbClr val="B2D23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52" name="Shape 752"/>
            <p:cNvSpPr/>
            <p:nvPr/>
          </p:nvSpPr>
          <p:spPr>
            <a:xfrm>
              <a:off x="1262727" y="180000"/>
              <a:ext cx="360001" cy="360001"/>
            </a:xfrm>
            <a:prstGeom prst="rect">
              <a:avLst/>
            </a:prstGeom>
            <a:solidFill>
              <a:srgbClr val="FFFFFF"/>
            </a:solidFill>
            <a:ln w="19050" cap="flat">
              <a:solidFill>
                <a:srgbClr val="895881"/>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753" name="Shape 753"/>
            <p:cNvSpPr/>
            <p:nvPr/>
          </p:nvSpPr>
          <p:spPr>
            <a:xfrm>
              <a:off x="272727" y="1341849"/>
              <a:ext cx="180001" cy="180001"/>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755" name="Shape 755"/>
          <p:cNvSpPr/>
          <p:nvPr/>
        </p:nvSpPr>
        <p:spPr>
          <a:xfrm>
            <a:off x="664865" y="2634953"/>
            <a:ext cx="11283903" cy="3022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defTabSz="457200">
              <a:defRPr sz="2800">
                <a:solidFill>
                  <a:srgbClr val="535353"/>
                </a:solidFill>
              </a:defRPr>
            </a:pPr>
            <a:r>
              <a:t>MyCurrency is a platform based on Blockchain protocol that allows merchants to issue their own currency, endow it with intelligence and market it in banks, wallets, social networks and any digital media.</a:t>
            </a:r>
          </a:p>
          <a:p>
            <a:pPr algn="ctr" defTabSz="457200">
              <a:defRPr sz="2800">
                <a:solidFill>
                  <a:srgbClr val="535353"/>
                </a:solidFill>
              </a:defRPr>
            </a:pPr>
          </a:p>
          <a:p>
            <a:pPr algn="ctr" defTabSz="457200">
              <a:defRPr sz="2800">
                <a:solidFill>
                  <a:srgbClr val="535353"/>
                </a:solidFill>
              </a:defRPr>
            </a:pPr>
            <a:r>
              <a:t>Consumers can acquire the currency, pay to merchants without intermediaries and exchange the currencies with other users, getting benefits in all the stage of the process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ID="9" grpId="1" fill="hold">
                                  <p:stCondLst>
                                    <p:cond delay="0"/>
                                  </p:stCondLst>
                                  <p:iterate type="el" backwards="0">
                                    <p:tmAbs val="0"/>
                                  </p:iterate>
                                  <p:childTnLst>
                                    <p:set>
                                      <p:cBhvr>
                                        <p:cTn id="6" fill="hold"/>
                                        <p:tgtEl>
                                          <p:spTgt spid="755"/>
                                        </p:tgtEl>
                                        <p:attrNameLst>
                                          <p:attrName>style.visibility</p:attrName>
                                        </p:attrNameLst>
                                      </p:cBhvr>
                                      <p:to>
                                        <p:strVal val="visible"/>
                                      </p:to>
                                    </p:set>
                                    <p:animEffect filter="dissolve" transition="in">
                                      <p:cBhvr>
                                        <p:cTn id="7" dur="500"/>
                                        <p:tgtEl>
                                          <p:spTgt spid="7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55" grpId="1"/>
    </p:bldLst>
  </p:timing>
</p:sld>
</file>

<file path=ppt/slides/slide5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127" name="Shape 212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128" name="Shape 212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Chart Infographic</a:t>
            </a:r>
          </a:p>
        </p:txBody>
      </p:sp>
      <p:sp>
        <p:nvSpPr>
          <p:cNvPr id="2129" name="Shape 212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2130" name="Shape 2130"/>
          <p:cNvSpPr/>
          <p:nvPr/>
        </p:nvSpPr>
        <p:spPr>
          <a:xfrm flipV="1">
            <a:off x="6083663" y="2074177"/>
            <a:ext cx="1" cy="1082145"/>
          </a:xfrm>
          <a:prstGeom prst="line">
            <a:avLst/>
          </a:prstGeom>
          <a:ln w="6350">
            <a:solidFill>
              <a:srgbClr val="808080"/>
            </a:solidFill>
            <a:miter/>
          </a:ln>
        </p:spPr>
        <p:txBody>
          <a:bodyPr lIns="45719" rIns="45719"/>
          <a:lstStyle/>
          <a:p>
            <a:pPr/>
          </a:p>
        </p:txBody>
      </p:sp>
      <p:sp>
        <p:nvSpPr>
          <p:cNvPr id="2131" name="Shape 2131"/>
          <p:cNvSpPr/>
          <p:nvPr/>
        </p:nvSpPr>
        <p:spPr>
          <a:xfrm flipV="1">
            <a:off x="6643832" y="2975163"/>
            <a:ext cx="963301" cy="557587"/>
          </a:xfrm>
          <a:prstGeom prst="line">
            <a:avLst/>
          </a:prstGeom>
          <a:ln w="6350">
            <a:solidFill>
              <a:srgbClr val="808080"/>
            </a:solidFill>
            <a:miter/>
          </a:ln>
        </p:spPr>
        <p:txBody>
          <a:bodyPr lIns="45719" rIns="45719"/>
          <a:lstStyle/>
          <a:p>
            <a:pPr/>
          </a:p>
        </p:txBody>
      </p:sp>
      <p:sp>
        <p:nvSpPr>
          <p:cNvPr id="2132" name="Shape 2132"/>
          <p:cNvSpPr/>
          <p:nvPr/>
        </p:nvSpPr>
        <p:spPr>
          <a:xfrm>
            <a:off x="6643832" y="4163634"/>
            <a:ext cx="963301" cy="556434"/>
          </a:xfrm>
          <a:prstGeom prst="line">
            <a:avLst/>
          </a:prstGeom>
          <a:ln w="6350">
            <a:solidFill>
              <a:srgbClr val="808080"/>
            </a:solidFill>
            <a:miter/>
          </a:ln>
        </p:spPr>
        <p:txBody>
          <a:bodyPr lIns="45719" rIns="45719"/>
          <a:lstStyle/>
          <a:p>
            <a:pPr/>
          </a:p>
        </p:txBody>
      </p:sp>
      <p:sp>
        <p:nvSpPr>
          <p:cNvPr id="2133" name="Shape 2133"/>
          <p:cNvSpPr/>
          <p:nvPr/>
        </p:nvSpPr>
        <p:spPr>
          <a:xfrm>
            <a:off x="6095998" y="4350889"/>
            <a:ext cx="1" cy="1241635"/>
          </a:xfrm>
          <a:prstGeom prst="line">
            <a:avLst/>
          </a:prstGeom>
          <a:ln w="6350">
            <a:solidFill>
              <a:srgbClr val="808080"/>
            </a:solidFill>
            <a:miter/>
          </a:ln>
        </p:spPr>
        <p:txBody>
          <a:bodyPr lIns="45719" rIns="45719"/>
          <a:lstStyle/>
          <a:p>
            <a:pPr/>
          </a:p>
        </p:txBody>
      </p:sp>
      <p:sp>
        <p:nvSpPr>
          <p:cNvPr id="2134" name="Shape 2134"/>
          <p:cNvSpPr/>
          <p:nvPr/>
        </p:nvSpPr>
        <p:spPr>
          <a:xfrm flipH="1" flipV="1">
            <a:off x="4585263" y="2975163"/>
            <a:ext cx="963301" cy="557587"/>
          </a:xfrm>
          <a:prstGeom prst="line">
            <a:avLst/>
          </a:prstGeom>
          <a:ln w="6350">
            <a:solidFill>
              <a:srgbClr val="808080"/>
            </a:solidFill>
            <a:miter/>
          </a:ln>
        </p:spPr>
        <p:txBody>
          <a:bodyPr lIns="45719" rIns="45719"/>
          <a:lstStyle/>
          <a:p>
            <a:pPr/>
          </a:p>
        </p:txBody>
      </p:sp>
      <p:sp>
        <p:nvSpPr>
          <p:cNvPr id="2135" name="Shape 2135"/>
          <p:cNvSpPr/>
          <p:nvPr/>
        </p:nvSpPr>
        <p:spPr>
          <a:xfrm flipH="1">
            <a:off x="4585263" y="4163633"/>
            <a:ext cx="963301" cy="556436"/>
          </a:xfrm>
          <a:prstGeom prst="line">
            <a:avLst/>
          </a:prstGeom>
          <a:ln w="6350">
            <a:solidFill>
              <a:srgbClr val="808080"/>
            </a:solidFill>
            <a:miter/>
          </a:ln>
        </p:spPr>
        <p:txBody>
          <a:bodyPr lIns="45719" rIns="45719"/>
          <a:lstStyle/>
          <a:p>
            <a:pPr/>
          </a:p>
        </p:txBody>
      </p:sp>
      <p:grpSp>
        <p:nvGrpSpPr>
          <p:cNvPr id="2138" name="Group 2138"/>
          <p:cNvGrpSpPr/>
          <p:nvPr/>
        </p:nvGrpSpPr>
        <p:grpSpPr>
          <a:xfrm>
            <a:off x="5270879" y="2895238"/>
            <a:ext cx="1650241" cy="1904757"/>
            <a:chOff x="0" y="0"/>
            <a:chExt cx="1650240" cy="1904756"/>
          </a:xfrm>
        </p:grpSpPr>
        <p:sp>
          <p:nvSpPr>
            <p:cNvPr id="2136" name="Shape 2136"/>
            <p:cNvSpPr/>
            <p:nvPr/>
          </p:nvSpPr>
          <p:spPr>
            <a:xfrm flipH="1">
              <a:off x="0" y="0"/>
              <a:ext cx="1650241" cy="190475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lnTo>
                    <a:pt x="10800" y="21600"/>
                  </a:lnTo>
                  <a:lnTo>
                    <a:pt x="0" y="16200"/>
                  </a:lnTo>
                  <a:lnTo>
                    <a:pt x="0" y="5409"/>
                  </a:lnTo>
                  <a:lnTo>
                    <a:pt x="10800" y="0"/>
                  </a:lnTo>
                  <a:lnTo>
                    <a:pt x="21600" y="5409"/>
                  </a:lnTo>
                  <a:lnTo>
                    <a:pt x="21600" y="16200"/>
                  </a:lnTo>
                  <a:close/>
                </a:path>
              </a:pathLst>
            </a:custGeom>
            <a:solidFill>
              <a:srgbClr val="595959"/>
            </a:solidFill>
            <a:ln w="12700" cap="flat">
              <a:noFill/>
              <a:miter lim="400000"/>
            </a:ln>
            <a:effectLst/>
          </p:spPr>
          <p:txBody>
            <a:bodyPr wrap="square" lIns="45719" tIns="45719" rIns="45719" bIns="45719" numCol="1" anchor="ctr">
              <a:noAutofit/>
            </a:bodyPr>
            <a:lstStyle/>
            <a:p>
              <a:pPr algn="ctr">
                <a:defRPr sz="6600">
                  <a:solidFill>
                    <a:srgbClr val="FFFFFF"/>
                  </a:solidFill>
                  <a:latin typeface="FontAwesome"/>
                  <a:ea typeface="FontAwesome"/>
                  <a:cs typeface="FontAwesome"/>
                  <a:sym typeface="FontAwesome"/>
                </a:defRPr>
              </a:pPr>
            </a:p>
          </p:txBody>
        </p:sp>
        <p:sp>
          <p:nvSpPr>
            <p:cNvPr id="2137" name="Shape 2137"/>
            <p:cNvSpPr/>
            <p:nvPr/>
          </p:nvSpPr>
          <p:spPr>
            <a:xfrm>
              <a:off x="0" y="446791"/>
              <a:ext cx="1650241" cy="101117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6600">
                  <a:solidFill>
                    <a:srgbClr val="FFFFFF"/>
                  </a:solidFill>
                  <a:latin typeface="FontAwesome"/>
                  <a:ea typeface="FontAwesome"/>
                  <a:cs typeface="FontAwesome"/>
                  <a:sym typeface="FontAwesome"/>
                </a:defRPr>
              </a:lvl1pPr>
            </a:lstStyle>
            <a:p>
              <a:pPr/>
              <a:r>
                <a:t></a:t>
              </a:r>
            </a:p>
          </p:txBody>
        </p:sp>
      </p:grpSp>
      <p:grpSp>
        <p:nvGrpSpPr>
          <p:cNvPr id="2141" name="Group 2141"/>
          <p:cNvGrpSpPr/>
          <p:nvPr/>
        </p:nvGrpSpPr>
        <p:grpSpPr>
          <a:xfrm>
            <a:off x="5693502" y="1700213"/>
            <a:ext cx="804995" cy="804993"/>
            <a:chOff x="0" y="0"/>
            <a:chExt cx="804994" cy="804991"/>
          </a:xfrm>
        </p:grpSpPr>
        <p:sp>
          <p:nvSpPr>
            <p:cNvPr id="2139" name="Shape 2139"/>
            <p:cNvSpPr/>
            <p:nvPr/>
          </p:nvSpPr>
          <p:spPr>
            <a:xfrm>
              <a:off x="-1" y="0"/>
              <a:ext cx="804996" cy="80499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40" name="Shape 2140"/>
            <p:cNvSpPr/>
            <p:nvPr/>
          </p:nvSpPr>
          <p:spPr>
            <a:xfrm>
              <a:off x="117888" y="172625"/>
              <a:ext cx="56921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2144" name="Group 2144"/>
          <p:cNvGrpSpPr/>
          <p:nvPr/>
        </p:nvGrpSpPr>
        <p:grpSpPr>
          <a:xfrm>
            <a:off x="5693502" y="5190027"/>
            <a:ext cx="804995" cy="804993"/>
            <a:chOff x="0" y="0"/>
            <a:chExt cx="804994" cy="804991"/>
          </a:xfrm>
        </p:grpSpPr>
        <p:sp>
          <p:nvSpPr>
            <p:cNvPr id="2142" name="Shape 2142"/>
            <p:cNvSpPr/>
            <p:nvPr/>
          </p:nvSpPr>
          <p:spPr>
            <a:xfrm>
              <a:off x="-1" y="0"/>
              <a:ext cx="804996" cy="804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43" name="Shape 2143"/>
            <p:cNvSpPr/>
            <p:nvPr/>
          </p:nvSpPr>
          <p:spPr>
            <a:xfrm>
              <a:off x="117888" y="172625"/>
              <a:ext cx="56921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ê</a:t>
              </a:r>
            </a:p>
          </p:txBody>
        </p:sp>
      </p:grpSp>
      <p:grpSp>
        <p:nvGrpSpPr>
          <p:cNvPr id="2147" name="Group 2147"/>
          <p:cNvGrpSpPr/>
          <p:nvPr/>
        </p:nvGrpSpPr>
        <p:grpSpPr>
          <a:xfrm>
            <a:off x="7204636" y="2572666"/>
            <a:ext cx="804995" cy="804993"/>
            <a:chOff x="0" y="0"/>
            <a:chExt cx="804994" cy="804991"/>
          </a:xfrm>
        </p:grpSpPr>
        <p:sp>
          <p:nvSpPr>
            <p:cNvPr id="2145" name="Shape 2145"/>
            <p:cNvSpPr/>
            <p:nvPr/>
          </p:nvSpPr>
          <p:spPr>
            <a:xfrm>
              <a:off x="-1" y="0"/>
              <a:ext cx="804996" cy="804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46" name="Shape 2146"/>
            <p:cNvSpPr/>
            <p:nvPr/>
          </p:nvSpPr>
          <p:spPr>
            <a:xfrm>
              <a:off x="117888" y="172625"/>
              <a:ext cx="56921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2150" name="Group 2150"/>
          <p:cNvGrpSpPr/>
          <p:nvPr/>
        </p:nvGrpSpPr>
        <p:grpSpPr>
          <a:xfrm>
            <a:off x="4182367" y="4317572"/>
            <a:ext cx="804995" cy="804993"/>
            <a:chOff x="0" y="0"/>
            <a:chExt cx="804994" cy="804991"/>
          </a:xfrm>
        </p:grpSpPr>
        <p:sp>
          <p:nvSpPr>
            <p:cNvPr id="2148" name="Shape 2148"/>
            <p:cNvSpPr/>
            <p:nvPr/>
          </p:nvSpPr>
          <p:spPr>
            <a:xfrm>
              <a:off x="-1" y="0"/>
              <a:ext cx="804996" cy="80499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49" name="Shape 2149"/>
            <p:cNvSpPr/>
            <p:nvPr/>
          </p:nvSpPr>
          <p:spPr>
            <a:xfrm>
              <a:off x="117888" y="172625"/>
              <a:ext cx="56921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2153" name="Group 2153"/>
          <p:cNvGrpSpPr/>
          <p:nvPr/>
        </p:nvGrpSpPr>
        <p:grpSpPr>
          <a:xfrm>
            <a:off x="7204637" y="4317572"/>
            <a:ext cx="804995" cy="804993"/>
            <a:chOff x="0" y="0"/>
            <a:chExt cx="804994" cy="804991"/>
          </a:xfrm>
        </p:grpSpPr>
        <p:sp>
          <p:nvSpPr>
            <p:cNvPr id="2151" name="Shape 2151"/>
            <p:cNvSpPr/>
            <p:nvPr/>
          </p:nvSpPr>
          <p:spPr>
            <a:xfrm>
              <a:off x="-1" y="0"/>
              <a:ext cx="804996" cy="80499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52" name="Shape 2152"/>
            <p:cNvSpPr/>
            <p:nvPr/>
          </p:nvSpPr>
          <p:spPr>
            <a:xfrm>
              <a:off x="117888" y="172625"/>
              <a:ext cx="56921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2156" name="Group 2156"/>
          <p:cNvGrpSpPr/>
          <p:nvPr/>
        </p:nvGrpSpPr>
        <p:grpSpPr>
          <a:xfrm>
            <a:off x="4182369" y="2572665"/>
            <a:ext cx="804995" cy="804993"/>
            <a:chOff x="0" y="0"/>
            <a:chExt cx="804994" cy="804991"/>
          </a:xfrm>
        </p:grpSpPr>
        <p:sp>
          <p:nvSpPr>
            <p:cNvPr id="2154" name="Shape 2154"/>
            <p:cNvSpPr/>
            <p:nvPr/>
          </p:nvSpPr>
          <p:spPr>
            <a:xfrm>
              <a:off x="-1" y="0"/>
              <a:ext cx="804996" cy="804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2155" name="Shape 2155"/>
            <p:cNvSpPr/>
            <p:nvPr/>
          </p:nvSpPr>
          <p:spPr>
            <a:xfrm>
              <a:off x="117888" y="172625"/>
              <a:ext cx="56921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u</a:t>
              </a:r>
            </a:p>
          </p:txBody>
        </p:sp>
      </p:grpSp>
      <p:grpSp>
        <p:nvGrpSpPr>
          <p:cNvPr id="2159" name="Group 2159"/>
          <p:cNvGrpSpPr/>
          <p:nvPr/>
        </p:nvGrpSpPr>
        <p:grpSpPr>
          <a:xfrm>
            <a:off x="8804754" y="2271200"/>
            <a:ext cx="585789" cy="585789"/>
            <a:chOff x="0" y="0"/>
            <a:chExt cx="585787" cy="585787"/>
          </a:xfrm>
        </p:grpSpPr>
        <p:sp>
          <p:nvSpPr>
            <p:cNvPr id="2157" name="Shape 2157"/>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58" name="Shape 2158"/>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160" name="Shape 2160"/>
          <p:cNvSpPr/>
          <p:nvPr/>
        </p:nvSpPr>
        <p:spPr>
          <a:xfrm>
            <a:off x="9626945" y="2551377"/>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 gummies fruitcake pie</a:t>
            </a:r>
          </a:p>
        </p:txBody>
      </p:sp>
      <p:sp>
        <p:nvSpPr>
          <p:cNvPr id="2161" name="Shape 2161"/>
          <p:cNvSpPr/>
          <p:nvPr/>
        </p:nvSpPr>
        <p:spPr>
          <a:xfrm>
            <a:off x="9612659" y="2271199"/>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Win Solutions</a:t>
            </a:r>
          </a:p>
        </p:txBody>
      </p:sp>
      <p:grpSp>
        <p:nvGrpSpPr>
          <p:cNvPr id="2164" name="Group 2164"/>
          <p:cNvGrpSpPr/>
          <p:nvPr/>
        </p:nvGrpSpPr>
        <p:grpSpPr>
          <a:xfrm>
            <a:off x="8804754" y="3524670"/>
            <a:ext cx="585789" cy="585789"/>
            <a:chOff x="0" y="0"/>
            <a:chExt cx="585787" cy="585787"/>
          </a:xfrm>
        </p:grpSpPr>
        <p:sp>
          <p:nvSpPr>
            <p:cNvPr id="2162" name="Shape 2162"/>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63" name="Shape 2163"/>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165" name="Shape 2165"/>
          <p:cNvSpPr/>
          <p:nvPr/>
        </p:nvSpPr>
        <p:spPr>
          <a:xfrm>
            <a:off x="9626945" y="3804847"/>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 gummies fruitcake pie</a:t>
            </a:r>
          </a:p>
        </p:txBody>
      </p:sp>
      <p:sp>
        <p:nvSpPr>
          <p:cNvPr id="2166" name="Shape 2166"/>
          <p:cNvSpPr/>
          <p:nvPr/>
        </p:nvSpPr>
        <p:spPr>
          <a:xfrm>
            <a:off x="9612659" y="3524670"/>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Open Door</a:t>
            </a:r>
          </a:p>
        </p:txBody>
      </p:sp>
      <p:grpSp>
        <p:nvGrpSpPr>
          <p:cNvPr id="2169" name="Group 2169"/>
          <p:cNvGrpSpPr/>
          <p:nvPr/>
        </p:nvGrpSpPr>
        <p:grpSpPr>
          <a:xfrm>
            <a:off x="8804754" y="4780302"/>
            <a:ext cx="585789" cy="585789"/>
            <a:chOff x="0" y="0"/>
            <a:chExt cx="585787" cy="585787"/>
          </a:xfrm>
        </p:grpSpPr>
        <p:sp>
          <p:nvSpPr>
            <p:cNvPr id="2167" name="Shape 2167"/>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68" name="Shape 2168"/>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ê</a:t>
              </a:r>
            </a:p>
          </p:txBody>
        </p:sp>
      </p:grpSp>
      <p:sp>
        <p:nvSpPr>
          <p:cNvPr id="2170" name="Shape 2170"/>
          <p:cNvSpPr/>
          <p:nvPr/>
        </p:nvSpPr>
        <p:spPr>
          <a:xfrm>
            <a:off x="9626945" y="5060479"/>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 gummies fruitcake pie</a:t>
            </a:r>
          </a:p>
        </p:txBody>
      </p:sp>
      <p:sp>
        <p:nvSpPr>
          <p:cNvPr id="2171" name="Shape 2171"/>
          <p:cNvSpPr/>
          <p:nvPr/>
        </p:nvSpPr>
        <p:spPr>
          <a:xfrm>
            <a:off x="9612659" y="4780300"/>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Data Backup</a:t>
            </a:r>
          </a:p>
        </p:txBody>
      </p:sp>
      <p:grpSp>
        <p:nvGrpSpPr>
          <p:cNvPr id="2174" name="Group 2174"/>
          <p:cNvGrpSpPr/>
          <p:nvPr/>
        </p:nvGrpSpPr>
        <p:grpSpPr>
          <a:xfrm>
            <a:off x="2801455" y="2271202"/>
            <a:ext cx="585789" cy="585789"/>
            <a:chOff x="0" y="0"/>
            <a:chExt cx="585787" cy="585787"/>
          </a:xfrm>
        </p:grpSpPr>
        <p:sp>
          <p:nvSpPr>
            <p:cNvPr id="2172" name="Shape 2172"/>
            <p:cNvSpPr/>
            <p:nvPr/>
          </p:nvSpPr>
          <p:spPr>
            <a:xfrm flipH="1">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73" name="Shape 2173"/>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175" name="Shape 2175"/>
          <p:cNvSpPr/>
          <p:nvPr/>
        </p:nvSpPr>
        <p:spPr>
          <a:xfrm>
            <a:off x="838690" y="2551378"/>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 gummies fruitcake pie</a:t>
            </a:r>
          </a:p>
        </p:txBody>
      </p:sp>
      <p:sp>
        <p:nvSpPr>
          <p:cNvPr id="2176" name="Shape 2176"/>
          <p:cNvSpPr/>
          <p:nvPr/>
        </p:nvSpPr>
        <p:spPr>
          <a:xfrm>
            <a:off x="840810" y="2271200"/>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Business Strategy</a:t>
            </a:r>
          </a:p>
        </p:txBody>
      </p:sp>
      <p:grpSp>
        <p:nvGrpSpPr>
          <p:cNvPr id="2179" name="Group 2179"/>
          <p:cNvGrpSpPr/>
          <p:nvPr/>
        </p:nvGrpSpPr>
        <p:grpSpPr>
          <a:xfrm>
            <a:off x="2801455" y="3524670"/>
            <a:ext cx="585789" cy="585789"/>
            <a:chOff x="0" y="0"/>
            <a:chExt cx="585787" cy="585787"/>
          </a:xfrm>
        </p:grpSpPr>
        <p:sp>
          <p:nvSpPr>
            <p:cNvPr id="2177" name="Shape 2177"/>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178" name="Shape 2178"/>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2180" name="Shape 2180"/>
          <p:cNvSpPr/>
          <p:nvPr/>
        </p:nvSpPr>
        <p:spPr>
          <a:xfrm>
            <a:off x="838691" y="3804847"/>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 gummies fruitcake pie</a:t>
            </a:r>
          </a:p>
        </p:txBody>
      </p:sp>
      <p:sp>
        <p:nvSpPr>
          <p:cNvPr id="2181" name="Shape 2181"/>
          <p:cNvSpPr/>
          <p:nvPr/>
        </p:nvSpPr>
        <p:spPr>
          <a:xfrm>
            <a:off x="840810" y="3524670"/>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23B48"/>
                </a:solidFill>
                <a:latin typeface="Lato"/>
                <a:ea typeface="Lato"/>
                <a:cs typeface="Lato"/>
                <a:sym typeface="Lato"/>
              </a:defRPr>
            </a:lvl1pPr>
          </a:lstStyle>
          <a:p>
            <a:pPr/>
            <a:r>
              <a:t>Creative Solution</a:t>
            </a:r>
          </a:p>
        </p:txBody>
      </p:sp>
      <p:grpSp>
        <p:nvGrpSpPr>
          <p:cNvPr id="2184" name="Group 2184"/>
          <p:cNvGrpSpPr/>
          <p:nvPr/>
        </p:nvGrpSpPr>
        <p:grpSpPr>
          <a:xfrm>
            <a:off x="2801455" y="4780302"/>
            <a:ext cx="585789" cy="585788"/>
            <a:chOff x="0" y="0"/>
            <a:chExt cx="585787" cy="585787"/>
          </a:xfrm>
        </p:grpSpPr>
        <p:sp>
          <p:nvSpPr>
            <p:cNvPr id="2182" name="Shape 2182"/>
            <p:cNvSpPr/>
            <p:nvPr/>
          </p:nvSpPr>
          <p:spPr>
            <a:xfrm flipH="1">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183" name="Shape 2183"/>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185" name="Shape 2185"/>
          <p:cNvSpPr/>
          <p:nvPr/>
        </p:nvSpPr>
        <p:spPr>
          <a:xfrm>
            <a:off x="838691" y="5060479"/>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 gummies fruitcake pie</a:t>
            </a:r>
          </a:p>
        </p:txBody>
      </p:sp>
      <p:sp>
        <p:nvSpPr>
          <p:cNvPr id="2186" name="Shape 2186"/>
          <p:cNvSpPr/>
          <p:nvPr/>
        </p:nvSpPr>
        <p:spPr>
          <a:xfrm>
            <a:off x="840810" y="4780300"/>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File Manager</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128">
                                            <p:bg/>
                                          </p:spTgt>
                                        </p:tgtEl>
                                        <p:attrNameLst>
                                          <p:attrName>style.visibility</p:attrName>
                                        </p:attrNameLst>
                                      </p:cBhvr>
                                      <p:to>
                                        <p:strVal val="visible"/>
                                      </p:to>
                                    </p:set>
                                    <p:animEffect filter="wipe(left)" transition="in">
                                      <p:cBhvr>
                                        <p:cTn id="7" dur="500"/>
                                        <p:tgtEl>
                                          <p:spTgt spid="212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128">
                                            <p:txEl>
                                              <p:pRg st="0" end="0"/>
                                            </p:txEl>
                                          </p:spTgt>
                                        </p:tgtEl>
                                        <p:attrNameLst>
                                          <p:attrName>style.visibility</p:attrName>
                                        </p:attrNameLst>
                                      </p:cBhvr>
                                      <p:to>
                                        <p:strVal val="visible"/>
                                      </p:to>
                                    </p:set>
                                    <p:animEffect filter="wipe(left)" transition="in">
                                      <p:cBhvr>
                                        <p:cTn id="10" dur="500"/>
                                        <p:tgtEl>
                                          <p:spTgt spid="212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127">
                                            <p:bg/>
                                          </p:spTgt>
                                        </p:tgtEl>
                                        <p:attrNameLst>
                                          <p:attrName>style.visibility</p:attrName>
                                        </p:attrNameLst>
                                      </p:cBhvr>
                                      <p:to>
                                        <p:strVal val="visible"/>
                                      </p:to>
                                    </p:set>
                                    <p:animEffect filter="dissolve" transition="in">
                                      <p:cBhvr>
                                        <p:cTn id="15" dur="500"/>
                                        <p:tgtEl>
                                          <p:spTgt spid="212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127">
                                            <p:txEl>
                                              <p:pRg st="0" end="0"/>
                                            </p:txEl>
                                          </p:spTgt>
                                        </p:tgtEl>
                                        <p:attrNameLst>
                                          <p:attrName>style.visibility</p:attrName>
                                        </p:attrNameLst>
                                      </p:cBhvr>
                                      <p:to>
                                        <p:strVal val="visible"/>
                                      </p:to>
                                    </p:set>
                                    <p:animEffect filter="dissolve" transition="in">
                                      <p:cBhvr>
                                        <p:cTn id="18" dur="500"/>
                                        <p:tgtEl>
                                          <p:spTgt spid="212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2138"/>
                                        </p:tgtEl>
                                        <p:attrNameLst>
                                          <p:attrName>style.visibility</p:attrName>
                                        </p:attrNameLst>
                                      </p:cBhvr>
                                      <p:to>
                                        <p:strVal val="visible"/>
                                      </p:to>
                                    </p:set>
                                    <p:animEffect filter="dissolve" transition="in">
                                      <p:cBhvr>
                                        <p:cTn id="23" dur="2000"/>
                                        <p:tgtEl>
                                          <p:spTgt spid="2138"/>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2130"/>
                                        </p:tgtEl>
                                        <p:attrNameLst>
                                          <p:attrName>style.visibility</p:attrName>
                                        </p:attrNameLst>
                                      </p:cBhvr>
                                      <p:to>
                                        <p:strVal val="visible"/>
                                      </p:to>
                                    </p:set>
                                    <p:animEffect filter="dissolve" transition="in">
                                      <p:cBhvr>
                                        <p:cTn id="28" dur="500"/>
                                        <p:tgtEl>
                                          <p:spTgt spid="2130"/>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2141"/>
                                        </p:tgtEl>
                                        <p:attrNameLst>
                                          <p:attrName>style.visibility</p:attrName>
                                        </p:attrNameLst>
                                      </p:cBhvr>
                                      <p:to>
                                        <p:strVal val="visible"/>
                                      </p:to>
                                    </p:set>
                                    <p:animEffect filter="dissolve" transition="in">
                                      <p:cBhvr>
                                        <p:cTn id="32" dur="500"/>
                                        <p:tgtEl>
                                          <p:spTgt spid="2141"/>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2131"/>
                                        </p:tgtEl>
                                        <p:attrNameLst>
                                          <p:attrName>style.visibility</p:attrName>
                                        </p:attrNameLst>
                                      </p:cBhvr>
                                      <p:to>
                                        <p:strVal val="visible"/>
                                      </p:to>
                                    </p:set>
                                    <p:animEffect filter="dissolve" transition="in">
                                      <p:cBhvr>
                                        <p:cTn id="37" dur="500"/>
                                        <p:tgtEl>
                                          <p:spTgt spid="2131"/>
                                        </p:tgtEl>
                                      </p:cBhvr>
                                    </p:animEffect>
                                  </p:childTnLst>
                                </p:cTn>
                              </p:par>
                            </p:childTnLst>
                          </p:cTn>
                        </p:par>
                        <p:par>
                          <p:cTn id="38" fill="hold">
                            <p:stCondLst>
                              <p:cond delay="500"/>
                            </p:stCondLst>
                            <p:childTnLst>
                              <p:par>
                                <p:cTn id="39" presetClass="entr" nodeType="afterEffect" presetID="9" grpId="7" fill="hold">
                                  <p:stCondLst>
                                    <p:cond delay="0"/>
                                  </p:stCondLst>
                                  <p:iterate type="el" backwards="0">
                                    <p:tmAbs val="0"/>
                                  </p:iterate>
                                  <p:childTnLst>
                                    <p:set>
                                      <p:cBhvr>
                                        <p:cTn id="40" fill="hold"/>
                                        <p:tgtEl>
                                          <p:spTgt spid="2147"/>
                                        </p:tgtEl>
                                        <p:attrNameLst>
                                          <p:attrName>style.visibility</p:attrName>
                                        </p:attrNameLst>
                                      </p:cBhvr>
                                      <p:to>
                                        <p:strVal val="visible"/>
                                      </p:to>
                                    </p:set>
                                    <p:animEffect filter="dissolve" transition="in">
                                      <p:cBhvr>
                                        <p:cTn id="41" dur="500"/>
                                        <p:tgtEl>
                                          <p:spTgt spid="2147"/>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ID="9" grpId="8" fill="hold">
                                  <p:stCondLst>
                                    <p:cond delay="0"/>
                                  </p:stCondLst>
                                  <p:iterate type="el" backwards="0">
                                    <p:tmAbs val="0"/>
                                  </p:iterate>
                                  <p:childTnLst>
                                    <p:set>
                                      <p:cBhvr>
                                        <p:cTn id="45" fill="hold"/>
                                        <p:tgtEl>
                                          <p:spTgt spid="2132"/>
                                        </p:tgtEl>
                                        <p:attrNameLst>
                                          <p:attrName>style.visibility</p:attrName>
                                        </p:attrNameLst>
                                      </p:cBhvr>
                                      <p:to>
                                        <p:strVal val="visible"/>
                                      </p:to>
                                    </p:set>
                                    <p:animEffect filter="dissolve" transition="in">
                                      <p:cBhvr>
                                        <p:cTn id="46" dur="500"/>
                                        <p:tgtEl>
                                          <p:spTgt spid="2132"/>
                                        </p:tgtEl>
                                      </p:cBhvr>
                                    </p:animEffect>
                                  </p:childTnLst>
                                </p:cTn>
                              </p:par>
                            </p:childTnLst>
                          </p:cTn>
                        </p:par>
                        <p:par>
                          <p:cTn id="47" fill="hold">
                            <p:stCondLst>
                              <p:cond delay="500"/>
                            </p:stCondLst>
                            <p:childTnLst>
                              <p:par>
                                <p:cTn id="48" presetClass="entr" nodeType="afterEffect" presetID="9" grpId="9" fill="hold">
                                  <p:stCondLst>
                                    <p:cond delay="0"/>
                                  </p:stCondLst>
                                  <p:iterate type="el" backwards="0">
                                    <p:tmAbs val="0"/>
                                  </p:iterate>
                                  <p:childTnLst>
                                    <p:set>
                                      <p:cBhvr>
                                        <p:cTn id="49" fill="hold"/>
                                        <p:tgtEl>
                                          <p:spTgt spid="2153"/>
                                        </p:tgtEl>
                                        <p:attrNameLst>
                                          <p:attrName>style.visibility</p:attrName>
                                        </p:attrNameLst>
                                      </p:cBhvr>
                                      <p:to>
                                        <p:strVal val="visible"/>
                                      </p:to>
                                    </p:set>
                                    <p:animEffect filter="dissolve" transition="in">
                                      <p:cBhvr>
                                        <p:cTn id="50" dur="500"/>
                                        <p:tgtEl>
                                          <p:spTgt spid="2153"/>
                                        </p:tgtEl>
                                      </p:cBhvr>
                                    </p:animEffect>
                                  </p:childTnLst>
                                </p:cTn>
                              </p:par>
                            </p:childTnLst>
                          </p:cTn>
                        </p:par>
                      </p:childTnLst>
                    </p:cTn>
                  </p:par>
                  <p:par>
                    <p:cTn id="51" fill="hold">
                      <p:stCondLst>
                        <p:cond delay="indefinite"/>
                      </p:stCondLst>
                      <p:childTnLst>
                        <p:par>
                          <p:cTn id="52" fill="hold">
                            <p:stCondLst>
                              <p:cond delay="0"/>
                            </p:stCondLst>
                            <p:childTnLst>
                              <p:par>
                                <p:cTn id="53" presetClass="entr" nodeType="clickEffect" presetID="9" grpId="10" fill="hold">
                                  <p:stCondLst>
                                    <p:cond delay="0"/>
                                  </p:stCondLst>
                                  <p:iterate type="el" backwards="0">
                                    <p:tmAbs val="0"/>
                                  </p:iterate>
                                  <p:childTnLst>
                                    <p:set>
                                      <p:cBhvr>
                                        <p:cTn id="54" fill="hold"/>
                                        <p:tgtEl>
                                          <p:spTgt spid="2133"/>
                                        </p:tgtEl>
                                        <p:attrNameLst>
                                          <p:attrName>style.visibility</p:attrName>
                                        </p:attrNameLst>
                                      </p:cBhvr>
                                      <p:to>
                                        <p:strVal val="visible"/>
                                      </p:to>
                                    </p:set>
                                    <p:animEffect filter="dissolve" transition="in">
                                      <p:cBhvr>
                                        <p:cTn id="55" dur="500"/>
                                        <p:tgtEl>
                                          <p:spTgt spid="2133"/>
                                        </p:tgtEl>
                                      </p:cBhvr>
                                    </p:animEffect>
                                  </p:childTnLst>
                                </p:cTn>
                              </p:par>
                            </p:childTnLst>
                          </p:cTn>
                        </p:par>
                        <p:par>
                          <p:cTn id="56" fill="hold">
                            <p:stCondLst>
                              <p:cond delay="500"/>
                            </p:stCondLst>
                            <p:childTnLst>
                              <p:par>
                                <p:cTn id="57" presetClass="entr" nodeType="afterEffect" presetID="9" grpId="11" fill="hold">
                                  <p:stCondLst>
                                    <p:cond delay="0"/>
                                  </p:stCondLst>
                                  <p:iterate type="el" backwards="0">
                                    <p:tmAbs val="0"/>
                                  </p:iterate>
                                  <p:childTnLst>
                                    <p:set>
                                      <p:cBhvr>
                                        <p:cTn id="58" fill="hold"/>
                                        <p:tgtEl>
                                          <p:spTgt spid="2144"/>
                                        </p:tgtEl>
                                        <p:attrNameLst>
                                          <p:attrName>style.visibility</p:attrName>
                                        </p:attrNameLst>
                                      </p:cBhvr>
                                      <p:to>
                                        <p:strVal val="visible"/>
                                      </p:to>
                                    </p:set>
                                    <p:animEffect filter="dissolve" transition="in">
                                      <p:cBhvr>
                                        <p:cTn id="59" dur="500"/>
                                        <p:tgtEl>
                                          <p:spTgt spid="2144"/>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ID="9" grpId="12" fill="hold">
                                  <p:stCondLst>
                                    <p:cond delay="0"/>
                                  </p:stCondLst>
                                  <p:iterate type="el" backwards="0">
                                    <p:tmAbs val="0"/>
                                  </p:iterate>
                                  <p:childTnLst>
                                    <p:set>
                                      <p:cBhvr>
                                        <p:cTn id="63" fill="hold"/>
                                        <p:tgtEl>
                                          <p:spTgt spid="2135"/>
                                        </p:tgtEl>
                                        <p:attrNameLst>
                                          <p:attrName>style.visibility</p:attrName>
                                        </p:attrNameLst>
                                      </p:cBhvr>
                                      <p:to>
                                        <p:strVal val="visible"/>
                                      </p:to>
                                    </p:set>
                                    <p:animEffect filter="dissolve" transition="in">
                                      <p:cBhvr>
                                        <p:cTn id="64" dur="500"/>
                                        <p:tgtEl>
                                          <p:spTgt spid="2135"/>
                                        </p:tgtEl>
                                      </p:cBhvr>
                                    </p:animEffect>
                                  </p:childTnLst>
                                </p:cTn>
                              </p:par>
                            </p:childTnLst>
                          </p:cTn>
                        </p:par>
                        <p:par>
                          <p:cTn id="65" fill="hold">
                            <p:stCondLst>
                              <p:cond delay="500"/>
                            </p:stCondLst>
                            <p:childTnLst>
                              <p:par>
                                <p:cTn id="66" presetClass="entr" nodeType="afterEffect" presetID="9" grpId="13" fill="hold">
                                  <p:stCondLst>
                                    <p:cond delay="0"/>
                                  </p:stCondLst>
                                  <p:iterate type="el" backwards="0">
                                    <p:tmAbs val="0"/>
                                  </p:iterate>
                                  <p:childTnLst>
                                    <p:set>
                                      <p:cBhvr>
                                        <p:cTn id="67" fill="hold"/>
                                        <p:tgtEl>
                                          <p:spTgt spid="2150"/>
                                        </p:tgtEl>
                                        <p:attrNameLst>
                                          <p:attrName>style.visibility</p:attrName>
                                        </p:attrNameLst>
                                      </p:cBhvr>
                                      <p:to>
                                        <p:strVal val="visible"/>
                                      </p:to>
                                    </p:set>
                                    <p:animEffect filter="dissolve" transition="in">
                                      <p:cBhvr>
                                        <p:cTn id="68" dur="500"/>
                                        <p:tgtEl>
                                          <p:spTgt spid="2150"/>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4" fill="hold">
                                  <p:stCondLst>
                                    <p:cond delay="0"/>
                                  </p:stCondLst>
                                  <p:iterate type="el" backwards="0">
                                    <p:tmAbs val="0"/>
                                  </p:iterate>
                                  <p:childTnLst>
                                    <p:set>
                                      <p:cBhvr>
                                        <p:cTn id="72" fill="hold"/>
                                        <p:tgtEl>
                                          <p:spTgt spid="2156"/>
                                        </p:tgtEl>
                                        <p:attrNameLst>
                                          <p:attrName>style.visibility</p:attrName>
                                        </p:attrNameLst>
                                      </p:cBhvr>
                                      <p:to>
                                        <p:strVal val="visible"/>
                                      </p:to>
                                    </p:set>
                                    <p:animEffect filter="dissolve" transition="in">
                                      <p:cBhvr>
                                        <p:cTn id="73" dur="500"/>
                                        <p:tgtEl>
                                          <p:spTgt spid="2156"/>
                                        </p:tgtEl>
                                      </p:cBhvr>
                                    </p:animEffect>
                                  </p:childTnLst>
                                </p:cTn>
                              </p:par>
                            </p:childTnLst>
                          </p:cTn>
                        </p:par>
                        <p:par>
                          <p:cTn id="74" fill="hold">
                            <p:stCondLst>
                              <p:cond delay="500"/>
                            </p:stCondLst>
                            <p:childTnLst>
                              <p:par>
                                <p:cTn id="75" presetClass="entr" nodeType="afterEffect" presetID="9" grpId="15" fill="hold">
                                  <p:stCondLst>
                                    <p:cond delay="0"/>
                                  </p:stCondLst>
                                  <p:iterate type="el" backwards="0">
                                    <p:tmAbs val="0"/>
                                  </p:iterate>
                                  <p:childTnLst>
                                    <p:set>
                                      <p:cBhvr>
                                        <p:cTn id="76" fill="hold"/>
                                        <p:tgtEl>
                                          <p:spTgt spid="2134"/>
                                        </p:tgtEl>
                                        <p:attrNameLst>
                                          <p:attrName>style.visibility</p:attrName>
                                        </p:attrNameLst>
                                      </p:cBhvr>
                                      <p:to>
                                        <p:strVal val="visible"/>
                                      </p:to>
                                    </p:set>
                                    <p:animEffect filter="dissolve" transition="in">
                                      <p:cBhvr>
                                        <p:cTn id="77" dur="500"/>
                                        <p:tgtEl>
                                          <p:spTgt spid="2134"/>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6" fill="hold">
                                  <p:stCondLst>
                                    <p:cond delay="0"/>
                                  </p:stCondLst>
                                  <p:iterate type="el" backwards="0">
                                    <p:tmAbs val="0"/>
                                  </p:iterate>
                                  <p:childTnLst>
                                    <p:set>
                                      <p:cBhvr>
                                        <p:cTn id="81" fill="hold"/>
                                        <p:tgtEl>
                                          <p:spTgt spid="2175"/>
                                        </p:tgtEl>
                                        <p:attrNameLst>
                                          <p:attrName>style.visibility</p:attrName>
                                        </p:attrNameLst>
                                      </p:cBhvr>
                                      <p:to>
                                        <p:strVal val="visible"/>
                                      </p:to>
                                    </p:set>
                                    <p:animEffect filter="dissolve" transition="in">
                                      <p:cBhvr>
                                        <p:cTn id="82" dur="500"/>
                                        <p:tgtEl>
                                          <p:spTgt spid="2175"/>
                                        </p:tgtEl>
                                      </p:cBhvr>
                                    </p:animEffect>
                                  </p:childTnLst>
                                </p:cTn>
                              </p:par>
                            </p:childTnLst>
                          </p:cTn>
                        </p:par>
                        <p:par>
                          <p:cTn id="83" fill="hold">
                            <p:stCondLst>
                              <p:cond delay="500"/>
                            </p:stCondLst>
                            <p:childTnLst>
                              <p:par>
                                <p:cTn id="84" presetClass="entr" nodeType="afterEffect" presetID="9" grpId="17" fill="hold">
                                  <p:stCondLst>
                                    <p:cond delay="0"/>
                                  </p:stCondLst>
                                  <p:iterate type="el" backwards="0">
                                    <p:tmAbs val="0"/>
                                  </p:iterate>
                                  <p:childTnLst>
                                    <p:set>
                                      <p:cBhvr>
                                        <p:cTn id="85" fill="hold"/>
                                        <p:tgtEl>
                                          <p:spTgt spid="2176"/>
                                        </p:tgtEl>
                                        <p:attrNameLst>
                                          <p:attrName>style.visibility</p:attrName>
                                        </p:attrNameLst>
                                      </p:cBhvr>
                                      <p:to>
                                        <p:strVal val="visible"/>
                                      </p:to>
                                    </p:set>
                                    <p:animEffect filter="dissolve" transition="in">
                                      <p:cBhvr>
                                        <p:cTn id="86" dur="500"/>
                                        <p:tgtEl>
                                          <p:spTgt spid="2176"/>
                                        </p:tgtEl>
                                      </p:cBhvr>
                                    </p:animEffect>
                                  </p:childTnLst>
                                </p:cTn>
                              </p:par>
                            </p:childTnLst>
                          </p:cTn>
                        </p:par>
                        <p:par>
                          <p:cTn id="87" fill="hold">
                            <p:stCondLst>
                              <p:cond delay="1000"/>
                            </p:stCondLst>
                            <p:childTnLst>
                              <p:par>
                                <p:cTn id="88" presetClass="entr" nodeType="afterEffect" presetID="9" grpId="18" fill="hold">
                                  <p:stCondLst>
                                    <p:cond delay="0"/>
                                  </p:stCondLst>
                                  <p:iterate type="el" backwards="0">
                                    <p:tmAbs val="0"/>
                                  </p:iterate>
                                  <p:childTnLst>
                                    <p:set>
                                      <p:cBhvr>
                                        <p:cTn id="89" fill="hold"/>
                                        <p:tgtEl>
                                          <p:spTgt spid="2174"/>
                                        </p:tgtEl>
                                        <p:attrNameLst>
                                          <p:attrName>style.visibility</p:attrName>
                                        </p:attrNameLst>
                                      </p:cBhvr>
                                      <p:to>
                                        <p:strVal val="visible"/>
                                      </p:to>
                                    </p:set>
                                    <p:animEffect filter="dissolve" transition="in">
                                      <p:cBhvr>
                                        <p:cTn id="90" dur="500"/>
                                        <p:tgtEl>
                                          <p:spTgt spid="2174"/>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ID="9" grpId="19" fill="hold">
                                  <p:stCondLst>
                                    <p:cond delay="0"/>
                                  </p:stCondLst>
                                  <p:iterate type="el" backwards="0">
                                    <p:tmAbs val="0"/>
                                  </p:iterate>
                                  <p:childTnLst>
                                    <p:set>
                                      <p:cBhvr>
                                        <p:cTn id="94" fill="hold"/>
                                        <p:tgtEl>
                                          <p:spTgt spid="2159"/>
                                        </p:tgtEl>
                                        <p:attrNameLst>
                                          <p:attrName>style.visibility</p:attrName>
                                        </p:attrNameLst>
                                      </p:cBhvr>
                                      <p:to>
                                        <p:strVal val="visible"/>
                                      </p:to>
                                    </p:set>
                                    <p:animEffect filter="dissolve" transition="in">
                                      <p:cBhvr>
                                        <p:cTn id="95" dur="500"/>
                                        <p:tgtEl>
                                          <p:spTgt spid="2159"/>
                                        </p:tgtEl>
                                      </p:cBhvr>
                                    </p:animEffect>
                                  </p:childTnLst>
                                </p:cTn>
                              </p:par>
                            </p:childTnLst>
                          </p:cTn>
                        </p:par>
                        <p:par>
                          <p:cTn id="96" fill="hold">
                            <p:stCondLst>
                              <p:cond delay="500"/>
                            </p:stCondLst>
                            <p:childTnLst>
                              <p:par>
                                <p:cTn id="97" presetClass="entr" nodeType="afterEffect" presetID="9" grpId="20" fill="hold">
                                  <p:stCondLst>
                                    <p:cond delay="0"/>
                                  </p:stCondLst>
                                  <p:iterate type="el" backwards="0">
                                    <p:tmAbs val="0"/>
                                  </p:iterate>
                                  <p:childTnLst>
                                    <p:set>
                                      <p:cBhvr>
                                        <p:cTn id="98" fill="hold"/>
                                        <p:tgtEl>
                                          <p:spTgt spid="2160"/>
                                        </p:tgtEl>
                                        <p:attrNameLst>
                                          <p:attrName>style.visibility</p:attrName>
                                        </p:attrNameLst>
                                      </p:cBhvr>
                                      <p:to>
                                        <p:strVal val="visible"/>
                                      </p:to>
                                    </p:set>
                                    <p:animEffect filter="dissolve" transition="in">
                                      <p:cBhvr>
                                        <p:cTn id="99" dur="500"/>
                                        <p:tgtEl>
                                          <p:spTgt spid="2160"/>
                                        </p:tgtEl>
                                      </p:cBhvr>
                                    </p:animEffect>
                                  </p:childTnLst>
                                </p:cTn>
                              </p:par>
                            </p:childTnLst>
                          </p:cTn>
                        </p:par>
                        <p:par>
                          <p:cTn id="100" fill="hold">
                            <p:stCondLst>
                              <p:cond delay="1000"/>
                            </p:stCondLst>
                            <p:childTnLst>
                              <p:par>
                                <p:cTn id="101" presetClass="entr" nodeType="afterEffect" presetID="9" grpId="21" fill="hold">
                                  <p:stCondLst>
                                    <p:cond delay="0"/>
                                  </p:stCondLst>
                                  <p:iterate type="el" backwards="0">
                                    <p:tmAbs val="0"/>
                                  </p:iterate>
                                  <p:childTnLst>
                                    <p:set>
                                      <p:cBhvr>
                                        <p:cTn id="102" fill="hold"/>
                                        <p:tgtEl>
                                          <p:spTgt spid="2161"/>
                                        </p:tgtEl>
                                        <p:attrNameLst>
                                          <p:attrName>style.visibility</p:attrName>
                                        </p:attrNameLst>
                                      </p:cBhvr>
                                      <p:to>
                                        <p:strVal val="visible"/>
                                      </p:to>
                                    </p:set>
                                    <p:animEffect filter="dissolve" transition="in">
                                      <p:cBhvr>
                                        <p:cTn id="103" dur="500"/>
                                        <p:tgtEl>
                                          <p:spTgt spid="2161"/>
                                        </p:tgtEl>
                                      </p:cBhvr>
                                    </p:animEffect>
                                  </p:childTnLst>
                                </p:cTn>
                              </p:par>
                            </p:childTnLst>
                          </p:cTn>
                        </p:par>
                      </p:childTnLst>
                    </p:cTn>
                  </p:par>
                  <p:par>
                    <p:cTn id="104" fill="hold">
                      <p:stCondLst>
                        <p:cond delay="indefinite"/>
                      </p:stCondLst>
                      <p:childTnLst>
                        <p:par>
                          <p:cTn id="105" fill="hold">
                            <p:stCondLst>
                              <p:cond delay="0"/>
                            </p:stCondLst>
                            <p:childTnLst>
                              <p:par>
                                <p:cTn id="106" presetClass="entr" nodeType="clickEffect" presetID="9" grpId="22" fill="hold">
                                  <p:stCondLst>
                                    <p:cond delay="0"/>
                                  </p:stCondLst>
                                  <p:iterate type="el" backwards="0">
                                    <p:tmAbs val="0"/>
                                  </p:iterate>
                                  <p:childTnLst>
                                    <p:set>
                                      <p:cBhvr>
                                        <p:cTn id="107" fill="hold"/>
                                        <p:tgtEl>
                                          <p:spTgt spid="2181"/>
                                        </p:tgtEl>
                                        <p:attrNameLst>
                                          <p:attrName>style.visibility</p:attrName>
                                        </p:attrNameLst>
                                      </p:cBhvr>
                                      <p:to>
                                        <p:strVal val="visible"/>
                                      </p:to>
                                    </p:set>
                                    <p:animEffect filter="dissolve" transition="in">
                                      <p:cBhvr>
                                        <p:cTn id="108" dur="500"/>
                                        <p:tgtEl>
                                          <p:spTgt spid="2181"/>
                                        </p:tgtEl>
                                      </p:cBhvr>
                                    </p:animEffect>
                                  </p:childTnLst>
                                </p:cTn>
                              </p:par>
                            </p:childTnLst>
                          </p:cTn>
                        </p:par>
                        <p:par>
                          <p:cTn id="109" fill="hold">
                            <p:stCondLst>
                              <p:cond delay="500"/>
                            </p:stCondLst>
                            <p:childTnLst>
                              <p:par>
                                <p:cTn id="110" presetClass="entr" nodeType="afterEffect" presetID="9" grpId="23" fill="hold">
                                  <p:stCondLst>
                                    <p:cond delay="0"/>
                                  </p:stCondLst>
                                  <p:iterate type="el" backwards="0">
                                    <p:tmAbs val="0"/>
                                  </p:iterate>
                                  <p:childTnLst>
                                    <p:set>
                                      <p:cBhvr>
                                        <p:cTn id="111" fill="hold"/>
                                        <p:tgtEl>
                                          <p:spTgt spid="2180"/>
                                        </p:tgtEl>
                                        <p:attrNameLst>
                                          <p:attrName>style.visibility</p:attrName>
                                        </p:attrNameLst>
                                      </p:cBhvr>
                                      <p:to>
                                        <p:strVal val="visible"/>
                                      </p:to>
                                    </p:set>
                                    <p:animEffect filter="dissolve" transition="in">
                                      <p:cBhvr>
                                        <p:cTn id="112" dur="500"/>
                                        <p:tgtEl>
                                          <p:spTgt spid="2180"/>
                                        </p:tgtEl>
                                      </p:cBhvr>
                                    </p:animEffect>
                                  </p:childTnLst>
                                </p:cTn>
                              </p:par>
                            </p:childTnLst>
                          </p:cTn>
                        </p:par>
                        <p:par>
                          <p:cTn id="113" fill="hold">
                            <p:stCondLst>
                              <p:cond delay="1000"/>
                            </p:stCondLst>
                            <p:childTnLst>
                              <p:par>
                                <p:cTn id="114" presetClass="entr" nodeType="afterEffect" presetID="9" grpId="24" fill="hold">
                                  <p:stCondLst>
                                    <p:cond delay="0"/>
                                  </p:stCondLst>
                                  <p:iterate type="el" backwards="0">
                                    <p:tmAbs val="0"/>
                                  </p:iterate>
                                  <p:childTnLst>
                                    <p:set>
                                      <p:cBhvr>
                                        <p:cTn id="115" fill="hold"/>
                                        <p:tgtEl>
                                          <p:spTgt spid="2179"/>
                                        </p:tgtEl>
                                        <p:attrNameLst>
                                          <p:attrName>style.visibility</p:attrName>
                                        </p:attrNameLst>
                                      </p:cBhvr>
                                      <p:to>
                                        <p:strVal val="visible"/>
                                      </p:to>
                                    </p:set>
                                    <p:animEffect filter="dissolve" transition="in">
                                      <p:cBhvr>
                                        <p:cTn id="116" dur="500"/>
                                        <p:tgtEl>
                                          <p:spTgt spid="2179"/>
                                        </p:tgtEl>
                                      </p:cBhvr>
                                    </p:animEffect>
                                  </p:childTnLst>
                                </p:cTn>
                              </p:par>
                            </p:childTnLst>
                          </p:cTn>
                        </p:par>
                      </p:childTnLst>
                    </p:cTn>
                  </p:par>
                  <p:par>
                    <p:cTn id="117" fill="hold">
                      <p:stCondLst>
                        <p:cond delay="indefinite"/>
                      </p:stCondLst>
                      <p:childTnLst>
                        <p:par>
                          <p:cTn id="118" fill="hold">
                            <p:stCondLst>
                              <p:cond delay="0"/>
                            </p:stCondLst>
                            <p:childTnLst>
                              <p:par>
                                <p:cTn id="119" presetClass="entr" nodeType="clickEffect" presetID="9" grpId="25" fill="hold">
                                  <p:stCondLst>
                                    <p:cond delay="0"/>
                                  </p:stCondLst>
                                  <p:iterate type="el" backwards="0">
                                    <p:tmAbs val="0"/>
                                  </p:iterate>
                                  <p:childTnLst>
                                    <p:set>
                                      <p:cBhvr>
                                        <p:cTn id="120" fill="hold"/>
                                        <p:tgtEl>
                                          <p:spTgt spid="2164"/>
                                        </p:tgtEl>
                                        <p:attrNameLst>
                                          <p:attrName>style.visibility</p:attrName>
                                        </p:attrNameLst>
                                      </p:cBhvr>
                                      <p:to>
                                        <p:strVal val="visible"/>
                                      </p:to>
                                    </p:set>
                                    <p:animEffect filter="dissolve" transition="in">
                                      <p:cBhvr>
                                        <p:cTn id="121" dur="500"/>
                                        <p:tgtEl>
                                          <p:spTgt spid="2164"/>
                                        </p:tgtEl>
                                      </p:cBhvr>
                                    </p:animEffect>
                                  </p:childTnLst>
                                </p:cTn>
                              </p:par>
                            </p:childTnLst>
                          </p:cTn>
                        </p:par>
                        <p:par>
                          <p:cTn id="122" fill="hold">
                            <p:stCondLst>
                              <p:cond delay="500"/>
                            </p:stCondLst>
                            <p:childTnLst>
                              <p:par>
                                <p:cTn id="123" presetClass="entr" nodeType="afterEffect" presetID="9" grpId="26" fill="hold">
                                  <p:stCondLst>
                                    <p:cond delay="0"/>
                                  </p:stCondLst>
                                  <p:iterate type="el" backwards="0">
                                    <p:tmAbs val="0"/>
                                  </p:iterate>
                                  <p:childTnLst>
                                    <p:set>
                                      <p:cBhvr>
                                        <p:cTn id="124" fill="hold"/>
                                        <p:tgtEl>
                                          <p:spTgt spid="2165"/>
                                        </p:tgtEl>
                                        <p:attrNameLst>
                                          <p:attrName>style.visibility</p:attrName>
                                        </p:attrNameLst>
                                      </p:cBhvr>
                                      <p:to>
                                        <p:strVal val="visible"/>
                                      </p:to>
                                    </p:set>
                                    <p:animEffect filter="dissolve" transition="in">
                                      <p:cBhvr>
                                        <p:cTn id="125" dur="500"/>
                                        <p:tgtEl>
                                          <p:spTgt spid="2165"/>
                                        </p:tgtEl>
                                      </p:cBhvr>
                                    </p:animEffect>
                                  </p:childTnLst>
                                </p:cTn>
                              </p:par>
                            </p:childTnLst>
                          </p:cTn>
                        </p:par>
                        <p:par>
                          <p:cTn id="126" fill="hold">
                            <p:stCondLst>
                              <p:cond delay="1000"/>
                            </p:stCondLst>
                            <p:childTnLst>
                              <p:par>
                                <p:cTn id="127" presetClass="entr" nodeType="afterEffect" presetID="9" grpId="27" fill="hold">
                                  <p:stCondLst>
                                    <p:cond delay="0"/>
                                  </p:stCondLst>
                                  <p:iterate type="el" backwards="0">
                                    <p:tmAbs val="0"/>
                                  </p:iterate>
                                  <p:childTnLst>
                                    <p:set>
                                      <p:cBhvr>
                                        <p:cTn id="128" fill="hold"/>
                                        <p:tgtEl>
                                          <p:spTgt spid="2166"/>
                                        </p:tgtEl>
                                        <p:attrNameLst>
                                          <p:attrName>style.visibility</p:attrName>
                                        </p:attrNameLst>
                                      </p:cBhvr>
                                      <p:to>
                                        <p:strVal val="visible"/>
                                      </p:to>
                                    </p:set>
                                    <p:animEffect filter="dissolve" transition="in">
                                      <p:cBhvr>
                                        <p:cTn id="129" dur="500"/>
                                        <p:tgtEl>
                                          <p:spTgt spid="2166"/>
                                        </p:tgtEl>
                                      </p:cBhvr>
                                    </p:animEffect>
                                  </p:childTnLst>
                                </p:cTn>
                              </p:par>
                            </p:childTnLst>
                          </p:cTn>
                        </p:par>
                      </p:childTnLst>
                    </p:cTn>
                  </p:par>
                  <p:par>
                    <p:cTn id="130" fill="hold">
                      <p:stCondLst>
                        <p:cond delay="indefinite"/>
                      </p:stCondLst>
                      <p:childTnLst>
                        <p:par>
                          <p:cTn id="131" fill="hold">
                            <p:stCondLst>
                              <p:cond delay="0"/>
                            </p:stCondLst>
                            <p:childTnLst>
                              <p:par>
                                <p:cTn id="132" presetClass="entr" nodeType="clickEffect" presetID="9" grpId="28" fill="hold">
                                  <p:stCondLst>
                                    <p:cond delay="0"/>
                                  </p:stCondLst>
                                  <p:iterate type="el" backwards="0">
                                    <p:tmAbs val="0"/>
                                  </p:iterate>
                                  <p:childTnLst>
                                    <p:set>
                                      <p:cBhvr>
                                        <p:cTn id="133" fill="hold"/>
                                        <p:tgtEl>
                                          <p:spTgt spid="2185"/>
                                        </p:tgtEl>
                                        <p:attrNameLst>
                                          <p:attrName>style.visibility</p:attrName>
                                        </p:attrNameLst>
                                      </p:cBhvr>
                                      <p:to>
                                        <p:strVal val="visible"/>
                                      </p:to>
                                    </p:set>
                                    <p:animEffect filter="dissolve" transition="in">
                                      <p:cBhvr>
                                        <p:cTn id="134" dur="500"/>
                                        <p:tgtEl>
                                          <p:spTgt spid="2185"/>
                                        </p:tgtEl>
                                      </p:cBhvr>
                                    </p:animEffect>
                                  </p:childTnLst>
                                </p:cTn>
                              </p:par>
                            </p:childTnLst>
                          </p:cTn>
                        </p:par>
                        <p:par>
                          <p:cTn id="135" fill="hold">
                            <p:stCondLst>
                              <p:cond delay="500"/>
                            </p:stCondLst>
                            <p:childTnLst>
                              <p:par>
                                <p:cTn id="136" presetClass="entr" nodeType="afterEffect" presetID="9" grpId="29" fill="hold">
                                  <p:stCondLst>
                                    <p:cond delay="0"/>
                                  </p:stCondLst>
                                  <p:iterate type="el" backwards="0">
                                    <p:tmAbs val="0"/>
                                  </p:iterate>
                                  <p:childTnLst>
                                    <p:set>
                                      <p:cBhvr>
                                        <p:cTn id="137" fill="hold"/>
                                        <p:tgtEl>
                                          <p:spTgt spid="2186"/>
                                        </p:tgtEl>
                                        <p:attrNameLst>
                                          <p:attrName>style.visibility</p:attrName>
                                        </p:attrNameLst>
                                      </p:cBhvr>
                                      <p:to>
                                        <p:strVal val="visible"/>
                                      </p:to>
                                    </p:set>
                                    <p:animEffect filter="dissolve" transition="in">
                                      <p:cBhvr>
                                        <p:cTn id="138" dur="500"/>
                                        <p:tgtEl>
                                          <p:spTgt spid="2186"/>
                                        </p:tgtEl>
                                      </p:cBhvr>
                                    </p:animEffect>
                                  </p:childTnLst>
                                </p:cTn>
                              </p:par>
                            </p:childTnLst>
                          </p:cTn>
                        </p:par>
                        <p:par>
                          <p:cTn id="139" fill="hold">
                            <p:stCondLst>
                              <p:cond delay="1000"/>
                            </p:stCondLst>
                            <p:childTnLst>
                              <p:par>
                                <p:cTn id="140" presetClass="entr" nodeType="afterEffect" presetID="9" grpId="30" fill="hold">
                                  <p:stCondLst>
                                    <p:cond delay="0"/>
                                  </p:stCondLst>
                                  <p:iterate type="el" backwards="0">
                                    <p:tmAbs val="0"/>
                                  </p:iterate>
                                  <p:childTnLst>
                                    <p:set>
                                      <p:cBhvr>
                                        <p:cTn id="141" fill="hold"/>
                                        <p:tgtEl>
                                          <p:spTgt spid="2184"/>
                                        </p:tgtEl>
                                        <p:attrNameLst>
                                          <p:attrName>style.visibility</p:attrName>
                                        </p:attrNameLst>
                                      </p:cBhvr>
                                      <p:to>
                                        <p:strVal val="visible"/>
                                      </p:to>
                                    </p:set>
                                    <p:animEffect filter="dissolve" transition="in">
                                      <p:cBhvr>
                                        <p:cTn id="142" dur="500"/>
                                        <p:tgtEl>
                                          <p:spTgt spid="2184"/>
                                        </p:tgtEl>
                                      </p:cBhvr>
                                    </p:animEffect>
                                  </p:childTnLst>
                                </p:cTn>
                              </p:par>
                            </p:childTnLst>
                          </p:cTn>
                        </p:par>
                      </p:childTnLst>
                    </p:cTn>
                  </p:par>
                  <p:par>
                    <p:cTn id="143" fill="hold">
                      <p:stCondLst>
                        <p:cond delay="indefinite"/>
                      </p:stCondLst>
                      <p:childTnLst>
                        <p:par>
                          <p:cTn id="144" fill="hold">
                            <p:stCondLst>
                              <p:cond delay="0"/>
                            </p:stCondLst>
                            <p:childTnLst>
                              <p:par>
                                <p:cTn id="145" presetClass="entr" nodeType="clickEffect" presetID="9" grpId="31" fill="hold">
                                  <p:stCondLst>
                                    <p:cond delay="0"/>
                                  </p:stCondLst>
                                  <p:iterate type="el" backwards="0">
                                    <p:tmAbs val="0"/>
                                  </p:iterate>
                                  <p:childTnLst>
                                    <p:set>
                                      <p:cBhvr>
                                        <p:cTn id="146" fill="hold"/>
                                        <p:tgtEl>
                                          <p:spTgt spid="2169"/>
                                        </p:tgtEl>
                                        <p:attrNameLst>
                                          <p:attrName>style.visibility</p:attrName>
                                        </p:attrNameLst>
                                      </p:cBhvr>
                                      <p:to>
                                        <p:strVal val="visible"/>
                                      </p:to>
                                    </p:set>
                                    <p:animEffect filter="dissolve" transition="in">
                                      <p:cBhvr>
                                        <p:cTn id="147" dur="500"/>
                                        <p:tgtEl>
                                          <p:spTgt spid="2169"/>
                                        </p:tgtEl>
                                      </p:cBhvr>
                                    </p:animEffect>
                                  </p:childTnLst>
                                </p:cTn>
                              </p:par>
                            </p:childTnLst>
                          </p:cTn>
                        </p:par>
                        <p:par>
                          <p:cTn id="148" fill="hold">
                            <p:stCondLst>
                              <p:cond delay="500"/>
                            </p:stCondLst>
                            <p:childTnLst>
                              <p:par>
                                <p:cTn id="149" presetClass="entr" nodeType="afterEffect" presetID="9" grpId="32" fill="hold">
                                  <p:stCondLst>
                                    <p:cond delay="0"/>
                                  </p:stCondLst>
                                  <p:iterate type="el" backwards="0">
                                    <p:tmAbs val="0"/>
                                  </p:iterate>
                                  <p:childTnLst>
                                    <p:set>
                                      <p:cBhvr>
                                        <p:cTn id="150" fill="hold"/>
                                        <p:tgtEl>
                                          <p:spTgt spid="2170"/>
                                        </p:tgtEl>
                                        <p:attrNameLst>
                                          <p:attrName>style.visibility</p:attrName>
                                        </p:attrNameLst>
                                      </p:cBhvr>
                                      <p:to>
                                        <p:strVal val="visible"/>
                                      </p:to>
                                    </p:set>
                                    <p:animEffect filter="dissolve" transition="in">
                                      <p:cBhvr>
                                        <p:cTn id="151" dur="500"/>
                                        <p:tgtEl>
                                          <p:spTgt spid="2170"/>
                                        </p:tgtEl>
                                      </p:cBhvr>
                                    </p:animEffect>
                                  </p:childTnLst>
                                </p:cTn>
                              </p:par>
                            </p:childTnLst>
                          </p:cTn>
                        </p:par>
                        <p:par>
                          <p:cTn id="152" fill="hold">
                            <p:stCondLst>
                              <p:cond delay="1000"/>
                            </p:stCondLst>
                            <p:childTnLst>
                              <p:par>
                                <p:cTn id="153" presetClass="entr" nodeType="afterEffect" presetID="9" grpId="33" fill="hold">
                                  <p:stCondLst>
                                    <p:cond delay="0"/>
                                  </p:stCondLst>
                                  <p:iterate type="el" backwards="0">
                                    <p:tmAbs val="0"/>
                                  </p:iterate>
                                  <p:childTnLst>
                                    <p:set>
                                      <p:cBhvr>
                                        <p:cTn id="154" fill="hold"/>
                                        <p:tgtEl>
                                          <p:spTgt spid="2171"/>
                                        </p:tgtEl>
                                        <p:attrNameLst>
                                          <p:attrName>style.visibility</p:attrName>
                                        </p:attrNameLst>
                                      </p:cBhvr>
                                      <p:to>
                                        <p:strVal val="visible"/>
                                      </p:to>
                                    </p:set>
                                    <p:animEffect filter="dissolve" transition="in">
                                      <p:cBhvr>
                                        <p:cTn id="155" dur="500"/>
                                        <p:tgtEl>
                                          <p:spTgt spid="217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165" grpId="26"/>
      <p:bldP build="whole" bldLvl="1" animBg="1" rev="0" advAuto="0" spid="2130" grpId="4"/>
      <p:bldP build="whole" bldLvl="1" animBg="1" rev="0" advAuto="0" spid="2141" grpId="5"/>
      <p:bldP build="whole" bldLvl="1" animBg="1" rev="0" advAuto="0" spid="2159" grpId="19"/>
      <p:bldP build="whole" bldLvl="1" animBg="1" rev="0" advAuto="0" spid="2171" grpId="33"/>
      <p:bldP build="whole" bldLvl="1" animBg="1" rev="0" advAuto="0" spid="2179" grpId="24"/>
      <p:bldP build="whole" bldLvl="1" animBg="1" rev="0" advAuto="0" spid="2170" grpId="32"/>
      <p:bldP build="whole" bldLvl="1" animBg="1" rev="0" advAuto="0" spid="2185" grpId="28"/>
      <p:bldP build="whole" bldLvl="1" animBg="1" rev="0" advAuto="0" spid="2131" grpId="6"/>
      <p:bldP build="p" bldLvl="1" animBg="1" rev="0" advAuto="0" spid="2128" grpId="1"/>
      <p:bldP build="whole" bldLvl="1" animBg="1" rev="0" advAuto="0" spid="2164" grpId="25"/>
      <p:bldP build="whole" bldLvl="1" animBg="1" rev="0" advAuto="0" spid="2132" grpId="8"/>
      <p:bldP build="whole" bldLvl="1" animBg="1" rev="0" advAuto="0" spid="2181" grpId="22"/>
      <p:bldP build="whole" bldLvl="1" animBg="1" rev="0" advAuto="0" spid="2166" grpId="27"/>
      <p:bldP build="whole" bldLvl="1" animBg="1" rev="0" advAuto="0" spid="2138" grpId="3"/>
      <p:bldP build="whole" bldLvl="1" animBg="1" rev="0" advAuto="0" spid="2156" grpId="14"/>
      <p:bldP build="whole" bldLvl="1" animBg="1" rev="0" advAuto="0" spid="2186" grpId="29"/>
      <p:bldP build="whole" bldLvl="1" animBg="1" rev="0" advAuto="0" spid="2144" grpId="11"/>
      <p:bldP build="whole" bldLvl="1" animBg="1" rev="0" advAuto="0" spid="2169" grpId="31"/>
      <p:bldP build="whole" bldLvl="1" animBg="1" rev="0" advAuto="0" spid="2150" grpId="13"/>
      <p:bldP build="whole" bldLvl="1" animBg="1" rev="0" advAuto="0" spid="2175" grpId="16"/>
      <p:bldP build="whole" bldLvl="1" animBg="1" rev="0" advAuto="0" spid="2153" grpId="9"/>
      <p:bldP build="whole" bldLvl="1" animBg="1" rev="0" advAuto="0" spid="2133" grpId="10"/>
      <p:bldP build="whole" bldLvl="1" animBg="1" rev="0" advAuto="0" spid="2184" grpId="30"/>
      <p:bldP build="whole" bldLvl="1" animBg="1" rev="0" advAuto="0" spid="2180" grpId="23"/>
      <p:bldP build="whole" bldLvl="1" animBg="1" rev="0" advAuto="0" spid="2134" grpId="15"/>
      <p:bldP build="whole" bldLvl="1" animBg="1" rev="0" advAuto="0" spid="2135" grpId="12"/>
      <p:bldP build="whole" bldLvl="1" animBg="1" rev="0" advAuto="0" spid="2176" grpId="17"/>
      <p:bldP build="whole" bldLvl="1" animBg="1" rev="0" advAuto="0" spid="2147" grpId="7"/>
      <p:bldP build="p" bldLvl="1" animBg="1" rev="0" advAuto="0" spid="2127" grpId="2"/>
      <p:bldP build="whole" bldLvl="1" animBg="1" rev="0" advAuto="0" spid="2160" grpId="20"/>
      <p:bldP build="whole" bldLvl="1" animBg="1" rev="0" advAuto="0" spid="2161" grpId="21"/>
      <p:bldP build="whole" bldLvl="1" animBg="1" rev="0" advAuto="0" spid="2174" grpId="18"/>
    </p:bldLst>
  </p:timing>
</p:sld>
</file>

<file path=ppt/slides/slide5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188" name="Shape 2188"/>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189" name="Shape 2189"/>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Bar Chart Infographic</a:t>
            </a:r>
          </a:p>
        </p:txBody>
      </p:sp>
      <p:sp>
        <p:nvSpPr>
          <p:cNvPr id="2190" name="Shape 2190"/>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aphicFrame>
        <p:nvGraphicFramePr>
          <p:cNvPr id="2191" name="Chart 2191"/>
          <p:cNvGraphicFramePr/>
          <p:nvPr/>
        </p:nvGraphicFramePr>
        <p:xfrm>
          <a:off x="1582528" y="2881454"/>
          <a:ext cx="2180836" cy="2750838"/>
        </p:xfrm>
        <a:graphic xmlns:a="http://schemas.openxmlformats.org/drawingml/2006/main">
          <a:graphicData uri="http://schemas.openxmlformats.org/drawingml/2006/chart">
            <c:chart xmlns:c="http://schemas.openxmlformats.org/drawingml/2006/chart" r:id="rId2"/>
          </a:graphicData>
        </a:graphic>
      </p:graphicFrame>
      <p:sp>
        <p:nvSpPr>
          <p:cNvPr id="2192" name="Shape 2192"/>
          <p:cNvSpPr/>
          <p:nvPr/>
        </p:nvSpPr>
        <p:spPr>
          <a:xfrm>
            <a:off x="1276004" y="2077460"/>
            <a:ext cx="2524125"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a:t>
            </a:r>
          </a:p>
        </p:txBody>
      </p:sp>
      <p:sp>
        <p:nvSpPr>
          <p:cNvPr id="2193" name="Shape 2193"/>
          <p:cNvSpPr/>
          <p:nvPr/>
        </p:nvSpPr>
        <p:spPr>
          <a:xfrm>
            <a:off x="1276004" y="1726034"/>
            <a:ext cx="252412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400">
                <a:solidFill>
                  <a:srgbClr val="595959"/>
                </a:solidFill>
                <a:latin typeface="Lato"/>
                <a:ea typeface="Lato"/>
                <a:cs typeface="Lato"/>
                <a:sym typeface="Lato"/>
              </a:defRPr>
            </a:lvl1pPr>
          </a:lstStyle>
          <a:p>
            <a:pPr/>
            <a:r>
              <a:t>Data Series 01</a:t>
            </a:r>
          </a:p>
        </p:txBody>
      </p:sp>
      <p:graphicFrame>
        <p:nvGraphicFramePr>
          <p:cNvPr id="2194" name="Chart 2194"/>
          <p:cNvGraphicFramePr/>
          <p:nvPr/>
        </p:nvGraphicFramePr>
        <p:xfrm>
          <a:off x="4715810" y="2881454"/>
          <a:ext cx="2180836" cy="2750838"/>
        </p:xfrm>
        <a:graphic xmlns:a="http://schemas.openxmlformats.org/drawingml/2006/main">
          <a:graphicData uri="http://schemas.openxmlformats.org/drawingml/2006/chart">
            <c:chart xmlns:c="http://schemas.openxmlformats.org/drawingml/2006/chart" r:id="rId3"/>
          </a:graphicData>
        </a:graphic>
      </p:graphicFrame>
      <p:sp>
        <p:nvSpPr>
          <p:cNvPr id="2195" name="Shape 2195"/>
          <p:cNvSpPr/>
          <p:nvPr/>
        </p:nvSpPr>
        <p:spPr>
          <a:xfrm>
            <a:off x="4409287" y="2077460"/>
            <a:ext cx="2524125"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a:t>
            </a:r>
          </a:p>
        </p:txBody>
      </p:sp>
      <p:sp>
        <p:nvSpPr>
          <p:cNvPr id="2196" name="Shape 2196"/>
          <p:cNvSpPr/>
          <p:nvPr/>
        </p:nvSpPr>
        <p:spPr>
          <a:xfrm>
            <a:off x="4409287" y="1726034"/>
            <a:ext cx="252412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400">
                <a:solidFill>
                  <a:srgbClr val="595959"/>
                </a:solidFill>
                <a:latin typeface="Lato"/>
                <a:ea typeface="Lato"/>
                <a:cs typeface="Lato"/>
                <a:sym typeface="Lato"/>
              </a:defRPr>
            </a:lvl1pPr>
          </a:lstStyle>
          <a:p>
            <a:pPr/>
            <a:r>
              <a:t>Data Series 02</a:t>
            </a:r>
          </a:p>
        </p:txBody>
      </p:sp>
      <p:sp>
        <p:nvSpPr>
          <p:cNvPr id="2197" name="Shape 2197"/>
          <p:cNvSpPr/>
          <p:nvPr/>
        </p:nvSpPr>
        <p:spPr>
          <a:xfrm>
            <a:off x="7542569" y="2240901"/>
            <a:ext cx="3387025" cy="1295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fruitcake soufflé sweet gummies pie fruitcake cotton candy sugar plum chocolate cake bears sweet roll sesame</a:t>
            </a:r>
          </a:p>
        </p:txBody>
      </p:sp>
      <p:sp>
        <p:nvSpPr>
          <p:cNvPr id="2198" name="Shape 2198"/>
          <p:cNvSpPr/>
          <p:nvPr/>
        </p:nvSpPr>
        <p:spPr>
          <a:xfrm>
            <a:off x="7528901" y="1863304"/>
            <a:ext cx="3400693"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595959"/>
                </a:solidFill>
                <a:latin typeface="Lato Bold"/>
                <a:ea typeface="Lato Bold"/>
                <a:cs typeface="Lato Bold"/>
                <a:sym typeface="Lato Bold"/>
              </a:defRPr>
            </a:lvl1pPr>
          </a:lstStyle>
          <a:p>
            <a:pPr/>
            <a:r>
              <a:t>Customer Data Analysis</a:t>
            </a:r>
          </a:p>
        </p:txBody>
      </p:sp>
      <p:grpSp>
        <p:nvGrpSpPr>
          <p:cNvPr id="2201" name="Group 2201"/>
          <p:cNvGrpSpPr/>
          <p:nvPr/>
        </p:nvGrpSpPr>
        <p:grpSpPr>
          <a:xfrm>
            <a:off x="7542569" y="3912813"/>
            <a:ext cx="585789" cy="585789"/>
            <a:chOff x="0" y="0"/>
            <a:chExt cx="585787" cy="585787"/>
          </a:xfrm>
        </p:grpSpPr>
        <p:sp>
          <p:nvSpPr>
            <p:cNvPr id="2199" name="Shape 2199"/>
            <p:cNvSpPr/>
            <p:nvPr/>
          </p:nvSpPr>
          <p:spPr>
            <a:xfrm>
              <a:off x="0" y="0"/>
              <a:ext cx="585788" cy="58578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2000">
                  <a:solidFill>
                    <a:srgbClr val="FFFFFF"/>
                  </a:solidFill>
                </a:defRPr>
              </a:pPr>
            </a:p>
          </p:txBody>
        </p:sp>
        <p:sp>
          <p:nvSpPr>
            <p:cNvPr id="2200" name="Shape 2200"/>
            <p:cNvSpPr/>
            <p:nvPr/>
          </p:nvSpPr>
          <p:spPr>
            <a:xfrm>
              <a:off x="85787" y="108589"/>
              <a:ext cx="414213" cy="36860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sp>
        <p:nvSpPr>
          <p:cNvPr id="2202" name="Shape 2202"/>
          <p:cNvSpPr/>
          <p:nvPr/>
        </p:nvSpPr>
        <p:spPr>
          <a:xfrm>
            <a:off x="8284354" y="4115098"/>
            <a:ext cx="100497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Desktop</a:t>
            </a:r>
          </a:p>
        </p:txBody>
      </p:sp>
      <p:grpSp>
        <p:nvGrpSpPr>
          <p:cNvPr id="2205" name="Group 2205"/>
          <p:cNvGrpSpPr/>
          <p:nvPr/>
        </p:nvGrpSpPr>
        <p:grpSpPr>
          <a:xfrm>
            <a:off x="9182835" y="3918884"/>
            <a:ext cx="585789" cy="585789"/>
            <a:chOff x="0" y="0"/>
            <a:chExt cx="585787" cy="585787"/>
          </a:xfrm>
        </p:grpSpPr>
        <p:sp>
          <p:nvSpPr>
            <p:cNvPr id="2203" name="Shape 2203"/>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000">
                  <a:solidFill>
                    <a:srgbClr val="FFFFFF"/>
                  </a:solidFill>
                </a:defRPr>
              </a:pPr>
            </a:p>
          </p:txBody>
        </p:sp>
        <p:sp>
          <p:nvSpPr>
            <p:cNvPr id="2204" name="Shape 2204"/>
            <p:cNvSpPr/>
            <p:nvPr/>
          </p:nvSpPr>
          <p:spPr>
            <a:xfrm>
              <a:off x="85787" y="108589"/>
              <a:ext cx="414213" cy="36860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sp>
        <p:nvSpPr>
          <p:cNvPr id="2206" name="Shape 2206"/>
          <p:cNvSpPr/>
          <p:nvPr/>
        </p:nvSpPr>
        <p:spPr>
          <a:xfrm>
            <a:off x="9924619" y="4121170"/>
            <a:ext cx="100497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Notebook</a:t>
            </a:r>
          </a:p>
        </p:txBody>
      </p:sp>
      <p:grpSp>
        <p:nvGrpSpPr>
          <p:cNvPr id="2209" name="Group 2209"/>
          <p:cNvGrpSpPr/>
          <p:nvPr/>
        </p:nvGrpSpPr>
        <p:grpSpPr>
          <a:xfrm>
            <a:off x="7543258" y="4802949"/>
            <a:ext cx="585789" cy="585789"/>
            <a:chOff x="0" y="0"/>
            <a:chExt cx="585787" cy="585787"/>
          </a:xfrm>
        </p:grpSpPr>
        <p:sp>
          <p:nvSpPr>
            <p:cNvPr id="2207" name="Shape 2207"/>
            <p:cNvSpPr/>
            <p:nvPr/>
          </p:nvSpPr>
          <p:spPr>
            <a:xfrm>
              <a:off x="0" y="0"/>
              <a:ext cx="585788" cy="585788"/>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08" name="Shape 2208"/>
            <p:cNvSpPr/>
            <p:nvPr/>
          </p:nvSpPr>
          <p:spPr>
            <a:xfrm>
              <a:off x="85787" y="108589"/>
              <a:ext cx="414213" cy="36860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sp>
        <p:nvSpPr>
          <p:cNvPr id="2210" name="Shape 2210"/>
          <p:cNvSpPr/>
          <p:nvPr/>
        </p:nvSpPr>
        <p:spPr>
          <a:xfrm>
            <a:off x="8285043" y="5005235"/>
            <a:ext cx="100497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32424F"/>
                </a:solidFill>
                <a:latin typeface="Lato"/>
                <a:ea typeface="Lato"/>
                <a:cs typeface="Lato"/>
                <a:sym typeface="Lato"/>
              </a:defRPr>
            </a:lvl1pPr>
          </a:lstStyle>
          <a:p>
            <a:pPr/>
            <a:r>
              <a:t>Tablet</a:t>
            </a:r>
          </a:p>
        </p:txBody>
      </p:sp>
      <p:grpSp>
        <p:nvGrpSpPr>
          <p:cNvPr id="2213" name="Group 2213"/>
          <p:cNvGrpSpPr/>
          <p:nvPr/>
        </p:nvGrpSpPr>
        <p:grpSpPr>
          <a:xfrm>
            <a:off x="9183524" y="4802949"/>
            <a:ext cx="585789" cy="585789"/>
            <a:chOff x="0" y="0"/>
            <a:chExt cx="585787" cy="585787"/>
          </a:xfrm>
        </p:grpSpPr>
        <p:sp>
          <p:nvSpPr>
            <p:cNvPr id="2211" name="Shape 2211"/>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12" name="Shape 2212"/>
            <p:cNvSpPr/>
            <p:nvPr/>
          </p:nvSpPr>
          <p:spPr>
            <a:xfrm>
              <a:off x="85787" y="108589"/>
              <a:ext cx="414213" cy="36860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sp>
        <p:nvSpPr>
          <p:cNvPr id="2214" name="Shape 2214"/>
          <p:cNvSpPr/>
          <p:nvPr/>
        </p:nvSpPr>
        <p:spPr>
          <a:xfrm>
            <a:off x="9925308" y="5005235"/>
            <a:ext cx="100497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Smartphone</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189">
                                            <p:bg/>
                                          </p:spTgt>
                                        </p:tgtEl>
                                        <p:attrNameLst>
                                          <p:attrName>style.visibility</p:attrName>
                                        </p:attrNameLst>
                                      </p:cBhvr>
                                      <p:to>
                                        <p:strVal val="visible"/>
                                      </p:to>
                                    </p:set>
                                    <p:animEffect filter="wipe(left)" transition="in">
                                      <p:cBhvr>
                                        <p:cTn id="7" dur="500"/>
                                        <p:tgtEl>
                                          <p:spTgt spid="218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189">
                                            <p:txEl>
                                              <p:pRg st="0" end="0"/>
                                            </p:txEl>
                                          </p:spTgt>
                                        </p:tgtEl>
                                        <p:attrNameLst>
                                          <p:attrName>style.visibility</p:attrName>
                                        </p:attrNameLst>
                                      </p:cBhvr>
                                      <p:to>
                                        <p:strVal val="visible"/>
                                      </p:to>
                                    </p:set>
                                    <p:animEffect filter="wipe(left)" transition="in">
                                      <p:cBhvr>
                                        <p:cTn id="10" dur="500"/>
                                        <p:tgtEl>
                                          <p:spTgt spid="218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188">
                                            <p:bg/>
                                          </p:spTgt>
                                        </p:tgtEl>
                                        <p:attrNameLst>
                                          <p:attrName>style.visibility</p:attrName>
                                        </p:attrNameLst>
                                      </p:cBhvr>
                                      <p:to>
                                        <p:strVal val="visible"/>
                                      </p:to>
                                    </p:set>
                                    <p:animEffect filter="dissolve" transition="in">
                                      <p:cBhvr>
                                        <p:cTn id="15" dur="500"/>
                                        <p:tgtEl>
                                          <p:spTgt spid="218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188">
                                            <p:txEl>
                                              <p:pRg st="0" end="0"/>
                                            </p:txEl>
                                          </p:spTgt>
                                        </p:tgtEl>
                                        <p:attrNameLst>
                                          <p:attrName>style.visibility</p:attrName>
                                        </p:attrNameLst>
                                      </p:cBhvr>
                                      <p:to>
                                        <p:strVal val="visible"/>
                                      </p:to>
                                    </p:set>
                                    <p:animEffect filter="dissolve" transition="in">
                                      <p:cBhvr>
                                        <p:cTn id="18" dur="500"/>
                                        <p:tgtEl>
                                          <p:spTgt spid="218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2191"/>
                                        </p:tgtEl>
                                        <p:attrNameLst>
                                          <p:attrName>style.visibility</p:attrName>
                                        </p:attrNameLst>
                                      </p:cBhvr>
                                      <p:to>
                                        <p:strVal val="visible"/>
                                      </p:to>
                                    </p:set>
                                    <p:animEffect filter="wipe(down)" transition="in">
                                      <p:cBhvr>
                                        <p:cTn id="23" dur="500"/>
                                        <p:tgtEl>
                                          <p:spTgt spid="2191"/>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2193"/>
                                        </p:tgtEl>
                                        <p:attrNameLst>
                                          <p:attrName>style.visibility</p:attrName>
                                        </p:attrNameLst>
                                      </p:cBhvr>
                                      <p:to>
                                        <p:strVal val="visible"/>
                                      </p:to>
                                    </p:set>
                                    <p:animEffect filter="dissolve" transition="in">
                                      <p:cBhvr>
                                        <p:cTn id="28" dur="500"/>
                                        <p:tgtEl>
                                          <p:spTgt spid="2193"/>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2192"/>
                                        </p:tgtEl>
                                        <p:attrNameLst>
                                          <p:attrName>style.visibility</p:attrName>
                                        </p:attrNameLst>
                                      </p:cBhvr>
                                      <p:to>
                                        <p:strVal val="visible"/>
                                      </p:to>
                                    </p:set>
                                    <p:animEffect filter="dissolve" transition="in">
                                      <p:cBhvr>
                                        <p:cTn id="32" dur="500"/>
                                        <p:tgtEl>
                                          <p:spTgt spid="2192"/>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Subtype="4" presetID="22" grpId="6" fill="hold">
                                  <p:stCondLst>
                                    <p:cond delay="0"/>
                                  </p:stCondLst>
                                  <p:iterate type="el" backwards="0">
                                    <p:tmAbs val="0"/>
                                  </p:iterate>
                                  <p:childTnLst>
                                    <p:set>
                                      <p:cBhvr>
                                        <p:cTn id="36" fill="hold"/>
                                        <p:tgtEl>
                                          <p:spTgt spid="2194"/>
                                        </p:tgtEl>
                                        <p:attrNameLst>
                                          <p:attrName>style.visibility</p:attrName>
                                        </p:attrNameLst>
                                      </p:cBhvr>
                                      <p:to>
                                        <p:strVal val="visible"/>
                                      </p:to>
                                    </p:set>
                                    <p:animEffect filter="wipe(down)" transition="in">
                                      <p:cBhvr>
                                        <p:cTn id="37" dur="500"/>
                                        <p:tgtEl>
                                          <p:spTgt spid="2194"/>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2196"/>
                                        </p:tgtEl>
                                        <p:attrNameLst>
                                          <p:attrName>style.visibility</p:attrName>
                                        </p:attrNameLst>
                                      </p:cBhvr>
                                      <p:to>
                                        <p:strVal val="visible"/>
                                      </p:to>
                                    </p:set>
                                    <p:animEffect filter="dissolve" transition="in">
                                      <p:cBhvr>
                                        <p:cTn id="42" dur="500"/>
                                        <p:tgtEl>
                                          <p:spTgt spid="2196"/>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2195"/>
                                        </p:tgtEl>
                                        <p:attrNameLst>
                                          <p:attrName>style.visibility</p:attrName>
                                        </p:attrNameLst>
                                      </p:cBhvr>
                                      <p:to>
                                        <p:strVal val="visible"/>
                                      </p:to>
                                    </p:set>
                                    <p:animEffect filter="dissolve" transition="in">
                                      <p:cBhvr>
                                        <p:cTn id="46" dur="500"/>
                                        <p:tgtEl>
                                          <p:spTgt spid="2195"/>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Subtype="8" presetID="22" grpId="9" fill="hold">
                                  <p:stCondLst>
                                    <p:cond delay="0"/>
                                  </p:stCondLst>
                                  <p:iterate type="el" backwards="0">
                                    <p:tmAbs val="0"/>
                                  </p:iterate>
                                  <p:childTnLst>
                                    <p:set>
                                      <p:cBhvr>
                                        <p:cTn id="50" fill="hold"/>
                                        <p:tgtEl>
                                          <p:spTgt spid="2197"/>
                                        </p:tgtEl>
                                        <p:attrNameLst>
                                          <p:attrName>style.visibility</p:attrName>
                                        </p:attrNameLst>
                                      </p:cBhvr>
                                      <p:to>
                                        <p:strVal val="visible"/>
                                      </p:to>
                                    </p:set>
                                    <p:animEffect filter="wipe(left)" transition="in">
                                      <p:cBhvr>
                                        <p:cTn id="51" dur="500"/>
                                        <p:tgtEl>
                                          <p:spTgt spid="2197"/>
                                        </p:tgtEl>
                                      </p:cBhvr>
                                    </p:animEffect>
                                  </p:childTnLst>
                                </p:cTn>
                              </p:par>
                            </p:childTnLst>
                          </p:cTn>
                        </p:par>
                        <p:par>
                          <p:cTn id="52" fill="hold">
                            <p:stCondLst>
                              <p:cond delay="500"/>
                            </p:stCondLst>
                            <p:childTnLst>
                              <p:par>
                                <p:cTn id="53" presetClass="entr" nodeType="afterEffect" presetSubtype="8" presetID="22" grpId="10" fill="hold">
                                  <p:stCondLst>
                                    <p:cond delay="0"/>
                                  </p:stCondLst>
                                  <p:iterate type="el" backwards="0">
                                    <p:tmAbs val="0"/>
                                  </p:iterate>
                                  <p:childTnLst>
                                    <p:set>
                                      <p:cBhvr>
                                        <p:cTn id="54" fill="hold"/>
                                        <p:tgtEl>
                                          <p:spTgt spid="2198"/>
                                        </p:tgtEl>
                                        <p:attrNameLst>
                                          <p:attrName>style.visibility</p:attrName>
                                        </p:attrNameLst>
                                      </p:cBhvr>
                                      <p:to>
                                        <p:strVal val="visible"/>
                                      </p:to>
                                    </p:set>
                                    <p:animEffect filter="wipe(left)" transition="in">
                                      <p:cBhvr>
                                        <p:cTn id="55" dur="500"/>
                                        <p:tgtEl>
                                          <p:spTgt spid="2198"/>
                                        </p:tgtEl>
                                      </p:cBhvr>
                                    </p:animEffect>
                                  </p:childTnLst>
                                </p:cTn>
                              </p:par>
                            </p:childTnLst>
                          </p:cTn>
                        </p:par>
                      </p:childTnLst>
                    </p:cTn>
                  </p:par>
                  <p:par>
                    <p:cTn id="56" fill="hold">
                      <p:stCondLst>
                        <p:cond delay="indefinite"/>
                      </p:stCondLst>
                      <p:childTnLst>
                        <p:par>
                          <p:cTn id="57" fill="hold">
                            <p:stCondLst>
                              <p:cond delay="0"/>
                            </p:stCondLst>
                            <p:childTnLst>
                              <p:par>
                                <p:cTn id="58" presetClass="entr" nodeType="clickEffect" presetID="9" grpId="11" fill="hold">
                                  <p:stCondLst>
                                    <p:cond delay="0"/>
                                  </p:stCondLst>
                                  <p:iterate type="el" backwards="0">
                                    <p:tmAbs val="0"/>
                                  </p:iterate>
                                  <p:childTnLst>
                                    <p:set>
                                      <p:cBhvr>
                                        <p:cTn id="59" fill="hold"/>
                                        <p:tgtEl>
                                          <p:spTgt spid="2201"/>
                                        </p:tgtEl>
                                        <p:attrNameLst>
                                          <p:attrName>style.visibility</p:attrName>
                                        </p:attrNameLst>
                                      </p:cBhvr>
                                      <p:to>
                                        <p:strVal val="visible"/>
                                      </p:to>
                                    </p:set>
                                    <p:animEffect filter="dissolve" transition="in">
                                      <p:cBhvr>
                                        <p:cTn id="60" dur="500"/>
                                        <p:tgtEl>
                                          <p:spTgt spid="2201"/>
                                        </p:tgtEl>
                                      </p:cBhvr>
                                    </p:animEffect>
                                  </p:childTnLst>
                                </p:cTn>
                              </p:par>
                            </p:childTnLst>
                          </p:cTn>
                        </p:par>
                        <p:par>
                          <p:cTn id="61" fill="hold">
                            <p:stCondLst>
                              <p:cond delay="500"/>
                            </p:stCondLst>
                            <p:childTnLst>
                              <p:par>
                                <p:cTn id="62" presetClass="entr" nodeType="afterEffect" presetID="9" grpId="12" fill="hold">
                                  <p:stCondLst>
                                    <p:cond delay="0"/>
                                  </p:stCondLst>
                                  <p:iterate type="el" backwards="0">
                                    <p:tmAbs val="0"/>
                                  </p:iterate>
                                  <p:childTnLst>
                                    <p:set>
                                      <p:cBhvr>
                                        <p:cTn id="63" fill="hold"/>
                                        <p:tgtEl>
                                          <p:spTgt spid="2202"/>
                                        </p:tgtEl>
                                        <p:attrNameLst>
                                          <p:attrName>style.visibility</p:attrName>
                                        </p:attrNameLst>
                                      </p:cBhvr>
                                      <p:to>
                                        <p:strVal val="visible"/>
                                      </p:to>
                                    </p:set>
                                    <p:animEffect filter="dissolve" transition="in">
                                      <p:cBhvr>
                                        <p:cTn id="64" dur="500"/>
                                        <p:tgtEl>
                                          <p:spTgt spid="2202"/>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ID="9" grpId="13" fill="hold">
                                  <p:stCondLst>
                                    <p:cond delay="0"/>
                                  </p:stCondLst>
                                  <p:iterate type="el" backwards="0">
                                    <p:tmAbs val="0"/>
                                  </p:iterate>
                                  <p:childTnLst>
                                    <p:set>
                                      <p:cBhvr>
                                        <p:cTn id="68" fill="hold"/>
                                        <p:tgtEl>
                                          <p:spTgt spid="2205"/>
                                        </p:tgtEl>
                                        <p:attrNameLst>
                                          <p:attrName>style.visibility</p:attrName>
                                        </p:attrNameLst>
                                      </p:cBhvr>
                                      <p:to>
                                        <p:strVal val="visible"/>
                                      </p:to>
                                    </p:set>
                                    <p:animEffect filter="dissolve" transition="in">
                                      <p:cBhvr>
                                        <p:cTn id="69" dur="500"/>
                                        <p:tgtEl>
                                          <p:spTgt spid="2205"/>
                                        </p:tgtEl>
                                      </p:cBhvr>
                                    </p:animEffect>
                                  </p:childTnLst>
                                </p:cTn>
                              </p:par>
                            </p:childTnLst>
                          </p:cTn>
                        </p:par>
                        <p:par>
                          <p:cTn id="70" fill="hold">
                            <p:stCondLst>
                              <p:cond delay="500"/>
                            </p:stCondLst>
                            <p:childTnLst>
                              <p:par>
                                <p:cTn id="71" presetClass="entr" nodeType="afterEffect" presetID="9" grpId="14" fill="hold">
                                  <p:stCondLst>
                                    <p:cond delay="0"/>
                                  </p:stCondLst>
                                  <p:iterate type="el" backwards="0">
                                    <p:tmAbs val="0"/>
                                  </p:iterate>
                                  <p:childTnLst>
                                    <p:set>
                                      <p:cBhvr>
                                        <p:cTn id="72" fill="hold"/>
                                        <p:tgtEl>
                                          <p:spTgt spid="2206"/>
                                        </p:tgtEl>
                                        <p:attrNameLst>
                                          <p:attrName>style.visibility</p:attrName>
                                        </p:attrNameLst>
                                      </p:cBhvr>
                                      <p:to>
                                        <p:strVal val="visible"/>
                                      </p:to>
                                    </p:set>
                                    <p:animEffect filter="dissolve" transition="in">
                                      <p:cBhvr>
                                        <p:cTn id="73" dur="500"/>
                                        <p:tgtEl>
                                          <p:spTgt spid="2206"/>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5" fill="hold">
                                  <p:stCondLst>
                                    <p:cond delay="0"/>
                                  </p:stCondLst>
                                  <p:iterate type="el" backwards="0">
                                    <p:tmAbs val="0"/>
                                  </p:iterate>
                                  <p:childTnLst>
                                    <p:set>
                                      <p:cBhvr>
                                        <p:cTn id="77" fill="hold"/>
                                        <p:tgtEl>
                                          <p:spTgt spid="2209"/>
                                        </p:tgtEl>
                                        <p:attrNameLst>
                                          <p:attrName>style.visibility</p:attrName>
                                        </p:attrNameLst>
                                      </p:cBhvr>
                                      <p:to>
                                        <p:strVal val="visible"/>
                                      </p:to>
                                    </p:set>
                                    <p:animEffect filter="dissolve" transition="in">
                                      <p:cBhvr>
                                        <p:cTn id="78" dur="500"/>
                                        <p:tgtEl>
                                          <p:spTgt spid="2209"/>
                                        </p:tgtEl>
                                      </p:cBhvr>
                                    </p:animEffect>
                                  </p:childTnLst>
                                </p:cTn>
                              </p:par>
                            </p:childTnLst>
                          </p:cTn>
                        </p:par>
                        <p:par>
                          <p:cTn id="79" fill="hold">
                            <p:stCondLst>
                              <p:cond delay="500"/>
                            </p:stCondLst>
                            <p:childTnLst>
                              <p:par>
                                <p:cTn id="80" presetClass="entr" nodeType="afterEffect" presetID="9" grpId="16" fill="hold">
                                  <p:stCondLst>
                                    <p:cond delay="0"/>
                                  </p:stCondLst>
                                  <p:iterate type="el" backwards="0">
                                    <p:tmAbs val="0"/>
                                  </p:iterate>
                                  <p:childTnLst>
                                    <p:set>
                                      <p:cBhvr>
                                        <p:cTn id="81" fill="hold"/>
                                        <p:tgtEl>
                                          <p:spTgt spid="2210"/>
                                        </p:tgtEl>
                                        <p:attrNameLst>
                                          <p:attrName>style.visibility</p:attrName>
                                        </p:attrNameLst>
                                      </p:cBhvr>
                                      <p:to>
                                        <p:strVal val="visible"/>
                                      </p:to>
                                    </p:set>
                                    <p:animEffect filter="dissolve" transition="in">
                                      <p:cBhvr>
                                        <p:cTn id="82" dur="500"/>
                                        <p:tgtEl>
                                          <p:spTgt spid="2210"/>
                                        </p:tgtEl>
                                      </p:cBhvr>
                                    </p:animEffect>
                                  </p:childTnLst>
                                </p:cTn>
                              </p:par>
                            </p:childTnLst>
                          </p:cTn>
                        </p:par>
                      </p:childTnLst>
                    </p:cTn>
                  </p:par>
                  <p:par>
                    <p:cTn id="83" fill="hold">
                      <p:stCondLst>
                        <p:cond delay="indefinite"/>
                      </p:stCondLst>
                      <p:childTnLst>
                        <p:par>
                          <p:cTn id="84" fill="hold">
                            <p:stCondLst>
                              <p:cond delay="0"/>
                            </p:stCondLst>
                            <p:childTnLst>
                              <p:par>
                                <p:cTn id="85" presetClass="entr" nodeType="clickEffect" presetID="9" grpId="17" fill="hold">
                                  <p:stCondLst>
                                    <p:cond delay="0"/>
                                  </p:stCondLst>
                                  <p:iterate type="el" backwards="0">
                                    <p:tmAbs val="0"/>
                                  </p:iterate>
                                  <p:childTnLst>
                                    <p:set>
                                      <p:cBhvr>
                                        <p:cTn id="86" fill="hold"/>
                                        <p:tgtEl>
                                          <p:spTgt spid="2213"/>
                                        </p:tgtEl>
                                        <p:attrNameLst>
                                          <p:attrName>style.visibility</p:attrName>
                                        </p:attrNameLst>
                                      </p:cBhvr>
                                      <p:to>
                                        <p:strVal val="visible"/>
                                      </p:to>
                                    </p:set>
                                    <p:animEffect filter="dissolve" transition="in">
                                      <p:cBhvr>
                                        <p:cTn id="87" dur="500"/>
                                        <p:tgtEl>
                                          <p:spTgt spid="2213"/>
                                        </p:tgtEl>
                                      </p:cBhvr>
                                    </p:animEffect>
                                  </p:childTnLst>
                                </p:cTn>
                              </p:par>
                            </p:childTnLst>
                          </p:cTn>
                        </p:par>
                        <p:par>
                          <p:cTn id="88" fill="hold">
                            <p:stCondLst>
                              <p:cond delay="500"/>
                            </p:stCondLst>
                            <p:childTnLst>
                              <p:par>
                                <p:cTn id="89" presetClass="entr" nodeType="afterEffect" presetID="9" grpId="18" fill="hold">
                                  <p:stCondLst>
                                    <p:cond delay="0"/>
                                  </p:stCondLst>
                                  <p:iterate type="el" backwards="0">
                                    <p:tmAbs val="0"/>
                                  </p:iterate>
                                  <p:childTnLst>
                                    <p:set>
                                      <p:cBhvr>
                                        <p:cTn id="90" fill="hold"/>
                                        <p:tgtEl>
                                          <p:spTgt spid="2214"/>
                                        </p:tgtEl>
                                        <p:attrNameLst>
                                          <p:attrName>style.visibility</p:attrName>
                                        </p:attrNameLst>
                                      </p:cBhvr>
                                      <p:to>
                                        <p:strVal val="visible"/>
                                      </p:to>
                                    </p:set>
                                    <p:animEffect filter="dissolve" transition="in">
                                      <p:cBhvr>
                                        <p:cTn id="91" dur="500"/>
                                        <p:tgtEl>
                                          <p:spTgt spid="22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195" grpId="8"/>
      <p:bldP build="whole" bldLvl="1" animBg="1" rev="0" advAuto="0" spid="2210" grpId="16"/>
      <p:bldP build="whole" bldLvl="1" animBg="1" rev="0" advAuto="0" spid="2192" grpId="5"/>
      <p:bldP build="whole" bldLvl="1" animBg="1" rev="0" advAuto="0" spid="2191" grpId="3"/>
      <p:bldP build="whole" bldLvl="1" animBg="1" rev="0" advAuto="0" spid="2197" grpId="9"/>
      <p:bldP build="p" bldLvl="1" animBg="1" rev="0" advAuto="0" spid="2189" grpId="1"/>
      <p:bldP build="whole" bldLvl="1" animBg="1" rev="0" advAuto="0" spid="2194" grpId="6"/>
      <p:bldP build="whole" bldLvl="1" animBg="1" rev="0" advAuto="0" spid="2201" grpId="11"/>
      <p:bldP build="whole" bldLvl="1" animBg="1" rev="0" advAuto="0" spid="2193" grpId="4"/>
      <p:bldP build="p" bldLvl="1" animBg="1" rev="0" advAuto="0" spid="2188" grpId="2"/>
      <p:bldP build="whole" bldLvl="1" animBg="1" rev="0" advAuto="0" spid="2196" grpId="7"/>
      <p:bldP build="whole" bldLvl="1" animBg="1" rev="0" advAuto="0" spid="2205" grpId="13"/>
      <p:bldP build="whole" bldLvl="1" animBg="1" rev="0" advAuto="0" spid="2209" grpId="15"/>
      <p:bldP build="whole" bldLvl="1" animBg="1" rev="0" advAuto="0" spid="2213" grpId="17"/>
      <p:bldP build="whole" bldLvl="1" animBg="1" rev="0" advAuto="0" spid="2214" grpId="18"/>
      <p:bldP build="whole" bldLvl="1" animBg="1" rev="0" advAuto="0" spid="2198" grpId="10"/>
      <p:bldP build="whole" bldLvl="1" animBg="1" rev="0" advAuto="0" spid="2206" grpId="14"/>
      <p:bldP build="whole" bldLvl="1" animBg="1" rev="0" advAuto="0" spid="2202" grpId="12"/>
    </p:bldLst>
  </p:timing>
</p:sld>
</file>

<file path=ppt/slides/slide5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216" name="Shape 221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217" name="Shape 221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Bar Chart Infographic</a:t>
            </a:r>
          </a:p>
        </p:txBody>
      </p:sp>
      <p:sp>
        <p:nvSpPr>
          <p:cNvPr id="2218" name="Shape 221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aphicFrame>
        <p:nvGraphicFramePr>
          <p:cNvPr id="2219" name="Chart 2219"/>
          <p:cNvGraphicFramePr/>
          <p:nvPr/>
        </p:nvGraphicFramePr>
        <p:xfrm>
          <a:off x="1766325" y="1785653"/>
          <a:ext cx="8929108" cy="3126975"/>
        </p:xfrm>
        <a:graphic xmlns:a="http://schemas.openxmlformats.org/drawingml/2006/main">
          <a:graphicData uri="http://schemas.openxmlformats.org/drawingml/2006/chart">
            <c:chart xmlns:c="http://schemas.openxmlformats.org/drawingml/2006/chart" r:id="rId2"/>
          </a:graphicData>
        </a:graphic>
      </p:graphicFrame>
      <p:sp>
        <p:nvSpPr>
          <p:cNvPr id="2220" name="Shape 2220"/>
          <p:cNvSpPr/>
          <p:nvPr/>
        </p:nvSpPr>
        <p:spPr>
          <a:xfrm>
            <a:off x="1419225" y="5563603"/>
            <a:ext cx="9353551"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 </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217">
                                            <p:bg/>
                                          </p:spTgt>
                                        </p:tgtEl>
                                        <p:attrNameLst>
                                          <p:attrName>style.visibility</p:attrName>
                                        </p:attrNameLst>
                                      </p:cBhvr>
                                      <p:to>
                                        <p:strVal val="visible"/>
                                      </p:to>
                                    </p:set>
                                    <p:animEffect filter="wipe(left)" transition="in">
                                      <p:cBhvr>
                                        <p:cTn id="7" dur="500"/>
                                        <p:tgtEl>
                                          <p:spTgt spid="221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217">
                                            <p:txEl>
                                              <p:pRg st="0" end="0"/>
                                            </p:txEl>
                                          </p:spTgt>
                                        </p:tgtEl>
                                        <p:attrNameLst>
                                          <p:attrName>style.visibility</p:attrName>
                                        </p:attrNameLst>
                                      </p:cBhvr>
                                      <p:to>
                                        <p:strVal val="visible"/>
                                      </p:to>
                                    </p:set>
                                    <p:animEffect filter="wipe(left)" transition="in">
                                      <p:cBhvr>
                                        <p:cTn id="10" dur="500"/>
                                        <p:tgtEl>
                                          <p:spTgt spid="221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216">
                                            <p:bg/>
                                          </p:spTgt>
                                        </p:tgtEl>
                                        <p:attrNameLst>
                                          <p:attrName>style.visibility</p:attrName>
                                        </p:attrNameLst>
                                      </p:cBhvr>
                                      <p:to>
                                        <p:strVal val="visible"/>
                                      </p:to>
                                    </p:set>
                                    <p:animEffect filter="dissolve" transition="in">
                                      <p:cBhvr>
                                        <p:cTn id="15" dur="500"/>
                                        <p:tgtEl>
                                          <p:spTgt spid="221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216">
                                            <p:txEl>
                                              <p:pRg st="0" end="0"/>
                                            </p:txEl>
                                          </p:spTgt>
                                        </p:tgtEl>
                                        <p:attrNameLst>
                                          <p:attrName>style.visibility</p:attrName>
                                        </p:attrNameLst>
                                      </p:cBhvr>
                                      <p:to>
                                        <p:strVal val="visible"/>
                                      </p:to>
                                    </p:set>
                                    <p:animEffect filter="dissolve" transition="in">
                                      <p:cBhvr>
                                        <p:cTn id="18" dur="500"/>
                                        <p:tgtEl>
                                          <p:spTgt spid="221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 grpId="3" fill="hold">
                                  <p:stCondLst>
                                    <p:cond delay="0"/>
                                  </p:stCondLst>
                                  <p:iterate type="el" backwards="0">
                                    <p:tmAbs val="0"/>
                                  </p:iterate>
                                  <p:childTnLst>
                                    <p:set>
                                      <p:cBhvr>
                                        <p:cTn id="22" fill="hold"/>
                                        <p:tgtEl>
                                          <p:spTgt spid="2219"/>
                                        </p:tgtEl>
                                        <p:attrNameLst>
                                          <p:attrName>style.visibility</p:attrName>
                                        </p:attrNameLst>
                                      </p:cBhvr>
                                      <p:to>
                                        <p:strVal val="visible"/>
                                      </p:to>
                                    </p:set>
                                    <p:anim calcmode="lin" valueType="num">
                                      <p:cBhvr>
                                        <p:cTn id="23" dur="1000" fill="hold"/>
                                        <p:tgtEl>
                                          <p:spTgt spid="2219"/>
                                        </p:tgtEl>
                                        <p:attrNameLst>
                                          <p:attrName>ppt_x</p:attrName>
                                        </p:attrNameLst>
                                      </p:cBhvr>
                                      <p:tavLst>
                                        <p:tav tm="0">
                                          <p:val>
                                            <p:strVal val="#ppt_x"/>
                                          </p:val>
                                        </p:tav>
                                        <p:tav tm="100000">
                                          <p:val>
                                            <p:strVal val="#ppt_x"/>
                                          </p:val>
                                        </p:tav>
                                      </p:tavLst>
                                    </p:anim>
                                    <p:anim calcmode="lin" valueType="num">
                                      <p:cBhvr>
                                        <p:cTn id="24" dur="1000" fill="hold"/>
                                        <p:tgtEl>
                                          <p:spTgt spid="221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Class="entr" nodeType="clickEffect" presetID="9" grpId="4" fill="hold">
                                  <p:stCondLst>
                                    <p:cond delay="0"/>
                                  </p:stCondLst>
                                  <p:iterate type="el" backwards="0">
                                    <p:tmAbs val="0"/>
                                  </p:iterate>
                                  <p:childTnLst>
                                    <p:set>
                                      <p:cBhvr>
                                        <p:cTn id="28" fill="hold"/>
                                        <p:tgtEl>
                                          <p:spTgt spid="2220"/>
                                        </p:tgtEl>
                                        <p:attrNameLst>
                                          <p:attrName>style.visibility</p:attrName>
                                        </p:attrNameLst>
                                      </p:cBhvr>
                                      <p:to>
                                        <p:strVal val="visible"/>
                                      </p:to>
                                    </p:set>
                                    <p:animEffect filter="dissolve" transition="in">
                                      <p:cBhvr>
                                        <p:cTn id="29" dur="500"/>
                                        <p:tgtEl>
                                          <p:spTgt spid="222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219" grpId="3"/>
      <p:bldP build="p" bldLvl="1" animBg="1" rev="0" advAuto="0" spid="2216" grpId="2"/>
      <p:bldP build="whole" bldLvl="1" animBg="1" rev="0" advAuto="0" spid="2220" grpId="4"/>
      <p:bldP build="p" bldLvl="1" animBg="1" rev="0" advAuto="0" spid="2217" grpId="1"/>
    </p:bldLst>
  </p:timing>
</p:sld>
</file>

<file path=ppt/slides/slide5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222" name="Shape 2222"/>
          <p:cNvSpPr/>
          <p:nvPr/>
        </p:nvSpPr>
        <p:spPr>
          <a:xfrm>
            <a:off x="0" y="0"/>
            <a:ext cx="12192000" cy="4816550"/>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pic>
        <p:nvPicPr>
          <p:cNvPr id="2223" name="PlaceholderImage.png"/>
          <p:cNvPicPr>
            <a:picLocks noChangeAspect="1"/>
          </p:cNvPicPr>
          <p:nvPr>
            <p:ph type="pic" idx="13"/>
          </p:nvPr>
        </p:nvPicPr>
        <p:blipFill>
          <a:blip r:embed="rId2">
            <a:extLst/>
          </a:blip>
          <a:stretch>
            <a:fillRect/>
          </a:stretch>
        </p:blipFill>
        <p:spPr>
          <a:prstGeom prst="rect">
            <a:avLst/>
          </a:prstGeom>
        </p:spPr>
      </p:pic>
      <p:grpSp>
        <p:nvGrpSpPr>
          <p:cNvPr id="2243" name="Group 2243"/>
          <p:cNvGrpSpPr/>
          <p:nvPr/>
        </p:nvGrpSpPr>
        <p:grpSpPr>
          <a:xfrm>
            <a:off x="1456794" y="907267"/>
            <a:ext cx="2561702" cy="5316616"/>
            <a:chOff x="0" y="0"/>
            <a:chExt cx="2561701" cy="5316614"/>
          </a:xfrm>
        </p:grpSpPr>
        <p:sp>
          <p:nvSpPr>
            <p:cNvPr id="2224" name="Shape 2224"/>
            <p:cNvSpPr/>
            <p:nvPr/>
          </p:nvSpPr>
          <p:spPr>
            <a:xfrm>
              <a:off x="-1" y="-1"/>
              <a:ext cx="2561702" cy="53166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445" y="21600"/>
                  </a:cubicBezTo>
                  <a:cubicBezTo>
                    <a:pt x="2207" y="21600"/>
                    <a:pt x="2207" y="21600"/>
                    <a:pt x="2207" y="21600"/>
                  </a:cubicBezTo>
                  <a:cubicBezTo>
                    <a:pt x="999" y="21600"/>
                    <a:pt x="0" y="21119"/>
                    <a:pt x="0" y="20536"/>
                  </a:cubicBezTo>
                  <a:cubicBezTo>
                    <a:pt x="0" y="1064"/>
                    <a:pt x="0" y="1064"/>
                    <a:pt x="0" y="1064"/>
                  </a:cubicBezTo>
                  <a:cubicBezTo>
                    <a:pt x="0" y="481"/>
                    <a:pt x="999" y="0"/>
                    <a:pt x="2207" y="0"/>
                  </a:cubicBezTo>
                  <a:cubicBezTo>
                    <a:pt x="19445" y="0"/>
                    <a:pt x="19445" y="0"/>
                    <a:pt x="19445" y="0"/>
                  </a:cubicBezTo>
                  <a:cubicBezTo>
                    <a:pt x="20601" y="0"/>
                    <a:pt x="21600" y="481"/>
                    <a:pt x="21600" y="1064"/>
                  </a:cubicBezTo>
                  <a:lnTo>
                    <a:pt x="21600" y="20536"/>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225" name="Shape 2225"/>
            <p:cNvSpPr/>
            <p:nvPr/>
          </p:nvSpPr>
          <p:spPr>
            <a:xfrm>
              <a:off x="31166" y="31166"/>
              <a:ext cx="2499373" cy="52542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 y="21600"/>
                  </a:moveTo>
                  <a:cubicBezTo>
                    <a:pt x="862" y="21600"/>
                    <a:pt x="0" y="21190"/>
                    <a:pt x="0" y="20652"/>
                  </a:cubicBezTo>
                  <a:cubicBezTo>
                    <a:pt x="0" y="948"/>
                    <a:pt x="0" y="948"/>
                    <a:pt x="0" y="948"/>
                  </a:cubicBezTo>
                  <a:cubicBezTo>
                    <a:pt x="0" y="410"/>
                    <a:pt x="862" y="0"/>
                    <a:pt x="1993" y="0"/>
                  </a:cubicBezTo>
                  <a:cubicBezTo>
                    <a:pt x="19661" y="0"/>
                    <a:pt x="19661" y="0"/>
                    <a:pt x="19661" y="0"/>
                  </a:cubicBezTo>
                  <a:cubicBezTo>
                    <a:pt x="20738" y="0"/>
                    <a:pt x="21600" y="410"/>
                    <a:pt x="21600" y="948"/>
                  </a:cubicBezTo>
                  <a:cubicBezTo>
                    <a:pt x="21600" y="20652"/>
                    <a:pt x="21600" y="20652"/>
                    <a:pt x="21600" y="20652"/>
                  </a:cubicBezTo>
                  <a:cubicBezTo>
                    <a:pt x="21600" y="21190"/>
                    <a:pt x="20738" y="21600"/>
                    <a:pt x="19661" y="21600"/>
                  </a:cubicBezTo>
                  <a:lnTo>
                    <a:pt x="1993"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226" name="Shape 2226"/>
            <p:cNvSpPr/>
            <p:nvPr/>
          </p:nvSpPr>
          <p:spPr>
            <a:xfrm>
              <a:off x="1246568" y="255548"/>
              <a:ext cx="74795" cy="74795"/>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227" name="Shape 2227"/>
            <p:cNvSpPr/>
            <p:nvPr/>
          </p:nvSpPr>
          <p:spPr>
            <a:xfrm>
              <a:off x="1271500" y="280479"/>
              <a:ext cx="18701" cy="1870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228" name="Shape 2228"/>
            <p:cNvSpPr/>
            <p:nvPr/>
          </p:nvSpPr>
          <p:spPr>
            <a:xfrm>
              <a:off x="1246568" y="249313"/>
              <a:ext cx="74795" cy="74795"/>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229" name="Shape 2229"/>
            <p:cNvSpPr/>
            <p:nvPr/>
          </p:nvSpPr>
          <p:spPr>
            <a:xfrm>
              <a:off x="1271500" y="274244"/>
              <a:ext cx="18701" cy="1870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230" name="Shape 2230"/>
            <p:cNvSpPr/>
            <p:nvPr/>
          </p:nvSpPr>
          <p:spPr>
            <a:xfrm>
              <a:off x="1259034" y="261779"/>
              <a:ext cx="49863" cy="4986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231" name="Shape 2231"/>
            <p:cNvSpPr/>
            <p:nvPr/>
          </p:nvSpPr>
          <p:spPr>
            <a:xfrm>
              <a:off x="1259034" y="261779"/>
              <a:ext cx="49863" cy="4986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232" name="Shape 2232"/>
            <p:cNvSpPr/>
            <p:nvPr/>
          </p:nvSpPr>
          <p:spPr>
            <a:xfrm>
              <a:off x="1271500" y="274244"/>
              <a:ext cx="24933" cy="24933"/>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233" name="Shape 2233"/>
            <p:cNvSpPr/>
            <p:nvPr/>
          </p:nvSpPr>
          <p:spPr>
            <a:xfrm>
              <a:off x="1271500" y="274244"/>
              <a:ext cx="24933" cy="24933"/>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234" name="Shape 2234"/>
            <p:cNvSpPr/>
            <p:nvPr/>
          </p:nvSpPr>
          <p:spPr>
            <a:xfrm>
              <a:off x="1274502" y="2772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235" name="Shape 2235"/>
            <p:cNvSpPr/>
            <p:nvPr/>
          </p:nvSpPr>
          <p:spPr>
            <a:xfrm>
              <a:off x="1274502" y="2772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236" name="Shape 2236"/>
            <p:cNvSpPr/>
            <p:nvPr/>
          </p:nvSpPr>
          <p:spPr>
            <a:xfrm>
              <a:off x="1078283" y="4755658"/>
              <a:ext cx="405137" cy="405137"/>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2237" name="Shape 2237"/>
            <p:cNvSpPr/>
            <p:nvPr/>
          </p:nvSpPr>
          <p:spPr>
            <a:xfrm>
              <a:off x="1178009" y="4855383"/>
              <a:ext cx="205687" cy="2056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238" name="Shape 2238"/>
            <p:cNvSpPr/>
            <p:nvPr/>
          </p:nvSpPr>
          <p:spPr>
            <a:xfrm>
              <a:off x="186985" y="785337"/>
              <a:ext cx="2193962" cy="3845664"/>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2239" name="Shape 2239"/>
            <p:cNvSpPr/>
            <p:nvPr/>
          </p:nvSpPr>
          <p:spPr>
            <a:xfrm>
              <a:off x="205685" y="810269"/>
              <a:ext cx="2150334" cy="3795801"/>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2240" name="Shape 2240"/>
            <p:cNvSpPr/>
            <p:nvPr/>
          </p:nvSpPr>
          <p:spPr>
            <a:xfrm>
              <a:off x="1090749" y="436298"/>
              <a:ext cx="455001" cy="1059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712" y="0"/>
                    <a:pt x="21600" y="5082"/>
                    <a:pt x="21600" y="11435"/>
                  </a:cubicBezTo>
                  <a:cubicBezTo>
                    <a:pt x="21600" y="16518"/>
                    <a:pt x="20712" y="21600"/>
                    <a:pt x="19233" y="21600"/>
                  </a:cubicBezTo>
                  <a:lnTo>
                    <a:pt x="2367"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2241" name="Shape 2241"/>
            <p:cNvSpPr/>
            <p:nvPr/>
          </p:nvSpPr>
          <p:spPr>
            <a:xfrm>
              <a:off x="1115681" y="467464"/>
              <a:ext cx="405137" cy="436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242" name="Shape 2242"/>
            <p:cNvSpPr/>
            <p:nvPr/>
          </p:nvSpPr>
          <p:spPr>
            <a:xfrm>
              <a:off x="941161" y="454999"/>
              <a:ext cx="68565" cy="68565"/>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sp>
        <p:nvSpPr>
          <p:cNvPr id="2244" name="Shape 2244"/>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pic>
        <p:nvPicPr>
          <p:cNvPr id="2245" name="PlaceholderImage.png"/>
          <p:cNvPicPr>
            <a:picLocks noChangeAspect="1"/>
          </p:cNvPicPr>
          <p:nvPr>
            <p:ph type="pic" idx="14"/>
          </p:nvPr>
        </p:nvPicPr>
        <p:blipFill>
          <a:blip r:embed="rId2">
            <a:extLst/>
          </a:blip>
          <a:stretch>
            <a:fillRect/>
          </a:stretch>
        </p:blipFill>
        <p:spPr>
          <a:prstGeom prst="rect">
            <a:avLst/>
          </a:prstGeom>
        </p:spPr>
      </p:pic>
      <p:sp>
        <p:nvSpPr>
          <p:cNvPr id="2246" name="Shape 2246"/>
          <p:cNvSpPr/>
          <p:nvPr/>
        </p:nvSpPr>
        <p:spPr>
          <a:xfrm>
            <a:off x="11471564" y="372774"/>
            <a:ext cx="431079" cy="298740"/>
          </a:xfrm>
          <a:prstGeom prst="roundRect">
            <a:avLst>
              <a:gd name="adj" fmla="val 50000"/>
            </a:avLst>
          </a:prstGeom>
          <a:solidFill>
            <a:srgbClr val="0D0D0D">
              <a:alpha val="20000"/>
            </a:srgbClr>
          </a:solidFill>
          <a:ln w="12700">
            <a:miter lim="400000"/>
          </a:ln>
        </p:spPr>
        <p:txBody>
          <a:bodyPr lIns="45719" rIns="45719" anchor="ctr"/>
          <a:lstStyle/>
          <a:p>
            <a:pPr algn="ctr">
              <a:defRPr>
                <a:solidFill>
                  <a:srgbClr val="808080"/>
                </a:solidFill>
              </a:defRPr>
            </a:pPr>
          </a:p>
        </p:txBody>
      </p:sp>
      <p:graphicFrame>
        <p:nvGraphicFramePr>
          <p:cNvPr id="2247" name="Chart 2247"/>
          <p:cNvGraphicFramePr/>
          <p:nvPr/>
        </p:nvGraphicFramePr>
        <p:xfrm>
          <a:off x="5094670" y="2240634"/>
          <a:ext cx="5301355" cy="2050973"/>
        </p:xfrm>
        <a:graphic xmlns:a="http://schemas.openxmlformats.org/drawingml/2006/main">
          <a:graphicData uri="http://schemas.openxmlformats.org/drawingml/2006/chart">
            <c:chart xmlns:c="http://schemas.openxmlformats.org/drawingml/2006/chart" r:id="rId3"/>
          </a:graphicData>
        </a:graphic>
      </p:graphicFrame>
      <p:sp>
        <p:nvSpPr>
          <p:cNvPr id="2248" name="Shape 2248"/>
          <p:cNvSpPr/>
          <p:nvPr/>
        </p:nvSpPr>
        <p:spPr>
          <a:xfrm>
            <a:off x="4789199" y="1389021"/>
            <a:ext cx="5844409"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FFFFFF"/>
                </a:solidFill>
              </a:defRPr>
            </a:lvl1pPr>
          </a:lstStyle>
          <a:p>
            <a:pPr/>
            <a:r>
              <a:t>Lemon drops oat cake oat cake sugar plum sweet chocolate cake sweet pastry gummies fruitcake cotton candy sugar plum chocolate cake cookie cotton candy tiramisu sweet</a:t>
            </a:r>
          </a:p>
        </p:txBody>
      </p:sp>
      <p:sp>
        <p:nvSpPr>
          <p:cNvPr id="2249" name="Shape 2249"/>
          <p:cNvSpPr/>
          <p:nvPr/>
        </p:nvSpPr>
        <p:spPr>
          <a:xfrm>
            <a:off x="4774912" y="965486"/>
            <a:ext cx="5885598"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2000">
                <a:solidFill>
                  <a:srgbClr val="FFFFFF"/>
                </a:solidFill>
                <a:latin typeface="Lato"/>
                <a:ea typeface="Lato"/>
                <a:cs typeface="Lato"/>
                <a:sym typeface="Lato"/>
              </a:defRPr>
            </a:lvl1pPr>
          </a:lstStyle>
          <a:p>
            <a:pPr/>
            <a:r>
              <a:t>Smartphone Data User</a:t>
            </a:r>
          </a:p>
        </p:txBody>
      </p:sp>
      <p:grpSp>
        <p:nvGrpSpPr>
          <p:cNvPr id="2252" name="Group 2252"/>
          <p:cNvGrpSpPr/>
          <p:nvPr/>
        </p:nvGrpSpPr>
        <p:grpSpPr>
          <a:xfrm>
            <a:off x="4889153" y="5204664"/>
            <a:ext cx="5771357" cy="899437"/>
            <a:chOff x="0" y="0"/>
            <a:chExt cx="5771356" cy="899435"/>
          </a:xfrm>
        </p:grpSpPr>
        <p:sp>
          <p:nvSpPr>
            <p:cNvPr id="2250" name="Shape 2250"/>
            <p:cNvSpPr/>
            <p:nvPr/>
          </p:nvSpPr>
          <p:spPr>
            <a:xfrm>
              <a:off x="223762" y="0"/>
              <a:ext cx="5547595" cy="838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a:t>
              </a:r>
            </a:p>
          </p:txBody>
        </p:sp>
        <p:sp>
          <p:nvSpPr>
            <p:cNvPr id="2251" name="Shape 2251"/>
            <p:cNvSpPr/>
            <p:nvPr/>
          </p:nvSpPr>
          <p:spPr>
            <a:xfrm flipH="1">
              <a:off x="-1" y="63797"/>
              <a:ext cx="2" cy="835639"/>
            </a:xfrm>
            <a:prstGeom prst="line">
              <a:avLst/>
            </a:prstGeom>
            <a:noFill/>
            <a:ln w="76200" cap="flat">
              <a:solidFill>
                <a:srgbClr val="D9D9D9"/>
              </a:solidFill>
              <a:prstDash val="solid"/>
              <a:miter lim="800000"/>
            </a:ln>
            <a:effectLst/>
          </p:spPr>
          <p:txBody>
            <a:bodyPr wrap="square" lIns="45719" tIns="45719" rIns="45719" bIns="45719" numCol="1" anchor="t">
              <a:noAutofit/>
            </a:bodyPr>
            <a:lstStyle/>
            <a:p>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cond evt="onBegin">
                          <p:tn val="2"/>
                        </p:cond>
                      </p:stCondLst>
                      <p:childTnLst>
                        <p:par>
                          <p:cTn id="4" fill="hold">
                            <p:stCondLst>
                              <p:cond delay="0"/>
                            </p:stCondLst>
                            <p:childTnLst>
                              <p:par>
                                <p:cTn id="5" presetClass="entr" nodeType="afterEffect" presetSubtype="4" presetID="2" grpId="1" fill="hold">
                                  <p:stCondLst>
                                    <p:cond delay="0"/>
                                  </p:stCondLst>
                                  <p:iterate type="el" backwards="0">
                                    <p:tmAbs val="0"/>
                                  </p:iterate>
                                  <p:childTnLst>
                                    <p:set>
                                      <p:cBhvr>
                                        <p:cTn id="6" fill="hold"/>
                                        <p:tgtEl>
                                          <p:spTgt spid="2243"/>
                                        </p:tgtEl>
                                        <p:attrNameLst>
                                          <p:attrName>style.visibility</p:attrName>
                                        </p:attrNameLst>
                                      </p:cBhvr>
                                      <p:to>
                                        <p:strVal val="visible"/>
                                      </p:to>
                                    </p:set>
                                    <p:anim calcmode="lin" valueType="num">
                                      <p:cBhvr>
                                        <p:cTn id="7" dur="1000" fill="hold"/>
                                        <p:tgtEl>
                                          <p:spTgt spid="2243"/>
                                        </p:tgtEl>
                                        <p:attrNameLst>
                                          <p:attrName>ppt_x</p:attrName>
                                        </p:attrNameLst>
                                      </p:cBhvr>
                                      <p:tavLst>
                                        <p:tav tm="0">
                                          <p:val>
                                            <p:strVal val="#ppt_x"/>
                                          </p:val>
                                        </p:tav>
                                        <p:tav tm="100000">
                                          <p:val>
                                            <p:strVal val="#ppt_x"/>
                                          </p:val>
                                        </p:tav>
                                      </p:tavLst>
                                    </p:anim>
                                    <p:anim calcmode="lin" valueType="num">
                                      <p:cBhvr>
                                        <p:cTn id="8" dur="1000" fill="hold"/>
                                        <p:tgtEl>
                                          <p:spTgt spid="224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Class="entr" nodeType="clickEffect" presetSubtype="8" presetID="22" grpId="2" fill="hold">
                                  <p:stCondLst>
                                    <p:cond delay="0"/>
                                  </p:stCondLst>
                                  <p:iterate type="el" backwards="0">
                                    <p:tmAbs val="0"/>
                                  </p:iterate>
                                  <p:childTnLst>
                                    <p:set>
                                      <p:cBhvr>
                                        <p:cTn id="12" fill="hold"/>
                                        <p:tgtEl>
                                          <p:spTgt spid="2249"/>
                                        </p:tgtEl>
                                        <p:attrNameLst>
                                          <p:attrName>style.visibility</p:attrName>
                                        </p:attrNameLst>
                                      </p:cBhvr>
                                      <p:to>
                                        <p:strVal val="visible"/>
                                      </p:to>
                                    </p:set>
                                    <p:animEffect filter="wipe(left)" transition="in">
                                      <p:cBhvr>
                                        <p:cTn id="13" dur="500"/>
                                        <p:tgtEl>
                                          <p:spTgt spid="2249"/>
                                        </p:tgtEl>
                                      </p:cBhvr>
                                    </p:animEffect>
                                  </p:childTnLst>
                                </p:cTn>
                              </p:par>
                            </p:childTnLst>
                          </p:cTn>
                        </p:par>
                        <p:par>
                          <p:cTn id="14" fill="hold">
                            <p:stCondLst>
                              <p:cond delay="500"/>
                            </p:stCondLst>
                            <p:childTnLst>
                              <p:par>
                                <p:cTn id="15" presetClass="entr" nodeType="afterEffect" presetSubtype="8" presetID="22" grpId="3" fill="hold">
                                  <p:stCondLst>
                                    <p:cond delay="0"/>
                                  </p:stCondLst>
                                  <p:iterate type="el" backwards="0">
                                    <p:tmAbs val="0"/>
                                  </p:iterate>
                                  <p:childTnLst>
                                    <p:set>
                                      <p:cBhvr>
                                        <p:cTn id="16" fill="hold"/>
                                        <p:tgtEl>
                                          <p:spTgt spid="2248"/>
                                        </p:tgtEl>
                                        <p:attrNameLst>
                                          <p:attrName>style.visibility</p:attrName>
                                        </p:attrNameLst>
                                      </p:cBhvr>
                                      <p:to>
                                        <p:strVal val="visible"/>
                                      </p:to>
                                    </p:set>
                                    <p:animEffect filter="wipe(left)" transition="in">
                                      <p:cBhvr>
                                        <p:cTn id="17" dur="500"/>
                                        <p:tgtEl>
                                          <p:spTgt spid="2248"/>
                                        </p:tgtEl>
                                      </p:cBhvr>
                                    </p:animEffect>
                                  </p:childTnLst>
                                </p:cTn>
                              </p:par>
                            </p:childTnLst>
                          </p:cTn>
                        </p:par>
                      </p:childTnLst>
                    </p:cTn>
                  </p:par>
                  <p:par>
                    <p:cTn id="18" fill="hold">
                      <p:stCondLst>
                        <p:cond delay="indefinite"/>
                      </p:stCondLst>
                      <p:childTnLst>
                        <p:par>
                          <p:cTn id="19" fill="hold">
                            <p:stCondLst>
                              <p:cond delay="0"/>
                            </p:stCondLst>
                            <p:childTnLst>
                              <p:par>
                                <p:cTn id="20" presetClass="entr" nodeType="clickEffect" presetID="9" grpId="4" fill="hold">
                                  <p:stCondLst>
                                    <p:cond delay="0"/>
                                  </p:stCondLst>
                                  <p:iterate type="el" backwards="0">
                                    <p:tmAbs val="0"/>
                                  </p:iterate>
                                  <p:childTnLst>
                                    <p:set>
                                      <p:cBhvr>
                                        <p:cTn id="21" fill="hold"/>
                                        <p:tgtEl>
                                          <p:spTgt spid="2247"/>
                                        </p:tgtEl>
                                        <p:attrNameLst>
                                          <p:attrName>style.visibility</p:attrName>
                                        </p:attrNameLst>
                                      </p:cBhvr>
                                      <p:to>
                                        <p:strVal val="visible"/>
                                      </p:to>
                                    </p:set>
                                    <p:animEffect filter="dissolve" transition="in">
                                      <p:cBhvr>
                                        <p:cTn id="22" dur="500"/>
                                        <p:tgtEl>
                                          <p:spTgt spid="2247"/>
                                        </p:tgtEl>
                                      </p:cBhvr>
                                    </p:animEffect>
                                  </p:childTnLst>
                                </p:cTn>
                              </p:par>
                            </p:childTnLst>
                          </p:cTn>
                        </p:par>
                      </p:childTnLst>
                    </p:cTn>
                  </p:par>
                  <p:par>
                    <p:cTn id="23" fill="hold">
                      <p:stCondLst>
                        <p:cond delay="indefinite"/>
                      </p:stCondLst>
                      <p:childTnLst>
                        <p:par>
                          <p:cTn id="24" fill="hold">
                            <p:stCondLst>
                              <p:cond delay="0"/>
                            </p:stCondLst>
                            <p:childTnLst>
                              <p:par>
                                <p:cTn id="25" presetClass="entr" nodeType="clickEffect" presetSubtype="8" presetID="22" grpId="5" fill="hold">
                                  <p:stCondLst>
                                    <p:cond delay="0"/>
                                  </p:stCondLst>
                                  <p:iterate type="el" backwards="0">
                                    <p:tmAbs val="0"/>
                                  </p:iterate>
                                  <p:childTnLst>
                                    <p:set>
                                      <p:cBhvr>
                                        <p:cTn id="26" fill="hold"/>
                                        <p:tgtEl>
                                          <p:spTgt spid="2252"/>
                                        </p:tgtEl>
                                        <p:attrNameLst>
                                          <p:attrName>style.visibility</p:attrName>
                                        </p:attrNameLst>
                                      </p:cBhvr>
                                      <p:to>
                                        <p:strVal val="visible"/>
                                      </p:to>
                                    </p:set>
                                    <p:animEffect filter="wipe(left)" transition="in">
                                      <p:cBhvr>
                                        <p:cTn id="27" dur="500"/>
                                        <p:tgtEl>
                                          <p:spTgt spid="22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252" grpId="5"/>
      <p:bldP build="whole" bldLvl="1" animBg="1" rev="0" advAuto="0" spid="2243" grpId="1"/>
      <p:bldP build="whole" bldLvl="1" animBg="1" rev="0" advAuto="0" spid="2247" grpId="4"/>
      <p:bldP build="whole" bldLvl="1" animBg="1" rev="0" advAuto="0" spid="2249" grpId="2"/>
      <p:bldP build="whole" bldLvl="1" animBg="1" rev="0" advAuto="0" spid="2248" grpId="3"/>
    </p:bldLst>
  </p:timing>
</p:sld>
</file>

<file path=ppt/slides/slide5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254" name="Shape 2254"/>
          <p:cNvSpPr/>
          <p:nvPr/>
        </p:nvSpPr>
        <p:spPr>
          <a:xfrm>
            <a:off x="0" y="0"/>
            <a:ext cx="12192000" cy="4816550"/>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sp>
        <p:nvSpPr>
          <p:cNvPr id="2255" name="Shape 2255"/>
          <p:cNvSpPr/>
          <p:nvPr/>
        </p:nvSpPr>
        <p:spPr>
          <a:xfrm>
            <a:off x="11471564" y="372774"/>
            <a:ext cx="431079" cy="298740"/>
          </a:xfrm>
          <a:prstGeom prst="roundRect">
            <a:avLst>
              <a:gd name="adj" fmla="val 50000"/>
            </a:avLst>
          </a:prstGeom>
          <a:solidFill>
            <a:srgbClr val="0D0D0D">
              <a:alpha val="20000"/>
            </a:srgbClr>
          </a:solidFill>
          <a:ln w="12700">
            <a:miter lim="400000"/>
          </a:ln>
        </p:spPr>
        <p:txBody>
          <a:bodyPr lIns="45719" rIns="45719" anchor="ctr"/>
          <a:lstStyle/>
          <a:p>
            <a:pPr algn="ctr">
              <a:defRPr>
                <a:solidFill>
                  <a:srgbClr val="808080"/>
                </a:solidFill>
              </a:defRPr>
            </a:pPr>
          </a:p>
        </p:txBody>
      </p:sp>
      <p:sp>
        <p:nvSpPr>
          <p:cNvPr id="2256" name="Shape 2256"/>
          <p:cNvSpPr/>
          <p:nvPr>
            <p:ph type="body" sz="quarter" idx="1"/>
          </p:nvPr>
        </p:nvSpPr>
        <p:spPr>
          <a:xfrm>
            <a:off x="333375" y="790433"/>
            <a:ext cx="10905240" cy="280986"/>
          </a:xfrm>
          <a:prstGeom prst="rect">
            <a:avLst/>
          </a:prstGeom>
        </p:spPr>
        <p:txBody>
          <a:bodyPr/>
          <a:lstStyle>
            <a:lvl1pPr>
              <a:defRPr sz="1000">
                <a:latin typeface="Lato Light"/>
                <a:ea typeface="Lato Light"/>
                <a:cs typeface="Lato Light"/>
                <a:sym typeface="Lato Light"/>
              </a:defRPr>
            </a:lvl1pPr>
          </a:lstStyle>
          <a:p>
            <a:pPr/>
            <a:r>
              <a:t>Biscuit oat cake carrot cake muffin jelly beans chocolate chocolate sugar plum cheesecake</a:t>
            </a:r>
          </a:p>
        </p:txBody>
      </p:sp>
      <p:sp>
        <p:nvSpPr>
          <p:cNvPr id="2257" name="Shape 225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FFFFFF"/>
                </a:solidFill>
                <a:latin typeface="Lato"/>
                <a:ea typeface="Lato"/>
                <a:cs typeface="Lato"/>
                <a:sym typeface="Lato"/>
              </a:defRPr>
            </a:lvl1pPr>
          </a:lstStyle>
          <a:p>
            <a:pPr/>
            <a:r>
              <a:t>Creative Pricing Table Plan</a:t>
            </a:r>
          </a:p>
        </p:txBody>
      </p:sp>
      <p:sp>
        <p:nvSpPr>
          <p:cNvPr id="2258" name="Shape 225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2272" name="Group 2272"/>
          <p:cNvGrpSpPr/>
          <p:nvPr/>
        </p:nvGrpSpPr>
        <p:grpSpPr>
          <a:xfrm>
            <a:off x="4864666" y="1374927"/>
            <a:ext cx="2462669" cy="4156417"/>
            <a:chOff x="0" y="0"/>
            <a:chExt cx="2462667" cy="4156416"/>
          </a:xfrm>
        </p:grpSpPr>
        <p:sp>
          <p:nvSpPr>
            <p:cNvPr id="2259" name="Shape 2259"/>
            <p:cNvSpPr/>
            <p:nvPr/>
          </p:nvSpPr>
          <p:spPr>
            <a:xfrm>
              <a:off x="-1" y="992918"/>
              <a:ext cx="2462669" cy="3163499"/>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60" name="Shape 2260"/>
            <p:cNvSpPr/>
            <p:nvPr/>
          </p:nvSpPr>
          <p:spPr>
            <a:xfrm rot="5400000">
              <a:off x="637091" y="-637090"/>
              <a:ext cx="1188483" cy="24626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61" name="Shape 2261"/>
            <p:cNvSpPr/>
            <p:nvPr/>
          </p:nvSpPr>
          <p:spPr>
            <a:xfrm>
              <a:off x="440784" y="494215"/>
              <a:ext cx="1531878"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p>
              <a:pPr algn="ctr">
                <a:defRPr sz="2800">
                  <a:solidFill>
                    <a:srgbClr val="FFFFFF"/>
                  </a:solidFill>
                  <a:latin typeface="Lato Black"/>
                  <a:ea typeface="Lato Black"/>
                  <a:cs typeface="Lato Black"/>
                  <a:sym typeface="Lato Black"/>
                </a:defRPr>
              </a:pPr>
              <a:r>
                <a:t>$29</a:t>
              </a:r>
              <a:r>
                <a:rPr sz="1800">
                  <a:latin typeface="Lato Light"/>
                  <a:ea typeface="Lato Light"/>
                  <a:cs typeface="Lato Light"/>
                  <a:sym typeface="Lato Light"/>
                </a:rPr>
                <a:t>/mo</a:t>
              </a:r>
            </a:p>
          </p:txBody>
        </p:sp>
        <p:sp>
          <p:nvSpPr>
            <p:cNvPr id="2262" name="Shape 2262"/>
            <p:cNvSpPr/>
            <p:nvPr/>
          </p:nvSpPr>
          <p:spPr>
            <a:xfrm>
              <a:off x="-1" y="-1"/>
              <a:ext cx="2462669" cy="369579"/>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63" name="Shape 2263"/>
            <p:cNvSpPr/>
            <p:nvPr/>
          </p:nvSpPr>
          <p:spPr>
            <a:xfrm>
              <a:off x="125149" y="32207"/>
              <a:ext cx="2120761"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1400">
                  <a:solidFill>
                    <a:srgbClr val="FFFFFF"/>
                  </a:solidFill>
                </a:defRPr>
              </a:lvl1pPr>
            </a:lstStyle>
            <a:p>
              <a:pPr/>
              <a:r>
                <a:t>Basic</a:t>
              </a:r>
            </a:p>
          </p:txBody>
        </p:sp>
        <p:sp>
          <p:nvSpPr>
            <p:cNvPr id="2264" name="Shape 2264"/>
            <p:cNvSpPr/>
            <p:nvPr/>
          </p:nvSpPr>
          <p:spPr>
            <a:xfrm>
              <a:off x="194986" y="1398553"/>
              <a:ext cx="2050923" cy="174599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47000"/>
                </a:lnSpc>
                <a:defRPr sz="1200">
                  <a:solidFill>
                    <a:srgbClr val="363F49"/>
                  </a:solidFill>
                </a:defRPr>
              </a:pPr>
              <a:r>
                <a:t>Free Setup</a:t>
              </a:r>
            </a:p>
            <a:p>
              <a:pPr>
                <a:lnSpc>
                  <a:spcPct val="147000"/>
                </a:lnSpc>
                <a:defRPr sz="1200">
                  <a:solidFill>
                    <a:srgbClr val="363F49"/>
                  </a:solidFill>
                </a:defRPr>
              </a:pPr>
            </a:p>
            <a:p>
              <a:pPr>
                <a:lnSpc>
                  <a:spcPct val="147000"/>
                </a:lnSpc>
                <a:defRPr sz="1200">
                  <a:solidFill>
                    <a:srgbClr val="363F49"/>
                  </a:solidFill>
                </a:defRPr>
              </a:pPr>
              <a:r>
                <a:t>10GB Disk Space</a:t>
              </a:r>
            </a:p>
            <a:p>
              <a:pPr>
                <a:lnSpc>
                  <a:spcPct val="147000"/>
                </a:lnSpc>
                <a:defRPr sz="1200">
                  <a:solidFill>
                    <a:srgbClr val="363F49"/>
                  </a:solidFill>
                </a:defRPr>
              </a:pPr>
            </a:p>
            <a:p>
              <a:pPr>
                <a:lnSpc>
                  <a:spcPct val="147000"/>
                </a:lnSpc>
                <a:defRPr sz="1200">
                  <a:solidFill>
                    <a:srgbClr val="363F49"/>
                  </a:solidFill>
                </a:defRPr>
              </a:pPr>
              <a:r>
                <a:t>20 Email Accounts</a:t>
              </a:r>
            </a:p>
            <a:p>
              <a:pPr>
                <a:lnSpc>
                  <a:spcPct val="147000"/>
                </a:lnSpc>
                <a:defRPr sz="1200">
                  <a:solidFill>
                    <a:srgbClr val="363F49"/>
                  </a:solidFill>
                </a:defRPr>
              </a:pPr>
            </a:p>
            <a:p>
              <a:pPr>
                <a:lnSpc>
                  <a:spcPct val="147000"/>
                </a:lnSpc>
                <a:defRPr sz="1200">
                  <a:solidFill>
                    <a:srgbClr val="363F49"/>
                  </a:solidFill>
                </a:defRPr>
              </a:pPr>
              <a:r>
                <a:t>Unlimited Subdomains</a:t>
              </a:r>
            </a:p>
          </p:txBody>
        </p:sp>
        <p:grpSp>
          <p:nvGrpSpPr>
            <p:cNvPr id="2268" name="Group 2268"/>
            <p:cNvGrpSpPr/>
            <p:nvPr/>
          </p:nvGrpSpPr>
          <p:grpSpPr>
            <a:xfrm>
              <a:off x="194986" y="1811823"/>
              <a:ext cx="2050924" cy="1040529"/>
              <a:chOff x="0" y="0"/>
              <a:chExt cx="2050923" cy="1040528"/>
            </a:xfrm>
          </p:grpSpPr>
          <p:sp>
            <p:nvSpPr>
              <p:cNvPr id="2265" name="Shape 2265"/>
              <p:cNvSpPr/>
              <p:nvPr/>
            </p:nvSpPr>
            <p:spPr>
              <a:xfrm>
                <a:off x="-1" y="-1"/>
                <a:ext cx="2050925"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266" name="Shape 2266"/>
              <p:cNvSpPr/>
              <p:nvPr/>
            </p:nvSpPr>
            <p:spPr>
              <a:xfrm>
                <a:off x="-1" y="535717"/>
                <a:ext cx="2050925"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267" name="Shape 2267"/>
              <p:cNvSpPr/>
              <p:nvPr/>
            </p:nvSpPr>
            <p:spPr>
              <a:xfrm>
                <a:off x="-1" y="1040528"/>
                <a:ext cx="2050925"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grpSp>
        <p:grpSp>
          <p:nvGrpSpPr>
            <p:cNvPr id="2271" name="Group 2271"/>
            <p:cNvGrpSpPr/>
            <p:nvPr/>
          </p:nvGrpSpPr>
          <p:grpSpPr>
            <a:xfrm>
              <a:off x="194986" y="3498868"/>
              <a:ext cx="2050924" cy="440179"/>
              <a:chOff x="0" y="0"/>
              <a:chExt cx="2050923" cy="440177"/>
            </a:xfrm>
          </p:grpSpPr>
          <p:sp>
            <p:nvSpPr>
              <p:cNvPr id="2269" name="Shape 2269"/>
              <p:cNvSpPr/>
              <p:nvPr/>
            </p:nvSpPr>
            <p:spPr>
              <a:xfrm>
                <a:off x="0" y="0"/>
                <a:ext cx="2050924" cy="440178"/>
              </a:xfrm>
              <a:prstGeom prst="roundRect">
                <a:avLst>
                  <a:gd name="adj" fmla="val 16667"/>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2270" name="Shape 2270"/>
              <p:cNvSpPr/>
              <p:nvPr/>
            </p:nvSpPr>
            <p:spPr>
              <a:xfrm>
                <a:off x="21487" y="85468"/>
                <a:ext cx="2007949"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START TRIAL</a:t>
                </a:r>
              </a:p>
            </p:txBody>
          </p:sp>
        </p:grpSp>
      </p:grpSp>
      <p:grpSp>
        <p:nvGrpSpPr>
          <p:cNvPr id="2286" name="Group 2286"/>
          <p:cNvGrpSpPr/>
          <p:nvPr/>
        </p:nvGrpSpPr>
        <p:grpSpPr>
          <a:xfrm>
            <a:off x="1933808" y="1574456"/>
            <a:ext cx="2331810" cy="3956889"/>
            <a:chOff x="0" y="0"/>
            <a:chExt cx="2331809" cy="3956888"/>
          </a:xfrm>
        </p:grpSpPr>
        <p:sp>
          <p:nvSpPr>
            <p:cNvPr id="2273" name="Shape 2273"/>
            <p:cNvSpPr/>
            <p:nvPr/>
          </p:nvSpPr>
          <p:spPr>
            <a:xfrm>
              <a:off x="0" y="940157"/>
              <a:ext cx="2331810" cy="3016732"/>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74" name="Shape 2274"/>
            <p:cNvSpPr/>
            <p:nvPr/>
          </p:nvSpPr>
          <p:spPr>
            <a:xfrm rot="5400000">
              <a:off x="603239" y="-603238"/>
              <a:ext cx="1125332" cy="233180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75" name="Shape 2275"/>
            <p:cNvSpPr/>
            <p:nvPr/>
          </p:nvSpPr>
          <p:spPr>
            <a:xfrm>
              <a:off x="417363" y="467955"/>
              <a:ext cx="145047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p>
              <a:pPr algn="ctr">
                <a:defRPr sz="2800">
                  <a:solidFill>
                    <a:srgbClr val="FFFFFF"/>
                  </a:solidFill>
                  <a:latin typeface="Lato Black"/>
                  <a:ea typeface="Lato Black"/>
                  <a:cs typeface="Lato Black"/>
                  <a:sym typeface="Lato Black"/>
                </a:defRPr>
              </a:pPr>
              <a:r>
                <a:t>$59</a:t>
              </a:r>
              <a:r>
                <a:rPr sz="1800">
                  <a:latin typeface="Lato Light"/>
                  <a:ea typeface="Lato Light"/>
                  <a:cs typeface="Lato Light"/>
                  <a:sym typeface="Lato Light"/>
                </a:rPr>
                <a:t>/mo</a:t>
              </a:r>
            </a:p>
          </p:txBody>
        </p:sp>
        <p:sp>
          <p:nvSpPr>
            <p:cNvPr id="2276" name="Shape 2276"/>
            <p:cNvSpPr/>
            <p:nvPr/>
          </p:nvSpPr>
          <p:spPr>
            <a:xfrm>
              <a:off x="0" y="0"/>
              <a:ext cx="2331810" cy="349941"/>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77" name="Shape 2277"/>
            <p:cNvSpPr/>
            <p:nvPr/>
          </p:nvSpPr>
          <p:spPr>
            <a:xfrm>
              <a:off x="118500" y="30496"/>
              <a:ext cx="2008071"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1400">
                  <a:solidFill>
                    <a:srgbClr val="FFFFFF"/>
                  </a:solidFill>
                </a:defRPr>
              </a:lvl1pPr>
            </a:lstStyle>
            <a:p>
              <a:pPr/>
              <a:r>
                <a:t>Professional</a:t>
              </a:r>
            </a:p>
          </p:txBody>
        </p:sp>
        <p:sp>
          <p:nvSpPr>
            <p:cNvPr id="2278" name="Shape 2278"/>
            <p:cNvSpPr/>
            <p:nvPr/>
          </p:nvSpPr>
          <p:spPr>
            <a:xfrm>
              <a:off x="184626" y="1324240"/>
              <a:ext cx="1941944" cy="16713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40000"/>
                </a:lnSpc>
                <a:defRPr sz="1200">
                  <a:solidFill>
                    <a:srgbClr val="363F49"/>
                  </a:solidFill>
                </a:defRPr>
              </a:pPr>
              <a:r>
                <a:t>Free Setup</a:t>
              </a:r>
            </a:p>
            <a:p>
              <a:pPr>
                <a:lnSpc>
                  <a:spcPct val="140000"/>
                </a:lnSpc>
                <a:defRPr sz="1200">
                  <a:solidFill>
                    <a:srgbClr val="363F49"/>
                  </a:solidFill>
                </a:defRPr>
              </a:pPr>
            </a:p>
            <a:p>
              <a:pPr>
                <a:lnSpc>
                  <a:spcPct val="140000"/>
                </a:lnSpc>
                <a:defRPr sz="1200">
                  <a:solidFill>
                    <a:srgbClr val="363F49"/>
                  </a:solidFill>
                </a:defRPr>
              </a:pPr>
              <a:r>
                <a:t>20GB Disk Space</a:t>
              </a:r>
            </a:p>
            <a:p>
              <a:pPr>
                <a:lnSpc>
                  <a:spcPct val="140000"/>
                </a:lnSpc>
                <a:defRPr sz="1200">
                  <a:solidFill>
                    <a:srgbClr val="363F49"/>
                  </a:solidFill>
                </a:defRPr>
              </a:pPr>
            </a:p>
            <a:p>
              <a:pPr>
                <a:lnSpc>
                  <a:spcPct val="140000"/>
                </a:lnSpc>
                <a:defRPr sz="1200">
                  <a:solidFill>
                    <a:srgbClr val="363F49"/>
                  </a:solidFill>
                </a:defRPr>
              </a:pPr>
              <a:r>
                <a:t>30 Email Accounts</a:t>
              </a:r>
            </a:p>
            <a:p>
              <a:pPr>
                <a:lnSpc>
                  <a:spcPct val="140000"/>
                </a:lnSpc>
                <a:defRPr sz="1200">
                  <a:solidFill>
                    <a:srgbClr val="363F49"/>
                  </a:solidFill>
                </a:defRPr>
              </a:pPr>
            </a:p>
            <a:p>
              <a:pPr>
                <a:lnSpc>
                  <a:spcPct val="140000"/>
                </a:lnSpc>
                <a:defRPr sz="1200">
                  <a:solidFill>
                    <a:srgbClr val="363F49"/>
                  </a:solidFill>
                </a:defRPr>
              </a:pPr>
              <a:r>
                <a:t>Unlimited Subdomains</a:t>
              </a:r>
            </a:p>
          </p:txBody>
        </p:sp>
        <p:grpSp>
          <p:nvGrpSpPr>
            <p:cNvPr id="2282" name="Group 2282"/>
            <p:cNvGrpSpPr/>
            <p:nvPr/>
          </p:nvGrpSpPr>
          <p:grpSpPr>
            <a:xfrm>
              <a:off x="184626" y="1715549"/>
              <a:ext cx="1941944" cy="985240"/>
              <a:chOff x="0" y="0"/>
              <a:chExt cx="1941943" cy="985238"/>
            </a:xfrm>
          </p:grpSpPr>
          <p:sp>
            <p:nvSpPr>
              <p:cNvPr id="2279" name="Shape 2279"/>
              <p:cNvSpPr/>
              <p:nvPr/>
            </p:nvSpPr>
            <p:spPr>
              <a:xfrm>
                <a:off x="-1" y="0"/>
                <a:ext cx="1941945"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280" name="Shape 2280"/>
              <p:cNvSpPr/>
              <p:nvPr/>
            </p:nvSpPr>
            <p:spPr>
              <a:xfrm>
                <a:off x="-1" y="507251"/>
                <a:ext cx="1941945"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281" name="Shape 2281"/>
              <p:cNvSpPr/>
              <p:nvPr/>
            </p:nvSpPr>
            <p:spPr>
              <a:xfrm>
                <a:off x="-1" y="985238"/>
                <a:ext cx="1941945"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grpSp>
        <p:grpSp>
          <p:nvGrpSpPr>
            <p:cNvPr id="2285" name="Group 2285"/>
            <p:cNvGrpSpPr/>
            <p:nvPr/>
          </p:nvGrpSpPr>
          <p:grpSpPr>
            <a:xfrm>
              <a:off x="184626" y="3319428"/>
              <a:ext cx="1941945" cy="416789"/>
              <a:chOff x="0" y="0"/>
              <a:chExt cx="1941943" cy="416788"/>
            </a:xfrm>
          </p:grpSpPr>
          <p:sp>
            <p:nvSpPr>
              <p:cNvPr id="2283" name="Shape 2283"/>
              <p:cNvSpPr/>
              <p:nvPr/>
            </p:nvSpPr>
            <p:spPr>
              <a:xfrm>
                <a:off x="0" y="0"/>
                <a:ext cx="1941944" cy="416789"/>
              </a:xfrm>
              <a:prstGeom prst="roundRect">
                <a:avLst>
                  <a:gd name="adj" fmla="val 16667"/>
                </a:avLst>
              </a:prstGeom>
              <a:solidFill>
                <a:srgbClr val="F2F2F2"/>
              </a:solidFill>
              <a:ln w="12700" cap="flat">
                <a:solidFill>
                  <a:srgbClr val="BFBFBF"/>
                </a:solidFill>
                <a:prstDash val="solid"/>
                <a:miter lim="800000"/>
              </a:ln>
              <a:effectLst/>
            </p:spPr>
            <p:txBody>
              <a:bodyPr wrap="square" lIns="45719" tIns="45719" rIns="45719" bIns="45719" numCol="1" anchor="ctr">
                <a:noAutofit/>
              </a:bodyPr>
              <a:lstStyle/>
              <a:p>
                <a:pPr algn="ctr">
                  <a:defRPr sz="1200">
                    <a:solidFill>
                      <a:srgbClr val="404040"/>
                    </a:solidFill>
                    <a:latin typeface="Lato"/>
                    <a:ea typeface="Lato"/>
                    <a:cs typeface="Lato"/>
                    <a:sym typeface="Lato"/>
                  </a:defRPr>
                </a:pPr>
              </a:p>
            </p:txBody>
          </p:sp>
          <p:sp>
            <p:nvSpPr>
              <p:cNvPr id="2284" name="Shape 2284"/>
              <p:cNvSpPr/>
              <p:nvPr/>
            </p:nvSpPr>
            <p:spPr>
              <a:xfrm>
                <a:off x="20345" y="73773"/>
                <a:ext cx="190125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404040"/>
                    </a:solidFill>
                    <a:latin typeface="Lato"/>
                    <a:ea typeface="Lato"/>
                    <a:cs typeface="Lato"/>
                    <a:sym typeface="Lato"/>
                  </a:defRPr>
                </a:lvl1pPr>
              </a:lstStyle>
              <a:p>
                <a:pPr/>
                <a:r>
                  <a:t>START TRIAL</a:t>
                </a:r>
              </a:p>
            </p:txBody>
          </p:sp>
        </p:grpSp>
      </p:grpSp>
      <p:grpSp>
        <p:nvGrpSpPr>
          <p:cNvPr id="2300" name="Group 2300"/>
          <p:cNvGrpSpPr/>
          <p:nvPr/>
        </p:nvGrpSpPr>
        <p:grpSpPr>
          <a:xfrm>
            <a:off x="7926382" y="1574456"/>
            <a:ext cx="2331811" cy="3956889"/>
            <a:chOff x="0" y="0"/>
            <a:chExt cx="2331809" cy="3956888"/>
          </a:xfrm>
        </p:grpSpPr>
        <p:sp>
          <p:nvSpPr>
            <p:cNvPr id="2287" name="Shape 2287"/>
            <p:cNvSpPr/>
            <p:nvPr/>
          </p:nvSpPr>
          <p:spPr>
            <a:xfrm>
              <a:off x="0" y="940157"/>
              <a:ext cx="2331810" cy="3016732"/>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88" name="Shape 2288"/>
            <p:cNvSpPr/>
            <p:nvPr/>
          </p:nvSpPr>
          <p:spPr>
            <a:xfrm rot="5400000">
              <a:off x="603239" y="-603238"/>
              <a:ext cx="1125332" cy="233180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89" name="Shape 2289"/>
            <p:cNvSpPr/>
            <p:nvPr/>
          </p:nvSpPr>
          <p:spPr>
            <a:xfrm>
              <a:off x="417363" y="467955"/>
              <a:ext cx="145047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p>
              <a:pPr algn="ctr">
                <a:defRPr sz="2800">
                  <a:solidFill>
                    <a:srgbClr val="FFFFFF"/>
                  </a:solidFill>
                  <a:latin typeface="Lato Black"/>
                  <a:ea typeface="Lato Black"/>
                  <a:cs typeface="Lato Black"/>
                  <a:sym typeface="Lato Black"/>
                </a:defRPr>
              </a:pPr>
              <a:r>
                <a:t>$99</a:t>
              </a:r>
              <a:r>
                <a:rPr sz="1800">
                  <a:latin typeface="Lato Light"/>
                  <a:ea typeface="Lato Light"/>
                  <a:cs typeface="Lato Light"/>
                  <a:sym typeface="Lato Light"/>
                </a:rPr>
                <a:t>/mo</a:t>
              </a:r>
            </a:p>
          </p:txBody>
        </p:sp>
        <p:sp>
          <p:nvSpPr>
            <p:cNvPr id="2290" name="Shape 2290"/>
            <p:cNvSpPr/>
            <p:nvPr/>
          </p:nvSpPr>
          <p:spPr>
            <a:xfrm>
              <a:off x="0" y="0"/>
              <a:ext cx="2331810" cy="349941"/>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291" name="Shape 2291"/>
            <p:cNvSpPr/>
            <p:nvPr/>
          </p:nvSpPr>
          <p:spPr>
            <a:xfrm>
              <a:off x="118500" y="30496"/>
              <a:ext cx="2008071"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1400">
                  <a:solidFill>
                    <a:srgbClr val="FFFFFF"/>
                  </a:solidFill>
                </a:defRPr>
              </a:lvl1pPr>
            </a:lstStyle>
            <a:p>
              <a:pPr/>
              <a:r>
                <a:t>Business</a:t>
              </a:r>
            </a:p>
          </p:txBody>
        </p:sp>
        <p:sp>
          <p:nvSpPr>
            <p:cNvPr id="2292" name="Shape 2292"/>
            <p:cNvSpPr/>
            <p:nvPr/>
          </p:nvSpPr>
          <p:spPr>
            <a:xfrm>
              <a:off x="184626" y="1324240"/>
              <a:ext cx="1941944" cy="16713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40000"/>
                </a:lnSpc>
                <a:defRPr sz="1200">
                  <a:solidFill>
                    <a:srgbClr val="363F49"/>
                  </a:solidFill>
                </a:defRPr>
              </a:pPr>
              <a:r>
                <a:t>Free Setup</a:t>
              </a:r>
            </a:p>
            <a:p>
              <a:pPr>
                <a:lnSpc>
                  <a:spcPct val="140000"/>
                </a:lnSpc>
                <a:defRPr sz="1200">
                  <a:solidFill>
                    <a:srgbClr val="363F49"/>
                  </a:solidFill>
                </a:defRPr>
              </a:pPr>
            </a:p>
            <a:p>
              <a:pPr>
                <a:lnSpc>
                  <a:spcPct val="140000"/>
                </a:lnSpc>
                <a:defRPr sz="1200">
                  <a:solidFill>
                    <a:srgbClr val="363F49"/>
                  </a:solidFill>
                </a:defRPr>
              </a:pPr>
              <a:r>
                <a:t>30GB Disk Space</a:t>
              </a:r>
            </a:p>
            <a:p>
              <a:pPr>
                <a:lnSpc>
                  <a:spcPct val="140000"/>
                </a:lnSpc>
                <a:defRPr sz="1200">
                  <a:solidFill>
                    <a:srgbClr val="363F49"/>
                  </a:solidFill>
                </a:defRPr>
              </a:pPr>
            </a:p>
            <a:p>
              <a:pPr>
                <a:lnSpc>
                  <a:spcPct val="140000"/>
                </a:lnSpc>
                <a:defRPr sz="1200">
                  <a:solidFill>
                    <a:srgbClr val="363F49"/>
                  </a:solidFill>
                </a:defRPr>
              </a:pPr>
              <a:r>
                <a:t>40 Email Accounts</a:t>
              </a:r>
            </a:p>
            <a:p>
              <a:pPr>
                <a:lnSpc>
                  <a:spcPct val="140000"/>
                </a:lnSpc>
                <a:defRPr sz="1200">
                  <a:solidFill>
                    <a:srgbClr val="363F49"/>
                  </a:solidFill>
                </a:defRPr>
              </a:pPr>
            </a:p>
            <a:p>
              <a:pPr>
                <a:lnSpc>
                  <a:spcPct val="140000"/>
                </a:lnSpc>
                <a:defRPr sz="1200">
                  <a:solidFill>
                    <a:srgbClr val="363F49"/>
                  </a:solidFill>
                </a:defRPr>
              </a:pPr>
              <a:r>
                <a:t>Unlimited Subdomains</a:t>
              </a:r>
            </a:p>
          </p:txBody>
        </p:sp>
        <p:grpSp>
          <p:nvGrpSpPr>
            <p:cNvPr id="2296" name="Group 2296"/>
            <p:cNvGrpSpPr/>
            <p:nvPr/>
          </p:nvGrpSpPr>
          <p:grpSpPr>
            <a:xfrm>
              <a:off x="184626" y="1715549"/>
              <a:ext cx="1941944" cy="985240"/>
              <a:chOff x="0" y="0"/>
              <a:chExt cx="1941943" cy="985238"/>
            </a:xfrm>
          </p:grpSpPr>
          <p:sp>
            <p:nvSpPr>
              <p:cNvPr id="2293" name="Shape 2293"/>
              <p:cNvSpPr/>
              <p:nvPr/>
            </p:nvSpPr>
            <p:spPr>
              <a:xfrm>
                <a:off x="-1" y="0"/>
                <a:ext cx="1941945"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294" name="Shape 2294"/>
              <p:cNvSpPr/>
              <p:nvPr/>
            </p:nvSpPr>
            <p:spPr>
              <a:xfrm>
                <a:off x="-1" y="507251"/>
                <a:ext cx="1941945"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295" name="Shape 2295"/>
              <p:cNvSpPr/>
              <p:nvPr/>
            </p:nvSpPr>
            <p:spPr>
              <a:xfrm>
                <a:off x="-1" y="985238"/>
                <a:ext cx="1941945"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grpSp>
        <p:grpSp>
          <p:nvGrpSpPr>
            <p:cNvPr id="2299" name="Group 2299"/>
            <p:cNvGrpSpPr/>
            <p:nvPr/>
          </p:nvGrpSpPr>
          <p:grpSpPr>
            <a:xfrm>
              <a:off x="184626" y="3319428"/>
              <a:ext cx="1941945" cy="416789"/>
              <a:chOff x="0" y="0"/>
              <a:chExt cx="1941943" cy="416788"/>
            </a:xfrm>
          </p:grpSpPr>
          <p:sp>
            <p:nvSpPr>
              <p:cNvPr id="2297" name="Shape 2297"/>
              <p:cNvSpPr/>
              <p:nvPr/>
            </p:nvSpPr>
            <p:spPr>
              <a:xfrm>
                <a:off x="0" y="0"/>
                <a:ext cx="1941944" cy="416789"/>
              </a:xfrm>
              <a:prstGeom prst="roundRect">
                <a:avLst>
                  <a:gd name="adj" fmla="val 16667"/>
                </a:avLst>
              </a:prstGeom>
              <a:solidFill>
                <a:srgbClr val="F2F2F2"/>
              </a:solidFill>
              <a:ln w="12700" cap="flat">
                <a:solidFill>
                  <a:srgbClr val="BFBFBF"/>
                </a:solidFill>
                <a:prstDash val="solid"/>
                <a:miter lim="800000"/>
              </a:ln>
              <a:effectLst/>
            </p:spPr>
            <p:txBody>
              <a:bodyPr wrap="square" lIns="45719" tIns="45719" rIns="45719" bIns="45719" numCol="1" anchor="ctr">
                <a:noAutofit/>
              </a:bodyPr>
              <a:lstStyle/>
              <a:p>
                <a:pPr algn="ctr">
                  <a:defRPr sz="1200">
                    <a:solidFill>
                      <a:srgbClr val="404040"/>
                    </a:solidFill>
                    <a:latin typeface="Lato"/>
                    <a:ea typeface="Lato"/>
                    <a:cs typeface="Lato"/>
                    <a:sym typeface="Lato"/>
                  </a:defRPr>
                </a:pPr>
              </a:p>
            </p:txBody>
          </p:sp>
          <p:sp>
            <p:nvSpPr>
              <p:cNvPr id="2298" name="Shape 2298"/>
              <p:cNvSpPr/>
              <p:nvPr/>
            </p:nvSpPr>
            <p:spPr>
              <a:xfrm>
                <a:off x="20345" y="73773"/>
                <a:ext cx="190125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404040"/>
                    </a:solidFill>
                    <a:latin typeface="Lato"/>
                    <a:ea typeface="Lato"/>
                    <a:cs typeface="Lato"/>
                    <a:sym typeface="Lato"/>
                  </a:defRPr>
                </a:lvl1pPr>
              </a:lstStyle>
              <a:p>
                <a:pPr/>
                <a:r>
                  <a:t>START TRIAL</a:t>
                </a:r>
              </a:p>
            </p:txBody>
          </p:sp>
        </p:grpSp>
      </p:grpSp>
      <p:sp>
        <p:nvSpPr>
          <p:cNvPr id="2301" name="Shape 2301"/>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sp>
        <p:nvSpPr>
          <p:cNvPr id="2302" name="Shape 2302"/>
          <p:cNvSpPr/>
          <p:nvPr/>
        </p:nvSpPr>
        <p:spPr>
          <a:xfrm>
            <a:off x="953385" y="5861339"/>
            <a:ext cx="10285230"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 </a:t>
            </a:r>
          </a:p>
        </p:txBody>
      </p:sp>
      <p:pic>
        <p:nvPicPr>
          <p:cNvPr id="2303"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257">
                                            <p:bg/>
                                          </p:spTgt>
                                        </p:tgtEl>
                                        <p:attrNameLst>
                                          <p:attrName>style.visibility</p:attrName>
                                        </p:attrNameLst>
                                      </p:cBhvr>
                                      <p:to>
                                        <p:strVal val="visible"/>
                                      </p:to>
                                    </p:set>
                                    <p:animEffect filter="wipe(left)" transition="in">
                                      <p:cBhvr>
                                        <p:cTn id="7" dur="500"/>
                                        <p:tgtEl>
                                          <p:spTgt spid="225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257">
                                            <p:txEl>
                                              <p:pRg st="0" end="0"/>
                                            </p:txEl>
                                          </p:spTgt>
                                        </p:tgtEl>
                                        <p:attrNameLst>
                                          <p:attrName>style.visibility</p:attrName>
                                        </p:attrNameLst>
                                      </p:cBhvr>
                                      <p:to>
                                        <p:strVal val="visible"/>
                                      </p:to>
                                    </p:set>
                                    <p:animEffect filter="wipe(left)" transition="in">
                                      <p:cBhvr>
                                        <p:cTn id="10" dur="500"/>
                                        <p:tgtEl>
                                          <p:spTgt spid="225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256">
                                            <p:bg/>
                                          </p:spTgt>
                                        </p:tgtEl>
                                        <p:attrNameLst>
                                          <p:attrName>style.visibility</p:attrName>
                                        </p:attrNameLst>
                                      </p:cBhvr>
                                      <p:to>
                                        <p:strVal val="visible"/>
                                      </p:to>
                                    </p:set>
                                    <p:animEffect filter="dissolve" transition="in">
                                      <p:cBhvr>
                                        <p:cTn id="15" dur="500"/>
                                        <p:tgtEl>
                                          <p:spTgt spid="225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256">
                                            <p:txEl>
                                              <p:pRg st="0" end="0"/>
                                            </p:txEl>
                                          </p:spTgt>
                                        </p:tgtEl>
                                        <p:attrNameLst>
                                          <p:attrName>style.visibility</p:attrName>
                                        </p:attrNameLst>
                                      </p:cBhvr>
                                      <p:to>
                                        <p:strVal val="visible"/>
                                      </p:to>
                                    </p:set>
                                    <p:animEffect filter="dissolve" transition="in">
                                      <p:cBhvr>
                                        <p:cTn id="18" dur="500"/>
                                        <p:tgtEl>
                                          <p:spTgt spid="225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2286"/>
                                        </p:tgtEl>
                                        <p:attrNameLst>
                                          <p:attrName>style.visibility</p:attrName>
                                        </p:attrNameLst>
                                      </p:cBhvr>
                                      <p:to>
                                        <p:strVal val="visible"/>
                                      </p:to>
                                    </p:set>
                                    <p:animEffect filter="wipe(down)" transition="in">
                                      <p:cBhvr>
                                        <p:cTn id="23" dur="500"/>
                                        <p:tgtEl>
                                          <p:spTgt spid="2286"/>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2300"/>
                                        </p:tgtEl>
                                        <p:attrNameLst>
                                          <p:attrName>style.visibility</p:attrName>
                                        </p:attrNameLst>
                                      </p:cBhvr>
                                      <p:to>
                                        <p:strVal val="visible"/>
                                      </p:to>
                                    </p:set>
                                    <p:animEffect filter="wipe(down)" transition="in">
                                      <p:cBhvr>
                                        <p:cTn id="28" dur="500"/>
                                        <p:tgtEl>
                                          <p:spTgt spid="230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2272"/>
                                        </p:tgtEl>
                                        <p:attrNameLst>
                                          <p:attrName>style.visibility</p:attrName>
                                        </p:attrNameLst>
                                      </p:cBhvr>
                                      <p:to>
                                        <p:strVal val="visible"/>
                                      </p:to>
                                    </p:set>
                                    <p:animEffect filter="wipe(down)" transition="in">
                                      <p:cBhvr>
                                        <p:cTn id="33" dur="500"/>
                                        <p:tgtEl>
                                          <p:spTgt spid="2272"/>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 grpId="6" fill="hold">
                                  <p:stCondLst>
                                    <p:cond delay="0"/>
                                  </p:stCondLst>
                                  <p:iterate type="el" backwards="0">
                                    <p:tmAbs val="0"/>
                                  </p:iterate>
                                  <p:childTnLst>
                                    <p:set>
                                      <p:cBhvr>
                                        <p:cTn id="37" fill="hold"/>
                                        <p:tgtEl>
                                          <p:spTgt spid="2302"/>
                                        </p:tgtEl>
                                        <p:attrNameLst>
                                          <p:attrName>style.visibility</p:attrName>
                                        </p:attrNameLst>
                                      </p:cBhvr>
                                      <p:to>
                                        <p:strVal val="visible"/>
                                      </p:to>
                                    </p:set>
                                    <p:anim calcmode="lin" valueType="num">
                                      <p:cBhvr>
                                        <p:cTn id="38" dur="500" fill="hold"/>
                                        <p:tgtEl>
                                          <p:spTgt spid="2302"/>
                                        </p:tgtEl>
                                        <p:attrNameLst>
                                          <p:attrName>ppt_x</p:attrName>
                                        </p:attrNameLst>
                                      </p:cBhvr>
                                      <p:tavLst>
                                        <p:tav tm="0">
                                          <p:val>
                                            <p:strVal val="#ppt_x"/>
                                          </p:val>
                                        </p:tav>
                                        <p:tav tm="100000">
                                          <p:val>
                                            <p:strVal val="#ppt_x"/>
                                          </p:val>
                                        </p:tav>
                                      </p:tavLst>
                                    </p:anim>
                                    <p:anim calcmode="lin" valueType="num">
                                      <p:cBhvr>
                                        <p:cTn id="39" dur="500" fill="hold"/>
                                        <p:tgtEl>
                                          <p:spTgt spid="23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286" grpId="3"/>
      <p:bldP build="p" bldLvl="1" animBg="1" rev="0" advAuto="0" spid="2257" grpId="1"/>
      <p:bldP build="whole" bldLvl="1" animBg="1" rev="0" advAuto="0" spid="2300" grpId="4"/>
      <p:bldP build="whole" bldLvl="1" animBg="1" rev="0" advAuto="0" spid="2272" grpId="5"/>
      <p:bldP build="whole" bldLvl="1" animBg="1" rev="0" advAuto="0" spid="2302" grpId="6"/>
      <p:bldP build="p" bldLvl="1" animBg="1" rev="0" advAuto="0" spid="2256" grpId="2"/>
    </p:bldLst>
  </p:timing>
</p:sld>
</file>

<file path=ppt/slides/slide5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305" name="Shape 2305"/>
          <p:cNvSpPr/>
          <p:nvPr/>
        </p:nvSpPr>
        <p:spPr>
          <a:xfrm>
            <a:off x="8107212" y="-1"/>
            <a:ext cx="4084788" cy="6858001"/>
          </a:xfrm>
          <a:prstGeom prst="rect">
            <a:avLst/>
          </a:prstGeom>
          <a:solidFill>
            <a:srgbClr val="F23B48">
              <a:alpha val="95000"/>
            </a:srgbClr>
          </a:solidFill>
          <a:ln w="12700">
            <a:miter lim="400000"/>
          </a:ln>
        </p:spPr>
        <p:txBody>
          <a:bodyPr lIns="45719" rIns="45719" anchor="ctr"/>
          <a:lstStyle/>
          <a:p>
            <a:pPr algn="ctr">
              <a:defRPr>
                <a:solidFill>
                  <a:srgbClr val="FFFFFF"/>
                </a:solidFill>
              </a:defRPr>
            </a:pPr>
          </a:p>
        </p:txBody>
      </p:sp>
      <p:sp>
        <p:nvSpPr>
          <p:cNvPr id="2306" name="Shape 230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307" name="Shape 230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2308" name="Shape 230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2309" name="Shape 2309"/>
          <p:cNvSpPr/>
          <p:nvPr/>
        </p:nvSpPr>
        <p:spPr>
          <a:xfrm>
            <a:off x="1268444" y="2226614"/>
            <a:ext cx="5532404"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fruitcake soufflé sweet gummies pie fruitcake cotton candy sugar plum chocolate cake bears sweet roll sesame snaps topping candy sugar plum chocolate bar fruitcake soufflé sweet gummies fruitcake cotton candy sugar plum chocolate cake</a:t>
            </a:r>
          </a:p>
        </p:txBody>
      </p:sp>
      <p:sp>
        <p:nvSpPr>
          <p:cNvPr id="2310" name="Shape 2310"/>
          <p:cNvSpPr/>
          <p:nvPr/>
        </p:nvSpPr>
        <p:spPr>
          <a:xfrm>
            <a:off x="1268443" y="1863304"/>
            <a:ext cx="5581607"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595959"/>
                </a:solidFill>
                <a:latin typeface="Lato Bold"/>
                <a:ea typeface="Lato Bold"/>
                <a:cs typeface="Lato Bold"/>
                <a:sym typeface="Lato Bold"/>
              </a:defRPr>
            </a:lvl1pPr>
          </a:lstStyle>
          <a:p>
            <a:pPr/>
            <a:r>
              <a:t>Mobile User Data Analysis</a:t>
            </a:r>
          </a:p>
        </p:txBody>
      </p:sp>
      <p:grpSp>
        <p:nvGrpSpPr>
          <p:cNvPr id="2327" name="Group 2327"/>
          <p:cNvGrpSpPr/>
          <p:nvPr/>
        </p:nvGrpSpPr>
        <p:grpSpPr>
          <a:xfrm>
            <a:off x="1107708" y="3827085"/>
            <a:ext cx="5742343" cy="899113"/>
            <a:chOff x="0" y="0"/>
            <a:chExt cx="5742341" cy="899112"/>
          </a:xfrm>
        </p:grpSpPr>
        <p:grpSp>
          <p:nvGrpSpPr>
            <p:cNvPr id="2313" name="Group 2313"/>
            <p:cNvGrpSpPr/>
            <p:nvPr/>
          </p:nvGrpSpPr>
          <p:grpSpPr>
            <a:xfrm>
              <a:off x="302519" y="0"/>
              <a:ext cx="585789" cy="585787"/>
              <a:chOff x="0" y="0"/>
              <a:chExt cx="585787" cy="585785"/>
            </a:xfrm>
          </p:grpSpPr>
          <p:sp>
            <p:nvSpPr>
              <p:cNvPr id="2311" name="Shape 2311"/>
              <p:cNvSpPr/>
              <p:nvPr/>
            </p:nvSpPr>
            <p:spPr>
              <a:xfrm>
                <a:off x="0" y="0"/>
                <a:ext cx="585788" cy="585786"/>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312" name="Shape 2312"/>
              <p:cNvSpPr/>
              <p:nvPr/>
            </p:nvSpPr>
            <p:spPr>
              <a:xfrm>
                <a:off x="85787" y="126522"/>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sp>
          <p:nvSpPr>
            <p:cNvPr id="2314" name="Shape 2314"/>
            <p:cNvSpPr/>
            <p:nvPr/>
          </p:nvSpPr>
          <p:spPr>
            <a:xfrm>
              <a:off x="0" y="689841"/>
              <a:ext cx="118125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99AEBA"/>
                  </a:solidFill>
                  <a:latin typeface="Lato"/>
                  <a:ea typeface="Lato"/>
                  <a:cs typeface="Lato"/>
                  <a:sym typeface="Lato"/>
                </a:defRPr>
              </a:lvl1pPr>
            </a:lstStyle>
            <a:p>
              <a:pPr/>
              <a:r>
                <a:t>Creative</a:t>
              </a:r>
            </a:p>
          </p:txBody>
        </p:sp>
        <p:grpSp>
          <p:nvGrpSpPr>
            <p:cNvPr id="2317" name="Group 2317"/>
            <p:cNvGrpSpPr/>
            <p:nvPr/>
          </p:nvGrpSpPr>
          <p:grpSpPr>
            <a:xfrm>
              <a:off x="1818574" y="6071"/>
              <a:ext cx="585789" cy="585787"/>
              <a:chOff x="0" y="0"/>
              <a:chExt cx="585787" cy="585785"/>
            </a:xfrm>
          </p:grpSpPr>
          <p:sp>
            <p:nvSpPr>
              <p:cNvPr id="2315" name="Shape 2315"/>
              <p:cNvSpPr/>
              <p:nvPr/>
            </p:nvSpPr>
            <p:spPr>
              <a:xfrm>
                <a:off x="0" y="0"/>
                <a:ext cx="585788" cy="585786"/>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316" name="Shape 2316"/>
              <p:cNvSpPr/>
              <p:nvPr/>
            </p:nvSpPr>
            <p:spPr>
              <a:xfrm>
                <a:off x="85787" y="126522"/>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2318" name="Shape 2318"/>
            <p:cNvSpPr/>
            <p:nvPr/>
          </p:nvSpPr>
          <p:spPr>
            <a:xfrm>
              <a:off x="1516055" y="695912"/>
              <a:ext cx="118125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637C90"/>
                  </a:solidFill>
                  <a:latin typeface="Lato"/>
                  <a:ea typeface="Lato"/>
                  <a:cs typeface="Lato"/>
                  <a:sym typeface="Lato"/>
                </a:defRPr>
              </a:lvl1pPr>
            </a:lstStyle>
            <a:p>
              <a:pPr/>
              <a:r>
                <a:t>Message</a:t>
              </a:r>
            </a:p>
          </p:txBody>
        </p:sp>
        <p:grpSp>
          <p:nvGrpSpPr>
            <p:cNvPr id="2321" name="Group 2321"/>
            <p:cNvGrpSpPr/>
            <p:nvPr/>
          </p:nvGrpSpPr>
          <p:grpSpPr>
            <a:xfrm>
              <a:off x="3341329" y="0"/>
              <a:ext cx="585788" cy="585786"/>
              <a:chOff x="0" y="0"/>
              <a:chExt cx="585787" cy="585785"/>
            </a:xfrm>
          </p:grpSpPr>
          <p:sp>
            <p:nvSpPr>
              <p:cNvPr id="2319" name="Shape 2319"/>
              <p:cNvSpPr/>
              <p:nvPr/>
            </p:nvSpPr>
            <p:spPr>
              <a:xfrm>
                <a:off x="0" y="0"/>
                <a:ext cx="585788" cy="585786"/>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20" name="Shape 2320"/>
              <p:cNvSpPr/>
              <p:nvPr/>
            </p:nvSpPr>
            <p:spPr>
              <a:xfrm>
                <a:off x="85787" y="126522"/>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322" name="Shape 2322"/>
            <p:cNvSpPr/>
            <p:nvPr/>
          </p:nvSpPr>
          <p:spPr>
            <a:xfrm>
              <a:off x="3038810" y="689840"/>
              <a:ext cx="118125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32424F"/>
                  </a:solidFill>
                  <a:latin typeface="Lato"/>
                  <a:ea typeface="Lato"/>
                  <a:cs typeface="Lato"/>
                  <a:sym typeface="Lato"/>
                </a:defRPr>
              </a:lvl1pPr>
            </a:lstStyle>
            <a:p>
              <a:pPr/>
              <a:r>
                <a:t>Management</a:t>
              </a:r>
            </a:p>
          </p:txBody>
        </p:sp>
        <p:grpSp>
          <p:nvGrpSpPr>
            <p:cNvPr id="2325" name="Group 2325"/>
            <p:cNvGrpSpPr/>
            <p:nvPr/>
          </p:nvGrpSpPr>
          <p:grpSpPr>
            <a:xfrm>
              <a:off x="4854457" y="0"/>
              <a:ext cx="585789" cy="585786"/>
              <a:chOff x="0" y="0"/>
              <a:chExt cx="585787" cy="585785"/>
            </a:xfrm>
          </p:grpSpPr>
          <p:sp>
            <p:nvSpPr>
              <p:cNvPr id="2323" name="Shape 2323"/>
              <p:cNvSpPr/>
              <p:nvPr/>
            </p:nvSpPr>
            <p:spPr>
              <a:xfrm>
                <a:off x="0" y="0"/>
                <a:ext cx="585788" cy="585786"/>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24" name="Shape 2324"/>
              <p:cNvSpPr/>
              <p:nvPr/>
            </p:nvSpPr>
            <p:spPr>
              <a:xfrm>
                <a:off x="85787" y="126522"/>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ç</a:t>
                </a:r>
              </a:p>
            </p:txBody>
          </p:sp>
        </p:grpSp>
        <p:sp>
          <p:nvSpPr>
            <p:cNvPr id="2326" name="Shape 2326"/>
            <p:cNvSpPr/>
            <p:nvPr/>
          </p:nvSpPr>
          <p:spPr>
            <a:xfrm>
              <a:off x="4561083" y="689840"/>
              <a:ext cx="118125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Marketing</a:t>
              </a:r>
            </a:p>
          </p:txBody>
        </p:sp>
      </p:grpSp>
      <p:grpSp>
        <p:nvGrpSpPr>
          <p:cNvPr id="2330" name="Group 2330"/>
          <p:cNvGrpSpPr/>
          <p:nvPr/>
        </p:nvGrpSpPr>
        <p:grpSpPr>
          <a:xfrm>
            <a:off x="1254776" y="5010737"/>
            <a:ext cx="5546071" cy="921581"/>
            <a:chOff x="0" y="0"/>
            <a:chExt cx="5546070" cy="921579"/>
          </a:xfrm>
        </p:grpSpPr>
        <p:sp>
          <p:nvSpPr>
            <p:cNvPr id="2328" name="Shape 2328"/>
            <p:cNvSpPr/>
            <p:nvPr/>
          </p:nvSpPr>
          <p:spPr>
            <a:xfrm>
              <a:off x="0" y="0"/>
              <a:ext cx="5546071" cy="921580"/>
            </a:xfrm>
            <a:prstGeom prst="roundRect">
              <a:avLst>
                <a:gd name="adj" fmla="val 0"/>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2329" name="Shape 2329"/>
            <p:cNvSpPr/>
            <p:nvPr/>
          </p:nvSpPr>
          <p:spPr>
            <a:xfrm>
              <a:off x="-1" y="140749"/>
              <a:ext cx="5546072" cy="64008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wafer lemon drops roll sesame pie cake fruitcake soufflé sweet gummies fruitcake cotton bears sweet roll bears sweet roll sesame snaps topping candy sugar plum chocolate bar</a:t>
              </a:r>
            </a:p>
          </p:txBody>
        </p:sp>
      </p:grpSp>
      <p:sp>
        <p:nvSpPr>
          <p:cNvPr id="2331" name="Shape 2331"/>
          <p:cNvSpPr/>
          <p:nvPr/>
        </p:nvSpPr>
        <p:spPr>
          <a:xfrm>
            <a:off x="11471564" y="372774"/>
            <a:ext cx="431079" cy="298740"/>
          </a:xfrm>
          <a:prstGeom prst="roundRect">
            <a:avLst>
              <a:gd name="adj" fmla="val 50000"/>
            </a:avLst>
          </a:prstGeom>
          <a:solidFill>
            <a:srgbClr val="0D0D0D">
              <a:alpha val="20000"/>
            </a:srgbClr>
          </a:solidFill>
          <a:ln w="12700">
            <a:miter lim="400000"/>
          </a:ln>
        </p:spPr>
        <p:txBody>
          <a:bodyPr lIns="45719" rIns="45719" anchor="ctr"/>
          <a:lstStyle/>
          <a:p>
            <a:pPr algn="ctr">
              <a:defRPr>
                <a:solidFill>
                  <a:srgbClr val="808080"/>
                </a:solidFill>
              </a:defRPr>
            </a:pPr>
          </a:p>
        </p:txBody>
      </p:sp>
      <p:sp>
        <p:nvSpPr>
          <p:cNvPr id="2332" name="Shape 2332"/>
          <p:cNvSpPr/>
          <p:nvPr/>
        </p:nvSpPr>
        <p:spPr>
          <a:xfrm>
            <a:off x="8662620" y="1896499"/>
            <a:ext cx="2973973" cy="2641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i="1" sz="1400">
                <a:solidFill>
                  <a:srgbClr val="FFFFFF"/>
                </a:solidFill>
                <a:latin typeface="Georgia"/>
                <a:ea typeface="Georgia"/>
                <a:cs typeface="Georgia"/>
                <a:sym typeface="Georgia"/>
              </a:defRPr>
            </a:lvl1pPr>
          </a:lstStyle>
          <a:p>
            <a:pPr/>
            <a:r>
              <a:t>Liquorice chupa chups applicake apple pie cupcake brownie bear claw  cake gingerbread cotton candy. Bear claw croissant apple pie. Croissant cake tart liquorice tart pastry. Gingerbread jelly soufflé bonbon sesame snaps cake carrot cake dragée candy canes gummies bear claw powder I love</a:t>
            </a:r>
          </a:p>
        </p:txBody>
      </p:sp>
      <p:sp>
        <p:nvSpPr>
          <p:cNvPr id="2333" name="Shape 2333"/>
          <p:cNvSpPr/>
          <p:nvPr/>
        </p:nvSpPr>
        <p:spPr>
          <a:xfrm>
            <a:off x="9914605" y="1253838"/>
            <a:ext cx="453887" cy="418962"/>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400">
                <a:solidFill>
                  <a:srgbClr val="FFFFFF"/>
                </a:solidFill>
                <a:latin typeface="FontAwesome"/>
                <a:ea typeface="FontAwesome"/>
                <a:cs typeface="FontAwesome"/>
                <a:sym typeface="FontAwesome"/>
              </a:defRPr>
            </a:lvl1pPr>
          </a:lstStyle>
          <a:p>
            <a:pPr/>
            <a:r>
              <a:t></a:t>
            </a:r>
          </a:p>
        </p:txBody>
      </p:sp>
      <p:sp>
        <p:nvSpPr>
          <p:cNvPr id="2334" name="Shape 2334"/>
          <p:cNvSpPr/>
          <p:nvPr/>
        </p:nvSpPr>
        <p:spPr>
          <a:xfrm>
            <a:off x="8979695" y="5252856"/>
            <a:ext cx="2339823" cy="508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ctr" defTabSz="685800">
              <a:spcBef>
                <a:spcPts val="700"/>
              </a:spcBef>
              <a:defRPr sz="1600">
                <a:solidFill>
                  <a:srgbClr val="FFFFFF"/>
                </a:solidFill>
                <a:latin typeface="Lato Bold"/>
                <a:ea typeface="Lato Bold"/>
                <a:cs typeface="Lato Bold"/>
                <a:sym typeface="Lato Bold"/>
              </a:defRPr>
            </a:pPr>
            <a:r>
              <a:t>Steve Jobs</a:t>
            </a:r>
            <a:endParaRPr sz="2100">
              <a:latin typeface="Neris Thin"/>
              <a:ea typeface="Neris Thin"/>
              <a:cs typeface="Neris Thin"/>
              <a:sym typeface="Neris Thin"/>
            </a:endParaRPr>
          </a:p>
          <a:p>
            <a:pPr algn="ctr" defTabSz="685800">
              <a:spcBef>
                <a:spcPts val="700"/>
              </a:spcBef>
              <a:defRPr sz="1200">
                <a:solidFill>
                  <a:srgbClr val="FFFFFF"/>
                </a:solidFill>
              </a:defRPr>
            </a:pPr>
            <a:r>
              <a:t>CEO Microsoft Inc</a:t>
            </a:r>
          </a:p>
        </p:txBody>
      </p:sp>
      <p:pic>
        <p:nvPicPr>
          <p:cNvPr id="2335"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307">
                                            <p:bg/>
                                          </p:spTgt>
                                        </p:tgtEl>
                                        <p:attrNameLst>
                                          <p:attrName>style.visibility</p:attrName>
                                        </p:attrNameLst>
                                      </p:cBhvr>
                                      <p:to>
                                        <p:strVal val="visible"/>
                                      </p:to>
                                    </p:set>
                                    <p:animEffect filter="wipe(left)" transition="in">
                                      <p:cBhvr>
                                        <p:cTn id="7" dur="500"/>
                                        <p:tgtEl>
                                          <p:spTgt spid="230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307">
                                            <p:txEl>
                                              <p:pRg st="0" end="0"/>
                                            </p:txEl>
                                          </p:spTgt>
                                        </p:tgtEl>
                                        <p:attrNameLst>
                                          <p:attrName>style.visibility</p:attrName>
                                        </p:attrNameLst>
                                      </p:cBhvr>
                                      <p:to>
                                        <p:strVal val="visible"/>
                                      </p:to>
                                    </p:set>
                                    <p:animEffect filter="wipe(left)" transition="in">
                                      <p:cBhvr>
                                        <p:cTn id="10" dur="500"/>
                                        <p:tgtEl>
                                          <p:spTgt spid="230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306">
                                            <p:bg/>
                                          </p:spTgt>
                                        </p:tgtEl>
                                        <p:attrNameLst>
                                          <p:attrName>style.visibility</p:attrName>
                                        </p:attrNameLst>
                                      </p:cBhvr>
                                      <p:to>
                                        <p:strVal val="visible"/>
                                      </p:to>
                                    </p:set>
                                    <p:animEffect filter="dissolve" transition="in">
                                      <p:cBhvr>
                                        <p:cTn id="15" dur="500"/>
                                        <p:tgtEl>
                                          <p:spTgt spid="230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306">
                                            <p:txEl>
                                              <p:pRg st="0" end="0"/>
                                            </p:txEl>
                                          </p:spTgt>
                                        </p:tgtEl>
                                        <p:attrNameLst>
                                          <p:attrName>style.visibility</p:attrName>
                                        </p:attrNameLst>
                                      </p:cBhvr>
                                      <p:to>
                                        <p:strVal val="visible"/>
                                      </p:to>
                                    </p:set>
                                    <p:animEffect filter="dissolve" transition="in">
                                      <p:cBhvr>
                                        <p:cTn id="18" dur="500"/>
                                        <p:tgtEl>
                                          <p:spTgt spid="230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2310"/>
                                        </p:tgtEl>
                                        <p:attrNameLst>
                                          <p:attrName>style.visibility</p:attrName>
                                        </p:attrNameLst>
                                      </p:cBhvr>
                                      <p:to>
                                        <p:strVal val="visible"/>
                                      </p:to>
                                    </p:set>
                                    <p:animEffect filter="wipe(left)" transition="in">
                                      <p:cBhvr>
                                        <p:cTn id="23" dur="500"/>
                                        <p:tgtEl>
                                          <p:spTgt spid="2310"/>
                                        </p:tgtEl>
                                      </p:cBhvr>
                                    </p:animEffect>
                                  </p:childTnLst>
                                </p:cTn>
                              </p:par>
                            </p:childTnLst>
                          </p:cTn>
                        </p:par>
                        <p:par>
                          <p:cTn id="24" fill="hold">
                            <p:stCondLst>
                              <p:cond delay="500"/>
                            </p:stCondLst>
                            <p:childTnLst>
                              <p:par>
                                <p:cTn id="25" presetClass="entr" nodeType="afterEffect" presetSubtype="8" presetID="22" grpId="4" fill="hold">
                                  <p:stCondLst>
                                    <p:cond delay="0"/>
                                  </p:stCondLst>
                                  <p:iterate type="el" backwards="0">
                                    <p:tmAbs val="0"/>
                                  </p:iterate>
                                  <p:childTnLst>
                                    <p:set>
                                      <p:cBhvr>
                                        <p:cTn id="26" fill="hold"/>
                                        <p:tgtEl>
                                          <p:spTgt spid="2309"/>
                                        </p:tgtEl>
                                        <p:attrNameLst>
                                          <p:attrName>style.visibility</p:attrName>
                                        </p:attrNameLst>
                                      </p:cBhvr>
                                      <p:to>
                                        <p:strVal val="visible"/>
                                      </p:to>
                                    </p:set>
                                    <p:animEffect filter="wipe(left)" transition="in">
                                      <p:cBhvr>
                                        <p:cTn id="27" dur="500"/>
                                        <p:tgtEl>
                                          <p:spTgt spid="2309"/>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4" presetID="2" grpId="5" fill="hold">
                                  <p:stCondLst>
                                    <p:cond delay="0"/>
                                  </p:stCondLst>
                                  <p:iterate type="el" backwards="0">
                                    <p:tmAbs val="0"/>
                                  </p:iterate>
                                  <p:childTnLst>
                                    <p:set>
                                      <p:cBhvr>
                                        <p:cTn id="31" fill="hold"/>
                                        <p:tgtEl>
                                          <p:spTgt spid="2327"/>
                                        </p:tgtEl>
                                        <p:attrNameLst>
                                          <p:attrName>style.visibility</p:attrName>
                                        </p:attrNameLst>
                                      </p:cBhvr>
                                      <p:to>
                                        <p:strVal val="visible"/>
                                      </p:to>
                                    </p:set>
                                    <p:anim calcmode="lin" valueType="num">
                                      <p:cBhvr>
                                        <p:cTn id="32" dur="750" fill="hold"/>
                                        <p:tgtEl>
                                          <p:spTgt spid="2327"/>
                                        </p:tgtEl>
                                        <p:attrNameLst>
                                          <p:attrName>ppt_x</p:attrName>
                                        </p:attrNameLst>
                                      </p:cBhvr>
                                      <p:tavLst>
                                        <p:tav tm="0">
                                          <p:val>
                                            <p:strVal val="#ppt_x"/>
                                          </p:val>
                                        </p:tav>
                                        <p:tav tm="100000">
                                          <p:val>
                                            <p:strVal val="#ppt_x"/>
                                          </p:val>
                                        </p:tav>
                                      </p:tavLst>
                                    </p:anim>
                                    <p:anim calcmode="lin" valueType="num">
                                      <p:cBhvr>
                                        <p:cTn id="33" dur="750" fill="hold"/>
                                        <p:tgtEl>
                                          <p:spTgt spid="2327"/>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2330"/>
                                        </p:tgtEl>
                                        <p:attrNameLst>
                                          <p:attrName>style.visibility</p:attrName>
                                        </p:attrNameLst>
                                      </p:cBhvr>
                                      <p:to>
                                        <p:strVal val="visible"/>
                                      </p:to>
                                    </p:set>
                                    <p:animEffect filter="dissolve" transition="in">
                                      <p:cBhvr>
                                        <p:cTn id="38" dur="500"/>
                                        <p:tgtEl>
                                          <p:spTgt spid="2330"/>
                                        </p:tgtEl>
                                      </p:cBhvr>
                                    </p:animEffect>
                                  </p:childTnLst>
                                </p:cTn>
                              </p:par>
                            </p:childTnLst>
                          </p:cTn>
                        </p:par>
                        <p:par>
                          <p:cTn id="39" fill="hold">
                            <p:stCondLst>
                              <p:cond delay="500"/>
                            </p:stCondLst>
                            <p:childTnLst>
                              <p:par>
                                <p:cTn id="40" presetClass="entr" nodeType="afterEffect" presetSubtype="4" presetID="22" grpId="7" fill="hold">
                                  <p:stCondLst>
                                    <p:cond delay="0"/>
                                  </p:stCondLst>
                                  <p:iterate type="el" backwards="0">
                                    <p:tmAbs val="0"/>
                                  </p:iterate>
                                  <p:childTnLst>
                                    <p:set>
                                      <p:cBhvr>
                                        <p:cTn id="41" fill="hold"/>
                                        <p:tgtEl>
                                          <p:spTgt spid="2305"/>
                                        </p:tgtEl>
                                        <p:attrNameLst>
                                          <p:attrName>style.visibility</p:attrName>
                                        </p:attrNameLst>
                                      </p:cBhvr>
                                      <p:to>
                                        <p:strVal val="visible"/>
                                      </p:to>
                                    </p:set>
                                    <p:animEffect filter="wipe(down)" transition="in">
                                      <p:cBhvr>
                                        <p:cTn id="42" dur="500"/>
                                        <p:tgtEl>
                                          <p:spTgt spid="2305"/>
                                        </p:tgtEl>
                                      </p:cBhvr>
                                    </p:animEffect>
                                  </p:childTnLst>
                                </p:cTn>
                              </p:par>
                            </p:childTnLst>
                          </p:cTn>
                        </p:par>
                        <p:par>
                          <p:cTn id="43" fill="hold">
                            <p:stCondLst>
                              <p:cond delay="1000"/>
                            </p:stCondLst>
                            <p:childTnLst>
                              <p:par>
                                <p:cTn id="44" presetClass="entr" nodeType="afterEffect" presetSubtype="4" presetID="22" grpId="8" fill="hold">
                                  <p:stCondLst>
                                    <p:cond delay="0"/>
                                  </p:stCondLst>
                                  <p:iterate type="el" backwards="0">
                                    <p:tmAbs val="0"/>
                                  </p:iterate>
                                  <p:childTnLst>
                                    <p:set>
                                      <p:cBhvr>
                                        <p:cTn id="45" fill="hold"/>
                                        <p:tgtEl>
                                          <p:spTgt spid="2332"/>
                                        </p:tgtEl>
                                        <p:attrNameLst>
                                          <p:attrName>style.visibility</p:attrName>
                                        </p:attrNameLst>
                                      </p:cBhvr>
                                      <p:to>
                                        <p:strVal val="visible"/>
                                      </p:to>
                                    </p:set>
                                    <p:animEffect filter="wipe(down)" transition="in">
                                      <p:cBhvr>
                                        <p:cTn id="46" dur="500"/>
                                        <p:tgtEl>
                                          <p:spTgt spid="2332"/>
                                        </p:tgtEl>
                                      </p:cBhvr>
                                    </p:animEffect>
                                  </p:childTnLst>
                                </p:cTn>
                              </p:par>
                            </p:childTnLst>
                          </p:cTn>
                        </p:par>
                        <p:par>
                          <p:cTn id="47" fill="hold">
                            <p:stCondLst>
                              <p:cond delay="1500"/>
                            </p:stCondLst>
                            <p:childTnLst>
                              <p:par>
                                <p:cTn id="48" presetClass="entr" nodeType="afterEffect" presetSubtype="4" presetID="22" grpId="9" fill="hold">
                                  <p:stCondLst>
                                    <p:cond delay="0"/>
                                  </p:stCondLst>
                                  <p:iterate type="el" backwards="0">
                                    <p:tmAbs val="0"/>
                                  </p:iterate>
                                  <p:childTnLst>
                                    <p:set>
                                      <p:cBhvr>
                                        <p:cTn id="49" fill="hold"/>
                                        <p:tgtEl>
                                          <p:spTgt spid="2333"/>
                                        </p:tgtEl>
                                        <p:attrNameLst>
                                          <p:attrName>style.visibility</p:attrName>
                                        </p:attrNameLst>
                                      </p:cBhvr>
                                      <p:to>
                                        <p:strVal val="visible"/>
                                      </p:to>
                                    </p:set>
                                    <p:animEffect filter="wipe(down)" transition="in">
                                      <p:cBhvr>
                                        <p:cTn id="50" dur="500"/>
                                        <p:tgtEl>
                                          <p:spTgt spid="2333"/>
                                        </p:tgtEl>
                                      </p:cBhvr>
                                    </p:animEffect>
                                  </p:childTnLst>
                                </p:cTn>
                              </p:par>
                            </p:childTnLst>
                          </p:cTn>
                        </p:par>
                        <p:par>
                          <p:cTn id="51" fill="hold">
                            <p:stCondLst>
                              <p:cond delay="2000"/>
                            </p:stCondLst>
                            <p:childTnLst>
                              <p:par>
                                <p:cTn id="52" presetClass="entr" nodeType="afterEffect" presetSubtype="4" presetID="22" grpId="10" fill="hold">
                                  <p:stCondLst>
                                    <p:cond delay="0"/>
                                  </p:stCondLst>
                                  <p:iterate type="el" backwards="0">
                                    <p:tmAbs val="0"/>
                                  </p:iterate>
                                  <p:childTnLst>
                                    <p:set>
                                      <p:cBhvr>
                                        <p:cTn id="53" fill="hold"/>
                                        <p:tgtEl>
                                          <p:spTgt spid="2334"/>
                                        </p:tgtEl>
                                        <p:attrNameLst>
                                          <p:attrName>style.visibility</p:attrName>
                                        </p:attrNameLst>
                                      </p:cBhvr>
                                      <p:to>
                                        <p:strVal val="visible"/>
                                      </p:to>
                                    </p:set>
                                    <p:animEffect filter="wipe(down)" transition="in">
                                      <p:cBhvr>
                                        <p:cTn id="54" dur="500"/>
                                        <p:tgtEl>
                                          <p:spTgt spid="233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333" grpId="9"/>
      <p:bldP build="whole" bldLvl="1" animBg="1" rev="0" advAuto="0" spid="2334" grpId="10"/>
      <p:bldP build="whole" bldLvl="1" animBg="1" rev="0" advAuto="0" spid="2305" grpId="7"/>
      <p:bldP build="whole" bldLvl="1" animBg="1" rev="0" advAuto="0" spid="2309" grpId="4"/>
      <p:bldP build="whole" bldLvl="1" animBg="1" rev="0" advAuto="0" spid="2327" grpId="5"/>
      <p:bldP build="p" bldLvl="1" animBg="1" rev="0" advAuto="0" spid="2306" grpId="2"/>
      <p:bldP build="p" bldLvl="1" animBg="1" rev="0" advAuto="0" spid="2307" grpId="1"/>
      <p:bldP build="whole" bldLvl="1" animBg="1" rev="0" advAuto="0" spid="2330" grpId="6"/>
      <p:bldP build="whole" bldLvl="1" animBg="1" rev="0" advAuto="0" spid="2310" grpId="3"/>
      <p:bldP build="whole" bldLvl="1" animBg="1" rev="0" advAuto="0" spid="2332" grpId="8"/>
    </p:bldLst>
  </p:timing>
</p:sld>
</file>

<file path=ppt/slides/slide5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2343" name="Group 2343"/>
          <p:cNvGrpSpPr/>
          <p:nvPr/>
        </p:nvGrpSpPr>
        <p:grpSpPr>
          <a:xfrm>
            <a:off x="1319207" y="2817148"/>
            <a:ext cx="2153233" cy="3132079"/>
            <a:chOff x="0" y="0"/>
            <a:chExt cx="2153232" cy="3132078"/>
          </a:xfrm>
        </p:grpSpPr>
        <p:sp>
          <p:nvSpPr>
            <p:cNvPr id="2337" name="Shape 2337"/>
            <p:cNvSpPr/>
            <p:nvPr/>
          </p:nvSpPr>
          <p:spPr>
            <a:xfrm>
              <a:off x="0" y="-1"/>
              <a:ext cx="2153233" cy="3132080"/>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38" name="Shape 2338"/>
            <p:cNvSpPr/>
            <p:nvPr/>
          </p:nvSpPr>
          <p:spPr>
            <a:xfrm>
              <a:off x="170485" y="410902"/>
              <a:ext cx="1793226" cy="1778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50000"/>
                </a:lnSpc>
                <a:defRPr sz="1200">
                  <a:solidFill>
                    <a:srgbClr val="363F49"/>
                  </a:solidFill>
                </a:defRPr>
              </a:pPr>
              <a:r>
                <a:t>Free Setup</a:t>
              </a:r>
            </a:p>
            <a:p>
              <a:pPr>
                <a:lnSpc>
                  <a:spcPct val="150000"/>
                </a:lnSpc>
                <a:defRPr sz="1200">
                  <a:solidFill>
                    <a:srgbClr val="363F49"/>
                  </a:solidFill>
                </a:defRPr>
              </a:pPr>
            </a:p>
            <a:p>
              <a:pPr>
                <a:lnSpc>
                  <a:spcPct val="150000"/>
                </a:lnSpc>
                <a:defRPr sz="1200">
                  <a:solidFill>
                    <a:srgbClr val="363F49"/>
                  </a:solidFill>
                </a:defRPr>
              </a:pPr>
              <a:r>
                <a:t>10GB Disk Space</a:t>
              </a:r>
            </a:p>
            <a:p>
              <a:pPr>
                <a:lnSpc>
                  <a:spcPct val="150000"/>
                </a:lnSpc>
                <a:defRPr sz="1200">
                  <a:solidFill>
                    <a:srgbClr val="363F49"/>
                  </a:solidFill>
                </a:defRPr>
              </a:pPr>
            </a:p>
            <a:p>
              <a:pPr>
                <a:lnSpc>
                  <a:spcPct val="150000"/>
                </a:lnSpc>
                <a:defRPr sz="1200">
                  <a:solidFill>
                    <a:srgbClr val="363F49"/>
                  </a:solidFill>
                </a:defRPr>
              </a:pPr>
              <a:r>
                <a:t>20 Email Accounts</a:t>
              </a:r>
            </a:p>
            <a:p>
              <a:pPr>
                <a:lnSpc>
                  <a:spcPct val="150000"/>
                </a:lnSpc>
                <a:defRPr sz="1200">
                  <a:solidFill>
                    <a:srgbClr val="363F49"/>
                  </a:solidFill>
                </a:defRPr>
              </a:pPr>
            </a:p>
            <a:p>
              <a:pPr>
                <a:lnSpc>
                  <a:spcPct val="150000"/>
                </a:lnSpc>
                <a:defRPr sz="1200">
                  <a:solidFill>
                    <a:srgbClr val="363F49"/>
                  </a:solidFill>
                </a:defRPr>
              </a:pPr>
              <a:r>
                <a:t>Unlimited Subdomains</a:t>
              </a:r>
            </a:p>
          </p:txBody>
        </p:sp>
        <p:grpSp>
          <p:nvGrpSpPr>
            <p:cNvPr id="2342" name="Group 2342"/>
            <p:cNvGrpSpPr/>
            <p:nvPr/>
          </p:nvGrpSpPr>
          <p:grpSpPr>
            <a:xfrm>
              <a:off x="170485" y="829537"/>
              <a:ext cx="1793226" cy="1054040"/>
              <a:chOff x="0" y="0"/>
              <a:chExt cx="1793224" cy="1054039"/>
            </a:xfrm>
          </p:grpSpPr>
          <p:sp>
            <p:nvSpPr>
              <p:cNvPr id="2339" name="Shape 2339"/>
              <p:cNvSpPr/>
              <p:nvPr/>
            </p:nvSpPr>
            <p:spPr>
              <a:xfrm>
                <a:off x="-1" y="-1"/>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340" name="Shape 2340"/>
              <p:cNvSpPr/>
              <p:nvPr/>
            </p:nvSpPr>
            <p:spPr>
              <a:xfrm>
                <a:off x="-1" y="542673"/>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341" name="Shape 2341"/>
              <p:cNvSpPr/>
              <p:nvPr/>
            </p:nvSpPr>
            <p:spPr>
              <a:xfrm>
                <a:off x="-1" y="1054039"/>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grpSp>
      </p:grpSp>
      <p:grpSp>
        <p:nvGrpSpPr>
          <p:cNvPr id="2350" name="Group 2350"/>
          <p:cNvGrpSpPr/>
          <p:nvPr/>
        </p:nvGrpSpPr>
        <p:grpSpPr>
          <a:xfrm>
            <a:off x="3785994" y="2817148"/>
            <a:ext cx="2153234" cy="3132079"/>
            <a:chOff x="0" y="0"/>
            <a:chExt cx="2153232" cy="3132078"/>
          </a:xfrm>
        </p:grpSpPr>
        <p:sp>
          <p:nvSpPr>
            <p:cNvPr id="2344" name="Shape 2344"/>
            <p:cNvSpPr/>
            <p:nvPr/>
          </p:nvSpPr>
          <p:spPr>
            <a:xfrm>
              <a:off x="0" y="-1"/>
              <a:ext cx="2153233" cy="3132080"/>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45" name="Shape 2345"/>
            <p:cNvSpPr/>
            <p:nvPr/>
          </p:nvSpPr>
          <p:spPr>
            <a:xfrm>
              <a:off x="170485" y="410902"/>
              <a:ext cx="1793226" cy="1778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50000"/>
                </a:lnSpc>
                <a:defRPr sz="1200">
                  <a:solidFill>
                    <a:srgbClr val="363F49"/>
                  </a:solidFill>
                </a:defRPr>
              </a:pPr>
              <a:r>
                <a:t>Free Setup</a:t>
              </a:r>
            </a:p>
            <a:p>
              <a:pPr>
                <a:lnSpc>
                  <a:spcPct val="150000"/>
                </a:lnSpc>
                <a:defRPr sz="1200">
                  <a:solidFill>
                    <a:srgbClr val="363F49"/>
                  </a:solidFill>
                </a:defRPr>
              </a:pPr>
            </a:p>
            <a:p>
              <a:pPr>
                <a:lnSpc>
                  <a:spcPct val="150000"/>
                </a:lnSpc>
                <a:defRPr sz="1200">
                  <a:solidFill>
                    <a:srgbClr val="363F49"/>
                  </a:solidFill>
                </a:defRPr>
              </a:pPr>
              <a:r>
                <a:t>20GB Disk Space</a:t>
              </a:r>
            </a:p>
            <a:p>
              <a:pPr>
                <a:lnSpc>
                  <a:spcPct val="150000"/>
                </a:lnSpc>
                <a:defRPr sz="1200">
                  <a:solidFill>
                    <a:srgbClr val="363F49"/>
                  </a:solidFill>
                </a:defRPr>
              </a:pPr>
            </a:p>
            <a:p>
              <a:pPr>
                <a:lnSpc>
                  <a:spcPct val="150000"/>
                </a:lnSpc>
                <a:defRPr sz="1200">
                  <a:solidFill>
                    <a:srgbClr val="363F49"/>
                  </a:solidFill>
                </a:defRPr>
              </a:pPr>
              <a:r>
                <a:t>30 Email Accounts</a:t>
              </a:r>
            </a:p>
            <a:p>
              <a:pPr>
                <a:lnSpc>
                  <a:spcPct val="150000"/>
                </a:lnSpc>
                <a:defRPr sz="1200">
                  <a:solidFill>
                    <a:srgbClr val="363F49"/>
                  </a:solidFill>
                </a:defRPr>
              </a:pPr>
            </a:p>
            <a:p>
              <a:pPr>
                <a:lnSpc>
                  <a:spcPct val="150000"/>
                </a:lnSpc>
                <a:defRPr sz="1200">
                  <a:solidFill>
                    <a:srgbClr val="363F49"/>
                  </a:solidFill>
                </a:defRPr>
              </a:pPr>
              <a:r>
                <a:t>Unlimited Subdomains</a:t>
              </a:r>
            </a:p>
          </p:txBody>
        </p:sp>
        <p:grpSp>
          <p:nvGrpSpPr>
            <p:cNvPr id="2349" name="Group 2349"/>
            <p:cNvGrpSpPr/>
            <p:nvPr/>
          </p:nvGrpSpPr>
          <p:grpSpPr>
            <a:xfrm>
              <a:off x="170485" y="829537"/>
              <a:ext cx="1793226" cy="1054040"/>
              <a:chOff x="0" y="0"/>
              <a:chExt cx="1793224" cy="1054039"/>
            </a:xfrm>
          </p:grpSpPr>
          <p:sp>
            <p:nvSpPr>
              <p:cNvPr id="2346" name="Shape 2346"/>
              <p:cNvSpPr/>
              <p:nvPr/>
            </p:nvSpPr>
            <p:spPr>
              <a:xfrm>
                <a:off x="-1" y="-1"/>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347" name="Shape 2347"/>
              <p:cNvSpPr/>
              <p:nvPr/>
            </p:nvSpPr>
            <p:spPr>
              <a:xfrm>
                <a:off x="-1" y="542673"/>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348" name="Shape 2348"/>
              <p:cNvSpPr/>
              <p:nvPr/>
            </p:nvSpPr>
            <p:spPr>
              <a:xfrm>
                <a:off x="-1" y="1054039"/>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grpSp>
      </p:grpSp>
      <p:grpSp>
        <p:nvGrpSpPr>
          <p:cNvPr id="2357" name="Group 2357"/>
          <p:cNvGrpSpPr/>
          <p:nvPr/>
        </p:nvGrpSpPr>
        <p:grpSpPr>
          <a:xfrm>
            <a:off x="6252779" y="2817148"/>
            <a:ext cx="2153234" cy="3132079"/>
            <a:chOff x="0" y="0"/>
            <a:chExt cx="2153232" cy="3132078"/>
          </a:xfrm>
        </p:grpSpPr>
        <p:sp>
          <p:nvSpPr>
            <p:cNvPr id="2351" name="Shape 2351"/>
            <p:cNvSpPr/>
            <p:nvPr/>
          </p:nvSpPr>
          <p:spPr>
            <a:xfrm>
              <a:off x="0" y="-1"/>
              <a:ext cx="2153233" cy="3132080"/>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52" name="Shape 2352"/>
            <p:cNvSpPr/>
            <p:nvPr/>
          </p:nvSpPr>
          <p:spPr>
            <a:xfrm>
              <a:off x="170485" y="410902"/>
              <a:ext cx="1793226" cy="1778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50000"/>
                </a:lnSpc>
                <a:defRPr sz="1200">
                  <a:solidFill>
                    <a:srgbClr val="363F49"/>
                  </a:solidFill>
                </a:defRPr>
              </a:pPr>
              <a:r>
                <a:t>Free Setup</a:t>
              </a:r>
            </a:p>
            <a:p>
              <a:pPr>
                <a:lnSpc>
                  <a:spcPct val="150000"/>
                </a:lnSpc>
                <a:defRPr sz="1200">
                  <a:solidFill>
                    <a:srgbClr val="363F49"/>
                  </a:solidFill>
                </a:defRPr>
              </a:pPr>
            </a:p>
            <a:p>
              <a:pPr>
                <a:lnSpc>
                  <a:spcPct val="150000"/>
                </a:lnSpc>
                <a:defRPr sz="1200">
                  <a:solidFill>
                    <a:srgbClr val="363F49"/>
                  </a:solidFill>
                </a:defRPr>
              </a:pPr>
              <a:r>
                <a:t>30GB Disk Space</a:t>
              </a:r>
            </a:p>
            <a:p>
              <a:pPr>
                <a:lnSpc>
                  <a:spcPct val="150000"/>
                </a:lnSpc>
                <a:defRPr sz="1200">
                  <a:solidFill>
                    <a:srgbClr val="363F49"/>
                  </a:solidFill>
                </a:defRPr>
              </a:pPr>
            </a:p>
            <a:p>
              <a:pPr>
                <a:lnSpc>
                  <a:spcPct val="150000"/>
                </a:lnSpc>
                <a:defRPr sz="1200">
                  <a:solidFill>
                    <a:srgbClr val="363F49"/>
                  </a:solidFill>
                </a:defRPr>
              </a:pPr>
              <a:r>
                <a:t>40 Email Accounts</a:t>
              </a:r>
            </a:p>
            <a:p>
              <a:pPr>
                <a:lnSpc>
                  <a:spcPct val="150000"/>
                </a:lnSpc>
                <a:defRPr sz="1200">
                  <a:solidFill>
                    <a:srgbClr val="363F49"/>
                  </a:solidFill>
                </a:defRPr>
              </a:pPr>
            </a:p>
            <a:p>
              <a:pPr>
                <a:lnSpc>
                  <a:spcPct val="150000"/>
                </a:lnSpc>
                <a:defRPr sz="1200">
                  <a:solidFill>
                    <a:srgbClr val="363F49"/>
                  </a:solidFill>
                </a:defRPr>
              </a:pPr>
              <a:r>
                <a:t>Unlimited Subdomains</a:t>
              </a:r>
            </a:p>
          </p:txBody>
        </p:sp>
        <p:grpSp>
          <p:nvGrpSpPr>
            <p:cNvPr id="2356" name="Group 2356"/>
            <p:cNvGrpSpPr/>
            <p:nvPr/>
          </p:nvGrpSpPr>
          <p:grpSpPr>
            <a:xfrm>
              <a:off x="170485" y="829537"/>
              <a:ext cx="1793226" cy="1054040"/>
              <a:chOff x="0" y="0"/>
              <a:chExt cx="1793224" cy="1054039"/>
            </a:xfrm>
          </p:grpSpPr>
          <p:sp>
            <p:nvSpPr>
              <p:cNvPr id="2353" name="Shape 2353"/>
              <p:cNvSpPr/>
              <p:nvPr/>
            </p:nvSpPr>
            <p:spPr>
              <a:xfrm>
                <a:off x="-1" y="-1"/>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354" name="Shape 2354"/>
              <p:cNvSpPr/>
              <p:nvPr/>
            </p:nvSpPr>
            <p:spPr>
              <a:xfrm>
                <a:off x="-1" y="542673"/>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355" name="Shape 2355"/>
              <p:cNvSpPr/>
              <p:nvPr/>
            </p:nvSpPr>
            <p:spPr>
              <a:xfrm>
                <a:off x="-1" y="1054039"/>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grpSp>
      </p:grpSp>
      <p:grpSp>
        <p:nvGrpSpPr>
          <p:cNvPr id="2364" name="Group 2364"/>
          <p:cNvGrpSpPr/>
          <p:nvPr/>
        </p:nvGrpSpPr>
        <p:grpSpPr>
          <a:xfrm>
            <a:off x="8719562" y="2817148"/>
            <a:ext cx="2153234" cy="3132079"/>
            <a:chOff x="0" y="0"/>
            <a:chExt cx="2153232" cy="3132078"/>
          </a:xfrm>
        </p:grpSpPr>
        <p:sp>
          <p:nvSpPr>
            <p:cNvPr id="2358" name="Shape 2358"/>
            <p:cNvSpPr/>
            <p:nvPr/>
          </p:nvSpPr>
          <p:spPr>
            <a:xfrm>
              <a:off x="0" y="-1"/>
              <a:ext cx="2153233" cy="3132080"/>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59" name="Shape 2359"/>
            <p:cNvSpPr/>
            <p:nvPr/>
          </p:nvSpPr>
          <p:spPr>
            <a:xfrm>
              <a:off x="170485" y="410902"/>
              <a:ext cx="1793226" cy="1778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a:lnSpc>
                  <a:spcPct val="150000"/>
                </a:lnSpc>
                <a:defRPr sz="1200">
                  <a:solidFill>
                    <a:srgbClr val="363F49"/>
                  </a:solidFill>
                </a:defRPr>
              </a:pPr>
              <a:r>
                <a:t>Free Setup</a:t>
              </a:r>
            </a:p>
            <a:p>
              <a:pPr>
                <a:lnSpc>
                  <a:spcPct val="150000"/>
                </a:lnSpc>
                <a:defRPr sz="1200">
                  <a:solidFill>
                    <a:srgbClr val="363F49"/>
                  </a:solidFill>
                </a:defRPr>
              </a:pPr>
            </a:p>
            <a:p>
              <a:pPr>
                <a:lnSpc>
                  <a:spcPct val="150000"/>
                </a:lnSpc>
                <a:defRPr sz="1200">
                  <a:solidFill>
                    <a:srgbClr val="363F49"/>
                  </a:solidFill>
                </a:defRPr>
              </a:pPr>
              <a:r>
                <a:t>Unlimited Disk Space</a:t>
              </a:r>
            </a:p>
            <a:p>
              <a:pPr>
                <a:lnSpc>
                  <a:spcPct val="150000"/>
                </a:lnSpc>
                <a:defRPr sz="1200">
                  <a:solidFill>
                    <a:srgbClr val="363F49"/>
                  </a:solidFill>
                </a:defRPr>
              </a:pPr>
            </a:p>
            <a:p>
              <a:pPr>
                <a:lnSpc>
                  <a:spcPct val="150000"/>
                </a:lnSpc>
                <a:defRPr sz="1200">
                  <a:solidFill>
                    <a:srgbClr val="363F49"/>
                  </a:solidFill>
                </a:defRPr>
              </a:pPr>
              <a:r>
                <a:t>Unlimited Email Accounts</a:t>
              </a:r>
            </a:p>
            <a:p>
              <a:pPr>
                <a:lnSpc>
                  <a:spcPct val="150000"/>
                </a:lnSpc>
                <a:defRPr sz="1200">
                  <a:solidFill>
                    <a:srgbClr val="363F49"/>
                  </a:solidFill>
                </a:defRPr>
              </a:pPr>
            </a:p>
            <a:p>
              <a:pPr>
                <a:lnSpc>
                  <a:spcPct val="150000"/>
                </a:lnSpc>
                <a:defRPr sz="1200">
                  <a:solidFill>
                    <a:srgbClr val="363F49"/>
                  </a:solidFill>
                </a:defRPr>
              </a:pPr>
              <a:r>
                <a:t>Unlimited Subdomains</a:t>
              </a:r>
            </a:p>
          </p:txBody>
        </p:sp>
        <p:grpSp>
          <p:nvGrpSpPr>
            <p:cNvPr id="2363" name="Group 2363"/>
            <p:cNvGrpSpPr/>
            <p:nvPr/>
          </p:nvGrpSpPr>
          <p:grpSpPr>
            <a:xfrm>
              <a:off x="170485" y="829537"/>
              <a:ext cx="1793226" cy="1054040"/>
              <a:chOff x="0" y="0"/>
              <a:chExt cx="1793224" cy="1054039"/>
            </a:xfrm>
          </p:grpSpPr>
          <p:sp>
            <p:nvSpPr>
              <p:cNvPr id="2360" name="Shape 2360"/>
              <p:cNvSpPr/>
              <p:nvPr/>
            </p:nvSpPr>
            <p:spPr>
              <a:xfrm>
                <a:off x="-1" y="-1"/>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361" name="Shape 2361"/>
              <p:cNvSpPr/>
              <p:nvPr/>
            </p:nvSpPr>
            <p:spPr>
              <a:xfrm>
                <a:off x="-1" y="542673"/>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sp>
            <p:nvSpPr>
              <p:cNvPr id="2362" name="Shape 2362"/>
              <p:cNvSpPr/>
              <p:nvPr/>
            </p:nvSpPr>
            <p:spPr>
              <a:xfrm>
                <a:off x="-1" y="1054039"/>
                <a:ext cx="1793226" cy="1"/>
              </a:xfrm>
              <a:prstGeom prst="line">
                <a:avLst/>
              </a:prstGeom>
              <a:noFill/>
              <a:ln w="6350" cap="flat">
                <a:solidFill>
                  <a:srgbClr val="D9D9D9"/>
                </a:solidFill>
                <a:prstDash val="solid"/>
                <a:miter lim="800000"/>
              </a:ln>
              <a:effectLst/>
            </p:spPr>
            <p:txBody>
              <a:bodyPr wrap="square" lIns="45719" tIns="45719" rIns="45719" bIns="45719" numCol="1" anchor="t">
                <a:noAutofit/>
              </a:bodyPr>
              <a:lstStyle/>
              <a:p>
                <a:pPr/>
              </a:p>
            </p:txBody>
          </p:sp>
        </p:grpSp>
      </p:grpSp>
      <p:sp>
        <p:nvSpPr>
          <p:cNvPr id="2365" name="Shape 2365"/>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366" name="Shape 2366"/>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2367" name="Shape 2367"/>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2372" name="Group 2372"/>
          <p:cNvGrpSpPr/>
          <p:nvPr/>
        </p:nvGrpSpPr>
        <p:grpSpPr>
          <a:xfrm>
            <a:off x="1319206" y="1811338"/>
            <a:ext cx="2153235" cy="1203916"/>
            <a:chOff x="0" y="0"/>
            <a:chExt cx="2153233" cy="1203915"/>
          </a:xfrm>
        </p:grpSpPr>
        <p:sp>
          <p:nvSpPr>
            <p:cNvPr id="2368" name="Shape 2368"/>
            <p:cNvSpPr/>
            <p:nvPr/>
          </p:nvSpPr>
          <p:spPr>
            <a:xfrm rot="5400000">
              <a:off x="474659" y="-474658"/>
              <a:ext cx="1203914" cy="21532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69" name="Shape 2369"/>
            <p:cNvSpPr/>
            <p:nvPr/>
          </p:nvSpPr>
          <p:spPr>
            <a:xfrm>
              <a:off x="385401" y="500632"/>
              <a:ext cx="1339398"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p>
              <a:pPr algn="ctr">
                <a:defRPr sz="2800">
                  <a:solidFill>
                    <a:srgbClr val="FFFFFF"/>
                  </a:solidFill>
                  <a:latin typeface="Lato Black"/>
                  <a:ea typeface="Lato Black"/>
                  <a:cs typeface="Lato Black"/>
                  <a:sym typeface="Lato Black"/>
                </a:defRPr>
              </a:pPr>
              <a:r>
                <a:t>$29</a:t>
              </a:r>
              <a:r>
                <a:rPr sz="1800">
                  <a:latin typeface="Lato Light"/>
                  <a:ea typeface="Lato Light"/>
                  <a:cs typeface="Lato Light"/>
                  <a:sym typeface="Lato Light"/>
                </a:rPr>
                <a:t>/mo</a:t>
              </a:r>
            </a:p>
          </p:txBody>
        </p:sp>
        <p:sp>
          <p:nvSpPr>
            <p:cNvPr id="2370" name="Shape 2370"/>
            <p:cNvSpPr/>
            <p:nvPr/>
          </p:nvSpPr>
          <p:spPr>
            <a:xfrm>
              <a:off x="0" y="0"/>
              <a:ext cx="2153235" cy="374377"/>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71" name="Shape 2371"/>
            <p:cNvSpPr/>
            <p:nvPr/>
          </p:nvSpPr>
          <p:spPr>
            <a:xfrm>
              <a:off x="109425" y="32626"/>
              <a:ext cx="1854288"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1400">
                  <a:solidFill>
                    <a:srgbClr val="FFFFFF"/>
                  </a:solidFill>
                </a:defRPr>
              </a:lvl1pPr>
            </a:lstStyle>
            <a:p>
              <a:pPr/>
              <a:r>
                <a:t>Basic</a:t>
              </a:r>
            </a:p>
          </p:txBody>
        </p:sp>
      </p:grpSp>
      <p:grpSp>
        <p:nvGrpSpPr>
          <p:cNvPr id="2375" name="Group 2375"/>
          <p:cNvGrpSpPr/>
          <p:nvPr/>
        </p:nvGrpSpPr>
        <p:grpSpPr>
          <a:xfrm>
            <a:off x="1489692" y="5262548"/>
            <a:ext cx="1793227" cy="445894"/>
            <a:chOff x="0" y="0"/>
            <a:chExt cx="1793225" cy="445892"/>
          </a:xfrm>
        </p:grpSpPr>
        <p:sp>
          <p:nvSpPr>
            <p:cNvPr id="2373" name="Shape 2373"/>
            <p:cNvSpPr/>
            <p:nvPr/>
          </p:nvSpPr>
          <p:spPr>
            <a:xfrm>
              <a:off x="0" y="0"/>
              <a:ext cx="1793226" cy="445893"/>
            </a:xfrm>
            <a:prstGeom prst="roundRect">
              <a:avLst>
                <a:gd name="adj" fmla="val 16667"/>
              </a:avLst>
            </a:prstGeom>
            <a:solidFill>
              <a:srgbClr val="99AEBA"/>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2374" name="Shape 2374"/>
            <p:cNvSpPr/>
            <p:nvPr/>
          </p:nvSpPr>
          <p:spPr>
            <a:xfrm>
              <a:off x="21766" y="88326"/>
              <a:ext cx="17496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START TRIAL</a:t>
              </a:r>
            </a:p>
          </p:txBody>
        </p:sp>
      </p:grpSp>
      <p:grpSp>
        <p:nvGrpSpPr>
          <p:cNvPr id="2380" name="Group 2380"/>
          <p:cNvGrpSpPr/>
          <p:nvPr/>
        </p:nvGrpSpPr>
        <p:grpSpPr>
          <a:xfrm>
            <a:off x="3785992" y="1811338"/>
            <a:ext cx="2153235" cy="1203916"/>
            <a:chOff x="0" y="0"/>
            <a:chExt cx="2153233" cy="1203915"/>
          </a:xfrm>
        </p:grpSpPr>
        <p:sp>
          <p:nvSpPr>
            <p:cNvPr id="2376" name="Shape 2376"/>
            <p:cNvSpPr/>
            <p:nvPr/>
          </p:nvSpPr>
          <p:spPr>
            <a:xfrm rot="5400000">
              <a:off x="474659" y="-474658"/>
              <a:ext cx="1203914" cy="21532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77" name="Shape 2377"/>
            <p:cNvSpPr/>
            <p:nvPr/>
          </p:nvSpPr>
          <p:spPr>
            <a:xfrm>
              <a:off x="385401" y="500633"/>
              <a:ext cx="1339398"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p>
              <a:pPr algn="ctr">
                <a:defRPr sz="2800">
                  <a:solidFill>
                    <a:srgbClr val="FFFFFF"/>
                  </a:solidFill>
                  <a:latin typeface="Lato Black"/>
                  <a:ea typeface="Lato Black"/>
                  <a:cs typeface="Lato Black"/>
                  <a:sym typeface="Lato Black"/>
                </a:defRPr>
              </a:pPr>
              <a:r>
                <a:t>$59</a:t>
              </a:r>
              <a:r>
                <a:rPr sz="1800">
                  <a:latin typeface="Lato Light"/>
                  <a:ea typeface="Lato Light"/>
                  <a:cs typeface="Lato Light"/>
                  <a:sym typeface="Lato Light"/>
                </a:rPr>
                <a:t>/mo</a:t>
              </a:r>
            </a:p>
          </p:txBody>
        </p:sp>
        <p:sp>
          <p:nvSpPr>
            <p:cNvPr id="2378" name="Shape 2378"/>
            <p:cNvSpPr/>
            <p:nvPr/>
          </p:nvSpPr>
          <p:spPr>
            <a:xfrm>
              <a:off x="0" y="0"/>
              <a:ext cx="2153235" cy="374377"/>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79" name="Shape 2379"/>
            <p:cNvSpPr/>
            <p:nvPr/>
          </p:nvSpPr>
          <p:spPr>
            <a:xfrm>
              <a:off x="109425" y="32626"/>
              <a:ext cx="1854288"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1400">
                  <a:solidFill>
                    <a:srgbClr val="FFFFFF"/>
                  </a:solidFill>
                </a:defRPr>
              </a:lvl1pPr>
            </a:lstStyle>
            <a:p>
              <a:pPr/>
              <a:r>
                <a:t>Professional</a:t>
              </a:r>
            </a:p>
          </p:txBody>
        </p:sp>
      </p:grpSp>
      <p:grpSp>
        <p:nvGrpSpPr>
          <p:cNvPr id="2383" name="Group 2383"/>
          <p:cNvGrpSpPr/>
          <p:nvPr/>
        </p:nvGrpSpPr>
        <p:grpSpPr>
          <a:xfrm>
            <a:off x="3956479" y="5262548"/>
            <a:ext cx="1793226" cy="445894"/>
            <a:chOff x="0" y="0"/>
            <a:chExt cx="1793225" cy="445892"/>
          </a:xfrm>
        </p:grpSpPr>
        <p:sp>
          <p:nvSpPr>
            <p:cNvPr id="2381" name="Shape 2381"/>
            <p:cNvSpPr/>
            <p:nvPr/>
          </p:nvSpPr>
          <p:spPr>
            <a:xfrm>
              <a:off x="0" y="0"/>
              <a:ext cx="1793226" cy="445893"/>
            </a:xfrm>
            <a:prstGeom prst="roundRect">
              <a:avLst>
                <a:gd name="adj" fmla="val 16667"/>
              </a:avLst>
            </a:prstGeom>
            <a:solidFill>
              <a:srgbClr val="637C90"/>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2382" name="Shape 2382"/>
            <p:cNvSpPr/>
            <p:nvPr/>
          </p:nvSpPr>
          <p:spPr>
            <a:xfrm>
              <a:off x="21766" y="88326"/>
              <a:ext cx="17496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START TRIAL</a:t>
              </a:r>
            </a:p>
          </p:txBody>
        </p:sp>
      </p:grpSp>
      <p:grpSp>
        <p:nvGrpSpPr>
          <p:cNvPr id="2388" name="Group 2388"/>
          <p:cNvGrpSpPr/>
          <p:nvPr/>
        </p:nvGrpSpPr>
        <p:grpSpPr>
          <a:xfrm>
            <a:off x="6252778" y="1811338"/>
            <a:ext cx="2153235" cy="1203916"/>
            <a:chOff x="0" y="0"/>
            <a:chExt cx="2153233" cy="1203915"/>
          </a:xfrm>
        </p:grpSpPr>
        <p:sp>
          <p:nvSpPr>
            <p:cNvPr id="2384" name="Shape 2384"/>
            <p:cNvSpPr/>
            <p:nvPr/>
          </p:nvSpPr>
          <p:spPr>
            <a:xfrm rot="5400000">
              <a:off x="474659" y="-474658"/>
              <a:ext cx="1203914" cy="21532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85" name="Shape 2385"/>
            <p:cNvSpPr/>
            <p:nvPr/>
          </p:nvSpPr>
          <p:spPr>
            <a:xfrm>
              <a:off x="385401" y="500633"/>
              <a:ext cx="1339398"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p>
              <a:pPr algn="ctr">
                <a:defRPr sz="2800">
                  <a:solidFill>
                    <a:srgbClr val="FFFFFF"/>
                  </a:solidFill>
                  <a:latin typeface="Lato Black"/>
                  <a:ea typeface="Lato Black"/>
                  <a:cs typeface="Lato Black"/>
                  <a:sym typeface="Lato Black"/>
                </a:defRPr>
              </a:pPr>
              <a:r>
                <a:t>$99</a:t>
              </a:r>
              <a:r>
                <a:rPr sz="1800">
                  <a:latin typeface="Lato Light"/>
                  <a:ea typeface="Lato Light"/>
                  <a:cs typeface="Lato Light"/>
                  <a:sym typeface="Lato Light"/>
                </a:rPr>
                <a:t>/mo</a:t>
              </a:r>
            </a:p>
          </p:txBody>
        </p:sp>
        <p:sp>
          <p:nvSpPr>
            <p:cNvPr id="2386" name="Shape 2386"/>
            <p:cNvSpPr/>
            <p:nvPr/>
          </p:nvSpPr>
          <p:spPr>
            <a:xfrm>
              <a:off x="0" y="0"/>
              <a:ext cx="2153235" cy="374377"/>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87" name="Shape 2387"/>
            <p:cNvSpPr/>
            <p:nvPr/>
          </p:nvSpPr>
          <p:spPr>
            <a:xfrm>
              <a:off x="109425" y="32626"/>
              <a:ext cx="1854288"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1400">
                  <a:solidFill>
                    <a:srgbClr val="FFFFFF"/>
                  </a:solidFill>
                </a:defRPr>
              </a:lvl1pPr>
            </a:lstStyle>
            <a:p>
              <a:pPr/>
              <a:r>
                <a:t>Business</a:t>
              </a:r>
            </a:p>
          </p:txBody>
        </p:sp>
      </p:grpSp>
      <p:grpSp>
        <p:nvGrpSpPr>
          <p:cNvPr id="2391" name="Group 2391"/>
          <p:cNvGrpSpPr/>
          <p:nvPr/>
        </p:nvGrpSpPr>
        <p:grpSpPr>
          <a:xfrm>
            <a:off x="6423264" y="5262548"/>
            <a:ext cx="1793226" cy="445894"/>
            <a:chOff x="0" y="0"/>
            <a:chExt cx="1793225" cy="445892"/>
          </a:xfrm>
        </p:grpSpPr>
        <p:sp>
          <p:nvSpPr>
            <p:cNvPr id="2389" name="Shape 2389"/>
            <p:cNvSpPr/>
            <p:nvPr/>
          </p:nvSpPr>
          <p:spPr>
            <a:xfrm>
              <a:off x="0" y="0"/>
              <a:ext cx="1793226" cy="445893"/>
            </a:xfrm>
            <a:prstGeom prst="roundRect">
              <a:avLst>
                <a:gd name="adj" fmla="val 16667"/>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2390" name="Shape 2390"/>
            <p:cNvSpPr/>
            <p:nvPr/>
          </p:nvSpPr>
          <p:spPr>
            <a:xfrm>
              <a:off x="21766" y="88326"/>
              <a:ext cx="17496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START TRIAL</a:t>
              </a:r>
            </a:p>
          </p:txBody>
        </p:sp>
      </p:grpSp>
      <p:grpSp>
        <p:nvGrpSpPr>
          <p:cNvPr id="2396" name="Group 2396"/>
          <p:cNvGrpSpPr/>
          <p:nvPr/>
        </p:nvGrpSpPr>
        <p:grpSpPr>
          <a:xfrm>
            <a:off x="8719560" y="1811338"/>
            <a:ext cx="2153235" cy="1203916"/>
            <a:chOff x="0" y="0"/>
            <a:chExt cx="2153233" cy="1203915"/>
          </a:xfrm>
        </p:grpSpPr>
        <p:sp>
          <p:nvSpPr>
            <p:cNvPr id="2392" name="Shape 2392"/>
            <p:cNvSpPr/>
            <p:nvPr/>
          </p:nvSpPr>
          <p:spPr>
            <a:xfrm rot="5400000">
              <a:off x="474659" y="-474658"/>
              <a:ext cx="1203914" cy="21532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855" y="0"/>
                  </a:lnTo>
                  <a:lnTo>
                    <a:pt x="21600" y="10800"/>
                  </a:lnTo>
                  <a:lnTo>
                    <a:pt x="19855" y="21600"/>
                  </a:lnTo>
                  <a:lnTo>
                    <a:pt x="0" y="21600"/>
                  </a:lnTo>
                  <a:close/>
                </a:path>
              </a:pathLst>
            </a:cu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93" name="Shape 2393"/>
            <p:cNvSpPr/>
            <p:nvPr/>
          </p:nvSpPr>
          <p:spPr>
            <a:xfrm>
              <a:off x="146487" y="500633"/>
              <a:ext cx="1817225"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p>
              <a:pPr algn="ctr">
                <a:defRPr sz="2800">
                  <a:solidFill>
                    <a:srgbClr val="FFFFFF"/>
                  </a:solidFill>
                  <a:latin typeface="Lato Black"/>
                  <a:ea typeface="Lato Black"/>
                  <a:cs typeface="Lato Black"/>
                  <a:sym typeface="Lato Black"/>
                </a:defRPr>
              </a:pPr>
              <a:r>
                <a:t>$159</a:t>
              </a:r>
              <a:r>
                <a:rPr sz="1800">
                  <a:latin typeface="Lato Light"/>
                  <a:ea typeface="Lato Light"/>
                  <a:cs typeface="Lato Light"/>
                  <a:sym typeface="Lato Light"/>
                </a:rPr>
                <a:t>/mo</a:t>
              </a:r>
            </a:p>
          </p:txBody>
        </p:sp>
        <p:sp>
          <p:nvSpPr>
            <p:cNvPr id="2394" name="Shape 2394"/>
            <p:cNvSpPr/>
            <p:nvPr/>
          </p:nvSpPr>
          <p:spPr>
            <a:xfrm>
              <a:off x="0" y="0"/>
              <a:ext cx="2153235" cy="374377"/>
            </a:xfrm>
            <a:prstGeom prst="rect">
              <a:avLst/>
            </a:prstGeom>
            <a:solidFill>
              <a:srgbClr val="262626">
                <a:alpha val="1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395" name="Shape 2395"/>
            <p:cNvSpPr/>
            <p:nvPr/>
          </p:nvSpPr>
          <p:spPr>
            <a:xfrm>
              <a:off x="109425" y="32626"/>
              <a:ext cx="1854288"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t">
              <a:spAutoFit/>
            </a:bodyPr>
            <a:lstStyle>
              <a:lvl1pPr algn="ctr">
                <a:defRPr sz="1400">
                  <a:solidFill>
                    <a:srgbClr val="FFFFFF"/>
                  </a:solidFill>
                </a:defRPr>
              </a:lvl1pPr>
            </a:lstStyle>
            <a:p>
              <a:pPr/>
              <a:r>
                <a:t>Unlimited</a:t>
              </a:r>
            </a:p>
          </p:txBody>
        </p:sp>
      </p:grpSp>
      <p:grpSp>
        <p:nvGrpSpPr>
          <p:cNvPr id="2399" name="Group 2399"/>
          <p:cNvGrpSpPr/>
          <p:nvPr/>
        </p:nvGrpSpPr>
        <p:grpSpPr>
          <a:xfrm>
            <a:off x="8890048" y="5262548"/>
            <a:ext cx="1793226" cy="445894"/>
            <a:chOff x="0" y="0"/>
            <a:chExt cx="1793225" cy="445892"/>
          </a:xfrm>
        </p:grpSpPr>
        <p:sp>
          <p:nvSpPr>
            <p:cNvPr id="2397" name="Shape 2397"/>
            <p:cNvSpPr/>
            <p:nvPr/>
          </p:nvSpPr>
          <p:spPr>
            <a:xfrm>
              <a:off x="0" y="0"/>
              <a:ext cx="1793226" cy="445893"/>
            </a:xfrm>
            <a:prstGeom prst="roundRect">
              <a:avLst>
                <a:gd name="adj" fmla="val 16667"/>
              </a:avLst>
            </a:prstGeom>
            <a:solidFill>
              <a:srgbClr val="32424F"/>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2398" name="Shape 2398"/>
            <p:cNvSpPr/>
            <p:nvPr/>
          </p:nvSpPr>
          <p:spPr>
            <a:xfrm>
              <a:off x="21766" y="88326"/>
              <a:ext cx="174969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START TRIAL</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366">
                                            <p:bg/>
                                          </p:spTgt>
                                        </p:tgtEl>
                                        <p:attrNameLst>
                                          <p:attrName>style.visibility</p:attrName>
                                        </p:attrNameLst>
                                      </p:cBhvr>
                                      <p:to>
                                        <p:strVal val="visible"/>
                                      </p:to>
                                    </p:set>
                                    <p:animEffect filter="wipe(left)" transition="in">
                                      <p:cBhvr>
                                        <p:cTn id="7" dur="500"/>
                                        <p:tgtEl>
                                          <p:spTgt spid="236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366">
                                            <p:txEl>
                                              <p:pRg st="0" end="0"/>
                                            </p:txEl>
                                          </p:spTgt>
                                        </p:tgtEl>
                                        <p:attrNameLst>
                                          <p:attrName>style.visibility</p:attrName>
                                        </p:attrNameLst>
                                      </p:cBhvr>
                                      <p:to>
                                        <p:strVal val="visible"/>
                                      </p:to>
                                    </p:set>
                                    <p:animEffect filter="wipe(left)" transition="in">
                                      <p:cBhvr>
                                        <p:cTn id="10" dur="500"/>
                                        <p:tgtEl>
                                          <p:spTgt spid="236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365">
                                            <p:bg/>
                                          </p:spTgt>
                                        </p:tgtEl>
                                        <p:attrNameLst>
                                          <p:attrName>style.visibility</p:attrName>
                                        </p:attrNameLst>
                                      </p:cBhvr>
                                      <p:to>
                                        <p:strVal val="visible"/>
                                      </p:to>
                                    </p:set>
                                    <p:animEffect filter="dissolve" transition="in">
                                      <p:cBhvr>
                                        <p:cTn id="15" dur="500"/>
                                        <p:tgtEl>
                                          <p:spTgt spid="236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365">
                                            <p:txEl>
                                              <p:pRg st="0" end="0"/>
                                            </p:txEl>
                                          </p:spTgt>
                                        </p:tgtEl>
                                        <p:attrNameLst>
                                          <p:attrName>style.visibility</p:attrName>
                                        </p:attrNameLst>
                                      </p:cBhvr>
                                      <p:to>
                                        <p:strVal val="visible"/>
                                      </p:to>
                                    </p:set>
                                    <p:animEffect filter="dissolve" transition="in">
                                      <p:cBhvr>
                                        <p:cTn id="18" dur="500"/>
                                        <p:tgtEl>
                                          <p:spTgt spid="236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1" presetID="22" grpId="3" fill="hold">
                                  <p:stCondLst>
                                    <p:cond delay="0"/>
                                  </p:stCondLst>
                                  <p:iterate type="el" backwards="0">
                                    <p:tmAbs val="0"/>
                                  </p:iterate>
                                  <p:childTnLst>
                                    <p:set>
                                      <p:cBhvr>
                                        <p:cTn id="22" fill="hold"/>
                                        <p:tgtEl>
                                          <p:spTgt spid="2372"/>
                                        </p:tgtEl>
                                        <p:attrNameLst>
                                          <p:attrName>style.visibility</p:attrName>
                                        </p:attrNameLst>
                                      </p:cBhvr>
                                      <p:to>
                                        <p:strVal val="visible"/>
                                      </p:to>
                                    </p:set>
                                    <p:animEffect filter="wipe(up)" transition="in">
                                      <p:cBhvr>
                                        <p:cTn id="23" dur="500"/>
                                        <p:tgtEl>
                                          <p:spTgt spid="2372"/>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2343"/>
                                        </p:tgtEl>
                                        <p:attrNameLst>
                                          <p:attrName>style.visibility</p:attrName>
                                        </p:attrNameLst>
                                      </p:cBhvr>
                                      <p:to>
                                        <p:strVal val="visible"/>
                                      </p:to>
                                    </p:set>
                                    <p:animEffect filter="dissolve" transition="in">
                                      <p:cBhvr>
                                        <p:cTn id="28" dur="500"/>
                                        <p:tgtEl>
                                          <p:spTgt spid="2343"/>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2375"/>
                                        </p:tgtEl>
                                        <p:attrNameLst>
                                          <p:attrName>style.visibility</p:attrName>
                                        </p:attrNameLst>
                                      </p:cBhvr>
                                      <p:to>
                                        <p:strVal val="visible"/>
                                      </p:to>
                                    </p:set>
                                    <p:animEffect filter="dissolve" transition="in">
                                      <p:cBhvr>
                                        <p:cTn id="33" dur="500"/>
                                        <p:tgtEl>
                                          <p:spTgt spid="2375"/>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1" presetID="22" grpId="6" fill="hold">
                                  <p:stCondLst>
                                    <p:cond delay="0"/>
                                  </p:stCondLst>
                                  <p:iterate type="el" backwards="0">
                                    <p:tmAbs val="0"/>
                                  </p:iterate>
                                  <p:childTnLst>
                                    <p:set>
                                      <p:cBhvr>
                                        <p:cTn id="37" fill="hold"/>
                                        <p:tgtEl>
                                          <p:spTgt spid="2380"/>
                                        </p:tgtEl>
                                        <p:attrNameLst>
                                          <p:attrName>style.visibility</p:attrName>
                                        </p:attrNameLst>
                                      </p:cBhvr>
                                      <p:to>
                                        <p:strVal val="visible"/>
                                      </p:to>
                                    </p:set>
                                    <p:animEffect filter="wipe(up)" transition="in">
                                      <p:cBhvr>
                                        <p:cTn id="38" dur="500"/>
                                        <p:tgtEl>
                                          <p:spTgt spid="2380"/>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2350"/>
                                        </p:tgtEl>
                                        <p:attrNameLst>
                                          <p:attrName>style.visibility</p:attrName>
                                        </p:attrNameLst>
                                      </p:cBhvr>
                                      <p:to>
                                        <p:strVal val="visible"/>
                                      </p:to>
                                    </p:set>
                                    <p:animEffect filter="dissolve" transition="in">
                                      <p:cBhvr>
                                        <p:cTn id="43" dur="500"/>
                                        <p:tgtEl>
                                          <p:spTgt spid="2350"/>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2383"/>
                                        </p:tgtEl>
                                        <p:attrNameLst>
                                          <p:attrName>style.visibility</p:attrName>
                                        </p:attrNameLst>
                                      </p:cBhvr>
                                      <p:to>
                                        <p:strVal val="visible"/>
                                      </p:to>
                                    </p:set>
                                    <p:animEffect filter="dissolve" transition="in">
                                      <p:cBhvr>
                                        <p:cTn id="48" dur="500"/>
                                        <p:tgtEl>
                                          <p:spTgt spid="2383"/>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1" presetID="22" grpId="9" fill="hold">
                                  <p:stCondLst>
                                    <p:cond delay="0"/>
                                  </p:stCondLst>
                                  <p:iterate type="el" backwards="0">
                                    <p:tmAbs val="0"/>
                                  </p:iterate>
                                  <p:childTnLst>
                                    <p:set>
                                      <p:cBhvr>
                                        <p:cTn id="52" fill="hold"/>
                                        <p:tgtEl>
                                          <p:spTgt spid="2388"/>
                                        </p:tgtEl>
                                        <p:attrNameLst>
                                          <p:attrName>style.visibility</p:attrName>
                                        </p:attrNameLst>
                                      </p:cBhvr>
                                      <p:to>
                                        <p:strVal val="visible"/>
                                      </p:to>
                                    </p:set>
                                    <p:animEffect filter="wipe(up)" transition="in">
                                      <p:cBhvr>
                                        <p:cTn id="53" dur="500"/>
                                        <p:tgtEl>
                                          <p:spTgt spid="2388"/>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2357"/>
                                        </p:tgtEl>
                                        <p:attrNameLst>
                                          <p:attrName>style.visibility</p:attrName>
                                        </p:attrNameLst>
                                      </p:cBhvr>
                                      <p:to>
                                        <p:strVal val="visible"/>
                                      </p:to>
                                    </p:set>
                                    <p:animEffect filter="dissolve" transition="in">
                                      <p:cBhvr>
                                        <p:cTn id="58" dur="500"/>
                                        <p:tgtEl>
                                          <p:spTgt spid="2357"/>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1" fill="hold">
                                  <p:stCondLst>
                                    <p:cond delay="0"/>
                                  </p:stCondLst>
                                  <p:iterate type="el" backwards="0">
                                    <p:tmAbs val="0"/>
                                  </p:iterate>
                                  <p:childTnLst>
                                    <p:set>
                                      <p:cBhvr>
                                        <p:cTn id="62" fill="hold"/>
                                        <p:tgtEl>
                                          <p:spTgt spid="2391"/>
                                        </p:tgtEl>
                                        <p:attrNameLst>
                                          <p:attrName>style.visibility</p:attrName>
                                        </p:attrNameLst>
                                      </p:cBhvr>
                                      <p:to>
                                        <p:strVal val="visible"/>
                                      </p:to>
                                    </p:set>
                                    <p:animEffect filter="dissolve" transition="in">
                                      <p:cBhvr>
                                        <p:cTn id="63" dur="500"/>
                                        <p:tgtEl>
                                          <p:spTgt spid="2391"/>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1" presetID="22" grpId="12" fill="hold">
                                  <p:stCondLst>
                                    <p:cond delay="0"/>
                                  </p:stCondLst>
                                  <p:iterate type="el" backwards="0">
                                    <p:tmAbs val="0"/>
                                  </p:iterate>
                                  <p:childTnLst>
                                    <p:set>
                                      <p:cBhvr>
                                        <p:cTn id="67" fill="hold"/>
                                        <p:tgtEl>
                                          <p:spTgt spid="2396"/>
                                        </p:tgtEl>
                                        <p:attrNameLst>
                                          <p:attrName>style.visibility</p:attrName>
                                        </p:attrNameLst>
                                      </p:cBhvr>
                                      <p:to>
                                        <p:strVal val="visible"/>
                                      </p:to>
                                    </p:set>
                                    <p:animEffect filter="wipe(up)" transition="in">
                                      <p:cBhvr>
                                        <p:cTn id="68" dur="500"/>
                                        <p:tgtEl>
                                          <p:spTgt spid="2396"/>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3" fill="hold">
                                  <p:stCondLst>
                                    <p:cond delay="0"/>
                                  </p:stCondLst>
                                  <p:iterate type="el" backwards="0">
                                    <p:tmAbs val="0"/>
                                  </p:iterate>
                                  <p:childTnLst>
                                    <p:set>
                                      <p:cBhvr>
                                        <p:cTn id="72" fill="hold"/>
                                        <p:tgtEl>
                                          <p:spTgt spid="2364"/>
                                        </p:tgtEl>
                                        <p:attrNameLst>
                                          <p:attrName>style.visibility</p:attrName>
                                        </p:attrNameLst>
                                      </p:cBhvr>
                                      <p:to>
                                        <p:strVal val="visible"/>
                                      </p:to>
                                    </p:set>
                                    <p:animEffect filter="dissolve" transition="in">
                                      <p:cBhvr>
                                        <p:cTn id="73" dur="500"/>
                                        <p:tgtEl>
                                          <p:spTgt spid="2364"/>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4" fill="hold">
                                  <p:stCondLst>
                                    <p:cond delay="0"/>
                                  </p:stCondLst>
                                  <p:iterate type="el" backwards="0">
                                    <p:tmAbs val="0"/>
                                  </p:iterate>
                                  <p:childTnLst>
                                    <p:set>
                                      <p:cBhvr>
                                        <p:cTn id="77" fill="hold"/>
                                        <p:tgtEl>
                                          <p:spTgt spid="2399"/>
                                        </p:tgtEl>
                                        <p:attrNameLst>
                                          <p:attrName>style.visibility</p:attrName>
                                        </p:attrNameLst>
                                      </p:cBhvr>
                                      <p:to>
                                        <p:strVal val="visible"/>
                                      </p:to>
                                    </p:set>
                                    <p:animEffect filter="dissolve" transition="in">
                                      <p:cBhvr>
                                        <p:cTn id="78" dur="500"/>
                                        <p:tgtEl>
                                          <p:spTgt spid="239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380" grpId="6"/>
      <p:bldP build="whole" bldLvl="1" animBg="1" rev="0" advAuto="0" spid="2343" grpId="4"/>
      <p:bldP build="whole" bldLvl="1" animBg="1" rev="0" advAuto="0" spid="2357" grpId="10"/>
      <p:bldP build="whole" bldLvl="1" animBg="1" rev="0" advAuto="0" spid="2391" grpId="11"/>
      <p:bldP build="whole" bldLvl="1" animBg="1" rev="0" advAuto="0" spid="2383" grpId="8"/>
      <p:bldP build="whole" bldLvl="1" animBg="1" rev="0" advAuto="0" spid="2350" grpId="7"/>
      <p:bldP build="whole" bldLvl="1" animBg="1" rev="0" advAuto="0" spid="2364" grpId="13"/>
      <p:bldP build="whole" bldLvl="1" animBg="1" rev="0" advAuto="0" spid="2399" grpId="14"/>
      <p:bldP build="whole" bldLvl="1" animBg="1" rev="0" advAuto="0" spid="2372" grpId="3"/>
      <p:bldP build="whole" bldLvl="1" animBg="1" rev="0" advAuto="0" spid="2388" grpId="9"/>
      <p:bldP build="p" bldLvl="1" animBg="1" rev="0" advAuto="0" spid="2365" grpId="2"/>
      <p:bldP build="whole" bldLvl="1" animBg="1" rev="0" advAuto="0" spid="2375" grpId="5"/>
      <p:bldP build="p" bldLvl="1" animBg="1" rev="0" advAuto="0" spid="2366" grpId="1"/>
      <p:bldP build="whole" bldLvl="1" animBg="1" rev="0" advAuto="0" spid="2396" grpId="12"/>
    </p:bldLst>
  </p:timing>
</p:sld>
</file>

<file path=ppt/slides/slide5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401" name="Shape 2401"/>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402" name="Shape 2402"/>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Our Happy Customers</a:t>
            </a:r>
          </a:p>
        </p:txBody>
      </p:sp>
      <p:sp>
        <p:nvSpPr>
          <p:cNvPr id="2403" name="Shape 2403"/>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2404" name="Shape 2404"/>
          <p:cNvSpPr/>
          <p:nvPr/>
        </p:nvSpPr>
        <p:spPr>
          <a:xfrm>
            <a:off x="989390" y="5435010"/>
            <a:ext cx="10213221"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 </a:t>
            </a:r>
          </a:p>
        </p:txBody>
      </p:sp>
      <p:sp>
        <p:nvSpPr>
          <p:cNvPr id="2405" name="Shape 2405"/>
          <p:cNvSpPr/>
          <p:nvPr/>
        </p:nvSpPr>
        <p:spPr>
          <a:xfrm>
            <a:off x="5654411" y="4202514"/>
            <a:ext cx="1446915"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600">
                <a:solidFill>
                  <a:srgbClr val="595959"/>
                </a:solidFill>
                <a:latin typeface="Lato Bold"/>
                <a:ea typeface="Lato Bold"/>
                <a:cs typeface="Lato Bold"/>
                <a:sym typeface="Lato Bold"/>
              </a:defRPr>
            </a:lvl1pPr>
          </a:lstStyle>
          <a:p>
            <a:pPr/>
            <a:r>
              <a:t>Emma Stone</a:t>
            </a:r>
          </a:p>
        </p:txBody>
      </p:sp>
      <p:sp>
        <p:nvSpPr>
          <p:cNvPr id="2406" name="Shape 2406"/>
          <p:cNvSpPr/>
          <p:nvPr/>
        </p:nvSpPr>
        <p:spPr>
          <a:xfrm>
            <a:off x="5654409" y="4500560"/>
            <a:ext cx="1832678"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400">
                <a:solidFill>
                  <a:srgbClr val="595959"/>
                </a:solidFill>
              </a:defRPr>
            </a:lvl1pPr>
          </a:lstStyle>
          <a:p>
            <a:pPr/>
            <a:r>
              <a:t>CEO Adobe INC</a:t>
            </a:r>
          </a:p>
        </p:txBody>
      </p:sp>
      <p:sp>
        <p:nvSpPr>
          <p:cNvPr id="2407" name="Shape 2407"/>
          <p:cNvSpPr/>
          <p:nvPr/>
        </p:nvSpPr>
        <p:spPr>
          <a:xfrm>
            <a:off x="9250466" y="4202514"/>
            <a:ext cx="1446915"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600">
                <a:solidFill>
                  <a:srgbClr val="595959"/>
                </a:solidFill>
                <a:latin typeface="Lato Bold"/>
                <a:ea typeface="Lato Bold"/>
                <a:cs typeface="Lato Bold"/>
                <a:sym typeface="Lato Bold"/>
              </a:defRPr>
            </a:lvl1pPr>
          </a:lstStyle>
          <a:p>
            <a:pPr/>
            <a:r>
              <a:t>John Maverick</a:t>
            </a:r>
          </a:p>
        </p:txBody>
      </p:sp>
      <p:sp>
        <p:nvSpPr>
          <p:cNvPr id="2408" name="Shape 2408"/>
          <p:cNvSpPr/>
          <p:nvPr/>
        </p:nvSpPr>
        <p:spPr>
          <a:xfrm>
            <a:off x="9250464" y="4500560"/>
            <a:ext cx="1832678"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400">
                <a:solidFill>
                  <a:srgbClr val="595959"/>
                </a:solidFill>
              </a:defRPr>
            </a:lvl1pPr>
          </a:lstStyle>
          <a:p>
            <a:pPr/>
            <a:r>
              <a:t>COO Dropbox INC</a:t>
            </a:r>
          </a:p>
        </p:txBody>
      </p:sp>
      <p:sp>
        <p:nvSpPr>
          <p:cNvPr id="2409" name="Shape 2409"/>
          <p:cNvSpPr/>
          <p:nvPr/>
        </p:nvSpPr>
        <p:spPr>
          <a:xfrm>
            <a:off x="2058355" y="4202514"/>
            <a:ext cx="1446915"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600">
                <a:solidFill>
                  <a:srgbClr val="595959"/>
                </a:solidFill>
                <a:latin typeface="Lato Bold"/>
                <a:ea typeface="Lato Bold"/>
                <a:cs typeface="Lato Bold"/>
                <a:sym typeface="Lato Bold"/>
              </a:defRPr>
            </a:lvl1pPr>
          </a:lstStyle>
          <a:p>
            <a:pPr/>
            <a:r>
              <a:t>Mark Peter</a:t>
            </a:r>
          </a:p>
        </p:txBody>
      </p:sp>
      <p:sp>
        <p:nvSpPr>
          <p:cNvPr id="2410" name="Shape 2410"/>
          <p:cNvSpPr/>
          <p:nvPr/>
        </p:nvSpPr>
        <p:spPr>
          <a:xfrm>
            <a:off x="2058354" y="4500560"/>
            <a:ext cx="1832679"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400">
                <a:solidFill>
                  <a:srgbClr val="595959"/>
                </a:solidFill>
              </a:defRPr>
            </a:lvl1pPr>
          </a:lstStyle>
          <a:p>
            <a:pPr/>
            <a:r>
              <a:t>CEO Microsoft INC</a:t>
            </a:r>
          </a:p>
        </p:txBody>
      </p:sp>
      <p:grpSp>
        <p:nvGrpSpPr>
          <p:cNvPr id="2415" name="Group 2415"/>
          <p:cNvGrpSpPr/>
          <p:nvPr/>
        </p:nvGrpSpPr>
        <p:grpSpPr>
          <a:xfrm>
            <a:off x="994552" y="1843060"/>
            <a:ext cx="3010786" cy="2156058"/>
            <a:chOff x="0" y="0"/>
            <a:chExt cx="3010785" cy="2156057"/>
          </a:xfrm>
        </p:grpSpPr>
        <p:sp>
          <p:nvSpPr>
            <p:cNvPr id="2411" name="Shape 2411"/>
            <p:cNvSpPr/>
            <p:nvPr/>
          </p:nvSpPr>
          <p:spPr>
            <a:xfrm flipH="1" rot="10800000">
              <a:off x="439035" y="1780632"/>
              <a:ext cx="375426" cy="3754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21600"/>
                  </a:lnTo>
                  <a:lnTo>
                    <a:pt x="0" y="0"/>
                  </a:lnTo>
                  <a:close/>
                </a:path>
              </a:pathLst>
            </a:custGeom>
            <a:solidFill>
              <a:srgbClr val="F6F6F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414" name="Group 2414"/>
            <p:cNvGrpSpPr/>
            <p:nvPr/>
          </p:nvGrpSpPr>
          <p:grpSpPr>
            <a:xfrm>
              <a:off x="0" y="-1"/>
              <a:ext cx="3010786" cy="1900265"/>
              <a:chOff x="0" y="0"/>
              <a:chExt cx="3010785" cy="1900263"/>
            </a:xfrm>
          </p:grpSpPr>
          <p:sp>
            <p:nvSpPr>
              <p:cNvPr id="2412" name="Shape 2412"/>
              <p:cNvSpPr/>
              <p:nvPr/>
            </p:nvSpPr>
            <p:spPr>
              <a:xfrm>
                <a:off x="0" y="0"/>
                <a:ext cx="3010786" cy="1900264"/>
              </a:xfrm>
              <a:prstGeom prst="roundRect">
                <a:avLst>
                  <a:gd name="adj" fmla="val 5757"/>
                </a:avLst>
              </a:prstGeom>
              <a:solidFill>
                <a:srgbClr val="F6F6F6"/>
              </a:solidFill>
              <a:ln w="12700" cap="flat">
                <a:noFill/>
                <a:miter lim="400000"/>
              </a:ln>
              <a:effectLst/>
            </p:spPr>
            <p:txBody>
              <a:bodyPr wrap="square" lIns="45719" tIns="45719" rIns="45719" bIns="45719" numCol="1" anchor="ctr">
                <a:noAutofit/>
              </a:bodyPr>
              <a:lstStyle/>
              <a:p>
                <a:pPr>
                  <a:lnSpc>
                    <a:spcPct val="130000"/>
                  </a:lnSpc>
                  <a:defRPr sz="1400">
                    <a:solidFill>
                      <a:srgbClr val="595959"/>
                    </a:solidFill>
                  </a:defRPr>
                </a:pPr>
              </a:p>
            </p:txBody>
          </p:sp>
          <p:sp>
            <p:nvSpPr>
              <p:cNvPr id="2413" name="Shape 2413"/>
              <p:cNvSpPr/>
              <p:nvPr/>
            </p:nvSpPr>
            <p:spPr>
              <a:xfrm>
                <a:off x="32042" y="97961"/>
                <a:ext cx="2946701" cy="1704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79" tIns="182879" rIns="182879" bIns="182879" numCol="1" anchor="ctr">
                <a:spAutoFit/>
              </a:bodyPr>
              <a:lstStyle>
                <a:lvl1pPr>
                  <a:lnSpc>
                    <a:spcPct val="130000"/>
                  </a:lnSpc>
                  <a:defRPr sz="1400">
                    <a:solidFill>
                      <a:srgbClr val="595959"/>
                    </a:solidFill>
                  </a:defRPr>
                </a:lvl1pPr>
              </a:lstStyle>
              <a:p>
                <a:pPr/>
                <a:r>
                  <a:t>Liquorice chupa chups cake pie applicake apple pie cupcake brownie bear claw gingerbread cotton candy bear claw jelly  croissant apple pie</a:t>
                </a:r>
              </a:p>
            </p:txBody>
          </p:sp>
        </p:grpSp>
      </p:grpSp>
      <p:grpSp>
        <p:nvGrpSpPr>
          <p:cNvPr id="2418" name="Group 2418"/>
          <p:cNvGrpSpPr/>
          <p:nvPr/>
        </p:nvGrpSpPr>
        <p:grpSpPr>
          <a:xfrm>
            <a:off x="769903" y="2129394"/>
            <a:ext cx="449297" cy="449297"/>
            <a:chOff x="0" y="0"/>
            <a:chExt cx="449296" cy="449296"/>
          </a:xfrm>
        </p:grpSpPr>
        <p:sp>
          <p:nvSpPr>
            <p:cNvPr id="2416" name="Shape 2416"/>
            <p:cNvSpPr/>
            <p:nvPr/>
          </p:nvSpPr>
          <p:spPr>
            <a:xfrm flipH="1">
              <a:off x="0" y="0"/>
              <a:ext cx="449297" cy="449297"/>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417" name="Shape 2417"/>
            <p:cNvSpPr/>
            <p:nvPr/>
          </p:nvSpPr>
          <p:spPr>
            <a:xfrm>
              <a:off x="65799" y="58277"/>
              <a:ext cx="31770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2423" name="Group 2423"/>
          <p:cNvGrpSpPr/>
          <p:nvPr/>
        </p:nvGrpSpPr>
        <p:grpSpPr>
          <a:xfrm>
            <a:off x="4590608" y="1843060"/>
            <a:ext cx="3010786" cy="2156058"/>
            <a:chOff x="0" y="0"/>
            <a:chExt cx="3010785" cy="2156057"/>
          </a:xfrm>
        </p:grpSpPr>
        <p:sp>
          <p:nvSpPr>
            <p:cNvPr id="2419" name="Shape 2419"/>
            <p:cNvSpPr/>
            <p:nvPr/>
          </p:nvSpPr>
          <p:spPr>
            <a:xfrm flipH="1" rot="10800000">
              <a:off x="439035" y="1780632"/>
              <a:ext cx="375426" cy="3754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21600"/>
                  </a:lnTo>
                  <a:lnTo>
                    <a:pt x="0" y="0"/>
                  </a:lnTo>
                  <a:close/>
                </a:path>
              </a:pathLst>
            </a:custGeom>
            <a:solidFill>
              <a:srgbClr val="F6F6F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422" name="Group 2422"/>
            <p:cNvGrpSpPr/>
            <p:nvPr/>
          </p:nvGrpSpPr>
          <p:grpSpPr>
            <a:xfrm>
              <a:off x="0" y="-1"/>
              <a:ext cx="3010786" cy="1900265"/>
              <a:chOff x="0" y="0"/>
              <a:chExt cx="3010785" cy="1900263"/>
            </a:xfrm>
          </p:grpSpPr>
          <p:sp>
            <p:nvSpPr>
              <p:cNvPr id="2420" name="Shape 2420"/>
              <p:cNvSpPr/>
              <p:nvPr/>
            </p:nvSpPr>
            <p:spPr>
              <a:xfrm>
                <a:off x="0" y="0"/>
                <a:ext cx="3010786" cy="1900264"/>
              </a:xfrm>
              <a:prstGeom prst="roundRect">
                <a:avLst>
                  <a:gd name="adj" fmla="val 5757"/>
                </a:avLst>
              </a:prstGeom>
              <a:solidFill>
                <a:srgbClr val="F6F6F6"/>
              </a:solidFill>
              <a:ln w="12700" cap="flat">
                <a:noFill/>
                <a:miter lim="400000"/>
              </a:ln>
              <a:effectLst/>
            </p:spPr>
            <p:txBody>
              <a:bodyPr wrap="square" lIns="45719" tIns="45719" rIns="45719" bIns="45719" numCol="1" anchor="ctr">
                <a:noAutofit/>
              </a:bodyPr>
              <a:lstStyle/>
              <a:p>
                <a:pPr>
                  <a:lnSpc>
                    <a:spcPct val="130000"/>
                  </a:lnSpc>
                  <a:defRPr sz="1400">
                    <a:solidFill>
                      <a:srgbClr val="595959"/>
                    </a:solidFill>
                  </a:defRPr>
                </a:pPr>
              </a:p>
            </p:txBody>
          </p:sp>
          <p:sp>
            <p:nvSpPr>
              <p:cNvPr id="2421" name="Shape 2421"/>
              <p:cNvSpPr/>
              <p:nvPr/>
            </p:nvSpPr>
            <p:spPr>
              <a:xfrm>
                <a:off x="32042" y="97961"/>
                <a:ext cx="2946701" cy="1704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79" tIns="182879" rIns="182879" bIns="182879" numCol="1" anchor="ctr">
                <a:spAutoFit/>
              </a:bodyPr>
              <a:lstStyle>
                <a:lvl1pPr>
                  <a:lnSpc>
                    <a:spcPct val="130000"/>
                  </a:lnSpc>
                  <a:defRPr sz="1400">
                    <a:solidFill>
                      <a:srgbClr val="595959"/>
                    </a:solidFill>
                  </a:defRPr>
                </a:lvl1pPr>
              </a:lstStyle>
              <a:p>
                <a:pPr/>
                <a:r>
                  <a:t>Liquorice chupa chups cake pie applicake apple pie cupcake brownie bear claw gingerbread cotton candy bear claw jelly  croissant apple pie</a:t>
                </a:r>
              </a:p>
            </p:txBody>
          </p:sp>
        </p:grpSp>
      </p:grpSp>
      <p:grpSp>
        <p:nvGrpSpPr>
          <p:cNvPr id="2426" name="Group 2426"/>
          <p:cNvGrpSpPr/>
          <p:nvPr/>
        </p:nvGrpSpPr>
        <p:grpSpPr>
          <a:xfrm>
            <a:off x="4365959" y="2129394"/>
            <a:ext cx="449297" cy="449297"/>
            <a:chOff x="0" y="0"/>
            <a:chExt cx="449296" cy="449296"/>
          </a:xfrm>
        </p:grpSpPr>
        <p:sp>
          <p:nvSpPr>
            <p:cNvPr id="2424" name="Shape 2424"/>
            <p:cNvSpPr/>
            <p:nvPr/>
          </p:nvSpPr>
          <p:spPr>
            <a:xfrm flipH="1">
              <a:off x="0" y="0"/>
              <a:ext cx="449297" cy="449297"/>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425" name="Shape 2425"/>
            <p:cNvSpPr/>
            <p:nvPr/>
          </p:nvSpPr>
          <p:spPr>
            <a:xfrm>
              <a:off x="65799" y="58277"/>
              <a:ext cx="31770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2431" name="Group 2431"/>
          <p:cNvGrpSpPr/>
          <p:nvPr/>
        </p:nvGrpSpPr>
        <p:grpSpPr>
          <a:xfrm>
            <a:off x="8196988" y="1843060"/>
            <a:ext cx="3010786" cy="2156058"/>
            <a:chOff x="0" y="0"/>
            <a:chExt cx="3010785" cy="2156057"/>
          </a:xfrm>
        </p:grpSpPr>
        <p:sp>
          <p:nvSpPr>
            <p:cNvPr id="2427" name="Shape 2427"/>
            <p:cNvSpPr/>
            <p:nvPr/>
          </p:nvSpPr>
          <p:spPr>
            <a:xfrm flipH="1" rot="10800000">
              <a:off x="439035" y="1780632"/>
              <a:ext cx="375426" cy="3754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21600"/>
                  </a:lnTo>
                  <a:lnTo>
                    <a:pt x="0" y="0"/>
                  </a:lnTo>
                  <a:close/>
                </a:path>
              </a:pathLst>
            </a:custGeom>
            <a:solidFill>
              <a:srgbClr val="F6F6F6"/>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430" name="Group 2430"/>
            <p:cNvGrpSpPr/>
            <p:nvPr/>
          </p:nvGrpSpPr>
          <p:grpSpPr>
            <a:xfrm>
              <a:off x="0" y="-1"/>
              <a:ext cx="3010786" cy="1900265"/>
              <a:chOff x="0" y="0"/>
              <a:chExt cx="3010785" cy="1900263"/>
            </a:xfrm>
          </p:grpSpPr>
          <p:sp>
            <p:nvSpPr>
              <p:cNvPr id="2428" name="Shape 2428"/>
              <p:cNvSpPr/>
              <p:nvPr/>
            </p:nvSpPr>
            <p:spPr>
              <a:xfrm>
                <a:off x="0" y="0"/>
                <a:ext cx="3010786" cy="1900264"/>
              </a:xfrm>
              <a:prstGeom prst="roundRect">
                <a:avLst>
                  <a:gd name="adj" fmla="val 5757"/>
                </a:avLst>
              </a:prstGeom>
              <a:solidFill>
                <a:srgbClr val="F6F6F6"/>
              </a:solidFill>
              <a:ln w="12700" cap="flat">
                <a:noFill/>
                <a:miter lim="400000"/>
              </a:ln>
              <a:effectLst/>
            </p:spPr>
            <p:txBody>
              <a:bodyPr wrap="square" lIns="45719" tIns="45719" rIns="45719" bIns="45719" numCol="1" anchor="ctr">
                <a:noAutofit/>
              </a:bodyPr>
              <a:lstStyle/>
              <a:p>
                <a:pPr>
                  <a:lnSpc>
                    <a:spcPct val="130000"/>
                  </a:lnSpc>
                  <a:defRPr sz="1400">
                    <a:solidFill>
                      <a:srgbClr val="595959"/>
                    </a:solidFill>
                  </a:defRPr>
                </a:pPr>
              </a:p>
            </p:txBody>
          </p:sp>
          <p:sp>
            <p:nvSpPr>
              <p:cNvPr id="2429" name="Shape 2429"/>
              <p:cNvSpPr/>
              <p:nvPr/>
            </p:nvSpPr>
            <p:spPr>
              <a:xfrm>
                <a:off x="32042" y="97961"/>
                <a:ext cx="2946701" cy="1704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79" tIns="182879" rIns="182879" bIns="182879" numCol="1" anchor="ctr">
                <a:spAutoFit/>
              </a:bodyPr>
              <a:lstStyle>
                <a:lvl1pPr>
                  <a:lnSpc>
                    <a:spcPct val="130000"/>
                  </a:lnSpc>
                  <a:defRPr sz="1400">
                    <a:solidFill>
                      <a:srgbClr val="595959"/>
                    </a:solidFill>
                  </a:defRPr>
                </a:lvl1pPr>
              </a:lstStyle>
              <a:p>
                <a:pPr/>
                <a:r>
                  <a:t>Liquorice chupa chups cake pie applicake apple pie cupcake brownie bear claw gingerbread cotton candy bear claw jelly  croissant apple pie</a:t>
                </a:r>
              </a:p>
            </p:txBody>
          </p:sp>
        </p:grpSp>
      </p:grpSp>
      <p:grpSp>
        <p:nvGrpSpPr>
          <p:cNvPr id="2434" name="Group 2434"/>
          <p:cNvGrpSpPr/>
          <p:nvPr/>
        </p:nvGrpSpPr>
        <p:grpSpPr>
          <a:xfrm>
            <a:off x="7972339" y="2129394"/>
            <a:ext cx="449297" cy="449297"/>
            <a:chOff x="0" y="0"/>
            <a:chExt cx="449296" cy="449296"/>
          </a:xfrm>
        </p:grpSpPr>
        <p:sp>
          <p:nvSpPr>
            <p:cNvPr id="2432" name="Shape 2432"/>
            <p:cNvSpPr/>
            <p:nvPr/>
          </p:nvSpPr>
          <p:spPr>
            <a:xfrm flipH="1">
              <a:off x="0" y="0"/>
              <a:ext cx="449297" cy="449297"/>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433" name="Shape 2433"/>
            <p:cNvSpPr/>
            <p:nvPr/>
          </p:nvSpPr>
          <p:spPr>
            <a:xfrm>
              <a:off x="65799" y="58277"/>
              <a:ext cx="31770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pic>
        <p:nvPicPr>
          <p:cNvPr id="2435" name="PlaceholderImage.png"/>
          <p:cNvPicPr>
            <a:picLocks noChangeAspect="1"/>
          </p:cNvPicPr>
          <p:nvPr>
            <p:ph type="pic" idx="13"/>
          </p:nvPr>
        </p:nvPicPr>
        <p:blipFill>
          <a:blip r:embed="rId2">
            <a:extLst/>
          </a:blip>
          <a:srcRect l="0" t="0" r="20" b="20"/>
          <a:stretch>
            <a:fillRect/>
          </a:stretch>
        </p:blipFill>
        <p:spPr>
          <a:xfrm>
            <a:off x="994554" y="4126326"/>
            <a:ext cx="877888" cy="8778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4" y="0"/>
                  <a:pt x="0" y="4834"/>
                  <a:pt x="0" y="10800"/>
                </a:cubicBezTo>
                <a:cubicBezTo>
                  <a:pt x="0" y="16766"/>
                  <a:pt x="4834" y="21600"/>
                  <a:pt x="10800" y="21600"/>
                </a:cubicBezTo>
                <a:cubicBezTo>
                  <a:pt x="16766" y="21600"/>
                  <a:pt x="21600" y="16766"/>
                  <a:pt x="21600" y="10800"/>
                </a:cubicBezTo>
                <a:cubicBezTo>
                  <a:pt x="21600" y="4834"/>
                  <a:pt x="16766" y="0"/>
                  <a:pt x="10800" y="0"/>
                </a:cubicBezTo>
                <a:close/>
              </a:path>
            </a:pathLst>
          </a:custGeom>
        </p:spPr>
      </p:pic>
      <p:pic>
        <p:nvPicPr>
          <p:cNvPr id="2436" name="PlaceholderImage.png"/>
          <p:cNvPicPr>
            <a:picLocks noChangeAspect="1"/>
          </p:cNvPicPr>
          <p:nvPr>
            <p:ph type="pic" idx="14"/>
          </p:nvPr>
        </p:nvPicPr>
        <p:blipFill>
          <a:blip r:embed="rId2">
            <a:extLst/>
          </a:blip>
          <a:srcRect l="0" t="0" r="20" b="20"/>
          <a:stretch>
            <a:fillRect/>
          </a:stretch>
        </p:blipFill>
        <p:spPr>
          <a:xfrm>
            <a:off x="4590608" y="4126326"/>
            <a:ext cx="877889" cy="8778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4" y="0"/>
                  <a:pt x="0" y="4834"/>
                  <a:pt x="0" y="10800"/>
                </a:cubicBezTo>
                <a:cubicBezTo>
                  <a:pt x="0" y="16766"/>
                  <a:pt x="4834" y="21600"/>
                  <a:pt x="10800" y="21600"/>
                </a:cubicBezTo>
                <a:cubicBezTo>
                  <a:pt x="16766" y="21600"/>
                  <a:pt x="21600" y="16766"/>
                  <a:pt x="21600" y="10800"/>
                </a:cubicBezTo>
                <a:cubicBezTo>
                  <a:pt x="21600" y="4834"/>
                  <a:pt x="16766" y="0"/>
                  <a:pt x="10800" y="0"/>
                </a:cubicBezTo>
                <a:close/>
              </a:path>
            </a:pathLst>
          </a:custGeom>
        </p:spPr>
      </p:pic>
      <p:pic>
        <p:nvPicPr>
          <p:cNvPr id="2437" name="PlaceholderImage.png"/>
          <p:cNvPicPr>
            <a:picLocks noChangeAspect="1"/>
          </p:cNvPicPr>
          <p:nvPr>
            <p:ph type="pic" idx="15"/>
          </p:nvPr>
        </p:nvPicPr>
        <p:blipFill>
          <a:blip r:embed="rId2">
            <a:extLst/>
          </a:blip>
          <a:srcRect l="0" t="0" r="20" b="20"/>
          <a:stretch>
            <a:fillRect/>
          </a:stretch>
        </p:blipFill>
        <p:spPr>
          <a:xfrm>
            <a:off x="8186663" y="4126326"/>
            <a:ext cx="877889" cy="8778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4" y="0"/>
                  <a:pt x="0" y="4834"/>
                  <a:pt x="0" y="10800"/>
                </a:cubicBezTo>
                <a:cubicBezTo>
                  <a:pt x="0" y="16766"/>
                  <a:pt x="4834" y="21600"/>
                  <a:pt x="10800" y="21600"/>
                </a:cubicBezTo>
                <a:cubicBezTo>
                  <a:pt x="16766" y="21600"/>
                  <a:pt x="21600" y="16766"/>
                  <a:pt x="21600" y="10800"/>
                </a:cubicBezTo>
                <a:cubicBezTo>
                  <a:pt x="21600" y="4834"/>
                  <a:pt x="16766" y="0"/>
                  <a:pt x="10800" y="0"/>
                </a:cubicBezTo>
                <a:close/>
              </a:path>
            </a:pathLst>
          </a:cu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402">
                                            <p:bg/>
                                          </p:spTgt>
                                        </p:tgtEl>
                                        <p:attrNameLst>
                                          <p:attrName>style.visibility</p:attrName>
                                        </p:attrNameLst>
                                      </p:cBhvr>
                                      <p:to>
                                        <p:strVal val="visible"/>
                                      </p:to>
                                    </p:set>
                                    <p:animEffect filter="wipe(left)" transition="in">
                                      <p:cBhvr>
                                        <p:cTn id="7" dur="500"/>
                                        <p:tgtEl>
                                          <p:spTgt spid="240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402">
                                            <p:txEl>
                                              <p:pRg st="0" end="0"/>
                                            </p:txEl>
                                          </p:spTgt>
                                        </p:tgtEl>
                                        <p:attrNameLst>
                                          <p:attrName>style.visibility</p:attrName>
                                        </p:attrNameLst>
                                      </p:cBhvr>
                                      <p:to>
                                        <p:strVal val="visible"/>
                                      </p:to>
                                    </p:set>
                                    <p:animEffect filter="wipe(left)" transition="in">
                                      <p:cBhvr>
                                        <p:cTn id="10" dur="500"/>
                                        <p:tgtEl>
                                          <p:spTgt spid="240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401">
                                            <p:bg/>
                                          </p:spTgt>
                                        </p:tgtEl>
                                        <p:attrNameLst>
                                          <p:attrName>style.visibility</p:attrName>
                                        </p:attrNameLst>
                                      </p:cBhvr>
                                      <p:to>
                                        <p:strVal val="visible"/>
                                      </p:to>
                                    </p:set>
                                    <p:animEffect filter="dissolve" transition="in">
                                      <p:cBhvr>
                                        <p:cTn id="15" dur="500"/>
                                        <p:tgtEl>
                                          <p:spTgt spid="2401">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401">
                                            <p:txEl>
                                              <p:pRg st="0" end="0"/>
                                            </p:txEl>
                                          </p:spTgt>
                                        </p:tgtEl>
                                        <p:attrNameLst>
                                          <p:attrName>style.visibility</p:attrName>
                                        </p:attrNameLst>
                                      </p:cBhvr>
                                      <p:to>
                                        <p:strVal val="visible"/>
                                      </p:to>
                                    </p:set>
                                    <p:animEffect filter="dissolve" transition="in">
                                      <p:cBhvr>
                                        <p:cTn id="18" dur="500"/>
                                        <p:tgtEl>
                                          <p:spTgt spid="240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2409"/>
                                        </p:tgtEl>
                                        <p:attrNameLst>
                                          <p:attrName>style.visibility</p:attrName>
                                        </p:attrNameLst>
                                      </p:cBhvr>
                                      <p:to>
                                        <p:strVal val="visible"/>
                                      </p:to>
                                    </p:set>
                                    <p:animEffect filter="wipe(left)" transition="in">
                                      <p:cBhvr>
                                        <p:cTn id="23" dur="500"/>
                                        <p:tgtEl>
                                          <p:spTgt spid="2409"/>
                                        </p:tgtEl>
                                      </p:cBhvr>
                                    </p:animEffect>
                                  </p:childTnLst>
                                </p:cTn>
                              </p:par>
                            </p:childTnLst>
                          </p:cTn>
                        </p:par>
                        <p:par>
                          <p:cTn id="24" fill="hold">
                            <p:stCondLst>
                              <p:cond delay="500"/>
                            </p:stCondLst>
                            <p:childTnLst>
                              <p:par>
                                <p:cTn id="25" presetClass="entr" nodeType="afterEffect" presetSubtype="8" presetID="22" grpId="4" fill="hold">
                                  <p:stCondLst>
                                    <p:cond delay="0"/>
                                  </p:stCondLst>
                                  <p:iterate type="el" backwards="0">
                                    <p:tmAbs val="0"/>
                                  </p:iterate>
                                  <p:childTnLst>
                                    <p:set>
                                      <p:cBhvr>
                                        <p:cTn id="26" fill="hold"/>
                                        <p:tgtEl>
                                          <p:spTgt spid="2410"/>
                                        </p:tgtEl>
                                        <p:attrNameLst>
                                          <p:attrName>style.visibility</p:attrName>
                                        </p:attrNameLst>
                                      </p:cBhvr>
                                      <p:to>
                                        <p:strVal val="visible"/>
                                      </p:to>
                                    </p:set>
                                    <p:animEffect filter="wipe(left)" transition="in">
                                      <p:cBhvr>
                                        <p:cTn id="27" dur="500"/>
                                        <p:tgtEl>
                                          <p:spTgt spid="2410"/>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4" presetID="2" grpId="5" fill="hold">
                                  <p:stCondLst>
                                    <p:cond delay="0"/>
                                  </p:stCondLst>
                                  <p:iterate type="el" backwards="0">
                                    <p:tmAbs val="0"/>
                                  </p:iterate>
                                  <p:childTnLst>
                                    <p:set>
                                      <p:cBhvr>
                                        <p:cTn id="31" fill="hold"/>
                                        <p:tgtEl>
                                          <p:spTgt spid="2415"/>
                                        </p:tgtEl>
                                        <p:attrNameLst>
                                          <p:attrName>style.visibility</p:attrName>
                                        </p:attrNameLst>
                                      </p:cBhvr>
                                      <p:to>
                                        <p:strVal val="visible"/>
                                      </p:to>
                                    </p:set>
                                    <p:anim calcmode="lin" valueType="num">
                                      <p:cBhvr>
                                        <p:cTn id="32" dur="750" fill="hold"/>
                                        <p:tgtEl>
                                          <p:spTgt spid="2415"/>
                                        </p:tgtEl>
                                        <p:attrNameLst>
                                          <p:attrName>ppt_x</p:attrName>
                                        </p:attrNameLst>
                                      </p:cBhvr>
                                      <p:tavLst>
                                        <p:tav tm="0">
                                          <p:val>
                                            <p:strVal val="#ppt_x"/>
                                          </p:val>
                                        </p:tav>
                                        <p:tav tm="100000">
                                          <p:val>
                                            <p:strVal val="#ppt_x"/>
                                          </p:val>
                                        </p:tav>
                                      </p:tavLst>
                                    </p:anim>
                                    <p:anim calcmode="lin" valueType="num">
                                      <p:cBhvr>
                                        <p:cTn id="33" dur="750" fill="hold"/>
                                        <p:tgtEl>
                                          <p:spTgt spid="2415"/>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2418"/>
                                        </p:tgtEl>
                                        <p:attrNameLst>
                                          <p:attrName>style.visibility</p:attrName>
                                        </p:attrNameLst>
                                      </p:cBhvr>
                                      <p:to>
                                        <p:strVal val="visible"/>
                                      </p:to>
                                    </p:set>
                                    <p:animEffect filter="dissolve" transition="in">
                                      <p:cBhvr>
                                        <p:cTn id="38" dur="500"/>
                                        <p:tgtEl>
                                          <p:spTgt spid="2418"/>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8" presetID="22" grpId="7" fill="hold">
                                  <p:stCondLst>
                                    <p:cond delay="0"/>
                                  </p:stCondLst>
                                  <p:iterate type="el" backwards="0">
                                    <p:tmAbs val="0"/>
                                  </p:iterate>
                                  <p:childTnLst>
                                    <p:set>
                                      <p:cBhvr>
                                        <p:cTn id="42" fill="hold"/>
                                        <p:tgtEl>
                                          <p:spTgt spid="2405"/>
                                        </p:tgtEl>
                                        <p:attrNameLst>
                                          <p:attrName>style.visibility</p:attrName>
                                        </p:attrNameLst>
                                      </p:cBhvr>
                                      <p:to>
                                        <p:strVal val="visible"/>
                                      </p:to>
                                    </p:set>
                                    <p:animEffect filter="wipe(left)" transition="in">
                                      <p:cBhvr>
                                        <p:cTn id="43" dur="500"/>
                                        <p:tgtEl>
                                          <p:spTgt spid="2405"/>
                                        </p:tgtEl>
                                      </p:cBhvr>
                                    </p:animEffect>
                                  </p:childTnLst>
                                </p:cTn>
                              </p:par>
                            </p:childTnLst>
                          </p:cTn>
                        </p:par>
                        <p:par>
                          <p:cTn id="44" fill="hold">
                            <p:stCondLst>
                              <p:cond delay="500"/>
                            </p:stCondLst>
                            <p:childTnLst>
                              <p:par>
                                <p:cTn id="45" presetClass="entr" nodeType="afterEffect" presetSubtype="8" presetID="22" grpId="8" fill="hold">
                                  <p:stCondLst>
                                    <p:cond delay="0"/>
                                  </p:stCondLst>
                                  <p:iterate type="el" backwards="0">
                                    <p:tmAbs val="0"/>
                                  </p:iterate>
                                  <p:childTnLst>
                                    <p:set>
                                      <p:cBhvr>
                                        <p:cTn id="46" fill="hold"/>
                                        <p:tgtEl>
                                          <p:spTgt spid="2406"/>
                                        </p:tgtEl>
                                        <p:attrNameLst>
                                          <p:attrName>style.visibility</p:attrName>
                                        </p:attrNameLst>
                                      </p:cBhvr>
                                      <p:to>
                                        <p:strVal val="visible"/>
                                      </p:to>
                                    </p:set>
                                    <p:animEffect filter="wipe(left)" transition="in">
                                      <p:cBhvr>
                                        <p:cTn id="47" dur="500"/>
                                        <p:tgtEl>
                                          <p:spTgt spid="2406"/>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4" presetID="2" grpId="9" fill="hold">
                                  <p:stCondLst>
                                    <p:cond delay="0"/>
                                  </p:stCondLst>
                                  <p:iterate type="el" backwards="0">
                                    <p:tmAbs val="0"/>
                                  </p:iterate>
                                  <p:childTnLst>
                                    <p:set>
                                      <p:cBhvr>
                                        <p:cTn id="51" fill="hold"/>
                                        <p:tgtEl>
                                          <p:spTgt spid="2423"/>
                                        </p:tgtEl>
                                        <p:attrNameLst>
                                          <p:attrName>style.visibility</p:attrName>
                                        </p:attrNameLst>
                                      </p:cBhvr>
                                      <p:to>
                                        <p:strVal val="visible"/>
                                      </p:to>
                                    </p:set>
                                    <p:anim calcmode="lin" valueType="num">
                                      <p:cBhvr>
                                        <p:cTn id="52" dur="750" fill="hold"/>
                                        <p:tgtEl>
                                          <p:spTgt spid="2423"/>
                                        </p:tgtEl>
                                        <p:attrNameLst>
                                          <p:attrName>ppt_x</p:attrName>
                                        </p:attrNameLst>
                                      </p:cBhvr>
                                      <p:tavLst>
                                        <p:tav tm="0">
                                          <p:val>
                                            <p:strVal val="#ppt_x"/>
                                          </p:val>
                                        </p:tav>
                                        <p:tav tm="100000">
                                          <p:val>
                                            <p:strVal val="#ppt_x"/>
                                          </p:val>
                                        </p:tav>
                                      </p:tavLst>
                                    </p:anim>
                                    <p:anim calcmode="lin" valueType="num">
                                      <p:cBhvr>
                                        <p:cTn id="53" dur="750" fill="hold"/>
                                        <p:tgtEl>
                                          <p:spTgt spid="2423"/>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2426"/>
                                        </p:tgtEl>
                                        <p:attrNameLst>
                                          <p:attrName>style.visibility</p:attrName>
                                        </p:attrNameLst>
                                      </p:cBhvr>
                                      <p:to>
                                        <p:strVal val="visible"/>
                                      </p:to>
                                    </p:set>
                                    <p:animEffect filter="dissolve" transition="in">
                                      <p:cBhvr>
                                        <p:cTn id="58" dur="500"/>
                                        <p:tgtEl>
                                          <p:spTgt spid="2426"/>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8" presetID="22" grpId="11" fill="hold">
                                  <p:stCondLst>
                                    <p:cond delay="0"/>
                                  </p:stCondLst>
                                  <p:iterate type="el" backwards="0">
                                    <p:tmAbs val="0"/>
                                  </p:iterate>
                                  <p:childTnLst>
                                    <p:set>
                                      <p:cBhvr>
                                        <p:cTn id="62" fill="hold"/>
                                        <p:tgtEl>
                                          <p:spTgt spid="2408"/>
                                        </p:tgtEl>
                                        <p:attrNameLst>
                                          <p:attrName>style.visibility</p:attrName>
                                        </p:attrNameLst>
                                      </p:cBhvr>
                                      <p:to>
                                        <p:strVal val="visible"/>
                                      </p:to>
                                    </p:set>
                                    <p:animEffect filter="wipe(left)" transition="in">
                                      <p:cBhvr>
                                        <p:cTn id="63" dur="500"/>
                                        <p:tgtEl>
                                          <p:spTgt spid="2408"/>
                                        </p:tgtEl>
                                      </p:cBhvr>
                                    </p:animEffect>
                                  </p:childTnLst>
                                </p:cTn>
                              </p:par>
                            </p:childTnLst>
                          </p:cTn>
                        </p:par>
                        <p:par>
                          <p:cTn id="64" fill="hold">
                            <p:stCondLst>
                              <p:cond delay="500"/>
                            </p:stCondLst>
                            <p:childTnLst>
                              <p:par>
                                <p:cTn id="65" presetClass="entr" nodeType="afterEffect" presetSubtype="8" presetID="22" grpId="12" fill="hold">
                                  <p:stCondLst>
                                    <p:cond delay="0"/>
                                  </p:stCondLst>
                                  <p:iterate type="el" backwards="0">
                                    <p:tmAbs val="0"/>
                                  </p:iterate>
                                  <p:childTnLst>
                                    <p:set>
                                      <p:cBhvr>
                                        <p:cTn id="66" fill="hold"/>
                                        <p:tgtEl>
                                          <p:spTgt spid="2407"/>
                                        </p:tgtEl>
                                        <p:attrNameLst>
                                          <p:attrName>style.visibility</p:attrName>
                                        </p:attrNameLst>
                                      </p:cBhvr>
                                      <p:to>
                                        <p:strVal val="visible"/>
                                      </p:to>
                                    </p:set>
                                    <p:animEffect filter="wipe(left)" transition="in">
                                      <p:cBhvr>
                                        <p:cTn id="67" dur="500"/>
                                        <p:tgtEl>
                                          <p:spTgt spid="2407"/>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Subtype="4" presetID="2" grpId="13" fill="hold">
                                  <p:stCondLst>
                                    <p:cond delay="0"/>
                                  </p:stCondLst>
                                  <p:iterate type="el" backwards="0">
                                    <p:tmAbs val="0"/>
                                  </p:iterate>
                                  <p:childTnLst>
                                    <p:set>
                                      <p:cBhvr>
                                        <p:cTn id="71" fill="hold"/>
                                        <p:tgtEl>
                                          <p:spTgt spid="2431"/>
                                        </p:tgtEl>
                                        <p:attrNameLst>
                                          <p:attrName>style.visibility</p:attrName>
                                        </p:attrNameLst>
                                      </p:cBhvr>
                                      <p:to>
                                        <p:strVal val="visible"/>
                                      </p:to>
                                    </p:set>
                                    <p:anim calcmode="lin" valueType="num">
                                      <p:cBhvr>
                                        <p:cTn id="72" dur="750" fill="hold"/>
                                        <p:tgtEl>
                                          <p:spTgt spid="2431"/>
                                        </p:tgtEl>
                                        <p:attrNameLst>
                                          <p:attrName>ppt_x</p:attrName>
                                        </p:attrNameLst>
                                      </p:cBhvr>
                                      <p:tavLst>
                                        <p:tav tm="0">
                                          <p:val>
                                            <p:strVal val="#ppt_x"/>
                                          </p:val>
                                        </p:tav>
                                        <p:tav tm="100000">
                                          <p:val>
                                            <p:strVal val="#ppt_x"/>
                                          </p:val>
                                        </p:tav>
                                      </p:tavLst>
                                    </p:anim>
                                    <p:anim calcmode="lin" valueType="num">
                                      <p:cBhvr>
                                        <p:cTn id="73" dur="750" fill="hold"/>
                                        <p:tgtEl>
                                          <p:spTgt spid="2431"/>
                                        </p:tgtEl>
                                        <p:attrNameLst>
                                          <p:attrName>ppt_y</p:attrName>
                                        </p:attrNameLst>
                                      </p:cBhvr>
                                      <p:tavLst>
                                        <p:tav tm="0">
                                          <p:val>
                                            <p:strVal val="1+#ppt_h/2"/>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4" fill="hold">
                                  <p:stCondLst>
                                    <p:cond delay="0"/>
                                  </p:stCondLst>
                                  <p:iterate type="el" backwards="0">
                                    <p:tmAbs val="0"/>
                                  </p:iterate>
                                  <p:childTnLst>
                                    <p:set>
                                      <p:cBhvr>
                                        <p:cTn id="77" fill="hold"/>
                                        <p:tgtEl>
                                          <p:spTgt spid="2434"/>
                                        </p:tgtEl>
                                        <p:attrNameLst>
                                          <p:attrName>style.visibility</p:attrName>
                                        </p:attrNameLst>
                                      </p:cBhvr>
                                      <p:to>
                                        <p:strVal val="visible"/>
                                      </p:to>
                                    </p:set>
                                    <p:animEffect filter="dissolve" transition="in">
                                      <p:cBhvr>
                                        <p:cTn id="78" dur="500"/>
                                        <p:tgtEl>
                                          <p:spTgt spid="2434"/>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Subtype="4" presetID="2" grpId="15" fill="hold">
                                  <p:stCondLst>
                                    <p:cond delay="0"/>
                                  </p:stCondLst>
                                  <p:iterate type="el" backwards="0">
                                    <p:tmAbs val="0"/>
                                  </p:iterate>
                                  <p:childTnLst>
                                    <p:set>
                                      <p:cBhvr>
                                        <p:cTn id="82" fill="hold"/>
                                        <p:tgtEl>
                                          <p:spTgt spid="2404"/>
                                        </p:tgtEl>
                                        <p:attrNameLst>
                                          <p:attrName>style.visibility</p:attrName>
                                        </p:attrNameLst>
                                      </p:cBhvr>
                                      <p:to>
                                        <p:strVal val="visible"/>
                                      </p:to>
                                    </p:set>
                                    <p:anim calcmode="lin" valueType="num">
                                      <p:cBhvr>
                                        <p:cTn id="83" dur="750" fill="hold"/>
                                        <p:tgtEl>
                                          <p:spTgt spid="2404"/>
                                        </p:tgtEl>
                                        <p:attrNameLst>
                                          <p:attrName>ppt_x</p:attrName>
                                        </p:attrNameLst>
                                      </p:cBhvr>
                                      <p:tavLst>
                                        <p:tav tm="0">
                                          <p:val>
                                            <p:strVal val="#ppt_x"/>
                                          </p:val>
                                        </p:tav>
                                        <p:tav tm="100000">
                                          <p:val>
                                            <p:strVal val="#ppt_x"/>
                                          </p:val>
                                        </p:tav>
                                      </p:tavLst>
                                    </p:anim>
                                    <p:anim calcmode="lin" valueType="num">
                                      <p:cBhvr>
                                        <p:cTn id="84" dur="750" fill="hold"/>
                                        <p:tgtEl>
                                          <p:spTgt spid="24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431" grpId="13"/>
      <p:bldP build="p" bldLvl="1" animBg="1" rev="0" advAuto="0" spid="2402" grpId="1"/>
      <p:bldP build="whole" bldLvl="1" animBg="1" rev="0" advAuto="0" spid="2434" grpId="14"/>
      <p:bldP build="whole" bldLvl="1" animBg="1" rev="0" advAuto="0" spid="2409" grpId="3"/>
      <p:bldP build="whole" bldLvl="1" animBg="1" rev="0" advAuto="0" spid="2408" grpId="11"/>
      <p:bldP build="whole" bldLvl="1" animBg="1" rev="0" advAuto="0" spid="2423" grpId="9"/>
      <p:bldP build="whole" bldLvl="1" animBg="1" rev="0" advAuto="0" spid="2426" grpId="10"/>
      <p:bldP build="p" bldLvl="1" animBg="1" rev="0" advAuto="0" spid="2401" grpId="2"/>
      <p:bldP build="whole" bldLvl="1" animBg="1" rev="0" advAuto="0" spid="2418" grpId="6"/>
      <p:bldP build="whole" bldLvl="1" animBg="1" rev="0" advAuto="0" spid="2410" grpId="4"/>
      <p:bldP build="whole" bldLvl="1" animBg="1" rev="0" advAuto="0" spid="2415" grpId="5"/>
      <p:bldP build="whole" bldLvl="1" animBg="1" rev="0" advAuto="0" spid="2407" grpId="12"/>
      <p:bldP build="whole" bldLvl="1" animBg="1" rev="0" advAuto="0" spid="2404" grpId="15"/>
      <p:bldP build="whole" bldLvl="1" animBg="1" rev="0" advAuto="0" spid="2406" grpId="8"/>
      <p:bldP build="whole" bldLvl="1" animBg="1" rev="0" advAuto="0" spid="2405" grpId="7"/>
    </p:bldLst>
  </p:timing>
</p:sld>
</file>

<file path=ppt/slides/slide5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2451" name="Group 2451"/>
          <p:cNvGrpSpPr/>
          <p:nvPr/>
        </p:nvGrpSpPr>
        <p:grpSpPr>
          <a:xfrm>
            <a:off x="7448646" y="1799819"/>
            <a:ext cx="2909868" cy="4132499"/>
            <a:chOff x="0" y="0"/>
            <a:chExt cx="2909867" cy="4132498"/>
          </a:xfrm>
        </p:grpSpPr>
        <p:sp>
          <p:nvSpPr>
            <p:cNvPr id="2439" name="Shape 2439"/>
            <p:cNvSpPr/>
            <p:nvPr/>
          </p:nvSpPr>
          <p:spPr>
            <a:xfrm>
              <a:off x="-1" y="0"/>
              <a:ext cx="2909869" cy="41324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687"/>
                  </a:moveTo>
                  <a:cubicBezTo>
                    <a:pt x="21600" y="21180"/>
                    <a:pt x="21030" y="21600"/>
                    <a:pt x="20331" y="21600"/>
                  </a:cubicBezTo>
                  <a:cubicBezTo>
                    <a:pt x="1295" y="21600"/>
                    <a:pt x="1295" y="21600"/>
                    <a:pt x="1295" y="21600"/>
                  </a:cubicBezTo>
                  <a:cubicBezTo>
                    <a:pt x="570" y="21600"/>
                    <a:pt x="0" y="21180"/>
                    <a:pt x="0" y="20687"/>
                  </a:cubicBezTo>
                  <a:cubicBezTo>
                    <a:pt x="0" y="895"/>
                    <a:pt x="0" y="895"/>
                    <a:pt x="0" y="895"/>
                  </a:cubicBezTo>
                  <a:cubicBezTo>
                    <a:pt x="0" y="402"/>
                    <a:pt x="570" y="0"/>
                    <a:pt x="1295" y="0"/>
                  </a:cubicBezTo>
                  <a:cubicBezTo>
                    <a:pt x="20331" y="0"/>
                    <a:pt x="20331" y="0"/>
                    <a:pt x="20331" y="0"/>
                  </a:cubicBezTo>
                  <a:cubicBezTo>
                    <a:pt x="21030" y="0"/>
                    <a:pt x="21600" y="402"/>
                    <a:pt x="21600" y="895"/>
                  </a:cubicBezTo>
                  <a:cubicBezTo>
                    <a:pt x="21600" y="20687"/>
                    <a:pt x="21600" y="20687"/>
                    <a:pt x="21600" y="20687"/>
                  </a:cubicBezTo>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440" name="Shape 2440"/>
            <p:cNvSpPr/>
            <p:nvPr/>
          </p:nvSpPr>
          <p:spPr>
            <a:xfrm>
              <a:off x="17467" y="13972"/>
              <a:ext cx="2878428" cy="41010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8" y="21600"/>
                  </a:moveTo>
                  <a:cubicBezTo>
                    <a:pt x="524" y="21600"/>
                    <a:pt x="0" y="21232"/>
                    <a:pt x="0" y="20772"/>
                  </a:cubicBezTo>
                  <a:cubicBezTo>
                    <a:pt x="0" y="828"/>
                    <a:pt x="0" y="828"/>
                    <a:pt x="0" y="828"/>
                  </a:cubicBezTo>
                  <a:cubicBezTo>
                    <a:pt x="0" y="386"/>
                    <a:pt x="524" y="0"/>
                    <a:pt x="1178" y="0"/>
                  </a:cubicBezTo>
                  <a:cubicBezTo>
                    <a:pt x="20422" y="0"/>
                    <a:pt x="20422" y="0"/>
                    <a:pt x="20422" y="0"/>
                  </a:cubicBezTo>
                  <a:cubicBezTo>
                    <a:pt x="21076" y="0"/>
                    <a:pt x="21600" y="386"/>
                    <a:pt x="21600" y="828"/>
                  </a:cubicBezTo>
                  <a:cubicBezTo>
                    <a:pt x="21600" y="20772"/>
                    <a:pt x="21600" y="20772"/>
                    <a:pt x="21600" y="20772"/>
                  </a:cubicBezTo>
                  <a:cubicBezTo>
                    <a:pt x="21600" y="21232"/>
                    <a:pt x="21076" y="21600"/>
                    <a:pt x="20422" y="21600"/>
                  </a:cubicBezTo>
                  <a:cubicBezTo>
                    <a:pt x="1178" y="21600"/>
                    <a:pt x="1178" y="21600"/>
                    <a:pt x="1178" y="21600"/>
                  </a:cubicBezTo>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441" name="Shape 2441"/>
            <p:cNvSpPr/>
            <p:nvPr/>
          </p:nvSpPr>
          <p:spPr>
            <a:xfrm>
              <a:off x="1428735" y="167675"/>
              <a:ext cx="52401" cy="5240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442" name="Shape 2442"/>
            <p:cNvSpPr/>
            <p:nvPr/>
          </p:nvSpPr>
          <p:spPr>
            <a:xfrm>
              <a:off x="1428735" y="164183"/>
              <a:ext cx="52401" cy="5240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443" name="Shape 2443"/>
            <p:cNvSpPr/>
            <p:nvPr/>
          </p:nvSpPr>
          <p:spPr>
            <a:xfrm>
              <a:off x="1439213" y="174661"/>
              <a:ext cx="31441" cy="31441"/>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444" name="Shape 2444"/>
            <p:cNvSpPr/>
            <p:nvPr/>
          </p:nvSpPr>
          <p:spPr>
            <a:xfrm>
              <a:off x="1446200" y="181648"/>
              <a:ext cx="17469" cy="17469"/>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445" name="Shape 2445"/>
            <p:cNvSpPr/>
            <p:nvPr/>
          </p:nvSpPr>
          <p:spPr>
            <a:xfrm>
              <a:off x="1448583" y="1840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21600" y="21600"/>
                  </a:lnTo>
                  <a:lnTo>
                    <a:pt x="0" y="0"/>
                  </a:lnTo>
                  <a:lnTo>
                    <a:pt x="21600" y="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446" name="Shape 2446"/>
            <p:cNvSpPr/>
            <p:nvPr/>
          </p:nvSpPr>
          <p:spPr>
            <a:xfrm>
              <a:off x="1372843" y="181648"/>
              <a:ext cx="24454" cy="24454"/>
            </a:xfrm>
            <a:prstGeom prst="rect">
              <a:avLst/>
            </a:prstGeom>
            <a:solidFill>
              <a:srgbClr val="464646"/>
            </a:solidFill>
            <a:ln w="12700" cap="flat">
              <a:noFill/>
              <a:miter lim="400000"/>
            </a:ln>
            <a:effectLst/>
          </p:spPr>
          <p:txBody>
            <a:bodyPr wrap="square" lIns="45719" tIns="45719" rIns="45719" bIns="45719" numCol="1" anchor="t">
              <a:noAutofit/>
            </a:bodyPr>
            <a:lstStyle/>
            <a:p>
              <a:pPr/>
            </a:p>
          </p:txBody>
        </p:sp>
        <p:sp>
          <p:nvSpPr>
            <p:cNvPr id="2447" name="Shape 2447"/>
            <p:cNvSpPr/>
            <p:nvPr/>
          </p:nvSpPr>
          <p:spPr>
            <a:xfrm>
              <a:off x="174661" y="345831"/>
              <a:ext cx="2564037" cy="3419879"/>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2448" name="Shape 2448"/>
            <p:cNvSpPr/>
            <p:nvPr/>
          </p:nvSpPr>
          <p:spPr>
            <a:xfrm>
              <a:off x="188634" y="359804"/>
              <a:ext cx="2536091" cy="3391933"/>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2449" name="Shape 2449"/>
            <p:cNvSpPr/>
            <p:nvPr/>
          </p:nvSpPr>
          <p:spPr>
            <a:xfrm>
              <a:off x="1348389" y="3839066"/>
              <a:ext cx="216581" cy="220075"/>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2450" name="Shape 2450"/>
            <p:cNvSpPr/>
            <p:nvPr/>
          </p:nvSpPr>
          <p:spPr>
            <a:xfrm>
              <a:off x="1400789" y="3891464"/>
              <a:ext cx="111784" cy="1117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14175"/>
                  </a:moveTo>
                  <a:cubicBezTo>
                    <a:pt x="18900" y="14175"/>
                    <a:pt x="18900" y="14175"/>
                    <a:pt x="18900" y="14175"/>
                  </a:cubicBezTo>
                  <a:cubicBezTo>
                    <a:pt x="18900" y="16875"/>
                    <a:pt x="16875" y="18900"/>
                    <a:pt x="14175" y="18900"/>
                  </a:cubicBezTo>
                  <a:cubicBezTo>
                    <a:pt x="7425" y="18900"/>
                    <a:pt x="7425" y="18900"/>
                    <a:pt x="7425" y="18900"/>
                  </a:cubicBezTo>
                  <a:cubicBezTo>
                    <a:pt x="4725" y="18900"/>
                    <a:pt x="2700" y="16875"/>
                    <a:pt x="2700" y="14175"/>
                  </a:cubicBezTo>
                  <a:cubicBezTo>
                    <a:pt x="2700" y="7425"/>
                    <a:pt x="2700" y="7425"/>
                    <a:pt x="2700" y="7425"/>
                  </a:cubicBezTo>
                  <a:cubicBezTo>
                    <a:pt x="2700" y="4725"/>
                    <a:pt x="4725" y="2700"/>
                    <a:pt x="7425" y="2700"/>
                  </a:cubicBezTo>
                  <a:cubicBezTo>
                    <a:pt x="14175" y="2700"/>
                    <a:pt x="14175" y="2700"/>
                    <a:pt x="14175" y="2700"/>
                  </a:cubicBezTo>
                  <a:cubicBezTo>
                    <a:pt x="16875" y="2700"/>
                    <a:pt x="18900" y="4725"/>
                    <a:pt x="18900" y="7425"/>
                  </a:cubicBezTo>
                  <a:cubicBezTo>
                    <a:pt x="18900" y="14175"/>
                    <a:pt x="18900" y="14175"/>
                    <a:pt x="18900" y="14175"/>
                  </a:cubicBezTo>
                  <a:cubicBezTo>
                    <a:pt x="20250" y="14175"/>
                    <a:pt x="20250" y="14175"/>
                    <a:pt x="20250" y="14175"/>
                  </a:cubicBezTo>
                  <a:cubicBezTo>
                    <a:pt x="21600" y="14175"/>
                    <a:pt x="21600" y="14175"/>
                    <a:pt x="21600" y="14175"/>
                  </a:cubicBezTo>
                  <a:cubicBezTo>
                    <a:pt x="21600" y="7425"/>
                    <a:pt x="21600" y="7425"/>
                    <a:pt x="21600" y="7425"/>
                  </a:cubicBezTo>
                  <a:cubicBezTo>
                    <a:pt x="21600" y="3375"/>
                    <a:pt x="18900" y="0"/>
                    <a:pt x="14175" y="0"/>
                  </a:cubicBezTo>
                  <a:cubicBezTo>
                    <a:pt x="7425" y="0"/>
                    <a:pt x="7425" y="0"/>
                    <a:pt x="7425" y="0"/>
                  </a:cubicBezTo>
                  <a:cubicBezTo>
                    <a:pt x="3375" y="0"/>
                    <a:pt x="0" y="3375"/>
                    <a:pt x="0" y="7425"/>
                  </a:cubicBezTo>
                  <a:cubicBezTo>
                    <a:pt x="0" y="14175"/>
                    <a:pt x="0" y="14175"/>
                    <a:pt x="0" y="14175"/>
                  </a:cubicBezTo>
                  <a:cubicBezTo>
                    <a:pt x="0" y="18900"/>
                    <a:pt x="3375" y="21600"/>
                    <a:pt x="7425" y="21600"/>
                  </a:cubicBezTo>
                  <a:cubicBezTo>
                    <a:pt x="14175" y="21600"/>
                    <a:pt x="14175" y="21600"/>
                    <a:pt x="14175" y="21600"/>
                  </a:cubicBezTo>
                  <a:cubicBezTo>
                    <a:pt x="18900" y="21600"/>
                    <a:pt x="21600" y="18900"/>
                    <a:pt x="21600" y="14175"/>
                  </a:cubicBezTo>
                  <a:lnTo>
                    <a:pt x="20250" y="14175"/>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grpSp>
      <p:sp>
        <p:nvSpPr>
          <p:cNvPr id="2452" name="Shape 2452"/>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453" name="Shape 2453"/>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2454" name="Shape 2454"/>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2455" name="Shape 2455"/>
          <p:cNvSpPr/>
          <p:nvPr/>
        </p:nvSpPr>
        <p:spPr>
          <a:xfrm>
            <a:off x="1882819" y="2226614"/>
            <a:ext cx="4859327" cy="1295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fruitcake soufflé sweet gummies pie fruitcake cotton candy sugar plum chocolate cake bears sweet roll sesame snaps topping candy sugar plum chocolate bar fruitcake soufflé sweet gummies fruitcake cotton candy sugar plum chocolate cake</a:t>
            </a:r>
          </a:p>
        </p:txBody>
      </p:sp>
      <p:sp>
        <p:nvSpPr>
          <p:cNvPr id="2456" name="Shape 2456"/>
          <p:cNvSpPr/>
          <p:nvPr/>
        </p:nvSpPr>
        <p:spPr>
          <a:xfrm>
            <a:off x="1869152" y="1863304"/>
            <a:ext cx="487299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595959"/>
                </a:solidFill>
                <a:latin typeface="Lato Bold"/>
                <a:ea typeface="Lato Bold"/>
                <a:cs typeface="Lato Bold"/>
                <a:sym typeface="Lato Bold"/>
              </a:defRPr>
            </a:lvl1pPr>
          </a:lstStyle>
          <a:p>
            <a:pPr/>
            <a:r>
              <a:t>Mobile User Data Analysis</a:t>
            </a:r>
          </a:p>
        </p:txBody>
      </p:sp>
      <p:grpSp>
        <p:nvGrpSpPr>
          <p:cNvPr id="2473" name="Group 2473"/>
          <p:cNvGrpSpPr/>
          <p:nvPr/>
        </p:nvGrpSpPr>
        <p:grpSpPr>
          <a:xfrm>
            <a:off x="1680885" y="3898524"/>
            <a:ext cx="5189276" cy="899114"/>
            <a:chOff x="0" y="0"/>
            <a:chExt cx="5189275" cy="899112"/>
          </a:xfrm>
        </p:grpSpPr>
        <p:grpSp>
          <p:nvGrpSpPr>
            <p:cNvPr id="2459" name="Group 2459"/>
            <p:cNvGrpSpPr/>
            <p:nvPr/>
          </p:nvGrpSpPr>
          <p:grpSpPr>
            <a:xfrm>
              <a:off x="302519" y="0"/>
              <a:ext cx="585789" cy="585787"/>
              <a:chOff x="0" y="0"/>
              <a:chExt cx="585787" cy="585785"/>
            </a:xfrm>
          </p:grpSpPr>
          <p:sp>
            <p:nvSpPr>
              <p:cNvPr id="2457" name="Shape 2457"/>
              <p:cNvSpPr/>
              <p:nvPr/>
            </p:nvSpPr>
            <p:spPr>
              <a:xfrm>
                <a:off x="0" y="0"/>
                <a:ext cx="585788" cy="585786"/>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458" name="Shape 2458"/>
              <p:cNvSpPr/>
              <p:nvPr/>
            </p:nvSpPr>
            <p:spPr>
              <a:xfrm>
                <a:off x="85787" y="126522"/>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sp>
          <p:nvSpPr>
            <p:cNvPr id="2460" name="Shape 2460"/>
            <p:cNvSpPr/>
            <p:nvPr/>
          </p:nvSpPr>
          <p:spPr>
            <a:xfrm>
              <a:off x="0" y="689841"/>
              <a:ext cx="118125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99AEBA"/>
                  </a:solidFill>
                  <a:latin typeface="Lato"/>
                  <a:ea typeface="Lato"/>
                  <a:cs typeface="Lato"/>
                  <a:sym typeface="Lato"/>
                </a:defRPr>
              </a:lvl1pPr>
            </a:lstStyle>
            <a:p>
              <a:pPr/>
              <a:r>
                <a:t>Creative</a:t>
              </a:r>
            </a:p>
          </p:txBody>
        </p:sp>
        <p:grpSp>
          <p:nvGrpSpPr>
            <p:cNvPr id="2463" name="Group 2463"/>
            <p:cNvGrpSpPr/>
            <p:nvPr/>
          </p:nvGrpSpPr>
          <p:grpSpPr>
            <a:xfrm>
              <a:off x="1634931" y="6071"/>
              <a:ext cx="585789" cy="585787"/>
              <a:chOff x="0" y="0"/>
              <a:chExt cx="585787" cy="585785"/>
            </a:xfrm>
          </p:grpSpPr>
          <p:sp>
            <p:nvSpPr>
              <p:cNvPr id="2461" name="Shape 2461"/>
              <p:cNvSpPr/>
              <p:nvPr/>
            </p:nvSpPr>
            <p:spPr>
              <a:xfrm>
                <a:off x="0" y="0"/>
                <a:ext cx="585788" cy="585786"/>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462" name="Shape 2462"/>
              <p:cNvSpPr/>
              <p:nvPr/>
            </p:nvSpPr>
            <p:spPr>
              <a:xfrm>
                <a:off x="85787" y="126522"/>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2464" name="Shape 2464"/>
            <p:cNvSpPr/>
            <p:nvPr/>
          </p:nvSpPr>
          <p:spPr>
            <a:xfrm>
              <a:off x="1332413" y="695912"/>
              <a:ext cx="118125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637C90"/>
                  </a:solidFill>
                  <a:latin typeface="Lato"/>
                  <a:ea typeface="Lato"/>
                  <a:cs typeface="Lato"/>
                  <a:sym typeface="Lato"/>
                </a:defRPr>
              </a:lvl1pPr>
            </a:lstStyle>
            <a:p>
              <a:pPr/>
              <a:r>
                <a:t>Message</a:t>
              </a:r>
            </a:p>
          </p:txBody>
        </p:sp>
        <p:grpSp>
          <p:nvGrpSpPr>
            <p:cNvPr id="2467" name="Group 2467"/>
            <p:cNvGrpSpPr/>
            <p:nvPr/>
          </p:nvGrpSpPr>
          <p:grpSpPr>
            <a:xfrm>
              <a:off x="2968979" y="0"/>
              <a:ext cx="585789" cy="585786"/>
              <a:chOff x="0" y="0"/>
              <a:chExt cx="585787" cy="585785"/>
            </a:xfrm>
          </p:grpSpPr>
          <p:sp>
            <p:nvSpPr>
              <p:cNvPr id="2465" name="Shape 2465"/>
              <p:cNvSpPr/>
              <p:nvPr/>
            </p:nvSpPr>
            <p:spPr>
              <a:xfrm>
                <a:off x="0" y="0"/>
                <a:ext cx="585788" cy="585786"/>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466" name="Shape 2466"/>
              <p:cNvSpPr/>
              <p:nvPr/>
            </p:nvSpPr>
            <p:spPr>
              <a:xfrm>
                <a:off x="85787" y="126522"/>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468" name="Shape 2468"/>
            <p:cNvSpPr/>
            <p:nvPr/>
          </p:nvSpPr>
          <p:spPr>
            <a:xfrm>
              <a:off x="2666460" y="689840"/>
              <a:ext cx="1181259"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32424F"/>
                  </a:solidFill>
                  <a:latin typeface="Lato"/>
                  <a:ea typeface="Lato"/>
                  <a:cs typeface="Lato"/>
                  <a:sym typeface="Lato"/>
                </a:defRPr>
              </a:lvl1pPr>
            </a:lstStyle>
            <a:p>
              <a:pPr/>
              <a:r>
                <a:t>Management</a:t>
              </a:r>
            </a:p>
          </p:txBody>
        </p:sp>
        <p:grpSp>
          <p:nvGrpSpPr>
            <p:cNvPr id="2471" name="Group 2471"/>
            <p:cNvGrpSpPr/>
            <p:nvPr/>
          </p:nvGrpSpPr>
          <p:grpSpPr>
            <a:xfrm>
              <a:off x="4301392" y="0"/>
              <a:ext cx="585789" cy="585786"/>
              <a:chOff x="0" y="0"/>
              <a:chExt cx="585787" cy="585785"/>
            </a:xfrm>
          </p:grpSpPr>
          <p:sp>
            <p:nvSpPr>
              <p:cNvPr id="2469" name="Shape 2469"/>
              <p:cNvSpPr/>
              <p:nvPr/>
            </p:nvSpPr>
            <p:spPr>
              <a:xfrm>
                <a:off x="0" y="0"/>
                <a:ext cx="585788" cy="585786"/>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470" name="Shape 2470"/>
              <p:cNvSpPr/>
              <p:nvPr/>
            </p:nvSpPr>
            <p:spPr>
              <a:xfrm>
                <a:off x="85787" y="126522"/>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ç</a:t>
                </a:r>
              </a:p>
            </p:txBody>
          </p:sp>
        </p:grpSp>
        <p:sp>
          <p:nvSpPr>
            <p:cNvPr id="2472" name="Shape 2472"/>
            <p:cNvSpPr/>
            <p:nvPr/>
          </p:nvSpPr>
          <p:spPr>
            <a:xfrm>
              <a:off x="4008016" y="689840"/>
              <a:ext cx="1181260"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Marketing</a:t>
              </a:r>
            </a:p>
          </p:txBody>
        </p:sp>
      </p:grpSp>
      <p:grpSp>
        <p:nvGrpSpPr>
          <p:cNvPr id="2476" name="Group 2476"/>
          <p:cNvGrpSpPr/>
          <p:nvPr/>
        </p:nvGrpSpPr>
        <p:grpSpPr>
          <a:xfrm>
            <a:off x="1869151" y="5010737"/>
            <a:ext cx="4874549" cy="921581"/>
            <a:chOff x="0" y="0"/>
            <a:chExt cx="4874547" cy="921579"/>
          </a:xfrm>
        </p:grpSpPr>
        <p:sp>
          <p:nvSpPr>
            <p:cNvPr id="2474" name="Shape 2474"/>
            <p:cNvSpPr/>
            <p:nvPr/>
          </p:nvSpPr>
          <p:spPr>
            <a:xfrm>
              <a:off x="0" y="0"/>
              <a:ext cx="4874548" cy="921580"/>
            </a:xfrm>
            <a:prstGeom prst="roundRect">
              <a:avLst>
                <a:gd name="adj" fmla="val 0"/>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2475" name="Shape 2475"/>
            <p:cNvSpPr/>
            <p:nvPr/>
          </p:nvSpPr>
          <p:spPr>
            <a:xfrm>
              <a:off x="-1" y="140749"/>
              <a:ext cx="4874549" cy="64008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wafer lemon drops roll sesame pie cake fruitcake soufflé sweet gummies fruitcake cotton bears sweet roll bears sweet roll sesame snaps topping candy sugar plum chocolate bar</a:t>
              </a:r>
            </a:p>
          </p:txBody>
        </p:sp>
      </p:grpSp>
      <p:pic>
        <p:nvPicPr>
          <p:cNvPr id="2477"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453">
                                            <p:bg/>
                                          </p:spTgt>
                                        </p:tgtEl>
                                        <p:attrNameLst>
                                          <p:attrName>style.visibility</p:attrName>
                                        </p:attrNameLst>
                                      </p:cBhvr>
                                      <p:to>
                                        <p:strVal val="visible"/>
                                      </p:to>
                                    </p:set>
                                    <p:animEffect filter="wipe(left)" transition="in">
                                      <p:cBhvr>
                                        <p:cTn id="7" dur="500"/>
                                        <p:tgtEl>
                                          <p:spTgt spid="245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453">
                                            <p:txEl>
                                              <p:pRg st="0" end="0"/>
                                            </p:txEl>
                                          </p:spTgt>
                                        </p:tgtEl>
                                        <p:attrNameLst>
                                          <p:attrName>style.visibility</p:attrName>
                                        </p:attrNameLst>
                                      </p:cBhvr>
                                      <p:to>
                                        <p:strVal val="visible"/>
                                      </p:to>
                                    </p:set>
                                    <p:animEffect filter="wipe(left)" transition="in">
                                      <p:cBhvr>
                                        <p:cTn id="10" dur="500"/>
                                        <p:tgtEl>
                                          <p:spTgt spid="245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452">
                                            <p:bg/>
                                          </p:spTgt>
                                        </p:tgtEl>
                                        <p:attrNameLst>
                                          <p:attrName>style.visibility</p:attrName>
                                        </p:attrNameLst>
                                      </p:cBhvr>
                                      <p:to>
                                        <p:strVal val="visible"/>
                                      </p:to>
                                    </p:set>
                                    <p:animEffect filter="dissolve" transition="in">
                                      <p:cBhvr>
                                        <p:cTn id="15" dur="500"/>
                                        <p:tgtEl>
                                          <p:spTgt spid="2452">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452">
                                            <p:txEl>
                                              <p:pRg st="0" end="0"/>
                                            </p:txEl>
                                          </p:spTgt>
                                        </p:tgtEl>
                                        <p:attrNameLst>
                                          <p:attrName>style.visibility</p:attrName>
                                        </p:attrNameLst>
                                      </p:cBhvr>
                                      <p:to>
                                        <p:strVal val="visible"/>
                                      </p:to>
                                    </p:set>
                                    <p:animEffect filter="dissolve" transition="in">
                                      <p:cBhvr>
                                        <p:cTn id="18" dur="500"/>
                                        <p:tgtEl>
                                          <p:spTgt spid="245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2455"/>
                                        </p:tgtEl>
                                        <p:attrNameLst>
                                          <p:attrName>style.visibility</p:attrName>
                                        </p:attrNameLst>
                                      </p:cBhvr>
                                      <p:to>
                                        <p:strVal val="visible"/>
                                      </p:to>
                                    </p:set>
                                    <p:animEffect filter="wipe(left)" transition="in">
                                      <p:cBhvr>
                                        <p:cTn id="23" dur="500"/>
                                        <p:tgtEl>
                                          <p:spTgt spid="2455"/>
                                        </p:tgtEl>
                                      </p:cBhvr>
                                    </p:animEffect>
                                  </p:childTnLst>
                                </p:cTn>
                              </p:par>
                            </p:childTnLst>
                          </p:cTn>
                        </p:par>
                        <p:par>
                          <p:cTn id="24" fill="hold">
                            <p:stCondLst>
                              <p:cond delay="500"/>
                            </p:stCondLst>
                            <p:childTnLst>
                              <p:par>
                                <p:cTn id="25" presetClass="entr" nodeType="afterEffect" presetSubtype="8" presetID="22" grpId="4" fill="hold">
                                  <p:stCondLst>
                                    <p:cond delay="0"/>
                                  </p:stCondLst>
                                  <p:iterate type="el" backwards="0">
                                    <p:tmAbs val="0"/>
                                  </p:iterate>
                                  <p:childTnLst>
                                    <p:set>
                                      <p:cBhvr>
                                        <p:cTn id="26" fill="hold"/>
                                        <p:tgtEl>
                                          <p:spTgt spid="2456"/>
                                        </p:tgtEl>
                                        <p:attrNameLst>
                                          <p:attrName>style.visibility</p:attrName>
                                        </p:attrNameLst>
                                      </p:cBhvr>
                                      <p:to>
                                        <p:strVal val="visible"/>
                                      </p:to>
                                    </p:set>
                                    <p:animEffect filter="wipe(left)" transition="in">
                                      <p:cBhvr>
                                        <p:cTn id="27" dur="500"/>
                                        <p:tgtEl>
                                          <p:spTgt spid="2456"/>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4" presetID="2" grpId="5" fill="hold">
                                  <p:stCondLst>
                                    <p:cond delay="0"/>
                                  </p:stCondLst>
                                  <p:iterate type="el" backwards="0">
                                    <p:tmAbs val="0"/>
                                  </p:iterate>
                                  <p:childTnLst>
                                    <p:set>
                                      <p:cBhvr>
                                        <p:cTn id="31" fill="hold"/>
                                        <p:tgtEl>
                                          <p:spTgt spid="2473"/>
                                        </p:tgtEl>
                                        <p:attrNameLst>
                                          <p:attrName>style.visibility</p:attrName>
                                        </p:attrNameLst>
                                      </p:cBhvr>
                                      <p:to>
                                        <p:strVal val="visible"/>
                                      </p:to>
                                    </p:set>
                                    <p:anim calcmode="lin" valueType="num">
                                      <p:cBhvr>
                                        <p:cTn id="32" dur="750" fill="hold"/>
                                        <p:tgtEl>
                                          <p:spTgt spid="2473"/>
                                        </p:tgtEl>
                                        <p:attrNameLst>
                                          <p:attrName>ppt_x</p:attrName>
                                        </p:attrNameLst>
                                      </p:cBhvr>
                                      <p:tavLst>
                                        <p:tav tm="0">
                                          <p:val>
                                            <p:strVal val="#ppt_x"/>
                                          </p:val>
                                        </p:tav>
                                        <p:tav tm="100000">
                                          <p:val>
                                            <p:strVal val="#ppt_x"/>
                                          </p:val>
                                        </p:tav>
                                      </p:tavLst>
                                    </p:anim>
                                    <p:anim calcmode="lin" valueType="num">
                                      <p:cBhvr>
                                        <p:cTn id="33" dur="750" fill="hold"/>
                                        <p:tgtEl>
                                          <p:spTgt spid="2473"/>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2476"/>
                                        </p:tgtEl>
                                        <p:attrNameLst>
                                          <p:attrName>style.visibility</p:attrName>
                                        </p:attrNameLst>
                                      </p:cBhvr>
                                      <p:to>
                                        <p:strVal val="visible"/>
                                      </p:to>
                                    </p:set>
                                    <p:animEffect filter="dissolve" transition="in">
                                      <p:cBhvr>
                                        <p:cTn id="38" dur="500"/>
                                        <p:tgtEl>
                                          <p:spTgt spid="2476"/>
                                        </p:tgtEl>
                                      </p:cBhvr>
                                    </p:animEffect>
                                  </p:childTnLst>
                                </p:cTn>
                              </p:par>
                            </p:childTnLst>
                          </p:cTn>
                        </p:par>
                        <p:par>
                          <p:cTn id="39" fill="hold">
                            <p:stCondLst>
                              <p:cond delay="500"/>
                            </p:stCondLst>
                            <p:childTnLst>
                              <p:par>
                                <p:cTn id="40" presetClass="entr" nodeType="afterEffect" presetSubtype="4" presetID="2" grpId="7" fill="hold">
                                  <p:stCondLst>
                                    <p:cond delay="0"/>
                                  </p:stCondLst>
                                  <p:iterate type="el" backwards="0">
                                    <p:tmAbs val="0"/>
                                  </p:iterate>
                                  <p:childTnLst>
                                    <p:set>
                                      <p:cBhvr>
                                        <p:cTn id="41" fill="hold"/>
                                        <p:tgtEl>
                                          <p:spTgt spid="2451"/>
                                        </p:tgtEl>
                                        <p:attrNameLst>
                                          <p:attrName>style.visibility</p:attrName>
                                        </p:attrNameLst>
                                      </p:cBhvr>
                                      <p:to>
                                        <p:strVal val="visible"/>
                                      </p:to>
                                    </p:set>
                                    <p:anim calcmode="lin" valueType="num">
                                      <p:cBhvr>
                                        <p:cTn id="42" dur="1000" fill="hold"/>
                                        <p:tgtEl>
                                          <p:spTgt spid="2451"/>
                                        </p:tgtEl>
                                        <p:attrNameLst>
                                          <p:attrName>ppt_x</p:attrName>
                                        </p:attrNameLst>
                                      </p:cBhvr>
                                      <p:tavLst>
                                        <p:tav tm="0">
                                          <p:val>
                                            <p:strVal val="#ppt_x"/>
                                          </p:val>
                                        </p:tav>
                                        <p:tav tm="100000">
                                          <p:val>
                                            <p:strVal val="#ppt_x"/>
                                          </p:val>
                                        </p:tav>
                                      </p:tavLst>
                                    </p:anim>
                                    <p:anim calcmode="lin" valueType="num">
                                      <p:cBhvr>
                                        <p:cTn id="43" dur="1000" fill="hold"/>
                                        <p:tgtEl>
                                          <p:spTgt spid="2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2452" grpId="2"/>
      <p:bldP build="whole" bldLvl="1" animBg="1" rev="0" advAuto="0" spid="2473" grpId="5"/>
      <p:bldP build="p" bldLvl="1" animBg="1" rev="0" advAuto="0" spid="2453" grpId="1"/>
      <p:bldP build="whole" bldLvl="1" animBg="1" rev="0" advAuto="0" spid="2451" grpId="7"/>
      <p:bldP build="whole" bldLvl="1" animBg="1" rev="0" advAuto="0" spid="2476" grpId="6"/>
      <p:bldP build="whole" bldLvl="1" animBg="1" rev="0" advAuto="0" spid="2456" grpId="4"/>
      <p:bldP build="whole" bldLvl="1" animBg="1" rev="0" advAuto="0" spid="2455" grpId="3"/>
    </p:bldLst>
  </p:timing>
</p:sld>
</file>

<file path=ppt/slides/slide5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479" name="Shape 2479"/>
          <p:cNvSpPr/>
          <p:nvPr/>
        </p:nvSpPr>
        <p:spPr>
          <a:xfrm>
            <a:off x="0" y="1"/>
            <a:ext cx="12192000" cy="4859078"/>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grpSp>
        <p:nvGrpSpPr>
          <p:cNvPr id="2492" name="Group 2492"/>
          <p:cNvGrpSpPr/>
          <p:nvPr/>
        </p:nvGrpSpPr>
        <p:grpSpPr>
          <a:xfrm>
            <a:off x="3413786" y="1353174"/>
            <a:ext cx="4810426" cy="3874298"/>
            <a:chOff x="0" y="0"/>
            <a:chExt cx="4810424" cy="3874297"/>
          </a:xfrm>
        </p:grpSpPr>
        <p:sp>
          <p:nvSpPr>
            <p:cNvPr id="2480" name="Shape 2480"/>
            <p:cNvSpPr/>
            <p:nvPr/>
          </p:nvSpPr>
          <p:spPr>
            <a:xfrm>
              <a:off x="-1" y="0"/>
              <a:ext cx="4810426" cy="29083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00"/>
                    <a:pt x="21600" y="1000"/>
                    <a:pt x="21600" y="1000"/>
                  </a:cubicBezTo>
                  <a:cubicBezTo>
                    <a:pt x="21600" y="451"/>
                    <a:pt x="21336" y="0"/>
                    <a:pt x="21004" y="0"/>
                  </a:cubicBezTo>
                  <a:cubicBezTo>
                    <a:pt x="604" y="0"/>
                    <a:pt x="604" y="0"/>
                    <a:pt x="604" y="0"/>
                  </a:cubicBezTo>
                  <a:cubicBezTo>
                    <a:pt x="272" y="0"/>
                    <a:pt x="0" y="451"/>
                    <a:pt x="0" y="1000"/>
                  </a:cubicBezTo>
                  <a:cubicBezTo>
                    <a:pt x="0" y="21600"/>
                    <a:pt x="0" y="21600"/>
                    <a:pt x="0" y="21600"/>
                  </a:cubicBezTo>
                  <a:lnTo>
                    <a:pt x="21600"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481" name="Shape 2481"/>
            <p:cNvSpPr/>
            <p:nvPr/>
          </p:nvSpPr>
          <p:spPr>
            <a:xfrm>
              <a:off x="187225" y="197864"/>
              <a:ext cx="4435975" cy="25105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496" y="183"/>
                  </a:moveTo>
                  <a:lnTo>
                    <a:pt x="21496" y="21417"/>
                  </a:lnTo>
                  <a:lnTo>
                    <a:pt x="104" y="21417"/>
                  </a:lnTo>
                  <a:lnTo>
                    <a:pt x="104" y="183"/>
                  </a:lnTo>
                  <a:lnTo>
                    <a:pt x="21496" y="183"/>
                  </a:lnTo>
                  <a:close/>
                  <a:moveTo>
                    <a:pt x="21600" y="0"/>
                  </a:moveTo>
                  <a:lnTo>
                    <a:pt x="0" y="0"/>
                  </a:lnTo>
                  <a:lnTo>
                    <a:pt x="0" y="21600"/>
                  </a:lnTo>
                  <a:lnTo>
                    <a:pt x="21600" y="21600"/>
                  </a:lnTo>
                  <a:lnTo>
                    <a:pt x="21600" y="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2482" name="Shape 2482"/>
            <p:cNvSpPr/>
            <p:nvPr/>
          </p:nvSpPr>
          <p:spPr>
            <a:xfrm>
              <a:off x="208501" y="219139"/>
              <a:ext cx="4393423" cy="2467978"/>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2483" name="Shape 2483"/>
            <p:cNvSpPr/>
            <p:nvPr/>
          </p:nvSpPr>
          <p:spPr>
            <a:xfrm>
              <a:off x="1589048" y="3808342"/>
              <a:ext cx="1613474" cy="65956"/>
            </a:xfrm>
            <a:custGeom>
              <a:avLst/>
              <a:gdLst/>
              <a:ahLst/>
              <a:cxnLst>
                <a:cxn ang="0">
                  <a:pos x="wd2" y="hd2"/>
                </a:cxn>
                <a:cxn ang="5400000">
                  <a:pos x="wd2" y="hd2"/>
                </a:cxn>
                <a:cxn ang="10800000">
                  <a:pos x="wd2" y="hd2"/>
                </a:cxn>
                <a:cxn ang="16200000">
                  <a:pos x="wd2" y="hd2"/>
                </a:cxn>
              </a:cxnLst>
              <a:rect l="0" t="0" r="r" b="b"/>
              <a:pathLst>
                <a:path w="21525" h="21600" fill="norm" stroke="1" extrusionOk="0">
                  <a:moveTo>
                    <a:pt x="21524" y="14811"/>
                  </a:moveTo>
                  <a:cubicBezTo>
                    <a:pt x="12065" y="3086"/>
                    <a:pt x="12065" y="3086"/>
                    <a:pt x="12065" y="3086"/>
                  </a:cubicBezTo>
                  <a:cubicBezTo>
                    <a:pt x="12065" y="0"/>
                    <a:pt x="12065" y="0"/>
                    <a:pt x="12065" y="0"/>
                  </a:cubicBezTo>
                  <a:cubicBezTo>
                    <a:pt x="10775" y="1851"/>
                    <a:pt x="10775" y="1851"/>
                    <a:pt x="10775" y="1851"/>
                  </a:cubicBezTo>
                  <a:cubicBezTo>
                    <a:pt x="9460" y="0"/>
                    <a:pt x="9460" y="0"/>
                    <a:pt x="9460" y="0"/>
                  </a:cubicBezTo>
                  <a:cubicBezTo>
                    <a:pt x="9460" y="3086"/>
                    <a:pt x="9460" y="3086"/>
                    <a:pt x="9460" y="3086"/>
                  </a:cubicBezTo>
                  <a:cubicBezTo>
                    <a:pt x="0" y="14811"/>
                    <a:pt x="0" y="14811"/>
                    <a:pt x="0" y="14811"/>
                  </a:cubicBezTo>
                  <a:cubicBezTo>
                    <a:pt x="0" y="14811"/>
                    <a:pt x="-25" y="21600"/>
                    <a:pt x="582" y="21600"/>
                  </a:cubicBezTo>
                  <a:cubicBezTo>
                    <a:pt x="1012" y="21600"/>
                    <a:pt x="6222" y="21600"/>
                    <a:pt x="9460" y="21600"/>
                  </a:cubicBezTo>
                  <a:cubicBezTo>
                    <a:pt x="10977" y="21600"/>
                    <a:pt x="12065" y="21600"/>
                    <a:pt x="12065" y="21600"/>
                  </a:cubicBezTo>
                  <a:cubicBezTo>
                    <a:pt x="15302" y="21600"/>
                    <a:pt x="20513" y="21600"/>
                    <a:pt x="20943" y="21600"/>
                  </a:cubicBezTo>
                  <a:cubicBezTo>
                    <a:pt x="21575" y="21600"/>
                    <a:pt x="21524" y="14811"/>
                    <a:pt x="21524" y="14811"/>
                  </a:cubicBez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484" name="Shape 2484"/>
            <p:cNvSpPr/>
            <p:nvPr/>
          </p:nvSpPr>
          <p:spPr>
            <a:xfrm>
              <a:off x="1578653" y="3299855"/>
              <a:ext cx="1633970" cy="5595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819" y="20062"/>
                  </a:moveTo>
                  <a:cubicBezTo>
                    <a:pt x="19066" y="19623"/>
                    <a:pt x="18665" y="19843"/>
                    <a:pt x="18514" y="16401"/>
                  </a:cubicBezTo>
                  <a:cubicBezTo>
                    <a:pt x="18339" y="12960"/>
                    <a:pt x="17912" y="0"/>
                    <a:pt x="17912" y="0"/>
                  </a:cubicBezTo>
                  <a:cubicBezTo>
                    <a:pt x="10813" y="293"/>
                    <a:pt x="10813" y="293"/>
                    <a:pt x="10813" y="293"/>
                  </a:cubicBezTo>
                  <a:cubicBezTo>
                    <a:pt x="3688" y="0"/>
                    <a:pt x="3688" y="0"/>
                    <a:pt x="3688" y="0"/>
                  </a:cubicBezTo>
                  <a:cubicBezTo>
                    <a:pt x="3688" y="0"/>
                    <a:pt x="3261" y="12960"/>
                    <a:pt x="3111" y="16401"/>
                  </a:cubicBezTo>
                  <a:cubicBezTo>
                    <a:pt x="2935" y="19843"/>
                    <a:pt x="2559" y="19623"/>
                    <a:pt x="1806" y="20062"/>
                  </a:cubicBezTo>
                  <a:cubicBezTo>
                    <a:pt x="1054" y="20502"/>
                    <a:pt x="0" y="21014"/>
                    <a:pt x="0" y="21307"/>
                  </a:cubicBezTo>
                  <a:cubicBezTo>
                    <a:pt x="0" y="21600"/>
                    <a:pt x="0" y="21600"/>
                    <a:pt x="0" y="21600"/>
                  </a:cubicBezTo>
                  <a:cubicBezTo>
                    <a:pt x="9508" y="21600"/>
                    <a:pt x="9508" y="21600"/>
                    <a:pt x="9508" y="21600"/>
                  </a:cubicBezTo>
                  <a:cubicBezTo>
                    <a:pt x="12092" y="21600"/>
                    <a:pt x="12092" y="21600"/>
                    <a:pt x="12092" y="21600"/>
                  </a:cubicBezTo>
                  <a:cubicBezTo>
                    <a:pt x="21600" y="21600"/>
                    <a:pt x="21600" y="21600"/>
                    <a:pt x="21600" y="21600"/>
                  </a:cubicBezTo>
                  <a:cubicBezTo>
                    <a:pt x="21600" y="21600"/>
                    <a:pt x="21600" y="21600"/>
                    <a:pt x="21600" y="21307"/>
                  </a:cubicBezTo>
                  <a:cubicBezTo>
                    <a:pt x="21600" y="21014"/>
                    <a:pt x="20571" y="20502"/>
                    <a:pt x="19819" y="20062"/>
                  </a:cubicBezTo>
                  <a:close/>
                </a:path>
              </a:pathLst>
            </a:custGeom>
            <a:solidFill>
              <a:srgbClr val="D2D3D5"/>
            </a:solidFill>
            <a:ln w="12700" cap="flat">
              <a:noFill/>
              <a:miter lim="400000"/>
            </a:ln>
            <a:effectLst/>
          </p:spPr>
          <p:txBody>
            <a:bodyPr wrap="square" lIns="45719" tIns="45719" rIns="45719" bIns="45719" numCol="1" anchor="t">
              <a:noAutofit/>
            </a:bodyPr>
            <a:lstStyle/>
            <a:p>
              <a:pPr/>
            </a:p>
          </p:txBody>
        </p:sp>
        <p:sp>
          <p:nvSpPr>
            <p:cNvPr id="2485" name="Shape 2485"/>
            <p:cNvSpPr/>
            <p:nvPr/>
          </p:nvSpPr>
          <p:spPr>
            <a:xfrm>
              <a:off x="2372235" y="80847"/>
              <a:ext cx="65957" cy="65957"/>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486" name="Shape 2486"/>
            <p:cNvSpPr/>
            <p:nvPr/>
          </p:nvSpPr>
          <p:spPr>
            <a:xfrm>
              <a:off x="2372235" y="76592"/>
              <a:ext cx="65957" cy="65957"/>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487" name="Shape 2487"/>
            <p:cNvSpPr/>
            <p:nvPr/>
          </p:nvSpPr>
          <p:spPr>
            <a:xfrm>
              <a:off x="2382872" y="87230"/>
              <a:ext cx="44681" cy="4255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488" name="Shape 2488"/>
            <p:cNvSpPr/>
            <p:nvPr/>
          </p:nvSpPr>
          <p:spPr>
            <a:xfrm>
              <a:off x="2395638" y="95741"/>
              <a:ext cx="21277" cy="2553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489" name="Shape 2489"/>
            <p:cNvSpPr/>
            <p:nvPr/>
          </p:nvSpPr>
          <p:spPr>
            <a:xfrm>
              <a:off x="2398863" y="103220"/>
              <a:ext cx="1270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p>
          </p:txBody>
        </p:sp>
        <p:sp>
          <p:nvSpPr>
            <p:cNvPr id="2490" name="Shape 2490"/>
            <p:cNvSpPr/>
            <p:nvPr/>
          </p:nvSpPr>
          <p:spPr>
            <a:xfrm>
              <a:off x="1578653" y="3299855"/>
              <a:ext cx="1321219" cy="5595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32"/>
                  </a:moveTo>
                  <a:cubicBezTo>
                    <a:pt x="17783" y="146"/>
                    <a:pt x="17783" y="146"/>
                    <a:pt x="17783" y="146"/>
                  </a:cubicBezTo>
                  <a:cubicBezTo>
                    <a:pt x="13376" y="293"/>
                    <a:pt x="13376" y="293"/>
                    <a:pt x="13376" y="293"/>
                  </a:cubicBezTo>
                  <a:cubicBezTo>
                    <a:pt x="4562" y="0"/>
                    <a:pt x="4562" y="0"/>
                    <a:pt x="4562" y="0"/>
                  </a:cubicBezTo>
                  <a:cubicBezTo>
                    <a:pt x="4562" y="0"/>
                    <a:pt x="4034" y="12960"/>
                    <a:pt x="3848" y="16401"/>
                  </a:cubicBezTo>
                  <a:cubicBezTo>
                    <a:pt x="3631" y="19843"/>
                    <a:pt x="3166" y="19623"/>
                    <a:pt x="2234" y="20062"/>
                  </a:cubicBezTo>
                  <a:cubicBezTo>
                    <a:pt x="1303" y="20502"/>
                    <a:pt x="0" y="21014"/>
                    <a:pt x="0" y="21307"/>
                  </a:cubicBezTo>
                  <a:cubicBezTo>
                    <a:pt x="0" y="21600"/>
                    <a:pt x="0" y="21600"/>
                    <a:pt x="0" y="21600"/>
                  </a:cubicBezTo>
                  <a:cubicBezTo>
                    <a:pt x="11762" y="21600"/>
                    <a:pt x="11762" y="21600"/>
                    <a:pt x="11762" y="21600"/>
                  </a:cubicBezTo>
                  <a:cubicBezTo>
                    <a:pt x="13407" y="21600"/>
                    <a:pt x="13407" y="21600"/>
                    <a:pt x="13407" y="21600"/>
                  </a:cubicBezTo>
                  <a:lnTo>
                    <a:pt x="21600" y="732"/>
                  </a:lnTo>
                  <a:close/>
                </a:path>
              </a:pathLst>
            </a:custGeom>
            <a:solidFill>
              <a:srgbClr val="A8A9AA"/>
            </a:solidFill>
            <a:ln w="12700" cap="flat">
              <a:noFill/>
              <a:miter lim="400000"/>
            </a:ln>
            <a:effectLst/>
          </p:spPr>
          <p:txBody>
            <a:bodyPr wrap="square" lIns="45719" tIns="45719" rIns="45719" bIns="45719" numCol="1" anchor="t">
              <a:noAutofit/>
            </a:bodyPr>
            <a:lstStyle/>
            <a:p>
              <a:pPr/>
            </a:p>
          </p:txBody>
        </p:sp>
        <p:sp>
          <p:nvSpPr>
            <p:cNvPr id="2491" name="Shape 2491"/>
            <p:cNvSpPr/>
            <p:nvPr/>
          </p:nvSpPr>
          <p:spPr>
            <a:xfrm>
              <a:off x="-1" y="2908383"/>
              <a:ext cx="4810426" cy="45742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5237"/>
                    <a:pt x="0" y="15237"/>
                    <a:pt x="0" y="15237"/>
                  </a:cubicBezTo>
                  <a:cubicBezTo>
                    <a:pt x="0" y="18732"/>
                    <a:pt x="272" y="21600"/>
                    <a:pt x="604" y="21600"/>
                  </a:cubicBezTo>
                  <a:cubicBezTo>
                    <a:pt x="21004" y="21600"/>
                    <a:pt x="21004" y="21600"/>
                    <a:pt x="21004" y="21600"/>
                  </a:cubicBezTo>
                  <a:cubicBezTo>
                    <a:pt x="21336" y="21600"/>
                    <a:pt x="21600" y="18732"/>
                    <a:pt x="21600" y="15237"/>
                  </a:cubicBezTo>
                  <a:cubicBezTo>
                    <a:pt x="21600" y="0"/>
                    <a:pt x="21600" y="0"/>
                    <a:pt x="21600" y="0"/>
                  </a:cubicBezTo>
                  <a:lnTo>
                    <a:pt x="0" y="0"/>
                  </a:lnTo>
                  <a:close/>
                </a:path>
              </a:pathLst>
            </a:custGeom>
            <a:solidFill>
              <a:srgbClr val="D2D3D5"/>
            </a:solidFill>
            <a:ln w="12700" cap="flat">
              <a:noFill/>
              <a:miter lim="400000"/>
            </a:ln>
            <a:effectLst/>
          </p:spPr>
          <p:txBody>
            <a:bodyPr wrap="square" lIns="45719" tIns="45719" rIns="45719" bIns="45719" numCol="1" anchor="t">
              <a:noAutofit/>
            </a:bodyPr>
            <a:lstStyle/>
            <a:p>
              <a:pPr/>
            </a:p>
          </p:txBody>
        </p:sp>
      </p:grpSp>
      <p:grpSp>
        <p:nvGrpSpPr>
          <p:cNvPr id="2512" name="Group 2512"/>
          <p:cNvGrpSpPr/>
          <p:nvPr/>
        </p:nvGrpSpPr>
        <p:grpSpPr>
          <a:xfrm>
            <a:off x="1553002" y="3817530"/>
            <a:ext cx="712768" cy="1479296"/>
            <a:chOff x="0" y="0"/>
            <a:chExt cx="712767" cy="1479294"/>
          </a:xfrm>
        </p:grpSpPr>
        <p:sp>
          <p:nvSpPr>
            <p:cNvPr id="2493" name="Shape 2493"/>
            <p:cNvSpPr/>
            <p:nvPr/>
          </p:nvSpPr>
          <p:spPr>
            <a:xfrm>
              <a:off x="0" y="-1"/>
              <a:ext cx="712768" cy="14792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445" y="21600"/>
                  </a:cubicBezTo>
                  <a:cubicBezTo>
                    <a:pt x="2207" y="21600"/>
                    <a:pt x="2207" y="21600"/>
                    <a:pt x="2207" y="21600"/>
                  </a:cubicBezTo>
                  <a:cubicBezTo>
                    <a:pt x="999" y="21600"/>
                    <a:pt x="0" y="21119"/>
                    <a:pt x="0" y="20536"/>
                  </a:cubicBezTo>
                  <a:cubicBezTo>
                    <a:pt x="0" y="1064"/>
                    <a:pt x="0" y="1064"/>
                    <a:pt x="0" y="1064"/>
                  </a:cubicBezTo>
                  <a:cubicBezTo>
                    <a:pt x="0" y="481"/>
                    <a:pt x="999" y="0"/>
                    <a:pt x="2207" y="0"/>
                  </a:cubicBezTo>
                  <a:cubicBezTo>
                    <a:pt x="19445" y="0"/>
                    <a:pt x="19445" y="0"/>
                    <a:pt x="19445" y="0"/>
                  </a:cubicBezTo>
                  <a:cubicBezTo>
                    <a:pt x="20601" y="0"/>
                    <a:pt x="21600" y="481"/>
                    <a:pt x="21600" y="1064"/>
                  </a:cubicBezTo>
                  <a:lnTo>
                    <a:pt x="21600" y="20536"/>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494" name="Shape 2494"/>
            <p:cNvSpPr/>
            <p:nvPr/>
          </p:nvSpPr>
          <p:spPr>
            <a:xfrm>
              <a:off x="8671" y="8671"/>
              <a:ext cx="695426" cy="14619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 y="21600"/>
                  </a:moveTo>
                  <a:cubicBezTo>
                    <a:pt x="862" y="21600"/>
                    <a:pt x="0" y="21190"/>
                    <a:pt x="0" y="20652"/>
                  </a:cubicBezTo>
                  <a:cubicBezTo>
                    <a:pt x="0" y="948"/>
                    <a:pt x="0" y="948"/>
                    <a:pt x="0" y="948"/>
                  </a:cubicBezTo>
                  <a:cubicBezTo>
                    <a:pt x="0" y="410"/>
                    <a:pt x="862" y="0"/>
                    <a:pt x="1993" y="0"/>
                  </a:cubicBezTo>
                  <a:cubicBezTo>
                    <a:pt x="19661" y="0"/>
                    <a:pt x="19661" y="0"/>
                    <a:pt x="19661" y="0"/>
                  </a:cubicBezTo>
                  <a:cubicBezTo>
                    <a:pt x="20738" y="0"/>
                    <a:pt x="21600" y="410"/>
                    <a:pt x="21600" y="948"/>
                  </a:cubicBezTo>
                  <a:cubicBezTo>
                    <a:pt x="21600" y="20652"/>
                    <a:pt x="21600" y="20652"/>
                    <a:pt x="21600" y="20652"/>
                  </a:cubicBezTo>
                  <a:cubicBezTo>
                    <a:pt x="21600" y="21190"/>
                    <a:pt x="20738" y="21600"/>
                    <a:pt x="19661" y="21600"/>
                  </a:cubicBezTo>
                  <a:lnTo>
                    <a:pt x="1993"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495" name="Shape 2495"/>
            <p:cNvSpPr/>
            <p:nvPr/>
          </p:nvSpPr>
          <p:spPr>
            <a:xfrm>
              <a:off x="346844" y="71103"/>
              <a:ext cx="20811" cy="2081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496" name="Shape 2496"/>
            <p:cNvSpPr/>
            <p:nvPr/>
          </p:nvSpPr>
          <p:spPr>
            <a:xfrm>
              <a:off x="350033" y="74292"/>
              <a:ext cx="12701" cy="1270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497" name="Shape 2497"/>
            <p:cNvSpPr/>
            <p:nvPr/>
          </p:nvSpPr>
          <p:spPr>
            <a:xfrm>
              <a:off x="346844" y="69369"/>
              <a:ext cx="20811" cy="2081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498" name="Shape 2498"/>
            <p:cNvSpPr/>
            <p:nvPr/>
          </p:nvSpPr>
          <p:spPr>
            <a:xfrm>
              <a:off x="350033" y="72557"/>
              <a:ext cx="12701" cy="1270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499" name="Shape 2499"/>
            <p:cNvSpPr/>
            <p:nvPr/>
          </p:nvSpPr>
          <p:spPr>
            <a:xfrm>
              <a:off x="350313" y="72837"/>
              <a:ext cx="13875" cy="13875"/>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500" name="Shape 2500"/>
            <p:cNvSpPr/>
            <p:nvPr/>
          </p:nvSpPr>
          <p:spPr>
            <a:xfrm>
              <a:off x="350313" y="72837"/>
              <a:ext cx="13875" cy="13875"/>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501" name="Shape 2501"/>
            <p:cNvSpPr/>
            <p:nvPr/>
          </p:nvSpPr>
          <p:spPr>
            <a:xfrm>
              <a:off x="350899" y="73423"/>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502" name="Shape 2502"/>
            <p:cNvSpPr/>
            <p:nvPr/>
          </p:nvSpPr>
          <p:spPr>
            <a:xfrm>
              <a:off x="350899" y="73423"/>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503" name="Shape 2503"/>
            <p:cNvSpPr/>
            <p:nvPr/>
          </p:nvSpPr>
          <p:spPr>
            <a:xfrm>
              <a:off x="350034" y="725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504" name="Shape 2504"/>
            <p:cNvSpPr/>
            <p:nvPr/>
          </p:nvSpPr>
          <p:spPr>
            <a:xfrm>
              <a:off x="350034" y="725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505" name="Shape 2505"/>
            <p:cNvSpPr/>
            <p:nvPr/>
          </p:nvSpPr>
          <p:spPr>
            <a:xfrm>
              <a:off x="300021" y="1323214"/>
              <a:ext cx="112727" cy="112727"/>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2506" name="Shape 2506"/>
            <p:cNvSpPr/>
            <p:nvPr/>
          </p:nvSpPr>
          <p:spPr>
            <a:xfrm>
              <a:off x="327769" y="1350962"/>
              <a:ext cx="57231" cy="572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507" name="Shape 2507"/>
            <p:cNvSpPr/>
            <p:nvPr/>
          </p:nvSpPr>
          <p:spPr>
            <a:xfrm>
              <a:off x="52026" y="218512"/>
              <a:ext cx="610448" cy="1070018"/>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2508" name="Shape 2508"/>
            <p:cNvSpPr/>
            <p:nvPr/>
          </p:nvSpPr>
          <p:spPr>
            <a:xfrm>
              <a:off x="57229" y="225449"/>
              <a:ext cx="598309" cy="1056145"/>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2509" name="Shape 2509"/>
            <p:cNvSpPr/>
            <p:nvPr/>
          </p:nvSpPr>
          <p:spPr>
            <a:xfrm>
              <a:off x="303489" y="121395"/>
              <a:ext cx="126600" cy="294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712" y="0"/>
                    <a:pt x="21600" y="5082"/>
                    <a:pt x="21600" y="11435"/>
                  </a:cubicBezTo>
                  <a:cubicBezTo>
                    <a:pt x="21600" y="16518"/>
                    <a:pt x="20712" y="21600"/>
                    <a:pt x="19233" y="21600"/>
                  </a:cubicBezTo>
                  <a:lnTo>
                    <a:pt x="2367"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2510" name="Shape 2510"/>
            <p:cNvSpPr/>
            <p:nvPr/>
          </p:nvSpPr>
          <p:spPr>
            <a:xfrm>
              <a:off x="310426" y="129787"/>
              <a:ext cx="112726"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511" name="Shape 2511"/>
            <p:cNvSpPr/>
            <p:nvPr/>
          </p:nvSpPr>
          <p:spPr>
            <a:xfrm>
              <a:off x="261868" y="126599"/>
              <a:ext cx="19079" cy="19079"/>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sp>
        <p:nvSpPr>
          <p:cNvPr id="2513" name="Shape 2513"/>
          <p:cNvSpPr/>
          <p:nvPr/>
        </p:nvSpPr>
        <p:spPr>
          <a:xfrm>
            <a:off x="11471564" y="372774"/>
            <a:ext cx="431079" cy="298740"/>
          </a:xfrm>
          <a:prstGeom prst="roundRect">
            <a:avLst>
              <a:gd name="adj" fmla="val 50000"/>
            </a:avLst>
          </a:prstGeom>
          <a:solidFill>
            <a:srgbClr val="0D0D0D">
              <a:alpha val="20000"/>
            </a:srgbClr>
          </a:solidFill>
          <a:ln w="12700">
            <a:miter lim="400000"/>
          </a:ln>
        </p:spPr>
        <p:txBody>
          <a:bodyPr lIns="45719" rIns="45719" anchor="ctr"/>
          <a:lstStyle/>
          <a:p>
            <a:pPr algn="ctr">
              <a:defRPr>
                <a:solidFill>
                  <a:srgbClr val="808080"/>
                </a:solidFill>
              </a:defRPr>
            </a:pPr>
          </a:p>
        </p:txBody>
      </p:sp>
      <p:sp>
        <p:nvSpPr>
          <p:cNvPr id="2514" name="Shape 2514"/>
          <p:cNvSpPr/>
          <p:nvPr>
            <p:ph type="body" sz="quarter" idx="1"/>
          </p:nvPr>
        </p:nvSpPr>
        <p:spPr>
          <a:prstGeom prst="rect">
            <a:avLst/>
          </a:prstGeom>
        </p:spPr>
        <p:txBody>
          <a:bodyPr/>
          <a:lstStyle/>
          <a:p>
            <a:pPr/>
            <a:r>
              <a:t>Biscuit oat cake carrot cake muffin jelly beans chocolate chocolate sugar plum cheesecake</a:t>
            </a:r>
          </a:p>
        </p:txBody>
      </p:sp>
      <p:sp>
        <p:nvSpPr>
          <p:cNvPr id="2515" name="Shape 2515"/>
          <p:cNvSpPr/>
          <p:nvPr>
            <p:ph type="body" idx="18"/>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2000">
                <a:solidFill>
                  <a:srgbClr val="FFFFFF"/>
                </a:solidFill>
              </a:defRPr>
            </a:lvl1pPr>
          </a:lstStyle>
          <a:p>
            <a:pPr/>
            <a:r>
              <a:t>Creative Smartphone Features</a:t>
            </a:r>
          </a:p>
        </p:txBody>
      </p:sp>
      <p:grpSp>
        <p:nvGrpSpPr>
          <p:cNvPr id="2518" name="Group 2518"/>
          <p:cNvGrpSpPr/>
          <p:nvPr/>
        </p:nvGrpSpPr>
        <p:grpSpPr>
          <a:xfrm>
            <a:off x="953134" y="5655526"/>
            <a:ext cx="585789" cy="585789"/>
            <a:chOff x="0" y="0"/>
            <a:chExt cx="585787" cy="585787"/>
          </a:xfrm>
        </p:grpSpPr>
        <p:sp>
          <p:nvSpPr>
            <p:cNvPr id="2516" name="Shape 2516"/>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517" name="Shape 2517"/>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519" name="Shape 2519"/>
          <p:cNvSpPr/>
          <p:nvPr/>
        </p:nvSpPr>
        <p:spPr>
          <a:xfrm>
            <a:off x="5257510" y="5907301"/>
            <a:ext cx="2405143"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chocolate cake sweet pastry</a:t>
            </a:r>
          </a:p>
        </p:txBody>
      </p:sp>
      <p:sp>
        <p:nvSpPr>
          <p:cNvPr id="2520" name="Shape 2520"/>
          <p:cNvSpPr/>
          <p:nvPr/>
        </p:nvSpPr>
        <p:spPr>
          <a:xfrm>
            <a:off x="5241630" y="5599691"/>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300">
                <a:solidFill>
                  <a:srgbClr val="F23B48"/>
                </a:solidFill>
                <a:latin typeface="Lato"/>
                <a:ea typeface="Lato"/>
                <a:cs typeface="Lato"/>
                <a:sym typeface="Lato"/>
              </a:defRPr>
            </a:lvl1pPr>
          </a:lstStyle>
          <a:p>
            <a:pPr/>
            <a:r>
              <a:t>User Experience</a:t>
            </a:r>
          </a:p>
        </p:txBody>
      </p:sp>
      <p:sp>
        <p:nvSpPr>
          <p:cNvPr id="2521" name="Shape 2521"/>
          <p:cNvSpPr/>
          <p:nvPr/>
        </p:nvSpPr>
        <p:spPr>
          <a:xfrm>
            <a:off x="1709638" y="5907301"/>
            <a:ext cx="2405143"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chocolate cake sweet pastry</a:t>
            </a:r>
          </a:p>
        </p:txBody>
      </p:sp>
      <p:sp>
        <p:nvSpPr>
          <p:cNvPr id="2522" name="Shape 2522"/>
          <p:cNvSpPr/>
          <p:nvPr/>
        </p:nvSpPr>
        <p:spPr>
          <a:xfrm>
            <a:off x="1693759" y="5599691"/>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300">
                <a:solidFill>
                  <a:srgbClr val="F23B48"/>
                </a:solidFill>
                <a:latin typeface="Lato"/>
                <a:ea typeface="Lato"/>
                <a:cs typeface="Lato"/>
                <a:sym typeface="Lato"/>
              </a:defRPr>
            </a:lvl1pPr>
          </a:lstStyle>
          <a:p>
            <a:pPr/>
            <a:r>
              <a:t>Desktop Application</a:t>
            </a:r>
          </a:p>
        </p:txBody>
      </p:sp>
      <p:sp>
        <p:nvSpPr>
          <p:cNvPr id="2523" name="Shape 2523"/>
          <p:cNvSpPr/>
          <p:nvPr/>
        </p:nvSpPr>
        <p:spPr>
          <a:xfrm>
            <a:off x="8831322" y="5907301"/>
            <a:ext cx="2405143"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chocolate cake sweet pastry</a:t>
            </a:r>
          </a:p>
        </p:txBody>
      </p:sp>
      <p:sp>
        <p:nvSpPr>
          <p:cNvPr id="2524" name="Shape 2524"/>
          <p:cNvSpPr/>
          <p:nvPr/>
        </p:nvSpPr>
        <p:spPr>
          <a:xfrm>
            <a:off x="8815444" y="5599691"/>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300">
                <a:solidFill>
                  <a:srgbClr val="F23B48"/>
                </a:solidFill>
                <a:latin typeface="Lato"/>
                <a:ea typeface="Lato"/>
                <a:cs typeface="Lato"/>
                <a:sym typeface="Lato"/>
              </a:defRPr>
            </a:lvl1pPr>
          </a:lstStyle>
          <a:p>
            <a:pPr/>
            <a:r>
              <a:t>Business Target</a:t>
            </a:r>
          </a:p>
        </p:txBody>
      </p:sp>
      <p:grpSp>
        <p:nvGrpSpPr>
          <p:cNvPr id="2527" name="Group 2527"/>
          <p:cNvGrpSpPr/>
          <p:nvPr/>
        </p:nvGrpSpPr>
        <p:grpSpPr>
          <a:xfrm>
            <a:off x="4496207" y="5655526"/>
            <a:ext cx="585789" cy="585789"/>
            <a:chOff x="0" y="0"/>
            <a:chExt cx="585787" cy="585787"/>
          </a:xfrm>
        </p:grpSpPr>
        <p:sp>
          <p:nvSpPr>
            <p:cNvPr id="2525" name="Shape 2525"/>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526" name="Shape 2526"/>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grpSp>
        <p:nvGrpSpPr>
          <p:cNvPr id="2530" name="Group 2530"/>
          <p:cNvGrpSpPr/>
          <p:nvPr/>
        </p:nvGrpSpPr>
        <p:grpSpPr>
          <a:xfrm>
            <a:off x="8076070" y="5671970"/>
            <a:ext cx="585789" cy="585789"/>
            <a:chOff x="0" y="0"/>
            <a:chExt cx="585787" cy="585787"/>
          </a:xfrm>
        </p:grpSpPr>
        <p:sp>
          <p:nvSpPr>
            <p:cNvPr id="2528" name="Shape 2528"/>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529" name="Shape 2529"/>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531" name="Shape 2531"/>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2532" name="Shape 2532"/>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grpSp>
        <p:nvGrpSpPr>
          <p:cNvPr id="2547" name="Group 2547"/>
          <p:cNvGrpSpPr/>
          <p:nvPr/>
        </p:nvGrpSpPr>
        <p:grpSpPr>
          <a:xfrm>
            <a:off x="6889653" y="3139084"/>
            <a:ext cx="3749343" cy="2157741"/>
            <a:chOff x="0" y="0"/>
            <a:chExt cx="3749342" cy="2157740"/>
          </a:xfrm>
        </p:grpSpPr>
        <p:sp>
          <p:nvSpPr>
            <p:cNvPr id="2533" name="Shape 2533"/>
            <p:cNvSpPr/>
            <p:nvPr/>
          </p:nvSpPr>
          <p:spPr>
            <a:xfrm>
              <a:off x="-1" y="2074421"/>
              <a:ext cx="1888559" cy="833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8862"/>
                  </a:moveTo>
                  <a:cubicBezTo>
                    <a:pt x="0" y="12738"/>
                    <a:pt x="732" y="21600"/>
                    <a:pt x="1904" y="21600"/>
                  </a:cubicBezTo>
                  <a:cubicBezTo>
                    <a:pt x="3075" y="21600"/>
                    <a:pt x="21600" y="21600"/>
                    <a:pt x="21600" y="21600"/>
                  </a:cubicBezTo>
                  <a:cubicBezTo>
                    <a:pt x="21600" y="0"/>
                    <a:pt x="21600" y="0"/>
                    <a:pt x="21600" y="0"/>
                  </a:cubicBezTo>
                  <a:cubicBezTo>
                    <a:pt x="0" y="0"/>
                    <a:pt x="0" y="0"/>
                    <a:pt x="0" y="0"/>
                  </a:cubicBezTo>
                  <a:lnTo>
                    <a:pt x="0" y="8862"/>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2534" name="Shape 2534"/>
            <p:cNvSpPr/>
            <p:nvPr/>
          </p:nvSpPr>
          <p:spPr>
            <a:xfrm>
              <a:off x="1860783" y="2074421"/>
              <a:ext cx="1888559" cy="833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62"/>
                  </a:moveTo>
                  <a:cubicBezTo>
                    <a:pt x="21600" y="12738"/>
                    <a:pt x="20867" y="21600"/>
                    <a:pt x="19694" y="21600"/>
                  </a:cubicBezTo>
                  <a:cubicBezTo>
                    <a:pt x="18521" y="21600"/>
                    <a:pt x="0" y="21600"/>
                    <a:pt x="0" y="21600"/>
                  </a:cubicBezTo>
                  <a:cubicBezTo>
                    <a:pt x="0" y="0"/>
                    <a:pt x="0" y="0"/>
                    <a:pt x="0" y="0"/>
                  </a:cubicBezTo>
                  <a:cubicBezTo>
                    <a:pt x="21600" y="0"/>
                    <a:pt x="21600" y="0"/>
                    <a:pt x="21600" y="0"/>
                  </a:cubicBezTo>
                  <a:lnTo>
                    <a:pt x="21600" y="8862"/>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2535" name="Shape 2535"/>
            <p:cNvSpPr/>
            <p:nvPr/>
          </p:nvSpPr>
          <p:spPr>
            <a:xfrm>
              <a:off x="369592" y="0"/>
              <a:ext cx="3037930" cy="20808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917" y="0"/>
                  </a:moveTo>
                  <a:cubicBezTo>
                    <a:pt x="683" y="0"/>
                    <a:pt x="683" y="0"/>
                    <a:pt x="683" y="0"/>
                  </a:cubicBezTo>
                  <a:cubicBezTo>
                    <a:pt x="304" y="0"/>
                    <a:pt x="0" y="444"/>
                    <a:pt x="0" y="998"/>
                  </a:cubicBezTo>
                  <a:cubicBezTo>
                    <a:pt x="0" y="4834"/>
                    <a:pt x="0" y="4834"/>
                    <a:pt x="0" y="4834"/>
                  </a:cubicBezTo>
                  <a:cubicBezTo>
                    <a:pt x="0" y="20602"/>
                    <a:pt x="0" y="20602"/>
                    <a:pt x="0" y="20602"/>
                  </a:cubicBezTo>
                  <a:cubicBezTo>
                    <a:pt x="0" y="21156"/>
                    <a:pt x="304" y="21600"/>
                    <a:pt x="683" y="21600"/>
                  </a:cubicBezTo>
                  <a:cubicBezTo>
                    <a:pt x="20917" y="21600"/>
                    <a:pt x="20917" y="21600"/>
                    <a:pt x="20917" y="21600"/>
                  </a:cubicBezTo>
                  <a:cubicBezTo>
                    <a:pt x="21296" y="21600"/>
                    <a:pt x="21600" y="21156"/>
                    <a:pt x="21600" y="20602"/>
                  </a:cubicBezTo>
                  <a:cubicBezTo>
                    <a:pt x="21600" y="998"/>
                    <a:pt x="21600" y="998"/>
                    <a:pt x="21600" y="998"/>
                  </a:cubicBezTo>
                  <a:cubicBezTo>
                    <a:pt x="21600" y="444"/>
                    <a:pt x="21296" y="0"/>
                    <a:pt x="20917" y="0"/>
                  </a:cubicBezTo>
                  <a:close/>
                </a:path>
              </a:pathLst>
            </a:custGeom>
            <a:solidFill>
              <a:srgbClr val="D2D3D5"/>
            </a:solidFill>
            <a:ln w="12700" cap="flat">
              <a:noFill/>
              <a:miter lim="400000"/>
            </a:ln>
            <a:effectLst/>
          </p:spPr>
          <p:txBody>
            <a:bodyPr wrap="square" lIns="45719" tIns="45719" rIns="45719" bIns="45719" numCol="1" anchor="t">
              <a:noAutofit/>
            </a:bodyPr>
            <a:lstStyle/>
            <a:p>
              <a:pPr/>
            </a:p>
          </p:txBody>
        </p:sp>
        <p:sp>
          <p:nvSpPr>
            <p:cNvPr id="2536" name="Shape 2536"/>
            <p:cNvSpPr/>
            <p:nvPr/>
          </p:nvSpPr>
          <p:spPr>
            <a:xfrm>
              <a:off x="380275" y="10681"/>
              <a:ext cx="3018703" cy="205946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11" y="21600"/>
                  </a:moveTo>
                  <a:cubicBezTo>
                    <a:pt x="275" y="21600"/>
                    <a:pt x="0" y="21197"/>
                    <a:pt x="0" y="20704"/>
                  </a:cubicBezTo>
                  <a:cubicBezTo>
                    <a:pt x="0" y="896"/>
                    <a:pt x="0" y="896"/>
                    <a:pt x="0" y="896"/>
                  </a:cubicBezTo>
                  <a:cubicBezTo>
                    <a:pt x="0" y="403"/>
                    <a:pt x="275" y="0"/>
                    <a:pt x="611" y="0"/>
                  </a:cubicBezTo>
                  <a:cubicBezTo>
                    <a:pt x="20974" y="0"/>
                    <a:pt x="20974" y="0"/>
                    <a:pt x="20974" y="0"/>
                  </a:cubicBezTo>
                  <a:cubicBezTo>
                    <a:pt x="21325" y="0"/>
                    <a:pt x="21600" y="403"/>
                    <a:pt x="21600" y="896"/>
                  </a:cubicBezTo>
                  <a:cubicBezTo>
                    <a:pt x="21600" y="20704"/>
                    <a:pt x="21600" y="20704"/>
                    <a:pt x="21600" y="20704"/>
                  </a:cubicBezTo>
                  <a:cubicBezTo>
                    <a:pt x="21600" y="21197"/>
                    <a:pt x="21325" y="21600"/>
                    <a:pt x="20974" y="21600"/>
                  </a:cubicBezTo>
                  <a:lnTo>
                    <a:pt x="611"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537" name="Shape 2537"/>
            <p:cNvSpPr/>
            <p:nvPr/>
          </p:nvSpPr>
          <p:spPr>
            <a:xfrm>
              <a:off x="380275" y="1982558"/>
              <a:ext cx="3018703" cy="8759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524" y="3161"/>
                    <a:pt x="21432" y="4741"/>
                    <a:pt x="21325" y="4741"/>
                  </a:cubicBezTo>
                  <a:cubicBezTo>
                    <a:pt x="275" y="4741"/>
                    <a:pt x="275" y="4741"/>
                    <a:pt x="275" y="4741"/>
                  </a:cubicBezTo>
                  <a:cubicBezTo>
                    <a:pt x="153" y="4741"/>
                    <a:pt x="61" y="3161"/>
                    <a:pt x="0" y="0"/>
                  </a:cubicBezTo>
                  <a:cubicBezTo>
                    <a:pt x="0" y="527"/>
                    <a:pt x="0" y="527"/>
                    <a:pt x="0" y="527"/>
                  </a:cubicBezTo>
                  <a:cubicBezTo>
                    <a:pt x="0" y="12117"/>
                    <a:pt x="275" y="21600"/>
                    <a:pt x="611" y="21600"/>
                  </a:cubicBezTo>
                  <a:cubicBezTo>
                    <a:pt x="20974" y="21600"/>
                    <a:pt x="20974" y="21600"/>
                    <a:pt x="20974" y="21600"/>
                  </a:cubicBezTo>
                  <a:cubicBezTo>
                    <a:pt x="21325" y="21600"/>
                    <a:pt x="21600" y="12117"/>
                    <a:pt x="21600" y="527"/>
                  </a:cubicBezTo>
                  <a:lnTo>
                    <a:pt x="21600" y="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2538" name="Shape 2538"/>
            <p:cNvSpPr/>
            <p:nvPr/>
          </p:nvSpPr>
          <p:spPr>
            <a:xfrm>
              <a:off x="-1" y="2040239"/>
              <a:ext cx="3749344" cy="68365"/>
            </a:xfrm>
            <a:prstGeom prst="rect">
              <a:avLst/>
            </a:prstGeom>
            <a:solidFill>
              <a:srgbClr val="D2D6D7"/>
            </a:solidFill>
            <a:ln w="12700" cap="flat">
              <a:noFill/>
              <a:miter lim="400000"/>
            </a:ln>
            <a:effectLst/>
          </p:spPr>
          <p:txBody>
            <a:bodyPr wrap="square" lIns="45719" tIns="45719" rIns="45719" bIns="45719" numCol="1" anchor="t">
              <a:noAutofit/>
            </a:bodyPr>
            <a:lstStyle/>
            <a:p>
              <a:pPr/>
            </a:p>
          </p:txBody>
        </p:sp>
        <p:sp>
          <p:nvSpPr>
            <p:cNvPr id="2539" name="Shape 2539"/>
            <p:cNvSpPr/>
            <p:nvPr/>
          </p:nvSpPr>
          <p:spPr>
            <a:xfrm>
              <a:off x="1604418" y="2040239"/>
              <a:ext cx="538368" cy="384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71" y="12000"/>
                    <a:pt x="943" y="21600"/>
                    <a:pt x="1886" y="21600"/>
                  </a:cubicBezTo>
                  <a:cubicBezTo>
                    <a:pt x="19714" y="21600"/>
                    <a:pt x="19714" y="21600"/>
                    <a:pt x="19714" y="21600"/>
                  </a:cubicBezTo>
                  <a:cubicBezTo>
                    <a:pt x="20657" y="21600"/>
                    <a:pt x="21429" y="12000"/>
                    <a:pt x="21600" y="0"/>
                  </a:cubicBezTo>
                  <a:lnTo>
                    <a:pt x="0" y="0"/>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2540" name="Shape 2540"/>
            <p:cNvSpPr/>
            <p:nvPr/>
          </p:nvSpPr>
          <p:spPr>
            <a:xfrm>
              <a:off x="480684" y="141000"/>
              <a:ext cx="2817883" cy="1779603"/>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2541" name="Shape 2541"/>
            <p:cNvSpPr/>
            <p:nvPr/>
          </p:nvSpPr>
          <p:spPr>
            <a:xfrm>
              <a:off x="489229" y="151682"/>
              <a:ext cx="2798655" cy="1760375"/>
            </a:xfrm>
            <a:prstGeom prst="rect">
              <a:avLst/>
            </a:prstGeom>
            <a:solidFill>
              <a:srgbClr val="C6C6C6"/>
            </a:solidFill>
            <a:ln w="12700" cap="flat">
              <a:noFill/>
              <a:miter lim="400000"/>
            </a:ln>
            <a:effectLst/>
          </p:spPr>
          <p:txBody>
            <a:bodyPr wrap="square" lIns="45719" tIns="45719" rIns="45719" bIns="45719" numCol="1" anchor="t">
              <a:noAutofit/>
            </a:bodyPr>
            <a:lstStyle/>
            <a:p>
              <a:pPr/>
            </a:p>
          </p:txBody>
        </p:sp>
        <p:sp>
          <p:nvSpPr>
            <p:cNvPr id="2542" name="Shape 2542"/>
            <p:cNvSpPr/>
            <p:nvPr/>
          </p:nvSpPr>
          <p:spPr>
            <a:xfrm>
              <a:off x="1871466" y="66227"/>
              <a:ext cx="32047" cy="32047"/>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543" name="Shape 2543"/>
            <p:cNvSpPr/>
            <p:nvPr/>
          </p:nvSpPr>
          <p:spPr>
            <a:xfrm>
              <a:off x="1871466" y="64091"/>
              <a:ext cx="32047" cy="2991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544" name="Shape 2544"/>
            <p:cNvSpPr/>
            <p:nvPr/>
          </p:nvSpPr>
          <p:spPr>
            <a:xfrm>
              <a:off x="1877874" y="68364"/>
              <a:ext cx="19229" cy="21365"/>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545" name="Shape 2545"/>
            <p:cNvSpPr/>
            <p:nvPr/>
          </p:nvSpPr>
          <p:spPr>
            <a:xfrm>
              <a:off x="1881138" y="73763"/>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546" name="Shape 2546"/>
            <p:cNvSpPr/>
            <p:nvPr/>
          </p:nvSpPr>
          <p:spPr>
            <a:xfrm>
              <a:off x="1881139" y="726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lnTo>
                    <a:pt x="21600" y="21600"/>
                  </a:lnTo>
                  <a:lnTo>
                    <a:pt x="0" y="10800"/>
                  </a:lnTo>
                  <a:lnTo>
                    <a:pt x="21600" y="0"/>
                  </a:lnTo>
                  <a:lnTo>
                    <a:pt x="21600" y="108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grpSp>
      <p:grpSp>
        <p:nvGrpSpPr>
          <p:cNvPr id="2560" name="Group 2560"/>
          <p:cNvGrpSpPr/>
          <p:nvPr/>
        </p:nvGrpSpPr>
        <p:grpSpPr>
          <a:xfrm>
            <a:off x="2366097" y="2969173"/>
            <a:ext cx="1639818" cy="2328818"/>
            <a:chOff x="0" y="0"/>
            <a:chExt cx="1639817" cy="2328816"/>
          </a:xfrm>
        </p:grpSpPr>
        <p:sp>
          <p:nvSpPr>
            <p:cNvPr id="2548" name="Shape 2548"/>
            <p:cNvSpPr/>
            <p:nvPr/>
          </p:nvSpPr>
          <p:spPr>
            <a:xfrm>
              <a:off x="-1" y="-1"/>
              <a:ext cx="1639819" cy="232881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687"/>
                  </a:moveTo>
                  <a:cubicBezTo>
                    <a:pt x="21600" y="21180"/>
                    <a:pt x="21030" y="21600"/>
                    <a:pt x="20331" y="21600"/>
                  </a:cubicBezTo>
                  <a:cubicBezTo>
                    <a:pt x="1295" y="21600"/>
                    <a:pt x="1295" y="21600"/>
                    <a:pt x="1295" y="21600"/>
                  </a:cubicBezTo>
                  <a:cubicBezTo>
                    <a:pt x="570" y="21600"/>
                    <a:pt x="0" y="21180"/>
                    <a:pt x="0" y="20687"/>
                  </a:cubicBezTo>
                  <a:cubicBezTo>
                    <a:pt x="0" y="895"/>
                    <a:pt x="0" y="895"/>
                    <a:pt x="0" y="895"/>
                  </a:cubicBezTo>
                  <a:cubicBezTo>
                    <a:pt x="0" y="402"/>
                    <a:pt x="570" y="0"/>
                    <a:pt x="1295" y="0"/>
                  </a:cubicBezTo>
                  <a:cubicBezTo>
                    <a:pt x="20331" y="0"/>
                    <a:pt x="20331" y="0"/>
                    <a:pt x="20331" y="0"/>
                  </a:cubicBezTo>
                  <a:cubicBezTo>
                    <a:pt x="21030" y="0"/>
                    <a:pt x="21600" y="402"/>
                    <a:pt x="21600" y="895"/>
                  </a:cubicBezTo>
                  <a:cubicBezTo>
                    <a:pt x="21600" y="20687"/>
                    <a:pt x="21600" y="20687"/>
                    <a:pt x="21600" y="20687"/>
                  </a:cubicBezTo>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549" name="Shape 2549"/>
            <p:cNvSpPr/>
            <p:nvPr/>
          </p:nvSpPr>
          <p:spPr>
            <a:xfrm>
              <a:off x="9843" y="7874"/>
              <a:ext cx="1622101" cy="23111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8" y="21600"/>
                  </a:moveTo>
                  <a:cubicBezTo>
                    <a:pt x="524" y="21600"/>
                    <a:pt x="0" y="21232"/>
                    <a:pt x="0" y="20772"/>
                  </a:cubicBezTo>
                  <a:cubicBezTo>
                    <a:pt x="0" y="828"/>
                    <a:pt x="0" y="828"/>
                    <a:pt x="0" y="828"/>
                  </a:cubicBezTo>
                  <a:cubicBezTo>
                    <a:pt x="0" y="386"/>
                    <a:pt x="524" y="0"/>
                    <a:pt x="1178" y="0"/>
                  </a:cubicBezTo>
                  <a:cubicBezTo>
                    <a:pt x="20422" y="0"/>
                    <a:pt x="20422" y="0"/>
                    <a:pt x="20422" y="0"/>
                  </a:cubicBezTo>
                  <a:cubicBezTo>
                    <a:pt x="21076" y="0"/>
                    <a:pt x="21600" y="386"/>
                    <a:pt x="21600" y="828"/>
                  </a:cubicBezTo>
                  <a:cubicBezTo>
                    <a:pt x="21600" y="20772"/>
                    <a:pt x="21600" y="20772"/>
                    <a:pt x="21600" y="20772"/>
                  </a:cubicBezTo>
                  <a:cubicBezTo>
                    <a:pt x="21600" y="21232"/>
                    <a:pt x="21076" y="21600"/>
                    <a:pt x="20422" y="21600"/>
                  </a:cubicBezTo>
                  <a:cubicBezTo>
                    <a:pt x="1178" y="21600"/>
                    <a:pt x="1178" y="21600"/>
                    <a:pt x="1178" y="21600"/>
                  </a:cubicBezTo>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550" name="Shape 2550"/>
            <p:cNvSpPr/>
            <p:nvPr/>
          </p:nvSpPr>
          <p:spPr>
            <a:xfrm>
              <a:off x="805144" y="94491"/>
              <a:ext cx="29531" cy="2953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551" name="Shape 2551"/>
            <p:cNvSpPr/>
            <p:nvPr/>
          </p:nvSpPr>
          <p:spPr>
            <a:xfrm>
              <a:off x="805144" y="92523"/>
              <a:ext cx="29531" cy="2953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552" name="Shape 2552"/>
            <p:cNvSpPr/>
            <p:nvPr/>
          </p:nvSpPr>
          <p:spPr>
            <a:xfrm>
              <a:off x="811050" y="98428"/>
              <a:ext cx="17719" cy="1771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553" name="Shape 2553"/>
            <p:cNvSpPr/>
            <p:nvPr/>
          </p:nvSpPr>
          <p:spPr>
            <a:xfrm>
              <a:off x="813559" y="100937"/>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554" name="Shape 2554"/>
            <p:cNvSpPr/>
            <p:nvPr/>
          </p:nvSpPr>
          <p:spPr>
            <a:xfrm>
              <a:off x="813558" y="1009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21600" y="21600"/>
                  </a:lnTo>
                  <a:lnTo>
                    <a:pt x="0" y="0"/>
                  </a:lnTo>
                  <a:lnTo>
                    <a:pt x="21600" y="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555" name="Shape 2555"/>
            <p:cNvSpPr/>
            <p:nvPr/>
          </p:nvSpPr>
          <p:spPr>
            <a:xfrm>
              <a:off x="773647" y="102365"/>
              <a:ext cx="13781" cy="13781"/>
            </a:xfrm>
            <a:prstGeom prst="rect">
              <a:avLst/>
            </a:prstGeom>
            <a:solidFill>
              <a:srgbClr val="464646"/>
            </a:solidFill>
            <a:ln w="12700" cap="flat">
              <a:noFill/>
              <a:miter lim="400000"/>
            </a:ln>
            <a:effectLst/>
          </p:spPr>
          <p:txBody>
            <a:bodyPr wrap="square" lIns="45719" tIns="45719" rIns="45719" bIns="45719" numCol="1" anchor="t">
              <a:noAutofit/>
            </a:bodyPr>
            <a:lstStyle/>
            <a:p>
              <a:pPr/>
            </a:p>
          </p:txBody>
        </p:sp>
        <p:sp>
          <p:nvSpPr>
            <p:cNvPr id="2556" name="Shape 2556"/>
            <p:cNvSpPr/>
            <p:nvPr/>
          </p:nvSpPr>
          <p:spPr>
            <a:xfrm>
              <a:off x="98428" y="194888"/>
              <a:ext cx="1444930" cy="1927230"/>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2557" name="Shape 2557"/>
            <p:cNvSpPr/>
            <p:nvPr/>
          </p:nvSpPr>
          <p:spPr>
            <a:xfrm>
              <a:off x="106302" y="202763"/>
              <a:ext cx="1429181" cy="1911481"/>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2558" name="Shape 2558"/>
            <p:cNvSpPr/>
            <p:nvPr/>
          </p:nvSpPr>
          <p:spPr>
            <a:xfrm>
              <a:off x="759867" y="2163457"/>
              <a:ext cx="122053" cy="124021"/>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2559" name="Shape 2559"/>
            <p:cNvSpPr/>
            <p:nvPr/>
          </p:nvSpPr>
          <p:spPr>
            <a:xfrm>
              <a:off x="789396" y="2192985"/>
              <a:ext cx="62995" cy="6299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14175"/>
                  </a:moveTo>
                  <a:cubicBezTo>
                    <a:pt x="18900" y="14175"/>
                    <a:pt x="18900" y="14175"/>
                    <a:pt x="18900" y="14175"/>
                  </a:cubicBezTo>
                  <a:cubicBezTo>
                    <a:pt x="18900" y="16875"/>
                    <a:pt x="16875" y="18900"/>
                    <a:pt x="14175" y="18900"/>
                  </a:cubicBezTo>
                  <a:cubicBezTo>
                    <a:pt x="7425" y="18900"/>
                    <a:pt x="7425" y="18900"/>
                    <a:pt x="7425" y="18900"/>
                  </a:cubicBezTo>
                  <a:cubicBezTo>
                    <a:pt x="4725" y="18900"/>
                    <a:pt x="2700" y="16875"/>
                    <a:pt x="2700" y="14175"/>
                  </a:cubicBezTo>
                  <a:cubicBezTo>
                    <a:pt x="2700" y="7425"/>
                    <a:pt x="2700" y="7425"/>
                    <a:pt x="2700" y="7425"/>
                  </a:cubicBezTo>
                  <a:cubicBezTo>
                    <a:pt x="2700" y="4725"/>
                    <a:pt x="4725" y="2700"/>
                    <a:pt x="7425" y="2700"/>
                  </a:cubicBezTo>
                  <a:cubicBezTo>
                    <a:pt x="14175" y="2700"/>
                    <a:pt x="14175" y="2700"/>
                    <a:pt x="14175" y="2700"/>
                  </a:cubicBezTo>
                  <a:cubicBezTo>
                    <a:pt x="16875" y="2700"/>
                    <a:pt x="18900" y="4725"/>
                    <a:pt x="18900" y="7425"/>
                  </a:cubicBezTo>
                  <a:cubicBezTo>
                    <a:pt x="18900" y="14175"/>
                    <a:pt x="18900" y="14175"/>
                    <a:pt x="18900" y="14175"/>
                  </a:cubicBezTo>
                  <a:cubicBezTo>
                    <a:pt x="20250" y="14175"/>
                    <a:pt x="20250" y="14175"/>
                    <a:pt x="20250" y="14175"/>
                  </a:cubicBezTo>
                  <a:cubicBezTo>
                    <a:pt x="21600" y="14175"/>
                    <a:pt x="21600" y="14175"/>
                    <a:pt x="21600" y="14175"/>
                  </a:cubicBezTo>
                  <a:cubicBezTo>
                    <a:pt x="21600" y="7425"/>
                    <a:pt x="21600" y="7425"/>
                    <a:pt x="21600" y="7425"/>
                  </a:cubicBezTo>
                  <a:cubicBezTo>
                    <a:pt x="21600" y="3375"/>
                    <a:pt x="18900" y="0"/>
                    <a:pt x="14175" y="0"/>
                  </a:cubicBezTo>
                  <a:cubicBezTo>
                    <a:pt x="7425" y="0"/>
                    <a:pt x="7425" y="0"/>
                    <a:pt x="7425" y="0"/>
                  </a:cubicBezTo>
                  <a:cubicBezTo>
                    <a:pt x="3375" y="0"/>
                    <a:pt x="0" y="3375"/>
                    <a:pt x="0" y="7425"/>
                  </a:cubicBezTo>
                  <a:cubicBezTo>
                    <a:pt x="0" y="14175"/>
                    <a:pt x="0" y="14175"/>
                    <a:pt x="0" y="14175"/>
                  </a:cubicBezTo>
                  <a:cubicBezTo>
                    <a:pt x="0" y="18900"/>
                    <a:pt x="3375" y="21600"/>
                    <a:pt x="7425" y="21600"/>
                  </a:cubicBezTo>
                  <a:cubicBezTo>
                    <a:pt x="14175" y="21600"/>
                    <a:pt x="14175" y="21600"/>
                    <a:pt x="14175" y="21600"/>
                  </a:cubicBezTo>
                  <a:cubicBezTo>
                    <a:pt x="18900" y="21600"/>
                    <a:pt x="21600" y="18900"/>
                    <a:pt x="21600" y="14175"/>
                  </a:cubicBezTo>
                  <a:lnTo>
                    <a:pt x="20250" y="14175"/>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grpSp>
      <p:pic>
        <p:nvPicPr>
          <p:cNvPr id="2561" name="PlaceholderImage.png"/>
          <p:cNvPicPr>
            <a:picLocks noChangeAspect="1"/>
          </p:cNvPicPr>
          <p:nvPr>
            <p:ph type="pic" idx="17"/>
          </p:nvPr>
        </p:nvPicPr>
        <p:blipFill>
          <a:blip r:embed="rId2">
            <a:extLst/>
          </a:blip>
          <a:stretch>
            <a:fillRect/>
          </a:stretch>
        </p:blipFill>
        <p:spPr>
          <a:prstGeom prst="rect">
            <a:avLst/>
          </a:prstGeom>
        </p:spPr>
      </p:pic>
      <p:pic>
        <p:nvPicPr>
          <p:cNvPr id="2562" name="PlaceholderImage.png"/>
          <p:cNvPicPr>
            <a:picLocks noChangeAspect="1"/>
          </p:cNvPicPr>
          <p:nvPr>
            <p:ph type="pic" idx="14"/>
          </p:nvPr>
        </p:nvPicPr>
        <p:blipFill>
          <a:blip r:embed="rId2">
            <a:extLst/>
          </a:blip>
          <a:stretch>
            <a:fillRect/>
          </a:stretch>
        </p:blipFill>
        <p:spPr>
          <a:prstGeom prst="rect">
            <a:avLst/>
          </a:prstGeom>
        </p:spPr>
      </p:pic>
      <p:pic>
        <p:nvPicPr>
          <p:cNvPr id="2563" name="PlaceholderImage.png"/>
          <p:cNvPicPr>
            <a:picLocks noChangeAspect="1"/>
          </p:cNvPicPr>
          <p:nvPr>
            <p:ph type="pic" idx="15"/>
          </p:nvPr>
        </p:nvPicPr>
        <p:blipFill>
          <a:blip r:embed="rId2">
            <a:extLst/>
          </a:blip>
          <a:stretch>
            <a:fillRect/>
          </a:stretch>
        </p:blipFill>
        <p:spPr>
          <a:prstGeom prst="rect">
            <a:avLst/>
          </a:prstGeom>
        </p:spPr>
      </p:pic>
      <p:pic>
        <p:nvPicPr>
          <p:cNvPr id="2564" name="PlaceholderImage.png"/>
          <p:cNvPicPr>
            <a:picLocks noChangeAspect="1"/>
          </p:cNvPicPr>
          <p:nvPr>
            <p:ph type="pic" idx="16"/>
          </p:nvPr>
        </p:nvPicPr>
        <p:blipFill>
          <a:blip r:embed="rId2">
            <a:extLst/>
          </a:blip>
          <a:stretch>
            <a:fillRect/>
          </a:stretch>
        </p:blipFill>
        <p:spPr>
          <a:prstGeom prst="rect">
            <a:avLst/>
          </a:prstGeom>
        </p:spPr>
      </p:pic>
      <p:pic>
        <p:nvPicPr>
          <p:cNvPr id="2565"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515">
                                            <p:bg/>
                                          </p:spTgt>
                                        </p:tgtEl>
                                        <p:attrNameLst>
                                          <p:attrName>style.visibility</p:attrName>
                                        </p:attrNameLst>
                                      </p:cBhvr>
                                      <p:to>
                                        <p:strVal val="visible"/>
                                      </p:to>
                                    </p:set>
                                    <p:animEffect filter="wipe(left)" transition="in">
                                      <p:cBhvr>
                                        <p:cTn id="7" dur="500"/>
                                        <p:tgtEl>
                                          <p:spTgt spid="251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515">
                                            <p:txEl>
                                              <p:pRg st="0" end="0"/>
                                            </p:txEl>
                                          </p:spTgt>
                                        </p:tgtEl>
                                        <p:attrNameLst>
                                          <p:attrName>style.visibility</p:attrName>
                                        </p:attrNameLst>
                                      </p:cBhvr>
                                      <p:to>
                                        <p:strVal val="visible"/>
                                      </p:to>
                                    </p:set>
                                    <p:animEffect filter="wipe(left)" transition="in">
                                      <p:cBhvr>
                                        <p:cTn id="10" dur="500"/>
                                        <p:tgtEl>
                                          <p:spTgt spid="251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514">
                                            <p:bg/>
                                          </p:spTgt>
                                        </p:tgtEl>
                                        <p:attrNameLst>
                                          <p:attrName>style.visibility</p:attrName>
                                        </p:attrNameLst>
                                      </p:cBhvr>
                                      <p:to>
                                        <p:strVal val="visible"/>
                                      </p:to>
                                    </p:set>
                                    <p:animEffect filter="dissolve" transition="in">
                                      <p:cBhvr>
                                        <p:cTn id="15" dur="500"/>
                                        <p:tgtEl>
                                          <p:spTgt spid="251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514">
                                            <p:txEl>
                                              <p:pRg st="0" end="0"/>
                                            </p:txEl>
                                          </p:spTgt>
                                        </p:tgtEl>
                                        <p:attrNameLst>
                                          <p:attrName>style.visibility</p:attrName>
                                        </p:attrNameLst>
                                      </p:cBhvr>
                                      <p:to>
                                        <p:strVal val="visible"/>
                                      </p:to>
                                    </p:set>
                                    <p:animEffect filter="dissolve" transition="in">
                                      <p:cBhvr>
                                        <p:cTn id="18" dur="500"/>
                                        <p:tgtEl>
                                          <p:spTgt spid="2514">
                                            <p:txEl>
                                              <p:pRg st="0" end="0"/>
                                            </p:txEl>
                                          </p:spTgt>
                                        </p:tgtEl>
                                      </p:cBhvr>
                                    </p:animEffect>
                                  </p:childTnLst>
                                </p:cTn>
                              </p:par>
                            </p:childTnLst>
                          </p:cTn>
                        </p:par>
                        <p:par>
                          <p:cTn id="19" fill="hold">
                            <p:stCondLst>
                              <p:cond delay="500"/>
                            </p:stCondLst>
                            <p:childTnLst>
                              <p:par>
                                <p:cTn id="20" presetClass="entr" nodeType="afterEffect" presetSubtype="4" presetID="2" grpId="3" fill="hold">
                                  <p:stCondLst>
                                    <p:cond delay="0"/>
                                  </p:stCondLst>
                                  <p:iterate type="el" backwards="0">
                                    <p:tmAbs val="0"/>
                                  </p:iterate>
                                  <p:childTnLst>
                                    <p:set>
                                      <p:cBhvr>
                                        <p:cTn id="21" fill="hold"/>
                                        <p:tgtEl>
                                          <p:spTgt spid="2492"/>
                                        </p:tgtEl>
                                        <p:attrNameLst>
                                          <p:attrName>style.visibility</p:attrName>
                                        </p:attrNameLst>
                                      </p:cBhvr>
                                      <p:to>
                                        <p:strVal val="visible"/>
                                      </p:to>
                                    </p:set>
                                    <p:anim calcmode="lin" valueType="num">
                                      <p:cBhvr>
                                        <p:cTn id="22" dur="750" fill="hold"/>
                                        <p:tgtEl>
                                          <p:spTgt spid="2492"/>
                                        </p:tgtEl>
                                        <p:attrNameLst>
                                          <p:attrName>ppt_x</p:attrName>
                                        </p:attrNameLst>
                                      </p:cBhvr>
                                      <p:tavLst>
                                        <p:tav tm="0">
                                          <p:val>
                                            <p:strVal val="#ppt_x"/>
                                          </p:val>
                                        </p:tav>
                                        <p:tav tm="100000">
                                          <p:val>
                                            <p:strVal val="#ppt_x"/>
                                          </p:val>
                                        </p:tav>
                                      </p:tavLst>
                                    </p:anim>
                                    <p:anim calcmode="lin" valueType="num">
                                      <p:cBhvr>
                                        <p:cTn id="23" dur="750" fill="hold"/>
                                        <p:tgtEl>
                                          <p:spTgt spid="2492"/>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 grpId="4" fill="hold">
                                  <p:stCondLst>
                                    <p:cond delay="0"/>
                                  </p:stCondLst>
                                  <p:iterate type="el" backwards="0">
                                    <p:tmAbs val="0"/>
                                  </p:iterate>
                                  <p:childTnLst>
                                    <p:set>
                                      <p:cBhvr>
                                        <p:cTn id="27" fill="hold"/>
                                        <p:tgtEl>
                                          <p:spTgt spid="2547"/>
                                        </p:tgtEl>
                                        <p:attrNameLst>
                                          <p:attrName>style.visibility</p:attrName>
                                        </p:attrNameLst>
                                      </p:cBhvr>
                                      <p:to>
                                        <p:strVal val="visible"/>
                                      </p:to>
                                    </p:set>
                                    <p:anim calcmode="lin" valueType="num">
                                      <p:cBhvr>
                                        <p:cTn id="28" dur="750" fill="hold"/>
                                        <p:tgtEl>
                                          <p:spTgt spid="2547"/>
                                        </p:tgtEl>
                                        <p:attrNameLst>
                                          <p:attrName>ppt_x</p:attrName>
                                        </p:attrNameLst>
                                      </p:cBhvr>
                                      <p:tavLst>
                                        <p:tav tm="0">
                                          <p:val>
                                            <p:strVal val="#ppt_x"/>
                                          </p:val>
                                        </p:tav>
                                        <p:tav tm="100000">
                                          <p:val>
                                            <p:strVal val="#ppt_x"/>
                                          </p:val>
                                        </p:tav>
                                      </p:tavLst>
                                    </p:anim>
                                    <p:anim calcmode="lin" valueType="num">
                                      <p:cBhvr>
                                        <p:cTn id="29" dur="750" fill="hold"/>
                                        <p:tgtEl>
                                          <p:spTgt spid="2547"/>
                                        </p:tgtEl>
                                        <p:attrNameLst>
                                          <p:attrName>ppt_y</p:attrName>
                                        </p:attrNameLst>
                                      </p:cBhvr>
                                      <p:tavLst>
                                        <p:tav tm="0">
                                          <p:val>
                                            <p:strVal val="1+#ppt_h/2"/>
                                          </p:val>
                                        </p:tav>
                                        <p:tav tm="100000">
                                          <p:val>
                                            <p:strVal val="#ppt_y"/>
                                          </p:val>
                                        </p:tav>
                                      </p:tavLst>
                                    </p:anim>
                                  </p:childTnLst>
                                </p:cTn>
                              </p:par>
                            </p:childTnLst>
                          </p:cTn>
                        </p:par>
                        <p:par>
                          <p:cTn id="30" fill="hold">
                            <p:stCondLst>
                              <p:cond delay="750"/>
                            </p:stCondLst>
                            <p:childTnLst>
                              <p:par>
                                <p:cTn id="31" presetClass="entr" nodeType="afterEffect" presetSubtype="4" presetID="2" grpId="5" fill="hold">
                                  <p:stCondLst>
                                    <p:cond delay="0"/>
                                  </p:stCondLst>
                                  <p:iterate type="el" backwards="0">
                                    <p:tmAbs val="0"/>
                                  </p:iterate>
                                  <p:childTnLst>
                                    <p:set>
                                      <p:cBhvr>
                                        <p:cTn id="32" fill="hold"/>
                                        <p:tgtEl>
                                          <p:spTgt spid="2560"/>
                                        </p:tgtEl>
                                        <p:attrNameLst>
                                          <p:attrName>style.visibility</p:attrName>
                                        </p:attrNameLst>
                                      </p:cBhvr>
                                      <p:to>
                                        <p:strVal val="visible"/>
                                      </p:to>
                                    </p:set>
                                    <p:anim calcmode="lin" valueType="num">
                                      <p:cBhvr>
                                        <p:cTn id="33" dur="750" fill="hold"/>
                                        <p:tgtEl>
                                          <p:spTgt spid="2560"/>
                                        </p:tgtEl>
                                        <p:attrNameLst>
                                          <p:attrName>ppt_x</p:attrName>
                                        </p:attrNameLst>
                                      </p:cBhvr>
                                      <p:tavLst>
                                        <p:tav tm="0">
                                          <p:val>
                                            <p:strVal val="#ppt_x"/>
                                          </p:val>
                                        </p:tav>
                                        <p:tav tm="100000">
                                          <p:val>
                                            <p:strVal val="#ppt_x"/>
                                          </p:val>
                                        </p:tav>
                                      </p:tavLst>
                                    </p:anim>
                                    <p:anim calcmode="lin" valueType="num">
                                      <p:cBhvr>
                                        <p:cTn id="34" dur="750" fill="hold"/>
                                        <p:tgtEl>
                                          <p:spTgt spid="2560"/>
                                        </p:tgtEl>
                                        <p:attrNameLst>
                                          <p:attrName>ppt_y</p:attrName>
                                        </p:attrNameLst>
                                      </p:cBhvr>
                                      <p:tavLst>
                                        <p:tav tm="0">
                                          <p:val>
                                            <p:strVal val="1+#ppt_h/2"/>
                                          </p:val>
                                        </p:tav>
                                        <p:tav tm="100000">
                                          <p:val>
                                            <p:strVal val="#ppt_y"/>
                                          </p:val>
                                        </p:tav>
                                      </p:tavLst>
                                    </p:anim>
                                  </p:childTnLst>
                                </p:cTn>
                              </p:par>
                            </p:childTnLst>
                          </p:cTn>
                        </p:par>
                        <p:par>
                          <p:cTn id="35" fill="hold">
                            <p:stCondLst>
                              <p:cond delay="1500"/>
                            </p:stCondLst>
                            <p:childTnLst>
                              <p:par>
                                <p:cTn id="36" presetClass="entr" nodeType="afterEffect" presetSubtype="4" presetID="2" grpId="6" fill="hold">
                                  <p:stCondLst>
                                    <p:cond delay="0"/>
                                  </p:stCondLst>
                                  <p:iterate type="el" backwards="0">
                                    <p:tmAbs val="0"/>
                                  </p:iterate>
                                  <p:childTnLst>
                                    <p:set>
                                      <p:cBhvr>
                                        <p:cTn id="37" fill="hold"/>
                                        <p:tgtEl>
                                          <p:spTgt spid="2512"/>
                                        </p:tgtEl>
                                        <p:attrNameLst>
                                          <p:attrName>style.visibility</p:attrName>
                                        </p:attrNameLst>
                                      </p:cBhvr>
                                      <p:to>
                                        <p:strVal val="visible"/>
                                      </p:to>
                                    </p:set>
                                    <p:anim calcmode="lin" valueType="num">
                                      <p:cBhvr>
                                        <p:cTn id="38" dur="750" fill="hold"/>
                                        <p:tgtEl>
                                          <p:spTgt spid="2512"/>
                                        </p:tgtEl>
                                        <p:attrNameLst>
                                          <p:attrName>ppt_x</p:attrName>
                                        </p:attrNameLst>
                                      </p:cBhvr>
                                      <p:tavLst>
                                        <p:tav tm="0">
                                          <p:val>
                                            <p:strVal val="#ppt_x"/>
                                          </p:val>
                                        </p:tav>
                                        <p:tav tm="100000">
                                          <p:val>
                                            <p:strVal val="#ppt_x"/>
                                          </p:val>
                                        </p:tav>
                                      </p:tavLst>
                                    </p:anim>
                                    <p:anim calcmode="lin" valueType="num">
                                      <p:cBhvr>
                                        <p:cTn id="39" dur="750" fill="hold"/>
                                        <p:tgtEl>
                                          <p:spTgt spid="2512"/>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Class="entr" nodeType="clickEffect" presetID="9" grpId="7" fill="hold">
                                  <p:stCondLst>
                                    <p:cond delay="0"/>
                                  </p:stCondLst>
                                  <p:iterate type="el" backwards="0">
                                    <p:tmAbs val="0"/>
                                  </p:iterate>
                                  <p:childTnLst>
                                    <p:set>
                                      <p:cBhvr>
                                        <p:cTn id="43" fill="hold"/>
                                        <p:tgtEl>
                                          <p:spTgt spid="2518"/>
                                        </p:tgtEl>
                                        <p:attrNameLst>
                                          <p:attrName>style.visibility</p:attrName>
                                        </p:attrNameLst>
                                      </p:cBhvr>
                                      <p:to>
                                        <p:strVal val="visible"/>
                                      </p:to>
                                    </p:set>
                                    <p:animEffect filter="dissolve" transition="in">
                                      <p:cBhvr>
                                        <p:cTn id="44" dur="500"/>
                                        <p:tgtEl>
                                          <p:spTgt spid="2518"/>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Subtype="8" presetID="22" grpId="8" fill="hold">
                                  <p:stCondLst>
                                    <p:cond delay="0"/>
                                  </p:stCondLst>
                                  <p:iterate type="el" backwards="0">
                                    <p:tmAbs val="0"/>
                                  </p:iterate>
                                  <p:childTnLst>
                                    <p:set>
                                      <p:cBhvr>
                                        <p:cTn id="48" fill="hold"/>
                                        <p:tgtEl>
                                          <p:spTgt spid="2521"/>
                                        </p:tgtEl>
                                        <p:attrNameLst>
                                          <p:attrName>style.visibility</p:attrName>
                                        </p:attrNameLst>
                                      </p:cBhvr>
                                      <p:to>
                                        <p:strVal val="visible"/>
                                      </p:to>
                                    </p:set>
                                    <p:animEffect filter="wipe(left)" transition="in">
                                      <p:cBhvr>
                                        <p:cTn id="49" dur="500"/>
                                        <p:tgtEl>
                                          <p:spTgt spid="2521"/>
                                        </p:tgtEl>
                                      </p:cBhvr>
                                    </p:animEffect>
                                  </p:childTnLst>
                                </p:cTn>
                              </p:par>
                            </p:childTnLst>
                          </p:cTn>
                        </p:par>
                        <p:par>
                          <p:cTn id="50" fill="hold">
                            <p:stCondLst>
                              <p:cond delay="500"/>
                            </p:stCondLst>
                            <p:childTnLst>
                              <p:par>
                                <p:cTn id="51" presetClass="entr" nodeType="afterEffect" presetSubtype="8" presetID="22" grpId="9" fill="hold">
                                  <p:stCondLst>
                                    <p:cond delay="0"/>
                                  </p:stCondLst>
                                  <p:iterate type="el" backwards="0">
                                    <p:tmAbs val="0"/>
                                  </p:iterate>
                                  <p:childTnLst>
                                    <p:set>
                                      <p:cBhvr>
                                        <p:cTn id="52" fill="hold"/>
                                        <p:tgtEl>
                                          <p:spTgt spid="2522"/>
                                        </p:tgtEl>
                                        <p:attrNameLst>
                                          <p:attrName>style.visibility</p:attrName>
                                        </p:attrNameLst>
                                      </p:cBhvr>
                                      <p:to>
                                        <p:strVal val="visible"/>
                                      </p:to>
                                    </p:set>
                                    <p:animEffect filter="wipe(left)" transition="in">
                                      <p:cBhvr>
                                        <p:cTn id="53" dur="500"/>
                                        <p:tgtEl>
                                          <p:spTgt spid="2522"/>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2527"/>
                                        </p:tgtEl>
                                        <p:attrNameLst>
                                          <p:attrName>style.visibility</p:attrName>
                                        </p:attrNameLst>
                                      </p:cBhvr>
                                      <p:to>
                                        <p:strVal val="visible"/>
                                      </p:to>
                                    </p:set>
                                    <p:animEffect filter="dissolve" transition="in">
                                      <p:cBhvr>
                                        <p:cTn id="58" dur="500"/>
                                        <p:tgtEl>
                                          <p:spTgt spid="2527"/>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8" presetID="22" grpId="11" fill="hold">
                                  <p:stCondLst>
                                    <p:cond delay="0"/>
                                  </p:stCondLst>
                                  <p:iterate type="el" backwards="0">
                                    <p:tmAbs val="0"/>
                                  </p:iterate>
                                  <p:childTnLst>
                                    <p:set>
                                      <p:cBhvr>
                                        <p:cTn id="62" fill="hold"/>
                                        <p:tgtEl>
                                          <p:spTgt spid="2519"/>
                                        </p:tgtEl>
                                        <p:attrNameLst>
                                          <p:attrName>style.visibility</p:attrName>
                                        </p:attrNameLst>
                                      </p:cBhvr>
                                      <p:to>
                                        <p:strVal val="visible"/>
                                      </p:to>
                                    </p:set>
                                    <p:animEffect filter="wipe(left)" transition="in">
                                      <p:cBhvr>
                                        <p:cTn id="63" dur="500"/>
                                        <p:tgtEl>
                                          <p:spTgt spid="2519"/>
                                        </p:tgtEl>
                                      </p:cBhvr>
                                    </p:animEffect>
                                  </p:childTnLst>
                                </p:cTn>
                              </p:par>
                            </p:childTnLst>
                          </p:cTn>
                        </p:par>
                        <p:par>
                          <p:cTn id="64" fill="hold">
                            <p:stCondLst>
                              <p:cond delay="500"/>
                            </p:stCondLst>
                            <p:childTnLst>
                              <p:par>
                                <p:cTn id="65" presetClass="entr" nodeType="afterEffect" presetSubtype="8" presetID="22" grpId="12" fill="hold">
                                  <p:stCondLst>
                                    <p:cond delay="0"/>
                                  </p:stCondLst>
                                  <p:iterate type="el" backwards="0">
                                    <p:tmAbs val="0"/>
                                  </p:iterate>
                                  <p:childTnLst>
                                    <p:set>
                                      <p:cBhvr>
                                        <p:cTn id="66" fill="hold"/>
                                        <p:tgtEl>
                                          <p:spTgt spid="2520"/>
                                        </p:tgtEl>
                                        <p:attrNameLst>
                                          <p:attrName>style.visibility</p:attrName>
                                        </p:attrNameLst>
                                      </p:cBhvr>
                                      <p:to>
                                        <p:strVal val="visible"/>
                                      </p:to>
                                    </p:set>
                                    <p:animEffect filter="wipe(left)" transition="in">
                                      <p:cBhvr>
                                        <p:cTn id="67" dur="500"/>
                                        <p:tgtEl>
                                          <p:spTgt spid="2520"/>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ID="9" grpId="13" fill="hold">
                                  <p:stCondLst>
                                    <p:cond delay="0"/>
                                  </p:stCondLst>
                                  <p:iterate type="el" backwards="0">
                                    <p:tmAbs val="0"/>
                                  </p:iterate>
                                  <p:childTnLst>
                                    <p:set>
                                      <p:cBhvr>
                                        <p:cTn id="71" fill="hold"/>
                                        <p:tgtEl>
                                          <p:spTgt spid="2530"/>
                                        </p:tgtEl>
                                        <p:attrNameLst>
                                          <p:attrName>style.visibility</p:attrName>
                                        </p:attrNameLst>
                                      </p:cBhvr>
                                      <p:to>
                                        <p:strVal val="visible"/>
                                      </p:to>
                                    </p:set>
                                    <p:animEffect filter="dissolve" transition="in">
                                      <p:cBhvr>
                                        <p:cTn id="72" dur="500"/>
                                        <p:tgtEl>
                                          <p:spTgt spid="2530"/>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Subtype="8" presetID="22" grpId="14" fill="hold">
                                  <p:stCondLst>
                                    <p:cond delay="0"/>
                                  </p:stCondLst>
                                  <p:iterate type="el" backwards="0">
                                    <p:tmAbs val="0"/>
                                  </p:iterate>
                                  <p:childTnLst>
                                    <p:set>
                                      <p:cBhvr>
                                        <p:cTn id="76" fill="hold"/>
                                        <p:tgtEl>
                                          <p:spTgt spid="2523"/>
                                        </p:tgtEl>
                                        <p:attrNameLst>
                                          <p:attrName>style.visibility</p:attrName>
                                        </p:attrNameLst>
                                      </p:cBhvr>
                                      <p:to>
                                        <p:strVal val="visible"/>
                                      </p:to>
                                    </p:set>
                                    <p:animEffect filter="wipe(left)" transition="in">
                                      <p:cBhvr>
                                        <p:cTn id="77" dur="500"/>
                                        <p:tgtEl>
                                          <p:spTgt spid="2523"/>
                                        </p:tgtEl>
                                      </p:cBhvr>
                                    </p:animEffect>
                                  </p:childTnLst>
                                </p:cTn>
                              </p:par>
                            </p:childTnLst>
                          </p:cTn>
                        </p:par>
                        <p:par>
                          <p:cTn id="78" fill="hold">
                            <p:stCondLst>
                              <p:cond delay="500"/>
                            </p:stCondLst>
                            <p:childTnLst>
                              <p:par>
                                <p:cTn id="79" presetClass="entr" nodeType="afterEffect" presetSubtype="8" presetID="22" grpId="15" fill="hold">
                                  <p:stCondLst>
                                    <p:cond delay="0"/>
                                  </p:stCondLst>
                                  <p:iterate type="el" backwards="0">
                                    <p:tmAbs val="0"/>
                                  </p:iterate>
                                  <p:childTnLst>
                                    <p:set>
                                      <p:cBhvr>
                                        <p:cTn id="80" fill="hold"/>
                                        <p:tgtEl>
                                          <p:spTgt spid="2524"/>
                                        </p:tgtEl>
                                        <p:attrNameLst>
                                          <p:attrName>style.visibility</p:attrName>
                                        </p:attrNameLst>
                                      </p:cBhvr>
                                      <p:to>
                                        <p:strVal val="visible"/>
                                      </p:to>
                                    </p:set>
                                    <p:animEffect filter="wipe(left)" transition="in">
                                      <p:cBhvr>
                                        <p:cTn id="81" dur="500"/>
                                        <p:tgtEl>
                                          <p:spTgt spid="25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2514" grpId="2"/>
      <p:bldP build="whole" bldLvl="1" animBg="1" rev="0" advAuto="0" spid="2530" grpId="13"/>
      <p:bldP build="whole" bldLvl="1" animBg="1" rev="0" advAuto="0" spid="2523" grpId="14"/>
      <p:bldP build="whole" bldLvl="1" animBg="1" rev="0" advAuto="0" spid="2547" grpId="4"/>
      <p:bldP build="whole" bldLvl="1" animBg="1" rev="0" advAuto="0" spid="2527" grpId="10"/>
      <p:bldP build="whole" bldLvl="1" animBg="1" rev="0" advAuto="0" spid="2522" grpId="9"/>
      <p:bldP build="whole" bldLvl="1" animBg="1" rev="0" advAuto="0" spid="2524" grpId="15"/>
      <p:bldP build="whole" bldLvl="1" animBg="1" rev="0" advAuto="0" spid="2519" grpId="11"/>
      <p:bldP build="whole" bldLvl="1" animBg="1" rev="0" advAuto="0" spid="2560" grpId="5"/>
      <p:bldP build="whole" bldLvl="1" animBg="1" rev="0" advAuto="0" spid="2512" grpId="6"/>
      <p:bldP build="whole" bldLvl="1" animBg="1" rev="0" advAuto="0" spid="2492" grpId="3"/>
      <p:bldP build="whole" bldLvl="1" animBg="1" rev="0" advAuto="0" spid="2518" grpId="7"/>
      <p:bldP build="p" bldLvl="1" animBg="1" rev="0" advAuto="0" spid="2515" grpId="1"/>
      <p:bldP build="whole" bldLvl="1" animBg="1" rev="0" advAuto="0" spid="2521" grpId="8"/>
      <p:bldP build="whole" bldLvl="1" animBg="1" rev="0" advAuto="0" spid="2520" grpId="12"/>
    </p:bldLst>
  </p:timing>
</p:sld>
</file>

<file path=ppt/slides/slide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57" name="Shape 75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758" name="Shape 75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Points Vs Cryptourrencies </a:t>
            </a:r>
          </a:p>
        </p:txBody>
      </p:sp>
      <p:sp>
        <p:nvSpPr>
          <p:cNvPr id="759" name="Shape 759"/>
          <p:cNvSpPr/>
          <p:nvPr>
            <p:ph type="sldNum" sz="quarter" idx="2"/>
          </p:nvPr>
        </p:nvSpPr>
        <p:spPr>
          <a:xfrm>
            <a:off x="11623602" y="445801"/>
            <a:ext cx="127001"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762" name="Group 762"/>
          <p:cNvGrpSpPr/>
          <p:nvPr/>
        </p:nvGrpSpPr>
        <p:grpSpPr>
          <a:xfrm>
            <a:off x="1456903" y="1798468"/>
            <a:ext cx="699078" cy="699075"/>
            <a:chOff x="0" y="0"/>
            <a:chExt cx="699076" cy="699073"/>
          </a:xfrm>
        </p:grpSpPr>
        <p:sp>
          <p:nvSpPr>
            <p:cNvPr id="760" name="Shape 760"/>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61" name="Shape 761"/>
            <p:cNvSpPr/>
            <p:nvPr/>
          </p:nvSpPr>
          <p:spPr>
            <a:xfrm>
              <a:off x="102376" y="119667"/>
              <a:ext cx="49432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P</a:t>
              </a:r>
            </a:p>
          </p:txBody>
        </p:sp>
      </p:grpSp>
      <p:sp>
        <p:nvSpPr>
          <p:cNvPr id="763" name="Shape 763"/>
          <p:cNvSpPr/>
          <p:nvPr/>
        </p:nvSpPr>
        <p:spPr>
          <a:xfrm>
            <a:off x="2433935" y="2099335"/>
            <a:ext cx="3393020" cy="350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Limited to specific merchant, to merchant-consumer relation, to specific ways of distribution</a:t>
            </a:r>
          </a:p>
        </p:txBody>
      </p:sp>
      <p:sp>
        <p:nvSpPr>
          <p:cNvPr id="764" name="Shape 764"/>
          <p:cNvSpPr/>
          <p:nvPr/>
        </p:nvSpPr>
        <p:spPr>
          <a:xfrm>
            <a:off x="2433935" y="1758024"/>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Closed system</a:t>
            </a:r>
          </a:p>
        </p:txBody>
      </p:sp>
      <p:grpSp>
        <p:nvGrpSpPr>
          <p:cNvPr id="767" name="Group 767"/>
          <p:cNvGrpSpPr/>
          <p:nvPr/>
        </p:nvGrpSpPr>
        <p:grpSpPr>
          <a:xfrm>
            <a:off x="1456903" y="3363271"/>
            <a:ext cx="699078" cy="699075"/>
            <a:chOff x="0" y="0"/>
            <a:chExt cx="699076" cy="699073"/>
          </a:xfrm>
        </p:grpSpPr>
        <p:sp>
          <p:nvSpPr>
            <p:cNvPr id="765" name="Shape 765"/>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66" name="Shape 766"/>
            <p:cNvSpPr/>
            <p:nvPr/>
          </p:nvSpPr>
          <p:spPr>
            <a:xfrm>
              <a:off x="102376" y="119667"/>
              <a:ext cx="49432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P</a:t>
              </a:r>
            </a:p>
          </p:txBody>
        </p:sp>
      </p:grpSp>
      <p:sp>
        <p:nvSpPr>
          <p:cNvPr id="768" name="Shape 768"/>
          <p:cNvSpPr/>
          <p:nvPr/>
        </p:nvSpPr>
        <p:spPr>
          <a:xfrm>
            <a:off x="2433935" y="3664136"/>
            <a:ext cx="3406754" cy="37973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100">
                <a:solidFill>
                  <a:srgbClr val="595959"/>
                </a:solidFill>
                <a:latin typeface="Lato Bold"/>
                <a:ea typeface="Lato Bold"/>
                <a:cs typeface="Lato Bold"/>
                <a:sym typeface="Lato Bold"/>
              </a:defRPr>
            </a:lvl1pPr>
          </a:lstStyle>
          <a:p>
            <a:pPr/>
            <a:r>
              <a:t>Points are mainly limited to simple and common transactions </a:t>
            </a:r>
          </a:p>
        </p:txBody>
      </p:sp>
      <p:sp>
        <p:nvSpPr>
          <p:cNvPr id="769" name="Shape 769"/>
          <p:cNvSpPr/>
          <p:nvPr/>
        </p:nvSpPr>
        <p:spPr>
          <a:xfrm>
            <a:off x="2433935" y="3322825"/>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Limited intelligence</a:t>
            </a:r>
          </a:p>
        </p:txBody>
      </p:sp>
      <p:grpSp>
        <p:nvGrpSpPr>
          <p:cNvPr id="772" name="Group 772"/>
          <p:cNvGrpSpPr/>
          <p:nvPr/>
        </p:nvGrpSpPr>
        <p:grpSpPr>
          <a:xfrm>
            <a:off x="6206325" y="1798468"/>
            <a:ext cx="699077" cy="699075"/>
            <a:chOff x="0" y="0"/>
            <a:chExt cx="699076" cy="699073"/>
          </a:xfrm>
        </p:grpSpPr>
        <p:sp>
          <p:nvSpPr>
            <p:cNvPr id="770" name="Shape 770"/>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71" name="Shape 771"/>
            <p:cNvSpPr/>
            <p:nvPr/>
          </p:nvSpPr>
          <p:spPr>
            <a:xfrm>
              <a:off x="102376" y="119667"/>
              <a:ext cx="49432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C</a:t>
              </a:r>
            </a:p>
          </p:txBody>
        </p:sp>
      </p:grpSp>
      <p:sp>
        <p:nvSpPr>
          <p:cNvPr id="773" name="Shape 773"/>
          <p:cNvSpPr/>
          <p:nvPr/>
        </p:nvSpPr>
        <p:spPr>
          <a:xfrm>
            <a:off x="7183357" y="2099335"/>
            <a:ext cx="3393019" cy="7467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Open to all merchants (currencies can be exchanged), open consumer to consumer relation (consumers can trade currencies), open to distribution (banks, wallets, social networks, P2P).</a:t>
            </a:r>
          </a:p>
        </p:txBody>
      </p:sp>
      <p:sp>
        <p:nvSpPr>
          <p:cNvPr id="774" name="Shape 774"/>
          <p:cNvSpPr/>
          <p:nvPr/>
        </p:nvSpPr>
        <p:spPr>
          <a:xfrm>
            <a:off x="7183357" y="1758024"/>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Open</a:t>
            </a:r>
          </a:p>
        </p:txBody>
      </p:sp>
      <p:grpSp>
        <p:nvGrpSpPr>
          <p:cNvPr id="777" name="Group 777"/>
          <p:cNvGrpSpPr/>
          <p:nvPr/>
        </p:nvGrpSpPr>
        <p:grpSpPr>
          <a:xfrm>
            <a:off x="6206325" y="3363271"/>
            <a:ext cx="699077" cy="699075"/>
            <a:chOff x="0" y="0"/>
            <a:chExt cx="699076" cy="699073"/>
          </a:xfrm>
        </p:grpSpPr>
        <p:sp>
          <p:nvSpPr>
            <p:cNvPr id="775" name="Shape 775"/>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76" name="Shape 776"/>
            <p:cNvSpPr/>
            <p:nvPr/>
          </p:nvSpPr>
          <p:spPr>
            <a:xfrm>
              <a:off x="102376" y="119667"/>
              <a:ext cx="49432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C</a:t>
              </a:r>
            </a:p>
          </p:txBody>
        </p:sp>
      </p:grpSp>
      <p:sp>
        <p:nvSpPr>
          <p:cNvPr id="778" name="Shape 778"/>
          <p:cNvSpPr/>
          <p:nvPr/>
        </p:nvSpPr>
        <p:spPr>
          <a:xfrm>
            <a:off x="7183357" y="3678741"/>
            <a:ext cx="3393019"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Cryptocurrencies can be endowed with intelligence based on infinite rules (location, timeframe, collaborative conditions, etc)</a:t>
            </a:r>
          </a:p>
        </p:txBody>
      </p:sp>
      <p:sp>
        <p:nvSpPr>
          <p:cNvPr id="779" name="Shape 779"/>
          <p:cNvSpPr/>
          <p:nvPr/>
        </p:nvSpPr>
        <p:spPr>
          <a:xfrm>
            <a:off x="7183357" y="3322825"/>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Infinite intelligence</a:t>
            </a:r>
          </a:p>
        </p:txBody>
      </p:sp>
      <p:grpSp>
        <p:nvGrpSpPr>
          <p:cNvPr id="782" name="Group 782"/>
          <p:cNvGrpSpPr/>
          <p:nvPr/>
        </p:nvGrpSpPr>
        <p:grpSpPr>
          <a:xfrm>
            <a:off x="1456903" y="4928072"/>
            <a:ext cx="699078" cy="699075"/>
            <a:chOff x="0" y="0"/>
            <a:chExt cx="699076" cy="699073"/>
          </a:xfrm>
        </p:grpSpPr>
        <p:sp>
          <p:nvSpPr>
            <p:cNvPr id="780" name="Shape 780"/>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81" name="Shape 781"/>
            <p:cNvSpPr/>
            <p:nvPr/>
          </p:nvSpPr>
          <p:spPr>
            <a:xfrm>
              <a:off x="102376" y="119667"/>
              <a:ext cx="49432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P</a:t>
              </a:r>
            </a:p>
          </p:txBody>
        </p:sp>
      </p:grpSp>
      <p:sp>
        <p:nvSpPr>
          <p:cNvPr id="783" name="Shape 783"/>
          <p:cNvSpPr/>
          <p:nvPr/>
        </p:nvSpPr>
        <p:spPr>
          <a:xfrm>
            <a:off x="2433935" y="5258148"/>
            <a:ext cx="3393020"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Reward points only are acquired based on consumption of specific merchant. Furthermore, I lost the points I do not spend, </a:t>
            </a:r>
          </a:p>
        </p:txBody>
      </p:sp>
      <p:sp>
        <p:nvSpPr>
          <p:cNvPr id="784" name="Shape 784"/>
          <p:cNvSpPr/>
          <p:nvPr/>
        </p:nvSpPr>
        <p:spPr>
          <a:xfrm>
            <a:off x="2433935" y="4887628"/>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Based on consumption and expiration</a:t>
            </a:r>
          </a:p>
        </p:txBody>
      </p:sp>
      <p:grpSp>
        <p:nvGrpSpPr>
          <p:cNvPr id="787" name="Group 787"/>
          <p:cNvGrpSpPr/>
          <p:nvPr/>
        </p:nvGrpSpPr>
        <p:grpSpPr>
          <a:xfrm>
            <a:off x="6206325" y="4928072"/>
            <a:ext cx="699077" cy="699075"/>
            <a:chOff x="0" y="0"/>
            <a:chExt cx="699076" cy="699073"/>
          </a:xfrm>
        </p:grpSpPr>
        <p:sp>
          <p:nvSpPr>
            <p:cNvPr id="785" name="Shape 785"/>
            <p:cNvSpPr/>
            <p:nvPr/>
          </p:nvSpPr>
          <p:spPr>
            <a:xfrm>
              <a:off x="-1" y="0"/>
              <a:ext cx="699078" cy="69907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786" name="Shape 786"/>
            <p:cNvSpPr/>
            <p:nvPr/>
          </p:nvSpPr>
          <p:spPr>
            <a:xfrm>
              <a:off x="102376" y="119667"/>
              <a:ext cx="49432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C</a:t>
              </a:r>
            </a:p>
          </p:txBody>
        </p:sp>
      </p:grpSp>
      <p:sp>
        <p:nvSpPr>
          <p:cNvPr id="788" name="Shape 788"/>
          <p:cNvSpPr/>
          <p:nvPr/>
        </p:nvSpPr>
        <p:spPr>
          <a:xfrm>
            <a:off x="7183357" y="5258148"/>
            <a:ext cx="3393019" cy="7467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Cryptocurrencies can be acquired just when I need to acquire a specific service or I have plans to spend money on service. If do not spend the currency I always can trade with other users</a:t>
            </a:r>
          </a:p>
        </p:txBody>
      </p:sp>
      <p:sp>
        <p:nvSpPr>
          <p:cNvPr id="789" name="Shape 789"/>
          <p:cNvSpPr/>
          <p:nvPr/>
        </p:nvSpPr>
        <p:spPr>
          <a:xfrm>
            <a:off x="7183357" y="4887628"/>
            <a:ext cx="340675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600">
                <a:solidFill>
                  <a:srgbClr val="595959"/>
                </a:solidFill>
                <a:latin typeface="Lato Bold"/>
                <a:ea typeface="Lato Bold"/>
                <a:cs typeface="Lato Bold"/>
                <a:sym typeface="Lato Bold"/>
              </a:defRPr>
            </a:lvl1pPr>
          </a:lstStyle>
          <a:p>
            <a:pPr/>
            <a:r>
              <a:t>Based on specific needs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58">
                                            <p:bg/>
                                          </p:spTgt>
                                        </p:tgtEl>
                                        <p:attrNameLst>
                                          <p:attrName>style.visibility</p:attrName>
                                        </p:attrNameLst>
                                      </p:cBhvr>
                                      <p:to>
                                        <p:strVal val="visible"/>
                                      </p:to>
                                    </p:set>
                                    <p:animEffect filter="wipe(left)" transition="in">
                                      <p:cBhvr>
                                        <p:cTn id="7" dur="500"/>
                                        <p:tgtEl>
                                          <p:spTgt spid="75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58">
                                            <p:txEl>
                                              <p:pRg st="0" end="0"/>
                                            </p:txEl>
                                          </p:spTgt>
                                        </p:tgtEl>
                                        <p:attrNameLst>
                                          <p:attrName>style.visibility</p:attrName>
                                        </p:attrNameLst>
                                      </p:cBhvr>
                                      <p:to>
                                        <p:strVal val="visible"/>
                                      </p:to>
                                    </p:set>
                                    <p:animEffect filter="wipe(left)" transition="in">
                                      <p:cBhvr>
                                        <p:cTn id="10" dur="500"/>
                                        <p:tgtEl>
                                          <p:spTgt spid="75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757">
                                            <p:bg/>
                                          </p:spTgt>
                                        </p:tgtEl>
                                        <p:attrNameLst>
                                          <p:attrName>style.visibility</p:attrName>
                                        </p:attrNameLst>
                                      </p:cBhvr>
                                      <p:to>
                                        <p:strVal val="visible"/>
                                      </p:to>
                                    </p:set>
                                    <p:animEffect filter="dissolve" transition="in">
                                      <p:cBhvr>
                                        <p:cTn id="15" dur="500"/>
                                        <p:tgtEl>
                                          <p:spTgt spid="75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757">
                                            <p:txEl>
                                              <p:pRg st="0" end="0"/>
                                            </p:txEl>
                                          </p:spTgt>
                                        </p:tgtEl>
                                        <p:attrNameLst>
                                          <p:attrName>style.visibility</p:attrName>
                                        </p:attrNameLst>
                                      </p:cBhvr>
                                      <p:to>
                                        <p:strVal val="visible"/>
                                      </p:to>
                                    </p:set>
                                    <p:animEffect filter="dissolve" transition="in">
                                      <p:cBhvr>
                                        <p:cTn id="18" dur="500"/>
                                        <p:tgtEl>
                                          <p:spTgt spid="75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762"/>
                                        </p:tgtEl>
                                        <p:attrNameLst>
                                          <p:attrName>style.visibility</p:attrName>
                                        </p:attrNameLst>
                                      </p:cBhvr>
                                      <p:to>
                                        <p:strVal val="visible"/>
                                      </p:to>
                                    </p:set>
                                    <p:animEffect filter="dissolve" transition="in">
                                      <p:cBhvr>
                                        <p:cTn id="23" dur="500"/>
                                        <p:tgtEl>
                                          <p:spTgt spid="762"/>
                                        </p:tgtEl>
                                      </p:cBhvr>
                                    </p:animEffect>
                                  </p:childTnLst>
                                </p:cTn>
                              </p:par>
                            </p:childTnLst>
                          </p:cTn>
                        </p:par>
                        <p:par>
                          <p:cTn id="24" fill="hold">
                            <p:stCondLst>
                              <p:cond delay="500"/>
                            </p:stCondLst>
                            <p:childTnLst>
                              <p:par>
                                <p:cTn id="25" presetClass="entr" nodeType="afterEffect" presetSubtype="8" presetID="22" grpId="4" fill="hold">
                                  <p:stCondLst>
                                    <p:cond delay="0"/>
                                  </p:stCondLst>
                                  <p:iterate type="el" backwards="0">
                                    <p:tmAbs val="0"/>
                                  </p:iterate>
                                  <p:childTnLst>
                                    <p:set>
                                      <p:cBhvr>
                                        <p:cTn id="26" fill="hold"/>
                                        <p:tgtEl>
                                          <p:spTgt spid="764"/>
                                        </p:tgtEl>
                                        <p:attrNameLst>
                                          <p:attrName>style.visibility</p:attrName>
                                        </p:attrNameLst>
                                      </p:cBhvr>
                                      <p:to>
                                        <p:strVal val="visible"/>
                                      </p:to>
                                    </p:set>
                                    <p:animEffect filter="wipe(left)" transition="in">
                                      <p:cBhvr>
                                        <p:cTn id="27" dur="500"/>
                                        <p:tgtEl>
                                          <p:spTgt spid="764"/>
                                        </p:tgtEl>
                                      </p:cBhvr>
                                    </p:animEffect>
                                  </p:childTnLst>
                                </p:cTn>
                              </p:par>
                            </p:childTnLst>
                          </p:cTn>
                        </p:par>
                        <p:par>
                          <p:cTn id="28" fill="hold">
                            <p:stCondLst>
                              <p:cond delay="1000"/>
                            </p:stCondLst>
                            <p:childTnLst>
                              <p:par>
                                <p:cTn id="29" presetClass="entr" nodeType="afterEffect" presetSubtype="8" presetID="22" grpId="5" fill="hold">
                                  <p:stCondLst>
                                    <p:cond delay="0"/>
                                  </p:stCondLst>
                                  <p:iterate type="el" backwards="0">
                                    <p:tmAbs val="0"/>
                                  </p:iterate>
                                  <p:childTnLst>
                                    <p:set>
                                      <p:cBhvr>
                                        <p:cTn id="30" fill="hold"/>
                                        <p:tgtEl>
                                          <p:spTgt spid="763"/>
                                        </p:tgtEl>
                                        <p:attrNameLst>
                                          <p:attrName>style.visibility</p:attrName>
                                        </p:attrNameLst>
                                      </p:cBhvr>
                                      <p:to>
                                        <p:strVal val="visible"/>
                                      </p:to>
                                    </p:set>
                                    <p:animEffect filter="wipe(left)" transition="in">
                                      <p:cBhvr>
                                        <p:cTn id="31" dur="500"/>
                                        <p:tgtEl>
                                          <p:spTgt spid="763"/>
                                        </p:tgtEl>
                                      </p:cBhvr>
                                    </p:animEffect>
                                  </p:childTnLst>
                                </p:cTn>
                              </p:par>
                            </p:childTnLst>
                          </p:cTn>
                        </p:par>
                      </p:childTnLst>
                    </p:cTn>
                  </p:par>
                  <p:par>
                    <p:cTn id="32" fill="hold">
                      <p:stCondLst>
                        <p:cond delay="indefinite"/>
                      </p:stCondLst>
                      <p:childTnLst>
                        <p:par>
                          <p:cTn id="33" fill="hold">
                            <p:stCondLst>
                              <p:cond delay="0"/>
                            </p:stCondLst>
                            <p:childTnLst>
                              <p:par>
                                <p:cTn id="34" presetClass="entr" nodeType="clickEffect" presetID="9" grpId="6" fill="hold">
                                  <p:stCondLst>
                                    <p:cond delay="0"/>
                                  </p:stCondLst>
                                  <p:iterate type="el" backwards="0">
                                    <p:tmAbs val="0"/>
                                  </p:iterate>
                                  <p:childTnLst>
                                    <p:set>
                                      <p:cBhvr>
                                        <p:cTn id="35" fill="hold"/>
                                        <p:tgtEl>
                                          <p:spTgt spid="772"/>
                                        </p:tgtEl>
                                        <p:attrNameLst>
                                          <p:attrName>style.visibility</p:attrName>
                                        </p:attrNameLst>
                                      </p:cBhvr>
                                      <p:to>
                                        <p:strVal val="visible"/>
                                      </p:to>
                                    </p:set>
                                    <p:animEffect filter="dissolve" transition="in">
                                      <p:cBhvr>
                                        <p:cTn id="36" dur="500"/>
                                        <p:tgtEl>
                                          <p:spTgt spid="772"/>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Subtype="8" presetID="22" grpId="7" fill="hold">
                                  <p:stCondLst>
                                    <p:cond delay="0"/>
                                  </p:stCondLst>
                                  <p:iterate type="el" backwards="0">
                                    <p:tmAbs val="0"/>
                                  </p:iterate>
                                  <p:childTnLst>
                                    <p:set>
                                      <p:cBhvr>
                                        <p:cTn id="40" fill="hold"/>
                                        <p:tgtEl>
                                          <p:spTgt spid="774"/>
                                        </p:tgtEl>
                                        <p:attrNameLst>
                                          <p:attrName>style.visibility</p:attrName>
                                        </p:attrNameLst>
                                      </p:cBhvr>
                                      <p:to>
                                        <p:strVal val="visible"/>
                                      </p:to>
                                    </p:set>
                                    <p:animEffect filter="wipe(left)" transition="in">
                                      <p:cBhvr>
                                        <p:cTn id="41" dur="500"/>
                                        <p:tgtEl>
                                          <p:spTgt spid="774"/>
                                        </p:tgtEl>
                                      </p:cBhvr>
                                    </p:animEffect>
                                  </p:childTnLst>
                                </p:cTn>
                              </p:par>
                            </p:childTnLst>
                          </p:cTn>
                        </p:par>
                        <p:par>
                          <p:cTn id="42" fill="hold">
                            <p:stCondLst>
                              <p:cond delay="500"/>
                            </p:stCondLst>
                            <p:childTnLst>
                              <p:par>
                                <p:cTn id="43" presetClass="entr" nodeType="afterEffect" presetSubtype="8" presetID="22" grpId="8" fill="hold">
                                  <p:stCondLst>
                                    <p:cond delay="0"/>
                                  </p:stCondLst>
                                  <p:iterate type="el" backwards="0">
                                    <p:tmAbs val="0"/>
                                  </p:iterate>
                                  <p:childTnLst>
                                    <p:set>
                                      <p:cBhvr>
                                        <p:cTn id="44" fill="hold"/>
                                        <p:tgtEl>
                                          <p:spTgt spid="773"/>
                                        </p:tgtEl>
                                        <p:attrNameLst>
                                          <p:attrName>style.visibility</p:attrName>
                                        </p:attrNameLst>
                                      </p:cBhvr>
                                      <p:to>
                                        <p:strVal val="visible"/>
                                      </p:to>
                                    </p:set>
                                    <p:animEffect filter="wipe(left)" transition="in">
                                      <p:cBhvr>
                                        <p:cTn id="45" dur="500"/>
                                        <p:tgtEl>
                                          <p:spTgt spid="773"/>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767"/>
                                        </p:tgtEl>
                                        <p:attrNameLst>
                                          <p:attrName>style.visibility</p:attrName>
                                        </p:attrNameLst>
                                      </p:cBhvr>
                                      <p:to>
                                        <p:strVal val="visible"/>
                                      </p:to>
                                    </p:set>
                                    <p:animEffect filter="dissolve" transition="in">
                                      <p:cBhvr>
                                        <p:cTn id="50" dur="500"/>
                                        <p:tgtEl>
                                          <p:spTgt spid="767"/>
                                        </p:tgtEl>
                                      </p:cBhvr>
                                    </p:animEffect>
                                  </p:childTnLst>
                                </p:cTn>
                              </p:par>
                            </p:childTnLst>
                          </p:cTn>
                        </p:par>
                        <p:par>
                          <p:cTn id="51" fill="hold">
                            <p:stCondLst>
                              <p:cond delay="500"/>
                            </p:stCondLst>
                            <p:childTnLst>
                              <p:par>
                                <p:cTn id="52" presetClass="entr" nodeType="afterEffect" presetSubtype="8" presetID="22" grpId="10" fill="hold">
                                  <p:stCondLst>
                                    <p:cond delay="0"/>
                                  </p:stCondLst>
                                  <p:iterate type="el" backwards="0">
                                    <p:tmAbs val="0"/>
                                  </p:iterate>
                                  <p:childTnLst>
                                    <p:set>
                                      <p:cBhvr>
                                        <p:cTn id="53" fill="hold"/>
                                        <p:tgtEl>
                                          <p:spTgt spid="768"/>
                                        </p:tgtEl>
                                        <p:attrNameLst>
                                          <p:attrName>style.visibility</p:attrName>
                                        </p:attrNameLst>
                                      </p:cBhvr>
                                      <p:to>
                                        <p:strVal val="visible"/>
                                      </p:to>
                                    </p:set>
                                    <p:animEffect filter="wipe(left)" transition="in">
                                      <p:cBhvr>
                                        <p:cTn id="54" dur="500"/>
                                        <p:tgtEl>
                                          <p:spTgt spid="768"/>
                                        </p:tgtEl>
                                      </p:cBhvr>
                                    </p:animEffect>
                                  </p:childTnLst>
                                </p:cTn>
                              </p:par>
                            </p:childTnLst>
                          </p:cTn>
                        </p:par>
                        <p:par>
                          <p:cTn id="55" fill="hold">
                            <p:stCondLst>
                              <p:cond delay="1000"/>
                            </p:stCondLst>
                            <p:childTnLst>
                              <p:par>
                                <p:cTn id="56" presetClass="entr" nodeType="afterEffect" presetSubtype="8" presetID="22" grpId="11" fill="hold">
                                  <p:stCondLst>
                                    <p:cond delay="0"/>
                                  </p:stCondLst>
                                  <p:iterate type="el" backwards="0">
                                    <p:tmAbs val="0"/>
                                  </p:iterate>
                                  <p:childTnLst>
                                    <p:set>
                                      <p:cBhvr>
                                        <p:cTn id="57" fill="hold"/>
                                        <p:tgtEl>
                                          <p:spTgt spid="769"/>
                                        </p:tgtEl>
                                        <p:attrNameLst>
                                          <p:attrName>style.visibility</p:attrName>
                                        </p:attrNameLst>
                                      </p:cBhvr>
                                      <p:to>
                                        <p:strVal val="visible"/>
                                      </p:to>
                                    </p:set>
                                    <p:animEffect filter="wipe(left)" transition="in">
                                      <p:cBhvr>
                                        <p:cTn id="58" dur="500"/>
                                        <p:tgtEl>
                                          <p:spTgt spid="769"/>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2" fill="hold">
                                  <p:stCondLst>
                                    <p:cond delay="0"/>
                                  </p:stCondLst>
                                  <p:iterate type="el" backwards="0">
                                    <p:tmAbs val="0"/>
                                  </p:iterate>
                                  <p:childTnLst>
                                    <p:set>
                                      <p:cBhvr>
                                        <p:cTn id="62" fill="hold"/>
                                        <p:tgtEl>
                                          <p:spTgt spid="777"/>
                                        </p:tgtEl>
                                        <p:attrNameLst>
                                          <p:attrName>style.visibility</p:attrName>
                                        </p:attrNameLst>
                                      </p:cBhvr>
                                      <p:to>
                                        <p:strVal val="visible"/>
                                      </p:to>
                                    </p:set>
                                    <p:animEffect filter="dissolve" transition="in">
                                      <p:cBhvr>
                                        <p:cTn id="63" dur="500"/>
                                        <p:tgtEl>
                                          <p:spTgt spid="777"/>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8" presetID="22" grpId="13" fill="hold">
                                  <p:stCondLst>
                                    <p:cond delay="0"/>
                                  </p:stCondLst>
                                  <p:iterate type="el" backwards="0">
                                    <p:tmAbs val="0"/>
                                  </p:iterate>
                                  <p:childTnLst>
                                    <p:set>
                                      <p:cBhvr>
                                        <p:cTn id="67" fill="hold"/>
                                        <p:tgtEl>
                                          <p:spTgt spid="778"/>
                                        </p:tgtEl>
                                        <p:attrNameLst>
                                          <p:attrName>style.visibility</p:attrName>
                                        </p:attrNameLst>
                                      </p:cBhvr>
                                      <p:to>
                                        <p:strVal val="visible"/>
                                      </p:to>
                                    </p:set>
                                    <p:animEffect filter="wipe(left)" transition="in">
                                      <p:cBhvr>
                                        <p:cTn id="68" dur="500"/>
                                        <p:tgtEl>
                                          <p:spTgt spid="778"/>
                                        </p:tgtEl>
                                      </p:cBhvr>
                                    </p:animEffect>
                                  </p:childTnLst>
                                </p:cTn>
                              </p:par>
                            </p:childTnLst>
                          </p:cTn>
                        </p:par>
                        <p:par>
                          <p:cTn id="69" fill="hold">
                            <p:stCondLst>
                              <p:cond delay="500"/>
                            </p:stCondLst>
                            <p:childTnLst>
                              <p:par>
                                <p:cTn id="70" presetClass="entr" nodeType="afterEffect" presetSubtype="8" presetID="22" grpId="14" fill="hold">
                                  <p:stCondLst>
                                    <p:cond delay="0"/>
                                  </p:stCondLst>
                                  <p:iterate type="el" backwards="0">
                                    <p:tmAbs val="0"/>
                                  </p:iterate>
                                  <p:childTnLst>
                                    <p:set>
                                      <p:cBhvr>
                                        <p:cTn id="71" fill="hold"/>
                                        <p:tgtEl>
                                          <p:spTgt spid="779"/>
                                        </p:tgtEl>
                                        <p:attrNameLst>
                                          <p:attrName>style.visibility</p:attrName>
                                        </p:attrNameLst>
                                      </p:cBhvr>
                                      <p:to>
                                        <p:strVal val="visible"/>
                                      </p:to>
                                    </p:set>
                                    <p:animEffect filter="wipe(left)" transition="in">
                                      <p:cBhvr>
                                        <p:cTn id="72" dur="500"/>
                                        <p:tgtEl>
                                          <p:spTgt spid="779"/>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ID="9" grpId="15" fill="hold">
                                  <p:stCondLst>
                                    <p:cond delay="0"/>
                                  </p:stCondLst>
                                  <p:iterate type="el" backwards="0">
                                    <p:tmAbs val="0"/>
                                  </p:iterate>
                                  <p:childTnLst>
                                    <p:set>
                                      <p:cBhvr>
                                        <p:cTn id="76" fill="hold"/>
                                        <p:tgtEl>
                                          <p:spTgt spid="782"/>
                                        </p:tgtEl>
                                        <p:attrNameLst>
                                          <p:attrName>style.visibility</p:attrName>
                                        </p:attrNameLst>
                                      </p:cBhvr>
                                      <p:to>
                                        <p:strVal val="visible"/>
                                      </p:to>
                                    </p:set>
                                    <p:animEffect filter="dissolve" transition="in">
                                      <p:cBhvr>
                                        <p:cTn id="77" dur="500"/>
                                        <p:tgtEl>
                                          <p:spTgt spid="782"/>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Subtype="8" presetID="22" grpId="16" fill="hold">
                                  <p:stCondLst>
                                    <p:cond delay="0"/>
                                  </p:stCondLst>
                                  <p:iterate type="el" backwards="0">
                                    <p:tmAbs val="0"/>
                                  </p:iterate>
                                  <p:childTnLst>
                                    <p:set>
                                      <p:cBhvr>
                                        <p:cTn id="81" fill="hold"/>
                                        <p:tgtEl>
                                          <p:spTgt spid="783"/>
                                        </p:tgtEl>
                                        <p:attrNameLst>
                                          <p:attrName>style.visibility</p:attrName>
                                        </p:attrNameLst>
                                      </p:cBhvr>
                                      <p:to>
                                        <p:strVal val="visible"/>
                                      </p:to>
                                    </p:set>
                                    <p:animEffect filter="wipe(left)" transition="in">
                                      <p:cBhvr>
                                        <p:cTn id="82" dur="500"/>
                                        <p:tgtEl>
                                          <p:spTgt spid="783"/>
                                        </p:tgtEl>
                                      </p:cBhvr>
                                    </p:animEffect>
                                  </p:childTnLst>
                                </p:cTn>
                              </p:par>
                            </p:childTnLst>
                          </p:cTn>
                        </p:par>
                        <p:par>
                          <p:cTn id="83" fill="hold">
                            <p:stCondLst>
                              <p:cond delay="500"/>
                            </p:stCondLst>
                            <p:childTnLst>
                              <p:par>
                                <p:cTn id="84" presetClass="entr" nodeType="afterEffect" presetSubtype="8" presetID="22" grpId="17" fill="hold">
                                  <p:stCondLst>
                                    <p:cond delay="0"/>
                                  </p:stCondLst>
                                  <p:iterate type="el" backwards="0">
                                    <p:tmAbs val="0"/>
                                  </p:iterate>
                                  <p:childTnLst>
                                    <p:set>
                                      <p:cBhvr>
                                        <p:cTn id="85" fill="hold"/>
                                        <p:tgtEl>
                                          <p:spTgt spid="784"/>
                                        </p:tgtEl>
                                        <p:attrNameLst>
                                          <p:attrName>style.visibility</p:attrName>
                                        </p:attrNameLst>
                                      </p:cBhvr>
                                      <p:to>
                                        <p:strVal val="visible"/>
                                      </p:to>
                                    </p:set>
                                    <p:animEffect filter="wipe(left)" transition="in">
                                      <p:cBhvr>
                                        <p:cTn id="86" dur="500"/>
                                        <p:tgtEl>
                                          <p:spTgt spid="784"/>
                                        </p:tgtEl>
                                      </p:cBhvr>
                                    </p:animEffect>
                                  </p:childTnLst>
                                </p:cTn>
                              </p:par>
                            </p:childTnLst>
                          </p:cTn>
                        </p:par>
                      </p:childTnLst>
                    </p:cTn>
                  </p:par>
                  <p:par>
                    <p:cTn id="87" fill="hold">
                      <p:stCondLst>
                        <p:cond delay="indefinite"/>
                      </p:stCondLst>
                      <p:childTnLst>
                        <p:par>
                          <p:cTn id="88" fill="hold">
                            <p:stCondLst>
                              <p:cond delay="0"/>
                            </p:stCondLst>
                            <p:childTnLst>
                              <p:par>
                                <p:cTn id="89" presetClass="entr" nodeType="clickEffect" presetID="9" grpId="18" fill="hold">
                                  <p:stCondLst>
                                    <p:cond delay="0"/>
                                  </p:stCondLst>
                                  <p:iterate type="el" backwards="0">
                                    <p:tmAbs val="0"/>
                                  </p:iterate>
                                  <p:childTnLst>
                                    <p:set>
                                      <p:cBhvr>
                                        <p:cTn id="90" fill="hold"/>
                                        <p:tgtEl>
                                          <p:spTgt spid="787"/>
                                        </p:tgtEl>
                                        <p:attrNameLst>
                                          <p:attrName>style.visibility</p:attrName>
                                        </p:attrNameLst>
                                      </p:cBhvr>
                                      <p:to>
                                        <p:strVal val="visible"/>
                                      </p:to>
                                    </p:set>
                                    <p:animEffect filter="dissolve" transition="in">
                                      <p:cBhvr>
                                        <p:cTn id="91" dur="500"/>
                                        <p:tgtEl>
                                          <p:spTgt spid="787"/>
                                        </p:tgtEl>
                                      </p:cBhvr>
                                    </p:animEffect>
                                  </p:childTnLst>
                                </p:cTn>
                              </p:par>
                            </p:childTnLst>
                          </p:cTn>
                        </p:par>
                      </p:childTnLst>
                    </p:cTn>
                  </p:par>
                  <p:par>
                    <p:cTn id="92" fill="hold">
                      <p:stCondLst>
                        <p:cond delay="indefinite"/>
                      </p:stCondLst>
                      <p:childTnLst>
                        <p:par>
                          <p:cTn id="93" fill="hold">
                            <p:stCondLst>
                              <p:cond delay="0"/>
                            </p:stCondLst>
                            <p:childTnLst>
                              <p:par>
                                <p:cTn id="94" presetClass="entr" nodeType="clickEffect" presetSubtype="8" presetID="22" grpId="19" fill="hold">
                                  <p:stCondLst>
                                    <p:cond delay="0"/>
                                  </p:stCondLst>
                                  <p:iterate type="el" backwards="0">
                                    <p:tmAbs val="0"/>
                                  </p:iterate>
                                  <p:childTnLst>
                                    <p:set>
                                      <p:cBhvr>
                                        <p:cTn id="95" fill="hold"/>
                                        <p:tgtEl>
                                          <p:spTgt spid="788"/>
                                        </p:tgtEl>
                                        <p:attrNameLst>
                                          <p:attrName>style.visibility</p:attrName>
                                        </p:attrNameLst>
                                      </p:cBhvr>
                                      <p:to>
                                        <p:strVal val="visible"/>
                                      </p:to>
                                    </p:set>
                                    <p:animEffect filter="wipe(left)" transition="in">
                                      <p:cBhvr>
                                        <p:cTn id="96" dur="500"/>
                                        <p:tgtEl>
                                          <p:spTgt spid="788"/>
                                        </p:tgtEl>
                                      </p:cBhvr>
                                    </p:animEffect>
                                  </p:childTnLst>
                                </p:cTn>
                              </p:par>
                            </p:childTnLst>
                          </p:cTn>
                        </p:par>
                        <p:par>
                          <p:cTn id="97" fill="hold">
                            <p:stCondLst>
                              <p:cond delay="500"/>
                            </p:stCondLst>
                            <p:childTnLst>
                              <p:par>
                                <p:cTn id="98" presetClass="entr" nodeType="afterEffect" presetSubtype="8" presetID="22" grpId="20" fill="hold">
                                  <p:stCondLst>
                                    <p:cond delay="0"/>
                                  </p:stCondLst>
                                  <p:iterate type="el" backwards="0">
                                    <p:tmAbs val="0"/>
                                  </p:iterate>
                                  <p:childTnLst>
                                    <p:set>
                                      <p:cBhvr>
                                        <p:cTn id="99" fill="hold"/>
                                        <p:tgtEl>
                                          <p:spTgt spid="789"/>
                                        </p:tgtEl>
                                        <p:attrNameLst>
                                          <p:attrName>style.visibility</p:attrName>
                                        </p:attrNameLst>
                                      </p:cBhvr>
                                      <p:to>
                                        <p:strVal val="visible"/>
                                      </p:to>
                                    </p:set>
                                    <p:animEffect filter="wipe(left)" transition="in">
                                      <p:cBhvr>
                                        <p:cTn id="100" dur="500"/>
                                        <p:tgtEl>
                                          <p:spTgt spid="78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768" grpId="10"/>
      <p:bldP build="whole" bldLvl="1" animBg="1" rev="0" advAuto="0" spid="773" grpId="8"/>
      <p:bldP build="whole" bldLvl="1" animBg="1" rev="0" advAuto="0" spid="787" grpId="18"/>
      <p:bldP build="whole" bldLvl="1" animBg="1" rev="0" advAuto="0" spid="774" grpId="7"/>
      <p:bldP build="whole" bldLvl="1" animBg="1" rev="0" advAuto="0" spid="778" grpId="13"/>
      <p:bldP build="whole" bldLvl="1" animBg="1" rev="0" advAuto="0" spid="783" grpId="16"/>
      <p:bldP build="whole" bldLvl="1" animBg="1" rev="0" advAuto="0" spid="767" grpId="9"/>
      <p:bldP build="whole" bldLvl="1" animBg="1" rev="0" advAuto="0" spid="777" grpId="12"/>
      <p:bldP build="whole" bldLvl="1" animBg="1" rev="0" advAuto="0" spid="762" grpId="3"/>
      <p:bldP build="whole" bldLvl="1" animBg="1" rev="0" advAuto="0" spid="769" grpId="11"/>
      <p:bldP build="whole" bldLvl="1" animBg="1" rev="0" advAuto="0" spid="789" grpId="20"/>
      <p:bldP build="whole" bldLvl="1" animBg="1" rev="0" advAuto="0" spid="779" grpId="14"/>
      <p:bldP build="whole" bldLvl="1" animBg="1" rev="0" advAuto="0" spid="784" grpId="17"/>
      <p:bldP build="whole" bldLvl="1" animBg="1" rev="0" advAuto="0" spid="763" grpId="5"/>
      <p:bldP build="whole" bldLvl="1" animBg="1" rev="0" advAuto="0" spid="788" grpId="19"/>
      <p:bldP build="p" bldLvl="1" animBg="1" rev="0" advAuto="0" spid="758" grpId="1"/>
      <p:bldP build="p" bldLvl="1" animBg="1" rev="0" advAuto="0" spid="757" grpId="2"/>
      <p:bldP build="whole" bldLvl="1" animBg="1" rev="0" advAuto="0" spid="772" grpId="6"/>
      <p:bldP build="whole" bldLvl="1" animBg="1" rev="0" advAuto="0" spid="764" grpId="4"/>
      <p:bldP build="whole" bldLvl="1" animBg="1" rev="0" advAuto="0" spid="782" grpId="15"/>
    </p:bldLst>
  </p:timing>
</p:sld>
</file>

<file path=ppt/slides/slide6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567" name="Shape 2567"/>
          <p:cNvSpPr/>
          <p:nvPr/>
        </p:nvSpPr>
        <p:spPr>
          <a:xfrm>
            <a:off x="0" y="0"/>
            <a:ext cx="12192000" cy="5367652"/>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sp>
        <p:nvSpPr>
          <p:cNvPr id="2568" name="Shape 2568"/>
          <p:cNvSpPr/>
          <p:nvPr>
            <p:ph type="body" sz="quarter" idx="1"/>
          </p:nvPr>
        </p:nvSpPr>
        <p:spPr>
          <a:prstGeom prst="rect">
            <a:avLst/>
          </a:prstGeom>
        </p:spPr>
        <p:txBody>
          <a:bodyPr/>
          <a:lstStyle/>
          <a:p>
            <a:pPr/>
            <a:r>
              <a:t>Biscuit oat cake carrot cake muffin jelly beans chocolate chocolate sugar plum cheesecake</a:t>
            </a:r>
          </a:p>
        </p:txBody>
      </p:sp>
      <p:sp>
        <p:nvSpPr>
          <p:cNvPr id="2569" name="Shape 2569"/>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2000">
                <a:solidFill>
                  <a:srgbClr val="FFFFFF"/>
                </a:solidFill>
              </a:defRPr>
            </a:lvl1pPr>
          </a:lstStyle>
          <a:p>
            <a:pPr/>
            <a:r>
              <a:t>Creative Smartphone Features</a:t>
            </a:r>
          </a:p>
        </p:txBody>
      </p:sp>
      <p:sp>
        <p:nvSpPr>
          <p:cNvPr id="2570" name="Shape 2570"/>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2571" name="Shape 2571"/>
          <p:cNvSpPr/>
          <p:nvPr/>
        </p:nvSpPr>
        <p:spPr>
          <a:xfrm>
            <a:off x="11471564" y="372774"/>
            <a:ext cx="431079" cy="298740"/>
          </a:xfrm>
          <a:prstGeom prst="roundRect">
            <a:avLst>
              <a:gd name="adj" fmla="val 50000"/>
            </a:avLst>
          </a:prstGeom>
          <a:solidFill>
            <a:srgbClr val="0D0D0D">
              <a:alpha val="20000"/>
            </a:srgbClr>
          </a:solidFill>
          <a:ln w="12700">
            <a:miter lim="400000"/>
          </a:ln>
        </p:spPr>
        <p:txBody>
          <a:bodyPr lIns="45719" rIns="45719" anchor="ctr"/>
          <a:lstStyle/>
          <a:p>
            <a:pPr algn="ctr">
              <a:defRPr>
                <a:solidFill>
                  <a:srgbClr val="808080"/>
                </a:solidFill>
              </a:defRPr>
            </a:pPr>
          </a:p>
        </p:txBody>
      </p:sp>
      <p:sp>
        <p:nvSpPr>
          <p:cNvPr id="2572" name="Shape 2572"/>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grpSp>
        <p:nvGrpSpPr>
          <p:cNvPr id="2575" name="Group 2575"/>
          <p:cNvGrpSpPr/>
          <p:nvPr/>
        </p:nvGrpSpPr>
        <p:grpSpPr>
          <a:xfrm>
            <a:off x="0" y="4160618"/>
            <a:ext cx="2133228" cy="1207035"/>
            <a:chOff x="0" y="0"/>
            <a:chExt cx="2133227" cy="1207033"/>
          </a:xfrm>
        </p:grpSpPr>
        <p:sp>
          <p:nvSpPr>
            <p:cNvPr id="2573" name="Shape 2573"/>
            <p:cNvSpPr/>
            <p:nvPr/>
          </p:nvSpPr>
          <p:spPr>
            <a:xfrm>
              <a:off x="0" y="0"/>
              <a:ext cx="2133228" cy="12070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5861" y="0"/>
                    <a:pt x="5712" y="18543"/>
                    <a:pt x="0" y="21600"/>
                  </a:cubicBezTo>
                  <a:cubicBezTo>
                    <a:pt x="10800" y="21600"/>
                    <a:pt x="10800" y="21600"/>
                    <a:pt x="10800" y="21600"/>
                  </a:cubicBezTo>
                  <a:cubicBezTo>
                    <a:pt x="21600" y="21600"/>
                    <a:pt x="21600" y="21600"/>
                    <a:pt x="21600" y="21600"/>
                  </a:cubicBezTo>
                  <a:cubicBezTo>
                    <a:pt x="15888" y="18543"/>
                    <a:pt x="15739" y="0"/>
                    <a:pt x="10800" y="0"/>
                  </a:cubicBezTo>
                  <a:close/>
                </a:path>
              </a:pathLst>
            </a:custGeom>
            <a:solidFill>
              <a:srgbClr val="F23B48">
                <a:alpha val="91000"/>
              </a:srgbClr>
            </a:solidFill>
            <a:ln w="12700" cap="flat">
              <a:noFill/>
              <a:miter lim="400000"/>
            </a:ln>
            <a:effectLst/>
          </p:spPr>
          <p:txBody>
            <a:bodyPr wrap="square" lIns="45719" tIns="45719" rIns="45719" bIns="45719" numCol="1" anchor="t">
              <a:noAutofit/>
            </a:bodyPr>
            <a:lstStyle/>
            <a:p>
              <a:pPr/>
            </a:p>
          </p:txBody>
        </p:sp>
        <p:sp>
          <p:nvSpPr>
            <p:cNvPr id="2574" name="Shape 2574"/>
            <p:cNvSpPr/>
            <p:nvPr/>
          </p:nvSpPr>
          <p:spPr>
            <a:xfrm>
              <a:off x="1066613" y="0"/>
              <a:ext cx="1066615" cy="12070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176" y="18543"/>
                    <a:pt x="9877" y="0"/>
                    <a:pt x="0" y="0"/>
                  </a:cubicBezTo>
                  <a:cubicBezTo>
                    <a:pt x="0" y="21600"/>
                    <a:pt x="0" y="21600"/>
                    <a:pt x="0" y="21600"/>
                  </a:cubicBezTo>
                  <a:lnTo>
                    <a:pt x="21600" y="21600"/>
                  </a:ln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2578" name="Group 2578"/>
          <p:cNvGrpSpPr/>
          <p:nvPr/>
        </p:nvGrpSpPr>
        <p:grpSpPr>
          <a:xfrm>
            <a:off x="1436968" y="3797877"/>
            <a:ext cx="2133228" cy="1569775"/>
            <a:chOff x="0" y="0"/>
            <a:chExt cx="2133227" cy="1569774"/>
          </a:xfrm>
        </p:grpSpPr>
        <p:sp>
          <p:nvSpPr>
            <p:cNvPr id="2576" name="Shape 2576"/>
            <p:cNvSpPr/>
            <p:nvPr/>
          </p:nvSpPr>
          <p:spPr>
            <a:xfrm>
              <a:off x="0" y="-1"/>
              <a:ext cx="2133228" cy="15697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5861" y="0"/>
                    <a:pt x="5712" y="18543"/>
                    <a:pt x="0" y="21600"/>
                  </a:cubicBezTo>
                  <a:cubicBezTo>
                    <a:pt x="10800" y="21600"/>
                    <a:pt x="10800" y="21600"/>
                    <a:pt x="10800" y="21600"/>
                  </a:cubicBezTo>
                  <a:cubicBezTo>
                    <a:pt x="21600" y="21600"/>
                    <a:pt x="21600" y="21600"/>
                    <a:pt x="21600" y="21600"/>
                  </a:cubicBezTo>
                  <a:cubicBezTo>
                    <a:pt x="15888" y="18543"/>
                    <a:pt x="15739" y="0"/>
                    <a:pt x="10800" y="0"/>
                  </a:cubicBezTo>
                  <a:close/>
                </a:path>
              </a:pathLst>
            </a:custGeom>
            <a:solidFill>
              <a:srgbClr val="637C90">
                <a:alpha val="91000"/>
              </a:srgbClr>
            </a:solidFill>
            <a:ln w="12700" cap="flat">
              <a:noFill/>
              <a:miter lim="400000"/>
            </a:ln>
            <a:effectLst/>
          </p:spPr>
          <p:txBody>
            <a:bodyPr wrap="square" lIns="45719" tIns="45719" rIns="45719" bIns="45719" numCol="1" anchor="t">
              <a:noAutofit/>
            </a:bodyPr>
            <a:lstStyle/>
            <a:p>
              <a:pPr/>
            </a:p>
          </p:txBody>
        </p:sp>
        <p:sp>
          <p:nvSpPr>
            <p:cNvPr id="2577" name="Shape 2577"/>
            <p:cNvSpPr/>
            <p:nvPr/>
          </p:nvSpPr>
          <p:spPr>
            <a:xfrm>
              <a:off x="1066613" y="-1"/>
              <a:ext cx="1066615" cy="15697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176" y="18543"/>
                    <a:pt x="9877" y="0"/>
                    <a:pt x="0" y="0"/>
                  </a:cubicBezTo>
                  <a:cubicBezTo>
                    <a:pt x="0" y="21600"/>
                    <a:pt x="0" y="21600"/>
                    <a:pt x="0" y="21600"/>
                  </a:cubicBezTo>
                  <a:lnTo>
                    <a:pt x="21600" y="21600"/>
                  </a:ln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2581" name="Group 2581"/>
          <p:cNvGrpSpPr/>
          <p:nvPr/>
        </p:nvGrpSpPr>
        <p:grpSpPr>
          <a:xfrm>
            <a:off x="2873936" y="3096455"/>
            <a:ext cx="2133228" cy="2271196"/>
            <a:chOff x="0" y="0"/>
            <a:chExt cx="2133227" cy="2271195"/>
          </a:xfrm>
        </p:grpSpPr>
        <p:sp>
          <p:nvSpPr>
            <p:cNvPr id="2579" name="Shape 2579"/>
            <p:cNvSpPr/>
            <p:nvPr/>
          </p:nvSpPr>
          <p:spPr>
            <a:xfrm>
              <a:off x="0" y="-1"/>
              <a:ext cx="2133228" cy="227119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5861" y="0"/>
                    <a:pt x="5712" y="18543"/>
                    <a:pt x="0" y="21600"/>
                  </a:cubicBezTo>
                  <a:cubicBezTo>
                    <a:pt x="10800" y="21600"/>
                    <a:pt x="10800" y="21600"/>
                    <a:pt x="10800" y="21600"/>
                  </a:cubicBezTo>
                  <a:cubicBezTo>
                    <a:pt x="21600" y="21600"/>
                    <a:pt x="21600" y="21600"/>
                    <a:pt x="21600" y="21600"/>
                  </a:cubicBezTo>
                  <a:cubicBezTo>
                    <a:pt x="15888" y="18543"/>
                    <a:pt x="15739" y="0"/>
                    <a:pt x="10800" y="0"/>
                  </a:cubicBezTo>
                  <a:close/>
                </a:path>
              </a:pathLst>
            </a:custGeom>
            <a:solidFill>
              <a:srgbClr val="F23B48">
                <a:alpha val="91000"/>
              </a:srgbClr>
            </a:solidFill>
            <a:ln w="12700" cap="flat">
              <a:noFill/>
              <a:miter lim="400000"/>
            </a:ln>
            <a:effectLst/>
          </p:spPr>
          <p:txBody>
            <a:bodyPr wrap="square" lIns="45719" tIns="45719" rIns="45719" bIns="45719" numCol="1" anchor="t">
              <a:noAutofit/>
            </a:bodyPr>
            <a:lstStyle/>
            <a:p>
              <a:pPr/>
            </a:p>
          </p:txBody>
        </p:sp>
        <p:sp>
          <p:nvSpPr>
            <p:cNvPr id="2580" name="Shape 2580"/>
            <p:cNvSpPr/>
            <p:nvPr/>
          </p:nvSpPr>
          <p:spPr>
            <a:xfrm>
              <a:off x="1066613" y="-1"/>
              <a:ext cx="1066615" cy="227119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176" y="18543"/>
                    <a:pt x="9877" y="0"/>
                    <a:pt x="0" y="0"/>
                  </a:cubicBezTo>
                  <a:cubicBezTo>
                    <a:pt x="0" y="21600"/>
                    <a:pt x="0" y="21600"/>
                    <a:pt x="0" y="21600"/>
                  </a:cubicBezTo>
                  <a:lnTo>
                    <a:pt x="21600" y="21600"/>
                  </a:ln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2584" name="Group 2584"/>
          <p:cNvGrpSpPr/>
          <p:nvPr/>
        </p:nvGrpSpPr>
        <p:grpSpPr>
          <a:xfrm>
            <a:off x="4310902" y="4283388"/>
            <a:ext cx="2133228" cy="1084264"/>
            <a:chOff x="0" y="0"/>
            <a:chExt cx="2133227" cy="1084262"/>
          </a:xfrm>
        </p:grpSpPr>
        <p:sp>
          <p:nvSpPr>
            <p:cNvPr id="2582" name="Shape 2582"/>
            <p:cNvSpPr/>
            <p:nvPr/>
          </p:nvSpPr>
          <p:spPr>
            <a:xfrm>
              <a:off x="0" y="0"/>
              <a:ext cx="2133228" cy="10842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5861" y="0"/>
                    <a:pt x="5712" y="18543"/>
                    <a:pt x="0" y="21600"/>
                  </a:cubicBezTo>
                  <a:cubicBezTo>
                    <a:pt x="10800" y="21600"/>
                    <a:pt x="10800" y="21600"/>
                    <a:pt x="10800" y="21600"/>
                  </a:cubicBezTo>
                  <a:cubicBezTo>
                    <a:pt x="21600" y="21600"/>
                    <a:pt x="21600" y="21600"/>
                    <a:pt x="21600" y="21600"/>
                  </a:cubicBezTo>
                  <a:cubicBezTo>
                    <a:pt x="15888" y="18543"/>
                    <a:pt x="15739" y="0"/>
                    <a:pt x="10800" y="0"/>
                  </a:cubicBezTo>
                  <a:close/>
                </a:path>
              </a:pathLst>
            </a:custGeom>
            <a:solidFill>
              <a:srgbClr val="637C90">
                <a:alpha val="91000"/>
              </a:srgbClr>
            </a:solidFill>
            <a:ln w="12700" cap="flat">
              <a:noFill/>
              <a:miter lim="400000"/>
            </a:ln>
            <a:effectLst/>
          </p:spPr>
          <p:txBody>
            <a:bodyPr wrap="square" lIns="45719" tIns="45719" rIns="45719" bIns="45719" numCol="1" anchor="t">
              <a:noAutofit/>
            </a:bodyPr>
            <a:lstStyle/>
            <a:p>
              <a:pPr/>
            </a:p>
          </p:txBody>
        </p:sp>
        <p:sp>
          <p:nvSpPr>
            <p:cNvPr id="2583" name="Shape 2583"/>
            <p:cNvSpPr/>
            <p:nvPr/>
          </p:nvSpPr>
          <p:spPr>
            <a:xfrm>
              <a:off x="1066613" y="0"/>
              <a:ext cx="1066615" cy="10842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176" y="18543"/>
                    <a:pt x="9877" y="0"/>
                    <a:pt x="0" y="0"/>
                  </a:cubicBezTo>
                  <a:cubicBezTo>
                    <a:pt x="0" y="21600"/>
                    <a:pt x="0" y="21600"/>
                    <a:pt x="0" y="21600"/>
                  </a:cubicBezTo>
                  <a:lnTo>
                    <a:pt x="21600" y="21600"/>
                  </a:ln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2587" name="Group 2587"/>
          <p:cNvGrpSpPr/>
          <p:nvPr/>
        </p:nvGrpSpPr>
        <p:grpSpPr>
          <a:xfrm>
            <a:off x="5747870" y="2740338"/>
            <a:ext cx="2133229" cy="2627315"/>
            <a:chOff x="0" y="0"/>
            <a:chExt cx="2133227" cy="2627313"/>
          </a:xfrm>
        </p:grpSpPr>
        <p:sp>
          <p:nvSpPr>
            <p:cNvPr id="2585" name="Shape 2585"/>
            <p:cNvSpPr/>
            <p:nvPr/>
          </p:nvSpPr>
          <p:spPr>
            <a:xfrm>
              <a:off x="0" y="-1"/>
              <a:ext cx="2133228" cy="26273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5861" y="0"/>
                    <a:pt x="5712" y="18543"/>
                    <a:pt x="0" y="21600"/>
                  </a:cubicBezTo>
                  <a:cubicBezTo>
                    <a:pt x="10800" y="21600"/>
                    <a:pt x="10800" y="21600"/>
                    <a:pt x="10800" y="21600"/>
                  </a:cubicBezTo>
                  <a:cubicBezTo>
                    <a:pt x="21600" y="21600"/>
                    <a:pt x="21600" y="21600"/>
                    <a:pt x="21600" y="21600"/>
                  </a:cubicBezTo>
                  <a:cubicBezTo>
                    <a:pt x="15888" y="18543"/>
                    <a:pt x="15739" y="0"/>
                    <a:pt x="10800" y="0"/>
                  </a:cubicBezTo>
                  <a:close/>
                </a:path>
              </a:pathLst>
            </a:custGeom>
            <a:solidFill>
              <a:srgbClr val="F23B48">
                <a:alpha val="91000"/>
              </a:srgbClr>
            </a:solidFill>
            <a:ln w="12700" cap="flat">
              <a:noFill/>
              <a:miter lim="400000"/>
            </a:ln>
            <a:effectLst/>
          </p:spPr>
          <p:txBody>
            <a:bodyPr wrap="square" lIns="45719" tIns="45719" rIns="45719" bIns="45719" numCol="1" anchor="t">
              <a:noAutofit/>
            </a:bodyPr>
            <a:lstStyle/>
            <a:p>
              <a:pPr/>
            </a:p>
          </p:txBody>
        </p:sp>
        <p:sp>
          <p:nvSpPr>
            <p:cNvPr id="2586" name="Shape 2586"/>
            <p:cNvSpPr/>
            <p:nvPr/>
          </p:nvSpPr>
          <p:spPr>
            <a:xfrm>
              <a:off x="1066613" y="-1"/>
              <a:ext cx="1066615" cy="26273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176" y="18543"/>
                    <a:pt x="9877" y="0"/>
                    <a:pt x="0" y="0"/>
                  </a:cubicBezTo>
                  <a:cubicBezTo>
                    <a:pt x="0" y="21600"/>
                    <a:pt x="0" y="21600"/>
                    <a:pt x="0" y="21600"/>
                  </a:cubicBezTo>
                  <a:lnTo>
                    <a:pt x="21600" y="21600"/>
                  </a:ln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2590" name="Group 2590"/>
          <p:cNvGrpSpPr/>
          <p:nvPr/>
        </p:nvGrpSpPr>
        <p:grpSpPr>
          <a:xfrm>
            <a:off x="7184838" y="3569013"/>
            <a:ext cx="2133229" cy="1798640"/>
            <a:chOff x="0" y="0"/>
            <a:chExt cx="2133227" cy="1798638"/>
          </a:xfrm>
        </p:grpSpPr>
        <p:sp>
          <p:nvSpPr>
            <p:cNvPr id="2588" name="Shape 2588"/>
            <p:cNvSpPr/>
            <p:nvPr/>
          </p:nvSpPr>
          <p:spPr>
            <a:xfrm>
              <a:off x="0" y="0"/>
              <a:ext cx="2133228" cy="17986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5861" y="0"/>
                    <a:pt x="5712" y="18543"/>
                    <a:pt x="0" y="21600"/>
                  </a:cubicBezTo>
                  <a:cubicBezTo>
                    <a:pt x="10800" y="21600"/>
                    <a:pt x="10800" y="21600"/>
                    <a:pt x="10800" y="21600"/>
                  </a:cubicBezTo>
                  <a:cubicBezTo>
                    <a:pt x="21600" y="21600"/>
                    <a:pt x="21600" y="21600"/>
                    <a:pt x="21600" y="21600"/>
                  </a:cubicBezTo>
                  <a:cubicBezTo>
                    <a:pt x="15888" y="18543"/>
                    <a:pt x="15739" y="0"/>
                    <a:pt x="10800" y="0"/>
                  </a:cubicBezTo>
                  <a:close/>
                </a:path>
              </a:pathLst>
            </a:custGeom>
            <a:solidFill>
              <a:srgbClr val="637C90">
                <a:alpha val="91000"/>
              </a:srgbClr>
            </a:solidFill>
            <a:ln w="12700" cap="flat">
              <a:noFill/>
              <a:miter lim="400000"/>
            </a:ln>
            <a:effectLst/>
          </p:spPr>
          <p:txBody>
            <a:bodyPr wrap="square" lIns="45719" tIns="45719" rIns="45719" bIns="45719" numCol="1" anchor="t">
              <a:noAutofit/>
            </a:bodyPr>
            <a:lstStyle/>
            <a:p>
              <a:pPr/>
            </a:p>
          </p:txBody>
        </p:sp>
        <p:sp>
          <p:nvSpPr>
            <p:cNvPr id="2589" name="Shape 2589"/>
            <p:cNvSpPr/>
            <p:nvPr/>
          </p:nvSpPr>
          <p:spPr>
            <a:xfrm>
              <a:off x="1066613" y="0"/>
              <a:ext cx="1066615" cy="17986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176" y="18543"/>
                    <a:pt x="9877" y="0"/>
                    <a:pt x="0" y="0"/>
                  </a:cubicBezTo>
                  <a:cubicBezTo>
                    <a:pt x="0" y="21600"/>
                    <a:pt x="0" y="21600"/>
                    <a:pt x="0" y="21600"/>
                  </a:cubicBezTo>
                  <a:lnTo>
                    <a:pt x="21600" y="21600"/>
                  </a:ln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2593" name="Group 2593"/>
          <p:cNvGrpSpPr/>
          <p:nvPr/>
        </p:nvGrpSpPr>
        <p:grpSpPr>
          <a:xfrm>
            <a:off x="8621803" y="3226113"/>
            <a:ext cx="2133229" cy="2141540"/>
            <a:chOff x="0" y="0"/>
            <a:chExt cx="2133227" cy="2141538"/>
          </a:xfrm>
        </p:grpSpPr>
        <p:sp>
          <p:nvSpPr>
            <p:cNvPr id="2591" name="Shape 2591"/>
            <p:cNvSpPr/>
            <p:nvPr/>
          </p:nvSpPr>
          <p:spPr>
            <a:xfrm>
              <a:off x="0" y="0"/>
              <a:ext cx="2133228" cy="21415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5861" y="0"/>
                    <a:pt x="5712" y="18543"/>
                    <a:pt x="0" y="21600"/>
                  </a:cubicBezTo>
                  <a:cubicBezTo>
                    <a:pt x="10800" y="21600"/>
                    <a:pt x="10800" y="21600"/>
                    <a:pt x="10800" y="21600"/>
                  </a:cubicBezTo>
                  <a:cubicBezTo>
                    <a:pt x="21600" y="21600"/>
                    <a:pt x="21600" y="21600"/>
                    <a:pt x="21600" y="21600"/>
                  </a:cubicBezTo>
                  <a:cubicBezTo>
                    <a:pt x="15888" y="18543"/>
                    <a:pt x="15739" y="0"/>
                    <a:pt x="10800" y="0"/>
                  </a:cubicBezTo>
                  <a:close/>
                </a:path>
              </a:pathLst>
            </a:custGeom>
            <a:solidFill>
              <a:srgbClr val="F23B48">
                <a:alpha val="91000"/>
              </a:srgbClr>
            </a:solidFill>
            <a:ln w="12700" cap="flat">
              <a:noFill/>
              <a:miter lim="400000"/>
            </a:ln>
            <a:effectLst/>
          </p:spPr>
          <p:txBody>
            <a:bodyPr wrap="square" lIns="45719" tIns="45719" rIns="45719" bIns="45719" numCol="1" anchor="t">
              <a:noAutofit/>
            </a:bodyPr>
            <a:lstStyle/>
            <a:p>
              <a:pPr/>
            </a:p>
          </p:txBody>
        </p:sp>
        <p:sp>
          <p:nvSpPr>
            <p:cNvPr id="2592" name="Shape 2592"/>
            <p:cNvSpPr/>
            <p:nvPr/>
          </p:nvSpPr>
          <p:spPr>
            <a:xfrm>
              <a:off x="1066613" y="0"/>
              <a:ext cx="1066615" cy="21415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176" y="18543"/>
                    <a:pt x="9877" y="0"/>
                    <a:pt x="0" y="0"/>
                  </a:cubicBezTo>
                  <a:cubicBezTo>
                    <a:pt x="0" y="21600"/>
                    <a:pt x="0" y="21600"/>
                    <a:pt x="0" y="21600"/>
                  </a:cubicBezTo>
                  <a:lnTo>
                    <a:pt x="21600" y="21600"/>
                  </a:ln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2596" name="Group 2596"/>
          <p:cNvGrpSpPr/>
          <p:nvPr/>
        </p:nvGrpSpPr>
        <p:grpSpPr>
          <a:xfrm>
            <a:off x="10058772" y="4540563"/>
            <a:ext cx="2133228" cy="827089"/>
            <a:chOff x="0" y="0"/>
            <a:chExt cx="2133227" cy="827087"/>
          </a:xfrm>
        </p:grpSpPr>
        <p:sp>
          <p:nvSpPr>
            <p:cNvPr id="2594" name="Shape 2594"/>
            <p:cNvSpPr/>
            <p:nvPr/>
          </p:nvSpPr>
          <p:spPr>
            <a:xfrm>
              <a:off x="0" y="-1"/>
              <a:ext cx="2133228" cy="8270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5861" y="0"/>
                    <a:pt x="5712" y="18543"/>
                    <a:pt x="0" y="21600"/>
                  </a:cubicBezTo>
                  <a:cubicBezTo>
                    <a:pt x="10800" y="21600"/>
                    <a:pt x="10800" y="21600"/>
                    <a:pt x="10800" y="21600"/>
                  </a:cubicBezTo>
                  <a:cubicBezTo>
                    <a:pt x="21600" y="21600"/>
                    <a:pt x="21600" y="21600"/>
                    <a:pt x="21600" y="21600"/>
                  </a:cubicBezTo>
                  <a:cubicBezTo>
                    <a:pt x="15888" y="18543"/>
                    <a:pt x="15739" y="0"/>
                    <a:pt x="10800" y="0"/>
                  </a:cubicBezTo>
                  <a:close/>
                </a:path>
              </a:pathLst>
            </a:custGeom>
            <a:solidFill>
              <a:srgbClr val="637C90">
                <a:alpha val="91000"/>
              </a:srgbClr>
            </a:solidFill>
            <a:ln w="12700" cap="flat">
              <a:noFill/>
              <a:miter lim="400000"/>
            </a:ln>
            <a:effectLst/>
          </p:spPr>
          <p:txBody>
            <a:bodyPr wrap="square" lIns="45719" tIns="45719" rIns="45719" bIns="45719" numCol="1" anchor="t">
              <a:noAutofit/>
            </a:bodyPr>
            <a:lstStyle/>
            <a:p>
              <a:pPr/>
            </a:p>
          </p:txBody>
        </p:sp>
        <p:sp>
          <p:nvSpPr>
            <p:cNvPr id="2595" name="Shape 2595"/>
            <p:cNvSpPr/>
            <p:nvPr/>
          </p:nvSpPr>
          <p:spPr>
            <a:xfrm>
              <a:off x="1066613" y="-1"/>
              <a:ext cx="1066615" cy="8270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176" y="18543"/>
                    <a:pt x="9877" y="0"/>
                    <a:pt x="0" y="0"/>
                  </a:cubicBezTo>
                  <a:cubicBezTo>
                    <a:pt x="0" y="21600"/>
                    <a:pt x="0" y="21600"/>
                    <a:pt x="0" y="21600"/>
                  </a:cubicBezTo>
                  <a:lnTo>
                    <a:pt x="21600" y="21600"/>
                  </a:ln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2601" name="Group 2601"/>
          <p:cNvGrpSpPr/>
          <p:nvPr/>
        </p:nvGrpSpPr>
        <p:grpSpPr>
          <a:xfrm>
            <a:off x="2200420" y="2894901"/>
            <a:ext cx="606325" cy="731521"/>
            <a:chOff x="0" y="0"/>
            <a:chExt cx="606323" cy="731520"/>
          </a:xfrm>
        </p:grpSpPr>
        <p:grpSp>
          <p:nvGrpSpPr>
            <p:cNvPr id="2599" name="Group 2599"/>
            <p:cNvGrpSpPr/>
            <p:nvPr/>
          </p:nvGrpSpPr>
          <p:grpSpPr>
            <a:xfrm>
              <a:off x="0" y="0"/>
              <a:ext cx="606324" cy="605289"/>
              <a:chOff x="0" y="0"/>
              <a:chExt cx="606323" cy="605288"/>
            </a:xfrm>
          </p:grpSpPr>
          <p:sp>
            <p:nvSpPr>
              <p:cNvPr id="2597" name="Shape 2597"/>
              <p:cNvSpPr/>
              <p:nvPr/>
            </p:nvSpPr>
            <p:spPr>
              <a:xfrm>
                <a:off x="0" y="-1"/>
                <a:ext cx="606324" cy="60529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2598" name="Shape 2598"/>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19%</a:t>
                </a:r>
              </a:p>
            </p:txBody>
          </p:sp>
        </p:grpSp>
        <p:sp>
          <p:nvSpPr>
            <p:cNvPr id="2600" name="Shape 2600"/>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grpSp>
        <p:nvGrpSpPr>
          <p:cNvPr id="2606" name="Group 2606"/>
          <p:cNvGrpSpPr/>
          <p:nvPr/>
        </p:nvGrpSpPr>
        <p:grpSpPr>
          <a:xfrm>
            <a:off x="3637388" y="2193478"/>
            <a:ext cx="606325" cy="731521"/>
            <a:chOff x="0" y="0"/>
            <a:chExt cx="606323" cy="731520"/>
          </a:xfrm>
        </p:grpSpPr>
        <p:grpSp>
          <p:nvGrpSpPr>
            <p:cNvPr id="2604" name="Group 2604"/>
            <p:cNvGrpSpPr/>
            <p:nvPr/>
          </p:nvGrpSpPr>
          <p:grpSpPr>
            <a:xfrm>
              <a:off x="0" y="0"/>
              <a:ext cx="606324" cy="605289"/>
              <a:chOff x="0" y="0"/>
              <a:chExt cx="606323" cy="605288"/>
            </a:xfrm>
          </p:grpSpPr>
          <p:sp>
            <p:nvSpPr>
              <p:cNvPr id="2602" name="Shape 2602"/>
              <p:cNvSpPr/>
              <p:nvPr/>
            </p:nvSpPr>
            <p:spPr>
              <a:xfrm>
                <a:off x="0" y="-1"/>
                <a:ext cx="606324" cy="60529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2603" name="Shape 2603"/>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30%</a:t>
                </a:r>
              </a:p>
            </p:txBody>
          </p:sp>
        </p:grpSp>
        <p:sp>
          <p:nvSpPr>
            <p:cNvPr id="2605" name="Shape 2605"/>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p>
          </p:txBody>
        </p:sp>
      </p:grpSp>
      <p:grpSp>
        <p:nvGrpSpPr>
          <p:cNvPr id="2611" name="Group 2611"/>
          <p:cNvGrpSpPr/>
          <p:nvPr/>
        </p:nvGrpSpPr>
        <p:grpSpPr>
          <a:xfrm>
            <a:off x="5071555" y="3380411"/>
            <a:ext cx="606325" cy="731521"/>
            <a:chOff x="0" y="0"/>
            <a:chExt cx="606323" cy="731520"/>
          </a:xfrm>
        </p:grpSpPr>
        <p:grpSp>
          <p:nvGrpSpPr>
            <p:cNvPr id="2609" name="Group 2609"/>
            <p:cNvGrpSpPr/>
            <p:nvPr/>
          </p:nvGrpSpPr>
          <p:grpSpPr>
            <a:xfrm>
              <a:off x="0" y="0"/>
              <a:ext cx="606324" cy="605289"/>
              <a:chOff x="0" y="0"/>
              <a:chExt cx="606323" cy="605288"/>
            </a:xfrm>
          </p:grpSpPr>
          <p:sp>
            <p:nvSpPr>
              <p:cNvPr id="2607" name="Shape 2607"/>
              <p:cNvSpPr/>
              <p:nvPr/>
            </p:nvSpPr>
            <p:spPr>
              <a:xfrm>
                <a:off x="0" y="-1"/>
                <a:ext cx="606324" cy="60529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2608" name="Shape 2608"/>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11%</a:t>
                </a:r>
              </a:p>
            </p:txBody>
          </p:sp>
        </p:grpSp>
        <p:sp>
          <p:nvSpPr>
            <p:cNvPr id="2610" name="Shape 2610"/>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grpSp>
        <p:nvGrpSpPr>
          <p:cNvPr id="2616" name="Group 2616"/>
          <p:cNvGrpSpPr/>
          <p:nvPr/>
        </p:nvGrpSpPr>
        <p:grpSpPr>
          <a:xfrm>
            <a:off x="6511322" y="1837363"/>
            <a:ext cx="606325" cy="731521"/>
            <a:chOff x="0" y="0"/>
            <a:chExt cx="606323" cy="731520"/>
          </a:xfrm>
        </p:grpSpPr>
        <p:grpSp>
          <p:nvGrpSpPr>
            <p:cNvPr id="2614" name="Group 2614"/>
            <p:cNvGrpSpPr/>
            <p:nvPr/>
          </p:nvGrpSpPr>
          <p:grpSpPr>
            <a:xfrm>
              <a:off x="0" y="0"/>
              <a:ext cx="606324" cy="605289"/>
              <a:chOff x="0" y="0"/>
              <a:chExt cx="606323" cy="605288"/>
            </a:xfrm>
          </p:grpSpPr>
          <p:sp>
            <p:nvSpPr>
              <p:cNvPr id="2612" name="Shape 2612"/>
              <p:cNvSpPr/>
              <p:nvPr/>
            </p:nvSpPr>
            <p:spPr>
              <a:xfrm>
                <a:off x="0" y="-1"/>
                <a:ext cx="606324" cy="60529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2613" name="Shape 2613"/>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32%</a:t>
                </a:r>
              </a:p>
            </p:txBody>
          </p:sp>
        </p:grpSp>
        <p:sp>
          <p:nvSpPr>
            <p:cNvPr id="2615" name="Shape 2615"/>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p>
          </p:txBody>
        </p:sp>
      </p:grpSp>
      <p:grpSp>
        <p:nvGrpSpPr>
          <p:cNvPr id="2621" name="Group 2621"/>
          <p:cNvGrpSpPr/>
          <p:nvPr/>
        </p:nvGrpSpPr>
        <p:grpSpPr>
          <a:xfrm>
            <a:off x="7948290" y="2666434"/>
            <a:ext cx="606325" cy="731521"/>
            <a:chOff x="0" y="0"/>
            <a:chExt cx="606323" cy="731520"/>
          </a:xfrm>
        </p:grpSpPr>
        <p:grpSp>
          <p:nvGrpSpPr>
            <p:cNvPr id="2619" name="Group 2619"/>
            <p:cNvGrpSpPr/>
            <p:nvPr/>
          </p:nvGrpSpPr>
          <p:grpSpPr>
            <a:xfrm>
              <a:off x="0" y="0"/>
              <a:ext cx="606324" cy="605289"/>
              <a:chOff x="0" y="0"/>
              <a:chExt cx="606323" cy="605288"/>
            </a:xfrm>
          </p:grpSpPr>
          <p:sp>
            <p:nvSpPr>
              <p:cNvPr id="2617" name="Shape 2617"/>
              <p:cNvSpPr/>
              <p:nvPr/>
            </p:nvSpPr>
            <p:spPr>
              <a:xfrm>
                <a:off x="0" y="-1"/>
                <a:ext cx="606324" cy="60529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2618" name="Shape 2618"/>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22%</a:t>
                </a:r>
              </a:p>
            </p:txBody>
          </p:sp>
        </p:grpSp>
        <p:sp>
          <p:nvSpPr>
            <p:cNvPr id="2620" name="Shape 2620"/>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grpSp>
        <p:nvGrpSpPr>
          <p:cNvPr id="2626" name="Group 2626"/>
          <p:cNvGrpSpPr/>
          <p:nvPr/>
        </p:nvGrpSpPr>
        <p:grpSpPr>
          <a:xfrm>
            <a:off x="9394928" y="2323138"/>
            <a:ext cx="606325" cy="731521"/>
            <a:chOff x="0" y="0"/>
            <a:chExt cx="606323" cy="731520"/>
          </a:xfrm>
        </p:grpSpPr>
        <p:grpSp>
          <p:nvGrpSpPr>
            <p:cNvPr id="2624" name="Group 2624"/>
            <p:cNvGrpSpPr/>
            <p:nvPr/>
          </p:nvGrpSpPr>
          <p:grpSpPr>
            <a:xfrm>
              <a:off x="0" y="0"/>
              <a:ext cx="606324" cy="605289"/>
              <a:chOff x="0" y="0"/>
              <a:chExt cx="606323" cy="605288"/>
            </a:xfrm>
          </p:grpSpPr>
          <p:sp>
            <p:nvSpPr>
              <p:cNvPr id="2622" name="Shape 2622"/>
              <p:cNvSpPr/>
              <p:nvPr/>
            </p:nvSpPr>
            <p:spPr>
              <a:xfrm>
                <a:off x="0" y="-1"/>
                <a:ext cx="606324" cy="60529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2623" name="Shape 2623"/>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28%</a:t>
                </a:r>
              </a:p>
            </p:txBody>
          </p:sp>
        </p:grpSp>
        <p:sp>
          <p:nvSpPr>
            <p:cNvPr id="2625" name="Shape 2625"/>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p>
          </p:txBody>
        </p:sp>
      </p:grpSp>
      <p:grpSp>
        <p:nvGrpSpPr>
          <p:cNvPr id="2631" name="Group 2631"/>
          <p:cNvGrpSpPr/>
          <p:nvPr/>
        </p:nvGrpSpPr>
        <p:grpSpPr>
          <a:xfrm>
            <a:off x="10822223" y="3637588"/>
            <a:ext cx="606325" cy="731521"/>
            <a:chOff x="0" y="0"/>
            <a:chExt cx="606323" cy="731520"/>
          </a:xfrm>
        </p:grpSpPr>
        <p:grpSp>
          <p:nvGrpSpPr>
            <p:cNvPr id="2629" name="Group 2629"/>
            <p:cNvGrpSpPr/>
            <p:nvPr/>
          </p:nvGrpSpPr>
          <p:grpSpPr>
            <a:xfrm>
              <a:off x="0" y="0"/>
              <a:ext cx="606324" cy="605289"/>
              <a:chOff x="0" y="0"/>
              <a:chExt cx="606323" cy="605288"/>
            </a:xfrm>
          </p:grpSpPr>
          <p:sp>
            <p:nvSpPr>
              <p:cNvPr id="2627" name="Shape 2627"/>
              <p:cNvSpPr/>
              <p:nvPr/>
            </p:nvSpPr>
            <p:spPr>
              <a:xfrm>
                <a:off x="0" y="-1"/>
                <a:ext cx="606324" cy="60529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2628" name="Shape 2628"/>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7%</a:t>
                </a:r>
              </a:p>
            </p:txBody>
          </p:sp>
        </p:grpSp>
        <p:sp>
          <p:nvSpPr>
            <p:cNvPr id="2630" name="Shape 2630"/>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grpSp>
        <p:nvGrpSpPr>
          <p:cNvPr id="2636" name="Group 2636"/>
          <p:cNvGrpSpPr/>
          <p:nvPr/>
        </p:nvGrpSpPr>
        <p:grpSpPr>
          <a:xfrm>
            <a:off x="775573" y="3260661"/>
            <a:ext cx="606324" cy="731521"/>
            <a:chOff x="0" y="0"/>
            <a:chExt cx="606323" cy="731520"/>
          </a:xfrm>
        </p:grpSpPr>
        <p:grpSp>
          <p:nvGrpSpPr>
            <p:cNvPr id="2634" name="Group 2634"/>
            <p:cNvGrpSpPr/>
            <p:nvPr/>
          </p:nvGrpSpPr>
          <p:grpSpPr>
            <a:xfrm>
              <a:off x="0" y="0"/>
              <a:ext cx="606324" cy="605289"/>
              <a:chOff x="0" y="0"/>
              <a:chExt cx="606323" cy="605288"/>
            </a:xfrm>
          </p:grpSpPr>
          <p:sp>
            <p:nvSpPr>
              <p:cNvPr id="2632" name="Shape 2632"/>
              <p:cNvSpPr/>
              <p:nvPr/>
            </p:nvSpPr>
            <p:spPr>
              <a:xfrm>
                <a:off x="0" y="-1"/>
                <a:ext cx="606324" cy="60529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2633" name="Shape 2633"/>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15%</a:t>
                </a:r>
              </a:p>
            </p:txBody>
          </p:sp>
        </p:grpSp>
        <p:sp>
          <p:nvSpPr>
            <p:cNvPr id="2635" name="Shape 2635"/>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p>
          </p:txBody>
        </p:sp>
      </p:grpSp>
      <p:sp>
        <p:nvSpPr>
          <p:cNvPr id="2637" name="Shape 2637"/>
          <p:cNvSpPr/>
          <p:nvPr/>
        </p:nvSpPr>
        <p:spPr>
          <a:xfrm flipV="1">
            <a:off x="1066613" y="5367012"/>
            <a:ext cx="1" cy="470873"/>
          </a:xfrm>
          <a:prstGeom prst="line">
            <a:avLst/>
          </a:prstGeom>
          <a:ln w="12700">
            <a:solidFill>
              <a:srgbClr val="F23B48"/>
            </a:solidFill>
            <a:miter/>
            <a:headEnd type="oval"/>
          </a:ln>
        </p:spPr>
        <p:txBody>
          <a:bodyPr lIns="45719" rIns="45719"/>
          <a:lstStyle/>
          <a:p>
            <a:pPr/>
          </a:p>
        </p:txBody>
      </p:sp>
      <p:sp>
        <p:nvSpPr>
          <p:cNvPr id="2638" name="Shape 2638"/>
          <p:cNvSpPr/>
          <p:nvPr/>
        </p:nvSpPr>
        <p:spPr>
          <a:xfrm>
            <a:off x="528692" y="6014977"/>
            <a:ext cx="110008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30000"/>
              </a:lnSpc>
              <a:defRPr sz="1400">
                <a:solidFill>
                  <a:srgbClr val="595959"/>
                </a:solidFill>
                <a:latin typeface="Lato"/>
                <a:ea typeface="Lato"/>
                <a:cs typeface="Lato"/>
                <a:sym typeface="Lato"/>
              </a:defRPr>
            </a:lvl1pPr>
          </a:lstStyle>
          <a:p>
            <a:pPr/>
            <a:r>
              <a:t>Apple</a:t>
            </a:r>
          </a:p>
        </p:txBody>
      </p:sp>
      <p:sp>
        <p:nvSpPr>
          <p:cNvPr id="2639" name="Shape 2639"/>
          <p:cNvSpPr/>
          <p:nvPr/>
        </p:nvSpPr>
        <p:spPr>
          <a:xfrm flipV="1">
            <a:off x="2491461" y="5367012"/>
            <a:ext cx="1" cy="470873"/>
          </a:xfrm>
          <a:prstGeom prst="line">
            <a:avLst/>
          </a:prstGeom>
          <a:ln w="12700">
            <a:solidFill>
              <a:srgbClr val="637C90"/>
            </a:solidFill>
            <a:miter/>
            <a:headEnd type="oval"/>
          </a:ln>
        </p:spPr>
        <p:txBody>
          <a:bodyPr lIns="45719" rIns="45719"/>
          <a:lstStyle/>
          <a:p>
            <a:pPr/>
          </a:p>
        </p:txBody>
      </p:sp>
      <p:sp>
        <p:nvSpPr>
          <p:cNvPr id="2640" name="Shape 2640"/>
          <p:cNvSpPr/>
          <p:nvPr/>
        </p:nvSpPr>
        <p:spPr>
          <a:xfrm>
            <a:off x="1953540" y="6014977"/>
            <a:ext cx="110008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30000"/>
              </a:lnSpc>
              <a:defRPr sz="1400">
                <a:solidFill>
                  <a:srgbClr val="595959"/>
                </a:solidFill>
                <a:latin typeface="Lato"/>
                <a:ea typeface="Lato"/>
                <a:cs typeface="Lato"/>
                <a:sym typeface="Lato"/>
              </a:defRPr>
            </a:lvl1pPr>
          </a:lstStyle>
          <a:p>
            <a:pPr/>
            <a:r>
              <a:t>HTC</a:t>
            </a:r>
          </a:p>
        </p:txBody>
      </p:sp>
      <p:sp>
        <p:nvSpPr>
          <p:cNvPr id="2641" name="Shape 2641"/>
          <p:cNvSpPr/>
          <p:nvPr/>
        </p:nvSpPr>
        <p:spPr>
          <a:xfrm flipV="1">
            <a:off x="3940550" y="5367012"/>
            <a:ext cx="1" cy="470873"/>
          </a:xfrm>
          <a:prstGeom prst="line">
            <a:avLst/>
          </a:prstGeom>
          <a:ln w="12700">
            <a:solidFill>
              <a:srgbClr val="F23B48"/>
            </a:solidFill>
            <a:miter/>
            <a:headEnd type="oval"/>
          </a:ln>
        </p:spPr>
        <p:txBody>
          <a:bodyPr lIns="45719" rIns="45719"/>
          <a:lstStyle/>
          <a:p>
            <a:pPr/>
          </a:p>
        </p:txBody>
      </p:sp>
      <p:sp>
        <p:nvSpPr>
          <p:cNvPr id="2642" name="Shape 2642"/>
          <p:cNvSpPr/>
          <p:nvPr/>
        </p:nvSpPr>
        <p:spPr>
          <a:xfrm>
            <a:off x="3402627" y="6014977"/>
            <a:ext cx="110008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30000"/>
              </a:lnSpc>
              <a:defRPr sz="1400">
                <a:solidFill>
                  <a:srgbClr val="595959"/>
                </a:solidFill>
                <a:latin typeface="Lato"/>
                <a:ea typeface="Lato"/>
                <a:cs typeface="Lato"/>
                <a:sym typeface="Lato"/>
              </a:defRPr>
            </a:lvl1pPr>
          </a:lstStyle>
          <a:p>
            <a:pPr/>
            <a:r>
              <a:t>Samsung</a:t>
            </a:r>
          </a:p>
        </p:txBody>
      </p:sp>
      <p:sp>
        <p:nvSpPr>
          <p:cNvPr id="2643" name="Shape 2643"/>
          <p:cNvSpPr/>
          <p:nvPr/>
        </p:nvSpPr>
        <p:spPr>
          <a:xfrm flipV="1">
            <a:off x="5377516" y="5367012"/>
            <a:ext cx="1" cy="470873"/>
          </a:xfrm>
          <a:prstGeom prst="line">
            <a:avLst/>
          </a:prstGeom>
          <a:ln w="12700">
            <a:solidFill>
              <a:srgbClr val="637C90"/>
            </a:solidFill>
            <a:miter/>
            <a:headEnd type="oval"/>
          </a:ln>
        </p:spPr>
        <p:txBody>
          <a:bodyPr lIns="45719" rIns="45719"/>
          <a:lstStyle/>
          <a:p>
            <a:pPr/>
          </a:p>
        </p:txBody>
      </p:sp>
      <p:sp>
        <p:nvSpPr>
          <p:cNvPr id="2644" name="Shape 2644"/>
          <p:cNvSpPr/>
          <p:nvPr/>
        </p:nvSpPr>
        <p:spPr>
          <a:xfrm>
            <a:off x="4839594" y="6014977"/>
            <a:ext cx="110008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30000"/>
              </a:lnSpc>
              <a:defRPr sz="1400">
                <a:solidFill>
                  <a:srgbClr val="595959"/>
                </a:solidFill>
                <a:latin typeface="Lato"/>
                <a:ea typeface="Lato"/>
                <a:cs typeface="Lato"/>
                <a:sym typeface="Lato"/>
              </a:defRPr>
            </a:lvl1pPr>
          </a:lstStyle>
          <a:p>
            <a:pPr/>
            <a:r>
              <a:t>LG</a:t>
            </a:r>
          </a:p>
        </p:txBody>
      </p:sp>
      <p:sp>
        <p:nvSpPr>
          <p:cNvPr id="2645" name="Shape 2645"/>
          <p:cNvSpPr/>
          <p:nvPr/>
        </p:nvSpPr>
        <p:spPr>
          <a:xfrm flipV="1">
            <a:off x="6814484" y="5367012"/>
            <a:ext cx="1" cy="470873"/>
          </a:xfrm>
          <a:prstGeom prst="line">
            <a:avLst/>
          </a:prstGeom>
          <a:ln w="12700">
            <a:solidFill>
              <a:srgbClr val="F23B48"/>
            </a:solidFill>
            <a:miter/>
            <a:headEnd type="oval"/>
          </a:ln>
        </p:spPr>
        <p:txBody>
          <a:bodyPr lIns="45719" rIns="45719"/>
          <a:lstStyle/>
          <a:p>
            <a:pPr/>
          </a:p>
        </p:txBody>
      </p:sp>
      <p:sp>
        <p:nvSpPr>
          <p:cNvPr id="2646" name="Shape 2646"/>
          <p:cNvSpPr/>
          <p:nvPr/>
        </p:nvSpPr>
        <p:spPr>
          <a:xfrm>
            <a:off x="6276563" y="6014977"/>
            <a:ext cx="110008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30000"/>
              </a:lnSpc>
              <a:defRPr sz="1400">
                <a:solidFill>
                  <a:srgbClr val="595959"/>
                </a:solidFill>
                <a:latin typeface="Lato"/>
                <a:ea typeface="Lato"/>
                <a:cs typeface="Lato"/>
                <a:sym typeface="Lato"/>
              </a:defRPr>
            </a:lvl1pPr>
          </a:lstStyle>
          <a:p>
            <a:pPr/>
            <a:r>
              <a:t>Xiaomi</a:t>
            </a:r>
          </a:p>
        </p:txBody>
      </p:sp>
      <p:sp>
        <p:nvSpPr>
          <p:cNvPr id="2647" name="Shape 2647"/>
          <p:cNvSpPr/>
          <p:nvPr/>
        </p:nvSpPr>
        <p:spPr>
          <a:xfrm flipV="1">
            <a:off x="8251451" y="5367012"/>
            <a:ext cx="1" cy="470873"/>
          </a:xfrm>
          <a:prstGeom prst="line">
            <a:avLst/>
          </a:prstGeom>
          <a:ln w="12700">
            <a:solidFill>
              <a:srgbClr val="637C90"/>
            </a:solidFill>
            <a:miter/>
            <a:headEnd type="oval"/>
          </a:ln>
        </p:spPr>
        <p:txBody>
          <a:bodyPr lIns="45719" rIns="45719"/>
          <a:lstStyle/>
          <a:p>
            <a:pPr/>
          </a:p>
        </p:txBody>
      </p:sp>
      <p:sp>
        <p:nvSpPr>
          <p:cNvPr id="2648" name="Shape 2648"/>
          <p:cNvSpPr/>
          <p:nvPr/>
        </p:nvSpPr>
        <p:spPr>
          <a:xfrm>
            <a:off x="7713529" y="6014977"/>
            <a:ext cx="110008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30000"/>
              </a:lnSpc>
              <a:defRPr sz="1400">
                <a:solidFill>
                  <a:srgbClr val="595959"/>
                </a:solidFill>
                <a:latin typeface="Lato"/>
                <a:ea typeface="Lato"/>
                <a:cs typeface="Lato"/>
                <a:sym typeface="Lato"/>
              </a:defRPr>
            </a:lvl1pPr>
          </a:lstStyle>
          <a:p>
            <a:pPr/>
            <a:r>
              <a:t>Advan</a:t>
            </a:r>
          </a:p>
        </p:txBody>
      </p:sp>
      <p:sp>
        <p:nvSpPr>
          <p:cNvPr id="2649" name="Shape 2649"/>
          <p:cNvSpPr/>
          <p:nvPr/>
        </p:nvSpPr>
        <p:spPr>
          <a:xfrm flipV="1">
            <a:off x="9688417" y="5367012"/>
            <a:ext cx="1" cy="470873"/>
          </a:xfrm>
          <a:prstGeom prst="line">
            <a:avLst/>
          </a:prstGeom>
          <a:ln w="12700">
            <a:solidFill>
              <a:srgbClr val="F23B48"/>
            </a:solidFill>
            <a:miter/>
            <a:headEnd type="oval"/>
          </a:ln>
        </p:spPr>
        <p:txBody>
          <a:bodyPr lIns="45719" rIns="45719"/>
          <a:lstStyle/>
          <a:p>
            <a:pPr/>
          </a:p>
        </p:txBody>
      </p:sp>
      <p:sp>
        <p:nvSpPr>
          <p:cNvPr id="2650" name="Shape 2650"/>
          <p:cNvSpPr/>
          <p:nvPr/>
        </p:nvSpPr>
        <p:spPr>
          <a:xfrm>
            <a:off x="9150495" y="6014977"/>
            <a:ext cx="110008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30000"/>
              </a:lnSpc>
              <a:defRPr sz="1400">
                <a:solidFill>
                  <a:srgbClr val="595959"/>
                </a:solidFill>
                <a:latin typeface="Lato"/>
                <a:ea typeface="Lato"/>
                <a:cs typeface="Lato"/>
                <a:sym typeface="Lato"/>
              </a:defRPr>
            </a:lvl1pPr>
          </a:lstStyle>
          <a:p>
            <a:pPr/>
            <a:r>
              <a:t>Lenovo</a:t>
            </a:r>
          </a:p>
        </p:txBody>
      </p:sp>
      <p:sp>
        <p:nvSpPr>
          <p:cNvPr id="2651" name="Shape 2651"/>
          <p:cNvSpPr/>
          <p:nvPr/>
        </p:nvSpPr>
        <p:spPr>
          <a:xfrm flipV="1">
            <a:off x="11125385" y="5367012"/>
            <a:ext cx="1" cy="470873"/>
          </a:xfrm>
          <a:prstGeom prst="line">
            <a:avLst/>
          </a:prstGeom>
          <a:ln w="12700">
            <a:solidFill>
              <a:srgbClr val="637C90"/>
            </a:solidFill>
            <a:miter/>
            <a:headEnd type="oval"/>
          </a:ln>
        </p:spPr>
        <p:txBody>
          <a:bodyPr lIns="45719" rIns="45719"/>
          <a:lstStyle/>
          <a:p>
            <a:pPr/>
          </a:p>
        </p:txBody>
      </p:sp>
      <p:sp>
        <p:nvSpPr>
          <p:cNvPr id="2652" name="Shape 2652"/>
          <p:cNvSpPr/>
          <p:nvPr/>
        </p:nvSpPr>
        <p:spPr>
          <a:xfrm>
            <a:off x="10587463" y="6014977"/>
            <a:ext cx="1100085" cy="215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30000"/>
              </a:lnSpc>
              <a:defRPr sz="1400">
                <a:solidFill>
                  <a:srgbClr val="595959"/>
                </a:solidFill>
                <a:latin typeface="Lato"/>
                <a:ea typeface="Lato"/>
                <a:cs typeface="Lato"/>
                <a:sym typeface="Lato"/>
              </a:defRPr>
            </a:lvl1pPr>
          </a:lstStyle>
          <a:p>
            <a:pPr/>
            <a:r>
              <a:t>Wimax</a:t>
            </a:r>
          </a:p>
        </p:txBody>
      </p:sp>
      <p:pic>
        <p:nvPicPr>
          <p:cNvPr id="2653"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cond evt="onBegin">
                          <p:tn val="2"/>
                        </p:cond>
                      </p:stCondLst>
                      <p:childTnLst>
                        <p:par>
                          <p:cTn id="4" fill="hold">
                            <p:stCondLst>
                              <p:cond delay="0"/>
                            </p:stCondLst>
                            <p:childTnLst>
                              <p:par>
                                <p:cTn id="5" presetClass="entr" nodeType="afterEffect" presetID="9" grpId="1" fill="hold">
                                  <p:stCondLst>
                                    <p:cond delay="0"/>
                                  </p:stCondLst>
                                  <p:iterate type="el" backwards="0">
                                    <p:tmAbs val="0"/>
                                  </p:iterate>
                                  <p:childTnLst>
                                    <p:set>
                                      <p:cBhvr>
                                        <p:cTn id="6" fill="hold"/>
                                        <p:tgtEl>
                                          <p:spTgt spid="2567"/>
                                        </p:tgtEl>
                                        <p:attrNameLst>
                                          <p:attrName>style.visibility</p:attrName>
                                        </p:attrNameLst>
                                      </p:cBhvr>
                                      <p:to>
                                        <p:strVal val="visible"/>
                                      </p:to>
                                    </p:set>
                                    <p:animEffect filter="dissolve" transition="in">
                                      <p:cBhvr>
                                        <p:cTn id="7" dur="500"/>
                                        <p:tgtEl>
                                          <p:spTgt spid="2567"/>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Subtype="8" presetID="22" grpId="2" fill="hold">
                                  <p:stCondLst>
                                    <p:cond delay="0"/>
                                  </p:stCondLst>
                                  <p:iterate type="el" backwards="0">
                                    <p:tmAbs val="0"/>
                                  </p:iterate>
                                  <p:childTnLst>
                                    <p:set>
                                      <p:cBhvr>
                                        <p:cTn id="11" fill="hold"/>
                                        <p:tgtEl>
                                          <p:spTgt spid="2569">
                                            <p:bg/>
                                          </p:spTgt>
                                        </p:tgtEl>
                                        <p:attrNameLst>
                                          <p:attrName>style.visibility</p:attrName>
                                        </p:attrNameLst>
                                      </p:cBhvr>
                                      <p:to>
                                        <p:strVal val="visible"/>
                                      </p:to>
                                    </p:set>
                                    <p:animEffect filter="wipe(left)" transition="in">
                                      <p:cBhvr>
                                        <p:cTn id="12" dur="500"/>
                                        <p:tgtEl>
                                          <p:spTgt spid="2569">
                                            <p:bg/>
                                          </p:spTgt>
                                        </p:tgtEl>
                                      </p:cBhvr>
                                    </p:animEffect>
                                  </p:childTnLst>
                                </p:cTn>
                              </p:par>
                              <p:par>
                                <p:cTn id="13" presetClass="entr" nodeType="withEffect" presetSubtype="8" presetID="22" grpId="2" fill="hold">
                                  <p:stCondLst>
                                    <p:cond delay="0"/>
                                  </p:stCondLst>
                                  <p:iterate type="el" backwards="0">
                                    <p:tmAbs val="0"/>
                                  </p:iterate>
                                  <p:childTnLst>
                                    <p:set>
                                      <p:cBhvr>
                                        <p:cTn id="14" fill="hold"/>
                                        <p:tgtEl>
                                          <p:spTgt spid="2569">
                                            <p:txEl>
                                              <p:pRg st="0" end="0"/>
                                            </p:txEl>
                                          </p:spTgt>
                                        </p:tgtEl>
                                        <p:attrNameLst>
                                          <p:attrName>style.visibility</p:attrName>
                                        </p:attrNameLst>
                                      </p:cBhvr>
                                      <p:to>
                                        <p:strVal val="visible"/>
                                      </p:to>
                                    </p:set>
                                    <p:animEffect filter="wipe(left)" transition="in">
                                      <p:cBhvr>
                                        <p:cTn id="15" dur="500"/>
                                        <p:tgtEl>
                                          <p:spTgt spid="256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Class="entr" nodeType="clickEffect" presetID="9" grpId="3" fill="hold">
                                  <p:stCondLst>
                                    <p:cond delay="0"/>
                                  </p:stCondLst>
                                  <p:iterate type="el" backwards="0">
                                    <p:tmAbs val="0"/>
                                  </p:iterate>
                                  <p:childTnLst>
                                    <p:set>
                                      <p:cBhvr>
                                        <p:cTn id="19" fill="hold"/>
                                        <p:tgtEl>
                                          <p:spTgt spid="2568">
                                            <p:bg/>
                                          </p:spTgt>
                                        </p:tgtEl>
                                        <p:attrNameLst>
                                          <p:attrName>style.visibility</p:attrName>
                                        </p:attrNameLst>
                                      </p:cBhvr>
                                      <p:to>
                                        <p:strVal val="visible"/>
                                      </p:to>
                                    </p:set>
                                    <p:animEffect filter="dissolve" transition="in">
                                      <p:cBhvr>
                                        <p:cTn id="20" dur="500"/>
                                        <p:tgtEl>
                                          <p:spTgt spid="2568">
                                            <p:bg/>
                                          </p:spTgt>
                                        </p:tgtEl>
                                      </p:cBhvr>
                                    </p:animEffect>
                                  </p:childTnLst>
                                </p:cTn>
                              </p:par>
                              <p:par>
                                <p:cTn id="21" presetClass="entr" nodeType="withEffect" presetSubtype="0" presetID="9" grpId="3" fill="hold">
                                  <p:stCondLst>
                                    <p:cond delay="0"/>
                                  </p:stCondLst>
                                  <p:iterate type="el" backwards="0">
                                    <p:tmAbs val="0"/>
                                  </p:iterate>
                                  <p:childTnLst>
                                    <p:set>
                                      <p:cBhvr>
                                        <p:cTn id="22" fill="hold"/>
                                        <p:tgtEl>
                                          <p:spTgt spid="2568">
                                            <p:txEl>
                                              <p:pRg st="0" end="0"/>
                                            </p:txEl>
                                          </p:spTgt>
                                        </p:tgtEl>
                                        <p:attrNameLst>
                                          <p:attrName>style.visibility</p:attrName>
                                        </p:attrNameLst>
                                      </p:cBhvr>
                                      <p:to>
                                        <p:strVal val="visible"/>
                                      </p:to>
                                    </p:set>
                                    <p:animEffect filter="dissolve" transition="in">
                                      <p:cBhvr>
                                        <p:cTn id="23" dur="500"/>
                                        <p:tgtEl>
                                          <p:spTgt spid="256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2575"/>
                                        </p:tgtEl>
                                        <p:attrNameLst>
                                          <p:attrName>style.visibility</p:attrName>
                                        </p:attrNameLst>
                                      </p:cBhvr>
                                      <p:to>
                                        <p:strVal val="visible"/>
                                      </p:to>
                                    </p:set>
                                    <p:animEffect filter="wipe(down)" transition="in">
                                      <p:cBhvr>
                                        <p:cTn id="28" dur="500"/>
                                        <p:tgtEl>
                                          <p:spTgt spid="2575"/>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2636"/>
                                        </p:tgtEl>
                                        <p:attrNameLst>
                                          <p:attrName>style.visibility</p:attrName>
                                        </p:attrNameLst>
                                      </p:cBhvr>
                                      <p:to>
                                        <p:strVal val="visible"/>
                                      </p:to>
                                    </p:set>
                                    <p:animEffect filter="dissolve" transition="in">
                                      <p:cBhvr>
                                        <p:cTn id="33" dur="500"/>
                                        <p:tgtEl>
                                          <p:spTgt spid="2636"/>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2638"/>
                                        </p:tgtEl>
                                        <p:attrNameLst>
                                          <p:attrName>style.visibility</p:attrName>
                                        </p:attrNameLst>
                                      </p:cBhvr>
                                      <p:to>
                                        <p:strVal val="visible"/>
                                      </p:to>
                                    </p:set>
                                    <p:animEffect filter="dissolve" transition="in">
                                      <p:cBhvr>
                                        <p:cTn id="38" dur="500"/>
                                        <p:tgtEl>
                                          <p:spTgt spid="2638"/>
                                        </p:tgtEl>
                                      </p:cBhvr>
                                    </p:animEffect>
                                  </p:childTnLst>
                                </p:cTn>
                              </p:par>
                            </p:childTnLst>
                          </p:cTn>
                        </p:par>
                        <p:par>
                          <p:cTn id="39" fill="hold">
                            <p:stCondLst>
                              <p:cond delay="500"/>
                            </p:stCondLst>
                            <p:childTnLst>
                              <p:par>
                                <p:cTn id="40" presetClass="entr" nodeType="afterEffect" presetID="9" grpId="7" fill="hold">
                                  <p:stCondLst>
                                    <p:cond delay="0"/>
                                  </p:stCondLst>
                                  <p:iterate type="el" backwards="0">
                                    <p:tmAbs val="0"/>
                                  </p:iterate>
                                  <p:childTnLst>
                                    <p:set>
                                      <p:cBhvr>
                                        <p:cTn id="41" fill="hold"/>
                                        <p:tgtEl>
                                          <p:spTgt spid="2637"/>
                                        </p:tgtEl>
                                        <p:attrNameLst>
                                          <p:attrName>style.visibility</p:attrName>
                                        </p:attrNameLst>
                                      </p:cBhvr>
                                      <p:to>
                                        <p:strVal val="visible"/>
                                      </p:to>
                                    </p:set>
                                    <p:animEffect filter="dissolve" transition="in">
                                      <p:cBhvr>
                                        <p:cTn id="42" dur="500"/>
                                        <p:tgtEl>
                                          <p:spTgt spid="2637"/>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Subtype="4" presetID="22" grpId="8" fill="hold">
                                  <p:stCondLst>
                                    <p:cond delay="0"/>
                                  </p:stCondLst>
                                  <p:iterate type="el" backwards="0">
                                    <p:tmAbs val="0"/>
                                  </p:iterate>
                                  <p:childTnLst>
                                    <p:set>
                                      <p:cBhvr>
                                        <p:cTn id="46" fill="hold"/>
                                        <p:tgtEl>
                                          <p:spTgt spid="2578"/>
                                        </p:tgtEl>
                                        <p:attrNameLst>
                                          <p:attrName>style.visibility</p:attrName>
                                        </p:attrNameLst>
                                      </p:cBhvr>
                                      <p:to>
                                        <p:strVal val="visible"/>
                                      </p:to>
                                    </p:set>
                                    <p:animEffect filter="wipe(down)" transition="in">
                                      <p:cBhvr>
                                        <p:cTn id="47" dur="500"/>
                                        <p:tgtEl>
                                          <p:spTgt spid="2578"/>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ID="9" grpId="9" fill="hold">
                                  <p:stCondLst>
                                    <p:cond delay="0"/>
                                  </p:stCondLst>
                                  <p:iterate type="el" backwards="0">
                                    <p:tmAbs val="0"/>
                                  </p:iterate>
                                  <p:childTnLst>
                                    <p:set>
                                      <p:cBhvr>
                                        <p:cTn id="51" fill="hold"/>
                                        <p:tgtEl>
                                          <p:spTgt spid="2601"/>
                                        </p:tgtEl>
                                        <p:attrNameLst>
                                          <p:attrName>style.visibility</p:attrName>
                                        </p:attrNameLst>
                                      </p:cBhvr>
                                      <p:to>
                                        <p:strVal val="visible"/>
                                      </p:to>
                                    </p:set>
                                    <p:animEffect filter="dissolve" transition="in">
                                      <p:cBhvr>
                                        <p:cTn id="52" dur="500"/>
                                        <p:tgtEl>
                                          <p:spTgt spid="2601"/>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ID="9" grpId="10" fill="hold">
                                  <p:stCondLst>
                                    <p:cond delay="0"/>
                                  </p:stCondLst>
                                  <p:iterate type="el" backwards="0">
                                    <p:tmAbs val="0"/>
                                  </p:iterate>
                                  <p:childTnLst>
                                    <p:set>
                                      <p:cBhvr>
                                        <p:cTn id="56" fill="hold"/>
                                        <p:tgtEl>
                                          <p:spTgt spid="2640"/>
                                        </p:tgtEl>
                                        <p:attrNameLst>
                                          <p:attrName>style.visibility</p:attrName>
                                        </p:attrNameLst>
                                      </p:cBhvr>
                                      <p:to>
                                        <p:strVal val="visible"/>
                                      </p:to>
                                    </p:set>
                                    <p:animEffect filter="dissolve" transition="in">
                                      <p:cBhvr>
                                        <p:cTn id="57" dur="500"/>
                                        <p:tgtEl>
                                          <p:spTgt spid="2640"/>
                                        </p:tgtEl>
                                      </p:cBhvr>
                                    </p:animEffect>
                                  </p:childTnLst>
                                </p:cTn>
                              </p:par>
                            </p:childTnLst>
                          </p:cTn>
                        </p:par>
                        <p:par>
                          <p:cTn id="58" fill="hold">
                            <p:stCondLst>
                              <p:cond delay="500"/>
                            </p:stCondLst>
                            <p:childTnLst>
                              <p:par>
                                <p:cTn id="59" presetClass="entr" nodeType="afterEffect" presetID="9" grpId="11" fill="hold">
                                  <p:stCondLst>
                                    <p:cond delay="0"/>
                                  </p:stCondLst>
                                  <p:iterate type="el" backwards="0">
                                    <p:tmAbs val="0"/>
                                  </p:iterate>
                                  <p:childTnLst>
                                    <p:set>
                                      <p:cBhvr>
                                        <p:cTn id="60" fill="hold"/>
                                        <p:tgtEl>
                                          <p:spTgt spid="2639"/>
                                        </p:tgtEl>
                                        <p:attrNameLst>
                                          <p:attrName>style.visibility</p:attrName>
                                        </p:attrNameLst>
                                      </p:cBhvr>
                                      <p:to>
                                        <p:strVal val="visible"/>
                                      </p:to>
                                    </p:set>
                                    <p:animEffect filter="dissolve" transition="in">
                                      <p:cBhvr>
                                        <p:cTn id="61" dur="500"/>
                                        <p:tgtEl>
                                          <p:spTgt spid="2639"/>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Subtype="4" presetID="22" grpId="12" fill="hold">
                                  <p:stCondLst>
                                    <p:cond delay="0"/>
                                  </p:stCondLst>
                                  <p:iterate type="el" backwards="0">
                                    <p:tmAbs val="0"/>
                                  </p:iterate>
                                  <p:childTnLst>
                                    <p:set>
                                      <p:cBhvr>
                                        <p:cTn id="65" fill="hold"/>
                                        <p:tgtEl>
                                          <p:spTgt spid="2581"/>
                                        </p:tgtEl>
                                        <p:attrNameLst>
                                          <p:attrName>style.visibility</p:attrName>
                                        </p:attrNameLst>
                                      </p:cBhvr>
                                      <p:to>
                                        <p:strVal val="visible"/>
                                      </p:to>
                                    </p:set>
                                    <p:animEffect filter="wipe(down)" transition="in">
                                      <p:cBhvr>
                                        <p:cTn id="66" dur="500"/>
                                        <p:tgtEl>
                                          <p:spTgt spid="2581"/>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2606"/>
                                        </p:tgtEl>
                                        <p:attrNameLst>
                                          <p:attrName>style.visibility</p:attrName>
                                        </p:attrNameLst>
                                      </p:cBhvr>
                                      <p:to>
                                        <p:strVal val="visible"/>
                                      </p:to>
                                    </p:set>
                                    <p:animEffect filter="dissolve" transition="in">
                                      <p:cBhvr>
                                        <p:cTn id="71" dur="500"/>
                                        <p:tgtEl>
                                          <p:spTgt spid="2606"/>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ID="9" grpId="14" fill="hold">
                                  <p:stCondLst>
                                    <p:cond delay="0"/>
                                  </p:stCondLst>
                                  <p:iterate type="el" backwards="0">
                                    <p:tmAbs val="0"/>
                                  </p:iterate>
                                  <p:childTnLst>
                                    <p:set>
                                      <p:cBhvr>
                                        <p:cTn id="75" fill="hold"/>
                                        <p:tgtEl>
                                          <p:spTgt spid="2642"/>
                                        </p:tgtEl>
                                        <p:attrNameLst>
                                          <p:attrName>style.visibility</p:attrName>
                                        </p:attrNameLst>
                                      </p:cBhvr>
                                      <p:to>
                                        <p:strVal val="visible"/>
                                      </p:to>
                                    </p:set>
                                    <p:animEffect filter="dissolve" transition="in">
                                      <p:cBhvr>
                                        <p:cTn id="76" dur="500"/>
                                        <p:tgtEl>
                                          <p:spTgt spid="2642"/>
                                        </p:tgtEl>
                                      </p:cBhvr>
                                    </p:animEffect>
                                  </p:childTnLst>
                                </p:cTn>
                              </p:par>
                            </p:childTnLst>
                          </p:cTn>
                        </p:par>
                        <p:par>
                          <p:cTn id="77" fill="hold">
                            <p:stCondLst>
                              <p:cond delay="500"/>
                            </p:stCondLst>
                            <p:childTnLst>
                              <p:par>
                                <p:cTn id="78" presetClass="entr" nodeType="afterEffect" presetID="9" grpId="15" fill="hold">
                                  <p:stCondLst>
                                    <p:cond delay="0"/>
                                  </p:stCondLst>
                                  <p:iterate type="el" backwards="0">
                                    <p:tmAbs val="0"/>
                                  </p:iterate>
                                  <p:childTnLst>
                                    <p:set>
                                      <p:cBhvr>
                                        <p:cTn id="79" fill="hold"/>
                                        <p:tgtEl>
                                          <p:spTgt spid="2641"/>
                                        </p:tgtEl>
                                        <p:attrNameLst>
                                          <p:attrName>style.visibility</p:attrName>
                                        </p:attrNameLst>
                                      </p:cBhvr>
                                      <p:to>
                                        <p:strVal val="visible"/>
                                      </p:to>
                                    </p:set>
                                    <p:animEffect filter="dissolve" transition="in">
                                      <p:cBhvr>
                                        <p:cTn id="80" dur="500"/>
                                        <p:tgtEl>
                                          <p:spTgt spid="2641"/>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Subtype="4" presetID="22" grpId="16" fill="hold">
                                  <p:stCondLst>
                                    <p:cond delay="0"/>
                                  </p:stCondLst>
                                  <p:iterate type="el" backwards="0">
                                    <p:tmAbs val="0"/>
                                  </p:iterate>
                                  <p:childTnLst>
                                    <p:set>
                                      <p:cBhvr>
                                        <p:cTn id="84" fill="hold"/>
                                        <p:tgtEl>
                                          <p:spTgt spid="2584"/>
                                        </p:tgtEl>
                                        <p:attrNameLst>
                                          <p:attrName>style.visibility</p:attrName>
                                        </p:attrNameLst>
                                      </p:cBhvr>
                                      <p:to>
                                        <p:strVal val="visible"/>
                                      </p:to>
                                    </p:set>
                                    <p:animEffect filter="wipe(down)" transition="in">
                                      <p:cBhvr>
                                        <p:cTn id="85" dur="500"/>
                                        <p:tgtEl>
                                          <p:spTgt spid="2584"/>
                                        </p:tgtEl>
                                      </p:cBhvr>
                                    </p:animEffect>
                                  </p:childTnLst>
                                </p:cTn>
                              </p:par>
                            </p:childTnLst>
                          </p:cTn>
                        </p:par>
                      </p:childTnLst>
                    </p:cTn>
                  </p:par>
                  <p:par>
                    <p:cTn id="86" fill="hold">
                      <p:stCondLst>
                        <p:cond delay="indefinite"/>
                      </p:stCondLst>
                      <p:childTnLst>
                        <p:par>
                          <p:cTn id="87" fill="hold">
                            <p:stCondLst>
                              <p:cond delay="0"/>
                            </p:stCondLst>
                            <p:childTnLst>
                              <p:par>
                                <p:cTn id="88" presetClass="entr" nodeType="clickEffect" presetID="9" grpId="17" fill="hold">
                                  <p:stCondLst>
                                    <p:cond delay="0"/>
                                  </p:stCondLst>
                                  <p:iterate type="el" backwards="0">
                                    <p:tmAbs val="0"/>
                                  </p:iterate>
                                  <p:childTnLst>
                                    <p:set>
                                      <p:cBhvr>
                                        <p:cTn id="89" fill="hold"/>
                                        <p:tgtEl>
                                          <p:spTgt spid="2611"/>
                                        </p:tgtEl>
                                        <p:attrNameLst>
                                          <p:attrName>style.visibility</p:attrName>
                                        </p:attrNameLst>
                                      </p:cBhvr>
                                      <p:to>
                                        <p:strVal val="visible"/>
                                      </p:to>
                                    </p:set>
                                    <p:animEffect filter="dissolve" transition="in">
                                      <p:cBhvr>
                                        <p:cTn id="90" dur="500"/>
                                        <p:tgtEl>
                                          <p:spTgt spid="2611"/>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ID="9" grpId="18" fill="hold">
                                  <p:stCondLst>
                                    <p:cond delay="0"/>
                                  </p:stCondLst>
                                  <p:iterate type="el" backwards="0">
                                    <p:tmAbs val="0"/>
                                  </p:iterate>
                                  <p:childTnLst>
                                    <p:set>
                                      <p:cBhvr>
                                        <p:cTn id="94" fill="hold"/>
                                        <p:tgtEl>
                                          <p:spTgt spid="2644"/>
                                        </p:tgtEl>
                                        <p:attrNameLst>
                                          <p:attrName>style.visibility</p:attrName>
                                        </p:attrNameLst>
                                      </p:cBhvr>
                                      <p:to>
                                        <p:strVal val="visible"/>
                                      </p:to>
                                    </p:set>
                                    <p:animEffect filter="dissolve" transition="in">
                                      <p:cBhvr>
                                        <p:cTn id="95" dur="500"/>
                                        <p:tgtEl>
                                          <p:spTgt spid="2644"/>
                                        </p:tgtEl>
                                      </p:cBhvr>
                                    </p:animEffect>
                                  </p:childTnLst>
                                </p:cTn>
                              </p:par>
                            </p:childTnLst>
                          </p:cTn>
                        </p:par>
                        <p:par>
                          <p:cTn id="96" fill="hold">
                            <p:stCondLst>
                              <p:cond delay="500"/>
                            </p:stCondLst>
                            <p:childTnLst>
                              <p:par>
                                <p:cTn id="97" presetClass="entr" nodeType="afterEffect" presetID="9" grpId="19" fill="hold">
                                  <p:stCondLst>
                                    <p:cond delay="0"/>
                                  </p:stCondLst>
                                  <p:iterate type="el" backwards="0">
                                    <p:tmAbs val="0"/>
                                  </p:iterate>
                                  <p:childTnLst>
                                    <p:set>
                                      <p:cBhvr>
                                        <p:cTn id="98" fill="hold"/>
                                        <p:tgtEl>
                                          <p:spTgt spid="2643"/>
                                        </p:tgtEl>
                                        <p:attrNameLst>
                                          <p:attrName>style.visibility</p:attrName>
                                        </p:attrNameLst>
                                      </p:cBhvr>
                                      <p:to>
                                        <p:strVal val="visible"/>
                                      </p:to>
                                    </p:set>
                                    <p:animEffect filter="dissolve" transition="in">
                                      <p:cBhvr>
                                        <p:cTn id="99" dur="500"/>
                                        <p:tgtEl>
                                          <p:spTgt spid="2643"/>
                                        </p:tgtEl>
                                      </p:cBhvr>
                                    </p:animEffect>
                                  </p:childTnLst>
                                </p:cTn>
                              </p:par>
                            </p:childTnLst>
                          </p:cTn>
                        </p:par>
                      </p:childTnLst>
                    </p:cTn>
                  </p:par>
                  <p:par>
                    <p:cTn id="100" fill="hold">
                      <p:stCondLst>
                        <p:cond delay="indefinite"/>
                      </p:stCondLst>
                      <p:childTnLst>
                        <p:par>
                          <p:cTn id="101" fill="hold">
                            <p:stCondLst>
                              <p:cond delay="0"/>
                            </p:stCondLst>
                            <p:childTnLst>
                              <p:par>
                                <p:cTn id="102" presetClass="entr" nodeType="clickEffect" presetSubtype="4" presetID="22" grpId="20" fill="hold">
                                  <p:stCondLst>
                                    <p:cond delay="0"/>
                                  </p:stCondLst>
                                  <p:iterate type="el" backwards="0">
                                    <p:tmAbs val="0"/>
                                  </p:iterate>
                                  <p:childTnLst>
                                    <p:set>
                                      <p:cBhvr>
                                        <p:cTn id="103" fill="hold"/>
                                        <p:tgtEl>
                                          <p:spTgt spid="2587"/>
                                        </p:tgtEl>
                                        <p:attrNameLst>
                                          <p:attrName>style.visibility</p:attrName>
                                        </p:attrNameLst>
                                      </p:cBhvr>
                                      <p:to>
                                        <p:strVal val="visible"/>
                                      </p:to>
                                    </p:set>
                                    <p:animEffect filter="wipe(down)" transition="in">
                                      <p:cBhvr>
                                        <p:cTn id="104" dur="500"/>
                                        <p:tgtEl>
                                          <p:spTgt spid="2587"/>
                                        </p:tgtEl>
                                      </p:cBhvr>
                                    </p:animEffect>
                                  </p:childTnLst>
                                </p:cTn>
                              </p:par>
                            </p:childTnLst>
                          </p:cTn>
                        </p:par>
                      </p:childTnLst>
                    </p:cTn>
                  </p:par>
                  <p:par>
                    <p:cTn id="105" fill="hold">
                      <p:stCondLst>
                        <p:cond delay="indefinite"/>
                      </p:stCondLst>
                      <p:childTnLst>
                        <p:par>
                          <p:cTn id="106" fill="hold">
                            <p:stCondLst>
                              <p:cond delay="0"/>
                            </p:stCondLst>
                            <p:childTnLst>
                              <p:par>
                                <p:cTn id="107" presetClass="entr" nodeType="clickEffect" presetID="9" grpId="21" fill="hold">
                                  <p:stCondLst>
                                    <p:cond delay="0"/>
                                  </p:stCondLst>
                                  <p:iterate type="el" backwards="0">
                                    <p:tmAbs val="0"/>
                                  </p:iterate>
                                  <p:childTnLst>
                                    <p:set>
                                      <p:cBhvr>
                                        <p:cTn id="108" fill="hold"/>
                                        <p:tgtEl>
                                          <p:spTgt spid="2616"/>
                                        </p:tgtEl>
                                        <p:attrNameLst>
                                          <p:attrName>style.visibility</p:attrName>
                                        </p:attrNameLst>
                                      </p:cBhvr>
                                      <p:to>
                                        <p:strVal val="visible"/>
                                      </p:to>
                                    </p:set>
                                    <p:animEffect filter="dissolve" transition="in">
                                      <p:cBhvr>
                                        <p:cTn id="109" dur="500"/>
                                        <p:tgtEl>
                                          <p:spTgt spid="2616"/>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ID="9" grpId="22" fill="hold">
                                  <p:stCondLst>
                                    <p:cond delay="0"/>
                                  </p:stCondLst>
                                  <p:iterate type="el" backwards="0">
                                    <p:tmAbs val="0"/>
                                  </p:iterate>
                                  <p:childTnLst>
                                    <p:set>
                                      <p:cBhvr>
                                        <p:cTn id="113" fill="hold"/>
                                        <p:tgtEl>
                                          <p:spTgt spid="2646"/>
                                        </p:tgtEl>
                                        <p:attrNameLst>
                                          <p:attrName>style.visibility</p:attrName>
                                        </p:attrNameLst>
                                      </p:cBhvr>
                                      <p:to>
                                        <p:strVal val="visible"/>
                                      </p:to>
                                    </p:set>
                                    <p:animEffect filter="dissolve" transition="in">
                                      <p:cBhvr>
                                        <p:cTn id="114" dur="500"/>
                                        <p:tgtEl>
                                          <p:spTgt spid="2646"/>
                                        </p:tgtEl>
                                      </p:cBhvr>
                                    </p:animEffect>
                                  </p:childTnLst>
                                </p:cTn>
                              </p:par>
                            </p:childTnLst>
                          </p:cTn>
                        </p:par>
                        <p:par>
                          <p:cTn id="115" fill="hold">
                            <p:stCondLst>
                              <p:cond delay="500"/>
                            </p:stCondLst>
                            <p:childTnLst>
                              <p:par>
                                <p:cTn id="116" presetClass="entr" nodeType="afterEffect" presetID="9" grpId="23" fill="hold">
                                  <p:stCondLst>
                                    <p:cond delay="0"/>
                                  </p:stCondLst>
                                  <p:iterate type="el" backwards="0">
                                    <p:tmAbs val="0"/>
                                  </p:iterate>
                                  <p:childTnLst>
                                    <p:set>
                                      <p:cBhvr>
                                        <p:cTn id="117" fill="hold"/>
                                        <p:tgtEl>
                                          <p:spTgt spid="2645"/>
                                        </p:tgtEl>
                                        <p:attrNameLst>
                                          <p:attrName>style.visibility</p:attrName>
                                        </p:attrNameLst>
                                      </p:cBhvr>
                                      <p:to>
                                        <p:strVal val="visible"/>
                                      </p:to>
                                    </p:set>
                                    <p:animEffect filter="dissolve" transition="in">
                                      <p:cBhvr>
                                        <p:cTn id="118" dur="500"/>
                                        <p:tgtEl>
                                          <p:spTgt spid="2645"/>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Subtype="4" presetID="22" grpId="24" fill="hold">
                                  <p:stCondLst>
                                    <p:cond delay="0"/>
                                  </p:stCondLst>
                                  <p:iterate type="el" backwards="0">
                                    <p:tmAbs val="0"/>
                                  </p:iterate>
                                  <p:childTnLst>
                                    <p:set>
                                      <p:cBhvr>
                                        <p:cTn id="122" fill="hold"/>
                                        <p:tgtEl>
                                          <p:spTgt spid="2590"/>
                                        </p:tgtEl>
                                        <p:attrNameLst>
                                          <p:attrName>style.visibility</p:attrName>
                                        </p:attrNameLst>
                                      </p:cBhvr>
                                      <p:to>
                                        <p:strVal val="visible"/>
                                      </p:to>
                                    </p:set>
                                    <p:animEffect filter="wipe(down)" transition="in">
                                      <p:cBhvr>
                                        <p:cTn id="123" dur="500"/>
                                        <p:tgtEl>
                                          <p:spTgt spid="2590"/>
                                        </p:tgtEl>
                                      </p:cBhvr>
                                    </p:animEffect>
                                  </p:childTnLst>
                                </p:cTn>
                              </p:par>
                            </p:childTnLst>
                          </p:cTn>
                        </p:par>
                      </p:childTnLst>
                    </p:cTn>
                  </p:par>
                  <p:par>
                    <p:cTn id="124" fill="hold">
                      <p:stCondLst>
                        <p:cond delay="indefinite"/>
                      </p:stCondLst>
                      <p:childTnLst>
                        <p:par>
                          <p:cTn id="125" fill="hold">
                            <p:stCondLst>
                              <p:cond delay="0"/>
                            </p:stCondLst>
                            <p:childTnLst>
                              <p:par>
                                <p:cTn id="126" presetClass="entr" nodeType="clickEffect" presetID="9" grpId="25" fill="hold">
                                  <p:stCondLst>
                                    <p:cond delay="0"/>
                                  </p:stCondLst>
                                  <p:iterate type="el" backwards="0">
                                    <p:tmAbs val="0"/>
                                  </p:iterate>
                                  <p:childTnLst>
                                    <p:set>
                                      <p:cBhvr>
                                        <p:cTn id="127" fill="hold"/>
                                        <p:tgtEl>
                                          <p:spTgt spid="2621"/>
                                        </p:tgtEl>
                                        <p:attrNameLst>
                                          <p:attrName>style.visibility</p:attrName>
                                        </p:attrNameLst>
                                      </p:cBhvr>
                                      <p:to>
                                        <p:strVal val="visible"/>
                                      </p:to>
                                    </p:set>
                                    <p:animEffect filter="dissolve" transition="in">
                                      <p:cBhvr>
                                        <p:cTn id="128" dur="500"/>
                                        <p:tgtEl>
                                          <p:spTgt spid="2621"/>
                                        </p:tgtEl>
                                      </p:cBhvr>
                                    </p:animEffect>
                                  </p:childTnLst>
                                </p:cTn>
                              </p:par>
                            </p:childTnLst>
                          </p:cTn>
                        </p:par>
                      </p:childTnLst>
                    </p:cTn>
                  </p:par>
                  <p:par>
                    <p:cTn id="129" fill="hold">
                      <p:stCondLst>
                        <p:cond delay="indefinite"/>
                      </p:stCondLst>
                      <p:childTnLst>
                        <p:par>
                          <p:cTn id="130" fill="hold">
                            <p:stCondLst>
                              <p:cond delay="0"/>
                            </p:stCondLst>
                            <p:childTnLst>
                              <p:par>
                                <p:cTn id="131" presetClass="entr" nodeType="clickEffect" presetID="9" grpId="26" fill="hold">
                                  <p:stCondLst>
                                    <p:cond delay="0"/>
                                  </p:stCondLst>
                                  <p:iterate type="el" backwards="0">
                                    <p:tmAbs val="0"/>
                                  </p:iterate>
                                  <p:childTnLst>
                                    <p:set>
                                      <p:cBhvr>
                                        <p:cTn id="132" fill="hold"/>
                                        <p:tgtEl>
                                          <p:spTgt spid="2648"/>
                                        </p:tgtEl>
                                        <p:attrNameLst>
                                          <p:attrName>style.visibility</p:attrName>
                                        </p:attrNameLst>
                                      </p:cBhvr>
                                      <p:to>
                                        <p:strVal val="visible"/>
                                      </p:to>
                                    </p:set>
                                    <p:animEffect filter="dissolve" transition="in">
                                      <p:cBhvr>
                                        <p:cTn id="133" dur="500"/>
                                        <p:tgtEl>
                                          <p:spTgt spid="2648"/>
                                        </p:tgtEl>
                                      </p:cBhvr>
                                    </p:animEffect>
                                  </p:childTnLst>
                                </p:cTn>
                              </p:par>
                            </p:childTnLst>
                          </p:cTn>
                        </p:par>
                        <p:par>
                          <p:cTn id="134" fill="hold">
                            <p:stCondLst>
                              <p:cond delay="500"/>
                            </p:stCondLst>
                            <p:childTnLst>
                              <p:par>
                                <p:cTn id="135" presetClass="entr" nodeType="afterEffect" presetID="9" grpId="27" fill="hold">
                                  <p:stCondLst>
                                    <p:cond delay="0"/>
                                  </p:stCondLst>
                                  <p:iterate type="el" backwards="0">
                                    <p:tmAbs val="0"/>
                                  </p:iterate>
                                  <p:childTnLst>
                                    <p:set>
                                      <p:cBhvr>
                                        <p:cTn id="136" fill="hold"/>
                                        <p:tgtEl>
                                          <p:spTgt spid="2647"/>
                                        </p:tgtEl>
                                        <p:attrNameLst>
                                          <p:attrName>style.visibility</p:attrName>
                                        </p:attrNameLst>
                                      </p:cBhvr>
                                      <p:to>
                                        <p:strVal val="visible"/>
                                      </p:to>
                                    </p:set>
                                    <p:animEffect filter="dissolve" transition="in">
                                      <p:cBhvr>
                                        <p:cTn id="137" dur="500"/>
                                        <p:tgtEl>
                                          <p:spTgt spid="2647"/>
                                        </p:tgtEl>
                                      </p:cBhvr>
                                    </p:animEffect>
                                  </p:childTnLst>
                                </p:cTn>
                              </p:par>
                            </p:childTnLst>
                          </p:cTn>
                        </p:par>
                      </p:childTnLst>
                    </p:cTn>
                  </p:par>
                  <p:par>
                    <p:cTn id="138" fill="hold">
                      <p:stCondLst>
                        <p:cond delay="indefinite"/>
                      </p:stCondLst>
                      <p:childTnLst>
                        <p:par>
                          <p:cTn id="139" fill="hold">
                            <p:stCondLst>
                              <p:cond delay="0"/>
                            </p:stCondLst>
                            <p:childTnLst>
                              <p:par>
                                <p:cTn id="140" presetClass="entr" nodeType="clickEffect" presetSubtype="4" presetID="22" grpId="28" fill="hold">
                                  <p:stCondLst>
                                    <p:cond delay="0"/>
                                  </p:stCondLst>
                                  <p:iterate type="el" backwards="0">
                                    <p:tmAbs val="0"/>
                                  </p:iterate>
                                  <p:childTnLst>
                                    <p:set>
                                      <p:cBhvr>
                                        <p:cTn id="141" fill="hold"/>
                                        <p:tgtEl>
                                          <p:spTgt spid="2593"/>
                                        </p:tgtEl>
                                        <p:attrNameLst>
                                          <p:attrName>style.visibility</p:attrName>
                                        </p:attrNameLst>
                                      </p:cBhvr>
                                      <p:to>
                                        <p:strVal val="visible"/>
                                      </p:to>
                                    </p:set>
                                    <p:animEffect filter="wipe(down)" transition="in">
                                      <p:cBhvr>
                                        <p:cTn id="142" dur="500"/>
                                        <p:tgtEl>
                                          <p:spTgt spid="2593"/>
                                        </p:tgtEl>
                                      </p:cBhvr>
                                    </p:animEffect>
                                  </p:childTnLst>
                                </p:cTn>
                              </p:par>
                            </p:childTnLst>
                          </p:cTn>
                        </p:par>
                      </p:childTnLst>
                    </p:cTn>
                  </p:par>
                  <p:par>
                    <p:cTn id="143" fill="hold">
                      <p:stCondLst>
                        <p:cond delay="indefinite"/>
                      </p:stCondLst>
                      <p:childTnLst>
                        <p:par>
                          <p:cTn id="144" fill="hold">
                            <p:stCondLst>
                              <p:cond delay="0"/>
                            </p:stCondLst>
                            <p:childTnLst>
                              <p:par>
                                <p:cTn id="145" presetClass="entr" nodeType="clickEffect" presetID="9" grpId="29" fill="hold">
                                  <p:stCondLst>
                                    <p:cond delay="0"/>
                                  </p:stCondLst>
                                  <p:iterate type="el" backwards="0">
                                    <p:tmAbs val="0"/>
                                  </p:iterate>
                                  <p:childTnLst>
                                    <p:set>
                                      <p:cBhvr>
                                        <p:cTn id="146" fill="hold"/>
                                        <p:tgtEl>
                                          <p:spTgt spid="2626"/>
                                        </p:tgtEl>
                                        <p:attrNameLst>
                                          <p:attrName>style.visibility</p:attrName>
                                        </p:attrNameLst>
                                      </p:cBhvr>
                                      <p:to>
                                        <p:strVal val="visible"/>
                                      </p:to>
                                    </p:set>
                                    <p:animEffect filter="dissolve" transition="in">
                                      <p:cBhvr>
                                        <p:cTn id="147" dur="500"/>
                                        <p:tgtEl>
                                          <p:spTgt spid="2626"/>
                                        </p:tgtEl>
                                      </p:cBhvr>
                                    </p:animEffect>
                                  </p:childTnLst>
                                </p:cTn>
                              </p:par>
                            </p:childTnLst>
                          </p:cTn>
                        </p:par>
                      </p:childTnLst>
                    </p:cTn>
                  </p:par>
                  <p:par>
                    <p:cTn id="148" fill="hold">
                      <p:stCondLst>
                        <p:cond delay="indefinite"/>
                      </p:stCondLst>
                      <p:childTnLst>
                        <p:par>
                          <p:cTn id="149" fill="hold">
                            <p:stCondLst>
                              <p:cond delay="0"/>
                            </p:stCondLst>
                            <p:childTnLst>
                              <p:par>
                                <p:cTn id="150" presetClass="entr" nodeType="clickEffect" presetID="9" grpId="30" fill="hold">
                                  <p:stCondLst>
                                    <p:cond delay="0"/>
                                  </p:stCondLst>
                                  <p:iterate type="el" backwards="0">
                                    <p:tmAbs val="0"/>
                                  </p:iterate>
                                  <p:childTnLst>
                                    <p:set>
                                      <p:cBhvr>
                                        <p:cTn id="151" fill="hold"/>
                                        <p:tgtEl>
                                          <p:spTgt spid="2649"/>
                                        </p:tgtEl>
                                        <p:attrNameLst>
                                          <p:attrName>style.visibility</p:attrName>
                                        </p:attrNameLst>
                                      </p:cBhvr>
                                      <p:to>
                                        <p:strVal val="visible"/>
                                      </p:to>
                                    </p:set>
                                    <p:animEffect filter="dissolve" transition="in">
                                      <p:cBhvr>
                                        <p:cTn id="152" dur="500"/>
                                        <p:tgtEl>
                                          <p:spTgt spid="2649"/>
                                        </p:tgtEl>
                                      </p:cBhvr>
                                    </p:animEffect>
                                  </p:childTnLst>
                                </p:cTn>
                              </p:par>
                            </p:childTnLst>
                          </p:cTn>
                        </p:par>
                        <p:par>
                          <p:cTn id="153" fill="hold">
                            <p:stCondLst>
                              <p:cond delay="500"/>
                            </p:stCondLst>
                            <p:childTnLst>
                              <p:par>
                                <p:cTn id="154" presetClass="entr" nodeType="afterEffect" presetID="9" grpId="31" fill="hold">
                                  <p:stCondLst>
                                    <p:cond delay="0"/>
                                  </p:stCondLst>
                                  <p:iterate type="el" backwards="0">
                                    <p:tmAbs val="0"/>
                                  </p:iterate>
                                  <p:childTnLst>
                                    <p:set>
                                      <p:cBhvr>
                                        <p:cTn id="155" fill="hold"/>
                                        <p:tgtEl>
                                          <p:spTgt spid="2650"/>
                                        </p:tgtEl>
                                        <p:attrNameLst>
                                          <p:attrName>style.visibility</p:attrName>
                                        </p:attrNameLst>
                                      </p:cBhvr>
                                      <p:to>
                                        <p:strVal val="visible"/>
                                      </p:to>
                                    </p:set>
                                    <p:animEffect filter="dissolve" transition="in">
                                      <p:cBhvr>
                                        <p:cTn id="156" dur="500"/>
                                        <p:tgtEl>
                                          <p:spTgt spid="2650"/>
                                        </p:tgtEl>
                                      </p:cBhvr>
                                    </p:animEffect>
                                  </p:childTnLst>
                                </p:cTn>
                              </p:par>
                            </p:childTnLst>
                          </p:cTn>
                        </p:par>
                      </p:childTnLst>
                    </p:cTn>
                  </p:par>
                  <p:par>
                    <p:cTn id="157" fill="hold">
                      <p:stCondLst>
                        <p:cond delay="indefinite"/>
                      </p:stCondLst>
                      <p:childTnLst>
                        <p:par>
                          <p:cTn id="158" fill="hold">
                            <p:stCondLst>
                              <p:cond delay="0"/>
                            </p:stCondLst>
                            <p:childTnLst>
                              <p:par>
                                <p:cTn id="159" presetClass="entr" nodeType="clickEffect" presetSubtype="4" presetID="22" grpId="32" fill="hold">
                                  <p:stCondLst>
                                    <p:cond delay="0"/>
                                  </p:stCondLst>
                                  <p:iterate type="el" backwards="0">
                                    <p:tmAbs val="0"/>
                                  </p:iterate>
                                  <p:childTnLst>
                                    <p:set>
                                      <p:cBhvr>
                                        <p:cTn id="160" fill="hold"/>
                                        <p:tgtEl>
                                          <p:spTgt spid="2596"/>
                                        </p:tgtEl>
                                        <p:attrNameLst>
                                          <p:attrName>style.visibility</p:attrName>
                                        </p:attrNameLst>
                                      </p:cBhvr>
                                      <p:to>
                                        <p:strVal val="visible"/>
                                      </p:to>
                                    </p:set>
                                    <p:animEffect filter="wipe(down)" transition="in">
                                      <p:cBhvr>
                                        <p:cTn id="161" dur="500"/>
                                        <p:tgtEl>
                                          <p:spTgt spid="2596"/>
                                        </p:tgtEl>
                                      </p:cBhvr>
                                    </p:animEffect>
                                  </p:childTnLst>
                                </p:cTn>
                              </p:par>
                            </p:childTnLst>
                          </p:cTn>
                        </p:par>
                      </p:childTnLst>
                    </p:cTn>
                  </p:par>
                  <p:par>
                    <p:cTn id="162" fill="hold">
                      <p:stCondLst>
                        <p:cond delay="indefinite"/>
                      </p:stCondLst>
                      <p:childTnLst>
                        <p:par>
                          <p:cTn id="163" fill="hold">
                            <p:stCondLst>
                              <p:cond delay="0"/>
                            </p:stCondLst>
                            <p:childTnLst>
                              <p:par>
                                <p:cTn id="164" presetClass="entr" nodeType="clickEffect" presetID="9" grpId="33" fill="hold">
                                  <p:stCondLst>
                                    <p:cond delay="0"/>
                                  </p:stCondLst>
                                  <p:iterate type="el" backwards="0">
                                    <p:tmAbs val="0"/>
                                  </p:iterate>
                                  <p:childTnLst>
                                    <p:set>
                                      <p:cBhvr>
                                        <p:cTn id="165" fill="hold"/>
                                        <p:tgtEl>
                                          <p:spTgt spid="2631"/>
                                        </p:tgtEl>
                                        <p:attrNameLst>
                                          <p:attrName>style.visibility</p:attrName>
                                        </p:attrNameLst>
                                      </p:cBhvr>
                                      <p:to>
                                        <p:strVal val="visible"/>
                                      </p:to>
                                    </p:set>
                                    <p:animEffect filter="dissolve" transition="in">
                                      <p:cBhvr>
                                        <p:cTn id="166" dur="500"/>
                                        <p:tgtEl>
                                          <p:spTgt spid="2631"/>
                                        </p:tgtEl>
                                      </p:cBhvr>
                                    </p:animEffect>
                                  </p:childTnLst>
                                </p:cTn>
                              </p:par>
                            </p:childTnLst>
                          </p:cTn>
                        </p:par>
                      </p:childTnLst>
                    </p:cTn>
                  </p:par>
                  <p:par>
                    <p:cTn id="167" fill="hold">
                      <p:stCondLst>
                        <p:cond delay="indefinite"/>
                      </p:stCondLst>
                      <p:childTnLst>
                        <p:par>
                          <p:cTn id="168" fill="hold">
                            <p:stCondLst>
                              <p:cond delay="0"/>
                            </p:stCondLst>
                            <p:childTnLst>
                              <p:par>
                                <p:cTn id="169" presetClass="entr" nodeType="clickEffect" presetID="9" grpId="34" fill="hold">
                                  <p:stCondLst>
                                    <p:cond delay="0"/>
                                  </p:stCondLst>
                                  <p:iterate type="el" backwards="0">
                                    <p:tmAbs val="0"/>
                                  </p:iterate>
                                  <p:childTnLst>
                                    <p:set>
                                      <p:cBhvr>
                                        <p:cTn id="170" fill="hold"/>
                                        <p:tgtEl>
                                          <p:spTgt spid="2652"/>
                                        </p:tgtEl>
                                        <p:attrNameLst>
                                          <p:attrName>style.visibility</p:attrName>
                                        </p:attrNameLst>
                                      </p:cBhvr>
                                      <p:to>
                                        <p:strVal val="visible"/>
                                      </p:to>
                                    </p:set>
                                    <p:animEffect filter="dissolve" transition="in">
                                      <p:cBhvr>
                                        <p:cTn id="171" dur="500"/>
                                        <p:tgtEl>
                                          <p:spTgt spid="2652"/>
                                        </p:tgtEl>
                                      </p:cBhvr>
                                    </p:animEffect>
                                  </p:childTnLst>
                                </p:cTn>
                              </p:par>
                            </p:childTnLst>
                          </p:cTn>
                        </p:par>
                        <p:par>
                          <p:cTn id="172" fill="hold">
                            <p:stCondLst>
                              <p:cond delay="500"/>
                            </p:stCondLst>
                            <p:childTnLst>
                              <p:par>
                                <p:cTn id="173" presetClass="entr" nodeType="afterEffect" presetID="9" grpId="35" fill="hold">
                                  <p:stCondLst>
                                    <p:cond delay="0"/>
                                  </p:stCondLst>
                                  <p:iterate type="el" backwards="0">
                                    <p:tmAbs val="0"/>
                                  </p:iterate>
                                  <p:childTnLst>
                                    <p:set>
                                      <p:cBhvr>
                                        <p:cTn id="174" fill="hold"/>
                                        <p:tgtEl>
                                          <p:spTgt spid="2651"/>
                                        </p:tgtEl>
                                        <p:attrNameLst>
                                          <p:attrName>style.visibility</p:attrName>
                                        </p:attrNameLst>
                                      </p:cBhvr>
                                      <p:to>
                                        <p:strVal val="visible"/>
                                      </p:to>
                                    </p:set>
                                    <p:animEffect filter="dissolve" transition="in">
                                      <p:cBhvr>
                                        <p:cTn id="175" dur="500"/>
                                        <p:tgtEl>
                                          <p:spTgt spid="265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639" grpId="11"/>
      <p:bldP build="whole" bldLvl="1" animBg="1" rev="0" advAuto="0" spid="2641" grpId="15"/>
      <p:bldP build="whole" bldLvl="1" animBg="1" rev="0" advAuto="0" spid="2596" grpId="32"/>
      <p:bldP build="whole" bldLvl="1" animBg="1" rev="0" advAuto="0" spid="2616" grpId="21"/>
      <p:bldP build="whole" bldLvl="1" animBg="1" rev="0" advAuto="0" spid="2647" grpId="27"/>
      <p:bldP build="whole" bldLvl="1" animBg="1" rev="0" advAuto="0" spid="2601" grpId="9"/>
      <p:bldP build="whole" bldLvl="1" animBg="1" rev="0" advAuto="0" spid="2649" grpId="30"/>
      <p:bldP build="whole" bldLvl="1" animBg="1" rev="0" advAuto="0" spid="2593" grpId="28"/>
      <p:bldP build="p" bldLvl="1" animBg="1" rev="0" advAuto="0" spid="2568" grpId="3"/>
      <p:bldP build="whole" bldLvl="1" animBg="1" rev="0" advAuto="0" spid="2646" grpId="22"/>
      <p:bldP build="whole" bldLvl="1" animBg="1" rev="0" advAuto="0" spid="2631" grpId="33"/>
      <p:bldP build="whole" bldLvl="1" animBg="1" rev="0" advAuto="0" spid="2637" grpId="7"/>
      <p:bldP build="whole" bldLvl="1" animBg="1" rev="0" advAuto="0" spid="2621" grpId="25"/>
      <p:bldP build="whole" bldLvl="1" animBg="1" rev="0" advAuto="0" spid="2645" grpId="23"/>
      <p:bldP build="whole" bldLvl="1" animBg="1" rev="0" advAuto="0" spid="2643" grpId="19"/>
      <p:bldP build="whole" bldLvl="1" animBg="1" rev="0" advAuto="0" spid="2575" grpId="4"/>
      <p:bldP build="whole" bldLvl="1" animBg="1" rev="0" advAuto="0" spid="2587" grpId="20"/>
      <p:bldP build="whole" bldLvl="1" animBg="1" rev="0" advAuto="0" spid="2638" grpId="6"/>
      <p:bldP build="whole" bldLvl="1" animBg="1" rev="0" advAuto="0" spid="2642" grpId="14"/>
      <p:bldP build="whole" bldLvl="1" animBg="1" rev="0" advAuto="0" spid="2652" grpId="34"/>
      <p:bldP build="whole" bldLvl="1" animBg="1" rev="0" advAuto="0" spid="2606" grpId="13"/>
      <p:bldP build="whole" bldLvl="1" animBg="1" rev="0" advAuto="0" spid="2611" grpId="17"/>
      <p:bldP build="whole" bldLvl="1" animBg="1" rev="0" advAuto="0" spid="2581" grpId="12"/>
      <p:bldP build="whole" bldLvl="1" animBg="1" rev="0" advAuto="0" spid="2651" grpId="35"/>
      <p:bldP build="whole" bldLvl="1" animBg="1" rev="0" advAuto="0" spid="2626" grpId="29"/>
      <p:bldP build="whole" bldLvl="1" animBg="1" rev="0" advAuto="0" spid="2636" grpId="5"/>
      <p:bldP build="whole" bldLvl="1" animBg="1" rev="0" advAuto="0" spid="2578" grpId="8"/>
      <p:bldP build="whole" bldLvl="1" animBg="1" rev="0" advAuto="0" spid="2648" grpId="26"/>
      <p:bldP build="whole" bldLvl="1" animBg="1" rev="0" advAuto="0" spid="2640" grpId="10"/>
      <p:bldP build="whole" bldLvl="1" animBg="1" rev="0" advAuto="0" spid="2584" grpId="16"/>
      <p:bldP build="whole" bldLvl="1" animBg="1" rev="0" advAuto="0" spid="2644" grpId="18"/>
      <p:bldP build="whole" bldLvl="1" animBg="1" rev="0" advAuto="0" spid="2567" grpId="1"/>
      <p:bldP build="whole" bldLvl="1" animBg="1" rev="0" advAuto="0" spid="2590" grpId="24"/>
      <p:bldP build="whole" bldLvl="1" animBg="1" rev="0" advAuto="0" spid="2650" grpId="31"/>
      <p:bldP build="p" bldLvl="1" animBg="1" rev="0" advAuto="0" spid="2569" grpId="2"/>
    </p:bldLst>
  </p:timing>
</p:sld>
</file>

<file path=ppt/slides/slide6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655" name="Shape 2655"/>
          <p:cNvSpPr/>
          <p:nvPr/>
        </p:nvSpPr>
        <p:spPr>
          <a:xfrm>
            <a:off x="0" y="0"/>
            <a:ext cx="12192000" cy="5367652"/>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grpSp>
        <p:nvGrpSpPr>
          <p:cNvPr id="2660" name="Group 2660"/>
          <p:cNvGrpSpPr/>
          <p:nvPr/>
        </p:nvGrpSpPr>
        <p:grpSpPr>
          <a:xfrm>
            <a:off x="2633663" y="1464601"/>
            <a:ext cx="6924676" cy="334825"/>
            <a:chOff x="0" y="0"/>
            <a:chExt cx="6924675" cy="334823"/>
          </a:xfrm>
        </p:grpSpPr>
        <p:sp>
          <p:nvSpPr>
            <p:cNvPr id="2656" name="Shape 2656"/>
            <p:cNvSpPr/>
            <p:nvPr/>
          </p:nvSpPr>
          <p:spPr>
            <a:xfrm>
              <a:off x="0" y="-1"/>
              <a:ext cx="6924676" cy="3348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21600"/>
                  </a:cubicBezTo>
                  <a:cubicBezTo>
                    <a:pt x="0" y="6227"/>
                    <a:pt x="0" y="6227"/>
                    <a:pt x="0" y="6227"/>
                  </a:cubicBezTo>
                  <a:cubicBezTo>
                    <a:pt x="0" y="2724"/>
                    <a:pt x="128" y="0"/>
                    <a:pt x="293" y="0"/>
                  </a:cubicBezTo>
                  <a:cubicBezTo>
                    <a:pt x="21316" y="0"/>
                    <a:pt x="21316" y="0"/>
                    <a:pt x="21316" y="0"/>
                  </a:cubicBezTo>
                  <a:cubicBezTo>
                    <a:pt x="21472" y="0"/>
                    <a:pt x="21600" y="2724"/>
                    <a:pt x="21600" y="6227"/>
                  </a:cubicBezTo>
                  <a:lnTo>
                    <a:pt x="21600" y="21600"/>
                  </a:ln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2657" name="Shape 2657"/>
            <p:cNvSpPr/>
            <p:nvPr/>
          </p:nvSpPr>
          <p:spPr>
            <a:xfrm>
              <a:off x="6165739" y="90526"/>
              <a:ext cx="148813" cy="153773"/>
            </a:xfrm>
            <a:prstGeom prst="ellipse">
              <a:avLst/>
            </a:prstGeom>
            <a:solidFill>
              <a:srgbClr val="FCEE21"/>
            </a:solidFill>
            <a:ln w="12700" cap="flat">
              <a:noFill/>
              <a:miter lim="400000"/>
            </a:ln>
            <a:effectLst/>
          </p:spPr>
          <p:txBody>
            <a:bodyPr wrap="square" lIns="45719" tIns="45719" rIns="45719" bIns="45719" numCol="1" anchor="t">
              <a:noAutofit/>
            </a:bodyPr>
            <a:lstStyle/>
            <a:p>
              <a:pPr/>
            </a:p>
          </p:txBody>
        </p:sp>
        <p:sp>
          <p:nvSpPr>
            <p:cNvPr id="2658" name="Shape 2658"/>
            <p:cNvSpPr/>
            <p:nvPr/>
          </p:nvSpPr>
          <p:spPr>
            <a:xfrm>
              <a:off x="6397636" y="90526"/>
              <a:ext cx="148813" cy="153773"/>
            </a:xfrm>
            <a:prstGeom prst="ellipse">
              <a:avLst/>
            </a:prstGeom>
            <a:solidFill>
              <a:srgbClr val="39B54A"/>
            </a:solidFill>
            <a:ln w="12700" cap="flat">
              <a:noFill/>
              <a:miter lim="400000"/>
            </a:ln>
            <a:effectLst/>
          </p:spPr>
          <p:txBody>
            <a:bodyPr wrap="square" lIns="45719" tIns="45719" rIns="45719" bIns="45719" numCol="1" anchor="t">
              <a:noAutofit/>
            </a:bodyPr>
            <a:lstStyle/>
            <a:p>
              <a:pPr/>
            </a:p>
          </p:txBody>
        </p:sp>
        <p:sp>
          <p:nvSpPr>
            <p:cNvPr id="2659" name="Shape 2659"/>
            <p:cNvSpPr/>
            <p:nvPr/>
          </p:nvSpPr>
          <p:spPr>
            <a:xfrm>
              <a:off x="6629534" y="90526"/>
              <a:ext cx="148813" cy="153773"/>
            </a:xfrm>
            <a:prstGeom prst="ellipse">
              <a:avLst/>
            </a:prstGeom>
            <a:solidFill>
              <a:srgbClr val="D30707"/>
            </a:solidFill>
            <a:ln w="12700" cap="flat">
              <a:noFill/>
              <a:miter lim="400000"/>
            </a:ln>
            <a:effectLst/>
          </p:spPr>
          <p:txBody>
            <a:bodyPr wrap="square" lIns="45719" tIns="45719" rIns="45719" bIns="45719" numCol="1" anchor="t">
              <a:noAutofit/>
            </a:bodyPr>
            <a:lstStyle/>
            <a:p>
              <a:pPr/>
            </a:p>
          </p:txBody>
        </p:sp>
      </p:grpSp>
      <p:sp>
        <p:nvSpPr>
          <p:cNvPr id="2661" name="Shape 2661"/>
          <p:cNvSpPr/>
          <p:nvPr>
            <p:ph type="body" sz="quarter" idx="1"/>
          </p:nvPr>
        </p:nvSpPr>
        <p:spPr>
          <a:prstGeom prst="rect">
            <a:avLst/>
          </a:prstGeom>
        </p:spPr>
        <p:txBody>
          <a:bodyPr/>
          <a:lstStyle/>
          <a:p>
            <a:pPr/>
            <a:r>
              <a:t>Biscuit oat cake carrot cake muffin jelly beans chocolate chocolate sugar plum cheesecake</a:t>
            </a:r>
          </a:p>
        </p:txBody>
      </p:sp>
      <p:sp>
        <p:nvSpPr>
          <p:cNvPr id="2662" name="Shape 2662"/>
          <p:cNvSpPr/>
          <p:nvPr>
            <p:ph type="body" idx="15"/>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2000">
                <a:solidFill>
                  <a:srgbClr val="FFFFFF"/>
                </a:solidFill>
              </a:defRPr>
            </a:lvl1pPr>
          </a:lstStyle>
          <a:p>
            <a:pPr/>
            <a:r>
              <a:t>Creative Brwoser Mockup</a:t>
            </a:r>
          </a:p>
        </p:txBody>
      </p:sp>
      <p:sp>
        <p:nvSpPr>
          <p:cNvPr id="2663" name="Shape 2663"/>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2664" name="Shape 2664"/>
          <p:cNvSpPr/>
          <p:nvPr/>
        </p:nvSpPr>
        <p:spPr>
          <a:xfrm>
            <a:off x="11471564" y="372774"/>
            <a:ext cx="431079" cy="298740"/>
          </a:xfrm>
          <a:prstGeom prst="roundRect">
            <a:avLst>
              <a:gd name="adj" fmla="val 50000"/>
            </a:avLst>
          </a:prstGeom>
          <a:solidFill>
            <a:srgbClr val="0D0D0D">
              <a:alpha val="20000"/>
            </a:srgbClr>
          </a:solidFill>
          <a:ln w="12700">
            <a:miter lim="400000"/>
          </a:ln>
        </p:spPr>
        <p:txBody>
          <a:bodyPr lIns="45719" rIns="45719" anchor="ctr"/>
          <a:lstStyle/>
          <a:p>
            <a:pPr algn="ctr">
              <a:defRPr>
                <a:solidFill>
                  <a:srgbClr val="808080"/>
                </a:solidFill>
              </a:defRPr>
            </a:pPr>
          </a:p>
        </p:txBody>
      </p:sp>
      <p:sp>
        <p:nvSpPr>
          <p:cNvPr id="2665" name="Shape 2665"/>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grpSp>
        <p:nvGrpSpPr>
          <p:cNvPr id="2668" name="Group 2668"/>
          <p:cNvGrpSpPr/>
          <p:nvPr/>
        </p:nvGrpSpPr>
        <p:grpSpPr>
          <a:xfrm>
            <a:off x="8504237" y="2370363"/>
            <a:ext cx="2208457" cy="361462"/>
            <a:chOff x="11366" y="0"/>
            <a:chExt cx="2208455" cy="361461"/>
          </a:xfrm>
        </p:grpSpPr>
        <p:sp>
          <p:nvSpPr>
            <p:cNvPr id="2666" name="Shape 2666"/>
            <p:cNvSpPr/>
            <p:nvPr/>
          </p:nvSpPr>
          <p:spPr>
            <a:xfrm>
              <a:off x="11366" y="361461"/>
              <a:ext cx="2208457" cy="1"/>
            </a:xfrm>
            <a:prstGeom prst="line">
              <a:avLst/>
            </a:prstGeom>
            <a:noFill/>
            <a:ln w="6350" cap="flat">
              <a:solidFill>
                <a:srgbClr val="F23B48"/>
              </a:solidFill>
              <a:prstDash val="solid"/>
              <a:miter lim="800000"/>
              <a:headEnd type="oval" w="med" len="med"/>
            </a:ln>
            <a:effectLst/>
          </p:spPr>
          <p:txBody>
            <a:bodyPr wrap="square" lIns="45719" tIns="45719" rIns="45719" bIns="45719" numCol="1" anchor="t">
              <a:noAutofit/>
            </a:bodyPr>
            <a:lstStyle/>
            <a:p>
              <a:pPr/>
            </a:p>
          </p:txBody>
        </p:sp>
        <p:sp>
          <p:nvSpPr>
            <p:cNvPr id="2667" name="Shape 2667"/>
            <p:cNvSpPr/>
            <p:nvPr/>
          </p:nvSpPr>
          <p:spPr>
            <a:xfrm flipV="1">
              <a:off x="2219822" y="0"/>
              <a:ext cx="1" cy="360191"/>
            </a:xfrm>
            <a:prstGeom prst="line">
              <a:avLst/>
            </a:prstGeom>
            <a:noFill/>
            <a:ln w="6350" cap="flat">
              <a:solidFill>
                <a:srgbClr val="F23B48"/>
              </a:solidFill>
              <a:prstDash val="solid"/>
              <a:miter lim="800000"/>
            </a:ln>
            <a:effectLst/>
          </p:spPr>
          <p:txBody>
            <a:bodyPr wrap="square" lIns="45719" tIns="45719" rIns="45719" bIns="45719" numCol="1" anchor="t">
              <a:noAutofit/>
            </a:bodyPr>
            <a:lstStyle/>
            <a:p>
              <a:pPr/>
            </a:p>
          </p:txBody>
        </p:sp>
      </p:grpSp>
      <p:grpSp>
        <p:nvGrpSpPr>
          <p:cNvPr id="2671" name="Group 2671"/>
          <p:cNvGrpSpPr/>
          <p:nvPr/>
        </p:nvGrpSpPr>
        <p:grpSpPr>
          <a:xfrm>
            <a:off x="9953824" y="1828232"/>
            <a:ext cx="1517741" cy="586272"/>
            <a:chOff x="0" y="0"/>
            <a:chExt cx="1517740" cy="586270"/>
          </a:xfrm>
        </p:grpSpPr>
        <p:sp>
          <p:nvSpPr>
            <p:cNvPr id="2669" name="Shape 2669"/>
            <p:cNvSpPr/>
            <p:nvPr/>
          </p:nvSpPr>
          <p:spPr>
            <a:xfrm>
              <a:off x="0" y="0"/>
              <a:ext cx="1517741" cy="586271"/>
            </a:xfrm>
            <a:prstGeom prst="roundRect">
              <a:avLst>
                <a:gd name="adj" fmla="val 7215"/>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a:ea typeface="Lato"/>
                  <a:cs typeface="Lato"/>
                  <a:sym typeface="Lato"/>
                </a:defRPr>
              </a:pPr>
            </a:p>
          </p:txBody>
        </p:sp>
        <p:sp>
          <p:nvSpPr>
            <p:cNvPr id="2670" name="Shape 2670"/>
            <p:cNvSpPr/>
            <p:nvPr/>
          </p:nvSpPr>
          <p:spPr>
            <a:xfrm>
              <a:off x="12388" y="139465"/>
              <a:ext cx="1492964"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a:ea typeface="Lato"/>
                  <a:cs typeface="Lato"/>
                  <a:sym typeface="Lato"/>
                </a:defRPr>
              </a:lvl1pPr>
            </a:lstStyle>
            <a:p>
              <a:pPr/>
              <a:r>
                <a:t>Main Image</a:t>
              </a:r>
            </a:p>
          </p:txBody>
        </p:sp>
      </p:grpSp>
      <p:grpSp>
        <p:nvGrpSpPr>
          <p:cNvPr id="2674" name="Group 2674"/>
          <p:cNvGrpSpPr/>
          <p:nvPr/>
        </p:nvGrpSpPr>
        <p:grpSpPr>
          <a:xfrm>
            <a:off x="1511798" y="3047787"/>
            <a:ext cx="1271091" cy="361462"/>
            <a:chOff x="0" y="0"/>
            <a:chExt cx="1271089" cy="361461"/>
          </a:xfrm>
        </p:grpSpPr>
        <p:sp>
          <p:nvSpPr>
            <p:cNvPr id="2672" name="Shape 2672"/>
            <p:cNvSpPr/>
            <p:nvPr/>
          </p:nvSpPr>
          <p:spPr>
            <a:xfrm flipH="1" flipV="1">
              <a:off x="0" y="361461"/>
              <a:ext cx="1271090" cy="1"/>
            </a:xfrm>
            <a:prstGeom prst="line">
              <a:avLst/>
            </a:prstGeom>
            <a:noFill/>
            <a:ln w="6350" cap="flat">
              <a:solidFill>
                <a:srgbClr val="F23B48"/>
              </a:solidFill>
              <a:prstDash val="solid"/>
              <a:miter lim="800000"/>
              <a:headEnd type="oval" w="med" len="med"/>
            </a:ln>
            <a:effectLst/>
          </p:spPr>
          <p:txBody>
            <a:bodyPr wrap="square" lIns="45719" tIns="45719" rIns="45719" bIns="45719" numCol="1" anchor="t">
              <a:noAutofit/>
            </a:bodyPr>
            <a:lstStyle/>
            <a:p>
              <a:pPr/>
            </a:p>
          </p:txBody>
        </p:sp>
        <p:sp>
          <p:nvSpPr>
            <p:cNvPr id="2673" name="Shape 2673"/>
            <p:cNvSpPr/>
            <p:nvPr/>
          </p:nvSpPr>
          <p:spPr>
            <a:xfrm flipV="1">
              <a:off x="1269" y="0"/>
              <a:ext cx="1" cy="360191"/>
            </a:xfrm>
            <a:prstGeom prst="line">
              <a:avLst/>
            </a:prstGeom>
            <a:noFill/>
            <a:ln w="6350" cap="flat">
              <a:solidFill>
                <a:srgbClr val="F23B48"/>
              </a:solidFill>
              <a:prstDash val="solid"/>
              <a:miter lim="800000"/>
            </a:ln>
            <a:effectLst/>
          </p:spPr>
          <p:txBody>
            <a:bodyPr wrap="square" lIns="45719" tIns="45719" rIns="45719" bIns="45719" numCol="1" anchor="t">
              <a:noAutofit/>
            </a:bodyPr>
            <a:lstStyle/>
            <a:p>
              <a:pPr/>
            </a:p>
          </p:txBody>
        </p:sp>
      </p:grpSp>
      <p:grpSp>
        <p:nvGrpSpPr>
          <p:cNvPr id="2677" name="Group 2677"/>
          <p:cNvGrpSpPr/>
          <p:nvPr/>
        </p:nvGrpSpPr>
        <p:grpSpPr>
          <a:xfrm>
            <a:off x="752927" y="2505659"/>
            <a:ext cx="1517741" cy="586272"/>
            <a:chOff x="0" y="0"/>
            <a:chExt cx="1517740" cy="586270"/>
          </a:xfrm>
        </p:grpSpPr>
        <p:sp>
          <p:nvSpPr>
            <p:cNvPr id="2675" name="Shape 2675"/>
            <p:cNvSpPr/>
            <p:nvPr/>
          </p:nvSpPr>
          <p:spPr>
            <a:xfrm flipH="1">
              <a:off x="0" y="0"/>
              <a:ext cx="1517741" cy="586271"/>
            </a:xfrm>
            <a:prstGeom prst="roundRect">
              <a:avLst>
                <a:gd name="adj" fmla="val 7215"/>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a:ea typeface="Lato"/>
                  <a:cs typeface="Lato"/>
                  <a:sym typeface="Lato"/>
                </a:defRPr>
              </a:pPr>
            </a:p>
          </p:txBody>
        </p:sp>
        <p:sp>
          <p:nvSpPr>
            <p:cNvPr id="2676" name="Shape 2676"/>
            <p:cNvSpPr/>
            <p:nvPr/>
          </p:nvSpPr>
          <p:spPr>
            <a:xfrm>
              <a:off x="12388" y="139465"/>
              <a:ext cx="1492964"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a:ea typeface="Lato"/>
                  <a:cs typeface="Lato"/>
                  <a:sym typeface="Lato"/>
                </a:defRPr>
              </a:lvl1pPr>
            </a:lstStyle>
            <a:p>
              <a:pPr/>
              <a:r>
                <a:t>Left Navigation</a:t>
              </a:r>
            </a:p>
          </p:txBody>
        </p:sp>
      </p:grpSp>
      <p:grpSp>
        <p:nvGrpSpPr>
          <p:cNvPr id="2680" name="Group 2680"/>
          <p:cNvGrpSpPr/>
          <p:nvPr/>
        </p:nvGrpSpPr>
        <p:grpSpPr>
          <a:xfrm>
            <a:off x="1511798" y="4671135"/>
            <a:ext cx="1271091" cy="360192"/>
            <a:chOff x="0" y="0"/>
            <a:chExt cx="1271089" cy="360191"/>
          </a:xfrm>
        </p:grpSpPr>
        <p:sp>
          <p:nvSpPr>
            <p:cNvPr id="2678" name="Shape 2678"/>
            <p:cNvSpPr/>
            <p:nvPr/>
          </p:nvSpPr>
          <p:spPr>
            <a:xfrm flipH="1" flipV="1">
              <a:off x="0" y="-1"/>
              <a:ext cx="1271090" cy="1"/>
            </a:xfrm>
            <a:prstGeom prst="line">
              <a:avLst/>
            </a:prstGeom>
            <a:noFill/>
            <a:ln w="6350" cap="flat">
              <a:solidFill>
                <a:srgbClr val="F23B48"/>
              </a:solidFill>
              <a:prstDash val="solid"/>
              <a:miter lim="800000"/>
              <a:headEnd type="oval" w="med" len="med"/>
            </a:ln>
            <a:effectLst/>
          </p:spPr>
          <p:txBody>
            <a:bodyPr wrap="square" lIns="45719" tIns="45719" rIns="45719" bIns="45719" numCol="1" anchor="t">
              <a:noAutofit/>
            </a:bodyPr>
            <a:lstStyle/>
            <a:p>
              <a:pPr/>
            </a:p>
          </p:txBody>
        </p:sp>
        <p:sp>
          <p:nvSpPr>
            <p:cNvPr id="2679" name="Shape 2679"/>
            <p:cNvSpPr/>
            <p:nvPr/>
          </p:nvSpPr>
          <p:spPr>
            <a:xfrm flipH="1">
              <a:off x="1269" y="0"/>
              <a:ext cx="1" cy="360192"/>
            </a:xfrm>
            <a:prstGeom prst="line">
              <a:avLst/>
            </a:prstGeom>
            <a:noFill/>
            <a:ln w="6350" cap="flat">
              <a:solidFill>
                <a:srgbClr val="F23B48"/>
              </a:solidFill>
              <a:prstDash val="solid"/>
              <a:miter lim="800000"/>
            </a:ln>
            <a:effectLst/>
          </p:spPr>
          <p:txBody>
            <a:bodyPr wrap="square" lIns="45719" tIns="45719" rIns="45719" bIns="45719" numCol="1" anchor="t">
              <a:noAutofit/>
            </a:bodyPr>
            <a:lstStyle/>
            <a:p>
              <a:pPr/>
            </a:p>
          </p:txBody>
        </p:sp>
      </p:grpSp>
      <p:grpSp>
        <p:nvGrpSpPr>
          <p:cNvPr id="2683" name="Group 2683"/>
          <p:cNvGrpSpPr/>
          <p:nvPr/>
        </p:nvGrpSpPr>
        <p:grpSpPr>
          <a:xfrm>
            <a:off x="752927" y="5016529"/>
            <a:ext cx="1517741" cy="586272"/>
            <a:chOff x="0" y="0"/>
            <a:chExt cx="1517740" cy="586270"/>
          </a:xfrm>
        </p:grpSpPr>
        <p:sp>
          <p:nvSpPr>
            <p:cNvPr id="2681" name="Shape 2681"/>
            <p:cNvSpPr/>
            <p:nvPr/>
          </p:nvSpPr>
          <p:spPr>
            <a:xfrm flipH="1">
              <a:off x="0" y="0"/>
              <a:ext cx="1517741" cy="586271"/>
            </a:xfrm>
            <a:prstGeom prst="roundRect">
              <a:avLst>
                <a:gd name="adj" fmla="val 7215"/>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a:ea typeface="Lato"/>
                  <a:cs typeface="Lato"/>
                  <a:sym typeface="Lato"/>
                </a:defRPr>
              </a:pPr>
            </a:p>
          </p:txBody>
        </p:sp>
        <p:sp>
          <p:nvSpPr>
            <p:cNvPr id="2682" name="Shape 2682"/>
            <p:cNvSpPr/>
            <p:nvPr/>
          </p:nvSpPr>
          <p:spPr>
            <a:xfrm>
              <a:off x="12388" y="139465"/>
              <a:ext cx="1492964"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a:ea typeface="Lato"/>
                  <a:cs typeface="Lato"/>
                  <a:sym typeface="Lato"/>
                </a:defRPr>
              </a:lvl1pPr>
            </a:lstStyle>
            <a:p>
              <a:pPr/>
              <a:r>
                <a:t>Friend List</a:t>
              </a:r>
            </a:p>
          </p:txBody>
        </p:sp>
      </p:grpSp>
      <p:sp>
        <p:nvSpPr>
          <p:cNvPr id="2684" name="Shape 2684"/>
          <p:cNvSpPr/>
          <p:nvPr/>
        </p:nvSpPr>
        <p:spPr>
          <a:xfrm>
            <a:off x="9108879" y="6160160"/>
            <a:ext cx="1547282" cy="1"/>
          </a:xfrm>
          <a:prstGeom prst="line">
            <a:avLst/>
          </a:prstGeom>
          <a:ln w="6350">
            <a:solidFill>
              <a:srgbClr val="F23B48"/>
            </a:solidFill>
            <a:miter/>
            <a:headEnd type="oval"/>
          </a:ln>
        </p:spPr>
        <p:txBody>
          <a:bodyPr lIns="45719" rIns="45719"/>
          <a:lstStyle/>
          <a:p>
            <a:pPr/>
          </a:p>
        </p:txBody>
      </p:sp>
      <p:grpSp>
        <p:nvGrpSpPr>
          <p:cNvPr id="2687" name="Group 2687"/>
          <p:cNvGrpSpPr/>
          <p:nvPr/>
        </p:nvGrpSpPr>
        <p:grpSpPr>
          <a:xfrm>
            <a:off x="9955720" y="5819690"/>
            <a:ext cx="1517741" cy="586272"/>
            <a:chOff x="0" y="0"/>
            <a:chExt cx="1517740" cy="586270"/>
          </a:xfrm>
        </p:grpSpPr>
        <p:sp>
          <p:nvSpPr>
            <p:cNvPr id="2685" name="Shape 2685"/>
            <p:cNvSpPr/>
            <p:nvPr/>
          </p:nvSpPr>
          <p:spPr>
            <a:xfrm>
              <a:off x="0" y="0"/>
              <a:ext cx="1517741" cy="586271"/>
            </a:xfrm>
            <a:prstGeom prst="roundRect">
              <a:avLst>
                <a:gd name="adj" fmla="val 7215"/>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a:ea typeface="Lato"/>
                  <a:cs typeface="Lato"/>
                  <a:sym typeface="Lato"/>
                </a:defRPr>
              </a:pPr>
            </a:p>
          </p:txBody>
        </p:sp>
        <p:sp>
          <p:nvSpPr>
            <p:cNvPr id="2686" name="Shape 2686"/>
            <p:cNvSpPr/>
            <p:nvPr/>
          </p:nvSpPr>
          <p:spPr>
            <a:xfrm>
              <a:off x="12388" y="139465"/>
              <a:ext cx="1492964"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a:ea typeface="Lato"/>
                  <a:cs typeface="Lato"/>
                  <a:sym typeface="Lato"/>
                </a:defRPr>
              </a:lvl1pPr>
            </a:lstStyle>
            <a:p>
              <a:pPr/>
              <a:r>
                <a:t>Music Player</a:t>
              </a:r>
            </a:p>
          </p:txBody>
        </p:sp>
      </p:grpSp>
      <p:grpSp>
        <p:nvGrpSpPr>
          <p:cNvPr id="2690" name="Group 2690"/>
          <p:cNvGrpSpPr/>
          <p:nvPr/>
        </p:nvGrpSpPr>
        <p:grpSpPr>
          <a:xfrm>
            <a:off x="7332661" y="4414461"/>
            <a:ext cx="3380032" cy="360192"/>
            <a:chOff x="11366" y="0"/>
            <a:chExt cx="3380031" cy="360190"/>
          </a:xfrm>
        </p:grpSpPr>
        <p:sp>
          <p:nvSpPr>
            <p:cNvPr id="2688" name="Shape 2688"/>
            <p:cNvSpPr/>
            <p:nvPr/>
          </p:nvSpPr>
          <p:spPr>
            <a:xfrm>
              <a:off x="11366" y="360190"/>
              <a:ext cx="3380032" cy="1"/>
            </a:xfrm>
            <a:prstGeom prst="line">
              <a:avLst/>
            </a:prstGeom>
            <a:noFill/>
            <a:ln w="6350" cap="flat">
              <a:solidFill>
                <a:srgbClr val="F23B48"/>
              </a:solidFill>
              <a:prstDash val="solid"/>
              <a:miter lim="800000"/>
              <a:headEnd type="oval" w="med" len="med"/>
            </a:ln>
            <a:effectLst/>
          </p:spPr>
          <p:txBody>
            <a:bodyPr wrap="square" lIns="45719" tIns="45719" rIns="45719" bIns="45719" numCol="1" anchor="t">
              <a:noAutofit/>
            </a:bodyPr>
            <a:lstStyle/>
            <a:p>
              <a:pPr/>
            </a:p>
          </p:txBody>
        </p:sp>
        <p:sp>
          <p:nvSpPr>
            <p:cNvPr id="2689" name="Shape 2689"/>
            <p:cNvSpPr/>
            <p:nvPr/>
          </p:nvSpPr>
          <p:spPr>
            <a:xfrm flipV="1">
              <a:off x="3391397" y="0"/>
              <a:ext cx="1" cy="360191"/>
            </a:xfrm>
            <a:prstGeom prst="line">
              <a:avLst/>
            </a:prstGeom>
            <a:noFill/>
            <a:ln w="6350" cap="flat">
              <a:solidFill>
                <a:srgbClr val="F23B48"/>
              </a:solidFill>
              <a:prstDash val="solid"/>
              <a:miter lim="800000"/>
            </a:ln>
            <a:effectLst/>
          </p:spPr>
          <p:txBody>
            <a:bodyPr wrap="square" lIns="45719" tIns="45719" rIns="45719" bIns="45719" numCol="1" anchor="t">
              <a:noAutofit/>
            </a:bodyPr>
            <a:lstStyle/>
            <a:p>
              <a:pPr/>
            </a:p>
          </p:txBody>
        </p:sp>
      </p:grpSp>
      <p:grpSp>
        <p:nvGrpSpPr>
          <p:cNvPr id="2693" name="Group 2693"/>
          <p:cNvGrpSpPr/>
          <p:nvPr/>
        </p:nvGrpSpPr>
        <p:grpSpPr>
          <a:xfrm>
            <a:off x="9955720" y="3886918"/>
            <a:ext cx="1517741" cy="586272"/>
            <a:chOff x="0" y="0"/>
            <a:chExt cx="1517740" cy="586270"/>
          </a:xfrm>
        </p:grpSpPr>
        <p:sp>
          <p:nvSpPr>
            <p:cNvPr id="2691" name="Shape 2691"/>
            <p:cNvSpPr/>
            <p:nvPr/>
          </p:nvSpPr>
          <p:spPr>
            <a:xfrm>
              <a:off x="0" y="0"/>
              <a:ext cx="1517741" cy="586271"/>
            </a:xfrm>
            <a:prstGeom prst="roundRect">
              <a:avLst>
                <a:gd name="adj" fmla="val 7215"/>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a:ea typeface="Lato"/>
                  <a:cs typeface="Lato"/>
                  <a:sym typeface="Lato"/>
                </a:defRPr>
              </a:pPr>
            </a:p>
          </p:txBody>
        </p:sp>
        <p:sp>
          <p:nvSpPr>
            <p:cNvPr id="2692" name="Shape 2692"/>
            <p:cNvSpPr/>
            <p:nvPr/>
          </p:nvSpPr>
          <p:spPr>
            <a:xfrm>
              <a:off x="12388" y="139465"/>
              <a:ext cx="1492964"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a:ea typeface="Lato"/>
                  <a:cs typeface="Lato"/>
                  <a:sym typeface="Lato"/>
                </a:defRPr>
              </a:lvl1pPr>
            </a:lstStyle>
            <a:p>
              <a:pPr/>
              <a:r>
                <a:t>Thumbnail</a:t>
              </a:r>
            </a:p>
          </p:txBody>
        </p:sp>
      </p:grpSp>
      <p:pic>
        <p:nvPicPr>
          <p:cNvPr id="2694" name="PlaceholderImage.png"/>
          <p:cNvPicPr>
            <a:picLocks noChangeAspect="1"/>
          </p:cNvPicPr>
          <p:nvPr>
            <p:ph type="pic" idx="14"/>
          </p:nvPr>
        </p:nvPicPr>
        <p:blipFill>
          <a:blip r:embed="rId2">
            <a:extLst/>
          </a:blip>
          <a:stretch>
            <a:fillRect/>
          </a:stretch>
        </p:blipFill>
        <p:spPr>
          <a:prstGeom prst="rect">
            <a:avLst/>
          </a:prstGeom>
        </p:spPr>
      </p:pic>
      <p:pic>
        <p:nvPicPr>
          <p:cNvPr id="2695"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cond evt="onBegin">
                          <p:tn val="2"/>
                        </p:cond>
                      </p:stCondLst>
                      <p:childTnLst>
                        <p:par>
                          <p:cTn id="4" fill="hold">
                            <p:stCondLst>
                              <p:cond delay="0"/>
                            </p:stCondLst>
                            <p:childTnLst>
                              <p:par>
                                <p:cTn id="5" presetClass="entr" nodeType="afterEffect" presetID="9" grpId="1" fill="hold">
                                  <p:stCondLst>
                                    <p:cond delay="0"/>
                                  </p:stCondLst>
                                  <p:iterate type="el" backwards="0">
                                    <p:tmAbs val="0"/>
                                  </p:iterate>
                                  <p:childTnLst>
                                    <p:set>
                                      <p:cBhvr>
                                        <p:cTn id="6" fill="hold"/>
                                        <p:tgtEl>
                                          <p:spTgt spid="2655"/>
                                        </p:tgtEl>
                                        <p:attrNameLst>
                                          <p:attrName>style.visibility</p:attrName>
                                        </p:attrNameLst>
                                      </p:cBhvr>
                                      <p:to>
                                        <p:strVal val="visible"/>
                                      </p:to>
                                    </p:set>
                                    <p:animEffect filter="dissolve" transition="in">
                                      <p:cBhvr>
                                        <p:cTn id="7" dur="500"/>
                                        <p:tgtEl>
                                          <p:spTgt spid="2655"/>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Subtype="8" presetID="22" grpId="2" fill="hold">
                                  <p:stCondLst>
                                    <p:cond delay="0"/>
                                  </p:stCondLst>
                                  <p:iterate type="el" backwards="0">
                                    <p:tmAbs val="0"/>
                                  </p:iterate>
                                  <p:childTnLst>
                                    <p:set>
                                      <p:cBhvr>
                                        <p:cTn id="11" fill="hold"/>
                                        <p:tgtEl>
                                          <p:spTgt spid="2662">
                                            <p:bg/>
                                          </p:spTgt>
                                        </p:tgtEl>
                                        <p:attrNameLst>
                                          <p:attrName>style.visibility</p:attrName>
                                        </p:attrNameLst>
                                      </p:cBhvr>
                                      <p:to>
                                        <p:strVal val="visible"/>
                                      </p:to>
                                    </p:set>
                                    <p:animEffect filter="wipe(left)" transition="in">
                                      <p:cBhvr>
                                        <p:cTn id="12" dur="500"/>
                                        <p:tgtEl>
                                          <p:spTgt spid="2662">
                                            <p:bg/>
                                          </p:spTgt>
                                        </p:tgtEl>
                                      </p:cBhvr>
                                    </p:animEffect>
                                  </p:childTnLst>
                                </p:cTn>
                              </p:par>
                              <p:par>
                                <p:cTn id="13" presetClass="entr" nodeType="withEffect" presetSubtype="8" presetID="22" grpId="2" fill="hold">
                                  <p:stCondLst>
                                    <p:cond delay="0"/>
                                  </p:stCondLst>
                                  <p:iterate type="el" backwards="0">
                                    <p:tmAbs val="0"/>
                                  </p:iterate>
                                  <p:childTnLst>
                                    <p:set>
                                      <p:cBhvr>
                                        <p:cTn id="14" fill="hold"/>
                                        <p:tgtEl>
                                          <p:spTgt spid="2662">
                                            <p:txEl>
                                              <p:pRg st="0" end="0"/>
                                            </p:txEl>
                                          </p:spTgt>
                                        </p:tgtEl>
                                        <p:attrNameLst>
                                          <p:attrName>style.visibility</p:attrName>
                                        </p:attrNameLst>
                                      </p:cBhvr>
                                      <p:to>
                                        <p:strVal val="visible"/>
                                      </p:to>
                                    </p:set>
                                    <p:animEffect filter="wipe(left)" transition="in">
                                      <p:cBhvr>
                                        <p:cTn id="15" dur="500"/>
                                        <p:tgtEl>
                                          <p:spTgt spid="2662">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Class="entr" nodeType="clickEffect" presetID="9" grpId="3" fill="hold">
                                  <p:stCondLst>
                                    <p:cond delay="0"/>
                                  </p:stCondLst>
                                  <p:iterate type="el" backwards="0">
                                    <p:tmAbs val="0"/>
                                  </p:iterate>
                                  <p:childTnLst>
                                    <p:set>
                                      <p:cBhvr>
                                        <p:cTn id="19" fill="hold"/>
                                        <p:tgtEl>
                                          <p:spTgt spid="2661">
                                            <p:bg/>
                                          </p:spTgt>
                                        </p:tgtEl>
                                        <p:attrNameLst>
                                          <p:attrName>style.visibility</p:attrName>
                                        </p:attrNameLst>
                                      </p:cBhvr>
                                      <p:to>
                                        <p:strVal val="visible"/>
                                      </p:to>
                                    </p:set>
                                    <p:animEffect filter="dissolve" transition="in">
                                      <p:cBhvr>
                                        <p:cTn id="20" dur="500"/>
                                        <p:tgtEl>
                                          <p:spTgt spid="2661">
                                            <p:bg/>
                                          </p:spTgt>
                                        </p:tgtEl>
                                      </p:cBhvr>
                                    </p:animEffect>
                                  </p:childTnLst>
                                </p:cTn>
                              </p:par>
                              <p:par>
                                <p:cTn id="21" presetClass="entr" nodeType="withEffect" presetSubtype="0" presetID="9" grpId="3" fill="hold">
                                  <p:stCondLst>
                                    <p:cond delay="0"/>
                                  </p:stCondLst>
                                  <p:iterate type="el" backwards="0">
                                    <p:tmAbs val="0"/>
                                  </p:iterate>
                                  <p:childTnLst>
                                    <p:set>
                                      <p:cBhvr>
                                        <p:cTn id="22" fill="hold"/>
                                        <p:tgtEl>
                                          <p:spTgt spid="2661">
                                            <p:txEl>
                                              <p:pRg st="0" end="0"/>
                                            </p:txEl>
                                          </p:spTgt>
                                        </p:tgtEl>
                                        <p:attrNameLst>
                                          <p:attrName>style.visibility</p:attrName>
                                        </p:attrNameLst>
                                      </p:cBhvr>
                                      <p:to>
                                        <p:strVal val="visible"/>
                                      </p:to>
                                    </p:set>
                                    <p:animEffect filter="dissolve" transition="in">
                                      <p:cBhvr>
                                        <p:cTn id="23" dur="500"/>
                                        <p:tgtEl>
                                          <p:spTgt spid="2661">
                                            <p:txEl>
                                              <p:pRg st="0" end="0"/>
                                            </p:txEl>
                                          </p:spTgt>
                                        </p:tgtEl>
                                      </p:cBhvr>
                                    </p:animEffect>
                                  </p:childTnLst>
                                </p:cTn>
                              </p:par>
                            </p:childTnLst>
                          </p:cTn>
                        </p:par>
                        <p:par>
                          <p:cTn id="24" fill="hold">
                            <p:stCondLst>
                              <p:cond delay="500"/>
                            </p:stCondLst>
                            <p:childTnLst>
                              <p:par>
                                <p:cTn id="25" presetClass="entr" nodeType="afterEffect" presetSubtype="4" presetID="2" grpId="4" fill="hold">
                                  <p:stCondLst>
                                    <p:cond delay="0"/>
                                  </p:stCondLst>
                                  <p:iterate type="el" backwards="0">
                                    <p:tmAbs val="0"/>
                                  </p:iterate>
                                  <p:childTnLst>
                                    <p:set>
                                      <p:cBhvr>
                                        <p:cTn id="26" fill="hold"/>
                                        <p:tgtEl>
                                          <p:spTgt spid="2660"/>
                                        </p:tgtEl>
                                        <p:attrNameLst>
                                          <p:attrName>style.visibility</p:attrName>
                                        </p:attrNameLst>
                                      </p:cBhvr>
                                      <p:to>
                                        <p:strVal val="visible"/>
                                      </p:to>
                                    </p:set>
                                    <p:anim calcmode="lin" valueType="num">
                                      <p:cBhvr>
                                        <p:cTn id="27" dur="750" fill="hold"/>
                                        <p:tgtEl>
                                          <p:spTgt spid="2660"/>
                                        </p:tgtEl>
                                        <p:attrNameLst>
                                          <p:attrName>ppt_x</p:attrName>
                                        </p:attrNameLst>
                                      </p:cBhvr>
                                      <p:tavLst>
                                        <p:tav tm="0">
                                          <p:val>
                                            <p:strVal val="#ppt_x"/>
                                          </p:val>
                                        </p:tav>
                                        <p:tav tm="100000">
                                          <p:val>
                                            <p:strVal val="#ppt_x"/>
                                          </p:val>
                                        </p:tav>
                                      </p:tavLst>
                                    </p:anim>
                                    <p:anim calcmode="lin" valueType="num">
                                      <p:cBhvr>
                                        <p:cTn id="28" dur="750" fill="hold"/>
                                        <p:tgtEl>
                                          <p:spTgt spid="266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2668"/>
                                        </p:tgtEl>
                                        <p:attrNameLst>
                                          <p:attrName>style.visibility</p:attrName>
                                        </p:attrNameLst>
                                      </p:cBhvr>
                                      <p:to>
                                        <p:strVal val="visible"/>
                                      </p:to>
                                    </p:set>
                                    <p:animEffect filter="dissolve" transition="in">
                                      <p:cBhvr>
                                        <p:cTn id="33" dur="500"/>
                                        <p:tgtEl>
                                          <p:spTgt spid="2668"/>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2671"/>
                                        </p:tgtEl>
                                        <p:attrNameLst>
                                          <p:attrName>style.visibility</p:attrName>
                                        </p:attrNameLst>
                                      </p:cBhvr>
                                      <p:to>
                                        <p:strVal val="visible"/>
                                      </p:to>
                                    </p:set>
                                    <p:animEffect filter="dissolve" transition="in">
                                      <p:cBhvr>
                                        <p:cTn id="37" dur="500"/>
                                        <p:tgtEl>
                                          <p:spTgt spid="2671"/>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2674"/>
                                        </p:tgtEl>
                                        <p:attrNameLst>
                                          <p:attrName>style.visibility</p:attrName>
                                        </p:attrNameLst>
                                      </p:cBhvr>
                                      <p:to>
                                        <p:strVal val="visible"/>
                                      </p:to>
                                    </p:set>
                                    <p:animEffect filter="dissolve" transition="in">
                                      <p:cBhvr>
                                        <p:cTn id="42" dur="500"/>
                                        <p:tgtEl>
                                          <p:spTgt spid="2674"/>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2677"/>
                                        </p:tgtEl>
                                        <p:attrNameLst>
                                          <p:attrName>style.visibility</p:attrName>
                                        </p:attrNameLst>
                                      </p:cBhvr>
                                      <p:to>
                                        <p:strVal val="visible"/>
                                      </p:to>
                                    </p:set>
                                    <p:animEffect filter="dissolve" transition="in">
                                      <p:cBhvr>
                                        <p:cTn id="46" dur="500"/>
                                        <p:tgtEl>
                                          <p:spTgt spid="2677"/>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ID="9" grpId="9" fill="hold">
                                  <p:stCondLst>
                                    <p:cond delay="0"/>
                                  </p:stCondLst>
                                  <p:iterate type="el" backwards="0">
                                    <p:tmAbs val="0"/>
                                  </p:iterate>
                                  <p:childTnLst>
                                    <p:set>
                                      <p:cBhvr>
                                        <p:cTn id="50" fill="hold"/>
                                        <p:tgtEl>
                                          <p:spTgt spid="2690"/>
                                        </p:tgtEl>
                                        <p:attrNameLst>
                                          <p:attrName>style.visibility</p:attrName>
                                        </p:attrNameLst>
                                      </p:cBhvr>
                                      <p:to>
                                        <p:strVal val="visible"/>
                                      </p:to>
                                    </p:set>
                                    <p:animEffect filter="dissolve" transition="in">
                                      <p:cBhvr>
                                        <p:cTn id="51" dur="500"/>
                                        <p:tgtEl>
                                          <p:spTgt spid="2690"/>
                                        </p:tgtEl>
                                      </p:cBhvr>
                                    </p:animEffect>
                                  </p:childTnLst>
                                </p:cTn>
                              </p:par>
                            </p:childTnLst>
                          </p:cTn>
                        </p:par>
                        <p:par>
                          <p:cTn id="52" fill="hold">
                            <p:stCondLst>
                              <p:cond delay="500"/>
                            </p:stCondLst>
                            <p:childTnLst>
                              <p:par>
                                <p:cTn id="53" presetClass="entr" nodeType="afterEffect" presetID="9" grpId="10" fill="hold">
                                  <p:stCondLst>
                                    <p:cond delay="0"/>
                                  </p:stCondLst>
                                  <p:iterate type="el" backwards="0">
                                    <p:tmAbs val="0"/>
                                  </p:iterate>
                                  <p:childTnLst>
                                    <p:set>
                                      <p:cBhvr>
                                        <p:cTn id="54" fill="hold"/>
                                        <p:tgtEl>
                                          <p:spTgt spid="2693"/>
                                        </p:tgtEl>
                                        <p:attrNameLst>
                                          <p:attrName>style.visibility</p:attrName>
                                        </p:attrNameLst>
                                      </p:cBhvr>
                                      <p:to>
                                        <p:strVal val="visible"/>
                                      </p:to>
                                    </p:set>
                                    <p:animEffect filter="dissolve" transition="in">
                                      <p:cBhvr>
                                        <p:cTn id="55" dur="500"/>
                                        <p:tgtEl>
                                          <p:spTgt spid="2693"/>
                                        </p:tgtEl>
                                      </p:cBhvr>
                                    </p:animEffect>
                                  </p:childTnLst>
                                </p:cTn>
                              </p:par>
                            </p:childTnLst>
                          </p:cTn>
                        </p:par>
                      </p:childTnLst>
                    </p:cTn>
                  </p:par>
                  <p:par>
                    <p:cTn id="56" fill="hold">
                      <p:stCondLst>
                        <p:cond delay="indefinite"/>
                      </p:stCondLst>
                      <p:childTnLst>
                        <p:par>
                          <p:cTn id="57" fill="hold">
                            <p:stCondLst>
                              <p:cond delay="0"/>
                            </p:stCondLst>
                            <p:childTnLst>
                              <p:par>
                                <p:cTn id="58" presetClass="entr" nodeType="clickEffect" presetID="9" grpId="11" fill="hold">
                                  <p:stCondLst>
                                    <p:cond delay="0"/>
                                  </p:stCondLst>
                                  <p:iterate type="el" backwards="0">
                                    <p:tmAbs val="0"/>
                                  </p:iterate>
                                  <p:childTnLst>
                                    <p:set>
                                      <p:cBhvr>
                                        <p:cTn id="59" fill="hold"/>
                                        <p:tgtEl>
                                          <p:spTgt spid="2683"/>
                                        </p:tgtEl>
                                        <p:attrNameLst>
                                          <p:attrName>style.visibility</p:attrName>
                                        </p:attrNameLst>
                                      </p:cBhvr>
                                      <p:to>
                                        <p:strVal val="visible"/>
                                      </p:to>
                                    </p:set>
                                    <p:animEffect filter="dissolve" transition="in">
                                      <p:cBhvr>
                                        <p:cTn id="60" dur="500"/>
                                        <p:tgtEl>
                                          <p:spTgt spid="2683"/>
                                        </p:tgtEl>
                                      </p:cBhvr>
                                    </p:animEffect>
                                  </p:childTnLst>
                                </p:cTn>
                              </p:par>
                            </p:childTnLst>
                          </p:cTn>
                        </p:par>
                        <p:par>
                          <p:cTn id="61" fill="hold">
                            <p:stCondLst>
                              <p:cond delay="500"/>
                            </p:stCondLst>
                            <p:childTnLst>
                              <p:par>
                                <p:cTn id="62" presetClass="entr" nodeType="afterEffect" presetID="9" grpId="12" fill="hold">
                                  <p:stCondLst>
                                    <p:cond delay="0"/>
                                  </p:stCondLst>
                                  <p:iterate type="el" backwards="0">
                                    <p:tmAbs val="0"/>
                                  </p:iterate>
                                  <p:childTnLst>
                                    <p:set>
                                      <p:cBhvr>
                                        <p:cTn id="63" fill="hold"/>
                                        <p:tgtEl>
                                          <p:spTgt spid="2680"/>
                                        </p:tgtEl>
                                        <p:attrNameLst>
                                          <p:attrName>style.visibility</p:attrName>
                                        </p:attrNameLst>
                                      </p:cBhvr>
                                      <p:to>
                                        <p:strVal val="visible"/>
                                      </p:to>
                                    </p:set>
                                    <p:animEffect filter="dissolve" transition="in">
                                      <p:cBhvr>
                                        <p:cTn id="64" dur="500"/>
                                        <p:tgtEl>
                                          <p:spTgt spid="2680"/>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ID="9" grpId="13" fill="hold">
                                  <p:stCondLst>
                                    <p:cond delay="0"/>
                                  </p:stCondLst>
                                  <p:iterate type="el" backwards="0">
                                    <p:tmAbs val="0"/>
                                  </p:iterate>
                                  <p:childTnLst>
                                    <p:set>
                                      <p:cBhvr>
                                        <p:cTn id="68" fill="hold"/>
                                        <p:tgtEl>
                                          <p:spTgt spid="2687"/>
                                        </p:tgtEl>
                                        <p:attrNameLst>
                                          <p:attrName>style.visibility</p:attrName>
                                        </p:attrNameLst>
                                      </p:cBhvr>
                                      <p:to>
                                        <p:strVal val="visible"/>
                                      </p:to>
                                    </p:set>
                                    <p:animEffect filter="dissolve" transition="in">
                                      <p:cBhvr>
                                        <p:cTn id="69" dur="500"/>
                                        <p:tgtEl>
                                          <p:spTgt spid="2687"/>
                                        </p:tgtEl>
                                      </p:cBhvr>
                                    </p:animEffect>
                                  </p:childTnLst>
                                </p:cTn>
                              </p:par>
                            </p:childTnLst>
                          </p:cTn>
                        </p:par>
                        <p:par>
                          <p:cTn id="70" fill="hold">
                            <p:stCondLst>
                              <p:cond delay="500"/>
                            </p:stCondLst>
                            <p:childTnLst>
                              <p:par>
                                <p:cTn id="71" presetClass="entr" nodeType="afterEffect" presetID="9" grpId="14" fill="hold">
                                  <p:stCondLst>
                                    <p:cond delay="0"/>
                                  </p:stCondLst>
                                  <p:iterate type="el" backwards="0">
                                    <p:tmAbs val="0"/>
                                  </p:iterate>
                                  <p:childTnLst>
                                    <p:set>
                                      <p:cBhvr>
                                        <p:cTn id="72" fill="hold"/>
                                        <p:tgtEl>
                                          <p:spTgt spid="2684"/>
                                        </p:tgtEl>
                                        <p:attrNameLst>
                                          <p:attrName>style.visibility</p:attrName>
                                        </p:attrNameLst>
                                      </p:cBhvr>
                                      <p:to>
                                        <p:strVal val="visible"/>
                                      </p:to>
                                    </p:set>
                                    <p:animEffect filter="dissolve" transition="in">
                                      <p:cBhvr>
                                        <p:cTn id="73" dur="500"/>
                                        <p:tgtEl>
                                          <p:spTgt spid="268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683" grpId="11"/>
      <p:bldP build="whole" bldLvl="1" animBg="1" rev="0" advAuto="0" spid="2693" grpId="10"/>
      <p:bldP build="whole" bldLvl="1" animBg="1" rev="0" advAuto="0" spid="2660" grpId="4"/>
      <p:bldP build="p" bldLvl="1" animBg="1" rev="0" advAuto="0" spid="2662" grpId="2"/>
      <p:bldP build="whole" bldLvl="1" animBg="1" rev="0" advAuto="0" spid="2680" grpId="12"/>
      <p:bldP build="whole" bldLvl="1" animBg="1" rev="0" advAuto="0" spid="2684" grpId="14"/>
      <p:bldP build="whole" bldLvl="1" animBg="1" rev="0" advAuto="0" spid="2671" grpId="6"/>
      <p:bldP build="whole" bldLvl="1" animBg="1" rev="0" advAuto="0" spid="2687" grpId="13"/>
      <p:bldP build="whole" bldLvl="1" animBg="1" rev="0" advAuto="0" spid="2690" grpId="9"/>
      <p:bldP build="whole" bldLvl="1" animBg="1" rev="0" advAuto="0" spid="2677" grpId="8"/>
      <p:bldP build="p" bldLvl="1" animBg="1" rev="0" advAuto="0" spid="2661" grpId="3"/>
      <p:bldP build="whole" bldLvl="1" animBg="1" rev="0" advAuto="0" spid="2655" grpId="1"/>
      <p:bldP build="whole" bldLvl="1" animBg="1" rev="0" advAuto="0" spid="2674" grpId="7"/>
      <p:bldP build="whole" bldLvl="1" animBg="1" rev="0" advAuto="0" spid="2668" grpId="5"/>
    </p:bldLst>
  </p:timing>
</p:sld>
</file>

<file path=ppt/slides/slide6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697" name="Shape 2697"/>
          <p:cNvSpPr/>
          <p:nvPr/>
        </p:nvSpPr>
        <p:spPr>
          <a:xfrm>
            <a:off x="0" y="1"/>
            <a:ext cx="12192000" cy="4859078"/>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grpSp>
        <p:nvGrpSpPr>
          <p:cNvPr id="2717" name="Group 2717"/>
          <p:cNvGrpSpPr/>
          <p:nvPr/>
        </p:nvGrpSpPr>
        <p:grpSpPr>
          <a:xfrm>
            <a:off x="1681683" y="884024"/>
            <a:ext cx="2513970" cy="5217550"/>
            <a:chOff x="0" y="0"/>
            <a:chExt cx="2513969" cy="5217548"/>
          </a:xfrm>
        </p:grpSpPr>
        <p:sp>
          <p:nvSpPr>
            <p:cNvPr id="2698" name="Shape 2698"/>
            <p:cNvSpPr/>
            <p:nvPr/>
          </p:nvSpPr>
          <p:spPr>
            <a:xfrm>
              <a:off x="-1" y="0"/>
              <a:ext cx="2513971" cy="521754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445" y="21600"/>
                  </a:cubicBezTo>
                  <a:cubicBezTo>
                    <a:pt x="2207" y="21600"/>
                    <a:pt x="2207" y="21600"/>
                    <a:pt x="2207" y="21600"/>
                  </a:cubicBezTo>
                  <a:cubicBezTo>
                    <a:pt x="999" y="21600"/>
                    <a:pt x="0" y="21119"/>
                    <a:pt x="0" y="20536"/>
                  </a:cubicBezTo>
                  <a:cubicBezTo>
                    <a:pt x="0" y="1064"/>
                    <a:pt x="0" y="1064"/>
                    <a:pt x="0" y="1064"/>
                  </a:cubicBezTo>
                  <a:cubicBezTo>
                    <a:pt x="0" y="481"/>
                    <a:pt x="999" y="0"/>
                    <a:pt x="2207" y="0"/>
                  </a:cubicBezTo>
                  <a:cubicBezTo>
                    <a:pt x="19445" y="0"/>
                    <a:pt x="19445" y="0"/>
                    <a:pt x="19445" y="0"/>
                  </a:cubicBezTo>
                  <a:cubicBezTo>
                    <a:pt x="20601" y="0"/>
                    <a:pt x="21600" y="481"/>
                    <a:pt x="21600" y="1064"/>
                  </a:cubicBezTo>
                  <a:lnTo>
                    <a:pt x="21600" y="20536"/>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699" name="Shape 2699"/>
            <p:cNvSpPr/>
            <p:nvPr/>
          </p:nvSpPr>
          <p:spPr>
            <a:xfrm>
              <a:off x="30585" y="30585"/>
              <a:ext cx="2452803" cy="51563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 y="21600"/>
                  </a:moveTo>
                  <a:cubicBezTo>
                    <a:pt x="862" y="21600"/>
                    <a:pt x="0" y="21190"/>
                    <a:pt x="0" y="20652"/>
                  </a:cubicBezTo>
                  <a:cubicBezTo>
                    <a:pt x="0" y="948"/>
                    <a:pt x="0" y="948"/>
                    <a:pt x="0" y="948"/>
                  </a:cubicBezTo>
                  <a:cubicBezTo>
                    <a:pt x="0" y="410"/>
                    <a:pt x="862" y="0"/>
                    <a:pt x="1993" y="0"/>
                  </a:cubicBezTo>
                  <a:cubicBezTo>
                    <a:pt x="19661" y="0"/>
                    <a:pt x="19661" y="0"/>
                    <a:pt x="19661" y="0"/>
                  </a:cubicBezTo>
                  <a:cubicBezTo>
                    <a:pt x="20738" y="0"/>
                    <a:pt x="21600" y="410"/>
                    <a:pt x="21600" y="948"/>
                  </a:cubicBezTo>
                  <a:cubicBezTo>
                    <a:pt x="21600" y="20652"/>
                    <a:pt x="21600" y="20652"/>
                    <a:pt x="21600" y="20652"/>
                  </a:cubicBezTo>
                  <a:cubicBezTo>
                    <a:pt x="21600" y="21190"/>
                    <a:pt x="20738" y="21600"/>
                    <a:pt x="19661" y="21600"/>
                  </a:cubicBezTo>
                  <a:lnTo>
                    <a:pt x="1993"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700" name="Shape 2700"/>
            <p:cNvSpPr/>
            <p:nvPr/>
          </p:nvSpPr>
          <p:spPr>
            <a:xfrm>
              <a:off x="1223341" y="250786"/>
              <a:ext cx="73401" cy="7340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701" name="Shape 2701"/>
            <p:cNvSpPr/>
            <p:nvPr/>
          </p:nvSpPr>
          <p:spPr>
            <a:xfrm>
              <a:off x="1247808" y="275253"/>
              <a:ext cx="18353" cy="18353"/>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702" name="Shape 2702"/>
            <p:cNvSpPr/>
            <p:nvPr/>
          </p:nvSpPr>
          <p:spPr>
            <a:xfrm>
              <a:off x="1223341" y="244668"/>
              <a:ext cx="73401" cy="7340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703" name="Shape 2703"/>
            <p:cNvSpPr/>
            <p:nvPr/>
          </p:nvSpPr>
          <p:spPr>
            <a:xfrm>
              <a:off x="1247808" y="269134"/>
              <a:ext cx="18353" cy="18353"/>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704" name="Shape 2704"/>
            <p:cNvSpPr/>
            <p:nvPr/>
          </p:nvSpPr>
          <p:spPr>
            <a:xfrm>
              <a:off x="1235575" y="256901"/>
              <a:ext cx="48935" cy="48935"/>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705" name="Shape 2705"/>
            <p:cNvSpPr/>
            <p:nvPr/>
          </p:nvSpPr>
          <p:spPr>
            <a:xfrm>
              <a:off x="1235575" y="256901"/>
              <a:ext cx="48935" cy="48935"/>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706" name="Shape 2706"/>
            <p:cNvSpPr/>
            <p:nvPr/>
          </p:nvSpPr>
          <p:spPr>
            <a:xfrm>
              <a:off x="1247808" y="269134"/>
              <a:ext cx="24467" cy="24467"/>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707" name="Shape 2707"/>
            <p:cNvSpPr/>
            <p:nvPr/>
          </p:nvSpPr>
          <p:spPr>
            <a:xfrm>
              <a:off x="1247808" y="269134"/>
              <a:ext cx="24467" cy="24467"/>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708" name="Shape 2708"/>
            <p:cNvSpPr/>
            <p:nvPr/>
          </p:nvSpPr>
          <p:spPr>
            <a:xfrm>
              <a:off x="1250636" y="2719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709" name="Shape 2709"/>
            <p:cNvSpPr/>
            <p:nvPr/>
          </p:nvSpPr>
          <p:spPr>
            <a:xfrm>
              <a:off x="1250636" y="2719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710" name="Shape 2710"/>
            <p:cNvSpPr/>
            <p:nvPr/>
          </p:nvSpPr>
          <p:spPr>
            <a:xfrm>
              <a:off x="1058192" y="4667045"/>
              <a:ext cx="397589" cy="397589"/>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2711" name="Shape 2711"/>
            <p:cNvSpPr/>
            <p:nvPr/>
          </p:nvSpPr>
          <p:spPr>
            <a:xfrm>
              <a:off x="1156059" y="4764913"/>
              <a:ext cx="201855" cy="2018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712" name="Shape 2712"/>
            <p:cNvSpPr/>
            <p:nvPr/>
          </p:nvSpPr>
          <p:spPr>
            <a:xfrm>
              <a:off x="183501" y="770704"/>
              <a:ext cx="2153082" cy="3774008"/>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2713" name="Shape 2713"/>
            <p:cNvSpPr/>
            <p:nvPr/>
          </p:nvSpPr>
          <p:spPr>
            <a:xfrm>
              <a:off x="201853" y="795171"/>
              <a:ext cx="2110267" cy="3725074"/>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2714" name="Shape 2714"/>
            <p:cNvSpPr/>
            <p:nvPr/>
          </p:nvSpPr>
          <p:spPr>
            <a:xfrm>
              <a:off x="1070425" y="428169"/>
              <a:ext cx="446523" cy="1039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712" y="0"/>
                    <a:pt x="21600" y="5082"/>
                    <a:pt x="21600" y="11435"/>
                  </a:cubicBezTo>
                  <a:cubicBezTo>
                    <a:pt x="21600" y="16518"/>
                    <a:pt x="20712" y="21600"/>
                    <a:pt x="19233" y="21600"/>
                  </a:cubicBezTo>
                  <a:lnTo>
                    <a:pt x="2367"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2715" name="Shape 2715"/>
            <p:cNvSpPr/>
            <p:nvPr/>
          </p:nvSpPr>
          <p:spPr>
            <a:xfrm>
              <a:off x="1094892" y="458754"/>
              <a:ext cx="397589" cy="428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716" name="Shape 2716"/>
            <p:cNvSpPr/>
            <p:nvPr/>
          </p:nvSpPr>
          <p:spPr>
            <a:xfrm>
              <a:off x="923624" y="446521"/>
              <a:ext cx="67287" cy="67287"/>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grpSp>
        <p:nvGrpSpPr>
          <p:cNvPr id="2720" name="Group 2720"/>
          <p:cNvGrpSpPr/>
          <p:nvPr/>
        </p:nvGrpSpPr>
        <p:grpSpPr>
          <a:xfrm>
            <a:off x="5030068" y="2699074"/>
            <a:ext cx="585789" cy="585789"/>
            <a:chOff x="0" y="0"/>
            <a:chExt cx="585787" cy="585787"/>
          </a:xfrm>
        </p:grpSpPr>
        <p:sp>
          <p:nvSpPr>
            <p:cNvPr id="2718" name="Shape 2718"/>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719" name="Shape 271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721" name="Shape 2721"/>
          <p:cNvSpPr/>
          <p:nvPr/>
        </p:nvSpPr>
        <p:spPr>
          <a:xfrm>
            <a:off x="5852259" y="2979251"/>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FFFFFF"/>
                </a:solidFill>
              </a:defRPr>
            </a:lvl1pPr>
          </a:lstStyle>
          <a:p>
            <a:pPr/>
            <a:r>
              <a:t>Lemon drops oat cake oat cake pie sugar plum</a:t>
            </a:r>
          </a:p>
        </p:txBody>
      </p:sp>
      <p:sp>
        <p:nvSpPr>
          <p:cNvPr id="2722" name="Shape 2722"/>
          <p:cNvSpPr/>
          <p:nvPr/>
        </p:nvSpPr>
        <p:spPr>
          <a:xfrm>
            <a:off x="5837973" y="2699073"/>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Business Strategy</a:t>
            </a:r>
          </a:p>
        </p:txBody>
      </p:sp>
      <p:grpSp>
        <p:nvGrpSpPr>
          <p:cNvPr id="2725" name="Group 2725"/>
          <p:cNvGrpSpPr/>
          <p:nvPr/>
        </p:nvGrpSpPr>
        <p:grpSpPr>
          <a:xfrm>
            <a:off x="5030068" y="3682557"/>
            <a:ext cx="585789" cy="585788"/>
            <a:chOff x="0" y="0"/>
            <a:chExt cx="585787" cy="585787"/>
          </a:xfrm>
        </p:grpSpPr>
        <p:sp>
          <p:nvSpPr>
            <p:cNvPr id="2723" name="Shape 2723"/>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724" name="Shape 272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2726" name="Shape 2726"/>
          <p:cNvSpPr/>
          <p:nvPr/>
        </p:nvSpPr>
        <p:spPr>
          <a:xfrm>
            <a:off x="5852259" y="3962734"/>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FFFFFF"/>
                </a:solidFill>
              </a:defRPr>
            </a:lvl1pPr>
          </a:lstStyle>
          <a:p>
            <a:pPr/>
            <a:r>
              <a:t>Lemon drops oat cake oat cake pie sugar plum</a:t>
            </a:r>
          </a:p>
        </p:txBody>
      </p:sp>
      <p:sp>
        <p:nvSpPr>
          <p:cNvPr id="2727" name="Shape 2727"/>
          <p:cNvSpPr/>
          <p:nvPr/>
        </p:nvSpPr>
        <p:spPr>
          <a:xfrm>
            <a:off x="5837973" y="3682555"/>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Creative Solution</a:t>
            </a:r>
          </a:p>
        </p:txBody>
      </p:sp>
      <p:grpSp>
        <p:nvGrpSpPr>
          <p:cNvPr id="2730" name="Group 2730"/>
          <p:cNvGrpSpPr/>
          <p:nvPr/>
        </p:nvGrpSpPr>
        <p:grpSpPr>
          <a:xfrm>
            <a:off x="7961765" y="2699074"/>
            <a:ext cx="585789" cy="585789"/>
            <a:chOff x="0" y="0"/>
            <a:chExt cx="585787" cy="585787"/>
          </a:xfrm>
        </p:grpSpPr>
        <p:sp>
          <p:nvSpPr>
            <p:cNvPr id="2728" name="Shape 2728"/>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729" name="Shape 272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731" name="Shape 2731"/>
          <p:cNvSpPr/>
          <p:nvPr/>
        </p:nvSpPr>
        <p:spPr>
          <a:xfrm>
            <a:off x="8783956" y="2979251"/>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FFFFFF"/>
                </a:solidFill>
              </a:defRPr>
            </a:lvl1pPr>
          </a:lstStyle>
          <a:p>
            <a:pPr/>
            <a:r>
              <a:t>Lemon drops oat cake oat cake pie sugar plum</a:t>
            </a:r>
          </a:p>
        </p:txBody>
      </p:sp>
      <p:sp>
        <p:nvSpPr>
          <p:cNvPr id="2732" name="Shape 2732"/>
          <p:cNvSpPr/>
          <p:nvPr/>
        </p:nvSpPr>
        <p:spPr>
          <a:xfrm>
            <a:off x="8769670" y="2699073"/>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Open Door</a:t>
            </a:r>
          </a:p>
        </p:txBody>
      </p:sp>
      <p:grpSp>
        <p:nvGrpSpPr>
          <p:cNvPr id="2735" name="Group 2735"/>
          <p:cNvGrpSpPr/>
          <p:nvPr/>
        </p:nvGrpSpPr>
        <p:grpSpPr>
          <a:xfrm>
            <a:off x="7961765" y="3682557"/>
            <a:ext cx="585789" cy="585788"/>
            <a:chOff x="0" y="0"/>
            <a:chExt cx="585787" cy="585787"/>
          </a:xfrm>
        </p:grpSpPr>
        <p:sp>
          <p:nvSpPr>
            <p:cNvPr id="2733" name="Shape 2733"/>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734" name="Shape 273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ê</a:t>
              </a:r>
            </a:p>
          </p:txBody>
        </p:sp>
      </p:grpSp>
      <p:sp>
        <p:nvSpPr>
          <p:cNvPr id="2736" name="Shape 2736"/>
          <p:cNvSpPr/>
          <p:nvPr/>
        </p:nvSpPr>
        <p:spPr>
          <a:xfrm>
            <a:off x="8783956" y="3962734"/>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FFFFFF"/>
                </a:solidFill>
              </a:defRPr>
            </a:lvl1pPr>
          </a:lstStyle>
          <a:p>
            <a:pPr/>
            <a:r>
              <a:t>Lemon drops oat cake oat cake pie sugar plum</a:t>
            </a:r>
          </a:p>
        </p:txBody>
      </p:sp>
      <p:sp>
        <p:nvSpPr>
          <p:cNvPr id="2737" name="Shape 2737"/>
          <p:cNvSpPr/>
          <p:nvPr/>
        </p:nvSpPr>
        <p:spPr>
          <a:xfrm>
            <a:off x="8769670" y="3682555"/>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Data Backup</a:t>
            </a:r>
          </a:p>
        </p:txBody>
      </p:sp>
      <p:sp>
        <p:nvSpPr>
          <p:cNvPr id="2738" name="Shape 2738"/>
          <p:cNvSpPr/>
          <p:nvPr/>
        </p:nvSpPr>
        <p:spPr>
          <a:xfrm>
            <a:off x="5030068" y="1742427"/>
            <a:ext cx="5478131"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FFFFFF"/>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a:t>
            </a:r>
          </a:p>
        </p:txBody>
      </p:sp>
      <p:sp>
        <p:nvSpPr>
          <p:cNvPr id="2739" name="Shape 2739"/>
          <p:cNvSpPr/>
          <p:nvPr/>
        </p:nvSpPr>
        <p:spPr>
          <a:xfrm>
            <a:off x="5030068" y="1295456"/>
            <a:ext cx="5478131"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2000">
                <a:solidFill>
                  <a:srgbClr val="FFFFFF"/>
                </a:solidFill>
                <a:latin typeface="Lato Bold"/>
                <a:ea typeface="Lato Bold"/>
                <a:cs typeface="Lato Bold"/>
                <a:sym typeface="Lato Bold"/>
              </a:defRPr>
            </a:lvl1pPr>
          </a:lstStyle>
          <a:p>
            <a:pPr/>
            <a:r>
              <a:t>Smartphone Features </a:t>
            </a:r>
          </a:p>
        </p:txBody>
      </p:sp>
      <p:grpSp>
        <p:nvGrpSpPr>
          <p:cNvPr id="2742" name="Group 2742"/>
          <p:cNvGrpSpPr/>
          <p:nvPr/>
        </p:nvGrpSpPr>
        <p:grpSpPr>
          <a:xfrm>
            <a:off x="5077676" y="5113020"/>
            <a:ext cx="5430523" cy="899437"/>
            <a:chOff x="0" y="0"/>
            <a:chExt cx="5430522" cy="899435"/>
          </a:xfrm>
        </p:grpSpPr>
        <p:sp>
          <p:nvSpPr>
            <p:cNvPr id="2740" name="Shape 2740"/>
            <p:cNvSpPr/>
            <p:nvPr/>
          </p:nvSpPr>
          <p:spPr>
            <a:xfrm>
              <a:off x="223763" y="0"/>
              <a:ext cx="5206760" cy="838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a:t>
              </a:r>
            </a:p>
          </p:txBody>
        </p:sp>
        <p:sp>
          <p:nvSpPr>
            <p:cNvPr id="2741" name="Shape 2741"/>
            <p:cNvSpPr/>
            <p:nvPr/>
          </p:nvSpPr>
          <p:spPr>
            <a:xfrm flipH="1">
              <a:off x="-1" y="63797"/>
              <a:ext cx="2" cy="835639"/>
            </a:xfrm>
            <a:prstGeom prst="line">
              <a:avLst/>
            </a:prstGeom>
            <a:noFill/>
            <a:ln w="76200" cap="flat">
              <a:solidFill>
                <a:srgbClr val="D9D9D9"/>
              </a:solidFill>
              <a:prstDash val="solid"/>
              <a:miter lim="800000"/>
            </a:ln>
            <a:effectLst/>
          </p:spPr>
          <p:txBody>
            <a:bodyPr wrap="square" lIns="45719" tIns="45719" rIns="45719" bIns="45719" numCol="1" anchor="t">
              <a:noAutofit/>
            </a:bodyPr>
            <a:lstStyle/>
            <a:p>
              <a:pPr/>
            </a:p>
          </p:txBody>
        </p:sp>
      </p:grpSp>
      <p:pic>
        <p:nvPicPr>
          <p:cNvPr id="2743" name="PlaceholderImage.png"/>
          <p:cNvPicPr>
            <a:picLocks noChangeAspect="1"/>
          </p:cNvPicPr>
          <p:nvPr>
            <p:ph type="pic" idx="14"/>
          </p:nvPr>
        </p:nvPicPr>
        <p:blipFill>
          <a:blip r:embed="rId2">
            <a:extLst/>
          </a:blip>
          <a:stretch>
            <a:fillRect/>
          </a:stretch>
        </p:blipFill>
        <p:spPr>
          <a:prstGeom prst="rect">
            <a:avLst/>
          </a:prstGeom>
        </p:spPr>
      </p:pic>
      <p:pic>
        <p:nvPicPr>
          <p:cNvPr id="2744"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cond evt="onBegin">
                          <p:tn val="2"/>
                        </p:cond>
                      </p:stCondLst>
                      <p:childTnLst>
                        <p:par>
                          <p:cTn id="4" fill="hold">
                            <p:stCondLst>
                              <p:cond delay="0"/>
                            </p:stCondLst>
                            <p:childTnLst>
                              <p:par>
                                <p:cTn id="5" presetClass="entr" nodeType="afterEffect" presetID="9" grpId="1" fill="hold">
                                  <p:stCondLst>
                                    <p:cond delay="0"/>
                                  </p:stCondLst>
                                  <p:iterate type="el" backwards="0">
                                    <p:tmAbs val="0"/>
                                  </p:iterate>
                                  <p:childTnLst>
                                    <p:set>
                                      <p:cBhvr>
                                        <p:cTn id="6" fill="hold"/>
                                        <p:tgtEl>
                                          <p:spTgt spid="2697"/>
                                        </p:tgtEl>
                                        <p:attrNameLst>
                                          <p:attrName>style.visibility</p:attrName>
                                        </p:attrNameLst>
                                      </p:cBhvr>
                                      <p:to>
                                        <p:strVal val="visible"/>
                                      </p:to>
                                    </p:set>
                                    <p:animEffect filter="dissolve" transition="in">
                                      <p:cBhvr>
                                        <p:cTn id="7" dur="500"/>
                                        <p:tgtEl>
                                          <p:spTgt spid="2697"/>
                                        </p:tgtEl>
                                      </p:cBhvr>
                                    </p:animEffect>
                                  </p:childTnLst>
                                </p:cTn>
                              </p:par>
                            </p:childTnLst>
                          </p:cTn>
                        </p:par>
                        <p:par>
                          <p:cTn id="8" fill="hold">
                            <p:stCondLst>
                              <p:cond delay="500"/>
                            </p:stCondLst>
                            <p:childTnLst>
                              <p:par>
                                <p:cTn id="9" presetClass="entr" nodeType="afterEffect" presetSubtype="4" presetID="2" grpId="2" fill="hold">
                                  <p:stCondLst>
                                    <p:cond delay="0"/>
                                  </p:stCondLst>
                                  <p:iterate type="el" backwards="0">
                                    <p:tmAbs val="0"/>
                                  </p:iterate>
                                  <p:childTnLst>
                                    <p:set>
                                      <p:cBhvr>
                                        <p:cTn id="10" fill="hold"/>
                                        <p:tgtEl>
                                          <p:spTgt spid="2717"/>
                                        </p:tgtEl>
                                        <p:attrNameLst>
                                          <p:attrName>style.visibility</p:attrName>
                                        </p:attrNameLst>
                                      </p:cBhvr>
                                      <p:to>
                                        <p:strVal val="visible"/>
                                      </p:to>
                                    </p:set>
                                    <p:anim calcmode="lin" valueType="num">
                                      <p:cBhvr>
                                        <p:cTn id="11" dur="750" fill="hold"/>
                                        <p:tgtEl>
                                          <p:spTgt spid="2717"/>
                                        </p:tgtEl>
                                        <p:attrNameLst>
                                          <p:attrName>ppt_x</p:attrName>
                                        </p:attrNameLst>
                                      </p:cBhvr>
                                      <p:tavLst>
                                        <p:tav tm="0">
                                          <p:val>
                                            <p:strVal val="#ppt_x"/>
                                          </p:val>
                                        </p:tav>
                                        <p:tav tm="100000">
                                          <p:val>
                                            <p:strVal val="#ppt_x"/>
                                          </p:val>
                                        </p:tav>
                                      </p:tavLst>
                                    </p:anim>
                                    <p:anim calcmode="lin" valueType="num">
                                      <p:cBhvr>
                                        <p:cTn id="12" dur="750" fill="hold"/>
                                        <p:tgtEl>
                                          <p:spTgt spid="27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Class="entr" nodeType="clickEffect" presetSubtype="8" presetID="22" grpId="3" fill="hold">
                                  <p:stCondLst>
                                    <p:cond delay="0"/>
                                  </p:stCondLst>
                                  <p:iterate type="el" backwards="0">
                                    <p:tmAbs val="0"/>
                                  </p:iterate>
                                  <p:childTnLst>
                                    <p:set>
                                      <p:cBhvr>
                                        <p:cTn id="16" fill="hold"/>
                                        <p:tgtEl>
                                          <p:spTgt spid="2739"/>
                                        </p:tgtEl>
                                        <p:attrNameLst>
                                          <p:attrName>style.visibility</p:attrName>
                                        </p:attrNameLst>
                                      </p:cBhvr>
                                      <p:to>
                                        <p:strVal val="visible"/>
                                      </p:to>
                                    </p:set>
                                    <p:animEffect filter="wipe(left)" transition="in">
                                      <p:cBhvr>
                                        <p:cTn id="17" dur="500"/>
                                        <p:tgtEl>
                                          <p:spTgt spid="2739"/>
                                        </p:tgtEl>
                                      </p:cBhvr>
                                    </p:animEffect>
                                  </p:childTnLst>
                                </p:cTn>
                              </p:par>
                            </p:childTnLst>
                          </p:cTn>
                        </p:par>
                        <p:par>
                          <p:cTn id="18" fill="hold">
                            <p:stCondLst>
                              <p:cond delay="500"/>
                            </p:stCondLst>
                            <p:childTnLst>
                              <p:par>
                                <p:cTn id="19" presetClass="entr" nodeType="afterEffect" presetSubtype="8" presetID="22" grpId="4" fill="hold">
                                  <p:stCondLst>
                                    <p:cond delay="0"/>
                                  </p:stCondLst>
                                  <p:iterate type="el" backwards="0">
                                    <p:tmAbs val="0"/>
                                  </p:iterate>
                                  <p:childTnLst>
                                    <p:set>
                                      <p:cBhvr>
                                        <p:cTn id="20" fill="hold"/>
                                        <p:tgtEl>
                                          <p:spTgt spid="2738"/>
                                        </p:tgtEl>
                                        <p:attrNameLst>
                                          <p:attrName>style.visibility</p:attrName>
                                        </p:attrNameLst>
                                      </p:cBhvr>
                                      <p:to>
                                        <p:strVal val="visible"/>
                                      </p:to>
                                    </p:set>
                                    <p:animEffect filter="wipe(left)" transition="in">
                                      <p:cBhvr>
                                        <p:cTn id="21" dur="500"/>
                                        <p:tgtEl>
                                          <p:spTgt spid="2738"/>
                                        </p:tgtEl>
                                      </p:cBhvr>
                                    </p:animEffect>
                                  </p:childTnLst>
                                </p:cTn>
                              </p:par>
                            </p:childTnLst>
                          </p:cTn>
                        </p:par>
                      </p:childTnLst>
                    </p:cTn>
                  </p:par>
                  <p:par>
                    <p:cTn id="22" fill="hold">
                      <p:stCondLst>
                        <p:cond delay="indefinite"/>
                      </p:stCondLst>
                      <p:childTnLst>
                        <p:par>
                          <p:cTn id="23" fill="hold">
                            <p:stCondLst>
                              <p:cond delay="0"/>
                            </p:stCondLst>
                            <p:childTnLst>
                              <p:par>
                                <p:cTn id="24" presetClass="entr" nodeType="clickEffect" presetID="9" grpId="5" fill="hold">
                                  <p:stCondLst>
                                    <p:cond delay="0"/>
                                  </p:stCondLst>
                                  <p:iterate type="el" backwards="0">
                                    <p:tmAbs val="0"/>
                                  </p:iterate>
                                  <p:childTnLst>
                                    <p:set>
                                      <p:cBhvr>
                                        <p:cTn id="25" fill="hold"/>
                                        <p:tgtEl>
                                          <p:spTgt spid="2720"/>
                                        </p:tgtEl>
                                        <p:attrNameLst>
                                          <p:attrName>style.visibility</p:attrName>
                                        </p:attrNameLst>
                                      </p:cBhvr>
                                      <p:to>
                                        <p:strVal val="visible"/>
                                      </p:to>
                                    </p:set>
                                    <p:animEffect filter="dissolve" transition="in">
                                      <p:cBhvr>
                                        <p:cTn id="26" dur="500"/>
                                        <p:tgtEl>
                                          <p:spTgt spid="2720"/>
                                        </p:tgtEl>
                                      </p:cBhvr>
                                    </p:animEffect>
                                  </p:childTnLst>
                                </p:cTn>
                              </p:par>
                            </p:childTnLst>
                          </p:cTn>
                        </p:par>
                      </p:childTnLst>
                    </p:cTn>
                  </p:par>
                  <p:par>
                    <p:cTn id="27" fill="hold">
                      <p:stCondLst>
                        <p:cond delay="indefinite"/>
                      </p:stCondLst>
                      <p:childTnLst>
                        <p:par>
                          <p:cTn id="28" fill="hold">
                            <p:stCondLst>
                              <p:cond delay="0"/>
                            </p:stCondLst>
                            <p:childTnLst>
                              <p:par>
                                <p:cTn id="29" presetClass="entr" nodeType="clickEffect" presetSubtype="8" presetID="22" grpId="6" fill="hold">
                                  <p:stCondLst>
                                    <p:cond delay="0"/>
                                  </p:stCondLst>
                                  <p:iterate type="el" backwards="0">
                                    <p:tmAbs val="0"/>
                                  </p:iterate>
                                  <p:childTnLst>
                                    <p:set>
                                      <p:cBhvr>
                                        <p:cTn id="30" fill="hold"/>
                                        <p:tgtEl>
                                          <p:spTgt spid="2721"/>
                                        </p:tgtEl>
                                        <p:attrNameLst>
                                          <p:attrName>style.visibility</p:attrName>
                                        </p:attrNameLst>
                                      </p:cBhvr>
                                      <p:to>
                                        <p:strVal val="visible"/>
                                      </p:to>
                                    </p:set>
                                    <p:animEffect filter="wipe(left)" transition="in">
                                      <p:cBhvr>
                                        <p:cTn id="31" dur="500"/>
                                        <p:tgtEl>
                                          <p:spTgt spid="2721"/>
                                        </p:tgtEl>
                                      </p:cBhvr>
                                    </p:animEffect>
                                  </p:childTnLst>
                                </p:cTn>
                              </p:par>
                            </p:childTnLst>
                          </p:cTn>
                        </p:par>
                        <p:par>
                          <p:cTn id="32" fill="hold">
                            <p:stCondLst>
                              <p:cond delay="500"/>
                            </p:stCondLst>
                            <p:childTnLst>
                              <p:par>
                                <p:cTn id="33" presetClass="entr" nodeType="afterEffect" presetSubtype="8" presetID="22" grpId="7" fill="hold">
                                  <p:stCondLst>
                                    <p:cond delay="0"/>
                                  </p:stCondLst>
                                  <p:iterate type="el" backwards="0">
                                    <p:tmAbs val="0"/>
                                  </p:iterate>
                                  <p:childTnLst>
                                    <p:set>
                                      <p:cBhvr>
                                        <p:cTn id="34" fill="hold"/>
                                        <p:tgtEl>
                                          <p:spTgt spid="2722"/>
                                        </p:tgtEl>
                                        <p:attrNameLst>
                                          <p:attrName>style.visibility</p:attrName>
                                        </p:attrNameLst>
                                      </p:cBhvr>
                                      <p:to>
                                        <p:strVal val="visible"/>
                                      </p:to>
                                    </p:set>
                                    <p:animEffect filter="wipe(left)" transition="in">
                                      <p:cBhvr>
                                        <p:cTn id="35" dur="500"/>
                                        <p:tgtEl>
                                          <p:spTgt spid="2722"/>
                                        </p:tgtEl>
                                      </p:cBhvr>
                                    </p:animEffect>
                                  </p:childTnLst>
                                </p:cTn>
                              </p:par>
                            </p:childTnLst>
                          </p:cTn>
                        </p:par>
                      </p:childTnLst>
                    </p:cTn>
                  </p:par>
                  <p:par>
                    <p:cTn id="36" fill="hold">
                      <p:stCondLst>
                        <p:cond delay="indefinite"/>
                      </p:stCondLst>
                      <p:childTnLst>
                        <p:par>
                          <p:cTn id="37" fill="hold">
                            <p:stCondLst>
                              <p:cond delay="0"/>
                            </p:stCondLst>
                            <p:childTnLst>
                              <p:par>
                                <p:cTn id="38" presetClass="entr" nodeType="clickEffect" presetID="9" grpId="8" fill="hold">
                                  <p:stCondLst>
                                    <p:cond delay="0"/>
                                  </p:stCondLst>
                                  <p:iterate type="el" backwards="0">
                                    <p:tmAbs val="0"/>
                                  </p:iterate>
                                  <p:childTnLst>
                                    <p:set>
                                      <p:cBhvr>
                                        <p:cTn id="39" fill="hold"/>
                                        <p:tgtEl>
                                          <p:spTgt spid="2730"/>
                                        </p:tgtEl>
                                        <p:attrNameLst>
                                          <p:attrName>style.visibility</p:attrName>
                                        </p:attrNameLst>
                                      </p:cBhvr>
                                      <p:to>
                                        <p:strVal val="visible"/>
                                      </p:to>
                                    </p:set>
                                    <p:animEffect filter="dissolve" transition="in">
                                      <p:cBhvr>
                                        <p:cTn id="40" dur="500"/>
                                        <p:tgtEl>
                                          <p:spTgt spid="2730"/>
                                        </p:tgtEl>
                                      </p:cBhvr>
                                    </p:animEffect>
                                  </p:childTnLst>
                                </p:cTn>
                              </p:par>
                            </p:childTnLst>
                          </p:cTn>
                        </p:par>
                      </p:childTnLst>
                    </p:cTn>
                  </p:par>
                  <p:par>
                    <p:cTn id="41" fill="hold">
                      <p:stCondLst>
                        <p:cond delay="indefinite"/>
                      </p:stCondLst>
                      <p:childTnLst>
                        <p:par>
                          <p:cTn id="42" fill="hold">
                            <p:stCondLst>
                              <p:cond delay="0"/>
                            </p:stCondLst>
                            <p:childTnLst>
                              <p:par>
                                <p:cTn id="43" presetClass="entr" nodeType="clickEffect" presetSubtype="8" presetID="22" grpId="9" fill="hold">
                                  <p:stCondLst>
                                    <p:cond delay="0"/>
                                  </p:stCondLst>
                                  <p:iterate type="el" backwards="0">
                                    <p:tmAbs val="0"/>
                                  </p:iterate>
                                  <p:childTnLst>
                                    <p:set>
                                      <p:cBhvr>
                                        <p:cTn id="44" fill="hold"/>
                                        <p:tgtEl>
                                          <p:spTgt spid="2731"/>
                                        </p:tgtEl>
                                        <p:attrNameLst>
                                          <p:attrName>style.visibility</p:attrName>
                                        </p:attrNameLst>
                                      </p:cBhvr>
                                      <p:to>
                                        <p:strVal val="visible"/>
                                      </p:to>
                                    </p:set>
                                    <p:animEffect filter="wipe(left)" transition="in">
                                      <p:cBhvr>
                                        <p:cTn id="45" dur="500"/>
                                        <p:tgtEl>
                                          <p:spTgt spid="2731"/>
                                        </p:tgtEl>
                                      </p:cBhvr>
                                    </p:animEffect>
                                  </p:childTnLst>
                                </p:cTn>
                              </p:par>
                            </p:childTnLst>
                          </p:cTn>
                        </p:par>
                        <p:par>
                          <p:cTn id="46" fill="hold">
                            <p:stCondLst>
                              <p:cond delay="500"/>
                            </p:stCondLst>
                            <p:childTnLst>
                              <p:par>
                                <p:cTn id="47" presetClass="entr" nodeType="afterEffect" presetSubtype="8" presetID="22" grpId="10" fill="hold">
                                  <p:stCondLst>
                                    <p:cond delay="0"/>
                                  </p:stCondLst>
                                  <p:iterate type="el" backwards="0">
                                    <p:tmAbs val="0"/>
                                  </p:iterate>
                                  <p:childTnLst>
                                    <p:set>
                                      <p:cBhvr>
                                        <p:cTn id="48" fill="hold"/>
                                        <p:tgtEl>
                                          <p:spTgt spid="2732"/>
                                        </p:tgtEl>
                                        <p:attrNameLst>
                                          <p:attrName>style.visibility</p:attrName>
                                        </p:attrNameLst>
                                      </p:cBhvr>
                                      <p:to>
                                        <p:strVal val="visible"/>
                                      </p:to>
                                    </p:set>
                                    <p:animEffect filter="wipe(left)" transition="in">
                                      <p:cBhvr>
                                        <p:cTn id="49" dur="500"/>
                                        <p:tgtEl>
                                          <p:spTgt spid="2732"/>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ID="9" grpId="11" fill="hold">
                                  <p:stCondLst>
                                    <p:cond delay="0"/>
                                  </p:stCondLst>
                                  <p:iterate type="el" backwards="0">
                                    <p:tmAbs val="0"/>
                                  </p:iterate>
                                  <p:childTnLst>
                                    <p:set>
                                      <p:cBhvr>
                                        <p:cTn id="53" fill="hold"/>
                                        <p:tgtEl>
                                          <p:spTgt spid="2725"/>
                                        </p:tgtEl>
                                        <p:attrNameLst>
                                          <p:attrName>style.visibility</p:attrName>
                                        </p:attrNameLst>
                                      </p:cBhvr>
                                      <p:to>
                                        <p:strVal val="visible"/>
                                      </p:to>
                                    </p:set>
                                    <p:animEffect filter="dissolve" transition="in">
                                      <p:cBhvr>
                                        <p:cTn id="54" dur="500"/>
                                        <p:tgtEl>
                                          <p:spTgt spid="2725"/>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8" presetID="22" grpId="12" fill="hold">
                                  <p:stCondLst>
                                    <p:cond delay="0"/>
                                  </p:stCondLst>
                                  <p:iterate type="el" backwards="0">
                                    <p:tmAbs val="0"/>
                                  </p:iterate>
                                  <p:childTnLst>
                                    <p:set>
                                      <p:cBhvr>
                                        <p:cTn id="58" fill="hold"/>
                                        <p:tgtEl>
                                          <p:spTgt spid="2727"/>
                                        </p:tgtEl>
                                        <p:attrNameLst>
                                          <p:attrName>style.visibility</p:attrName>
                                        </p:attrNameLst>
                                      </p:cBhvr>
                                      <p:to>
                                        <p:strVal val="visible"/>
                                      </p:to>
                                    </p:set>
                                    <p:animEffect filter="wipe(left)" transition="in">
                                      <p:cBhvr>
                                        <p:cTn id="59" dur="500"/>
                                        <p:tgtEl>
                                          <p:spTgt spid="2727"/>
                                        </p:tgtEl>
                                      </p:cBhvr>
                                    </p:animEffect>
                                  </p:childTnLst>
                                </p:cTn>
                              </p:par>
                            </p:childTnLst>
                          </p:cTn>
                        </p:par>
                        <p:par>
                          <p:cTn id="60" fill="hold">
                            <p:stCondLst>
                              <p:cond delay="500"/>
                            </p:stCondLst>
                            <p:childTnLst>
                              <p:par>
                                <p:cTn id="61" presetClass="entr" nodeType="afterEffect" presetSubtype="8" presetID="22" grpId="13" fill="hold">
                                  <p:stCondLst>
                                    <p:cond delay="0"/>
                                  </p:stCondLst>
                                  <p:iterate type="el" backwards="0">
                                    <p:tmAbs val="0"/>
                                  </p:iterate>
                                  <p:childTnLst>
                                    <p:set>
                                      <p:cBhvr>
                                        <p:cTn id="62" fill="hold"/>
                                        <p:tgtEl>
                                          <p:spTgt spid="2726"/>
                                        </p:tgtEl>
                                        <p:attrNameLst>
                                          <p:attrName>style.visibility</p:attrName>
                                        </p:attrNameLst>
                                      </p:cBhvr>
                                      <p:to>
                                        <p:strVal val="visible"/>
                                      </p:to>
                                    </p:set>
                                    <p:animEffect filter="wipe(left)" transition="in">
                                      <p:cBhvr>
                                        <p:cTn id="63" dur="500"/>
                                        <p:tgtEl>
                                          <p:spTgt spid="2726"/>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4" fill="hold">
                                  <p:stCondLst>
                                    <p:cond delay="0"/>
                                  </p:stCondLst>
                                  <p:iterate type="el" backwards="0">
                                    <p:tmAbs val="0"/>
                                  </p:iterate>
                                  <p:childTnLst>
                                    <p:set>
                                      <p:cBhvr>
                                        <p:cTn id="67" fill="hold"/>
                                        <p:tgtEl>
                                          <p:spTgt spid="2735"/>
                                        </p:tgtEl>
                                        <p:attrNameLst>
                                          <p:attrName>style.visibility</p:attrName>
                                        </p:attrNameLst>
                                      </p:cBhvr>
                                      <p:to>
                                        <p:strVal val="visible"/>
                                      </p:to>
                                    </p:set>
                                    <p:animEffect filter="dissolve" transition="in">
                                      <p:cBhvr>
                                        <p:cTn id="68" dur="500"/>
                                        <p:tgtEl>
                                          <p:spTgt spid="2735"/>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8" presetID="22" grpId="15" fill="hold">
                                  <p:stCondLst>
                                    <p:cond delay="0"/>
                                  </p:stCondLst>
                                  <p:iterate type="el" backwards="0">
                                    <p:tmAbs val="0"/>
                                  </p:iterate>
                                  <p:childTnLst>
                                    <p:set>
                                      <p:cBhvr>
                                        <p:cTn id="72" fill="hold"/>
                                        <p:tgtEl>
                                          <p:spTgt spid="2736"/>
                                        </p:tgtEl>
                                        <p:attrNameLst>
                                          <p:attrName>style.visibility</p:attrName>
                                        </p:attrNameLst>
                                      </p:cBhvr>
                                      <p:to>
                                        <p:strVal val="visible"/>
                                      </p:to>
                                    </p:set>
                                    <p:animEffect filter="wipe(left)" transition="in">
                                      <p:cBhvr>
                                        <p:cTn id="73" dur="500"/>
                                        <p:tgtEl>
                                          <p:spTgt spid="2736"/>
                                        </p:tgtEl>
                                      </p:cBhvr>
                                    </p:animEffect>
                                  </p:childTnLst>
                                </p:cTn>
                              </p:par>
                            </p:childTnLst>
                          </p:cTn>
                        </p:par>
                        <p:par>
                          <p:cTn id="74" fill="hold">
                            <p:stCondLst>
                              <p:cond delay="500"/>
                            </p:stCondLst>
                            <p:childTnLst>
                              <p:par>
                                <p:cTn id="75" presetClass="entr" nodeType="afterEffect" presetSubtype="8" presetID="22" grpId="16" fill="hold">
                                  <p:stCondLst>
                                    <p:cond delay="0"/>
                                  </p:stCondLst>
                                  <p:iterate type="el" backwards="0">
                                    <p:tmAbs val="0"/>
                                  </p:iterate>
                                  <p:childTnLst>
                                    <p:set>
                                      <p:cBhvr>
                                        <p:cTn id="76" fill="hold"/>
                                        <p:tgtEl>
                                          <p:spTgt spid="2737"/>
                                        </p:tgtEl>
                                        <p:attrNameLst>
                                          <p:attrName>style.visibility</p:attrName>
                                        </p:attrNameLst>
                                      </p:cBhvr>
                                      <p:to>
                                        <p:strVal val="visible"/>
                                      </p:to>
                                    </p:set>
                                    <p:animEffect filter="wipe(left)" transition="in">
                                      <p:cBhvr>
                                        <p:cTn id="77" dur="500"/>
                                        <p:tgtEl>
                                          <p:spTgt spid="2737"/>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Subtype="8" presetID="22" grpId="17" fill="hold">
                                  <p:stCondLst>
                                    <p:cond delay="0"/>
                                  </p:stCondLst>
                                  <p:iterate type="el" backwards="0">
                                    <p:tmAbs val="0"/>
                                  </p:iterate>
                                  <p:childTnLst>
                                    <p:set>
                                      <p:cBhvr>
                                        <p:cTn id="81" fill="hold"/>
                                        <p:tgtEl>
                                          <p:spTgt spid="2742"/>
                                        </p:tgtEl>
                                        <p:attrNameLst>
                                          <p:attrName>style.visibility</p:attrName>
                                        </p:attrNameLst>
                                      </p:cBhvr>
                                      <p:to>
                                        <p:strVal val="visible"/>
                                      </p:to>
                                    </p:set>
                                    <p:animEffect filter="wipe(left)" transition="in">
                                      <p:cBhvr>
                                        <p:cTn id="82" dur="500"/>
                                        <p:tgtEl>
                                          <p:spTgt spid="274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735" grpId="14"/>
      <p:bldP build="whole" bldLvl="1" animBg="1" rev="0" advAuto="0" spid="2737" grpId="16"/>
      <p:bldP build="whole" bldLvl="1" animBg="1" rev="0" advAuto="0" spid="2721" grpId="6"/>
      <p:bldP build="whole" bldLvl="1" animBg="1" rev="0" advAuto="0" spid="2736" grpId="15"/>
      <p:bldP build="whole" bldLvl="1" animBg="1" rev="0" advAuto="0" spid="2742" grpId="17"/>
      <p:bldP build="whole" bldLvl="1" animBg="1" rev="0" advAuto="0" spid="2722" grpId="7"/>
      <p:bldP build="whole" bldLvl="1" animBg="1" rev="0" advAuto="0" spid="2725" grpId="11"/>
      <p:bldP build="whole" bldLvl="1" animBg="1" rev="0" advAuto="0" spid="2732" grpId="10"/>
      <p:bldP build="whole" bldLvl="1" animBg="1" rev="0" advAuto="0" spid="2731" grpId="9"/>
      <p:bldP build="whole" bldLvl="1" animBg="1" rev="0" advAuto="0" spid="2697" grpId="1"/>
      <p:bldP build="whole" bldLvl="1" animBg="1" rev="0" advAuto="0" spid="2738" grpId="4"/>
      <p:bldP build="whole" bldLvl="1" animBg="1" rev="0" advAuto="0" spid="2730" grpId="8"/>
      <p:bldP build="whole" bldLvl="1" animBg="1" rev="0" advAuto="0" spid="2720" grpId="5"/>
      <p:bldP build="whole" bldLvl="1" animBg="1" rev="0" advAuto="0" spid="2717" grpId="2"/>
      <p:bldP build="whole" bldLvl="1" animBg="1" rev="0" advAuto="0" spid="2739" grpId="3"/>
      <p:bldP build="whole" bldLvl="1" animBg="1" rev="0" advAuto="0" spid="2727" grpId="12"/>
      <p:bldP build="whole" bldLvl="1" animBg="1" rev="0" advAuto="0" spid="2726" grpId="13"/>
    </p:bldLst>
  </p:timing>
</p:sld>
</file>

<file path=ppt/slides/slide6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746" name="Shape 2746"/>
          <p:cNvSpPr/>
          <p:nvPr/>
        </p:nvSpPr>
        <p:spPr>
          <a:xfrm>
            <a:off x="0" y="-1"/>
            <a:ext cx="12192000" cy="4816551"/>
          </a:xfrm>
          <a:prstGeom prst="rect">
            <a:avLst/>
          </a:prstGeom>
          <a:solidFill>
            <a:srgbClr val="21272F">
              <a:alpha val="94902"/>
            </a:srgbClr>
          </a:solidFill>
          <a:ln w="12700">
            <a:miter lim="400000"/>
          </a:ln>
        </p:spPr>
        <p:txBody>
          <a:bodyPr lIns="45719" rIns="45719" anchor="ctr"/>
          <a:lstStyle/>
          <a:p>
            <a:pPr algn="ctr">
              <a:defRPr>
                <a:solidFill>
                  <a:srgbClr val="FFFFFF"/>
                </a:solidFill>
              </a:defRPr>
            </a:pPr>
          </a:p>
        </p:txBody>
      </p:sp>
      <p:grpSp>
        <p:nvGrpSpPr>
          <p:cNvPr id="2766" name="Group 2766"/>
          <p:cNvGrpSpPr/>
          <p:nvPr/>
        </p:nvGrpSpPr>
        <p:grpSpPr>
          <a:xfrm>
            <a:off x="5989825" y="1588524"/>
            <a:ext cx="1668076" cy="3461964"/>
            <a:chOff x="0" y="0"/>
            <a:chExt cx="1668074" cy="3461963"/>
          </a:xfrm>
        </p:grpSpPr>
        <p:sp>
          <p:nvSpPr>
            <p:cNvPr id="2747" name="Shape 2747"/>
            <p:cNvSpPr/>
            <p:nvPr/>
          </p:nvSpPr>
          <p:spPr>
            <a:xfrm>
              <a:off x="-1" y="0"/>
              <a:ext cx="1668076" cy="34619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393" y="21600"/>
                  </a:cubicBezTo>
                  <a:cubicBezTo>
                    <a:pt x="2155" y="21600"/>
                    <a:pt x="2155" y="21600"/>
                    <a:pt x="2155" y="21600"/>
                  </a:cubicBezTo>
                  <a:cubicBezTo>
                    <a:pt x="999" y="21600"/>
                    <a:pt x="0" y="21119"/>
                    <a:pt x="0" y="20536"/>
                  </a:cubicBezTo>
                  <a:cubicBezTo>
                    <a:pt x="0" y="1064"/>
                    <a:pt x="0" y="1064"/>
                    <a:pt x="0" y="1064"/>
                  </a:cubicBezTo>
                  <a:cubicBezTo>
                    <a:pt x="0" y="481"/>
                    <a:pt x="999" y="0"/>
                    <a:pt x="2155" y="0"/>
                  </a:cubicBezTo>
                  <a:cubicBezTo>
                    <a:pt x="19393" y="0"/>
                    <a:pt x="19393" y="0"/>
                    <a:pt x="19393" y="0"/>
                  </a:cubicBezTo>
                  <a:cubicBezTo>
                    <a:pt x="20601" y="0"/>
                    <a:pt x="21600" y="481"/>
                    <a:pt x="21600" y="1064"/>
                  </a:cubicBezTo>
                  <a:lnTo>
                    <a:pt x="21600" y="20536"/>
                  </a:ln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2748" name="Shape 2748"/>
            <p:cNvSpPr/>
            <p:nvPr/>
          </p:nvSpPr>
          <p:spPr>
            <a:xfrm>
              <a:off x="20294" y="20294"/>
              <a:ext cx="1627490" cy="342137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39" y="21600"/>
                  </a:moveTo>
                  <a:cubicBezTo>
                    <a:pt x="862" y="21600"/>
                    <a:pt x="0" y="21190"/>
                    <a:pt x="0" y="20652"/>
                  </a:cubicBezTo>
                  <a:cubicBezTo>
                    <a:pt x="0" y="948"/>
                    <a:pt x="0" y="948"/>
                    <a:pt x="0" y="948"/>
                  </a:cubicBezTo>
                  <a:cubicBezTo>
                    <a:pt x="0" y="410"/>
                    <a:pt x="862" y="0"/>
                    <a:pt x="1939" y="0"/>
                  </a:cubicBezTo>
                  <a:cubicBezTo>
                    <a:pt x="19607" y="0"/>
                    <a:pt x="19607" y="0"/>
                    <a:pt x="19607" y="0"/>
                  </a:cubicBezTo>
                  <a:cubicBezTo>
                    <a:pt x="20738" y="0"/>
                    <a:pt x="21600" y="410"/>
                    <a:pt x="21600" y="948"/>
                  </a:cubicBezTo>
                  <a:cubicBezTo>
                    <a:pt x="21600" y="20652"/>
                    <a:pt x="21600" y="20652"/>
                    <a:pt x="21600" y="20652"/>
                  </a:cubicBezTo>
                  <a:cubicBezTo>
                    <a:pt x="21600" y="21190"/>
                    <a:pt x="20738" y="21600"/>
                    <a:pt x="19607" y="21600"/>
                  </a:cubicBezTo>
                  <a:lnTo>
                    <a:pt x="1939" y="21600"/>
                  </a:lnTo>
                  <a:close/>
                </a:path>
              </a:pathLst>
            </a:custGeom>
            <a:solidFill>
              <a:srgbClr val="F5F5F5"/>
            </a:solidFill>
            <a:ln w="12700" cap="flat">
              <a:noFill/>
              <a:miter lim="400000"/>
            </a:ln>
            <a:effectLst/>
          </p:spPr>
          <p:txBody>
            <a:bodyPr wrap="square" lIns="45719" tIns="45719" rIns="45719" bIns="45719" numCol="1" anchor="t">
              <a:noAutofit/>
            </a:bodyPr>
            <a:lstStyle/>
            <a:p>
              <a:pPr/>
            </a:p>
          </p:txBody>
        </p:sp>
        <p:sp>
          <p:nvSpPr>
            <p:cNvPr id="2749" name="Shape 2749"/>
            <p:cNvSpPr/>
            <p:nvPr/>
          </p:nvSpPr>
          <p:spPr>
            <a:xfrm>
              <a:off x="807657" y="166402"/>
              <a:ext cx="52763" cy="48703"/>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750" name="Shape 2750"/>
            <p:cNvSpPr/>
            <p:nvPr/>
          </p:nvSpPr>
          <p:spPr>
            <a:xfrm>
              <a:off x="827686" y="182375"/>
              <a:ext cx="12701" cy="1270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751" name="Shape 2751"/>
            <p:cNvSpPr/>
            <p:nvPr/>
          </p:nvSpPr>
          <p:spPr>
            <a:xfrm>
              <a:off x="807657" y="162342"/>
              <a:ext cx="52763" cy="48703"/>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752" name="Shape 2752"/>
            <p:cNvSpPr/>
            <p:nvPr/>
          </p:nvSpPr>
          <p:spPr>
            <a:xfrm>
              <a:off x="827686" y="178315"/>
              <a:ext cx="12701" cy="1270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753" name="Shape 2753"/>
            <p:cNvSpPr/>
            <p:nvPr/>
          </p:nvSpPr>
          <p:spPr>
            <a:xfrm>
              <a:off x="819831" y="170460"/>
              <a:ext cx="28413" cy="3246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754" name="Shape 2754"/>
            <p:cNvSpPr/>
            <p:nvPr/>
          </p:nvSpPr>
          <p:spPr>
            <a:xfrm>
              <a:off x="819831" y="170460"/>
              <a:ext cx="28413" cy="3246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755" name="Shape 2755"/>
            <p:cNvSpPr/>
            <p:nvPr/>
          </p:nvSpPr>
          <p:spPr>
            <a:xfrm>
              <a:off x="823891" y="178577"/>
              <a:ext cx="20295" cy="16235"/>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756" name="Shape 2756"/>
            <p:cNvSpPr/>
            <p:nvPr/>
          </p:nvSpPr>
          <p:spPr>
            <a:xfrm>
              <a:off x="823891" y="178577"/>
              <a:ext cx="20295" cy="16235"/>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757" name="Shape 2757"/>
            <p:cNvSpPr/>
            <p:nvPr/>
          </p:nvSpPr>
          <p:spPr>
            <a:xfrm>
              <a:off x="827688" y="1783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758" name="Shape 2758"/>
            <p:cNvSpPr/>
            <p:nvPr/>
          </p:nvSpPr>
          <p:spPr>
            <a:xfrm>
              <a:off x="827688" y="1783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759" name="Shape 2759"/>
            <p:cNvSpPr/>
            <p:nvPr/>
          </p:nvSpPr>
          <p:spPr>
            <a:xfrm>
              <a:off x="702134" y="3096692"/>
              <a:ext cx="263809" cy="263809"/>
            </a:xfrm>
            <a:prstGeom prst="ellipse">
              <a:avLst/>
            </a:prstGeom>
            <a:solidFill>
              <a:srgbClr val="D5D6DB"/>
            </a:solidFill>
            <a:ln w="12700" cap="flat">
              <a:noFill/>
              <a:miter lim="400000"/>
            </a:ln>
            <a:effectLst/>
          </p:spPr>
          <p:txBody>
            <a:bodyPr wrap="square" lIns="45719" tIns="45719" rIns="45719" bIns="45719" numCol="1" anchor="t">
              <a:noAutofit/>
            </a:bodyPr>
            <a:lstStyle/>
            <a:p>
              <a:pPr/>
            </a:p>
          </p:txBody>
        </p:sp>
        <p:sp>
          <p:nvSpPr>
            <p:cNvPr id="2760" name="Shape 2760"/>
            <p:cNvSpPr/>
            <p:nvPr/>
          </p:nvSpPr>
          <p:spPr>
            <a:xfrm>
              <a:off x="767071" y="3161629"/>
              <a:ext cx="133935" cy="1339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F1F2F4"/>
            </a:solidFill>
            <a:ln w="12700" cap="flat">
              <a:noFill/>
              <a:miter lim="400000"/>
            </a:ln>
            <a:effectLst/>
          </p:spPr>
          <p:txBody>
            <a:bodyPr wrap="square" lIns="45719" tIns="45719" rIns="45719" bIns="45719" numCol="1" anchor="t">
              <a:noAutofit/>
            </a:bodyPr>
            <a:lstStyle/>
            <a:p>
              <a:pPr/>
            </a:p>
          </p:txBody>
        </p:sp>
        <p:sp>
          <p:nvSpPr>
            <p:cNvPr id="2761" name="Shape 2761"/>
            <p:cNvSpPr/>
            <p:nvPr/>
          </p:nvSpPr>
          <p:spPr>
            <a:xfrm>
              <a:off x="117699" y="511380"/>
              <a:ext cx="1432678" cy="2504141"/>
            </a:xfrm>
            <a:prstGeom prst="rect">
              <a:avLst/>
            </a:prstGeom>
            <a:solidFill>
              <a:srgbClr val="B3B3B3"/>
            </a:solidFill>
            <a:ln w="12700" cap="flat">
              <a:noFill/>
              <a:miter lim="400000"/>
            </a:ln>
            <a:effectLst/>
          </p:spPr>
          <p:txBody>
            <a:bodyPr wrap="square" lIns="45719" tIns="45719" rIns="45719" bIns="45719" numCol="1" anchor="t">
              <a:noAutofit/>
            </a:bodyPr>
            <a:lstStyle/>
            <a:p>
              <a:pPr/>
            </a:p>
          </p:txBody>
        </p:sp>
        <p:sp>
          <p:nvSpPr>
            <p:cNvPr id="2762" name="Shape 2762"/>
            <p:cNvSpPr/>
            <p:nvPr/>
          </p:nvSpPr>
          <p:spPr>
            <a:xfrm>
              <a:off x="133934" y="527614"/>
              <a:ext cx="1400210" cy="2471673"/>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2763" name="Shape 2763"/>
            <p:cNvSpPr/>
            <p:nvPr/>
          </p:nvSpPr>
          <p:spPr>
            <a:xfrm>
              <a:off x="710251" y="284100"/>
              <a:ext cx="296278" cy="689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416" y="0"/>
                    <a:pt x="21600" y="5082"/>
                    <a:pt x="21600" y="11435"/>
                  </a:cubicBezTo>
                  <a:cubicBezTo>
                    <a:pt x="21600" y="16518"/>
                    <a:pt x="20416" y="21600"/>
                    <a:pt x="19233" y="21600"/>
                  </a:cubicBezTo>
                  <a:lnTo>
                    <a:pt x="2367" y="21600"/>
                  </a:ln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2764" name="Shape 2764"/>
            <p:cNvSpPr/>
            <p:nvPr/>
          </p:nvSpPr>
          <p:spPr>
            <a:xfrm>
              <a:off x="726485" y="304394"/>
              <a:ext cx="263810" cy="284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B3B3B3"/>
            </a:solidFill>
            <a:ln w="12700" cap="flat">
              <a:noFill/>
              <a:miter lim="400000"/>
            </a:ln>
            <a:effectLst/>
          </p:spPr>
          <p:txBody>
            <a:bodyPr wrap="square" lIns="45719" tIns="45719" rIns="45719" bIns="45719" numCol="1" anchor="t">
              <a:noAutofit/>
            </a:bodyPr>
            <a:lstStyle/>
            <a:p>
              <a:pPr/>
            </a:p>
          </p:txBody>
        </p:sp>
        <p:sp>
          <p:nvSpPr>
            <p:cNvPr id="2765" name="Shape 2765"/>
            <p:cNvSpPr/>
            <p:nvPr/>
          </p:nvSpPr>
          <p:spPr>
            <a:xfrm>
              <a:off x="612845" y="296277"/>
              <a:ext cx="44647" cy="44647"/>
            </a:xfrm>
            <a:prstGeom prst="ellipse">
              <a:avLst/>
            </a:prstGeom>
            <a:solidFill>
              <a:srgbClr val="E6E6E6"/>
            </a:solidFill>
            <a:ln w="12700" cap="flat">
              <a:noFill/>
              <a:miter lim="400000"/>
            </a:ln>
            <a:effectLst/>
          </p:spPr>
          <p:txBody>
            <a:bodyPr wrap="square" lIns="45719" tIns="45719" rIns="45719" bIns="45719" numCol="1" anchor="t">
              <a:noAutofit/>
            </a:bodyPr>
            <a:lstStyle/>
            <a:p>
              <a:pPr/>
            </a:p>
          </p:txBody>
        </p:sp>
      </p:grpSp>
      <p:sp>
        <p:nvSpPr>
          <p:cNvPr id="2767" name="Shape 2767"/>
          <p:cNvSpPr/>
          <p:nvPr/>
        </p:nvSpPr>
        <p:spPr>
          <a:xfrm>
            <a:off x="11471564" y="372774"/>
            <a:ext cx="431079" cy="298740"/>
          </a:xfrm>
          <a:prstGeom prst="roundRect">
            <a:avLst>
              <a:gd name="adj" fmla="val 50000"/>
            </a:avLst>
          </a:prstGeom>
          <a:solidFill>
            <a:srgbClr val="0D0D0D">
              <a:alpha val="20000"/>
            </a:srgbClr>
          </a:solidFill>
          <a:ln w="12700">
            <a:miter lim="400000"/>
          </a:ln>
        </p:spPr>
        <p:txBody>
          <a:bodyPr lIns="45719" rIns="45719" anchor="ctr"/>
          <a:lstStyle/>
          <a:p>
            <a:pPr algn="ctr">
              <a:defRPr>
                <a:solidFill>
                  <a:srgbClr val="808080"/>
                </a:solidFill>
              </a:defRPr>
            </a:pPr>
          </a:p>
        </p:txBody>
      </p:sp>
      <p:sp>
        <p:nvSpPr>
          <p:cNvPr id="2768" name="Shape 2768"/>
          <p:cNvSpPr/>
          <p:nvPr>
            <p:ph type="body" sz="quarter" idx="1"/>
          </p:nvPr>
        </p:nvSpPr>
        <p:spPr>
          <a:prstGeom prst="rect">
            <a:avLst/>
          </a:prstGeom>
        </p:spPr>
        <p:txBody>
          <a:bodyPr/>
          <a:lstStyle/>
          <a:p>
            <a:pPr/>
            <a:r>
              <a:t>Biscuit oat cake carrot cake muffin jelly beans chocolate chocolate sugar plum cheesecake</a:t>
            </a:r>
          </a:p>
        </p:txBody>
      </p:sp>
      <p:sp>
        <p:nvSpPr>
          <p:cNvPr id="2769" name="Shape 2769"/>
          <p:cNvSpPr/>
          <p:nvPr>
            <p:ph type="body" idx="16"/>
          </p:nvPr>
        </p:nvSpPr>
        <p:spPr>
          <a:xfrm>
            <a:off x="333375" y="397249"/>
            <a:ext cx="10905240" cy="393182"/>
          </a:xfrm>
          <a:prstGeom prst="rect">
            <a:avLst/>
          </a:prstGeom>
          <a:extLst>
            <a:ext uri="{C572A759-6A51-4108-AA02-DFA0A04FC94B}">
              <ma14:wrappingTextBoxFlag xmlns:ma14="http://schemas.microsoft.com/office/mac/drawingml/2011/main" val="1"/>
            </a:ext>
          </a:extLst>
        </p:spPr>
        <p:txBody>
          <a:bodyPr/>
          <a:lstStyle>
            <a:lvl1pPr marL="0" indent="0">
              <a:buSzTx/>
              <a:buFontTx/>
              <a:buNone/>
              <a:defRPr sz="2000">
                <a:solidFill>
                  <a:srgbClr val="FFFFFF"/>
                </a:solidFill>
              </a:defRPr>
            </a:lvl1pPr>
          </a:lstStyle>
          <a:p>
            <a:pPr/>
            <a:r>
              <a:t>Creative Smartphone Features</a:t>
            </a:r>
          </a:p>
        </p:txBody>
      </p:sp>
      <p:grpSp>
        <p:nvGrpSpPr>
          <p:cNvPr id="2772" name="Group 2772"/>
          <p:cNvGrpSpPr/>
          <p:nvPr/>
        </p:nvGrpSpPr>
        <p:grpSpPr>
          <a:xfrm>
            <a:off x="8163817" y="1843184"/>
            <a:ext cx="585789" cy="585789"/>
            <a:chOff x="0" y="0"/>
            <a:chExt cx="585787" cy="585787"/>
          </a:xfrm>
        </p:grpSpPr>
        <p:sp>
          <p:nvSpPr>
            <p:cNvPr id="2770" name="Shape 2770"/>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771" name="Shape 2771"/>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773" name="Shape 2773"/>
          <p:cNvSpPr/>
          <p:nvPr/>
        </p:nvSpPr>
        <p:spPr>
          <a:xfrm>
            <a:off x="8986008" y="2123362"/>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FFFFFF"/>
                </a:solidFill>
              </a:defRPr>
            </a:lvl1pPr>
          </a:lstStyle>
          <a:p>
            <a:pPr/>
            <a:r>
              <a:t>Lemon drops oat cake oat cake pie sugar plum</a:t>
            </a:r>
          </a:p>
        </p:txBody>
      </p:sp>
      <p:sp>
        <p:nvSpPr>
          <p:cNvPr id="2774" name="Shape 2774"/>
          <p:cNvSpPr/>
          <p:nvPr/>
        </p:nvSpPr>
        <p:spPr>
          <a:xfrm>
            <a:off x="8971722" y="1843184"/>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Win Solutions</a:t>
            </a:r>
          </a:p>
        </p:txBody>
      </p:sp>
      <p:grpSp>
        <p:nvGrpSpPr>
          <p:cNvPr id="2777" name="Group 2777"/>
          <p:cNvGrpSpPr/>
          <p:nvPr/>
        </p:nvGrpSpPr>
        <p:grpSpPr>
          <a:xfrm>
            <a:off x="8163817" y="2826667"/>
            <a:ext cx="585789" cy="585789"/>
            <a:chOff x="0" y="0"/>
            <a:chExt cx="585787" cy="585787"/>
          </a:xfrm>
        </p:grpSpPr>
        <p:sp>
          <p:nvSpPr>
            <p:cNvPr id="2775" name="Shape 2775"/>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776" name="Shape 2776"/>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778" name="Shape 2778"/>
          <p:cNvSpPr/>
          <p:nvPr/>
        </p:nvSpPr>
        <p:spPr>
          <a:xfrm>
            <a:off x="8986008" y="3106845"/>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FFFFFF"/>
                </a:solidFill>
              </a:defRPr>
            </a:lvl1pPr>
          </a:lstStyle>
          <a:p>
            <a:pPr/>
            <a:r>
              <a:t>Lemon drops oat cake oat cake pie sugar plum</a:t>
            </a:r>
          </a:p>
        </p:txBody>
      </p:sp>
      <p:sp>
        <p:nvSpPr>
          <p:cNvPr id="2779" name="Shape 2779"/>
          <p:cNvSpPr/>
          <p:nvPr/>
        </p:nvSpPr>
        <p:spPr>
          <a:xfrm>
            <a:off x="8971722" y="2826666"/>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Open Door</a:t>
            </a:r>
          </a:p>
        </p:txBody>
      </p:sp>
      <p:grpSp>
        <p:nvGrpSpPr>
          <p:cNvPr id="2782" name="Group 2782"/>
          <p:cNvGrpSpPr/>
          <p:nvPr/>
        </p:nvGrpSpPr>
        <p:grpSpPr>
          <a:xfrm>
            <a:off x="8163817" y="3810151"/>
            <a:ext cx="585789" cy="585789"/>
            <a:chOff x="0" y="0"/>
            <a:chExt cx="585787" cy="585787"/>
          </a:xfrm>
        </p:grpSpPr>
        <p:sp>
          <p:nvSpPr>
            <p:cNvPr id="2780" name="Shape 2780"/>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781" name="Shape 2781"/>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ê</a:t>
              </a:r>
            </a:p>
          </p:txBody>
        </p:sp>
      </p:grpSp>
      <p:sp>
        <p:nvSpPr>
          <p:cNvPr id="2783" name="Shape 2783"/>
          <p:cNvSpPr/>
          <p:nvPr/>
        </p:nvSpPr>
        <p:spPr>
          <a:xfrm>
            <a:off x="8986008" y="4090327"/>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FFFFFF"/>
                </a:solidFill>
              </a:defRPr>
            </a:lvl1pPr>
          </a:lstStyle>
          <a:p>
            <a:pPr/>
            <a:r>
              <a:t>Lemon drops oat cake oat cake pie sugar plum</a:t>
            </a:r>
          </a:p>
        </p:txBody>
      </p:sp>
      <p:sp>
        <p:nvSpPr>
          <p:cNvPr id="2784" name="Shape 2784"/>
          <p:cNvSpPr/>
          <p:nvPr/>
        </p:nvSpPr>
        <p:spPr>
          <a:xfrm>
            <a:off x="8971722" y="3810149"/>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FFFFF"/>
                </a:solidFill>
                <a:latin typeface="Lato"/>
                <a:ea typeface="Lato"/>
                <a:cs typeface="Lato"/>
                <a:sym typeface="Lato"/>
              </a:defRPr>
            </a:lvl1pPr>
          </a:lstStyle>
          <a:p>
            <a:pPr/>
            <a:r>
              <a:t>Data Backup</a:t>
            </a:r>
          </a:p>
        </p:txBody>
      </p:sp>
      <p:grpSp>
        <p:nvGrpSpPr>
          <p:cNvPr id="2787" name="Group 2787"/>
          <p:cNvGrpSpPr/>
          <p:nvPr/>
        </p:nvGrpSpPr>
        <p:grpSpPr>
          <a:xfrm>
            <a:off x="3442394" y="1765264"/>
            <a:ext cx="585789" cy="585789"/>
            <a:chOff x="0" y="0"/>
            <a:chExt cx="585787" cy="585787"/>
          </a:xfrm>
        </p:grpSpPr>
        <p:sp>
          <p:nvSpPr>
            <p:cNvPr id="2785" name="Shape 2785"/>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786" name="Shape 2786"/>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788" name="Shape 2788"/>
          <p:cNvSpPr/>
          <p:nvPr/>
        </p:nvSpPr>
        <p:spPr>
          <a:xfrm>
            <a:off x="1479629" y="2045442"/>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125000"/>
              </a:lnSpc>
              <a:defRPr sz="1000">
                <a:solidFill>
                  <a:srgbClr val="FFFFFF"/>
                </a:solidFill>
              </a:defRPr>
            </a:lvl1pPr>
          </a:lstStyle>
          <a:p>
            <a:pPr/>
            <a:r>
              <a:t>Lemon drops oat cake oat cake pie sugar plum</a:t>
            </a:r>
          </a:p>
        </p:txBody>
      </p:sp>
      <p:sp>
        <p:nvSpPr>
          <p:cNvPr id="2789" name="Shape 2789"/>
          <p:cNvSpPr/>
          <p:nvPr/>
        </p:nvSpPr>
        <p:spPr>
          <a:xfrm>
            <a:off x="1481749" y="1765263"/>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Business Strategy</a:t>
            </a:r>
          </a:p>
        </p:txBody>
      </p:sp>
      <p:grpSp>
        <p:nvGrpSpPr>
          <p:cNvPr id="2792" name="Group 2792"/>
          <p:cNvGrpSpPr/>
          <p:nvPr/>
        </p:nvGrpSpPr>
        <p:grpSpPr>
          <a:xfrm>
            <a:off x="3442394" y="2826667"/>
            <a:ext cx="585789" cy="585789"/>
            <a:chOff x="0" y="0"/>
            <a:chExt cx="585787" cy="585787"/>
          </a:xfrm>
        </p:grpSpPr>
        <p:sp>
          <p:nvSpPr>
            <p:cNvPr id="2790" name="Shape 2790"/>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2791" name="Shape 2791"/>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2793" name="Shape 2793"/>
          <p:cNvSpPr/>
          <p:nvPr/>
        </p:nvSpPr>
        <p:spPr>
          <a:xfrm>
            <a:off x="1479629" y="3106845"/>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125000"/>
              </a:lnSpc>
              <a:defRPr sz="1000">
                <a:solidFill>
                  <a:srgbClr val="FFFFFF"/>
                </a:solidFill>
              </a:defRPr>
            </a:lvl1pPr>
          </a:lstStyle>
          <a:p>
            <a:pPr/>
            <a:r>
              <a:t>Lemon drops oat cake oat cake pie sugar plum</a:t>
            </a:r>
          </a:p>
        </p:txBody>
      </p:sp>
      <p:sp>
        <p:nvSpPr>
          <p:cNvPr id="2794" name="Shape 2794"/>
          <p:cNvSpPr/>
          <p:nvPr/>
        </p:nvSpPr>
        <p:spPr>
          <a:xfrm>
            <a:off x="1481749" y="2826666"/>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Creative Solution</a:t>
            </a:r>
          </a:p>
        </p:txBody>
      </p:sp>
      <p:grpSp>
        <p:nvGrpSpPr>
          <p:cNvPr id="2797" name="Group 2797"/>
          <p:cNvGrpSpPr/>
          <p:nvPr/>
        </p:nvGrpSpPr>
        <p:grpSpPr>
          <a:xfrm>
            <a:off x="3442394" y="3807654"/>
            <a:ext cx="585789" cy="585789"/>
            <a:chOff x="0" y="0"/>
            <a:chExt cx="585787" cy="585787"/>
          </a:xfrm>
        </p:grpSpPr>
        <p:sp>
          <p:nvSpPr>
            <p:cNvPr id="2795" name="Shape 2795"/>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796" name="Shape 2796"/>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2798" name="Shape 2798"/>
          <p:cNvSpPr/>
          <p:nvPr/>
        </p:nvSpPr>
        <p:spPr>
          <a:xfrm>
            <a:off x="1479629" y="4087831"/>
            <a:ext cx="1726361"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125000"/>
              </a:lnSpc>
              <a:defRPr sz="1000">
                <a:solidFill>
                  <a:srgbClr val="FFFFFF"/>
                </a:solidFill>
              </a:defRPr>
            </a:lvl1pPr>
          </a:lstStyle>
          <a:p>
            <a:pPr/>
            <a:r>
              <a:t>Lemon drops oat cake oat cake pie sugar plum </a:t>
            </a:r>
          </a:p>
        </p:txBody>
      </p:sp>
      <p:sp>
        <p:nvSpPr>
          <p:cNvPr id="2799" name="Shape 2799"/>
          <p:cNvSpPr/>
          <p:nvPr/>
        </p:nvSpPr>
        <p:spPr>
          <a:xfrm>
            <a:off x="1481749" y="3807652"/>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File Manager</a:t>
            </a:r>
          </a:p>
        </p:txBody>
      </p:sp>
      <p:sp>
        <p:nvSpPr>
          <p:cNvPr id="2800" name="Shape 2800"/>
          <p:cNvSpPr/>
          <p:nvPr/>
        </p:nvSpPr>
        <p:spPr>
          <a:xfrm>
            <a:off x="5218426" y="5907301"/>
            <a:ext cx="2405142"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chocolate cake sweet pastry</a:t>
            </a:r>
          </a:p>
        </p:txBody>
      </p:sp>
      <p:sp>
        <p:nvSpPr>
          <p:cNvPr id="2801" name="Shape 2801"/>
          <p:cNvSpPr/>
          <p:nvPr/>
        </p:nvSpPr>
        <p:spPr>
          <a:xfrm>
            <a:off x="5202547" y="5599691"/>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300">
                <a:solidFill>
                  <a:srgbClr val="595959"/>
                </a:solidFill>
                <a:latin typeface="Lato"/>
                <a:ea typeface="Lato"/>
                <a:cs typeface="Lato"/>
                <a:sym typeface="Lato"/>
              </a:defRPr>
            </a:lvl1pPr>
          </a:lstStyle>
          <a:p>
            <a:pPr/>
            <a:r>
              <a:t>User Experience</a:t>
            </a:r>
          </a:p>
        </p:txBody>
      </p:sp>
      <p:sp>
        <p:nvSpPr>
          <p:cNvPr id="2802" name="Shape 2802"/>
          <p:cNvSpPr/>
          <p:nvPr/>
        </p:nvSpPr>
        <p:spPr>
          <a:xfrm>
            <a:off x="1670554" y="5907301"/>
            <a:ext cx="2405142"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chocolate cake sweet pastry</a:t>
            </a:r>
          </a:p>
        </p:txBody>
      </p:sp>
      <p:sp>
        <p:nvSpPr>
          <p:cNvPr id="2803" name="Shape 2803"/>
          <p:cNvSpPr/>
          <p:nvPr/>
        </p:nvSpPr>
        <p:spPr>
          <a:xfrm>
            <a:off x="1654674" y="5599691"/>
            <a:ext cx="2423424"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300">
                <a:solidFill>
                  <a:srgbClr val="595959"/>
                </a:solidFill>
                <a:latin typeface="Lato"/>
                <a:ea typeface="Lato"/>
                <a:cs typeface="Lato"/>
                <a:sym typeface="Lato"/>
              </a:defRPr>
            </a:lvl1pPr>
          </a:lstStyle>
          <a:p>
            <a:pPr/>
            <a:r>
              <a:t>Desktop Application</a:t>
            </a:r>
          </a:p>
        </p:txBody>
      </p:sp>
      <p:sp>
        <p:nvSpPr>
          <p:cNvPr id="2804" name="Shape 2804"/>
          <p:cNvSpPr/>
          <p:nvPr/>
        </p:nvSpPr>
        <p:spPr>
          <a:xfrm>
            <a:off x="8792239" y="5907301"/>
            <a:ext cx="2405143"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000">
                <a:solidFill>
                  <a:srgbClr val="595959"/>
                </a:solidFill>
              </a:defRPr>
            </a:lvl1pPr>
          </a:lstStyle>
          <a:p>
            <a:pPr/>
            <a:r>
              <a:t>Lemon drops oat cake oat cake sugar plum sweet chocolate cake sweet pastry</a:t>
            </a:r>
          </a:p>
        </p:txBody>
      </p:sp>
      <p:sp>
        <p:nvSpPr>
          <p:cNvPr id="2805" name="Shape 2805"/>
          <p:cNvSpPr/>
          <p:nvPr/>
        </p:nvSpPr>
        <p:spPr>
          <a:xfrm>
            <a:off x="8776359" y="5599691"/>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25000"/>
              </a:lnSpc>
              <a:defRPr sz="1300">
                <a:solidFill>
                  <a:srgbClr val="595959"/>
                </a:solidFill>
                <a:latin typeface="Lato"/>
                <a:ea typeface="Lato"/>
                <a:cs typeface="Lato"/>
                <a:sym typeface="Lato"/>
              </a:defRPr>
            </a:lvl1pPr>
          </a:lstStyle>
          <a:p>
            <a:pPr/>
            <a:r>
              <a:t>Business Target</a:t>
            </a:r>
          </a:p>
        </p:txBody>
      </p:sp>
      <p:sp>
        <p:nvSpPr>
          <p:cNvPr id="2806" name="Shape 2806"/>
          <p:cNvSpPr/>
          <p:nvPr/>
        </p:nvSpPr>
        <p:spPr>
          <a:xfrm>
            <a:off x="992218" y="5578426"/>
            <a:ext cx="662457" cy="546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defRPr b="1" sz="3600">
                <a:solidFill>
                  <a:srgbClr val="BFBFBF"/>
                </a:solidFill>
                <a:latin typeface="Lato Black"/>
                <a:ea typeface="Lato Black"/>
                <a:cs typeface="Lato Black"/>
                <a:sym typeface="Lato Black"/>
              </a:defRPr>
            </a:lvl1pPr>
          </a:lstStyle>
          <a:p>
            <a:pPr/>
            <a:r>
              <a:t>01</a:t>
            </a:r>
          </a:p>
        </p:txBody>
      </p:sp>
      <p:sp>
        <p:nvSpPr>
          <p:cNvPr id="2807" name="Shape 2807"/>
          <p:cNvSpPr/>
          <p:nvPr/>
        </p:nvSpPr>
        <p:spPr>
          <a:xfrm>
            <a:off x="4537690" y="5578426"/>
            <a:ext cx="662457" cy="546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defRPr b="1" sz="3600">
                <a:solidFill>
                  <a:srgbClr val="BFBFBF"/>
                </a:solidFill>
                <a:latin typeface="Lato Black"/>
                <a:ea typeface="Lato Black"/>
                <a:cs typeface="Lato Black"/>
                <a:sym typeface="Lato Black"/>
              </a:defRPr>
            </a:lvl1pPr>
          </a:lstStyle>
          <a:p>
            <a:pPr/>
            <a:r>
              <a:t>02</a:t>
            </a:r>
          </a:p>
        </p:txBody>
      </p:sp>
      <p:sp>
        <p:nvSpPr>
          <p:cNvPr id="2808" name="Shape 2808"/>
          <p:cNvSpPr/>
          <p:nvPr/>
        </p:nvSpPr>
        <p:spPr>
          <a:xfrm>
            <a:off x="8111503" y="5578426"/>
            <a:ext cx="662457" cy="546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defRPr b="1" sz="3600">
                <a:solidFill>
                  <a:srgbClr val="BFBFBF"/>
                </a:solidFill>
                <a:latin typeface="Lato Black"/>
                <a:ea typeface="Lato Black"/>
                <a:cs typeface="Lato Black"/>
                <a:sym typeface="Lato Black"/>
              </a:defRPr>
            </a:lvl1pPr>
          </a:lstStyle>
          <a:p>
            <a:pPr/>
            <a:r>
              <a:t>03</a:t>
            </a:r>
          </a:p>
        </p:txBody>
      </p:sp>
      <p:sp>
        <p:nvSpPr>
          <p:cNvPr id="2809" name="Shape 280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2810" name="Shape 2810"/>
          <p:cNvSpPr/>
          <p:nvPr/>
        </p:nvSpPr>
        <p:spPr>
          <a:xfrm>
            <a:off x="-410316" y="372774"/>
            <a:ext cx="654392" cy="298740"/>
          </a:xfrm>
          <a:prstGeom prst="roundRect">
            <a:avLst>
              <a:gd name="adj" fmla="val 50000"/>
            </a:avLst>
          </a:prstGeom>
          <a:solidFill>
            <a:srgbClr val="F23B48"/>
          </a:solidFill>
          <a:ln w="12700">
            <a:miter lim="400000"/>
          </a:ln>
        </p:spPr>
        <p:txBody>
          <a:bodyPr lIns="45719" rIns="45719" anchor="ctr"/>
          <a:lstStyle/>
          <a:p>
            <a:pPr algn="ctr">
              <a:defRPr>
                <a:solidFill>
                  <a:srgbClr val="FFFFFF"/>
                </a:solidFill>
              </a:defRPr>
            </a:pPr>
          </a:p>
        </p:txBody>
      </p:sp>
      <p:grpSp>
        <p:nvGrpSpPr>
          <p:cNvPr id="2830" name="Group 2830"/>
          <p:cNvGrpSpPr/>
          <p:nvPr/>
        </p:nvGrpSpPr>
        <p:grpSpPr>
          <a:xfrm>
            <a:off x="4534099" y="1424765"/>
            <a:ext cx="1794357" cy="3724048"/>
            <a:chOff x="0" y="0"/>
            <a:chExt cx="1794355" cy="3724047"/>
          </a:xfrm>
        </p:grpSpPr>
        <p:sp>
          <p:nvSpPr>
            <p:cNvPr id="2811" name="Shape 2811"/>
            <p:cNvSpPr/>
            <p:nvPr/>
          </p:nvSpPr>
          <p:spPr>
            <a:xfrm>
              <a:off x="-1" y="0"/>
              <a:ext cx="1794357" cy="37240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445" y="21600"/>
                  </a:cubicBezTo>
                  <a:cubicBezTo>
                    <a:pt x="2207" y="21600"/>
                    <a:pt x="2207" y="21600"/>
                    <a:pt x="2207" y="21600"/>
                  </a:cubicBezTo>
                  <a:cubicBezTo>
                    <a:pt x="999" y="21600"/>
                    <a:pt x="0" y="21119"/>
                    <a:pt x="0" y="20536"/>
                  </a:cubicBezTo>
                  <a:cubicBezTo>
                    <a:pt x="0" y="1064"/>
                    <a:pt x="0" y="1064"/>
                    <a:pt x="0" y="1064"/>
                  </a:cubicBezTo>
                  <a:cubicBezTo>
                    <a:pt x="0" y="481"/>
                    <a:pt x="999" y="0"/>
                    <a:pt x="2207" y="0"/>
                  </a:cubicBezTo>
                  <a:cubicBezTo>
                    <a:pt x="19445" y="0"/>
                    <a:pt x="19445" y="0"/>
                    <a:pt x="19445" y="0"/>
                  </a:cubicBezTo>
                  <a:cubicBezTo>
                    <a:pt x="20601" y="0"/>
                    <a:pt x="21600" y="481"/>
                    <a:pt x="21600" y="1064"/>
                  </a:cubicBezTo>
                  <a:lnTo>
                    <a:pt x="21600" y="20536"/>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812" name="Shape 2812"/>
            <p:cNvSpPr/>
            <p:nvPr/>
          </p:nvSpPr>
          <p:spPr>
            <a:xfrm>
              <a:off x="21830" y="21830"/>
              <a:ext cx="1750699" cy="36803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 y="21600"/>
                  </a:moveTo>
                  <a:cubicBezTo>
                    <a:pt x="862" y="21600"/>
                    <a:pt x="0" y="21190"/>
                    <a:pt x="0" y="20652"/>
                  </a:cubicBezTo>
                  <a:cubicBezTo>
                    <a:pt x="0" y="948"/>
                    <a:pt x="0" y="948"/>
                    <a:pt x="0" y="948"/>
                  </a:cubicBezTo>
                  <a:cubicBezTo>
                    <a:pt x="0" y="410"/>
                    <a:pt x="862" y="0"/>
                    <a:pt x="1993" y="0"/>
                  </a:cubicBezTo>
                  <a:cubicBezTo>
                    <a:pt x="19661" y="0"/>
                    <a:pt x="19661" y="0"/>
                    <a:pt x="19661" y="0"/>
                  </a:cubicBezTo>
                  <a:cubicBezTo>
                    <a:pt x="20738" y="0"/>
                    <a:pt x="21600" y="410"/>
                    <a:pt x="21600" y="948"/>
                  </a:cubicBezTo>
                  <a:cubicBezTo>
                    <a:pt x="21600" y="20652"/>
                    <a:pt x="21600" y="20652"/>
                    <a:pt x="21600" y="20652"/>
                  </a:cubicBezTo>
                  <a:cubicBezTo>
                    <a:pt x="21600" y="21190"/>
                    <a:pt x="20738" y="21600"/>
                    <a:pt x="19661" y="21600"/>
                  </a:cubicBezTo>
                  <a:lnTo>
                    <a:pt x="1993"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813" name="Shape 2813"/>
            <p:cNvSpPr/>
            <p:nvPr/>
          </p:nvSpPr>
          <p:spPr>
            <a:xfrm>
              <a:off x="873165" y="179000"/>
              <a:ext cx="52391" cy="5239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814" name="Shape 2814"/>
            <p:cNvSpPr/>
            <p:nvPr/>
          </p:nvSpPr>
          <p:spPr>
            <a:xfrm>
              <a:off x="890628" y="196463"/>
              <a:ext cx="13099" cy="13099"/>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815" name="Shape 2815"/>
            <p:cNvSpPr/>
            <p:nvPr/>
          </p:nvSpPr>
          <p:spPr>
            <a:xfrm>
              <a:off x="873165" y="174632"/>
              <a:ext cx="52391" cy="5239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816" name="Shape 2816"/>
            <p:cNvSpPr/>
            <p:nvPr/>
          </p:nvSpPr>
          <p:spPr>
            <a:xfrm>
              <a:off x="890628" y="192096"/>
              <a:ext cx="13099" cy="13099"/>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817" name="Shape 2817"/>
            <p:cNvSpPr/>
            <p:nvPr/>
          </p:nvSpPr>
          <p:spPr>
            <a:xfrm>
              <a:off x="881896" y="183364"/>
              <a:ext cx="34927" cy="34927"/>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818" name="Shape 2818"/>
            <p:cNvSpPr/>
            <p:nvPr/>
          </p:nvSpPr>
          <p:spPr>
            <a:xfrm>
              <a:off x="881896" y="183364"/>
              <a:ext cx="34927" cy="34927"/>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819" name="Shape 2819"/>
            <p:cNvSpPr/>
            <p:nvPr/>
          </p:nvSpPr>
          <p:spPr>
            <a:xfrm>
              <a:off x="890628" y="192096"/>
              <a:ext cx="17465" cy="17465"/>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820" name="Shape 2820"/>
            <p:cNvSpPr/>
            <p:nvPr/>
          </p:nvSpPr>
          <p:spPr>
            <a:xfrm>
              <a:off x="890628" y="192096"/>
              <a:ext cx="17465" cy="17465"/>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821" name="Shape 2821"/>
            <p:cNvSpPr/>
            <p:nvPr/>
          </p:nvSpPr>
          <p:spPr>
            <a:xfrm>
              <a:off x="890829" y="1922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822" name="Shape 2822"/>
            <p:cNvSpPr/>
            <p:nvPr/>
          </p:nvSpPr>
          <p:spPr>
            <a:xfrm>
              <a:off x="890829" y="1922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2823" name="Shape 2823"/>
            <p:cNvSpPr/>
            <p:nvPr/>
          </p:nvSpPr>
          <p:spPr>
            <a:xfrm>
              <a:off x="755289" y="3331123"/>
              <a:ext cx="283781" cy="283781"/>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2824" name="Shape 2824"/>
            <p:cNvSpPr/>
            <p:nvPr/>
          </p:nvSpPr>
          <p:spPr>
            <a:xfrm>
              <a:off x="825142" y="3400976"/>
              <a:ext cx="144075" cy="1440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825" name="Shape 2825"/>
            <p:cNvSpPr/>
            <p:nvPr/>
          </p:nvSpPr>
          <p:spPr>
            <a:xfrm>
              <a:off x="130974" y="550093"/>
              <a:ext cx="1536771" cy="2693714"/>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2826" name="Shape 2826"/>
            <p:cNvSpPr/>
            <p:nvPr/>
          </p:nvSpPr>
          <p:spPr>
            <a:xfrm>
              <a:off x="144073" y="567557"/>
              <a:ext cx="1506212" cy="2658787"/>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2827" name="Shape 2827"/>
            <p:cNvSpPr/>
            <p:nvPr/>
          </p:nvSpPr>
          <p:spPr>
            <a:xfrm>
              <a:off x="764020" y="305607"/>
              <a:ext cx="318708" cy="742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712" y="0"/>
                    <a:pt x="21600" y="5082"/>
                    <a:pt x="21600" y="11435"/>
                  </a:cubicBezTo>
                  <a:cubicBezTo>
                    <a:pt x="21600" y="16518"/>
                    <a:pt x="20712" y="21600"/>
                    <a:pt x="19233" y="21600"/>
                  </a:cubicBezTo>
                  <a:lnTo>
                    <a:pt x="2367"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2828" name="Shape 2828"/>
            <p:cNvSpPr/>
            <p:nvPr/>
          </p:nvSpPr>
          <p:spPr>
            <a:xfrm>
              <a:off x="781484" y="327438"/>
              <a:ext cx="283781" cy="3056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829" name="Shape 2829"/>
            <p:cNvSpPr/>
            <p:nvPr/>
          </p:nvSpPr>
          <p:spPr>
            <a:xfrm>
              <a:off x="659241" y="318706"/>
              <a:ext cx="48027" cy="48027"/>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pic>
        <p:nvPicPr>
          <p:cNvPr id="2831" name="PlaceholderImage.png"/>
          <p:cNvPicPr>
            <a:picLocks noChangeAspect="1"/>
          </p:cNvPicPr>
          <p:nvPr>
            <p:ph type="pic" idx="14"/>
          </p:nvPr>
        </p:nvPicPr>
        <p:blipFill>
          <a:blip r:embed="rId2">
            <a:extLst/>
          </a:blip>
          <a:stretch>
            <a:fillRect/>
          </a:stretch>
        </p:blipFill>
        <p:spPr>
          <a:prstGeom prst="rect">
            <a:avLst/>
          </a:prstGeom>
        </p:spPr>
      </p:pic>
      <p:pic>
        <p:nvPicPr>
          <p:cNvPr id="2832" name="PlaceholderImage.png"/>
          <p:cNvPicPr>
            <a:picLocks noChangeAspect="1"/>
          </p:cNvPicPr>
          <p:nvPr>
            <p:ph type="pic" idx="15"/>
          </p:nvPr>
        </p:nvPicPr>
        <p:blipFill>
          <a:blip r:embed="rId2">
            <a:extLst/>
          </a:blip>
          <a:stretch>
            <a:fillRect/>
          </a:stretch>
        </p:blipFill>
        <p:spPr>
          <a:prstGeom prst="rect">
            <a:avLst/>
          </a:prstGeom>
        </p:spPr>
      </p:pic>
      <p:pic>
        <p:nvPicPr>
          <p:cNvPr id="2833"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769">
                                            <p:bg/>
                                          </p:spTgt>
                                        </p:tgtEl>
                                        <p:attrNameLst>
                                          <p:attrName>style.visibility</p:attrName>
                                        </p:attrNameLst>
                                      </p:cBhvr>
                                      <p:to>
                                        <p:strVal val="visible"/>
                                      </p:to>
                                    </p:set>
                                    <p:animEffect filter="wipe(left)" transition="in">
                                      <p:cBhvr>
                                        <p:cTn id="7" dur="500"/>
                                        <p:tgtEl>
                                          <p:spTgt spid="276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769">
                                            <p:txEl>
                                              <p:pRg st="0" end="0"/>
                                            </p:txEl>
                                          </p:spTgt>
                                        </p:tgtEl>
                                        <p:attrNameLst>
                                          <p:attrName>style.visibility</p:attrName>
                                        </p:attrNameLst>
                                      </p:cBhvr>
                                      <p:to>
                                        <p:strVal val="visible"/>
                                      </p:to>
                                    </p:set>
                                    <p:animEffect filter="wipe(left)" transition="in">
                                      <p:cBhvr>
                                        <p:cTn id="10" dur="500"/>
                                        <p:tgtEl>
                                          <p:spTgt spid="276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768">
                                            <p:bg/>
                                          </p:spTgt>
                                        </p:tgtEl>
                                        <p:attrNameLst>
                                          <p:attrName>style.visibility</p:attrName>
                                        </p:attrNameLst>
                                      </p:cBhvr>
                                      <p:to>
                                        <p:strVal val="visible"/>
                                      </p:to>
                                    </p:set>
                                    <p:animEffect filter="dissolve" transition="in">
                                      <p:cBhvr>
                                        <p:cTn id="15" dur="500"/>
                                        <p:tgtEl>
                                          <p:spTgt spid="276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768">
                                            <p:txEl>
                                              <p:pRg st="0" end="0"/>
                                            </p:txEl>
                                          </p:spTgt>
                                        </p:tgtEl>
                                        <p:attrNameLst>
                                          <p:attrName>style.visibility</p:attrName>
                                        </p:attrNameLst>
                                      </p:cBhvr>
                                      <p:to>
                                        <p:strVal val="visible"/>
                                      </p:to>
                                    </p:set>
                                    <p:animEffect filter="dissolve" transition="in">
                                      <p:cBhvr>
                                        <p:cTn id="18" dur="500"/>
                                        <p:tgtEl>
                                          <p:spTgt spid="2768">
                                            <p:txEl>
                                              <p:pRg st="0" end="0"/>
                                            </p:txEl>
                                          </p:spTgt>
                                        </p:tgtEl>
                                      </p:cBhvr>
                                    </p:animEffect>
                                  </p:childTnLst>
                                </p:cTn>
                              </p:par>
                            </p:childTnLst>
                          </p:cTn>
                        </p:par>
                        <p:par>
                          <p:cTn id="19" fill="hold">
                            <p:stCondLst>
                              <p:cond delay="500"/>
                            </p:stCondLst>
                            <p:childTnLst>
                              <p:par>
                                <p:cTn id="20" presetClass="entr" nodeType="afterEffect" presetSubtype="4" presetID="2" grpId="3" fill="hold">
                                  <p:stCondLst>
                                    <p:cond delay="0"/>
                                  </p:stCondLst>
                                  <p:iterate type="el" backwards="0">
                                    <p:tmAbs val="0"/>
                                  </p:iterate>
                                  <p:childTnLst>
                                    <p:set>
                                      <p:cBhvr>
                                        <p:cTn id="21" fill="hold"/>
                                        <p:tgtEl>
                                          <p:spTgt spid="2766"/>
                                        </p:tgtEl>
                                        <p:attrNameLst>
                                          <p:attrName>style.visibility</p:attrName>
                                        </p:attrNameLst>
                                      </p:cBhvr>
                                      <p:to>
                                        <p:strVal val="visible"/>
                                      </p:to>
                                    </p:set>
                                    <p:anim calcmode="lin" valueType="num">
                                      <p:cBhvr>
                                        <p:cTn id="22" dur="750" fill="hold"/>
                                        <p:tgtEl>
                                          <p:spTgt spid="2766"/>
                                        </p:tgtEl>
                                        <p:attrNameLst>
                                          <p:attrName>ppt_x</p:attrName>
                                        </p:attrNameLst>
                                      </p:cBhvr>
                                      <p:tavLst>
                                        <p:tav tm="0">
                                          <p:val>
                                            <p:strVal val="#ppt_x"/>
                                          </p:val>
                                        </p:tav>
                                        <p:tav tm="100000">
                                          <p:val>
                                            <p:strVal val="#ppt_x"/>
                                          </p:val>
                                        </p:tav>
                                      </p:tavLst>
                                    </p:anim>
                                    <p:anim calcmode="lin" valueType="num">
                                      <p:cBhvr>
                                        <p:cTn id="23" dur="750" fill="hold"/>
                                        <p:tgtEl>
                                          <p:spTgt spid="2766"/>
                                        </p:tgtEl>
                                        <p:attrNameLst>
                                          <p:attrName>ppt_y</p:attrName>
                                        </p:attrNameLst>
                                      </p:cBhvr>
                                      <p:tavLst>
                                        <p:tav tm="0">
                                          <p:val>
                                            <p:strVal val="1+#ppt_h/2"/>
                                          </p:val>
                                        </p:tav>
                                        <p:tav tm="100000">
                                          <p:val>
                                            <p:strVal val="#ppt_y"/>
                                          </p:val>
                                        </p:tav>
                                      </p:tavLst>
                                    </p:anim>
                                  </p:childTnLst>
                                </p:cTn>
                              </p:par>
                            </p:childTnLst>
                          </p:cTn>
                        </p:par>
                        <p:par>
                          <p:cTn id="24" fill="hold">
                            <p:stCondLst>
                              <p:cond delay="1250"/>
                            </p:stCondLst>
                            <p:childTnLst>
                              <p:par>
                                <p:cTn id="25" presetClass="entr" nodeType="afterEffect" presetSubtype="4" presetID="2" grpId="4" fill="hold">
                                  <p:stCondLst>
                                    <p:cond delay="0"/>
                                  </p:stCondLst>
                                  <p:iterate type="el" backwards="0">
                                    <p:tmAbs val="0"/>
                                  </p:iterate>
                                  <p:childTnLst>
                                    <p:set>
                                      <p:cBhvr>
                                        <p:cTn id="26" fill="hold"/>
                                        <p:tgtEl>
                                          <p:spTgt spid="2830"/>
                                        </p:tgtEl>
                                        <p:attrNameLst>
                                          <p:attrName>style.visibility</p:attrName>
                                        </p:attrNameLst>
                                      </p:cBhvr>
                                      <p:to>
                                        <p:strVal val="visible"/>
                                      </p:to>
                                    </p:set>
                                    <p:anim calcmode="lin" valueType="num">
                                      <p:cBhvr>
                                        <p:cTn id="27" dur="750" fill="hold"/>
                                        <p:tgtEl>
                                          <p:spTgt spid="2830"/>
                                        </p:tgtEl>
                                        <p:attrNameLst>
                                          <p:attrName>ppt_x</p:attrName>
                                        </p:attrNameLst>
                                      </p:cBhvr>
                                      <p:tavLst>
                                        <p:tav tm="0">
                                          <p:val>
                                            <p:strVal val="#ppt_x"/>
                                          </p:val>
                                        </p:tav>
                                        <p:tav tm="100000">
                                          <p:val>
                                            <p:strVal val="#ppt_x"/>
                                          </p:val>
                                        </p:tav>
                                      </p:tavLst>
                                    </p:anim>
                                    <p:anim calcmode="lin" valueType="num">
                                      <p:cBhvr>
                                        <p:cTn id="28" dur="750" fill="hold"/>
                                        <p:tgtEl>
                                          <p:spTgt spid="283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2787"/>
                                        </p:tgtEl>
                                        <p:attrNameLst>
                                          <p:attrName>style.visibility</p:attrName>
                                        </p:attrNameLst>
                                      </p:cBhvr>
                                      <p:to>
                                        <p:strVal val="visible"/>
                                      </p:to>
                                    </p:set>
                                    <p:animEffect filter="wipe(down)" transition="in">
                                      <p:cBhvr>
                                        <p:cTn id="33" dur="500"/>
                                        <p:tgtEl>
                                          <p:spTgt spid="2787"/>
                                        </p:tgtEl>
                                      </p:cBhvr>
                                    </p:animEffect>
                                  </p:childTnLst>
                                </p:cTn>
                              </p:par>
                            </p:childTnLst>
                          </p:cTn>
                        </p:par>
                        <p:par>
                          <p:cTn id="34" fill="hold">
                            <p:stCondLst>
                              <p:cond delay="500"/>
                            </p:stCondLst>
                            <p:childTnLst>
                              <p:par>
                                <p:cTn id="35" presetClass="entr" nodeType="afterEffect" presetSubtype="4" presetID="22" grpId="6" fill="hold">
                                  <p:stCondLst>
                                    <p:cond delay="0"/>
                                  </p:stCondLst>
                                  <p:iterate type="el" backwards="0">
                                    <p:tmAbs val="0"/>
                                  </p:iterate>
                                  <p:childTnLst>
                                    <p:set>
                                      <p:cBhvr>
                                        <p:cTn id="36" fill="hold"/>
                                        <p:tgtEl>
                                          <p:spTgt spid="2789"/>
                                        </p:tgtEl>
                                        <p:attrNameLst>
                                          <p:attrName>style.visibility</p:attrName>
                                        </p:attrNameLst>
                                      </p:cBhvr>
                                      <p:to>
                                        <p:strVal val="visible"/>
                                      </p:to>
                                    </p:set>
                                    <p:animEffect filter="wipe(down)" transition="in">
                                      <p:cBhvr>
                                        <p:cTn id="37" dur="500"/>
                                        <p:tgtEl>
                                          <p:spTgt spid="2789"/>
                                        </p:tgtEl>
                                      </p:cBhvr>
                                    </p:animEffect>
                                  </p:childTnLst>
                                </p:cTn>
                              </p:par>
                            </p:childTnLst>
                          </p:cTn>
                        </p:par>
                        <p:par>
                          <p:cTn id="38" fill="hold">
                            <p:stCondLst>
                              <p:cond delay="1000"/>
                            </p:stCondLst>
                            <p:childTnLst>
                              <p:par>
                                <p:cTn id="39" presetClass="entr" nodeType="afterEffect" presetSubtype="4" presetID="22" grpId="7" fill="hold">
                                  <p:stCondLst>
                                    <p:cond delay="0"/>
                                  </p:stCondLst>
                                  <p:iterate type="el" backwards="0">
                                    <p:tmAbs val="0"/>
                                  </p:iterate>
                                  <p:childTnLst>
                                    <p:set>
                                      <p:cBhvr>
                                        <p:cTn id="40" fill="hold"/>
                                        <p:tgtEl>
                                          <p:spTgt spid="2788"/>
                                        </p:tgtEl>
                                        <p:attrNameLst>
                                          <p:attrName>style.visibility</p:attrName>
                                        </p:attrNameLst>
                                      </p:cBhvr>
                                      <p:to>
                                        <p:strVal val="visible"/>
                                      </p:to>
                                    </p:set>
                                    <p:animEffect filter="wipe(down)" transition="in">
                                      <p:cBhvr>
                                        <p:cTn id="41" dur="500"/>
                                        <p:tgtEl>
                                          <p:spTgt spid="2788"/>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Subtype="4" presetID="22" grpId="8" fill="hold">
                                  <p:stCondLst>
                                    <p:cond delay="0"/>
                                  </p:stCondLst>
                                  <p:iterate type="el" backwards="0">
                                    <p:tmAbs val="0"/>
                                  </p:iterate>
                                  <p:childTnLst>
                                    <p:set>
                                      <p:cBhvr>
                                        <p:cTn id="45" fill="hold"/>
                                        <p:tgtEl>
                                          <p:spTgt spid="2772"/>
                                        </p:tgtEl>
                                        <p:attrNameLst>
                                          <p:attrName>style.visibility</p:attrName>
                                        </p:attrNameLst>
                                      </p:cBhvr>
                                      <p:to>
                                        <p:strVal val="visible"/>
                                      </p:to>
                                    </p:set>
                                    <p:animEffect filter="wipe(down)" transition="in">
                                      <p:cBhvr>
                                        <p:cTn id="46" dur="500"/>
                                        <p:tgtEl>
                                          <p:spTgt spid="2772"/>
                                        </p:tgtEl>
                                      </p:cBhvr>
                                    </p:animEffect>
                                  </p:childTnLst>
                                </p:cTn>
                              </p:par>
                            </p:childTnLst>
                          </p:cTn>
                        </p:par>
                        <p:par>
                          <p:cTn id="47" fill="hold">
                            <p:stCondLst>
                              <p:cond delay="500"/>
                            </p:stCondLst>
                            <p:childTnLst>
                              <p:par>
                                <p:cTn id="48" presetClass="entr" nodeType="afterEffect" presetSubtype="4" presetID="22" grpId="9" fill="hold">
                                  <p:stCondLst>
                                    <p:cond delay="0"/>
                                  </p:stCondLst>
                                  <p:iterate type="el" backwards="0">
                                    <p:tmAbs val="0"/>
                                  </p:iterate>
                                  <p:childTnLst>
                                    <p:set>
                                      <p:cBhvr>
                                        <p:cTn id="49" fill="hold"/>
                                        <p:tgtEl>
                                          <p:spTgt spid="2773"/>
                                        </p:tgtEl>
                                        <p:attrNameLst>
                                          <p:attrName>style.visibility</p:attrName>
                                        </p:attrNameLst>
                                      </p:cBhvr>
                                      <p:to>
                                        <p:strVal val="visible"/>
                                      </p:to>
                                    </p:set>
                                    <p:animEffect filter="wipe(down)" transition="in">
                                      <p:cBhvr>
                                        <p:cTn id="50" dur="500"/>
                                        <p:tgtEl>
                                          <p:spTgt spid="2773"/>
                                        </p:tgtEl>
                                      </p:cBhvr>
                                    </p:animEffect>
                                  </p:childTnLst>
                                </p:cTn>
                              </p:par>
                            </p:childTnLst>
                          </p:cTn>
                        </p:par>
                        <p:par>
                          <p:cTn id="51" fill="hold">
                            <p:stCondLst>
                              <p:cond delay="1000"/>
                            </p:stCondLst>
                            <p:childTnLst>
                              <p:par>
                                <p:cTn id="52" presetClass="entr" nodeType="afterEffect" presetSubtype="4" presetID="22" grpId="10" fill="hold">
                                  <p:stCondLst>
                                    <p:cond delay="0"/>
                                  </p:stCondLst>
                                  <p:iterate type="el" backwards="0">
                                    <p:tmAbs val="0"/>
                                  </p:iterate>
                                  <p:childTnLst>
                                    <p:set>
                                      <p:cBhvr>
                                        <p:cTn id="53" fill="hold"/>
                                        <p:tgtEl>
                                          <p:spTgt spid="2774"/>
                                        </p:tgtEl>
                                        <p:attrNameLst>
                                          <p:attrName>style.visibility</p:attrName>
                                        </p:attrNameLst>
                                      </p:cBhvr>
                                      <p:to>
                                        <p:strVal val="visible"/>
                                      </p:to>
                                    </p:set>
                                    <p:animEffect filter="wipe(down)" transition="in">
                                      <p:cBhvr>
                                        <p:cTn id="54" dur="500"/>
                                        <p:tgtEl>
                                          <p:spTgt spid="2774"/>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4" presetID="22" grpId="11" fill="hold">
                                  <p:stCondLst>
                                    <p:cond delay="0"/>
                                  </p:stCondLst>
                                  <p:iterate type="el" backwards="0">
                                    <p:tmAbs val="0"/>
                                  </p:iterate>
                                  <p:childTnLst>
                                    <p:set>
                                      <p:cBhvr>
                                        <p:cTn id="58" fill="hold"/>
                                        <p:tgtEl>
                                          <p:spTgt spid="2794"/>
                                        </p:tgtEl>
                                        <p:attrNameLst>
                                          <p:attrName>style.visibility</p:attrName>
                                        </p:attrNameLst>
                                      </p:cBhvr>
                                      <p:to>
                                        <p:strVal val="visible"/>
                                      </p:to>
                                    </p:set>
                                    <p:animEffect filter="wipe(down)" transition="in">
                                      <p:cBhvr>
                                        <p:cTn id="59" dur="500"/>
                                        <p:tgtEl>
                                          <p:spTgt spid="2794"/>
                                        </p:tgtEl>
                                      </p:cBhvr>
                                    </p:animEffect>
                                  </p:childTnLst>
                                </p:cTn>
                              </p:par>
                            </p:childTnLst>
                          </p:cTn>
                        </p:par>
                        <p:par>
                          <p:cTn id="60" fill="hold">
                            <p:stCondLst>
                              <p:cond delay="500"/>
                            </p:stCondLst>
                            <p:childTnLst>
                              <p:par>
                                <p:cTn id="61" presetClass="entr" nodeType="afterEffect" presetSubtype="4" presetID="22" grpId="12" fill="hold">
                                  <p:stCondLst>
                                    <p:cond delay="0"/>
                                  </p:stCondLst>
                                  <p:iterate type="el" backwards="0">
                                    <p:tmAbs val="0"/>
                                  </p:iterate>
                                  <p:childTnLst>
                                    <p:set>
                                      <p:cBhvr>
                                        <p:cTn id="62" fill="hold"/>
                                        <p:tgtEl>
                                          <p:spTgt spid="2793"/>
                                        </p:tgtEl>
                                        <p:attrNameLst>
                                          <p:attrName>style.visibility</p:attrName>
                                        </p:attrNameLst>
                                      </p:cBhvr>
                                      <p:to>
                                        <p:strVal val="visible"/>
                                      </p:to>
                                    </p:set>
                                    <p:animEffect filter="wipe(down)" transition="in">
                                      <p:cBhvr>
                                        <p:cTn id="63" dur="500"/>
                                        <p:tgtEl>
                                          <p:spTgt spid="2793"/>
                                        </p:tgtEl>
                                      </p:cBhvr>
                                    </p:animEffect>
                                  </p:childTnLst>
                                </p:cTn>
                              </p:par>
                            </p:childTnLst>
                          </p:cTn>
                        </p:par>
                        <p:par>
                          <p:cTn id="64" fill="hold">
                            <p:stCondLst>
                              <p:cond delay="1000"/>
                            </p:stCondLst>
                            <p:childTnLst>
                              <p:par>
                                <p:cTn id="65" presetClass="entr" nodeType="afterEffect" presetSubtype="4" presetID="22" grpId="13" fill="hold">
                                  <p:stCondLst>
                                    <p:cond delay="0"/>
                                  </p:stCondLst>
                                  <p:iterate type="el" backwards="0">
                                    <p:tmAbs val="0"/>
                                  </p:iterate>
                                  <p:childTnLst>
                                    <p:set>
                                      <p:cBhvr>
                                        <p:cTn id="66" fill="hold"/>
                                        <p:tgtEl>
                                          <p:spTgt spid="2792"/>
                                        </p:tgtEl>
                                        <p:attrNameLst>
                                          <p:attrName>style.visibility</p:attrName>
                                        </p:attrNameLst>
                                      </p:cBhvr>
                                      <p:to>
                                        <p:strVal val="visible"/>
                                      </p:to>
                                    </p:set>
                                    <p:animEffect filter="wipe(down)" transition="in">
                                      <p:cBhvr>
                                        <p:cTn id="67" dur="500"/>
                                        <p:tgtEl>
                                          <p:spTgt spid="2792"/>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Subtype="4" presetID="22" grpId="14" fill="hold">
                                  <p:stCondLst>
                                    <p:cond delay="0"/>
                                  </p:stCondLst>
                                  <p:iterate type="el" backwards="0">
                                    <p:tmAbs val="0"/>
                                  </p:iterate>
                                  <p:childTnLst>
                                    <p:set>
                                      <p:cBhvr>
                                        <p:cTn id="71" fill="hold"/>
                                        <p:tgtEl>
                                          <p:spTgt spid="2777"/>
                                        </p:tgtEl>
                                        <p:attrNameLst>
                                          <p:attrName>style.visibility</p:attrName>
                                        </p:attrNameLst>
                                      </p:cBhvr>
                                      <p:to>
                                        <p:strVal val="visible"/>
                                      </p:to>
                                    </p:set>
                                    <p:animEffect filter="wipe(down)" transition="in">
                                      <p:cBhvr>
                                        <p:cTn id="72" dur="500"/>
                                        <p:tgtEl>
                                          <p:spTgt spid="2777"/>
                                        </p:tgtEl>
                                      </p:cBhvr>
                                    </p:animEffect>
                                  </p:childTnLst>
                                </p:cTn>
                              </p:par>
                            </p:childTnLst>
                          </p:cTn>
                        </p:par>
                        <p:par>
                          <p:cTn id="73" fill="hold">
                            <p:stCondLst>
                              <p:cond delay="500"/>
                            </p:stCondLst>
                            <p:childTnLst>
                              <p:par>
                                <p:cTn id="74" presetClass="entr" nodeType="afterEffect" presetSubtype="4" presetID="22" grpId="15" fill="hold">
                                  <p:stCondLst>
                                    <p:cond delay="0"/>
                                  </p:stCondLst>
                                  <p:iterate type="el" backwards="0">
                                    <p:tmAbs val="0"/>
                                  </p:iterate>
                                  <p:childTnLst>
                                    <p:set>
                                      <p:cBhvr>
                                        <p:cTn id="75" fill="hold"/>
                                        <p:tgtEl>
                                          <p:spTgt spid="2778"/>
                                        </p:tgtEl>
                                        <p:attrNameLst>
                                          <p:attrName>style.visibility</p:attrName>
                                        </p:attrNameLst>
                                      </p:cBhvr>
                                      <p:to>
                                        <p:strVal val="visible"/>
                                      </p:to>
                                    </p:set>
                                    <p:animEffect filter="wipe(down)" transition="in">
                                      <p:cBhvr>
                                        <p:cTn id="76" dur="500"/>
                                        <p:tgtEl>
                                          <p:spTgt spid="2778"/>
                                        </p:tgtEl>
                                      </p:cBhvr>
                                    </p:animEffect>
                                  </p:childTnLst>
                                </p:cTn>
                              </p:par>
                            </p:childTnLst>
                          </p:cTn>
                        </p:par>
                        <p:par>
                          <p:cTn id="77" fill="hold">
                            <p:stCondLst>
                              <p:cond delay="1000"/>
                            </p:stCondLst>
                            <p:childTnLst>
                              <p:par>
                                <p:cTn id="78" presetClass="entr" nodeType="afterEffect" presetSubtype="4" presetID="22" grpId="16" fill="hold">
                                  <p:stCondLst>
                                    <p:cond delay="0"/>
                                  </p:stCondLst>
                                  <p:iterate type="el" backwards="0">
                                    <p:tmAbs val="0"/>
                                  </p:iterate>
                                  <p:childTnLst>
                                    <p:set>
                                      <p:cBhvr>
                                        <p:cTn id="79" fill="hold"/>
                                        <p:tgtEl>
                                          <p:spTgt spid="2779"/>
                                        </p:tgtEl>
                                        <p:attrNameLst>
                                          <p:attrName>style.visibility</p:attrName>
                                        </p:attrNameLst>
                                      </p:cBhvr>
                                      <p:to>
                                        <p:strVal val="visible"/>
                                      </p:to>
                                    </p:set>
                                    <p:animEffect filter="wipe(down)" transition="in">
                                      <p:cBhvr>
                                        <p:cTn id="80" dur="500"/>
                                        <p:tgtEl>
                                          <p:spTgt spid="2779"/>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Subtype="4" presetID="22" grpId="17" fill="hold">
                                  <p:stCondLst>
                                    <p:cond delay="0"/>
                                  </p:stCondLst>
                                  <p:iterate type="el" backwards="0">
                                    <p:tmAbs val="0"/>
                                  </p:iterate>
                                  <p:childTnLst>
                                    <p:set>
                                      <p:cBhvr>
                                        <p:cTn id="84" fill="hold"/>
                                        <p:tgtEl>
                                          <p:spTgt spid="2799"/>
                                        </p:tgtEl>
                                        <p:attrNameLst>
                                          <p:attrName>style.visibility</p:attrName>
                                        </p:attrNameLst>
                                      </p:cBhvr>
                                      <p:to>
                                        <p:strVal val="visible"/>
                                      </p:to>
                                    </p:set>
                                    <p:animEffect filter="wipe(down)" transition="in">
                                      <p:cBhvr>
                                        <p:cTn id="85" dur="500"/>
                                        <p:tgtEl>
                                          <p:spTgt spid="2799"/>
                                        </p:tgtEl>
                                      </p:cBhvr>
                                    </p:animEffect>
                                  </p:childTnLst>
                                </p:cTn>
                              </p:par>
                            </p:childTnLst>
                          </p:cTn>
                        </p:par>
                        <p:par>
                          <p:cTn id="86" fill="hold">
                            <p:stCondLst>
                              <p:cond delay="500"/>
                            </p:stCondLst>
                            <p:childTnLst>
                              <p:par>
                                <p:cTn id="87" presetClass="entr" nodeType="afterEffect" presetSubtype="4" presetID="22" grpId="18" fill="hold">
                                  <p:stCondLst>
                                    <p:cond delay="0"/>
                                  </p:stCondLst>
                                  <p:iterate type="el" backwards="0">
                                    <p:tmAbs val="0"/>
                                  </p:iterate>
                                  <p:childTnLst>
                                    <p:set>
                                      <p:cBhvr>
                                        <p:cTn id="88" fill="hold"/>
                                        <p:tgtEl>
                                          <p:spTgt spid="2798"/>
                                        </p:tgtEl>
                                        <p:attrNameLst>
                                          <p:attrName>style.visibility</p:attrName>
                                        </p:attrNameLst>
                                      </p:cBhvr>
                                      <p:to>
                                        <p:strVal val="visible"/>
                                      </p:to>
                                    </p:set>
                                    <p:animEffect filter="wipe(down)" transition="in">
                                      <p:cBhvr>
                                        <p:cTn id="89" dur="500"/>
                                        <p:tgtEl>
                                          <p:spTgt spid="2798"/>
                                        </p:tgtEl>
                                      </p:cBhvr>
                                    </p:animEffect>
                                  </p:childTnLst>
                                </p:cTn>
                              </p:par>
                            </p:childTnLst>
                          </p:cTn>
                        </p:par>
                        <p:par>
                          <p:cTn id="90" fill="hold">
                            <p:stCondLst>
                              <p:cond delay="1000"/>
                            </p:stCondLst>
                            <p:childTnLst>
                              <p:par>
                                <p:cTn id="91" presetClass="entr" nodeType="afterEffect" presetSubtype="4" presetID="22" grpId="19" fill="hold">
                                  <p:stCondLst>
                                    <p:cond delay="0"/>
                                  </p:stCondLst>
                                  <p:iterate type="el" backwards="0">
                                    <p:tmAbs val="0"/>
                                  </p:iterate>
                                  <p:childTnLst>
                                    <p:set>
                                      <p:cBhvr>
                                        <p:cTn id="92" fill="hold"/>
                                        <p:tgtEl>
                                          <p:spTgt spid="2797"/>
                                        </p:tgtEl>
                                        <p:attrNameLst>
                                          <p:attrName>style.visibility</p:attrName>
                                        </p:attrNameLst>
                                      </p:cBhvr>
                                      <p:to>
                                        <p:strVal val="visible"/>
                                      </p:to>
                                    </p:set>
                                    <p:animEffect filter="wipe(down)" transition="in">
                                      <p:cBhvr>
                                        <p:cTn id="93" dur="500"/>
                                        <p:tgtEl>
                                          <p:spTgt spid="2797"/>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Subtype="4" presetID="22" grpId="20" fill="hold">
                                  <p:stCondLst>
                                    <p:cond delay="0"/>
                                  </p:stCondLst>
                                  <p:iterate type="el" backwards="0">
                                    <p:tmAbs val="0"/>
                                  </p:iterate>
                                  <p:childTnLst>
                                    <p:set>
                                      <p:cBhvr>
                                        <p:cTn id="97" fill="hold"/>
                                        <p:tgtEl>
                                          <p:spTgt spid="2782"/>
                                        </p:tgtEl>
                                        <p:attrNameLst>
                                          <p:attrName>style.visibility</p:attrName>
                                        </p:attrNameLst>
                                      </p:cBhvr>
                                      <p:to>
                                        <p:strVal val="visible"/>
                                      </p:to>
                                    </p:set>
                                    <p:animEffect filter="wipe(down)" transition="in">
                                      <p:cBhvr>
                                        <p:cTn id="98" dur="500"/>
                                        <p:tgtEl>
                                          <p:spTgt spid="2782"/>
                                        </p:tgtEl>
                                      </p:cBhvr>
                                    </p:animEffect>
                                  </p:childTnLst>
                                </p:cTn>
                              </p:par>
                            </p:childTnLst>
                          </p:cTn>
                        </p:par>
                        <p:par>
                          <p:cTn id="99" fill="hold">
                            <p:stCondLst>
                              <p:cond delay="500"/>
                            </p:stCondLst>
                            <p:childTnLst>
                              <p:par>
                                <p:cTn id="100" presetClass="entr" nodeType="afterEffect" presetSubtype="4" presetID="22" grpId="21" fill="hold">
                                  <p:stCondLst>
                                    <p:cond delay="0"/>
                                  </p:stCondLst>
                                  <p:iterate type="el" backwards="0">
                                    <p:tmAbs val="0"/>
                                  </p:iterate>
                                  <p:childTnLst>
                                    <p:set>
                                      <p:cBhvr>
                                        <p:cTn id="101" fill="hold"/>
                                        <p:tgtEl>
                                          <p:spTgt spid="2783"/>
                                        </p:tgtEl>
                                        <p:attrNameLst>
                                          <p:attrName>style.visibility</p:attrName>
                                        </p:attrNameLst>
                                      </p:cBhvr>
                                      <p:to>
                                        <p:strVal val="visible"/>
                                      </p:to>
                                    </p:set>
                                    <p:animEffect filter="wipe(down)" transition="in">
                                      <p:cBhvr>
                                        <p:cTn id="102" dur="500"/>
                                        <p:tgtEl>
                                          <p:spTgt spid="2783"/>
                                        </p:tgtEl>
                                      </p:cBhvr>
                                    </p:animEffect>
                                  </p:childTnLst>
                                </p:cTn>
                              </p:par>
                            </p:childTnLst>
                          </p:cTn>
                        </p:par>
                        <p:par>
                          <p:cTn id="103" fill="hold">
                            <p:stCondLst>
                              <p:cond delay="1000"/>
                            </p:stCondLst>
                            <p:childTnLst>
                              <p:par>
                                <p:cTn id="104" presetClass="entr" nodeType="afterEffect" presetSubtype="4" presetID="22" grpId="22" fill="hold">
                                  <p:stCondLst>
                                    <p:cond delay="0"/>
                                  </p:stCondLst>
                                  <p:iterate type="el" backwards="0">
                                    <p:tmAbs val="0"/>
                                  </p:iterate>
                                  <p:childTnLst>
                                    <p:set>
                                      <p:cBhvr>
                                        <p:cTn id="105" fill="hold"/>
                                        <p:tgtEl>
                                          <p:spTgt spid="2784"/>
                                        </p:tgtEl>
                                        <p:attrNameLst>
                                          <p:attrName>style.visibility</p:attrName>
                                        </p:attrNameLst>
                                      </p:cBhvr>
                                      <p:to>
                                        <p:strVal val="visible"/>
                                      </p:to>
                                    </p:set>
                                    <p:animEffect filter="wipe(down)" transition="in">
                                      <p:cBhvr>
                                        <p:cTn id="106" dur="500"/>
                                        <p:tgtEl>
                                          <p:spTgt spid="2784"/>
                                        </p:tgtEl>
                                      </p:cBhvr>
                                    </p:animEffect>
                                  </p:childTnLst>
                                </p:cTn>
                              </p:par>
                            </p:childTnLst>
                          </p:cTn>
                        </p:par>
                      </p:childTnLst>
                    </p:cTn>
                  </p:par>
                  <p:par>
                    <p:cTn id="107" fill="hold">
                      <p:stCondLst>
                        <p:cond delay="indefinite"/>
                      </p:stCondLst>
                      <p:childTnLst>
                        <p:par>
                          <p:cTn id="108" fill="hold">
                            <p:stCondLst>
                              <p:cond delay="0"/>
                            </p:stCondLst>
                            <p:childTnLst>
                              <p:par>
                                <p:cTn id="109" presetClass="entr" nodeType="clickEffect" presetID="9" grpId="23" fill="hold">
                                  <p:stCondLst>
                                    <p:cond delay="0"/>
                                  </p:stCondLst>
                                  <p:iterate type="el" backwards="0">
                                    <p:tmAbs val="0"/>
                                  </p:iterate>
                                  <p:childTnLst>
                                    <p:set>
                                      <p:cBhvr>
                                        <p:cTn id="110" fill="hold"/>
                                        <p:tgtEl>
                                          <p:spTgt spid="2802"/>
                                        </p:tgtEl>
                                        <p:attrNameLst>
                                          <p:attrName>style.visibility</p:attrName>
                                        </p:attrNameLst>
                                      </p:cBhvr>
                                      <p:to>
                                        <p:strVal val="visible"/>
                                      </p:to>
                                    </p:set>
                                    <p:animEffect filter="dissolve" transition="in">
                                      <p:cBhvr>
                                        <p:cTn id="111" dur="500"/>
                                        <p:tgtEl>
                                          <p:spTgt spid="2802"/>
                                        </p:tgtEl>
                                      </p:cBhvr>
                                    </p:animEffect>
                                  </p:childTnLst>
                                </p:cTn>
                              </p:par>
                            </p:childTnLst>
                          </p:cTn>
                        </p:par>
                        <p:par>
                          <p:cTn id="112" fill="hold">
                            <p:stCondLst>
                              <p:cond delay="500"/>
                            </p:stCondLst>
                            <p:childTnLst>
                              <p:par>
                                <p:cTn id="113" presetClass="entr" nodeType="afterEffect" presetID="9" grpId="24" fill="hold">
                                  <p:stCondLst>
                                    <p:cond delay="0"/>
                                  </p:stCondLst>
                                  <p:iterate type="el" backwards="0">
                                    <p:tmAbs val="0"/>
                                  </p:iterate>
                                  <p:childTnLst>
                                    <p:set>
                                      <p:cBhvr>
                                        <p:cTn id="114" fill="hold"/>
                                        <p:tgtEl>
                                          <p:spTgt spid="2803"/>
                                        </p:tgtEl>
                                        <p:attrNameLst>
                                          <p:attrName>style.visibility</p:attrName>
                                        </p:attrNameLst>
                                      </p:cBhvr>
                                      <p:to>
                                        <p:strVal val="visible"/>
                                      </p:to>
                                    </p:set>
                                    <p:animEffect filter="dissolve" transition="in">
                                      <p:cBhvr>
                                        <p:cTn id="115" dur="500"/>
                                        <p:tgtEl>
                                          <p:spTgt spid="2803"/>
                                        </p:tgtEl>
                                      </p:cBhvr>
                                    </p:animEffect>
                                  </p:childTnLst>
                                </p:cTn>
                              </p:par>
                            </p:childTnLst>
                          </p:cTn>
                        </p:par>
                        <p:par>
                          <p:cTn id="116" fill="hold">
                            <p:stCondLst>
                              <p:cond delay="1000"/>
                            </p:stCondLst>
                            <p:childTnLst>
                              <p:par>
                                <p:cTn id="117" presetClass="entr" nodeType="afterEffect" presetID="9" grpId="25" fill="hold">
                                  <p:stCondLst>
                                    <p:cond delay="0"/>
                                  </p:stCondLst>
                                  <p:iterate type="el" backwards="0">
                                    <p:tmAbs val="0"/>
                                  </p:iterate>
                                  <p:childTnLst>
                                    <p:set>
                                      <p:cBhvr>
                                        <p:cTn id="118" fill="hold"/>
                                        <p:tgtEl>
                                          <p:spTgt spid="2806"/>
                                        </p:tgtEl>
                                        <p:attrNameLst>
                                          <p:attrName>style.visibility</p:attrName>
                                        </p:attrNameLst>
                                      </p:cBhvr>
                                      <p:to>
                                        <p:strVal val="visible"/>
                                      </p:to>
                                    </p:set>
                                    <p:animEffect filter="dissolve" transition="in">
                                      <p:cBhvr>
                                        <p:cTn id="119" dur="500"/>
                                        <p:tgtEl>
                                          <p:spTgt spid="2806"/>
                                        </p:tgtEl>
                                      </p:cBhvr>
                                    </p:animEffect>
                                  </p:childTnLst>
                                </p:cTn>
                              </p:par>
                            </p:childTnLst>
                          </p:cTn>
                        </p:par>
                      </p:childTnLst>
                    </p:cTn>
                  </p:par>
                  <p:par>
                    <p:cTn id="120" fill="hold">
                      <p:stCondLst>
                        <p:cond delay="indefinite"/>
                      </p:stCondLst>
                      <p:childTnLst>
                        <p:par>
                          <p:cTn id="121" fill="hold">
                            <p:stCondLst>
                              <p:cond delay="0"/>
                            </p:stCondLst>
                            <p:childTnLst>
                              <p:par>
                                <p:cTn id="122" presetClass="entr" nodeType="clickEffect" presetID="9" grpId="26" fill="hold">
                                  <p:stCondLst>
                                    <p:cond delay="0"/>
                                  </p:stCondLst>
                                  <p:iterate type="el" backwards="0">
                                    <p:tmAbs val="0"/>
                                  </p:iterate>
                                  <p:childTnLst>
                                    <p:set>
                                      <p:cBhvr>
                                        <p:cTn id="123" fill="hold"/>
                                        <p:tgtEl>
                                          <p:spTgt spid="2800"/>
                                        </p:tgtEl>
                                        <p:attrNameLst>
                                          <p:attrName>style.visibility</p:attrName>
                                        </p:attrNameLst>
                                      </p:cBhvr>
                                      <p:to>
                                        <p:strVal val="visible"/>
                                      </p:to>
                                    </p:set>
                                    <p:animEffect filter="dissolve" transition="in">
                                      <p:cBhvr>
                                        <p:cTn id="124" dur="500"/>
                                        <p:tgtEl>
                                          <p:spTgt spid="2800"/>
                                        </p:tgtEl>
                                      </p:cBhvr>
                                    </p:animEffect>
                                  </p:childTnLst>
                                </p:cTn>
                              </p:par>
                            </p:childTnLst>
                          </p:cTn>
                        </p:par>
                        <p:par>
                          <p:cTn id="125" fill="hold">
                            <p:stCondLst>
                              <p:cond delay="500"/>
                            </p:stCondLst>
                            <p:childTnLst>
                              <p:par>
                                <p:cTn id="126" presetClass="entr" nodeType="afterEffect" presetID="9" grpId="27" fill="hold">
                                  <p:stCondLst>
                                    <p:cond delay="0"/>
                                  </p:stCondLst>
                                  <p:iterate type="el" backwards="0">
                                    <p:tmAbs val="0"/>
                                  </p:iterate>
                                  <p:childTnLst>
                                    <p:set>
                                      <p:cBhvr>
                                        <p:cTn id="127" fill="hold"/>
                                        <p:tgtEl>
                                          <p:spTgt spid="2801"/>
                                        </p:tgtEl>
                                        <p:attrNameLst>
                                          <p:attrName>style.visibility</p:attrName>
                                        </p:attrNameLst>
                                      </p:cBhvr>
                                      <p:to>
                                        <p:strVal val="visible"/>
                                      </p:to>
                                    </p:set>
                                    <p:animEffect filter="dissolve" transition="in">
                                      <p:cBhvr>
                                        <p:cTn id="128" dur="500"/>
                                        <p:tgtEl>
                                          <p:spTgt spid="2801"/>
                                        </p:tgtEl>
                                      </p:cBhvr>
                                    </p:animEffect>
                                  </p:childTnLst>
                                </p:cTn>
                              </p:par>
                            </p:childTnLst>
                          </p:cTn>
                        </p:par>
                        <p:par>
                          <p:cTn id="129" fill="hold">
                            <p:stCondLst>
                              <p:cond delay="1000"/>
                            </p:stCondLst>
                            <p:childTnLst>
                              <p:par>
                                <p:cTn id="130" presetClass="entr" nodeType="afterEffect" presetID="9" grpId="28" fill="hold">
                                  <p:stCondLst>
                                    <p:cond delay="0"/>
                                  </p:stCondLst>
                                  <p:iterate type="el" backwards="0">
                                    <p:tmAbs val="0"/>
                                  </p:iterate>
                                  <p:childTnLst>
                                    <p:set>
                                      <p:cBhvr>
                                        <p:cTn id="131" fill="hold"/>
                                        <p:tgtEl>
                                          <p:spTgt spid="2807"/>
                                        </p:tgtEl>
                                        <p:attrNameLst>
                                          <p:attrName>style.visibility</p:attrName>
                                        </p:attrNameLst>
                                      </p:cBhvr>
                                      <p:to>
                                        <p:strVal val="visible"/>
                                      </p:to>
                                    </p:set>
                                    <p:animEffect filter="dissolve" transition="in">
                                      <p:cBhvr>
                                        <p:cTn id="132" dur="500"/>
                                        <p:tgtEl>
                                          <p:spTgt spid="2807"/>
                                        </p:tgtEl>
                                      </p:cBhvr>
                                    </p:animEffect>
                                  </p:childTnLst>
                                </p:cTn>
                              </p:par>
                            </p:childTnLst>
                          </p:cTn>
                        </p:par>
                      </p:childTnLst>
                    </p:cTn>
                  </p:par>
                  <p:par>
                    <p:cTn id="133" fill="hold">
                      <p:stCondLst>
                        <p:cond delay="indefinite"/>
                      </p:stCondLst>
                      <p:childTnLst>
                        <p:par>
                          <p:cTn id="134" fill="hold">
                            <p:stCondLst>
                              <p:cond delay="0"/>
                            </p:stCondLst>
                            <p:childTnLst>
                              <p:par>
                                <p:cTn id="135" presetClass="entr" nodeType="clickEffect" presetID="9" grpId="29" fill="hold">
                                  <p:stCondLst>
                                    <p:cond delay="0"/>
                                  </p:stCondLst>
                                  <p:iterate type="el" backwards="0">
                                    <p:tmAbs val="0"/>
                                  </p:iterate>
                                  <p:childTnLst>
                                    <p:set>
                                      <p:cBhvr>
                                        <p:cTn id="136" fill="hold"/>
                                        <p:tgtEl>
                                          <p:spTgt spid="2808"/>
                                        </p:tgtEl>
                                        <p:attrNameLst>
                                          <p:attrName>style.visibility</p:attrName>
                                        </p:attrNameLst>
                                      </p:cBhvr>
                                      <p:to>
                                        <p:strVal val="visible"/>
                                      </p:to>
                                    </p:set>
                                    <p:animEffect filter="dissolve" transition="in">
                                      <p:cBhvr>
                                        <p:cTn id="137" dur="500"/>
                                        <p:tgtEl>
                                          <p:spTgt spid="2808"/>
                                        </p:tgtEl>
                                      </p:cBhvr>
                                    </p:animEffect>
                                  </p:childTnLst>
                                </p:cTn>
                              </p:par>
                            </p:childTnLst>
                          </p:cTn>
                        </p:par>
                        <p:par>
                          <p:cTn id="138" fill="hold">
                            <p:stCondLst>
                              <p:cond delay="500"/>
                            </p:stCondLst>
                            <p:childTnLst>
                              <p:par>
                                <p:cTn id="139" presetClass="entr" nodeType="afterEffect" presetID="9" grpId="30" fill="hold">
                                  <p:stCondLst>
                                    <p:cond delay="0"/>
                                  </p:stCondLst>
                                  <p:iterate type="el" backwards="0">
                                    <p:tmAbs val="0"/>
                                  </p:iterate>
                                  <p:childTnLst>
                                    <p:set>
                                      <p:cBhvr>
                                        <p:cTn id="140" fill="hold"/>
                                        <p:tgtEl>
                                          <p:spTgt spid="2804"/>
                                        </p:tgtEl>
                                        <p:attrNameLst>
                                          <p:attrName>style.visibility</p:attrName>
                                        </p:attrNameLst>
                                      </p:cBhvr>
                                      <p:to>
                                        <p:strVal val="visible"/>
                                      </p:to>
                                    </p:set>
                                    <p:animEffect filter="dissolve" transition="in">
                                      <p:cBhvr>
                                        <p:cTn id="141" dur="500"/>
                                        <p:tgtEl>
                                          <p:spTgt spid="2804"/>
                                        </p:tgtEl>
                                      </p:cBhvr>
                                    </p:animEffect>
                                  </p:childTnLst>
                                </p:cTn>
                              </p:par>
                            </p:childTnLst>
                          </p:cTn>
                        </p:par>
                        <p:par>
                          <p:cTn id="142" fill="hold">
                            <p:stCondLst>
                              <p:cond delay="1000"/>
                            </p:stCondLst>
                            <p:childTnLst>
                              <p:par>
                                <p:cTn id="143" presetClass="entr" nodeType="afterEffect" presetID="9" grpId="31" fill="hold">
                                  <p:stCondLst>
                                    <p:cond delay="0"/>
                                  </p:stCondLst>
                                  <p:iterate type="el" backwards="0">
                                    <p:tmAbs val="0"/>
                                  </p:iterate>
                                  <p:childTnLst>
                                    <p:set>
                                      <p:cBhvr>
                                        <p:cTn id="144" fill="hold"/>
                                        <p:tgtEl>
                                          <p:spTgt spid="2805"/>
                                        </p:tgtEl>
                                        <p:attrNameLst>
                                          <p:attrName>style.visibility</p:attrName>
                                        </p:attrNameLst>
                                      </p:cBhvr>
                                      <p:to>
                                        <p:strVal val="visible"/>
                                      </p:to>
                                    </p:set>
                                    <p:animEffect filter="dissolve" transition="in">
                                      <p:cBhvr>
                                        <p:cTn id="145" dur="500"/>
                                        <p:tgtEl>
                                          <p:spTgt spid="280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774" grpId="10"/>
      <p:bldP build="whole" bldLvl="1" animBg="1" rev="0" advAuto="0" spid="2807" grpId="28"/>
      <p:bldP build="whole" bldLvl="1" animBg="1" rev="0" advAuto="0" spid="2792" grpId="13"/>
      <p:bldP build="whole" bldLvl="1" animBg="1" rev="0" advAuto="0" spid="2797" grpId="19"/>
      <p:bldP build="whole" bldLvl="1" animBg="1" rev="0" advAuto="0" spid="2793" grpId="12"/>
      <p:bldP build="whole" bldLvl="1" animBg="1" rev="0" advAuto="0" spid="2777" grpId="14"/>
      <p:bldP build="whole" bldLvl="1" animBg="1" rev="0" advAuto="0" spid="2799" grpId="17"/>
      <p:bldP build="whole" bldLvl="1" animBg="1" rev="0" advAuto="0" spid="2783" grpId="21"/>
      <p:bldP build="whole" bldLvl="1" animBg="1" rev="0" advAuto="0" spid="2772" grpId="8"/>
      <p:bldP build="whole" bldLvl="1" animBg="1" rev="0" advAuto="0" spid="2803" grpId="24"/>
      <p:bldP build="whole" bldLvl="1" animBg="1" rev="0" advAuto="0" spid="2808" grpId="29"/>
      <p:bldP build="whole" bldLvl="1" animBg="1" rev="0" advAuto="0" spid="2789" grpId="6"/>
      <p:bldP build="whole" bldLvl="1" animBg="1" rev="0" advAuto="0" spid="2804" grpId="30"/>
      <p:bldP build="whole" bldLvl="1" animBg="1" rev="0" advAuto="0" spid="2778" grpId="15"/>
      <p:bldP build="whole" bldLvl="1" animBg="1" rev="0" advAuto="0" spid="2794" grpId="11"/>
      <p:bldP build="whole" bldLvl="1" animBg="1" rev="0" advAuto="0" spid="2802" grpId="23"/>
      <p:bldP build="whole" bldLvl="1" animBg="1" rev="0" advAuto="0" spid="2800" grpId="26"/>
      <p:bldP build="whole" bldLvl="1" animBg="1" rev="0" advAuto="0" spid="2805" grpId="31"/>
      <p:bldP build="p" bldLvl="1" animBg="1" rev="0" advAuto="0" spid="2769" grpId="1"/>
      <p:bldP build="whole" bldLvl="1" animBg="1" rev="0" advAuto="0" spid="2830" grpId="4"/>
      <p:bldP build="whole" bldLvl="1" animBg="1" rev="0" advAuto="0" spid="2779" grpId="16"/>
      <p:bldP build="whole" bldLvl="1" animBg="1" rev="0" advAuto="0" spid="2798" grpId="18"/>
      <p:bldP build="whole" bldLvl="1" animBg="1" rev="0" advAuto="0" spid="2787" grpId="5"/>
      <p:bldP build="p" bldLvl="1" animBg="1" rev="0" advAuto="0" spid="2768" grpId="2"/>
      <p:bldP build="whole" bldLvl="1" animBg="1" rev="0" advAuto="0" spid="2782" grpId="20"/>
      <p:bldP build="whole" bldLvl="1" animBg="1" rev="0" advAuto="0" spid="2788" grpId="7"/>
      <p:bldP build="whole" bldLvl="1" animBg="1" rev="0" advAuto="0" spid="2784" grpId="22"/>
      <p:bldP build="whole" bldLvl="1" animBg="1" rev="0" advAuto="0" spid="2806" grpId="25"/>
      <p:bldP build="whole" bldLvl="1" animBg="1" rev="0" advAuto="0" spid="2801" grpId="27"/>
      <p:bldP build="whole" bldLvl="1" animBg="1" rev="0" advAuto="0" spid="2766" grpId="3"/>
      <p:bldP build="whole" bldLvl="1" animBg="1" rev="0" advAuto="0" spid="2773" grpId="9"/>
    </p:bldLst>
  </p:timing>
</p:sld>
</file>

<file path=ppt/slides/slide6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2840" name="Group 2840"/>
          <p:cNvGrpSpPr/>
          <p:nvPr/>
        </p:nvGrpSpPr>
        <p:grpSpPr>
          <a:xfrm>
            <a:off x="6303767" y="2491271"/>
            <a:ext cx="2531890" cy="745940"/>
            <a:chOff x="0" y="0"/>
            <a:chExt cx="2531889" cy="745939"/>
          </a:xfrm>
        </p:grpSpPr>
        <p:sp>
          <p:nvSpPr>
            <p:cNvPr id="2835" name="Shape 2835"/>
            <p:cNvSpPr/>
            <p:nvPr/>
          </p:nvSpPr>
          <p:spPr>
            <a:xfrm>
              <a:off x="0" y="0"/>
              <a:ext cx="2531890" cy="745940"/>
            </a:xfrm>
            <a:prstGeom prst="roundRect">
              <a:avLst>
                <a:gd name="adj" fmla="val 50000"/>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838" name="Group 2838"/>
            <p:cNvGrpSpPr/>
            <p:nvPr/>
          </p:nvGrpSpPr>
          <p:grpSpPr>
            <a:xfrm>
              <a:off x="1896782" y="105483"/>
              <a:ext cx="522137" cy="526200"/>
              <a:chOff x="0" y="0"/>
              <a:chExt cx="522136" cy="526198"/>
            </a:xfrm>
          </p:grpSpPr>
          <p:sp>
            <p:nvSpPr>
              <p:cNvPr id="2836" name="Shape 2836"/>
              <p:cNvSpPr/>
              <p:nvPr/>
            </p:nvSpPr>
            <p:spPr>
              <a:xfrm>
                <a:off x="-1" y="-1"/>
                <a:ext cx="522138" cy="526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99AEBA"/>
                    </a:solidFill>
                    <a:latin typeface="FontAwesome"/>
                    <a:ea typeface="FontAwesome"/>
                    <a:cs typeface="FontAwesome"/>
                    <a:sym typeface="FontAwesome"/>
                  </a:defRPr>
                </a:pPr>
              </a:p>
            </p:txBody>
          </p:sp>
          <p:sp>
            <p:nvSpPr>
              <p:cNvPr id="2837" name="Shape 2837"/>
              <p:cNvSpPr/>
              <p:nvPr/>
            </p:nvSpPr>
            <p:spPr>
              <a:xfrm>
                <a:off x="76464" y="77679"/>
                <a:ext cx="36920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99AEBA"/>
                    </a:solidFill>
                    <a:latin typeface="FontAwesome"/>
                    <a:ea typeface="FontAwesome"/>
                    <a:cs typeface="FontAwesome"/>
                    <a:sym typeface="FontAwesome"/>
                  </a:defRPr>
                </a:lvl1pPr>
              </a:lstStyle>
              <a:p>
                <a:pPr/>
                <a:r>
                  <a:t>±</a:t>
                </a:r>
              </a:p>
            </p:txBody>
          </p:sp>
        </p:grpSp>
        <p:sp>
          <p:nvSpPr>
            <p:cNvPr id="2839" name="Shape 2839"/>
            <p:cNvSpPr/>
            <p:nvPr/>
          </p:nvSpPr>
          <p:spPr>
            <a:xfrm>
              <a:off x="886465" y="273690"/>
              <a:ext cx="891593"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1.520K</a:t>
              </a:r>
            </a:p>
          </p:txBody>
        </p:sp>
      </p:grpSp>
      <p:grpSp>
        <p:nvGrpSpPr>
          <p:cNvPr id="2846" name="Group 2846"/>
          <p:cNvGrpSpPr/>
          <p:nvPr/>
        </p:nvGrpSpPr>
        <p:grpSpPr>
          <a:xfrm>
            <a:off x="6636280" y="3235736"/>
            <a:ext cx="3254904" cy="735065"/>
            <a:chOff x="0" y="0"/>
            <a:chExt cx="3254902" cy="735063"/>
          </a:xfrm>
        </p:grpSpPr>
        <p:sp>
          <p:nvSpPr>
            <p:cNvPr id="2841" name="Shape 2841"/>
            <p:cNvSpPr/>
            <p:nvPr/>
          </p:nvSpPr>
          <p:spPr>
            <a:xfrm>
              <a:off x="0" y="0"/>
              <a:ext cx="3254903" cy="735064"/>
            </a:xfrm>
            <a:prstGeom prst="roundRect">
              <a:avLst>
                <a:gd name="adj" fmla="val 50000"/>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844" name="Group 2844"/>
            <p:cNvGrpSpPr/>
            <p:nvPr/>
          </p:nvGrpSpPr>
          <p:grpSpPr>
            <a:xfrm>
              <a:off x="2610627" y="103926"/>
              <a:ext cx="522135" cy="526199"/>
              <a:chOff x="0" y="0"/>
              <a:chExt cx="522134" cy="526198"/>
            </a:xfrm>
          </p:grpSpPr>
          <p:sp>
            <p:nvSpPr>
              <p:cNvPr id="2842" name="Shape 2842"/>
              <p:cNvSpPr/>
              <p:nvPr/>
            </p:nvSpPr>
            <p:spPr>
              <a:xfrm>
                <a:off x="-1" y="-1"/>
                <a:ext cx="522136" cy="526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843" name="Shape 2843"/>
              <p:cNvSpPr/>
              <p:nvPr/>
            </p:nvSpPr>
            <p:spPr>
              <a:xfrm>
                <a:off x="76464" y="77679"/>
                <a:ext cx="369206"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637C90"/>
                    </a:solidFill>
                    <a:latin typeface="FontAwesome"/>
                    <a:ea typeface="FontAwesome"/>
                    <a:cs typeface="FontAwesome"/>
                    <a:sym typeface="FontAwesome"/>
                  </a:defRPr>
                </a:lvl1pPr>
              </a:lstStyle>
              <a:p>
                <a:pPr/>
                <a:r>
                  <a:t>|</a:t>
                </a:r>
              </a:p>
            </p:txBody>
          </p:sp>
        </p:grpSp>
        <p:sp>
          <p:nvSpPr>
            <p:cNvPr id="2845" name="Shape 2845"/>
            <p:cNvSpPr/>
            <p:nvPr/>
          </p:nvSpPr>
          <p:spPr>
            <a:xfrm>
              <a:off x="1596895" y="272107"/>
              <a:ext cx="891592"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2.983K</a:t>
              </a:r>
            </a:p>
          </p:txBody>
        </p:sp>
      </p:grpSp>
      <p:grpSp>
        <p:nvGrpSpPr>
          <p:cNvPr id="2852" name="Group 2852"/>
          <p:cNvGrpSpPr/>
          <p:nvPr/>
        </p:nvGrpSpPr>
        <p:grpSpPr>
          <a:xfrm>
            <a:off x="6168347" y="3970294"/>
            <a:ext cx="4676407" cy="744970"/>
            <a:chOff x="0" y="0"/>
            <a:chExt cx="4676406" cy="744969"/>
          </a:xfrm>
        </p:grpSpPr>
        <p:sp>
          <p:nvSpPr>
            <p:cNvPr id="2847" name="Shape 2847"/>
            <p:cNvSpPr/>
            <p:nvPr/>
          </p:nvSpPr>
          <p:spPr>
            <a:xfrm>
              <a:off x="0" y="0"/>
              <a:ext cx="4676407" cy="744970"/>
            </a:xfrm>
            <a:prstGeom prst="roundRect">
              <a:avLst>
                <a:gd name="adj" fmla="val 50000"/>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850" name="Group 2850"/>
            <p:cNvGrpSpPr/>
            <p:nvPr/>
          </p:nvGrpSpPr>
          <p:grpSpPr>
            <a:xfrm>
              <a:off x="4039854" y="113286"/>
              <a:ext cx="522137" cy="526200"/>
              <a:chOff x="0" y="0"/>
              <a:chExt cx="522136" cy="526198"/>
            </a:xfrm>
          </p:grpSpPr>
          <p:sp>
            <p:nvSpPr>
              <p:cNvPr id="2848" name="Shape 2848"/>
              <p:cNvSpPr/>
              <p:nvPr/>
            </p:nvSpPr>
            <p:spPr>
              <a:xfrm>
                <a:off x="-1" y="-1"/>
                <a:ext cx="522138" cy="526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32424F"/>
                    </a:solidFill>
                    <a:latin typeface="FontAwesome"/>
                    <a:ea typeface="FontAwesome"/>
                    <a:cs typeface="FontAwesome"/>
                    <a:sym typeface="FontAwesome"/>
                  </a:defRPr>
                </a:pPr>
              </a:p>
            </p:txBody>
          </p:sp>
          <p:sp>
            <p:nvSpPr>
              <p:cNvPr id="2849" name="Shape 2849"/>
              <p:cNvSpPr/>
              <p:nvPr/>
            </p:nvSpPr>
            <p:spPr>
              <a:xfrm>
                <a:off x="76464" y="77679"/>
                <a:ext cx="36920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32424F"/>
                    </a:solidFill>
                    <a:latin typeface="FontAwesome"/>
                    <a:ea typeface="FontAwesome"/>
                    <a:cs typeface="FontAwesome"/>
                    <a:sym typeface="FontAwesome"/>
                  </a:defRPr>
                </a:lvl1pPr>
              </a:lstStyle>
              <a:p>
                <a:pPr/>
                <a:r>
                  <a:t></a:t>
                </a:r>
              </a:p>
            </p:txBody>
          </p:sp>
        </p:grpSp>
        <p:sp>
          <p:nvSpPr>
            <p:cNvPr id="2851" name="Shape 2851"/>
            <p:cNvSpPr/>
            <p:nvPr/>
          </p:nvSpPr>
          <p:spPr>
            <a:xfrm>
              <a:off x="3031603" y="274785"/>
              <a:ext cx="891593"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3.071K</a:t>
              </a:r>
            </a:p>
          </p:txBody>
        </p:sp>
      </p:grpSp>
      <p:grpSp>
        <p:nvGrpSpPr>
          <p:cNvPr id="2858" name="Group 2858"/>
          <p:cNvGrpSpPr/>
          <p:nvPr/>
        </p:nvGrpSpPr>
        <p:grpSpPr>
          <a:xfrm>
            <a:off x="6505563" y="4715262"/>
            <a:ext cx="2818969" cy="733590"/>
            <a:chOff x="0" y="0"/>
            <a:chExt cx="2818968" cy="733588"/>
          </a:xfrm>
        </p:grpSpPr>
        <p:sp>
          <p:nvSpPr>
            <p:cNvPr id="2853" name="Shape 2853"/>
            <p:cNvSpPr/>
            <p:nvPr/>
          </p:nvSpPr>
          <p:spPr>
            <a:xfrm>
              <a:off x="0" y="0"/>
              <a:ext cx="2818969" cy="733589"/>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856" name="Group 2856"/>
            <p:cNvGrpSpPr/>
            <p:nvPr/>
          </p:nvGrpSpPr>
          <p:grpSpPr>
            <a:xfrm>
              <a:off x="2185757" y="103695"/>
              <a:ext cx="522137" cy="526199"/>
              <a:chOff x="0" y="0"/>
              <a:chExt cx="522136" cy="526198"/>
            </a:xfrm>
          </p:grpSpPr>
          <p:sp>
            <p:nvSpPr>
              <p:cNvPr id="2854" name="Shape 2854"/>
              <p:cNvSpPr/>
              <p:nvPr/>
            </p:nvSpPr>
            <p:spPr>
              <a:xfrm>
                <a:off x="-1" y="-1"/>
                <a:ext cx="522138" cy="526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23B48"/>
                    </a:solidFill>
                  </a:defRPr>
                </a:pPr>
              </a:p>
            </p:txBody>
          </p:sp>
          <p:sp>
            <p:nvSpPr>
              <p:cNvPr id="2855" name="Shape 2855"/>
              <p:cNvSpPr/>
              <p:nvPr/>
            </p:nvSpPr>
            <p:spPr>
              <a:xfrm>
                <a:off x="76464" y="77679"/>
                <a:ext cx="36920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23B48"/>
                    </a:solidFill>
                    <a:latin typeface="FontAwesome"/>
                    <a:ea typeface="FontAwesome"/>
                    <a:cs typeface="FontAwesome"/>
                    <a:sym typeface="FontAwesome"/>
                  </a:defRPr>
                </a:lvl1pPr>
              </a:lstStyle>
              <a:p>
                <a:pPr/>
                <a:r>
                  <a:t>u</a:t>
                </a:r>
              </a:p>
            </p:txBody>
          </p:sp>
        </p:grpSp>
        <p:sp>
          <p:nvSpPr>
            <p:cNvPr id="2857" name="Shape 2857"/>
            <p:cNvSpPr/>
            <p:nvPr/>
          </p:nvSpPr>
          <p:spPr>
            <a:xfrm>
              <a:off x="1183089" y="258452"/>
              <a:ext cx="891593"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r" defTabSz="685800">
                <a:lnSpc>
                  <a:spcPct val="90000"/>
                </a:lnSpc>
                <a:spcBef>
                  <a:spcPts val="700"/>
                </a:spcBef>
                <a:defRPr sz="1300">
                  <a:solidFill>
                    <a:srgbClr val="FFFFFF"/>
                  </a:solidFill>
                  <a:latin typeface="Lato"/>
                  <a:ea typeface="Lato"/>
                  <a:cs typeface="Lato"/>
                  <a:sym typeface="Lato"/>
                </a:defRPr>
              </a:lvl1pPr>
            </a:lstStyle>
            <a:p>
              <a:pPr/>
              <a:r>
                <a:t>1.880K</a:t>
              </a:r>
            </a:p>
          </p:txBody>
        </p:sp>
      </p:grpSp>
      <p:grpSp>
        <p:nvGrpSpPr>
          <p:cNvPr id="2861" name="Group 2861"/>
          <p:cNvGrpSpPr/>
          <p:nvPr/>
        </p:nvGrpSpPr>
        <p:grpSpPr>
          <a:xfrm>
            <a:off x="1454121" y="3543987"/>
            <a:ext cx="2786268" cy="717930"/>
            <a:chOff x="0" y="0"/>
            <a:chExt cx="2786266" cy="717928"/>
          </a:xfrm>
        </p:grpSpPr>
        <p:sp>
          <p:nvSpPr>
            <p:cNvPr id="2859" name="Shape 2859"/>
            <p:cNvSpPr/>
            <p:nvPr/>
          </p:nvSpPr>
          <p:spPr>
            <a:xfrm>
              <a:off x="0" y="0"/>
              <a:ext cx="2786267" cy="717929"/>
            </a:xfrm>
            <a:prstGeom prst="roundRect">
              <a:avLst>
                <a:gd name="adj" fmla="val 0"/>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2860" name="Shape 2860"/>
            <p:cNvSpPr/>
            <p:nvPr/>
          </p:nvSpPr>
          <p:spPr>
            <a:xfrm>
              <a:off x="0" y="137984"/>
              <a:ext cx="2786267" cy="4419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jelly wafer lemon drops roll sesame cake. </a:t>
              </a:r>
            </a:p>
          </p:txBody>
        </p:sp>
      </p:grpSp>
      <p:sp>
        <p:nvSpPr>
          <p:cNvPr id="2862" name="Shape 2862"/>
          <p:cNvSpPr/>
          <p:nvPr>
            <p:ph type="body" sz="quarter" idx="1"/>
          </p:nvPr>
        </p:nvSpPr>
        <p:spPr>
          <a:prstGeom prst="rect">
            <a:avLst/>
          </a:prstGeom>
        </p:spPr>
        <p:txBody>
          <a:bodyPr/>
          <a:lstStyle/>
          <a:p>
            <a:pPr/>
            <a:r>
              <a:t>Creative Mobile App User Analysis</a:t>
            </a:r>
          </a:p>
        </p:txBody>
      </p:sp>
      <p:sp>
        <p:nvSpPr>
          <p:cNvPr id="2863" name="Shape 2863"/>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864" name="Shape 2864"/>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2884" name="Group 2884"/>
          <p:cNvGrpSpPr/>
          <p:nvPr/>
        </p:nvGrpSpPr>
        <p:grpSpPr>
          <a:xfrm>
            <a:off x="5105399" y="1877369"/>
            <a:ext cx="1981201" cy="4103386"/>
            <a:chOff x="0" y="0"/>
            <a:chExt cx="1981200" cy="4103384"/>
          </a:xfrm>
        </p:grpSpPr>
        <p:sp>
          <p:nvSpPr>
            <p:cNvPr id="2865" name="Shape 2865"/>
            <p:cNvSpPr/>
            <p:nvPr/>
          </p:nvSpPr>
          <p:spPr>
            <a:xfrm>
              <a:off x="-1" y="0"/>
              <a:ext cx="1981201" cy="41033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49"/>
                  </a:moveTo>
                  <a:cubicBezTo>
                    <a:pt x="21600" y="21136"/>
                    <a:pt x="20611" y="21600"/>
                    <a:pt x="19420" y="21600"/>
                  </a:cubicBezTo>
                  <a:cubicBezTo>
                    <a:pt x="2180" y="21600"/>
                    <a:pt x="2180" y="21600"/>
                    <a:pt x="2180" y="21600"/>
                  </a:cubicBezTo>
                  <a:cubicBezTo>
                    <a:pt x="989" y="21600"/>
                    <a:pt x="0" y="21136"/>
                    <a:pt x="0" y="20549"/>
                  </a:cubicBezTo>
                  <a:cubicBezTo>
                    <a:pt x="0" y="1051"/>
                    <a:pt x="0" y="1051"/>
                    <a:pt x="0" y="1051"/>
                  </a:cubicBezTo>
                  <a:cubicBezTo>
                    <a:pt x="0" y="476"/>
                    <a:pt x="989" y="0"/>
                    <a:pt x="2180" y="0"/>
                  </a:cubicBezTo>
                  <a:cubicBezTo>
                    <a:pt x="19420" y="0"/>
                    <a:pt x="19420" y="0"/>
                    <a:pt x="19420" y="0"/>
                  </a:cubicBezTo>
                  <a:cubicBezTo>
                    <a:pt x="20611" y="0"/>
                    <a:pt x="21600" y="476"/>
                    <a:pt x="21600" y="1051"/>
                  </a:cubicBezTo>
                  <a:lnTo>
                    <a:pt x="21600" y="20549"/>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866" name="Shape 2866"/>
            <p:cNvSpPr/>
            <p:nvPr/>
          </p:nvSpPr>
          <p:spPr>
            <a:xfrm>
              <a:off x="24115" y="22260"/>
              <a:ext cx="1936681" cy="40607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71" y="21600"/>
                  </a:moveTo>
                  <a:cubicBezTo>
                    <a:pt x="882" y="21600"/>
                    <a:pt x="0" y="21180"/>
                    <a:pt x="0" y="20650"/>
                  </a:cubicBezTo>
                  <a:cubicBezTo>
                    <a:pt x="0" y="950"/>
                    <a:pt x="0" y="950"/>
                    <a:pt x="0" y="950"/>
                  </a:cubicBezTo>
                  <a:cubicBezTo>
                    <a:pt x="0" y="432"/>
                    <a:pt x="882" y="0"/>
                    <a:pt x="1971" y="0"/>
                  </a:cubicBezTo>
                  <a:cubicBezTo>
                    <a:pt x="19603" y="0"/>
                    <a:pt x="19603" y="0"/>
                    <a:pt x="19603" y="0"/>
                  </a:cubicBezTo>
                  <a:cubicBezTo>
                    <a:pt x="20692" y="0"/>
                    <a:pt x="21600" y="432"/>
                    <a:pt x="21600" y="950"/>
                  </a:cubicBezTo>
                  <a:cubicBezTo>
                    <a:pt x="21600" y="20650"/>
                    <a:pt x="21600" y="20650"/>
                    <a:pt x="21600" y="20650"/>
                  </a:cubicBezTo>
                  <a:cubicBezTo>
                    <a:pt x="21600" y="21180"/>
                    <a:pt x="20692" y="21600"/>
                    <a:pt x="19603" y="21600"/>
                  </a:cubicBezTo>
                  <a:lnTo>
                    <a:pt x="1971"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867" name="Shape 2867"/>
            <p:cNvSpPr/>
            <p:nvPr/>
          </p:nvSpPr>
          <p:spPr>
            <a:xfrm>
              <a:off x="960918" y="194780"/>
              <a:ext cx="59363" cy="59363"/>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868" name="Shape 2868"/>
            <p:cNvSpPr/>
            <p:nvPr/>
          </p:nvSpPr>
          <p:spPr>
            <a:xfrm>
              <a:off x="983180" y="217041"/>
              <a:ext cx="14841" cy="1484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869" name="Shape 2869"/>
            <p:cNvSpPr/>
            <p:nvPr/>
          </p:nvSpPr>
          <p:spPr>
            <a:xfrm>
              <a:off x="960918" y="191070"/>
              <a:ext cx="59363" cy="57509"/>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870" name="Shape 2870"/>
            <p:cNvSpPr/>
            <p:nvPr/>
          </p:nvSpPr>
          <p:spPr>
            <a:xfrm>
              <a:off x="983180" y="211475"/>
              <a:ext cx="14841" cy="1484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871" name="Shape 2871"/>
            <p:cNvSpPr/>
            <p:nvPr/>
          </p:nvSpPr>
          <p:spPr>
            <a:xfrm>
              <a:off x="972049" y="200345"/>
              <a:ext cx="37103" cy="3710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872" name="Shape 2872"/>
            <p:cNvSpPr/>
            <p:nvPr/>
          </p:nvSpPr>
          <p:spPr>
            <a:xfrm>
              <a:off x="972049" y="200345"/>
              <a:ext cx="37103" cy="3710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873" name="Shape 2873"/>
            <p:cNvSpPr/>
            <p:nvPr/>
          </p:nvSpPr>
          <p:spPr>
            <a:xfrm>
              <a:off x="981324" y="209621"/>
              <a:ext cx="18553" cy="20407"/>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874" name="Shape 2874"/>
            <p:cNvSpPr/>
            <p:nvPr/>
          </p:nvSpPr>
          <p:spPr>
            <a:xfrm>
              <a:off x="981324" y="209621"/>
              <a:ext cx="18553" cy="20407"/>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875" name="Shape 2875"/>
            <p:cNvSpPr/>
            <p:nvPr/>
          </p:nvSpPr>
          <p:spPr>
            <a:xfrm>
              <a:off x="984250" y="212546"/>
              <a:ext cx="1270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p>
          </p:txBody>
        </p:sp>
        <p:sp>
          <p:nvSpPr>
            <p:cNvPr id="2876" name="Shape 2876"/>
            <p:cNvSpPr/>
            <p:nvPr/>
          </p:nvSpPr>
          <p:spPr>
            <a:xfrm>
              <a:off x="984250" y="212546"/>
              <a:ext cx="1270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p>
          </p:txBody>
        </p:sp>
        <p:sp>
          <p:nvSpPr>
            <p:cNvPr id="2877" name="Shape 2877"/>
            <p:cNvSpPr/>
            <p:nvPr/>
          </p:nvSpPr>
          <p:spPr>
            <a:xfrm>
              <a:off x="832920" y="3671156"/>
              <a:ext cx="315361" cy="313507"/>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2878" name="Shape 2878"/>
            <p:cNvSpPr/>
            <p:nvPr/>
          </p:nvSpPr>
          <p:spPr>
            <a:xfrm>
              <a:off x="918252" y="3756488"/>
              <a:ext cx="144695" cy="1428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4872"/>
                  </a:moveTo>
                  <a:cubicBezTo>
                    <a:pt x="21600" y="18413"/>
                    <a:pt x="18465" y="21600"/>
                    <a:pt x="14632" y="21600"/>
                  </a:cubicBezTo>
                  <a:cubicBezTo>
                    <a:pt x="6968" y="21600"/>
                    <a:pt x="6968" y="21600"/>
                    <a:pt x="6968" y="21600"/>
                  </a:cubicBezTo>
                  <a:cubicBezTo>
                    <a:pt x="3135" y="21600"/>
                    <a:pt x="0" y="18413"/>
                    <a:pt x="0" y="14872"/>
                  </a:cubicBezTo>
                  <a:cubicBezTo>
                    <a:pt x="0" y="7082"/>
                    <a:pt x="0" y="7082"/>
                    <a:pt x="0" y="7082"/>
                  </a:cubicBezTo>
                  <a:cubicBezTo>
                    <a:pt x="0" y="3187"/>
                    <a:pt x="3135" y="0"/>
                    <a:pt x="6968" y="0"/>
                  </a:cubicBezTo>
                  <a:cubicBezTo>
                    <a:pt x="14632" y="0"/>
                    <a:pt x="14632" y="0"/>
                    <a:pt x="14632" y="0"/>
                  </a:cubicBezTo>
                  <a:cubicBezTo>
                    <a:pt x="18465" y="0"/>
                    <a:pt x="21600" y="3187"/>
                    <a:pt x="21600" y="7082"/>
                  </a:cubicBezTo>
                  <a:lnTo>
                    <a:pt x="21600" y="14872"/>
                  </a:lnTo>
                  <a:close/>
                </a:path>
              </a:pathLst>
            </a:custGeom>
            <a:noFill/>
            <a:ln w="7938" cap="flat">
              <a:solidFill>
                <a:srgbClr val="181818"/>
              </a:solidFill>
              <a:prstDash val="solid"/>
              <a:miter lim="800000"/>
            </a:ln>
            <a:effectLst/>
          </p:spPr>
          <p:txBody>
            <a:bodyPr wrap="square" lIns="45719" tIns="45719" rIns="45719" bIns="45719" numCol="1" anchor="t">
              <a:noAutofit/>
            </a:bodyPr>
            <a:lstStyle/>
            <a:p>
              <a:pPr/>
            </a:p>
          </p:txBody>
        </p:sp>
        <p:sp>
          <p:nvSpPr>
            <p:cNvPr id="2879" name="Shape 2879"/>
            <p:cNvSpPr/>
            <p:nvPr/>
          </p:nvSpPr>
          <p:spPr>
            <a:xfrm>
              <a:off x="142839" y="606603"/>
              <a:ext cx="1697378" cy="2969947"/>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2880" name="Shape 2880"/>
            <p:cNvSpPr/>
            <p:nvPr/>
          </p:nvSpPr>
          <p:spPr>
            <a:xfrm>
              <a:off x="161390" y="623299"/>
              <a:ext cx="1660276" cy="2934700"/>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2881" name="Shape 2881"/>
            <p:cNvSpPr/>
            <p:nvPr/>
          </p:nvSpPr>
          <p:spPr>
            <a:xfrm>
              <a:off x="842195" y="339475"/>
              <a:ext cx="356172" cy="779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21600"/>
                  </a:moveTo>
                  <a:cubicBezTo>
                    <a:pt x="1129" y="21600"/>
                    <a:pt x="0" y="16518"/>
                    <a:pt x="0" y="10800"/>
                  </a:cubicBezTo>
                  <a:cubicBezTo>
                    <a:pt x="0" y="4447"/>
                    <a:pt x="1129" y="0"/>
                    <a:pt x="2400" y="0"/>
                  </a:cubicBezTo>
                  <a:cubicBezTo>
                    <a:pt x="19200" y="0"/>
                    <a:pt x="19200" y="0"/>
                    <a:pt x="19200" y="0"/>
                  </a:cubicBezTo>
                  <a:cubicBezTo>
                    <a:pt x="20471" y="0"/>
                    <a:pt x="21600" y="4447"/>
                    <a:pt x="21600" y="10800"/>
                  </a:cubicBezTo>
                  <a:cubicBezTo>
                    <a:pt x="21600" y="16518"/>
                    <a:pt x="20471" y="21600"/>
                    <a:pt x="19200" y="21600"/>
                  </a:cubicBezTo>
                  <a:lnTo>
                    <a:pt x="2400"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2882" name="Shape 2882"/>
            <p:cNvSpPr/>
            <p:nvPr/>
          </p:nvSpPr>
          <p:spPr>
            <a:xfrm>
              <a:off x="862601" y="359880"/>
              <a:ext cx="311650" cy="352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1520"/>
                  </a:moveTo>
                  <a:cubicBezTo>
                    <a:pt x="21600" y="17280"/>
                    <a:pt x="21116" y="21600"/>
                    <a:pt x="20472" y="21600"/>
                  </a:cubicBezTo>
                  <a:cubicBezTo>
                    <a:pt x="1290" y="21600"/>
                    <a:pt x="1290" y="21600"/>
                    <a:pt x="1290" y="21600"/>
                  </a:cubicBezTo>
                  <a:cubicBezTo>
                    <a:pt x="645" y="21600"/>
                    <a:pt x="0" y="17280"/>
                    <a:pt x="0" y="11520"/>
                  </a:cubicBezTo>
                  <a:cubicBezTo>
                    <a:pt x="0" y="11520"/>
                    <a:pt x="0" y="11520"/>
                    <a:pt x="0" y="11520"/>
                  </a:cubicBezTo>
                  <a:cubicBezTo>
                    <a:pt x="0" y="4320"/>
                    <a:pt x="645" y="0"/>
                    <a:pt x="1290" y="0"/>
                  </a:cubicBezTo>
                  <a:cubicBezTo>
                    <a:pt x="20472" y="0"/>
                    <a:pt x="20472" y="0"/>
                    <a:pt x="20472" y="0"/>
                  </a:cubicBezTo>
                  <a:cubicBezTo>
                    <a:pt x="21116" y="0"/>
                    <a:pt x="21600" y="4320"/>
                    <a:pt x="21600" y="11520"/>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883" name="Shape 2883"/>
            <p:cNvSpPr/>
            <p:nvPr/>
          </p:nvSpPr>
          <p:spPr>
            <a:xfrm>
              <a:off x="725328" y="350605"/>
              <a:ext cx="55653" cy="55653"/>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sp>
        <p:nvSpPr>
          <p:cNvPr id="2885" name="Shape 2885"/>
          <p:cNvSpPr/>
          <p:nvPr/>
        </p:nvSpPr>
        <p:spPr>
          <a:xfrm>
            <a:off x="1454124" y="2191867"/>
            <a:ext cx="2786267"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a:t>
            </a:r>
          </a:p>
        </p:txBody>
      </p:sp>
      <p:sp>
        <p:nvSpPr>
          <p:cNvPr id="2886" name="Shape 2886"/>
          <p:cNvSpPr/>
          <p:nvPr/>
        </p:nvSpPr>
        <p:spPr>
          <a:xfrm>
            <a:off x="1440456" y="1885673"/>
            <a:ext cx="273871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Mobile User Data Analysis</a:t>
            </a:r>
          </a:p>
        </p:txBody>
      </p:sp>
      <p:grpSp>
        <p:nvGrpSpPr>
          <p:cNvPr id="2889" name="Group 2889"/>
          <p:cNvGrpSpPr/>
          <p:nvPr/>
        </p:nvGrpSpPr>
        <p:grpSpPr>
          <a:xfrm>
            <a:off x="1440455" y="4562843"/>
            <a:ext cx="548641" cy="548641"/>
            <a:chOff x="0" y="0"/>
            <a:chExt cx="548640" cy="548640"/>
          </a:xfrm>
        </p:grpSpPr>
        <p:sp>
          <p:nvSpPr>
            <p:cNvPr id="2887" name="Shape 2887"/>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2888" name="Shape 2888"/>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2890" name="Shape 2890"/>
          <p:cNvSpPr/>
          <p:nvPr/>
        </p:nvSpPr>
        <p:spPr>
          <a:xfrm>
            <a:off x="2113691" y="4537428"/>
            <a:ext cx="97974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808080"/>
                </a:solidFill>
                <a:latin typeface="Lato Black"/>
                <a:ea typeface="Lato Black"/>
                <a:cs typeface="Lato Black"/>
                <a:sym typeface="Lato Black"/>
              </a:defRPr>
            </a:lvl1pPr>
          </a:lstStyle>
          <a:p>
            <a:pPr/>
            <a:r>
              <a:t>1.908 K</a:t>
            </a:r>
          </a:p>
        </p:txBody>
      </p:sp>
      <p:grpSp>
        <p:nvGrpSpPr>
          <p:cNvPr id="2893" name="Group 2893"/>
          <p:cNvGrpSpPr/>
          <p:nvPr/>
        </p:nvGrpSpPr>
        <p:grpSpPr>
          <a:xfrm>
            <a:off x="1440455" y="5399813"/>
            <a:ext cx="548641" cy="548641"/>
            <a:chOff x="0" y="0"/>
            <a:chExt cx="548640" cy="548640"/>
          </a:xfrm>
        </p:grpSpPr>
        <p:sp>
          <p:nvSpPr>
            <p:cNvPr id="2891" name="Shape 2891"/>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2892" name="Shape 2892"/>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2894" name="Shape 2894"/>
          <p:cNvSpPr/>
          <p:nvPr/>
        </p:nvSpPr>
        <p:spPr>
          <a:xfrm>
            <a:off x="2113691" y="5374399"/>
            <a:ext cx="97974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808080"/>
                </a:solidFill>
                <a:latin typeface="Lato Black"/>
                <a:ea typeface="Lato Black"/>
                <a:cs typeface="Lato Black"/>
                <a:sym typeface="Lato Black"/>
              </a:defRPr>
            </a:lvl1pPr>
          </a:lstStyle>
          <a:p>
            <a:pPr/>
            <a:r>
              <a:t>2.074 K</a:t>
            </a:r>
          </a:p>
        </p:txBody>
      </p:sp>
      <p:sp>
        <p:nvSpPr>
          <p:cNvPr id="2895" name="Shape 2895"/>
          <p:cNvSpPr/>
          <p:nvPr/>
        </p:nvSpPr>
        <p:spPr>
          <a:xfrm>
            <a:off x="2215364" y="4919583"/>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2896" name="Shape 2896"/>
          <p:cNvSpPr/>
          <p:nvPr/>
        </p:nvSpPr>
        <p:spPr>
          <a:xfrm>
            <a:off x="2215364" y="5745932"/>
            <a:ext cx="739603"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grpSp>
        <p:nvGrpSpPr>
          <p:cNvPr id="2899" name="Group 2899"/>
          <p:cNvGrpSpPr/>
          <p:nvPr/>
        </p:nvGrpSpPr>
        <p:grpSpPr>
          <a:xfrm>
            <a:off x="5266790" y="3970549"/>
            <a:ext cx="1660277" cy="733336"/>
            <a:chOff x="0" y="0"/>
            <a:chExt cx="1660275" cy="733335"/>
          </a:xfrm>
        </p:grpSpPr>
        <p:sp>
          <p:nvSpPr>
            <p:cNvPr id="2897" name="Shape 2897"/>
            <p:cNvSpPr/>
            <p:nvPr/>
          </p:nvSpPr>
          <p:spPr>
            <a:xfrm>
              <a:off x="0" y="-1"/>
              <a:ext cx="1660276" cy="733337"/>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sz="1400">
                  <a:solidFill>
                    <a:srgbClr val="FFFFFF"/>
                  </a:solidFill>
                </a:defRPr>
              </a:pPr>
            </a:p>
          </p:txBody>
        </p:sp>
        <p:sp>
          <p:nvSpPr>
            <p:cNvPr id="2898" name="Shape 2898"/>
            <p:cNvSpPr/>
            <p:nvPr/>
          </p:nvSpPr>
          <p:spPr>
            <a:xfrm>
              <a:off x="0" y="212997"/>
              <a:ext cx="166027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Feature 03</a:t>
              </a:r>
            </a:p>
          </p:txBody>
        </p:sp>
      </p:grpSp>
      <p:grpSp>
        <p:nvGrpSpPr>
          <p:cNvPr id="2902" name="Group 2902"/>
          <p:cNvGrpSpPr/>
          <p:nvPr/>
        </p:nvGrpSpPr>
        <p:grpSpPr>
          <a:xfrm>
            <a:off x="5266790" y="4703883"/>
            <a:ext cx="1660277" cy="731486"/>
            <a:chOff x="0" y="0"/>
            <a:chExt cx="1660275" cy="731485"/>
          </a:xfrm>
        </p:grpSpPr>
        <p:sp>
          <p:nvSpPr>
            <p:cNvPr id="2900" name="Shape 2900"/>
            <p:cNvSpPr/>
            <p:nvPr/>
          </p:nvSpPr>
          <p:spPr>
            <a:xfrm>
              <a:off x="0" y="-1"/>
              <a:ext cx="1660276" cy="731487"/>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2901" name="Shape 2901"/>
            <p:cNvSpPr/>
            <p:nvPr/>
          </p:nvSpPr>
          <p:spPr>
            <a:xfrm>
              <a:off x="0" y="212072"/>
              <a:ext cx="166027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Feature 04</a:t>
              </a:r>
            </a:p>
          </p:txBody>
        </p:sp>
      </p:grpSp>
      <p:grpSp>
        <p:nvGrpSpPr>
          <p:cNvPr id="2905" name="Group 2905"/>
          <p:cNvGrpSpPr/>
          <p:nvPr/>
        </p:nvGrpSpPr>
        <p:grpSpPr>
          <a:xfrm>
            <a:off x="5266790" y="3228694"/>
            <a:ext cx="1660277" cy="741855"/>
            <a:chOff x="0" y="0"/>
            <a:chExt cx="1660275" cy="741853"/>
          </a:xfrm>
        </p:grpSpPr>
        <p:sp>
          <p:nvSpPr>
            <p:cNvPr id="2903" name="Shape 2903"/>
            <p:cNvSpPr/>
            <p:nvPr/>
          </p:nvSpPr>
          <p:spPr>
            <a:xfrm>
              <a:off x="0" y="0"/>
              <a:ext cx="1660276" cy="741854"/>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1400">
                  <a:solidFill>
                    <a:srgbClr val="FFFFFF"/>
                  </a:solidFill>
                </a:defRPr>
              </a:pPr>
            </a:p>
          </p:txBody>
        </p:sp>
        <p:sp>
          <p:nvSpPr>
            <p:cNvPr id="2904" name="Shape 2904"/>
            <p:cNvSpPr/>
            <p:nvPr/>
          </p:nvSpPr>
          <p:spPr>
            <a:xfrm>
              <a:off x="0" y="217256"/>
              <a:ext cx="166027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Feature 02</a:t>
              </a:r>
            </a:p>
          </p:txBody>
        </p:sp>
      </p:grpSp>
      <p:grpSp>
        <p:nvGrpSpPr>
          <p:cNvPr id="2908" name="Group 2908"/>
          <p:cNvGrpSpPr/>
          <p:nvPr/>
        </p:nvGrpSpPr>
        <p:grpSpPr>
          <a:xfrm>
            <a:off x="5266790" y="2495103"/>
            <a:ext cx="1660277" cy="733336"/>
            <a:chOff x="0" y="0"/>
            <a:chExt cx="1660275" cy="733335"/>
          </a:xfrm>
        </p:grpSpPr>
        <p:sp>
          <p:nvSpPr>
            <p:cNvPr id="2906" name="Shape 2906"/>
            <p:cNvSpPr/>
            <p:nvPr/>
          </p:nvSpPr>
          <p:spPr>
            <a:xfrm>
              <a:off x="0" y="-1"/>
              <a:ext cx="1660276" cy="733337"/>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2907" name="Shape 2907"/>
            <p:cNvSpPr/>
            <p:nvPr/>
          </p:nvSpPr>
          <p:spPr>
            <a:xfrm>
              <a:off x="0" y="212997"/>
              <a:ext cx="1660276"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latin typeface="Lato Bold"/>
                  <a:ea typeface="Lato Bold"/>
                  <a:cs typeface="Lato Bold"/>
                  <a:sym typeface="Lato Bold"/>
                </a:defRPr>
              </a:lvl1pPr>
            </a:lstStyle>
            <a:p>
              <a:pPr/>
              <a:r>
                <a:t>Feature 01</a:t>
              </a:r>
            </a:p>
          </p:txBody>
        </p:sp>
      </p:grpSp>
      <p:sp>
        <p:nvSpPr>
          <p:cNvPr id="2909" name="Shape 2909"/>
          <p:cNvSpPr/>
          <p:nvPr/>
        </p:nvSpPr>
        <p:spPr>
          <a:xfrm>
            <a:off x="7090395" y="2495103"/>
            <a:ext cx="94525" cy="2940266"/>
          </a:xfrm>
          <a:prstGeom prst="rect">
            <a:avLst/>
          </a:prstGeom>
          <a:solidFill>
            <a:srgbClr val="262626">
              <a:alpha val="20000"/>
            </a:srgbClr>
          </a:solidFill>
          <a:ln w="12700">
            <a:miter lim="400000"/>
          </a:ln>
        </p:spPr>
        <p:txBody>
          <a:bodyPr lIns="45719" rIns="45719" anchor="ctr"/>
          <a:lstStyle/>
          <a:p>
            <a:pPr algn="ctr">
              <a:defRPr sz="2400">
                <a:solidFill>
                  <a:srgbClr val="FFFFFF"/>
                </a:solidFill>
              </a:defRPr>
            </a:pP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862">
                                            <p:bg/>
                                          </p:spTgt>
                                        </p:tgtEl>
                                        <p:attrNameLst>
                                          <p:attrName>style.visibility</p:attrName>
                                        </p:attrNameLst>
                                      </p:cBhvr>
                                      <p:to>
                                        <p:strVal val="visible"/>
                                      </p:to>
                                    </p:set>
                                    <p:animEffect filter="wipe(left)" transition="in">
                                      <p:cBhvr>
                                        <p:cTn id="7" dur="500"/>
                                        <p:tgtEl>
                                          <p:spTgt spid="286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862">
                                            <p:txEl>
                                              <p:pRg st="0" end="0"/>
                                            </p:txEl>
                                          </p:spTgt>
                                        </p:tgtEl>
                                        <p:attrNameLst>
                                          <p:attrName>style.visibility</p:attrName>
                                        </p:attrNameLst>
                                      </p:cBhvr>
                                      <p:to>
                                        <p:strVal val="visible"/>
                                      </p:to>
                                    </p:set>
                                    <p:animEffect filter="wipe(left)" transition="in">
                                      <p:cBhvr>
                                        <p:cTn id="10" dur="500"/>
                                        <p:tgtEl>
                                          <p:spTgt spid="286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863">
                                            <p:bg/>
                                          </p:spTgt>
                                        </p:tgtEl>
                                        <p:attrNameLst>
                                          <p:attrName>style.visibility</p:attrName>
                                        </p:attrNameLst>
                                      </p:cBhvr>
                                      <p:to>
                                        <p:strVal val="visible"/>
                                      </p:to>
                                    </p:set>
                                    <p:animEffect filter="dissolve" transition="in">
                                      <p:cBhvr>
                                        <p:cTn id="15" dur="500"/>
                                        <p:tgtEl>
                                          <p:spTgt spid="286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863">
                                            <p:txEl>
                                              <p:pRg st="0" end="0"/>
                                            </p:txEl>
                                          </p:spTgt>
                                        </p:tgtEl>
                                        <p:attrNameLst>
                                          <p:attrName>style.visibility</p:attrName>
                                        </p:attrNameLst>
                                      </p:cBhvr>
                                      <p:to>
                                        <p:strVal val="visible"/>
                                      </p:to>
                                    </p:set>
                                    <p:animEffect filter="dissolve" transition="in">
                                      <p:cBhvr>
                                        <p:cTn id="18" dur="500"/>
                                        <p:tgtEl>
                                          <p:spTgt spid="286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 grpId="3" fill="hold">
                                  <p:stCondLst>
                                    <p:cond delay="0"/>
                                  </p:stCondLst>
                                  <p:iterate type="el" backwards="0">
                                    <p:tmAbs val="0"/>
                                  </p:iterate>
                                  <p:childTnLst>
                                    <p:set>
                                      <p:cBhvr>
                                        <p:cTn id="22" fill="hold"/>
                                        <p:tgtEl>
                                          <p:spTgt spid="2884"/>
                                        </p:tgtEl>
                                        <p:attrNameLst>
                                          <p:attrName>style.visibility</p:attrName>
                                        </p:attrNameLst>
                                      </p:cBhvr>
                                      <p:to>
                                        <p:strVal val="visible"/>
                                      </p:to>
                                    </p:set>
                                    <p:anim calcmode="lin" valueType="num">
                                      <p:cBhvr>
                                        <p:cTn id="23" dur="1000" fill="hold"/>
                                        <p:tgtEl>
                                          <p:spTgt spid="2884"/>
                                        </p:tgtEl>
                                        <p:attrNameLst>
                                          <p:attrName>ppt_x</p:attrName>
                                        </p:attrNameLst>
                                      </p:cBhvr>
                                      <p:tavLst>
                                        <p:tav tm="0">
                                          <p:val>
                                            <p:strVal val="#ppt_x"/>
                                          </p:val>
                                        </p:tav>
                                        <p:tav tm="100000">
                                          <p:val>
                                            <p:strVal val="#ppt_x"/>
                                          </p:val>
                                        </p:tav>
                                      </p:tavLst>
                                    </p:anim>
                                    <p:anim calcmode="lin" valueType="num">
                                      <p:cBhvr>
                                        <p:cTn id="24" dur="1000" fill="hold"/>
                                        <p:tgtEl>
                                          <p:spTgt spid="2884"/>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Class="entr" nodeType="clickEffect" presetID="9" grpId="4" fill="hold">
                                  <p:stCondLst>
                                    <p:cond delay="0"/>
                                  </p:stCondLst>
                                  <p:iterate type="el" backwards="0">
                                    <p:tmAbs val="0"/>
                                  </p:iterate>
                                  <p:childTnLst>
                                    <p:set>
                                      <p:cBhvr>
                                        <p:cTn id="28" fill="hold"/>
                                        <p:tgtEl>
                                          <p:spTgt spid="2908"/>
                                        </p:tgtEl>
                                        <p:attrNameLst>
                                          <p:attrName>style.visibility</p:attrName>
                                        </p:attrNameLst>
                                      </p:cBhvr>
                                      <p:to>
                                        <p:strVal val="visible"/>
                                      </p:to>
                                    </p:set>
                                    <p:animEffect filter="dissolve" transition="in">
                                      <p:cBhvr>
                                        <p:cTn id="29" dur="500"/>
                                        <p:tgtEl>
                                          <p:spTgt spid="2908"/>
                                        </p:tgtEl>
                                      </p:cBhvr>
                                    </p:animEffect>
                                  </p:childTnLst>
                                </p:cTn>
                              </p:par>
                            </p:childTnLst>
                          </p:cTn>
                        </p:par>
                      </p:childTnLst>
                    </p:cTn>
                  </p:par>
                  <p:par>
                    <p:cTn id="30" fill="hold">
                      <p:stCondLst>
                        <p:cond delay="indefinite"/>
                      </p:stCondLst>
                      <p:childTnLst>
                        <p:par>
                          <p:cTn id="31" fill="hold">
                            <p:stCondLst>
                              <p:cond delay="0"/>
                            </p:stCondLst>
                            <p:childTnLst>
                              <p:par>
                                <p:cTn id="32" presetClass="entr" nodeType="clickEffect" presetSubtype="8" presetID="22" grpId="5" fill="hold">
                                  <p:stCondLst>
                                    <p:cond delay="0"/>
                                  </p:stCondLst>
                                  <p:iterate type="el" backwards="0">
                                    <p:tmAbs val="0"/>
                                  </p:iterate>
                                  <p:childTnLst>
                                    <p:set>
                                      <p:cBhvr>
                                        <p:cTn id="33" fill="hold"/>
                                        <p:tgtEl>
                                          <p:spTgt spid="2840"/>
                                        </p:tgtEl>
                                        <p:attrNameLst>
                                          <p:attrName>style.visibility</p:attrName>
                                        </p:attrNameLst>
                                      </p:cBhvr>
                                      <p:to>
                                        <p:strVal val="visible"/>
                                      </p:to>
                                    </p:set>
                                    <p:animEffect filter="wipe(left)" transition="in">
                                      <p:cBhvr>
                                        <p:cTn id="34" dur="500"/>
                                        <p:tgtEl>
                                          <p:spTgt spid="2840"/>
                                        </p:tgtEl>
                                      </p:cBhvr>
                                    </p:animEffect>
                                  </p:childTnLst>
                                </p:cTn>
                              </p:par>
                            </p:childTnLst>
                          </p:cTn>
                        </p:par>
                      </p:childTnLst>
                    </p:cTn>
                  </p:par>
                  <p:par>
                    <p:cTn id="35" fill="hold">
                      <p:stCondLst>
                        <p:cond delay="indefinite"/>
                      </p:stCondLst>
                      <p:childTnLst>
                        <p:par>
                          <p:cTn id="36" fill="hold">
                            <p:stCondLst>
                              <p:cond delay="0"/>
                            </p:stCondLst>
                            <p:childTnLst>
                              <p:par>
                                <p:cTn id="37" presetClass="entr" nodeType="clickEffect" presetID="9" grpId="6" fill="hold">
                                  <p:stCondLst>
                                    <p:cond delay="0"/>
                                  </p:stCondLst>
                                  <p:iterate type="el" backwards="0">
                                    <p:tmAbs val="0"/>
                                  </p:iterate>
                                  <p:childTnLst>
                                    <p:set>
                                      <p:cBhvr>
                                        <p:cTn id="38" fill="hold"/>
                                        <p:tgtEl>
                                          <p:spTgt spid="2905"/>
                                        </p:tgtEl>
                                        <p:attrNameLst>
                                          <p:attrName>style.visibility</p:attrName>
                                        </p:attrNameLst>
                                      </p:cBhvr>
                                      <p:to>
                                        <p:strVal val="visible"/>
                                      </p:to>
                                    </p:set>
                                    <p:animEffect filter="dissolve" transition="in">
                                      <p:cBhvr>
                                        <p:cTn id="39" dur="500"/>
                                        <p:tgtEl>
                                          <p:spTgt spid="2905"/>
                                        </p:tgtEl>
                                      </p:cBhvr>
                                    </p:animEffect>
                                  </p:childTnLst>
                                </p:cTn>
                              </p:par>
                            </p:childTnLst>
                          </p:cTn>
                        </p:par>
                      </p:childTnLst>
                    </p:cTn>
                  </p:par>
                  <p:par>
                    <p:cTn id="40" fill="hold">
                      <p:stCondLst>
                        <p:cond delay="indefinite"/>
                      </p:stCondLst>
                      <p:childTnLst>
                        <p:par>
                          <p:cTn id="41" fill="hold">
                            <p:stCondLst>
                              <p:cond delay="0"/>
                            </p:stCondLst>
                            <p:childTnLst>
                              <p:par>
                                <p:cTn id="42" presetClass="entr" nodeType="clickEffect" presetSubtype="8" presetID="22" grpId="7" fill="hold">
                                  <p:stCondLst>
                                    <p:cond delay="0"/>
                                  </p:stCondLst>
                                  <p:iterate type="el" backwards="0">
                                    <p:tmAbs val="0"/>
                                  </p:iterate>
                                  <p:childTnLst>
                                    <p:set>
                                      <p:cBhvr>
                                        <p:cTn id="43" fill="hold"/>
                                        <p:tgtEl>
                                          <p:spTgt spid="2846"/>
                                        </p:tgtEl>
                                        <p:attrNameLst>
                                          <p:attrName>style.visibility</p:attrName>
                                        </p:attrNameLst>
                                      </p:cBhvr>
                                      <p:to>
                                        <p:strVal val="visible"/>
                                      </p:to>
                                    </p:set>
                                    <p:animEffect filter="wipe(left)" transition="in">
                                      <p:cBhvr>
                                        <p:cTn id="44" dur="500"/>
                                        <p:tgtEl>
                                          <p:spTgt spid="2846"/>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ID="9" grpId="8" fill="hold">
                                  <p:stCondLst>
                                    <p:cond delay="0"/>
                                  </p:stCondLst>
                                  <p:iterate type="el" backwards="0">
                                    <p:tmAbs val="0"/>
                                  </p:iterate>
                                  <p:childTnLst>
                                    <p:set>
                                      <p:cBhvr>
                                        <p:cTn id="48" fill="hold"/>
                                        <p:tgtEl>
                                          <p:spTgt spid="2899"/>
                                        </p:tgtEl>
                                        <p:attrNameLst>
                                          <p:attrName>style.visibility</p:attrName>
                                        </p:attrNameLst>
                                      </p:cBhvr>
                                      <p:to>
                                        <p:strVal val="visible"/>
                                      </p:to>
                                    </p:set>
                                    <p:animEffect filter="dissolve" transition="in">
                                      <p:cBhvr>
                                        <p:cTn id="49" dur="500"/>
                                        <p:tgtEl>
                                          <p:spTgt spid="2899"/>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Subtype="8" presetID="22" grpId="9" fill="hold">
                                  <p:stCondLst>
                                    <p:cond delay="0"/>
                                  </p:stCondLst>
                                  <p:iterate type="el" backwards="0">
                                    <p:tmAbs val="0"/>
                                  </p:iterate>
                                  <p:childTnLst>
                                    <p:set>
                                      <p:cBhvr>
                                        <p:cTn id="53" fill="hold"/>
                                        <p:tgtEl>
                                          <p:spTgt spid="2852"/>
                                        </p:tgtEl>
                                        <p:attrNameLst>
                                          <p:attrName>style.visibility</p:attrName>
                                        </p:attrNameLst>
                                      </p:cBhvr>
                                      <p:to>
                                        <p:strVal val="visible"/>
                                      </p:to>
                                    </p:set>
                                    <p:animEffect filter="wipe(left)" transition="in">
                                      <p:cBhvr>
                                        <p:cTn id="54" dur="500"/>
                                        <p:tgtEl>
                                          <p:spTgt spid="2852"/>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ID="9" grpId="10" fill="hold">
                                  <p:stCondLst>
                                    <p:cond delay="0"/>
                                  </p:stCondLst>
                                  <p:iterate type="el" backwards="0">
                                    <p:tmAbs val="0"/>
                                  </p:iterate>
                                  <p:childTnLst>
                                    <p:set>
                                      <p:cBhvr>
                                        <p:cTn id="58" fill="hold"/>
                                        <p:tgtEl>
                                          <p:spTgt spid="2902"/>
                                        </p:tgtEl>
                                        <p:attrNameLst>
                                          <p:attrName>style.visibility</p:attrName>
                                        </p:attrNameLst>
                                      </p:cBhvr>
                                      <p:to>
                                        <p:strVal val="visible"/>
                                      </p:to>
                                    </p:set>
                                    <p:animEffect filter="dissolve" transition="in">
                                      <p:cBhvr>
                                        <p:cTn id="59" dur="500"/>
                                        <p:tgtEl>
                                          <p:spTgt spid="2902"/>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8" presetID="22" grpId="11" fill="hold">
                                  <p:stCondLst>
                                    <p:cond delay="0"/>
                                  </p:stCondLst>
                                  <p:iterate type="el" backwards="0">
                                    <p:tmAbs val="0"/>
                                  </p:iterate>
                                  <p:childTnLst>
                                    <p:set>
                                      <p:cBhvr>
                                        <p:cTn id="63" fill="hold"/>
                                        <p:tgtEl>
                                          <p:spTgt spid="2858"/>
                                        </p:tgtEl>
                                        <p:attrNameLst>
                                          <p:attrName>style.visibility</p:attrName>
                                        </p:attrNameLst>
                                      </p:cBhvr>
                                      <p:to>
                                        <p:strVal val="visible"/>
                                      </p:to>
                                    </p:set>
                                    <p:animEffect filter="wipe(left)" transition="in">
                                      <p:cBhvr>
                                        <p:cTn id="64" dur="500"/>
                                        <p:tgtEl>
                                          <p:spTgt spid="2858"/>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ID="9" grpId="12" fill="hold">
                                  <p:stCondLst>
                                    <p:cond delay="0"/>
                                  </p:stCondLst>
                                  <p:iterate type="el" backwards="0">
                                    <p:tmAbs val="0"/>
                                  </p:iterate>
                                  <p:childTnLst>
                                    <p:set>
                                      <p:cBhvr>
                                        <p:cTn id="68" fill="hold"/>
                                        <p:tgtEl>
                                          <p:spTgt spid="2909"/>
                                        </p:tgtEl>
                                        <p:attrNameLst>
                                          <p:attrName>style.visibility</p:attrName>
                                        </p:attrNameLst>
                                      </p:cBhvr>
                                      <p:to>
                                        <p:strVal val="visible"/>
                                      </p:to>
                                    </p:set>
                                    <p:animEffect filter="dissolve" transition="in">
                                      <p:cBhvr>
                                        <p:cTn id="69" dur="500"/>
                                        <p:tgtEl>
                                          <p:spTgt spid="2909"/>
                                        </p:tgtEl>
                                      </p:cBhvr>
                                    </p:animEffect>
                                  </p:childTnLst>
                                </p:cTn>
                              </p:par>
                            </p:childTnLst>
                          </p:cTn>
                        </p:par>
                      </p:childTnLst>
                    </p:cTn>
                  </p:par>
                  <p:par>
                    <p:cTn id="70" fill="hold">
                      <p:stCondLst>
                        <p:cond delay="indefinite"/>
                      </p:stCondLst>
                      <p:childTnLst>
                        <p:par>
                          <p:cTn id="71" fill="hold">
                            <p:stCondLst>
                              <p:cond delay="0"/>
                            </p:stCondLst>
                            <p:childTnLst>
                              <p:par>
                                <p:cTn id="72" presetClass="entr" nodeType="clickEffect" presetSubtype="8" presetID="22" grpId="13" fill="hold">
                                  <p:stCondLst>
                                    <p:cond delay="0"/>
                                  </p:stCondLst>
                                  <p:iterate type="el" backwards="0">
                                    <p:tmAbs val="0"/>
                                  </p:iterate>
                                  <p:childTnLst>
                                    <p:set>
                                      <p:cBhvr>
                                        <p:cTn id="73" fill="hold"/>
                                        <p:tgtEl>
                                          <p:spTgt spid="2886"/>
                                        </p:tgtEl>
                                        <p:attrNameLst>
                                          <p:attrName>style.visibility</p:attrName>
                                        </p:attrNameLst>
                                      </p:cBhvr>
                                      <p:to>
                                        <p:strVal val="visible"/>
                                      </p:to>
                                    </p:set>
                                    <p:animEffect filter="wipe(left)" transition="in">
                                      <p:cBhvr>
                                        <p:cTn id="74" dur="500"/>
                                        <p:tgtEl>
                                          <p:spTgt spid="2886"/>
                                        </p:tgtEl>
                                      </p:cBhvr>
                                    </p:animEffect>
                                  </p:childTnLst>
                                </p:cTn>
                              </p:par>
                            </p:childTnLst>
                          </p:cTn>
                        </p:par>
                        <p:par>
                          <p:cTn id="75" fill="hold">
                            <p:stCondLst>
                              <p:cond delay="500"/>
                            </p:stCondLst>
                            <p:childTnLst>
                              <p:par>
                                <p:cTn id="76" presetClass="entr" nodeType="afterEffect" presetSubtype="8" presetID="22" grpId="14" fill="hold">
                                  <p:stCondLst>
                                    <p:cond delay="0"/>
                                  </p:stCondLst>
                                  <p:iterate type="el" backwards="0">
                                    <p:tmAbs val="0"/>
                                  </p:iterate>
                                  <p:childTnLst>
                                    <p:set>
                                      <p:cBhvr>
                                        <p:cTn id="77" fill="hold"/>
                                        <p:tgtEl>
                                          <p:spTgt spid="2885"/>
                                        </p:tgtEl>
                                        <p:attrNameLst>
                                          <p:attrName>style.visibility</p:attrName>
                                        </p:attrNameLst>
                                      </p:cBhvr>
                                      <p:to>
                                        <p:strVal val="visible"/>
                                      </p:to>
                                    </p:set>
                                    <p:animEffect filter="wipe(left)" transition="in">
                                      <p:cBhvr>
                                        <p:cTn id="78" dur="500"/>
                                        <p:tgtEl>
                                          <p:spTgt spid="2885"/>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ID="9" grpId="15" fill="hold">
                                  <p:stCondLst>
                                    <p:cond delay="0"/>
                                  </p:stCondLst>
                                  <p:iterate type="el" backwards="0">
                                    <p:tmAbs val="0"/>
                                  </p:iterate>
                                  <p:childTnLst>
                                    <p:set>
                                      <p:cBhvr>
                                        <p:cTn id="82" fill="hold"/>
                                        <p:tgtEl>
                                          <p:spTgt spid="2861"/>
                                        </p:tgtEl>
                                        <p:attrNameLst>
                                          <p:attrName>style.visibility</p:attrName>
                                        </p:attrNameLst>
                                      </p:cBhvr>
                                      <p:to>
                                        <p:strVal val="visible"/>
                                      </p:to>
                                    </p:set>
                                    <p:animEffect filter="dissolve" transition="in">
                                      <p:cBhvr>
                                        <p:cTn id="83" dur="500"/>
                                        <p:tgtEl>
                                          <p:spTgt spid="2861"/>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ID="9" grpId="16" fill="hold">
                                  <p:stCondLst>
                                    <p:cond delay="0"/>
                                  </p:stCondLst>
                                  <p:iterate type="el" backwards="0">
                                    <p:tmAbs val="0"/>
                                  </p:iterate>
                                  <p:childTnLst>
                                    <p:set>
                                      <p:cBhvr>
                                        <p:cTn id="87" fill="hold"/>
                                        <p:tgtEl>
                                          <p:spTgt spid="2889"/>
                                        </p:tgtEl>
                                        <p:attrNameLst>
                                          <p:attrName>style.visibility</p:attrName>
                                        </p:attrNameLst>
                                      </p:cBhvr>
                                      <p:to>
                                        <p:strVal val="visible"/>
                                      </p:to>
                                    </p:set>
                                    <p:animEffect filter="dissolve" transition="in">
                                      <p:cBhvr>
                                        <p:cTn id="88" dur="500"/>
                                        <p:tgtEl>
                                          <p:spTgt spid="2889"/>
                                        </p:tgtEl>
                                      </p:cBhvr>
                                    </p:animEffect>
                                  </p:childTnLst>
                                </p:cTn>
                              </p:par>
                            </p:childTnLst>
                          </p:cTn>
                        </p:par>
                        <p:par>
                          <p:cTn id="89" fill="hold">
                            <p:stCondLst>
                              <p:cond delay="500"/>
                            </p:stCondLst>
                            <p:childTnLst>
                              <p:par>
                                <p:cTn id="90" presetClass="entr" nodeType="afterEffect" presetID="9" grpId="17" fill="hold">
                                  <p:stCondLst>
                                    <p:cond delay="0"/>
                                  </p:stCondLst>
                                  <p:iterate type="el" backwards="0">
                                    <p:tmAbs val="0"/>
                                  </p:iterate>
                                  <p:childTnLst>
                                    <p:set>
                                      <p:cBhvr>
                                        <p:cTn id="91" fill="hold"/>
                                        <p:tgtEl>
                                          <p:spTgt spid="2895"/>
                                        </p:tgtEl>
                                        <p:attrNameLst>
                                          <p:attrName>style.visibility</p:attrName>
                                        </p:attrNameLst>
                                      </p:cBhvr>
                                      <p:to>
                                        <p:strVal val="visible"/>
                                      </p:to>
                                    </p:set>
                                    <p:animEffect filter="dissolve" transition="in">
                                      <p:cBhvr>
                                        <p:cTn id="92" dur="500"/>
                                        <p:tgtEl>
                                          <p:spTgt spid="2895"/>
                                        </p:tgtEl>
                                      </p:cBhvr>
                                    </p:animEffect>
                                  </p:childTnLst>
                                </p:cTn>
                              </p:par>
                            </p:childTnLst>
                          </p:cTn>
                        </p:par>
                        <p:par>
                          <p:cTn id="93" fill="hold">
                            <p:stCondLst>
                              <p:cond delay="1000"/>
                            </p:stCondLst>
                            <p:childTnLst>
                              <p:par>
                                <p:cTn id="94" presetClass="entr" nodeType="afterEffect" presetID="9" grpId="18" fill="hold">
                                  <p:stCondLst>
                                    <p:cond delay="0"/>
                                  </p:stCondLst>
                                  <p:iterate type="el" backwards="0">
                                    <p:tmAbs val="0"/>
                                  </p:iterate>
                                  <p:childTnLst>
                                    <p:set>
                                      <p:cBhvr>
                                        <p:cTn id="95" fill="hold"/>
                                        <p:tgtEl>
                                          <p:spTgt spid="2890"/>
                                        </p:tgtEl>
                                        <p:attrNameLst>
                                          <p:attrName>style.visibility</p:attrName>
                                        </p:attrNameLst>
                                      </p:cBhvr>
                                      <p:to>
                                        <p:strVal val="visible"/>
                                      </p:to>
                                    </p:set>
                                    <p:animEffect filter="dissolve" transition="in">
                                      <p:cBhvr>
                                        <p:cTn id="96" dur="500"/>
                                        <p:tgtEl>
                                          <p:spTgt spid="2890"/>
                                        </p:tgtEl>
                                      </p:cBhvr>
                                    </p:animEffect>
                                  </p:childTnLst>
                                </p:cTn>
                              </p:par>
                            </p:childTnLst>
                          </p:cTn>
                        </p:par>
                      </p:childTnLst>
                    </p:cTn>
                  </p:par>
                  <p:par>
                    <p:cTn id="97" fill="hold">
                      <p:stCondLst>
                        <p:cond delay="indefinite"/>
                      </p:stCondLst>
                      <p:childTnLst>
                        <p:par>
                          <p:cTn id="98" fill="hold">
                            <p:stCondLst>
                              <p:cond delay="0"/>
                            </p:stCondLst>
                            <p:childTnLst>
                              <p:par>
                                <p:cTn id="99" presetClass="entr" nodeType="clickEffect" presetID="9" grpId="19" fill="hold">
                                  <p:stCondLst>
                                    <p:cond delay="0"/>
                                  </p:stCondLst>
                                  <p:iterate type="el" backwards="0">
                                    <p:tmAbs val="0"/>
                                  </p:iterate>
                                  <p:childTnLst>
                                    <p:set>
                                      <p:cBhvr>
                                        <p:cTn id="100" fill="hold"/>
                                        <p:tgtEl>
                                          <p:spTgt spid="2893"/>
                                        </p:tgtEl>
                                        <p:attrNameLst>
                                          <p:attrName>style.visibility</p:attrName>
                                        </p:attrNameLst>
                                      </p:cBhvr>
                                      <p:to>
                                        <p:strVal val="visible"/>
                                      </p:to>
                                    </p:set>
                                    <p:animEffect filter="dissolve" transition="in">
                                      <p:cBhvr>
                                        <p:cTn id="101" dur="500"/>
                                        <p:tgtEl>
                                          <p:spTgt spid="2893"/>
                                        </p:tgtEl>
                                      </p:cBhvr>
                                    </p:animEffect>
                                  </p:childTnLst>
                                </p:cTn>
                              </p:par>
                            </p:childTnLst>
                          </p:cTn>
                        </p:par>
                        <p:par>
                          <p:cTn id="102" fill="hold">
                            <p:stCondLst>
                              <p:cond delay="500"/>
                            </p:stCondLst>
                            <p:childTnLst>
                              <p:par>
                                <p:cTn id="103" presetClass="entr" nodeType="afterEffect" presetID="9" grpId="20" fill="hold">
                                  <p:stCondLst>
                                    <p:cond delay="0"/>
                                  </p:stCondLst>
                                  <p:iterate type="el" backwards="0">
                                    <p:tmAbs val="0"/>
                                  </p:iterate>
                                  <p:childTnLst>
                                    <p:set>
                                      <p:cBhvr>
                                        <p:cTn id="104" fill="hold"/>
                                        <p:tgtEl>
                                          <p:spTgt spid="2896"/>
                                        </p:tgtEl>
                                        <p:attrNameLst>
                                          <p:attrName>style.visibility</p:attrName>
                                        </p:attrNameLst>
                                      </p:cBhvr>
                                      <p:to>
                                        <p:strVal val="visible"/>
                                      </p:to>
                                    </p:set>
                                    <p:animEffect filter="dissolve" transition="in">
                                      <p:cBhvr>
                                        <p:cTn id="105" dur="500"/>
                                        <p:tgtEl>
                                          <p:spTgt spid="2896"/>
                                        </p:tgtEl>
                                      </p:cBhvr>
                                    </p:animEffect>
                                  </p:childTnLst>
                                </p:cTn>
                              </p:par>
                            </p:childTnLst>
                          </p:cTn>
                        </p:par>
                        <p:par>
                          <p:cTn id="106" fill="hold">
                            <p:stCondLst>
                              <p:cond delay="1000"/>
                            </p:stCondLst>
                            <p:childTnLst>
                              <p:par>
                                <p:cTn id="107" presetClass="entr" nodeType="afterEffect" presetID="9" grpId="21" fill="hold">
                                  <p:stCondLst>
                                    <p:cond delay="0"/>
                                  </p:stCondLst>
                                  <p:iterate type="el" backwards="0">
                                    <p:tmAbs val="0"/>
                                  </p:iterate>
                                  <p:childTnLst>
                                    <p:set>
                                      <p:cBhvr>
                                        <p:cTn id="108" fill="hold"/>
                                        <p:tgtEl>
                                          <p:spTgt spid="2894"/>
                                        </p:tgtEl>
                                        <p:attrNameLst>
                                          <p:attrName>style.visibility</p:attrName>
                                        </p:attrNameLst>
                                      </p:cBhvr>
                                      <p:to>
                                        <p:strVal val="visible"/>
                                      </p:to>
                                    </p:set>
                                    <p:animEffect filter="dissolve" transition="in">
                                      <p:cBhvr>
                                        <p:cTn id="109" dur="500"/>
                                        <p:tgtEl>
                                          <p:spTgt spid="289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902" grpId="10"/>
      <p:bldP build="whole" bldLvl="1" animBg="1" rev="0" advAuto="0" spid="2886" grpId="13"/>
      <p:bldP build="whole" bldLvl="1" animBg="1" rev="0" advAuto="0" spid="2909" grpId="12"/>
      <p:bldP build="whole" bldLvl="1" animBg="1" rev="0" advAuto="0" spid="2889" grpId="16"/>
      <p:bldP build="whole" bldLvl="1" animBg="1" rev="0" advAuto="0" spid="2890" grpId="18"/>
      <p:bldP build="whole" bldLvl="1" animBg="1" rev="0" advAuto="0" spid="2885" grpId="14"/>
      <p:bldP build="whole" bldLvl="1" animBg="1" rev="0" advAuto="0" spid="2884" grpId="3"/>
      <p:bldP build="whole" bldLvl="1" animBg="1" rev="0" advAuto="0" spid="2893" grpId="19"/>
      <p:bldP build="whole" bldLvl="1" animBg="1" rev="0" advAuto="0" spid="2895" grpId="17"/>
      <p:bldP build="whole" bldLvl="1" animBg="1" rev="0" advAuto="0" spid="2852" grpId="9"/>
      <p:bldP build="whole" bldLvl="1" animBg="1" rev="0" advAuto="0" spid="2905" grpId="6"/>
      <p:bldP build="whole" bldLvl="1" animBg="1" rev="0" advAuto="0" spid="2846" grpId="7"/>
      <p:bldP build="p" bldLvl="1" animBg="1" rev="0" advAuto="0" spid="2862" grpId="1"/>
      <p:bldP build="whole" bldLvl="1" animBg="1" rev="0" advAuto="0" spid="2896" grpId="20"/>
      <p:bldP build="whole" bldLvl="1" animBg="1" rev="0" advAuto="0" spid="2908" grpId="4"/>
      <p:bldP build="whole" bldLvl="1" animBg="1" rev="0" advAuto="0" spid="2899" grpId="8"/>
      <p:bldP build="whole" bldLvl="1" animBg="1" rev="0" advAuto="0" spid="2858" grpId="11"/>
      <p:bldP build="whole" bldLvl="1" animBg="1" rev="0" advAuto="0" spid="2861" grpId="15"/>
      <p:bldP build="p" bldLvl="1" animBg="1" rev="0" advAuto="0" spid="2863" grpId="2"/>
      <p:bldP build="whole" bldLvl="1" animBg="1" rev="0" advAuto="0" spid="2840" grpId="5"/>
      <p:bldP build="whole" bldLvl="1" animBg="1" rev="0" advAuto="0" spid="2894" grpId="21"/>
    </p:bldLst>
  </p:timing>
</p:sld>
</file>

<file path=ppt/slides/slide6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2911" name="Shape 2911"/>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912" name="Shape 2912"/>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Notebook Infographic</a:t>
            </a:r>
          </a:p>
        </p:txBody>
      </p:sp>
      <p:sp>
        <p:nvSpPr>
          <p:cNvPr id="2913" name="Shape 2913"/>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2918" name="Group 2918"/>
          <p:cNvGrpSpPr/>
          <p:nvPr/>
        </p:nvGrpSpPr>
        <p:grpSpPr>
          <a:xfrm>
            <a:off x="6431544" y="2384954"/>
            <a:ext cx="4570902" cy="689573"/>
            <a:chOff x="0" y="0"/>
            <a:chExt cx="4570900" cy="689572"/>
          </a:xfrm>
        </p:grpSpPr>
        <p:grpSp>
          <p:nvGrpSpPr>
            <p:cNvPr id="2916" name="Group 2916"/>
            <p:cNvGrpSpPr/>
            <p:nvPr/>
          </p:nvGrpSpPr>
          <p:grpSpPr>
            <a:xfrm>
              <a:off x="192908" y="0"/>
              <a:ext cx="4377993" cy="689573"/>
              <a:chOff x="0" y="0"/>
              <a:chExt cx="4377992" cy="689572"/>
            </a:xfrm>
          </p:grpSpPr>
          <p:sp>
            <p:nvSpPr>
              <p:cNvPr id="2914" name="Shape 2914"/>
              <p:cNvSpPr/>
              <p:nvPr/>
            </p:nvSpPr>
            <p:spPr>
              <a:xfrm>
                <a:off x="-1" y="-1"/>
                <a:ext cx="4377994" cy="689574"/>
              </a:xfrm>
              <a:prstGeom prst="rect">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2915" name="Shape 2915"/>
              <p:cNvSpPr/>
              <p:nvPr/>
            </p:nvSpPr>
            <p:spPr>
              <a:xfrm>
                <a:off x="-1" y="123806"/>
                <a:ext cx="4377994" cy="4419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pie joy wafer lemon drops roll sesame lolypop jelly bean kitkat cake. </a:t>
                </a:r>
              </a:p>
            </p:txBody>
          </p:sp>
        </p:grpSp>
        <p:sp>
          <p:nvSpPr>
            <p:cNvPr id="2917" name="Shape 2917"/>
            <p:cNvSpPr/>
            <p:nvPr/>
          </p:nvSpPr>
          <p:spPr>
            <a:xfrm rot="18900000">
              <a:off x="45450" y="257063"/>
              <a:ext cx="219457" cy="219456"/>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2923" name="Group 2923"/>
          <p:cNvGrpSpPr/>
          <p:nvPr/>
        </p:nvGrpSpPr>
        <p:grpSpPr>
          <a:xfrm>
            <a:off x="6431544" y="3074527"/>
            <a:ext cx="4570902" cy="689573"/>
            <a:chOff x="0" y="0"/>
            <a:chExt cx="4570900" cy="689572"/>
          </a:xfrm>
        </p:grpSpPr>
        <p:grpSp>
          <p:nvGrpSpPr>
            <p:cNvPr id="2921" name="Group 2921"/>
            <p:cNvGrpSpPr/>
            <p:nvPr/>
          </p:nvGrpSpPr>
          <p:grpSpPr>
            <a:xfrm>
              <a:off x="192908" y="0"/>
              <a:ext cx="4377993" cy="689573"/>
              <a:chOff x="0" y="0"/>
              <a:chExt cx="4377992" cy="689572"/>
            </a:xfrm>
          </p:grpSpPr>
          <p:sp>
            <p:nvSpPr>
              <p:cNvPr id="2919" name="Shape 2919"/>
              <p:cNvSpPr/>
              <p:nvPr/>
            </p:nvSpPr>
            <p:spPr>
              <a:xfrm>
                <a:off x="-1" y="-1"/>
                <a:ext cx="4377994" cy="689574"/>
              </a:xfrm>
              <a:prstGeom prst="rect">
                <a:avLst/>
              </a:prstGeom>
              <a:solidFill>
                <a:srgbClr val="E7E6E6"/>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2920" name="Shape 2920"/>
              <p:cNvSpPr/>
              <p:nvPr/>
            </p:nvSpPr>
            <p:spPr>
              <a:xfrm>
                <a:off x="-1" y="123806"/>
                <a:ext cx="4377994" cy="4419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pie joy wafer lemon drops roll sesame lolypop jelly bean kitkat cake. </a:t>
                </a:r>
              </a:p>
            </p:txBody>
          </p:sp>
        </p:grpSp>
        <p:sp>
          <p:nvSpPr>
            <p:cNvPr id="2922" name="Shape 2922"/>
            <p:cNvSpPr/>
            <p:nvPr/>
          </p:nvSpPr>
          <p:spPr>
            <a:xfrm rot="18900000">
              <a:off x="45450" y="207854"/>
              <a:ext cx="219457" cy="219456"/>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2928" name="Group 2928"/>
          <p:cNvGrpSpPr/>
          <p:nvPr/>
        </p:nvGrpSpPr>
        <p:grpSpPr>
          <a:xfrm>
            <a:off x="6431544" y="3762938"/>
            <a:ext cx="4570902" cy="689573"/>
            <a:chOff x="0" y="0"/>
            <a:chExt cx="4570900" cy="689572"/>
          </a:xfrm>
        </p:grpSpPr>
        <p:grpSp>
          <p:nvGrpSpPr>
            <p:cNvPr id="2926" name="Group 2926"/>
            <p:cNvGrpSpPr/>
            <p:nvPr/>
          </p:nvGrpSpPr>
          <p:grpSpPr>
            <a:xfrm>
              <a:off x="192908" y="0"/>
              <a:ext cx="4377993" cy="689573"/>
              <a:chOff x="0" y="0"/>
              <a:chExt cx="4377992" cy="689572"/>
            </a:xfrm>
          </p:grpSpPr>
          <p:sp>
            <p:nvSpPr>
              <p:cNvPr id="2924" name="Shape 2924"/>
              <p:cNvSpPr/>
              <p:nvPr/>
            </p:nvSpPr>
            <p:spPr>
              <a:xfrm>
                <a:off x="-1" y="-1"/>
                <a:ext cx="4377994" cy="689574"/>
              </a:xfrm>
              <a:prstGeom prst="rect">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2925" name="Shape 2925"/>
              <p:cNvSpPr/>
              <p:nvPr/>
            </p:nvSpPr>
            <p:spPr>
              <a:xfrm>
                <a:off x="-1" y="123806"/>
                <a:ext cx="4377994" cy="4419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pie joy wafer lemon drops roll sesame lolypop jelly bean kitkat cake. </a:t>
                </a:r>
              </a:p>
            </p:txBody>
          </p:sp>
        </p:grpSp>
        <p:sp>
          <p:nvSpPr>
            <p:cNvPr id="2927" name="Shape 2927"/>
            <p:cNvSpPr/>
            <p:nvPr/>
          </p:nvSpPr>
          <p:spPr>
            <a:xfrm rot="18900000">
              <a:off x="45450" y="241555"/>
              <a:ext cx="219457" cy="219456"/>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2933" name="Group 2933"/>
          <p:cNvGrpSpPr/>
          <p:nvPr/>
        </p:nvGrpSpPr>
        <p:grpSpPr>
          <a:xfrm>
            <a:off x="6431544" y="4452511"/>
            <a:ext cx="4570902" cy="689573"/>
            <a:chOff x="0" y="0"/>
            <a:chExt cx="4570900" cy="689572"/>
          </a:xfrm>
        </p:grpSpPr>
        <p:grpSp>
          <p:nvGrpSpPr>
            <p:cNvPr id="2931" name="Group 2931"/>
            <p:cNvGrpSpPr/>
            <p:nvPr/>
          </p:nvGrpSpPr>
          <p:grpSpPr>
            <a:xfrm>
              <a:off x="192908" y="0"/>
              <a:ext cx="4377993" cy="689573"/>
              <a:chOff x="0" y="0"/>
              <a:chExt cx="4377992" cy="689572"/>
            </a:xfrm>
          </p:grpSpPr>
          <p:sp>
            <p:nvSpPr>
              <p:cNvPr id="2929" name="Shape 2929"/>
              <p:cNvSpPr/>
              <p:nvPr/>
            </p:nvSpPr>
            <p:spPr>
              <a:xfrm>
                <a:off x="-1" y="-1"/>
                <a:ext cx="4377994" cy="689574"/>
              </a:xfrm>
              <a:prstGeom prst="rect">
                <a:avLst/>
              </a:prstGeom>
              <a:solidFill>
                <a:srgbClr val="E7E6E6"/>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2930" name="Shape 2930"/>
              <p:cNvSpPr/>
              <p:nvPr/>
            </p:nvSpPr>
            <p:spPr>
              <a:xfrm>
                <a:off x="-1" y="123806"/>
                <a:ext cx="4377994" cy="4419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pie joy wafer lemon drops roll sesame lolypop jelly bean kitkat cake. </a:t>
                </a:r>
              </a:p>
            </p:txBody>
          </p:sp>
        </p:grpSp>
        <p:sp>
          <p:nvSpPr>
            <p:cNvPr id="2932" name="Shape 2932"/>
            <p:cNvSpPr/>
            <p:nvPr/>
          </p:nvSpPr>
          <p:spPr>
            <a:xfrm rot="18900000">
              <a:off x="45450" y="235221"/>
              <a:ext cx="219457"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2938" name="Group 2938"/>
          <p:cNvGrpSpPr/>
          <p:nvPr/>
        </p:nvGrpSpPr>
        <p:grpSpPr>
          <a:xfrm>
            <a:off x="1189555" y="3071692"/>
            <a:ext cx="2531891" cy="689574"/>
            <a:chOff x="0" y="0"/>
            <a:chExt cx="2531889" cy="689572"/>
          </a:xfrm>
        </p:grpSpPr>
        <p:sp>
          <p:nvSpPr>
            <p:cNvPr id="2934" name="Shape 2934"/>
            <p:cNvSpPr/>
            <p:nvPr/>
          </p:nvSpPr>
          <p:spPr>
            <a:xfrm>
              <a:off x="0" y="0"/>
              <a:ext cx="2531890" cy="689573"/>
            </a:xfrm>
            <a:prstGeom prst="roundRect">
              <a:avLst>
                <a:gd name="adj" fmla="val 50000"/>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937" name="Group 2937"/>
            <p:cNvGrpSpPr/>
            <p:nvPr/>
          </p:nvGrpSpPr>
          <p:grpSpPr>
            <a:xfrm>
              <a:off x="98199" y="81686"/>
              <a:ext cx="522137" cy="526200"/>
              <a:chOff x="0" y="0"/>
              <a:chExt cx="522136" cy="526198"/>
            </a:xfrm>
          </p:grpSpPr>
          <p:sp>
            <p:nvSpPr>
              <p:cNvPr id="2935" name="Shape 2935"/>
              <p:cNvSpPr/>
              <p:nvPr/>
            </p:nvSpPr>
            <p:spPr>
              <a:xfrm>
                <a:off x="-1" y="-1"/>
                <a:ext cx="522138" cy="526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2936" name="Shape 2936"/>
              <p:cNvSpPr/>
              <p:nvPr/>
            </p:nvSpPr>
            <p:spPr>
              <a:xfrm>
                <a:off x="76464" y="77678"/>
                <a:ext cx="36920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637C90"/>
                    </a:solidFill>
                    <a:latin typeface="FontAwesome"/>
                    <a:ea typeface="FontAwesome"/>
                    <a:cs typeface="FontAwesome"/>
                    <a:sym typeface="FontAwesome"/>
                  </a:defRPr>
                </a:lvl1pPr>
              </a:lstStyle>
              <a:p>
                <a:pPr/>
                <a:r>
                  <a:t>|</a:t>
                </a:r>
              </a:p>
            </p:txBody>
          </p:sp>
        </p:grpSp>
      </p:grpSp>
      <p:grpSp>
        <p:nvGrpSpPr>
          <p:cNvPr id="2943" name="Group 2943"/>
          <p:cNvGrpSpPr/>
          <p:nvPr/>
        </p:nvGrpSpPr>
        <p:grpSpPr>
          <a:xfrm>
            <a:off x="1189555" y="3762935"/>
            <a:ext cx="2531891" cy="689574"/>
            <a:chOff x="0" y="0"/>
            <a:chExt cx="2531889" cy="689572"/>
          </a:xfrm>
        </p:grpSpPr>
        <p:sp>
          <p:nvSpPr>
            <p:cNvPr id="2939" name="Shape 2939"/>
            <p:cNvSpPr/>
            <p:nvPr/>
          </p:nvSpPr>
          <p:spPr>
            <a:xfrm>
              <a:off x="0" y="0"/>
              <a:ext cx="2531890" cy="689573"/>
            </a:xfrm>
            <a:prstGeom prst="roundRect">
              <a:avLst>
                <a:gd name="adj" fmla="val 50000"/>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942" name="Group 2942"/>
            <p:cNvGrpSpPr/>
            <p:nvPr/>
          </p:nvGrpSpPr>
          <p:grpSpPr>
            <a:xfrm>
              <a:off x="98199" y="81686"/>
              <a:ext cx="522137" cy="526200"/>
              <a:chOff x="0" y="0"/>
              <a:chExt cx="522136" cy="526198"/>
            </a:xfrm>
          </p:grpSpPr>
          <p:sp>
            <p:nvSpPr>
              <p:cNvPr id="2940" name="Shape 2940"/>
              <p:cNvSpPr/>
              <p:nvPr/>
            </p:nvSpPr>
            <p:spPr>
              <a:xfrm>
                <a:off x="-1" y="-1"/>
                <a:ext cx="522138" cy="526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32424F"/>
                    </a:solidFill>
                    <a:latin typeface="FontAwesome"/>
                    <a:ea typeface="FontAwesome"/>
                    <a:cs typeface="FontAwesome"/>
                    <a:sym typeface="FontAwesome"/>
                  </a:defRPr>
                </a:pPr>
              </a:p>
            </p:txBody>
          </p:sp>
          <p:sp>
            <p:nvSpPr>
              <p:cNvPr id="2941" name="Shape 2941"/>
              <p:cNvSpPr/>
              <p:nvPr/>
            </p:nvSpPr>
            <p:spPr>
              <a:xfrm>
                <a:off x="76464" y="77678"/>
                <a:ext cx="36920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32424F"/>
                    </a:solidFill>
                    <a:latin typeface="FontAwesome"/>
                    <a:ea typeface="FontAwesome"/>
                    <a:cs typeface="FontAwesome"/>
                    <a:sym typeface="FontAwesome"/>
                  </a:defRPr>
                </a:lvl1pPr>
              </a:lstStyle>
              <a:p>
                <a:pPr/>
                <a:r>
                  <a:t></a:t>
                </a:r>
              </a:p>
            </p:txBody>
          </p:sp>
        </p:grpSp>
      </p:grpSp>
      <p:grpSp>
        <p:nvGrpSpPr>
          <p:cNvPr id="2948" name="Group 2948"/>
          <p:cNvGrpSpPr/>
          <p:nvPr/>
        </p:nvGrpSpPr>
        <p:grpSpPr>
          <a:xfrm>
            <a:off x="1189555" y="4448597"/>
            <a:ext cx="2531891" cy="689574"/>
            <a:chOff x="0" y="0"/>
            <a:chExt cx="2531889" cy="689572"/>
          </a:xfrm>
        </p:grpSpPr>
        <p:sp>
          <p:nvSpPr>
            <p:cNvPr id="2944" name="Shape 2944"/>
            <p:cNvSpPr/>
            <p:nvPr/>
          </p:nvSpPr>
          <p:spPr>
            <a:xfrm>
              <a:off x="0" y="0"/>
              <a:ext cx="2531890" cy="689573"/>
            </a:xfrm>
            <a:prstGeom prst="roundRect">
              <a:avLst>
                <a:gd name="adj" fmla="val 50000"/>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947" name="Group 2947"/>
            <p:cNvGrpSpPr/>
            <p:nvPr/>
          </p:nvGrpSpPr>
          <p:grpSpPr>
            <a:xfrm>
              <a:off x="98199" y="81686"/>
              <a:ext cx="522137" cy="526200"/>
              <a:chOff x="0" y="0"/>
              <a:chExt cx="522136" cy="526198"/>
            </a:xfrm>
          </p:grpSpPr>
          <p:sp>
            <p:nvSpPr>
              <p:cNvPr id="2945" name="Shape 2945"/>
              <p:cNvSpPr/>
              <p:nvPr/>
            </p:nvSpPr>
            <p:spPr>
              <a:xfrm>
                <a:off x="-1" y="-1"/>
                <a:ext cx="522138" cy="526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23B48"/>
                    </a:solidFill>
                  </a:defRPr>
                </a:pPr>
              </a:p>
            </p:txBody>
          </p:sp>
          <p:sp>
            <p:nvSpPr>
              <p:cNvPr id="2946" name="Shape 2946"/>
              <p:cNvSpPr/>
              <p:nvPr/>
            </p:nvSpPr>
            <p:spPr>
              <a:xfrm>
                <a:off x="76464" y="77678"/>
                <a:ext cx="36920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23B48"/>
                    </a:solidFill>
                    <a:latin typeface="FontAwesome"/>
                    <a:ea typeface="FontAwesome"/>
                    <a:cs typeface="FontAwesome"/>
                    <a:sym typeface="FontAwesome"/>
                  </a:defRPr>
                </a:lvl1pPr>
              </a:lstStyle>
              <a:p>
                <a:pPr/>
                <a:r>
                  <a:t>u</a:t>
                </a:r>
              </a:p>
            </p:txBody>
          </p:sp>
        </p:grpSp>
      </p:grpSp>
      <p:grpSp>
        <p:nvGrpSpPr>
          <p:cNvPr id="2953" name="Group 2953"/>
          <p:cNvGrpSpPr/>
          <p:nvPr/>
        </p:nvGrpSpPr>
        <p:grpSpPr>
          <a:xfrm>
            <a:off x="1189555" y="2384951"/>
            <a:ext cx="2531891" cy="689574"/>
            <a:chOff x="0" y="0"/>
            <a:chExt cx="2531889" cy="689572"/>
          </a:xfrm>
        </p:grpSpPr>
        <p:sp>
          <p:nvSpPr>
            <p:cNvPr id="2949" name="Shape 2949"/>
            <p:cNvSpPr/>
            <p:nvPr/>
          </p:nvSpPr>
          <p:spPr>
            <a:xfrm>
              <a:off x="0" y="0"/>
              <a:ext cx="2531890" cy="689573"/>
            </a:xfrm>
            <a:prstGeom prst="roundRect">
              <a:avLst>
                <a:gd name="adj" fmla="val 50000"/>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2952" name="Group 2952"/>
            <p:cNvGrpSpPr/>
            <p:nvPr/>
          </p:nvGrpSpPr>
          <p:grpSpPr>
            <a:xfrm>
              <a:off x="98199" y="81686"/>
              <a:ext cx="522137" cy="526200"/>
              <a:chOff x="0" y="0"/>
              <a:chExt cx="522136" cy="526198"/>
            </a:xfrm>
          </p:grpSpPr>
          <p:sp>
            <p:nvSpPr>
              <p:cNvPr id="2950" name="Shape 2950"/>
              <p:cNvSpPr/>
              <p:nvPr/>
            </p:nvSpPr>
            <p:spPr>
              <a:xfrm>
                <a:off x="-1" y="-1"/>
                <a:ext cx="522138" cy="526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99AEBA"/>
                    </a:solidFill>
                    <a:latin typeface="FontAwesome"/>
                    <a:ea typeface="FontAwesome"/>
                    <a:cs typeface="FontAwesome"/>
                    <a:sym typeface="FontAwesome"/>
                  </a:defRPr>
                </a:pPr>
              </a:p>
            </p:txBody>
          </p:sp>
          <p:sp>
            <p:nvSpPr>
              <p:cNvPr id="2951" name="Shape 2951"/>
              <p:cNvSpPr/>
              <p:nvPr/>
            </p:nvSpPr>
            <p:spPr>
              <a:xfrm>
                <a:off x="76464" y="77678"/>
                <a:ext cx="36920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99AEBA"/>
                    </a:solidFill>
                    <a:latin typeface="FontAwesome"/>
                    <a:ea typeface="FontAwesome"/>
                    <a:cs typeface="FontAwesome"/>
                    <a:sym typeface="FontAwesome"/>
                  </a:defRPr>
                </a:lvl1pPr>
              </a:lstStyle>
              <a:p>
                <a:pPr/>
                <a:r>
                  <a:t>±</a:t>
                </a:r>
              </a:p>
            </p:txBody>
          </p:sp>
        </p:grpSp>
      </p:grpSp>
      <p:grpSp>
        <p:nvGrpSpPr>
          <p:cNvPr id="2968" name="Group 2968"/>
          <p:cNvGrpSpPr/>
          <p:nvPr/>
        </p:nvGrpSpPr>
        <p:grpSpPr>
          <a:xfrm>
            <a:off x="1307366" y="2151018"/>
            <a:ext cx="5865174" cy="3375394"/>
            <a:chOff x="0" y="0"/>
            <a:chExt cx="5865172" cy="3375393"/>
          </a:xfrm>
        </p:grpSpPr>
        <p:sp>
          <p:nvSpPr>
            <p:cNvPr id="2954" name="Shape 2954"/>
            <p:cNvSpPr/>
            <p:nvPr/>
          </p:nvSpPr>
          <p:spPr>
            <a:xfrm>
              <a:off x="0" y="3245055"/>
              <a:ext cx="2954309" cy="1303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8862"/>
                  </a:moveTo>
                  <a:cubicBezTo>
                    <a:pt x="0" y="12738"/>
                    <a:pt x="732" y="21600"/>
                    <a:pt x="1904" y="21600"/>
                  </a:cubicBezTo>
                  <a:cubicBezTo>
                    <a:pt x="3075" y="21600"/>
                    <a:pt x="21600" y="21600"/>
                    <a:pt x="21600" y="21600"/>
                  </a:cubicBezTo>
                  <a:cubicBezTo>
                    <a:pt x="21600" y="0"/>
                    <a:pt x="21600" y="0"/>
                    <a:pt x="21600" y="0"/>
                  </a:cubicBezTo>
                  <a:cubicBezTo>
                    <a:pt x="0" y="0"/>
                    <a:pt x="0" y="0"/>
                    <a:pt x="0" y="0"/>
                  </a:cubicBezTo>
                  <a:lnTo>
                    <a:pt x="0" y="8862"/>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2955" name="Shape 2955"/>
            <p:cNvSpPr/>
            <p:nvPr/>
          </p:nvSpPr>
          <p:spPr>
            <a:xfrm>
              <a:off x="2910861" y="3245055"/>
              <a:ext cx="2954309" cy="1303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62"/>
                  </a:moveTo>
                  <a:cubicBezTo>
                    <a:pt x="21600" y="12738"/>
                    <a:pt x="20867" y="21600"/>
                    <a:pt x="19694" y="21600"/>
                  </a:cubicBezTo>
                  <a:cubicBezTo>
                    <a:pt x="18521" y="21600"/>
                    <a:pt x="0" y="21600"/>
                    <a:pt x="0" y="21600"/>
                  </a:cubicBezTo>
                  <a:cubicBezTo>
                    <a:pt x="0" y="0"/>
                    <a:pt x="0" y="0"/>
                    <a:pt x="0" y="0"/>
                  </a:cubicBezTo>
                  <a:cubicBezTo>
                    <a:pt x="21600" y="0"/>
                    <a:pt x="21600" y="0"/>
                    <a:pt x="21600" y="0"/>
                  </a:cubicBezTo>
                  <a:lnTo>
                    <a:pt x="21600" y="8862"/>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2956" name="Shape 2956"/>
            <p:cNvSpPr/>
            <p:nvPr/>
          </p:nvSpPr>
          <p:spPr>
            <a:xfrm>
              <a:off x="578161" y="0"/>
              <a:ext cx="4752293" cy="32550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917" y="0"/>
                  </a:moveTo>
                  <a:cubicBezTo>
                    <a:pt x="683" y="0"/>
                    <a:pt x="683" y="0"/>
                    <a:pt x="683" y="0"/>
                  </a:cubicBezTo>
                  <a:cubicBezTo>
                    <a:pt x="304" y="0"/>
                    <a:pt x="0" y="444"/>
                    <a:pt x="0" y="998"/>
                  </a:cubicBezTo>
                  <a:cubicBezTo>
                    <a:pt x="0" y="4834"/>
                    <a:pt x="0" y="4834"/>
                    <a:pt x="0" y="4834"/>
                  </a:cubicBezTo>
                  <a:cubicBezTo>
                    <a:pt x="0" y="20602"/>
                    <a:pt x="0" y="20602"/>
                    <a:pt x="0" y="20602"/>
                  </a:cubicBezTo>
                  <a:cubicBezTo>
                    <a:pt x="0" y="21156"/>
                    <a:pt x="304" y="21600"/>
                    <a:pt x="683" y="21600"/>
                  </a:cubicBezTo>
                  <a:cubicBezTo>
                    <a:pt x="20917" y="21600"/>
                    <a:pt x="20917" y="21600"/>
                    <a:pt x="20917" y="21600"/>
                  </a:cubicBezTo>
                  <a:cubicBezTo>
                    <a:pt x="21296" y="21600"/>
                    <a:pt x="21600" y="21156"/>
                    <a:pt x="21600" y="20602"/>
                  </a:cubicBezTo>
                  <a:cubicBezTo>
                    <a:pt x="21600" y="998"/>
                    <a:pt x="21600" y="998"/>
                    <a:pt x="21600" y="998"/>
                  </a:cubicBezTo>
                  <a:cubicBezTo>
                    <a:pt x="21600" y="444"/>
                    <a:pt x="21296" y="0"/>
                    <a:pt x="20917" y="0"/>
                  </a:cubicBezTo>
                  <a:close/>
                </a:path>
              </a:pathLst>
            </a:custGeom>
            <a:solidFill>
              <a:srgbClr val="D2D3D5"/>
            </a:solidFill>
            <a:ln w="12700" cap="flat">
              <a:noFill/>
              <a:miter lim="400000"/>
            </a:ln>
            <a:effectLst/>
          </p:spPr>
          <p:txBody>
            <a:bodyPr wrap="square" lIns="45719" tIns="45719" rIns="45719" bIns="45719" numCol="1" anchor="t">
              <a:noAutofit/>
            </a:bodyPr>
            <a:lstStyle/>
            <a:p>
              <a:pPr/>
            </a:p>
          </p:txBody>
        </p:sp>
        <p:sp>
          <p:nvSpPr>
            <p:cNvPr id="2957" name="Shape 2957"/>
            <p:cNvSpPr/>
            <p:nvPr/>
          </p:nvSpPr>
          <p:spPr>
            <a:xfrm>
              <a:off x="594871" y="16708"/>
              <a:ext cx="4722217" cy="32216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11" y="21600"/>
                  </a:moveTo>
                  <a:cubicBezTo>
                    <a:pt x="275" y="21600"/>
                    <a:pt x="0" y="21197"/>
                    <a:pt x="0" y="20704"/>
                  </a:cubicBezTo>
                  <a:cubicBezTo>
                    <a:pt x="0" y="896"/>
                    <a:pt x="0" y="896"/>
                    <a:pt x="0" y="896"/>
                  </a:cubicBezTo>
                  <a:cubicBezTo>
                    <a:pt x="0" y="403"/>
                    <a:pt x="275" y="0"/>
                    <a:pt x="611" y="0"/>
                  </a:cubicBezTo>
                  <a:cubicBezTo>
                    <a:pt x="20974" y="0"/>
                    <a:pt x="20974" y="0"/>
                    <a:pt x="20974" y="0"/>
                  </a:cubicBezTo>
                  <a:cubicBezTo>
                    <a:pt x="21325" y="0"/>
                    <a:pt x="21600" y="403"/>
                    <a:pt x="21600" y="896"/>
                  </a:cubicBezTo>
                  <a:cubicBezTo>
                    <a:pt x="21600" y="20704"/>
                    <a:pt x="21600" y="20704"/>
                    <a:pt x="21600" y="20704"/>
                  </a:cubicBezTo>
                  <a:cubicBezTo>
                    <a:pt x="21600" y="21197"/>
                    <a:pt x="21325" y="21600"/>
                    <a:pt x="20974" y="21600"/>
                  </a:cubicBezTo>
                  <a:lnTo>
                    <a:pt x="611"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958" name="Shape 2958"/>
            <p:cNvSpPr/>
            <p:nvPr/>
          </p:nvSpPr>
          <p:spPr>
            <a:xfrm>
              <a:off x="594871" y="3101351"/>
              <a:ext cx="4722217" cy="1370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524" y="3161"/>
                    <a:pt x="21432" y="4741"/>
                    <a:pt x="21325" y="4741"/>
                  </a:cubicBezTo>
                  <a:cubicBezTo>
                    <a:pt x="275" y="4741"/>
                    <a:pt x="275" y="4741"/>
                    <a:pt x="275" y="4741"/>
                  </a:cubicBezTo>
                  <a:cubicBezTo>
                    <a:pt x="153" y="4741"/>
                    <a:pt x="61" y="3161"/>
                    <a:pt x="0" y="0"/>
                  </a:cubicBezTo>
                  <a:cubicBezTo>
                    <a:pt x="0" y="527"/>
                    <a:pt x="0" y="527"/>
                    <a:pt x="0" y="527"/>
                  </a:cubicBezTo>
                  <a:cubicBezTo>
                    <a:pt x="0" y="12117"/>
                    <a:pt x="275" y="21600"/>
                    <a:pt x="611" y="21600"/>
                  </a:cubicBezTo>
                  <a:cubicBezTo>
                    <a:pt x="20974" y="21600"/>
                    <a:pt x="20974" y="21600"/>
                    <a:pt x="20974" y="21600"/>
                  </a:cubicBezTo>
                  <a:cubicBezTo>
                    <a:pt x="21325" y="21600"/>
                    <a:pt x="21600" y="12117"/>
                    <a:pt x="21600" y="527"/>
                  </a:cubicBezTo>
                  <a:lnTo>
                    <a:pt x="21600" y="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2959" name="Shape 2959"/>
            <p:cNvSpPr/>
            <p:nvPr/>
          </p:nvSpPr>
          <p:spPr>
            <a:xfrm>
              <a:off x="-1" y="3191584"/>
              <a:ext cx="5865174" cy="106944"/>
            </a:xfrm>
            <a:prstGeom prst="rect">
              <a:avLst/>
            </a:prstGeom>
            <a:solidFill>
              <a:srgbClr val="D2D6D7"/>
            </a:solidFill>
            <a:ln w="12700" cap="flat">
              <a:noFill/>
              <a:miter lim="400000"/>
            </a:ln>
            <a:effectLst/>
          </p:spPr>
          <p:txBody>
            <a:bodyPr wrap="square" lIns="45719" tIns="45719" rIns="45719" bIns="45719" numCol="1" anchor="t">
              <a:noAutofit/>
            </a:bodyPr>
            <a:lstStyle/>
            <a:p>
              <a:pPr/>
            </a:p>
          </p:txBody>
        </p:sp>
        <p:sp>
          <p:nvSpPr>
            <p:cNvPr id="2960" name="Shape 2960"/>
            <p:cNvSpPr/>
            <p:nvPr/>
          </p:nvSpPr>
          <p:spPr>
            <a:xfrm>
              <a:off x="2509824" y="3191584"/>
              <a:ext cx="842179" cy="601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71" y="12000"/>
                    <a:pt x="943" y="21600"/>
                    <a:pt x="1886" y="21600"/>
                  </a:cubicBezTo>
                  <a:cubicBezTo>
                    <a:pt x="19714" y="21600"/>
                    <a:pt x="19714" y="21600"/>
                    <a:pt x="19714" y="21600"/>
                  </a:cubicBezTo>
                  <a:cubicBezTo>
                    <a:pt x="20657" y="21600"/>
                    <a:pt x="21429" y="12000"/>
                    <a:pt x="21600" y="0"/>
                  </a:cubicBezTo>
                  <a:lnTo>
                    <a:pt x="0" y="0"/>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2961" name="Shape 2961"/>
            <p:cNvSpPr/>
            <p:nvPr/>
          </p:nvSpPr>
          <p:spPr>
            <a:xfrm>
              <a:off x="751943" y="220570"/>
              <a:ext cx="4408070" cy="2783866"/>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2962" name="Shape 2962"/>
            <p:cNvSpPr/>
            <p:nvPr/>
          </p:nvSpPr>
          <p:spPr>
            <a:xfrm>
              <a:off x="765311" y="237279"/>
              <a:ext cx="4377992" cy="2753787"/>
            </a:xfrm>
            <a:prstGeom prst="rect">
              <a:avLst/>
            </a:prstGeom>
            <a:solidFill>
              <a:srgbClr val="C6C6C6"/>
            </a:solidFill>
            <a:ln w="12700" cap="flat">
              <a:noFill/>
              <a:miter lim="400000"/>
            </a:ln>
            <a:effectLst/>
          </p:spPr>
          <p:txBody>
            <a:bodyPr wrap="square" lIns="45719" tIns="45719" rIns="45719" bIns="45719" numCol="1" anchor="t">
              <a:noAutofit/>
            </a:bodyPr>
            <a:lstStyle/>
            <a:p>
              <a:pPr/>
            </a:p>
          </p:txBody>
        </p:sp>
        <p:sp>
          <p:nvSpPr>
            <p:cNvPr id="2963" name="Shape 2963"/>
            <p:cNvSpPr/>
            <p:nvPr/>
          </p:nvSpPr>
          <p:spPr>
            <a:xfrm>
              <a:off x="2927572" y="103600"/>
              <a:ext cx="50131" cy="5013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964" name="Shape 2964"/>
            <p:cNvSpPr/>
            <p:nvPr/>
          </p:nvSpPr>
          <p:spPr>
            <a:xfrm>
              <a:off x="2927572" y="100259"/>
              <a:ext cx="50131" cy="46789"/>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965" name="Shape 2965"/>
            <p:cNvSpPr/>
            <p:nvPr/>
          </p:nvSpPr>
          <p:spPr>
            <a:xfrm>
              <a:off x="2937597" y="106943"/>
              <a:ext cx="30079" cy="33421"/>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966" name="Shape 2966"/>
            <p:cNvSpPr/>
            <p:nvPr/>
          </p:nvSpPr>
          <p:spPr>
            <a:xfrm>
              <a:off x="2944281" y="116968"/>
              <a:ext cx="16711" cy="1671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967" name="Shape 2967"/>
            <p:cNvSpPr/>
            <p:nvPr/>
          </p:nvSpPr>
          <p:spPr>
            <a:xfrm>
              <a:off x="2946286" y="11730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lnTo>
                    <a:pt x="21600" y="21600"/>
                  </a:lnTo>
                  <a:lnTo>
                    <a:pt x="0" y="10800"/>
                  </a:lnTo>
                  <a:lnTo>
                    <a:pt x="21600" y="0"/>
                  </a:lnTo>
                  <a:lnTo>
                    <a:pt x="21600" y="108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grpSp>
      <p:grpSp>
        <p:nvGrpSpPr>
          <p:cNvPr id="2971" name="Group 2971"/>
          <p:cNvGrpSpPr/>
          <p:nvPr/>
        </p:nvGrpSpPr>
        <p:grpSpPr>
          <a:xfrm>
            <a:off x="2072677" y="2384954"/>
            <a:ext cx="4377993" cy="689574"/>
            <a:chOff x="0" y="0"/>
            <a:chExt cx="4377992" cy="689572"/>
          </a:xfrm>
        </p:grpSpPr>
        <p:sp>
          <p:nvSpPr>
            <p:cNvPr id="2969" name="Shape 2969"/>
            <p:cNvSpPr/>
            <p:nvPr/>
          </p:nvSpPr>
          <p:spPr>
            <a:xfrm>
              <a:off x="-1" y="0"/>
              <a:ext cx="4377994" cy="689573"/>
            </a:xfrm>
            <a:prstGeom prst="rect">
              <a:avLst/>
            </a:prstGeom>
            <a:solidFill>
              <a:srgbClr val="99AEBA"/>
            </a:solidFill>
            <a:ln w="12700" cap="flat">
              <a:noFill/>
              <a:miter lim="400000"/>
            </a:ln>
            <a:effectLst/>
          </p:spPr>
          <p:txBody>
            <a:bodyPr wrap="square" lIns="45719" tIns="45719" rIns="45719" bIns="45719" numCol="1" anchor="ctr">
              <a:noAutofit/>
            </a:bodyPr>
            <a:lstStyle/>
            <a:p>
              <a:pPr>
                <a:defRPr>
                  <a:solidFill>
                    <a:srgbClr val="FFFFFF"/>
                  </a:solidFill>
                  <a:latin typeface="Lato Bold"/>
                  <a:ea typeface="Lato Bold"/>
                  <a:cs typeface="Lato Bold"/>
                  <a:sym typeface="Lato Bold"/>
                </a:defRPr>
              </a:pPr>
            </a:p>
          </p:txBody>
        </p:sp>
        <p:sp>
          <p:nvSpPr>
            <p:cNvPr id="2970" name="Shape 2970"/>
            <p:cNvSpPr/>
            <p:nvPr/>
          </p:nvSpPr>
          <p:spPr>
            <a:xfrm>
              <a:off x="-1" y="159366"/>
              <a:ext cx="4377994"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defRPr>
                  <a:solidFill>
                    <a:srgbClr val="FFFFFF"/>
                  </a:solidFill>
                  <a:latin typeface="Lato Bold"/>
                  <a:ea typeface="Lato Bold"/>
                  <a:cs typeface="Lato Bold"/>
                  <a:sym typeface="Lato Bold"/>
                </a:defRPr>
              </a:lvl1pPr>
            </a:lstStyle>
            <a:p>
              <a:pPr/>
              <a:r>
                <a:t>Business Strategy Plan</a:t>
              </a:r>
            </a:p>
          </p:txBody>
        </p:sp>
      </p:grpSp>
      <p:grpSp>
        <p:nvGrpSpPr>
          <p:cNvPr id="2974" name="Group 2974"/>
          <p:cNvGrpSpPr/>
          <p:nvPr/>
        </p:nvGrpSpPr>
        <p:grpSpPr>
          <a:xfrm>
            <a:off x="2072677" y="3074527"/>
            <a:ext cx="4377993" cy="689574"/>
            <a:chOff x="0" y="0"/>
            <a:chExt cx="4377992" cy="689572"/>
          </a:xfrm>
        </p:grpSpPr>
        <p:sp>
          <p:nvSpPr>
            <p:cNvPr id="2972" name="Shape 2972"/>
            <p:cNvSpPr/>
            <p:nvPr/>
          </p:nvSpPr>
          <p:spPr>
            <a:xfrm>
              <a:off x="-1" y="0"/>
              <a:ext cx="4377994" cy="689573"/>
            </a:xfrm>
            <a:prstGeom prst="rect">
              <a:avLst/>
            </a:prstGeom>
            <a:solidFill>
              <a:srgbClr val="637C90"/>
            </a:solidFill>
            <a:ln w="12700" cap="flat">
              <a:noFill/>
              <a:miter lim="400000"/>
            </a:ln>
            <a:effectLst/>
          </p:spPr>
          <p:txBody>
            <a:bodyPr wrap="square" lIns="45719" tIns="45719" rIns="45719" bIns="45719" numCol="1" anchor="ctr">
              <a:noAutofit/>
            </a:bodyPr>
            <a:lstStyle/>
            <a:p>
              <a:pPr>
                <a:defRPr>
                  <a:solidFill>
                    <a:srgbClr val="FFFFFF"/>
                  </a:solidFill>
                  <a:latin typeface="Lato Bold"/>
                  <a:ea typeface="Lato Bold"/>
                  <a:cs typeface="Lato Bold"/>
                  <a:sym typeface="Lato Bold"/>
                </a:defRPr>
              </a:pPr>
            </a:p>
          </p:txBody>
        </p:sp>
        <p:sp>
          <p:nvSpPr>
            <p:cNvPr id="2973" name="Shape 2973"/>
            <p:cNvSpPr/>
            <p:nvPr/>
          </p:nvSpPr>
          <p:spPr>
            <a:xfrm>
              <a:off x="-1" y="159366"/>
              <a:ext cx="4377994"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defRPr>
                  <a:solidFill>
                    <a:srgbClr val="FFFFFF"/>
                  </a:solidFill>
                  <a:latin typeface="Lato Bold"/>
                  <a:ea typeface="Lato Bold"/>
                  <a:cs typeface="Lato Bold"/>
                  <a:sym typeface="Lato Bold"/>
                </a:defRPr>
              </a:lvl1pPr>
            </a:lstStyle>
            <a:p>
              <a:pPr/>
              <a:r>
                <a:t>Customer Data Analysis 2014</a:t>
              </a:r>
            </a:p>
          </p:txBody>
        </p:sp>
      </p:grpSp>
      <p:grpSp>
        <p:nvGrpSpPr>
          <p:cNvPr id="2977" name="Group 2977"/>
          <p:cNvGrpSpPr/>
          <p:nvPr/>
        </p:nvGrpSpPr>
        <p:grpSpPr>
          <a:xfrm>
            <a:off x="2072677" y="3762938"/>
            <a:ext cx="4377993" cy="689574"/>
            <a:chOff x="0" y="0"/>
            <a:chExt cx="4377992" cy="689572"/>
          </a:xfrm>
        </p:grpSpPr>
        <p:sp>
          <p:nvSpPr>
            <p:cNvPr id="2975" name="Shape 2975"/>
            <p:cNvSpPr/>
            <p:nvPr/>
          </p:nvSpPr>
          <p:spPr>
            <a:xfrm>
              <a:off x="-1" y="0"/>
              <a:ext cx="4377994" cy="689573"/>
            </a:xfrm>
            <a:prstGeom prst="rect">
              <a:avLst/>
            </a:prstGeom>
            <a:solidFill>
              <a:srgbClr val="495D6B"/>
            </a:solidFill>
            <a:ln w="12700" cap="flat">
              <a:noFill/>
              <a:miter lim="400000"/>
            </a:ln>
            <a:effectLst/>
          </p:spPr>
          <p:txBody>
            <a:bodyPr wrap="square" lIns="45719" tIns="45719" rIns="45719" bIns="45719" numCol="1" anchor="ctr">
              <a:noAutofit/>
            </a:bodyPr>
            <a:lstStyle/>
            <a:p>
              <a:pPr>
                <a:defRPr>
                  <a:solidFill>
                    <a:srgbClr val="FFFFFF"/>
                  </a:solidFill>
                  <a:latin typeface="Lato Bold"/>
                  <a:ea typeface="Lato Bold"/>
                  <a:cs typeface="Lato Bold"/>
                  <a:sym typeface="Lato Bold"/>
                </a:defRPr>
              </a:pPr>
            </a:p>
          </p:txBody>
        </p:sp>
        <p:sp>
          <p:nvSpPr>
            <p:cNvPr id="2976" name="Shape 2976"/>
            <p:cNvSpPr/>
            <p:nvPr/>
          </p:nvSpPr>
          <p:spPr>
            <a:xfrm>
              <a:off x="-1" y="159366"/>
              <a:ext cx="4377994"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defRPr>
                  <a:solidFill>
                    <a:srgbClr val="FFFFFF"/>
                  </a:solidFill>
                  <a:latin typeface="Lato Bold"/>
                  <a:ea typeface="Lato Bold"/>
                  <a:cs typeface="Lato Bold"/>
                  <a:sym typeface="Lato Bold"/>
                </a:defRPr>
              </a:lvl1pPr>
            </a:lstStyle>
            <a:p>
              <a:pPr/>
              <a:r>
                <a:t>Success Recipe Company</a:t>
              </a:r>
            </a:p>
          </p:txBody>
        </p:sp>
      </p:grpSp>
      <p:grpSp>
        <p:nvGrpSpPr>
          <p:cNvPr id="2980" name="Group 2980"/>
          <p:cNvGrpSpPr/>
          <p:nvPr/>
        </p:nvGrpSpPr>
        <p:grpSpPr>
          <a:xfrm>
            <a:off x="2072677" y="4452511"/>
            <a:ext cx="4377993" cy="689574"/>
            <a:chOff x="0" y="0"/>
            <a:chExt cx="4377992" cy="689572"/>
          </a:xfrm>
        </p:grpSpPr>
        <p:sp>
          <p:nvSpPr>
            <p:cNvPr id="2978" name="Shape 2978"/>
            <p:cNvSpPr/>
            <p:nvPr/>
          </p:nvSpPr>
          <p:spPr>
            <a:xfrm>
              <a:off x="-1" y="0"/>
              <a:ext cx="4377994" cy="689573"/>
            </a:xfrm>
            <a:prstGeom prst="rect">
              <a:avLst/>
            </a:prstGeom>
            <a:solidFill>
              <a:srgbClr val="F23B48"/>
            </a:solidFill>
            <a:ln w="12700" cap="flat">
              <a:noFill/>
              <a:miter lim="400000"/>
            </a:ln>
            <a:effectLst/>
          </p:spPr>
          <p:txBody>
            <a:bodyPr wrap="square" lIns="45719" tIns="45719" rIns="45719" bIns="45719" numCol="1" anchor="ctr">
              <a:noAutofit/>
            </a:bodyPr>
            <a:lstStyle/>
            <a:p>
              <a:pPr>
                <a:defRPr>
                  <a:solidFill>
                    <a:srgbClr val="FFFFFF"/>
                  </a:solidFill>
                  <a:latin typeface="Lato Bold"/>
                  <a:ea typeface="Lato Bold"/>
                  <a:cs typeface="Lato Bold"/>
                  <a:sym typeface="Lato Bold"/>
                </a:defRPr>
              </a:pPr>
            </a:p>
          </p:txBody>
        </p:sp>
        <p:sp>
          <p:nvSpPr>
            <p:cNvPr id="2979" name="Shape 2979"/>
            <p:cNvSpPr/>
            <p:nvPr/>
          </p:nvSpPr>
          <p:spPr>
            <a:xfrm>
              <a:off x="-1" y="159366"/>
              <a:ext cx="4377994"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defRPr>
                  <a:solidFill>
                    <a:srgbClr val="FFFFFF"/>
                  </a:solidFill>
                  <a:latin typeface="Lato Bold"/>
                  <a:ea typeface="Lato Bold"/>
                  <a:cs typeface="Lato Bold"/>
                  <a:sym typeface="Lato Bold"/>
                </a:defRPr>
              </a:lvl1pPr>
            </a:lstStyle>
            <a:p>
              <a:pPr/>
              <a:r>
                <a:t>Review Customer Feedback</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912"/>
                                        </p:tgtEl>
                                        <p:attrNameLst>
                                          <p:attrName>style.visibility</p:attrName>
                                        </p:attrNameLst>
                                      </p:cBhvr>
                                      <p:to>
                                        <p:strVal val="visible"/>
                                      </p:to>
                                    </p:set>
                                    <p:animEffect filter="wipe(left)" transition="in">
                                      <p:cBhvr>
                                        <p:cTn id="7" dur="500"/>
                                        <p:tgtEl>
                                          <p:spTgt spid="2912"/>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ID="9" grpId="2" fill="hold">
                                  <p:stCondLst>
                                    <p:cond delay="0"/>
                                  </p:stCondLst>
                                  <p:iterate type="el" backwards="0">
                                    <p:tmAbs val="0"/>
                                  </p:iterate>
                                  <p:childTnLst>
                                    <p:set>
                                      <p:cBhvr>
                                        <p:cTn id="11" fill="hold"/>
                                        <p:tgtEl>
                                          <p:spTgt spid="2911">
                                            <p:bg/>
                                          </p:spTgt>
                                        </p:tgtEl>
                                        <p:attrNameLst>
                                          <p:attrName>style.visibility</p:attrName>
                                        </p:attrNameLst>
                                      </p:cBhvr>
                                      <p:to>
                                        <p:strVal val="visible"/>
                                      </p:to>
                                    </p:set>
                                    <p:animEffect filter="dissolve" transition="in">
                                      <p:cBhvr>
                                        <p:cTn id="12" dur="500"/>
                                        <p:tgtEl>
                                          <p:spTgt spid="2911">
                                            <p:bg/>
                                          </p:spTgt>
                                        </p:tgtEl>
                                      </p:cBhvr>
                                    </p:animEffect>
                                  </p:childTnLst>
                                </p:cTn>
                              </p:par>
                              <p:par>
                                <p:cTn id="13" presetClass="entr" nodeType="withEffect" presetSubtype="0" presetID="9" grpId="2" fill="hold">
                                  <p:stCondLst>
                                    <p:cond delay="0"/>
                                  </p:stCondLst>
                                  <p:iterate type="el" backwards="0">
                                    <p:tmAbs val="0"/>
                                  </p:iterate>
                                  <p:childTnLst>
                                    <p:set>
                                      <p:cBhvr>
                                        <p:cTn id="14" fill="hold"/>
                                        <p:tgtEl>
                                          <p:spTgt spid="2911">
                                            <p:txEl>
                                              <p:pRg st="0" end="0"/>
                                            </p:txEl>
                                          </p:spTgt>
                                        </p:tgtEl>
                                        <p:attrNameLst>
                                          <p:attrName>style.visibility</p:attrName>
                                        </p:attrNameLst>
                                      </p:cBhvr>
                                      <p:to>
                                        <p:strVal val="visible"/>
                                      </p:to>
                                    </p:set>
                                    <p:animEffect filter="dissolve" transition="in">
                                      <p:cBhvr>
                                        <p:cTn id="15" dur="500"/>
                                        <p:tgtEl>
                                          <p:spTgt spid="2911">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Class="entr" nodeType="clickEffect" presetSubtype="4" presetID="2" grpId="3" fill="hold">
                                  <p:stCondLst>
                                    <p:cond delay="0"/>
                                  </p:stCondLst>
                                  <p:iterate type="el" backwards="0">
                                    <p:tmAbs val="0"/>
                                  </p:iterate>
                                  <p:childTnLst>
                                    <p:set>
                                      <p:cBhvr>
                                        <p:cTn id="19" fill="hold"/>
                                        <p:tgtEl>
                                          <p:spTgt spid="2968"/>
                                        </p:tgtEl>
                                        <p:attrNameLst>
                                          <p:attrName>style.visibility</p:attrName>
                                        </p:attrNameLst>
                                      </p:cBhvr>
                                      <p:to>
                                        <p:strVal val="visible"/>
                                      </p:to>
                                    </p:set>
                                    <p:anim calcmode="lin" valueType="num">
                                      <p:cBhvr>
                                        <p:cTn id="20" dur="1000" fill="hold"/>
                                        <p:tgtEl>
                                          <p:spTgt spid="2968"/>
                                        </p:tgtEl>
                                        <p:attrNameLst>
                                          <p:attrName>ppt_x</p:attrName>
                                        </p:attrNameLst>
                                      </p:cBhvr>
                                      <p:tavLst>
                                        <p:tav tm="0">
                                          <p:val>
                                            <p:strVal val="#ppt_x"/>
                                          </p:val>
                                        </p:tav>
                                        <p:tav tm="100000">
                                          <p:val>
                                            <p:strVal val="#ppt_x"/>
                                          </p:val>
                                        </p:tav>
                                      </p:tavLst>
                                    </p:anim>
                                    <p:anim calcmode="lin" valueType="num">
                                      <p:cBhvr>
                                        <p:cTn id="21" dur="1000" fill="hold"/>
                                        <p:tgtEl>
                                          <p:spTgt spid="2968"/>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Class="entr" nodeType="clickEffect" presetID="9" grpId="4" fill="hold">
                                  <p:stCondLst>
                                    <p:cond delay="0"/>
                                  </p:stCondLst>
                                  <p:iterate type="el" backwards="0">
                                    <p:tmAbs val="0"/>
                                  </p:iterate>
                                  <p:childTnLst>
                                    <p:set>
                                      <p:cBhvr>
                                        <p:cTn id="25" fill="hold"/>
                                        <p:tgtEl>
                                          <p:spTgt spid="2953"/>
                                        </p:tgtEl>
                                        <p:attrNameLst>
                                          <p:attrName>style.visibility</p:attrName>
                                        </p:attrNameLst>
                                      </p:cBhvr>
                                      <p:to>
                                        <p:strVal val="visible"/>
                                      </p:to>
                                    </p:set>
                                    <p:animEffect filter="dissolve" transition="in">
                                      <p:cBhvr>
                                        <p:cTn id="26" dur="500"/>
                                        <p:tgtEl>
                                          <p:spTgt spid="2953"/>
                                        </p:tgtEl>
                                      </p:cBhvr>
                                    </p:animEffect>
                                  </p:childTnLst>
                                </p:cTn>
                              </p:par>
                            </p:childTnLst>
                          </p:cTn>
                        </p:par>
                      </p:childTnLst>
                    </p:cTn>
                  </p:par>
                  <p:par>
                    <p:cTn id="27" fill="hold">
                      <p:stCondLst>
                        <p:cond delay="indefinite"/>
                      </p:stCondLst>
                      <p:childTnLst>
                        <p:par>
                          <p:cTn id="28" fill="hold">
                            <p:stCondLst>
                              <p:cond delay="0"/>
                            </p:stCondLst>
                            <p:childTnLst>
                              <p:par>
                                <p:cTn id="29" presetClass="entr" nodeType="clickEffect" presetSubtype="8" presetID="22" grpId="5" fill="hold">
                                  <p:stCondLst>
                                    <p:cond delay="0"/>
                                  </p:stCondLst>
                                  <p:iterate type="el" backwards="0">
                                    <p:tmAbs val="0"/>
                                  </p:iterate>
                                  <p:childTnLst>
                                    <p:set>
                                      <p:cBhvr>
                                        <p:cTn id="30" fill="hold"/>
                                        <p:tgtEl>
                                          <p:spTgt spid="2971"/>
                                        </p:tgtEl>
                                        <p:attrNameLst>
                                          <p:attrName>style.visibility</p:attrName>
                                        </p:attrNameLst>
                                      </p:cBhvr>
                                      <p:to>
                                        <p:strVal val="visible"/>
                                      </p:to>
                                    </p:set>
                                    <p:animEffect filter="wipe(left)" transition="in">
                                      <p:cBhvr>
                                        <p:cTn id="31" dur="500"/>
                                        <p:tgtEl>
                                          <p:spTgt spid="2971"/>
                                        </p:tgtEl>
                                      </p:cBhvr>
                                    </p:animEffect>
                                  </p:childTnLst>
                                </p:cTn>
                              </p:par>
                            </p:childTnLst>
                          </p:cTn>
                        </p:par>
                      </p:childTnLst>
                    </p:cTn>
                  </p:par>
                  <p:par>
                    <p:cTn id="32" fill="hold">
                      <p:stCondLst>
                        <p:cond delay="indefinite"/>
                      </p:stCondLst>
                      <p:childTnLst>
                        <p:par>
                          <p:cTn id="33" fill="hold">
                            <p:stCondLst>
                              <p:cond delay="0"/>
                            </p:stCondLst>
                            <p:childTnLst>
                              <p:par>
                                <p:cTn id="34" presetClass="entr" nodeType="clickEffect" presetSubtype="8" presetID="22" grpId="6" fill="hold">
                                  <p:stCondLst>
                                    <p:cond delay="0"/>
                                  </p:stCondLst>
                                  <p:iterate type="el" backwards="0">
                                    <p:tmAbs val="0"/>
                                  </p:iterate>
                                  <p:childTnLst>
                                    <p:set>
                                      <p:cBhvr>
                                        <p:cTn id="35" fill="hold"/>
                                        <p:tgtEl>
                                          <p:spTgt spid="2918"/>
                                        </p:tgtEl>
                                        <p:attrNameLst>
                                          <p:attrName>style.visibility</p:attrName>
                                        </p:attrNameLst>
                                      </p:cBhvr>
                                      <p:to>
                                        <p:strVal val="visible"/>
                                      </p:to>
                                    </p:set>
                                    <p:animEffect filter="wipe(left)" transition="in">
                                      <p:cBhvr>
                                        <p:cTn id="36" dur="500"/>
                                        <p:tgtEl>
                                          <p:spTgt spid="2918"/>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2938"/>
                                        </p:tgtEl>
                                        <p:attrNameLst>
                                          <p:attrName>style.visibility</p:attrName>
                                        </p:attrNameLst>
                                      </p:cBhvr>
                                      <p:to>
                                        <p:strVal val="visible"/>
                                      </p:to>
                                    </p:set>
                                    <p:animEffect filter="dissolve" transition="in">
                                      <p:cBhvr>
                                        <p:cTn id="41" dur="500"/>
                                        <p:tgtEl>
                                          <p:spTgt spid="2938"/>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Subtype="8" presetID="22" grpId="8" fill="hold">
                                  <p:stCondLst>
                                    <p:cond delay="0"/>
                                  </p:stCondLst>
                                  <p:iterate type="el" backwards="0">
                                    <p:tmAbs val="0"/>
                                  </p:iterate>
                                  <p:childTnLst>
                                    <p:set>
                                      <p:cBhvr>
                                        <p:cTn id="45" fill="hold"/>
                                        <p:tgtEl>
                                          <p:spTgt spid="2974"/>
                                        </p:tgtEl>
                                        <p:attrNameLst>
                                          <p:attrName>style.visibility</p:attrName>
                                        </p:attrNameLst>
                                      </p:cBhvr>
                                      <p:to>
                                        <p:strVal val="visible"/>
                                      </p:to>
                                    </p:set>
                                    <p:animEffect filter="wipe(left)" transition="in">
                                      <p:cBhvr>
                                        <p:cTn id="46" dur="500"/>
                                        <p:tgtEl>
                                          <p:spTgt spid="2974"/>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Subtype="8" presetID="22" grpId="9" fill="hold">
                                  <p:stCondLst>
                                    <p:cond delay="0"/>
                                  </p:stCondLst>
                                  <p:iterate type="el" backwards="0">
                                    <p:tmAbs val="0"/>
                                  </p:iterate>
                                  <p:childTnLst>
                                    <p:set>
                                      <p:cBhvr>
                                        <p:cTn id="50" fill="hold"/>
                                        <p:tgtEl>
                                          <p:spTgt spid="2923"/>
                                        </p:tgtEl>
                                        <p:attrNameLst>
                                          <p:attrName>style.visibility</p:attrName>
                                        </p:attrNameLst>
                                      </p:cBhvr>
                                      <p:to>
                                        <p:strVal val="visible"/>
                                      </p:to>
                                    </p:set>
                                    <p:animEffect filter="wipe(left)" transition="in">
                                      <p:cBhvr>
                                        <p:cTn id="51" dur="500"/>
                                        <p:tgtEl>
                                          <p:spTgt spid="2923"/>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ID="9" grpId="10" fill="hold">
                                  <p:stCondLst>
                                    <p:cond delay="0"/>
                                  </p:stCondLst>
                                  <p:iterate type="el" backwards="0">
                                    <p:tmAbs val="0"/>
                                  </p:iterate>
                                  <p:childTnLst>
                                    <p:set>
                                      <p:cBhvr>
                                        <p:cTn id="55" fill="hold"/>
                                        <p:tgtEl>
                                          <p:spTgt spid="2943"/>
                                        </p:tgtEl>
                                        <p:attrNameLst>
                                          <p:attrName>style.visibility</p:attrName>
                                        </p:attrNameLst>
                                      </p:cBhvr>
                                      <p:to>
                                        <p:strVal val="visible"/>
                                      </p:to>
                                    </p:set>
                                    <p:animEffect filter="dissolve" transition="in">
                                      <p:cBhvr>
                                        <p:cTn id="56" dur="500"/>
                                        <p:tgtEl>
                                          <p:spTgt spid="2943"/>
                                        </p:tgtEl>
                                      </p:cBhvr>
                                    </p:animEffect>
                                  </p:childTnLst>
                                </p:cTn>
                              </p:par>
                            </p:childTnLst>
                          </p:cTn>
                        </p:par>
                      </p:childTnLst>
                    </p:cTn>
                  </p:par>
                  <p:par>
                    <p:cTn id="57" fill="hold">
                      <p:stCondLst>
                        <p:cond delay="indefinite"/>
                      </p:stCondLst>
                      <p:childTnLst>
                        <p:par>
                          <p:cTn id="58" fill="hold">
                            <p:stCondLst>
                              <p:cond delay="0"/>
                            </p:stCondLst>
                            <p:childTnLst>
                              <p:par>
                                <p:cTn id="59" presetClass="entr" nodeType="clickEffect" presetSubtype="8" presetID="22" grpId="11" fill="hold">
                                  <p:stCondLst>
                                    <p:cond delay="0"/>
                                  </p:stCondLst>
                                  <p:iterate type="el" backwards="0">
                                    <p:tmAbs val="0"/>
                                  </p:iterate>
                                  <p:childTnLst>
                                    <p:set>
                                      <p:cBhvr>
                                        <p:cTn id="60" fill="hold"/>
                                        <p:tgtEl>
                                          <p:spTgt spid="2977"/>
                                        </p:tgtEl>
                                        <p:attrNameLst>
                                          <p:attrName>style.visibility</p:attrName>
                                        </p:attrNameLst>
                                      </p:cBhvr>
                                      <p:to>
                                        <p:strVal val="visible"/>
                                      </p:to>
                                    </p:set>
                                    <p:animEffect filter="wipe(left)" transition="in">
                                      <p:cBhvr>
                                        <p:cTn id="61" dur="500"/>
                                        <p:tgtEl>
                                          <p:spTgt spid="2977"/>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Subtype="8" presetID="22" grpId="12" fill="hold">
                                  <p:stCondLst>
                                    <p:cond delay="0"/>
                                  </p:stCondLst>
                                  <p:iterate type="el" backwards="0">
                                    <p:tmAbs val="0"/>
                                  </p:iterate>
                                  <p:childTnLst>
                                    <p:set>
                                      <p:cBhvr>
                                        <p:cTn id="65" fill="hold"/>
                                        <p:tgtEl>
                                          <p:spTgt spid="2928"/>
                                        </p:tgtEl>
                                        <p:attrNameLst>
                                          <p:attrName>style.visibility</p:attrName>
                                        </p:attrNameLst>
                                      </p:cBhvr>
                                      <p:to>
                                        <p:strVal val="visible"/>
                                      </p:to>
                                    </p:set>
                                    <p:animEffect filter="wipe(left)" transition="in">
                                      <p:cBhvr>
                                        <p:cTn id="66" dur="500"/>
                                        <p:tgtEl>
                                          <p:spTgt spid="2928"/>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2948"/>
                                        </p:tgtEl>
                                        <p:attrNameLst>
                                          <p:attrName>style.visibility</p:attrName>
                                        </p:attrNameLst>
                                      </p:cBhvr>
                                      <p:to>
                                        <p:strVal val="visible"/>
                                      </p:to>
                                    </p:set>
                                    <p:animEffect filter="dissolve" transition="in">
                                      <p:cBhvr>
                                        <p:cTn id="71" dur="500"/>
                                        <p:tgtEl>
                                          <p:spTgt spid="2948"/>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Subtype="8" presetID="22" grpId="14" fill="hold">
                                  <p:stCondLst>
                                    <p:cond delay="0"/>
                                  </p:stCondLst>
                                  <p:iterate type="el" backwards="0">
                                    <p:tmAbs val="0"/>
                                  </p:iterate>
                                  <p:childTnLst>
                                    <p:set>
                                      <p:cBhvr>
                                        <p:cTn id="75" fill="hold"/>
                                        <p:tgtEl>
                                          <p:spTgt spid="2980"/>
                                        </p:tgtEl>
                                        <p:attrNameLst>
                                          <p:attrName>style.visibility</p:attrName>
                                        </p:attrNameLst>
                                      </p:cBhvr>
                                      <p:to>
                                        <p:strVal val="visible"/>
                                      </p:to>
                                    </p:set>
                                    <p:animEffect filter="wipe(left)" transition="in">
                                      <p:cBhvr>
                                        <p:cTn id="76" dur="500"/>
                                        <p:tgtEl>
                                          <p:spTgt spid="2980"/>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Subtype="8" presetID="22" grpId="15" fill="hold">
                                  <p:stCondLst>
                                    <p:cond delay="0"/>
                                  </p:stCondLst>
                                  <p:iterate type="el" backwards="0">
                                    <p:tmAbs val="0"/>
                                  </p:iterate>
                                  <p:childTnLst>
                                    <p:set>
                                      <p:cBhvr>
                                        <p:cTn id="80" fill="hold"/>
                                        <p:tgtEl>
                                          <p:spTgt spid="2933"/>
                                        </p:tgtEl>
                                        <p:attrNameLst>
                                          <p:attrName>style.visibility</p:attrName>
                                        </p:attrNameLst>
                                      </p:cBhvr>
                                      <p:to>
                                        <p:strVal val="visible"/>
                                      </p:to>
                                    </p:set>
                                    <p:animEffect filter="wipe(left)" transition="in">
                                      <p:cBhvr>
                                        <p:cTn id="81" dur="500"/>
                                        <p:tgtEl>
                                          <p:spTgt spid="293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2980" grpId="14"/>
      <p:bldP build="whole" bldLvl="1" animBg="1" rev="0" advAuto="0" spid="2912" grpId="1"/>
      <p:bldP build="whole" bldLvl="1" animBg="1" rev="0" advAuto="0" spid="2918" grpId="6"/>
      <p:bldP build="whole" bldLvl="1" animBg="1" rev="0" advAuto="0" spid="2948" grpId="13"/>
      <p:bldP build="whole" bldLvl="1" animBg="1" rev="0" advAuto="0" spid="2971" grpId="5"/>
      <p:bldP build="whole" bldLvl="1" animBg="1" rev="0" advAuto="0" spid="2953" grpId="4"/>
      <p:bldP build="whole" bldLvl="1" animBg="1" rev="0" advAuto="0" spid="2974" grpId="8"/>
      <p:bldP build="whole" bldLvl="1" animBg="1" rev="0" advAuto="0" spid="2923" grpId="9"/>
      <p:bldP build="whole" bldLvl="1" animBg="1" rev="0" advAuto="0" spid="2977" grpId="11"/>
      <p:bldP build="whole" bldLvl="1" animBg="1" rev="0" advAuto="0" spid="2938" grpId="7"/>
      <p:bldP build="whole" bldLvl="1" animBg="1" rev="0" advAuto="0" spid="2968" grpId="3"/>
      <p:bldP build="whole" bldLvl="1" animBg="1" rev="0" advAuto="0" spid="2943" grpId="10"/>
      <p:bldP build="p" bldLvl="1" animBg="1" rev="0" advAuto="0" spid="2911" grpId="2"/>
      <p:bldP build="whole" bldLvl="1" animBg="1" rev="0" advAuto="0" spid="2928" grpId="12"/>
      <p:bldP build="whole" bldLvl="1" animBg="1" rev="0" advAuto="0" spid="2933" grpId="15"/>
    </p:bldLst>
  </p:timing>
</p:sld>
</file>

<file path=ppt/slides/slide6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2984" name="Group 2984"/>
          <p:cNvGrpSpPr/>
          <p:nvPr/>
        </p:nvGrpSpPr>
        <p:grpSpPr>
          <a:xfrm>
            <a:off x="1454121" y="3543987"/>
            <a:ext cx="2786268" cy="717930"/>
            <a:chOff x="0" y="0"/>
            <a:chExt cx="2786266" cy="717928"/>
          </a:xfrm>
        </p:grpSpPr>
        <p:sp>
          <p:nvSpPr>
            <p:cNvPr id="2982" name="Shape 2982"/>
            <p:cNvSpPr/>
            <p:nvPr/>
          </p:nvSpPr>
          <p:spPr>
            <a:xfrm>
              <a:off x="0" y="0"/>
              <a:ext cx="2786267" cy="717929"/>
            </a:xfrm>
            <a:prstGeom prst="roundRect">
              <a:avLst>
                <a:gd name="adj" fmla="val 0"/>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2983" name="Shape 2983"/>
            <p:cNvSpPr/>
            <p:nvPr/>
          </p:nvSpPr>
          <p:spPr>
            <a:xfrm>
              <a:off x="0" y="137984"/>
              <a:ext cx="2786267" cy="4419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jelly wafer lemon drops roll sesame cake. </a:t>
              </a:r>
            </a:p>
          </p:txBody>
        </p:sp>
      </p:grpSp>
      <p:sp>
        <p:nvSpPr>
          <p:cNvPr id="2985" name="Shape 2985"/>
          <p:cNvSpPr/>
          <p:nvPr>
            <p:ph type="body" sz="quarter" idx="1"/>
          </p:nvPr>
        </p:nvSpPr>
        <p:spPr>
          <a:prstGeom prst="rect">
            <a:avLst/>
          </a:prstGeom>
        </p:spPr>
        <p:txBody>
          <a:bodyPr/>
          <a:lstStyle/>
          <a:p>
            <a:pPr/>
            <a:r>
              <a:t>Creative Mobile App User Analysis</a:t>
            </a:r>
          </a:p>
        </p:txBody>
      </p:sp>
      <p:sp>
        <p:nvSpPr>
          <p:cNvPr id="2986" name="Shape 2986"/>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2987" name="Shape 2987"/>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3007" name="Group 3007"/>
          <p:cNvGrpSpPr/>
          <p:nvPr/>
        </p:nvGrpSpPr>
        <p:grpSpPr>
          <a:xfrm>
            <a:off x="5105399" y="1877369"/>
            <a:ext cx="1981201" cy="4103386"/>
            <a:chOff x="0" y="0"/>
            <a:chExt cx="1981200" cy="4103384"/>
          </a:xfrm>
        </p:grpSpPr>
        <p:sp>
          <p:nvSpPr>
            <p:cNvPr id="2988" name="Shape 2988"/>
            <p:cNvSpPr/>
            <p:nvPr/>
          </p:nvSpPr>
          <p:spPr>
            <a:xfrm>
              <a:off x="-1" y="0"/>
              <a:ext cx="1981201" cy="41033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49"/>
                  </a:moveTo>
                  <a:cubicBezTo>
                    <a:pt x="21600" y="21136"/>
                    <a:pt x="20611" y="21600"/>
                    <a:pt x="19420" y="21600"/>
                  </a:cubicBezTo>
                  <a:cubicBezTo>
                    <a:pt x="2180" y="21600"/>
                    <a:pt x="2180" y="21600"/>
                    <a:pt x="2180" y="21600"/>
                  </a:cubicBezTo>
                  <a:cubicBezTo>
                    <a:pt x="989" y="21600"/>
                    <a:pt x="0" y="21136"/>
                    <a:pt x="0" y="20549"/>
                  </a:cubicBezTo>
                  <a:cubicBezTo>
                    <a:pt x="0" y="1051"/>
                    <a:pt x="0" y="1051"/>
                    <a:pt x="0" y="1051"/>
                  </a:cubicBezTo>
                  <a:cubicBezTo>
                    <a:pt x="0" y="476"/>
                    <a:pt x="989" y="0"/>
                    <a:pt x="2180" y="0"/>
                  </a:cubicBezTo>
                  <a:cubicBezTo>
                    <a:pt x="19420" y="0"/>
                    <a:pt x="19420" y="0"/>
                    <a:pt x="19420" y="0"/>
                  </a:cubicBezTo>
                  <a:cubicBezTo>
                    <a:pt x="20611" y="0"/>
                    <a:pt x="21600" y="476"/>
                    <a:pt x="21600" y="1051"/>
                  </a:cubicBezTo>
                  <a:lnTo>
                    <a:pt x="21600" y="20549"/>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2989" name="Shape 2989"/>
            <p:cNvSpPr/>
            <p:nvPr/>
          </p:nvSpPr>
          <p:spPr>
            <a:xfrm>
              <a:off x="24115" y="22260"/>
              <a:ext cx="1936681" cy="40607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71" y="21600"/>
                  </a:moveTo>
                  <a:cubicBezTo>
                    <a:pt x="882" y="21600"/>
                    <a:pt x="0" y="21180"/>
                    <a:pt x="0" y="20650"/>
                  </a:cubicBezTo>
                  <a:cubicBezTo>
                    <a:pt x="0" y="950"/>
                    <a:pt x="0" y="950"/>
                    <a:pt x="0" y="950"/>
                  </a:cubicBezTo>
                  <a:cubicBezTo>
                    <a:pt x="0" y="432"/>
                    <a:pt x="882" y="0"/>
                    <a:pt x="1971" y="0"/>
                  </a:cubicBezTo>
                  <a:cubicBezTo>
                    <a:pt x="19603" y="0"/>
                    <a:pt x="19603" y="0"/>
                    <a:pt x="19603" y="0"/>
                  </a:cubicBezTo>
                  <a:cubicBezTo>
                    <a:pt x="20692" y="0"/>
                    <a:pt x="21600" y="432"/>
                    <a:pt x="21600" y="950"/>
                  </a:cubicBezTo>
                  <a:cubicBezTo>
                    <a:pt x="21600" y="20650"/>
                    <a:pt x="21600" y="20650"/>
                    <a:pt x="21600" y="20650"/>
                  </a:cubicBezTo>
                  <a:cubicBezTo>
                    <a:pt x="21600" y="21180"/>
                    <a:pt x="20692" y="21600"/>
                    <a:pt x="19603" y="21600"/>
                  </a:cubicBezTo>
                  <a:lnTo>
                    <a:pt x="1971"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2990" name="Shape 2990"/>
            <p:cNvSpPr/>
            <p:nvPr/>
          </p:nvSpPr>
          <p:spPr>
            <a:xfrm>
              <a:off x="960918" y="194780"/>
              <a:ext cx="59363" cy="59363"/>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991" name="Shape 2991"/>
            <p:cNvSpPr/>
            <p:nvPr/>
          </p:nvSpPr>
          <p:spPr>
            <a:xfrm>
              <a:off x="983180" y="217041"/>
              <a:ext cx="14841" cy="1484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2992" name="Shape 2992"/>
            <p:cNvSpPr/>
            <p:nvPr/>
          </p:nvSpPr>
          <p:spPr>
            <a:xfrm>
              <a:off x="960918" y="191070"/>
              <a:ext cx="59363" cy="57509"/>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993" name="Shape 2993"/>
            <p:cNvSpPr/>
            <p:nvPr/>
          </p:nvSpPr>
          <p:spPr>
            <a:xfrm>
              <a:off x="983180" y="211475"/>
              <a:ext cx="14841" cy="1484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2994" name="Shape 2994"/>
            <p:cNvSpPr/>
            <p:nvPr/>
          </p:nvSpPr>
          <p:spPr>
            <a:xfrm>
              <a:off x="972049" y="200345"/>
              <a:ext cx="37103" cy="3710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995" name="Shape 2995"/>
            <p:cNvSpPr/>
            <p:nvPr/>
          </p:nvSpPr>
          <p:spPr>
            <a:xfrm>
              <a:off x="972049" y="200345"/>
              <a:ext cx="37103" cy="3710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2996" name="Shape 2996"/>
            <p:cNvSpPr/>
            <p:nvPr/>
          </p:nvSpPr>
          <p:spPr>
            <a:xfrm>
              <a:off x="981324" y="209621"/>
              <a:ext cx="18553" cy="20407"/>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997" name="Shape 2997"/>
            <p:cNvSpPr/>
            <p:nvPr/>
          </p:nvSpPr>
          <p:spPr>
            <a:xfrm>
              <a:off x="981324" y="209621"/>
              <a:ext cx="18553" cy="20407"/>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2998" name="Shape 2998"/>
            <p:cNvSpPr/>
            <p:nvPr/>
          </p:nvSpPr>
          <p:spPr>
            <a:xfrm>
              <a:off x="984250" y="212546"/>
              <a:ext cx="1270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p>
          </p:txBody>
        </p:sp>
        <p:sp>
          <p:nvSpPr>
            <p:cNvPr id="2999" name="Shape 2999"/>
            <p:cNvSpPr/>
            <p:nvPr/>
          </p:nvSpPr>
          <p:spPr>
            <a:xfrm>
              <a:off x="984250" y="212546"/>
              <a:ext cx="1270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p>
          </p:txBody>
        </p:sp>
        <p:sp>
          <p:nvSpPr>
            <p:cNvPr id="3000" name="Shape 3000"/>
            <p:cNvSpPr/>
            <p:nvPr/>
          </p:nvSpPr>
          <p:spPr>
            <a:xfrm>
              <a:off x="832920" y="3671156"/>
              <a:ext cx="315361" cy="313507"/>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3001" name="Shape 3001"/>
            <p:cNvSpPr/>
            <p:nvPr/>
          </p:nvSpPr>
          <p:spPr>
            <a:xfrm>
              <a:off x="918252" y="3756488"/>
              <a:ext cx="144695" cy="1428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4872"/>
                  </a:moveTo>
                  <a:cubicBezTo>
                    <a:pt x="21600" y="18413"/>
                    <a:pt x="18465" y="21600"/>
                    <a:pt x="14632" y="21600"/>
                  </a:cubicBezTo>
                  <a:cubicBezTo>
                    <a:pt x="6968" y="21600"/>
                    <a:pt x="6968" y="21600"/>
                    <a:pt x="6968" y="21600"/>
                  </a:cubicBezTo>
                  <a:cubicBezTo>
                    <a:pt x="3135" y="21600"/>
                    <a:pt x="0" y="18413"/>
                    <a:pt x="0" y="14872"/>
                  </a:cubicBezTo>
                  <a:cubicBezTo>
                    <a:pt x="0" y="7082"/>
                    <a:pt x="0" y="7082"/>
                    <a:pt x="0" y="7082"/>
                  </a:cubicBezTo>
                  <a:cubicBezTo>
                    <a:pt x="0" y="3187"/>
                    <a:pt x="3135" y="0"/>
                    <a:pt x="6968" y="0"/>
                  </a:cubicBezTo>
                  <a:cubicBezTo>
                    <a:pt x="14632" y="0"/>
                    <a:pt x="14632" y="0"/>
                    <a:pt x="14632" y="0"/>
                  </a:cubicBezTo>
                  <a:cubicBezTo>
                    <a:pt x="18465" y="0"/>
                    <a:pt x="21600" y="3187"/>
                    <a:pt x="21600" y="7082"/>
                  </a:cubicBezTo>
                  <a:lnTo>
                    <a:pt x="21600" y="14872"/>
                  </a:lnTo>
                  <a:close/>
                </a:path>
              </a:pathLst>
            </a:custGeom>
            <a:noFill/>
            <a:ln w="7938" cap="flat">
              <a:solidFill>
                <a:srgbClr val="181818"/>
              </a:solidFill>
              <a:prstDash val="solid"/>
              <a:miter lim="800000"/>
            </a:ln>
            <a:effectLst/>
          </p:spPr>
          <p:txBody>
            <a:bodyPr wrap="square" lIns="45719" tIns="45719" rIns="45719" bIns="45719" numCol="1" anchor="t">
              <a:noAutofit/>
            </a:bodyPr>
            <a:lstStyle/>
            <a:p>
              <a:pPr/>
            </a:p>
          </p:txBody>
        </p:sp>
        <p:sp>
          <p:nvSpPr>
            <p:cNvPr id="3002" name="Shape 3002"/>
            <p:cNvSpPr/>
            <p:nvPr/>
          </p:nvSpPr>
          <p:spPr>
            <a:xfrm>
              <a:off x="142839" y="606603"/>
              <a:ext cx="1697378" cy="2969947"/>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3003" name="Shape 3003"/>
            <p:cNvSpPr/>
            <p:nvPr/>
          </p:nvSpPr>
          <p:spPr>
            <a:xfrm>
              <a:off x="161390" y="623299"/>
              <a:ext cx="1660276" cy="2934700"/>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3004" name="Shape 3004"/>
            <p:cNvSpPr/>
            <p:nvPr/>
          </p:nvSpPr>
          <p:spPr>
            <a:xfrm>
              <a:off x="842195" y="339475"/>
              <a:ext cx="356172" cy="779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21600"/>
                  </a:moveTo>
                  <a:cubicBezTo>
                    <a:pt x="1129" y="21600"/>
                    <a:pt x="0" y="16518"/>
                    <a:pt x="0" y="10800"/>
                  </a:cubicBezTo>
                  <a:cubicBezTo>
                    <a:pt x="0" y="4447"/>
                    <a:pt x="1129" y="0"/>
                    <a:pt x="2400" y="0"/>
                  </a:cubicBezTo>
                  <a:cubicBezTo>
                    <a:pt x="19200" y="0"/>
                    <a:pt x="19200" y="0"/>
                    <a:pt x="19200" y="0"/>
                  </a:cubicBezTo>
                  <a:cubicBezTo>
                    <a:pt x="20471" y="0"/>
                    <a:pt x="21600" y="4447"/>
                    <a:pt x="21600" y="10800"/>
                  </a:cubicBezTo>
                  <a:cubicBezTo>
                    <a:pt x="21600" y="16518"/>
                    <a:pt x="20471" y="21600"/>
                    <a:pt x="19200" y="21600"/>
                  </a:cubicBezTo>
                  <a:lnTo>
                    <a:pt x="2400"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3005" name="Shape 3005"/>
            <p:cNvSpPr/>
            <p:nvPr/>
          </p:nvSpPr>
          <p:spPr>
            <a:xfrm>
              <a:off x="862601" y="359880"/>
              <a:ext cx="311650" cy="352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1520"/>
                  </a:moveTo>
                  <a:cubicBezTo>
                    <a:pt x="21600" y="17280"/>
                    <a:pt x="21116" y="21600"/>
                    <a:pt x="20472" y="21600"/>
                  </a:cubicBezTo>
                  <a:cubicBezTo>
                    <a:pt x="1290" y="21600"/>
                    <a:pt x="1290" y="21600"/>
                    <a:pt x="1290" y="21600"/>
                  </a:cubicBezTo>
                  <a:cubicBezTo>
                    <a:pt x="645" y="21600"/>
                    <a:pt x="0" y="17280"/>
                    <a:pt x="0" y="11520"/>
                  </a:cubicBezTo>
                  <a:cubicBezTo>
                    <a:pt x="0" y="11520"/>
                    <a:pt x="0" y="11520"/>
                    <a:pt x="0" y="11520"/>
                  </a:cubicBezTo>
                  <a:cubicBezTo>
                    <a:pt x="0" y="4320"/>
                    <a:pt x="645" y="0"/>
                    <a:pt x="1290" y="0"/>
                  </a:cubicBezTo>
                  <a:cubicBezTo>
                    <a:pt x="20472" y="0"/>
                    <a:pt x="20472" y="0"/>
                    <a:pt x="20472" y="0"/>
                  </a:cubicBezTo>
                  <a:cubicBezTo>
                    <a:pt x="21116" y="0"/>
                    <a:pt x="21600" y="4320"/>
                    <a:pt x="21600" y="11520"/>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3006" name="Shape 3006"/>
            <p:cNvSpPr/>
            <p:nvPr/>
          </p:nvSpPr>
          <p:spPr>
            <a:xfrm>
              <a:off x="725328" y="350605"/>
              <a:ext cx="55653" cy="55653"/>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grpSp>
        <p:nvGrpSpPr>
          <p:cNvPr id="3010" name="Group 3010"/>
          <p:cNvGrpSpPr/>
          <p:nvPr/>
        </p:nvGrpSpPr>
        <p:grpSpPr>
          <a:xfrm>
            <a:off x="5266790" y="2500669"/>
            <a:ext cx="1660277" cy="1467351"/>
            <a:chOff x="0" y="0"/>
            <a:chExt cx="1660275" cy="1467350"/>
          </a:xfrm>
        </p:grpSpPr>
        <p:sp>
          <p:nvSpPr>
            <p:cNvPr id="3008" name="Shape 3008"/>
            <p:cNvSpPr/>
            <p:nvPr/>
          </p:nvSpPr>
          <p:spPr>
            <a:xfrm>
              <a:off x="0" y="-1"/>
              <a:ext cx="1660276" cy="1467352"/>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4400">
                  <a:solidFill>
                    <a:srgbClr val="FFFFFF"/>
                  </a:solidFill>
                </a:defRPr>
              </a:pPr>
            </a:p>
          </p:txBody>
        </p:sp>
        <p:sp>
          <p:nvSpPr>
            <p:cNvPr id="3009" name="Shape 3009"/>
            <p:cNvSpPr/>
            <p:nvPr/>
          </p:nvSpPr>
          <p:spPr>
            <a:xfrm>
              <a:off x="0" y="351404"/>
              <a:ext cx="1660276" cy="764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400">
                  <a:solidFill>
                    <a:srgbClr val="FFFFFF"/>
                  </a:solidFill>
                  <a:latin typeface="FontAwesome"/>
                  <a:ea typeface="FontAwesome"/>
                  <a:cs typeface="FontAwesome"/>
                  <a:sym typeface="FontAwesome"/>
                </a:defRPr>
              </a:lvl1pPr>
            </a:lstStyle>
            <a:p>
              <a:pPr/>
              <a:r>
                <a:t>0</a:t>
              </a:r>
            </a:p>
          </p:txBody>
        </p:sp>
      </p:grpSp>
      <p:grpSp>
        <p:nvGrpSpPr>
          <p:cNvPr id="3013" name="Group 3013"/>
          <p:cNvGrpSpPr/>
          <p:nvPr/>
        </p:nvGrpSpPr>
        <p:grpSpPr>
          <a:xfrm>
            <a:off x="5266790" y="3968019"/>
            <a:ext cx="829212" cy="734603"/>
            <a:chOff x="0" y="0"/>
            <a:chExt cx="829211" cy="734602"/>
          </a:xfrm>
        </p:grpSpPr>
        <p:sp>
          <p:nvSpPr>
            <p:cNvPr id="3011" name="Shape 3011"/>
            <p:cNvSpPr/>
            <p:nvPr/>
          </p:nvSpPr>
          <p:spPr>
            <a:xfrm>
              <a:off x="-1" y="-1"/>
              <a:ext cx="829213" cy="734604"/>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3012" name="Shape 3012"/>
            <p:cNvSpPr/>
            <p:nvPr/>
          </p:nvSpPr>
          <p:spPr>
            <a:xfrm>
              <a:off x="-1" y="137431"/>
              <a:ext cx="829213"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u</a:t>
              </a:r>
            </a:p>
          </p:txBody>
        </p:sp>
      </p:grpSp>
      <p:grpSp>
        <p:nvGrpSpPr>
          <p:cNvPr id="3016" name="Group 3016"/>
          <p:cNvGrpSpPr/>
          <p:nvPr/>
        </p:nvGrpSpPr>
        <p:grpSpPr>
          <a:xfrm>
            <a:off x="6096000" y="3968019"/>
            <a:ext cx="831065" cy="734603"/>
            <a:chOff x="0" y="0"/>
            <a:chExt cx="831064" cy="734602"/>
          </a:xfrm>
        </p:grpSpPr>
        <p:sp>
          <p:nvSpPr>
            <p:cNvPr id="3014" name="Shape 3014"/>
            <p:cNvSpPr/>
            <p:nvPr/>
          </p:nvSpPr>
          <p:spPr>
            <a:xfrm>
              <a:off x="0" y="-1"/>
              <a:ext cx="831065" cy="734604"/>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p>
          </p:txBody>
        </p:sp>
        <p:sp>
          <p:nvSpPr>
            <p:cNvPr id="3015" name="Shape 3015"/>
            <p:cNvSpPr/>
            <p:nvPr/>
          </p:nvSpPr>
          <p:spPr>
            <a:xfrm>
              <a:off x="0" y="137431"/>
              <a:ext cx="831065"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3019" name="Group 3019"/>
          <p:cNvGrpSpPr/>
          <p:nvPr/>
        </p:nvGrpSpPr>
        <p:grpSpPr>
          <a:xfrm>
            <a:off x="5266790" y="4702621"/>
            <a:ext cx="829212" cy="732749"/>
            <a:chOff x="0" y="0"/>
            <a:chExt cx="829211" cy="732748"/>
          </a:xfrm>
        </p:grpSpPr>
        <p:sp>
          <p:nvSpPr>
            <p:cNvPr id="3017" name="Shape 3017"/>
            <p:cNvSpPr/>
            <p:nvPr/>
          </p:nvSpPr>
          <p:spPr>
            <a:xfrm>
              <a:off x="-1" y="-1"/>
              <a:ext cx="829213" cy="732750"/>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p>
          </p:txBody>
        </p:sp>
        <p:sp>
          <p:nvSpPr>
            <p:cNvPr id="3018" name="Shape 3018"/>
            <p:cNvSpPr/>
            <p:nvPr/>
          </p:nvSpPr>
          <p:spPr>
            <a:xfrm>
              <a:off x="-1" y="136503"/>
              <a:ext cx="829213"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ç</a:t>
              </a:r>
            </a:p>
          </p:txBody>
        </p:sp>
      </p:grpSp>
      <p:grpSp>
        <p:nvGrpSpPr>
          <p:cNvPr id="3022" name="Group 3022"/>
          <p:cNvGrpSpPr/>
          <p:nvPr/>
        </p:nvGrpSpPr>
        <p:grpSpPr>
          <a:xfrm>
            <a:off x="6096000" y="4702621"/>
            <a:ext cx="831065" cy="732749"/>
            <a:chOff x="0" y="0"/>
            <a:chExt cx="831064" cy="732748"/>
          </a:xfrm>
        </p:grpSpPr>
        <p:sp>
          <p:nvSpPr>
            <p:cNvPr id="3020" name="Shape 3020"/>
            <p:cNvSpPr/>
            <p:nvPr/>
          </p:nvSpPr>
          <p:spPr>
            <a:xfrm>
              <a:off x="0" y="-1"/>
              <a:ext cx="831065" cy="732750"/>
            </a:xfrm>
            <a:prstGeom prst="rect">
              <a:avLst/>
            </a:prstGeom>
            <a:solidFill>
              <a:srgbClr val="32424F"/>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3021" name="Shape 3021"/>
            <p:cNvSpPr/>
            <p:nvPr/>
          </p:nvSpPr>
          <p:spPr>
            <a:xfrm>
              <a:off x="0" y="136503"/>
              <a:ext cx="831065"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3025" name="Group 3025"/>
          <p:cNvGrpSpPr/>
          <p:nvPr/>
        </p:nvGrpSpPr>
        <p:grpSpPr>
          <a:xfrm>
            <a:off x="8080554" y="1898187"/>
            <a:ext cx="585789" cy="585789"/>
            <a:chOff x="0" y="0"/>
            <a:chExt cx="585787" cy="585787"/>
          </a:xfrm>
        </p:grpSpPr>
        <p:sp>
          <p:nvSpPr>
            <p:cNvPr id="3023" name="Shape 3023"/>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3024" name="Shape 302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sp>
        <p:nvSpPr>
          <p:cNvPr id="3026" name="Shape 3026"/>
          <p:cNvSpPr/>
          <p:nvPr/>
        </p:nvSpPr>
        <p:spPr>
          <a:xfrm>
            <a:off x="8902745" y="2178363"/>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3027" name="Shape 3027"/>
          <p:cNvSpPr/>
          <p:nvPr/>
        </p:nvSpPr>
        <p:spPr>
          <a:xfrm>
            <a:off x="8888459" y="1898186"/>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Photo Application</a:t>
            </a:r>
          </a:p>
        </p:txBody>
      </p:sp>
      <p:grpSp>
        <p:nvGrpSpPr>
          <p:cNvPr id="3030" name="Group 3030"/>
          <p:cNvGrpSpPr/>
          <p:nvPr/>
        </p:nvGrpSpPr>
        <p:grpSpPr>
          <a:xfrm>
            <a:off x="8080554" y="2767695"/>
            <a:ext cx="585789" cy="585789"/>
            <a:chOff x="0" y="0"/>
            <a:chExt cx="585787" cy="585787"/>
          </a:xfrm>
        </p:grpSpPr>
        <p:sp>
          <p:nvSpPr>
            <p:cNvPr id="3028" name="Shape 3028"/>
            <p:cNvSpPr/>
            <p:nvPr/>
          </p:nvSpPr>
          <p:spPr>
            <a:xfrm>
              <a:off x="0" y="0"/>
              <a:ext cx="585788" cy="58578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3029" name="Shape 302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3031" name="Shape 3031"/>
          <p:cNvSpPr/>
          <p:nvPr/>
        </p:nvSpPr>
        <p:spPr>
          <a:xfrm>
            <a:off x="8902745" y="3047871"/>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3032" name="Shape 3032"/>
          <p:cNvSpPr/>
          <p:nvPr/>
        </p:nvSpPr>
        <p:spPr>
          <a:xfrm>
            <a:off x="8888459" y="2767694"/>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Message Application</a:t>
            </a:r>
          </a:p>
        </p:txBody>
      </p:sp>
      <p:grpSp>
        <p:nvGrpSpPr>
          <p:cNvPr id="3035" name="Group 3035"/>
          <p:cNvGrpSpPr/>
          <p:nvPr/>
        </p:nvGrpSpPr>
        <p:grpSpPr>
          <a:xfrm>
            <a:off x="8080554" y="3637203"/>
            <a:ext cx="585789" cy="585789"/>
            <a:chOff x="0" y="0"/>
            <a:chExt cx="585787" cy="585787"/>
          </a:xfrm>
        </p:grpSpPr>
        <p:sp>
          <p:nvSpPr>
            <p:cNvPr id="3033" name="Shape 3033"/>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3034" name="Shape 303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3036" name="Shape 3036"/>
          <p:cNvSpPr/>
          <p:nvPr/>
        </p:nvSpPr>
        <p:spPr>
          <a:xfrm>
            <a:off x="8902745" y="3917379"/>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3037" name="Shape 3037"/>
          <p:cNvSpPr/>
          <p:nvPr/>
        </p:nvSpPr>
        <p:spPr>
          <a:xfrm>
            <a:off x="8888459" y="3637202"/>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File Manager</a:t>
            </a:r>
          </a:p>
        </p:txBody>
      </p:sp>
      <p:grpSp>
        <p:nvGrpSpPr>
          <p:cNvPr id="3040" name="Group 3040"/>
          <p:cNvGrpSpPr/>
          <p:nvPr/>
        </p:nvGrpSpPr>
        <p:grpSpPr>
          <a:xfrm>
            <a:off x="8080554" y="4506710"/>
            <a:ext cx="585789" cy="585789"/>
            <a:chOff x="0" y="0"/>
            <a:chExt cx="585787" cy="585787"/>
          </a:xfrm>
        </p:grpSpPr>
        <p:sp>
          <p:nvSpPr>
            <p:cNvPr id="3038" name="Shape 3038"/>
            <p:cNvSpPr/>
            <p:nvPr/>
          </p:nvSpPr>
          <p:spPr>
            <a:xfrm>
              <a:off x="0" y="0"/>
              <a:ext cx="585788" cy="58578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3039" name="Shape 303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ç</a:t>
              </a:r>
            </a:p>
          </p:txBody>
        </p:sp>
      </p:grpSp>
      <p:sp>
        <p:nvSpPr>
          <p:cNvPr id="3041" name="Shape 3041"/>
          <p:cNvSpPr/>
          <p:nvPr/>
        </p:nvSpPr>
        <p:spPr>
          <a:xfrm>
            <a:off x="8902745" y="4786886"/>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3042" name="Shape 3042"/>
          <p:cNvSpPr/>
          <p:nvPr/>
        </p:nvSpPr>
        <p:spPr>
          <a:xfrm>
            <a:off x="8888459" y="4506709"/>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Phone Faster Application</a:t>
            </a:r>
          </a:p>
        </p:txBody>
      </p:sp>
      <p:grpSp>
        <p:nvGrpSpPr>
          <p:cNvPr id="3045" name="Group 3045"/>
          <p:cNvGrpSpPr/>
          <p:nvPr/>
        </p:nvGrpSpPr>
        <p:grpSpPr>
          <a:xfrm>
            <a:off x="8080554" y="5376217"/>
            <a:ext cx="585789" cy="585789"/>
            <a:chOff x="0" y="0"/>
            <a:chExt cx="585787" cy="585787"/>
          </a:xfrm>
        </p:grpSpPr>
        <p:sp>
          <p:nvSpPr>
            <p:cNvPr id="3043" name="Shape 3043"/>
            <p:cNvSpPr/>
            <p:nvPr/>
          </p:nvSpPr>
          <p:spPr>
            <a:xfrm>
              <a:off x="0" y="0"/>
              <a:ext cx="585788" cy="585788"/>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3044" name="Shape 304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3046" name="Shape 3046"/>
          <p:cNvSpPr/>
          <p:nvPr/>
        </p:nvSpPr>
        <p:spPr>
          <a:xfrm>
            <a:off x="8902745" y="5656395"/>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3047" name="Shape 3047"/>
          <p:cNvSpPr/>
          <p:nvPr/>
        </p:nvSpPr>
        <p:spPr>
          <a:xfrm>
            <a:off x="8888459" y="5376217"/>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32424F"/>
                </a:solidFill>
                <a:latin typeface="Lato"/>
                <a:ea typeface="Lato"/>
                <a:cs typeface="Lato"/>
                <a:sym typeface="Lato"/>
              </a:defRPr>
            </a:lvl1pPr>
          </a:lstStyle>
          <a:p>
            <a:pPr/>
            <a:r>
              <a:t>Best Application</a:t>
            </a:r>
          </a:p>
        </p:txBody>
      </p:sp>
      <p:sp>
        <p:nvSpPr>
          <p:cNvPr id="3048" name="Shape 3048"/>
          <p:cNvSpPr/>
          <p:nvPr/>
        </p:nvSpPr>
        <p:spPr>
          <a:xfrm>
            <a:off x="1454124" y="2191867"/>
            <a:ext cx="2786267" cy="1066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a:t>
            </a:r>
          </a:p>
        </p:txBody>
      </p:sp>
      <p:sp>
        <p:nvSpPr>
          <p:cNvPr id="3049" name="Shape 3049"/>
          <p:cNvSpPr/>
          <p:nvPr/>
        </p:nvSpPr>
        <p:spPr>
          <a:xfrm>
            <a:off x="1440456" y="1885673"/>
            <a:ext cx="273871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Mobile User Data Analysis</a:t>
            </a:r>
          </a:p>
        </p:txBody>
      </p:sp>
      <p:grpSp>
        <p:nvGrpSpPr>
          <p:cNvPr id="3052" name="Group 3052"/>
          <p:cNvGrpSpPr/>
          <p:nvPr/>
        </p:nvGrpSpPr>
        <p:grpSpPr>
          <a:xfrm>
            <a:off x="1440455" y="4562843"/>
            <a:ext cx="548641" cy="548641"/>
            <a:chOff x="0" y="0"/>
            <a:chExt cx="548640" cy="548640"/>
          </a:xfrm>
        </p:grpSpPr>
        <p:sp>
          <p:nvSpPr>
            <p:cNvPr id="3050" name="Shape 3050"/>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3051" name="Shape 3051"/>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3053" name="Shape 3053"/>
          <p:cNvSpPr/>
          <p:nvPr/>
        </p:nvSpPr>
        <p:spPr>
          <a:xfrm>
            <a:off x="2113691" y="4537428"/>
            <a:ext cx="97974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808080"/>
                </a:solidFill>
                <a:latin typeface="Lato Black"/>
                <a:ea typeface="Lato Black"/>
                <a:cs typeface="Lato Black"/>
                <a:sym typeface="Lato Black"/>
              </a:defRPr>
            </a:lvl1pPr>
          </a:lstStyle>
          <a:p>
            <a:pPr/>
            <a:r>
              <a:t>1.908 K</a:t>
            </a:r>
          </a:p>
        </p:txBody>
      </p:sp>
      <p:grpSp>
        <p:nvGrpSpPr>
          <p:cNvPr id="3056" name="Group 3056"/>
          <p:cNvGrpSpPr/>
          <p:nvPr/>
        </p:nvGrpSpPr>
        <p:grpSpPr>
          <a:xfrm>
            <a:off x="1440455" y="5399813"/>
            <a:ext cx="548641" cy="548641"/>
            <a:chOff x="0" y="0"/>
            <a:chExt cx="548640" cy="548640"/>
          </a:xfrm>
        </p:grpSpPr>
        <p:sp>
          <p:nvSpPr>
            <p:cNvPr id="3054" name="Shape 3054"/>
            <p:cNvSpPr/>
            <p:nvPr/>
          </p:nvSpPr>
          <p:spPr>
            <a:xfrm>
              <a:off x="-1" y="-1"/>
              <a:ext cx="548642" cy="548642"/>
            </a:xfrm>
            <a:prstGeom prst="ellipse">
              <a:avLst/>
            </a:prstGeom>
            <a:solidFill>
              <a:srgbClr val="80808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3055" name="Shape 3055"/>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3057" name="Shape 3057"/>
          <p:cNvSpPr/>
          <p:nvPr/>
        </p:nvSpPr>
        <p:spPr>
          <a:xfrm>
            <a:off x="2113691" y="5374399"/>
            <a:ext cx="979747"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808080"/>
                </a:solidFill>
                <a:latin typeface="Lato Black"/>
                <a:ea typeface="Lato Black"/>
                <a:cs typeface="Lato Black"/>
                <a:sym typeface="Lato Black"/>
              </a:defRPr>
            </a:lvl1pPr>
          </a:lstStyle>
          <a:p>
            <a:pPr/>
            <a:r>
              <a:t>2.074 K</a:t>
            </a:r>
          </a:p>
        </p:txBody>
      </p:sp>
      <p:sp>
        <p:nvSpPr>
          <p:cNvPr id="3058" name="Shape 3058"/>
          <p:cNvSpPr/>
          <p:nvPr/>
        </p:nvSpPr>
        <p:spPr>
          <a:xfrm>
            <a:off x="2215364" y="4919583"/>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3059" name="Shape 3059"/>
          <p:cNvSpPr/>
          <p:nvPr/>
        </p:nvSpPr>
        <p:spPr>
          <a:xfrm>
            <a:off x="2215364" y="5745932"/>
            <a:ext cx="739603"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2985">
                                            <p:bg/>
                                          </p:spTgt>
                                        </p:tgtEl>
                                        <p:attrNameLst>
                                          <p:attrName>style.visibility</p:attrName>
                                        </p:attrNameLst>
                                      </p:cBhvr>
                                      <p:to>
                                        <p:strVal val="visible"/>
                                      </p:to>
                                    </p:set>
                                    <p:animEffect filter="wipe(left)" transition="in">
                                      <p:cBhvr>
                                        <p:cTn id="7" dur="500"/>
                                        <p:tgtEl>
                                          <p:spTgt spid="298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2985">
                                            <p:txEl>
                                              <p:pRg st="0" end="0"/>
                                            </p:txEl>
                                          </p:spTgt>
                                        </p:tgtEl>
                                        <p:attrNameLst>
                                          <p:attrName>style.visibility</p:attrName>
                                        </p:attrNameLst>
                                      </p:cBhvr>
                                      <p:to>
                                        <p:strVal val="visible"/>
                                      </p:to>
                                    </p:set>
                                    <p:animEffect filter="wipe(left)" transition="in">
                                      <p:cBhvr>
                                        <p:cTn id="10" dur="500"/>
                                        <p:tgtEl>
                                          <p:spTgt spid="298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2986">
                                            <p:bg/>
                                          </p:spTgt>
                                        </p:tgtEl>
                                        <p:attrNameLst>
                                          <p:attrName>style.visibility</p:attrName>
                                        </p:attrNameLst>
                                      </p:cBhvr>
                                      <p:to>
                                        <p:strVal val="visible"/>
                                      </p:to>
                                    </p:set>
                                    <p:animEffect filter="dissolve" transition="in">
                                      <p:cBhvr>
                                        <p:cTn id="15" dur="500"/>
                                        <p:tgtEl>
                                          <p:spTgt spid="298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2986">
                                            <p:txEl>
                                              <p:pRg st="0" end="0"/>
                                            </p:txEl>
                                          </p:spTgt>
                                        </p:tgtEl>
                                        <p:attrNameLst>
                                          <p:attrName>style.visibility</p:attrName>
                                        </p:attrNameLst>
                                      </p:cBhvr>
                                      <p:to>
                                        <p:strVal val="visible"/>
                                      </p:to>
                                    </p:set>
                                    <p:animEffect filter="dissolve" transition="in">
                                      <p:cBhvr>
                                        <p:cTn id="18" dur="500"/>
                                        <p:tgtEl>
                                          <p:spTgt spid="298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3048"/>
                                        </p:tgtEl>
                                        <p:attrNameLst>
                                          <p:attrName>style.visibility</p:attrName>
                                        </p:attrNameLst>
                                      </p:cBhvr>
                                      <p:to>
                                        <p:strVal val="visible"/>
                                      </p:to>
                                    </p:set>
                                    <p:animEffect filter="wipe(left)" transition="in">
                                      <p:cBhvr>
                                        <p:cTn id="23" dur="500"/>
                                        <p:tgtEl>
                                          <p:spTgt spid="3048"/>
                                        </p:tgtEl>
                                      </p:cBhvr>
                                    </p:animEffect>
                                  </p:childTnLst>
                                </p:cTn>
                              </p:par>
                            </p:childTnLst>
                          </p:cTn>
                        </p:par>
                        <p:par>
                          <p:cTn id="24" fill="hold">
                            <p:stCondLst>
                              <p:cond delay="500"/>
                            </p:stCondLst>
                            <p:childTnLst>
                              <p:par>
                                <p:cTn id="25" presetClass="entr" nodeType="afterEffect" presetSubtype="8" presetID="22" grpId="4" fill="hold">
                                  <p:stCondLst>
                                    <p:cond delay="0"/>
                                  </p:stCondLst>
                                  <p:iterate type="el" backwards="0">
                                    <p:tmAbs val="0"/>
                                  </p:iterate>
                                  <p:childTnLst>
                                    <p:set>
                                      <p:cBhvr>
                                        <p:cTn id="26" fill="hold"/>
                                        <p:tgtEl>
                                          <p:spTgt spid="3049"/>
                                        </p:tgtEl>
                                        <p:attrNameLst>
                                          <p:attrName>style.visibility</p:attrName>
                                        </p:attrNameLst>
                                      </p:cBhvr>
                                      <p:to>
                                        <p:strVal val="visible"/>
                                      </p:to>
                                    </p:set>
                                    <p:animEffect filter="wipe(left)" transition="in">
                                      <p:cBhvr>
                                        <p:cTn id="27" dur="500"/>
                                        <p:tgtEl>
                                          <p:spTgt spid="3049"/>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4" presetID="22" grpId="5" fill="hold">
                                  <p:stCondLst>
                                    <p:cond delay="0"/>
                                  </p:stCondLst>
                                  <p:iterate type="el" backwards="0">
                                    <p:tmAbs val="0"/>
                                  </p:iterate>
                                  <p:childTnLst>
                                    <p:set>
                                      <p:cBhvr>
                                        <p:cTn id="31" fill="hold"/>
                                        <p:tgtEl>
                                          <p:spTgt spid="2984"/>
                                        </p:tgtEl>
                                        <p:attrNameLst>
                                          <p:attrName>style.visibility</p:attrName>
                                        </p:attrNameLst>
                                      </p:cBhvr>
                                      <p:to>
                                        <p:strVal val="visible"/>
                                      </p:to>
                                    </p:set>
                                    <p:animEffect filter="wipe(down)" transition="in">
                                      <p:cBhvr>
                                        <p:cTn id="32" dur="500"/>
                                        <p:tgtEl>
                                          <p:spTgt spid="2984"/>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3053"/>
                                        </p:tgtEl>
                                        <p:attrNameLst>
                                          <p:attrName>style.visibility</p:attrName>
                                        </p:attrNameLst>
                                      </p:cBhvr>
                                      <p:to>
                                        <p:strVal val="visible"/>
                                      </p:to>
                                    </p:set>
                                    <p:animEffect filter="dissolve" transition="in">
                                      <p:cBhvr>
                                        <p:cTn id="37" dur="500"/>
                                        <p:tgtEl>
                                          <p:spTgt spid="3053"/>
                                        </p:tgtEl>
                                      </p:cBhvr>
                                    </p:animEffect>
                                  </p:childTnLst>
                                </p:cTn>
                              </p:par>
                            </p:childTnLst>
                          </p:cTn>
                        </p:par>
                        <p:par>
                          <p:cTn id="38" fill="hold">
                            <p:stCondLst>
                              <p:cond delay="500"/>
                            </p:stCondLst>
                            <p:childTnLst>
                              <p:par>
                                <p:cTn id="39" presetClass="entr" nodeType="afterEffect" presetID="9" grpId="7" fill="hold">
                                  <p:stCondLst>
                                    <p:cond delay="0"/>
                                  </p:stCondLst>
                                  <p:iterate type="el" backwards="0">
                                    <p:tmAbs val="0"/>
                                  </p:iterate>
                                  <p:childTnLst>
                                    <p:set>
                                      <p:cBhvr>
                                        <p:cTn id="40" fill="hold"/>
                                        <p:tgtEl>
                                          <p:spTgt spid="3058"/>
                                        </p:tgtEl>
                                        <p:attrNameLst>
                                          <p:attrName>style.visibility</p:attrName>
                                        </p:attrNameLst>
                                      </p:cBhvr>
                                      <p:to>
                                        <p:strVal val="visible"/>
                                      </p:to>
                                    </p:set>
                                    <p:animEffect filter="dissolve" transition="in">
                                      <p:cBhvr>
                                        <p:cTn id="41" dur="500"/>
                                        <p:tgtEl>
                                          <p:spTgt spid="3058"/>
                                        </p:tgtEl>
                                      </p:cBhvr>
                                    </p:animEffect>
                                  </p:childTnLst>
                                </p:cTn>
                              </p:par>
                            </p:childTnLst>
                          </p:cTn>
                        </p:par>
                        <p:par>
                          <p:cTn id="42" fill="hold">
                            <p:stCondLst>
                              <p:cond delay="1000"/>
                            </p:stCondLst>
                            <p:childTnLst>
                              <p:par>
                                <p:cTn id="43" presetClass="entr" nodeType="afterEffect" presetID="9" grpId="8" fill="hold">
                                  <p:stCondLst>
                                    <p:cond delay="0"/>
                                  </p:stCondLst>
                                  <p:iterate type="el" backwards="0">
                                    <p:tmAbs val="0"/>
                                  </p:iterate>
                                  <p:childTnLst>
                                    <p:set>
                                      <p:cBhvr>
                                        <p:cTn id="44" fill="hold"/>
                                        <p:tgtEl>
                                          <p:spTgt spid="3052"/>
                                        </p:tgtEl>
                                        <p:attrNameLst>
                                          <p:attrName>style.visibility</p:attrName>
                                        </p:attrNameLst>
                                      </p:cBhvr>
                                      <p:to>
                                        <p:strVal val="visible"/>
                                      </p:to>
                                    </p:set>
                                    <p:animEffect filter="dissolve" transition="in">
                                      <p:cBhvr>
                                        <p:cTn id="45" dur="500"/>
                                        <p:tgtEl>
                                          <p:spTgt spid="3052"/>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3056"/>
                                        </p:tgtEl>
                                        <p:attrNameLst>
                                          <p:attrName>style.visibility</p:attrName>
                                        </p:attrNameLst>
                                      </p:cBhvr>
                                      <p:to>
                                        <p:strVal val="visible"/>
                                      </p:to>
                                    </p:set>
                                    <p:animEffect filter="dissolve" transition="in">
                                      <p:cBhvr>
                                        <p:cTn id="50" dur="500"/>
                                        <p:tgtEl>
                                          <p:spTgt spid="3056"/>
                                        </p:tgtEl>
                                      </p:cBhvr>
                                    </p:animEffect>
                                  </p:childTnLst>
                                </p:cTn>
                              </p:par>
                            </p:childTnLst>
                          </p:cTn>
                        </p:par>
                        <p:par>
                          <p:cTn id="51" fill="hold">
                            <p:stCondLst>
                              <p:cond delay="500"/>
                            </p:stCondLst>
                            <p:childTnLst>
                              <p:par>
                                <p:cTn id="52" presetClass="entr" nodeType="afterEffect" presetID="9" grpId="10" fill="hold">
                                  <p:stCondLst>
                                    <p:cond delay="0"/>
                                  </p:stCondLst>
                                  <p:iterate type="el" backwards="0">
                                    <p:tmAbs val="0"/>
                                  </p:iterate>
                                  <p:childTnLst>
                                    <p:set>
                                      <p:cBhvr>
                                        <p:cTn id="53" fill="hold"/>
                                        <p:tgtEl>
                                          <p:spTgt spid="3057"/>
                                        </p:tgtEl>
                                        <p:attrNameLst>
                                          <p:attrName>style.visibility</p:attrName>
                                        </p:attrNameLst>
                                      </p:cBhvr>
                                      <p:to>
                                        <p:strVal val="visible"/>
                                      </p:to>
                                    </p:set>
                                    <p:animEffect filter="dissolve" transition="in">
                                      <p:cBhvr>
                                        <p:cTn id="54" dur="500"/>
                                        <p:tgtEl>
                                          <p:spTgt spid="3057"/>
                                        </p:tgtEl>
                                      </p:cBhvr>
                                    </p:animEffect>
                                  </p:childTnLst>
                                </p:cTn>
                              </p:par>
                            </p:childTnLst>
                          </p:cTn>
                        </p:par>
                        <p:par>
                          <p:cTn id="55" fill="hold">
                            <p:stCondLst>
                              <p:cond delay="1000"/>
                            </p:stCondLst>
                            <p:childTnLst>
                              <p:par>
                                <p:cTn id="56" presetClass="entr" nodeType="afterEffect" presetID="9" grpId="11" fill="hold">
                                  <p:stCondLst>
                                    <p:cond delay="0"/>
                                  </p:stCondLst>
                                  <p:iterate type="el" backwards="0">
                                    <p:tmAbs val="0"/>
                                  </p:iterate>
                                  <p:childTnLst>
                                    <p:set>
                                      <p:cBhvr>
                                        <p:cTn id="57" fill="hold"/>
                                        <p:tgtEl>
                                          <p:spTgt spid="3059"/>
                                        </p:tgtEl>
                                        <p:attrNameLst>
                                          <p:attrName>style.visibility</p:attrName>
                                        </p:attrNameLst>
                                      </p:cBhvr>
                                      <p:to>
                                        <p:strVal val="visible"/>
                                      </p:to>
                                    </p:set>
                                    <p:animEffect filter="dissolve" transition="in">
                                      <p:cBhvr>
                                        <p:cTn id="58" dur="500"/>
                                        <p:tgtEl>
                                          <p:spTgt spid="3059"/>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4" presetID="2" grpId="12" fill="hold">
                                  <p:stCondLst>
                                    <p:cond delay="0"/>
                                  </p:stCondLst>
                                  <p:iterate type="el" backwards="0">
                                    <p:tmAbs val="0"/>
                                  </p:iterate>
                                  <p:childTnLst>
                                    <p:set>
                                      <p:cBhvr>
                                        <p:cTn id="62" fill="hold"/>
                                        <p:tgtEl>
                                          <p:spTgt spid="3007"/>
                                        </p:tgtEl>
                                        <p:attrNameLst>
                                          <p:attrName>style.visibility</p:attrName>
                                        </p:attrNameLst>
                                      </p:cBhvr>
                                      <p:to>
                                        <p:strVal val="visible"/>
                                      </p:to>
                                    </p:set>
                                    <p:anim calcmode="lin" valueType="num">
                                      <p:cBhvr>
                                        <p:cTn id="63" dur="750" fill="hold"/>
                                        <p:tgtEl>
                                          <p:spTgt spid="3007"/>
                                        </p:tgtEl>
                                        <p:attrNameLst>
                                          <p:attrName>ppt_x</p:attrName>
                                        </p:attrNameLst>
                                      </p:cBhvr>
                                      <p:tavLst>
                                        <p:tav tm="0">
                                          <p:val>
                                            <p:strVal val="#ppt_x"/>
                                          </p:val>
                                        </p:tav>
                                        <p:tav tm="100000">
                                          <p:val>
                                            <p:strVal val="#ppt_x"/>
                                          </p:val>
                                        </p:tav>
                                      </p:tavLst>
                                    </p:anim>
                                    <p:anim calcmode="lin" valueType="num">
                                      <p:cBhvr>
                                        <p:cTn id="64" dur="750" fill="hold"/>
                                        <p:tgtEl>
                                          <p:spTgt spid="3007"/>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Class="entr" nodeType="clickEffect" presetID="9" grpId="13" fill="hold">
                                  <p:stCondLst>
                                    <p:cond delay="0"/>
                                  </p:stCondLst>
                                  <p:iterate type="el" backwards="0">
                                    <p:tmAbs val="0"/>
                                  </p:iterate>
                                  <p:childTnLst>
                                    <p:set>
                                      <p:cBhvr>
                                        <p:cTn id="68" fill="hold"/>
                                        <p:tgtEl>
                                          <p:spTgt spid="3010"/>
                                        </p:tgtEl>
                                        <p:attrNameLst>
                                          <p:attrName>style.visibility</p:attrName>
                                        </p:attrNameLst>
                                      </p:cBhvr>
                                      <p:to>
                                        <p:strVal val="visible"/>
                                      </p:to>
                                    </p:set>
                                    <p:animEffect filter="dissolve" transition="in">
                                      <p:cBhvr>
                                        <p:cTn id="69" dur="500"/>
                                        <p:tgtEl>
                                          <p:spTgt spid="3010"/>
                                        </p:tgtEl>
                                      </p:cBhvr>
                                    </p:animEffect>
                                  </p:childTnLst>
                                </p:cTn>
                              </p:par>
                            </p:childTnLst>
                          </p:cTn>
                        </p:par>
                      </p:childTnLst>
                    </p:cTn>
                  </p:par>
                  <p:par>
                    <p:cTn id="70" fill="hold">
                      <p:stCondLst>
                        <p:cond delay="indefinite"/>
                      </p:stCondLst>
                      <p:childTnLst>
                        <p:par>
                          <p:cTn id="71" fill="hold">
                            <p:stCondLst>
                              <p:cond delay="0"/>
                            </p:stCondLst>
                            <p:childTnLst>
                              <p:par>
                                <p:cTn id="72" presetClass="entr" nodeType="clickEffect" presetID="9" grpId="14" fill="hold">
                                  <p:stCondLst>
                                    <p:cond delay="0"/>
                                  </p:stCondLst>
                                  <p:iterate type="el" backwards="0">
                                    <p:tmAbs val="0"/>
                                  </p:iterate>
                                  <p:childTnLst>
                                    <p:set>
                                      <p:cBhvr>
                                        <p:cTn id="73" fill="hold"/>
                                        <p:tgtEl>
                                          <p:spTgt spid="3022"/>
                                        </p:tgtEl>
                                        <p:attrNameLst>
                                          <p:attrName>style.visibility</p:attrName>
                                        </p:attrNameLst>
                                      </p:cBhvr>
                                      <p:to>
                                        <p:strVal val="visible"/>
                                      </p:to>
                                    </p:set>
                                    <p:animEffect filter="dissolve" transition="in">
                                      <p:cBhvr>
                                        <p:cTn id="74" dur="500"/>
                                        <p:tgtEl>
                                          <p:spTgt spid="3022"/>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ID="9" grpId="15" fill="hold">
                                  <p:stCondLst>
                                    <p:cond delay="0"/>
                                  </p:stCondLst>
                                  <p:iterate type="el" backwards="0">
                                    <p:tmAbs val="0"/>
                                  </p:iterate>
                                  <p:childTnLst>
                                    <p:set>
                                      <p:cBhvr>
                                        <p:cTn id="78" fill="hold"/>
                                        <p:tgtEl>
                                          <p:spTgt spid="3013"/>
                                        </p:tgtEl>
                                        <p:attrNameLst>
                                          <p:attrName>style.visibility</p:attrName>
                                        </p:attrNameLst>
                                      </p:cBhvr>
                                      <p:to>
                                        <p:strVal val="visible"/>
                                      </p:to>
                                    </p:set>
                                    <p:animEffect filter="dissolve" transition="in">
                                      <p:cBhvr>
                                        <p:cTn id="79" dur="500"/>
                                        <p:tgtEl>
                                          <p:spTgt spid="3013"/>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ID="9" grpId="16" fill="hold">
                                  <p:stCondLst>
                                    <p:cond delay="0"/>
                                  </p:stCondLst>
                                  <p:iterate type="el" backwards="0">
                                    <p:tmAbs val="0"/>
                                  </p:iterate>
                                  <p:childTnLst>
                                    <p:set>
                                      <p:cBhvr>
                                        <p:cTn id="83" fill="hold"/>
                                        <p:tgtEl>
                                          <p:spTgt spid="3019"/>
                                        </p:tgtEl>
                                        <p:attrNameLst>
                                          <p:attrName>style.visibility</p:attrName>
                                        </p:attrNameLst>
                                      </p:cBhvr>
                                      <p:to>
                                        <p:strVal val="visible"/>
                                      </p:to>
                                    </p:set>
                                    <p:animEffect filter="dissolve" transition="in">
                                      <p:cBhvr>
                                        <p:cTn id="84" dur="500"/>
                                        <p:tgtEl>
                                          <p:spTgt spid="3019"/>
                                        </p:tgtEl>
                                      </p:cBhvr>
                                    </p:animEffect>
                                  </p:childTnLst>
                                </p:cTn>
                              </p:par>
                            </p:childTnLst>
                          </p:cTn>
                        </p:par>
                      </p:childTnLst>
                    </p:cTn>
                  </p:par>
                  <p:par>
                    <p:cTn id="85" fill="hold">
                      <p:stCondLst>
                        <p:cond delay="indefinite"/>
                      </p:stCondLst>
                      <p:childTnLst>
                        <p:par>
                          <p:cTn id="86" fill="hold">
                            <p:stCondLst>
                              <p:cond delay="0"/>
                            </p:stCondLst>
                            <p:childTnLst>
                              <p:par>
                                <p:cTn id="87" presetClass="entr" nodeType="clickEffect" presetID="9" grpId="17" fill="hold">
                                  <p:stCondLst>
                                    <p:cond delay="0"/>
                                  </p:stCondLst>
                                  <p:iterate type="el" backwards="0">
                                    <p:tmAbs val="0"/>
                                  </p:iterate>
                                  <p:childTnLst>
                                    <p:set>
                                      <p:cBhvr>
                                        <p:cTn id="88" fill="hold"/>
                                        <p:tgtEl>
                                          <p:spTgt spid="3016"/>
                                        </p:tgtEl>
                                        <p:attrNameLst>
                                          <p:attrName>style.visibility</p:attrName>
                                        </p:attrNameLst>
                                      </p:cBhvr>
                                      <p:to>
                                        <p:strVal val="visible"/>
                                      </p:to>
                                    </p:set>
                                    <p:animEffect filter="dissolve" transition="in">
                                      <p:cBhvr>
                                        <p:cTn id="89" dur="500"/>
                                        <p:tgtEl>
                                          <p:spTgt spid="3016"/>
                                        </p:tgtEl>
                                      </p:cBhvr>
                                    </p:animEffect>
                                  </p:childTnLst>
                                </p:cTn>
                              </p:par>
                            </p:childTnLst>
                          </p:cTn>
                        </p:par>
                      </p:childTnLst>
                    </p:cTn>
                  </p:par>
                  <p:par>
                    <p:cTn id="90" fill="hold">
                      <p:stCondLst>
                        <p:cond delay="indefinite"/>
                      </p:stCondLst>
                      <p:childTnLst>
                        <p:par>
                          <p:cTn id="91" fill="hold">
                            <p:stCondLst>
                              <p:cond delay="0"/>
                            </p:stCondLst>
                            <p:childTnLst>
                              <p:par>
                                <p:cTn id="92" presetClass="entr" nodeType="clickEffect" presetSubtype="4" presetID="22" grpId="18" fill="hold">
                                  <p:stCondLst>
                                    <p:cond delay="0"/>
                                  </p:stCondLst>
                                  <p:iterate type="el" backwards="0">
                                    <p:tmAbs val="0"/>
                                  </p:iterate>
                                  <p:childTnLst>
                                    <p:set>
                                      <p:cBhvr>
                                        <p:cTn id="93" fill="hold"/>
                                        <p:tgtEl>
                                          <p:spTgt spid="3025"/>
                                        </p:tgtEl>
                                        <p:attrNameLst>
                                          <p:attrName>style.visibility</p:attrName>
                                        </p:attrNameLst>
                                      </p:cBhvr>
                                      <p:to>
                                        <p:strVal val="visible"/>
                                      </p:to>
                                    </p:set>
                                    <p:animEffect filter="wipe(down)" transition="in">
                                      <p:cBhvr>
                                        <p:cTn id="94" dur="500"/>
                                        <p:tgtEl>
                                          <p:spTgt spid="3025"/>
                                        </p:tgtEl>
                                      </p:cBhvr>
                                    </p:animEffect>
                                  </p:childTnLst>
                                </p:cTn>
                              </p:par>
                            </p:childTnLst>
                          </p:cTn>
                        </p:par>
                        <p:par>
                          <p:cTn id="95" fill="hold">
                            <p:stCondLst>
                              <p:cond delay="500"/>
                            </p:stCondLst>
                            <p:childTnLst>
                              <p:par>
                                <p:cTn id="96" presetClass="entr" nodeType="afterEffect" presetSubtype="4" presetID="22" grpId="19" fill="hold">
                                  <p:stCondLst>
                                    <p:cond delay="0"/>
                                  </p:stCondLst>
                                  <p:iterate type="el" backwards="0">
                                    <p:tmAbs val="0"/>
                                  </p:iterate>
                                  <p:childTnLst>
                                    <p:set>
                                      <p:cBhvr>
                                        <p:cTn id="97" fill="hold"/>
                                        <p:tgtEl>
                                          <p:spTgt spid="3027"/>
                                        </p:tgtEl>
                                        <p:attrNameLst>
                                          <p:attrName>style.visibility</p:attrName>
                                        </p:attrNameLst>
                                      </p:cBhvr>
                                      <p:to>
                                        <p:strVal val="visible"/>
                                      </p:to>
                                    </p:set>
                                    <p:animEffect filter="wipe(down)" transition="in">
                                      <p:cBhvr>
                                        <p:cTn id="98" dur="500"/>
                                        <p:tgtEl>
                                          <p:spTgt spid="3027"/>
                                        </p:tgtEl>
                                      </p:cBhvr>
                                    </p:animEffect>
                                  </p:childTnLst>
                                </p:cTn>
                              </p:par>
                            </p:childTnLst>
                          </p:cTn>
                        </p:par>
                        <p:par>
                          <p:cTn id="99" fill="hold">
                            <p:stCondLst>
                              <p:cond delay="1000"/>
                            </p:stCondLst>
                            <p:childTnLst>
                              <p:par>
                                <p:cTn id="100" presetClass="entr" nodeType="afterEffect" presetSubtype="4" presetID="22" grpId="20" fill="hold">
                                  <p:stCondLst>
                                    <p:cond delay="0"/>
                                  </p:stCondLst>
                                  <p:iterate type="el" backwards="0">
                                    <p:tmAbs val="0"/>
                                  </p:iterate>
                                  <p:childTnLst>
                                    <p:set>
                                      <p:cBhvr>
                                        <p:cTn id="101" fill="hold"/>
                                        <p:tgtEl>
                                          <p:spTgt spid="3026"/>
                                        </p:tgtEl>
                                        <p:attrNameLst>
                                          <p:attrName>style.visibility</p:attrName>
                                        </p:attrNameLst>
                                      </p:cBhvr>
                                      <p:to>
                                        <p:strVal val="visible"/>
                                      </p:to>
                                    </p:set>
                                    <p:animEffect filter="wipe(down)" transition="in">
                                      <p:cBhvr>
                                        <p:cTn id="102" dur="500"/>
                                        <p:tgtEl>
                                          <p:spTgt spid="3026"/>
                                        </p:tgtEl>
                                      </p:cBhvr>
                                    </p:animEffect>
                                  </p:childTnLst>
                                </p:cTn>
                              </p:par>
                            </p:childTnLst>
                          </p:cTn>
                        </p:par>
                      </p:childTnLst>
                    </p:cTn>
                  </p:par>
                  <p:par>
                    <p:cTn id="103" fill="hold">
                      <p:stCondLst>
                        <p:cond delay="indefinite"/>
                      </p:stCondLst>
                      <p:childTnLst>
                        <p:par>
                          <p:cTn id="104" fill="hold">
                            <p:stCondLst>
                              <p:cond delay="0"/>
                            </p:stCondLst>
                            <p:childTnLst>
                              <p:par>
                                <p:cTn id="105" presetClass="entr" nodeType="clickEffect" presetSubtype="4" presetID="22" grpId="21" fill="hold">
                                  <p:stCondLst>
                                    <p:cond delay="0"/>
                                  </p:stCondLst>
                                  <p:iterate type="el" backwards="0">
                                    <p:tmAbs val="0"/>
                                  </p:iterate>
                                  <p:childTnLst>
                                    <p:set>
                                      <p:cBhvr>
                                        <p:cTn id="106" fill="hold"/>
                                        <p:tgtEl>
                                          <p:spTgt spid="3030"/>
                                        </p:tgtEl>
                                        <p:attrNameLst>
                                          <p:attrName>style.visibility</p:attrName>
                                        </p:attrNameLst>
                                      </p:cBhvr>
                                      <p:to>
                                        <p:strVal val="visible"/>
                                      </p:to>
                                    </p:set>
                                    <p:animEffect filter="wipe(down)" transition="in">
                                      <p:cBhvr>
                                        <p:cTn id="107" dur="500"/>
                                        <p:tgtEl>
                                          <p:spTgt spid="3030"/>
                                        </p:tgtEl>
                                      </p:cBhvr>
                                    </p:animEffect>
                                  </p:childTnLst>
                                </p:cTn>
                              </p:par>
                            </p:childTnLst>
                          </p:cTn>
                        </p:par>
                        <p:par>
                          <p:cTn id="108" fill="hold">
                            <p:stCondLst>
                              <p:cond delay="500"/>
                            </p:stCondLst>
                            <p:childTnLst>
                              <p:par>
                                <p:cTn id="109" presetClass="entr" nodeType="afterEffect" presetSubtype="4" presetID="22" grpId="22" fill="hold">
                                  <p:stCondLst>
                                    <p:cond delay="0"/>
                                  </p:stCondLst>
                                  <p:iterate type="el" backwards="0">
                                    <p:tmAbs val="0"/>
                                  </p:iterate>
                                  <p:childTnLst>
                                    <p:set>
                                      <p:cBhvr>
                                        <p:cTn id="110" fill="hold"/>
                                        <p:tgtEl>
                                          <p:spTgt spid="3031"/>
                                        </p:tgtEl>
                                        <p:attrNameLst>
                                          <p:attrName>style.visibility</p:attrName>
                                        </p:attrNameLst>
                                      </p:cBhvr>
                                      <p:to>
                                        <p:strVal val="visible"/>
                                      </p:to>
                                    </p:set>
                                    <p:animEffect filter="wipe(down)" transition="in">
                                      <p:cBhvr>
                                        <p:cTn id="111" dur="500"/>
                                        <p:tgtEl>
                                          <p:spTgt spid="3031"/>
                                        </p:tgtEl>
                                      </p:cBhvr>
                                    </p:animEffect>
                                  </p:childTnLst>
                                </p:cTn>
                              </p:par>
                            </p:childTnLst>
                          </p:cTn>
                        </p:par>
                        <p:par>
                          <p:cTn id="112" fill="hold">
                            <p:stCondLst>
                              <p:cond delay="1000"/>
                            </p:stCondLst>
                            <p:childTnLst>
                              <p:par>
                                <p:cTn id="113" presetClass="entr" nodeType="afterEffect" presetSubtype="4" presetID="22" grpId="23" fill="hold">
                                  <p:stCondLst>
                                    <p:cond delay="0"/>
                                  </p:stCondLst>
                                  <p:iterate type="el" backwards="0">
                                    <p:tmAbs val="0"/>
                                  </p:iterate>
                                  <p:childTnLst>
                                    <p:set>
                                      <p:cBhvr>
                                        <p:cTn id="114" fill="hold"/>
                                        <p:tgtEl>
                                          <p:spTgt spid="3032"/>
                                        </p:tgtEl>
                                        <p:attrNameLst>
                                          <p:attrName>style.visibility</p:attrName>
                                        </p:attrNameLst>
                                      </p:cBhvr>
                                      <p:to>
                                        <p:strVal val="visible"/>
                                      </p:to>
                                    </p:set>
                                    <p:animEffect filter="wipe(down)" transition="in">
                                      <p:cBhvr>
                                        <p:cTn id="115" dur="500"/>
                                        <p:tgtEl>
                                          <p:spTgt spid="3032"/>
                                        </p:tgtEl>
                                      </p:cBhvr>
                                    </p:animEffect>
                                  </p:childTnLst>
                                </p:cTn>
                              </p:par>
                            </p:childTnLst>
                          </p:cTn>
                        </p:par>
                      </p:childTnLst>
                    </p:cTn>
                  </p:par>
                  <p:par>
                    <p:cTn id="116" fill="hold">
                      <p:stCondLst>
                        <p:cond delay="indefinite"/>
                      </p:stCondLst>
                      <p:childTnLst>
                        <p:par>
                          <p:cTn id="117" fill="hold">
                            <p:stCondLst>
                              <p:cond delay="0"/>
                            </p:stCondLst>
                            <p:childTnLst>
                              <p:par>
                                <p:cTn id="118" presetClass="entr" nodeType="clickEffect" presetSubtype="4" presetID="22" grpId="24" fill="hold">
                                  <p:stCondLst>
                                    <p:cond delay="0"/>
                                  </p:stCondLst>
                                  <p:iterate type="el" backwards="0">
                                    <p:tmAbs val="0"/>
                                  </p:iterate>
                                  <p:childTnLst>
                                    <p:set>
                                      <p:cBhvr>
                                        <p:cTn id="119" fill="hold"/>
                                        <p:tgtEl>
                                          <p:spTgt spid="3035"/>
                                        </p:tgtEl>
                                        <p:attrNameLst>
                                          <p:attrName>style.visibility</p:attrName>
                                        </p:attrNameLst>
                                      </p:cBhvr>
                                      <p:to>
                                        <p:strVal val="visible"/>
                                      </p:to>
                                    </p:set>
                                    <p:animEffect filter="wipe(down)" transition="in">
                                      <p:cBhvr>
                                        <p:cTn id="120" dur="500"/>
                                        <p:tgtEl>
                                          <p:spTgt spid="3035"/>
                                        </p:tgtEl>
                                      </p:cBhvr>
                                    </p:animEffect>
                                  </p:childTnLst>
                                </p:cTn>
                              </p:par>
                            </p:childTnLst>
                          </p:cTn>
                        </p:par>
                        <p:par>
                          <p:cTn id="121" fill="hold">
                            <p:stCondLst>
                              <p:cond delay="500"/>
                            </p:stCondLst>
                            <p:childTnLst>
                              <p:par>
                                <p:cTn id="122" presetClass="entr" nodeType="afterEffect" presetSubtype="4" presetID="22" grpId="25" fill="hold">
                                  <p:stCondLst>
                                    <p:cond delay="0"/>
                                  </p:stCondLst>
                                  <p:iterate type="el" backwards="0">
                                    <p:tmAbs val="0"/>
                                  </p:iterate>
                                  <p:childTnLst>
                                    <p:set>
                                      <p:cBhvr>
                                        <p:cTn id="123" fill="hold"/>
                                        <p:tgtEl>
                                          <p:spTgt spid="3037"/>
                                        </p:tgtEl>
                                        <p:attrNameLst>
                                          <p:attrName>style.visibility</p:attrName>
                                        </p:attrNameLst>
                                      </p:cBhvr>
                                      <p:to>
                                        <p:strVal val="visible"/>
                                      </p:to>
                                    </p:set>
                                    <p:animEffect filter="wipe(down)" transition="in">
                                      <p:cBhvr>
                                        <p:cTn id="124" dur="500"/>
                                        <p:tgtEl>
                                          <p:spTgt spid="3037"/>
                                        </p:tgtEl>
                                      </p:cBhvr>
                                    </p:animEffect>
                                  </p:childTnLst>
                                </p:cTn>
                              </p:par>
                            </p:childTnLst>
                          </p:cTn>
                        </p:par>
                        <p:par>
                          <p:cTn id="125" fill="hold">
                            <p:stCondLst>
                              <p:cond delay="1000"/>
                            </p:stCondLst>
                            <p:childTnLst>
                              <p:par>
                                <p:cTn id="126" presetClass="entr" nodeType="afterEffect" presetSubtype="4" presetID="22" grpId="26" fill="hold">
                                  <p:stCondLst>
                                    <p:cond delay="0"/>
                                  </p:stCondLst>
                                  <p:iterate type="el" backwards="0">
                                    <p:tmAbs val="0"/>
                                  </p:iterate>
                                  <p:childTnLst>
                                    <p:set>
                                      <p:cBhvr>
                                        <p:cTn id="127" fill="hold"/>
                                        <p:tgtEl>
                                          <p:spTgt spid="3036"/>
                                        </p:tgtEl>
                                        <p:attrNameLst>
                                          <p:attrName>style.visibility</p:attrName>
                                        </p:attrNameLst>
                                      </p:cBhvr>
                                      <p:to>
                                        <p:strVal val="visible"/>
                                      </p:to>
                                    </p:set>
                                    <p:animEffect filter="wipe(down)" transition="in">
                                      <p:cBhvr>
                                        <p:cTn id="128" dur="500"/>
                                        <p:tgtEl>
                                          <p:spTgt spid="3036"/>
                                        </p:tgtEl>
                                      </p:cBhvr>
                                    </p:animEffect>
                                  </p:childTnLst>
                                </p:cTn>
                              </p:par>
                            </p:childTnLst>
                          </p:cTn>
                        </p:par>
                      </p:childTnLst>
                    </p:cTn>
                  </p:par>
                  <p:par>
                    <p:cTn id="129" fill="hold">
                      <p:stCondLst>
                        <p:cond delay="indefinite"/>
                      </p:stCondLst>
                      <p:childTnLst>
                        <p:par>
                          <p:cTn id="130" fill="hold">
                            <p:stCondLst>
                              <p:cond delay="0"/>
                            </p:stCondLst>
                            <p:childTnLst>
                              <p:par>
                                <p:cTn id="131" presetClass="entr" nodeType="clickEffect" presetSubtype="4" presetID="22" grpId="27" fill="hold">
                                  <p:stCondLst>
                                    <p:cond delay="0"/>
                                  </p:stCondLst>
                                  <p:iterate type="el" backwards="0">
                                    <p:tmAbs val="0"/>
                                  </p:iterate>
                                  <p:childTnLst>
                                    <p:set>
                                      <p:cBhvr>
                                        <p:cTn id="132" fill="hold"/>
                                        <p:tgtEl>
                                          <p:spTgt spid="3040"/>
                                        </p:tgtEl>
                                        <p:attrNameLst>
                                          <p:attrName>style.visibility</p:attrName>
                                        </p:attrNameLst>
                                      </p:cBhvr>
                                      <p:to>
                                        <p:strVal val="visible"/>
                                      </p:to>
                                    </p:set>
                                    <p:animEffect filter="wipe(down)" transition="in">
                                      <p:cBhvr>
                                        <p:cTn id="133" dur="500"/>
                                        <p:tgtEl>
                                          <p:spTgt spid="3040"/>
                                        </p:tgtEl>
                                      </p:cBhvr>
                                    </p:animEffect>
                                  </p:childTnLst>
                                </p:cTn>
                              </p:par>
                            </p:childTnLst>
                          </p:cTn>
                        </p:par>
                        <p:par>
                          <p:cTn id="134" fill="hold">
                            <p:stCondLst>
                              <p:cond delay="500"/>
                            </p:stCondLst>
                            <p:childTnLst>
                              <p:par>
                                <p:cTn id="135" presetClass="entr" nodeType="afterEffect" presetSubtype="4" presetID="22" grpId="28" fill="hold">
                                  <p:stCondLst>
                                    <p:cond delay="0"/>
                                  </p:stCondLst>
                                  <p:iterate type="el" backwards="0">
                                    <p:tmAbs val="0"/>
                                  </p:iterate>
                                  <p:childTnLst>
                                    <p:set>
                                      <p:cBhvr>
                                        <p:cTn id="136" fill="hold"/>
                                        <p:tgtEl>
                                          <p:spTgt spid="3041"/>
                                        </p:tgtEl>
                                        <p:attrNameLst>
                                          <p:attrName>style.visibility</p:attrName>
                                        </p:attrNameLst>
                                      </p:cBhvr>
                                      <p:to>
                                        <p:strVal val="visible"/>
                                      </p:to>
                                    </p:set>
                                    <p:animEffect filter="wipe(down)" transition="in">
                                      <p:cBhvr>
                                        <p:cTn id="137" dur="500"/>
                                        <p:tgtEl>
                                          <p:spTgt spid="3041"/>
                                        </p:tgtEl>
                                      </p:cBhvr>
                                    </p:animEffect>
                                  </p:childTnLst>
                                </p:cTn>
                              </p:par>
                            </p:childTnLst>
                          </p:cTn>
                        </p:par>
                        <p:par>
                          <p:cTn id="138" fill="hold">
                            <p:stCondLst>
                              <p:cond delay="1000"/>
                            </p:stCondLst>
                            <p:childTnLst>
                              <p:par>
                                <p:cTn id="139" presetClass="entr" nodeType="afterEffect" presetSubtype="4" presetID="22" grpId="29" fill="hold">
                                  <p:stCondLst>
                                    <p:cond delay="0"/>
                                  </p:stCondLst>
                                  <p:iterate type="el" backwards="0">
                                    <p:tmAbs val="0"/>
                                  </p:iterate>
                                  <p:childTnLst>
                                    <p:set>
                                      <p:cBhvr>
                                        <p:cTn id="140" fill="hold"/>
                                        <p:tgtEl>
                                          <p:spTgt spid="3042"/>
                                        </p:tgtEl>
                                        <p:attrNameLst>
                                          <p:attrName>style.visibility</p:attrName>
                                        </p:attrNameLst>
                                      </p:cBhvr>
                                      <p:to>
                                        <p:strVal val="visible"/>
                                      </p:to>
                                    </p:set>
                                    <p:animEffect filter="wipe(down)" transition="in">
                                      <p:cBhvr>
                                        <p:cTn id="141" dur="500"/>
                                        <p:tgtEl>
                                          <p:spTgt spid="3042"/>
                                        </p:tgtEl>
                                      </p:cBhvr>
                                    </p:animEffect>
                                  </p:childTnLst>
                                </p:cTn>
                              </p:par>
                            </p:childTnLst>
                          </p:cTn>
                        </p:par>
                      </p:childTnLst>
                    </p:cTn>
                  </p:par>
                  <p:par>
                    <p:cTn id="142" fill="hold">
                      <p:stCondLst>
                        <p:cond delay="indefinite"/>
                      </p:stCondLst>
                      <p:childTnLst>
                        <p:par>
                          <p:cTn id="143" fill="hold">
                            <p:stCondLst>
                              <p:cond delay="0"/>
                            </p:stCondLst>
                            <p:childTnLst>
                              <p:par>
                                <p:cTn id="144" presetClass="entr" nodeType="clickEffect" presetSubtype="4" presetID="22" grpId="30" fill="hold">
                                  <p:stCondLst>
                                    <p:cond delay="0"/>
                                  </p:stCondLst>
                                  <p:iterate type="el" backwards="0">
                                    <p:tmAbs val="0"/>
                                  </p:iterate>
                                  <p:childTnLst>
                                    <p:set>
                                      <p:cBhvr>
                                        <p:cTn id="145" fill="hold"/>
                                        <p:tgtEl>
                                          <p:spTgt spid="3045"/>
                                        </p:tgtEl>
                                        <p:attrNameLst>
                                          <p:attrName>style.visibility</p:attrName>
                                        </p:attrNameLst>
                                      </p:cBhvr>
                                      <p:to>
                                        <p:strVal val="visible"/>
                                      </p:to>
                                    </p:set>
                                    <p:animEffect filter="wipe(down)" transition="in">
                                      <p:cBhvr>
                                        <p:cTn id="146" dur="500"/>
                                        <p:tgtEl>
                                          <p:spTgt spid="3045"/>
                                        </p:tgtEl>
                                      </p:cBhvr>
                                    </p:animEffect>
                                  </p:childTnLst>
                                </p:cTn>
                              </p:par>
                            </p:childTnLst>
                          </p:cTn>
                        </p:par>
                        <p:par>
                          <p:cTn id="147" fill="hold">
                            <p:stCondLst>
                              <p:cond delay="500"/>
                            </p:stCondLst>
                            <p:childTnLst>
                              <p:par>
                                <p:cTn id="148" presetClass="entr" nodeType="afterEffect" presetSubtype="4" presetID="22" grpId="31" fill="hold">
                                  <p:stCondLst>
                                    <p:cond delay="0"/>
                                  </p:stCondLst>
                                  <p:iterate type="el" backwards="0">
                                    <p:tmAbs val="0"/>
                                  </p:iterate>
                                  <p:childTnLst>
                                    <p:set>
                                      <p:cBhvr>
                                        <p:cTn id="149" fill="hold"/>
                                        <p:tgtEl>
                                          <p:spTgt spid="3047"/>
                                        </p:tgtEl>
                                        <p:attrNameLst>
                                          <p:attrName>style.visibility</p:attrName>
                                        </p:attrNameLst>
                                      </p:cBhvr>
                                      <p:to>
                                        <p:strVal val="visible"/>
                                      </p:to>
                                    </p:set>
                                    <p:animEffect filter="wipe(down)" transition="in">
                                      <p:cBhvr>
                                        <p:cTn id="150" dur="500"/>
                                        <p:tgtEl>
                                          <p:spTgt spid="3047"/>
                                        </p:tgtEl>
                                      </p:cBhvr>
                                    </p:animEffect>
                                  </p:childTnLst>
                                </p:cTn>
                              </p:par>
                            </p:childTnLst>
                          </p:cTn>
                        </p:par>
                        <p:par>
                          <p:cTn id="151" fill="hold">
                            <p:stCondLst>
                              <p:cond delay="1000"/>
                            </p:stCondLst>
                            <p:childTnLst>
                              <p:par>
                                <p:cTn id="152" presetClass="entr" nodeType="afterEffect" presetSubtype="4" presetID="22" grpId="32" fill="hold">
                                  <p:stCondLst>
                                    <p:cond delay="0"/>
                                  </p:stCondLst>
                                  <p:iterate type="el" backwards="0">
                                    <p:tmAbs val="0"/>
                                  </p:iterate>
                                  <p:childTnLst>
                                    <p:set>
                                      <p:cBhvr>
                                        <p:cTn id="153" fill="hold"/>
                                        <p:tgtEl>
                                          <p:spTgt spid="3046"/>
                                        </p:tgtEl>
                                        <p:attrNameLst>
                                          <p:attrName>style.visibility</p:attrName>
                                        </p:attrNameLst>
                                      </p:cBhvr>
                                      <p:to>
                                        <p:strVal val="visible"/>
                                      </p:to>
                                    </p:set>
                                    <p:animEffect filter="wipe(down)" transition="in">
                                      <p:cBhvr>
                                        <p:cTn id="154" dur="500"/>
                                        <p:tgtEl>
                                          <p:spTgt spid="30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3041" grpId="28"/>
      <p:bldP build="whole" bldLvl="1" animBg="1" rev="0" advAuto="0" spid="3046" grpId="32"/>
      <p:bldP build="whole" bldLvl="1" animBg="1" rev="0" advAuto="0" spid="3048" grpId="3"/>
      <p:bldP build="whole" bldLvl="1" animBg="1" rev="0" advAuto="0" spid="3037" grpId="25"/>
      <p:bldP build="whole" bldLvl="1" animBg="1" rev="0" advAuto="0" spid="3032" grpId="23"/>
      <p:bldP build="whole" bldLvl="1" animBg="1" rev="0" advAuto="0" spid="3025" grpId="18"/>
      <p:bldP build="whole" bldLvl="1" animBg="1" rev="0" advAuto="0" spid="3007" grpId="12"/>
      <p:bldP build="whole" bldLvl="1" animBg="1" rev="0" advAuto="0" spid="3035" grpId="24"/>
      <p:bldP build="whole" bldLvl="1" animBg="1" rev="0" advAuto="0" spid="3026" grpId="20"/>
      <p:bldP build="whole" bldLvl="1" animBg="1" rev="0" advAuto="0" spid="3042" grpId="29"/>
      <p:bldP build="whole" bldLvl="1" animBg="1" rev="0" advAuto="0" spid="3045" grpId="30"/>
      <p:bldP build="whole" bldLvl="1" animBg="1" rev="0" advAuto="0" spid="3052" grpId="8"/>
      <p:bldP build="whole" bldLvl="1" animBg="1" rev="0" advAuto="0" spid="3022" grpId="14"/>
      <p:bldP build="whole" bldLvl="1" animBg="1" rev="0" advAuto="0" spid="2984" grpId="5"/>
      <p:bldP build="whole" bldLvl="1" animBg="1" rev="0" advAuto="0" spid="3019" grpId="16"/>
      <p:bldP build="whole" bldLvl="1" animBg="1" rev="0" advAuto="0" spid="3030" grpId="21"/>
      <p:bldP build="whole" bldLvl="1" animBg="1" rev="0" advAuto="0" spid="3031" grpId="22"/>
      <p:bldP build="whole" bldLvl="1" animBg="1" rev="0" advAuto="0" spid="3036" grpId="26"/>
      <p:bldP build="p" bldLvl="1" animBg="1" rev="0" advAuto="0" spid="2985" grpId="1"/>
      <p:bldP build="whole" bldLvl="1" animBg="1" rev="0" advAuto="0" spid="3049" grpId="4"/>
      <p:bldP build="whole" bldLvl="1" animBg="1" rev="0" advAuto="0" spid="3040" grpId="27"/>
      <p:bldP build="whole" bldLvl="1" animBg="1" rev="0" advAuto="0" spid="3047" grpId="31"/>
      <p:bldP build="whole" bldLvl="1" animBg="1" rev="0" advAuto="0" spid="3016" grpId="17"/>
      <p:bldP build="whole" bldLvl="1" animBg="1" rev="0" advAuto="0" spid="3057" grpId="10"/>
      <p:bldP build="whole" bldLvl="1" animBg="1" rev="0" advAuto="0" spid="3053" grpId="6"/>
      <p:bldP build="whole" bldLvl="1" animBg="1" rev="0" advAuto="0" spid="3059" grpId="11"/>
      <p:bldP build="whole" bldLvl="1" animBg="1" rev="0" advAuto="0" spid="3010" grpId="13"/>
      <p:bldP build="whole" bldLvl="1" animBg="1" rev="0" advAuto="0" spid="3058" grpId="7"/>
      <p:bldP build="whole" bldLvl="1" animBg="1" rev="0" advAuto="0" spid="3027" grpId="19"/>
      <p:bldP build="p" bldLvl="1" animBg="1" rev="0" advAuto="0" spid="2986" grpId="2"/>
      <p:bldP build="whole" bldLvl="1" animBg="1" rev="0" advAuto="0" spid="3013" grpId="15"/>
      <p:bldP build="whole" bldLvl="1" animBg="1" rev="0" advAuto="0" spid="3056" grpId="9"/>
    </p:bldLst>
  </p:timing>
</p:sld>
</file>

<file path=ppt/slides/slide6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3942" name="Group 3942"/>
          <p:cNvGrpSpPr/>
          <p:nvPr/>
        </p:nvGrpSpPr>
        <p:grpSpPr>
          <a:xfrm>
            <a:off x="4696047" y="1696528"/>
            <a:ext cx="5883348" cy="2864038"/>
            <a:chOff x="0" y="0"/>
            <a:chExt cx="5883346" cy="2864037"/>
          </a:xfrm>
        </p:grpSpPr>
        <p:grpSp>
          <p:nvGrpSpPr>
            <p:cNvPr id="3067" name="Group 3067"/>
            <p:cNvGrpSpPr/>
            <p:nvPr/>
          </p:nvGrpSpPr>
          <p:grpSpPr>
            <a:xfrm>
              <a:off x="4616998" y="2158095"/>
              <a:ext cx="1070365" cy="705943"/>
              <a:chOff x="0" y="0"/>
              <a:chExt cx="1070363" cy="705942"/>
            </a:xfrm>
          </p:grpSpPr>
          <p:sp>
            <p:nvSpPr>
              <p:cNvPr id="3061" name="Shape 3061"/>
              <p:cNvSpPr/>
              <p:nvPr/>
            </p:nvSpPr>
            <p:spPr>
              <a:xfrm>
                <a:off x="458948" y="0"/>
                <a:ext cx="148315" cy="1200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194" y="16577"/>
                    </a:moveTo>
                    <a:cubicBezTo>
                      <a:pt x="4194" y="16326"/>
                      <a:pt x="4404" y="15823"/>
                      <a:pt x="4823" y="15823"/>
                    </a:cubicBezTo>
                    <a:cubicBezTo>
                      <a:pt x="5033" y="15823"/>
                      <a:pt x="5243" y="15321"/>
                      <a:pt x="5452" y="15070"/>
                    </a:cubicBezTo>
                    <a:cubicBezTo>
                      <a:pt x="5452" y="14567"/>
                      <a:pt x="5662" y="14316"/>
                      <a:pt x="6082" y="13814"/>
                    </a:cubicBezTo>
                    <a:cubicBezTo>
                      <a:pt x="6291" y="13563"/>
                      <a:pt x="6711" y="13312"/>
                      <a:pt x="7340" y="13312"/>
                    </a:cubicBezTo>
                    <a:cubicBezTo>
                      <a:pt x="8598" y="13312"/>
                      <a:pt x="10485" y="14065"/>
                      <a:pt x="11534" y="15070"/>
                    </a:cubicBezTo>
                    <a:cubicBezTo>
                      <a:pt x="12163" y="15823"/>
                      <a:pt x="12792" y="16577"/>
                      <a:pt x="13421" y="17581"/>
                    </a:cubicBezTo>
                    <a:cubicBezTo>
                      <a:pt x="14470" y="19088"/>
                      <a:pt x="15518" y="20847"/>
                      <a:pt x="16357" y="20595"/>
                    </a:cubicBezTo>
                    <a:cubicBezTo>
                      <a:pt x="16567" y="20595"/>
                      <a:pt x="16777" y="20595"/>
                      <a:pt x="16986" y="20595"/>
                    </a:cubicBezTo>
                    <a:cubicBezTo>
                      <a:pt x="17825" y="20595"/>
                      <a:pt x="18664" y="20847"/>
                      <a:pt x="19293" y="21098"/>
                    </a:cubicBezTo>
                    <a:cubicBezTo>
                      <a:pt x="20132" y="21349"/>
                      <a:pt x="20761" y="21600"/>
                      <a:pt x="21390" y="21600"/>
                    </a:cubicBezTo>
                    <a:cubicBezTo>
                      <a:pt x="21390" y="21600"/>
                      <a:pt x="21390" y="21600"/>
                      <a:pt x="21390" y="21600"/>
                    </a:cubicBezTo>
                    <a:cubicBezTo>
                      <a:pt x="21600" y="21600"/>
                      <a:pt x="21600" y="21600"/>
                      <a:pt x="21600" y="21600"/>
                    </a:cubicBezTo>
                    <a:cubicBezTo>
                      <a:pt x="21600" y="21349"/>
                      <a:pt x="21181" y="21098"/>
                      <a:pt x="20971" y="20847"/>
                    </a:cubicBezTo>
                    <a:cubicBezTo>
                      <a:pt x="20971" y="20847"/>
                      <a:pt x="18874" y="19842"/>
                      <a:pt x="18874" y="18586"/>
                    </a:cubicBezTo>
                    <a:cubicBezTo>
                      <a:pt x="18874" y="18335"/>
                      <a:pt x="18454" y="18335"/>
                      <a:pt x="18245" y="18335"/>
                    </a:cubicBezTo>
                    <a:cubicBezTo>
                      <a:pt x="17825" y="18084"/>
                      <a:pt x="17196" y="17833"/>
                      <a:pt x="16777" y="17581"/>
                    </a:cubicBezTo>
                    <a:cubicBezTo>
                      <a:pt x="16148" y="17079"/>
                      <a:pt x="15938" y="16074"/>
                      <a:pt x="15728" y="15321"/>
                    </a:cubicBezTo>
                    <a:cubicBezTo>
                      <a:pt x="15728" y="14567"/>
                      <a:pt x="15518" y="14065"/>
                      <a:pt x="15099" y="13814"/>
                    </a:cubicBezTo>
                    <a:cubicBezTo>
                      <a:pt x="14260" y="13312"/>
                      <a:pt x="13631" y="12307"/>
                      <a:pt x="13631" y="11302"/>
                    </a:cubicBezTo>
                    <a:cubicBezTo>
                      <a:pt x="13841" y="11051"/>
                      <a:pt x="13841" y="10549"/>
                      <a:pt x="14680" y="10549"/>
                    </a:cubicBezTo>
                    <a:cubicBezTo>
                      <a:pt x="14889" y="10549"/>
                      <a:pt x="14889" y="10549"/>
                      <a:pt x="14889" y="10549"/>
                    </a:cubicBezTo>
                    <a:cubicBezTo>
                      <a:pt x="15309" y="10549"/>
                      <a:pt x="15518" y="10549"/>
                      <a:pt x="15518" y="10298"/>
                    </a:cubicBezTo>
                    <a:cubicBezTo>
                      <a:pt x="15518" y="10298"/>
                      <a:pt x="15518" y="10047"/>
                      <a:pt x="14889" y="9544"/>
                    </a:cubicBezTo>
                    <a:cubicBezTo>
                      <a:pt x="14680" y="9293"/>
                      <a:pt x="13841" y="8791"/>
                      <a:pt x="13002" y="8540"/>
                    </a:cubicBezTo>
                    <a:cubicBezTo>
                      <a:pt x="11744" y="8037"/>
                      <a:pt x="10276" y="7535"/>
                      <a:pt x="10066" y="6028"/>
                    </a:cubicBezTo>
                    <a:cubicBezTo>
                      <a:pt x="10066" y="5023"/>
                      <a:pt x="4404" y="1256"/>
                      <a:pt x="1258" y="502"/>
                    </a:cubicBezTo>
                    <a:cubicBezTo>
                      <a:pt x="839" y="251"/>
                      <a:pt x="419" y="251"/>
                      <a:pt x="0" y="0"/>
                    </a:cubicBezTo>
                    <a:cubicBezTo>
                      <a:pt x="0" y="17079"/>
                      <a:pt x="0" y="17079"/>
                      <a:pt x="0" y="17079"/>
                    </a:cubicBezTo>
                    <a:cubicBezTo>
                      <a:pt x="629" y="17330"/>
                      <a:pt x="1258" y="17581"/>
                      <a:pt x="2097" y="17833"/>
                    </a:cubicBezTo>
                    <a:cubicBezTo>
                      <a:pt x="3775" y="17833"/>
                      <a:pt x="3984" y="17079"/>
                      <a:pt x="4194" y="1657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62" name="Shape 3062"/>
              <p:cNvSpPr/>
              <p:nvPr/>
            </p:nvSpPr>
            <p:spPr>
              <a:xfrm>
                <a:off x="0" y="127421"/>
                <a:ext cx="658719" cy="480393"/>
              </a:xfrm>
              <a:custGeom>
                <a:avLst/>
                <a:gdLst/>
                <a:ahLst/>
                <a:cxnLst>
                  <a:cxn ang="0">
                    <a:pos x="wd2" y="hd2"/>
                  </a:cxn>
                  <a:cxn ang="5400000">
                    <a:pos x="wd2" y="hd2"/>
                  </a:cxn>
                  <a:cxn ang="10800000">
                    <a:pos x="wd2" y="hd2"/>
                  </a:cxn>
                  <a:cxn ang="16200000">
                    <a:pos x="wd2" y="hd2"/>
                  </a:cxn>
                </a:cxnLst>
                <a:rect l="0" t="0" r="r" b="b"/>
                <a:pathLst>
                  <a:path w="21514" h="21600" fill="norm" stroke="1" extrusionOk="0">
                    <a:moveTo>
                      <a:pt x="21514" y="12695"/>
                    </a:moveTo>
                    <a:cubicBezTo>
                      <a:pt x="21514" y="12695"/>
                      <a:pt x="21467" y="12505"/>
                      <a:pt x="21467" y="12442"/>
                    </a:cubicBezTo>
                    <a:cubicBezTo>
                      <a:pt x="21419" y="12442"/>
                      <a:pt x="21419" y="12442"/>
                      <a:pt x="21419" y="12442"/>
                    </a:cubicBezTo>
                    <a:cubicBezTo>
                      <a:pt x="21372" y="12442"/>
                      <a:pt x="21372" y="12379"/>
                      <a:pt x="21325" y="12379"/>
                    </a:cubicBezTo>
                    <a:cubicBezTo>
                      <a:pt x="21230" y="12189"/>
                      <a:pt x="21277" y="11368"/>
                      <a:pt x="21325" y="11116"/>
                    </a:cubicBezTo>
                    <a:cubicBezTo>
                      <a:pt x="21277" y="11116"/>
                      <a:pt x="21230" y="11116"/>
                      <a:pt x="21230" y="11116"/>
                    </a:cubicBezTo>
                    <a:cubicBezTo>
                      <a:pt x="20993" y="11116"/>
                      <a:pt x="20898" y="10611"/>
                      <a:pt x="20851" y="10421"/>
                    </a:cubicBezTo>
                    <a:cubicBezTo>
                      <a:pt x="20803" y="10295"/>
                      <a:pt x="20661" y="9979"/>
                      <a:pt x="20567" y="9979"/>
                    </a:cubicBezTo>
                    <a:cubicBezTo>
                      <a:pt x="20519" y="9979"/>
                      <a:pt x="20519" y="10042"/>
                      <a:pt x="20472" y="10042"/>
                    </a:cubicBezTo>
                    <a:cubicBezTo>
                      <a:pt x="20330" y="10042"/>
                      <a:pt x="20282" y="9853"/>
                      <a:pt x="20282" y="9726"/>
                    </a:cubicBezTo>
                    <a:cubicBezTo>
                      <a:pt x="20282" y="9726"/>
                      <a:pt x="20282" y="9663"/>
                      <a:pt x="20282" y="9663"/>
                    </a:cubicBezTo>
                    <a:cubicBezTo>
                      <a:pt x="20235" y="9663"/>
                      <a:pt x="20235" y="9663"/>
                      <a:pt x="20235" y="9663"/>
                    </a:cubicBezTo>
                    <a:cubicBezTo>
                      <a:pt x="20140" y="9663"/>
                      <a:pt x="20093" y="9663"/>
                      <a:pt x="20046" y="9600"/>
                    </a:cubicBezTo>
                    <a:cubicBezTo>
                      <a:pt x="19951" y="9411"/>
                      <a:pt x="19951" y="8968"/>
                      <a:pt x="19951" y="8779"/>
                    </a:cubicBezTo>
                    <a:cubicBezTo>
                      <a:pt x="19951" y="8779"/>
                      <a:pt x="19951" y="8779"/>
                      <a:pt x="19951" y="8716"/>
                    </a:cubicBezTo>
                    <a:cubicBezTo>
                      <a:pt x="19951" y="8716"/>
                      <a:pt x="19951" y="8716"/>
                      <a:pt x="19903" y="8716"/>
                    </a:cubicBezTo>
                    <a:cubicBezTo>
                      <a:pt x="19856" y="8716"/>
                      <a:pt x="19809" y="8716"/>
                      <a:pt x="19761" y="8653"/>
                    </a:cubicBezTo>
                    <a:cubicBezTo>
                      <a:pt x="19761" y="8653"/>
                      <a:pt x="19761" y="8589"/>
                      <a:pt x="19761" y="8589"/>
                    </a:cubicBezTo>
                    <a:cubicBezTo>
                      <a:pt x="19761" y="8589"/>
                      <a:pt x="19714" y="8653"/>
                      <a:pt x="19667" y="8653"/>
                    </a:cubicBezTo>
                    <a:cubicBezTo>
                      <a:pt x="19619" y="8653"/>
                      <a:pt x="19619" y="8716"/>
                      <a:pt x="19572" y="8716"/>
                    </a:cubicBezTo>
                    <a:cubicBezTo>
                      <a:pt x="19525" y="8779"/>
                      <a:pt x="19430" y="8716"/>
                      <a:pt x="19382" y="8653"/>
                    </a:cubicBezTo>
                    <a:cubicBezTo>
                      <a:pt x="19288" y="8463"/>
                      <a:pt x="19288" y="8211"/>
                      <a:pt x="19335" y="8084"/>
                    </a:cubicBezTo>
                    <a:cubicBezTo>
                      <a:pt x="19335" y="7958"/>
                      <a:pt x="19288" y="7832"/>
                      <a:pt x="19146" y="7705"/>
                    </a:cubicBezTo>
                    <a:cubicBezTo>
                      <a:pt x="18956" y="7453"/>
                      <a:pt x="18909" y="7263"/>
                      <a:pt x="18956" y="7074"/>
                    </a:cubicBezTo>
                    <a:cubicBezTo>
                      <a:pt x="18861" y="6884"/>
                      <a:pt x="18009" y="6316"/>
                      <a:pt x="17772" y="6253"/>
                    </a:cubicBezTo>
                    <a:cubicBezTo>
                      <a:pt x="17582" y="6189"/>
                      <a:pt x="17582" y="5937"/>
                      <a:pt x="17582" y="5811"/>
                    </a:cubicBezTo>
                    <a:cubicBezTo>
                      <a:pt x="17582" y="5747"/>
                      <a:pt x="17630" y="5747"/>
                      <a:pt x="17582" y="5684"/>
                    </a:cubicBezTo>
                    <a:cubicBezTo>
                      <a:pt x="17488" y="5558"/>
                      <a:pt x="17440" y="5053"/>
                      <a:pt x="17440" y="4737"/>
                    </a:cubicBezTo>
                    <a:cubicBezTo>
                      <a:pt x="17440" y="4611"/>
                      <a:pt x="17393" y="4547"/>
                      <a:pt x="17298" y="4421"/>
                    </a:cubicBezTo>
                    <a:cubicBezTo>
                      <a:pt x="17203" y="4295"/>
                      <a:pt x="17109" y="4168"/>
                      <a:pt x="17109" y="3979"/>
                    </a:cubicBezTo>
                    <a:cubicBezTo>
                      <a:pt x="17156" y="3853"/>
                      <a:pt x="17109" y="3789"/>
                      <a:pt x="17109" y="3663"/>
                    </a:cubicBezTo>
                    <a:cubicBezTo>
                      <a:pt x="17061" y="3474"/>
                      <a:pt x="17061" y="3284"/>
                      <a:pt x="17061" y="3095"/>
                    </a:cubicBezTo>
                    <a:cubicBezTo>
                      <a:pt x="17061" y="3032"/>
                      <a:pt x="17014" y="2968"/>
                      <a:pt x="16872" y="2842"/>
                    </a:cubicBezTo>
                    <a:cubicBezTo>
                      <a:pt x="16825" y="2779"/>
                      <a:pt x="16730" y="2716"/>
                      <a:pt x="16730" y="2589"/>
                    </a:cubicBezTo>
                    <a:cubicBezTo>
                      <a:pt x="16682" y="2653"/>
                      <a:pt x="16635" y="2653"/>
                      <a:pt x="16588" y="2653"/>
                    </a:cubicBezTo>
                    <a:cubicBezTo>
                      <a:pt x="16540" y="2653"/>
                      <a:pt x="16446" y="2716"/>
                      <a:pt x="16398" y="2716"/>
                    </a:cubicBezTo>
                    <a:cubicBezTo>
                      <a:pt x="16303" y="2716"/>
                      <a:pt x="16256" y="2716"/>
                      <a:pt x="16209" y="2589"/>
                    </a:cubicBezTo>
                    <a:cubicBezTo>
                      <a:pt x="16114" y="2463"/>
                      <a:pt x="16114" y="2147"/>
                      <a:pt x="16114" y="1832"/>
                    </a:cubicBezTo>
                    <a:cubicBezTo>
                      <a:pt x="16161" y="1516"/>
                      <a:pt x="16019" y="947"/>
                      <a:pt x="15925" y="821"/>
                    </a:cubicBezTo>
                    <a:cubicBezTo>
                      <a:pt x="15782" y="695"/>
                      <a:pt x="15735" y="442"/>
                      <a:pt x="15688" y="189"/>
                    </a:cubicBezTo>
                    <a:cubicBezTo>
                      <a:pt x="15688" y="126"/>
                      <a:pt x="15688" y="63"/>
                      <a:pt x="15640" y="0"/>
                    </a:cubicBezTo>
                    <a:cubicBezTo>
                      <a:pt x="15593" y="63"/>
                      <a:pt x="15451" y="253"/>
                      <a:pt x="15451" y="379"/>
                    </a:cubicBezTo>
                    <a:cubicBezTo>
                      <a:pt x="15451" y="632"/>
                      <a:pt x="15403" y="884"/>
                      <a:pt x="15309" y="1074"/>
                    </a:cubicBezTo>
                    <a:cubicBezTo>
                      <a:pt x="15261" y="1074"/>
                      <a:pt x="15309" y="1200"/>
                      <a:pt x="15309" y="1263"/>
                    </a:cubicBezTo>
                    <a:cubicBezTo>
                      <a:pt x="15309" y="1453"/>
                      <a:pt x="15356" y="1705"/>
                      <a:pt x="15214" y="1832"/>
                    </a:cubicBezTo>
                    <a:cubicBezTo>
                      <a:pt x="15167" y="1895"/>
                      <a:pt x="15167" y="2274"/>
                      <a:pt x="15214" y="2463"/>
                    </a:cubicBezTo>
                    <a:cubicBezTo>
                      <a:pt x="15214" y="2653"/>
                      <a:pt x="15214" y="2842"/>
                      <a:pt x="15214" y="3032"/>
                    </a:cubicBezTo>
                    <a:cubicBezTo>
                      <a:pt x="15214" y="3095"/>
                      <a:pt x="15214" y="3221"/>
                      <a:pt x="15167" y="3284"/>
                    </a:cubicBezTo>
                    <a:cubicBezTo>
                      <a:pt x="15167" y="3600"/>
                      <a:pt x="15167" y="3916"/>
                      <a:pt x="15025" y="4168"/>
                    </a:cubicBezTo>
                    <a:cubicBezTo>
                      <a:pt x="14977" y="4232"/>
                      <a:pt x="14977" y="4358"/>
                      <a:pt x="14930" y="4421"/>
                    </a:cubicBezTo>
                    <a:cubicBezTo>
                      <a:pt x="14835" y="4674"/>
                      <a:pt x="14740" y="4926"/>
                      <a:pt x="14551" y="5053"/>
                    </a:cubicBezTo>
                    <a:cubicBezTo>
                      <a:pt x="14314" y="5179"/>
                      <a:pt x="13982" y="5053"/>
                      <a:pt x="13840" y="4800"/>
                    </a:cubicBezTo>
                    <a:cubicBezTo>
                      <a:pt x="13793" y="4737"/>
                      <a:pt x="13746" y="4674"/>
                      <a:pt x="13746" y="4547"/>
                    </a:cubicBezTo>
                    <a:cubicBezTo>
                      <a:pt x="13746" y="4547"/>
                      <a:pt x="13746" y="4547"/>
                      <a:pt x="13746" y="4547"/>
                    </a:cubicBezTo>
                    <a:cubicBezTo>
                      <a:pt x="13698" y="4421"/>
                      <a:pt x="13509" y="4358"/>
                      <a:pt x="13367" y="4421"/>
                    </a:cubicBezTo>
                    <a:cubicBezTo>
                      <a:pt x="13225" y="4421"/>
                      <a:pt x="13130" y="4295"/>
                      <a:pt x="13035" y="4105"/>
                    </a:cubicBezTo>
                    <a:cubicBezTo>
                      <a:pt x="12940" y="4042"/>
                      <a:pt x="12893" y="3916"/>
                      <a:pt x="12798" y="3789"/>
                    </a:cubicBezTo>
                    <a:cubicBezTo>
                      <a:pt x="12703" y="3726"/>
                      <a:pt x="12609" y="3726"/>
                      <a:pt x="12514" y="3726"/>
                    </a:cubicBezTo>
                    <a:cubicBezTo>
                      <a:pt x="12372" y="3726"/>
                      <a:pt x="12277" y="3726"/>
                      <a:pt x="12230" y="3537"/>
                    </a:cubicBezTo>
                    <a:cubicBezTo>
                      <a:pt x="12135" y="3284"/>
                      <a:pt x="12088" y="3221"/>
                      <a:pt x="11946" y="3095"/>
                    </a:cubicBezTo>
                    <a:cubicBezTo>
                      <a:pt x="11898" y="3032"/>
                      <a:pt x="11898" y="3032"/>
                      <a:pt x="11898" y="3032"/>
                    </a:cubicBezTo>
                    <a:cubicBezTo>
                      <a:pt x="11803" y="2968"/>
                      <a:pt x="11756" y="2905"/>
                      <a:pt x="11756" y="2779"/>
                    </a:cubicBezTo>
                    <a:cubicBezTo>
                      <a:pt x="11756" y="2653"/>
                      <a:pt x="11803" y="2589"/>
                      <a:pt x="11898" y="2526"/>
                    </a:cubicBezTo>
                    <a:cubicBezTo>
                      <a:pt x="11946" y="2463"/>
                      <a:pt x="11946" y="2463"/>
                      <a:pt x="11946" y="2463"/>
                    </a:cubicBezTo>
                    <a:cubicBezTo>
                      <a:pt x="12040" y="2400"/>
                      <a:pt x="12088" y="2274"/>
                      <a:pt x="11946" y="2021"/>
                    </a:cubicBezTo>
                    <a:cubicBezTo>
                      <a:pt x="11946" y="2021"/>
                      <a:pt x="11898" y="1958"/>
                      <a:pt x="11946" y="1832"/>
                    </a:cubicBezTo>
                    <a:cubicBezTo>
                      <a:pt x="11946" y="1705"/>
                      <a:pt x="12040" y="1705"/>
                      <a:pt x="12135" y="1642"/>
                    </a:cubicBezTo>
                    <a:cubicBezTo>
                      <a:pt x="12182" y="1642"/>
                      <a:pt x="12277" y="1579"/>
                      <a:pt x="12325" y="1516"/>
                    </a:cubicBezTo>
                    <a:cubicBezTo>
                      <a:pt x="12419" y="1516"/>
                      <a:pt x="12419" y="1453"/>
                      <a:pt x="12419" y="1389"/>
                    </a:cubicBezTo>
                    <a:cubicBezTo>
                      <a:pt x="12419" y="1326"/>
                      <a:pt x="12372" y="1137"/>
                      <a:pt x="12514" y="1074"/>
                    </a:cubicBezTo>
                    <a:cubicBezTo>
                      <a:pt x="12561" y="1074"/>
                      <a:pt x="12561" y="1011"/>
                      <a:pt x="12561" y="1011"/>
                    </a:cubicBezTo>
                    <a:cubicBezTo>
                      <a:pt x="12561" y="1011"/>
                      <a:pt x="12514" y="947"/>
                      <a:pt x="12419" y="947"/>
                    </a:cubicBezTo>
                    <a:cubicBezTo>
                      <a:pt x="12419" y="947"/>
                      <a:pt x="12419" y="947"/>
                      <a:pt x="12419" y="947"/>
                    </a:cubicBezTo>
                    <a:cubicBezTo>
                      <a:pt x="12419" y="947"/>
                      <a:pt x="12372" y="1011"/>
                      <a:pt x="12372" y="1011"/>
                    </a:cubicBezTo>
                    <a:cubicBezTo>
                      <a:pt x="12372" y="1074"/>
                      <a:pt x="12372" y="1200"/>
                      <a:pt x="12277" y="1263"/>
                    </a:cubicBezTo>
                    <a:cubicBezTo>
                      <a:pt x="12230" y="1263"/>
                      <a:pt x="12230" y="1263"/>
                      <a:pt x="12230" y="1263"/>
                    </a:cubicBezTo>
                    <a:cubicBezTo>
                      <a:pt x="12135" y="1263"/>
                      <a:pt x="12088" y="1137"/>
                      <a:pt x="12040" y="947"/>
                    </a:cubicBezTo>
                    <a:cubicBezTo>
                      <a:pt x="12040" y="947"/>
                      <a:pt x="12040" y="947"/>
                      <a:pt x="12040" y="884"/>
                    </a:cubicBezTo>
                    <a:cubicBezTo>
                      <a:pt x="12040" y="884"/>
                      <a:pt x="12040" y="884"/>
                      <a:pt x="12040" y="947"/>
                    </a:cubicBezTo>
                    <a:cubicBezTo>
                      <a:pt x="11946" y="1011"/>
                      <a:pt x="11851" y="1137"/>
                      <a:pt x="11709" y="1137"/>
                    </a:cubicBezTo>
                    <a:cubicBezTo>
                      <a:pt x="11661" y="1137"/>
                      <a:pt x="11614" y="1074"/>
                      <a:pt x="11567" y="1011"/>
                    </a:cubicBezTo>
                    <a:cubicBezTo>
                      <a:pt x="11519" y="884"/>
                      <a:pt x="10998" y="758"/>
                      <a:pt x="10572" y="632"/>
                    </a:cubicBezTo>
                    <a:cubicBezTo>
                      <a:pt x="10525" y="632"/>
                      <a:pt x="10477" y="632"/>
                      <a:pt x="10382" y="568"/>
                    </a:cubicBezTo>
                    <a:cubicBezTo>
                      <a:pt x="10430" y="632"/>
                      <a:pt x="10430" y="695"/>
                      <a:pt x="10430" y="758"/>
                    </a:cubicBezTo>
                    <a:cubicBezTo>
                      <a:pt x="10335" y="1011"/>
                      <a:pt x="9814" y="1074"/>
                      <a:pt x="9672" y="1074"/>
                    </a:cubicBezTo>
                    <a:cubicBezTo>
                      <a:pt x="9625" y="1074"/>
                      <a:pt x="9530" y="1074"/>
                      <a:pt x="9482" y="1074"/>
                    </a:cubicBezTo>
                    <a:cubicBezTo>
                      <a:pt x="9482" y="1074"/>
                      <a:pt x="9482" y="1137"/>
                      <a:pt x="9482" y="1200"/>
                    </a:cubicBezTo>
                    <a:cubicBezTo>
                      <a:pt x="9435" y="1263"/>
                      <a:pt x="9388" y="1263"/>
                      <a:pt x="9340" y="1263"/>
                    </a:cubicBezTo>
                    <a:cubicBezTo>
                      <a:pt x="9340" y="1263"/>
                      <a:pt x="9340" y="1263"/>
                      <a:pt x="9340" y="1263"/>
                    </a:cubicBezTo>
                    <a:cubicBezTo>
                      <a:pt x="9293" y="1263"/>
                      <a:pt x="9246" y="1389"/>
                      <a:pt x="9198" y="1516"/>
                    </a:cubicBezTo>
                    <a:cubicBezTo>
                      <a:pt x="9151" y="1642"/>
                      <a:pt x="9103" y="1768"/>
                      <a:pt x="9009" y="1895"/>
                    </a:cubicBezTo>
                    <a:cubicBezTo>
                      <a:pt x="8961" y="1958"/>
                      <a:pt x="8961" y="2021"/>
                      <a:pt x="8961" y="2084"/>
                    </a:cubicBezTo>
                    <a:cubicBezTo>
                      <a:pt x="8914" y="2211"/>
                      <a:pt x="8914" y="2274"/>
                      <a:pt x="8772" y="2400"/>
                    </a:cubicBezTo>
                    <a:cubicBezTo>
                      <a:pt x="8725" y="2463"/>
                      <a:pt x="8725" y="2463"/>
                      <a:pt x="8725" y="2526"/>
                    </a:cubicBezTo>
                    <a:cubicBezTo>
                      <a:pt x="8725" y="2589"/>
                      <a:pt x="8725" y="2653"/>
                      <a:pt x="8819" y="2842"/>
                    </a:cubicBezTo>
                    <a:cubicBezTo>
                      <a:pt x="8914" y="2968"/>
                      <a:pt x="8961" y="3032"/>
                      <a:pt x="8914" y="3158"/>
                    </a:cubicBezTo>
                    <a:cubicBezTo>
                      <a:pt x="8867" y="3347"/>
                      <a:pt x="8582" y="3284"/>
                      <a:pt x="8440" y="3095"/>
                    </a:cubicBezTo>
                    <a:cubicBezTo>
                      <a:pt x="8346" y="2968"/>
                      <a:pt x="8298" y="2905"/>
                      <a:pt x="8251" y="2905"/>
                    </a:cubicBezTo>
                    <a:cubicBezTo>
                      <a:pt x="8251" y="2905"/>
                      <a:pt x="8251" y="2968"/>
                      <a:pt x="8251" y="3032"/>
                    </a:cubicBezTo>
                    <a:cubicBezTo>
                      <a:pt x="8251" y="3095"/>
                      <a:pt x="8203" y="3158"/>
                      <a:pt x="8203" y="3221"/>
                    </a:cubicBezTo>
                    <a:cubicBezTo>
                      <a:pt x="8156" y="3284"/>
                      <a:pt x="8014" y="3284"/>
                      <a:pt x="7967" y="3158"/>
                    </a:cubicBezTo>
                    <a:cubicBezTo>
                      <a:pt x="7872" y="3095"/>
                      <a:pt x="7872" y="2968"/>
                      <a:pt x="7872" y="2842"/>
                    </a:cubicBezTo>
                    <a:cubicBezTo>
                      <a:pt x="7872" y="2779"/>
                      <a:pt x="7872" y="2779"/>
                      <a:pt x="7872" y="2779"/>
                    </a:cubicBezTo>
                    <a:cubicBezTo>
                      <a:pt x="7872" y="2779"/>
                      <a:pt x="7825" y="2779"/>
                      <a:pt x="7825" y="2779"/>
                    </a:cubicBezTo>
                    <a:cubicBezTo>
                      <a:pt x="7730" y="2716"/>
                      <a:pt x="7635" y="2716"/>
                      <a:pt x="7588" y="2589"/>
                    </a:cubicBezTo>
                    <a:cubicBezTo>
                      <a:pt x="7540" y="2463"/>
                      <a:pt x="7351" y="2211"/>
                      <a:pt x="7256" y="2211"/>
                    </a:cubicBezTo>
                    <a:cubicBezTo>
                      <a:pt x="7209" y="2211"/>
                      <a:pt x="7161" y="2211"/>
                      <a:pt x="7161" y="2274"/>
                    </a:cubicBezTo>
                    <a:cubicBezTo>
                      <a:pt x="7114" y="2337"/>
                      <a:pt x="7019" y="2463"/>
                      <a:pt x="6925" y="2463"/>
                    </a:cubicBezTo>
                    <a:cubicBezTo>
                      <a:pt x="6877" y="2463"/>
                      <a:pt x="6877" y="2463"/>
                      <a:pt x="6830" y="2463"/>
                    </a:cubicBezTo>
                    <a:cubicBezTo>
                      <a:pt x="6830" y="2463"/>
                      <a:pt x="6830" y="2526"/>
                      <a:pt x="6830" y="2653"/>
                    </a:cubicBezTo>
                    <a:cubicBezTo>
                      <a:pt x="6877" y="2716"/>
                      <a:pt x="6830" y="2779"/>
                      <a:pt x="6830" y="2779"/>
                    </a:cubicBezTo>
                    <a:cubicBezTo>
                      <a:pt x="6782" y="2842"/>
                      <a:pt x="6782" y="2842"/>
                      <a:pt x="6688" y="2842"/>
                    </a:cubicBezTo>
                    <a:cubicBezTo>
                      <a:pt x="6640" y="2842"/>
                      <a:pt x="6593" y="2842"/>
                      <a:pt x="6546" y="2842"/>
                    </a:cubicBezTo>
                    <a:cubicBezTo>
                      <a:pt x="6498" y="2779"/>
                      <a:pt x="6403" y="2779"/>
                      <a:pt x="6356" y="2779"/>
                    </a:cubicBezTo>
                    <a:cubicBezTo>
                      <a:pt x="6356" y="2779"/>
                      <a:pt x="6356" y="2842"/>
                      <a:pt x="6356" y="2842"/>
                    </a:cubicBezTo>
                    <a:cubicBezTo>
                      <a:pt x="6356" y="2905"/>
                      <a:pt x="6403" y="2968"/>
                      <a:pt x="6356" y="3032"/>
                    </a:cubicBezTo>
                    <a:cubicBezTo>
                      <a:pt x="6309" y="3095"/>
                      <a:pt x="6309" y="3095"/>
                      <a:pt x="6261" y="3095"/>
                    </a:cubicBezTo>
                    <a:cubicBezTo>
                      <a:pt x="6261" y="3095"/>
                      <a:pt x="6261" y="3158"/>
                      <a:pt x="6214" y="3158"/>
                    </a:cubicBezTo>
                    <a:cubicBezTo>
                      <a:pt x="6214" y="3221"/>
                      <a:pt x="6119" y="3347"/>
                      <a:pt x="5977" y="3347"/>
                    </a:cubicBezTo>
                    <a:cubicBezTo>
                      <a:pt x="5977" y="3347"/>
                      <a:pt x="5930" y="3537"/>
                      <a:pt x="5977" y="3916"/>
                    </a:cubicBezTo>
                    <a:cubicBezTo>
                      <a:pt x="5977" y="3916"/>
                      <a:pt x="5977" y="3979"/>
                      <a:pt x="5930" y="4042"/>
                    </a:cubicBezTo>
                    <a:cubicBezTo>
                      <a:pt x="5882" y="4168"/>
                      <a:pt x="5788" y="4105"/>
                      <a:pt x="5693" y="4042"/>
                    </a:cubicBezTo>
                    <a:cubicBezTo>
                      <a:pt x="5646" y="4042"/>
                      <a:pt x="5598" y="3979"/>
                      <a:pt x="5551" y="3979"/>
                    </a:cubicBezTo>
                    <a:cubicBezTo>
                      <a:pt x="5551" y="3979"/>
                      <a:pt x="5551" y="4042"/>
                      <a:pt x="5598" y="4042"/>
                    </a:cubicBezTo>
                    <a:cubicBezTo>
                      <a:pt x="5598" y="4168"/>
                      <a:pt x="5646" y="4232"/>
                      <a:pt x="5693" y="4358"/>
                    </a:cubicBezTo>
                    <a:cubicBezTo>
                      <a:pt x="5740" y="4674"/>
                      <a:pt x="5598" y="4737"/>
                      <a:pt x="5551" y="4800"/>
                    </a:cubicBezTo>
                    <a:cubicBezTo>
                      <a:pt x="5503" y="4800"/>
                      <a:pt x="5503" y="4863"/>
                      <a:pt x="5503" y="4863"/>
                    </a:cubicBezTo>
                    <a:cubicBezTo>
                      <a:pt x="5456" y="4863"/>
                      <a:pt x="5409" y="4926"/>
                      <a:pt x="5409" y="4926"/>
                    </a:cubicBezTo>
                    <a:cubicBezTo>
                      <a:pt x="5314" y="4926"/>
                      <a:pt x="5219" y="4800"/>
                      <a:pt x="5172" y="4611"/>
                    </a:cubicBezTo>
                    <a:cubicBezTo>
                      <a:pt x="5125" y="4547"/>
                      <a:pt x="5125" y="4421"/>
                      <a:pt x="5125" y="4295"/>
                    </a:cubicBezTo>
                    <a:cubicBezTo>
                      <a:pt x="5077" y="4295"/>
                      <a:pt x="4982" y="4421"/>
                      <a:pt x="4840" y="4611"/>
                    </a:cubicBezTo>
                    <a:cubicBezTo>
                      <a:pt x="4793" y="4737"/>
                      <a:pt x="4793" y="4863"/>
                      <a:pt x="4840" y="5053"/>
                    </a:cubicBezTo>
                    <a:cubicBezTo>
                      <a:pt x="4888" y="5242"/>
                      <a:pt x="4935" y="5368"/>
                      <a:pt x="4793" y="5432"/>
                    </a:cubicBezTo>
                    <a:cubicBezTo>
                      <a:pt x="4746" y="5495"/>
                      <a:pt x="4319" y="6063"/>
                      <a:pt x="4082" y="6442"/>
                    </a:cubicBezTo>
                    <a:cubicBezTo>
                      <a:pt x="3893" y="6695"/>
                      <a:pt x="3609" y="6758"/>
                      <a:pt x="3372" y="6758"/>
                    </a:cubicBezTo>
                    <a:cubicBezTo>
                      <a:pt x="3277" y="6758"/>
                      <a:pt x="3135" y="6758"/>
                      <a:pt x="3088" y="6821"/>
                    </a:cubicBezTo>
                    <a:cubicBezTo>
                      <a:pt x="2993" y="6947"/>
                      <a:pt x="2898" y="6947"/>
                      <a:pt x="2803" y="6947"/>
                    </a:cubicBezTo>
                    <a:cubicBezTo>
                      <a:pt x="2709" y="6947"/>
                      <a:pt x="2661" y="6947"/>
                      <a:pt x="2614" y="7011"/>
                    </a:cubicBezTo>
                    <a:cubicBezTo>
                      <a:pt x="2567" y="7074"/>
                      <a:pt x="2567" y="7074"/>
                      <a:pt x="2567" y="7074"/>
                    </a:cubicBezTo>
                    <a:cubicBezTo>
                      <a:pt x="2377" y="7263"/>
                      <a:pt x="2235" y="7389"/>
                      <a:pt x="2093" y="7389"/>
                    </a:cubicBezTo>
                    <a:cubicBezTo>
                      <a:pt x="1998" y="7389"/>
                      <a:pt x="1951" y="7326"/>
                      <a:pt x="1951" y="7263"/>
                    </a:cubicBezTo>
                    <a:cubicBezTo>
                      <a:pt x="1951" y="7263"/>
                      <a:pt x="1903" y="7263"/>
                      <a:pt x="1903" y="7263"/>
                    </a:cubicBezTo>
                    <a:cubicBezTo>
                      <a:pt x="1761" y="7263"/>
                      <a:pt x="1572" y="7389"/>
                      <a:pt x="1477" y="7516"/>
                    </a:cubicBezTo>
                    <a:cubicBezTo>
                      <a:pt x="1288" y="7768"/>
                      <a:pt x="956" y="8021"/>
                      <a:pt x="719" y="8021"/>
                    </a:cubicBezTo>
                    <a:cubicBezTo>
                      <a:pt x="672" y="8021"/>
                      <a:pt x="625" y="8147"/>
                      <a:pt x="625" y="8274"/>
                    </a:cubicBezTo>
                    <a:cubicBezTo>
                      <a:pt x="577" y="8400"/>
                      <a:pt x="530" y="8463"/>
                      <a:pt x="482" y="8526"/>
                    </a:cubicBezTo>
                    <a:cubicBezTo>
                      <a:pt x="482" y="8589"/>
                      <a:pt x="435" y="8589"/>
                      <a:pt x="435" y="8589"/>
                    </a:cubicBezTo>
                    <a:cubicBezTo>
                      <a:pt x="388" y="8589"/>
                      <a:pt x="388" y="8589"/>
                      <a:pt x="388" y="8589"/>
                    </a:cubicBezTo>
                    <a:cubicBezTo>
                      <a:pt x="340" y="8526"/>
                      <a:pt x="340" y="8526"/>
                      <a:pt x="340" y="8526"/>
                    </a:cubicBezTo>
                    <a:cubicBezTo>
                      <a:pt x="293" y="8463"/>
                      <a:pt x="293" y="8400"/>
                      <a:pt x="293" y="8337"/>
                    </a:cubicBezTo>
                    <a:cubicBezTo>
                      <a:pt x="246" y="8400"/>
                      <a:pt x="246" y="8463"/>
                      <a:pt x="198" y="8589"/>
                    </a:cubicBezTo>
                    <a:cubicBezTo>
                      <a:pt x="198" y="8653"/>
                      <a:pt x="198" y="8716"/>
                      <a:pt x="246" y="8842"/>
                    </a:cubicBezTo>
                    <a:cubicBezTo>
                      <a:pt x="293" y="8968"/>
                      <a:pt x="340" y="9158"/>
                      <a:pt x="198" y="9411"/>
                    </a:cubicBezTo>
                    <a:cubicBezTo>
                      <a:pt x="9" y="9789"/>
                      <a:pt x="-86" y="10042"/>
                      <a:pt x="103" y="10358"/>
                    </a:cubicBezTo>
                    <a:cubicBezTo>
                      <a:pt x="388" y="10863"/>
                      <a:pt x="530" y="11179"/>
                      <a:pt x="435" y="11495"/>
                    </a:cubicBezTo>
                    <a:cubicBezTo>
                      <a:pt x="388" y="11558"/>
                      <a:pt x="340" y="11558"/>
                      <a:pt x="293" y="11558"/>
                    </a:cubicBezTo>
                    <a:cubicBezTo>
                      <a:pt x="293" y="11558"/>
                      <a:pt x="293" y="11558"/>
                      <a:pt x="293" y="11558"/>
                    </a:cubicBezTo>
                    <a:cubicBezTo>
                      <a:pt x="293" y="11621"/>
                      <a:pt x="246" y="11621"/>
                      <a:pt x="246" y="11621"/>
                    </a:cubicBezTo>
                    <a:cubicBezTo>
                      <a:pt x="198" y="11684"/>
                      <a:pt x="151" y="11747"/>
                      <a:pt x="56" y="11684"/>
                    </a:cubicBezTo>
                    <a:cubicBezTo>
                      <a:pt x="56" y="11684"/>
                      <a:pt x="103" y="11684"/>
                      <a:pt x="103" y="11747"/>
                    </a:cubicBezTo>
                    <a:cubicBezTo>
                      <a:pt x="246" y="12126"/>
                      <a:pt x="435" y="12505"/>
                      <a:pt x="435" y="12758"/>
                    </a:cubicBezTo>
                    <a:cubicBezTo>
                      <a:pt x="435" y="12884"/>
                      <a:pt x="530" y="13074"/>
                      <a:pt x="625" y="13263"/>
                    </a:cubicBezTo>
                    <a:cubicBezTo>
                      <a:pt x="767" y="13516"/>
                      <a:pt x="909" y="13768"/>
                      <a:pt x="909" y="14147"/>
                    </a:cubicBezTo>
                    <a:cubicBezTo>
                      <a:pt x="861" y="14589"/>
                      <a:pt x="1240" y="15411"/>
                      <a:pt x="1335" y="15663"/>
                    </a:cubicBezTo>
                    <a:cubicBezTo>
                      <a:pt x="1430" y="15789"/>
                      <a:pt x="1382" y="15916"/>
                      <a:pt x="1335" y="16105"/>
                    </a:cubicBezTo>
                    <a:cubicBezTo>
                      <a:pt x="1288" y="16295"/>
                      <a:pt x="1240" y="16484"/>
                      <a:pt x="1240" y="16674"/>
                    </a:cubicBezTo>
                    <a:cubicBezTo>
                      <a:pt x="1288" y="16926"/>
                      <a:pt x="1240" y="17116"/>
                      <a:pt x="1146" y="17242"/>
                    </a:cubicBezTo>
                    <a:cubicBezTo>
                      <a:pt x="1098" y="17368"/>
                      <a:pt x="956" y="17432"/>
                      <a:pt x="861" y="17432"/>
                    </a:cubicBezTo>
                    <a:cubicBezTo>
                      <a:pt x="814" y="17432"/>
                      <a:pt x="814" y="17432"/>
                      <a:pt x="861" y="17495"/>
                    </a:cubicBezTo>
                    <a:cubicBezTo>
                      <a:pt x="909" y="17558"/>
                      <a:pt x="956" y="17621"/>
                      <a:pt x="1003" y="17621"/>
                    </a:cubicBezTo>
                    <a:cubicBezTo>
                      <a:pt x="1146" y="17684"/>
                      <a:pt x="1240" y="17747"/>
                      <a:pt x="1288" y="17874"/>
                    </a:cubicBezTo>
                    <a:cubicBezTo>
                      <a:pt x="1288" y="17937"/>
                      <a:pt x="1335" y="18000"/>
                      <a:pt x="1430" y="18126"/>
                    </a:cubicBezTo>
                    <a:cubicBezTo>
                      <a:pt x="1525" y="18189"/>
                      <a:pt x="1714" y="18253"/>
                      <a:pt x="1998" y="18253"/>
                    </a:cubicBezTo>
                    <a:cubicBezTo>
                      <a:pt x="2093" y="18253"/>
                      <a:pt x="2188" y="18253"/>
                      <a:pt x="2282" y="18253"/>
                    </a:cubicBezTo>
                    <a:cubicBezTo>
                      <a:pt x="2330" y="18253"/>
                      <a:pt x="2377" y="18253"/>
                      <a:pt x="2425" y="18253"/>
                    </a:cubicBezTo>
                    <a:cubicBezTo>
                      <a:pt x="2472" y="18253"/>
                      <a:pt x="2519" y="18189"/>
                      <a:pt x="2567" y="18063"/>
                    </a:cubicBezTo>
                    <a:cubicBezTo>
                      <a:pt x="2661" y="17937"/>
                      <a:pt x="2756" y="17811"/>
                      <a:pt x="2946" y="17811"/>
                    </a:cubicBezTo>
                    <a:cubicBezTo>
                      <a:pt x="3088" y="17811"/>
                      <a:pt x="3135" y="17747"/>
                      <a:pt x="3182" y="17621"/>
                    </a:cubicBezTo>
                    <a:cubicBezTo>
                      <a:pt x="3182" y="17621"/>
                      <a:pt x="3230" y="17558"/>
                      <a:pt x="3277" y="17495"/>
                    </a:cubicBezTo>
                    <a:cubicBezTo>
                      <a:pt x="3325" y="17368"/>
                      <a:pt x="3514" y="17305"/>
                      <a:pt x="3893" y="17305"/>
                    </a:cubicBezTo>
                    <a:cubicBezTo>
                      <a:pt x="4130" y="17305"/>
                      <a:pt x="4367" y="17305"/>
                      <a:pt x="4603" y="17368"/>
                    </a:cubicBezTo>
                    <a:cubicBezTo>
                      <a:pt x="4698" y="17368"/>
                      <a:pt x="4698" y="17368"/>
                      <a:pt x="4698" y="17368"/>
                    </a:cubicBezTo>
                    <a:cubicBezTo>
                      <a:pt x="5219" y="17368"/>
                      <a:pt x="5503" y="17242"/>
                      <a:pt x="5598" y="16863"/>
                    </a:cubicBezTo>
                    <a:cubicBezTo>
                      <a:pt x="5693" y="16674"/>
                      <a:pt x="5882" y="16547"/>
                      <a:pt x="6072" y="16484"/>
                    </a:cubicBezTo>
                    <a:cubicBezTo>
                      <a:pt x="6167" y="16421"/>
                      <a:pt x="6309" y="16358"/>
                      <a:pt x="6356" y="16295"/>
                    </a:cubicBezTo>
                    <a:cubicBezTo>
                      <a:pt x="6546" y="16042"/>
                      <a:pt x="6688" y="16042"/>
                      <a:pt x="7209" y="16042"/>
                    </a:cubicBezTo>
                    <a:cubicBezTo>
                      <a:pt x="7540" y="16105"/>
                      <a:pt x="7872" y="15853"/>
                      <a:pt x="8156" y="15726"/>
                    </a:cubicBezTo>
                    <a:cubicBezTo>
                      <a:pt x="8251" y="15663"/>
                      <a:pt x="8298" y="15663"/>
                      <a:pt x="8346" y="15600"/>
                    </a:cubicBezTo>
                    <a:cubicBezTo>
                      <a:pt x="8535" y="15474"/>
                      <a:pt x="8772" y="15474"/>
                      <a:pt x="9056" y="15474"/>
                    </a:cubicBezTo>
                    <a:cubicBezTo>
                      <a:pt x="9198" y="15474"/>
                      <a:pt x="9388" y="15474"/>
                      <a:pt x="9482" y="15411"/>
                    </a:cubicBezTo>
                    <a:cubicBezTo>
                      <a:pt x="9530" y="15411"/>
                      <a:pt x="9530" y="15411"/>
                      <a:pt x="9577" y="15411"/>
                    </a:cubicBezTo>
                    <a:cubicBezTo>
                      <a:pt x="9719" y="15411"/>
                      <a:pt x="9814" y="15537"/>
                      <a:pt x="9909" y="15663"/>
                    </a:cubicBezTo>
                    <a:cubicBezTo>
                      <a:pt x="9956" y="15726"/>
                      <a:pt x="10051" y="15853"/>
                      <a:pt x="10146" y="15853"/>
                    </a:cubicBezTo>
                    <a:cubicBezTo>
                      <a:pt x="10382" y="15789"/>
                      <a:pt x="10525" y="15853"/>
                      <a:pt x="10619" y="15916"/>
                    </a:cubicBezTo>
                    <a:cubicBezTo>
                      <a:pt x="10667" y="15916"/>
                      <a:pt x="10714" y="15916"/>
                      <a:pt x="10761" y="15916"/>
                    </a:cubicBezTo>
                    <a:cubicBezTo>
                      <a:pt x="10809" y="15916"/>
                      <a:pt x="10809" y="15916"/>
                      <a:pt x="10809" y="15916"/>
                    </a:cubicBezTo>
                    <a:cubicBezTo>
                      <a:pt x="10903" y="15916"/>
                      <a:pt x="10998" y="16042"/>
                      <a:pt x="10998" y="16042"/>
                    </a:cubicBezTo>
                    <a:cubicBezTo>
                      <a:pt x="11046" y="16105"/>
                      <a:pt x="11093" y="16105"/>
                      <a:pt x="11140" y="16168"/>
                    </a:cubicBezTo>
                    <a:cubicBezTo>
                      <a:pt x="11235" y="16168"/>
                      <a:pt x="11282" y="16295"/>
                      <a:pt x="11282" y="16358"/>
                    </a:cubicBezTo>
                    <a:cubicBezTo>
                      <a:pt x="11330" y="16421"/>
                      <a:pt x="11330" y="16611"/>
                      <a:pt x="11235" y="16800"/>
                    </a:cubicBezTo>
                    <a:cubicBezTo>
                      <a:pt x="11235" y="16800"/>
                      <a:pt x="11282" y="16800"/>
                      <a:pt x="11282" y="16863"/>
                    </a:cubicBezTo>
                    <a:cubicBezTo>
                      <a:pt x="11425" y="16926"/>
                      <a:pt x="11567" y="16989"/>
                      <a:pt x="11709" y="17242"/>
                    </a:cubicBezTo>
                    <a:cubicBezTo>
                      <a:pt x="11851" y="17495"/>
                      <a:pt x="11803" y="17684"/>
                      <a:pt x="11803" y="17811"/>
                    </a:cubicBezTo>
                    <a:cubicBezTo>
                      <a:pt x="11803" y="17874"/>
                      <a:pt x="11803" y="17937"/>
                      <a:pt x="11803" y="18063"/>
                    </a:cubicBezTo>
                    <a:cubicBezTo>
                      <a:pt x="11851" y="18126"/>
                      <a:pt x="11898" y="18189"/>
                      <a:pt x="11898" y="18189"/>
                    </a:cubicBezTo>
                    <a:cubicBezTo>
                      <a:pt x="11898" y="18189"/>
                      <a:pt x="11993" y="18063"/>
                      <a:pt x="12088" y="17811"/>
                    </a:cubicBezTo>
                    <a:cubicBezTo>
                      <a:pt x="12230" y="17558"/>
                      <a:pt x="12372" y="17495"/>
                      <a:pt x="12514" y="17495"/>
                    </a:cubicBezTo>
                    <a:cubicBezTo>
                      <a:pt x="12609" y="17432"/>
                      <a:pt x="12609" y="17432"/>
                      <a:pt x="12609" y="17368"/>
                    </a:cubicBezTo>
                    <a:cubicBezTo>
                      <a:pt x="12656" y="16989"/>
                      <a:pt x="12846" y="16547"/>
                      <a:pt x="13082" y="16547"/>
                    </a:cubicBezTo>
                    <a:cubicBezTo>
                      <a:pt x="13130" y="16547"/>
                      <a:pt x="13177" y="16611"/>
                      <a:pt x="13225" y="16611"/>
                    </a:cubicBezTo>
                    <a:cubicBezTo>
                      <a:pt x="13367" y="16800"/>
                      <a:pt x="13272" y="16989"/>
                      <a:pt x="13225" y="17116"/>
                    </a:cubicBezTo>
                    <a:cubicBezTo>
                      <a:pt x="13177" y="17242"/>
                      <a:pt x="13082" y="17432"/>
                      <a:pt x="13035" y="17747"/>
                    </a:cubicBezTo>
                    <a:cubicBezTo>
                      <a:pt x="12988" y="18189"/>
                      <a:pt x="12893" y="18316"/>
                      <a:pt x="12751" y="18316"/>
                    </a:cubicBezTo>
                    <a:cubicBezTo>
                      <a:pt x="12798" y="18379"/>
                      <a:pt x="12798" y="18379"/>
                      <a:pt x="12846" y="18379"/>
                    </a:cubicBezTo>
                    <a:cubicBezTo>
                      <a:pt x="12893" y="18379"/>
                      <a:pt x="12988" y="18316"/>
                      <a:pt x="12988" y="18253"/>
                    </a:cubicBezTo>
                    <a:cubicBezTo>
                      <a:pt x="12988" y="17811"/>
                      <a:pt x="13130" y="17684"/>
                      <a:pt x="13225" y="17684"/>
                    </a:cubicBezTo>
                    <a:cubicBezTo>
                      <a:pt x="13319" y="17684"/>
                      <a:pt x="13367" y="17811"/>
                      <a:pt x="13461" y="17937"/>
                    </a:cubicBezTo>
                    <a:cubicBezTo>
                      <a:pt x="13651" y="18253"/>
                      <a:pt x="13509" y="18505"/>
                      <a:pt x="13461" y="18632"/>
                    </a:cubicBezTo>
                    <a:cubicBezTo>
                      <a:pt x="13461" y="18695"/>
                      <a:pt x="13414" y="18695"/>
                      <a:pt x="13414" y="18758"/>
                    </a:cubicBezTo>
                    <a:cubicBezTo>
                      <a:pt x="13461" y="18758"/>
                      <a:pt x="13509" y="18695"/>
                      <a:pt x="13509" y="18695"/>
                    </a:cubicBezTo>
                    <a:cubicBezTo>
                      <a:pt x="13603" y="18695"/>
                      <a:pt x="13651" y="18632"/>
                      <a:pt x="13698" y="18632"/>
                    </a:cubicBezTo>
                    <a:cubicBezTo>
                      <a:pt x="13746" y="18632"/>
                      <a:pt x="13746" y="18632"/>
                      <a:pt x="13746" y="18632"/>
                    </a:cubicBezTo>
                    <a:cubicBezTo>
                      <a:pt x="13888" y="18695"/>
                      <a:pt x="13982" y="18884"/>
                      <a:pt x="14077" y="19011"/>
                    </a:cubicBezTo>
                    <a:cubicBezTo>
                      <a:pt x="14172" y="19200"/>
                      <a:pt x="14314" y="19516"/>
                      <a:pt x="14267" y="19768"/>
                    </a:cubicBezTo>
                    <a:cubicBezTo>
                      <a:pt x="14267" y="19832"/>
                      <a:pt x="14267" y="19832"/>
                      <a:pt x="14267" y="19832"/>
                    </a:cubicBezTo>
                    <a:cubicBezTo>
                      <a:pt x="14219" y="20147"/>
                      <a:pt x="14172" y="20337"/>
                      <a:pt x="14503" y="20589"/>
                    </a:cubicBezTo>
                    <a:cubicBezTo>
                      <a:pt x="14646" y="20653"/>
                      <a:pt x="14740" y="20779"/>
                      <a:pt x="14788" y="20779"/>
                    </a:cubicBezTo>
                    <a:cubicBezTo>
                      <a:pt x="14835" y="20842"/>
                      <a:pt x="14835" y="20842"/>
                      <a:pt x="14977" y="20842"/>
                    </a:cubicBezTo>
                    <a:cubicBezTo>
                      <a:pt x="15309" y="20842"/>
                      <a:pt x="15972" y="21221"/>
                      <a:pt x="16114" y="21411"/>
                    </a:cubicBezTo>
                    <a:cubicBezTo>
                      <a:pt x="16161" y="21411"/>
                      <a:pt x="16161" y="21411"/>
                      <a:pt x="16209" y="21411"/>
                    </a:cubicBezTo>
                    <a:cubicBezTo>
                      <a:pt x="16351" y="21411"/>
                      <a:pt x="16588" y="21221"/>
                      <a:pt x="16635" y="20968"/>
                    </a:cubicBezTo>
                    <a:cubicBezTo>
                      <a:pt x="16682" y="20779"/>
                      <a:pt x="16777" y="20653"/>
                      <a:pt x="16872" y="20653"/>
                    </a:cubicBezTo>
                    <a:cubicBezTo>
                      <a:pt x="16967" y="20653"/>
                      <a:pt x="17061" y="20779"/>
                      <a:pt x="17109" y="20905"/>
                    </a:cubicBezTo>
                    <a:cubicBezTo>
                      <a:pt x="17109" y="20905"/>
                      <a:pt x="17109" y="20905"/>
                      <a:pt x="17109" y="20905"/>
                    </a:cubicBezTo>
                    <a:cubicBezTo>
                      <a:pt x="17109" y="20905"/>
                      <a:pt x="17156" y="20905"/>
                      <a:pt x="17156" y="20905"/>
                    </a:cubicBezTo>
                    <a:cubicBezTo>
                      <a:pt x="17203" y="20905"/>
                      <a:pt x="17251" y="20968"/>
                      <a:pt x="17298" y="21158"/>
                    </a:cubicBezTo>
                    <a:cubicBezTo>
                      <a:pt x="17298" y="21221"/>
                      <a:pt x="17393" y="21221"/>
                      <a:pt x="17440" y="21284"/>
                    </a:cubicBezTo>
                    <a:cubicBezTo>
                      <a:pt x="17535" y="21347"/>
                      <a:pt x="17582" y="21411"/>
                      <a:pt x="17630" y="21537"/>
                    </a:cubicBezTo>
                    <a:cubicBezTo>
                      <a:pt x="17677" y="21537"/>
                      <a:pt x="17677" y="21537"/>
                      <a:pt x="17677" y="21600"/>
                    </a:cubicBezTo>
                    <a:cubicBezTo>
                      <a:pt x="17725" y="21411"/>
                      <a:pt x="17819" y="21347"/>
                      <a:pt x="17961" y="21284"/>
                    </a:cubicBezTo>
                    <a:cubicBezTo>
                      <a:pt x="18056" y="21221"/>
                      <a:pt x="18151" y="21095"/>
                      <a:pt x="18293" y="20905"/>
                    </a:cubicBezTo>
                    <a:cubicBezTo>
                      <a:pt x="18340" y="20905"/>
                      <a:pt x="18388" y="20842"/>
                      <a:pt x="18435" y="20779"/>
                    </a:cubicBezTo>
                    <a:cubicBezTo>
                      <a:pt x="18625" y="20526"/>
                      <a:pt x="19382" y="20526"/>
                      <a:pt x="19572" y="20463"/>
                    </a:cubicBezTo>
                    <a:cubicBezTo>
                      <a:pt x="19572" y="20337"/>
                      <a:pt x="19619" y="19895"/>
                      <a:pt x="19667" y="19579"/>
                    </a:cubicBezTo>
                    <a:cubicBezTo>
                      <a:pt x="19667" y="19453"/>
                      <a:pt x="19667" y="19263"/>
                      <a:pt x="19667" y="19137"/>
                    </a:cubicBezTo>
                    <a:cubicBezTo>
                      <a:pt x="19714" y="18884"/>
                      <a:pt x="19809" y="18695"/>
                      <a:pt x="19903" y="18568"/>
                    </a:cubicBezTo>
                    <a:cubicBezTo>
                      <a:pt x="19998" y="18442"/>
                      <a:pt x="20046" y="18316"/>
                      <a:pt x="20093" y="18063"/>
                    </a:cubicBezTo>
                    <a:cubicBezTo>
                      <a:pt x="20140" y="17558"/>
                      <a:pt x="20567" y="16484"/>
                      <a:pt x="20709" y="16421"/>
                    </a:cubicBezTo>
                    <a:cubicBezTo>
                      <a:pt x="20756" y="16421"/>
                      <a:pt x="20946" y="16295"/>
                      <a:pt x="20993" y="16042"/>
                    </a:cubicBezTo>
                    <a:cubicBezTo>
                      <a:pt x="20993" y="15916"/>
                      <a:pt x="21040" y="15726"/>
                      <a:pt x="21135" y="15537"/>
                    </a:cubicBezTo>
                    <a:cubicBezTo>
                      <a:pt x="21182" y="15411"/>
                      <a:pt x="21277" y="15221"/>
                      <a:pt x="21277" y="15095"/>
                    </a:cubicBezTo>
                    <a:cubicBezTo>
                      <a:pt x="21277" y="14842"/>
                      <a:pt x="21325" y="14589"/>
                      <a:pt x="21372" y="14463"/>
                    </a:cubicBezTo>
                    <a:cubicBezTo>
                      <a:pt x="21372" y="14337"/>
                      <a:pt x="21372" y="14211"/>
                      <a:pt x="21372" y="14211"/>
                    </a:cubicBezTo>
                    <a:cubicBezTo>
                      <a:pt x="21372" y="14021"/>
                      <a:pt x="21277" y="13642"/>
                      <a:pt x="21467" y="13389"/>
                    </a:cubicBezTo>
                    <a:cubicBezTo>
                      <a:pt x="21514" y="13263"/>
                      <a:pt x="21514" y="13200"/>
                      <a:pt x="21467" y="13074"/>
                    </a:cubicBezTo>
                    <a:cubicBezTo>
                      <a:pt x="21467" y="12947"/>
                      <a:pt x="21419" y="12821"/>
                      <a:pt x="21514" y="1269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63" name="Shape 3063"/>
              <p:cNvSpPr/>
              <p:nvPr/>
            </p:nvSpPr>
            <p:spPr>
              <a:xfrm>
                <a:off x="517971" y="645893"/>
                <a:ext cx="52100" cy="51658"/>
              </a:xfrm>
              <a:custGeom>
                <a:avLst/>
                <a:gdLst/>
                <a:ahLst/>
                <a:cxnLst>
                  <a:cxn ang="0">
                    <a:pos x="wd2" y="hd2"/>
                  </a:cxn>
                  <a:cxn ang="5400000">
                    <a:pos x="wd2" y="hd2"/>
                  </a:cxn>
                  <a:cxn ang="10800000">
                    <a:pos x="wd2" y="hd2"/>
                  </a:cxn>
                  <a:cxn ang="16200000">
                    <a:pos x="wd2" y="hd2"/>
                  </a:cxn>
                </a:cxnLst>
                <a:rect l="0" t="0" r="r" b="b"/>
                <a:pathLst>
                  <a:path w="21245" h="21162" fill="norm" stroke="1" extrusionOk="0">
                    <a:moveTo>
                      <a:pt x="15762" y="1751"/>
                    </a:moveTo>
                    <a:cubicBezTo>
                      <a:pt x="13427" y="2335"/>
                      <a:pt x="11676" y="2919"/>
                      <a:pt x="9924" y="3503"/>
                    </a:cubicBezTo>
                    <a:cubicBezTo>
                      <a:pt x="7589" y="3503"/>
                      <a:pt x="4086" y="2335"/>
                      <a:pt x="1751" y="1168"/>
                    </a:cubicBezTo>
                    <a:cubicBezTo>
                      <a:pt x="1168" y="584"/>
                      <a:pt x="584" y="584"/>
                      <a:pt x="0" y="584"/>
                    </a:cubicBezTo>
                    <a:cubicBezTo>
                      <a:pt x="0" y="1168"/>
                      <a:pt x="584" y="2335"/>
                      <a:pt x="1168" y="2919"/>
                    </a:cubicBezTo>
                    <a:cubicBezTo>
                      <a:pt x="2335" y="7005"/>
                      <a:pt x="4086" y="10508"/>
                      <a:pt x="2335" y="12843"/>
                    </a:cubicBezTo>
                    <a:cubicBezTo>
                      <a:pt x="2335" y="12843"/>
                      <a:pt x="2335" y="13427"/>
                      <a:pt x="2919" y="14011"/>
                    </a:cubicBezTo>
                    <a:cubicBezTo>
                      <a:pt x="4086" y="16930"/>
                      <a:pt x="8757" y="21016"/>
                      <a:pt x="10508" y="21016"/>
                    </a:cubicBezTo>
                    <a:cubicBezTo>
                      <a:pt x="11092" y="21016"/>
                      <a:pt x="11092" y="21600"/>
                      <a:pt x="11676" y="20432"/>
                    </a:cubicBezTo>
                    <a:cubicBezTo>
                      <a:pt x="11676" y="19849"/>
                      <a:pt x="12259" y="18681"/>
                      <a:pt x="14011" y="18681"/>
                    </a:cubicBezTo>
                    <a:cubicBezTo>
                      <a:pt x="14011" y="18681"/>
                      <a:pt x="14011" y="18681"/>
                      <a:pt x="14011" y="18681"/>
                    </a:cubicBezTo>
                    <a:cubicBezTo>
                      <a:pt x="14595" y="18681"/>
                      <a:pt x="14595" y="18097"/>
                      <a:pt x="14595" y="17514"/>
                    </a:cubicBezTo>
                    <a:cubicBezTo>
                      <a:pt x="14595" y="16930"/>
                      <a:pt x="14595" y="16346"/>
                      <a:pt x="14595" y="16346"/>
                    </a:cubicBezTo>
                    <a:cubicBezTo>
                      <a:pt x="14595" y="15178"/>
                      <a:pt x="15178" y="14595"/>
                      <a:pt x="15762" y="14595"/>
                    </a:cubicBezTo>
                    <a:cubicBezTo>
                      <a:pt x="16346" y="14595"/>
                      <a:pt x="16930" y="15178"/>
                      <a:pt x="17514" y="15178"/>
                    </a:cubicBezTo>
                    <a:cubicBezTo>
                      <a:pt x="18097" y="15762"/>
                      <a:pt x="18681" y="15762"/>
                      <a:pt x="18681" y="15762"/>
                    </a:cubicBezTo>
                    <a:cubicBezTo>
                      <a:pt x="18681" y="15762"/>
                      <a:pt x="18681" y="14595"/>
                      <a:pt x="18681" y="13427"/>
                    </a:cubicBezTo>
                    <a:cubicBezTo>
                      <a:pt x="18681" y="11676"/>
                      <a:pt x="18681" y="10508"/>
                      <a:pt x="19849" y="9341"/>
                    </a:cubicBezTo>
                    <a:cubicBezTo>
                      <a:pt x="19849" y="8757"/>
                      <a:pt x="20432" y="8757"/>
                      <a:pt x="21016" y="8757"/>
                    </a:cubicBezTo>
                    <a:cubicBezTo>
                      <a:pt x="21600" y="7589"/>
                      <a:pt x="21016" y="4086"/>
                      <a:pt x="19849" y="0"/>
                    </a:cubicBezTo>
                    <a:cubicBezTo>
                      <a:pt x="18681" y="0"/>
                      <a:pt x="16930" y="1168"/>
                      <a:pt x="15762" y="175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64" name="Shape 3064"/>
              <p:cNvSpPr/>
              <p:nvPr/>
            </p:nvSpPr>
            <p:spPr>
              <a:xfrm>
                <a:off x="985613" y="484786"/>
                <a:ext cx="24215" cy="351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059" y="12960"/>
                    </a:moveTo>
                    <a:cubicBezTo>
                      <a:pt x="16518" y="12096"/>
                      <a:pt x="15247" y="10368"/>
                      <a:pt x="15247" y="6912"/>
                    </a:cubicBezTo>
                    <a:cubicBezTo>
                      <a:pt x="15247" y="3456"/>
                      <a:pt x="5082" y="0"/>
                      <a:pt x="0" y="0"/>
                    </a:cubicBezTo>
                    <a:cubicBezTo>
                      <a:pt x="0" y="1728"/>
                      <a:pt x="2541" y="5184"/>
                      <a:pt x="6353" y="7776"/>
                    </a:cubicBezTo>
                    <a:cubicBezTo>
                      <a:pt x="7624" y="8640"/>
                      <a:pt x="8894" y="9504"/>
                      <a:pt x="10165" y="10368"/>
                    </a:cubicBezTo>
                    <a:cubicBezTo>
                      <a:pt x="13976" y="12096"/>
                      <a:pt x="16518" y="13824"/>
                      <a:pt x="16518" y="15552"/>
                    </a:cubicBezTo>
                    <a:cubicBezTo>
                      <a:pt x="16518" y="16416"/>
                      <a:pt x="19059" y="19872"/>
                      <a:pt x="21600" y="21600"/>
                    </a:cubicBezTo>
                    <a:cubicBezTo>
                      <a:pt x="21600" y="19872"/>
                      <a:pt x="20329" y="18144"/>
                      <a:pt x="20329" y="16416"/>
                    </a:cubicBezTo>
                    <a:cubicBezTo>
                      <a:pt x="20329" y="14688"/>
                      <a:pt x="20329" y="13824"/>
                      <a:pt x="19059" y="1296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65" name="Shape 3065"/>
              <p:cNvSpPr/>
              <p:nvPr/>
            </p:nvSpPr>
            <p:spPr>
              <a:xfrm>
                <a:off x="996207" y="519936"/>
                <a:ext cx="74157" cy="864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176" y="4249"/>
                    </a:moveTo>
                    <a:cubicBezTo>
                      <a:pt x="20329" y="4249"/>
                      <a:pt x="18635" y="4957"/>
                      <a:pt x="18635" y="5311"/>
                    </a:cubicBezTo>
                    <a:cubicBezTo>
                      <a:pt x="18212" y="6020"/>
                      <a:pt x="17365" y="6374"/>
                      <a:pt x="16941" y="6374"/>
                    </a:cubicBezTo>
                    <a:cubicBezTo>
                      <a:pt x="16094" y="6374"/>
                      <a:pt x="15247" y="6020"/>
                      <a:pt x="14824" y="5666"/>
                    </a:cubicBezTo>
                    <a:cubicBezTo>
                      <a:pt x="14400" y="5666"/>
                      <a:pt x="13553" y="5311"/>
                      <a:pt x="13129" y="5311"/>
                    </a:cubicBezTo>
                    <a:cubicBezTo>
                      <a:pt x="11012" y="5311"/>
                      <a:pt x="9318" y="3895"/>
                      <a:pt x="9318" y="2125"/>
                    </a:cubicBezTo>
                    <a:cubicBezTo>
                      <a:pt x="9318" y="1416"/>
                      <a:pt x="9318" y="354"/>
                      <a:pt x="8471" y="0"/>
                    </a:cubicBezTo>
                    <a:cubicBezTo>
                      <a:pt x="8894" y="354"/>
                      <a:pt x="9318" y="1062"/>
                      <a:pt x="8894" y="1770"/>
                    </a:cubicBezTo>
                    <a:cubicBezTo>
                      <a:pt x="8471" y="2125"/>
                      <a:pt x="8047" y="2125"/>
                      <a:pt x="7624" y="2125"/>
                    </a:cubicBezTo>
                    <a:cubicBezTo>
                      <a:pt x="7200" y="2125"/>
                      <a:pt x="6776" y="1770"/>
                      <a:pt x="6353" y="1416"/>
                    </a:cubicBezTo>
                    <a:cubicBezTo>
                      <a:pt x="6353" y="1416"/>
                      <a:pt x="5929" y="1062"/>
                      <a:pt x="5929" y="1062"/>
                    </a:cubicBezTo>
                    <a:cubicBezTo>
                      <a:pt x="5929" y="1416"/>
                      <a:pt x="5506" y="1062"/>
                      <a:pt x="5506" y="1062"/>
                    </a:cubicBezTo>
                    <a:cubicBezTo>
                      <a:pt x="5506" y="1770"/>
                      <a:pt x="5082" y="2833"/>
                      <a:pt x="5082" y="3541"/>
                    </a:cubicBezTo>
                    <a:cubicBezTo>
                      <a:pt x="4659" y="4603"/>
                      <a:pt x="4235" y="5666"/>
                      <a:pt x="4235" y="6728"/>
                    </a:cubicBezTo>
                    <a:cubicBezTo>
                      <a:pt x="4235" y="8498"/>
                      <a:pt x="2965" y="9207"/>
                      <a:pt x="1694" y="9915"/>
                    </a:cubicBezTo>
                    <a:cubicBezTo>
                      <a:pt x="1271" y="9915"/>
                      <a:pt x="847" y="10269"/>
                      <a:pt x="0" y="10623"/>
                    </a:cubicBezTo>
                    <a:cubicBezTo>
                      <a:pt x="0" y="10977"/>
                      <a:pt x="0" y="10977"/>
                      <a:pt x="0" y="10977"/>
                    </a:cubicBezTo>
                    <a:cubicBezTo>
                      <a:pt x="424" y="11331"/>
                      <a:pt x="2118" y="12393"/>
                      <a:pt x="3388" y="13102"/>
                    </a:cubicBezTo>
                    <a:cubicBezTo>
                      <a:pt x="4659" y="13456"/>
                      <a:pt x="5506" y="14164"/>
                      <a:pt x="6353" y="14518"/>
                    </a:cubicBezTo>
                    <a:cubicBezTo>
                      <a:pt x="8471" y="15934"/>
                      <a:pt x="6776" y="18413"/>
                      <a:pt x="5929" y="19830"/>
                    </a:cubicBezTo>
                    <a:cubicBezTo>
                      <a:pt x="5929" y="20184"/>
                      <a:pt x="5506" y="20892"/>
                      <a:pt x="5506" y="21246"/>
                    </a:cubicBezTo>
                    <a:cubicBezTo>
                      <a:pt x="5506" y="21246"/>
                      <a:pt x="5929" y="21600"/>
                      <a:pt x="7200" y="21600"/>
                    </a:cubicBezTo>
                    <a:cubicBezTo>
                      <a:pt x="7624" y="21600"/>
                      <a:pt x="8047" y="21600"/>
                      <a:pt x="8471" y="21246"/>
                    </a:cubicBezTo>
                    <a:cubicBezTo>
                      <a:pt x="9741" y="21246"/>
                      <a:pt x="10588" y="19475"/>
                      <a:pt x="11435" y="18059"/>
                    </a:cubicBezTo>
                    <a:cubicBezTo>
                      <a:pt x="12282" y="16997"/>
                      <a:pt x="12706" y="15934"/>
                      <a:pt x="13553" y="15226"/>
                    </a:cubicBezTo>
                    <a:cubicBezTo>
                      <a:pt x="14400" y="14872"/>
                      <a:pt x="14400" y="14164"/>
                      <a:pt x="14400" y="13102"/>
                    </a:cubicBezTo>
                    <a:cubicBezTo>
                      <a:pt x="14400" y="12393"/>
                      <a:pt x="14400" y="11685"/>
                      <a:pt x="14824" y="11331"/>
                    </a:cubicBezTo>
                    <a:cubicBezTo>
                      <a:pt x="16094" y="9915"/>
                      <a:pt x="17365" y="9915"/>
                      <a:pt x="18212" y="9915"/>
                    </a:cubicBezTo>
                    <a:cubicBezTo>
                      <a:pt x="18635" y="9915"/>
                      <a:pt x="18635" y="9915"/>
                      <a:pt x="18635" y="9915"/>
                    </a:cubicBezTo>
                    <a:cubicBezTo>
                      <a:pt x="18635" y="9915"/>
                      <a:pt x="18635" y="9561"/>
                      <a:pt x="18635" y="9561"/>
                    </a:cubicBezTo>
                    <a:cubicBezTo>
                      <a:pt x="19059" y="8852"/>
                      <a:pt x="19482" y="7790"/>
                      <a:pt x="20753" y="7790"/>
                    </a:cubicBezTo>
                    <a:cubicBezTo>
                      <a:pt x="21176" y="7436"/>
                      <a:pt x="21176" y="7082"/>
                      <a:pt x="21176" y="6728"/>
                    </a:cubicBezTo>
                    <a:cubicBezTo>
                      <a:pt x="21176" y="6020"/>
                      <a:pt x="21176" y="5311"/>
                      <a:pt x="21600" y="4603"/>
                    </a:cubicBezTo>
                    <a:cubicBezTo>
                      <a:pt x="21600" y="4603"/>
                      <a:pt x="21600" y="4603"/>
                      <a:pt x="21600" y="4603"/>
                    </a:cubicBezTo>
                    <a:cubicBezTo>
                      <a:pt x="21600" y="4603"/>
                      <a:pt x="21600" y="4249"/>
                      <a:pt x="21176" y="424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66" name="Shape 3066"/>
              <p:cNvSpPr/>
              <p:nvPr/>
            </p:nvSpPr>
            <p:spPr>
              <a:xfrm>
                <a:off x="879472" y="596096"/>
                <a:ext cx="118249" cy="109847"/>
              </a:xfrm>
              <a:custGeom>
                <a:avLst/>
                <a:gdLst/>
                <a:ahLst/>
                <a:cxnLst>
                  <a:cxn ang="0">
                    <a:pos x="wd2" y="hd2"/>
                  </a:cxn>
                  <a:cxn ang="5400000">
                    <a:pos x="wd2" y="hd2"/>
                  </a:cxn>
                  <a:cxn ang="10800000">
                    <a:pos x="wd2" y="hd2"/>
                  </a:cxn>
                  <a:cxn ang="16200000">
                    <a:pos x="wd2" y="hd2"/>
                  </a:cxn>
                </a:cxnLst>
                <a:rect l="0" t="0" r="r" b="b"/>
                <a:pathLst>
                  <a:path w="21363" h="21600" fill="norm" stroke="1" extrusionOk="0">
                    <a:moveTo>
                      <a:pt x="21103" y="1108"/>
                    </a:moveTo>
                    <a:cubicBezTo>
                      <a:pt x="21363" y="831"/>
                      <a:pt x="21363" y="831"/>
                      <a:pt x="21103" y="554"/>
                    </a:cubicBezTo>
                    <a:cubicBezTo>
                      <a:pt x="20843" y="277"/>
                      <a:pt x="20582" y="554"/>
                      <a:pt x="20062" y="831"/>
                    </a:cubicBezTo>
                    <a:cubicBezTo>
                      <a:pt x="19802" y="1108"/>
                      <a:pt x="19541" y="1108"/>
                      <a:pt x="19281" y="1385"/>
                    </a:cubicBezTo>
                    <a:cubicBezTo>
                      <a:pt x="19021" y="1385"/>
                      <a:pt x="19021" y="1385"/>
                      <a:pt x="18761" y="1385"/>
                    </a:cubicBezTo>
                    <a:cubicBezTo>
                      <a:pt x="18240" y="1385"/>
                      <a:pt x="17720" y="1108"/>
                      <a:pt x="17459" y="554"/>
                    </a:cubicBezTo>
                    <a:cubicBezTo>
                      <a:pt x="17199" y="277"/>
                      <a:pt x="16939" y="0"/>
                      <a:pt x="16679" y="0"/>
                    </a:cubicBezTo>
                    <a:cubicBezTo>
                      <a:pt x="16679" y="0"/>
                      <a:pt x="16679" y="0"/>
                      <a:pt x="16418" y="0"/>
                    </a:cubicBezTo>
                    <a:cubicBezTo>
                      <a:pt x="16158" y="554"/>
                      <a:pt x="16158" y="554"/>
                      <a:pt x="15898" y="831"/>
                    </a:cubicBezTo>
                    <a:cubicBezTo>
                      <a:pt x="15898" y="1385"/>
                      <a:pt x="15898" y="1938"/>
                      <a:pt x="15117" y="2769"/>
                    </a:cubicBezTo>
                    <a:cubicBezTo>
                      <a:pt x="14336" y="3323"/>
                      <a:pt x="14336" y="3600"/>
                      <a:pt x="14076" y="4431"/>
                    </a:cubicBezTo>
                    <a:cubicBezTo>
                      <a:pt x="13816" y="4985"/>
                      <a:pt x="13556" y="5815"/>
                      <a:pt x="12775" y="6923"/>
                    </a:cubicBezTo>
                    <a:cubicBezTo>
                      <a:pt x="11734" y="8585"/>
                      <a:pt x="9392" y="9969"/>
                      <a:pt x="7310" y="10800"/>
                    </a:cubicBezTo>
                    <a:cubicBezTo>
                      <a:pt x="6269" y="11631"/>
                      <a:pt x="4968" y="12185"/>
                      <a:pt x="4708" y="12738"/>
                    </a:cubicBezTo>
                    <a:cubicBezTo>
                      <a:pt x="4187" y="13569"/>
                      <a:pt x="3406" y="14123"/>
                      <a:pt x="2626" y="14677"/>
                    </a:cubicBezTo>
                    <a:cubicBezTo>
                      <a:pt x="1845" y="15231"/>
                      <a:pt x="1064" y="15785"/>
                      <a:pt x="1064" y="16062"/>
                    </a:cubicBezTo>
                    <a:cubicBezTo>
                      <a:pt x="1064" y="16615"/>
                      <a:pt x="804" y="17169"/>
                      <a:pt x="544" y="17446"/>
                    </a:cubicBezTo>
                    <a:cubicBezTo>
                      <a:pt x="23" y="18277"/>
                      <a:pt x="-237" y="18554"/>
                      <a:pt x="283" y="19108"/>
                    </a:cubicBezTo>
                    <a:cubicBezTo>
                      <a:pt x="544" y="19662"/>
                      <a:pt x="804" y="19662"/>
                      <a:pt x="1324" y="19662"/>
                    </a:cubicBezTo>
                    <a:cubicBezTo>
                      <a:pt x="1585" y="19662"/>
                      <a:pt x="2365" y="19662"/>
                      <a:pt x="2886" y="20215"/>
                    </a:cubicBezTo>
                    <a:cubicBezTo>
                      <a:pt x="3146" y="20769"/>
                      <a:pt x="3406" y="20769"/>
                      <a:pt x="3667" y="20769"/>
                    </a:cubicBezTo>
                    <a:cubicBezTo>
                      <a:pt x="3927" y="20769"/>
                      <a:pt x="4708" y="20769"/>
                      <a:pt x="4968" y="21323"/>
                    </a:cubicBezTo>
                    <a:cubicBezTo>
                      <a:pt x="4968" y="21323"/>
                      <a:pt x="5228" y="21600"/>
                      <a:pt x="5749" y="21600"/>
                    </a:cubicBezTo>
                    <a:cubicBezTo>
                      <a:pt x="6790" y="21600"/>
                      <a:pt x="8351" y="21046"/>
                      <a:pt x="9652" y="19938"/>
                    </a:cubicBezTo>
                    <a:cubicBezTo>
                      <a:pt x="10693" y="18831"/>
                      <a:pt x="10693" y="18000"/>
                      <a:pt x="10953" y="17446"/>
                    </a:cubicBezTo>
                    <a:cubicBezTo>
                      <a:pt x="10953" y="17169"/>
                      <a:pt x="10953" y="16615"/>
                      <a:pt x="11474" y="16338"/>
                    </a:cubicBezTo>
                    <a:cubicBezTo>
                      <a:pt x="11994" y="16062"/>
                      <a:pt x="12255" y="15231"/>
                      <a:pt x="12255" y="14677"/>
                    </a:cubicBezTo>
                    <a:cubicBezTo>
                      <a:pt x="12515" y="14123"/>
                      <a:pt x="12775" y="13569"/>
                      <a:pt x="12775" y="13292"/>
                    </a:cubicBezTo>
                    <a:cubicBezTo>
                      <a:pt x="13035" y="13015"/>
                      <a:pt x="13035" y="13015"/>
                      <a:pt x="13035" y="13015"/>
                    </a:cubicBezTo>
                    <a:cubicBezTo>
                      <a:pt x="13556" y="11908"/>
                      <a:pt x="14076" y="10800"/>
                      <a:pt x="16679" y="10800"/>
                    </a:cubicBezTo>
                    <a:cubicBezTo>
                      <a:pt x="16939" y="10800"/>
                      <a:pt x="17199" y="10800"/>
                      <a:pt x="17459" y="10800"/>
                    </a:cubicBezTo>
                    <a:cubicBezTo>
                      <a:pt x="17199" y="10523"/>
                      <a:pt x="17199" y="10246"/>
                      <a:pt x="16939" y="9692"/>
                    </a:cubicBezTo>
                    <a:cubicBezTo>
                      <a:pt x="16939" y="8862"/>
                      <a:pt x="17720" y="8308"/>
                      <a:pt x="18240" y="8031"/>
                    </a:cubicBezTo>
                    <a:cubicBezTo>
                      <a:pt x="18761" y="7477"/>
                      <a:pt x="19021" y="7200"/>
                      <a:pt x="19021" y="6646"/>
                    </a:cubicBezTo>
                    <a:cubicBezTo>
                      <a:pt x="19021" y="5815"/>
                      <a:pt x="19802" y="4985"/>
                      <a:pt x="20322" y="4154"/>
                    </a:cubicBezTo>
                    <a:cubicBezTo>
                      <a:pt x="20843" y="3877"/>
                      <a:pt x="21363" y="3323"/>
                      <a:pt x="21363" y="3046"/>
                    </a:cubicBezTo>
                    <a:cubicBezTo>
                      <a:pt x="20843" y="2215"/>
                      <a:pt x="21103" y="1662"/>
                      <a:pt x="21103" y="11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3110" name="Group 3110"/>
            <p:cNvGrpSpPr/>
            <p:nvPr/>
          </p:nvGrpSpPr>
          <p:grpSpPr>
            <a:xfrm>
              <a:off x="3236402" y="392519"/>
              <a:ext cx="2646946" cy="1862020"/>
              <a:chOff x="0" y="0"/>
              <a:chExt cx="2646944" cy="1862018"/>
            </a:xfrm>
          </p:grpSpPr>
          <p:sp>
            <p:nvSpPr>
              <p:cNvPr id="3068" name="Shape 3068"/>
              <p:cNvSpPr/>
              <p:nvPr/>
            </p:nvSpPr>
            <p:spPr>
              <a:xfrm>
                <a:off x="1599668" y="1077957"/>
                <a:ext cx="52970" cy="6590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4596"/>
                    </a:moveTo>
                    <a:cubicBezTo>
                      <a:pt x="3600" y="5055"/>
                      <a:pt x="4800" y="5974"/>
                      <a:pt x="4800" y="6894"/>
                    </a:cubicBezTo>
                    <a:cubicBezTo>
                      <a:pt x="4800" y="8272"/>
                      <a:pt x="3000" y="9191"/>
                      <a:pt x="1200" y="8732"/>
                    </a:cubicBezTo>
                    <a:cubicBezTo>
                      <a:pt x="1200" y="9191"/>
                      <a:pt x="1200" y="10570"/>
                      <a:pt x="2400" y="12409"/>
                    </a:cubicBezTo>
                    <a:cubicBezTo>
                      <a:pt x="3600" y="13787"/>
                      <a:pt x="2400" y="16085"/>
                      <a:pt x="1200" y="17004"/>
                    </a:cubicBezTo>
                    <a:cubicBezTo>
                      <a:pt x="600" y="17464"/>
                      <a:pt x="0" y="18383"/>
                      <a:pt x="0" y="18383"/>
                    </a:cubicBezTo>
                    <a:cubicBezTo>
                      <a:pt x="1200" y="19302"/>
                      <a:pt x="1200" y="20681"/>
                      <a:pt x="1200" y="21140"/>
                    </a:cubicBezTo>
                    <a:cubicBezTo>
                      <a:pt x="1200" y="21600"/>
                      <a:pt x="1200" y="21600"/>
                      <a:pt x="1200" y="21600"/>
                    </a:cubicBezTo>
                    <a:cubicBezTo>
                      <a:pt x="1200" y="21600"/>
                      <a:pt x="1200" y="21600"/>
                      <a:pt x="1200" y="21600"/>
                    </a:cubicBezTo>
                    <a:cubicBezTo>
                      <a:pt x="3600" y="21600"/>
                      <a:pt x="9600" y="20681"/>
                      <a:pt x="12000" y="18383"/>
                    </a:cubicBezTo>
                    <a:cubicBezTo>
                      <a:pt x="14400" y="16545"/>
                      <a:pt x="16200" y="16085"/>
                      <a:pt x="18000" y="16085"/>
                    </a:cubicBezTo>
                    <a:cubicBezTo>
                      <a:pt x="18600" y="16085"/>
                      <a:pt x="19200" y="16085"/>
                      <a:pt x="19800" y="16085"/>
                    </a:cubicBezTo>
                    <a:cubicBezTo>
                      <a:pt x="19800" y="16085"/>
                      <a:pt x="19800" y="16085"/>
                      <a:pt x="19800" y="16085"/>
                    </a:cubicBezTo>
                    <a:cubicBezTo>
                      <a:pt x="20400" y="16085"/>
                      <a:pt x="21000" y="16085"/>
                      <a:pt x="21600" y="15626"/>
                    </a:cubicBezTo>
                    <a:cubicBezTo>
                      <a:pt x="21600" y="15626"/>
                      <a:pt x="21600" y="15626"/>
                      <a:pt x="21600" y="15166"/>
                    </a:cubicBezTo>
                    <a:cubicBezTo>
                      <a:pt x="20400" y="13787"/>
                      <a:pt x="19200" y="11030"/>
                      <a:pt x="19200" y="7353"/>
                    </a:cubicBezTo>
                    <a:cubicBezTo>
                      <a:pt x="19800" y="5974"/>
                      <a:pt x="17400" y="3217"/>
                      <a:pt x="13200" y="0"/>
                    </a:cubicBezTo>
                    <a:cubicBezTo>
                      <a:pt x="13200" y="0"/>
                      <a:pt x="13200" y="0"/>
                      <a:pt x="13200" y="0"/>
                    </a:cubicBezTo>
                    <a:cubicBezTo>
                      <a:pt x="13200" y="0"/>
                      <a:pt x="13200" y="0"/>
                      <a:pt x="13200" y="0"/>
                    </a:cubicBezTo>
                    <a:cubicBezTo>
                      <a:pt x="13200" y="0"/>
                      <a:pt x="12600" y="0"/>
                      <a:pt x="12600" y="0"/>
                    </a:cubicBezTo>
                    <a:cubicBezTo>
                      <a:pt x="12600" y="460"/>
                      <a:pt x="12000" y="460"/>
                      <a:pt x="12000" y="460"/>
                    </a:cubicBezTo>
                    <a:cubicBezTo>
                      <a:pt x="12000" y="460"/>
                      <a:pt x="11400" y="460"/>
                      <a:pt x="11400" y="460"/>
                    </a:cubicBezTo>
                    <a:cubicBezTo>
                      <a:pt x="11400" y="460"/>
                      <a:pt x="11400" y="460"/>
                      <a:pt x="11400" y="460"/>
                    </a:cubicBezTo>
                    <a:cubicBezTo>
                      <a:pt x="10800" y="460"/>
                      <a:pt x="10200" y="460"/>
                      <a:pt x="10200" y="460"/>
                    </a:cubicBezTo>
                    <a:cubicBezTo>
                      <a:pt x="6000" y="460"/>
                      <a:pt x="4800" y="919"/>
                      <a:pt x="4800" y="1379"/>
                    </a:cubicBezTo>
                    <a:cubicBezTo>
                      <a:pt x="4200" y="1838"/>
                      <a:pt x="3600" y="1838"/>
                      <a:pt x="3000" y="2298"/>
                    </a:cubicBezTo>
                    <a:cubicBezTo>
                      <a:pt x="2400" y="2757"/>
                      <a:pt x="1800" y="2757"/>
                      <a:pt x="1800" y="3217"/>
                    </a:cubicBezTo>
                    <a:cubicBezTo>
                      <a:pt x="1800" y="3217"/>
                      <a:pt x="1200" y="3217"/>
                      <a:pt x="1200" y="3217"/>
                    </a:cubicBezTo>
                    <a:cubicBezTo>
                      <a:pt x="1800" y="3677"/>
                      <a:pt x="1800" y="3677"/>
                      <a:pt x="1800" y="3677"/>
                    </a:cubicBezTo>
                    <a:cubicBezTo>
                      <a:pt x="1800" y="4136"/>
                      <a:pt x="1800" y="4596"/>
                      <a:pt x="2400" y="459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69" name="Shape 3069"/>
              <p:cNvSpPr/>
              <p:nvPr/>
            </p:nvSpPr>
            <p:spPr>
              <a:xfrm>
                <a:off x="988253" y="1291791"/>
                <a:ext cx="59024" cy="688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660" y="15869"/>
                    </a:moveTo>
                    <a:cubicBezTo>
                      <a:pt x="15660" y="15429"/>
                      <a:pt x="15120" y="15429"/>
                      <a:pt x="15120" y="14988"/>
                    </a:cubicBezTo>
                    <a:cubicBezTo>
                      <a:pt x="15120" y="14988"/>
                      <a:pt x="15120" y="14988"/>
                      <a:pt x="15120" y="14988"/>
                    </a:cubicBezTo>
                    <a:cubicBezTo>
                      <a:pt x="15120" y="14547"/>
                      <a:pt x="15120" y="14547"/>
                      <a:pt x="15120" y="14106"/>
                    </a:cubicBezTo>
                    <a:cubicBezTo>
                      <a:pt x="15120" y="14106"/>
                      <a:pt x="15120" y="14106"/>
                      <a:pt x="15120" y="14106"/>
                    </a:cubicBezTo>
                    <a:cubicBezTo>
                      <a:pt x="15120" y="13665"/>
                      <a:pt x="15120" y="13224"/>
                      <a:pt x="15120" y="13224"/>
                    </a:cubicBezTo>
                    <a:cubicBezTo>
                      <a:pt x="15120" y="11461"/>
                      <a:pt x="16200" y="10139"/>
                      <a:pt x="17820" y="10139"/>
                    </a:cubicBezTo>
                    <a:cubicBezTo>
                      <a:pt x="19440" y="10139"/>
                      <a:pt x="21600" y="7053"/>
                      <a:pt x="21600" y="6171"/>
                    </a:cubicBezTo>
                    <a:cubicBezTo>
                      <a:pt x="21060" y="5731"/>
                      <a:pt x="19440" y="5731"/>
                      <a:pt x="18360" y="5731"/>
                    </a:cubicBezTo>
                    <a:cubicBezTo>
                      <a:pt x="16200" y="5731"/>
                      <a:pt x="11340" y="6171"/>
                      <a:pt x="11340" y="6171"/>
                    </a:cubicBezTo>
                    <a:cubicBezTo>
                      <a:pt x="11340" y="6171"/>
                      <a:pt x="11340" y="6171"/>
                      <a:pt x="11340" y="6171"/>
                    </a:cubicBezTo>
                    <a:cubicBezTo>
                      <a:pt x="10800" y="5731"/>
                      <a:pt x="10800" y="5731"/>
                      <a:pt x="10800" y="5731"/>
                    </a:cubicBezTo>
                    <a:cubicBezTo>
                      <a:pt x="10800" y="5731"/>
                      <a:pt x="7560" y="4849"/>
                      <a:pt x="7560" y="2645"/>
                    </a:cubicBezTo>
                    <a:cubicBezTo>
                      <a:pt x="7560" y="1763"/>
                      <a:pt x="7020" y="882"/>
                      <a:pt x="4320" y="882"/>
                    </a:cubicBezTo>
                    <a:cubicBezTo>
                      <a:pt x="2700" y="882"/>
                      <a:pt x="2160" y="441"/>
                      <a:pt x="1620" y="0"/>
                    </a:cubicBezTo>
                    <a:cubicBezTo>
                      <a:pt x="1080" y="0"/>
                      <a:pt x="1080" y="0"/>
                      <a:pt x="1080" y="0"/>
                    </a:cubicBezTo>
                    <a:cubicBezTo>
                      <a:pt x="1080" y="0"/>
                      <a:pt x="540" y="0"/>
                      <a:pt x="0" y="441"/>
                    </a:cubicBezTo>
                    <a:cubicBezTo>
                      <a:pt x="0" y="882"/>
                      <a:pt x="0" y="882"/>
                      <a:pt x="0" y="882"/>
                    </a:cubicBezTo>
                    <a:cubicBezTo>
                      <a:pt x="0" y="1322"/>
                      <a:pt x="1080" y="1322"/>
                      <a:pt x="1620" y="1763"/>
                    </a:cubicBezTo>
                    <a:cubicBezTo>
                      <a:pt x="2700" y="2204"/>
                      <a:pt x="4860" y="3086"/>
                      <a:pt x="4320" y="4408"/>
                    </a:cubicBezTo>
                    <a:cubicBezTo>
                      <a:pt x="3780" y="5731"/>
                      <a:pt x="2700" y="6171"/>
                      <a:pt x="1620" y="6171"/>
                    </a:cubicBezTo>
                    <a:cubicBezTo>
                      <a:pt x="1620" y="6171"/>
                      <a:pt x="1080" y="6171"/>
                      <a:pt x="1080" y="6171"/>
                    </a:cubicBezTo>
                    <a:cubicBezTo>
                      <a:pt x="540" y="7935"/>
                      <a:pt x="1620" y="11461"/>
                      <a:pt x="2700" y="13224"/>
                    </a:cubicBezTo>
                    <a:cubicBezTo>
                      <a:pt x="2700" y="13665"/>
                      <a:pt x="2700" y="13665"/>
                      <a:pt x="2700" y="14106"/>
                    </a:cubicBezTo>
                    <a:cubicBezTo>
                      <a:pt x="2700" y="14106"/>
                      <a:pt x="2700" y="14106"/>
                      <a:pt x="2700" y="14547"/>
                    </a:cubicBezTo>
                    <a:cubicBezTo>
                      <a:pt x="3240" y="14547"/>
                      <a:pt x="3240" y="14547"/>
                      <a:pt x="3240" y="14988"/>
                    </a:cubicBezTo>
                    <a:cubicBezTo>
                      <a:pt x="3240" y="14988"/>
                      <a:pt x="3240" y="15429"/>
                      <a:pt x="3240" y="15429"/>
                    </a:cubicBezTo>
                    <a:cubicBezTo>
                      <a:pt x="3240" y="15429"/>
                      <a:pt x="3240" y="15869"/>
                      <a:pt x="3240" y="15869"/>
                    </a:cubicBezTo>
                    <a:cubicBezTo>
                      <a:pt x="3780" y="16310"/>
                      <a:pt x="3780" y="16310"/>
                      <a:pt x="3780" y="16310"/>
                    </a:cubicBezTo>
                    <a:cubicBezTo>
                      <a:pt x="3780" y="16751"/>
                      <a:pt x="3780" y="16751"/>
                      <a:pt x="3780" y="17192"/>
                    </a:cubicBezTo>
                    <a:cubicBezTo>
                      <a:pt x="3780" y="17192"/>
                      <a:pt x="3780" y="17633"/>
                      <a:pt x="3780" y="17633"/>
                    </a:cubicBezTo>
                    <a:cubicBezTo>
                      <a:pt x="3780" y="18073"/>
                      <a:pt x="4320" y="18073"/>
                      <a:pt x="4320" y="18514"/>
                    </a:cubicBezTo>
                    <a:cubicBezTo>
                      <a:pt x="4320" y="18514"/>
                      <a:pt x="4320" y="18955"/>
                      <a:pt x="4320" y="18955"/>
                    </a:cubicBezTo>
                    <a:cubicBezTo>
                      <a:pt x="4320" y="18955"/>
                      <a:pt x="4320" y="19396"/>
                      <a:pt x="4320" y="19837"/>
                    </a:cubicBezTo>
                    <a:cubicBezTo>
                      <a:pt x="4320" y="19837"/>
                      <a:pt x="4320" y="19837"/>
                      <a:pt x="4320" y="20278"/>
                    </a:cubicBezTo>
                    <a:cubicBezTo>
                      <a:pt x="4320" y="20718"/>
                      <a:pt x="4320" y="20718"/>
                      <a:pt x="4320" y="21159"/>
                    </a:cubicBezTo>
                    <a:cubicBezTo>
                      <a:pt x="4860" y="21159"/>
                      <a:pt x="4860" y="21600"/>
                      <a:pt x="4860" y="21600"/>
                    </a:cubicBezTo>
                    <a:cubicBezTo>
                      <a:pt x="4860" y="21600"/>
                      <a:pt x="4860" y="21600"/>
                      <a:pt x="4860" y="21600"/>
                    </a:cubicBezTo>
                    <a:cubicBezTo>
                      <a:pt x="4860" y="21600"/>
                      <a:pt x="4860" y="21600"/>
                      <a:pt x="4860" y="21600"/>
                    </a:cubicBezTo>
                    <a:cubicBezTo>
                      <a:pt x="5940" y="21159"/>
                      <a:pt x="6480" y="21159"/>
                      <a:pt x="7560" y="21159"/>
                    </a:cubicBezTo>
                    <a:cubicBezTo>
                      <a:pt x="10260" y="21159"/>
                      <a:pt x="11340" y="20718"/>
                      <a:pt x="11340" y="19837"/>
                    </a:cubicBezTo>
                    <a:cubicBezTo>
                      <a:pt x="11880" y="17633"/>
                      <a:pt x="14040" y="16310"/>
                      <a:pt x="16200" y="16751"/>
                    </a:cubicBezTo>
                    <a:cubicBezTo>
                      <a:pt x="16200" y="16751"/>
                      <a:pt x="16200" y="16751"/>
                      <a:pt x="16200" y="16310"/>
                    </a:cubicBezTo>
                    <a:cubicBezTo>
                      <a:pt x="15660" y="16310"/>
                      <a:pt x="15660" y="16310"/>
                      <a:pt x="15660" y="15869"/>
                    </a:cubicBezTo>
                    <a:cubicBezTo>
                      <a:pt x="15660" y="15869"/>
                      <a:pt x="15660" y="15869"/>
                      <a:pt x="15660" y="1586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0" name="Shape 3070"/>
              <p:cNvSpPr/>
              <p:nvPr/>
            </p:nvSpPr>
            <p:spPr>
              <a:xfrm>
                <a:off x="1035168" y="1337194"/>
                <a:ext cx="15135" cy="366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11631"/>
                    </a:moveTo>
                    <a:cubicBezTo>
                      <a:pt x="19636" y="10800"/>
                      <a:pt x="19636" y="9969"/>
                      <a:pt x="19636" y="9138"/>
                    </a:cubicBezTo>
                    <a:cubicBezTo>
                      <a:pt x="19636" y="8308"/>
                      <a:pt x="19636" y="8308"/>
                      <a:pt x="19636" y="7477"/>
                    </a:cubicBezTo>
                    <a:cubicBezTo>
                      <a:pt x="17673" y="5815"/>
                      <a:pt x="17673" y="3323"/>
                      <a:pt x="15709" y="1662"/>
                    </a:cubicBezTo>
                    <a:cubicBezTo>
                      <a:pt x="15709" y="831"/>
                      <a:pt x="15709" y="831"/>
                      <a:pt x="15709" y="0"/>
                    </a:cubicBezTo>
                    <a:cubicBezTo>
                      <a:pt x="15709" y="0"/>
                      <a:pt x="15709" y="831"/>
                      <a:pt x="13745" y="831"/>
                    </a:cubicBezTo>
                    <a:cubicBezTo>
                      <a:pt x="11782" y="3323"/>
                      <a:pt x="7855" y="5815"/>
                      <a:pt x="1964" y="5815"/>
                    </a:cubicBezTo>
                    <a:cubicBezTo>
                      <a:pt x="0" y="5815"/>
                      <a:pt x="0" y="5815"/>
                      <a:pt x="0" y="5815"/>
                    </a:cubicBezTo>
                    <a:cubicBezTo>
                      <a:pt x="5891" y="9138"/>
                      <a:pt x="11782" y="15785"/>
                      <a:pt x="11782" y="19108"/>
                    </a:cubicBezTo>
                    <a:cubicBezTo>
                      <a:pt x="11782" y="19938"/>
                      <a:pt x="11782" y="20769"/>
                      <a:pt x="13745" y="21600"/>
                    </a:cubicBezTo>
                    <a:cubicBezTo>
                      <a:pt x="13745" y="20769"/>
                      <a:pt x="15709" y="20769"/>
                      <a:pt x="15709" y="20769"/>
                    </a:cubicBezTo>
                    <a:cubicBezTo>
                      <a:pt x="15709" y="19938"/>
                      <a:pt x="15709" y="19938"/>
                      <a:pt x="15709" y="19938"/>
                    </a:cubicBezTo>
                    <a:cubicBezTo>
                      <a:pt x="17673" y="18277"/>
                      <a:pt x="19636" y="16615"/>
                      <a:pt x="21600" y="14954"/>
                    </a:cubicBezTo>
                    <a:cubicBezTo>
                      <a:pt x="21600" y="14123"/>
                      <a:pt x="21600" y="13292"/>
                      <a:pt x="19636" y="12462"/>
                    </a:cubicBezTo>
                    <a:cubicBezTo>
                      <a:pt x="19636" y="11631"/>
                      <a:pt x="19636" y="11631"/>
                      <a:pt x="19636" y="1163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1" name="Shape 3071"/>
              <p:cNvSpPr/>
              <p:nvPr/>
            </p:nvSpPr>
            <p:spPr>
              <a:xfrm>
                <a:off x="671951" y="1130683"/>
                <a:ext cx="444942" cy="45549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4" y="10734"/>
                    </a:moveTo>
                    <a:cubicBezTo>
                      <a:pt x="18655" y="10667"/>
                      <a:pt x="18655" y="10667"/>
                      <a:pt x="18655" y="10667"/>
                    </a:cubicBezTo>
                    <a:cubicBezTo>
                      <a:pt x="18655" y="10667"/>
                      <a:pt x="18655" y="10601"/>
                      <a:pt x="18655" y="10601"/>
                    </a:cubicBezTo>
                    <a:cubicBezTo>
                      <a:pt x="18655" y="10601"/>
                      <a:pt x="18655" y="10535"/>
                      <a:pt x="18655" y="10535"/>
                    </a:cubicBezTo>
                    <a:cubicBezTo>
                      <a:pt x="18655" y="10336"/>
                      <a:pt x="18655" y="10204"/>
                      <a:pt x="18725" y="10071"/>
                    </a:cubicBezTo>
                    <a:cubicBezTo>
                      <a:pt x="18795" y="10005"/>
                      <a:pt x="18795" y="9806"/>
                      <a:pt x="18795" y="9674"/>
                    </a:cubicBezTo>
                    <a:cubicBezTo>
                      <a:pt x="18795" y="9475"/>
                      <a:pt x="18865" y="9276"/>
                      <a:pt x="19005" y="9276"/>
                    </a:cubicBezTo>
                    <a:cubicBezTo>
                      <a:pt x="19075" y="9276"/>
                      <a:pt x="19075" y="9276"/>
                      <a:pt x="19216" y="9342"/>
                    </a:cubicBezTo>
                    <a:cubicBezTo>
                      <a:pt x="19286" y="9342"/>
                      <a:pt x="19426" y="9342"/>
                      <a:pt x="19496" y="9342"/>
                    </a:cubicBezTo>
                    <a:cubicBezTo>
                      <a:pt x="19496" y="9276"/>
                      <a:pt x="19566" y="9210"/>
                      <a:pt x="19636" y="9077"/>
                    </a:cubicBezTo>
                    <a:cubicBezTo>
                      <a:pt x="19706" y="8879"/>
                      <a:pt x="19777" y="8680"/>
                      <a:pt x="19777" y="8547"/>
                    </a:cubicBezTo>
                    <a:cubicBezTo>
                      <a:pt x="19706" y="8348"/>
                      <a:pt x="19847" y="8216"/>
                      <a:pt x="19917" y="8017"/>
                    </a:cubicBezTo>
                    <a:cubicBezTo>
                      <a:pt x="19917" y="7885"/>
                      <a:pt x="19987" y="7752"/>
                      <a:pt x="19987" y="7620"/>
                    </a:cubicBezTo>
                    <a:cubicBezTo>
                      <a:pt x="19987" y="7288"/>
                      <a:pt x="20197" y="7156"/>
                      <a:pt x="20408" y="7023"/>
                    </a:cubicBezTo>
                    <a:cubicBezTo>
                      <a:pt x="20478" y="7023"/>
                      <a:pt x="20548" y="6957"/>
                      <a:pt x="20548" y="6891"/>
                    </a:cubicBezTo>
                    <a:cubicBezTo>
                      <a:pt x="20688" y="6825"/>
                      <a:pt x="21039" y="6560"/>
                      <a:pt x="21249" y="6560"/>
                    </a:cubicBezTo>
                    <a:cubicBezTo>
                      <a:pt x="21319" y="6560"/>
                      <a:pt x="21390" y="6626"/>
                      <a:pt x="21460" y="6692"/>
                    </a:cubicBezTo>
                    <a:cubicBezTo>
                      <a:pt x="21460" y="6692"/>
                      <a:pt x="21460" y="6692"/>
                      <a:pt x="21460" y="6758"/>
                    </a:cubicBezTo>
                    <a:cubicBezTo>
                      <a:pt x="21390" y="6560"/>
                      <a:pt x="21390" y="6427"/>
                      <a:pt x="21390" y="6294"/>
                    </a:cubicBezTo>
                    <a:cubicBezTo>
                      <a:pt x="21390" y="6228"/>
                      <a:pt x="21460" y="6162"/>
                      <a:pt x="21530" y="6162"/>
                    </a:cubicBezTo>
                    <a:cubicBezTo>
                      <a:pt x="21530" y="6162"/>
                      <a:pt x="21530" y="6096"/>
                      <a:pt x="21600" y="6096"/>
                    </a:cubicBezTo>
                    <a:cubicBezTo>
                      <a:pt x="21600" y="6096"/>
                      <a:pt x="21600" y="6096"/>
                      <a:pt x="21600" y="6096"/>
                    </a:cubicBezTo>
                    <a:cubicBezTo>
                      <a:pt x="21600" y="6096"/>
                      <a:pt x="21600" y="6029"/>
                      <a:pt x="21600" y="6029"/>
                    </a:cubicBezTo>
                    <a:cubicBezTo>
                      <a:pt x="21600" y="6029"/>
                      <a:pt x="21600" y="6029"/>
                      <a:pt x="21600" y="6029"/>
                    </a:cubicBezTo>
                    <a:cubicBezTo>
                      <a:pt x="21319" y="5963"/>
                      <a:pt x="21319" y="5963"/>
                      <a:pt x="21319" y="5963"/>
                    </a:cubicBezTo>
                    <a:cubicBezTo>
                      <a:pt x="21460" y="5963"/>
                      <a:pt x="21460" y="5963"/>
                      <a:pt x="21460" y="5963"/>
                    </a:cubicBezTo>
                    <a:cubicBezTo>
                      <a:pt x="21390" y="5897"/>
                      <a:pt x="21319" y="5897"/>
                      <a:pt x="21249" y="5831"/>
                    </a:cubicBezTo>
                    <a:cubicBezTo>
                      <a:pt x="21249" y="5831"/>
                      <a:pt x="21249" y="5831"/>
                      <a:pt x="21249" y="5831"/>
                    </a:cubicBezTo>
                    <a:cubicBezTo>
                      <a:pt x="21249" y="5764"/>
                      <a:pt x="21179" y="5764"/>
                      <a:pt x="21179" y="5698"/>
                    </a:cubicBezTo>
                    <a:cubicBezTo>
                      <a:pt x="21179" y="5632"/>
                      <a:pt x="21109" y="5566"/>
                      <a:pt x="21039" y="5499"/>
                    </a:cubicBezTo>
                    <a:cubicBezTo>
                      <a:pt x="20969" y="5433"/>
                      <a:pt x="20899" y="5301"/>
                      <a:pt x="20899" y="5234"/>
                    </a:cubicBezTo>
                    <a:cubicBezTo>
                      <a:pt x="20829" y="5234"/>
                      <a:pt x="20758" y="5301"/>
                      <a:pt x="20688" y="5301"/>
                    </a:cubicBezTo>
                    <a:cubicBezTo>
                      <a:pt x="20548" y="5433"/>
                      <a:pt x="20408" y="5367"/>
                      <a:pt x="20268" y="5367"/>
                    </a:cubicBezTo>
                    <a:cubicBezTo>
                      <a:pt x="20057" y="5301"/>
                      <a:pt x="19917" y="5301"/>
                      <a:pt x="19706" y="5367"/>
                    </a:cubicBezTo>
                    <a:cubicBezTo>
                      <a:pt x="19566" y="5433"/>
                      <a:pt x="19426" y="5566"/>
                      <a:pt x="19356" y="5632"/>
                    </a:cubicBezTo>
                    <a:cubicBezTo>
                      <a:pt x="19216" y="5764"/>
                      <a:pt x="19145" y="5831"/>
                      <a:pt x="18935" y="5764"/>
                    </a:cubicBezTo>
                    <a:cubicBezTo>
                      <a:pt x="18935" y="5764"/>
                      <a:pt x="18935" y="5831"/>
                      <a:pt x="18935" y="5831"/>
                    </a:cubicBezTo>
                    <a:cubicBezTo>
                      <a:pt x="18865" y="5897"/>
                      <a:pt x="18865" y="5963"/>
                      <a:pt x="18795" y="6029"/>
                    </a:cubicBezTo>
                    <a:cubicBezTo>
                      <a:pt x="18725" y="6096"/>
                      <a:pt x="18655" y="6162"/>
                      <a:pt x="18655" y="6162"/>
                    </a:cubicBezTo>
                    <a:cubicBezTo>
                      <a:pt x="18514" y="6294"/>
                      <a:pt x="18444" y="6427"/>
                      <a:pt x="18304" y="6427"/>
                    </a:cubicBezTo>
                    <a:cubicBezTo>
                      <a:pt x="18304" y="6427"/>
                      <a:pt x="18304" y="6427"/>
                      <a:pt x="18304" y="6427"/>
                    </a:cubicBezTo>
                    <a:cubicBezTo>
                      <a:pt x="18234" y="6427"/>
                      <a:pt x="18234" y="6427"/>
                      <a:pt x="18164" y="6427"/>
                    </a:cubicBezTo>
                    <a:cubicBezTo>
                      <a:pt x="18164" y="6427"/>
                      <a:pt x="18164" y="6427"/>
                      <a:pt x="18164" y="6427"/>
                    </a:cubicBezTo>
                    <a:cubicBezTo>
                      <a:pt x="18164" y="6493"/>
                      <a:pt x="18094" y="6493"/>
                      <a:pt x="18094" y="6493"/>
                    </a:cubicBezTo>
                    <a:cubicBezTo>
                      <a:pt x="18094" y="6493"/>
                      <a:pt x="18094" y="6493"/>
                      <a:pt x="18094" y="6493"/>
                    </a:cubicBezTo>
                    <a:cubicBezTo>
                      <a:pt x="18094" y="6560"/>
                      <a:pt x="18094" y="6626"/>
                      <a:pt x="18164" y="6692"/>
                    </a:cubicBezTo>
                    <a:cubicBezTo>
                      <a:pt x="18164" y="6692"/>
                      <a:pt x="18164" y="6692"/>
                      <a:pt x="18164" y="6758"/>
                    </a:cubicBezTo>
                    <a:cubicBezTo>
                      <a:pt x="18164" y="6758"/>
                      <a:pt x="18164" y="6758"/>
                      <a:pt x="18164" y="6758"/>
                    </a:cubicBezTo>
                    <a:cubicBezTo>
                      <a:pt x="18164" y="6758"/>
                      <a:pt x="18164" y="6825"/>
                      <a:pt x="18164" y="6825"/>
                    </a:cubicBezTo>
                    <a:cubicBezTo>
                      <a:pt x="18164" y="6957"/>
                      <a:pt x="18164" y="7023"/>
                      <a:pt x="18094" y="7156"/>
                    </a:cubicBezTo>
                    <a:cubicBezTo>
                      <a:pt x="18023" y="7288"/>
                      <a:pt x="17813" y="7355"/>
                      <a:pt x="17603" y="7288"/>
                    </a:cubicBezTo>
                    <a:cubicBezTo>
                      <a:pt x="17462" y="7288"/>
                      <a:pt x="17322" y="7288"/>
                      <a:pt x="17252" y="7288"/>
                    </a:cubicBezTo>
                    <a:cubicBezTo>
                      <a:pt x="17182" y="7288"/>
                      <a:pt x="17112" y="7288"/>
                      <a:pt x="17042" y="7288"/>
                    </a:cubicBezTo>
                    <a:cubicBezTo>
                      <a:pt x="17042" y="7288"/>
                      <a:pt x="17042" y="7355"/>
                      <a:pt x="17042" y="7355"/>
                    </a:cubicBezTo>
                    <a:cubicBezTo>
                      <a:pt x="17042" y="7355"/>
                      <a:pt x="16971" y="7288"/>
                      <a:pt x="16971" y="7288"/>
                    </a:cubicBezTo>
                    <a:cubicBezTo>
                      <a:pt x="16971" y="7288"/>
                      <a:pt x="16971" y="7288"/>
                      <a:pt x="16901" y="7288"/>
                    </a:cubicBezTo>
                    <a:cubicBezTo>
                      <a:pt x="16831" y="7288"/>
                      <a:pt x="16761" y="7288"/>
                      <a:pt x="16691" y="7288"/>
                    </a:cubicBezTo>
                    <a:cubicBezTo>
                      <a:pt x="16621" y="7222"/>
                      <a:pt x="16551" y="7222"/>
                      <a:pt x="16481" y="7222"/>
                    </a:cubicBezTo>
                    <a:cubicBezTo>
                      <a:pt x="16340" y="7288"/>
                      <a:pt x="16130" y="7222"/>
                      <a:pt x="16060" y="7156"/>
                    </a:cubicBezTo>
                    <a:cubicBezTo>
                      <a:pt x="15990" y="7156"/>
                      <a:pt x="15990" y="7156"/>
                      <a:pt x="15919" y="7090"/>
                    </a:cubicBezTo>
                    <a:cubicBezTo>
                      <a:pt x="15919" y="7156"/>
                      <a:pt x="15919" y="7156"/>
                      <a:pt x="15919" y="7156"/>
                    </a:cubicBezTo>
                    <a:cubicBezTo>
                      <a:pt x="15849" y="7156"/>
                      <a:pt x="15849" y="7090"/>
                      <a:pt x="15849" y="7090"/>
                    </a:cubicBezTo>
                    <a:cubicBezTo>
                      <a:pt x="15849" y="7090"/>
                      <a:pt x="15779" y="7090"/>
                      <a:pt x="15779" y="7090"/>
                    </a:cubicBezTo>
                    <a:cubicBezTo>
                      <a:pt x="15779" y="7090"/>
                      <a:pt x="15779" y="7090"/>
                      <a:pt x="15709" y="7090"/>
                    </a:cubicBezTo>
                    <a:cubicBezTo>
                      <a:pt x="15709" y="7090"/>
                      <a:pt x="15709" y="7090"/>
                      <a:pt x="15709" y="7090"/>
                    </a:cubicBezTo>
                    <a:cubicBezTo>
                      <a:pt x="15709" y="7023"/>
                      <a:pt x="15709" y="7023"/>
                      <a:pt x="15709" y="7023"/>
                    </a:cubicBezTo>
                    <a:cubicBezTo>
                      <a:pt x="15709" y="7090"/>
                      <a:pt x="15709" y="7090"/>
                      <a:pt x="15709" y="7090"/>
                    </a:cubicBezTo>
                    <a:cubicBezTo>
                      <a:pt x="15569" y="6891"/>
                      <a:pt x="15569" y="6891"/>
                      <a:pt x="15569" y="6891"/>
                    </a:cubicBezTo>
                    <a:cubicBezTo>
                      <a:pt x="15569" y="6891"/>
                      <a:pt x="15569" y="6891"/>
                      <a:pt x="15569" y="6891"/>
                    </a:cubicBezTo>
                    <a:cubicBezTo>
                      <a:pt x="15569" y="6891"/>
                      <a:pt x="15569" y="6891"/>
                      <a:pt x="15569" y="6891"/>
                    </a:cubicBezTo>
                    <a:cubicBezTo>
                      <a:pt x="15569" y="6891"/>
                      <a:pt x="15569" y="6891"/>
                      <a:pt x="15569" y="6891"/>
                    </a:cubicBezTo>
                    <a:cubicBezTo>
                      <a:pt x="15569" y="6825"/>
                      <a:pt x="15569" y="6825"/>
                      <a:pt x="15569" y="6825"/>
                    </a:cubicBezTo>
                    <a:cubicBezTo>
                      <a:pt x="15569" y="6825"/>
                      <a:pt x="15569" y="6825"/>
                      <a:pt x="15569" y="6825"/>
                    </a:cubicBezTo>
                    <a:cubicBezTo>
                      <a:pt x="15569" y="6825"/>
                      <a:pt x="15569" y="6758"/>
                      <a:pt x="15569" y="6758"/>
                    </a:cubicBezTo>
                    <a:cubicBezTo>
                      <a:pt x="15569" y="6758"/>
                      <a:pt x="15569" y="6758"/>
                      <a:pt x="15569" y="6758"/>
                    </a:cubicBezTo>
                    <a:cubicBezTo>
                      <a:pt x="15499" y="6692"/>
                      <a:pt x="15499" y="6692"/>
                      <a:pt x="15499" y="6626"/>
                    </a:cubicBezTo>
                    <a:cubicBezTo>
                      <a:pt x="15499" y="6626"/>
                      <a:pt x="15499" y="6626"/>
                      <a:pt x="15499" y="6626"/>
                    </a:cubicBezTo>
                    <a:cubicBezTo>
                      <a:pt x="15499" y="6560"/>
                      <a:pt x="15499" y="6493"/>
                      <a:pt x="15569" y="6427"/>
                    </a:cubicBezTo>
                    <a:cubicBezTo>
                      <a:pt x="15569" y="6427"/>
                      <a:pt x="15569" y="6427"/>
                      <a:pt x="15569" y="6427"/>
                    </a:cubicBezTo>
                    <a:cubicBezTo>
                      <a:pt x="15569" y="6361"/>
                      <a:pt x="15499" y="6294"/>
                      <a:pt x="15499" y="6228"/>
                    </a:cubicBezTo>
                    <a:cubicBezTo>
                      <a:pt x="15429" y="6294"/>
                      <a:pt x="15358" y="6294"/>
                      <a:pt x="15288" y="6361"/>
                    </a:cubicBezTo>
                    <a:cubicBezTo>
                      <a:pt x="15288" y="6361"/>
                      <a:pt x="15288" y="6361"/>
                      <a:pt x="15288" y="6361"/>
                    </a:cubicBezTo>
                    <a:cubicBezTo>
                      <a:pt x="15288" y="6361"/>
                      <a:pt x="15288" y="6361"/>
                      <a:pt x="15288" y="6361"/>
                    </a:cubicBezTo>
                    <a:cubicBezTo>
                      <a:pt x="15288" y="6427"/>
                      <a:pt x="15218" y="6427"/>
                      <a:pt x="15218" y="6493"/>
                    </a:cubicBezTo>
                    <a:cubicBezTo>
                      <a:pt x="15218" y="6560"/>
                      <a:pt x="15288" y="6626"/>
                      <a:pt x="15288" y="6692"/>
                    </a:cubicBezTo>
                    <a:cubicBezTo>
                      <a:pt x="15288" y="6891"/>
                      <a:pt x="15358" y="7156"/>
                      <a:pt x="15148" y="7355"/>
                    </a:cubicBezTo>
                    <a:cubicBezTo>
                      <a:pt x="15008" y="7487"/>
                      <a:pt x="14447" y="7553"/>
                      <a:pt x="14166" y="7553"/>
                    </a:cubicBezTo>
                    <a:cubicBezTo>
                      <a:pt x="14096" y="7553"/>
                      <a:pt x="14026" y="7553"/>
                      <a:pt x="13956" y="7553"/>
                    </a:cubicBezTo>
                    <a:cubicBezTo>
                      <a:pt x="13745" y="7553"/>
                      <a:pt x="13675" y="7487"/>
                      <a:pt x="13605" y="7421"/>
                    </a:cubicBezTo>
                    <a:cubicBezTo>
                      <a:pt x="13535" y="7421"/>
                      <a:pt x="13325" y="7355"/>
                      <a:pt x="13184" y="7288"/>
                    </a:cubicBezTo>
                    <a:cubicBezTo>
                      <a:pt x="12834" y="7222"/>
                      <a:pt x="12553" y="7156"/>
                      <a:pt x="12553" y="6957"/>
                    </a:cubicBezTo>
                    <a:cubicBezTo>
                      <a:pt x="12483" y="6891"/>
                      <a:pt x="12343" y="6692"/>
                      <a:pt x="12273" y="6692"/>
                    </a:cubicBezTo>
                    <a:cubicBezTo>
                      <a:pt x="12203" y="6692"/>
                      <a:pt x="12062" y="6692"/>
                      <a:pt x="11992" y="6758"/>
                    </a:cubicBezTo>
                    <a:cubicBezTo>
                      <a:pt x="11782" y="6825"/>
                      <a:pt x="11501" y="6891"/>
                      <a:pt x="11431" y="6758"/>
                    </a:cubicBezTo>
                    <a:cubicBezTo>
                      <a:pt x="11361" y="6758"/>
                      <a:pt x="11361" y="6758"/>
                      <a:pt x="11361" y="6758"/>
                    </a:cubicBezTo>
                    <a:cubicBezTo>
                      <a:pt x="11291" y="6692"/>
                      <a:pt x="11081" y="6560"/>
                      <a:pt x="10940" y="6493"/>
                    </a:cubicBezTo>
                    <a:cubicBezTo>
                      <a:pt x="10870" y="6493"/>
                      <a:pt x="10870" y="6427"/>
                      <a:pt x="10800" y="6427"/>
                    </a:cubicBezTo>
                    <a:cubicBezTo>
                      <a:pt x="10660" y="6427"/>
                      <a:pt x="10169" y="6294"/>
                      <a:pt x="10099" y="6096"/>
                    </a:cubicBezTo>
                    <a:cubicBezTo>
                      <a:pt x="10099" y="6029"/>
                      <a:pt x="9958" y="6029"/>
                      <a:pt x="9888" y="5963"/>
                    </a:cubicBezTo>
                    <a:cubicBezTo>
                      <a:pt x="9748" y="5963"/>
                      <a:pt x="9608" y="5897"/>
                      <a:pt x="9538" y="5831"/>
                    </a:cubicBezTo>
                    <a:cubicBezTo>
                      <a:pt x="9468" y="5764"/>
                      <a:pt x="9397" y="5764"/>
                      <a:pt x="9397" y="5698"/>
                    </a:cubicBezTo>
                    <a:cubicBezTo>
                      <a:pt x="9257" y="5698"/>
                      <a:pt x="9047" y="5632"/>
                      <a:pt x="9047" y="5433"/>
                    </a:cubicBezTo>
                    <a:cubicBezTo>
                      <a:pt x="9047" y="5367"/>
                      <a:pt x="9117" y="5234"/>
                      <a:pt x="9117" y="5168"/>
                    </a:cubicBezTo>
                    <a:cubicBezTo>
                      <a:pt x="9187" y="5036"/>
                      <a:pt x="9187" y="4969"/>
                      <a:pt x="9187" y="4837"/>
                    </a:cubicBezTo>
                    <a:cubicBezTo>
                      <a:pt x="9187" y="4704"/>
                      <a:pt x="9327" y="4572"/>
                      <a:pt x="9468" y="4506"/>
                    </a:cubicBezTo>
                    <a:cubicBezTo>
                      <a:pt x="9468" y="4439"/>
                      <a:pt x="9468" y="4439"/>
                      <a:pt x="9538" y="4439"/>
                    </a:cubicBezTo>
                    <a:cubicBezTo>
                      <a:pt x="9538" y="4439"/>
                      <a:pt x="9538" y="4439"/>
                      <a:pt x="9538" y="4439"/>
                    </a:cubicBezTo>
                    <a:cubicBezTo>
                      <a:pt x="9538" y="4439"/>
                      <a:pt x="9538" y="4373"/>
                      <a:pt x="9538" y="4373"/>
                    </a:cubicBezTo>
                    <a:cubicBezTo>
                      <a:pt x="9538" y="4373"/>
                      <a:pt x="9538" y="4373"/>
                      <a:pt x="9538" y="4373"/>
                    </a:cubicBezTo>
                    <a:cubicBezTo>
                      <a:pt x="9538" y="4373"/>
                      <a:pt x="9538" y="4373"/>
                      <a:pt x="9538" y="4373"/>
                    </a:cubicBezTo>
                    <a:cubicBezTo>
                      <a:pt x="9538" y="4373"/>
                      <a:pt x="9468" y="4307"/>
                      <a:pt x="9468" y="4307"/>
                    </a:cubicBezTo>
                    <a:cubicBezTo>
                      <a:pt x="9468" y="4307"/>
                      <a:pt x="9468" y="4307"/>
                      <a:pt x="9468" y="4307"/>
                    </a:cubicBezTo>
                    <a:cubicBezTo>
                      <a:pt x="9397" y="4240"/>
                      <a:pt x="9327" y="4240"/>
                      <a:pt x="9257" y="4174"/>
                    </a:cubicBezTo>
                    <a:cubicBezTo>
                      <a:pt x="9257" y="4174"/>
                      <a:pt x="9257" y="4174"/>
                      <a:pt x="9257" y="4174"/>
                    </a:cubicBezTo>
                    <a:cubicBezTo>
                      <a:pt x="9257" y="4108"/>
                      <a:pt x="9257" y="4108"/>
                      <a:pt x="9257" y="4108"/>
                    </a:cubicBezTo>
                    <a:cubicBezTo>
                      <a:pt x="9187" y="4042"/>
                      <a:pt x="8977" y="3843"/>
                      <a:pt x="8906" y="3843"/>
                    </a:cubicBezTo>
                    <a:cubicBezTo>
                      <a:pt x="8696" y="3843"/>
                      <a:pt x="8556" y="3644"/>
                      <a:pt x="8416" y="3578"/>
                    </a:cubicBezTo>
                    <a:cubicBezTo>
                      <a:pt x="8345" y="3445"/>
                      <a:pt x="8275" y="3379"/>
                      <a:pt x="8205" y="3379"/>
                    </a:cubicBezTo>
                    <a:cubicBezTo>
                      <a:pt x="7995" y="3379"/>
                      <a:pt x="7925" y="3114"/>
                      <a:pt x="7925" y="2915"/>
                    </a:cubicBezTo>
                    <a:cubicBezTo>
                      <a:pt x="7925" y="2849"/>
                      <a:pt x="7855" y="2783"/>
                      <a:pt x="7855" y="2717"/>
                    </a:cubicBezTo>
                    <a:cubicBezTo>
                      <a:pt x="7714" y="2584"/>
                      <a:pt x="7714" y="2385"/>
                      <a:pt x="7784" y="2319"/>
                    </a:cubicBezTo>
                    <a:cubicBezTo>
                      <a:pt x="7855" y="2120"/>
                      <a:pt x="8065" y="2120"/>
                      <a:pt x="8275" y="2253"/>
                    </a:cubicBezTo>
                    <a:cubicBezTo>
                      <a:pt x="8275" y="2253"/>
                      <a:pt x="8345" y="2253"/>
                      <a:pt x="8345" y="2253"/>
                    </a:cubicBezTo>
                    <a:cubicBezTo>
                      <a:pt x="8416" y="2253"/>
                      <a:pt x="8486" y="2253"/>
                      <a:pt x="8486" y="2187"/>
                    </a:cubicBezTo>
                    <a:cubicBezTo>
                      <a:pt x="8486" y="2187"/>
                      <a:pt x="8556" y="2187"/>
                      <a:pt x="8486" y="2120"/>
                    </a:cubicBezTo>
                    <a:cubicBezTo>
                      <a:pt x="8416" y="2054"/>
                      <a:pt x="8345" y="1921"/>
                      <a:pt x="8275" y="1855"/>
                    </a:cubicBezTo>
                    <a:cubicBezTo>
                      <a:pt x="8135" y="1656"/>
                      <a:pt x="8065" y="1524"/>
                      <a:pt x="8065" y="1391"/>
                    </a:cubicBezTo>
                    <a:cubicBezTo>
                      <a:pt x="8065" y="1391"/>
                      <a:pt x="8065" y="1325"/>
                      <a:pt x="8065" y="1193"/>
                    </a:cubicBezTo>
                    <a:cubicBezTo>
                      <a:pt x="8065" y="1126"/>
                      <a:pt x="8065" y="1126"/>
                      <a:pt x="8065" y="1126"/>
                    </a:cubicBezTo>
                    <a:cubicBezTo>
                      <a:pt x="8065" y="1060"/>
                      <a:pt x="8135" y="1060"/>
                      <a:pt x="8135" y="1060"/>
                    </a:cubicBezTo>
                    <a:cubicBezTo>
                      <a:pt x="8135" y="1060"/>
                      <a:pt x="8135" y="1060"/>
                      <a:pt x="8135" y="1060"/>
                    </a:cubicBezTo>
                    <a:cubicBezTo>
                      <a:pt x="8135" y="994"/>
                      <a:pt x="8135" y="994"/>
                      <a:pt x="8135" y="994"/>
                    </a:cubicBezTo>
                    <a:cubicBezTo>
                      <a:pt x="8135" y="994"/>
                      <a:pt x="8135" y="994"/>
                      <a:pt x="8135" y="994"/>
                    </a:cubicBezTo>
                    <a:cubicBezTo>
                      <a:pt x="8135" y="928"/>
                      <a:pt x="8135" y="861"/>
                      <a:pt x="8135" y="861"/>
                    </a:cubicBezTo>
                    <a:cubicBezTo>
                      <a:pt x="8135" y="861"/>
                      <a:pt x="8135" y="861"/>
                      <a:pt x="8135" y="861"/>
                    </a:cubicBezTo>
                    <a:cubicBezTo>
                      <a:pt x="8135" y="861"/>
                      <a:pt x="8135" y="861"/>
                      <a:pt x="8065" y="861"/>
                    </a:cubicBezTo>
                    <a:cubicBezTo>
                      <a:pt x="8065" y="861"/>
                      <a:pt x="8065" y="861"/>
                      <a:pt x="8065" y="795"/>
                    </a:cubicBezTo>
                    <a:cubicBezTo>
                      <a:pt x="7784" y="663"/>
                      <a:pt x="7644" y="464"/>
                      <a:pt x="7574" y="265"/>
                    </a:cubicBezTo>
                    <a:cubicBezTo>
                      <a:pt x="7504" y="199"/>
                      <a:pt x="7504" y="199"/>
                      <a:pt x="7504" y="199"/>
                    </a:cubicBezTo>
                    <a:cubicBezTo>
                      <a:pt x="7504" y="133"/>
                      <a:pt x="7504" y="133"/>
                      <a:pt x="7434" y="66"/>
                    </a:cubicBezTo>
                    <a:cubicBezTo>
                      <a:pt x="7434" y="66"/>
                      <a:pt x="7434" y="66"/>
                      <a:pt x="7434" y="66"/>
                    </a:cubicBezTo>
                    <a:cubicBezTo>
                      <a:pt x="7364" y="66"/>
                      <a:pt x="7364" y="0"/>
                      <a:pt x="7364" y="0"/>
                    </a:cubicBezTo>
                    <a:cubicBezTo>
                      <a:pt x="7223" y="0"/>
                      <a:pt x="7223" y="0"/>
                      <a:pt x="7223" y="0"/>
                    </a:cubicBezTo>
                    <a:cubicBezTo>
                      <a:pt x="7153" y="0"/>
                      <a:pt x="7153" y="0"/>
                      <a:pt x="7153" y="0"/>
                    </a:cubicBezTo>
                    <a:cubicBezTo>
                      <a:pt x="7153" y="0"/>
                      <a:pt x="7153" y="66"/>
                      <a:pt x="7153" y="66"/>
                    </a:cubicBezTo>
                    <a:cubicBezTo>
                      <a:pt x="7083" y="133"/>
                      <a:pt x="7083" y="133"/>
                      <a:pt x="7083" y="133"/>
                    </a:cubicBezTo>
                    <a:cubicBezTo>
                      <a:pt x="7083" y="133"/>
                      <a:pt x="7083" y="133"/>
                      <a:pt x="7083" y="133"/>
                    </a:cubicBezTo>
                    <a:cubicBezTo>
                      <a:pt x="7083" y="199"/>
                      <a:pt x="7013" y="265"/>
                      <a:pt x="7013" y="331"/>
                    </a:cubicBezTo>
                    <a:cubicBezTo>
                      <a:pt x="6873" y="464"/>
                      <a:pt x="6873" y="530"/>
                      <a:pt x="6803" y="530"/>
                    </a:cubicBezTo>
                    <a:cubicBezTo>
                      <a:pt x="6803" y="530"/>
                      <a:pt x="6803" y="530"/>
                      <a:pt x="6803" y="530"/>
                    </a:cubicBezTo>
                    <a:cubicBezTo>
                      <a:pt x="6803" y="530"/>
                      <a:pt x="6803" y="530"/>
                      <a:pt x="6803" y="530"/>
                    </a:cubicBezTo>
                    <a:cubicBezTo>
                      <a:pt x="6803" y="530"/>
                      <a:pt x="6803" y="530"/>
                      <a:pt x="6803" y="530"/>
                    </a:cubicBezTo>
                    <a:cubicBezTo>
                      <a:pt x="6732" y="530"/>
                      <a:pt x="6662" y="596"/>
                      <a:pt x="6592" y="596"/>
                    </a:cubicBezTo>
                    <a:cubicBezTo>
                      <a:pt x="6382" y="663"/>
                      <a:pt x="6171" y="729"/>
                      <a:pt x="6031" y="795"/>
                    </a:cubicBezTo>
                    <a:cubicBezTo>
                      <a:pt x="5961" y="861"/>
                      <a:pt x="5891" y="861"/>
                      <a:pt x="5821" y="861"/>
                    </a:cubicBezTo>
                    <a:cubicBezTo>
                      <a:pt x="5681" y="861"/>
                      <a:pt x="5540" y="861"/>
                      <a:pt x="5400" y="795"/>
                    </a:cubicBezTo>
                    <a:cubicBezTo>
                      <a:pt x="5330" y="795"/>
                      <a:pt x="5330" y="795"/>
                      <a:pt x="5260" y="729"/>
                    </a:cubicBezTo>
                    <a:cubicBezTo>
                      <a:pt x="5119" y="729"/>
                      <a:pt x="4979" y="663"/>
                      <a:pt x="4909" y="663"/>
                    </a:cubicBezTo>
                    <a:cubicBezTo>
                      <a:pt x="4839" y="663"/>
                      <a:pt x="4839" y="663"/>
                      <a:pt x="4769" y="663"/>
                    </a:cubicBezTo>
                    <a:cubicBezTo>
                      <a:pt x="4629" y="663"/>
                      <a:pt x="4558" y="729"/>
                      <a:pt x="4488" y="729"/>
                    </a:cubicBezTo>
                    <a:cubicBezTo>
                      <a:pt x="4488" y="795"/>
                      <a:pt x="4488" y="795"/>
                      <a:pt x="4488" y="795"/>
                    </a:cubicBezTo>
                    <a:cubicBezTo>
                      <a:pt x="4558" y="861"/>
                      <a:pt x="4558" y="928"/>
                      <a:pt x="4629" y="1060"/>
                    </a:cubicBezTo>
                    <a:cubicBezTo>
                      <a:pt x="4629" y="1193"/>
                      <a:pt x="4629" y="1391"/>
                      <a:pt x="4629" y="1524"/>
                    </a:cubicBezTo>
                    <a:cubicBezTo>
                      <a:pt x="4629" y="1524"/>
                      <a:pt x="4629" y="1590"/>
                      <a:pt x="4629" y="1590"/>
                    </a:cubicBezTo>
                    <a:cubicBezTo>
                      <a:pt x="4629" y="1656"/>
                      <a:pt x="4699" y="1723"/>
                      <a:pt x="4699" y="1789"/>
                    </a:cubicBezTo>
                    <a:cubicBezTo>
                      <a:pt x="4769" y="2054"/>
                      <a:pt x="4909" y="2187"/>
                      <a:pt x="4909" y="2187"/>
                    </a:cubicBezTo>
                    <a:cubicBezTo>
                      <a:pt x="5049" y="2187"/>
                      <a:pt x="5119" y="2187"/>
                      <a:pt x="5260" y="2253"/>
                    </a:cubicBezTo>
                    <a:cubicBezTo>
                      <a:pt x="5400" y="2319"/>
                      <a:pt x="5540" y="2452"/>
                      <a:pt x="5540" y="2518"/>
                    </a:cubicBezTo>
                    <a:cubicBezTo>
                      <a:pt x="5540" y="2518"/>
                      <a:pt x="5540" y="2518"/>
                      <a:pt x="5540" y="2518"/>
                    </a:cubicBezTo>
                    <a:cubicBezTo>
                      <a:pt x="5540" y="2518"/>
                      <a:pt x="5540" y="2518"/>
                      <a:pt x="5540" y="2518"/>
                    </a:cubicBezTo>
                    <a:cubicBezTo>
                      <a:pt x="5540" y="2584"/>
                      <a:pt x="5540" y="2717"/>
                      <a:pt x="5470" y="2717"/>
                    </a:cubicBezTo>
                    <a:cubicBezTo>
                      <a:pt x="5470" y="2783"/>
                      <a:pt x="5400" y="2783"/>
                      <a:pt x="5400" y="2783"/>
                    </a:cubicBezTo>
                    <a:cubicBezTo>
                      <a:pt x="5190" y="2849"/>
                      <a:pt x="5119" y="3048"/>
                      <a:pt x="5049" y="3247"/>
                    </a:cubicBezTo>
                    <a:cubicBezTo>
                      <a:pt x="5049" y="3313"/>
                      <a:pt x="5049" y="3379"/>
                      <a:pt x="5049" y="3445"/>
                    </a:cubicBezTo>
                    <a:cubicBezTo>
                      <a:pt x="5049" y="3578"/>
                      <a:pt x="5049" y="3843"/>
                      <a:pt x="4769" y="3909"/>
                    </a:cubicBezTo>
                    <a:cubicBezTo>
                      <a:pt x="4629" y="3909"/>
                      <a:pt x="4558" y="3975"/>
                      <a:pt x="4558" y="4174"/>
                    </a:cubicBezTo>
                    <a:cubicBezTo>
                      <a:pt x="4558" y="4506"/>
                      <a:pt x="4278" y="4572"/>
                      <a:pt x="4138" y="4572"/>
                    </a:cubicBezTo>
                    <a:cubicBezTo>
                      <a:pt x="4138" y="4638"/>
                      <a:pt x="4068" y="4638"/>
                      <a:pt x="4068" y="4638"/>
                    </a:cubicBezTo>
                    <a:cubicBezTo>
                      <a:pt x="4068" y="4638"/>
                      <a:pt x="3997" y="4771"/>
                      <a:pt x="3997" y="4837"/>
                    </a:cubicBezTo>
                    <a:cubicBezTo>
                      <a:pt x="3857" y="5234"/>
                      <a:pt x="3787" y="5367"/>
                      <a:pt x="3717" y="5433"/>
                    </a:cubicBezTo>
                    <a:cubicBezTo>
                      <a:pt x="3647" y="5499"/>
                      <a:pt x="3577" y="5499"/>
                      <a:pt x="3436" y="5566"/>
                    </a:cubicBezTo>
                    <a:cubicBezTo>
                      <a:pt x="3296" y="5566"/>
                      <a:pt x="3086" y="5632"/>
                      <a:pt x="3086" y="5764"/>
                    </a:cubicBezTo>
                    <a:cubicBezTo>
                      <a:pt x="3086" y="6029"/>
                      <a:pt x="2805" y="6427"/>
                      <a:pt x="2525" y="6427"/>
                    </a:cubicBezTo>
                    <a:cubicBezTo>
                      <a:pt x="2525" y="6427"/>
                      <a:pt x="2525" y="6427"/>
                      <a:pt x="2525" y="6427"/>
                    </a:cubicBezTo>
                    <a:cubicBezTo>
                      <a:pt x="2525" y="6427"/>
                      <a:pt x="2525" y="6427"/>
                      <a:pt x="2525" y="6427"/>
                    </a:cubicBezTo>
                    <a:cubicBezTo>
                      <a:pt x="2455" y="6427"/>
                      <a:pt x="2455" y="6427"/>
                      <a:pt x="2384" y="6361"/>
                    </a:cubicBezTo>
                    <a:cubicBezTo>
                      <a:pt x="2314" y="6361"/>
                      <a:pt x="2244" y="6361"/>
                      <a:pt x="2174" y="6361"/>
                    </a:cubicBezTo>
                    <a:cubicBezTo>
                      <a:pt x="2104" y="6361"/>
                      <a:pt x="2104" y="6361"/>
                      <a:pt x="2104" y="6361"/>
                    </a:cubicBezTo>
                    <a:cubicBezTo>
                      <a:pt x="2104" y="6427"/>
                      <a:pt x="2034" y="6493"/>
                      <a:pt x="1894" y="6493"/>
                    </a:cubicBezTo>
                    <a:cubicBezTo>
                      <a:pt x="1823" y="6493"/>
                      <a:pt x="1683" y="6493"/>
                      <a:pt x="1613" y="6427"/>
                    </a:cubicBezTo>
                    <a:cubicBezTo>
                      <a:pt x="1543" y="6427"/>
                      <a:pt x="1543" y="6361"/>
                      <a:pt x="1473" y="6361"/>
                    </a:cubicBezTo>
                    <a:cubicBezTo>
                      <a:pt x="1473" y="6361"/>
                      <a:pt x="1473" y="6427"/>
                      <a:pt x="1403" y="6427"/>
                    </a:cubicBezTo>
                    <a:cubicBezTo>
                      <a:pt x="1122" y="6692"/>
                      <a:pt x="982" y="6891"/>
                      <a:pt x="982" y="6957"/>
                    </a:cubicBezTo>
                    <a:cubicBezTo>
                      <a:pt x="982" y="7023"/>
                      <a:pt x="1052" y="7023"/>
                      <a:pt x="1122" y="7090"/>
                    </a:cubicBezTo>
                    <a:cubicBezTo>
                      <a:pt x="1262" y="7156"/>
                      <a:pt x="1473" y="7288"/>
                      <a:pt x="1473" y="7487"/>
                    </a:cubicBezTo>
                    <a:cubicBezTo>
                      <a:pt x="1403" y="7752"/>
                      <a:pt x="1613" y="8017"/>
                      <a:pt x="1753" y="8150"/>
                    </a:cubicBezTo>
                    <a:cubicBezTo>
                      <a:pt x="1894" y="8282"/>
                      <a:pt x="2244" y="8746"/>
                      <a:pt x="2034" y="9011"/>
                    </a:cubicBezTo>
                    <a:cubicBezTo>
                      <a:pt x="1894" y="9210"/>
                      <a:pt x="1683" y="9276"/>
                      <a:pt x="1332" y="9210"/>
                    </a:cubicBezTo>
                    <a:cubicBezTo>
                      <a:pt x="1262" y="9210"/>
                      <a:pt x="1192" y="9210"/>
                      <a:pt x="1122" y="9210"/>
                    </a:cubicBezTo>
                    <a:cubicBezTo>
                      <a:pt x="1052" y="9276"/>
                      <a:pt x="842" y="9276"/>
                      <a:pt x="561" y="9276"/>
                    </a:cubicBezTo>
                    <a:cubicBezTo>
                      <a:pt x="561" y="9210"/>
                      <a:pt x="491" y="9210"/>
                      <a:pt x="491" y="9210"/>
                    </a:cubicBezTo>
                    <a:cubicBezTo>
                      <a:pt x="281" y="9210"/>
                      <a:pt x="210" y="9342"/>
                      <a:pt x="140" y="9475"/>
                    </a:cubicBezTo>
                    <a:cubicBezTo>
                      <a:pt x="70" y="9541"/>
                      <a:pt x="70" y="9541"/>
                      <a:pt x="70" y="9607"/>
                    </a:cubicBezTo>
                    <a:cubicBezTo>
                      <a:pt x="0" y="9607"/>
                      <a:pt x="0" y="9607"/>
                      <a:pt x="0" y="9607"/>
                    </a:cubicBezTo>
                    <a:cubicBezTo>
                      <a:pt x="70" y="9674"/>
                      <a:pt x="140" y="9740"/>
                      <a:pt x="140" y="9806"/>
                    </a:cubicBezTo>
                    <a:cubicBezTo>
                      <a:pt x="281" y="9939"/>
                      <a:pt x="421" y="10071"/>
                      <a:pt x="631" y="10137"/>
                    </a:cubicBezTo>
                    <a:cubicBezTo>
                      <a:pt x="771" y="10204"/>
                      <a:pt x="982" y="10137"/>
                      <a:pt x="1122" y="10137"/>
                    </a:cubicBezTo>
                    <a:cubicBezTo>
                      <a:pt x="1192" y="10071"/>
                      <a:pt x="1262" y="10071"/>
                      <a:pt x="1332" y="10071"/>
                    </a:cubicBezTo>
                    <a:cubicBezTo>
                      <a:pt x="1473" y="10071"/>
                      <a:pt x="1543" y="10137"/>
                      <a:pt x="1543" y="10336"/>
                    </a:cubicBezTo>
                    <a:cubicBezTo>
                      <a:pt x="1543" y="10667"/>
                      <a:pt x="1052" y="10667"/>
                      <a:pt x="631" y="10734"/>
                    </a:cubicBezTo>
                    <a:cubicBezTo>
                      <a:pt x="631" y="10734"/>
                      <a:pt x="561" y="10734"/>
                      <a:pt x="491" y="10734"/>
                    </a:cubicBezTo>
                    <a:cubicBezTo>
                      <a:pt x="771" y="11065"/>
                      <a:pt x="1613" y="11926"/>
                      <a:pt x="1964" y="11860"/>
                    </a:cubicBezTo>
                    <a:cubicBezTo>
                      <a:pt x="2384" y="11794"/>
                      <a:pt x="2665" y="11396"/>
                      <a:pt x="2735" y="11264"/>
                    </a:cubicBezTo>
                    <a:cubicBezTo>
                      <a:pt x="2665" y="11198"/>
                      <a:pt x="2595" y="11131"/>
                      <a:pt x="2665" y="10999"/>
                    </a:cubicBezTo>
                    <a:cubicBezTo>
                      <a:pt x="2665" y="10866"/>
                      <a:pt x="2875" y="10667"/>
                      <a:pt x="3016" y="10667"/>
                    </a:cubicBezTo>
                    <a:cubicBezTo>
                      <a:pt x="3086" y="10667"/>
                      <a:pt x="3086" y="10667"/>
                      <a:pt x="3156" y="10667"/>
                    </a:cubicBezTo>
                    <a:cubicBezTo>
                      <a:pt x="3296" y="10734"/>
                      <a:pt x="3296" y="10933"/>
                      <a:pt x="3296" y="11131"/>
                    </a:cubicBezTo>
                    <a:cubicBezTo>
                      <a:pt x="3296" y="11264"/>
                      <a:pt x="3296" y="11463"/>
                      <a:pt x="3366" y="11463"/>
                    </a:cubicBezTo>
                    <a:cubicBezTo>
                      <a:pt x="3647" y="11661"/>
                      <a:pt x="3506" y="11993"/>
                      <a:pt x="3436" y="12324"/>
                    </a:cubicBezTo>
                    <a:cubicBezTo>
                      <a:pt x="3366" y="12456"/>
                      <a:pt x="3436" y="12788"/>
                      <a:pt x="3506" y="13119"/>
                    </a:cubicBezTo>
                    <a:cubicBezTo>
                      <a:pt x="3506" y="13252"/>
                      <a:pt x="3577" y="13384"/>
                      <a:pt x="3577" y="13517"/>
                    </a:cubicBezTo>
                    <a:cubicBezTo>
                      <a:pt x="3577" y="13649"/>
                      <a:pt x="3647" y="13848"/>
                      <a:pt x="3717" y="14047"/>
                    </a:cubicBezTo>
                    <a:cubicBezTo>
                      <a:pt x="3787" y="14312"/>
                      <a:pt x="3857" y="14577"/>
                      <a:pt x="3927" y="14842"/>
                    </a:cubicBezTo>
                    <a:cubicBezTo>
                      <a:pt x="3997" y="15372"/>
                      <a:pt x="4348" y="16233"/>
                      <a:pt x="4629" y="16829"/>
                    </a:cubicBezTo>
                    <a:cubicBezTo>
                      <a:pt x="4839" y="17094"/>
                      <a:pt x="4979" y="17558"/>
                      <a:pt x="5119" y="17890"/>
                    </a:cubicBezTo>
                    <a:cubicBezTo>
                      <a:pt x="5190" y="18287"/>
                      <a:pt x="5330" y="18618"/>
                      <a:pt x="5400" y="18751"/>
                    </a:cubicBezTo>
                    <a:cubicBezTo>
                      <a:pt x="5610" y="18950"/>
                      <a:pt x="6171" y="19811"/>
                      <a:pt x="6171" y="20341"/>
                    </a:cubicBezTo>
                    <a:cubicBezTo>
                      <a:pt x="6171" y="20805"/>
                      <a:pt x="6732" y="21467"/>
                      <a:pt x="6873" y="21600"/>
                    </a:cubicBezTo>
                    <a:cubicBezTo>
                      <a:pt x="6943" y="21600"/>
                      <a:pt x="6943" y="21600"/>
                      <a:pt x="6943" y="21600"/>
                    </a:cubicBezTo>
                    <a:cubicBezTo>
                      <a:pt x="7083" y="21600"/>
                      <a:pt x="7364" y="21401"/>
                      <a:pt x="7434" y="21202"/>
                    </a:cubicBezTo>
                    <a:cubicBezTo>
                      <a:pt x="7504" y="21004"/>
                      <a:pt x="7714" y="20871"/>
                      <a:pt x="7855" y="20739"/>
                    </a:cubicBezTo>
                    <a:cubicBezTo>
                      <a:pt x="7995" y="20672"/>
                      <a:pt x="8135" y="20606"/>
                      <a:pt x="8135" y="20540"/>
                    </a:cubicBezTo>
                    <a:cubicBezTo>
                      <a:pt x="8205" y="20341"/>
                      <a:pt x="8205" y="19944"/>
                      <a:pt x="8556" y="19877"/>
                    </a:cubicBezTo>
                    <a:cubicBezTo>
                      <a:pt x="8626" y="19877"/>
                      <a:pt x="8696" y="19811"/>
                      <a:pt x="8696" y="19480"/>
                    </a:cubicBezTo>
                    <a:cubicBezTo>
                      <a:pt x="8696" y="19215"/>
                      <a:pt x="8696" y="18751"/>
                      <a:pt x="8906" y="18486"/>
                    </a:cubicBezTo>
                    <a:cubicBezTo>
                      <a:pt x="9117" y="18221"/>
                      <a:pt x="9117" y="17625"/>
                      <a:pt x="9047" y="17360"/>
                    </a:cubicBezTo>
                    <a:cubicBezTo>
                      <a:pt x="8906" y="17094"/>
                      <a:pt x="8977" y="16631"/>
                      <a:pt x="9117" y="16366"/>
                    </a:cubicBezTo>
                    <a:cubicBezTo>
                      <a:pt x="9117" y="16233"/>
                      <a:pt x="9117" y="16167"/>
                      <a:pt x="9187" y="16101"/>
                    </a:cubicBezTo>
                    <a:cubicBezTo>
                      <a:pt x="9187" y="15902"/>
                      <a:pt x="9257" y="15637"/>
                      <a:pt x="9468" y="15637"/>
                    </a:cubicBezTo>
                    <a:cubicBezTo>
                      <a:pt x="9678" y="15637"/>
                      <a:pt x="9958" y="15438"/>
                      <a:pt x="10169" y="15173"/>
                    </a:cubicBezTo>
                    <a:cubicBezTo>
                      <a:pt x="10379" y="14974"/>
                      <a:pt x="10730" y="14709"/>
                      <a:pt x="11081" y="14510"/>
                    </a:cubicBezTo>
                    <a:cubicBezTo>
                      <a:pt x="11221" y="14378"/>
                      <a:pt x="11361" y="14312"/>
                      <a:pt x="11431" y="14245"/>
                    </a:cubicBezTo>
                    <a:cubicBezTo>
                      <a:pt x="11712" y="14047"/>
                      <a:pt x="12413" y="13384"/>
                      <a:pt x="12623" y="13053"/>
                    </a:cubicBezTo>
                    <a:cubicBezTo>
                      <a:pt x="12834" y="12854"/>
                      <a:pt x="13114" y="12721"/>
                      <a:pt x="13395" y="12589"/>
                    </a:cubicBezTo>
                    <a:cubicBezTo>
                      <a:pt x="13535" y="12456"/>
                      <a:pt x="13745" y="12390"/>
                      <a:pt x="13886" y="12258"/>
                    </a:cubicBezTo>
                    <a:cubicBezTo>
                      <a:pt x="14026" y="12125"/>
                      <a:pt x="14026" y="11993"/>
                      <a:pt x="14026" y="11860"/>
                    </a:cubicBezTo>
                    <a:cubicBezTo>
                      <a:pt x="14026" y="11728"/>
                      <a:pt x="14096" y="11661"/>
                      <a:pt x="14096" y="11595"/>
                    </a:cubicBezTo>
                    <a:cubicBezTo>
                      <a:pt x="14166" y="11065"/>
                      <a:pt x="15639" y="10999"/>
                      <a:pt x="15639" y="10999"/>
                    </a:cubicBezTo>
                    <a:cubicBezTo>
                      <a:pt x="15639" y="10999"/>
                      <a:pt x="15639" y="10999"/>
                      <a:pt x="15709" y="10999"/>
                    </a:cubicBezTo>
                    <a:cubicBezTo>
                      <a:pt x="15709" y="10999"/>
                      <a:pt x="15709" y="10999"/>
                      <a:pt x="15709" y="10933"/>
                    </a:cubicBezTo>
                    <a:cubicBezTo>
                      <a:pt x="15709" y="10933"/>
                      <a:pt x="15709" y="10933"/>
                      <a:pt x="15709" y="10866"/>
                    </a:cubicBezTo>
                    <a:cubicBezTo>
                      <a:pt x="15639" y="10866"/>
                      <a:pt x="15639" y="10800"/>
                      <a:pt x="15639" y="10800"/>
                    </a:cubicBezTo>
                    <a:cubicBezTo>
                      <a:pt x="15639" y="10734"/>
                      <a:pt x="15639" y="10734"/>
                      <a:pt x="15639" y="10667"/>
                    </a:cubicBezTo>
                    <a:cubicBezTo>
                      <a:pt x="15639" y="10667"/>
                      <a:pt x="15639" y="10601"/>
                      <a:pt x="15639" y="10601"/>
                    </a:cubicBezTo>
                    <a:cubicBezTo>
                      <a:pt x="15639" y="10601"/>
                      <a:pt x="15639" y="10535"/>
                      <a:pt x="15639" y="10535"/>
                    </a:cubicBezTo>
                    <a:cubicBezTo>
                      <a:pt x="15639" y="10469"/>
                      <a:pt x="15639" y="10469"/>
                      <a:pt x="15569" y="10402"/>
                    </a:cubicBezTo>
                    <a:cubicBezTo>
                      <a:pt x="15569" y="10402"/>
                      <a:pt x="15569" y="10336"/>
                      <a:pt x="15569" y="10336"/>
                    </a:cubicBezTo>
                    <a:cubicBezTo>
                      <a:pt x="15569" y="10336"/>
                      <a:pt x="15569" y="10270"/>
                      <a:pt x="15569" y="10270"/>
                    </a:cubicBezTo>
                    <a:cubicBezTo>
                      <a:pt x="15569" y="10204"/>
                      <a:pt x="15569" y="10204"/>
                      <a:pt x="15569" y="10204"/>
                    </a:cubicBezTo>
                    <a:cubicBezTo>
                      <a:pt x="15569" y="10137"/>
                      <a:pt x="15499" y="10137"/>
                      <a:pt x="15499" y="10071"/>
                    </a:cubicBezTo>
                    <a:cubicBezTo>
                      <a:pt x="15499" y="10071"/>
                      <a:pt x="15499" y="10071"/>
                      <a:pt x="15499" y="10005"/>
                    </a:cubicBezTo>
                    <a:cubicBezTo>
                      <a:pt x="15499" y="10005"/>
                      <a:pt x="15499" y="9939"/>
                      <a:pt x="15499" y="9939"/>
                    </a:cubicBezTo>
                    <a:cubicBezTo>
                      <a:pt x="15499" y="9939"/>
                      <a:pt x="15499" y="9939"/>
                      <a:pt x="15429" y="9939"/>
                    </a:cubicBezTo>
                    <a:cubicBezTo>
                      <a:pt x="15429" y="9872"/>
                      <a:pt x="15429" y="9806"/>
                      <a:pt x="15429" y="9806"/>
                    </a:cubicBezTo>
                    <a:cubicBezTo>
                      <a:pt x="15288" y="9475"/>
                      <a:pt x="15148" y="8879"/>
                      <a:pt x="15218" y="8613"/>
                    </a:cubicBezTo>
                    <a:cubicBezTo>
                      <a:pt x="15288" y="8415"/>
                      <a:pt x="15429" y="8415"/>
                      <a:pt x="15499" y="8348"/>
                    </a:cubicBezTo>
                    <a:cubicBezTo>
                      <a:pt x="15639" y="8348"/>
                      <a:pt x="15639" y="8348"/>
                      <a:pt x="15639" y="8282"/>
                    </a:cubicBezTo>
                    <a:cubicBezTo>
                      <a:pt x="15639" y="8282"/>
                      <a:pt x="15499" y="8216"/>
                      <a:pt x="15429" y="8216"/>
                    </a:cubicBezTo>
                    <a:cubicBezTo>
                      <a:pt x="15288" y="8150"/>
                      <a:pt x="15148" y="8017"/>
                      <a:pt x="15078" y="7885"/>
                    </a:cubicBezTo>
                    <a:cubicBezTo>
                      <a:pt x="15078" y="7818"/>
                      <a:pt x="15078" y="7686"/>
                      <a:pt x="15148" y="7620"/>
                    </a:cubicBezTo>
                    <a:cubicBezTo>
                      <a:pt x="15218" y="7487"/>
                      <a:pt x="15358" y="7421"/>
                      <a:pt x="15499" y="7421"/>
                    </a:cubicBezTo>
                    <a:cubicBezTo>
                      <a:pt x="15569" y="7421"/>
                      <a:pt x="15639" y="7421"/>
                      <a:pt x="15709" y="7487"/>
                    </a:cubicBezTo>
                    <a:cubicBezTo>
                      <a:pt x="15779" y="7553"/>
                      <a:pt x="15849" y="7553"/>
                      <a:pt x="15919" y="7553"/>
                    </a:cubicBezTo>
                    <a:cubicBezTo>
                      <a:pt x="16340" y="7553"/>
                      <a:pt x="16621" y="7752"/>
                      <a:pt x="16621" y="8083"/>
                    </a:cubicBezTo>
                    <a:cubicBezTo>
                      <a:pt x="16621" y="8150"/>
                      <a:pt x="16761" y="8282"/>
                      <a:pt x="16831" y="8348"/>
                    </a:cubicBezTo>
                    <a:cubicBezTo>
                      <a:pt x="16971" y="8282"/>
                      <a:pt x="17462" y="8282"/>
                      <a:pt x="17743" y="8282"/>
                    </a:cubicBezTo>
                    <a:cubicBezTo>
                      <a:pt x="18023" y="8282"/>
                      <a:pt x="18444" y="8282"/>
                      <a:pt x="18444" y="8613"/>
                    </a:cubicBezTo>
                    <a:cubicBezTo>
                      <a:pt x="18444" y="8812"/>
                      <a:pt x="18094" y="9475"/>
                      <a:pt x="17673" y="9475"/>
                    </a:cubicBezTo>
                    <a:cubicBezTo>
                      <a:pt x="17673" y="9475"/>
                      <a:pt x="17603" y="9541"/>
                      <a:pt x="17603" y="9674"/>
                    </a:cubicBezTo>
                    <a:cubicBezTo>
                      <a:pt x="17603" y="9872"/>
                      <a:pt x="17603" y="10005"/>
                      <a:pt x="17673" y="10005"/>
                    </a:cubicBezTo>
                    <a:cubicBezTo>
                      <a:pt x="17673" y="10005"/>
                      <a:pt x="17813" y="9872"/>
                      <a:pt x="17883" y="9806"/>
                    </a:cubicBezTo>
                    <a:cubicBezTo>
                      <a:pt x="17883" y="9740"/>
                      <a:pt x="17883" y="9740"/>
                      <a:pt x="17883" y="9740"/>
                    </a:cubicBezTo>
                    <a:cubicBezTo>
                      <a:pt x="17953" y="9607"/>
                      <a:pt x="18094" y="9409"/>
                      <a:pt x="18234" y="9409"/>
                    </a:cubicBezTo>
                    <a:cubicBezTo>
                      <a:pt x="18374" y="9409"/>
                      <a:pt x="18444" y="9674"/>
                      <a:pt x="18584" y="10402"/>
                    </a:cubicBezTo>
                    <a:cubicBezTo>
                      <a:pt x="18584" y="10469"/>
                      <a:pt x="18584" y="10601"/>
                      <a:pt x="18584" y="10734"/>
                    </a:cubicBezTo>
                    <a:cubicBezTo>
                      <a:pt x="18584" y="10734"/>
                      <a:pt x="18584" y="10734"/>
                      <a:pt x="18584" y="10734"/>
                    </a:cubicBezTo>
                    <a:cubicBezTo>
                      <a:pt x="18584" y="10734"/>
                      <a:pt x="18584" y="10734"/>
                      <a:pt x="18584" y="107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2" name="Shape 3072"/>
              <p:cNvSpPr/>
              <p:nvPr/>
            </p:nvSpPr>
            <p:spPr>
              <a:xfrm>
                <a:off x="691625" y="985686"/>
                <a:ext cx="169503" cy="673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5400"/>
                    </a:moveTo>
                    <a:cubicBezTo>
                      <a:pt x="21417" y="5400"/>
                      <a:pt x="21417" y="5400"/>
                      <a:pt x="21417" y="5400"/>
                    </a:cubicBezTo>
                    <a:cubicBezTo>
                      <a:pt x="21417" y="5400"/>
                      <a:pt x="21417" y="5400"/>
                      <a:pt x="21417" y="5400"/>
                    </a:cubicBezTo>
                    <a:cubicBezTo>
                      <a:pt x="21417" y="5400"/>
                      <a:pt x="21234" y="5400"/>
                      <a:pt x="21234" y="5400"/>
                    </a:cubicBezTo>
                    <a:cubicBezTo>
                      <a:pt x="21051" y="5400"/>
                      <a:pt x="21051" y="5400"/>
                      <a:pt x="21051" y="5400"/>
                    </a:cubicBezTo>
                    <a:cubicBezTo>
                      <a:pt x="20685" y="5400"/>
                      <a:pt x="20319" y="4950"/>
                      <a:pt x="19953" y="4050"/>
                    </a:cubicBezTo>
                    <a:cubicBezTo>
                      <a:pt x="19586" y="3150"/>
                      <a:pt x="19403" y="3150"/>
                      <a:pt x="19403" y="3150"/>
                    </a:cubicBezTo>
                    <a:cubicBezTo>
                      <a:pt x="19220" y="3150"/>
                      <a:pt x="19220" y="3150"/>
                      <a:pt x="19220" y="3150"/>
                    </a:cubicBezTo>
                    <a:cubicBezTo>
                      <a:pt x="18854" y="3150"/>
                      <a:pt x="18488" y="3150"/>
                      <a:pt x="18305" y="3150"/>
                    </a:cubicBezTo>
                    <a:cubicBezTo>
                      <a:pt x="17573" y="2700"/>
                      <a:pt x="15559" y="1800"/>
                      <a:pt x="14095" y="1800"/>
                    </a:cubicBezTo>
                    <a:cubicBezTo>
                      <a:pt x="13363" y="1800"/>
                      <a:pt x="13180" y="2250"/>
                      <a:pt x="13180" y="2250"/>
                    </a:cubicBezTo>
                    <a:cubicBezTo>
                      <a:pt x="12447" y="2700"/>
                      <a:pt x="10983" y="1350"/>
                      <a:pt x="10251" y="450"/>
                    </a:cubicBezTo>
                    <a:cubicBezTo>
                      <a:pt x="10068" y="0"/>
                      <a:pt x="10068" y="0"/>
                      <a:pt x="10068" y="0"/>
                    </a:cubicBezTo>
                    <a:cubicBezTo>
                      <a:pt x="10068" y="0"/>
                      <a:pt x="9885" y="0"/>
                      <a:pt x="9702" y="0"/>
                    </a:cubicBezTo>
                    <a:cubicBezTo>
                      <a:pt x="9153" y="0"/>
                      <a:pt x="8603" y="900"/>
                      <a:pt x="8420" y="1350"/>
                    </a:cubicBezTo>
                    <a:cubicBezTo>
                      <a:pt x="8420" y="3150"/>
                      <a:pt x="8054" y="4050"/>
                      <a:pt x="7505" y="4050"/>
                    </a:cubicBezTo>
                    <a:cubicBezTo>
                      <a:pt x="7139" y="4050"/>
                      <a:pt x="6773" y="3600"/>
                      <a:pt x="6224" y="3150"/>
                    </a:cubicBezTo>
                    <a:cubicBezTo>
                      <a:pt x="5675" y="2250"/>
                      <a:pt x="5125" y="2250"/>
                      <a:pt x="4576" y="2250"/>
                    </a:cubicBezTo>
                    <a:cubicBezTo>
                      <a:pt x="4027" y="2250"/>
                      <a:pt x="3844" y="2250"/>
                      <a:pt x="3844" y="2700"/>
                    </a:cubicBezTo>
                    <a:cubicBezTo>
                      <a:pt x="3844" y="4500"/>
                      <a:pt x="2746" y="6300"/>
                      <a:pt x="2380" y="6750"/>
                    </a:cubicBezTo>
                    <a:cubicBezTo>
                      <a:pt x="2380" y="6750"/>
                      <a:pt x="2380" y="6750"/>
                      <a:pt x="2380" y="6750"/>
                    </a:cubicBezTo>
                    <a:cubicBezTo>
                      <a:pt x="2380" y="6750"/>
                      <a:pt x="2380" y="6750"/>
                      <a:pt x="2197" y="7200"/>
                    </a:cubicBezTo>
                    <a:cubicBezTo>
                      <a:pt x="2197" y="7200"/>
                      <a:pt x="2197" y="7200"/>
                      <a:pt x="2197" y="7200"/>
                    </a:cubicBezTo>
                    <a:cubicBezTo>
                      <a:pt x="2197" y="7200"/>
                      <a:pt x="2197" y="7650"/>
                      <a:pt x="2014" y="8100"/>
                    </a:cubicBezTo>
                    <a:cubicBezTo>
                      <a:pt x="2197" y="8550"/>
                      <a:pt x="2380" y="9000"/>
                      <a:pt x="2563" y="9450"/>
                    </a:cubicBezTo>
                    <a:cubicBezTo>
                      <a:pt x="2563" y="9900"/>
                      <a:pt x="2563" y="9900"/>
                      <a:pt x="2563" y="9900"/>
                    </a:cubicBezTo>
                    <a:cubicBezTo>
                      <a:pt x="2746" y="9900"/>
                      <a:pt x="2929" y="10350"/>
                      <a:pt x="3112" y="10350"/>
                    </a:cubicBezTo>
                    <a:cubicBezTo>
                      <a:pt x="3478" y="10350"/>
                      <a:pt x="3661" y="9900"/>
                      <a:pt x="3661" y="9900"/>
                    </a:cubicBezTo>
                    <a:cubicBezTo>
                      <a:pt x="3661" y="9450"/>
                      <a:pt x="3844" y="9000"/>
                      <a:pt x="4210" y="9000"/>
                    </a:cubicBezTo>
                    <a:cubicBezTo>
                      <a:pt x="4942" y="9000"/>
                      <a:pt x="6224" y="11250"/>
                      <a:pt x="7139" y="12600"/>
                    </a:cubicBezTo>
                    <a:cubicBezTo>
                      <a:pt x="7322" y="13050"/>
                      <a:pt x="7505" y="13950"/>
                      <a:pt x="7505" y="14400"/>
                    </a:cubicBezTo>
                    <a:cubicBezTo>
                      <a:pt x="7505" y="15300"/>
                      <a:pt x="7139" y="15300"/>
                      <a:pt x="6956" y="15750"/>
                    </a:cubicBezTo>
                    <a:cubicBezTo>
                      <a:pt x="6590" y="15750"/>
                      <a:pt x="6407" y="15750"/>
                      <a:pt x="6224" y="16200"/>
                    </a:cubicBezTo>
                    <a:cubicBezTo>
                      <a:pt x="6224" y="17100"/>
                      <a:pt x="5858" y="17550"/>
                      <a:pt x="5308" y="17550"/>
                    </a:cubicBezTo>
                    <a:cubicBezTo>
                      <a:pt x="5125" y="17550"/>
                      <a:pt x="4759" y="17550"/>
                      <a:pt x="4576" y="17550"/>
                    </a:cubicBezTo>
                    <a:cubicBezTo>
                      <a:pt x="4393" y="17550"/>
                      <a:pt x="4393" y="17550"/>
                      <a:pt x="4210" y="17550"/>
                    </a:cubicBezTo>
                    <a:cubicBezTo>
                      <a:pt x="4210" y="17550"/>
                      <a:pt x="4027" y="17550"/>
                      <a:pt x="4027" y="17550"/>
                    </a:cubicBezTo>
                    <a:cubicBezTo>
                      <a:pt x="4027" y="18000"/>
                      <a:pt x="4027" y="18000"/>
                      <a:pt x="4027" y="18000"/>
                    </a:cubicBezTo>
                    <a:cubicBezTo>
                      <a:pt x="3844" y="18000"/>
                      <a:pt x="3844" y="18000"/>
                      <a:pt x="3661" y="18000"/>
                    </a:cubicBezTo>
                    <a:cubicBezTo>
                      <a:pt x="3661" y="18000"/>
                      <a:pt x="3661" y="18000"/>
                      <a:pt x="3661" y="18000"/>
                    </a:cubicBezTo>
                    <a:cubicBezTo>
                      <a:pt x="3478" y="18000"/>
                      <a:pt x="3478" y="18000"/>
                      <a:pt x="3295" y="18450"/>
                    </a:cubicBezTo>
                    <a:cubicBezTo>
                      <a:pt x="3295" y="18450"/>
                      <a:pt x="3295" y="18450"/>
                      <a:pt x="3112" y="18450"/>
                    </a:cubicBezTo>
                    <a:cubicBezTo>
                      <a:pt x="3112" y="18450"/>
                      <a:pt x="3112" y="18450"/>
                      <a:pt x="2929" y="18450"/>
                    </a:cubicBezTo>
                    <a:cubicBezTo>
                      <a:pt x="2563" y="18450"/>
                      <a:pt x="2014" y="18450"/>
                      <a:pt x="1831" y="18450"/>
                    </a:cubicBezTo>
                    <a:cubicBezTo>
                      <a:pt x="1831" y="18450"/>
                      <a:pt x="1831" y="18450"/>
                      <a:pt x="1831" y="18450"/>
                    </a:cubicBezTo>
                    <a:cubicBezTo>
                      <a:pt x="1647" y="18450"/>
                      <a:pt x="1647" y="18450"/>
                      <a:pt x="1647" y="18450"/>
                    </a:cubicBezTo>
                    <a:cubicBezTo>
                      <a:pt x="1647" y="18450"/>
                      <a:pt x="1647" y="18450"/>
                      <a:pt x="1647" y="18450"/>
                    </a:cubicBezTo>
                    <a:cubicBezTo>
                      <a:pt x="915" y="18900"/>
                      <a:pt x="915" y="18900"/>
                      <a:pt x="915" y="18900"/>
                    </a:cubicBezTo>
                    <a:cubicBezTo>
                      <a:pt x="915" y="18450"/>
                      <a:pt x="915" y="18450"/>
                      <a:pt x="915" y="18450"/>
                    </a:cubicBezTo>
                    <a:cubicBezTo>
                      <a:pt x="915" y="18450"/>
                      <a:pt x="915" y="18450"/>
                      <a:pt x="915" y="18450"/>
                    </a:cubicBezTo>
                    <a:cubicBezTo>
                      <a:pt x="915" y="18450"/>
                      <a:pt x="915" y="18450"/>
                      <a:pt x="915" y="18450"/>
                    </a:cubicBezTo>
                    <a:cubicBezTo>
                      <a:pt x="915" y="18450"/>
                      <a:pt x="915" y="18450"/>
                      <a:pt x="915" y="18450"/>
                    </a:cubicBezTo>
                    <a:cubicBezTo>
                      <a:pt x="549" y="18450"/>
                      <a:pt x="183" y="19350"/>
                      <a:pt x="0" y="20250"/>
                    </a:cubicBezTo>
                    <a:cubicBezTo>
                      <a:pt x="183" y="20250"/>
                      <a:pt x="366" y="20250"/>
                      <a:pt x="549" y="20250"/>
                    </a:cubicBezTo>
                    <a:cubicBezTo>
                      <a:pt x="915" y="20250"/>
                      <a:pt x="1098" y="19800"/>
                      <a:pt x="1464" y="19800"/>
                    </a:cubicBezTo>
                    <a:cubicBezTo>
                      <a:pt x="2014" y="19800"/>
                      <a:pt x="2380" y="20250"/>
                      <a:pt x="2563" y="20700"/>
                    </a:cubicBezTo>
                    <a:cubicBezTo>
                      <a:pt x="2746" y="20700"/>
                      <a:pt x="2929" y="20700"/>
                      <a:pt x="2929" y="20700"/>
                    </a:cubicBezTo>
                    <a:cubicBezTo>
                      <a:pt x="3112" y="20700"/>
                      <a:pt x="3295" y="20700"/>
                      <a:pt x="3295" y="20700"/>
                    </a:cubicBezTo>
                    <a:cubicBezTo>
                      <a:pt x="3844" y="20250"/>
                      <a:pt x="4393" y="20250"/>
                      <a:pt x="4576" y="21150"/>
                    </a:cubicBezTo>
                    <a:cubicBezTo>
                      <a:pt x="4576" y="21150"/>
                      <a:pt x="4759" y="21600"/>
                      <a:pt x="5125" y="21600"/>
                    </a:cubicBezTo>
                    <a:cubicBezTo>
                      <a:pt x="5125" y="21600"/>
                      <a:pt x="5308" y="21600"/>
                      <a:pt x="5492" y="21600"/>
                    </a:cubicBezTo>
                    <a:cubicBezTo>
                      <a:pt x="5492" y="21150"/>
                      <a:pt x="5492" y="21150"/>
                      <a:pt x="5675" y="21150"/>
                    </a:cubicBezTo>
                    <a:cubicBezTo>
                      <a:pt x="5858" y="21150"/>
                      <a:pt x="6041" y="21600"/>
                      <a:pt x="6224" y="21600"/>
                    </a:cubicBezTo>
                    <a:cubicBezTo>
                      <a:pt x="6224" y="21600"/>
                      <a:pt x="6224" y="21600"/>
                      <a:pt x="6224" y="21600"/>
                    </a:cubicBezTo>
                    <a:cubicBezTo>
                      <a:pt x="6407" y="21600"/>
                      <a:pt x="6407" y="21600"/>
                      <a:pt x="6407" y="21600"/>
                    </a:cubicBezTo>
                    <a:cubicBezTo>
                      <a:pt x="6590" y="21600"/>
                      <a:pt x="6590" y="21600"/>
                      <a:pt x="6773" y="21600"/>
                    </a:cubicBezTo>
                    <a:cubicBezTo>
                      <a:pt x="6773" y="21600"/>
                      <a:pt x="6773" y="21600"/>
                      <a:pt x="6773" y="21600"/>
                    </a:cubicBezTo>
                    <a:cubicBezTo>
                      <a:pt x="6956" y="21600"/>
                      <a:pt x="6956" y="21600"/>
                      <a:pt x="7139" y="21600"/>
                    </a:cubicBezTo>
                    <a:cubicBezTo>
                      <a:pt x="7139" y="21600"/>
                      <a:pt x="7139" y="21600"/>
                      <a:pt x="7139" y="21600"/>
                    </a:cubicBezTo>
                    <a:cubicBezTo>
                      <a:pt x="7322" y="21600"/>
                      <a:pt x="7322" y="21600"/>
                      <a:pt x="7322" y="21600"/>
                    </a:cubicBezTo>
                    <a:cubicBezTo>
                      <a:pt x="7505" y="21600"/>
                      <a:pt x="7505" y="21600"/>
                      <a:pt x="7505" y="21600"/>
                    </a:cubicBezTo>
                    <a:cubicBezTo>
                      <a:pt x="7688" y="21150"/>
                      <a:pt x="7688" y="21150"/>
                      <a:pt x="7688" y="21150"/>
                    </a:cubicBezTo>
                    <a:cubicBezTo>
                      <a:pt x="7871" y="21150"/>
                      <a:pt x="7871" y="21150"/>
                      <a:pt x="7871" y="21150"/>
                    </a:cubicBezTo>
                    <a:cubicBezTo>
                      <a:pt x="8054" y="21150"/>
                      <a:pt x="8054" y="21150"/>
                      <a:pt x="8054" y="21150"/>
                    </a:cubicBezTo>
                    <a:cubicBezTo>
                      <a:pt x="8237" y="21150"/>
                      <a:pt x="8237" y="21150"/>
                      <a:pt x="8237" y="21150"/>
                    </a:cubicBezTo>
                    <a:cubicBezTo>
                      <a:pt x="8237" y="21150"/>
                      <a:pt x="8237" y="21150"/>
                      <a:pt x="8420" y="21150"/>
                    </a:cubicBezTo>
                    <a:cubicBezTo>
                      <a:pt x="8420" y="21150"/>
                      <a:pt x="8420" y="21150"/>
                      <a:pt x="8420" y="21150"/>
                    </a:cubicBezTo>
                    <a:cubicBezTo>
                      <a:pt x="8420" y="21150"/>
                      <a:pt x="8603" y="21150"/>
                      <a:pt x="8603" y="21150"/>
                    </a:cubicBezTo>
                    <a:cubicBezTo>
                      <a:pt x="8603" y="20700"/>
                      <a:pt x="8603" y="20700"/>
                      <a:pt x="8603" y="20700"/>
                    </a:cubicBezTo>
                    <a:cubicBezTo>
                      <a:pt x="8603" y="20700"/>
                      <a:pt x="8603" y="20700"/>
                      <a:pt x="8603" y="20250"/>
                    </a:cubicBezTo>
                    <a:cubicBezTo>
                      <a:pt x="8603" y="20250"/>
                      <a:pt x="8603" y="20250"/>
                      <a:pt x="8603" y="20250"/>
                    </a:cubicBezTo>
                    <a:cubicBezTo>
                      <a:pt x="8603" y="20250"/>
                      <a:pt x="8603" y="20250"/>
                      <a:pt x="8603" y="19800"/>
                    </a:cubicBezTo>
                    <a:cubicBezTo>
                      <a:pt x="8603" y="19800"/>
                      <a:pt x="8603" y="19800"/>
                      <a:pt x="8603" y="19800"/>
                    </a:cubicBezTo>
                    <a:cubicBezTo>
                      <a:pt x="8603" y="19800"/>
                      <a:pt x="8603" y="19350"/>
                      <a:pt x="8603" y="19350"/>
                    </a:cubicBezTo>
                    <a:cubicBezTo>
                      <a:pt x="8603" y="17550"/>
                      <a:pt x="9336" y="17550"/>
                      <a:pt x="9519" y="17550"/>
                    </a:cubicBezTo>
                    <a:cubicBezTo>
                      <a:pt x="9702" y="17100"/>
                      <a:pt x="9702" y="17100"/>
                      <a:pt x="9885" y="17100"/>
                    </a:cubicBezTo>
                    <a:cubicBezTo>
                      <a:pt x="10068" y="17100"/>
                      <a:pt x="10068" y="16650"/>
                      <a:pt x="10251" y="16650"/>
                    </a:cubicBezTo>
                    <a:cubicBezTo>
                      <a:pt x="10434" y="15750"/>
                      <a:pt x="10800" y="15300"/>
                      <a:pt x="11166" y="15300"/>
                    </a:cubicBezTo>
                    <a:cubicBezTo>
                      <a:pt x="11166" y="15300"/>
                      <a:pt x="11349" y="15300"/>
                      <a:pt x="11532" y="14850"/>
                    </a:cubicBezTo>
                    <a:cubicBezTo>
                      <a:pt x="11715" y="14400"/>
                      <a:pt x="12081" y="13950"/>
                      <a:pt x="12447" y="14400"/>
                    </a:cubicBezTo>
                    <a:cubicBezTo>
                      <a:pt x="12631" y="14400"/>
                      <a:pt x="12814" y="14850"/>
                      <a:pt x="12997" y="15300"/>
                    </a:cubicBezTo>
                    <a:cubicBezTo>
                      <a:pt x="12997" y="15300"/>
                      <a:pt x="13180" y="15750"/>
                      <a:pt x="13363" y="15750"/>
                    </a:cubicBezTo>
                    <a:cubicBezTo>
                      <a:pt x="13363" y="15750"/>
                      <a:pt x="13363" y="15750"/>
                      <a:pt x="13363" y="15750"/>
                    </a:cubicBezTo>
                    <a:cubicBezTo>
                      <a:pt x="13546" y="15300"/>
                      <a:pt x="13729" y="14850"/>
                      <a:pt x="13912" y="14850"/>
                    </a:cubicBezTo>
                    <a:cubicBezTo>
                      <a:pt x="14095" y="14850"/>
                      <a:pt x="14278" y="14850"/>
                      <a:pt x="14644" y="13500"/>
                    </a:cubicBezTo>
                    <a:cubicBezTo>
                      <a:pt x="15193" y="12150"/>
                      <a:pt x="15742" y="11700"/>
                      <a:pt x="16475" y="12150"/>
                    </a:cubicBezTo>
                    <a:cubicBezTo>
                      <a:pt x="16841" y="12150"/>
                      <a:pt x="16841" y="12150"/>
                      <a:pt x="16841" y="12150"/>
                    </a:cubicBezTo>
                    <a:cubicBezTo>
                      <a:pt x="17573" y="12150"/>
                      <a:pt x="17756" y="11250"/>
                      <a:pt x="18122" y="10350"/>
                    </a:cubicBezTo>
                    <a:cubicBezTo>
                      <a:pt x="18305" y="9000"/>
                      <a:pt x="18671" y="8550"/>
                      <a:pt x="19220" y="8550"/>
                    </a:cubicBezTo>
                    <a:cubicBezTo>
                      <a:pt x="19403" y="8100"/>
                      <a:pt x="19586" y="8100"/>
                      <a:pt x="19769" y="7650"/>
                    </a:cubicBezTo>
                    <a:cubicBezTo>
                      <a:pt x="19769" y="7650"/>
                      <a:pt x="19953" y="7650"/>
                      <a:pt x="19953" y="7200"/>
                    </a:cubicBezTo>
                    <a:cubicBezTo>
                      <a:pt x="19953" y="7200"/>
                      <a:pt x="20136" y="7200"/>
                      <a:pt x="20136" y="7200"/>
                    </a:cubicBezTo>
                    <a:cubicBezTo>
                      <a:pt x="20136" y="7200"/>
                      <a:pt x="20136" y="7200"/>
                      <a:pt x="20136" y="7200"/>
                    </a:cubicBezTo>
                    <a:cubicBezTo>
                      <a:pt x="20319" y="6750"/>
                      <a:pt x="20319" y="6750"/>
                      <a:pt x="20319" y="6750"/>
                    </a:cubicBezTo>
                    <a:cubicBezTo>
                      <a:pt x="20319" y="6750"/>
                      <a:pt x="20502" y="6750"/>
                      <a:pt x="20502" y="6750"/>
                    </a:cubicBezTo>
                    <a:cubicBezTo>
                      <a:pt x="20502" y="6750"/>
                      <a:pt x="20502" y="6300"/>
                      <a:pt x="20685" y="6300"/>
                    </a:cubicBezTo>
                    <a:cubicBezTo>
                      <a:pt x="20685" y="6300"/>
                      <a:pt x="20685" y="6300"/>
                      <a:pt x="20685" y="6300"/>
                    </a:cubicBezTo>
                    <a:cubicBezTo>
                      <a:pt x="20685" y="6300"/>
                      <a:pt x="20868" y="6300"/>
                      <a:pt x="20868" y="6300"/>
                    </a:cubicBezTo>
                    <a:cubicBezTo>
                      <a:pt x="20868" y="6300"/>
                      <a:pt x="20868" y="6300"/>
                      <a:pt x="20868" y="6300"/>
                    </a:cubicBezTo>
                    <a:cubicBezTo>
                      <a:pt x="21234" y="5850"/>
                      <a:pt x="21417" y="5400"/>
                      <a:pt x="21600" y="5400"/>
                    </a:cubicBezTo>
                    <a:cubicBezTo>
                      <a:pt x="21600" y="5400"/>
                      <a:pt x="21600" y="5400"/>
                      <a:pt x="21600"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3" name="Shape 3073"/>
              <p:cNvSpPr/>
              <p:nvPr/>
            </p:nvSpPr>
            <p:spPr>
              <a:xfrm>
                <a:off x="830859" y="1123360"/>
                <a:ext cx="31782" cy="278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82" y="6480"/>
                    </a:moveTo>
                    <a:cubicBezTo>
                      <a:pt x="982" y="6480"/>
                      <a:pt x="982" y="6480"/>
                      <a:pt x="982" y="6480"/>
                    </a:cubicBezTo>
                    <a:cubicBezTo>
                      <a:pt x="982" y="7560"/>
                      <a:pt x="982" y="7560"/>
                      <a:pt x="982" y="8640"/>
                    </a:cubicBezTo>
                    <a:cubicBezTo>
                      <a:pt x="982" y="8640"/>
                      <a:pt x="982" y="8640"/>
                      <a:pt x="982" y="8640"/>
                    </a:cubicBezTo>
                    <a:cubicBezTo>
                      <a:pt x="1964" y="9720"/>
                      <a:pt x="2945" y="11880"/>
                      <a:pt x="4909" y="14040"/>
                    </a:cubicBezTo>
                    <a:cubicBezTo>
                      <a:pt x="5891" y="14040"/>
                      <a:pt x="5891" y="15120"/>
                      <a:pt x="6873" y="15120"/>
                    </a:cubicBezTo>
                    <a:cubicBezTo>
                      <a:pt x="7855" y="15120"/>
                      <a:pt x="7855" y="16200"/>
                      <a:pt x="7855" y="16200"/>
                    </a:cubicBezTo>
                    <a:cubicBezTo>
                      <a:pt x="8836" y="16200"/>
                      <a:pt x="8836" y="16200"/>
                      <a:pt x="8836" y="16200"/>
                    </a:cubicBezTo>
                    <a:cubicBezTo>
                      <a:pt x="8836" y="17280"/>
                      <a:pt x="8836" y="17280"/>
                      <a:pt x="8836" y="18360"/>
                    </a:cubicBezTo>
                    <a:cubicBezTo>
                      <a:pt x="8836" y="18360"/>
                      <a:pt x="8836" y="18360"/>
                      <a:pt x="8836" y="18360"/>
                    </a:cubicBezTo>
                    <a:cubicBezTo>
                      <a:pt x="9818" y="18360"/>
                      <a:pt x="9818" y="19440"/>
                      <a:pt x="9818" y="19440"/>
                    </a:cubicBezTo>
                    <a:cubicBezTo>
                      <a:pt x="9818" y="19440"/>
                      <a:pt x="9818" y="19440"/>
                      <a:pt x="9818" y="20520"/>
                    </a:cubicBezTo>
                    <a:cubicBezTo>
                      <a:pt x="9818" y="20520"/>
                      <a:pt x="9818" y="21600"/>
                      <a:pt x="9818" y="21600"/>
                    </a:cubicBezTo>
                    <a:cubicBezTo>
                      <a:pt x="9818" y="21600"/>
                      <a:pt x="9818" y="21600"/>
                      <a:pt x="9818" y="21600"/>
                    </a:cubicBezTo>
                    <a:cubicBezTo>
                      <a:pt x="9818" y="21600"/>
                      <a:pt x="9818" y="21600"/>
                      <a:pt x="9818" y="21600"/>
                    </a:cubicBezTo>
                    <a:cubicBezTo>
                      <a:pt x="9818" y="21600"/>
                      <a:pt x="9818" y="21600"/>
                      <a:pt x="10800" y="21600"/>
                    </a:cubicBezTo>
                    <a:cubicBezTo>
                      <a:pt x="10800" y="21600"/>
                      <a:pt x="10800" y="21600"/>
                      <a:pt x="10800" y="21600"/>
                    </a:cubicBezTo>
                    <a:cubicBezTo>
                      <a:pt x="10800" y="21600"/>
                      <a:pt x="11782" y="21600"/>
                      <a:pt x="11782" y="21600"/>
                    </a:cubicBezTo>
                    <a:cubicBezTo>
                      <a:pt x="13745" y="20520"/>
                      <a:pt x="20618" y="11880"/>
                      <a:pt x="21600" y="8640"/>
                    </a:cubicBezTo>
                    <a:cubicBezTo>
                      <a:pt x="20618" y="6480"/>
                      <a:pt x="13745" y="0"/>
                      <a:pt x="9818" y="0"/>
                    </a:cubicBezTo>
                    <a:cubicBezTo>
                      <a:pt x="9818" y="0"/>
                      <a:pt x="9818" y="0"/>
                      <a:pt x="9818" y="0"/>
                    </a:cubicBezTo>
                    <a:cubicBezTo>
                      <a:pt x="9818" y="0"/>
                      <a:pt x="8836" y="0"/>
                      <a:pt x="8836" y="0"/>
                    </a:cubicBezTo>
                    <a:cubicBezTo>
                      <a:pt x="8836" y="0"/>
                      <a:pt x="8836" y="0"/>
                      <a:pt x="7855" y="0"/>
                    </a:cubicBezTo>
                    <a:cubicBezTo>
                      <a:pt x="7855" y="0"/>
                      <a:pt x="7855" y="0"/>
                      <a:pt x="6873" y="0"/>
                    </a:cubicBezTo>
                    <a:cubicBezTo>
                      <a:pt x="6873" y="0"/>
                      <a:pt x="6873" y="0"/>
                      <a:pt x="6873" y="0"/>
                    </a:cubicBezTo>
                    <a:cubicBezTo>
                      <a:pt x="5891" y="1080"/>
                      <a:pt x="5891" y="1080"/>
                      <a:pt x="5891" y="1080"/>
                    </a:cubicBezTo>
                    <a:cubicBezTo>
                      <a:pt x="4909" y="1080"/>
                      <a:pt x="4909" y="1080"/>
                      <a:pt x="4909" y="1080"/>
                    </a:cubicBezTo>
                    <a:cubicBezTo>
                      <a:pt x="4909" y="1080"/>
                      <a:pt x="3927" y="1080"/>
                      <a:pt x="3927" y="2160"/>
                    </a:cubicBezTo>
                    <a:cubicBezTo>
                      <a:pt x="3927" y="2160"/>
                      <a:pt x="3927" y="2160"/>
                      <a:pt x="2945" y="2160"/>
                    </a:cubicBezTo>
                    <a:cubicBezTo>
                      <a:pt x="2945" y="2160"/>
                      <a:pt x="2945" y="2160"/>
                      <a:pt x="2945" y="2160"/>
                    </a:cubicBezTo>
                    <a:cubicBezTo>
                      <a:pt x="1964" y="3240"/>
                      <a:pt x="1964" y="3240"/>
                      <a:pt x="1964" y="3240"/>
                    </a:cubicBezTo>
                    <a:cubicBezTo>
                      <a:pt x="1964" y="3240"/>
                      <a:pt x="1964" y="3240"/>
                      <a:pt x="982" y="3240"/>
                    </a:cubicBezTo>
                    <a:cubicBezTo>
                      <a:pt x="982" y="3240"/>
                      <a:pt x="982" y="4320"/>
                      <a:pt x="982" y="4320"/>
                    </a:cubicBezTo>
                    <a:cubicBezTo>
                      <a:pt x="982" y="4320"/>
                      <a:pt x="0" y="4320"/>
                      <a:pt x="0" y="4320"/>
                    </a:cubicBezTo>
                    <a:cubicBezTo>
                      <a:pt x="0" y="4320"/>
                      <a:pt x="0" y="5400"/>
                      <a:pt x="0" y="5400"/>
                    </a:cubicBezTo>
                    <a:cubicBezTo>
                      <a:pt x="0" y="5400"/>
                      <a:pt x="0" y="5400"/>
                      <a:pt x="0" y="5400"/>
                    </a:cubicBezTo>
                    <a:cubicBezTo>
                      <a:pt x="0" y="5400"/>
                      <a:pt x="0" y="5400"/>
                      <a:pt x="0" y="5400"/>
                    </a:cubicBezTo>
                    <a:cubicBezTo>
                      <a:pt x="0" y="5400"/>
                      <a:pt x="982" y="6480"/>
                      <a:pt x="982" y="64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4" name="Shape 3074"/>
              <p:cNvSpPr/>
              <p:nvPr/>
            </p:nvSpPr>
            <p:spPr>
              <a:xfrm>
                <a:off x="1567887" y="991545"/>
                <a:ext cx="99885" cy="952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3443" y="14612"/>
                    </a:moveTo>
                    <a:cubicBezTo>
                      <a:pt x="4696" y="15882"/>
                      <a:pt x="3130" y="17153"/>
                      <a:pt x="2191" y="18424"/>
                    </a:cubicBezTo>
                    <a:cubicBezTo>
                      <a:pt x="1878" y="18424"/>
                      <a:pt x="1565" y="18741"/>
                      <a:pt x="1252" y="19059"/>
                    </a:cubicBezTo>
                    <a:cubicBezTo>
                      <a:pt x="1252" y="19376"/>
                      <a:pt x="1252" y="19376"/>
                      <a:pt x="1252" y="19376"/>
                    </a:cubicBezTo>
                    <a:cubicBezTo>
                      <a:pt x="1252" y="19376"/>
                      <a:pt x="1252" y="19376"/>
                      <a:pt x="1565" y="19694"/>
                    </a:cubicBezTo>
                    <a:cubicBezTo>
                      <a:pt x="1565" y="19694"/>
                      <a:pt x="2191" y="20329"/>
                      <a:pt x="2191" y="20965"/>
                    </a:cubicBezTo>
                    <a:cubicBezTo>
                      <a:pt x="2191" y="21282"/>
                      <a:pt x="2504" y="21600"/>
                      <a:pt x="2817" y="21600"/>
                    </a:cubicBezTo>
                    <a:cubicBezTo>
                      <a:pt x="2817" y="21600"/>
                      <a:pt x="2817" y="21600"/>
                      <a:pt x="2817" y="21600"/>
                    </a:cubicBezTo>
                    <a:cubicBezTo>
                      <a:pt x="3130" y="20647"/>
                      <a:pt x="3757" y="20647"/>
                      <a:pt x="4383" y="20647"/>
                    </a:cubicBezTo>
                    <a:cubicBezTo>
                      <a:pt x="4696" y="20647"/>
                      <a:pt x="5009" y="20647"/>
                      <a:pt x="5009" y="20647"/>
                    </a:cubicBezTo>
                    <a:cubicBezTo>
                      <a:pt x="5635" y="20647"/>
                      <a:pt x="6574" y="20647"/>
                      <a:pt x="6887" y="20965"/>
                    </a:cubicBezTo>
                    <a:cubicBezTo>
                      <a:pt x="6887" y="20965"/>
                      <a:pt x="6887" y="20965"/>
                      <a:pt x="6887" y="20965"/>
                    </a:cubicBezTo>
                    <a:cubicBezTo>
                      <a:pt x="7200" y="20647"/>
                      <a:pt x="7513" y="20329"/>
                      <a:pt x="7826" y="20329"/>
                    </a:cubicBezTo>
                    <a:cubicBezTo>
                      <a:pt x="8139" y="20012"/>
                      <a:pt x="8452" y="19694"/>
                      <a:pt x="8452" y="19694"/>
                    </a:cubicBezTo>
                    <a:cubicBezTo>
                      <a:pt x="9078" y="19059"/>
                      <a:pt x="10330" y="18741"/>
                      <a:pt x="12209" y="18741"/>
                    </a:cubicBezTo>
                    <a:cubicBezTo>
                      <a:pt x="12209" y="18741"/>
                      <a:pt x="12522" y="18741"/>
                      <a:pt x="12522" y="18741"/>
                    </a:cubicBezTo>
                    <a:cubicBezTo>
                      <a:pt x="12522" y="18741"/>
                      <a:pt x="12522" y="18741"/>
                      <a:pt x="12835" y="18741"/>
                    </a:cubicBezTo>
                    <a:cubicBezTo>
                      <a:pt x="12835" y="18741"/>
                      <a:pt x="12835" y="18741"/>
                      <a:pt x="12835" y="18741"/>
                    </a:cubicBezTo>
                    <a:cubicBezTo>
                      <a:pt x="13148" y="18741"/>
                      <a:pt x="13148" y="18741"/>
                      <a:pt x="13148" y="18741"/>
                    </a:cubicBezTo>
                    <a:cubicBezTo>
                      <a:pt x="11896" y="17471"/>
                      <a:pt x="10957" y="16518"/>
                      <a:pt x="10643" y="16200"/>
                    </a:cubicBezTo>
                    <a:cubicBezTo>
                      <a:pt x="10017" y="15882"/>
                      <a:pt x="9391" y="15247"/>
                      <a:pt x="9704" y="14294"/>
                    </a:cubicBezTo>
                    <a:cubicBezTo>
                      <a:pt x="9704" y="13024"/>
                      <a:pt x="10643" y="12071"/>
                      <a:pt x="11583" y="12071"/>
                    </a:cubicBezTo>
                    <a:cubicBezTo>
                      <a:pt x="12522" y="11753"/>
                      <a:pt x="14713" y="10165"/>
                      <a:pt x="15965" y="9212"/>
                    </a:cubicBezTo>
                    <a:cubicBezTo>
                      <a:pt x="16904" y="8894"/>
                      <a:pt x="17217" y="8259"/>
                      <a:pt x="17843" y="8259"/>
                    </a:cubicBezTo>
                    <a:cubicBezTo>
                      <a:pt x="17843" y="7941"/>
                      <a:pt x="18157" y="7624"/>
                      <a:pt x="18157" y="6671"/>
                    </a:cubicBezTo>
                    <a:cubicBezTo>
                      <a:pt x="18157" y="6035"/>
                      <a:pt x="18157" y="5082"/>
                      <a:pt x="18783" y="4129"/>
                    </a:cubicBezTo>
                    <a:cubicBezTo>
                      <a:pt x="19096" y="3494"/>
                      <a:pt x="20348" y="2224"/>
                      <a:pt x="21600" y="1271"/>
                    </a:cubicBezTo>
                    <a:cubicBezTo>
                      <a:pt x="21600" y="1271"/>
                      <a:pt x="21600" y="953"/>
                      <a:pt x="21600" y="953"/>
                    </a:cubicBezTo>
                    <a:cubicBezTo>
                      <a:pt x="20974" y="953"/>
                      <a:pt x="20348" y="635"/>
                      <a:pt x="20035" y="318"/>
                    </a:cubicBezTo>
                    <a:cubicBezTo>
                      <a:pt x="19722" y="0"/>
                      <a:pt x="19409" y="0"/>
                      <a:pt x="19409" y="0"/>
                    </a:cubicBezTo>
                    <a:cubicBezTo>
                      <a:pt x="19096" y="0"/>
                      <a:pt x="19096" y="635"/>
                      <a:pt x="18783" y="953"/>
                    </a:cubicBezTo>
                    <a:cubicBezTo>
                      <a:pt x="18470" y="1588"/>
                      <a:pt x="18157" y="2541"/>
                      <a:pt x="17217" y="2541"/>
                    </a:cubicBezTo>
                    <a:cubicBezTo>
                      <a:pt x="17217" y="2541"/>
                      <a:pt x="16904" y="2859"/>
                      <a:pt x="16591" y="3176"/>
                    </a:cubicBezTo>
                    <a:cubicBezTo>
                      <a:pt x="16278" y="3494"/>
                      <a:pt x="15965" y="4447"/>
                      <a:pt x="14713" y="4447"/>
                    </a:cubicBezTo>
                    <a:cubicBezTo>
                      <a:pt x="14713" y="4447"/>
                      <a:pt x="14713" y="4447"/>
                      <a:pt x="14713" y="4447"/>
                    </a:cubicBezTo>
                    <a:cubicBezTo>
                      <a:pt x="14400" y="4447"/>
                      <a:pt x="14087" y="4765"/>
                      <a:pt x="13774" y="4765"/>
                    </a:cubicBezTo>
                    <a:cubicBezTo>
                      <a:pt x="13774" y="4765"/>
                      <a:pt x="13774" y="4765"/>
                      <a:pt x="13774" y="5082"/>
                    </a:cubicBezTo>
                    <a:cubicBezTo>
                      <a:pt x="14087" y="5082"/>
                      <a:pt x="14400" y="5718"/>
                      <a:pt x="14087" y="6035"/>
                    </a:cubicBezTo>
                    <a:cubicBezTo>
                      <a:pt x="13774" y="6671"/>
                      <a:pt x="13148" y="6671"/>
                      <a:pt x="12835" y="6671"/>
                    </a:cubicBezTo>
                    <a:cubicBezTo>
                      <a:pt x="12522" y="6671"/>
                      <a:pt x="12209" y="6671"/>
                      <a:pt x="11896" y="6671"/>
                    </a:cubicBezTo>
                    <a:cubicBezTo>
                      <a:pt x="11583" y="6671"/>
                      <a:pt x="11270" y="6671"/>
                      <a:pt x="10957" y="6671"/>
                    </a:cubicBezTo>
                    <a:cubicBezTo>
                      <a:pt x="10017" y="6671"/>
                      <a:pt x="9704" y="6353"/>
                      <a:pt x="9391" y="6035"/>
                    </a:cubicBezTo>
                    <a:cubicBezTo>
                      <a:pt x="9078" y="5718"/>
                      <a:pt x="9078" y="5718"/>
                      <a:pt x="8765" y="5718"/>
                    </a:cubicBezTo>
                    <a:cubicBezTo>
                      <a:pt x="8452" y="5718"/>
                      <a:pt x="7826" y="6671"/>
                      <a:pt x="7513" y="6988"/>
                    </a:cubicBezTo>
                    <a:cubicBezTo>
                      <a:pt x="7513" y="7306"/>
                      <a:pt x="7200" y="7624"/>
                      <a:pt x="7200" y="7941"/>
                    </a:cubicBezTo>
                    <a:cubicBezTo>
                      <a:pt x="6574" y="8894"/>
                      <a:pt x="4070" y="10165"/>
                      <a:pt x="1252" y="11435"/>
                    </a:cubicBezTo>
                    <a:cubicBezTo>
                      <a:pt x="939" y="11435"/>
                      <a:pt x="626" y="11753"/>
                      <a:pt x="313" y="11753"/>
                    </a:cubicBezTo>
                    <a:cubicBezTo>
                      <a:pt x="313" y="11753"/>
                      <a:pt x="313" y="11753"/>
                      <a:pt x="313" y="11753"/>
                    </a:cubicBezTo>
                    <a:cubicBezTo>
                      <a:pt x="313" y="11753"/>
                      <a:pt x="313" y="11753"/>
                      <a:pt x="313" y="11753"/>
                    </a:cubicBezTo>
                    <a:cubicBezTo>
                      <a:pt x="313" y="11753"/>
                      <a:pt x="0" y="11753"/>
                      <a:pt x="0" y="12071"/>
                    </a:cubicBezTo>
                    <a:cubicBezTo>
                      <a:pt x="0" y="12071"/>
                      <a:pt x="0" y="12071"/>
                      <a:pt x="0" y="12071"/>
                    </a:cubicBezTo>
                    <a:cubicBezTo>
                      <a:pt x="0" y="12071"/>
                      <a:pt x="0" y="12071"/>
                      <a:pt x="0" y="12071"/>
                    </a:cubicBezTo>
                    <a:cubicBezTo>
                      <a:pt x="0" y="12071"/>
                      <a:pt x="0" y="12071"/>
                      <a:pt x="0" y="12071"/>
                    </a:cubicBezTo>
                    <a:cubicBezTo>
                      <a:pt x="0" y="12071"/>
                      <a:pt x="0" y="12071"/>
                      <a:pt x="0" y="12388"/>
                    </a:cubicBezTo>
                    <a:cubicBezTo>
                      <a:pt x="0" y="12388"/>
                      <a:pt x="0" y="12388"/>
                      <a:pt x="0" y="12388"/>
                    </a:cubicBezTo>
                    <a:cubicBezTo>
                      <a:pt x="1565" y="12706"/>
                      <a:pt x="2817" y="13659"/>
                      <a:pt x="3443" y="146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5" name="Shape 3075"/>
              <p:cNvSpPr/>
              <p:nvPr/>
            </p:nvSpPr>
            <p:spPr>
              <a:xfrm>
                <a:off x="1047275" y="1255176"/>
                <a:ext cx="128641" cy="28413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58" y="9847"/>
                    </a:moveTo>
                    <a:cubicBezTo>
                      <a:pt x="20144" y="9741"/>
                      <a:pt x="20144" y="9741"/>
                      <a:pt x="20144" y="9741"/>
                    </a:cubicBezTo>
                    <a:cubicBezTo>
                      <a:pt x="20144" y="9741"/>
                      <a:pt x="20387" y="9741"/>
                      <a:pt x="20387" y="9741"/>
                    </a:cubicBezTo>
                    <a:cubicBezTo>
                      <a:pt x="20629" y="9635"/>
                      <a:pt x="20629" y="9635"/>
                      <a:pt x="20629" y="9635"/>
                    </a:cubicBezTo>
                    <a:cubicBezTo>
                      <a:pt x="20629" y="9635"/>
                      <a:pt x="20629" y="9635"/>
                      <a:pt x="20629" y="9635"/>
                    </a:cubicBezTo>
                    <a:cubicBezTo>
                      <a:pt x="20629" y="9635"/>
                      <a:pt x="20872" y="9635"/>
                      <a:pt x="20872" y="9529"/>
                    </a:cubicBezTo>
                    <a:cubicBezTo>
                      <a:pt x="20872" y="9529"/>
                      <a:pt x="20872" y="9529"/>
                      <a:pt x="20872" y="9529"/>
                    </a:cubicBezTo>
                    <a:cubicBezTo>
                      <a:pt x="20872" y="9529"/>
                      <a:pt x="20872" y="9529"/>
                      <a:pt x="20872" y="9424"/>
                    </a:cubicBezTo>
                    <a:cubicBezTo>
                      <a:pt x="20872" y="9424"/>
                      <a:pt x="21115" y="9424"/>
                      <a:pt x="21115" y="9424"/>
                    </a:cubicBezTo>
                    <a:cubicBezTo>
                      <a:pt x="21115" y="9318"/>
                      <a:pt x="21115" y="9318"/>
                      <a:pt x="21115" y="9318"/>
                    </a:cubicBezTo>
                    <a:cubicBezTo>
                      <a:pt x="21115" y="9212"/>
                      <a:pt x="21115" y="9212"/>
                      <a:pt x="21115" y="9212"/>
                    </a:cubicBezTo>
                    <a:cubicBezTo>
                      <a:pt x="21115" y="9212"/>
                      <a:pt x="21357" y="9106"/>
                      <a:pt x="21357" y="9106"/>
                    </a:cubicBezTo>
                    <a:cubicBezTo>
                      <a:pt x="21357" y="9106"/>
                      <a:pt x="21357" y="9106"/>
                      <a:pt x="21357" y="9000"/>
                    </a:cubicBezTo>
                    <a:cubicBezTo>
                      <a:pt x="21357" y="9000"/>
                      <a:pt x="21600" y="9000"/>
                      <a:pt x="21600" y="9000"/>
                    </a:cubicBezTo>
                    <a:cubicBezTo>
                      <a:pt x="21600" y="8894"/>
                      <a:pt x="21600" y="8894"/>
                      <a:pt x="21600" y="8894"/>
                    </a:cubicBezTo>
                    <a:cubicBezTo>
                      <a:pt x="21600" y="8894"/>
                      <a:pt x="21357" y="8894"/>
                      <a:pt x="21357" y="9000"/>
                    </a:cubicBezTo>
                    <a:cubicBezTo>
                      <a:pt x="21357" y="9000"/>
                      <a:pt x="21115" y="9000"/>
                      <a:pt x="21115" y="9000"/>
                    </a:cubicBezTo>
                    <a:cubicBezTo>
                      <a:pt x="21115" y="9000"/>
                      <a:pt x="20872" y="9000"/>
                      <a:pt x="20629" y="9000"/>
                    </a:cubicBezTo>
                    <a:cubicBezTo>
                      <a:pt x="20629" y="9000"/>
                      <a:pt x="20629" y="9000"/>
                      <a:pt x="20629" y="9000"/>
                    </a:cubicBezTo>
                    <a:cubicBezTo>
                      <a:pt x="20387" y="9000"/>
                      <a:pt x="20387" y="8894"/>
                      <a:pt x="20144" y="8894"/>
                    </a:cubicBezTo>
                    <a:cubicBezTo>
                      <a:pt x="20144" y="8894"/>
                      <a:pt x="20144" y="8894"/>
                      <a:pt x="20144" y="8894"/>
                    </a:cubicBezTo>
                    <a:cubicBezTo>
                      <a:pt x="19901" y="8894"/>
                      <a:pt x="19901" y="8788"/>
                      <a:pt x="19658" y="8788"/>
                    </a:cubicBezTo>
                    <a:cubicBezTo>
                      <a:pt x="19416" y="8682"/>
                      <a:pt x="19416" y="8471"/>
                      <a:pt x="19416" y="8259"/>
                    </a:cubicBezTo>
                    <a:cubicBezTo>
                      <a:pt x="19416" y="8153"/>
                      <a:pt x="18688" y="8153"/>
                      <a:pt x="18445" y="8153"/>
                    </a:cubicBezTo>
                    <a:cubicBezTo>
                      <a:pt x="18202" y="8153"/>
                      <a:pt x="17960" y="8153"/>
                      <a:pt x="17717" y="8047"/>
                    </a:cubicBezTo>
                    <a:cubicBezTo>
                      <a:pt x="17474" y="7835"/>
                      <a:pt x="17717" y="7518"/>
                      <a:pt x="17960" y="7200"/>
                    </a:cubicBezTo>
                    <a:cubicBezTo>
                      <a:pt x="17960" y="7094"/>
                      <a:pt x="17960" y="7094"/>
                      <a:pt x="17960" y="7094"/>
                    </a:cubicBezTo>
                    <a:cubicBezTo>
                      <a:pt x="17960" y="7094"/>
                      <a:pt x="17960" y="6988"/>
                      <a:pt x="17960" y="6988"/>
                    </a:cubicBezTo>
                    <a:cubicBezTo>
                      <a:pt x="17960" y="6882"/>
                      <a:pt x="17717" y="6882"/>
                      <a:pt x="17474" y="6882"/>
                    </a:cubicBezTo>
                    <a:cubicBezTo>
                      <a:pt x="16989" y="6882"/>
                      <a:pt x="16503" y="6776"/>
                      <a:pt x="16261" y="6459"/>
                    </a:cubicBezTo>
                    <a:cubicBezTo>
                      <a:pt x="16018" y="6247"/>
                      <a:pt x="15775" y="5929"/>
                      <a:pt x="16018" y="5718"/>
                    </a:cubicBezTo>
                    <a:cubicBezTo>
                      <a:pt x="15775" y="5612"/>
                      <a:pt x="15533" y="5612"/>
                      <a:pt x="15047" y="5612"/>
                    </a:cubicBezTo>
                    <a:cubicBezTo>
                      <a:pt x="14804" y="5612"/>
                      <a:pt x="14319" y="5612"/>
                      <a:pt x="14319" y="5612"/>
                    </a:cubicBezTo>
                    <a:cubicBezTo>
                      <a:pt x="13834" y="5718"/>
                      <a:pt x="13591" y="5718"/>
                      <a:pt x="13348" y="5612"/>
                    </a:cubicBezTo>
                    <a:cubicBezTo>
                      <a:pt x="13106" y="5506"/>
                      <a:pt x="13106" y="5400"/>
                      <a:pt x="13106" y="5188"/>
                    </a:cubicBezTo>
                    <a:cubicBezTo>
                      <a:pt x="13106" y="5082"/>
                      <a:pt x="13106" y="4976"/>
                      <a:pt x="13106" y="4976"/>
                    </a:cubicBezTo>
                    <a:cubicBezTo>
                      <a:pt x="12620" y="4447"/>
                      <a:pt x="14804" y="3388"/>
                      <a:pt x="15533" y="3071"/>
                    </a:cubicBezTo>
                    <a:cubicBezTo>
                      <a:pt x="16261" y="2753"/>
                      <a:pt x="16018" y="2329"/>
                      <a:pt x="16018" y="1906"/>
                    </a:cubicBezTo>
                    <a:cubicBezTo>
                      <a:pt x="16018" y="1800"/>
                      <a:pt x="16018" y="1588"/>
                      <a:pt x="16018" y="1482"/>
                    </a:cubicBezTo>
                    <a:cubicBezTo>
                      <a:pt x="16018" y="1059"/>
                      <a:pt x="15775" y="1059"/>
                      <a:pt x="15290" y="1059"/>
                    </a:cubicBezTo>
                    <a:cubicBezTo>
                      <a:pt x="14319" y="1059"/>
                      <a:pt x="14319" y="529"/>
                      <a:pt x="14319" y="212"/>
                    </a:cubicBezTo>
                    <a:cubicBezTo>
                      <a:pt x="14319" y="106"/>
                      <a:pt x="13834" y="0"/>
                      <a:pt x="13591" y="0"/>
                    </a:cubicBezTo>
                    <a:cubicBezTo>
                      <a:pt x="13348" y="0"/>
                      <a:pt x="13348" y="0"/>
                      <a:pt x="13348" y="106"/>
                    </a:cubicBezTo>
                    <a:cubicBezTo>
                      <a:pt x="13106" y="106"/>
                      <a:pt x="13106" y="106"/>
                      <a:pt x="13106" y="106"/>
                    </a:cubicBezTo>
                    <a:cubicBezTo>
                      <a:pt x="13106" y="106"/>
                      <a:pt x="13106" y="106"/>
                      <a:pt x="13106" y="106"/>
                    </a:cubicBezTo>
                    <a:cubicBezTo>
                      <a:pt x="13106" y="106"/>
                      <a:pt x="13106" y="106"/>
                      <a:pt x="12863" y="106"/>
                    </a:cubicBezTo>
                    <a:cubicBezTo>
                      <a:pt x="12863" y="212"/>
                      <a:pt x="12863" y="212"/>
                      <a:pt x="12863" y="318"/>
                    </a:cubicBezTo>
                    <a:cubicBezTo>
                      <a:pt x="12863" y="318"/>
                      <a:pt x="12863" y="318"/>
                      <a:pt x="12863" y="318"/>
                    </a:cubicBezTo>
                    <a:cubicBezTo>
                      <a:pt x="12863" y="318"/>
                      <a:pt x="12863" y="424"/>
                      <a:pt x="12620" y="424"/>
                    </a:cubicBezTo>
                    <a:cubicBezTo>
                      <a:pt x="12620" y="424"/>
                      <a:pt x="12620" y="424"/>
                      <a:pt x="12620" y="529"/>
                    </a:cubicBezTo>
                    <a:cubicBezTo>
                      <a:pt x="12620" y="529"/>
                      <a:pt x="12620" y="635"/>
                      <a:pt x="12378" y="635"/>
                    </a:cubicBezTo>
                    <a:cubicBezTo>
                      <a:pt x="12378" y="635"/>
                      <a:pt x="12378" y="635"/>
                      <a:pt x="12378" y="635"/>
                    </a:cubicBezTo>
                    <a:cubicBezTo>
                      <a:pt x="12378" y="741"/>
                      <a:pt x="12135" y="741"/>
                      <a:pt x="12135" y="741"/>
                    </a:cubicBezTo>
                    <a:cubicBezTo>
                      <a:pt x="12135" y="741"/>
                      <a:pt x="12135" y="953"/>
                      <a:pt x="12620" y="1271"/>
                    </a:cubicBezTo>
                    <a:cubicBezTo>
                      <a:pt x="12863" y="1376"/>
                      <a:pt x="12863" y="1588"/>
                      <a:pt x="12620" y="1694"/>
                    </a:cubicBezTo>
                    <a:cubicBezTo>
                      <a:pt x="12620" y="1694"/>
                      <a:pt x="12378" y="1800"/>
                      <a:pt x="11892" y="1800"/>
                    </a:cubicBezTo>
                    <a:cubicBezTo>
                      <a:pt x="11649" y="1800"/>
                      <a:pt x="10921" y="1694"/>
                      <a:pt x="10436" y="1482"/>
                    </a:cubicBezTo>
                    <a:cubicBezTo>
                      <a:pt x="10193" y="1588"/>
                      <a:pt x="9708" y="1694"/>
                      <a:pt x="8980" y="1906"/>
                    </a:cubicBezTo>
                    <a:cubicBezTo>
                      <a:pt x="8737" y="2012"/>
                      <a:pt x="8494" y="2118"/>
                      <a:pt x="8252" y="2118"/>
                    </a:cubicBezTo>
                    <a:cubicBezTo>
                      <a:pt x="7766" y="2329"/>
                      <a:pt x="7281" y="2435"/>
                      <a:pt x="7281" y="2753"/>
                    </a:cubicBezTo>
                    <a:cubicBezTo>
                      <a:pt x="7281" y="3071"/>
                      <a:pt x="7038" y="3282"/>
                      <a:pt x="6796" y="3494"/>
                    </a:cubicBezTo>
                    <a:cubicBezTo>
                      <a:pt x="6553" y="3812"/>
                      <a:pt x="6553" y="4024"/>
                      <a:pt x="6553" y="4129"/>
                    </a:cubicBezTo>
                    <a:cubicBezTo>
                      <a:pt x="6796" y="4447"/>
                      <a:pt x="6310" y="4871"/>
                      <a:pt x="5825" y="5188"/>
                    </a:cubicBezTo>
                    <a:cubicBezTo>
                      <a:pt x="5825" y="5400"/>
                      <a:pt x="5582" y="5612"/>
                      <a:pt x="5582" y="5612"/>
                    </a:cubicBezTo>
                    <a:cubicBezTo>
                      <a:pt x="5582" y="5718"/>
                      <a:pt x="5582" y="5824"/>
                      <a:pt x="5339" y="5824"/>
                    </a:cubicBezTo>
                    <a:cubicBezTo>
                      <a:pt x="5339" y="5929"/>
                      <a:pt x="4854" y="5929"/>
                      <a:pt x="4854" y="5929"/>
                    </a:cubicBezTo>
                    <a:cubicBezTo>
                      <a:pt x="4369" y="5929"/>
                      <a:pt x="3883" y="5929"/>
                      <a:pt x="3398" y="5824"/>
                    </a:cubicBezTo>
                    <a:cubicBezTo>
                      <a:pt x="3398" y="5824"/>
                      <a:pt x="3398" y="5824"/>
                      <a:pt x="3155" y="5824"/>
                    </a:cubicBezTo>
                    <a:cubicBezTo>
                      <a:pt x="3155" y="5929"/>
                      <a:pt x="3155" y="6035"/>
                      <a:pt x="3155" y="6035"/>
                    </a:cubicBezTo>
                    <a:cubicBezTo>
                      <a:pt x="3155" y="6353"/>
                      <a:pt x="3155" y="6671"/>
                      <a:pt x="2912" y="6882"/>
                    </a:cubicBezTo>
                    <a:cubicBezTo>
                      <a:pt x="2670" y="6988"/>
                      <a:pt x="2670" y="7306"/>
                      <a:pt x="2670" y="7412"/>
                    </a:cubicBezTo>
                    <a:cubicBezTo>
                      <a:pt x="2670" y="7518"/>
                      <a:pt x="2670" y="7518"/>
                      <a:pt x="2670" y="7624"/>
                    </a:cubicBezTo>
                    <a:cubicBezTo>
                      <a:pt x="2670" y="7624"/>
                      <a:pt x="2670" y="7624"/>
                      <a:pt x="2670" y="7624"/>
                    </a:cubicBezTo>
                    <a:cubicBezTo>
                      <a:pt x="2670" y="7624"/>
                      <a:pt x="2427" y="7729"/>
                      <a:pt x="2427" y="7729"/>
                    </a:cubicBezTo>
                    <a:cubicBezTo>
                      <a:pt x="2427" y="7729"/>
                      <a:pt x="2427" y="7729"/>
                      <a:pt x="2427" y="7835"/>
                    </a:cubicBezTo>
                    <a:cubicBezTo>
                      <a:pt x="2427" y="7835"/>
                      <a:pt x="2427" y="7835"/>
                      <a:pt x="2427" y="7835"/>
                    </a:cubicBezTo>
                    <a:cubicBezTo>
                      <a:pt x="2427" y="7941"/>
                      <a:pt x="2427" y="7941"/>
                      <a:pt x="2427" y="7941"/>
                    </a:cubicBezTo>
                    <a:cubicBezTo>
                      <a:pt x="2427" y="7941"/>
                      <a:pt x="2427" y="7941"/>
                      <a:pt x="2427" y="8047"/>
                    </a:cubicBezTo>
                    <a:cubicBezTo>
                      <a:pt x="2427" y="8047"/>
                      <a:pt x="2427" y="8047"/>
                      <a:pt x="2427" y="8047"/>
                    </a:cubicBezTo>
                    <a:cubicBezTo>
                      <a:pt x="2427" y="8047"/>
                      <a:pt x="2427" y="8047"/>
                      <a:pt x="2184" y="8153"/>
                    </a:cubicBezTo>
                    <a:cubicBezTo>
                      <a:pt x="2184" y="8153"/>
                      <a:pt x="2184" y="8153"/>
                      <a:pt x="2184" y="8153"/>
                    </a:cubicBezTo>
                    <a:cubicBezTo>
                      <a:pt x="2184" y="8153"/>
                      <a:pt x="2184" y="8153"/>
                      <a:pt x="2184" y="8153"/>
                    </a:cubicBezTo>
                    <a:cubicBezTo>
                      <a:pt x="2184" y="8259"/>
                      <a:pt x="2184" y="8259"/>
                      <a:pt x="1942" y="8259"/>
                    </a:cubicBezTo>
                    <a:cubicBezTo>
                      <a:pt x="1942" y="8259"/>
                      <a:pt x="1942" y="8259"/>
                      <a:pt x="1942" y="8259"/>
                    </a:cubicBezTo>
                    <a:cubicBezTo>
                      <a:pt x="1942" y="8259"/>
                      <a:pt x="1942" y="8259"/>
                      <a:pt x="1699" y="8259"/>
                    </a:cubicBezTo>
                    <a:cubicBezTo>
                      <a:pt x="1699" y="8259"/>
                      <a:pt x="1699" y="8259"/>
                      <a:pt x="1699" y="8259"/>
                    </a:cubicBezTo>
                    <a:cubicBezTo>
                      <a:pt x="1699" y="8259"/>
                      <a:pt x="1699" y="8259"/>
                      <a:pt x="1699" y="8259"/>
                    </a:cubicBezTo>
                    <a:cubicBezTo>
                      <a:pt x="1699" y="8259"/>
                      <a:pt x="1699" y="8259"/>
                      <a:pt x="1699" y="8365"/>
                    </a:cubicBezTo>
                    <a:cubicBezTo>
                      <a:pt x="1699" y="8365"/>
                      <a:pt x="1699" y="8365"/>
                      <a:pt x="1699" y="8365"/>
                    </a:cubicBezTo>
                    <a:cubicBezTo>
                      <a:pt x="1456" y="8471"/>
                      <a:pt x="971" y="8788"/>
                      <a:pt x="971" y="9000"/>
                    </a:cubicBezTo>
                    <a:cubicBezTo>
                      <a:pt x="971" y="9000"/>
                      <a:pt x="971" y="9000"/>
                      <a:pt x="971" y="9000"/>
                    </a:cubicBezTo>
                    <a:cubicBezTo>
                      <a:pt x="971" y="9000"/>
                      <a:pt x="971" y="9000"/>
                      <a:pt x="971" y="9000"/>
                    </a:cubicBezTo>
                    <a:cubicBezTo>
                      <a:pt x="971" y="9106"/>
                      <a:pt x="971" y="9106"/>
                      <a:pt x="971" y="9106"/>
                    </a:cubicBezTo>
                    <a:cubicBezTo>
                      <a:pt x="728" y="9106"/>
                      <a:pt x="728" y="9106"/>
                      <a:pt x="728" y="9106"/>
                    </a:cubicBezTo>
                    <a:cubicBezTo>
                      <a:pt x="728" y="9106"/>
                      <a:pt x="728" y="9106"/>
                      <a:pt x="728" y="9212"/>
                    </a:cubicBezTo>
                    <a:cubicBezTo>
                      <a:pt x="728" y="9212"/>
                      <a:pt x="728" y="9212"/>
                      <a:pt x="728" y="9212"/>
                    </a:cubicBezTo>
                    <a:cubicBezTo>
                      <a:pt x="485" y="9212"/>
                      <a:pt x="485" y="9212"/>
                      <a:pt x="485" y="9212"/>
                    </a:cubicBezTo>
                    <a:cubicBezTo>
                      <a:pt x="485" y="9212"/>
                      <a:pt x="485" y="9212"/>
                      <a:pt x="485" y="9212"/>
                    </a:cubicBezTo>
                    <a:cubicBezTo>
                      <a:pt x="243" y="9212"/>
                      <a:pt x="243" y="9318"/>
                      <a:pt x="243" y="9318"/>
                    </a:cubicBezTo>
                    <a:cubicBezTo>
                      <a:pt x="243" y="9318"/>
                      <a:pt x="243" y="9318"/>
                      <a:pt x="0" y="9318"/>
                    </a:cubicBezTo>
                    <a:cubicBezTo>
                      <a:pt x="0" y="9318"/>
                      <a:pt x="0" y="9318"/>
                      <a:pt x="0" y="9318"/>
                    </a:cubicBezTo>
                    <a:cubicBezTo>
                      <a:pt x="485" y="9741"/>
                      <a:pt x="1456" y="10165"/>
                      <a:pt x="2184" y="10271"/>
                    </a:cubicBezTo>
                    <a:cubicBezTo>
                      <a:pt x="3640" y="10482"/>
                      <a:pt x="4611" y="11435"/>
                      <a:pt x="5582" y="12812"/>
                    </a:cubicBezTo>
                    <a:cubicBezTo>
                      <a:pt x="6067" y="13659"/>
                      <a:pt x="5825" y="14506"/>
                      <a:pt x="5097" y="14929"/>
                    </a:cubicBezTo>
                    <a:cubicBezTo>
                      <a:pt x="5097" y="15035"/>
                      <a:pt x="5097" y="15035"/>
                      <a:pt x="5097" y="15035"/>
                    </a:cubicBezTo>
                    <a:cubicBezTo>
                      <a:pt x="5097" y="15141"/>
                      <a:pt x="5339" y="15141"/>
                      <a:pt x="5582" y="15141"/>
                    </a:cubicBezTo>
                    <a:cubicBezTo>
                      <a:pt x="5825" y="15247"/>
                      <a:pt x="5825" y="15247"/>
                      <a:pt x="6067" y="15247"/>
                    </a:cubicBezTo>
                    <a:cubicBezTo>
                      <a:pt x="7038" y="15459"/>
                      <a:pt x="7766" y="15459"/>
                      <a:pt x="8252" y="15247"/>
                    </a:cubicBezTo>
                    <a:cubicBezTo>
                      <a:pt x="8494" y="15035"/>
                      <a:pt x="8737" y="14929"/>
                      <a:pt x="9222" y="14718"/>
                    </a:cubicBezTo>
                    <a:cubicBezTo>
                      <a:pt x="9708" y="14506"/>
                      <a:pt x="10193" y="14294"/>
                      <a:pt x="10436" y="14082"/>
                    </a:cubicBezTo>
                    <a:cubicBezTo>
                      <a:pt x="10436" y="13871"/>
                      <a:pt x="10921" y="13765"/>
                      <a:pt x="11164" y="13765"/>
                    </a:cubicBezTo>
                    <a:cubicBezTo>
                      <a:pt x="11407" y="13765"/>
                      <a:pt x="11892" y="13976"/>
                      <a:pt x="12135" y="14188"/>
                    </a:cubicBezTo>
                    <a:cubicBezTo>
                      <a:pt x="12378" y="14294"/>
                      <a:pt x="12378" y="14400"/>
                      <a:pt x="12620" y="14506"/>
                    </a:cubicBezTo>
                    <a:cubicBezTo>
                      <a:pt x="13348" y="14718"/>
                      <a:pt x="13834" y="15247"/>
                      <a:pt x="13834" y="15882"/>
                    </a:cubicBezTo>
                    <a:cubicBezTo>
                      <a:pt x="13834" y="16200"/>
                      <a:pt x="13834" y="16200"/>
                      <a:pt x="13834" y="16200"/>
                    </a:cubicBezTo>
                    <a:cubicBezTo>
                      <a:pt x="14076" y="16729"/>
                      <a:pt x="14319" y="18000"/>
                      <a:pt x="15047" y="18318"/>
                    </a:cubicBezTo>
                    <a:cubicBezTo>
                      <a:pt x="16503" y="18953"/>
                      <a:pt x="16746" y="20118"/>
                      <a:pt x="16261" y="20435"/>
                    </a:cubicBezTo>
                    <a:cubicBezTo>
                      <a:pt x="16261" y="20647"/>
                      <a:pt x="16261" y="20859"/>
                      <a:pt x="16503" y="21071"/>
                    </a:cubicBezTo>
                    <a:cubicBezTo>
                      <a:pt x="16503" y="21176"/>
                      <a:pt x="16746" y="21388"/>
                      <a:pt x="16746" y="21600"/>
                    </a:cubicBezTo>
                    <a:cubicBezTo>
                      <a:pt x="16989" y="21388"/>
                      <a:pt x="16989" y="21176"/>
                      <a:pt x="17231" y="20965"/>
                    </a:cubicBezTo>
                    <a:cubicBezTo>
                      <a:pt x="17231" y="20965"/>
                      <a:pt x="17231" y="20965"/>
                      <a:pt x="17231" y="20859"/>
                    </a:cubicBezTo>
                    <a:cubicBezTo>
                      <a:pt x="17474" y="20859"/>
                      <a:pt x="17474" y="20753"/>
                      <a:pt x="17474" y="20647"/>
                    </a:cubicBezTo>
                    <a:cubicBezTo>
                      <a:pt x="17474" y="20541"/>
                      <a:pt x="17717" y="20541"/>
                      <a:pt x="17717" y="20541"/>
                    </a:cubicBezTo>
                    <a:cubicBezTo>
                      <a:pt x="17717" y="20435"/>
                      <a:pt x="17717" y="20329"/>
                      <a:pt x="17960" y="20118"/>
                    </a:cubicBezTo>
                    <a:cubicBezTo>
                      <a:pt x="17960" y="20012"/>
                      <a:pt x="17717" y="19906"/>
                      <a:pt x="17474" y="19800"/>
                    </a:cubicBezTo>
                    <a:cubicBezTo>
                      <a:pt x="17231" y="19694"/>
                      <a:pt x="16989" y="19482"/>
                      <a:pt x="16989" y="19271"/>
                    </a:cubicBezTo>
                    <a:cubicBezTo>
                      <a:pt x="16989" y="18953"/>
                      <a:pt x="16989" y="18318"/>
                      <a:pt x="16018" y="18000"/>
                    </a:cubicBezTo>
                    <a:cubicBezTo>
                      <a:pt x="15290" y="17682"/>
                      <a:pt x="14804" y="17153"/>
                      <a:pt x="14804" y="16835"/>
                    </a:cubicBezTo>
                    <a:cubicBezTo>
                      <a:pt x="14804" y="16624"/>
                      <a:pt x="14804" y="16518"/>
                      <a:pt x="15047" y="16412"/>
                    </a:cubicBezTo>
                    <a:cubicBezTo>
                      <a:pt x="15290" y="16306"/>
                      <a:pt x="15290" y="16094"/>
                      <a:pt x="15290" y="15882"/>
                    </a:cubicBezTo>
                    <a:cubicBezTo>
                      <a:pt x="15290" y="15776"/>
                      <a:pt x="15290" y="15671"/>
                      <a:pt x="15533" y="15565"/>
                    </a:cubicBezTo>
                    <a:cubicBezTo>
                      <a:pt x="15533" y="15459"/>
                      <a:pt x="15533" y="15459"/>
                      <a:pt x="15533" y="15459"/>
                    </a:cubicBezTo>
                    <a:cubicBezTo>
                      <a:pt x="15775" y="15459"/>
                      <a:pt x="15775" y="15459"/>
                      <a:pt x="15775" y="15459"/>
                    </a:cubicBezTo>
                    <a:cubicBezTo>
                      <a:pt x="15775" y="15459"/>
                      <a:pt x="15775" y="15459"/>
                      <a:pt x="15775" y="15353"/>
                    </a:cubicBezTo>
                    <a:cubicBezTo>
                      <a:pt x="15775" y="15353"/>
                      <a:pt x="15775" y="15353"/>
                      <a:pt x="15775" y="15353"/>
                    </a:cubicBezTo>
                    <a:cubicBezTo>
                      <a:pt x="15290" y="15141"/>
                      <a:pt x="15290" y="14929"/>
                      <a:pt x="15290" y="14718"/>
                    </a:cubicBezTo>
                    <a:cubicBezTo>
                      <a:pt x="15290" y="14612"/>
                      <a:pt x="15290" y="14506"/>
                      <a:pt x="15290" y="14506"/>
                    </a:cubicBezTo>
                    <a:cubicBezTo>
                      <a:pt x="14562" y="14400"/>
                      <a:pt x="12863" y="13553"/>
                      <a:pt x="12863" y="13235"/>
                    </a:cubicBezTo>
                    <a:cubicBezTo>
                      <a:pt x="12863" y="13024"/>
                      <a:pt x="13106" y="12176"/>
                      <a:pt x="13348" y="11435"/>
                    </a:cubicBezTo>
                    <a:cubicBezTo>
                      <a:pt x="13591" y="11329"/>
                      <a:pt x="13591" y="11329"/>
                      <a:pt x="13591" y="11329"/>
                    </a:cubicBezTo>
                    <a:cubicBezTo>
                      <a:pt x="13591" y="10906"/>
                      <a:pt x="14804" y="10800"/>
                      <a:pt x="15533" y="10800"/>
                    </a:cubicBezTo>
                    <a:cubicBezTo>
                      <a:pt x="15775" y="10800"/>
                      <a:pt x="15775" y="10800"/>
                      <a:pt x="15775" y="10800"/>
                    </a:cubicBezTo>
                    <a:cubicBezTo>
                      <a:pt x="16746" y="10800"/>
                      <a:pt x="16989" y="10694"/>
                      <a:pt x="16989" y="10588"/>
                    </a:cubicBezTo>
                    <a:cubicBezTo>
                      <a:pt x="17474" y="10376"/>
                      <a:pt x="18202" y="10271"/>
                      <a:pt x="18688" y="10165"/>
                    </a:cubicBezTo>
                    <a:cubicBezTo>
                      <a:pt x="19173" y="10059"/>
                      <a:pt x="19416" y="10059"/>
                      <a:pt x="19658" y="9953"/>
                    </a:cubicBezTo>
                    <a:cubicBezTo>
                      <a:pt x="19658" y="9953"/>
                      <a:pt x="19658" y="9953"/>
                      <a:pt x="19658" y="9953"/>
                    </a:cubicBezTo>
                    <a:lnTo>
                      <a:pt x="19658" y="984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6" name="Shape 3076"/>
              <p:cNvSpPr/>
              <p:nvPr/>
            </p:nvSpPr>
            <p:spPr>
              <a:xfrm>
                <a:off x="1206183" y="1343053"/>
                <a:ext cx="108838" cy="232875"/>
              </a:xfrm>
              <a:custGeom>
                <a:avLst/>
                <a:gdLst/>
                <a:ahLst/>
                <a:cxnLst>
                  <a:cxn ang="0">
                    <a:pos x="wd2" y="hd2"/>
                  </a:cxn>
                  <a:cxn ang="5400000">
                    <a:pos x="wd2" y="hd2"/>
                  </a:cxn>
                  <a:cxn ang="10800000">
                    <a:pos x="wd2" y="hd2"/>
                  </a:cxn>
                  <a:cxn ang="16200000">
                    <a:pos x="wd2" y="hd2"/>
                  </a:cxn>
                </a:cxnLst>
                <a:rect l="0" t="0" r="r" b="b"/>
                <a:pathLst>
                  <a:path w="21279" h="21600" fill="norm" stroke="1" extrusionOk="0">
                    <a:moveTo>
                      <a:pt x="0" y="1293"/>
                    </a:moveTo>
                    <a:cubicBezTo>
                      <a:pt x="281" y="1293"/>
                      <a:pt x="281" y="1293"/>
                      <a:pt x="281" y="1423"/>
                    </a:cubicBezTo>
                    <a:cubicBezTo>
                      <a:pt x="281" y="1423"/>
                      <a:pt x="281" y="1423"/>
                      <a:pt x="281" y="1423"/>
                    </a:cubicBezTo>
                    <a:cubicBezTo>
                      <a:pt x="561" y="1552"/>
                      <a:pt x="561" y="1552"/>
                      <a:pt x="561" y="1552"/>
                    </a:cubicBezTo>
                    <a:cubicBezTo>
                      <a:pt x="561" y="1681"/>
                      <a:pt x="561" y="1681"/>
                      <a:pt x="561" y="1681"/>
                    </a:cubicBezTo>
                    <a:cubicBezTo>
                      <a:pt x="561" y="1681"/>
                      <a:pt x="842" y="1811"/>
                      <a:pt x="842" y="1811"/>
                    </a:cubicBezTo>
                    <a:cubicBezTo>
                      <a:pt x="842" y="1940"/>
                      <a:pt x="1122" y="2069"/>
                      <a:pt x="1403" y="2199"/>
                    </a:cubicBezTo>
                    <a:cubicBezTo>
                      <a:pt x="1683" y="2328"/>
                      <a:pt x="2244" y="2587"/>
                      <a:pt x="2244" y="2975"/>
                    </a:cubicBezTo>
                    <a:cubicBezTo>
                      <a:pt x="2244" y="2975"/>
                      <a:pt x="2244" y="2975"/>
                      <a:pt x="2244" y="2975"/>
                    </a:cubicBezTo>
                    <a:cubicBezTo>
                      <a:pt x="2244" y="3104"/>
                      <a:pt x="2525" y="3104"/>
                      <a:pt x="2525" y="3104"/>
                    </a:cubicBezTo>
                    <a:cubicBezTo>
                      <a:pt x="2525" y="3104"/>
                      <a:pt x="2525" y="3104"/>
                      <a:pt x="2525" y="3104"/>
                    </a:cubicBezTo>
                    <a:cubicBezTo>
                      <a:pt x="2525" y="3104"/>
                      <a:pt x="2525" y="3104"/>
                      <a:pt x="2525" y="3104"/>
                    </a:cubicBezTo>
                    <a:cubicBezTo>
                      <a:pt x="2525" y="3104"/>
                      <a:pt x="2525" y="3104"/>
                      <a:pt x="2525" y="3104"/>
                    </a:cubicBezTo>
                    <a:cubicBezTo>
                      <a:pt x="2805" y="3234"/>
                      <a:pt x="2805" y="3234"/>
                      <a:pt x="2805" y="3234"/>
                    </a:cubicBezTo>
                    <a:cubicBezTo>
                      <a:pt x="2805" y="3234"/>
                      <a:pt x="2805" y="3234"/>
                      <a:pt x="2805" y="3234"/>
                    </a:cubicBezTo>
                    <a:cubicBezTo>
                      <a:pt x="3086" y="3363"/>
                      <a:pt x="3647" y="3363"/>
                      <a:pt x="3927" y="3363"/>
                    </a:cubicBezTo>
                    <a:cubicBezTo>
                      <a:pt x="3927" y="3363"/>
                      <a:pt x="4208" y="3363"/>
                      <a:pt x="4208" y="3363"/>
                    </a:cubicBezTo>
                    <a:cubicBezTo>
                      <a:pt x="4488" y="3234"/>
                      <a:pt x="5049" y="3234"/>
                      <a:pt x="5610" y="3234"/>
                    </a:cubicBezTo>
                    <a:cubicBezTo>
                      <a:pt x="6452" y="3234"/>
                      <a:pt x="7013" y="3492"/>
                      <a:pt x="7013" y="3880"/>
                    </a:cubicBezTo>
                    <a:cubicBezTo>
                      <a:pt x="7294" y="4139"/>
                      <a:pt x="7294" y="4268"/>
                      <a:pt x="7574" y="4398"/>
                    </a:cubicBezTo>
                    <a:cubicBezTo>
                      <a:pt x="7855" y="4527"/>
                      <a:pt x="8135" y="4656"/>
                      <a:pt x="8135" y="5044"/>
                    </a:cubicBezTo>
                    <a:cubicBezTo>
                      <a:pt x="8135" y="5432"/>
                      <a:pt x="7294" y="5562"/>
                      <a:pt x="6452" y="5562"/>
                    </a:cubicBezTo>
                    <a:cubicBezTo>
                      <a:pt x="6171" y="5562"/>
                      <a:pt x="5891" y="5691"/>
                      <a:pt x="5610" y="5691"/>
                    </a:cubicBezTo>
                    <a:cubicBezTo>
                      <a:pt x="5891" y="5820"/>
                      <a:pt x="6732" y="6079"/>
                      <a:pt x="7294" y="6208"/>
                    </a:cubicBezTo>
                    <a:cubicBezTo>
                      <a:pt x="8416" y="6467"/>
                      <a:pt x="9257" y="6726"/>
                      <a:pt x="9257" y="6984"/>
                    </a:cubicBezTo>
                    <a:cubicBezTo>
                      <a:pt x="9257" y="7114"/>
                      <a:pt x="9538" y="7372"/>
                      <a:pt x="9818" y="7631"/>
                    </a:cubicBezTo>
                    <a:cubicBezTo>
                      <a:pt x="10099" y="7760"/>
                      <a:pt x="10379" y="8019"/>
                      <a:pt x="10660" y="8278"/>
                    </a:cubicBezTo>
                    <a:cubicBezTo>
                      <a:pt x="10940" y="8407"/>
                      <a:pt x="11221" y="8666"/>
                      <a:pt x="11782" y="8795"/>
                    </a:cubicBezTo>
                    <a:cubicBezTo>
                      <a:pt x="12343" y="9183"/>
                      <a:pt x="13184" y="9442"/>
                      <a:pt x="13184" y="9830"/>
                    </a:cubicBezTo>
                    <a:cubicBezTo>
                      <a:pt x="13465" y="10089"/>
                      <a:pt x="14306" y="10347"/>
                      <a:pt x="14868" y="10477"/>
                    </a:cubicBezTo>
                    <a:cubicBezTo>
                      <a:pt x="15148" y="10606"/>
                      <a:pt x="15429" y="10735"/>
                      <a:pt x="15709" y="10865"/>
                    </a:cubicBezTo>
                    <a:cubicBezTo>
                      <a:pt x="16551" y="11253"/>
                      <a:pt x="16831" y="12029"/>
                      <a:pt x="16551" y="12546"/>
                    </a:cubicBezTo>
                    <a:cubicBezTo>
                      <a:pt x="16551" y="12675"/>
                      <a:pt x="16551" y="12805"/>
                      <a:pt x="16551" y="13063"/>
                    </a:cubicBezTo>
                    <a:cubicBezTo>
                      <a:pt x="16551" y="13193"/>
                      <a:pt x="16551" y="13322"/>
                      <a:pt x="16551" y="13451"/>
                    </a:cubicBezTo>
                    <a:cubicBezTo>
                      <a:pt x="16551" y="13451"/>
                      <a:pt x="16551" y="13451"/>
                      <a:pt x="16551" y="13451"/>
                    </a:cubicBezTo>
                    <a:cubicBezTo>
                      <a:pt x="16551" y="13581"/>
                      <a:pt x="16551" y="13710"/>
                      <a:pt x="16551" y="13840"/>
                    </a:cubicBezTo>
                    <a:cubicBezTo>
                      <a:pt x="16551" y="13840"/>
                      <a:pt x="16551" y="13840"/>
                      <a:pt x="16551" y="13840"/>
                    </a:cubicBezTo>
                    <a:cubicBezTo>
                      <a:pt x="16831" y="13969"/>
                      <a:pt x="16831" y="14098"/>
                      <a:pt x="16831" y="14228"/>
                    </a:cubicBezTo>
                    <a:cubicBezTo>
                      <a:pt x="16831" y="14228"/>
                      <a:pt x="17112" y="14357"/>
                      <a:pt x="17112" y="14357"/>
                    </a:cubicBezTo>
                    <a:cubicBezTo>
                      <a:pt x="17112" y="14486"/>
                      <a:pt x="17392" y="14616"/>
                      <a:pt x="17392" y="14745"/>
                    </a:cubicBezTo>
                    <a:cubicBezTo>
                      <a:pt x="18514" y="15521"/>
                      <a:pt x="17112" y="16038"/>
                      <a:pt x="15990" y="16426"/>
                    </a:cubicBezTo>
                    <a:cubicBezTo>
                      <a:pt x="15709" y="16426"/>
                      <a:pt x="15429" y="16556"/>
                      <a:pt x="15148" y="16685"/>
                    </a:cubicBezTo>
                    <a:cubicBezTo>
                      <a:pt x="15148" y="16814"/>
                      <a:pt x="14868" y="16944"/>
                      <a:pt x="14868" y="17073"/>
                    </a:cubicBezTo>
                    <a:cubicBezTo>
                      <a:pt x="14587" y="17332"/>
                      <a:pt x="14306" y="17720"/>
                      <a:pt x="12904" y="17720"/>
                    </a:cubicBezTo>
                    <a:cubicBezTo>
                      <a:pt x="12623" y="17720"/>
                      <a:pt x="12343" y="17720"/>
                      <a:pt x="11782" y="17590"/>
                    </a:cubicBezTo>
                    <a:cubicBezTo>
                      <a:pt x="11782" y="17590"/>
                      <a:pt x="11782" y="17590"/>
                      <a:pt x="11782" y="17590"/>
                    </a:cubicBezTo>
                    <a:cubicBezTo>
                      <a:pt x="11782" y="17720"/>
                      <a:pt x="11782" y="17849"/>
                      <a:pt x="12062" y="17849"/>
                    </a:cubicBezTo>
                    <a:cubicBezTo>
                      <a:pt x="12062" y="17849"/>
                      <a:pt x="12062" y="17978"/>
                      <a:pt x="12062" y="17978"/>
                    </a:cubicBezTo>
                    <a:cubicBezTo>
                      <a:pt x="12343" y="18237"/>
                      <a:pt x="12623" y="18496"/>
                      <a:pt x="12343" y="18754"/>
                    </a:cubicBezTo>
                    <a:cubicBezTo>
                      <a:pt x="12343" y="18884"/>
                      <a:pt x="12062" y="19013"/>
                      <a:pt x="11501" y="19013"/>
                    </a:cubicBezTo>
                    <a:cubicBezTo>
                      <a:pt x="10940" y="19013"/>
                      <a:pt x="10379" y="19013"/>
                      <a:pt x="9818" y="18884"/>
                    </a:cubicBezTo>
                    <a:cubicBezTo>
                      <a:pt x="9538" y="18884"/>
                      <a:pt x="9257" y="18884"/>
                      <a:pt x="8977" y="18884"/>
                    </a:cubicBezTo>
                    <a:cubicBezTo>
                      <a:pt x="8977" y="18884"/>
                      <a:pt x="8696" y="18884"/>
                      <a:pt x="8696" y="18884"/>
                    </a:cubicBezTo>
                    <a:cubicBezTo>
                      <a:pt x="8696" y="18884"/>
                      <a:pt x="8696" y="19013"/>
                      <a:pt x="8696" y="19013"/>
                    </a:cubicBezTo>
                    <a:cubicBezTo>
                      <a:pt x="8696" y="19013"/>
                      <a:pt x="8696" y="19013"/>
                      <a:pt x="8416" y="19143"/>
                    </a:cubicBezTo>
                    <a:cubicBezTo>
                      <a:pt x="8416" y="19143"/>
                      <a:pt x="8416" y="19143"/>
                      <a:pt x="8416" y="19143"/>
                    </a:cubicBezTo>
                    <a:cubicBezTo>
                      <a:pt x="8416" y="19143"/>
                      <a:pt x="8135" y="19143"/>
                      <a:pt x="8135" y="19272"/>
                    </a:cubicBezTo>
                    <a:cubicBezTo>
                      <a:pt x="8135" y="19272"/>
                      <a:pt x="8135" y="19272"/>
                      <a:pt x="8135" y="19272"/>
                    </a:cubicBezTo>
                    <a:cubicBezTo>
                      <a:pt x="7855" y="19272"/>
                      <a:pt x="7574" y="19401"/>
                      <a:pt x="7574" y="19401"/>
                    </a:cubicBezTo>
                    <a:cubicBezTo>
                      <a:pt x="7574" y="19401"/>
                      <a:pt x="7294" y="19401"/>
                      <a:pt x="7294" y="19401"/>
                    </a:cubicBezTo>
                    <a:cubicBezTo>
                      <a:pt x="7574" y="19531"/>
                      <a:pt x="7574" y="19531"/>
                      <a:pt x="7855" y="19531"/>
                    </a:cubicBezTo>
                    <a:cubicBezTo>
                      <a:pt x="8135" y="19660"/>
                      <a:pt x="8135" y="19660"/>
                      <a:pt x="8135" y="19660"/>
                    </a:cubicBezTo>
                    <a:cubicBezTo>
                      <a:pt x="8416" y="19789"/>
                      <a:pt x="8416" y="19789"/>
                      <a:pt x="8696" y="19919"/>
                    </a:cubicBezTo>
                    <a:cubicBezTo>
                      <a:pt x="8696" y="20177"/>
                      <a:pt x="8416" y="20307"/>
                      <a:pt x="8135" y="20436"/>
                    </a:cubicBezTo>
                    <a:cubicBezTo>
                      <a:pt x="7855" y="20695"/>
                      <a:pt x="7574" y="20824"/>
                      <a:pt x="7574" y="21083"/>
                    </a:cubicBezTo>
                    <a:cubicBezTo>
                      <a:pt x="7574" y="21471"/>
                      <a:pt x="7855" y="21600"/>
                      <a:pt x="8135" y="21600"/>
                    </a:cubicBezTo>
                    <a:cubicBezTo>
                      <a:pt x="8135" y="21600"/>
                      <a:pt x="8135" y="21600"/>
                      <a:pt x="8135" y="21600"/>
                    </a:cubicBezTo>
                    <a:cubicBezTo>
                      <a:pt x="8416" y="21212"/>
                      <a:pt x="10379" y="20565"/>
                      <a:pt x="11221" y="20436"/>
                    </a:cubicBezTo>
                    <a:cubicBezTo>
                      <a:pt x="11221" y="20436"/>
                      <a:pt x="11221" y="20436"/>
                      <a:pt x="11221" y="20436"/>
                    </a:cubicBezTo>
                    <a:cubicBezTo>
                      <a:pt x="11221" y="20436"/>
                      <a:pt x="11221" y="20436"/>
                      <a:pt x="11221" y="20436"/>
                    </a:cubicBezTo>
                    <a:cubicBezTo>
                      <a:pt x="11221" y="19919"/>
                      <a:pt x="11782" y="19919"/>
                      <a:pt x="12062" y="19919"/>
                    </a:cubicBezTo>
                    <a:cubicBezTo>
                      <a:pt x="12062" y="19919"/>
                      <a:pt x="12062" y="19789"/>
                      <a:pt x="12343" y="19660"/>
                    </a:cubicBezTo>
                    <a:cubicBezTo>
                      <a:pt x="12343" y="19531"/>
                      <a:pt x="12343" y="19401"/>
                      <a:pt x="12343" y="19272"/>
                    </a:cubicBezTo>
                    <a:cubicBezTo>
                      <a:pt x="12904" y="19013"/>
                      <a:pt x="13465" y="18884"/>
                      <a:pt x="13745" y="18884"/>
                    </a:cubicBezTo>
                    <a:cubicBezTo>
                      <a:pt x="14026" y="18884"/>
                      <a:pt x="14026" y="18884"/>
                      <a:pt x="14306" y="18884"/>
                    </a:cubicBezTo>
                    <a:cubicBezTo>
                      <a:pt x="14587" y="18884"/>
                      <a:pt x="14587" y="19013"/>
                      <a:pt x="14868" y="19013"/>
                    </a:cubicBezTo>
                    <a:cubicBezTo>
                      <a:pt x="14868" y="19013"/>
                      <a:pt x="14868" y="19013"/>
                      <a:pt x="14868" y="19013"/>
                    </a:cubicBezTo>
                    <a:cubicBezTo>
                      <a:pt x="15990" y="19013"/>
                      <a:pt x="17392" y="18496"/>
                      <a:pt x="18795" y="18108"/>
                    </a:cubicBezTo>
                    <a:cubicBezTo>
                      <a:pt x="18795" y="18108"/>
                      <a:pt x="18795" y="18108"/>
                      <a:pt x="18795" y="18108"/>
                    </a:cubicBezTo>
                    <a:cubicBezTo>
                      <a:pt x="20478" y="17590"/>
                      <a:pt x="20478" y="17590"/>
                      <a:pt x="21039" y="16297"/>
                    </a:cubicBezTo>
                    <a:cubicBezTo>
                      <a:pt x="21600" y="15392"/>
                      <a:pt x="21039" y="14228"/>
                      <a:pt x="20758" y="13581"/>
                    </a:cubicBezTo>
                    <a:cubicBezTo>
                      <a:pt x="20478" y="13322"/>
                      <a:pt x="20478" y="13063"/>
                      <a:pt x="20478" y="12934"/>
                    </a:cubicBezTo>
                    <a:cubicBezTo>
                      <a:pt x="20478" y="12675"/>
                      <a:pt x="18514" y="10994"/>
                      <a:pt x="17953" y="10865"/>
                    </a:cubicBezTo>
                    <a:cubicBezTo>
                      <a:pt x="17953" y="10865"/>
                      <a:pt x="17953" y="10865"/>
                      <a:pt x="17953" y="10865"/>
                    </a:cubicBezTo>
                    <a:cubicBezTo>
                      <a:pt x="17392" y="10865"/>
                      <a:pt x="15990" y="10477"/>
                      <a:pt x="13184" y="9054"/>
                    </a:cubicBezTo>
                    <a:cubicBezTo>
                      <a:pt x="12904" y="9054"/>
                      <a:pt x="12623" y="8925"/>
                      <a:pt x="12623" y="8925"/>
                    </a:cubicBezTo>
                    <a:cubicBezTo>
                      <a:pt x="12062" y="8666"/>
                      <a:pt x="12062" y="8537"/>
                      <a:pt x="11782" y="8278"/>
                    </a:cubicBezTo>
                    <a:cubicBezTo>
                      <a:pt x="11782" y="8149"/>
                      <a:pt x="11501" y="7890"/>
                      <a:pt x="11221" y="7760"/>
                    </a:cubicBezTo>
                    <a:cubicBezTo>
                      <a:pt x="10099" y="7243"/>
                      <a:pt x="9818" y="6338"/>
                      <a:pt x="10099" y="5562"/>
                    </a:cubicBezTo>
                    <a:cubicBezTo>
                      <a:pt x="10379" y="5044"/>
                      <a:pt x="10940" y="4786"/>
                      <a:pt x="11782" y="4656"/>
                    </a:cubicBezTo>
                    <a:cubicBezTo>
                      <a:pt x="12062" y="4527"/>
                      <a:pt x="12343" y="4398"/>
                      <a:pt x="12343" y="4268"/>
                    </a:cubicBezTo>
                    <a:cubicBezTo>
                      <a:pt x="12343" y="3880"/>
                      <a:pt x="12623" y="3622"/>
                      <a:pt x="12904" y="3363"/>
                    </a:cubicBezTo>
                    <a:cubicBezTo>
                      <a:pt x="13184" y="3234"/>
                      <a:pt x="13465" y="3234"/>
                      <a:pt x="14026" y="3234"/>
                    </a:cubicBezTo>
                    <a:cubicBezTo>
                      <a:pt x="14868" y="3104"/>
                      <a:pt x="15709" y="2846"/>
                      <a:pt x="15990" y="2587"/>
                    </a:cubicBezTo>
                    <a:cubicBezTo>
                      <a:pt x="15990" y="2587"/>
                      <a:pt x="15990" y="2587"/>
                      <a:pt x="15990" y="2587"/>
                    </a:cubicBezTo>
                    <a:cubicBezTo>
                      <a:pt x="15990" y="2587"/>
                      <a:pt x="15709" y="2587"/>
                      <a:pt x="15709" y="2587"/>
                    </a:cubicBezTo>
                    <a:cubicBezTo>
                      <a:pt x="15709" y="2587"/>
                      <a:pt x="15709" y="2457"/>
                      <a:pt x="15709" y="2457"/>
                    </a:cubicBezTo>
                    <a:cubicBezTo>
                      <a:pt x="15429" y="2457"/>
                      <a:pt x="15429" y="2457"/>
                      <a:pt x="15148" y="2457"/>
                    </a:cubicBezTo>
                    <a:cubicBezTo>
                      <a:pt x="15148" y="2457"/>
                      <a:pt x="15148" y="2457"/>
                      <a:pt x="15148" y="2457"/>
                    </a:cubicBezTo>
                    <a:cubicBezTo>
                      <a:pt x="14868" y="2328"/>
                      <a:pt x="14868" y="2328"/>
                      <a:pt x="14587" y="2199"/>
                    </a:cubicBezTo>
                    <a:cubicBezTo>
                      <a:pt x="14587" y="2199"/>
                      <a:pt x="14587" y="2199"/>
                      <a:pt x="14587" y="2199"/>
                    </a:cubicBezTo>
                    <a:cubicBezTo>
                      <a:pt x="14306" y="2199"/>
                      <a:pt x="14026" y="2069"/>
                      <a:pt x="14026" y="2069"/>
                    </a:cubicBezTo>
                    <a:cubicBezTo>
                      <a:pt x="14026" y="2069"/>
                      <a:pt x="14026" y="2069"/>
                      <a:pt x="13745" y="2069"/>
                    </a:cubicBezTo>
                    <a:cubicBezTo>
                      <a:pt x="13745" y="1940"/>
                      <a:pt x="13465" y="1940"/>
                      <a:pt x="13465" y="1811"/>
                    </a:cubicBezTo>
                    <a:cubicBezTo>
                      <a:pt x="13465" y="1811"/>
                      <a:pt x="13465" y="1811"/>
                      <a:pt x="13184" y="1811"/>
                    </a:cubicBezTo>
                    <a:cubicBezTo>
                      <a:pt x="13184" y="1681"/>
                      <a:pt x="13184" y="1681"/>
                      <a:pt x="12904" y="1681"/>
                    </a:cubicBezTo>
                    <a:cubicBezTo>
                      <a:pt x="12904" y="1552"/>
                      <a:pt x="12904" y="1552"/>
                      <a:pt x="12904" y="1552"/>
                    </a:cubicBezTo>
                    <a:cubicBezTo>
                      <a:pt x="12623" y="1552"/>
                      <a:pt x="12623" y="1423"/>
                      <a:pt x="12623" y="1423"/>
                    </a:cubicBezTo>
                    <a:cubicBezTo>
                      <a:pt x="12623" y="1423"/>
                      <a:pt x="12623" y="1293"/>
                      <a:pt x="12623" y="1293"/>
                    </a:cubicBezTo>
                    <a:cubicBezTo>
                      <a:pt x="12623" y="1164"/>
                      <a:pt x="12623" y="1035"/>
                      <a:pt x="12623" y="905"/>
                    </a:cubicBezTo>
                    <a:cubicBezTo>
                      <a:pt x="12904" y="905"/>
                      <a:pt x="12904" y="776"/>
                      <a:pt x="12904" y="776"/>
                    </a:cubicBezTo>
                    <a:cubicBezTo>
                      <a:pt x="12904" y="776"/>
                      <a:pt x="12904" y="776"/>
                      <a:pt x="12904" y="776"/>
                    </a:cubicBezTo>
                    <a:cubicBezTo>
                      <a:pt x="12904" y="776"/>
                      <a:pt x="12623" y="647"/>
                      <a:pt x="12062" y="647"/>
                    </a:cubicBezTo>
                    <a:cubicBezTo>
                      <a:pt x="10379" y="517"/>
                      <a:pt x="9818" y="259"/>
                      <a:pt x="9257" y="0"/>
                    </a:cubicBezTo>
                    <a:cubicBezTo>
                      <a:pt x="9257" y="0"/>
                      <a:pt x="9257" y="0"/>
                      <a:pt x="9257" y="0"/>
                    </a:cubicBezTo>
                    <a:cubicBezTo>
                      <a:pt x="8977" y="0"/>
                      <a:pt x="7855" y="388"/>
                      <a:pt x="7574" y="647"/>
                    </a:cubicBezTo>
                    <a:cubicBezTo>
                      <a:pt x="7294" y="776"/>
                      <a:pt x="7013" y="905"/>
                      <a:pt x="6732" y="905"/>
                    </a:cubicBezTo>
                    <a:cubicBezTo>
                      <a:pt x="6452" y="905"/>
                      <a:pt x="6171" y="905"/>
                      <a:pt x="6171" y="905"/>
                    </a:cubicBezTo>
                    <a:cubicBezTo>
                      <a:pt x="5891" y="776"/>
                      <a:pt x="5610" y="776"/>
                      <a:pt x="5330" y="905"/>
                    </a:cubicBezTo>
                    <a:cubicBezTo>
                      <a:pt x="4488" y="1035"/>
                      <a:pt x="3647" y="905"/>
                      <a:pt x="3086" y="905"/>
                    </a:cubicBezTo>
                    <a:cubicBezTo>
                      <a:pt x="3086" y="776"/>
                      <a:pt x="2805" y="776"/>
                      <a:pt x="2805" y="776"/>
                    </a:cubicBezTo>
                    <a:cubicBezTo>
                      <a:pt x="2525" y="1035"/>
                      <a:pt x="2244" y="1035"/>
                      <a:pt x="1683" y="1035"/>
                    </a:cubicBezTo>
                    <a:cubicBezTo>
                      <a:pt x="1403" y="1035"/>
                      <a:pt x="1122" y="1035"/>
                      <a:pt x="842" y="1035"/>
                    </a:cubicBezTo>
                    <a:cubicBezTo>
                      <a:pt x="842" y="905"/>
                      <a:pt x="561" y="905"/>
                      <a:pt x="281" y="905"/>
                    </a:cubicBezTo>
                    <a:cubicBezTo>
                      <a:pt x="281" y="1035"/>
                      <a:pt x="0" y="1035"/>
                      <a:pt x="0" y="1164"/>
                    </a:cubicBezTo>
                    <a:cubicBezTo>
                      <a:pt x="0" y="1164"/>
                      <a:pt x="0" y="1164"/>
                      <a:pt x="0" y="1164"/>
                    </a:cubicBezTo>
                    <a:cubicBezTo>
                      <a:pt x="0" y="1164"/>
                      <a:pt x="0" y="1293"/>
                      <a:pt x="0" y="1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7" name="Shape 3077"/>
              <p:cNvSpPr/>
              <p:nvPr/>
            </p:nvSpPr>
            <p:spPr>
              <a:xfrm>
                <a:off x="1174401" y="1357699"/>
                <a:ext cx="110480" cy="1332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88" y="0"/>
                    </a:moveTo>
                    <a:cubicBezTo>
                      <a:pt x="4488" y="0"/>
                      <a:pt x="4488" y="0"/>
                      <a:pt x="4488" y="0"/>
                    </a:cubicBezTo>
                    <a:cubicBezTo>
                      <a:pt x="4488" y="0"/>
                      <a:pt x="4488" y="0"/>
                      <a:pt x="4488" y="0"/>
                    </a:cubicBezTo>
                    <a:cubicBezTo>
                      <a:pt x="4208" y="0"/>
                      <a:pt x="4208" y="0"/>
                      <a:pt x="3927" y="0"/>
                    </a:cubicBezTo>
                    <a:cubicBezTo>
                      <a:pt x="3927" y="227"/>
                      <a:pt x="3927" y="227"/>
                      <a:pt x="3927" y="455"/>
                    </a:cubicBezTo>
                    <a:cubicBezTo>
                      <a:pt x="3927" y="455"/>
                      <a:pt x="3927" y="455"/>
                      <a:pt x="3927" y="455"/>
                    </a:cubicBezTo>
                    <a:cubicBezTo>
                      <a:pt x="4208" y="909"/>
                      <a:pt x="4769" y="2046"/>
                      <a:pt x="4208" y="2728"/>
                    </a:cubicBezTo>
                    <a:cubicBezTo>
                      <a:pt x="4208" y="3183"/>
                      <a:pt x="3647" y="3411"/>
                      <a:pt x="3086" y="3183"/>
                    </a:cubicBezTo>
                    <a:cubicBezTo>
                      <a:pt x="2525" y="3183"/>
                      <a:pt x="1964" y="2728"/>
                      <a:pt x="1964" y="2274"/>
                    </a:cubicBezTo>
                    <a:cubicBezTo>
                      <a:pt x="1683" y="2274"/>
                      <a:pt x="1683" y="2274"/>
                      <a:pt x="1683" y="2274"/>
                    </a:cubicBezTo>
                    <a:cubicBezTo>
                      <a:pt x="1683" y="2274"/>
                      <a:pt x="1683" y="2274"/>
                      <a:pt x="1683" y="2501"/>
                    </a:cubicBezTo>
                    <a:cubicBezTo>
                      <a:pt x="1403" y="2501"/>
                      <a:pt x="1403" y="2501"/>
                      <a:pt x="1403" y="2728"/>
                    </a:cubicBezTo>
                    <a:cubicBezTo>
                      <a:pt x="1403" y="2728"/>
                      <a:pt x="1122" y="2728"/>
                      <a:pt x="1122" y="2956"/>
                    </a:cubicBezTo>
                    <a:cubicBezTo>
                      <a:pt x="1122" y="2956"/>
                      <a:pt x="1122" y="2956"/>
                      <a:pt x="1122" y="3183"/>
                    </a:cubicBezTo>
                    <a:cubicBezTo>
                      <a:pt x="842" y="3183"/>
                      <a:pt x="842" y="3183"/>
                      <a:pt x="842" y="3411"/>
                    </a:cubicBezTo>
                    <a:cubicBezTo>
                      <a:pt x="842" y="3411"/>
                      <a:pt x="842" y="3411"/>
                      <a:pt x="842" y="3411"/>
                    </a:cubicBezTo>
                    <a:cubicBezTo>
                      <a:pt x="561" y="3638"/>
                      <a:pt x="561" y="3638"/>
                      <a:pt x="561" y="3638"/>
                    </a:cubicBezTo>
                    <a:cubicBezTo>
                      <a:pt x="561" y="3865"/>
                      <a:pt x="561" y="3865"/>
                      <a:pt x="561" y="4093"/>
                    </a:cubicBezTo>
                    <a:cubicBezTo>
                      <a:pt x="561" y="4093"/>
                      <a:pt x="561" y="4093"/>
                      <a:pt x="561" y="4093"/>
                    </a:cubicBezTo>
                    <a:cubicBezTo>
                      <a:pt x="561" y="4093"/>
                      <a:pt x="561" y="4093"/>
                      <a:pt x="561" y="4320"/>
                    </a:cubicBezTo>
                    <a:cubicBezTo>
                      <a:pt x="281" y="4320"/>
                      <a:pt x="281" y="4320"/>
                      <a:pt x="281" y="4320"/>
                    </a:cubicBezTo>
                    <a:cubicBezTo>
                      <a:pt x="281" y="4320"/>
                      <a:pt x="281" y="4320"/>
                      <a:pt x="281" y="4547"/>
                    </a:cubicBezTo>
                    <a:cubicBezTo>
                      <a:pt x="281" y="4547"/>
                      <a:pt x="281" y="4547"/>
                      <a:pt x="0" y="4547"/>
                    </a:cubicBezTo>
                    <a:cubicBezTo>
                      <a:pt x="0" y="4547"/>
                      <a:pt x="0" y="4547"/>
                      <a:pt x="0" y="4547"/>
                    </a:cubicBezTo>
                    <a:cubicBezTo>
                      <a:pt x="0" y="4547"/>
                      <a:pt x="0" y="4547"/>
                      <a:pt x="0" y="4547"/>
                    </a:cubicBezTo>
                    <a:cubicBezTo>
                      <a:pt x="0" y="4547"/>
                      <a:pt x="0" y="4547"/>
                      <a:pt x="0" y="4547"/>
                    </a:cubicBezTo>
                    <a:cubicBezTo>
                      <a:pt x="0" y="4547"/>
                      <a:pt x="0" y="4775"/>
                      <a:pt x="0" y="4775"/>
                    </a:cubicBezTo>
                    <a:cubicBezTo>
                      <a:pt x="281" y="5002"/>
                      <a:pt x="281" y="5229"/>
                      <a:pt x="281" y="5684"/>
                    </a:cubicBezTo>
                    <a:cubicBezTo>
                      <a:pt x="281" y="6139"/>
                      <a:pt x="281" y="6366"/>
                      <a:pt x="281" y="6821"/>
                    </a:cubicBezTo>
                    <a:cubicBezTo>
                      <a:pt x="561" y="6821"/>
                      <a:pt x="561" y="6821"/>
                      <a:pt x="842" y="6821"/>
                    </a:cubicBezTo>
                    <a:cubicBezTo>
                      <a:pt x="842" y="6594"/>
                      <a:pt x="1122" y="6594"/>
                      <a:pt x="1403" y="6594"/>
                    </a:cubicBezTo>
                    <a:cubicBezTo>
                      <a:pt x="1403" y="6594"/>
                      <a:pt x="1683" y="6594"/>
                      <a:pt x="1683" y="6821"/>
                    </a:cubicBezTo>
                    <a:cubicBezTo>
                      <a:pt x="1683" y="6821"/>
                      <a:pt x="1683" y="6821"/>
                      <a:pt x="1683" y="6821"/>
                    </a:cubicBezTo>
                    <a:cubicBezTo>
                      <a:pt x="1964" y="6821"/>
                      <a:pt x="1964" y="6821"/>
                      <a:pt x="1964" y="6821"/>
                    </a:cubicBezTo>
                    <a:cubicBezTo>
                      <a:pt x="1964" y="6821"/>
                      <a:pt x="2244" y="6821"/>
                      <a:pt x="2244" y="7048"/>
                    </a:cubicBezTo>
                    <a:cubicBezTo>
                      <a:pt x="2244" y="7048"/>
                      <a:pt x="2244" y="7048"/>
                      <a:pt x="2244" y="7048"/>
                    </a:cubicBezTo>
                    <a:cubicBezTo>
                      <a:pt x="2525" y="7276"/>
                      <a:pt x="2525" y="7276"/>
                      <a:pt x="2525" y="7503"/>
                    </a:cubicBezTo>
                    <a:cubicBezTo>
                      <a:pt x="2805" y="8185"/>
                      <a:pt x="2525" y="8867"/>
                      <a:pt x="2525" y="9322"/>
                    </a:cubicBezTo>
                    <a:cubicBezTo>
                      <a:pt x="2525" y="9549"/>
                      <a:pt x="2244" y="10004"/>
                      <a:pt x="2244" y="10232"/>
                    </a:cubicBezTo>
                    <a:cubicBezTo>
                      <a:pt x="2244" y="10459"/>
                      <a:pt x="2244" y="10686"/>
                      <a:pt x="2244" y="10686"/>
                    </a:cubicBezTo>
                    <a:cubicBezTo>
                      <a:pt x="2244" y="11141"/>
                      <a:pt x="1964" y="11368"/>
                      <a:pt x="1683" y="11596"/>
                    </a:cubicBezTo>
                    <a:cubicBezTo>
                      <a:pt x="1403" y="11823"/>
                      <a:pt x="1403" y="11823"/>
                      <a:pt x="1403" y="12051"/>
                    </a:cubicBezTo>
                    <a:cubicBezTo>
                      <a:pt x="1403" y="12051"/>
                      <a:pt x="1403" y="12051"/>
                      <a:pt x="1403" y="12278"/>
                    </a:cubicBezTo>
                    <a:cubicBezTo>
                      <a:pt x="1403" y="12278"/>
                      <a:pt x="1403" y="12278"/>
                      <a:pt x="1403" y="12278"/>
                    </a:cubicBezTo>
                    <a:cubicBezTo>
                      <a:pt x="1683" y="12051"/>
                      <a:pt x="2525" y="11596"/>
                      <a:pt x="2805" y="11368"/>
                    </a:cubicBezTo>
                    <a:cubicBezTo>
                      <a:pt x="3086" y="11368"/>
                      <a:pt x="3366" y="11141"/>
                      <a:pt x="3366" y="11141"/>
                    </a:cubicBezTo>
                    <a:cubicBezTo>
                      <a:pt x="4769" y="10232"/>
                      <a:pt x="5891" y="10459"/>
                      <a:pt x="6452" y="11141"/>
                    </a:cubicBezTo>
                    <a:cubicBezTo>
                      <a:pt x="6452" y="11141"/>
                      <a:pt x="6452" y="11141"/>
                      <a:pt x="6732" y="11141"/>
                    </a:cubicBezTo>
                    <a:cubicBezTo>
                      <a:pt x="7013" y="11141"/>
                      <a:pt x="7574" y="10914"/>
                      <a:pt x="7574" y="10686"/>
                    </a:cubicBezTo>
                    <a:cubicBezTo>
                      <a:pt x="7855" y="10232"/>
                      <a:pt x="8696" y="10004"/>
                      <a:pt x="9538" y="10004"/>
                    </a:cubicBezTo>
                    <a:cubicBezTo>
                      <a:pt x="9818" y="10004"/>
                      <a:pt x="10099" y="10004"/>
                      <a:pt x="10099" y="10004"/>
                    </a:cubicBezTo>
                    <a:cubicBezTo>
                      <a:pt x="10660" y="10004"/>
                      <a:pt x="11221" y="10232"/>
                      <a:pt x="11501" y="10459"/>
                    </a:cubicBezTo>
                    <a:cubicBezTo>
                      <a:pt x="11782" y="10914"/>
                      <a:pt x="11782" y="10914"/>
                      <a:pt x="11782" y="10914"/>
                    </a:cubicBezTo>
                    <a:cubicBezTo>
                      <a:pt x="12343" y="11368"/>
                      <a:pt x="12904" y="11823"/>
                      <a:pt x="13745" y="12278"/>
                    </a:cubicBezTo>
                    <a:cubicBezTo>
                      <a:pt x="14587" y="12733"/>
                      <a:pt x="14306" y="13642"/>
                      <a:pt x="14026" y="14324"/>
                    </a:cubicBezTo>
                    <a:cubicBezTo>
                      <a:pt x="14026" y="14552"/>
                      <a:pt x="13745" y="15006"/>
                      <a:pt x="13745" y="15234"/>
                    </a:cubicBezTo>
                    <a:cubicBezTo>
                      <a:pt x="14868" y="15688"/>
                      <a:pt x="16551" y="17053"/>
                      <a:pt x="16270" y="18417"/>
                    </a:cubicBezTo>
                    <a:cubicBezTo>
                      <a:pt x="16270" y="18872"/>
                      <a:pt x="16270" y="19099"/>
                      <a:pt x="16270" y="19326"/>
                    </a:cubicBezTo>
                    <a:cubicBezTo>
                      <a:pt x="16551" y="19554"/>
                      <a:pt x="16551" y="19554"/>
                      <a:pt x="16551" y="19781"/>
                    </a:cubicBezTo>
                    <a:cubicBezTo>
                      <a:pt x="16551" y="19781"/>
                      <a:pt x="16551" y="19781"/>
                      <a:pt x="16551" y="19781"/>
                    </a:cubicBezTo>
                    <a:cubicBezTo>
                      <a:pt x="16551" y="20008"/>
                      <a:pt x="16551" y="20008"/>
                      <a:pt x="16551" y="20236"/>
                    </a:cubicBezTo>
                    <a:cubicBezTo>
                      <a:pt x="16551" y="20236"/>
                      <a:pt x="16551" y="20236"/>
                      <a:pt x="16551" y="20236"/>
                    </a:cubicBezTo>
                    <a:cubicBezTo>
                      <a:pt x="16551" y="20463"/>
                      <a:pt x="16551" y="20463"/>
                      <a:pt x="16551" y="20691"/>
                    </a:cubicBezTo>
                    <a:cubicBezTo>
                      <a:pt x="16551" y="20691"/>
                      <a:pt x="16551" y="20691"/>
                      <a:pt x="16551" y="20691"/>
                    </a:cubicBezTo>
                    <a:cubicBezTo>
                      <a:pt x="16270" y="20918"/>
                      <a:pt x="16270" y="20918"/>
                      <a:pt x="16270" y="21145"/>
                    </a:cubicBezTo>
                    <a:cubicBezTo>
                      <a:pt x="16270" y="21145"/>
                      <a:pt x="16270" y="21145"/>
                      <a:pt x="16270" y="21145"/>
                    </a:cubicBezTo>
                    <a:cubicBezTo>
                      <a:pt x="16270" y="21145"/>
                      <a:pt x="16270" y="21145"/>
                      <a:pt x="16270" y="21145"/>
                    </a:cubicBezTo>
                    <a:cubicBezTo>
                      <a:pt x="16270" y="21145"/>
                      <a:pt x="16270" y="21145"/>
                      <a:pt x="16270" y="21145"/>
                    </a:cubicBezTo>
                    <a:cubicBezTo>
                      <a:pt x="16551" y="21373"/>
                      <a:pt x="16831" y="21373"/>
                      <a:pt x="17112" y="21600"/>
                    </a:cubicBezTo>
                    <a:cubicBezTo>
                      <a:pt x="17112" y="21600"/>
                      <a:pt x="17112" y="21373"/>
                      <a:pt x="17112" y="21373"/>
                    </a:cubicBezTo>
                    <a:cubicBezTo>
                      <a:pt x="17112" y="20691"/>
                      <a:pt x="17673" y="20236"/>
                      <a:pt x="18795" y="20236"/>
                    </a:cubicBezTo>
                    <a:cubicBezTo>
                      <a:pt x="19075" y="20236"/>
                      <a:pt x="19636" y="20236"/>
                      <a:pt x="19917" y="20463"/>
                    </a:cubicBezTo>
                    <a:cubicBezTo>
                      <a:pt x="20197" y="20463"/>
                      <a:pt x="20197" y="20463"/>
                      <a:pt x="20478" y="20463"/>
                    </a:cubicBezTo>
                    <a:cubicBezTo>
                      <a:pt x="20478" y="20463"/>
                      <a:pt x="20478" y="20463"/>
                      <a:pt x="20758" y="20463"/>
                    </a:cubicBezTo>
                    <a:cubicBezTo>
                      <a:pt x="20758" y="20463"/>
                      <a:pt x="20758" y="20463"/>
                      <a:pt x="20758" y="20463"/>
                    </a:cubicBezTo>
                    <a:cubicBezTo>
                      <a:pt x="20758" y="20463"/>
                      <a:pt x="20758" y="20463"/>
                      <a:pt x="21039" y="20463"/>
                    </a:cubicBezTo>
                    <a:cubicBezTo>
                      <a:pt x="21039" y="20463"/>
                      <a:pt x="21039" y="20463"/>
                      <a:pt x="21039" y="20463"/>
                    </a:cubicBezTo>
                    <a:cubicBezTo>
                      <a:pt x="21039" y="20463"/>
                      <a:pt x="21319" y="20463"/>
                      <a:pt x="21319" y="20236"/>
                    </a:cubicBezTo>
                    <a:cubicBezTo>
                      <a:pt x="21319" y="20236"/>
                      <a:pt x="21319" y="20236"/>
                      <a:pt x="21319" y="20236"/>
                    </a:cubicBezTo>
                    <a:cubicBezTo>
                      <a:pt x="21319" y="20236"/>
                      <a:pt x="21600" y="20236"/>
                      <a:pt x="21600" y="20236"/>
                    </a:cubicBezTo>
                    <a:cubicBezTo>
                      <a:pt x="21600" y="20236"/>
                      <a:pt x="21600" y="20236"/>
                      <a:pt x="21600" y="20236"/>
                    </a:cubicBezTo>
                    <a:cubicBezTo>
                      <a:pt x="21600" y="20008"/>
                      <a:pt x="21600" y="20008"/>
                      <a:pt x="21600" y="19781"/>
                    </a:cubicBezTo>
                    <a:cubicBezTo>
                      <a:pt x="21600" y="19781"/>
                      <a:pt x="21600" y="19781"/>
                      <a:pt x="21600" y="19781"/>
                    </a:cubicBezTo>
                    <a:cubicBezTo>
                      <a:pt x="21600" y="19554"/>
                      <a:pt x="21600" y="19554"/>
                      <a:pt x="21600" y="19326"/>
                    </a:cubicBezTo>
                    <a:cubicBezTo>
                      <a:pt x="21600" y="19326"/>
                      <a:pt x="21600" y="19326"/>
                      <a:pt x="21600" y="19326"/>
                    </a:cubicBezTo>
                    <a:cubicBezTo>
                      <a:pt x="21600" y="19099"/>
                      <a:pt x="21600" y="18872"/>
                      <a:pt x="21600" y="18644"/>
                    </a:cubicBezTo>
                    <a:cubicBezTo>
                      <a:pt x="21600" y="18189"/>
                      <a:pt x="21600" y="17735"/>
                      <a:pt x="21319" y="17507"/>
                    </a:cubicBezTo>
                    <a:cubicBezTo>
                      <a:pt x="21319" y="17280"/>
                      <a:pt x="21319" y="17280"/>
                      <a:pt x="21039" y="17280"/>
                    </a:cubicBezTo>
                    <a:cubicBezTo>
                      <a:pt x="21039" y="17053"/>
                      <a:pt x="20758" y="16825"/>
                      <a:pt x="20478" y="16825"/>
                    </a:cubicBezTo>
                    <a:cubicBezTo>
                      <a:pt x="19636" y="16371"/>
                      <a:pt x="18795" y="15916"/>
                      <a:pt x="18514" y="15006"/>
                    </a:cubicBezTo>
                    <a:cubicBezTo>
                      <a:pt x="18234" y="14552"/>
                      <a:pt x="17673" y="14097"/>
                      <a:pt x="17112" y="13642"/>
                    </a:cubicBezTo>
                    <a:cubicBezTo>
                      <a:pt x="16551" y="13187"/>
                      <a:pt x="15990" y="12733"/>
                      <a:pt x="15709" y="12278"/>
                    </a:cubicBezTo>
                    <a:cubicBezTo>
                      <a:pt x="15709" y="12051"/>
                      <a:pt x="15429" y="11596"/>
                      <a:pt x="15148" y="11368"/>
                    </a:cubicBezTo>
                    <a:cubicBezTo>
                      <a:pt x="14587" y="10914"/>
                      <a:pt x="14306" y="10459"/>
                      <a:pt x="14306" y="9777"/>
                    </a:cubicBezTo>
                    <a:cubicBezTo>
                      <a:pt x="14026" y="9777"/>
                      <a:pt x="13465" y="9549"/>
                      <a:pt x="12904" y="9322"/>
                    </a:cubicBezTo>
                    <a:cubicBezTo>
                      <a:pt x="11782" y="8640"/>
                      <a:pt x="10379" y="8185"/>
                      <a:pt x="10940" y="7276"/>
                    </a:cubicBezTo>
                    <a:cubicBezTo>
                      <a:pt x="11221" y="6594"/>
                      <a:pt x="12062" y="6594"/>
                      <a:pt x="12623" y="6366"/>
                    </a:cubicBezTo>
                    <a:cubicBezTo>
                      <a:pt x="12904" y="6366"/>
                      <a:pt x="13184" y="6366"/>
                      <a:pt x="13184" y="6366"/>
                    </a:cubicBezTo>
                    <a:cubicBezTo>
                      <a:pt x="13184" y="6139"/>
                      <a:pt x="13184" y="5912"/>
                      <a:pt x="12904" y="5684"/>
                    </a:cubicBezTo>
                    <a:cubicBezTo>
                      <a:pt x="12623" y="5457"/>
                      <a:pt x="12343" y="5002"/>
                      <a:pt x="12062" y="4320"/>
                    </a:cubicBezTo>
                    <a:cubicBezTo>
                      <a:pt x="12062" y="4093"/>
                      <a:pt x="12062" y="4093"/>
                      <a:pt x="11782" y="4093"/>
                    </a:cubicBezTo>
                    <a:cubicBezTo>
                      <a:pt x="11501" y="4093"/>
                      <a:pt x="10940" y="4093"/>
                      <a:pt x="10940" y="4320"/>
                    </a:cubicBezTo>
                    <a:cubicBezTo>
                      <a:pt x="10660" y="4320"/>
                      <a:pt x="10660" y="4320"/>
                      <a:pt x="10379" y="4320"/>
                    </a:cubicBezTo>
                    <a:cubicBezTo>
                      <a:pt x="10379" y="4320"/>
                      <a:pt x="10379" y="4320"/>
                      <a:pt x="10379" y="4320"/>
                    </a:cubicBezTo>
                    <a:cubicBezTo>
                      <a:pt x="10379" y="4320"/>
                      <a:pt x="10099" y="4320"/>
                      <a:pt x="10099" y="4320"/>
                    </a:cubicBezTo>
                    <a:cubicBezTo>
                      <a:pt x="9818" y="4320"/>
                      <a:pt x="9538" y="4320"/>
                      <a:pt x="8977" y="4320"/>
                    </a:cubicBezTo>
                    <a:cubicBezTo>
                      <a:pt x="8977" y="4320"/>
                      <a:pt x="8977" y="4320"/>
                      <a:pt x="8977" y="4320"/>
                    </a:cubicBezTo>
                    <a:cubicBezTo>
                      <a:pt x="8977" y="4093"/>
                      <a:pt x="8696" y="4093"/>
                      <a:pt x="8416" y="3865"/>
                    </a:cubicBezTo>
                    <a:cubicBezTo>
                      <a:pt x="8416" y="3865"/>
                      <a:pt x="8416" y="3865"/>
                      <a:pt x="8416" y="3865"/>
                    </a:cubicBezTo>
                    <a:cubicBezTo>
                      <a:pt x="8416" y="3865"/>
                      <a:pt x="8416" y="3865"/>
                      <a:pt x="8416" y="3865"/>
                    </a:cubicBezTo>
                    <a:cubicBezTo>
                      <a:pt x="8135" y="3865"/>
                      <a:pt x="8135" y="3865"/>
                      <a:pt x="8135" y="3638"/>
                    </a:cubicBezTo>
                    <a:cubicBezTo>
                      <a:pt x="8135" y="3638"/>
                      <a:pt x="7855" y="3638"/>
                      <a:pt x="7855" y="3638"/>
                    </a:cubicBezTo>
                    <a:cubicBezTo>
                      <a:pt x="7855" y="3638"/>
                      <a:pt x="7855" y="3411"/>
                      <a:pt x="7574" y="3411"/>
                    </a:cubicBezTo>
                    <a:cubicBezTo>
                      <a:pt x="7574" y="3411"/>
                      <a:pt x="7574" y="3183"/>
                      <a:pt x="7574" y="3183"/>
                    </a:cubicBezTo>
                    <a:cubicBezTo>
                      <a:pt x="7574" y="3183"/>
                      <a:pt x="7574" y="3183"/>
                      <a:pt x="7574" y="2956"/>
                    </a:cubicBezTo>
                    <a:cubicBezTo>
                      <a:pt x="7294" y="2956"/>
                      <a:pt x="7294" y="2728"/>
                      <a:pt x="7294" y="2728"/>
                    </a:cubicBezTo>
                    <a:cubicBezTo>
                      <a:pt x="7294" y="2501"/>
                      <a:pt x="7013" y="2274"/>
                      <a:pt x="6732" y="2046"/>
                    </a:cubicBezTo>
                    <a:cubicBezTo>
                      <a:pt x="6171" y="1592"/>
                      <a:pt x="5891" y="1364"/>
                      <a:pt x="5891" y="682"/>
                    </a:cubicBezTo>
                    <a:cubicBezTo>
                      <a:pt x="5891" y="682"/>
                      <a:pt x="5610" y="682"/>
                      <a:pt x="5610" y="682"/>
                    </a:cubicBezTo>
                    <a:cubicBezTo>
                      <a:pt x="5610" y="682"/>
                      <a:pt x="5610" y="455"/>
                      <a:pt x="5610" y="455"/>
                    </a:cubicBezTo>
                    <a:cubicBezTo>
                      <a:pt x="5610" y="455"/>
                      <a:pt x="5610" y="455"/>
                      <a:pt x="5610" y="455"/>
                    </a:cubicBezTo>
                    <a:cubicBezTo>
                      <a:pt x="5330" y="455"/>
                      <a:pt x="5330" y="227"/>
                      <a:pt x="5330" y="227"/>
                    </a:cubicBezTo>
                    <a:cubicBezTo>
                      <a:pt x="5330" y="227"/>
                      <a:pt x="5330" y="227"/>
                      <a:pt x="5330" y="227"/>
                    </a:cubicBezTo>
                    <a:cubicBezTo>
                      <a:pt x="5049" y="0"/>
                      <a:pt x="5049" y="0"/>
                      <a:pt x="5049" y="0"/>
                    </a:cubicBezTo>
                    <a:cubicBezTo>
                      <a:pt x="5049" y="0"/>
                      <a:pt x="5049" y="0"/>
                      <a:pt x="5049" y="0"/>
                    </a:cubicBezTo>
                    <a:cubicBezTo>
                      <a:pt x="5049" y="0"/>
                      <a:pt x="5049" y="0"/>
                      <a:pt x="5049" y="0"/>
                    </a:cubicBezTo>
                    <a:cubicBezTo>
                      <a:pt x="4769" y="0"/>
                      <a:pt x="4769" y="0"/>
                      <a:pt x="4488"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8" name="Shape 3078"/>
              <p:cNvSpPr/>
              <p:nvPr/>
            </p:nvSpPr>
            <p:spPr>
              <a:xfrm>
                <a:off x="1128999" y="1388456"/>
                <a:ext cx="124100" cy="2328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48"/>
                    </a:moveTo>
                    <a:cubicBezTo>
                      <a:pt x="21600" y="8718"/>
                      <a:pt x="21600" y="8718"/>
                      <a:pt x="21600" y="8718"/>
                    </a:cubicBezTo>
                    <a:cubicBezTo>
                      <a:pt x="21600" y="8718"/>
                      <a:pt x="21600" y="8588"/>
                      <a:pt x="21600" y="8588"/>
                    </a:cubicBezTo>
                    <a:cubicBezTo>
                      <a:pt x="21600" y="8588"/>
                      <a:pt x="21600" y="8588"/>
                      <a:pt x="21600" y="8588"/>
                    </a:cubicBezTo>
                    <a:cubicBezTo>
                      <a:pt x="21600" y="8458"/>
                      <a:pt x="21600" y="8458"/>
                      <a:pt x="21600" y="8328"/>
                    </a:cubicBezTo>
                    <a:cubicBezTo>
                      <a:pt x="21349" y="8067"/>
                      <a:pt x="21349" y="7937"/>
                      <a:pt x="21349" y="7677"/>
                    </a:cubicBezTo>
                    <a:cubicBezTo>
                      <a:pt x="21600" y="7027"/>
                      <a:pt x="20344" y="6506"/>
                      <a:pt x="19842" y="6376"/>
                    </a:cubicBezTo>
                    <a:cubicBezTo>
                      <a:pt x="19088" y="6246"/>
                      <a:pt x="19088" y="5725"/>
                      <a:pt x="19340" y="5205"/>
                    </a:cubicBezTo>
                    <a:cubicBezTo>
                      <a:pt x="19340" y="5075"/>
                      <a:pt x="19591" y="4684"/>
                      <a:pt x="19591" y="4554"/>
                    </a:cubicBezTo>
                    <a:cubicBezTo>
                      <a:pt x="18586" y="4294"/>
                      <a:pt x="18084" y="4034"/>
                      <a:pt x="17581" y="3643"/>
                    </a:cubicBezTo>
                    <a:cubicBezTo>
                      <a:pt x="17330" y="3513"/>
                      <a:pt x="17330" y="3513"/>
                      <a:pt x="17330" y="3513"/>
                    </a:cubicBezTo>
                    <a:cubicBezTo>
                      <a:pt x="17079" y="3383"/>
                      <a:pt x="16828" y="3383"/>
                      <a:pt x="16326" y="3383"/>
                    </a:cubicBezTo>
                    <a:cubicBezTo>
                      <a:pt x="15823" y="3383"/>
                      <a:pt x="15572" y="3383"/>
                      <a:pt x="15572" y="3513"/>
                    </a:cubicBezTo>
                    <a:cubicBezTo>
                      <a:pt x="15321" y="3773"/>
                      <a:pt x="14316" y="4034"/>
                      <a:pt x="13814" y="4034"/>
                    </a:cubicBezTo>
                    <a:cubicBezTo>
                      <a:pt x="13312" y="4034"/>
                      <a:pt x="13060" y="3904"/>
                      <a:pt x="12809" y="3773"/>
                    </a:cubicBezTo>
                    <a:cubicBezTo>
                      <a:pt x="12809" y="3643"/>
                      <a:pt x="12558" y="3643"/>
                      <a:pt x="12307" y="3643"/>
                    </a:cubicBezTo>
                    <a:cubicBezTo>
                      <a:pt x="12307" y="3643"/>
                      <a:pt x="11805" y="3773"/>
                      <a:pt x="11553" y="3904"/>
                    </a:cubicBezTo>
                    <a:cubicBezTo>
                      <a:pt x="11302" y="3904"/>
                      <a:pt x="11051" y="4034"/>
                      <a:pt x="11051" y="4034"/>
                    </a:cubicBezTo>
                    <a:cubicBezTo>
                      <a:pt x="10298" y="4424"/>
                      <a:pt x="9544" y="4684"/>
                      <a:pt x="9042" y="4684"/>
                    </a:cubicBezTo>
                    <a:cubicBezTo>
                      <a:pt x="8791" y="4684"/>
                      <a:pt x="8288" y="4684"/>
                      <a:pt x="8037" y="4294"/>
                    </a:cubicBezTo>
                    <a:cubicBezTo>
                      <a:pt x="8037" y="4164"/>
                      <a:pt x="8037" y="4034"/>
                      <a:pt x="8037" y="3904"/>
                    </a:cubicBezTo>
                    <a:cubicBezTo>
                      <a:pt x="8037" y="3773"/>
                      <a:pt x="8288" y="3513"/>
                      <a:pt x="8540" y="3513"/>
                    </a:cubicBezTo>
                    <a:cubicBezTo>
                      <a:pt x="8540" y="3383"/>
                      <a:pt x="8791" y="3253"/>
                      <a:pt x="8791" y="3253"/>
                    </a:cubicBezTo>
                    <a:cubicBezTo>
                      <a:pt x="8791" y="3123"/>
                      <a:pt x="8791" y="3123"/>
                      <a:pt x="8791" y="2993"/>
                    </a:cubicBezTo>
                    <a:cubicBezTo>
                      <a:pt x="8791" y="2733"/>
                      <a:pt x="9042" y="2602"/>
                      <a:pt x="9042" y="2342"/>
                    </a:cubicBezTo>
                    <a:cubicBezTo>
                      <a:pt x="9293" y="2082"/>
                      <a:pt x="9293" y="1822"/>
                      <a:pt x="9042" y="1561"/>
                    </a:cubicBezTo>
                    <a:cubicBezTo>
                      <a:pt x="9042" y="1431"/>
                      <a:pt x="9042" y="1431"/>
                      <a:pt x="9042" y="1431"/>
                    </a:cubicBezTo>
                    <a:cubicBezTo>
                      <a:pt x="8791" y="1431"/>
                      <a:pt x="8791" y="1431"/>
                      <a:pt x="8540" y="1431"/>
                    </a:cubicBezTo>
                    <a:cubicBezTo>
                      <a:pt x="8037" y="1561"/>
                      <a:pt x="7535" y="1431"/>
                      <a:pt x="7284" y="1171"/>
                    </a:cubicBezTo>
                    <a:cubicBezTo>
                      <a:pt x="7033" y="911"/>
                      <a:pt x="7033" y="651"/>
                      <a:pt x="7033" y="390"/>
                    </a:cubicBezTo>
                    <a:cubicBezTo>
                      <a:pt x="7033" y="260"/>
                      <a:pt x="7033" y="130"/>
                      <a:pt x="7033" y="130"/>
                    </a:cubicBezTo>
                    <a:cubicBezTo>
                      <a:pt x="7033" y="130"/>
                      <a:pt x="7033" y="130"/>
                      <a:pt x="7033" y="130"/>
                    </a:cubicBezTo>
                    <a:cubicBezTo>
                      <a:pt x="7033" y="130"/>
                      <a:pt x="6781" y="130"/>
                      <a:pt x="6781" y="0"/>
                    </a:cubicBezTo>
                    <a:cubicBezTo>
                      <a:pt x="6781" y="0"/>
                      <a:pt x="6781" y="0"/>
                      <a:pt x="6781" y="0"/>
                    </a:cubicBezTo>
                    <a:cubicBezTo>
                      <a:pt x="6781" y="130"/>
                      <a:pt x="6781" y="130"/>
                      <a:pt x="6781" y="130"/>
                    </a:cubicBezTo>
                    <a:cubicBezTo>
                      <a:pt x="6781" y="130"/>
                      <a:pt x="6781" y="130"/>
                      <a:pt x="6530" y="130"/>
                    </a:cubicBezTo>
                    <a:cubicBezTo>
                      <a:pt x="6530" y="260"/>
                      <a:pt x="6530" y="260"/>
                      <a:pt x="6530" y="260"/>
                    </a:cubicBezTo>
                    <a:cubicBezTo>
                      <a:pt x="6279" y="260"/>
                      <a:pt x="6279" y="260"/>
                      <a:pt x="6279" y="260"/>
                    </a:cubicBezTo>
                    <a:cubicBezTo>
                      <a:pt x="6279" y="260"/>
                      <a:pt x="6028" y="390"/>
                      <a:pt x="6028" y="390"/>
                    </a:cubicBezTo>
                    <a:cubicBezTo>
                      <a:pt x="6028" y="390"/>
                      <a:pt x="6028" y="390"/>
                      <a:pt x="6028" y="390"/>
                    </a:cubicBezTo>
                    <a:cubicBezTo>
                      <a:pt x="5777" y="390"/>
                      <a:pt x="5526" y="390"/>
                      <a:pt x="5526" y="520"/>
                    </a:cubicBezTo>
                    <a:cubicBezTo>
                      <a:pt x="5023" y="520"/>
                      <a:pt x="4521" y="651"/>
                      <a:pt x="4270" y="781"/>
                    </a:cubicBezTo>
                    <a:cubicBezTo>
                      <a:pt x="4019" y="1171"/>
                      <a:pt x="3265" y="1301"/>
                      <a:pt x="2009" y="1301"/>
                    </a:cubicBezTo>
                    <a:cubicBezTo>
                      <a:pt x="1758" y="1301"/>
                      <a:pt x="1758" y="1301"/>
                      <a:pt x="1758" y="1301"/>
                    </a:cubicBezTo>
                    <a:cubicBezTo>
                      <a:pt x="1256" y="1301"/>
                      <a:pt x="753" y="1301"/>
                      <a:pt x="502" y="1561"/>
                    </a:cubicBezTo>
                    <a:cubicBezTo>
                      <a:pt x="502" y="1561"/>
                      <a:pt x="502" y="1561"/>
                      <a:pt x="502" y="1561"/>
                    </a:cubicBezTo>
                    <a:cubicBezTo>
                      <a:pt x="251" y="2863"/>
                      <a:pt x="0" y="3643"/>
                      <a:pt x="0" y="3773"/>
                    </a:cubicBezTo>
                    <a:cubicBezTo>
                      <a:pt x="251" y="4034"/>
                      <a:pt x="1507" y="4814"/>
                      <a:pt x="1758" y="4945"/>
                    </a:cubicBezTo>
                    <a:cubicBezTo>
                      <a:pt x="2512" y="4945"/>
                      <a:pt x="2512" y="5335"/>
                      <a:pt x="2512" y="5595"/>
                    </a:cubicBezTo>
                    <a:cubicBezTo>
                      <a:pt x="2512" y="5595"/>
                      <a:pt x="2512" y="5855"/>
                      <a:pt x="2512" y="5855"/>
                    </a:cubicBezTo>
                    <a:cubicBezTo>
                      <a:pt x="3014" y="5986"/>
                      <a:pt x="3265" y="6246"/>
                      <a:pt x="3014" y="6636"/>
                    </a:cubicBezTo>
                    <a:cubicBezTo>
                      <a:pt x="3014" y="6766"/>
                      <a:pt x="2763" y="6896"/>
                      <a:pt x="2512" y="7027"/>
                    </a:cubicBezTo>
                    <a:cubicBezTo>
                      <a:pt x="2512" y="7027"/>
                      <a:pt x="2512" y="7027"/>
                      <a:pt x="2512" y="7027"/>
                    </a:cubicBezTo>
                    <a:cubicBezTo>
                      <a:pt x="2512" y="7287"/>
                      <a:pt x="2512" y="7807"/>
                      <a:pt x="2009" y="8067"/>
                    </a:cubicBezTo>
                    <a:cubicBezTo>
                      <a:pt x="2009" y="8067"/>
                      <a:pt x="2009" y="8067"/>
                      <a:pt x="2009" y="8198"/>
                    </a:cubicBezTo>
                    <a:cubicBezTo>
                      <a:pt x="2009" y="8458"/>
                      <a:pt x="2260" y="8848"/>
                      <a:pt x="3014" y="9239"/>
                    </a:cubicBezTo>
                    <a:cubicBezTo>
                      <a:pt x="4270" y="9759"/>
                      <a:pt x="4270" y="10670"/>
                      <a:pt x="4270" y="11190"/>
                    </a:cubicBezTo>
                    <a:cubicBezTo>
                      <a:pt x="4270" y="11320"/>
                      <a:pt x="4521" y="11451"/>
                      <a:pt x="4521" y="11581"/>
                    </a:cubicBezTo>
                    <a:cubicBezTo>
                      <a:pt x="4772" y="11711"/>
                      <a:pt x="5274" y="11971"/>
                      <a:pt x="5274" y="12361"/>
                    </a:cubicBezTo>
                    <a:cubicBezTo>
                      <a:pt x="5274" y="12361"/>
                      <a:pt x="5274" y="12361"/>
                      <a:pt x="5274" y="12361"/>
                    </a:cubicBezTo>
                    <a:cubicBezTo>
                      <a:pt x="5023" y="12492"/>
                      <a:pt x="5023" y="12622"/>
                      <a:pt x="5023" y="12752"/>
                    </a:cubicBezTo>
                    <a:cubicBezTo>
                      <a:pt x="5023" y="12752"/>
                      <a:pt x="5023" y="12752"/>
                      <a:pt x="5023" y="12752"/>
                    </a:cubicBezTo>
                    <a:cubicBezTo>
                      <a:pt x="5023" y="12882"/>
                      <a:pt x="4772" y="13012"/>
                      <a:pt x="4772" y="13012"/>
                    </a:cubicBezTo>
                    <a:cubicBezTo>
                      <a:pt x="4772" y="13142"/>
                      <a:pt x="4772" y="13142"/>
                      <a:pt x="4772" y="13142"/>
                    </a:cubicBezTo>
                    <a:cubicBezTo>
                      <a:pt x="4772" y="13272"/>
                      <a:pt x="4521" y="13402"/>
                      <a:pt x="4521" y="13533"/>
                    </a:cubicBezTo>
                    <a:cubicBezTo>
                      <a:pt x="4521" y="13533"/>
                      <a:pt x="4521" y="13533"/>
                      <a:pt x="4521" y="13533"/>
                    </a:cubicBezTo>
                    <a:cubicBezTo>
                      <a:pt x="4270" y="13663"/>
                      <a:pt x="4270" y="13793"/>
                      <a:pt x="4270" y="13923"/>
                    </a:cubicBezTo>
                    <a:cubicBezTo>
                      <a:pt x="4270" y="13923"/>
                      <a:pt x="4270" y="13923"/>
                      <a:pt x="4270" y="13923"/>
                    </a:cubicBezTo>
                    <a:cubicBezTo>
                      <a:pt x="4019" y="14183"/>
                      <a:pt x="3767" y="14313"/>
                      <a:pt x="3516" y="14573"/>
                    </a:cubicBezTo>
                    <a:cubicBezTo>
                      <a:pt x="3516" y="14573"/>
                      <a:pt x="3516" y="14573"/>
                      <a:pt x="3516" y="14573"/>
                    </a:cubicBezTo>
                    <a:cubicBezTo>
                      <a:pt x="3265" y="14704"/>
                      <a:pt x="3265" y="14704"/>
                      <a:pt x="3265" y="14834"/>
                    </a:cubicBezTo>
                    <a:cubicBezTo>
                      <a:pt x="3014" y="14834"/>
                      <a:pt x="3014" y="14834"/>
                      <a:pt x="3014" y="14834"/>
                    </a:cubicBezTo>
                    <a:cubicBezTo>
                      <a:pt x="3014" y="14834"/>
                      <a:pt x="2763" y="14964"/>
                      <a:pt x="2763" y="14964"/>
                    </a:cubicBezTo>
                    <a:cubicBezTo>
                      <a:pt x="2763" y="14964"/>
                      <a:pt x="2763" y="14964"/>
                      <a:pt x="2763" y="14964"/>
                    </a:cubicBezTo>
                    <a:cubicBezTo>
                      <a:pt x="2763" y="15094"/>
                      <a:pt x="2512" y="15354"/>
                      <a:pt x="2512" y="15484"/>
                    </a:cubicBezTo>
                    <a:cubicBezTo>
                      <a:pt x="2260" y="16005"/>
                      <a:pt x="2260" y="16525"/>
                      <a:pt x="2009" y="16916"/>
                    </a:cubicBezTo>
                    <a:cubicBezTo>
                      <a:pt x="1758" y="17176"/>
                      <a:pt x="1507" y="17827"/>
                      <a:pt x="1758" y="17957"/>
                    </a:cubicBezTo>
                    <a:cubicBezTo>
                      <a:pt x="2512" y="17957"/>
                      <a:pt x="3767" y="18607"/>
                      <a:pt x="5777" y="19908"/>
                    </a:cubicBezTo>
                    <a:cubicBezTo>
                      <a:pt x="6028" y="20039"/>
                      <a:pt x="6279" y="20299"/>
                      <a:pt x="6530" y="20559"/>
                    </a:cubicBezTo>
                    <a:cubicBezTo>
                      <a:pt x="7033" y="20559"/>
                      <a:pt x="7535" y="20559"/>
                      <a:pt x="8037" y="20559"/>
                    </a:cubicBezTo>
                    <a:cubicBezTo>
                      <a:pt x="8037" y="20559"/>
                      <a:pt x="8288" y="20689"/>
                      <a:pt x="8288" y="20689"/>
                    </a:cubicBezTo>
                    <a:cubicBezTo>
                      <a:pt x="8540" y="20689"/>
                      <a:pt x="8791" y="20819"/>
                      <a:pt x="9042" y="20819"/>
                    </a:cubicBezTo>
                    <a:cubicBezTo>
                      <a:pt x="9544" y="21080"/>
                      <a:pt x="9795" y="21340"/>
                      <a:pt x="9795" y="21600"/>
                    </a:cubicBezTo>
                    <a:cubicBezTo>
                      <a:pt x="9795" y="21600"/>
                      <a:pt x="10047" y="21600"/>
                      <a:pt x="10298" y="21600"/>
                    </a:cubicBezTo>
                    <a:cubicBezTo>
                      <a:pt x="10549" y="21600"/>
                      <a:pt x="11051" y="21600"/>
                      <a:pt x="11051" y="21600"/>
                    </a:cubicBezTo>
                    <a:cubicBezTo>
                      <a:pt x="11051" y="21600"/>
                      <a:pt x="11302" y="21600"/>
                      <a:pt x="11302" y="21470"/>
                    </a:cubicBezTo>
                    <a:cubicBezTo>
                      <a:pt x="11302" y="21470"/>
                      <a:pt x="11302" y="21470"/>
                      <a:pt x="11302" y="21470"/>
                    </a:cubicBezTo>
                    <a:cubicBezTo>
                      <a:pt x="11302" y="21340"/>
                      <a:pt x="11302" y="21340"/>
                      <a:pt x="11302" y="21340"/>
                    </a:cubicBezTo>
                    <a:cubicBezTo>
                      <a:pt x="11302" y="21340"/>
                      <a:pt x="11553" y="21340"/>
                      <a:pt x="11553" y="21340"/>
                    </a:cubicBezTo>
                    <a:cubicBezTo>
                      <a:pt x="11553" y="21210"/>
                      <a:pt x="11553" y="21210"/>
                      <a:pt x="11553" y="21210"/>
                    </a:cubicBezTo>
                    <a:cubicBezTo>
                      <a:pt x="11051" y="20949"/>
                      <a:pt x="9795" y="20559"/>
                      <a:pt x="9042" y="20559"/>
                    </a:cubicBezTo>
                    <a:cubicBezTo>
                      <a:pt x="8540" y="20559"/>
                      <a:pt x="8037" y="20299"/>
                      <a:pt x="7535" y="20039"/>
                    </a:cubicBezTo>
                    <a:cubicBezTo>
                      <a:pt x="6781" y="19648"/>
                      <a:pt x="6530" y="18998"/>
                      <a:pt x="6530" y="18607"/>
                    </a:cubicBezTo>
                    <a:cubicBezTo>
                      <a:pt x="6781" y="18347"/>
                      <a:pt x="6530" y="18217"/>
                      <a:pt x="6279" y="17957"/>
                    </a:cubicBezTo>
                    <a:cubicBezTo>
                      <a:pt x="5777" y="17827"/>
                      <a:pt x="5526" y="17566"/>
                      <a:pt x="5526" y="17306"/>
                    </a:cubicBezTo>
                    <a:cubicBezTo>
                      <a:pt x="5526" y="17176"/>
                      <a:pt x="5526" y="17046"/>
                      <a:pt x="4772" y="16916"/>
                    </a:cubicBezTo>
                    <a:cubicBezTo>
                      <a:pt x="4521" y="16916"/>
                      <a:pt x="4270" y="16916"/>
                      <a:pt x="4019" y="16786"/>
                    </a:cubicBezTo>
                    <a:cubicBezTo>
                      <a:pt x="3014" y="16525"/>
                      <a:pt x="3516" y="15614"/>
                      <a:pt x="3767" y="14834"/>
                    </a:cubicBezTo>
                    <a:cubicBezTo>
                      <a:pt x="4019" y="14573"/>
                      <a:pt x="4019" y="14313"/>
                      <a:pt x="4019" y="14183"/>
                    </a:cubicBezTo>
                    <a:cubicBezTo>
                      <a:pt x="4270" y="13923"/>
                      <a:pt x="4521" y="13533"/>
                      <a:pt x="4772" y="13012"/>
                    </a:cubicBezTo>
                    <a:cubicBezTo>
                      <a:pt x="5274" y="12492"/>
                      <a:pt x="6028" y="11581"/>
                      <a:pt x="5777" y="11320"/>
                    </a:cubicBezTo>
                    <a:cubicBezTo>
                      <a:pt x="5526" y="11190"/>
                      <a:pt x="5526" y="10930"/>
                      <a:pt x="5777" y="10800"/>
                    </a:cubicBezTo>
                    <a:cubicBezTo>
                      <a:pt x="6028" y="10410"/>
                      <a:pt x="7033" y="10280"/>
                      <a:pt x="7535" y="10280"/>
                    </a:cubicBezTo>
                    <a:cubicBezTo>
                      <a:pt x="8288" y="10280"/>
                      <a:pt x="8791" y="10410"/>
                      <a:pt x="9042" y="10800"/>
                    </a:cubicBezTo>
                    <a:cubicBezTo>
                      <a:pt x="9293" y="11451"/>
                      <a:pt x="9544" y="11451"/>
                      <a:pt x="10549" y="11451"/>
                    </a:cubicBezTo>
                    <a:cubicBezTo>
                      <a:pt x="10800" y="11451"/>
                      <a:pt x="10800" y="11451"/>
                      <a:pt x="10800" y="11451"/>
                    </a:cubicBezTo>
                    <a:cubicBezTo>
                      <a:pt x="11805" y="11451"/>
                      <a:pt x="12307" y="11711"/>
                      <a:pt x="12809" y="11971"/>
                    </a:cubicBezTo>
                    <a:cubicBezTo>
                      <a:pt x="13060" y="12101"/>
                      <a:pt x="13312" y="12231"/>
                      <a:pt x="13563" y="12231"/>
                    </a:cubicBezTo>
                    <a:cubicBezTo>
                      <a:pt x="13563" y="12231"/>
                      <a:pt x="13563" y="12231"/>
                      <a:pt x="13563" y="12231"/>
                    </a:cubicBezTo>
                    <a:cubicBezTo>
                      <a:pt x="13563" y="12231"/>
                      <a:pt x="13563" y="12231"/>
                      <a:pt x="13312" y="12101"/>
                    </a:cubicBezTo>
                    <a:cubicBezTo>
                      <a:pt x="13312" y="11971"/>
                      <a:pt x="13060" y="11841"/>
                      <a:pt x="13060" y="11451"/>
                    </a:cubicBezTo>
                    <a:cubicBezTo>
                      <a:pt x="13060" y="11320"/>
                      <a:pt x="13060" y="11190"/>
                      <a:pt x="12809" y="11060"/>
                    </a:cubicBezTo>
                    <a:cubicBezTo>
                      <a:pt x="12558" y="10800"/>
                      <a:pt x="12307" y="10540"/>
                      <a:pt x="13060" y="10019"/>
                    </a:cubicBezTo>
                    <a:cubicBezTo>
                      <a:pt x="14316" y="9108"/>
                      <a:pt x="16326" y="8718"/>
                      <a:pt x="17581" y="8848"/>
                    </a:cubicBezTo>
                    <a:cubicBezTo>
                      <a:pt x="17581" y="8848"/>
                      <a:pt x="17581" y="8848"/>
                      <a:pt x="17833" y="8848"/>
                    </a:cubicBezTo>
                    <a:cubicBezTo>
                      <a:pt x="18084" y="8978"/>
                      <a:pt x="18586" y="8848"/>
                      <a:pt x="19088" y="8848"/>
                    </a:cubicBezTo>
                    <a:cubicBezTo>
                      <a:pt x="19591" y="8848"/>
                      <a:pt x="19842" y="8848"/>
                      <a:pt x="20344" y="8848"/>
                    </a:cubicBezTo>
                    <a:cubicBezTo>
                      <a:pt x="20344" y="8848"/>
                      <a:pt x="20344" y="8848"/>
                      <a:pt x="20595" y="8848"/>
                    </a:cubicBezTo>
                    <a:cubicBezTo>
                      <a:pt x="20595" y="8848"/>
                      <a:pt x="20595" y="8848"/>
                      <a:pt x="20595" y="8848"/>
                    </a:cubicBezTo>
                    <a:cubicBezTo>
                      <a:pt x="20595" y="8848"/>
                      <a:pt x="20847" y="8848"/>
                      <a:pt x="20847" y="8848"/>
                    </a:cubicBezTo>
                    <a:cubicBezTo>
                      <a:pt x="20847" y="8848"/>
                      <a:pt x="20847" y="8848"/>
                      <a:pt x="20847" y="8848"/>
                    </a:cubicBezTo>
                    <a:cubicBezTo>
                      <a:pt x="21098" y="8848"/>
                      <a:pt x="21098" y="8848"/>
                      <a:pt x="21098" y="8848"/>
                    </a:cubicBezTo>
                    <a:cubicBezTo>
                      <a:pt x="21349" y="8848"/>
                      <a:pt x="21349" y="8848"/>
                      <a:pt x="21349" y="8978"/>
                    </a:cubicBezTo>
                    <a:cubicBezTo>
                      <a:pt x="21349" y="8978"/>
                      <a:pt x="21349" y="8978"/>
                      <a:pt x="21349" y="8978"/>
                    </a:cubicBezTo>
                    <a:cubicBezTo>
                      <a:pt x="21600" y="8848"/>
                      <a:pt x="21600" y="8848"/>
                      <a:pt x="21600" y="88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79" name="Shape 3079"/>
              <p:cNvSpPr/>
              <p:nvPr/>
            </p:nvSpPr>
            <p:spPr>
              <a:xfrm>
                <a:off x="1325742" y="1612542"/>
                <a:ext cx="151341" cy="878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43" y="7543"/>
                    </a:moveTo>
                    <a:cubicBezTo>
                      <a:pt x="19131" y="7200"/>
                      <a:pt x="19337" y="6857"/>
                      <a:pt x="19337" y="6514"/>
                    </a:cubicBezTo>
                    <a:cubicBezTo>
                      <a:pt x="19337" y="5829"/>
                      <a:pt x="19749" y="5829"/>
                      <a:pt x="20366" y="5829"/>
                    </a:cubicBezTo>
                    <a:cubicBezTo>
                      <a:pt x="20571" y="5829"/>
                      <a:pt x="21394" y="5829"/>
                      <a:pt x="21600" y="5486"/>
                    </a:cubicBezTo>
                    <a:cubicBezTo>
                      <a:pt x="21600" y="5143"/>
                      <a:pt x="21600" y="5143"/>
                      <a:pt x="21394" y="4800"/>
                    </a:cubicBezTo>
                    <a:cubicBezTo>
                      <a:pt x="21189" y="4114"/>
                      <a:pt x="20571" y="3771"/>
                      <a:pt x="20366" y="4114"/>
                    </a:cubicBezTo>
                    <a:cubicBezTo>
                      <a:pt x="20160" y="4114"/>
                      <a:pt x="19954" y="4114"/>
                      <a:pt x="19749" y="4114"/>
                    </a:cubicBezTo>
                    <a:cubicBezTo>
                      <a:pt x="19337" y="4114"/>
                      <a:pt x="18926" y="4114"/>
                      <a:pt x="18514" y="3771"/>
                    </a:cubicBezTo>
                    <a:cubicBezTo>
                      <a:pt x="17897" y="3429"/>
                      <a:pt x="17897" y="2743"/>
                      <a:pt x="17897" y="2400"/>
                    </a:cubicBezTo>
                    <a:cubicBezTo>
                      <a:pt x="17897" y="1714"/>
                      <a:pt x="16663" y="0"/>
                      <a:pt x="16046" y="0"/>
                    </a:cubicBezTo>
                    <a:cubicBezTo>
                      <a:pt x="15634" y="0"/>
                      <a:pt x="14811" y="2400"/>
                      <a:pt x="14606" y="3429"/>
                    </a:cubicBezTo>
                    <a:cubicBezTo>
                      <a:pt x="14606" y="4114"/>
                      <a:pt x="14194" y="4457"/>
                      <a:pt x="13989" y="4800"/>
                    </a:cubicBezTo>
                    <a:cubicBezTo>
                      <a:pt x="13577" y="5143"/>
                      <a:pt x="13371" y="5486"/>
                      <a:pt x="13371" y="5829"/>
                    </a:cubicBezTo>
                    <a:cubicBezTo>
                      <a:pt x="13577" y="6171"/>
                      <a:pt x="13371" y="6857"/>
                      <a:pt x="12960" y="7200"/>
                    </a:cubicBezTo>
                    <a:cubicBezTo>
                      <a:pt x="12960" y="7543"/>
                      <a:pt x="12960" y="7543"/>
                      <a:pt x="12960" y="7543"/>
                    </a:cubicBezTo>
                    <a:cubicBezTo>
                      <a:pt x="12960" y="7543"/>
                      <a:pt x="13166" y="7886"/>
                      <a:pt x="13166" y="8229"/>
                    </a:cubicBezTo>
                    <a:cubicBezTo>
                      <a:pt x="13166" y="8229"/>
                      <a:pt x="13166" y="8229"/>
                      <a:pt x="13166" y="8229"/>
                    </a:cubicBezTo>
                    <a:cubicBezTo>
                      <a:pt x="13166" y="8229"/>
                      <a:pt x="13166" y="8571"/>
                      <a:pt x="13166" y="8571"/>
                    </a:cubicBezTo>
                    <a:cubicBezTo>
                      <a:pt x="13166" y="8914"/>
                      <a:pt x="13166" y="8914"/>
                      <a:pt x="13166" y="8914"/>
                    </a:cubicBezTo>
                    <a:cubicBezTo>
                      <a:pt x="13166" y="8914"/>
                      <a:pt x="13166" y="9257"/>
                      <a:pt x="13166" y="9257"/>
                    </a:cubicBezTo>
                    <a:cubicBezTo>
                      <a:pt x="13166" y="9257"/>
                      <a:pt x="13166" y="9257"/>
                      <a:pt x="13166" y="9257"/>
                    </a:cubicBezTo>
                    <a:cubicBezTo>
                      <a:pt x="13166" y="9257"/>
                      <a:pt x="13166" y="9600"/>
                      <a:pt x="12960" y="9600"/>
                    </a:cubicBezTo>
                    <a:cubicBezTo>
                      <a:pt x="12960" y="9943"/>
                      <a:pt x="12754" y="9943"/>
                      <a:pt x="12549" y="9943"/>
                    </a:cubicBezTo>
                    <a:cubicBezTo>
                      <a:pt x="12549" y="9943"/>
                      <a:pt x="12549" y="9943"/>
                      <a:pt x="12549" y="9943"/>
                    </a:cubicBezTo>
                    <a:cubicBezTo>
                      <a:pt x="12343" y="9943"/>
                      <a:pt x="12343" y="9943"/>
                      <a:pt x="12137" y="10286"/>
                    </a:cubicBezTo>
                    <a:cubicBezTo>
                      <a:pt x="11931" y="10286"/>
                      <a:pt x="11520" y="10971"/>
                      <a:pt x="11109" y="10971"/>
                    </a:cubicBezTo>
                    <a:cubicBezTo>
                      <a:pt x="11109" y="10971"/>
                      <a:pt x="10903" y="10971"/>
                      <a:pt x="10903" y="10971"/>
                    </a:cubicBezTo>
                    <a:cubicBezTo>
                      <a:pt x="10903" y="10629"/>
                      <a:pt x="10903" y="10629"/>
                      <a:pt x="10903" y="10629"/>
                    </a:cubicBezTo>
                    <a:cubicBezTo>
                      <a:pt x="10903" y="10629"/>
                      <a:pt x="10903" y="10629"/>
                      <a:pt x="10697" y="10629"/>
                    </a:cubicBezTo>
                    <a:cubicBezTo>
                      <a:pt x="10697" y="10629"/>
                      <a:pt x="10697" y="10629"/>
                      <a:pt x="10697" y="10629"/>
                    </a:cubicBezTo>
                    <a:cubicBezTo>
                      <a:pt x="10697" y="10629"/>
                      <a:pt x="10697" y="10629"/>
                      <a:pt x="10697" y="10629"/>
                    </a:cubicBezTo>
                    <a:cubicBezTo>
                      <a:pt x="10491" y="10629"/>
                      <a:pt x="10491" y="10629"/>
                      <a:pt x="10491" y="10286"/>
                    </a:cubicBezTo>
                    <a:cubicBezTo>
                      <a:pt x="10491" y="10286"/>
                      <a:pt x="10491" y="10286"/>
                      <a:pt x="10491" y="10286"/>
                    </a:cubicBezTo>
                    <a:cubicBezTo>
                      <a:pt x="10491" y="10286"/>
                      <a:pt x="10286" y="10286"/>
                      <a:pt x="10286" y="10286"/>
                    </a:cubicBezTo>
                    <a:cubicBezTo>
                      <a:pt x="10286" y="9943"/>
                      <a:pt x="10286" y="9943"/>
                      <a:pt x="10286" y="9943"/>
                    </a:cubicBezTo>
                    <a:cubicBezTo>
                      <a:pt x="10286" y="9943"/>
                      <a:pt x="10286" y="9943"/>
                      <a:pt x="10080" y="9600"/>
                    </a:cubicBezTo>
                    <a:cubicBezTo>
                      <a:pt x="10080" y="9600"/>
                      <a:pt x="10080" y="9600"/>
                      <a:pt x="10080" y="9257"/>
                    </a:cubicBezTo>
                    <a:cubicBezTo>
                      <a:pt x="10080" y="9257"/>
                      <a:pt x="9874" y="9257"/>
                      <a:pt x="9874" y="9257"/>
                    </a:cubicBezTo>
                    <a:cubicBezTo>
                      <a:pt x="9874" y="8914"/>
                      <a:pt x="9874" y="8914"/>
                      <a:pt x="9874" y="8914"/>
                    </a:cubicBezTo>
                    <a:cubicBezTo>
                      <a:pt x="9669" y="8571"/>
                      <a:pt x="9669" y="8571"/>
                      <a:pt x="9669" y="8571"/>
                    </a:cubicBezTo>
                    <a:cubicBezTo>
                      <a:pt x="9669" y="8229"/>
                      <a:pt x="9669" y="8229"/>
                      <a:pt x="9669" y="8229"/>
                    </a:cubicBezTo>
                    <a:cubicBezTo>
                      <a:pt x="9257" y="8914"/>
                      <a:pt x="8229" y="10971"/>
                      <a:pt x="8023" y="13029"/>
                    </a:cubicBezTo>
                    <a:cubicBezTo>
                      <a:pt x="7817" y="15086"/>
                      <a:pt x="6789" y="15086"/>
                      <a:pt x="5554" y="15086"/>
                    </a:cubicBezTo>
                    <a:cubicBezTo>
                      <a:pt x="5143" y="15086"/>
                      <a:pt x="4731" y="15086"/>
                      <a:pt x="4320" y="15086"/>
                    </a:cubicBezTo>
                    <a:cubicBezTo>
                      <a:pt x="3497" y="15429"/>
                      <a:pt x="3497" y="16114"/>
                      <a:pt x="3497" y="17829"/>
                    </a:cubicBezTo>
                    <a:cubicBezTo>
                      <a:pt x="3291" y="18514"/>
                      <a:pt x="3291" y="19200"/>
                      <a:pt x="3291" y="19543"/>
                    </a:cubicBezTo>
                    <a:cubicBezTo>
                      <a:pt x="3086" y="19886"/>
                      <a:pt x="2880" y="20571"/>
                      <a:pt x="2469" y="20571"/>
                    </a:cubicBezTo>
                    <a:cubicBezTo>
                      <a:pt x="1851" y="20571"/>
                      <a:pt x="1234" y="19886"/>
                      <a:pt x="617" y="19543"/>
                    </a:cubicBezTo>
                    <a:cubicBezTo>
                      <a:pt x="411" y="19200"/>
                      <a:pt x="206" y="19200"/>
                      <a:pt x="0" y="19200"/>
                    </a:cubicBezTo>
                    <a:cubicBezTo>
                      <a:pt x="0" y="19200"/>
                      <a:pt x="0" y="19200"/>
                      <a:pt x="0" y="19200"/>
                    </a:cubicBezTo>
                    <a:cubicBezTo>
                      <a:pt x="0" y="19200"/>
                      <a:pt x="0" y="19200"/>
                      <a:pt x="0" y="19200"/>
                    </a:cubicBezTo>
                    <a:cubicBezTo>
                      <a:pt x="0" y="19200"/>
                      <a:pt x="0" y="19200"/>
                      <a:pt x="0" y="19200"/>
                    </a:cubicBezTo>
                    <a:cubicBezTo>
                      <a:pt x="0" y="19543"/>
                      <a:pt x="0" y="19543"/>
                      <a:pt x="206" y="19543"/>
                    </a:cubicBezTo>
                    <a:cubicBezTo>
                      <a:pt x="206" y="19543"/>
                      <a:pt x="206" y="19543"/>
                      <a:pt x="206" y="19543"/>
                    </a:cubicBezTo>
                    <a:cubicBezTo>
                      <a:pt x="206" y="19543"/>
                      <a:pt x="206" y="19543"/>
                      <a:pt x="206" y="19543"/>
                    </a:cubicBezTo>
                    <a:cubicBezTo>
                      <a:pt x="206" y="19543"/>
                      <a:pt x="206" y="19543"/>
                      <a:pt x="206" y="19543"/>
                    </a:cubicBezTo>
                    <a:cubicBezTo>
                      <a:pt x="206" y="19543"/>
                      <a:pt x="206" y="19886"/>
                      <a:pt x="206" y="19886"/>
                    </a:cubicBezTo>
                    <a:cubicBezTo>
                      <a:pt x="617" y="19886"/>
                      <a:pt x="823" y="20229"/>
                      <a:pt x="1234" y="20571"/>
                    </a:cubicBezTo>
                    <a:cubicBezTo>
                      <a:pt x="1234" y="20914"/>
                      <a:pt x="1440" y="20914"/>
                      <a:pt x="1440" y="21257"/>
                    </a:cubicBezTo>
                    <a:cubicBezTo>
                      <a:pt x="1440" y="21257"/>
                      <a:pt x="1440" y="21257"/>
                      <a:pt x="1440" y="21257"/>
                    </a:cubicBezTo>
                    <a:cubicBezTo>
                      <a:pt x="1646" y="21257"/>
                      <a:pt x="1646" y="21257"/>
                      <a:pt x="1646" y="21257"/>
                    </a:cubicBezTo>
                    <a:cubicBezTo>
                      <a:pt x="1646" y="21257"/>
                      <a:pt x="1646" y="21257"/>
                      <a:pt x="1646" y="21257"/>
                    </a:cubicBezTo>
                    <a:cubicBezTo>
                      <a:pt x="1646" y="21600"/>
                      <a:pt x="1851" y="21600"/>
                      <a:pt x="1851" y="21600"/>
                    </a:cubicBezTo>
                    <a:cubicBezTo>
                      <a:pt x="1851" y="21257"/>
                      <a:pt x="2057" y="21257"/>
                      <a:pt x="2057" y="21257"/>
                    </a:cubicBezTo>
                    <a:cubicBezTo>
                      <a:pt x="2057" y="21257"/>
                      <a:pt x="2057" y="21257"/>
                      <a:pt x="2057" y="21257"/>
                    </a:cubicBezTo>
                    <a:cubicBezTo>
                      <a:pt x="2469" y="20914"/>
                      <a:pt x="3086" y="20914"/>
                      <a:pt x="3497" y="20914"/>
                    </a:cubicBezTo>
                    <a:cubicBezTo>
                      <a:pt x="3703" y="20914"/>
                      <a:pt x="3909" y="20914"/>
                      <a:pt x="4114" y="20914"/>
                    </a:cubicBezTo>
                    <a:cubicBezTo>
                      <a:pt x="4320" y="20914"/>
                      <a:pt x="4731" y="20914"/>
                      <a:pt x="4937" y="20914"/>
                    </a:cubicBezTo>
                    <a:cubicBezTo>
                      <a:pt x="5143" y="20914"/>
                      <a:pt x="5349" y="20571"/>
                      <a:pt x="5554" y="20229"/>
                    </a:cubicBezTo>
                    <a:cubicBezTo>
                      <a:pt x="5966" y="19886"/>
                      <a:pt x="6377" y="19200"/>
                      <a:pt x="7406" y="19200"/>
                    </a:cubicBezTo>
                    <a:cubicBezTo>
                      <a:pt x="8229" y="19200"/>
                      <a:pt x="8434" y="19886"/>
                      <a:pt x="8640" y="20229"/>
                    </a:cubicBezTo>
                    <a:cubicBezTo>
                      <a:pt x="8640" y="20229"/>
                      <a:pt x="8846" y="20229"/>
                      <a:pt x="8846" y="20229"/>
                    </a:cubicBezTo>
                    <a:cubicBezTo>
                      <a:pt x="8846" y="20229"/>
                      <a:pt x="8846" y="20229"/>
                      <a:pt x="8846" y="20229"/>
                    </a:cubicBezTo>
                    <a:cubicBezTo>
                      <a:pt x="8846" y="20229"/>
                      <a:pt x="8846" y="20229"/>
                      <a:pt x="8846" y="20229"/>
                    </a:cubicBezTo>
                    <a:cubicBezTo>
                      <a:pt x="8846" y="20229"/>
                      <a:pt x="9051" y="20229"/>
                      <a:pt x="9463" y="19886"/>
                    </a:cubicBezTo>
                    <a:cubicBezTo>
                      <a:pt x="9874" y="19543"/>
                      <a:pt x="10286" y="19543"/>
                      <a:pt x="10697" y="19200"/>
                    </a:cubicBezTo>
                    <a:cubicBezTo>
                      <a:pt x="11314" y="19200"/>
                      <a:pt x="11314" y="19200"/>
                      <a:pt x="11109" y="18514"/>
                    </a:cubicBezTo>
                    <a:cubicBezTo>
                      <a:pt x="11109" y="17143"/>
                      <a:pt x="11520" y="16457"/>
                      <a:pt x="11726" y="15771"/>
                    </a:cubicBezTo>
                    <a:cubicBezTo>
                      <a:pt x="11726" y="15429"/>
                      <a:pt x="11931" y="15429"/>
                      <a:pt x="11931" y="14743"/>
                    </a:cubicBezTo>
                    <a:cubicBezTo>
                      <a:pt x="11726" y="13714"/>
                      <a:pt x="12343" y="13371"/>
                      <a:pt x="12754" y="13029"/>
                    </a:cubicBezTo>
                    <a:cubicBezTo>
                      <a:pt x="12960" y="12686"/>
                      <a:pt x="13371" y="12686"/>
                      <a:pt x="13166" y="11314"/>
                    </a:cubicBezTo>
                    <a:cubicBezTo>
                      <a:pt x="13166" y="10629"/>
                      <a:pt x="13371" y="9943"/>
                      <a:pt x="13577" y="9257"/>
                    </a:cubicBezTo>
                    <a:cubicBezTo>
                      <a:pt x="14400" y="7886"/>
                      <a:pt x="15840" y="7886"/>
                      <a:pt x="16869" y="8229"/>
                    </a:cubicBezTo>
                    <a:cubicBezTo>
                      <a:pt x="17074" y="8229"/>
                      <a:pt x="17074" y="8229"/>
                      <a:pt x="17280" y="8229"/>
                    </a:cubicBezTo>
                    <a:cubicBezTo>
                      <a:pt x="17280" y="8229"/>
                      <a:pt x="17280" y="8229"/>
                      <a:pt x="17486" y="8229"/>
                    </a:cubicBezTo>
                    <a:cubicBezTo>
                      <a:pt x="17486" y="8229"/>
                      <a:pt x="17486" y="8229"/>
                      <a:pt x="17486" y="8229"/>
                    </a:cubicBezTo>
                    <a:cubicBezTo>
                      <a:pt x="17691" y="8229"/>
                      <a:pt x="17691" y="8229"/>
                      <a:pt x="17691" y="8229"/>
                    </a:cubicBezTo>
                    <a:cubicBezTo>
                      <a:pt x="17691" y="8229"/>
                      <a:pt x="17897" y="8229"/>
                      <a:pt x="17897" y="8229"/>
                    </a:cubicBezTo>
                    <a:cubicBezTo>
                      <a:pt x="17897" y="8229"/>
                      <a:pt x="17897" y="8229"/>
                      <a:pt x="18103" y="8571"/>
                    </a:cubicBezTo>
                    <a:cubicBezTo>
                      <a:pt x="18103" y="8571"/>
                      <a:pt x="18103" y="8571"/>
                      <a:pt x="18309" y="8571"/>
                    </a:cubicBezTo>
                    <a:cubicBezTo>
                      <a:pt x="18309" y="8571"/>
                      <a:pt x="18309" y="8571"/>
                      <a:pt x="18309" y="8571"/>
                    </a:cubicBezTo>
                    <a:cubicBezTo>
                      <a:pt x="18720" y="8229"/>
                      <a:pt x="19337" y="7886"/>
                      <a:pt x="19543" y="75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0" name="Shape 3080"/>
              <p:cNvSpPr/>
              <p:nvPr/>
            </p:nvSpPr>
            <p:spPr>
              <a:xfrm>
                <a:off x="1169861" y="1615471"/>
                <a:ext cx="60537" cy="776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29" y="11186"/>
                    </a:moveTo>
                    <a:cubicBezTo>
                      <a:pt x="5657" y="12343"/>
                      <a:pt x="6686" y="13114"/>
                      <a:pt x="6686" y="13886"/>
                    </a:cubicBezTo>
                    <a:cubicBezTo>
                      <a:pt x="7200" y="15043"/>
                      <a:pt x="8229" y="15429"/>
                      <a:pt x="10286" y="16586"/>
                    </a:cubicBezTo>
                    <a:cubicBezTo>
                      <a:pt x="10800" y="16971"/>
                      <a:pt x="11314" y="17357"/>
                      <a:pt x="11829" y="17357"/>
                    </a:cubicBezTo>
                    <a:cubicBezTo>
                      <a:pt x="15429" y="19286"/>
                      <a:pt x="20057" y="21214"/>
                      <a:pt x="21600" y="21600"/>
                    </a:cubicBezTo>
                    <a:cubicBezTo>
                      <a:pt x="21600" y="20443"/>
                      <a:pt x="19543" y="18129"/>
                      <a:pt x="18000" y="16586"/>
                    </a:cubicBezTo>
                    <a:cubicBezTo>
                      <a:pt x="16457" y="15429"/>
                      <a:pt x="16971" y="13114"/>
                      <a:pt x="16971" y="10800"/>
                    </a:cubicBezTo>
                    <a:cubicBezTo>
                      <a:pt x="17486" y="9643"/>
                      <a:pt x="17486" y="8871"/>
                      <a:pt x="17486" y="7714"/>
                    </a:cubicBezTo>
                    <a:cubicBezTo>
                      <a:pt x="17486" y="6557"/>
                      <a:pt x="16971" y="6171"/>
                      <a:pt x="15943" y="5786"/>
                    </a:cubicBezTo>
                    <a:cubicBezTo>
                      <a:pt x="14914" y="5014"/>
                      <a:pt x="13886" y="4629"/>
                      <a:pt x="13371" y="3471"/>
                    </a:cubicBezTo>
                    <a:cubicBezTo>
                      <a:pt x="12857" y="2700"/>
                      <a:pt x="12857" y="2700"/>
                      <a:pt x="12343" y="2700"/>
                    </a:cubicBezTo>
                    <a:cubicBezTo>
                      <a:pt x="11829" y="2700"/>
                      <a:pt x="10800" y="2314"/>
                      <a:pt x="10286" y="1543"/>
                    </a:cubicBezTo>
                    <a:cubicBezTo>
                      <a:pt x="10286" y="1543"/>
                      <a:pt x="10286" y="1929"/>
                      <a:pt x="10286" y="1929"/>
                    </a:cubicBezTo>
                    <a:cubicBezTo>
                      <a:pt x="10286" y="1929"/>
                      <a:pt x="10286" y="1929"/>
                      <a:pt x="10286" y="1929"/>
                    </a:cubicBezTo>
                    <a:cubicBezTo>
                      <a:pt x="10286" y="2314"/>
                      <a:pt x="10286" y="3086"/>
                      <a:pt x="9257" y="3086"/>
                    </a:cubicBezTo>
                    <a:cubicBezTo>
                      <a:pt x="8743" y="3086"/>
                      <a:pt x="7714" y="3086"/>
                      <a:pt x="6686" y="3086"/>
                    </a:cubicBezTo>
                    <a:cubicBezTo>
                      <a:pt x="6171" y="3086"/>
                      <a:pt x="5657" y="3086"/>
                      <a:pt x="5657" y="3086"/>
                    </a:cubicBezTo>
                    <a:cubicBezTo>
                      <a:pt x="5143" y="3086"/>
                      <a:pt x="5143" y="3086"/>
                      <a:pt x="5143" y="3086"/>
                    </a:cubicBezTo>
                    <a:cubicBezTo>
                      <a:pt x="5143" y="3086"/>
                      <a:pt x="5143" y="3086"/>
                      <a:pt x="5143" y="3086"/>
                    </a:cubicBezTo>
                    <a:cubicBezTo>
                      <a:pt x="4629" y="3086"/>
                      <a:pt x="4629" y="3086"/>
                      <a:pt x="4629" y="3086"/>
                    </a:cubicBezTo>
                    <a:cubicBezTo>
                      <a:pt x="4629" y="3086"/>
                      <a:pt x="4114" y="3086"/>
                      <a:pt x="4114" y="2700"/>
                    </a:cubicBezTo>
                    <a:cubicBezTo>
                      <a:pt x="4114" y="2700"/>
                      <a:pt x="4114" y="2700"/>
                      <a:pt x="3600" y="2700"/>
                    </a:cubicBezTo>
                    <a:cubicBezTo>
                      <a:pt x="3600" y="2700"/>
                      <a:pt x="3600" y="2314"/>
                      <a:pt x="3600" y="2314"/>
                    </a:cubicBezTo>
                    <a:cubicBezTo>
                      <a:pt x="3600" y="2314"/>
                      <a:pt x="3600" y="1929"/>
                      <a:pt x="3600" y="1929"/>
                    </a:cubicBezTo>
                    <a:cubicBezTo>
                      <a:pt x="3600" y="1543"/>
                      <a:pt x="3600" y="386"/>
                      <a:pt x="1543" y="0"/>
                    </a:cubicBezTo>
                    <a:cubicBezTo>
                      <a:pt x="1029" y="0"/>
                      <a:pt x="514" y="0"/>
                      <a:pt x="0" y="0"/>
                    </a:cubicBezTo>
                    <a:cubicBezTo>
                      <a:pt x="0" y="0"/>
                      <a:pt x="0" y="0"/>
                      <a:pt x="0" y="0"/>
                    </a:cubicBezTo>
                    <a:cubicBezTo>
                      <a:pt x="514" y="1929"/>
                      <a:pt x="1029" y="3857"/>
                      <a:pt x="1029" y="5786"/>
                    </a:cubicBezTo>
                    <a:cubicBezTo>
                      <a:pt x="1029" y="7329"/>
                      <a:pt x="3086" y="9257"/>
                      <a:pt x="4629" y="1118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1" name="Shape 3081"/>
              <p:cNvSpPr/>
              <p:nvPr/>
            </p:nvSpPr>
            <p:spPr>
              <a:xfrm>
                <a:off x="1656309" y="1162905"/>
                <a:ext cx="34164" cy="41010"/>
              </a:xfrm>
              <a:custGeom>
                <a:avLst/>
                <a:gdLst/>
                <a:ahLst/>
                <a:cxnLst>
                  <a:cxn ang="0">
                    <a:pos x="wd2" y="hd2"/>
                  </a:cxn>
                  <a:cxn ang="5400000">
                    <a:pos x="wd2" y="hd2"/>
                  </a:cxn>
                  <a:cxn ang="10800000">
                    <a:pos x="wd2" y="hd2"/>
                  </a:cxn>
                  <a:cxn ang="16200000">
                    <a:pos x="wd2" y="hd2"/>
                  </a:cxn>
                </a:cxnLst>
                <a:rect l="0" t="0" r="r" b="b"/>
                <a:pathLst>
                  <a:path w="21200" h="21600" fill="norm" stroke="1" extrusionOk="0">
                    <a:moveTo>
                      <a:pt x="500" y="7200"/>
                    </a:moveTo>
                    <a:cubicBezTo>
                      <a:pt x="1400" y="7200"/>
                      <a:pt x="2300" y="5760"/>
                      <a:pt x="3200" y="4320"/>
                    </a:cubicBezTo>
                    <a:cubicBezTo>
                      <a:pt x="3200" y="2880"/>
                      <a:pt x="5000" y="2880"/>
                      <a:pt x="5000" y="2880"/>
                    </a:cubicBezTo>
                    <a:cubicBezTo>
                      <a:pt x="5900" y="2880"/>
                      <a:pt x="6800" y="2880"/>
                      <a:pt x="7700" y="4320"/>
                    </a:cubicBezTo>
                    <a:cubicBezTo>
                      <a:pt x="8600" y="5760"/>
                      <a:pt x="9500" y="10080"/>
                      <a:pt x="7700" y="13680"/>
                    </a:cubicBezTo>
                    <a:cubicBezTo>
                      <a:pt x="5900" y="15840"/>
                      <a:pt x="6800" y="18720"/>
                      <a:pt x="7700" y="20880"/>
                    </a:cubicBezTo>
                    <a:cubicBezTo>
                      <a:pt x="8600" y="20880"/>
                      <a:pt x="8600" y="21600"/>
                      <a:pt x="9500" y="21600"/>
                    </a:cubicBezTo>
                    <a:cubicBezTo>
                      <a:pt x="9500" y="21600"/>
                      <a:pt x="9500" y="21600"/>
                      <a:pt x="9500" y="21600"/>
                    </a:cubicBezTo>
                    <a:cubicBezTo>
                      <a:pt x="10400" y="21600"/>
                      <a:pt x="13100" y="18000"/>
                      <a:pt x="14000" y="15840"/>
                    </a:cubicBezTo>
                    <a:cubicBezTo>
                      <a:pt x="15800" y="12960"/>
                      <a:pt x="17600" y="10080"/>
                      <a:pt x="20300" y="8640"/>
                    </a:cubicBezTo>
                    <a:cubicBezTo>
                      <a:pt x="20300" y="7920"/>
                      <a:pt x="21200" y="7200"/>
                      <a:pt x="21200" y="7200"/>
                    </a:cubicBezTo>
                    <a:cubicBezTo>
                      <a:pt x="21200" y="7200"/>
                      <a:pt x="20300" y="7200"/>
                      <a:pt x="20300" y="7200"/>
                    </a:cubicBezTo>
                    <a:cubicBezTo>
                      <a:pt x="19400" y="6480"/>
                      <a:pt x="17600" y="5760"/>
                      <a:pt x="17600" y="4320"/>
                    </a:cubicBezTo>
                    <a:cubicBezTo>
                      <a:pt x="17600" y="3600"/>
                      <a:pt x="15800" y="3600"/>
                      <a:pt x="14900" y="2880"/>
                    </a:cubicBezTo>
                    <a:cubicBezTo>
                      <a:pt x="13100" y="2880"/>
                      <a:pt x="11300" y="2160"/>
                      <a:pt x="10400" y="0"/>
                    </a:cubicBezTo>
                    <a:cubicBezTo>
                      <a:pt x="9500" y="0"/>
                      <a:pt x="6800" y="1440"/>
                      <a:pt x="4100" y="2880"/>
                    </a:cubicBezTo>
                    <a:cubicBezTo>
                      <a:pt x="3200" y="3600"/>
                      <a:pt x="3200" y="3600"/>
                      <a:pt x="3200" y="3600"/>
                    </a:cubicBezTo>
                    <a:cubicBezTo>
                      <a:pt x="-400" y="5760"/>
                      <a:pt x="-400" y="5760"/>
                      <a:pt x="500" y="6480"/>
                    </a:cubicBezTo>
                    <a:cubicBezTo>
                      <a:pt x="500" y="7200"/>
                      <a:pt x="500" y="7200"/>
                      <a:pt x="5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2" name="Shape 3082"/>
              <p:cNvSpPr/>
              <p:nvPr/>
            </p:nvSpPr>
            <p:spPr>
              <a:xfrm>
                <a:off x="1676852" y="1025231"/>
                <a:ext cx="176636" cy="134746"/>
              </a:xfrm>
              <a:custGeom>
                <a:avLst/>
                <a:gdLst/>
                <a:ahLst/>
                <a:cxnLst>
                  <a:cxn ang="0">
                    <a:pos x="wd2" y="hd2"/>
                  </a:cxn>
                  <a:cxn ang="5400000">
                    <a:pos x="wd2" y="hd2"/>
                  </a:cxn>
                  <a:cxn ang="10800000">
                    <a:pos x="wd2" y="hd2"/>
                  </a:cxn>
                  <a:cxn ang="16200000">
                    <a:pos x="wd2" y="hd2"/>
                  </a:cxn>
                </a:cxnLst>
                <a:rect l="0" t="0" r="r" b="b"/>
                <a:pathLst>
                  <a:path w="21365" h="21600" fill="norm" stroke="1" extrusionOk="0">
                    <a:moveTo>
                      <a:pt x="1229" y="20475"/>
                    </a:moveTo>
                    <a:cubicBezTo>
                      <a:pt x="1580" y="20475"/>
                      <a:pt x="1932" y="20475"/>
                      <a:pt x="1932" y="20250"/>
                    </a:cubicBezTo>
                    <a:cubicBezTo>
                      <a:pt x="2459" y="19350"/>
                      <a:pt x="5795" y="18675"/>
                      <a:pt x="7200" y="18450"/>
                    </a:cubicBezTo>
                    <a:cubicBezTo>
                      <a:pt x="7376" y="18450"/>
                      <a:pt x="7376" y="18450"/>
                      <a:pt x="7376" y="18450"/>
                    </a:cubicBezTo>
                    <a:cubicBezTo>
                      <a:pt x="7727" y="18450"/>
                      <a:pt x="8254" y="18450"/>
                      <a:pt x="8429" y="18900"/>
                    </a:cubicBezTo>
                    <a:cubicBezTo>
                      <a:pt x="8780" y="19350"/>
                      <a:pt x="8605" y="19800"/>
                      <a:pt x="8605" y="20250"/>
                    </a:cubicBezTo>
                    <a:cubicBezTo>
                      <a:pt x="8429" y="20475"/>
                      <a:pt x="8429" y="20925"/>
                      <a:pt x="8429" y="21150"/>
                    </a:cubicBezTo>
                    <a:cubicBezTo>
                      <a:pt x="8429" y="21150"/>
                      <a:pt x="8429" y="21600"/>
                      <a:pt x="8956" y="21600"/>
                    </a:cubicBezTo>
                    <a:cubicBezTo>
                      <a:pt x="9307" y="21600"/>
                      <a:pt x="9834" y="21375"/>
                      <a:pt x="10185" y="20700"/>
                    </a:cubicBezTo>
                    <a:cubicBezTo>
                      <a:pt x="10361" y="20250"/>
                      <a:pt x="10712" y="20025"/>
                      <a:pt x="10888" y="19800"/>
                    </a:cubicBezTo>
                    <a:cubicBezTo>
                      <a:pt x="10888" y="19800"/>
                      <a:pt x="10888" y="19800"/>
                      <a:pt x="11063" y="19800"/>
                    </a:cubicBezTo>
                    <a:cubicBezTo>
                      <a:pt x="11063" y="19800"/>
                      <a:pt x="10888" y="19800"/>
                      <a:pt x="10888" y="19575"/>
                    </a:cubicBezTo>
                    <a:cubicBezTo>
                      <a:pt x="10537" y="19350"/>
                      <a:pt x="10537" y="18900"/>
                      <a:pt x="10537" y="18675"/>
                    </a:cubicBezTo>
                    <a:cubicBezTo>
                      <a:pt x="10712" y="18225"/>
                      <a:pt x="10888" y="18000"/>
                      <a:pt x="11239" y="18000"/>
                    </a:cubicBezTo>
                    <a:cubicBezTo>
                      <a:pt x="11415" y="18000"/>
                      <a:pt x="11766" y="18225"/>
                      <a:pt x="11941" y="18675"/>
                    </a:cubicBezTo>
                    <a:cubicBezTo>
                      <a:pt x="12117" y="18900"/>
                      <a:pt x="12468" y="19125"/>
                      <a:pt x="12820" y="19125"/>
                    </a:cubicBezTo>
                    <a:cubicBezTo>
                      <a:pt x="13346" y="19125"/>
                      <a:pt x="13698" y="18900"/>
                      <a:pt x="13873" y="18450"/>
                    </a:cubicBezTo>
                    <a:cubicBezTo>
                      <a:pt x="14049" y="18225"/>
                      <a:pt x="14400" y="17775"/>
                      <a:pt x="14751" y="17775"/>
                    </a:cubicBezTo>
                    <a:cubicBezTo>
                      <a:pt x="14927" y="17775"/>
                      <a:pt x="15102" y="18000"/>
                      <a:pt x="15278" y="18225"/>
                    </a:cubicBezTo>
                    <a:cubicBezTo>
                      <a:pt x="15454" y="18225"/>
                      <a:pt x="15454" y="18450"/>
                      <a:pt x="15629" y="18450"/>
                    </a:cubicBezTo>
                    <a:cubicBezTo>
                      <a:pt x="15805" y="18450"/>
                      <a:pt x="16156" y="17775"/>
                      <a:pt x="16332" y="17325"/>
                    </a:cubicBezTo>
                    <a:cubicBezTo>
                      <a:pt x="16507" y="17100"/>
                      <a:pt x="16507" y="16650"/>
                      <a:pt x="16859" y="16650"/>
                    </a:cubicBezTo>
                    <a:cubicBezTo>
                      <a:pt x="16859" y="16650"/>
                      <a:pt x="17210" y="16875"/>
                      <a:pt x="17210" y="17325"/>
                    </a:cubicBezTo>
                    <a:cubicBezTo>
                      <a:pt x="17210" y="17325"/>
                      <a:pt x="17210" y="17325"/>
                      <a:pt x="17385" y="17325"/>
                    </a:cubicBezTo>
                    <a:cubicBezTo>
                      <a:pt x="17737" y="17325"/>
                      <a:pt x="18088" y="17100"/>
                      <a:pt x="18439" y="16650"/>
                    </a:cubicBezTo>
                    <a:cubicBezTo>
                      <a:pt x="18790" y="16200"/>
                      <a:pt x="18790" y="15750"/>
                      <a:pt x="18790" y="15075"/>
                    </a:cubicBezTo>
                    <a:cubicBezTo>
                      <a:pt x="18790" y="14400"/>
                      <a:pt x="18790" y="13725"/>
                      <a:pt x="18966" y="13050"/>
                    </a:cubicBezTo>
                    <a:cubicBezTo>
                      <a:pt x="19493" y="12375"/>
                      <a:pt x="19844" y="10575"/>
                      <a:pt x="19493" y="9675"/>
                    </a:cubicBezTo>
                    <a:cubicBezTo>
                      <a:pt x="18966" y="8550"/>
                      <a:pt x="19844" y="7650"/>
                      <a:pt x="20546" y="6975"/>
                    </a:cubicBezTo>
                    <a:cubicBezTo>
                      <a:pt x="20898" y="6750"/>
                      <a:pt x="21073" y="6525"/>
                      <a:pt x="21249" y="6300"/>
                    </a:cubicBezTo>
                    <a:cubicBezTo>
                      <a:pt x="21600" y="6075"/>
                      <a:pt x="21073" y="3600"/>
                      <a:pt x="20722" y="2475"/>
                    </a:cubicBezTo>
                    <a:cubicBezTo>
                      <a:pt x="20546" y="1350"/>
                      <a:pt x="20371" y="450"/>
                      <a:pt x="20195" y="0"/>
                    </a:cubicBezTo>
                    <a:cubicBezTo>
                      <a:pt x="20195" y="0"/>
                      <a:pt x="20195" y="0"/>
                      <a:pt x="20195" y="0"/>
                    </a:cubicBezTo>
                    <a:cubicBezTo>
                      <a:pt x="20020" y="0"/>
                      <a:pt x="19141" y="450"/>
                      <a:pt x="18790" y="900"/>
                    </a:cubicBezTo>
                    <a:cubicBezTo>
                      <a:pt x="18615" y="1125"/>
                      <a:pt x="18439" y="1125"/>
                      <a:pt x="18263" y="1350"/>
                    </a:cubicBezTo>
                    <a:cubicBezTo>
                      <a:pt x="18088" y="1350"/>
                      <a:pt x="17912" y="2025"/>
                      <a:pt x="17737" y="2700"/>
                    </a:cubicBezTo>
                    <a:cubicBezTo>
                      <a:pt x="17737" y="3375"/>
                      <a:pt x="17737" y="3825"/>
                      <a:pt x="17912" y="3825"/>
                    </a:cubicBezTo>
                    <a:cubicBezTo>
                      <a:pt x="18615" y="4500"/>
                      <a:pt x="18088" y="5400"/>
                      <a:pt x="17737" y="6075"/>
                    </a:cubicBezTo>
                    <a:cubicBezTo>
                      <a:pt x="17385" y="6525"/>
                      <a:pt x="17034" y="6975"/>
                      <a:pt x="17034" y="7650"/>
                    </a:cubicBezTo>
                    <a:cubicBezTo>
                      <a:pt x="17210" y="8550"/>
                      <a:pt x="16683" y="9225"/>
                      <a:pt x="16332" y="9450"/>
                    </a:cubicBezTo>
                    <a:cubicBezTo>
                      <a:pt x="16156" y="9675"/>
                      <a:pt x="15980" y="9900"/>
                      <a:pt x="15805" y="10125"/>
                    </a:cubicBezTo>
                    <a:cubicBezTo>
                      <a:pt x="15805" y="11025"/>
                      <a:pt x="15278" y="11250"/>
                      <a:pt x="14927" y="11475"/>
                    </a:cubicBezTo>
                    <a:cubicBezTo>
                      <a:pt x="14576" y="11700"/>
                      <a:pt x="14224" y="11925"/>
                      <a:pt x="13873" y="12375"/>
                    </a:cubicBezTo>
                    <a:cubicBezTo>
                      <a:pt x="13171" y="12825"/>
                      <a:pt x="12468" y="12825"/>
                      <a:pt x="12117" y="12150"/>
                    </a:cubicBezTo>
                    <a:cubicBezTo>
                      <a:pt x="12117" y="11925"/>
                      <a:pt x="12117" y="11700"/>
                      <a:pt x="11941" y="11475"/>
                    </a:cubicBezTo>
                    <a:cubicBezTo>
                      <a:pt x="11766" y="11925"/>
                      <a:pt x="11239" y="12375"/>
                      <a:pt x="11239" y="13050"/>
                    </a:cubicBezTo>
                    <a:cubicBezTo>
                      <a:pt x="11415" y="14175"/>
                      <a:pt x="10712" y="14850"/>
                      <a:pt x="10361" y="15300"/>
                    </a:cubicBezTo>
                    <a:cubicBezTo>
                      <a:pt x="10185" y="15300"/>
                      <a:pt x="10185" y="15300"/>
                      <a:pt x="10010" y="15525"/>
                    </a:cubicBezTo>
                    <a:cubicBezTo>
                      <a:pt x="10185" y="15750"/>
                      <a:pt x="10185" y="15975"/>
                      <a:pt x="10010" y="16200"/>
                    </a:cubicBezTo>
                    <a:cubicBezTo>
                      <a:pt x="9834" y="16875"/>
                      <a:pt x="9307" y="16875"/>
                      <a:pt x="8956" y="16875"/>
                    </a:cubicBezTo>
                    <a:cubicBezTo>
                      <a:pt x="8605" y="16875"/>
                      <a:pt x="8429" y="16875"/>
                      <a:pt x="8254" y="16650"/>
                    </a:cubicBezTo>
                    <a:cubicBezTo>
                      <a:pt x="8254" y="16650"/>
                      <a:pt x="8078" y="16425"/>
                      <a:pt x="8078" y="16200"/>
                    </a:cubicBezTo>
                    <a:cubicBezTo>
                      <a:pt x="7902" y="16200"/>
                      <a:pt x="7376" y="16425"/>
                      <a:pt x="6146" y="16875"/>
                    </a:cubicBezTo>
                    <a:cubicBezTo>
                      <a:pt x="5620" y="17325"/>
                      <a:pt x="4917" y="17100"/>
                      <a:pt x="4390" y="17100"/>
                    </a:cubicBezTo>
                    <a:cubicBezTo>
                      <a:pt x="3863" y="16875"/>
                      <a:pt x="3688" y="16875"/>
                      <a:pt x="3337" y="17100"/>
                    </a:cubicBezTo>
                    <a:cubicBezTo>
                      <a:pt x="3337" y="17325"/>
                      <a:pt x="3337" y="17325"/>
                      <a:pt x="3337" y="17325"/>
                    </a:cubicBezTo>
                    <a:cubicBezTo>
                      <a:pt x="2459" y="18225"/>
                      <a:pt x="1229" y="20025"/>
                      <a:pt x="176" y="20250"/>
                    </a:cubicBezTo>
                    <a:cubicBezTo>
                      <a:pt x="0" y="20250"/>
                      <a:pt x="0" y="20250"/>
                      <a:pt x="0" y="20475"/>
                    </a:cubicBezTo>
                    <a:cubicBezTo>
                      <a:pt x="0" y="20475"/>
                      <a:pt x="0" y="20700"/>
                      <a:pt x="0" y="20700"/>
                    </a:cubicBezTo>
                    <a:cubicBezTo>
                      <a:pt x="351" y="20475"/>
                      <a:pt x="878" y="20475"/>
                      <a:pt x="1229" y="20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3" name="Shape 3083"/>
              <p:cNvSpPr/>
              <p:nvPr/>
            </p:nvSpPr>
            <p:spPr>
              <a:xfrm>
                <a:off x="1831219" y="945156"/>
                <a:ext cx="87778" cy="59571"/>
              </a:xfrm>
              <a:custGeom>
                <a:avLst/>
                <a:gdLst/>
                <a:ahLst/>
                <a:cxnLst>
                  <a:cxn ang="0">
                    <a:pos x="wd2" y="hd2"/>
                  </a:cxn>
                  <a:cxn ang="5400000">
                    <a:pos x="wd2" y="hd2"/>
                  </a:cxn>
                  <a:cxn ang="10800000">
                    <a:pos x="wd2" y="hd2"/>
                  </a:cxn>
                  <a:cxn ang="16200000">
                    <a:pos x="wd2" y="hd2"/>
                  </a:cxn>
                </a:cxnLst>
                <a:rect l="0" t="0" r="r" b="b"/>
                <a:pathLst>
                  <a:path w="21600" h="21428" fill="norm" stroke="1" extrusionOk="0">
                    <a:moveTo>
                      <a:pt x="360" y="16405"/>
                    </a:moveTo>
                    <a:cubicBezTo>
                      <a:pt x="360" y="16907"/>
                      <a:pt x="360" y="17409"/>
                      <a:pt x="0" y="18414"/>
                    </a:cubicBezTo>
                    <a:cubicBezTo>
                      <a:pt x="360" y="17912"/>
                      <a:pt x="720" y="18414"/>
                      <a:pt x="1080" y="18414"/>
                    </a:cubicBezTo>
                    <a:cubicBezTo>
                      <a:pt x="1800" y="18414"/>
                      <a:pt x="2520" y="18916"/>
                      <a:pt x="2880" y="18414"/>
                    </a:cubicBezTo>
                    <a:cubicBezTo>
                      <a:pt x="3240" y="17912"/>
                      <a:pt x="3960" y="17912"/>
                      <a:pt x="4680" y="17912"/>
                    </a:cubicBezTo>
                    <a:cubicBezTo>
                      <a:pt x="6480" y="17912"/>
                      <a:pt x="8280" y="18916"/>
                      <a:pt x="9720" y="20423"/>
                    </a:cubicBezTo>
                    <a:cubicBezTo>
                      <a:pt x="10440" y="21428"/>
                      <a:pt x="10800" y="21428"/>
                      <a:pt x="10800" y="21428"/>
                    </a:cubicBezTo>
                    <a:cubicBezTo>
                      <a:pt x="10800" y="21428"/>
                      <a:pt x="11160" y="21428"/>
                      <a:pt x="11160" y="19921"/>
                    </a:cubicBezTo>
                    <a:cubicBezTo>
                      <a:pt x="11520" y="16405"/>
                      <a:pt x="14760" y="15400"/>
                      <a:pt x="17640" y="15400"/>
                    </a:cubicBezTo>
                    <a:cubicBezTo>
                      <a:pt x="19080" y="15400"/>
                      <a:pt x="19800" y="14395"/>
                      <a:pt x="19800" y="14395"/>
                    </a:cubicBezTo>
                    <a:cubicBezTo>
                      <a:pt x="19800" y="14395"/>
                      <a:pt x="19800" y="14395"/>
                      <a:pt x="19440" y="14395"/>
                    </a:cubicBezTo>
                    <a:cubicBezTo>
                      <a:pt x="19440" y="13893"/>
                      <a:pt x="19080" y="13893"/>
                      <a:pt x="19080" y="13391"/>
                    </a:cubicBezTo>
                    <a:cubicBezTo>
                      <a:pt x="19080" y="12386"/>
                      <a:pt x="19800" y="11381"/>
                      <a:pt x="21600" y="9372"/>
                    </a:cubicBezTo>
                    <a:cubicBezTo>
                      <a:pt x="20880" y="9372"/>
                      <a:pt x="20520" y="9372"/>
                      <a:pt x="20160" y="8368"/>
                    </a:cubicBezTo>
                    <a:cubicBezTo>
                      <a:pt x="20160" y="8368"/>
                      <a:pt x="20160" y="8368"/>
                      <a:pt x="19800" y="8368"/>
                    </a:cubicBezTo>
                    <a:cubicBezTo>
                      <a:pt x="19800" y="8368"/>
                      <a:pt x="19080" y="8870"/>
                      <a:pt x="18720" y="9372"/>
                    </a:cubicBezTo>
                    <a:cubicBezTo>
                      <a:pt x="18360" y="9372"/>
                      <a:pt x="17640" y="9875"/>
                      <a:pt x="16560" y="10377"/>
                    </a:cubicBezTo>
                    <a:cubicBezTo>
                      <a:pt x="16560" y="10377"/>
                      <a:pt x="16560" y="10377"/>
                      <a:pt x="16200" y="10377"/>
                    </a:cubicBezTo>
                    <a:cubicBezTo>
                      <a:pt x="14040" y="10377"/>
                      <a:pt x="8640" y="3847"/>
                      <a:pt x="7200" y="833"/>
                    </a:cubicBezTo>
                    <a:cubicBezTo>
                      <a:pt x="6480" y="-172"/>
                      <a:pt x="5760" y="-172"/>
                      <a:pt x="5400" y="330"/>
                    </a:cubicBezTo>
                    <a:cubicBezTo>
                      <a:pt x="5400" y="833"/>
                      <a:pt x="5400" y="833"/>
                      <a:pt x="5760" y="1335"/>
                    </a:cubicBezTo>
                    <a:cubicBezTo>
                      <a:pt x="6480" y="3344"/>
                      <a:pt x="6120" y="4349"/>
                      <a:pt x="5760" y="5354"/>
                    </a:cubicBezTo>
                    <a:cubicBezTo>
                      <a:pt x="5760" y="5856"/>
                      <a:pt x="5400" y="6861"/>
                      <a:pt x="5400" y="7865"/>
                    </a:cubicBezTo>
                    <a:cubicBezTo>
                      <a:pt x="5400" y="9875"/>
                      <a:pt x="5040" y="10879"/>
                      <a:pt x="4680" y="11381"/>
                    </a:cubicBezTo>
                    <a:cubicBezTo>
                      <a:pt x="4320" y="11884"/>
                      <a:pt x="4320" y="12386"/>
                      <a:pt x="4320" y="12888"/>
                    </a:cubicBezTo>
                    <a:cubicBezTo>
                      <a:pt x="4320" y="13391"/>
                      <a:pt x="4320" y="13893"/>
                      <a:pt x="3960" y="14395"/>
                    </a:cubicBezTo>
                    <a:cubicBezTo>
                      <a:pt x="3600" y="15400"/>
                      <a:pt x="2520" y="15400"/>
                      <a:pt x="1440" y="15902"/>
                    </a:cubicBezTo>
                    <a:cubicBezTo>
                      <a:pt x="1080" y="15902"/>
                      <a:pt x="720" y="15902"/>
                      <a:pt x="360" y="15902"/>
                    </a:cubicBezTo>
                    <a:cubicBezTo>
                      <a:pt x="360" y="15902"/>
                      <a:pt x="360" y="15902"/>
                      <a:pt x="360" y="15902"/>
                    </a:cubicBezTo>
                    <a:cubicBezTo>
                      <a:pt x="360" y="15902"/>
                      <a:pt x="360" y="15902"/>
                      <a:pt x="360" y="1640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4" name="Shape 3084"/>
              <p:cNvSpPr/>
              <p:nvPr/>
            </p:nvSpPr>
            <p:spPr>
              <a:xfrm>
                <a:off x="1701066" y="1151188"/>
                <a:ext cx="31783" cy="234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27" y="1271"/>
                    </a:moveTo>
                    <a:cubicBezTo>
                      <a:pt x="12764" y="6353"/>
                      <a:pt x="9818" y="6353"/>
                      <a:pt x="6873" y="6353"/>
                    </a:cubicBezTo>
                    <a:cubicBezTo>
                      <a:pt x="5891" y="6353"/>
                      <a:pt x="3927" y="6353"/>
                      <a:pt x="1964" y="7624"/>
                    </a:cubicBezTo>
                    <a:cubicBezTo>
                      <a:pt x="982" y="7624"/>
                      <a:pt x="0" y="10165"/>
                      <a:pt x="0" y="13976"/>
                    </a:cubicBezTo>
                    <a:cubicBezTo>
                      <a:pt x="0" y="17788"/>
                      <a:pt x="982" y="21600"/>
                      <a:pt x="982" y="21600"/>
                    </a:cubicBezTo>
                    <a:cubicBezTo>
                      <a:pt x="1964" y="21600"/>
                      <a:pt x="2945" y="21600"/>
                      <a:pt x="2945" y="21600"/>
                    </a:cubicBezTo>
                    <a:cubicBezTo>
                      <a:pt x="3927" y="21600"/>
                      <a:pt x="3927" y="21600"/>
                      <a:pt x="4909" y="19059"/>
                    </a:cubicBezTo>
                    <a:cubicBezTo>
                      <a:pt x="5891" y="15247"/>
                      <a:pt x="8836" y="11435"/>
                      <a:pt x="12764" y="11435"/>
                    </a:cubicBezTo>
                    <a:cubicBezTo>
                      <a:pt x="14727" y="11435"/>
                      <a:pt x="15709" y="12706"/>
                      <a:pt x="16691" y="12706"/>
                    </a:cubicBezTo>
                    <a:cubicBezTo>
                      <a:pt x="17673" y="12706"/>
                      <a:pt x="18655" y="12706"/>
                      <a:pt x="19636" y="10165"/>
                    </a:cubicBezTo>
                    <a:cubicBezTo>
                      <a:pt x="20618" y="7624"/>
                      <a:pt x="21600" y="5082"/>
                      <a:pt x="21600" y="2541"/>
                    </a:cubicBezTo>
                    <a:cubicBezTo>
                      <a:pt x="21600" y="0"/>
                      <a:pt x="19636" y="0"/>
                      <a:pt x="17673" y="0"/>
                    </a:cubicBezTo>
                    <a:cubicBezTo>
                      <a:pt x="15709" y="0"/>
                      <a:pt x="14727" y="1271"/>
                      <a:pt x="14727" y="12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5" name="Shape 3085"/>
              <p:cNvSpPr/>
              <p:nvPr/>
            </p:nvSpPr>
            <p:spPr>
              <a:xfrm>
                <a:off x="762755" y="777711"/>
                <a:ext cx="970094" cy="60781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840" y="3526"/>
                    </a:moveTo>
                    <a:cubicBezTo>
                      <a:pt x="14840" y="3823"/>
                      <a:pt x="14840" y="3823"/>
                      <a:pt x="14840" y="3823"/>
                    </a:cubicBezTo>
                    <a:cubicBezTo>
                      <a:pt x="14776" y="3873"/>
                      <a:pt x="14776" y="3873"/>
                      <a:pt x="14776" y="3873"/>
                    </a:cubicBezTo>
                    <a:cubicBezTo>
                      <a:pt x="14776" y="3873"/>
                      <a:pt x="14743" y="3873"/>
                      <a:pt x="14743" y="3923"/>
                    </a:cubicBezTo>
                    <a:cubicBezTo>
                      <a:pt x="14743" y="3923"/>
                      <a:pt x="14743" y="3923"/>
                      <a:pt x="14776" y="3972"/>
                    </a:cubicBezTo>
                    <a:cubicBezTo>
                      <a:pt x="14808" y="4072"/>
                      <a:pt x="14840" y="4072"/>
                      <a:pt x="14840" y="4072"/>
                    </a:cubicBezTo>
                    <a:cubicBezTo>
                      <a:pt x="14872" y="4072"/>
                      <a:pt x="14872" y="4072"/>
                      <a:pt x="14904" y="4022"/>
                    </a:cubicBezTo>
                    <a:cubicBezTo>
                      <a:pt x="14937" y="4022"/>
                      <a:pt x="15001" y="3972"/>
                      <a:pt x="15097" y="3972"/>
                    </a:cubicBezTo>
                    <a:cubicBezTo>
                      <a:pt x="15194" y="3972"/>
                      <a:pt x="15291" y="4072"/>
                      <a:pt x="15355" y="4072"/>
                    </a:cubicBezTo>
                    <a:cubicBezTo>
                      <a:pt x="15355" y="4121"/>
                      <a:pt x="15387" y="4121"/>
                      <a:pt x="15387" y="4121"/>
                    </a:cubicBezTo>
                    <a:cubicBezTo>
                      <a:pt x="15419" y="3972"/>
                      <a:pt x="15548" y="3873"/>
                      <a:pt x="15645" y="3873"/>
                    </a:cubicBezTo>
                    <a:cubicBezTo>
                      <a:pt x="15709" y="3873"/>
                      <a:pt x="15806" y="3923"/>
                      <a:pt x="15838" y="4022"/>
                    </a:cubicBezTo>
                    <a:cubicBezTo>
                      <a:pt x="15870" y="4121"/>
                      <a:pt x="15967" y="4221"/>
                      <a:pt x="16031" y="4270"/>
                    </a:cubicBezTo>
                    <a:cubicBezTo>
                      <a:pt x="16192" y="4519"/>
                      <a:pt x="16353" y="4717"/>
                      <a:pt x="16321" y="4866"/>
                    </a:cubicBezTo>
                    <a:cubicBezTo>
                      <a:pt x="16321" y="4966"/>
                      <a:pt x="16289" y="5065"/>
                      <a:pt x="16095" y="5065"/>
                    </a:cubicBezTo>
                    <a:cubicBezTo>
                      <a:pt x="16031" y="5065"/>
                      <a:pt x="15967" y="5065"/>
                      <a:pt x="15870" y="5015"/>
                    </a:cubicBezTo>
                    <a:cubicBezTo>
                      <a:pt x="15806" y="4966"/>
                      <a:pt x="15741" y="5015"/>
                      <a:pt x="15645" y="5065"/>
                    </a:cubicBezTo>
                    <a:cubicBezTo>
                      <a:pt x="15580" y="5114"/>
                      <a:pt x="15484" y="5164"/>
                      <a:pt x="15419" y="5164"/>
                    </a:cubicBezTo>
                    <a:cubicBezTo>
                      <a:pt x="15323" y="5164"/>
                      <a:pt x="15162" y="5214"/>
                      <a:pt x="15033" y="5412"/>
                    </a:cubicBezTo>
                    <a:cubicBezTo>
                      <a:pt x="14969" y="5512"/>
                      <a:pt x="14969" y="5561"/>
                      <a:pt x="14937" y="5611"/>
                    </a:cubicBezTo>
                    <a:cubicBezTo>
                      <a:pt x="14872" y="5760"/>
                      <a:pt x="14840" y="5909"/>
                      <a:pt x="14647" y="5909"/>
                    </a:cubicBezTo>
                    <a:cubicBezTo>
                      <a:pt x="14615" y="5909"/>
                      <a:pt x="14582" y="5909"/>
                      <a:pt x="14550" y="5959"/>
                    </a:cubicBezTo>
                    <a:cubicBezTo>
                      <a:pt x="14421" y="5959"/>
                      <a:pt x="14325" y="5959"/>
                      <a:pt x="14164" y="6157"/>
                    </a:cubicBezTo>
                    <a:cubicBezTo>
                      <a:pt x="14035" y="6257"/>
                      <a:pt x="13906" y="6356"/>
                      <a:pt x="13778" y="6356"/>
                    </a:cubicBezTo>
                    <a:cubicBezTo>
                      <a:pt x="13649" y="6356"/>
                      <a:pt x="13520" y="6257"/>
                      <a:pt x="13488" y="6257"/>
                    </a:cubicBezTo>
                    <a:cubicBezTo>
                      <a:pt x="13488" y="6207"/>
                      <a:pt x="13424" y="6207"/>
                      <a:pt x="13391" y="6207"/>
                    </a:cubicBezTo>
                    <a:cubicBezTo>
                      <a:pt x="13327" y="6207"/>
                      <a:pt x="13263" y="6257"/>
                      <a:pt x="13230" y="6356"/>
                    </a:cubicBezTo>
                    <a:cubicBezTo>
                      <a:pt x="13198" y="6406"/>
                      <a:pt x="13230" y="6455"/>
                      <a:pt x="13263" y="6554"/>
                    </a:cubicBezTo>
                    <a:cubicBezTo>
                      <a:pt x="13295" y="6654"/>
                      <a:pt x="13359" y="6803"/>
                      <a:pt x="13327" y="6952"/>
                    </a:cubicBezTo>
                    <a:cubicBezTo>
                      <a:pt x="13327" y="7150"/>
                      <a:pt x="13230" y="7250"/>
                      <a:pt x="13134" y="7299"/>
                    </a:cubicBezTo>
                    <a:cubicBezTo>
                      <a:pt x="13037" y="7349"/>
                      <a:pt x="12941" y="7399"/>
                      <a:pt x="12876" y="7548"/>
                    </a:cubicBezTo>
                    <a:cubicBezTo>
                      <a:pt x="12683" y="7895"/>
                      <a:pt x="12329" y="8044"/>
                      <a:pt x="12168" y="7994"/>
                    </a:cubicBezTo>
                    <a:cubicBezTo>
                      <a:pt x="12136" y="7994"/>
                      <a:pt x="12104" y="7994"/>
                      <a:pt x="12072" y="7994"/>
                    </a:cubicBezTo>
                    <a:cubicBezTo>
                      <a:pt x="12007" y="7945"/>
                      <a:pt x="11878" y="7945"/>
                      <a:pt x="11750" y="7945"/>
                    </a:cubicBezTo>
                    <a:cubicBezTo>
                      <a:pt x="11589" y="7945"/>
                      <a:pt x="11492" y="7945"/>
                      <a:pt x="11396" y="8044"/>
                    </a:cubicBezTo>
                    <a:cubicBezTo>
                      <a:pt x="11267" y="8143"/>
                      <a:pt x="11138" y="8243"/>
                      <a:pt x="11041" y="8342"/>
                    </a:cubicBezTo>
                    <a:cubicBezTo>
                      <a:pt x="11041" y="8342"/>
                      <a:pt x="11009" y="8392"/>
                      <a:pt x="10977" y="8392"/>
                    </a:cubicBezTo>
                    <a:cubicBezTo>
                      <a:pt x="10977" y="8441"/>
                      <a:pt x="10945" y="8441"/>
                      <a:pt x="10913" y="8441"/>
                    </a:cubicBezTo>
                    <a:cubicBezTo>
                      <a:pt x="10913" y="8441"/>
                      <a:pt x="10913" y="8491"/>
                      <a:pt x="10913" y="8491"/>
                    </a:cubicBezTo>
                    <a:cubicBezTo>
                      <a:pt x="10880" y="8491"/>
                      <a:pt x="10880" y="8491"/>
                      <a:pt x="10880" y="8491"/>
                    </a:cubicBezTo>
                    <a:cubicBezTo>
                      <a:pt x="10848" y="8541"/>
                      <a:pt x="10848" y="8541"/>
                      <a:pt x="10816" y="8541"/>
                    </a:cubicBezTo>
                    <a:cubicBezTo>
                      <a:pt x="10816" y="8541"/>
                      <a:pt x="10816" y="8541"/>
                      <a:pt x="10784" y="8541"/>
                    </a:cubicBezTo>
                    <a:cubicBezTo>
                      <a:pt x="10784" y="8541"/>
                      <a:pt x="10752" y="8541"/>
                      <a:pt x="10752" y="8541"/>
                    </a:cubicBezTo>
                    <a:cubicBezTo>
                      <a:pt x="10752" y="8541"/>
                      <a:pt x="10752" y="8541"/>
                      <a:pt x="10752" y="8541"/>
                    </a:cubicBezTo>
                    <a:cubicBezTo>
                      <a:pt x="10720" y="8541"/>
                      <a:pt x="10720" y="8541"/>
                      <a:pt x="10720" y="8541"/>
                    </a:cubicBezTo>
                    <a:cubicBezTo>
                      <a:pt x="10655" y="8541"/>
                      <a:pt x="10591" y="8491"/>
                      <a:pt x="10559" y="8392"/>
                    </a:cubicBezTo>
                    <a:cubicBezTo>
                      <a:pt x="10526" y="8342"/>
                      <a:pt x="10526" y="8342"/>
                      <a:pt x="10462" y="8342"/>
                    </a:cubicBezTo>
                    <a:cubicBezTo>
                      <a:pt x="10269" y="8392"/>
                      <a:pt x="10172" y="8292"/>
                      <a:pt x="10044" y="8193"/>
                    </a:cubicBezTo>
                    <a:cubicBezTo>
                      <a:pt x="10011" y="8143"/>
                      <a:pt x="9979" y="8143"/>
                      <a:pt x="9947" y="8143"/>
                    </a:cubicBezTo>
                    <a:cubicBezTo>
                      <a:pt x="9850" y="8143"/>
                      <a:pt x="9786" y="8193"/>
                      <a:pt x="9625" y="8044"/>
                    </a:cubicBezTo>
                    <a:cubicBezTo>
                      <a:pt x="9496" y="7895"/>
                      <a:pt x="9303" y="7846"/>
                      <a:pt x="9142" y="7846"/>
                    </a:cubicBezTo>
                    <a:cubicBezTo>
                      <a:pt x="9110" y="7846"/>
                      <a:pt x="9046" y="7846"/>
                      <a:pt x="9013" y="7846"/>
                    </a:cubicBezTo>
                    <a:cubicBezTo>
                      <a:pt x="8949" y="7796"/>
                      <a:pt x="8756" y="7796"/>
                      <a:pt x="8595" y="7796"/>
                    </a:cubicBezTo>
                    <a:cubicBezTo>
                      <a:pt x="8434" y="7796"/>
                      <a:pt x="8241" y="7796"/>
                      <a:pt x="8144" y="7796"/>
                    </a:cubicBezTo>
                    <a:cubicBezTo>
                      <a:pt x="8080" y="7796"/>
                      <a:pt x="8015" y="7796"/>
                      <a:pt x="7919" y="7796"/>
                    </a:cubicBezTo>
                    <a:cubicBezTo>
                      <a:pt x="7887" y="7796"/>
                      <a:pt x="7855" y="7796"/>
                      <a:pt x="7822" y="7796"/>
                    </a:cubicBezTo>
                    <a:cubicBezTo>
                      <a:pt x="7822" y="7796"/>
                      <a:pt x="7822" y="7796"/>
                      <a:pt x="7822" y="7796"/>
                    </a:cubicBezTo>
                    <a:cubicBezTo>
                      <a:pt x="7822" y="7796"/>
                      <a:pt x="7822" y="7796"/>
                      <a:pt x="7822" y="7796"/>
                    </a:cubicBezTo>
                    <a:cubicBezTo>
                      <a:pt x="7822" y="7796"/>
                      <a:pt x="7790" y="7796"/>
                      <a:pt x="7790" y="7796"/>
                    </a:cubicBezTo>
                    <a:cubicBezTo>
                      <a:pt x="7790" y="7796"/>
                      <a:pt x="7790" y="7796"/>
                      <a:pt x="7790" y="7796"/>
                    </a:cubicBezTo>
                    <a:cubicBezTo>
                      <a:pt x="7790" y="7796"/>
                      <a:pt x="7790" y="7796"/>
                      <a:pt x="7758" y="7796"/>
                    </a:cubicBezTo>
                    <a:cubicBezTo>
                      <a:pt x="7758" y="7796"/>
                      <a:pt x="7758" y="7796"/>
                      <a:pt x="7758" y="7796"/>
                    </a:cubicBezTo>
                    <a:cubicBezTo>
                      <a:pt x="7758" y="7796"/>
                      <a:pt x="7758" y="7796"/>
                      <a:pt x="7758" y="7796"/>
                    </a:cubicBezTo>
                    <a:cubicBezTo>
                      <a:pt x="7726" y="7796"/>
                      <a:pt x="7726" y="7796"/>
                      <a:pt x="7726" y="7796"/>
                    </a:cubicBezTo>
                    <a:cubicBezTo>
                      <a:pt x="7726" y="7796"/>
                      <a:pt x="7726" y="7796"/>
                      <a:pt x="7726" y="7796"/>
                    </a:cubicBezTo>
                    <a:cubicBezTo>
                      <a:pt x="7694" y="7796"/>
                      <a:pt x="7694" y="7796"/>
                      <a:pt x="7694" y="7796"/>
                    </a:cubicBezTo>
                    <a:cubicBezTo>
                      <a:pt x="7694" y="7746"/>
                      <a:pt x="7694" y="7746"/>
                      <a:pt x="7694" y="7746"/>
                    </a:cubicBezTo>
                    <a:cubicBezTo>
                      <a:pt x="7694" y="7746"/>
                      <a:pt x="7661" y="7746"/>
                      <a:pt x="7661" y="7746"/>
                    </a:cubicBezTo>
                    <a:cubicBezTo>
                      <a:pt x="7661" y="7746"/>
                      <a:pt x="7661" y="7746"/>
                      <a:pt x="7661" y="7746"/>
                    </a:cubicBezTo>
                    <a:cubicBezTo>
                      <a:pt x="7661" y="7746"/>
                      <a:pt x="7661" y="7746"/>
                      <a:pt x="7629" y="7697"/>
                    </a:cubicBezTo>
                    <a:cubicBezTo>
                      <a:pt x="7629" y="7697"/>
                      <a:pt x="7629" y="7697"/>
                      <a:pt x="7629" y="7697"/>
                    </a:cubicBezTo>
                    <a:cubicBezTo>
                      <a:pt x="7629" y="7697"/>
                      <a:pt x="7629" y="7647"/>
                      <a:pt x="7629" y="7647"/>
                    </a:cubicBezTo>
                    <a:cubicBezTo>
                      <a:pt x="7629" y="7597"/>
                      <a:pt x="7597" y="7548"/>
                      <a:pt x="7565" y="7498"/>
                    </a:cubicBezTo>
                    <a:cubicBezTo>
                      <a:pt x="7500" y="7399"/>
                      <a:pt x="7436" y="7299"/>
                      <a:pt x="7404" y="7051"/>
                    </a:cubicBezTo>
                    <a:cubicBezTo>
                      <a:pt x="7372" y="6753"/>
                      <a:pt x="7275" y="6703"/>
                      <a:pt x="7179" y="6654"/>
                    </a:cubicBezTo>
                    <a:cubicBezTo>
                      <a:pt x="7114" y="6654"/>
                      <a:pt x="7050" y="6554"/>
                      <a:pt x="7018" y="6505"/>
                    </a:cubicBezTo>
                    <a:cubicBezTo>
                      <a:pt x="6985" y="6455"/>
                      <a:pt x="6985" y="6455"/>
                      <a:pt x="6953" y="6406"/>
                    </a:cubicBezTo>
                    <a:cubicBezTo>
                      <a:pt x="6921" y="6406"/>
                      <a:pt x="6889" y="6356"/>
                      <a:pt x="6857" y="6306"/>
                    </a:cubicBezTo>
                    <a:cubicBezTo>
                      <a:pt x="6824" y="6257"/>
                      <a:pt x="6760" y="6157"/>
                      <a:pt x="6696" y="6157"/>
                    </a:cubicBezTo>
                    <a:cubicBezTo>
                      <a:pt x="6663" y="6157"/>
                      <a:pt x="6663" y="6157"/>
                      <a:pt x="6631" y="6157"/>
                    </a:cubicBezTo>
                    <a:cubicBezTo>
                      <a:pt x="6438" y="6157"/>
                      <a:pt x="5923" y="6058"/>
                      <a:pt x="5827" y="5810"/>
                    </a:cubicBezTo>
                    <a:cubicBezTo>
                      <a:pt x="5762" y="5661"/>
                      <a:pt x="5794" y="5512"/>
                      <a:pt x="5859" y="5462"/>
                    </a:cubicBezTo>
                    <a:cubicBezTo>
                      <a:pt x="5859" y="5412"/>
                      <a:pt x="5891" y="5363"/>
                      <a:pt x="5891" y="5313"/>
                    </a:cubicBezTo>
                    <a:cubicBezTo>
                      <a:pt x="5891" y="5214"/>
                      <a:pt x="5891" y="5114"/>
                      <a:pt x="5923" y="5015"/>
                    </a:cubicBezTo>
                    <a:cubicBezTo>
                      <a:pt x="5923" y="4966"/>
                      <a:pt x="5955" y="4866"/>
                      <a:pt x="5923" y="4817"/>
                    </a:cubicBezTo>
                    <a:cubicBezTo>
                      <a:pt x="5859" y="4767"/>
                      <a:pt x="5730" y="4519"/>
                      <a:pt x="5730" y="4320"/>
                    </a:cubicBezTo>
                    <a:cubicBezTo>
                      <a:pt x="5698" y="4221"/>
                      <a:pt x="5569" y="4022"/>
                      <a:pt x="5472" y="4022"/>
                    </a:cubicBezTo>
                    <a:cubicBezTo>
                      <a:pt x="5311" y="4022"/>
                      <a:pt x="5215" y="3873"/>
                      <a:pt x="5118" y="3724"/>
                    </a:cubicBezTo>
                    <a:cubicBezTo>
                      <a:pt x="5086" y="3674"/>
                      <a:pt x="5054" y="3674"/>
                      <a:pt x="5022" y="3674"/>
                    </a:cubicBezTo>
                    <a:cubicBezTo>
                      <a:pt x="5022" y="3625"/>
                      <a:pt x="5022" y="3625"/>
                      <a:pt x="4990" y="3625"/>
                    </a:cubicBezTo>
                    <a:cubicBezTo>
                      <a:pt x="4990" y="3625"/>
                      <a:pt x="4990" y="3625"/>
                      <a:pt x="4990" y="3625"/>
                    </a:cubicBezTo>
                    <a:cubicBezTo>
                      <a:pt x="4990" y="3625"/>
                      <a:pt x="4990" y="3575"/>
                      <a:pt x="4957" y="3575"/>
                    </a:cubicBezTo>
                    <a:cubicBezTo>
                      <a:pt x="4957" y="3575"/>
                      <a:pt x="4957" y="3575"/>
                      <a:pt x="4957" y="3575"/>
                    </a:cubicBezTo>
                    <a:cubicBezTo>
                      <a:pt x="4957" y="3575"/>
                      <a:pt x="4957" y="3575"/>
                      <a:pt x="4925" y="3526"/>
                    </a:cubicBezTo>
                    <a:cubicBezTo>
                      <a:pt x="4925" y="3526"/>
                      <a:pt x="4925" y="3526"/>
                      <a:pt x="4925" y="3526"/>
                    </a:cubicBezTo>
                    <a:cubicBezTo>
                      <a:pt x="4925" y="3526"/>
                      <a:pt x="4925" y="3526"/>
                      <a:pt x="4893" y="3476"/>
                    </a:cubicBezTo>
                    <a:cubicBezTo>
                      <a:pt x="4893" y="3476"/>
                      <a:pt x="4893" y="3476"/>
                      <a:pt x="4893" y="3476"/>
                    </a:cubicBezTo>
                    <a:cubicBezTo>
                      <a:pt x="4893" y="3476"/>
                      <a:pt x="4893" y="3426"/>
                      <a:pt x="4893" y="3426"/>
                    </a:cubicBezTo>
                    <a:cubicBezTo>
                      <a:pt x="4893" y="3426"/>
                      <a:pt x="4861" y="3426"/>
                      <a:pt x="4861" y="3426"/>
                    </a:cubicBezTo>
                    <a:cubicBezTo>
                      <a:pt x="4861" y="3377"/>
                      <a:pt x="4861" y="3377"/>
                      <a:pt x="4861" y="3377"/>
                    </a:cubicBezTo>
                    <a:cubicBezTo>
                      <a:pt x="4861" y="3327"/>
                      <a:pt x="4861" y="3327"/>
                      <a:pt x="4861" y="3327"/>
                    </a:cubicBezTo>
                    <a:cubicBezTo>
                      <a:pt x="4861" y="3327"/>
                      <a:pt x="4829" y="3277"/>
                      <a:pt x="4829" y="3277"/>
                    </a:cubicBezTo>
                    <a:cubicBezTo>
                      <a:pt x="4829" y="3277"/>
                      <a:pt x="4829" y="3228"/>
                      <a:pt x="4829" y="3228"/>
                    </a:cubicBezTo>
                    <a:cubicBezTo>
                      <a:pt x="4829" y="3228"/>
                      <a:pt x="4829" y="3178"/>
                      <a:pt x="4829" y="3178"/>
                    </a:cubicBezTo>
                    <a:cubicBezTo>
                      <a:pt x="4829" y="3178"/>
                      <a:pt x="4829" y="3178"/>
                      <a:pt x="4829" y="3178"/>
                    </a:cubicBezTo>
                    <a:cubicBezTo>
                      <a:pt x="4796" y="3178"/>
                      <a:pt x="4796" y="3178"/>
                      <a:pt x="4796" y="3178"/>
                    </a:cubicBezTo>
                    <a:cubicBezTo>
                      <a:pt x="4796" y="3178"/>
                      <a:pt x="4796" y="3178"/>
                      <a:pt x="4796" y="3178"/>
                    </a:cubicBezTo>
                    <a:cubicBezTo>
                      <a:pt x="4764" y="3128"/>
                      <a:pt x="4764" y="3128"/>
                      <a:pt x="4732" y="3128"/>
                    </a:cubicBezTo>
                    <a:cubicBezTo>
                      <a:pt x="4732" y="3128"/>
                      <a:pt x="4732" y="3128"/>
                      <a:pt x="4732" y="3128"/>
                    </a:cubicBezTo>
                    <a:cubicBezTo>
                      <a:pt x="4700" y="3128"/>
                      <a:pt x="4700" y="3128"/>
                      <a:pt x="4668" y="3128"/>
                    </a:cubicBezTo>
                    <a:cubicBezTo>
                      <a:pt x="4668" y="3128"/>
                      <a:pt x="4668" y="3128"/>
                      <a:pt x="4668" y="3128"/>
                    </a:cubicBezTo>
                    <a:cubicBezTo>
                      <a:pt x="4635" y="3128"/>
                      <a:pt x="4635" y="3178"/>
                      <a:pt x="4635" y="3178"/>
                    </a:cubicBezTo>
                    <a:cubicBezTo>
                      <a:pt x="4603" y="3228"/>
                      <a:pt x="4571" y="3277"/>
                      <a:pt x="4571" y="3327"/>
                    </a:cubicBezTo>
                    <a:cubicBezTo>
                      <a:pt x="4571" y="3526"/>
                      <a:pt x="4507" y="3724"/>
                      <a:pt x="4346" y="3724"/>
                    </a:cubicBezTo>
                    <a:cubicBezTo>
                      <a:pt x="4281" y="3724"/>
                      <a:pt x="4185" y="3823"/>
                      <a:pt x="4185" y="4072"/>
                    </a:cubicBezTo>
                    <a:cubicBezTo>
                      <a:pt x="4185" y="4171"/>
                      <a:pt x="4217" y="4221"/>
                      <a:pt x="4217" y="4270"/>
                    </a:cubicBezTo>
                    <a:cubicBezTo>
                      <a:pt x="4249" y="4370"/>
                      <a:pt x="4281" y="4419"/>
                      <a:pt x="4217" y="4568"/>
                    </a:cubicBezTo>
                    <a:cubicBezTo>
                      <a:pt x="4153" y="4668"/>
                      <a:pt x="3992" y="4817"/>
                      <a:pt x="3863" y="4817"/>
                    </a:cubicBezTo>
                    <a:cubicBezTo>
                      <a:pt x="3863" y="4817"/>
                      <a:pt x="3831" y="4817"/>
                      <a:pt x="3799" y="4767"/>
                    </a:cubicBezTo>
                    <a:cubicBezTo>
                      <a:pt x="3766" y="4767"/>
                      <a:pt x="3702" y="4767"/>
                      <a:pt x="3638" y="4767"/>
                    </a:cubicBezTo>
                    <a:cubicBezTo>
                      <a:pt x="3573" y="4767"/>
                      <a:pt x="3541" y="4767"/>
                      <a:pt x="3477" y="4717"/>
                    </a:cubicBezTo>
                    <a:cubicBezTo>
                      <a:pt x="3444" y="4717"/>
                      <a:pt x="3380" y="4668"/>
                      <a:pt x="3348" y="4668"/>
                    </a:cubicBezTo>
                    <a:cubicBezTo>
                      <a:pt x="3348" y="4668"/>
                      <a:pt x="3316" y="4618"/>
                      <a:pt x="3316" y="4618"/>
                    </a:cubicBezTo>
                    <a:cubicBezTo>
                      <a:pt x="3316" y="4618"/>
                      <a:pt x="3316" y="4668"/>
                      <a:pt x="3316" y="4668"/>
                    </a:cubicBezTo>
                    <a:cubicBezTo>
                      <a:pt x="3283" y="4767"/>
                      <a:pt x="3251" y="4916"/>
                      <a:pt x="3219" y="5114"/>
                    </a:cubicBezTo>
                    <a:cubicBezTo>
                      <a:pt x="3155" y="5263"/>
                      <a:pt x="3090" y="5561"/>
                      <a:pt x="3090" y="5661"/>
                    </a:cubicBezTo>
                    <a:cubicBezTo>
                      <a:pt x="3123" y="5760"/>
                      <a:pt x="3187" y="5859"/>
                      <a:pt x="3155" y="5959"/>
                    </a:cubicBezTo>
                    <a:cubicBezTo>
                      <a:pt x="3155" y="6008"/>
                      <a:pt x="3123" y="6058"/>
                      <a:pt x="3026" y="6058"/>
                    </a:cubicBezTo>
                    <a:cubicBezTo>
                      <a:pt x="2865" y="6058"/>
                      <a:pt x="2768" y="6058"/>
                      <a:pt x="2736" y="5959"/>
                    </a:cubicBezTo>
                    <a:cubicBezTo>
                      <a:pt x="2704" y="5959"/>
                      <a:pt x="2672" y="6008"/>
                      <a:pt x="2640" y="6008"/>
                    </a:cubicBezTo>
                    <a:cubicBezTo>
                      <a:pt x="2575" y="6058"/>
                      <a:pt x="2511" y="6108"/>
                      <a:pt x="2446" y="6108"/>
                    </a:cubicBezTo>
                    <a:cubicBezTo>
                      <a:pt x="2414" y="6108"/>
                      <a:pt x="2318" y="6108"/>
                      <a:pt x="2286" y="6157"/>
                    </a:cubicBezTo>
                    <a:cubicBezTo>
                      <a:pt x="2350" y="6257"/>
                      <a:pt x="2350" y="6455"/>
                      <a:pt x="2350" y="6703"/>
                    </a:cubicBezTo>
                    <a:cubicBezTo>
                      <a:pt x="2350" y="6703"/>
                      <a:pt x="2414" y="6803"/>
                      <a:pt x="2414" y="6902"/>
                    </a:cubicBezTo>
                    <a:cubicBezTo>
                      <a:pt x="2479" y="7101"/>
                      <a:pt x="2543" y="7250"/>
                      <a:pt x="2511" y="7349"/>
                    </a:cubicBezTo>
                    <a:cubicBezTo>
                      <a:pt x="2479" y="7399"/>
                      <a:pt x="2446" y="7448"/>
                      <a:pt x="2414" y="7548"/>
                    </a:cubicBezTo>
                    <a:cubicBezTo>
                      <a:pt x="2350" y="7597"/>
                      <a:pt x="2318" y="7697"/>
                      <a:pt x="2318" y="7746"/>
                    </a:cubicBezTo>
                    <a:cubicBezTo>
                      <a:pt x="2318" y="7796"/>
                      <a:pt x="2318" y="7796"/>
                      <a:pt x="2318" y="7846"/>
                    </a:cubicBezTo>
                    <a:cubicBezTo>
                      <a:pt x="2318" y="7895"/>
                      <a:pt x="2318" y="7895"/>
                      <a:pt x="2318" y="7895"/>
                    </a:cubicBezTo>
                    <a:cubicBezTo>
                      <a:pt x="2318" y="7895"/>
                      <a:pt x="2318" y="7895"/>
                      <a:pt x="2318" y="7895"/>
                    </a:cubicBezTo>
                    <a:cubicBezTo>
                      <a:pt x="2318" y="7945"/>
                      <a:pt x="2318" y="7945"/>
                      <a:pt x="2318" y="7945"/>
                    </a:cubicBezTo>
                    <a:cubicBezTo>
                      <a:pt x="2318" y="7945"/>
                      <a:pt x="2318" y="7945"/>
                      <a:pt x="2318" y="7945"/>
                    </a:cubicBezTo>
                    <a:cubicBezTo>
                      <a:pt x="2318" y="8143"/>
                      <a:pt x="2318" y="8143"/>
                      <a:pt x="2318" y="8143"/>
                    </a:cubicBezTo>
                    <a:cubicBezTo>
                      <a:pt x="2286" y="8143"/>
                      <a:pt x="2286" y="8143"/>
                      <a:pt x="2286" y="8143"/>
                    </a:cubicBezTo>
                    <a:cubicBezTo>
                      <a:pt x="2286" y="8143"/>
                      <a:pt x="2253" y="8143"/>
                      <a:pt x="2253" y="8193"/>
                    </a:cubicBezTo>
                    <a:cubicBezTo>
                      <a:pt x="2253" y="8193"/>
                      <a:pt x="2253" y="8193"/>
                      <a:pt x="2253" y="8193"/>
                    </a:cubicBezTo>
                    <a:cubicBezTo>
                      <a:pt x="2253" y="8193"/>
                      <a:pt x="2253" y="8193"/>
                      <a:pt x="2253" y="8193"/>
                    </a:cubicBezTo>
                    <a:cubicBezTo>
                      <a:pt x="2221" y="8193"/>
                      <a:pt x="2221" y="8193"/>
                      <a:pt x="2221" y="8193"/>
                    </a:cubicBezTo>
                    <a:cubicBezTo>
                      <a:pt x="2157" y="8243"/>
                      <a:pt x="2028" y="8342"/>
                      <a:pt x="1931" y="8392"/>
                    </a:cubicBezTo>
                    <a:cubicBezTo>
                      <a:pt x="1899" y="8441"/>
                      <a:pt x="1867" y="8491"/>
                      <a:pt x="1803" y="8491"/>
                    </a:cubicBezTo>
                    <a:cubicBezTo>
                      <a:pt x="1738" y="8541"/>
                      <a:pt x="1706" y="8541"/>
                      <a:pt x="1674" y="8640"/>
                    </a:cubicBezTo>
                    <a:cubicBezTo>
                      <a:pt x="1674" y="8690"/>
                      <a:pt x="1642" y="8739"/>
                      <a:pt x="1577" y="8839"/>
                    </a:cubicBezTo>
                    <a:cubicBezTo>
                      <a:pt x="1577" y="8839"/>
                      <a:pt x="1577" y="8839"/>
                      <a:pt x="1577" y="8839"/>
                    </a:cubicBezTo>
                    <a:cubicBezTo>
                      <a:pt x="1577" y="8839"/>
                      <a:pt x="1545" y="8839"/>
                      <a:pt x="1545" y="8839"/>
                    </a:cubicBezTo>
                    <a:cubicBezTo>
                      <a:pt x="1545" y="8839"/>
                      <a:pt x="1545" y="8839"/>
                      <a:pt x="1545" y="8888"/>
                    </a:cubicBezTo>
                    <a:cubicBezTo>
                      <a:pt x="1513" y="8888"/>
                      <a:pt x="1513" y="8888"/>
                      <a:pt x="1513" y="8888"/>
                    </a:cubicBezTo>
                    <a:cubicBezTo>
                      <a:pt x="1513" y="8888"/>
                      <a:pt x="1481" y="8888"/>
                      <a:pt x="1481" y="8888"/>
                    </a:cubicBezTo>
                    <a:cubicBezTo>
                      <a:pt x="1481" y="8888"/>
                      <a:pt x="1481" y="8888"/>
                      <a:pt x="1449" y="8938"/>
                    </a:cubicBezTo>
                    <a:cubicBezTo>
                      <a:pt x="1449" y="8938"/>
                      <a:pt x="1449" y="8938"/>
                      <a:pt x="1416" y="8938"/>
                    </a:cubicBezTo>
                    <a:cubicBezTo>
                      <a:pt x="1416" y="8938"/>
                      <a:pt x="1416" y="8938"/>
                      <a:pt x="1384" y="8938"/>
                    </a:cubicBezTo>
                    <a:cubicBezTo>
                      <a:pt x="1384" y="8938"/>
                      <a:pt x="1384" y="8938"/>
                      <a:pt x="1384" y="8938"/>
                    </a:cubicBezTo>
                    <a:cubicBezTo>
                      <a:pt x="1352" y="8938"/>
                      <a:pt x="1352" y="8938"/>
                      <a:pt x="1320" y="8938"/>
                    </a:cubicBezTo>
                    <a:cubicBezTo>
                      <a:pt x="1288" y="8938"/>
                      <a:pt x="1288" y="8938"/>
                      <a:pt x="1288" y="8938"/>
                    </a:cubicBezTo>
                    <a:cubicBezTo>
                      <a:pt x="1255" y="8888"/>
                      <a:pt x="1223" y="8888"/>
                      <a:pt x="1191" y="8888"/>
                    </a:cubicBezTo>
                    <a:cubicBezTo>
                      <a:pt x="1159" y="8888"/>
                      <a:pt x="1127" y="8888"/>
                      <a:pt x="1062" y="9037"/>
                    </a:cubicBezTo>
                    <a:cubicBezTo>
                      <a:pt x="966" y="9186"/>
                      <a:pt x="934" y="9186"/>
                      <a:pt x="869" y="9236"/>
                    </a:cubicBezTo>
                    <a:cubicBezTo>
                      <a:pt x="869" y="9236"/>
                      <a:pt x="837" y="9236"/>
                      <a:pt x="837" y="9286"/>
                    </a:cubicBezTo>
                    <a:cubicBezTo>
                      <a:pt x="805" y="9286"/>
                      <a:pt x="773" y="9335"/>
                      <a:pt x="740" y="9335"/>
                    </a:cubicBezTo>
                    <a:cubicBezTo>
                      <a:pt x="676" y="9335"/>
                      <a:pt x="612" y="9286"/>
                      <a:pt x="579" y="9236"/>
                    </a:cubicBezTo>
                    <a:cubicBezTo>
                      <a:pt x="579" y="9186"/>
                      <a:pt x="547" y="9186"/>
                      <a:pt x="547" y="9186"/>
                    </a:cubicBezTo>
                    <a:cubicBezTo>
                      <a:pt x="515" y="9186"/>
                      <a:pt x="483" y="9186"/>
                      <a:pt x="483" y="9236"/>
                    </a:cubicBezTo>
                    <a:cubicBezTo>
                      <a:pt x="418" y="9236"/>
                      <a:pt x="386" y="9286"/>
                      <a:pt x="354" y="9286"/>
                    </a:cubicBezTo>
                    <a:cubicBezTo>
                      <a:pt x="322" y="9286"/>
                      <a:pt x="290" y="9335"/>
                      <a:pt x="290" y="9335"/>
                    </a:cubicBezTo>
                    <a:cubicBezTo>
                      <a:pt x="258" y="9385"/>
                      <a:pt x="225" y="9484"/>
                      <a:pt x="161" y="9484"/>
                    </a:cubicBezTo>
                    <a:cubicBezTo>
                      <a:pt x="129" y="9484"/>
                      <a:pt x="97" y="9484"/>
                      <a:pt x="97" y="9534"/>
                    </a:cubicBezTo>
                    <a:cubicBezTo>
                      <a:pt x="64" y="9534"/>
                      <a:pt x="64" y="9534"/>
                      <a:pt x="32" y="9534"/>
                    </a:cubicBezTo>
                    <a:cubicBezTo>
                      <a:pt x="32" y="9534"/>
                      <a:pt x="32" y="9534"/>
                      <a:pt x="32" y="9534"/>
                    </a:cubicBezTo>
                    <a:cubicBezTo>
                      <a:pt x="32" y="9583"/>
                      <a:pt x="32" y="9633"/>
                      <a:pt x="32" y="9683"/>
                    </a:cubicBezTo>
                    <a:cubicBezTo>
                      <a:pt x="32" y="9683"/>
                      <a:pt x="32" y="9683"/>
                      <a:pt x="32" y="9732"/>
                    </a:cubicBezTo>
                    <a:cubicBezTo>
                      <a:pt x="32" y="9732"/>
                      <a:pt x="0" y="9782"/>
                      <a:pt x="0" y="9832"/>
                    </a:cubicBezTo>
                    <a:cubicBezTo>
                      <a:pt x="0" y="9832"/>
                      <a:pt x="0" y="9832"/>
                      <a:pt x="0" y="9832"/>
                    </a:cubicBezTo>
                    <a:cubicBezTo>
                      <a:pt x="32" y="10229"/>
                      <a:pt x="32" y="10229"/>
                      <a:pt x="32" y="10229"/>
                    </a:cubicBezTo>
                    <a:cubicBezTo>
                      <a:pt x="161" y="10279"/>
                      <a:pt x="322" y="10428"/>
                      <a:pt x="386" y="10577"/>
                    </a:cubicBezTo>
                    <a:cubicBezTo>
                      <a:pt x="386" y="10577"/>
                      <a:pt x="386" y="10626"/>
                      <a:pt x="386" y="10626"/>
                    </a:cubicBezTo>
                    <a:cubicBezTo>
                      <a:pt x="418" y="10676"/>
                      <a:pt x="418" y="10676"/>
                      <a:pt x="418" y="10726"/>
                    </a:cubicBezTo>
                    <a:cubicBezTo>
                      <a:pt x="418" y="10726"/>
                      <a:pt x="418" y="10726"/>
                      <a:pt x="418" y="10726"/>
                    </a:cubicBezTo>
                    <a:cubicBezTo>
                      <a:pt x="418" y="10726"/>
                      <a:pt x="418" y="10775"/>
                      <a:pt x="418" y="10775"/>
                    </a:cubicBezTo>
                    <a:cubicBezTo>
                      <a:pt x="418" y="10974"/>
                      <a:pt x="451" y="11222"/>
                      <a:pt x="451" y="11321"/>
                    </a:cubicBezTo>
                    <a:cubicBezTo>
                      <a:pt x="483" y="11371"/>
                      <a:pt x="483" y="11371"/>
                      <a:pt x="483" y="11371"/>
                    </a:cubicBezTo>
                    <a:cubicBezTo>
                      <a:pt x="483" y="11371"/>
                      <a:pt x="483" y="11371"/>
                      <a:pt x="483" y="11371"/>
                    </a:cubicBezTo>
                    <a:cubicBezTo>
                      <a:pt x="515" y="11421"/>
                      <a:pt x="547" y="11470"/>
                      <a:pt x="579" y="11520"/>
                    </a:cubicBezTo>
                    <a:cubicBezTo>
                      <a:pt x="740" y="11669"/>
                      <a:pt x="805" y="11719"/>
                      <a:pt x="805" y="11818"/>
                    </a:cubicBezTo>
                    <a:cubicBezTo>
                      <a:pt x="805" y="11868"/>
                      <a:pt x="805" y="12066"/>
                      <a:pt x="934" y="12166"/>
                    </a:cubicBezTo>
                    <a:cubicBezTo>
                      <a:pt x="966" y="12166"/>
                      <a:pt x="1030" y="12215"/>
                      <a:pt x="1062" y="12215"/>
                    </a:cubicBezTo>
                    <a:cubicBezTo>
                      <a:pt x="1062" y="12265"/>
                      <a:pt x="1062" y="12265"/>
                      <a:pt x="1094" y="12265"/>
                    </a:cubicBezTo>
                    <a:cubicBezTo>
                      <a:pt x="1094" y="12265"/>
                      <a:pt x="1127" y="12314"/>
                      <a:pt x="1159" y="12314"/>
                    </a:cubicBezTo>
                    <a:cubicBezTo>
                      <a:pt x="1159" y="12314"/>
                      <a:pt x="1159" y="12314"/>
                      <a:pt x="1159"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384" y="12314"/>
                      <a:pt x="1384" y="12314"/>
                    </a:cubicBezTo>
                    <a:cubicBezTo>
                      <a:pt x="1384" y="12314"/>
                      <a:pt x="1416" y="12364"/>
                      <a:pt x="1416" y="12364"/>
                    </a:cubicBezTo>
                    <a:cubicBezTo>
                      <a:pt x="1416" y="12364"/>
                      <a:pt x="1449" y="12364"/>
                      <a:pt x="1449" y="12314"/>
                    </a:cubicBezTo>
                    <a:cubicBezTo>
                      <a:pt x="1449" y="12314"/>
                      <a:pt x="1449" y="12314"/>
                      <a:pt x="1449" y="12314"/>
                    </a:cubicBezTo>
                    <a:cubicBezTo>
                      <a:pt x="1481" y="12265"/>
                      <a:pt x="1481" y="12265"/>
                      <a:pt x="1481" y="12265"/>
                    </a:cubicBezTo>
                    <a:cubicBezTo>
                      <a:pt x="1513" y="12265"/>
                      <a:pt x="1513" y="12265"/>
                      <a:pt x="1513" y="12215"/>
                    </a:cubicBezTo>
                    <a:cubicBezTo>
                      <a:pt x="1513" y="12215"/>
                      <a:pt x="1545" y="12215"/>
                      <a:pt x="1577" y="12166"/>
                    </a:cubicBezTo>
                    <a:cubicBezTo>
                      <a:pt x="1577" y="12166"/>
                      <a:pt x="1577" y="12166"/>
                      <a:pt x="1577" y="12166"/>
                    </a:cubicBezTo>
                    <a:cubicBezTo>
                      <a:pt x="1610" y="12166"/>
                      <a:pt x="1610" y="12166"/>
                      <a:pt x="1642" y="12116"/>
                    </a:cubicBezTo>
                    <a:cubicBezTo>
                      <a:pt x="1642" y="12116"/>
                      <a:pt x="1642" y="12116"/>
                      <a:pt x="1642" y="12116"/>
                    </a:cubicBezTo>
                    <a:cubicBezTo>
                      <a:pt x="1674" y="12116"/>
                      <a:pt x="1674" y="12116"/>
                      <a:pt x="1706" y="12066"/>
                    </a:cubicBezTo>
                    <a:cubicBezTo>
                      <a:pt x="1706" y="12066"/>
                      <a:pt x="1706" y="12066"/>
                      <a:pt x="1706" y="12066"/>
                    </a:cubicBezTo>
                    <a:cubicBezTo>
                      <a:pt x="1738" y="12066"/>
                      <a:pt x="1738" y="12066"/>
                      <a:pt x="1770" y="12066"/>
                    </a:cubicBezTo>
                    <a:cubicBezTo>
                      <a:pt x="1770" y="12066"/>
                      <a:pt x="1770" y="12066"/>
                      <a:pt x="1770" y="12066"/>
                    </a:cubicBezTo>
                    <a:cubicBezTo>
                      <a:pt x="1803" y="12066"/>
                      <a:pt x="1835" y="12066"/>
                      <a:pt x="1835" y="12066"/>
                    </a:cubicBezTo>
                    <a:cubicBezTo>
                      <a:pt x="1867" y="12066"/>
                      <a:pt x="1867" y="12066"/>
                      <a:pt x="1867" y="12066"/>
                    </a:cubicBezTo>
                    <a:cubicBezTo>
                      <a:pt x="1996" y="12066"/>
                      <a:pt x="2221" y="12314"/>
                      <a:pt x="2286" y="12513"/>
                    </a:cubicBezTo>
                    <a:cubicBezTo>
                      <a:pt x="2318" y="12612"/>
                      <a:pt x="2350" y="12662"/>
                      <a:pt x="2318" y="12712"/>
                    </a:cubicBezTo>
                    <a:cubicBezTo>
                      <a:pt x="2286" y="12861"/>
                      <a:pt x="2060" y="13407"/>
                      <a:pt x="1931" y="13457"/>
                    </a:cubicBezTo>
                    <a:cubicBezTo>
                      <a:pt x="1899" y="13457"/>
                      <a:pt x="1867" y="13457"/>
                      <a:pt x="1867" y="13457"/>
                    </a:cubicBezTo>
                    <a:cubicBezTo>
                      <a:pt x="1835" y="13457"/>
                      <a:pt x="1835" y="13457"/>
                      <a:pt x="1835" y="13457"/>
                    </a:cubicBezTo>
                    <a:cubicBezTo>
                      <a:pt x="1835" y="13457"/>
                      <a:pt x="1803" y="13457"/>
                      <a:pt x="1803" y="13457"/>
                    </a:cubicBezTo>
                    <a:cubicBezTo>
                      <a:pt x="1803" y="13506"/>
                      <a:pt x="1803" y="13556"/>
                      <a:pt x="1803" y="13556"/>
                    </a:cubicBezTo>
                    <a:cubicBezTo>
                      <a:pt x="1803" y="13606"/>
                      <a:pt x="1835" y="13705"/>
                      <a:pt x="1867" y="13754"/>
                    </a:cubicBezTo>
                    <a:cubicBezTo>
                      <a:pt x="1899" y="13854"/>
                      <a:pt x="1964" y="13903"/>
                      <a:pt x="1996" y="14003"/>
                    </a:cubicBezTo>
                    <a:cubicBezTo>
                      <a:pt x="2028" y="14102"/>
                      <a:pt x="2028" y="14201"/>
                      <a:pt x="1996" y="14251"/>
                    </a:cubicBezTo>
                    <a:cubicBezTo>
                      <a:pt x="1931" y="14400"/>
                      <a:pt x="1770" y="14450"/>
                      <a:pt x="1674" y="14350"/>
                    </a:cubicBezTo>
                    <a:cubicBezTo>
                      <a:pt x="1674" y="14350"/>
                      <a:pt x="1674" y="14350"/>
                      <a:pt x="1674" y="14350"/>
                    </a:cubicBezTo>
                    <a:cubicBezTo>
                      <a:pt x="1674" y="14350"/>
                      <a:pt x="1674" y="14400"/>
                      <a:pt x="1674" y="14450"/>
                    </a:cubicBezTo>
                    <a:cubicBezTo>
                      <a:pt x="1706" y="14499"/>
                      <a:pt x="1706" y="14599"/>
                      <a:pt x="1738" y="14698"/>
                    </a:cubicBezTo>
                    <a:cubicBezTo>
                      <a:pt x="1738" y="14748"/>
                      <a:pt x="1738" y="14847"/>
                      <a:pt x="1770" y="14847"/>
                    </a:cubicBezTo>
                    <a:cubicBezTo>
                      <a:pt x="1835" y="14847"/>
                      <a:pt x="1899" y="14946"/>
                      <a:pt x="1931" y="15046"/>
                    </a:cubicBezTo>
                    <a:cubicBezTo>
                      <a:pt x="1964" y="15095"/>
                      <a:pt x="2028" y="15194"/>
                      <a:pt x="2060" y="15194"/>
                    </a:cubicBezTo>
                    <a:cubicBezTo>
                      <a:pt x="2189" y="15194"/>
                      <a:pt x="2286" y="15393"/>
                      <a:pt x="2318" y="15492"/>
                    </a:cubicBezTo>
                    <a:cubicBezTo>
                      <a:pt x="2350" y="15492"/>
                      <a:pt x="2350" y="15542"/>
                      <a:pt x="2350" y="15542"/>
                    </a:cubicBezTo>
                    <a:cubicBezTo>
                      <a:pt x="2350" y="15542"/>
                      <a:pt x="2382" y="15542"/>
                      <a:pt x="2382" y="15542"/>
                    </a:cubicBezTo>
                    <a:cubicBezTo>
                      <a:pt x="2382" y="15592"/>
                      <a:pt x="2414" y="15592"/>
                      <a:pt x="2414" y="15592"/>
                    </a:cubicBezTo>
                    <a:cubicBezTo>
                      <a:pt x="2414" y="15592"/>
                      <a:pt x="2414" y="15592"/>
                      <a:pt x="2414" y="15592"/>
                    </a:cubicBezTo>
                    <a:cubicBezTo>
                      <a:pt x="2414" y="15641"/>
                      <a:pt x="2446" y="15641"/>
                      <a:pt x="2446" y="15641"/>
                    </a:cubicBezTo>
                    <a:cubicBezTo>
                      <a:pt x="2446" y="15641"/>
                      <a:pt x="2446" y="15691"/>
                      <a:pt x="2446" y="15691"/>
                    </a:cubicBezTo>
                    <a:cubicBezTo>
                      <a:pt x="2479" y="15691"/>
                      <a:pt x="2479" y="15691"/>
                      <a:pt x="2479" y="15741"/>
                    </a:cubicBezTo>
                    <a:cubicBezTo>
                      <a:pt x="2479" y="15741"/>
                      <a:pt x="2479" y="15741"/>
                      <a:pt x="2479" y="15741"/>
                    </a:cubicBezTo>
                    <a:cubicBezTo>
                      <a:pt x="2479" y="15741"/>
                      <a:pt x="2479" y="15741"/>
                      <a:pt x="2479" y="15741"/>
                    </a:cubicBezTo>
                    <a:cubicBezTo>
                      <a:pt x="2479" y="15741"/>
                      <a:pt x="2479" y="15741"/>
                      <a:pt x="2479" y="15741"/>
                    </a:cubicBezTo>
                    <a:cubicBezTo>
                      <a:pt x="2511" y="15741"/>
                      <a:pt x="2511" y="15741"/>
                      <a:pt x="2511" y="15741"/>
                    </a:cubicBezTo>
                    <a:cubicBezTo>
                      <a:pt x="2543" y="15741"/>
                      <a:pt x="2543" y="15741"/>
                      <a:pt x="2543" y="15741"/>
                    </a:cubicBezTo>
                    <a:cubicBezTo>
                      <a:pt x="2543" y="15741"/>
                      <a:pt x="2543" y="15741"/>
                      <a:pt x="2543" y="15741"/>
                    </a:cubicBezTo>
                    <a:cubicBezTo>
                      <a:pt x="2575" y="15691"/>
                      <a:pt x="2575" y="15691"/>
                      <a:pt x="2575" y="15691"/>
                    </a:cubicBezTo>
                    <a:cubicBezTo>
                      <a:pt x="2575" y="15691"/>
                      <a:pt x="2575" y="15691"/>
                      <a:pt x="2575" y="15691"/>
                    </a:cubicBezTo>
                    <a:cubicBezTo>
                      <a:pt x="2607" y="15641"/>
                      <a:pt x="2640" y="15592"/>
                      <a:pt x="2736" y="15592"/>
                    </a:cubicBezTo>
                    <a:cubicBezTo>
                      <a:pt x="2801" y="15592"/>
                      <a:pt x="2897" y="15641"/>
                      <a:pt x="2994" y="15741"/>
                    </a:cubicBezTo>
                    <a:cubicBezTo>
                      <a:pt x="3026" y="15840"/>
                      <a:pt x="3219" y="16039"/>
                      <a:pt x="3380" y="16188"/>
                    </a:cubicBezTo>
                    <a:cubicBezTo>
                      <a:pt x="3509" y="16337"/>
                      <a:pt x="3638" y="16486"/>
                      <a:pt x="3702" y="16585"/>
                    </a:cubicBezTo>
                    <a:cubicBezTo>
                      <a:pt x="3863" y="16783"/>
                      <a:pt x="4249" y="16982"/>
                      <a:pt x="4378" y="16982"/>
                    </a:cubicBezTo>
                    <a:cubicBezTo>
                      <a:pt x="4378" y="16982"/>
                      <a:pt x="4378" y="16982"/>
                      <a:pt x="4378" y="16982"/>
                    </a:cubicBezTo>
                    <a:cubicBezTo>
                      <a:pt x="4442" y="16982"/>
                      <a:pt x="4507" y="17032"/>
                      <a:pt x="4571" y="17032"/>
                    </a:cubicBezTo>
                    <a:cubicBezTo>
                      <a:pt x="4668" y="17081"/>
                      <a:pt x="4732" y="17131"/>
                      <a:pt x="4829" y="17131"/>
                    </a:cubicBezTo>
                    <a:cubicBezTo>
                      <a:pt x="4861" y="17131"/>
                      <a:pt x="4861" y="17131"/>
                      <a:pt x="4861" y="17131"/>
                    </a:cubicBezTo>
                    <a:cubicBezTo>
                      <a:pt x="4893" y="17131"/>
                      <a:pt x="4893" y="17131"/>
                      <a:pt x="4925" y="17131"/>
                    </a:cubicBezTo>
                    <a:cubicBezTo>
                      <a:pt x="4925" y="17131"/>
                      <a:pt x="4925" y="17081"/>
                      <a:pt x="4957" y="17081"/>
                    </a:cubicBezTo>
                    <a:cubicBezTo>
                      <a:pt x="4957" y="17081"/>
                      <a:pt x="4990" y="17081"/>
                      <a:pt x="4990" y="17032"/>
                    </a:cubicBezTo>
                    <a:cubicBezTo>
                      <a:pt x="5022" y="16982"/>
                      <a:pt x="5054" y="16932"/>
                      <a:pt x="5086" y="16932"/>
                    </a:cubicBezTo>
                    <a:cubicBezTo>
                      <a:pt x="5118" y="16932"/>
                      <a:pt x="5151" y="16982"/>
                      <a:pt x="5183" y="17032"/>
                    </a:cubicBezTo>
                    <a:cubicBezTo>
                      <a:pt x="5183" y="17032"/>
                      <a:pt x="5183" y="17081"/>
                      <a:pt x="5215" y="17081"/>
                    </a:cubicBezTo>
                    <a:cubicBezTo>
                      <a:pt x="5215" y="17081"/>
                      <a:pt x="5215" y="17131"/>
                      <a:pt x="5215" y="17131"/>
                    </a:cubicBezTo>
                    <a:cubicBezTo>
                      <a:pt x="5215" y="17131"/>
                      <a:pt x="5215" y="17181"/>
                      <a:pt x="5215" y="17181"/>
                    </a:cubicBezTo>
                    <a:cubicBezTo>
                      <a:pt x="5215" y="17181"/>
                      <a:pt x="5215" y="17181"/>
                      <a:pt x="5215" y="17181"/>
                    </a:cubicBezTo>
                    <a:cubicBezTo>
                      <a:pt x="5247" y="17230"/>
                      <a:pt x="5247" y="17230"/>
                      <a:pt x="5247" y="17280"/>
                    </a:cubicBezTo>
                    <a:cubicBezTo>
                      <a:pt x="5247" y="17280"/>
                      <a:pt x="5247" y="17280"/>
                      <a:pt x="5247" y="17280"/>
                    </a:cubicBezTo>
                    <a:cubicBezTo>
                      <a:pt x="5247" y="17230"/>
                      <a:pt x="5279" y="17181"/>
                      <a:pt x="5279" y="17181"/>
                    </a:cubicBezTo>
                    <a:cubicBezTo>
                      <a:pt x="5279" y="17181"/>
                      <a:pt x="5279" y="17181"/>
                      <a:pt x="5279" y="17181"/>
                    </a:cubicBezTo>
                    <a:cubicBezTo>
                      <a:pt x="5311" y="17131"/>
                      <a:pt x="5311" y="17131"/>
                      <a:pt x="5344" y="17081"/>
                    </a:cubicBezTo>
                    <a:cubicBezTo>
                      <a:pt x="5344" y="17081"/>
                      <a:pt x="5344" y="17081"/>
                      <a:pt x="5344" y="17081"/>
                    </a:cubicBezTo>
                    <a:cubicBezTo>
                      <a:pt x="5344" y="17081"/>
                      <a:pt x="5376" y="17032"/>
                      <a:pt x="5376" y="17032"/>
                    </a:cubicBezTo>
                    <a:cubicBezTo>
                      <a:pt x="5376" y="17032"/>
                      <a:pt x="5376" y="17032"/>
                      <a:pt x="5376" y="17032"/>
                    </a:cubicBezTo>
                    <a:cubicBezTo>
                      <a:pt x="5408" y="17032"/>
                      <a:pt x="5408" y="17032"/>
                      <a:pt x="5440" y="17032"/>
                    </a:cubicBezTo>
                    <a:cubicBezTo>
                      <a:pt x="5440" y="16982"/>
                      <a:pt x="5472" y="16982"/>
                      <a:pt x="5472" y="16982"/>
                    </a:cubicBezTo>
                    <a:cubicBezTo>
                      <a:pt x="5569" y="16833"/>
                      <a:pt x="5666" y="16883"/>
                      <a:pt x="5859" y="17032"/>
                    </a:cubicBezTo>
                    <a:cubicBezTo>
                      <a:pt x="5891" y="17032"/>
                      <a:pt x="5923" y="17032"/>
                      <a:pt x="5955" y="17032"/>
                    </a:cubicBezTo>
                    <a:cubicBezTo>
                      <a:pt x="5987" y="17032"/>
                      <a:pt x="6020" y="17032"/>
                      <a:pt x="6020" y="17032"/>
                    </a:cubicBezTo>
                    <a:cubicBezTo>
                      <a:pt x="6052" y="17032"/>
                      <a:pt x="6084" y="17032"/>
                      <a:pt x="6084" y="17032"/>
                    </a:cubicBezTo>
                    <a:cubicBezTo>
                      <a:pt x="6084" y="17032"/>
                      <a:pt x="6116" y="17032"/>
                      <a:pt x="6116" y="17032"/>
                    </a:cubicBezTo>
                    <a:cubicBezTo>
                      <a:pt x="6116" y="17032"/>
                      <a:pt x="6148" y="17081"/>
                      <a:pt x="6148" y="17081"/>
                    </a:cubicBezTo>
                    <a:cubicBezTo>
                      <a:pt x="6148" y="17081"/>
                      <a:pt x="6181" y="17081"/>
                      <a:pt x="6181" y="17081"/>
                    </a:cubicBezTo>
                    <a:cubicBezTo>
                      <a:pt x="6181" y="17081"/>
                      <a:pt x="6213" y="17131"/>
                      <a:pt x="6213" y="17131"/>
                    </a:cubicBezTo>
                    <a:cubicBezTo>
                      <a:pt x="6213" y="17131"/>
                      <a:pt x="6213" y="17131"/>
                      <a:pt x="6245" y="17131"/>
                    </a:cubicBezTo>
                    <a:cubicBezTo>
                      <a:pt x="6245" y="17181"/>
                      <a:pt x="6245" y="17181"/>
                      <a:pt x="6245" y="17181"/>
                    </a:cubicBezTo>
                    <a:cubicBezTo>
                      <a:pt x="6277" y="17181"/>
                      <a:pt x="6277" y="17181"/>
                      <a:pt x="6277" y="17181"/>
                    </a:cubicBezTo>
                    <a:cubicBezTo>
                      <a:pt x="6309" y="17131"/>
                      <a:pt x="6309" y="17131"/>
                      <a:pt x="6309" y="17131"/>
                    </a:cubicBezTo>
                    <a:cubicBezTo>
                      <a:pt x="6309" y="17131"/>
                      <a:pt x="6309" y="17131"/>
                      <a:pt x="6309" y="17131"/>
                    </a:cubicBezTo>
                    <a:cubicBezTo>
                      <a:pt x="6342" y="17131"/>
                      <a:pt x="6374" y="17131"/>
                      <a:pt x="6374" y="17131"/>
                    </a:cubicBezTo>
                    <a:cubicBezTo>
                      <a:pt x="6374" y="17131"/>
                      <a:pt x="6406" y="17032"/>
                      <a:pt x="6438" y="17032"/>
                    </a:cubicBezTo>
                    <a:cubicBezTo>
                      <a:pt x="6438" y="16982"/>
                      <a:pt x="6470" y="16932"/>
                      <a:pt x="6503" y="16932"/>
                    </a:cubicBezTo>
                    <a:cubicBezTo>
                      <a:pt x="6503" y="16883"/>
                      <a:pt x="6535" y="16833"/>
                      <a:pt x="6535" y="16833"/>
                    </a:cubicBezTo>
                    <a:cubicBezTo>
                      <a:pt x="6567" y="16734"/>
                      <a:pt x="6599" y="16634"/>
                      <a:pt x="6696" y="16684"/>
                    </a:cubicBezTo>
                    <a:cubicBezTo>
                      <a:pt x="6696" y="16684"/>
                      <a:pt x="6696" y="16634"/>
                      <a:pt x="6696" y="16634"/>
                    </a:cubicBezTo>
                    <a:cubicBezTo>
                      <a:pt x="6728" y="16634"/>
                      <a:pt x="6760" y="16634"/>
                      <a:pt x="6760" y="16585"/>
                    </a:cubicBezTo>
                    <a:cubicBezTo>
                      <a:pt x="6792" y="16535"/>
                      <a:pt x="6857" y="16486"/>
                      <a:pt x="6921" y="16436"/>
                    </a:cubicBezTo>
                    <a:cubicBezTo>
                      <a:pt x="6921" y="16386"/>
                      <a:pt x="6953" y="16386"/>
                      <a:pt x="6953" y="16386"/>
                    </a:cubicBezTo>
                    <a:cubicBezTo>
                      <a:pt x="7082" y="16287"/>
                      <a:pt x="7211" y="16287"/>
                      <a:pt x="7307" y="16337"/>
                    </a:cubicBezTo>
                    <a:cubicBezTo>
                      <a:pt x="7339" y="16337"/>
                      <a:pt x="7372" y="16337"/>
                      <a:pt x="7404" y="16337"/>
                    </a:cubicBezTo>
                    <a:cubicBezTo>
                      <a:pt x="7468" y="16287"/>
                      <a:pt x="7533" y="16237"/>
                      <a:pt x="7565" y="16237"/>
                    </a:cubicBezTo>
                    <a:cubicBezTo>
                      <a:pt x="7629" y="16237"/>
                      <a:pt x="7694" y="16287"/>
                      <a:pt x="7694" y="16386"/>
                    </a:cubicBezTo>
                    <a:cubicBezTo>
                      <a:pt x="7694" y="16386"/>
                      <a:pt x="7726" y="16486"/>
                      <a:pt x="7726" y="16535"/>
                    </a:cubicBezTo>
                    <a:cubicBezTo>
                      <a:pt x="7758" y="16585"/>
                      <a:pt x="7790" y="16634"/>
                      <a:pt x="7822" y="16734"/>
                    </a:cubicBezTo>
                    <a:cubicBezTo>
                      <a:pt x="7822" y="16734"/>
                      <a:pt x="7822" y="16734"/>
                      <a:pt x="7822" y="16734"/>
                    </a:cubicBezTo>
                    <a:cubicBezTo>
                      <a:pt x="7855" y="16783"/>
                      <a:pt x="7855" y="16783"/>
                      <a:pt x="7855" y="16783"/>
                    </a:cubicBezTo>
                    <a:cubicBezTo>
                      <a:pt x="7855" y="16783"/>
                      <a:pt x="7855" y="16783"/>
                      <a:pt x="7887" y="16783"/>
                    </a:cubicBezTo>
                    <a:cubicBezTo>
                      <a:pt x="7887" y="16783"/>
                      <a:pt x="7887" y="16783"/>
                      <a:pt x="7887" y="16783"/>
                    </a:cubicBezTo>
                    <a:cubicBezTo>
                      <a:pt x="7887" y="16783"/>
                      <a:pt x="7919" y="16783"/>
                      <a:pt x="7919" y="16833"/>
                    </a:cubicBezTo>
                    <a:cubicBezTo>
                      <a:pt x="7919" y="16833"/>
                      <a:pt x="7919" y="16833"/>
                      <a:pt x="7951" y="16833"/>
                    </a:cubicBezTo>
                    <a:cubicBezTo>
                      <a:pt x="7951" y="16833"/>
                      <a:pt x="7951" y="16833"/>
                      <a:pt x="7951" y="16833"/>
                    </a:cubicBezTo>
                    <a:cubicBezTo>
                      <a:pt x="7951" y="16833"/>
                      <a:pt x="7951" y="16833"/>
                      <a:pt x="7951" y="16833"/>
                    </a:cubicBezTo>
                    <a:cubicBezTo>
                      <a:pt x="7983" y="16833"/>
                      <a:pt x="7983" y="16783"/>
                      <a:pt x="7983" y="16783"/>
                    </a:cubicBezTo>
                    <a:cubicBezTo>
                      <a:pt x="8015" y="16783"/>
                      <a:pt x="8080" y="16734"/>
                      <a:pt x="8112" y="16734"/>
                    </a:cubicBezTo>
                    <a:cubicBezTo>
                      <a:pt x="8209" y="16734"/>
                      <a:pt x="8337" y="16883"/>
                      <a:pt x="8337" y="17032"/>
                    </a:cubicBezTo>
                    <a:cubicBezTo>
                      <a:pt x="8337" y="17230"/>
                      <a:pt x="8337" y="17230"/>
                      <a:pt x="8370" y="17230"/>
                    </a:cubicBezTo>
                    <a:cubicBezTo>
                      <a:pt x="8466" y="17230"/>
                      <a:pt x="8563" y="17280"/>
                      <a:pt x="8563" y="17628"/>
                    </a:cubicBezTo>
                    <a:cubicBezTo>
                      <a:pt x="8563" y="17677"/>
                      <a:pt x="8563" y="17727"/>
                      <a:pt x="8563" y="17826"/>
                    </a:cubicBezTo>
                    <a:cubicBezTo>
                      <a:pt x="8563" y="18025"/>
                      <a:pt x="8595" y="18273"/>
                      <a:pt x="8466" y="18521"/>
                    </a:cubicBezTo>
                    <a:cubicBezTo>
                      <a:pt x="8305" y="18770"/>
                      <a:pt x="8176" y="19117"/>
                      <a:pt x="8176" y="19217"/>
                    </a:cubicBezTo>
                    <a:cubicBezTo>
                      <a:pt x="8176" y="19266"/>
                      <a:pt x="8176" y="19316"/>
                      <a:pt x="8176" y="19366"/>
                    </a:cubicBezTo>
                    <a:cubicBezTo>
                      <a:pt x="8209" y="19366"/>
                      <a:pt x="8273" y="19366"/>
                      <a:pt x="8305" y="19366"/>
                    </a:cubicBezTo>
                    <a:cubicBezTo>
                      <a:pt x="8370" y="19366"/>
                      <a:pt x="8531" y="19415"/>
                      <a:pt x="8563" y="19514"/>
                    </a:cubicBezTo>
                    <a:cubicBezTo>
                      <a:pt x="8563" y="19564"/>
                      <a:pt x="8563" y="19614"/>
                      <a:pt x="8563" y="19663"/>
                    </a:cubicBezTo>
                    <a:cubicBezTo>
                      <a:pt x="8563" y="19663"/>
                      <a:pt x="8563" y="19812"/>
                      <a:pt x="8595" y="19912"/>
                    </a:cubicBezTo>
                    <a:cubicBezTo>
                      <a:pt x="8595" y="19961"/>
                      <a:pt x="8627" y="19961"/>
                      <a:pt x="8627" y="19961"/>
                    </a:cubicBezTo>
                    <a:cubicBezTo>
                      <a:pt x="8692" y="19961"/>
                      <a:pt x="8756" y="20011"/>
                      <a:pt x="8788" y="20110"/>
                    </a:cubicBezTo>
                    <a:cubicBezTo>
                      <a:pt x="8820" y="20160"/>
                      <a:pt x="8852" y="20210"/>
                      <a:pt x="8820" y="20359"/>
                    </a:cubicBezTo>
                    <a:cubicBezTo>
                      <a:pt x="8820" y="20359"/>
                      <a:pt x="8820" y="20359"/>
                      <a:pt x="8820" y="20359"/>
                    </a:cubicBezTo>
                    <a:cubicBezTo>
                      <a:pt x="8788" y="20408"/>
                      <a:pt x="8788" y="20408"/>
                      <a:pt x="8788" y="20408"/>
                    </a:cubicBezTo>
                    <a:cubicBezTo>
                      <a:pt x="8788" y="20458"/>
                      <a:pt x="8756" y="20557"/>
                      <a:pt x="8756" y="20557"/>
                    </a:cubicBezTo>
                    <a:cubicBezTo>
                      <a:pt x="8852" y="20557"/>
                      <a:pt x="8949" y="20607"/>
                      <a:pt x="8981" y="20657"/>
                    </a:cubicBezTo>
                    <a:cubicBezTo>
                      <a:pt x="9013" y="20706"/>
                      <a:pt x="9013" y="20756"/>
                      <a:pt x="9013" y="20855"/>
                    </a:cubicBezTo>
                    <a:cubicBezTo>
                      <a:pt x="9013" y="20855"/>
                      <a:pt x="9013" y="20905"/>
                      <a:pt x="9013" y="20905"/>
                    </a:cubicBezTo>
                    <a:cubicBezTo>
                      <a:pt x="9046" y="20954"/>
                      <a:pt x="9078" y="20954"/>
                      <a:pt x="9078" y="20954"/>
                    </a:cubicBezTo>
                    <a:cubicBezTo>
                      <a:pt x="9110" y="20954"/>
                      <a:pt x="9142" y="20954"/>
                      <a:pt x="9142" y="20905"/>
                    </a:cubicBezTo>
                    <a:cubicBezTo>
                      <a:pt x="9174" y="20905"/>
                      <a:pt x="9207" y="20905"/>
                      <a:pt x="9207" y="20905"/>
                    </a:cubicBezTo>
                    <a:cubicBezTo>
                      <a:pt x="9239" y="20855"/>
                      <a:pt x="9271" y="20855"/>
                      <a:pt x="9303" y="20855"/>
                    </a:cubicBezTo>
                    <a:cubicBezTo>
                      <a:pt x="9335" y="20855"/>
                      <a:pt x="9335" y="20855"/>
                      <a:pt x="9335" y="20855"/>
                    </a:cubicBezTo>
                    <a:cubicBezTo>
                      <a:pt x="9335" y="20855"/>
                      <a:pt x="9335" y="20855"/>
                      <a:pt x="9368" y="20855"/>
                    </a:cubicBezTo>
                    <a:cubicBezTo>
                      <a:pt x="9368" y="20855"/>
                      <a:pt x="9368" y="20855"/>
                      <a:pt x="9368" y="20855"/>
                    </a:cubicBezTo>
                    <a:cubicBezTo>
                      <a:pt x="9368" y="20855"/>
                      <a:pt x="9368" y="20855"/>
                      <a:pt x="9368" y="20855"/>
                    </a:cubicBezTo>
                    <a:cubicBezTo>
                      <a:pt x="9432" y="20905"/>
                      <a:pt x="9432" y="20954"/>
                      <a:pt x="9464" y="21004"/>
                    </a:cubicBezTo>
                    <a:cubicBezTo>
                      <a:pt x="9496" y="21054"/>
                      <a:pt x="9496" y="21103"/>
                      <a:pt x="9528" y="21103"/>
                    </a:cubicBezTo>
                    <a:cubicBezTo>
                      <a:pt x="9528" y="21054"/>
                      <a:pt x="9496" y="20905"/>
                      <a:pt x="9496" y="20855"/>
                    </a:cubicBezTo>
                    <a:cubicBezTo>
                      <a:pt x="9432" y="20756"/>
                      <a:pt x="9464" y="20607"/>
                      <a:pt x="9496" y="20508"/>
                    </a:cubicBezTo>
                    <a:cubicBezTo>
                      <a:pt x="9496" y="20408"/>
                      <a:pt x="9561" y="20408"/>
                      <a:pt x="9593" y="20408"/>
                    </a:cubicBezTo>
                    <a:cubicBezTo>
                      <a:pt x="9593" y="20408"/>
                      <a:pt x="9625" y="20408"/>
                      <a:pt x="9625" y="20408"/>
                    </a:cubicBezTo>
                    <a:cubicBezTo>
                      <a:pt x="9657" y="20408"/>
                      <a:pt x="9689" y="20408"/>
                      <a:pt x="9689" y="20408"/>
                    </a:cubicBezTo>
                    <a:cubicBezTo>
                      <a:pt x="9689" y="20408"/>
                      <a:pt x="9689" y="20408"/>
                      <a:pt x="9722" y="20408"/>
                    </a:cubicBezTo>
                    <a:cubicBezTo>
                      <a:pt x="9722" y="20359"/>
                      <a:pt x="9722" y="20359"/>
                      <a:pt x="9754" y="20359"/>
                    </a:cubicBezTo>
                    <a:cubicBezTo>
                      <a:pt x="9754" y="20359"/>
                      <a:pt x="9754" y="20359"/>
                      <a:pt x="9754" y="20359"/>
                    </a:cubicBezTo>
                    <a:cubicBezTo>
                      <a:pt x="9754" y="20359"/>
                      <a:pt x="9786" y="20309"/>
                      <a:pt x="9786" y="20309"/>
                    </a:cubicBezTo>
                    <a:cubicBezTo>
                      <a:pt x="9786" y="20309"/>
                      <a:pt x="9786" y="20309"/>
                      <a:pt x="9786" y="20309"/>
                    </a:cubicBezTo>
                    <a:cubicBezTo>
                      <a:pt x="9786" y="20309"/>
                      <a:pt x="9786" y="20259"/>
                      <a:pt x="9818" y="20259"/>
                    </a:cubicBezTo>
                    <a:cubicBezTo>
                      <a:pt x="9818" y="20259"/>
                      <a:pt x="9818" y="20259"/>
                      <a:pt x="9850" y="20210"/>
                    </a:cubicBezTo>
                    <a:cubicBezTo>
                      <a:pt x="9850" y="20210"/>
                      <a:pt x="9883" y="20210"/>
                      <a:pt x="9883" y="20210"/>
                    </a:cubicBezTo>
                    <a:cubicBezTo>
                      <a:pt x="9915" y="20210"/>
                      <a:pt x="9979" y="20259"/>
                      <a:pt x="9979" y="20259"/>
                    </a:cubicBezTo>
                    <a:cubicBezTo>
                      <a:pt x="10011" y="20259"/>
                      <a:pt x="10044" y="20259"/>
                      <a:pt x="10044" y="20259"/>
                    </a:cubicBezTo>
                    <a:cubicBezTo>
                      <a:pt x="10076" y="20210"/>
                      <a:pt x="10108" y="20160"/>
                      <a:pt x="10172" y="20160"/>
                    </a:cubicBezTo>
                    <a:cubicBezTo>
                      <a:pt x="10204" y="20160"/>
                      <a:pt x="10237" y="20210"/>
                      <a:pt x="10269" y="20210"/>
                    </a:cubicBezTo>
                    <a:cubicBezTo>
                      <a:pt x="10301" y="20259"/>
                      <a:pt x="10365" y="20259"/>
                      <a:pt x="10398" y="20210"/>
                    </a:cubicBezTo>
                    <a:cubicBezTo>
                      <a:pt x="10462" y="20160"/>
                      <a:pt x="10559" y="20160"/>
                      <a:pt x="10591" y="20210"/>
                    </a:cubicBezTo>
                    <a:cubicBezTo>
                      <a:pt x="10591" y="20210"/>
                      <a:pt x="10591" y="20210"/>
                      <a:pt x="10623" y="20210"/>
                    </a:cubicBezTo>
                    <a:cubicBezTo>
                      <a:pt x="10623" y="20210"/>
                      <a:pt x="10623" y="20210"/>
                      <a:pt x="10623" y="20210"/>
                    </a:cubicBezTo>
                    <a:cubicBezTo>
                      <a:pt x="10655" y="20061"/>
                      <a:pt x="10848" y="19862"/>
                      <a:pt x="10945" y="19862"/>
                    </a:cubicBezTo>
                    <a:cubicBezTo>
                      <a:pt x="10977" y="19862"/>
                      <a:pt x="10977" y="19862"/>
                      <a:pt x="11009" y="19912"/>
                    </a:cubicBezTo>
                    <a:cubicBezTo>
                      <a:pt x="11009" y="19912"/>
                      <a:pt x="11009" y="19912"/>
                      <a:pt x="11041" y="19961"/>
                    </a:cubicBezTo>
                    <a:cubicBezTo>
                      <a:pt x="11074" y="20011"/>
                      <a:pt x="11106" y="20061"/>
                      <a:pt x="11267" y="20110"/>
                    </a:cubicBezTo>
                    <a:cubicBezTo>
                      <a:pt x="11331" y="20110"/>
                      <a:pt x="11396" y="20160"/>
                      <a:pt x="11428" y="20259"/>
                    </a:cubicBezTo>
                    <a:cubicBezTo>
                      <a:pt x="11460" y="20309"/>
                      <a:pt x="11460" y="20408"/>
                      <a:pt x="11428" y="20458"/>
                    </a:cubicBezTo>
                    <a:cubicBezTo>
                      <a:pt x="11428" y="20508"/>
                      <a:pt x="11428" y="20508"/>
                      <a:pt x="11428" y="20557"/>
                    </a:cubicBezTo>
                    <a:cubicBezTo>
                      <a:pt x="11428" y="20607"/>
                      <a:pt x="11653" y="20855"/>
                      <a:pt x="11717" y="20855"/>
                    </a:cubicBezTo>
                    <a:cubicBezTo>
                      <a:pt x="11750" y="20855"/>
                      <a:pt x="11750" y="20855"/>
                      <a:pt x="11750" y="20905"/>
                    </a:cubicBezTo>
                    <a:cubicBezTo>
                      <a:pt x="11750" y="20905"/>
                      <a:pt x="11750" y="20905"/>
                      <a:pt x="11782" y="20905"/>
                    </a:cubicBezTo>
                    <a:cubicBezTo>
                      <a:pt x="11782" y="20905"/>
                      <a:pt x="11782" y="20905"/>
                      <a:pt x="11814" y="20954"/>
                    </a:cubicBezTo>
                    <a:cubicBezTo>
                      <a:pt x="11814" y="20954"/>
                      <a:pt x="11814" y="20954"/>
                      <a:pt x="11814" y="20954"/>
                    </a:cubicBezTo>
                    <a:cubicBezTo>
                      <a:pt x="11814" y="20954"/>
                      <a:pt x="11846" y="20954"/>
                      <a:pt x="11878" y="20954"/>
                    </a:cubicBezTo>
                    <a:cubicBezTo>
                      <a:pt x="11911" y="20954"/>
                      <a:pt x="11911" y="20954"/>
                      <a:pt x="11911" y="20954"/>
                    </a:cubicBezTo>
                    <a:cubicBezTo>
                      <a:pt x="11943" y="20954"/>
                      <a:pt x="11943" y="20905"/>
                      <a:pt x="11943" y="20905"/>
                    </a:cubicBezTo>
                    <a:cubicBezTo>
                      <a:pt x="11975" y="20806"/>
                      <a:pt x="12039" y="20756"/>
                      <a:pt x="12104" y="20756"/>
                    </a:cubicBezTo>
                    <a:cubicBezTo>
                      <a:pt x="12168" y="20756"/>
                      <a:pt x="12232" y="20806"/>
                      <a:pt x="12265" y="20905"/>
                    </a:cubicBezTo>
                    <a:cubicBezTo>
                      <a:pt x="12265" y="20954"/>
                      <a:pt x="12297" y="20954"/>
                      <a:pt x="12297" y="20954"/>
                    </a:cubicBezTo>
                    <a:cubicBezTo>
                      <a:pt x="12297" y="20954"/>
                      <a:pt x="12329" y="20954"/>
                      <a:pt x="12361" y="20905"/>
                    </a:cubicBezTo>
                    <a:cubicBezTo>
                      <a:pt x="12393" y="20855"/>
                      <a:pt x="12426" y="20855"/>
                      <a:pt x="12458" y="20855"/>
                    </a:cubicBezTo>
                    <a:cubicBezTo>
                      <a:pt x="12522" y="20855"/>
                      <a:pt x="12587" y="20905"/>
                      <a:pt x="12587" y="21004"/>
                    </a:cubicBezTo>
                    <a:cubicBezTo>
                      <a:pt x="12619" y="21054"/>
                      <a:pt x="12619" y="21203"/>
                      <a:pt x="12554" y="21302"/>
                    </a:cubicBezTo>
                    <a:cubicBezTo>
                      <a:pt x="12554" y="21302"/>
                      <a:pt x="12554" y="21302"/>
                      <a:pt x="12554" y="21302"/>
                    </a:cubicBezTo>
                    <a:cubicBezTo>
                      <a:pt x="12554" y="21401"/>
                      <a:pt x="12587" y="21550"/>
                      <a:pt x="12619" y="21600"/>
                    </a:cubicBezTo>
                    <a:cubicBezTo>
                      <a:pt x="12651" y="21600"/>
                      <a:pt x="12651" y="21550"/>
                      <a:pt x="12619" y="21501"/>
                    </a:cubicBezTo>
                    <a:cubicBezTo>
                      <a:pt x="12587" y="21252"/>
                      <a:pt x="12812" y="21054"/>
                      <a:pt x="13166" y="20905"/>
                    </a:cubicBezTo>
                    <a:cubicBezTo>
                      <a:pt x="13488" y="20706"/>
                      <a:pt x="13810" y="20408"/>
                      <a:pt x="13842" y="20309"/>
                    </a:cubicBezTo>
                    <a:cubicBezTo>
                      <a:pt x="13842" y="20259"/>
                      <a:pt x="13874" y="20210"/>
                      <a:pt x="13939" y="20210"/>
                    </a:cubicBezTo>
                    <a:cubicBezTo>
                      <a:pt x="13939" y="20210"/>
                      <a:pt x="13971" y="20259"/>
                      <a:pt x="14035" y="20259"/>
                    </a:cubicBezTo>
                    <a:cubicBezTo>
                      <a:pt x="14100" y="20309"/>
                      <a:pt x="14196" y="20309"/>
                      <a:pt x="14228" y="20259"/>
                    </a:cubicBezTo>
                    <a:cubicBezTo>
                      <a:pt x="14325" y="20160"/>
                      <a:pt x="14615" y="20110"/>
                      <a:pt x="14840" y="20110"/>
                    </a:cubicBezTo>
                    <a:cubicBezTo>
                      <a:pt x="14872" y="20110"/>
                      <a:pt x="14872" y="20110"/>
                      <a:pt x="14872" y="20110"/>
                    </a:cubicBezTo>
                    <a:cubicBezTo>
                      <a:pt x="14904" y="20110"/>
                      <a:pt x="14937" y="20110"/>
                      <a:pt x="14969" y="20011"/>
                    </a:cubicBezTo>
                    <a:cubicBezTo>
                      <a:pt x="14969" y="19961"/>
                      <a:pt x="15001" y="19912"/>
                      <a:pt x="15065" y="19862"/>
                    </a:cubicBezTo>
                    <a:cubicBezTo>
                      <a:pt x="15097" y="19812"/>
                      <a:pt x="15130" y="19763"/>
                      <a:pt x="15130" y="19713"/>
                    </a:cubicBezTo>
                    <a:cubicBezTo>
                      <a:pt x="15194" y="19663"/>
                      <a:pt x="15194" y="19614"/>
                      <a:pt x="15291" y="19564"/>
                    </a:cubicBezTo>
                    <a:cubicBezTo>
                      <a:pt x="15419" y="19514"/>
                      <a:pt x="15452" y="19366"/>
                      <a:pt x="15452" y="19316"/>
                    </a:cubicBezTo>
                    <a:cubicBezTo>
                      <a:pt x="15452" y="19217"/>
                      <a:pt x="15548" y="19167"/>
                      <a:pt x="15613" y="19117"/>
                    </a:cubicBezTo>
                    <a:cubicBezTo>
                      <a:pt x="15645" y="19068"/>
                      <a:pt x="15709" y="19068"/>
                      <a:pt x="15709" y="19068"/>
                    </a:cubicBezTo>
                    <a:cubicBezTo>
                      <a:pt x="15709" y="18968"/>
                      <a:pt x="15773" y="18919"/>
                      <a:pt x="15838" y="18869"/>
                    </a:cubicBezTo>
                    <a:cubicBezTo>
                      <a:pt x="15838" y="18869"/>
                      <a:pt x="15902" y="18819"/>
                      <a:pt x="15902" y="18819"/>
                    </a:cubicBezTo>
                    <a:cubicBezTo>
                      <a:pt x="15902" y="18670"/>
                      <a:pt x="15967" y="18621"/>
                      <a:pt x="15999" y="18571"/>
                    </a:cubicBezTo>
                    <a:cubicBezTo>
                      <a:pt x="16031" y="18571"/>
                      <a:pt x="16063" y="18571"/>
                      <a:pt x="16063" y="18521"/>
                    </a:cubicBezTo>
                    <a:cubicBezTo>
                      <a:pt x="16063" y="18521"/>
                      <a:pt x="16063" y="18422"/>
                      <a:pt x="16063" y="18372"/>
                    </a:cubicBezTo>
                    <a:cubicBezTo>
                      <a:pt x="16063" y="18273"/>
                      <a:pt x="16031" y="18124"/>
                      <a:pt x="16128" y="18074"/>
                    </a:cubicBezTo>
                    <a:cubicBezTo>
                      <a:pt x="16095" y="18074"/>
                      <a:pt x="16095" y="18025"/>
                      <a:pt x="16095" y="18025"/>
                    </a:cubicBezTo>
                    <a:cubicBezTo>
                      <a:pt x="16063" y="17975"/>
                      <a:pt x="16063" y="17975"/>
                      <a:pt x="16063" y="17926"/>
                    </a:cubicBezTo>
                    <a:cubicBezTo>
                      <a:pt x="16031" y="17876"/>
                      <a:pt x="16063" y="17826"/>
                      <a:pt x="16063" y="17826"/>
                    </a:cubicBezTo>
                    <a:cubicBezTo>
                      <a:pt x="16095" y="17777"/>
                      <a:pt x="16128" y="17727"/>
                      <a:pt x="16192" y="17677"/>
                    </a:cubicBezTo>
                    <a:cubicBezTo>
                      <a:pt x="16256" y="17677"/>
                      <a:pt x="16289" y="17677"/>
                      <a:pt x="16321" y="17628"/>
                    </a:cubicBezTo>
                    <a:cubicBezTo>
                      <a:pt x="16417" y="17528"/>
                      <a:pt x="16449" y="17429"/>
                      <a:pt x="16482" y="17280"/>
                    </a:cubicBezTo>
                    <a:cubicBezTo>
                      <a:pt x="16482" y="17081"/>
                      <a:pt x="16675" y="16932"/>
                      <a:pt x="16739" y="16883"/>
                    </a:cubicBezTo>
                    <a:cubicBezTo>
                      <a:pt x="16771" y="16883"/>
                      <a:pt x="16804" y="16734"/>
                      <a:pt x="16771" y="16535"/>
                    </a:cubicBezTo>
                    <a:cubicBezTo>
                      <a:pt x="16771" y="16436"/>
                      <a:pt x="16804" y="16337"/>
                      <a:pt x="16836" y="16337"/>
                    </a:cubicBezTo>
                    <a:cubicBezTo>
                      <a:pt x="16804" y="16287"/>
                      <a:pt x="16804" y="16237"/>
                      <a:pt x="16804" y="16188"/>
                    </a:cubicBezTo>
                    <a:cubicBezTo>
                      <a:pt x="16836" y="16138"/>
                      <a:pt x="16836" y="16088"/>
                      <a:pt x="16900" y="16039"/>
                    </a:cubicBezTo>
                    <a:cubicBezTo>
                      <a:pt x="16836" y="16039"/>
                      <a:pt x="16804" y="15939"/>
                      <a:pt x="16771" y="15890"/>
                    </a:cubicBezTo>
                    <a:cubicBezTo>
                      <a:pt x="16739" y="15890"/>
                      <a:pt x="16739" y="15890"/>
                      <a:pt x="16739" y="15890"/>
                    </a:cubicBezTo>
                    <a:cubicBezTo>
                      <a:pt x="16707" y="15890"/>
                      <a:pt x="16675" y="15939"/>
                      <a:pt x="16643" y="15939"/>
                    </a:cubicBezTo>
                    <a:cubicBezTo>
                      <a:pt x="16578" y="15939"/>
                      <a:pt x="16482" y="15840"/>
                      <a:pt x="16482" y="15741"/>
                    </a:cubicBezTo>
                    <a:cubicBezTo>
                      <a:pt x="16449" y="15691"/>
                      <a:pt x="16482" y="15592"/>
                      <a:pt x="16546" y="15592"/>
                    </a:cubicBezTo>
                    <a:cubicBezTo>
                      <a:pt x="16610" y="15542"/>
                      <a:pt x="16707" y="15492"/>
                      <a:pt x="16771" y="15393"/>
                    </a:cubicBezTo>
                    <a:cubicBezTo>
                      <a:pt x="16836" y="15393"/>
                      <a:pt x="16868" y="15343"/>
                      <a:pt x="16900" y="15294"/>
                    </a:cubicBezTo>
                    <a:cubicBezTo>
                      <a:pt x="16868" y="15244"/>
                      <a:pt x="16771" y="15194"/>
                      <a:pt x="16739" y="15194"/>
                    </a:cubicBezTo>
                    <a:cubicBezTo>
                      <a:pt x="16739" y="15194"/>
                      <a:pt x="16739" y="15194"/>
                      <a:pt x="16739" y="15194"/>
                    </a:cubicBezTo>
                    <a:cubicBezTo>
                      <a:pt x="16643" y="15194"/>
                      <a:pt x="16578" y="15046"/>
                      <a:pt x="16514" y="14946"/>
                    </a:cubicBezTo>
                    <a:cubicBezTo>
                      <a:pt x="16482" y="14897"/>
                      <a:pt x="16449" y="14797"/>
                      <a:pt x="16417" y="14797"/>
                    </a:cubicBezTo>
                    <a:cubicBezTo>
                      <a:pt x="16321" y="14797"/>
                      <a:pt x="16321" y="14748"/>
                      <a:pt x="16321" y="14698"/>
                    </a:cubicBezTo>
                    <a:cubicBezTo>
                      <a:pt x="16321" y="14549"/>
                      <a:pt x="16449" y="14549"/>
                      <a:pt x="16482" y="14549"/>
                    </a:cubicBezTo>
                    <a:cubicBezTo>
                      <a:pt x="16546" y="14549"/>
                      <a:pt x="16610" y="14549"/>
                      <a:pt x="16643" y="14599"/>
                    </a:cubicBezTo>
                    <a:cubicBezTo>
                      <a:pt x="16739" y="14698"/>
                      <a:pt x="16804" y="14748"/>
                      <a:pt x="16868" y="14748"/>
                    </a:cubicBezTo>
                    <a:cubicBezTo>
                      <a:pt x="16836" y="14648"/>
                      <a:pt x="16739" y="14499"/>
                      <a:pt x="16578" y="14350"/>
                    </a:cubicBezTo>
                    <a:cubicBezTo>
                      <a:pt x="16514" y="14251"/>
                      <a:pt x="16514" y="14102"/>
                      <a:pt x="16514" y="14052"/>
                    </a:cubicBezTo>
                    <a:cubicBezTo>
                      <a:pt x="16514" y="14003"/>
                      <a:pt x="16514" y="14003"/>
                      <a:pt x="16514" y="14003"/>
                    </a:cubicBezTo>
                    <a:cubicBezTo>
                      <a:pt x="16449" y="13903"/>
                      <a:pt x="16321" y="13407"/>
                      <a:pt x="16289" y="13258"/>
                    </a:cubicBezTo>
                    <a:cubicBezTo>
                      <a:pt x="16256" y="13208"/>
                      <a:pt x="16192" y="13159"/>
                      <a:pt x="16128" y="13109"/>
                    </a:cubicBezTo>
                    <a:cubicBezTo>
                      <a:pt x="16063" y="13059"/>
                      <a:pt x="15999" y="13010"/>
                      <a:pt x="15967" y="12960"/>
                    </a:cubicBezTo>
                    <a:cubicBezTo>
                      <a:pt x="15934" y="12861"/>
                      <a:pt x="15934" y="12761"/>
                      <a:pt x="15934" y="12662"/>
                    </a:cubicBezTo>
                    <a:cubicBezTo>
                      <a:pt x="15967" y="12513"/>
                      <a:pt x="16063" y="12364"/>
                      <a:pt x="16160" y="12265"/>
                    </a:cubicBezTo>
                    <a:cubicBezTo>
                      <a:pt x="16224" y="12265"/>
                      <a:pt x="16224" y="12166"/>
                      <a:pt x="16256" y="12116"/>
                    </a:cubicBezTo>
                    <a:cubicBezTo>
                      <a:pt x="16256" y="12066"/>
                      <a:pt x="16289" y="11967"/>
                      <a:pt x="16353" y="11967"/>
                    </a:cubicBezTo>
                    <a:cubicBezTo>
                      <a:pt x="16353" y="11967"/>
                      <a:pt x="16353" y="11967"/>
                      <a:pt x="16353" y="11967"/>
                    </a:cubicBezTo>
                    <a:cubicBezTo>
                      <a:pt x="16385" y="11967"/>
                      <a:pt x="16385" y="11967"/>
                      <a:pt x="16385" y="11967"/>
                    </a:cubicBezTo>
                    <a:cubicBezTo>
                      <a:pt x="16417" y="11967"/>
                      <a:pt x="16449" y="11967"/>
                      <a:pt x="16482" y="11818"/>
                    </a:cubicBezTo>
                    <a:cubicBezTo>
                      <a:pt x="16546" y="11669"/>
                      <a:pt x="16643" y="11669"/>
                      <a:pt x="16675" y="11619"/>
                    </a:cubicBezTo>
                    <a:cubicBezTo>
                      <a:pt x="16707" y="11619"/>
                      <a:pt x="16707" y="11619"/>
                      <a:pt x="16739" y="11619"/>
                    </a:cubicBezTo>
                    <a:cubicBezTo>
                      <a:pt x="16771" y="11570"/>
                      <a:pt x="16868" y="11520"/>
                      <a:pt x="16965" y="11470"/>
                    </a:cubicBezTo>
                    <a:cubicBezTo>
                      <a:pt x="17029" y="11470"/>
                      <a:pt x="17125" y="11470"/>
                      <a:pt x="17158" y="11421"/>
                    </a:cubicBezTo>
                    <a:cubicBezTo>
                      <a:pt x="17158" y="11421"/>
                      <a:pt x="17158" y="11371"/>
                      <a:pt x="17125" y="11321"/>
                    </a:cubicBezTo>
                    <a:cubicBezTo>
                      <a:pt x="17093" y="11272"/>
                      <a:pt x="17029" y="11222"/>
                      <a:pt x="16997" y="11222"/>
                    </a:cubicBezTo>
                    <a:cubicBezTo>
                      <a:pt x="16965" y="11272"/>
                      <a:pt x="16932" y="11272"/>
                      <a:pt x="16900" y="11272"/>
                    </a:cubicBezTo>
                    <a:cubicBezTo>
                      <a:pt x="16771" y="11272"/>
                      <a:pt x="16643" y="11172"/>
                      <a:pt x="16578" y="10974"/>
                    </a:cubicBezTo>
                    <a:cubicBezTo>
                      <a:pt x="16546" y="10974"/>
                      <a:pt x="16449" y="11123"/>
                      <a:pt x="16417" y="11222"/>
                    </a:cubicBezTo>
                    <a:cubicBezTo>
                      <a:pt x="16321" y="11321"/>
                      <a:pt x="16256" y="11421"/>
                      <a:pt x="16160" y="11520"/>
                    </a:cubicBezTo>
                    <a:cubicBezTo>
                      <a:pt x="16063" y="11570"/>
                      <a:pt x="15967" y="11520"/>
                      <a:pt x="15902" y="11371"/>
                    </a:cubicBezTo>
                    <a:cubicBezTo>
                      <a:pt x="15838" y="11222"/>
                      <a:pt x="15806" y="11073"/>
                      <a:pt x="15870" y="10924"/>
                    </a:cubicBezTo>
                    <a:cubicBezTo>
                      <a:pt x="15870" y="10874"/>
                      <a:pt x="15870" y="10874"/>
                      <a:pt x="15870" y="10874"/>
                    </a:cubicBezTo>
                    <a:cubicBezTo>
                      <a:pt x="15870" y="10874"/>
                      <a:pt x="15838" y="10874"/>
                      <a:pt x="15709" y="10874"/>
                    </a:cubicBezTo>
                    <a:cubicBezTo>
                      <a:pt x="15645" y="10874"/>
                      <a:pt x="15613" y="10874"/>
                      <a:pt x="15548" y="10874"/>
                    </a:cubicBezTo>
                    <a:cubicBezTo>
                      <a:pt x="15548" y="10874"/>
                      <a:pt x="15548" y="10874"/>
                      <a:pt x="15548" y="10874"/>
                    </a:cubicBezTo>
                    <a:cubicBezTo>
                      <a:pt x="15419" y="10874"/>
                      <a:pt x="15323" y="10726"/>
                      <a:pt x="15323" y="10527"/>
                    </a:cubicBezTo>
                    <a:cubicBezTo>
                      <a:pt x="15323" y="10328"/>
                      <a:pt x="15387" y="9981"/>
                      <a:pt x="15516" y="9981"/>
                    </a:cubicBezTo>
                    <a:cubicBezTo>
                      <a:pt x="15580" y="9981"/>
                      <a:pt x="15645" y="9981"/>
                      <a:pt x="15677" y="9981"/>
                    </a:cubicBezTo>
                    <a:cubicBezTo>
                      <a:pt x="15709" y="9981"/>
                      <a:pt x="15773" y="10030"/>
                      <a:pt x="15806" y="10030"/>
                    </a:cubicBezTo>
                    <a:cubicBezTo>
                      <a:pt x="15838" y="10030"/>
                      <a:pt x="15902" y="9981"/>
                      <a:pt x="15934" y="9832"/>
                    </a:cubicBezTo>
                    <a:cubicBezTo>
                      <a:pt x="15967" y="9583"/>
                      <a:pt x="16063" y="9534"/>
                      <a:pt x="16160" y="9534"/>
                    </a:cubicBezTo>
                    <a:cubicBezTo>
                      <a:pt x="16224" y="9484"/>
                      <a:pt x="16289" y="9484"/>
                      <a:pt x="16353" y="9335"/>
                    </a:cubicBezTo>
                    <a:cubicBezTo>
                      <a:pt x="16482" y="9137"/>
                      <a:pt x="16675" y="8839"/>
                      <a:pt x="16868" y="8839"/>
                    </a:cubicBezTo>
                    <a:cubicBezTo>
                      <a:pt x="16932" y="8839"/>
                      <a:pt x="16997" y="8888"/>
                      <a:pt x="17061" y="8938"/>
                    </a:cubicBezTo>
                    <a:cubicBezTo>
                      <a:pt x="17125" y="9037"/>
                      <a:pt x="17125" y="9087"/>
                      <a:pt x="17125" y="9137"/>
                    </a:cubicBezTo>
                    <a:cubicBezTo>
                      <a:pt x="17158" y="9335"/>
                      <a:pt x="17061" y="9484"/>
                      <a:pt x="16965" y="9633"/>
                    </a:cubicBezTo>
                    <a:cubicBezTo>
                      <a:pt x="16900" y="9683"/>
                      <a:pt x="16868" y="9782"/>
                      <a:pt x="16836" y="9832"/>
                    </a:cubicBezTo>
                    <a:cubicBezTo>
                      <a:pt x="16836" y="9881"/>
                      <a:pt x="16836" y="9931"/>
                      <a:pt x="16836" y="9981"/>
                    </a:cubicBezTo>
                    <a:cubicBezTo>
                      <a:pt x="16836" y="10030"/>
                      <a:pt x="16836" y="10130"/>
                      <a:pt x="16804" y="10229"/>
                    </a:cubicBezTo>
                    <a:cubicBezTo>
                      <a:pt x="16836" y="10229"/>
                      <a:pt x="16900" y="10179"/>
                      <a:pt x="16932" y="10130"/>
                    </a:cubicBezTo>
                    <a:cubicBezTo>
                      <a:pt x="17190" y="9881"/>
                      <a:pt x="17415" y="9683"/>
                      <a:pt x="17641" y="9534"/>
                    </a:cubicBezTo>
                    <a:cubicBezTo>
                      <a:pt x="17673" y="9534"/>
                      <a:pt x="17737" y="9484"/>
                      <a:pt x="17769" y="9484"/>
                    </a:cubicBezTo>
                    <a:cubicBezTo>
                      <a:pt x="17769" y="9484"/>
                      <a:pt x="17769" y="9484"/>
                      <a:pt x="17801" y="9484"/>
                    </a:cubicBezTo>
                    <a:cubicBezTo>
                      <a:pt x="17801" y="9484"/>
                      <a:pt x="17801" y="9434"/>
                      <a:pt x="17801" y="9434"/>
                    </a:cubicBezTo>
                    <a:cubicBezTo>
                      <a:pt x="17801" y="9434"/>
                      <a:pt x="17801" y="9385"/>
                      <a:pt x="17834" y="9385"/>
                    </a:cubicBezTo>
                    <a:cubicBezTo>
                      <a:pt x="17834" y="9385"/>
                      <a:pt x="17834" y="9385"/>
                      <a:pt x="17834" y="9385"/>
                    </a:cubicBezTo>
                    <a:cubicBezTo>
                      <a:pt x="17834" y="9335"/>
                      <a:pt x="17834" y="9335"/>
                      <a:pt x="17866" y="9335"/>
                    </a:cubicBezTo>
                    <a:cubicBezTo>
                      <a:pt x="17866" y="9335"/>
                      <a:pt x="17866" y="9335"/>
                      <a:pt x="17866" y="9286"/>
                    </a:cubicBezTo>
                    <a:cubicBezTo>
                      <a:pt x="17866" y="9286"/>
                      <a:pt x="17898" y="9286"/>
                      <a:pt x="17898" y="9286"/>
                    </a:cubicBezTo>
                    <a:cubicBezTo>
                      <a:pt x="17930" y="9236"/>
                      <a:pt x="17962" y="9236"/>
                      <a:pt x="17995" y="9186"/>
                    </a:cubicBezTo>
                    <a:cubicBezTo>
                      <a:pt x="18156" y="9087"/>
                      <a:pt x="18510" y="8839"/>
                      <a:pt x="18542" y="8739"/>
                    </a:cubicBezTo>
                    <a:cubicBezTo>
                      <a:pt x="18574" y="8690"/>
                      <a:pt x="18574" y="8640"/>
                      <a:pt x="18606" y="8590"/>
                    </a:cubicBezTo>
                    <a:cubicBezTo>
                      <a:pt x="18671" y="8441"/>
                      <a:pt x="18735" y="8292"/>
                      <a:pt x="18832" y="8292"/>
                    </a:cubicBezTo>
                    <a:cubicBezTo>
                      <a:pt x="18896" y="8292"/>
                      <a:pt x="18928" y="8342"/>
                      <a:pt x="18960" y="8392"/>
                    </a:cubicBezTo>
                    <a:cubicBezTo>
                      <a:pt x="18993" y="8392"/>
                      <a:pt x="19025" y="8441"/>
                      <a:pt x="19057" y="8441"/>
                    </a:cubicBezTo>
                    <a:cubicBezTo>
                      <a:pt x="19121" y="8441"/>
                      <a:pt x="19154" y="8441"/>
                      <a:pt x="19186" y="8441"/>
                    </a:cubicBezTo>
                    <a:cubicBezTo>
                      <a:pt x="19186" y="8441"/>
                      <a:pt x="19218" y="8441"/>
                      <a:pt x="19250" y="8441"/>
                    </a:cubicBezTo>
                    <a:cubicBezTo>
                      <a:pt x="19218" y="8392"/>
                      <a:pt x="19186" y="8292"/>
                      <a:pt x="19218" y="8243"/>
                    </a:cubicBezTo>
                    <a:cubicBezTo>
                      <a:pt x="19250" y="8143"/>
                      <a:pt x="19314" y="8143"/>
                      <a:pt x="19411" y="8094"/>
                    </a:cubicBezTo>
                    <a:cubicBezTo>
                      <a:pt x="19443" y="8094"/>
                      <a:pt x="19443" y="8094"/>
                      <a:pt x="19443" y="8094"/>
                    </a:cubicBezTo>
                    <a:cubicBezTo>
                      <a:pt x="19508" y="8094"/>
                      <a:pt x="19508" y="8044"/>
                      <a:pt x="19540" y="7994"/>
                    </a:cubicBezTo>
                    <a:cubicBezTo>
                      <a:pt x="19572" y="7895"/>
                      <a:pt x="19604" y="7796"/>
                      <a:pt x="19701" y="7796"/>
                    </a:cubicBezTo>
                    <a:cubicBezTo>
                      <a:pt x="19701" y="7796"/>
                      <a:pt x="19733" y="7697"/>
                      <a:pt x="19733" y="7647"/>
                    </a:cubicBezTo>
                    <a:cubicBezTo>
                      <a:pt x="19765" y="7548"/>
                      <a:pt x="19797" y="7399"/>
                      <a:pt x="19926" y="7399"/>
                    </a:cubicBezTo>
                    <a:cubicBezTo>
                      <a:pt x="19990" y="7399"/>
                      <a:pt x="20023" y="7448"/>
                      <a:pt x="20087" y="7498"/>
                    </a:cubicBezTo>
                    <a:cubicBezTo>
                      <a:pt x="20119" y="7548"/>
                      <a:pt x="20151" y="7597"/>
                      <a:pt x="20184" y="7548"/>
                    </a:cubicBezTo>
                    <a:cubicBezTo>
                      <a:pt x="20216" y="7548"/>
                      <a:pt x="20248" y="7548"/>
                      <a:pt x="20248" y="7548"/>
                    </a:cubicBezTo>
                    <a:cubicBezTo>
                      <a:pt x="20248" y="7548"/>
                      <a:pt x="20280" y="7548"/>
                      <a:pt x="20280" y="7548"/>
                    </a:cubicBezTo>
                    <a:cubicBezTo>
                      <a:pt x="20280" y="7548"/>
                      <a:pt x="20280" y="7548"/>
                      <a:pt x="20312" y="7597"/>
                    </a:cubicBezTo>
                    <a:cubicBezTo>
                      <a:pt x="20312" y="7548"/>
                      <a:pt x="20312" y="7548"/>
                      <a:pt x="20345" y="7548"/>
                    </a:cubicBezTo>
                    <a:cubicBezTo>
                      <a:pt x="20345" y="7548"/>
                      <a:pt x="20345" y="7548"/>
                      <a:pt x="20345" y="7498"/>
                    </a:cubicBezTo>
                    <a:cubicBezTo>
                      <a:pt x="20345" y="7448"/>
                      <a:pt x="20345" y="7399"/>
                      <a:pt x="20345" y="7349"/>
                    </a:cubicBezTo>
                    <a:cubicBezTo>
                      <a:pt x="20345" y="7250"/>
                      <a:pt x="20345" y="7150"/>
                      <a:pt x="20312" y="7101"/>
                    </a:cubicBezTo>
                    <a:cubicBezTo>
                      <a:pt x="20280" y="6952"/>
                      <a:pt x="20280" y="6803"/>
                      <a:pt x="20280" y="6753"/>
                    </a:cubicBezTo>
                    <a:cubicBezTo>
                      <a:pt x="20312" y="6703"/>
                      <a:pt x="20312" y="6654"/>
                      <a:pt x="20280" y="6604"/>
                    </a:cubicBezTo>
                    <a:cubicBezTo>
                      <a:pt x="20280" y="6554"/>
                      <a:pt x="20248" y="6306"/>
                      <a:pt x="20312" y="6157"/>
                    </a:cubicBezTo>
                    <a:cubicBezTo>
                      <a:pt x="20345" y="6108"/>
                      <a:pt x="20377" y="6108"/>
                      <a:pt x="20409" y="6108"/>
                    </a:cubicBezTo>
                    <a:cubicBezTo>
                      <a:pt x="20409" y="6108"/>
                      <a:pt x="20473" y="6008"/>
                      <a:pt x="20473" y="6008"/>
                    </a:cubicBezTo>
                    <a:cubicBezTo>
                      <a:pt x="20538" y="5909"/>
                      <a:pt x="20602" y="5859"/>
                      <a:pt x="20666" y="5859"/>
                    </a:cubicBezTo>
                    <a:cubicBezTo>
                      <a:pt x="20699" y="5859"/>
                      <a:pt x="20731" y="5859"/>
                      <a:pt x="20763" y="5909"/>
                    </a:cubicBezTo>
                    <a:cubicBezTo>
                      <a:pt x="20795" y="5959"/>
                      <a:pt x="20860" y="5959"/>
                      <a:pt x="20924" y="5959"/>
                    </a:cubicBezTo>
                    <a:cubicBezTo>
                      <a:pt x="20924" y="5959"/>
                      <a:pt x="20924" y="5959"/>
                      <a:pt x="20924" y="5959"/>
                    </a:cubicBezTo>
                    <a:cubicBezTo>
                      <a:pt x="20956" y="5959"/>
                      <a:pt x="20956" y="5959"/>
                      <a:pt x="20988" y="5959"/>
                    </a:cubicBezTo>
                    <a:cubicBezTo>
                      <a:pt x="20956" y="5859"/>
                      <a:pt x="21021" y="5810"/>
                      <a:pt x="21053" y="5710"/>
                    </a:cubicBezTo>
                    <a:cubicBezTo>
                      <a:pt x="21117" y="5661"/>
                      <a:pt x="21149" y="5661"/>
                      <a:pt x="21149" y="5611"/>
                    </a:cubicBezTo>
                    <a:cubicBezTo>
                      <a:pt x="21149" y="5462"/>
                      <a:pt x="21214" y="5363"/>
                      <a:pt x="21278" y="5313"/>
                    </a:cubicBezTo>
                    <a:cubicBezTo>
                      <a:pt x="21310" y="5263"/>
                      <a:pt x="21342" y="5214"/>
                      <a:pt x="21342" y="5164"/>
                    </a:cubicBezTo>
                    <a:cubicBezTo>
                      <a:pt x="21375" y="5114"/>
                      <a:pt x="21375" y="5114"/>
                      <a:pt x="21375" y="5065"/>
                    </a:cubicBezTo>
                    <a:cubicBezTo>
                      <a:pt x="21407" y="4817"/>
                      <a:pt x="21439" y="4618"/>
                      <a:pt x="21503" y="4469"/>
                    </a:cubicBezTo>
                    <a:cubicBezTo>
                      <a:pt x="21536" y="4419"/>
                      <a:pt x="21568" y="4419"/>
                      <a:pt x="21568" y="4370"/>
                    </a:cubicBezTo>
                    <a:cubicBezTo>
                      <a:pt x="21600" y="4370"/>
                      <a:pt x="21600" y="4370"/>
                      <a:pt x="21600" y="4370"/>
                    </a:cubicBezTo>
                    <a:cubicBezTo>
                      <a:pt x="21600" y="4370"/>
                      <a:pt x="21600" y="4370"/>
                      <a:pt x="21600" y="4370"/>
                    </a:cubicBezTo>
                    <a:cubicBezTo>
                      <a:pt x="21600" y="4370"/>
                      <a:pt x="21568" y="4320"/>
                      <a:pt x="21568" y="4320"/>
                    </a:cubicBezTo>
                    <a:cubicBezTo>
                      <a:pt x="21568" y="4270"/>
                      <a:pt x="21536" y="4171"/>
                      <a:pt x="21536" y="3972"/>
                    </a:cubicBezTo>
                    <a:cubicBezTo>
                      <a:pt x="21536" y="3972"/>
                      <a:pt x="21536" y="3923"/>
                      <a:pt x="21536" y="3923"/>
                    </a:cubicBezTo>
                    <a:cubicBezTo>
                      <a:pt x="21503" y="3923"/>
                      <a:pt x="21503" y="3923"/>
                      <a:pt x="21471" y="3923"/>
                    </a:cubicBezTo>
                    <a:cubicBezTo>
                      <a:pt x="21439" y="3923"/>
                      <a:pt x="21375" y="3923"/>
                      <a:pt x="21342" y="3972"/>
                    </a:cubicBezTo>
                    <a:cubicBezTo>
                      <a:pt x="21310" y="4022"/>
                      <a:pt x="21246" y="4022"/>
                      <a:pt x="21182" y="4022"/>
                    </a:cubicBezTo>
                    <a:cubicBezTo>
                      <a:pt x="21117" y="4022"/>
                      <a:pt x="21053" y="4072"/>
                      <a:pt x="21021" y="4121"/>
                    </a:cubicBezTo>
                    <a:cubicBezTo>
                      <a:pt x="20956" y="4270"/>
                      <a:pt x="20892" y="4320"/>
                      <a:pt x="20827" y="4320"/>
                    </a:cubicBezTo>
                    <a:cubicBezTo>
                      <a:pt x="20795" y="4320"/>
                      <a:pt x="20795" y="4320"/>
                      <a:pt x="20763" y="4320"/>
                    </a:cubicBezTo>
                    <a:cubicBezTo>
                      <a:pt x="20731" y="4270"/>
                      <a:pt x="20699" y="4270"/>
                      <a:pt x="20634" y="4320"/>
                    </a:cubicBezTo>
                    <a:cubicBezTo>
                      <a:pt x="20634" y="4320"/>
                      <a:pt x="20602" y="4320"/>
                      <a:pt x="20570" y="4320"/>
                    </a:cubicBezTo>
                    <a:cubicBezTo>
                      <a:pt x="20473" y="4320"/>
                      <a:pt x="20312" y="4270"/>
                      <a:pt x="20248" y="4121"/>
                    </a:cubicBezTo>
                    <a:cubicBezTo>
                      <a:pt x="20216" y="4072"/>
                      <a:pt x="20216" y="4022"/>
                      <a:pt x="20216" y="3972"/>
                    </a:cubicBezTo>
                    <a:cubicBezTo>
                      <a:pt x="20216" y="3923"/>
                      <a:pt x="20216" y="3873"/>
                      <a:pt x="20184" y="3823"/>
                    </a:cubicBezTo>
                    <a:cubicBezTo>
                      <a:pt x="20184" y="3774"/>
                      <a:pt x="20184" y="3774"/>
                      <a:pt x="20184" y="3724"/>
                    </a:cubicBezTo>
                    <a:cubicBezTo>
                      <a:pt x="20151" y="3674"/>
                      <a:pt x="20151" y="3575"/>
                      <a:pt x="20151" y="3476"/>
                    </a:cubicBezTo>
                    <a:cubicBezTo>
                      <a:pt x="20151" y="3476"/>
                      <a:pt x="20119" y="3476"/>
                      <a:pt x="20087" y="3476"/>
                    </a:cubicBezTo>
                    <a:cubicBezTo>
                      <a:pt x="20023" y="3426"/>
                      <a:pt x="19958" y="3426"/>
                      <a:pt x="19894" y="3327"/>
                    </a:cubicBezTo>
                    <a:cubicBezTo>
                      <a:pt x="19894" y="3277"/>
                      <a:pt x="19862" y="3228"/>
                      <a:pt x="19830" y="3228"/>
                    </a:cubicBezTo>
                    <a:cubicBezTo>
                      <a:pt x="19733" y="3128"/>
                      <a:pt x="19636" y="3079"/>
                      <a:pt x="19604" y="3079"/>
                    </a:cubicBezTo>
                    <a:cubicBezTo>
                      <a:pt x="19604" y="3079"/>
                      <a:pt x="19604" y="3079"/>
                      <a:pt x="19604" y="3079"/>
                    </a:cubicBezTo>
                    <a:cubicBezTo>
                      <a:pt x="19572" y="3079"/>
                      <a:pt x="19572" y="3079"/>
                      <a:pt x="19572" y="3079"/>
                    </a:cubicBezTo>
                    <a:cubicBezTo>
                      <a:pt x="19540" y="3079"/>
                      <a:pt x="19508" y="3079"/>
                      <a:pt x="19443" y="3029"/>
                    </a:cubicBezTo>
                    <a:cubicBezTo>
                      <a:pt x="19411" y="2979"/>
                      <a:pt x="19314" y="2880"/>
                      <a:pt x="19218" y="2880"/>
                    </a:cubicBezTo>
                    <a:cubicBezTo>
                      <a:pt x="19154" y="2880"/>
                      <a:pt x="19089" y="2830"/>
                      <a:pt x="19057" y="2781"/>
                    </a:cubicBezTo>
                    <a:cubicBezTo>
                      <a:pt x="18993" y="2681"/>
                      <a:pt x="19025" y="2532"/>
                      <a:pt x="19025" y="2433"/>
                    </a:cubicBezTo>
                    <a:cubicBezTo>
                      <a:pt x="19025" y="2433"/>
                      <a:pt x="18993" y="2234"/>
                      <a:pt x="18960" y="2185"/>
                    </a:cubicBezTo>
                    <a:cubicBezTo>
                      <a:pt x="18896" y="2036"/>
                      <a:pt x="18864" y="1937"/>
                      <a:pt x="18832" y="1837"/>
                    </a:cubicBezTo>
                    <a:cubicBezTo>
                      <a:pt x="18832" y="1788"/>
                      <a:pt x="18832" y="1738"/>
                      <a:pt x="18799" y="1688"/>
                    </a:cubicBezTo>
                    <a:cubicBezTo>
                      <a:pt x="18735" y="1589"/>
                      <a:pt x="18671" y="1440"/>
                      <a:pt x="18638" y="1142"/>
                    </a:cubicBezTo>
                    <a:cubicBezTo>
                      <a:pt x="18606" y="943"/>
                      <a:pt x="18574" y="894"/>
                      <a:pt x="18510" y="844"/>
                    </a:cubicBezTo>
                    <a:cubicBezTo>
                      <a:pt x="18477" y="794"/>
                      <a:pt x="18445" y="745"/>
                      <a:pt x="18445" y="596"/>
                    </a:cubicBezTo>
                    <a:cubicBezTo>
                      <a:pt x="18477" y="546"/>
                      <a:pt x="18413" y="497"/>
                      <a:pt x="18349" y="397"/>
                    </a:cubicBezTo>
                    <a:cubicBezTo>
                      <a:pt x="18317" y="348"/>
                      <a:pt x="18252" y="348"/>
                      <a:pt x="18220" y="248"/>
                    </a:cubicBezTo>
                    <a:cubicBezTo>
                      <a:pt x="18220" y="248"/>
                      <a:pt x="18156" y="248"/>
                      <a:pt x="18091" y="199"/>
                    </a:cubicBezTo>
                    <a:cubicBezTo>
                      <a:pt x="17995" y="199"/>
                      <a:pt x="17898" y="149"/>
                      <a:pt x="17801" y="99"/>
                    </a:cubicBezTo>
                    <a:cubicBezTo>
                      <a:pt x="17737" y="50"/>
                      <a:pt x="17705" y="50"/>
                      <a:pt x="17641" y="50"/>
                    </a:cubicBezTo>
                    <a:cubicBezTo>
                      <a:pt x="17576" y="50"/>
                      <a:pt x="17576" y="50"/>
                      <a:pt x="17576" y="50"/>
                    </a:cubicBezTo>
                    <a:cubicBezTo>
                      <a:pt x="17544" y="50"/>
                      <a:pt x="17480" y="50"/>
                      <a:pt x="17415" y="0"/>
                    </a:cubicBezTo>
                    <a:cubicBezTo>
                      <a:pt x="17351" y="0"/>
                      <a:pt x="17190" y="0"/>
                      <a:pt x="17061" y="50"/>
                    </a:cubicBezTo>
                    <a:cubicBezTo>
                      <a:pt x="17029" y="50"/>
                      <a:pt x="17029" y="50"/>
                      <a:pt x="16997" y="50"/>
                    </a:cubicBezTo>
                    <a:cubicBezTo>
                      <a:pt x="16965" y="50"/>
                      <a:pt x="16900" y="99"/>
                      <a:pt x="16900" y="99"/>
                    </a:cubicBezTo>
                    <a:cubicBezTo>
                      <a:pt x="16900" y="99"/>
                      <a:pt x="16900" y="99"/>
                      <a:pt x="16868" y="99"/>
                    </a:cubicBezTo>
                    <a:cubicBezTo>
                      <a:pt x="16868" y="50"/>
                      <a:pt x="16836" y="50"/>
                      <a:pt x="16804" y="50"/>
                    </a:cubicBezTo>
                    <a:cubicBezTo>
                      <a:pt x="16643" y="50"/>
                      <a:pt x="16546" y="149"/>
                      <a:pt x="16482" y="248"/>
                    </a:cubicBezTo>
                    <a:cubicBezTo>
                      <a:pt x="16449" y="348"/>
                      <a:pt x="16449" y="397"/>
                      <a:pt x="16449" y="397"/>
                    </a:cubicBezTo>
                    <a:cubicBezTo>
                      <a:pt x="16449" y="397"/>
                      <a:pt x="16449" y="397"/>
                      <a:pt x="16449" y="397"/>
                    </a:cubicBezTo>
                    <a:cubicBezTo>
                      <a:pt x="16482" y="397"/>
                      <a:pt x="16482" y="397"/>
                      <a:pt x="16482" y="397"/>
                    </a:cubicBezTo>
                    <a:cubicBezTo>
                      <a:pt x="16482" y="397"/>
                      <a:pt x="16514" y="397"/>
                      <a:pt x="16514" y="397"/>
                    </a:cubicBezTo>
                    <a:cubicBezTo>
                      <a:pt x="16578" y="447"/>
                      <a:pt x="16610" y="695"/>
                      <a:pt x="16643" y="894"/>
                    </a:cubicBezTo>
                    <a:cubicBezTo>
                      <a:pt x="16675" y="1043"/>
                      <a:pt x="16514" y="1241"/>
                      <a:pt x="16449" y="1291"/>
                    </a:cubicBezTo>
                    <a:cubicBezTo>
                      <a:pt x="16417" y="1291"/>
                      <a:pt x="16289" y="1639"/>
                      <a:pt x="16256" y="1738"/>
                    </a:cubicBezTo>
                    <a:cubicBezTo>
                      <a:pt x="16256" y="1788"/>
                      <a:pt x="16224" y="1887"/>
                      <a:pt x="16160" y="1986"/>
                    </a:cubicBezTo>
                    <a:cubicBezTo>
                      <a:pt x="16128" y="2086"/>
                      <a:pt x="16095" y="2234"/>
                      <a:pt x="16095" y="2284"/>
                    </a:cubicBezTo>
                    <a:cubicBezTo>
                      <a:pt x="16095" y="2334"/>
                      <a:pt x="16095" y="2383"/>
                      <a:pt x="16063" y="2483"/>
                    </a:cubicBezTo>
                    <a:cubicBezTo>
                      <a:pt x="16031" y="2582"/>
                      <a:pt x="15934" y="2632"/>
                      <a:pt x="15870" y="2632"/>
                    </a:cubicBezTo>
                    <a:cubicBezTo>
                      <a:pt x="15838" y="2632"/>
                      <a:pt x="15741" y="2731"/>
                      <a:pt x="15677" y="2781"/>
                    </a:cubicBezTo>
                    <a:cubicBezTo>
                      <a:pt x="15677" y="2830"/>
                      <a:pt x="15677" y="2830"/>
                      <a:pt x="15645" y="2830"/>
                    </a:cubicBezTo>
                    <a:cubicBezTo>
                      <a:pt x="15613" y="2880"/>
                      <a:pt x="15580" y="2930"/>
                      <a:pt x="15548" y="2930"/>
                    </a:cubicBezTo>
                    <a:cubicBezTo>
                      <a:pt x="15516" y="2930"/>
                      <a:pt x="15484" y="2930"/>
                      <a:pt x="15484" y="2930"/>
                    </a:cubicBezTo>
                    <a:cubicBezTo>
                      <a:pt x="15452" y="2930"/>
                      <a:pt x="15452" y="2930"/>
                      <a:pt x="15452" y="2930"/>
                    </a:cubicBezTo>
                    <a:cubicBezTo>
                      <a:pt x="15419" y="2930"/>
                      <a:pt x="15419" y="2930"/>
                      <a:pt x="15419" y="2930"/>
                    </a:cubicBezTo>
                    <a:cubicBezTo>
                      <a:pt x="15419" y="2930"/>
                      <a:pt x="15419" y="2930"/>
                      <a:pt x="15387" y="2930"/>
                    </a:cubicBezTo>
                    <a:cubicBezTo>
                      <a:pt x="15387" y="2930"/>
                      <a:pt x="15387" y="2930"/>
                      <a:pt x="15387" y="2930"/>
                    </a:cubicBezTo>
                    <a:cubicBezTo>
                      <a:pt x="15355" y="2930"/>
                      <a:pt x="15355" y="2930"/>
                      <a:pt x="15355" y="2930"/>
                    </a:cubicBezTo>
                    <a:cubicBezTo>
                      <a:pt x="15323" y="2930"/>
                      <a:pt x="15323" y="2930"/>
                      <a:pt x="15323" y="2930"/>
                    </a:cubicBezTo>
                    <a:cubicBezTo>
                      <a:pt x="15323" y="2880"/>
                      <a:pt x="15291" y="2880"/>
                      <a:pt x="15291" y="2880"/>
                    </a:cubicBezTo>
                    <a:cubicBezTo>
                      <a:pt x="15291" y="2880"/>
                      <a:pt x="15258" y="2880"/>
                      <a:pt x="15258" y="2880"/>
                    </a:cubicBezTo>
                    <a:cubicBezTo>
                      <a:pt x="15258" y="2880"/>
                      <a:pt x="15226" y="2880"/>
                      <a:pt x="15226" y="2880"/>
                    </a:cubicBezTo>
                    <a:cubicBezTo>
                      <a:pt x="15226" y="2880"/>
                      <a:pt x="15226" y="2830"/>
                      <a:pt x="15194" y="2830"/>
                    </a:cubicBezTo>
                    <a:cubicBezTo>
                      <a:pt x="15194" y="2830"/>
                      <a:pt x="15194" y="2830"/>
                      <a:pt x="15194" y="2830"/>
                    </a:cubicBezTo>
                    <a:cubicBezTo>
                      <a:pt x="15162" y="2830"/>
                      <a:pt x="15162" y="2830"/>
                      <a:pt x="15162" y="2830"/>
                    </a:cubicBezTo>
                    <a:cubicBezTo>
                      <a:pt x="15162" y="2781"/>
                      <a:pt x="15130" y="2781"/>
                      <a:pt x="15130" y="2781"/>
                    </a:cubicBezTo>
                    <a:cubicBezTo>
                      <a:pt x="15130" y="2781"/>
                      <a:pt x="15130" y="2781"/>
                      <a:pt x="15130" y="2731"/>
                    </a:cubicBezTo>
                    <a:cubicBezTo>
                      <a:pt x="15130" y="2731"/>
                      <a:pt x="15097" y="2731"/>
                      <a:pt x="15097" y="2731"/>
                    </a:cubicBezTo>
                    <a:lnTo>
                      <a:pt x="14840" y="352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6" name="Shape 3086"/>
              <p:cNvSpPr/>
              <p:nvPr/>
            </p:nvSpPr>
            <p:spPr>
              <a:xfrm>
                <a:off x="1309818" y="1397244"/>
                <a:ext cx="32572" cy="23434"/>
              </a:xfrm>
              <a:custGeom>
                <a:avLst/>
                <a:gdLst/>
                <a:ahLst/>
                <a:cxnLst>
                  <a:cxn ang="0">
                    <a:pos x="wd2" y="hd2"/>
                  </a:cxn>
                  <a:cxn ang="5400000">
                    <a:pos x="wd2" y="hd2"/>
                  </a:cxn>
                  <a:cxn ang="10800000">
                    <a:pos x="wd2" y="hd2"/>
                  </a:cxn>
                  <a:cxn ang="16200000">
                    <a:pos x="wd2" y="hd2"/>
                  </a:cxn>
                </a:cxnLst>
                <a:rect l="0" t="0" r="r" b="b"/>
                <a:pathLst>
                  <a:path w="21130" h="21600" fill="norm" stroke="1" extrusionOk="0">
                    <a:moveTo>
                      <a:pt x="1408" y="7624"/>
                    </a:moveTo>
                    <a:cubicBezTo>
                      <a:pt x="-470" y="10165"/>
                      <a:pt x="-470" y="13976"/>
                      <a:pt x="1408" y="16518"/>
                    </a:cubicBezTo>
                    <a:cubicBezTo>
                      <a:pt x="2347" y="19059"/>
                      <a:pt x="4226" y="21600"/>
                      <a:pt x="7043" y="21600"/>
                    </a:cubicBezTo>
                    <a:cubicBezTo>
                      <a:pt x="10800" y="21600"/>
                      <a:pt x="15495" y="17788"/>
                      <a:pt x="15495" y="16518"/>
                    </a:cubicBezTo>
                    <a:cubicBezTo>
                      <a:pt x="15495" y="12706"/>
                      <a:pt x="17373" y="10165"/>
                      <a:pt x="18313" y="6353"/>
                    </a:cubicBezTo>
                    <a:cubicBezTo>
                      <a:pt x="19252" y="5082"/>
                      <a:pt x="21130" y="2541"/>
                      <a:pt x="21130" y="0"/>
                    </a:cubicBezTo>
                    <a:cubicBezTo>
                      <a:pt x="20191" y="0"/>
                      <a:pt x="20191" y="0"/>
                      <a:pt x="18313" y="0"/>
                    </a:cubicBezTo>
                    <a:cubicBezTo>
                      <a:pt x="16434" y="0"/>
                      <a:pt x="14556" y="0"/>
                      <a:pt x="13617" y="0"/>
                    </a:cubicBezTo>
                    <a:cubicBezTo>
                      <a:pt x="11739" y="0"/>
                      <a:pt x="10800" y="1271"/>
                      <a:pt x="9860" y="1271"/>
                    </a:cubicBezTo>
                    <a:cubicBezTo>
                      <a:pt x="7982" y="1271"/>
                      <a:pt x="3287" y="3812"/>
                      <a:pt x="1408" y="76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7" name="Shape 3087"/>
              <p:cNvSpPr/>
              <p:nvPr/>
            </p:nvSpPr>
            <p:spPr>
              <a:xfrm>
                <a:off x="1499526" y="1310831"/>
                <a:ext cx="24964" cy="43940"/>
              </a:xfrm>
              <a:custGeom>
                <a:avLst/>
                <a:gdLst/>
                <a:ahLst/>
                <a:cxnLst>
                  <a:cxn ang="0">
                    <a:pos x="wd2" y="hd2"/>
                  </a:cxn>
                  <a:cxn ang="5400000">
                    <a:pos x="wd2" y="hd2"/>
                  </a:cxn>
                  <a:cxn ang="10800000">
                    <a:pos x="wd2" y="hd2"/>
                  </a:cxn>
                  <a:cxn ang="16200000">
                    <a:pos x="wd2" y="hd2"/>
                  </a:cxn>
                </a:cxnLst>
                <a:rect l="0" t="0" r="r" b="b"/>
                <a:pathLst>
                  <a:path w="17814" h="21600" fill="norm" stroke="1" extrusionOk="0">
                    <a:moveTo>
                      <a:pt x="4195" y="21600"/>
                    </a:moveTo>
                    <a:cubicBezTo>
                      <a:pt x="8310" y="18900"/>
                      <a:pt x="19624" y="2700"/>
                      <a:pt x="17567" y="675"/>
                    </a:cubicBezTo>
                    <a:cubicBezTo>
                      <a:pt x="17567" y="0"/>
                      <a:pt x="16538" y="0"/>
                      <a:pt x="16538" y="0"/>
                    </a:cubicBezTo>
                    <a:cubicBezTo>
                      <a:pt x="12424" y="0"/>
                      <a:pt x="3167" y="4050"/>
                      <a:pt x="1110" y="10800"/>
                    </a:cubicBezTo>
                    <a:cubicBezTo>
                      <a:pt x="-1976" y="17550"/>
                      <a:pt x="2138" y="20925"/>
                      <a:pt x="4195"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8" name="Shape 3088"/>
              <p:cNvSpPr/>
              <p:nvPr/>
            </p:nvSpPr>
            <p:spPr>
              <a:xfrm>
                <a:off x="1527025" y="1564210"/>
                <a:ext cx="71014" cy="64444"/>
              </a:xfrm>
              <a:custGeom>
                <a:avLst/>
                <a:gdLst/>
                <a:ahLst/>
                <a:cxnLst>
                  <a:cxn ang="0">
                    <a:pos x="wd2" y="hd2"/>
                  </a:cxn>
                  <a:cxn ang="5400000">
                    <a:pos x="wd2" y="hd2"/>
                  </a:cxn>
                  <a:cxn ang="10800000">
                    <a:pos x="wd2" y="hd2"/>
                  </a:cxn>
                  <a:cxn ang="16200000">
                    <a:pos x="wd2" y="hd2"/>
                  </a:cxn>
                </a:cxnLst>
                <a:rect l="0" t="0" r="r" b="b"/>
                <a:pathLst>
                  <a:path w="21115" h="21600" fill="norm" stroke="1" extrusionOk="0">
                    <a:moveTo>
                      <a:pt x="18212" y="0"/>
                    </a:moveTo>
                    <a:cubicBezTo>
                      <a:pt x="17788" y="0"/>
                      <a:pt x="17365" y="470"/>
                      <a:pt x="17365" y="470"/>
                    </a:cubicBezTo>
                    <a:cubicBezTo>
                      <a:pt x="17365" y="470"/>
                      <a:pt x="17365" y="939"/>
                      <a:pt x="17365" y="939"/>
                    </a:cubicBezTo>
                    <a:cubicBezTo>
                      <a:pt x="17788" y="1409"/>
                      <a:pt x="18212" y="1878"/>
                      <a:pt x="17788" y="2817"/>
                    </a:cubicBezTo>
                    <a:cubicBezTo>
                      <a:pt x="17365" y="3287"/>
                      <a:pt x="16941" y="3757"/>
                      <a:pt x="16094" y="3757"/>
                    </a:cubicBezTo>
                    <a:cubicBezTo>
                      <a:pt x="15247" y="3757"/>
                      <a:pt x="14824" y="3757"/>
                      <a:pt x="14824" y="4226"/>
                    </a:cubicBezTo>
                    <a:cubicBezTo>
                      <a:pt x="14824" y="6104"/>
                      <a:pt x="13129" y="6574"/>
                      <a:pt x="12706" y="6574"/>
                    </a:cubicBezTo>
                    <a:cubicBezTo>
                      <a:pt x="12282" y="6574"/>
                      <a:pt x="12282" y="6574"/>
                      <a:pt x="12282" y="6574"/>
                    </a:cubicBezTo>
                    <a:cubicBezTo>
                      <a:pt x="12282" y="7043"/>
                      <a:pt x="11859" y="7513"/>
                      <a:pt x="11859" y="7983"/>
                    </a:cubicBezTo>
                    <a:cubicBezTo>
                      <a:pt x="11435" y="7983"/>
                      <a:pt x="11435" y="8452"/>
                      <a:pt x="10588" y="8452"/>
                    </a:cubicBezTo>
                    <a:cubicBezTo>
                      <a:pt x="9318" y="8452"/>
                      <a:pt x="7200" y="6574"/>
                      <a:pt x="6776" y="6104"/>
                    </a:cubicBezTo>
                    <a:cubicBezTo>
                      <a:pt x="6353" y="6104"/>
                      <a:pt x="5506" y="7043"/>
                      <a:pt x="4659" y="7513"/>
                    </a:cubicBezTo>
                    <a:cubicBezTo>
                      <a:pt x="3812" y="8452"/>
                      <a:pt x="2965" y="9391"/>
                      <a:pt x="1694" y="9861"/>
                    </a:cubicBezTo>
                    <a:cubicBezTo>
                      <a:pt x="1271" y="9861"/>
                      <a:pt x="847" y="10800"/>
                      <a:pt x="424" y="11739"/>
                    </a:cubicBezTo>
                    <a:cubicBezTo>
                      <a:pt x="0" y="12209"/>
                      <a:pt x="0" y="13148"/>
                      <a:pt x="0" y="13617"/>
                    </a:cubicBezTo>
                    <a:cubicBezTo>
                      <a:pt x="424" y="13148"/>
                      <a:pt x="847" y="13148"/>
                      <a:pt x="1271" y="12678"/>
                    </a:cubicBezTo>
                    <a:cubicBezTo>
                      <a:pt x="2118" y="11739"/>
                      <a:pt x="2541" y="11270"/>
                      <a:pt x="3812" y="11270"/>
                    </a:cubicBezTo>
                    <a:cubicBezTo>
                      <a:pt x="4235" y="11270"/>
                      <a:pt x="4235" y="11270"/>
                      <a:pt x="4235" y="11270"/>
                    </a:cubicBezTo>
                    <a:cubicBezTo>
                      <a:pt x="4235" y="11270"/>
                      <a:pt x="4659" y="10800"/>
                      <a:pt x="4659" y="10800"/>
                    </a:cubicBezTo>
                    <a:cubicBezTo>
                      <a:pt x="5082" y="10330"/>
                      <a:pt x="5506" y="9391"/>
                      <a:pt x="6776" y="9391"/>
                    </a:cubicBezTo>
                    <a:cubicBezTo>
                      <a:pt x="7200" y="9391"/>
                      <a:pt x="7200" y="9391"/>
                      <a:pt x="7624" y="9861"/>
                    </a:cubicBezTo>
                    <a:cubicBezTo>
                      <a:pt x="9318" y="9861"/>
                      <a:pt x="9741" y="12209"/>
                      <a:pt x="9741" y="14557"/>
                    </a:cubicBezTo>
                    <a:cubicBezTo>
                      <a:pt x="10165" y="16904"/>
                      <a:pt x="10588" y="18783"/>
                      <a:pt x="11435" y="18783"/>
                    </a:cubicBezTo>
                    <a:cubicBezTo>
                      <a:pt x="13553" y="19252"/>
                      <a:pt x="14824" y="20191"/>
                      <a:pt x="15247" y="20661"/>
                    </a:cubicBezTo>
                    <a:cubicBezTo>
                      <a:pt x="15671" y="21130"/>
                      <a:pt x="16094" y="21600"/>
                      <a:pt x="16094" y="21600"/>
                    </a:cubicBezTo>
                    <a:cubicBezTo>
                      <a:pt x="16094" y="21130"/>
                      <a:pt x="16094" y="19722"/>
                      <a:pt x="15671" y="18783"/>
                    </a:cubicBezTo>
                    <a:cubicBezTo>
                      <a:pt x="15671" y="17374"/>
                      <a:pt x="15247" y="16435"/>
                      <a:pt x="15247" y="15496"/>
                    </a:cubicBezTo>
                    <a:cubicBezTo>
                      <a:pt x="15671" y="14087"/>
                      <a:pt x="16941" y="14087"/>
                      <a:pt x="18212" y="13617"/>
                    </a:cubicBezTo>
                    <a:cubicBezTo>
                      <a:pt x="19059" y="13617"/>
                      <a:pt x="19906" y="13617"/>
                      <a:pt x="20753" y="12678"/>
                    </a:cubicBezTo>
                    <a:cubicBezTo>
                      <a:pt x="21600" y="11739"/>
                      <a:pt x="20753" y="9391"/>
                      <a:pt x="20329" y="7043"/>
                    </a:cubicBezTo>
                    <a:cubicBezTo>
                      <a:pt x="19906" y="5165"/>
                      <a:pt x="19482" y="3287"/>
                      <a:pt x="19482" y="1878"/>
                    </a:cubicBezTo>
                    <a:cubicBezTo>
                      <a:pt x="19482" y="470"/>
                      <a:pt x="18635" y="0"/>
                      <a:pt x="1821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89" name="Shape 3089"/>
              <p:cNvSpPr/>
              <p:nvPr/>
            </p:nvSpPr>
            <p:spPr>
              <a:xfrm>
                <a:off x="1493730" y="1422966"/>
                <a:ext cx="36606" cy="70943"/>
              </a:xfrm>
              <a:custGeom>
                <a:avLst/>
                <a:gdLst/>
                <a:ahLst/>
                <a:cxnLst>
                  <a:cxn ang="0">
                    <a:pos x="wd2" y="hd2"/>
                  </a:cxn>
                  <a:cxn ang="5400000">
                    <a:pos x="wd2" y="hd2"/>
                  </a:cxn>
                  <a:cxn ang="10800000">
                    <a:pos x="wd2" y="hd2"/>
                  </a:cxn>
                  <a:cxn ang="16200000">
                    <a:pos x="wd2" y="hd2"/>
                  </a:cxn>
                </a:cxnLst>
                <a:rect l="0" t="0" r="r" b="b"/>
                <a:pathLst>
                  <a:path w="20898" h="21352" fill="norm" stroke="1" extrusionOk="0">
                    <a:moveTo>
                      <a:pt x="4985" y="16693"/>
                    </a:moveTo>
                    <a:cubicBezTo>
                      <a:pt x="5815" y="17540"/>
                      <a:pt x="5815" y="18811"/>
                      <a:pt x="4985" y="20505"/>
                    </a:cubicBezTo>
                    <a:cubicBezTo>
                      <a:pt x="4985" y="20505"/>
                      <a:pt x="4985" y="20928"/>
                      <a:pt x="4985" y="20928"/>
                    </a:cubicBezTo>
                    <a:cubicBezTo>
                      <a:pt x="5815" y="21352"/>
                      <a:pt x="6646" y="21352"/>
                      <a:pt x="7477" y="21352"/>
                    </a:cubicBezTo>
                    <a:cubicBezTo>
                      <a:pt x="9138" y="21352"/>
                      <a:pt x="10800" y="21352"/>
                      <a:pt x="12462" y="20928"/>
                    </a:cubicBezTo>
                    <a:cubicBezTo>
                      <a:pt x="13292" y="20928"/>
                      <a:pt x="14123" y="20505"/>
                      <a:pt x="14954" y="20505"/>
                    </a:cubicBezTo>
                    <a:cubicBezTo>
                      <a:pt x="14954" y="20081"/>
                      <a:pt x="14954" y="19658"/>
                      <a:pt x="14954" y="19234"/>
                    </a:cubicBezTo>
                    <a:cubicBezTo>
                      <a:pt x="14123" y="18387"/>
                      <a:pt x="14123" y="17540"/>
                      <a:pt x="13292" y="16693"/>
                    </a:cubicBezTo>
                    <a:cubicBezTo>
                      <a:pt x="9138" y="14576"/>
                      <a:pt x="14123" y="12034"/>
                      <a:pt x="18277" y="9917"/>
                    </a:cubicBezTo>
                    <a:cubicBezTo>
                      <a:pt x="18277" y="9493"/>
                      <a:pt x="19108" y="9070"/>
                      <a:pt x="19938" y="9070"/>
                    </a:cubicBezTo>
                    <a:cubicBezTo>
                      <a:pt x="21600" y="7799"/>
                      <a:pt x="20769" y="6105"/>
                      <a:pt x="19938" y="4411"/>
                    </a:cubicBezTo>
                    <a:cubicBezTo>
                      <a:pt x="19108" y="3140"/>
                      <a:pt x="18277" y="2293"/>
                      <a:pt x="18277" y="1446"/>
                    </a:cubicBezTo>
                    <a:cubicBezTo>
                      <a:pt x="19108" y="1446"/>
                      <a:pt x="19108" y="1023"/>
                      <a:pt x="19108" y="1023"/>
                    </a:cubicBezTo>
                    <a:cubicBezTo>
                      <a:pt x="17446" y="1023"/>
                      <a:pt x="15785" y="1023"/>
                      <a:pt x="13292" y="599"/>
                    </a:cubicBezTo>
                    <a:cubicBezTo>
                      <a:pt x="10800" y="176"/>
                      <a:pt x="7477" y="-248"/>
                      <a:pt x="5815" y="176"/>
                    </a:cubicBezTo>
                    <a:cubicBezTo>
                      <a:pt x="4985" y="599"/>
                      <a:pt x="4985" y="4834"/>
                      <a:pt x="4985" y="6528"/>
                    </a:cubicBezTo>
                    <a:cubicBezTo>
                      <a:pt x="4985" y="9493"/>
                      <a:pt x="5815" y="10764"/>
                      <a:pt x="4154" y="11187"/>
                    </a:cubicBezTo>
                    <a:cubicBezTo>
                      <a:pt x="3323" y="11611"/>
                      <a:pt x="831" y="11611"/>
                      <a:pt x="0" y="11187"/>
                    </a:cubicBezTo>
                    <a:cubicBezTo>
                      <a:pt x="0" y="12458"/>
                      <a:pt x="831" y="14999"/>
                      <a:pt x="1662" y="15846"/>
                    </a:cubicBezTo>
                    <a:cubicBezTo>
                      <a:pt x="2492" y="15846"/>
                      <a:pt x="4154" y="16270"/>
                      <a:pt x="4985" y="166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0" name="Shape 3090"/>
              <p:cNvSpPr/>
              <p:nvPr/>
            </p:nvSpPr>
            <p:spPr>
              <a:xfrm>
                <a:off x="1525511" y="1492444"/>
                <a:ext cx="56933" cy="60050"/>
              </a:xfrm>
              <a:custGeom>
                <a:avLst/>
                <a:gdLst/>
                <a:ahLst/>
                <a:cxnLst>
                  <a:cxn ang="0">
                    <a:pos x="wd2" y="hd2"/>
                  </a:cxn>
                  <a:cxn ang="5400000">
                    <a:pos x="wd2" y="hd2"/>
                  </a:cxn>
                  <a:cxn ang="10800000">
                    <a:pos x="wd2" y="hd2"/>
                  </a:cxn>
                  <a:cxn ang="16200000">
                    <a:pos x="wd2" y="hd2"/>
                  </a:cxn>
                </a:cxnLst>
                <a:rect l="0" t="0" r="r" b="b"/>
                <a:pathLst>
                  <a:path w="21383" h="21600" fill="norm" stroke="1" extrusionOk="0">
                    <a:moveTo>
                      <a:pt x="2160" y="1507"/>
                    </a:moveTo>
                    <a:cubicBezTo>
                      <a:pt x="4860" y="1005"/>
                      <a:pt x="8640" y="3516"/>
                      <a:pt x="10260" y="5526"/>
                    </a:cubicBezTo>
                    <a:cubicBezTo>
                      <a:pt x="10800" y="6530"/>
                      <a:pt x="10800" y="7535"/>
                      <a:pt x="10800" y="8037"/>
                    </a:cubicBezTo>
                    <a:cubicBezTo>
                      <a:pt x="10260" y="9042"/>
                      <a:pt x="10260" y="11051"/>
                      <a:pt x="10800" y="11553"/>
                    </a:cubicBezTo>
                    <a:cubicBezTo>
                      <a:pt x="11340" y="11553"/>
                      <a:pt x="11880" y="11051"/>
                      <a:pt x="12420" y="11051"/>
                    </a:cubicBezTo>
                    <a:cubicBezTo>
                      <a:pt x="13500" y="11051"/>
                      <a:pt x="14580" y="11553"/>
                      <a:pt x="15120" y="12558"/>
                    </a:cubicBezTo>
                    <a:cubicBezTo>
                      <a:pt x="15660" y="13563"/>
                      <a:pt x="15660" y="14567"/>
                      <a:pt x="14580" y="15572"/>
                    </a:cubicBezTo>
                    <a:cubicBezTo>
                      <a:pt x="14580" y="16577"/>
                      <a:pt x="14580" y="17079"/>
                      <a:pt x="16200" y="18586"/>
                    </a:cubicBezTo>
                    <a:cubicBezTo>
                      <a:pt x="16740" y="19591"/>
                      <a:pt x="17280" y="20595"/>
                      <a:pt x="17820" y="21600"/>
                    </a:cubicBezTo>
                    <a:cubicBezTo>
                      <a:pt x="17820" y="21098"/>
                      <a:pt x="17820" y="21098"/>
                      <a:pt x="17820" y="21098"/>
                    </a:cubicBezTo>
                    <a:cubicBezTo>
                      <a:pt x="17280" y="18586"/>
                      <a:pt x="18360" y="18084"/>
                      <a:pt x="19980" y="17079"/>
                    </a:cubicBezTo>
                    <a:cubicBezTo>
                      <a:pt x="19980" y="17079"/>
                      <a:pt x="20520" y="17079"/>
                      <a:pt x="21060" y="16577"/>
                    </a:cubicBezTo>
                    <a:cubicBezTo>
                      <a:pt x="21600" y="16074"/>
                      <a:pt x="21600" y="15572"/>
                      <a:pt x="19980" y="13060"/>
                    </a:cubicBezTo>
                    <a:cubicBezTo>
                      <a:pt x="19980" y="12056"/>
                      <a:pt x="19440" y="11553"/>
                      <a:pt x="18900" y="11051"/>
                    </a:cubicBezTo>
                    <a:cubicBezTo>
                      <a:pt x="18360" y="10047"/>
                      <a:pt x="17280" y="9544"/>
                      <a:pt x="15660" y="9042"/>
                    </a:cubicBezTo>
                    <a:cubicBezTo>
                      <a:pt x="14040" y="8540"/>
                      <a:pt x="11880" y="8037"/>
                      <a:pt x="11880" y="6028"/>
                    </a:cubicBezTo>
                    <a:cubicBezTo>
                      <a:pt x="11880" y="5023"/>
                      <a:pt x="11340" y="4521"/>
                      <a:pt x="10260" y="3516"/>
                    </a:cubicBezTo>
                    <a:cubicBezTo>
                      <a:pt x="9180" y="3014"/>
                      <a:pt x="8100" y="2009"/>
                      <a:pt x="8100" y="1005"/>
                    </a:cubicBezTo>
                    <a:cubicBezTo>
                      <a:pt x="7560" y="1005"/>
                      <a:pt x="5940" y="0"/>
                      <a:pt x="3780" y="0"/>
                    </a:cubicBezTo>
                    <a:cubicBezTo>
                      <a:pt x="2700" y="0"/>
                      <a:pt x="1620" y="0"/>
                      <a:pt x="1080" y="502"/>
                    </a:cubicBezTo>
                    <a:cubicBezTo>
                      <a:pt x="540" y="502"/>
                      <a:pt x="540" y="1005"/>
                      <a:pt x="0" y="1005"/>
                    </a:cubicBezTo>
                    <a:cubicBezTo>
                      <a:pt x="0" y="1005"/>
                      <a:pt x="540" y="1005"/>
                      <a:pt x="540" y="1005"/>
                    </a:cubicBezTo>
                    <a:cubicBezTo>
                      <a:pt x="540" y="1507"/>
                      <a:pt x="1080" y="2009"/>
                      <a:pt x="2160" y="15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1" name="Shape 3091"/>
              <p:cNvSpPr/>
              <p:nvPr/>
            </p:nvSpPr>
            <p:spPr>
              <a:xfrm>
                <a:off x="1524842" y="1530524"/>
                <a:ext cx="29425" cy="41010"/>
              </a:xfrm>
              <a:custGeom>
                <a:avLst/>
                <a:gdLst/>
                <a:ahLst/>
                <a:cxnLst>
                  <a:cxn ang="0">
                    <a:pos x="wd2" y="hd2"/>
                  </a:cxn>
                  <a:cxn ang="5400000">
                    <a:pos x="wd2" y="hd2"/>
                  </a:cxn>
                  <a:cxn ang="10800000">
                    <a:pos x="wd2" y="hd2"/>
                  </a:cxn>
                  <a:cxn ang="16200000">
                    <a:pos x="wd2" y="hd2"/>
                  </a:cxn>
                </a:cxnLst>
                <a:rect l="0" t="0" r="r" b="b"/>
                <a:pathLst>
                  <a:path w="20997" h="21600" fill="norm" stroke="1" extrusionOk="0">
                    <a:moveTo>
                      <a:pt x="18940" y="10800"/>
                    </a:moveTo>
                    <a:cubicBezTo>
                      <a:pt x="17911" y="10800"/>
                      <a:pt x="17911" y="10800"/>
                      <a:pt x="17911" y="10800"/>
                    </a:cubicBezTo>
                    <a:cubicBezTo>
                      <a:pt x="16883" y="10080"/>
                      <a:pt x="16883" y="10080"/>
                      <a:pt x="16883" y="10080"/>
                    </a:cubicBezTo>
                    <a:cubicBezTo>
                      <a:pt x="15854" y="9360"/>
                      <a:pt x="16883" y="8640"/>
                      <a:pt x="16883" y="7920"/>
                    </a:cubicBezTo>
                    <a:cubicBezTo>
                      <a:pt x="16883" y="7920"/>
                      <a:pt x="15854" y="7200"/>
                      <a:pt x="14826" y="5760"/>
                    </a:cubicBezTo>
                    <a:cubicBezTo>
                      <a:pt x="10711" y="2880"/>
                      <a:pt x="4540" y="0"/>
                      <a:pt x="1454" y="0"/>
                    </a:cubicBezTo>
                    <a:cubicBezTo>
                      <a:pt x="1454" y="0"/>
                      <a:pt x="426" y="720"/>
                      <a:pt x="426" y="2160"/>
                    </a:cubicBezTo>
                    <a:cubicBezTo>
                      <a:pt x="-603" y="5040"/>
                      <a:pt x="426" y="7920"/>
                      <a:pt x="1454" y="8640"/>
                    </a:cubicBezTo>
                    <a:cubicBezTo>
                      <a:pt x="1454" y="8640"/>
                      <a:pt x="2483" y="7920"/>
                      <a:pt x="2483" y="7920"/>
                    </a:cubicBezTo>
                    <a:cubicBezTo>
                      <a:pt x="5568" y="7920"/>
                      <a:pt x="5568" y="7920"/>
                      <a:pt x="5568" y="7200"/>
                    </a:cubicBezTo>
                    <a:cubicBezTo>
                      <a:pt x="6597" y="5760"/>
                      <a:pt x="7626" y="5760"/>
                      <a:pt x="8654" y="5760"/>
                    </a:cubicBezTo>
                    <a:cubicBezTo>
                      <a:pt x="9683" y="5760"/>
                      <a:pt x="10711" y="6480"/>
                      <a:pt x="10711" y="7200"/>
                    </a:cubicBezTo>
                    <a:cubicBezTo>
                      <a:pt x="11740" y="8640"/>
                      <a:pt x="13797" y="12960"/>
                      <a:pt x="10711" y="15120"/>
                    </a:cubicBezTo>
                    <a:cubicBezTo>
                      <a:pt x="8654" y="15840"/>
                      <a:pt x="8654" y="18000"/>
                      <a:pt x="9683" y="19440"/>
                    </a:cubicBezTo>
                    <a:cubicBezTo>
                      <a:pt x="9683" y="20880"/>
                      <a:pt x="10711" y="20880"/>
                      <a:pt x="10711" y="21600"/>
                    </a:cubicBezTo>
                    <a:cubicBezTo>
                      <a:pt x="11740" y="21600"/>
                      <a:pt x="11740" y="21600"/>
                      <a:pt x="11740" y="21600"/>
                    </a:cubicBezTo>
                    <a:cubicBezTo>
                      <a:pt x="11740" y="21600"/>
                      <a:pt x="12768" y="20880"/>
                      <a:pt x="14826" y="19440"/>
                    </a:cubicBezTo>
                    <a:cubicBezTo>
                      <a:pt x="17911" y="16560"/>
                      <a:pt x="20997" y="12240"/>
                      <a:pt x="20997" y="10800"/>
                    </a:cubicBezTo>
                    <a:cubicBezTo>
                      <a:pt x="20997" y="10800"/>
                      <a:pt x="20997" y="10800"/>
                      <a:pt x="20997" y="10800"/>
                    </a:cubicBezTo>
                    <a:cubicBezTo>
                      <a:pt x="19968" y="10800"/>
                      <a:pt x="19968" y="10800"/>
                      <a:pt x="1894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2" name="Shape 3092"/>
              <p:cNvSpPr/>
              <p:nvPr/>
            </p:nvSpPr>
            <p:spPr>
              <a:xfrm>
                <a:off x="855451" y="1567139"/>
                <a:ext cx="29891" cy="54192"/>
              </a:xfrm>
              <a:custGeom>
                <a:avLst/>
                <a:gdLst/>
                <a:ahLst/>
                <a:cxnLst>
                  <a:cxn ang="0">
                    <a:pos x="wd2" y="hd2"/>
                  </a:cxn>
                  <a:cxn ang="5400000">
                    <a:pos x="wd2" y="hd2"/>
                  </a:cxn>
                  <a:cxn ang="10800000">
                    <a:pos x="wd2" y="hd2"/>
                  </a:cxn>
                  <a:cxn ang="16200000">
                    <a:pos x="wd2" y="hd2"/>
                  </a:cxn>
                </a:cxnLst>
                <a:rect l="0" t="0" r="r" b="b"/>
                <a:pathLst>
                  <a:path w="21330" h="21600" fill="norm" stroke="1" extrusionOk="0">
                    <a:moveTo>
                      <a:pt x="4050" y="0"/>
                    </a:moveTo>
                    <a:cubicBezTo>
                      <a:pt x="2970" y="0"/>
                      <a:pt x="2970" y="1108"/>
                      <a:pt x="2970" y="2215"/>
                    </a:cubicBezTo>
                    <a:cubicBezTo>
                      <a:pt x="1890" y="2769"/>
                      <a:pt x="1890" y="3877"/>
                      <a:pt x="810" y="4985"/>
                    </a:cubicBezTo>
                    <a:cubicBezTo>
                      <a:pt x="-270" y="7200"/>
                      <a:pt x="-270" y="9415"/>
                      <a:pt x="810" y="12738"/>
                    </a:cubicBezTo>
                    <a:cubicBezTo>
                      <a:pt x="810" y="13292"/>
                      <a:pt x="810" y="13846"/>
                      <a:pt x="810" y="14400"/>
                    </a:cubicBezTo>
                    <a:cubicBezTo>
                      <a:pt x="810" y="17169"/>
                      <a:pt x="1890" y="19938"/>
                      <a:pt x="5130" y="21046"/>
                    </a:cubicBezTo>
                    <a:cubicBezTo>
                      <a:pt x="6210" y="21600"/>
                      <a:pt x="7290" y="21600"/>
                      <a:pt x="8370" y="21600"/>
                    </a:cubicBezTo>
                    <a:cubicBezTo>
                      <a:pt x="12690" y="21600"/>
                      <a:pt x="20250" y="17169"/>
                      <a:pt x="21330" y="13292"/>
                    </a:cubicBezTo>
                    <a:cubicBezTo>
                      <a:pt x="21330" y="8862"/>
                      <a:pt x="7290" y="1108"/>
                      <a:pt x="405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3" name="Shape 3093"/>
              <p:cNvSpPr/>
              <p:nvPr/>
            </p:nvSpPr>
            <p:spPr>
              <a:xfrm>
                <a:off x="311761" y="735237"/>
                <a:ext cx="656818" cy="2929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27" y="13435"/>
                    </a:moveTo>
                    <a:cubicBezTo>
                      <a:pt x="1665" y="13022"/>
                      <a:pt x="2046" y="12505"/>
                      <a:pt x="2426" y="12505"/>
                    </a:cubicBezTo>
                    <a:cubicBezTo>
                      <a:pt x="2474" y="12505"/>
                      <a:pt x="2569" y="12609"/>
                      <a:pt x="2617" y="12609"/>
                    </a:cubicBezTo>
                    <a:cubicBezTo>
                      <a:pt x="2759" y="12712"/>
                      <a:pt x="2902" y="12712"/>
                      <a:pt x="2997" y="12712"/>
                    </a:cubicBezTo>
                    <a:cubicBezTo>
                      <a:pt x="3093" y="12712"/>
                      <a:pt x="3093" y="12712"/>
                      <a:pt x="3093" y="12712"/>
                    </a:cubicBezTo>
                    <a:cubicBezTo>
                      <a:pt x="3235" y="12712"/>
                      <a:pt x="3378" y="12712"/>
                      <a:pt x="3521" y="13022"/>
                    </a:cubicBezTo>
                    <a:cubicBezTo>
                      <a:pt x="3616" y="13435"/>
                      <a:pt x="3616" y="13849"/>
                      <a:pt x="3568" y="14262"/>
                    </a:cubicBezTo>
                    <a:cubicBezTo>
                      <a:pt x="3568" y="14469"/>
                      <a:pt x="3568" y="14676"/>
                      <a:pt x="3568" y="14779"/>
                    </a:cubicBezTo>
                    <a:cubicBezTo>
                      <a:pt x="3616" y="14882"/>
                      <a:pt x="3616" y="15089"/>
                      <a:pt x="3568" y="15192"/>
                    </a:cubicBezTo>
                    <a:cubicBezTo>
                      <a:pt x="3521" y="15296"/>
                      <a:pt x="3378" y="15399"/>
                      <a:pt x="3188" y="15399"/>
                    </a:cubicBezTo>
                    <a:cubicBezTo>
                      <a:pt x="3093" y="15399"/>
                      <a:pt x="3045" y="15399"/>
                      <a:pt x="2950" y="15399"/>
                    </a:cubicBezTo>
                    <a:cubicBezTo>
                      <a:pt x="2950" y="15399"/>
                      <a:pt x="2902" y="15399"/>
                      <a:pt x="2902" y="15399"/>
                    </a:cubicBezTo>
                    <a:cubicBezTo>
                      <a:pt x="2664" y="15399"/>
                      <a:pt x="2474" y="15502"/>
                      <a:pt x="2379" y="15606"/>
                    </a:cubicBezTo>
                    <a:cubicBezTo>
                      <a:pt x="2426" y="15709"/>
                      <a:pt x="2426" y="15709"/>
                      <a:pt x="2426" y="15709"/>
                    </a:cubicBezTo>
                    <a:cubicBezTo>
                      <a:pt x="2474" y="16019"/>
                      <a:pt x="2522" y="16329"/>
                      <a:pt x="2474" y="16536"/>
                    </a:cubicBezTo>
                    <a:cubicBezTo>
                      <a:pt x="2426" y="16743"/>
                      <a:pt x="2331" y="16743"/>
                      <a:pt x="2189" y="16536"/>
                    </a:cubicBezTo>
                    <a:cubicBezTo>
                      <a:pt x="2093" y="16433"/>
                      <a:pt x="1998" y="16433"/>
                      <a:pt x="1998" y="16536"/>
                    </a:cubicBezTo>
                    <a:cubicBezTo>
                      <a:pt x="1998" y="16536"/>
                      <a:pt x="1998" y="16536"/>
                      <a:pt x="1998" y="16536"/>
                    </a:cubicBezTo>
                    <a:cubicBezTo>
                      <a:pt x="2189" y="16536"/>
                      <a:pt x="2474" y="17053"/>
                      <a:pt x="2474" y="17466"/>
                    </a:cubicBezTo>
                    <a:cubicBezTo>
                      <a:pt x="2474" y="17983"/>
                      <a:pt x="2522" y="18189"/>
                      <a:pt x="2522" y="18189"/>
                    </a:cubicBezTo>
                    <a:cubicBezTo>
                      <a:pt x="2522" y="18189"/>
                      <a:pt x="2569" y="18189"/>
                      <a:pt x="2569" y="18189"/>
                    </a:cubicBezTo>
                    <a:cubicBezTo>
                      <a:pt x="2664" y="18189"/>
                      <a:pt x="2712" y="18293"/>
                      <a:pt x="2759" y="18500"/>
                    </a:cubicBezTo>
                    <a:cubicBezTo>
                      <a:pt x="2807" y="18603"/>
                      <a:pt x="2855" y="18706"/>
                      <a:pt x="2902" y="18706"/>
                    </a:cubicBezTo>
                    <a:cubicBezTo>
                      <a:pt x="2950" y="18706"/>
                      <a:pt x="2950" y="18706"/>
                      <a:pt x="2997" y="18706"/>
                    </a:cubicBezTo>
                    <a:cubicBezTo>
                      <a:pt x="3140" y="18706"/>
                      <a:pt x="3283" y="18810"/>
                      <a:pt x="3330" y="19016"/>
                    </a:cubicBezTo>
                    <a:cubicBezTo>
                      <a:pt x="3330" y="19120"/>
                      <a:pt x="3378" y="19326"/>
                      <a:pt x="3235" y="19636"/>
                    </a:cubicBezTo>
                    <a:cubicBezTo>
                      <a:pt x="3235" y="19636"/>
                      <a:pt x="3188" y="19843"/>
                      <a:pt x="3235" y="19946"/>
                    </a:cubicBezTo>
                    <a:cubicBezTo>
                      <a:pt x="3235" y="20153"/>
                      <a:pt x="3235" y="20360"/>
                      <a:pt x="3283" y="20463"/>
                    </a:cubicBezTo>
                    <a:cubicBezTo>
                      <a:pt x="3283" y="20360"/>
                      <a:pt x="3283" y="20153"/>
                      <a:pt x="3330" y="20050"/>
                    </a:cubicBezTo>
                    <a:cubicBezTo>
                      <a:pt x="3330" y="20050"/>
                      <a:pt x="3330" y="20050"/>
                      <a:pt x="3330" y="20050"/>
                    </a:cubicBezTo>
                    <a:cubicBezTo>
                      <a:pt x="3330" y="19946"/>
                      <a:pt x="3330" y="19946"/>
                      <a:pt x="3283" y="19946"/>
                    </a:cubicBezTo>
                    <a:cubicBezTo>
                      <a:pt x="3283" y="19946"/>
                      <a:pt x="3283" y="19946"/>
                      <a:pt x="3283" y="19843"/>
                    </a:cubicBezTo>
                    <a:cubicBezTo>
                      <a:pt x="3283" y="19843"/>
                      <a:pt x="3283" y="19843"/>
                      <a:pt x="3330" y="19843"/>
                    </a:cubicBezTo>
                    <a:cubicBezTo>
                      <a:pt x="3330" y="19843"/>
                      <a:pt x="3330" y="19740"/>
                      <a:pt x="3330" y="19740"/>
                    </a:cubicBezTo>
                    <a:cubicBezTo>
                      <a:pt x="3330" y="19740"/>
                      <a:pt x="3330" y="19740"/>
                      <a:pt x="3330" y="19740"/>
                    </a:cubicBezTo>
                    <a:cubicBezTo>
                      <a:pt x="3330" y="19636"/>
                      <a:pt x="3330" y="19636"/>
                      <a:pt x="3330" y="19636"/>
                    </a:cubicBezTo>
                    <a:cubicBezTo>
                      <a:pt x="3426" y="19326"/>
                      <a:pt x="3711" y="19223"/>
                      <a:pt x="3949" y="19223"/>
                    </a:cubicBezTo>
                    <a:cubicBezTo>
                      <a:pt x="4187" y="19223"/>
                      <a:pt x="4520" y="19946"/>
                      <a:pt x="4710" y="20463"/>
                    </a:cubicBezTo>
                    <a:cubicBezTo>
                      <a:pt x="4758" y="20670"/>
                      <a:pt x="4853" y="20670"/>
                      <a:pt x="4900" y="20567"/>
                    </a:cubicBezTo>
                    <a:cubicBezTo>
                      <a:pt x="4996" y="15399"/>
                      <a:pt x="4996" y="15399"/>
                      <a:pt x="4996" y="15399"/>
                    </a:cubicBezTo>
                    <a:cubicBezTo>
                      <a:pt x="6375" y="14572"/>
                      <a:pt x="6375" y="14572"/>
                      <a:pt x="6375" y="14572"/>
                    </a:cubicBezTo>
                    <a:cubicBezTo>
                      <a:pt x="6375" y="14572"/>
                      <a:pt x="6375" y="14572"/>
                      <a:pt x="6375" y="14469"/>
                    </a:cubicBezTo>
                    <a:cubicBezTo>
                      <a:pt x="6470" y="14159"/>
                      <a:pt x="6613" y="14159"/>
                      <a:pt x="6661" y="14159"/>
                    </a:cubicBezTo>
                    <a:cubicBezTo>
                      <a:pt x="6756" y="14159"/>
                      <a:pt x="6851" y="14262"/>
                      <a:pt x="6946" y="14366"/>
                    </a:cubicBezTo>
                    <a:cubicBezTo>
                      <a:pt x="6946" y="14159"/>
                      <a:pt x="7041" y="13849"/>
                      <a:pt x="7184" y="13849"/>
                    </a:cubicBezTo>
                    <a:cubicBezTo>
                      <a:pt x="7184" y="13849"/>
                      <a:pt x="7184" y="13849"/>
                      <a:pt x="7184" y="13849"/>
                    </a:cubicBezTo>
                    <a:cubicBezTo>
                      <a:pt x="7279" y="13849"/>
                      <a:pt x="7327" y="13952"/>
                      <a:pt x="7327" y="14056"/>
                    </a:cubicBezTo>
                    <a:cubicBezTo>
                      <a:pt x="7374" y="14159"/>
                      <a:pt x="7374" y="14366"/>
                      <a:pt x="7374" y="14469"/>
                    </a:cubicBezTo>
                    <a:cubicBezTo>
                      <a:pt x="7374" y="14572"/>
                      <a:pt x="7374" y="14572"/>
                      <a:pt x="7374" y="14572"/>
                    </a:cubicBezTo>
                    <a:cubicBezTo>
                      <a:pt x="7422" y="14572"/>
                      <a:pt x="7470" y="14676"/>
                      <a:pt x="7517" y="14882"/>
                    </a:cubicBezTo>
                    <a:cubicBezTo>
                      <a:pt x="7612" y="15192"/>
                      <a:pt x="7755" y="15709"/>
                      <a:pt x="7707" y="16226"/>
                    </a:cubicBezTo>
                    <a:cubicBezTo>
                      <a:pt x="7707" y="16226"/>
                      <a:pt x="7707" y="16226"/>
                      <a:pt x="7707" y="16226"/>
                    </a:cubicBezTo>
                    <a:cubicBezTo>
                      <a:pt x="7755" y="16329"/>
                      <a:pt x="7755" y="16329"/>
                      <a:pt x="7755" y="16329"/>
                    </a:cubicBezTo>
                    <a:cubicBezTo>
                      <a:pt x="7755" y="16329"/>
                      <a:pt x="7803" y="16433"/>
                      <a:pt x="7803" y="16433"/>
                    </a:cubicBezTo>
                    <a:cubicBezTo>
                      <a:pt x="7803" y="16433"/>
                      <a:pt x="7850" y="16433"/>
                      <a:pt x="7850" y="16536"/>
                    </a:cubicBezTo>
                    <a:cubicBezTo>
                      <a:pt x="7850" y="16536"/>
                      <a:pt x="7898" y="16536"/>
                      <a:pt x="7898" y="16639"/>
                    </a:cubicBezTo>
                    <a:cubicBezTo>
                      <a:pt x="7898" y="16639"/>
                      <a:pt x="7945" y="16639"/>
                      <a:pt x="7945" y="16743"/>
                    </a:cubicBezTo>
                    <a:cubicBezTo>
                      <a:pt x="7945" y="16743"/>
                      <a:pt x="7993" y="16743"/>
                      <a:pt x="7993" y="16846"/>
                    </a:cubicBezTo>
                    <a:cubicBezTo>
                      <a:pt x="7993" y="16846"/>
                      <a:pt x="8041" y="16846"/>
                      <a:pt x="8041" y="16949"/>
                    </a:cubicBezTo>
                    <a:cubicBezTo>
                      <a:pt x="8041" y="16949"/>
                      <a:pt x="8088" y="17053"/>
                      <a:pt x="8088" y="17053"/>
                    </a:cubicBezTo>
                    <a:cubicBezTo>
                      <a:pt x="8088" y="17053"/>
                      <a:pt x="8088" y="17156"/>
                      <a:pt x="8136" y="17156"/>
                    </a:cubicBezTo>
                    <a:cubicBezTo>
                      <a:pt x="8136" y="17156"/>
                      <a:pt x="8136" y="17259"/>
                      <a:pt x="8183" y="17259"/>
                    </a:cubicBezTo>
                    <a:cubicBezTo>
                      <a:pt x="8183" y="17259"/>
                      <a:pt x="8183" y="17363"/>
                      <a:pt x="8183" y="17363"/>
                    </a:cubicBezTo>
                    <a:cubicBezTo>
                      <a:pt x="8231" y="17363"/>
                      <a:pt x="8231" y="17466"/>
                      <a:pt x="8231" y="17466"/>
                    </a:cubicBezTo>
                    <a:cubicBezTo>
                      <a:pt x="8231" y="17466"/>
                      <a:pt x="8278" y="17466"/>
                      <a:pt x="8278" y="17569"/>
                    </a:cubicBezTo>
                    <a:cubicBezTo>
                      <a:pt x="8278" y="17569"/>
                      <a:pt x="8278" y="17673"/>
                      <a:pt x="8326" y="17673"/>
                    </a:cubicBezTo>
                    <a:cubicBezTo>
                      <a:pt x="8326" y="17673"/>
                      <a:pt x="8326" y="17673"/>
                      <a:pt x="8326" y="17673"/>
                    </a:cubicBezTo>
                    <a:cubicBezTo>
                      <a:pt x="8421" y="17673"/>
                      <a:pt x="8516" y="17569"/>
                      <a:pt x="8611" y="17569"/>
                    </a:cubicBezTo>
                    <a:cubicBezTo>
                      <a:pt x="8659" y="17569"/>
                      <a:pt x="8707" y="17569"/>
                      <a:pt x="8754" y="17466"/>
                    </a:cubicBezTo>
                    <a:cubicBezTo>
                      <a:pt x="8754" y="17466"/>
                      <a:pt x="8754" y="17466"/>
                      <a:pt x="8802" y="17466"/>
                    </a:cubicBezTo>
                    <a:cubicBezTo>
                      <a:pt x="8802" y="17466"/>
                      <a:pt x="8849" y="17466"/>
                      <a:pt x="8849" y="17466"/>
                    </a:cubicBezTo>
                    <a:cubicBezTo>
                      <a:pt x="8849" y="17466"/>
                      <a:pt x="8897" y="17466"/>
                      <a:pt x="8897" y="17466"/>
                    </a:cubicBezTo>
                    <a:cubicBezTo>
                      <a:pt x="8897" y="17466"/>
                      <a:pt x="8897" y="17466"/>
                      <a:pt x="8897" y="17466"/>
                    </a:cubicBezTo>
                    <a:cubicBezTo>
                      <a:pt x="8897" y="17466"/>
                      <a:pt x="8944" y="17466"/>
                      <a:pt x="8944" y="17466"/>
                    </a:cubicBezTo>
                    <a:cubicBezTo>
                      <a:pt x="8992" y="17569"/>
                      <a:pt x="9325" y="17569"/>
                      <a:pt x="9991" y="17569"/>
                    </a:cubicBezTo>
                    <a:cubicBezTo>
                      <a:pt x="10134" y="17569"/>
                      <a:pt x="10229" y="17776"/>
                      <a:pt x="10277" y="17983"/>
                    </a:cubicBezTo>
                    <a:cubicBezTo>
                      <a:pt x="10324" y="18086"/>
                      <a:pt x="10419" y="18293"/>
                      <a:pt x="10467" y="18293"/>
                    </a:cubicBezTo>
                    <a:cubicBezTo>
                      <a:pt x="10657" y="18396"/>
                      <a:pt x="10657" y="18913"/>
                      <a:pt x="10657" y="19223"/>
                    </a:cubicBezTo>
                    <a:cubicBezTo>
                      <a:pt x="10657" y="19326"/>
                      <a:pt x="10657" y="19430"/>
                      <a:pt x="10657" y="19533"/>
                    </a:cubicBezTo>
                    <a:cubicBezTo>
                      <a:pt x="10657" y="19740"/>
                      <a:pt x="10705" y="19946"/>
                      <a:pt x="10800" y="20050"/>
                    </a:cubicBezTo>
                    <a:cubicBezTo>
                      <a:pt x="10848" y="20256"/>
                      <a:pt x="10943" y="20567"/>
                      <a:pt x="10943" y="20773"/>
                    </a:cubicBezTo>
                    <a:cubicBezTo>
                      <a:pt x="10943" y="20877"/>
                      <a:pt x="11181" y="20773"/>
                      <a:pt x="11323" y="20877"/>
                    </a:cubicBezTo>
                    <a:cubicBezTo>
                      <a:pt x="11371" y="20877"/>
                      <a:pt x="11466" y="20877"/>
                      <a:pt x="11514" y="20980"/>
                    </a:cubicBezTo>
                    <a:cubicBezTo>
                      <a:pt x="11656" y="21083"/>
                      <a:pt x="11847" y="21187"/>
                      <a:pt x="11847" y="21600"/>
                    </a:cubicBezTo>
                    <a:cubicBezTo>
                      <a:pt x="11894" y="21600"/>
                      <a:pt x="11894" y="21497"/>
                      <a:pt x="11894" y="21497"/>
                    </a:cubicBezTo>
                    <a:cubicBezTo>
                      <a:pt x="11942" y="21497"/>
                      <a:pt x="11942" y="21497"/>
                      <a:pt x="11942" y="21393"/>
                    </a:cubicBezTo>
                    <a:cubicBezTo>
                      <a:pt x="11942" y="20980"/>
                      <a:pt x="12275" y="20567"/>
                      <a:pt x="12513" y="20360"/>
                    </a:cubicBezTo>
                    <a:cubicBezTo>
                      <a:pt x="12608" y="20360"/>
                      <a:pt x="12656" y="20256"/>
                      <a:pt x="12656" y="20256"/>
                    </a:cubicBezTo>
                    <a:cubicBezTo>
                      <a:pt x="12703" y="20256"/>
                      <a:pt x="12703" y="20256"/>
                      <a:pt x="12703" y="20256"/>
                    </a:cubicBezTo>
                    <a:cubicBezTo>
                      <a:pt x="12751" y="20256"/>
                      <a:pt x="12751" y="20256"/>
                      <a:pt x="12798" y="20256"/>
                    </a:cubicBezTo>
                    <a:cubicBezTo>
                      <a:pt x="12798" y="20256"/>
                      <a:pt x="12798" y="20256"/>
                      <a:pt x="12798" y="20256"/>
                    </a:cubicBezTo>
                    <a:cubicBezTo>
                      <a:pt x="12798" y="20256"/>
                      <a:pt x="12798" y="20256"/>
                      <a:pt x="12798" y="20256"/>
                    </a:cubicBezTo>
                    <a:cubicBezTo>
                      <a:pt x="12798" y="20256"/>
                      <a:pt x="12846" y="20256"/>
                      <a:pt x="12846" y="20256"/>
                    </a:cubicBezTo>
                    <a:cubicBezTo>
                      <a:pt x="12846" y="20256"/>
                      <a:pt x="12846" y="20153"/>
                      <a:pt x="12846" y="20153"/>
                    </a:cubicBezTo>
                    <a:cubicBezTo>
                      <a:pt x="12846" y="20153"/>
                      <a:pt x="12846" y="20153"/>
                      <a:pt x="12846" y="20050"/>
                    </a:cubicBezTo>
                    <a:cubicBezTo>
                      <a:pt x="12846" y="20050"/>
                      <a:pt x="12846" y="20050"/>
                      <a:pt x="12846" y="20050"/>
                    </a:cubicBezTo>
                    <a:cubicBezTo>
                      <a:pt x="12893" y="20050"/>
                      <a:pt x="12893" y="19946"/>
                      <a:pt x="12893" y="19946"/>
                    </a:cubicBezTo>
                    <a:cubicBezTo>
                      <a:pt x="12893" y="19946"/>
                      <a:pt x="12893" y="19946"/>
                      <a:pt x="12893" y="19946"/>
                    </a:cubicBezTo>
                    <a:cubicBezTo>
                      <a:pt x="12893" y="19843"/>
                      <a:pt x="12893" y="19843"/>
                      <a:pt x="12893" y="19843"/>
                    </a:cubicBezTo>
                    <a:cubicBezTo>
                      <a:pt x="12893" y="19843"/>
                      <a:pt x="12893" y="19843"/>
                      <a:pt x="12893" y="19843"/>
                    </a:cubicBezTo>
                    <a:cubicBezTo>
                      <a:pt x="12941" y="19843"/>
                      <a:pt x="12941" y="19740"/>
                      <a:pt x="12941" y="19740"/>
                    </a:cubicBezTo>
                    <a:cubicBezTo>
                      <a:pt x="12941" y="19740"/>
                      <a:pt x="12941" y="19740"/>
                      <a:pt x="12941" y="19740"/>
                    </a:cubicBezTo>
                    <a:cubicBezTo>
                      <a:pt x="12941" y="19740"/>
                      <a:pt x="12941" y="19740"/>
                      <a:pt x="12941" y="19740"/>
                    </a:cubicBezTo>
                    <a:cubicBezTo>
                      <a:pt x="12941" y="19740"/>
                      <a:pt x="12941" y="19740"/>
                      <a:pt x="12941" y="19740"/>
                    </a:cubicBezTo>
                    <a:cubicBezTo>
                      <a:pt x="12989" y="19740"/>
                      <a:pt x="12989" y="19636"/>
                      <a:pt x="12989" y="19636"/>
                    </a:cubicBezTo>
                    <a:cubicBezTo>
                      <a:pt x="12989" y="19636"/>
                      <a:pt x="12989" y="19636"/>
                      <a:pt x="12989" y="19636"/>
                    </a:cubicBezTo>
                    <a:cubicBezTo>
                      <a:pt x="12989" y="19636"/>
                      <a:pt x="12989" y="19636"/>
                      <a:pt x="12989" y="19636"/>
                    </a:cubicBezTo>
                    <a:cubicBezTo>
                      <a:pt x="13084" y="19533"/>
                      <a:pt x="13274" y="19223"/>
                      <a:pt x="13274" y="19016"/>
                    </a:cubicBezTo>
                    <a:cubicBezTo>
                      <a:pt x="13274" y="18913"/>
                      <a:pt x="13322" y="18603"/>
                      <a:pt x="13655" y="18603"/>
                    </a:cubicBezTo>
                    <a:cubicBezTo>
                      <a:pt x="13797" y="18603"/>
                      <a:pt x="13988" y="18706"/>
                      <a:pt x="14130" y="18810"/>
                    </a:cubicBezTo>
                    <a:cubicBezTo>
                      <a:pt x="14273" y="19016"/>
                      <a:pt x="14368" y="19016"/>
                      <a:pt x="14416" y="19016"/>
                    </a:cubicBezTo>
                    <a:cubicBezTo>
                      <a:pt x="14463" y="19016"/>
                      <a:pt x="14463" y="19016"/>
                      <a:pt x="14463" y="18810"/>
                    </a:cubicBezTo>
                    <a:cubicBezTo>
                      <a:pt x="14511" y="18396"/>
                      <a:pt x="14749" y="18086"/>
                      <a:pt x="14987" y="18086"/>
                    </a:cubicBezTo>
                    <a:cubicBezTo>
                      <a:pt x="15034" y="18086"/>
                      <a:pt x="15130" y="18086"/>
                      <a:pt x="15177" y="18189"/>
                    </a:cubicBezTo>
                    <a:cubicBezTo>
                      <a:pt x="15225" y="18189"/>
                      <a:pt x="15225" y="18189"/>
                      <a:pt x="15225" y="18189"/>
                    </a:cubicBezTo>
                    <a:cubicBezTo>
                      <a:pt x="15320" y="18396"/>
                      <a:pt x="15605" y="18603"/>
                      <a:pt x="15748" y="18603"/>
                    </a:cubicBezTo>
                    <a:cubicBezTo>
                      <a:pt x="15796" y="18603"/>
                      <a:pt x="15796" y="18603"/>
                      <a:pt x="15796" y="18603"/>
                    </a:cubicBezTo>
                    <a:cubicBezTo>
                      <a:pt x="15843" y="18603"/>
                      <a:pt x="15938" y="18500"/>
                      <a:pt x="16129" y="18500"/>
                    </a:cubicBezTo>
                    <a:cubicBezTo>
                      <a:pt x="16509" y="18500"/>
                      <a:pt x="17080" y="18706"/>
                      <a:pt x="17270" y="18810"/>
                    </a:cubicBezTo>
                    <a:cubicBezTo>
                      <a:pt x="17318" y="18810"/>
                      <a:pt x="17366" y="18810"/>
                      <a:pt x="17413" y="18810"/>
                    </a:cubicBezTo>
                    <a:cubicBezTo>
                      <a:pt x="17556" y="18706"/>
                      <a:pt x="17699" y="18810"/>
                      <a:pt x="17794" y="19120"/>
                    </a:cubicBezTo>
                    <a:cubicBezTo>
                      <a:pt x="17889" y="19326"/>
                      <a:pt x="17889" y="19326"/>
                      <a:pt x="17937" y="19326"/>
                    </a:cubicBezTo>
                    <a:cubicBezTo>
                      <a:pt x="17984" y="19326"/>
                      <a:pt x="17984" y="19326"/>
                      <a:pt x="17984" y="19326"/>
                    </a:cubicBezTo>
                    <a:cubicBezTo>
                      <a:pt x="18032" y="19326"/>
                      <a:pt x="18032" y="19326"/>
                      <a:pt x="18079" y="19326"/>
                    </a:cubicBezTo>
                    <a:cubicBezTo>
                      <a:pt x="18079" y="19326"/>
                      <a:pt x="18079" y="19326"/>
                      <a:pt x="18079" y="19326"/>
                    </a:cubicBezTo>
                    <a:cubicBezTo>
                      <a:pt x="18079" y="19326"/>
                      <a:pt x="18079" y="19223"/>
                      <a:pt x="18079" y="19223"/>
                    </a:cubicBezTo>
                    <a:cubicBezTo>
                      <a:pt x="18079" y="18913"/>
                      <a:pt x="18174" y="18706"/>
                      <a:pt x="18270" y="18500"/>
                    </a:cubicBezTo>
                    <a:cubicBezTo>
                      <a:pt x="18317" y="18396"/>
                      <a:pt x="18365" y="18293"/>
                      <a:pt x="18365" y="18189"/>
                    </a:cubicBezTo>
                    <a:cubicBezTo>
                      <a:pt x="18365" y="18189"/>
                      <a:pt x="18317" y="17776"/>
                      <a:pt x="18270" y="17673"/>
                    </a:cubicBezTo>
                    <a:cubicBezTo>
                      <a:pt x="18174" y="17363"/>
                      <a:pt x="18127" y="17156"/>
                      <a:pt x="18127" y="17053"/>
                    </a:cubicBezTo>
                    <a:cubicBezTo>
                      <a:pt x="18127" y="16329"/>
                      <a:pt x="18079" y="16226"/>
                      <a:pt x="18079" y="16226"/>
                    </a:cubicBezTo>
                    <a:cubicBezTo>
                      <a:pt x="18032" y="16122"/>
                      <a:pt x="17984" y="16019"/>
                      <a:pt x="17984" y="15916"/>
                    </a:cubicBezTo>
                    <a:cubicBezTo>
                      <a:pt x="18032" y="15606"/>
                      <a:pt x="18317" y="15296"/>
                      <a:pt x="18412" y="15296"/>
                    </a:cubicBezTo>
                    <a:cubicBezTo>
                      <a:pt x="18507" y="15399"/>
                      <a:pt x="18603" y="15296"/>
                      <a:pt x="18650" y="15192"/>
                    </a:cubicBezTo>
                    <a:cubicBezTo>
                      <a:pt x="18745" y="15192"/>
                      <a:pt x="18793" y="15089"/>
                      <a:pt x="18888" y="15089"/>
                    </a:cubicBezTo>
                    <a:cubicBezTo>
                      <a:pt x="18936" y="15089"/>
                      <a:pt x="18983" y="15192"/>
                      <a:pt x="18983" y="15192"/>
                    </a:cubicBezTo>
                    <a:cubicBezTo>
                      <a:pt x="19031" y="15296"/>
                      <a:pt x="19126" y="15296"/>
                      <a:pt x="19316" y="15296"/>
                    </a:cubicBezTo>
                    <a:cubicBezTo>
                      <a:pt x="19316" y="15296"/>
                      <a:pt x="19269" y="15192"/>
                      <a:pt x="19269" y="15192"/>
                    </a:cubicBezTo>
                    <a:cubicBezTo>
                      <a:pt x="19174" y="14986"/>
                      <a:pt x="19221" y="14572"/>
                      <a:pt x="19411" y="13539"/>
                    </a:cubicBezTo>
                    <a:cubicBezTo>
                      <a:pt x="19459" y="13229"/>
                      <a:pt x="19554" y="12919"/>
                      <a:pt x="19554" y="12712"/>
                    </a:cubicBezTo>
                    <a:cubicBezTo>
                      <a:pt x="19602" y="12402"/>
                      <a:pt x="19649" y="12299"/>
                      <a:pt x="19744" y="12299"/>
                    </a:cubicBezTo>
                    <a:cubicBezTo>
                      <a:pt x="19792" y="12299"/>
                      <a:pt x="19840" y="12402"/>
                      <a:pt x="19887" y="12402"/>
                    </a:cubicBezTo>
                    <a:cubicBezTo>
                      <a:pt x="19935" y="12505"/>
                      <a:pt x="19982" y="12505"/>
                      <a:pt x="20030" y="12609"/>
                    </a:cubicBezTo>
                    <a:cubicBezTo>
                      <a:pt x="20078" y="12609"/>
                      <a:pt x="20173" y="12609"/>
                      <a:pt x="20220" y="12609"/>
                    </a:cubicBezTo>
                    <a:cubicBezTo>
                      <a:pt x="20363" y="12609"/>
                      <a:pt x="20458" y="12609"/>
                      <a:pt x="20553" y="12712"/>
                    </a:cubicBezTo>
                    <a:cubicBezTo>
                      <a:pt x="20553" y="12712"/>
                      <a:pt x="20553" y="12712"/>
                      <a:pt x="20553" y="12712"/>
                    </a:cubicBezTo>
                    <a:cubicBezTo>
                      <a:pt x="20601" y="12712"/>
                      <a:pt x="20601" y="12712"/>
                      <a:pt x="20648" y="12712"/>
                    </a:cubicBezTo>
                    <a:cubicBezTo>
                      <a:pt x="20744" y="12609"/>
                      <a:pt x="20886" y="12505"/>
                      <a:pt x="20934" y="12299"/>
                    </a:cubicBezTo>
                    <a:cubicBezTo>
                      <a:pt x="20934" y="12299"/>
                      <a:pt x="20934" y="12299"/>
                      <a:pt x="20934" y="12195"/>
                    </a:cubicBezTo>
                    <a:cubicBezTo>
                      <a:pt x="20886" y="12092"/>
                      <a:pt x="20839" y="11885"/>
                      <a:pt x="20839" y="11472"/>
                    </a:cubicBezTo>
                    <a:cubicBezTo>
                      <a:pt x="20839" y="10748"/>
                      <a:pt x="21077" y="10438"/>
                      <a:pt x="21267" y="10438"/>
                    </a:cubicBezTo>
                    <a:cubicBezTo>
                      <a:pt x="21410" y="10438"/>
                      <a:pt x="21410" y="10128"/>
                      <a:pt x="21410" y="10025"/>
                    </a:cubicBezTo>
                    <a:cubicBezTo>
                      <a:pt x="21410" y="9922"/>
                      <a:pt x="21410" y="9922"/>
                      <a:pt x="21410" y="9818"/>
                    </a:cubicBezTo>
                    <a:cubicBezTo>
                      <a:pt x="21457" y="9715"/>
                      <a:pt x="21505" y="9611"/>
                      <a:pt x="21505" y="9508"/>
                    </a:cubicBezTo>
                    <a:cubicBezTo>
                      <a:pt x="21552" y="9405"/>
                      <a:pt x="21552" y="9405"/>
                      <a:pt x="21600" y="9301"/>
                    </a:cubicBezTo>
                    <a:cubicBezTo>
                      <a:pt x="21600" y="9301"/>
                      <a:pt x="21600" y="9301"/>
                      <a:pt x="21600" y="9301"/>
                    </a:cubicBezTo>
                    <a:cubicBezTo>
                      <a:pt x="21552" y="9198"/>
                      <a:pt x="21552" y="9198"/>
                      <a:pt x="21552" y="9095"/>
                    </a:cubicBezTo>
                    <a:cubicBezTo>
                      <a:pt x="21552" y="9095"/>
                      <a:pt x="21552" y="9095"/>
                      <a:pt x="21552" y="9095"/>
                    </a:cubicBezTo>
                    <a:cubicBezTo>
                      <a:pt x="21505" y="8991"/>
                      <a:pt x="21505" y="8991"/>
                      <a:pt x="21505" y="8888"/>
                    </a:cubicBezTo>
                    <a:cubicBezTo>
                      <a:pt x="21505" y="8888"/>
                      <a:pt x="21457" y="8888"/>
                      <a:pt x="21457" y="8991"/>
                    </a:cubicBezTo>
                    <a:cubicBezTo>
                      <a:pt x="21362" y="9095"/>
                      <a:pt x="21077" y="9198"/>
                      <a:pt x="20981" y="9198"/>
                    </a:cubicBezTo>
                    <a:cubicBezTo>
                      <a:pt x="20839" y="9198"/>
                      <a:pt x="20601" y="8785"/>
                      <a:pt x="20601" y="8475"/>
                    </a:cubicBezTo>
                    <a:cubicBezTo>
                      <a:pt x="20601" y="8268"/>
                      <a:pt x="20601" y="8268"/>
                      <a:pt x="20601" y="8268"/>
                    </a:cubicBezTo>
                    <a:cubicBezTo>
                      <a:pt x="20458" y="8268"/>
                      <a:pt x="20268" y="8165"/>
                      <a:pt x="20173" y="7544"/>
                    </a:cubicBezTo>
                    <a:cubicBezTo>
                      <a:pt x="20125" y="7234"/>
                      <a:pt x="20030" y="7131"/>
                      <a:pt x="19935" y="7131"/>
                    </a:cubicBezTo>
                    <a:cubicBezTo>
                      <a:pt x="19935" y="7028"/>
                      <a:pt x="19887" y="7028"/>
                      <a:pt x="19840" y="7028"/>
                    </a:cubicBezTo>
                    <a:cubicBezTo>
                      <a:pt x="19840" y="7028"/>
                      <a:pt x="19840" y="7028"/>
                      <a:pt x="19840" y="7028"/>
                    </a:cubicBezTo>
                    <a:cubicBezTo>
                      <a:pt x="19792" y="7028"/>
                      <a:pt x="19602" y="7131"/>
                      <a:pt x="19507" y="7234"/>
                    </a:cubicBezTo>
                    <a:cubicBezTo>
                      <a:pt x="19459" y="7234"/>
                      <a:pt x="19459" y="7338"/>
                      <a:pt x="19411" y="7338"/>
                    </a:cubicBezTo>
                    <a:cubicBezTo>
                      <a:pt x="19269" y="7441"/>
                      <a:pt x="19126" y="7338"/>
                      <a:pt x="18983" y="7234"/>
                    </a:cubicBezTo>
                    <a:cubicBezTo>
                      <a:pt x="18936" y="7234"/>
                      <a:pt x="18888" y="7234"/>
                      <a:pt x="18841" y="7131"/>
                    </a:cubicBezTo>
                    <a:cubicBezTo>
                      <a:pt x="18698" y="7131"/>
                      <a:pt x="18650" y="6924"/>
                      <a:pt x="18555" y="6718"/>
                    </a:cubicBezTo>
                    <a:cubicBezTo>
                      <a:pt x="18555" y="6614"/>
                      <a:pt x="18507" y="6511"/>
                      <a:pt x="18460" y="6511"/>
                    </a:cubicBezTo>
                    <a:cubicBezTo>
                      <a:pt x="18412" y="6511"/>
                      <a:pt x="18365" y="6718"/>
                      <a:pt x="18365" y="6821"/>
                    </a:cubicBezTo>
                    <a:cubicBezTo>
                      <a:pt x="18317" y="7028"/>
                      <a:pt x="18222" y="7234"/>
                      <a:pt x="18127" y="7234"/>
                    </a:cubicBezTo>
                    <a:cubicBezTo>
                      <a:pt x="17984" y="7234"/>
                      <a:pt x="17937" y="6924"/>
                      <a:pt x="17746" y="6201"/>
                    </a:cubicBezTo>
                    <a:cubicBezTo>
                      <a:pt x="17651" y="5788"/>
                      <a:pt x="17556" y="5374"/>
                      <a:pt x="17461" y="5064"/>
                    </a:cubicBezTo>
                    <a:cubicBezTo>
                      <a:pt x="17413" y="4754"/>
                      <a:pt x="17413" y="4754"/>
                      <a:pt x="17413" y="4754"/>
                    </a:cubicBezTo>
                    <a:cubicBezTo>
                      <a:pt x="17175" y="4031"/>
                      <a:pt x="16842" y="2894"/>
                      <a:pt x="16557" y="2687"/>
                    </a:cubicBezTo>
                    <a:cubicBezTo>
                      <a:pt x="16367" y="2480"/>
                      <a:pt x="16271" y="2274"/>
                      <a:pt x="16224" y="2067"/>
                    </a:cubicBezTo>
                    <a:cubicBezTo>
                      <a:pt x="16224" y="1964"/>
                      <a:pt x="16224" y="1757"/>
                      <a:pt x="16271" y="1550"/>
                    </a:cubicBezTo>
                    <a:cubicBezTo>
                      <a:pt x="16271" y="1550"/>
                      <a:pt x="16271" y="1550"/>
                      <a:pt x="16271" y="1550"/>
                    </a:cubicBezTo>
                    <a:cubicBezTo>
                      <a:pt x="16224" y="1550"/>
                      <a:pt x="16129" y="1654"/>
                      <a:pt x="16129" y="1654"/>
                    </a:cubicBezTo>
                    <a:cubicBezTo>
                      <a:pt x="16081" y="1757"/>
                      <a:pt x="16033" y="1757"/>
                      <a:pt x="15986" y="1860"/>
                    </a:cubicBezTo>
                    <a:cubicBezTo>
                      <a:pt x="15843" y="2067"/>
                      <a:pt x="15748" y="2274"/>
                      <a:pt x="15605" y="2274"/>
                    </a:cubicBezTo>
                    <a:cubicBezTo>
                      <a:pt x="15605" y="2274"/>
                      <a:pt x="15558" y="2274"/>
                      <a:pt x="15558" y="2274"/>
                    </a:cubicBezTo>
                    <a:cubicBezTo>
                      <a:pt x="15510" y="2377"/>
                      <a:pt x="15463" y="2480"/>
                      <a:pt x="15415" y="2480"/>
                    </a:cubicBezTo>
                    <a:cubicBezTo>
                      <a:pt x="15272" y="2687"/>
                      <a:pt x="15082" y="2894"/>
                      <a:pt x="14987" y="2790"/>
                    </a:cubicBezTo>
                    <a:cubicBezTo>
                      <a:pt x="14939" y="2790"/>
                      <a:pt x="14892" y="2790"/>
                      <a:pt x="14844" y="2894"/>
                    </a:cubicBezTo>
                    <a:cubicBezTo>
                      <a:pt x="14796" y="2997"/>
                      <a:pt x="14749" y="3100"/>
                      <a:pt x="14654" y="3100"/>
                    </a:cubicBezTo>
                    <a:cubicBezTo>
                      <a:pt x="14606" y="3100"/>
                      <a:pt x="14559" y="2997"/>
                      <a:pt x="14511" y="2997"/>
                    </a:cubicBezTo>
                    <a:cubicBezTo>
                      <a:pt x="14463" y="2894"/>
                      <a:pt x="14463" y="2687"/>
                      <a:pt x="14463" y="2687"/>
                    </a:cubicBezTo>
                    <a:cubicBezTo>
                      <a:pt x="14463" y="2480"/>
                      <a:pt x="14511" y="2377"/>
                      <a:pt x="14606" y="2170"/>
                    </a:cubicBezTo>
                    <a:cubicBezTo>
                      <a:pt x="14511" y="2274"/>
                      <a:pt x="14463" y="2170"/>
                      <a:pt x="14416" y="2067"/>
                    </a:cubicBezTo>
                    <a:cubicBezTo>
                      <a:pt x="14416" y="2067"/>
                      <a:pt x="14368" y="2067"/>
                      <a:pt x="14321" y="1964"/>
                    </a:cubicBezTo>
                    <a:cubicBezTo>
                      <a:pt x="14321" y="2067"/>
                      <a:pt x="14321" y="2067"/>
                      <a:pt x="14321" y="2067"/>
                    </a:cubicBezTo>
                    <a:cubicBezTo>
                      <a:pt x="14273" y="2170"/>
                      <a:pt x="14226" y="2274"/>
                      <a:pt x="14178" y="2274"/>
                    </a:cubicBezTo>
                    <a:cubicBezTo>
                      <a:pt x="14178" y="2274"/>
                      <a:pt x="14178" y="2274"/>
                      <a:pt x="14130" y="2170"/>
                    </a:cubicBezTo>
                    <a:cubicBezTo>
                      <a:pt x="14130" y="2170"/>
                      <a:pt x="14130" y="2170"/>
                      <a:pt x="14130" y="2170"/>
                    </a:cubicBezTo>
                    <a:cubicBezTo>
                      <a:pt x="14130" y="2170"/>
                      <a:pt x="14130" y="2170"/>
                      <a:pt x="14130" y="2170"/>
                    </a:cubicBezTo>
                    <a:cubicBezTo>
                      <a:pt x="14083" y="2170"/>
                      <a:pt x="14083" y="2170"/>
                      <a:pt x="14083" y="2170"/>
                    </a:cubicBezTo>
                    <a:cubicBezTo>
                      <a:pt x="14083" y="2170"/>
                      <a:pt x="14083" y="2170"/>
                      <a:pt x="14083" y="2170"/>
                    </a:cubicBezTo>
                    <a:cubicBezTo>
                      <a:pt x="14035" y="2067"/>
                      <a:pt x="13988" y="1964"/>
                      <a:pt x="13988" y="1860"/>
                    </a:cubicBezTo>
                    <a:cubicBezTo>
                      <a:pt x="13988" y="1757"/>
                      <a:pt x="13988" y="1654"/>
                      <a:pt x="13940" y="1654"/>
                    </a:cubicBezTo>
                    <a:cubicBezTo>
                      <a:pt x="13893" y="1860"/>
                      <a:pt x="13655" y="1964"/>
                      <a:pt x="13512" y="1964"/>
                    </a:cubicBezTo>
                    <a:cubicBezTo>
                      <a:pt x="13512" y="1964"/>
                      <a:pt x="13512" y="1964"/>
                      <a:pt x="13512" y="1964"/>
                    </a:cubicBezTo>
                    <a:cubicBezTo>
                      <a:pt x="13512" y="1964"/>
                      <a:pt x="13512" y="1964"/>
                      <a:pt x="13512" y="1964"/>
                    </a:cubicBezTo>
                    <a:cubicBezTo>
                      <a:pt x="13417" y="1964"/>
                      <a:pt x="13369" y="1964"/>
                      <a:pt x="13322" y="1860"/>
                    </a:cubicBezTo>
                    <a:cubicBezTo>
                      <a:pt x="13226" y="1654"/>
                      <a:pt x="13322" y="1447"/>
                      <a:pt x="13322" y="1344"/>
                    </a:cubicBezTo>
                    <a:cubicBezTo>
                      <a:pt x="13369" y="1240"/>
                      <a:pt x="13369" y="1240"/>
                      <a:pt x="13369" y="1240"/>
                    </a:cubicBezTo>
                    <a:cubicBezTo>
                      <a:pt x="13369" y="1137"/>
                      <a:pt x="13322" y="1033"/>
                      <a:pt x="13322" y="930"/>
                    </a:cubicBezTo>
                    <a:cubicBezTo>
                      <a:pt x="13274" y="827"/>
                      <a:pt x="13274" y="620"/>
                      <a:pt x="13274" y="413"/>
                    </a:cubicBezTo>
                    <a:cubicBezTo>
                      <a:pt x="13274" y="310"/>
                      <a:pt x="13274" y="310"/>
                      <a:pt x="13274" y="310"/>
                    </a:cubicBezTo>
                    <a:cubicBezTo>
                      <a:pt x="13226" y="207"/>
                      <a:pt x="13131" y="103"/>
                      <a:pt x="13084" y="103"/>
                    </a:cubicBezTo>
                    <a:cubicBezTo>
                      <a:pt x="13084" y="103"/>
                      <a:pt x="13036" y="103"/>
                      <a:pt x="13036" y="103"/>
                    </a:cubicBezTo>
                    <a:cubicBezTo>
                      <a:pt x="12893" y="207"/>
                      <a:pt x="12703" y="103"/>
                      <a:pt x="12560" y="0"/>
                    </a:cubicBezTo>
                    <a:cubicBezTo>
                      <a:pt x="12560" y="0"/>
                      <a:pt x="12560" y="0"/>
                      <a:pt x="12465" y="0"/>
                    </a:cubicBezTo>
                    <a:cubicBezTo>
                      <a:pt x="12275" y="0"/>
                      <a:pt x="12037" y="103"/>
                      <a:pt x="12037" y="207"/>
                    </a:cubicBezTo>
                    <a:cubicBezTo>
                      <a:pt x="11989" y="517"/>
                      <a:pt x="11799" y="620"/>
                      <a:pt x="11371" y="827"/>
                    </a:cubicBezTo>
                    <a:cubicBezTo>
                      <a:pt x="11323" y="827"/>
                      <a:pt x="11228" y="930"/>
                      <a:pt x="11181" y="930"/>
                    </a:cubicBezTo>
                    <a:cubicBezTo>
                      <a:pt x="11038" y="1033"/>
                      <a:pt x="10610" y="1137"/>
                      <a:pt x="10419" y="1240"/>
                    </a:cubicBezTo>
                    <a:cubicBezTo>
                      <a:pt x="10324" y="1240"/>
                      <a:pt x="10277" y="1344"/>
                      <a:pt x="10229" y="1344"/>
                    </a:cubicBezTo>
                    <a:cubicBezTo>
                      <a:pt x="10086" y="1447"/>
                      <a:pt x="9991" y="1550"/>
                      <a:pt x="9848" y="1550"/>
                    </a:cubicBezTo>
                    <a:cubicBezTo>
                      <a:pt x="9515" y="1550"/>
                      <a:pt x="9230" y="1757"/>
                      <a:pt x="9087" y="1964"/>
                    </a:cubicBezTo>
                    <a:cubicBezTo>
                      <a:pt x="9087" y="1964"/>
                      <a:pt x="9040" y="1964"/>
                      <a:pt x="8992" y="2067"/>
                    </a:cubicBezTo>
                    <a:cubicBezTo>
                      <a:pt x="8897" y="2067"/>
                      <a:pt x="8849" y="2067"/>
                      <a:pt x="8754" y="2067"/>
                    </a:cubicBezTo>
                    <a:cubicBezTo>
                      <a:pt x="8754" y="2067"/>
                      <a:pt x="8754" y="2067"/>
                      <a:pt x="8754" y="2067"/>
                    </a:cubicBezTo>
                    <a:cubicBezTo>
                      <a:pt x="8754" y="2067"/>
                      <a:pt x="8754" y="2067"/>
                      <a:pt x="8754" y="2067"/>
                    </a:cubicBezTo>
                    <a:cubicBezTo>
                      <a:pt x="8707" y="2067"/>
                      <a:pt x="8659" y="2067"/>
                      <a:pt x="8611" y="2067"/>
                    </a:cubicBezTo>
                    <a:cubicBezTo>
                      <a:pt x="8564" y="2067"/>
                      <a:pt x="8564" y="2067"/>
                      <a:pt x="8564" y="2067"/>
                    </a:cubicBezTo>
                    <a:cubicBezTo>
                      <a:pt x="8516" y="2067"/>
                      <a:pt x="8469" y="2067"/>
                      <a:pt x="8421" y="2067"/>
                    </a:cubicBezTo>
                    <a:cubicBezTo>
                      <a:pt x="8374" y="2170"/>
                      <a:pt x="8278" y="2170"/>
                      <a:pt x="8231" y="2170"/>
                    </a:cubicBezTo>
                    <a:cubicBezTo>
                      <a:pt x="8183" y="2170"/>
                      <a:pt x="8136" y="2170"/>
                      <a:pt x="8136" y="2170"/>
                    </a:cubicBezTo>
                    <a:cubicBezTo>
                      <a:pt x="8088" y="2170"/>
                      <a:pt x="8041" y="2170"/>
                      <a:pt x="7993" y="2170"/>
                    </a:cubicBezTo>
                    <a:cubicBezTo>
                      <a:pt x="7993" y="2274"/>
                      <a:pt x="7993" y="2687"/>
                      <a:pt x="8041" y="2790"/>
                    </a:cubicBezTo>
                    <a:cubicBezTo>
                      <a:pt x="8088" y="2894"/>
                      <a:pt x="8231" y="2997"/>
                      <a:pt x="8278" y="3100"/>
                    </a:cubicBezTo>
                    <a:cubicBezTo>
                      <a:pt x="8421" y="3204"/>
                      <a:pt x="8516" y="3204"/>
                      <a:pt x="8516" y="3411"/>
                    </a:cubicBezTo>
                    <a:cubicBezTo>
                      <a:pt x="8564" y="3514"/>
                      <a:pt x="8564" y="3514"/>
                      <a:pt x="8564" y="3514"/>
                    </a:cubicBezTo>
                    <a:cubicBezTo>
                      <a:pt x="8516" y="3617"/>
                      <a:pt x="8516" y="3617"/>
                      <a:pt x="8516" y="3617"/>
                    </a:cubicBezTo>
                    <a:cubicBezTo>
                      <a:pt x="8469" y="3721"/>
                      <a:pt x="8374" y="3824"/>
                      <a:pt x="8088" y="3824"/>
                    </a:cubicBezTo>
                    <a:cubicBezTo>
                      <a:pt x="7993" y="3824"/>
                      <a:pt x="7945" y="3824"/>
                      <a:pt x="7898" y="3824"/>
                    </a:cubicBezTo>
                    <a:cubicBezTo>
                      <a:pt x="7850" y="3824"/>
                      <a:pt x="7850" y="3927"/>
                      <a:pt x="7850" y="3927"/>
                    </a:cubicBezTo>
                    <a:cubicBezTo>
                      <a:pt x="7803" y="4031"/>
                      <a:pt x="7803" y="4237"/>
                      <a:pt x="7850" y="4444"/>
                    </a:cubicBezTo>
                    <a:cubicBezTo>
                      <a:pt x="7898" y="4547"/>
                      <a:pt x="7898" y="4651"/>
                      <a:pt x="7850" y="4754"/>
                    </a:cubicBezTo>
                    <a:cubicBezTo>
                      <a:pt x="7803" y="5064"/>
                      <a:pt x="7565" y="5271"/>
                      <a:pt x="7470" y="5271"/>
                    </a:cubicBezTo>
                    <a:cubicBezTo>
                      <a:pt x="7470" y="5271"/>
                      <a:pt x="7470" y="5374"/>
                      <a:pt x="7517" y="5374"/>
                    </a:cubicBezTo>
                    <a:cubicBezTo>
                      <a:pt x="7517" y="5478"/>
                      <a:pt x="7565" y="5478"/>
                      <a:pt x="7565" y="5478"/>
                    </a:cubicBezTo>
                    <a:cubicBezTo>
                      <a:pt x="7660" y="5478"/>
                      <a:pt x="7755" y="5581"/>
                      <a:pt x="7850" y="5684"/>
                    </a:cubicBezTo>
                    <a:cubicBezTo>
                      <a:pt x="7898" y="5684"/>
                      <a:pt x="7945" y="5788"/>
                      <a:pt x="7945" y="5788"/>
                    </a:cubicBezTo>
                    <a:cubicBezTo>
                      <a:pt x="8136" y="5788"/>
                      <a:pt x="8183" y="6098"/>
                      <a:pt x="8183" y="6821"/>
                    </a:cubicBezTo>
                    <a:cubicBezTo>
                      <a:pt x="8183" y="7028"/>
                      <a:pt x="8136" y="7441"/>
                      <a:pt x="7755" y="7441"/>
                    </a:cubicBezTo>
                    <a:cubicBezTo>
                      <a:pt x="7612" y="7441"/>
                      <a:pt x="7517" y="7338"/>
                      <a:pt x="7470" y="7234"/>
                    </a:cubicBezTo>
                    <a:cubicBezTo>
                      <a:pt x="7422" y="7131"/>
                      <a:pt x="7374" y="7131"/>
                      <a:pt x="7374" y="7028"/>
                    </a:cubicBezTo>
                    <a:cubicBezTo>
                      <a:pt x="7374" y="7131"/>
                      <a:pt x="7374" y="7131"/>
                      <a:pt x="7327" y="7234"/>
                    </a:cubicBezTo>
                    <a:cubicBezTo>
                      <a:pt x="7327" y="7338"/>
                      <a:pt x="7279" y="7544"/>
                      <a:pt x="7232" y="7648"/>
                    </a:cubicBezTo>
                    <a:cubicBezTo>
                      <a:pt x="7184" y="7648"/>
                      <a:pt x="7184" y="7648"/>
                      <a:pt x="7137" y="7648"/>
                    </a:cubicBezTo>
                    <a:cubicBezTo>
                      <a:pt x="7137" y="7648"/>
                      <a:pt x="7137" y="7648"/>
                      <a:pt x="7089" y="7648"/>
                    </a:cubicBezTo>
                    <a:cubicBezTo>
                      <a:pt x="7041" y="7544"/>
                      <a:pt x="7041" y="7544"/>
                      <a:pt x="6994" y="7441"/>
                    </a:cubicBezTo>
                    <a:cubicBezTo>
                      <a:pt x="6946" y="7338"/>
                      <a:pt x="6946" y="7234"/>
                      <a:pt x="6899" y="7234"/>
                    </a:cubicBezTo>
                    <a:cubicBezTo>
                      <a:pt x="6804" y="7234"/>
                      <a:pt x="6566" y="7234"/>
                      <a:pt x="6470" y="6821"/>
                    </a:cubicBezTo>
                    <a:cubicBezTo>
                      <a:pt x="6470" y="6718"/>
                      <a:pt x="6423" y="6614"/>
                      <a:pt x="6328" y="6614"/>
                    </a:cubicBezTo>
                    <a:cubicBezTo>
                      <a:pt x="6233" y="6614"/>
                      <a:pt x="6137" y="6718"/>
                      <a:pt x="6090" y="6821"/>
                    </a:cubicBezTo>
                    <a:cubicBezTo>
                      <a:pt x="6042" y="6924"/>
                      <a:pt x="5995" y="7028"/>
                      <a:pt x="5900" y="7028"/>
                    </a:cubicBezTo>
                    <a:cubicBezTo>
                      <a:pt x="5804" y="7028"/>
                      <a:pt x="5757" y="6924"/>
                      <a:pt x="5709" y="6821"/>
                    </a:cubicBezTo>
                    <a:cubicBezTo>
                      <a:pt x="5662" y="6718"/>
                      <a:pt x="5662" y="6718"/>
                      <a:pt x="5662" y="6718"/>
                    </a:cubicBezTo>
                    <a:cubicBezTo>
                      <a:pt x="5662" y="6718"/>
                      <a:pt x="5662" y="6718"/>
                      <a:pt x="5614" y="6718"/>
                    </a:cubicBezTo>
                    <a:cubicBezTo>
                      <a:pt x="5471" y="6718"/>
                      <a:pt x="5329" y="6924"/>
                      <a:pt x="5281" y="7028"/>
                    </a:cubicBezTo>
                    <a:cubicBezTo>
                      <a:pt x="5233" y="7234"/>
                      <a:pt x="5138" y="7441"/>
                      <a:pt x="4948" y="7441"/>
                    </a:cubicBezTo>
                    <a:cubicBezTo>
                      <a:pt x="4853" y="7441"/>
                      <a:pt x="4758" y="7338"/>
                      <a:pt x="4663" y="7234"/>
                    </a:cubicBezTo>
                    <a:cubicBezTo>
                      <a:pt x="4567" y="7131"/>
                      <a:pt x="4520" y="7028"/>
                      <a:pt x="4472" y="7028"/>
                    </a:cubicBezTo>
                    <a:cubicBezTo>
                      <a:pt x="4472" y="7028"/>
                      <a:pt x="4472" y="7028"/>
                      <a:pt x="4472" y="7028"/>
                    </a:cubicBezTo>
                    <a:cubicBezTo>
                      <a:pt x="4472" y="7441"/>
                      <a:pt x="4377" y="7441"/>
                      <a:pt x="4377" y="7441"/>
                    </a:cubicBezTo>
                    <a:cubicBezTo>
                      <a:pt x="4330" y="7441"/>
                      <a:pt x="4330" y="7441"/>
                      <a:pt x="4330" y="7441"/>
                    </a:cubicBezTo>
                    <a:cubicBezTo>
                      <a:pt x="4330" y="7441"/>
                      <a:pt x="4282" y="7441"/>
                      <a:pt x="4282" y="7441"/>
                    </a:cubicBezTo>
                    <a:cubicBezTo>
                      <a:pt x="4282" y="7441"/>
                      <a:pt x="4282" y="7441"/>
                      <a:pt x="4282" y="7338"/>
                    </a:cubicBezTo>
                    <a:cubicBezTo>
                      <a:pt x="4282" y="7338"/>
                      <a:pt x="4282" y="7338"/>
                      <a:pt x="4282" y="7338"/>
                    </a:cubicBezTo>
                    <a:cubicBezTo>
                      <a:pt x="4234" y="7338"/>
                      <a:pt x="4234" y="7338"/>
                      <a:pt x="4234" y="7338"/>
                    </a:cubicBezTo>
                    <a:cubicBezTo>
                      <a:pt x="4234" y="7338"/>
                      <a:pt x="4234" y="7338"/>
                      <a:pt x="4234" y="7338"/>
                    </a:cubicBezTo>
                    <a:cubicBezTo>
                      <a:pt x="4234" y="7234"/>
                      <a:pt x="4234" y="7234"/>
                      <a:pt x="4234" y="7234"/>
                    </a:cubicBezTo>
                    <a:cubicBezTo>
                      <a:pt x="4234" y="7234"/>
                      <a:pt x="4234" y="7234"/>
                      <a:pt x="4234" y="7234"/>
                    </a:cubicBezTo>
                    <a:cubicBezTo>
                      <a:pt x="4234" y="7234"/>
                      <a:pt x="4234" y="7234"/>
                      <a:pt x="4234" y="7234"/>
                    </a:cubicBezTo>
                    <a:cubicBezTo>
                      <a:pt x="4187" y="7234"/>
                      <a:pt x="4187" y="7131"/>
                      <a:pt x="4187" y="7131"/>
                    </a:cubicBezTo>
                    <a:cubicBezTo>
                      <a:pt x="4187" y="7131"/>
                      <a:pt x="4187" y="7131"/>
                      <a:pt x="4187" y="7028"/>
                    </a:cubicBezTo>
                    <a:cubicBezTo>
                      <a:pt x="4187" y="7028"/>
                      <a:pt x="4139" y="6924"/>
                      <a:pt x="4139" y="6924"/>
                    </a:cubicBezTo>
                    <a:cubicBezTo>
                      <a:pt x="4139" y="6924"/>
                      <a:pt x="4092" y="6821"/>
                      <a:pt x="4044" y="6718"/>
                    </a:cubicBezTo>
                    <a:cubicBezTo>
                      <a:pt x="3996" y="6614"/>
                      <a:pt x="3854" y="6408"/>
                      <a:pt x="3806" y="6304"/>
                    </a:cubicBezTo>
                    <a:cubicBezTo>
                      <a:pt x="3759" y="6304"/>
                      <a:pt x="3759" y="6304"/>
                      <a:pt x="3759" y="6304"/>
                    </a:cubicBezTo>
                    <a:cubicBezTo>
                      <a:pt x="3711" y="6201"/>
                      <a:pt x="3568" y="6098"/>
                      <a:pt x="3473" y="6098"/>
                    </a:cubicBezTo>
                    <a:cubicBezTo>
                      <a:pt x="3283" y="5994"/>
                      <a:pt x="3140" y="5994"/>
                      <a:pt x="3093" y="5684"/>
                    </a:cubicBezTo>
                    <a:cubicBezTo>
                      <a:pt x="3093" y="5684"/>
                      <a:pt x="3045" y="5684"/>
                      <a:pt x="2997" y="5684"/>
                    </a:cubicBezTo>
                    <a:cubicBezTo>
                      <a:pt x="2950" y="5684"/>
                      <a:pt x="2902" y="5684"/>
                      <a:pt x="2902" y="5788"/>
                    </a:cubicBezTo>
                    <a:cubicBezTo>
                      <a:pt x="2855" y="5994"/>
                      <a:pt x="2759" y="6098"/>
                      <a:pt x="2712" y="6098"/>
                    </a:cubicBezTo>
                    <a:cubicBezTo>
                      <a:pt x="2617" y="6098"/>
                      <a:pt x="2569" y="5994"/>
                      <a:pt x="2522" y="5891"/>
                    </a:cubicBezTo>
                    <a:cubicBezTo>
                      <a:pt x="2522" y="5891"/>
                      <a:pt x="2474" y="5891"/>
                      <a:pt x="2474" y="5891"/>
                    </a:cubicBezTo>
                    <a:cubicBezTo>
                      <a:pt x="2474" y="5891"/>
                      <a:pt x="2474" y="5891"/>
                      <a:pt x="2474" y="5891"/>
                    </a:cubicBezTo>
                    <a:cubicBezTo>
                      <a:pt x="2379" y="5891"/>
                      <a:pt x="2236" y="5994"/>
                      <a:pt x="2189" y="6098"/>
                    </a:cubicBezTo>
                    <a:cubicBezTo>
                      <a:pt x="2141" y="6098"/>
                      <a:pt x="2141" y="6098"/>
                      <a:pt x="2141" y="6098"/>
                    </a:cubicBezTo>
                    <a:cubicBezTo>
                      <a:pt x="2141" y="6098"/>
                      <a:pt x="2093" y="6201"/>
                      <a:pt x="2046" y="6201"/>
                    </a:cubicBezTo>
                    <a:cubicBezTo>
                      <a:pt x="1856" y="6511"/>
                      <a:pt x="1665" y="6718"/>
                      <a:pt x="1522" y="6718"/>
                    </a:cubicBezTo>
                    <a:cubicBezTo>
                      <a:pt x="1522" y="6718"/>
                      <a:pt x="1522" y="6821"/>
                      <a:pt x="1522" y="6821"/>
                    </a:cubicBezTo>
                    <a:cubicBezTo>
                      <a:pt x="1475" y="6924"/>
                      <a:pt x="1475" y="7131"/>
                      <a:pt x="1380" y="7234"/>
                    </a:cubicBezTo>
                    <a:cubicBezTo>
                      <a:pt x="1332" y="7234"/>
                      <a:pt x="1332" y="7234"/>
                      <a:pt x="1285" y="7234"/>
                    </a:cubicBezTo>
                    <a:cubicBezTo>
                      <a:pt x="1237" y="7338"/>
                      <a:pt x="1189" y="7338"/>
                      <a:pt x="1189" y="7338"/>
                    </a:cubicBezTo>
                    <a:cubicBezTo>
                      <a:pt x="1189" y="7441"/>
                      <a:pt x="1189" y="7544"/>
                      <a:pt x="1189" y="7648"/>
                    </a:cubicBezTo>
                    <a:cubicBezTo>
                      <a:pt x="1189" y="7648"/>
                      <a:pt x="1237" y="7751"/>
                      <a:pt x="1237" y="7751"/>
                    </a:cubicBezTo>
                    <a:cubicBezTo>
                      <a:pt x="1237" y="7855"/>
                      <a:pt x="1285" y="8061"/>
                      <a:pt x="1285" y="8165"/>
                    </a:cubicBezTo>
                    <a:cubicBezTo>
                      <a:pt x="1285" y="8268"/>
                      <a:pt x="1237" y="8268"/>
                      <a:pt x="1237" y="8371"/>
                    </a:cubicBezTo>
                    <a:cubicBezTo>
                      <a:pt x="1237" y="8475"/>
                      <a:pt x="1189" y="8578"/>
                      <a:pt x="1094" y="8578"/>
                    </a:cubicBezTo>
                    <a:cubicBezTo>
                      <a:pt x="1047" y="8681"/>
                      <a:pt x="1047" y="8681"/>
                      <a:pt x="999" y="8681"/>
                    </a:cubicBezTo>
                    <a:cubicBezTo>
                      <a:pt x="856" y="8681"/>
                      <a:pt x="809" y="8371"/>
                      <a:pt x="714" y="8165"/>
                    </a:cubicBezTo>
                    <a:cubicBezTo>
                      <a:pt x="666" y="8061"/>
                      <a:pt x="619" y="7855"/>
                      <a:pt x="571" y="7855"/>
                    </a:cubicBezTo>
                    <a:cubicBezTo>
                      <a:pt x="571" y="7751"/>
                      <a:pt x="523" y="7751"/>
                      <a:pt x="523" y="7751"/>
                    </a:cubicBezTo>
                    <a:cubicBezTo>
                      <a:pt x="476" y="7751"/>
                      <a:pt x="428" y="7855"/>
                      <a:pt x="428" y="8061"/>
                    </a:cubicBezTo>
                    <a:cubicBezTo>
                      <a:pt x="428" y="8371"/>
                      <a:pt x="333" y="8475"/>
                      <a:pt x="238" y="8578"/>
                    </a:cubicBezTo>
                    <a:cubicBezTo>
                      <a:pt x="190" y="8681"/>
                      <a:pt x="143" y="8785"/>
                      <a:pt x="143" y="8888"/>
                    </a:cubicBezTo>
                    <a:cubicBezTo>
                      <a:pt x="95" y="8888"/>
                      <a:pt x="95" y="8888"/>
                      <a:pt x="95" y="8888"/>
                    </a:cubicBezTo>
                    <a:cubicBezTo>
                      <a:pt x="143" y="8991"/>
                      <a:pt x="143" y="8991"/>
                      <a:pt x="190" y="8991"/>
                    </a:cubicBezTo>
                    <a:cubicBezTo>
                      <a:pt x="238" y="9095"/>
                      <a:pt x="285" y="9198"/>
                      <a:pt x="285" y="9301"/>
                    </a:cubicBezTo>
                    <a:cubicBezTo>
                      <a:pt x="285" y="9611"/>
                      <a:pt x="190" y="9715"/>
                      <a:pt x="48" y="9922"/>
                    </a:cubicBezTo>
                    <a:cubicBezTo>
                      <a:pt x="48" y="9922"/>
                      <a:pt x="0" y="10232"/>
                      <a:pt x="0" y="10335"/>
                    </a:cubicBezTo>
                    <a:cubicBezTo>
                      <a:pt x="0" y="10335"/>
                      <a:pt x="48" y="10335"/>
                      <a:pt x="48" y="10335"/>
                    </a:cubicBezTo>
                    <a:cubicBezTo>
                      <a:pt x="143" y="10438"/>
                      <a:pt x="333" y="10542"/>
                      <a:pt x="285" y="10955"/>
                    </a:cubicBezTo>
                    <a:cubicBezTo>
                      <a:pt x="285" y="11058"/>
                      <a:pt x="285" y="11162"/>
                      <a:pt x="285" y="11265"/>
                    </a:cubicBezTo>
                    <a:cubicBezTo>
                      <a:pt x="381" y="11265"/>
                      <a:pt x="428" y="11265"/>
                      <a:pt x="523" y="11265"/>
                    </a:cubicBezTo>
                    <a:cubicBezTo>
                      <a:pt x="571" y="11265"/>
                      <a:pt x="571" y="11265"/>
                      <a:pt x="619" y="11265"/>
                    </a:cubicBezTo>
                    <a:cubicBezTo>
                      <a:pt x="619" y="11265"/>
                      <a:pt x="666" y="11265"/>
                      <a:pt x="666" y="11265"/>
                    </a:cubicBezTo>
                    <a:cubicBezTo>
                      <a:pt x="809" y="11265"/>
                      <a:pt x="856" y="11472"/>
                      <a:pt x="952" y="11678"/>
                    </a:cubicBezTo>
                    <a:cubicBezTo>
                      <a:pt x="999" y="11885"/>
                      <a:pt x="1047" y="11989"/>
                      <a:pt x="1094" y="12195"/>
                    </a:cubicBezTo>
                    <a:cubicBezTo>
                      <a:pt x="1237" y="12505"/>
                      <a:pt x="1285" y="12712"/>
                      <a:pt x="1285" y="12919"/>
                    </a:cubicBezTo>
                    <a:cubicBezTo>
                      <a:pt x="1237" y="13125"/>
                      <a:pt x="1189" y="13125"/>
                      <a:pt x="1142" y="13229"/>
                    </a:cubicBezTo>
                    <a:cubicBezTo>
                      <a:pt x="1142" y="13229"/>
                      <a:pt x="1189" y="13332"/>
                      <a:pt x="1237" y="13332"/>
                    </a:cubicBezTo>
                    <a:cubicBezTo>
                      <a:pt x="1285" y="13332"/>
                      <a:pt x="1285" y="13435"/>
                      <a:pt x="1332" y="13435"/>
                    </a:cubicBezTo>
                    <a:cubicBezTo>
                      <a:pt x="1332" y="13435"/>
                      <a:pt x="1332" y="13435"/>
                      <a:pt x="1380" y="13539"/>
                    </a:cubicBezTo>
                    <a:cubicBezTo>
                      <a:pt x="1380" y="13539"/>
                      <a:pt x="1380" y="13539"/>
                      <a:pt x="1380" y="13539"/>
                    </a:cubicBezTo>
                    <a:cubicBezTo>
                      <a:pt x="1380" y="13435"/>
                      <a:pt x="1427" y="13435"/>
                      <a:pt x="1427" y="13435"/>
                    </a:cubicBezTo>
                    <a:close/>
                    <a:moveTo>
                      <a:pt x="14796" y="13642"/>
                    </a:moveTo>
                    <a:cubicBezTo>
                      <a:pt x="14987" y="13229"/>
                      <a:pt x="15415" y="13022"/>
                      <a:pt x="15796" y="13022"/>
                    </a:cubicBezTo>
                    <a:cubicBezTo>
                      <a:pt x="15986" y="13022"/>
                      <a:pt x="16129" y="13022"/>
                      <a:pt x="16271" y="13125"/>
                    </a:cubicBezTo>
                    <a:cubicBezTo>
                      <a:pt x="16509" y="13229"/>
                      <a:pt x="16937" y="13125"/>
                      <a:pt x="17270" y="13022"/>
                    </a:cubicBezTo>
                    <a:cubicBezTo>
                      <a:pt x="17413" y="13022"/>
                      <a:pt x="17556" y="12919"/>
                      <a:pt x="17604" y="13022"/>
                    </a:cubicBezTo>
                    <a:cubicBezTo>
                      <a:pt x="17651" y="13022"/>
                      <a:pt x="17699" y="13125"/>
                      <a:pt x="17699" y="13332"/>
                    </a:cubicBezTo>
                    <a:cubicBezTo>
                      <a:pt x="17699" y="13642"/>
                      <a:pt x="17413" y="13952"/>
                      <a:pt x="17033" y="13952"/>
                    </a:cubicBezTo>
                    <a:cubicBezTo>
                      <a:pt x="16937" y="13952"/>
                      <a:pt x="16795" y="13952"/>
                      <a:pt x="16652" y="13849"/>
                    </a:cubicBezTo>
                    <a:cubicBezTo>
                      <a:pt x="16462" y="13849"/>
                      <a:pt x="16271" y="13849"/>
                      <a:pt x="16081" y="13849"/>
                    </a:cubicBezTo>
                    <a:cubicBezTo>
                      <a:pt x="15653" y="13849"/>
                      <a:pt x="15415" y="13952"/>
                      <a:pt x="15272" y="14366"/>
                    </a:cubicBezTo>
                    <a:cubicBezTo>
                      <a:pt x="15034" y="14779"/>
                      <a:pt x="15082" y="15192"/>
                      <a:pt x="15082" y="15399"/>
                    </a:cubicBezTo>
                    <a:cubicBezTo>
                      <a:pt x="15082" y="15502"/>
                      <a:pt x="15082" y="15812"/>
                      <a:pt x="14939" y="15916"/>
                    </a:cubicBezTo>
                    <a:cubicBezTo>
                      <a:pt x="14892" y="15916"/>
                      <a:pt x="14892" y="15916"/>
                      <a:pt x="14892" y="15916"/>
                    </a:cubicBezTo>
                    <a:cubicBezTo>
                      <a:pt x="14844" y="15916"/>
                      <a:pt x="14749" y="15812"/>
                      <a:pt x="14701" y="15502"/>
                    </a:cubicBezTo>
                    <a:cubicBezTo>
                      <a:pt x="14606" y="14986"/>
                      <a:pt x="14606" y="14056"/>
                      <a:pt x="14796" y="13642"/>
                    </a:cubicBezTo>
                    <a:close/>
                    <a:moveTo>
                      <a:pt x="7184" y="13229"/>
                    </a:moveTo>
                    <a:cubicBezTo>
                      <a:pt x="7232" y="13125"/>
                      <a:pt x="7279" y="13125"/>
                      <a:pt x="7422" y="13125"/>
                    </a:cubicBezTo>
                    <a:cubicBezTo>
                      <a:pt x="7565" y="13125"/>
                      <a:pt x="8041" y="13229"/>
                      <a:pt x="8088" y="13642"/>
                    </a:cubicBezTo>
                    <a:cubicBezTo>
                      <a:pt x="8136" y="13745"/>
                      <a:pt x="8136" y="13849"/>
                      <a:pt x="8088" y="13952"/>
                    </a:cubicBezTo>
                    <a:cubicBezTo>
                      <a:pt x="8041" y="14056"/>
                      <a:pt x="7993" y="14159"/>
                      <a:pt x="7898" y="14159"/>
                    </a:cubicBezTo>
                    <a:cubicBezTo>
                      <a:pt x="7755" y="14159"/>
                      <a:pt x="7232" y="13849"/>
                      <a:pt x="7184" y="13539"/>
                    </a:cubicBezTo>
                    <a:cubicBezTo>
                      <a:pt x="7184" y="13435"/>
                      <a:pt x="7184" y="13332"/>
                      <a:pt x="7184" y="13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4" name="Shape 3094"/>
              <p:cNvSpPr/>
              <p:nvPr/>
            </p:nvSpPr>
            <p:spPr>
              <a:xfrm>
                <a:off x="1780641" y="178683"/>
                <a:ext cx="124736" cy="42741"/>
              </a:xfrm>
              <a:custGeom>
                <a:avLst/>
                <a:gdLst/>
                <a:ahLst/>
                <a:cxnLst>
                  <a:cxn ang="0">
                    <a:pos x="wd2" y="hd2"/>
                  </a:cxn>
                  <a:cxn ang="5400000">
                    <a:pos x="wd2" y="hd2"/>
                  </a:cxn>
                  <a:cxn ang="10800000">
                    <a:pos x="wd2" y="hd2"/>
                  </a:cxn>
                  <a:cxn ang="16200000">
                    <a:pos x="wd2" y="hd2"/>
                  </a:cxn>
                </a:cxnLst>
                <a:rect l="0" t="0" r="r" b="b"/>
                <a:pathLst>
                  <a:path w="21449" h="21011" fill="norm" stroke="1" extrusionOk="0">
                    <a:moveTo>
                      <a:pt x="594" y="15329"/>
                    </a:moveTo>
                    <a:cubicBezTo>
                      <a:pt x="1587" y="17419"/>
                      <a:pt x="2083" y="18813"/>
                      <a:pt x="2580" y="20206"/>
                    </a:cubicBezTo>
                    <a:cubicBezTo>
                      <a:pt x="2580" y="20206"/>
                      <a:pt x="2828" y="20903"/>
                      <a:pt x="2828" y="20903"/>
                    </a:cubicBezTo>
                    <a:cubicBezTo>
                      <a:pt x="2828" y="20903"/>
                      <a:pt x="2828" y="20903"/>
                      <a:pt x="3325" y="20903"/>
                    </a:cubicBezTo>
                    <a:cubicBezTo>
                      <a:pt x="4070" y="20903"/>
                      <a:pt x="5311" y="20206"/>
                      <a:pt x="6056" y="19510"/>
                    </a:cubicBezTo>
                    <a:cubicBezTo>
                      <a:pt x="6552" y="18813"/>
                      <a:pt x="6552" y="18813"/>
                      <a:pt x="6552" y="18813"/>
                    </a:cubicBezTo>
                    <a:cubicBezTo>
                      <a:pt x="7049" y="18116"/>
                      <a:pt x="7546" y="19510"/>
                      <a:pt x="8042" y="20206"/>
                    </a:cubicBezTo>
                    <a:cubicBezTo>
                      <a:pt x="8290" y="20903"/>
                      <a:pt x="8539" y="21600"/>
                      <a:pt x="9035" y="20206"/>
                    </a:cubicBezTo>
                    <a:cubicBezTo>
                      <a:pt x="10028" y="18813"/>
                      <a:pt x="11021" y="18116"/>
                      <a:pt x="11766" y="18116"/>
                    </a:cubicBezTo>
                    <a:cubicBezTo>
                      <a:pt x="12015" y="18116"/>
                      <a:pt x="12511" y="18813"/>
                      <a:pt x="13008" y="18813"/>
                    </a:cubicBezTo>
                    <a:cubicBezTo>
                      <a:pt x="13256" y="18813"/>
                      <a:pt x="13752" y="18813"/>
                      <a:pt x="14249" y="18813"/>
                    </a:cubicBezTo>
                    <a:cubicBezTo>
                      <a:pt x="14497" y="18813"/>
                      <a:pt x="14497" y="18813"/>
                      <a:pt x="14497" y="18813"/>
                    </a:cubicBezTo>
                    <a:cubicBezTo>
                      <a:pt x="14497" y="18116"/>
                      <a:pt x="14249" y="16723"/>
                      <a:pt x="14001" y="15329"/>
                    </a:cubicBezTo>
                    <a:cubicBezTo>
                      <a:pt x="13752" y="13935"/>
                      <a:pt x="13504" y="12542"/>
                      <a:pt x="13504" y="11148"/>
                    </a:cubicBezTo>
                    <a:cubicBezTo>
                      <a:pt x="13504" y="9058"/>
                      <a:pt x="14001" y="8361"/>
                      <a:pt x="14746" y="8361"/>
                    </a:cubicBezTo>
                    <a:cubicBezTo>
                      <a:pt x="15242" y="8361"/>
                      <a:pt x="15739" y="9058"/>
                      <a:pt x="15987" y="10452"/>
                    </a:cubicBezTo>
                    <a:cubicBezTo>
                      <a:pt x="16235" y="11148"/>
                      <a:pt x="16235" y="12542"/>
                      <a:pt x="15987" y="13239"/>
                    </a:cubicBezTo>
                    <a:cubicBezTo>
                      <a:pt x="15739" y="13935"/>
                      <a:pt x="15987" y="13935"/>
                      <a:pt x="15987" y="14632"/>
                    </a:cubicBezTo>
                    <a:cubicBezTo>
                      <a:pt x="16235" y="16723"/>
                      <a:pt x="17477" y="18813"/>
                      <a:pt x="19215" y="18116"/>
                    </a:cubicBezTo>
                    <a:cubicBezTo>
                      <a:pt x="20208" y="18116"/>
                      <a:pt x="20208" y="17419"/>
                      <a:pt x="20208" y="16026"/>
                    </a:cubicBezTo>
                    <a:cubicBezTo>
                      <a:pt x="20208" y="14632"/>
                      <a:pt x="19959" y="12542"/>
                      <a:pt x="20952" y="11845"/>
                    </a:cubicBezTo>
                    <a:cubicBezTo>
                      <a:pt x="21449" y="11148"/>
                      <a:pt x="21449" y="10452"/>
                      <a:pt x="21449" y="10452"/>
                    </a:cubicBezTo>
                    <a:cubicBezTo>
                      <a:pt x="21449" y="10452"/>
                      <a:pt x="21449" y="9755"/>
                      <a:pt x="20208" y="7665"/>
                    </a:cubicBezTo>
                    <a:cubicBezTo>
                      <a:pt x="19215" y="5574"/>
                      <a:pt x="17973" y="5574"/>
                      <a:pt x="16980" y="5574"/>
                    </a:cubicBezTo>
                    <a:cubicBezTo>
                      <a:pt x="15987" y="5574"/>
                      <a:pt x="14994" y="5574"/>
                      <a:pt x="14249" y="4181"/>
                    </a:cubicBezTo>
                    <a:cubicBezTo>
                      <a:pt x="13504" y="3484"/>
                      <a:pt x="12759" y="2787"/>
                      <a:pt x="12263" y="2787"/>
                    </a:cubicBezTo>
                    <a:cubicBezTo>
                      <a:pt x="11021" y="2787"/>
                      <a:pt x="10773" y="4877"/>
                      <a:pt x="10773" y="5574"/>
                    </a:cubicBezTo>
                    <a:cubicBezTo>
                      <a:pt x="10773" y="7665"/>
                      <a:pt x="10277" y="8361"/>
                      <a:pt x="10028" y="8361"/>
                    </a:cubicBezTo>
                    <a:cubicBezTo>
                      <a:pt x="9283" y="8361"/>
                      <a:pt x="8539" y="6968"/>
                      <a:pt x="7297" y="4181"/>
                    </a:cubicBezTo>
                    <a:cubicBezTo>
                      <a:pt x="6552" y="2787"/>
                      <a:pt x="5559" y="697"/>
                      <a:pt x="4815" y="0"/>
                    </a:cubicBezTo>
                    <a:cubicBezTo>
                      <a:pt x="4815" y="0"/>
                      <a:pt x="4815" y="0"/>
                      <a:pt x="4815" y="0"/>
                    </a:cubicBezTo>
                    <a:cubicBezTo>
                      <a:pt x="3573" y="0"/>
                      <a:pt x="594" y="6968"/>
                      <a:pt x="97" y="12542"/>
                    </a:cubicBezTo>
                    <a:cubicBezTo>
                      <a:pt x="-151" y="14632"/>
                      <a:pt x="97" y="15329"/>
                      <a:pt x="594" y="153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5" name="Shape 3095"/>
              <p:cNvSpPr/>
              <p:nvPr/>
            </p:nvSpPr>
            <p:spPr>
              <a:xfrm>
                <a:off x="1162294" y="67372"/>
                <a:ext cx="94269" cy="46869"/>
              </a:xfrm>
              <a:custGeom>
                <a:avLst/>
                <a:gdLst/>
                <a:ahLst/>
                <a:cxnLst>
                  <a:cxn ang="0">
                    <a:pos x="wd2" y="hd2"/>
                  </a:cxn>
                  <a:cxn ang="5400000">
                    <a:pos x="wd2" y="hd2"/>
                  </a:cxn>
                  <a:cxn ang="10800000">
                    <a:pos x="wd2" y="hd2"/>
                  </a:cxn>
                  <a:cxn ang="16200000">
                    <a:pos x="wd2" y="hd2"/>
                  </a:cxn>
                </a:cxnLst>
                <a:rect l="0" t="0" r="r" b="b"/>
                <a:pathLst>
                  <a:path w="21356" h="21600" fill="norm" stroke="1" extrusionOk="0">
                    <a:moveTo>
                      <a:pt x="4255" y="20965"/>
                    </a:moveTo>
                    <a:cubicBezTo>
                      <a:pt x="5891" y="20329"/>
                      <a:pt x="7527" y="19694"/>
                      <a:pt x="9164" y="19694"/>
                    </a:cubicBezTo>
                    <a:cubicBezTo>
                      <a:pt x="9491" y="19694"/>
                      <a:pt x="9491" y="19694"/>
                      <a:pt x="9491" y="19694"/>
                    </a:cubicBezTo>
                    <a:cubicBezTo>
                      <a:pt x="13418" y="19694"/>
                      <a:pt x="20945" y="14612"/>
                      <a:pt x="21273" y="12071"/>
                    </a:cubicBezTo>
                    <a:cubicBezTo>
                      <a:pt x="21600" y="11435"/>
                      <a:pt x="20945" y="10800"/>
                      <a:pt x="19636" y="10165"/>
                    </a:cubicBezTo>
                    <a:cubicBezTo>
                      <a:pt x="18655" y="9529"/>
                      <a:pt x="17345" y="8894"/>
                      <a:pt x="16691" y="6988"/>
                    </a:cubicBezTo>
                    <a:cubicBezTo>
                      <a:pt x="16364" y="6353"/>
                      <a:pt x="16036" y="6353"/>
                      <a:pt x="15382" y="6353"/>
                    </a:cubicBezTo>
                    <a:cubicBezTo>
                      <a:pt x="14400" y="6353"/>
                      <a:pt x="12764" y="7624"/>
                      <a:pt x="12436" y="8894"/>
                    </a:cubicBezTo>
                    <a:cubicBezTo>
                      <a:pt x="12109" y="10800"/>
                      <a:pt x="11455" y="10800"/>
                      <a:pt x="11455" y="10800"/>
                    </a:cubicBezTo>
                    <a:cubicBezTo>
                      <a:pt x="10800" y="10800"/>
                      <a:pt x="10473" y="10165"/>
                      <a:pt x="10473" y="9529"/>
                    </a:cubicBezTo>
                    <a:cubicBezTo>
                      <a:pt x="10145" y="8259"/>
                      <a:pt x="10800" y="5718"/>
                      <a:pt x="11782" y="3812"/>
                    </a:cubicBezTo>
                    <a:cubicBezTo>
                      <a:pt x="12436" y="2541"/>
                      <a:pt x="12436" y="1906"/>
                      <a:pt x="12109" y="1906"/>
                    </a:cubicBezTo>
                    <a:cubicBezTo>
                      <a:pt x="12109" y="1271"/>
                      <a:pt x="11455" y="0"/>
                      <a:pt x="10800" y="0"/>
                    </a:cubicBezTo>
                    <a:cubicBezTo>
                      <a:pt x="10800" y="0"/>
                      <a:pt x="10800" y="0"/>
                      <a:pt x="10800" y="0"/>
                    </a:cubicBezTo>
                    <a:cubicBezTo>
                      <a:pt x="10473" y="2541"/>
                      <a:pt x="9164" y="2541"/>
                      <a:pt x="8182" y="2541"/>
                    </a:cubicBezTo>
                    <a:cubicBezTo>
                      <a:pt x="7855" y="2541"/>
                      <a:pt x="7200" y="2541"/>
                      <a:pt x="6873" y="3176"/>
                    </a:cubicBezTo>
                    <a:cubicBezTo>
                      <a:pt x="6873" y="4447"/>
                      <a:pt x="6545" y="5718"/>
                      <a:pt x="6218" y="6353"/>
                    </a:cubicBezTo>
                    <a:cubicBezTo>
                      <a:pt x="5891" y="6988"/>
                      <a:pt x="5564" y="7624"/>
                      <a:pt x="5564" y="8259"/>
                    </a:cubicBezTo>
                    <a:cubicBezTo>
                      <a:pt x="5564" y="8894"/>
                      <a:pt x="5564" y="9529"/>
                      <a:pt x="5236" y="10165"/>
                    </a:cubicBezTo>
                    <a:cubicBezTo>
                      <a:pt x="4909" y="10800"/>
                      <a:pt x="4582" y="10800"/>
                      <a:pt x="4255" y="10800"/>
                    </a:cubicBezTo>
                    <a:cubicBezTo>
                      <a:pt x="3927" y="10800"/>
                      <a:pt x="3927" y="10800"/>
                      <a:pt x="3927" y="10800"/>
                    </a:cubicBezTo>
                    <a:cubicBezTo>
                      <a:pt x="3273" y="10800"/>
                      <a:pt x="2945" y="10800"/>
                      <a:pt x="2945" y="12706"/>
                    </a:cubicBezTo>
                    <a:cubicBezTo>
                      <a:pt x="2945" y="15882"/>
                      <a:pt x="1636" y="17788"/>
                      <a:pt x="655" y="19694"/>
                    </a:cubicBezTo>
                    <a:cubicBezTo>
                      <a:pt x="327" y="20329"/>
                      <a:pt x="0" y="20965"/>
                      <a:pt x="0" y="21600"/>
                    </a:cubicBezTo>
                    <a:cubicBezTo>
                      <a:pt x="0" y="21600"/>
                      <a:pt x="327" y="21600"/>
                      <a:pt x="655" y="21600"/>
                    </a:cubicBezTo>
                    <a:cubicBezTo>
                      <a:pt x="1636" y="21600"/>
                      <a:pt x="2945" y="20965"/>
                      <a:pt x="4255" y="2096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6" name="Shape 3096"/>
              <p:cNvSpPr/>
              <p:nvPr/>
            </p:nvSpPr>
            <p:spPr>
              <a:xfrm>
                <a:off x="1048789" y="0"/>
                <a:ext cx="80211" cy="56098"/>
              </a:xfrm>
              <a:custGeom>
                <a:avLst/>
                <a:gdLst/>
                <a:ahLst/>
                <a:cxnLst>
                  <a:cxn ang="0">
                    <a:pos x="wd2" y="hd2"/>
                  </a:cxn>
                  <a:cxn ang="5400000">
                    <a:pos x="wd2" y="hd2"/>
                  </a:cxn>
                  <a:cxn ang="10800000">
                    <a:pos x="wd2" y="hd2"/>
                  </a:cxn>
                  <a:cxn ang="16200000">
                    <a:pos x="wd2" y="hd2"/>
                  </a:cxn>
                </a:cxnLst>
                <a:rect l="0" t="0" r="r" b="b"/>
                <a:pathLst>
                  <a:path w="21600" h="21213" fill="norm" stroke="1" extrusionOk="0">
                    <a:moveTo>
                      <a:pt x="3471" y="13171"/>
                    </a:moveTo>
                    <a:cubicBezTo>
                      <a:pt x="4243" y="13698"/>
                      <a:pt x="5786" y="14751"/>
                      <a:pt x="5400" y="15805"/>
                    </a:cubicBezTo>
                    <a:cubicBezTo>
                      <a:pt x="5400" y="17385"/>
                      <a:pt x="4243" y="17912"/>
                      <a:pt x="2314" y="17912"/>
                    </a:cubicBezTo>
                    <a:cubicBezTo>
                      <a:pt x="1157" y="17912"/>
                      <a:pt x="386" y="17912"/>
                      <a:pt x="0" y="17912"/>
                    </a:cubicBezTo>
                    <a:cubicBezTo>
                      <a:pt x="386" y="18439"/>
                      <a:pt x="386" y="18966"/>
                      <a:pt x="771" y="19493"/>
                    </a:cubicBezTo>
                    <a:cubicBezTo>
                      <a:pt x="1157" y="20020"/>
                      <a:pt x="1929" y="20546"/>
                      <a:pt x="3086" y="21073"/>
                    </a:cubicBezTo>
                    <a:cubicBezTo>
                      <a:pt x="4629" y="21600"/>
                      <a:pt x="6171" y="20546"/>
                      <a:pt x="6943" y="19493"/>
                    </a:cubicBezTo>
                    <a:cubicBezTo>
                      <a:pt x="7329" y="18966"/>
                      <a:pt x="7329" y="18439"/>
                      <a:pt x="7329" y="18439"/>
                    </a:cubicBezTo>
                    <a:cubicBezTo>
                      <a:pt x="6943" y="15805"/>
                      <a:pt x="9643" y="14751"/>
                      <a:pt x="17357" y="12644"/>
                    </a:cubicBezTo>
                    <a:cubicBezTo>
                      <a:pt x="18514" y="12644"/>
                      <a:pt x="19286" y="12117"/>
                      <a:pt x="20057" y="12117"/>
                    </a:cubicBezTo>
                    <a:cubicBezTo>
                      <a:pt x="20057" y="12117"/>
                      <a:pt x="20057" y="12117"/>
                      <a:pt x="20057" y="12117"/>
                    </a:cubicBezTo>
                    <a:cubicBezTo>
                      <a:pt x="20057" y="11590"/>
                      <a:pt x="20057" y="11063"/>
                      <a:pt x="20057" y="11063"/>
                    </a:cubicBezTo>
                    <a:cubicBezTo>
                      <a:pt x="19671" y="10010"/>
                      <a:pt x="19286" y="8956"/>
                      <a:pt x="19671" y="8429"/>
                    </a:cubicBezTo>
                    <a:cubicBezTo>
                      <a:pt x="20057" y="7376"/>
                      <a:pt x="20829" y="7376"/>
                      <a:pt x="21214" y="7376"/>
                    </a:cubicBezTo>
                    <a:cubicBezTo>
                      <a:pt x="21214" y="7376"/>
                      <a:pt x="21214" y="7376"/>
                      <a:pt x="21600" y="7376"/>
                    </a:cubicBezTo>
                    <a:cubicBezTo>
                      <a:pt x="20829" y="6849"/>
                      <a:pt x="20443" y="6849"/>
                      <a:pt x="19286" y="6322"/>
                    </a:cubicBezTo>
                    <a:cubicBezTo>
                      <a:pt x="16586" y="5795"/>
                      <a:pt x="16200" y="3161"/>
                      <a:pt x="16200" y="1580"/>
                    </a:cubicBezTo>
                    <a:cubicBezTo>
                      <a:pt x="15814" y="1054"/>
                      <a:pt x="15814" y="527"/>
                      <a:pt x="15814" y="0"/>
                    </a:cubicBezTo>
                    <a:cubicBezTo>
                      <a:pt x="15429" y="0"/>
                      <a:pt x="15043" y="527"/>
                      <a:pt x="14657" y="527"/>
                    </a:cubicBezTo>
                    <a:cubicBezTo>
                      <a:pt x="13886" y="1580"/>
                      <a:pt x="12729" y="2634"/>
                      <a:pt x="10029" y="3161"/>
                    </a:cubicBezTo>
                    <a:cubicBezTo>
                      <a:pt x="6943" y="4215"/>
                      <a:pt x="5786" y="4741"/>
                      <a:pt x="5400" y="5268"/>
                    </a:cubicBezTo>
                    <a:cubicBezTo>
                      <a:pt x="5400" y="5268"/>
                      <a:pt x="5400" y="5268"/>
                      <a:pt x="5400" y="5268"/>
                    </a:cubicBezTo>
                    <a:cubicBezTo>
                      <a:pt x="6171" y="5795"/>
                      <a:pt x="6557" y="6849"/>
                      <a:pt x="6557" y="8429"/>
                    </a:cubicBezTo>
                    <a:cubicBezTo>
                      <a:pt x="6171" y="10010"/>
                      <a:pt x="4629" y="11590"/>
                      <a:pt x="3086" y="11590"/>
                    </a:cubicBezTo>
                    <a:cubicBezTo>
                      <a:pt x="3086" y="11590"/>
                      <a:pt x="3086" y="11590"/>
                      <a:pt x="3086" y="11590"/>
                    </a:cubicBezTo>
                    <a:cubicBezTo>
                      <a:pt x="2700" y="11590"/>
                      <a:pt x="2314" y="11590"/>
                      <a:pt x="2314" y="11590"/>
                    </a:cubicBezTo>
                    <a:cubicBezTo>
                      <a:pt x="2314" y="12117"/>
                      <a:pt x="2700" y="12644"/>
                      <a:pt x="3471" y="1317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7" name="Shape 3097"/>
              <p:cNvSpPr/>
              <p:nvPr/>
            </p:nvSpPr>
            <p:spPr>
              <a:xfrm>
                <a:off x="1077544" y="43938"/>
                <a:ext cx="87778" cy="4101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62" y="8640"/>
                    </a:moveTo>
                    <a:cubicBezTo>
                      <a:pt x="708" y="9360"/>
                      <a:pt x="354" y="10080"/>
                      <a:pt x="0" y="10080"/>
                    </a:cubicBezTo>
                    <a:cubicBezTo>
                      <a:pt x="354" y="10800"/>
                      <a:pt x="708" y="10800"/>
                      <a:pt x="1416" y="11520"/>
                    </a:cubicBezTo>
                    <a:cubicBezTo>
                      <a:pt x="1770" y="11520"/>
                      <a:pt x="2125" y="11520"/>
                      <a:pt x="2479" y="11520"/>
                    </a:cubicBezTo>
                    <a:cubicBezTo>
                      <a:pt x="3187" y="11520"/>
                      <a:pt x="3895" y="12960"/>
                      <a:pt x="4249" y="14400"/>
                    </a:cubicBezTo>
                    <a:cubicBezTo>
                      <a:pt x="4957" y="16560"/>
                      <a:pt x="5311" y="17280"/>
                      <a:pt x="6020" y="17280"/>
                    </a:cubicBezTo>
                    <a:cubicBezTo>
                      <a:pt x="6374" y="16560"/>
                      <a:pt x="6728" y="16560"/>
                      <a:pt x="6728" y="16560"/>
                    </a:cubicBezTo>
                    <a:cubicBezTo>
                      <a:pt x="8144" y="16560"/>
                      <a:pt x="9915" y="18000"/>
                      <a:pt x="11685" y="19440"/>
                    </a:cubicBezTo>
                    <a:cubicBezTo>
                      <a:pt x="13810" y="20160"/>
                      <a:pt x="15934" y="21600"/>
                      <a:pt x="17705" y="21600"/>
                    </a:cubicBezTo>
                    <a:cubicBezTo>
                      <a:pt x="19121" y="21600"/>
                      <a:pt x="19830" y="20160"/>
                      <a:pt x="19830" y="19440"/>
                    </a:cubicBezTo>
                    <a:cubicBezTo>
                      <a:pt x="20184" y="19440"/>
                      <a:pt x="20184" y="18720"/>
                      <a:pt x="20184" y="18720"/>
                    </a:cubicBezTo>
                    <a:cubicBezTo>
                      <a:pt x="20184" y="18720"/>
                      <a:pt x="20184" y="18720"/>
                      <a:pt x="20184" y="18720"/>
                    </a:cubicBezTo>
                    <a:cubicBezTo>
                      <a:pt x="19475" y="18720"/>
                      <a:pt x="19475" y="18000"/>
                      <a:pt x="19121" y="17280"/>
                    </a:cubicBezTo>
                    <a:cubicBezTo>
                      <a:pt x="18767" y="15840"/>
                      <a:pt x="19475" y="13680"/>
                      <a:pt x="21600" y="7200"/>
                    </a:cubicBezTo>
                    <a:cubicBezTo>
                      <a:pt x="21600" y="6480"/>
                      <a:pt x="21600" y="6480"/>
                      <a:pt x="21600" y="5760"/>
                    </a:cubicBezTo>
                    <a:cubicBezTo>
                      <a:pt x="21246" y="4320"/>
                      <a:pt x="19121" y="2160"/>
                      <a:pt x="17705" y="2160"/>
                    </a:cubicBezTo>
                    <a:cubicBezTo>
                      <a:pt x="16997" y="2160"/>
                      <a:pt x="16997" y="2880"/>
                      <a:pt x="16997" y="2880"/>
                    </a:cubicBezTo>
                    <a:cubicBezTo>
                      <a:pt x="16997" y="5760"/>
                      <a:pt x="15934" y="5760"/>
                      <a:pt x="15934" y="5760"/>
                    </a:cubicBezTo>
                    <a:cubicBezTo>
                      <a:pt x="14518" y="5760"/>
                      <a:pt x="13102" y="1440"/>
                      <a:pt x="12748" y="0"/>
                    </a:cubicBezTo>
                    <a:cubicBezTo>
                      <a:pt x="12748" y="0"/>
                      <a:pt x="12393" y="0"/>
                      <a:pt x="11685" y="0"/>
                    </a:cubicBezTo>
                    <a:cubicBezTo>
                      <a:pt x="8852" y="0"/>
                      <a:pt x="3541" y="2880"/>
                      <a:pt x="2833" y="4320"/>
                    </a:cubicBezTo>
                    <a:cubicBezTo>
                      <a:pt x="2833" y="6480"/>
                      <a:pt x="1770" y="7200"/>
                      <a:pt x="1062" y="86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8" name="Shape 3098"/>
              <p:cNvSpPr/>
              <p:nvPr/>
            </p:nvSpPr>
            <p:spPr>
              <a:xfrm>
                <a:off x="0" y="129704"/>
                <a:ext cx="2646945" cy="886740"/>
              </a:xfrm>
              <a:custGeom>
                <a:avLst/>
                <a:gdLst/>
                <a:ahLst/>
                <a:cxnLst>
                  <a:cxn ang="0">
                    <a:pos x="wd2" y="hd2"/>
                  </a:cxn>
                  <a:cxn ang="5400000">
                    <a:pos x="wd2" y="hd2"/>
                  </a:cxn>
                  <a:cxn ang="10800000">
                    <a:pos x="wd2" y="hd2"/>
                  </a:cxn>
                  <a:cxn ang="16200000">
                    <a:pos x="wd2" y="hd2"/>
                  </a:cxn>
                </a:cxnLst>
                <a:rect l="0" t="0" r="r" b="b"/>
                <a:pathLst>
                  <a:path w="21600" h="21580" fill="norm" stroke="1" extrusionOk="0">
                    <a:moveTo>
                      <a:pt x="1227" y="9096"/>
                    </a:moveTo>
                    <a:cubicBezTo>
                      <a:pt x="1239" y="9130"/>
                      <a:pt x="1250" y="9164"/>
                      <a:pt x="1262" y="9232"/>
                    </a:cubicBezTo>
                    <a:cubicBezTo>
                      <a:pt x="1262" y="9300"/>
                      <a:pt x="1298" y="9334"/>
                      <a:pt x="1368" y="9334"/>
                    </a:cubicBezTo>
                    <a:cubicBezTo>
                      <a:pt x="1380" y="9334"/>
                      <a:pt x="1392" y="9334"/>
                      <a:pt x="1404" y="9402"/>
                    </a:cubicBezTo>
                    <a:cubicBezTo>
                      <a:pt x="1427" y="9470"/>
                      <a:pt x="1404" y="9606"/>
                      <a:pt x="1404" y="9640"/>
                    </a:cubicBezTo>
                    <a:cubicBezTo>
                      <a:pt x="1380" y="9743"/>
                      <a:pt x="1345" y="9777"/>
                      <a:pt x="1309" y="9777"/>
                    </a:cubicBezTo>
                    <a:cubicBezTo>
                      <a:pt x="1286" y="9777"/>
                      <a:pt x="1274" y="9743"/>
                      <a:pt x="1262" y="9709"/>
                    </a:cubicBezTo>
                    <a:cubicBezTo>
                      <a:pt x="1250" y="9709"/>
                      <a:pt x="1239" y="9709"/>
                      <a:pt x="1227" y="9709"/>
                    </a:cubicBezTo>
                    <a:cubicBezTo>
                      <a:pt x="1191" y="9709"/>
                      <a:pt x="1156" y="9709"/>
                      <a:pt x="1144" y="9572"/>
                    </a:cubicBezTo>
                    <a:cubicBezTo>
                      <a:pt x="1144" y="9538"/>
                      <a:pt x="1109" y="9436"/>
                      <a:pt x="1050" y="9436"/>
                    </a:cubicBezTo>
                    <a:cubicBezTo>
                      <a:pt x="1015" y="9470"/>
                      <a:pt x="991" y="9436"/>
                      <a:pt x="979" y="9402"/>
                    </a:cubicBezTo>
                    <a:cubicBezTo>
                      <a:pt x="967" y="9334"/>
                      <a:pt x="956" y="9266"/>
                      <a:pt x="956" y="9164"/>
                    </a:cubicBezTo>
                    <a:cubicBezTo>
                      <a:pt x="956" y="9096"/>
                      <a:pt x="956" y="9062"/>
                      <a:pt x="944" y="8994"/>
                    </a:cubicBezTo>
                    <a:cubicBezTo>
                      <a:pt x="932" y="8960"/>
                      <a:pt x="920" y="8926"/>
                      <a:pt x="932" y="8892"/>
                    </a:cubicBezTo>
                    <a:cubicBezTo>
                      <a:pt x="932" y="8858"/>
                      <a:pt x="920" y="8858"/>
                      <a:pt x="920" y="8824"/>
                    </a:cubicBezTo>
                    <a:cubicBezTo>
                      <a:pt x="920" y="8756"/>
                      <a:pt x="908" y="8654"/>
                      <a:pt x="944" y="8586"/>
                    </a:cubicBezTo>
                    <a:cubicBezTo>
                      <a:pt x="944" y="8552"/>
                      <a:pt x="944" y="8552"/>
                      <a:pt x="944" y="8484"/>
                    </a:cubicBezTo>
                    <a:cubicBezTo>
                      <a:pt x="944" y="8450"/>
                      <a:pt x="944" y="8416"/>
                      <a:pt x="944" y="8382"/>
                    </a:cubicBezTo>
                    <a:cubicBezTo>
                      <a:pt x="944" y="8382"/>
                      <a:pt x="944" y="8348"/>
                      <a:pt x="932" y="8348"/>
                    </a:cubicBezTo>
                    <a:cubicBezTo>
                      <a:pt x="908" y="8280"/>
                      <a:pt x="885" y="8246"/>
                      <a:pt x="861" y="8246"/>
                    </a:cubicBezTo>
                    <a:cubicBezTo>
                      <a:pt x="826" y="8246"/>
                      <a:pt x="802" y="8178"/>
                      <a:pt x="802" y="8144"/>
                    </a:cubicBezTo>
                    <a:cubicBezTo>
                      <a:pt x="790" y="8110"/>
                      <a:pt x="790" y="8076"/>
                      <a:pt x="779" y="8076"/>
                    </a:cubicBezTo>
                    <a:cubicBezTo>
                      <a:pt x="731" y="8042"/>
                      <a:pt x="637" y="7838"/>
                      <a:pt x="625" y="7702"/>
                    </a:cubicBezTo>
                    <a:cubicBezTo>
                      <a:pt x="625" y="7702"/>
                      <a:pt x="613" y="7668"/>
                      <a:pt x="602" y="7668"/>
                    </a:cubicBezTo>
                    <a:cubicBezTo>
                      <a:pt x="590" y="7668"/>
                      <a:pt x="578" y="7634"/>
                      <a:pt x="578" y="7566"/>
                    </a:cubicBezTo>
                    <a:cubicBezTo>
                      <a:pt x="578" y="7566"/>
                      <a:pt x="578" y="7531"/>
                      <a:pt x="590" y="7497"/>
                    </a:cubicBezTo>
                    <a:cubicBezTo>
                      <a:pt x="625" y="7463"/>
                      <a:pt x="684" y="7531"/>
                      <a:pt x="731" y="7634"/>
                    </a:cubicBezTo>
                    <a:cubicBezTo>
                      <a:pt x="767" y="7736"/>
                      <a:pt x="826" y="7804"/>
                      <a:pt x="897" y="7838"/>
                    </a:cubicBezTo>
                    <a:cubicBezTo>
                      <a:pt x="944" y="7872"/>
                      <a:pt x="979" y="7906"/>
                      <a:pt x="1015" y="7940"/>
                    </a:cubicBezTo>
                    <a:cubicBezTo>
                      <a:pt x="1050" y="7974"/>
                      <a:pt x="1085" y="8042"/>
                      <a:pt x="1132" y="8042"/>
                    </a:cubicBezTo>
                    <a:cubicBezTo>
                      <a:pt x="1191" y="8076"/>
                      <a:pt x="1191" y="8076"/>
                      <a:pt x="1191" y="8076"/>
                    </a:cubicBezTo>
                    <a:cubicBezTo>
                      <a:pt x="1262" y="8110"/>
                      <a:pt x="1321" y="8144"/>
                      <a:pt x="1439" y="8212"/>
                    </a:cubicBezTo>
                    <a:cubicBezTo>
                      <a:pt x="1581" y="8246"/>
                      <a:pt x="1770" y="7838"/>
                      <a:pt x="1805" y="7736"/>
                    </a:cubicBezTo>
                    <a:cubicBezTo>
                      <a:pt x="1829" y="7668"/>
                      <a:pt x="1817" y="7566"/>
                      <a:pt x="1805" y="7463"/>
                    </a:cubicBezTo>
                    <a:cubicBezTo>
                      <a:pt x="1793" y="7395"/>
                      <a:pt x="1793" y="7361"/>
                      <a:pt x="1793" y="7327"/>
                    </a:cubicBezTo>
                    <a:cubicBezTo>
                      <a:pt x="1781" y="7327"/>
                      <a:pt x="1770" y="7293"/>
                      <a:pt x="1758" y="7293"/>
                    </a:cubicBezTo>
                    <a:cubicBezTo>
                      <a:pt x="1746" y="7259"/>
                      <a:pt x="1722" y="7225"/>
                      <a:pt x="1711" y="7191"/>
                    </a:cubicBezTo>
                    <a:cubicBezTo>
                      <a:pt x="1711" y="7123"/>
                      <a:pt x="1675" y="7021"/>
                      <a:pt x="1628" y="7021"/>
                    </a:cubicBezTo>
                    <a:cubicBezTo>
                      <a:pt x="1581" y="7021"/>
                      <a:pt x="1557" y="6953"/>
                      <a:pt x="1545" y="6919"/>
                    </a:cubicBezTo>
                    <a:cubicBezTo>
                      <a:pt x="1534" y="6885"/>
                      <a:pt x="1522" y="6851"/>
                      <a:pt x="1522" y="6851"/>
                    </a:cubicBezTo>
                    <a:cubicBezTo>
                      <a:pt x="1510" y="6851"/>
                      <a:pt x="1510" y="6851"/>
                      <a:pt x="1510" y="6851"/>
                    </a:cubicBezTo>
                    <a:cubicBezTo>
                      <a:pt x="1463" y="6851"/>
                      <a:pt x="1427" y="6783"/>
                      <a:pt x="1333" y="6613"/>
                    </a:cubicBezTo>
                    <a:cubicBezTo>
                      <a:pt x="1309" y="6545"/>
                      <a:pt x="1309" y="6545"/>
                      <a:pt x="1309" y="6545"/>
                    </a:cubicBezTo>
                    <a:cubicBezTo>
                      <a:pt x="1203" y="6375"/>
                      <a:pt x="1062" y="6205"/>
                      <a:pt x="1026" y="6205"/>
                    </a:cubicBezTo>
                    <a:cubicBezTo>
                      <a:pt x="1003" y="6239"/>
                      <a:pt x="991" y="6239"/>
                      <a:pt x="967" y="6239"/>
                    </a:cubicBezTo>
                    <a:cubicBezTo>
                      <a:pt x="956" y="6239"/>
                      <a:pt x="932" y="6239"/>
                      <a:pt x="920" y="6171"/>
                    </a:cubicBezTo>
                    <a:cubicBezTo>
                      <a:pt x="908" y="6137"/>
                      <a:pt x="885" y="6137"/>
                      <a:pt x="861" y="6171"/>
                    </a:cubicBezTo>
                    <a:cubicBezTo>
                      <a:pt x="838" y="6239"/>
                      <a:pt x="814" y="6205"/>
                      <a:pt x="790" y="6171"/>
                    </a:cubicBezTo>
                    <a:cubicBezTo>
                      <a:pt x="767" y="6171"/>
                      <a:pt x="743" y="6137"/>
                      <a:pt x="731" y="6171"/>
                    </a:cubicBezTo>
                    <a:cubicBezTo>
                      <a:pt x="684" y="6205"/>
                      <a:pt x="637" y="6137"/>
                      <a:pt x="625" y="6069"/>
                    </a:cubicBezTo>
                    <a:cubicBezTo>
                      <a:pt x="613" y="6001"/>
                      <a:pt x="613" y="5967"/>
                      <a:pt x="625" y="5933"/>
                    </a:cubicBezTo>
                    <a:cubicBezTo>
                      <a:pt x="637" y="5899"/>
                      <a:pt x="661" y="5899"/>
                      <a:pt x="672" y="5899"/>
                    </a:cubicBezTo>
                    <a:cubicBezTo>
                      <a:pt x="661" y="5865"/>
                      <a:pt x="649" y="5865"/>
                      <a:pt x="649" y="5831"/>
                    </a:cubicBezTo>
                    <a:cubicBezTo>
                      <a:pt x="613" y="5797"/>
                      <a:pt x="590" y="5797"/>
                      <a:pt x="590" y="5865"/>
                    </a:cubicBezTo>
                    <a:cubicBezTo>
                      <a:pt x="566" y="5967"/>
                      <a:pt x="519" y="5967"/>
                      <a:pt x="484" y="5899"/>
                    </a:cubicBezTo>
                    <a:cubicBezTo>
                      <a:pt x="484" y="5899"/>
                      <a:pt x="484" y="5899"/>
                      <a:pt x="484" y="5933"/>
                    </a:cubicBezTo>
                    <a:cubicBezTo>
                      <a:pt x="484" y="5933"/>
                      <a:pt x="472" y="5933"/>
                      <a:pt x="472" y="5967"/>
                    </a:cubicBezTo>
                    <a:cubicBezTo>
                      <a:pt x="472" y="5967"/>
                      <a:pt x="472" y="5967"/>
                      <a:pt x="472" y="5967"/>
                    </a:cubicBezTo>
                    <a:cubicBezTo>
                      <a:pt x="460" y="5967"/>
                      <a:pt x="460" y="6001"/>
                      <a:pt x="460" y="6001"/>
                    </a:cubicBezTo>
                    <a:cubicBezTo>
                      <a:pt x="460" y="6001"/>
                      <a:pt x="460" y="6001"/>
                      <a:pt x="460" y="6001"/>
                    </a:cubicBezTo>
                    <a:cubicBezTo>
                      <a:pt x="448" y="6001"/>
                      <a:pt x="448" y="6001"/>
                      <a:pt x="436" y="6001"/>
                    </a:cubicBezTo>
                    <a:cubicBezTo>
                      <a:pt x="436" y="6001"/>
                      <a:pt x="436" y="6001"/>
                      <a:pt x="436" y="6001"/>
                    </a:cubicBezTo>
                    <a:cubicBezTo>
                      <a:pt x="436" y="6001"/>
                      <a:pt x="425" y="6001"/>
                      <a:pt x="425" y="6001"/>
                    </a:cubicBezTo>
                    <a:cubicBezTo>
                      <a:pt x="413" y="6001"/>
                      <a:pt x="413" y="6001"/>
                      <a:pt x="401" y="6001"/>
                    </a:cubicBezTo>
                    <a:cubicBezTo>
                      <a:pt x="401" y="6001"/>
                      <a:pt x="389" y="6001"/>
                      <a:pt x="389" y="6035"/>
                    </a:cubicBezTo>
                    <a:cubicBezTo>
                      <a:pt x="377" y="6035"/>
                      <a:pt x="377" y="6035"/>
                      <a:pt x="366" y="6069"/>
                    </a:cubicBezTo>
                    <a:cubicBezTo>
                      <a:pt x="342" y="6103"/>
                      <a:pt x="319" y="6171"/>
                      <a:pt x="295" y="6171"/>
                    </a:cubicBezTo>
                    <a:cubicBezTo>
                      <a:pt x="283" y="6171"/>
                      <a:pt x="271" y="6171"/>
                      <a:pt x="248" y="6239"/>
                    </a:cubicBezTo>
                    <a:cubicBezTo>
                      <a:pt x="248" y="6239"/>
                      <a:pt x="236" y="6273"/>
                      <a:pt x="236" y="6273"/>
                    </a:cubicBezTo>
                    <a:cubicBezTo>
                      <a:pt x="236" y="6273"/>
                      <a:pt x="236" y="6273"/>
                      <a:pt x="236" y="6273"/>
                    </a:cubicBezTo>
                    <a:cubicBezTo>
                      <a:pt x="236" y="6307"/>
                      <a:pt x="224" y="6307"/>
                      <a:pt x="224" y="6341"/>
                    </a:cubicBezTo>
                    <a:cubicBezTo>
                      <a:pt x="224" y="6341"/>
                      <a:pt x="224" y="6341"/>
                      <a:pt x="224" y="6341"/>
                    </a:cubicBezTo>
                    <a:cubicBezTo>
                      <a:pt x="224" y="6409"/>
                      <a:pt x="201" y="6443"/>
                      <a:pt x="189" y="6443"/>
                    </a:cubicBezTo>
                    <a:cubicBezTo>
                      <a:pt x="189" y="6443"/>
                      <a:pt x="177" y="6443"/>
                      <a:pt x="177" y="6443"/>
                    </a:cubicBezTo>
                    <a:cubicBezTo>
                      <a:pt x="177" y="6443"/>
                      <a:pt x="177" y="6443"/>
                      <a:pt x="177" y="6443"/>
                    </a:cubicBezTo>
                    <a:cubicBezTo>
                      <a:pt x="177" y="6511"/>
                      <a:pt x="177" y="6613"/>
                      <a:pt x="153" y="6681"/>
                    </a:cubicBezTo>
                    <a:cubicBezTo>
                      <a:pt x="153" y="6681"/>
                      <a:pt x="153" y="6681"/>
                      <a:pt x="153" y="6681"/>
                    </a:cubicBezTo>
                    <a:cubicBezTo>
                      <a:pt x="153" y="6681"/>
                      <a:pt x="153" y="6715"/>
                      <a:pt x="165" y="6749"/>
                    </a:cubicBezTo>
                    <a:cubicBezTo>
                      <a:pt x="165" y="6749"/>
                      <a:pt x="165" y="6783"/>
                      <a:pt x="177" y="6817"/>
                    </a:cubicBezTo>
                    <a:cubicBezTo>
                      <a:pt x="189" y="6851"/>
                      <a:pt x="201" y="6885"/>
                      <a:pt x="224" y="6885"/>
                    </a:cubicBezTo>
                    <a:cubicBezTo>
                      <a:pt x="224" y="6919"/>
                      <a:pt x="236" y="6919"/>
                      <a:pt x="248" y="6919"/>
                    </a:cubicBezTo>
                    <a:cubicBezTo>
                      <a:pt x="248" y="6919"/>
                      <a:pt x="354" y="7157"/>
                      <a:pt x="354" y="7259"/>
                    </a:cubicBezTo>
                    <a:cubicBezTo>
                      <a:pt x="354" y="7327"/>
                      <a:pt x="342" y="7361"/>
                      <a:pt x="330" y="7429"/>
                    </a:cubicBezTo>
                    <a:cubicBezTo>
                      <a:pt x="307" y="7497"/>
                      <a:pt x="271" y="7600"/>
                      <a:pt x="260" y="7600"/>
                    </a:cubicBezTo>
                    <a:cubicBezTo>
                      <a:pt x="248" y="7634"/>
                      <a:pt x="236" y="7668"/>
                      <a:pt x="236" y="7702"/>
                    </a:cubicBezTo>
                    <a:cubicBezTo>
                      <a:pt x="236" y="7702"/>
                      <a:pt x="224" y="7702"/>
                      <a:pt x="224" y="7736"/>
                    </a:cubicBezTo>
                    <a:cubicBezTo>
                      <a:pt x="236" y="7770"/>
                      <a:pt x="236" y="7770"/>
                      <a:pt x="236" y="7770"/>
                    </a:cubicBezTo>
                    <a:cubicBezTo>
                      <a:pt x="236" y="7770"/>
                      <a:pt x="236" y="7770"/>
                      <a:pt x="236" y="7770"/>
                    </a:cubicBezTo>
                    <a:cubicBezTo>
                      <a:pt x="260" y="7872"/>
                      <a:pt x="319" y="8110"/>
                      <a:pt x="354" y="8314"/>
                    </a:cubicBezTo>
                    <a:cubicBezTo>
                      <a:pt x="366" y="8416"/>
                      <a:pt x="377" y="8450"/>
                      <a:pt x="366" y="8518"/>
                    </a:cubicBezTo>
                    <a:cubicBezTo>
                      <a:pt x="366" y="8586"/>
                      <a:pt x="342" y="8586"/>
                      <a:pt x="330" y="8586"/>
                    </a:cubicBezTo>
                    <a:cubicBezTo>
                      <a:pt x="319" y="8586"/>
                      <a:pt x="319" y="8620"/>
                      <a:pt x="307" y="8620"/>
                    </a:cubicBezTo>
                    <a:cubicBezTo>
                      <a:pt x="295" y="8654"/>
                      <a:pt x="307" y="8722"/>
                      <a:pt x="319" y="8790"/>
                    </a:cubicBezTo>
                    <a:cubicBezTo>
                      <a:pt x="330" y="8824"/>
                      <a:pt x="330" y="8824"/>
                      <a:pt x="330" y="8858"/>
                    </a:cubicBezTo>
                    <a:cubicBezTo>
                      <a:pt x="342" y="8926"/>
                      <a:pt x="330" y="8960"/>
                      <a:pt x="319" y="8994"/>
                    </a:cubicBezTo>
                    <a:cubicBezTo>
                      <a:pt x="319" y="8994"/>
                      <a:pt x="319" y="8994"/>
                      <a:pt x="330" y="8994"/>
                    </a:cubicBezTo>
                    <a:cubicBezTo>
                      <a:pt x="342" y="9028"/>
                      <a:pt x="366" y="9028"/>
                      <a:pt x="366" y="9096"/>
                    </a:cubicBezTo>
                    <a:cubicBezTo>
                      <a:pt x="377" y="9164"/>
                      <a:pt x="366" y="9198"/>
                      <a:pt x="354" y="9232"/>
                    </a:cubicBezTo>
                    <a:cubicBezTo>
                      <a:pt x="342" y="9266"/>
                      <a:pt x="342" y="9266"/>
                      <a:pt x="342" y="9266"/>
                    </a:cubicBezTo>
                    <a:cubicBezTo>
                      <a:pt x="354" y="9300"/>
                      <a:pt x="366" y="9300"/>
                      <a:pt x="377" y="9334"/>
                    </a:cubicBezTo>
                    <a:cubicBezTo>
                      <a:pt x="389" y="9368"/>
                      <a:pt x="413" y="9402"/>
                      <a:pt x="425" y="9504"/>
                    </a:cubicBezTo>
                    <a:cubicBezTo>
                      <a:pt x="425" y="9606"/>
                      <a:pt x="389" y="9674"/>
                      <a:pt x="366" y="9709"/>
                    </a:cubicBezTo>
                    <a:cubicBezTo>
                      <a:pt x="354" y="9709"/>
                      <a:pt x="342" y="9709"/>
                      <a:pt x="342" y="9743"/>
                    </a:cubicBezTo>
                    <a:cubicBezTo>
                      <a:pt x="342" y="9743"/>
                      <a:pt x="342" y="9743"/>
                      <a:pt x="354" y="9743"/>
                    </a:cubicBezTo>
                    <a:cubicBezTo>
                      <a:pt x="366" y="9777"/>
                      <a:pt x="377" y="9811"/>
                      <a:pt x="389" y="9845"/>
                    </a:cubicBezTo>
                    <a:cubicBezTo>
                      <a:pt x="425" y="9879"/>
                      <a:pt x="448" y="9913"/>
                      <a:pt x="484" y="9981"/>
                    </a:cubicBezTo>
                    <a:cubicBezTo>
                      <a:pt x="484" y="10015"/>
                      <a:pt x="495" y="10049"/>
                      <a:pt x="507" y="10049"/>
                    </a:cubicBezTo>
                    <a:cubicBezTo>
                      <a:pt x="554" y="10219"/>
                      <a:pt x="554" y="10321"/>
                      <a:pt x="543" y="10423"/>
                    </a:cubicBezTo>
                    <a:cubicBezTo>
                      <a:pt x="531" y="10559"/>
                      <a:pt x="484" y="10627"/>
                      <a:pt x="436" y="10729"/>
                    </a:cubicBezTo>
                    <a:cubicBezTo>
                      <a:pt x="401" y="10797"/>
                      <a:pt x="354" y="10899"/>
                      <a:pt x="342" y="10967"/>
                    </a:cubicBezTo>
                    <a:cubicBezTo>
                      <a:pt x="319" y="11137"/>
                      <a:pt x="271" y="11205"/>
                      <a:pt x="212" y="11307"/>
                    </a:cubicBezTo>
                    <a:cubicBezTo>
                      <a:pt x="189" y="11375"/>
                      <a:pt x="153" y="11409"/>
                      <a:pt x="130" y="11477"/>
                    </a:cubicBezTo>
                    <a:cubicBezTo>
                      <a:pt x="130" y="11477"/>
                      <a:pt x="130" y="11511"/>
                      <a:pt x="118" y="11511"/>
                    </a:cubicBezTo>
                    <a:cubicBezTo>
                      <a:pt x="118" y="11545"/>
                      <a:pt x="118" y="11545"/>
                      <a:pt x="118" y="11545"/>
                    </a:cubicBezTo>
                    <a:cubicBezTo>
                      <a:pt x="118" y="11545"/>
                      <a:pt x="118" y="11545"/>
                      <a:pt x="118" y="11545"/>
                    </a:cubicBezTo>
                    <a:cubicBezTo>
                      <a:pt x="153" y="11545"/>
                      <a:pt x="165" y="11613"/>
                      <a:pt x="177" y="11681"/>
                    </a:cubicBezTo>
                    <a:cubicBezTo>
                      <a:pt x="189" y="11749"/>
                      <a:pt x="201" y="11783"/>
                      <a:pt x="212" y="11817"/>
                    </a:cubicBezTo>
                    <a:cubicBezTo>
                      <a:pt x="224" y="11817"/>
                      <a:pt x="236" y="11817"/>
                      <a:pt x="260" y="11817"/>
                    </a:cubicBezTo>
                    <a:cubicBezTo>
                      <a:pt x="283" y="11817"/>
                      <a:pt x="307" y="11817"/>
                      <a:pt x="330" y="11886"/>
                    </a:cubicBezTo>
                    <a:cubicBezTo>
                      <a:pt x="342" y="11920"/>
                      <a:pt x="342" y="11988"/>
                      <a:pt x="342" y="11988"/>
                    </a:cubicBezTo>
                    <a:cubicBezTo>
                      <a:pt x="330" y="12056"/>
                      <a:pt x="295" y="12056"/>
                      <a:pt x="295" y="12056"/>
                    </a:cubicBezTo>
                    <a:cubicBezTo>
                      <a:pt x="271" y="12056"/>
                      <a:pt x="260" y="12056"/>
                      <a:pt x="248" y="12056"/>
                    </a:cubicBezTo>
                    <a:cubicBezTo>
                      <a:pt x="224" y="12022"/>
                      <a:pt x="212" y="12056"/>
                      <a:pt x="189" y="12090"/>
                    </a:cubicBezTo>
                    <a:cubicBezTo>
                      <a:pt x="177" y="12124"/>
                      <a:pt x="153" y="12124"/>
                      <a:pt x="130" y="12158"/>
                    </a:cubicBezTo>
                    <a:cubicBezTo>
                      <a:pt x="94" y="12192"/>
                      <a:pt x="94" y="12226"/>
                      <a:pt x="83" y="12260"/>
                    </a:cubicBezTo>
                    <a:cubicBezTo>
                      <a:pt x="83" y="12260"/>
                      <a:pt x="83" y="12260"/>
                      <a:pt x="83" y="12260"/>
                    </a:cubicBezTo>
                    <a:cubicBezTo>
                      <a:pt x="83" y="12260"/>
                      <a:pt x="83" y="12260"/>
                      <a:pt x="83" y="12260"/>
                    </a:cubicBezTo>
                    <a:cubicBezTo>
                      <a:pt x="83" y="12260"/>
                      <a:pt x="83" y="12260"/>
                      <a:pt x="83" y="12260"/>
                    </a:cubicBezTo>
                    <a:cubicBezTo>
                      <a:pt x="83" y="12294"/>
                      <a:pt x="83" y="12294"/>
                      <a:pt x="94" y="12294"/>
                    </a:cubicBezTo>
                    <a:cubicBezTo>
                      <a:pt x="94" y="12294"/>
                      <a:pt x="94" y="12294"/>
                      <a:pt x="94" y="12328"/>
                    </a:cubicBezTo>
                    <a:cubicBezTo>
                      <a:pt x="94" y="12328"/>
                      <a:pt x="94" y="12328"/>
                      <a:pt x="94" y="12328"/>
                    </a:cubicBezTo>
                    <a:cubicBezTo>
                      <a:pt x="94" y="12328"/>
                      <a:pt x="94" y="12362"/>
                      <a:pt x="94" y="12362"/>
                    </a:cubicBezTo>
                    <a:cubicBezTo>
                      <a:pt x="94" y="12362"/>
                      <a:pt x="94" y="12362"/>
                      <a:pt x="94" y="12362"/>
                    </a:cubicBezTo>
                    <a:cubicBezTo>
                      <a:pt x="83" y="12362"/>
                      <a:pt x="83" y="12362"/>
                      <a:pt x="83" y="12396"/>
                    </a:cubicBezTo>
                    <a:cubicBezTo>
                      <a:pt x="83" y="12396"/>
                      <a:pt x="83" y="12396"/>
                      <a:pt x="83" y="12396"/>
                    </a:cubicBezTo>
                    <a:cubicBezTo>
                      <a:pt x="83" y="12396"/>
                      <a:pt x="83" y="12396"/>
                      <a:pt x="83" y="12396"/>
                    </a:cubicBezTo>
                    <a:cubicBezTo>
                      <a:pt x="83" y="12430"/>
                      <a:pt x="83" y="12430"/>
                      <a:pt x="83" y="12430"/>
                    </a:cubicBezTo>
                    <a:cubicBezTo>
                      <a:pt x="83" y="12430"/>
                      <a:pt x="83" y="12430"/>
                      <a:pt x="83" y="12430"/>
                    </a:cubicBezTo>
                    <a:cubicBezTo>
                      <a:pt x="71" y="12430"/>
                      <a:pt x="71" y="12430"/>
                      <a:pt x="71" y="12464"/>
                    </a:cubicBezTo>
                    <a:cubicBezTo>
                      <a:pt x="71" y="12464"/>
                      <a:pt x="71" y="12464"/>
                      <a:pt x="71" y="12464"/>
                    </a:cubicBezTo>
                    <a:cubicBezTo>
                      <a:pt x="71" y="12464"/>
                      <a:pt x="71" y="12464"/>
                      <a:pt x="71" y="12464"/>
                    </a:cubicBezTo>
                    <a:cubicBezTo>
                      <a:pt x="59" y="12498"/>
                      <a:pt x="59" y="12498"/>
                      <a:pt x="47" y="12532"/>
                    </a:cubicBezTo>
                    <a:cubicBezTo>
                      <a:pt x="35" y="12600"/>
                      <a:pt x="24" y="12634"/>
                      <a:pt x="24" y="12668"/>
                    </a:cubicBezTo>
                    <a:cubicBezTo>
                      <a:pt x="12" y="12702"/>
                      <a:pt x="12" y="12702"/>
                      <a:pt x="12" y="12702"/>
                    </a:cubicBezTo>
                    <a:cubicBezTo>
                      <a:pt x="12" y="12736"/>
                      <a:pt x="12" y="12770"/>
                      <a:pt x="12" y="12804"/>
                    </a:cubicBezTo>
                    <a:cubicBezTo>
                      <a:pt x="12" y="12838"/>
                      <a:pt x="12" y="12872"/>
                      <a:pt x="12" y="12906"/>
                    </a:cubicBezTo>
                    <a:cubicBezTo>
                      <a:pt x="24" y="12974"/>
                      <a:pt x="24" y="13008"/>
                      <a:pt x="35" y="13076"/>
                    </a:cubicBezTo>
                    <a:cubicBezTo>
                      <a:pt x="47" y="13076"/>
                      <a:pt x="47" y="13076"/>
                      <a:pt x="47" y="13076"/>
                    </a:cubicBezTo>
                    <a:cubicBezTo>
                      <a:pt x="47" y="13110"/>
                      <a:pt x="59" y="13144"/>
                      <a:pt x="47" y="13178"/>
                    </a:cubicBezTo>
                    <a:cubicBezTo>
                      <a:pt x="47" y="13246"/>
                      <a:pt x="24" y="13280"/>
                      <a:pt x="12" y="13280"/>
                    </a:cubicBezTo>
                    <a:cubicBezTo>
                      <a:pt x="12" y="13280"/>
                      <a:pt x="0" y="13314"/>
                      <a:pt x="0" y="13314"/>
                    </a:cubicBezTo>
                    <a:cubicBezTo>
                      <a:pt x="0" y="13314"/>
                      <a:pt x="0" y="13314"/>
                      <a:pt x="0" y="13348"/>
                    </a:cubicBezTo>
                    <a:cubicBezTo>
                      <a:pt x="0" y="13348"/>
                      <a:pt x="0" y="13348"/>
                      <a:pt x="0" y="13348"/>
                    </a:cubicBezTo>
                    <a:cubicBezTo>
                      <a:pt x="12" y="13348"/>
                      <a:pt x="12" y="13382"/>
                      <a:pt x="24" y="13416"/>
                    </a:cubicBezTo>
                    <a:cubicBezTo>
                      <a:pt x="47" y="13450"/>
                      <a:pt x="47" y="13518"/>
                      <a:pt x="47" y="13586"/>
                    </a:cubicBezTo>
                    <a:cubicBezTo>
                      <a:pt x="47" y="13620"/>
                      <a:pt x="47" y="13654"/>
                      <a:pt x="47" y="13654"/>
                    </a:cubicBezTo>
                    <a:cubicBezTo>
                      <a:pt x="47" y="13688"/>
                      <a:pt x="47" y="13688"/>
                      <a:pt x="35" y="13688"/>
                    </a:cubicBezTo>
                    <a:cubicBezTo>
                      <a:pt x="35" y="13722"/>
                      <a:pt x="47" y="13756"/>
                      <a:pt x="83" y="13824"/>
                    </a:cubicBezTo>
                    <a:cubicBezTo>
                      <a:pt x="94" y="13892"/>
                      <a:pt x="94" y="13960"/>
                      <a:pt x="106" y="14029"/>
                    </a:cubicBezTo>
                    <a:cubicBezTo>
                      <a:pt x="106" y="14063"/>
                      <a:pt x="106" y="14063"/>
                      <a:pt x="106" y="14097"/>
                    </a:cubicBezTo>
                    <a:cubicBezTo>
                      <a:pt x="106" y="14097"/>
                      <a:pt x="106" y="14097"/>
                      <a:pt x="106" y="14097"/>
                    </a:cubicBezTo>
                    <a:cubicBezTo>
                      <a:pt x="118" y="14131"/>
                      <a:pt x="130" y="14131"/>
                      <a:pt x="142" y="14165"/>
                    </a:cubicBezTo>
                    <a:cubicBezTo>
                      <a:pt x="142" y="14165"/>
                      <a:pt x="153" y="14165"/>
                      <a:pt x="165" y="14131"/>
                    </a:cubicBezTo>
                    <a:cubicBezTo>
                      <a:pt x="201" y="14131"/>
                      <a:pt x="236" y="14165"/>
                      <a:pt x="260" y="14267"/>
                    </a:cubicBezTo>
                    <a:cubicBezTo>
                      <a:pt x="260" y="14301"/>
                      <a:pt x="260" y="14301"/>
                      <a:pt x="260" y="14301"/>
                    </a:cubicBezTo>
                    <a:cubicBezTo>
                      <a:pt x="271" y="14301"/>
                      <a:pt x="283" y="14267"/>
                      <a:pt x="295" y="14233"/>
                    </a:cubicBezTo>
                    <a:cubicBezTo>
                      <a:pt x="307" y="14233"/>
                      <a:pt x="307" y="14233"/>
                      <a:pt x="319" y="14233"/>
                    </a:cubicBezTo>
                    <a:cubicBezTo>
                      <a:pt x="354" y="14233"/>
                      <a:pt x="401" y="14301"/>
                      <a:pt x="436" y="14335"/>
                    </a:cubicBezTo>
                    <a:cubicBezTo>
                      <a:pt x="436" y="14335"/>
                      <a:pt x="436" y="14335"/>
                      <a:pt x="436" y="14335"/>
                    </a:cubicBezTo>
                    <a:cubicBezTo>
                      <a:pt x="460" y="14369"/>
                      <a:pt x="460" y="14471"/>
                      <a:pt x="460" y="14573"/>
                    </a:cubicBezTo>
                    <a:cubicBezTo>
                      <a:pt x="460" y="14607"/>
                      <a:pt x="460" y="14641"/>
                      <a:pt x="460" y="14675"/>
                    </a:cubicBezTo>
                    <a:cubicBezTo>
                      <a:pt x="460" y="14709"/>
                      <a:pt x="460" y="14743"/>
                      <a:pt x="460" y="14777"/>
                    </a:cubicBezTo>
                    <a:cubicBezTo>
                      <a:pt x="460" y="14845"/>
                      <a:pt x="460" y="14879"/>
                      <a:pt x="472" y="14879"/>
                    </a:cubicBezTo>
                    <a:cubicBezTo>
                      <a:pt x="495" y="14913"/>
                      <a:pt x="495" y="14981"/>
                      <a:pt x="507" y="15049"/>
                    </a:cubicBezTo>
                    <a:cubicBezTo>
                      <a:pt x="507" y="15083"/>
                      <a:pt x="519" y="15117"/>
                      <a:pt x="531" y="15117"/>
                    </a:cubicBezTo>
                    <a:cubicBezTo>
                      <a:pt x="554" y="15151"/>
                      <a:pt x="566" y="15219"/>
                      <a:pt x="590" y="15287"/>
                    </a:cubicBezTo>
                    <a:cubicBezTo>
                      <a:pt x="590" y="15287"/>
                      <a:pt x="590" y="15287"/>
                      <a:pt x="590" y="15287"/>
                    </a:cubicBezTo>
                    <a:cubicBezTo>
                      <a:pt x="590" y="15321"/>
                      <a:pt x="602" y="15321"/>
                      <a:pt x="602" y="15321"/>
                    </a:cubicBezTo>
                    <a:cubicBezTo>
                      <a:pt x="625" y="15355"/>
                      <a:pt x="649" y="15389"/>
                      <a:pt x="672" y="15457"/>
                    </a:cubicBezTo>
                    <a:cubicBezTo>
                      <a:pt x="684" y="15491"/>
                      <a:pt x="684" y="15525"/>
                      <a:pt x="696" y="15559"/>
                    </a:cubicBezTo>
                    <a:cubicBezTo>
                      <a:pt x="708" y="15729"/>
                      <a:pt x="637" y="15797"/>
                      <a:pt x="613" y="15831"/>
                    </a:cubicBezTo>
                    <a:cubicBezTo>
                      <a:pt x="602" y="15831"/>
                      <a:pt x="602" y="15831"/>
                      <a:pt x="590" y="15831"/>
                    </a:cubicBezTo>
                    <a:cubicBezTo>
                      <a:pt x="590" y="15831"/>
                      <a:pt x="590" y="15831"/>
                      <a:pt x="590" y="15831"/>
                    </a:cubicBezTo>
                    <a:cubicBezTo>
                      <a:pt x="590" y="15831"/>
                      <a:pt x="590" y="15831"/>
                      <a:pt x="578" y="15831"/>
                    </a:cubicBezTo>
                    <a:cubicBezTo>
                      <a:pt x="578" y="15831"/>
                      <a:pt x="578" y="15831"/>
                      <a:pt x="578" y="15831"/>
                    </a:cubicBezTo>
                    <a:cubicBezTo>
                      <a:pt x="566" y="15831"/>
                      <a:pt x="566" y="15831"/>
                      <a:pt x="566" y="15831"/>
                    </a:cubicBezTo>
                    <a:cubicBezTo>
                      <a:pt x="554" y="15831"/>
                      <a:pt x="554" y="15797"/>
                      <a:pt x="543" y="15797"/>
                    </a:cubicBezTo>
                    <a:cubicBezTo>
                      <a:pt x="543" y="15797"/>
                      <a:pt x="531" y="15797"/>
                      <a:pt x="519" y="15797"/>
                    </a:cubicBezTo>
                    <a:cubicBezTo>
                      <a:pt x="519" y="15797"/>
                      <a:pt x="531" y="15865"/>
                      <a:pt x="531" y="15899"/>
                    </a:cubicBezTo>
                    <a:cubicBezTo>
                      <a:pt x="543" y="15967"/>
                      <a:pt x="543" y="16001"/>
                      <a:pt x="554" y="16069"/>
                    </a:cubicBezTo>
                    <a:cubicBezTo>
                      <a:pt x="554" y="16137"/>
                      <a:pt x="566" y="16171"/>
                      <a:pt x="566" y="16206"/>
                    </a:cubicBezTo>
                    <a:cubicBezTo>
                      <a:pt x="566" y="16206"/>
                      <a:pt x="566" y="16206"/>
                      <a:pt x="578" y="16206"/>
                    </a:cubicBezTo>
                    <a:cubicBezTo>
                      <a:pt x="578" y="16206"/>
                      <a:pt x="578" y="16206"/>
                      <a:pt x="578" y="16206"/>
                    </a:cubicBezTo>
                    <a:cubicBezTo>
                      <a:pt x="590" y="16206"/>
                      <a:pt x="602" y="16206"/>
                      <a:pt x="613" y="16171"/>
                    </a:cubicBezTo>
                    <a:cubicBezTo>
                      <a:pt x="613" y="16171"/>
                      <a:pt x="625" y="16137"/>
                      <a:pt x="637" y="16137"/>
                    </a:cubicBezTo>
                    <a:cubicBezTo>
                      <a:pt x="649" y="16103"/>
                      <a:pt x="672" y="16103"/>
                      <a:pt x="696" y="16103"/>
                    </a:cubicBezTo>
                    <a:cubicBezTo>
                      <a:pt x="708" y="16137"/>
                      <a:pt x="720" y="16137"/>
                      <a:pt x="720" y="16137"/>
                    </a:cubicBezTo>
                    <a:cubicBezTo>
                      <a:pt x="743" y="16103"/>
                      <a:pt x="767" y="16103"/>
                      <a:pt x="779" y="16103"/>
                    </a:cubicBezTo>
                    <a:cubicBezTo>
                      <a:pt x="814" y="16103"/>
                      <a:pt x="849" y="16103"/>
                      <a:pt x="861" y="16171"/>
                    </a:cubicBezTo>
                    <a:cubicBezTo>
                      <a:pt x="873" y="16240"/>
                      <a:pt x="885" y="16376"/>
                      <a:pt x="885" y="16444"/>
                    </a:cubicBezTo>
                    <a:cubicBezTo>
                      <a:pt x="885" y="16478"/>
                      <a:pt x="885" y="16512"/>
                      <a:pt x="885" y="16546"/>
                    </a:cubicBezTo>
                    <a:cubicBezTo>
                      <a:pt x="885" y="16546"/>
                      <a:pt x="885" y="16580"/>
                      <a:pt x="897" y="16614"/>
                    </a:cubicBezTo>
                    <a:cubicBezTo>
                      <a:pt x="897" y="16648"/>
                      <a:pt x="908" y="16648"/>
                      <a:pt x="908" y="16682"/>
                    </a:cubicBezTo>
                    <a:cubicBezTo>
                      <a:pt x="908" y="16716"/>
                      <a:pt x="944" y="16716"/>
                      <a:pt x="956" y="16716"/>
                    </a:cubicBezTo>
                    <a:cubicBezTo>
                      <a:pt x="967" y="16716"/>
                      <a:pt x="979" y="16716"/>
                      <a:pt x="991" y="16716"/>
                    </a:cubicBezTo>
                    <a:cubicBezTo>
                      <a:pt x="1026" y="16750"/>
                      <a:pt x="1085" y="16988"/>
                      <a:pt x="1074" y="17090"/>
                    </a:cubicBezTo>
                    <a:cubicBezTo>
                      <a:pt x="1074" y="17090"/>
                      <a:pt x="1074" y="17090"/>
                      <a:pt x="1074" y="17090"/>
                    </a:cubicBezTo>
                    <a:cubicBezTo>
                      <a:pt x="1085" y="17090"/>
                      <a:pt x="1085" y="17090"/>
                      <a:pt x="1085" y="17090"/>
                    </a:cubicBezTo>
                    <a:cubicBezTo>
                      <a:pt x="1109" y="17056"/>
                      <a:pt x="1132" y="17124"/>
                      <a:pt x="1156" y="17158"/>
                    </a:cubicBezTo>
                    <a:cubicBezTo>
                      <a:pt x="1168" y="17158"/>
                      <a:pt x="1168" y="17192"/>
                      <a:pt x="1168" y="17192"/>
                    </a:cubicBezTo>
                    <a:cubicBezTo>
                      <a:pt x="1180" y="17192"/>
                      <a:pt x="1180" y="17192"/>
                      <a:pt x="1191" y="17192"/>
                    </a:cubicBezTo>
                    <a:cubicBezTo>
                      <a:pt x="1191" y="17192"/>
                      <a:pt x="1203" y="17192"/>
                      <a:pt x="1215" y="17158"/>
                    </a:cubicBezTo>
                    <a:cubicBezTo>
                      <a:pt x="1227" y="17158"/>
                      <a:pt x="1250" y="17124"/>
                      <a:pt x="1274" y="17124"/>
                    </a:cubicBezTo>
                    <a:cubicBezTo>
                      <a:pt x="1309" y="17124"/>
                      <a:pt x="1321" y="17158"/>
                      <a:pt x="1321" y="17192"/>
                    </a:cubicBezTo>
                    <a:cubicBezTo>
                      <a:pt x="1321" y="17192"/>
                      <a:pt x="1345" y="17226"/>
                      <a:pt x="1345" y="17260"/>
                    </a:cubicBezTo>
                    <a:cubicBezTo>
                      <a:pt x="1368" y="17294"/>
                      <a:pt x="1368" y="17328"/>
                      <a:pt x="1380" y="17362"/>
                    </a:cubicBezTo>
                    <a:cubicBezTo>
                      <a:pt x="1380" y="17362"/>
                      <a:pt x="1392" y="17362"/>
                      <a:pt x="1392" y="17362"/>
                    </a:cubicBezTo>
                    <a:cubicBezTo>
                      <a:pt x="1427" y="17362"/>
                      <a:pt x="1463" y="17362"/>
                      <a:pt x="1486" y="17396"/>
                    </a:cubicBezTo>
                    <a:cubicBezTo>
                      <a:pt x="1498" y="17430"/>
                      <a:pt x="1510" y="17430"/>
                      <a:pt x="1522" y="17430"/>
                    </a:cubicBezTo>
                    <a:cubicBezTo>
                      <a:pt x="1545" y="17464"/>
                      <a:pt x="1569" y="17464"/>
                      <a:pt x="1593" y="17498"/>
                    </a:cubicBezTo>
                    <a:cubicBezTo>
                      <a:pt x="1604" y="17498"/>
                      <a:pt x="1616" y="17532"/>
                      <a:pt x="1628" y="17532"/>
                    </a:cubicBezTo>
                    <a:cubicBezTo>
                      <a:pt x="1652" y="17566"/>
                      <a:pt x="1675" y="17600"/>
                      <a:pt x="1687" y="17668"/>
                    </a:cubicBezTo>
                    <a:cubicBezTo>
                      <a:pt x="1687" y="17770"/>
                      <a:pt x="1663" y="17804"/>
                      <a:pt x="1652" y="17838"/>
                    </a:cubicBezTo>
                    <a:cubicBezTo>
                      <a:pt x="1663" y="17872"/>
                      <a:pt x="1675" y="17906"/>
                      <a:pt x="1675" y="17974"/>
                    </a:cubicBezTo>
                    <a:cubicBezTo>
                      <a:pt x="1675" y="18042"/>
                      <a:pt x="1652" y="18076"/>
                      <a:pt x="1640" y="18076"/>
                    </a:cubicBezTo>
                    <a:cubicBezTo>
                      <a:pt x="1640" y="18076"/>
                      <a:pt x="1640" y="18076"/>
                      <a:pt x="1640" y="18076"/>
                    </a:cubicBezTo>
                    <a:cubicBezTo>
                      <a:pt x="1640" y="18076"/>
                      <a:pt x="1640" y="18110"/>
                      <a:pt x="1640" y="18110"/>
                    </a:cubicBezTo>
                    <a:cubicBezTo>
                      <a:pt x="1652" y="18110"/>
                      <a:pt x="1652" y="18144"/>
                      <a:pt x="1663" y="18178"/>
                    </a:cubicBezTo>
                    <a:cubicBezTo>
                      <a:pt x="1663" y="18212"/>
                      <a:pt x="1652" y="18280"/>
                      <a:pt x="1640" y="18349"/>
                    </a:cubicBezTo>
                    <a:cubicBezTo>
                      <a:pt x="1640" y="18383"/>
                      <a:pt x="1640" y="18417"/>
                      <a:pt x="1640" y="18451"/>
                    </a:cubicBezTo>
                    <a:cubicBezTo>
                      <a:pt x="1640" y="18451"/>
                      <a:pt x="1628" y="18519"/>
                      <a:pt x="1593" y="18519"/>
                    </a:cubicBezTo>
                    <a:cubicBezTo>
                      <a:pt x="1581" y="18519"/>
                      <a:pt x="1557" y="18519"/>
                      <a:pt x="1534" y="18485"/>
                    </a:cubicBezTo>
                    <a:cubicBezTo>
                      <a:pt x="1522" y="18485"/>
                      <a:pt x="1510" y="18485"/>
                      <a:pt x="1498" y="18485"/>
                    </a:cubicBezTo>
                    <a:cubicBezTo>
                      <a:pt x="1498" y="18485"/>
                      <a:pt x="1475" y="18553"/>
                      <a:pt x="1463" y="18587"/>
                    </a:cubicBezTo>
                    <a:cubicBezTo>
                      <a:pt x="1439" y="18621"/>
                      <a:pt x="1427" y="18655"/>
                      <a:pt x="1416" y="18689"/>
                    </a:cubicBezTo>
                    <a:cubicBezTo>
                      <a:pt x="1416" y="18689"/>
                      <a:pt x="1416" y="18723"/>
                      <a:pt x="1416" y="18723"/>
                    </a:cubicBezTo>
                    <a:cubicBezTo>
                      <a:pt x="1451" y="18723"/>
                      <a:pt x="1475" y="18723"/>
                      <a:pt x="1498" y="18723"/>
                    </a:cubicBezTo>
                    <a:cubicBezTo>
                      <a:pt x="1522" y="18723"/>
                      <a:pt x="1545" y="18723"/>
                      <a:pt x="1557" y="18757"/>
                    </a:cubicBezTo>
                    <a:cubicBezTo>
                      <a:pt x="1557" y="18791"/>
                      <a:pt x="1557" y="18825"/>
                      <a:pt x="1557" y="18859"/>
                    </a:cubicBezTo>
                    <a:cubicBezTo>
                      <a:pt x="1545" y="18927"/>
                      <a:pt x="1439" y="19063"/>
                      <a:pt x="1392" y="19131"/>
                    </a:cubicBezTo>
                    <a:cubicBezTo>
                      <a:pt x="1404" y="19131"/>
                      <a:pt x="1404" y="19131"/>
                      <a:pt x="1404" y="19131"/>
                    </a:cubicBezTo>
                    <a:cubicBezTo>
                      <a:pt x="1427" y="19165"/>
                      <a:pt x="1439" y="19233"/>
                      <a:pt x="1439" y="19301"/>
                    </a:cubicBezTo>
                    <a:cubicBezTo>
                      <a:pt x="1439" y="19369"/>
                      <a:pt x="1416" y="19403"/>
                      <a:pt x="1392" y="19437"/>
                    </a:cubicBezTo>
                    <a:cubicBezTo>
                      <a:pt x="1368" y="19471"/>
                      <a:pt x="1357" y="19471"/>
                      <a:pt x="1368" y="19505"/>
                    </a:cubicBezTo>
                    <a:cubicBezTo>
                      <a:pt x="1368" y="19573"/>
                      <a:pt x="1368" y="19641"/>
                      <a:pt x="1345" y="19675"/>
                    </a:cubicBezTo>
                    <a:cubicBezTo>
                      <a:pt x="1333" y="19743"/>
                      <a:pt x="1298" y="19743"/>
                      <a:pt x="1262" y="19743"/>
                    </a:cubicBezTo>
                    <a:cubicBezTo>
                      <a:pt x="1262" y="19743"/>
                      <a:pt x="1262" y="19743"/>
                      <a:pt x="1262" y="19743"/>
                    </a:cubicBezTo>
                    <a:cubicBezTo>
                      <a:pt x="1262" y="19777"/>
                      <a:pt x="1262" y="19777"/>
                      <a:pt x="1274" y="19777"/>
                    </a:cubicBezTo>
                    <a:cubicBezTo>
                      <a:pt x="1286" y="19845"/>
                      <a:pt x="1298" y="19913"/>
                      <a:pt x="1345" y="19947"/>
                    </a:cubicBezTo>
                    <a:cubicBezTo>
                      <a:pt x="1416" y="20015"/>
                      <a:pt x="1510" y="20185"/>
                      <a:pt x="1604" y="20491"/>
                    </a:cubicBezTo>
                    <a:cubicBezTo>
                      <a:pt x="1604" y="20491"/>
                      <a:pt x="1616" y="20526"/>
                      <a:pt x="1616" y="20526"/>
                    </a:cubicBezTo>
                    <a:cubicBezTo>
                      <a:pt x="1616" y="20526"/>
                      <a:pt x="1628" y="20526"/>
                      <a:pt x="1628" y="20526"/>
                    </a:cubicBezTo>
                    <a:cubicBezTo>
                      <a:pt x="1628" y="20526"/>
                      <a:pt x="1628" y="20526"/>
                      <a:pt x="1628" y="20491"/>
                    </a:cubicBezTo>
                    <a:cubicBezTo>
                      <a:pt x="1640" y="20491"/>
                      <a:pt x="1640" y="20491"/>
                      <a:pt x="1640" y="20491"/>
                    </a:cubicBezTo>
                    <a:cubicBezTo>
                      <a:pt x="1640" y="20491"/>
                      <a:pt x="1640" y="20491"/>
                      <a:pt x="1652" y="20491"/>
                    </a:cubicBezTo>
                    <a:cubicBezTo>
                      <a:pt x="1652" y="20491"/>
                      <a:pt x="1652" y="20491"/>
                      <a:pt x="1652" y="20491"/>
                    </a:cubicBezTo>
                    <a:cubicBezTo>
                      <a:pt x="1652" y="20491"/>
                      <a:pt x="1652" y="20491"/>
                      <a:pt x="1663" y="20491"/>
                    </a:cubicBezTo>
                    <a:cubicBezTo>
                      <a:pt x="1663" y="20457"/>
                      <a:pt x="1663" y="20457"/>
                      <a:pt x="1663" y="20457"/>
                    </a:cubicBezTo>
                    <a:cubicBezTo>
                      <a:pt x="1711" y="20457"/>
                      <a:pt x="1793" y="20526"/>
                      <a:pt x="1840" y="20628"/>
                    </a:cubicBezTo>
                    <a:cubicBezTo>
                      <a:pt x="1840" y="20628"/>
                      <a:pt x="1852" y="20628"/>
                      <a:pt x="1899" y="20628"/>
                    </a:cubicBezTo>
                    <a:cubicBezTo>
                      <a:pt x="1911" y="20628"/>
                      <a:pt x="1935" y="20628"/>
                      <a:pt x="1946" y="20628"/>
                    </a:cubicBezTo>
                    <a:cubicBezTo>
                      <a:pt x="1994" y="20628"/>
                      <a:pt x="2041" y="20628"/>
                      <a:pt x="2053" y="20696"/>
                    </a:cubicBezTo>
                    <a:cubicBezTo>
                      <a:pt x="2064" y="20730"/>
                      <a:pt x="2100" y="20798"/>
                      <a:pt x="2112" y="20798"/>
                    </a:cubicBezTo>
                    <a:cubicBezTo>
                      <a:pt x="2135" y="20798"/>
                      <a:pt x="2159" y="20866"/>
                      <a:pt x="2171" y="20900"/>
                    </a:cubicBezTo>
                    <a:cubicBezTo>
                      <a:pt x="2171" y="20900"/>
                      <a:pt x="2182" y="20934"/>
                      <a:pt x="2194" y="20934"/>
                    </a:cubicBezTo>
                    <a:cubicBezTo>
                      <a:pt x="2206" y="20900"/>
                      <a:pt x="2241" y="20866"/>
                      <a:pt x="2336" y="20866"/>
                    </a:cubicBezTo>
                    <a:cubicBezTo>
                      <a:pt x="2359" y="20866"/>
                      <a:pt x="2359" y="20900"/>
                      <a:pt x="2371" y="20934"/>
                    </a:cubicBezTo>
                    <a:cubicBezTo>
                      <a:pt x="2383" y="20934"/>
                      <a:pt x="2383" y="20934"/>
                      <a:pt x="2383" y="20934"/>
                    </a:cubicBezTo>
                    <a:cubicBezTo>
                      <a:pt x="2418" y="20934"/>
                      <a:pt x="2418" y="21036"/>
                      <a:pt x="2430" y="21104"/>
                    </a:cubicBezTo>
                    <a:cubicBezTo>
                      <a:pt x="2430" y="21138"/>
                      <a:pt x="2430" y="21138"/>
                      <a:pt x="2430" y="21172"/>
                    </a:cubicBezTo>
                    <a:cubicBezTo>
                      <a:pt x="2442" y="21172"/>
                      <a:pt x="2466" y="21206"/>
                      <a:pt x="2489" y="21240"/>
                    </a:cubicBezTo>
                    <a:cubicBezTo>
                      <a:pt x="2501" y="21274"/>
                      <a:pt x="2501" y="21274"/>
                      <a:pt x="2513" y="21308"/>
                    </a:cubicBezTo>
                    <a:cubicBezTo>
                      <a:pt x="2513" y="21308"/>
                      <a:pt x="2513" y="21308"/>
                      <a:pt x="2513" y="21308"/>
                    </a:cubicBezTo>
                    <a:cubicBezTo>
                      <a:pt x="2536" y="21308"/>
                      <a:pt x="2536" y="21342"/>
                      <a:pt x="2548" y="21342"/>
                    </a:cubicBezTo>
                    <a:cubicBezTo>
                      <a:pt x="2548" y="21342"/>
                      <a:pt x="2548" y="21342"/>
                      <a:pt x="2548" y="21342"/>
                    </a:cubicBezTo>
                    <a:cubicBezTo>
                      <a:pt x="2584" y="21342"/>
                      <a:pt x="2607" y="21444"/>
                      <a:pt x="2631" y="21478"/>
                    </a:cubicBezTo>
                    <a:cubicBezTo>
                      <a:pt x="2631" y="21512"/>
                      <a:pt x="2642" y="21546"/>
                      <a:pt x="2642" y="21546"/>
                    </a:cubicBezTo>
                    <a:cubicBezTo>
                      <a:pt x="2654" y="21546"/>
                      <a:pt x="2654" y="21546"/>
                      <a:pt x="2654" y="21546"/>
                    </a:cubicBezTo>
                    <a:cubicBezTo>
                      <a:pt x="2654" y="21546"/>
                      <a:pt x="2654" y="21546"/>
                      <a:pt x="2666" y="21546"/>
                    </a:cubicBezTo>
                    <a:cubicBezTo>
                      <a:pt x="2666" y="21546"/>
                      <a:pt x="2666" y="21546"/>
                      <a:pt x="2666" y="21546"/>
                    </a:cubicBezTo>
                    <a:cubicBezTo>
                      <a:pt x="2666" y="21546"/>
                      <a:pt x="2678" y="21546"/>
                      <a:pt x="2678" y="21580"/>
                    </a:cubicBezTo>
                    <a:cubicBezTo>
                      <a:pt x="2678" y="21580"/>
                      <a:pt x="2690" y="21580"/>
                      <a:pt x="2690" y="21580"/>
                    </a:cubicBezTo>
                    <a:cubicBezTo>
                      <a:pt x="2701" y="21512"/>
                      <a:pt x="2713" y="21512"/>
                      <a:pt x="2737" y="21478"/>
                    </a:cubicBezTo>
                    <a:cubicBezTo>
                      <a:pt x="2737" y="21478"/>
                      <a:pt x="2749" y="21478"/>
                      <a:pt x="2749" y="21478"/>
                    </a:cubicBezTo>
                    <a:cubicBezTo>
                      <a:pt x="2749" y="21478"/>
                      <a:pt x="2749" y="21478"/>
                      <a:pt x="2749" y="21478"/>
                    </a:cubicBezTo>
                    <a:cubicBezTo>
                      <a:pt x="2760" y="21444"/>
                      <a:pt x="2760" y="21444"/>
                      <a:pt x="2760" y="21444"/>
                    </a:cubicBezTo>
                    <a:cubicBezTo>
                      <a:pt x="2760" y="21444"/>
                      <a:pt x="2760" y="21444"/>
                      <a:pt x="2760" y="21444"/>
                    </a:cubicBezTo>
                    <a:cubicBezTo>
                      <a:pt x="2666" y="21104"/>
                      <a:pt x="2619" y="20866"/>
                      <a:pt x="2619" y="20764"/>
                    </a:cubicBezTo>
                    <a:cubicBezTo>
                      <a:pt x="2619" y="20730"/>
                      <a:pt x="2619" y="20696"/>
                      <a:pt x="2619" y="20662"/>
                    </a:cubicBezTo>
                    <a:cubicBezTo>
                      <a:pt x="2631" y="20526"/>
                      <a:pt x="2631" y="20423"/>
                      <a:pt x="2572" y="20287"/>
                    </a:cubicBezTo>
                    <a:cubicBezTo>
                      <a:pt x="2548" y="20219"/>
                      <a:pt x="2536" y="20151"/>
                      <a:pt x="2536" y="20083"/>
                    </a:cubicBezTo>
                    <a:cubicBezTo>
                      <a:pt x="2525" y="19981"/>
                      <a:pt x="2560" y="19879"/>
                      <a:pt x="2595" y="19777"/>
                    </a:cubicBezTo>
                    <a:cubicBezTo>
                      <a:pt x="2607" y="19743"/>
                      <a:pt x="2619" y="19675"/>
                      <a:pt x="2642" y="19641"/>
                    </a:cubicBezTo>
                    <a:cubicBezTo>
                      <a:pt x="2678" y="19505"/>
                      <a:pt x="2737" y="19437"/>
                      <a:pt x="2796" y="19335"/>
                    </a:cubicBezTo>
                    <a:cubicBezTo>
                      <a:pt x="2808" y="19335"/>
                      <a:pt x="2831" y="19301"/>
                      <a:pt x="2843" y="19267"/>
                    </a:cubicBezTo>
                    <a:cubicBezTo>
                      <a:pt x="2843" y="19267"/>
                      <a:pt x="2843" y="19267"/>
                      <a:pt x="2843" y="19267"/>
                    </a:cubicBezTo>
                    <a:cubicBezTo>
                      <a:pt x="2796" y="19199"/>
                      <a:pt x="2772" y="19131"/>
                      <a:pt x="2772" y="19063"/>
                    </a:cubicBezTo>
                    <a:cubicBezTo>
                      <a:pt x="2772" y="19029"/>
                      <a:pt x="2784" y="18995"/>
                      <a:pt x="2808" y="18961"/>
                    </a:cubicBezTo>
                    <a:cubicBezTo>
                      <a:pt x="2819" y="18961"/>
                      <a:pt x="2819" y="18961"/>
                      <a:pt x="2819" y="18961"/>
                    </a:cubicBezTo>
                    <a:cubicBezTo>
                      <a:pt x="2808" y="18927"/>
                      <a:pt x="2796" y="18859"/>
                      <a:pt x="2784" y="18825"/>
                    </a:cubicBezTo>
                    <a:cubicBezTo>
                      <a:pt x="2760" y="18791"/>
                      <a:pt x="2749" y="18723"/>
                      <a:pt x="2737" y="18689"/>
                    </a:cubicBezTo>
                    <a:cubicBezTo>
                      <a:pt x="2737" y="18655"/>
                      <a:pt x="2725" y="18587"/>
                      <a:pt x="2713" y="18587"/>
                    </a:cubicBezTo>
                    <a:cubicBezTo>
                      <a:pt x="2713" y="18587"/>
                      <a:pt x="2713" y="18587"/>
                      <a:pt x="2701" y="18587"/>
                    </a:cubicBezTo>
                    <a:cubicBezTo>
                      <a:pt x="2701" y="18587"/>
                      <a:pt x="2701" y="18587"/>
                      <a:pt x="2701" y="18587"/>
                    </a:cubicBezTo>
                    <a:cubicBezTo>
                      <a:pt x="2690" y="18587"/>
                      <a:pt x="2678" y="18587"/>
                      <a:pt x="2666" y="18587"/>
                    </a:cubicBezTo>
                    <a:cubicBezTo>
                      <a:pt x="2666" y="18587"/>
                      <a:pt x="2654" y="18587"/>
                      <a:pt x="2642" y="18587"/>
                    </a:cubicBezTo>
                    <a:cubicBezTo>
                      <a:pt x="2642" y="18587"/>
                      <a:pt x="2631" y="18587"/>
                      <a:pt x="2631" y="18587"/>
                    </a:cubicBezTo>
                    <a:cubicBezTo>
                      <a:pt x="2619" y="18621"/>
                      <a:pt x="2607" y="18621"/>
                      <a:pt x="2595" y="18587"/>
                    </a:cubicBezTo>
                    <a:cubicBezTo>
                      <a:pt x="2595" y="18587"/>
                      <a:pt x="2584" y="18587"/>
                      <a:pt x="2584" y="18553"/>
                    </a:cubicBezTo>
                    <a:cubicBezTo>
                      <a:pt x="2572" y="18553"/>
                      <a:pt x="2572" y="18519"/>
                      <a:pt x="2572" y="18451"/>
                    </a:cubicBezTo>
                    <a:cubicBezTo>
                      <a:pt x="2572" y="18417"/>
                      <a:pt x="2572" y="18383"/>
                      <a:pt x="2572" y="18314"/>
                    </a:cubicBezTo>
                    <a:cubicBezTo>
                      <a:pt x="2572" y="18314"/>
                      <a:pt x="2560" y="18280"/>
                      <a:pt x="2560" y="18280"/>
                    </a:cubicBezTo>
                    <a:cubicBezTo>
                      <a:pt x="2548" y="18280"/>
                      <a:pt x="2548" y="18280"/>
                      <a:pt x="2548" y="18280"/>
                    </a:cubicBezTo>
                    <a:cubicBezTo>
                      <a:pt x="2525" y="18280"/>
                      <a:pt x="2513" y="18246"/>
                      <a:pt x="2501" y="18212"/>
                    </a:cubicBezTo>
                    <a:cubicBezTo>
                      <a:pt x="2501" y="18178"/>
                      <a:pt x="2489" y="18144"/>
                      <a:pt x="2501" y="18076"/>
                    </a:cubicBezTo>
                    <a:cubicBezTo>
                      <a:pt x="2501" y="18042"/>
                      <a:pt x="2525" y="17906"/>
                      <a:pt x="2548" y="17872"/>
                    </a:cubicBezTo>
                    <a:cubicBezTo>
                      <a:pt x="2560" y="17872"/>
                      <a:pt x="2560" y="17838"/>
                      <a:pt x="2572" y="17838"/>
                    </a:cubicBezTo>
                    <a:cubicBezTo>
                      <a:pt x="2572" y="17838"/>
                      <a:pt x="2572" y="17838"/>
                      <a:pt x="2572" y="17838"/>
                    </a:cubicBezTo>
                    <a:cubicBezTo>
                      <a:pt x="2560" y="17804"/>
                      <a:pt x="2548" y="17804"/>
                      <a:pt x="2536" y="17770"/>
                    </a:cubicBezTo>
                    <a:cubicBezTo>
                      <a:pt x="2536" y="17736"/>
                      <a:pt x="2525" y="17668"/>
                      <a:pt x="2536" y="17600"/>
                    </a:cubicBezTo>
                    <a:cubicBezTo>
                      <a:pt x="2548" y="17532"/>
                      <a:pt x="2572" y="17498"/>
                      <a:pt x="2584" y="17464"/>
                    </a:cubicBezTo>
                    <a:cubicBezTo>
                      <a:pt x="2607" y="17430"/>
                      <a:pt x="2607" y="17430"/>
                      <a:pt x="2607" y="17396"/>
                    </a:cubicBezTo>
                    <a:cubicBezTo>
                      <a:pt x="2607" y="17260"/>
                      <a:pt x="2642" y="17158"/>
                      <a:pt x="2678" y="17158"/>
                    </a:cubicBezTo>
                    <a:cubicBezTo>
                      <a:pt x="2690" y="17158"/>
                      <a:pt x="2701" y="17158"/>
                      <a:pt x="2725" y="17192"/>
                    </a:cubicBezTo>
                    <a:cubicBezTo>
                      <a:pt x="2737" y="17226"/>
                      <a:pt x="2749" y="17294"/>
                      <a:pt x="2760" y="17362"/>
                    </a:cubicBezTo>
                    <a:cubicBezTo>
                      <a:pt x="2772" y="17396"/>
                      <a:pt x="2784" y="17464"/>
                      <a:pt x="2796" y="17464"/>
                    </a:cubicBezTo>
                    <a:cubicBezTo>
                      <a:pt x="2796" y="17464"/>
                      <a:pt x="2808" y="17464"/>
                      <a:pt x="2808" y="17464"/>
                    </a:cubicBezTo>
                    <a:cubicBezTo>
                      <a:pt x="2808" y="17430"/>
                      <a:pt x="2819" y="17430"/>
                      <a:pt x="2819" y="17430"/>
                    </a:cubicBezTo>
                    <a:cubicBezTo>
                      <a:pt x="2819" y="17396"/>
                      <a:pt x="2808" y="17362"/>
                      <a:pt x="2808" y="17328"/>
                    </a:cubicBezTo>
                    <a:cubicBezTo>
                      <a:pt x="2808" y="17328"/>
                      <a:pt x="2808" y="17294"/>
                      <a:pt x="2796" y="17294"/>
                    </a:cubicBezTo>
                    <a:cubicBezTo>
                      <a:pt x="2796" y="17226"/>
                      <a:pt x="2784" y="17158"/>
                      <a:pt x="2808" y="17090"/>
                    </a:cubicBezTo>
                    <a:cubicBezTo>
                      <a:pt x="2808" y="17056"/>
                      <a:pt x="2831" y="17022"/>
                      <a:pt x="2855" y="16988"/>
                    </a:cubicBezTo>
                    <a:cubicBezTo>
                      <a:pt x="2867" y="16988"/>
                      <a:pt x="2878" y="16988"/>
                      <a:pt x="2878" y="16920"/>
                    </a:cubicBezTo>
                    <a:cubicBezTo>
                      <a:pt x="2878" y="16886"/>
                      <a:pt x="2890" y="16818"/>
                      <a:pt x="2926" y="16818"/>
                    </a:cubicBezTo>
                    <a:cubicBezTo>
                      <a:pt x="2961" y="16818"/>
                      <a:pt x="3008" y="16716"/>
                      <a:pt x="3032" y="16682"/>
                    </a:cubicBezTo>
                    <a:cubicBezTo>
                      <a:pt x="3044" y="16648"/>
                      <a:pt x="3055" y="16648"/>
                      <a:pt x="3067" y="16648"/>
                    </a:cubicBezTo>
                    <a:cubicBezTo>
                      <a:pt x="3067" y="16614"/>
                      <a:pt x="3067" y="16614"/>
                      <a:pt x="3067" y="16614"/>
                    </a:cubicBezTo>
                    <a:cubicBezTo>
                      <a:pt x="3114" y="16580"/>
                      <a:pt x="3150" y="16512"/>
                      <a:pt x="3185" y="16546"/>
                    </a:cubicBezTo>
                    <a:cubicBezTo>
                      <a:pt x="3185" y="16546"/>
                      <a:pt x="3197" y="16580"/>
                      <a:pt x="3197" y="16580"/>
                    </a:cubicBezTo>
                    <a:cubicBezTo>
                      <a:pt x="3209" y="16580"/>
                      <a:pt x="3209" y="16614"/>
                      <a:pt x="3221" y="16614"/>
                    </a:cubicBezTo>
                    <a:cubicBezTo>
                      <a:pt x="3221" y="16614"/>
                      <a:pt x="3221" y="16614"/>
                      <a:pt x="3221" y="16580"/>
                    </a:cubicBezTo>
                    <a:cubicBezTo>
                      <a:pt x="3232" y="16512"/>
                      <a:pt x="3256" y="16478"/>
                      <a:pt x="3291" y="16478"/>
                    </a:cubicBezTo>
                    <a:cubicBezTo>
                      <a:pt x="3315" y="16478"/>
                      <a:pt x="3350" y="16512"/>
                      <a:pt x="3362" y="16580"/>
                    </a:cubicBezTo>
                    <a:cubicBezTo>
                      <a:pt x="3362" y="16580"/>
                      <a:pt x="3397" y="16614"/>
                      <a:pt x="3409" y="16614"/>
                    </a:cubicBezTo>
                    <a:cubicBezTo>
                      <a:pt x="3445" y="16648"/>
                      <a:pt x="3480" y="16648"/>
                      <a:pt x="3504" y="16682"/>
                    </a:cubicBezTo>
                    <a:cubicBezTo>
                      <a:pt x="3515" y="16716"/>
                      <a:pt x="3515" y="16716"/>
                      <a:pt x="3515" y="16716"/>
                    </a:cubicBezTo>
                    <a:cubicBezTo>
                      <a:pt x="3574" y="16818"/>
                      <a:pt x="3610" y="16920"/>
                      <a:pt x="3622" y="16988"/>
                    </a:cubicBezTo>
                    <a:cubicBezTo>
                      <a:pt x="3633" y="16920"/>
                      <a:pt x="3645" y="16920"/>
                      <a:pt x="3657" y="16920"/>
                    </a:cubicBezTo>
                    <a:cubicBezTo>
                      <a:pt x="3681" y="16920"/>
                      <a:pt x="3692" y="16954"/>
                      <a:pt x="3728" y="17022"/>
                    </a:cubicBezTo>
                    <a:cubicBezTo>
                      <a:pt x="3740" y="17022"/>
                      <a:pt x="3763" y="17056"/>
                      <a:pt x="3775" y="17056"/>
                    </a:cubicBezTo>
                    <a:cubicBezTo>
                      <a:pt x="3799" y="17056"/>
                      <a:pt x="3810" y="17022"/>
                      <a:pt x="3822" y="17022"/>
                    </a:cubicBezTo>
                    <a:cubicBezTo>
                      <a:pt x="3834" y="16920"/>
                      <a:pt x="3893" y="16818"/>
                      <a:pt x="3940" y="16818"/>
                    </a:cubicBezTo>
                    <a:cubicBezTo>
                      <a:pt x="3964" y="16818"/>
                      <a:pt x="3976" y="16852"/>
                      <a:pt x="3987" y="16852"/>
                    </a:cubicBezTo>
                    <a:cubicBezTo>
                      <a:pt x="3987" y="16886"/>
                      <a:pt x="3987" y="16886"/>
                      <a:pt x="3987" y="16886"/>
                    </a:cubicBezTo>
                    <a:cubicBezTo>
                      <a:pt x="3999" y="16886"/>
                      <a:pt x="4011" y="16920"/>
                      <a:pt x="4011" y="16920"/>
                    </a:cubicBezTo>
                    <a:cubicBezTo>
                      <a:pt x="4011" y="16920"/>
                      <a:pt x="4011" y="16920"/>
                      <a:pt x="4023" y="16886"/>
                    </a:cubicBezTo>
                    <a:cubicBezTo>
                      <a:pt x="4046" y="16818"/>
                      <a:pt x="4082" y="16784"/>
                      <a:pt x="4117" y="16784"/>
                    </a:cubicBezTo>
                    <a:cubicBezTo>
                      <a:pt x="4152" y="16784"/>
                      <a:pt x="4188" y="16852"/>
                      <a:pt x="4200" y="16920"/>
                    </a:cubicBezTo>
                    <a:cubicBezTo>
                      <a:pt x="4200" y="16954"/>
                      <a:pt x="4211" y="16988"/>
                      <a:pt x="4259" y="16988"/>
                    </a:cubicBezTo>
                    <a:cubicBezTo>
                      <a:pt x="4294" y="16988"/>
                      <a:pt x="4306" y="17056"/>
                      <a:pt x="4318" y="17090"/>
                    </a:cubicBezTo>
                    <a:cubicBezTo>
                      <a:pt x="4318" y="17090"/>
                      <a:pt x="4318" y="17090"/>
                      <a:pt x="4318" y="17124"/>
                    </a:cubicBezTo>
                    <a:cubicBezTo>
                      <a:pt x="4318" y="17090"/>
                      <a:pt x="4329" y="17090"/>
                      <a:pt x="4329" y="17056"/>
                    </a:cubicBezTo>
                    <a:cubicBezTo>
                      <a:pt x="4329" y="17022"/>
                      <a:pt x="4341" y="16988"/>
                      <a:pt x="4353" y="16954"/>
                    </a:cubicBezTo>
                    <a:cubicBezTo>
                      <a:pt x="4353" y="16954"/>
                      <a:pt x="4365" y="16920"/>
                      <a:pt x="4377" y="16920"/>
                    </a:cubicBezTo>
                    <a:cubicBezTo>
                      <a:pt x="4377" y="16920"/>
                      <a:pt x="4377" y="16920"/>
                      <a:pt x="4377" y="16920"/>
                    </a:cubicBezTo>
                    <a:cubicBezTo>
                      <a:pt x="4400" y="16954"/>
                      <a:pt x="4412" y="16954"/>
                      <a:pt x="4424" y="16988"/>
                    </a:cubicBezTo>
                    <a:cubicBezTo>
                      <a:pt x="4436" y="17022"/>
                      <a:pt x="4459" y="17056"/>
                      <a:pt x="4471" y="17056"/>
                    </a:cubicBezTo>
                    <a:cubicBezTo>
                      <a:pt x="4518" y="17056"/>
                      <a:pt x="4530" y="17022"/>
                      <a:pt x="4530" y="16988"/>
                    </a:cubicBezTo>
                    <a:cubicBezTo>
                      <a:pt x="4530" y="16852"/>
                      <a:pt x="4530" y="16784"/>
                      <a:pt x="4518" y="16784"/>
                    </a:cubicBezTo>
                    <a:cubicBezTo>
                      <a:pt x="4506" y="16784"/>
                      <a:pt x="4483" y="16750"/>
                      <a:pt x="4471" y="16750"/>
                    </a:cubicBezTo>
                    <a:cubicBezTo>
                      <a:pt x="4459" y="16716"/>
                      <a:pt x="4447" y="16682"/>
                      <a:pt x="4424" y="16682"/>
                    </a:cubicBezTo>
                    <a:cubicBezTo>
                      <a:pt x="4388" y="16682"/>
                      <a:pt x="4365" y="16580"/>
                      <a:pt x="4353" y="16512"/>
                    </a:cubicBezTo>
                    <a:cubicBezTo>
                      <a:pt x="4353" y="16444"/>
                      <a:pt x="4365" y="16376"/>
                      <a:pt x="4388" y="16376"/>
                    </a:cubicBezTo>
                    <a:cubicBezTo>
                      <a:pt x="4424" y="16308"/>
                      <a:pt x="4447" y="16274"/>
                      <a:pt x="4459" y="16240"/>
                    </a:cubicBezTo>
                    <a:cubicBezTo>
                      <a:pt x="4447" y="16206"/>
                      <a:pt x="4436" y="16069"/>
                      <a:pt x="4447" y="15967"/>
                    </a:cubicBezTo>
                    <a:cubicBezTo>
                      <a:pt x="4459" y="15933"/>
                      <a:pt x="4471" y="15899"/>
                      <a:pt x="4495" y="15865"/>
                    </a:cubicBezTo>
                    <a:cubicBezTo>
                      <a:pt x="4506" y="15865"/>
                      <a:pt x="4530" y="15865"/>
                      <a:pt x="4542" y="15865"/>
                    </a:cubicBezTo>
                    <a:cubicBezTo>
                      <a:pt x="4554" y="15865"/>
                      <a:pt x="4565" y="15865"/>
                      <a:pt x="4565" y="15865"/>
                    </a:cubicBezTo>
                    <a:cubicBezTo>
                      <a:pt x="4542" y="15831"/>
                      <a:pt x="4518" y="15797"/>
                      <a:pt x="4506" y="15729"/>
                    </a:cubicBezTo>
                    <a:cubicBezTo>
                      <a:pt x="4483" y="15661"/>
                      <a:pt x="4471" y="15389"/>
                      <a:pt x="4506" y="15321"/>
                    </a:cubicBezTo>
                    <a:cubicBezTo>
                      <a:pt x="4518" y="15321"/>
                      <a:pt x="4530" y="15321"/>
                      <a:pt x="4542" y="15321"/>
                    </a:cubicBezTo>
                    <a:cubicBezTo>
                      <a:pt x="4554" y="15321"/>
                      <a:pt x="4554" y="15321"/>
                      <a:pt x="4565" y="15321"/>
                    </a:cubicBezTo>
                    <a:cubicBezTo>
                      <a:pt x="4589" y="15321"/>
                      <a:pt x="4613" y="15321"/>
                      <a:pt x="4624" y="15321"/>
                    </a:cubicBezTo>
                    <a:cubicBezTo>
                      <a:pt x="4636" y="15287"/>
                      <a:pt x="4660" y="15287"/>
                      <a:pt x="4683" y="15287"/>
                    </a:cubicBezTo>
                    <a:cubicBezTo>
                      <a:pt x="4695" y="15287"/>
                      <a:pt x="4707" y="15287"/>
                      <a:pt x="4719" y="15287"/>
                    </a:cubicBezTo>
                    <a:cubicBezTo>
                      <a:pt x="4742" y="15287"/>
                      <a:pt x="4754" y="15287"/>
                      <a:pt x="4766" y="15287"/>
                    </a:cubicBezTo>
                    <a:cubicBezTo>
                      <a:pt x="4766" y="15287"/>
                      <a:pt x="4766" y="15287"/>
                      <a:pt x="4778" y="15253"/>
                    </a:cubicBezTo>
                    <a:cubicBezTo>
                      <a:pt x="4825" y="15151"/>
                      <a:pt x="4931" y="15117"/>
                      <a:pt x="4990" y="15117"/>
                    </a:cubicBezTo>
                    <a:cubicBezTo>
                      <a:pt x="5014" y="15117"/>
                      <a:pt x="5037" y="15117"/>
                      <a:pt x="5061" y="15083"/>
                    </a:cubicBezTo>
                    <a:cubicBezTo>
                      <a:pt x="5084" y="15049"/>
                      <a:pt x="5096" y="15015"/>
                      <a:pt x="5120" y="15015"/>
                    </a:cubicBezTo>
                    <a:cubicBezTo>
                      <a:pt x="5191" y="14981"/>
                      <a:pt x="5285" y="14947"/>
                      <a:pt x="5309" y="14913"/>
                    </a:cubicBezTo>
                    <a:cubicBezTo>
                      <a:pt x="5320" y="14913"/>
                      <a:pt x="5332" y="14879"/>
                      <a:pt x="5368" y="14879"/>
                    </a:cubicBezTo>
                    <a:cubicBezTo>
                      <a:pt x="5391" y="14845"/>
                      <a:pt x="5474" y="14811"/>
                      <a:pt x="5486" y="14777"/>
                    </a:cubicBezTo>
                    <a:cubicBezTo>
                      <a:pt x="5497" y="14641"/>
                      <a:pt x="5615" y="14607"/>
                      <a:pt x="5639" y="14607"/>
                    </a:cubicBezTo>
                    <a:cubicBezTo>
                      <a:pt x="5662" y="14607"/>
                      <a:pt x="5674" y="14607"/>
                      <a:pt x="5686" y="14607"/>
                    </a:cubicBezTo>
                    <a:cubicBezTo>
                      <a:pt x="5721" y="14675"/>
                      <a:pt x="5745" y="14675"/>
                      <a:pt x="5769" y="14675"/>
                    </a:cubicBezTo>
                    <a:cubicBezTo>
                      <a:pt x="5792" y="14641"/>
                      <a:pt x="5851" y="14675"/>
                      <a:pt x="5875" y="14743"/>
                    </a:cubicBezTo>
                    <a:cubicBezTo>
                      <a:pt x="5887" y="14811"/>
                      <a:pt x="5887" y="14845"/>
                      <a:pt x="5887" y="14879"/>
                    </a:cubicBezTo>
                    <a:cubicBezTo>
                      <a:pt x="5887" y="14913"/>
                      <a:pt x="5887" y="14947"/>
                      <a:pt x="5898" y="15015"/>
                    </a:cubicBezTo>
                    <a:cubicBezTo>
                      <a:pt x="5898" y="15049"/>
                      <a:pt x="5910" y="15117"/>
                      <a:pt x="5910" y="15151"/>
                    </a:cubicBezTo>
                    <a:cubicBezTo>
                      <a:pt x="5910" y="15219"/>
                      <a:pt x="5898" y="15253"/>
                      <a:pt x="5887" y="15253"/>
                    </a:cubicBezTo>
                    <a:cubicBezTo>
                      <a:pt x="5887" y="15253"/>
                      <a:pt x="5887" y="15253"/>
                      <a:pt x="5887" y="15253"/>
                    </a:cubicBezTo>
                    <a:cubicBezTo>
                      <a:pt x="5898" y="15253"/>
                      <a:pt x="5898" y="15253"/>
                      <a:pt x="5898" y="15253"/>
                    </a:cubicBezTo>
                    <a:cubicBezTo>
                      <a:pt x="5934" y="15253"/>
                      <a:pt x="5969" y="15219"/>
                      <a:pt x="5969" y="15219"/>
                    </a:cubicBezTo>
                    <a:cubicBezTo>
                      <a:pt x="5981" y="15151"/>
                      <a:pt x="6005" y="15151"/>
                      <a:pt x="6005" y="15151"/>
                    </a:cubicBezTo>
                    <a:cubicBezTo>
                      <a:pt x="6040" y="15151"/>
                      <a:pt x="6052" y="15219"/>
                      <a:pt x="6064" y="15321"/>
                    </a:cubicBezTo>
                    <a:cubicBezTo>
                      <a:pt x="6075" y="15287"/>
                      <a:pt x="6087" y="15253"/>
                      <a:pt x="6099" y="15253"/>
                    </a:cubicBezTo>
                    <a:cubicBezTo>
                      <a:pt x="6111" y="15253"/>
                      <a:pt x="6146" y="15287"/>
                      <a:pt x="6158" y="15355"/>
                    </a:cubicBezTo>
                    <a:cubicBezTo>
                      <a:pt x="6158" y="15355"/>
                      <a:pt x="6170" y="15321"/>
                      <a:pt x="6170" y="15321"/>
                    </a:cubicBezTo>
                    <a:cubicBezTo>
                      <a:pt x="6182" y="15321"/>
                      <a:pt x="6193" y="15321"/>
                      <a:pt x="6205" y="15321"/>
                    </a:cubicBezTo>
                    <a:cubicBezTo>
                      <a:pt x="6217" y="15321"/>
                      <a:pt x="6241" y="15355"/>
                      <a:pt x="6241" y="15423"/>
                    </a:cubicBezTo>
                    <a:cubicBezTo>
                      <a:pt x="6241" y="15491"/>
                      <a:pt x="6217" y="15525"/>
                      <a:pt x="6205" y="15559"/>
                    </a:cubicBezTo>
                    <a:cubicBezTo>
                      <a:pt x="6193" y="15593"/>
                      <a:pt x="6182" y="15593"/>
                      <a:pt x="6182" y="15627"/>
                    </a:cubicBezTo>
                    <a:cubicBezTo>
                      <a:pt x="6182" y="15627"/>
                      <a:pt x="6182" y="15627"/>
                      <a:pt x="6182" y="15627"/>
                    </a:cubicBezTo>
                    <a:cubicBezTo>
                      <a:pt x="6182" y="15627"/>
                      <a:pt x="6193" y="15593"/>
                      <a:pt x="6205" y="15593"/>
                    </a:cubicBezTo>
                    <a:cubicBezTo>
                      <a:pt x="6217" y="15559"/>
                      <a:pt x="6241" y="15525"/>
                      <a:pt x="6264" y="15525"/>
                    </a:cubicBezTo>
                    <a:cubicBezTo>
                      <a:pt x="6264" y="15525"/>
                      <a:pt x="6264" y="15525"/>
                      <a:pt x="6276" y="15525"/>
                    </a:cubicBezTo>
                    <a:cubicBezTo>
                      <a:pt x="6276" y="15525"/>
                      <a:pt x="6276" y="15525"/>
                      <a:pt x="6276" y="15525"/>
                    </a:cubicBezTo>
                    <a:cubicBezTo>
                      <a:pt x="6288" y="15525"/>
                      <a:pt x="6323" y="15491"/>
                      <a:pt x="6347" y="15457"/>
                    </a:cubicBezTo>
                    <a:cubicBezTo>
                      <a:pt x="6370" y="15423"/>
                      <a:pt x="6382" y="15389"/>
                      <a:pt x="6406" y="15355"/>
                    </a:cubicBezTo>
                    <a:cubicBezTo>
                      <a:pt x="6429" y="15355"/>
                      <a:pt x="6465" y="15287"/>
                      <a:pt x="6488" y="15253"/>
                    </a:cubicBezTo>
                    <a:cubicBezTo>
                      <a:pt x="6500" y="15219"/>
                      <a:pt x="6512" y="15185"/>
                      <a:pt x="6524" y="15185"/>
                    </a:cubicBezTo>
                    <a:cubicBezTo>
                      <a:pt x="6535" y="15151"/>
                      <a:pt x="6547" y="15151"/>
                      <a:pt x="6571" y="15117"/>
                    </a:cubicBezTo>
                    <a:cubicBezTo>
                      <a:pt x="6571" y="15117"/>
                      <a:pt x="6583" y="15117"/>
                      <a:pt x="6583" y="15117"/>
                    </a:cubicBezTo>
                    <a:cubicBezTo>
                      <a:pt x="6606" y="15117"/>
                      <a:pt x="6642" y="15151"/>
                      <a:pt x="6642" y="15185"/>
                    </a:cubicBezTo>
                    <a:cubicBezTo>
                      <a:pt x="6642" y="15219"/>
                      <a:pt x="6653" y="15253"/>
                      <a:pt x="6642" y="15321"/>
                    </a:cubicBezTo>
                    <a:cubicBezTo>
                      <a:pt x="6630" y="15355"/>
                      <a:pt x="6618" y="15355"/>
                      <a:pt x="6618" y="15389"/>
                    </a:cubicBezTo>
                    <a:cubicBezTo>
                      <a:pt x="6618" y="15389"/>
                      <a:pt x="6630" y="15457"/>
                      <a:pt x="6665" y="15491"/>
                    </a:cubicBezTo>
                    <a:cubicBezTo>
                      <a:pt x="6748" y="15559"/>
                      <a:pt x="6842" y="15967"/>
                      <a:pt x="6901" y="16240"/>
                    </a:cubicBezTo>
                    <a:cubicBezTo>
                      <a:pt x="6925" y="16342"/>
                      <a:pt x="6925" y="16342"/>
                      <a:pt x="6925" y="16342"/>
                    </a:cubicBezTo>
                    <a:cubicBezTo>
                      <a:pt x="6948" y="16444"/>
                      <a:pt x="6972" y="16580"/>
                      <a:pt x="6996" y="16716"/>
                    </a:cubicBezTo>
                    <a:cubicBezTo>
                      <a:pt x="7007" y="16818"/>
                      <a:pt x="7031" y="16954"/>
                      <a:pt x="7043" y="16988"/>
                    </a:cubicBezTo>
                    <a:cubicBezTo>
                      <a:pt x="7043" y="16988"/>
                      <a:pt x="7055" y="16954"/>
                      <a:pt x="7055" y="16920"/>
                    </a:cubicBezTo>
                    <a:cubicBezTo>
                      <a:pt x="7066" y="16886"/>
                      <a:pt x="7078" y="16818"/>
                      <a:pt x="7090" y="16784"/>
                    </a:cubicBezTo>
                    <a:cubicBezTo>
                      <a:pt x="7102" y="16784"/>
                      <a:pt x="7102" y="16750"/>
                      <a:pt x="7113" y="16750"/>
                    </a:cubicBezTo>
                    <a:cubicBezTo>
                      <a:pt x="7149" y="16750"/>
                      <a:pt x="7172" y="16818"/>
                      <a:pt x="7196" y="16886"/>
                    </a:cubicBezTo>
                    <a:cubicBezTo>
                      <a:pt x="7208" y="16920"/>
                      <a:pt x="7220" y="16954"/>
                      <a:pt x="7231" y="16954"/>
                    </a:cubicBezTo>
                    <a:cubicBezTo>
                      <a:pt x="7243" y="16988"/>
                      <a:pt x="7255" y="16988"/>
                      <a:pt x="7267" y="16988"/>
                    </a:cubicBezTo>
                    <a:cubicBezTo>
                      <a:pt x="7290" y="17022"/>
                      <a:pt x="7326" y="17056"/>
                      <a:pt x="7338" y="17022"/>
                    </a:cubicBezTo>
                    <a:cubicBezTo>
                      <a:pt x="7349" y="17022"/>
                      <a:pt x="7361" y="17022"/>
                      <a:pt x="7373" y="16988"/>
                    </a:cubicBezTo>
                    <a:cubicBezTo>
                      <a:pt x="7420" y="16954"/>
                      <a:pt x="7467" y="16886"/>
                      <a:pt x="7491" y="16920"/>
                    </a:cubicBezTo>
                    <a:cubicBezTo>
                      <a:pt x="7503" y="16920"/>
                      <a:pt x="7503" y="16954"/>
                      <a:pt x="7515" y="16954"/>
                    </a:cubicBezTo>
                    <a:cubicBezTo>
                      <a:pt x="7538" y="16988"/>
                      <a:pt x="7574" y="17022"/>
                      <a:pt x="7585" y="17158"/>
                    </a:cubicBezTo>
                    <a:cubicBezTo>
                      <a:pt x="7609" y="17294"/>
                      <a:pt x="7633" y="17328"/>
                      <a:pt x="7656" y="17328"/>
                    </a:cubicBezTo>
                    <a:cubicBezTo>
                      <a:pt x="7668" y="17328"/>
                      <a:pt x="7703" y="17328"/>
                      <a:pt x="7703" y="17532"/>
                    </a:cubicBezTo>
                    <a:cubicBezTo>
                      <a:pt x="7703" y="17566"/>
                      <a:pt x="7739" y="17634"/>
                      <a:pt x="7751" y="17634"/>
                    </a:cubicBezTo>
                    <a:cubicBezTo>
                      <a:pt x="7774" y="17634"/>
                      <a:pt x="7833" y="17600"/>
                      <a:pt x="7845" y="17566"/>
                    </a:cubicBezTo>
                    <a:cubicBezTo>
                      <a:pt x="7857" y="17532"/>
                      <a:pt x="7868" y="17532"/>
                      <a:pt x="7880" y="17532"/>
                    </a:cubicBezTo>
                    <a:cubicBezTo>
                      <a:pt x="7904" y="17532"/>
                      <a:pt x="7916" y="17566"/>
                      <a:pt x="7927" y="17634"/>
                    </a:cubicBezTo>
                    <a:cubicBezTo>
                      <a:pt x="7927" y="17634"/>
                      <a:pt x="7927" y="17668"/>
                      <a:pt x="7927" y="17668"/>
                    </a:cubicBezTo>
                    <a:cubicBezTo>
                      <a:pt x="7927" y="17668"/>
                      <a:pt x="7927" y="17668"/>
                      <a:pt x="7927" y="17702"/>
                    </a:cubicBezTo>
                    <a:cubicBezTo>
                      <a:pt x="7939" y="17702"/>
                      <a:pt x="7939" y="17702"/>
                      <a:pt x="7939" y="17702"/>
                    </a:cubicBezTo>
                    <a:cubicBezTo>
                      <a:pt x="7939" y="17736"/>
                      <a:pt x="7939" y="17736"/>
                      <a:pt x="7939" y="17736"/>
                    </a:cubicBezTo>
                    <a:cubicBezTo>
                      <a:pt x="7951" y="17736"/>
                      <a:pt x="7951" y="17736"/>
                      <a:pt x="7951" y="17770"/>
                    </a:cubicBezTo>
                    <a:cubicBezTo>
                      <a:pt x="7951" y="17770"/>
                      <a:pt x="7951" y="17770"/>
                      <a:pt x="7951" y="17770"/>
                    </a:cubicBezTo>
                    <a:cubicBezTo>
                      <a:pt x="7963" y="17770"/>
                      <a:pt x="7963" y="17770"/>
                      <a:pt x="7963" y="17770"/>
                    </a:cubicBezTo>
                    <a:cubicBezTo>
                      <a:pt x="7963" y="17770"/>
                      <a:pt x="7963" y="17770"/>
                      <a:pt x="7963" y="17770"/>
                    </a:cubicBezTo>
                    <a:cubicBezTo>
                      <a:pt x="7963" y="17770"/>
                      <a:pt x="7963" y="17770"/>
                      <a:pt x="7963" y="17770"/>
                    </a:cubicBezTo>
                    <a:cubicBezTo>
                      <a:pt x="7975" y="17770"/>
                      <a:pt x="7986" y="17770"/>
                      <a:pt x="7998" y="17804"/>
                    </a:cubicBezTo>
                    <a:cubicBezTo>
                      <a:pt x="7998" y="17804"/>
                      <a:pt x="7998" y="17804"/>
                      <a:pt x="7998" y="17804"/>
                    </a:cubicBezTo>
                    <a:cubicBezTo>
                      <a:pt x="7998" y="17804"/>
                      <a:pt x="8010" y="17804"/>
                      <a:pt x="8022" y="17804"/>
                    </a:cubicBezTo>
                    <a:cubicBezTo>
                      <a:pt x="8022" y="17804"/>
                      <a:pt x="8022" y="17804"/>
                      <a:pt x="8022" y="17804"/>
                    </a:cubicBezTo>
                    <a:cubicBezTo>
                      <a:pt x="8022" y="17804"/>
                      <a:pt x="8022" y="17804"/>
                      <a:pt x="8022" y="17804"/>
                    </a:cubicBezTo>
                    <a:cubicBezTo>
                      <a:pt x="8022" y="17804"/>
                      <a:pt x="8022" y="17804"/>
                      <a:pt x="8022" y="17770"/>
                    </a:cubicBezTo>
                    <a:cubicBezTo>
                      <a:pt x="8022" y="17770"/>
                      <a:pt x="8022" y="17770"/>
                      <a:pt x="8022" y="17770"/>
                    </a:cubicBezTo>
                    <a:cubicBezTo>
                      <a:pt x="8034" y="17736"/>
                      <a:pt x="8057" y="17702"/>
                      <a:pt x="8128" y="17668"/>
                    </a:cubicBezTo>
                    <a:cubicBezTo>
                      <a:pt x="8187" y="17634"/>
                      <a:pt x="8222" y="17600"/>
                      <a:pt x="8234" y="17566"/>
                    </a:cubicBezTo>
                    <a:cubicBezTo>
                      <a:pt x="8246" y="17464"/>
                      <a:pt x="8270" y="17430"/>
                      <a:pt x="8305" y="17430"/>
                    </a:cubicBezTo>
                    <a:cubicBezTo>
                      <a:pt x="8317" y="17396"/>
                      <a:pt x="8329" y="17396"/>
                      <a:pt x="8340" y="17362"/>
                    </a:cubicBezTo>
                    <a:cubicBezTo>
                      <a:pt x="8352" y="17328"/>
                      <a:pt x="8364" y="17294"/>
                      <a:pt x="8388" y="17260"/>
                    </a:cubicBezTo>
                    <a:cubicBezTo>
                      <a:pt x="8399" y="17260"/>
                      <a:pt x="8411" y="17226"/>
                      <a:pt x="8423" y="17226"/>
                    </a:cubicBezTo>
                    <a:cubicBezTo>
                      <a:pt x="8435" y="17158"/>
                      <a:pt x="8458" y="17124"/>
                      <a:pt x="8482" y="17124"/>
                    </a:cubicBezTo>
                    <a:cubicBezTo>
                      <a:pt x="8494" y="17124"/>
                      <a:pt x="8506" y="17090"/>
                      <a:pt x="8506" y="17090"/>
                    </a:cubicBezTo>
                    <a:cubicBezTo>
                      <a:pt x="8529" y="17022"/>
                      <a:pt x="8576" y="17022"/>
                      <a:pt x="8588" y="17022"/>
                    </a:cubicBezTo>
                    <a:cubicBezTo>
                      <a:pt x="8612" y="17022"/>
                      <a:pt x="8623" y="17022"/>
                      <a:pt x="8635" y="17022"/>
                    </a:cubicBezTo>
                    <a:cubicBezTo>
                      <a:pt x="8659" y="17056"/>
                      <a:pt x="8777" y="17124"/>
                      <a:pt x="8800" y="17124"/>
                    </a:cubicBezTo>
                    <a:cubicBezTo>
                      <a:pt x="8812" y="17124"/>
                      <a:pt x="8812" y="17124"/>
                      <a:pt x="8812" y="17124"/>
                    </a:cubicBezTo>
                    <a:cubicBezTo>
                      <a:pt x="8836" y="17124"/>
                      <a:pt x="8848" y="17192"/>
                      <a:pt x="8859" y="17260"/>
                    </a:cubicBezTo>
                    <a:cubicBezTo>
                      <a:pt x="8859" y="17294"/>
                      <a:pt x="8859" y="17328"/>
                      <a:pt x="8859" y="17328"/>
                    </a:cubicBezTo>
                    <a:cubicBezTo>
                      <a:pt x="8871" y="17328"/>
                      <a:pt x="8883" y="17362"/>
                      <a:pt x="8895" y="17396"/>
                    </a:cubicBezTo>
                    <a:cubicBezTo>
                      <a:pt x="8918" y="17396"/>
                      <a:pt x="8942" y="17464"/>
                      <a:pt x="8954" y="17464"/>
                    </a:cubicBezTo>
                    <a:cubicBezTo>
                      <a:pt x="8966" y="17430"/>
                      <a:pt x="8989" y="17396"/>
                      <a:pt x="9025" y="17396"/>
                    </a:cubicBezTo>
                    <a:cubicBezTo>
                      <a:pt x="9048" y="17396"/>
                      <a:pt x="9060" y="17396"/>
                      <a:pt x="9084" y="17430"/>
                    </a:cubicBezTo>
                    <a:cubicBezTo>
                      <a:pt x="9084" y="17464"/>
                      <a:pt x="9095" y="17464"/>
                      <a:pt x="9095" y="17464"/>
                    </a:cubicBezTo>
                    <a:cubicBezTo>
                      <a:pt x="9119" y="17498"/>
                      <a:pt x="9131" y="17532"/>
                      <a:pt x="9143" y="17532"/>
                    </a:cubicBezTo>
                    <a:cubicBezTo>
                      <a:pt x="9154" y="17498"/>
                      <a:pt x="9178" y="17464"/>
                      <a:pt x="9202" y="17430"/>
                    </a:cubicBezTo>
                    <a:cubicBezTo>
                      <a:pt x="9202" y="17430"/>
                      <a:pt x="9213" y="17430"/>
                      <a:pt x="9225" y="17396"/>
                    </a:cubicBezTo>
                    <a:cubicBezTo>
                      <a:pt x="9237" y="17396"/>
                      <a:pt x="9249" y="17396"/>
                      <a:pt x="9261" y="17362"/>
                    </a:cubicBezTo>
                    <a:cubicBezTo>
                      <a:pt x="9261" y="17362"/>
                      <a:pt x="9272" y="17260"/>
                      <a:pt x="9261" y="17226"/>
                    </a:cubicBezTo>
                    <a:cubicBezTo>
                      <a:pt x="9237" y="17192"/>
                      <a:pt x="9213" y="16954"/>
                      <a:pt x="9202" y="16886"/>
                    </a:cubicBezTo>
                    <a:cubicBezTo>
                      <a:pt x="9202" y="16784"/>
                      <a:pt x="9225" y="16750"/>
                      <a:pt x="9249" y="16716"/>
                    </a:cubicBezTo>
                    <a:cubicBezTo>
                      <a:pt x="9249" y="16682"/>
                      <a:pt x="9261" y="16682"/>
                      <a:pt x="9261" y="16648"/>
                    </a:cubicBezTo>
                    <a:cubicBezTo>
                      <a:pt x="9272" y="16580"/>
                      <a:pt x="9296" y="16546"/>
                      <a:pt x="9319" y="16512"/>
                    </a:cubicBezTo>
                    <a:cubicBezTo>
                      <a:pt x="9331" y="16512"/>
                      <a:pt x="9331" y="16512"/>
                      <a:pt x="9343" y="16478"/>
                    </a:cubicBezTo>
                    <a:cubicBezTo>
                      <a:pt x="9343" y="16478"/>
                      <a:pt x="9343" y="16478"/>
                      <a:pt x="9343" y="16444"/>
                    </a:cubicBezTo>
                    <a:cubicBezTo>
                      <a:pt x="9355" y="16410"/>
                      <a:pt x="9367" y="16342"/>
                      <a:pt x="9390" y="16342"/>
                    </a:cubicBezTo>
                    <a:cubicBezTo>
                      <a:pt x="9402" y="16342"/>
                      <a:pt x="9402" y="16342"/>
                      <a:pt x="9414" y="16342"/>
                    </a:cubicBezTo>
                    <a:cubicBezTo>
                      <a:pt x="9414" y="16376"/>
                      <a:pt x="9496" y="16444"/>
                      <a:pt x="9520" y="16478"/>
                    </a:cubicBezTo>
                    <a:cubicBezTo>
                      <a:pt x="9520" y="16512"/>
                      <a:pt x="9555" y="16512"/>
                      <a:pt x="9579" y="16512"/>
                    </a:cubicBezTo>
                    <a:cubicBezTo>
                      <a:pt x="9614" y="16512"/>
                      <a:pt x="9662" y="16580"/>
                      <a:pt x="9697" y="16648"/>
                    </a:cubicBezTo>
                    <a:cubicBezTo>
                      <a:pt x="9697" y="16648"/>
                      <a:pt x="9721" y="16682"/>
                      <a:pt x="9744" y="16682"/>
                    </a:cubicBezTo>
                    <a:cubicBezTo>
                      <a:pt x="9780" y="16682"/>
                      <a:pt x="9815" y="16716"/>
                      <a:pt x="9827" y="16784"/>
                    </a:cubicBezTo>
                    <a:cubicBezTo>
                      <a:pt x="9839" y="16818"/>
                      <a:pt x="9839" y="16886"/>
                      <a:pt x="9839" y="16954"/>
                    </a:cubicBezTo>
                    <a:cubicBezTo>
                      <a:pt x="9839" y="17022"/>
                      <a:pt x="9839" y="17090"/>
                      <a:pt x="9850" y="17090"/>
                    </a:cubicBezTo>
                    <a:cubicBezTo>
                      <a:pt x="9874" y="17192"/>
                      <a:pt x="9898" y="17260"/>
                      <a:pt x="9898" y="17260"/>
                    </a:cubicBezTo>
                    <a:cubicBezTo>
                      <a:pt x="9921" y="17226"/>
                      <a:pt x="9945" y="17260"/>
                      <a:pt x="9980" y="17294"/>
                    </a:cubicBezTo>
                    <a:cubicBezTo>
                      <a:pt x="9992" y="17328"/>
                      <a:pt x="10016" y="17362"/>
                      <a:pt x="10027" y="17362"/>
                    </a:cubicBezTo>
                    <a:cubicBezTo>
                      <a:pt x="10027" y="17362"/>
                      <a:pt x="10051" y="17328"/>
                      <a:pt x="10063" y="17294"/>
                    </a:cubicBezTo>
                    <a:cubicBezTo>
                      <a:pt x="10086" y="17260"/>
                      <a:pt x="10098" y="17226"/>
                      <a:pt x="10122" y="17226"/>
                    </a:cubicBezTo>
                    <a:cubicBezTo>
                      <a:pt x="10133" y="17226"/>
                      <a:pt x="10145" y="17226"/>
                      <a:pt x="10169" y="17192"/>
                    </a:cubicBezTo>
                    <a:cubicBezTo>
                      <a:pt x="10204" y="17192"/>
                      <a:pt x="10228" y="17158"/>
                      <a:pt x="10251" y="17192"/>
                    </a:cubicBezTo>
                    <a:cubicBezTo>
                      <a:pt x="10251" y="17192"/>
                      <a:pt x="10275" y="17192"/>
                      <a:pt x="10287" y="17226"/>
                    </a:cubicBezTo>
                    <a:cubicBezTo>
                      <a:pt x="10310" y="17226"/>
                      <a:pt x="10346" y="17260"/>
                      <a:pt x="10358" y="17260"/>
                    </a:cubicBezTo>
                    <a:cubicBezTo>
                      <a:pt x="10369" y="17260"/>
                      <a:pt x="10369" y="17260"/>
                      <a:pt x="10381" y="17260"/>
                    </a:cubicBezTo>
                    <a:cubicBezTo>
                      <a:pt x="10393" y="17260"/>
                      <a:pt x="10476" y="17260"/>
                      <a:pt x="10487" y="17362"/>
                    </a:cubicBezTo>
                    <a:cubicBezTo>
                      <a:pt x="10487" y="17396"/>
                      <a:pt x="10511" y="17396"/>
                      <a:pt x="10523" y="17396"/>
                    </a:cubicBezTo>
                    <a:cubicBezTo>
                      <a:pt x="10558" y="17430"/>
                      <a:pt x="10605" y="17464"/>
                      <a:pt x="10605" y="17566"/>
                    </a:cubicBezTo>
                    <a:cubicBezTo>
                      <a:pt x="10605" y="17566"/>
                      <a:pt x="10617" y="17600"/>
                      <a:pt x="10629" y="17600"/>
                    </a:cubicBezTo>
                    <a:cubicBezTo>
                      <a:pt x="10641" y="17634"/>
                      <a:pt x="10664" y="17668"/>
                      <a:pt x="10676" y="17736"/>
                    </a:cubicBezTo>
                    <a:cubicBezTo>
                      <a:pt x="10676" y="17736"/>
                      <a:pt x="10700" y="17736"/>
                      <a:pt x="10712" y="17770"/>
                    </a:cubicBezTo>
                    <a:cubicBezTo>
                      <a:pt x="10723" y="17770"/>
                      <a:pt x="10735" y="17770"/>
                      <a:pt x="10747" y="17770"/>
                    </a:cubicBezTo>
                    <a:cubicBezTo>
                      <a:pt x="10782" y="17770"/>
                      <a:pt x="10806" y="17770"/>
                      <a:pt x="10818" y="17770"/>
                    </a:cubicBezTo>
                    <a:cubicBezTo>
                      <a:pt x="10829" y="17804"/>
                      <a:pt x="10829" y="17804"/>
                      <a:pt x="10829" y="17804"/>
                    </a:cubicBezTo>
                    <a:cubicBezTo>
                      <a:pt x="10841" y="17804"/>
                      <a:pt x="10865" y="17838"/>
                      <a:pt x="10912" y="17838"/>
                    </a:cubicBezTo>
                    <a:cubicBezTo>
                      <a:pt x="10947" y="17838"/>
                      <a:pt x="10971" y="17804"/>
                      <a:pt x="10983" y="17804"/>
                    </a:cubicBezTo>
                    <a:cubicBezTo>
                      <a:pt x="10983" y="17770"/>
                      <a:pt x="11018" y="17770"/>
                      <a:pt x="11065" y="17736"/>
                    </a:cubicBezTo>
                    <a:cubicBezTo>
                      <a:pt x="11101" y="17736"/>
                      <a:pt x="11148" y="17702"/>
                      <a:pt x="11160" y="17668"/>
                    </a:cubicBezTo>
                    <a:cubicBezTo>
                      <a:pt x="11172" y="17634"/>
                      <a:pt x="11195" y="17634"/>
                      <a:pt x="11219" y="17634"/>
                    </a:cubicBezTo>
                    <a:cubicBezTo>
                      <a:pt x="11231" y="17634"/>
                      <a:pt x="11242" y="17600"/>
                      <a:pt x="11254" y="17600"/>
                    </a:cubicBezTo>
                    <a:cubicBezTo>
                      <a:pt x="11254" y="17532"/>
                      <a:pt x="11290" y="17464"/>
                      <a:pt x="11325" y="17430"/>
                    </a:cubicBezTo>
                    <a:cubicBezTo>
                      <a:pt x="11337" y="17396"/>
                      <a:pt x="11360" y="17396"/>
                      <a:pt x="11372" y="17362"/>
                    </a:cubicBezTo>
                    <a:cubicBezTo>
                      <a:pt x="11372" y="17362"/>
                      <a:pt x="11384" y="17328"/>
                      <a:pt x="11384" y="17328"/>
                    </a:cubicBezTo>
                    <a:cubicBezTo>
                      <a:pt x="11419" y="17294"/>
                      <a:pt x="11443" y="17294"/>
                      <a:pt x="11455" y="17294"/>
                    </a:cubicBezTo>
                    <a:cubicBezTo>
                      <a:pt x="11455" y="17294"/>
                      <a:pt x="11455" y="17294"/>
                      <a:pt x="11455" y="17294"/>
                    </a:cubicBezTo>
                    <a:cubicBezTo>
                      <a:pt x="11455" y="17294"/>
                      <a:pt x="11455" y="17294"/>
                      <a:pt x="11455" y="17294"/>
                    </a:cubicBezTo>
                    <a:cubicBezTo>
                      <a:pt x="11478" y="17294"/>
                      <a:pt x="11502" y="17294"/>
                      <a:pt x="11526" y="17328"/>
                    </a:cubicBezTo>
                    <a:cubicBezTo>
                      <a:pt x="11549" y="17328"/>
                      <a:pt x="11561" y="17362"/>
                      <a:pt x="11573" y="17430"/>
                    </a:cubicBezTo>
                    <a:cubicBezTo>
                      <a:pt x="11573" y="17430"/>
                      <a:pt x="11596" y="17464"/>
                      <a:pt x="11620" y="17464"/>
                    </a:cubicBezTo>
                    <a:cubicBezTo>
                      <a:pt x="11632" y="17464"/>
                      <a:pt x="11643" y="17464"/>
                      <a:pt x="11655" y="17430"/>
                    </a:cubicBezTo>
                    <a:cubicBezTo>
                      <a:pt x="11655" y="17430"/>
                      <a:pt x="11667" y="17430"/>
                      <a:pt x="11679" y="17430"/>
                    </a:cubicBezTo>
                    <a:cubicBezTo>
                      <a:pt x="11679" y="17430"/>
                      <a:pt x="11679" y="17430"/>
                      <a:pt x="11679" y="17430"/>
                    </a:cubicBezTo>
                    <a:cubicBezTo>
                      <a:pt x="11679" y="17430"/>
                      <a:pt x="11679" y="17430"/>
                      <a:pt x="11691" y="17430"/>
                    </a:cubicBezTo>
                    <a:cubicBezTo>
                      <a:pt x="11702" y="17430"/>
                      <a:pt x="11726" y="17430"/>
                      <a:pt x="11750" y="17464"/>
                    </a:cubicBezTo>
                    <a:cubicBezTo>
                      <a:pt x="11750" y="17430"/>
                      <a:pt x="11750" y="17430"/>
                      <a:pt x="11750" y="17430"/>
                    </a:cubicBezTo>
                    <a:cubicBezTo>
                      <a:pt x="11750" y="17464"/>
                      <a:pt x="11750" y="17464"/>
                      <a:pt x="11750" y="17464"/>
                    </a:cubicBezTo>
                    <a:cubicBezTo>
                      <a:pt x="11761" y="17464"/>
                      <a:pt x="11773" y="17464"/>
                      <a:pt x="11773" y="17464"/>
                    </a:cubicBezTo>
                    <a:cubicBezTo>
                      <a:pt x="11785" y="17498"/>
                      <a:pt x="11785" y="17498"/>
                      <a:pt x="11785" y="17498"/>
                    </a:cubicBezTo>
                    <a:cubicBezTo>
                      <a:pt x="11785" y="17498"/>
                      <a:pt x="11785" y="17498"/>
                      <a:pt x="11785" y="17498"/>
                    </a:cubicBezTo>
                    <a:cubicBezTo>
                      <a:pt x="11785" y="17498"/>
                      <a:pt x="11785" y="17498"/>
                      <a:pt x="11785" y="17498"/>
                    </a:cubicBezTo>
                    <a:cubicBezTo>
                      <a:pt x="11797" y="17532"/>
                      <a:pt x="11797" y="17532"/>
                      <a:pt x="11797" y="17532"/>
                    </a:cubicBezTo>
                    <a:cubicBezTo>
                      <a:pt x="11797" y="17532"/>
                      <a:pt x="11797" y="17532"/>
                      <a:pt x="11797" y="17532"/>
                    </a:cubicBezTo>
                    <a:cubicBezTo>
                      <a:pt x="11809" y="17532"/>
                      <a:pt x="11809" y="17566"/>
                      <a:pt x="11809" y="17566"/>
                    </a:cubicBezTo>
                    <a:cubicBezTo>
                      <a:pt x="11809" y="17566"/>
                      <a:pt x="11809" y="17566"/>
                      <a:pt x="11809" y="17566"/>
                    </a:cubicBezTo>
                    <a:cubicBezTo>
                      <a:pt x="11809" y="17566"/>
                      <a:pt x="11809" y="17566"/>
                      <a:pt x="11809" y="17566"/>
                    </a:cubicBezTo>
                    <a:cubicBezTo>
                      <a:pt x="11809" y="17600"/>
                      <a:pt x="11820" y="17600"/>
                      <a:pt x="11820" y="17600"/>
                    </a:cubicBezTo>
                    <a:cubicBezTo>
                      <a:pt x="11820" y="17600"/>
                      <a:pt x="11820" y="17600"/>
                      <a:pt x="11820" y="17600"/>
                    </a:cubicBezTo>
                    <a:cubicBezTo>
                      <a:pt x="11820" y="17600"/>
                      <a:pt x="11820" y="17600"/>
                      <a:pt x="11832" y="17600"/>
                    </a:cubicBezTo>
                    <a:cubicBezTo>
                      <a:pt x="11832" y="17600"/>
                      <a:pt x="11832" y="17600"/>
                      <a:pt x="11832" y="17600"/>
                    </a:cubicBezTo>
                    <a:cubicBezTo>
                      <a:pt x="11832" y="17600"/>
                      <a:pt x="11832" y="17600"/>
                      <a:pt x="11832" y="17600"/>
                    </a:cubicBezTo>
                    <a:cubicBezTo>
                      <a:pt x="11844" y="17600"/>
                      <a:pt x="11844" y="17600"/>
                      <a:pt x="11844" y="17600"/>
                    </a:cubicBezTo>
                    <a:cubicBezTo>
                      <a:pt x="11844" y="17600"/>
                      <a:pt x="11844" y="17600"/>
                      <a:pt x="11844" y="17600"/>
                    </a:cubicBezTo>
                    <a:cubicBezTo>
                      <a:pt x="11844" y="17634"/>
                      <a:pt x="11856" y="17634"/>
                      <a:pt x="11856" y="17634"/>
                    </a:cubicBezTo>
                    <a:cubicBezTo>
                      <a:pt x="11856" y="17634"/>
                      <a:pt x="11856" y="17634"/>
                      <a:pt x="11856" y="17634"/>
                    </a:cubicBezTo>
                    <a:cubicBezTo>
                      <a:pt x="11868" y="17634"/>
                      <a:pt x="11879" y="17634"/>
                      <a:pt x="11903" y="17634"/>
                    </a:cubicBezTo>
                    <a:cubicBezTo>
                      <a:pt x="11903" y="17634"/>
                      <a:pt x="11903" y="17634"/>
                      <a:pt x="11903" y="17634"/>
                    </a:cubicBezTo>
                    <a:cubicBezTo>
                      <a:pt x="11915" y="17634"/>
                      <a:pt x="11938" y="17600"/>
                      <a:pt x="11950" y="17566"/>
                    </a:cubicBezTo>
                    <a:cubicBezTo>
                      <a:pt x="11997" y="17498"/>
                      <a:pt x="12021" y="17464"/>
                      <a:pt x="12033" y="17430"/>
                    </a:cubicBezTo>
                    <a:cubicBezTo>
                      <a:pt x="12056" y="17430"/>
                      <a:pt x="12068" y="17396"/>
                      <a:pt x="12080" y="17362"/>
                    </a:cubicBezTo>
                    <a:cubicBezTo>
                      <a:pt x="12080" y="17362"/>
                      <a:pt x="12080" y="17362"/>
                      <a:pt x="12080" y="17362"/>
                    </a:cubicBezTo>
                    <a:cubicBezTo>
                      <a:pt x="12080" y="17328"/>
                      <a:pt x="12080" y="17328"/>
                      <a:pt x="12080" y="17294"/>
                    </a:cubicBezTo>
                    <a:cubicBezTo>
                      <a:pt x="12080" y="17226"/>
                      <a:pt x="12092" y="17158"/>
                      <a:pt x="12115" y="17056"/>
                    </a:cubicBezTo>
                    <a:cubicBezTo>
                      <a:pt x="12127" y="17022"/>
                      <a:pt x="12127" y="16988"/>
                      <a:pt x="12139" y="16954"/>
                    </a:cubicBezTo>
                    <a:cubicBezTo>
                      <a:pt x="12139" y="16954"/>
                      <a:pt x="12139" y="16920"/>
                      <a:pt x="12139" y="16920"/>
                    </a:cubicBezTo>
                    <a:cubicBezTo>
                      <a:pt x="12151" y="16818"/>
                      <a:pt x="12210" y="16546"/>
                      <a:pt x="12233" y="16512"/>
                    </a:cubicBezTo>
                    <a:cubicBezTo>
                      <a:pt x="12257" y="16512"/>
                      <a:pt x="12281" y="16410"/>
                      <a:pt x="12281" y="16376"/>
                    </a:cubicBezTo>
                    <a:cubicBezTo>
                      <a:pt x="12281" y="16376"/>
                      <a:pt x="12281" y="16342"/>
                      <a:pt x="12281" y="16342"/>
                    </a:cubicBezTo>
                    <a:cubicBezTo>
                      <a:pt x="12281" y="16342"/>
                      <a:pt x="12281" y="16342"/>
                      <a:pt x="12281" y="16308"/>
                    </a:cubicBezTo>
                    <a:cubicBezTo>
                      <a:pt x="12281" y="16308"/>
                      <a:pt x="12281" y="16308"/>
                      <a:pt x="12281" y="16308"/>
                    </a:cubicBezTo>
                    <a:cubicBezTo>
                      <a:pt x="12269" y="16274"/>
                      <a:pt x="12269" y="16274"/>
                      <a:pt x="12269" y="16274"/>
                    </a:cubicBezTo>
                    <a:cubicBezTo>
                      <a:pt x="12269" y="16274"/>
                      <a:pt x="12269" y="16274"/>
                      <a:pt x="12269" y="16240"/>
                    </a:cubicBezTo>
                    <a:cubicBezTo>
                      <a:pt x="12269" y="16240"/>
                      <a:pt x="12269" y="16240"/>
                      <a:pt x="12269" y="16240"/>
                    </a:cubicBezTo>
                    <a:cubicBezTo>
                      <a:pt x="12269" y="16240"/>
                      <a:pt x="12269" y="16240"/>
                      <a:pt x="12269" y="16240"/>
                    </a:cubicBezTo>
                    <a:cubicBezTo>
                      <a:pt x="12269" y="16240"/>
                      <a:pt x="12269" y="16206"/>
                      <a:pt x="12269" y="16206"/>
                    </a:cubicBezTo>
                    <a:cubicBezTo>
                      <a:pt x="12269" y="16206"/>
                      <a:pt x="12269" y="16206"/>
                      <a:pt x="12269" y="16206"/>
                    </a:cubicBezTo>
                    <a:cubicBezTo>
                      <a:pt x="12269" y="16206"/>
                      <a:pt x="12269" y="16206"/>
                      <a:pt x="12269" y="16206"/>
                    </a:cubicBezTo>
                    <a:cubicBezTo>
                      <a:pt x="12269" y="16206"/>
                      <a:pt x="12269" y="16206"/>
                      <a:pt x="12257" y="16171"/>
                    </a:cubicBezTo>
                    <a:cubicBezTo>
                      <a:pt x="12257" y="16171"/>
                      <a:pt x="12257" y="16171"/>
                      <a:pt x="12257" y="16171"/>
                    </a:cubicBezTo>
                    <a:cubicBezTo>
                      <a:pt x="12257" y="16171"/>
                      <a:pt x="12257" y="16171"/>
                      <a:pt x="12257" y="16171"/>
                    </a:cubicBezTo>
                    <a:cubicBezTo>
                      <a:pt x="12257" y="16171"/>
                      <a:pt x="12257" y="16171"/>
                      <a:pt x="12257" y="16171"/>
                    </a:cubicBezTo>
                    <a:cubicBezTo>
                      <a:pt x="12245" y="16171"/>
                      <a:pt x="12222" y="16171"/>
                      <a:pt x="12210" y="16103"/>
                    </a:cubicBezTo>
                    <a:cubicBezTo>
                      <a:pt x="12198" y="16069"/>
                      <a:pt x="12210" y="15967"/>
                      <a:pt x="12233" y="15865"/>
                    </a:cubicBezTo>
                    <a:cubicBezTo>
                      <a:pt x="12269" y="15729"/>
                      <a:pt x="12316" y="15661"/>
                      <a:pt x="12387" y="15661"/>
                    </a:cubicBezTo>
                    <a:cubicBezTo>
                      <a:pt x="12398" y="15661"/>
                      <a:pt x="12410" y="15661"/>
                      <a:pt x="12422" y="15695"/>
                    </a:cubicBezTo>
                    <a:cubicBezTo>
                      <a:pt x="12422" y="15695"/>
                      <a:pt x="12422" y="15695"/>
                      <a:pt x="12422" y="15695"/>
                    </a:cubicBezTo>
                    <a:cubicBezTo>
                      <a:pt x="12422" y="15695"/>
                      <a:pt x="12434" y="15661"/>
                      <a:pt x="12446" y="15661"/>
                    </a:cubicBezTo>
                    <a:cubicBezTo>
                      <a:pt x="12493" y="15661"/>
                      <a:pt x="12587" y="15593"/>
                      <a:pt x="12623" y="15627"/>
                    </a:cubicBezTo>
                    <a:cubicBezTo>
                      <a:pt x="12646" y="15661"/>
                      <a:pt x="12658" y="15661"/>
                      <a:pt x="12670" y="15661"/>
                    </a:cubicBezTo>
                    <a:cubicBezTo>
                      <a:pt x="12693" y="15661"/>
                      <a:pt x="12693" y="15661"/>
                      <a:pt x="12693" y="15661"/>
                    </a:cubicBezTo>
                    <a:cubicBezTo>
                      <a:pt x="12717" y="15661"/>
                      <a:pt x="12741" y="15661"/>
                      <a:pt x="12776" y="15695"/>
                    </a:cubicBezTo>
                    <a:cubicBezTo>
                      <a:pt x="12800" y="15763"/>
                      <a:pt x="12835" y="15763"/>
                      <a:pt x="12870" y="15763"/>
                    </a:cubicBezTo>
                    <a:cubicBezTo>
                      <a:pt x="12906" y="15797"/>
                      <a:pt x="12929" y="15797"/>
                      <a:pt x="12953" y="15865"/>
                    </a:cubicBezTo>
                    <a:cubicBezTo>
                      <a:pt x="12953" y="15899"/>
                      <a:pt x="12965" y="15899"/>
                      <a:pt x="12977" y="15933"/>
                    </a:cubicBezTo>
                    <a:cubicBezTo>
                      <a:pt x="13012" y="16001"/>
                      <a:pt x="13047" y="16069"/>
                      <a:pt x="13035" y="16206"/>
                    </a:cubicBezTo>
                    <a:cubicBezTo>
                      <a:pt x="13035" y="16206"/>
                      <a:pt x="13035" y="16240"/>
                      <a:pt x="13035" y="16240"/>
                    </a:cubicBezTo>
                    <a:cubicBezTo>
                      <a:pt x="13035" y="16240"/>
                      <a:pt x="13047" y="16240"/>
                      <a:pt x="13047" y="16240"/>
                    </a:cubicBezTo>
                    <a:cubicBezTo>
                      <a:pt x="13059" y="16274"/>
                      <a:pt x="13094" y="16342"/>
                      <a:pt x="13106" y="16546"/>
                    </a:cubicBezTo>
                    <a:cubicBezTo>
                      <a:pt x="13118" y="16682"/>
                      <a:pt x="13130" y="16750"/>
                      <a:pt x="13153" y="16818"/>
                    </a:cubicBezTo>
                    <a:cubicBezTo>
                      <a:pt x="13165" y="16852"/>
                      <a:pt x="13177" y="16920"/>
                      <a:pt x="13177" y="16988"/>
                    </a:cubicBezTo>
                    <a:cubicBezTo>
                      <a:pt x="13189" y="17022"/>
                      <a:pt x="13201" y="17124"/>
                      <a:pt x="13212" y="17192"/>
                    </a:cubicBezTo>
                    <a:cubicBezTo>
                      <a:pt x="13236" y="17328"/>
                      <a:pt x="13260" y="17396"/>
                      <a:pt x="13248" y="17464"/>
                    </a:cubicBezTo>
                    <a:cubicBezTo>
                      <a:pt x="13248" y="17498"/>
                      <a:pt x="13236" y="17566"/>
                      <a:pt x="13248" y="17566"/>
                    </a:cubicBezTo>
                    <a:cubicBezTo>
                      <a:pt x="13248" y="17600"/>
                      <a:pt x="13260" y="17600"/>
                      <a:pt x="13283" y="17600"/>
                    </a:cubicBezTo>
                    <a:cubicBezTo>
                      <a:pt x="13319" y="17600"/>
                      <a:pt x="13354" y="17668"/>
                      <a:pt x="13378" y="17702"/>
                    </a:cubicBezTo>
                    <a:cubicBezTo>
                      <a:pt x="13389" y="17736"/>
                      <a:pt x="13401" y="17736"/>
                      <a:pt x="13401" y="17736"/>
                    </a:cubicBezTo>
                    <a:cubicBezTo>
                      <a:pt x="13401" y="17736"/>
                      <a:pt x="13413" y="17736"/>
                      <a:pt x="13413" y="17736"/>
                    </a:cubicBezTo>
                    <a:cubicBezTo>
                      <a:pt x="13413" y="17736"/>
                      <a:pt x="13413" y="17736"/>
                      <a:pt x="13413" y="17736"/>
                    </a:cubicBezTo>
                    <a:cubicBezTo>
                      <a:pt x="13413" y="17736"/>
                      <a:pt x="13413" y="17736"/>
                      <a:pt x="13413" y="17736"/>
                    </a:cubicBezTo>
                    <a:cubicBezTo>
                      <a:pt x="13437" y="17736"/>
                      <a:pt x="13484" y="17804"/>
                      <a:pt x="13519" y="17872"/>
                    </a:cubicBezTo>
                    <a:cubicBezTo>
                      <a:pt x="13531" y="17872"/>
                      <a:pt x="13543" y="17906"/>
                      <a:pt x="13555" y="17940"/>
                    </a:cubicBezTo>
                    <a:cubicBezTo>
                      <a:pt x="13566" y="17974"/>
                      <a:pt x="13590" y="17974"/>
                      <a:pt x="13602" y="18008"/>
                    </a:cubicBezTo>
                    <a:cubicBezTo>
                      <a:pt x="13614" y="18008"/>
                      <a:pt x="13625" y="18008"/>
                      <a:pt x="13625" y="18042"/>
                    </a:cubicBezTo>
                    <a:cubicBezTo>
                      <a:pt x="13649" y="18042"/>
                      <a:pt x="13661" y="18076"/>
                      <a:pt x="13661" y="18178"/>
                    </a:cubicBezTo>
                    <a:cubicBezTo>
                      <a:pt x="13661" y="18178"/>
                      <a:pt x="13661" y="18212"/>
                      <a:pt x="13661" y="18246"/>
                    </a:cubicBezTo>
                    <a:cubicBezTo>
                      <a:pt x="13661" y="18280"/>
                      <a:pt x="13673" y="18280"/>
                      <a:pt x="13673" y="18314"/>
                    </a:cubicBezTo>
                    <a:cubicBezTo>
                      <a:pt x="13673" y="18349"/>
                      <a:pt x="13684" y="18417"/>
                      <a:pt x="13684" y="18451"/>
                    </a:cubicBezTo>
                    <a:cubicBezTo>
                      <a:pt x="13684" y="18485"/>
                      <a:pt x="13684" y="18485"/>
                      <a:pt x="13684" y="18485"/>
                    </a:cubicBezTo>
                    <a:cubicBezTo>
                      <a:pt x="13684" y="18519"/>
                      <a:pt x="13720" y="18587"/>
                      <a:pt x="13767" y="18587"/>
                    </a:cubicBezTo>
                    <a:cubicBezTo>
                      <a:pt x="13779" y="18587"/>
                      <a:pt x="13779" y="18587"/>
                      <a:pt x="13790" y="18587"/>
                    </a:cubicBezTo>
                    <a:cubicBezTo>
                      <a:pt x="13802" y="18553"/>
                      <a:pt x="13826" y="18553"/>
                      <a:pt x="13838" y="18587"/>
                    </a:cubicBezTo>
                    <a:cubicBezTo>
                      <a:pt x="13849" y="18587"/>
                      <a:pt x="13861" y="18587"/>
                      <a:pt x="13861" y="18587"/>
                    </a:cubicBezTo>
                    <a:cubicBezTo>
                      <a:pt x="13873" y="18587"/>
                      <a:pt x="13885" y="18553"/>
                      <a:pt x="13885" y="18519"/>
                    </a:cubicBezTo>
                    <a:cubicBezTo>
                      <a:pt x="13908" y="18417"/>
                      <a:pt x="13956" y="18383"/>
                      <a:pt x="13991" y="18383"/>
                    </a:cubicBezTo>
                    <a:cubicBezTo>
                      <a:pt x="14003" y="18383"/>
                      <a:pt x="14015" y="18383"/>
                      <a:pt x="14026" y="18383"/>
                    </a:cubicBezTo>
                    <a:cubicBezTo>
                      <a:pt x="14038" y="18349"/>
                      <a:pt x="14074" y="18314"/>
                      <a:pt x="14097" y="18314"/>
                    </a:cubicBezTo>
                    <a:cubicBezTo>
                      <a:pt x="14121" y="18314"/>
                      <a:pt x="14144" y="18314"/>
                      <a:pt x="14156" y="18349"/>
                    </a:cubicBezTo>
                    <a:cubicBezTo>
                      <a:pt x="14168" y="18383"/>
                      <a:pt x="14168" y="18451"/>
                      <a:pt x="14168" y="18519"/>
                    </a:cubicBezTo>
                    <a:cubicBezTo>
                      <a:pt x="14168" y="18587"/>
                      <a:pt x="14180" y="18621"/>
                      <a:pt x="14180" y="18689"/>
                    </a:cubicBezTo>
                    <a:cubicBezTo>
                      <a:pt x="14192" y="18723"/>
                      <a:pt x="14203" y="18825"/>
                      <a:pt x="14156" y="18893"/>
                    </a:cubicBezTo>
                    <a:cubicBezTo>
                      <a:pt x="14133" y="18927"/>
                      <a:pt x="14121" y="19165"/>
                      <a:pt x="14109" y="19267"/>
                    </a:cubicBezTo>
                    <a:cubicBezTo>
                      <a:pt x="14109" y="19301"/>
                      <a:pt x="14097" y="19301"/>
                      <a:pt x="14097" y="19335"/>
                    </a:cubicBezTo>
                    <a:cubicBezTo>
                      <a:pt x="14097" y="19403"/>
                      <a:pt x="14074" y="19471"/>
                      <a:pt x="14050" y="19505"/>
                    </a:cubicBezTo>
                    <a:cubicBezTo>
                      <a:pt x="14038" y="19539"/>
                      <a:pt x="14026" y="19573"/>
                      <a:pt x="14026" y="19607"/>
                    </a:cubicBezTo>
                    <a:cubicBezTo>
                      <a:pt x="14015" y="19709"/>
                      <a:pt x="13991" y="19777"/>
                      <a:pt x="13979" y="19811"/>
                    </a:cubicBezTo>
                    <a:cubicBezTo>
                      <a:pt x="13967" y="19811"/>
                      <a:pt x="13956" y="19845"/>
                      <a:pt x="13956" y="19845"/>
                    </a:cubicBezTo>
                    <a:cubicBezTo>
                      <a:pt x="13956" y="19879"/>
                      <a:pt x="13956" y="19879"/>
                      <a:pt x="13956" y="19879"/>
                    </a:cubicBezTo>
                    <a:cubicBezTo>
                      <a:pt x="13956" y="19879"/>
                      <a:pt x="13956" y="19879"/>
                      <a:pt x="13956" y="19879"/>
                    </a:cubicBezTo>
                    <a:cubicBezTo>
                      <a:pt x="13956" y="19913"/>
                      <a:pt x="13956" y="19913"/>
                      <a:pt x="13956" y="19913"/>
                    </a:cubicBezTo>
                    <a:cubicBezTo>
                      <a:pt x="13956" y="19913"/>
                      <a:pt x="13956" y="19913"/>
                      <a:pt x="13956" y="19913"/>
                    </a:cubicBezTo>
                    <a:cubicBezTo>
                      <a:pt x="13956" y="19947"/>
                      <a:pt x="13944" y="19947"/>
                      <a:pt x="13932" y="19981"/>
                    </a:cubicBezTo>
                    <a:cubicBezTo>
                      <a:pt x="13932" y="19981"/>
                      <a:pt x="13932" y="19981"/>
                      <a:pt x="13932" y="19981"/>
                    </a:cubicBezTo>
                    <a:cubicBezTo>
                      <a:pt x="13932" y="19981"/>
                      <a:pt x="13932" y="19981"/>
                      <a:pt x="13932" y="19981"/>
                    </a:cubicBezTo>
                    <a:cubicBezTo>
                      <a:pt x="13932" y="19981"/>
                      <a:pt x="13932" y="19981"/>
                      <a:pt x="13920" y="19981"/>
                    </a:cubicBezTo>
                    <a:cubicBezTo>
                      <a:pt x="13920" y="19981"/>
                      <a:pt x="13920" y="19981"/>
                      <a:pt x="13920" y="19981"/>
                    </a:cubicBezTo>
                    <a:cubicBezTo>
                      <a:pt x="13908" y="19981"/>
                      <a:pt x="13908" y="19981"/>
                      <a:pt x="13897" y="19981"/>
                    </a:cubicBezTo>
                    <a:cubicBezTo>
                      <a:pt x="13861" y="19981"/>
                      <a:pt x="13826" y="19947"/>
                      <a:pt x="13802" y="19913"/>
                    </a:cubicBezTo>
                    <a:cubicBezTo>
                      <a:pt x="13790" y="19913"/>
                      <a:pt x="13779" y="19947"/>
                      <a:pt x="13767" y="19981"/>
                    </a:cubicBezTo>
                    <a:cubicBezTo>
                      <a:pt x="13743" y="20015"/>
                      <a:pt x="13732" y="20083"/>
                      <a:pt x="13708" y="20083"/>
                    </a:cubicBezTo>
                    <a:cubicBezTo>
                      <a:pt x="13708" y="20083"/>
                      <a:pt x="13708" y="20185"/>
                      <a:pt x="13708" y="20253"/>
                    </a:cubicBezTo>
                    <a:cubicBezTo>
                      <a:pt x="13720" y="20287"/>
                      <a:pt x="13720" y="20355"/>
                      <a:pt x="13708" y="20389"/>
                    </a:cubicBezTo>
                    <a:cubicBezTo>
                      <a:pt x="13708" y="20457"/>
                      <a:pt x="13708" y="20491"/>
                      <a:pt x="13720" y="20560"/>
                    </a:cubicBezTo>
                    <a:cubicBezTo>
                      <a:pt x="13732" y="20628"/>
                      <a:pt x="13732" y="20696"/>
                      <a:pt x="13732" y="20798"/>
                    </a:cubicBezTo>
                    <a:cubicBezTo>
                      <a:pt x="13732" y="20798"/>
                      <a:pt x="13732" y="20832"/>
                      <a:pt x="13732" y="20832"/>
                    </a:cubicBezTo>
                    <a:cubicBezTo>
                      <a:pt x="13790" y="20730"/>
                      <a:pt x="13814" y="20730"/>
                      <a:pt x="13814" y="20730"/>
                    </a:cubicBezTo>
                    <a:cubicBezTo>
                      <a:pt x="13849" y="20730"/>
                      <a:pt x="13873" y="20798"/>
                      <a:pt x="13908" y="20866"/>
                    </a:cubicBezTo>
                    <a:cubicBezTo>
                      <a:pt x="13932" y="20900"/>
                      <a:pt x="13956" y="20968"/>
                      <a:pt x="13967" y="20968"/>
                    </a:cubicBezTo>
                    <a:cubicBezTo>
                      <a:pt x="14015" y="20968"/>
                      <a:pt x="14227" y="20560"/>
                      <a:pt x="14251" y="20457"/>
                    </a:cubicBezTo>
                    <a:cubicBezTo>
                      <a:pt x="14262" y="20389"/>
                      <a:pt x="14298" y="20253"/>
                      <a:pt x="14416" y="19913"/>
                    </a:cubicBezTo>
                    <a:cubicBezTo>
                      <a:pt x="14439" y="19845"/>
                      <a:pt x="14463" y="19777"/>
                      <a:pt x="14475" y="19743"/>
                    </a:cubicBezTo>
                    <a:cubicBezTo>
                      <a:pt x="14534" y="19573"/>
                      <a:pt x="14628" y="19267"/>
                      <a:pt x="14663" y="18995"/>
                    </a:cubicBezTo>
                    <a:cubicBezTo>
                      <a:pt x="14675" y="18893"/>
                      <a:pt x="14722" y="18757"/>
                      <a:pt x="14758" y="18655"/>
                    </a:cubicBezTo>
                    <a:cubicBezTo>
                      <a:pt x="14781" y="18553"/>
                      <a:pt x="14805" y="18485"/>
                      <a:pt x="14805" y="18451"/>
                    </a:cubicBezTo>
                    <a:cubicBezTo>
                      <a:pt x="14817" y="18417"/>
                      <a:pt x="14829" y="18383"/>
                      <a:pt x="14829" y="18349"/>
                    </a:cubicBezTo>
                    <a:cubicBezTo>
                      <a:pt x="14852" y="18314"/>
                      <a:pt x="14864" y="18246"/>
                      <a:pt x="14888" y="18076"/>
                    </a:cubicBezTo>
                    <a:cubicBezTo>
                      <a:pt x="14911" y="17906"/>
                      <a:pt x="14923" y="17566"/>
                      <a:pt x="14935" y="17362"/>
                    </a:cubicBezTo>
                    <a:cubicBezTo>
                      <a:pt x="14935" y="17124"/>
                      <a:pt x="14947" y="17090"/>
                      <a:pt x="14947" y="17056"/>
                    </a:cubicBezTo>
                    <a:cubicBezTo>
                      <a:pt x="14958" y="17022"/>
                      <a:pt x="14958" y="16988"/>
                      <a:pt x="14958" y="16988"/>
                    </a:cubicBezTo>
                    <a:cubicBezTo>
                      <a:pt x="14958" y="16920"/>
                      <a:pt x="14958" y="16852"/>
                      <a:pt x="14970" y="16818"/>
                    </a:cubicBezTo>
                    <a:cubicBezTo>
                      <a:pt x="14982" y="16784"/>
                      <a:pt x="14982" y="16750"/>
                      <a:pt x="14982" y="16750"/>
                    </a:cubicBezTo>
                    <a:cubicBezTo>
                      <a:pt x="14994" y="16682"/>
                      <a:pt x="14994" y="16614"/>
                      <a:pt x="15029" y="16512"/>
                    </a:cubicBezTo>
                    <a:cubicBezTo>
                      <a:pt x="15053" y="16444"/>
                      <a:pt x="15053" y="16410"/>
                      <a:pt x="15041" y="16342"/>
                    </a:cubicBezTo>
                    <a:cubicBezTo>
                      <a:pt x="15041" y="16308"/>
                      <a:pt x="15041" y="16240"/>
                      <a:pt x="15041" y="16171"/>
                    </a:cubicBezTo>
                    <a:cubicBezTo>
                      <a:pt x="15041" y="16137"/>
                      <a:pt x="15041" y="16069"/>
                      <a:pt x="15041" y="16069"/>
                    </a:cubicBezTo>
                    <a:cubicBezTo>
                      <a:pt x="15017" y="15967"/>
                      <a:pt x="15029" y="15899"/>
                      <a:pt x="15053" y="15865"/>
                    </a:cubicBezTo>
                    <a:cubicBezTo>
                      <a:pt x="15041" y="15865"/>
                      <a:pt x="15029" y="15831"/>
                      <a:pt x="15017" y="15797"/>
                    </a:cubicBezTo>
                    <a:cubicBezTo>
                      <a:pt x="15006" y="15763"/>
                      <a:pt x="15006" y="15763"/>
                      <a:pt x="15006" y="15763"/>
                    </a:cubicBezTo>
                    <a:cubicBezTo>
                      <a:pt x="14970" y="15729"/>
                      <a:pt x="14923" y="15695"/>
                      <a:pt x="14923" y="15559"/>
                    </a:cubicBezTo>
                    <a:cubicBezTo>
                      <a:pt x="14923" y="15491"/>
                      <a:pt x="14876" y="15389"/>
                      <a:pt x="14840" y="15389"/>
                    </a:cubicBezTo>
                    <a:cubicBezTo>
                      <a:pt x="14840" y="15389"/>
                      <a:pt x="14829" y="15389"/>
                      <a:pt x="14829" y="15389"/>
                    </a:cubicBezTo>
                    <a:cubicBezTo>
                      <a:pt x="14817" y="15389"/>
                      <a:pt x="14793" y="15389"/>
                      <a:pt x="14781" y="15355"/>
                    </a:cubicBezTo>
                    <a:cubicBezTo>
                      <a:pt x="14770" y="15355"/>
                      <a:pt x="14758" y="15355"/>
                      <a:pt x="14746" y="15355"/>
                    </a:cubicBezTo>
                    <a:cubicBezTo>
                      <a:pt x="14758" y="15389"/>
                      <a:pt x="14746" y="15423"/>
                      <a:pt x="14746" y="15457"/>
                    </a:cubicBezTo>
                    <a:cubicBezTo>
                      <a:pt x="14734" y="15525"/>
                      <a:pt x="14711" y="15525"/>
                      <a:pt x="14699" y="15525"/>
                    </a:cubicBezTo>
                    <a:cubicBezTo>
                      <a:pt x="14687" y="15525"/>
                      <a:pt x="14675" y="15559"/>
                      <a:pt x="14663" y="15627"/>
                    </a:cubicBezTo>
                    <a:cubicBezTo>
                      <a:pt x="14663" y="15627"/>
                      <a:pt x="14663" y="15627"/>
                      <a:pt x="14663" y="15627"/>
                    </a:cubicBezTo>
                    <a:cubicBezTo>
                      <a:pt x="14640" y="15729"/>
                      <a:pt x="14604" y="15763"/>
                      <a:pt x="14581" y="15763"/>
                    </a:cubicBezTo>
                    <a:cubicBezTo>
                      <a:pt x="14545" y="15763"/>
                      <a:pt x="14534" y="15729"/>
                      <a:pt x="14534" y="15695"/>
                    </a:cubicBezTo>
                    <a:cubicBezTo>
                      <a:pt x="14534" y="15661"/>
                      <a:pt x="14534" y="15627"/>
                      <a:pt x="14557" y="15559"/>
                    </a:cubicBezTo>
                    <a:cubicBezTo>
                      <a:pt x="14557" y="15559"/>
                      <a:pt x="14557" y="15559"/>
                      <a:pt x="14557" y="15559"/>
                    </a:cubicBezTo>
                    <a:cubicBezTo>
                      <a:pt x="14557" y="15559"/>
                      <a:pt x="14557" y="15525"/>
                      <a:pt x="14557" y="15525"/>
                    </a:cubicBezTo>
                    <a:cubicBezTo>
                      <a:pt x="14545" y="15525"/>
                      <a:pt x="14534" y="15457"/>
                      <a:pt x="14534" y="15423"/>
                    </a:cubicBezTo>
                    <a:cubicBezTo>
                      <a:pt x="14534" y="15423"/>
                      <a:pt x="14534" y="15423"/>
                      <a:pt x="14534" y="15423"/>
                    </a:cubicBezTo>
                    <a:cubicBezTo>
                      <a:pt x="14522" y="15491"/>
                      <a:pt x="14510" y="15559"/>
                      <a:pt x="14475" y="15593"/>
                    </a:cubicBezTo>
                    <a:cubicBezTo>
                      <a:pt x="14475" y="15593"/>
                      <a:pt x="14475" y="15593"/>
                      <a:pt x="14475" y="15593"/>
                    </a:cubicBezTo>
                    <a:cubicBezTo>
                      <a:pt x="14463" y="15593"/>
                      <a:pt x="14451" y="15559"/>
                      <a:pt x="14439" y="15525"/>
                    </a:cubicBezTo>
                    <a:cubicBezTo>
                      <a:pt x="14416" y="15457"/>
                      <a:pt x="14428" y="15253"/>
                      <a:pt x="14428" y="15151"/>
                    </a:cubicBezTo>
                    <a:cubicBezTo>
                      <a:pt x="14428" y="15151"/>
                      <a:pt x="14416" y="15151"/>
                      <a:pt x="14404" y="15151"/>
                    </a:cubicBezTo>
                    <a:cubicBezTo>
                      <a:pt x="14380" y="15185"/>
                      <a:pt x="14345" y="15185"/>
                      <a:pt x="14310" y="15185"/>
                    </a:cubicBezTo>
                    <a:cubicBezTo>
                      <a:pt x="14251" y="15151"/>
                      <a:pt x="14239" y="15083"/>
                      <a:pt x="14227" y="15049"/>
                    </a:cubicBezTo>
                    <a:cubicBezTo>
                      <a:pt x="14227" y="14947"/>
                      <a:pt x="14251" y="14845"/>
                      <a:pt x="14298" y="14777"/>
                    </a:cubicBezTo>
                    <a:cubicBezTo>
                      <a:pt x="14333" y="14709"/>
                      <a:pt x="14345" y="14675"/>
                      <a:pt x="14357" y="14641"/>
                    </a:cubicBezTo>
                    <a:cubicBezTo>
                      <a:pt x="14369" y="14607"/>
                      <a:pt x="14369" y="14539"/>
                      <a:pt x="14392" y="14539"/>
                    </a:cubicBezTo>
                    <a:cubicBezTo>
                      <a:pt x="14416" y="14505"/>
                      <a:pt x="14463" y="14437"/>
                      <a:pt x="14498" y="14335"/>
                    </a:cubicBezTo>
                    <a:cubicBezTo>
                      <a:pt x="14522" y="14301"/>
                      <a:pt x="14545" y="14267"/>
                      <a:pt x="14557" y="14233"/>
                    </a:cubicBezTo>
                    <a:cubicBezTo>
                      <a:pt x="14604" y="14165"/>
                      <a:pt x="14616" y="14097"/>
                      <a:pt x="14628" y="13994"/>
                    </a:cubicBezTo>
                    <a:cubicBezTo>
                      <a:pt x="14628" y="13926"/>
                      <a:pt x="14663" y="13858"/>
                      <a:pt x="14722" y="13756"/>
                    </a:cubicBezTo>
                    <a:cubicBezTo>
                      <a:pt x="14746" y="13688"/>
                      <a:pt x="14793" y="13620"/>
                      <a:pt x="14817" y="13552"/>
                    </a:cubicBezTo>
                    <a:cubicBezTo>
                      <a:pt x="14899" y="13382"/>
                      <a:pt x="14947" y="13246"/>
                      <a:pt x="14958" y="13144"/>
                    </a:cubicBezTo>
                    <a:cubicBezTo>
                      <a:pt x="14970" y="13076"/>
                      <a:pt x="15006" y="13008"/>
                      <a:pt x="15053" y="12940"/>
                    </a:cubicBezTo>
                    <a:cubicBezTo>
                      <a:pt x="15076" y="12906"/>
                      <a:pt x="15100" y="12838"/>
                      <a:pt x="15112" y="12804"/>
                    </a:cubicBezTo>
                    <a:cubicBezTo>
                      <a:pt x="15112" y="12668"/>
                      <a:pt x="15289" y="12430"/>
                      <a:pt x="15371" y="12362"/>
                    </a:cubicBezTo>
                    <a:cubicBezTo>
                      <a:pt x="15395" y="12362"/>
                      <a:pt x="15430" y="12362"/>
                      <a:pt x="15466" y="12362"/>
                    </a:cubicBezTo>
                    <a:cubicBezTo>
                      <a:pt x="15548" y="12362"/>
                      <a:pt x="15654" y="12396"/>
                      <a:pt x="15690" y="12498"/>
                    </a:cubicBezTo>
                    <a:cubicBezTo>
                      <a:pt x="15702" y="12532"/>
                      <a:pt x="15702" y="12532"/>
                      <a:pt x="15725" y="12498"/>
                    </a:cubicBezTo>
                    <a:cubicBezTo>
                      <a:pt x="15737" y="12430"/>
                      <a:pt x="15761" y="12430"/>
                      <a:pt x="15772" y="12430"/>
                    </a:cubicBezTo>
                    <a:cubicBezTo>
                      <a:pt x="15784" y="12430"/>
                      <a:pt x="15808" y="12430"/>
                      <a:pt x="15831" y="12464"/>
                    </a:cubicBezTo>
                    <a:cubicBezTo>
                      <a:pt x="15867" y="12464"/>
                      <a:pt x="15867" y="12464"/>
                      <a:pt x="15867" y="12464"/>
                    </a:cubicBezTo>
                    <a:cubicBezTo>
                      <a:pt x="15890" y="12464"/>
                      <a:pt x="15914" y="12464"/>
                      <a:pt x="15926" y="12430"/>
                    </a:cubicBezTo>
                    <a:cubicBezTo>
                      <a:pt x="15949" y="12430"/>
                      <a:pt x="15973" y="12396"/>
                      <a:pt x="15997" y="12430"/>
                    </a:cubicBezTo>
                    <a:cubicBezTo>
                      <a:pt x="16008" y="12430"/>
                      <a:pt x="16032" y="12430"/>
                      <a:pt x="16044" y="12430"/>
                    </a:cubicBezTo>
                    <a:cubicBezTo>
                      <a:pt x="16055" y="12430"/>
                      <a:pt x="16067" y="12430"/>
                      <a:pt x="16079" y="12362"/>
                    </a:cubicBezTo>
                    <a:cubicBezTo>
                      <a:pt x="16103" y="12226"/>
                      <a:pt x="16162" y="12226"/>
                      <a:pt x="16197" y="12226"/>
                    </a:cubicBezTo>
                    <a:cubicBezTo>
                      <a:pt x="16232" y="12226"/>
                      <a:pt x="16280" y="12226"/>
                      <a:pt x="16303" y="12260"/>
                    </a:cubicBezTo>
                    <a:cubicBezTo>
                      <a:pt x="16303" y="12294"/>
                      <a:pt x="16303" y="12294"/>
                      <a:pt x="16315" y="12294"/>
                    </a:cubicBezTo>
                    <a:cubicBezTo>
                      <a:pt x="16339" y="12362"/>
                      <a:pt x="16350" y="12362"/>
                      <a:pt x="16374" y="12328"/>
                    </a:cubicBezTo>
                    <a:cubicBezTo>
                      <a:pt x="16386" y="12294"/>
                      <a:pt x="16398" y="12294"/>
                      <a:pt x="16409" y="12294"/>
                    </a:cubicBezTo>
                    <a:cubicBezTo>
                      <a:pt x="16433" y="12294"/>
                      <a:pt x="16445" y="12362"/>
                      <a:pt x="16457" y="12396"/>
                    </a:cubicBezTo>
                    <a:cubicBezTo>
                      <a:pt x="16468" y="12430"/>
                      <a:pt x="16468" y="12464"/>
                      <a:pt x="16480" y="12464"/>
                    </a:cubicBezTo>
                    <a:cubicBezTo>
                      <a:pt x="16516" y="12464"/>
                      <a:pt x="16527" y="12532"/>
                      <a:pt x="16527" y="12566"/>
                    </a:cubicBezTo>
                    <a:cubicBezTo>
                      <a:pt x="16527" y="12600"/>
                      <a:pt x="16516" y="12634"/>
                      <a:pt x="16504" y="12668"/>
                    </a:cubicBezTo>
                    <a:cubicBezTo>
                      <a:pt x="16516" y="12668"/>
                      <a:pt x="16527" y="12634"/>
                      <a:pt x="16539" y="12634"/>
                    </a:cubicBezTo>
                    <a:cubicBezTo>
                      <a:pt x="16551" y="12634"/>
                      <a:pt x="16551" y="12634"/>
                      <a:pt x="16551" y="12634"/>
                    </a:cubicBezTo>
                    <a:cubicBezTo>
                      <a:pt x="16563" y="12668"/>
                      <a:pt x="16575" y="12668"/>
                      <a:pt x="16586" y="12668"/>
                    </a:cubicBezTo>
                    <a:cubicBezTo>
                      <a:pt x="16622" y="12668"/>
                      <a:pt x="16645" y="12634"/>
                      <a:pt x="16669" y="12600"/>
                    </a:cubicBezTo>
                    <a:cubicBezTo>
                      <a:pt x="16704" y="12532"/>
                      <a:pt x="16740" y="12566"/>
                      <a:pt x="16752" y="12600"/>
                    </a:cubicBezTo>
                    <a:cubicBezTo>
                      <a:pt x="16752" y="12600"/>
                      <a:pt x="16763" y="12600"/>
                      <a:pt x="16763" y="12600"/>
                    </a:cubicBezTo>
                    <a:cubicBezTo>
                      <a:pt x="16787" y="12532"/>
                      <a:pt x="16822" y="12498"/>
                      <a:pt x="16846" y="12498"/>
                    </a:cubicBezTo>
                    <a:cubicBezTo>
                      <a:pt x="16834" y="12498"/>
                      <a:pt x="16810" y="12464"/>
                      <a:pt x="16799" y="12430"/>
                    </a:cubicBezTo>
                    <a:cubicBezTo>
                      <a:pt x="16787" y="12328"/>
                      <a:pt x="16799" y="12226"/>
                      <a:pt x="16834" y="12056"/>
                    </a:cubicBezTo>
                    <a:cubicBezTo>
                      <a:pt x="16869" y="11886"/>
                      <a:pt x="16928" y="11783"/>
                      <a:pt x="16976" y="11681"/>
                    </a:cubicBezTo>
                    <a:cubicBezTo>
                      <a:pt x="16999" y="11647"/>
                      <a:pt x="17023" y="11579"/>
                      <a:pt x="17035" y="11545"/>
                    </a:cubicBezTo>
                    <a:cubicBezTo>
                      <a:pt x="17070" y="11477"/>
                      <a:pt x="17094" y="11443"/>
                      <a:pt x="17117" y="11443"/>
                    </a:cubicBezTo>
                    <a:cubicBezTo>
                      <a:pt x="17117" y="11443"/>
                      <a:pt x="17117" y="11443"/>
                      <a:pt x="17129" y="11443"/>
                    </a:cubicBezTo>
                    <a:cubicBezTo>
                      <a:pt x="17129" y="11307"/>
                      <a:pt x="17153" y="11035"/>
                      <a:pt x="17212" y="11035"/>
                    </a:cubicBezTo>
                    <a:cubicBezTo>
                      <a:pt x="17223" y="11035"/>
                      <a:pt x="17223" y="11035"/>
                      <a:pt x="17223" y="11035"/>
                    </a:cubicBezTo>
                    <a:cubicBezTo>
                      <a:pt x="17235" y="11035"/>
                      <a:pt x="17247" y="11035"/>
                      <a:pt x="17259" y="11035"/>
                    </a:cubicBezTo>
                    <a:cubicBezTo>
                      <a:pt x="17282" y="11035"/>
                      <a:pt x="17294" y="11035"/>
                      <a:pt x="17318" y="11035"/>
                    </a:cubicBezTo>
                    <a:cubicBezTo>
                      <a:pt x="17365" y="11035"/>
                      <a:pt x="17400" y="11001"/>
                      <a:pt x="17424" y="10967"/>
                    </a:cubicBezTo>
                    <a:cubicBezTo>
                      <a:pt x="17448" y="10933"/>
                      <a:pt x="17459" y="10933"/>
                      <a:pt x="17471" y="10933"/>
                    </a:cubicBezTo>
                    <a:cubicBezTo>
                      <a:pt x="17506" y="10933"/>
                      <a:pt x="17518" y="11001"/>
                      <a:pt x="17530" y="11035"/>
                    </a:cubicBezTo>
                    <a:cubicBezTo>
                      <a:pt x="17530" y="11069"/>
                      <a:pt x="17530" y="11069"/>
                      <a:pt x="17530" y="11069"/>
                    </a:cubicBezTo>
                    <a:cubicBezTo>
                      <a:pt x="17530" y="11069"/>
                      <a:pt x="17542" y="11035"/>
                      <a:pt x="17554" y="11035"/>
                    </a:cubicBezTo>
                    <a:cubicBezTo>
                      <a:pt x="17565" y="11001"/>
                      <a:pt x="17589" y="10967"/>
                      <a:pt x="17613" y="10967"/>
                    </a:cubicBezTo>
                    <a:cubicBezTo>
                      <a:pt x="17613" y="10967"/>
                      <a:pt x="17624" y="10967"/>
                      <a:pt x="17636" y="10967"/>
                    </a:cubicBezTo>
                    <a:cubicBezTo>
                      <a:pt x="17648" y="11001"/>
                      <a:pt x="17648" y="11035"/>
                      <a:pt x="17648" y="11035"/>
                    </a:cubicBezTo>
                    <a:cubicBezTo>
                      <a:pt x="17660" y="11103"/>
                      <a:pt x="17636" y="11171"/>
                      <a:pt x="17624" y="11239"/>
                    </a:cubicBezTo>
                    <a:cubicBezTo>
                      <a:pt x="17601" y="11273"/>
                      <a:pt x="17589" y="11341"/>
                      <a:pt x="17577" y="11409"/>
                    </a:cubicBezTo>
                    <a:cubicBezTo>
                      <a:pt x="17577" y="11443"/>
                      <a:pt x="17577" y="11443"/>
                      <a:pt x="17577" y="11443"/>
                    </a:cubicBezTo>
                    <a:cubicBezTo>
                      <a:pt x="17577" y="11443"/>
                      <a:pt x="17589" y="11443"/>
                      <a:pt x="17601" y="11443"/>
                    </a:cubicBezTo>
                    <a:cubicBezTo>
                      <a:pt x="17613" y="11443"/>
                      <a:pt x="17624" y="11443"/>
                      <a:pt x="17636" y="11477"/>
                    </a:cubicBezTo>
                    <a:cubicBezTo>
                      <a:pt x="17660" y="11511"/>
                      <a:pt x="17660" y="11545"/>
                      <a:pt x="17660" y="11545"/>
                    </a:cubicBezTo>
                    <a:cubicBezTo>
                      <a:pt x="17660" y="11579"/>
                      <a:pt x="17660" y="11613"/>
                      <a:pt x="17660" y="11613"/>
                    </a:cubicBezTo>
                    <a:cubicBezTo>
                      <a:pt x="17683" y="11579"/>
                      <a:pt x="17707" y="11545"/>
                      <a:pt x="17742" y="11443"/>
                    </a:cubicBezTo>
                    <a:cubicBezTo>
                      <a:pt x="17837" y="11171"/>
                      <a:pt x="17908" y="11137"/>
                      <a:pt x="17967" y="11137"/>
                    </a:cubicBezTo>
                    <a:cubicBezTo>
                      <a:pt x="17967" y="11137"/>
                      <a:pt x="17978" y="11137"/>
                      <a:pt x="17978" y="11137"/>
                    </a:cubicBezTo>
                    <a:cubicBezTo>
                      <a:pt x="17978" y="11137"/>
                      <a:pt x="17978" y="11137"/>
                      <a:pt x="17990" y="11137"/>
                    </a:cubicBezTo>
                    <a:cubicBezTo>
                      <a:pt x="17990" y="11103"/>
                      <a:pt x="17990" y="11069"/>
                      <a:pt x="17990" y="11035"/>
                    </a:cubicBezTo>
                    <a:cubicBezTo>
                      <a:pt x="17978" y="10967"/>
                      <a:pt x="17978" y="10899"/>
                      <a:pt x="17978" y="10797"/>
                    </a:cubicBezTo>
                    <a:cubicBezTo>
                      <a:pt x="17990" y="10593"/>
                      <a:pt x="18108" y="10491"/>
                      <a:pt x="18179" y="10491"/>
                    </a:cubicBezTo>
                    <a:cubicBezTo>
                      <a:pt x="18191" y="10491"/>
                      <a:pt x="18226" y="10491"/>
                      <a:pt x="18238" y="10525"/>
                    </a:cubicBezTo>
                    <a:cubicBezTo>
                      <a:pt x="18285" y="10559"/>
                      <a:pt x="18297" y="10627"/>
                      <a:pt x="18297" y="10695"/>
                    </a:cubicBezTo>
                    <a:cubicBezTo>
                      <a:pt x="18297" y="10695"/>
                      <a:pt x="18285" y="10763"/>
                      <a:pt x="18261" y="10763"/>
                    </a:cubicBezTo>
                    <a:cubicBezTo>
                      <a:pt x="18250" y="10763"/>
                      <a:pt x="18238" y="10763"/>
                      <a:pt x="18226" y="10729"/>
                    </a:cubicBezTo>
                    <a:cubicBezTo>
                      <a:pt x="18203" y="10729"/>
                      <a:pt x="18191" y="10729"/>
                      <a:pt x="18179" y="10797"/>
                    </a:cubicBezTo>
                    <a:cubicBezTo>
                      <a:pt x="18167" y="10831"/>
                      <a:pt x="18155" y="10899"/>
                      <a:pt x="18155" y="10967"/>
                    </a:cubicBezTo>
                    <a:cubicBezTo>
                      <a:pt x="18155" y="11069"/>
                      <a:pt x="18144" y="11137"/>
                      <a:pt x="18132" y="11205"/>
                    </a:cubicBezTo>
                    <a:cubicBezTo>
                      <a:pt x="18132" y="11205"/>
                      <a:pt x="18120" y="11239"/>
                      <a:pt x="18120" y="11239"/>
                    </a:cubicBezTo>
                    <a:cubicBezTo>
                      <a:pt x="18144" y="11273"/>
                      <a:pt x="18144" y="11307"/>
                      <a:pt x="18144" y="11341"/>
                    </a:cubicBezTo>
                    <a:cubicBezTo>
                      <a:pt x="18132" y="11375"/>
                      <a:pt x="18120" y="11409"/>
                      <a:pt x="18108" y="11443"/>
                    </a:cubicBezTo>
                    <a:cubicBezTo>
                      <a:pt x="18108" y="11443"/>
                      <a:pt x="18096" y="11477"/>
                      <a:pt x="18096" y="11477"/>
                    </a:cubicBezTo>
                    <a:cubicBezTo>
                      <a:pt x="18096" y="11477"/>
                      <a:pt x="18096" y="11477"/>
                      <a:pt x="18096" y="11477"/>
                    </a:cubicBezTo>
                    <a:cubicBezTo>
                      <a:pt x="18096" y="11545"/>
                      <a:pt x="18085" y="11647"/>
                      <a:pt x="18037" y="11715"/>
                    </a:cubicBezTo>
                    <a:cubicBezTo>
                      <a:pt x="18026" y="11715"/>
                      <a:pt x="18014" y="11715"/>
                      <a:pt x="18002" y="11715"/>
                    </a:cubicBezTo>
                    <a:cubicBezTo>
                      <a:pt x="17967" y="11749"/>
                      <a:pt x="17884" y="11783"/>
                      <a:pt x="17884" y="11851"/>
                    </a:cubicBezTo>
                    <a:cubicBezTo>
                      <a:pt x="17872" y="11988"/>
                      <a:pt x="17849" y="12022"/>
                      <a:pt x="17825" y="12090"/>
                    </a:cubicBezTo>
                    <a:cubicBezTo>
                      <a:pt x="17801" y="12124"/>
                      <a:pt x="17778" y="12158"/>
                      <a:pt x="17766" y="12226"/>
                    </a:cubicBezTo>
                    <a:cubicBezTo>
                      <a:pt x="17754" y="12328"/>
                      <a:pt x="17719" y="12396"/>
                      <a:pt x="17672" y="12498"/>
                    </a:cubicBezTo>
                    <a:cubicBezTo>
                      <a:pt x="17624" y="12600"/>
                      <a:pt x="17565" y="12702"/>
                      <a:pt x="17518" y="12906"/>
                    </a:cubicBezTo>
                    <a:cubicBezTo>
                      <a:pt x="17459" y="13144"/>
                      <a:pt x="17377" y="13246"/>
                      <a:pt x="17330" y="13280"/>
                    </a:cubicBezTo>
                    <a:cubicBezTo>
                      <a:pt x="17318" y="13314"/>
                      <a:pt x="17306" y="13314"/>
                      <a:pt x="17306" y="13314"/>
                    </a:cubicBezTo>
                    <a:cubicBezTo>
                      <a:pt x="17294" y="13416"/>
                      <a:pt x="17247" y="13416"/>
                      <a:pt x="17188" y="13416"/>
                    </a:cubicBezTo>
                    <a:cubicBezTo>
                      <a:pt x="17188" y="13416"/>
                      <a:pt x="17176" y="13416"/>
                      <a:pt x="17176" y="13416"/>
                    </a:cubicBezTo>
                    <a:cubicBezTo>
                      <a:pt x="17176" y="13450"/>
                      <a:pt x="17176" y="13450"/>
                      <a:pt x="17176" y="13450"/>
                    </a:cubicBezTo>
                    <a:cubicBezTo>
                      <a:pt x="17176" y="13552"/>
                      <a:pt x="17188" y="13722"/>
                      <a:pt x="17129" y="13858"/>
                    </a:cubicBezTo>
                    <a:cubicBezTo>
                      <a:pt x="17058" y="14097"/>
                      <a:pt x="17011" y="14403"/>
                      <a:pt x="17011" y="14709"/>
                    </a:cubicBezTo>
                    <a:cubicBezTo>
                      <a:pt x="17023" y="15049"/>
                      <a:pt x="17058" y="15933"/>
                      <a:pt x="17082" y="16103"/>
                    </a:cubicBezTo>
                    <a:cubicBezTo>
                      <a:pt x="17105" y="16171"/>
                      <a:pt x="17105" y="16342"/>
                      <a:pt x="17117" y="16478"/>
                    </a:cubicBezTo>
                    <a:cubicBezTo>
                      <a:pt x="17117" y="16580"/>
                      <a:pt x="17117" y="16716"/>
                      <a:pt x="17129" y="16716"/>
                    </a:cubicBezTo>
                    <a:cubicBezTo>
                      <a:pt x="17141" y="16784"/>
                      <a:pt x="17153" y="16886"/>
                      <a:pt x="17153" y="16920"/>
                    </a:cubicBezTo>
                    <a:cubicBezTo>
                      <a:pt x="17153" y="16954"/>
                      <a:pt x="17153" y="16954"/>
                      <a:pt x="17153" y="16988"/>
                    </a:cubicBezTo>
                    <a:cubicBezTo>
                      <a:pt x="17164" y="16954"/>
                      <a:pt x="17188" y="16886"/>
                      <a:pt x="17212" y="16818"/>
                    </a:cubicBezTo>
                    <a:cubicBezTo>
                      <a:pt x="17223" y="16750"/>
                      <a:pt x="17247" y="16716"/>
                      <a:pt x="17271" y="16648"/>
                    </a:cubicBezTo>
                    <a:cubicBezTo>
                      <a:pt x="17294" y="16614"/>
                      <a:pt x="17294" y="16580"/>
                      <a:pt x="17306" y="16546"/>
                    </a:cubicBezTo>
                    <a:cubicBezTo>
                      <a:pt x="17306" y="16512"/>
                      <a:pt x="17318" y="16478"/>
                      <a:pt x="17330" y="16444"/>
                    </a:cubicBezTo>
                    <a:cubicBezTo>
                      <a:pt x="17341" y="16410"/>
                      <a:pt x="17353" y="16274"/>
                      <a:pt x="17353" y="16206"/>
                    </a:cubicBezTo>
                    <a:cubicBezTo>
                      <a:pt x="17353" y="16137"/>
                      <a:pt x="17353" y="16103"/>
                      <a:pt x="17353" y="16069"/>
                    </a:cubicBezTo>
                    <a:cubicBezTo>
                      <a:pt x="17365" y="16001"/>
                      <a:pt x="17389" y="15967"/>
                      <a:pt x="17412" y="15933"/>
                    </a:cubicBezTo>
                    <a:cubicBezTo>
                      <a:pt x="17424" y="15933"/>
                      <a:pt x="17448" y="15899"/>
                      <a:pt x="17448" y="15865"/>
                    </a:cubicBezTo>
                    <a:cubicBezTo>
                      <a:pt x="17471" y="15797"/>
                      <a:pt x="17506" y="15797"/>
                      <a:pt x="17530" y="15797"/>
                    </a:cubicBezTo>
                    <a:cubicBezTo>
                      <a:pt x="17542" y="15797"/>
                      <a:pt x="17542" y="15797"/>
                      <a:pt x="17554" y="15797"/>
                    </a:cubicBezTo>
                    <a:cubicBezTo>
                      <a:pt x="17554" y="15763"/>
                      <a:pt x="17542" y="15695"/>
                      <a:pt x="17542" y="15627"/>
                    </a:cubicBezTo>
                    <a:cubicBezTo>
                      <a:pt x="17542" y="15593"/>
                      <a:pt x="17530" y="15593"/>
                      <a:pt x="17530" y="15559"/>
                    </a:cubicBezTo>
                    <a:cubicBezTo>
                      <a:pt x="17518" y="15423"/>
                      <a:pt x="17577" y="15287"/>
                      <a:pt x="17636" y="15185"/>
                    </a:cubicBezTo>
                    <a:cubicBezTo>
                      <a:pt x="17648" y="15151"/>
                      <a:pt x="17660" y="15151"/>
                      <a:pt x="17672" y="15117"/>
                    </a:cubicBezTo>
                    <a:cubicBezTo>
                      <a:pt x="17695" y="15083"/>
                      <a:pt x="17719" y="15083"/>
                      <a:pt x="17754" y="15083"/>
                    </a:cubicBezTo>
                    <a:cubicBezTo>
                      <a:pt x="17766" y="15083"/>
                      <a:pt x="17778" y="15117"/>
                      <a:pt x="17790" y="15117"/>
                    </a:cubicBezTo>
                    <a:cubicBezTo>
                      <a:pt x="17801" y="15117"/>
                      <a:pt x="17813" y="15083"/>
                      <a:pt x="17825" y="15049"/>
                    </a:cubicBezTo>
                    <a:cubicBezTo>
                      <a:pt x="17849" y="14981"/>
                      <a:pt x="17837" y="14913"/>
                      <a:pt x="17801" y="14811"/>
                    </a:cubicBezTo>
                    <a:cubicBezTo>
                      <a:pt x="17801" y="14777"/>
                      <a:pt x="17801" y="14777"/>
                      <a:pt x="17801" y="14777"/>
                    </a:cubicBezTo>
                    <a:cubicBezTo>
                      <a:pt x="17790" y="14743"/>
                      <a:pt x="17790" y="14675"/>
                      <a:pt x="17801" y="14607"/>
                    </a:cubicBezTo>
                    <a:cubicBezTo>
                      <a:pt x="17813" y="14471"/>
                      <a:pt x="17860" y="14233"/>
                      <a:pt x="17908" y="14199"/>
                    </a:cubicBezTo>
                    <a:cubicBezTo>
                      <a:pt x="17931" y="14165"/>
                      <a:pt x="17955" y="14199"/>
                      <a:pt x="17967" y="14199"/>
                    </a:cubicBezTo>
                    <a:cubicBezTo>
                      <a:pt x="17967" y="14199"/>
                      <a:pt x="17978" y="14233"/>
                      <a:pt x="17978" y="14233"/>
                    </a:cubicBezTo>
                    <a:cubicBezTo>
                      <a:pt x="17978" y="14233"/>
                      <a:pt x="17990" y="14233"/>
                      <a:pt x="18002" y="14199"/>
                    </a:cubicBezTo>
                    <a:cubicBezTo>
                      <a:pt x="18002" y="14199"/>
                      <a:pt x="18002" y="14165"/>
                      <a:pt x="18002" y="14165"/>
                    </a:cubicBezTo>
                    <a:cubicBezTo>
                      <a:pt x="17990" y="14131"/>
                      <a:pt x="17967" y="14063"/>
                      <a:pt x="17955" y="14063"/>
                    </a:cubicBezTo>
                    <a:cubicBezTo>
                      <a:pt x="17943" y="14063"/>
                      <a:pt x="17919" y="14063"/>
                      <a:pt x="17908" y="13960"/>
                    </a:cubicBezTo>
                    <a:cubicBezTo>
                      <a:pt x="17896" y="13858"/>
                      <a:pt x="17908" y="13620"/>
                      <a:pt x="17967" y="13518"/>
                    </a:cubicBezTo>
                    <a:cubicBezTo>
                      <a:pt x="17978" y="13484"/>
                      <a:pt x="17990" y="13450"/>
                      <a:pt x="17990" y="13450"/>
                    </a:cubicBezTo>
                    <a:cubicBezTo>
                      <a:pt x="17978" y="13450"/>
                      <a:pt x="17978" y="13416"/>
                      <a:pt x="17967" y="13416"/>
                    </a:cubicBezTo>
                    <a:cubicBezTo>
                      <a:pt x="17955" y="13416"/>
                      <a:pt x="17943" y="13416"/>
                      <a:pt x="17931" y="13416"/>
                    </a:cubicBezTo>
                    <a:cubicBezTo>
                      <a:pt x="17919" y="13416"/>
                      <a:pt x="17908" y="13450"/>
                      <a:pt x="17896" y="13450"/>
                    </a:cubicBezTo>
                    <a:cubicBezTo>
                      <a:pt x="17896" y="13450"/>
                      <a:pt x="17896" y="13450"/>
                      <a:pt x="17896" y="13450"/>
                    </a:cubicBezTo>
                    <a:cubicBezTo>
                      <a:pt x="17872" y="13450"/>
                      <a:pt x="17849" y="13416"/>
                      <a:pt x="17837" y="13348"/>
                    </a:cubicBezTo>
                    <a:cubicBezTo>
                      <a:pt x="17825" y="13246"/>
                      <a:pt x="17813" y="13076"/>
                      <a:pt x="17860" y="12940"/>
                    </a:cubicBezTo>
                    <a:cubicBezTo>
                      <a:pt x="17884" y="12838"/>
                      <a:pt x="17908" y="12804"/>
                      <a:pt x="17931" y="12736"/>
                    </a:cubicBezTo>
                    <a:cubicBezTo>
                      <a:pt x="17955" y="12702"/>
                      <a:pt x="17955" y="12668"/>
                      <a:pt x="17967" y="12634"/>
                    </a:cubicBezTo>
                    <a:cubicBezTo>
                      <a:pt x="17978" y="12498"/>
                      <a:pt x="18014" y="12328"/>
                      <a:pt x="18049" y="12226"/>
                    </a:cubicBezTo>
                    <a:cubicBezTo>
                      <a:pt x="18049" y="12158"/>
                      <a:pt x="18061" y="12158"/>
                      <a:pt x="18073" y="12124"/>
                    </a:cubicBezTo>
                    <a:cubicBezTo>
                      <a:pt x="18073" y="12056"/>
                      <a:pt x="18096" y="12056"/>
                      <a:pt x="18120" y="12056"/>
                    </a:cubicBezTo>
                    <a:cubicBezTo>
                      <a:pt x="18132" y="12056"/>
                      <a:pt x="18155" y="12056"/>
                      <a:pt x="18167" y="12056"/>
                    </a:cubicBezTo>
                    <a:cubicBezTo>
                      <a:pt x="18179" y="12056"/>
                      <a:pt x="18191" y="12056"/>
                      <a:pt x="18191" y="12056"/>
                    </a:cubicBezTo>
                    <a:cubicBezTo>
                      <a:pt x="18203" y="12056"/>
                      <a:pt x="18203" y="12056"/>
                      <a:pt x="18203" y="12056"/>
                    </a:cubicBezTo>
                    <a:cubicBezTo>
                      <a:pt x="18226" y="12056"/>
                      <a:pt x="18238" y="12124"/>
                      <a:pt x="18238" y="12158"/>
                    </a:cubicBezTo>
                    <a:cubicBezTo>
                      <a:pt x="18250" y="12124"/>
                      <a:pt x="18261" y="12090"/>
                      <a:pt x="18273" y="12022"/>
                    </a:cubicBezTo>
                    <a:cubicBezTo>
                      <a:pt x="18309" y="11920"/>
                      <a:pt x="18344" y="11783"/>
                      <a:pt x="18391" y="11783"/>
                    </a:cubicBezTo>
                    <a:cubicBezTo>
                      <a:pt x="18403" y="11783"/>
                      <a:pt x="18415" y="11783"/>
                      <a:pt x="18427" y="11817"/>
                    </a:cubicBezTo>
                    <a:cubicBezTo>
                      <a:pt x="18438" y="11851"/>
                      <a:pt x="18438" y="11954"/>
                      <a:pt x="18438" y="12022"/>
                    </a:cubicBezTo>
                    <a:cubicBezTo>
                      <a:pt x="18438" y="12056"/>
                      <a:pt x="18438" y="12090"/>
                      <a:pt x="18438" y="12124"/>
                    </a:cubicBezTo>
                    <a:cubicBezTo>
                      <a:pt x="18438" y="12124"/>
                      <a:pt x="18450" y="12090"/>
                      <a:pt x="18450" y="12090"/>
                    </a:cubicBezTo>
                    <a:cubicBezTo>
                      <a:pt x="18474" y="12056"/>
                      <a:pt x="18497" y="11988"/>
                      <a:pt x="18521" y="11920"/>
                    </a:cubicBezTo>
                    <a:cubicBezTo>
                      <a:pt x="18592" y="11783"/>
                      <a:pt x="18698" y="11783"/>
                      <a:pt x="18745" y="11783"/>
                    </a:cubicBezTo>
                    <a:cubicBezTo>
                      <a:pt x="18804" y="11783"/>
                      <a:pt x="18851" y="11783"/>
                      <a:pt x="18887" y="11817"/>
                    </a:cubicBezTo>
                    <a:cubicBezTo>
                      <a:pt x="18910" y="11886"/>
                      <a:pt x="18934" y="11954"/>
                      <a:pt x="18946" y="12022"/>
                    </a:cubicBezTo>
                    <a:cubicBezTo>
                      <a:pt x="18958" y="12022"/>
                      <a:pt x="18958" y="12056"/>
                      <a:pt x="18969" y="12056"/>
                    </a:cubicBezTo>
                    <a:cubicBezTo>
                      <a:pt x="18969" y="12056"/>
                      <a:pt x="18969" y="12056"/>
                      <a:pt x="18969" y="12022"/>
                    </a:cubicBezTo>
                    <a:cubicBezTo>
                      <a:pt x="18981" y="11954"/>
                      <a:pt x="18981" y="11886"/>
                      <a:pt x="19016" y="11851"/>
                    </a:cubicBezTo>
                    <a:cubicBezTo>
                      <a:pt x="19064" y="11817"/>
                      <a:pt x="19134" y="11681"/>
                      <a:pt x="19205" y="11545"/>
                    </a:cubicBezTo>
                    <a:cubicBezTo>
                      <a:pt x="19229" y="11477"/>
                      <a:pt x="19252" y="11477"/>
                      <a:pt x="19264" y="11443"/>
                    </a:cubicBezTo>
                    <a:cubicBezTo>
                      <a:pt x="19264" y="11443"/>
                      <a:pt x="19264" y="11443"/>
                      <a:pt x="19276" y="11409"/>
                    </a:cubicBezTo>
                    <a:cubicBezTo>
                      <a:pt x="19300" y="11307"/>
                      <a:pt x="19323" y="11307"/>
                      <a:pt x="19335" y="11307"/>
                    </a:cubicBezTo>
                    <a:cubicBezTo>
                      <a:pt x="19347" y="11273"/>
                      <a:pt x="19347" y="11273"/>
                      <a:pt x="19347" y="11273"/>
                    </a:cubicBezTo>
                    <a:cubicBezTo>
                      <a:pt x="19370" y="11137"/>
                      <a:pt x="19488" y="11001"/>
                      <a:pt x="19595" y="10933"/>
                    </a:cubicBezTo>
                    <a:cubicBezTo>
                      <a:pt x="19701" y="10865"/>
                      <a:pt x="19830" y="10695"/>
                      <a:pt x="19854" y="10627"/>
                    </a:cubicBezTo>
                    <a:cubicBezTo>
                      <a:pt x="19854" y="10593"/>
                      <a:pt x="19854" y="10559"/>
                      <a:pt x="19854" y="10525"/>
                    </a:cubicBezTo>
                    <a:cubicBezTo>
                      <a:pt x="19866" y="10491"/>
                      <a:pt x="19889" y="10491"/>
                      <a:pt x="19901" y="10491"/>
                    </a:cubicBezTo>
                    <a:cubicBezTo>
                      <a:pt x="19925" y="10491"/>
                      <a:pt x="19948" y="10525"/>
                      <a:pt x="19948" y="10559"/>
                    </a:cubicBezTo>
                    <a:cubicBezTo>
                      <a:pt x="19948" y="10559"/>
                      <a:pt x="19972" y="10559"/>
                      <a:pt x="19984" y="10593"/>
                    </a:cubicBezTo>
                    <a:cubicBezTo>
                      <a:pt x="20007" y="10593"/>
                      <a:pt x="20031" y="10593"/>
                      <a:pt x="20055" y="10593"/>
                    </a:cubicBezTo>
                    <a:cubicBezTo>
                      <a:pt x="20066" y="10627"/>
                      <a:pt x="20078" y="10627"/>
                      <a:pt x="20090" y="10627"/>
                    </a:cubicBezTo>
                    <a:cubicBezTo>
                      <a:pt x="20102" y="10661"/>
                      <a:pt x="20114" y="10661"/>
                      <a:pt x="20125" y="10661"/>
                    </a:cubicBezTo>
                    <a:cubicBezTo>
                      <a:pt x="20137" y="10661"/>
                      <a:pt x="20149" y="10661"/>
                      <a:pt x="20173" y="10593"/>
                    </a:cubicBezTo>
                    <a:cubicBezTo>
                      <a:pt x="20196" y="10525"/>
                      <a:pt x="20196" y="10525"/>
                      <a:pt x="20184" y="10457"/>
                    </a:cubicBezTo>
                    <a:cubicBezTo>
                      <a:pt x="20173" y="10423"/>
                      <a:pt x="20161" y="10389"/>
                      <a:pt x="20161" y="10321"/>
                    </a:cubicBezTo>
                    <a:cubicBezTo>
                      <a:pt x="20161" y="10287"/>
                      <a:pt x="20149" y="10253"/>
                      <a:pt x="20137" y="10219"/>
                    </a:cubicBezTo>
                    <a:cubicBezTo>
                      <a:pt x="20102" y="10151"/>
                      <a:pt x="20078" y="10049"/>
                      <a:pt x="20090" y="9947"/>
                    </a:cubicBezTo>
                    <a:cubicBezTo>
                      <a:pt x="20090" y="9879"/>
                      <a:pt x="20055" y="9709"/>
                      <a:pt x="20031" y="9674"/>
                    </a:cubicBezTo>
                    <a:cubicBezTo>
                      <a:pt x="20007" y="9709"/>
                      <a:pt x="19972" y="9674"/>
                      <a:pt x="19948" y="9606"/>
                    </a:cubicBezTo>
                    <a:cubicBezTo>
                      <a:pt x="19925" y="9572"/>
                      <a:pt x="19913" y="9504"/>
                      <a:pt x="19913" y="9470"/>
                    </a:cubicBezTo>
                    <a:cubicBezTo>
                      <a:pt x="19913" y="9402"/>
                      <a:pt x="19913" y="9402"/>
                      <a:pt x="19913" y="9368"/>
                    </a:cubicBezTo>
                    <a:cubicBezTo>
                      <a:pt x="19913" y="9368"/>
                      <a:pt x="19913" y="9368"/>
                      <a:pt x="19913" y="9368"/>
                    </a:cubicBezTo>
                    <a:cubicBezTo>
                      <a:pt x="19901" y="9402"/>
                      <a:pt x="19878" y="9436"/>
                      <a:pt x="19854" y="9436"/>
                    </a:cubicBezTo>
                    <a:cubicBezTo>
                      <a:pt x="19807" y="9436"/>
                      <a:pt x="19771" y="9368"/>
                      <a:pt x="19771" y="9266"/>
                    </a:cubicBezTo>
                    <a:cubicBezTo>
                      <a:pt x="19760" y="9232"/>
                      <a:pt x="19760" y="9198"/>
                      <a:pt x="19771" y="9164"/>
                    </a:cubicBezTo>
                    <a:cubicBezTo>
                      <a:pt x="19783" y="9096"/>
                      <a:pt x="19830" y="9062"/>
                      <a:pt x="19866" y="9062"/>
                    </a:cubicBezTo>
                    <a:cubicBezTo>
                      <a:pt x="19889" y="9062"/>
                      <a:pt x="19913" y="9062"/>
                      <a:pt x="19925" y="9096"/>
                    </a:cubicBezTo>
                    <a:cubicBezTo>
                      <a:pt x="19972" y="9130"/>
                      <a:pt x="19984" y="9198"/>
                      <a:pt x="19996" y="9232"/>
                    </a:cubicBezTo>
                    <a:cubicBezTo>
                      <a:pt x="19996" y="9266"/>
                      <a:pt x="19996" y="9266"/>
                      <a:pt x="20007" y="9266"/>
                    </a:cubicBezTo>
                    <a:cubicBezTo>
                      <a:pt x="20007" y="9300"/>
                      <a:pt x="20019" y="9300"/>
                      <a:pt x="20043" y="9300"/>
                    </a:cubicBezTo>
                    <a:cubicBezTo>
                      <a:pt x="20078" y="9300"/>
                      <a:pt x="20114" y="9266"/>
                      <a:pt x="20137" y="9232"/>
                    </a:cubicBezTo>
                    <a:cubicBezTo>
                      <a:pt x="20137" y="9232"/>
                      <a:pt x="20161" y="9198"/>
                      <a:pt x="20173" y="9198"/>
                    </a:cubicBezTo>
                    <a:cubicBezTo>
                      <a:pt x="20208" y="9164"/>
                      <a:pt x="20291" y="9062"/>
                      <a:pt x="20302" y="9028"/>
                    </a:cubicBezTo>
                    <a:cubicBezTo>
                      <a:pt x="20302" y="8994"/>
                      <a:pt x="20302" y="8960"/>
                      <a:pt x="20302" y="8960"/>
                    </a:cubicBezTo>
                    <a:cubicBezTo>
                      <a:pt x="20314" y="8892"/>
                      <a:pt x="20314" y="8824"/>
                      <a:pt x="20350" y="8790"/>
                    </a:cubicBezTo>
                    <a:cubicBezTo>
                      <a:pt x="20350" y="8790"/>
                      <a:pt x="20350" y="8790"/>
                      <a:pt x="20350" y="8790"/>
                    </a:cubicBezTo>
                    <a:cubicBezTo>
                      <a:pt x="20350" y="8756"/>
                      <a:pt x="20338" y="8722"/>
                      <a:pt x="20326" y="8688"/>
                    </a:cubicBezTo>
                    <a:cubicBezTo>
                      <a:pt x="20291" y="8654"/>
                      <a:pt x="20279" y="8552"/>
                      <a:pt x="20291" y="8484"/>
                    </a:cubicBezTo>
                    <a:cubicBezTo>
                      <a:pt x="20291" y="8416"/>
                      <a:pt x="20314" y="8382"/>
                      <a:pt x="20338" y="8382"/>
                    </a:cubicBezTo>
                    <a:cubicBezTo>
                      <a:pt x="20350" y="8382"/>
                      <a:pt x="20350" y="8382"/>
                      <a:pt x="20350" y="8348"/>
                    </a:cubicBezTo>
                    <a:cubicBezTo>
                      <a:pt x="20361" y="8314"/>
                      <a:pt x="20361" y="8246"/>
                      <a:pt x="20385" y="8246"/>
                    </a:cubicBezTo>
                    <a:cubicBezTo>
                      <a:pt x="20397" y="8246"/>
                      <a:pt x="20397" y="8246"/>
                      <a:pt x="20397" y="8246"/>
                    </a:cubicBezTo>
                    <a:cubicBezTo>
                      <a:pt x="20409" y="8246"/>
                      <a:pt x="20409" y="8246"/>
                      <a:pt x="20420" y="8246"/>
                    </a:cubicBezTo>
                    <a:cubicBezTo>
                      <a:pt x="20420" y="8246"/>
                      <a:pt x="20420" y="8246"/>
                      <a:pt x="20432" y="8246"/>
                    </a:cubicBezTo>
                    <a:cubicBezTo>
                      <a:pt x="20432" y="8246"/>
                      <a:pt x="20444" y="8246"/>
                      <a:pt x="20456" y="8246"/>
                    </a:cubicBezTo>
                    <a:cubicBezTo>
                      <a:pt x="20468" y="8212"/>
                      <a:pt x="20468" y="8212"/>
                      <a:pt x="20479" y="8212"/>
                    </a:cubicBezTo>
                    <a:cubicBezTo>
                      <a:pt x="20491" y="8212"/>
                      <a:pt x="20491" y="8212"/>
                      <a:pt x="20491" y="8212"/>
                    </a:cubicBezTo>
                    <a:cubicBezTo>
                      <a:pt x="20503" y="8246"/>
                      <a:pt x="20503" y="8246"/>
                      <a:pt x="20503" y="8246"/>
                    </a:cubicBezTo>
                    <a:cubicBezTo>
                      <a:pt x="20515" y="8314"/>
                      <a:pt x="20503" y="8382"/>
                      <a:pt x="20479" y="8450"/>
                    </a:cubicBezTo>
                    <a:cubicBezTo>
                      <a:pt x="20479" y="8484"/>
                      <a:pt x="20468" y="8518"/>
                      <a:pt x="20468" y="8552"/>
                    </a:cubicBezTo>
                    <a:cubicBezTo>
                      <a:pt x="20468" y="8552"/>
                      <a:pt x="20468" y="8586"/>
                      <a:pt x="20491" y="8654"/>
                    </a:cubicBezTo>
                    <a:cubicBezTo>
                      <a:pt x="20503" y="8688"/>
                      <a:pt x="20503" y="8688"/>
                      <a:pt x="20515" y="8722"/>
                    </a:cubicBezTo>
                    <a:cubicBezTo>
                      <a:pt x="20515" y="8756"/>
                      <a:pt x="20538" y="8756"/>
                      <a:pt x="20550" y="8756"/>
                    </a:cubicBezTo>
                    <a:cubicBezTo>
                      <a:pt x="20585" y="8756"/>
                      <a:pt x="20597" y="8756"/>
                      <a:pt x="20621" y="8722"/>
                    </a:cubicBezTo>
                    <a:cubicBezTo>
                      <a:pt x="20633" y="8688"/>
                      <a:pt x="20644" y="8688"/>
                      <a:pt x="20668" y="8688"/>
                    </a:cubicBezTo>
                    <a:cubicBezTo>
                      <a:pt x="20727" y="8688"/>
                      <a:pt x="20845" y="8824"/>
                      <a:pt x="20857" y="8960"/>
                    </a:cubicBezTo>
                    <a:cubicBezTo>
                      <a:pt x="20869" y="9028"/>
                      <a:pt x="20880" y="9164"/>
                      <a:pt x="20939" y="9232"/>
                    </a:cubicBezTo>
                    <a:cubicBezTo>
                      <a:pt x="20975" y="9266"/>
                      <a:pt x="20998" y="9300"/>
                      <a:pt x="21022" y="9300"/>
                    </a:cubicBezTo>
                    <a:cubicBezTo>
                      <a:pt x="21046" y="9334"/>
                      <a:pt x="21069" y="9334"/>
                      <a:pt x="21081" y="9402"/>
                    </a:cubicBezTo>
                    <a:cubicBezTo>
                      <a:pt x="21093" y="9470"/>
                      <a:pt x="21105" y="9470"/>
                      <a:pt x="21116" y="9470"/>
                    </a:cubicBezTo>
                    <a:cubicBezTo>
                      <a:pt x="21116" y="9470"/>
                      <a:pt x="21128" y="9470"/>
                      <a:pt x="21128" y="9470"/>
                    </a:cubicBezTo>
                    <a:cubicBezTo>
                      <a:pt x="21152" y="9470"/>
                      <a:pt x="21175" y="9504"/>
                      <a:pt x="21187" y="9504"/>
                    </a:cubicBezTo>
                    <a:cubicBezTo>
                      <a:pt x="21187" y="9504"/>
                      <a:pt x="21199" y="9538"/>
                      <a:pt x="21199" y="9538"/>
                    </a:cubicBezTo>
                    <a:cubicBezTo>
                      <a:pt x="21223" y="9470"/>
                      <a:pt x="21234" y="9470"/>
                      <a:pt x="21258" y="9470"/>
                    </a:cubicBezTo>
                    <a:cubicBezTo>
                      <a:pt x="21258" y="9504"/>
                      <a:pt x="21258" y="9504"/>
                      <a:pt x="21258" y="9504"/>
                    </a:cubicBezTo>
                    <a:cubicBezTo>
                      <a:pt x="21258" y="9504"/>
                      <a:pt x="21258" y="9504"/>
                      <a:pt x="21270" y="9504"/>
                    </a:cubicBezTo>
                    <a:cubicBezTo>
                      <a:pt x="21258" y="9470"/>
                      <a:pt x="21258" y="9470"/>
                      <a:pt x="21246" y="9470"/>
                    </a:cubicBezTo>
                    <a:cubicBezTo>
                      <a:pt x="21234" y="9436"/>
                      <a:pt x="21211" y="9402"/>
                      <a:pt x="21211" y="9334"/>
                    </a:cubicBezTo>
                    <a:cubicBezTo>
                      <a:pt x="21199" y="9334"/>
                      <a:pt x="21199" y="9300"/>
                      <a:pt x="21211" y="9266"/>
                    </a:cubicBezTo>
                    <a:cubicBezTo>
                      <a:pt x="21223" y="9232"/>
                      <a:pt x="21234" y="9232"/>
                      <a:pt x="21234" y="9232"/>
                    </a:cubicBezTo>
                    <a:cubicBezTo>
                      <a:pt x="21258" y="9232"/>
                      <a:pt x="21258" y="9232"/>
                      <a:pt x="21270" y="9266"/>
                    </a:cubicBezTo>
                    <a:cubicBezTo>
                      <a:pt x="21270" y="9266"/>
                      <a:pt x="21281" y="9266"/>
                      <a:pt x="21281" y="9266"/>
                    </a:cubicBezTo>
                    <a:cubicBezTo>
                      <a:pt x="21281" y="9266"/>
                      <a:pt x="21281" y="9266"/>
                      <a:pt x="21281" y="9266"/>
                    </a:cubicBezTo>
                    <a:cubicBezTo>
                      <a:pt x="21281" y="9232"/>
                      <a:pt x="21270" y="9164"/>
                      <a:pt x="21293" y="9130"/>
                    </a:cubicBezTo>
                    <a:cubicBezTo>
                      <a:pt x="21293" y="9062"/>
                      <a:pt x="21293" y="8892"/>
                      <a:pt x="21281" y="8858"/>
                    </a:cubicBezTo>
                    <a:cubicBezTo>
                      <a:pt x="21258" y="8824"/>
                      <a:pt x="21258" y="8790"/>
                      <a:pt x="21258" y="8756"/>
                    </a:cubicBezTo>
                    <a:cubicBezTo>
                      <a:pt x="21258" y="8654"/>
                      <a:pt x="21305" y="8620"/>
                      <a:pt x="21340" y="8688"/>
                    </a:cubicBezTo>
                    <a:cubicBezTo>
                      <a:pt x="21364" y="8722"/>
                      <a:pt x="21388" y="8756"/>
                      <a:pt x="21423" y="8756"/>
                    </a:cubicBezTo>
                    <a:cubicBezTo>
                      <a:pt x="21411" y="8756"/>
                      <a:pt x="21411" y="8722"/>
                      <a:pt x="21411" y="8688"/>
                    </a:cubicBezTo>
                    <a:cubicBezTo>
                      <a:pt x="21411" y="8654"/>
                      <a:pt x="21435" y="8620"/>
                      <a:pt x="21458" y="8620"/>
                    </a:cubicBezTo>
                    <a:cubicBezTo>
                      <a:pt x="21470" y="8620"/>
                      <a:pt x="21482" y="8620"/>
                      <a:pt x="21494" y="8654"/>
                    </a:cubicBezTo>
                    <a:cubicBezTo>
                      <a:pt x="21506" y="8688"/>
                      <a:pt x="21517" y="8688"/>
                      <a:pt x="21529" y="8688"/>
                    </a:cubicBezTo>
                    <a:cubicBezTo>
                      <a:pt x="21529" y="8620"/>
                      <a:pt x="21565" y="8450"/>
                      <a:pt x="21600" y="8450"/>
                    </a:cubicBezTo>
                    <a:cubicBezTo>
                      <a:pt x="21553" y="8348"/>
                      <a:pt x="21447" y="8178"/>
                      <a:pt x="21423" y="8042"/>
                    </a:cubicBezTo>
                    <a:cubicBezTo>
                      <a:pt x="21399" y="7974"/>
                      <a:pt x="21329" y="7906"/>
                      <a:pt x="21281" y="7906"/>
                    </a:cubicBezTo>
                    <a:cubicBezTo>
                      <a:pt x="21281" y="7906"/>
                      <a:pt x="21281" y="7906"/>
                      <a:pt x="21270" y="7906"/>
                    </a:cubicBezTo>
                    <a:cubicBezTo>
                      <a:pt x="21270" y="7940"/>
                      <a:pt x="21258" y="7974"/>
                      <a:pt x="21246" y="7974"/>
                    </a:cubicBezTo>
                    <a:cubicBezTo>
                      <a:pt x="21223" y="7974"/>
                      <a:pt x="21187" y="7906"/>
                      <a:pt x="21175" y="7838"/>
                    </a:cubicBezTo>
                    <a:cubicBezTo>
                      <a:pt x="21164" y="7804"/>
                      <a:pt x="21140" y="7804"/>
                      <a:pt x="21093" y="7804"/>
                    </a:cubicBezTo>
                    <a:cubicBezTo>
                      <a:pt x="21081" y="7804"/>
                      <a:pt x="21057" y="7804"/>
                      <a:pt x="21057" y="7804"/>
                    </a:cubicBezTo>
                    <a:cubicBezTo>
                      <a:pt x="21057" y="7804"/>
                      <a:pt x="21057" y="7804"/>
                      <a:pt x="21057" y="7804"/>
                    </a:cubicBezTo>
                    <a:cubicBezTo>
                      <a:pt x="21069" y="7838"/>
                      <a:pt x="21093" y="7872"/>
                      <a:pt x="21105" y="7906"/>
                    </a:cubicBezTo>
                    <a:cubicBezTo>
                      <a:pt x="21128" y="8008"/>
                      <a:pt x="21105" y="8076"/>
                      <a:pt x="21093" y="8110"/>
                    </a:cubicBezTo>
                    <a:cubicBezTo>
                      <a:pt x="21081" y="8144"/>
                      <a:pt x="21081" y="8178"/>
                      <a:pt x="21081" y="8178"/>
                    </a:cubicBezTo>
                    <a:cubicBezTo>
                      <a:pt x="21093" y="8212"/>
                      <a:pt x="21093" y="8246"/>
                      <a:pt x="21081" y="8280"/>
                    </a:cubicBezTo>
                    <a:cubicBezTo>
                      <a:pt x="21069" y="8314"/>
                      <a:pt x="21069" y="8314"/>
                      <a:pt x="21069" y="8314"/>
                    </a:cubicBezTo>
                    <a:cubicBezTo>
                      <a:pt x="21057" y="8314"/>
                      <a:pt x="21057" y="8314"/>
                      <a:pt x="21057" y="8314"/>
                    </a:cubicBezTo>
                    <a:cubicBezTo>
                      <a:pt x="21046" y="8314"/>
                      <a:pt x="21022" y="8280"/>
                      <a:pt x="20963" y="8144"/>
                    </a:cubicBezTo>
                    <a:cubicBezTo>
                      <a:pt x="20951" y="8144"/>
                      <a:pt x="20928" y="8076"/>
                      <a:pt x="20951" y="7702"/>
                    </a:cubicBezTo>
                    <a:cubicBezTo>
                      <a:pt x="20951" y="7668"/>
                      <a:pt x="20939" y="7668"/>
                      <a:pt x="20939" y="7668"/>
                    </a:cubicBezTo>
                    <a:cubicBezTo>
                      <a:pt x="20928" y="7634"/>
                      <a:pt x="20904" y="7600"/>
                      <a:pt x="20892" y="7497"/>
                    </a:cubicBezTo>
                    <a:cubicBezTo>
                      <a:pt x="20892" y="7463"/>
                      <a:pt x="20798" y="7293"/>
                      <a:pt x="20656" y="7123"/>
                    </a:cubicBezTo>
                    <a:cubicBezTo>
                      <a:pt x="20633" y="7089"/>
                      <a:pt x="20621" y="7089"/>
                      <a:pt x="20597" y="7055"/>
                    </a:cubicBezTo>
                    <a:cubicBezTo>
                      <a:pt x="20538" y="6987"/>
                      <a:pt x="20468" y="6919"/>
                      <a:pt x="20444" y="6817"/>
                    </a:cubicBezTo>
                    <a:cubicBezTo>
                      <a:pt x="20444" y="6783"/>
                      <a:pt x="20397" y="6749"/>
                      <a:pt x="20373" y="6715"/>
                    </a:cubicBezTo>
                    <a:cubicBezTo>
                      <a:pt x="20326" y="6681"/>
                      <a:pt x="20267" y="6647"/>
                      <a:pt x="20243" y="6545"/>
                    </a:cubicBezTo>
                    <a:cubicBezTo>
                      <a:pt x="20196" y="6409"/>
                      <a:pt x="19972" y="6137"/>
                      <a:pt x="19878" y="6137"/>
                    </a:cubicBezTo>
                    <a:cubicBezTo>
                      <a:pt x="19819" y="6103"/>
                      <a:pt x="19795" y="6035"/>
                      <a:pt x="19783" y="6001"/>
                    </a:cubicBezTo>
                    <a:cubicBezTo>
                      <a:pt x="19771" y="5967"/>
                      <a:pt x="19771" y="5967"/>
                      <a:pt x="19771" y="5967"/>
                    </a:cubicBezTo>
                    <a:cubicBezTo>
                      <a:pt x="19748" y="6001"/>
                      <a:pt x="19736" y="6001"/>
                      <a:pt x="19701" y="6001"/>
                    </a:cubicBezTo>
                    <a:cubicBezTo>
                      <a:pt x="19618" y="6001"/>
                      <a:pt x="19500" y="5967"/>
                      <a:pt x="19441" y="5933"/>
                    </a:cubicBezTo>
                    <a:cubicBezTo>
                      <a:pt x="19418" y="5933"/>
                      <a:pt x="19406" y="5967"/>
                      <a:pt x="19394" y="5967"/>
                    </a:cubicBezTo>
                    <a:cubicBezTo>
                      <a:pt x="19370" y="6001"/>
                      <a:pt x="19347" y="6035"/>
                      <a:pt x="19323" y="6001"/>
                    </a:cubicBezTo>
                    <a:cubicBezTo>
                      <a:pt x="19264" y="5933"/>
                      <a:pt x="19111" y="5763"/>
                      <a:pt x="19052" y="5763"/>
                    </a:cubicBezTo>
                    <a:cubicBezTo>
                      <a:pt x="19040" y="5763"/>
                      <a:pt x="19040" y="5797"/>
                      <a:pt x="19040" y="5797"/>
                    </a:cubicBezTo>
                    <a:cubicBezTo>
                      <a:pt x="19028" y="5797"/>
                      <a:pt x="19028" y="5831"/>
                      <a:pt x="19028" y="5899"/>
                    </a:cubicBezTo>
                    <a:cubicBezTo>
                      <a:pt x="19016" y="5933"/>
                      <a:pt x="19016" y="6001"/>
                      <a:pt x="18993" y="6035"/>
                    </a:cubicBezTo>
                    <a:cubicBezTo>
                      <a:pt x="19005" y="6069"/>
                      <a:pt x="19016" y="6103"/>
                      <a:pt x="19064" y="6239"/>
                    </a:cubicBezTo>
                    <a:cubicBezTo>
                      <a:pt x="19087" y="6307"/>
                      <a:pt x="19099" y="6409"/>
                      <a:pt x="19099" y="6477"/>
                    </a:cubicBezTo>
                    <a:cubicBezTo>
                      <a:pt x="19099" y="6579"/>
                      <a:pt x="19064" y="6647"/>
                      <a:pt x="19016" y="6715"/>
                    </a:cubicBezTo>
                    <a:cubicBezTo>
                      <a:pt x="19005" y="6749"/>
                      <a:pt x="18993" y="6749"/>
                      <a:pt x="18969" y="6749"/>
                    </a:cubicBezTo>
                    <a:cubicBezTo>
                      <a:pt x="18910" y="6749"/>
                      <a:pt x="18840" y="6613"/>
                      <a:pt x="18804" y="6511"/>
                    </a:cubicBezTo>
                    <a:cubicBezTo>
                      <a:pt x="18792" y="6443"/>
                      <a:pt x="18781" y="6443"/>
                      <a:pt x="18757" y="6409"/>
                    </a:cubicBezTo>
                    <a:cubicBezTo>
                      <a:pt x="18733" y="6409"/>
                      <a:pt x="18686" y="6375"/>
                      <a:pt x="18674" y="6239"/>
                    </a:cubicBezTo>
                    <a:cubicBezTo>
                      <a:pt x="18663" y="6137"/>
                      <a:pt x="18674" y="6069"/>
                      <a:pt x="18674" y="6035"/>
                    </a:cubicBezTo>
                    <a:cubicBezTo>
                      <a:pt x="18698" y="5967"/>
                      <a:pt x="18745" y="5967"/>
                      <a:pt x="18781" y="6069"/>
                    </a:cubicBezTo>
                    <a:cubicBezTo>
                      <a:pt x="18792" y="6103"/>
                      <a:pt x="18828" y="6069"/>
                      <a:pt x="18840" y="6001"/>
                    </a:cubicBezTo>
                    <a:cubicBezTo>
                      <a:pt x="18840" y="6001"/>
                      <a:pt x="18840" y="6001"/>
                      <a:pt x="18828" y="5967"/>
                    </a:cubicBezTo>
                    <a:cubicBezTo>
                      <a:pt x="18816" y="5933"/>
                      <a:pt x="18745" y="5865"/>
                      <a:pt x="18698" y="5865"/>
                    </a:cubicBezTo>
                    <a:cubicBezTo>
                      <a:pt x="18663" y="5865"/>
                      <a:pt x="18651" y="5933"/>
                      <a:pt x="18615" y="6035"/>
                    </a:cubicBezTo>
                    <a:cubicBezTo>
                      <a:pt x="18604" y="6103"/>
                      <a:pt x="18580" y="6171"/>
                      <a:pt x="18545" y="6205"/>
                    </a:cubicBezTo>
                    <a:cubicBezTo>
                      <a:pt x="18521" y="6239"/>
                      <a:pt x="18497" y="6273"/>
                      <a:pt x="18462" y="6273"/>
                    </a:cubicBezTo>
                    <a:cubicBezTo>
                      <a:pt x="18368" y="6273"/>
                      <a:pt x="18214" y="6171"/>
                      <a:pt x="18191" y="6103"/>
                    </a:cubicBezTo>
                    <a:cubicBezTo>
                      <a:pt x="18191" y="6103"/>
                      <a:pt x="18167" y="6103"/>
                      <a:pt x="18108" y="6103"/>
                    </a:cubicBezTo>
                    <a:cubicBezTo>
                      <a:pt x="18002" y="6103"/>
                      <a:pt x="17837" y="6137"/>
                      <a:pt x="17813" y="6171"/>
                    </a:cubicBezTo>
                    <a:cubicBezTo>
                      <a:pt x="17801" y="6205"/>
                      <a:pt x="17801" y="6307"/>
                      <a:pt x="17801" y="6341"/>
                    </a:cubicBezTo>
                    <a:cubicBezTo>
                      <a:pt x="17801" y="6443"/>
                      <a:pt x="17801" y="6511"/>
                      <a:pt x="17778" y="6545"/>
                    </a:cubicBezTo>
                    <a:cubicBezTo>
                      <a:pt x="17778" y="6545"/>
                      <a:pt x="17778" y="6545"/>
                      <a:pt x="17778" y="6545"/>
                    </a:cubicBezTo>
                    <a:cubicBezTo>
                      <a:pt x="17766" y="6545"/>
                      <a:pt x="17766" y="6545"/>
                      <a:pt x="17766" y="6545"/>
                    </a:cubicBezTo>
                    <a:cubicBezTo>
                      <a:pt x="17742" y="6545"/>
                      <a:pt x="17731" y="6477"/>
                      <a:pt x="17731" y="6341"/>
                    </a:cubicBezTo>
                    <a:cubicBezTo>
                      <a:pt x="17719" y="6239"/>
                      <a:pt x="17719" y="6137"/>
                      <a:pt x="17719" y="6103"/>
                    </a:cubicBezTo>
                    <a:cubicBezTo>
                      <a:pt x="17707" y="6103"/>
                      <a:pt x="17683" y="6069"/>
                      <a:pt x="17636" y="6069"/>
                    </a:cubicBezTo>
                    <a:cubicBezTo>
                      <a:pt x="17577" y="6069"/>
                      <a:pt x="17542" y="6069"/>
                      <a:pt x="17530" y="6001"/>
                    </a:cubicBezTo>
                    <a:cubicBezTo>
                      <a:pt x="17530" y="5967"/>
                      <a:pt x="17530" y="5933"/>
                      <a:pt x="17542" y="5865"/>
                    </a:cubicBezTo>
                    <a:cubicBezTo>
                      <a:pt x="17554" y="5865"/>
                      <a:pt x="17542" y="5865"/>
                      <a:pt x="17542" y="5831"/>
                    </a:cubicBezTo>
                    <a:cubicBezTo>
                      <a:pt x="17542" y="5797"/>
                      <a:pt x="17530" y="5695"/>
                      <a:pt x="17577" y="5627"/>
                    </a:cubicBezTo>
                    <a:cubicBezTo>
                      <a:pt x="17577" y="5559"/>
                      <a:pt x="17483" y="5354"/>
                      <a:pt x="17365" y="5184"/>
                    </a:cubicBezTo>
                    <a:cubicBezTo>
                      <a:pt x="17318" y="5150"/>
                      <a:pt x="17247" y="5116"/>
                      <a:pt x="17153" y="5116"/>
                    </a:cubicBezTo>
                    <a:cubicBezTo>
                      <a:pt x="17046" y="5116"/>
                      <a:pt x="16917" y="5150"/>
                      <a:pt x="16869" y="5218"/>
                    </a:cubicBezTo>
                    <a:cubicBezTo>
                      <a:pt x="16822" y="5252"/>
                      <a:pt x="16740" y="5252"/>
                      <a:pt x="16657" y="5252"/>
                    </a:cubicBezTo>
                    <a:cubicBezTo>
                      <a:pt x="16598" y="5252"/>
                      <a:pt x="16598" y="5252"/>
                      <a:pt x="16598" y="5252"/>
                    </a:cubicBezTo>
                    <a:cubicBezTo>
                      <a:pt x="16586" y="5252"/>
                      <a:pt x="16575" y="5252"/>
                      <a:pt x="16563" y="5252"/>
                    </a:cubicBezTo>
                    <a:cubicBezTo>
                      <a:pt x="16551" y="5252"/>
                      <a:pt x="16551" y="5252"/>
                      <a:pt x="16551" y="5252"/>
                    </a:cubicBezTo>
                    <a:cubicBezTo>
                      <a:pt x="16527" y="5252"/>
                      <a:pt x="16516" y="5252"/>
                      <a:pt x="16504" y="5218"/>
                    </a:cubicBezTo>
                    <a:cubicBezTo>
                      <a:pt x="16492" y="5184"/>
                      <a:pt x="16492" y="5116"/>
                      <a:pt x="16504" y="5082"/>
                    </a:cubicBezTo>
                    <a:cubicBezTo>
                      <a:pt x="16504" y="5048"/>
                      <a:pt x="16504" y="5048"/>
                      <a:pt x="16504" y="5048"/>
                    </a:cubicBezTo>
                    <a:cubicBezTo>
                      <a:pt x="16492" y="4980"/>
                      <a:pt x="16421" y="4912"/>
                      <a:pt x="16386" y="4912"/>
                    </a:cubicBezTo>
                    <a:cubicBezTo>
                      <a:pt x="16374" y="4912"/>
                      <a:pt x="16374" y="4912"/>
                      <a:pt x="16374" y="4912"/>
                    </a:cubicBezTo>
                    <a:cubicBezTo>
                      <a:pt x="16362" y="4946"/>
                      <a:pt x="16350" y="4980"/>
                      <a:pt x="16339" y="4980"/>
                    </a:cubicBezTo>
                    <a:cubicBezTo>
                      <a:pt x="16327" y="4980"/>
                      <a:pt x="16303" y="4946"/>
                      <a:pt x="16291" y="4912"/>
                    </a:cubicBezTo>
                    <a:cubicBezTo>
                      <a:pt x="16291" y="4878"/>
                      <a:pt x="16280" y="4844"/>
                      <a:pt x="16280" y="4810"/>
                    </a:cubicBezTo>
                    <a:cubicBezTo>
                      <a:pt x="16268" y="4776"/>
                      <a:pt x="16197" y="4708"/>
                      <a:pt x="16150" y="4708"/>
                    </a:cubicBezTo>
                    <a:cubicBezTo>
                      <a:pt x="16150" y="4708"/>
                      <a:pt x="16150" y="4708"/>
                      <a:pt x="16138" y="4708"/>
                    </a:cubicBezTo>
                    <a:cubicBezTo>
                      <a:pt x="16114" y="4742"/>
                      <a:pt x="16091" y="4708"/>
                      <a:pt x="16067" y="4640"/>
                    </a:cubicBezTo>
                    <a:cubicBezTo>
                      <a:pt x="16067" y="4606"/>
                      <a:pt x="16067" y="4538"/>
                      <a:pt x="16067" y="4504"/>
                    </a:cubicBezTo>
                    <a:cubicBezTo>
                      <a:pt x="16079" y="4504"/>
                      <a:pt x="16091" y="4436"/>
                      <a:pt x="16126" y="4436"/>
                    </a:cubicBezTo>
                    <a:cubicBezTo>
                      <a:pt x="16126" y="4436"/>
                      <a:pt x="16138" y="4436"/>
                      <a:pt x="16150" y="4436"/>
                    </a:cubicBezTo>
                    <a:cubicBezTo>
                      <a:pt x="16162" y="4436"/>
                      <a:pt x="16162" y="4436"/>
                      <a:pt x="16173" y="4436"/>
                    </a:cubicBezTo>
                    <a:cubicBezTo>
                      <a:pt x="16209" y="4436"/>
                      <a:pt x="16209" y="4436"/>
                      <a:pt x="16221" y="4436"/>
                    </a:cubicBezTo>
                    <a:cubicBezTo>
                      <a:pt x="16221" y="4436"/>
                      <a:pt x="16221" y="4436"/>
                      <a:pt x="16209" y="4402"/>
                    </a:cubicBezTo>
                    <a:cubicBezTo>
                      <a:pt x="16185" y="4300"/>
                      <a:pt x="15985" y="4232"/>
                      <a:pt x="15843" y="4232"/>
                    </a:cubicBezTo>
                    <a:cubicBezTo>
                      <a:pt x="15820" y="4232"/>
                      <a:pt x="15808" y="4232"/>
                      <a:pt x="15808" y="4232"/>
                    </a:cubicBezTo>
                    <a:cubicBezTo>
                      <a:pt x="15808" y="4232"/>
                      <a:pt x="15808" y="4266"/>
                      <a:pt x="15808" y="4266"/>
                    </a:cubicBezTo>
                    <a:cubicBezTo>
                      <a:pt x="15796" y="4334"/>
                      <a:pt x="15784" y="4470"/>
                      <a:pt x="15737" y="4606"/>
                    </a:cubicBezTo>
                    <a:cubicBezTo>
                      <a:pt x="15702" y="4708"/>
                      <a:pt x="15666" y="4708"/>
                      <a:pt x="15643" y="4708"/>
                    </a:cubicBezTo>
                    <a:cubicBezTo>
                      <a:pt x="15607" y="4708"/>
                      <a:pt x="15584" y="4674"/>
                      <a:pt x="15572" y="4606"/>
                    </a:cubicBezTo>
                    <a:cubicBezTo>
                      <a:pt x="15560" y="4572"/>
                      <a:pt x="15560" y="4538"/>
                      <a:pt x="15560" y="4504"/>
                    </a:cubicBezTo>
                    <a:cubicBezTo>
                      <a:pt x="15572" y="4402"/>
                      <a:pt x="15595" y="4368"/>
                      <a:pt x="15631" y="4334"/>
                    </a:cubicBezTo>
                    <a:cubicBezTo>
                      <a:pt x="15631" y="4334"/>
                      <a:pt x="15643" y="4334"/>
                      <a:pt x="15654" y="4334"/>
                    </a:cubicBezTo>
                    <a:cubicBezTo>
                      <a:pt x="15643" y="4334"/>
                      <a:pt x="15619" y="4334"/>
                      <a:pt x="15607" y="4300"/>
                    </a:cubicBezTo>
                    <a:cubicBezTo>
                      <a:pt x="15572" y="4300"/>
                      <a:pt x="15536" y="4300"/>
                      <a:pt x="15513" y="4232"/>
                    </a:cubicBezTo>
                    <a:cubicBezTo>
                      <a:pt x="15513" y="4198"/>
                      <a:pt x="15501" y="4130"/>
                      <a:pt x="15513" y="4096"/>
                    </a:cubicBezTo>
                    <a:cubicBezTo>
                      <a:pt x="15525" y="4062"/>
                      <a:pt x="15536" y="4028"/>
                      <a:pt x="15560" y="4028"/>
                    </a:cubicBezTo>
                    <a:cubicBezTo>
                      <a:pt x="15560" y="3994"/>
                      <a:pt x="15560" y="3994"/>
                      <a:pt x="15560" y="3994"/>
                    </a:cubicBezTo>
                    <a:cubicBezTo>
                      <a:pt x="15466" y="3960"/>
                      <a:pt x="15324" y="3892"/>
                      <a:pt x="15253" y="3892"/>
                    </a:cubicBezTo>
                    <a:cubicBezTo>
                      <a:pt x="15183" y="3926"/>
                      <a:pt x="15135" y="3858"/>
                      <a:pt x="15100" y="3824"/>
                    </a:cubicBezTo>
                    <a:cubicBezTo>
                      <a:pt x="15076" y="3790"/>
                      <a:pt x="15065" y="3790"/>
                      <a:pt x="15041" y="3790"/>
                    </a:cubicBezTo>
                    <a:cubicBezTo>
                      <a:pt x="15029" y="3790"/>
                      <a:pt x="15029" y="3790"/>
                      <a:pt x="15029" y="3790"/>
                    </a:cubicBezTo>
                    <a:cubicBezTo>
                      <a:pt x="15029" y="3790"/>
                      <a:pt x="15029" y="3824"/>
                      <a:pt x="15041" y="3858"/>
                    </a:cubicBezTo>
                    <a:cubicBezTo>
                      <a:pt x="15053" y="3892"/>
                      <a:pt x="15053" y="3926"/>
                      <a:pt x="15041" y="3960"/>
                    </a:cubicBezTo>
                    <a:cubicBezTo>
                      <a:pt x="15029" y="4062"/>
                      <a:pt x="14958" y="4096"/>
                      <a:pt x="14935" y="4096"/>
                    </a:cubicBezTo>
                    <a:cubicBezTo>
                      <a:pt x="14923" y="4096"/>
                      <a:pt x="14911" y="4096"/>
                      <a:pt x="14899" y="4062"/>
                    </a:cubicBezTo>
                    <a:cubicBezTo>
                      <a:pt x="14852" y="4062"/>
                      <a:pt x="14805" y="4130"/>
                      <a:pt x="14793" y="4164"/>
                    </a:cubicBezTo>
                    <a:cubicBezTo>
                      <a:pt x="14793" y="4164"/>
                      <a:pt x="14793" y="4198"/>
                      <a:pt x="14793" y="4198"/>
                    </a:cubicBezTo>
                    <a:cubicBezTo>
                      <a:pt x="14805" y="4232"/>
                      <a:pt x="14805" y="4232"/>
                      <a:pt x="14805" y="4232"/>
                    </a:cubicBezTo>
                    <a:cubicBezTo>
                      <a:pt x="14817" y="4232"/>
                      <a:pt x="14829" y="4232"/>
                      <a:pt x="14829" y="4198"/>
                    </a:cubicBezTo>
                    <a:cubicBezTo>
                      <a:pt x="14852" y="4198"/>
                      <a:pt x="14876" y="4164"/>
                      <a:pt x="14899" y="4198"/>
                    </a:cubicBezTo>
                    <a:cubicBezTo>
                      <a:pt x="14911" y="4198"/>
                      <a:pt x="14911" y="4232"/>
                      <a:pt x="14911" y="4266"/>
                    </a:cubicBezTo>
                    <a:cubicBezTo>
                      <a:pt x="14911" y="4334"/>
                      <a:pt x="14899" y="4368"/>
                      <a:pt x="14876" y="4402"/>
                    </a:cubicBezTo>
                    <a:cubicBezTo>
                      <a:pt x="14876" y="4402"/>
                      <a:pt x="14876" y="4402"/>
                      <a:pt x="14876" y="4402"/>
                    </a:cubicBezTo>
                    <a:cubicBezTo>
                      <a:pt x="14911" y="4504"/>
                      <a:pt x="14911" y="4606"/>
                      <a:pt x="14911" y="4674"/>
                    </a:cubicBezTo>
                    <a:cubicBezTo>
                      <a:pt x="14911" y="4708"/>
                      <a:pt x="14911" y="4708"/>
                      <a:pt x="14911" y="4708"/>
                    </a:cubicBezTo>
                    <a:cubicBezTo>
                      <a:pt x="14911" y="4742"/>
                      <a:pt x="14911" y="4776"/>
                      <a:pt x="14899" y="4776"/>
                    </a:cubicBezTo>
                    <a:cubicBezTo>
                      <a:pt x="14888" y="4844"/>
                      <a:pt x="14852" y="4844"/>
                      <a:pt x="14840" y="4844"/>
                    </a:cubicBezTo>
                    <a:cubicBezTo>
                      <a:pt x="14805" y="4844"/>
                      <a:pt x="14781" y="4810"/>
                      <a:pt x="14770" y="4776"/>
                    </a:cubicBezTo>
                    <a:cubicBezTo>
                      <a:pt x="14758" y="4708"/>
                      <a:pt x="14734" y="4742"/>
                      <a:pt x="14711" y="4742"/>
                    </a:cubicBezTo>
                    <a:cubicBezTo>
                      <a:pt x="14699" y="4742"/>
                      <a:pt x="14687" y="4776"/>
                      <a:pt x="14675" y="4776"/>
                    </a:cubicBezTo>
                    <a:cubicBezTo>
                      <a:pt x="14687" y="4776"/>
                      <a:pt x="14699" y="4810"/>
                      <a:pt x="14699" y="4878"/>
                    </a:cubicBezTo>
                    <a:cubicBezTo>
                      <a:pt x="14699" y="4912"/>
                      <a:pt x="14687" y="4980"/>
                      <a:pt x="14616" y="5014"/>
                    </a:cubicBezTo>
                    <a:cubicBezTo>
                      <a:pt x="14557" y="5014"/>
                      <a:pt x="14545" y="4912"/>
                      <a:pt x="14534" y="4844"/>
                    </a:cubicBezTo>
                    <a:cubicBezTo>
                      <a:pt x="14522" y="4844"/>
                      <a:pt x="14522" y="4810"/>
                      <a:pt x="14522" y="4810"/>
                    </a:cubicBezTo>
                    <a:cubicBezTo>
                      <a:pt x="14510" y="4810"/>
                      <a:pt x="14510" y="4810"/>
                      <a:pt x="14498" y="4810"/>
                    </a:cubicBezTo>
                    <a:cubicBezTo>
                      <a:pt x="14475" y="4810"/>
                      <a:pt x="14439" y="4810"/>
                      <a:pt x="14404" y="4776"/>
                    </a:cubicBezTo>
                    <a:cubicBezTo>
                      <a:pt x="14369" y="4742"/>
                      <a:pt x="14333" y="4708"/>
                      <a:pt x="14310" y="4708"/>
                    </a:cubicBezTo>
                    <a:cubicBezTo>
                      <a:pt x="14286" y="4708"/>
                      <a:pt x="14274" y="4742"/>
                      <a:pt x="14251" y="4776"/>
                    </a:cubicBezTo>
                    <a:cubicBezTo>
                      <a:pt x="14227" y="4810"/>
                      <a:pt x="14203" y="4844"/>
                      <a:pt x="14156" y="4878"/>
                    </a:cubicBezTo>
                    <a:cubicBezTo>
                      <a:pt x="14085" y="4878"/>
                      <a:pt x="13967" y="4742"/>
                      <a:pt x="13932" y="4606"/>
                    </a:cubicBezTo>
                    <a:cubicBezTo>
                      <a:pt x="13932" y="4606"/>
                      <a:pt x="13920" y="4538"/>
                      <a:pt x="13920" y="4538"/>
                    </a:cubicBezTo>
                    <a:cubicBezTo>
                      <a:pt x="13920" y="4538"/>
                      <a:pt x="13908" y="4572"/>
                      <a:pt x="13897" y="4606"/>
                    </a:cubicBezTo>
                    <a:cubicBezTo>
                      <a:pt x="13885" y="4640"/>
                      <a:pt x="13873" y="4708"/>
                      <a:pt x="13873" y="4776"/>
                    </a:cubicBezTo>
                    <a:cubicBezTo>
                      <a:pt x="13861" y="4912"/>
                      <a:pt x="13849" y="5014"/>
                      <a:pt x="13814" y="5014"/>
                    </a:cubicBezTo>
                    <a:cubicBezTo>
                      <a:pt x="13802" y="5014"/>
                      <a:pt x="13790" y="5082"/>
                      <a:pt x="13779" y="5116"/>
                    </a:cubicBezTo>
                    <a:cubicBezTo>
                      <a:pt x="13767" y="5218"/>
                      <a:pt x="13755" y="5286"/>
                      <a:pt x="13732" y="5320"/>
                    </a:cubicBezTo>
                    <a:cubicBezTo>
                      <a:pt x="13720" y="5320"/>
                      <a:pt x="13720" y="5320"/>
                      <a:pt x="13708" y="5320"/>
                    </a:cubicBezTo>
                    <a:cubicBezTo>
                      <a:pt x="13684" y="5320"/>
                      <a:pt x="13673" y="5286"/>
                      <a:pt x="13673" y="5286"/>
                    </a:cubicBezTo>
                    <a:cubicBezTo>
                      <a:pt x="13661" y="5252"/>
                      <a:pt x="13649" y="5252"/>
                      <a:pt x="13649" y="5252"/>
                    </a:cubicBezTo>
                    <a:cubicBezTo>
                      <a:pt x="13637" y="5252"/>
                      <a:pt x="13637" y="5252"/>
                      <a:pt x="13637" y="5252"/>
                    </a:cubicBezTo>
                    <a:cubicBezTo>
                      <a:pt x="13578" y="5252"/>
                      <a:pt x="13425" y="4810"/>
                      <a:pt x="13413" y="4674"/>
                    </a:cubicBezTo>
                    <a:cubicBezTo>
                      <a:pt x="13413" y="4606"/>
                      <a:pt x="13330" y="4368"/>
                      <a:pt x="13307" y="4334"/>
                    </a:cubicBezTo>
                    <a:cubicBezTo>
                      <a:pt x="13283" y="4300"/>
                      <a:pt x="13295" y="4232"/>
                      <a:pt x="13295" y="4232"/>
                    </a:cubicBezTo>
                    <a:cubicBezTo>
                      <a:pt x="13295" y="4198"/>
                      <a:pt x="13295" y="4164"/>
                      <a:pt x="13330" y="4164"/>
                    </a:cubicBezTo>
                    <a:cubicBezTo>
                      <a:pt x="13354" y="4164"/>
                      <a:pt x="13378" y="4198"/>
                      <a:pt x="13389" y="4232"/>
                    </a:cubicBezTo>
                    <a:cubicBezTo>
                      <a:pt x="13413" y="4266"/>
                      <a:pt x="13437" y="4266"/>
                      <a:pt x="13460" y="4232"/>
                    </a:cubicBezTo>
                    <a:cubicBezTo>
                      <a:pt x="13460" y="4232"/>
                      <a:pt x="13460" y="4198"/>
                      <a:pt x="13460" y="4164"/>
                    </a:cubicBezTo>
                    <a:cubicBezTo>
                      <a:pt x="13460" y="4130"/>
                      <a:pt x="13448" y="4096"/>
                      <a:pt x="13437" y="4096"/>
                    </a:cubicBezTo>
                    <a:cubicBezTo>
                      <a:pt x="13401" y="4096"/>
                      <a:pt x="13389" y="4028"/>
                      <a:pt x="13389" y="3994"/>
                    </a:cubicBezTo>
                    <a:cubicBezTo>
                      <a:pt x="13389" y="3926"/>
                      <a:pt x="13401" y="3892"/>
                      <a:pt x="13413" y="3858"/>
                    </a:cubicBezTo>
                    <a:cubicBezTo>
                      <a:pt x="13413" y="3824"/>
                      <a:pt x="13401" y="3824"/>
                      <a:pt x="13401" y="3790"/>
                    </a:cubicBezTo>
                    <a:cubicBezTo>
                      <a:pt x="13389" y="3722"/>
                      <a:pt x="13378" y="3688"/>
                      <a:pt x="13378" y="3620"/>
                    </a:cubicBezTo>
                    <a:cubicBezTo>
                      <a:pt x="13389" y="3586"/>
                      <a:pt x="13389" y="3586"/>
                      <a:pt x="13401" y="3552"/>
                    </a:cubicBezTo>
                    <a:cubicBezTo>
                      <a:pt x="13389" y="3552"/>
                      <a:pt x="13389" y="3552"/>
                      <a:pt x="13378" y="3552"/>
                    </a:cubicBezTo>
                    <a:cubicBezTo>
                      <a:pt x="13342" y="3552"/>
                      <a:pt x="13283" y="3450"/>
                      <a:pt x="13271" y="3348"/>
                    </a:cubicBezTo>
                    <a:cubicBezTo>
                      <a:pt x="13260" y="3348"/>
                      <a:pt x="13236" y="3314"/>
                      <a:pt x="13189" y="3314"/>
                    </a:cubicBezTo>
                    <a:cubicBezTo>
                      <a:pt x="13165" y="3314"/>
                      <a:pt x="13153" y="3314"/>
                      <a:pt x="13142" y="3348"/>
                    </a:cubicBezTo>
                    <a:cubicBezTo>
                      <a:pt x="13142" y="3348"/>
                      <a:pt x="13142" y="3382"/>
                      <a:pt x="13130" y="3382"/>
                    </a:cubicBezTo>
                    <a:cubicBezTo>
                      <a:pt x="13130" y="3416"/>
                      <a:pt x="13118" y="3450"/>
                      <a:pt x="13094" y="3450"/>
                    </a:cubicBezTo>
                    <a:cubicBezTo>
                      <a:pt x="13083" y="3450"/>
                      <a:pt x="13059" y="3416"/>
                      <a:pt x="13047" y="3382"/>
                    </a:cubicBezTo>
                    <a:cubicBezTo>
                      <a:pt x="13047" y="3348"/>
                      <a:pt x="13047" y="3348"/>
                      <a:pt x="13047" y="3314"/>
                    </a:cubicBezTo>
                    <a:cubicBezTo>
                      <a:pt x="13035" y="3314"/>
                      <a:pt x="13024" y="3314"/>
                      <a:pt x="13012" y="3314"/>
                    </a:cubicBezTo>
                    <a:cubicBezTo>
                      <a:pt x="12977" y="3280"/>
                      <a:pt x="12941" y="3280"/>
                      <a:pt x="12906" y="3246"/>
                    </a:cubicBezTo>
                    <a:cubicBezTo>
                      <a:pt x="12847" y="3211"/>
                      <a:pt x="12823" y="3109"/>
                      <a:pt x="12811" y="3041"/>
                    </a:cubicBezTo>
                    <a:cubicBezTo>
                      <a:pt x="12800" y="3041"/>
                      <a:pt x="12800" y="3007"/>
                      <a:pt x="12800" y="3007"/>
                    </a:cubicBezTo>
                    <a:cubicBezTo>
                      <a:pt x="12800" y="3007"/>
                      <a:pt x="12800" y="3041"/>
                      <a:pt x="12800" y="3041"/>
                    </a:cubicBezTo>
                    <a:cubicBezTo>
                      <a:pt x="12788" y="3109"/>
                      <a:pt x="12776" y="3177"/>
                      <a:pt x="12752" y="3177"/>
                    </a:cubicBezTo>
                    <a:cubicBezTo>
                      <a:pt x="12741" y="3177"/>
                      <a:pt x="12729" y="3177"/>
                      <a:pt x="12729" y="3177"/>
                    </a:cubicBezTo>
                    <a:cubicBezTo>
                      <a:pt x="12717" y="3143"/>
                      <a:pt x="12693" y="3177"/>
                      <a:pt x="12693" y="3211"/>
                    </a:cubicBezTo>
                    <a:cubicBezTo>
                      <a:pt x="12682" y="3211"/>
                      <a:pt x="12682" y="3246"/>
                      <a:pt x="12693" y="3280"/>
                    </a:cubicBezTo>
                    <a:cubicBezTo>
                      <a:pt x="12705" y="3382"/>
                      <a:pt x="12705" y="3450"/>
                      <a:pt x="12693" y="3518"/>
                    </a:cubicBezTo>
                    <a:cubicBezTo>
                      <a:pt x="12693" y="3552"/>
                      <a:pt x="12693" y="3586"/>
                      <a:pt x="12693" y="3620"/>
                    </a:cubicBezTo>
                    <a:cubicBezTo>
                      <a:pt x="12682" y="3722"/>
                      <a:pt x="12658" y="3756"/>
                      <a:pt x="12646" y="3756"/>
                    </a:cubicBezTo>
                    <a:cubicBezTo>
                      <a:pt x="12634" y="3756"/>
                      <a:pt x="12623" y="3722"/>
                      <a:pt x="12599" y="3722"/>
                    </a:cubicBezTo>
                    <a:cubicBezTo>
                      <a:pt x="12599" y="3688"/>
                      <a:pt x="12587" y="3688"/>
                      <a:pt x="12575" y="3688"/>
                    </a:cubicBezTo>
                    <a:cubicBezTo>
                      <a:pt x="12564" y="3654"/>
                      <a:pt x="12564" y="3688"/>
                      <a:pt x="12552" y="3688"/>
                    </a:cubicBezTo>
                    <a:cubicBezTo>
                      <a:pt x="12540" y="3722"/>
                      <a:pt x="12516" y="3756"/>
                      <a:pt x="12481" y="3756"/>
                    </a:cubicBezTo>
                    <a:cubicBezTo>
                      <a:pt x="12457" y="3756"/>
                      <a:pt x="12446" y="3756"/>
                      <a:pt x="12422" y="3722"/>
                    </a:cubicBezTo>
                    <a:cubicBezTo>
                      <a:pt x="12375" y="3688"/>
                      <a:pt x="12339" y="3688"/>
                      <a:pt x="12304" y="3688"/>
                    </a:cubicBezTo>
                    <a:cubicBezTo>
                      <a:pt x="12281" y="3688"/>
                      <a:pt x="12245" y="3688"/>
                      <a:pt x="12222" y="3586"/>
                    </a:cubicBezTo>
                    <a:cubicBezTo>
                      <a:pt x="12222" y="3586"/>
                      <a:pt x="12222" y="3552"/>
                      <a:pt x="12210" y="3552"/>
                    </a:cubicBezTo>
                    <a:cubicBezTo>
                      <a:pt x="12210" y="3654"/>
                      <a:pt x="12151" y="3654"/>
                      <a:pt x="12139" y="3654"/>
                    </a:cubicBezTo>
                    <a:cubicBezTo>
                      <a:pt x="12092" y="3654"/>
                      <a:pt x="11997" y="3620"/>
                      <a:pt x="11986" y="3484"/>
                    </a:cubicBezTo>
                    <a:cubicBezTo>
                      <a:pt x="11974" y="3382"/>
                      <a:pt x="11986" y="3314"/>
                      <a:pt x="12009" y="3280"/>
                    </a:cubicBezTo>
                    <a:cubicBezTo>
                      <a:pt x="11986" y="3280"/>
                      <a:pt x="11962" y="3280"/>
                      <a:pt x="11938" y="3280"/>
                    </a:cubicBezTo>
                    <a:cubicBezTo>
                      <a:pt x="11891" y="3280"/>
                      <a:pt x="11856" y="3246"/>
                      <a:pt x="11809" y="3211"/>
                    </a:cubicBezTo>
                    <a:cubicBezTo>
                      <a:pt x="11773" y="3177"/>
                      <a:pt x="11738" y="3177"/>
                      <a:pt x="11691" y="3177"/>
                    </a:cubicBezTo>
                    <a:cubicBezTo>
                      <a:pt x="11655" y="3177"/>
                      <a:pt x="11655" y="3177"/>
                      <a:pt x="11655" y="3177"/>
                    </a:cubicBezTo>
                    <a:cubicBezTo>
                      <a:pt x="11573" y="3211"/>
                      <a:pt x="11408" y="3246"/>
                      <a:pt x="11372" y="3280"/>
                    </a:cubicBezTo>
                    <a:cubicBezTo>
                      <a:pt x="11372" y="3280"/>
                      <a:pt x="11372" y="3314"/>
                      <a:pt x="11372" y="3314"/>
                    </a:cubicBezTo>
                    <a:cubicBezTo>
                      <a:pt x="11384" y="3348"/>
                      <a:pt x="11384" y="3416"/>
                      <a:pt x="11372" y="3450"/>
                    </a:cubicBezTo>
                    <a:cubicBezTo>
                      <a:pt x="11372" y="3484"/>
                      <a:pt x="11360" y="3484"/>
                      <a:pt x="11349" y="3518"/>
                    </a:cubicBezTo>
                    <a:cubicBezTo>
                      <a:pt x="11337" y="3518"/>
                      <a:pt x="11337" y="3518"/>
                      <a:pt x="11337" y="3518"/>
                    </a:cubicBezTo>
                    <a:cubicBezTo>
                      <a:pt x="11325" y="3518"/>
                      <a:pt x="11313" y="3484"/>
                      <a:pt x="11301" y="3450"/>
                    </a:cubicBezTo>
                    <a:cubicBezTo>
                      <a:pt x="11290" y="3416"/>
                      <a:pt x="11290" y="3314"/>
                      <a:pt x="11290" y="3211"/>
                    </a:cubicBezTo>
                    <a:cubicBezTo>
                      <a:pt x="11301" y="3177"/>
                      <a:pt x="11301" y="3109"/>
                      <a:pt x="11301" y="3075"/>
                    </a:cubicBezTo>
                    <a:cubicBezTo>
                      <a:pt x="11290" y="3041"/>
                      <a:pt x="11290" y="3041"/>
                      <a:pt x="11278" y="3007"/>
                    </a:cubicBezTo>
                    <a:cubicBezTo>
                      <a:pt x="11278" y="3041"/>
                      <a:pt x="11278" y="3075"/>
                      <a:pt x="11266" y="3075"/>
                    </a:cubicBezTo>
                    <a:cubicBezTo>
                      <a:pt x="11242" y="3177"/>
                      <a:pt x="11183" y="3177"/>
                      <a:pt x="11172" y="3177"/>
                    </a:cubicBezTo>
                    <a:cubicBezTo>
                      <a:pt x="11160" y="3177"/>
                      <a:pt x="11124" y="3177"/>
                      <a:pt x="11101" y="3109"/>
                    </a:cubicBezTo>
                    <a:cubicBezTo>
                      <a:pt x="11054" y="3007"/>
                      <a:pt x="11018" y="2939"/>
                      <a:pt x="10959" y="2905"/>
                    </a:cubicBezTo>
                    <a:cubicBezTo>
                      <a:pt x="10947" y="2905"/>
                      <a:pt x="10947" y="2905"/>
                      <a:pt x="10936" y="2905"/>
                    </a:cubicBezTo>
                    <a:cubicBezTo>
                      <a:pt x="10888" y="2905"/>
                      <a:pt x="10841" y="3007"/>
                      <a:pt x="10829" y="3041"/>
                    </a:cubicBezTo>
                    <a:cubicBezTo>
                      <a:pt x="10841" y="3075"/>
                      <a:pt x="10853" y="3075"/>
                      <a:pt x="10865" y="3075"/>
                    </a:cubicBezTo>
                    <a:cubicBezTo>
                      <a:pt x="10888" y="3075"/>
                      <a:pt x="10912" y="3075"/>
                      <a:pt x="10912" y="3143"/>
                    </a:cubicBezTo>
                    <a:cubicBezTo>
                      <a:pt x="10912" y="3177"/>
                      <a:pt x="10912" y="3211"/>
                      <a:pt x="10912" y="3211"/>
                    </a:cubicBezTo>
                    <a:cubicBezTo>
                      <a:pt x="10900" y="3280"/>
                      <a:pt x="10865" y="3280"/>
                      <a:pt x="10806" y="3314"/>
                    </a:cubicBezTo>
                    <a:cubicBezTo>
                      <a:pt x="10794" y="3314"/>
                      <a:pt x="10759" y="3314"/>
                      <a:pt x="10747" y="3314"/>
                    </a:cubicBezTo>
                    <a:cubicBezTo>
                      <a:pt x="10723" y="3484"/>
                      <a:pt x="10535" y="3552"/>
                      <a:pt x="10535" y="3552"/>
                    </a:cubicBezTo>
                    <a:cubicBezTo>
                      <a:pt x="10499" y="3586"/>
                      <a:pt x="10499" y="3586"/>
                      <a:pt x="10499" y="3586"/>
                    </a:cubicBezTo>
                    <a:cubicBezTo>
                      <a:pt x="10393" y="3620"/>
                      <a:pt x="10369" y="3620"/>
                      <a:pt x="10322" y="3756"/>
                    </a:cubicBezTo>
                    <a:cubicBezTo>
                      <a:pt x="10310" y="3790"/>
                      <a:pt x="10299" y="3790"/>
                      <a:pt x="10287" y="3790"/>
                    </a:cubicBezTo>
                    <a:cubicBezTo>
                      <a:pt x="10263" y="3790"/>
                      <a:pt x="10263" y="3790"/>
                      <a:pt x="10263" y="3790"/>
                    </a:cubicBezTo>
                    <a:cubicBezTo>
                      <a:pt x="10263" y="3756"/>
                      <a:pt x="10263" y="3756"/>
                      <a:pt x="10263" y="3756"/>
                    </a:cubicBezTo>
                    <a:cubicBezTo>
                      <a:pt x="10240" y="3654"/>
                      <a:pt x="10310" y="3416"/>
                      <a:pt x="10322" y="3382"/>
                    </a:cubicBezTo>
                    <a:cubicBezTo>
                      <a:pt x="10358" y="3280"/>
                      <a:pt x="10381" y="3280"/>
                      <a:pt x="10405" y="3246"/>
                    </a:cubicBezTo>
                    <a:cubicBezTo>
                      <a:pt x="10428" y="3246"/>
                      <a:pt x="10440" y="3211"/>
                      <a:pt x="10452" y="3211"/>
                    </a:cubicBezTo>
                    <a:cubicBezTo>
                      <a:pt x="10476" y="3075"/>
                      <a:pt x="10511" y="3075"/>
                      <a:pt x="10570" y="3041"/>
                    </a:cubicBezTo>
                    <a:cubicBezTo>
                      <a:pt x="10582" y="3041"/>
                      <a:pt x="10594" y="3041"/>
                      <a:pt x="10605" y="3041"/>
                    </a:cubicBezTo>
                    <a:cubicBezTo>
                      <a:pt x="10641" y="3007"/>
                      <a:pt x="10653" y="2973"/>
                      <a:pt x="10676" y="2939"/>
                    </a:cubicBezTo>
                    <a:cubicBezTo>
                      <a:pt x="10676" y="2905"/>
                      <a:pt x="10688" y="2871"/>
                      <a:pt x="10712" y="2837"/>
                    </a:cubicBezTo>
                    <a:cubicBezTo>
                      <a:pt x="10723" y="2837"/>
                      <a:pt x="10723" y="2837"/>
                      <a:pt x="10723" y="2837"/>
                    </a:cubicBezTo>
                    <a:cubicBezTo>
                      <a:pt x="10747" y="2803"/>
                      <a:pt x="10829" y="2701"/>
                      <a:pt x="10829" y="2633"/>
                    </a:cubicBezTo>
                    <a:cubicBezTo>
                      <a:pt x="10853" y="2497"/>
                      <a:pt x="11042" y="2327"/>
                      <a:pt x="11077" y="2327"/>
                    </a:cubicBezTo>
                    <a:cubicBezTo>
                      <a:pt x="11089" y="2327"/>
                      <a:pt x="11101" y="2259"/>
                      <a:pt x="11101" y="2225"/>
                    </a:cubicBezTo>
                    <a:cubicBezTo>
                      <a:pt x="11113" y="2191"/>
                      <a:pt x="11124" y="2123"/>
                      <a:pt x="11148" y="2123"/>
                    </a:cubicBezTo>
                    <a:cubicBezTo>
                      <a:pt x="11160" y="2123"/>
                      <a:pt x="11195" y="2089"/>
                      <a:pt x="11301" y="1953"/>
                    </a:cubicBezTo>
                    <a:cubicBezTo>
                      <a:pt x="11325" y="1919"/>
                      <a:pt x="11337" y="1817"/>
                      <a:pt x="11349" y="1783"/>
                    </a:cubicBezTo>
                    <a:cubicBezTo>
                      <a:pt x="11337" y="1783"/>
                      <a:pt x="11337" y="1783"/>
                      <a:pt x="11337" y="1783"/>
                    </a:cubicBezTo>
                    <a:cubicBezTo>
                      <a:pt x="11313" y="1749"/>
                      <a:pt x="11290" y="1715"/>
                      <a:pt x="11290" y="1647"/>
                    </a:cubicBezTo>
                    <a:cubicBezTo>
                      <a:pt x="11290" y="1613"/>
                      <a:pt x="11290" y="1613"/>
                      <a:pt x="11290" y="1579"/>
                    </a:cubicBezTo>
                    <a:cubicBezTo>
                      <a:pt x="11301" y="1545"/>
                      <a:pt x="11313" y="1545"/>
                      <a:pt x="11325" y="1545"/>
                    </a:cubicBezTo>
                    <a:cubicBezTo>
                      <a:pt x="11337" y="1545"/>
                      <a:pt x="11349" y="1545"/>
                      <a:pt x="11372" y="1511"/>
                    </a:cubicBezTo>
                    <a:cubicBezTo>
                      <a:pt x="11372" y="1511"/>
                      <a:pt x="11372" y="1511"/>
                      <a:pt x="11360" y="1477"/>
                    </a:cubicBezTo>
                    <a:cubicBezTo>
                      <a:pt x="11360" y="1477"/>
                      <a:pt x="11360" y="1477"/>
                      <a:pt x="11349" y="1477"/>
                    </a:cubicBezTo>
                    <a:cubicBezTo>
                      <a:pt x="11349" y="1477"/>
                      <a:pt x="11337" y="1477"/>
                      <a:pt x="11337" y="1477"/>
                    </a:cubicBezTo>
                    <a:cubicBezTo>
                      <a:pt x="11325" y="1477"/>
                      <a:pt x="11325" y="1477"/>
                      <a:pt x="11325" y="1477"/>
                    </a:cubicBezTo>
                    <a:cubicBezTo>
                      <a:pt x="11313" y="1443"/>
                      <a:pt x="11313" y="1443"/>
                      <a:pt x="11313" y="1443"/>
                    </a:cubicBezTo>
                    <a:cubicBezTo>
                      <a:pt x="11301" y="1409"/>
                      <a:pt x="11313" y="1375"/>
                      <a:pt x="11313" y="1341"/>
                    </a:cubicBezTo>
                    <a:cubicBezTo>
                      <a:pt x="11313" y="1307"/>
                      <a:pt x="11325" y="1273"/>
                      <a:pt x="11313" y="1273"/>
                    </a:cubicBezTo>
                    <a:cubicBezTo>
                      <a:pt x="11313" y="1239"/>
                      <a:pt x="11290" y="1239"/>
                      <a:pt x="11278" y="1273"/>
                    </a:cubicBezTo>
                    <a:cubicBezTo>
                      <a:pt x="11278" y="1273"/>
                      <a:pt x="11266" y="1273"/>
                      <a:pt x="11254" y="1273"/>
                    </a:cubicBezTo>
                    <a:cubicBezTo>
                      <a:pt x="11242" y="1273"/>
                      <a:pt x="11231" y="1273"/>
                      <a:pt x="11231" y="1239"/>
                    </a:cubicBezTo>
                    <a:cubicBezTo>
                      <a:pt x="11219" y="1239"/>
                      <a:pt x="11219" y="1205"/>
                      <a:pt x="11219" y="1171"/>
                    </a:cubicBezTo>
                    <a:cubicBezTo>
                      <a:pt x="11219" y="1034"/>
                      <a:pt x="11219" y="932"/>
                      <a:pt x="11195" y="898"/>
                    </a:cubicBezTo>
                    <a:cubicBezTo>
                      <a:pt x="11207" y="898"/>
                      <a:pt x="11195" y="932"/>
                      <a:pt x="11183" y="932"/>
                    </a:cubicBezTo>
                    <a:cubicBezTo>
                      <a:pt x="11172" y="932"/>
                      <a:pt x="11160" y="966"/>
                      <a:pt x="11136" y="966"/>
                    </a:cubicBezTo>
                    <a:cubicBezTo>
                      <a:pt x="11113" y="966"/>
                      <a:pt x="11101" y="966"/>
                      <a:pt x="11089" y="932"/>
                    </a:cubicBezTo>
                    <a:cubicBezTo>
                      <a:pt x="11054" y="864"/>
                      <a:pt x="10971" y="796"/>
                      <a:pt x="10924" y="796"/>
                    </a:cubicBezTo>
                    <a:cubicBezTo>
                      <a:pt x="10924" y="796"/>
                      <a:pt x="10924" y="796"/>
                      <a:pt x="10924" y="796"/>
                    </a:cubicBezTo>
                    <a:cubicBezTo>
                      <a:pt x="10912" y="830"/>
                      <a:pt x="10900" y="830"/>
                      <a:pt x="10865" y="796"/>
                    </a:cubicBezTo>
                    <a:cubicBezTo>
                      <a:pt x="10865" y="796"/>
                      <a:pt x="10841" y="762"/>
                      <a:pt x="10841" y="762"/>
                    </a:cubicBezTo>
                    <a:cubicBezTo>
                      <a:pt x="10829" y="796"/>
                      <a:pt x="10818" y="830"/>
                      <a:pt x="10747" y="830"/>
                    </a:cubicBezTo>
                    <a:cubicBezTo>
                      <a:pt x="10723" y="830"/>
                      <a:pt x="10676" y="796"/>
                      <a:pt x="10653" y="796"/>
                    </a:cubicBezTo>
                    <a:cubicBezTo>
                      <a:pt x="10629" y="762"/>
                      <a:pt x="10605" y="830"/>
                      <a:pt x="10605" y="864"/>
                    </a:cubicBezTo>
                    <a:cubicBezTo>
                      <a:pt x="10594" y="1000"/>
                      <a:pt x="10523" y="1000"/>
                      <a:pt x="10499" y="1000"/>
                    </a:cubicBezTo>
                    <a:cubicBezTo>
                      <a:pt x="10464" y="1000"/>
                      <a:pt x="10417" y="1000"/>
                      <a:pt x="10405" y="966"/>
                    </a:cubicBezTo>
                    <a:cubicBezTo>
                      <a:pt x="10393" y="966"/>
                      <a:pt x="10393" y="966"/>
                      <a:pt x="10393" y="966"/>
                    </a:cubicBezTo>
                    <a:cubicBezTo>
                      <a:pt x="10381" y="932"/>
                      <a:pt x="10381" y="932"/>
                      <a:pt x="10381" y="932"/>
                    </a:cubicBezTo>
                    <a:cubicBezTo>
                      <a:pt x="10381" y="864"/>
                      <a:pt x="10393" y="796"/>
                      <a:pt x="10440" y="660"/>
                    </a:cubicBezTo>
                    <a:cubicBezTo>
                      <a:pt x="10452" y="660"/>
                      <a:pt x="10452" y="626"/>
                      <a:pt x="10464" y="592"/>
                    </a:cubicBezTo>
                    <a:cubicBezTo>
                      <a:pt x="10452" y="592"/>
                      <a:pt x="10428" y="592"/>
                      <a:pt x="10405" y="592"/>
                    </a:cubicBezTo>
                    <a:cubicBezTo>
                      <a:pt x="10393" y="592"/>
                      <a:pt x="10381" y="592"/>
                      <a:pt x="10358" y="592"/>
                    </a:cubicBezTo>
                    <a:cubicBezTo>
                      <a:pt x="10299" y="592"/>
                      <a:pt x="10275" y="592"/>
                      <a:pt x="10263" y="558"/>
                    </a:cubicBezTo>
                    <a:cubicBezTo>
                      <a:pt x="10263" y="524"/>
                      <a:pt x="10204" y="524"/>
                      <a:pt x="10145" y="524"/>
                    </a:cubicBezTo>
                    <a:cubicBezTo>
                      <a:pt x="10145" y="524"/>
                      <a:pt x="10133" y="524"/>
                      <a:pt x="10133" y="524"/>
                    </a:cubicBezTo>
                    <a:cubicBezTo>
                      <a:pt x="10122" y="524"/>
                      <a:pt x="10122" y="524"/>
                      <a:pt x="10122" y="524"/>
                    </a:cubicBezTo>
                    <a:cubicBezTo>
                      <a:pt x="10098" y="524"/>
                      <a:pt x="10086" y="456"/>
                      <a:pt x="10086" y="456"/>
                    </a:cubicBezTo>
                    <a:cubicBezTo>
                      <a:pt x="10086" y="422"/>
                      <a:pt x="10086" y="354"/>
                      <a:pt x="10169" y="320"/>
                    </a:cubicBezTo>
                    <a:cubicBezTo>
                      <a:pt x="10181" y="320"/>
                      <a:pt x="10204" y="286"/>
                      <a:pt x="10216" y="286"/>
                    </a:cubicBezTo>
                    <a:cubicBezTo>
                      <a:pt x="10240" y="252"/>
                      <a:pt x="10263" y="218"/>
                      <a:pt x="10287" y="184"/>
                    </a:cubicBezTo>
                    <a:cubicBezTo>
                      <a:pt x="10299" y="184"/>
                      <a:pt x="10299" y="184"/>
                      <a:pt x="10299" y="184"/>
                    </a:cubicBezTo>
                    <a:cubicBezTo>
                      <a:pt x="10299" y="184"/>
                      <a:pt x="10287" y="150"/>
                      <a:pt x="10287" y="150"/>
                    </a:cubicBezTo>
                    <a:cubicBezTo>
                      <a:pt x="10287" y="116"/>
                      <a:pt x="10263" y="116"/>
                      <a:pt x="10251" y="116"/>
                    </a:cubicBezTo>
                    <a:cubicBezTo>
                      <a:pt x="10228" y="116"/>
                      <a:pt x="10216" y="116"/>
                      <a:pt x="10192" y="82"/>
                    </a:cubicBezTo>
                    <a:cubicBezTo>
                      <a:pt x="10169" y="82"/>
                      <a:pt x="10169" y="82"/>
                      <a:pt x="10169" y="82"/>
                    </a:cubicBezTo>
                    <a:cubicBezTo>
                      <a:pt x="10122" y="48"/>
                      <a:pt x="10086" y="14"/>
                      <a:pt x="10051" y="14"/>
                    </a:cubicBezTo>
                    <a:cubicBezTo>
                      <a:pt x="10039" y="-20"/>
                      <a:pt x="10016" y="14"/>
                      <a:pt x="9980" y="48"/>
                    </a:cubicBezTo>
                    <a:cubicBezTo>
                      <a:pt x="9957" y="48"/>
                      <a:pt x="9933" y="82"/>
                      <a:pt x="9886" y="116"/>
                    </a:cubicBezTo>
                    <a:cubicBezTo>
                      <a:pt x="9839" y="150"/>
                      <a:pt x="9815" y="218"/>
                      <a:pt x="9803" y="286"/>
                    </a:cubicBezTo>
                    <a:cubicBezTo>
                      <a:pt x="9780" y="320"/>
                      <a:pt x="9768" y="388"/>
                      <a:pt x="9744" y="422"/>
                    </a:cubicBezTo>
                    <a:cubicBezTo>
                      <a:pt x="9721" y="456"/>
                      <a:pt x="9673" y="558"/>
                      <a:pt x="9662" y="626"/>
                    </a:cubicBezTo>
                    <a:cubicBezTo>
                      <a:pt x="9697" y="660"/>
                      <a:pt x="9697" y="762"/>
                      <a:pt x="9697" y="796"/>
                    </a:cubicBezTo>
                    <a:cubicBezTo>
                      <a:pt x="9697" y="796"/>
                      <a:pt x="9697" y="830"/>
                      <a:pt x="9697" y="830"/>
                    </a:cubicBezTo>
                    <a:cubicBezTo>
                      <a:pt x="9697" y="864"/>
                      <a:pt x="9697" y="898"/>
                      <a:pt x="9685" y="932"/>
                    </a:cubicBezTo>
                    <a:cubicBezTo>
                      <a:pt x="9673" y="1000"/>
                      <a:pt x="9638" y="1000"/>
                      <a:pt x="9591" y="1000"/>
                    </a:cubicBezTo>
                    <a:cubicBezTo>
                      <a:pt x="9579" y="1000"/>
                      <a:pt x="9555" y="966"/>
                      <a:pt x="9532" y="966"/>
                    </a:cubicBezTo>
                    <a:cubicBezTo>
                      <a:pt x="9473" y="966"/>
                      <a:pt x="9437" y="1000"/>
                      <a:pt x="9426" y="1000"/>
                    </a:cubicBezTo>
                    <a:cubicBezTo>
                      <a:pt x="9426" y="1034"/>
                      <a:pt x="9449" y="1069"/>
                      <a:pt x="9461" y="1069"/>
                    </a:cubicBezTo>
                    <a:cubicBezTo>
                      <a:pt x="9485" y="1103"/>
                      <a:pt x="9508" y="1137"/>
                      <a:pt x="9496" y="1205"/>
                    </a:cubicBezTo>
                    <a:cubicBezTo>
                      <a:pt x="9496" y="1239"/>
                      <a:pt x="9496" y="1273"/>
                      <a:pt x="9461" y="1273"/>
                    </a:cubicBezTo>
                    <a:cubicBezTo>
                      <a:pt x="9437" y="1273"/>
                      <a:pt x="9390" y="1239"/>
                      <a:pt x="9367" y="1205"/>
                    </a:cubicBezTo>
                    <a:cubicBezTo>
                      <a:pt x="9367" y="1205"/>
                      <a:pt x="9355" y="1171"/>
                      <a:pt x="9343" y="1171"/>
                    </a:cubicBezTo>
                    <a:cubicBezTo>
                      <a:pt x="9308" y="1171"/>
                      <a:pt x="9284" y="1205"/>
                      <a:pt x="9284" y="1239"/>
                    </a:cubicBezTo>
                    <a:cubicBezTo>
                      <a:pt x="9272" y="1307"/>
                      <a:pt x="9249" y="1341"/>
                      <a:pt x="9213" y="1341"/>
                    </a:cubicBezTo>
                    <a:cubicBezTo>
                      <a:pt x="9202" y="1341"/>
                      <a:pt x="9178" y="1341"/>
                      <a:pt x="9166" y="1341"/>
                    </a:cubicBezTo>
                    <a:cubicBezTo>
                      <a:pt x="9166" y="1341"/>
                      <a:pt x="9154" y="1341"/>
                      <a:pt x="9143" y="1341"/>
                    </a:cubicBezTo>
                    <a:cubicBezTo>
                      <a:pt x="9131" y="1341"/>
                      <a:pt x="9107" y="1375"/>
                      <a:pt x="9084" y="1341"/>
                    </a:cubicBezTo>
                    <a:cubicBezTo>
                      <a:pt x="9072" y="1341"/>
                      <a:pt x="9060" y="1307"/>
                      <a:pt x="9060" y="1273"/>
                    </a:cubicBezTo>
                    <a:cubicBezTo>
                      <a:pt x="9060" y="1239"/>
                      <a:pt x="9072" y="1171"/>
                      <a:pt x="9084" y="1137"/>
                    </a:cubicBezTo>
                    <a:cubicBezTo>
                      <a:pt x="9095" y="1137"/>
                      <a:pt x="9095" y="1137"/>
                      <a:pt x="9095" y="1103"/>
                    </a:cubicBezTo>
                    <a:cubicBezTo>
                      <a:pt x="9095" y="1103"/>
                      <a:pt x="9095" y="1103"/>
                      <a:pt x="9095" y="1103"/>
                    </a:cubicBezTo>
                    <a:cubicBezTo>
                      <a:pt x="9060" y="1103"/>
                      <a:pt x="9025" y="1171"/>
                      <a:pt x="9025" y="1171"/>
                    </a:cubicBezTo>
                    <a:cubicBezTo>
                      <a:pt x="9025" y="1239"/>
                      <a:pt x="9001" y="1273"/>
                      <a:pt x="8989" y="1273"/>
                    </a:cubicBezTo>
                    <a:cubicBezTo>
                      <a:pt x="8977" y="1273"/>
                      <a:pt x="8954" y="1239"/>
                      <a:pt x="8942" y="1205"/>
                    </a:cubicBezTo>
                    <a:cubicBezTo>
                      <a:pt x="8942" y="1205"/>
                      <a:pt x="8930" y="1205"/>
                      <a:pt x="8918" y="1171"/>
                    </a:cubicBezTo>
                    <a:cubicBezTo>
                      <a:pt x="8918" y="1205"/>
                      <a:pt x="8918" y="1205"/>
                      <a:pt x="8918" y="1205"/>
                    </a:cubicBezTo>
                    <a:cubicBezTo>
                      <a:pt x="8895" y="1239"/>
                      <a:pt x="8871" y="1273"/>
                      <a:pt x="8836" y="1307"/>
                    </a:cubicBezTo>
                    <a:cubicBezTo>
                      <a:pt x="8812" y="1341"/>
                      <a:pt x="8789" y="1341"/>
                      <a:pt x="8753" y="1307"/>
                    </a:cubicBezTo>
                    <a:cubicBezTo>
                      <a:pt x="8753" y="1307"/>
                      <a:pt x="8741" y="1307"/>
                      <a:pt x="8741" y="1307"/>
                    </a:cubicBezTo>
                    <a:cubicBezTo>
                      <a:pt x="8741" y="1307"/>
                      <a:pt x="8753" y="1341"/>
                      <a:pt x="8753" y="1341"/>
                    </a:cubicBezTo>
                    <a:cubicBezTo>
                      <a:pt x="8777" y="1341"/>
                      <a:pt x="8800" y="1375"/>
                      <a:pt x="8800" y="1443"/>
                    </a:cubicBezTo>
                    <a:cubicBezTo>
                      <a:pt x="8800" y="1443"/>
                      <a:pt x="8800" y="1443"/>
                      <a:pt x="8800" y="1443"/>
                    </a:cubicBezTo>
                    <a:cubicBezTo>
                      <a:pt x="8800" y="1477"/>
                      <a:pt x="8800" y="1477"/>
                      <a:pt x="8800" y="1477"/>
                    </a:cubicBezTo>
                    <a:cubicBezTo>
                      <a:pt x="8789" y="1511"/>
                      <a:pt x="8777" y="1511"/>
                      <a:pt x="8694" y="1545"/>
                    </a:cubicBezTo>
                    <a:cubicBezTo>
                      <a:pt x="8659" y="1545"/>
                      <a:pt x="8600" y="1579"/>
                      <a:pt x="8576" y="1579"/>
                    </a:cubicBezTo>
                    <a:cubicBezTo>
                      <a:pt x="8564" y="1647"/>
                      <a:pt x="8506" y="1681"/>
                      <a:pt x="8411" y="1681"/>
                    </a:cubicBezTo>
                    <a:cubicBezTo>
                      <a:pt x="8388" y="1681"/>
                      <a:pt x="8388" y="1681"/>
                      <a:pt x="8388" y="1681"/>
                    </a:cubicBezTo>
                    <a:cubicBezTo>
                      <a:pt x="8352" y="1681"/>
                      <a:pt x="8352" y="1681"/>
                      <a:pt x="8340" y="1715"/>
                    </a:cubicBezTo>
                    <a:cubicBezTo>
                      <a:pt x="8329" y="1783"/>
                      <a:pt x="8317" y="1817"/>
                      <a:pt x="8270" y="1851"/>
                    </a:cubicBezTo>
                    <a:cubicBezTo>
                      <a:pt x="8246" y="1851"/>
                      <a:pt x="8246" y="1851"/>
                      <a:pt x="8246" y="1851"/>
                    </a:cubicBezTo>
                    <a:cubicBezTo>
                      <a:pt x="8199" y="1885"/>
                      <a:pt x="8175" y="1885"/>
                      <a:pt x="8163" y="1953"/>
                    </a:cubicBezTo>
                    <a:cubicBezTo>
                      <a:pt x="8140" y="2021"/>
                      <a:pt x="8116" y="2089"/>
                      <a:pt x="8081" y="2089"/>
                    </a:cubicBezTo>
                    <a:cubicBezTo>
                      <a:pt x="8057" y="2089"/>
                      <a:pt x="8034" y="2055"/>
                      <a:pt x="8022" y="2021"/>
                    </a:cubicBezTo>
                    <a:cubicBezTo>
                      <a:pt x="8022" y="2021"/>
                      <a:pt x="8022" y="2021"/>
                      <a:pt x="8022" y="2055"/>
                    </a:cubicBezTo>
                    <a:cubicBezTo>
                      <a:pt x="8022" y="2123"/>
                      <a:pt x="7998" y="2191"/>
                      <a:pt x="7963" y="2157"/>
                    </a:cubicBezTo>
                    <a:cubicBezTo>
                      <a:pt x="7975" y="2191"/>
                      <a:pt x="7975" y="2191"/>
                      <a:pt x="7975" y="2225"/>
                    </a:cubicBezTo>
                    <a:cubicBezTo>
                      <a:pt x="7986" y="2259"/>
                      <a:pt x="7986" y="2327"/>
                      <a:pt x="7975" y="2395"/>
                    </a:cubicBezTo>
                    <a:cubicBezTo>
                      <a:pt x="7975" y="2395"/>
                      <a:pt x="7963" y="2395"/>
                      <a:pt x="7963" y="2395"/>
                    </a:cubicBezTo>
                    <a:cubicBezTo>
                      <a:pt x="7975" y="2429"/>
                      <a:pt x="7986" y="2497"/>
                      <a:pt x="7998" y="2565"/>
                    </a:cubicBezTo>
                    <a:cubicBezTo>
                      <a:pt x="7998" y="2599"/>
                      <a:pt x="7998" y="2599"/>
                      <a:pt x="7986" y="2633"/>
                    </a:cubicBezTo>
                    <a:cubicBezTo>
                      <a:pt x="7986" y="2633"/>
                      <a:pt x="7975" y="2667"/>
                      <a:pt x="7963" y="2667"/>
                    </a:cubicBezTo>
                    <a:cubicBezTo>
                      <a:pt x="7963" y="2667"/>
                      <a:pt x="7963" y="2667"/>
                      <a:pt x="7963" y="2667"/>
                    </a:cubicBezTo>
                    <a:cubicBezTo>
                      <a:pt x="7963" y="2667"/>
                      <a:pt x="7963" y="2701"/>
                      <a:pt x="7975" y="2701"/>
                    </a:cubicBezTo>
                    <a:cubicBezTo>
                      <a:pt x="7975" y="2735"/>
                      <a:pt x="7975" y="2735"/>
                      <a:pt x="7986" y="2769"/>
                    </a:cubicBezTo>
                    <a:cubicBezTo>
                      <a:pt x="7986" y="2769"/>
                      <a:pt x="7986" y="2803"/>
                      <a:pt x="7986" y="2803"/>
                    </a:cubicBezTo>
                    <a:cubicBezTo>
                      <a:pt x="8010" y="2871"/>
                      <a:pt x="7998" y="2939"/>
                      <a:pt x="7986" y="2973"/>
                    </a:cubicBezTo>
                    <a:cubicBezTo>
                      <a:pt x="7986" y="2973"/>
                      <a:pt x="7986" y="3007"/>
                      <a:pt x="7986" y="3007"/>
                    </a:cubicBezTo>
                    <a:cubicBezTo>
                      <a:pt x="7986" y="3041"/>
                      <a:pt x="7975" y="3075"/>
                      <a:pt x="7975" y="3109"/>
                    </a:cubicBezTo>
                    <a:cubicBezTo>
                      <a:pt x="7951" y="3143"/>
                      <a:pt x="7927" y="3143"/>
                      <a:pt x="7904" y="3109"/>
                    </a:cubicBezTo>
                    <a:cubicBezTo>
                      <a:pt x="7904" y="3109"/>
                      <a:pt x="7904" y="3075"/>
                      <a:pt x="7892" y="3075"/>
                    </a:cubicBezTo>
                    <a:cubicBezTo>
                      <a:pt x="7892" y="3041"/>
                      <a:pt x="7880" y="3041"/>
                      <a:pt x="7857" y="3041"/>
                    </a:cubicBezTo>
                    <a:cubicBezTo>
                      <a:pt x="7833" y="3041"/>
                      <a:pt x="7810" y="3075"/>
                      <a:pt x="7810" y="3075"/>
                    </a:cubicBezTo>
                    <a:cubicBezTo>
                      <a:pt x="7798" y="3143"/>
                      <a:pt x="7774" y="3177"/>
                      <a:pt x="7751" y="3177"/>
                    </a:cubicBezTo>
                    <a:cubicBezTo>
                      <a:pt x="7739" y="3177"/>
                      <a:pt x="7727" y="3177"/>
                      <a:pt x="7715" y="3143"/>
                    </a:cubicBezTo>
                    <a:cubicBezTo>
                      <a:pt x="7715" y="3143"/>
                      <a:pt x="7715" y="3109"/>
                      <a:pt x="7703" y="3109"/>
                    </a:cubicBezTo>
                    <a:cubicBezTo>
                      <a:pt x="7680" y="3109"/>
                      <a:pt x="7668" y="3143"/>
                      <a:pt x="7644" y="3143"/>
                    </a:cubicBezTo>
                    <a:cubicBezTo>
                      <a:pt x="7609" y="3143"/>
                      <a:pt x="7574" y="3177"/>
                      <a:pt x="7538" y="3177"/>
                    </a:cubicBezTo>
                    <a:cubicBezTo>
                      <a:pt x="7444" y="3177"/>
                      <a:pt x="7243" y="3211"/>
                      <a:pt x="7196" y="3246"/>
                    </a:cubicBezTo>
                    <a:cubicBezTo>
                      <a:pt x="7172" y="3280"/>
                      <a:pt x="7161" y="3348"/>
                      <a:pt x="7149" y="3416"/>
                    </a:cubicBezTo>
                    <a:cubicBezTo>
                      <a:pt x="7149" y="3450"/>
                      <a:pt x="7149" y="3484"/>
                      <a:pt x="7161" y="3518"/>
                    </a:cubicBezTo>
                    <a:cubicBezTo>
                      <a:pt x="7208" y="3654"/>
                      <a:pt x="7184" y="3756"/>
                      <a:pt x="7172" y="3790"/>
                    </a:cubicBezTo>
                    <a:cubicBezTo>
                      <a:pt x="7172" y="3824"/>
                      <a:pt x="7172" y="3824"/>
                      <a:pt x="7172" y="3858"/>
                    </a:cubicBezTo>
                    <a:cubicBezTo>
                      <a:pt x="7184" y="3892"/>
                      <a:pt x="7279" y="4028"/>
                      <a:pt x="7326" y="4062"/>
                    </a:cubicBezTo>
                    <a:cubicBezTo>
                      <a:pt x="7373" y="4062"/>
                      <a:pt x="7420" y="4164"/>
                      <a:pt x="7432" y="4266"/>
                    </a:cubicBezTo>
                    <a:cubicBezTo>
                      <a:pt x="7444" y="4368"/>
                      <a:pt x="7444" y="4470"/>
                      <a:pt x="7420" y="4538"/>
                    </a:cubicBezTo>
                    <a:cubicBezTo>
                      <a:pt x="7420" y="4572"/>
                      <a:pt x="7397" y="4606"/>
                      <a:pt x="7361" y="4606"/>
                    </a:cubicBezTo>
                    <a:cubicBezTo>
                      <a:pt x="7302" y="4606"/>
                      <a:pt x="7220" y="4470"/>
                      <a:pt x="7161" y="4334"/>
                    </a:cubicBezTo>
                    <a:cubicBezTo>
                      <a:pt x="7102" y="4198"/>
                      <a:pt x="6937" y="4130"/>
                      <a:pt x="6878" y="4130"/>
                    </a:cubicBezTo>
                    <a:cubicBezTo>
                      <a:pt x="6830" y="4130"/>
                      <a:pt x="6819" y="4062"/>
                      <a:pt x="6819" y="4028"/>
                    </a:cubicBezTo>
                    <a:cubicBezTo>
                      <a:pt x="6807" y="3994"/>
                      <a:pt x="6807" y="3994"/>
                      <a:pt x="6783" y="3994"/>
                    </a:cubicBezTo>
                    <a:cubicBezTo>
                      <a:pt x="6760" y="3994"/>
                      <a:pt x="6736" y="4028"/>
                      <a:pt x="6712" y="4062"/>
                    </a:cubicBezTo>
                    <a:cubicBezTo>
                      <a:pt x="6724" y="4062"/>
                      <a:pt x="6724" y="4062"/>
                      <a:pt x="6724" y="4062"/>
                    </a:cubicBezTo>
                    <a:cubicBezTo>
                      <a:pt x="6748" y="4062"/>
                      <a:pt x="6771" y="4062"/>
                      <a:pt x="6783" y="4096"/>
                    </a:cubicBezTo>
                    <a:cubicBezTo>
                      <a:pt x="6783" y="4130"/>
                      <a:pt x="6783" y="4164"/>
                      <a:pt x="6771" y="4198"/>
                    </a:cubicBezTo>
                    <a:cubicBezTo>
                      <a:pt x="6795" y="4198"/>
                      <a:pt x="6807" y="4198"/>
                      <a:pt x="6830" y="4232"/>
                    </a:cubicBezTo>
                    <a:cubicBezTo>
                      <a:pt x="6866" y="4266"/>
                      <a:pt x="6866" y="4334"/>
                      <a:pt x="6866" y="4368"/>
                    </a:cubicBezTo>
                    <a:cubicBezTo>
                      <a:pt x="6854" y="4436"/>
                      <a:pt x="6819" y="4470"/>
                      <a:pt x="6783" y="4470"/>
                    </a:cubicBezTo>
                    <a:cubicBezTo>
                      <a:pt x="6748" y="4470"/>
                      <a:pt x="6724" y="4436"/>
                      <a:pt x="6701" y="4402"/>
                    </a:cubicBezTo>
                    <a:cubicBezTo>
                      <a:pt x="6689" y="4368"/>
                      <a:pt x="6665" y="4368"/>
                      <a:pt x="6653" y="4368"/>
                    </a:cubicBezTo>
                    <a:cubicBezTo>
                      <a:pt x="6618" y="4368"/>
                      <a:pt x="6594" y="4436"/>
                      <a:pt x="6583" y="4470"/>
                    </a:cubicBezTo>
                    <a:cubicBezTo>
                      <a:pt x="6583" y="4504"/>
                      <a:pt x="6653" y="4742"/>
                      <a:pt x="6748" y="4776"/>
                    </a:cubicBezTo>
                    <a:cubicBezTo>
                      <a:pt x="6819" y="4810"/>
                      <a:pt x="6842" y="4844"/>
                      <a:pt x="6854" y="4912"/>
                    </a:cubicBezTo>
                    <a:cubicBezTo>
                      <a:pt x="6854" y="4946"/>
                      <a:pt x="6866" y="4946"/>
                      <a:pt x="6878" y="4980"/>
                    </a:cubicBezTo>
                    <a:cubicBezTo>
                      <a:pt x="6913" y="5014"/>
                      <a:pt x="6913" y="5048"/>
                      <a:pt x="6913" y="5082"/>
                    </a:cubicBezTo>
                    <a:cubicBezTo>
                      <a:pt x="6913" y="5184"/>
                      <a:pt x="6878" y="5218"/>
                      <a:pt x="6842" y="5218"/>
                    </a:cubicBezTo>
                    <a:cubicBezTo>
                      <a:pt x="6842" y="5218"/>
                      <a:pt x="6842" y="5218"/>
                      <a:pt x="6842" y="5218"/>
                    </a:cubicBezTo>
                    <a:cubicBezTo>
                      <a:pt x="6819" y="5218"/>
                      <a:pt x="6771" y="5150"/>
                      <a:pt x="6736" y="5082"/>
                    </a:cubicBezTo>
                    <a:cubicBezTo>
                      <a:pt x="6712" y="5048"/>
                      <a:pt x="6701" y="5014"/>
                      <a:pt x="6677" y="4980"/>
                    </a:cubicBezTo>
                    <a:cubicBezTo>
                      <a:pt x="6665" y="4946"/>
                      <a:pt x="6653" y="4946"/>
                      <a:pt x="6630" y="4946"/>
                    </a:cubicBezTo>
                    <a:cubicBezTo>
                      <a:pt x="6606" y="4946"/>
                      <a:pt x="6594" y="4946"/>
                      <a:pt x="6571" y="4946"/>
                    </a:cubicBezTo>
                    <a:cubicBezTo>
                      <a:pt x="6559" y="4946"/>
                      <a:pt x="6535" y="4980"/>
                      <a:pt x="6524" y="4980"/>
                    </a:cubicBezTo>
                    <a:cubicBezTo>
                      <a:pt x="6500" y="4980"/>
                      <a:pt x="6465" y="4946"/>
                      <a:pt x="6453" y="4912"/>
                    </a:cubicBezTo>
                    <a:cubicBezTo>
                      <a:pt x="6417" y="4844"/>
                      <a:pt x="6429" y="4742"/>
                      <a:pt x="6441" y="4708"/>
                    </a:cubicBezTo>
                    <a:cubicBezTo>
                      <a:pt x="6441" y="4674"/>
                      <a:pt x="6441" y="4674"/>
                      <a:pt x="6441" y="4674"/>
                    </a:cubicBezTo>
                    <a:cubicBezTo>
                      <a:pt x="6394" y="4538"/>
                      <a:pt x="6453" y="4300"/>
                      <a:pt x="6465" y="4198"/>
                    </a:cubicBezTo>
                    <a:cubicBezTo>
                      <a:pt x="6476" y="4130"/>
                      <a:pt x="6476" y="4062"/>
                      <a:pt x="6476" y="3960"/>
                    </a:cubicBezTo>
                    <a:cubicBezTo>
                      <a:pt x="6465" y="3892"/>
                      <a:pt x="6441" y="3824"/>
                      <a:pt x="6429" y="3824"/>
                    </a:cubicBezTo>
                    <a:cubicBezTo>
                      <a:pt x="6417" y="3824"/>
                      <a:pt x="6417" y="3824"/>
                      <a:pt x="6417" y="3824"/>
                    </a:cubicBezTo>
                    <a:cubicBezTo>
                      <a:pt x="6417" y="3824"/>
                      <a:pt x="6417" y="3858"/>
                      <a:pt x="6417" y="3858"/>
                    </a:cubicBezTo>
                    <a:cubicBezTo>
                      <a:pt x="6441" y="3960"/>
                      <a:pt x="6429" y="4198"/>
                      <a:pt x="6382" y="4334"/>
                    </a:cubicBezTo>
                    <a:cubicBezTo>
                      <a:pt x="6358" y="4436"/>
                      <a:pt x="6311" y="4470"/>
                      <a:pt x="6276" y="4504"/>
                    </a:cubicBezTo>
                    <a:cubicBezTo>
                      <a:pt x="6252" y="4538"/>
                      <a:pt x="6241" y="4538"/>
                      <a:pt x="6229" y="4572"/>
                    </a:cubicBezTo>
                    <a:cubicBezTo>
                      <a:pt x="6229" y="4640"/>
                      <a:pt x="6205" y="4674"/>
                      <a:pt x="6182" y="4708"/>
                    </a:cubicBezTo>
                    <a:cubicBezTo>
                      <a:pt x="6182" y="4742"/>
                      <a:pt x="6182" y="4742"/>
                      <a:pt x="6170" y="4742"/>
                    </a:cubicBezTo>
                    <a:cubicBezTo>
                      <a:pt x="6205" y="4844"/>
                      <a:pt x="6311" y="5184"/>
                      <a:pt x="6323" y="5286"/>
                    </a:cubicBezTo>
                    <a:cubicBezTo>
                      <a:pt x="6335" y="5354"/>
                      <a:pt x="6311" y="5457"/>
                      <a:pt x="6288" y="5593"/>
                    </a:cubicBezTo>
                    <a:cubicBezTo>
                      <a:pt x="6264" y="5729"/>
                      <a:pt x="6241" y="5865"/>
                      <a:pt x="6252" y="5933"/>
                    </a:cubicBezTo>
                    <a:cubicBezTo>
                      <a:pt x="6252" y="6069"/>
                      <a:pt x="6252" y="6137"/>
                      <a:pt x="6252" y="6205"/>
                    </a:cubicBezTo>
                    <a:cubicBezTo>
                      <a:pt x="6241" y="6273"/>
                      <a:pt x="6241" y="6273"/>
                      <a:pt x="6252" y="6307"/>
                    </a:cubicBezTo>
                    <a:cubicBezTo>
                      <a:pt x="6252" y="6307"/>
                      <a:pt x="6252" y="6341"/>
                      <a:pt x="6264" y="6341"/>
                    </a:cubicBezTo>
                    <a:cubicBezTo>
                      <a:pt x="6276" y="6341"/>
                      <a:pt x="6276" y="6307"/>
                      <a:pt x="6288" y="6307"/>
                    </a:cubicBezTo>
                    <a:cubicBezTo>
                      <a:pt x="6311" y="6307"/>
                      <a:pt x="6323" y="6307"/>
                      <a:pt x="6347" y="6341"/>
                    </a:cubicBezTo>
                    <a:cubicBezTo>
                      <a:pt x="6347" y="6341"/>
                      <a:pt x="6370" y="6307"/>
                      <a:pt x="6406" y="6307"/>
                    </a:cubicBezTo>
                    <a:cubicBezTo>
                      <a:pt x="6429" y="6273"/>
                      <a:pt x="6453" y="6239"/>
                      <a:pt x="6488" y="6239"/>
                    </a:cubicBezTo>
                    <a:cubicBezTo>
                      <a:pt x="6547" y="6205"/>
                      <a:pt x="6665" y="6341"/>
                      <a:pt x="6724" y="6443"/>
                    </a:cubicBezTo>
                    <a:cubicBezTo>
                      <a:pt x="6736" y="6477"/>
                      <a:pt x="6748" y="6477"/>
                      <a:pt x="6748" y="6477"/>
                    </a:cubicBezTo>
                    <a:cubicBezTo>
                      <a:pt x="6795" y="6545"/>
                      <a:pt x="6795" y="6647"/>
                      <a:pt x="6807" y="6715"/>
                    </a:cubicBezTo>
                    <a:cubicBezTo>
                      <a:pt x="6807" y="6749"/>
                      <a:pt x="6807" y="6783"/>
                      <a:pt x="6807" y="6817"/>
                    </a:cubicBezTo>
                    <a:cubicBezTo>
                      <a:pt x="6842" y="6919"/>
                      <a:pt x="6807" y="6987"/>
                      <a:pt x="6783" y="7021"/>
                    </a:cubicBezTo>
                    <a:cubicBezTo>
                      <a:pt x="6771" y="7055"/>
                      <a:pt x="6760" y="7089"/>
                      <a:pt x="6760" y="7123"/>
                    </a:cubicBezTo>
                    <a:cubicBezTo>
                      <a:pt x="6760" y="7191"/>
                      <a:pt x="6819" y="7259"/>
                      <a:pt x="6854" y="7293"/>
                    </a:cubicBezTo>
                    <a:cubicBezTo>
                      <a:pt x="6889" y="7327"/>
                      <a:pt x="6901" y="7361"/>
                      <a:pt x="6901" y="7395"/>
                    </a:cubicBezTo>
                    <a:cubicBezTo>
                      <a:pt x="6913" y="7429"/>
                      <a:pt x="6913" y="7429"/>
                      <a:pt x="6913" y="7429"/>
                    </a:cubicBezTo>
                    <a:cubicBezTo>
                      <a:pt x="6901" y="7463"/>
                      <a:pt x="6901" y="7463"/>
                      <a:pt x="6901" y="7463"/>
                    </a:cubicBezTo>
                    <a:cubicBezTo>
                      <a:pt x="6889" y="7497"/>
                      <a:pt x="6878" y="7497"/>
                      <a:pt x="6854" y="7497"/>
                    </a:cubicBezTo>
                    <a:cubicBezTo>
                      <a:pt x="6819" y="7497"/>
                      <a:pt x="6760" y="7497"/>
                      <a:pt x="6724" y="7463"/>
                    </a:cubicBezTo>
                    <a:cubicBezTo>
                      <a:pt x="6689" y="7395"/>
                      <a:pt x="6677" y="7293"/>
                      <a:pt x="6665" y="7225"/>
                    </a:cubicBezTo>
                    <a:cubicBezTo>
                      <a:pt x="6665" y="7225"/>
                      <a:pt x="6653" y="7191"/>
                      <a:pt x="6653" y="7191"/>
                    </a:cubicBezTo>
                    <a:cubicBezTo>
                      <a:pt x="6642" y="7157"/>
                      <a:pt x="6653" y="7055"/>
                      <a:pt x="6665" y="6987"/>
                    </a:cubicBezTo>
                    <a:cubicBezTo>
                      <a:pt x="6677" y="6953"/>
                      <a:pt x="6677" y="6885"/>
                      <a:pt x="6689" y="6851"/>
                    </a:cubicBezTo>
                    <a:cubicBezTo>
                      <a:pt x="6689" y="6817"/>
                      <a:pt x="6665" y="6783"/>
                      <a:pt x="6653" y="6749"/>
                    </a:cubicBezTo>
                    <a:cubicBezTo>
                      <a:pt x="6642" y="6715"/>
                      <a:pt x="6630" y="6681"/>
                      <a:pt x="6618" y="6647"/>
                    </a:cubicBezTo>
                    <a:cubicBezTo>
                      <a:pt x="6594" y="6545"/>
                      <a:pt x="6571" y="6511"/>
                      <a:pt x="6571" y="6511"/>
                    </a:cubicBezTo>
                    <a:cubicBezTo>
                      <a:pt x="6547" y="6545"/>
                      <a:pt x="6535" y="6545"/>
                      <a:pt x="6524" y="6545"/>
                    </a:cubicBezTo>
                    <a:cubicBezTo>
                      <a:pt x="6476" y="6579"/>
                      <a:pt x="6394" y="6613"/>
                      <a:pt x="6370" y="6681"/>
                    </a:cubicBezTo>
                    <a:cubicBezTo>
                      <a:pt x="6347" y="6749"/>
                      <a:pt x="6382" y="7021"/>
                      <a:pt x="6394" y="7123"/>
                    </a:cubicBezTo>
                    <a:cubicBezTo>
                      <a:pt x="6417" y="7259"/>
                      <a:pt x="6370" y="7361"/>
                      <a:pt x="6335" y="7463"/>
                    </a:cubicBezTo>
                    <a:cubicBezTo>
                      <a:pt x="6323" y="7497"/>
                      <a:pt x="6300" y="7566"/>
                      <a:pt x="6288" y="7600"/>
                    </a:cubicBezTo>
                    <a:cubicBezTo>
                      <a:pt x="6300" y="7736"/>
                      <a:pt x="6252" y="7804"/>
                      <a:pt x="6205" y="7906"/>
                    </a:cubicBezTo>
                    <a:cubicBezTo>
                      <a:pt x="6182" y="7940"/>
                      <a:pt x="6182" y="7940"/>
                      <a:pt x="6182" y="7940"/>
                    </a:cubicBezTo>
                    <a:cubicBezTo>
                      <a:pt x="6170" y="7940"/>
                      <a:pt x="6158" y="7940"/>
                      <a:pt x="6158" y="7974"/>
                    </a:cubicBezTo>
                    <a:cubicBezTo>
                      <a:pt x="6099" y="8042"/>
                      <a:pt x="6064" y="8076"/>
                      <a:pt x="6075" y="8178"/>
                    </a:cubicBezTo>
                    <a:cubicBezTo>
                      <a:pt x="6075" y="8212"/>
                      <a:pt x="6064" y="8246"/>
                      <a:pt x="6052" y="8280"/>
                    </a:cubicBezTo>
                    <a:cubicBezTo>
                      <a:pt x="6052" y="8314"/>
                      <a:pt x="6028" y="8314"/>
                      <a:pt x="6016" y="8314"/>
                    </a:cubicBezTo>
                    <a:cubicBezTo>
                      <a:pt x="5981" y="8314"/>
                      <a:pt x="5946" y="8280"/>
                      <a:pt x="5910" y="8212"/>
                    </a:cubicBezTo>
                    <a:cubicBezTo>
                      <a:pt x="5898" y="8212"/>
                      <a:pt x="5875" y="8212"/>
                      <a:pt x="5851" y="8246"/>
                    </a:cubicBezTo>
                    <a:cubicBezTo>
                      <a:pt x="5828" y="8246"/>
                      <a:pt x="5804" y="8280"/>
                      <a:pt x="5780" y="8280"/>
                    </a:cubicBezTo>
                    <a:cubicBezTo>
                      <a:pt x="5769" y="8280"/>
                      <a:pt x="5769" y="8280"/>
                      <a:pt x="5769" y="8280"/>
                    </a:cubicBezTo>
                    <a:cubicBezTo>
                      <a:pt x="5733" y="8280"/>
                      <a:pt x="5721" y="8212"/>
                      <a:pt x="5698" y="8178"/>
                    </a:cubicBezTo>
                    <a:cubicBezTo>
                      <a:pt x="5686" y="8144"/>
                      <a:pt x="5686" y="8144"/>
                      <a:pt x="5674" y="8178"/>
                    </a:cubicBezTo>
                    <a:cubicBezTo>
                      <a:pt x="5639" y="8212"/>
                      <a:pt x="5603" y="8178"/>
                      <a:pt x="5592" y="8110"/>
                    </a:cubicBezTo>
                    <a:cubicBezTo>
                      <a:pt x="5580" y="8042"/>
                      <a:pt x="5568" y="7974"/>
                      <a:pt x="5580" y="7906"/>
                    </a:cubicBezTo>
                    <a:cubicBezTo>
                      <a:pt x="5592" y="7872"/>
                      <a:pt x="5603" y="7838"/>
                      <a:pt x="5627" y="7838"/>
                    </a:cubicBezTo>
                    <a:cubicBezTo>
                      <a:pt x="5651" y="7838"/>
                      <a:pt x="5686" y="7906"/>
                      <a:pt x="5698" y="7974"/>
                    </a:cubicBezTo>
                    <a:cubicBezTo>
                      <a:pt x="5698" y="7974"/>
                      <a:pt x="5710" y="7940"/>
                      <a:pt x="5733" y="7906"/>
                    </a:cubicBezTo>
                    <a:cubicBezTo>
                      <a:pt x="5769" y="7872"/>
                      <a:pt x="5792" y="7906"/>
                      <a:pt x="5804" y="7940"/>
                    </a:cubicBezTo>
                    <a:cubicBezTo>
                      <a:pt x="5804" y="7974"/>
                      <a:pt x="5816" y="7974"/>
                      <a:pt x="5828" y="8008"/>
                    </a:cubicBezTo>
                    <a:cubicBezTo>
                      <a:pt x="5839" y="8008"/>
                      <a:pt x="5851" y="8008"/>
                      <a:pt x="5851" y="8008"/>
                    </a:cubicBezTo>
                    <a:cubicBezTo>
                      <a:pt x="5851" y="7974"/>
                      <a:pt x="5863" y="7906"/>
                      <a:pt x="5898" y="7906"/>
                    </a:cubicBezTo>
                    <a:cubicBezTo>
                      <a:pt x="5898" y="7906"/>
                      <a:pt x="5898" y="7906"/>
                      <a:pt x="5910" y="7906"/>
                    </a:cubicBezTo>
                    <a:cubicBezTo>
                      <a:pt x="5898" y="7906"/>
                      <a:pt x="5898" y="7872"/>
                      <a:pt x="5898" y="7838"/>
                    </a:cubicBezTo>
                    <a:cubicBezTo>
                      <a:pt x="5910" y="7770"/>
                      <a:pt x="5946" y="7736"/>
                      <a:pt x="5969" y="7702"/>
                    </a:cubicBezTo>
                    <a:cubicBezTo>
                      <a:pt x="5981" y="7702"/>
                      <a:pt x="5981" y="7702"/>
                      <a:pt x="5981" y="7702"/>
                    </a:cubicBezTo>
                    <a:cubicBezTo>
                      <a:pt x="5981" y="7702"/>
                      <a:pt x="5981" y="7668"/>
                      <a:pt x="5981" y="7634"/>
                    </a:cubicBezTo>
                    <a:cubicBezTo>
                      <a:pt x="5993" y="7600"/>
                      <a:pt x="5993" y="7531"/>
                      <a:pt x="6016" y="7497"/>
                    </a:cubicBezTo>
                    <a:cubicBezTo>
                      <a:pt x="6016" y="7497"/>
                      <a:pt x="6016" y="7497"/>
                      <a:pt x="6016" y="7463"/>
                    </a:cubicBezTo>
                    <a:cubicBezTo>
                      <a:pt x="6028" y="7429"/>
                      <a:pt x="6028" y="7361"/>
                      <a:pt x="6064" y="7361"/>
                    </a:cubicBezTo>
                    <a:cubicBezTo>
                      <a:pt x="6064" y="7361"/>
                      <a:pt x="6075" y="7327"/>
                      <a:pt x="6075" y="7327"/>
                    </a:cubicBezTo>
                    <a:cubicBezTo>
                      <a:pt x="6087" y="7293"/>
                      <a:pt x="6099" y="7225"/>
                      <a:pt x="6123" y="7225"/>
                    </a:cubicBezTo>
                    <a:cubicBezTo>
                      <a:pt x="6123" y="7225"/>
                      <a:pt x="6134" y="7225"/>
                      <a:pt x="6134" y="7191"/>
                    </a:cubicBezTo>
                    <a:cubicBezTo>
                      <a:pt x="6134" y="7191"/>
                      <a:pt x="6134" y="7157"/>
                      <a:pt x="6134" y="7157"/>
                    </a:cubicBezTo>
                    <a:cubicBezTo>
                      <a:pt x="6123" y="7123"/>
                      <a:pt x="6123" y="7055"/>
                      <a:pt x="6123" y="6987"/>
                    </a:cubicBezTo>
                    <a:cubicBezTo>
                      <a:pt x="6134" y="6919"/>
                      <a:pt x="6158" y="6817"/>
                      <a:pt x="6182" y="6817"/>
                    </a:cubicBezTo>
                    <a:cubicBezTo>
                      <a:pt x="6182" y="6783"/>
                      <a:pt x="6182" y="6783"/>
                      <a:pt x="6182" y="6783"/>
                    </a:cubicBezTo>
                    <a:cubicBezTo>
                      <a:pt x="6182" y="6783"/>
                      <a:pt x="6182" y="6783"/>
                      <a:pt x="6182" y="6783"/>
                    </a:cubicBezTo>
                    <a:cubicBezTo>
                      <a:pt x="6170" y="6749"/>
                      <a:pt x="6170" y="6749"/>
                      <a:pt x="6170" y="6749"/>
                    </a:cubicBezTo>
                    <a:cubicBezTo>
                      <a:pt x="6111" y="6647"/>
                      <a:pt x="6052" y="6511"/>
                      <a:pt x="6064" y="6375"/>
                    </a:cubicBezTo>
                    <a:cubicBezTo>
                      <a:pt x="6064" y="6341"/>
                      <a:pt x="6064" y="6273"/>
                      <a:pt x="6064" y="6205"/>
                    </a:cubicBezTo>
                    <a:cubicBezTo>
                      <a:pt x="6052" y="6137"/>
                      <a:pt x="6052" y="6035"/>
                      <a:pt x="6064" y="5967"/>
                    </a:cubicBezTo>
                    <a:cubicBezTo>
                      <a:pt x="6064" y="5933"/>
                      <a:pt x="6064" y="5763"/>
                      <a:pt x="6064" y="5695"/>
                    </a:cubicBezTo>
                    <a:cubicBezTo>
                      <a:pt x="6052" y="5661"/>
                      <a:pt x="6052" y="5661"/>
                      <a:pt x="6052" y="5661"/>
                    </a:cubicBezTo>
                    <a:cubicBezTo>
                      <a:pt x="6052" y="5593"/>
                      <a:pt x="6064" y="5491"/>
                      <a:pt x="6075" y="5423"/>
                    </a:cubicBezTo>
                    <a:cubicBezTo>
                      <a:pt x="6075" y="5354"/>
                      <a:pt x="6087" y="5320"/>
                      <a:pt x="6087" y="5218"/>
                    </a:cubicBezTo>
                    <a:cubicBezTo>
                      <a:pt x="6099" y="5082"/>
                      <a:pt x="6028" y="4912"/>
                      <a:pt x="5993" y="4878"/>
                    </a:cubicBezTo>
                    <a:cubicBezTo>
                      <a:pt x="5969" y="4844"/>
                      <a:pt x="5969" y="4776"/>
                      <a:pt x="5969" y="4742"/>
                    </a:cubicBezTo>
                    <a:cubicBezTo>
                      <a:pt x="5957" y="4674"/>
                      <a:pt x="5981" y="4572"/>
                      <a:pt x="6028" y="4470"/>
                    </a:cubicBezTo>
                    <a:cubicBezTo>
                      <a:pt x="6075" y="4334"/>
                      <a:pt x="6087" y="3960"/>
                      <a:pt x="6087" y="3858"/>
                    </a:cubicBezTo>
                    <a:cubicBezTo>
                      <a:pt x="6075" y="3824"/>
                      <a:pt x="5993" y="3756"/>
                      <a:pt x="5946" y="3756"/>
                    </a:cubicBezTo>
                    <a:cubicBezTo>
                      <a:pt x="5946" y="3756"/>
                      <a:pt x="5946" y="3756"/>
                      <a:pt x="5946" y="3756"/>
                    </a:cubicBezTo>
                    <a:cubicBezTo>
                      <a:pt x="5898" y="3790"/>
                      <a:pt x="5721" y="3756"/>
                      <a:pt x="5686" y="3722"/>
                    </a:cubicBezTo>
                    <a:cubicBezTo>
                      <a:pt x="5662" y="3722"/>
                      <a:pt x="5651" y="3790"/>
                      <a:pt x="5639" y="3858"/>
                    </a:cubicBezTo>
                    <a:cubicBezTo>
                      <a:pt x="5639" y="3926"/>
                      <a:pt x="5639" y="3926"/>
                      <a:pt x="5639" y="3926"/>
                    </a:cubicBezTo>
                    <a:cubicBezTo>
                      <a:pt x="5627" y="3960"/>
                      <a:pt x="5627" y="3994"/>
                      <a:pt x="5615" y="4028"/>
                    </a:cubicBezTo>
                    <a:cubicBezTo>
                      <a:pt x="5592" y="4130"/>
                      <a:pt x="5568" y="4266"/>
                      <a:pt x="5545" y="4436"/>
                    </a:cubicBezTo>
                    <a:cubicBezTo>
                      <a:pt x="5521" y="4708"/>
                      <a:pt x="5427" y="4810"/>
                      <a:pt x="5379" y="4844"/>
                    </a:cubicBezTo>
                    <a:cubicBezTo>
                      <a:pt x="5368" y="4878"/>
                      <a:pt x="5368" y="4878"/>
                      <a:pt x="5356" y="4878"/>
                    </a:cubicBezTo>
                    <a:cubicBezTo>
                      <a:pt x="5332" y="4912"/>
                      <a:pt x="5320" y="4980"/>
                      <a:pt x="5309" y="5048"/>
                    </a:cubicBezTo>
                    <a:cubicBezTo>
                      <a:pt x="5309" y="5082"/>
                      <a:pt x="5309" y="5082"/>
                      <a:pt x="5309" y="5116"/>
                    </a:cubicBezTo>
                    <a:cubicBezTo>
                      <a:pt x="5320" y="5150"/>
                      <a:pt x="5320" y="5116"/>
                      <a:pt x="5332" y="5116"/>
                    </a:cubicBezTo>
                    <a:cubicBezTo>
                      <a:pt x="5356" y="5116"/>
                      <a:pt x="5368" y="5116"/>
                      <a:pt x="5379" y="5150"/>
                    </a:cubicBezTo>
                    <a:cubicBezTo>
                      <a:pt x="5391" y="5150"/>
                      <a:pt x="5391" y="5184"/>
                      <a:pt x="5403" y="5252"/>
                    </a:cubicBezTo>
                    <a:cubicBezTo>
                      <a:pt x="5403" y="5320"/>
                      <a:pt x="5391" y="5491"/>
                      <a:pt x="5368" y="5525"/>
                    </a:cubicBezTo>
                    <a:cubicBezTo>
                      <a:pt x="5368" y="5559"/>
                      <a:pt x="5368" y="5559"/>
                      <a:pt x="5379" y="5559"/>
                    </a:cubicBezTo>
                    <a:cubicBezTo>
                      <a:pt x="5379" y="5593"/>
                      <a:pt x="5391" y="5695"/>
                      <a:pt x="5356" y="5763"/>
                    </a:cubicBezTo>
                    <a:cubicBezTo>
                      <a:pt x="5332" y="5797"/>
                      <a:pt x="5320" y="5865"/>
                      <a:pt x="5320" y="5899"/>
                    </a:cubicBezTo>
                    <a:cubicBezTo>
                      <a:pt x="5320" y="5899"/>
                      <a:pt x="5320" y="5899"/>
                      <a:pt x="5320" y="5899"/>
                    </a:cubicBezTo>
                    <a:cubicBezTo>
                      <a:pt x="5320" y="5933"/>
                      <a:pt x="5356" y="5967"/>
                      <a:pt x="5379" y="5967"/>
                    </a:cubicBezTo>
                    <a:cubicBezTo>
                      <a:pt x="5415" y="6001"/>
                      <a:pt x="5450" y="6035"/>
                      <a:pt x="5462" y="6069"/>
                    </a:cubicBezTo>
                    <a:cubicBezTo>
                      <a:pt x="5497" y="6103"/>
                      <a:pt x="5509" y="6205"/>
                      <a:pt x="5509" y="6273"/>
                    </a:cubicBezTo>
                    <a:cubicBezTo>
                      <a:pt x="5521" y="6307"/>
                      <a:pt x="5521" y="6341"/>
                      <a:pt x="5533" y="6409"/>
                    </a:cubicBezTo>
                    <a:cubicBezTo>
                      <a:pt x="5545" y="6443"/>
                      <a:pt x="5556" y="6443"/>
                      <a:pt x="5568" y="6443"/>
                    </a:cubicBezTo>
                    <a:cubicBezTo>
                      <a:pt x="5580" y="6443"/>
                      <a:pt x="5603" y="6443"/>
                      <a:pt x="5615" y="6511"/>
                    </a:cubicBezTo>
                    <a:cubicBezTo>
                      <a:pt x="5627" y="6545"/>
                      <a:pt x="5615" y="6613"/>
                      <a:pt x="5603" y="6715"/>
                    </a:cubicBezTo>
                    <a:cubicBezTo>
                      <a:pt x="5592" y="6783"/>
                      <a:pt x="5545" y="6987"/>
                      <a:pt x="5509" y="6987"/>
                    </a:cubicBezTo>
                    <a:cubicBezTo>
                      <a:pt x="5509" y="6987"/>
                      <a:pt x="5509" y="6987"/>
                      <a:pt x="5509" y="6987"/>
                    </a:cubicBezTo>
                    <a:cubicBezTo>
                      <a:pt x="5486" y="6987"/>
                      <a:pt x="5450" y="6919"/>
                      <a:pt x="5379" y="6715"/>
                    </a:cubicBezTo>
                    <a:cubicBezTo>
                      <a:pt x="5356" y="6681"/>
                      <a:pt x="5344" y="6647"/>
                      <a:pt x="5332" y="6613"/>
                    </a:cubicBezTo>
                    <a:cubicBezTo>
                      <a:pt x="5320" y="6579"/>
                      <a:pt x="5273" y="6545"/>
                      <a:pt x="5238" y="6477"/>
                    </a:cubicBezTo>
                    <a:cubicBezTo>
                      <a:pt x="5191" y="6443"/>
                      <a:pt x="5155" y="6409"/>
                      <a:pt x="5120" y="6375"/>
                    </a:cubicBezTo>
                    <a:cubicBezTo>
                      <a:pt x="5096" y="6307"/>
                      <a:pt x="5073" y="6307"/>
                      <a:pt x="5049" y="6273"/>
                    </a:cubicBezTo>
                    <a:cubicBezTo>
                      <a:pt x="5025" y="6273"/>
                      <a:pt x="4990" y="6239"/>
                      <a:pt x="4943" y="6137"/>
                    </a:cubicBezTo>
                    <a:cubicBezTo>
                      <a:pt x="4884" y="6035"/>
                      <a:pt x="4837" y="5967"/>
                      <a:pt x="4731" y="5967"/>
                    </a:cubicBezTo>
                    <a:cubicBezTo>
                      <a:pt x="4695" y="5967"/>
                      <a:pt x="4695" y="5967"/>
                      <a:pt x="4695" y="5967"/>
                    </a:cubicBezTo>
                    <a:cubicBezTo>
                      <a:pt x="4636" y="5967"/>
                      <a:pt x="4577" y="5933"/>
                      <a:pt x="4542" y="5933"/>
                    </a:cubicBezTo>
                    <a:cubicBezTo>
                      <a:pt x="4506" y="5899"/>
                      <a:pt x="4483" y="5899"/>
                      <a:pt x="4471" y="5899"/>
                    </a:cubicBezTo>
                    <a:cubicBezTo>
                      <a:pt x="4436" y="5933"/>
                      <a:pt x="4424" y="5865"/>
                      <a:pt x="4412" y="5831"/>
                    </a:cubicBezTo>
                    <a:cubicBezTo>
                      <a:pt x="4400" y="5763"/>
                      <a:pt x="4388" y="5729"/>
                      <a:pt x="4365" y="5695"/>
                    </a:cubicBezTo>
                    <a:cubicBezTo>
                      <a:pt x="4341" y="5661"/>
                      <a:pt x="4318" y="5627"/>
                      <a:pt x="4306" y="5593"/>
                    </a:cubicBezTo>
                    <a:cubicBezTo>
                      <a:pt x="4270" y="5559"/>
                      <a:pt x="4235" y="5525"/>
                      <a:pt x="4223" y="5525"/>
                    </a:cubicBezTo>
                    <a:cubicBezTo>
                      <a:pt x="4211" y="5559"/>
                      <a:pt x="4211" y="5593"/>
                      <a:pt x="4211" y="5627"/>
                    </a:cubicBezTo>
                    <a:cubicBezTo>
                      <a:pt x="4211" y="5661"/>
                      <a:pt x="4223" y="5729"/>
                      <a:pt x="4247" y="5729"/>
                    </a:cubicBezTo>
                    <a:cubicBezTo>
                      <a:pt x="4282" y="5729"/>
                      <a:pt x="4306" y="5763"/>
                      <a:pt x="4306" y="5831"/>
                    </a:cubicBezTo>
                    <a:cubicBezTo>
                      <a:pt x="4318" y="5831"/>
                      <a:pt x="4318" y="5831"/>
                      <a:pt x="4341" y="5831"/>
                    </a:cubicBezTo>
                    <a:cubicBezTo>
                      <a:pt x="4388" y="5831"/>
                      <a:pt x="4412" y="5865"/>
                      <a:pt x="4436" y="5899"/>
                    </a:cubicBezTo>
                    <a:cubicBezTo>
                      <a:pt x="4447" y="5967"/>
                      <a:pt x="4459" y="6001"/>
                      <a:pt x="4459" y="6103"/>
                    </a:cubicBezTo>
                    <a:cubicBezTo>
                      <a:pt x="4447" y="6171"/>
                      <a:pt x="4483" y="6307"/>
                      <a:pt x="4506" y="6341"/>
                    </a:cubicBezTo>
                    <a:cubicBezTo>
                      <a:pt x="4530" y="6409"/>
                      <a:pt x="4530" y="6477"/>
                      <a:pt x="4530" y="6545"/>
                    </a:cubicBezTo>
                    <a:cubicBezTo>
                      <a:pt x="4518" y="6613"/>
                      <a:pt x="4483" y="6681"/>
                      <a:pt x="4447" y="6681"/>
                    </a:cubicBezTo>
                    <a:cubicBezTo>
                      <a:pt x="4400" y="6681"/>
                      <a:pt x="4388" y="6681"/>
                      <a:pt x="4377" y="6715"/>
                    </a:cubicBezTo>
                    <a:cubicBezTo>
                      <a:pt x="4400" y="6783"/>
                      <a:pt x="4388" y="6817"/>
                      <a:pt x="4388" y="6851"/>
                    </a:cubicBezTo>
                    <a:cubicBezTo>
                      <a:pt x="4377" y="6885"/>
                      <a:pt x="4365" y="6919"/>
                      <a:pt x="4341" y="6919"/>
                    </a:cubicBezTo>
                    <a:cubicBezTo>
                      <a:pt x="4318" y="6919"/>
                      <a:pt x="4306" y="6919"/>
                      <a:pt x="4282" y="6885"/>
                    </a:cubicBezTo>
                    <a:cubicBezTo>
                      <a:pt x="4259" y="6851"/>
                      <a:pt x="4247" y="6817"/>
                      <a:pt x="4235" y="6749"/>
                    </a:cubicBezTo>
                    <a:cubicBezTo>
                      <a:pt x="4235" y="6681"/>
                      <a:pt x="4247" y="6613"/>
                      <a:pt x="4270" y="6579"/>
                    </a:cubicBezTo>
                    <a:cubicBezTo>
                      <a:pt x="4259" y="6545"/>
                      <a:pt x="4235" y="6511"/>
                      <a:pt x="4200" y="6477"/>
                    </a:cubicBezTo>
                    <a:cubicBezTo>
                      <a:pt x="4188" y="6477"/>
                      <a:pt x="4117" y="6613"/>
                      <a:pt x="4082" y="6681"/>
                    </a:cubicBezTo>
                    <a:cubicBezTo>
                      <a:pt x="4046" y="6715"/>
                      <a:pt x="4035" y="6749"/>
                      <a:pt x="4011" y="6783"/>
                    </a:cubicBezTo>
                    <a:cubicBezTo>
                      <a:pt x="3999" y="6783"/>
                      <a:pt x="3964" y="6783"/>
                      <a:pt x="3928" y="6783"/>
                    </a:cubicBezTo>
                    <a:cubicBezTo>
                      <a:pt x="3881" y="6749"/>
                      <a:pt x="3834" y="6749"/>
                      <a:pt x="3787" y="6783"/>
                    </a:cubicBezTo>
                    <a:cubicBezTo>
                      <a:pt x="3740" y="6817"/>
                      <a:pt x="3728" y="6885"/>
                      <a:pt x="3716" y="6953"/>
                    </a:cubicBezTo>
                    <a:cubicBezTo>
                      <a:pt x="3692" y="6987"/>
                      <a:pt x="3681" y="7055"/>
                      <a:pt x="3657" y="7055"/>
                    </a:cubicBezTo>
                    <a:cubicBezTo>
                      <a:pt x="3645" y="7021"/>
                      <a:pt x="3622" y="7021"/>
                      <a:pt x="3598" y="7021"/>
                    </a:cubicBezTo>
                    <a:cubicBezTo>
                      <a:pt x="3586" y="7021"/>
                      <a:pt x="3574" y="7055"/>
                      <a:pt x="3563" y="7055"/>
                    </a:cubicBezTo>
                    <a:cubicBezTo>
                      <a:pt x="3515" y="7055"/>
                      <a:pt x="3480" y="7021"/>
                      <a:pt x="3468" y="6987"/>
                    </a:cubicBezTo>
                    <a:cubicBezTo>
                      <a:pt x="3433" y="6953"/>
                      <a:pt x="3433" y="6885"/>
                      <a:pt x="3433" y="6851"/>
                    </a:cubicBezTo>
                    <a:cubicBezTo>
                      <a:pt x="3445" y="6783"/>
                      <a:pt x="3468" y="6749"/>
                      <a:pt x="3504" y="6749"/>
                    </a:cubicBezTo>
                    <a:cubicBezTo>
                      <a:pt x="3515" y="6749"/>
                      <a:pt x="3515" y="6749"/>
                      <a:pt x="3515" y="6749"/>
                    </a:cubicBezTo>
                    <a:cubicBezTo>
                      <a:pt x="3527" y="6749"/>
                      <a:pt x="3527" y="6749"/>
                      <a:pt x="3527" y="6749"/>
                    </a:cubicBezTo>
                    <a:cubicBezTo>
                      <a:pt x="3527" y="6749"/>
                      <a:pt x="3527" y="6749"/>
                      <a:pt x="3527" y="6749"/>
                    </a:cubicBezTo>
                    <a:cubicBezTo>
                      <a:pt x="3504" y="6681"/>
                      <a:pt x="3515" y="6579"/>
                      <a:pt x="3539" y="6511"/>
                    </a:cubicBezTo>
                    <a:cubicBezTo>
                      <a:pt x="3492" y="6545"/>
                      <a:pt x="3421" y="6647"/>
                      <a:pt x="3409" y="6647"/>
                    </a:cubicBezTo>
                    <a:cubicBezTo>
                      <a:pt x="3409" y="6681"/>
                      <a:pt x="3409" y="6681"/>
                      <a:pt x="3409" y="6715"/>
                    </a:cubicBezTo>
                    <a:cubicBezTo>
                      <a:pt x="3409" y="6783"/>
                      <a:pt x="3409" y="6851"/>
                      <a:pt x="3374" y="6885"/>
                    </a:cubicBezTo>
                    <a:cubicBezTo>
                      <a:pt x="3374" y="6885"/>
                      <a:pt x="3362" y="6919"/>
                      <a:pt x="3350" y="6919"/>
                    </a:cubicBezTo>
                    <a:cubicBezTo>
                      <a:pt x="3339" y="6919"/>
                      <a:pt x="3327" y="6851"/>
                      <a:pt x="3315" y="6817"/>
                    </a:cubicBezTo>
                    <a:cubicBezTo>
                      <a:pt x="3315" y="6817"/>
                      <a:pt x="3303" y="6783"/>
                      <a:pt x="3303" y="6783"/>
                    </a:cubicBezTo>
                    <a:cubicBezTo>
                      <a:pt x="3303" y="6783"/>
                      <a:pt x="3303" y="6783"/>
                      <a:pt x="3291" y="6783"/>
                    </a:cubicBezTo>
                    <a:cubicBezTo>
                      <a:pt x="3232" y="6783"/>
                      <a:pt x="3055" y="6919"/>
                      <a:pt x="3020" y="7021"/>
                    </a:cubicBezTo>
                    <a:cubicBezTo>
                      <a:pt x="2996" y="7123"/>
                      <a:pt x="2961" y="7157"/>
                      <a:pt x="2926" y="7191"/>
                    </a:cubicBezTo>
                    <a:cubicBezTo>
                      <a:pt x="2914" y="7191"/>
                      <a:pt x="2902" y="7225"/>
                      <a:pt x="2902" y="7225"/>
                    </a:cubicBezTo>
                    <a:cubicBezTo>
                      <a:pt x="2890" y="7327"/>
                      <a:pt x="2855" y="7327"/>
                      <a:pt x="2808" y="7361"/>
                    </a:cubicBezTo>
                    <a:cubicBezTo>
                      <a:pt x="2784" y="7361"/>
                      <a:pt x="2749" y="7395"/>
                      <a:pt x="2737" y="7395"/>
                    </a:cubicBezTo>
                    <a:cubicBezTo>
                      <a:pt x="2725" y="7429"/>
                      <a:pt x="2725" y="7497"/>
                      <a:pt x="2725" y="7566"/>
                    </a:cubicBezTo>
                    <a:cubicBezTo>
                      <a:pt x="2725" y="7634"/>
                      <a:pt x="2725" y="7702"/>
                      <a:pt x="2725" y="7770"/>
                    </a:cubicBezTo>
                    <a:cubicBezTo>
                      <a:pt x="2713" y="7872"/>
                      <a:pt x="2642" y="7906"/>
                      <a:pt x="2548" y="7906"/>
                    </a:cubicBezTo>
                    <a:cubicBezTo>
                      <a:pt x="2489" y="7906"/>
                      <a:pt x="2489" y="7906"/>
                      <a:pt x="2489" y="7906"/>
                    </a:cubicBezTo>
                    <a:cubicBezTo>
                      <a:pt x="2489" y="7906"/>
                      <a:pt x="2477" y="7906"/>
                      <a:pt x="2477" y="7906"/>
                    </a:cubicBezTo>
                    <a:cubicBezTo>
                      <a:pt x="2477" y="7906"/>
                      <a:pt x="2477" y="7906"/>
                      <a:pt x="2477" y="7906"/>
                    </a:cubicBezTo>
                    <a:cubicBezTo>
                      <a:pt x="2430" y="7906"/>
                      <a:pt x="2407" y="7804"/>
                      <a:pt x="2395" y="7702"/>
                    </a:cubicBezTo>
                    <a:cubicBezTo>
                      <a:pt x="2383" y="7668"/>
                      <a:pt x="2371" y="7600"/>
                      <a:pt x="2359" y="7600"/>
                    </a:cubicBezTo>
                    <a:cubicBezTo>
                      <a:pt x="2348" y="7600"/>
                      <a:pt x="2336" y="7566"/>
                      <a:pt x="2324" y="7531"/>
                    </a:cubicBezTo>
                    <a:cubicBezTo>
                      <a:pt x="2312" y="7463"/>
                      <a:pt x="2324" y="7395"/>
                      <a:pt x="2348" y="7259"/>
                    </a:cubicBezTo>
                    <a:cubicBezTo>
                      <a:pt x="2359" y="7191"/>
                      <a:pt x="2371" y="7191"/>
                      <a:pt x="2395" y="7191"/>
                    </a:cubicBezTo>
                    <a:cubicBezTo>
                      <a:pt x="2407" y="7191"/>
                      <a:pt x="2418" y="7191"/>
                      <a:pt x="2442" y="7123"/>
                    </a:cubicBezTo>
                    <a:cubicBezTo>
                      <a:pt x="2477" y="7089"/>
                      <a:pt x="2513" y="7089"/>
                      <a:pt x="2536" y="7123"/>
                    </a:cubicBezTo>
                    <a:cubicBezTo>
                      <a:pt x="2536" y="7123"/>
                      <a:pt x="2536" y="7123"/>
                      <a:pt x="2536" y="7123"/>
                    </a:cubicBezTo>
                    <a:cubicBezTo>
                      <a:pt x="2536" y="7089"/>
                      <a:pt x="2536" y="7089"/>
                      <a:pt x="2525" y="7055"/>
                    </a:cubicBezTo>
                    <a:cubicBezTo>
                      <a:pt x="2501" y="6987"/>
                      <a:pt x="2477" y="6919"/>
                      <a:pt x="2466" y="6817"/>
                    </a:cubicBezTo>
                    <a:cubicBezTo>
                      <a:pt x="2466" y="6783"/>
                      <a:pt x="2430" y="6715"/>
                      <a:pt x="2383" y="6715"/>
                    </a:cubicBezTo>
                    <a:cubicBezTo>
                      <a:pt x="2359" y="6715"/>
                      <a:pt x="2348" y="6715"/>
                      <a:pt x="2336" y="6749"/>
                    </a:cubicBezTo>
                    <a:cubicBezTo>
                      <a:pt x="2300" y="6749"/>
                      <a:pt x="2265" y="6783"/>
                      <a:pt x="2218" y="6749"/>
                    </a:cubicBezTo>
                    <a:cubicBezTo>
                      <a:pt x="2253" y="6817"/>
                      <a:pt x="2241" y="6885"/>
                      <a:pt x="2241" y="6953"/>
                    </a:cubicBezTo>
                    <a:cubicBezTo>
                      <a:pt x="2241" y="6987"/>
                      <a:pt x="2241" y="6987"/>
                      <a:pt x="2241" y="7021"/>
                    </a:cubicBezTo>
                    <a:cubicBezTo>
                      <a:pt x="2265" y="7157"/>
                      <a:pt x="2218" y="7361"/>
                      <a:pt x="2194" y="7497"/>
                    </a:cubicBezTo>
                    <a:cubicBezTo>
                      <a:pt x="2182" y="7497"/>
                      <a:pt x="2182" y="7531"/>
                      <a:pt x="2182" y="7531"/>
                    </a:cubicBezTo>
                    <a:cubicBezTo>
                      <a:pt x="2194" y="7531"/>
                      <a:pt x="2206" y="7531"/>
                      <a:pt x="2206" y="7531"/>
                    </a:cubicBezTo>
                    <a:cubicBezTo>
                      <a:pt x="2218" y="7531"/>
                      <a:pt x="2218" y="7531"/>
                      <a:pt x="2218" y="7531"/>
                    </a:cubicBezTo>
                    <a:cubicBezTo>
                      <a:pt x="2230" y="7531"/>
                      <a:pt x="2253" y="7531"/>
                      <a:pt x="2265" y="7566"/>
                    </a:cubicBezTo>
                    <a:cubicBezTo>
                      <a:pt x="2289" y="7668"/>
                      <a:pt x="2289" y="7804"/>
                      <a:pt x="2289" y="7906"/>
                    </a:cubicBezTo>
                    <a:cubicBezTo>
                      <a:pt x="2289" y="7940"/>
                      <a:pt x="2289" y="7940"/>
                      <a:pt x="2289" y="7940"/>
                    </a:cubicBezTo>
                    <a:cubicBezTo>
                      <a:pt x="2289" y="8042"/>
                      <a:pt x="2277" y="8110"/>
                      <a:pt x="2265" y="8144"/>
                    </a:cubicBezTo>
                    <a:cubicBezTo>
                      <a:pt x="2253" y="8178"/>
                      <a:pt x="2241" y="8212"/>
                      <a:pt x="2241" y="8246"/>
                    </a:cubicBezTo>
                    <a:cubicBezTo>
                      <a:pt x="2241" y="8314"/>
                      <a:pt x="2230" y="8348"/>
                      <a:pt x="2218" y="8348"/>
                    </a:cubicBezTo>
                    <a:cubicBezTo>
                      <a:pt x="2206" y="8348"/>
                      <a:pt x="2194" y="8314"/>
                      <a:pt x="2182" y="8314"/>
                    </a:cubicBezTo>
                    <a:cubicBezTo>
                      <a:pt x="2182" y="8314"/>
                      <a:pt x="2182" y="8280"/>
                      <a:pt x="2171" y="8280"/>
                    </a:cubicBezTo>
                    <a:cubicBezTo>
                      <a:pt x="2171" y="8314"/>
                      <a:pt x="2159" y="8314"/>
                      <a:pt x="2159" y="8314"/>
                    </a:cubicBezTo>
                    <a:cubicBezTo>
                      <a:pt x="2135" y="8314"/>
                      <a:pt x="2112" y="8246"/>
                      <a:pt x="2100" y="8144"/>
                    </a:cubicBezTo>
                    <a:cubicBezTo>
                      <a:pt x="2100" y="8110"/>
                      <a:pt x="2064" y="8110"/>
                      <a:pt x="2053" y="8110"/>
                    </a:cubicBezTo>
                    <a:cubicBezTo>
                      <a:pt x="2029" y="8110"/>
                      <a:pt x="2005" y="8110"/>
                      <a:pt x="1982" y="8110"/>
                    </a:cubicBezTo>
                    <a:cubicBezTo>
                      <a:pt x="1958" y="8076"/>
                      <a:pt x="1946" y="8076"/>
                      <a:pt x="1923" y="8178"/>
                    </a:cubicBezTo>
                    <a:cubicBezTo>
                      <a:pt x="1899" y="8314"/>
                      <a:pt x="1829" y="8348"/>
                      <a:pt x="1793" y="8382"/>
                    </a:cubicBezTo>
                    <a:cubicBezTo>
                      <a:pt x="1781" y="8382"/>
                      <a:pt x="1746" y="8450"/>
                      <a:pt x="1722" y="8518"/>
                    </a:cubicBezTo>
                    <a:cubicBezTo>
                      <a:pt x="1699" y="8552"/>
                      <a:pt x="1687" y="8586"/>
                      <a:pt x="1675" y="8620"/>
                    </a:cubicBezTo>
                    <a:cubicBezTo>
                      <a:pt x="1663" y="8654"/>
                      <a:pt x="1663" y="8654"/>
                      <a:pt x="1663" y="8688"/>
                    </a:cubicBezTo>
                    <a:cubicBezTo>
                      <a:pt x="1652" y="8756"/>
                      <a:pt x="1663" y="8790"/>
                      <a:pt x="1687" y="8858"/>
                    </a:cubicBezTo>
                    <a:cubicBezTo>
                      <a:pt x="1734" y="8994"/>
                      <a:pt x="1758" y="9096"/>
                      <a:pt x="1746" y="9232"/>
                    </a:cubicBezTo>
                    <a:cubicBezTo>
                      <a:pt x="1746" y="9334"/>
                      <a:pt x="1687" y="9334"/>
                      <a:pt x="1675" y="9334"/>
                    </a:cubicBezTo>
                    <a:cubicBezTo>
                      <a:pt x="1663" y="9334"/>
                      <a:pt x="1569" y="9334"/>
                      <a:pt x="1545" y="9232"/>
                    </a:cubicBezTo>
                    <a:cubicBezTo>
                      <a:pt x="1534" y="9198"/>
                      <a:pt x="1486" y="9164"/>
                      <a:pt x="1451" y="9164"/>
                    </a:cubicBezTo>
                    <a:cubicBezTo>
                      <a:pt x="1439" y="9164"/>
                      <a:pt x="1439" y="9164"/>
                      <a:pt x="1427" y="9164"/>
                    </a:cubicBezTo>
                    <a:cubicBezTo>
                      <a:pt x="1427" y="9164"/>
                      <a:pt x="1427" y="9164"/>
                      <a:pt x="1427" y="9164"/>
                    </a:cubicBezTo>
                    <a:cubicBezTo>
                      <a:pt x="1404" y="9164"/>
                      <a:pt x="1380" y="9096"/>
                      <a:pt x="1345" y="9028"/>
                    </a:cubicBezTo>
                    <a:cubicBezTo>
                      <a:pt x="1321" y="8960"/>
                      <a:pt x="1286" y="8892"/>
                      <a:pt x="1274" y="8892"/>
                    </a:cubicBezTo>
                    <a:cubicBezTo>
                      <a:pt x="1274" y="8892"/>
                      <a:pt x="1274" y="8892"/>
                      <a:pt x="1274" y="8892"/>
                    </a:cubicBezTo>
                    <a:cubicBezTo>
                      <a:pt x="1250" y="8892"/>
                      <a:pt x="1227" y="8994"/>
                      <a:pt x="1215" y="9062"/>
                    </a:cubicBezTo>
                    <a:cubicBezTo>
                      <a:pt x="1191" y="9062"/>
                      <a:pt x="1191" y="9062"/>
                      <a:pt x="1191" y="9062"/>
                    </a:cubicBezTo>
                    <a:cubicBezTo>
                      <a:pt x="1191" y="9062"/>
                      <a:pt x="1191" y="9062"/>
                      <a:pt x="1191" y="9062"/>
                    </a:cubicBezTo>
                    <a:cubicBezTo>
                      <a:pt x="1215" y="9062"/>
                      <a:pt x="1215" y="9062"/>
                      <a:pt x="1215" y="9062"/>
                    </a:cubicBezTo>
                    <a:cubicBezTo>
                      <a:pt x="1215" y="9062"/>
                      <a:pt x="1227" y="9096"/>
                      <a:pt x="1227" y="9096"/>
                    </a:cubicBezTo>
                    <a:close/>
                    <a:moveTo>
                      <a:pt x="10016" y="16648"/>
                    </a:moveTo>
                    <a:cubicBezTo>
                      <a:pt x="10027" y="16614"/>
                      <a:pt x="10051" y="16580"/>
                      <a:pt x="10086" y="16546"/>
                    </a:cubicBezTo>
                    <a:cubicBezTo>
                      <a:pt x="10145" y="16478"/>
                      <a:pt x="10240" y="16376"/>
                      <a:pt x="10275" y="16206"/>
                    </a:cubicBezTo>
                    <a:cubicBezTo>
                      <a:pt x="10299" y="16035"/>
                      <a:pt x="10369" y="15899"/>
                      <a:pt x="10428" y="15763"/>
                    </a:cubicBezTo>
                    <a:cubicBezTo>
                      <a:pt x="10499" y="15593"/>
                      <a:pt x="10582" y="15457"/>
                      <a:pt x="10629" y="15219"/>
                    </a:cubicBezTo>
                    <a:cubicBezTo>
                      <a:pt x="10653" y="15117"/>
                      <a:pt x="10676" y="14981"/>
                      <a:pt x="10700" y="14845"/>
                    </a:cubicBezTo>
                    <a:cubicBezTo>
                      <a:pt x="10747" y="14573"/>
                      <a:pt x="10771" y="14403"/>
                      <a:pt x="10818" y="14403"/>
                    </a:cubicBezTo>
                    <a:cubicBezTo>
                      <a:pt x="10818" y="14403"/>
                      <a:pt x="10818" y="14403"/>
                      <a:pt x="10818" y="14403"/>
                    </a:cubicBezTo>
                    <a:cubicBezTo>
                      <a:pt x="10829" y="14437"/>
                      <a:pt x="10841" y="14437"/>
                      <a:pt x="10853" y="14505"/>
                    </a:cubicBezTo>
                    <a:cubicBezTo>
                      <a:pt x="10865" y="14743"/>
                      <a:pt x="10794" y="15627"/>
                      <a:pt x="10688" y="15899"/>
                    </a:cubicBezTo>
                    <a:cubicBezTo>
                      <a:pt x="10629" y="16035"/>
                      <a:pt x="10558" y="16137"/>
                      <a:pt x="10487" y="16206"/>
                    </a:cubicBezTo>
                    <a:cubicBezTo>
                      <a:pt x="10428" y="16274"/>
                      <a:pt x="10358" y="16342"/>
                      <a:pt x="10358" y="16444"/>
                    </a:cubicBezTo>
                    <a:cubicBezTo>
                      <a:pt x="10358" y="16682"/>
                      <a:pt x="10169" y="16784"/>
                      <a:pt x="10086" y="16784"/>
                    </a:cubicBezTo>
                    <a:cubicBezTo>
                      <a:pt x="10051" y="16784"/>
                      <a:pt x="10027" y="16784"/>
                      <a:pt x="10016" y="16750"/>
                    </a:cubicBezTo>
                    <a:cubicBezTo>
                      <a:pt x="10016" y="16716"/>
                      <a:pt x="10016" y="16682"/>
                      <a:pt x="10016" y="1664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099" name="Shape 3099"/>
              <p:cNvSpPr/>
              <p:nvPr/>
            </p:nvSpPr>
            <p:spPr>
              <a:xfrm>
                <a:off x="1856510" y="763065"/>
                <a:ext cx="36759" cy="159644"/>
              </a:xfrm>
              <a:custGeom>
                <a:avLst/>
                <a:gdLst/>
                <a:ahLst/>
                <a:cxnLst>
                  <a:cxn ang="0">
                    <a:pos x="wd2" y="hd2"/>
                  </a:cxn>
                  <a:cxn ang="5400000">
                    <a:pos x="wd2" y="hd2"/>
                  </a:cxn>
                  <a:cxn ang="10800000">
                    <a:pos x="wd2" y="hd2"/>
                  </a:cxn>
                  <a:cxn ang="16200000">
                    <a:pos x="wd2" y="hd2"/>
                  </a:cxn>
                </a:cxnLst>
                <a:rect l="0" t="0" r="r" b="b"/>
                <a:pathLst>
                  <a:path w="20985" h="21600" fill="norm" stroke="1" extrusionOk="0">
                    <a:moveTo>
                      <a:pt x="3539" y="7958"/>
                    </a:moveTo>
                    <a:cubicBezTo>
                      <a:pt x="4370" y="8526"/>
                      <a:pt x="4370" y="10042"/>
                      <a:pt x="3539" y="12316"/>
                    </a:cubicBezTo>
                    <a:cubicBezTo>
                      <a:pt x="2708" y="13832"/>
                      <a:pt x="1877" y="15726"/>
                      <a:pt x="2708" y="16105"/>
                    </a:cubicBezTo>
                    <a:cubicBezTo>
                      <a:pt x="3539" y="16863"/>
                      <a:pt x="3539" y="18000"/>
                      <a:pt x="1877" y="19895"/>
                    </a:cubicBezTo>
                    <a:cubicBezTo>
                      <a:pt x="1047" y="20463"/>
                      <a:pt x="1047" y="21032"/>
                      <a:pt x="1047" y="21600"/>
                    </a:cubicBezTo>
                    <a:cubicBezTo>
                      <a:pt x="1047" y="21221"/>
                      <a:pt x="2708" y="20653"/>
                      <a:pt x="5200" y="20653"/>
                    </a:cubicBezTo>
                    <a:cubicBezTo>
                      <a:pt x="6862" y="20463"/>
                      <a:pt x="7693" y="20653"/>
                      <a:pt x="8523" y="20653"/>
                    </a:cubicBezTo>
                    <a:cubicBezTo>
                      <a:pt x="6862" y="20274"/>
                      <a:pt x="5200" y="19326"/>
                      <a:pt x="4370" y="18189"/>
                    </a:cubicBezTo>
                    <a:cubicBezTo>
                      <a:pt x="2708" y="17621"/>
                      <a:pt x="4370" y="16863"/>
                      <a:pt x="5200" y="16105"/>
                    </a:cubicBezTo>
                    <a:cubicBezTo>
                      <a:pt x="6031" y="15726"/>
                      <a:pt x="6862" y="15158"/>
                      <a:pt x="6862" y="14589"/>
                    </a:cubicBezTo>
                    <a:cubicBezTo>
                      <a:pt x="6862" y="13832"/>
                      <a:pt x="9354" y="13263"/>
                      <a:pt x="12677" y="13263"/>
                    </a:cubicBezTo>
                    <a:cubicBezTo>
                      <a:pt x="15170" y="13263"/>
                      <a:pt x="18493" y="13642"/>
                      <a:pt x="20154" y="14021"/>
                    </a:cubicBezTo>
                    <a:cubicBezTo>
                      <a:pt x="20985" y="14211"/>
                      <a:pt x="20985" y="14211"/>
                      <a:pt x="20985" y="14211"/>
                    </a:cubicBezTo>
                    <a:cubicBezTo>
                      <a:pt x="20985" y="14211"/>
                      <a:pt x="20985" y="14211"/>
                      <a:pt x="20985" y="14211"/>
                    </a:cubicBezTo>
                    <a:cubicBezTo>
                      <a:pt x="20154" y="13832"/>
                      <a:pt x="18493" y="12695"/>
                      <a:pt x="16000" y="10800"/>
                    </a:cubicBezTo>
                    <a:cubicBezTo>
                      <a:pt x="14339" y="9284"/>
                      <a:pt x="12677" y="7389"/>
                      <a:pt x="11016" y="6632"/>
                    </a:cubicBezTo>
                    <a:cubicBezTo>
                      <a:pt x="9354" y="5684"/>
                      <a:pt x="10185" y="4737"/>
                      <a:pt x="11016" y="3979"/>
                    </a:cubicBezTo>
                    <a:cubicBezTo>
                      <a:pt x="11847" y="3032"/>
                      <a:pt x="12677" y="2463"/>
                      <a:pt x="10185" y="2274"/>
                    </a:cubicBezTo>
                    <a:cubicBezTo>
                      <a:pt x="6862" y="1516"/>
                      <a:pt x="6031" y="758"/>
                      <a:pt x="5200" y="0"/>
                    </a:cubicBezTo>
                    <a:cubicBezTo>
                      <a:pt x="5200" y="189"/>
                      <a:pt x="5200" y="379"/>
                      <a:pt x="5200" y="379"/>
                    </a:cubicBezTo>
                    <a:cubicBezTo>
                      <a:pt x="5200" y="947"/>
                      <a:pt x="5200" y="1895"/>
                      <a:pt x="1047" y="1895"/>
                    </a:cubicBezTo>
                    <a:cubicBezTo>
                      <a:pt x="216" y="1895"/>
                      <a:pt x="216" y="1895"/>
                      <a:pt x="216" y="1895"/>
                    </a:cubicBezTo>
                    <a:cubicBezTo>
                      <a:pt x="216" y="2084"/>
                      <a:pt x="216" y="2274"/>
                      <a:pt x="216" y="2463"/>
                    </a:cubicBezTo>
                    <a:cubicBezTo>
                      <a:pt x="1047" y="2842"/>
                      <a:pt x="1047" y="3411"/>
                      <a:pt x="216" y="3979"/>
                    </a:cubicBezTo>
                    <a:cubicBezTo>
                      <a:pt x="-615" y="5116"/>
                      <a:pt x="1047" y="6821"/>
                      <a:pt x="3539" y="795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0" name="Shape 3100"/>
              <p:cNvSpPr/>
              <p:nvPr/>
            </p:nvSpPr>
            <p:spPr>
              <a:xfrm>
                <a:off x="393846" y="155249"/>
                <a:ext cx="287187" cy="190401"/>
              </a:xfrm>
              <a:custGeom>
                <a:avLst/>
                <a:gdLst/>
                <a:ahLst/>
                <a:cxnLst>
                  <a:cxn ang="0">
                    <a:pos x="wd2" y="hd2"/>
                  </a:cxn>
                  <a:cxn ang="5400000">
                    <a:pos x="wd2" y="hd2"/>
                  </a:cxn>
                  <a:cxn ang="10800000">
                    <a:pos x="wd2" y="hd2"/>
                  </a:cxn>
                  <a:cxn ang="16200000">
                    <a:pos x="wd2" y="hd2"/>
                  </a:cxn>
                </a:cxnLst>
                <a:rect l="0" t="0" r="r" b="b"/>
                <a:pathLst>
                  <a:path w="21573" h="21600" fill="norm" stroke="1" extrusionOk="0">
                    <a:moveTo>
                      <a:pt x="841" y="18106"/>
                    </a:moveTo>
                    <a:cubicBezTo>
                      <a:pt x="950" y="18265"/>
                      <a:pt x="950" y="18265"/>
                      <a:pt x="1058" y="18265"/>
                    </a:cubicBezTo>
                    <a:cubicBezTo>
                      <a:pt x="1167" y="18265"/>
                      <a:pt x="1384" y="18265"/>
                      <a:pt x="1493" y="18424"/>
                    </a:cubicBezTo>
                    <a:cubicBezTo>
                      <a:pt x="1601" y="18741"/>
                      <a:pt x="1493" y="18900"/>
                      <a:pt x="1384" y="19218"/>
                    </a:cubicBezTo>
                    <a:cubicBezTo>
                      <a:pt x="1384" y="19535"/>
                      <a:pt x="1384" y="19535"/>
                      <a:pt x="1384" y="19535"/>
                    </a:cubicBezTo>
                    <a:cubicBezTo>
                      <a:pt x="1493" y="19694"/>
                      <a:pt x="1601" y="19694"/>
                      <a:pt x="1601" y="19694"/>
                    </a:cubicBezTo>
                    <a:cubicBezTo>
                      <a:pt x="1601" y="19694"/>
                      <a:pt x="1601" y="19535"/>
                      <a:pt x="1601" y="19376"/>
                    </a:cubicBezTo>
                    <a:cubicBezTo>
                      <a:pt x="1493" y="19059"/>
                      <a:pt x="1493" y="18900"/>
                      <a:pt x="1601" y="18900"/>
                    </a:cubicBezTo>
                    <a:cubicBezTo>
                      <a:pt x="1601" y="18741"/>
                      <a:pt x="1710" y="18582"/>
                      <a:pt x="1818" y="18582"/>
                    </a:cubicBezTo>
                    <a:cubicBezTo>
                      <a:pt x="2252" y="18582"/>
                      <a:pt x="2904" y="19059"/>
                      <a:pt x="3012" y="19694"/>
                    </a:cubicBezTo>
                    <a:cubicBezTo>
                      <a:pt x="3121" y="20012"/>
                      <a:pt x="3012" y="20329"/>
                      <a:pt x="2904" y="20488"/>
                    </a:cubicBezTo>
                    <a:cubicBezTo>
                      <a:pt x="2795" y="20488"/>
                      <a:pt x="2795" y="20647"/>
                      <a:pt x="2795" y="20647"/>
                    </a:cubicBezTo>
                    <a:cubicBezTo>
                      <a:pt x="2904" y="20806"/>
                      <a:pt x="3663" y="21124"/>
                      <a:pt x="4315" y="21282"/>
                    </a:cubicBezTo>
                    <a:cubicBezTo>
                      <a:pt x="4423" y="21282"/>
                      <a:pt x="4749" y="21282"/>
                      <a:pt x="5075" y="21282"/>
                    </a:cubicBezTo>
                    <a:cubicBezTo>
                      <a:pt x="5617" y="21441"/>
                      <a:pt x="6268" y="21600"/>
                      <a:pt x="6703" y="21600"/>
                    </a:cubicBezTo>
                    <a:cubicBezTo>
                      <a:pt x="7137" y="21600"/>
                      <a:pt x="7245" y="21441"/>
                      <a:pt x="7245" y="21441"/>
                    </a:cubicBezTo>
                    <a:cubicBezTo>
                      <a:pt x="7245" y="21441"/>
                      <a:pt x="6920" y="21124"/>
                      <a:pt x="6703" y="20806"/>
                    </a:cubicBezTo>
                    <a:cubicBezTo>
                      <a:pt x="6377" y="20488"/>
                      <a:pt x="6051" y="20171"/>
                      <a:pt x="5617" y="19535"/>
                    </a:cubicBezTo>
                    <a:cubicBezTo>
                      <a:pt x="5183" y="18900"/>
                      <a:pt x="4640" y="17629"/>
                      <a:pt x="4749" y="16518"/>
                    </a:cubicBezTo>
                    <a:cubicBezTo>
                      <a:pt x="4749" y="15882"/>
                      <a:pt x="4966" y="15565"/>
                      <a:pt x="5292" y="15247"/>
                    </a:cubicBezTo>
                    <a:cubicBezTo>
                      <a:pt x="5617" y="14929"/>
                      <a:pt x="5617" y="14771"/>
                      <a:pt x="5617" y="14453"/>
                    </a:cubicBezTo>
                    <a:cubicBezTo>
                      <a:pt x="5726" y="13976"/>
                      <a:pt x="5726" y="13659"/>
                      <a:pt x="6268" y="13182"/>
                    </a:cubicBezTo>
                    <a:cubicBezTo>
                      <a:pt x="6594" y="12865"/>
                      <a:pt x="6703" y="12388"/>
                      <a:pt x="6703" y="12071"/>
                    </a:cubicBezTo>
                    <a:cubicBezTo>
                      <a:pt x="6811" y="11753"/>
                      <a:pt x="6920" y="11276"/>
                      <a:pt x="7462" y="11276"/>
                    </a:cubicBezTo>
                    <a:cubicBezTo>
                      <a:pt x="7571" y="11276"/>
                      <a:pt x="7571" y="11276"/>
                      <a:pt x="7571" y="11276"/>
                    </a:cubicBezTo>
                    <a:cubicBezTo>
                      <a:pt x="7571" y="11118"/>
                      <a:pt x="7571" y="11118"/>
                      <a:pt x="7571" y="10959"/>
                    </a:cubicBezTo>
                    <a:cubicBezTo>
                      <a:pt x="7571" y="10800"/>
                      <a:pt x="7462" y="10165"/>
                      <a:pt x="8005" y="10006"/>
                    </a:cubicBezTo>
                    <a:cubicBezTo>
                      <a:pt x="8222" y="10006"/>
                      <a:pt x="8439" y="9847"/>
                      <a:pt x="8548" y="9529"/>
                    </a:cubicBezTo>
                    <a:cubicBezTo>
                      <a:pt x="8656" y="9212"/>
                      <a:pt x="8656" y="8894"/>
                      <a:pt x="8656" y="8735"/>
                    </a:cubicBezTo>
                    <a:cubicBezTo>
                      <a:pt x="8548" y="8576"/>
                      <a:pt x="8656" y="8418"/>
                      <a:pt x="8656" y="8259"/>
                    </a:cubicBezTo>
                    <a:cubicBezTo>
                      <a:pt x="8765" y="8100"/>
                      <a:pt x="8982" y="8100"/>
                      <a:pt x="9199" y="8100"/>
                    </a:cubicBezTo>
                    <a:cubicBezTo>
                      <a:pt x="9416" y="8100"/>
                      <a:pt x="9742" y="8100"/>
                      <a:pt x="9850" y="7782"/>
                    </a:cubicBezTo>
                    <a:cubicBezTo>
                      <a:pt x="10067" y="7465"/>
                      <a:pt x="10393" y="7306"/>
                      <a:pt x="10719" y="7306"/>
                    </a:cubicBezTo>
                    <a:cubicBezTo>
                      <a:pt x="11044" y="7147"/>
                      <a:pt x="11370" y="7147"/>
                      <a:pt x="11479" y="6829"/>
                    </a:cubicBezTo>
                    <a:cubicBezTo>
                      <a:pt x="11804" y="5559"/>
                      <a:pt x="16471" y="3494"/>
                      <a:pt x="18425" y="2859"/>
                    </a:cubicBezTo>
                    <a:cubicBezTo>
                      <a:pt x="20379" y="2224"/>
                      <a:pt x="21464" y="1271"/>
                      <a:pt x="21573" y="635"/>
                    </a:cubicBezTo>
                    <a:cubicBezTo>
                      <a:pt x="21573" y="476"/>
                      <a:pt x="21573" y="476"/>
                      <a:pt x="21464" y="159"/>
                    </a:cubicBezTo>
                    <a:cubicBezTo>
                      <a:pt x="21247" y="0"/>
                      <a:pt x="21030" y="0"/>
                      <a:pt x="20705" y="0"/>
                    </a:cubicBezTo>
                    <a:cubicBezTo>
                      <a:pt x="19728" y="0"/>
                      <a:pt x="18317" y="794"/>
                      <a:pt x="17991" y="1271"/>
                    </a:cubicBezTo>
                    <a:cubicBezTo>
                      <a:pt x="17557" y="1747"/>
                      <a:pt x="17123" y="1747"/>
                      <a:pt x="16689" y="1747"/>
                    </a:cubicBezTo>
                    <a:cubicBezTo>
                      <a:pt x="16471" y="1747"/>
                      <a:pt x="16146" y="1906"/>
                      <a:pt x="15929" y="2065"/>
                    </a:cubicBezTo>
                    <a:cubicBezTo>
                      <a:pt x="15603" y="2382"/>
                      <a:pt x="14843" y="2700"/>
                      <a:pt x="14192" y="2700"/>
                    </a:cubicBezTo>
                    <a:cubicBezTo>
                      <a:pt x="13866" y="2700"/>
                      <a:pt x="13541" y="2541"/>
                      <a:pt x="13324" y="2382"/>
                    </a:cubicBezTo>
                    <a:cubicBezTo>
                      <a:pt x="12998" y="2065"/>
                      <a:pt x="12672" y="2382"/>
                      <a:pt x="12347" y="2541"/>
                    </a:cubicBezTo>
                    <a:cubicBezTo>
                      <a:pt x="12130" y="2859"/>
                      <a:pt x="11804" y="3018"/>
                      <a:pt x="11587" y="3018"/>
                    </a:cubicBezTo>
                    <a:cubicBezTo>
                      <a:pt x="11587" y="3018"/>
                      <a:pt x="11587" y="3018"/>
                      <a:pt x="11587" y="3018"/>
                    </a:cubicBezTo>
                    <a:cubicBezTo>
                      <a:pt x="11370" y="3018"/>
                      <a:pt x="11153" y="3176"/>
                      <a:pt x="10936" y="3335"/>
                    </a:cubicBezTo>
                    <a:cubicBezTo>
                      <a:pt x="10719" y="3494"/>
                      <a:pt x="10393" y="3653"/>
                      <a:pt x="10067" y="3653"/>
                    </a:cubicBezTo>
                    <a:cubicBezTo>
                      <a:pt x="10067" y="3653"/>
                      <a:pt x="10067" y="3653"/>
                      <a:pt x="10067" y="3653"/>
                    </a:cubicBezTo>
                    <a:cubicBezTo>
                      <a:pt x="9525" y="3653"/>
                      <a:pt x="8765" y="4129"/>
                      <a:pt x="8656" y="4447"/>
                    </a:cubicBezTo>
                    <a:cubicBezTo>
                      <a:pt x="8656" y="4765"/>
                      <a:pt x="8331" y="4924"/>
                      <a:pt x="8114" y="4924"/>
                    </a:cubicBezTo>
                    <a:cubicBezTo>
                      <a:pt x="8005" y="5082"/>
                      <a:pt x="7788" y="5082"/>
                      <a:pt x="7788" y="5241"/>
                    </a:cubicBezTo>
                    <a:cubicBezTo>
                      <a:pt x="7788" y="5718"/>
                      <a:pt x="7245" y="6194"/>
                      <a:pt x="6811" y="6194"/>
                    </a:cubicBezTo>
                    <a:cubicBezTo>
                      <a:pt x="6703" y="6194"/>
                      <a:pt x="6486" y="6194"/>
                      <a:pt x="6377" y="5876"/>
                    </a:cubicBezTo>
                    <a:cubicBezTo>
                      <a:pt x="6268" y="5876"/>
                      <a:pt x="6268" y="5876"/>
                      <a:pt x="6160" y="6035"/>
                    </a:cubicBezTo>
                    <a:cubicBezTo>
                      <a:pt x="6160" y="6194"/>
                      <a:pt x="6160" y="6512"/>
                      <a:pt x="6377" y="6671"/>
                    </a:cubicBezTo>
                    <a:cubicBezTo>
                      <a:pt x="6486" y="6829"/>
                      <a:pt x="6594" y="7147"/>
                      <a:pt x="6486" y="7306"/>
                    </a:cubicBezTo>
                    <a:cubicBezTo>
                      <a:pt x="6486" y="7624"/>
                      <a:pt x="6160" y="7782"/>
                      <a:pt x="5943" y="7941"/>
                    </a:cubicBezTo>
                    <a:cubicBezTo>
                      <a:pt x="5834" y="7941"/>
                      <a:pt x="5834" y="8100"/>
                      <a:pt x="5726" y="8100"/>
                    </a:cubicBezTo>
                    <a:cubicBezTo>
                      <a:pt x="5834" y="8100"/>
                      <a:pt x="5834" y="8259"/>
                      <a:pt x="5834" y="8259"/>
                    </a:cubicBezTo>
                    <a:cubicBezTo>
                      <a:pt x="5726" y="8576"/>
                      <a:pt x="5617" y="8735"/>
                      <a:pt x="5509" y="8894"/>
                    </a:cubicBezTo>
                    <a:cubicBezTo>
                      <a:pt x="5400" y="8894"/>
                      <a:pt x="5400" y="9053"/>
                      <a:pt x="5292" y="9053"/>
                    </a:cubicBezTo>
                    <a:cubicBezTo>
                      <a:pt x="5400" y="9212"/>
                      <a:pt x="5400" y="9529"/>
                      <a:pt x="5400" y="9688"/>
                    </a:cubicBezTo>
                    <a:cubicBezTo>
                      <a:pt x="5183" y="10006"/>
                      <a:pt x="4749" y="10165"/>
                      <a:pt x="4206" y="10324"/>
                    </a:cubicBezTo>
                    <a:cubicBezTo>
                      <a:pt x="4098" y="10324"/>
                      <a:pt x="4098" y="10324"/>
                      <a:pt x="4098" y="10324"/>
                    </a:cubicBezTo>
                    <a:cubicBezTo>
                      <a:pt x="3881" y="10482"/>
                      <a:pt x="3772" y="10641"/>
                      <a:pt x="3772" y="10800"/>
                    </a:cubicBezTo>
                    <a:cubicBezTo>
                      <a:pt x="3772" y="10959"/>
                      <a:pt x="3881" y="10959"/>
                      <a:pt x="3989" y="10959"/>
                    </a:cubicBezTo>
                    <a:cubicBezTo>
                      <a:pt x="4206" y="10959"/>
                      <a:pt x="4315" y="10959"/>
                      <a:pt x="4423" y="11276"/>
                    </a:cubicBezTo>
                    <a:cubicBezTo>
                      <a:pt x="4423" y="11594"/>
                      <a:pt x="4315" y="11753"/>
                      <a:pt x="4206" y="11753"/>
                    </a:cubicBezTo>
                    <a:cubicBezTo>
                      <a:pt x="3989" y="11912"/>
                      <a:pt x="3881" y="12071"/>
                      <a:pt x="3881" y="12229"/>
                    </a:cubicBezTo>
                    <a:cubicBezTo>
                      <a:pt x="3881" y="12547"/>
                      <a:pt x="3772" y="12706"/>
                      <a:pt x="3772" y="12865"/>
                    </a:cubicBezTo>
                    <a:cubicBezTo>
                      <a:pt x="3555" y="13024"/>
                      <a:pt x="3338" y="13182"/>
                      <a:pt x="3012" y="13182"/>
                    </a:cubicBezTo>
                    <a:cubicBezTo>
                      <a:pt x="2904" y="13182"/>
                      <a:pt x="2795" y="13182"/>
                      <a:pt x="2795" y="13182"/>
                    </a:cubicBezTo>
                    <a:cubicBezTo>
                      <a:pt x="2795" y="13500"/>
                      <a:pt x="2687" y="13659"/>
                      <a:pt x="2578" y="13976"/>
                    </a:cubicBezTo>
                    <a:cubicBezTo>
                      <a:pt x="2469" y="14135"/>
                      <a:pt x="2252" y="14294"/>
                      <a:pt x="1818" y="14294"/>
                    </a:cubicBezTo>
                    <a:cubicBezTo>
                      <a:pt x="2035" y="14612"/>
                      <a:pt x="2252" y="14771"/>
                      <a:pt x="2252" y="15247"/>
                    </a:cubicBezTo>
                    <a:cubicBezTo>
                      <a:pt x="2361" y="15724"/>
                      <a:pt x="2035" y="15882"/>
                      <a:pt x="1818" y="15882"/>
                    </a:cubicBezTo>
                    <a:cubicBezTo>
                      <a:pt x="1601" y="16041"/>
                      <a:pt x="1601" y="16041"/>
                      <a:pt x="1601" y="16359"/>
                    </a:cubicBezTo>
                    <a:cubicBezTo>
                      <a:pt x="1493" y="16994"/>
                      <a:pt x="1058" y="16994"/>
                      <a:pt x="733" y="17153"/>
                    </a:cubicBezTo>
                    <a:cubicBezTo>
                      <a:pt x="299" y="17153"/>
                      <a:pt x="82" y="17153"/>
                      <a:pt x="82" y="17471"/>
                    </a:cubicBezTo>
                    <a:cubicBezTo>
                      <a:pt x="-27" y="17788"/>
                      <a:pt x="-27" y="17947"/>
                      <a:pt x="82" y="17947"/>
                    </a:cubicBezTo>
                    <a:cubicBezTo>
                      <a:pt x="190" y="18106"/>
                      <a:pt x="516" y="18106"/>
                      <a:pt x="841" y="181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1" name="Shape 3101"/>
              <p:cNvSpPr/>
              <p:nvPr/>
            </p:nvSpPr>
            <p:spPr>
              <a:xfrm>
                <a:off x="1673825" y="1725318"/>
                <a:ext cx="160422" cy="1303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3252"/>
                    </a:moveTo>
                    <a:cubicBezTo>
                      <a:pt x="14205" y="3252"/>
                      <a:pt x="14011" y="3484"/>
                      <a:pt x="13622" y="4181"/>
                    </a:cubicBezTo>
                    <a:cubicBezTo>
                      <a:pt x="13427" y="4645"/>
                      <a:pt x="13038" y="5342"/>
                      <a:pt x="12454" y="5342"/>
                    </a:cubicBezTo>
                    <a:cubicBezTo>
                      <a:pt x="12259" y="5342"/>
                      <a:pt x="11676" y="5806"/>
                      <a:pt x="11286" y="6271"/>
                    </a:cubicBezTo>
                    <a:cubicBezTo>
                      <a:pt x="10703" y="6968"/>
                      <a:pt x="9924" y="7665"/>
                      <a:pt x="8951" y="7897"/>
                    </a:cubicBezTo>
                    <a:cubicBezTo>
                      <a:pt x="8951" y="8129"/>
                      <a:pt x="8757" y="8129"/>
                      <a:pt x="8757" y="8129"/>
                    </a:cubicBezTo>
                    <a:cubicBezTo>
                      <a:pt x="7589" y="8129"/>
                      <a:pt x="7200" y="5806"/>
                      <a:pt x="6811" y="3716"/>
                    </a:cubicBezTo>
                    <a:cubicBezTo>
                      <a:pt x="6616" y="2787"/>
                      <a:pt x="6422" y="1626"/>
                      <a:pt x="6227" y="1394"/>
                    </a:cubicBezTo>
                    <a:cubicBezTo>
                      <a:pt x="5838" y="697"/>
                      <a:pt x="4281" y="0"/>
                      <a:pt x="2919" y="0"/>
                    </a:cubicBezTo>
                    <a:cubicBezTo>
                      <a:pt x="2335" y="0"/>
                      <a:pt x="1946" y="232"/>
                      <a:pt x="1946" y="465"/>
                    </a:cubicBezTo>
                    <a:cubicBezTo>
                      <a:pt x="1751" y="1394"/>
                      <a:pt x="973" y="1626"/>
                      <a:pt x="584" y="1626"/>
                    </a:cubicBezTo>
                    <a:cubicBezTo>
                      <a:pt x="195" y="1858"/>
                      <a:pt x="195" y="1858"/>
                      <a:pt x="0" y="2090"/>
                    </a:cubicBezTo>
                    <a:cubicBezTo>
                      <a:pt x="0" y="2090"/>
                      <a:pt x="0" y="2323"/>
                      <a:pt x="0" y="2323"/>
                    </a:cubicBezTo>
                    <a:cubicBezTo>
                      <a:pt x="195" y="2323"/>
                      <a:pt x="195" y="2323"/>
                      <a:pt x="389" y="2323"/>
                    </a:cubicBezTo>
                    <a:cubicBezTo>
                      <a:pt x="584" y="2323"/>
                      <a:pt x="584" y="2323"/>
                      <a:pt x="778" y="2323"/>
                    </a:cubicBezTo>
                    <a:cubicBezTo>
                      <a:pt x="1751" y="2323"/>
                      <a:pt x="1946" y="3019"/>
                      <a:pt x="2141" y="3716"/>
                    </a:cubicBezTo>
                    <a:cubicBezTo>
                      <a:pt x="2335" y="3948"/>
                      <a:pt x="2335" y="3948"/>
                      <a:pt x="2530" y="4181"/>
                    </a:cubicBezTo>
                    <a:cubicBezTo>
                      <a:pt x="2530" y="4413"/>
                      <a:pt x="2530" y="4645"/>
                      <a:pt x="3308" y="4645"/>
                    </a:cubicBezTo>
                    <a:cubicBezTo>
                      <a:pt x="3892" y="4645"/>
                      <a:pt x="4476" y="4413"/>
                      <a:pt x="4865" y="4413"/>
                    </a:cubicBezTo>
                    <a:cubicBezTo>
                      <a:pt x="5254" y="4181"/>
                      <a:pt x="5449" y="4181"/>
                      <a:pt x="5643" y="4181"/>
                    </a:cubicBezTo>
                    <a:cubicBezTo>
                      <a:pt x="5643" y="4181"/>
                      <a:pt x="5643" y="4181"/>
                      <a:pt x="5643" y="4181"/>
                    </a:cubicBezTo>
                    <a:cubicBezTo>
                      <a:pt x="6227" y="4181"/>
                      <a:pt x="6616" y="4645"/>
                      <a:pt x="6616" y="5110"/>
                    </a:cubicBezTo>
                    <a:cubicBezTo>
                      <a:pt x="6616" y="5806"/>
                      <a:pt x="6032" y="6271"/>
                      <a:pt x="5254" y="5806"/>
                    </a:cubicBezTo>
                    <a:cubicBezTo>
                      <a:pt x="4865" y="5806"/>
                      <a:pt x="4670" y="5806"/>
                      <a:pt x="4476" y="6039"/>
                    </a:cubicBezTo>
                    <a:cubicBezTo>
                      <a:pt x="4281" y="6271"/>
                      <a:pt x="3892" y="6503"/>
                      <a:pt x="3503" y="6271"/>
                    </a:cubicBezTo>
                    <a:cubicBezTo>
                      <a:pt x="3308" y="6271"/>
                      <a:pt x="2919" y="6271"/>
                      <a:pt x="2724" y="6271"/>
                    </a:cubicBezTo>
                    <a:cubicBezTo>
                      <a:pt x="3308" y="6735"/>
                      <a:pt x="3892" y="7432"/>
                      <a:pt x="3892" y="8594"/>
                    </a:cubicBezTo>
                    <a:cubicBezTo>
                      <a:pt x="3892" y="8594"/>
                      <a:pt x="3892" y="9058"/>
                      <a:pt x="4281" y="9058"/>
                    </a:cubicBezTo>
                    <a:cubicBezTo>
                      <a:pt x="4476" y="9058"/>
                      <a:pt x="4670" y="8826"/>
                      <a:pt x="4670" y="8594"/>
                    </a:cubicBezTo>
                    <a:cubicBezTo>
                      <a:pt x="4670" y="7665"/>
                      <a:pt x="5059" y="7665"/>
                      <a:pt x="5254" y="7665"/>
                    </a:cubicBezTo>
                    <a:cubicBezTo>
                      <a:pt x="5449" y="7665"/>
                      <a:pt x="5643" y="7897"/>
                      <a:pt x="6032" y="8129"/>
                    </a:cubicBezTo>
                    <a:cubicBezTo>
                      <a:pt x="6422" y="8361"/>
                      <a:pt x="6811" y="8826"/>
                      <a:pt x="7395" y="8826"/>
                    </a:cubicBezTo>
                    <a:cubicBezTo>
                      <a:pt x="8173" y="9058"/>
                      <a:pt x="8562" y="9523"/>
                      <a:pt x="8562" y="9755"/>
                    </a:cubicBezTo>
                    <a:cubicBezTo>
                      <a:pt x="8757" y="9987"/>
                      <a:pt x="8757" y="9987"/>
                      <a:pt x="9341" y="10219"/>
                    </a:cubicBezTo>
                    <a:cubicBezTo>
                      <a:pt x="10897" y="10219"/>
                      <a:pt x="14205" y="11613"/>
                      <a:pt x="15762" y="12774"/>
                    </a:cubicBezTo>
                    <a:cubicBezTo>
                      <a:pt x="16541" y="13471"/>
                      <a:pt x="16541" y="14168"/>
                      <a:pt x="16735" y="14865"/>
                    </a:cubicBezTo>
                    <a:cubicBezTo>
                      <a:pt x="16735" y="15097"/>
                      <a:pt x="16735" y="15561"/>
                      <a:pt x="16930" y="15794"/>
                    </a:cubicBezTo>
                    <a:cubicBezTo>
                      <a:pt x="17708" y="16723"/>
                      <a:pt x="17903" y="17652"/>
                      <a:pt x="17708" y="18348"/>
                    </a:cubicBezTo>
                    <a:cubicBezTo>
                      <a:pt x="17514" y="18581"/>
                      <a:pt x="17319" y="19045"/>
                      <a:pt x="16541" y="19045"/>
                    </a:cubicBezTo>
                    <a:cubicBezTo>
                      <a:pt x="15957" y="19045"/>
                      <a:pt x="15178" y="19510"/>
                      <a:pt x="14984" y="19974"/>
                    </a:cubicBezTo>
                    <a:cubicBezTo>
                      <a:pt x="14984" y="20206"/>
                      <a:pt x="14789" y="20206"/>
                      <a:pt x="14789" y="20206"/>
                    </a:cubicBezTo>
                    <a:cubicBezTo>
                      <a:pt x="14984" y="20206"/>
                      <a:pt x="14984" y="20439"/>
                      <a:pt x="15373" y="20439"/>
                    </a:cubicBezTo>
                    <a:cubicBezTo>
                      <a:pt x="16151" y="20439"/>
                      <a:pt x="17124" y="20206"/>
                      <a:pt x="18097" y="19974"/>
                    </a:cubicBezTo>
                    <a:cubicBezTo>
                      <a:pt x="18681" y="19974"/>
                      <a:pt x="19265" y="19742"/>
                      <a:pt x="19654" y="19742"/>
                    </a:cubicBezTo>
                    <a:cubicBezTo>
                      <a:pt x="20043" y="19742"/>
                      <a:pt x="20432" y="20206"/>
                      <a:pt x="21016" y="20903"/>
                    </a:cubicBezTo>
                    <a:cubicBezTo>
                      <a:pt x="21211" y="21135"/>
                      <a:pt x="21405" y="21368"/>
                      <a:pt x="21600" y="21600"/>
                    </a:cubicBezTo>
                    <a:cubicBezTo>
                      <a:pt x="21600" y="6271"/>
                      <a:pt x="21600" y="6271"/>
                      <a:pt x="21600" y="6271"/>
                    </a:cubicBezTo>
                    <a:cubicBezTo>
                      <a:pt x="20432" y="5806"/>
                      <a:pt x="19459" y="5342"/>
                      <a:pt x="18292" y="4877"/>
                    </a:cubicBezTo>
                    <a:cubicBezTo>
                      <a:pt x="16735" y="3948"/>
                      <a:pt x="14984" y="3252"/>
                      <a:pt x="14400" y="32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2" name="Shape 3102"/>
              <p:cNvSpPr/>
              <p:nvPr/>
            </p:nvSpPr>
            <p:spPr>
              <a:xfrm>
                <a:off x="1626909" y="1764862"/>
                <a:ext cx="39350" cy="131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7200"/>
                    </a:moveTo>
                    <a:cubicBezTo>
                      <a:pt x="0" y="7200"/>
                      <a:pt x="771" y="9600"/>
                      <a:pt x="3857" y="9600"/>
                    </a:cubicBezTo>
                    <a:cubicBezTo>
                      <a:pt x="4629" y="9600"/>
                      <a:pt x="5400" y="9600"/>
                      <a:pt x="6943" y="9600"/>
                    </a:cubicBezTo>
                    <a:cubicBezTo>
                      <a:pt x="7714" y="9600"/>
                      <a:pt x="9257" y="9600"/>
                      <a:pt x="10800" y="9600"/>
                    </a:cubicBezTo>
                    <a:cubicBezTo>
                      <a:pt x="13886" y="9600"/>
                      <a:pt x="16971" y="12000"/>
                      <a:pt x="18514" y="16800"/>
                    </a:cubicBezTo>
                    <a:cubicBezTo>
                      <a:pt x="20057" y="19200"/>
                      <a:pt x="20829" y="19200"/>
                      <a:pt x="21600" y="21600"/>
                    </a:cubicBezTo>
                    <a:cubicBezTo>
                      <a:pt x="21600" y="19200"/>
                      <a:pt x="20829" y="19200"/>
                      <a:pt x="20829" y="16800"/>
                    </a:cubicBezTo>
                    <a:cubicBezTo>
                      <a:pt x="20829" y="14400"/>
                      <a:pt x="19286" y="7200"/>
                      <a:pt x="15429" y="2400"/>
                    </a:cubicBezTo>
                    <a:cubicBezTo>
                      <a:pt x="13886" y="0"/>
                      <a:pt x="11571" y="0"/>
                      <a:pt x="9257" y="0"/>
                    </a:cubicBezTo>
                    <a:cubicBezTo>
                      <a:pt x="3857" y="0"/>
                      <a:pt x="771" y="4800"/>
                      <a:pt x="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3" name="Shape 3103"/>
              <p:cNvSpPr/>
              <p:nvPr/>
            </p:nvSpPr>
            <p:spPr>
              <a:xfrm>
                <a:off x="1092516" y="1630118"/>
                <a:ext cx="179451" cy="177219"/>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19884" y="19200"/>
                    </a:moveTo>
                    <a:cubicBezTo>
                      <a:pt x="19884" y="18686"/>
                      <a:pt x="20057" y="18000"/>
                      <a:pt x="20057" y="17657"/>
                    </a:cubicBezTo>
                    <a:cubicBezTo>
                      <a:pt x="20057" y="17486"/>
                      <a:pt x="20229" y="17314"/>
                      <a:pt x="20229" y="17143"/>
                    </a:cubicBezTo>
                    <a:cubicBezTo>
                      <a:pt x="20229" y="16457"/>
                      <a:pt x="20575" y="16114"/>
                      <a:pt x="21266" y="16286"/>
                    </a:cubicBezTo>
                    <a:cubicBezTo>
                      <a:pt x="21439" y="16114"/>
                      <a:pt x="21266" y="15943"/>
                      <a:pt x="21266" y="15771"/>
                    </a:cubicBezTo>
                    <a:cubicBezTo>
                      <a:pt x="21093" y="15771"/>
                      <a:pt x="20921" y="15429"/>
                      <a:pt x="20748" y="15086"/>
                    </a:cubicBezTo>
                    <a:cubicBezTo>
                      <a:pt x="20402" y="14571"/>
                      <a:pt x="20229" y="14229"/>
                      <a:pt x="19711" y="14229"/>
                    </a:cubicBezTo>
                    <a:cubicBezTo>
                      <a:pt x="19538" y="14229"/>
                      <a:pt x="19365" y="14400"/>
                      <a:pt x="19365" y="14400"/>
                    </a:cubicBezTo>
                    <a:cubicBezTo>
                      <a:pt x="19365" y="14400"/>
                      <a:pt x="19538" y="14400"/>
                      <a:pt x="19538" y="14400"/>
                    </a:cubicBezTo>
                    <a:cubicBezTo>
                      <a:pt x="20057" y="14400"/>
                      <a:pt x="20402" y="14743"/>
                      <a:pt x="20575" y="15086"/>
                    </a:cubicBezTo>
                    <a:cubicBezTo>
                      <a:pt x="20748" y="15257"/>
                      <a:pt x="20748" y="15600"/>
                      <a:pt x="20575" y="15771"/>
                    </a:cubicBezTo>
                    <a:cubicBezTo>
                      <a:pt x="20575" y="16114"/>
                      <a:pt x="20229" y="16114"/>
                      <a:pt x="20229" y="16114"/>
                    </a:cubicBezTo>
                    <a:cubicBezTo>
                      <a:pt x="20057" y="16114"/>
                      <a:pt x="19884" y="16114"/>
                      <a:pt x="19711" y="15943"/>
                    </a:cubicBezTo>
                    <a:cubicBezTo>
                      <a:pt x="19538" y="15771"/>
                      <a:pt x="19365" y="15771"/>
                      <a:pt x="19193" y="15771"/>
                    </a:cubicBezTo>
                    <a:cubicBezTo>
                      <a:pt x="19020" y="15771"/>
                      <a:pt x="19020" y="15771"/>
                      <a:pt x="19020" y="15771"/>
                    </a:cubicBezTo>
                    <a:cubicBezTo>
                      <a:pt x="18501" y="15771"/>
                      <a:pt x="18329" y="15257"/>
                      <a:pt x="18156" y="15086"/>
                    </a:cubicBezTo>
                    <a:cubicBezTo>
                      <a:pt x="18156" y="14743"/>
                      <a:pt x="18156" y="14743"/>
                      <a:pt x="17810" y="14743"/>
                    </a:cubicBezTo>
                    <a:cubicBezTo>
                      <a:pt x="17119" y="14571"/>
                      <a:pt x="16946" y="14057"/>
                      <a:pt x="16773" y="13543"/>
                    </a:cubicBezTo>
                    <a:cubicBezTo>
                      <a:pt x="16601" y="13200"/>
                      <a:pt x="16428" y="13029"/>
                      <a:pt x="16082" y="13029"/>
                    </a:cubicBezTo>
                    <a:cubicBezTo>
                      <a:pt x="15391" y="13029"/>
                      <a:pt x="15045" y="12514"/>
                      <a:pt x="15045" y="12343"/>
                    </a:cubicBezTo>
                    <a:cubicBezTo>
                      <a:pt x="14873" y="12000"/>
                      <a:pt x="15045" y="11314"/>
                      <a:pt x="15564" y="10971"/>
                    </a:cubicBezTo>
                    <a:cubicBezTo>
                      <a:pt x="15564" y="10800"/>
                      <a:pt x="15218" y="10629"/>
                      <a:pt x="15218" y="10629"/>
                    </a:cubicBezTo>
                    <a:cubicBezTo>
                      <a:pt x="14873" y="10286"/>
                      <a:pt x="14354" y="9943"/>
                      <a:pt x="14354" y="9429"/>
                    </a:cubicBezTo>
                    <a:cubicBezTo>
                      <a:pt x="14354" y="9429"/>
                      <a:pt x="14181" y="9429"/>
                      <a:pt x="14181" y="9257"/>
                    </a:cubicBezTo>
                    <a:cubicBezTo>
                      <a:pt x="13836" y="9257"/>
                      <a:pt x="13317" y="9086"/>
                      <a:pt x="13317" y="8571"/>
                    </a:cubicBezTo>
                    <a:cubicBezTo>
                      <a:pt x="13317" y="8571"/>
                      <a:pt x="13317" y="8571"/>
                      <a:pt x="13317" y="8571"/>
                    </a:cubicBezTo>
                    <a:cubicBezTo>
                      <a:pt x="13317" y="8571"/>
                      <a:pt x="13317" y="8571"/>
                      <a:pt x="13317" y="8400"/>
                    </a:cubicBezTo>
                    <a:cubicBezTo>
                      <a:pt x="13145" y="8400"/>
                      <a:pt x="12799" y="8229"/>
                      <a:pt x="12453" y="7886"/>
                    </a:cubicBezTo>
                    <a:cubicBezTo>
                      <a:pt x="12281" y="7714"/>
                      <a:pt x="12281" y="7714"/>
                      <a:pt x="12108" y="7714"/>
                    </a:cubicBezTo>
                    <a:cubicBezTo>
                      <a:pt x="11935" y="7714"/>
                      <a:pt x="11935" y="7714"/>
                      <a:pt x="11935" y="7714"/>
                    </a:cubicBezTo>
                    <a:cubicBezTo>
                      <a:pt x="11762" y="7714"/>
                      <a:pt x="11417" y="7543"/>
                      <a:pt x="11244" y="7371"/>
                    </a:cubicBezTo>
                    <a:cubicBezTo>
                      <a:pt x="10898" y="6857"/>
                      <a:pt x="10380" y="6686"/>
                      <a:pt x="10207" y="6686"/>
                    </a:cubicBezTo>
                    <a:cubicBezTo>
                      <a:pt x="9516" y="7029"/>
                      <a:pt x="8479" y="6000"/>
                      <a:pt x="8133" y="4971"/>
                    </a:cubicBezTo>
                    <a:cubicBezTo>
                      <a:pt x="7961" y="4629"/>
                      <a:pt x="7269" y="4114"/>
                      <a:pt x="6751" y="3771"/>
                    </a:cubicBezTo>
                    <a:cubicBezTo>
                      <a:pt x="5887" y="3257"/>
                      <a:pt x="5023" y="2571"/>
                      <a:pt x="4850" y="2057"/>
                    </a:cubicBezTo>
                    <a:cubicBezTo>
                      <a:pt x="4505" y="1543"/>
                      <a:pt x="4159" y="857"/>
                      <a:pt x="2604" y="857"/>
                    </a:cubicBezTo>
                    <a:cubicBezTo>
                      <a:pt x="2431" y="857"/>
                      <a:pt x="2431" y="857"/>
                      <a:pt x="2258" y="857"/>
                    </a:cubicBezTo>
                    <a:cubicBezTo>
                      <a:pt x="2258" y="857"/>
                      <a:pt x="2258" y="857"/>
                      <a:pt x="2258" y="857"/>
                    </a:cubicBezTo>
                    <a:cubicBezTo>
                      <a:pt x="1394" y="857"/>
                      <a:pt x="703" y="514"/>
                      <a:pt x="357" y="171"/>
                    </a:cubicBezTo>
                    <a:cubicBezTo>
                      <a:pt x="185" y="171"/>
                      <a:pt x="185" y="0"/>
                      <a:pt x="12" y="0"/>
                    </a:cubicBezTo>
                    <a:cubicBezTo>
                      <a:pt x="-161" y="686"/>
                      <a:pt x="1567" y="2571"/>
                      <a:pt x="2604" y="3257"/>
                    </a:cubicBezTo>
                    <a:cubicBezTo>
                      <a:pt x="3122" y="3600"/>
                      <a:pt x="3468" y="4114"/>
                      <a:pt x="3813" y="4629"/>
                    </a:cubicBezTo>
                    <a:cubicBezTo>
                      <a:pt x="4159" y="5314"/>
                      <a:pt x="4505" y="5829"/>
                      <a:pt x="5023" y="6000"/>
                    </a:cubicBezTo>
                    <a:cubicBezTo>
                      <a:pt x="5887" y="6000"/>
                      <a:pt x="6233" y="7200"/>
                      <a:pt x="6578" y="8400"/>
                    </a:cubicBezTo>
                    <a:cubicBezTo>
                      <a:pt x="6751" y="8743"/>
                      <a:pt x="7097" y="9771"/>
                      <a:pt x="7269" y="9771"/>
                    </a:cubicBezTo>
                    <a:cubicBezTo>
                      <a:pt x="8306" y="10114"/>
                      <a:pt x="10207" y="13029"/>
                      <a:pt x="10553" y="14571"/>
                    </a:cubicBezTo>
                    <a:cubicBezTo>
                      <a:pt x="10725" y="15257"/>
                      <a:pt x="11417" y="15943"/>
                      <a:pt x="11935" y="16457"/>
                    </a:cubicBezTo>
                    <a:cubicBezTo>
                      <a:pt x="12453" y="16800"/>
                      <a:pt x="12972" y="17314"/>
                      <a:pt x="13317" y="17829"/>
                    </a:cubicBezTo>
                    <a:cubicBezTo>
                      <a:pt x="13663" y="18343"/>
                      <a:pt x="14873" y="19200"/>
                      <a:pt x="15737" y="19886"/>
                    </a:cubicBezTo>
                    <a:cubicBezTo>
                      <a:pt x="16255" y="20229"/>
                      <a:pt x="16601" y="20571"/>
                      <a:pt x="16773" y="20743"/>
                    </a:cubicBezTo>
                    <a:cubicBezTo>
                      <a:pt x="16946" y="20914"/>
                      <a:pt x="16946" y="21086"/>
                      <a:pt x="17119" y="21257"/>
                    </a:cubicBezTo>
                    <a:cubicBezTo>
                      <a:pt x="17119" y="21429"/>
                      <a:pt x="17292" y="21429"/>
                      <a:pt x="17292" y="21600"/>
                    </a:cubicBezTo>
                    <a:cubicBezTo>
                      <a:pt x="17465" y="21429"/>
                      <a:pt x="17637" y="21429"/>
                      <a:pt x="17983" y="21429"/>
                    </a:cubicBezTo>
                    <a:cubicBezTo>
                      <a:pt x="18329" y="21429"/>
                      <a:pt x="18674" y="21429"/>
                      <a:pt x="19020" y="21600"/>
                    </a:cubicBezTo>
                    <a:cubicBezTo>
                      <a:pt x="19193" y="21600"/>
                      <a:pt x="19365" y="21600"/>
                      <a:pt x="19538" y="21600"/>
                    </a:cubicBezTo>
                    <a:cubicBezTo>
                      <a:pt x="19711" y="21429"/>
                      <a:pt x="19884" y="20057"/>
                      <a:pt x="19884" y="19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4" name="Shape 3104"/>
              <p:cNvSpPr/>
              <p:nvPr/>
            </p:nvSpPr>
            <p:spPr>
              <a:xfrm>
                <a:off x="1430167" y="1849318"/>
                <a:ext cx="4086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34" y="5400"/>
                    </a:moveTo>
                    <a:cubicBezTo>
                      <a:pt x="2234" y="2700"/>
                      <a:pt x="1490" y="2700"/>
                      <a:pt x="1490" y="2700"/>
                    </a:cubicBezTo>
                    <a:cubicBezTo>
                      <a:pt x="1490" y="2700"/>
                      <a:pt x="745" y="5400"/>
                      <a:pt x="0" y="8100"/>
                    </a:cubicBezTo>
                    <a:cubicBezTo>
                      <a:pt x="0" y="8100"/>
                      <a:pt x="0" y="10800"/>
                      <a:pt x="0" y="13500"/>
                    </a:cubicBezTo>
                    <a:cubicBezTo>
                      <a:pt x="745" y="13500"/>
                      <a:pt x="2979" y="21600"/>
                      <a:pt x="6703" y="21600"/>
                    </a:cubicBezTo>
                    <a:cubicBezTo>
                      <a:pt x="6703" y="21600"/>
                      <a:pt x="6703" y="21600"/>
                      <a:pt x="6703" y="21600"/>
                    </a:cubicBezTo>
                    <a:cubicBezTo>
                      <a:pt x="8193" y="21600"/>
                      <a:pt x="8938" y="21600"/>
                      <a:pt x="10428" y="18900"/>
                    </a:cubicBezTo>
                    <a:cubicBezTo>
                      <a:pt x="14152" y="13500"/>
                      <a:pt x="16386" y="13500"/>
                      <a:pt x="18621" y="10800"/>
                    </a:cubicBezTo>
                    <a:cubicBezTo>
                      <a:pt x="20855" y="10800"/>
                      <a:pt x="21600" y="10800"/>
                      <a:pt x="21600" y="8100"/>
                    </a:cubicBezTo>
                    <a:cubicBezTo>
                      <a:pt x="21600" y="5400"/>
                      <a:pt x="16386" y="0"/>
                      <a:pt x="13407" y="0"/>
                    </a:cubicBezTo>
                    <a:cubicBezTo>
                      <a:pt x="12662" y="0"/>
                      <a:pt x="11917" y="0"/>
                      <a:pt x="11917" y="0"/>
                    </a:cubicBezTo>
                    <a:cubicBezTo>
                      <a:pt x="11172" y="5400"/>
                      <a:pt x="8938" y="8100"/>
                      <a:pt x="6703" y="8100"/>
                    </a:cubicBezTo>
                    <a:cubicBezTo>
                      <a:pt x="5214" y="8100"/>
                      <a:pt x="3724" y="8100"/>
                      <a:pt x="2234" y="5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5" name="Shape 3105"/>
              <p:cNvSpPr/>
              <p:nvPr/>
            </p:nvSpPr>
            <p:spPr>
              <a:xfrm>
                <a:off x="1615505" y="1690167"/>
                <a:ext cx="18972" cy="32222"/>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19286" y="7513"/>
                    </a:moveTo>
                    <a:cubicBezTo>
                      <a:pt x="19286" y="7513"/>
                      <a:pt x="19286" y="7513"/>
                      <a:pt x="19286" y="7513"/>
                    </a:cubicBezTo>
                    <a:cubicBezTo>
                      <a:pt x="19286" y="7513"/>
                      <a:pt x="17743" y="7513"/>
                      <a:pt x="17743" y="7513"/>
                    </a:cubicBezTo>
                    <a:cubicBezTo>
                      <a:pt x="17743" y="7513"/>
                      <a:pt x="16200" y="7513"/>
                      <a:pt x="16200" y="7513"/>
                    </a:cubicBezTo>
                    <a:cubicBezTo>
                      <a:pt x="14658" y="7513"/>
                      <a:pt x="13115" y="7513"/>
                      <a:pt x="10029" y="6574"/>
                    </a:cubicBezTo>
                    <a:cubicBezTo>
                      <a:pt x="10029" y="6574"/>
                      <a:pt x="8486" y="5635"/>
                      <a:pt x="8486" y="4696"/>
                    </a:cubicBezTo>
                    <a:cubicBezTo>
                      <a:pt x="8486" y="2817"/>
                      <a:pt x="6943" y="0"/>
                      <a:pt x="5400" y="0"/>
                    </a:cubicBezTo>
                    <a:cubicBezTo>
                      <a:pt x="5400" y="0"/>
                      <a:pt x="3858" y="0"/>
                      <a:pt x="2315" y="1878"/>
                    </a:cubicBezTo>
                    <a:cubicBezTo>
                      <a:pt x="-771" y="4696"/>
                      <a:pt x="-771" y="11270"/>
                      <a:pt x="2315" y="15965"/>
                    </a:cubicBezTo>
                    <a:cubicBezTo>
                      <a:pt x="3858" y="18783"/>
                      <a:pt x="6943" y="20661"/>
                      <a:pt x="8486" y="21600"/>
                    </a:cubicBezTo>
                    <a:cubicBezTo>
                      <a:pt x="8486" y="20661"/>
                      <a:pt x="6943" y="20661"/>
                      <a:pt x="6943" y="20661"/>
                    </a:cubicBezTo>
                    <a:cubicBezTo>
                      <a:pt x="6943" y="18783"/>
                      <a:pt x="6943" y="15965"/>
                      <a:pt x="8486" y="15026"/>
                    </a:cubicBezTo>
                    <a:cubicBezTo>
                      <a:pt x="10029" y="14087"/>
                      <a:pt x="13115" y="13148"/>
                      <a:pt x="16200" y="13148"/>
                    </a:cubicBezTo>
                    <a:cubicBezTo>
                      <a:pt x="19286" y="13148"/>
                      <a:pt x="20829" y="13148"/>
                      <a:pt x="20829" y="13148"/>
                    </a:cubicBezTo>
                    <a:cubicBezTo>
                      <a:pt x="20829" y="13148"/>
                      <a:pt x="19286" y="12209"/>
                      <a:pt x="19286" y="11270"/>
                    </a:cubicBezTo>
                    <a:cubicBezTo>
                      <a:pt x="19286" y="10330"/>
                      <a:pt x="19286" y="8452"/>
                      <a:pt x="19286" y="751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6" name="Shape 3106"/>
              <p:cNvSpPr/>
              <p:nvPr/>
            </p:nvSpPr>
            <p:spPr>
              <a:xfrm>
                <a:off x="1471029" y="1726782"/>
                <a:ext cx="71131" cy="805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408" y="1137"/>
                    </a:moveTo>
                    <a:cubicBezTo>
                      <a:pt x="4408" y="1137"/>
                      <a:pt x="3967" y="2274"/>
                      <a:pt x="3527" y="3411"/>
                    </a:cubicBezTo>
                    <a:cubicBezTo>
                      <a:pt x="3086" y="4926"/>
                      <a:pt x="2204" y="6821"/>
                      <a:pt x="882" y="9095"/>
                    </a:cubicBezTo>
                    <a:cubicBezTo>
                      <a:pt x="0" y="9853"/>
                      <a:pt x="0" y="10611"/>
                      <a:pt x="0" y="11368"/>
                    </a:cubicBezTo>
                    <a:cubicBezTo>
                      <a:pt x="441" y="11747"/>
                      <a:pt x="1763" y="12126"/>
                      <a:pt x="3527" y="12126"/>
                    </a:cubicBezTo>
                    <a:cubicBezTo>
                      <a:pt x="3967" y="12126"/>
                      <a:pt x="4849" y="12505"/>
                      <a:pt x="5290" y="12884"/>
                    </a:cubicBezTo>
                    <a:cubicBezTo>
                      <a:pt x="6171" y="14021"/>
                      <a:pt x="5731" y="16295"/>
                      <a:pt x="5731" y="17432"/>
                    </a:cubicBezTo>
                    <a:cubicBezTo>
                      <a:pt x="4849" y="20084"/>
                      <a:pt x="4849" y="21221"/>
                      <a:pt x="5290" y="21600"/>
                    </a:cubicBezTo>
                    <a:cubicBezTo>
                      <a:pt x="6171" y="21221"/>
                      <a:pt x="7494" y="20084"/>
                      <a:pt x="7494" y="19326"/>
                    </a:cubicBezTo>
                    <a:cubicBezTo>
                      <a:pt x="7494" y="18947"/>
                      <a:pt x="7494" y="18947"/>
                      <a:pt x="7494" y="18568"/>
                    </a:cubicBezTo>
                    <a:cubicBezTo>
                      <a:pt x="5290" y="17432"/>
                      <a:pt x="5731" y="11368"/>
                      <a:pt x="6612" y="10232"/>
                    </a:cubicBezTo>
                    <a:cubicBezTo>
                      <a:pt x="6612" y="9474"/>
                      <a:pt x="7494" y="9095"/>
                      <a:pt x="8376" y="9095"/>
                    </a:cubicBezTo>
                    <a:cubicBezTo>
                      <a:pt x="9698" y="9095"/>
                      <a:pt x="10580" y="9474"/>
                      <a:pt x="11461" y="10232"/>
                    </a:cubicBezTo>
                    <a:cubicBezTo>
                      <a:pt x="11902" y="10989"/>
                      <a:pt x="11902" y="11747"/>
                      <a:pt x="11461" y="12505"/>
                    </a:cubicBezTo>
                    <a:cubicBezTo>
                      <a:pt x="11020" y="12884"/>
                      <a:pt x="11020" y="12884"/>
                      <a:pt x="11902" y="13642"/>
                    </a:cubicBezTo>
                    <a:cubicBezTo>
                      <a:pt x="12784" y="14021"/>
                      <a:pt x="13665" y="14779"/>
                      <a:pt x="13665" y="16295"/>
                    </a:cubicBezTo>
                    <a:cubicBezTo>
                      <a:pt x="13665" y="17053"/>
                      <a:pt x="14106" y="17053"/>
                      <a:pt x="14106" y="17053"/>
                    </a:cubicBezTo>
                    <a:cubicBezTo>
                      <a:pt x="14106" y="17053"/>
                      <a:pt x="14106" y="17053"/>
                      <a:pt x="14106" y="17053"/>
                    </a:cubicBezTo>
                    <a:cubicBezTo>
                      <a:pt x="14547" y="17053"/>
                      <a:pt x="15429" y="16674"/>
                      <a:pt x="15869" y="16674"/>
                    </a:cubicBezTo>
                    <a:cubicBezTo>
                      <a:pt x="16310" y="16295"/>
                      <a:pt x="16751" y="16295"/>
                      <a:pt x="17192" y="16295"/>
                    </a:cubicBezTo>
                    <a:cubicBezTo>
                      <a:pt x="18073" y="15916"/>
                      <a:pt x="18073" y="15916"/>
                      <a:pt x="18073" y="15537"/>
                    </a:cubicBezTo>
                    <a:cubicBezTo>
                      <a:pt x="18073" y="15537"/>
                      <a:pt x="18514" y="15158"/>
                      <a:pt x="17192" y="14021"/>
                    </a:cubicBezTo>
                    <a:cubicBezTo>
                      <a:pt x="16310" y="13263"/>
                      <a:pt x="16310" y="11747"/>
                      <a:pt x="16751" y="10989"/>
                    </a:cubicBezTo>
                    <a:cubicBezTo>
                      <a:pt x="16751" y="9853"/>
                      <a:pt x="16751" y="9853"/>
                      <a:pt x="16310" y="9474"/>
                    </a:cubicBezTo>
                    <a:cubicBezTo>
                      <a:pt x="14547" y="8337"/>
                      <a:pt x="13224" y="6821"/>
                      <a:pt x="13224" y="5684"/>
                    </a:cubicBezTo>
                    <a:cubicBezTo>
                      <a:pt x="13224" y="5305"/>
                      <a:pt x="13665" y="4547"/>
                      <a:pt x="14988" y="4547"/>
                    </a:cubicBezTo>
                    <a:cubicBezTo>
                      <a:pt x="16751" y="4168"/>
                      <a:pt x="21159" y="1895"/>
                      <a:pt x="21600" y="758"/>
                    </a:cubicBezTo>
                    <a:cubicBezTo>
                      <a:pt x="21600" y="758"/>
                      <a:pt x="21159" y="758"/>
                      <a:pt x="20718" y="758"/>
                    </a:cubicBezTo>
                    <a:cubicBezTo>
                      <a:pt x="18073" y="758"/>
                      <a:pt x="13665" y="2274"/>
                      <a:pt x="13224" y="3032"/>
                    </a:cubicBezTo>
                    <a:cubicBezTo>
                      <a:pt x="13224" y="4168"/>
                      <a:pt x="12343" y="4547"/>
                      <a:pt x="11020" y="4547"/>
                    </a:cubicBezTo>
                    <a:cubicBezTo>
                      <a:pt x="9698" y="4547"/>
                      <a:pt x="7935" y="3789"/>
                      <a:pt x="7053" y="2653"/>
                    </a:cubicBezTo>
                    <a:cubicBezTo>
                      <a:pt x="6171" y="1895"/>
                      <a:pt x="5731" y="1137"/>
                      <a:pt x="5290" y="0"/>
                    </a:cubicBezTo>
                    <a:cubicBezTo>
                      <a:pt x="5290" y="379"/>
                      <a:pt x="4849" y="758"/>
                      <a:pt x="4408" y="113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7" name="Shape 3107"/>
              <p:cNvSpPr/>
              <p:nvPr/>
            </p:nvSpPr>
            <p:spPr>
              <a:xfrm>
                <a:off x="1492216" y="1696025"/>
                <a:ext cx="77185" cy="219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400" y="10080"/>
                    </a:moveTo>
                    <a:cubicBezTo>
                      <a:pt x="12400" y="10080"/>
                      <a:pt x="14400" y="11520"/>
                      <a:pt x="15600" y="12960"/>
                    </a:cubicBezTo>
                    <a:cubicBezTo>
                      <a:pt x="17600" y="15840"/>
                      <a:pt x="20400" y="8640"/>
                      <a:pt x="21600" y="0"/>
                    </a:cubicBezTo>
                    <a:cubicBezTo>
                      <a:pt x="20800" y="1440"/>
                      <a:pt x="20000" y="4320"/>
                      <a:pt x="19600" y="5760"/>
                    </a:cubicBezTo>
                    <a:cubicBezTo>
                      <a:pt x="18400" y="7200"/>
                      <a:pt x="18400" y="7200"/>
                      <a:pt x="18400" y="7200"/>
                    </a:cubicBezTo>
                    <a:cubicBezTo>
                      <a:pt x="18000" y="8640"/>
                      <a:pt x="16800" y="10080"/>
                      <a:pt x="15600" y="10080"/>
                    </a:cubicBezTo>
                    <a:cubicBezTo>
                      <a:pt x="12000" y="10080"/>
                      <a:pt x="8000" y="5760"/>
                      <a:pt x="6400" y="2880"/>
                    </a:cubicBezTo>
                    <a:cubicBezTo>
                      <a:pt x="6400" y="2880"/>
                      <a:pt x="6000" y="2880"/>
                      <a:pt x="5600" y="2880"/>
                    </a:cubicBezTo>
                    <a:cubicBezTo>
                      <a:pt x="5200" y="2880"/>
                      <a:pt x="4800" y="4320"/>
                      <a:pt x="4000" y="5760"/>
                    </a:cubicBezTo>
                    <a:cubicBezTo>
                      <a:pt x="3600" y="8640"/>
                      <a:pt x="2800" y="11520"/>
                      <a:pt x="1600" y="11520"/>
                    </a:cubicBezTo>
                    <a:cubicBezTo>
                      <a:pt x="800" y="12960"/>
                      <a:pt x="400" y="17280"/>
                      <a:pt x="0" y="21600"/>
                    </a:cubicBezTo>
                    <a:cubicBezTo>
                      <a:pt x="2000" y="12960"/>
                      <a:pt x="7200" y="10080"/>
                      <a:pt x="10400" y="100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8" name="Shape 3108"/>
              <p:cNvSpPr/>
              <p:nvPr/>
            </p:nvSpPr>
            <p:spPr>
              <a:xfrm>
                <a:off x="1309456" y="1652087"/>
                <a:ext cx="160060" cy="127422"/>
              </a:xfrm>
              <a:custGeom>
                <a:avLst/>
                <a:gdLst/>
                <a:ahLst/>
                <a:cxnLst>
                  <a:cxn ang="0">
                    <a:pos x="wd2" y="hd2"/>
                  </a:cxn>
                  <a:cxn ang="5400000">
                    <a:pos x="wd2" y="hd2"/>
                  </a:cxn>
                  <a:cxn ang="10800000">
                    <a:pos x="wd2" y="hd2"/>
                  </a:cxn>
                  <a:cxn ang="16200000">
                    <a:pos x="wd2" y="hd2"/>
                  </a:cxn>
                </a:cxnLst>
                <a:rect l="0" t="0" r="r" b="b"/>
                <a:pathLst>
                  <a:path w="21551" h="21600" fill="norm" stroke="1" extrusionOk="0">
                    <a:moveTo>
                      <a:pt x="146" y="8070"/>
                    </a:moveTo>
                    <a:cubicBezTo>
                      <a:pt x="-49" y="8545"/>
                      <a:pt x="-49" y="9020"/>
                      <a:pt x="146" y="9020"/>
                    </a:cubicBezTo>
                    <a:cubicBezTo>
                      <a:pt x="729" y="9969"/>
                      <a:pt x="924" y="10919"/>
                      <a:pt x="1119" y="11868"/>
                    </a:cubicBezTo>
                    <a:cubicBezTo>
                      <a:pt x="1119" y="12343"/>
                      <a:pt x="1119" y="12580"/>
                      <a:pt x="1313" y="13055"/>
                    </a:cubicBezTo>
                    <a:cubicBezTo>
                      <a:pt x="1508" y="13055"/>
                      <a:pt x="1702" y="13292"/>
                      <a:pt x="1897" y="13530"/>
                    </a:cubicBezTo>
                    <a:cubicBezTo>
                      <a:pt x="2481" y="14004"/>
                      <a:pt x="3259" y="14479"/>
                      <a:pt x="3259" y="15903"/>
                    </a:cubicBezTo>
                    <a:cubicBezTo>
                      <a:pt x="3259" y="17327"/>
                      <a:pt x="4232" y="18989"/>
                      <a:pt x="4621" y="18989"/>
                    </a:cubicBezTo>
                    <a:cubicBezTo>
                      <a:pt x="4621" y="18989"/>
                      <a:pt x="4621" y="18989"/>
                      <a:pt x="4816" y="18989"/>
                    </a:cubicBezTo>
                    <a:cubicBezTo>
                      <a:pt x="5010" y="18752"/>
                      <a:pt x="5205" y="18752"/>
                      <a:pt x="5594" y="18752"/>
                    </a:cubicBezTo>
                    <a:cubicBezTo>
                      <a:pt x="6373" y="18752"/>
                      <a:pt x="6956" y="19701"/>
                      <a:pt x="6956" y="20176"/>
                    </a:cubicBezTo>
                    <a:cubicBezTo>
                      <a:pt x="7151" y="20176"/>
                      <a:pt x="7151" y="20176"/>
                      <a:pt x="7151" y="20176"/>
                    </a:cubicBezTo>
                    <a:cubicBezTo>
                      <a:pt x="7346" y="20176"/>
                      <a:pt x="7929" y="19938"/>
                      <a:pt x="8319" y="19938"/>
                    </a:cubicBezTo>
                    <a:cubicBezTo>
                      <a:pt x="8902" y="19701"/>
                      <a:pt x="9292" y="19464"/>
                      <a:pt x="9681" y="19701"/>
                    </a:cubicBezTo>
                    <a:cubicBezTo>
                      <a:pt x="11237" y="19938"/>
                      <a:pt x="12600" y="20413"/>
                      <a:pt x="12794" y="21600"/>
                    </a:cubicBezTo>
                    <a:cubicBezTo>
                      <a:pt x="12794" y="21600"/>
                      <a:pt x="12794" y="21600"/>
                      <a:pt x="12794" y="21600"/>
                    </a:cubicBezTo>
                    <a:cubicBezTo>
                      <a:pt x="12794" y="21600"/>
                      <a:pt x="12794" y="21600"/>
                      <a:pt x="12989" y="21600"/>
                    </a:cubicBezTo>
                    <a:cubicBezTo>
                      <a:pt x="13378" y="21600"/>
                      <a:pt x="14156" y="21125"/>
                      <a:pt x="14935" y="20888"/>
                    </a:cubicBezTo>
                    <a:cubicBezTo>
                      <a:pt x="15129" y="20651"/>
                      <a:pt x="15324" y="20651"/>
                      <a:pt x="15519" y="20651"/>
                    </a:cubicBezTo>
                    <a:cubicBezTo>
                      <a:pt x="15908" y="20413"/>
                      <a:pt x="15908" y="18989"/>
                      <a:pt x="16102" y="18040"/>
                    </a:cubicBezTo>
                    <a:cubicBezTo>
                      <a:pt x="16297" y="16615"/>
                      <a:pt x="16297" y="15191"/>
                      <a:pt x="17075" y="14716"/>
                    </a:cubicBezTo>
                    <a:cubicBezTo>
                      <a:pt x="18243" y="13767"/>
                      <a:pt x="18243" y="12343"/>
                      <a:pt x="18243" y="10919"/>
                    </a:cubicBezTo>
                    <a:cubicBezTo>
                      <a:pt x="18048" y="9495"/>
                      <a:pt x="19605" y="9020"/>
                      <a:pt x="20578" y="8782"/>
                    </a:cubicBezTo>
                    <a:cubicBezTo>
                      <a:pt x="20967" y="8545"/>
                      <a:pt x="21551" y="8545"/>
                      <a:pt x="21551" y="8308"/>
                    </a:cubicBezTo>
                    <a:cubicBezTo>
                      <a:pt x="21551" y="8070"/>
                      <a:pt x="21162" y="7358"/>
                      <a:pt x="20189" y="6884"/>
                    </a:cubicBezTo>
                    <a:cubicBezTo>
                      <a:pt x="19605" y="6646"/>
                      <a:pt x="19605" y="5934"/>
                      <a:pt x="19605" y="5459"/>
                    </a:cubicBezTo>
                    <a:cubicBezTo>
                      <a:pt x="19605" y="4985"/>
                      <a:pt x="19605" y="4985"/>
                      <a:pt x="19410" y="4747"/>
                    </a:cubicBezTo>
                    <a:cubicBezTo>
                      <a:pt x="19216" y="4510"/>
                      <a:pt x="18048" y="3086"/>
                      <a:pt x="18243" y="2136"/>
                    </a:cubicBezTo>
                    <a:cubicBezTo>
                      <a:pt x="18243" y="1899"/>
                      <a:pt x="18437" y="1662"/>
                      <a:pt x="18827" y="1662"/>
                    </a:cubicBezTo>
                    <a:cubicBezTo>
                      <a:pt x="18827" y="1424"/>
                      <a:pt x="18827" y="1424"/>
                      <a:pt x="18827" y="1424"/>
                    </a:cubicBezTo>
                    <a:cubicBezTo>
                      <a:pt x="18632" y="949"/>
                      <a:pt x="18437" y="475"/>
                      <a:pt x="18632" y="0"/>
                    </a:cubicBezTo>
                    <a:cubicBezTo>
                      <a:pt x="18632" y="0"/>
                      <a:pt x="18632" y="0"/>
                      <a:pt x="18437" y="0"/>
                    </a:cubicBezTo>
                    <a:cubicBezTo>
                      <a:pt x="18437" y="0"/>
                      <a:pt x="18437" y="0"/>
                      <a:pt x="18437" y="0"/>
                    </a:cubicBezTo>
                    <a:cubicBezTo>
                      <a:pt x="18437" y="0"/>
                      <a:pt x="18437" y="0"/>
                      <a:pt x="18437" y="0"/>
                    </a:cubicBezTo>
                    <a:cubicBezTo>
                      <a:pt x="18243" y="0"/>
                      <a:pt x="18048" y="0"/>
                      <a:pt x="18048" y="0"/>
                    </a:cubicBezTo>
                    <a:cubicBezTo>
                      <a:pt x="17854" y="0"/>
                      <a:pt x="17659" y="0"/>
                      <a:pt x="17465" y="0"/>
                    </a:cubicBezTo>
                    <a:cubicBezTo>
                      <a:pt x="17075" y="0"/>
                      <a:pt x="15908" y="0"/>
                      <a:pt x="15519" y="475"/>
                    </a:cubicBezTo>
                    <a:cubicBezTo>
                      <a:pt x="15519" y="712"/>
                      <a:pt x="15324" y="712"/>
                      <a:pt x="15324" y="1187"/>
                    </a:cubicBezTo>
                    <a:cubicBezTo>
                      <a:pt x="15519" y="2374"/>
                      <a:pt x="15129" y="2848"/>
                      <a:pt x="14740" y="3086"/>
                    </a:cubicBezTo>
                    <a:cubicBezTo>
                      <a:pt x="14546" y="3086"/>
                      <a:pt x="14546" y="3086"/>
                      <a:pt x="14351" y="3323"/>
                    </a:cubicBezTo>
                    <a:cubicBezTo>
                      <a:pt x="14351" y="3323"/>
                      <a:pt x="14156" y="3323"/>
                      <a:pt x="14156" y="3323"/>
                    </a:cubicBezTo>
                    <a:cubicBezTo>
                      <a:pt x="14156" y="4273"/>
                      <a:pt x="13962" y="4510"/>
                      <a:pt x="13767" y="4985"/>
                    </a:cubicBezTo>
                    <a:cubicBezTo>
                      <a:pt x="13573" y="5222"/>
                      <a:pt x="13378" y="5459"/>
                      <a:pt x="13378" y="5934"/>
                    </a:cubicBezTo>
                    <a:cubicBezTo>
                      <a:pt x="13573" y="6409"/>
                      <a:pt x="13378" y="6884"/>
                      <a:pt x="13378" y="7121"/>
                    </a:cubicBezTo>
                    <a:cubicBezTo>
                      <a:pt x="13183" y="7358"/>
                      <a:pt x="12794" y="7596"/>
                      <a:pt x="12405" y="7596"/>
                    </a:cubicBezTo>
                    <a:cubicBezTo>
                      <a:pt x="12210" y="7596"/>
                      <a:pt x="11821" y="7833"/>
                      <a:pt x="11627" y="7833"/>
                    </a:cubicBezTo>
                    <a:cubicBezTo>
                      <a:pt x="11432" y="8070"/>
                      <a:pt x="11432" y="8070"/>
                      <a:pt x="11237" y="8070"/>
                    </a:cubicBezTo>
                    <a:cubicBezTo>
                      <a:pt x="10459" y="8545"/>
                      <a:pt x="10070" y="8308"/>
                      <a:pt x="9681" y="8070"/>
                    </a:cubicBezTo>
                    <a:cubicBezTo>
                      <a:pt x="9681" y="7833"/>
                      <a:pt x="9486" y="7596"/>
                      <a:pt x="9097" y="7596"/>
                    </a:cubicBezTo>
                    <a:cubicBezTo>
                      <a:pt x="8319" y="7596"/>
                      <a:pt x="8124" y="7833"/>
                      <a:pt x="7735" y="8308"/>
                    </a:cubicBezTo>
                    <a:cubicBezTo>
                      <a:pt x="7540" y="8308"/>
                      <a:pt x="7346" y="8545"/>
                      <a:pt x="6956" y="8782"/>
                    </a:cubicBezTo>
                    <a:cubicBezTo>
                      <a:pt x="6762" y="8782"/>
                      <a:pt x="6373" y="8782"/>
                      <a:pt x="5983" y="8782"/>
                    </a:cubicBezTo>
                    <a:cubicBezTo>
                      <a:pt x="5789" y="8782"/>
                      <a:pt x="5594" y="8782"/>
                      <a:pt x="5400" y="8782"/>
                    </a:cubicBezTo>
                    <a:cubicBezTo>
                      <a:pt x="5205" y="8782"/>
                      <a:pt x="5205" y="8782"/>
                      <a:pt x="5010" y="8782"/>
                    </a:cubicBezTo>
                    <a:cubicBezTo>
                      <a:pt x="4427" y="8782"/>
                      <a:pt x="4232" y="9020"/>
                      <a:pt x="4232" y="9020"/>
                    </a:cubicBezTo>
                    <a:cubicBezTo>
                      <a:pt x="4037" y="9020"/>
                      <a:pt x="3843" y="9257"/>
                      <a:pt x="3843" y="9257"/>
                    </a:cubicBezTo>
                    <a:cubicBezTo>
                      <a:pt x="3454" y="9257"/>
                      <a:pt x="3065" y="8782"/>
                      <a:pt x="2675" y="8545"/>
                    </a:cubicBezTo>
                    <a:cubicBezTo>
                      <a:pt x="2481" y="8308"/>
                      <a:pt x="2286" y="8070"/>
                      <a:pt x="2092" y="8070"/>
                    </a:cubicBezTo>
                    <a:cubicBezTo>
                      <a:pt x="2092" y="8070"/>
                      <a:pt x="2092" y="8070"/>
                      <a:pt x="2092" y="8070"/>
                    </a:cubicBezTo>
                    <a:cubicBezTo>
                      <a:pt x="2092" y="8070"/>
                      <a:pt x="2092" y="8070"/>
                      <a:pt x="2092" y="7833"/>
                    </a:cubicBezTo>
                    <a:cubicBezTo>
                      <a:pt x="1897" y="7833"/>
                      <a:pt x="1897" y="7833"/>
                      <a:pt x="1897" y="7833"/>
                    </a:cubicBezTo>
                    <a:cubicBezTo>
                      <a:pt x="1897" y="7833"/>
                      <a:pt x="1897" y="7833"/>
                      <a:pt x="1897" y="7833"/>
                    </a:cubicBezTo>
                    <a:cubicBezTo>
                      <a:pt x="1897" y="7833"/>
                      <a:pt x="1897" y="7833"/>
                      <a:pt x="1897" y="7833"/>
                    </a:cubicBezTo>
                    <a:cubicBezTo>
                      <a:pt x="1702" y="7833"/>
                      <a:pt x="1702" y="7833"/>
                      <a:pt x="1702" y="7833"/>
                    </a:cubicBezTo>
                    <a:cubicBezTo>
                      <a:pt x="1702" y="7596"/>
                      <a:pt x="1702" y="7596"/>
                      <a:pt x="1702" y="7596"/>
                    </a:cubicBezTo>
                    <a:cubicBezTo>
                      <a:pt x="1702" y="7596"/>
                      <a:pt x="1702" y="7596"/>
                      <a:pt x="1702" y="7596"/>
                    </a:cubicBezTo>
                    <a:cubicBezTo>
                      <a:pt x="1508" y="7596"/>
                      <a:pt x="1508" y="7358"/>
                      <a:pt x="1508" y="7358"/>
                    </a:cubicBezTo>
                    <a:cubicBezTo>
                      <a:pt x="1508" y="7358"/>
                      <a:pt x="1508" y="7358"/>
                      <a:pt x="1508" y="7358"/>
                    </a:cubicBezTo>
                    <a:cubicBezTo>
                      <a:pt x="1508" y="7121"/>
                      <a:pt x="1508" y="7121"/>
                      <a:pt x="1508" y="7121"/>
                    </a:cubicBezTo>
                    <a:cubicBezTo>
                      <a:pt x="1508" y="7121"/>
                      <a:pt x="1313" y="7121"/>
                      <a:pt x="1313" y="6884"/>
                    </a:cubicBezTo>
                    <a:cubicBezTo>
                      <a:pt x="1313" y="6884"/>
                      <a:pt x="1313" y="6884"/>
                      <a:pt x="1313" y="6646"/>
                    </a:cubicBezTo>
                    <a:cubicBezTo>
                      <a:pt x="1313" y="6646"/>
                      <a:pt x="1313" y="6646"/>
                      <a:pt x="1313" y="6646"/>
                    </a:cubicBezTo>
                    <a:cubicBezTo>
                      <a:pt x="1313" y="6409"/>
                      <a:pt x="1313" y="6409"/>
                      <a:pt x="1313" y="6409"/>
                    </a:cubicBezTo>
                    <a:cubicBezTo>
                      <a:pt x="1313" y="6409"/>
                      <a:pt x="1119" y="6171"/>
                      <a:pt x="1119" y="6171"/>
                    </a:cubicBezTo>
                    <a:cubicBezTo>
                      <a:pt x="924" y="6409"/>
                      <a:pt x="340" y="7121"/>
                      <a:pt x="146" y="807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09" name="Shape 3109"/>
              <p:cNvSpPr/>
              <p:nvPr/>
            </p:nvSpPr>
            <p:spPr>
              <a:xfrm>
                <a:off x="1259152" y="1814659"/>
                <a:ext cx="157395" cy="380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628" y="20829"/>
                    </a:moveTo>
                    <a:cubicBezTo>
                      <a:pt x="18826" y="20829"/>
                      <a:pt x="18826" y="20829"/>
                      <a:pt x="18826" y="20829"/>
                    </a:cubicBezTo>
                    <a:cubicBezTo>
                      <a:pt x="19024" y="20057"/>
                      <a:pt x="19222" y="19286"/>
                      <a:pt x="19420" y="19286"/>
                    </a:cubicBezTo>
                    <a:cubicBezTo>
                      <a:pt x="19618" y="19286"/>
                      <a:pt x="20015" y="20057"/>
                      <a:pt x="20213" y="20829"/>
                    </a:cubicBezTo>
                    <a:cubicBezTo>
                      <a:pt x="20411" y="20829"/>
                      <a:pt x="20609" y="21600"/>
                      <a:pt x="21006" y="21600"/>
                    </a:cubicBezTo>
                    <a:cubicBezTo>
                      <a:pt x="21204" y="21600"/>
                      <a:pt x="21402" y="21600"/>
                      <a:pt x="21600" y="20829"/>
                    </a:cubicBezTo>
                    <a:cubicBezTo>
                      <a:pt x="21402" y="20829"/>
                      <a:pt x="21006" y="20829"/>
                      <a:pt x="21006" y="20057"/>
                    </a:cubicBezTo>
                    <a:cubicBezTo>
                      <a:pt x="20015" y="20057"/>
                      <a:pt x="19222" y="19286"/>
                      <a:pt x="19222" y="16971"/>
                    </a:cubicBezTo>
                    <a:cubicBezTo>
                      <a:pt x="19222" y="16971"/>
                      <a:pt x="19024" y="16971"/>
                      <a:pt x="18429" y="16971"/>
                    </a:cubicBezTo>
                    <a:cubicBezTo>
                      <a:pt x="18231" y="16971"/>
                      <a:pt x="18033" y="16971"/>
                      <a:pt x="17835" y="16971"/>
                    </a:cubicBezTo>
                    <a:cubicBezTo>
                      <a:pt x="17637" y="16971"/>
                      <a:pt x="17439" y="16971"/>
                      <a:pt x="17240" y="16971"/>
                    </a:cubicBezTo>
                    <a:cubicBezTo>
                      <a:pt x="16646" y="16971"/>
                      <a:pt x="16051" y="16971"/>
                      <a:pt x="15457" y="15429"/>
                    </a:cubicBezTo>
                    <a:cubicBezTo>
                      <a:pt x="15061" y="15429"/>
                      <a:pt x="14862" y="13886"/>
                      <a:pt x="14862" y="13114"/>
                    </a:cubicBezTo>
                    <a:cubicBezTo>
                      <a:pt x="14862" y="10800"/>
                      <a:pt x="15655" y="10029"/>
                      <a:pt x="16646" y="9257"/>
                    </a:cubicBezTo>
                    <a:cubicBezTo>
                      <a:pt x="16844" y="8486"/>
                      <a:pt x="16844" y="8486"/>
                      <a:pt x="17042" y="8486"/>
                    </a:cubicBezTo>
                    <a:cubicBezTo>
                      <a:pt x="16646" y="8486"/>
                      <a:pt x="16051" y="9257"/>
                      <a:pt x="15457" y="9257"/>
                    </a:cubicBezTo>
                    <a:cubicBezTo>
                      <a:pt x="15061" y="10029"/>
                      <a:pt x="14664" y="10029"/>
                      <a:pt x="14466" y="10029"/>
                    </a:cubicBezTo>
                    <a:cubicBezTo>
                      <a:pt x="13475" y="10029"/>
                      <a:pt x="12484" y="8486"/>
                      <a:pt x="11692" y="7714"/>
                    </a:cubicBezTo>
                    <a:cubicBezTo>
                      <a:pt x="11494" y="7714"/>
                      <a:pt x="11295" y="6943"/>
                      <a:pt x="11097" y="6943"/>
                    </a:cubicBezTo>
                    <a:cubicBezTo>
                      <a:pt x="10899" y="7714"/>
                      <a:pt x="10701" y="9257"/>
                      <a:pt x="10106" y="9257"/>
                    </a:cubicBezTo>
                    <a:cubicBezTo>
                      <a:pt x="8917" y="9257"/>
                      <a:pt x="6341" y="5400"/>
                      <a:pt x="5747" y="3086"/>
                    </a:cubicBezTo>
                    <a:cubicBezTo>
                      <a:pt x="5152" y="1543"/>
                      <a:pt x="3765" y="0"/>
                      <a:pt x="2378" y="0"/>
                    </a:cubicBezTo>
                    <a:cubicBezTo>
                      <a:pt x="1585" y="0"/>
                      <a:pt x="1189" y="771"/>
                      <a:pt x="991" y="1543"/>
                    </a:cubicBezTo>
                    <a:cubicBezTo>
                      <a:pt x="594" y="4629"/>
                      <a:pt x="198" y="4629"/>
                      <a:pt x="0" y="5400"/>
                    </a:cubicBezTo>
                    <a:cubicBezTo>
                      <a:pt x="0" y="5400"/>
                      <a:pt x="0" y="5400"/>
                      <a:pt x="0" y="5400"/>
                    </a:cubicBezTo>
                    <a:cubicBezTo>
                      <a:pt x="0" y="6171"/>
                      <a:pt x="0" y="6171"/>
                      <a:pt x="198" y="6171"/>
                    </a:cubicBezTo>
                    <a:cubicBezTo>
                      <a:pt x="396" y="6171"/>
                      <a:pt x="594" y="6171"/>
                      <a:pt x="594" y="6171"/>
                    </a:cubicBezTo>
                    <a:cubicBezTo>
                      <a:pt x="793" y="6171"/>
                      <a:pt x="991" y="6171"/>
                      <a:pt x="1189" y="6171"/>
                    </a:cubicBezTo>
                    <a:cubicBezTo>
                      <a:pt x="1783" y="6171"/>
                      <a:pt x="1982" y="7714"/>
                      <a:pt x="2180" y="8486"/>
                    </a:cubicBezTo>
                    <a:cubicBezTo>
                      <a:pt x="2180" y="10029"/>
                      <a:pt x="2378" y="10800"/>
                      <a:pt x="2576" y="10800"/>
                    </a:cubicBezTo>
                    <a:cubicBezTo>
                      <a:pt x="2774" y="10800"/>
                      <a:pt x="2972" y="10800"/>
                      <a:pt x="3369" y="11571"/>
                    </a:cubicBezTo>
                    <a:cubicBezTo>
                      <a:pt x="4161" y="12343"/>
                      <a:pt x="5152" y="13114"/>
                      <a:pt x="5747" y="13114"/>
                    </a:cubicBezTo>
                    <a:cubicBezTo>
                      <a:pt x="5945" y="13114"/>
                      <a:pt x="6143" y="13114"/>
                      <a:pt x="6143" y="13114"/>
                    </a:cubicBezTo>
                    <a:cubicBezTo>
                      <a:pt x="6143" y="11571"/>
                      <a:pt x="6539" y="10800"/>
                      <a:pt x="7134" y="10800"/>
                    </a:cubicBezTo>
                    <a:cubicBezTo>
                      <a:pt x="8125" y="10800"/>
                      <a:pt x="9908" y="13114"/>
                      <a:pt x="10899" y="16200"/>
                    </a:cubicBezTo>
                    <a:cubicBezTo>
                      <a:pt x="12088" y="20057"/>
                      <a:pt x="14862" y="20829"/>
                      <a:pt x="16051" y="20057"/>
                    </a:cubicBezTo>
                    <a:cubicBezTo>
                      <a:pt x="16646" y="19286"/>
                      <a:pt x="17439" y="20057"/>
                      <a:pt x="17835" y="20829"/>
                    </a:cubicBezTo>
                    <a:cubicBezTo>
                      <a:pt x="18231" y="20829"/>
                      <a:pt x="18429" y="20829"/>
                      <a:pt x="18628" y="208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3132" name="Group 3132"/>
            <p:cNvGrpSpPr/>
            <p:nvPr/>
          </p:nvGrpSpPr>
          <p:grpSpPr>
            <a:xfrm>
              <a:off x="3343489" y="1330508"/>
              <a:ext cx="706761" cy="571202"/>
              <a:chOff x="0" y="0"/>
              <a:chExt cx="706759" cy="571201"/>
            </a:xfrm>
          </p:grpSpPr>
          <p:sp>
            <p:nvSpPr>
              <p:cNvPr id="3111" name="Shape 3111"/>
              <p:cNvSpPr/>
              <p:nvPr/>
            </p:nvSpPr>
            <p:spPr>
              <a:xfrm>
                <a:off x="16647" y="200652"/>
                <a:ext cx="15135" cy="249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891" y="19059"/>
                    </a:moveTo>
                    <a:cubicBezTo>
                      <a:pt x="5891" y="17788"/>
                      <a:pt x="5891" y="17788"/>
                      <a:pt x="5891" y="17788"/>
                    </a:cubicBezTo>
                    <a:cubicBezTo>
                      <a:pt x="7855" y="16518"/>
                      <a:pt x="7855" y="16518"/>
                      <a:pt x="7855" y="16518"/>
                    </a:cubicBezTo>
                    <a:cubicBezTo>
                      <a:pt x="7855" y="16518"/>
                      <a:pt x="7855" y="15247"/>
                      <a:pt x="9818" y="15247"/>
                    </a:cubicBezTo>
                    <a:cubicBezTo>
                      <a:pt x="9818" y="15247"/>
                      <a:pt x="9818" y="13976"/>
                      <a:pt x="9818" y="13976"/>
                    </a:cubicBezTo>
                    <a:cubicBezTo>
                      <a:pt x="9818" y="13976"/>
                      <a:pt x="11782" y="13976"/>
                      <a:pt x="11782" y="12706"/>
                    </a:cubicBezTo>
                    <a:cubicBezTo>
                      <a:pt x="11782" y="12706"/>
                      <a:pt x="11782" y="12706"/>
                      <a:pt x="11782" y="12706"/>
                    </a:cubicBezTo>
                    <a:cubicBezTo>
                      <a:pt x="11782" y="11435"/>
                      <a:pt x="13745" y="11435"/>
                      <a:pt x="13745" y="11435"/>
                    </a:cubicBezTo>
                    <a:cubicBezTo>
                      <a:pt x="13745" y="11435"/>
                      <a:pt x="13745" y="10165"/>
                      <a:pt x="13745" y="10165"/>
                    </a:cubicBezTo>
                    <a:cubicBezTo>
                      <a:pt x="15709" y="10165"/>
                      <a:pt x="15709" y="10165"/>
                      <a:pt x="15709" y="10165"/>
                    </a:cubicBezTo>
                    <a:cubicBezTo>
                      <a:pt x="15709" y="8894"/>
                      <a:pt x="15709" y="8894"/>
                      <a:pt x="15709" y="8894"/>
                    </a:cubicBezTo>
                    <a:cubicBezTo>
                      <a:pt x="17673" y="8894"/>
                      <a:pt x="17673" y="8894"/>
                      <a:pt x="17673" y="7624"/>
                    </a:cubicBezTo>
                    <a:cubicBezTo>
                      <a:pt x="17673" y="7624"/>
                      <a:pt x="17673" y="7624"/>
                      <a:pt x="19636" y="7624"/>
                    </a:cubicBezTo>
                    <a:cubicBezTo>
                      <a:pt x="19636" y="7624"/>
                      <a:pt x="19636" y="6353"/>
                      <a:pt x="19636" y="6353"/>
                    </a:cubicBezTo>
                    <a:cubicBezTo>
                      <a:pt x="19636" y="6353"/>
                      <a:pt x="21600" y="5082"/>
                      <a:pt x="21600" y="3812"/>
                    </a:cubicBezTo>
                    <a:cubicBezTo>
                      <a:pt x="21600" y="3812"/>
                      <a:pt x="19636" y="3812"/>
                      <a:pt x="19636" y="2541"/>
                    </a:cubicBezTo>
                    <a:cubicBezTo>
                      <a:pt x="19636" y="2541"/>
                      <a:pt x="19636" y="2541"/>
                      <a:pt x="19636" y="2541"/>
                    </a:cubicBezTo>
                    <a:cubicBezTo>
                      <a:pt x="19636" y="2541"/>
                      <a:pt x="19636" y="2541"/>
                      <a:pt x="19636" y="1271"/>
                    </a:cubicBezTo>
                    <a:cubicBezTo>
                      <a:pt x="19636" y="1271"/>
                      <a:pt x="19636" y="1271"/>
                      <a:pt x="17673" y="1271"/>
                    </a:cubicBezTo>
                    <a:cubicBezTo>
                      <a:pt x="17673" y="1271"/>
                      <a:pt x="17673" y="1271"/>
                      <a:pt x="17673" y="1271"/>
                    </a:cubicBezTo>
                    <a:cubicBezTo>
                      <a:pt x="17673" y="1271"/>
                      <a:pt x="17673" y="1271"/>
                      <a:pt x="15709" y="1271"/>
                    </a:cubicBezTo>
                    <a:cubicBezTo>
                      <a:pt x="15709" y="1271"/>
                      <a:pt x="15709" y="1271"/>
                      <a:pt x="15709" y="1271"/>
                    </a:cubicBezTo>
                    <a:cubicBezTo>
                      <a:pt x="15709" y="1271"/>
                      <a:pt x="13745" y="0"/>
                      <a:pt x="13745" y="0"/>
                    </a:cubicBezTo>
                    <a:cubicBezTo>
                      <a:pt x="13745" y="0"/>
                      <a:pt x="13745" y="0"/>
                      <a:pt x="13745" y="0"/>
                    </a:cubicBezTo>
                    <a:cubicBezTo>
                      <a:pt x="13745" y="3812"/>
                      <a:pt x="9818" y="7624"/>
                      <a:pt x="5891" y="12706"/>
                    </a:cubicBezTo>
                    <a:cubicBezTo>
                      <a:pt x="3927" y="15247"/>
                      <a:pt x="1964" y="17788"/>
                      <a:pt x="0" y="20329"/>
                    </a:cubicBezTo>
                    <a:cubicBezTo>
                      <a:pt x="3927" y="21600"/>
                      <a:pt x="3927" y="21600"/>
                      <a:pt x="3927" y="21600"/>
                    </a:cubicBezTo>
                    <a:cubicBezTo>
                      <a:pt x="3927" y="20329"/>
                      <a:pt x="3927" y="20329"/>
                      <a:pt x="3927" y="20329"/>
                    </a:cubicBezTo>
                    <a:cubicBezTo>
                      <a:pt x="3927" y="20329"/>
                      <a:pt x="3927" y="20329"/>
                      <a:pt x="3927" y="20329"/>
                    </a:cubicBezTo>
                    <a:cubicBezTo>
                      <a:pt x="3927" y="19059"/>
                      <a:pt x="5891" y="19059"/>
                      <a:pt x="5891" y="1905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12" name="Shape 3112"/>
              <p:cNvSpPr/>
              <p:nvPr/>
            </p:nvSpPr>
            <p:spPr>
              <a:xfrm>
                <a:off x="22701" y="158178"/>
                <a:ext cx="101399" cy="790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8947"/>
                    </a:moveTo>
                    <a:cubicBezTo>
                      <a:pt x="309" y="20084"/>
                      <a:pt x="309" y="20084"/>
                      <a:pt x="309" y="20084"/>
                    </a:cubicBezTo>
                    <a:cubicBezTo>
                      <a:pt x="2777" y="21600"/>
                      <a:pt x="2777" y="21600"/>
                      <a:pt x="2777" y="21600"/>
                    </a:cubicBezTo>
                    <a:cubicBezTo>
                      <a:pt x="3394" y="21221"/>
                      <a:pt x="5246" y="19705"/>
                      <a:pt x="5863" y="19705"/>
                    </a:cubicBezTo>
                    <a:cubicBezTo>
                      <a:pt x="6171" y="19705"/>
                      <a:pt x="6171" y="19705"/>
                      <a:pt x="6171" y="19705"/>
                    </a:cubicBezTo>
                    <a:cubicBezTo>
                      <a:pt x="6480" y="19326"/>
                      <a:pt x="7406" y="18947"/>
                      <a:pt x="10183" y="17053"/>
                    </a:cubicBezTo>
                    <a:cubicBezTo>
                      <a:pt x="10491" y="17053"/>
                      <a:pt x="10491" y="17053"/>
                      <a:pt x="10491" y="17053"/>
                    </a:cubicBezTo>
                    <a:cubicBezTo>
                      <a:pt x="13577" y="15158"/>
                      <a:pt x="16971" y="12884"/>
                      <a:pt x="17589" y="12505"/>
                    </a:cubicBezTo>
                    <a:cubicBezTo>
                      <a:pt x="17897" y="11747"/>
                      <a:pt x="18206" y="10989"/>
                      <a:pt x="18206" y="10611"/>
                    </a:cubicBezTo>
                    <a:cubicBezTo>
                      <a:pt x="18206" y="9853"/>
                      <a:pt x="17897" y="7958"/>
                      <a:pt x="18514" y="6442"/>
                    </a:cubicBezTo>
                    <a:cubicBezTo>
                      <a:pt x="18823" y="6442"/>
                      <a:pt x="18514" y="6063"/>
                      <a:pt x="18514" y="5684"/>
                    </a:cubicBezTo>
                    <a:cubicBezTo>
                      <a:pt x="18206" y="5305"/>
                      <a:pt x="17897" y="4168"/>
                      <a:pt x="18206" y="3411"/>
                    </a:cubicBezTo>
                    <a:cubicBezTo>
                      <a:pt x="18514" y="2274"/>
                      <a:pt x="19440" y="1516"/>
                      <a:pt x="20057" y="1137"/>
                    </a:cubicBezTo>
                    <a:cubicBezTo>
                      <a:pt x="20057" y="1137"/>
                      <a:pt x="20057" y="1137"/>
                      <a:pt x="20057" y="1137"/>
                    </a:cubicBezTo>
                    <a:cubicBezTo>
                      <a:pt x="20057" y="1137"/>
                      <a:pt x="20366" y="1137"/>
                      <a:pt x="20366" y="1137"/>
                    </a:cubicBezTo>
                    <a:cubicBezTo>
                      <a:pt x="20366" y="1137"/>
                      <a:pt x="20674" y="758"/>
                      <a:pt x="20674" y="758"/>
                    </a:cubicBezTo>
                    <a:cubicBezTo>
                      <a:pt x="21600" y="0"/>
                      <a:pt x="21600" y="0"/>
                      <a:pt x="21600" y="0"/>
                    </a:cubicBezTo>
                    <a:cubicBezTo>
                      <a:pt x="21600" y="0"/>
                      <a:pt x="21600" y="0"/>
                      <a:pt x="21600" y="0"/>
                    </a:cubicBezTo>
                    <a:cubicBezTo>
                      <a:pt x="21600" y="0"/>
                      <a:pt x="21600" y="0"/>
                      <a:pt x="21600" y="0"/>
                    </a:cubicBezTo>
                    <a:cubicBezTo>
                      <a:pt x="21600" y="0"/>
                      <a:pt x="21291" y="0"/>
                      <a:pt x="21291" y="0"/>
                    </a:cubicBezTo>
                    <a:cubicBezTo>
                      <a:pt x="21291" y="0"/>
                      <a:pt x="21291" y="0"/>
                      <a:pt x="21291" y="0"/>
                    </a:cubicBezTo>
                    <a:cubicBezTo>
                      <a:pt x="20983" y="0"/>
                      <a:pt x="20983" y="379"/>
                      <a:pt x="20983" y="379"/>
                    </a:cubicBezTo>
                    <a:cubicBezTo>
                      <a:pt x="20983" y="379"/>
                      <a:pt x="20983" y="379"/>
                      <a:pt x="20674" y="379"/>
                    </a:cubicBezTo>
                    <a:cubicBezTo>
                      <a:pt x="20674" y="379"/>
                      <a:pt x="20674" y="379"/>
                      <a:pt x="20674" y="379"/>
                    </a:cubicBezTo>
                    <a:cubicBezTo>
                      <a:pt x="20057" y="379"/>
                      <a:pt x="18823" y="758"/>
                      <a:pt x="17897" y="758"/>
                    </a:cubicBezTo>
                    <a:cubicBezTo>
                      <a:pt x="16971" y="379"/>
                      <a:pt x="16663" y="758"/>
                      <a:pt x="16046" y="1137"/>
                    </a:cubicBezTo>
                    <a:cubicBezTo>
                      <a:pt x="15120" y="1895"/>
                      <a:pt x="14503" y="2274"/>
                      <a:pt x="13269" y="2274"/>
                    </a:cubicBezTo>
                    <a:cubicBezTo>
                      <a:pt x="12343" y="2274"/>
                      <a:pt x="11726" y="2274"/>
                      <a:pt x="11417" y="2274"/>
                    </a:cubicBezTo>
                    <a:cubicBezTo>
                      <a:pt x="10800" y="2653"/>
                      <a:pt x="10491" y="2653"/>
                      <a:pt x="10183" y="2653"/>
                    </a:cubicBezTo>
                    <a:cubicBezTo>
                      <a:pt x="9874" y="2653"/>
                      <a:pt x="9257" y="2653"/>
                      <a:pt x="8640" y="1895"/>
                    </a:cubicBezTo>
                    <a:cubicBezTo>
                      <a:pt x="8640" y="1516"/>
                      <a:pt x="8640" y="1516"/>
                      <a:pt x="8640" y="1516"/>
                    </a:cubicBezTo>
                    <a:cubicBezTo>
                      <a:pt x="8640" y="1516"/>
                      <a:pt x="8331" y="1895"/>
                      <a:pt x="8331" y="1895"/>
                    </a:cubicBezTo>
                    <a:cubicBezTo>
                      <a:pt x="8023" y="2274"/>
                      <a:pt x="7714" y="2274"/>
                      <a:pt x="7406" y="2653"/>
                    </a:cubicBezTo>
                    <a:cubicBezTo>
                      <a:pt x="7097" y="2653"/>
                      <a:pt x="6789" y="2653"/>
                      <a:pt x="6789" y="2653"/>
                    </a:cubicBezTo>
                    <a:cubicBezTo>
                      <a:pt x="6789" y="3032"/>
                      <a:pt x="6789" y="3032"/>
                      <a:pt x="6480" y="3032"/>
                    </a:cubicBezTo>
                    <a:cubicBezTo>
                      <a:pt x="5246" y="3411"/>
                      <a:pt x="4320" y="3411"/>
                      <a:pt x="3394" y="2274"/>
                    </a:cubicBezTo>
                    <a:cubicBezTo>
                      <a:pt x="3394" y="2274"/>
                      <a:pt x="3394" y="2274"/>
                      <a:pt x="3394" y="2274"/>
                    </a:cubicBezTo>
                    <a:cubicBezTo>
                      <a:pt x="3394" y="2274"/>
                      <a:pt x="3086" y="2653"/>
                      <a:pt x="3086" y="3032"/>
                    </a:cubicBezTo>
                    <a:cubicBezTo>
                      <a:pt x="3086" y="3032"/>
                      <a:pt x="3086" y="3411"/>
                      <a:pt x="3086" y="3411"/>
                    </a:cubicBezTo>
                    <a:cubicBezTo>
                      <a:pt x="3086" y="3411"/>
                      <a:pt x="3086" y="3411"/>
                      <a:pt x="3086" y="3789"/>
                    </a:cubicBezTo>
                    <a:cubicBezTo>
                      <a:pt x="3086" y="3789"/>
                      <a:pt x="3086" y="3789"/>
                      <a:pt x="3086" y="3789"/>
                    </a:cubicBezTo>
                    <a:cubicBezTo>
                      <a:pt x="3086" y="3789"/>
                      <a:pt x="3086" y="4168"/>
                      <a:pt x="3086" y="4168"/>
                    </a:cubicBezTo>
                    <a:cubicBezTo>
                      <a:pt x="3086" y="4168"/>
                      <a:pt x="3086" y="4168"/>
                      <a:pt x="3086" y="4168"/>
                    </a:cubicBezTo>
                    <a:cubicBezTo>
                      <a:pt x="2777" y="4547"/>
                      <a:pt x="2777" y="4547"/>
                      <a:pt x="2777" y="4547"/>
                    </a:cubicBezTo>
                    <a:cubicBezTo>
                      <a:pt x="2777" y="4547"/>
                      <a:pt x="2777" y="4926"/>
                      <a:pt x="2777" y="4926"/>
                    </a:cubicBezTo>
                    <a:cubicBezTo>
                      <a:pt x="2777" y="4926"/>
                      <a:pt x="2777" y="4926"/>
                      <a:pt x="2777" y="4926"/>
                    </a:cubicBezTo>
                    <a:cubicBezTo>
                      <a:pt x="2777" y="5305"/>
                      <a:pt x="2469" y="5305"/>
                      <a:pt x="2469" y="5305"/>
                    </a:cubicBezTo>
                    <a:cubicBezTo>
                      <a:pt x="2469" y="5305"/>
                      <a:pt x="2469" y="5305"/>
                      <a:pt x="2469" y="5684"/>
                    </a:cubicBezTo>
                    <a:cubicBezTo>
                      <a:pt x="2469" y="5684"/>
                      <a:pt x="2160" y="5684"/>
                      <a:pt x="2160" y="5684"/>
                    </a:cubicBezTo>
                    <a:cubicBezTo>
                      <a:pt x="2160" y="5684"/>
                      <a:pt x="2160" y="6063"/>
                      <a:pt x="1851" y="6063"/>
                    </a:cubicBezTo>
                    <a:cubicBezTo>
                      <a:pt x="1851" y="6063"/>
                      <a:pt x="1851" y="6063"/>
                      <a:pt x="1851" y="6063"/>
                    </a:cubicBezTo>
                    <a:cubicBezTo>
                      <a:pt x="1543" y="6063"/>
                      <a:pt x="1543" y="6063"/>
                      <a:pt x="1543" y="6442"/>
                    </a:cubicBezTo>
                    <a:cubicBezTo>
                      <a:pt x="1234" y="6442"/>
                      <a:pt x="1234" y="6442"/>
                      <a:pt x="1234" y="6442"/>
                    </a:cubicBezTo>
                    <a:cubicBezTo>
                      <a:pt x="1234" y="6442"/>
                      <a:pt x="926" y="6442"/>
                      <a:pt x="926" y="6442"/>
                    </a:cubicBezTo>
                    <a:cubicBezTo>
                      <a:pt x="926" y="6821"/>
                      <a:pt x="926" y="7200"/>
                      <a:pt x="926" y="7579"/>
                    </a:cubicBezTo>
                    <a:cubicBezTo>
                      <a:pt x="1543" y="8337"/>
                      <a:pt x="1234" y="9474"/>
                      <a:pt x="926" y="10232"/>
                    </a:cubicBezTo>
                    <a:cubicBezTo>
                      <a:pt x="926" y="10232"/>
                      <a:pt x="926" y="10232"/>
                      <a:pt x="926" y="10611"/>
                    </a:cubicBezTo>
                    <a:cubicBezTo>
                      <a:pt x="926" y="10611"/>
                      <a:pt x="926" y="10611"/>
                      <a:pt x="926" y="10611"/>
                    </a:cubicBezTo>
                    <a:cubicBezTo>
                      <a:pt x="926" y="10611"/>
                      <a:pt x="926" y="10611"/>
                      <a:pt x="926" y="10611"/>
                    </a:cubicBezTo>
                    <a:cubicBezTo>
                      <a:pt x="1234" y="10611"/>
                      <a:pt x="1234" y="10611"/>
                      <a:pt x="1543" y="10611"/>
                    </a:cubicBezTo>
                    <a:cubicBezTo>
                      <a:pt x="1543" y="10611"/>
                      <a:pt x="1543" y="10611"/>
                      <a:pt x="1543" y="10611"/>
                    </a:cubicBezTo>
                    <a:cubicBezTo>
                      <a:pt x="1543" y="10611"/>
                      <a:pt x="1851" y="10611"/>
                      <a:pt x="1851" y="10611"/>
                    </a:cubicBezTo>
                    <a:cubicBezTo>
                      <a:pt x="1851" y="10611"/>
                      <a:pt x="1851" y="10611"/>
                      <a:pt x="1851" y="10989"/>
                    </a:cubicBezTo>
                    <a:cubicBezTo>
                      <a:pt x="1851" y="10989"/>
                      <a:pt x="2160" y="10989"/>
                      <a:pt x="2160" y="10989"/>
                    </a:cubicBezTo>
                    <a:cubicBezTo>
                      <a:pt x="2160" y="10989"/>
                      <a:pt x="2160" y="10989"/>
                      <a:pt x="2160" y="10989"/>
                    </a:cubicBezTo>
                    <a:cubicBezTo>
                      <a:pt x="2160" y="10989"/>
                      <a:pt x="2160" y="10989"/>
                      <a:pt x="2469" y="11368"/>
                    </a:cubicBezTo>
                    <a:cubicBezTo>
                      <a:pt x="2469" y="11368"/>
                      <a:pt x="2469" y="11368"/>
                      <a:pt x="2469" y="11368"/>
                    </a:cubicBezTo>
                    <a:cubicBezTo>
                      <a:pt x="2469" y="11368"/>
                      <a:pt x="2469" y="11368"/>
                      <a:pt x="2469" y="11368"/>
                    </a:cubicBezTo>
                    <a:cubicBezTo>
                      <a:pt x="2469" y="11368"/>
                      <a:pt x="2469" y="11368"/>
                      <a:pt x="2469" y="11747"/>
                    </a:cubicBezTo>
                    <a:cubicBezTo>
                      <a:pt x="2777" y="11747"/>
                      <a:pt x="2777" y="11747"/>
                      <a:pt x="2777" y="11747"/>
                    </a:cubicBezTo>
                    <a:cubicBezTo>
                      <a:pt x="2777" y="11747"/>
                      <a:pt x="2777" y="11747"/>
                      <a:pt x="2777" y="11747"/>
                    </a:cubicBezTo>
                    <a:cubicBezTo>
                      <a:pt x="2777" y="11747"/>
                      <a:pt x="2777" y="12126"/>
                      <a:pt x="2777" y="12126"/>
                    </a:cubicBezTo>
                    <a:cubicBezTo>
                      <a:pt x="3086" y="13263"/>
                      <a:pt x="2777" y="14400"/>
                      <a:pt x="2160" y="15158"/>
                    </a:cubicBezTo>
                    <a:cubicBezTo>
                      <a:pt x="2160" y="15158"/>
                      <a:pt x="2160" y="15158"/>
                      <a:pt x="2160" y="15158"/>
                    </a:cubicBezTo>
                    <a:cubicBezTo>
                      <a:pt x="2160" y="15158"/>
                      <a:pt x="2160" y="15537"/>
                      <a:pt x="1851" y="15537"/>
                    </a:cubicBezTo>
                    <a:cubicBezTo>
                      <a:pt x="1851" y="15537"/>
                      <a:pt x="1851" y="15537"/>
                      <a:pt x="1851" y="15537"/>
                    </a:cubicBezTo>
                    <a:cubicBezTo>
                      <a:pt x="1851" y="15537"/>
                      <a:pt x="1851" y="15916"/>
                      <a:pt x="1851" y="15916"/>
                    </a:cubicBezTo>
                    <a:cubicBezTo>
                      <a:pt x="1543" y="15916"/>
                      <a:pt x="1543" y="15916"/>
                      <a:pt x="1543" y="15916"/>
                    </a:cubicBezTo>
                    <a:cubicBezTo>
                      <a:pt x="1543" y="16295"/>
                      <a:pt x="1543" y="16295"/>
                      <a:pt x="1543" y="16295"/>
                    </a:cubicBezTo>
                    <a:cubicBezTo>
                      <a:pt x="1234" y="16295"/>
                      <a:pt x="1234" y="16674"/>
                      <a:pt x="1234" y="16674"/>
                    </a:cubicBezTo>
                    <a:cubicBezTo>
                      <a:pt x="1234" y="16674"/>
                      <a:pt x="1234" y="16674"/>
                      <a:pt x="926" y="16674"/>
                    </a:cubicBezTo>
                    <a:cubicBezTo>
                      <a:pt x="926" y="17053"/>
                      <a:pt x="926" y="17053"/>
                      <a:pt x="926" y="17053"/>
                    </a:cubicBezTo>
                    <a:cubicBezTo>
                      <a:pt x="926" y="17432"/>
                      <a:pt x="617" y="17432"/>
                      <a:pt x="617" y="17432"/>
                    </a:cubicBezTo>
                    <a:cubicBezTo>
                      <a:pt x="617" y="17432"/>
                      <a:pt x="617" y="17811"/>
                      <a:pt x="617" y="17811"/>
                    </a:cubicBezTo>
                    <a:cubicBezTo>
                      <a:pt x="309" y="17811"/>
                      <a:pt x="309" y="17811"/>
                      <a:pt x="309" y="18189"/>
                    </a:cubicBezTo>
                    <a:cubicBezTo>
                      <a:pt x="309" y="18189"/>
                      <a:pt x="309" y="18189"/>
                      <a:pt x="0" y="18568"/>
                    </a:cubicBezTo>
                    <a:cubicBezTo>
                      <a:pt x="0" y="18568"/>
                      <a:pt x="0" y="18568"/>
                      <a:pt x="0" y="18568"/>
                    </a:cubicBezTo>
                    <a:cubicBezTo>
                      <a:pt x="0" y="18947"/>
                      <a:pt x="0" y="18947"/>
                      <a:pt x="0" y="18947"/>
                    </a:cubicBezTo>
                    <a:cubicBezTo>
                      <a:pt x="0" y="18947"/>
                      <a:pt x="0" y="18947"/>
                      <a:pt x="0" y="189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13" name="Shape 3113"/>
              <p:cNvSpPr/>
              <p:nvPr/>
            </p:nvSpPr>
            <p:spPr>
              <a:xfrm>
                <a:off x="-1" y="244591"/>
                <a:ext cx="13622" cy="3515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000" y="21600"/>
                    </a:moveTo>
                    <a:cubicBezTo>
                      <a:pt x="14400" y="20736"/>
                      <a:pt x="14400" y="19872"/>
                      <a:pt x="14400" y="19872"/>
                    </a:cubicBezTo>
                    <a:cubicBezTo>
                      <a:pt x="14400" y="19008"/>
                      <a:pt x="14400" y="19008"/>
                      <a:pt x="14400" y="19008"/>
                    </a:cubicBezTo>
                    <a:cubicBezTo>
                      <a:pt x="14400" y="19008"/>
                      <a:pt x="14400" y="18144"/>
                      <a:pt x="14400" y="17280"/>
                    </a:cubicBezTo>
                    <a:cubicBezTo>
                      <a:pt x="14400" y="17280"/>
                      <a:pt x="14400" y="17280"/>
                      <a:pt x="14400" y="17280"/>
                    </a:cubicBezTo>
                    <a:cubicBezTo>
                      <a:pt x="16800" y="16416"/>
                      <a:pt x="16800" y="16416"/>
                      <a:pt x="16800" y="15552"/>
                    </a:cubicBezTo>
                    <a:cubicBezTo>
                      <a:pt x="16800" y="15552"/>
                      <a:pt x="16800" y="15552"/>
                      <a:pt x="16800" y="15552"/>
                    </a:cubicBezTo>
                    <a:cubicBezTo>
                      <a:pt x="16800" y="14688"/>
                      <a:pt x="16800" y="14688"/>
                      <a:pt x="16800" y="14688"/>
                    </a:cubicBezTo>
                    <a:cubicBezTo>
                      <a:pt x="19200" y="14688"/>
                      <a:pt x="19200" y="13824"/>
                      <a:pt x="19200" y="13824"/>
                    </a:cubicBezTo>
                    <a:cubicBezTo>
                      <a:pt x="19200" y="13824"/>
                      <a:pt x="19200" y="13824"/>
                      <a:pt x="19200" y="12960"/>
                    </a:cubicBezTo>
                    <a:cubicBezTo>
                      <a:pt x="19200" y="12960"/>
                      <a:pt x="19200" y="12960"/>
                      <a:pt x="19200" y="12960"/>
                    </a:cubicBezTo>
                    <a:cubicBezTo>
                      <a:pt x="21600" y="12096"/>
                      <a:pt x="21600" y="12096"/>
                      <a:pt x="21600" y="10368"/>
                    </a:cubicBezTo>
                    <a:cubicBezTo>
                      <a:pt x="21600" y="9504"/>
                      <a:pt x="21600" y="9504"/>
                      <a:pt x="19200" y="9504"/>
                    </a:cubicBezTo>
                    <a:cubicBezTo>
                      <a:pt x="19200" y="8640"/>
                      <a:pt x="19200" y="8640"/>
                      <a:pt x="16800" y="8640"/>
                    </a:cubicBezTo>
                    <a:cubicBezTo>
                      <a:pt x="16800" y="7776"/>
                      <a:pt x="16800" y="7776"/>
                      <a:pt x="16800" y="6912"/>
                    </a:cubicBezTo>
                    <a:cubicBezTo>
                      <a:pt x="14400" y="6912"/>
                      <a:pt x="14400" y="6912"/>
                      <a:pt x="14400" y="6048"/>
                    </a:cubicBezTo>
                    <a:cubicBezTo>
                      <a:pt x="14400" y="6048"/>
                      <a:pt x="14400" y="5184"/>
                      <a:pt x="14400" y="5184"/>
                    </a:cubicBezTo>
                    <a:cubicBezTo>
                      <a:pt x="12000" y="5184"/>
                      <a:pt x="12000" y="5184"/>
                      <a:pt x="12000" y="4320"/>
                    </a:cubicBezTo>
                    <a:cubicBezTo>
                      <a:pt x="12000" y="4320"/>
                      <a:pt x="12000" y="3456"/>
                      <a:pt x="12000" y="3456"/>
                    </a:cubicBezTo>
                    <a:cubicBezTo>
                      <a:pt x="12000" y="3456"/>
                      <a:pt x="12000" y="3456"/>
                      <a:pt x="12000" y="3456"/>
                    </a:cubicBezTo>
                    <a:cubicBezTo>
                      <a:pt x="12000" y="3456"/>
                      <a:pt x="12000" y="2592"/>
                      <a:pt x="12000" y="2592"/>
                    </a:cubicBezTo>
                    <a:cubicBezTo>
                      <a:pt x="12000" y="2592"/>
                      <a:pt x="12000" y="2592"/>
                      <a:pt x="12000" y="2592"/>
                    </a:cubicBezTo>
                    <a:cubicBezTo>
                      <a:pt x="12000" y="2592"/>
                      <a:pt x="12000" y="1728"/>
                      <a:pt x="12000" y="1728"/>
                    </a:cubicBezTo>
                    <a:cubicBezTo>
                      <a:pt x="12000" y="1728"/>
                      <a:pt x="12000" y="1728"/>
                      <a:pt x="12000" y="864"/>
                    </a:cubicBezTo>
                    <a:cubicBezTo>
                      <a:pt x="12000" y="864"/>
                      <a:pt x="12000" y="864"/>
                      <a:pt x="12000" y="864"/>
                    </a:cubicBezTo>
                    <a:cubicBezTo>
                      <a:pt x="12000" y="0"/>
                      <a:pt x="12000" y="0"/>
                      <a:pt x="12000" y="0"/>
                    </a:cubicBezTo>
                    <a:cubicBezTo>
                      <a:pt x="7200" y="4320"/>
                      <a:pt x="2400" y="7776"/>
                      <a:pt x="0" y="9504"/>
                    </a:cubicBezTo>
                    <a:cubicBezTo>
                      <a:pt x="2400" y="12096"/>
                      <a:pt x="2400" y="12096"/>
                      <a:pt x="2400" y="12096"/>
                    </a:cubicBezTo>
                    <a:cubicBezTo>
                      <a:pt x="12000" y="21600"/>
                      <a:pt x="12000" y="21600"/>
                      <a:pt x="12000" y="21600"/>
                    </a:cubicBezTo>
                    <a:cubicBezTo>
                      <a:pt x="12000" y="21600"/>
                      <a:pt x="12000" y="21600"/>
                      <a:pt x="12000" y="21600"/>
                    </a:cubicBezTo>
                    <a:cubicBezTo>
                      <a:pt x="12000" y="21600"/>
                      <a:pt x="12000" y="21600"/>
                      <a:pt x="120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14" name="Shape 3114"/>
              <p:cNvSpPr/>
              <p:nvPr/>
            </p:nvSpPr>
            <p:spPr>
              <a:xfrm>
                <a:off x="8027" y="2265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21600"/>
                    </a:moveTo>
                    <a:cubicBezTo>
                      <a:pt x="4320" y="18514"/>
                      <a:pt x="4320" y="18514"/>
                      <a:pt x="8640" y="18514"/>
                    </a:cubicBezTo>
                    <a:cubicBezTo>
                      <a:pt x="8640" y="18514"/>
                      <a:pt x="8640" y="18514"/>
                      <a:pt x="8640" y="18514"/>
                    </a:cubicBezTo>
                    <a:cubicBezTo>
                      <a:pt x="12960" y="18514"/>
                      <a:pt x="12960" y="18514"/>
                      <a:pt x="12960" y="18514"/>
                    </a:cubicBezTo>
                    <a:cubicBezTo>
                      <a:pt x="12960" y="18514"/>
                      <a:pt x="12960" y="18514"/>
                      <a:pt x="17280" y="18514"/>
                    </a:cubicBezTo>
                    <a:cubicBezTo>
                      <a:pt x="17280" y="18514"/>
                      <a:pt x="17280" y="18514"/>
                      <a:pt x="17280" y="18514"/>
                    </a:cubicBezTo>
                    <a:cubicBezTo>
                      <a:pt x="17280" y="15429"/>
                      <a:pt x="17280" y="15429"/>
                      <a:pt x="17280" y="15429"/>
                    </a:cubicBezTo>
                    <a:cubicBezTo>
                      <a:pt x="17280" y="15429"/>
                      <a:pt x="17280" y="12343"/>
                      <a:pt x="17280" y="12343"/>
                    </a:cubicBezTo>
                    <a:cubicBezTo>
                      <a:pt x="17280" y="12343"/>
                      <a:pt x="17280" y="9257"/>
                      <a:pt x="17280" y="9257"/>
                    </a:cubicBezTo>
                    <a:cubicBezTo>
                      <a:pt x="17280" y="9257"/>
                      <a:pt x="17280" y="6171"/>
                      <a:pt x="21600" y="6171"/>
                    </a:cubicBezTo>
                    <a:cubicBezTo>
                      <a:pt x="21600" y="6171"/>
                      <a:pt x="21600" y="6171"/>
                      <a:pt x="21600" y="3086"/>
                    </a:cubicBezTo>
                    <a:cubicBezTo>
                      <a:pt x="8640" y="0"/>
                      <a:pt x="8640" y="0"/>
                      <a:pt x="8640" y="0"/>
                    </a:cubicBezTo>
                    <a:cubicBezTo>
                      <a:pt x="8640" y="6171"/>
                      <a:pt x="4320" y="9257"/>
                      <a:pt x="4320" y="9257"/>
                    </a:cubicBezTo>
                    <a:cubicBezTo>
                      <a:pt x="4320" y="15429"/>
                      <a:pt x="4320" y="18514"/>
                      <a:pt x="0" y="21600"/>
                    </a:cubicBezTo>
                    <a:cubicBezTo>
                      <a:pt x="0" y="21600"/>
                      <a:pt x="0" y="21600"/>
                      <a:pt x="0" y="21600"/>
                    </a:cubicBezTo>
                    <a:cubicBezTo>
                      <a:pt x="4320" y="21600"/>
                      <a:pt x="4320" y="21600"/>
                      <a:pt x="432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15" name="Shape 3115"/>
              <p:cNvSpPr/>
              <p:nvPr/>
            </p:nvSpPr>
            <p:spPr>
              <a:xfrm>
                <a:off x="12107" y="228480"/>
                <a:ext cx="62050" cy="6590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586" y="919"/>
                    </a:moveTo>
                    <a:cubicBezTo>
                      <a:pt x="15070" y="2757"/>
                      <a:pt x="14567" y="2757"/>
                      <a:pt x="14065" y="2757"/>
                    </a:cubicBezTo>
                    <a:cubicBezTo>
                      <a:pt x="13060" y="2757"/>
                      <a:pt x="10549" y="4136"/>
                      <a:pt x="9042" y="5055"/>
                    </a:cubicBezTo>
                    <a:cubicBezTo>
                      <a:pt x="8540" y="5515"/>
                      <a:pt x="8540" y="5515"/>
                      <a:pt x="8540" y="5515"/>
                    </a:cubicBezTo>
                    <a:cubicBezTo>
                      <a:pt x="3516" y="3217"/>
                      <a:pt x="3516" y="3217"/>
                      <a:pt x="3516" y="3217"/>
                    </a:cubicBezTo>
                    <a:cubicBezTo>
                      <a:pt x="3516" y="3677"/>
                      <a:pt x="3516" y="3677"/>
                      <a:pt x="3516" y="3677"/>
                    </a:cubicBezTo>
                    <a:cubicBezTo>
                      <a:pt x="3516" y="3677"/>
                      <a:pt x="3516" y="3677"/>
                      <a:pt x="3516" y="3677"/>
                    </a:cubicBezTo>
                    <a:cubicBezTo>
                      <a:pt x="3516" y="4596"/>
                      <a:pt x="3516" y="4596"/>
                      <a:pt x="3516" y="4596"/>
                    </a:cubicBezTo>
                    <a:cubicBezTo>
                      <a:pt x="3014" y="4596"/>
                      <a:pt x="3014" y="4596"/>
                      <a:pt x="3014" y="4596"/>
                    </a:cubicBezTo>
                    <a:cubicBezTo>
                      <a:pt x="3014" y="4596"/>
                      <a:pt x="3014" y="4596"/>
                      <a:pt x="3014" y="4596"/>
                    </a:cubicBezTo>
                    <a:cubicBezTo>
                      <a:pt x="3014" y="5055"/>
                      <a:pt x="3014" y="5974"/>
                      <a:pt x="3014" y="7353"/>
                    </a:cubicBezTo>
                    <a:cubicBezTo>
                      <a:pt x="3014" y="7353"/>
                      <a:pt x="3014" y="7353"/>
                      <a:pt x="3014" y="7353"/>
                    </a:cubicBezTo>
                    <a:cubicBezTo>
                      <a:pt x="3014" y="7813"/>
                      <a:pt x="3014" y="8272"/>
                      <a:pt x="3014" y="8732"/>
                    </a:cubicBezTo>
                    <a:cubicBezTo>
                      <a:pt x="3014" y="8732"/>
                      <a:pt x="3014" y="8732"/>
                      <a:pt x="3014" y="9191"/>
                    </a:cubicBezTo>
                    <a:cubicBezTo>
                      <a:pt x="2512" y="9651"/>
                      <a:pt x="2512" y="10111"/>
                      <a:pt x="2512" y="10111"/>
                    </a:cubicBezTo>
                    <a:cubicBezTo>
                      <a:pt x="2512" y="10111"/>
                      <a:pt x="2512" y="10111"/>
                      <a:pt x="2512" y="10111"/>
                    </a:cubicBezTo>
                    <a:cubicBezTo>
                      <a:pt x="2512" y="10570"/>
                      <a:pt x="2512" y="10570"/>
                      <a:pt x="2512" y="10570"/>
                    </a:cubicBezTo>
                    <a:cubicBezTo>
                      <a:pt x="2512" y="10570"/>
                      <a:pt x="2512" y="10570"/>
                      <a:pt x="2512" y="10570"/>
                    </a:cubicBezTo>
                    <a:cubicBezTo>
                      <a:pt x="2512" y="12409"/>
                      <a:pt x="2512" y="12409"/>
                      <a:pt x="2512" y="12409"/>
                    </a:cubicBezTo>
                    <a:cubicBezTo>
                      <a:pt x="2009" y="12409"/>
                      <a:pt x="2009" y="12409"/>
                      <a:pt x="2009" y="12409"/>
                    </a:cubicBezTo>
                    <a:cubicBezTo>
                      <a:pt x="2009" y="12409"/>
                      <a:pt x="2009" y="12409"/>
                      <a:pt x="2009" y="12868"/>
                    </a:cubicBezTo>
                    <a:cubicBezTo>
                      <a:pt x="2009" y="12868"/>
                      <a:pt x="2009" y="12868"/>
                      <a:pt x="2009" y="12868"/>
                    </a:cubicBezTo>
                    <a:cubicBezTo>
                      <a:pt x="2009" y="12868"/>
                      <a:pt x="2009" y="13328"/>
                      <a:pt x="2009" y="13328"/>
                    </a:cubicBezTo>
                    <a:cubicBezTo>
                      <a:pt x="2009" y="13328"/>
                      <a:pt x="2009" y="13328"/>
                      <a:pt x="2009" y="13328"/>
                    </a:cubicBezTo>
                    <a:cubicBezTo>
                      <a:pt x="1507" y="13787"/>
                      <a:pt x="1507" y="13787"/>
                      <a:pt x="1507" y="13787"/>
                    </a:cubicBezTo>
                    <a:cubicBezTo>
                      <a:pt x="1507" y="13787"/>
                      <a:pt x="1507" y="13787"/>
                      <a:pt x="1507" y="13787"/>
                    </a:cubicBezTo>
                    <a:cubicBezTo>
                      <a:pt x="1507" y="13787"/>
                      <a:pt x="1507" y="13787"/>
                      <a:pt x="1507" y="13787"/>
                    </a:cubicBezTo>
                    <a:cubicBezTo>
                      <a:pt x="1507" y="14247"/>
                      <a:pt x="1507" y="14247"/>
                      <a:pt x="1507" y="14247"/>
                    </a:cubicBezTo>
                    <a:cubicBezTo>
                      <a:pt x="1507" y="14247"/>
                      <a:pt x="1507" y="14247"/>
                      <a:pt x="1507" y="14706"/>
                    </a:cubicBezTo>
                    <a:cubicBezTo>
                      <a:pt x="1507" y="14706"/>
                      <a:pt x="1507" y="14706"/>
                      <a:pt x="1005" y="14706"/>
                    </a:cubicBezTo>
                    <a:cubicBezTo>
                      <a:pt x="1005" y="15166"/>
                      <a:pt x="1005" y="15166"/>
                      <a:pt x="1005" y="15166"/>
                    </a:cubicBezTo>
                    <a:cubicBezTo>
                      <a:pt x="1005" y="15166"/>
                      <a:pt x="1005" y="15626"/>
                      <a:pt x="1005" y="15626"/>
                    </a:cubicBezTo>
                    <a:cubicBezTo>
                      <a:pt x="1005" y="15626"/>
                      <a:pt x="1005" y="15626"/>
                      <a:pt x="1005" y="16085"/>
                    </a:cubicBezTo>
                    <a:cubicBezTo>
                      <a:pt x="1005" y="16085"/>
                      <a:pt x="1005" y="16545"/>
                      <a:pt x="1005" y="16545"/>
                    </a:cubicBezTo>
                    <a:cubicBezTo>
                      <a:pt x="1005" y="16545"/>
                      <a:pt x="1005" y="17004"/>
                      <a:pt x="502" y="17004"/>
                    </a:cubicBezTo>
                    <a:cubicBezTo>
                      <a:pt x="502" y="17004"/>
                      <a:pt x="502" y="17464"/>
                      <a:pt x="502" y="17464"/>
                    </a:cubicBezTo>
                    <a:cubicBezTo>
                      <a:pt x="502" y="17923"/>
                      <a:pt x="502" y="17923"/>
                      <a:pt x="502" y="18383"/>
                    </a:cubicBezTo>
                    <a:cubicBezTo>
                      <a:pt x="502" y="18383"/>
                      <a:pt x="502" y="18843"/>
                      <a:pt x="502" y="18843"/>
                    </a:cubicBezTo>
                    <a:cubicBezTo>
                      <a:pt x="502" y="19302"/>
                      <a:pt x="502" y="19302"/>
                      <a:pt x="0" y="19762"/>
                    </a:cubicBezTo>
                    <a:cubicBezTo>
                      <a:pt x="0" y="19762"/>
                      <a:pt x="0" y="19762"/>
                      <a:pt x="0" y="20221"/>
                    </a:cubicBezTo>
                    <a:cubicBezTo>
                      <a:pt x="502" y="20221"/>
                      <a:pt x="502" y="20221"/>
                      <a:pt x="1005" y="20681"/>
                    </a:cubicBezTo>
                    <a:cubicBezTo>
                      <a:pt x="1005" y="20681"/>
                      <a:pt x="1005" y="20681"/>
                      <a:pt x="1005" y="20681"/>
                    </a:cubicBezTo>
                    <a:cubicBezTo>
                      <a:pt x="1507" y="20681"/>
                      <a:pt x="1507" y="20681"/>
                      <a:pt x="1507" y="20681"/>
                    </a:cubicBezTo>
                    <a:cubicBezTo>
                      <a:pt x="2009" y="20681"/>
                      <a:pt x="2009" y="21140"/>
                      <a:pt x="2009" y="21140"/>
                    </a:cubicBezTo>
                    <a:cubicBezTo>
                      <a:pt x="2009" y="21140"/>
                      <a:pt x="2512" y="21140"/>
                      <a:pt x="2512" y="21140"/>
                    </a:cubicBezTo>
                    <a:cubicBezTo>
                      <a:pt x="2512" y="21140"/>
                      <a:pt x="2512" y="21140"/>
                      <a:pt x="2512" y="21140"/>
                    </a:cubicBezTo>
                    <a:cubicBezTo>
                      <a:pt x="3014" y="21140"/>
                      <a:pt x="3014" y="21140"/>
                      <a:pt x="3014" y="21600"/>
                    </a:cubicBezTo>
                    <a:cubicBezTo>
                      <a:pt x="3014" y="21600"/>
                      <a:pt x="3014" y="21600"/>
                      <a:pt x="3014" y="21600"/>
                    </a:cubicBezTo>
                    <a:cubicBezTo>
                      <a:pt x="3516" y="21600"/>
                      <a:pt x="3516" y="21600"/>
                      <a:pt x="3516" y="21600"/>
                    </a:cubicBezTo>
                    <a:cubicBezTo>
                      <a:pt x="3516" y="21600"/>
                      <a:pt x="3516" y="21600"/>
                      <a:pt x="3516" y="21600"/>
                    </a:cubicBezTo>
                    <a:cubicBezTo>
                      <a:pt x="3516" y="21600"/>
                      <a:pt x="3516" y="21600"/>
                      <a:pt x="4019" y="21600"/>
                    </a:cubicBezTo>
                    <a:cubicBezTo>
                      <a:pt x="4019" y="21600"/>
                      <a:pt x="4019" y="21600"/>
                      <a:pt x="4019" y="21600"/>
                    </a:cubicBezTo>
                    <a:cubicBezTo>
                      <a:pt x="4019" y="21600"/>
                      <a:pt x="4019" y="21600"/>
                      <a:pt x="4019" y="21600"/>
                    </a:cubicBezTo>
                    <a:cubicBezTo>
                      <a:pt x="4019" y="21600"/>
                      <a:pt x="4019" y="21600"/>
                      <a:pt x="4019" y="21600"/>
                    </a:cubicBezTo>
                    <a:cubicBezTo>
                      <a:pt x="4019" y="21600"/>
                      <a:pt x="4019" y="21600"/>
                      <a:pt x="4019" y="21600"/>
                    </a:cubicBezTo>
                    <a:cubicBezTo>
                      <a:pt x="5526" y="21600"/>
                      <a:pt x="6530" y="20681"/>
                      <a:pt x="7033" y="20221"/>
                    </a:cubicBezTo>
                    <a:cubicBezTo>
                      <a:pt x="7033" y="20221"/>
                      <a:pt x="7033" y="20221"/>
                      <a:pt x="7535" y="20221"/>
                    </a:cubicBezTo>
                    <a:cubicBezTo>
                      <a:pt x="7535" y="20221"/>
                      <a:pt x="7535" y="20221"/>
                      <a:pt x="7535" y="19762"/>
                    </a:cubicBezTo>
                    <a:cubicBezTo>
                      <a:pt x="7535" y="19762"/>
                      <a:pt x="7535" y="19762"/>
                      <a:pt x="7535" y="19762"/>
                    </a:cubicBezTo>
                    <a:cubicBezTo>
                      <a:pt x="7535" y="19762"/>
                      <a:pt x="7535" y="19762"/>
                      <a:pt x="7535" y="19762"/>
                    </a:cubicBezTo>
                    <a:cubicBezTo>
                      <a:pt x="7535" y="17004"/>
                      <a:pt x="11051" y="17004"/>
                      <a:pt x="12056" y="17004"/>
                    </a:cubicBezTo>
                    <a:cubicBezTo>
                      <a:pt x="12558" y="17004"/>
                      <a:pt x="13060" y="17004"/>
                      <a:pt x="13563" y="16085"/>
                    </a:cubicBezTo>
                    <a:cubicBezTo>
                      <a:pt x="13563" y="16085"/>
                      <a:pt x="14065" y="15626"/>
                      <a:pt x="14567" y="15166"/>
                    </a:cubicBezTo>
                    <a:cubicBezTo>
                      <a:pt x="14065" y="14247"/>
                      <a:pt x="11553" y="12409"/>
                      <a:pt x="11051" y="11949"/>
                    </a:cubicBezTo>
                    <a:cubicBezTo>
                      <a:pt x="10047" y="11949"/>
                      <a:pt x="10047" y="11030"/>
                      <a:pt x="10047" y="10570"/>
                    </a:cubicBezTo>
                    <a:cubicBezTo>
                      <a:pt x="10047" y="9191"/>
                      <a:pt x="13060" y="7353"/>
                      <a:pt x="16577" y="6894"/>
                    </a:cubicBezTo>
                    <a:cubicBezTo>
                      <a:pt x="19088" y="6894"/>
                      <a:pt x="19591" y="6434"/>
                      <a:pt x="20093" y="5974"/>
                    </a:cubicBezTo>
                    <a:cubicBezTo>
                      <a:pt x="20093" y="5974"/>
                      <a:pt x="20595" y="5974"/>
                      <a:pt x="20595" y="5974"/>
                    </a:cubicBezTo>
                    <a:cubicBezTo>
                      <a:pt x="20595" y="5974"/>
                      <a:pt x="20595" y="5974"/>
                      <a:pt x="20595" y="5974"/>
                    </a:cubicBezTo>
                    <a:cubicBezTo>
                      <a:pt x="20595" y="5974"/>
                      <a:pt x="20595" y="5515"/>
                      <a:pt x="21098" y="5515"/>
                    </a:cubicBezTo>
                    <a:cubicBezTo>
                      <a:pt x="21098" y="5515"/>
                      <a:pt x="21098" y="5515"/>
                      <a:pt x="21098" y="5515"/>
                    </a:cubicBezTo>
                    <a:cubicBezTo>
                      <a:pt x="21098" y="5515"/>
                      <a:pt x="21600" y="5515"/>
                      <a:pt x="21600" y="5515"/>
                    </a:cubicBezTo>
                    <a:cubicBezTo>
                      <a:pt x="21600" y="5515"/>
                      <a:pt x="21600" y="5055"/>
                      <a:pt x="21600" y="5055"/>
                    </a:cubicBezTo>
                    <a:cubicBezTo>
                      <a:pt x="21600" y="5055"/>
                      <a:pt x="21600" y="4596"/>
                      <a:pt x="21600" y="4596"/>
                    </a:cubicBezTo>
                    <a:cubicBezTo>
                      <a:pt x="21600" y="4136"/>
                      <a:pt x="21600" y="4136"/>
                      <a:pt x="21098" y="3677"/>
                    </a:cubicBezTo>
                    <a:cubicBezTo>
                      <a:pt x="21098" y="3677"/>
                      <a:pt x="21098" y="3217"/>
                      <a:pt x="21098" y="3217"/>
                    </a:cubicBezTo>
                    <a:cubicBezTo>
                      <a:pt x="21098" y="3217"/>
                      <a:pt x="21098" y="2757"/>
                      <a:pt x="21098" y="2757"/>
                    </a:cubicBezTo>
                    <a:cubicBezTo>
                      <a:pt x="21098" y="2298"/>
                      <a:pt x="21098" y="2298"/>
                      <a:pt x="21098" y="2298"/>
                    </a:cubicBezTo>
                    <a:cubicBezTo>
                      <a:pt x="20595" y="1838"/>
                      <a:pt x="20595" y="1838"/>
                      <a:pt x="20595" y="1379"/>
                    </a:cubicBezTo>
                    <a:cubicBezTo>
                      <a:pt x="20595" y="919"/>
                      <a:pt x="20595" y="919"/>
                      <a:pt x="20595" y="460"/>
                    </a:cubicBezTo>
                    <a:cubicBezTo>
                      <a:pt x="20595" y="460"/>
                      <a:pt x="20595" y="460"/>
                      <a:pt x="20595" y="0"/>
                    </a:cubicBezTo>
                    <a:cubicBezTo>
                      <a:pt x="20595" y="0"/>
                      <a:pt x="20595" y="0"/>
                      <a:pt x="20595" y="0"/>
                    </a:cubicBezTo>
                    <a:cubicBezTo>
                      <a:pt x="19591" y="460"/>
                      <a:pt x="19088" y="460"/>
                      <a:pt x="18586" y="91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16" name="Shape 3116"/>
              <p:cNvSpPr/>
              <p:nvPr/>
            </p:nvSpPr>
            <p:spPr>
              <a:xfrm>
                <a:off x="96857" y="36615"/>
                <a:ext cx="99886" cy="439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696" y="6968"/>
                    </a:moveTo>
                    <a:cubicBezTo>
                      <a:pt x="4696" y="9058"/>
                      <a:pt x="5009" y="9755"/>
                      <a:pt x="5322" y="10452"/>
                    </a:cubicBezTo>
                    <a:cubicBezTo>
                      <a:pt x="5948" y="11148"/>
                      <a:pt x="6261" y="12542"/>
                      <a:pt x="5948" y="15329"/>
                    </a:cubicBezTo>
                    <a:cubicBezTo>
                      <a:pt x="5948" y="16026"/>
                      <a:pt x="5948" y="16026"/>
                      <a:pt x="5635" y="16723"/>
                    </a:cubicBezTo>
                    <a:cubicBezTo>
                      <a:pt x="5948" y="16723"/>
                      <a:pt x="6261" y="16723"/>
                      <a:pt x="6574" y="16723"/>
                    </a:cubicBezTo>
                    <a:cubicBezTo>
                      <a:pt x="7513" y="16723"/>
                      <a:pt x="7826" y="16723"/>
                      <a:pt x="7826" y="16026"/>
                    </a:cubicBezTo>
                    <a:cubicBezTo>
                      <a:pt x="8139" y="16026"/>
                      <a:pt x="8452" y="16026"/>
                      <a:pt x="8765" y="16026"/>
                    </a:cubicBezTo>
                    <a:cubicBezTo>
                      <a:pt x="9078" y="16026"/>
                      <a:pt x="9391" y="16026"/>
                      <a:pt x="9704" y="16723"/>
                    </a:cubicBezTo>
                    <a:cubicBezTo>
                      <a:pt x="10017" y="17419"/>
                      <a:pt x="10330" y="18116"/>
                      <a:pt x="10643" y="19510"/>
                    </a:cubicBezTo>
                    <a:cubicBezTo>
                      <a:pt x="10643" y="19510"/>
                      <a:pt x="10643" y="19510"/>
                      <a:pt x="10643" y="19510"/>
                    </a:cubicBezTo>
                    <a:cubicBezTo>
                      <a:pt x="10957" y="20206"/>
                      <a:pt x="10957" y="20206"/>
                      <a:pt x="10957" y="20903"/>
                    </a:cubicBezTo>
                    <a:cubicBezTo>
                      <a:pt x="11270" y="20903"/>
                      <a:pt x="11270" y="20903"/>
                      <a:pt x="11270" y="20903"/>
                    </a:cubicBezTo>
                    <a:cubicBezTo>
                      <a:pt x="11583" y="20903"/>
                      <a:pt x="11896" y="20903"/>
                      <a:pt x="12209" y="20206"/>
                    </a:cubicBezTo>
                    <a:cubicBezTo>
                      <a:pt x="12835" y="20206"/>
                      <a:pt x="13461" y="19510"/>
                      <a:pt x="14400" y="19510"/>
                    </a:cubicBezTo>
                    <a:cubicBezTo>
                      <a:pt x="14713" y="19510"/>
                      <a:pt x="15026" y="19510"/>
                      <a:pt x="15339" y="19510"/>
                    </a:cubicBezTo>
                    <a:cubicBezTo>
                      <a:pt x="15339" y="19510"/>
                      <a:pt x="15339" y="19510"/>
                      <a:pt x="15652" y="19510"/>
                    </a:cubicBezTo>
                    <a:cubicBezTo>
                      <a:pt x="15965" y="19510"/>
                      <a:pt x="16278" y="19510"/>
                      <a:pt x="16591" y="19510"/>
                    </a:cubicBezTo>
                    <a:cubicBezTo>
                      <a:pt x="16591" y="19510"/>
                      <a:pt x="16591" y="19510"/>
                      <a:pt x="16904" y="19510"/>
                    </a:cubicBezTo>
                    <a:cubicBezTo>
                      <a:pt x="16904" y="18813"/>
                      <a:pt x="17217" y="18116"/>
                      <a:pt x="17843" y="18116"/>
                    </a:cubicBezTo>
                    <a:cubicBezTo>
                      <a:pt x="18470" y="18116"/>
                      <a:pt x="19722" y="19510"/>
                      <a:pt x="20035" y="20206"/>
                    </a:cubicBezTo>
                    <a:cubicBezTo>
                      <a:pt x="20348" y="20903"/>
                      <a:pt x="20974" y="21600"/>
                      <a:pt x="21287" y="21600"/>
                    </a:cubicBezTo>
                    <a:cubicBezTo>
                      <a:pt x="21600" y="21600"/>
                      <a:pt x="21600" y="21600"/>
                      <a:pt x="21600" y="20903"/>
                    </a:cubicBezTo>
                    <a:cubicBezTo>
                      <a:pt x="21600" y="20903"/>
                      <a:pt x="21600" y="20903"/>
                      <a:pt x="21600" y="20903"/>
                    </a:cubicBezTo>
                    <a:cubicBezTo>
                      <a:pt x="21287" y="20206"/>
                      <a:pt x="20974" y="20206"/>
                      <a:pt x="20661" y="19510"/>
                    </a:cubicBezTo>
                    <a:cubicBezTo>
                      <a:pt x="20661" y="18813"/>
                      <a:pt x="20661" y="18813"/>
                      <a:pt x="20661" y="18813"/>
                    </a:cubicBezTo>
                    <a:cubicBezTo>
                      <a:pt x="20661" y="18813"/>
                      <a:pt x="20661" y="18116"/>
                      <a:pt x="20661" y="18116"/>
                    </a:cubicBezTo>
                    <a:cubicBezTo>
                      <a:pt x="20661" y="18116"/>
                      <a:pt x="20661" y="18116"/>
                      <a:pt x="20661" y="17419"/>
                    </a:cubicBezTo>
                    <a:cubicBezTo>
                      <a:pt x="20661" y="17419"/>
                      <a:pt x="20661" y="17419"/>
                      <a:pt x="20661" y="17419"/>
                    </a:cubicBezTo>
                    <a:cubicBezTo>
                      <a:pt x="20661" y="17419"/>
                      <a:pt x="20661" y="17419"/>
                      <a:pt x="20974" y="16723"/>
                    </a:cubicBezTo>
                    <a:cubicBezTo>
                      <a:pt x="20974" y="16723"/>
                      <a:pt x="20974" y="16723"/>
                      <a:pt x="20974" y="16723"/>
                    </a:cubicBezTo>
                    <a:cubicBezTo>
                      <a:pt x="20974" y="16723"/>
                      <a:pt x="20974" y="16026"/>
                      <a:pt x="20974" y="16026"/>
                    </a:cubicBezTo>
                    <a:cubicBezTo>
                      <a:pt x="20974" y="16026"/>
                      <a:pt x="20974" y="16026"/>
                      <a:pt x="20974" y="16026"/>
                    </a:cubicBezTo>
                    <a:cubicBezTo>
                      <a:pt x="20974" y="16026"/>
                      <a:pt x="20974" y="16026"/>
                      <a:pt x="20974" y="16026"/>
                    </a:cubicBezTo>
                    <a:cubicBezTo>
                      <a:pt x="20661" y="15329"/>
                      <a:pt x="20035" y="14632"/>
                      <a:pt x="20035" y="14632"/>
                    </a:cubicBezTo>
                    <a:cubicBezTo>
                      <a:pt x="19722" y="14632"/>
                      <a:pt x="19722" y="14632"/>
                      <a:pt x="19722" y="14632"/>
                    </a:cubicBezTo>
                    <a:cubicBezTo>
                      <a:pt x="19096" y="14632"/>
                      <a:pt x="19096" y="13239"/>
                      <a:pt x="18783" y="11148"/>
                    </a:cubicBezTo>
                    <a:cubicBezTo>
                      <a:pt x="18783" y="11148"/>
                      <a:pt x="18783" y="9755"/>
                      <a:pt x="18470" y="9755"/>
                    </a:cubicBezTo>
                    <a:cubicBezTo>
                      <a:pt x="18157" y="9755"/>
                      <a:pt x="17843" y="9058"/>
                      <a:pt x="17843" y="9058"/>
                    </a:cubicBezTo>
                    <a:cubicBezTo>
                      <a:pt x="17530" y="8361"/>
                      <a:pt x="17530" y="8361"/>
                      <a:pt x="17530" y="8361"/>
                    </a:cubicBezTo>
                    <a:cubicBezTo>
                      <a:pt x="14713" y="8361"/>
                      <a:pt x="14400" y="9058"/>
                      <a:pt x="14400" y="9755"/>
                    </a:cubicBezTo>
                    <a:cubicBezTo>
                      <a:pt x="14087" y="9755"/>
                      <a:pt x="13774" y="9755"/>
                      <a:pt x="13774" y="9755"/>
                    </a:cubicBezTo>
                    <a:cubicBezTo>
                      <a:pt x="13148" y="9755"/>
                      <a:pt x="12835" y="9058"/>
                      <a:pt x="12209" y="8361"/>
                    </a:cubicBezTo>
                    <a:cubicBezTo>
                      <a:pt x="12209" y="8361"/>
                      <a:pt x="12209" y="8361"/>
                      <a:pt x="12209" y="7665"/>
                    </a:cubicBezTo>
                    <a:cubicBezTo>
                      <a:pt x="11896" y="7665"/>
                      <a:pt x="11896" y="6968"/>
                      <a:pt x="11583" y="6968"/>
                    </a:cubicBezTo>
                    <a:cubicBezTo>
                      <a:pt x="10957" y="6968"/>
                      <a:pt x="10017" y="6271"/>
                      <a:pt x="9391" y="4877"/>
                    </a:cubicBezTo>
                    <a:cubicBezTo>
                      <a:pt x="9391" y="4181"/>
                      <a:pt x="9078" y="4181"/>
                      <a:pt x="9078" y="3484"/>
                    </a:cubicBezTo>
                    <a:cubicBezTo>
                      <a:pt x="9078" y="3484"/>
                      <a:pt x="8765" y="3484"/>
                      <a:pt x="8452" y="3484"/>
                    </a:cubicBezTo>
                    <a:cubicBezTo>
                      <a:pt x="8139" y="3484"/>
                      <a:pt x="7826" y="3484"/>
                      <a:pt x="7200" y="3484"/>
                    </a:cubicBezTo>
                    <a:cubicBezTo>
                      <a:pt x="6887" y="3484"/>
                      <a:pt x="6261" y="3484"/>
                      <a:pt x="5948" y="3484"/>
                    </a:cubicBezTo>
                    <a:cubicBezTo>
                      <a:pt x="4696" y="3484"/>
                      <a:pt x="4070" y="3484"/>
                      <a:pt x="3757" y="2787"/>
                    </a:cubicBezTo>
                    <a:cubicBezTo>
                      <a:pt x="2817" y="1394"/>
                      <a:pt x="1252" y="0"/>
                      <a:pt x="313" y="0"/>
                    </a:cubicBezTo>
                    <a:cubicBezTo>
                      <a:pt x="0" y="0"/>
                      <a:pt x="0" y="0"/>
                      <a:pt x="0" y="0"/>
                    </a:cubicBezTo>
                    <a:cubicBezTo>
                      <a:pt x="313" y="697"/>
                      <a:pt x="626" y="697"/>
                      <a:pt x="939" y="697"/>
                    </a:cubicBezTo>
                    <a:cubicBezTo>
                      <a:pt x="2504" y="2090"/>
                      <a:pt x="4070" y="2787"/>
                      <a:pt x="4696" y="69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17" name="Shape 3117"/>
              <p:cNvSpPr/>
              <p:nvPr/>
            </p:nvSpPr>
            <p:spPr>
              <a:xfrm>
                <a:off x="7567" y="248985"/>
                <a:ext cx="339003" cy="26216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185" y="4529"/>
                    </a:moveTo>
                    <a:cubicBezTo>
                      <a:pt x="11908" y="4529"/>
                      <a:pt x="11631" y="4529"/>
                      <a:pt x="11538" y="4413"/>
                    </a:cubicBezTo>
                    <a:cubicBezTo>
                      <a:pt x="11538" y="4413"/>
                      <a:pt x="11538" y="4413"/>
                      <a:pt x="11446" y="4413"/>
                    </a:cubicBezTo>
                    <a:cubicBezTo>
                      <a:pt x="11446" y="4413"/>
                      <a:pt x="11354" y="4413"/>
                      <a:pt x="11262" y="4413"/>
                    </a:cubicBezTo>
                    <a:cubicBezTo>
                      <a:pt x="11262" y="4413"/>
                      <a:pt x="11262" y="4413"/>
                      <a:pt x="11262" y="4413"/>
                    </a:cubicBezTo>
                    <a:cubicBezTo>
                      <a:pt x="11169" y="4413"/>
                      <a:pt x="11169" y="4413"/>
                      <a:pt x="11169" y="4413"/>
                    </a:cubicBezTo>
                    <a:cubicBezTo>
                      <a:pt x="11169" y="4413"/>
                      <a:pt x="11077" y="4413"/>
                      <a:pt x="11077" y="4413"/>
                    </a:cubicBezTo>
                    <a:cubicBezTo>
                      <a:pt x="10800" y="4413"/>
                      <a:pt x="10154" y="4297"/>
                      <a:pt x="9785" y="3832"/>
                    </a:cubicBezTo>
                    <a:cubicBezTo>
                      <a:pt x="9323" y="3368"/>
                      <a:pt x="7569" y="1742"/>
                      <a:pt x="7292" y="1510"/>
                    </a:cubicBezTo>
                    <a:cubicBezTo>
                      <a:pt x="7200" y="1510"/>
                      <a:pt x="7200" y="1510"/>
                      <a:pt x="7200" y="1510"/>
                    </a:cubicBezTo>
                    <a:cubicBezTo>
                      <a:pt x="7015" y="1394"/>
                      <a:pt x="6831" y="1277"/>
                      <a:pt x="6646" y="1045"/>
                    </a:cubicBezTo>
                    <a:cubicBezTo>
                      <a:pt x="6369" y="813"/>
                      <a:pt x="5815" y="348"/>
                      <a:pt x="5538" y="232"/>
                    </a:cubicBezTo>
                    <a:cubicBezTo>
                      <a:pt x="5446" y="116"/>
                      <a:pt x="5354" y="116"/>
                      <a:pt x="5262" y="116"/>
                    </a:cubicBezTo>
                    <a:cubicBezTo>
                      <a:pt x="5262" y="116"/>
                      <a:pt x="5169" y="116"/>
                      <a:pt x="5169" y="116"/>
                    </a:cubicBezTo>
                    <a:cubicBezTo>
                      <a:pt x="5077" y="0"/>
                      <a:pt x="5077" y="0"/>
                      <a:pt x="5077" y="0"/>
                    </a:cubicBezTo>
                    <a:cubicBezTo>
                      <a:pt x="5077" y="0"/>
                      <a:pt x="5077" y="0"/>
                      <a:pt x="5077" y="0"/>
                    </a:cubicBezTo>
                    <a:cubicBezTo>
                      <a:pt x="4985" y="0"/>
                      <a:pt x="4892" y="0"/>
                      <a:pt x="4800" y="116"/>
                    </a:cubicBezTo>
                    <a:cubicBezTo>
                      <a:pt x="4800" y="116"/>
                      <a:pt x="4800" y="116"/>
                      <a:pt x="4708" y="116"/>
                    </a:cubicBezTo>
                    <a:cubicBezTo>
                      <a:pt x="4708" y="116"/>
                      <a:pt x="4708" y="116"/>
                      <a:pt x="4708" y="116"/>
                    </a:cubicBezTo>
                    <a:cubicBezTo>
                      <a:pt x="4431" y="116"/>
                      <a:pt x="4431" y="116"/>
                      <a:pt x="4431" y="116"/>
                    </a:cubicBezTo>
                    <a:cubicBezTo>
                      <a:pt x="4338" y="116"/>
                      <a:pt x="4246" y="116"/>
                      <a:pt x="4154" y="232"/>
                    </a:cubicBezTo>
                    <a:cubicBezTo>
                      <a:pt x="4062" y="348"/>
                      <a:pt x="3877" y="465"/>
                      <a:pt x="3415" y="465"/>
                    </a:cubicBezTo>
                    <a:cubicBezTo>
                      <a:pt x="2862" y="465"/>
                      <a:pt x="2585" y="813"/>
                      <a:pt x="2492" y="929"/>
                    </a:cubicBezTo>
                    <a:cubicBezTo>
                      <a:pt x="2769" y="1161"/>
                      <a:pt x="3323" y="1742"/>
                      <a:pt x="3323" y="2090"/>
                    </a:cubicBezTo>
                    <a:cubicBezTo>
                      <a:pt x="3323" y="2206"/>
                      <a:pt x="3323" y="2323"/>
                      <a:pt x="3231" y="2439"/>
                    </a:cubicBezTo>
                    <a:cubicBezTo>
                      <a:pt x="3138" y="2439"/>
                      <a:pt x="3138" y="2555"/>
                      <a:pt x="3046" y="2671"/>
                    </a:cubicBezTo>
                    <a:cubicBezTo>
                      <a:pt x="2954" y="2787"/>
                      <a:pt x="2769" y="3019"/>
                      <a:pt x="2492" y="3019"/>
                    </a:cubicBezTo>
                    <a:cubicBezTo>
                      <a:pt x="2031" y="3019"/>
                      <a:pt x="2031" y="3135"/>
                      <a:pt x="2031" y="3252"/>
                    </a:cubicBezTo>
                    <a:cubicBezTo>
                      <a:pt x="2031" y="3252"/>
                      <a:pt x="2031" y="3368"/>
                      <a:pt x="2031" y="3368"/>
                    </a:cubicBezTo>
                    <a:cubicBezTo>
                      <a:pt x="2031" y="3368"/>
                      <a:pt x="2031" y="3368"/>
                      <a:pt x="2031" y="3484"/>
                    </a:cubicBezTo>
                    <a:cubicBezTo>
                      <a:pt x="1938" y="3484"/>
                      <a:pt x="1938" y="3484"/>
                      <a:pt x="1938" y="3600"/>
                    </a:cubicBezTo>
                    <a:cubicBezTo>
                      <a:pt x="1938" y="3600"/>
                      <a:pt x="1938" y="3600"/>
                      <a:pt x="1938" y="3600"/>
                    </a:cubicBezTo>
                    <a:cubicBezTo>
                      <a:pt x="1846" y="3600"/>
                      <a:pt x="1846" y="3716"/>
                      <a:pt x="1846" y="3716"/>
                    </a:cubicBezTo>
                    <a:cubicBezTo>
                      <a:pt x="1846" y="3716"/>
                      <a:pt x="1846" y="3716"/>
                      <a:pt x="1846" y="3716"/>
                    </a:cubicBezTo>
                    <a:cubicBezTo>
                      <a:pt x="1754" y="3832"/>
                      <a:pt x="1754" y="3832"/>
                      <a:pt x="1754" y="3832"/>
                    </a:cubicBezTo>
                    <a:cubicBezTo>
                      <a:pt x="1569" y="4065"/>
                      <a:pt x="1385" y="4181"/>
                      <a:pt x="1200" y="4181"/>
                    </a:cubicBezTo>
                    <a:cubicBezTo>
                      <a:pt x="1200" y="4181"/>
                      <a:pt x="1200" y="4181"/>
                      <a:pt x="1200" y="4181"/>
                    </a:cubicBezTo>
                    <a:cubicBezTo>
                      <a:pt x="1108" y="4181"/>
                      <a:pt x="1108" y="4181"/>
                      <a:pt x="1108" y="4181"/>
                    </a:cubicBezTo>
                    <a:cubicBezTo>
                      <a:pt x="1015" y="4181"/>
                      <a:pt x="1015" y="4181"/>
                      <a:pt x="1015" y="4181"/>
                    </a:cubicBezTo>
                    <a:cubicBezTo>
                      <a:pt x="1015" y="4181"/>
                      <a:pt x="1015" y="4181"/>
                      <a:pt x="1015" y="4181"/>
                    </a:cubicBezTo>
                    <a:cubicBezTo>
                      <a:pt x="1015" y="4181"/>
                      <a:pt x="1015" y="4181"/>
                      <a:pt x="1015" y="4181"/>
                    </a:cubicBezTo>
                    <a:cubicBezTo>
                      <a:pt x="923" y="4181"/>
                      <a:pt x="923" y="4181"/>
                      <a:pt x="923" y="4181"/>
                    </a:cubicBezTo>
                    <a:cubicBezTo>
                      <a:pt x="923" y="4181"/>
                      <a:pt x="923" y="4181"/>
                      <a:pt x="923" y="4181"/>
                    </a:cubicBezTo>
                    <a:cubicBezTo>
                      <a:pt x="923" y="4181"/>
                      <a:pt x="923" y="4181"/>
                      <a:pt x="831" y="4181"/>
                    </a:cubicBezTo>
                    <a:cubicBezTo>
                      <a:pt x="831" y="4181"/>
                      <a:pt x="831" y="4181"/>
                      <a:pt x="831" y="4181"/>
                    </a:cubicBezTo>
                    <a:cubicBezTo>
                      <a:pt x="831" y="4181"/>
                      <a:pt x="831" y="4181"/>
                      <a:pt x="738" y="4181"/>
                    </a:cubicBezTo>
                    <a:cubicBezTo>
                      <a:pt x="738" y="4181"/>
                      <a:pt x="738" y="4065"/>
                      <a:pt x="738" y="4065"/>
                    </a:cubicBezTo>
                    <a:cubicBezTo>
                      <a:pt x="738" y="4065"/>
                      <a:pt x="646" y="4065"/>
                      <a:pt x="646" y="4065"/>
                    </a:cubicBezTo>
                    <a:cubicBezTo>
                      <a:pt x="646" y="4065"/>
                      <a:pt x="646" y="4065"/>
                      <a:pt x="554" y="4065"/>
                    </a:cubicBezTo>
                    <a:cubicBezTo>
                      <a:pt x="554" y="4065"/>
                      <a:pt x="554" y="3948"/>
                      <a:pt x="462" y="3948"/>
                    </a:cubicBezTo>
                    <a:cubicBezTo>
                      <a:pt x="462" y="3948"/>
                      <a:pt x="462" y="3948"/>
                      <a:pt x="462" y="3948"/>
                    </a:cubicBezTo>
                    <a:cubicBezTo>
                      <a:pt x="369" y="3948"/>
                      <a:pt x="369" y="3832"/>
                      <a:pt x="277" y="3832"/>
                    </a:cubicBezTo>
                    <a:cubicBezTo>
                      <a:pt x="277" y="3832"/>
                      <a:pt x="277" y="3832"/>
                      <a:pt x="277" y="3832"/>
                    </a:cubicBezTo>
                    <a:cubicBezTo>
                      <a:pt x="277" y="3832"/>
                      <a:pt x="277" y="3832"/>
                      <a:pt x="277" y="3832"/>
                    </a:cubicBezTo>
                    <a:cubicBezTo>
                      <a:pt x="185" y="3832"/>
                      <a:pt x="185" y="3832"/>
                      <a:pt x="185" y="3832"/>
                    </a:cubicBezTo>
                    <a:cubicBezTo>
                      <a:pt x="185" y="3832"/>
                      <a:pt x="92" y="3716"/>
                      <a:pt x="92" y="3716"/>
                    </a:cubicBezTo>
                    <a:cubicBezTo>
                      <a:pt x="92" y="3832"/>
                      <a:pt x="92" y="3832"/>
                      <a:pt x="92" y="3832"/>
                    </a:cubicBezTo>
                    <a:cubicBezTo>
                      <a:pt x="0" y="4065"/>
                      <a:pt x="0" y="4065"/>
                      <a:pt x="0" y="4065"/>
                    </a:cubicBezTo>
                    <a:cubicBezTo>
                      <a:pt x="92" y="4297"/>
                      <a:pt x="92" y="4413"/>
                      <a:pt x="92" y="4645"/>
                    </a:cubicBezTo>
                    <a:cubicBezTo>
                      <a:pt x="92" y="4877"/>
                      <a:pt x="92" y="5342"/>
                      <a:pt x="92" y="5458"/>
                    </a:cubicBezTo>
                    <a:cubicBezTo>
                      <a:pt x="277" y="5458"/>
                      <a:pt x="369" y="5690"/>
                      <a:pt x="554" y="5923"/>
                    </a:cubicBezTo>
                    <a:cubicBezTo>
                      <a:pt x="646" y="6155"/>
                      <a:pt x="831" y="6503"/>
                      <a:pt x="1015" y="6735"/>
                    </a:cubicBezTo>
                    <a:cubicBezTo>
                      <a:pt x="1477" y="7316"/>
                      <a:pt x="2585" y="9290"/>
                      <a:pt x="2585" y="9871"/>
                    </a:cubicBezTo>
                    <a:cubicBezTo>
                      <a:pt x="2585" y="10103"/>
                      <a:pt x="2677" y="10568"/>
                      <a:pt x="3323" y="11148"/>
                    </a:cubicBezTo>
                    <a:cubicBezTo>
                      <a:pt x="3692" y="11497"/>
                      <a:pt x="3877" y="11845"/>
                      <a:pt x="3969" y="12194"/>
                    </a:cubicBezTo>
                    <a:cubicBezTo>
                      <a:pt x="4062" y="12310"/>
                      <a:pt x="4154" y="12542"/>
                      <a:pt x="4246" y="12542"/>
                    </a:cubicBezTo>
                    <a:cubicBezTo>
                      <a:pt x="4523" y="12890"/>
                      <a:pt x="4523" y="13355"/>
                      <a:pt x="4523" y="13819"/>
                    </a:cubicBezTo>
                    <a:cubicBezTo>
                      <a:pt x="4523" y="13935"/>
                      <a:pt x="4523" y="14052"/>
                      <a:pt x="4523" y="14284"/>
                    </a:cubicBezTo>
                    <a:cubicBezTo>
                      <a:pt x="4615" y="14981"/>
                      <a:pt x="4800" y="15910"/>
                      <a:pt x="5354" y="16258"/>
                    </a:cubicBezTo>
                    <a:cubicBezTo>
                      <a:pt x="6000" y="16723"/>
                      <a:pt x="6369" y="17303"/>
                      <a:pt x="6554" y="18116"/>
                    </a:cubicBezTo>
                    <a:cubicBezTo>
                      <a:pt x="6831" y="18929"/>
                      <a:pt x="7200" y="19626"/>
                      <a:pt x="7477" y="19974"/>
                    </a:cubicBezTo>
                    <a:cubicBezTo>
                      <a:pt x="7754" y="20323"/>
                      <a:pt x="7754" y="20555"/>
                      <a:pt x="7846" y="20787"/>
                    </a:cubicBezTo>
                    <a:cubicBezTo>
                      <a:pt x="7846" y="20903"/>
                      <a:pt x="7846" y="20903"/>
                      <a:pt x="7846" y="21019"/>
                    </a:cubicBezTo>
                    <a:cubicBezTo>
                      <a:pt x="7938" y="21135"/>
                      <a:pt x="8031" y="21368"/>
                      <a:pt x="8123" y="21600"/>
                    </a:cubicBezTo>
                    <a:cubicBezTo>
                      <a:pt x="8215" y="21600"/>
                      <a:pt x="8215" y="21600"/>
                      <a:pt x="8215" y="21600"/>
                    </a:cubicBezTo>
                    <a:cubicBezTo>
                      <a:pt x="8215" y="21600"/>
                      <a:pt x="8308" y="21600"/>
                      <a:pt x="8308" y="21484"/>
                    </a:cubicBezTo>
                    <a:cubicBezTo>
                      <a:pt x="8308" y="21484"/>
                      <a:pt x="8308" y="21484"/>
                      <a:pt x="8308" y="21484"/>
                    </a:cubicBezTo>
                    <a:cubicBezTo>
                      <a:pt x="8308" y="21484"/>
                      <a:pt x="8400" y="21484"/>
                      <a:pt x="8400" y="21484"/>
                    </a:cubicBezTo>
                    <a:cubicBezTo>
                      <a:pt x="8400" y="21484"/>
                      <a:pt x="8400" y="21368"/>
                      <a:pt x="8308" y="21368"/>
                    </a:cubicBezTo>
                    <a:cubicBezTo>
                      <a:pt x="8308" y="21135"/>
                      <a:pt x="8308" y="20903"/>
                      <a:pt x="8400" y="20787"/>
                    </a:cubicBezTo>
                    <a:cubicBezTo>
                      <a:pt x="8492" y="20555"/>
                      <a:pt x="8677" y="20323"/>
                      <a:pt x="8954" y="20206"/>
                    </a:cubicBezTo>
                    <a:cubicBezTo>
                      <a:pt x="9046" y="20090"/>
                      <a:pt x="9138" y="20206"/>
                      <a:pt x="9323" y="20206"/>
                    </a:cubicBezTo>
                    <a:cubicBezTo>
                      <a:pt x="9415" y="20323"/>
                      <a:pt x="9508" y="20323"/>
                      <a:pt x="9692" y="20323"/>
                    </a:cubicBezTo>
                    <a:cubicBezTo>
                      <a:pt x="9785" y="20323"/>
                      <a:pt x="9877" y="20323"/>
                      <a:pt x="10062" y="20323"/>
                    </a:cubicBezTo>
                    <a:cubicBezTo>
                      <a:pt x="10062" y="20323"/>
                      <a:pt x="10892" y="20323"/>
                      <a:pt x="11077" y="20555"/>
                    </a:cubicBezTo>
                    <a:cubicBezTo>
                      <a:pt x="11169" y="20555"/>
                      <a:pt x="11354" y="20555"/>
                      <a:pt x="11538" y="20555"/>
                    </a:cubicBezTo>
                    <a:cubicBezTo>
                      <a:pt x="12000" y="20555"/>
                      <a:pt x="12369" y="20671"/>
                      <a:pt x="12554" y="20787"/>
                    </a:cubicBezTo>
                    <a:cubicBezTo>
                      <a:pt x="12646" y="20903"/>
                      <a:pt x="12738" y="20903"/>
                      <a:pt x="12738" y="20903"/>
                    </a:cubicBezTo>
                    <a:cubicBezTo>
                      <a:pt x="12923" y="20903"/>
                      <a:pt x="13015" y="20671"/>
                      <a:pt x="13015" y="20555"/>
                    </a:cubicBezTo>
                    <a:cubicBezTo>
                      <a:pt x="13200" y="19974"/>
                      <a:pt x="14585" y="18813"/>
                      <a:pt x="14677" y="18697"/>
                    </a:cubicBezTo>
                    <a:cubicBezTo>
                      <a:pt x="14862" y="18581"/>
                      <a:pt x="15046" y="18581"/>
                      <a:pt x="15600" y="18581"/>
                    </a:cubicBezTo>
                    <a:cubicBezTo>
                      <a:pt x="16062" y="18581"/>
                      <a:pt x="16523" y="18581"/>
                      <a:pt x="16800" y="18581"/>
                    </a:cubicBezTo>
                    <a:cubicBezTo>
                      <a:pt x="16985" y="18465"/>
                      <a:pt x="17262" y="18348"/>
                      <a:pt x="17815" y="18116"/>
                    </a:cubicBezTo>
                    <a:cubicBezTo>
                      <a:pt x="18000" y="18116"/>
                      <a:pt x="18092" y="18000"/>
                      <a:pt x="18277" y="18000"/>
                    </a:cubicBezTo>
                    <a:cubicBezTo>
                      <a:pt x="19108" y="17652"/>
                      <a:pt x="20031" y="17303"/>
                      <a:pt x="20492" y="17071"/>
                    </a:cubicBezTo>
                    <a:cubicBezTo>
                      <a:pt x="20492" y="17071"/>
                      <a:pt x="20492" y="17071"/>
                      <a:pt x="20492" y="17071"/>
                    </a:cubicBezTo>
                    <a:cubicBezTo>
                      <a:pt x="20585" y="16955"/>
                      <a:pt x="20677" y="16955"/>
                      <a:pt x="20677" y="16955"/>
                    </a:cubicBezTo>
                    <a:cubicBezTo>
                      <a:pt x="20677" y="16955"/>
                      <a:pt x="20769" y="16955"/>
                      <a:pt x="20769" y="16955"/>
                    </a:cubicBezTo>
                    <a:cubicBezTo>
                      <a:pt x="20769" y="16955"/>
                      <a:pt x="20769" y="16955"/>
                      <a:pt x="20862" y="16839"/>
                    </a:cubicBezTo>
                    <a:cubicBezTo>
                      <a:pt x="20862" y="16839"/>
                      <a:pt x="20862" y="16839"/>
                      <a:pt x="20862" y="16839"/>
                    </a:cubicBezTo>
                    <a:cubicBezTo>
                      <a:pt x="20862" y="16839"/>
                      <a:pt x="20954" y="16839"/>
                      <a:pt x="20954" y="16839"/>
                    </a:cubicBezTo>
                    <a:cubicBezTo>
                      <a:pt x="21046" y="16723"/>
                      <a:pt x="21231" y="15677"/>
                      <a:pt x="21415" y="14981"/>
                    </a:cubicBezTo>
                    <a:cubicBezTo>
                      <a:pt x="21508" y="14748"/>
                      <a:pt x="21508" y="14632"/>
                      <a:pt x="21508" y="14516"/>
                    </a:cubicBezTo>
                    <a:cubicBezTo>
                      <a:pt x="21600" y="14400"/>
                      <a:pt x="21600" y="14284"/>
                      <a:pt x="21600" y="14284"/>
                    </a:cubicBezTo>
                    <a:cubicBezTo>
                      <a:pt x="21600" y="14052"/>
                      <a:pt x="21323" y="13587"/>
                      <a:pt x="21231" y="13587"/>
                    </a:cubicBezTo>
                    <a:cubicBezTo>
                      <a:pt x="21231" y="13587"/>
                      <a:pt x="21231" y="13587"/>
                      <a:pt x="21138" y="13587"/>
                    </a:cubicBezTo>
                    <a:cubicBezTo>
                      <a:pt x="21138" y="13587"/>
                      <a:pt x="21138" y="13587"/>
                      <a:pt x="21138" y="13587"/>
                    </a:cubicBezTo>
                    <a:cubicBezTo>
                      <a:pt x="21138" y="13587"/>
                      <a:pt x="21138" y="13587"/>
                      <a:pt x="21138" y="13587"/>
                    </a:cubicBezTo>
                    <a:cubicBezTo>
                      <a:pt x="21138" y="13587"/>
                      <a:pt x="21138" y="13587"/>
                      <a:pt x="21138" y="13587"/>
                    </a:cubicBezTo>
                    <a:cubicBezTo>
                      <a:pt x="21138" y="13587"/>
                      <a:pt x="21138" y="13587"/>
                      <a:pt x="21138" y="13587"/>
                    </a:cubicBezTo>
                    <a:cubicBezTo>
                      <a:pt x="20954" y="13587"/>
                      <a:pt x="20954" y="13587"/>
                      <a:pt x="20954" y="13587"/>
                    </a:cubicBezTo>
                    <a:cubicBezTo>
                      <a:pt x="20954" y="13587"/>
                      <a:pt x="20954" y="13587"/>
                      <a:pt x="20954" y="13587"/>
                    </a:cubicBezTo>
                    <a:cubicBezTo>
                      <a:pt x="20769" y="13587"/>
                      <a:pt x="20769" y="13587"/>
                      <a:pt x="20769" y="13587"/>
                    </a:cubicBezTo>
                    <a:cubicBezTo>
                      <a:pt x="20769" y="13587"/>
                      <a:pt x="20769" y="13587"/>
                      <a:pt x="20769" y="13587"/>
                    </a:cubicBezTo>
                    <a:cubicBezTo>
                      <a:pt x="20677" y="13587"/>
                      <a:pt x="20677" y="13587"/>
                      <a:pt x="20585" y="13587"/>
                    </a:cubicBezTo>
                    <a:cubicBezTo>
                      <a:pt x="20308" y="13471"/>
                      <a:pt x="19846" y="13471"/>
                      <a:pt x="19477" y="13355"/>
                    </a:cubicBezTo>
                    <a:cubicBezTo>
                      <a:pt x="19477" y="13355"/>
                      <a:pt x="19477" y="13355"/>
                      <a:pt x="19477" y="13355"/>
                    </a:cubicBezTo>
                    <a:cubicBezTo>
                      <a:pt x="19385" y="13355"/>
                      <a:pt x="19385" y="13355"/>
                      <a:pt x="19292" y="13355"/>
                    </a:cubicBezTo>
                    <a:cubicBezTo>
                      <a:pt x="19292" y="13355"/>
                      <a:pt x="19200" y="13355"/>
                      <a:pt x="19200" y="13355"/>
                    </a:cubicBezTo>
                    <a:cubicBezTo>
                      <a:pt x="19200" y="13355"/>
                      <a:pt x="19108" y="13355"/>
                      <a:pt x="19108" y="13355"/>
                    </a:cubicBezTo>
                    <a:cubicBezTo>
                      <a:pt x="18831" y="13239"/>
                      <a:pt x="18554" y="13239"/>
                      <a:pt x="18462" y="13239"/>
                    </a:cubicBezTo>
                    <a:cubicBezTo>
                      <a:pt x="18462" y="13123"/>
                      <a:pt x="18462" y="13123"/>
                      <a:pt x="18462" y="13123"/>
                    </a:cubicBezTo>
                    <a:cubicBezTo>
                      <a:pt x="18462" y="13123"/>
                      <a:pt x="18462" y="13123"/>
                      <a:pt x="18462" y="13123"/>
                    </a:cubicBezTo>
                    <a:cubicBezTo>
                      <a:pt x="18369" y="13123"/>
                      <a:pt x="18369" y="13123"/>
                      <a:pt x="18369" y="13123"/>
                    </a:cubicBezTo>
                    <a:cubicBezTo>
                      <a:pt x="18369" y="13006"/>
                      <a:pt x="18369" y="13006"/>
                      <a:pt x="18277" y="13006"/>
                    </a:cubicBezTo>
                    <a:cubicBezTo>
                      <a:pt x="18277" y="13006"/>
                      <a:pt x="18277" y="13006"/>
                      <a:pt x="18277" y="12890"/>
                    </a:cubicBezTo>
                    <a:cubicBezTo>
                      <a:pt x="18185" y="12890"/>
                      <a:pt x="18185" y="12890"/>
                      <a:pt x="18185" y="12890"/>
                    </a:cubicBezTo>
                    <a:cubicBezTo>
                      <a:pt x="18185" y="12774"/>
                      <a:pt x="18185" y="12774"/>
                      <a:pt x="18092" y="12774"/>
                    </a:cubicBezTo>
                    <a:cubicBezTo>
                      <a:pt x="18092" y="12774"/>
                      <a:pt x="18092" y="12658"/>
                      <a:pt x="18000" y="12658"/>
                    </a:cubicBezTo>
                    <a:cubicBezTo>
                      <a:pt x="18000" y="12658"/>
                      <a:pt x="18000" y="12658"/>
                      <a:pt x="18000" y="12542"/>
                    </a:cubicBezTo>
                    <a:cubicBezTo>
                      <a:pt x="18000" y="12542"/>
                      <a:pt x="17908" y="12542"/>
                      <a:pt x="17908" y="12426"/>
                    </a:cubicBezTo>
                    <a:cubicBezTo>
                      <a:pt x="17908" y="12426"/>
                      <a:pt x="17908" y="12426"/>
                      <a:pt x="17815" y="12310"/>
                    </a:cubicBezTo>
                    <a:cubicBezTo>
                      <a:pt x="17815" y="12310"/>
                      <a:pt x="17815" y="12310"/>
                      <a:pt x="17815" y="12194"/>
                    </a:cubicBezTo>
                    <a:cubicBezTo>
                      <a:pt x="17815" y="12194"/>
                      <a:pt x="17723" y="12194"/>
                      <a:pt x="17723" y="12077"/>
                    </a:cubicBezTo>
                    <a:cubicBezTo>
                      <a:pt x="17723" y="12077"/>
                      <a:pt x="17723" y="11961"/>
                      <a:pt x="17723" y="11961"/>
                    </a:cubicBezTo>
                    <a:cubicBezTo>
                      <a:pt x="17723" y="11961"/>
                      <a:pt x="17723" y="11845"/>
                      <a:pt x="17631" y="11845"/>
                    </a:cubicBezTo>
                    <a:cubicBezTo>
                      <a:pt x="17631" y="11729"/>
                      <a:pt x="17631" y="11729"/>
                      <a:pt x="17631" y="11729"/>
                    </a:cubicBezTo>
                    <a:cubicBezTo>
                      <a:pt x="17538" y="11497"/>
                      <a:pt x="17354" y="11265"/>
                      <a:pt x="17262" y="11032"/>
                    </a:cubicBezTo>
                    <a:cubicBezTo>
                      <a:pt x="17262" y="11032"/>
                      <a:pt x="17262" y="11032"/>
                      <a:pt x="17262" y="11032"/>
                    </a:cubicBezTo>
                    <a:cubicBezTo>
                      <a:pt x="17169" y="11032"/>
                      <a:pt x="17169" y="11032"/>
                      <a:pt x="17169" y="11032"/>
                    </a:cubicBezTo>
                    <a:cubicBezTo>
                      <a:pt x="17169" y="11032"/>
                      <a:pt x="17169" y="10916"/>
                      <a:pt x="17077" y="10916"/>
                    </a:cubicBezTo>
                    <a:cubicBezTo>
                      <a:pt x="17077" y="10916"/>
                      <a:pt x="17077" y="10916"/>
                      <a:pt x="17077" y="10916"/>
                    </a:cubicBezTo>
                    <a:cubicBezTo>
                      <a:pt x="16985" y="10916"/>
                      <a:pt x="16985" y="10916"/>
                      <a:pt x="16985" y="10916"/>
                    </a:cubicBezTo>
                    <a:cubicBezTo>
                      <a:pt x="16985" y="10916"/>
                      <a:pt x="16985" y="10916"/>
                      <a:pt x="16892" y="10916"/>
                    </a:cubicBezTo>
                    <a:cubicBezTo>
                      <a:pt x="16892" y="10916"/>
                      <a:pt x="16892" y="10916"/>
                      <a:pt x="16800" y="10800"/>
                    </a:cubicBezTo>
                    <a:cubicBezTo>
                      <a:pt x="16800" y="10800"/>
                      <a:pt x="16800" y="10800"/>
                      <a:pt x="16800" y="10800"/>
                    </a:cubicBezTo>
                    <a:cubicBezTo>
                      <a:pt x="16800" y="10800"/>
                      <a:pt x="16708" y="10800"/>
                      <a:pt x="16708" y="10684"/>
                    </a:cubicBezTo>
                    <a:cubicBezTo>
                      <a:pt x="16708" y="10684"/>
                      <a:pt x="16708" y="10684"/>
                      <a:pt x="16615" y="10684"/>
                    </a:cubicBezTo>
                    <a:cubicBezTo>
                      <a:pt x="16615" y="10684"/>
                      <a:pt x="16615" y="10568"/>
                      <a:pt x="16523" y="10568"/>
                    </a:cubicBezTo>
                    <a:cubicBezTo>
                      <a:pt x="16523" y="10568"/>
                      <a:pt x="16523" y="10568"/>
                      <a:pt x="16523" y="10452"/>
                    </a:cubicBezTo>
                    <a:cubicBezTo>
                      <a:pt x="16523" y="10452"/>
                      <a:pt x="16431" y="10452"/>
                      <a:pt x="16431" y="10335"/>
                    </a:cubicBezTo>
                    <a:cubicBezTo>
                      <a:pt x="16431" y="10335"/>
                      <a:pt x="16431" y="10335"/>
                      <a:pt x="16431" y="10219"/>
                    </a:cubicBezTo>
                    <a:cubicBezTo>
                      <a:pt x="16431" y="10219"/>
                      <a:pt x="16338" y="10219"/>
                      <a:pt x="16338" y="10103"/>
                    </a:cubicBezTo>
                    <a:cubicBezTo>
                      <a:pt x="16154" y="9871"/>
                      <a:pt x="15785" y="9290"/>
                      <a:pt x="15785" y="8826"/>
                    </a:cubicBezTo>
                    <a:cubicBezTo>
                      <a:pt x="15692" y="8594"/>
                      <a:pt x="15785" y="8477"/>
                      <a:pt x="15785" y="8477"/>
                    </a:cubicBezTo>
                    <a:cubicBezTo>
                      <a:pt x="15969" y="8245"/>
                      <a:pt x="15692" y="7665"/>
                      <a:pt x="15415" y="7316"/>
                    </a:cubicBezTo>
                    <a:cubicBezTo>
                      <a:pt x="15231" y="7200"/>
                      <a:pt x="15231" y="7200"/>
                      <a:pt x="15231" y="7200"/>
                    </a:cubicBezTo>
                    <a:cubicBezTo>
                      <a:pt x="14677" y="6619"/>
                      <a:pt x="14308" y="6039"/>
                      <a:pt x="14215" y="5690"/>
                    </a:cubicBezTo>
                    <a:cubicBezTo>
                      <a:pt x="14215" y="5574"/>
                      <a:pt x="14215" y="5458"/>
                      <a:pt x="14215" y="5342"/>
                    </a:cubicBezTo>
                    <a:cubicBezTo>
                      <a:pt x="13385" y="5226"/>
                      <a:pt x="13385" y="5226"/>
                      <a:pt x="13385" y="5226"/>
                    </a:cubicBezTo>
                    <a:cubicBezTo>
                      <a:pt x="12831" y="4645"/>
                      <a:pt x="12831" y="4645"/>
                      <a:pt x="12831" y="4645"/>
                    </a:cubicBezTo>
                    <a:lnTo>
                      <a:pt x="12185" y="4529"/>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18" name="Shape 3118"/>
              <p:cNvSpPr/>
              <p:nvPr/>
            </p:nvSpPr>
            <p:spPr>
              <a:xfrm>
                <a:off x="292087" y="374942"/>
                <a:ext cx="122586" cy="1332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894" y="5457"/>
                    </a:moveTo>
                    <a:cubicBezTo>
                      <a:pt x="8894" y="5457"/>
                      <a:pt x="9148" y="5457"/>
                      <a:pt x="9148" y="5457"/>
                    </a:cubicBezTo>
                    <a:cubicBezTo>
                      <a:pt x="9148" y="5684"/>
                      <a:pt x="9148" y="5684"/>
                      <a:pt x="9402" y="5684"/>
                    </a:cubicBezTo>
                    <a:cubicBezTo>
                      <a:pt x="9402" y="5684"/>
                      <a:pt x="9402" y="5684"/>
                      <a:pt x="9402" y="5684"/>
                    </a:cubicBezTo>
                    <a:cubicBezTo>
                      <a:pt x="9402" y="5912"/>
                      <a:pt x="9656" y="5912"/>
                      <a:pt x="9656" y="5912"/>
                    </a:cubicBezTo>
                    <a:cubicBezTo>
                      <a:pt x="9656" y="5912"/>
                      <a:pt x="9656" y="5912"/>
                      <a:pt x="9656" y="6139"/>
                    </a:cubicBezTo>
                    <a:cubicBezTo>
                      <a:pt x="9911" y="6139"/>
                      <a:pt x="9911" y="6139"/>
                      <a:pt x="9911" y="6139"/>
                    </a:cubicBezTo>
                    <a:cubicBezTo>
                      <a:pt x="9911" y="6366"/>
                      <a:pt x="9911" y="6366"/>
                      <a:pt x="10165" y="6366"/>
                    </a:cubicBezTo>
                    <a:cubicBezTo>
                      <a:pt x="10165" y="6366"/>
                      <a:pt x="10165" y="6594"/>
                      <a:pt x="10165" y="6594"/>
                    </a:cubicBezTo>
                    <a:cubicBezTo>
                      <a:pt x="10165" y="6594"/>
                      <a:pt x="10165" y="6821"/>
                      <a:pt x="10165" y="6821"/>
                    </a:cubicBezTo>
                    <a:cubicBezTo>
                      <a:pt x="10419" y="6821"/>
                      <a:pt x="10419" y="6821"/>
                      <a:pt x="10419" y="7048"/>
                    </a:cubicBezTo>
                    <a:cubicBezTo>
                      <a:pt x="10419" y="7048"/>
                      <a:pt x="10419" y="7048"/>
                      <a:pt x="10419" y="7048"/>
                    </a:cubicBezTo>
                    <a:cubicBezTo>
                      <a:pt x="10419" y="7276"/>
                      <a:pt x="10419" y="7276"/>
                      <a:pt x="10419" y="7276"/>
                    </a:cubicBezTo>
                    <a:cubicBezTo>
                      <a:pt x="10419" y="7503"/>
                      <a:pt x="10419" y="7503"/>
                      <a:pt x="10673" y="7503"/>
                    </a:cubicBezTo>
                    <a:cubicBezTo>
                      <a:pt x="10673" y="7503"/>
                      <a:pt x="10673" y="7731"/>
                      <a:pt x="10673" y="7731"/>
                    </a:cubicBezTo>
                    <a:cubicBezTo>
                      <a:pt x="10673" y="8185"/>
                      <a:pt x="9148" y="12960"/>
                      <a:pt x="8386" y="13415"/>
                    </a:cubicBezTo>
                    <a:cubicBezTo>
                      <a:pt x="8386" y="13415"/>
                      <a:pt x="8386" y="13415"/>
                      <a:pt x="8132" y="13642"/>
                    </a:cubicBezTo>
                    <a:cubicBezTo>
                      <a:pt x="8132" y="13642"/>
                      <a:pt x="8132" y="13642"/>
                      <a:pt x="8132" y="13642"/>
                    </a:cubicBezTo>
                    <a:cubicBezTo>
                      <a:pt x="8132" y="13642"/>
                      <a:pt x="7878" y="13642"/>
                      <a:pt x="7878" y="13642"/>
                    </a:cubicBezTo>
                    <a:cubicBezTo>
                      <a:pt x="7878" y="13642"/>
                      <a:pt x="7878" y="13642"/>
                      <a:pt x="7624" y="13642"/>
                    </a:cubicBezTo>
                    <a:cubicBezTo>
                      <a:pt x="7369" y="13869"/>
                      <a:pt x="7115" y="14097"/>
                      <a:pt x="6607" y="14097"/>
                    </a:cubicBezTo>
                    <a:cubicBezTo>
                      <a:pt x="6607" y="14097"/>
                      <a:pt x="6353" y="14097"/>
                      <a:pt x="6353" y="14097"/>
                    </a:cubicBezTo>
                    <a:cubicBezTo>
                      <a:pt x="6099" y="14324"/>
                      <a:pt x="6099" y="14324"/>
                      <a:pt x="5845" y="14324"/>
                    </a:cubicBezTo>
                    <a:cubicBezTo>
                      <a:pt x="5591" y="14324"/>
                      <a:pt x="5591" y="14324"/>
                      <a:pt x="5591" y="14552"/>
                    </a:cubicBezTo>
                    <a:cubicBezTo>
                      <a:pt x="5336" y="14552"/>
                      <a:pt x="5082" y="14552"/>
                      <a:pt x="4828" y="14779"/>
                    </a:cubicBezTo>
                    <a:cubicBezTo>
                      <a:pt x="4828" y="14779"/>
                      <a:pt x="4828" y="14779"/>
                      <a:pt x="4828" y="14779"/>
                    </a:cubicBezTo>
                    <a:cubicBezTo>
                      <a:pt x="2795" y="15234"/>
                      <a:pt x="1016" y="15688"/>
                      <a:pt x="0" y="16143"/>
                    </a:cubicBezTo>
                    <a:cubicBezTo>
                      <a:pt x="762" y="17280"/>
                      <a:pt x="1525" y="18872"/>
                      <a:pt x="2541" y="20691"/>
                    </a:cubicBezTo>
                    <a:cubicBezTo>
                      <a:pt x="2541" y="20691"/>
                      <a:pt x="2795" y="20918"/>
                      <a:pt x="2795" y="21145"/>
                    </a:cubicBezTo>
                    <a:cubicBezTo>
                      <a:pt x="2795" y="21145"/>
                      <a:pt x="2795" y="21145"/>
                      <a:pt x="2795" y="21145"/>
                    </a:cubicBezTo>
                    <a:cubicBezTo>
                      <a:pt x="2795" y="21373"/>
                      <a:pt x="3049" y="21373"/>
                      <a:pt x="3049" y="21600"/>
                    </a:cubicBezTo>
                    <a:cubicBezTo>
                      <a:pt x="3049" y="21600"/>
                      <a:pt x="3304" y="21600"/>
                      <a:pt x="3304" y="21600"/>
                    </a:cubicBezTo>
                    <a:cubicBezTo>
                      <a:pt x="4320" y="20918"/>
                      <a:pt x="5591" y="20918"/>
                      <a:pt x="6607" y="20918"/>
                    </a:cubicBezTo>
                    <a:cubicBezTo>
                      <a:pt x="7115" y="20918"/>
                      <a:pt x="7624" y="20918"/>
                      <a:pt x="8132" y="20691"/>
                    </a:cubicBezTo>
                    <a:cubicBezTo>
                      <a:pt x="8386" y="20691"/>
                      <a:pt x="8386" y="20691"/>
                      <a:pt x="8386" y="20463"/>
                    </a:cubicBezTo>
                    <a:cubicBezTo>
                      <a:pt x="8386" y="20008"/>
                      <a:pt x="8386" y="19326"/>
                      <a:pt x="8894" y="18872"/>
                    </a:cubicBezTo>
                    <a:cubicBezTo>
                      <a:pt x="9656" y="18417"/>
                      <a:pt x="10419" y="18417"/>
                      <a:pt x="10927" y="18417"/>
                    </a:cubicBezTo>
                    <a:cubicBezTo>
                      <a:pt x="11181" y="18417"/>
                      <a:pt x="11435" y="18417"/>
                      <a:pt x="11689" y="18417"/>
                    </a:cubicBezTo>
                    <a:cubicBezTo>
                      <a:pt x="11944" y="18417"/>
                      <a:pt x="12198" y="18417"/>
                      <a:pt x="12198" y="18417"/>
                    </a:cubicBezTo>
                    <a:cubicBezTo>
                      <a:pt x="12452" y="18189"/>
                      <a:pt x="12452" y="17962"/>
                      <a:pt x="12706" y="17735"/>
                    </a:cubicBezTo>
                    <a:cubicBezTo>
                      <a:pt x="12960" y="17053"/>
                      <a:pt x="13468" y="16143"/>
                      <a:pt x="14231" y="15916"/>
                    </a:cubicBezTo>
                    <a:cubicBezTo>
                      <a:pt x="14485" y="15916"/>
                      <a:pt x="14993" y="15688"/>
                      <a:pt x="15247" y="15688"/>
                    </a:cubicBezTo>
                    <a:cubicBezTo>
                      <a:pt x="15247" y="15688"/>
                      <a:pt x="15755" y="15688"/>
                      <a:pt x="15755" y="15688"/>
                    </a:cubicBezTo>
                    <a:cubicBezTo>
                      <a:pt x="15501" y="15006"/>
                      <a:pt x="15501" y="11823"/>
                      <a:pt x="17026" y="11596"/>
                    </a:cubicBezTo>
                    <a:cubicBezTo>
                      <a:pt x="17788" y="11596"/>
                      <a:pt x="18805" y="10914"/>
                      <a:pt x="19059" y="10686"/>
                    </a:cubicBezTo>
                    <a:cubicBezTo>
                      <a:pt x="19059" y="10232"/>
                      <a:pt x="19313" y="9777"/>
                      <a:pt x="20329" y="8640"/>
                    </a:cubicBezTo>
                    <a:cubicBezTo>
                      <a:pt x="20838" y="8185"/>
                      <a:pt x="21092" y="7731"/>
                      <a:pt x="21346" y="7503"/>
                    </a:cubicBezTo>
                    <a:cubicBezTo>
                      <a:pt x="21600" y="7048"/>
                      <a:pt x="21600" y="6821"/>
                      <a:pt x="21600" y="6821"/>
                    </a:cubicBezTo>
                    <a:cubicBezTo>
                      <a:pt x="21600" y="6821"/>
                      <a:pt x="21600" y="6821"/>
                      <a:pt x="21600" y="6821"/>
                    </a:cubicBezTo>
                    <a:cubicBezTo>
                      <a:pt x="20584" y="6594"/>
                      <a:pt x="19313" y="4775"/>
                      <a:pt x="18805" y="3865"/>
                    </a:cubicBezTo>
                    <a:cubicBezTo>
                      <a:pt x="18805" y="3638"/>
                      <a:pt x="18296" y="3638"/>
                      <a:pt x="17788" y="3638"/>
                    </a:cubicBezTo>
                    <a:cubicBezTo>
                      <a:pt x="16772" y="3411"/>
                      <a:pt x="15501" y="3183"/>
                      <a:pt x="14231" y="2274"/>
                    </a:cubicBezTo>
                    <a:cubicBezTo>
                      <a:pt x="13468" y="1819"/>
                      <a:pt x="12960" y="1137"/>
                      <a:pt x="12452" y="0"/>
                    </a:cubicBezTo>
                    <a:cubicBezTo>
                      <a:pt x="11944" y="227"/>
                      <a:pt x="11944" y="227"/>
                      <a:pt x="11944" y="227"/>
                    </a:cubicBezTo>
                    <a:cubicBezTo>
                      <a:pt x="11181" y="227"/>
                      <a:pt x="11181" y="227"/>
                      <a:pt x="11181" y="227"/>
                    </a:cubicBezTo>
                    <a:cubicBezTo>
                      <a:pt x="11181" y="1819"/>
                      <a:pt x="11181" y="1819"/>
                      <a:pt x="11181" y="1819"/>
                    </a:cubicBezTo>
                    <a:cubicBezTo>
                      <a:pt x="9402" y="4093"/>
                      <a:pt x="9402" y="4093"/>
                      <a:pt x="9402" y="4093"/>
                    </a:cubicBezTo>
                    <a:cubicBezTo>
                      <a:pt x="8894" y="5457"/>
                      <a:pt x="8894" y="5457"/>
                      <a:pt x="8894" y="5457"/>
                    </a:cubicBezTo>
                    <a:cubicBezTo>
                      <a:pt x="8894" y="5457"/>
                      <a:pt x="8894" y="5457"/>
                      <a:pt x="8894" y="545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19" name="Shape 3119"/>
              <p:cNvSpPr/>
              <p:nvPr/>
            </p:nvSpPr>
            <p:spPr>
              <a:xfrm>
                <a:off x="269403" y="357367"/>
                <a:ext cx="12701" cy="19041"/>
              </a:xfrm>
              <a:custGeom>
                <a:avLst/>
                <a:gdLst/>
                <a:ahLst/>
                <a:cxnLst>
                  <a:cxn ang="0">
                    <a:pos x="wd2" y="hd2"/>
                  </a:cxn>
                  <a:cxn ang="5400000">
                    <a:pos x="wd2" y="hd2"/>
                  </a:cxn>
                  <a:cxn ang="10800000">
                    <a:pos x="wd2" y="hd2"/>
                  </a:cxn>
                  <a:cxn ang="16200000">
                    <a:pos x="wd2" y="hd2"/>
                  </a:cxn>
                </a:cxnLst>
                <a:rect l="0" t="0" r="r" b="b"/>
                <a:pathLst>
                  <a:path w="19792" h="21600" fill="norm" stroke="1" extrusionOk="0">
                    <a:moveTo>
                      <a:pt x="18514" y="1662"/>
                    </a:moveTo>
                    <a:cubicBezTo>
                      <a:pt x="18514" y="0"/>
                      <a:pt x="15429" y="0"/>
                      <a:pt x="15429" y="0"/>
                    </a:cubicBezTo>
                    <a:cubicBezTo>
                      <a:pt x="15429" y="0"/>
                      <a:pt x="15429" y="0"/>
                      <a:pt x="15429" y="0"/>
                    </a:cubicBezTo>
                    <a:cubicBezTo>
                      <a:pt x="6171" y="0"/>
                      <a:pt x="0" y="11631"/>
                      <a:pt x="0" y="14954"/>
                    </a:cubicBezTo>
                    <a:cubicBezTo>
                      <a:pt x="0" y="14954"/>
                      <a:pt x="0" y="16615"/>
                      <a:pt x="0" y="16615"/>
                    </a:cubicBezTo>
                    <a:cubicBezTo>
                      <a:pt x="0" y="16615"/>
                      <a:pt x="0" y="16615"/>
                      <a:pt x="0" y="16615"/>
                    </a:cubicBezTo>
                    <a:cubicBezTo>
                      <a:pt x="0" y="18277"/>
                      <a:pt x="0" y="18277"/>
                      <a:pt x="0" y="18277"/>
                    </a:cubicBezTo>
                    <a:cubicBezTo>
                      <a:pt x="0" y="18277"/>
                      <a:pt x="3086" y="19938"/>
                      <a:pt x="3086" y="19938"/>
                    </a:cubicBezTo>
                    <a:cubicBezTo>
                      <a:pt x="3086" y="19938"/>
                      <a:pt x="3086" y="19938"/>
                      <a:pt x="3086" y="19938"/>
                    </a:cubicBezTo>
                    <a:cubicBezTo>
                      <a:pt x="6171" y="21600"/>
                      <a:pt x="6171" y="21600"/>
                      <a:pt x="9257" y="21600"/>
                    </a:cubicBezTo>
                    <a:cubicBezTo>
                      <a:pt x="9257" y="21600"/>
                      <a:pt x="9257" y="21600"/>
                      <a:pt x="9257" y="21600"/>
                    </a:cubicBezTo>
                    <a:cubicBezTo>
                      <a:pt x="12343" y="21600"/>
                      <a:pt x="12343" y="21600"/>
                      <a:pt x="12343" y="21600"/>
                    </a:cubicBezTo>
                    <a:cubicBezTo>
                      <a:pt x="12343" y="21600"/>
                      <a:pt x="12343" y="19938"/>
                      <a:pt x="15429" y="18277"/>
                    </a:cubicBezTo>
                    <a:cubicBezTo>
                      <a:pt x="18514" y="14954"/>
                      <a:pt x="21600" y="6646"/>
                      <a:pt x="18514" y="166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0" name="Shape 3120"/>
              <p:cNvSpPr/>
              <p:nvPr/>
            </p:nvSpPr>
            <p:spPr>
              <a:xfrm>
                <a:off x="292087" y="352973"/>
                <a:ext cx="69617" cy="556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300" y="16615"/>
                    </a:moveTo>
                    <a:cubicBezTo>
                      <a:pt x="18000" y="12185"/>
                      <a:pt x="18000" y="12185"/>
                      <a:pt x="18000" y="12185"/>
                    </a:cubicBezTo>
                    <a:cubicBezTo>
                      <a:pt x="18000" y="6646"/>
                      <a:pt x="18000" y="6646"/>
                      <a:pt x="18000" y="6646"/>
                    </a:cubicBezTo>
                    <a:cubicBezTo>
                      <a:pt x="20700" y="6646"/>
                      <a:pt x="20700" y="6646"/>
                      <a:pt x="20700" y="6646"/>
                    </a:cubicBezTo>
                    <a:cubicBezTo>
                      <a:pt x="21600" y="6092"/>
                      <a:pt x="21600" y="6092"/>
                      <a:pt x="21600" y="6092"/>
                    </a:cubicBezTo>
                    <a:cubicBezTo>
                      <a:pt x="21600" y="4431"/>
                      <a:pt x="21600" y="3323"/>
                      <a:pt x="21150" y="2215"/>
                    </a:cubicBezTo>
                    <a:cubicBezTo>
                      <a:pt x="21150" y="1662"/>
                      <a:pt x="21150" y="554"/>
                      <a:pt x="21150" y="0"/>
                    </a:cubicBezTo>
                    <a:cubicBezTo>
                      <a:pt x="19800" y="1108"/>
                      <a:pt x="17550" y="4985"/>
                      <a:pt x="16200" y="7754"/>
                    </a:cubicBezTo>
                    <a:cubicBezTo>
                      <a:pt x="14400" y="11631"/>
                      <a:pt x="9450" y="14400"/>
                      <a:pt x="5400" y="13846"/>
                    </a:cubicBezTo>
                    <a:cubicBezTo>
                      <a:pt x="4950" y="13846"/>
                      <a:pt x="4500" y="13846"/>
                      <a:pt x="4050" y="13846"/>
                    </a:cubicBezTo>
                    <a:cubicBezTo>
                      <a:pt x="2250" y="13846"/>
                      <a:pt x="1350" y="14400"/>
                      <a:pt x="900" y="14954"/>
                    </a:cubicBezTo>
                    <a:cubicBezTo>
                      <a:pt x="450" y="15508"/>
                      <a:pt x="450" y="15508"/>
                      <a:pt x="450" y="15508"/>
                    </a:cubicBezTo>
                    <a:cubicBezTo>
                      <a:pt x="0" y="15508"/>
                      <a:pt x="0" y="15508"/>
                      <a:pt x="0" y="15508"/>
                    </a:cubicBezTo>
                    <a:cubicBezTo>
                      <a:pt x="0" y="16062"/>
                      <a:pt x="0" y="16062"/>
                      <a:pt x="0" y="16062"/>
                    </a:cubicBezTo>
                    <a:cubicBezTo>
                      <a:pt x="0" y="16062"/>
                      <a:pt x="0" y="16062"/>
                      <a:pt x="0" y="16615"/>
                    </a:cubicBezTo>
                    <a:cubicBezTo>
                      <a:pt x="450" y="16615"/>
                      <a:pt x="450" y="16615"/>
                      <a:pt x="450" y="17169"/>
                    </a:cubicBezTo>
                    <a:cubicBezTo>
                      <a:pt x="450" y="17169"/>
                      <a:pt x="450" y="17169"/>
                      <a:pt x="450" y="17169"/>
                    </a:cubicBezTo>
                    <a:cubicBezTo>
                      <a:pt x="900" y="17723"/>
                      <a:pt x="900" y="17723"/>
                      <a:pt x="1350" y="18277"/>
                    </a:cubicBezTo>
                    <a:cubicBezTo>
                      <a:pt x="1350" y="18277"/>
                      <a:pt x="1350" y="18277"/>
                      <a:pt x="1350" y="18277"/>
                    </a:cubicBezTo>
                    <a:cubicBezTo>
                      <a:pt x="1350" y="18277"/>
                      <a:pt x="1350" y="18277"/>
                      <a:pt x="1800" y="18831"/>
                    </a:cubicBezTo>
                    <a:cubicBezTo>
                      <a:pt x="1800" y="18831"/>
                      <a:pt x="1800" y="18831"/>
                      <a:pt x="1800" y="18831"/>
                    </a:cubicBezTo>
                    <a:cubicBezTo>
                      <a:pt x="1800" y="18831"/>
                      <a:pt x="1800" y="19385"/>
                      <a:pt x="2250" y="19385"/>
                    </a:cubicBezTo>
                    <a:cubicBezTo>
                      <a:pt x="2250" y="19385"/>
                      <a:pt x="2250" y="19385"/>
                      <a:pt x="2250" y="19385"/>
                    </a:cubicBezTo>
                    <a:cubicBezTo>
                      <a:pt x="2250" y="19385"/>
                      <a:pt x="2250" y="19385"/>
                      <a:pt x="2700" y="19938"/>
                    </a:cubicBezTo>
                    <a:cubicBezTo>
                      <a:pt x="2700" y="19938"/>
                      <a:pt x="2700" y="19938"/>
                      <a:pt x="2700" y="19938"/>
                    </a:cubicBezTo>
                    <a:cubicBezTo>
                      <a:pt x="2700" y="19938"/>
                      <a:pt x="2700" y="19938"/>
                      <a:pt x="3150" y="19938"/>
                    </a:cubicBezTo>
                    <a:cubicBezTo>
                      <a:pt x="3150" y="19938"/>
                      <a:pt x="3150" y="19938"/>
                      <a:pt x="3150" y="19938"/>
                    </a:cubicBezTo>
                    <a:cubicBezTo>
                      <a:pt x="3150" y="19938"/>
                      <a:pt x="3150" y="19938"/>
                      <a:pt x="3150" y="19938"/>
                    </a:cubicBezTo>
                    <a:cubicBezTo>
                      <a:pt x="3600" y="19938"/>
                      <a:pt x="3600" y="19938"/>
                      <a:pt x="3600" y="19938"/>
                    </a:cubicBezTo>
                    <a:cubicBezTo>
                      <a:pt x="3600" y="19938"/>
                      <a:pt x="3600" y="20492"/>
                      <a:pt x="3600" y="20492"/>
                    </a:cubicBezTo>
                    <a:cubicBezTo>
                      <a:pt x="4050" y="20492"/>
                      <a:pt x="4050" y="20492"/>
                      <a:pt x="4050" y="20492"/>
                    </a:cubicBezTo>
                    <a:cubicBezTo>
                      <a:pt x="4050" y="20492"/>
                      <a:pt x="4050" y="20492"/>
                      <a:pt x="4500" y="20492"/>
                    </a:cubicBezTo>
                    <a:cubicBezTo>
                      <a:pt x="4500" y="20492"/>
                      <a:pt x="4500" y="20492"/>
                      <a:pt x="4500" y="20492"/>
                    </a:cubicBezTo>
                    <a:cubicBezTo>
                      <a:pt x="4500" y="20492"/>
                      <a:pt x="4950" y="20492"/>
                      <a:pt x="4950" y="20492"/>
                    </a:cubicBezTo>
                    <a:cubicBezTo>
                      <a:pt x="4950" y="20492"/>
                      <a:pt x="4950" y="20492"/>
                      <a:pt x="4950" y="20492"/>
                    </a:cubicBezTo>
                    <a:cubicBezTo>
                      <a:pt x="5400" y="20492"/>
                      <a:pt x="6300" y="20492"/>
                      <a:pt x="7200" y="21046"/>
                    </a:cubicBezTo>
                    <a:cubicBezTo>
                      <a:pt x="7200" y="21046"/>
                      <a:pt x="7200" y="21046"/>
                      <a:pt x="7200" y="21046"/>
                    </a:cubicBezTo>
                    <a:cubicBezTo>
                      <a:pt x="7650" y="21046"/>
                      <a:pt x="7650" y="21046"/>
                      <a:pt x="7650" y="21046"/>
                    </a:cubicBezTo>
                    <a:cubicBezTo>
                      <a:pt x="8100" y="21046"/>
                      <a:pt x="8100" y="21046"/>
                      <a:pt x="8100" y="21046"/>
                    </a:cubicBezTo>
                    <a:cubicBezTo>
                      <a:pt x="8550" y="21046"/>
                      <a:pt x="8550" y="21046"/>
                      <a:pt x="8550" y="21046"/>
                    </a:cubicBezTo>
                    <a:cubicBezTo>
                      <a:pt x="9000" y="21046"/>
                      <a:pt x="9000" y="21046"/>
                      <a:pt x="9000" y="21046"/>
                    </a:cubicBezTo>
                    <a:cubicBezTo>
                      <a:pt x="9450" y="21046"/>
                      <a:pt x="9450" y="21046"/>
                      <a:pt x="9450" y="21046"/>
                    </a:cubicBezTo>
                    <a:cubicBezTo>
                      <a:pt x="9900" y="21046"/>
                      <a:pt x="9900" y="21046"/>
                      <a:pt x="9900" y="21046"/>
                    </a:cubicBezTo>
                    <a:cubicBezTo>
                      <a:pt x="11250" y="21600"/>
                      <a:pt x="12600" y="21600"/>
                      <a:pt x="13500" y="21600"/>
                    </a:cubicBezTo>
                    <a:lnTo>
                      <a:pt x="15300" y="16615"/>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1" name="Shape 3121"/>
              <p:cNvSpPr/>
              <p:nvPr/>
            </p:nvSpPr>
            <p:spPr>
              <a:xfrm>
                <a:off x="75670" y="153785"/>
                <a:ext cx="151341" cy="1449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371" y="1258"/>
                    </a:moveTo>
                    <a:cubicBezTo>
                      <a:pt x="13371" y="1258"/>
                      <a:pt x="13166" y="1258"/>
                      <a:pt x="13166" y="1258"/>
                    </a:cubicBezTo>
                    <a:cubicBezTo>
                      <a:pt x="13166" y="1258"/>
                      <a:pt x="13166" y="1258"/>
                      <a:pt x="13166" y="1258"/>
                    </a:cubicBezTo>
                    <a:cubicBezTo>
                      <a:pt x="13166" y="1258"/>
                      <a:pt x="13166" y="1258"/>
                      <a:pt x="12960" y="1258"/>
                    </a:cubicBezTo>
                    <a:cubicBezTo>
                      <a:pt x="12754" y="1258"/>
                      <a:pt x="12343" y="1049"/>
                      <a:pt x="11931" y="839"/>
                    </a:cubicBezTo>
                    <a:cubicBezTo>
                      <a:pt x="11726" y="629"/>
                      <a:pt x="11314" y="419"/>
                      <a:pt x="11109" y="419"/>
                    </a:cubicBezTo>
                    <a:cubicBezTo>
                      <a:pt x="11109" y="419"/>
                      <a:pt x="10903" y="629"/>
                      <a:pt x="10903" y="629"/>
                    </a:cubicBezTo>
                    <a:cubicBezTo>
                      <a:pt x="10491" y="629"/>
                      <a:pt x="10286" y="419"/>
                      <a:pt x="10080" y="210"/>
                    </a:cubicBezTo>
                    <a:cubicBezTo>
                      <a:pt x="9874" y="210"/>
                      <a:pt x="9463" y="0"/>
                      <a:pt x="9051" y="0"/>
                    </a:cubicBezTo>
                    <a:cubicBezTo>
                      <a:pt x="9051" y="0"/>
                      <a:pt x="8846" y="0"/>
                      <a:pt x="8846" y="0"/>
                    </a:cubicBezTo>
                    <a:cubicBezTo>
                      <a:pt x="8846" y="210"/>
                      <a:pt x="8846" y="210"/>
                      <a:pt x="8846" y="210"/>
                    </a:cubicBezTo>
                    <a:cubicBezTo>
                      <a:pt x="8846" y="210"/>
                      <a:pt x="8640" y="210"/>
                      <a:pt x="8640" y="210"/>
                    </a:cubicBezTo>
                    <a:cubicBezTo>
                      <a:pt x="8640" y="210"/>
                      <a:pt x="8640" y="210"/>
                      <a:pt x="8640" y="210"/>
                    </a:cubicBezTo>
                    <a:cubicBezTo>
                      <a:pt x="8846" y="210"/>
                      <a:pt x="8846" y="210"/>
                      <a:pt x="8846" y="210"/>
                    </a:cubicBezTo>
                    <a:cubicBezTo>
                      <a:pt x="8846" y="210"/>
                      <a:pt x="8846" y="210"/>
                      <a:pt x="8846" y="210"/>
                    </a:cubicBezTo>
                    <a:cubicBezTo>
                      <a:pt x="8846" y="210"/>
                      <a:pt x="8846" y="210"/>
                      <a:pt x="8846" y="210"/>
                    </a:cubicBezTo>
                    <a:cubicBezTo>
                      <a:pt x="8434" y="629"/>
                      <a:pt x="8434" y="629"/>
                      <a:pt x="8434" y="629"/>
                    </a:cubicBezTo>
                    <a:cubicBezTo>
                      <a:pt x="8229" y="839"/>
                      <a:pt x="8229" y="839"/>
                      <a:pt x="8229" y="839"/>
                    </a:cubicBezTo>
                    <a:cubicBezTo>
                      <a:pt x="6789" y="1887"/>
                      <a:pt x="6789" y="1887"/>
                      <a:pt x="6789" y="1887"/>
                    </a:cubicBezTo>
                    <a:cubicBezTo>
                      <a:pt x="6583" y="1887"/>
                      <a:pt x="5760" y="2307"/>
                      <a:pt x="5554" y="2726"/>
                    </a:cubicBezTo>
                    <a:cubicBezTo>
                      <a:pt x="5554" y="2936"/>
                      <a:pt x="5554" y="3146"/>
                      <a:pt x="5760" y="3565"/>
                    </a:cubicBezTo>
                    <a:cubicBezTo>
                      <a:pt x="5760" y="3984"/>
                      <a:pt x="5966" y="4404"/>
                      <a:pt x="5760" y="4823"/>
                    </a:cubicBezTo>
                    <a:cubicBezTo>
                      <a:pt x="5554" y="5033"/>
                      <a:pt x="5554" y="5872"/>
                      <a:pt x="5554" y="6291"/>
                    </a:cubicBezTo>
                    <a:cubicBezTo>
                      <a:pt x="5760" y="6711"/>
                      <a:pt x="5143" y="7550"/>
                      <a:pt x="4937" y="7969"/>
                    </a:cubicBezTo>
                    <a:cubicBezTo>
                      <a:pt x="4937" y="8179"/>
                      <a:pt x="4937" y="8179"/>
                      <a:pt x="4937" y="8179"/>
                    </a:cubicBezTo>
                    <a:cubicBezTo>
                      <a:pt x="4731" y="8179"/>
                      <a:pt x="4731" y="8179"/>
                      <a:pt x="4731" y="8179"/>
                    </a:cubicBezTo>
                    <a:cubicBezTo>
                      <a:pt x="4731" y="8179"/>
                      <a:pt x="4731" y="8179"/>
                      <a:pt x="4731" y="8179"/>
                    </a:cubicBezTo>
                    <a:cubicBezTo>
                      <a:pt x="3703" y="8808"/>
                      <a:pt x="1851" y="9856"/>
                      <a:pt x="0" y="10695"/>
                    </a:cubicBezTo>
                    <a:cubicBezTo>
                      <a:pt x="0" y="10905"/>
                      <a:pt x="0" y="10905"/>
                      <a:pt x="0" y="10905"/>
                    </a:cubicBezTo>
                    <a:cubicBezTo>
                      <a:pt x="0" y="11115"/>
                      <a:pt x="206" y="11115"/>
                      <a:pt x="206" y="11115"/>
                    </a:cubicBezTo>
                    <a:cubicBezTo>
                      <a:pt x="206" y="11324"/>
                      <a:pt x="206" y="11324"/>
                      <a:pt x="206" y="11534"/>
                    </a:cubicBezTo>
                    <a:cubicBezTo>
                      <a:pt x="206" y="11744"/>
                      <a:pt x="206" y="11744"/>
                      <a:pt x="411" y="11953"/>
                    </a:cubicBezTo>
                    <a:cubicBezTo>
                      <a:pt x="411" y="12163"/>
                      <a:pt x="411" y="12163"/>
                      <a:pt x="411" y="12163"/>
                    </a:cubicBezTo>
                    <a:cubicBezTo>
                      <a:pt x="411" y="12373"/>
                      <a:pt x="411" y="12373"/>
                      <a:pt x="411" y="12583"/>
                    </a:cubicBezTo>
                    <a:cubicBezTo>
                      <a:pt x="411" y="12583"/>
                      <a:pt x="411" y="12792"/>
                      <a:pt x="617" y="12792"/>
                    </a:cubicBezTo>
                    <a:cubicBezTo>
                      <a:pt x="617" y="13002"/>
                      <a:pt x="617" y="13002"/>
                      <a:pt x="617" y="13212"/>
                    </a:cubicBezTo>
                    <a:cubicBezTo>
                      <a:pt x="617" y="13212"/>
                      <a:pt x="617" y="13212"/>
                      <a:pt x="617" y="13421"/>
                    </a:cubicBezTo>
                    <a:cubicBezTo>
                      <a:pt x="617" y="13421"/>
                      <a:pt x="617" y="13421"/>
                      <a:pt x="617" y="13631"/>
                    </a:cubicBezTo>
                    <a:cubicBezTo>
                      <a:pt x="823" y="13631"/>
                      <a:pt x="1029" y="13631"/>
                      <a:pt x="1029" y="13631"/>
                    </a:cubicBezTo>
                    <a:cubicBezTo>
                      <a:pt x="1029" y="13631"/>
                      <a:pt x="1029" y="13631"/>
                      <a:pt x="1029" y="13631"/>
                    </a:cubicBezTo>
                    <a:cubicBezTo>
                      <a:pt x="1234" y="13631"/>
                      <a:pt x="1234" y="13421"/>
                      <a:pt x="1440" y="13421"/>
                    </a:cubicBezTo>
                    <a:cubicBezTo>
                      <a:pt x="1440" y="13421"/>
                      <a:pt x="1440" y="13421"/>
                      <a:pt x="1440" y="13421"/>
                    </a:cubicBezTo>
                    <a:cubicBezTo>
                      <a:pt x="1440" y="13421"/>
                      <a:pt x="1440" y="13421"/>
                      <a:pt x="1440" y="13421"/>
                    </a:cubicBezTo>
                    <a:cubicBezTo>
                      <a:pt x="1646" y="13421"/>
                      <a:pt x="1646" y="13421"/>
                      <a:pt x="1646" y="13421"/>
                    </a:cubicBezTo>
                    <a:cubicBezTo>
                      <a:pt x="1646" y="13631"/>
                      <a:pt x="1851" y="13631"/>
                      <a:pt x="1851" y="13631"/>
                    </a:cubicBezTo>
                    <a:cubicBezTo>
                      <a:pt x="1851" y="13631"/>
                      <a:pt x="2057" y="13631"/>
                      <a:pt x="2263" y="13631"/>
                    </a:cubicBezTo>
                    <a:cubicBezTo>
                      <a:pt x="2674" y="13631"/>
                      <a:pt x="3703" y="14260"/>
                      <a:pt x="4937" y="15099"/>
                    </a:cubicBezTo>
                    <a:cubicBezTo>
                      <a:pt x="5143" y="15309"/>
                      <a:pt x="5349" y="15309"/>
                      <a:pt x="5554" y="15518"/>
                    </a:cubicBezTo>
                    <a:cubicBezTo>
                      <a:pt x="6171" y="15938"/>
                      <a:pt x="6789" y="16148"/>
                      <a:pt x="6994" y="16357"/>
                    </a:cubicBezTo>
                    <a:cubicBezTo>
                      <a:pt x="6994" y="16357"/>
                      <a:pt x="6994" y="16357"/>
                      <a:pt x="6994" y="16357"/>
                    </a:cubicBezTo>
                    <a:cubicBezTo>
                      <a:pt x="8229" y="16986"/>
                      <a:pt x="11726" y="19922"/>
                      <a:pt x="12549" y="20551"/>
                    </a:cubicBezTo>
                    <a:cubicBezTo>
                      <a:pt x="13371" y="21181"/>
                      <a:pt x="14606" y="21390"/>
                      <a:pt x="15017" y="21390"/>
                    </a:cubicBezTo>
                    <a:cubicBezTo>
                      <a:pt x="15017" y="21390"/>
                      <a:pt x="15223" y="21390"/>
                      <a:pt x="15223" y="21390"/>
                    </a:cubicBezTo>
                    <a:cubicBezTo>
                      <a:pt x="15223" y="21390"/>
                      <a:pt x="15223" y="21390"/>
                      <a:pt x="15223" y="21390"/>
                    </a:cubicBezTo>
                    <a:cubicBezTo>
                      <a:pt x="15223" y="21390"/>
                      <a:pt x="15429" y="21390"/>
                      <a:pt x="15429" y="21390"/>
                    </a:cubicBezTo>
                    <a:cubicBezTo>
                      <a:pt x="15429" y="21390"/>
                      <a:pt x="15429" y="21390"/>
                      <a:pt x="15429" y="21390"/>
                    </a:cubicBezTo>
                    <a:cubicBezTo>
                      <a:pt x="15429" y="21390"/>
                      <a:pt x="15634" y="21390"/>
                      <a:pt x="15634" y="21390"/>
                    </a:cubicBezTo>
                    <a:cubicBezTo>
                      <a:pt x="15634" y="21390"/>
                      <a:pt x="15634" y="21390"/>
                      <a:pt x="15840" y="21390"/>
                    </a:cubicBezTo>
                    <a:cubicBezTo>
                      <a:pt x="15840" y="21390"/>
                      <a:pt x="15840" y="21390"/>
                      <a:pt x="15840" y="21390"/>
                    </a:cubicBezTo>
                    <a:cubicBezTo>
                      <a:pt x="16251" y="21600"/>
                      <a:pt x="16869" y="21600"/>
                      <a:pt x="17486" y="21600"/>
                    </a:cubicBezTo>
                    <a:cubicBezTo>
                      <a:pt x="17486" y="21600"/>
                      <a:pt x="17486" y="21600"/>
                      <a:pt x="17486" y="21390"/>
                    </a:cubicBezTo>
                    <a:cubicBezTo>
                      <a:pt x="17691" y="21390"/>
                      <a:pt x="17691" y="21390"/>
                      <a:pt x="17691" y="21181"/>
                    </a:cubicBezTo>
                    <a:cubicBezTo>
                      <a:pt x="17691" y="21181"/>
                      <a:pt x="17691" y="20971"/>
                      <a:pt x="17691" y="20971"/>
                    </a:cubicBezTo>
                    <a:cubicBezTo>
                      <a:pt x="17897" y="20971"/>
                      <a:pt x="17897" y="20761"/>
                      <a:pt x="17897" y="20761"/>
                    </a:cubicBezTo>
                    <a:cubicBezTo>
                      <a:pt x="17897" y="20761"/>
                      <a:pt x="17897" y="20551"/>
                      <a:pt x="17897" y="20551"/>
                    </a:cubicBezTo>
                    <a:cubicBezTo>
                      <a:pt x="17897" y="20551"/>
                      <a:pt x="18103" y="20342"/>
                      <a:pt x="18103" y="20342"/>
                    </a:cubicBezTo>
                    <a:cubicBezTo>
                      <a:pt x="18103" y="20342"/>
                      <a:pt x="18103" y="20342"/>
                      <a:pt x="18103" y="20342"/>
                    </a:cubicBezTo>
                    <a:cubicBezTo>
                      <a:pt x="18103" y="20132"/>
                      <a:pt x="18103" y="20132"/>
                      <a:pt x="18103" y="20132"/>
                    </a:cubicBezTo>
                    <a:cubicBezTo>
                      <a:pt x="18103" y="20132"/>
                      <a:pt x="18103" y="20132"/>
                      <a:pt x="18309" y="20132"/>
                    </a:cubicBezTo>
                    <a:cubicBezTo>
                      <a:pt x="18309" y="19922"/>
                      <a:pt x="18309" y="19922"/>
                      <a:pt x="18309" y="19922"/>
                    </a:cubicBezTo>
                    <a:cubicBezTo>
                      <a:pt x="18309" y="19922"/>
                      <a:pt x="18309" y="19922"/>
                      <a:pt x="18309" y="19922"/>
                    </a:cubicBezTo>
                    <a:cubicBezTo>
                      <a:pt x="18309" y="19922"/>
                      <a:pt x="18309" y="19922"/>
                      <a:pt x="18309" y="19922"/>
                    </a:cubicBezTo>
                    <a:cubicBezTo>
                      <a:pt x="18309" y="19922"/>
                      <a:pt x="18309" y="19713"/>
                      <a:pt x="18309" y="19713"/>
                    </a:cubicBezTo>
                    <a:cubicBezTo>
                      <a:pt x="18309" y="19713"/>
                      <a:pt x="18309" y="19713"/>
                      <a:pt x="18309" y="19713"/>
                    </a:cubicBezTo>
                    <a:cubicBezTo>
                      <a:pt x="18309" y="19713"/>
                      <a:pt x="18309" y="19713"/>
                      <a:pt x="18514" y="19713"/>
                    </a:cubicBezTo>
                    <a:cubicBezTo>
                      <a:pt x="18514" y="19713"/>
                      <a:pt x="18514" y="19503"/>
                      <a:pt x="18514" y="19503"/>
                    </a:cubicBezTo>
                    <a:cubicBezTo>
                      <a:pt x="18720" y="19293"/>
                      <a:pt x="18926" y="18874"/>
                      <a:pt x="19749" y="18664"/>
                    </a:cubicBezTo>
                    <a:cubicBezTo>
                      <a:pt x="19954" y="18664"/>
                      <a:pt x="19954" y="18664"/>
                      <a:pt x="20160" y="18664"/>
                    </a:cubicBezTo>
                    <a:cubicBezTo>
                      <a:pt x="20160" y="18664"/>
                      <a:pt x="20160" y="18664"/>
                      <a:pt x="20160" y="18664"/>
                    </a:cubicBezTo>
                    <a:cubicBezTo>
                      <a:pt x="20366" y="18874"/>
                      <a:pt x="20366" y="18874"/>
                      <a:pt x="20571" y="18874"/>
                    </a:cubicBezTo>
                    <a:cubicBezTo>
                      <a:pt x="20571" y="18874"/>
                      <a:pt x="20571" y="18874"/>
                      <a:pt x="20571" y="18874"/>
                    </a:cubicBezTo>
                    <a:cubicBezTo>
                      <a:pt x="20777" y="18874"/>
                      <a:pt x="20777" y="19083"/>
                      <a:pt x="20983" y="19083"/>
                    </a:cubicBezTo>
                    <a:cubicBezTo>
                      <a:pt x="20983" y="19083"/>
                      <a:pt x="20983" y="19083"/>
                      <a:pt x="20983" y="19083"/>
                    </a:cubicBezTo>
                    <a:cubicBezTo>
                      <a:pt x="21189" y="19293"/>
                      <a:pt x="21189" y="19293"/>
                      <a:pt x="21394" y="19503"/>
                    </a:cubicBezTo>
                    <a:cubicBezTo>
                      <a:pt x="21394" y="19503"/>
                      <a:pt x="21394" y="19503"/>
                      <a:pt x="21394" y="19503"/>
                    </a:cubicBezTo>
                    <a:cubicBezTo>
                      <a:pt x="21394" y="19503"/>
                      <a:pt x="21600" y="19293"/>
                      <a:pt x="21600" y="19293"/>
                    </a:cubicBezTo>
                    <a:cubicBezTo>
                      <a:pt x="21600" y="19293"/>
                      <a:pt x="21600" y="19293"/>
                      <a:pt x="21600" y="19293"/>
                    </a:cubicBezTo>
                    <a:cubicBezTo>
                      <a:pt x="21394" y="19083"/>
                      <a:pt x="21394" y="19083"/>
                      <a:pt x="21189" y="18874"/>
                    </a:cubicBezTo>
                    <a:cubicBezTo>
                      <a:pt x="21189" y="18874"/>
                      <a:pt x="21189" y="18874"/>
                      <a:pt x="21189" y="18874"/>
                    </a:cubicBezTo>
                    <a:cubicBezTo>
                      <a:pt x="20983" y="18664"/>
                      <a:pt x="20983" y="18454"/>
                      <a:pt x="20777" y="18454"/>
                    </a:cubicBezTo>
                    <a:cubicBezTo>
                      <a:pt x="20777" y="18454"/>
                      <a:pt x="20777" y="18454"/>
                      <a:pt x="20777" y="18245"/>
                    </a:cubicBezTo>
                    <a:cubicBezTo>
                      <a:pt x="20777" y="18245"/>
                      <a:pt x="20777" y="18035"/>
                      <a:pt x="20571" y="18035"/>
                    </a:cubicBezTo>
                    <a:cubicBezTo>
                      <a:pt x="20571" y="18035"/>
                      <a:pt x="20571" y="18035"/>
                      <a:pt x="20571" y="17825"/>
                    </a:cubicBezTo>
                    <a:cubicBezTo>
                      <a:pt x="20571" y="17825"/>
                      <a:pt x="20571" y="17616"/>
                      <a:pt x="20571" y="17616"/>
                    </a:cubicBezTo>
                    <a:cubicBezTo>
                      <a:pt x="20571" y="17406"/>
                      <a:pt x="20571" y="17196"/>
                      <a:pt x="20160" y="16777"/>
                    </a:cubicBezTo>
                    <a:cubicBezTo>
                      <a:pt x="19954" y="16567"/>
                      <a:pt x="19749" y="16357"/>
                      <a:pt x="19749" y="16148"/>
                    </a:cubicBezTo>
                    <a:cubicBezTo>
                      <a:pt x="19749" y="15728"/>
                      <a:pt x="19749" y="15518"/>
                      <a:pt x="19954" y="15099"/>
                    </a:cubicBezTo>
                    <a:cubicBezTo>
                      <a:pt x="19954" y="15099"/>
                      <a:pt x="20160" y="14889"/>
                      <a:pt x="20160" y="14680"/>
                    </a:cubicBezTo>
                    <a:cubicBezTo>
                      <a:pt x="19954" y="14470"/>
                      <a:pt x="19749" y="14260"/>
                      <a:pt x="19749" y="14050"/>
                    </a:cubicBezTo>
                    <a:cubicBezTo>
                      <a:pt x="19543" y="13631"/>
                      <a:pt x="19337" y="13421"/>
                      <a:pt x="19131" y="13421"/>
                    </a:cubicBezTo>
                    <a:cubicBezTo>
                      <a:pt x="19131" y="13421"/>
                      <a:pt x="19131" y="13421"/>
                      <a:pt x="18926" y="13421"/>
                    </a:cubicBezTo>
                    <a:cubicBezTo>
                      <a:pt x="18720" y="13212"/>
                      <a:pt x="18309" y="13212"/>
                      <a:pt x="17897" y="13002"/>
                    </a:cubicBezTo>
                    <a:cubicBezTo>
                      <a:pt x="17691" y="12792"/>
                      <a:pt x="17691" y="12792"/>
                      <a:pt x="17691" y="12792"/>
                    </a:cubicBezTo>
                    <a:cubicBezTo>
                      <a:pt x="17486" y="12792"/>
                      <a:pt x="17486" y="12792"/>
                      <a:pt x="17486" y="12792"/>
                    </a:cubicBezTo>
                    <a:cubicBezTo>
                      <a:pt x="17486" y="12792"/>
                      <a:pt x="17486" y="12792"/>
                      <a:pt x="17486" y="12792"/>
                    </a:cubicBezTo>
                    <a:cubicBezTo>
                      <a:pt x="17280" y="12583"/>
                      <a:pt x="17074" y="12583"/>
                      <a:pt x="17074" y="12373"/>
                    </a:cubicBezTo>
                    <a:cubicBezTo>
                      <a:pt x="16869" y="12373"/>
                      <a:pt x="16869" y="12373"/>
                      <a:pt x="16869" y="12163"/>
                    </a:cubicBezTo>
                    <a:cubicBezTo>
                      <a:pt x="16869" y="12163"/>
                      <a:pt x="16663" y="12163"/>
                      <a:pt x="16663" y="12163"/>
                    </a:cubicBezTo>
                    <a:cubicBezTo>
                      <a:pt x="16663" y="11953"/>
                      <a:pt x="16457" y="11953"/>
                      <a:pt x="16457" y="11953"/>
                    </a:cubicBezTo>
                    <a:cubicBezTo>
                      <a:pt x="16457" y="11744"/>
                      <a:pt x="16457" y="11744"/>
                      <a:pt x="16457" y="11534"/>
                    </a:cubicBezTo>
                    <a:cubicBezTo>
                      <a:pt x="16251" y="11534"/>
                      <a:pt x="16251" y="11534"/>
                      <a:pt x="16251" y="11534"/>
                    </a:cubicBezTo>
                    <a:cubicBezTo>
                      <a:pt x="16251" y="11324"/>
                      <a:pt x="16251" y="11324"/>
                      <a:pt x="16251" y="11115"/>
                    </a:cubicBezTo>
                    <a:cubicBezTo>
                      <a:pt x="16251" y="10905"/>
                      <a:pt x="16046" y="10695"/>
                      <a:pt x="15429" y="10276"/>
                    </a:cubicBezTo>
                    <a:cubicBezTo>
                      <a:pt x="15017" y="10066"/>
                      <a:pt x="14811" y="9017"/>
                      <a:pt x="14811" y="8598"/>
                    </a:cubicBezTo>
                    <a:cubicBezTo>
                      <a:pt x="14606" y="7969"/>
                      <a:pt x="14811" y="7550"/>
                      <a:pt x="15223" y="7550"/>
                    </a:cubicBezTo>
                    <a:cubicBezTo>
                      <a:pt x="15223" y="7340"/>
                      <a:pt x="15223" y="6920"/>
                      <a:pt x="15429" y="6711"/>
                    </a:cubicBezTo>
                    <a:cubicBezTo>
                      <a:pt x="15429" y="6291"/>
                      <a:pt x="15634" y="5662"/>
                      <a:pt x="16046" y="5452"/>
                    </a:cubicBezTo>
                    <a:cubicBezTo>
                      <a:pt x="16046" y="5452"/>
                      <a:pt x="16046" y="5452"/>
                      <a:pt x="16046" y="5243"/>
                    </a:cubicBezTo>
                    <a:cubicBezTo>
                      <a:pt x="16046" y="5033"/>
                      <a:pt x="16046" y="4823"/>
                      <a:pt x="16046" y="4404"/>
                    </a:cubicBezTo>
                    <a:cubicBezTo>
                      <a:pt x="16251" y="4404"/>
                      <a:pt x="16046" y="4404"/>
                      <a:pt x="16046" y="4404"/>
                    </a:cubicBezTo>
                    <a:cubicBezTo>
                      <a:pt x="16046" y="4194"/>
                      <a:pt x="15840" y="4194"/>
                      <a:pt x="15634" y="4194"/>
                    </a:cubicBezTo>
                    <a:cubicBezTo>
                      <a:pt x="14811" y="4194"/>
                      <a:pt x="13989" y="3146"/>
                      <a:pt x="13989" y="2307"/>
                    </a:cubicBezTo>
                    <a:cubicBezTo>
                      <a:pt x="13989" y="2097"/>
                      <a:pt x="13577" y="1678"/>
                      <a:pt x="13371" y="1258"/>
                    </a:cubicBezTo>
                    <a:cubicBezTo>
                      <a:pt x="13371" y="1258"/>
                      <a:pt x="13371" y="1258"/>
                      <a:pt x="13371" y="1258"/>
                    </a:cubicBezTo>
                    <a:cubicBezTo>
                      <a:pt x="13371" y="1258"/>
                      <a:pt x="13371" y="1258"/>
                      <a:pt x="13371" y="125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2" name="Shape 3122"/>
              <p:cNvSpPr/>
              <p:nvPr/>
            </p:nvSpPr>
            <p:spPr>
              <a:xfrm>
                <a:off x="204309" y="284136"/>
                <a:ext cx="22702" cy="219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400" y="14850"/>
                    </a:moveTo>
                    <a:cubicBezTo>
                      <a:pt x="6750" y="14850"/>
                      <a:pt x="6750" y="14850"/>
                      <a:pt x="6750" y="14850"/>
                    </a:cubicBezTo>
                    <a:cubicBezTo>
                      <a:pt x="6750" y="14850"/>
                      <a:pt x="6750" y="14850"/>
                      <a:pt x="6750" y="14850"/>
                    </a:cubicBezTo>
                    <a:cubicBezTo>
                      <a:pt x="14850" y="21600"/>
                      <a:pt x="14850" y="21600"/>
                      <a:pt x="14850" y="21600"/>
                    </a:cubicBezTo>
                    <a:cubicBezTo>
                      <a:pt x="21600" y="21600"/>
                      <a:pt x="21600" y="21600"/>
                      <a:pt x="21600" y="21600"/>
                    </a:cubicBezTo>
                    <a:cubicBezTo>
                      <a:pt x="21600" y="21600"/>
                      <a:pt x="20250" y="20250"/>
                      <a:pt x="20250" y="18900"/>
                    </a:cubicBezTo>
                    <a:cubicBezTo>
                      <a:pt x="17550" y="12150"/>
                      <a:pt x="16200" y="8100"/>
                      <a:pt x="16200" y="5400"/>
                    </a:cubicBezTo>
                    <a:cubicBezTo>
                      <a:pt x="16200" y="5400"/>
                      <a:pt x="16200" y="4050"/>
                      <a:pt x="16200" y="4050"/>
                    </a:cubicBezTo>
                    <a:cubicBezTo>
                      <a:pt x="16200" y="4050"/>
                      <a:pt x="16200" y="4050"/>
                      <a:pt x="16200" y="4050"/>
                    </a:cubicBezTo>
                    <a:cubicBezTo>
                      <a:pt x="14850" y="2700"/>
                      <a:pt x="14850" y="2700"/>
                      <a:pt x="14850" y="2700"/>
                    </a:cubicBezTo>
                    <a:cubicBezTo>
                      <a:pt x="14850" y="2700"/>
                      <a:pt x="13500" y="1350"/>
                      <a:pt x="13500" y="1350"/>
                    </a:cubicBezTo>
                    <a:cubicBezTo>
                      <a:pt x="13500" y="1350"/>
                      <a:pt x="13500" y="1350"/>
                      <a:pt x="13500" y="1350"/>
                    </a:cubicBezTo>
                    <a:cubicBezTo>
                      <a:pt x="12150" y="1350"/>
                      <a:pt x="12150" y="1350"/>
                      <a:pt x="12150" y="1350"/>
                    </a:cubicBezTo>
                    <a:cubicBezTo>
                      <a:pt x="12150" y="0"/>
                      <a:pt x="12150" y="0"/>
                      <a:pt x="10800" y="0"/>
                    </a:cubicBezTo>
                    <a:cubicBezTo>
                      <a:pt x="10800" y="0"/>
                      <a:pt x="10800" y="0"/>
                      <a:pt x="9450" y="0"/>
                    </a:cubicBezTo>
                    <a:cubicBezTo>
                      <a:pt x="8100" y="1350"/>
                      <a:pt x="6750" y="1350"/>
                      <a:pt x="6750" y="2700"/>
                    </a:cubicBezTo>
                    <a:cubicBezTo>
                      <a:pt x="5400" y="4050"/>
                      <a:pt x="5400" y="4050"/>
                      <a:pt x="4050" y="5400"/>
                    </a:cubicBezTo>
                    <a:cubicBezTo>
                      <a:pt x="4050" y="5400"/>
                      <a:pt x="4050" y="5400"/>
                      <a:pt x="4050" y="5400"/>
                    </a:cubicBezTo>
                    <a:cubicBezTo>
                      <a:pt x="4050" y="5400"/>
                      <a:pt x="4050" y="5400"/>
                      <a:pt x="4050" y="5400"/>
                    </a:cubicBezTo>
                    <a:cubicBezTo>
                      <a:pt x="4050" y="5400"/>
                      <a:pt x="4050" y="5400"/>
                      <a:pt x="4050" y="5400"/>
                    </a:cubicBezTo>
                    <a:cubicBezTo>
                      <a:pt x="4050" y="5400"/>
                      <a:pt x="4050" y="6750"/>
                      <a:pt x="4050" y="6750"/>
                    </a:cubicBezTo>
                    <a:cubicBezTo>
                      <a:pt x="4050" y="6750"/>
                      <a:pt x="4050" y="6750"/>
                      <a:pt x="4050" y="6750"/>
                    </a:cubicBezTo>
                    <a:cubicBezTo>
                      <a:pt x="4050" y="6750"/>
                      <a:pt x="4050" y="6750"/>
                      <a:pt x="4050" y="6750"/>
                    </a:cubicBezTo>
                    <a:cubicBezTo>
                      <a:pt x="4050" y="6750"/>
                      <a:pt x="2700" y="8100"/>
                      <a:pt x="2700" y="8100"/>
                    </a:cubicBezTo>
                    <a:cubicBezTo>
                      <a:pt x="2700" y="8100"/>
                      <a:pt x="2700" y="8100"/>
                      <a:pt x="2700" y="8100"/>
                    </a:cubicBezTo>
                    <a:cubicBezTo>
                      <a:pt x="2700" y="9450"/>
                      <a:pt x="2700" y="9450"/>
                      <a:pt x="2700" y="9450"/>
                    </a:cubicBezTo>
                    <a:cubicBezTo>
                      <a:pt x="2700" y="9450"/>
                      <a:pt x="2700" y="10800"/>
                      <a:pt x="1350" y="10800"/>
                    </a:cubicBezTo>
                    <a:cubicBezTo>
                      <a:pt x="1350" y="10800"/>
                      <a:pt x="1350" y="10800"/>
                      <a:pt x="1350" y="12150"/>
                    </a:cubicBezTo>
                    <a:cubicBezTo>
                      <a:pt x="1350" y="12150"/>
                      <a:pt x="1350" y="13500"/>
                      <a:pt x="0" y="13500"/>
                    </a:cubicBezTo>
                    <a:cubicBezTo>
                      <a:pt x="0" y="13500"/>
                      <a:pt x="0" y="13500"/>
                      <a:pt x="0" y="14850"/>
                    </a:cubicBezTo>
                    <a:cubicBezTo>
                      <a:pt x="0" y="14850"/>
                      <a:pt x="0" y="14850"/>
                      <a:pt x="0" y="14850"/>
                    </a:cubicBezTo>
                    <a:cubicBezTo>
                      <a:pt x="2700" y="14850"/>
                      <a:pt x="5400" y="14850"/>
                      <a:pt x="5400" y="148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3" name="Shape 3123"/>
              <p:cNvSpPr/>
              <p:nvPr/>
            </p:nvSpPr>
            <p:spPr>
              <a:xfrm>
                <a:off x="360190" y="-1"/>
                <a:ext cx="275440" cy="1552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407"/>
                    </a:moveTo>
                    <a:cubicBezTo>
                      <a:pt x="113" y="10604"/>
                      <a:pt x="226" y="10604"/>
                      <a:pt x="339" y="10604"/>
                    </a:cubicBezTo>
                    <a:cubicBezTo>
                      <a:pt x="339" y="10604"/>
                      <a:pt x="339" y="10604"/>
                      <a:pt x="339" y="10604"/>
                    </a:cubicBezTo>
                    <a:cubicBezTo>
                      <a:pt x="452" y="10604"/>
                      <a:pt x="565" y="10800"/>
                      <a:pt x="679" y="10800"/>
                    </a:cubicBezTo>
                    <a:cubicBezTo>
                      <a:pt x="792" y="10800"/>
                      <a:pt x="792" y="10800"/>
                      <a:pt x="792" y="10800"/>
                    </a:cubicBezTo>
                    <a:cubicBezTo>
                      <a:pt x="792" y="10800"/>
                      <a:pt x="905" y="10800"/>
                      <a:pt x="905" y="10604"/>
                    </a:cubicBezTo>
                    <a:cubicBezTo>
                      <a:pt x="905" y="10604"/>
                      <a:pt x="905" y="10407"/>
                      <a:pt x="905" y="10211"/>
                    </a:cubicBezTo>
                    <a:cubicBezTo>
                      <a:pt x="905" y="10211"/>
                      <a:pt x="905" y="10211"/>
                      <a:pt x="905" y="10211"/>
                    </a:cubicBezTo>
                    <a:cubicBezTo>
                      <a:pt x="905" y="10015"/>
                      <a:pt x="905" y="10015"/>
                      <a:pt x="905" y="10015"/>
                    </a:cubicBezTo>
                    <a:cubicBezTo>
                      <a:pt x="905" y="9425"/>
                      <a:pt x="1583" y="8444"/>
                      <a:pt x="2036" y="8444"/>
                    </a:cubicBezTo>
                    <a:cubicBezTo>
                      <a:pt x="2149" y="8444"/>
                      <a:pt x="2149" y="8444"/>
                      <a:pt x="2149" y="8247"/>
                    </a:cubicBezTo>
                    <a:cubicBezTo>
                      <a:pt x="2262" y="8051"/>
                      <a:pt x="2262" y="7658"/>
                      <a:pt x="2488" y="7658"/>
                    </a:cubicBezTo>
                    <a:cubicBezTo>
                      <a:pt x="2601" y="7658"/>
                      <a:pt x="2827" y="7462"/>
                      <a:pt x="2827" y="7462"/>
                    </a:cubicBezTo>
                    <a:cubicBezTo>
                      <a:pt x="2827" y="7265"/>
                      <a:pt x="2940" y="7069"/>
                      <a:pt x="3166" y="7069"/>
                    </a:cubicBezTo>
                    <a:cubicBezTo>
                      <a:pt x="3506" y="7069"/>
                      <a:pt x="3958" y="7462"/>
                      <a:pt x="4071" y="7658"/>
                    </a:cubicBezTo>
                    <a:cubicBezTo>
                      <a:pt x="4184" y="7855"/>
                      <a:pt x="4524" y="8051"/>
                      <a:pt x="4863" y="8051"/>
                    </a:cubicBezTo>
                    <a:cubicBezTo>
                      <a:pt x="4976" y="8247"/>
                      <a:pt x="4976" y="8247"/>
                      <a:pt x="4976" y="8247"/>
                    </a:cubicBezTo>
                    <a:cubicBezTo>
                      <a:pt x="5428" y="8444"/>
                      <a:pt x="5541" y="10211"/>
                      <a:pt x="5541" y="10800"/>
                    </a:cubicBezTo>
                    <a:cubicBezTo>
                      <a:pt x="5768" y="10800"/>
                      <a:pt x="6446" y="10800"/>
                      <a:pt x="6785" y="10800"/>
                    </a:cubicBezTo>
                    <a:cubicBezTo>
                      <a:pt x="7012" y="10800"/>
                      <a:pt x="7238" y="10996"/>
                      <a:pt x="7238" y="10996"/>
                    </a:cubicBezTo>
                    <a:cubicBezTo>
                      <a:pt x="7577" y="10996"/>
                      <a:pt x="7690" y="11389"/>
                      <a:pt x="7803" y="11782"/>
                    </a:cubicBezTo>
                    <a:cubicBezTo>
                      <a:pt x="7803" y="11978"/>
                      <a:pt x="7916" y="12371"/>
                      <a:pt x="7916" y="12567"/>
                    </a:cubicBezTo>
                    <a:cubicBezTo>
                      <a:pt x="8029" y="12567"/>
                      <a:pt x="8029" y="12764"/>
                      <a:pt x="8142" y="12960"/>
                    </a:cubicBezTo>
                    <a:cubicBezTo>
                      <a:pt x="8369" y="13549"/>
                      <a:pt x="8482" y="13942"/>
                      <a:pt x="8482" y="14335"/>
                    </a:cubicBezTo>
                    <a:cubicBezTo>
                      <a:pt x="8595" y="14531"/>
                      <a:pt x="8821" y="14727"/>
                      <a:pt x="9047" y="14924"/>
                    </a:cubicBezTo>
                    <a:cubicBezTo>
                      <a:pt x="9386" y="15316"/>
                      <a:pt x="9613" y="15709"/>
                      <a:pt x="9839" y="15905"/>
                    </a:cubicBezTo>
                    <a:cubicBezTo>
                      <a:pt x="9952" y="16495"/>
                      <a:pt x="10517" y="16887"/>
                      <a:pt x="11196" y="17280"/>
                    </a:cubicBezTo>
                    <a:cubicBezTo>
                      <a:pt x="11422" y="17476"/>
                      <a:pt x="11761" y="17869"/>
                      <a:pt x="11987" y="18262"/>
                    </a:cubicBezTo>
                    <a:cubicBezTo>
                      <a:pt x="12101" y="18458"/>
                      <a:pt x="12327" y="18851"/>
                      <a:pt x="12440" y="18851"/>
                    </a:cubicBezTo>
                    <a:cubicBezTo>
                      <a:pt x="12440" y="18851"/>
                      <a:pt x="12440" y="18851"/>
                      <a:pt x="12440" y="18851"/>
                    </a:cubicBezTo>
                    <a:cubicBezTo>
                      <a:pt x="12779" y="18851"/>
                      <a:pt x="13458" y="19440"/>
                      <a:pt x="13684" y="19440"/>
                    </a:cubicBezTo>
                    <a:cubicBezTo>
                      <a:pt x="13797" y="19636"/>
                      <a:pt x="13797" y="19636"/>
                      <a:pt x="13797" y="19636"/>
                    </a:cubicBezTo>
                    <a:cubicBezTo>
                      <a:pt x="13797" y="20815"/>
                      <a:pt x="13797" y="20815"/>
                      <a:pt x="13797" y="20815"/>
                    </a:cubicBezTo>
                    <a:cubicBezTo>
                      <a:pt x="13910" y="20815"/>
                      <a:pt x="13910" y="20815"/>
                      <a:pt x="13910" y="20815"/>
                    </a:cubicBezTo>
                    <a:cubicBezTo>
                      <a:pt x="14136" y="20815"/>
                      <a:pt x="14362" y="21011"/>
                      <a:pt x="14475" y="21207"/>
                    </a:cubicBezTo>
                    <a:cubicBezTo>
                      <a:pt x="14588" y="21404"/>
                      <a:pt x="14702" y="21600"/>
                      <a:pt x="14815" y="21600"/>
                    </a:cubicBezTo>
                    <a:cubicBezTo>
                      <a:pt x="14815" y="21600"/>
                      <a:pt x="14928" y="21600"/>
                      <a:pt x="14928" y="21600"/>
                    </a:cubicBezTo>
                    <a:cubicBezTo>
                      <a:pt x="14928" y="21600"/>
                      <a:pt x="15041" y="21600"/>
                      <a:pt x="15041" y="21600"/>
                    </a:cubicBezTo>
                    <a:cubicBezTo>
                      <a:pt x="15041" y="21600"/>
                      <a:pt x="15041" y="21600"/>
                      <a:pt x="15154" y="21600"/>
                    </a:cubicBezTo>
                    <a:cubicBezTo>
                      <a:pt x="15154" y="21600"/>
                      <a:pt x="15154" y="21600"/>
                      <a:pt x="15154" y="21600"/>
                    </a:cubicBezTo>
                    <a:cubicBezTo>
                      <a:pt x="15154" y="21404"/>
                      <a:pt x="15154" y="21404"/>
                      <a:pt x="15154" y="21404"/>
                    </a:cubicBezTo>
                    <a:cubicBezTo>
                      <a:pt x="15154" y="21207"/>
                      <a:pt x="15154" y="21011"/>
                      <a:pt x="15154" y="20815"/>
                    </a:cubicBezTo>
                    <a:cubicBezTo>
                      <a:pt x="15267" y="20815"/>
                      <a:pt x="15267" y="20815"/>
                      <a:pt x="15267" y="20618"/>
                    </a:cubicBezTo>
                    <a:cubicBezTo>
                      <a:pt x="15267" y="20618"/>
                      <a:pt x="15380" y="20422"/>
                      <a:pt x="15380" y="20225"/>
                    </a:cubicBezTo>
                    <a:cubicBezTo>
                      <a:pt x="15380" y="20225"/>
                      <a:pt x="15380" y="20225"/>
                      <a:pt x="15493" y="20225"/>
                    </a:cubicBezTo>
                    <a:cubicBezTo>
                      <a:pt x="15493" y="20029"/>
                      <a:pt x="15606" y="19833"/>
                      <a:pt x="15719" y="19636"/>
                    </a:cubicBezTo>
                    <a:cubicBezTo>
                      <a:pt x="15719" y="19636"/>
                      <a:pt x="15719" y="19636"/>
                      <a:pt x="15606" y="19244"/>
                    </a:cubicBezTo>
                    <a:cubicBezTo>
                      <a:pt x="15493" y="18851"/>
                      <a:pt x="15380" y="18458"/>
                      <a:pt x="15493" y="18065"/>
                    </a:cubicBezTo>
                    <a:cubicBezTo>
                      <a:pt x="15493" y="17869"/>
                      <a:pt x="15267" y="17673"/>
                      <a:pt x="15154" y="17476"/>
                    </a:cubicBezTo>
                    <a:cubicBezTo>
                      <a:pt x="14928" y="17084"/>
                      <a:pt x="14588" y="16887"/>
                      <a:pt x="14702" y="16298"/>
                    </a:cubicBezTo>
                    <a:cubicBezTo>
                      <a:pt x="14815" y="15709"/>
                      <a:pt x="15154" y="15513"/>
                      <a:pt x="15606" y="15316"/>
                    </a:cubicBezTo>
                    <a:cubicBezTo>
                      <a:pt x="15719" y="15316"/>
                      <a:pt x="15946" y="15316"/>
                      <a:pt x="16059" y="15120"/>
                    </a:cubicBezTo>
                    <a:cubicBezTo>
                      <a:pt x="16059" y="15120"/>
                      <a:pt x="16059" y="15120"/>
                      <a:pt x="16059" y="14727"/>
                    </a:cubicBezTo>
                    <a:cubicBezTo>
                      <a:pt x="16059" y="14531"/>
                      <a:pt x="16172" y="13942"/>
                      <a:pt x="16511" y="13942"/>
                    </a:cubicBezTo>
                    <a:cubicBezTo>
                      <a:pt x="16624" y="13942"/>
                      <a:pt x="16737" y="13745"/>
                      <a:pt x="16963" y="12960"/>
                    </a:cubicBezTo>
                    <a:cubicBezTo>
                      <a:pt x="16963" y="12567"/>
                      <a:pt x="17190" y="12371"/>
                      <a:pt x="17642" y="12567"/>
                    </a:cubicBezTo>
                    <a:cubicBezTo>
                      <a:pt x="17755" y="12567"/>
                      <a:pt x="17868" y="12567"/>
                      <a:pt x="17981" y="12371"/>
                    </a:cubicBezTo>
                    <a:cubicBezTo>
                      <a:pt x="18207" y="12175"/>
                      <a:pt x="18547" y="11782"/>
                      <a:pt x="18773" y="11782"/>
                    </a:cubicBezTo>
                    <a:cubicBezTo>
                      <a:pt x="18999" y="11782"/>
                      <a:pt x="19112" y="12175"/>
                      <a:pt x="19112" y="12175"/>
                    </a:cubicBezTo>
                    <a:cubicBezTo>
                      <a:pt x="19225" y="12175"/>
                      <a:pt x="19225" y="12175"/>
                      <a:pt x="19225" y="12371"/>
                    </a:cubicBezTo>
                    <a:cubicBezTo>
                      <a:pt x="19225" y="12371"/>
                      <a:pt x="19225" y="12371"/>
                      <a:pt x="19225" y="12371"/>
                    </a:cubicBezTo>
                    <a:cubicBezTo>
                      <a:pt x="19225" y="12371"/>
                      <a:pt x="19225" y="12371"/>
                      <a:pt x="19225" y="12371"/>
                    </a:cubicBezTo>
                    <a:cubicBezTo>
                      <a:pt x="19225" y="12371"/>
                      <a:pt x="19225" y="12371"/>
                      <a:pt x="19225" y="12371"/>
                    </a:cubicBezTo>
                    <a:cubicBezTo>
                      <a:pt x="19225" y="12371"/>
                      <a:pt x="19225" y="12567"/>
                      <a:pt x="19225" y="12567"/>
                    </a:cubicBezTo>
                    <a:cubicBezTo>
                      <a:pt x="19225" y="12567"/>
                      <a:pt x="19225" y="12567"/>
                      <a:pt x="19225" y="12567"/>
                    </a:cubicBezTo>
                    <a:cubicBezTo>
                      <a:pt x="19225" y="12567"/>
                      <a:pt x="19225" y="12567"/>
                      <a:pt x="19225" y="12764"/>
                    </a:cubicBezTo>
                    <a:cubicBezTo>
                      <a:pt x="19225" y="12764"/>
                      <a:pt x="19225" y="12764"/>
                      <a:pt x="19225" y="12764"/>
                    </a:cubicBezTo>
                    <a:cubicBezTo>
                      <a:pt x="19225" y="12764"/>
                      <a:pt x="19225" y="12960"/>
                      <a:pt x="19112" y="12960"/>
                    </a:cubicBezTo>
                    <a:cubicBezTo>
                      <a:pt x="19112" y="12960"/>
                      <a:pt x="19112" y="12960"/>
                      <a:pt x="19112" y="12960"/>
                    </a:cubicBezTo>
                    <a:cubicBezTo>
                      <a:pt x="19112" y="13156"/>
                      <a:pt x="19112" y="13156"/>
                      <a:pt x="19112" y="13353"/>
                    </a:cubicBezTo>
                    <a:cubicBezTo>
                      <a:pt x="19112" y="13353"/>
                      <a:pt x="19112" y="13353"/>
                      <a:pt x="18999" y="13353"/>
                    </a:cubicBezTo>
                    <a:cubicBezTo>
                      <a:pt x="18999" y="13549"/>
                      <a:pt x="18999" y="13745"/>
                      <a:pt x="18886" y="13745"/>
                    </a:cubicBezTo>
                    <a:cubicBezTo>
                      <a:pt x="18999" y="13745"/>
                      <a:pt x="18999" y="13745"/>
                      <a:pt x="18999" y="13745"/>
                    </a:cubicBezTo>
                    <a:cubicBezTo>
                      <a:pt x="18999" y="13745"/>
                      <a:pt x="19112" y="13745"/>
                      <a:pt x="19112" y="13745"/>
                    </a:cubicBezTo>
                    <a:cubicBezTo>
                      <a:pt x="19225" y="13745"/>
                      <a:pt x="19225" y="13745"/>
                      <a:pt x="19225" y="13745"/>
                    </a:cubicBezTo>
                    <a:cubicBezTo>
                      <a:pt x="19338" y="13745"/>
                      <a:pt x="19338" y="13745"/>
                      <a:pt x="19338" y="13745"/>
                    </a:cubicBezTo>
                    <a:cubicBezTo>
                      <a:pt x="19338" y="13745"/>
                      <a:pt x="19451" y="13745"/>
                      <a:pt x="19451" y="13745"/>
                    </a:cubicBezTo>
                    <a:cubicBezTo>
                      <a:pt x="19451" y="13745"/>
                      <a:pt x="19451" y="13745"/>
                      <a:pt x="19451" y="13745"/>
                    </a:cubicBezTo>
                    <a:cubicBezTo>
                      <a:pt x="19564" y="13745"/>
                      <a:pt x="19564" y="13549"/>
                      <a:pt x="19677" y="13549"/>
                    </a:cubicBezTo>
                    <a:cubicBezTo>
                      <a:pt x="19677" y="13549"/>
                      <a:pt x="19677" y="13549"/>
                      <a:pt x="19677" y="13549"/>
                    </a:cubicBezTo>
                    <a:cubicBezTo>
                      <a:pt x="19677" y="13549"/>
                      <a:pt x="19677" y="13549"/>
                      <a:pt x="19791" y="13549"/>
                    </a:cubicBezTo>
                    <a:cubicBezTo>
                      <a:pt x="19791" y="13549"/>
                      <a:pt x="19791" y="13549"/>
                      <a:pt x="19791" y="13549"/>
                    </a:cubicBezTo>
                    <a:cubicBezTo>
                      <a:pt x="19791" y="13549"/>
                      <a:pt x="19791" y="13549"/>
                      <a:pt x="19791" y="13549"/>
                    </a:cubicBezTo>
                    <a:cubicBezTo>
                      <a:pt x="19904" y="13353"/>
                      <a:pt x="20130" y="13353"/>
                      <a:pt x="20469" y="13353"/>
                    </a:cubicBezTo>
                    <a:cubicBezTo>
                      <a:pt x="20582" y="13353"/>
                      <a:pt x="20695" y="13353"/>
                      <a:pt x="20808" y="13353"/>
                    </a:cubicBezTo>
                    <a:cubicBezTo>
                      <a:pt x="20921" y="13353"/>
                      <a:pt x="20921" y="13353"/>
                      <a:pt x="21035" y="13353"/>
                    </a:cubicBezTo>
                    <a:cubicBezTo>
                      <a:pt x="21148" y="12764"/>
                      <a:pt x="21374" y="12567"/>
                      <a:pt x="21600" y="12567"/>
                    </a:cubicBezTo>
                    <a:cubicBezTo>
                      <a:pt x="21035" y="11782"/>
                      <a:pt x="20469" y="11193"/>
                      <a:pt x="20130" y="11193"/>
                    </a:cubicBezTo>
                    <a:cubicBezTo>
                      <a:pt x="20017" y="11585"/>
                      <a:pt x="19791" y="11782"/>
                      <a:pt x="19451" y="11782"/>
                    </a:cubicBezTo>
                    <a:cubicBezTo>
                      <a:pt x="19225" y="11782"/>
                      <a:pt x="18999" y="11585"/>
                      <a:pt x="18773" y="11193"/>
                    </a:cubicBezTo>
                    <a:cubicBezTo>
                      <a:pt x="18773" y="11193"/>
                      <a:pt x="18773" y="11193"/>
                      <a:pt x="18773" y="11193"/>
                    </a:cubicBezTo>
                    <a:cubicBezTo>
                      <a:pt x="18660" y="10996"/>
                      <a:pt x="18660" y="10996"/>
                      <a:pt x="18547" y="10800"/>
                    </a:cubicBezTo>
                    <a:cubicBezTo>
                      <a:pt x="18547" y="10800"/>
                      <a:pt x="18547" y="10800"/>
                      <a:pt x="18547" y="10800"/>
                    </a:cubicBezTo>
                    <a:cubicBezTo>
                      <a:pt x="18547" y="10800"/>
                      <a:pt x="18547" y="10604"/>
                      <a:pt x="18434" y="10604"/>
                    </a:cubicBezTo>
                    <a:cubicBezTo>
                      <a:pt x="18434" y="10604"/>
                      <a:pt x="18320" y="10604"/>
                      <a:pt x="18320" y="10604"/>
                    </a:cubicBezTo>
                    <a:cubicBezTo>
                      <a:pt x="18320" y="10604"/>
                      <a:pt x="18320" y="10604"/>
                      <a:pt x="18320" y="10604"/>
                    </a:cubicBezTo>
                    <a:cubicBezTo>
                      <a:pt x="18320" y="10604"/>
                      <a:pt x="18207" y="10604"/>
                      <a:pt x="18207" y="10604"/>
                    </a:cubicBezTo>
                    <a:cubicBezTo>
                      <a:pt x="18207" y="10604"/>
                      <a:pt x="18207" y="10604"/>
                      <a:pt x="18094" y="10604"/>
                    </a:cubicBezTo>
                    <a:cubicBezTo>
                      <a:pt x="18094" y="10604"/>
                      <a:pt x="18094" y="10604"/>
                      <a:pt x="18094" y="10604"/>
                    </a:cubicBezTo>
                    <a:cubicBezTo>
                      <a:pt x="17981" y="10604"/>
                      <a:pt x="17981" y="10604"/>
                      <a:pt x="17868" y="10800"/>
                    </a:cubicBezTo>
                    <a:cubicBezTo>
                      <a:pt x="17076" y="11193"/>
                      <a:pt x="16737" y="11978"/>
                      <a:pt x="16737" y="12175"/>
                    </a:cubicBezTo>
                    <a:cubicBezTo>
                      <a:pt x="16624" y="12764"/>
                      <a:pt x="16285" y="13156"/>
                      <a:pt x="16059" y="13156"/>
                    </a:cubicBezTo>
                    <a:cubicBezTo>
                      <a:pt x="15832" y="13156"/>
                      <a:pt x="15719" y="12960"/>
                      <a:pt x="15606" y="12567"/>
                    </a:cubicBezTo>
                    <a:cubicBezTo>
                      <a:pt x="15606" y="12175"/>
                      <a:pt x="15041" y="11782"/>
                      <a:pt x="14702" y="11782"/>
                    </a:cubicBezTo>
                    <a:cubicBezTo>
                      <a:pt x="14588" y="11585"/>
                      <a:pt x="14475" y="11585"/>
                      <a:pt x="14362" y="11585"/>
                    </a:cubicBezTo>
                    <a:cubicBezTo>
                      <a:pt x="14023" y="11585"/>
                      <a:pt x="13571" y="11585"/>
                      <a:pt x="13458" y="10800"/>
                    </a:cubicBezTo>
                    <a:cubicBezTo>
                      <a:pt x="13458" y="10604"/>
                      <a:pt x="13345" y="10211"/>
                      <a:pt x="13231" y="10015"/>
                    </a:cubicBezTo>
                    <a:cubicBezTo>
                      <a:pt x="13005" y="9622"/>
                      <a:pt x="12779" y="9033"/>
                      <a:pt x="12779" y="8640"/>
                    </a:cubicBezTo>
                    <a:cubicBezTo>
                      <a:pt x="12779" y="8444"/>
                      <a:pt x="12779" y="8051"/>
                      <a:pt x="12779" y="7855"/>
                    </a:cubicBezTo>
                    <a:cubicBezTo>
                      <a:pt x="12779" y="7265"/>
                      <a:pt x="12779" y="6873"/>
                      <a:pt x="12666" y="6873"/>
                    </a:cubicBezTo>
                    <a:cubicBezTo>
                      <a:pt x="12327" y="6676"/>
                      <a:pt x="12214" y="6284"/>
                      <a:pt x="11987" y="6087"/>
                    </a:cubicBezTo>
                    <a:cubicBezTo>
                      <a:pt x="11874" y="5695"/>
                      <a:pt x="11761" y="5498"/>
                      <a:pt x="11648" y="5498"/>
                    </a:cubicBezTo>
                    <a:cubicBezTo>
                      <a:pt x="9273" y="5498"/>
                      <a:pt x="9160" y="5302"/>
                      <a:pt x="9047" y="5302"/>
                    </a:cubicBezTo>
                    <a:cubicBezTo>
                      <a:pt x="8934" y="5302"/>
                      <a:pt x="8708" y="5498"/>
                      <a:pt x="8482" y="5498"/>
                    </a:cubicBezTo>
                    <a:cubicBezTo>
                      <a:pt x="8255" y="5498"/>
                      <a:pt x="7916" y="5695"/>
                      <a:pt x="7690" y="5695"/>
                    </a:cubicBezTo>
                    <a:cubicBezTo>
                      <a:pt x="7351" y="5695"/>
                      <a:pt x="7238" y="5498"/>
                      <a:pt x="7238" y="5302"/>
                    </a:cubicBezTo>
                    <a:cubicBezTo>
                      <a:pt x="7238" y="5302"/>
                      <a:pt x="7238" y="5105"/>
                      <a:pt x="7238" y="5105"/>
                    </a:cubicBezTo>
                    <a:cubicBezTo>
                      <a:pt x="7125" y="5105"/>
                      <a:pt x="7125" y="5105"/>
                      <a:pt x="7125" y="4909"/>
                    </a:cubicBezTo>
                    <a:cubicBezTo>
                      <a:pt x="7125" y="4909"/>
                      <a:pt x="7125" y="4909"/>
                      <a:pt x="7125" y="4909"/>
                    </a:cubicBezTo>
                    <a:cubicBezTo>
                      <a:pt x="7012" y="4713"/>
                      <a:pt x="7012" y="4713"/>
                      <a:pt x="7012" y="4713"/>
                    </a:cubicBezTo>
                    <a:cubicBezTo>
                      <a:pt x="7012" y="4713"/>
                      <a:pt x="7012" y="4516"/>
                      <a:pt x="6898" y="4516"/>
                    </a:cubicBezTo>
                    <a:cubicBezTo>
                      <a:pt x="6898" y="4516"/>
                      <a:pt x="6898" y="4516"/>
                      <a:pt x="6898" y="4320"/>
                    </a:cubicBezTo>
                    <a:cubicBezTo>
                      <a:pt x="6785" y="4320"/>
                      <a:pt x="6785" y="4320"/>
                      <a:pt x="6785" y="4124"/>
                    </a:cubicBezTo>
                    <a:cubicBezTo>
                      <a:pt x="6672" y="4124"/>
                      <a:pt x="6672" y="4124"/>
                      <a:pt x="6672" y="3927"/>
                    </a:cubicBezTo>
                    <a:cubicBezTo>
                      <a:pt x="6672" y="3927"/>
                      <a:pt x="6559" y="3927"/>
                      <a:pt x="6559" y="3731"/>
                    </a:cubicBezTo>
                    <a:cubicBezTo>
                      <a:pt x="6559" y="3731"/>
                      <a:pt x="6446" y="3731"/>
                      <a:pt x="6446" y="3731"/>
                    </a:cubicBezTo>
                    <a:cubicBezTo>
                      <a:pt x="6446" y="3535"/>
                      <a:pt x="6333" y="3535"/>
                      <a:pt x="6333" y="3338"/>
                    </a:cubicBezTo>
                    <a:cubicBezTo>
                      <a:pt x="6220" y="3338"/>
                      <a:pt x="6220" y="3338"/>
                      <a:pt x="6220" y="3338"/>
                    </a:cubicBezTo>
                    <a:cubicBezTo>
                      <a:pt x="6220" y="3142"/>
                      <a:pt x="6107" y="3142"/>
                      <a:pt x="6107" y="2945"/>
                    </a:cubicBezTo>
                    <a:cubicBezTo>
                      <a:pt x="5994" y="3142"/>
                      <a:pt x="5881" y="3338"/>
                      <a:pt x="5768" y="3535"/>
                    </a:cubicBezTo>
                    <a:cubicBezTo>
                      <a:pt x="4976" y="4516"/>
                      <a:pt x="4184" y="4713"/>
                      <a:pt x="3845" y="3927"/>
                    </a:cubicBezTo>
                    <a:cubicBezTo>
                      <a:pt x="3732" y="3731"/>
                      <a:pt x="3732" y="3338"/>
                      <a:pt x="3845" y="2749"/>
                    </a:cubicBezTo>
                    <a:cubicBezTo>
                      <a:pt x="4071" y="1571"/>
                      <a:pt x="4071" y="393"/>
                      <a:pt x="3958" y="196"/>
                    </a:cubicBezTo>
                    <a:cubicBezTo>
                      <a:pt x="3958" y="0"/>
                      <a:pt x="3958" y="0"/>
                      <a:pt x="3845" y="0"/>
                    </a:cubicBezTo>
                    <a:cubicBezTo>
                      <a:pt x="3845" y="196"/>
                      <a:pt x="3845" y="982"/>
                      <a:pt x="3845" y="1375"/>
                    </a:cubicBezTo>
                    <a:cubicBezTo>
                      <a:pt x="3732" y="2356"/>
                      <a:pt x="3732" y="3142"/>
                      <a:pt x="3393" y="3338"/>
                    </a:cubicBezTo>
                    <a:cubicBezTo>
                      <a:pt x="3280" y="3338"/>
                      <a:pt x="3280" y="3338"/>
                      <a:pt x="3280" y="3338"/>
                    </a:cubicBezTo>
                    <a:cubicBezTo>
                      <a:pt x="3280" y="3338"/>
                      <a:pt x="3166" y="3142"/>
                      <a:pt x="3053" y="2945"/>
                    </a:cubicBezTo>
                    <a:cubicBezTo>
                      <a:pt x="2827" y="2356"/>
                      <a:pt x="2714" y="982"/>
                      <a:pt x="2827" y="0"/>
                    </a:cubicBezTo>
                    <a:cubicBezTo>
                      <a:pt x="226" y="1178"/>
                      <a:pt x="226" y="1178"/>
                      <a:pt x="226" y="1178"/>
                    </a:cubicBezTo>
                    <a:cubicBezTo>
                      <a:pt x="0" y="10407"/>
                      <a:pt x="0" y="10407"/>
                      <a:pt x="0" y="10407"/>
                    </a:cubicBezTo>
                    <a:cubicBezTo>
                      <a:pt x="0" y="10407"/>
                      <a:pt x="0" y="10407"/>
                      <a:pt x="0" y="104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4" name="Shape 3124"/>
              <p:cNvSpPr/>
              <p:nvPr/>
            </p:nvSpPr>
            <p:spPr>
              <a:xfrm>
                <a:off x="137111" y="476001"/>
                <a:ext cx="165570" cy="95201"/>
              </a:xfrm>
              <a:custGeom>
                <a:avLst/>
                <a:gdLst/>
                <a:ahLst/>
                <a:cxnLst>
                  <a:cxn ang="0">
                    <a:pos x="wd2" y="hd2"/>
                  </a:cxn>
                  <a:cxn ang="5400000">
                    <a:pos x="wd2" y="hd2"/>
                  </a:cxn>
                  <a:cxn ang="10800000">
                    <a:pos x="wd2" y="hd2"/>
                  </a:cxn>
                  <a:cxn ang="16200000">
                    <a:pos x="wd2" y="hd2"/>
                  </a:cxn>
                </a:cxnLst>
                <a:rect l="0" t="0" r="r" b="b"/>
                <a:pathLst>
                  <a:path w="21483" h="21600" fill="norm" stroke="1" extrusionOk="0">
                    <a:moveTo>
                      <a:pt x="17539" y="635"/>
                    </a:moveTo>
                    <a:cubicBezTo>
                      <a:pt x="16975" y="953"/>
                      <a:pt x="16412" y="953"/>
                      <a:pt x="15660" y="953"/>
                    </a:cubicBezTo>
                    <a:cubicBezTo>
                      <a:pt x="15473" y="953"/>
                      <a:pt x="15097" y="953"/>
                      <a:pt x="14909" y="953"/>
                    </a:cubicBezTo>
                    <a:cubicBezTo>
                      <a:pt x="14346" y="953"/>
                      <a:pt x="13594" y="953"/>
                      <a:pt x="13406" y="1271"/>
                    </a:cubicBezTo>
                    <a:cubicBezTo>
                      <a:pt x="13031" y="1588"/>
                      <a:pt x="10589" y="4447"/>
                      <a:pt x="10401" y="5718"/>
                    </a:cubicBezTo>
                    <a:cubicBezTo>
                      <a:pt x="10026" y="6988"/>
                      <a:pt x="9462" y="7306"/>
                      <a:pt x="9086" y="7306"/>
                    </a:cubicBezTo>
                    <a:cubicBezTo>
                      <a:pt x="8899" y="7306"/>
                      <a:pt x="8523" y="6988"/>
                      <a:pt x="8335" y="6671"/>
                    </a:cubicBezTo>
                    <a:cubicBezTo>
                      <a:pt x="8147" y="6353"/>
                      <a:pt x="7020" y="6353"/>
                      <a:pt x="6457" y="6353"/>
                    </a:cubicBezTo>
                    <a:cubicBezTo>
                      <a:pt x="5706" y="6353"/>
                      <a:pt x="5518" y="6353"/>
                      <a:pt x="5330" y="6035"/>
                    </a:cubicBezTo>
                    <a:cubicBezTo>
                      <a:pt x="5142" y="5718"/>
                      <a:pt x="4391" y="5718"/>
                      <a:pt x="3640" y="5718"/>
                    </a:cubicBezTo>
                    <a:cubicBezTo>
                      <a:pt x="3452" y="5718"/>
                      <a:pt x="3264" y="5718"/>
                      <a:pt x="3076" y="5718"/>
                    </a:cubicBezTo>
                    <a:cubicBezTo>
                      <a:pt x="2513" y="5718"/>
                      <a:pt x="2137" y="5718"/>
                      <a:pt x="1761" y="5400"/>
                    </a:cubicBezTo>
                    <a:cubicBezTo>
                      <a:pt x="1761" y="5400"/>
                      <a:pt x="1573" y="5400"/>
                      <a:pt x="1573" y="5400"/>
                    </a:cubicBezTo>
                    <a:cubicBezTo>
                      <a:pt x="1386" y="5400"/>
                      <a:pt x="1010" y="5718"/>
                      <a:pt x="822" y="6353"/>
                    </a:cubicBezTo>
                    <a:cubicBezTo>
                      <a:pt x="822" y="6353"/>
                      <a:pt x="822" y="6671"/>
                      <a:pt x="822" y="6988"/>
                    </a:cubicBezTo>
                    <a:cubicBezTo>
                      <a:pt x="1010" y="7306"/>
                      <a:pt x="1010" y="7941"/>
                      <a:pt x="822" y="8259"/>
                    </a:cubicBezTo>
                    <a:cubicBezTo>
                      <a:pt x="822" y="8259"/>
                      <a:pt x="822" y="8259"/>
                      <a:pt x="822" y="8259"/>
                    </a:cubicBezTo>
                    <a:cubicBezTo>
                      <a:pt x="822" y="8259"/>
                      <a:pt x="822" y="8259"/>
                      <a:pt x="822" y="8259"/>
                    </a:cubicBezTo>
                    <a:cubicBezTo>
                      <a:pt x="822" y="8259"/>
                      <a:pt x="822" y="8259"/>
                      <a:pt x="822" y="8259"/>
                    </a:cubicBezTo>
                    <a:cubicBezTo>
                      <a:pt x="822" y="8259"/>
                      <a:pt x="822" y="8259"/>
                      <a:pt x="822" y="8259"/>
                    </a:cubicBezTo>
                    <a:cubicBezTo>
                      <a:pt x="822" y="8259"/>
                      <a:pt x="822" y="8576"/>
                      <a:pt x="822" y="8576"/>
                    </a:cubicBezTo>
                    <a:cubicBezTo>
                      <a:pt x="822" y="8576"/>
                      <a:pt x="822" y="8576"/>
                      <a:pt x="822" y="8576"/>
                    </a:cubicBezTo>
                    <a:cubicBezTo>
                      <a:pt x="822" y="8576"/>
                      <a:pt x="822" y="8576"/>
                      <a:pt x="634" y="8576"/>
                    </a:cubicBezTo>
                    <a:cubicBezTo>
                      <a:pt x="634" y="8576"/>
                      <a:pt x="634" y="8576"/>
                      <a:pt x="634" y="8576"/>
                    </a:cubicBezTo>
                    <a:cubicBezTo>
                      <a:pt x="634" y="8576"/>
                      <a:pt x="634" y="8576"/>
                      <a:pt x="634" y="8576"/>
                    </a:cubicBezTo>
                    <a:cubicBezTo>
                      <a:pt x="634" y="8576"/>
                      <a:pt x="634" y="8576"/>
                      <a:pt x="446" y="8894"/>
                    </a:cubicBezTo>
                    <a:cubicBezTo>
                      <a:pt x="446" y="8894"/>
                      <a:pt x="446" y="8894"/>
                      <a:pt x="446" y="8894"/>
                    </a:cubicBezTo>
                    <a:cubicBezTo>
                      <a:pt x="446" y="8894"/>
                      <a:pt x="446" y="8894"/>
                      <a:pt x="259" y="8894"/>
                    </a:cubicBezTo>
                    <a:cubicBezTo>
                      <a:pt x="259" y="8894"/>
                      <a:pt x="259" y="8894"/>
                      <a:pt x="259" y="8894"/>
                    </a:cubicBezTo>
                    <a:cubicBezTo>
                      <a:pt x="259" y="8894"/>
                      <a:pt x="71" y="9212"/>
                      <a:pt x="71" y="9212"/>
                    </a:cubicBezTo>
                    <a:cubicBezTo>
                      <a:pt x="259" y="9847"/>
                      <a:pt x="259" y="10800"/>
                      <a:pt x="71" y="11118"/>
                    </a:cubicBezTo>
                    <a:cubicBezTo>
                      <a:pt x="-117" y="12071"/>
                      <a:pt x="71" y="14929"/>
                      <a:pt x="634" y="16518"/>
                    </a:cubicBezTo>
                    <a:cubicBezTo>
                      <a:pt x="1198" y="17471"/>
                      <a:pt x="1198" y="19059"/>
                      <a:pt x="1198" y="20329"/>
                    </a:cubicBezTo>
                    <a:cubicBezTo>
                      <a:pt x="1386" y="20647"/>
                      <a:pt x="1386" y="21282"/>
                      <a:pt x="1386" y="21600"/>
                    </a:cubicBezTo>
                    <a:cubicBezTo>
                      <a:pt x="1386" y="21600"/>
                      <a:pt x="1386" y="21600"/>
                      <a:pt x="1386" y="21600"/>
                    </a:cubicBezTo>
                    <a:cubicBezTo>
                      <a:pt x="1386" y="21600"/>
                      <a:pt x="1761" y="21600"/>
                      <a:pt x="2137" y="21600"/>
                    </a:cubicBezTo>
                    <a:cubicBezTo>
                      <a:pt x="3076" y="21600"/>
                      <a:pt x="4203" y="21282"/>
                      <a:pt x="4766" y="20647"/>
                    </a:cubicBezTo>
                    <a:cubicBezTo>
                      <a:pt x="5893" y="19376"/>
                      <a:pt x="6645" y="19059"/>
                      <a:pt x="7772" y="19059"/>
                    </a:cubicBezTo>
                    <a:cubicBezTo>
                      <a:pt x="8523" y="19059"/>
                      <a:pt x="9462" y="18106"/>
                      <a:pt x="9650" y="17471"/>
                    </a:cubicBezTo>
                    <a:cubicBezTo>
                      <a:pt x="10213" y="16518"/>
                      <a:pt x="11528" y="16518"/>
                      <a:pt x="12092" y="16835"/>
                    </a:cubicBezTo>
                    <a:cubicBezTo>
                      <a:pt x="12092" y="16835"/>
                      <a:pt x="12092" y="16835"/>
                      <a:pt x="12092" y="16835"/>
                    </a:cubicBezTo>
                    <a:cubicBezTo>
                      <a:pt x="12467" y="16835"/>
                      <a:pt x="12843" y="15882"/>
                      <a:pt x="13406" y="15247"/>
                    </a:cubicBezTo>
                    <a:cubicBezTo>
                      <a:pt x="13406" y="14929"/>
                      <a:pt x="13406" y="14929"/>
                      <a:pt x="13406" y="14929"/>
                    </a:cubicBezTo>
                    <a:cubicBezTo>
                      <a:pt x="13970" y="14294"/>
                      <a:pt x="14909" y="13659"/>
                      <a:pt x="16224" y="13341"/>
                    </a:cubicBezTo>
                    <a:cubicBezTo>
                      <a:pt x="16787" y="13024"/>
                      <a:pt x="17539" y="12706"/>
                      <a:pt x="18102" y="12388"/>
                    </a:cubicBezTo>
                    <a:cubicBezTo>
                      <a:pt x="19417" y="11753"/>
                      <a:pt x="19417" y="10800"/>
                      <a:pt x="19605" y="10165"/>
                    </a:cubicBezTo>
                    <a:cubicBezTo>
                      <a:pt x="19793" y="9847"/>
                      <a:pt x="19793" y="9212"/>
                      <a:pt x="19980" y="8894"/>
                    </a:cubicBezTo>
                    <a:cubicBezTo>
                      <a:pt x="20356" y="8259"/>
                      <a:pt x="20732" y="8259"/>
                      <a:pt x="21107" y="7941"/>
                    </a:cubicBezTo>
                    <a:cubicBezTo>
                      <a:pt x="21295" y="7941"/>
                      <a:pt x="21483" y="7941"/>
                      <a:pt x="21483" y="7941"/>
                    </a:cubicBezTo>
                    <a:cubicBezTo>
                      <a:pt x="21107" y="6035"/>
                      <a:pt x="20544" y="4129"/>
                      <a:pt x="19980" y="2541"/>
                    </a:cubicBezTo>
                    <a:cubicBezTo>
                      <a:pt x="19980" y="2224"/>
                      <a:pt x="19793" y="1906"/>
                      <a:pt x="19793" y="1588"/>
                    </a:cubicBezTo>
                    <a:cubicBezTo>
                      <a:pt x="19793" y="1588"/>
                      <a:pt x="19793" y="1588"/>
                      <a:pt x="19793" y="1588"/>
                    </a:cubicBezTo>
                    <a:cubicBezTo>
                      <a:pt x="19605" y="1271"/>
                      <a:pt x="19605" y="953"/>
                      <a:pt x="19605" y="635"/>
                    </a:cubicBezTo>
                    <a:cubicBezTo>
                      <a:pt x="19605" y="635"/>
                      <a:pt x="19417" y="635"/>
                      <a:pt x="19417" y="635"/>
                    </a:cubicBezTo>
                    <a:cubicBezTo>
                      <a:pt x="19417" y="318"/>
                      <a:pt x="19417" y="318"/>
                      <a:pt x="19417" y="0"/>
                    </a:cubicBezTo>
                    <a:cubicBezTo>
                      <a:pt x="19229" y="0"/>
                      <a:pt x="19229" y="0"/>
                      <a:pt x="19229" y="0"/>
                    </a:cubicBezTo>
                    <a:cubicBezTo>
                      <a:pt x="18666" y="318"/>
                      <a:pt x="17914" y="635"/>
                      <a:pt x="17539" y="6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5" name="Shape 3125"/>
              <p:cNvSpPr/>
              <p:nvPr/>
            </p:nvSpPr>
            <p:spPr>
              <a:xfrm>
                <a:off x="305707" y="55655"/>
                <a:ext cx="225498" cy="1362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935" y="20700"/>
                    </a:moveTo>
                    <a:cubicBezTo>
                      <a:pt x="13935" y="20700"/>
                      <a:pt x="13935" y="20700"/>
                      <a:pt x="14075" y="20700"/>
                    </a:cubicBezTo>
                    <a:cubicBezTo>
                      <a:pt x="14075" y="20700"/>
                      <a:pt x="14075" y="20700"/>
                      <a:pt x="14075" y="20700"/>
                    </a:cubicBezTo>
                    <a:cubicBezTo>
                      <a:pt x="14075" y="20700"/>
                      <a:pt x="14075" y="20700"/>
                      <a:pt x="14214" y="20700"/>
                    </a:cubicBezTo>
                    <a:cubicBezTo>
                      <a:pt x="14354" y="20700"/>
                      <a:pt x="14354" y="20700"/>
                      <a:pt x="14354" y="20700"/>
                    </a:cubicBezTo>
                    <a:cubicBezTo>
                      <a:pt x="14632" y="20700"/>
                      <a:pt x="15190" y="20700"/>
                      <a:pt x="15329" y="21600"/>
                    </a:cubicBezTo>
                    <a:cubicBezTo>
                      <a:pt x="15329" y="21375"/>
                      <a:pt x="15329" y="21375"/>
                      <a:pt x="15329" y="21375"/>
                    </a:cubicBezTo>
                    <a:cubicBezTo>
                      <a:pt x="15329" y="21375"/>
                      <a:pt x="15329" y="21600"/>
                      <a:pt x="15329" y="21600"/>
                    </a:cubicBezTo>
                    <a:cubicBezTo>
                      <a:pt x="15329" y="21600"/>
                      <a:pt x="15468" y="21600"/>
                      <a:pt x="15468" y="21600"/>
                    </a:cubicBezTo>
                    <a:cubicBezTo>
                      <a:pt x="15747" y="21600"/>
                      <a:pt x="15886" y="21375"/>
                      <a:pt x="16026" y="21150"/>
                    </a:cubicBezTo>
                    <a:cubicBezTo>
                      <a:pt x="16165" y="20925"/>
                      <a:pt x="16165" y="20925"/>
                      <a:pt x="16165" y="20925"/>
                    </a:cubicBezTo>
                    <a:cubicBezTo>
                      <a:pt x="16026" y="19800"/>
                      <a:pt x="16723" y="19575"/>
                      <a:pt x="17419" y="19350"/>
                    </a:cubicBezTo>
                    <a:cubicBezTo>
                      <a:pt x="17698" y="19125"/>
                      <a:pt x="18255" y="18900"/>
                      <a:pt x="18395" y="18675"/>
                    </a:cubicBezTo>
                    <a:cubicBezTo>
                      <a:pt x="18395" y="18225"/>
                      <a:pt x="18395" y="18225"/>
                      <a:pt x="18395" y="18225"/>
                    </a:cubicBezTo>
                    <a:cubicBezTo>
                      <a:pt x="18534" y="17100"/>
                      <a:pt x="18813" y="15975"/>
                      <a:pt x="19231" y="15750"/>
                    </a:cubicBezTo>
                    <a:cubicBezTo>
                      <a:pt x="19370" y="15750"/>
                      <a:pt x="19370" y="15750"/>
                      <a:pt x="19510" y="15750"/>
                    </a:cubicBezTo>
                    <a:cubicBezTo>
                      <a:pt x="19510" y="15750"/>
                      <a:pt x="19649" y="15750"/>
                      <a:pt x="19649" y="15750"/>
                    </a:cubicBezTo>
                    <a:cubicBezTo>
                      <a:pt x="19788" y="15750"/>
                      <a:pt x="19928" y="15525"/>
                      <a:pt x="20067" y="15300"/>
                    </a:cubicBezTo>
                    <a:cubicBezTo>
                      <a:pt x="20206" y="14850"/>
                      <a:pt x="20485" y="14625"/>
                      <a:pt x="20764" y="14625"/>
                    </a:cubicBezTo>
                    <a:cubicBezTo>
                      <a:pt x="20764" y="14625"/>
                      <a:pt x="20764" y="14625"/>
                      <a:pt x="20764" y="14625"/>
                    </a:cubicBezTo>
                    <a:cubicBezTo>
                      <a:pt x="21043" y="14625"/>
                      <a:pt x="21182" y="14625"/>
                      <a:pt x="21321" y="14850"/>
                    </a:cubicBezTo>
                    <a:cubicBezTo>
                      <a:pt x="21461" y="14850"/>
                      <a:pt x="21600" y="14850"/>
                      <a:pt x="21600" y="15075"/>
                    </a:cubicBezTo>
                    <a:cubicBezTo>
                      <a:pt x="21600" y="15075"/>
                      <a:pt x="21600" y="15075"/>
                      <a:pt x="21600" y="15075"/>
                    </a:cubicBezTo>
                    <a:cubicBezTo>
                      <a:pt x="21600" y="14175"/>
                      <a:pt x="21600" y="14175"/>
                      <a:pt x="21600" y="14175"/>
                    </a:cubicBezTo>
                    <a:cubicBezTo>
                      <a:pt x="21182" y="13725"/>
                      <a:pt x="20764" y="13500"/>
                      <a:pt x="20485" y="13500"/>
                    </a:cubicBezTo>
                    <a:cubicBezTo>
                      <a:pt x="20485" y="13500"/>
                      <a:pt x="20485" y="13500"/>
                      <a:pt x="20485" y="13500"/>
                    </a:cubicBezTo>
                    <a:cubicBezTo>
                      <a:pt x="20067" y="13500"/>
                      <a:pt x="19788" y="13050"/>
                      <a:pt x="19510" y="12600"/>
                    </a:cubicBezTo>
                    <a:cubicBezTo>
                      <a:pt x="19231" y="12375"/>
                      <a:pt x="18952" y="11925"/>
                      <a:pt x="18674" y="11700"/>
                    </a:cubicBezTo>
                    <a:cubicBezTo>
                      <a:pt x="18395" y="11475"/>
                      <a:pt x="17141" y="10800"/>
                      <a:pt x="16723" y="9900"/>
                    </a:cubicBezTo>
                    <a:cubicBezTo>
                      <a:pt x="16723" y="9675"/>
                      <a:pt x="16305" y="9225"/>
                      <a:pt x="16026" y="9000"/>
                    </a:cubicBezTo>
                    <a:cubicBezTo>
                      <a:pt x="15608" y="8550"/>
                      <a:pt x="15329" y="8325"/>
                      <a:pt x="15190" y="7875"/>
                    </a:cubicBezTo>
                    <a:cubicBezTo>
                      <a:pt x="15050" y="7425"/>
                      <a:pt x="14772" y="6525"/>
                      <a:pt x="14493" y="5850"/>
                    </a:cubicBezTo>
                    <a:cubicBezTo>
                      <a:pt x="14354" y="5625"/>
                      <a:pt x="14214" y="5175"/>
                      <a:pt x="14214" y="4950"/>
                    </a:cubicBezTo>
                    <a:cubicBezTo>
                      <a:pt x="14214" y="4725"/>
                      <a:pt x="14075" y="4500"/>
                      <a:pt x="14075" y="4500"/>
                    </a:cubicBezTo>
                    <a:cubicBezTo>
                      <a:pt x="13935" y="4275"/>
                      <a:pt x="13796" y="4275"/>
                      <a:pt x="13517" y="4275"/>
                    </a:cubicBezTo>
                    <a:cubicBezTo>
                      <a:pt x="11985" y="4275"/>
                      <a:pt x="11427" y="4275"/>
                      <a:pt x="11427" y="3600"/>
                    </a:cubicBezTo>
                    <a:cubicBezTo>
                      <a:pt x="11427" y="2925"/>
                      <a:pt x="11288" y="1350"/>
                      <a:pt x="11148" y="1350"/>
                    </a:cubicBezTo>
                    <a:cubicBezTo>
                      <a:pt x="11009" y="1125"/>
                      <a:pt x="11009" y="1125"/>
                      <a:pt x="11009" y="1125"/>
                    </a:cubicBezTo>
                    <a:cubicBezTo>
                      <a:pt x="10591" y="1125"/>
                      <a:pt x="10034" y="900"/>
                      <a:pt x="9755" y="450"/>
                    </a:cubicBezTo>
                    <a:cubicBezTo>
                      <a:pt x="9615" y="225"/>
                      <a:pt x="9337" y="0"/>
                      <a:pt x="9058" y="0"/>
                    </a:cubicBezTo>
                    <a:cubicBezTo>
                      <a:pt x="9058" y="0"/>
                      <a:pt x="9058" y="0"/>
                      <a:pt x="9058" y="0"/>
                    </a:cubicBezTo>
                    <a:cubicBezTo>
                      <a:pt x="8919" y="450"/>
                      <a:pt x="8640" y="675"/>
                      <a:pt x="8361" y="675"/>
                    </a:cubicBezTo>
                    <a:cubicBezTo>
                      <a:pt x="8361" y="675"/>
                      <a:pt x="8361" y="675"/>
                      <a:pt x="8361" y="675"/>
                    </a:cubicBezTo>
                    <a:cubicBezTo>
                      <a:pt x="8361" y="900"/>
                      <a:pt x="8222" y="1575"/>
                      <a:pt x="7665" y="1575"/>
                    </a:cubicBezTo>
                    <a:cubicBezTo>
                      <a:pt x="7665" y="1575"/>
                      <a:pt x="7665" y="1575"/>
                      <a:pt x="7665" y="1575"/>
                    </a:cubicBezTo>
                    <a:cubicBezTo>
                      <a:pt x="7665" y="1575"/>
                      <a:pt x="7665" y="1575"/>
                      <a:pt x="7665" y="1575"/>
                    </a:cubicBezTo>
                    <a:cubicBezTo>
                      <a:pt x="7246" y="1575"/>
                      <a:pt x="6828" y="2250"/>
                      <a:pt x="6828" y="2475"/>
                    </a:cubicBezTo>
                    <a:cubicBezTo>
                      <a:pt x="6828" y="2700"/>
                      <a:pt x="6828" y="2700"/>
                      <a:pt x="6828" y="2700"/>
                    </a:cubicBezTo>
                    <a:cubicBezTo>
                      <a:pt x="6828" y="2700"/>
                      <a:pt x="6828" y="2700"/>
                      <a:pt x="6828" y="2700"/>
                    </a:cubicBezTo>
                    <a:cubicBezTo>
                      <a:pt x="6828" y="2700"/>
                      <a:pt x="6828" y="2700"/>
                      <a:pt x="6828" y="2700"/>
                    </a:cubicBezTo>
                    <a:cubicBezTo>
                      <a:pt x="6828" y="2925"/>
                      <a:pt x="6828" y="3375"/>
                      <a:pt x="6689" y="3600"/>
                    </a:cubicBezTo>
                    <a:cubicBezTo>
                      <a:pt x="6689" y="3600"/>
                      <a:pt x="6689" y="3825"/>
                      <a:pt x="6689" y="3825"/>
                    </a:cubicBezTo>
                    <a:cubicBezTo>
                      <a:pt x="6410" y="4050"/>
                      <a:pt x="6271" y="4275"/>
                      <a:pt x="5992" y="4275"/>
                    </a:cubicBezTo>
                    <a:cubicBezTo>
                      <a:pt x="5853" y="4050"/>
                      <a:pt x="5574" y="4050"/>
                      <a:pt x="5435" y="4050"/>
                    </a:cubicBezTo>
                    <a:cubicBezTo>
                      <a:pt x="5435" y="4050"/>
                      <a:pt x="5435" y="4050"/>
                      <a:pt x="5435" y="4050"/>
                    </a:cubicBezTo>
                    <a:cubicBezTo>
                      <a:pt x="5156" y="4050"/>
                      <a:pt x="5017" y="3825"/>
                      <a:pt x="5017" y="3825"/>
                    </a:cubicBezTo>
                    <a:cubicBezTo>
                      <a:pt x="4877" y="3825"/>
                      <a:pt x="4877" y="3825"/>
                      <a:pt x="4877" y="3825"/>
                    </a:cubicBezTo>
                    <a:cubicBezTo>
                      <a:pt x="4877" y="3825"/>
                      <a:pt x="4877" y="3825"/>
                      <a:pt x="4877" y="3825"/>
                    </a:cubicBezTo>
                    <a:cubicBezTo>
                      <a:pt x="4877" y="3825"/>
                      <a:pt x="4877" y="3825"/>
                      <a:pt x="4877" y="3825"/>
                    </a:cubicBezTo>
                    <a:cubicBezTo>
                      <a:pt x="4738" y="3825"/>
                      <a:pt x="4599" y="4050"/>
                      <a:pt x="4459" y="4050"/>
                    </a:cubicBezTo>
                    <a:cubicBezTo>
                      <a:pt x="4320" y="4050"/>
                      <a:pt x="4041" y="3825"/>
                      <a:pt x="3763" y="3600"/>
                    </a:cubicBezTo>
                    <a:cubicBezTo>
                      <a:pt x="3763" y="3375"/>
                      <a:pt x="3623" y="3375"/>
                      <a:pt x="3623" y="3150"/>
                    </a:cubicBezTo>
                    <a:cubicBezTo>
                      <a:pt x="2926" y="1800"/>
                      <a:pt x="2230" y="900"/>
                      <a:pt x="1812" y="900"/>
                    </a:cubicBezTo>
                    <a:cubicBezTo>
                      <a:pt x="1672" y="900"/>
                      <a:pt x="1672" y="900"/>
                      <a:pt x="1533" y="900"/>
                    </a:cubicBezTo>
                    <a:cubicBezTo>
                      <a:pt x="1394" y="900"/>
                      <a:pt x="1394" y="900"/>
                      <a:pt x="1394" y="900"/>
                    </a:cubicBezTo>
                    <a:cubicBezTo>
                      <a:pt x="1254" y="900"/>
                      <a:pt x="1254" y="900"/>
                      <a:pt x="1254" y="900"/>
                    </a:cubicBezTo>
                    <a:cubicBezTo>
                      <a:pt x="1115" y="900"/>
                      <a:pt x="1115" y="900"/>
                      <a:pt x="1115" y="900"/>
                    </a:cubicBezTo>
                    <a:cubicBezTo>
                      <a:pt x="1812" y="1125"/>
                      <a:pt x="1951" y="2250"/>
                      <a:pt x="2090" y="2700"/>
                    </a:cubicBezTo>
                    <a:cubicBezTo>
                      <a:pt x="2090" y="2925"/>
                      <a:pt x="2090" y="3150"/>
                      <a:pt x="2230" y="3375"/>
                    </a:cubicBezTo>
                    <a:cubicBezTo>
                      <a:pt x="2787" y="3375"/>
                      <a:pt x="3484" y="4500"/>
                      <a:pt x="3484" y="4950"/>
                    </a:cubicBezTo>
                    <a:cubicBezTo>
                      <a:pt x="3345" y="5400"/>
                      <a:pt x="3205" y="5625"/>
                      <a:pt x="2926" y="5625"/>
                    </a:cubicBezTo>
                    <a:cubicBezTo>
                      <a:pt x="2926" y="5625"/>
                      <a:pt x="2926" y="5625"/>
                      <a:pt x="2926" y="5625"/>
                    </a:cubicBezTo>
                    <a:cubicBezTo>
                      <a:pt x="2648" y="5625"/>
                      <a:pt x="2508" y="5850"/>
                      <a:pt x="2369" y="5850"/>
                    </a:cubicBezTo>
                    <a:cubicBezTo>
                      <a:pt x="2090" y="6075"/>
                      <a:pt x="1672" y="6300"/>
                      <a:pt x="1254" y="6075"/>
                    </a:cubicBezTo>
                    <a:cubicBezTo>
                      <a:pt x="1115" y="6075"/>
                      <a:pt x="975" y="6075"/>
                      <a:pt x="975" y="5850"/>
                    </a:cubicBezTo>
                    <a:cubicBezTo>
                      <a:pt x="697" y="5850"/>
                      <a:pt x="418" y="5625"/>
                      <a:pt x="279" y="5625"/>
                    </a:cubicBezTo>
                    <a:cubicBezTo>
                      <a:pt x="279" y="5625"/>
                      <a:pt x="279" y="5625"/>
                      <a:pt x="139" y="5850"/>
                    </a:cubicBezTo>
                    <a:cubicBezTo>
                      <a:pt x="139" y="6075"/>
                      <a:pt x="139" y="6075"/>
                      <a:pt x="139" y="6075"/>
                    </a:cubicBezTo>
                    <a:cubicBezTo>
                      <a:pt x="139" y="6525"/>
                      <a:pt x="0" y="7200"/>
                      <a:pt x="0" y="7425"/>
                    </a:cubicBezTo>
                    <a:cubicBezTo>
                      <a:pt x="0" y="7425"/>
                      <a:pt x="139" y="7425"/>
                      <a:pt x="139" y="7425"/>
                    </a:cubicBezTo>
                    <a:cubicBezTo>
                      <a:pt x="279" y="7425"/>
                      <a:pt x="279" y="7425"/>
                      <a:pt x="279" y="7425"/>
                    </a:cubicBezTo>
                    <a:cubicBezTo>
                      <a:pt x="697" y="7425"/>
                      <a:pt x="975" y="7650"/>
                      <a:pt x="975" y="7875"/>
                    </a:cubicBezTo>
                    <a:cubicBezTo>
                      <a:pt x="1115" y="8325"/>
                      <a:pt x="975" y="8775"/>
                      <a:pt x="836" y="9225"/>
                    </a:cubicBezTo>
                    <a:cubicBezTo>
                      <a:pt x="1254" y="9225"/>
                      <a:pt x="1394" y="9675"/>
                      <a:pt x="1533" y="9900"/>
                    </a:cubicBezTo>
                    <a:cubicBezTo>
                      <a:pt x="1533" y="10125"/>
                      <a:pt x="1533" y="10350"/>
                      <a:pt x="1672" y="10350"/>
                    </a:cubicBezTo>
                    <a:cubicBezTo>
                      <a:pt x="1812" y="10800"/>
                      <a:pt x="1951" y="11250"/>
                      <a:pt x="1812" y="12150"/>
                    </a:cubicBezTo>
                    <a:cubicBezTo>
                      <a:pt x="1672" y="12825"/>
                      <a:pt x="1812" y="13950"/>
                      <a:pt x="1812" y="14850"/>
                    </a:cubicBezTo>
                    <a:cubicBezTo>
                      <a:pt x="1812" y="15075"/>
                      <a:pt x="1812" y="15075"/>
                      <a:pt x="1812" y="15075"/>
                    </a:cubicBezTo>
                    <a:cubicBezTo>
                      <a:pt x="1812" y="15075"/>
                      <a:pt x="1812" y="15075"/>
                      <a:pt x="1812" y="15075"/>
                    </a:cubicBezTo>
                    <a:cubicBezTo>
                      <a:pt x="1812" y="15075"/>
                      <a:pt x="1951" y="15075"/>
                      <a:pt x="1951" y="15075"/>
                    </a:cubicBezTo>
                    <a:cubicBezTo>
                      <a:pt x="1951" y="15075"/>
                      <a:pt x="2090" y="15075"/>
                      <a:pt x="2090" y="15075"/>
                    </a:cubicBezTo>
                    <a:cubicBezTo>
                      <a:pt x="2090" y="14850"/>
                      <a:pt x="2090" y="14850"/>
                      <a:pt x="2090" y="14850"/>
                    </a:cubicBezTo>
                    <a:cubicBezTo>
                      <a:pt x="2230" y="14850"/>
                      <a:pt x="2230" y="14850"/>
                      <a:pt x="2230" y="14850"/>
                    </a:cubicBezTo>
                    <a:cubicBezTo>
                      <a:pt x="2230" y="14850"/>
                      <a:pt x="2369" y="14850"/>
                      <a:pt x="2369" y="14850"/>
                    </a:cubicBezTo>
                    <a:cubicBezTo>
                      <a:pt x="2369" y="14850"/>
                      <a:pt x="2369" y="14850"/>
                      <a:pt x="2369" y="14850"/>
                    </a:cubicBezTo>
                    <a:cubicBezTo>
                      <a:pt x="2369" y="14850"/>
                      <a:pt x="2369" y="14850"/>
                      <a:pt x="2508" y="14850"/>
                    </a:cubicBezTo>
                    <a:cubicBezTo>
                      <a:pt x="2508" y="14850"/>
                      <a:pt x="2508" y="14850"/>
                      <a:pt x="2508" y="14850"/>
                    </a:cubicBezTo>
                    <a:cubicBezTo>
                      <a:pt x="2508" y="14850"/>
                      <a:pt x="2508" y="14850"/>
                      <a:pt x="2508" y="14850"/>
                    </a:cubicBezTo>
                    <a:cubicBezTo>
                      <a:pt x="2508" y="14850"/>
                      <a:pt x="2508" y="14850"/>
                      <a:pt x="2508" y="14850"/>
                    </a:cubicBezTo>
                    <a:cubicBezTo>
                      <a:pt x="2508" y="14850"/>
                      <a:pt x="2648" y="14850"/>
                      <a:pt x="2648" y="14850"/>
                    </a:cubicBezTo>
                    <a:cubicBezTo>
                      <a:pt x="2648" y="14850"/>
                      <a:pt x="2648" y="14850"/>
                      <a:pt x="2648" y="14850"/>
                    </a:cubicBezTo>
                    <a:cubicBezTo>
                      <a:pt x="2648" y="14850"/>
                      <a:pt x="2648" y="14850"/>
                      <a:pt x="2648" y="14850"/>
                    </a:cubicBezTo>
                    <a:cubicBezTo>
                      <a:pt x="2648" y="14850"/>
                      <a:pt x="2648" y="14850"/>
                      <a:pt x="2648" y="14850"/>
                    </a:cubicBezTo>
                    <a:cubicBezTo>
                      <a:pt x="2787" y="14400"/>
                      <a:pt x="3623" y="13050"/>
                      <a:pt x="4181" y="13050"/>
                    </a:cubicBezTo>
                    <a:cubicBezTo>
                      <a:pt x="4320" y="13050"/>
                      <a:pt x="4459" y="13050"/>
                      <a:pt x="4599" y="13050"/>
                    </a:cubicBezTo>
                    <a:cubicBezTo>
                      <a:pt x="4738" y="13050"/>
                      <a:pt x="4877" y="13050"/>
                      <a:pt x="4877" y="13050"/>
                    </a:cubicBezTo>
                    <a:cubicBezTo>
                      <a:pt x="5017" y="13050"/>
                      <a:pt x="5156" y="13050"/>
                      <a:pt x="5156" y="13050"/>
                    </a:cubicBezTo>
                    <a:cubicBezTo>
                      <a:pt x="5295" y="12600"/>
                      <a:pt x="5714" y="12375"/>
                      <a:pt x="6132" y="12375"/>
                    </a:cubicBezTo>
                    <a:cubicBezTo>
                      <a:pt x="6271" y="12375"/>
                      <a:pt x="7107" y="12600"/>
                      <a:pt x="7386" y="13050"/>
                    </a:cubicBezTo>
                    <a:cubicBezTo>
                      <a:pt x="7525" y="13275"/>
                      <a:pt x="8222" y="13725"/>
                      <a:pt x="8361" y="13725"/>
                    </a:cubicBezTo>
                    <a:cubicBezTo>
                      <a:pt x="8501" y="13725"/>
                      <a:pt x="8640" y="13950"/>
                      <a:pt x="8779" y="13950"/>
                    </a:cubicBezTo>
                    <a:cubicBezTo>
                      <a:pt x="8779" y="14175"/>
                      <a:pt x="8919" y="14400"/>
                      <a:pt x="9058" y="14400"/>
                    </a:cubicBezTo>
                    <a:cubicBezTo>
                      <a:pt x="9058" y="14400"/>
                      <a:pt x="9197" y="14400"/>
                      <a:pt x="9197" y="14400"/>
                    </a:cubicBezTo>
                    <a:cubicBezTo>
                      <a:pt x="9615" y="14400"/>
                      <a:pt x="10730" y="14400"/>
                      <a:pt x="10730" y="15525"/>
                    </a:cubicBezTo>
                    <a:cubicBezTo>
                      <a:pt x="10730" y="15525"/>
                      <a:pt x="10870" y="15975"/>
                      <a:pt x="11148" y="15975"/>
                    </a:cubicBezTo>
                    <a:cubicBezTo>
                      <a:pt x="11427" y="15975"/>
                      <a:pt x="11706" y="16425"/>
                      <a:pt x="11845" y="16875"/>
                    </a:cubicBezTo>
                    <a:cubicBezTo>
                      <a:pt x="11985" y="16875"/>
                      <a:pt x="12124" y="17325"/>
                      <a:pt x="12124" y="17325"/>
                    </a:cubicBezTo>
                    <a:cubicBezTo>
                      <a:pt x="12263" y="17325"/>
                      <a:pt x="12403" y="17325"/>
                      <a:pt x="12542" y="17325"/>
                    </a:cubicBezTo>
                    <a:cubicBezTo>
                      <a:pt x="12821" y="17325"/>
                      <a:pt x="13517" y="17325"/>
                      <a:pt x="13517" y="18000"/>
                    </a:cubicBezTo>
                    <a:cubicBezTo>
                      <a:pt x="13517" y="18000"/>
                      <a:pt x="13517" y="18225"/>
                      <a:pt x="13517" y="18225"/>
                    </a:cubicBezTo>
                    <a:cubicBezTo>
                      <a:pt x="13517" y="18225"/>
                      <a:pt x="13517" y="18225"/>
                      <a:pt x="13517" y="18225"/>
                    </a:cubicBezTo>
                    <a:cubicBezTo>
                      <a:pt x="13517" y="18450"/>
                      <a:pt x="13517" y="18450"/>
                      <a:pt x="13517" y="18450"/>
                    </a:cubicBezTo>
                    <a:cubicBezTo>
                      <a:pt x="13657" y="18450"/>
                      <a:pt x="13657" y="18450"/>
                      <a:pt x="13657" y="18675"/>
                    </a:cubicBezTo>
                    <a:cubicBezTo>
                      <a:pt x="13657" y="18675"/>
                      <a:pt x="13657" y="18675"/>
                      <a:pt x="13657" y="18900"/>
                    </a:cubicBezTo>
                    <a:cubicBezTo>
                      <a:pt x="13657" y="18900"/>
                      <a:pt x="13657" y="18900"/>
                      <a:pt x="13657" y="18900"/>
                    </a:cubicBezTo>
                    <a:cubicBezTo>
                      <a:pt x="13657" y="19125"/>
                      <a:pt x="13657" y="19125"/>
                      <a:pt x="13657" y="19125"/>
                    </a:cubicBezTo>
                    <a:cubicBezTo>
                      <a:pt x="13657" y="19350"/>
                      <a:pt x="13657" y="19350"/>
                      <a:pt x="13657" y="19350"/>
                    </a:cubicBezTo>
                    <a:cubicBezTo>
                      <a:pt x="13657" y="19350"/>
                      <a:pt x="13657" y="19575"/>
                      <a:pt x="13657" y="19575"/>
                    </a:cubicBezTo>
                    <a:cubicBezTo>
                      <a:pt x="13657" y="19575"/>
                      <a:pt x="13657" y="19800"/>
                      <a:pt x="13657" y="19800"/>
                    </a:cubicBezTo>
                    <a:cubicBezTo>
                      <a:pt x="13657" y="19800"/>
                      <a:pt x="13657" y="20025"/>
                      <a:pt x="13657" y="20025"/>
                    </a:cubicBezTo>
                    <a:cubicBezTo>
                      <a:pt x="13657" y="20250"/>
                      <a:pt x="13657" y="20250"/>
                      <a:pt x="13657" y="20250"/>
                    </a:cubicBezTo>
                    <a:cubicBezTo>
                      <a:pt x="13796" y="20250"/>
                      <a:pt x="13796" y="20475"/>
                      <a:pt x="13796" y="20700"/>
                    </a:cubicBezTo>
                    <a:cubicBezTo>
                      <a:pt x="13796" y="20700"/>
                      <a:pt x="13796" y="20700"/>
                      <a:pt x="13796" y="20700"/>
                    </a:cubicBezTo>
                    <a:cubicBezTo>
                      <a:pt x="13796" y="20700"/>
                      <a:pt x="13796" y="20700"/>
                      <a:pt x="13935" y="207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6" name="Shape 3126"/>
              <p:cNvSpPr/>
              <p:nvPr/>
            </p:nvSpPr>
            <p:spPr>
              <a:xfrm>
                <a:off x="162783" y="108381"/>
                <a:ext cx="312426" cy="259239"/>
              </a:xfrm>
              <a:custGeom>
                <a:avLst/>
                <a:gdLst/>
                <a:ahLst/>
                <a:cxnLst>
                  <a:cxn ang="0">
                    <a:pos x="wd2" y="hd2"/>
                  </a:cxn>
                  <a:cxn ang="5400000">
                    <a:pos x="wd2" y="hd2"/>
                  </a:cxn>
                  <a:cxn ang="10800000">
                    <a:pos x="wd2" y="hd2"/>
                  </a:cxn>
                  <a:cxn ang="16200000">
                    <a:pos x="wd2" y="hd2"/>
                  </a:cxn>
                </a:cxnLst>
                <a:rect l="0" t="0" r="r" b="b"/>
                <a:pathLst>
                  <a:path w="21541" h="21600" fill="norm" stroke="1" extrusionOk="0">
                    <a:moveTo>
                      <a:pt x="19141" y="15730"/>
                    </a:moveTo>
                    <a:cubicBezTo>
                      <a:pt x="19041" y="15613"/>
                      <a:pt x="18941" y="15613"/>
                      <a:pt x="18941" y="15496"/>
                    </a:cubicBezTo>
                    <a:cubicBezTo>
                      <a:pt x="18641" y="15143"/>
                      <a:pt x="18641" y="15143"/>
                      <a:pt x="18641" y="15143"/>
                    </a:cubicBezTo>
                    <a:cubicBezTo>
                      <a:pt x="18741" y="15143"/>
                      <a:pt x="18741" y="15143"/>
                      <a:pt x="18741" y="15143"/>
                    </a:cubicBezTo>
                    <a:cubicBezTo>
                      <a:pt x="18741" y="15143"/>
                      <a:pt x="18741" y="15143"/>
                      <a:pt x="18741" y="15143"/>
                    </a:cubicBezTo>
                    <a:cubicBezTo>
                      <a:pt x="18741" y="15143"/>
                      <a:pt x="18741" y="15143"/>
                      <a:pt x="18741" y="15143"/>
                    </a:cubicBezTo>
                    <a:cubicBezTo>
                      <a:pt x="18641" y="15026"/>
                      <a:pt x="18641" y="15026"/>
                      <a:pt x="18641" y="14909"/>
                    </a:cubicBezTo>
                    <a:cubicBezTo>
                      <a:pt x="18641" y="14909"/>
                      <a:pt x="18641" y="14909"/>
                      <a:pt x="18641" y="14909"/>
                    </a:cubicBezTo>
                    <a:cubicBezTo>
                      <a:pt x="18641" y="14909"/>
                      <a:pt x="18641" y="14909"/>
                      <a:pt x="18641" y="14909"/>
                    </a:cubicBezTo>
                    <a:cubicBezTo>
                      <a:pt x="18741" y="14791"/>
                      <a:pt x="18841" y="14674"/>
                      <a:pt x="18941" y="14439"/>
                    </a:cubicBezTo>
                    <a:cubicBezTo>
                      <a:pt x="19041" y="14439"/>
                      <a:pt x="19141" y="14322"/>
                      <a:pt x="19141" y="14204"/>
                    </a:cubicBezTo>
                    <a:cubicBezTo>
                      <a:pt x="19441" y="13970"/>
                      <a:pt x="19941" y="13383"/>
                      <a:pt x="19841" y="13148"/>
                    </a:cubicBezTo>
                    <a:cubicBezTo>
                      <a:pt x="19741" y="12913"/>
                      <a:pt x="19441" y="12913"/>
                      <a:pt x="19241" y="12796"/>
                    </a:cubicBezTo>
                    <a:cubicBezTo>
                      <a:pt x="19041" y="12796"/>
                      <a:pt x="18841" y="12678"/>
                      <a:pt x="18741" y="12561"/>
                    </a:cubicBezTo>
                    <a:cubicBezTo>
                      <a:pt x="18741" y="12443"/>
                      <a:pt x="18741" y="12209"/>
                      <a:pt x="18741" y="11974"/>
                    </a:cubicBezTo>
                    <a:cubicBezTo>
                      <a:pt x="18741" y="11739"/>
                      <a:pt x="18641" y="11270"/>
                      <a:pt x="18541" y="11035"/>
                    </a:cubicBezTo>
                    <a:cubicBezTo>
                      <a:pt x="18441" y="10565"/>
                      <a:pt x="18541" y="10213"/>
                      <a:pt x="18541" y="9978"/>
                    </a:cubicBezTo>
                    <a:cubicBezTo>
                      <a:pt x="18541" y="9861"/>
                      <a:pt x="18641" y="9626"/>
                      <a:pt x="18541" y="9626"/>
                    </a:cubicBezTo>
                    <a:cubicBezTo>
                      <a:pt x="18441" y="9274"/>
                      <a:pt x="18541" y="8804"/>
                      <a:pt x="18641" y="8452"/>
                    </a:cubicBezTo>
                    <a:cubicBezTo>
                      <a:pt x="18641" y="8335"/>
                      <a:pt x="18641" y="8335"/>
                      <a:pt x="18741" y="8335"/>
                    </a:cubicBezTo>
                    <a:cubicBezTo>
                      <a:pt x="18741" y="8217"/>
                      <a:pt x="18841" y="8100"/>
                      <a:pt x="18841" y="7983"/>
                    </a:cubicBezTo>
                    <a:cubicBezTo>
                      <a:pt x="19041" y="7748"/>
                      <a:pt x="19141" y="7513"/>
                      <a:pt x="19141" y="7278"/>
                    </a:cubicBezTo>
                    <a:cubicBezTo>
                      <a:pt x="19141" y="7278"/>
                      <a:pt x="19141" y="7161"/>
                      <a:pt x="19141" y="7161"/>
                    </a:cubicBezTo>
                    <a:cubicBezTo>
                      <a:pt x="19141" y="7043"/>
                      <a:pt x="19141" y="7043"/>
                      <a:pt x="19141" y="7043"/>
                    </a:cubicBezTo>
                    <a:cubicBezTo>
                      <a:pt x="19141" y="7043"/>
                      <a:pt x="19141" y="6926"/>
                      <a:pt x="19141" y="6926"/>
                    </a:cubicBezTo>
                    <a:cubicBezTo>
                      <a:pt x="19141" y="6926"/>
                      <a:pt x="19141" y="6926"/>
                      <a:pt x="19241" y="6809"/>
                    </a:cubicBezTo>
                    <a:cubicBezTo>
                      <a:pt x="19241" y="6809"/>
                      <a:pt x="19241" y="6809"/>
                      <a:pt x="19241" y="6809"/>
                    </a:cubicBezTo>
                    <a:cubicBezTo>
                      <a:pt x="19241" y="6691"/>
                      <a:pt x="19241" y="6691"/>
                      <a:pt x="19241" y="6691"/>
                    </a:cubicBezTo>
                    <a:cubicBezTo>
                      <a:pt x="19241" y="6691"/>
                      <a:pt x="19341" y="6691"/>
                      <a:pt x="19341" y="6691"/>
                    </a:cubicBezTo>
                    <a:cubicBezTo>
                      <a:pt x="19341" y="6691"/>
                      <a:pt x="19341" y="6691"/>
                      <a:pt x="19341" y="6574"/>
                    </a:cubicBezTo>
                    <a:cubicBezTo>
                      <a:pt x="19341" y="6574"/>
                      <a:pt x="19341" y="6574"/>
                      <a:pt x="19341" y="6574"/>
                    </a:cubicBezTo>
                    <a:cubicBezTo>
                      <a:pt x="19341" y="6574"/>
                      <a:pt x="19341" y="6574"/>
                      <a:pt x="19341" y="6574"/>
                    </a:cubicBezTo>
                    <a:cubicBezTo>
                      <a:pt x="19341" y="6574"/>
                      <a:pt x="19341" y="6574"/>
                      <a:pt x="19341" y="6457"/>
                    </a:cubicBezTo>
                    <a:cubicBezTo>
                      <a:pt x="19341" y="6457"/>
                      <a:pt x="19341" y="6457"/>
                      <a:pt x="19341" y="6339"/>
                    </a:cubicBezTo>
                    <a:cubicBezTo>
                      <a:pt x="19341" y="6339"/>
                      <a:pt x="19341" y="6339"/>
                      <a:pt x="19341" y="6339"/>
                    </a:cubicBezTo>
                    <a:cubicBezTo>
                      <a:pt x="19241" y="6222"/>
                      <a:pt x="19241" y="6222"/>
                      <a:pt x="19241" y="6222"/>
                    </a:cubicBezTo>
                    <a:cubicBezTo>
                      <a:pt x="19241" y="6104"/>
                      <a:pt x="19241" y="6104"/>
                      <a:pt x="19241" y="6104"/>
                    </a:cubicBezTo>
                    <a:cubicBezTo>
                      <a:pt x="19241" y="5987"/>
                      <a:pt x="19241" y="5987"/>
                      <a:pt x="19241" y="5987"/>
                    </a:cubicBezTo>
                    <a:cubicBezTo>
                      <a:pt x="19241" y="5870"/>
                      <a:pt x="19241" y="5870"/>
                      <a:pt x="19241" y="5870"/>
                    </a:cubicBezTo>
                    <a:cubicBezTo>
                      <a:pt x="19241" y="5870"/>
                      <a:pt x="19241" y="5752"/>
                      <a:pt x="19241" y="5752"/>
                    </a:cubicBezTo>
                    <a:cubicBezTo>
                      <a:pt x="19241" y="5752"/>
                      <a:pt x="19241" y="5635"/>
                      <a:pt x="19241" y="5635"/>
                    </a:cubicBezTo>
                    <a:cubicBezTo>
                      <a:pt x="19241" y="5635"/>
                      <a:pt x="19241" y="5517"/>
                      <a:pt x="19241" y="5517"/>
                    </a:cubicBezTo>
                    <a:cubicBezTo>
                      <a:pt x="19241" y="5517"/>
                      <a:pt x="19241" y="5517"/>
                      <a:pt x="19241" y="5517"/>
                    </a:cubicBezTo>
                    <a:cubicBezTo>
                      <a:pt x="19241" y="5400"/>
                      <a:pt x="19241" y="5400"/>
                      <a:pt x="19241" y="5400"/>
                    </a:cubicBezTo>
                    <a:cubicBezTo>
                      <a:pt x="19241" y="5283"/>
                      <a:pt x="19141" y="5283"/>
                      <a:pt x="19141" y="5283"/>
                    </a:cubicBezTo>
                    <a:cubicBezTo>
                      <a:pt x="19141" y="5283"/>
                      <a:pt x="19141" y="5165"/>
                      <a:pt x="19141" y="5165"/>
                    </a:cubicBezTo>
                    <a:cubicBezTo>
                      <a:pt x="19141" y="5165"/>
                      <a:pt x="19041" y="5165"/>
                      <a:pt x="18841" y="5165"/>
                    </a:cubicBezTo>
                    <a:cubicBezTo>
                      <a:pt x="18741" y="5165"/>
                      <a:pt x="18641" y="5165"/>
                      <a:pt x="18641" y="5165"/>
                    </a:cubicBezTo>
                    <a:cubicBezTo>
                      <a:pt x="18541" y="5165"/>
                      <a:pt x="18541" y="5165"/>
                      <a:pt x="18541" y="5165"/>
                    </a:cubicBezTo>
                    <a:cubicBezTo>
                      <a:pt x="18341" y="5165"/>
                      <a:pt x="18141" y="4930"/>
                      <a:pt x="18041" y="4696"/>
                    </a:cubicBezTo>
                    <a:cubicBezTo>
                      <a:pt x="17941" y="4578"/>
                      <a:pt x="17841" y="4461"/>
                      <a:pt x="17841" y="4461"/>
                    </a:cubicBezTo>
                    <a:cubicBezTo>
                      <a:pt x="17841" y="4461"/>
                      <a:pt x="17841" y="4461"/>
                      <a:pt x="17841" y="4461"/>
                    </a:cubicBezTo>
                    <a:cubicBezTo>
                      <a:pt x="17441" y="4461"/>
                      <a:pt x="17141" y="4109"/>
                      <a:pt x="17141" y="3757"/>
                    </a:cubicBezTo>
                    <a:cubicBezTo>
                      <a:pt x="17041" y="3639"/>
                      <a:pt x="16741" y="3639"/>
                      <a:pt x="16441" y="3639"/>
                    </a:cubicBezTo>
                    <a:cubicBezTo>
                      <a:pt x="16441" y="3639"/>
                      <a:pt x="16441" y="3639"/>
                      <a:pt x="16341" y="3639"/>
                    </a:cubicBezTo>
                    <a:cubicBezTo>
                      <a:pt x="16041" y="3639"/>
                      <a:pt x="15941" y="3404"/>
                      <a:pt x="15841" y="3287"/>
                    </a:cubicBezTo>
                    <a:cubicBezTo>
                      <a:pt x="15841" y="3287"/>
                      <a:pt x="15741" y="3287"/>
                      <a:pt x="15741" y="3287"/>
                    </a:cubicBezTo>
                    <a:cubicBezTo>
                      <a:pt x="15541" y="3287"/>
                      <a:pt x="15041" y="3052"/>
                      <a:pt x="14841" y="2817"/>
                    </a:cubicBezTo>
                    <a:cubicBezTo>
                      <a:pt x="14741" y="2700"/>
                      <a:pt x="14541" y="2583"/>
                      <a:pt x="14241" y="2583"/>
                    </a:cubicBezTo>
                    <a:cubicBezTo>
                      <a:pt x="14041" y="2583"/>
                      <a:pt x="13841" y="2700"/>
                      <a:pt x="13841" y="2700"/>
                    </a:cubicBezTo>
                    <a:cubicBezTo>
                      <a:pt x="13641" y="2935"/>
                      <a:pt x="13441" y="2935"/>
                      <a:pt x="13341" y="2935"/>
                    </a:cubicBezTo>
                    <a:cubicBezTo>
                      <a:pt x="13241" y="2935"/>
                      <a:pt x="13241" y="2935"/>
                      <a:pt x="13141" y="2935"/>
                    </a:cubicBezTo>
                    <a:cubicBezTo>
                      <a:pt x="13041" y="2935"/>
                      <a:pt x="12941" y="2935"/>
                      <a:pt x="12841" y="2935"/>
                    </a:cubicBezTo>
                    <a:cubicBezTo>
                      <a:pt x="12741" y="2935"/>
                      <a:pt x="12241" y="3404"/>
                      <a:pt x="12041" y="3639"/>
                    </a:cubicBezTo>
                    <a:cubicBezTo>
                      <a:pt x="12041" y="3639"/>
                      <a:pt x="12041" y="3639"/>
                      <a:pt x="12041" y="3757"/>
                    </a:cubicBezTo>
                    <a:cubicBezTo>
                      <a:pt x="12041" y="3757"/>
                      <a:pt x="12041" y="3757"/>
                      <a:pt x="12041" y="3757"/>
                    </a:cubicBezTo>
                    <a:cubicBezTo>
                      <a:pt x="11941" y="3757"/>
                      <a:pt x="11941" y="3757"/>
                      <a:pt x="11941" y="3757"/>
                    </a:cubicBezTo>
                    <a:cubicBezTo>
                      <a:pt x="11941" y="3757"/>
                      <a:pt x="11941" y="3757"/>
                      <a:pt x="11941" y="3757"/>
                    </a:cubicBezTo>
                    <a:cubicBezTo>
                      <a:pt x="11941" y="3757"/>
                      <a:pt x="11941" y="3757"/>
                      <a:pt x="11841" y="3757"/>
                    </a:cubicBezTo>
                    <a:cubicBezTo>
                      <a:pt x="11841" y="3757"/>
                      <a:pt x="11841" y="3757"/>
                      <a:pt x="11841" y="3874"/>
                    </a:cubicBezTo>
                    <a:cubicBezTo>
                      <a:pt x="11841" y="3874"/>
                      <a:pt x="11841" y="3874"/>
                      <a:pt x="11741" y="3874"/>
                    </a:cubicBezTo>
                    <a:cubicBezTo>
                      <a:pt x="11741" y="3874"/>
                      <a:pt x="11741" y="3874"/>
                      <a:pt x="11741" y="3874"/>
                    </a:cubicBezTo>
                    <a:cubicBezTo>
                      <a:pt x="11741" y="3874"/>
                      <a:pt x="11641" y="3874"/>
                      <a:pt x="11641" y="3874"/>
                    </a:cubicBezTo>
                    <a:cubicBezTo>
                      <a:pt x="11641" y="3874"/>
                      <a:pt x="11641" y="3874"/>
                      <a:pt x="11641" y="3874"/>
                    </a:cubicBezTo>
                    <a:cubicBezTo>
                      <a:pt x="11541" y="3874"/>
                      <a:pt x="11541" y="3874"/>
                      <a:pt x="11541" y="3874"/>
                    </a:cubicBezTo>
                    <a:cubicBezTo>
                      <a:pt x="11441" y="3874"/>
                      <a:pt x="11441" y="3874"/>
                      <a:pt x="11441" y="3874"/>
                    </a:cubicBezTo>
                    <a:cubicBezTo>
                      <a:pt x="11341" y="3874"/>
                      <a:pt x="11341" y="3991"/>
                      <a:pt x="11341" y="3991"/>
                    </a:cubicBezTo>
                    <a:cubicBezTo>
                      <a:pt x="11241" y="3991"/>
                      <a:pt x="11241" y="3991"/>
                      <a:pt x="11241" y="3991"/>
                    </a:cubicBezTo>
                    <a:cubicBezTo>
                      <a:pt x="11141" y="3991"/>
                      <a:pt x="11141" y="3991"/>
                      <a:pt x="11141" y="3991"/>
                    </a:cubicBezTo>
                    <a:cubicBezTo>
                      <a:pt x="11141" y="4226"/>
                      <a:pt x="11141" y="4461"/>
                      <a:pt x="11041" y="4578"/>
                    </a:cubicBezTo>
                    <a:cubicBezTo>
                      <a:pt x="10841" y="5048"/>
                      <a:pt x="9141" y="5283"/>
                      <a:pt x="8441" y="5283"/>
                    </a:cubicBezTo>
                    <a:cubicBezTo>
                      <a:pt x="8441" y="5283"/>
                      <a:pt x="8441" y="5283"/>
                      <a:pt x="8441" y="5283"/>
                    </a:cubicBezTo>
                    <a:cubicBezTo>
                      <a:pt x="7941" y="5283"/>
                      <a:pt x="7641" y="4813"/>
                      <a:pt x="7341" y="4461"/>
                    </a:cubicBezTo>
                    <a:cubicBezTo>
                      <a:pt x="7041" y="4109"/>
                      <a:pt x="6841" y="3874"/>
                      <a:pt x="6441" y="3874"/>
                    </a:cubicBezTo>
                    <a:cubicBezTo>
                      <a:pt x="5541" y="3874"/>
                      <a:pt x="4941" y="3052"/>
                      <a:pt x="4841" y="2230"/>
                    </a:cubicBezTo>
                    <a:cubicBezTo>
                      <a:pt x="4841" y="2113"/>
                      <a:pt x="4741" y="2113"/>
                      <a:pt x="4741" y="2113"/>
                    </a:cubicBezTo>
                    <a:cubicBezTo>
                      <a:pt x="4741" y="2113"/>
                      <a:pt x="4741" y="2113"/>
                      <a:pt x="4741" y="2113"/>
                    </a:cubicBezTo>
                    <a:cubicBezTo>
                      <a:pt x="4641" y="2113"/>
                      <a:pt x="4641" y="2113"/>
                      <a:pt x="4641" y="1996"/>
                    </a:cubicBezTo>
                    <a:cubicBezTo>
                      <a:pt x="4641" y="1996"/>
                      <a:pt x="4541" y="1996"/>
                      <a:pt x="4541" y="1996"/>
                    </a:cubicBezTo>
                    <a:cubicBezTo>
                      <a:pt x="4541" y="1996"/>
                      <a:pt x="4541" y="1996"/>
                      <a:pt x="4441" y="1996"/>
                    </a:cubicBezTo>
                    <a:cubicBezTo>
                      <a:pt x="4441" y="1996"/>
                      <a:pt x="4441" y="1878"/>
                      <a:pt x="4441" y="1878"/>
                    </a:cubicBezTo>
                    <a:cubicBezTo>
                      <a:pt x="4441" y="1878"/>
                      <a:pt x="4341" y="1878"/>
                      <a:pt x="4341" y="1878"/>
                    </a:cubicBezTo>
                    <a:cubicBezTo>
                      <a:pt x="4341" y="1878"/>
                      <a:pt x="4341" y="1878"/>
                      <a:pt x="4341" y="1878"/>
                    </a:cubicBezTo>
                    <a:cubicBezTo>
                      <a:pt x="4241" y="1761"/>
                      <a:pt x="4241" y="1761"/>
                      <a:pt x="4241" y="1761"/>
                    </a:cubicBezTo>
                    <a:cubicBezTo>
                      <a:pt x="4241" y="1761"/>
                      <a:pt x="4241" y="1761"/>
                      <a:pt x="4241" y="1761"/>
                    </a:cubicBezTo>
                    <a:cubicBezTo>
                      <a:pt x="4141" y="1643"/>
                      <a:pt x="4141" y="1643"/>
                      <a:pt x="4141" y="1643"/>
                    </a:cubicBezTo>
                    <a:cubicBezTo>
                      <a:pt x="4141" y="1643"/>
                      <a:pt x="4141" y="1643"/>
                      <a:pt x="4141" y="1643"/>
                    </a:cubicBezTo>
                    <a:cubicBezTo>
                      <a:pt x="4041" y="1526"/>
                      <a:pt x="4041" y="1526"/>
                      <a:pt x="4041" y="1526"/>
                    </a:cubicBezTo>
                    <a:cubicBezTo>
                      <a:pt x="4041" y="1409"/>
                      <a:pt x="4041" y="1291"/>
                      <a:pt x="4041" y="1291"/>
                    </a:cubicBezTo>
                    <a:cubicBezTo>
                      <a:pt x="4141" y="1057"/>
                      <a:pt x="4241" y="470"/>
                      <a:pt x="4141" y="352"/>
                    </a:cubicBezTo>
                    <a:cubicBezTo>
                      <a:pt x="4141" y="352"/>
                      <a:pt x="4141" y="352"/>
                      <a:pt x="4141" y="352"/>
                    </a:cubicBezTo>
                    <a:cubicBezTo>
                      <a:pt x="3941" y="470"/>
                      <a:pt x="3841" y="587"/>
                      <a:pt x="3641" y="704"/>
                    </a:cubicBezTo>
                    <a:cubicBezTo>
                      <a:pt x="3441" y="822"/>
                      <a:pt x="3241" y="1057"/>
                      <a:pt x="3041" y="1174"/>
                    </a:cubicBezTo>
                    <a:cubicBezTo>
                      <a:pt x="3041" y="1174"/>
                      <a:pt x="3041" y="1174"/>
                      <a:pt x="3041" y="1174"/>
                    </a:cubicBezTo>
                    <a:cubicBezTo>
                      <a:pt x="2941" y="1174"/>
                      <a:pt x="2941" y="1174"/>
                      <a:pt x="2941" y="1174"/>
                    </a:cubicBezTo>
                    <a:cubicBezTo>
                      <a:pt x="2941" y="1291"/>
                      <a:pt x="2941" y="1291"/>
                      <a:pt x="2941" y="1291"/>
                    </a:cubicBezTo>
                    <a:cubicBezTo>
                      <a:pt x="2841" y="1291"/>
                      <a:pt x="2841" y="1291"/>
                      <a:pt x="2841" y="1291"/>
                    </a:cubicBezTo>
                    <a:cubicBezTo>
                      <a:pt x="2841" y="1291"/>
                      <a:pt x="2741" y="1291"/>
                      <a:pt x="2741" y="1291"/>
                    </a:cubicBezTo>
                    <a:cubicBezTo>
                      <a:pt x="2741" y="1291"/>
                      <a:pt x="2741" y="1291"/>
                      <a:pt x="2741" y="1291"/>
                    </a:cubicBezTo>
                    <a:cubicBezTo>
                      <a:pt x="2741" y="1291"/>
                      <a:pt x="2741" y="1291"/>
                      <a:pt x="2741" y="1291"/>
                    </a:cubicBezTo>
                    <a:cubicBezTo>
                      <a:pt x="2541" y="1409"/>
                      <a:pt x="2541" y="1409"/>
                      <a:pt x="2541" y="1409"/>
                    </a:cubicBezTo>
                    <a:cubicBezTo>
                      <a:pt x="2541" y="1409"/>
                      <a:pt x="2541" y="1409"/>
                      <a:pt x="2541" y="1409"/>
                    </a:cubicBezTo>
                    <a:cubicBezTo>
                      <a:pt x="2541" y="1409"/>
                      <a:pt x="2441" y="1409"/>
                      <a:pt x="2341" y="1526"/>
                    </a:cubicBezTo>
                    <a:cubicBezTo>
                      <a:pt x="2341" y="1526"/>
                      <a:pt x="2341" y="1526"/>
                      <a:pt x="2341" y="1526"/>
                    </a:cubicBezTo>
                    <a:cubicBezTo>
                      <a:pt x="2241" y="1526"/>
                      <a:pt x="2241" y="1526"/>
                      <a:pt x="2141" y="1526"/>
                    </a:cubicBezTo>
                    <a:cubicBezTo>
                      <a:pt x="2141" y="1526"/>
                      <a:pt x="2141" y="1526"/>
                      <a:pt x="2141" y="1526"/>
                    </a:cubicBezTo>
                    <a:cubicBezTo>
                      <a:pt x="2041" y="1526"/>
                      <a:pt x="2041" y="1526"/>
                      <a:pt x="2041" y="1526"/>
                    </a:cubicBezTo>
                    <a:cubicBezTo>
                      <a:pt x="2041" y="1526"/>
                      <a:pt x="1941" y="1526"/>
                      <a:pt x="1941" y="1526"/>
                    </a:cubicBezTo>
                    <a:cubicBezTo>
                      <a:pt x="1941" y="1526"/>
                      <a:pt x="1941" y="1526"/>
                      <a:pt x="1941" y="1526"/>
                    </a:cubicBezTo>
                    <a:cubicBezTo>
                      <a:pt x="1941" y="1526"/>
                      <a:pt x="1941" y="1526"/>
                      <a:pt x="1941" y="1526"/>
                    </a:cubicBezTo>
                    <a:cubicBezTo>
                      <a:pt x="1741" y="1526"/>
                      <a:pt x="1741" y="1526"/>
                      <a:pt x="1741" y="1526"/>
                    </a:cubicBezTo>
                    <a:cubicBezTo>
                      <a:pt x="1741" y="1526"/>
                      <a:pt x="1741" y="1526"/>
                      <a:pt x="1741" y="1526"/>
                    </a:cubicBezTo>
                    <a:cubicBezTo>
                      <a:pt x="1541" y="1526"/>
                      <a:pt x="1441" y="1409"/>
                      <a:pt x="1341" y="1409"/>
                    </a:cubicBezTo>
                    <a:cubicBezTo>
                      <a:pt x="1141" y="1409"/>
                      <a:pt x="1041" y="1291"/>
                      <a:pt x="1041" y="1174"/>
                    </a:cubicBezTo>
                    <a:cubicBezTo>
                      <a:pt x="1041" y="1057"/>
                      <a:pt x="941" y="1057"/>
                      <a:pt x="941" y="1057"/>
                    </a:cubicBezTo>
                    <a:cubicBezTo>
                      <a:pt x="941" y="1057"/>
                      <a:pt x="941" y="1057"/>
                      <a:pt x="941" y="939"/>
                    </a:cubicBezTo>
                    <a:cubicBezTo>
                      <a:pt x="641" y="822"/>
                      <a:pt x="541" y="587"/>
                      <a:pt x="541" y="470"/>
                    </a:cubicBezTo>
                    <a:cubicBezTo>
                      <a:pt x="441" y="352"/>
                      <a:pt x="441" y="352"/>
                      <a:pt x="441" y="235"/>
                    </a:cubicBezTo>
                    <a:cubicBezTo>
                      <a:pt x="441" y="235"/>
                      <a:pt x="441" y="235"/>
                      <a:pt x="441" y="117"/>
                    </a:cubicBezTo>
                    <a:cubicBezTo>
                      <a:pt x="441" y="117"/>
                      <a:pt x="441" y="117"/>
                      <a:pt x="441" y="117"/>
                    </a:cubicBezTo>
                    <a:cubicBezTo>
                      <a:pt x="441" y="117"/>
                      <a:pt x="441" y="117"/>
                      <a:pt x="441" y="117"/>
                    </a:cubicBezTo>
                    <a:cubicBezTo>
                      <a:pt x="441" y="0"/>
                      <a:pt x="341" y="0"/>
                      <a:pt x="341" y="0"/>
                    </a:cubicBezTo>
                    <a:cubicBezTo>
                      <a:pt x="341" y="0"/>
                      <a:pt x="341" y="0"/>
                      <a:pt x="341" y="0"/>
                    </a:cubicBezTo>
                    <a:cubicBezTo>
                      <a:pt x="341" y="0"/>
                      <a:pt x="341" y="0"/>
                      <a:pt x="241" y="0"/>
                    </a:cubicBezTo>
                    <a:cubicBezTo>
                      <a:pt x="241" y="0"/>
                      <a:pt x="241" y="0"/>
                      <a:pt x="241" y="0"/>
                    </a:cubicBezTo>
                    <a:cubicBezTo>
                      <a:pt x="241" y="0"/>
                      <a:pt x="241" y="0"/>
                      <a:pt x="241" y="0"/>
                    </a:cubicBezTo>
                    <a:cubicBezTo>
                      <a:pt x="241" y="0"/>
                      <a:pt x="241" y="117"/>
                      <a:pt x="241" y="117"/>
                    </a:cubicBezTo>
                    <a:cubicBezTo>
                      <a:pt x="241" y="352"/>
                      <a:pt x="241" y="587"/>
                      <a:pt x="41" y="704"/>
                    </a:cubicBezTo>
                    <a:cubicBezTo>
                      <a:pt x="-59" y="822"/>
                      <a:pt x="41" y="1291"/>
                      <a:pt x="141" y="1409"/>
                    </a:cubicBezTo>
                    <a:cubicBezTo>
                      <a:pt x="241" y="1643"/>
                      <a:pt x="241" y="1878"/>
                      <a:pt x="141" y="2230"/>
                    </a:cubicBezTo>
                    <a:cubicBezTo>
                      <a:pt x="141" y="2348"/>
                      <a:pt x="141" y="2700"/>
                      <a:pt x="141" y="2817"/>
                    </a:cubicBezTo>
                    <a:cubicBezTo>
                      <a:pt x="241" y="2935"/>
                      <a:pt x="441" y="3170"/>
                      <a:pt x="541" y="3404"/>
                    </a:cubicBezTo>
                    <a:cubicBezTo>
                      <a:pt x="541" y="3522"/>
                      <a:pt x="641" y="3522"/>
                      <a:pt x="641" y="3639"/>
                    </a:cubicBezTo>
                    <a:cubicBezTo>
                      <a:pt x="641" y="3639"/>
                      <a:pt x="641" y="3639"/>
                      <a:pt x="641" y="3639"/>
                    </a:cubicBezTo>
                    <a:cubicBezTo>
                      <a:pt x="641" y="3757"/>
                      <a:pt x="641" y="3757"/>
                      <a:pt x="641" y="3874"/>
                    </a:cubicBezTo>
                    <a:cubicBezTo>
                      <a:pt x="641" y="3874"/>
                      <a:pt x="641" y="3874"/>
                      <a:pt x="641" y="3874"/>
                    </a:cubicBezTo>
                    <a:cubicBezTo>
                      <a:pt x="741" y="3874"/>
                      <a:pt x="741" y="3874"/>
                      <a:pt x="741" y="3991"/>
                    </a:cubicBezTo>
                    <a:cubicBezTo>
                      <a:pt x="741" y="3991"/>
                      <a:pt x="741" y="3991"/>
                      <a:pt x="741" y="3991"/>
                    </a:cubicBezTo>
                    <a:cubicBezTo>
                      <a:pt x="741" y="3991"/>
                      <a:pt x="741" y="3991"/>
                      <a:pt x="741" y="3991"/>
                    </a:cubicBezTo>
                    <a:cubicBezTo>
                      <a:pt x="741" y="3991"/>
                      <a:pt x="741" y="3991"/>
                      <a:pt x="741" y="3991"/>
                    </a:cubicBezTo>
                    <a:cubicBezTo>
                      <a:pt x="741" y="4109"/>
                      <a:pt x="741" y="4226"/>
                      <a:pt x="841" y="4226"/>
                    </a:cubicBezTo>
                    <a:cubicBezTo>
                      <a:pt x="941" y="4461"/>
                      <a:pt x="1141" y="4813"/>
                      <a:pt x="1141" y="5048"/>
                    </a:cubicBezTo>
                    <a:cubicBezTo>
                      <a:pt x="1141" y="5283"/>
                      <a:pt x="1441" y="5635"/>
                      <a:pt x="1541" y="5635"/>
                    </a:cubicBezTo>
                    <a:cubicBezTo>
                      <a:pt x="1741" y="5635"/>
                      <a:pt x="1941" y="5635"/>
                      <a:pt x="2141" y="5870"/>
                    </a:cubicBezTo>
                    <a:cubicBezTo>
                      <a:pt x="2241" y="5987"/>
                      <a:pt x="2241" y="6222"/>
                      <a:pt x="2141" y="6339"/>
                    </a:cubicBezTo>
                    <a:cubicBezTo>
                      <a:pt x="2141" y="6457"/>
                      <a:pt x="2141" y="6574"/>
                      <a:pt x="2141" y="6691"/>
                    </a:cubicBezTo>
                    <a:cubicBezTo>
                      <a:pt x="2141" y="6926"/>
                      <a:pt x="2241" y="7043"/>
                      <a:pt x="2141" y="7161"/>
                    </a:cubicBezTo>
                    <a:cubicBezTo>
                      <a:pt x="2041" y="7278"/>
                      <a:pt x="1941" y="7278"/>
                      <a:pt x="1841" y="7278"/>
                    </a:cubicBezTo>
                    <a:cubicBezTo>
                      <a:pt x="1841" y="7396"/>
                      <a:pt x="1841" y="7513"/>
                      <a:pt x="1741" y="7630"/>
                    </a:cubicBezTo>
                    <a:cubicBezTo>
                      <a:pt x="1741" y="7983"/>
                      <a:pt x="1641" y="8217"/>
                      <a:pt x="1541" y="8335"/>
                    </a:cubicBezTo>
                    <a:cubicBezTo>
                      <a:pt x="1441" y="8452"/>
                      <a:pt x="1541" y="9039"/>
                      <a:pt x="1641" y="9157"/>
                    </a:cubicBezTo>
                    <a:cubicBezTo>
                      <a:pt x="2241" y="9509"/>
                      <a:pt x="2341" y="9861"/>
                      <a:pt x="2241" y="10096"/>
                    </a:cubicBezTo>
                    <a:cubicBezTo>
                      <a:pt x="2341" y="10330"/>
                      <a:pt x="3041" y="10800"/>
                      <a:pt x="3341" y="10800"/>
                    </a:cubicBezTo>
                    <a:cubicBezTo>
                      <a:pt x="3641" y="10917"/>
                      <a:pt x="3741" y="11152"/>
                      <a:pt x="3841" y="11387"/>
                    </a:cubicBezTo>
                    <a:cubicBezTo>
                      <a:pt x="3941" y="11504"/>
                      <a:pt x="3941" y="11622"/>
                      <a:pt x="3941" y="11622"/>
                    </a:cubicBezTo>
                    <a:cubicBezTo>
                      <a:pt x="4141" y="11857"/>
                      <a:pt x="4041" y="12209"/>
                      <a:pt x="4041" y="12443"/>
                    </a:cubicBezTo>
                    <a:cubicBezTo>
                      <a:pt x="4041" y="12443"/>
                      <a:pt x="4041" y="12443"/>
                      <a:pt x="3941" y="12443"/>
                    </a:cubicBezTo>
                    <a:cubicBezTo>
                      <a:pt x="3941" y="12561"/>
                      <a:pt x="3941" y="12678"/>
                      <a:pt x="3941" y="12678"/>
                    </a:cubicBezTo>
                    <a:cubicBezTo>
                      <a:pt x="3941" y="12678"/>
                      <a:pt x="4041" y="12796"/>
                      <a:pt x="4041" y="12913"/>
                    </a:cubicBezTo>
                    <a:cubicBezTo>
                      <a:pt x="4241" y="13030"/>
                      <a:pt x="4441" y="13265"/>
                      <a:pt x="4341" y="13617"/>
                    </a:cubicBezTo>
                    <a:cubicBezTo>
                      <a:pt x="4341" y="13617"/>
                      <a:pt x="4341" y="13735"/>
                      <a:pt x="4341" y="13735"/>
                    </a:cubicBezTo>
                    <a:cubicBezTo>
                      <a:pt x="4341" y="13735"/>
                      <a:pt x="4341" y="13735"/>
                      <a:pt x="4341" y="13735"/>
                    </a:cubicBezTo>
                    <a:cubicBezTo>
                      <a:pt x="4341" y="13735"/>
                      <a:pt x="4441" y="13735"/>
                      <a:pt x="4441" y="13852"/>
                    </a:cubicBezTo>
                    <a:cubicBezTo>
                      <a:pt x="4441" y="13852"/>
                      <a:pt x="4441" y="13852"/>
                      <a:pt x="4441" y="13852"/>
                    </a:cubicBezTo>
                    <a:cubicBezTo>
                      <a:pt x="4441" y="13852"/>
                      <a:pt x="4441" y="13852"/>
                      <a:pt x="4441" y="13852"/>
                    </a:cubicBezTo>
                    <a:cubicBezTo>
                      <a:pt x="4441" y="13970"/>
                      <a:pt x="4541" y="13970"/>
                      <a:pt x="4541" y="13970"/>
                    </a:cubicBezTo>
                    <a:cubicBezTo>
                      <a:pt x="4541" y="13970"/>
                      <a:pt x="4541" y="13970"/>
                      <a:pt x="4541" y="13970"/>
                    </a:cubicBezTo>
                    <a:cubicBezTo>
                      <a:pt x="4541" y="13970"/>
                      <a:pt x="4541" y="14087"/>
                      <a:pt x="4541" y="14087"/>
                    </a:cubicBezTo>
                    <a:cubicBezTo>
                      <a:pt x="4641" y="14087"/>
                      <a:pt x="4641" y="14087"/>
                      <a:pt x="4641" y="14087"/>
                    </a:cubicBezTo>
                    <a:cubicBezTo>
                      <a:pt x="4641" y="14087"/>
                      <a:pt x="4641" y="14204"/>
                      <a:pt x="4641" y="14204"/>
                    </a:cubicBezTo>
                    <a:cubicBezTo>
                      <a:pt x="4641" y="14204"/>
                      <a:pt x="4741" y="14204"/>
                      <a:pt x="4741" y="14204"/>
                    </a:cubicBezTo>
                    <a:cubicBezTo>
                      <a:pt x="4741" y="14204"/>
                      <a:pt x="4741" y="14204"/>
                      <a:pt x="4741" y="14322"/>
                    </a:cubicBezTo>
                    <a:cubicBezTo>
                      <a:pt x="4741" y="14322"/>
                      <a:pt x="4741" y="14322"/>
                      <a:pt x="4841" y="14322"/>
                    </a:cubicBezTo>
                    <a:cubicBezTo>
                      <a:pt x="4841" y="14322"/>
                      <a:pt x="4841" y="14322"/>
                      <a:pt x="4841" y="14322"/>
                    </a:cubicBezTo>
                    <a:cubicBezTo>
                      <a:pt x="4841" y="14322"/>
                      <a:pt x="4841" y="14439"/>
                      <a:pt x="4841" y="14439"/>
                    </a:cubicBezTo>
                    <a:cubicBezTo>
                      <a:pt x="4941" y="14322"/>
                      <a:pt x="5041" y="14322"/>
                      <a:pt x="5041" y="14322"/>
                    </a:cubicBezTo>
                    <a:cubicBezTo>
                      <a:pt x="5141" y="14322"/>
                      <a:pt x="5141" y="14322"/>
                      <a:pt x="5241" y="14322"/>
                    </a:cubicBezTo>
                    <a:cubicBezTo>
                      <a:pt x="5241" y="14204"/>
                      <a:pt x="5341" y="14087"/>
                      <a:pt x="5441" y="14087"/>
                    </a:cubicBezTo>
                    <a:cubicBezTo>
                      <a:pt x="5541" y="14087"/>
                      <a:pt x="5641" y="14204"/>
                      <a:pt x="5741" y="14322"/>
                    </a:cubicBezTo>
                    <a:cubicBezTo>
                      <a:pt x="5741" y="14322"/>
                      <a:pt x="5941" y="14322"/>
                      <a:pt x="6041" y="14204"/>
                    </a:cubicBezTo>
                    <a:cubicBezTo>
                      <a:pt x="6141" y="14204"/>
                      <a:pt x="6241" y="14204"/>
                      <a:pt x="6341" y="14204"/>
                    </a:cubicBezTo>
                    <a:cubicBezTo>
                      <a:pt x="6441" y="14204"/>
                      <a:pt x="6741" y="14204"/>
                      <a:pt x="7741" y="16435"/>
                    </a:cubicBezTo>
                    <a:cubicBezTo>
                      <a:pt x="7741" y="16552"/>
                      <a:pt x="7841" y="16670"/>
                      <a:pt x="7841" y="16904"/>
                    </a:cubicBezTo>
                    <a:cubicBezTo>
                      <a:pt x="8041" y="17139"/>
                      <a:pt x="8041" y="17374"/>
                      <a:pt x="8241" y="17491"/>
                    </a:cubicBezTo>
                    <a:cubicBezTo>
                      <a:pt x="8341" y="17609"/>
                      <a:pt x="8541" y="17609"/>
                      <a:pt x="8641" y="17726"/>
                    </a:cubicBezTo>
                    <a:cubicBezTo>
                      <a:pt x="8941" y="17726"/>
                      <a:pt x="9341" y="17843"/>
                      <a:pt x="9641" y="18313"/>
                    </a:cubicBezTo>
                    <a:cubicBezTo>
                      <a:pt x="10141" y="18900"/>
                      <a:pt x="11541" y="19370"/>
                      <a:pt x="12141" y="19370"/>
                    </a:cubicBezTo>
                    <a:cubicBezTo>
                      <a:pt x="12341" y="19370"/>
                      <a:pt x="12541" y="19252"/>
                      <a:pt x="12741" y="19135"/>
                    </a:cubicBezTo>
                    <a:cubicBezTo>
                      <a:pt x="13041" y="19017"/>
                      <a:pt x="13341" y="18783"/>
                      <a:pt x="13741" y="18783"/>
                    </a:cubicBezTo>
                    <a:cubicBezTo>
                      <a:pt x="13741" y="18783"/>
                      <a:pt x="13841" y="18783"/>
                      <a:pt x="13941" y="18783"/>
                    </a:cubicBezTo>
                    <a:cubicBezTo>
                      <a:pt x="14541" y="19017"/>
                      <a:pt x="14741" y="19604"/>
                      <a:pt x="14741" y="20074"/>
                    </a:cubicBezTo>
                    <a:cubicBezTo>
                      <a:pt x="14841" y="20309"/>
                      <a:pt x="14841" y="20543"/>
                      <a:pt x="14941" y="20661"/>
                    </a:cubicBezTo>
                    <a:cubicBezTo>
                      <a:pt x="15141" y="20896"/>
                      <a:pt x="16641" y="21130"/>
                      <a:pt x="17541" y="21248"/>
                    </a:cubicBezTo>
                    <a:cubicBezTo>
                      <a:pt x="18141" y="21365"/>
                      <a:pt x="18541" y="21365"/>
                      <a:pt x="18741" y="21483"/>
                    </a:cubicBezTo>
                    <a:cubicBezTo>
                      <a:pt x="18941" y="21483"/>
                      <a:pt x="19241" y="21483"/>
                      <a:pt x="19641" y="21600"/>
                    </a:cubicBezTo>
                    <a:cubicBezTo>
                      <a:pt x="19641" y="21483"/>
                      <a:pt x="19641" y="21483"/>
                      <a:pt x="19641" y="21483"/>
                    </a:cubicBezTo>
                    <a:cubicBezTo>
                      <a:pt x="19641" y="20778"/>
                      <a:pt x="20041" y="20191"/>
                      <a:pt x="20441" y="19839"/>
                    </a:cubicBezTo>
                    <a:cubicBezTo>
                      <a:pt x="20841" y="19722"/>
                      <a:pt x="21141" y="19604"/>
                      <a:pt x="21541" y="19487"/>
                    </a:cubicBezTo>
                    <a:cubicBezTo>
                      <a:pt x="21541" y="19370"/>
                      <a:pt x="21341" y="19017"/>
                      <a:pt x="21241" y="19017"/>
                    </a:cubicBezTo>
                    <a:cubicBezTo>
                      <a:pt x="21041" y="18900"/>
                      <a:pt x="21041" y="18548"/>
                      <a:pt x="20941" y="18196"/>
                    </a:cubicBezTo>
                    <a:cubicBezTo>
                      <a:pt x="20941" y="17843"/>
                      <a:pt x="20941" y="17609"/>
                      <a:pt x="20741" y="17491"/>
                    </a:cubicBezTo>
                    <a:cubicBezTo>
                      <a:pt x="20041" y="17139"/>
                      <a:pt x="19641" y="16670"/>
                      <a:pt x="19441" y="16200"/>
                    </a:cubicBezTo>
                    <a:cubicBezTo>
                      <a:pt x="19441" y="16083"/>
                      <a:pt x="19241" y="15848"/>
                      <a:pt x="19141" y="1573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7" name="Shape 3127"/>
              <p:cNvSpPr/>
              <p:nvPr/>
            </p:nvSpPr>
            <p:spPr>
              <a:xfrm>
                <a:off x="553906" y="90806"/>
                <a:ext cx="116533" cy="74351"/>
              </a:xfrm>
              <a:custGeom>
                <a:avLst/>
                <a:gdLst/>
                <a:ahLst/>
                <a:cxnLst>
                  <a:cxn ang="0">
                    <a:pos x="wd2" y="hd2"/>
                  </a:cxn>
                  <a:cxn ang="5400000">
                    <a:pos x="wd2" y="hd2"/>
                  </a:cxn>
                  <a:cxn ang="10800000">
                    <a:pos x="wd2" y="hd2"/>
                  </a:cxn>
                  <a:cxn ang="16200000">
                    <a:pos x="wd2" y="hd2"/>
                  </a:cxn>
                </a:cxnLst>
                <a:rect l="0" t="0" r="r" b="b"/>
                <a:pathLst>
                  <a:path w="21600" h="21500" fill="norm" stroke="1" extrusionOk="0">
                    <a:moveTo>
                      <a:pt x="17333" y="8000"/>
                    </a:moveTo>
                    <a:cubicBezTo>
                      <a:pt x="17333" y="8000"/>
                      <a:pt x="17333" y="8000"/>
                      <a:pt x="17067" y="8000"/>
                    </a:cubicBezTo>
                    <a:cubicBezTo>
                      <a:pt x="17067" y="8000"/>
                      <a:pt x="16800" y="8000"/>
                      <a:pt x="16533" y="8400"/>
                    </a:cubicBezTo>
                    <a:cubicBezTo>
                      <a:pt x="16533" y="8400"/>
                      <a:pt x="16533" y="8400"/>
                      <a:pt x="16267" y="8400"/>
                    </a:cubicBezTo>
                    <a:cubicBezTo>
                      <a:pt x="16267" y="8400"/>
                      <a:pt x="16000" y="8400"/>
                      <a:pt x="15733" y="8400"/>
                    </a:cubicBezTo>
                    <a:cubicBezTo>
                      <a:pt x="15733" y="8400"/>
                      <a:pt x="15733" y="8400"/>
                      <a:pt x="15733" y="8400"/>
                    </a:cubicBezTo>
                    <a:cubicBezTo>
                      <a:pt x="15467" y="8400"/>
                      <a:pt x="15200" y="8400"/>
                      <a:pt x="14933" y="8400"/>
                    </a:cubicBezTo>
                    <a:cubicBezTo>
                      <a:pt x="14933" y="8400"/>
                      <a:pt x="14933" y="8400"/>
                      <a:pt x="14933" y="8400"/>
                    </a:cubicBezTo>
                    <a:cubicBezTo>
                      <a:pt x="14933" y="8400"/>
                      <a:pt x="14933" y="8400"/>
                      <a:pt x="14933" y="8400"/>
                    </a:cubicBezTo>
                    <a:cubicBezTo>
                      <a:pt x="14667" y="8400"/>
                      <a:pt x="14400" y="8400"/>
                      <a:pt x="14133" y="8000"/>
                    </a:cubicBezTo>
                    <a:cubicBezTo>
                      <a:pt x="14133" y="8000"/>
                      <a:pt x="14133" y="8000"/>
                      <a:pt x="14133" y="8000"/>
                    </a:cubicBezTo>
                    <a:cubicBezTo>
                      <a:pt x="14133" y="8000"/>
                      <a:pt x="13867" y="8000"/>
                      <a:pt x="13600" y="8000"/>
                    </a:cubicBezTo>
                    <a:cubicBezTo>
                      <a:pt x="13333" y="8400"/>
                      <a:pt x="13067" y="8400"/>
                      <a:pt x="13067" y="8400"/>
                    </a:cubicBezTo>
                    <a:cubicBezTo>
                      <a:pt x="12800" y="8400"/>
                      <a:pt x="12000" y="8400"/>
                      <a:pt x="11467" y="7200"/>
                    </a:cubicBezTo>
                    <a:cubicBezTo>
                      <a:pt x="11200" y="7200"/>
                      <a:pt x="10933" y="7200"/>
                      <a:pt x="10933" y="7200"/>
                    </a:cubicBezTo>
                    <a:cubicBezTo>
                      <a:pt x="10400" y="7600"/>
                      <a:pt x="9600" y="7600"/>
                      <a:pt x="9067" y="7200"/>
                    </a:cubicBezTo>
                    <a:cubicBezTo>
                      <a:pt x="9067" y="7200"/>
                      <a:pt x="8800" y="7200"/>
                      <a:pt x="8800" y="7200"/>
                    </a:cubicBezTo>
                    <a:cubicBezTo>
                      <a:pt x="8800" y="7200"/>
                      <a:pt x="8533" y="7200"/>
                      <a:pt x="8267" y="6800"/>
                    </a:cubicBezTo>
                    <a:cubicBezTo>
                      <a:pt x="8000" y="6800"/>
                      <a:pt x="8000" y="6800"/>
                      <a:pt x="7733" y="6800"/>
                    </a:cubicBezTo>
                    <a:cubicBezTo>
                      <a:pt x="7467" y="6800"/>
                      <a:pt x="6933" y="7200"/>
                      <a:pt x="6400" y="7200"/>
                    </a:cubicBezTo>
                    <a:cubicBezTo>
                      <a:pt x="6133" y="7200"/>
                      <a:pt x="5867" y="7200"/>
                      <a:pt x="5600" y="7200"/>
                    </a:cubicBezTo>
                    <a:cubicBezTo>
                      <a:pt x="5600" y="7200"/>
                      <a:pt x="5600" y="7200"/>
                      <a:pt x="5600" y="7200"/>
                    </a:cubicBezTo>
                    <a:cubicBezTo>
                      <a:pt x="5600" y="7200"/>
                      <a:pt x="5333" y="7200"/>
                      <a:pt x="5333" y="7200"/>
                    </a:cubicBezTo>
                    <a:cubicBezTo>
                      <a:pt x="5333" y="7200"/>
                      <a:pt x="5333" y="7200"/>
                      <a:pt x="5333" y="7200"/>
                    </a:cubicBezTo>
                    <a:cubicBezTo>
                      <a:pt x="5067" y="7200"/>
                      <a:pt x="5067" y="7200"/>
                      <a:pt x="5067" y="7200"/>
                    </a:cubicBezTo>
                    <a:cubicBezTo>
                      <a:pt x="5067" y="7200"/>
                      <a:pt x="4800" y="7200"/>
                      <a:pt x="4800" y="7200"/>
                    </a:cubicBezTo>
                    <a:cubicBezTo>
                      <a:pt x="4800" y="6800"/>
                      <a:pt x="4800" y="6800"/>
                      <a:pt x="4533" y="6800"/>
                    </a:cubicBezTo>
                    <a:cubicBezTo>
                      <a:pt x="4533" y="6800"/>
                      <a:pt x="4533" y="6800"/>
                      <a:pt x="4533" y="6800"/>
                    </a:cubicBezTo>
                    <a:cubicBezTo>
                      <a:pt x="4533" y="6800"/>
                      <a:pt x="4267" y="6400"/>
                      <a:pt x="4267" y="6000"/>
                    </a:cubicBezTo>
                    <a:cubicBezTo>
                      <a:pt x="4267" y="5600"/>
                      <a:pt x="4533" y="5200"/>
                      <a:pt x="4800" y="4400"/>
                    </a:cubicBezTo>
                    <a:cubicBezTo>
                      <a:pt x="5333" y="3600"/>
                      <a:pt x="6133" y="2800"/>
                      <a:pt x="6667" y="2400"/>
                    </a:cubicBezTo>
                    <a:cubicBezTo>
                      <a:pt x="6933" y="2400"/>
                      <a:pt x="6933" y="2400"/>
                      <a:pt x="7200" y="2400"/>
                    </a:cubicBezTo>
                    <a:cubicBezTo>
                      <a:pt x="7200" y="2400"/>
                      <a:pt x="7467" y="2800"/>
                      <a:pt x="7733" y="2800"/>
                    </a:cubicBezTo>
                    <a:cubicBezTo>
                      <a:pt x="7733" y="2800"/>
                      <a:pt x="7733" y="2800"/>
                      <a:pt x="7733" y="2800"/>
                    </a:cubicBezTo>
                    <a:cubicBezTo>
                      <a:pt x="7733" y="2400"/>
                      <a:pt x="7733" y="2400"/>
                      <a:pt x="7733" y="2400"/>
                    </a:cubicBezTo>
                    <a:cubicBezTo>
                      <a:pt x="7733" y="2000"/>
                      <a:pt x="8000" y="2000"/>
                      <a:pt x="8000" y="2000"/>
                    </a:cubicBezTo>
                    <a:cubicBezTo>
                      <a:pt x="8000" y="1600"/>
                      <a:pt x="8000" y="1600"/>
                      <a:pt x="8000" y="1200"/>
                    </a:cubicBezTo>
                    <a:cubicBezTo>
                      <a:pt x="8267" y="1200"/>
                      <a:pt x="8267" y="1200"/>
                      <a:pt x="8267" y="1200"/>
                    </a:cubicBezTo>
                    <a:cubicBezTo>
                      <a:pt x="8267" y="800"/>
                      <a:pt x="8267" y="800"/>
                      <a:pt x="8267" y="800"/>
                    </a:cubicBezTo>
                    <a:cubicBezTo>
                      <a:pt x="8267" y="800"/>
                      <a:pt x="8267" y="400"/>
                      <a:pt x="8267" y="400"/>
                    </a:cubicBezTo>
                    <a:cubicBezTo>
                      <a:pt x="8533" y="400"/>
                      <a:pt x="8533" y="400"/>
                      <a:pt x="8533" y="0"/>
                    </a:cubicBezTo>
                    <a:cubicBezTo>
                      <a:pt x="8267" y="400"/>
                      <a:pt x="7733" y="400"/>
                      <a:pt x="7200" y="1200"/>
                    </a:cubicBezTo>
                    <a:cubicBezTo>
                      <a:pt x="6933" y="1600"/>
                      <a:pt x="6400" y="1600"/>
                      <a:pt x="6133" y="1600"/>
                    </a:cubicBezTo>
                    <a:cubicBezTo>
                      <a:pt x="6133" y="1600"/>
                      <a:pt x="5867" y="1600"/>
                      <a:pt x="5600" y="1600"/>
                    </a:cubicBezTo>
                    <a:cubicBezTo>
                      <a:pt x="5333" y="1200"/>
                      <a:pt x="5067" y="1600"/>
                      <a:pt x="5067" y="1600"/>
                    </a:cubicBezTo>
                    <a:cubicBezTo>
                      <a:pt x="5067" y="2400"/>
                      <a:pt x="4533" y="4400"/>
                      <a:pt x="3200" y="4400"/>
                    </a:cubicBezTo>
                    <a:cubicBezTo>
                      <a:pt x="3200" y="4400"/>
                      <a:pt x="3200" y="4800"/>
                      <a:pt x="3200" y="4800"/>
                    </a:cubicBezTo>
                    <a:cubicBezTo>
                      <a:pt x="3200" y="5200"/>
                      <a:pt x="3200" y="6400"/>
                      <a:pt x="2400" y="6800"/>
                    </a:cubicBezTo>
                    <a:cubicBezTo>
                      <a:pt x="2133" y="7200"/>
                      <a:pt x="1600" y="7200"/>
                      <a:pt x="1333" y="7200"/>
                    </a:cubicBezTo>
                    <a:cubicBezTo>
                      <a:pt x="800" y="7200"/>
                      <a:pt x="0" y="7600"/>
                      <a:pt x="0" y="8000"/>
                    </a:cubicBezTo>
                    <a:cubicBezTo>
                      <a:pt x="0" y="8000"/>
                      <a:pt x="267" y="8400"/>
                      <a:pt x="533" y="8800"/>
                    </a:cubicBezTo>
                    <a:cubicBezTo>
                      <a:pt x="1067" y="9200"/>
                      <a:pt x="1867" y="10000"/>
                      <a:pt x="1867" y="11200"/>
                    </a:cubicBezTo>
                    <a:cubicBezTo>
                      <a:pt x="1867" y="11600"/>
                      <a:pt x="1867" y="12400"/>
                      <a:pt x="2133" y="12800"/>
                    </a:cubicBezTo>
                    <a:cubicBezTo>
                      <a:pt x="2400" y="13600"/>
                      <a:pt x="2667" y="14800"/>
                      <a:pt x="1867" y="15600"/>
                    </a:cubicBezTo>
                    <a:cubicBezTo>
                      <a:pt x="1867" y="16000"/>
                      <a:pt x="1867" y="16000"/>
                      <a:pt x="1867" y="16000"/>
                    </a:cubicBezTo>
                    <a:cubicBezTo>
                      <a:pt x="1867" y="16000"/>
                      <a:pt x="1600" y="16000"/>
                      <a:pt x="1600" y="16000"/>
                    </a:cubicBezTo>
                    <a:cubicBezTo>
                      <a:pt x="1600" y="16000"/>
                      <a:pt x="1600" y="16400"/>
                      <a:pt x="1600" y="16400"/>
                    </a:cubicBezTo>
                    <a:cubicBezTo>
                      <a:pt x="1600" y="16400"/>
                      <a:pt x="1600" y="16400"/>
                      <a:pt x="1600" y="16400"/>
                    </a:cubicBezTo>
                    <a:cubicBezTo>
                      <a:pt x="1600" y="16400"/>
                      <a:pt x="1333" y="16400"/>
                      <a:pt x="1333" y="16800"/>
                    </a:cubicBezTo>
                    <a:cubicBezTo>
                      <a:pt x="1333" y="16800"/>
                      <a:pt x="1333" y="16800"/>
                      <a:pt x="1333" y="16800"/>
                    </a:cubicBezTo>
                    <a:cubicBezTo>
                      <a:pt x="1333" y="16800"/>
                      <a:pt x="1333" y="16800"/>
                      <a:pt x="1333" y="17200"/>
                    </a:cubicBezTo>
                    <a:cubicBezTo>
                      <a:pt x="1333" y="17200"/>
                      <a:pt x="1067" y="17200"/>
                      <a:pt x="1067" y="17200"/>
                    </a:cubicBezTo>
                    <a:cubicBezTo>
                      <a:pt x="1067" y="17200"/>
                      <a:pt x="1067" y="17600"/>
                      <a:pt x="1067" y="17600"/>
                    </a:cubicBezTo>
                    <a:cubicBezTo>
                      <a:pt x="1067" y="17600"/>
                      <a:pt x="1067" y="17600"/>
                      <a:pt x="1067" y="18000"/>
                    </a:cubicBezTo>
                    <a:cubicBezTo>
                      <a:pt x="1067" y="18000"/>
                      <a:pt x="1067" y="18000"/>
                      <a:pt x="1067" y="18000"/>
                    </a:cubicBezTo>
                    <a:cubicBezTo>
                      <a:pt x="1067" y="18400"/>
                      <a:pt x="1067" y="18400"/>
                      <a:pt x="1067" y="18400"/>
                    </a:cubicBezTo>
                    <a:cubicBezTo>
                      <a:pt x="1067" y="18400"/>
                      <a:pt x="1067" y="18800"/>
                      <a:pt x="800" y="18800"/>
                    </a:cubicBezTo>
                    <a:cubicBezTo>
                      <a:pt x="800" y="18800"/>
                      <a:pt x="800" y="19200"/>
                      <a:pt x="800" y="19200"/>
                    </a:cubicBezTo>
                    <a:cubicBezTo>
                      <a:pt x="800" y="19200"/>
                      <a:pt x="800" y="19200"/>
                      <a:pt x="800" y="19600"/>
                    </a:cubicBezTo>
                    <a:cubicBezTo>
                      <a:pt x="800" y="19600"/>
                      <a:pt x="1067" y="19600"/>
                      <a:pt x="1067" y="19600"/>
                    </a:cubicBezTo>
                    <a:cubicBezTo>
                      <a:pt x="1067" y="19600"/>
                      <a:pt x="1067" y="19600"/>
                      <a:pt x="1067" y="19600"/>
                    </a:cubicBezTo>
                    <a:cubicBezTo>
                      <a:pt x="1067" y="19600"/>
                      <a:pt x="1067" y="19600"/>
                      <a:pt x="1067" y="19600"/>
                    </a:cubicBezTo>
                    <a:cubicBezTo>
                      <a:pt x="1333" y="19600"/>
                      <a:pt x="1333" y="19600"/>
                      <a:pt x="1333" y="19600"/>
                    </a:cubicBezTo>
                    <a:cubicBezTo>
                      <a:pt x="1600" y="19200"/>
                      <a:pt x="2133" y="18800"/>
                      <a:pt x="2400" y="18800"/>
                    </a:cubicBezTo>
                    <a:cubicBezTo>
                      <a:pt x="2667" y="18800"/>
                      <a:pt x="2933" y="18800"/>
                      <a:pt x="3200" y="18800"/>
                    </a:cubicBezTo>
                    <a:cubicBezTo>
                      <a:pt x="4000" y="18800"/>
                      <a:pt x="4000" y="18800"/>
                      <a:pt x="4000" y="18800"/>
                    </a:cubicBezTo>
                    <a:cubicBezTo>
                      <a:pt x="4267" y="18800"/>
                      <a:pt x="4267" y="18800"/>
                      <a:pt x="4267" y="18400"/>
                    </a:cubicBezTo>
                    <a:cubicBezTo>
                      <a:pt x="4533" y="17600"/>
                      <a:pt x="5333" y="17200"/>
                      <a:pt x="6133" y="16800"/>
                    </a:cubicBezTo>
                    <a:cubicBezTo>
                      <a:pt x="6400" y="16800"/>
                      <a:pt x="6933" y="16800"/>
                      <a:pt x="7200" y="16400"/>
                    </a:cubicBezTo>
                    <a:cubicBezTo>
                      <a:pt x="7200" y="14800"/>
                      <a:pt x="9067" y="12000"/>
                      <a:pt x="10400" y="12000"/>
                    </a:cubicBezTo>
                    <a:cubicBezTo>
                      <a:pt x="10400" y="12000"/>
                      <a:pt x="10400" y="12000"/>
                      <a:pt x="10400" y="12000"/>
                    </a:cubicBezTo>
                    <a:cubicBezTo>
                      <a:pt x="11467" y="12000"/>
                      <a:pt x="11467" y="13600"/>
                      <a:pt x="11467" y="14400"/>
                    </a:cubicBezTo>
                    <a:cubicBezTo>
                      <a:pt x="11467" y="15200"/>
                      <a:pt x="11467" y="15600"/>
                      <a:pt x="11733" y="16000"/>
                    </a:cubicBezTo>
                    <a:cubicBezTo>
                      <a:pt x="13067" y="16400"/>
                      <a:pt x="12533" y="18400"/>
                      <a:pt x="12267" y="19600"/>
                    </a:cubicBezTo>
                    <a:cubicBezTo>
                      <a:pt x="12267" y="20400"/>
                      <a:pt x="12000" y="21200"/>
                      <a:pt x="12267" y="21200"/>
                    </a:cubicBezTo>
                    <a:cubicBezTo>
                      <a:pt x="12267" y="21600"/>
                      <a:pt x="12533" y="21600"/>
                      <a:pt x="13067" y="21200"/>
                    </a:cubicBezTo>
                    <a:cubicBezTo>
                      <a:pt x="13067" y="21200"/>
                      <a:pt x="13067" y="21200"/>
                      <a:pt x="13333" y="21200"/>
                    </a:cubicBezTo>
                    <a:cubicBezTo>
                      <a:pt x="13333" y="21200"/>
                      <a:pt x="13600" y="20800"/>
                      <a:pt x="13867" y="20800"/>
                    </a:cubicBezTo>
                    <a:cubicBezTo>
                      <a:pt x="14133" y="20800"/>
                      <a:pt x="14400" y="20400"/>
                      <a:pt x="14400" y="20400"/>
                    </a:cubicBezTo>
                    <a:cubicBezTo>
                      <a:pt x="14667" y="20400"/>
                      <a:pt x="14667" y="20400"/>
                      <a:pt x="14667" y="20400"/>
                    </a:cubicBezTo>
                    <a:cubicBezTo>
                      <a:pt x="16267" y="18000"/>
                      <a:pt x="17600" y="16800"/>
                      <a:pt x="18400" y="17200"/>
                    </a:cubicBezTo>
                    <a:cubicBezTo>
                      <a:pt x="18400" y="17200"/>
                      <a:pt x="18400" y="17200"/>
                      <a:pt x="18400" y="17200"/>
                    </a:cubicBezTo>
                    <a:cubicBezTo>
                      <a:pt x="18400" y="17200"/>
                      <a:pt x="18400" y="17200"/>
                      <a:pt x="18400" y="17200"/>
                    </a:cubicBezTo>
                    <a:cubicBezTo>
                      <a:pt x="18400" y="17200"/>
                      <a:pt x="18400" y="17200"/>
                      <a:pt x="18400" y="17200"/>
                    </a:cubicBezTo>
                    <a:cubicBezTo>
                      <a:pt x="18667" y="17600"/>
                      <a:pt x="18933" y="18000"/>
                      <a:pt x="18933" y="18000"/>
                    </a:cubicBezTo>
                    <a:cubicBezTo>
                      <a:pt x="18933" y="18000"/>
                      <a:pt x="18933" y="18400"/>
                      <a:pt x="18933" y="18400"/>
                    </a:cubicBezTo>
                    <a:cubicBezTo>
                      <a:pt x="19200" y="18400"/>
                      <a:pt x="19200" y="18400"/>
                      <a:pt x="19200" y="18400"/>
                    </a:cubicBezTo>
                    <a:cubicBezTo>
                      <a:pt x="19200" y="18400"/>
                      <a:pt x="19200" y="18400"/>
                      <a:pt x="19467" y="18400"/>
                    </a:cubicBezTo>
                    <a:cubicBezTo>
                      <a:pt x="19467" y="18400"/>
                      <a:pt x="19467" y="18400"/>
                      <a:pt x="19467" y="18400"/>
                    </a:cubicBezTo>
                    <a:cubicBezTo>
                      <a:pt x="19467" y="18400"/>
                      <a:pt x="19467" y="18400"/>
                      <a:pt x="19467" y="18400"/>
                    </a:cubicBezTo>
                    <a:cubicBezTo>
                      <a:pt x="19733" y="18400"/>
                      <a:pt x="20000" y="18400"/>
                      <a:pt x="20267" y="18400"/>
                    </a:cubicBezTo>
                    <a:cubicBezTo>
                      <a:pt x="20267" y="18400"/>
                      <a:pt x="20267" y="18400"/>
                      <a:pt x="20267" y="18400"/>
                    </a:cubicBezTo>
                    <a:cubicBezTo>
                      <a:pt x="20267" y="18400"/>
                      <a:pt x="20533" y="18800"/>
                      <a:pt x="20533" y="18800"/>
                    </a:cubicBezTo>
                    <a:cubicBezTo>
                      <a:pt x="20533" y="18800"/>
                      <a:pt x="20533" y="18800"/>
                      <a:pt x="20533" y="18800"/>
                    </a:cubicBezTo>
                    <a:cubicBezTo>
                      <a:pt x="20800" y="18800"/>
                      <a:pt x="20800" y="18800"/>
                      <a:pt x="20800" y="18800"/>
                    </a:cubicBezTo>
                    <a:cubicBezTo>
                      <a:pt x="21067" y="18800"/>
                      <a:pt x="21067" y="18800"/>
                      <a:pt x="21067" y="18800"/>
                    </a:cubicBezTo>
                    <a:cubicBezTo>
                      <a:pt x="21600" y="19200"/>
                      <a:pt x="21600" y="19200"/>
                      <a:pt x="21600" y="19200"/>
                    </a:cubicBezTo>
                    <a:cubicBezTo>
                      <a:pt x="21600" y="19200"/>
                      <a:pt x="21600" y="19200"/>
                      <a:pt x="21600" y="19200"/>
                    </a:cubicBezTo>
                    <a:cubicBezTo>
                      <a:pt x="21600" y="18000"/>
                      <a:pt x="21333" y="15200"/>
                      <a:pt x="21067" y="14000"/>
                    </a:cubicBezTo>
                    <a:cubicBezTo>
                      <a:pt x="21067" y="13600"/>
                      <a:pt x="20000" y="12400"/>
                      <a:pt x="18667" y="11600"/>
                    </a:cubicBezTo>
                    <a:cubicBezTo>
                      <a:pt x="18400" y="11600"/>
                      <a:pt x="18400" y="11600"/>
                      <a:pt x="18400" y="11600"/>
                    </a:cubicBezTo>
                    <a:cubicBezTo>
                      <a:pt x="18133" y="9600"/>
                      <a:pt x="18133" y="9600"/>
                      <a:pt x="18133" y="9600"/>
                    </a:cubicBezTo>
                    <a:cubicBezTo>
                      <a:pt x="17867" y="8000"/>
                      <a:pt x="17867" y="8000"/>
                      <a:pt x="17867" y="8000"/>
                    </a:cubicBezTo>
                    <a:cubicBezTo>
                      <a:pt x="17867" y="8000"/>
                      <a:pt x="17867" y="8000"/>
                      <a:pt x="17600" y="8000"/>
                    </a:cubicBezTo>
                    <a:cubicBezTo>
                      <a:pt x="17600" y="8000"/>
                      <a:pt x="17600" y="8000"/>
                      <a:pt x="17333" y="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8" name="Shape 3128"/>
              <p:cNvSpPr/>
              <p:nvPr/>
            </p:nvSpPr>
            <p:spPr>
              <a:xfrm>
                <a:off x="152853" y="82018"/>
                <a:ext cx="43890" cy="3954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829"/>
                    </a:moveTo>
                    <a:cubicBezTo>
                      <a:pt x="21600" y="20829"/>
                      <a:pt x="21600" y="20829"/>
                      <a:pt x="21600" y="20829"/>
                    </a:cubicBezTo>
                    <a:cubicBezTo>
                      <a:pt x="21600" y="20829"/>
                      <a:pt x="21600" y="20829"/>
                      <a:pt x="21600" y="20829"/>
                    </a:cubicBezTo>
                    <a:cubicBezTo>
                      <a:pt x="21600" y="20057"/>
                      <a:pt x="21600" y="20057"/>
                      <a:pt x="21600" y="19286"/>
                    </a:cubicBezTo>
                    <a:cubicBezTo>
                      <a:pt x="21600" y="19286"/>
                      <a:pt x="20903" y="19286"/>
                      <a:pt x="20903" y="19286"/>
                    </a:cubicBezTo>
                    <a:cubicBezTo>
                      <a:pt x="20903" y="19286"/>
                      <a:pt x="20903" y="18514"/>
                      <a:pt x="20903" y="18514"/>
                    </a:cubicBezTo>
                    <a:cubicBezTo>
                      <a:pt x="20903" y="18514"/>
                      <a:pt x="20903" y="18514"/>
                      <a:pt x="20903" y="18514"/>
                    </a:cubicBezTo>
                    <a:cubicBezTo>
                      <a:pt x="20903" y="17743"/>
                      <a:pt x="20903" y="17743"/>
                      <a:pt x="20903" y="17743"/>
                    </a:cubicBezTo>
                    <a:cubicBezTo>
                      <a:pt x="20903" y="17743"/>
                      <a:pt x="20206" y="16200"/>
                      <a:pt x="19510" y="16200"/>
                    </a:cubicBezTo>
                    <a:cubicBezTo>
                      <a:pt x="18116" y="14657"/>
                      <a:pt x="16026" y="13114"/>
                      <a:pt x="16026" y="11571"/>
                    </a:cubicBezTo>
                    <a:cubicBezTo>
                      <a:pt x="16026" y="10800"/>
                      <a:pt x="15329" y="9257"/>
                      <a:pt x="14632" y="8486"/>
                    </a:cubicBezTo>
                    <a:cubicBezTo>
                      <a:pt x="13935" y="6943"/>
                      <a:pt x="13239" y="5400"/>
                      <a:pt x="13239" y="3857"/>
                    </a:cubicBezTo>
                    <a:cubicBezTo>
                      <a:pt x="13239" y="3857"/>
                      <a:pt x="12542" y="2314"/>
                      <a:pt x="11845" y="1543"/>
                    </a:cubicBezTo>
                    <a:cubicBezTo>
                      <a:pt x="11845" y="1543"/>
                      <a:pt x="11845" y="771"/>
                      <a:pt x="11845" y="771"/>
                    </a:cubicBezTo>
                    <a:cubicBezTo>
                      <a:pt x="11148" y="771"/>
                      <a:pt x="11148" y="771"/>
                      <a:pt x="11148" y="771"/>
                    </a:cubicBezTo>
                    <a:cubicBezTo>
                      <a:pt x="10452" y="771"/>
                      <a:pt x="10452" y="0"/>
                      <a:pt x="10452" y="0"/>
                    </a:cubicBezTo>
                    <a:cubicBezTo>
                      <a:pt x="9755" y="0"/>
                      <a:pt x="9755" y="0"/>
                      <a:pt x="9058" y="0"/>
                    </a:cubicBezTo>
                    <a:cubicBezTo>
                      <a:pt x="9058" y="0"/>
                      <a:pt x="8361" y="0"/>
                      <a:pt x="8361" y="0"/>
                    </a:cubicBezTo>
                    <a:cubicBezTo>
                      <a:pt x="8361" y="0"/>
                      <a:pt x="7665" y="0"/>
                      <a:pt x="7665" y="0"/>
                    </a:cubicBezTo>
                    <a:cubicBezTo>
                      <a:pt x="6968" y="0"/>
                      <a:pt x="6968" y="0"/>
                      <a:pt x="6968" y="0"/>
                    </a:cubicBezTo>
                    <a:cubicBezTo>
                      <a:pt x="6271" y="0"/>
                      <a:pt x="6271" y="0"/>
                      <a:pt x="5574" y="0"/>
                    </a:cubicBezTo>
                    <a:cubicBezTo>
                      <a:pt x="4181" y="0"/>
                      <a:pt x="2787" y="771"/>
                      <a:pt x="1394" y="771"/>
                    </a:cubicBezTo>
                    <a:cubicBezTo>
                      <a:pt x="697" y="771"/>
                      <a:pt x="0" y="1543"/>
                      <a:pt x="0" y="1543"/>
                    </a:cubicBezTo>
                    <a:cubicBezTo>
                      <a:pt x="0" y="1543"/>
                      <a:pt x="0" y="1543"/>
                      <a:pt x="0" y="1543"/>
                    </a:cubicBezTo>
                    <a:cubicBezTo>
                      <a:pt x="0" y="2314"/>
                      <a:pt x="0" y="3086"/>
                      <a:pt x="0" y="3086"/>
                    </a:cubicBezTo>
                    <a:cubicBezTo>
                      <a:pt x="0" y="3857"/>
                      <a:pt x="0" y="5400"/>
                      <a:pt x="697" y="6171"/>
                    </a:cubicBezTo>
                    <a:cubicBezTo>
                      <a:pt x="697" y="6171"/>
                      <a:pt x="697" y="6171"/>
                      <a:pt x="697" y="6943"/>
                    </a:cubicBezTo>
                    <a:cubicBezTo>
                      <a:pt x="697" y="7714"/>
                      <a:pt x="1394" y="7714"/>
                      <a:pt x="2090" y="7714"/>
                    </a:cubicBezTo>
                    <a:cubicBezTo>
                      <a:pt x="2787" y="7714"/>
                      <a:pt x="2787" y="7714"/>
                      <a:pt x="3484" y="7714"/>
                    </a:cubicBezTo>
                    <a:cubicBezTo>
                      <a:pt x="4181" y="7714"/>
                      <a:pt x="4181" y="7714"/>
                      <a:pt x="4181" y="7714"/>
                    </a:cubicBezTo>
                    <a:cubicBezTo>
                      <a:pt x="4877" y="7714"/>
                      <a:pt x="5574" y="8486"/>
                      <a:pt x="6271" y="8486"/>
                    </a:cubicBezTo>
                    <a:cubicBezTo>
                      <a:pt x="6271" y="8486"/>
                      <a:pt x="6271" y="9257"/>
                      <a:pt x="6271" y="9257"/>
                    </a:cubicBezTo>
                    <a:cubicBezTo>
                      <a:pt x="6271" y="9257"/>
                      <a:pt x="6271" y="9257"/>
                      <a:pt x="6271" y="9257"/>
                    </a:cubicBezTo>
                    <a:cubicBezTo>
                      <a:pt x="6968" y="9257"/>
                      <a:pt x="6968" y="9257"/>
                      <a:pt x="6968" y="9257"/>
                    </a:cubicBezTo>
                    <a:cubicBezTo>
                      <a:pt x="6968" y="9257"/>
                      <a:pt x="6968" y="9257"/>
                      <a:pt x="6968" y="10029"/>
                    </a:cubicBezTo>
                    <a:cubicBezTo>
                      <a:pt x="6968" y="10029"/>
                      <a:pt x="6968" y="10029"/>
                      <a:pt x="6968" y="10029"/>
                    </a:cubicBezTo>
                    <a:cubicBezTo>
                      <a:pt x="7665" y="10800"/>
                      <a:pt x="7665" y="10800"/>
                      <a:pt x="7665" y="10800"/>
                    </a:cubicBezTo>
                    <a:cubicBezTo>
                      <a:pt x="7665" y="10800"/>
                      <a:pt x="7665" y="10800"/>
                      <a:pt x="7665" y="11571"/>
                    </a:cubicBezTo>
                    <a:cubicBezTo>
                      <a:pt x="7665" y="11571"/>
                      <a:pt x="7665" y="11571"/>
                      <a:pt x="7665" y="11571"/>
                    </a:cubicBezTo>
                    <a:cubicBezTo>
                      <a:pt x="7665" y="11571"/>
                      <a:pt x="7665" y="11571"/>
                      <a:pt x="7665" y="11571"/>
                    </a:cubicBezTo>
                    <a:cubicBezTo>
                      <a:pt x="7665" y="11571"/>
                      <a:pt x="7665" y="11571"/>
                      <a:pt x="7665" y="11571"/>
                    </a:cubicBezTo>
                    <a:cubicBezTo>
                      <a:pt x="8361" y="11571"/>
                      <a:pt x="8361" y="11571"/>
                      <a:pt x="9058" y="11571"/>
                    </a:cubicBezTo>
                    <a:cubicBezTo>
                      <a:pt x="9058" y="11571"/>
                      <a:pt x="9058" y="12343"/>
                      <a:pt x="9058" y="12343"/>
                    </a:cubicBezTo>
                    <a:cubicBezTo>
                      <a:pt x="9058" y="12343"/>
                      <a:pt x="9058" y="12343"/>
                      <a:pt x="9755" y="12343"/>
                    </a:cubicBezTo>
                    <a:cubicBezTo>
                      <a:pt x="9755" y="12343"/>
                      <a:pt x="9755" y="12343"/>
                      <a:pt x="9755" y="12343"/>
                    </a:cubicBezTo>
                    <a:cubicBezTo>
                      <a:pt x="9755" y="12343"/>
                      <a:pt x="9755" y="13114"/>
                      <a:pt x="9755" y="13114"/>
                    </a:cubicBezTo>
                    <a:cubicBezTo>
                      <a:pt x="10452" y="13114"/>
                      <a:pt x="10452" y="13114"/>
                      <a:pt x="10452" y="13114"/>
                    </a:cubicBezTo>
                    <a:cubicBezTo>
                      <a:pt x="10452" y="13114"/>
                      <a:pt x="10452" y="13114"/>
                      <a:pt x="10452" y="13886"/>
                    </a:cubicBezTo>
                    <a:cubicBezTo>
                      <a:pt x="10452" y="13886"/>
                      <a:pt x="10452" y="13886"/>
                      <a:pt x="10452" y="13886"/>
                    </a:cubicBezTo>
                    <a:cubicBezTo>
                      <a:pt x="11148" y="13886"/>
                      <a:pt x="11148" y="13886"/>
                      <a:pt x="11845" y="13886"/>
                    </a:cubicBezTo>
                    <a:cubicBezTo>
                      <a:pt x="11845" y="14657"/>
                      <a:pt x="11845" y="14657"/>
                      <a:pt x="11845" y="14657"/>
                    </a:cubicBezTo>
                    <a:cubicBezTo>
                      <a:pt x="12542" y="14657"/>
                      <a:pt x="13239" y="14657"/>
                      <a:pt x="13239" y="15429"/>
                    </a:cubicBezTo>
                    <a:cubicBezTo>
                      <a:pt x="13935" y="15429"/>
                      <a:pt x="13935" y="15429"/>
                      <a:pt x="13935" y="15429"/>
                    </a:cubicBezTo>
                    <a:cubicBezTo>
                      <a:pt x="14632" y="15429"/>
                      <a:pt x="14632" y="15429"/>
                      <a:pt x="14632" y="15429"/>
                    </a:cubicBezTo>
                    <a:cubicBezTo>
                      <a:pt x="16026" y="15429"/>
                      <a:pt x="17419" y="16200"/>
                      <a:pt x="18116" y="17743"/>
                    </a:cubicBezTo>
                    <a:cubicBezTo>
                      <a:pt x="18813" y="17743"/>
                      <a:pt x="18813" y="18514"/>
                      <a:pt x="19510" y="19286"/>
                    </a:cubicBezTo>
                    <a:cubicBezTo>
                      <a:pt x="19510" y="19286"/>
                      <a:pt x="19510" y="19286"/>
                      <a:pt x="19510" y="19286"/>
                    </a:cubicBezTo>
                    <a:cubicBezTo>
                      <a:pt x="19510" y="19286"/>
                      <a:pt x="19510" y="20057"/>
                      <a:pt x="20206" y="20057"/>
                    </a:cubicBezTo>
                    <a:cubicBezTo>
                      <a:pt x="20206" y="20057"/>
                      <a:pt x="20206" y="20057"/>
                      <a:pt x="20206" y="20829"/>
                    </a:cubicBezTo>
                    <a:cubicBezTo>
                      <a:pt x="20206" y="20829"/>
                      <a:pt x="20206" y="20829"/>
                      <a:pt x="20206" y="21600"/>
                    </a:cubicBezTo>
                    <a:cubicBezTo>
                      <a:pt x="20903" y="21600"/>
                      <a:pt x="21600" y="21600"/>
                      <a:pt x="21600" y="208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29" name="Shape 3129"/>
              <p:cNvSpPr/>
              <p:nvPr/>
            </p:nvSpPr>
            <p:spPr>
              <a:xfrm>
                <a:off x="181608" y="71766"/>
                <a:ext cx="66765" cy="55656"/>
              </a:xfrm>
              <a:custGeom>
                <a:avLst/>
                <a:gdLst/>
                <a:ahLst/>
                <a:cxnLst>
                  <a:cxn ang="0">
                    <a:pos x="wd2" y="hd2"/>
                  </a:cxn>
                  <a:cxn ang="5400000">
                    <a:pos x="wd2" y="hd2"/>
                  </a:cxn>
                  <a:cxn ang="10800000">
                    <a:pos x="wd2" y="hd2"/>
                  </a:cxn>
                  <a:cxn ang="16200000">
                    <a:pos x="wd2" y="hd2"/>
                  </a:cxn>
                </a:cxnLst>
                <a:rect l="0" t="0" r="r" b="b"/>
                <a:pathLst>
                  <a:path w="20715" h="21600" fill="norm" stroke="1" extrusionOk="0">
                    <a:moveTo>
                      <a:pt x="5850" y="0"/>
                    </a:moveTo>
                    <a:cubicBezTo>
                      <a:pt x="5400" y="0"/>
                      <a:pt x="5400" y="540"/>
                      <a:pt x="5400" y="540"/>
                    </a:cubicBezTo>
                    <a:cubicBezTo>
                      <a:pt x="5400" y="540"/>
                      <a:pt x="5850" y="1080"/>
                      <a:pt x="5850" y="1080"/>
                    </a:cubicBezTo>
                    <a:cubicBezTo>
                      <a:pt x="6750" y="1620"/>
                      <a:pt x="7200" y="2160"/>
                      <a:pt x="7200" y="3240"/>
                    </a:cubicBezTo>
                    <a:cubicBezTo>
                      <a:pt x="7200" y="3240"/>
                      <a:pt x="7200" y="3780"/>
                      <a:pt x="6750" y="4320"/>
                    </a:cubicBezTo>
                    <a:cubicBezTo>
                      <a:pt x="6300" y="4860"/>
                      <a:pt x="5400" y="5400"/>
                      <a:pt x="4500" y="5400"/>
                    </a:cubicBezTo>
                    <a:cubicBezTo>
                      <a:pt x="3600" y="5400"/>
                      <a:pt x="2250" y="4860"/>
                      <a:pt x="1800" y="3780"/>
                    </a:cubicBezTo>
                    <a:cubicBezTo>
                      <a:pt x="1350" y="3780"/>
                      <a:pt x="1350" y="3780"/>
                      <a:pt x="1350" y="3780"/>
                    </a:cubicBezTo>
                    <a:cubicBezTo>
                      <a:pt x="1350" y="3780"/>
                      <a:pt x="1350" y="3780"/>
                      <a:pt x="1350" y="3240"/>
                    </a:cubicBezTo>
                    <a:cubicBezTo>
                      <a:pt x="900" y="3240"/>
                      <a:pt x="900" y="3240"/>
                      <a:pt x="900" y="3240"/>
                    </a:cubicBezTo>
                    <a:cubicBezTo>
                      <a:pt x="900" y="3240"/>
                      <a:pt x="900" y="3240"/>
                      <a:pt x="450" y="3240"/>
                    </a:cubicBezTo>
                    <a:cubicBezTo>
                      <a:pt x="450" y="3240"/>
                      <a:pt x="450" y="3240"/>
                      <a:pt x="450" y="2700"/>
                    </a:cubicBezTo>
                    <a:cubicBezTo>
                      <a:pt x="450" y="2700"/>
                      <a:pt x="0" y="2700"/>
                      <a:pt x="0" y="2700"/>
                    </a:cubicBezTo>
                    <a:cubicBezTo>
                      <a:pt x="0" y="2700"/>
                      <a:pt x="0" y="2700"/>
                      <a:pt x="0" y="2700"/>
                    </a:cubicBezTo>
                    <a:cubicBezTo>
                      <a:pt x="0" y="2700"/>
                      <a:pt x="0" y="2700"/>
                      <a:pt x="0" y="2700"/>
                    </a:cubicBezTo>
                    <a:cubicBezTo>
                      <a:pt x="0" y="3240"/>
                      <a:pt x="0" y="3240"/>
                      <a:pt x="450" y="3780"/>
                    </a:cubicBezTo>
                    <a:cubicBezTo>
                      <a:pt x="900" y="4860"/>
                      <a:pt x="1800" y="5940"/>
                      <a:pt x="1350" y="7020"/>
                    </a:cubicBezTo>
                    <a:cubicBezTo>
                      <a:pt x="1350" y="7020"/>
                      <a:pt x="1350" y="7560"/>
                      <a:pt x="1800" y="8100"/>
                    </a:cubicBezTo>
                    <a:cubicBezTo>
                      <a:pt x="1800" y="8100"/>
                      <a:pt x="1800" y="8640"/>
                      <a:pt x="2250" y="8640"/>
                    </a:cubicBezTo>
                    <a:cubicBezTo>
                      <a:pt x="2700" y="9180"/>
                      <a:pt x="3150" y="10260"/>
                      <a:pt x="3150" y="11880"/>
                    </a:cubicBezTo>
                    <a:cubicBezTo>
                      <a:pt x="3150" y="11880"/>
                      <a:pt x="4050" y="12960"/>
                      <a:pt x="4500" y="13500"/>
                    </a:cubicBezTo>
                    <a:cubicBezTo>
                      <a:pt x="5400" y="14040"/>
                      <a:pt x="6300" y="15120"/>
                      <a:pt x="6300" y="16200"/>
                    </a:cubicBezTo>
                    <a:cubicBezTo>
                      <a:pt x="6300" y="16200"/>
                      <a:pt x="6300" y="16200"/>
                      <a:pt x="6300" y="16200"/>
                    </a:cubicBezTo>
                    <a:cubicBezTo>
                      <a:pt x="6300" y="16200"/>
                      <a:pt x="6300" y="16200"/>
                      <a:pt x="6300" y="16200"/>
                    </a:cubicBezTo>
                    <a:cubicBezTo>
                      <a:pt x="6300" y="16200"/>
                      <a:pt x="6300" y="16740"/>
                      <a:pt x="6300" y="16740"/>
                    </a:cubicBezTo>
                    <a:cubicBezTo>
                      <a:pt x="6300" y="16740"/>
                      <a:pt x="6300" y="16740"/>
                      <a:pt x="6300" y="16740"/>
                    </a:cubicBezTo>
                    <a:cubicBezTo>
                      <a:pt x="6750" y="16740"/>
                      <a:pt x="6750" y="17280"/>
                      <a:pt x="6750" y="17280"/>
                    </a:cubicBezTo>
                    <a:cubicBezTo>
                      <a:pt x="6750" y="17280"/>
                      <a:pt x="6750" y="17280"/>
                      <a:pt x="6750" y="17820"/>
                    </a:cubicBezTo>
                    <a:cubicBezTo>
                      <a:pt x="6750" y="17820"/>
                      <a:pt x="6750" y="17820"/>
                      <a:pt x="6750" y="17820"/>
                    </a:cubicBezTo>
                    <a:cubicBezTo>
                      <a:pt x="8100" y="17280"/>
                      <a:pt x="9000" y="16200"/>
                      <a:pt x="9900" y="15660"/>
                    </a:cubicBezTo>
                    <a:cubicBezTo>
                      <a:pt x="10800" y="14580"/>
                      <a:pt x="11250" y="14040"/>
                      <a:pt x="12150" y="13500"/>
                    </a:cubicBezTo>
                    <a:cubicBezTo>
                      <a:pt x="13050" y="12960"/>
                      <a:pt x="13950" y="13500"/>
                      <a:pt x="14400" y="14580"/>
                    </a:cubicBezTo>
                    <a:cubicBezTo>
                      <a:pt x="15300" y="15660"/>
                      <a:pt x="14850" y="18900"/>
                      <a:pt x="14400" y="20520"/>
                    </a:cubicBezTo>
                    <a:cubicBezTo>
                      <a:pt x="14400" y="20520"/>
                      <a:pt x="14850" y="20520"/>
                      <a:pt x="14850" y="20520"/>
                    </a:cubicBezTo>
                    <a:cubicBezTo>
                      <a:pt x="14850" y="20520"/>
                      <a:pt x="14850" y="20520"/>
                      <a:pt x="14850" y="20520"/>
                    </a:cubicBezTo>
                    <a:cubicBezTo>
                      <a:pt x="15300" y="21060"/>
                      <a:pt x="15300" y="21060"/>
                      <a:pt x="15300" y="21060"/>
                    </a:cubicBezTo>
                    <a:cubicBezTo>
                      <a:pt x="15300" y="21060"/>
                      <a:pt x="15300" y="21060"/>
                      <a:pt x="15750" y="21060"/>
                    </a:cubicBezTo>
                    <a:cubicBezTo>
                      <a:pt x="15750" y="21600"/>
                      <a:pt x="16200" y="21600"/>
                      <a:pt x="16200" y="21600"/>
                    </a:cubicBezTo>
                    <a:cubicBezTo>
                      <a:pt x="16650" y="20520"/>
                      <a:pt x="16650" y="19980"/>
                      <a:pt x="17550" y="18900"/>
                    </a:cubicBezTo>
                    <a:cubicBezTo>
                      <a:pt x="19800" y="15660"/>
                      <a:pt x="21600" y="10260"/>
                      <a:pt x="20250" y="7560"/>
                    </a:cubicBezTo>
                    <a:cubicBezTo>
                      <a:pt x="19800" y="6480"/>
                      <a:pt x="18000" y="3780"/>
                      <a:pt x="16650" y="1620"/>
                    </a:cubicBezTo>
                    <a:cubicBezTo>
                      <a:pt x="16650" y="1620"/>
                      <a:pt x="16200" y="1620"/>
                      <a:pt x="16200" y="2160"/>
                    </a:cubicBezTo>
                    <a:cubicBezTo>
                      <a:pt x="16200" y="2160"/>
                      <a:pt x="16200" y="2160"/>
                      <a:pt x="16200" y="2160"/>
                    </a:cubicBezTo>
                    <a:cubicBezTo>
                      <a:pt x="15750" y="2160"/>
                      <a:pt x="15750" y="2160"/>
                      <a:pt x="15300" y="2160"/>
                    </a:cubicBezTo>
                    <a:cubicBezTo>
                      <a:pt x="15300" y="2160"/>
                      <a:pt x="15300" y="2700"/>
                      <a:pt x="15300" y="2700"/>
                    </a:cubicBezTo>
                    <a:cubicBezTo>
                      <a:pt x="15300" y="2700"/>
                      <a:pt x="14850" y="2700"/>
                      <a:pt x="14850" y="2700"/>
                    </a:cubicBezTo>
                    <a:cubicBezTo>
                      <a:pt x="14400" y="2700"/>
                      <a:pt x="13950" y="2700"/>
                      <a:pt x="13950" y="3240"/>
                    </a:cubicBezTo>
                    <a:cubicBezTo>
                      <a:pt x="13950" y="3780"/>
                      <a:pt x="13500" y="4320"/>
                      <a:pt x="12600" y="4320"/>
                    </a:cubicBezTo>
                    <a:cubicBezTo>
                      <a:pt x="12150" y="4320"/>
                      <a:pt x="11700" y="4320"/>
                      <a:pt x="11700" y="3780"/>
                    </a:cubicBezTo>
                    <a:cubicBezTo>
                      <a:pt x="11250" y="3780"/>
                      <a:pt x="11250" y="3780"/>
                      <a:pt x="11250" y="3780"/>
                    </a:cubicBezTo>
                    <a:cubicBezTo>
                      <a:pt x="10800" y="3780"/>
                      <a:pt x="10800" y="3780"/>
                      <a:pt x="10800" y="3780"/>
                    </a:cubicBezTo>
                    <a:cubicBezTo>
                      <a:pt x="10800" y="3780"/>
                      <a:pt x="10800" y="3780"/>
                      <a:pt x="10800" y="3780"/>
                    </a:cubicBezTo>
                    <a:cubicBezTo>
                      <a:pt x="10350" y="3780"/>
                      <a:pt x="9900" y="3240"/>
                      <a:pt x="9000" y="2160"/>
                    </a:cubicBezTo>
                    <a:cubicBezTo>
                      <a:pt x="8550" y="1620"/>
                      <a:pt x="7650" y="540"/>
                      <a:pt x="7200" y="540"/>
                    </a:cubicBezTo>
                    <a:cubicBezTo>
                      <a:pt x="6750" y="540"/>
                      <a:pt x="6750" y="540"/>
                      <a:pt x="6300" y="0"/>
                    </a:cubicBezTo>
                    <a:cubicBezTo>
                      <a:pt x="6300" y="0"/>
                      <a:pt x="6300" y="0"/>
                      <a:pt x="5850" y="0"/>
                    </a:cubicBezTo>
                    <a:cubicBezTo>
                      <a:pt x="5850" y="0"/>
                      <a:pt x="5850" y="0"/>
                      <a:pt x="5850" y="0"/>
                    </a:cubicBezTo>
                    <a:cubicBezTo>
                      <a:pt x="5850" y="0"/>
                      <a:pt x="5850" y="0"/>
                      <a:pt x="585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30" name="Shape 3130"/>
              <p:cNvSpPr/>
              <p:nvPr/>
            </p:nvSpPr>
            <p:spPr>
              <a:xfrm>
                <a:off x="436667" y="137674"/>
                <a:ext cx="182316" cy="155250"/>
              </a:xfrm>
              <a:custGeom>
                <a:avLst/>
                <a:gdLst/>
                <a:ahLst/>
                <a:cxnLst>
                  <a:cxn ang="0">
                    <a:pos x="wd2" y="hd2"/>
                  </a:cxn>
                  <a:cxn ang="5400000">
                    <a:pos x="wd2" y="hd2"/>
                  </a:cxn>
                  <a:cxn ang="10800000">
                    <a:pos x="wd2" y="hd2"/>
                  </a:cxn>
                  <a:cxn ang="16200000">
                    <a:pos x="wd2" y="hd2"/>
                  </a:cxn>
                </a:cxnLst>
                <a:rect l="0" t="0" r="r" b="b"/>
                <a:pathLst>
                  <a:path w="21505" h="21600" fill="norm" stroke="1" extrusionOk="0">
                    <a:moveTo>
                      <a:pt x="21334" y="4516"/>
                    </a:moveTo>
                    <a:cubicBezTo>
                      <a:pt x="21334" y="4516"/>
                      <a:pt x="21334" y="4516"/>
                      <a:pt x="21334" y="4516"/>
                    </a:cubicBezTo>
                    <a:cubicBezTo>
                      <a:pt x="21162" y="4516"/>
                      <a:pt x="21162" y="4320"/>
                      <a:pt x="21162" y="4320"/>
                    </a:cubicBezTo>
                    <a:cubicBezTo>
                      <a:pt x="20991" y="4124"/>
                      <a:pt x="20991" y="3927"/>
                      <a:pt x="20819" y="3731"/>
                    </a:cubicBezTo>
                    <a:cubicBezTo>
                      <a:pt x="20819" y="3535"/>
                      <a:pt x="20991" y="3142"/>
                      <a:pt x="20991" y="2945"/>
                    </a:cubicBezTo>
                    <a:cubicBezTo>
                      <a:pt x="20991" y="2945"/>
                      <a:pt x="20991" y="2749"/>
                      <a:pt x="21162" y="2749"/>
                    </a:cubicBezTo>
                    <a:cubicBezTo>
                      <a:pt x="21334" y="2160"/>
                      <a:pt x="21334" y="1964"/>
                      <a:pt x="21162" y="1767"/>
                    </a:cubicBezTo>
                    <a:cubicBezTo>
                      <a:pt x="20476" y="1375"/>
                      <a:pt x="20476" y="785"/>
                      <a:pt x="20476" y="393"/>
                    </a:cubicBezTo>
                    <a:cubicBezTo>
                      <a:pt x="20476" y="196"/>
                      <a:pt x="20476" y="0"/>
                      <a:pt x="20476" y="0"/>
                    </a:cubicBezTo>
                    <a:cubicBezTo>
                      <a:pt x="19962" y="0"/>
                      <a:pt x="19105" y="1178"/>
                      <a:pt x="19105" y="1571"/>
                    </a:cubicBezTo>
                    <a:cubicBezTo>
                      <a:pt x="19105" y="2160"/>
                      <a:pt x="18419" y="2356"/>
                      <a:pt x="17905" y="2356"/>
                    </a:cubicBezTo>
                    <a:cubicBezTo>
                      <a:pt x="17734" y="2553"/>
                      <a:pt x="17391" y="2553"/>
                      <a:pt x="17219" y="2553"/>
                    </a:cubicBezTo>
                    <a:cubicBezTo>
                      <a:pt x="17219" y="3338"/>
                      <a:pt x="16534" y="3338"/>
                      <a:pt x="16362" y="3338"/>
                    </a:cubicBezTo>
                    <a:cubicBezTo>
                      <a:pt x="15848" y="3338"/>
                      <a:pt x="15848" y="3338"/>
                      <a:pt x="15848" y="3338"/>
                    </a:cubicBezTo>
                    <a:cubicBezTo>
                      <a:pt x="15334" y="3338"/>
                      <a:pt x="15334" y="3338"/>
                      <a:pt x="15162" y="3338"/>
                    </a:cubicBezTo>
                    <a:cubicBezTo>
                      <a:pt x="15162" y="3731"/>
                      <a:pt x="14991" y="3731"/>
                      <a:pt x="14648" y="3731"/>
                    </a:cubicBezTo>
                    <a:cubicBezTo>
                      <a:pt x="14648" y="3731"/>
                      <a:pt x="14648" y="3731"/>
                      <a:pt x="14648" y="3731"/>
                    </a:cubicBezTo>
                    <a:cubicBezTo>
                      <a:pt x="14648" y="3731"/>
                      <a:pt x="14476" y="3731"/>
                      <a:pt x="14476" y="3731"/>
                    </a:cubicBezTo>
                    <a:cubicBezTo>
                      <a:pt x="14476" y="3731"/>
                      <a:pt x="14476" y="3731"/>
                      <a:pt x="14476" y="3731"/>
                    </a:cubicBezTo>
                    <a:cubicBezTo>
                      <a:pt x="14476" y="3731"/>
                      <a:pt x="14476" y="3731"/>
                      <a:pt x="14476" y="3731"/>
                    </a:cubicBezTo>
                    <a:cubicBezTo>
                      <a:pt x="13791" y="3338"/>
                      <a:pt x="13791" y="3338"/>
                      <a:pt x="13791" y="3338"/>
                    </a:cubicBezTo>
                    <a:cubicBezTo>
                      <a:pt x="13619" y="3338"/>
                      <a:pt x="13619" y="3338"/>
                      <a:pt x="13619" y="3338"/>
                    </a:cubicBezTo>
                    <a:cubicBezTo>
                      <a:pt x="13619" y="3338"/>
                      <a:pt x="13619" y="3338"/>
                      <a:pt x="13619" y="3338"/>
                    </a:cubicBezTo>
                    <a:cubicBezTo>
                      <a:pt x="13619" y="3338"/>
                      <a:pt x="13619" y="3142"/>
                      <a:pt x="13619" y="3142"/>
                    </a:cubicBezTo>
                    <a:cubicBezTo>
                      <a:pt x="13619" y="3142"/>
                      <a:pt x="13448" y="3142"/>
                      <a:pt x="13448" y="3142"/>
                    </a:cubicBezTo>
                    <a:cubicBezTo>
                      <a:pt x="13448" y="3142"/>
                      <a:pt x="13448" y="3142"/>
                      <a:pt x="13448" y="3142"/>
                    </a:cubicBezTo>
                    <a:cubicBezTo>
                      <a:pt x="13448" y="3142"/>
                      <a:pt x="13448" y="3142"/>
                      <a:pt x="13448" y="3142"/>
                    </a:cubicBezTo>
                    <a:cubicBezTo>
                      <a:pt x="13276" y="3142"/>
                      <a:pt x="13276" y="3142"/>
                      <a:pt x="13276" y="3142"/>
                    </a:cubicBezTo>
                    <a:cubicBezTo>
                      <a:pt x="12934" y="3142"/>
                      <a:pt x="12591" y="2945"/>
                      <a:pt x="12419" y="2749"/>
                    </a:cubicBezTo>
                    <a:cubicBezTo>
                      <a:pt x="12248" y="2553"/>
                      <a:pt x="12076" y="2356"/>
                      <a:pt x="11905" y="2356"/>
                    </a:cubicBezTo>
                    <a:cubicBezTo>
                      <a:pt x="11905" y="2356"/>
                      <a:pt x="11905" y="2356"/>
                      <a:pt x="11905" y="2356"/>
                    </a:cubicBezTo>
                    <a:cubicBezTo>
                      <a:pt x="11562" y="2553"/>
                      <a:pt x="11562" y="2553"/>
                      <a:pt x="11562" y="2553"/>
                    </a:cubicBezTo>
                    <a:cubicBezTo>
                      <a:pt x="11562" y="2553"/>
                      <a:pt x="11562" y="2553"/>
                      <a:pt x="11562" y="2553"/>
                    </a:cubicBezTo>
                    <a:cubicBezTo>
                      <a:pt x="11219" y="2553"/>
                      <a:pt x="11219" y="2553"/>
                      <a:pt x="11219" y="2553"/>
                    </a:cubicBezTo>
                    <a:cubicBezTo>
                      <a:pt x="11219" y="2553"/>
                      <a:pt x="11219" y="2553"/>
                      <a:pt x="11219" y="2553"/>
                    </a:cubicBezTo>
                    <a:cubicBezTo>
                      <a:pt x="11219" y="2553"/>
                      <a:pt x="11048" y="2553"/>
                      <a:pt x="11048" y="2553"/>
                    </a:cubicBezTo>
                    <a:cubicBezTo>
                      <a:pt x="11048" y="2553"/>
                      <a:pt x="11048" y="2553"/>
                      <a:pt x="11048" y="2553"/>
                    </a:cubicBezTo>
                    <a:cubicBezTo>
                      <a:pt x="10876" y="2553"/>
                      <a:pt x="10876" y="2356"/>
                      <a:pt x="10705" y="2356"/>
                    </a:cubicBezTo>
                    <a:cubicBezTo>
                      <a:pt x="10705" y="2356"/>
                      <a:pt x="10705" y="2356"/>
                      <a:pt x="10705" y="2356"/>
                    </a:cubicBezTo>
                    <a:cubicBezTo>
                      <a:pt x="10705" y="2356"/>
                      <a:pt x="10534" y="2356"/>
                      <a:pt x="10534" y="2356"/>
                    </a:cubicBezTo>
                    <a:cubicBezTo>
                      <a:pt x="10534" y="2356"/>
                      <a:pt x="10534" y="2356"/>
                      <a:pt x="10362" y="2356"/>
                    </a:cubicBezTo>
                    <a:cubicBezTo>
                      <a:pt x="10362" y="2160"/>
                      <a:pt x="10191" y="2160"/>
                      <a:pt x="10019" y="2160"/>
                    </a:cubicBezTo>
                    <a:cubicBezTo>
                      <a:pt x="10019" y="2160"/>
                      <a:pt x="9676" y="2356"/>
                      <a:pt x="9676" y="2553"/>
                    </a:cubicBezTo>
                    <a:cubicBezTo>
                      <a:pt x="9334" y="2749"/>
                      <a:pt x="9162" y="3142"/>
                      <a:pt x="8648" y="3142"/>
                    </a:cubicBezTo>
                    <a:cubicBezTo>
                      <a:pt x="8648" y="3142"/>
                      <a:pt x="8476" y="3142"/>
                      <a:pt x="8476" y="3142"/>
                    </a:cubicBezTo>
                    <a:cubicBezTo>
                      <a:pt x="8305" y="3142"/>
                      <a:pt x="8305" y="3338"/>
                      <a:pt x="8134" y="3535"/>
                    </a:cubicBezTo>
                    <a:cubicBezTo>
                      <a:pt x="7962" y="3927"/>
                      <a:pt x="7791" y="4516"/>
                      <a:pt x="7791" y="4713"/>
                    </a:cubicBezTo>
                    <a:cubicBezTo>
                      <a:pt x="7791" y="5105"/>
                      <a:pt x="7791" y="5105"/>
                      <a:pt x="7791" y="5105"/>
                    </a:cubicBezTo>
                    <a:cubicBezTo>
                      <a:pt x="7619" y="5695"/>
                      <a:pt x="6934" y="5891"/>
                      <a:pt x="6076" y="6087"/>
                    </a:cubicBezTo>
                    <a:cubicBezTo>
                      <a:pt x="5734" y="6284"/>
                      <a:pt x="5048" y="6480"/>
                      <a:pt x="5048" y="6676"/>
                    </a:cubicBezTo>
                    <a:cubicBezTo>
                      <a:pt x="5048" y="7069"/>
                      <a:pt x="4876" y="7265"/>
                      <a:pt x="4705" y="7658"/>
                    </a:cubicBezTo>
                    <a:cubicBezTo>
                      <a:pt x="4362" y="7855"/>
                      <a:pt x="4019" y="8247"/>
                      <a:pt x="3505" y="8247"/>
                    </a:cubicBezTo>
                    <a:cubicBezTo>
                      <a:pt x="2991" y="8247"/>
                      <a:pt x="2648" y="7855"/>
                      <a:pt x="2648" y="7658"/>
                    </a:cubicBezTo>
                    <a:cubicBezTo>
                      <a:pt x="2648" y="7462"/>
                      <a:pt x="2648" y="7462"/>
                      <a:pt x="2134" y="7462"/>
                    </a:cubicBezTo>
                    <a:cubicBezTo>
                      <a:pt x="1962" y="7462"/>
                      <a:pt x="1962" y="7462"/>
                      <a:pt x="1962" y="7462"/>
                    </a:cubicBezTo>
                    <a:cubicBezTo>
                      <a:pt x="1791" y="7462"/>
                      <a:pt x="1791" y="7462"/>
                      <a:pt x="1619" y="7462"/>
                    </a:cubicBezTo>
                    <a:cubicBezTo>
                      <a:pt x="1619" y="7462"/>
                      <a:pt x="1619" y="7462"/>
                      <a:pt x="1619" y="7462"/>
                    </a:cubicBezTo>
                    <a:cubicBezTo>
                      <a:pt x="1448" y="7462"/>
                      <a:pt x="1448" y="7462"/>
                      <a:pt x="1448" y="7462"/>
                    </a:cubicBezTo>
                    <a:cubicBezTo>
                      <a:pt x="1448" y="7462"/>
                      <a:pt x="1448" y="7462"/>
                      <a:pt x="1448" y="7462"/>
                    </a:cubicBezTo>
                    <a:cubicBezTo>
                      <a:pt x="1448" y="7462"/>
                      <a:pt x="1448" y="7462"/>
                      <a:pt x="1276" y="7462"/>
                    </a:cubicBezTo>
                    <a:cubicBezTo>
                      <a:pt x="1276" y="7462"/>
                      <a:pt x="1276" y="7462"/>
                      <a:pt x="1276" y="7462"/>
                    </a:cubicBezTo>
                    <a:cubicBezTo>
                      <a:pt x="1276" y="7462"/>
                      <a:pt x="1276" y="7462"/>
                      <a:pt x="1276" y="7462"/>
                    </a:cubicBezTo>
                    <a:cubicBezTo>
                      <a:pt x="1276" y="7462"/>
                      <a:pt x="1276" y="7462"/>
                      <a:pt x="1276" y="7462"/>
                    </a:cubicBezTo>
                    <a:cubicBezTo>
                      <a:pt x="1276" y="7462"/>
                      <a:pt x="1276" y="7462"/>
                      <a:pt x="1276" y="7658"/>
                    </a:cubicBezTo>
                    <a:cubicBezTo>
                      <a:pt x="1105" y="7658"/>
                      <a:pt x="1105" y="7658"/>
                      <a:pt x="1105" y="7658"/>
                    </a:cubicBezTo>
                    <a:cubicBezTo>
                      <a:pt x="1105" y="7658"/>
                      <a:pt x="1105" y="7658"/>
                      <a:pt x="1105" y="7658"/>
                    </a:cubicBezTo>
                    <a:cubicBezTo>
                      <a:pt x="1105" y="7855"/>
                      <a:pt x="1105" y="7855"/>
                      <a:pt x="1105" y="8051"/>
                    </a:cubicBezTo>
                    <a:cubicBezTo>
                      <a:pt x="1105" y="8051"/>
                      <a:pt x="1105" y="8051"/>
                      <a:pt x="1105" y="8051"/>
                    </a:cubicBezTo>
                    <a:cubicBezTo>
                      <a:pt x="1105" y="8640"/>
                      <a:pt x="934" y="9033"/>
                      <a:pt x="762" y="9425"/>
                    </a:cubicBezTo>
                    <a:cubicBezTo>
                      <a:pt x="591" y="9425"/>
                      <a:pt x="591" y="9622"/>
                      <a:pt x="419" y="9622"/>
                    </a:cubicBezTo>
                    <a:cubicBezTo>
                      <a:pt x="419" y="9818"/>
                      <a:pt x="248" y="9818"/>
                      <a:pt x="248" y="10015"/>
                    </a:cubicBezTo>
                    <a:cubicBezTo>
                      <a:pt x="248" y="10015"/>
                      <a:pt x="248" y="10211"/>
                      <a:pt x="248" y="10211"/>
                    </a:cubicBezTo>
                    <a:cubicBezTo>
                      <a:pt x="76" y="10604"/>
                      <a:pt x="-95" y="11193"/>
                      <a:pt x="76" y="11585"/>
                    </a:cubicBezTo>
                    <a:cubicBezTo>
                      <a:pt x="248" y="11978"/>
                      <a:pt x="248" y="12371"/>
                      <a:pt x="76" y="12764"/>
                    </a:cubicBezTo>
                    <a:cubicBezTo>
                      <a:pt x="76" y="13156"/>
                      <a:pt x="-95" y="13549"/>
                      <a:pt x="76" y="13942"/>
                    </a:cubicBezTo>
                    <a:cubicBezTo>
                      <a:pt x="248" y="14531"/>
                      <a:pt x="419" y="15316"/>
                      <a:pt x="419" y="15905"/>
                    </a:cubicBezTo>
                    <a:cubicBezTo>
                      <a:pt x="419" y="16102"/>
                      <a:pt x="419" y="16298"/>
                      <a:pt x="419" y="16495"/>
                    </a:cubicBezTo>
                    <a:cubicBezTo>
                      <a:pt x="419" y="16495"/>
                      <a:pt x="591" y="16495"/>
                      <a:pt x="762" y="16495"/>
                    </a:cubicBezTo>
                    <a:cubicBezTo>
                      <a:pt x="1276" y="16691"/>
                      <a:pt x="1962" y="16887"/>
                      <a:pt x="2305" y="17673"/>
                    </a:cubicBezTo>
                    <a:cubicBezTo>
                      <a:pt x="2476" y="18065"/>
                      <a:pt x="2305" y="18262"/>
                      <a:pt x="2134" y="18655"/>
                    </a:cubicBezTo>
                    <a:cubicBezTo>
                      <a:pt x="1962" y="19244"/>
                      <a:pt x="1448" y="19833"/>
                      <a:pt x="934" y="20225"/>
                    </a:cubicBezTo>
                    <a:cubicBezTo>
                      <a:pt x="762" y="20618"/>
                      <a:pt x="419" y="20815"/>
                      <a:pt x="248" y="21011"/>
                    </a:cubicBezTo>
                    <a:cubicBezTo>
                      <a:pt x="248" y="21011"/>
                      <a:pt x="419" y="21011"/>
                      <a:pt x="591" y="21207"/>
                    </a:cubicBezTo>
                    <a:cubicBezTo>
                      <a:pt x="591" y="21207"/>
                      <a:pt x="762" y="21207"/>
                      <a:pt x="934" y="21404"/>
                    </a:cubicBezTo>
                    <a:cubicBezTo>
                      <a:pt x="934" y="21404"/>
                      <a:pt x="1105" y="21404"/>
                      <a:pt x="1276" y="21404"/>
                    </a:cubicBezTo>
                    <a:cubicBezTo>
                      <a:pt x="1276" y="21404"/>
                      <a:pt x="1448" y="21404"/>
                      <a:pt x="1619" y="21404"/>
                    </a:cubicBezTo>
                    <a:cubicBezTo>
                      <a:pt x="1791" y="21404"/>
                      <a:pt x="1791" y="21404"/>
                      <a:pt x="1962" y="21404"/>
                    </a:cubicBezTo>
                    <a:cubicBezTo>
                      <a:pt x="2134" y="21404"/>
                      <a:pt x="2305" y="21404"/>
                      <a:pt x="2476" y="21404"/>
                    </a:cubicBezTo>
                    <a:cubicBezTo>
                      <a:pt x="2476" y="21600"/>
                      <a:pt x="2648" y="21600"/>
                      <a:pt x="2648" y="21600"/>
                    </a:cubicBezTo>
                    <a:cubicBezTo>
                      <a:pt x="2991" y="21600"/>
                      <a:pt x="3162" y="21600"/>
                      <a:pt x="3334" y="21600"/>
                    </a:cubicBezTo>
                    <a:cubicBezTo>
                      <a:pt x="3505" y="21600"/>
                      <a:pt x="3676" y="21600"/>
                      <a:pt x="3848" y="21600"/>
                    </a:cubicBezTo>
                    <a:cubicBezTo>
                      <a:pt x="5391" y="21600"/>
                      <a:pt x="8819" y="21207"/>
                      <a:pt x="10191" y="20815"/>
                    </a:cubicBezTo>
                    <a:cubicBezTo>
                      <a:pt x="10362" y="20815"/>
                      <a:pt x="10362" y="20815"/>
                      <a:pt x="10362" y="20815"/>
                    </a:cubicBezTo>
                    <a:cubicBezTo>
                      <a:pt x="10534" y="20815"/>
                      <a:pt x="10705" y="20618"/>
                      <a:pt x="10876" y="20618"/>
                    </a:cubicBezTo>
                    <a:cubicBezTo>
                      <a:pt x="10876" y="20618"/>
                      <a:pt x="10876" y="20618"/>
                      <a:pt x="10705" y="20422"/>
                    </a:cubicBezTo>
                    <a:cubicBezTo>
                      <a:pt x="10705" y="20225"/>
                      <a:pt x="10705" y="20029"/>
                      <a:pt x="10705" y="19833"/>
                    </a:cubicBezTo>
                    <a:cubicBezTo>
                      <a:pt x="10705" y="19244"/>
                      <a:pt x="10534" y="19047"/>
                      <a:pt x="10534" y="18851"/>
                    </a:cubicBezTo>
                    <a:cubicBezTo>
                      <a:pt x="10534" y="18655"/>
                      <a:pt x="10534" y="18655"/>
                      <a:pt x="10534" y="18655"/>
                    </a:cubicBezTo>
                    <a:cubicBezTo>
                      <a:pt x="10705" y="18065"/>
                      <a:pt x="11734" y="17280"/>
                      <a:pt x="12591" y="17280"/>
                    </a:cubicBezTo>
                    <a:cubicBezTo>
                      <a:pt x="12762" y="17280"/>
                      <a:pt x="12762" y="17280"/>
                      <a:pt x="12762" y="17280"/>
                    </a:cubicBezTo>
                    <a:cubicBezTo>
                      <a:pt x="12934" y="17280"/>
                      <a:pt x="13105" y="17280"/>
                      <a:pt x="13276" y="17280"/>
                    </a:cubicBezTo>
                    <a:cubicBezTo>
                      <a:pt x="13448" y="17280"/>
                      <a:pt x="13448" y="17280"/>
                      <a:pt x="13448" y="17280"/>
                    </a:cubicBezTo>
                    <a:cubicBezTo>
                      <a:pt x="13448" y="16495"/>
                      <a:pt x="14819" y="15905"/>
                      <a:pt x="15505" y="15905"/>
                    </a:cubicBezTo>
                    <a:cubicBezTo>
                      <a:pt x="16019" y="15905"/>
                      <a:pt x="16191" y="16102"/>
                      <a:pt x="16191" y="16298"/>
                    </a:cubicBezTo>
                    <a:cubicBezTo>
                      <a:pt x="16191" y="16298"/>
                      <a:pt x="16191" y="16298"/>
                      <a:pt x="16191" y="16298"/>
                    </a:cubicBezTo>
                    <a:cubicBezTo>
                      <a:pt x="16191" y="16298"/>
                      <a:pt x="16362" y="16102"/>
                      <a:pt x="16362" y="15513"/>
                    </a:cubicBezTo>
                    <a:cubicBezTo>
                      <a:pt x="16362" y="15316"/>
                      <a:pt x="16362" y="15120"/>
                      <a:pt x="16534" y="14924"/>
                    </a:cubicBezTo>
                    <a:cubicBezTo>
                      <a:pt x="16534" y="13942"/>
                      <a:pt x="16534" y="12764"/>
                      <a:pt x="17391" y="12764"/>
                    </a:cubicBezTo>
                    <a:cubicBezTo>
                      <a:pt x="17905" y="12764"/>
                      <a:pt x="18419" y="12371"/>
                      <a:pt x="18419" y="12175"/>
                    </a:cubicBezTo>
                    <a:cubicBezTo>
                      <a:pt x="18419" y="12175"/>
                      <a:pt x="18248" y="11978"/>
                      <a:pt x="18076" y="11782"/>
                    </a:cubicBezTo>
                    <a:cubicBezTo>
                      <a:pt x="17905" y="11389"/>
                      <a:pt x="17562" y="10996"/>
                      <a:pt x="17905" y="10407"/>
                    </a:cubicBezTo>
                    <a:cubicBezTo>
                      <a:pt x="17905" y="10407"/>
                      <a:pt x="18248" y="10407"/>
                      <a:pt x="18248" y="10407"/>
                    </a:cubicBezTo>
                    <a:cubicBezTo>
                      <a:pt x="18419" y="10407"/>
                      <a:pt x="18762" y="10407"/>
                      <a:pt x="18934" y="10407"/>
                    </a:cubicBezTo>
                    <a:cubicBezTo>
                      <a:pt x="19276" y="10604"/>
                      <a:pt x="19619" y="10604"/>
                      <a:pt x="19791" y="10604"/>
                    </a:cubicBezTo>
                    <a:cubicBezTo>
                      <a:pt x="19962" y="10604"/>
                      <a:pt x="19962" y="10604"/>
                      <a:pt x="19962" y="10604"/>
                    </a:cubicBezTo>
                    <a:cubicBezTo>
                      <a:pt x="19962" y="10407"/>
                      <a:pt x="19962" y="10211"/>
                      <a:pt x="19962" y="10015"/>
                    </a:cubicBezTo>
                    <a:cubicBezTo>
                      <a:pt x="19962" y="9622"/>
                      <a:pt x="19962" y="9229"/>
                      <a:pt x="20134" y="8836"/>
                    </a:cubicBezTo>
                    <a:cubicBezTo>
                      <a:pt x="20305" y="8640"/>
                      <a:pt x="20476" y="8444"/>
                      <a:pt x="20648" y="8247"/>
                    </a:cubicBezTo>
                    <a:cubicBezTo>
                      <a:pt x="20819" y="8051"/>
                      <a:pt x="20991" y="7658"/>
                      <a:pt x="20991" y="7462"/>
                    </a:cubicBezTo>
                    <a:cubicBezTo>
                      <a:pt x="20991" y="7462"/>
                      <a:pt x="20991" y="7265"/>
                      <a:pt x="20991" y="7265"/>
                    </a:cubicBezTo>
                    <a:cubicBezTo>
                      <a:pt x="20991" y="6873"/>
                      <a:pt x="20991" y="6676"/>
                      <a:pt x="20819" y="6480"/>
                    </a:cubicBezTo>
                    <a:cubicBezTo>
                      <a:pt x="20476" y="6087"/>
                      <a:pt x="20305" y="5695"/>
                      <a:pt x="20476" y="5302"/>
                    </a:cubicBezTo>
                    <a:cubicBezTo>
                      <a:pt x="20648" y="4909"/>
                      <a:pt x="20819" y="4713"/>
                      <a:pt x="21334" y="4713"/>
                    </a:cubicBezTo>
                    <a:cubicBezTo>
                      <a:pt x="21334" y="4713"/>
                      <a:pt x="21334" y="4713"/>
                      <a:pt x="21334" y="4713"/>
                    </a:cubicBezTo>
                    <a:cubicBezTo>
                      <a:pt x="21505" y="4516"/>
                      <a:pt x="21505" y="4516"/>
                      <a:pt x="21505" y="4516"/>
                    </a:cubicBezTo>
                    <a:cubicBezTo>
                      <a:pt x="21505" y="4516"/>
                      <a:pt x="21334" y="4516"/>
                      <a:pt x="21334" y="451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31" name="Shape 3131"/>
              <p:cNvSpPr/>
              <p:nvPr/>
            </p:nvSpPr>
            <p:spPr>
              <a:xfrm>
                <a:off x="447967" y="164037"/>
                <a:ext cx="258793" cy="22848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650"/>
                    </a:moveTo>
                    <a:cubicBezTo>
                      <a:pt x="21479" y="2650"/>
                      <a:pt x="21479" y="2650"/>
                      <a:pt x="21479" y="2650"/>
                    </a:cubicBezTo>
                    <a:cubicBezTo>
                      <a:pt x="21359" y="2518"/>
                      <a:pt x="21359" y="2518"/>
                      <a:pt x="21359" y="2518"/>
                    </a:cubicBezTo>
                    <a:cubicBezTo>
                      <a:pt x="21238" y="2518"/>
                      <a:pt x="21238" y="2518"/>
                      <a:pt x="21238" y="2518"/>
                    </a:cubicBezTo>
                    <a:cubicBezTo>
                      <a:pt x="21117" y="2385"/>
                      <a:pt x="21117" y="2385"/>
                      <a:pt x="20997" y="2385"/>
                    </a:cubicBezTo>
                    <a:cubicBezTo>
                      <a:pt x="20997" y="2385"/>
                      <a:pt x="20997" y="2385"/>
                      <a:pt x="20997" y="2385"/>
                    </a:cubicBezTo>
                    <a:cubicBezTo>
                      <a:pt x="20876" y="2253"/>
                      <a:pt x="20755" y="2253"/>
                      <a:pt x="20755" y="2120"/>
                    </a:cubicBezTo>
                    <a:cubicBezTo>
                      <a:pt x="20031" y="1855"/>
                      <a:pt x="19911" y="1193"/>
                      <a:pt x="19911" y="928"/>
                    </a:cubicBezTo>
                    <a:cubicBezTo>
                      <a:pt x="19790" y="795"/>
                      <a:pt x="19549" y="530"/>
                      <a:pt x="19307" y="398"/>
                    </a:cubicBezTo>
                    <a:cubicBezTo>
                      <a:pt x="19187" y="265"/>
                      <a:pt x="19066" y="133"/>
                      <a:pt x="18825" y="0"/>
                    </a:cubicBezTo>
                    <a:cubicBezTo>
                      <a:pt x="18825" y="0"/>
                      <a:pt x="18825" y="0"/>
                      <a:pt x="18825" y="0"/>
                    </a:cubicBezTo>
                    <a:cubicBezTo>
                      <a:pt x="18704" y="0"/>
                      <a:pt x="18583" y="0"/>
                      <a:pt x="18463" y="0"/>
                    </a:cubicBezTo>
                    <a:cubicBezTo>
                      <a:pt x="18342" y="133"/>
                      <a:pt x="18342" y="133"/>
                      <a:pt x="18342" y="133"/>
                    </a:cubicBezTo>
                    <a:cubicBezTo>
                      <a:pt x="18342" y="133"/>
                      <a:pt x="18342" y="133"/>
                      <a:pt x="18342" y="133"/>
                    </a:cubicBezTo>
                    <a:cubicBezTo>
                      <a:pt x="18342" y="133"/>
                      <a:pt x="18342" y="133"/>
                      <a:pt x="18342" y="133"/>
                    </a:cubicBezTo>
                    <a:cubicBezTo>
                      <a:pt x="18342" y="0"/>
                      <a:pt x="18342" y="0"/>
                      <a:pt x="18342" y="0"/>
                    </a:cubicBezTo>
                    <a:cubicBezTo>
                      <a:pt x="18342" y="0"/>
                      <a:pt x="18342" y="0"/>
                      <a:pt x="18342" y="0"/>
                    </a:cubicBezTo>
                    <a:cubicBezTo>
                      <a:pt x="18342" y="0"/>
                      <a:pt x="18342" y="0"/>
                      <a:pt x="18342" y="0"/>
                    </a:cubicBezTo>
                    <a:cubicBezTo>
                      <a:pt x="18221" y="0"/>
                      <a:pt x="18221" y="0"/>
                      <a:pt x="18221" y="0"/>
                    </a:cubicBezTo>
                    <a:cubicBezTo>
                      <a:pt x="18221" y="0"/>
                      <a:pt x="18221" y="0"/>
                      <a:pt x="18101" y="0"/>
                    </a:cubicBezTo>
                    <a:cubicBezTo>
                      <a:pt x="18101" y="0"/>
                      <a:pt x="18101" y="133"/>
                      <a:pt x="17980" y="133"/>
                    </a:cubicBezTo>
                    <a:cubicBezTo>
                      <a:pt x="17980" y="133"/>
                      <a:pt x="17859" y="133"/>
                      <a:pt x="17859" y="265"/>
                    </a:cubicBezTo>
                    <a:cubicBezTo>
                      <a:pt x="17739" y="265"/>
                      <a:pt x="17739" y="265"/>
                      <a:pt x="17739" y="265"/>
                    </a:cubicBezTo>
                    <a:cubicBezTo>
                      <a:pt x="17618" y="265"/>
                      <a:pt x="17618" y="265"/>
                      <a:pt x="17497" y="398"/>
                    </a:cubicBezTo>
                    <a:cubicBezTo>
                      <a:pt x="17497" y="398"/>
                      <a:pt x="17377" y="398"/>
                      <a:pt x="17377" y="398"/>
                    </a:cubicBezTo>
                    <a:cubicBezTo>
                      <a:pt x="17256" y="398"/>
                      <a:pt x="17256" y="398"/>
                      <a:pt x="17135" y="398"/>
                    </a:cubicBezTo>
                    <a:cubicBezTo>
                      <a:pt x="17015" y="398"/>
                      <a:pt x="16894" y="398"/>
                      <a:pt x="16773" y="398"/>
                    </a:cubicBezTo>
                    <a:cubicBezTo>
                      <a:pt x="16773" y="265"/>
                      <a:pt x="16653" y="265"/>
                      <a:pt x="16653" y="265"/>
                    </a:cubicBezTo>
                    <a:cubicBezTo>
                      <a:pt x="16170" y="265"/>
                      <a:pt x="15566" y="530"/>
                      <a:pt x="15084" y="928"/>
                    </a:cubicBezTo>
                    <a:cubicBezTo>
                      <a:pt x="14963" y="1060"/>
                      <a:pt x="14722" y="1193"/>
                      <a:pt x="14360" y="1193"/>
                    </a:cubicBezTo>
                    <a:cubicBezTo>
                      <a:pt x="14239" y="1325"/>
                      <a:pt x="14239" y="1325"/>
                      <a:pt x="14118" y="1325"/>
                    </a:cubicBezTo>
                    <a:cubicBezTo>
                      <a:pt x="13998" y="1325"/>
                      <a:pt x="13998" y="1325"/>
                      <a:pt x="13998" y="1458"/>
                    </a:cubicBezTo>
                    <a:cubicBezTo>
                      <a:pt x="13998" y="1458"/>
                      <a:pt x="13998" y="1590"/>
                      <a:pt x="13998" y="1590"/>
                    </a:cubicBezTo>
                    <a:cubicBezTo>
                      <a:pt x="14360" y="1855"/>
                      <a:pt x="14360" y="2253"/>
                      <a:pt x="14360" y="2385"/>
                    </a:cubicBezTo>
                    <a:cubicBezTo>
                      <a:pt x="14360" y="2518"/>
                      <a:pt x="14360" y="2518"/>
                      <a:pt x="14360" y="2650"/>
                    </a:cubicBezTo>
                    <a:cubicBezTo>
                      <a:pt x="14360" y="3048"/>
                      <a:pt x="14118" y="3313"/>
                      <a:pt x="13998" y="3578"/>
                    </a:cubicBezTo>
                    <a:cubicBezTo>
                      <a:pt x="13877" y="3710"/>
                      <a:pt x="13756" y="3843"/>
                      <a:pt x="13636" y="3843"/>
                    </a:cubicBezTo>
                    <a:cubicBezTo>
                      <a:pt x="13636" y="3975"/>
                      <a:pt x="13636" y="4108"/>
                      <a:pt x="13636" y="4373"/>
                    </a:cubicBezTo>
                    <a:cubicBezTo>
                      <a:pt x="13636" y="4506"/>
                      <a:pt x="13636" y="4771"/>
                      <a:pt x="13636" y="5036"/>
                    </a:cubicBezTo>
                    <a:cubicBezTo>
                      <a:pt x="13515" y="5168"/>
                      <a:pt x="13394" y="5301"/>
                      <a:pt x="13032" y="5301"/>
                    </a:cubicBezTo>
                    <a:cubicBezTo>
                      <a:pt x="12912" y="5301"/>
                      <a:pt x="12550" y="5301"/>
                      <a:pt x="12308" y="5168"/>
                    </a:cubicBezTo>
                    <a:cubicBezTo>
                      <a:pt x="12308" y="5168"/>
                      <a:pt x="12188" y="5168"/>
                      <a:pt x="12188" y="5168"/>
                    </a:cubicBezTo>
                    <a:cubicBezTo>
                      <a:pt x="12188" y="5168"/>
                      <a:pt x="12188" y="5301"/>
                      <a:pt x="12188" y="5301"/>
                    </a:cubicBezTo>
                    <a:cubicBezTo>
                      <a:pt x="12308" y="5433"/>
                      <a:pt x="12429" y="5698"/>
                      <a:pt x="12550" y="5831"/>
                    </a:cubicBezTo>
                    <a:cubicBezTo>
                      <a:pt x="12550" y="5963"/>
                      <a:pt x="12550" y="6096"/>
                      <a:pt x="12429" y="6228"/>
                    </a:cubicBezTo>
                    <a:cubicBezTo>
                      <a:pt x="12188" y="6493"/>
                      <a:pt x="11826" y="6758"/>
                      <a:pt x="11343" y="6758"/>
                    </a:cubicBezTo>
                    <a:cubicBezTo>
                      <a:pt x="11222" y="6758"/>
                      <a:pt x="11222" y="7023"/>
                      <a:pt x="11222" y="7686"/>
                    </a:cubicBezTo>
                    <a:cubicBezTo>
                      <a:pt x="11102" y="7818"/>
                      <a:pt x="11102" y="7951"/>
                      <a:pt x="11102" y="8083"/>
                    </a:cubicBezTo>
                    <a:cubicBezTo>
                      <a:pt x="11102" y="9276"/>
                      <a:pt x="10257" y="9409"/>
                      <a:pt x="10016" y="8879"/>
                    </a:cubicBezTo>
                    <a:cubicBezTo>
                      <a:pt x="10016" y="8879"/>
                      <a:pt x="10016" y="8879"/>
                      <a:pt x="10016" y="8879"/>
                    </a:cubicBezTo>
                    <a:cubicBezTo>
                      <a:pt x="9654" y="8879"/>
                      <a:pt x="9171" y="9144"/>
                      <a:pt x="9050" y="9276"/>
                    </a:cubicBezTo>
                    <a:cubicBezTo>
                      <a:pt x="9050" y="9541"/>
                      <a:pt x="8930" y="9806"/>
                      <a:pt x="8447" y="9806"/>
                    </a:cubicBezTo>
                    <a:cubicBezTo>
                      <a:pt x="8326" y="9806"/>
                      <a:pt x="8206" y="9806"/>
                      <a:pt x="7964" y="9806"/>
                    </a:cubicBezTo>
                    <a:cubicBezTo>
                      <a:pt x="7844" y="9806"/>
                      <a:pt x="7844" y="9806"/>
                      <a:pt x="7844" y="9806"/>
                    </a:cubicBezTo>
                    <a:cubicBezTo>
                      <a:pt x="7844" y="9806"/>
                      <a:pt x="7844" y="9806"/>
                      <a:pt x="7844" y="9806"/>
                    </a:cubicBezTo>
                    <a:cubicBezTo>
                      <a:pt x="7482" y="9806"/>
                      <a:pt x="7120" y="10204"/>
                      <a:pt x="6999" y="10336"/>
                    </a:cubicBezTo>
                    <a:cubicBezTo>
                      <a:pt x="6999" y="10336"/>
                      <a:pt x="7120" y="10601"/>
                      <a:pt x="7120" y="10866"/>
                    </a:cubicBezTo>
                    <a:cubicBezTo>
                      <a:pt x="7240" y="11396"/>
                      <a:pt x="7240" y="11661"/>
                      <a:pt x="7120" y="11794"/>
                    </a:cubicBezTo>
                    <a:cubicBezTo>
                      <a:pt x="6999" y="12324"/>
                      <a:pt x="2534" y="12721"/>
                      <a:pt x="1810" y="12721"/>
                    </a:cubicBezTo>
                    <a:cubicBezTo>
                      <a:pt x="1689" y="12721"/>
                      <a:pt x="1569" y="12721"/>
                      <a:pt x="1448" y="12721"/>
                    </a:cubicBezTo>
                    <a:cubicBezTo>
                      <a:pt x="1207" y="12721"/>
                      <a:pt x="965" y="12721"/>
                      <a:pt x="845" y="12589"/>
                    </a:cubicBezTo>
                    <a:cubicBezTo>
                      <a:pt x="724" y="12589"/>
                      <a:pt x="724" y="12589"/>
                      <a:pt x="603" y="12589"/>
                    </a:cubicBezTo>
                    <a:cubicBezTo>
                      <a:pt x="483" y="12589"/>
                      <a:pt x="241" y="12589"/>
                      <a:pt x="121" y="12589"/>
                    </a:cubicBezTo>
                    <a:cubicBezTo>
                      <a:pt x="121" y="12589"/>
                      <a:pt x="0" y="12589"/>
                      <a:pt x="0" y="12589"/>
                    </a:cubicBezTo>
                    <a:cubicBezTo>
                      <a:pt x="0" y="12589"/>
                      <a:pt x="121" y="12721"/>
                      <a:pt x="121" y="12721"/>
                    </a:cubicBezTo>
                    <a:cubicBezTo>
                      <a:pt x="121" y="12721"/>
                      <a:pt x="121" y="12854"/>
                      <a:pt x="241" y="12854"/>
                    </a:cubicBezTo>
                    <a:cubicBezTo>
                      <a:pt x="241" y="12854"/>
                      <a:pt x="241" y="12854"/>
                      <a:pt x="241" y="12987"/>
                    </a:cubicBezTo>
                    <a:cubicBezTo>
                      <a:pt x="241" y="12987"/>
                      <a:pt x="241" y="12987"/>
                      <a:pt x="241" y="13119"/>
                    </a:cubicBezTo>
                    <a:cubicBezTo>
                      <a:pt x="483" y="13384"/>
                      <a:pt x="724" y="13649"/>
                      <a:pt x="1086" y="13782"/>
                    </a:cubicBezTo>
                    <a:cubicBezTo>
                      <a:pt x="1207" y="13914"/>
                      <a:pt x="1327" y="14047"/>
                      <a:pt x="1448" y="14047"/>
                    </a:cubicBezTo>
                    <a:cubicBezTo>
                      <a:pt x="2051" y="14312"/>
                      <a:pt x="2051" y="14974"/>
                      <a:pt x="2051" y="15372"/>
                    </a:cubicBezTo>
                    <a:cubicBezTo>
                      <a:pt x="2172" y="15504"/>
                      <a:pt x="2172" y="15637"/>
                      <a:pt x="2172" y="15769"/>
                    </a:cubicBezTo>
                    <a:cubicBezTo>
                      <a:pt x="2534" y="15902"/>
                      <a:pt x="2775" y="16564"/>
                      <a:pt x="2775" y="16962"/>
                    </a:cubicBezTo>
                    <a:cubicBezTo>
                      <a:pt x="2775" y="16962"/>
                      <a:pt x="2775" y="17094"/>
                      <a:pt x="2775" y="17094"/>
                    </a:cubicBezTo>
                    <a:cubicBezTo>
                      <a:pt x="2655" y="17227"/>
                      <a:pt x="2534" y="17360"/>
                      <a:pt x="2413" y="17360"/>
                    </a:cubicBezTo>
                    <a:cubicBezTo>
                      <a:pt x="2051" y="17360"/>
                      <a:pt x="1810" y="17492"/>
                      <a:pt x="1569" y="17625"/>
                    </a:cubicBezTo>
                    <a:cubicBezTo>
                      <a:pt x="1448" y="17625"/>
                      <a:pt x="1327" y="17757"/>
                      <a:pt x="1207" y="17757"/>
                    </a:cubicBezTo>
                    <a:cubicBezTo>
                      <a:pt x="965" y="17890"/>
                      <a:pt x="483" y="18420"/>
                      <a:pt x="483" y="19082"/>
                    </a:cubicBezTo>
                    <a:cubicBezTo>
                      <a:pt x="483" y="19082"/>
                      <a:pt x="483" y="19082"/>
                      <a:pt x="483" y="19215"/>
                    </a:cubicBezTo>
                    <a:cubicBezTo>
                      <a:pt x="603" y="19215"/>
                      <a:pt x="724" y="19215"/>
                      <a:pt x="845" y="19215"/>
                    </a:cubicBezTo>
                    <a:cubicBezTo>
                      <a:pt x="2051" y="19215"/>
                      <a:pt x="2655" y="19082"/>
                      <a:pt x="2655" y="19082"/>
                    </a:cubicBezTo>
                    <a:cubicBezTo>
                      <a:pt x="2896" y="18685"/>
                      <a:pt x="3620" y="18552"/>
                      <a:pt x="3982" y="18817"/>
                    </a:cubicBezTo>
                    <a:cubicBezTo>
                      <a:pt x="4103" y="18950"/>
                      <a:pt x="4465" y="18950"/>
                      <a:pt x="4947" y="18950"/>
                    </a:cubicBezTo>
                    <a:cubicBezTo>
                      <a:pt x="5430" y="18950"/>
                      <a:pt x="5792" y="18950"/>
                      <a:pt x="5913" y="18817"/>
                    </a:cubicBezTo>
                    <a:cubicBezTo>
                      <a:pt x="6154" y="18685"/>
                      <a:pt x="6396" y="18552"/>
                      <a:pt x="6637" y="18552"/>
                    </a:cubicBezTo>
                    <a:cubicBezTo>
                      <a:pt x="7120" y="18552"/>
                      <a:pt x="7361" y="18950"/>
                      <a:pt x="7361" y="19347"/>
                    </a:cubicBezTo>
                    <a:cubicBezTo>
                      <a:pt x="7361" y="19480"/>
                      <a:pt x="7482" y="19612"/>
                      <a:pt x="7723" y="19745"/>
                    </a:cubicBezTo>
                    <a:cubicBezTo>
                      <a:pt x="7844" y="19877"/>
                      <a:pt x="7844" y="19877"/>
                      <a:pt x="7964" y="20010"/>
                    </a:cubicBezTo>
                    <a:cubicBezTo>
                      <a:pt x="8206" y="20275"/>
                      <a:pt x="8206" y="20540"/>
                      <a:pt x="8206" y="20672"/>
                    </a:cubicBezTo>
                    <a:cubicBezTo>
                      <a:pt x="8206" y="20805"/>
                      <a:pt x="8206" y="20937"/>
                      <a:pt x="8326" y="21070"/>
                    </a:cubicBezTo>
                    <a:cubicBezTo>
                      <a:pt x="8326" y="21202"/>
                      <a:pt x="8447" y="21202"/>
                      <a:pt x="8688" y="21335"/>
                    </a:cubicBezTo>
                    <a:cubicBezTo>
                      <a:pt x="8930" y="21335"/>
                      <a:pt x="9171" y="21467"/>
                      <a:pt x="9412" y="21600"/>
                    </a:cubicBezTo>
                    <a:cubicBezTo>
                      <a:pt x="9412" y="21600"/>
                      <a:pt x="9412" y="21600"/>
                      <a:pt x="9412" y="21600"/>
                    </a:cubicBezTo>
                    <a:cubicBezTo>
                      <a:pt x="9412" y="21600"/>
                      <a:pt x="9412" y="21600"/>
                      <a:pt x="9412" y="21600"/>
                    </a:cubicBezTo>
                    <a:cubicBezTo>
                      <a:pt x="9533" y="21467"/>
                      <a:pt x="9533" y="21467"/>
                      <a:pt x="9533" y="21335"/>
                    </a:cubicBezTo>
                    <a:cubicBezTo>
                      <a:pt x="9774" y="20937"/>
                      <a:pt x="10016" y="20407"/>
                      <a:pt x="10860" y="20672"/>
                    </a:cubicBezTo>
                    <a:cubicBezTo>
                      <a:pt x="10981" y="20672"/>
                      <a:pt x="11222" y="20672"/>
                      <a:pt x="11222" y="20672"/>
                    </a:cubicBezTo>
                    <a:cubicBezTo>
                      <a:pt x="11343" y="20672"/>
                      <a:pt x="11464" y="20672"/>
                      <a:pt x="11584" y="20540"/>
                    </a:cubicBezTo>
                    <a:cubicBezTo>
                      <a:pt x="11705" y="20540"/>
                      <a:pt x="11826" y="20540"/>
                      <a:pt x="11946" y="20540"/>
                    </a:cubicBezTo>
                    <a:cubicBezTo>
                      <a:pt x="12067" y="20540"/>
                      <a:pt x="12067" y="20540"/>
                      <a:pt x="12188" y="20540"/>
                    </a:cubicBezTo>
                    <a:cubicBezTo>
                      <a:pt x="12550" y="20672"/>
                      <a:pt x="12791" y="20672"/>
                      <a:pt x="12912" y="20407"/>
                    </a:cubicBezTo>
                    <a:cubicBezTo>
                      <a:pt x="13032" y="20275"/>
                      <a:pt x="12791" y="19745"/>
                      <a:pt x="12429" y="19347"/>
                    </a:cubicBezTo>
                    <a:cubicBezTo>
                      <a:pt x="12188" y="19082"/>
                      <a:pt x="11705" y="18287"/>
                      <a:pt x="11826" y="17625"/>
                    </a:cubicBezTo>
                    <a:cubicBezTo>
                      <a:pt x="11826" y="17492"/>
                      <a:pt x="11705" y="17360"/>
                      <a:pt x="11464" y="17227"/>
                    </a:cubicBezTo>
                    <a:cubicBezTo>
                      <a:pt x="11222" y="17094"/>
                      <a:pt x="10981" y="16962"/>
                      <a:pt x="10981" y="16564"/>
                    </a:cubicBezTo>
                    <a:cubicBezTo>
                      <a:pt x="10981" y="16167"/>
                      <a:pt x="11464" y="15504"/>
                      <a:pt x="11946" y="15107"/>
                    </a:cubicBezTo>
                    <a:cubicBezTo>
                      <a:pt x="11946" y="14974"/>
                      <a:pt x="11946" y="14974"/>
                      <a:pt x="12067" y="14974"/>
                    </a:cubicBezTo>
                    <a:cubicBezTo>
                      <a:pt x="12067" y="14974"/>
                      <a:pt x="12188" y="14842"/>
                      <a:pt x="12308" y="14842"/>
                    </a:cubicBezTo>
                    <a:cubicBezTo>
                      <a:pt x="12429" y="14842"/>
                      <a:pt x="12550" y="14974"/>
                      <a:pt x="12670" y="14974"/>
                    </a:cubicBezTo>
                    <a:cubicBezTo>
                      <a:pt x="12791" y="15107"/>
                      <a:pt x="12912" y="15107"/>
                      <a:pt x="13032" y="15107"/>
                    </a:cubicBezTo>
                    <a:cubicBezTo>
                      <a:pt x="13032" y="14974"/>
                      <a:pt x="13153" y="14842"/>
                      <a:pt x="13394" y="14842"/>
                    </a:cubicBezTo>
                    <a:cubicBezTo>
                      <a:pt x="13394" y="14842"/>
                      <a:pt x="13394" y="14842"/>
                      <a:pt x="13394" y="14842"/>
                    </a:cubicBezTo>
                    <a:cubicBezTo>
                      <a:pt x="13394" y="14842"/>
                      <a:pt x="13515" y="14842"/>
                      <a:pt x="13515" y="14842"/>
                    </a:cubicBezTo>
                    <a:cubicBezTo>
                      <a:pt x="13756" y="14842"/>
                      <a:pt x="13877" y="14842"/>
                      <a:pt x="13998" y="14974"/>
                    </a:cubicBezTo>
                    <a:cubicBezTo>
                      <a:pt x="14118" y="14974"/>
                      <a:pt x="14118" y="14974"/>
                      <a:pt x="14118" y="14974"/>
                    </a:cubicBezTo>
                    <a:cubicBezTo>
                      <a:pt x="14239" y="14974"/>
                      <a:pt x="14601" y="14444"/>
                      <a:pt x="14601" y="14047"/>
                    </a:cubicBezTo>
                    <a:cubicBezTo>
                      <a:pt x="14722" y="13517"/>
                      <a:pt x="15204" y="13384"/>
                      <a:pt x="15566" y="13252"/>
                    </a:cubicBezTo>
                    <a:cubicBezTo>
                      <a:pt x="15687" y="13252"/>
                      <a:pt x="15808" y="13119"/>
                      <a:pt x="15808" y="13119"/>
                    </a:cubicBezTo>
                    <a:cubicBezTo>
                      <a:pt x="15928" y="12987"/>
                      <a:pt x="16049" y="12456"/>
                      <a:pt x="16170" y="12191"/>
                    </a:cubicBezTo>
                    <a:cubicBezTo>
                      <a:pt x="16170" y="11926"/>
                      <a:pt x="16291" y="11661"/>
                      <a:pt x="16291" y="11661"/>
                    </a:cubicBezTo>
                    <a:cubicBezTo>
                      <a:pt x="16411" y="11396"/>
                      <a:pt x="16653" y="11396"/>
                      <a:pt x="16773" y="11396"/>
                    </a:cubicBezTo>
                    <a:cubicBezTo>
                      <a:pt x="17015" y="11264"/>
                      <a:pt x="17135" y="11264"/>
                      <a:pt x="17135" y="10999"/>
                    </a:cubicBezTo>
                    <a:cubicBezTo>
                      <a:pt x="17135" y="10071"/>
                      <a:pt x="17739" y="9939"/>
                      <a:pt x="17980" y="9939"/>
                    </a:cubicBezTo>
                    <a:cubicBezTo>
                      <a:pt x="17980" y="9939"/>
                      <a:pt x="17980" y="9674"/>
                      <a:pt x="17980" y="9541"/>
                    </a:cubicBezTo>
                    <a:cubicBezTo>
                      <a:pt x="17980" y="9276"/>
                      <a:pt x="17980" y="9144"/>
                      <a:pt x="17980" y="9011"/>
                    </a:cubicBezTo>
                    <a:cubicBezTo>
                      <a:pt x="18101" y="8613"/>
                      <a:pt x="18221" y="8083"/>
                      <a:pt x="18583" y="7818"/>
                    </a:cubicBezTo>
                    <a:cubicBezTo>
                      <a:pt x="18704" y="7818"/>
                      <a:pt x="18704" y="7818"/>
                      <a:pt x="18825" y="7686"/>
                    </a:cubicBezTo>
                    <a:cubicBezTo>
                      <a:pt x="18704" y="7686"/>
                      <a:pt x="18583" y="7553"/>
                      <a:pt x="18342" y="7553"/>
                    </a:cubicBezTo>
                    <a:cubicBezTo>
                      <a:pt x="18342" y="7553"/>
                      <a:pt x="18342" y="7553"/>
                      <a:pt x="18221" y="7553"/>
                    </a:cubicBezTo>
                    <a:cubicBezTo>
                      <a:pt x="17739" y="7553"/>
                      <a:pt x="17377" y="6493"/>
                      <a:pt x="17256" y="5963"/>
                    </a:cubicBezTo>
                    <a:cubicBezTo>
                      <a:pt x="17256" y="5963"/>
                      <a:pt x="17256" y="5963"/>
                      <a:pt x="17256" y="5963"/>
                    </a:cubicBezTo>
                    <a:cubicBezTo>
                      <a:pt x="17256" y="5831"/>
                      <a:pt x="17256" y="5831"/>
                      <a:pt x="17256" y="5831"/>
                    </a:cubicBezTo>
                    <a:cubicBezTo>
                      <a:pt x="17256" y="5433"/>
                      <a:pt x="17256" y="4771"/>
                      <a:pt x="17135" y="4638"/>
                    </a:cubicBezTo>
                    <a:cubicBezTo>
                      <a:pt x="17015" y="4638"/>
                      <a:pt x="16894" y="4373"/>
                      <a:pt x="17015" y="4108"/>
                    </a:cubicBezTo>
                    <a:cubicBezTo>
                      <a:pt x="17135" y="3710"/>
                      <a:pt x="17497" y="3445"/>
                      <a:pt x="17980" y="3445"/>
                    </a:cubicBezTo>
                    <a:cubicBezTo>
                      <a:pt x="18342" y="3445"/>
                      <a:pt x="18583" y="3578"/>
                      <a:pt x="18945" y="3710"/>
                    </a:cubicBezTo>
                    <a:cubicBezTo>
                      <a:pt x="19307" y="3710"/>
                      <a:pt x="19549" y="3843"/>
                      <a:pt x="19790" y="3843"/>
                    </a:cubicBezTo>
                    <a:cubicBezTo>
                      <a:pt x="19911" y="3843"/>
                      <a:pt x="19911" y="3843"/>
                      <a:pt x="19911" y="3843"/>
                    </a:cubicBezTo>
                    <a:cubicBezTo>
                      <a:pt x="20152" y="3578"/>
                      <a:pt x="20635" y="3445"/>
                      <a:pt x="20997" y="3313"/>
                    </a:cubicBezTo>
                    <a:cubicBezTo>
                      <a:pt x="21117" y="3313"/>
                      <a:pt x="21238" y="3313"/>
                      <a:pt x="21238" y="3180"/>
                    </a:cubicBezTo>
                    <a:cubicBezTo>
                      <a:pt x="21359" y="3180"/>
                      <a:pt x="21359" y="3048"/>
                      <a:pt x="21600" y="2650"/>
                    </a:cubicBezTo>
                    <a:cubicBezTo>
                      <a:pt x="21600" y="2650"/>
                      <a:pt x="21600" y="2650"/>
                      <a:pt x="21600" y="26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3173" name="Group 3173"/>
            <p:cNvGrpSpPr/>
            <p:nvPr/>
          </p:nvGrpSpPr>
          <p:grpSpPr>
            <a:xfrm>
              <a:off x="2621959" y="722178"/>
              <a:ext cx="886856" cy="784183"/>
              <a:chOff x="0" y="0"/>
              <a:chExt cx="886854" cy="784181"/>
            </a:xfrm>
          </p:grpSpPr>
          <p:sp>
            <p:nvSpPr>
              <p:cNvPr id="3133" name="Shape 3133"/>
              <p:cNvSpPr/>
              <p:nvPr/>
            </p:nvSpPr>
            <p:spPr>
              <a:xfrm>
                <a:off x="588714" y="674335"/>
                <a:ext cx="298141" cy="1098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076" y="8585"/>
                    </a:moveTo>
                    <a:cubicBezTo>
                      <a:pt x="21076" y="8308"/>
                      <a:pt x="21076" y="7754"/>
                      <a:pt x="21181" y="7477"/>
                    </a:cubicBezTo>
                    <a:cubicBezTo>
                      <a:pt x="21181" y="7477"/>
                      <a:pt x="21181" y="7200"/>
                      <a:pt x="21181" y="7200"/>
                    </a:cubicBezTo>
                    <a:cubicBezTo>
                      <a:pt x="21181" y="7200"/>
                      <a:pt x="21181" y="7200"/>
                      <a:pt x="21181" y="7200"/>
                    </a:cubicBezTo>
                    <a:cubicBezTo>
                      <a:pt x="21181" y="7200"/>
                      <a:pt x="21181" y="7200"/>
                      <a:pt x="21181" y="7200"/>
                    </a:cubicBezTo>
                    <a:cubicBezTo>
                      <a:pt x="21181" y="7200"/>
                      <a:pt x="21181" y="7200"/>
                      <a:pt x="21181" y="7200"/>
                    </a:cubicBezTo>
                    <a:cubicBezTo>
                      <a:pt x="21181" y="7200"/>
                      <a:pt x="21076" y="6923"/>
                      <a:pt x="21076" y="6923"/>
                    </a:cubicBezTo>
                    <a:cubicBezTo>
                      <a:pt x="21076" y="7200"/>
                      <a:pt x="21076" y="6923"/>
                      <a:pt x="21076" y="6923"/>
                    </a:cubicBezTo>
                    <a:cubicBezTo>
                      <a:pt x="20971" y="6923"/>
                      <a:pt x="20971" y="6923"/>
                      <a:pt x="20971" y="6923"/>
                    </a:cubicBezTo>
                    <a:cubicBezTo>
                      <a:pt x="20761" y="6923"/>
                      <a:pt x="20342" y="6923"/>
                      <a:pt x="20132" y="5815"/>
                    </a:cubicBezTo>
                    <a:cubicBezTo>
                      <a:pt x="20027" y="5262"/>
                      <a:pt x="20027" y="4708"/>
                      <a:pt x="20027" y="4431"/>
                    </a:cubicBezTo>
                    <a:cubicBezTo>
                      <a:pt x="20027" y="3877"/>
                      <a:pt x="20027" y="3877"/>
                      <a:pt x="19922" y="3323"/>
                    </a:cubicBezTo>
                    <a:cubicBezTo>
                      <a:pt x="19922" y="3323"/>
                      <a:pt x="19922" y="3323"/>
                      <a:pt x="19922" y="3323"/>
                    </a:cubicBezTo>
                    <a:cubicBezTo>
                      <a:pt x="19922" y="3323"/>
                      <a:pt x="19922" y="3323"/>
                      <a:pt x="19817" y="3323"/>
                    </a:cubicBezTo>
                    <a:cubicBezTo>
                      <a:pt x="19817" y="3046"/>
                      <a:pt x="19713" y="2769"/>
                      <a:pt x="19713" y="2492"/>
                    </a:cubicBezTo>
                    <a:cubicBezTo>
                      <a:pt x="19608" y="1938"/>
                      <a:pt x="19398" y="1662"/>
                      <a:pt x="19398" y="1662"/>
                    </a:cubicBezTo>
                    <a:cubicBezTo>
                      <a:pt x="19293" y="1662"/>
                      <a:pt x="19293" y="1662"/>
                      <a:pt x="19293" y="1662"/>
                    </a:cubicBezTo>
                    <a:cubicBezTo>
                      <a:pt x="19188" y="1662"/>
                      <a:pt x="19083" y="1938"/>
                      <a:pt x="18664" y="1938"/>
                    </a:cubicBezTo>
                    <a:cubicBezTo>
                      <a:pt x="18559" y="1938"/>
                      <a:pt x="18454" y="1938"/>
                      <a:pt x="18350" y="1938"/>
                    </a:cubicBezTo>
                    <a:cubicBezTo>
                      <a:pt x="18245" y="1938"/>
                      <a:pt x="18245" y="1938"/>
                      <a:pt x="18245" y="1938"/>
                    </a:cubicBezTo>
                    <a:cubicBezTo>
                      <a:pt x="18140" y="1938"/>
                      <a:pt x="18140" y="1938"/>
                      <a:pt x="18035" y="1938"/>
                    </a:cubicBezTo>
                    <a:cubicBezTo>
                      <a:pt x="17511" y="3046"/>
                      <a:pt x="16567" y="3877"/>
                      <a:pt x="16043" y="3877"/>
                    </a:cubicBezTo>
                    <a:cubicBezTo>
                      <a:pt x="15833" y="3877"/>
                      <a:pt x="15728" y="3877"/>
                      <a:pt x="15728" y="3600"/>
                    </a:cubicBezTo>
                    <a:cubicBezTo>
                      <a:pt x="15518" y="3600"/>
                      <a:pt x="14994" y="3600"/>
                      <a:pt x="14575" y="3877"/>
                    </a:cubicBezTo>
                    <a:cubicBezTo>
                      <a:pt x="14260" y="3877"/>
                      <a:pt x="13946" y="3877"/>
                      <a:pt x="13736" y="3877"/>
                    </a:cubicBezTo>
                    <a:cubicBezTo>
                      <a:pt x="13317" y="3877"/>
                      <a:pt x="13002" y="3600"/>
                      <a:pt x="12792" y="3046"/>
                    </a:cubicBezTo>
                    <a:cubicBezTo>
                      <a:pt x="12687" y="2769"/>
                      <a:pt x="12478" y="2769"/>
                      <a:pt x="12373" y="2769"/>
                    </a:cubicBezTo>
                    <a:cubicBezTo>
                      <a:pt x="12268" y="2769"/>
                      <a:pt x="12268" y="2769"/>
                      <a:pt x="12268" y="2769"/>
                    </a:cubicBezTo>
                    <a:cubicBezTo>
                      <a:pt x="11953" y="2769"/>
                      <a:pt x="11744" y="2215"/>
                      <a:pt x="11639" y="1938"/>
                    </a:cubicBezTo>
                    <a:cubicBezTo>
                      <a:pt x="11534" y="1662"/>
                      <a:pt x="11429" y="1385"/>
                      <a:pt x="11219" y="1385"/>
                    </a:cubicBezTo>
                    <a:cubicBezTo>
                      <a:pt x="11010" y="1385"/>
                      <a:pt x="10905" y="1385"/>
                      <a:pt x="10800" y="1108"/>
                    </a:cubicBezTo>
                    <a:cubicBezTo>
                      <a:pt x="10695" y="831"/>
                      <a:pt x="10381" y="554"/>
                      <a:pt x="9437" y="277"/>
                    </a:cubicBezTo>
                    <a:cubicBezTo>
                      <a:pt x="9332" y="277"/>
                      <a:pt x="9122" y="0"/>
                      <a:pt x="9017" y="0"/>
                    </a:cubicBezTo>
                    <a:cubicBezTo>
                      <a:pt x="7654" y="0"/>
                      <a:pt x="6501" y="1938"/>
                      <a:pt x="6082" y="3046"/>
                    </a:cubicBezTo>
                    <a:cubicBezTo>
                      <a:pt x="5872" y="3323"/>
                      <a:pt x="5452" y="3600"/>
                      <a:pt x="4928" y="3600"/>
                    </a:cubicBezTo>
                    <a:cubicBezTo>
                      <a:pt x="4614" y="3600"/>
                      <a:pt x="4299" y="3600"/>
                      <a:pt x="3984" y="3600"/>
                    </a:cubicBezTo>
                    <a:cubicBezTo>
                      <a:pt x="3775" y="3600"/>
                      <a:pt x="3565" y="3323"/>
                      <a:pt x="3460" y="3323"/>
                    </a:cubicBezTo>
                    <a:cubicBezTo>
                      <a:pt x="3460" y="3600"/>
                      <a:pt x="3460" y="3600"/>
                      <a:pt x="3460" y="3600"/>
                    </a:cubicBezTo>
                    <a:cubicBezTo>
                      <a:pt x="3355" y="4154"/>
                      <a:pt x="3355" y="5262"/>
                      <a:pt x="2831" y="5815"/>
                    </a:cubicBezTo>
                    <a:cubicBezTo>
                      <a:pt x="2517" y="6092"/>
                      <a:pt x="2097" y="6092"/>
                      <a:pt x="1678" y="6092"/>
                    </a:cubicBezTo>
                    <a:cubicBezTo>
                      <a:pt x="1049" y="6092"/>
                      <a:pt x="1049" y="6092"/>
                      <a:pt x="1049" y="6092"/>
                    </a:cubicBezTo>
                    <a:cubicBezTo>
                      <a:pt x="839" y="6092"/>
                      <a:pt x="524" y="6092"/>
                      <a:pt x="315" y="6369"/>
                    </a:cubicBezTo>
                    <a:cubicBezTo>
                      <a:pt x="105" y="6646"/>
                      <a:pt x="0" y="7477"/>
                      <a:pt x="0" y="7754"/>
                    </a:cubicBezTo>
                    <a:cubicBezTo>
                      <a:pt x="0" y="7754"/>
                      <a:pt x="105" y="7754"/>
                      <a:pt x="105" y="7754"/>
                    </a:cubicBezTo>
                    <a:cubicBezTo>
                      <a:pt x="419" y="7754"/>
                      <a:pt x="629" y="8031"/>
                      <a:pt x="734" y="8308"/>
                    </a:cubicBezTo>
                    <a:cubicBezTo>
                      <a:pt x="734" y="8585"/>
                      <a:pt x="734" y="9138"/>
                      <a:pt x="734" y="9415"/>
                    </a:cubicBezTo>
                    <a:cubicBezTo>
                      <a:pt x="734" y="9415"/>
                      <a:pt x="734" y="9692"/>
                      <a:pt x="734" y="9692"/>
                    </a:cubicBezTo>
                    <a:cubicBezTo>
                      <a:pt x="839" y="10246"/>
                      <a:pt x="944" y="11077"/>
                      <a:pt x="734" y="11908"/>
                    </a:cubicBezTo>
                    <a:cubicBezTo>
                      <a:pt x="629" y="11908"/>
                      <a:pt x="629" y="12185"/>
                      <a:pt x="629" y="12462"/>
                    </a:cubicBezTo>
                    <a:cubicBezTo>
                      <a:pt x="629" y="12738"/>
                      <a:pt x="629" y="13015"/>
                      <a:pt x="734" y="13015"/>
                    </a:cubicBezTo>
                    <a:cubicBezTo>
                      <a:pt x="1049" y="13569"/>
                      <a:pt x="1153" y="14400"/>
                      <a:pt x="1049" y="14954"/>
                    </a:cubicBezTo>
                    <a:cubicBezTo>
                      <a:pt x="1049" y="15231"/>
                      <a:pt x="944" y="15231"/>
                      <a:pt x="944" y="15508"/>
                    </a:cubicBezTo>
                    <a:cubicBezTo>
                      <a:pt x="944" y="15508"/>
                      <a:pt x="944" y="15508"/>
                      <a:pt x="944" y="15508"/>
                    </a:cubicBezTo>
                    <a:cubicBezTo>
                      <a:pt x="1258" y="16062"/>
                      <a:pt x="1363" y="16338"/>
                      <a:pt x="1468" y="16615"/>
                    </a:cubicBezTo>
                    <a:cubicBezTo>
                      <a:pt x="1468" y="16615"/>
                      <a:pt x="1573" y="16892"/>
                      <a:pt x="1678" y="16892"/>
                    </a:cubicBezTo>
                    <a:cubicBezTo>
                      <a:pt x="1887" y="17169"/>
                      <a:pt x="2202" y="17446"/>
                      <a:pt x="2202" y="18000"/>
                    </a:cubicBezTo>
                    <a:cubicBezTo>
                      <a:pt x="2202" y="18000"/>
                      <a:pt x="2307" y="18277"/>
                      <a:pt x="2517" y="18000"/>
                    </a:cubicBezTo>
                    <a:cubicBezTo>
                      <a:pt x="2621" y="18000"/>
                      <a:pt x="2621" y="18000"/>
                      <a:pt x="2726" y="18000"/>
                    </a:cubicBezTo>
                    <a:cubicBezTo>
                      <a:pt x="3041" y="18000"/>
                      <a:pt x="3250" y="18831"/>
                      <a:pt x="3355" y="19662"/>
                    </a:cubicBezTo>
                    <a:cubicBezTo>
                      <a:pt x="3460" y="19938"/>
                      <a:pt x="3460" y="19938"/>
                      <a:pt x="3460" y="20215"/>
                    </a:cubicBezTo>
                    <a:cubicBezTo>
                      <a:pt x="3565" y="20215"/>
                      <a:pt x="3565" y="20492"/>
                      <a:pt x="3880" y="20492"/>
                    </a:cubicBezTo>
                    <a:cubicBezTo>
                      <a:pt x="4194" y="20492"/>
                      <a:pt x="4614" y="19938"/>
                      <a:pt x="4614" y="19662"/>
                    </a:cubicBezTo>
                    <a:cubicBezTo>
                      <a:pt x="4614" y="19108"/>
                      <a:pt x="4718" y="18000"/>
                      <a:pt x="5557" y="18000"/>
                    </a:cubicBezTo>
                    <a:cubicBezTo>
                      <a:pt x="5662" y="18000"/>
                      <a:pt x="5767" y="18000"/>
                      <a:pt x="5872" y="18000"/>
                    </a:cubicBezTo>
                    <a:cubicBezTo>
                      <a:pt x="6291" y="18277"/>
                      <a:pt x="6711" y="19108"/>
                      <a:pt x="7130" y="19938"/>
                    </a:cubicBezTo>
                    <a:cubicBezTo>
                      <a:pt x="7235" y="20215"/>
                      <a:pt x="7445" y="20492"/>
                      <a:pt x="7445" y="20769"/>
                    </a:cubicBezTo>
                    <a:cubicBezTo>
                      <a:pt x="7550" y="20769"/>
                      <a:pt x="7550" y="20769"/>
                      <a:pt x="7550" y="20769"/>
                    </a:cubicBezTo>
                    <a:cubicBezTo>
                      <a:pt x="7654" y="20769"/>
                      <a:pt x="7864" y="20492"/>
                      <a:pt x="8074" y="20492"/>
                    </a:cubicBezTo>
                    <a:cubicBezTo>
                      <a:pt x="8283" y="20215"/>
                      <a:pt x="8493" y="19938"/>
                      <a:pt x="8598" y="19938"/>
                    </a:cubicBezTo>
                    <a:cubicBezTo>
                      <a:pt x="8808" y="19938"/>
                      <a:pt x="9122" y="19385"/>
                      <a:pt x="9332" y="18831"/>
                    </a:cubicBezTo>
                    <a:cubicBezTo>
                      <a:pt x="9437" y="18554"/>
                      <a:pt x="9542" y="18277"/>
                      <a:pt x="9647" y="18277"/>
                    </a:cubicBezTo>
                    <a:cubicBezTo>
                      <a:pt x="9856" y="18000"/>
                      <a:pt x="10066" y="18277"/>
                      <a:pt x="10171" y="18554"/>
                    </a:cubicBezTo>
                    <a:cubicBezTo>
                      <a:pt x="10381" y="18831"/>
                      <a:pt x="10485" y="19108"/>
                      <a:pt x="10590" y="18831"/>
                    </a:cubicBezTo>
                    <a:cubicBezTo>
                      <a:pt x="10800" y="18554"/>
                      <a:pt x="11115" y="18000"/>
                      <a:pt x="11429" y="18000"/>
                    </a:cubicBezTo>
                    <a:cubicBezTo>
                      <a:pt x="11534" y="18000"/>
                      <a:pt x="11639" y="18000"/>
                      <a:pt x="11639" y="18277"/>
                    </a:cubicBezTo>
                    <a:cubicBezTo>
                      <a:pt x="11744" y="18277"/>
                      <a:pt x="11744" y="18554"/>
                      <a:pt x="11849" y="18831"/>
                    </a:cubicBezTo>
                    <a:cubicBezTo>
                      <a:pt x="11849" y="19108"/>
                      <a:pt x="11744" y="19662"/>
                      <a:pt x="11639" y="19938"/>
                    </a:cubicBezTo>
                    <a:cubicBezTo>
                      <a:pt x="11534" y="20215"/>
                      <a:pt x="11429" y="20769"/>
                      <a:pt x="11429" y="21046"/>
                    </a:cubicBezTo>
                    <a:cubicBezTo>
                      <a:pt x="11429" y="21046"/>
                      <a:pt x="11534" y="21323"/>
                      <a:pt x="11534" y="21600"/>
                    </a:cubicBezTo>
                    <a:cubicBezTo>
                      <a:pt x="11534" y="21600"/>
                      <a:pt x="11534" y="21600"/>
                      <a:pt x="11534" y="21600"/>
                    </a:cubicBezTo>
                    <a:cubicBezTo>
                      <a:pt x="11534" y="21600"/>
                      <a:pt x="11639" y="21323"/>
                      <a:pt x="11639" y="21323"/>
                    </a:cubicBezTo>
                    <a:cubicBezTo>
                      <a:pt x="11639" y="21323"/>
                      <a:pt x="11639" y="21323"/>
                      <a:pt x="11639" y="21323"/>
                    </a:cubicBezTo>
                    <a:cubicBezTo>
                      <a:pt x="11639" y="21046"/>
                      <a:pt x="11639" y="21046"/>
                      <a:pt x="11744" y="21046"/>
                    </a:cubicBezTo>
                    <a:cubicBezTo>
                      <a:pt x="11744" y="21046"/>
                      <a:pt x="11744" y="21046"/>
                      <a:pt x="11744" y="21046"/>
                    </a:cubicBezTo>
                    <a:cubicBezTo>
                      <a:pt x="11744" y="21046"/>
                      <a:pt x="11744" y="20769"/>
                      <a:pt x="11744" y="20769"/>
                    </a:cubicBezTo>
                    <a:cubicBezTo>
                      <a:pt x="11744" y="20769"/>
                      <a:pt x="11744" y="20769"/>
                      <a:pt x="11744" y="20769"/>
                    </a:cubicBezTo>
                    <a:cubicBezTo>
                      <a:pt x="11744" y="20492"/>
                      <a:pt x="11744" y="20492"/>
                      <a:pt x="11744" y="20215"/>
                    </a:cubicBezTo>
                    <a:cubicBezTo>
                      <a:pt x="11744" y="20215"/>
                      <a:pt x="11744" y="20215"/>
                      <a:pt x="11744" y="19938"/>
                    </a:cubicBezTo>
                    <a:cubicBezTo>
                      <a:pt x="11744" y="19662"/>
                      <a:pt x="11849" y="19385"/>
                      <a:pt x="11849" y="19385"/>
                    </a:cubicBezTo>
                    <a:cubicBezTo>
                      <a:pt x="11953" y="18831"/>
                      <a:pt x="12058" y="18554"/>
                      <a:pt x="12268" y="18554"/>
                    </a:cubicBezTo>
                    <a:cubicBezTo>
                      <a:pt x="12268" y="18554"/>
                      <a:pt x="12268" y="18554"/>
                      <a:pt x="12268" y="18554"/>
                    </a:cubicBezTo>
                    <a:cubicBezTo>
                      <a:pt x="12268" y="18554"/>
                      <a:pt x="12268" y="18554"/>
                      <a:pt x="12268" y="18554"/>
                    </a:cubicBezTo>
                    <a:cubicBezTo>
                      <a:pt x="12373" y="18554"/>
                      <a:pt x="12478" y="18831"/>
                      <a:pt x="12583" y="18831"/>
                    </a:cubicBezTo>
                    <a:cubicBezTo>
                      <a:pt x="12792" y="19385"/>
                      <a:pt x="13002" y="19385"/>
                      <a:pt x="13421" y="18831"/>
                    </a:cubicBezTo>
                    <a:cubicBezTo>
                      <a:pt x="13526" y="18831"/>
                      <a:pt x="13631" y="18554"/>
                      <a:pt x="13736" y="18554"/>
                    </a:cubicBezTo>
                    <a:cubicBezTo>
                      <a:pt x="13841" y="18277"/>
                      <a:pt x="13946" y="18000"/>
                      <a:pt x="14050" y="18000"/>
                    </a:cubicBezTo>
                    <a:cubicBezTo>
                      <a:pt x="14155" y="18000"/>
                      <a:pt x="14155" y="18277"/>
                      <a:pt x="14155" y="18277"/>
                    </a:cubicBezTo>
                    <a:cubicBezTo>
                      <a:pt x="14260" y="18277"/>
                      <a:pt x="14260" y="18277"/>
                      <a:pt x="14260" y="18277"/>
                    </a:cubicBezTo>
                    <a:cubicBezTo>
                      <a:pt x="14260" y="18277"/>
                      <a:pt x="14260" y="18277"/>
                      <a:pt x="14260" y="18277"/>
                    </a:cubicBezTo>
                    <a:cubicBezTo>
                      <a:pt x="14260" y="18277"/>
                      <a:pt x="14365" y="18277"/>
                      <a:pt x="14365" y="18277"/>
                    </a:cubicBezTo>
                    <a:cubicBezTo>
                      <a:pt x="14365" y="18554"/>
                      <a:pt x="14365" y="18554"/>
                      <a:pt x="14365" y="18554"/>
                    </a:cubicBezTo>
                    <a:cubicBezTo>
                      <a:pt x="14365" y="18554"/>
                      <a:pt x="14365" y="18554"/>
                      <a:pt x="14470" y="18554"/>
                    </a:cubicBezTo>
                    <a:cubicBezTo>
                      <a:pt x="14470" y="18554"/>
                      <a:pt x="14470" y="18831"/>
                      <a:pt x="14575" y="18831"/>
                    </a:cubicBezTo>
                    <a:cubicBezTo>
                      <a:pt x="14680" y="18831"/>
                      <a:pt x="14784" y="18831"/>
                      <a:pt x="14889" y="18554"/>
                    </a:cubicBezTo>
                    <a:cubicBezTo>
                      <a:pt x="15099" y="18554"/>
                      <a:pt x="15309" y="18554"/>
                      <a:pt x="15623" y="18554"/>
                    </a:cubicBezTo>
                    <a:cubicBezTo>
                      <a:pt x="15938" y="18554"/>
                      <a:pt x="16148" y="18277"/>
                      <a:pt x="16357" y="18000"/>
                    </a:cubicBezTo>
                    <a:cubicBezTo>
                      <a:pt x="16567" y="17723"/>
                      <a:pt x="16777" y="17169"/>
                      <a:pt x="17196" y="17446"/>
                    </a:cubicBezTo>
                    <a:cubicBezTo>
                      <a:pt x="17825" y="17446"/>
                      <a:pt x="18454" y="16892"/>
                      <a:pt x="18454" y="16892"/>
                    </a:cubicBezTo>
                    <a:cubicBezTo>
                      <a:pt x="18454" y="16892"/>
                      <a:pt x="18454" y="16892"/>
                      <a:pt x="18454" y="16892"/>
                    </a:cubicBezTo>
                    <a:cubicBezTo>
                      <a:pt x="18874" y="17169"/>
                      <a:pt x="18874" y="17169"/>
                      <a:pt x="18874" y="17169"/>
                    </a:cubicBezTo>
                    <a:cubicBezTo>
                      <a:pt x="18874" y="17169"/>
                      <a:pt x="18874" y="17169"/>
                      <a:pt x="18874" y="16892"/>
                    </a:cubicBezTo>
                    <a:cubicBezTo>
                      <a:pt x="18979" y="16615"/>
                      <a:pt x="19083" y="16338"/>
                      <a:pt x="19398" y="16062"/>
                    </a:cubicBezTo>
                    <a:cubicBezTo>
                      <a:pt x="19817" y="16062"/>
                      <a:pt x="20027" y="16338"/>
                      <a:pt x="20237" y="16615"/>
                    </a:cubicBezTo>
                    <a:cubicBezTo>
                      <a:pt x="20342" y="16615"/>
                      <a:pt x="20342" y="16892"/>
                      <a:pt x="20447" y="16892"/>
                    </a:cubicBezTo>
                    <a:cubicBezTo>
                      <a:pt x="20447" y="16615"/>
                      <a:pt x="20551" y="16615"/>
                      <a:pt x="20551" y="16615"/>
                    </a:cubicBezTo>
                    <a:cubicBezTo>
                      <a:pt x="20761" y="16615"/>
                      <a:pt x="20971" y="16892"/>
                      <a:pt x="21181" y="17169"/>
                    </a:cubicBezTo>
                    <a:cubicBezTo>
                      <a:pt x="21285" y="17446"/>
                      <a:pt x="21390" y="17446"/>
                      <a:pt x="21495" y="17723"/>
                    </a:cubicBezTo>
                    <a:cubicBezTo>
                      <a:pt x="21495" y="17723"/>
                      <a:pt x="21495" y="17723"/>
                      <a:pt x="21495" y="17723"/>
                    </a:cubicBezTo>
                    <a:cubicBezTo>
                      <a:pt x="21495" y="17723"/>
                      <a:pt x="21495"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723"/>
                    </a:cubicBezTo>
                    <a:cubicBezTo>
                      <a:pt x="21600" y="17723"/>
                      <a:pt x="21600" y="17723"/>
                      <a:pt x="21600" y="17446"/>
                    </a:cubicBezTo>
                    <a:cubicBezTo>
                      <a:pt x="21600" y="17446"/>
                      <a:pt x="21600" y="17446"/>
                      <a:pt x="21495" y="17446"/>
                    </a:cubicBezTo>
                    <a:cubicBezTo>
                      <a:pt x="21495" y="17446"/>
                      <a:pt x="21495" y="17446"/>
                      <a:pt x="21495" y="17446"/>
                    </a:cubicBezTo>
                    <a:cubicBezTo>
                      <a:pt x="21495" y="17169"/>
                      <a:pt x="21495" y="17169"/>
                      <a:pt x="21495" y="17169"/>
                    </a:cubicBezTo>
                    <a:cubicBezTo>
                      <a:pt x="21495" y="17169"/>
                      <a:pt x="21495" y="17169"/>
                      <a:pt x="21495" y="17169"/>
                    </a:cubicBezTo>
                    <a:cubicBezTo>
                      <a:pt x="21495" y="17169"/>
                      <a:pt x="21495" y="16892"/>
                      <a:pt x="21495" y="16892"/>
                    </a:cubicBezTo>
                    <a:cubicBezTo>
                      <a:pt x="21390" y="16892"/>
                      <a:pt x="21390" y="16892"/>
                      <a:pt x="21390" y="16892"/>
                    </a:cubicBezTo>
                    <a:cubicBezTo>
                      <a:pt x="21390" y="16892"/>
                      <a:pt x="21390" y="16615"/>
                      <a:pt x="21390" y="16615"/>
                    </a:cubicBezTo>
                    <a:cubicBezTo>
                      <a:pt x="21390" y="16615"/>
                      <a:pt x="21390" y="16615"/>
                      <a:pt x="21390" y="16615"/>
                    </a:cubicBezTo>
                    <a:cubicBezTo>
                      <a:pt x="21390" y="16338"/>
                      <a:pt x="21285" y="16338"/>
                      <a:pt x="21285" y="16338"/>
                    </a:cubicBezTo>
                    <a:cubicBezTo>
                      <a:pt x="21285" y="16338"/>
                      <a:pt x="21285" y="16338"/>
                      <a:pt x="21285" y="16062"/>
                    </a:cubicBezTo>
                    <a:cubicBezTo>
                      <a:pt x="21285" y="16062"/>
                      <a:pt x="21285" y="16062"/>
                      <a:pt x="21285" y="16062"/>
                    </a:cubicBezTo>
                    <a:cubicBezTo>
                      <a:pt x="21285" y="16062"/>
                      <a:pt x="21181" y="16062"/>
                      <a:pt x="21181" y="16062"/>
                    </a:cubicBezTo>
                    <a:cubicBezTo>
                      <a:pt x="21181" y="16062"/>
                      <a:pt x="21181" y="16062"/>
                      <a:pt x="21181" y="16062"/>
                    </a:cubicBezTo>
                    <a:cubicBezTo>
                      <a:pt x="21181" y="15785"/>
                      <a:pt x="21181" y="15785"/>
                      <a:pt x="21181" y="15785"/>
                    </a:cubicBezTo>
                    <a:cubicBezTo>
                      <a:pt x="20866" y="15508"/>
                      <a:pt x="20971" y="14677"/>
                      <a:pt x="20971" y="13292"/>
                    </a:cubicBezTo>
                    <a:cubicBezTo>
                      <a:pt x="20971" y="13015"/>
                      <a:pt x="20971" y="12738"/>
                      <a:pt x="20971" y="12462"/>
                    </a:cubicBezTo>
                    <a:cubicBezTo>
                      <a:pt x="21076" y="12185"/>
                      <a:pt x="20971" y="12185"/>
                      <a:pt x="20971" y="12185"/>
                    </a:cubicBezTo>
                    <a:cubicBezTo>
                      <a:pt x="20971" y="12185"/>
                      <a:pt x="20971" y="11908"/>
                      <a:pt x="20971" y="11631"/>
                    </a:cubicBezTo>
                    <a:cubicBezTo>
                      <a:pt x="20971" y="11631"/>
                      <a:pt x="20971" y="11354"/>
                      <a:pt x="20971" y="11354"/>
                    </a:cubicBezTo>
                    <a:cubicBezTo>
                      <a:pt x="20866" y="11354"/>
                      <a:pt x="20866" y="11354"/>
                      <a:pt x="20866" y="11354"/>
                    </a:cubicBezTo>
                    <a:cubicBezTo>
                      <a:pt x="20866" y="11077"/>
                      <a:pt x="20866" y="11077"/>
                      <a:pt x="20866" y="11077"/>
                    </a:cubicBezTo>
                    <a:cubicBezTo>
                      <a:pt x="20866" y="10800"/>
                      <a:pt x="20866" y="10800"/>
                      <a:pt x="20866" y="10800"/>
                    </a:cubicBezTo>
                    <a:cubicBezTo>
                      <a:pt x="20866" y="10523"/>
                      <a:pt x="20866" y="10246"/>
                      <a:pt x="20866" y="9969"/>
                    </a:cubicBezTo>
                    <a:cubicBezTo>
                      <a:pt x="20866" y="9969"/>
                      <a:pt x="20866" y="9969"/>
                      <a:pt x="20866" y="9969"/>
                    </a:cubicBezTo>
                    <a:cubicBezTo>
                      <a:pt x="20866" y="9969"/>
                      <a:pt x="20866" y="9692"/>
                      <a:pt x="20866" y="9692"/>
                    </a:cubicBezTo>
                    <a:cubicBezTo>
                      <a:pt x="20866" y="9415"/>
                      <a:pt x="20866" y="9415"/>
                      <a:pt x="20866" y="9138"/>
                    </a:cubicBezTo>
                    <a:cubicBezTo>
                      <a:pt x="20866" y="9138"/>
                      <a:pt x="20971" y="9138"/>
                      <a:pt x="20971" y="8862"/>
                    </a:cubicBezTo>
                    <a:cubicBezTo>
                      <a:pt x="20971" y="8862"/>
                      <a:pt x="20971" y="8862"/>
                      <a:pt x="20971" y="8862"/>
                    </a:cubicBezTo>
                    <a:cubicBezTo>
                      <a:pt x="21076" y="8862"/>
                      <a:pt x="21076" y="8862"/>
                      <a:pt x="21076" y="8862"/>
                    </a:cubicBezTo>
                    <a:cubicBezTo>
                      <a:pt x="21076" y="8862"/>
                      <a:pt x="21076" y="8862"/>
                      <a:pt x="21076" y="85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34" name="Shape 3134"/>
              <p:cNvSpPr/>
              <p:nvPr/>
            </p:nvSpPr>
            <p:spPr>
              <a:xfrm>
                <a:off x="591741" y="675800"/>
                <a:ext cx="37836" cy="234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92" y="2541"/>
                    </a:moveTo>
                    <a:cubicBezTo>
                      <a:pt x="3323" y="5082"/>
                      <a:pt x="3323" y="5082"/>
                      <a:pt x="3323" y="5082"/>
                    </a:cubicBezTo>
                    <a:cubicBezTo>
                      <a:pt x="3323" y="5082"/>
                      <a:pt x="3323" y="5082"/>
                      <a:pt x="3323" y="5082"/>
                    </a:cubicBezTo>
                    <a:cubicBezTo>
                      <a:pt x="3323" y="5082"/>
                      <a:pt x="3323" y="5082"/>
                      <a:pt x="3323" y="5082"/>
                    </a:cubicBezTo>
                    <a:cubicBezTo>
                      <a:pt x="3323" y="5082"/>
                      <a:pt x="3323" y="5082"/>
                      <a:pt x="3323" y="5082"/>
                    </a:cubicBezTo>
                    <a:cubicBezTo>
                      <a:pt x="3323" y="6353"/>
                      <a:pt x="3323" y="7624"/>
                      <a:pt x="3323" y="7624"/>
                    </a:cubicBezTo>
                    <a:cubicBezTo>
                      <a:pt x="3323" y="11435"/>
                      <a:pt x="2492" y="12706"/>
                      <a:pt x="1662" y="13976"/>
                    </a:cubicBezTo>
                    <a:cubicBezTo>
                      <a:pt x="1662" y="13976"/>
                      <a:pt x="831" y="15247"/>
                      <a:pt x="831" y="15247"/>
                    </a:cubicBezTo>
                    <a:cubicBezTo>
                      <a:pt x="831" y="15247"/>
                      <a:pt x="831" y="16518"/>
                      <a:pt x="831" y="16518"/>
                    </a:cubicBezTo>
                    <a:cubicBezTo>
                      <a:pt x="831" y="16518"/>
                      <a:pt x="831" y="16518"/>
                      <a:pt x="831" y="16518"/>
                    </a:cubicBezTo>
                    <a:cubicBezTo>
                      <a:pt x="831" y="17788"/>
                      <a:pt x="831" y="17788"/>
                      <a:pt x="0" y="17788"/>
                    </a:cubicBezTo>
                    <a:cubicBezTo>
                      <a:pt x="0" y="17788"/>
                      <a:pt x="0" y="17788"/>
                      <a:pt x="0" y="17788"/>
                    </a:cubicBezTo>
                    <a:cubicBezTo>
                      <a:pt x="0" y="19059"/>
                      <a:pt x="0" y="19059"/>
                      <a:pt x="0" y="19059"/>
                    </a:cubicBezTo>
                    <a:cubicBezTo>
                      <a:pt x="0" y="19059"/>
                      <a:pt x="0" y="19059"/>
                      <a:pt x="0" y="19059"/>
                    </a:cubicBezTo>
                    <a:cubicBezTo>
                      <a:pt x="0" y="19059"/>
                      <a:pt x="0" y="19059"/>
                      <a:pt x="0" y="19059"/>
                    </a:cubicBezTo>
                    <a:cubicBezTo>
                      <a:pt x="831" y="20329"/>
                      <a:pt x="1662" y="21600"/>
                      <a:pt x="2492" y="21600"/>
                    </a:cubicBezTo>
                    <a:cubicBezTo>
                      <a:pt x="4154" y="21600"/>
                      <a:pt x="4985" y="20329"/>
                      <a:pt x="6646" y="17788"/>
                    </a:cubicBezTo>
                    <a:cubicBezTo>
                      <a:pt x="7477" y="16518"/>
                      <a:pt x="9138" y="13976"/>
                      <a:pt x="10800" y="12706"/>
                    </a:cubicBezTo>
                    <a:cubicBezTo>
                      <a:pt x="12462" y="11435"/>
                      <a:pt x="14954" y="12706"/>
                      <a:pt x="17446" y="12706"/>
                    </a:cubicBezTo>
                    <a:cubicBezTo>
                      <a:pt x="19108" y="12706"/>
                      <a:pt x="20769" y="12706"/>
                      <a:pt x="21600" y="12706"/>
                    </a:cubicBezTo>
                    <a:cubicBezTo>
                      <a:pt x="20769" y="11435"/>
                      <a:pt x="19938" y="11435"/>
                      <a:pt x="19108" y="10165"/>
                    </a:cubicBezTo>
                    <a:cubicBezTo>
                      <a:pt x="18277" y="8894"/>
                      <a:pt x="16615" y="7624"/>
                      <a:pt x="15785" y="6353"/>
                    </a:cubicBezTo>
                    <a:cubicBezTo>
                      <a:pt x="14954" y="5082"/>
                      <a:pt x="14123" y="3812"/>
                      <a:pt x="13292" y="1271"/>
                    </a:cubicBezTo>
                    <a:cubicBezTo>
                      <a:pt x="13292" y="1271"/>
                      <a:pt x="13292" y="1271"/>
                      <a:pt x="12462" y="1271"/>
                    </a:cubicBezTo>
                    <a:cubicBezTo>
                      <a:pt x="12462" y="1271"/>
                      <a:pt x="12462" y="1271"/>
                      <a:pt x="11631" y="1271"/>
                    </a:cubicBezTo>
                    <a:cubicBezTo>
                      <a:pt x="11631" y="1271"/>
                      <a:pt x="11631" y="1271"/>
                      <a:pt x="11631" y="1271"/>
                    </a:cubicBezTo>
                    <a:cubicBezTo>
                      <a:pt x="11631" y="1271"/>
                      <a:pt x="11631" y="1271"/>
                      <a:pt x="11631" y="1271"/>
                    </a:cubicBezTo>
                    <a:cubicBezTo>
                      <a:pt x="10800" y="1271"/>
                      <a:pt x="10800" y="1271"/>
                      <a:pt x="9969" y="1271"/>
                    </a:cubicBezTo>
                    <a:cubicBezTo>
                      <a:pt x="9969" y="1271"/>
                      <a:pt x="9138" y="0"/>
                      <a:pt x="6646" y="0"/>
                    </a:cubicBezTo>
                    <a:cubicBezTo>
                      <a:pt x="4985" y="0"/>
                      <a:pt x="3323" y="0"/>
                      <a:pt x="2492" y="1271"/>
                    </a:cubicBezTo>
                    <a:cubicBezTo>
                      <a:pt x="2492" y="1271"/>
                      <a:pt x="2492" y="1271"/>
                      <a:pt x="2492" y="1271"/>
                    </a:cubicBezTo>
                    <a:lnTo>
                      <a:pt x="2492" y="2541"/>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35" name="Shape 3135"/>
              <p:cNvSpPr/>
              <p:nvPr/>
            </p:nvSpPr>
            <p:spPr>
              <a:xfrm>
                <a:off x="401052" y="412169"/>
                <a:ext cx="150264" cy="117170"/>
              </a:xfrm>
              <a:custGeom>
                <a:avLst/>
                <a:gdLst/>
                <a:ahLst/>
                <a:cxnLst>
                  <a:cxn ang="0">
                    <a:pos x="wd2" y="hd2"/>
                  </a:cxn>
                  <a:cxn ang="5400000">
                    <a:pos x="wd2" y="hd2"/>
                  </a:cxn>
                  <a:cxn ang="10800000">
                    <a:pos x="wd2" y="hd2"/>
                  </a:cxn>
                  <a:cxn ang="16200000">
                    <a:pos x="wd2" y="hd2"/>
                  </a:cxn>
                </a:cxnLst>
                <a:rect l="0" t="0" r="r" b="b"/>
                <a:pathLst>
                  <a:path w="21446" h="21600" fill="norm" stroke="1" extrusionOk="0">
                    <a:moveTo>
                      <a:pt x="1869" y="14834"/>
                    </a:moveTo>
                    <a:cubicBezTo>
                      <a:pt x="2077" y="14834"/>
                      <a:pt x="2285" y="15094"/>
                      <a:pt x="2492" y="15094"/>
                    </a:cubicBezTo>
                    <a:cubicBezTo>
                      <a:pt x="2492" y="15094"/>
                      <a:pt x="2492" y="15094"/>
                      <a:pt x="2492" y="15094"/>
                    </a:cubicBezTo>
                    <a:cubicBezTo>
                      <a:pt x="2700" y="15354"/>
                      <a:pt x="2908" y="15354"/>
                      <a:pt x="2908" y="15354"/>
                    </a:cubicBezTo>
                    <a:cubicBezTo>
                      <a:pt x="3946" y="15875"/>
                      <a:pt x="4569" y="16395"/>
                      <a:pt x="4777" y="17176"/>
                    </a:cubicBezTo>
                    <a:cubicBezTo>
                      <a:pt x="4777" y="17436"/>
                      <a:pt x="4985" y="17696"/>
                      <a:pt x="5192" y="17696"/>
                    </a:cubicBezTo>
                    <a:cubicBezTo>
                      <a:pt x="5400" y="17436"/>
                      <a:pt x="5608" y="17176"/>
                      <a:pt x="6023" y="17176"/>
                    </a:cubicBezTo>
                    <a:cubicBezTo>
                      <a:pt x="6231" y="17176"/>
                      <a:pt x="6438" y="17176"/>
                      <a:pt x="6646" y="17176"/>
                    </a:cubicBezTo>
                    <a:cubicBezTo>
                      <a:pt x="6646" y="17176"/>
                      <a:pt x="6854" y="17176"/>
                      <a:pt x="6854" y="17176"/>
                    </a:cubicBezTo>
                    <a:cubicBezTo>
                      <a:pt x="7685" y="17176"/>
                      <a:pt x="7892" y="17957"/>
                      <a:pt x="7892" y="18477"/>
                    </a:cubicBezTo>
                    <a:cubicBezTo>
                      <a:pt x="8100" y="18477"/>
                      <a:pt x="8100" y="18477"/>
                      <a:pt x="8308" y="18477"/>
                    </a:cubicBezTo>
                    <a:cubicBezTo>
                      <a:pt x="8723" y="18477"/>
                      <a:pt x="8931" y="18477"/>
                      <a:pt x="9346" y="18737"/>
                    </a:cubicBezTo>
                    <a:cubicBezTo>
                      <a:pt x="9554" y="18998"/>
                      <a:pt x="9762" y="19258"/>
                      <a:pt x="9969" y="19778"/>
                    </a:cubicBezTo>
                    <a:cubicBezTo>
                      <a:pt x="9969" y="20039"/>
                      <a:pt x="9969" y="20039"/>
                      <a:pt x="10177" y="20299"/>
                    </a:cubicBezTo>
                    <a:cubicBezTo>
                      <a:pt x="10177" y="20299"/>
                      <a:pt x="10177" y="20299"/>
                      <a:pt x="10177" y="20299"/>
                    </a:cubicBezTo>
                    <a:cubicBezTo>
                      <a:pt x="10177" y="20299"/>
                      <a:pt x="10385" y="20559"/>
                      <a:pt x="10385" y="20559"/>
                    </a:cubicBezTo>
                    <a:cubicBezTo>
                      <a:pt x="10385" y="20559"/>
                      <a:pt x="10385" y="20559"/>
                      <a:pt x="10385" y="20559"/>
                    </a:cubicBezTo>
                    <a:cubicBezTo>
                      <a:pt x="10592" y="20559"/>
                      <a:pt x="10592" y="20559"/>
                      <a:pt x="10800" y="20299"/>
                    </a:cubicBezTo>
                    <a:cubicBezTo>
                      <a:pt x="11008" y="20299"/>
                      <a:pt x="11423" y="20039"/>
                      <a:pt x="11838" y="20299"/>
                    </a:cubicBezTo>
                    <a:cubicBezTo>
                      <a:pt x="11838" y="20559"/>
                      <a:pt x="12462" y="20559"/>
                      <a:pt x="12877" y="20559"/>
                    </a:cubicBezTo>
                    <a:cubicBezTo>
                      <a:pt x="13085" y="20559"/>
                      <a:pt x="13292" y="20559"/>
                      <a:pt x="13500" y="20559"/>
                    </a:cubicBezTo>
                    <a:cubicBezTo>
                      <a:pt x="13915" y="20299"/>
                      <a:pt x="14123" y="20559"/>
                      <a:pt x="14538" y="20559"/>
                    </a:cubicBezTo>
                    <a:cubicBezTo>
                      <a:pt x="14746" y="20819"/>
                      <a:pt x="14954" y="20819"/>
                      <a:pt x="15369" y="20819"/>
                    </a:cubicBezTo>
                    <a:cubicBezTo>
                      <a:pt x="16200" y="20559"/>
                      <a:pt x="17238" y="21080"/>
                      <a:pt x="17654" y="21600"/>
                    </a:cubicBezTo>
                    <a:cubicBezTo>
                      <a:pt x="17654" y="21600"/>
                      <a:pt x="17654" y="21600"/>
                      <a:pt x="17654" y="21600"/>
                    </a:cubicBezTo>
                    <a:cubicBezTo>
                      <a:pt x="17654" y="21600"/>
                      <a:pt x="17654" y="21600"/>
                      <a:pt x="17654" y="21600"/>
                    </a:cubicBezTo>
                    <a:cubicBezTo>
                      <a:pt x="17654" y="21600"/>
                      <a:pt x="17862" y="21600"/>
                      <a:pt x="18069" y="21600"/>
                    </a:cubicBezTo>
                    <a:cubicBezTo>
                      <a:pt x="18277" y="21600"/>
                      <a:pt x="18277" y="21600"/>
                      <a:pt x="18277" y="21600"/>
                    </a:cubicBezTo>
                    <a:cubicBezTo>
                      <a:pt x="18277" y="21600"/>
                      <a:pt x="18277" y="21600"/>
                      <a:pt x="18277" y="21600"/>
                    </a:cubicBezTo>
                    <a:cubicBezTo>
                      <a:pt x="18277" y="21340"/>
                      <a:pt x="18277" y="21340"/>
                      <a:pt x="18277" y="21080"/>
                    </a:cubicBezTo>
                    <a:cubicBezTo>
                      <a:pt x="18277" y="21080"/>
                      <a:pt x="18277" y="20819"/>
                      <a:pt x="18277" y="20819"/>
                    </a:cubicBezTo>
                    <a:cubicBezTo>
                      <a:pt x="18277" y="20559"/>
                      <a:pt x="18277" y="20299"/>
                      <a:pt x="18277" y="20299"/>
                    </a:cubicBezTo>
                    <a:cubicBezTo>
                      <a:pt x="18277" y="20039"/>
                      <a:pt x="18485" y="19778"/>
                      <a:pt x="18900" y="18998"/>
                    </a:cubicBezTo>
                    <a:cubicBezTo>
                      <a:pt x="19108" y="18737"/>
                      <a:pt x="19523" y="18477"/>
                      <a:pt x="19731" y="18217"/>
                    </a:cubicBezTo>
                    <a:cubicBezTo>
                      <a:pt x="20146" y="17696"/>
                      <a:pt x="20354" y="17436"/>
                      <a:pt x="20562" y="17176"/>
                    </a:cubicBezTo>
                    <a:cubicBezTo>
                      <a:pt x="20769" y="16916"/>
                      <a:pt x="20977" y="16916"/>
                      <a:pt x="20977" y="16655"/>
                    </a:cubicBezTo>
                    <a:cubicBezTo>
                      <a:pt x="21185" y="16655"/>
                      <a:pt x="21392" y="16395"/>
                      <a:pt x="21392" y="16135"/>
                    </a:cubicBezTo>
                    <a:cubicBezTo>
                      <a:pt x="21600" y="16135"/>
                      <a:pt x="21185" y="15354"/>
                      <a:pt x="20562" y="14053"/>
                    </a:cubicBezTo>
                    <a:cubicBezTo>
                      <a:pt x="20562" y="13793"/>
                      <a:pt x="20562" y="13793"/>
                      <a:pt x="20562" y="13793"/>
                    </a:cubicBezTo>
                    <a:cubicBezTo>
                      <a:pt x="20354" y="13533"/>
                      <a:pt x="20354" y="13533"/>
                      <a:pt x="20354" y="13533"/>
                    </a:cubicBezTo>
                    <a:cubicBezTo>
                      <a:pt x="20354" y="13533"/>
                      <a:pt x="20354" y="13533"/>
                      <a:pt x="20354" y="13272"/>
                    </a:cubicBezTo>
                    <a:cubicBezTo>
                      <a:pt x="20354" y="13272"/>
                      <a:pt x="20354" y="13272"/>
                      <a:pt x="20354" y="13272"/>
                    </a:cubicBezTo>
                    <a:cubicBezTo>
                      <a:pt x="20354" y="13272"/>
                      <a:pt x="20354" y="13272"/>
                      <a:pt x="20354" y="13272"/>
                    </a:cubicBezTo>
                    <a:cubicBezTo>
                      <a:pt x="20354" y="13012"/>
                      <a:pt x="20354" y="13012"/>
                      <a:pt x="20354" y="13012"/>
                    </a:cubicBezTo>
                    <a:cubicBezTo>
                      <a:pt x="20354" y="12752"/>
                      <a:pt x="20354" y="12752"/>
                      <a:pt x="20354" y="12492"/>
                    </a:cubicBezTo>
                    <a:cubicBezTo>
                      <a:pt x="20146" y="12231"/>
                      <a:pt x="20146" y="12231"/>
                      <a:pt x="20146" y="12231"/>
                    </a:cubicBezTo>
                    <a:cubicBezTo>
                      <a:pt x="20354" y="12231"/>
                      <a:pt x="20354" y="12231"/>
                      <a:pt x="20354" y="12231"/>
                    </a:cubicBezTo>
                    <a:cubicBezTo>
                      <a:pt x="20354" y="11971"/>
                      <a:pt x="20354" y="11971"/>
                      <a:pt x="20354" y="11711"/>
                    </a:cubicBezTo>
                    <a:cubicBezTo>
                      <a:pt x="20354" y="11711"/>
                      <a:pt x="20354" y="11711"/>
                      <a:pt x="20354" y="11711"/>
                    </a:cubicBezTo>
                    <a:cubicBezTo>
                      <a:pt x="20354" y="11711"/>
                      <a:pt x="20354" y="11451"/>
                      <a:pt x="20354" y="11451"/>
                    </a:cubicBezTo>
                    <a:cubicBezTo>
                      <a:pt x="20354" y="11451"/>
                      <a:pt x="20354" y="11190"/>
                      <a:pt x="20354" y="11190"/>
                    </a:cubicBezTo>
                    <a:cubicBezTo>
                      <a:pt x="20354" y="11190"/>
                      <a:pt x="20354" y="10930"/>
                      <a:pt x="20354" y="10930"/>
                    </a:cubicBezTo>
                    <a:cubicBezTo>
                      <a:pt x="20354" y="10930"/>
                      <a:pt x="20354" y="10930"/>
                      <a:pt x="20354" y="10930"/>
                    </a:cubicBezTo>
                    <a:cubicBezTo>
                      <a:pt x="20354" y="10930"/>
                      <a:pt x="20146" y="10670"/>
                      <a:pt x="20146" y="10670"/>
                    </a:cubicBezTo>
                    <a:cubicBezTo>
                      <a:pt x="20146" y="10670"/>
                      <a:pt x="20146" y="10410"/>
                      <a:pt x="20146" y="10410"/>
                    </a:cubicBezTo>
                    <a:cubicBezTo>
                      <a:pt x="19731" y="10149"/>
                      <a:pt x="19523" y="9889"/>
                      <a:pt x="19523" y="9629"/>
                    </a:cubicBezTo>
                    <a:cubicBezTo>
                      <a:pt x="19523" y="8588"/>
                      <a:pt x="21185" y="7547"/>
                      <a:pt x="21185" y="7547"/>
                    </a:cubicBezTo>
                    <a:cubicBezTo>
                      <a:pt x="21185" y="7287"/>
                      <a:pt x="21185" y="6246"/>
                      <a:pt x="20977" y="5986"/>
                    </a:cubicBezTo>
                    <a:cubicBezTo>
                      <a:pt x="20354" y="5205"/>
                      <a:pt x="20146" y="4164"/>
                      <a:pt x="20562" y="3123"/>
                    </a:cubicBezTo>
                    <a:cubicBezTo>
                      <a:pt x="20562" y="3123"/>
                      <a:pt x="20562" y="3123"/>
                      <a:pt x="20562" y="3123"/>
                    </a:cubicBezTo>
                    <a:cubicBezTo>
                      <a:pt x="20354" y="3123"/>
                      <a:pt x="20354" y="2863"/>
                      <a:pt x="20354" y="2863"/>
                    </a:cubicBezTo>
                    <a:cubicBezTo>
                      <a:pt x="20354" y="2863"/>
                      <a:pt x="20354" y="2863"/>
                      <a:pt x="20354" y="2863"/>
                    </a:cubicBezTo>
                    <a:cubicBezTo>
                      <a:pt x="19938" y="2602"/>
                      <a:pt x="19315" y="2342"/>
                      <a:pt x="19108" y="2082"/>
                    </a:cubicBezTo>
                    <a:cubicBezTo>
                      <a:pt x="19108" y="2082"/>
                      <a:pt x="19108" y="2082"/>
                      <a:pt x="19108" y="2082"/>
                    </a:cubicBezTo>
                    <a:cubicBezTo>
                      <a:pt x="19108" y="2082"/>
                      <a:pt x="19108" y="2082"/>
                      <a:pt x="19108" y="2082"/>
                    </a:cubicBezTo>
                    <a:cubicBezTo>
                      <a:pt x="19108" y="2082"/>
                      <a:pt x="18900" y="2082"/>
                      <a:pt x="18900" y="2082"/>
                    </a:cubicBezTo>
                    <a:cubicBezTo>
                      <a:pt x="18900" y="2082"/>
                      <a:pt x="18900" y="2082"/>
                      <a:pt x="18900" y="2082"/>
                    </a:cubicBezTo>
                    <a:cubicBezTo>
                      <a:pt x="18900" y="2082"/>
                      <a:pt x="18692" y="2082"/>
                      <a:pt x="18692" y="2082"/>
                    </a:cubicBezTo>
                    <a:cubicBezTo>
                      <a:pt x="18692" y="2082"/>
                      <a:pt x="18692" y="2082"/>
                      <a:pt x="18692" y="2082"/>
                    </a:cubicBezTo>
                    <a:cubicBezTo>
                      <a:pt x="18485" y="2082"/>
                      <a:pt x="18485" y="2082"/>
                      <a:pt x="18277" y="2082"/>
                    </a:cubicBezTo>
                    <a:cubicBezTo>
                      <a:pt x="18069" y="2082"/>
                      <a:pt x="18069" y="2082"/>
                      <a:pt x="18069" y="2082"/>
                    </a:cubicBezTo>
                    <a:cubicBezTo>
                      <a:pt x="17862" y="2082"/>
                      <a:pt x="17654" y="2082"/>
                      <a:pt x="17446" y="2082"/>
                    </a:cubicBezTo>
                    <a:cubicBezTo>
                      <a:pt x="15577" y="2082"/>
                      <a:pt x="13085" y="1822"/>
                      <a:pt x="12669" y="1822"/>
                    </a:cubicBezTo>
                    <a:cubicBezTo>
                      <a:pt x="12669" y="1561"/>
                      <a:pt x="12669" y="1561"/>
                      <a:pt x="12462" y="1561"/>
                    </a:cubicBezTo>
                    <a:cubicBezTo>
                      <a:pt x="12462" y="1561"/>
                      <a:pt x="12462" y="1561"/>
                      <a:pt x="12462" y="1561"/>
                    </a:cubicBezTo>
                    <a:cubicBezTo>
                      <a:pt x="12462" y="1561"/>
                      <a:pt x="12254" y="1561"/>
                      <a:pt x="12254" y="1561"/>
                    </a:cubicBezTo>
                    <a:cubicBezTo>
                      <a:pt x="12254" y="1561"/>
                      <a:pt x="12254" y="1561"/>
                      <a:pt x="12254" y="1561"/>
                    </a:cubicBezTo>
                    <a:cubicBezTo>
                      <a:pt x="12046" y="1301"/>
                      <a:pt x="12046" y="1301"/>
                      <a:pt x="11838" y="1301"/>
                    </a:cubicBezTo>
                    <a:cubicBezTo>
                      <a:pt x="11838" y="1301"/>
                      <a:pt x="11838" y="1301"/>
                      <a:pt x="11838" y="1301"/>
                    </a:cubicBezTo>
                    <a:cubicBezTo>
                      <a:pt x="11838" y="1301"/>
                      <a:pt x="11838" y="1301"/>
                      <a:pt x="11838" y="1301"/>
                    </a:cubicBezTo>
                    <a:cubicBezTo>
                      <a:pt x="11423" y="1822"/>
                      <a:pt x="11008" y="2082"/>
                      <a:pt x="10385" y="2082"/>
                    </a:cubicBezTo>
                    <a:cubicBezTo>
                      <a:pt x="9138" y="2082"/>
                      <a:pt x="8931" y="781"/>
                      <a:pt x="8931" y="0"/>
                    </a:cubicBezTo>
                    <a:cubicBezTo>
                      <a:pt x="8931" y="0"/>
                      <a:pt x="8931" y="0"/>
                      <a:pt x="8931" y="0"/>
                    </a:cubicBezTo>
                    <a:cubicBezTo>
                      <a:pt x="7892" y="0"/>
                      <a:pt x="5192" y="781"/>
                      <a:pt x="4362" y="1822"/>
                    </a:cubicBezTo>
                    <a:cubicBezTo>
                      <a:pt x="3738" y="2863"/>
                      <a:pt x="2700" y="2863"/>
                      <a:pt x="1662" y="3123"/>
                    </a:cubicBezTo>
                    <a:cubicBezTo>
                      <a:pt x="1454" y="3123"/>
                      <a:pt x="1038" y="3123"/>
                      <a:pt x="831" y="3123"/>
                    </a:cubicBezTo>
                    <a:cubicBezTo>
                      <a:pt x="831" y="3643"/>
                      <a:pt x="623" y="4164"/>
                      <a:pt x="415" y="4164"/>
                    </a:cubicBezTo>
                    <a:cubicBezTo>
                      <a:pt x="415" y="4424"/>
                      <a:pt x="415" y="4424"/>
                      <a:pt x="415" y="4424"/>
                    </a:cubicBezTo>
                    <a:cubicBezTo>
                      <a:pt x="415" y="4684"/>
                      <a:pt x="415" y="4684"/>
                      <a:pt x="415" y="4684"/>
                    </a:cubicBezTo>
                    <a:cubicBezTo>
                      <a:pt x="415" y="4684"/>
                      <a:pt x="415" y="4945"/>
                      <a:pt x="415" y="4945"/>
                    </a:cubicBezTo>
                    <a:cubicBezTo>
                      <a:pt x="415" y="4945"/>
                      <a:pt x="415" y="4945"/>
                      <a:pt x="415" y="5205"/>
                    </a:cubicBezTo>
                    <a:cubicBezTo>
                      <a:pt x="415" y="5205"/>
                      <a:pt x="415" y="5205"/>
                      <a:pt x="415" y="5465"/>
                    </a:cubicBezTo>
                    <a:cubicBezTo>
                      <a:pt x="415" y="5465"/>
                      <a:pt x="415" y="5465"/>
                      <a:pt x="415" y="5725"/>
                    </a:cubicBezTo>
                    <a:cubicBezTo>
                      <a:pt x="415" y="5725"/>
                      <a:pt x="415" y="5725"/>
                      <a:pt x="415" y="5986"/>
                    </a:cubicBezTo>
                    <a:cubicBezTo>
                      <a:pt x="415" y="5986"/>
                      <a:pt x="415" y="5986"/>
                      <a:pt x="415" y="6246"/>
                    </a:cubicBezTo>
                    <a:cubicBezTo>
                      <a:pt x="415" y="6246"/>
                      <a:pt x="415" y="6246"/>
                      <a:pt x="415" y="6506"/>
                    </a:cubicBezTo>
                    <a:cubicBezTo>
                      <a:pt x="415" y="6506"/>
                      <a:pt x="415" y="6506"/>
                      <a:pt x="415" y="6506"/>
                    </a:cubicBezTo>
                    <a:cubicBezTo>
                      <a:pt x="415" y="6766"/>
                      <a:pt x="415" y="6766"/>
                      <a:pt x="415" y="6766"/>
                    </a:cubicBezTo>
                    <a:cubicBezTo>
                      <a:pt x="415" y="7027"/>
                      <a:pt x="415" y="7027"/>
                      <a:pt x="415" y="7027"/>
                    </a:cubicBezTo>
                    <a:cubicBezTo>
                      <a:pt x="208" y="7287"/>
                      <a:pt x="208" y="7287"/>
                      <a:pt x="208" y="7287"/>
                    </a:cubicBezTo>
                    <a:cubicBezTo>
                      <a:pt x="0" y="7547"/>
                      <a:pt x="0" y="7807"/>
                      <a:pt x="0" y="7807"/>
                    </a:cubicBezTo>
                    <a:cubicBezTo>
                      <a:pt x="0" y="7807"/>
                      <a:pt x="0" y="7807"/>
                      <a:pt x="208" y="7807"/>
                    </a:cubicBezTo>
                    <a:cubicBezTo>
                      <a:pt x="623" y="8328"/>
                      <a:pt x="831" y="9108"/>
                      <a:pt x="831" y="9629"/>
                    </a:cubicBezTo>
                    <a:cubicBezTo>
                      <a:pt x="831" y="9889"/>
                      <a:pt x="831" y="9889"/>
                      <a:pt x="1038" y="9889"/>
                    </a:cubicBezTo>
                    <a:cubicBezTo>
                      <a:pt x="1038" y="10149"/>
                      <a:pt x="1246" y="10670"/>
                      <a:pt x="1246" y="11190"/>
                    </a:cubicBezTo>
                    <a:cubicBezTo>
                      <a:pt x="1246" y="12231"/>
                      <a:pt x="1454" y="13012"/>
                      <a:pt x="1662" y="13272"/>
                    </a:cubicBezTo>
                    <a:cubicBezTo>
                      <a:pt x="1662" y="13272"/>
                      <a:pt x="1869" y="13533"/>
                      <a:pt x="1869" y="13533"/>
                    </a:cubicBezTo>
                    <a:cubicBezTo>
                      <a:pt x="1869" y="13533"/>
                      <a:pt x="1869" y="13533"/>
                      <a:pt x="1869" y="13533"/>
                    </a:cubicBezTo>
                    <a:cubicBezTo>
                      <a:pt x="1869" y="13793"/>
                      <a:pt x="1869" y="13793"/>
                      <a:pt x="1869" y="14053"/>
                    </a:cubicBezTo>
                    <a:cubicBezTo>
                      <a:pt x="1869" y="14053"/>
                      <a:pt x="1869" y="14053"/>
                      <a:pt x="1869" y="14053"/>
                    </a:cubicBezTo>
                    <a:cubicBezTo>
                      <a:pt x="1869" y="14053"/>
                      <a:pt x="1869" y="14313"/>
                      <a:pt x="1869" y="14313"/>
                    </a:cubicBezTo>
                    <a:cubicBezTo>
                      <a:pt x="1869" y="14313"/>
                      <a:pt x="1869" y="14313"/>
                      <a:pt x="1869" y="14313"/>
                    </a:cubicBezTo>
                    <a:cubicBezTo>
                      <a:pt x="1869" y="14573"/>
                      <a:pt x="1869" y="14573"/>
                      <a:pt x="1869" y="14834"/>
                    </a:cubicBezTo>
                    <a:cubicBezTo>
                      <a:pt x="1869" y="14834"/>
                      <a:pt x="1869" y="14834"/>
                      <a:pt x="1869" y="14834"/>
                    </a:cubicBezTo>
                    <a:cubicBezTo>
                      <a:pt x="1869" y="14834"/>
                      <a:pt x="1869" y="14834"/>
                      <a:pt x="1869" y="14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36" name="Shape 3136"/>
              <p:cNvSpPr/>
              <p:nvPr/>
            </p:nvSpPr>
            <p:spPr>
              <a:xfrm>
                <a:off x="425266" y="614286"/>
                <a:ext cx="51457" cy="4540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400" y="16200"/>
                    </a:moveTo>
                    <a:cubicBezTo>
                      <a:pt x="18000" y="15525"/>
                      <a:pt x="18000" y="15525"/>
                      <a:pt x="18000" y="15525"/>
                    </a:cubicBezTo>
                    <a:cubicBezTo>
                      <a:pt x="18000" y="15525"/>
                      <a:pt x="18000" y="15525"/>
                      <a:pt x="18000" y="15525"/>
                    </a:cubicBezTo>
                    <a:cubicBezTo>
                      <a:pt x="19200" y="14175"/>
                      <a:pt x="19200" y="14175"/>
                      <a:pt x="19200" y="14175"/>
                    </a:cubicBezTo>
                    <a:cubicBezTo>
                      <a:pt x="19200" y="14175"/>
                      <a:pt x="19200" y="14175"/>
                      <a:pt x="19200" y="14175"/>
                    </a:cubicBezTo>
                    <a:cubicBezTo>
                      <a:pt x="19200" y="14175"/>
                      <a:pt x="19200" y="14175"/>
                      <a:pt x="19200" y="14175"/>
                    </a:cubicBezTo>
                    <a:cubicBezTo>
                      <a:pt x="19200" y="14175"/>
                      <a:pt x="19200" y="14175"/>
                      <a:pt x="19200" y="14175"/>
                    </a:cubicBezTo>
                    <a:cubicBezTo>
                      <a:pt x="19200" y="13500"/>
                      <a:pt x="19800" y="13500"/>
                      <a:pt x="19800" y="13500"/>
                    </a:cubicBezTo>
                    <a:cubicBezTo>
                      <a:pt x="19800" y="13500"/>
                      <a:pt x="19800" y="12825"/>
                      <a:pt x="19800" y="12825"/>
                    </a:cubicBezTo>
                    <a:cubicBezTo>
                      <a:pt x="20400" y="12825"/>
                      <a:pt x="20400" y="12825"/>
                      <a:pt x="20400" y="12825"/>
                    </a:cubicBezTo>
                    <a:cubicBezTo>
                      <a:pt x="20400" y="12825"/>
                      <a:pt x="20400" y="12825"/>
                      <a:pt x="20400" y="12825"/>
                    </a:cubicBezTo>
                    <a:cubicBezTo>
                      <a:pt x="20400" y="12825"/>
                      <a:pt x="20400" y="12150"/>
                      <a:pt x="21000" y="12150"/>
                    </a:cubicBezTo>
                    <a:cubicBezTo>
                      <a:pt x="21000" y="12150"/>
                      <a:pt x="21000" y="12150"/>
                      <a:pt x="21000" y="12150"/>
                    </a:cubicBezTo>
                    <a:cubicBezTo>
                      <a:pt x="21000" y="12150"/>
                      <a:pt x="21000" y="12150"/>
                      <a:pt x="21000" y="12150"/>
                    </a:cubicBezTo>
                    <a:cubicBezTo>
                      <a:pt x="21000" y="12150"/>
                      <a:pt x="21000" y="11475"/>
                      <a:pt x="21000" y="11475"/>
                    </a:cubicBezTo>
                    <a:cubicBezTo>
                      <a:pt x="21600" y="10125"/>
                      <a:pt x="21600" y="6750"/>
                      <a:pt x="21600" y="4050"/>
                    </a:cubicBezTo>
                    <a:cubicBezTo>
                      <a:pt x="21000" y="4050"/>
                      <a:pt x="21000" y="4050"/>
                      <a:pt x="21000" y="4050"/>
                    </a:cubicBezTo>
                    <a:cubicBezTo>
                      <a:pt x="21000" y="4050"/>
                      <a:pt x="21000" y="3375"/>
                      <a:pt x="20400" y="3375"/>
                    </a:cubicBezTo>
                    <a:cubicBezTo>
                      <a:pt x="20400" y="3375"/>
                      <a:pt x="20400" y="3375"/>
                      <a:pt x="20400" y="3375"/>
                    </a:cubicBezTo>
                    <a:cubicBezTo>
                      <a:pt x="19800" y="3375"/>
                      <a:pt x="19800" y="3375"/>
                      <a:pt x="19800" y="2700"/>
                    </a:cubicBezTo>
                    <a:cubicBezTo>
                      <a:pt x="19800" y="2700"/>
                      <a:pt x="19200" y="2700"/>
                      <a:pt x="19200" y="2700"/>
                    </a:cubicBezTo>
                    <a:cubicBezTo>
                      <a:pt x="19200" y="2700"/>
                      <a:pt x="19200" y="2700"/>
                      <a:pt x="18600" y="2700"/>
                    </a:cubicBezTo>
                    <a:cubicBezTo>
                      <a:pt x="18600" y="2700"/>
                      <a:pt x="18600" y="2025"/>
                      <a:pt x="18600" y="2025"/>
                    </a:cubicBezTo>
                    <a:cubicBezTo>
                      <a:pt x="18600" y="2025"/>
                      <a:pt x="18000" y="2025"/>
                      <a:pt x="18000" y="2025"/>
                    </a:cubicBezTo>
                    <a:cubicBezTo>
                      <a:pt x="18000" y="2025"/>
                      <a:pt x="18000" y="2025"/>
                      <a:pt x="18000" y="2025"/>
                    </a:cubicBezTo>
                    <a:cubicBezTo>
                      <a:pt x="17400" y="2025"/>
                      <a:pt x="17400" y="2025"/>
                      <a:pt x="17400" y="2025"/>
                    </a:cubicBezTo>
                    <a:cubicBezTo>
                      <a:pt x="17400" y="1350"/>
                      <a:pt x="17400" y="1350"/>
                      <a:pt x="17400" y="1350"/>
                    </a:cubicBezTo>
                    <a:cubicBezTo>
                      <a:pt x="16800" y="1350"/>
                      <a:pt x="16800" y="1350"/>
                      <a:pt x="16800" y="1350"/>
                    </a:cubicBezTo>
                    <a:cubicBezTo>
                      <a:pt x="16800" y="1350"/>
                      <a:pt x="16800" y="1350"/>
                      <a:pt x="16800" y="1350"/>
                    </a:cubicBezTo>
                    <a:cubicBezTo>
                      <a:pt x="16800" y="1350"/>
                      <a:pt x="16800" y="1350"/>
                      <a:pt x="16200" y="1350"/>
                    </a:cubicBezTo>
                    <a:cubicBezTo>
                      <a:pt x="16200" y="1350"/>
                      <a:pt x="16200" y="1350"/>
                      <a:pt x="16200" y="1350"/>
                    </a:cubicBezTo>
                    <a:cubicBezTo>
                      <a:pt x="14400" y="1350"/>
                      <a:pt x="7200" y="675"/>
                      <a:pt x="5400" y="0"/>
                    </a:cubicBezTo>
                    <a:cubicBezTo>
                      <a:pt x="5400" y="0"/>
                      <a:pt x="4800" y="0"/>
                      <a:pt x="4200" y="675"/>
                    </a:cubicBezTo>
                    <a:cubicBezTo>
                      <a:pt x="3600" y="1350"/>
                      <a:pt x="1800" y="2025"/>
                      <a:pt x="600" y="675"/>
                    </a:cubicBezTo>
                    <a:cubicBezTo>
                      <a:pt x="600" y="675"/>
                      <a:pt x="0" y="675"/>
                      <a:pt x="0" y="675"/>
                    </a:cubicBezTo>
                    <a:cubicBezTo>
                      <a:pt x="0" y="1350"/>
                      <a:pt x="0" y="1350"/>
                      <a:pt x="0" y="1350"/>
                    </a:cubicBezTo>
                    <a:cubicBezTo>
                      <a:pt x="0" y="2025"/>
                      <a:pt x="600" y="2025"/>
                      <a:pt x="600" y="2700"/>
                    </a:cubicBezTo>
                    <a:cubicBezTo>
                      <a:pt x="1800" y="3375"/>
                      <a:pt x="3000" y="4725"/>
                      <a:pt x="3000" y="6750"/>
                    </a:cubicBezTo>
                    <a:cubicBezTo>
                      <a:pt x="3000" y="7425"/>
                      <a:pt x="4800" y="9450"/>
                      <a:pt x="6000" y="10800"/>
                    </a:cubicBezTo>
                    <a:cubicBezTo>
                      <a:pt x="7200" y="12150"/>
                      <a:pt x="8400" y="12825"/>
                      <a:pt x="8400" y="14175"/>
                    </a:cubicBezTo>
                    <a:cubicBezTo>
                      <a:pt x="9000" y="14850"/>
                      <a:pt x="9600" y="15525"/>
                      <a:pt x="9600" y="15525"/>
                    </a:cubicBezTo>
                    <a:cubicBezTo>
                      <a:pt x="10200" y="16200"/>
                      <a:pt x="10200" y="16200"/>
                      <a:pt x="10800" y="16875"/>
                    </a:cubicBezTo>
                    <a:cubicBezTo>
                      <a:pt x="10800" y="16875"/>
                      <a:pt x="10800" y="16875"/>
                      <a:pt x="10800" y="16875"/>
                    </a:cubicBezTo>
                    <a:cubicBezTo>
                      <a:pt x="11400" y="17550"/>
                      <a:pt x="11400" y="17550"/>
                      <a:pt x="12000" y="18225"/>
                    </a:cubicBezTo>
                    <a:cubicBezTo>
                      <a:pt x="12000" y="18225"/>
                      <a:pt x="12000" y="18225"/>
                      <a:pt x="12000" y="18225"/>
                    </a:cubicBezTo>
                    <a:cubicBezTo>
                      <a:pt x="12600" y="18900"/>
                      <a:pt x="12600" y="18900"/>
                      <a:pt x="12600" y="18900"/>
                    </a:cubicBezTo>
                    <a:cubicBezTo>
                      <a:pt x="13200" y="19575"/>
                      <a:pt x="13200" y="19575"/>
                      <a:pt x="13200" y="19575"/>
                    </a:cubicBezTo>
                    <a:cubicBezTo>
                      <a:pt x="13200" y="20250"/>
                      <a:pt x="13200" y="20250"/>
                      <a:pt x="13800" y="20250"/>
                    </a:cubicBezTo>
                    <a:cubicBezTo>
                      <a:pt x="14400" y="20925"/>
                      <a:pt x="15000" y="21600"/>
                      <a:pt x="15600" y="21600"/>
                    </a:cubicBezTo>
                    <a:cubicBezTo>
                      <a:pt x="15600" y="21600"/>
                      <a:pt x="15600" y="21600"/>
                      <a:pt x="15600" y="21600"/>
                    </a:cubicBezTo>
                    <a:cubicBezTo>
                      <a:pt x="15600" y="21600"/>
                      <a:pt x="15600" y="20925"/>
                      <a:pt x="15600" y="20925"/>
                    </a:cubicBezTo>
                    <a:cubicBezTo>
                      <a:pt x="15600" y="20925"/>
                      <a:pt x="15600" y="20925"/>
                      <a:pt x="15600" y="20925"/>
                    </a:cubicBezTo>
                    <a:cubicBezTo>
                      <a:pt x="15600" y="20250"/>
                      <a:pt x="15600" y="20250"/>
                      <a:pt x="16200" y="19575"/>
                    </a:cubicBezTo>
                    <a:cubicBezTo>
                      <a:pt x="16200" y="19575"/>
                      <a:pt x="16200" y="19575"/>
                      <a:pt x="16200" y="19575"/>
                    </a:cubicBezTo>
                    <a:cubicBezTo>
                      <a:pt x="16200" y="18900"/>
                      <a:pt x="16200" y="18900"/>
                      <a:pt x="16200" y="18225"/>
                    </a:cubicBezTo>
                    <a:cubicBezTo>
                      <a:pt x="16200" y="18225"/>
                      <a:pt x="16200" y="18225"/>
                      <a:pt x="16200" y="18225"/>
                    </a:cubicBezTo>
                    <a:cubicBezTo>
                      <a:pt x="16800" y="17550"/>
                      <a:pt x="17400" y="16875"/>
                      <a:pt x="174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37" name="Shape 3137"/>
              <p:cNvSpPr/>
              <p:nvPr/>
            </p:nvSpPr>
            <p:spPr>
              <a:xfrm>
                <a:off x="393485" y="589387"/>
                <a:ext cx="80211" cy="644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983"/>
                    </a:moveTo>
                    <a:cubicBezTo>
                      <a:pt x="21600" y="7043"/>
                      <a:pt x="21600" y="7043"/>
                      <a:pt x="21207" y="6574"/>
                    </a:cubicBezTo>
                    <a:cubicBezTo>
                      <a:pt x="20815" y="6574"/>
                      <a:pt x="20815" y="6574"/>
                      <a:pt x="20422" y="6104"/>
                    </a:cubicBezTo>
                    <a:cubicBezTo>
                      <a:pt x="20422" y="6104"/>
                      <a:pt x="20422" y="6104"/>
                      <a:pt x="20422" y="6104"/>
                    </a:cubicBezTo>
                    <a:cubicBezTo>
                      <a:pt x="20422" y="6104"/>
                      <a:pt x="20029" y="5635"/>
                      <a:pt x="20029" y="5635"/>
                    </a:cubicBezTo>
                    <a:cubicBezTo>
                      <a:pt x="20029" y="5635"/>
                      <a:pt x="20029" y="5165"/>
                      <a:pt x="20029" y="5165"/>
                    </a:cubicBezTo>
                    <a:cubicBezTo>
                      <a:pt x="20029" y="5165"/>
                      <a:pt x="19636" y="4696"/>
                      <a:pt x="19636" y="4696"/>
                    </a:cubicBezTo>
                    <a:cubicBezTo>
                      <a:pt x="19636" y="4226"/>
                      <a:pt x="19636" y="4226"/>
                      <a:pt x="19636" y="4226"/>
                    </a:cubicBezTo>
                    <a:cubicBezTo>
                      <a:pt x="19636" y="3757"/>
                      <a:pt x="19636" y="3757"/>
                      <a:pt x="19636" y="3757"/>
                    </a:cubicBezTo>
                    <a:cubicBezTo>
                      <a:pt x="19636" y="3757"/>
                      <a:pt x="19636" y="3757"/>
                      <a:pt x="19636" y="3757"/>
                    </a:cubicBezTo>
                    <a:cubicBezTo>
                      <a:pt x="19636" y="3757"/>
                      <a:pt x="19244" y="3757"/>
                      <a:pt x="19244" y="3757"/>
                    </a:cubicBezTo>
                    <a:cubicBezTo>
                      <a:pt x="19244" y="3757"/>
                      <a:pt x="18851" y="4226"/>
                      <a:pt x="18851" y="4226"/>
                    </a:cubicBezTo>
                    <a:cubicBezTo>
                      <a:pt x="18851" y="4226"/>
                      <a:pt x="18851" y="4226"/>
                      <a:pt x="18851" y="4226"/>
                    </a:cubicBezTo>
                    <a:cubicBezTo>
                      <a:pt x="18458" y="4226"/>
                      <a:pt x="18065" y="4226"/>
                      <a:pt x="17673" y="4226"/>
                    </a:cubicBezTo>
                    <a:cubicBezTo>
                      <a:pt x="17673" y="4226"/>
                      <a:pt x="17673" y="4226"/>
                      <a:pt x="17280" y="4226"/>
                    </a:cubicBezTo>
                    <a:cubicBezTo>
                      <a:pt x="17280" y="4226"/>
                      <a:pt x="17280" y="4226"/>
                      <a:pt x="17280" y="4226"/>
                    </a:cubicBezTo>
                    <a:cubicBezTo>
                      <a:pt x="17280" y="4226"/>
                      <a:pt x="17280" y="4226"/>
                      <a:pt x="17280" y="4226"/>
                    </a:cubicBezTo>
                    <a:cubicBezTo>
                      <a:pt x="16887" y="4226"/>
                      <a:pt x="15709" y="4226"/>
                      <a:pt x="14531" y="3287"/>
                    </a:cubicBezTo>
                    <a:cubicBezTo>
                      <a:pt x="14138" y="3287"/>
                      <a:pt x="13745" y="2817"/>
                      <a:pt x="13353" y="2348"/>
                    </a:cubicBezTo>
                    <a:cubicBezTo>
                      <a:pt x="13353" y="2348"/>
                      <a:pt x="13353" y="2348"/>
                      <a:pt x="12960" y="1878"/>
                    </a:cubicBezTo>
                    <a:cubicBezTo>
                      <a:pt x="12960" y="1878"/>
                      <a:pt x="12960" y="1878"/>
                      <a:pt x="12960" y="1878"/>
                    </a:cubicBezTo>
                    <a:cubicBezTo>
                      <a:pt x="12567" y="1409"/>
                      <a:pt x="12567" y="1409"/>
                      <a:pt x="12175" y="1409"/>
                    </a:cubicBezTo>
                    <a:cubicBezTo>
                      <a:pt x="12175" y="1409"/>
                      <a:pt x="12175" y="939"/>
                      <a:pt x="12175" y="939"/>
                    </a:cubicBezTo>
                    <a:cubicBezTo>
                      <a:pt x="11782" y="939"/>
                      <a:pt x="11782" y="470"/>
                      <a:pt x="11389" y="470"/>
                    </a:cubicBezTo>
                    <a:cubicBezTo>
                      <a:pt x="11389" y="470"/>
                      <a:pt x="10996" y="470"/>
                      <a:pt x="10996" y="0"/>
                    </a:cubicBezTo>
                    <a:cubicBezTo>
                      <a:pt x="10996" y="0"/>
                      <a:pt x="10604" y="0"/>
                      <a:pt x="10604" y="0"/>
                    </a:cubicBezTo>
                    <a:cubicBezTo>
                      <a:pt x="10211" y="0"/>
                      <a:pt x="9818" y="470"/>
                      <a:pt x="9818" y="470"/>
                    </a:cubicBezTo>
                    <a:cubicBezTo>
                      <a:pt x="9033" y="1409"/>
                      <a:pt x="8247" y="1409"/>
                      <a:pt x="8247" y="1878"/>
                    </a:cubicBezTo>
                    <a:cubicBezTo>
                      <a:pt x="8247" y="1878"/>
                      <a:pt x="8247" y="1878"/>
                      <a:pt x="8247" y="2348"/>
                    </a:cubicBezTo>
                    <a:cubicBezTo>
                      <a:pt x="7855" y="2817"/>
                      <a:pt x="7855" y="4226"/>
                      <a:pt x="6676" y="4226"/>
                    </a:cubicBezTo>
                    <a:cubicBezTo>
                      <a:pt x="6676" y="4226"/>
                      <a:pt x="6284" y="5165"/>
                      <a:pt x="5891" y="6104"/>
                    </a:cubicBezTo>
                    <a:cubicBezTo>
                      <a:pt x="5891" y="6104"/>
                      <a:pt x="5498" y="7043"/>
                      <a:pt x="4713" y="7043"/>
                    </a:cubicBezTo>
                    <a:cubicBezTo>
                      <a:pt x="4320" y="7043"/>
                      <a:pt x="3927" y="6574"/>
                      <a:pt x="3535" y="6574"/>
                    </a:cubicBezTo>
                    <a:cubicBezTo>
                      <a:pt x="3535" y="6574"/>
                      <a:pt x="3142" y="6574"/>
                      <a:pt x="2749" y="6574"/>
                    </a:cubicBezTo>
                    <a:cubicBezTo>
                      <a:pt x="2749" y="6574"/>
                      <a:pt x="2749" y="6574"/>
                      <a:pt x="2749" y="6574"/>
                    </a:cubicBezTo>
                    <a:cubicBezTo>
                      <a:pt x="2749" y="6574"/>
                      <a:pt x="2749" y="6574"/>
                      <a:pt x="2356" y="6574"/>
                    </a:cubicBezTo>
                    <a:cubicBezTo>
                      <a:pt x="2356" y="6574"/>
                      <a:pt x="2356" y="6574"/>
                      <a:pt x="2356" y="6574"/>
                    </a:cubicBezTo>
                    <a:cubicBezTo>
                      <a:pt x="2356" y="6574"/>
                      <a:pt x="2356" y="6574"/>
                      <a:pt x="2356" y="6574"/>
                    </a:cubicBezTo>
                    <a:cubicBezTo>
                      <a:pt x="2356" y="6574"/>
                      <a:pt x="2356" y="6574"/>
                      <a:pt x="2356" y="6574"/>
                    </a:cubicBezTo>
                    <a:cubicBezTo>
                      <a:pt x="1964" y="6574"/>
                      <a:pt x="1964" y="6574"/>
                      <a:pt x="1964" y="6574"/>
                    </a:cubicBezTo>
                    <a:cubicBezTo>
                      <a:pt x="1964" y="6574"/>
                      <a:pt x="1964" y="6574"/>
                      <a:pt x="1964" y="6574"/>
                    </a:cubicBezTo>
                    <a:cubicBezTo>
                      <a:pt x="1964" y="6574"/>
                      <a:pt x="1571" y="6574"/>
                      <a:pt x="1571" y="6574"/>
                    </a:cubicBezTo>
                    <a:cubicBezTo>
                      <a:pt x="1571" y="7043"/>
                      <a:pt x="1571" y="7043"/>
                      <a:pt x="1571" y="7043"/>
                    </a:cubicBezTo>
                    <a:cubicBezTo>
                      <a:pt x="1178" y="7043"/>
                      <a:pt x="1178" y="7043"/>
                      <a:pt x="1178" y="7043"/>
                    </a:cubicBezTo>
                    <a:cubicBezTo>
                      <a:pt x="1178" y="7043"/>
                      <a:pt x="1178" y="7043"/>
                      <a:pt x="785" y="7043"/>
                    </a:cubicBezTo>
                    <a:cubicBezTo>
                      <a:pt x="785" y="7043"/>
                      <a:pt x="785" y="7043"/>
                      <a:pt x="393" y="7043"/>
                    </a:cubicBezTo>
                    <a:cubicBezTo>
                      <a:pt x="393" y="7043"/>
                      <a:pt x="393" y="7043"/>
                      <a:pt x="393" y="7043"/>
                    </a:cubicBezTo>
                    <a:cubicBezTo>
                      <a:pt x="393" y="7043"/>
                      <a:pt x="0" y="7043"/>
                      <a:pt x="0" y="7043"/>
                    </a:cubicBezTo>
                    <a:cubicBezTo>
                      <a:pt x="0" y="7513"/>
                      <a:pt x="393" y="7513"/>
                      <a:pt x="393" y="7513"/>
                    </a:cubicBezTo>
                    <a:cubicBezTo>
                      <a:pt x="785" y="7513"/>
                      <a:pt x="785" y="7513"/>
                      <a:pt x="785" y="7513"/>
                    </a:cubicBezTo>
                    <a:cubicBezTo>
                      <a:pt x="1571" y="7513"/>
                      <a:pt x="4320" y="7513"/>
                      <a:pt x="4320" y="10330"/>
                    </a:cubicBezTo>
                    <a:cubicBezTo>
                      <a:pt x="4320" y="11270"/>
                      <a:pt x="6284" y="14557"/>
                      <a:pt x="7855" y="16904"/>
                    </a:cubicBezTo>
                    <a:cubicBezTo>
                      <a:pt x="8247" y="17374"/>
                      <a:pt x="9033" y="17843"/>
                      <a:pt x="9818" y="17843"/>
                    </a:cubicBezTo>
                    <a:cubicBezTo>
                      <a:pt x="10604" y="18313"/>
                      <a:pt x="11782" y="18783"/>
                      <a:pt x="11782" y="19722"/>
                    </a:cubicBezTo>
                    <a:cubicBezTo>
                      <a:pt x="11782" y="20191"/>
                      <a:pt x="12567" y="21130"/>
                      <a:pt x="14138" y="21600"/>
                    </a:cubicBezTo>
                    <a:cubicBezTo>
                      <a:pt x="14138" y="21130"/>
                      <a:pt x="13745" y="21130"/>
                      <a:pt x="13745" y="20661"/>
                    </a:cubicBezTo>
                    <a:cubicBezTo>
                      <a:pt x="12960" y="19722"/>
                      <a:pt x="12175" y="19252"/>
                      <a:pt x="12175" y="18783"/>
                    </a:cubicBezTo>
                    <a:cubicBezTo>
                      <a:pt x="12175" y="18313"/>
                      <a:pt x="11389" y="17843"/>
                      <a:pt x="10996" y="17374"/>
                    </a:cubicBezTo>
                    <a:cubicBezTo>
                      <a:pt x="9818" y="15965"/>
                      <a:pt x="8640" y="14557"/>
                      <a:pt x="8640" y="13148"/>
                    </a:cubicBezTo>
                    <a:cubicBezTo>
                      <a:pt x="8640" y="12678"/>
                      <a:pt x="8247" y="12209"/>
                      <a:pt x="7855" y="11739"/>
                    </a:cubicBezTo>
                    <a:cubicBezTo>
                      <a:pt x="7069" y="11270"/>
                      <a:pt x="6676" y="10800"/>
                      <a:pt x="6676" y="9861"/>
                    </a:cubicBezTo>
                    <a:cubicBezTo>
                      <a:pt x="6284" y="9391"/>
                      <a:pt x="6676" y="8452"/>
                      <a:pt x="7069" y="7983"/>
                    </a:cubicBezTo>
                    <a:cubicBezTo>
                      <a:pt x="7855" y="7043"/>
                      <a:pt x="9033" y="6574"/>
                      <a:pt x="9818" y="7513"/>
                    </a:cubicBezTo>
                    <a:cubicBezTo>
                      <a:pt x="9818" y="7513"/>
                      <a:pt x="10211" y="7043"/>
                      <a:pt x="10211" y="7043"/>
                    </a:cubicBezTo>
                    <a:cubicBezTo>
                      <a:pt x="10996" y="6574"/>
                      <a:pt x="11782" y="6104"/>
                      <a:pt x="12567" y="6574"/>
                    </a:cubicBezTo>
                    <a:cubicBezTo>
                      <a:pt x="12960" y="7043"/>
                      <a:pt x="16102" y="7043"/>
                      <a:pt x="18851" y="7513"/>
                    </a:cubicBezTo>
                    <a:cubicBezTo>
                      <a:pt x="19244" y="7513"/>
                      <a:pt x="19244" y="7513"/>
                      <a:pt x="19244" y="7513"/>
                    </a:cubicBezTo>
                    <a:cubicBezTo>
                      <a:pt x="19244" y="7513"/>
                      <a:pt x="19244" y="7513"/>
                      <a:pt x="19244" y="7513"/>
                    </a:cubicBezTo>
                    <a:cubicBezTo>
                      <a:pt x="19244" y="7513"/>
                      <a:pt x="19244" y="7513"/>
                      <a:pt x="19244" y="7513"/>
                    </a:cubicBezTo>
                    <a:cubicBezTo>
                      <a:pt x="19244" y="7513"/>
                      <a:pt x="19636" y="7513"/>
                      <a:pt x="19636" y="7513"/>
                    </a:cubicBezTo>
                    <a:cubicBezTo>
                      <a:pt x="19636" y="7513"/>
                      <a:pt x="19636" y="7513"/>
                      <a:pt x="19636" y="7513"/>
                    </a:cubicBezTo>
                    <a:cubicBezTo>
                      <a:pt x="19636" y="7513"/>
                      <a:pt x="19636" y="7513"/>
                      <a:pt x="20029" y="7983"/>
                    </a:cubicBezTo>
                    <a:cubicBezTo>
                      <a:pt x="20029" y="7983"/>
                      <a:pt x="20029" y="7983"/>
                      <a:pt x="20029" y="7983"/>
                    </a:cubicBezTo>
                    <a:cubicBezTo>
                      <a:pt x="20029" y="7983"/>
                      <a:pt x="20422" y="7983"/>
                      <a:pt x="20422" y="7983"/>
                    </a:cubicBezTo>
                    <a:cubicBezTo>
                      <a:pt x="20422" y="7983"/>
                      <a:pt x="20422" y="7983"/>
                      <a:pt x="20422" y="7983"/>
                    </a:cubicBezTo>
                    <a:cubicBezTo>
                      <a:pt x="20815" y="7983"/>
                      <a:pt x="20815" y="7983"/>
                      <a:pt x="20815" y="8452"/>
                    </a:cubicBezTo>
                    <a:cubicBezTo>
                      <a:pt x="21207" y="8452"/>
                      <a:pt x="21207" y="8452"/>
                      <a:pt x="21207" y="8452"/>
                    </a:cubicBezTo>
                    <a:cubicBezTo>
                      <a:pt x="21207" y="8452"/>
                      <a:pt x="21600" y="8452"/>
                      <a:pt x="21600" y="8922"/>
                    </a:cubicBezTo>
                    <a:cubicBezTo>
                      <a:pt x="21600" y="8452"/>
                      <a:pt x="21600" y="8452"/>
                      <a:pt x="21600" y="79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38" name="Shape 3138"/>
              <p:cNvSpPr/>
              <p:nvPr/>
            </p:nvSpPr>
            <p:spPr>
              <a:xfrm>
                <a:off x="479749" y="665547"/>
                <a:ext cx="22702" cy="497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900" y="13200"/>
                    </a:moveTo>
                    <a:cubicBezTo>
                      <a:pt x="18900" y="12600"/>
                      <a:pt x="17550" y="12600"/>
                      <a:pt x="17550" y="12600"/>
                    </a:cubicBezTo>
                    <a:cubicBezTo>
                      <a:pt x="17550" y="12600"/>
                      <a:pt x="16200" y="12000"/>
                      <a:pt x="16200" y="12000"/>
                    </a:cubicBezTo>
                    <a:cubicBezTo>
                      <a:pt x="16200" y="12000"/>
                      <a:pt x="16200" y="11400"/>
                      <a:pt x="14850" y="11400"/>
                    </a:cubicBezTo>
                    <a:cubicBezTo>
                      <a:pt x="14850" y="11400"/>
                      <a:pt x="14850" y="10800"/>
                      <a:pt x="14850" y="10800"/>
                    </a:cubicBezTo>
                    <a:cubicBezTo>
                      <a:pt x="13500" y="10200"/>
                      <a:pt x="13500" y="10200"/>
                      <a:pt x="13500" y="9600"/>
                    </a:cubicBezTo>
                    <a:cubicBezTo>
                      <a:pt x="12150" y="9000"/>
                      <a:pt x="12150" y="8400"/>
                      <a:pt x="12150" y="7800"/>
                    </a:cubicBezTo>
                    <a:cubicBezTo>
                      <a:pt x="12150" y="7800"/>
                      <a:pt x="12150" y="7800"/>
                      <a:pt x="12150" y="7200"/>
                    </a:cubicBezTo>
                    <a:cubicBezTo>
                      <a:pt x="12150" y="7200"/>
                      <a:pt x="12150" y="6600"/>
                      <a:pt x="12150" y="6000"/>
                    </a:cubicBezTo>
                    <a:cubicBezTo>
                      <a:pt x="13500" y="6000"/>
                      <a:pt x="13500" y="5400"/>
                      <a:pt x="13500" y="5400"/>
                    </a:cubicBezTo>
                    <a:cubicBezTo>
                      <a:pt x="13500" y="4800"/>
                      <a:pt x="13500" y="4800"/>
                      <a:pt x="13500" y="4200"/>
                    </a:cubicBezTo>
                    <a:cubicBezTo>
                      <a:pt x="13500" y="3600"/>
                      <a:pt x="13500" y="3600"/>
                      <a:pt x="13500" y="3600"/>
                    </a:cubicBezTo>
                    <a:cubicBezTo>
                      <a:pt x="13500" y="3000"/>
                      <a:pt x="13500" y="3000"/>
                      <a:pt x="14850" y="2400"/>
                    </a:cubicBezTo>
                    <a:cubicBezTo>
                      <a:pt x="13500" y="2400"/>
                      <a:pt x="12150" y="1800"/>
                      <a:pt x="10800" y="1800"/>
                    </a:cubicBezTo>
                    <a:cubicBezTo>
                      <a:pt x="10800" y="1800"/>
                      <a:pt x="10800" y="1800"/>
                      <a:pt x="9450" y="1200"/>
                    </a:cubicBezTo>
                    <a:cubicBezTo>
                      <a:pt x="9450" y="1200"/>
                      <a:pt x="8100" y="1200"/>
                      <a:pt x="6750" y="600"/>
                    </a:cubicBezTo>
                    <a:cubicBezTo>
                      <a:pt x="6750" y="600"/>
                      <a:pt x="6750" y="600"/>
                      <a:pt x="6750" y="600"/>
                    </a:cubicBezTo>
                    <a:cubicBezTo>
                      <a:pt x="5400" y="600"/>
                      <a:pt x="5400" y="0"/>
                      <a:pt x="4050" y="0"/>
                    </a:cubicBezTo>
                    <a:cubicBezTo>
                      <a:pt x="4050" y="0"/>
                      <a:pt x="4050" y="0"/>
                      <a:pt x="4050" y="0"/>
                    </a:cubicBezTo>
                    <a:cubicBezTo>
                      <a:pt x="4050" y="0"/>
                      <a:pt x="2700" y="600"/>
                      <a:pt x="1350" y="1200"/>
                    </a:cubicBezTo>
                    <a:cubicBezTo>
                      <a:pt x="1350" y="1200"/>
                      <a:pt x="1350" y="1800"/>
                      <a:pt x="1350" y="1800"/>
                    </a:cubicBezTo>
                    <a:cubicBezTo>
                      <a:pt x="1350" y="1800"/>
                      <a:pt x="1350" y="1800"/>
                      <a:pt x="1350" y="1800"/>
                    </a:cubicBezTo>
                    <a:cubicBezTo>
                      <a:pt x="0" y="2400"/>
                      <a:pt x="0" y="3000"/>
                      <a:pt x="0" y="3000"/>
                    </a:cubicBezTo>
                    <a:cubicBezTo>
                      <a:pt x="0" y="3000"/>
                      <a:pt x="0" y="3000"/>
                      <a:pt x="0" y="3000"/>
                    </a:cubicBezTo>
                    <a:cubicBezTo>
                      <a:pt x="2700" y="3600"/>
                      <a:pt x="5400" y="4800"/>
                      <a:pt x="5400" y="6000"/>
                    </a:cubicBezTo>
                    <a:cubicBezTo>
                      <a:pt x="6750" y="7200"/>
                      <a:pt x="4050" y="8400"/>
                      <a:pt x="2700" y="9000"/>
                    </a:cubicBezTo>
                    <a:cubicBezTo>
                      <a:pt x="1350" y="9600"/>
                      <a:pt x="0" y="11400"/>
                      <a:pt x="0" y="13800"/>
                    </a:cubicBezTo>
                    <a:cubicBezTo>
                      <a:pt x="0" y="15600"/>
                      <a:pt x="1350" y="16800"/>
                      <a:pt x="2700" y="16800"/>
                    </a:cubicBezTo>
                    <a:cubicBezTo>
                      <a:pt x="5400" y="18000"/>
                      <a:pt x="6750" y="19200"/>
                      <a:pt x="8100" y="20400"/>
                    </a:cubicBezTo>
                    <a:cubicBezTo>
                      <a:pt x="8100" y="21000"/>
                      <a:pt x="9450" y="21000"/>
                      <a:pt x="9450" y="21600"/>
                    </a:cubicBezTo>
                    <a:cubicBezTo>
                      <a:pt x="9450" y="21600"/>
                      <a:pt x="9450" y="21600"/>
                      <a:pt x="9450" y="21600"/>
                    </a:cubicBezTo>
                    <a:cubicBezTo>
                      <a:pt x="9450" y="21600"/>
                      <a:pt x="9450" y="21000"/>
                      <a:pt x="9450" y="21000"/>
                    </a:cubicBezTo>
                    <a:cubicBezTo>
                      <a:pt x="9450" y="21000"/>
                      <a:pt x="10800" y="20400"/>
                      <a:pt x="10800" y="20400"/>
                    </a:cubicBezTo>
                    <a:cubicBezTo>
                      <a:pt x="10800" y="20400"/>
                      <a:pt x="10800" y="20400"/>
                      <a:pt x="10800" y="19800"/>
                    </a:cubicBezTo>
                    <a:cubicBezTo>
                      <a:pt x="10800" y="19800"/>
                      <a:pt x="12150" y="19800"/>
                      <a:pt x="12150" y="19800"/>
                    </a:cubicBezTo>
                    <a:cubicBezTo>
                      <a:pt x="12150" y="19200"/>
                      <a:pt x="12150" y="19200"/>
                      <a:pt x="12150" y="19200"/>
                    </a:cubicBezTo>
                    <a:cubicBezTo>
                      <a:pt x="13500" y="19200"/>
                      <a:pt x="13500" y="19200"/>
                      <a:pt x="14850" y="18600"/>
                    </a:cubicBezTo>
                    <a:cubicBezTo>
                      <a:pt x="14850" y="19200"/>
                      <a:pt x="14850" y="18600"/>
                      <a:pt x="14850" y="18600"/>
                    </a:cubicBezTo>
                    <a:cubicBezTo>
                      <a:pt x="14850" y="18000"/>
                      <a:pt x="14850" y="17400"/>
                      <a:pt x="16200" y="16800"/>
                    </a:cubicBezTo>
                    <a:cubicBezTo>
                      <a:pt x="17550" y="16200"/>
                      <a:pt x="17550" y="16200"/>
                      <a:pt x="17550" y="16200"/>
                    </a:cubicBezTo>
                    <a:cubicBezTo>
                      <a:pt x="17550" y="16200"/>
                      <a:pt x="17550" y="16200"/>
                      <a:pt x="18900" y="16200"/>
                    </a:cubicBezTo>
                    <a:cubicBezTo>
                      <a:pt x="18900" y="15600"/>
                      <a:pt x="18900" y="15600"/>
                      <a:pt x="18900" y="15000"/>
                    </a:cubicBezTo>
                    <a:cubicBezTo>
                      <a:pt x="18900" y="15000"/>
                      <a:pt x="18900" y="15000"/>
                      <a:pt x="18900" y="15000"/>
                    </a:cubicBezTo>
                    <a:cubicBezTo>
                      <a:pt x="20250" y="15000"/>
                      <a:pt x="20250" y="15000"/>
                      <a:pt x="20250" y="14400"/>
                    </a:cubicBezTo>
                    <a:cubicBezTo>
                      <a:pt x="20250" y="14400"/>
                      <a:pt x="20250" y="14400"/>
                      <a:pt x="20250" y="14400"/>
                    </a:cubicBezTo>
                    <a:cubicBezTo>
                      <a:pt x="20250" y="14400"/>
                      <a:pt x="20250" y="13800"/>
                      <a:pt x="21600" y="13800"/>
                    </a:cubicBezTo>
                    <a:cubicBezTo>
                      <a:pt x="21600" y="13800"/>
                      <a:pt x="21600" y="13800"/>
                      <a:pt x="21600" y="13800"/>
                    </a:cubicBezTo>
                    <a:cubicBezTo>
                      <a:pt x="21600" y="13800"/>
                      <a:pt x="20250" y="13800"/>
                      <a:pt x="20250" y="13800"/>
                    </a:cubicBezTo>
                    <a:cubicBezTo>
                      <a:pt x="20250" y="13200"/>
                      <a:pt x="20250" y="13200"/>
                      <a:pt x="18900" y="13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39" name="Shape 3139"/>
              <p:cNvSpPr/>
              <p:nvPr/>
            </p:nvSpPr>
            <p:spPr>
              <a:xfrm>
                <a:off x="328408" y="536661"/>
                <a:ext cx="113507" cy="483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47"/>
                    </a:moveTo>
                    <a:cubicBezTo>
                      <a:pt x="0" y="15247"/>
                      <a:pt x="0" y="15882"/>
                      <a:pt x="0" y="15882"/>
                    </a:cubicBezTo>
                    <a:cubicBezTo>
                      <a:pt x="0" y="15882"/>
                      <a:pt x="0" y="15882"/>
                      <a:pt x="0" y="15882"/>
                    </a:cubicBezTo>
                    <a:cubicBezTo>
                      <a:pt x="0" y="15882"/>
                      <a:pt x="0" y="16518"/>
                      <a:pt x="0" y="16518"/>
                    </a:cubicBezTo>
                    <a:cubicBezTo>
                      <a:pt x="0" y="16518"/>
                      <a:pt x="554" y="17153"/>
                      <a:pt x="831" y="17153"/>
                    </a:cubicBezTo>
                    <a:cubicBezTo>
                      <a:pt x="831" y="17153"/>
                      <a:pt x="1108" y="17153"/>
                      <a:pt x="1385" y="17153"/>
                    </a:cubicBezTo>
                    <a:cubicBezTo>
                      <a:pt x="1385" y="17153"/>
                      <a:pt x="1385" y="17153"/>
                      <a:pt x="1662" y="17153"/>
                    </a:cubicBezTo>
                    <a:cubicBezTo>
                      <a:pt x="1662" y="17153"/>
                      <a:pt x="1662" y="17153"/>
                      <a:pt x="1938" y="17153"/>
                    </a:cubicBezTo>
                    <a:cubicBezTo>
                      <a:pt x="1938" y="17153"/>
                      <a:pt x="1938" y="17153"/>
                      <a:pt x="2215" y="17153"/>
                    </a:cubicBezTo>
                    <a:cubicBezTo>
                      <a:pt x="2215" y="17153"/>
                      <a:pt x="2215" y="17153"/>
                      <a:pt x="2215" y="17153"/>
                    </a:cubicBezTo>
                    <a:cubicBezTo>
                      <a:pt x="2492" y="17153"/>
                      <a:pt x="2492" y="17153"/>
                      <a:pt x="2492" y="17788"/>
                    </a:cubicBezTo>
                    <a:cubicBezTo>
                      <a:pt x="2492" y="17153"/>
                      <a:pt x="2492" y="17153"/>
                      <a:pt x="2492" y="17153"/>
                    </a:cubicBezTo>
                    <a:cubicBezTo>
                      <a:pt x="2492" y="17788"/>
                      <a:pt x="2492" y="17788"/>
                      <a:pt x="2492" y="17788"/>
                    </a:cubicBezTo>
                    <a:cubicBezTo>
                      <a:pt x="2492" y="17788"/>
                      <a:pt x="2769" y="17788"/>
                      <a:pt x="2769" y="17788"/>
                    </a:cubicBezTo>
                    <a:cubicBezTo>
                      <a:pt x="2769" y="17788"/>
                      <a:pt x="2769" y="17788"/>
                      <a:pt x="2769" y="17788"/>
                    </a:cubicBezTo>
                    <a:cubicBezTo>
                      <a:pt x="2769" y="17788"/>
                      <a:pt x="2769" y="17788"/>
                      <a:pt x="2769" y="17788"/>
                    </a:cubicBezTo>
                    <a:cubicBezTo>
                      <a:pt x="2769" y="17788"/>
                      <a:pt x="2769" y="17788"/>
                      <a:pt x="2769" y="17788"/>
                    </a:cubicBezTo>
                    <a:cubicBezTo>
                      <a:pt x="3323" y="18424"/>
                      <a:pt x="3323" y="18424"/>
                      <a:pt x="3323" y="18424"/>
                    </a:cubicBezTo>
                    <a:cubicBezTo>
                      <a:pt x="3323" y="18424"/>
                      <a:pt x="3323" y="18424"/>
                      <a:pt x="3323" y="18424"/>
                    </a:cubicBezTo>
                    <a:cubicBezTo>
                      <a:pt x="3877" y="18424"/>
                      <a:pt x="4154" y="17788"/>
                      <a:pt x="4431" y="17153"/>
                    </a:cubicBezTo>
                    <a:cubicBezTo>
                      <a:pt x="4708" y="16518"/>
                      <a:pt x="4985" y="15882"/>
                      <a:pt x="7477" y="15882"/>
                    </a:cubicBezTo>
                    <a:cubicBezTo>
                      <a:pt x="8031" y="15882"/>
                      <a:pt x="8031" y="17153"/>
                      <a:pt x="8031" y="17788"/>
                    </a:cubicBezTo>
                    <a:cubicBezTo>
                      <a:pt x="8308" y="18424"/>
                      <a:pt x="8308" y="18424"/>
                      <a:pt x="8308" y="18424"/>
                    </a:cubicBezTo>
                    <a:cubicBezTo>
                      <a:pt x="8308" y="18424"/>
                      <a:pt x="8308" y="18424"/>
                      <a:pt x="8308" y="18424"/>
                    </a:cubicBezTo>
                    <a:cubicBezTo>
                      <a:pt x="8308" y="19059"/>
                      <a:pt x="8308" y="19059"/>
                      <a:pt x="8308" y="19059"/>
                    </a:cubicBezTo>
                    <a:cubicBezTo>
                      <a:pt x="8308" y="19059"/>
                      <a:pt x="8308" y="19059"/>
                      <a:pt x="8308" y="19059"/>
                    </a:cubicBezTo>
                    <a:cubicBezTo>
                      <a:pt x="8308" y="19059"/>
                      <a:pt x="8308" y="19059"/>
                      <a:pt x="8308" y="19059"/>
                    </a:cubicBezTo>
                    <a:cubicBezTo>
                      <a:pt x="8308" y="19059"/>
                      <a:pt x="8308" y="19059"/>
                      <a:pt x="8308" y="19059"/>
                    </a:cubicBezTo>
                    <a:cubicBezTo>
                      <a:pt x="8308" y="19059"/>
                      <a:pt x="8585" y="19694"/>
                      <a:pt x="9692" y="19694"/>
                    </a:cubicBezTo>
                    <a:cubicBezTo>
                      <a:pt x="9692" y="19694"/>
                      <a:pt x="9692" y="19694"/>
                      <a:pt x="9692" y="19694"/>
                    </a:cubicBezTo>
                    <a:cubicBezTo>
                      <a:pt x="9969" y="19694"/>
                      <a:pt x="10523" y="19694"/>
                      <a:pt x="10800" y="19694"/>
                    </a:cubicBezTo>
                    <a:cubicBezTo>
                      <a:pt x="10800" y="19694"/>
                      <a:pt x="10800" y="19694"/>
                      <a:pt x="10800" y="19694"/>
                    </a:cubicBezTo>
                    <a:cubicBezTo>
                      <a:pt x="11631" y="20329"/>
                      <a:pt x="12462" y="20329"/>
                      <a:pt x="13015" y="20965"/>
                    </a:cubicBezTo>
                    <a:cubicBezTo>
                      <a:pt x="13569" y="20965"/>
                      <a:pt x="13846" y="20965"/>
                      <a:pt x="14123" y="21600"/>
                    </a:cubicBezTo>
                    <a:cubicBezTo>
                      <a:pt x="14123" y="21600"/>
                      <a:pt x="14123" y="21600"/>
                      <a:pt x="14123" y="21600"/>
                    </a:cubicBezTo>
                    <a:cubicBezTo>
                      <a:pt x="14123" y="21600"/>
                      <a:pt x="14123" y="21600"/>
                      <a:pt x="14123" y="21600"/>
                    </a:cubicBezTo>
                    <a:cubicBezTo>
                      <a:pt x="14123" y="21600"/>
                      <a:pt x="14400" y="21600"/>
                      <a:pt x="14400" y="21600"/>
                    </a:cubicBezTo>
                    <a:cubicBezTo>
                      <a:pt x="14400" y="21600"/>
                      <a:pt x="14677" y="20965"/>
                      <a:pt x="14954" y="20965"/>
                    </a:cubicBezTo>
                    <a:cubicBezTo>
                      <a:pt x="15508" y="20329"/>
                      <a:pt x="16062" y="19059"/>
                      <a:pt x="16892" y="19059"/>
                    </a:cubicBezTo>
                    <a:cubicBezTo>
                      <a:pt x="17446" y="19059"/>
                      <a:pt x="18000" y="19059"/>
                      <a:pt x="18277" y="18424"/>
                    </a:cubicBezTo>
                    <a:cubicBezTo>
                      <a:pt x="18277" y="18424"/>
                      <a:pt x="18277" y="18424"/>
                      <a:pt x="18554" y="17788"/>
                    </a:cubicBezTo>
                    <a:cubicBezTo>
                      <a:pt x="18554" y="17788"/>
                      <a:pt x="18554" y="17788"/>
                      <a:pt x="18831" y="17788"/>
                    </a:cubicBezTo>
                    <a:cubicBezTo>
                      <a:pt x="18831" y="17788"/>
                      <a:pt x="18831" y="17788"/>
                      <a:pt x="18831" y="17788"/>
                    </a:cubicBezTo>
                    <a:cubicBezTo>
                      <a:pt x="18831" y="17153"/>
                      <a:pt x="18831" y="17153"/>
                      <a:pt x="19108" y="16518"/>
                    </a:cubicBezTo>
                    <a:cubicBezTo>
                      <a:pt x="19108" y="16518"/>
                      <a:pt x="19108" y="16518"/>
                      <a:pt x="19108" y="16518"/>
                    </a:cubicBezTo>
                    <a:cubicBezTo>
                      <a:pt x="19108" y="16518"/>
                      <a:pt x="19385" y="15882"/>
                      <a:pt x="19385" y="15882"/>
                    </a:cubicBezTo>
                    <a:cubicBezTo>
                      <a:pt x="19385" y="15882"/>
                      <a:pt x="19385" y="15882"/>
                      <a:pt x="19385" y="15882"/>
                    </a:cubicBezTo>
                    <a:cubicBezTo>
                      <a:pt x="19385" y="15247"/>
                      <a:pt x="19385" y="13976"/>
                      <a:pt x="19662" y="13341"/>
                    </a:cubicBezTo>
                    <a:cubicBezTo>
                      <a:pt x="19662" y="13341"/>
                      <a:pt x="19662" y="12706"/>
                      <a:pt x="19662" y="12706"/>
                    </a:cubicBezTo>
                    <a:cubicBezTo>
                      <a:pt x="19662" y="12071"/>
                      <a:pt x="19662" y="11435"/>
                      <a:pt x="19938" y="10800"/>
                    </a:cubicBezTo>
                    <a:cubicBezTo>
                      <a:pt x="19938" y="10165"/>
                      <a:pt x="20215" y="10165"/>
                      <a:pt x="20492" y="10165"/>
                    </a:cubicBezTo>
                    <a:cubicBezTo>
                      <a:pt x="20492" y="10165"/>
                      <a:pt x="20492" y="10165"/>
                      <a:pt x="20492" y="10165"/>
                    </a:cubicBezTo>
                    <a:cubicBezTo>
                      <a:pt x="20769" y="10165"/>
                      <a:pt x="21046" y="10165"/>
                      <a:pt x="21046" y="10165"/>
                    </a:cubicBezTo>
                    <a:cubicBezTo>
                      <a:pt x="21323" y="10165"/>
                      <a:pt x="21323" y="10165"/>
                      <a:pt x="21323" y="9529"/>
                    </a:cubicBezTo>
                    <a:cubicBezTo>
                      <a:pt x="21323" y="8894"/>
                      <a:pt x="21323" y="8894"/>
                      <a:pt x="21323" y="8259"/>
                    </a:cubicBezTo>
                    <a:cubicBezTo>
                      <a:pt x="21323" y="8259"/>
                      <a:pt x="21323" y="8259"/>
                      <a:pt x="21323" y="8259"/>
                    </a:cubicBezTo>
                    <a:cubicBezTo>
                      <a:pt x="21600" y="8259"/>
                      <a:pt x="21600" y="7624"/>
                      <a:pt x="21600" y="7624"/>
                    </a:cubicBezTo>
                    <a:cubicBezTo>
                      <a:pt x="21600" y="7624"/>
                      <a:pt x="21600" y="7624"/>
                      <a:pt x="21600" y="7624"/>
                    </a:cubicBezTo>
                    <a:cubicBezTo>
                      <a:pt x="21600" y="6988"/>
                      <a:pt x="21600" y="6988"/>
                      <a:pt x="21323" y="6353"/>
                    </a:cubicBezTo>
                    <a:cubicBezTo>
                      <a:pt x="21323" y="6353"/>
                      <a:pt x="21323" y="6353"/>
                      <a:pt x="21323" y="6353"/>
                    </a:cubicBezTo>
                    <a:cubicBezTo>
                      <a:pt x="21323" y="6353"/>
                      <a:pt x="21323" y="6353"/>
                      <a:pt x="21323" y="6353"/>
                    </a:cubicBezTo>
                    <a:cubicBezTo>
                      <a:pt x="20769" y="3176"/>
                      <a:pt x="20769" y="3176"/>
                      <a:pt x="20769" y="3176"/>
                    </a:cubicBezTo>
                    <a:cubicBezTo>
                      <a:pt x="20769" y="3176"/>
                      <a:pt x="20769" y="3176"/>
                      <a:pt x="20769" y="3176"/>
                    </a:cubicBezTo>
                    <a:cubicBezTo>
                      <a:pt x="20769" y="3176"/>
                      <a:pt x="20769" y="3176"/>
                      <a:pt x="20769" y="3176"/>
                    </a:cubicBezTo>
                    <a:cubicBezTo>
                      <a:pt x="20492" y="3176"/>
                      <a:pt x="20215" y="3176"/>
                      <a:pt x="19938" y="3176"/>
                    </a:cubicBezTo>
                    <a:cubicBezTo>
                      <a:pt x="19385" y="3176"/>
                      <a:pt x="18831" y="2541"/>
                      <a:pt x="18277" y="1906"/>
                    </a:cubicBezTo>
                    <a:cubicBezTo>
                      <a:pt x="18000" y="635"/>
                      <a:pt x="16892" y="0"/>
                      <a:pt x="16338" y="0"/>
                    </a:cubicBezTo>
                    <a:cubicBezTo>
                      <a:pt x="16062" y="635"/>
                      <a:pt x="16062" y="1906"/>
                      <a:pt x="15785" y="2541"/>
                    </a:cubicBezTo>
                    <a:cubicBezTo>
                      <a:pt x="15508" y="3812"/>
                      <a:pt x="14954" y="3812"/>
                      <a:pt x="14123" y="3812"/>
                    </a:cubicBezTo>
                    <a:cubicBezTo>
                      <a:pt x="13846" y="3812"/>
                      <a:pt x="13569" y="3812"/>
                      <a:pt x="13292" y="3812"/>
                    </a:cubicBezTo>
                    <a:cubicBezTo>
                      <a:pt x="13292" y="3812"/>
                      <a:pt x="13015" y="3812"/>
                      <a:pt x="13015" y="3812"/>
                    </a:cubicBezTo>
                    <a:cubicBezTo>
                      <a:pt x="13015" y="3812"/>
                      <a:pt x="12738" y="3812"/>
                      <a:pt x="12738" y="3812"/>
                    </a:cubicBezTo>
                    <a:cubicBezTo>
                      <a:pt x="12462" y="3812"/>
                      <a:pt x="12462" y="4447"/>
                      <a:pt x="12185" y="4447"/>
                    </a:cubicBezTo>
                    <a:cubicBezTo>
                      <a:pt x="11908" y="5082"/>
                      <a:pt x="11631" y="5082"/>
                      <a:pt x="11354" y="5718"/>
                    </a:cubicBezTo>
                    <a:cubicBezTo>
                      <a:pt x="11354" y="6353"/>
                      <a:pt x="11077" y="6353"/>
                      <a:pt x="10800" y="6988"/>
                    </a:cubicBezTo>
                    <a:cubicBezTo>
                      <a:pt x="10800" y="6988"/>
                      <a:pt x="10523" y="6988"/>
                      <a:pt x="10523" y="6988"/>
                    </a:cubicBezTo>
                    <a:cubicBezTo>
                      <a:pt x="10246" y="7624"/>
                      <a:pt x="9969" y="7624"/>
                      <a:pt x="10246" y="8894"/>
                    </a:cubicBezTo>
                    <a:cubicBezTo>
                      <a:pt x="10246" y="9529"/>
                      <a:pt x="10246" y="10165"/>
                      <a:pt x="10246" y="10800"/>
                    </a:cubicBezTo>
                    <a:cubicBezTo>
                      <a:pt x="10246" y="11435"/>
                      <a:pt x="10246" y="12071"/>
                      <a:pt x="10246" y="12706"/>
                    </a:cubicBezTo>
                    <a:cubicBezTo>
                      <a:pt x="9969" y="13341"/>
                      <a:pt x="9692" y="13341"/>
                      <a:pt x="9415" y="13341"/>
                    </a:cubicBezTo>
                    <a:cubicBezTo>
                      <a:pt x="8862" y="13341"/>
                      <a:pt x="8585" y="12706"/>
                      <a:pt x="8308" y="12706"/>
                    </a:cubicBezTo>
                    <a:cubicBezTo>
                      <a:pt x="8308" y="12706"/>
                      <a:pt x="8031" y="12706"/>
                      <a:pt x="7754" y="12706"/>
                    </a:cubicBezTo>
                    <a:cubicBezTo>
                      <a:pt x="6923" y="12706"/>
                      <a:pt x="5815" y="13341"/>
                      <a:pt x="5538" y="13976"/>
                    </a:cubicBezTo>
                    <a:cubicBezTo>
                      <a:pt x="4985" y="15247"/>
                      <a:pt x="3877" y="15247"/>
                      <a:pt x="3046" y="14612"/>
                    </a:cubicBezTo>
                    <a:cubicBezTo>
                      <a:pt x="3046" y="13976"/>
                      <a:pt x="2769" y="13976"/>
                      <a:pt x="2492" y="13976"/>
                    </a:cubicBezTo>
                    <a:cubicBezTo>
                      <a:pt x="2215" y="13976"/>
                      <a:pt x="1938" y="14612"/>
                      <a:pt x="1938" y="14612"/>
                    </a:cubicBezTo>
                    <a:cubicBezTo>
                      <a:pt x="1662" y="15247"/>
                      <a:pt x="1385" y="15882"/>
                      <a:pt x="1385" y="15882"/>
                    </a:cubicBezTo>
                    <a:cubicBezTo>
                      <a:pt x="831" y="15882"/>
                      <a:pt x="554" y="15247"/>
                      <a:pt x="277" y="14612"/>
                    </a:cubicBezTo>
                    <a:cubicBezTo>
                      <a:pt x="277" y="14612"/>
                      <a:pt x="277" y="14612"/>
                      <a:pt x="0" y="14612"/>
                    </a:cubicBezTo>
                    <a:cubicBezTo>
                      <a:pt x="0" y="14612"/>
                      <a:pt x="0" y="14612"/>
                      <a:pt x="0" y="14612"/>
                    </a:cubicBezTo>
                    <a:cubicBezTo>
                      <a:pt x="0" y="14612"/>
                      <a:pt x="0" y="13976"/>
                      <a:pt x="0" y="13976"/>
                    </a:cubicBezTo>
                    <a:cubicBezTo>
                      <a:pt x="0" y="14612"/>
                      <a:pt x="0" y="14612"/>
                      <a:pt x="0" y="152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0" name="Shape 3140"/>
              <p:cNvSpPr/>
              <p:nvPr/>
            </p:nvSpPr>
            <p:spPr>
              <a:xfrm>
                <a:off x="431320" y="543984"/>
                <a:ext cx="99885" cy="527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26" y="21016"/>
                    </a:moveTo>
                    <a:cubicBezTo>
                      <a:pt x="9391" y="19849"/>
                      <a:pt x="11583" y="18681"/>
                      <a:pt x="11583" y="18681"/>
                    </a:cubicBezTo>
                    <a:cubicBezTo>
                      <a:pt x="11583" y="18681"/>
                      <a:pt x="11583" y="18681"/>
                      <a:pt x="11583" y="18681"/>
                    </a:cubicBezTo>
                    <a:cubicBezTo>
                      <a:pt x="11896" y="18681"/>
                      <a:pt x="11896" y="18681"/>
                      <a:pt x="11896" y="18681"/>
                    </a:cubicBezTo>
                    <a:cubicBezTo>
                      <a:pt x="11896" y="18681"/>
                      <a:pt x="12835" y="19265"/>
                      <a:pt x="13148" y="19265"/>
                    </a:cubicBezTo>
                    <a:cubicBezTo>
                      <a:pt x="13461" y="19265"/>
                      <a:pt x="13461" y="19849"/>
                      <a:pt x="13461" y="19849"/>
                    </a:cubicBezTo>
                    <a:cubicBezTo>
                      <a:pt x="13461" y="19849"/>
                      <a:pt x="13461" y="19849"/>
                      <a:pt x="13461" y="19849"/>
                    </a:cubicBezTo>
                    <a:cubicBezTo>
                      <a:pt x="13774" y="19849"/>
                      <a:pt x="13774" y="19849"/>
                      <a:pt x="14087" y="19849"/>
                    </a:cubicBezTo>
                    <a:cubicBezTo>
                      <a:pt x="14087" y="19849"/>
                      <a:pt x="14087" y="19849"/>
                      <a:pt x="14087" y="19849"/>
                    </a:cubicBezTo>
                    <a:cubicBezTo>
                      <a:pt x="14087" y="19849"/>
                      <a:pt x="14087" y="19849"/>
                      <a:pt x="14087" y="19849"/>
                    </a:cubicBezTo>
                    <a:cubicBezTo>
                      <a:pt x="14087" y="19849"/>
                      <a:pt x="14087" y="19265"/>
                      <a:pt x="14400" y="19265"/>
                    </a:cubicBezTo>
                    <a:cubicBezTo>
                      <a:pt x="14713" y="18681"/>
                      <a:pt x="15339" y="18681"/>
                      <a:pt x="15652" y="17514"/>
                    </a:cubicBezTo>
                    <a:cubicBezTo>
                      <a:pt x="15652" y="17514"/>
                      <a:pt x="15652" y="17514"/>
                      <a:pt x="15652" y="17514"/>
                    </a:cubicBezTo>
                    <a:cubicBezTo>
                      <a:pt x="16278" y="16346"/>
                      <a:pt x="16904" y="14595"/>
                      <a:pt x="17217" y="12843"/>
                    </a:cubicBezTo>
                    <a:cubicBezTo>
                      <a:pt x="17530" y="12259"/>
                      <a:pt x="17530" y="11676"/>
                      <a:pt x="17843" y="11092"/>
                    </a:cubicBezTo>
                    <a:cubicBezTo>
                      <a:pt x="18470" y="8757"/>
                      <a:pt x="18783" y="7589"/>
                      <a:pt x="19096" y="7005"/>
                    </a:cubicBezTo>
                    <a:cubicBezTo>
                      <a:pt x="19409" y="7005"/>
                      <a:pt x="19722" y="7005"/>
                      <a:pt x="20035" y="6422"/>
                    </a:cubicBezTo>
                    <a:cubicBezTo>
                      <a:pt x="20348" y="5838"/>
                      <a:pt x="20974" y="5254"/>
                      <a:pt x="21287" y="4670"/>
                    </a:cubicBezTo>
                    <a:cubicBezTo>
                      <a:pt x="21600" y="4670"/>
                      <a:pt x="21600" y="4670"/>
                      <a:pt x="21600" y="4670"/>
                    </a:cubicBezTo>
                    <a:cubicBezTo>
                      <a:pt x="21287" y="4670"/>
                      <a:pt x="21287" y="4670"/>
                      <a:pt x="21287" y="4670"/>
                    </a:cubicBezTo>
                    <a:cubicBezTo>
                      <a:pt x="21287" y="4086"/>
                      <a:pt x="20974" y="4086"/>
                      <a:pt x="20974" y="4086"/>
                    </a:cubicBezTo>
                    <a:cubicBezTo>
                      <a:pt x="20974" y="4086"/>
                      <a:pt x="20974" y="4086"/>
                      <a:pt x="20974" y="4086"/>
                    </a:cubicBezTo>
                    <a:cubicBezTo>
                      <a:pt x="20661" y="4086"/>
                      <a:pt x="20661" y="3503"/>
                      <a:pt x="20661" y="3503"/>
                    </a:cubicBezTo>
                    <a:cubicBezTo>
                      <a:pt x="20348" y="3503"/>
                      <a:pt x="20348" y="3503"/>
                      <a:pt x="20348" y="3503"/>
                    </a:cubicBezTo>
                    <a:cubicBezTo>
                      <a:pt x="20348" y="3503"/>
                      <a:pt x="20348" y="3503"/>
                      <a:pt x="20348" y="3503"/>
                    </a:cubicBezTo>
                    <a:cubicBezTo>
                      <a:pt x="20035" y="3503"/>
                      <a:pt x="20035" y="3503"/>
                      <a:pt x="19722" y="2919"/>
                    </a:cubicBezTo>
                    <a:cubicBezTo>
                      <a:pt x="19722" y="2919"/>
                      <a:pt x="19722" y="2919"/>
                      <a:pt x="19722" y="2919"/>
                    </a:cubicBezTo>
                    <a:cubicBezTo>
                      <a:pt x="19409" y="2919"/>
                      <a:pt x="19409" y="2919"/>
                      <a:pt x="19409" y="2919"/>
                    </a:cubicBezTo>
                    <a:cubicBezTo>
                      <a:pt x="19409" y="2919"/>
                      <a:pt x="19096" y="2919"/>
                      <a:pt x="19096" y="2919"/>
                    </a:cubicBezTo>
                    <a:cubicBezTo>
                      <a:pt x="19096" y="2919"/>
                      <a:pt x="19096" y="2919"/>
                      <a:pt x="18783" y="2335"/>
                    </a:cubicBezTo>
                    <a:cubicBezTo>
                      <a:pt x="18783" y="2335"/>
                      <a:pt x="18783" y="2335"/>
                      <a:pt x="18783" y="2335"/>
                    </a:cubicBezTo>
                    <a:cubicBezTo>
                      <a:pt x="18783" y="2335"/>
                      <a:pt x="18783" y="2335"/>
                      <a:pt x="18470" y="2335"/>
                    </a:cubicBezTo>
                    <a:cubicBezTo>
                      <a:pt x="18470" y="2335"/>
                      <a:pt x="18470" y="2335"/>
                      <a:pt x="18470" y="2335"/>
                    </a:cubicBezTo>
                    <a:cubicBezTo>
                      <a:pt x="18470" y="2335"/>
                      <a:pt x="18470" y="2335"/>
                      <a:pt x="18470" y="2335"/>
                    </a:cubicBezTo>
                    <a:cubicBezTo>
                      <a:pt x="18470" y="2335"/>
                      <a:pt x="18470" y="2335"/>
                      <a:pt x="18157" y="2335"/>
                    </a:cubicBezTo>
                    <a:cubicBezTo>
                      <a:pt x="18157" y="1751"/>
                      <a:pt x="18157" y="1751"/>
                      <a:pt x="18157" y="1751"/>
                    </a:cubicBezTo>
                    <a:cubicBezTo>
                      <a:pt x="18157" y="1751"/>
                      <a:pt x="18157" y="1751"/>
                      <a:pt x="18157" y="1751"/>
                    </a:cubicBezTo>
                    <a:cubicBezTo>
                      <a:pt x="18157" y="1751"/>
                      <a:pt x="18157" y="1751"/>
                      <a:pt x="18157" y="1751"/>
                    </a:cubicBezTo>
                    <a:cubicBezTo>
                      <a:pt x="18157" y="1751"/>
                      <a:pt x="18157" y="1751"/>
                      <a:pt x="18157" y="1751"/>
                    </a:cubicBezTo>
                    <a:cubicBezTo>
                      <a:pt x="17843" y="1168"/>
                      <a:pt x="16278" y="584"/>
                      <a:pt x="15652" y="584"/>
                    </a:cubicBezTo>
                    <a:cubicBezTo>
                      <a:pt x="15652" y="0"/>
                      <a:pt x="15339" y="0"/>
                      <a:pt x="15339" y="0"/>
                    </a:cubicBezTo>
                    <a:cubicBezTo>
                      <a:pt x="15026" y="584"/>
                      <a:pt x="14713" y="1168"/>
                      <a:pt x="14400" y="1751"/>
                    </a:cubicBezTo>
                    <a:cubicBezTo>
                      <a:pt x="13148" y="2919"/>
                      <a:pt x="12522" y="4086"/>
                      <a:pt x="11896" y="4086"/>
                    </a:cubicBezTo>
                    <a:cubicBezTo>
                      <a:pt x="11270" y="4086"/>
                      <a:pt x="9391" y="4670"/>
                      <a:pt x="8765" y="5254"/>
                    </a:cubicBezTo>
                    <a:cubicBezTo>
                      <a:pt x="8765" y="6422"/>
                      <a:pt x="7826" y="7589"/>
                      <a:pt x="6261" y="7589"/>
                    </a:cubicBezTo>
                    <a:cubicBezTo>
                      <a:pt x="5948" y="7589"/>
                      <a:pt x="5948" y="7589"/>
                      <a:pt x="5948" y="7589"/>
                    </a:cubicBezTo>
                    <a:cubicBezTo>
                      <a:pt x="5948" y="7589"/>
                      <a:pt x="5948" y="7589"/>
                      <a:pt x="5948" y="7589"/>
                    </a:cubicBezTo>
                    <a:cubicBezTo>
                      <a:pt x="5635" y="7589"/>
                      <a:pt x="5635" y="7589"/>
                      <a:pt x="5635" y="7589"/>
                    </a:cubicBezTo>
                    <a:cubicBezTo>
                      <a:pt x="5635" y="7589"/>
                      <a:pt x="5635" y="7589"/>
                      <a:pt x="5322" y="7589"/>
                    </a:cubicBezTo>
                    <a:cubicBezTo>
                      <a:pt x="5322" y="7589"/>
                      <a:pt x="5322" y="7589"/>
                      <a:pt x="5322" y="7005"/>
                    </a:cubicBezTo>
                    <a:cubicBezTo>
                      <a:pt x="5009" y="7005"/>
                      <a:pt x="5009" y="7005"/>
                      <a:pt x="5009" y="7005"/>
                    </a:cubicBezTo>
                    <a:cubicBezTo>
                      <a:pt x="5009" y="7005"/>
                      <a:pt x="5009" y="7005"/>
                      <a:pt x="4696" y="7005"/>
                    </a:cubicBezTo>
                    <a:cubicBezTo>
                      <a:pt x="4696" y="7005"/>
                      <a:pt x="4696" y="7005"/>
                      <a:pt x="4696" y="7005"/>
                    </a:cubicBezTo>
                    <a:cubicBezTo>
                      <a:pt x="4383" y="7005"/>
                      <a:pt x="4383" y="7005"/>
                      <a:pt x="4383" y="7005"/>
                    </a:cubicBezTo>
                    <a:cubicBezTo>
                      <a:pt x="4383" y="7005"/>
                      <a:pt x="4070" y="7005"/>
                      <a:pt x="4070" y="7005"/>
                    </a:cubicBezTo>
                    <a:cubicBezTo>
                      <a:pt x="4070" y="7005"/>
                      <a:pt x="4070" y="7005"/>
                      <a:pt x="3757" y="7005"/>
                    </a:cubicBezTo>
                    <a:cubicBezTo>
                      <a:pt x="3757" y="6422"/>
                      <a:pt x="3757" y="6422"/>
                      <a:pt x="3757" y="6422"/>
                    </a:cubicBezTo>
                    <a:cubicBezTo>
                      <a:pt x="3757" y="6422"/>
                      <a:pt x="3443" y="6422"/>
                      <a:pt x="3443" y="6422"/>
                    </a:cubicBezTo>
                    <a:cubicBezTo>
                      <a:pt x="3443" y="6422"/>
                      <a:pt x="3443" y="6422"/>
                      <a:pt x="3443" y="6422"/>
                    </a:cubicBezTo>
                    <a:cubicBezTo>
                      <a:pt x="3130" y="6422"/>
                      <a:pt x="3130" y="5838"/>
                      <a:pt x="3130" y="5838"/>
                    </a:cubicBezTo>
                    <a:cubicBezTo>
                      <a:pt x="3130" y="6422"/>
                      <a:pt x="3130" y="6422"/>
                      <a:pt x="3130" y="6422"/>
                    </a:cubicBezTo>
                    <a:cubicBezTo>
                      <a:pt x="3130" y="7005"/>
                      <a:pt x="3130" y="7005"/>
                      <a:pt x="3130" y="7005"/>
                    </a:cubicBezTo>
                    <a:cubicBezTo>
                      <a:pt x="2817" y="7589"/>
                      <a:pt x="2817" y="7589"/>
                      <a:pt x="2817" y="7589"/>
                    </a:cubicBezTo>
                    <a:cubicBezTo>
                      <a:pt x="2817" y="7589"/>
                      <a:pt x="2817" y="8173"/>
                      <a:pt x="2504" y="8173"/>
                    </a:cubicBezTo>
                    <a:cubicBezTo>
                      <a:pt x="2504" y="8173"/>
                      <a:pt x="2191" y="8173"/>
                      <a:pt x="2191" y="8173"/>
                    </a:cubicBezTo>
                    <a:cubicBezTo>
                      <a:pt x="2191" y="8173"/>
                      <a:pt x="2191" y="8757"/>
                      <a:pt x="2191" y="8757"/>
                    </a:cubicBezTo>
                    <a:cubicBezTo>
                      <a:pt x="1878" y="8757"/>
                      <a:pt x="1565" y="8757"/>
                      <a:pt x="1252" y="8757"/>
                    </a:cubicBezTo>
                    <a:cubicBezTo>
                      <a:pt x="1252" y="9341"/>
                      <a:pt x="1252" y="9924"/>
                      <a:pt x="939" y="10508"/>
                    </a:cubicBezTo>
                    <a:cubicBezTo>
                      <a:pt x="939" y="11092"/>
                      <a:pt x="939" y="11092"/>
                      <a:pt x="939" y="11676"/>
                    </a:cubicBezTo>
                    <a:cubicBezTo>
                      <a:pt x="939" y="12259"/>
                      <a:pt x="939" y="14011"/>
                      <a:pt x="0" y="14011"/>
                    </a:cubicBezTo>
                    <a:cubicBezTo>
                      <a:pt x="0" y="14011"/>
                      <a:pt x="0" y="14011"/>
                      <a:pt x="0" y="14011"/>
                    </a:cubicBezTo>
                    <a:cubicBezTo>
                      <a:pt x="0" y="14011"/>
                      <a:pt x="0" y="14011"/>
                      <a:pt x="0" y="14011"/>
                    </a:cubicBezTo>
                    <a:cubicBezTo>
                      <a:pt x="313" y="14011"/>
                      <a:pt x="313" y="14011"/>
                      <a:pt x="313" y="14595"/>
                    </a:cubicBezTo>
                    <a:cubicBezTo>
                      <a:pt x="313" y="14595"/>
                      <a:pt x="313" y="14595"/>
                      <a:pt x="313" y="14595"/>
                    </a:cubicBezTo>
                    <a:cubicBezTo>
                      <a:pt x="313" y="14595"/>
                      <a:pt x="313" y="14595"/>
                      <a:pt x="313" y="14595"/>
                    </a:cubicBezTo>
                    <a:cubicBezTo>
                      <a:pt x="313" y="15178"/>
                      <a:pt x="626" y="15178"/>
                      <a:pt x="626" y="15178"/>
                    </a:cubicBezTo>
                    <a:cubicBezTo>
                      <a:pt x="626" y="15178"/>
                      <a:pt x="626" y="15178"/>
                      <a:pt x="626" y="15762"/>
                    </a:cubicBezTo>
                    <a:cubicBezTo>
                      <a:pt x="626" y="15762"/>
                      <a:pt x="626" y="15762"/>
                      <a:pt x="939" y="16346"/>
                    </a:cubicBezTo>
                    <a:cubicBezTo>
                      <a:pt x="939" y="16346"/>
                      <a:pt x="939" y="16346"/>
                      <a:pt x="939" y="16346"/>
                    </a:cubicBezTo>
                    <a:cubicBezTo>
                      <a:pt x="939" y="16346"/>
                      <a:pt x="939" y="16346"/>
                      <a:pt x="939" y="16346"/>
                    </a:cubicBezTo>
                    <a:cubicBezTo>
                      <a:pt x="939" y="16346"/>
                      <a:pt x="939" y="16346"/>
                      <a:pt x="939" y="16346"/>
                    </a:cubicBezTo>
                    <a:cubicBezTo>
                      <a:pt x="939" y="16930"/>
                      <a:pt x="1252" y="16930"/>
                      <a:pt x="1252" y="16930"/>
                    </a:cubicBezTo>
                    <a:cubicBezTo>
                      <a:pt x="1252" y="16930"/>
                      <a:pt x="1252" y="16930"/>
                      <a:pt x="1252" y="16930"/>
                    </a:cubicBezTo>
                    <a:cubicBezTo>
                      <a:pt x="1565" y="16930"/>
                      <a:pt x="1565" y="17514"/>
                      <a:pt x="1565" y="17514"/>
                    </a:cubicBezTo>
                    <a:cubicBezTo>
                      <a:pt x="1878" y="17514"/>
                      <a:pt x="1878" y="17514"/>
                      <a:pt x="1878" y="17514"/>
                    </a:cubicBezTo>
                    <a:cubicBezTo>
                      <a:pt x="1878" y="17514"/>
                      <a:pt x="1878" y="18097"/>
                      <a:pt x="2191" y="18097"/>
                    </a:cubicBezTo>
                    <a:cubicBezTo>
                      <a:pt x="2191" y="18097"/>
                      <a:pt x="2191" y="18097"/>
                      <a:pt x="2191" y="18097"/>
                    </a:cubicBezTo>
                    <a:cubicBezTo>
                      <a:pt x="2504" y="18097"/>
                      <a:pt x="2504" y="18097"/>
                      <a:pt x="2504" y="18681"/>
                    </a:cubicBezTo>
                    <a:cubicBezTo>
                      <a:pt x="2504" y="18681"/>
                      <a:pt x="2504" y="18681"/>
                      <a:pt x="2817" y="18681"/>
                    </a:cubicBezTo>
                    <a:cubicBezTo>
                      <a:pt x="2817" y="18681"/>
                      <a:pt x="2817" y="18681"/>
                      <a:pt x="2817" y="19265"/>
                    </a:cubicBezTo>
                    <a:cubicBezTo>
                      <a:pt x="3130" y="19265"/>
                      <a:pt x="3130" y="19265"/>
                      <a:pt x="3130" y="19265"/>
                    </a:cubicBezTo>
                    <a:cubicBezTo>
                      <a:pt x="3130" y="19265"/>
                      <a:pt x="3130" y="19265"/>
                      <a:pt x="3443" y="19849"/>
                    </a:cubicBezTo>
                    <a:cubicBezTo>
                      <a:pt x="3443" y="19849"/>
                      <a:pt x="3443" y="19849"/>
                      <a:pt x="3443" y="19849"/>
                    </a:cubicBezTo>
                    <a:cubicBezTo>
                      <a:pt x="3443" y="19849"/>
                      <a:pt x="3443" y="20432"/>
                      <a:pt x="3757" y="20432"/>
                    </a:cubicBezTo>
                    <a:cubicBezTo>
                      <a:pt x="4070" y="21016"/>
                      <a:pt x="4696" y="21600"/>
                      <a:pt x="5635" y="21600"/>
                    </a:cubicBezTo>
                    <a:cubicBezTo>
                      <a:pt x="5948" y="21600"/>
                      <a:pt x="6261" y="21600"/>
                      <a:pt x="6574" y="21600"/>
                    </a:cubicBezTo>
                    <a:cubicBezTo>
                      <a:pt x="6887" y="21600"/>
                      <a:pt x="7200" y="21016"/>
                      <a:pt x="7826" y="2101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1" name="Shape 3141"/>
              <p:cNvSpPr/>
              <p:nvPr/>
            </p:nvSpPr>
            <p:spPr>
              <a:xfrm>
                <a:off x="372297" y="495652"/>
                <a:ext cx="93832" cy="439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982" y="21600"/>
                    </a:moveTo>
                    <a:cubicBezTo>
                      <a:pt x="6314" y="21600"/>
                      <a:pt x="6646" y="21600"/>
                      <a:pt x="6978" y="21600"/>
                    </a:cubicBezTo>
                    <a:cubicBezTo>
                      <a:pt x="7643" y="21600"/>
                      <a:pt x="7975" y="21600"/>
                      <a:pt x="7975" y="21600"/>
                    </a:cubicBezTo>
                    <a:cubicBezTo>
                      <a:pt x="7975" y="20903"/>
                      <a:pt x="8308" y="18813"/>
                      <a:pt x="8308" y="18813"/>
                    </a:cubicBezTo>
                    <a:cubicBezTo>
                      <a:pt x="8640" y="17419"/>
                      <a:pt x="8640" y="17419"/>
                      <a:pt x="8640" y="17419"/>
                    </a:cubicBezTo>
                    <a:cubicBezTo>
                      <a:pt x="8972" y="17419"/>
                      <a:pt x="8972" y="17419"/>
                      <a:pt x="8972" y="17419"/>
                    </a:cubicBezTo>
                    <a:cubicBezTo>
                      <a:pt x="9305" y="17419"/>
                      <a:pt x="11963" y="17419"/>
                      <a:pt x="12960" y="20206"/>
                    </a:cubicBezTo>
                    <a:cubicBezTo>
                      <a:pt x="13292" y="20903"/>
                      <a:pt x="13625" y="20903"/>
                      <a:pt x="13957" y="20903"/>
                    </a:cubicBezTo>
                    <a:cubicBezTo>
                      <a:pt x="14622" y="20903"/>
                      <a:pt x="14954" y="20903"/>
                      <a:pt x="14954" y="20903"/>
                    </a:cubicBezTo>
                    <a:cubicBezTo>
                      <a:pt x="15618" y="20206"/>
                      <a:pt x="15618" y="20206"/>
                      <a:pt x="15618" y="20206"/>
                    </a:cubicBezTo>
                    <a:cubicBezTo>
                      <a:pt x="15951" y="20206"/>
                      <a:pt x="15951" y="20206"/>
                      <a:pt x="15951" y="20206"/>
                    </a:cubicBezTo>
                    <a:cubicBezTo>
                      <a:pt x="15951" y="20206"/>
                      <a:pt x="15951" y="20206"/>
                      <a:pt x="15951" y="20206"/>
                    </a:cubicBezTo>
                    <a:cubicBezTo>
                      <a:pt x="15951" y="20206"/>
                      <a:pt x="15951" y="20206"/>
                      <a:pt x="16283" y="19510"/>
                    </a:cubicBezTo>
                    <a:cubicBezTo>
                      <a:pt x="16283" y="19510"/>
                      <a:pt x="16283" y="19510"/>
                      <a:pt x="16615" y="19510"/>
                    </a:cubicBezTo>
                    <a:cubicBezTo>
                      <a:pt x="16615" y="19510"/>
                      <a:pt x="16615" y="19510"/>
                      <a:pt x="16615" y="19510"/>
                    </a:cubicBezTo>
                    <a:cubicBezTo>
                      <a:pt x="17612" y="19510"/>
                      <a:pt x="18942" y="18813"/>
                      <a:pt x="19606" y="16723"/>
                    </a:cubicBezTo>
                    <a:cubicBezTo>
                      <a:pt x="19938" y="16026"/>
                      <a:pt x="19938" y="15329"/>
                      <a:pt x="20271" y="14632"/>
                    </a:cubicBezTo>
                    <a:cubicBezTo>
                      <a:pt x="20271" y="14632"/>
                      <a:pt x="20603" y="14632"/>
                      <a:pt x="20603" y="14632"/>
                    </a:cubicBezTo>
                    <a:cubicBezTo>
                      <a:pt x="20935" y="13935"/>
                      <a:pt x="20935" y="13239"/>
                      <a:pt x="21268" y="13239"/>
                    </a:cubicBezTo>
                    <a:cubicBezTo>
                      <a:pt x="21600" y="13239"/>
                      <a:pt x="21600" y="13239"/>
                      <a:pt x="21600" y="13239"/>
                    </a:cubicBezTo>
                    <a:cubicBezTo>
                      <a:pt x="21268" y="12542"/>
                      <a:pt x="21268" y="12542"/>
                      <a:pt x="21268" y="12542"/>
                    </a:cubicBezTo>
                    <a:cubicBezTo>
                      <a:pt x="21268" y="11845"/>
                      <a:pt x="20935" y="11148"/>
                      <a:pt x="20935" y="11148"/>
                    </a:cubicBezTo>
                    <a:cubicBezTo>
                      <a:pt x="20603" y="10452"/>
                      <a:pt x="20271" y="10452"/>
                      <a:pt x="20271" y="10452"/>
                    </a:cubicBezTo>
                    <a:cubicBezTo>
                      <a:pt x="19938" y="10452"/>
                      <a:pt x="19938" y="10452"/>
                      <a:pt x="19938" y="10452"/>
                    </a:cubicBezTo>
                    <a:cubicBezTo>
                      <a:pt x="18942" y="10452"/>
                      <a:pt x="18277" y="10452"/>
                      <a:pt x="17945" y="9058"/>
                    </a:cubicBezTo>
                    <a:cubicBezTo>
                      <a:pt x="17945" y="8361"/>
                      <a:pt x="17945" y="8361"/>
                      <a:pt x="17945" y="8361"/>
                    </a:cubicBezTo>
                    <a:cubicBezTo>
                      <a:pt x="17945" y="7665"/>
                      <a:pt x="17945" y="6968"/>
                      <a:pt x="17612" y="6968"/>
                    </a:cubicBezTo>
                    <a:cubicBezTo>
                      <a:pt x="17612" y="6968"/>
                      <a:pt x="17280" y="6968"/>
                      <a:pt x="16948" y="6968"/>
                    </a:cubicBezTo>
                    <a:cubicBezTo>
                      <a:pt x="16948" y="6968"/>
                      <a:pt x="16615" y="6968"/>
                      <a:pt x="16283" y="6968"/>
                    </a:cubicBezTo>
                    <a:cubicBezTo>
                      <a:pt x="16283" y="6968"/>
                      <a:pt x="16283" y="6968"/>
                      <a:pt x="16283" y="6968"/>
                    </a:cubicBezTo>
                    <a:cubicBezTo>
                      <a:pt x="15951" y="7665"/>
                      <a:pt x="15618" y="8361"/>
                      <a:pt x="14954" y="8361"/>
                    </a:cubicBezTo>
                    <a:cubicBezTo>
                      <a:pt x="14954" y="8361"/>
                      <a:pt x="14954" y="8361"/>
                      <a:pt x="14954" y="8361"/>
                    </a:cubicBezTo>
                    <a:cubicBezTo>
                      <a:pt x="14622" y="8361"/>
                      <a:pt x="14289" y="7665"/>
                      <a:pt x="13957" y="7665"/>
                    </a:cubicBezTo>
                    <a:cubicBezTo>
                      <a:pt x="13292" y="6968"/>
                      <a:pt x="12960" y="5574"/>
                      <a:pt x="12960" y="4877"/>
                    </a:cubicBezTo>
                    <a:cubicBezTo>
                      <a:pt x="12960" y="4181"/>
                      <a:pt x="12295" y="3484"/>
                      <a:pt x="10966" y="2090"/>
                    </a:cubicBezTo>
                    <a:cubicBezTo>
                      <a:pt x="10634" y="2090"/>
                      <a:pt x="10302" y="2090"/>
                      <a:pt x="10302" y="1394"/>
                    </a:cubicBezTo>
                    <a:cubicBezTo>
                      <a:pt x="9969" y="1394"/>
                      <a:pt x="9969" y="1394"/>
                      <a:pt x="9969" y="1394"/>
                    </a:cubicBezTo>
                    <a:cubicBezTo>
                      <a:pt x="9637" y="697"/>
                      <a:pt x="9637" y="697"/>
                      <a:pt x="9305" y="0"/>
                    </a:cubicBezTo>
                    <a:cubicBezTo>
                      <a:pt x="9305" y="0"/>
                      <a:pt x="9305" y="0"/>
                      <a:pt x="9305" y="0"/>
                    </a:cubicBezTo>
                    <a:cubicBezTo>
                      <a:pt x="9305" y="0"/>
                      <a:pt x="9305" y="0"/>
                      <a:pt x="8972" y="0"/>
                    </a:cubicBezTo>
                    <a:cubicBezTo>
                      <a:pt x="8972" y="697"/>
                      <a:pt x="8972" y="697"/>
                      <a:pt x="8972" y="697"/>
                    </a:cubicBezTo>
                    <a:cubicBezTo>
                      <a:pt x="8972" y="697"/>
                      <a:pt x="8972" y="697"/>
                      <a:pt x="8972" y="697"/>
                    </a:cubicBezTo>
                    <a:cubicBezTo>
                      <a:pt x="8640" y="697"/>
                      <a:pt x="8640" y="697"/>
                      <a:pt x="8308" y="697"/>
                    </a:cubicBezTo>
                    <a:cubicBezTo>
                      <a:pt x="8308" y="697"/>
                      <a:pt x="7975" y="697"/>
                      <a:pt x="7643" y="697"/>
                    </a:cubicBezTo>
                    <a:cubicBezTo>
                      <a:pt x="7643" y="697"/>
                      <a:pt x="7311" y="0"/>
                      <a:pt x="7311" y="0"/>
                    </a:cubicBezTo>
                    <a:cubicBezTo>
                      <a:pt x="6978" y="697"/>
                      <a:pt x="6314" y="1394"/>
                      <a:pt x="5649" y="1394"/>
                    </a:cubicBezTo>
                    <a:cubicBezTo>
                      <a:pt x="5317" y="2090"/>
                      <a:pt x="4652" y="2787"/>
                      <a:pt x="4320" y="3484"/>
                    </a:cubicBezTo>
                    <a:cubicBezTo>
                      <a:pt x="2991" y="4877"/>
                      <a:pt x="1329" y="6271"/>
                      <a:pt x="0" y="6968"/>
                    </a:cubicBezTo>
                    <a:cubicBezTo>
                      <a:pt x="0" y="6968"/>
                      <a:pt x="0" y="6968"/>
                      <a:pt x="0" y="6968"/>
                    </a:cubicBezTo>
                    <a:cubicBezTo>
                      <a:pt x="0" y="6968"/>
                      <a:pt x="332" y="7665"/>
                      <a:pt x="332" y="7665"/>
                    </a:cubicBezTo>
                    <a:cubicBezTo>
                      <a:pt x="332" y="8361"/>
                      <a:pt x="665" y="8361"/>
                      <a:pt x="665" y="9058"/>
                    </a:cubicBezTo>
                    <a:cubicBezTo>
                      <a:pt x="997" y="9755"/>
                      <a:pt x="997" y="10452"/>
                      <a:pt x="997" y="11845"/>
                    </a:cubicBezTo>
                    <a:cubicBezTo>
                      <a:pt x="1329" y="12542"/>
                      <a:pt x="1329" y="14632"/>
                      <a:pt x="1662" y="15329"/>
                    </a:cubicBezTo>
                    <a:cubicBezTo>
                      <a:pt x="1994" y="15329"/>
                      <a:pt x="1994" y="15329"/>
                      <a:pt x="2326" y="16026"/>
                    </a:cubicBezTo>
                    <a:cubicBezTo>
                      <a:pt x="4320" y="18813"/>
                      <a:pt x="5649" y="20206"/>
                      <a:pt x="5649" y="21600"/>
                    </a:cubicBezTo>
                    <a:cubicBezTo>
                      <a:pt x="5649" y="21600"/>
                      <a:pt x="5649" y="21600"/>
                      <a:pt x="5649" y="21600"/>
                    </a:cubicBezTo>
                    <a:cubicBezTo>
                      <a:pt x="5982" y="21600"/>
                      <a:pt x="5982" y="21600"/>
                      <a:pt x="5982"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2" name="Shape 3142"/>
              <p:cNvSpPr/>
              <p:nvPr/>
            </p:nvSpPr>
            <p:spPr>
              <a:xfrm>
                <a:off x="443427" y="527873"/>
                <a:ext cx="83238" cy="2929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0"/>
                      <a:pt x="6442" y="0"/>
                      <a:pt x="6442" y="0"/>
                    </a:cubicBezTo>
                    <a:cubicBezTo>
                      <a:pt x="6442" y="1029"/>
                      <a:pt x="6442" y="1029"/>
                      <a:pt x="6063" y="1029"/>
                    </a:cubicBezTo>
                    <a:cubicBezTo>
                      <a:pt x="6063" y="1029"/>
                      <a:pt x="6063" y="1029"/>
                      <a:pt x="6063" y="2057"/>
                    </a:cubicBezTo>
                    <a:cubicBezTo>
                      <a:pt x="5684" y="2057"/>
                      <a:pt x="5684" y="2057"/>
                      <a:pt x="5684" y="2057"/>
                    </a:cubicBezTo>
                    <a:cubicBezTo>
                      <a:pt x="5684" y="2057"/>
                      <a:pt x="5684" y="3086"/>
                      <a:pt x="5305" y="3086"/>
                    </a:cubicBezTo>
                    <a:cubicBezTo>
                      <a:pt x="5305" y="3086"/>
                      <a:pt x="5305" y="3086"/>
                      <a:pt x="5305" y="4114"/>
                    </a:cubicBezTo>
                    <a:cubicBezTo>
                      <a:pt x="3789" y="9257"/>
                      <a:pt x="1895" y="10286"/>
                      <a:pt x="758" y="10286"/>
                    </a:cubicBezTo>
                    <a:cubicBezTo>
                      <a:pt x="379" y="10286"/>
                      <a:pt x="379" y="10286"/>
                      <a:pt x="379" y="10286"/>
                    </a:cubicBezTo>
                    <a:cubicBezTo>
                      <a:pt x="379" y="10286"/>
                      <a:pt x="379" y="10286"/>
                      <a:pt x="379" y="10286"/>
                    </a:cubicBezTo>
                    <a:cubicBezTo>
                      <a:pt x="379" y="10286"/>
                      <a:pt x="379" y="10286"/>
                      <a:pt x="379" y="10286"/>
                    </a:cubicBezTo>
                    <a:cubicBezTo>
                      <a:pt x="379" y="10286"/>
                      <a:pt x="379" y="10286"/>
                      <a:pt x="379" y="10286"/>
                    </a:cubicBezTo>
                    <a:cubicBezTo>
                      <a:pt x="379" y="10286"/>
                      <a:pt x="379" y="11314"/>
                      <a:pt x="379" y="11314"/>
                    </a:cubicBezTo>
                    <a:cubicBezTo>
                      <a:pt x="379" y="11314"/>
                      <a:pt x="379" y="11314"/>
                      <a:pt x="379" y="11314"/>
                    </a:cubicBezTo>
                    <a:cubicBezTo>
                      <a:pt x="379" y="11314"/>
                      <a:pt x="0" y="11314"/>
                      <a:pt x="0" y="11314"/>
                    </a:cubicBezTo>
                    <a:cubicBezTo>
                      <a:pt x="0" y="11314"/>
                      <a:pt x="0" y="12343"/>
                      <a:pt x="0" y="12343"/>
                    </a:cubicBezTo>
                    <a:cubicBezTo>
                      <a:pt x="0" y="12343"/>
                      <a:pt x="0" y="12343"/>
                      <a:pt x="379" y="13371"/>
                    </a:cubicBezTo>
                    <a:cubicBezTo>
                      <a:pt x="379" y="13371"/>
                      <a:pt x="379" y="13371"/>
                      <a:pt x="379" y="14400"/>
                    </a:cubicBezTo>
                    <a:cubicBezTo>
                      <a:pt x="379" y="14400"/>
                      <a:pt x="379" y="14400"/>
                      <a:pt x="758" y="15429"/>
                    </a:cubicBezTo>
                    <a:cubicBezTo>
                      <a:pt x="758" y="15429"/>
                      <a:pt x="758" y="15429"/>
                      <a:pt x="758" y="15429"/>
                    </a:cubicBezTo>
                    <a:cubicBezTo>
                      <a:pt x="758" y="16457"/>
                      <a:pt x="1137" y="17486"/>
                      <a:pt x="1137" y="18514"/>
                    </a:cubicBezTo>
                    <a:cubicBezTo>
                      <a:pt x="1137" y="18514"/>
                      <a:pt x="1137" y="18514"/>
                      <a:pt x="1137" y="18514"/>
                    </a:cubicBezTo>
                    <a:cubicBezTo>
                      <a:pt x="1137" y="18514"/>
                      <a:pt x="1516" y="18514"/>
                      <a:pt x="1516" y="18514"/>
                    </a:cubicBezTo>
                    <a:cubicBezTo>
                      <a:pt x="1516" y="19543"/>
                      <a:pt x="1516" y="19543"/>
                      <a:pt x="1516" y="19543"/>
                    </a:cubicBezTo>
                    <a:cubicBezTo>
                      <a:pt x="1895" y="20571"/>
                      <a:pt x="2653" y="20571"/>
                      <a:pt x="3411" y="21600"/>
                    </a:cubicBezTo>
                    <a:cubicBezTo>
                      <a:pt x="3789" y="21600"/>
                      <a:pt x="4168" y="21600"/>
                      <a:pt x="4547" y="21600"/>
                    </a:cubicBezTo>
                    <a:cubicBezTo>
                      <a:pt x="5305" y="21600"/>
                      <a:pt x="6063" y="20571"/>
                      <a:pt x="6063" y="20571"/>
                    </a:cubicBezTo>
                    <a:cubicBezTo>
                      <a:pt x="6442" y="15429"/>
                      <a:pt x="11368" y="15429"/>
                      <a:pt x="11368" y="15429"/>
                    </a:cubicBezTo>
                    <a:cubicBezTo>
                      <a:pt x="11747" y="15429"/>
                      <a:pt x="12884" y="13371"/>
                      <a:pt x="13263" y="11314"/>
                    </a:cubicBezTo>
                    <a:cubicBezTo>
                      <a:pt x="14400" y="9257"/>
                      <a:pt x="14779" y="8229"/>
                      <a:pt x="15537" y="8229"/>
                    </a:cubicBezTo>
                    <a:cubicBezTo>
                      <a:pt x="15537" y="8229"/>
                      <a:pt x="15537" y="8229"/>
                      <a:pt x="15537" y="8229"/>
                    </a:cubicBezTo>
                    <a:cubicBezTo>
                      <a:pt x="15916" y="8229"/>
                      <a:pt x="15916" y="8229"/>
                      <a:pt x="16295" y="9257"/>
                    </a:cubicBezTo>
                    <a:cubicBezTo>
                      <a:pt x="17811" y="9257"/>
                      <a:pt x="19326" y="10286"/>
                      <a:pt x="20084" y="12343"/>
                    </a:cubicBezTo>
                    <a:cubicBezTo>
                      <a:pt x="20084" y="12343"/>
                      <a:pt x="20084" y="12343"/>
                      <a:pt x="20084" y="12343"/>
                    </a:cubicBezTo>
                    <a:cubicBezTo>
                      <a:pt x="20084" y="12343"/>
                      <a:pt x="20084" y="12343"/>
                      <a:pt x="20084" y="12343"/>
                    </a:cubicBezTo>
                    <a:cubicBezTo>
                      <a:pt x="20463" y="13371"/>
                      <a:pt x="20463" y="13371"/>
                      <a:pt x="20463" y="13371"/>
                    </a:cubicBezTo>
                    <a:cubicBezTo>
                      <a:pt x="20463" y="13371"/>
                      <a:pt x="20463" y="12343"/>
                      <a:pt x="20463" y="12343"/>
                    </a:cubicBezTo>
                    <a:cubicBezTo>
                      <a:pt x="20463" y="12343"/>
                      <a:pt x="20463" y="11314"/>
                      <a:pt x="20463" y="11314"/>
                    </a:cubicBezTo>
                    <a:cubicBezTo>
                      <a:pt x="20463" y="11314"/>
                      <a:pt x="20463" y="10286"/>
                      <a:pt x="20463" y="10286"/>
                    </a:cubicBezTo>
                    <a:cubicBezTo>
                      <a:pt x="20842" y="10286"/>
                      <a:pt x="20842" y="9257"/>
                      <a:pt x="20842" y="9257"/>
                    </a:cubicBezTo>
                    <a:cubicBezTo>
                      <a:pt x="20842" y="9257"/>
                      <a:pt x="20842" y="9257"/>
                      <a:pt x="20842" y="9257"/>
                    </a:cubicBezTo>
                    <a:cubicBezTo>
                      <a:pt x="20842" y="8229"/>
                      <a:pt x="21221" y="7200"/>
                      <a:pt x="21221" y="7200"/>
                    </a:cubicBezTo>
                    <a:cubicBezTo>
                      <a:pt x="21221" y="7200"/>
                      <a:pt x="21221" y="7200"/>
                      <a:pt x="21221" y="6171"/>
                    </a:cubicBezTo>
                    <a:cubicBezTo>
                      <a:pt x="21600" y="6171"/>
                      <a:pt x="21600" y="6171"/>
                      <a:pt x="21600" y="5143"/>
                    </a:cubicBezTo>
                    <a:cubicBezTo>
                      <a:pt x="21600" y="5143"/>
                      <a:pt x="21600" y="5143"/>
                      <a:pt x="21600" y="5143"/>
                    </a:cubicBezTo>
                    <a:cubicBezTo>
                      <a:pt x="21600" y="5143"/>
                      <a:pt x="21600" y="5143"/>
                      <a:pt x="21600" y="5143"/>
                    </a:cubicBezTo>
                    <a:cubicBezTo>
                      <a:pt x="21600" y="5143"/>
                      <a:pt x="21221" y="5143"/>
                      <a:pt x="21221" y="5143"/>
                    </a:cubicBezTo>
                    <a:cubicBezTo>
                      <a:pt x="21221" y="5143"/>
                      <a:pt x="20842" y="4114"/>
                      <a:pt x="20842" y="4114"/>
                    </a:cubicBezTo>
                    <a:cubicBezTo>
                      <a:pt x="20842" y="4114"/>
                      <a:pt x="20842" y="4114"/>
                      <a:pt x="20463" y="4114"/>
                    </a:cubicBezTo>
                    <a:cubicBezTo>
                      <a:pt x="20463" y="4114"/>
                      <a:pt x="20463" y="4114"/>
                      <a:pt x="20463" y="4114"/>
                    </a:cubicBezTo>
                    <a:cubicBezTo>
                      <a:pt x="20463" y="4114"/>
                      <a:pt x="20463" y="4114"/>
                      <a:pt x="20463" y="4114"/>
                    </a:cubicBezTo>
                    <a:cubicBezTo>
                      <a:pt x="20463" y="4114"/>
                      <a:pt x="20463" y="4114"/>
                      <a:pt x="20084" y="4114"/>
                    </a:cubicBezTo>
                    <a:cubicBezTo>
                      <a:pt x="20084" y="4114"/>
                      <a:pt x="20084" y="3086"/>
                      <a:pt x="20084" y="3086"/>
                    </a:cubicBezTo>
                    <a:cubicBezTo>
                      <a:pt x="19705" y="3086"/>
                      <a:pt x="18189" y="1029"/>
                      <a:pt x="17053" y="2057"/>
                    </a:cubicBezTo>
                    <a:cubicBezTo>
                      <a:pt x="16295" y="2057"/>
                      <a:pt x="15537" y="1029"/>
                      <a:pt x="15158" y="1029"/>
                    </a:cubicBezTo>
                    <a:cubicBezTo>
                      <a:pt x="14779" y="1029"/>
                      <a:pt x="14400" y="0"/>
                      <a:pt x="14021" y="1029"/>
                    </a:cubicBezTo>
                    <a:cubicBezTo>
                      <a:pt x="13642" y="1029"/>
                      <a:pt x="13263" y="1029"/>
                      <a:pt x="12505" y="1029"/>
                    </a:cubicBezTo>
                    <a:cubicBezTo>
                      <a:pt x="11747" y="1029"/>
                      <a:pt x="10232" y="1029"/>
                      <a:pt x="9853" y="0"/>
                    </a:cubicBezTo>
                    <a:cubicBezTo>
                      <a:pt x="9853" y="0"/>
                      <a:pt x="9474" y="0"/>
                      <a:pt x="9474" y="0"/>
                    </a:cubicBezTo>
                    <a:cubicBezTo>
                      <a:pt x="8716" y="1029"/>
                      <a:pt x="7958" y="1029"/>
                      <a:pt x="7200" y="0"/>
                    </a:cubicBezTo>
                    <a:cubicBezTo>
                      <a:pt x="7200" y="0"/>
                      <a:pt x="6821" y="0"/>
                      <a:pt x="6821" y="0"/>
                    </a:cubicBezTo>
                    <a:cubicBezTo>
                      <a:pt x="6821" y="0"/>
                      <a:pt x="6821" y="0"/>
                      <a:pt x="6821"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3" name="Shape 3143"/>
              <p:cNvSpPr/>
              <p:nvPr/>
            </p:nvSpPr>
            <p:spPr>
              <a:xfrm>
                <a:off x="13620" y="675800"/>
                <a:ext cx="46917" cy="908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891" y="2363"/>
                    </a:moveTo>
                    <a:cubicBezTo>
                      <a:pt x="7200" y="3713"/>
                      <a:pt x="3927" y="10463"/>
                      <a:pt x="655" y="12150"/>
                    </a:cubicBezTo>
                    <a:cubicBezTo>
                      <a:pt x="0" y="12825"/>
                      <a:pt x="0" y="12825"/>
                      <a:pt x="0" y="12825"/>
                    </a:cubicBezTo>
                    <a:cubicBezTo>
                      <a:pt x="0" y="13163"/>
                      <a:pt x="1309" y="13500"/>
                      <a:pt x="1964" y="13838"/>
                    </a:cubicBezTo>
                    <a:cubicBezTo>
                      <a:pt x="2618" y="14175"/>
                      <a:pt x="3273" y="14175"/>
                      <a:pt x="3273" y="14512"/>
                    </a:cubicBezTo>
                    <a:cubicBezTo>
                      <a:pt x="6545" y="15525"/>
                      <a:pt x="5891" y="18563"/>
                      <a:pt x="5236" y="20588"/>
                    </a:cubicBezTo>
                    <a:cubicBezTo>
                      <a:pt x="5236" y="20925"/>
                      <a:pt x="5236" y="21263"/>
                      <a:pt x="5236" y="21600"/>
                    </a:cubicBezTo>
                    <a:cubicBezTo>
                      <a:pt x="5236" y="21600"/>
                      <a:pt x="5236" y="21600"/>
                      <a:pt x="6545" y="21600"/>
                    </a:cubicBezTo>
                    <a:cubicBezTo>
                      <a:pt x="6545" y="21600"/>
                      <a:pt x="6545" y="21600"/>
                      <a:pt x="6545" y="21600"/>
                    </a:cubicBezTo>
                    <a:cubicBezTo>
                      <a:pt x="6545" y="21600"/>
                      <a:pt x="7200" y="21600"/>
                      <a:pt x="7855" y="21600"/>
                    </a:cubicBezTo>
                    <a:cubicBezTo>
                      <a:pt x="8509" y="21600"/>
                      <a:pt x="9164" y="21600"/>
                      <a:pt x="9164" y="21600"/>
                    </a:cubicBezTo>
                    <a:cubicBezTo>
                      <a:pt x="10473" y="21600"/>
                      <a:pt x="11782" y="21263"/>
                      <a:pt x="13091" y="21263"/>
                    </a:cubicBezTo>
                    <a:cubicBezTo>
                      <a:pt x="13091" y="21263"/>
                      <a:pt x="13091" y="21263"/>
                      <a:pt x="13091" y="21263"/>
                    </a:cubicBezTo>
                    <a:cubicBezTo>
                      <a:pt x="13091" y="21263"/>
                      <a:pt x="13091" y="21263"/>
                      <a:pt x="13091" y="21263"/>
                    </a:cubicBezTo>
                    <a:cubicBezTo>
                      <a:pt x="13091" y="20925"/>
                      <a:pt x="13091" y="20925"/>
                      <a:pt x="13091" y="20925"/>
                    </a:cubicBezTo>
                    <a:cubicBezTo>
                      <a:pt x="13091" y="20925"/>
                      <a:pt x="13091" y="20925"/>
                      <a:pt x="13091" y="20925"/>
                    </a:cubicBezTo>
                    <a:cubicBezTo>
                      <a:pt x="13091" y="20588"/>
                      <a:pt x="13091" y="20588"/>
                      <a:pt x="13091" y="20250"/>
                    </a:cubicBezTo>
                    <a:cubicBezTo>
                      <a:pt x="13091" y="19575"/>
                      <a:pt x="13091" y="17888"/>
                      <a:pt x="16364" y="17550"/>
                    </a:cubicBezTo>
                    <a:cubicBezTo>
                      <a:pt x="16364" y="17213"/>
                      <a:pt x="15709" y="17213"/>
                      <a:pt x="15709" y="16875"/>
                    </a:cubicBezTo>
                    <a:cubicBezTo>
                      <a:pt x="15055" y="16875"/>
                      <a:pt x="15055" y="16875"/>
                      <a:pt x="14400" y="16538"/>
                    </a:cubicBezTo>
                    <a:cubicBezTo>
                      <a:pt x="13745" y="16200"/>
                      <a:pt x="13745" y="15188"/>
                      <a:pt x="14400" y="14850"/>
                    </a:cubicBezTo>
                    <a:cubicBezTo>
                      <a:pt x="15055" y="14175"/>
                      <a:pt x="15709" y="13838"/>
                      <a:pt x="16364" y="13500"/>
                    </a:cubicBezTo>
                    <a:cubicBezTo>
                      <a:pt x="15709" y="13500"/>
                      <a:pt x="15055" y="13163"/>
                      <a:pt x="14400" y="12488"/>
                    </a:cubicBezTo>
                    <a:cubicBezTo>
                      <a:pt x="13091" y="11813"/>
                      <a:pt x="13091" y="11138"/>
                      <a:pt x="13091" y="10800"/>
                    </a:cubicBezTo>
                    <a:cubicBezTo>
                      <a:pt x="13745" y="10125"/>
                      <a:pt x="15709" y="9788"/>
                      <a:pt x="16364" y="9788"/>
                    </a:cubicBezTo>
                    <a:cubicBezTo>
                      <a:pt x="16364" y="9788"/>
                      <a:pt x="16364" y="9788"/>
                      <a:pt x="16364" y="9788"/>
                    </a:cubicBezTo>
                    <a:cubicBezTo>
                      <a:pt x="16364" y="9113"/>
                      <a:pt x="16364" y="8100"/>
                      <a:pt x="17673" y="7425"/>
                    </a:cubicBezTo>
                    <a:cubicBezTo>
                      <a:pt x="18327" y="7088"/>
                      <a:pt x="17673" y="6412"/>
                      <a:pt x="17018" y="5738"/>
                    </a:cubicBezTo>
                    <a:cubicBezTo>
                      <a:pt x="17018" y="5063"/>
                      <a:pt x="16364" y="4725"/>
                      <a:pt x="16364" y="4387"/>
                    </a:cubicBezTo>
                    <a:cubicBezTo>
                      <a:pt x="16364" y="3375"/>
                      <a:pt x="18327" y="3037"/>
                      <a:pt x="19636" y="2700"/>
                    </a:cubicBezTo>
                    <a:cubicBezTo>
                      <a:pt x="20291" y="2363"/>
                      <a:pt x="20945" y="2363"/>
                      <a:pt x="21600" y="2025"/>
                    </a:cubicBezTo>
                    <a:cubicBezTo>
                      <a:pt x="20945" y="1687"/>
                      <a:pt x="19636" y="1350"/>
                      <a:pt x="19636" y="675"/>
                    </a:cubicBezTo>
                    <a:cubicBezTo>
                      <a:pt x="19636" y="675"/>
                      <a:pt x="18327" y="337"/>
                      <a:pt x="17018" y="675"/>
                    </a:cubicBezTo>
                    <a:cubicBezTo>
                      <a:pt x="17018" y="1012"/>
                      <a:pt x="17018" y="1012"/>
                      <a:pt x="16364" y="1012"/>
                    </a:cubicBezTo>
                    <a:cubicBezTo>
                      <a:pt x="15709" y="1350"/>
                      <a:pt x="15709" y="1350"/>
                      <a:pt x="15055" y="1350"/>
                    </a:cubicBezTo>
                    <a:cubicBezTo>
                      <a:pt x="14400" y="1350"/>
                      <a:pt x="14400" y="1012"/>
                      <a:pt x="13745" y="1012"/>
                    </a:cubicBezTo>
                    <a:cubicBezTo>
                      <a:pt x="13745" y="1012"/>
                      <a:pt x="13745" y="1012"/>
                      <a:pt x="13745" y="1012"/>
                    </a:cubicBezTo>
                    <a:cubicBezTo>
                      <a:pt x="13091" y="1012"/>
                      <a:pt x="13091" y="1012"/>
                      <a:pt x="12436" y="1012"/>
                    </a:cubicBezTo>
                    <a:cubicBezTo>
                      <a:pt x="11782" y="1012"/>
                      <a:pt x="11782" y="1012"/>
                      <a:pt x="11127" y="1012"/>
                    </a:cubicBezTo>
                    <a:cubicBezTo>
                      <a:pt x="11127" y="1012"/>
                      <a:pt x="11127" y="1012"/>
                      <a:pt x="10473" y="1012"/>
                    </a:cubicBezTo>
                    <a:cubicBezTo>
                      <a:pt x="10473" y="1012"/>
                      <a:pt x="10473" y="1012"/>
                      <a:pt x="10473" y="1012"/>
                    </a:cubicBezTo>
                    <a:cubicBezTo>
                      <a:pt x="10473" y="1012"/>
                      <a:pt x="10473" y="1012"/>
                      <a:pt x="9818" y="1012"/>
                    </a:cubicBezTo>
                    <a:cubicBezTo>
                      <a:pt x="9818" y="1012"/>
                      <a:pt x="9818" y="1012"/>
                      <a:pt x="9818" y="1012"/>
                    </a:cubicBezTo>
                    <a:cubicBezTo>
                      <a:pt x="9164" y="1012"/>
                      <a:pt x="9164" y="1012"/>
                      <a:pt x="9164" y="1012"/>
                    </a:cubicBezTo>
                    <a:cubicBezTo>
                      <a:pt x="9164" y="1012"/>
                      <a:pt x="9164" y="1012"/>
                      <a:pt x="9164" y="1012"/>
                    </a:cubicBezTo>
                    <a:cubicBezTo>
                      <a:pt x="9164" y="675"/>
                      <a:pt x="9164" y="675"/>
                      <a:pt x="9164" y="675"/>
                    </a:cubicBezTo>
                    <a:cubicBezTo>
                      <a:pt x="8509" y="675"/>
                      <a:pt x="8509" y="675"/>
                      <a:pt x="8509" y="675"/>
                    </a:cubicBezTo>
                    <a:cubicBezTo>
                      <a:pt x="8509" y="675"/>
                      <a:pt x="8509" y="675"/>
                      <a:pt x="8509" y="675"/>
                    </a:cubicBezTo>
                    <a:cubicBezTo>
                      <a:pt x="8509" y="675"/>
                      <a:pt x="8509" y="675"/>
                      <a:pt x="7855" y="337"/>
                    </a:cubicBezTo>
                    <a:cubicBezTo>
                      <a:pt x="7855" y="337"/>
                      <a:pt x="7855" y="337"/>
                      <a:pt x="7855" y="337"/>
                    </a:cubicBezTo>
                    <a:cubicBezTo>
                      <a:pt x="7855" y="337"/>
                      <a:pt x="7855" y="337"/>
                      <a:pt x="7855" y="337"/>
                    </a:cubicBezTo>
                    <a:cubicBezTo>
                      <a:pt x="7855" y="337"/>
                      <a:pt x="7855" y="0"/>
                      <a:pt x="7855" y="0"/>
                    </a:cubicBezTo>
                    <a:cubicBezTo>
                      <a:pt x="7855" y="0"/>
                      <a:pt x="7855" y="0"/>
                      <a:pt x="7855" y="0"/>
                    </a:cubicBezTo>
                    <a:cubicBezTo>
                      <a:pt x="7855" y="0"/>
                      <a:pt x="7200" y="0"/>
                      <a:pt x="7200" y="0"/>
                    </a:cubicBezTo>
                    <a:cubicBezTo>
                      <a:pt x="7200" y="337"/>
                      <a:pt x="6545" y="337"/>
                      <a:pt x="6545" y="337"/>
                    </a:cubicBezTo>
                    <a:cubicBezTo>
                      <a:pt x="5891" y="337"/>
                      <a:pt x="5891" y="337"/>
                      <a:pt x="5891" y="675"/>
                    </a:cubicBezTo>
                    <a:cubicBezTo>
                      <a:pt x="5891" y="675"/>
                      <a:pt x="5891" y="675"/>
                      <a:pt x="5236" y="675"/>
                    </a:cubicBezTo>
                    <a:cubicBezTo>
                      <a:pt x="5236" y="1350"/>
                      <a:pt x="5236" y="2025"/>
                      <a:pt x="5891" y="23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4" name="Shape 3144"/>
              <p:cNvSpPr/>
              <p:nvPr/>
            </p:nvSpPr>
            <p:spPr>
              <a:xfrm>
                <a:off x="225497" y="444745"/>
                <a:ext cx="59023" cy="46514"/>
              </a:xfrm>
              <a:custGeom>
                <a:avLst/>
                <a:gdLst/>
                <a:ahLst/>
                <a:cxnLst>
                  <a:cxn ang="0">
                    <a:pos x="wd2" y="hd2"/>
                  </a:cxn>
                  <a:cxn ang="5400000">
                    <a:pos x="wd2" y="hd2"/>
                  </a:cxn>
                  <a:cxn ang="10800000">
                    <a:pos x="wd2" y="hd2"/>
                  </a:cxn>
                  <a:cxn ang="16200000">
                    <a:pos x="wd2" y="hd2"/>
                  </a:cxn>
                </a:cxnLst>
                <a:rect l="0" t="0" r="r" b="b"/>
                <a:pathLst>
                  <a:path w="21600" h="21436" fill="norm" stroke="1" extrusionOk="0">
                    <a:moveTo>
                      <a:pt x="14580" y="21436"/>
                    </a:moveTo>
                    <a:cubicBezTo>
                      <a:pt x="14580" y="21436"/>
                      <a:pt x="14580" y="20781"/>
                      <a:pt x="14580" y="20127"/>
                    </a:cubicBezTo>
                    <a:cubicBezTo>
                      <a:pt x="14580" y="20127"/>
                      <a:pt x="14580" y="20127"/>
                      <a:pt x="14580" y="19472"/>
                    </a:cubicBezTo>
                    <a:cubicBezTo>
                      <a:pt x="14580" y="19472"/>
                      <a:pt x="15120" y="18818"/>
                      <a:pt x="15120" y="18163"/>
                    </a:cubicBezTo>
                    <a:cubicBezTo>
                      <a:pt x="15120" y="18163"/>
                      <a:pt x="15120" y="18163"/>
                      <a:pt x="15120" y="18163"/>
                    </a:cubicBezTo>
                    <a:cubicBezTo>
                      <a:pt x="15120" y="18163"/>
                      <a:pt x="15120" y="17509"/>
                      <a:pt x="15120" y="16854"/>
                    </a:cubicBezTo>
                    <a:cubicBezTo>
                      <a:pt x="15120" y="16200"/>
                      <a:pt x="14580" y="14891"/>
                      <a:pt x="15120" y="14236"/>
                    </a:cubicBezTo>
                    <a:cubicBezTo>
                      <a:pt x="15660" y="14236"/>
                      <a:pt x="15660" y="14236"/>
                      <a:pt x="16200" y="14236"/>
                    </a:cubicBezTo>
                    <a:cubicBezTo>
                      <a:pt x="18900" y="14236"/>
                      <a:pt x="18900" y="13581"/>
                      <a:pt x="18900" y="13581"/>
                    </a:cubicBezTo>
                    <a:cubicBezTo>
                      <a:pt x="18900" y="11618"/>
                      <a:pt x="19440" y="10963"/>
                      <a:pt x="19980" y="10309"/>
                    </a:cubicBezTo>
                    <a:cubicBezTo>
                      <a:pt x="19980" y="10309"/>
                      <a:pt x="19980" y="10309"/>
                      <a:pt x="19980" y="10309"/>
                    </a:cubicBezTo>
                    <a:cubicBezTo>
                      <a:pt x="19980" y="9654"/>
                      <a:pt x="18900" y="9000"/>
                      <a:pt x="18900" y="8345"/>
                    </a:cubicBezTo>
                    <a:cubicBezTo>
                      <a:pt x="18360" y="8345"/>
                      <a:pt x="18360" y="7691"/>
                      <a:pt x="18360" y="7691"/>
                    </a:cubicBezTo>
                    <a:cubicBezTo>
                      <a:pt x="17820" y="7036"/>
                      <a:pt x="17820" y="7036"/>
                      <a:pt x="17820" y="7036"/>
                    </a:cubicBezTo>
                    <a:cubicBezTo>
                      <a:pt x="17820" y="6381"/>
                      <a:pt x="17820" y="6381"/>
                      <a:pt x="17820" y="6381"/>
                    </a:cubicBezTo>
                    <a:cubicBezTo>
                      <a:pt x="18360" y="5727"/>
                      <a:pt x="18900" y="5072"/>
                      <a:pt x="19440" y="5072"/>
                    </a:cubicBezTo>
                    <a:cubicBezTo>
                      <a:pt x="19980" y="4418"/>
                      <a:pt x="20520" y="3763"/>
                      <a:pt x="21060" y="2454"/>
                    </a:cubicBezTo>
                    <a:cubicBezTo>
                      <a:pt x="21060" y="2454"/>
                      <a:pt x="21060" y="2454"/>
                      <a:pt x="21060" y="2454"/>
                    </a:cubicBezTo>
                    <a:cubicBezTo>
                      <a:pt x="21060" y="2454"/>
                      <a:pt x="21060" y="2454"/>
                      <a:pt x="21600" y="2454"/>
                    </a:cubicBezTo>
                    <a:cubicBezTo>
                      <a:pt x="21600" y="2454"/>
                      <a:pt x="21600" y="2454"/>
                      <a:pt x="21600" y="2454"/>
                    </a:cubicBezTo>
                    <a:cubicBezTo>
                      <a:pt x="21600" y="2454"/>
                      <a:pt x="21600" y="2454"/>
                      <a:pt x="21600" y="2454"/>
                    </a:cubicBezTo>
                    <a:cubicBezTo>
                      <a:pt x="21600" y="2454"/>
                      <a:pt x="21600" y="1800"/>
                      <a:pt x="21600" y="1800"/>
                    </a:cubicBezTo>
                    <a:cubicBezTo>
                      <a:pt x="21600" y="1800"/>
                      <a:pt x="21600" y="1800"/>
                      <a:pt x="21600" y="1800"/>
                    </a:cubicBezTo>
                    <a:cubicBezTo>
                      <a:pt x="21600" y="1145"/>
                      <a:pt x="21600" y="1145"/>
                      <a:pt x="21060" y="1145"/>
                    </a:cubicBezTo>
                    <a:cubicBezTo>
                      <a:pt x="21060" y="491"/>
                      <a:pt x="21060" y="491"/>
                      <a:pt x="21060" y="491"/>
                    </a:cubicBezTo>
                    <a:cubicBezTo>
                      <a:pt x="21060" y="1145"/>
                      <a:pt x="20520" y="491"/>
                      <a:pt x="19980" y="491"/>
                    </a:cubicBezTo>
                    <a:cubicBezTo>
                      <a:pt x="18900" y="-164"/>
                      <a:pt x="17280" y="-164"/>
                      <a:pt x="14580" y="491"/>
                    </a:cubicBezTo>
                    <a:cubicBezTo>
                      <a:pt x="14580" y="491"/>
                      <a:pt x="14580" y="491"/>
                      <a:pt x="14580" y="491"/>
                    </a:cubicBezTo>
                    <a:cubicBezTo>
                      <a:pt x="12960" y="1145"/>
                      <a:pt x="12420" y="2454"/>
                      <a:pt x="12420" y="2454"/>
                    </a:cubicBezTo>
                    <a:cubicBezTo>
                      <a:pt x="12420" y="3109"/>
                      <a:pt x="12420" y="3763"/>
                      <a:pt x="12420" y="3763"/>
                    </a:cubicBezTo>
                    <a:cubicBezTo>
                      <a:pt x="12960" y="4418"/>
                      <a:pt x="12960" y="5072"/>
                      <a:pt x="12960" y="5727"/>
                    </a:cubicBezTo>
                    <a:cubicBezTo>
                      <a:pt x="12420" y="7036"/>
                      <a:pt x="11340" y="7036"/>
                      <a:pt x="10260" y="7036"/>
                    </a:cubicBezTo>
                    <a:cubicBezTo>
                      <a:pt x="9180" y="7036"/>
                      <a:pt x="8100" y="6381"/>
                      <a:pt x="8100" y="5072"/>
                    </a:cubicBezTo>
                    <a:cubicBezTo>
                      <a:pt x="7560" y="5072"/>
                      <a:pt x="7560" y="5727"/>
                      <a:pt x="7560" y="5727"/>
                    </a:cubicBezTo>
                    <a:cubicBezTo>
                      <a:pt x="7020" y="5727"/>
                      <a:pt x="7020" y="6381"/>
                      <a:pt x="7020" y="6381"/>
                    </a:cubicBezTo>
                    <a:cubicBezTo>
                      <a:pt x="7560" y="8345"/>
                      <a:pt x="6480" y="9000"/>
                      <a:pt x="5400" y="10309"/>
                    </a:cubicBezTo>
                    <a:cubicBezTo>
                      <a:pt x="4860" y="10963"/>
                      <a:pt x="4320" y="11618"/>
                      <a:pt x="4320" y="12272"/>
                    </a:cubicBezTo>
                    <a:cubicBezTo>
                      <a:pt x="4860" y="14891"/>
                      <a:pt x="3240" y="17509"/>
                      <a:pt x="0" y="19472"/>
                    </a:cubicBezTo>
                    <a:cubicBezTo>
                      <a:pt x="0" y="19472"/>
                      <a:pt x="0" y="19472"/>
                      <a:pt x="540" y="19472"/>
                    </a:cubicBezTo>
                    <a:cubicBezTo>
                      <a:pt x="540" y="19472"/>
                      <a:pt x="540" y="19472"/>
                      <a:pt x="540" y="19472"/>
                    </a:cubicBezTo>
                    <a:cubicBezTo>
                      <a:pt x="540" y="19472"/>
                      <a:pt x="540" y="19472"/>
                      <a:pt x="1080" y="19472"/>
                    </a:cubicBezTo>
                    <a:cubicBezTo>
                      <a:pt x="1080" y="19472"/>
                      <a:pt x="1080" y="19472"/>
                      <a:pt x="1080" y="19472"/>
                    </a:cubicBezTo>
                    <a:cubicBezTo>
                      <a:pt x="1080" y="19472"/>
                      <a:pt x="1620" y="19472"/>
                      <a:pt x="1620" y="19472"/>
                    </a:cubicBezTo>
                    <a:cubicBezTo>
                      <a:pt x="1620" y="19472"/>
                      <a:pt x="1620" y="19472"/>
                      <a:pt x="2160" y="19472"/>
                    </a:cubicBezTo>
                    <a:cubicBezTo>
                      <a:pt x="2160" y="19472"/>
                      <a:pt x="2160" y="19472"/>
                      <a:pt x="2160" y="19472"/>
                    </a:cubicBezTo>
                    <a:cubicBezTo>
                      <a:pt x="2160" y="18818"/>
                      <a:pt x="2700" y="18818"/>
                      <a:pt x="2700" y="18818"/>
                    </a:cubicBezTo>
                    <a:cubicBezTo>
                      <a:pt x="2700" y="18818"/>
                      <a:pt x="2700" y="18818"/>
                      <a:pt x="3240" y="18818"/>
                    </a:cubicBezTo>
                    <a:cubicBezTo>
                      <a:pt x="3240" y="18818"/>
                      <a:pt x="3240" y="18818"/>
                      <a:pt x="3240" y="18818"/>
                    </a:cubicBezTo>
                    <a:cubicBezTo>
                      <a:pt x="3240" y="18818"/>
                      <a:pt x="3240" y="18818"/>
                      <a:pt x="3780" y="18818"/>
                    </a:cubicBezTo>
                    <a:cubicBezTo>
                      <a:pt x="3780" y="18818"/>
                      <a:pt x="3780" y="18818"/>
                      <a:pt x="3780" y="18163"/>
                    </a:cubicBezTo>
                    <a:cubicBezTo>
                      <a:pt x="3780" y="18163"/>
                      <a:pt x="4320" y="18163"/>
                      <a:pt x="4320" y="18163"/>
                    </a:cubicBezTo>
                    <a:cubicBezTo>
                      <a:pt x="4320" y="18163"/>
                      <a:pt x="4320" y="18163"/>
                      <a:pt x="4320" y="18163"/>
                    </a:cubicBezTo>
                    <a:cubicBezTo>
                      <a:pt x="4320" y="18163"/>
                      <a:pt x="4860" y="18163"/>
                      <a:pt x="4860" y="17509"/>
                    </a:cubicBezTo>
                    <a:cubicBezTo>
                      <a:pt x="4860" y="17509"/>
                      <a:pt x="5400" y="17509"/>
                      <a:pt x="5400" y="16854"/>
                    </a:cubicBezTo>
                    <a:cubicBezTo>
                      <a:pt x="5940" y="16854"/>
                      <a:pt x="6480" y="16854"/>
                      <a:pt x="7020" y="16854"/>
                    </a:cubicBezTo>
                    <a:cubicBezTo>
                      <a:pt x="7560" y="16854"/>
                      <a:pt x="8640" y="16854"/>
                      <a:pt x="9180" y="17509"/>
                    </a:cubicBezTo>
                    <a:cubicBezTo>
                      <a:pt x="9180" y="17509"/>
                      <a:pt x="9180" y="17509"/>
                      <a:pt x="9180" y="17509"/>
                    </a:cubicBezTo>
                    <a:cubicBezTo>
                      <a:pt x="9180" y="17509"/>
                      <a:pt x="9720" y="17509"/>
                      <a:pt x="9720" y="17509"/>
                    </a:cubicBezTo>
                    <a:cubicBezTo>
                      <a:pt x="9720" y="18163"/>
                      <a:pt x="10260" y="18163"/>
                      <a:pt x="10260" y="18163"/>
                    </a:cubicBezTo>
                    <a:cubicBezTo>
                      <a:pt x="10800" y="18818"/>
                      <a:pt x="11340" y="19472"/>
                      <a:pt x="11880" y="19472"/>
                    </a:cubicBezTo>
                    <a:cubicBezTo>
                      <a:pt x="11880" y="19472"/>
                      <a:pt x="12420" y="20127"/>
                      <a:pt x="12420" y="20127"/>
                    </a:cubicBezTo>
                    <a:cubicBezTo>
                      <a:pt x="12420" y="20127"/>
                      <a:pt x="12420" y="20127"/>
                      <a:pt x="12960" y="20127"/>
                    </a:cubicBezTo>
                    <a:cubicBezTo>
                      <a:pt x="12960" y="20127"/>
                      <a:pt x="12960" y="20127"/>
                      <a:pt x="12960" y="20781"/>
                    </a:cubicBezTo>
                    <a:cubicBezTo>
                      <a:pt x="13500" y="20781"/>
                      <a:pt x="13500" y="20781"/>
                      <a:pt x="13500" y="20781"/>
                    </a:cubicBezTo>
                    <a:cubicBezTo>
                      <a:pt x="13500" y="20781"/>
                      <a:pt x="13500" y="20781"/>
                      <a:pt x="14040" y="21436"/>
                    </a:cubicBezTo>
                    <a:cubicBezTo>
                      <a:pt x="14040" y="21436"/>
                      <a:pt x="14040" y="21436"/>
                      <a:pt x="14040" y="21436"/>
                    </a:cubicBezTo>
                    <a:cubicBezTo>
                      <a:pt x="14040" y="21436"/>
                      <a:pt x="14580" y="21436"/>
                      <a:pt x="14580" y="21436"/>
                    </a:cubicBezTo>
                    <a:cubicBezTo>
                      <a:pt x="14580" y="21436"/>
                      <a:pt x="14580" y="21436"/>
                      <a:pt x="14580" y="2143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5" name="Shape 3145"/>
              <p:cNvSpPr/>
              <p:nvPr/>
            </p:nvSpPr>
            <p:spPr>
              <a:xfrm>
                <a:off x="213390" y="486226"/>
                <a:ext cx="54483" cy="37255"/>
              </a:xfrm>
              <a:custGeom>
                <a:avLst/>
                <a:gdLst/>
                <a:ahLst/>
                <a:cxnLst>
                  <a:cxn ang="0">
                    <a:pos x="wd2" y="hd2"/>
                  </a:cxn>
                  <a:cxn ang="5400000">
                    <a:pos x="wd2" y="hd2"/>
                  </a:cxn>
                  <a:cxn ang="10800000">
                    <a:pos x="wd2" y="hd2"/>
                  </a:cxn>
                  <a:cxn ang="16200000">
                    <a:pos x="wd2" y="hd2"/>
                  </a:cxn>
                </a:cxnLst>
                <a:rect l="0" t="0" r="r" b="b"/>
                <a:pathLst>
                  <a:path w="21600" h="21131" fill="norm" stroke="1" extrusionOk="0">
                    <a:moveTo>
                      <a:pt x="18189" y="21131"/>
                    </a:moveTo>
                    <a:cubicBezTo>
                      <a:pt x="18189" y="20331"/>
                      <a:pt x="18189" y="20331"/>
                      <a:pt x="18189" y="20331"/>
                    </a:cubicBezTo>
                    <a:cubicBezTo>
                      <a:pt x="18189" y="19531"/>
                      <a:pt x="18189" y="19531"/>
                      <a:pt x="18189" y="19531"/>
                    </a:cubicBezTo>
                    <a:cubicBezTo>
                      <a:pt x="18189" y="18731"/>
                      <a:pt x="18758" y="18731"/>
                      <a:pt x="18758" y="18731"/>
                    </a:cubicBezTo>
                    <a:cubicBezTo>
                      <a:pt x="18758" y="18731"/>
                      <a:pt x="18758" y="17931"/>
                      <a:pt x="18758" y="17931"/>
                    </a:cubicBezTo>
                    <a:cubicBezTo>
                      <a:pt x="18758" y="17931"/>
                      <a:pt x="18758" y="17931"/>
                      <a:pt x="18758" y="17131"/>
                    </a:cubicBezTo>
                    <a:cubicBezTo>
                      <a:pt x="18758" y="17131"/>
                      <a:pt x="18758" y="17131"/>
                      <a:pt x="18758" y="16331"/>
                    </a:cubicBezTo>
                    <a:cubicBezTo>
                      <a:pt x="19326" y="16331"/>
                      <a:pt x="19326" y="16331"/>
                      <a:pt x="19326" y="16331"/>
                    </a:cubicBezTo>
                    <a:cubicBezTo>
                      <a:pt x="19326" y="16331"/>
                      <a:pt x="19326" y="15531"/>
                      <a:pt x="19326" y="15531"/>
                    </a:cubicBezTo>
                    <a:cubicBezTo>
                      <a:pt x="19326" y="15531"/>
                      <a:pt x="19326" y="15531"/>
                      <a:pt x="19326" y="15531"/>
                    </a:cubicBezTo>
                    <a:cubicBezTo>
                      <a:pt x="19895" y="14731"/>
                      <a:pt x="19895" y="14731"/>
                      <a:pt x="19895" y="14731"/>
                    </a:cubicBezTo>
                    <a:cubicBezTo>
                      <a:pt x="19895" y="14731"/>
                      <a:pt x="19895" y="14731"/>
                      <a:pt x="20463" y="14731"/>
                    </a:cubicBezTo>
                    <a:cubicBezTo>
                      <a:pt x="20463" y="13931"/>
                      <a:pt x="20463" y="13931"/>
                      <a:pt x="20463" y="13931"/>
                    </a:cubicBezTo>
                    <a:cubicBezTo>
                      <a:pt x="20463" y="13931"/>
                      <a:pt x="20463" y="13931"/>
                      <a:pt x="20463" y="13931"/>
                    </a:cubicBezTo>
                    <a:cubicBezTo>
                      <a:pt x="21032" y="13931"/>
                      <a:pt x="21032" y="13931"/>
                      <a:pt x="21032" y="13931"/>
                    </a:cubicBezTo>
                    <a:cubicBezTo>
                      <a:pt x="21032" y="13931"/>
                      <a:pt x="21032" y="13931"/>
                      <a:pt x="21032" y="13931"/>
                    </a:cubicBezTo>
                    <a:cubicBezTo>
                      <a:pt x="21032" y="13131"/>
                      <a:pt x="21032" y="13131"/>
                      <a:pt x="21600" y="13131"/>
                    </a:cubicBezTo>
                    <a:cubicBezTo>
                      <a:pt x="21600" y="12331"/>
                      <a:pt x="21600" y="12331"/>
                      <a:pt x="21600" y="12331"/>
                    </a:cubicBezTo>
                    <a:cubicBezTo>
                      <a:pt x="21600" y="12331"/>
                      <a:pt x="21600" y="12331"/>
                      <a:pt x="21600" y="12331"/>
                    </a:cubicBezTo>
                    <a:cubicBezTo>
                      <a:pt x="21600" y="11531"/>
                      <a:pt x="21600" y="11531"/>
                      <a:pt x="21600" y="10731"/>
                    </a:cubicBezTo>
                    <a:cubicBezTo>
                      <a:pt x="21600" y="10731"/>
                      <a:pt x="21032" y="10731"/>
                      <a:pt x="21032" y="10731"/>
                    </a:cubicBezTo>
                    <a:cubicBezTo>
                      <a:pt x="21032" y="9931"/>
                      <a:pt x="21032" y="9931"/>
                      <a:pt x="21032" y="9931"/>
                    </a:cubicBezTo>
                    <a:cubicBezTo>
                      <a:pt x="21032" y="9931"/>
                      <a:pt x="20463" y="9131"/>
                      <a:pt x="20463" y="9131"/>
                    </a:cubicBezTo>
                    <a:cubicBezTo>
                      <a:pt x="20463" y="9131"/>
                      <a:pt x="20463" y="9131"/>
                      <a:pt x="20463" y="8331"/>
                    </a:cubicBezTo>
                    <a:cubicBezTo>
                      <a:pt x="20463" y="8331"/>
                      <a:pt x="20463" y="8331"/>
                      <a:pt x="20463" y="8331"/>
                    </a:cubicBezTo>
                    <a:cubicBezTo>
                      <a:pt x="20463" y="8331"/>
                      <a:pt x="20463" y="7531"/>
                      <a:pt x="20463" y="7531"/>
                    </a:cubicBezTo>
                    <a:cubicBezTo>
                      <a:pt x="20463" y="7531"/>
                      <a:pt x="19895" y="7531"/>
                      <a:pt x="19895" y="7531"/>
                    </a:cubicBezTo>
                    <a:cubicBezTo>
                      <a:pt x="19895" y="7531"/>
                      <a:pt x="19895" y="7531"/>
                      <a:pt x="19895" y="6731"/>
                    </a:cubicBezTo>
                    <a:cubicBezTo>
                      <a:pt x="19895" y="6731"/>
                      <a:pt x="19326" y="5931"/>
                      <a:pt x="19326" y="5931"/>
                    </a:cubicBezTo>
                    <a:cubicBezTo>
                      <a:pt x="18189" y="4331"/>
                      <a:pt x="17621" y="4331"/>
                      <a:pt x="16484" y="3531"/>
                    </a:cubicBezTo>
                    <a:cubicBezTo>
                      <a:pt x="15916" y="2731"/>
                      <a:pt x="15347" y="1931"/>
                      <a:pt x="14211" y="1131"/>
                    </a:cubicBezTo>
                    <a:cubicBezTo>
                      <a:pt x="13642" y="331"/>
                      <a:pt x="12505" y="-469"/>
                      <a:pt x="11937" y="331"/>
                    </a:cubicBezTo>
                    <a:cubicBezTo>
                      <a:pt x="10232" y="2731"/>
                      <a:pt x="6821" y="3531"/>
                      <a:pt x="4547" y="3531"/>
                    </a:cubicBezTo>
                    <a:cubicBezTo>
                      <a:pt x="4547" y="3531"/>
                      <a:pt x="4547" y="3531"/>
                      <a:pt x="4547" y="3531"/>
                    </a:cubicBezTo>
                    <a:cubicBezTo>
                      <a:pt x="4547" y="3531"/>
                      <a:pt x="4547" y="3531"/>
                      <a:pt x="4547" y="3531"/>
                    </a:cubicBezTo>
                    <a:cubicBezTo>
                      <a:pt x="3979" y="3531"/>
                      <a:pt x="3979" y="3531"/>
                      <a:pt x="3979" y="3531"/>
                    </a:cubicBezTo>
                    <a:cubicBezTo>
                      <a:pt x="3979" y="3531"/>
                      <a:pt x="3979" y="3531"/>
                      <a:pt x="3979" y="3531"/>
                    </a:cubicBezTo>
                    <a:cubicBezTo>
                      <a:pt x="3411" y="3531"/>
                      <a:pt x="3411" y="3531"/>
                      <a:pt x="3411" y="3531"/>
                    </a:cubicBezTo>
                    <a:cubicBezTo>
                      <a:pt x="3411" y="3531"/>
                      <a:pt x="2842" y="3531"/>
                      <a:pt x="2842" y="2731"/>
                    </a:cubicBezTo>
                    <a:cubicBezTo>
                      <a:pt x="2842" y="2731"/>
                      <a:pt x="2842" y="2731"/>
                      <a:pt x="2842" y="2731"/>
                    </a:cubicBezTo>
                    <a:cubicBezTo>
                      <a:pt x="1705" y="3531"/>
                      <a:pt x="1137" y="4331"/>
                      <a:pt x="0" y="4331"/>
                    </a:cubicBezTo>
                    <a:cubicBezTo>
                      <a:pt x="0" y="4331"/>
                      <a:pt x="0" y="4331"/>
                      <a:pt x="0" y="4331"/>
                    </a:cubicBezTo>
                    <a:cubicBezTo>
                      <a:pt x="0" y="5131"/>
                      <a:pt x="568" y="5931"/>
                      <a:pt x="1137" y="6731"/>
                    </a:cubicBezTo>
                    <a:cubicBezTo>
                      <a:pt x="1137" y="6731"/>
                      <a:pt x="1705" y="5931"/>
                      <a:pt x="1705" y="5931"/>
                    </a:cubicBezTo>
                    <a:cubicBezTo>
                      <a:pt x="2842" y="5931"/>
                      <a:pt x="3411" y="7531"/>
                      <a:pt x="3979" y="8331"/>
                    </a:cubicBezTo>
                    <a:cubicBezTo>
                      <a:pt x="4547" y="9131"/>
                      <a:pt x="5116" y="9131"/>
                      <a:pt x="5116" y="9931"/>
                    </a:cubicBezTo>
                    <a:cubicBezTo>
                      <a:pt x="5684" y="9931"/>
                      <a:pt x="6253" y="9931"/>
                      <a:pt x="6253" y="10731"/>
                    </a:cubicBezTo>
                    <a:cubicBezTo>
                      <a:pt x="7958" y="11531"/>
                      <a:pt x="9663" y="12331"/>
                      <a:pt x="9663" y="13931"/>
                    </a:cubicBezTo>
                    <a:cubicBezTo>
                      <a:pt x="9663" y="15531"/>
                      <a:pt x="10232" y="16331"/>
                      <a:pt x="10232" y="16331"/>
                    </a:cubicBezTo>
                    <a:cubicBezTo>
                      <a:pt x="10232" y="15531"/>
                      <a:pt x="10800" y="15531"/>
                      <a:pt x="11368" y="14731"/>
                    </a:cubicBezTo>
                    <a:cubicBezTo>
                      <a:pt x="11937" y="13931"/>
                      <a:pt x="12505" y="13131"/>
                      <a:pt x="13074" y="13131"/>
                    </a:cubicBezTo>
                    <a:cubicBezTo>
                      <a:pt x="13642" y="13131"/>
                      <a:pt x="14211" y="13931"/>
                      <a:pt x="14211" y="15531"/>
                    </a:cubicBezTo>
                    <a:cubicBezTo>
                      <a:pt x="14211" y="17131"/>
                      <a:pt x="14779" y="17931"/>
                      <a:pt x="14779" y="17931"/>
                    </a:cubicBezTo>
                    <a:cubicBezTo>
                      <a:pt x="15347" y="17931"/>
                      <a:pt x="15347" y="17931"/>
                      <a:pt x="15347" y="17931"/>
                    </a:cubicBezTo>
                    <a:cubicBezTo>
                      <a:pt x="16484" y="17931"/>
                      <a:pt x="17053" y="19531"/>
                      <a:pt x="17621" y="20331"/>
                    </a:cubicBezTo>
                    <a:cubicBezTo>
                      <a:pt x="17621" y="20331"/>
                      <a:pt x="17621" y="20331"/>
                      <a:pt x="18189" y="20331"/>
                    </a:cubicBezTo>
                    <a:cubicBezTo>
                      <a:pt x="18189" y="21131"/>
                      <a:pt x="18189" y="21131"/>
                      <a:pt x="18189" y="21131"/>
                    </a:cubicBezTo>
                    <a:cubicBezTo>
                      <a:pt x="18189" y="21131"/>
                      <a:pt x="18189" y="21131"/>
                      <a:pt x="18189" y="21131"/>
                    </a:cubicBezTo>
                    <a:cubicBezTo>
                      <a:pt x="18189" y="21131"/>
                      <a:pt x="18189" y="21131"/>
                      <a:pt x="18189" y="21131"/>
                    </a:cubicBezTo>
                    <a:cubicBezTo>
                      <a:pt x="18189" y="21131"/>
                      <a:pt x="18189" y="21131"/>
                      <a:pt x="18189" y="2113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6" name="Shape 3146"/>
              <p:cNvSpPr/>
              <p:nvPr/>
            </p:nvSpPr>
            <p:spPr>
              <a:xfrm>
                <a:off x="499423" y="551307"/>
                <a:ext cx="141354" cy="86414"/>
              </a:xfrm>
              <a:custGeom>
                <a:avLst/>
                <a:gdLst/>
                <a:ahLst/>
                <a:cxnLst>
                  <a:cxn ang="0">
                    <a:pos x="wd2" y="hd2"/>
                  </a:cxn>
                  <a:cxn ang="5400000">
                    <a:pos x="wd2" y="hd2"/>
                  </a:cxn>
                  <a:cxn ang="10800000">
                    <a:pos x="wd2" y="hd2"/>
                  </a:cxn>
                  <a:cxn ang="16200000">
                    <a:pos x="wd2" y="hd2"/>
                  </a:cxn>
                </a:cxnLst>
                <a:rect l="0" t="0" r="r" b="b"/>
                <a:pathLst>
                  <a:path w="21462" h="21600" fill="norm" stroke="1" extrusionOk="0">
                    <a:moveTo>
                      <a:pt x="18073" y="13587"/>
                    </a:moveTo>
                    <a:cubicBezTo>
                      <a:pt x="18073" y="13587"/>
                      <a:pt x="18073" y="13239"/>
                      <a:pt x="18073" y="13239"/>
                    </a:cubicBezTo>
                    <a:cubicBezTo>
                      <a:pt x="18073" y="13239"/>
                      <a:pt x="17853" y="12890"/>
                      <a:pt x="17853" y="12890"/>
                    </a:cubicBezTo>
                    <a:cubicBezTo>
                      <a:pt x="17853" y="12542"/>
                      <a:pt x="17853" y="12542"/>
                      <a:pt x="17853" y="12542"/>
                    </a:cubicBezTo>
                    <a:cubicBezTo>
                      <a:pt x="17853" y="12194"/>
                      <a:pt x="17853" y="12194"/>
                      <a:pt x="17633" y="11845"/>
                    </a:cubicBezTo>
                    <a:cubicBezTo>
                      <a:pt x="17633" y="11845"/>
                      <a:pt x="17633" y="11845"/>
                      <a:pt x="17633" y="11497"/>
                    </a:cubicBezTo>
                    <a:cubicBezTo>
                      <a:pt x="17633" y="11497"/>
                      <a:pt x="17633" y="11148"/>
                      <a:pt x="17633" y="10800"/>
                    </a:cubicBezTo>
                    <a:cubicBezTo>
                      <a:pt x="17633" y="10800"/>
                      <a:pt x="17633" y="10800"/>
                      <a:pt x="17633" y="10800"/>
                    </a:cubicBezTo>
                    <a:cubicBezTo>
                      <a:pt x="17633" y="10800"/>
                      <a:pt x="17633" y="10452"/>
                      <a:pt x="17633" y="10452"/>
                    </a:cubicBezTo>
                    <a:cubicBezTo>
                      <a:pt x="17633" y="9755"/>
                      <a:pt x="17633" y="9058"/>
                      <a:pt x="18073" y="8710"/>
                    </a:cubicBezTo>
                    <a:cubicBezTo>
                      <a:pt x="18073" y="8013"/>
                      <a:pt x="17412" y="5574"/>
                      <a:pt x="16310" y="4181"/>
                    </a:cubicBezTo>
                    <a:cubicBezTo>
                      <a:pt x="16310" y="4181"/>
                      <a:pt x="16310" y="4181"/>
                      <a:pt x="16310" y="3832"/>
                    </a:cubicBezTo>
                    <a:cubicBezTo>
                      <a:pt x="16310" y="3832"/>
                      <a:pt x="16310" y="3832"/>
                      <a:pt x="16310" y="3832"/>
                    </a:cubicBezTo>
                    <a:cubicBezTo>
                      <a:pt x="16310" y="3832"/>
                      <a:pt x="16310" y="3832"/>
                      <a:pt x="16310" y="3832"/>
                    </a:cubicBezTo>
                    <a:cubicBezTo>
                      <a:pt x="16310" y="3832"/>
                      <a:pt x="16310" y="3832"/>
                      <a:pt x="16310" y="3832"/>
                    </a:cubicBezTo>
                    <a:cubicBezTo>
                      <a:pt x="16310" y="3832"/>
                      <a:pt x="16090" y="3484"/>
                      <a:pt x="16090" y="3484"/>
                    </a:cubicBezTo>
                    <a:cubicBezTo>
                      <a:pt x="16090" y="3484"/>
                      <a:pt x="16090" y="3484"/>
                      <a:pt x="16090" y="3484"/>
                    </a:cubicBezTo>
                    <a:cubicBezTo>
                      <a:pt x="16090" y="3484"/>
                      <a:pt x="16090" y="3135"/>
                      <a:pt x="16090" y="3135"/>
                    </a:cubicBezTo>
                    <a:cubicBezTo>
                      <a:pt x="16090" y="3135"/>
                      <a:pt x="15869" y="3135"/>
                      <a:pt x="15869" y="2787"/>
                    </a:cubicBezTo>
                    <a:cubicBezTo>
                      <a:pt x="15869" y="2787"/>
                      <a:pt x="15869" y="2787"/>
                      <a:pt x="15869" y="2787"/>
                    </a:cubicBezTo>
                    <a:cubicBezTo>
                      <a:pt x="15869" y="2439"/>
                      <a:pt x="15649" y="2439"/>
                      <a:pt x="15649" y="2439"/>
                    </a:cubicBezTo>
                    <a:cubicBezTo>
                      <a:pt x="15649" y="2090"/>
                      <a:pt x="15649" y="2090"/>
                      <a:pt x="15429" y="1742"/>
                    </a:cubicBezTo>
                    <a:cubicBezTo>
                      <a:pt x="15429" y="1742"/>
                      <a:pt x="15429" y="1742"/>
                      <a:pt x="15429" y="1394"/>
                    </a:cubicBezTo>
                    <a:cubicBezTo>
                      <a:pt x="15429" y="1394"/>
                      <a:pt x="15208" y="1045"/>
                      <a:pt x="15208" y="1045"/>
                    </a:cubicBezTo>
                    <a:cubicBezTo>
                      <a:pt x="15208" y="697"/>
                      <a:pt x="15208" y="697"/>
                      <a:pt x="14988" y="697"/>
                    </a:cubicBezTo>
                    <a:cubicBezTo>
                      <a:pt x="14988" y="348"/>
                      <a:pt x="14988" y="348"/>
                      <a:pt x="14988" y="0"/>
                    </a:cubicBezTo>
                    <a:cubicBezTo>
                      <a:pt x="14547" y="348"/>
                      <a:pt x="14547" y="348"/>
                      <a:pt x="14327" y="348"/>
                    </a:cubicBezTo>
                    <a:cubicBezTo>
                      <a:pt x="14327" y="348"/>
                      <a:pt x="14327" y="348"/>
                      <a:pt x="14327" y="348"/>
                    </a:cubicBezTo>
                    <a:cubicBezTo>
                      <a:pt x="14327" y="348"/>
                      <a:pt x="14327" y="348"/>
                      <a:pt x="14327" y="348"/>
                    </a:cubicBezTo>
                    <a:cubicBezTo>
                      <a:pt x="14106" y="697"/>
                      <a:pt x="14106" y="697"/>
                      <a:pt x="14106" y="1045"/>
                    </a:cubicBezTo>
                    <a:cubicBezTo>
                      <a:pt x="13886" y="1394"/>
                      <a:pt x="13445" y="1742"/>
                      <a:pt x="13004" y="1742"/>
                    </a:cubicBezTo>
                    <a:cubicBezTo>
                      <a:pt x="13004" y="1742"/>
                      <a:pt x="12784" y="1742"/>
                      <a:pt x="12784" y="1742"/>
                    </a:cubicBezTo>
                    <a:cubicBezTo>
                      <a:pt x="12563" y="2090"/>
                      <a:pt x="12563" y="2090"/>
                      <a:pt x="12563" y="2090"/>
                    </a:cubicBezTo>
                    <a:cubicBezTo>
                      <a:pt x="12343" y="2090"/>
                      <a:pt x="12122" y="2090"/>
                      <a:pt x="12122" y="1742"/>
                    </a:cubicBezTo>
                    <a:cubicBezTo>
                      <a:pt x="11902" y="1742"/>
                      <a:pt x="11682" y="1742"/>
                      <a:pt x="11461" y="2090"/>
                    </a:cubicBezTo>
                    <a:cubicBezTo>
                      <a:pt x="11020" y="2787"/>
                      <a:pt x="10139" y="3135"/>
                      <a:pt x="9918" y="2439"/>
                    </a:cubicBezTo>
                    <a:cubicBezTo>
                      <a:pt x="9698" y="2439"/>
                      <a:pt x="9037" y="2090"/>
                      <a:pt x="8596" y="2090"/>
                    </a:cubicBezTo>
                    <a:cubicBezTo>
                      <a:pt x="8376" y="2090"/>
                      <a:pt x="7935" y="1742"/>
                      <a:pt x="7053" y="1394"/>
                    </a:cubicBezTo>
                    <a:cubicBezTo>
                      <a:pt x="6833" y="1394"/>
                      <a:pt x="6392" y="1394"/>
                      <a:pt x="6171" y="1394"/>
                    </a:cubicBezTo>
                    <a:cubicBezTo>
                      <a:pt x="6171" y="1394"/>
                      <a:pt x="5951" y="1394"/>
                      <a:pt x="5951" y="1394"/>
                    </a:cubicBezTo>
                    <a:cubicBezTo>
                      <a:pt x="5951" y="1394"/>
                      <a:pt x="5951" y="1394"/>
                      <a:pt x="5951" y="1394"/>
                    </a:cubicBezTo>
                    <a:cubicBezTo>
                      <a:pt x="5731" y="1394"/>
                      <a:pt x="5731" y="1394"/>
                      <a:pt x="5731" y="1394"/>
                    </a:cubicBezTo>
                    <a:cubicBezTo>
                      <a:pt x="5731" y="1394"/>
                      <a:pt x="5731" y="1394"/>
                      <a:pt x="5731" y="1394"/>
                    </a:cubicBezTo>
                    <a:cubicBezTo>
                      <a:pt x="5731" y="1394"/>
                      <a:pt x="5510" y="1394"/>
                      <a:pt x="5510" y="1742"/>
                    </a:cubicBezTo>
                    <a:cubicBezTo>
                      <a:pt x="5510" y="1742"/>
                      <a:pt x="5290" y="2090"/>
                      <a:pt x="5290" y="2090"/>
                    </a:cubicBezTo>
                    <a:cubicBezTo>
                      <a:pt x="5069" y="2439"/>
                      <a:pt x="4629" y="2787"/>
                      <a:pt x="4408" y="3135"/>
                    </a:cubicBezTo>
                    <a:cubicBezTo>
                      <a:pt x="4408" y="3135"/>
                      <a:pt x="4188" y="3135"/>
                      <a:pt x="4188" y="3135"/>
                    </a:cubicBezTo>
                    <a:cubicBezTo>
                      <a:pt x="3967" y="3484"/>
                      <a:pt x="3747" y="3484"/>
                      <a:pt x="3527" y="3832"/>
                    </a:cubicBezTo>
                    <a:cubicBezTo>
                      <a:pt x="3527" y="3832"/>
                      <a:pt x="3086" y="4877"/>
                      <a:pt x="2865" y="5574"/>
                    </a:cubicBezTo>
                    <a:cubicBezTo>
                      <a:pt x="2424" y="7316"/>
                      <a:pt x="1984" y="8710"/>
                      <a:pt x="1322" y="9755"/>
                    </a:cubicBezTo>
                    <a:cubicBezTo>
                      <a:pt x="882" y="10452"/>
                      <a:pt x="441" y="10800"/>
                      <a:pt x="220" y="11148"/>
                    </a:cubicBezTo>
                    <a:cubicBezTo>
                      <a:pt x="220" y="11148"/>
                      <a:pt x="220" y="11148"/>
                      <a:pt x="0" y="11148"/>
                    </a:cubicBezTo>
                    <a:cubicBezTo>
                      <a:pt x="220" y="11148"/>
                      <a:pt x="220" y="11497"/>
                      <a:pt x="220" y="11497"/>
                    </a:cubicBezTo>
                    <a:cubicBezTo>
                      <a:pt x="441" y="11845"/>
                      <a:pt x="882" y="12542"/>
                      <a:pt x="882" y="13239"/>
                    </a:cubicBezTo>
                    <a:cubicBezTo>
                      <a:pt x="882" y="13935"/>
                      <a:pt x="1102" y="13935"/>
                      <a:pt x="1322" y="13935"/>
                    </a:cubicBezTo>
                    <a:cubicBezTo>
                      <a:pt x="1543" y="13935"/>
                      <a:pt x="1543" y="13935"/>
                      <a:pt x="1763" y="14284"/>
                    </a:cubicBezTo>
                    <a:cubicBezTo>
                      <a:pt x="1984" y="14632"/>
                      <a:pt x="1984" y="15329"/>
                      <a:pt x="1984" y="16026"/>
                    </a:cubicBezTo>
                    <a:cubicBezTo>
                      <a:pt x="1984" y="16026"/>
                      <a:pt x="1984" y="16374"/>
                      <a:pt x="1984" y="16374"/>
                    </a:cubicBezTo>
                    <a:cubicBezTo>
                      <a:pt x="1984" y="16374"/>
                      <a:pt x="1984" y="16374"/>
                      <a:pt x="2204" y="16374"/>
                    </a:cubicBezTo>
                    <a:cubicBezTo>
                      <a:pt x="3747" y="16723"/>
                      <a:pt x="4849" y="17071"/>
                      <a:pt x="4849" y="18465"/>
                    </a:cubicBezTo>
                    <a:cubicBezTo>
                      <a:pt x="4849" y="18465"/>
                      <a:pt x="4849" y="18813"/>
                      <a:pt x="4849" y="18813"/>
                    </a:cubicBezTo>
                    <a:cubicBezTo>
                      <a:pt x="4849" y="19161"/>
                      <a:pt x="4849" y="19510"/>
                      <a:pt x="4849" y="19510"/>
                    </a:cubicBezTo>
                    <a:cubicBezTo>
                      <a:pt x="4849" y="19510"/>
                      <a:pt x="4849" y="19510"/>
                      <a:pt x="4849" y="19510"/>
                    </a:cubicBezTo>
                    <a:cubicBezTo>
                      <a:pt x="4849" y="19510"/>
                      <a:pt x="5069" y="19510"/>
                      <a:pt x="5069" y="19510"/>
                    </a:cubicBezTo>
                    <a:cubicBezTo>
                      <a:pt x="5069" y="19858"/>
                      <a:pt x="5290" y="19858"/>
                      <a:pt x="5290" y="19858"/>
                    </a:cubicBezTo>
                    <a:cubicBezTo>
                      <a:pt x="5290" y="20206"/>
                      <a:pt x="5510" y="20206"/>
                      <a:pt x="5510" y="20206"/>
                    </a:cubicBezTo>
                    <a:cubicBezTo>
                      <a:pt x="5510" y="20206"/>
                      <a:pt x="5731" y="20555"/>
                      <a:pt x="5731" y="20555"/>
                    </a:cubicBezTo>
                    <a:cubicBezTo>
                      <a:pt x="5731" y="20555"/>
                      <a:pt x="5951" y="20903"/>
                      <a:pt x="5951" y="20903"/>
                    </a:cubicBezTo>
                    <a:cubicBezTo>
                      <a:pt x="6171" y="20903"/>
                      <a:pt x="6612" y="20903"/>
                      <a:pt x="7273" y="21252"/>
                    </a:cubicBezTo>
                    <a:cubicBezTo>
                      <a:pt x="7714" y="21252"/>
                      <a:pt x="8155" y="21252"/>
                      <a:pt x="8376" y="21252"/>
                    </a:cubicBezTo>
                    <a:cubicBezTo>
                      <a:pt x="8596" y="21252"/>
                      <a:pt x="8596" y="21252"/>
                      <a:pt x="9037" y="21252"/>
                    </a:cubicBezTo>
                    <a:cubicBezTo>
                      <a:pt x="9698" y="21252"/>
                      <a:pt x="10800" y="21252"/>
                      <a:pt x="11241" y="21600"/>
                    </a:cubicBezTo>
                    <a:cubicBezTo>
                      <a:pt x="11682" y="21600"/>
                      <a:pt x="12122" y="21252"/>
                      <a:pt x="12563" y="20555"/>
                    </a:cubicBezTo>
                    <a:cubicBezTo>
                      <a:pt x="13224" y="19510"/>
                      <a:pt x="14988" y="19510"/>
                      <a:pt x="15429" y="19510"/>
                    </a:cubicBezTo>
                    <a:cubicBezTo>
                      <a:pt x="15649" y="19510"/>
                      <a:pt x="15869" y="19510"/>
                      <a:pt x="15869" y="19510"/>
                    </a:cubicBezTo>
                    <a:cubicBezTo>
                      <a:pt x="17192" y="19858"/>
                      <a:pt x="18073" y="19858"/>
                      <a:pt x="18294" y="20903"/>
                    </a:cubicBezTo>
                    <a:cubicBezTo>
                      <a:pt x="18294" y="20903"/>
                      <a:pt x="18294" y="20903"/>
                      <a:pt x="18294" y="20903"/>
                    </a:cubicBezTo>
                    <a:cubicBezTo>
                      <a:pt x="18294" y="20903"/>
                      <a:pt x="18294" y="20903"/>
                      <a:pt x="18294" y="20903"/>
                    </a:cubicBezTo>
                    <a:cubicBezTo>
                      <a:pt x="18514" y="20903"/>
                      <a:pt x="18514" y="20903"/>
                      <a:pt x="18514" y="20903"/>
                    </a:cubicBezTo>
                    <a:cubicBezTo>
                      <a:pt x="18514" y="20903"/>
                      <a:pt x="18514" y="20903"/>
                      <a:pt x="18735" y="20903"/>
                    </a:cubicBezTo>
                    <a:cubicBezTo>
                      <a:pt x="18735" y="21252"/>
                      <a:pt x="18735" y="21252"/>
                      <a:pt x="18955" y="21252"/>
                    </a:cubicBezTo>
                    <a:cubicBezTo>
                      <a:pt x="18955" y="21252"/>
                      <a:pt x="18955" y="21252"/>
                      <a:pt x="18955" y="21252"/>
                    </a:cubicBezTo>
                    <a:cubicBezTo>
                      <a:pt x="18955" y="20903"/>
                      <a:pt x="18955" y="20555"/>
                      <a:pt x="18955" y="20206"/>
                    </a:cubicBezTo>
                    <a:cubicBezTo>
                      <a:pt x="18955" y="18813"/>
                      <a:pt x="19616" y="16374"/>
                      <a:pt x="20498" y="16374"/>
                    </a:cubicBezTo>
                    <a:cubicBezTo>
                      <a:pt x="20718" y="16374"/>
                      <a:pt x="20718" y="16374"/>
                      <a:pt x="20718" y="16374"/>
                    </a:cubicBezTo>
                    <a:cubicBezTo>
                      <a:pt x="21380" y="16026"/>
                      <a:pt x="21600" y="16026"/>
                      <a:pt x="21380" y="14981"/>
                    </a:cubicBezTo>
                    <a:cubicBezTo>
                      <a:pt x="21380" y="14981"/>
                      <a:pt x="21380" y="14981"/>
                      <a:pt x="21380" y="14981"/>
                    </a:cubicBezTo>
                    <a:cubicBezTo>
                      <a:pt x="21380" y="14981"/>
                      <a:pt x="21159" y="14632"/>
                      <a:pt x="21159" y="14632"/>
                    </a:cubicBezTo>
                    <a:cubicBezTo>
                      <a:pt x="21159" y="14632"/>
                      <a:pt x="21159" y="14632"/>
                      <a:pt x="21159" y="14632"/>
                    </a:cubicBezTo>
                    <a:cubicBezTo>
                      <a:pt x="21159" y="14632"/>
                      <a:pt x="20939" y="14284"/>
                      <a:pt x="20939" y="14284"/>
                    </a:cubicBezTo>
                    <a:cubicBezTo>
                      <a:pt x="20939" y="14632"/>
                      <a:pt x="20718" y="14632"/>
                      <a:pt x="20498" y="14632"/>
                    </a:cubicBezTo>
                    <a:cubicBezTo>
                      <a:pt x="20057" y="14981"/>
                      <a:pt x="19837" y="15329"/>
                      <a:pt x="19616" y="15329"/>
                    </a:cubicBezTo>
                    <a:cubicBezTo>
                      <a:pt x="19176" y="15329"/>
                      <a:pt x="18514" y="14981"/>
                      <a:pt x="18294" y="14284"/>
                    </a:cubicBezTo>
                    <a:cubicBezTo>
                      <a:pt x="18294" y="13935"/>
                      <a:pt x="18294" y="13935"/>
                      <a:pt x="18294" y="13935"/>
                    </a:cubicBezTo>
                    <a:cubicBezTo>
                      <a:pt x="18294" y="13587"/>
                      <a:pt x="18294" y="13587"/>
                      <a:pt x="18294" y="13587"/>
                    </a:cubicBezTo>
                    <a:cubicBezTo>
                      <a:pt x="18294" y="13587"/>
                      <a:pt x="18294" y="13587"/>
                      <a:pt x="18294" y="13587"/>
                    </a:cubicBezTo>
                    <a:cubicBezTo>
                      <a:pt x="18294" y="13587"/>
                      <a:pt x="18073" y="13587"/>
                      <a:pt x="18073" y="135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7" name="Shape 3147"/>
              <p:cNvSpPr/>
              <p:nvPr/>
            </p:nvSpPr>
            <p:spPr>
              <a:xfrm>
                <a:off x="602334" y="548378"/>
                <a:ext cx="43890" cy="527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20" y="568"/>
                    </a:moveTo>
                    <a:cubicBezTo>
                      <a:pt x="720" y="1137"/>
                      <a:pt x="720" y="1137"/>
                      <a:pt x="720" y="1137"/>
                    </a:cubicBezTo>
                    <a:cubicBezTo>
                      <a:pt x="1440" y="1705"/>
                      <a:pt x="1440" y="2274"/>
                      <a:pt x="1440" y="2274"/>
                    </a:cubicBezTo>
                    <a:cubicBezTo>
                      <a:pt x="1440" y="2274"/>
                      <a:pt x="1440" y="2274"/>
                      <a:pt x="2160" y="2842"/>
                    </a:cubicBezTo>
                    <a:cubicBezTo>
                      <a:pt x="2160" y="2842"/>
                      <a:pt x="2160" y="3411"/>
                      <a:pt x="2160" y="3411"/>
                    </a:cubicBezTo>
                    <a:cubicBezTo>
                      <a:pt x="2160" y="3411"/>
                      <a:pt x="2880" y="3411"/>
                      <a:pt x="2880" y="3979"/>
                    </a:cubicBezTo>
                    <a:cubicBezTo>
                      <a:pt x="2880" y="3979"/>
                      <a:pt x="2880" y="3979"/>
                      <a:pt x="2880" y="4547"/>
                    </a:cubicBezTo>
                    <a:cubicBezTo>
                      <a:pt x="2880" y="4547"/>
                      <a:pt x="2880" y="4547"/>
                      <a:pt x="3600" y="4547"/>
                    </a:cubicBezTo>
                    <a:cubicBezTo>
                      <a:pt x="3600" y="4547"/>
                      <a:pt x="3600" y="5116"/>
                      <a:pt x="3600" y="5116"/>
                    </a:cubicBezTo>
                    <a:cubicBezTo>
                      <a:pt x="3600" y="5116"/>
                      <a:pt x="3600" y="5116"/>
                      <a:pt x="3600" y="5116"/>
                    </a:cubicBezTo>
                    <a:cubicBezTo>
                      <a:pt x="3600" y="5684"/>
                      <a:pt x="4320" y="5684"/>
                      <a:pt x="4320" y="5684"/>
                    </a:cubicBezTo>
                    <a:cubicBezTo>
                      <a:pt x="4320" y="5684"/>
                      <a:pt x="4320" y="5684"/>
                      <a:pt x="4320" y="5684"/>
                    </a:cubicBezTo>
                    <a:cubicBezTo>
                      <a:pt x="4320" y="5684"/>
                      <a:pt x="4320" y="6253"/>
                      <a:pt x="4320" y="6253"/>
                    </a:cubicBezTo>
                    <a:cubicBezTo>
                      <a:pt x="4320" y="6253"/>
                      <a:pt x="4320" y="6253"/>
                      <a:pt x="4320" y="6253"/>
                    </a:cubicBezTo>
                    <a:cubicBezTo>
                      <a:pt x="4320" y="6253"/>
                      <a:pt x="4320" y="6253"/>
                      <a:pt x="4320" y="6253"/>
                    </a:cubicBezTo>
                    <a:cubicBezTo>
                      <a:pt x="5040" y="6253"/>
                      <a:pt x="12960" y="14211"/>
                      <a:pt x="9360" y="17053"/>
                    </a:cubicBezTo>
                    <a:cubicBezTo>
                      <a:pt x="9360" y="17053"/>
                      <a:pt x="9360" y="17621"/>
                      <a:pt x="9360" y="18758"/>
                    </a:cubicBezTo>
                    <a:cubicBezTo>
                      <a:pt x="9360" y="19326"/>
                      <a:pt x="9360" y="19895"/>
                      <a:pt x="9360" y="19895"/>
                    </a:cubicBezTo>
                    <a:cubicBezTo>
                      <a:pt x="9360" y="20463"/>
                      <a:pt x="9360" y="20463"/>
                      <a:pt x="10080" y="20463"/>
                    </a:cubicBezTo>
                    <a:cubicBezTo>
                      <a:pt x="10080" y="20463"/>
                      <a:pt x="10080" y="21032"/>
                      <a:pt x="10080" y="21032"/>
                    </a:cubicBezTo>
                    <a:cubicBezTo>
                      <a:pt x="10080" y="21032"/>
                      <a:pt x="10080" y="21032"/>
                      <a:pt x="10080" y="21600"/>
                    </a:cubicBezTo>
                    <a:cubicBezTo>
                      <a:pt x="10800" y="21032"/>
                      <a:pt x="10800" y="20463"/>
                      <a:pt x="11520" y="20463"/>
                    </a:cubicBezTo>
                    <a:cubicBezTo>
                      <a:pt x="11520" y="19895"/>
                      <a:pt x="11520" y="19895"/>
                      <a:pt x="11520" y="19895"/>
                    </a:cubicBezTo>
                    <a:cubicBezTo>
                      <a:pt x="11520" y="19895"/>
                      <a:pt x="11520" y="19895"/>
                      <a:pt x="11520" y="19326"/>
                    </a:cubicBezTo>
                    <a:cubicBezTo>
                      <a:pt x="12240" y="19326"/>
                      <a:pt x="12240" y="19326"/>
                      <a:pt x="12240" y="19326"/>
                    </a:cubicBezTo>
                    <a:cubicBezTo>
                      <a:pt x="12240" y="19326"/>
                      <a:pt x="12240" y="18758"/>
                      <a:pt x="12240" y="18758"/>
                    </a:cubicBezTo>
                    <a:cubicBezTo>
                      <a:pt x="12240" y="18758"/>
                      <a:pt x="12240" y="18758"/>
                      <a:pt x="12240" y="18758"/>
                    </a:cubicBezTo>
                    <a:cubicBezTo>
                      <a:pt x="12960" y="18758"/>
                      <a:pt x="12960" y="18189"/>
                      <a:pt x="12960" y="18189"/>
                    </a:cubicBezTo>
                    <a:cubicBezTo>
                      <a:pt x="12960" y="18189"/>
                      <a:pt x="12960" y="18189"/>
                      <a:pt x="12960" y="18189"/>
                    </a:cubicBezTo>
                    <a:cubicBezTo>
                      <a:pt x="12960" y="18189"/>
                      <a:pt x="12960" y="18189"/>
                      <a:pt x="12960" y="18189"/>
                    </a:cubicBezTo>
                    <a:cubicBezTo>
                      <a:pt x="12960" y="18189"/>
                      <a:pt x="12960" y="18189"/>
                      <a:pt x="12960" y="17621"/>
                    </a:cubicBezTo>
                    <a:cubicBezTo>
                      <a:pt x="12960" y="17621"/>
                      <a:pt x="12960" y="17621"/>
                      <a:pt x="12960" y="17621"/>
                    </a:cubicBezTo>
                    <a:cubicBezTo>
                      <a:pt x="12960" y="17621"/>
                      <a:pt x="12960" y="17621"/>
                      <a:pt x="12960" y="17621"/>
                    </a:cubicBezTo>
                    <a:cubicBezTo>
                      <a:pt x="12960" y="17621"/>
                      <a:pt x="12960" y="17621"/>
                      <a:pt x="12960" y="17621"/>
                    </a:cubicBezTo>
                    <a:cubicBezTo>
                      <a:pt x="12960" y="14211"/>
                      <a:pt x="15120" y="13642"/>
                      <a:pt x="16560" y="13642"/>
                    </a:cubicBezTo>
                    <a:cubicBezTo>
                      <a:pt x="16560" y="13642"/>
                      <a:pt x="16560" y="13642"/>
                      <a:pt x="17280" y="13642"/>
                    </a:cubicBezTo>
                    <a:cubicBezTo>
                      <a:pt x="17280" y="13642"/>
                      <a:pt x="18000" y="13642"/>
                      <a:pt x="18000" y="13642"/>
                    </a:cubicBezTo>
                    <a:cubicBezTo>
                      <a:pt x="18720" y="13642"/>
                      <a:pt x="20160" y="14211"/>
                      <a:pt x="20880" y="14211"/>
                    </a:cubicBezTo>
                    <a:cubicBezTo>
                      <a:pt x="20880" y="14211"/>
                      <a:pt x="21600" y="14211"/>
                      <a:pt x="21600" y="14211"/>
                    </a:cubicBezTo>
                    <a:cubicBezTo>
                      <a:pt x="21600" y="13642"/>
                      <a:pt x="20880" y="12505"/>
                      <a:pt x="20160" y="11937"/>
                    </a:cubicBezTo>
                    <a:cubicBezTo>
                      <a:pt x="18720" y="10800"/>
                      <a:pt x="15840" y="7958"/>
                      <a:pt x="15120" y="5116"/>
                    </a:cubicBezTo>
                    <a:cubicBezTo>
                      <a:pt x="14400" y="3411"/>
                      <a:pt x="11520" y="2842"/>
                      <a:pt x="10800" y="2842"/>
                    </a:cubicBezTo>
                    <a:cubicBezTo>
                      <a:pt x="9360" y="2842"/>
                      <a:pt x="7920" y="1705"/>
                      <a:pt x="6480" y="1137"/>
                    </a:cubicBezTo>
                    <a:cubicBezTo>
                      <a:pt x="5760" y="568"/>
                      <a:pt x="5040" y="0"/>
                      <a:pt x="4320" y="0"/>
                    </a:cubicBezTo>
                    <a:cubicBezTo>
                      <a:pt x="4320" y="0"/>
                      <a:pt x="3600" y="0"/>
                      <a:pt x="3600" y="0"/>
                    </a:cubicBezTo>
                    <a:cubicBezTo>
                      <a:pt x="2880" y="0"/>
                      <a:pt x="1440" y="0"/>
                      <a:pt x="0" y="568"/>
                    </a:cubicBezTo>
                    <a:cubicBezTo>
                      <a:pt x="720" y="568"/>
                      <a:pt x="720" y="568"/>
                      <a:pt x="720" y="5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8" name="Shape 3148"/>
              <p:cNvSpPr/>
              <p:nvPr/>
            </p:nvSpPr>
            <p:spPr>
              <a:xfrm>
                <a:off x="529691" y="634790"/>
                <a:ext cx="92319" cy="483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925" y="2541"/>
                    </a:moveTo>
                    <a:cubicBezTo>
                      <a:pt x="20925" y="2541"/>
                      <a:pt x="20925" y="2541"/>
                      <a:pt x="20925" y="2541"/>
                    </a:cubicBezTo>
                    <a:cubicBezTo>
                      <a:pt x="20588" y="1906"/>
                      <a:pt x="20588" y="1906"/>
                      <a:pt x="20588" y="1906"/>
                    </a:cubicBezTo>
                    <a:cubicBezTo>
                      <a:pt x="20588" y="1906"/>
                      <a:pt x="20588" y="1906"/>
                      <a:pt x="20588" y="1906"/>
                    </a:cubicBezTo>
                    <a:cubicBezTo>
                      <a:pt x="20588" y="1906"/>
                      <a:pt x="20250" y="1906"/>
                      <a:pt x="20250" y="1906"/>
                    </a:cubicBezTo>
                    <a:cubicBezTo>
                      <a:pt x="20250" y="1906"/>
                      <a:pt x="20250" y="1906"/>
                      <a:pt x="20250" y="1271"/>
                    </a:cubicBezTo>
                    <a:cubicBezTo>
                      <a:pt x="20250" y="1271"/>
                      <a:pt x="20250" y="1271"/>
                      <a:pt x="20250" y="1271"/>
                    </a:cubicBezTo>
                    <a:cubicBezTo>
                      <a:pt x="20250" y="1271"/>
                      <a:pt x="20250" y="1271"/>
                      <a:pt x="20250" y="1271"/>
                    </a:cubicBezTo>
                    <a:cubicBezTo>
                      <a:pt x="20250" y="1271"/>
                      <a:pt x="20250" y="1271"/>
                      <a:pt x="20250" y="1271"/>
                    </a:cubicBezTo>
                    <a:cubicBezTo>
                      <a:pt x="20250" y="1271"/>
                      <a:pt x="20250" y="1271"/>
                      <a:pt x="20250" y="1271"/>
                    </a:cubicBezTo>
                    <a:cubicBezTo>
                      <a:pt x="19913" y="1271"/>
                      <a:pt x="19913" y="1271"/>
                      <a:pt x="19913" y="1271"/>
                    </a:cubicBezTo>
                    <a:cubicBezTo>
                      <a:pt x="19913" y="635"/>
                      <a:pt x="19237" y="635"/>
                      <a:pt x="17550" y="0"/>
                    </a:cubicBezTo>
                    <a:cubicBezTo>
                      <a:pt x="17213" y="0"/>
                      <a:pt x="17213" y="0"/>
                      <a:pt x="16875" y="0"/>
                    </a:cubicBezTo>
                    <a:cubicBezTo>
                      <a:pt x="15187" y="0"/>
                      <a:pt x="13838" y="635"/>
                      <a:pt x="13500" y="1271"/>
                    </a:cubicBezTo>
                    <a:cubicBezTo>
                      <a:pt x="12488" y="2541"/>
                      <a:pt x="11475" y="3812"/>
                      <a:pt x="10125" y="3812"/>
                    </a:cubicBezTo>
                    <a:cubicBezTo>
                      <a:pt x="9788" y="3176"/>
                      <a:pt x="8100" y="3176"/>
                      <a:pt x="7088" y="3176"/>
                    </a:cubicBezTo>
                    <a:cubicBezTo>
                      <a:pt x="6750" y="3176"/>
                      <a:pt x="6413" y="3176"/>
                      <a:pt x="6413" y="3176"/>
                    </a:cubicBezTo>
                    <a:cubicBezTo>
                      <a:pt x="6413" y="3176"/>
                      <a:pt x="6413" y="3176"/>
                      <a:pt x="6075" y="3176"/>
                    </a:cubicBezTo>
                    <a:cubicBezTo>
                      <a:pt x="5737" y="3176"/>
                      <a:pt x="4725" y="3176"/>
                      <a:pt x="4050" y="3176"/>
                    </a:cubicBezTo>
                    <a:cubicBezTo>
                      <a:pt x="3375" y="2541"/>
                      <a:pt x="2700" y="2541"/>
                      <a:pt x="2362" y="2541"/>
                    </a:cubicBezTo>
                    <a:cubicBezTo>
                      <a:pt x="2362" y="2541"/>
                      <a:pt x="2362" y="2541"/>
                      <a:pt x="2362" y="2541"/>
                    </a:cubicBezTo>
                    <a:cubicBezTo>
                      <a:pt x="2362" y="2541"/>
                      <a:pt x="2362" y="2541"/>
                      <a:pt x="2362" y="2541"/>
                    </a:cubicBezTo>
                    <a:cubicBezTo>
                      <a:pt x="2362" y="2541"/>
                      <a:pt x="2362" y="2541"/>
                      <a:pt x="2362" y="2541"/>
                    </a:cubicBezTo>
                    <a:cubicBezTo>
                      <a:pt x="2025" y="2541"/>
                      <a:pt x="1687" y="1906"/>
                      <a:pt x="1350" y="1906"/>
                    </a:cubicBezTo>
                    <a:cubicBezTo>
                      <a:pt x="1350" y="1271"/>
                      <a:pt x="1350" y="1271"/>
                      <a:pt x="1012" y="1271"/>
                    </a:cubicBezTo>
                    <a:cubicBezTo>
                      <a:pt x="1012" y="1271"/>
                      <a:pt x="1012" y="635"/>
                      <a:pt x="675" y="635"/>
                    </a:cubicBezTo>
                    <a:cubicBezTo>
                      <a:pt x="675" y="635"/>
                      <a:pt x="675" y="635"/>
                      <a:pt x="675" y="635"/>
                    </a:cubicBezTo>
                    <a:cubicBezTo>
                      <a:pt x="675" y="635"/>
                      <a:pt x="337" y="0"/>
                      <a:pt x="337" y="0"/>
                    </a:cubicBezTo>
                    <a:cubicBezTo>
                      <a:pt x="337" y="0"/>
                      <a:pt x="337" y="0"/>
                      <a:pt x="337" y="0"/>
                    </a:cubicBezTo>
                    <a:cubicBezTo>
                      <a:pt x="337" y="0"/>
                      <a:pt x="337" y="0"/>
                      <a:pt x="337" y="0"/>
                    </a:cubicBezTo>
                    <a:cubicBezTo>
                      <a:pt x="337" y="0"/>
                      <a:pt x="337" y="0"/>
                      <a:pt x="337" y="0"/>
                    </a:cubicBezTo>
                    <a:cubicBezTo>
                      <a:pt x="0" y="635"/>
                      <a:pt x="0" y="635"/>
                      <a:pt x="0" y="1271"/>
                    </a:cubicBezTo>
                    <a:cubicBezTo>
                      <a:pt x="0" y="1906"/>
                      <a:pt x="0" y="2541"/>
                      <a:pt x="337" y="3176"/>
                    </a:cubicBezTo>
                    <a:cubicBezTo>
                      <a:pt x="675" y="3812"/>
                      <a:pt x="2362" y="6988"/>
                      <a:pt x="1687" y="8894"/>
                    </a:cubicBezTo>
                    <a:cubicBezTo>
                      <a:pt x="1687" y="9529"/>
                      <a:pt x="1350" y="10165"/>
                      <a:pt x="1012" y="10165"/>
                    </a:cubicBezTo>
                    <a:cubicBezTo>
                      <a:pt x="1012" y="10165"/>
                      <a:pt x="675" y="10165"/>
                      <a:pt x="675" y="10165"/>
                    </a:cubicBezTo>
                    <a:cubicBezTo>
                      <a:pt x="337" y="10800"/>
                      <a:pt x="337" y="11435"/>
                      <a:pt x="337" y="11435"/>
                    </a:cubicBezTo>
                    <a:cubicBezTo>
                      <a:pt x="337" y="11435"/>
                      <a:pt x="337" y="12071"/>
                      <a:pt x="337" y="12071"/>
                    </a:cubicBezTo>
                    <a:cubicBezTo>
                      <a:pt x="337" y="12071"/>
                      <a:pt x="337" y="12071"/>
                      <a:pt x="337" y="12071"/>
                    </a:cubicBezTo>
                    <a:cubicBezTo>
                      <a:pt x="337" y="12706"/>
                      <a:pt x="337" y="12706"/>
                      <a:pt x="337" y="12706"/>
                    </a:cubicBezTo>
                    <a:cubicBezTo>
                      <a:pt x="337" y="12706"/>
                      <a:pt x="337" y="13341"/>
                      <a:pt x="337" y="13341"/>
                    </a:cubicBezTo>
                    <a:cubicBezTo>
                      <a:pt x="337" y="13976"/>
                      <a:pt x="337" y="13976"/>
                      <a:pt x="337" y="13976"/>
                    </a:cubicBezTo>
                    <a:cubicBezTo>
                      <a:pt x="337" y="13976"/>
                      <a:pt x="337" y="13976"/>
                      <a:pt x="337" y="14612"/>
                    </a:cubicBezTo>
                    <a:cubicBezTo>
                      <a:pt x="337" y="14612"/>
                      <a:pt x="337" y="14612"/>
                      <a:pt x="337" y="14612"/>
                    </a:cubicBezTo>
                    <a:cubicBezTo>
                      <a:pt x="2025" y="17788"/>
                      <a:pt x="2362" y="18424"/>
                      <a:pt x="2362" y="19694"/>
                    </a:cubicBezTo>
                    <a:cubicBezTo>
                      <a:pt x="2362" y="19694"/>
                      <a:pt x="2700" y="19694"/>
                      <a:pt x="2700" y="19694"/>
                    </a:cubicBezTo>
                    <a:cubicBezTo>
                      <a:pt x="2700" y="19694"/>
                      <a:pt x="2700" y="19694"/>
                      <a:pt x="3037" y="20329"/>
                    </a:cubicBezTo>
                    <a:cubicBezTo>
                      <a:pt x="3037" y="20329"/>
                      <a:pt x="3037" y="20329"/>
                      <a:pt x="3037" y="20329"/>
                    </a:cubicBezTo>
                    <a:cubicBezTo>
                      <a:pt x="3037" y="20329"/>
                      <a:pt x="3037" y="20329"/>
                      <a:pt x="3037" y="20329"/>
                    </a:cubicBezTo>
                    <a:cubicBezTo>
                      <a:pt x="3037" y="20329"/>
                      <a:pt x="3375" y="20329"/>
                      <a:pt x="3375" y="20329"/>
                    </a:cubicBezTo>
                    <a:cubicBezTo>
                      <a:pt x="3375" y="20329"/>
                      <a:pt x="3712" y="20329"/>
                      <a:pt x="3712" y="20329"/>
                    </a:cubicBezTo>
                    <a:cubicBezTo>
                      <a:pt x="4050" y="20329"/>
                      <a:pt x="4050" y="20329"/>
                      <a:pt x="4050" y="20329"/>
                    </a:cubicBezTo>
                    <a:cubicBezTo>
                      <a:pt x="4387" y="20329"/>
                      <a:pt x="4387" y="20329"/>
                      <a:pt x="4725" y="20329"/>
                    </a:cubicBezTo>
                    <a:cubicBezTo>
                      <a:pt x="4725" y="20329"/>
                      <a:pt x="4725" y="20329"/>
                      <a:pt x="5063" y="20329"/>
                    </a:cubicBezTo>
                    <a:cubicBezTo>
                      <a:pt x="5063" y="20329"/>
                      <a:pt x="5400" y="20329"/>
                      <a:pt x="5737" y="20329"/>
                    </a:cubicBezTo>
                    <a:cubicBezTo>
                      <a:pt x="7088" y="20329"/>
                      <a:pt x="7762" y="20329"/>
                      <a:pt x="8100" y="20329"/>
                    </a:cubicBezTo>
                    <a:cubicBezTo>
                      <a:pt x="8100" y="20965"/>
                      <a:pt x="8100" y="20965"/>
                      <a:pt x="8100" y="20965"/>
                    </a:cubicBezTo>
                    <a:cubicBezTo>
                      <a:pt x="8100" y="20965"/>
                      <a:pt x="8100" y="20965"/>
                      <a:pt x="8100" y="20965"/>
                    </a:cubicBezTo>
                    <a:cubicBezTo>
                      <a:pt x="8438" y="20965"/>
                      <a:pt x="8438" y="20965"/>
                      <a:pt x="8775" y="20965"/>
                    </a:cubicBezTo>
                    <a:cubicBezTo>
                      <a:pt x="8775" y="20965"/>
                      <a:pt x="8775" y="20965"/>
                      <a:pt x="8775" y="20965"/>
                    </a:cubicBezTo>
                    <a:cubicBezTo>
                      <a:pt x="8775" y="20965"/>
                      <a:pt x="8775" y="20965"/>
                      <a:pt x="9112" y="20965"/>
                    </a:cubicBezTo>
                    <a:cubicBezTo>
                      <a:pt x="9112" y="20965"/>
                      <a:pt x="9112" y="20965"/>
                      <a:pt x="9112" y="20965"/>
                    </a:cubicBezTo>
                    <a:cubicBezTo>
                      <a:pt x="9450" y="20965"/>
                      <a:pt x="9450" y="20965"/>
                      <a:pt x="9450" y="21600"/>
                    </a:cubicBezTo>
                    <a:cubicBezTo>
                      <a:pt x="9788" y="21600"/>
                      <a:pt x="9788" y="21600"/>
                      <a:pt x="9788" y="21600"/>
                    </a:cubicBezTo>
                    <a:cubicBezTo>
                      <a:pt x="9788" y="21600"/>
                      <a:pt x="10125" y="21600"/>
                      <a:pt x="10125" y="21600"/>
                    </a:cubicBezTo>
                    <a:cubicBezTo>
                      <a:pt x="10125" y="21600"/>
                      <a:pt x="10463" y="21600"/>
                      <a:pt x="10463" y="21600"/>
                    </a:cubicBezTo>
                    <a:cubicBezTo>
                      <a:pt x="10463" y="21600"/>
                      <a:pt x="10463" y="21600"/>
                      <a:pt x="10800" y="21600"/>
                    </a:cubicBezTo>
                    <a:cubicBezTo>
                      <a:pt x="10800" y="21600"/>
                      <a:pt x="10800" y="21600"/>
                      <a:pt x="11137" y="21600"/>
                    </a:cubicBezTo>
                    <a:cubicBezTo>
                      <a:pt x="11137" y="21600"/>
                      <a:pt x="11137" y="21600"/>
                      <a:pt x="11137" y="21600"/>
                    </a:cubicBezTo>
                    <a:cubicBezTo>
                      <a:pt x="11475" y="21600"/>
                      <a:pt x="11475" y="21600"/>
                      <a:pt x="11813" y="21600"/>
                    </a:cubicBezTo>
                    <a:cubicBezTo>
                      <a:pt x="11813" y="21600"/>
                      <a:pt x="11813" y="21600"/>
                      <a:pt x="11813" y="21600"/>
                    </a:cubicBezTo>
                    <a:cubicBezTo>
                      <a:pt x="12150" y="21600"/>
                      <a:pt x="12488" y="21600"/>
                      <a:pt x="12488" y="21600"/>
                    </a:cubicBezTo>
                    <a:cubicBezTo>
                      <a:pt x="12488" y="21600"/>
                      <a:pt x="12488" y="20965"/>
                      <a:pt x="12488" y="20965"/>
                    </a:cubicBezTo>
                    <a:cubicBezTo>
                      <a:pt x="12488" y="20329"/>
                      <a:pt x="12488" y="20329"/>
                      <a:pt x="12488" y="20329"/>
                    </a:cubicBezTo>
                    <a:cubicBezTo>
                      <a:pt x="12825" y="20329"/>
                      <a:pt x="12825" y="19694"/>
                      <a:pt x="12825" y="19694"/>
                    </a:cubicBezTo>
                    <a:cubicBezTo>
                      <a:pt x="12825" y="19694"/>
                      <a:pt x="12825" y="19694"/>
                      <a:pt x="12825" y="19694"/>
                    </a:cubicBezTo>
                    <a:cubicBezTo>
                      <a:pt x="13163" y="19694"/>
                      <a:pt x="13163" y="19059"/>
                      <a:pt x="13163" y="19059"/>
                    </a:cubicBezTo>
                    <a:cubicBezTo>
                      <a:pt x="13163" y="19059"/>
                      <a:pt x="13163" y="19059"/>
                      <a:pt x="13500" y="19059"/>
                    </a:cubicBezTo>
                    <a:cubicBezTo>
                      <a:pt x="13500" y="19059"/>
                      <a:pt x="13500" y="19059"/>
                      <a:pt x="13838" y="19059"/>
                    </a:cubicBezTo>
                    <a:cubicBezTo>
                      <a:pt x="13838" y="19059"/>
                      <a:pt x="13838" y="19059"/>
                      <a:pt x="13838" y="19059"/>
                    </a:cubicBezTo>
                    <a:cubicBezTo>
                      <a:pt x="13838" y="19059"/>
                      <a:pt x="14175" y="18424"/>
                      <a:pt x="14175" y="18424"/>
                    </a:cubicBezTo>
                    <a:cubicBezTo>
                      <a:pt x="14175" y="18424"/>
                      <a:pt x="14175" y="18424"/>
                      <a:pt x="14175" y="18424"/>
                    </a:cubicBezTo>
                    <a:cubicBezTo>
                      <a:pt x="14175" y="18424"/>
                      <a:pt x="14175" y="18424"/>
                      <a:pt x="14175" y="18424"/>
                    </a:cubicBezTo>
                    <a:cubicBezTo>
                      <a:pt x="14175" y="18424"/>
                      <a:pt x="14175" y="18424"/>
                      <a:pt x="14175" y="17788"/>
                    </a:cubicBezTo>
                    <a:cubicBezTo>
                      <a:pt x="14175" y="17788"/>
                      <a:pt x="14175" y="17788"/>
                      <a:pt x="14175" y="17788"/>
                    </a:cubicBezTo>
                    <a:cubicBezTo>
                      <a:pt x="14175" y="17788"/>
                      <a:pt x="14175" y="17788"/>
                      <a:pt x="14175" y="17788"/>
                    </a:cubicBezTo>
                    <a:cubicBezTo>
                      <a:pt x="14175" y="17153"/>
                      <a:pt x="14175" y="17153"/>
                      <a:pt x="14175" y="17153"/>
                    </a:cubicBezTo>
                    <a:cubicBezTo>
                      <a:pt x="14175" y="17153"/>
                      <a:pt x="14512" y="17153"/>
                      <a:pt x="14512" y="17153"/>
                    </a:cubicBezTo>
                    <a:cubicBezTo>
                      <a:pt x="14512" y="17153"/>
                      <a:pt x="14512" y="17153"/>
                      <a:pt x="14512" y="17153"/>
                    </a:cubicBezTo>
                    <a:cubicBezTo>
                      <a:pt x="14512" y="16518"/>
                      <a:pt x="14512" y="16518"/>
                      <a:pt x="14850" y="16518"/>
                    </a:cubicBezTo>
                    <a:cubicBezTo>
                      <a:pt x="14850" y="16518"/>
                      <a:pt x="14850" y="16518"/>
                      <a:pt x="14850" y="16518"/>
                    </a:cubicBezTo>
                    <a:cubicBezTo>
                      <a:pt x="14850" y="16518"/>
                      <a:pt x="14850" y="16518"/>
                      <a:pt x="14850" y="16518"/>
                    </a:cubicBezTo>
                    <a:cubicBezTo>
                      <a:pt x="14850" y="16518"/>
                      <a:pt x="14850" y="16518"/>
                      <a:pt x="14850" y="16518"/>
                    </a:cubicBezTo>
                    <a:cubicBezTo>
                      <a:pt x="15187" y="16518"/>
                      <a:pt x="16200" y="15882"/>
                      <a:pt x="17213" y="15882"/>
                    </a:cubicBezTo>
                    <a:cubicBezTo>
                      <a:pt x="18225" y="15882"/>
                      <a:pt x="18562" y="15882"/>
                      <a:pt x="19237" y="16518"/>
                    </a:cubicBezTo>
                    <a:cubicBezTo>
                      <a:pt x="19237" y="16518"/>
                      <a:pt x="19237" y="16518"/>
                      <a:pt x="19575" y="16518"/>
                    </a:cubicBezTo>
                    <a:cubicBezTo>
                      <a:pt x="18562" y="15882"/>
                      <a:pt x="18225" y="12706"/>
                      <a:pt x="18225" y="11435"/>
                    </a:cubicBezTo>
                    <a:cubicBezTo>
                      <a:pt x="18225" y="9529"/>
                      <a:pt x="18900" y="8894"/>
                      <a:pt x="18900" y="8894"/>
                    </a:cubicBezTo>
                    <a:cubicBezTo>
                      <a:pt x="19237" y="8894"/>
                      <a:pt x="19575" y="7624"/>
                      <a:pt x="19913" y="6988"/>
                    </a:cubicBezTo>
                    <a:cubicBezTo>
                      <a:pt x="20250" y="5082"/>
                      <a:pt x="20925" y="3812"/>
                      <a:pt x="21600" y="3176"/>
                    </a:cubicBezTo>
                    <a:cubicBezTo>
                      <a:pt x="21600" y="3176"/>
                      <a:pt x="21600" y="2541"/>
                      <a:pt x="21600" y="2541"/>
                    </a:cubicBezTo>
                    <a:cubicBezTo>
                      <a:pt x="21263" y="2541"/>
                      <a:pt x="21263" y="2541"/>
                      <a:pt x="21263" y="2541"/>
                    </a:cubicBezTo>
                    <a:cubicBezTo>
                      <a:pt x="21263" y="2541"/>
                      <a:pt x="20925" y="2541"/>
                      <a:pt x="20925" y="25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49" name="Shape 3149"/>
              <p:cNvSpPr/>
              <p:nvPr/>
            </p:nvSpPr>
            <p:spPr>
              <a:xfrm>
                <a:off x="497910" y="668477"/>
                <a:ext cx="37836" cy="248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1435"/>
                    </a:moveTo>
                    <a:cubicBezTo>
                      <a:pt x="21600" y="11435"/>
                      <a:pt x="20769" y="11435"/>
                      <a:pt x="20769" y="11435"/>
                    </a:cubicBezTo>
                    <a:cubicBezTo>
                      <a:pt x="20769" y="11435"/>
                      <a:pt x="20769" y="11435"/>
                      <a:pt x="20769" y="11435"/>
                    </a:cubicBezTo>
                    <a:cubicBezTo>
                      <a:pt x="20769" y="11435"/>
                      <a:pt x="20769" y="11435"/>
                      <a:pt x="20769" y="10165"/>
                    </a:cubicBezTo>
                    <a:cubicBezTo>
                      <a:pt x="20769" y="10165"/>
                      <a:pt x="20769" y="10165"/>
                      <a:pt x="20769" y="10165"/>
                    </a:cubicBezTo>
                    <a:cubicBezTo>
                      <a:pt x="20769" y="10165"/>
                      <a:pt x="19938" y="10165"/>
                      <a:pt x="19938" y="8894"/>
                    </a:cubicBezTo>
                    <a:cubicBezTo>
                      <a:pt x="19938" y="8894"/>
                      <a:pt x="19938" y="7624"/>
                      <a:pt x="15785" y="1271"/>
                    </a:cubicBezTo>
                    <a:cubicBezTo>
                      <a:pt x="15785" y="1271"/>
                      <a:pt x="15785" y="1271"/>
                      <a:pt x="15785" y="1271"/>
                    </a:cubicBezTo>
                    <a:cubicBezTo>
                      <a:pt x="14954" y="1271"/>
                      <a:pt x="14954" y="1271"/>
                      <a:pt x="14954" y="0"/>
                    </a:cubicBezTo>
                    <a:cubicBezTo>
                      <a:pt x="14954" y="0"/>
                      <a:pt x="14954" y="0"/>
                      <a:pt x="14954" y="0"/>
                    </a:cubicBezTo>
                    <a:cubicBezTo>
                      <a:pt x="14954" y="0"/>
                      <a:pt x="14954" y="0"/>
                      <a:pt x="14954" y="0"/>
                    </a:cubicBezTo>
                    <a:cubicBezTo>
                      <a:pt x="14954" y="0"/>
                      <a:pt x="14954" y="0"/>
                      <a:pt x="14954" y="0"/>
                    </a:cubicBezTo>
                    <a:cubicBezTo>
                      <a:pt x="14123" y="0"/>
                      <a:pt x="13292" y="0"/>
                      <a:pt x="13292" y="0"/>
                    </a:cubicBezTo>
                    <a:cubicBezTo>
                      <a:pt x="12462" y="0"/>
                      <a:pt x="12462" y="0"/>
                      <a:pt x="12462" y="0"/>
                    </a:cubicBezTo>
                    <a:cubicBezTo>
                      <a:pt x="12462" y="0"/>
                      <a:pt x="11631" y="1271"/>
                      <a:pt x="10800" y="1271"/>
                    </a:cubicBezTo>
                    <a:cubicBezTo>
                      <a:pt x="10800" y="1271"/>
                      <a:pt x="10800" y="1271"/>
                      <a:pt x="10800" y="1271"/>
                    </a:cubicBezTo>
                    <a:cubicBezTo>
                      <a:pt x="9969" y="1271"/>
                      <a:pt x="9138" y="1271"/>
                      <a:pt x="8308" y="1271"/>
                    </a:cubicBezTo>
                    <a:cubicBezTo>
                      <a:pt x="8308" y="1271"/>
                      <a:pt x="8308" y="1271"/>
                      <a:pt x="8308" y="1271"/>
                    </a:cubicBezTo>
                    <a:cubicBezTo>
                      <a:pt x="7477" y="1271"/>
                      <a:pt x="7477" y="2541"/>
                      <a:pt x="6646" y="2541"/>
                    </a:cubicBezTo>
                    <a:cubicBezTo>
                      <a:pt x="6646" y="2541"/>
                      <a:pt x="6646" y="2541"/>
                      <a:pt x="5815" y="2541"/>
                    </a:cubicBezTo>
                    <a:cubicBezTo>
                      <a:pt x="5815" y="2541"/>
                      <a:pt x="5815" y="2541"/>
                      <a:pt x="4985" y="2541"/>
                    </a:cubicBezTo>
                    <a:cubicBezTo>
                      <a:pt x="4985" y="2541"/>
                      <a:pt x="4154" y="2541"/>
                      <a:pt x="4154" y="2541"/>
                    </a:cubicBezTo>
                    <a:cubicBezTo>
                      <a:pt x="4154" y="2541"/>
                      <a:pt x="4154" y="2541"/>
                      <a:pt x="4154" y="2541"/>
                    </a:cubicBezTo>
                    <a:cubicBezTo>
                      <a:pt x="2492" y="3812"/>
                      <a:pt x="1662" y="3812"/>
                      <a:pt x="831" y="3812"/>
                    </a:cubicBezTo>
                    <a:cubicBezTo>
                      <a:pt x="831" y="3812"/>
                      <a:pt x="831" y="3812"/>
                      <a:pt x="831" y="3812"/>
                    </a:cubicBezTo>
                    <a:cubicBezTo>
                      <a:pt x="831" y="5082"/>
                      <a:pt x="831" y="6353"/>
                      <a:pt x="831" y="6353"/>
                    </a:cubicBezTo>
                    <a:cubicBezTo>
                      <a:pt x="831" y="6353"/>
                      <a:pt x="831" y="7624"/>
                      <a:pt x="831" y="7624"/>
                    </a:cubicBezTo>
                    <a:cubicBezTo>
                      <a:pt x="831" y="7624"/>
                      <a:pt x="0" y="8894"/>
                      <a:pt x="0" y="10165"/>
                    </a:cubicBezTo>
                    <a:cubicBezTo>
                      <a:pt x="0" y="10165"/>
                      <a:pt x="0" y="10165"/>
                      <a:pt x="0" y="10165"/>
                    </a:cubicBezTo>
                    <a:cubicBezTo>
                      <a:pt x="0" y="11435"/>
                      <a:pt x="0" y="12706"/>
                      <a:pt x="0" y="12706"/>
                    </a:cubicBezTo>
                    <a:cubicBezTo>
                      <a:pt x="0" y="12706"/>
                      <a:pt x="0" y="12706"/>
                      <a:pt x="0" y="12706"/>
                    </a:cubicBezTo>
                    <a:cubicBezTo>
                      <a:pt x="0" y="13976"/>
                      <a:pt x="0" y="13976"/>
                      <a:pt x="831" y="15247"/>
                    </a:cubicBezTo>
                    <a:cubicBezTo>
                      <a:pt x="831" y="15247"/>
                      <a:pt x="831" y="16518"/>
                      <a:pt x="831" y="16518"/>
                    </a:cubicBezTo>
                    <a:cubicBezTo>
                      <a:pt x="831" y="16518"/>
                      <a:pt x="831" y="16518"/>
                      <a:pt x="1662" y="17788"/>
                    </a:cubicBezTo>
                    <a:cubicBezTo>
                      <a:pt x="1662" y="17788"/>
                      <a:pt x="1662" y="17788"/>
                      <a:pt x="1662" y="17788"/>
                    </a:cubicBezTo>
                    <a:cubicBezTo>
                      <a:pt x="2492" y="19059"/>
                      <a:pt x="2492" y="19059"/>
                      <a:pt x="2492" y="19059"/>
                    </a:cubicBezTo>
                    <a:cubicBezTo>
                      <a:pt x="2492" y="19059"/>
                      <a:pt x="3323" y="20329"/>
                      <a:pt x="3323" y="20329"/>
                    </a:cubicBezTo>
                    <a:cubicBezTo>
                      <a:pt x="3323" y="20329"/>
                      <a:pt x="3323" y="20329"/>
                      <a:pt x="4154" y="21600"/>
                    </a:cubicBezTo>
                    <a:cubicBezTo>
                      <a:pt x="4154" y="21600"/>
                      <a:pt x="4154" y="21600"/>
                      <a:pt x="4985" y="21600"/>
                    </a:cubicBezTo>
                    <a:cubicBezTo>
                      <a:pt x="4985" y="21600"/>
                      <a:pt x="4985" y="21600"/>
                      <a:pt x="4985" y="21600"/>
                    </a:cubicBezTo>
                    <a:cubicBezTo>
                      <a:pt x="4985" y="21600"/>
                      <a:pt x="4985" y="21600"/>
                      <a:pt x="4985" y="21600"/>
                    </a:cubicBezTo>
                    <a:cubicBezTo>
                      <a:pt x="5815" y="21600"/>
                      <a:pt x="5815" y="21600"/>
                      <a:pt x="6646" y="21600"/>
                    </a:cubicBezTo>
                    <a:cubicBezTo>
                      <a:pt x="7477" y="21600"/>
                      <a:pt x="7477" y="21600"/>
                      <a:pt x="7477" y="21600"/>
                    </a:cubicBezTo>
                    <a:cubicBezTo>
                      <a:pt x="7477" y="21600"/>
                      <a:pt x="7477" y="21600"/>
                      <a:pt x="7477" y="21600"/>
                    </a:cubicBezTo>
                    <a:cubicBezTo>
                      <a:pt x="8308" y="21600"/>
                      <a:pt x="8308" y="21600"/>
                      <a:pt x="8308" y="21600"/>
                    </a:cubicBezTo>
                    <a:cubicBezTo>
                      <a:pt x="9138" y="21600"/>
                      <a:pt x="9138" y="21600"/>
                      <a:pt x="9138" y="21600"/>
                    </a:cubicBezTo>
                    <a:cubicBezTo>
                      <a:pt x="9138" y="21600"/>
                      <a:pt x="9969" y="21600"/>
                      <a:pt x="9969" y="21600"/>
                    </a:cubicBezTo>
                    <a:cubicBezTo>
                      <a:pt x="10800" y="20329"/>
                      <a:pt x="11631" y="20329"/>
                      <a:pt x="11631" y="19059"/>
                    </a:cubicBezTo>
                    <a:cubicBezTo>
                      <a:pt x="12462" y="17788"/>
                      <a:pt x="14123" y="16518"/>
                      <a:pt x="15785" y="16518"/>
                    </a:cubicBezTo>
                    <a:cubicBezTo>
                      <a:pt x="15785" y="16518"/>
                      <a:pt x="15785" y="16518"/>
                      <a:pt x="15785" y="16518"/>
                    </a:cubicBezTo>
                    <a:cubicBezTo>
                      <a:pt x="15785" y="16518"/>
                      <a:pt x="15785" y="16518"/>
                      <a:pt x="16615" y="16518"/>
                    </a:cubicBezTo>
                    <a:cubicBezTo>
                      <a:pt x="16615" y="16518"/>
                      <a:pt x="16615" y="16518"/>
                      <a:pt x="16615" y="16518"/>
                    </a:cubicBezTo>
                    <a:cubicBezTo>
                      <a:pt x="16615" y="16518"/>
                      <a:pt x="17446" y="16518"/>
                      <a:pt x="17446" y="16518"/>
                    </a:cubicBezTo>
                    <a:cubicBezTo>
                      <a:pt x="17446" y="16518"/>
                      <a:pt x="17446" y="16518"/>
                      <a:pt x="17446" y="16518"/>
                    </a:cubicBezTo>
                    <a:cubicBezTo>
                      <a:pt x="18277" y="15247"/>
                      <a:pt x="18277" y="15247"/>
                      <a:pt x="18277" y="15247"/>
                    </a:cubicBezTo>
                    <a:cubicBezTo>
                      <a:pt x="18277" y="15247"/>
                      <a:pt x="18277" y="15247"/>
                      <a:pt x="19108" y="15247"/>
                    </a:cubicBezTo>
                    <a:cubicBezTo>
                      <a:pt x="19108" y="15247"/>
                      <a:pt x="19108" y="15247"/>
                      <a:pt x="19108" y="15247"/>
                    </a:cubicBezTo>
                    <a:cubicBezTo>
                      <a:pt x="19108" y="15247"/>
                      <a:pt x="19938" y="13976"/>
                      <a:pt x="19938" y="13976"/>
                    </a:cubicBezTo>
                    <a:cubicBezTo>
                      <a:pt x="19938" y="13976"/>
                      <a:pt x="19938" y="13976"/>
                      <a:pt x="19938" y="13976"/>
                    </a:cubicBezTo>
                    <a:cubicBezTo>
                      <a:pt x="20769" y="13976"/>
                      <a:pt x="20769" y="13976"/>
                      <a:pt x="20769" y="13976"/>
                    </a:cubicBezTo>
                    <a:cubicBezTo>
                      <a:pt x="20769" y="13976"/>
                      <a:pt x="20769" y="13976"/>
                      <a:pt x="20769" y="12706"/>
                    </a:cubicBezTo>
                    <a:cubicBezTo>
                      <a:pt x="21600" y="12706"/>
                      <a:pt x="21600" y="12706"/>
                      <a:pt x="21600" y="12706"/>
                    </a:cubicBezTo>
                    <a:cubicBezTo>
                      <a:pt x="21600" y="12706"/>
                      <a:pt x="21600" y="12706"/>
                      <a:pt x="21600" y="12706"/>
                    </a:cubicBezTo>
                    <a:cubicBezTo>
                      <a:pt x="21600" y="12706"/>
                      <a:pt x="21600" y="12706"/>
                      <a:pt x="21600" y="114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0" name="Shape 3150"/>
              <p:cNvSpPr/>
              <p:nvPr/>
            </p:nvSpPr>
            <p:spPr>
              <a:xfrm>
                <a:off x="528178" y="466360"/>
                <a:ext cx="284521" cy="1567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293" y="584"/>
                    </a:moveTo>
                    <a:cubicBezTo>
                      <a:pt x="11293" y="584"/>
                      <a:pt x="11293" y="584"/>
                      <a:pt x="11293" y="584"/>
                    </a:cubicBezTo>
                    <a:cubicBezTo>
                      <a:pt x="11184" y="584"/>
                      <a:pt x="11184" y="584"/>
                      <a:pt x="11074" y="584"/>
                    </a:cubicBezTo>
                    <a:cubicBezTo>
                      <a:pt x="11074" y="584"/>
                      <a:pt x="11074" y="584"/>
                      <a:pt x="11074" y="584"/>
                    </a:cubicBezTo>
                    <a:cubicBezTo>
                      <a:pt x="10964" y="584"/>
                      <a:pt x="10964" y="584"/>
                      <a:pt x="10964" y="584"/>
                    </a:cubicBezTo>
                    <a:cubicBezTo>
                      <a:pt x="10855" y="584"/>
                      <a:pt x="10855" y="584"/>
                      <a:pt x="10855" y="584"/>
                    </a:cubicBezTo>
                    <a:cubicBezTo>
                      <a:pt x="10855" y="584"/>
                      <a:pt x="10745" y="778"/>
                      <a:pt x="10745" y="778"/>
                    </a:cubicBezTo>
                    <a:cubicBezTo>
                      <a:pt x="10416" y="1168"/>
                      <a:pt x="10197" y="1557"/>
                      <a:pt x="10087" y="1751"/>
                    </a:cubicBezTo>
                    <a:cubicBezTo>
                      <a:pt x="10087" y="2530"/>
                      <a:pt x="9978" y="2919"/>
                      <a:pt x="9758" y="2919"/>
                    </a:cubicBezTo>
                    <a:cubicBezTo>
                      <a:pt x="9649" y="2919"/>
                      <a:pt x="9649" y="2919"/>
                      <a:pt x="9539" y="2724"/>
                    </a:cubicBezTo>
                    <a:cubicBezTo>
                      <a:pt x="9539" y="2724"/>
                      <a:pt x="9320" y="2530"/>
                      <a:pt x="8991" y="2530"/>
                    </a:cubicBezTo>
                    <a:cubicBezTo>
                      <a:pt x="8772" y="2530"/>
                      <a:pt x="8662" y="2724"/>
                      <a:pt x="8662" y="2724"/>
                    </a:cubicBezTo>
                    <a:cubicBezTo>
                      <a:pt x="8662" y="2724"/>
                      <a:pt x="8552" y="2724"/>
                      <a:pt x="8552" y="2724"/>
                    </a:cubicBezTo>
                    <a:cubicBezTo>
                      <a:pt x="8552" y="2724"/>
                      <a:pt x="8552" y="2724"/>
                      <a:pt x="8552" y="2724"/>
                    </a:cubicBezTo>
                    <a:cubicBezTo>
                      <a:pt x="8333" y="2724"/>
                      <a:pt x="8223" y="2530"/>
                      <a:pt x="8114" y="2335"/>
                    </a:cubicBezTo>
                    <a:cubicBezTo>
                      <a:pt x="8004" y="2335"/>
                      <a:pt x="8004" y="2141"/>
                      <a:pt x="7894" y="2141"/>
                    </a:cubicBezTo>
                    <a:cubicBezTo>
                      <a:pt x="7565" y="2530"/>
                      <a:pt x="7346" y="2335"/>
                      <a:pt x="7127" y="2141"/>
                    </a:cubicBezTo>
                    <a:cubicBezTo>
                      <a:pt x="7127" y="2141"/>
                      <a:pt x="7127" y="2141"/>
                      <a:pt x="7127" y="2141"/>
                    </a:cubicBezTo>
                    <a:cubicBezTo>
                      <a:pt x="7017" y="2141"/>
                      <a:pt x="6908" y="2335"/>
                      <a:pt x="6798" y="2335"/>
                    </a:cubicBezTo>
                    <a:cubicBezTo>
                      <a:pt x="6579" y="2335"/>
                      <a:pt x="6140" y="1946"/>
                      <a:pt x="6030" y="1946"/>
                    </a:cubicBezTo>
                    <a:cubicBezTo>
                      <a:pt x="5921" y="1751"/>
                      <a:pt x="5811" y="1751"/>
                      <a:pt x="5702" y="1751"/>
                    </a:cubicBezTo>
                    <a:cubicBezTo>
                      <a:pt x="5702" y="1751"/>
                      <a:pt x="5592" y="1751"/>
                      <a:pt x="5592" y="1751"/>
                    </a:cubicBezTo>
                    <a:cubicBezTo>
                      <a:pt x="5263" y="1946"/>
                      <a:pt x="5044" y="1946"/>
                      <a:pt x="4824" y="1557"/>
                    </a:cubicBezTo>
                    <a:cubicBezTo>
                      <a:pt x="4715" y="1362"/>
                      <a:pt x="4495" y="1168"/>
                      <a:pt x="2851" y="1168"/>
                    </a:cubicBezTo>
                    <a:cubicBezTo>
                      <a:pt x="2522" y="1168"/>
                      <a:pt x="2522" y="1362"/>
                      <a:pt x="2303" y="1557"/>
                    </a:cubicBezTo>
                    <a:cubicBezTo>
                      <a:pt x="2303" y="1751"/>
                      <a:pt x="2303" y="1751"/>
                      <a:pt x="2193" y="1946"/>
                    </a:cubicBezTo>
                    <a:cubicBezTo>
                      <a:pt x="2193" y="1946"/>
                      <a:pt x="2083" y="1946"/>
                      <a:pt x="2083" y="2141"/>
                    </a:cubicBezTo>
                    <a:cubicBezTo>
                      <a:pt x="2083" y="2141"/>
                      <a:pt x="1974" y="2141"/>
                      <a:pt x="1974" y="2141"/>
                    </a:cubicBezTo>
                    <a:cubicBezTo>
                      <a:pt x="1974" y="2141"/>
                      <a:pt x="1974" y="2141"/>
                      <a:pt x="1864" y="2141"/>
                    </a:cubicBezTo>
                    <a:cubicBezTo>
                      <a:pt x="1864" y="2141"/>
                      <a:pt x="1864" y="2141"/>
                      <a:pt x="1864" y="2141"/>
                    </a:cubicBezTo>
                    <a:cubicBezTo>
                      <a:pt x="1864" y="2335"/>
                      <a:pt x="1754" y="2335"/>
                      <a:pt x="1754" y="2335"/>
                    </a:cubicBezTo>
                    <a:cubicBezTo>
                      <a:pt x="1754" y="2335"/>
                      <a:pt x="1754" y="2335"/>
                      <a:pt x="1754" y="2335"/>
                    </a:cubicBezTo>
                    <a:cubicBezTo>
                      <a:pt x="1645" y="2335"/>
                      <a:pt x="1645" y="2335"/>
                      <a:pt x="1645" y="2335"/>
                    </a:cubicBezTo>
                    <a:cubicBezTo>
                      <a:pt x="1645" y="2335"/>
                      <a:pt x="1645" y="2335"/>
                      <a:pt x="1645" y="2335"/>
                    </a:cubicBezTo>
                    <a:cubicBezTo>
                      <a:pt x="2412" y="4281"/>
                      <a:pt x="2193" y="4670"/>
                      <a:pt x="2193" y="4865"/>
                    </a:cubicBezTo>
                    <a:cubicBezTo>
                      <a:pt x="2083" y="5254"/>
                      <a:pt x="1864" y="5449"/>
                      <a:pt x="1754" y="5643"/>
                    </a:cubicBezTo>
                    <a:cubicBezTo>
                      <a:pt x="1754" y="5643"/>
                      <a:pt x="1645" y="5643"/>
                      <a:pt x="1645" y="5838"/>
                    </a:cubicBezTo>
                    <a:cubicBezTo>
                      <a:pt x="1535" y="5838"/>
                      <a:pt x="1425" y="6227"/>
                      <a:pt x="1206" y="6616"/>
                    </a:cubicBezTo>
                    <a:cubicBezTo>
                      <a:pt x="987" y="6811"/>
                      <a:pt x="658" y="7589"/>
                      <a:pt x="548" y="7784"/>
                    </a:cubicBezTo>
                    <a:cubicBezTo>
                      <a:pt x="548" y="7784"/>
                      <a:pt x="548" y="7978"/>
                      <a:pt x="548" y="7978"/>
                    </a:cubicBezTo>
                    <a:cubicBezTo>
                      <a:pt x="548" y="8368"/>
                      <a:pt x="548" y="8562"/>
                      <a:pt x="548" y="8757"/>
                    </a:cubicBezTo>
                    <a:cubicBezTo>
                      <a:pt x="548" y="8757"/>
                      <a:pt x="548" y="8757"/>
                      <a:pt x="548" y="8757"/>
                    </a:cubicBezTo>
                    <a:cubicBezTo>
                      <a:pt x="658" y="8757"/>
                      <a:pt x="658" y="8757"/>
                      <a:pt x="658" y="8757"/>
                    </a:cubicBezTo>
                    <a:cubicBezTo>
                      <a:pt x="548" y="9146"/>
                      <a:pt x="548" y="9146"/>
                      <a:pt x="548" y="9146"/>
                    </a:cubicBezTo>
                    <a:cubicBezTo>
                      <a:pt x="548" y="9146"/>
                      <a:pt x="548" y="9146"/>
                      <a:pt x="548" y="9146"/>
                    </a:cubicBezTo>
                    <a:cubicBezTo>
                      <a:pt x="548" y="9146"/>
                      <a:pt x="548" y="9146"/>
                      <a:pt x="548" y="9146"/>
                    </a:cubicBezTo>
                    <a:cubicBezTo>
                      <a:pt x="439" y="9535"/>
                      <a:pt x="439" y="9535"/>
                      <a:pt x="439" y="9535"/>
                    </a:cubicBezTo>
                    <a:cubicBezTo>
                      <a:pt x="439" y="9535"/>
                      <a:pt x="439" y="9535"/>
                      <a:pt x="439" y="9535"/>
                    </a:cubicBezTo>
                    <a:cubicBezTo>
                      <a:pt x="329" y="9730"/>
                      <a:pt x="110" y="10314"/>
                      <a:pt x="0" y="10508"/>
                    </a:cubicBezTo>
                    <a:cubicBezTo>
                      <a:pt x="0" y="10703"/>
                      <a:pt x="0" y="10703"/>
                      <a:pt x="0" y="10703"/>
                    </a:cubicBezTo>
                    <a:cubicBezTo>
                      <a:pt x="0" y="10703"/>
                      <a:pt x="0" y="10897"/>
                      <a:pt x="0" y="10897"/>
                    </a:cubicBezTo>
                    <a:cubicBezTo>
                      <a:pt x="0" y="10897"/>
                      <a:pt x="0" y="10897"/>
                      <a:pt x="0" y="10897"/>
                    </a:cubicBezTo>
                    <a:cubicBezTo>
                      <a:pt x="0" y="10897"/>
                      <a:pt x="110" y="11092"/>
                      <a:pt x="110" y="11092"/>
                    </a:cubicBezTo>
                    <a:cubicBezTo>
                      <a:pt x="110" y="11092"/>
                      <a:pt x="110" y="11092"/>
                      <a:pt x="110" y="11092"/>
                    </a:cubicBezTo>
                    <a:cubicBezTo>
                      <a:pt x="110" y="11092"/>
                      <a:pt x="219" y="11286"/>
                      <a:pt x="219" y="11286"/>
                    </a:cubicBezTo>
                    <a:cubicBezTo>
                      <a:pt x="219" y="11286"/>
                      <a:pt x="219" y="11286"/>
                      <a:pt x="219" y="11286"/>
                    </a:cubicBezTo>
                    <a:cubicBezTo>
                      <a:pt x="329" y="11286"/>
                      <a:pt x="329" y="11481"/>
                      <a:pt x="439" y="11481"/>
                    </a:cubicBezTo>
                    <a:cubicBezTo>
                      <a:pt x="439" y="11481"/>
                      <a:pt x="548" y="11481"/>
                      <a:pt x="548" y="11676"/>
                    </a:cubicBezTo>
                    <a:cubicBezTo>
                      <a:pt x="548" y="11676"/>
                      <a:pt x="658" y="11676"/>
                      <a:pt x="658" y="11676"/>
                    </a:cubicBezTo>
                    <a:cubicBezTo>
                      <a:pt x="658" y="11676"/>
                      <a:pt x="658" y="11676"/>
                      <a:pt x="768" y="11676"/>
                    </a:cubicBezTo>
                    <a:cubicBezTo>
                      <a:pt x="768" y="11676"/>
                      <a:pt x="768" y="11676"/>
                      <a:pt x="768" y="11676"/>
                    </a:cubicBezTo>
                    <a:cubicBezTo>
                      <a:pt x="877" y="11676"/>
                      <a:pt x="987" y="11676"/>
                      <a:pt x="987" y="11676"/>
                    </a:cubicBezTo>
                    <a:cubicBezTo>
                      <a:pt x="1096" y="11676"/>
                      <a:pt x="1316" y="11676"/>
                      <a:pt x="1535" y="11870"/>
                    </a:cubicBezTo>
                    <a:cubicBezTo>
                      <a:pt x="1864" y="11870"/>
                      <a:pt x="2083" y="12065"/>
                      <a:pt x="2193" y="12065"/>
                    </a:cubicBezTo>
                    <a:cubicBezTo>
                      <a:pt x="2522" y="12065"/>
                      <a:pt x="2960" y="12259"/>
                      <a:pt x="3070" y="12454"/>
                    </a:cubicBezTo>
                    <a:cubicBezTo>
                      <a:pt x="3180" y="12454"/>
                      <a:pt x="3289" y="12454"/>
                      <a:pt x="3399" y="12259"/>
                    </a:cubicBezTo>
                    <a:cubicBezTo>
                      <a:pt x="3509" y="11870"/>
                      <a:pt x="3728" y="11870"/>
                      <a:pt x="3947" y="11870"/>
                    </a:cubicBezTo>
                    <a:cubicBezTo>
                      <a:pt x="4057" y="12065"/>
                      <a:pt x="4057" y="12065"/>
                      <a:pt x="4166" y="12065"/>
                    </a:cubicBezTo>
                    <a:cubicBezTo>
                      <a:pt x="4276" y="12065"/>
                      <a:pt x="4605" y="11676"/>
                      <a:pt x="4605" y="11481"/>
                    </a:cubicBezTo>
                    <a:cubicBezTo>
                      <a:pt x="4715" y="11481"/>
                      <a:pt x="4824" y="11286"/>
                      <a:pt x="5044" y="11092"/>
                    </a:cubicBezTo>
                    <a:cubicBezTo>
                      <a:pt x="5044" y="11092"/>
                      <a:pt x="5044" y="11092"/>
                      <a:pt x="5153" y="11092"/>
                    </a:cubicBezTo>
                    <a:cubicBezTo>
                      <a:pt x="5153" y="11092"/>
                      <a:pt x="5153" y="11092"/>
                      <a:pt x="5153" y="11092"/>
                    </a:cubicBezTo>
                    <a:cubicBezTo>
                      <a:pt x="5263" y="10897"/>
                      <a:pt x="5263" y="10897"/>
                      <a:pt x="5263" y="10897"/>
                    </a:cubicBezTo>
                    <a:cubicBezTo>
                      <a:pt x="5263" y="10897"/>
                      <a:pt x="5373" y="10897"/>
                      <a:pt x="5482" y="10703"/>
                    </a:cubicBezTo>
                    <a:cubicBezTo>
                      <a:pt x="5592" y="10703"/>
                      <a:pt x="5592" y="10703"/>
                      <a:pt x="5592" y="10703"/>
                    </a:cubicBezTo>
                    <a:cubicBezTo>
                      <a:pt x="5592" y="10703"/>
                      <a:pt x="5592" y="10703"/>
                      <a:pt x="5592" y="10703"/>
                    </a:cubicBezTo>
                    <a:cubicBezTo>
                      <a:pt x="5592" y="10703"/>
                      <a:pt x="5702" y="10703"/>
                      <a:pt x="5702" y="10703"/>
                    </a:cubicBezTo>
                    <a:cubicBezTo>
                      <a:pt x="5921" y="10508"/>
                      <a:pt x="6140" y="10508"/>
                      <a:pt x="6250" y="10508"/>
                    </a:cubicBezTo>
                    <a:cubicBezTo>
                      <a:pt x="6250" y="10508"/>
                      <a:pt x="6250" y="10508"/>
                      <a:pt x="6250" y="10508"/>
                    </a:cubicBezTo>
                    <a:cubicBezTo>
                      <a:pt x="6359" y="10508"/>
                      <a:pt x="6359" y="10508"/>
                      <a:pt x="6359" y="10508"/>
                    </a:cubicBezTo>
                    <a:cubicBezTo>
                      <a:pt x="6579" y="10508"/>
                      <a:pt x="6798" y="10703"/>
                      <a:pt x="7017" y="11092"/>
                    </a:cubicBezTo>
                    <a:cubicBezTo>
                      <a:pt x="7127" y="11092"/>
                      <a:pt x="7237" y="11481"/>
                      <a:pt x="7346" y="11481"/>
                    </a:cubicBezTo>
                    <a:cubicBezTo>
                      <a:pt x="7346" y="11481"/>
                      <a:pt x="7346" y="11481"/>
                      <a:pt x="7346" y="11481"/>
                    </a:cubicBezTo>
                    <a:cubicBezTo>
                      <a:pt x="7456" y="11481"/>
                      <a:pt x="7565" y="11481"/>
                      <a:pt x="7785" y="11676"/>
                    </a:cubicBezTo>
                    <a:cubicBezTo>
                      <a:pt x="8004" y="11870"/>
                      <a:pt x="8333" y="12259"/>
                      <a:pt x="8443" y="12843"/>
                    </a:cubicBezTo>
                    <a:cubicBezTo>
                      <a:pt x="8552" y="13427"/>
                      <a:pt x="8772" y="14011"/>
                      <a:pt x="8991" y="14595"/>
                    </a:cubicBezTo>
                    <a:cubicBezTo>
                      <a:pt x="8991" y="14595"/>
                      <a:pt x="9101" y="14789"/>
                      <a:pt x="9101" y="14789"/>
                    </a:cubicBezTo>
                    <a:cubicBezTo>
                      <a:pt x="9320" y="15373"/>
                      <a:pt x="9429" y="16346"/>
                      <a:pt x="9429" y="16541"/>
                    </a:cubicBezTo>
                    <a:cubicBezTo>
                      <a:pt x="9429" y="16735"/>
                      <a:pt x="9429" y="16735"/>
                      <a:pt x="9429" y="16735"/>
                    </a:cubicBezTo>
                    <a:cubicBezTo>
                      <a:pt x="9429" y="16735"/>
                      <a:pt x="9429" y="16735"/>
                      <a:pt x="9429" y="16930"/>
                    </a:cubicBezTo>
                    <a:cubicBezTo>
                      <a:pt x="9429" y="16930"/>
                      <a:pt x="9429" y="16930"/>
                      <a:pt x="9320" y="16930"/>
                    </a:cubicBezTo>
                    <a:cubicBezTo>
                      <a:pt x="9320" y="16930"/>
                      <a:pt x="9320" y="16930"/>
                      <a:pt x="9320" y="16930"/>
                    </a:cubicBezTo>
                    <a:cubicBezTo>
                      <a:pt x="9320" y="16930"/>
                      <a:pt x="9320" y="16930"/>
                      <a:pt x="9320" y="16930"/>
                    </a:cubicBezTo>
                    <a:cubicBezTo>
                      <a:pt x="9320" y="17124"/>
                      <a:pt x="9210" y="17124"/>
                      <a:pt x="9210" y="17124"/>
                    </a:cubicBezTo>
                    <a:cubicBezTo>
                      <a:pt x="9101" y="17124"/>
                      <a:pt x="8881" y="16930"/>
                      <a:pt x="8662" y="16930"/>
                    </a:cubicBezTo>
                    <a:cubicBezTo>
                      <a:pt x="8552" y="16735"/>
                      <a:pt x="8443" y="16735"/>
                      <a:pt x="8333" y="16735"/>
                    </a:cubicBezTo>
                    <a:cubicBezTo>
                      <a:pt x="8333" y="16735"/>
                      <a:pt x="8333" y="16735"/>
                      <a:pt x="8333" y="16735"/>
                    </a:cubicBezTo>
                    <a:cubicBezTo>
                      <a:pt x="8223" y="16735"/>
                      <a:pt x="8114" y="16930"/>
                      <a:pt x="8114" y="17319"/>
                    </a:cubicBezTo>
                    <a:cubicBezTo>
                      <a:pt x="8114" y="17319"/>
                      <a:pt x="8114" y="17319"/>
                      <a:pt x="8114" y="17514"/>
                    </a:cubicBezTo>
                    <a:cubicBezTo>
                      <a:pt x="8114" y="17514"/>
                      <a:pt x="8114" y="17514"/>
                      <a:pt x="8114" y="17514"/>
                    </a:cubicBezTo>
                    <a:cubicBezTo>
                      <a:pt x="8114" y="17514"/>
                      <a:pt x="8114" y="17514"/>
                      <a:pt x="8114" y="17514"/>
                    </a:cubicBezTo>
                    <a:cubicBezTo>
                      <a:pt x="8114" y="17708"/>
                      <a:pt x="8114" y="17708"/>
                      <a:pt x="8114" y="17708"/>
                    </a:cubicBezTo>
                    <a:cubicBezTo>
                      <a:pt x="8114" y="17708"/>
                      <a:pt x="8114" y="17708"/>
                      <a:pt x="8114" y="17708"/>
                    </a:cubicBezTo>
                    <a:cubicBezTo>
                      <a:pt x="8004" y="17903"/>
                      <a:pt x="8004" y="17903"/>
                      <a:pt x="8004" y="17903"/>
                    </a:cubicBezTo>
                    <a:cubicBezTo>
                      <a:pt x="8004" y="17903"/>
                      <a:pt x="8004" y="18097"/>
                      <a:pt x="8004" y="18097"/>
                    </a:cubicBezTo>
                    <a:cubicBezTo>
                      <a:pt x="8004" y="18097"/>
                      <a:pt x="8004" y="18097"/>
                      <a:pt x="7894" y="18292"/>
                    </a:cubicBezTo>
                    <a:cubicBezTo>
                      <a:pt x="7894" y="18292"/>
                      <a:pt x="7894" y="18292"/>
                      <a:pt x="7894" y="18292"/>
                    </a:cubicBezTo>
                    <a:cubicBezTo>
                      <a:pt x="7894" y="18292"/>
                      <a:pt x="7785" y="18486"/>
                      <a:pt x="7785" y="18486"/>
                    </a:cubicBezTo>
                    <a:cubicBezTo>
                      <a:pt x="7785" y="18486"/>
                      <a:pt x="7785" y="18486"/>
                      <a:pt x="7785" y="18486"/>
                    </a:cubicBezTo>
                    <a:cubicBezTo>
                      <a:pt x="7675" y="18876"/>
                      <a:pt x="7565" y="19070"/>
                      <a:pt x="7456" y="19265"/>
                    </a:cubicBezTo>
                    <a:cubicBezTo>
                      <a:pt x="7565" y="19459"/>
                      <a:pt x="7565" y="19459"/>
                      <a:pt x="7675" y="19459"/>
                    </a:cubicBezTo>
                    <a:cubicBezTo>
                      <a:pt x="7675" y="19459"/>
                      <a:pt x="7785" y="19265"/>
                      <a:pt x="7894" y="19265"/>
                    </a:cubicBezTo>
                    <a:cubicBezTo>
                      <a:pt x="8114" y="19070"/>
                      <a:pt x="8223" y="18876"/>
                      <a:pt x="8333" y="18876"/>
                    </a:cubicBezTo>
                    <a:cubicBezTo>
                      <a:pt x="8443" y="18876"/>
                      <a:pt x="8443" y="18876"/>
                      <a:pt x="8443" y="18876"/>
                    </a:cubicBezTo>
                    <a:cubicBezTo>
                      <a:pt x="8443" y="18876"/>
                      <a:pt x="8443" y="19070"/>
                      <a:pt x="8552" y="19070"/>
                    </a:cubicBezTo>
                    <a:cubicBezTo>
                      <a:pt x="8552" y="19070"/>
                      <a:pt x="8552" y="19070"/>
                      <a:pt x="8552" y="19070"/>
                    </a:cubicBezTo>
                    <a:cubicBezTo>
                      <a:pt x="8552" y="19070"/>
                      <a:pt x="8552" y="19070"/>
                      <a:pt x="8662" y="19070"/>
                    </a:cubicBezTo>
                    <a:cubicBezTo>
                      <a:pt x="8662" y="18681"/>
                      <a:pt x="8772" y="18486"/>
                      <a:pt x="9101" y="18097"/>
                    </a:cubicBezTo>
                    <a:cubicBezTo>
                      <a:pt x="9101" y="18097"/>
                      <a:pt x="9210" y="18097"/>
                      <a:pt x="9320" y="17903"/>
                    </a:cubicBezTo>
                    <a:cubicBezTo>
                      <a:pt x="9429" y="17708"/>
                      <a:pt x="9649" y="17124"/>
                      <a:pt x="9758" y="16735"/>
                    </a:cubicBezTo>
                    <a:cubicBezTo>
                      <a:pt x="9868" y="16346"/>
                      <a:pt x="10087" y="15762"/>
                      <a:pt x="10416" y="15568"/>
                    </a:cubicBezTo>
                    <a:cubicBezTo>
                      <a:pt x="10526" y="15568"/>
                      <a:pt x="10636" y="15568"/>
                      <a:pt x="10745" y="15373"/>
                    </a:cubicBezTo>
                    <a:cubicBezTo>
                      <a:pt x="11074" y="15373"/>
                      <a:pt x="11403" y="15178"/>
                      <a:pt x="11842" y="15178"/>
                    </a:cubicBezTo>
                    <a:cubicBezTo>
                      <a:pt x="12061" y="15373"/>
                      <a:pt x="12171" y="15373"/>
                      <a:pt x="12280" y="15762"/>
                    </a:cubicBezTo>
                    <a:cubicBezTo>
                      <a:pt x="12390" y="15957"/>
                      <a:pt x="12280" y="16346"/>
                      <a:pt x="12171" y="16541"/>
                    </a:cubicBezTo>
                    <a:cubicBezTo>
                      <a:pt x="12171" y="16541"/>
                      <a:pt x="12061" y="16735"/>
                      <a:pt x="12061" y="16735"/>
                    </a:cubicBezTo>
                    <a:cubicBezTo>
                      <a:pt x="12280" y="16930"/>
                      <a:pt x="12609" y="16930"/>
                      <a:pt x="12719" y="16930"/>
                    </a:cubicBezTo>
                    <a:cubicBezTo>
                      <a:pt x="13267" y="16930"/>
                      <a:pt x="13267" y="16930"/>
                      <a:pt x="13267" y="16930"/>
                    </a:cubicBezTo>
                    <a:cubicBezTo>
                      <a:pt x="13596" y="16930"/>
                      <a:pt x="14144" y="16930"/>
                      <a:pt x="14144" y="17514"/>
                    </a:cubicBezTo>
                    <a:cubicBezTo>
                      <a:pt x="14254" y="18292"/>
                      <a:pt x="13706" y="18681"/>
                      <a:pt x="13048" y="19070"/>
                    </a:cubicBezTo>
                    <a:cubicBezTo>
                      <a:pt x="12938" y="19070"/>
                      <a:pt x="12828" y="19070"/>
                      <a:pt x="12719" y="19265"/>
                    </a:cubicBezTo>
                    <a:cubicBezTo>
                      <a:pt x="12828" y="19265"/>
                      <a:pt x="12938" y="19265"/>
                      <a:pt x="13048" y="19459"/>
                    </a:cubicBezTo>
                    <a:cubicBezTo>
                      <a:pt x="13267" y="19654"/>
                      <a:pt x="13486" y="19654"/>
                      <a:pt x="13706" y="19849"/>
                    </a:cubicBezTo>
                    <a:cubicBezTo>
                      <a:pt x="14035" y="20238"/>
                      <a:pt x="13925" y="20822"/>
                      <a:pt x="13815" y="21405"/>
                    </a:cubicBezTo>
                    <a:cubicBezTo>
                      <a:pt x="13815" y="21405"/>
                      <a:pt x="13815" y="21600"/>
                      <a:pt x="13815" y="21600"/>
                    </a:cubicBezTo>
                    <a:cubicBezTo>
                      <a:pt x="13815" y="21600"/>
                      <a:pt x="13815" y="21600"/>
                      <a:pt x="13815" y="21600"/>
                    </a:cubicBezTo>
                    <a:cubicBezTo>
                      <a:pt x="14035" y="21600"/>
                      <a:pt x="14254" y="21405"/>
                      <a:pt x="14473" y="21211"/>
                    </a:cubicBezTo>
                    <a:cubicBezTo>
                      <a:pt x="14692" y="20822"/>
                      <a:pt x="14912" y="20822"/>
                      <a:pt x="15131" y="20627"/>
                    </a:cubicBezTo>
                    <a:cubicBezTo>
                      <a:pt x="15241" y="20627"/>
                      <a:pt x="15460" y="20432"/>
                      <a:pt x="15679" y="20238"/>
                    </a:cubicBezTo>
                    <a:cubicBezTo>
                      <a:pt x="15789" y="20043"/>
                      <a:pt x="16008" y="20043"/>
                      <a:pt x="16118" y="20043"/>
                    </a:cubicBezTo>
                    <a:cubicBezTo>
                      <a:pt x="15241" y="20043"/>
                      <a:pt x="15021" y="18876"/>
                      <a:pt x="15021" y="17708"/>
                    </a:cubicBezTo>
                    <a:cubicBezTo>
                      <a:pt x="15021" y="17124"/>
                      <a:pt x="16227" y="15762"/>
                      <a:pt x="16776" y="15568"/>
                    </a:cubicBezTo>
                    <a:cubicBezTo>
                      <a:pt x="17324" y="15568"/>
                      <a:pt x="17762" y="15178"/>
                      <a:pt x="18201" y="14789"/>
                    </a:cubicBezTo>
                    <a:cubicBezTo>
                      <a:pt x="18420" y="14595"/>
                      <a:pt x="18749" y="14595"/>
                      <a:pt x="19078" y="14400"/>
                    </a:cubicBezTo>
                    <a:cubicBezTo>
                      <a:pt x="19078" y="14205"/>
                      <a:pt x="19078" y="14205"/>
                      <a:pt x="19078" y="14011"/>
                    </a:cubicBezTo>
                    <a:cubicBezTo>
                      <a:pt x="19078" y="14011"/>
                      <a:pt x="19078" y="14011"/>
                      <a:pt x="19078" y="14011"/>
                    </a:cubicBezTo>
                    <a:cubicBezTo>
                      <a:pt x="19078" y="14011"/>
                      <a:pt x="19078" y="13816"/>
                      <a:pt x="19078" y="13816"/>
                    </a:cubicBezTo>
                    <a:cubicBezTo>
                      <a:pt x="19078" y="13816"/>
                      <a:pt x="19078" y="13816"/>
                      <a:pt x="19078" y="13816"/>
                    </a:cubicBezTo>
                    <a:cubicBezTo>
                      <a:pt x="19078" y="13622"/>
                      <a:pt x="19078" y="13622"/>
                      <a:pt x="19078" y="13427"/>
                    </a:cubicBezTo>
                    <a:cubicBezTo>
                      <a:pt x="19188" y="13427"/>
                      <a:pt x="19297" y="13232"/>
                      <a:pt x="19297" y="13232"/>
                    </a:cubicBezTo>
                    <a:cubicBezTo>
                      <a:pt x="19407" y="13232"/>
                      <a:pt x="19517" y="13038"/>
                      <a:pt x="19626" y="12843"/>
                    </a:cubicBezTo>
                    <a:cubicBezTo>
                      <a:pt x="19955" y="12259"/>
                      <a:pt x="20175" y="12065"/>
                      <a:pt x="20284" y="12065"/>
                    </a:cubicBezTo>
                    <a:cubicBezTo>
                      <a:pt x="20394" y="12065"/>
                      <a:pt x="20504" y="12065"/>
                      <a:pt x="20613" y="12065"/>
                    </a:cubicBezTo>
                    <a:cubicBezTo>
                      <a:pt x="20832" y="12259"/>
                      <a:pt x="21052" y="12259"/>
                      <a:pt x="21161" y="12259"/>
                    </a:cubicBezTo>
                    <a:cubicBezTo>
                      <a:pt x="21161" y="12065"/>
                      <a:pt x="21161" y="12065"/>
                      <a:pt x="21271" y="11870"/>
                    </a:cubicBezTo>
                    <a:cubicBezTo>
                      <a:pt x="21271" y="11676"/>
                      <a:pt x="21381" y="11481"/>
                      <a:pt x="21381" y="11286"/>
                    </a:cubicBezTo>
                    <a:cubicBezTo>
                      <a:pt x="21381" y="11286"/>
                      <a:pt x="21271" y="11286"/>
                      <a:pt x="21271" y="11092"/>
                    </a:cubicBezTo>
                    <a:cubicBezTo>
                      <a:pt x="21161" y="10897"/>
                      <a:pt x="21052" y="10703"/>
                      <a:pt x="21052" y="10314"/>
                    </a:cubicBezTo>
                    <a:cubicBezTo>
                      <a:pt x="21161" y="9924"/>
                      <a:pt x="21271" y="9924"/>
                      <a:pt x="21381" y="9730"/>
                    </a:cubicBezTo>
                    <a:cubicBezTo>
                      <a:pt x="21381" y="9730"/>
                      <a:pt x="21381" y="9730"/>
                      <a:pt x="21381" y="9730"/>
                    </a:cubicBezTo>
                    <a:cubicBezTo>
                      <a:pt x="21381" y="9730"/>
                      <a:pt x="21161" y="9535"/>
                      <a:pt x="21161" y="9146"/>
                    </a:cubicBezTo>
                    <a:cubicBezTo>
                      <a:pt x="21161" y="8951"/>
                      <a:pt x="21271" y="8757"/>
                      <a:pt x="21381" y="8562"/>
                    </a:cubicBezTo>
                    <a:cubicBezTo>
                      <a:pt x="21490" y="8562"/>
                      <a:pt x="21600" y="8368"/>
                      <a:pt x="21600" y="8368"/>
                    </a:cubicBezTo>
                    <a:cubicBezTo>
                      <a:pt x="21490" y="8368"/>
                      <a:pt x="21381" y="8173"/>
                      <a:pt x="21271" y="8173"/>
                    </a:cubicBezTo>
                    <a:cubicBezTo>
                      <a:pt x="21161" y="7978"/>
                      <a:pt x="21052" y="7978"/>
                      <a:pt x="20942" y="7784"/>
                    </a:cubicBezTo>
                    <a:cubicBezTo>
                      <a:pt x="20832" y="7784"/>
                      <a:pt x="20613" y="7589"/>
                      <a:pt x="20504" y="7589"/>
                    </a:cubicBezTo>
                    <a:cubicBezTo>
                      <a:pt x="20284" y="7589"/>
                      <a:pt x="20065" y="7589"/>
                      <a:pt x="19955" y="7395"/>
                    </a:cubicBezTo>
                    <a:cubicBezTo>
                      <a:pt x="19846" y="7200"/>
                      <a:pt x="19517" y="7200"/>
                      <a:pt x="19297" y="7200"/>
                    </a:cubicBezTo>
                    <a:cubicBezTo>
                      <a:pt x="19078" y="7200"/>
                      <a:pt x="18859" y="7200"/>
                      <a:pt x="18749" y="6811"/>
                    </a:cubicBezTo>
                    <a:cubicBezTo>
                      <a:pt x="18749" y="6811"/>
                      <a:pt x="18640" y="6616"/>
                      <a:pt x="18640" y="6422"/>
                    </a:cubicBezTo>
                    <a:cubicBezTo>
                      <a:pt x="18420" y="6227"/>
                      <a:pt x="18311" y="6032"/>
                      <a:pt x="18311" y="5838"/>
                    </a:cubicBezTo>
                    <a:cubicBezTo>
                      <a:pt x="18201" y="5838"/>
                      <a:pt x="17982" y="5838"/>
                      <a:pt x="17872" y="6032"/>
                    </a:cubicBezTo>
                    <a:cubicBezTo>
                      <a:pt x="17653" y="6227"/>
                      <a:pt x="17324" y="6422"/>
                      <a:pt x="16995" y="6032"/>
                    </a:cubicBezTo>
                    <a:cubicBezTo>
                      <a:pt x="16995" y="6032"/>
                      <a:pt x="16885" y="6032"/>
                      <a:pt x="16885" y="5838"/>
                    </a:cubicBezTo>
                    <a:cubicBezTo>
                      <a:pt x="16776" y="5838"/>
                      <a:pt x="16666" y="5643"/>
                      <a:pt x="16666" y="5643"/>
                    </a:cubicBezTo>
                    <a:cubicBezTo>
                      <a:pt x="16447" y="5838"/>
                      <a:pt x="16008" y="5643"/>
                      <a:pt x="15898" y="5449"/>
                    </a:cubicBezTo>
                    <a:cubicBezTo>
                      <a:pt x="15898" y="5254"/>
                      <a:pt x="15789" y="5059"/>
                      <a:pt x="15898" y="4670"/>
                    </a:cubicBezTo>
                    <a:cubicBezTo>
                      <a:pt x="15898" y="4476"/>
                      <a:pt x="15570" y="3697"/>
                      <a:pt x="15460" y="3503"/>
                    </a:cubicBezTo>
                    <a:cubicBezTo>
                      <a:pt x="15460" y="3503"/>
                      <a:pt x="15350" y="3503"/>
                      <a:pt x="15241" y="3503"/>
                    </a:cubicBezTo>
                    <a:cubicBezTo>
                      <a:pt x="14912" y="3503"/>
                      <a:pt x="14583" y="3503"/>
                      <a:pt x="14473" y="2919"/>
                    </a:cubicBezTo>
                    <a:cubicBezTo>
                      <a:pt x="14363" y="2724"/>
                      <a:pt x="14363" y="2724"/>
                      <a:pt x="14254" y="2530"/>
                    </a:cubicBezTo>
                    <a:cubicBezTo>
                      <a:pt x="14144" y="2141"/>
                      <a:pt x="14035" y="1751"/>
                      <a:pt x="14144" y="1362"/>
                    </a:cubicBezTo>
                    <a:cubicBezTo>
                      <a:pt x="14254" y="1168"/>
                      <a:pt x="14144" y="389"/>
                      <a:pt x="14035" y="0"/>
                    </a:cubicBezTo>
                    <a:cubicBezTo>
                      <a:pt x="14035" y="0"/>
                      <a:pt x="13815" y="0"/>
                      <a:pt x="13596" y="0"/>
                    </a:cubicBezTo>
                    <a:cubicBezTo>
                      <a:pt x="13486" y="0"/>
                      <a:pt x="13267" y="0"/>
                      <a:pt x="13267" y="0"/>
                    </a:cubicBezTo>
                    <a:cubicBezTo>
                      <a:pt x="13157" y="195"/>
                      <a:pt x="12938" y="195"/>
                      <a:pt x="12719" y="0"/>
                    </a:cubicBezTo>
                    <a:cubicBezTo>
                      <a:pt x="12609" y="0"/>
                      <a:pt x="12499" y="0"/>
                      <a:pt x="12499" y="0"/>
                    </a:cubicBezTo>
                    <a:cubicBezTo>
                      <a:pt x="12390" y="195"/>
                      <a:pt x="12390" y="195"/>
                      <a:pt x="12280" y="195"/>
                    </a:cubicBezTo>
                    <a:cubicBezTo>
                      <a:pt x="12280" y="389"/>
                      <a:pt x="12171" y="584"/>
                      <a:pt x="11951" y="584"/>
                    </a:cubicBezTo>
                    <a:cubicBezTo>
                      <a:pt x="11951" y="584"/>
                      <a:pt x="11842" y="584"/>
                      <a:pt x="11732" y="584"/>
                    </a:cubicBezTo>
                    <a:cubicBezTo>
                      <a:pt x="11732" y="584"/>
                      <a:pt x="11622" y="584"/>
                      <a:pt x="11622" y="584"/>
                    </a:cubicBezTo>
                    <a:cubicBezTo>
                      <a:pt x="11622" y="584"/>
                      <a:pt x="11622" y="584"/>
                      <a:pt x="11622" y="584"/>
                    </a:cubicBezTo>
                    <a:cubicBezTo>
                      <a:pt x="11513" y="584"/>
                      <a:pt x="11403" y="584"/>
                      <a:pt x="11403" y="389"/>
                    </a:cubicBezTo>
                    <a:cubicBezTo>
                      <a:pt x="11403" y="389"/>
                      <a:pt x="11403" y="584"/>
                      <a:pt x="11293" y="58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1" name="Shape 3151"/>
              <p:cNvSpPr/>
              <p:nvPr/>
            </p:nvSpPr>
            <p:spPr>
              <a:xfrm>
                <a:off x="543312" y="382876"/>
                <a:ext cx="148314" cy="981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435" y="0"/>
                    </a:moveTo>
                    <a:cubicBezTo>
                      <a:pt x="11224" y="0"/>
                      <a:pt x="11224" y="0"/>
                      <a:pt x="11224" y="0"/>
                    </a:cubicBezTo>
                    <a:cubicBezTo>
                      <a:pt x="11224" y="0"/>
                      <a:pt x="11224" y="309"/>
                      <a:pt x="11012" y="309"/>
                    </a:cubicBezTo>
                    <a:cubicBezTo>
                      <a:pt x="11012" y="309"/>
                      <a:pt x="11012" y="617"/>
                      <a:pt x="10800" y="617"/>
                    </a:cubicBezTo>
                    <a:cubicBezTo>
                      <a:pt x="10588" y="926"/>
                      <a:pt x="10376" y="1543"/>
                      <a:pt x="9953" y="1543"/>
                    </a:cubicBezTo>
                    <a:cubicBezTo>
                      <a:pt x="9741" y="1543"/>
                      <a:pt x="9529" y="1543"/>
                      <a:pt x="9529" y="1543"/>
                    </a:cubicBezTo>
                    <a:cubicBezTo>
                      <a:pt x="9106" y="1543"/>
                      <a:pt x="8682" y="1543"/>
                      <a:pt x="8471" y="1851"/>
                    </a:cubicBezTo>
                    <a:cubicBezTo>
                      <a:pt x="8471" y="1851"/>
                      <a:pt x="8471" y="1851"/>
                      <a:pt x="8259" y="2160"/>
                    </a:cubicBezTo>
                    <a:cubicBezTo>
                      <a:pt x="8259" y="2160"/>
                      <a:pt x="8259" y="2160"/>
                      <a:pt x="8259" y="2469"/>
                    </a:cubicBezTo>
                    <a:cubicBezTo>
                      <a:pt x="8259" y="2469"/>
                      <a:pt x="8259" y="2469"/>
                      <a:pt x="8259" y="2469"/>
                    </a:cubicBezTo>
                    <a:cubicBezTo>
                      <a:pt x="8047" y="2469"/>
                      <a:pt x="8047" y="2777"/>
                      <a:pt x="8047" y="3086"/>
                    </a:cubicBezTo>
                    <a:cubicBezTo>
                      <a:pt x="8047" y="3394"/>
                      <a:pt x="8047" y="3703"/>
                      <a:pt x="8047" y="4011"/>
                    </a:cubicBezTo>
                    <a:cubicBezTo>
                      <a:pt x="8047" y="4011"/>
                      <a:pt x="8047" y="4320"/>
                      <a:pt x="8047" y="4320"/>
                    </a:cubicBezTo>
                    <a:cubicBezTo>
                      <a:pt x="8047" y="4629"/>
                      <a:pt x="8047" y="4629"/>
                      <a:pt x="7835" y="4629"/>
                    </a:cubicBezTo>
                    <a:cubicBezTo>
                      <a:pt x="7835" y="4937"/>
                      <a:pt x="7624" y="5246"/>
                      <a:pt x="7412" y="5246"/>
                    </a:cubicBezTo>
                    <a:cubicBezTo>
                      <a:pt x="7412" y="5246"/>
                      <a:pt x="7412" y="5246"/>
                      <a:pt x="7412" y="5246"/>
                    </a:cubicBezTo>
                    <a:cubicBezTo>
                      <a:pt x="7200" y="5554"/>
                      <a:pt x="6988" y="5863"/>
                      <a:pt x="6776" y="5863"/>
                    </a:cubicBezTo>
                    <a:cubicBezTo>
                      <a:pt x="6353" y="6171"/>
                      <a:pt x="5929" y="6789"/>
                      <a:pt x="5718" y="7097"/>
                    </a:cubicBezTo>
                    <a:cubicBezTo>
                      <a:pt x="5718" y="7406"/>
                      <a:pt x="5718" y="7406"/>
                      <a:pt x="5718" y="7714"/>
                    </a:cubicBezTo>
                    <a:cubicBezTo>
                      <a:pt x="5718" y="8331"/>
                      <a:pt x="5718" y="9257"/>
                      <a:pt x="5082" y="9257"/>
                    </a:cubicBezTo>
                    <a:cubicBezTo>
                      <a:pt x="4659" y="9257"/>
                      <a:pt x="4024" y="9566"/>
                      <a:pt x="3812" y="9874"/>
                    </a:cubicBezTo>
                    <a:cubicBezTo>
                      <a:pt x="3600" y="10491"/>
                      <a:pt x="3176" y="10800"/>
                      <a:pt x="2541" y="10800"/>
                    </a:cubicBezTo>
                    <a:cubicBezTo>
                      <a:pt x="2329" y="10800"/>
                      <a:pt x="2329" y="10800"/>
                      <a:pt x="2118" y="10800"/>
                    </a:cubicBezTo>
                    <a:cubicBezTo>
                      <a:pt x="2118" y="10800"/>
                      <a:pt x="2118" y="10800"/>
                      <a:pt x="2118" y="10800"/>
                    </a:cubicBezTo>
                    <a:cubicBezTo>
                      <a:pt x="2118" y="10800"/>
                      <a:pt x="2118" y="10800"/>
                      <a:pt x="2118" y="10800"/>
                    </a:cubicBezTo>
                    <a:cubicBezTo>
                      <a:pt x="2118" y="10800"/>
                      <a:pt x="2118" y="10800"/>
                      <a:pt x="2118" y="10800"/>
                    </a:cubicBezTo>
                    <a:cubicBezTo>
                      <a:pt x="2118" y="10800"/>
                      <a:pt x="2118" y="10800"/>
                      <a:pt x="2118" y="10800"/>
                    </a:cubicBezTo>
                    <a:cubicBezTo>
                      <a:pt x="1906" y="10800"/>
                      <a:pt x="1906" y="10800"/>
                      <a:pt x="1906" y="10800"/>
                    </a:cubicBezTo>
                    <a:cubicBezTo>
                      <a:pt x="1906" y="10800"/>
                      <a:pt x="1906" y="10800"/>
                      <a:pt x="1906" y="10800"/>
                    </a:cubicBezTo>
                    <a:cubicBezTo>
                      <a:pt x="1906" y="10800"/>
                      <a:pt x="1906" y="10800"/>
                      <a:pt x="1694" y="10800"/>
                    </a:cubicBezTo>
                    <a:cubicBezTo>
                      <a:pt x="1694" y="10800"/>
                      <a:pt x="1694" y="10800"/>
                      <a:pt x="1694" y="10800"/>
                    </a:cubicBezTo>
                    <a:cubicBezTo>
                      <a:pt x="1694" y="10800"/>
                      <a:pt x="1694" y="10800"/>
                      <a:pt x="1482" y="10800"/>
                    </a:cubicBezTo>
                    <a:cubicBezTo>
                      <a:pt x="1482" y="10800"/>
                      <a:pt x="1482" y="10800"/>
                      <a:pt x="1482" y="10800"/>
                    </a:cubicBezTo>
                    <a:cubicBezTo>
                      <a:pt x="1482" y="10800"/>
                      <a:pt x="1482" y="10800"/>
                      <a:pt x="1271" y="10800"/>
                    </a:cubicBezTo>
                    <a:cubicBezTo>
                      <a:pt x="1271" y="10800"/>
                      <a:pt x="1271" y="10800"/>
                      <a:pt x="1271" y="10800"/>
                    </a:cubicBezTo>
                    <a:cubicBezTo>
                      <a:pt x="1059" y="10800"/>
                      <a:pt x="1059" y="10800"/>
                      <a:pt x="847" y="10800"/>
                    </a:cubicBezTo>
                    <a:cubicBezTo>
                      <a:pt x="847" y="10800"/>
                      <a:pt x="847" y="10800"/>
                      <a:pt x="847" y="10800"/>
                    </a:cubicBezTo>
                    <a:cubicBezTo>
                      <a:pt x="847" y="10800"/>
                      <a:pt x="847" y="10800"/>
                      <a:pt x="847" y="10800"/>
                    </a:cubicBezTo>
                    <a:cubicBezTo>
                      <a:pt x="847" y="10800"/>
                      <a:pt x="847" y="10800"/>
                      <a:pt x="847" y="11109"/>
                    </a:cubicBezTo>
                    <a:cubicBezTo>
                      <a:pt x="847" y="11109"/>
                      <a:pt x="847" y="11109"/>
                      <a:pt x="847" y="11417"/>
                    </a:cubicBezTo>
                    <a:cubicBezTo>
                      <a:pt x="847" y="11417"/>
                      <a:pt x="847" y="11417"/>
                      <a:pt x="847" y="11726"/>
                    </a:cubicBezTo>
                    <a:cubicBezTo>
                      <a:pt x="847" y="11726"/>
                      <a:pt x="847" y="11726"/>
                      <a:pt x="847" y="11726"/>
                    </a:cubicBezTo>
                    <a:cubicBezTo>
                      <a:pt x="847" y="12034"/>
                      <a:pt x="847" y="12034"/>
                      <a:pt x="847" y="12034"/>
                    </a:cubicBezTo>
                    <a:cubicBezTo>
                      <a:pt x="1059" y="12034"/>
                      <a:pt x="1059" y="12343"/>
                      <a:pt x="1059" y="12343"/>
                    </a:cubicBezTo>
                    <a:cubicBezTo>
                      <a:pt x="1059" y="12343"/>
                      <a:pt x="1059" y="12343"/>
                      <a:pt x="1059" y="12651"/>
                    </a:cubicBezTo>
                    <a:cubicBezTo>
                      <a:pt x="1482" y="12960"/>
                      <a:pt x="1694" y="14503"/>
                      <a:pt x="1694" y="15429"/>
                    </a:cubicBezTo>
                    <a:cubicBezTo>
                      <a:pt x="1694" y="16046"/>
                      <a:pt x="1271" y="16354"/>
                      <a:pt x="1059" y="16663"/>
                    </a:cubicBezTo>
                    <a:cubicBezTo>
                      <a:pt x="847" y="16971"/>
                      <a:pt x="212" y="17589"/>
                      <a:pt x="0" y="17897"/>
                    </a:cubicBezTo>
                    <a:cubicBezTo>
                      <a:pt x="212" y="17897"/>
                      <a:pt x="212" y="17897"/>
                      <a:pt x="212" y="17897"/>
                    </a:cubicBezTo>
                    <a:cubicBezTo>
                      <a:pt x="424" y="18206"/>
                      <a:pt x="1059" y="18823"/>
                      <a:pt x="847" y="19749"/>
                    </a:cubicBezTo>
                    <a:cubicBezTo>
                      <a:pt x="847" y="19749"/>
                      <a:pt x="847" y="19749"/>
                      <a:pt x="847" y="20057"/>
                    </a:cubicBezTo>
                    <a:cubicBezTo>
                      <a:pt x="847" y="20057"/>
                      <a:pt x="847" y="20057"/>
                      <a:pt x="847" y="20057"/>
                    </a:cubicBezTo>
                    <a:cubicBezTo>
                      <a:pt x="847" y="20366"/>
                      <a:pt x="847" y="20366"/>
                      <a:pt x="847" y="20366"/>
                    </a:cubicBezTo>
                    <a:cubicBezTo>
                      <a:pt x="847" y="20366"/>
                      <a:pt x="847" y="20674"/>
                      <a:pt x="847" y="20983"/>
                    </a:cubicBezTo>
                    <a:cubicBezTo>
                      <a:pt x="847" y="20983"/>
                      <a:pt x="847" y="20983"/>
                      <a:pt x="847" y="20983"/>
                    </a:cubicBezTo>
                    <a:cubicBezTo>
                      <a:pt x="847" y="20983"/>
                      <a:pt x="847" y="20983"/>
                      <a:pt x="847" y="20983"/>
                    </a:cubicBezTo>
                    <a:cubicBezTo>
                      <a:pt x="847" y="20983"/>
                      <a:pt x="847" y="20983"/>
                      <a:pt x="1059" y="20983"/>
                    </a:cubicBezTo>
                    <a:cubicBezTo>
                      <a:pt x="1059" y="20983"/>
                      <a:pt x="1059" y="20983"/>
                      <a:pt x="1059" y="20983"/>
                    </a:cubicBezTo>
                    <a:cubicBezTo>
                      <a:pt x="1271" y="20674"/>
                      <a:pt x="1271" y="20674"/>
                      <a:pt x="1271" y="20674"/>
                    </a:cubicBezTo>
                    <a:cubicBezTo>
                      <a:pt x="1482" y="20366"/>
                      <a:pt x="1482" y="20366"/>
                      <a:pt x="1482" y="20366"/>
                    </a:cubicBezTo>
                    <a:cubicBezTo>
                      <a:pt x="1906" y="19749"/>
                      <a:pt x="2329" y="19131"/>
                      <a:pt x="3176" y="19131"/>
                    </a:cubicBezTo>
                    <a:cubicBezTo>
                      <a:pt x="5929" y="19131"/>
                      <a:pt x="7200" y="19440"/>
                      <a:pt x="7624" y="20057"/>
                    </a:cubicBezTo>
                    <a:cubicBezTo>
                      <a:pt x="7624" y="20057"/>
                      <a:pt x="8047" y="20057"/>
                      <a:pt x="8259" y="20057"/>
                    </a:cubicBezTo>
                    <a:cubicBezTo>
                      <a:pt x="8259" y="20057"/>
                      <a:pt x="8259" y="20057"/>
                      <a:pt x="8471" y="20057"/>
                    </a:cubicBezTo>
                    <a:cubicBezTo>
                      <a:pt x="8894" y="20057"/>
                      <a:pt x="9318" y="20057"/>
                      <a:pt x="9741" y="20366"/>
                    </a:cubicBezTo>
                    <a:cubicBezTo>
                      <a:pt x="10165" y="20674"/>
                      <a:pt x="10588" y="20983"/>
                      <a:pt x="10800" y="20983"/>
                    </a:cubicBezTo>
                    <a:cubicBezTo>
                      <a:pt x="11012" y="20366"/>
                      <a:pt x="11224" y="20366"/>
                      <a:pt x="11647" y="20674"/>
                    </a:cubicBezTo>
                    <a:cubicBezTo>
                      <a:pt x="11859" y="20983"/>
                      <a:pt x="12282" y="20983"/>
                      <a:pt x="12494" y="20983"/>
                    </a:cubicBezTo>
                    <a:cubicBezTo>
                      <a:pt x="12494" y="20674"/>
                      <a:pt x="12706" y="20674"/>
                      <a:pt x="12918" y="20674"/>
                    </a:cubicBezTo>
                    <a:cubicBezTo>
                      <a:pt x="13341" y="20674"/>
                      <a:pt x="13553" y="20983"/>
                      <a:pt x="13976" y="21291"/>
                    </a:cubicBezTo>
                    <a:cubicBezTo>
                      <a:pt x="13976" y="21291"/>
                      <a:pt x="13976" y="21600"/>
                      <a:pt x="14188" y="21600"/>
                    </a:cubicBezTo>
                    <a:cubicBezTo>
                      <a:pt x="14400" y="21291"/>
                      <a:pt x="14824" y="21291"/>
                      <a:pt x="15035" y="21291"/>
                    </a:cubicBezTo>
                    <a:cubicBezTo>
                      <a:pt x="15459" y="21291"/>
                      <a:pt x="15882" y="21291"/>
                      <a:pt x="16306" y="21600"/>
                    </a:cubicBezTo>
                    <a:cubicBezTo>
                      <a:pt x="16306" y="21600"/>
                      <a:pt x="16306" y="21291"/>
                      <a:pt x="16306" y="21291"/>
                    </a:cubicBezTo>
                    <a:cubicBezTo>
                      <a:pt x="16306" y="20674"/>
                      <a:pt x="16941" y="19749"/>
                      <a:pt x="18000" y="18514"/>
                    </a:cubicBezTo>
                    <a:cubicBezTo>
                      <a:pt x="18000" y="18514"/>
                      <a:pt x="18000" y="18514"/>
                      <a:pt x="18000" y="18514"/>
                    </a:cubicBezTo>
                    <a:cubicBezTo>
                      <a:pt x="18212" y="18514"/>
                      <a:pt x="18212" y="18514"/>
                      <a:pt x="18212" y="18514"/>
                    </a:cubicBezTo>
                    <a:cubicBezTo>
                      <a:pt x="18212" y="18514"/>
                      <a:pt x="18424" y="18514"/>
                      <a:pt x="18424" y="18206"/>
                    </a:cubicBezTo>
                    <a:cubicBezTo>
                      <a:pt x="18424" y="18206"/>
                      <a:pt x="18424" y="18206"/>
                      <a:pt x="18424" y="18206"/>
                    </a:cubicBezTo>
                    <a:cubicBezTo>
                      <a:pt x="18635" y="18206"/>
                      <a:pt x="18635" y="18206"/>
                      <a:pt x="18847" y="18206"/>
                    </a:cubicBezTo>
                    <a:cubicBezTo>
                      <a:pt x="18847" y="18206"/>
                      <a:pt x="18847" y="18206"/>
                      <a:pt x="18847" y="18206"/>
                    </a:cubicBezTo>
                    <a:cubicBezTo>
                      <a:pt x="19059" y="18206"/>
                      <a:pt x="19059" y="18206"/>
                      <a:pt x="19271" y="18206"/>
                    </a:cubicBezTo>
                    <a:cubicBezTo>
                      <a:pt x="19271" y="18206"/>
                      <a:pt x="19271" y="18206"/>
                      <a:pt x="19271" y="18206"/>
                    </a:cubicBezTo>
                    <a:cubicBezTo>
                      <a:pt x="19059" y="17897"/>
                      <a:pt x="19059" y="17897"/>
                      <a:pt x="19059" y="17589"/>
                    </a:cubicBezTo>
                    <a:cubicBezTo>
                      <a:pt x="19059" y="17589"/>
                      <a:pt x="19059" y="17280"/>
                      <a:pt x="19059" y="17280"/>
                    </a:cubicBezTo>
                    <a:cubicBezTo>
                      <a:pt x="18847" y="16663"/>
                      <a:pt x="18847" y="16354"/>
                      <a:pt x="18635" y="15737"/>
                    </a:cubicBezTo>
                    <a:cubicBezTo>
                      <a:pt x="18424" y="14811"/>
                      <a:pt x="18424" y="14194"/>
                      <a:pt x="18635" y="13577"/>
                    </a:cubicBezTo>
                    <a:cubicBezTo>
                      <a:pt x="18847" y="13269"/>
                      <a:pt x="19059" y="12960"/>
                      <a:pt x="19271" y="12960"/>
                    </a:cubicBezTo>
                    <a:cubicBezTo>
                      <a:pt x="19482" y="12960"/>
                      <a:pt x="19694" y="13269"/>
                      <a:pt x="20118" y="13577"/>
                    </a:cubicBezTo>
                    <a:cubicBezTo>
                      <a:pt x="20118" y="13577"/>
                      <a:pt x="20541" y="13577"/>
                      <a:pt x="20541" y="13577"/>
                    </a:cubicBezTo>
                    <a:cubicBezTo>
                      <a:pt x="21388" y="12960"/>
                      <a:pt x="21600" y="12651"/>
                      <a:pt x="21600" y="12651"/>
                    </a:cubicBezTo>
                    <a:cubicBezTo>
                      <a:pt x="21388" y="12343"/>
                      <a:pt x="20965" y="11726"/>
                      <a:pt x="20753" y="11417"/>
                    </a:cubicBezTo>
                    <a:cubicBezTo>
                      <a:pt x="20541" y="11417"/>
                      <a:pt x="20541" y="11417"/>
                      <a:pt x="20541" y="11417"/>
                    </a:cubicBezTo>
                    <a:cubicBezTo>
                      <a:pt x="20118" y="11417"/>
                      <a:pt x="19906" y="10800"/>
                      <a:pt x="19694" y="10491"/>
                    </a:cubicBezTo>
                    <a:cubicBezTo>
                      <a:pt x="19482" y="10183"/>
                      <a:pt x="19271" y="9566"/>
                      <a:pt x="19059" y="9566"/>
                    </a:cubicBezTo>
                    <a:cubicBezTo>
                      <a:pt x="18635" y="9257"/>
                      <a:pt x="18424" y="8640"/>
                      <a:pt x="18212" y="8023"/>
                    </a:cubicBezTo>
                    <a:cubicBezTo>
                      <a:pt x="18212" y="7714"/>
                      <a:pt x="18000" y="7406"/>
                      <a:pt x="18000" y="7406"/>
                    </a:cubicBezTo>
                    <a:cubicBezTo>
                      <a:pt x="17365" y="6789"/>
                      <a:pt x="17365" y="5554"/>
                      <a:pt x="17365" y="4937"/>
                    </a:cubicBezTo>
                    <a:cubicBezTo>
                      <a:pt x="17365" y="4937"/>
                      <a:pt x="17365" y="4629"/>
                      <a:pt x="17365" y="4320"/>
                    </a:cubicBezTo>
                    <a:cubicBezTo>
                      <a:pt x="17365" y="4011"/>
                      <a:pt x="17365" y="3703"/>
                      <a:pt x="17365" y="3394"/>
                    </a:cubicBezTo>
                    <a:cubicBezTo>
                      <a:pt x="17365" y="3086"/>
                      <a:pt x="17365" y="2469"/>
                      <a:pt x="17365" y="2469"/>
                    </a:cubicBezTo>
                    <a:cubicBezTo>
                      <a:pt x="17365" y="2469"/>
                      <a:pt x="17365" y="2469"/>
                      <a:pt x="17365" y="2469"/>
                    </a:cubicBezTo>
                    <a:cubicBezTo>
                      <a:pt x="16941" y="2160"/>
                      <a:pt x="16306" y="1543"/>
                      <a:pt x="15671" y="1543"/>
                    </a:cubicBezTo>
                    <a:cubicBezTo>
                      <a:pt x="15671" y="1543"/>
                      <a:pt x="15671" y="1543"/>
                      <a:pt x="15671" y="1543"/>
                    </a:cubicBezTo>
                    <a:cubicBezTo>
                      <a:pt x="15247" y="1851"/>
                      <a:pt x="14824" y="2160"/>
                      <a:pt x="14612" y="2160"/>
                    </a:cubicBezTo>
                    <a:cubicBezTo>
                      <a:pt x="14400" y="2160"/>
                      <a:pt x="13976" y="1851"/>
                      <a:pt x="13765" y="1234"/>
                    </a:cubicBezTo>
                    <a:cubicBezTo>
                      <a:pt x="13553" y="617"/>
                      <a:pt x="13341" y="617"/>
                      <a:pt x="13129" y="617"/>
                    </a:cubicBezTo>
                    <a:cubicBezTo>
                      <a:pt x="12282" y="926"/>
                      <a:pt x="11647" y="309"/>
                      <a:pt x="11435" y="0"/>
                    </a:cubicBezTo>
                    <a:cubicBezTo>
                      <a:pt x="11435" y="0"/>
                      <a:pt x="11435" y="0"/>
                      <a:pt x="11435" y="0"/>
                    </a:cubicBezTo>
                    <a:cubicBezTo>
                      <a:pt x="11435" y="0"/>
                      <a:pt x="11435" y="0"/>
                      <a:pt x="11435"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2" name="Shape 3152"/>
              <p:cNvSpPr/>
              <p:nvPr/>
            </p:nvSpPr>
            <p:spPr>
              <a:xfrm>
                <a:off x="506800" y="340402"/>
                <a:ext cx="112183" cy="48334"/>
              </a:xfrm>
              <a:custGeom>
                <a:avLst/>
                <a:gdLst/>
                <a:ahLst/>
                <a:cxnLst>
                  <a:cxn ang="0">
                    <a:pos x="wd2" y="hd2"/>
                  </a:cxn>
                  <a:cxn ang="5400000">
                    <a:pos x="wd2" y="hd2"/>
                  </a:cxn>
                  <a:cxn ang="10800000">
                    <a:pos x="wd2" y="hd2"/>
                  </a:cxn>
                  <a:cxn ang="16200000">
                    <a:pos x="wd2" y="hd2"/>
                  </a:cxn>
                </a:cxnLst>
                <a:rect l="0" t="0" r="r" b="b"/>
                <a:pathLst>
                  <a:path w="21348" h="21600" fill="norm" stroke="1" extrusionOk="0">
                    <a:moveTo>
                      <a:pt x="17471" y="20965"/>
                    </a:moveTo>
                    <a:cubicBezTo>
                      <a:pt x="17471" y="20329"/>
                      <a:pt x="17748" y="20329"/>
                      <a:pt x="18025" y="20329"/>
                    </a:cubicBezTo>
                    <a:cubicBezTo>
                      <a:pt x="18302" y="19694"/>
                      <a:pt x="18579" y="19694"/>
                      <a:pt x="18856" y="19694"/>
                    </a:cubicBezTo>
                    <a:cubicBezTo>
                      <a:pt x="18856" y="19694"/>
                      <a:pt x="18856" y="19694"/>
                      <a:pt x="18856" y="19694"/>
                    </a:cubicBezTo>
                    <a:cubicBezTo>
                      <a:pt x="19133" y="19694"/>
                      <a:pt x="19410" y="19694"/>
                      <a:pt x="19410" y="19694"/>
                    </a:cubicBezTo>
                    <a:cubicBezTo>
                      <a:pt x="19686" y="19694"/>
                      <a:pt x="19686" y="19694"/>
                      <a:pt x="19963" y="19694"/>
                    </a:cubicBezTo>
                    <a:cubicBezTo>
                      <a:pt x="19963" y="19694"/>
                      <a:pt x="19963" y="19694"/>
                      <a:pt x="20240" y="19059"/>
                    </a:cubicBezTo>
                    <a:cubicBezTo>
                      <a:pt x="20240" y="18424"/>
                      <a:pt x="20517" y="17788"/>
                      <a:pt x="20794" y="17788"/>
                    </a:cubicBezTo>
                    <a:cubicBezTo>
                      <a:pt x="20794" y="17153"/>
                      <a:pt x="21071" y="17153"/>
                      <a:pt x="21071" y="17153"/>
                    </a:cubicBezTo>
                    <a:cubicBezTo>
                      <a:pt x="21348" y="17153"/>
                      <a:pt x="21348" y="17153"/>
                      <a:pt x="21348" y="17153"/>
                    </a:cubicBezTo>
                    <a:cubicBezTo>
                      <a:pt x="21348" y="17153"/>
                      <a:pt x="21348" y="17153"/>
                      <a:pt x="21348" y="16518"/>
                    </a:cubicBezTo>
                    <a:cubicBezTo>
                      <a:pt x="21348" y="16518"/>
                      <a:pt x="21348" y="16518"/>
                      <a:pt x="21348" y="16518"/>
                    </a:cubicBezTo>
                    <a:cubicBezTo>
                      <a:pt x="21348" y="15247"/>
                      <a:pt x="21071" y="14612"/>
                      <a:pt x="21071" y="13976"/>
                    </a:cubicBezTo>
                    <a:cubicBezTo>
                      <a:pt x="19963" y="12071"/>
                      <a:pt x="19686" y="10165"/>
                      <a:pt x="19963" y="8894"/>
                    </a:cubicBezTo>
                    <a:cubicBezTo>
                      <a:pt x="19963" y="8259"/>
                      <a:pt x="20240" y="6988"/>
                      <a:pt x="19686" y="6353"/>
                    </a:cubicBezTo>
                    <a:cubicBezTo>
                      <a:pt x="19686" y="5718"/>
                      <a:pt x="19410" y="5718"/>
                      <a:pt x="19410" y="5082"/>
                    </a:cubicBezTo>
                    <a:cubicBezTo>
                      <a:pt x="19410" y="5082"/>
                      <a:pt x="19410" y="5082"/>
                      <a:pt x="19133" y="5082"/>
                    </a:cubicBezTo>
                    <a:cubicBezTo>
                      <a:pt x="19133" y="4447"/>
                      <a:pt x="19133" y="4447"/>
                      <a:pt x="19133" y="4447"/>
                    </a:cubicBezTo>
                    <a:cubicBezTo>
                      <a:pt x="18025" y="4447"/>
                      <a:pt x="17194" y="4447"/>
                      <a:pt x="16917" y="3812"/>
                    </a:cubicBezTo>
                    <a:cubicBezTo>
                      <a:pt x="16917" y="3812"/>
                      <a:pt x="16640" y="3812"/>
                      <a:pt x="16640" y="3812"/>
                    </a:cubicBezTo>
                    <a:cubicBezTo>
                      <a:pt x="16640" y="4447"/>
                      <a:pt x="16640" y="4447"/>
                      <a:pt x="16640" y="4447"/>
                    </a:cubicBezTo>
                    <a:cubicBezTo>
                      <a:pt x="16086" y="4447"/>
                      <a:pt x="14979" y="3176"/>
                      <a:pt x="13317" y="0"/>
                    </a:cubicBezTo>
                    <a:cubicBezTo>
                      <a:pt x="13040" y="0"/>
                      <a:pt x="13040" y="0"/>
                      <a:pt x="13040" y="0"/>
                    </a:cubicBezTo>
                    <a:cubicBezTo>
                      <a:pt x="13040" y="0"/>
                      <a:pt x="13040" y="0"/>
                      <a:pt x="12486" y="0"/>
                    </a:cubicBezTo>
                    <a:cubicBezTo>
                      <a:pt x="12486" y="0"/>
                      <a:pt x="12210" y="0"/>
                      <a:pt x="12210" y="0"/>
                    </a:cubicBezTo>
                    <a:cubicBezTo>
                      <a:pt x="11933" y="0"/>
                      <a:pt x="11933" y="0"/>
                      <a:pt x="11933" y="0"/>
                    </a:cubicBezTo>
                    <a:cubicBezTo>
                      <a:pt x="11933" y="0"/>
                      <a:pt x="11656" y="0"/>
                      <a:pt x="11656" y="0"/>
                    </a:cubicBezTo>
                    <a:cubicBezTo>
                      <a:pt x="11379" y="0"/>
                      <a:pt x="11379" y="0"/>
                      <a:pt x="11379" y="0"/>
                    </a:cubicBezTo>
                    <a:cubicBezTo>
                      <a:pt x="11102" y="0"/>
                      <a:pt x="11102" y="0"/>
                      <a:pt x="10825" y="0"/>
                    </a:cubicBezTo>
                    <a:cubicBezTo>
                      <a:pt x="10825" y="0"/>
                      <a:pt x="10825" y="0"/>
                      <a:pt x="10825" y="0"/>
                    </a:cubicBezTo>
                    <a:cubicBezTo>
                      <a:pt x="10548" y="0"/>
                      <a:pt x="10548" y="0"/>
                      <a:pt x="10271" y="0"/>
                    </a:cubicBezTo>
                    <a:cubicBezTo>
                      <a:pt x="9994" y="635"/>
                      <a:pt x="10271" y="1271"/>
                      <a:pt x="10271" y="2541"/>
                    </a:cubicBezTo>
                    <a:cubicBezTo>
                      <a:pt x="10271" y="3812"/>
                      <a:pt x="10271" y="4447"/>
                      <a:pt x="10271" y="5718"/>
                    </a:cubicBezTo>
                    <a:cubicBezTo>
                      <a:pt x="10271" y="8894"/>
                      <a:pt x="9440" y="10165"/>
                      <a:pt x="8056" y="10165"/>
                    </a:cubicBezTo>
                    <a:cubicBezTo>
                      <a:pt x="7779" y="10165"/>
                      <a:pt x="7779" y="10165"/>
                      <a:pt x="7502" y="10165"/>
                    </a:cubicBezTo>
                    <a:cubicBezTo>
                      <a:pt x="7502" y="10165"/>
                      <a:pt x="7225" y="10165"/>
                      <a:pt x="7225" y="10165"/>
                    </a:cubicBezTo>
                    <a:cubicBezTo>
                      <a:pt x="6394" y="10165"/>
                      <a:pt x="5563" y="6988"/>
                      <a:pt x="4456" y="3176"/>
                    </a:cubicBezTo>
                    <a:cubicBezTo>
                      <a:pt x="4179" y="3176"/>
                      <a:pt x="4179" y="2541"/>
                      <a:pt x="4179" y="1906"/>
                    </a:cubicBezTo>
                    <a:cubicBezTo>
                      <a:pt x="3902" y="2541"/>
                      <a:pt x="3071" y="3176"/>
                      <a:pt x="2517" y="4447"/>
                    </a:cubicBezTo>
                    <a:cubicBezTo>
                      <a:pt x="2240" y="4447"/>
                      <a:pt x="1963" y="5082"/>
                      <a:pt x="1686" y="5718"/>
                    </a:cubicBezTo>
                    <a:cubicBezTo>
                      <a:pt x="1410" y="5718"/>
                      <a:pt x="1410" y="6353"/>
                      <a:pt x="1133" y="7624"/>
                    </a:cubicBezTo>
                    <a:cubicBezTo>
                      <a:pt x="1133" y="8894"/>
                      <a:pt x="1133" y="10165"/>
                      <a:pt x="579" y="10800"/>
                    </a:cubicBezTo>
                    <a:cubicBezTo>
                      <a:pt x="25" y="12071"/>
                      <a:pt x="-252" y="13341"/>
                      <a:pt x="302" y="15882"/>
                    </a:cubicBezTo>
                    <a:cubicBezTo>
                      <a:pt x="302" y="15882"/>
                      <a:pt x="302" y="15882"/>
                      <a:pt x="302" y="15882"/>
                    </a:cubicBezTo>
                    <a:cubicBezTo>
                      <a:pt x="302" y="15882"/>
                      <a:pt x="579" y="15882"/>
                      <a:pt x="856" y="15882"/>
                    </a:cubicBezTo>
                    <a:cubicBezTo>
                      <a:pt x="856" y="15882"/>
                      <a:pt x="856" y="15882"/>
                      <a:pt x="856" y="15882"/>
                    </a:cubicBezTo>
                    <a:cubicBezTo>
                      <a:pt x="1133" y="15882"/>
                      <a:pt x="1133" y="15247"/>
                      <a:pt x="1410" y="15247"/>
                    </a:cubicBezTo>
                    <a:cubicBezTo>
                      <a:pt x="1410" y="15247"/>
                      <a:pt x="1410" y="15247"/>
                      <a:pt x="1410" y="15247"/>
                    </a:cubicBezTo>
                    <a:cubicBezTo>
                      <a:pt x="1686" y="15247"/>
                      <a:pt x="1686" y="15247"/>
                      <a:pt x="1686" y="15247"/>
                    </a:cubicBezTo>
                    <a:cubicBezTo>
                      <a:pt x="1686" y="15247"/>
                      <a:pt x="1686" y="15247"/>
                      <a:pt x="1686" y="15247"/>
                    </a:cubicBezTo>
                    <a:cubicBezTo>
                      <a:pt x="1963" y="15247"/>
                      <a:pt x="1963" y="14612"/>
                      <a:pt x="1963" y="14612"/>
                    </a:cubicBezTo>
                    <a:cubicBezTo>
                      <a:pt x="2517" y="13976"/>
                      <a:pt x="3071" y="13976"/>
                      <a:pt x="3625" y="13976"/>
                    </a:cubicBezTo>
                    <a:cubicBezTo>
                      <a:pt x="4456" y="13976"/>
                      <a:pt x="5286" y="13976"/>
                      <a:pt x="5840" y="13976"/>
                    </a:cubicBezTo>
                    <a:cubicBezTo>
                      <a:pt x="6394" y="14612"/>
                      <a:pt x="6671" y="14612"/>
                      <a:pt x="6948" y="14612"/>
                    </a:cubicBezTo>
                    <a:cubicBezTo>
                      <a:pt x="7225" y="14612"/>
                      <a:pt x="7502" y="14612"/>
                      <a:pt x="7779" y="14612"/>
                    </a:cubicBezTo>
                    <a:cubicBezTo>
                      <a:pt x="8886" y="14612"/>
                      <a:pt x="9994" y="15247"/>
                      <a:pt x="10548" y="14612"/>
                    </a:cubicBezTo>
                    <a:cubicBezTo>
                      <a:pt x="10825" y="14612"/>
                      <a:pt x="11102" y="14612"/>
                      <a:pt x="11102" y="14612"/>
                    </a:cubicBezTo>
                    <a:cubicBezTo>
                      <a:pt x="11933" y="14612"/>
                      <a:pt x="12210" y="15247"/>
                      <a:pt x="12486" y="15882"/>
                    </a:cubicBezTo>
                    <a:cubicBezTo>
                      <a:pt x="12486" y="15882"/>
                      <a:pt x="12486" y="15882"/>
                      <a:pt x="12486" y="15882"/>
                    </a:cubicBezTo>
                    <a:cubicBezTo>
                      <a:pt x="12486" y="15882"/>
                      <a:pt x="12763" y="15882"/>
                      <a:pt x="12763" y="15882"/>
                    </a:cubicBezTo>
                    <a:cubicBezTo>
                      <a:pt x="13871" y="15882"/>
                      <a:pt x="15256" y="18424"/>
                      <a:pt x="15810" y="19694"/>
                    </a:cubicBezTo>
                    <a:cubicBezTo>
                      <a:pt x="16086" y="20329"/>
                      <a:pt x="16363" y="20329"/>
                      <a:pt x="16640" y="20965"/>
                    </a:cubicBezTo>
                    <a:cubicBezTo>
                      <a:pt x="16640" y="20965"/>
                      <a:pt x="16640" y="20965"/>
                      <a:pt x="16640" y="21600"/>
                    </a:cubicBezTo>
                    <a:cubicBezTo>
                      <a:pt x="16917" y="21600"/>
                      <a:pt x="16917" y="21600"/>
                      <a:pt x="16917" y="21600"/>
                    </a:cubicBezTo>
                    <a:cubicBezTo>
                      <a:pt x="17194" y="21600"/>
                      <a:pt x="17194" y="20965"/>
                      <a:pt x="17471" y="20965"/>
                    </a:cubicBezTo>
                    <a:cubicBezTo>
                      <a:pt x="17471" y="20965"/>
                      <a:pt x="17471" y="20965"/>
                      <a:pt x="17471" y="2096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3" name="Shape 3153"/>
              <p:cNvSpPr/>
              <p:nvPr/>
            </p:nvSpPr>
            <p:spPr>
              <a:xfrm>
                <a:off x="506990" y="377018"/>
                <a:ext cx="86265" cy="48957"/>
              </a:xfrm>
              <a:custGeom>
                <a:avLst/>
                <a:gdLst/>
                <a:ahLst/>
                <a:cxnLst>
                  <a:cxn ang="0">
                    <a:pos x="wd2" y="hd2"/>
                  </a:cxn>
                  <a:cxn ang="5400000">
                    <a:pos x="wd2" y="hd2"/>
                  </a:cxn>
                  <a:cxn ang="10800000">
                    <a:pos x="wd2" y="hd2"/>
                  </a:cxn>
                  <a:cxn ang="16200000">
                    <a:pos x="wd2" y="hd2"/>
                  </a:cxn>
                </a:cxnLst>
                <a:rect l="0" t="0" r="r" b="b"/>
                <a:pathLst>
                  <a:path w="21600" h="21235" fill="norm" stroke="1" extrusionOk="0">
                    <a:moveTo>
                      <a:pt x="7322" y="18000"/>
                    </a:moveTo>
                    <a:cubicBezTo>
                      <a:pt x="8054" y="18000"/>
                      <a:pt x="8786" y="18600"/>
                      <a:pt x="9519" y="19200"/>
                    </a:cubicBezTo>
                    <a:cubicBezTo>
                      <a:pt x="9519" y="19200"/>
                      <a:pt x="9519" y="19200"/>
                      <a:pt x="9519" y="19200"/>
                    </a:cubicBezTo>
                    <a:cubicBezTo>
                      <a:pt x="9519" y="19200"/>
                      <a:pt x="9885" y="19800"/>
                      <a:pt x="9885" y="19800"/>
                    </a:cubicBezTo>
                    <a:cubicBezTo>
                      <a:pt x="9885" y="19800"/>
                      <a:pt x="9885" y="19800"/>
                      <a:pt x="9885" y="19800"/>
                    </a:cubicBezTo>
                    <a:cubicBezTo>
                      <a:pt x="9885" y="19800"/>
                      <a:pt x="10251" y="19800"/>
                      <a:pt x="10251" y="20400"/>
                    </a:cubicBezTo>
                    <a:cubicBezTo>
                      <a:pt x="10251" y="20400"/>
                      <a:pt x="10251" y="20400"/>
                      <a:pt x="10251" y="20400"/>
                    </a:cubicBezTo>
                    <a:cubicBezTo>
                      <a:pt x="10251" y="20400"/>
                      <a:pt x="10251" y="20400"/>
                      <a:pt x="10617" y="20400"/>
                    </a:cubicBezTo>
                    <a:cubicBezTo>
                      <a:pt x="10617" y="21000"/>
                      <a:pt x="10617" y="21000"/>
                      <a:pt x="10617" y="21000"/>
                    </a:cubicBezTo>
                    <a:cubicBezTo>
                      <a:pt x="10617" y="21000"/>
                      <a:pt x="10617" y="21000"/>
                      <a:pt x="10617" y="21000"/>
                    </a:cubicBezTo>
                    <a:cubicBezTo>
                      <a:pt x="10617" y="21000"/>
                      <a:pt x="10617" y="21000"/>
                      <a:pt x="10617" y="21000"/>
                    </a:cubicBezTo>
                    <a:cubicBezTo>
                      <a:pt x="10983" y="21000"/>
                      <a:pt x="10983" y="21000"/>
                      <a:pt x="10983" y="21000"/>
                    </a:cubicBezTo>
                    <a:cubicBezTo>
                      <a:pt x="11349" y="21000"/>
                      <a:pt x="11349" y="21000"/>
                      <a:pt x="11349" y="21000"/>
                    </a:cubicBezTo>
                    <a:cubicBezTo>
                      <a:pt x="11715" y="21000"/>
                      <a:pt x="11715" y="21000"/>
                      <a:pt x="11715" y="21000"/>
                    </a:cubicBezTo>
                    <a:cubicBezTo>
                      <a:pt x="11715" y="21000"/>
                      <a:pt x="11715" y="21000"/>
                      <a:pt x="12081" y="21000"/>
                    </a:cubicBezTo>
                    <a:cubicBezTo>
                      <a:pt x="12081" y="21000"/>
                      <a:pt x="12081" y="21000"/>
                      <a:pt x="12081" y="21000"/>
                    </a:cubicBezTo>
                    <a:cubicBezTo>
                      <a:pt x="12447" y="21000"/>
                      <a:pt x="12447" y="21000"/>
                      <a:pt x="12447" y="21000"/>
                    </a:cubicBezTo>
                    <a:cubicBezTo>
                      <a:pt x="12447" y="21000"/>
                      <a:pt x="12447" y="21000"/>
                      <a:pt x="12447" y="21000"/>
                    </a:cubicBezTo>
                    <a:cubicBezTo>
                      <a:pt x="12814" y="21000"/>
                      <a:pt x="12814" y="21000"/>
                      <a:pt x="12814" y="21000"/>
                    </a:cubicBezTo>
                    <a:cubicBezTo>
                      <a:pt x="12814" y="21000"/>
                      <a:pt x="12814" y="21000"/>
                      <a:pt x="12814" y="21000"/>
                    </a:cubicBezTo>
                    <a:cubicBezTo>
                      <a:pt x="12814" y="21000"/>
                      <a:pt x="12814" y="21000"/>
                      <a:pt x="12814" y="21000"/>
                    </a:cubicBezTo>
                    <a:cubicBezTo>
                      <a:pt x="13180" y="21000"/>
                      <a:pt x="13180" y="21000"/>
                      <a:pt x="13180" y="21000"/>
                    </a:cubicBezTo>
                    <a:cubicBezTo>
                      <a:pt x="13180" y="21000"/>
                      <a:pt x="13180" y="21000"/>
                      <a:pt x="13180" y="21000"/>
                    </a:cubicBezTo>
                    <a:cubicBezTo>
                      <a:pt x="13180" y="21000"/>
                      <a:pt x="13180" y="21000"/>
                      <a:pt x="13180" y="21000"/>
                    </a:cubicBezTo>
                    <a:cubicBezTo>
                      <a:pt x="13180" y="21000"/>
                      <a:pt x="13180" y="21000"/>
                      <a:pt x="13180" y="21000"/>
                    </a:cubicBezTo>
                    <a:cubicBezTo>
                      <a:pt x="13546" y="21600"/>
                      <a:pt x="13912" y="21000"/>
                      <a:pt x="14644" y="19800"/>
                    </a:cubicBezTo>
                    <a:cubicBezTo>
                      <a:pt x="15376" y="18600"/>
                      <a:pt x="16841" y="18000"/>
                      <a:pt x="17573" y="18000"/>
                    </a:cubicBezTo>
                    <a:cubicBezTo>
                      <a:pt x="17573" y="18000"/>
                      <a:pt x="17573" y="17400"/>
                      <a:pt x="17573" y="16800"/>
                    </a:cubicBezTo>
                    <a:cubicBezTo>
                      <a:pt x="17573" y="16800"/>
                      <a:pt x="17573" y="16200"/>
                      <a:pt x="17573" y="16200"/>
                    </a:cubicBezTo>
                    <a:cubicBezTo>
                      <a:pt x="17939" y="14400"/>
                      <a:pt x="19037" y="12600"/>
                      <a:pt x="19769" y="12000"/>
                    </a:cubicBezTo>
                    <a:cubicBezTo>
                      <a:pt x="20136" y="12000"/>
                      <a:pt x="20136" y="12000"/>
                      <a:pt x="20136" y="12000"/>
                    </a:cubicBezTo>
                    <a:cubicBezTo>
                      <a:pt x="20502" y="12000"/>
                      <a:pt x="20502" y="11400"/>
                      <a:pt x="20502" y="11400"/>
                    </a:cubicBezTo>
                    <a:cubicBezTo>
                      <a:pt x="20868" y="10800"/>
                      <a:pt x="20868" y="10200"/>
                      <a:pt x="21600" y="10200"/>
                    </a:cubicBezTo>
                    <a:cubicBezTo>
                      <a:pt x="21600" y="9600"/>
                      <a:pt x="21600" y="9600"/>
                      <a:pt x="21600" y="9000"/>
                    </a:cubicBezTo>
                    <a:cubicBezTo>
                      <a:pt x="21600" y="8400"/>
                      <a:pt x="21600" y="7800"/>
                      <a:pt x="21600" y="7800"/>
                    </a:cubicBezTo>
                    <a:cubicBezTo>
                      <a:pt x="21600" y="7800"/>
                      <a:pt x="21600" y="7200"/>
                      <a:pt x="21600" y="7200"/>
                    </a:cubicBezTo>
                    <a:cubicBezTo>
                      <a:pt x="21600" y="7200"/>
                      <a:pt x="21600" y="7200"/>
                      <a:pt x="21600" y="7200"/>
                    </a:cubicBezTo>
                    <a:cubicBezTo>
                      <a:pt x="21600" y="6600"/>
                      <a:pt x="21600" y="6600"/>
                      <a:pt x="21234" y="6600"/>
                    </a:cubicBezTo>
                    <a:cubicBezTo>
                      <a:pt x="21234" y="6600"/>
                      <a:pt x="21234" y="6600"/>
                      <a:pt x="20868" y="6000"/>
                    </a:cubicBezTo>
                    <a:cubicBezTo>
                      <a:pt x="20502" y="6000"/>
                      <a:pt x="20502" y="5400"/>
                      <a:pt x="20136" y="5400"/>
                    </a:cubicBezTo>
                    <a:cubicBezTo>
                      <a:pt x="18671" y="3000"/>
                      <a:pt x="17573" y="1800"/>
                      <a:pt x="16841" y="1800"/>
                    </a:cubicBezTo>
                    <a:cubicBezTo>
                      <a:pt x="16475" y="1800"/>
                      <a:pt x="16475" y="1800"/>
                      <a:pt x="16475" y="1800"/>
                    </a:cubicBezTo>
                    <a:cubicBezTo>
                      <a:pt x="16475" y="1800"/>
                      <a:pt x="16475" y="1800"/>
                      <a:pt x="16475" y="1800"/>
                    </a:cubicBezTo>
                    <a:cubicBezTo>
                      <a:pt x="16475" y="1800"/>
                      <a:pt x="16475" y="1800"/>
                      <a:pt x="16475" y="1800"/>
                    </a:cubicBezTo>
                    <a:cubicBezTo>
                      <a:pt x="16108" y="1800"/>
                      <a:pt x="15742" y="1800"/>
                      <a:pt x="15376" y="1200"/>
                    </a:cubicBezTo>
                    <a:cubicBezTo>
                      <a:pt x="15376" y="1200"/>
                      <a:pt x="15376" y="1200"/>
                      <a:pt x="15376" y="600"/>
                    </a:cubicBezTo>
                    <a:cubicBezTo>
                      <a:pt x="15010" y="600"/>
                      <a:pt x="15010" y="600"/>
                      <a:pt x="15010" y="600"/>
                    </a:cubicBezTo>
                    <a:cubicBezTo>
                      <a:pt x="15010" y="600"/>
                      <a:pt x="15010" y="600"/>
                      <a:pt x="15010" y="600"/>
                    </a:cubicBezTo>
                    <a:cubicBezTo>
                      <a:pt x="15010" y="600"/>
                      <a:pt x="15010" y="600"/>
                      <a:pt x="14644" y="600"/>
                    </a:cubicBezTo>
                    <a:cubicBezTo>
                      <a:pt x="14644" y="600"/>
                      <a:pt x="14644" y="600"/>
                      <a:pt x="14644" y="600"/>
                    </a:cubicBezTo>
                    <a:cubicBezTo>
                      <a:pt x="13912" y="600"/>
                      <a:pt x="13180" y="1200"/>
                      <a:pt x="12447" y="1200"/>
                    </a:cubicBezTo>
                    <a:cubicBezTo>
                      <a:pt x="11715" y="1200"/>
                      <a:pt x="10983" y="600"/>
                      <a:pt x="10251" y="600"/>
                    </a:cubicBezTo>
                    <a:cubicBezTo>
                      <a:pt x="9153" y="600"/>
                      <a:pt x="8786" y="600"/>
                      <a:pt x="7688" y="0"/>
                    </a:cubicBezTo>
                    <a:cubicBezTo>
                      <a:pt x="6590" y="0"/>
                      <a:pt x="5858" y="0"/>
                      <a:pt x="4759" y="0"/>
                    </a:cubicBezTo>
                    <a:cubicBezTo>
                      <a:pt x="4027" y="0"/>
                      <a:pt x="3661" y="0"/>
                      <a:pt x="3295" y="0"/>
                    </a:cubicBezTo>
                    <a:cubicBezTo>
                      <a:pt x="3295" y="600"/>
                      <a:pt x="2929" y="600"/>
                      <a:pt x="2929" y="600"/>
                    </a:cubicBezTo>
                    <a:cubicBezTo>
                      <a:pt x="2929" y="600"/>
                      <a:pt x="2563" y="1200"/>
                      <a:pt x="2563" y="1200"/>
                    </a:cubicBezTo>
                    <a:cubicBezTo>
                      <a:pt x="2563" y="1200"/>
                      <a:pt x="2197" y="1200"/>
                      <a:pt x="2197" y="1200"/>
                    </a:cubicBezTo>
                    <a:cubicBezTo>
                      <a:pt x="2197" y="1200"/>
                      <a:pt x="1831" y="1200"/>
                      <a:pt x="1831" y="1200"/>
                    </a:cubicBezTo>
                    <a:cubicBezTo>
                      <a:pt x="1464" y="1200"/>
                      <a:pt x="1464" y="1800"/>
                      <a:pt x="1098" y="1800"/>
                    </a:cubicBezTo>
                    <a:cubicBezTo>
                      <a:pt x="1098" y="1800"/>
                      <a:pt x="1098" y="1800"/>
                      <a:pt x="732" y="1800"/>
                    </a:cubicBezTo>
                    <a:cubicBezTo>
                      <a:pt x="732" y="1800"/>
                      <a:pt x="732" y="1800"/>
                      <a:pt x="732" y="1800"/>
                    </a:cubicBezTo>
                    <a:cubicBezTo>
                      <a:pt x="1098" y="4200"/>
                      <a:pt x="1098" y="6600"/>
                      <a:pt x="0" y="8400"/>
                    </a:cubicBezTo>
                    <a:cubicBezTo>
                      <a:pt x="366" y="8400"/>
                      <a:pt x="732" y="8400"/>
                      <a:pt x="1098" y="8400"/>
                    </a:cubicBezTo>
                    <a:cubicBezTo>
                      <a:pt x="1464" y="8400"/>
                      <a:pt x="2197" y="8400"/>
                      <a:pt x="2563" y="9600"/>
                    </a:cubicBezTo>
                    <a:cubicBezTo>
                      <a:pt x="2929" y="10200"/>
                      <a:pt x="3661" y="10800"/>
                      <a:pt x="4027" y="10800"/>
                    </a:cubicBezTo>
                    <a:cubicBezTo>
                      <a:pt x="4393" y="10800"/>
                      <a:pt x="4759" y="10800"/>
                      <a:pt x="4759" y="10800"/>
                    </a:cubicBezTo>
                    <a:cubicBezTo>
                      <a:pt x="5858" y="10800"/>
                      <a:pt x="7688" y="12000"/>
                      <a:pt x="7688" y="13800"/>
                    </a:cubicBezTo>
                    <a:cubicBezTo>
                      <a:pt x="7688" y="14400"/>
                      <a:pt x="7688" y="15000"/>
                      <a:pt x="7322" y="15600"/>
                    </a:cubicBezTo>
                    <a:cubicBezTo>
                      <a:pt x="7322" y="16200"/>
                      <a:pt x="7322" y="17400"/>
                      <a:pt x="7322" y="1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4" name="Shape 3154"/>
              <p:cNvSpPr/>
              <p:nvPr/>
            </p:nvSpPr>
            <p:spPr>
              <a:xfrm>
                <a:off x="272412" y="564855"/>
                <a:ext cx="63564" cy="31856"/>
              </a:xfrm>
              <a:custGeom>
                <a:avLst/>
                <a:gdLst/>
                <a:ahLst/>
                <a:cxnLst>
                  <a:cxn ang="0">
                    <a:pos x="wd2" y="hd2"/>
                  </a:cxn>
                  <a:cxn ang="5400000">
                    <a:pos x="wd2" y="hd2"/>
                  </a:cxn>
                  <a:cxn ang="10800000">
                    <a:pos x="wd2" y="hd2"/>
                  </a:cxn>
                  <a:cxn ang="16200000">
                    <a:pos x="wd2" y="hd2"/>
                  </a:cxn>
                </a:cxnLst>
                <a:rect l="0" t="0" r="r" b="b"/>
                <a:pathLst>
                  <a:path w="21600" h="21355" fill="norm" stroke="1" extrusionOk="0">
                    <a:moveTo>
                      <a:pt x="4418" y="21355"/>
                    </a:moveTo>
                    <a:cubicBezTo>
                      <a:pt x="4909" y="21355"/>
                      <a:pt x="5400" y="21355"/>
                      <a:pt x="5400" y="21355"/>
                    </a:cubicBezTo>
                    <a:cubicBezTo>
                      <a:pt x="5400" y="21355"/>
                      <a:pt x="5891" y="21355"/>
                      <a:pt x="5891" y="21355"/>
                    </a:cubicBezTo>
                    <a:cubicBezTo>
                      <a:pt x="5891" y="21355"/>
                      <a:pt x="6382" y="21355"/>
                      <a:pt x="6873" y="21355"/>
                    </a:cubicBezTo>
                    <a:cubicBezTo>
                      <a:pt x="6873" y="21355"/>
                      <a:pt x="6873" y="21355"/>
                      <a:pt x="6873" y="21355"/>
                    </a:cubicBezTo>
                    <a:cubicBezTo>
                      <a:pt x="6873" y="21355"/>
                      <a:pt x="7364" y="21355"/>
                      <a:pt x="7364" y="21355"/>
                    </a:cubicBezTo>
                    <a:cubicBezTo>
                      <a:pt x="7364" y="21355"/>
                      <a:pt x="7364" y="21355"/>
                      <a:pt x="7855" y="21355"/>
                    </a:cubicBezTo>
                    <a:cubicBezTo>
                      <a:pt x="7855" y="21355"/>
                      <a:pt x="7855" y="21355"/>
                      <a:pt x="8345" y="21355"/>
                    </a:cubicBezTo>
                    <a:cubicBezTo>
                      <a:pt x="8345" y="21355"/>
                      <a:pt x="9327" y="18410"/>
                      <a:pt x="9327" y="17428"/>
                    </a:cubicBezTo>
                    <a:cubicBezTo>
                      <a:pt x="9818" y="15464"/>
                      <a:pt x="10309" y="14482"/>
                      <a:pt x="10309" y="13500"/>
                    </a:cubicBezTo>
                    <a:cubicBezTo>
                      <a:pt x="10800" y="13500"/>
                      <a:pt x="10800" y="13500"/>
                      <a:pt x="10800" y="13500"/>
                    </a:cubicBezTo>
                    <a:cubicBezTo>
                      <a:pt x="11291" y="13500"/>
                      <a:pt x="11291" y="13500"/>
                      <a:pt x="11291" y="13500"/>
                    </a:cubicBezTo>
                    <a:cubicBezTo>
                      <a:pt x="11782" y="13500"/>
                      <a:pt x="12273" y="14482"/>
                      <a:pt x="13255" y="17428"/>
                    </a:cubicBezTo>
                    <a:cubicBezTo>
                      <a:pt x="13745" y="18410"/>
                      <a:pt x="14236" y="20373"/>
                      <a:pt x="14727" y="21355"/>
                    </a:cubicBezTo>
                    <a:cubicBezTo>
                      <a:pt x="14727" y="20373"/>
                      <a:pt x="14727" y="19391"/>
                      <a:pt x="14727" y="19391"/>
                    </a:cubicBezTo>
                    <a:cubicBezTo>
                      <a:pt x="14727" y="16446"/>
                      <a:pt x="15709" y="14482"/>
                      <a:pt x="17182" y="14482"/>
                    </a:cubicBezTo>
                    <a:cubicBezTo>
                      <a:pt x="17182" y="14482"/>
                      <a:pt x="17673" y="14482"/>
                      <a:pt x="17673" y="14482"/>
                    </a:cubicBezTo>
                    <a:cubicBezTo>
                      <a:pt x="18164" y="14482"/>
                      <a:pt x="18655" y="15464"/>
                      <a:pt x="19145" y="15464"/>
                    </a:cubicBezTo>
                    <a:cubicBezTo>
                      <a:pt x="19145" y="12519"/>
                      <a:pt x="20127" y="11537"/>
                      <a:pt x="21600" y="12519"/>
                    </a:cubicBezTo>
                    <a:cubicBezTo>
                      <a:pt x="21600" y="12519"/>
                      <a:pt x="21600" y="12519"/>
                      <a:pt x="21600" y="12519"/>
                    </a:cubicBezTo>
                    <a:cubicBezTo>
                      <a:pt x="21600" y="11537"/>
                      <a:pt x="21600" y="11537"/>
                      <a:pt x="21600" y="11537"/>
                    </a:cubicBezTo>
                    <a:cubicBezTo>
                      <a:pt x="21600" y="11537"/>
                      <a:pt x="21600" y="11537"/>
                      <a:pt x="21600" y="11537"/>
                    </a:cubicBezTo>
                    <a:cubicBezTo>
                      <a:pt x="21600" y="11537"/>
                      <a:pt x="21600" y="11537"/>
                      <a:pt x="21600" y="11537"/>
                    </a:cubicBezTo>
                    <a:cubicBezTo>
                      <a:pt x="21600" y="10555"/>
                      <a:pt x="21600" y="10555"/>
                      <a:pt x="21600" y="10555"/>
                    </a:cubicBezTo>
                    <a:cubicBezTo>
                      <a:pt x="21600" y="10555"/>
                      <a:pt x="21600" y="10555"/>
                      <a:pt x="21600" y="10555"/>
                    </a:cubicBezTo>
                    <a:cubicBezTo>
                      <a:pt x="21600" y="10555"/>
                      <a:pt x="21600" y="10555"/>
                      <a:pt x="21600" y="10555"/>
                    </a:cubicBezTo>
                    <a:cubicBezTo>
                      <a:pt x="21600" y="10555"/>
                      <a:pt x="21600" y="10555"/>
                      <a:pt x="21109" y="10555"/>
                    </a:cubicBezTo>
                    <a:cubicBezTo>
                      <a:pt x="21109" y="10555"/>
                      <a:pt x="21109" y="10555"/>
                      <a:pt x="21109" y="10555"/>
                    </a:cubicBezTo>
                    <a:cubicBezTo>
                      <a:pt x="21109" y="10555"/>
                      <a:pt x="20618" y="10555"/>
                      <a:pt x="20618" y="10555"/>
                    </a:cubicBezTo>
                    <a:cubicBezTo>
                      <a:pt x="19636" y="10555"/>
                      <a:pt x="18655" y="9573"/>
                      <a:pt x="18164" y="8591"/>
                    </a:cubicBezTo>
                    <a:cubicBezTo>
                      <a:pt x="18164" y="8591"/>
                      <a:pt x="18164" y="8591"/>
                      <a:pt x="17673" y="8591"/>
                    </a:cubicBezTo>
                    <a:cubicBezTo>
                      <a:pt x="17673" y="8591"/>
                      <a:pt x="17673" y="8591"/>
                      <a:pt x="17673" y="8591"/>
                    </a:cubicBezTo>
                    <a:cubicBezTo>
                      <a:pt x="17673" y="7610"/>
                      <a:pt x="17673" y="7610"/>
                      <a:pt x="17673" y="7610"/>
                    </a:cubicBezTo>
                    <a:cubicBezTo>
                      <a:pt x="17673" y="7610"/>
                      <a:pt x="17182" y="7610"/>
                      <a:pt x="17182" y="7610"/>
                    </a:cubicBezTo>
                    <a:cubicBezTo>
                      <a:pt x="17182" y="6628"/>
                      <a:pt x="17182" y="6628"/>
                      <a:pt x="17182" y="6628"/>
                    </a:cubicBezTo>
                    <a:cubicBezTo>
                      <a:pt x="17182" y="6628"/>
                      <a:pt x="17182" y="5646"/>
                      <a:pt x="17182" y="5646"/>
                    </a:cubicBezTo>
                    <a:cubicBezTo>
                      <a:pt x="17182" y="5646"/>
                      <a:pt x="17182" y="5646"/>
                      <a:pt x="17182" y="5646"/>
                    </a:cubicBezTo>
                    <a:cubicBezTo>
                      <a:pt x="17182" y="4664"/>
                      <a:pt x="17182" y="4664"/>
                      <a:pt x="17182" y="3682"/>
                    </a:cubicBezTo>
                    <a:cubicBezTo>
                      <a:pt x="17182" y="3682"/>
                      <a:pt x="17182" y="3682"/>
                      <a:pt x="17182" y="3682"/>
                    </a:cubicBezTo>
                    <a:cubicBezTo>
                      <a:pt x="17182" y="3682"/>
                      <a:pt x="17182" y="2700"/>
                      <a:pt x="17182" y="2700"/>
                    </a:cubicBezTo>
                    <a:cubicBezTo>
                      <a:pt x="17182" y="2700"/>
                      <a:pt x="17182" y="2700"/>
                      <a:pt x="17182" y="2700"/>
                    </a:cubicBezTo>
                    <a:cubicBezTo>
                      <a:pt x="17182" y="2700"/>
                      <a:pt x="17182" y="1719"/>
                      <a:pt x="17182" y="1719"/>
                    </a:cubicBezTo>
                    <a:cubicBezTo>
                      <a:pt x="16691" y="1719"/>
                      <a:pt x="16200" y="1719"/>
                      <a:pt x="15709" y="737"/>
                    </a:cubicBezTo>
                    <a:cubicBezTo>
                      <a:pt x="15709" y="737"/>
                      <a:pt x="15709" y="737"/>
                      <a:pt x="15709" y="737"/>
                    </a:cubicBezTo>
                    <a:cubicBezTo>
                      <a:pt x="15218" y="737"/>
                      <a:pt x="14727" y="737"/>
                      <a:pt x="14727" y="737"/>
                    </a:cubicBezTo>
                    <a:cubicBezTo>
                      <a:pt x="13255" y="-245"/>
                      <a:pt x="12764" y="-245"/>
                      <a:pt x="11782" y="737"/>
                    </a:cubicBezTo>
                    <a:cubicBezTo>
                      <a:pt x="11291" y="737"/>
                      <a:pt x="10309" y="1719"/>
                      <a:pt x="8836" y="1719"/>
                    </a:cubicBezTo>
                    <a:cubicBezTo>
                      <a:pt x="8345" y="1719"/>
                      <a:pt x="7855" y="737"/>
                      <a:pt x="7364" y="737"/>
                    </a:cubicBezTo>
                    <a:cubicBezTo>
                      <a:pt x="7364" y="737"/>
                      <a:pt x="7364" y="737"/>
                      <a:pt x="6873" y="737"/>
                    </a:cubicBezTo>
                    <a:cubicBezTo>
                      <a:pt x="6873" y="1719"/>
                      <a:pt x="6382" y="2700"/>
                      <a:pt x="6382" y="2700"/>
                    </a:cubicBezTo>
                    <a:cubicBezTo>
                      <a:pt x="5891" y="2700"/>
                      <a:pt x="5891" y="2700"/>
                      <a:pt x="5891" y="2700"/>
                    </a:cubicBezTo>
                    <a:cubicBezTo>
                      <a:pt x="4909" y="2700"/>
                      <a:pt x="3927" y="3682"/>
                      <a:pt x="3927" y="5646"/>
                    </a:cubicBezTo>
                    <a:cubicBezTo>
                      <a:pt x="3927" y="7610"/>
                      <a:pt x="2945" y="8591"/>
                      <a:pt x="1964" y="9573"/>
                    </a:cubicBezTo>
                    <a:cubicBezTo>
                      <a:pt x="1473" y="11537"/>
                      <a:pt x="491" y="12519"/>
                      <a:pt x="491" y="14482"/>
                    </a:cubicBezTo>
                    <a:cubicBezTo>
                      <a:pt x="491" y="14482"/>
                      <a:pt x="491" y="14482"/>
                      <a:pt x="0" y="14482"/>
                    </a:cubicBezTo>
                    <a:cubicBezTo>
                      <a:pt x="491" y="14482"/>
                      <a:pt x="982" y="14482"/>
                      <a:pt x="1473" y="14482"/>
                    </a:cubicBezTo>
                    <a:cubicBezTo>
                      <a:pt x="2455" y="14482"/>
                      <a:pt x="3436" y="16446"/>
                      <a:pt x="3436" y="18410"/>
                    </a:cubicBezTo>
                    <a:cubicBezTo>
                      <a:pt x="3436" y="18410"/>
                      <a:pt x="3436" y="18410"/>
                      <a:pt x="3927" y="19391"/>
                    </a:cubicBezTo>
                    <a:cubicBezTo>
                      <a:pt x="3927" y="19391"/>
                      <a:pt x="3927" y="19391"/>
                      <a:pt x="4418" y="20373"/>
                    </a:cubicBezTo>
                    <a:cubicBezTo>
                      <a:pt x="4418" y="20373"/>
                      <a:pt x="4418" y="20373"/>
                      <a:pt x="4418" y="20373"/>
                    </a:cubicBezTo>
                    <a:cubicBezTo>
                      <a:pt x="4418" y="20373"/>
                      <a:pt x="4418" y="21355"/>
                      <a:pt x="4418" y="21355"/>
                    </a:cubicBezTo>
                    <a:cubicBezTo>
                      <a:pt x="4418" y="21355"/>
                      <a:pt x="4418" y="21355"/>
                      <a:pt x="4418" y="21355"/>
                    </a:cubicBezTo>
                    <a:cubicBezTo>
                      <a:pt x="4418" y="21355"/>
                      <a:pt x="4418" y="21355"/>
                      <a:pt x="4418" y="213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5" name="Shape 3155"/>
              <p:cNvSpPr/>
              <p:nvPr/>
            </p:nvSpPr>
            <p:spPr>
              <a:xfrm>
                <a:off x="269385" y="413633"/>
                <a:ext cx="139235" cy="15085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25" y="11800"/>
                    </a:moveTo>
                    <a:cubicBezTo>
                      <a:pt x="225" y="11800"/>
                      <a:pt x="225" y="11800"/>
                      <a:pt x="225" y="11800"/>
                    </a:cubicBezTo>
                    <a:cubicBezTo>
                      <a:pt x="0" y="12000"/>
                      <a:pt x="0" y="12000"/>
                      <a:pt x="0" y="12000"/>
                    </a:cubicBezTo>
                    <a:cubicBezTo>
                      <a:pt x="0" y="12000"/>
                      <a:pt x="0" y="12000"/>
                      <a:pt x="0" y="12000"/>
                    </a:cubicBezTo>
                    <a:cubicBezTo>
                      <a:pt x="0" y="12000"/>
                      <a:pt x="0" y="12000"/>
                      <a:pt x="0" y="12000"/>
                    </a:cubicBezTo>
                    <a:cubicBezTo>
                      <a:pt x="0" y="12000"/>
                      <a:pt x="0" y="12000"/>
                      <a:pt x="0" y="12000"/>
                    </a:cubicBezTo>
                    <a:cubicBezTo>
                      <a:pt x="0" y="12200"/>
                      <a:pt x="225" y="12400"/>
                      <a:pt x="450" y="12600"/>
                    </a:cubicBezTo>
                    <a:cubicBezTo>
                      <a:pt x="450" y="12800"/>
                      <a:pt x="675" y="13000"/>
                      <a:pt x="675" y="13200"/>
                    </a:cubicBezTo>
                    <a:cubicBezTo>
                      <a:pt x="900" y="13000"/>
                      <a:pt x="900" y="13000"/>
                      <a:pt x="900" y="13000"/>
                    </a:cubicBezTo>
                    <a:cubicBezTo>
                      <a:pt x="675" y="13200"/>
                      <a:pt x="675" y="13200"/>
                      <a:pt x="675" y="13200"/>
                    </a:cubicBezTo>
                    <a:cubicBezTo>
                      <a:pt x="675" y="13400"/>
                      <a:pt x="675" y="13400"/>
                      <a:pt x="675" y="13400"/>
                    </a:cubicBezTo>
                    <a:cubicBezTo>
                      <a:pt x="675" y="13800"/>
                      <a:pt x="450" y="14000"/>
                      <a:pt x="450" y="14000"/>
                    </a:cubicBezTo>
                    <a:cubicBezTo>
                      <a:pt x="225" y="14000"/>
                      <a:pt x="225" y="14200"/>
                      <a:pt x="225" y="14200"/>
                    </a:cubicBezTo>
                    <a:cubicBezTo>
                      <a:pt x="225" y="14200"/>
                      <a:pt x="225" y="14200"/>
                      <a:pt x="225" y="14200"/>
                    </a:cubicBezTo>
                    <a:cubicBezTo>
                      <a:pt x="450" y="14200"/>
                      <a:pt x="450" y="14400"/>
                      <a:pt x="450" y="14400"/>
                    </a:cubicBezTo>
                    <a:cubicBezTo>
                      <a:pt x="450" y="14400"/>
                      <a:pt x="450" y="14400"/>
                      <a:pt x="450" y="14400"/>
                    </a:cubicBezTo>
                    <a:cubicBezTo>
                      <a:pt x="450" y="14600"/>
                      <a:pt x="675" y="14600"/>
                      <a:pt x="675" y="14800"/>
                    </a:cubicBezTo>
                    <a:cubicBezTo>
                      <a:pt x="675" y="14800"/>
                      <a:pt x="675" y="14800"/>
                      <a:pt x="675" y="14800"/>
                    </a:cubicBezTo>
                    <a:cubicBezTo>
                      <a:pt x="675" y="15000"/>
                      <a:pt x="900" y="15000"/>
                      <a:pt x="900" y="15200"/>
                    </a:cubicBezTo>
                    <a:cubicBezTo>
                      <a:pt x="900" y="15200"/>
                      <a:pt x="900" y="15200"/>
                      <a:pt x="900" y="15200"/>
                    </a:cubicBezTo>
                    <a:cubicBezTo>
                      <a:pt x="900" y="15400"/>
                      <a:pt x="900" y="15600"/>
                      <a:pt x="900" y="15800"/>
                    </a:cubicBezTo>
                    <a:cubicBezTo>
                      <a:pt x="900" y="15800"/>
                      <a:pt x="900" y="15800"/>
                      <a:pt x="900" y="15800"/>
                    </a:cubicBezTo>
                    <a:cubicBezTo>
                      <a:pt x="1125" y="15800"/>
                      <a:pt x="1125" y="15800"/>
                      <a:pt x="1125" y="15800"/>
                    </a:cubicBezTo>
                    <a:cubicBezTo>
                      <a:pt x="1125" y="16000"/>
                      <a:pt x="1350" y="16000"/>
                      <a:pt x="1350" y="16000"/>
                    </a:cubicBezTo>
                    <a:cubicBezTo>
                      <a:pt x="1350" y="16000"/>
                      <a:pt x="1575" y="16000"/>
                      <a:pt x="1575" y="16200"/>
                    </a:cubicBezTo>
                    <a:cubicBezTo>
                      <a:pt x="1800" y="16400"/>
                      <a:pt x="2025" y="16600"/>
                      <a:pt x="2700" y="16600"/>
                    </a:cubicBezTo>
                    <a:cubicBezTo>
                      <a:pt x="3375" y="16600"/>
                      <a:pt x="3600" y="16800"/>
                      <a:pt x="3825" y="17000"/>
                    </a:cubicBezTo>
                    <a:cubicBezTo>
                      <a:pt x="4050" y="17000"/>
                      <a:pt x="4050" y="17000"/>
                      <a:pt x="4050" y="17000"/>
                    </a:cubicBezTo>
                    <a:cubicBezTo>
                      <a:pt x="4050" y="17000"/>
                      <a:pt x="4275" y="17000"/>
                      <a:pt x="4275" y="17000"/>
                    </a:cubicBezTo>
                    <a:cubicBezTo>
                      <a:pt x="4500" y="17000"/>
                      <a:pt x="5175" y="17200"/>
                      <a:pt x="5400" y="17600"/>
                    </a:cubicBezTo>
                    <a:cubicBezTo>
                      <a:pt x="5400" y="17800"/>
                      <a:pt x="5400" y="18200"/>
                      <a:pt x="4950" y="18600"/>
                    </a:cubicBezTo>
                    <a:cubicBezTo>
                      <a:pt x="4275" y="19000"/>
                      <a:pt x="4275" y="19400"/>
                      <a:pt x="4050" y="20000"/>
                    </a:cubicBezTo>
                    <a:cubicBezTo>
                      <a:pt x="4050" y="20200"/>
                      <a:pt x="4050" y="20200"/>
                      <a:pt x="4050" y="20200"/>
                    </a:cubicBezTo>
                    <a:cubicBezTo>
                      <a:pt x="4050" y="20400"/>
                      <a:pt x="4050" y="20600"/>
                      <a:pt x="4050" y="20800"/>
                    </a:cubicBezTo>
                    <a:cubicBezTo>
                      <a:pt x="4050" y="20800"/>
                      <a:pt x="4050" y="21000"/>
                      <a:pt x="4050" y="21000"/>
                    </a:cubicBezTo>
                    <a:cubicBezTo>
                      <a:pt x="4050" y="21000"/>
                      <a:pt x="4050" y="21000"/>
                      <a:pt x="4050" y="21000"/>
                    </a:cubicBezTo>
                    <a:cubicBezTo>
                      <a:pt x="4050" y="21000"/>
                      <a:pt x="4050" y="21000"/>
                      <a:pt x="4050" y="21000"/>
                    </a:cubicBezTo>
                    <a:cubicBezTo>
                      <a:pt x="4050" y="21000"/>
                      <a:pt x="4275" y="21200"/>
                      <a:pt x="4500" y="21200"/>
                    </a:cubicBezTo>
                    <a:cubicBezTo>
                      <a:pt x="5175" y="21200"/>
                      <a:pt x="5400" y="21000"/>
                      <a:pt x="5400" y="21000"/>
                    </a:cubicBezTo>
                    <a:cubicBezTo>
                      <a:pt x="6075" y="20800"/>
                      <a:pt x="6525" y="20600"/>
                      <a:pt x="7425" y="21000"/>
                    </a:cubicBezTo>
                    <a:cubicBezTo>
                      <a:pt x="7650" y="21000"/>
                      <a:pt x="7875" y="21000"/>
                      <a:pt x="7875" y="21200"/>
                    </a:cubicBezTo>
                    <a:cubicBezTo>
                      <a:pt x="8100" y="21200"/>
                      <a:pt x="8100" y="21200"/>
                      <a:pt x="8100" y="21200"/>
                    </a:cubicBezTo>
                    <a:cubicBezTo>
                      <a:pt x="8325" y="21200"/>
                      <a:pt x="8550" y="21400"/>
                      <a:pt x="8550" y="21400"/>
                    </a:cubicBezTo>
                    <a:cubicBezTo>
                      <a:pt x="8550" y="21400"/>
                      <a:pt x="8550" y="21400"/>
                      <a:pt x="8550" y="21400"/>
                    </a:cubicBezTo>
                    <a:cubicBezTo>
                      <a:pt x="8775" y="21400"/>
                      <a:pt x="8775" y="21400"/>
                      <a:pt x="8775" y="21200"/>
                    </a:cubicBezTo>
                    <a:cubicBezTo>
                      <a:pt x="8775" y="21200"/>
                      <a:pt x="9000" y="21200"/>
                      <a:pt x="9000" y="21200"/>
                    </a:cubicBezTo>
                    <a:cubicBezTo>
                      <a:pt x="9000" y="21200"/>
                      <a:pt x="9000" y="21200"/>
                      <a:pt x="9000" y="21200"/>
                    </a:cubicBezTo>
                    <a:cubicBezTo>
                      <a:pt x="9000" y="21200"/>
                      <a:pt x="9000" y="21200"/>
                      <a:pt x="9000" y="21200"/>
                    </a:cubicBezTo>
                    <a:cubicBezTo>
                      <a:pt x="9000" y="21200"/>
                      <a:pt x="9000" y="21200"/>
                      <a:pt x="9000" y="21200"/>
                    </a:cubicBezTo>
                    <a:cubicBezTo>
                      <a:pt x="9450" y="21200"/>
                      <a:pt x="9675" y="21400"/>
                      <a:pt x="9900" y="21600"/>
                    </a:cubicBezTo>
                    <a:cubicBezTo>
                      <a:pt x="10125" y="21600"/>
                      <a:pt x="10125" y="21600"/>
                      <a:pt x="10125" y="21600"/>
                    </a:cubicBezTo>
                    <a:cubicBezTo>
                      <a:pt x="10350" y="21400"/>
                      <a:pt x="10800" y="21200"/>
                      <a:pt x="11250" y="21200"/>
                    </a:cubicBezTo>
                    <a:cubicBezTo>
                      <a:pt x="11700" y="21200"/>
                      <a:pt x="11925" y="21200"/>
                      <a:pt x="12150" y="21400"/>
                    </a:cubicBezTo>
                    <a:cubicBezTo>
                      <a:pt x="12600" y="21600"/>
                      <a:pt x="12825" y="21600"/>
                      <a:pt x="13050" y="21400"/>
                    </a:cubicBezTo>
                    <a:cubicBezTo>
                      <a:pt x="13725" y="21000"/>
                      <a:pt x="15075" y="20800"/>
                      <a:pt x="15525" y="20800"/>
                    </a:cubicBezTo>
                    <a:cubicBezTo>
                      <a:pt x="15975" y="20800"/>
                      <a:pt x="16200" y="20800"/>
                      <a:pt x="16200" y="20800"/>
                    </a:cubicBezTo>
                    <a:cubicBezTo>
                      <a:pt x="16425" y="21000"/>
                      <a:pt x="16650" y="21000"/>
                      <a:pt x="16650" y="21000"/>
                    </a:cubicBezTo>
                    <a:cubicBezTo>
                      <a:pt x="16650" y="21000"/>
                      <a:pt x="16650" y="20800"/>
                      <a:pt x="16650" y="20600"/>
                    </a:cubicBezTo>
                    <a:cubicBezTo>
                      <a:pt x="16200" y="19600"/>
                      <a:pt x="17100" y="19200"/>
                      <a:pt x="17550" y="19200"/>
                    </a:cubicBezTo>
                    <a:cubicBezTo>
                      <a:pt x="17550" y="19000"/>
                      <a:pt x="17550" y="19000"/>
                      <a:pt x="17775" y="19000"/>
                    </a:cubicBezTo>
                    <a:cubicBezTo>
                      <a:pt x="17775" y="19000"/>
                      <a:pt x="17775" y="18800"/>
                      <a:pt x="17775" y="18800"/>
                    </a:cubicBezTo>
                    <a:cubicBezTo>
                      <a:pt x="17775" y="18800"/>
                      <a:pt x="17775" y="18800"/>
                      <a:pt x="18000" y="18800"/>
                    </a:cubicBezTo>
                    <a:cubicBezTo>
                      <a:pt x="18000" y="18600"/>
                      <a:pt x="18450" y="18400"/>
                      <a:pt x="18675" y="18400"/>
                    </a:cubicBezTo>
                    <a:cubicBezTo>
                      <a:pt x="18675" y="18200"/>
                      <a:pt x="18900" y="18200"/>
                      <a:pt x="18900" y="18200"/>
                    </a:cubicBezTo>
                    <a:cubicBezTo>
                      <a:pt x="18900" y="18200"/>
                      <a:pt x="18900" y="18200"/>
                      <a:pt x="18900" y="18200"/>
                    </a:cubicBezTo>
                    <a:cubicBezTo>
                      <a:pt x="18900" y="18200"/>
                      <a:pt x="18675" y="18000"/>
                      <a:pt x="18450" y="18000"/>
                    </a:cubicBezTo>
                    <a:cubicBezTo>
                      <a:pt x="18450" y="18000"/>
                      <a:pt x="18450" y="18000"/>
                      <a:pt x="18450" y="18000"/>
                    </a:cubicBezTo>
                    <a:cubicBezTo>
                      <a:pt x="18225" y="17800"/>
                      <a:pt x="18225" y="17800"/>
                      <a:pt x="18000" y="17600"/>
                    </a:cubicBezTo>
                    <a:cubicBezTo>
                      <a:pt x="18000" y="17600"/>
                      <a:pt x="18000" y="17600"/>
                      <a:pt x="18000" y="17600"/>
                    </a:cubicBezTo>
                    <a:cubicBezTo>
                      <a:pt x="17775" y="17400"/>
                      <a:pt x="17550" y="17400"/>
                      <a:pt x="17550" y="17400"/>
                    </a:cubicBezTo>
                    <a:cubicBezTo>
                      <a:pt x="17550" y="17200"/>
                      <a:pt x="17550" y="17200"/>
                      <a:pt x="17325" y="17200"/>
                    </a:cubicBezTo>
                    <a:cubicBezTo>
                      <a:pt x="17325" y="17200"/>
                      <a:pt x="17100" y="17200"/>
                      <a:pt x="17100" y="17000"/>
                    </a:cubicBezTo>
                    <a:cubicBezTo>
                      <a:pt x="16875" y="17000"/>
                      <a:pt x="16650" y="16800"/>
                      <a:pt x="16650" y="16800"/>
                    </a:cubicBezTo>
                    <a:cubicBezTo>
                      <a:pt x="16200" y="16400"/>
                      <a:pt x="15975" y="15800"/>
                      <a:pt x="15750" y="15400"/>
                    </a:cubicBezTo>
                    <a:cubicBezTo>
                      <a:pt x="15750" y="15000"/>
                      <a:pt x="15750" y="14800"/>
                      <a:pt x="15525" y="14800"/>
                    </a:cubicBezTo>
                    <a:cubicBezTo>
                      <a:pt x="15525" y="14600"/>
                      <a:pt x="15525" y="14600"/>
                      <a:pt x="15525" y="14400"/>
                    </a:cubicBezTo>
                    <a:cubicBezTo>
                      <a:pt x="15300" y="14200"/>
                      <a:pt x="14850" y="13800"/>
                      <a:pt x="15075" y="13400"/>
                    </a:cubicBezTo>
                    <a:cubicBezTo>
                      <a:pt x="15075" y="13200"/>
                      <a:pt x="15300" y="13000"/>
                      <a:pt x="15750" y="13000"/>
                    </a:cubicBezTo>
                    <a:cubicBezTo>
                      <a:pt x="16425" y="12800"/>
                      <a:pt x="17775" y="12600"/>
                      <a:pt x="18225" y="12200"/>
                    </a:cubicBezTo>
                    <a:cubicBezTo>
                      <a:pt x="18225" y="12000"/>
                      <a:pt x="18450" y="12000"/>
                      <a:pt x="18450" y="12000"/>
                    </a:cubicBezTo>
                    <a:cubicBezTo>
                      <a:pt x="18900" y="11800"/>
                      <a:pt x="19350" y="11600"/>
                      <a:pt x="19575" y="11600"/>
                    </a:cubicBezTo>
                    <a:cubicBezTo>
                      <a:pt x="19800" y="11400"/>
                      <a:pt x="20025" y="11400"/>
                      <a:pt x="20250" y="11400"/>
                    </a:cubicBezTo>
                    <a:cubicBezTo>
                      <a:pt x="20250" y="11400"/>
                      <a:pt x="20250" y="11400"/>
                      <a:pt x="20250" y="11200"/>
                    </a:cubicBezTo>
                    <a:cubicBezTo>
                      <a:pt x="20250" y="11200"/>
                      <a:pt x="20475" y="11000"/>
                      <a:pt x="20925" y="11000"/>
                    </a:cubicBezTo>
                    <a:cubicBezTo>
                      <a:pt x="21150" y="11000"/>
                      <a:pt x="21150" y="11200"/>
                      <a:pt x="21375" y="11200"/>
                    </a:cubicBezTo>
                    <a:cubicBezTo>
                      <a:pt x="21375" y="11200"/>
                      <a:pt x="21600" y="11200"/>
                      <a:pt x="21600" y="11200"/>
                    </a:cubicBezTo>
                    <a:cubicBezTo>
                      <a:pt x="21600" y="11200"/>
                      <a:pt x="21600" y="11200"/>
                      <a:pt x="21600" y="11200"/>
                    </a:cubicBezTo>
                    <a:cubicBezTo>
                      <a:pt x="21600" y="11200"/>
                      <a:pt x="21600" y="11200"/>
                      <a:pt x="21600" y="11200"/>
                    </a:cubicBezTo>
                    <a:cubicBezTo>
                      <a:pt x="21600" y="11000"/>
                      <a:pt x="21600" y="11000"/>
                      <a:pt x="21600" y="11000"/>
                    </a:cubicBezTo>
                    <a:cubicBezTo>
                      <a:pt x="21600" y="11000"/>
                      <a:pt x="21600" y="11000"/>
                      <a:pt x="21600" y="11000"/>
                    </a:cubicBezTo>
                    <a:cubicBezTo>
                      <a:pt x="21600" y="11000"/>
                      <a:pt x="21600" y="10800"/>
                      <a:pt x="21600" y="10800"/>
                    </a:cubicBezTo>
                    <a:cubicBezTo>
                      <a:pt x="21600" y="10800"/>
                      <a:pt x="21600" y="10800"/>
                      <a:pt x="21600" y="10800"/>
                    </a:cubicBezTo>
                    <a:cubicBezTo>
                      <a:pt x="21600" y="10800"/>
                      <a:pt x="21600" y="10600"/>
                      <a:pt x="21600" y="10600"/>
                    </a:cubicBezTo>
                    <a:cubicBezTo>
                      <a:pt x="21600" y="10600"/>
                      <a:pt x="21600" y="10600"/>
                      <a:pt x="21600" y="10600"/>
                    </a:cubicBezTo>
                    <a:cubicBezTo>
                      <a:pt x="21150" y="10200"/>
                      <a:pt x="20925" y="9400"/>
                      <a:pt x="20925" y="8600"/>
                    </a:cubicBezTo>
                    <a:cubicBezTo>
                      <a:pt x="20925" y="8000"/>
                      <a:pt x="20700" y="8000"/>
                      <a:pt x="20700" y="7800"/>
                    </a:cubicBezTo>
                    <a:cubicBezTo>
                      <a:pt x="20700" y="7800"/>
                      <a:pt x="20475" y="7600"/>
                      <a:pt x="20475" y="7200"/>
                    </a:cubicBezTo>
                    <a:cubicBezTo>
                      <a:pt x="20475" y="7000"/>
                      <a:pt x="20475" y="6600"/>
                      <a:pt x="20250" y="6600"/>
                    </a:cubicBezTo>
                    <a:cubicBezTo>
                      <a:pt x="20025" y="6400"/>
                      <a:pt x="19800" y="6200"/>
                      <a:pt x="19575" y="6000"/>
                    </a:cubicBezTo>
                    <a:cubicBezTo>
                      <a:pt x="19575" y="5600"/>
                      <a:pt x="19800" y="5400"/>
                      <a:pt x="19800" y="5000"/>
                    </a:cubicBezTo>
                    <a:cubicBezTo>
                      <a:pt x="20250" y="4600"/>
                      <a:pt x="20025" y="3400"/>
                      <a:pt x="20025" y="3000"/>
                    </a:cubicBezTo>
                    <a:cubicBezTo>
                      <a:pt x="19800" y="3000"/>
                      <a:pt x="19800" y="3000"/>
                      <a:pt x="19800" y="2800"/>
                    </a:cubicBezTo>
                    <a:cubicBezTo>
                      <a:pt x="19800" y="2800"/>
                      <a:pt x="19800" y="2800"/>
                      <a:pt x="19800" y="2800"/>
                    </a:cubicBezTo>
                    <a:cubicBezTo>
                      <a:pt x="19800" y="2800"/>
                      <a:pt x="19800" y="2600"/>
                      <a:pt x="19575" y="2400"/>
                    </a:cubicBezTo>
                    <a:cubicBezTo>
                      <a:pt x="19575" y="2200"/>
                      <a:pt x="19575" y="2000"/>
                      <a:pt x="18675" y="2000"/>
                    </a:cubicBezTo>
                    <a:cubicBezTo>
                      <a:pt x="18225" y="2000"/>
                      <a:pt x="18000" y="2000"/>
                      <a:pt x="18000" y="1800"/>
                    </a:cubicBezTo>
                    <a:cubicBezTo>
                      <a:pt x="17775" y="1400"/>
                      <a:pt x="18000" y="1200"/>
                      <a:pt x="18225" y="800"/>
                    </a:cubicBezTo>
                    <a:cubicBezTo>
                      <a:pt x="17775" y="1200"/>
                      <a:pt x="17100" y="1400"/>
                      <a:pt x="16425" y="1200"/>
                    </a:cubicBezTo>
                    <a:cubicBezTo>
                      <a:pt x="15975" y="1200"/>
                      <a:pt x="15300" y="1800"/>
                      <a:pt x="14625" y="2200"/>
                    </a:cubicBezTo>
                    <a:cubicBezTo>
                      <a:pt x="14400" y="2400"/>
                      <a:pt x="14175" y="2600"/>
                      <a:pt x="13950" y="2600"/>
                    </a:cubicBezTo>
                    <a:cubicBezTo>
                      <a:pt x="13275" y="3200"/>
                      <a:pt x="12375" y="3000"/>
                      <a:pt x="11925" y="2400"/>
                    </a:cubicBezTo>
                    <a:cubicBezTo>
                      <a:pt x="11700" y="2000"/>
                      <a:pt x="11700" y="1600"/>
                      <a:pt x="11925" y="1400"/>
                    </a:cubicBezTo>
                    <a:cubicBezTo>
                      <a:pt x="11925" y="1400"/>
                      <a:pt x="11700" y="1400"/>
                      <a:pt x="11700" y="1400"/>
                    </a:cubicBezTo>
                    <a:cubicBezTo>
                      <a:pt x="10800" y="1800"/>
                      <a:pt x="9900" y="1600"/>
                      <a:pt x="9450" y="1000"/>
                    </a:cubicBezTo>
                    <a:cubicBezTo>
                      <a:pt x="9225" y="800"/>
                      <a:pt x="9225" y="600"/>
                      <a:pt x="9225" y="200"/>
                    </a:cubicBezTo>
                    <a:cubicBezTo>
                      <a:pt x="9225" y="200"/>
                      <a:pt x="9225" y="200"/>
                      <a:pt x="9225" y="200"/>
                    </a:cubicBezTo>
                    <a:cubicBezTo>
                      <a:pt x="9225" y="200"/>
                      <a:pt x="9225" y="200"/>
                      <a:pt x="9225" y="200"/>
                    </a:cubicBezTo>
                    <a:cubicBezTo>
                      <a:pt x="9000" y="200"/>
                      <a:pt x="9000" y="200"/>
                      <a:pt x="8775" y="200"/>
                    </a:cubicBezTo>
                    <a:cubicBezTo>
                      <a:pt x="8775" y="200"/>
                      <a:pt x="8775" y="200"/>
                      <a:pt x="8775" y="200"/>
                    </a:cubicBezTo>
                    <a:cubicBezTo>
                      <a:pt x="8775" y="200"/>
                      <a:pt x="8775" y="200"/>
                      <a:pt x="8775" y="200"/>
                    </a:cubicBezTo>
                    <a:cubicBezTo>
                      <a:pt x="8550" y="200"/>
                      <a:pt x="8550" y="200"/>
                      <a:pt x="8325" y="200"/>
                    </a:cubicBezTo>
                    <a:cubicBezTo>
                      <a:pt x="8325" y="200"/>
                      <a:pt x="8325" y="200"/>
                      <a:pt x="8100" y="200"/>
                    </a:cubicBezTo>
                    <a:cubicBezTo>
                      <a:pt x="8100" y="0"/>
                      <a:pt x="8100" y="0"/>
                      <a:pt x="8100" y="0"/>
                    </a:cubicBezTo>
                    <a:cubicBezTo>
                      <a:pt x="7875" y="0"/>
                      <a:pt x="7875" y="0"/>
                      <a:pt x="7650" y="0"/>
                    </a:cubicBezTo>
                    <a:cubicBezTo>
                      <a:pt x="7650" y="0"/>
                      <a:pt x="7650" y="0"/>
                      <a:pt x="7650" y="0"/>
                    </a:cubicBezTo>
                    <a:cubicBezTo>
                      <a:pt x="7425" y="0"/>
                      <a:pt x="7200" y="0"/>
                      <a:pt x="6975" y="0"/>
                    </a:cubicBezTo>
                    <a:cubicBezTo>
                      <a:pt x="7200" y="200"/>
                      <a:pt x="7200" y="600"/>
                      <a:pt x="7200" y="800"/>
                    </a:cubicBezTo>
                    <a:cubicBezTo>
                      <a:pt x="6975" y="1000"/>
                      <a:pt x="6975" y="1400"/>
                      <a:pt x="7425" y="2000"/>
                    </a:cubicBezTo>
                    <a:cubicBezTo>
                      <a:pt x="7650" y="2000"/>
                      <a:pt x="7650" y="2200"/>
                      <a:pt x="7875" y="2400"/>
                    </a:cubicBezTo>
                    <a:cubicBezTo>
                      <a:pt x="7875" y="2600"/>
                      <a:pt x="7875" y="3000"/>
                      <a:pt x="7875" y="3200"/>
                    </a:cubicBezTo>
                    <a:cubicBezTo>
                      <a:pt x="7650" y="3400"/>
                      <a:pt x="7200" y="3600"/>
                      <a:pt x="6975" y="3600"/>
                    </a:cubicBezTo>
                    <a:cubicBezTo>
                      <a:pt x="6975" y="3600"/>
                      <a:pt x="6750" y="3600"/>
                      <a:pt x="6750" y="3600"/>
                    </a:cubicBezTo>
                    <a:cubicBezTo>
                      <a:pt x="6750" y="3800"/>
                      <a:pt x="6525" y="4200"/>
                      <a:pt x="5850" y="4200"/>
                    </a:cubicBezTo>
                    <a:cubicBezTo>
                      <a:pt x="5400" y="4200"/>
                      <a:pt x="4725" y="3800"/>
                      <a:pt x="4275" y="3600"/>
                    </a:cubicBezTo>
                    <a:cubicBezTo>
                      <a:pt x="4275" y="3600"/>
                      <a:pt x="4050" y="3600"/>
                      <a:pt x="3825" y="3600"/>
                    </a:cubicBezTo>
                    <a:cubicBezTo>
                      <a:pt x="3375" y="3600"/>
                      <a:pt x="3150" y="3600"/>
                      <a:pt x="2925" y="3600"/>
                    </a:cubicBezTo>
                    <a:cubicBezTo>
                      <a:pt x="2925" y="3800"/>
                      <a:pt x="2925" y="3800"/>
                      <a:pt x="2925" y="4000"/>
                    </a:cubicBezTo>
                    <a:cubicBezTo>
                      <a:pt x="2925" y="4000"/>
                      <a:pt x="2925" y="4200"/>
                      <a:pt x="2925" y="4200"/>
                    </a:cubicBezTo>
                    <a:cubicBezTo>
                      <a:pt x="2925" y="4400"/>
                      <a:pt x="2925" y="4400"/>
                      <a:pt x="2925" y="4600"/>
                    </a:cubicBezTo>
                    <a:cubicBezTo>
                      <a:pt x="2925" y="4600"/>
                      <a:pt x="3150" y="4800"/>
                      <a:pt x="3150" y="4800"/>
                    </a:cubicBezTo>
                    <a:cubicBezTo>
                      <a:pt x="3150" y="4800"/>
                      <a:pt x="3150" y="5000"/>
                      <a:pt x="3150" y="5000"/>
                    </a:cubicBezTo>
                    <a:cubicBezTo>
                      <a:pt x="3150" y="5200"/>
                      <a:pt x="3150" y="5200"/>
                      <a:pt x="2925" y="5200"/>
                    </a:cubicBezTo>
                    <a:cubicBezTo>
                      <a:pt x="2925" y="5400"/>
                      <a:pt x="2925" y="5400"/>
                      <a:pt x="2925" y="5400"/>
                    </a:cubicBezTo>
                    <a:cubicBezTo>
                      <a:pt x="2925" y="5600"/>
                      <a:pt x="2925" y="5600"/>
                      <a:pt x="2925" y="5800"/>
                    </a:cubicBezTo>
                    <a:cubicBezTo>
                      <a:pt x="2475" y="6200"/>
                      <a:pt x="2025" y="6400"/>
                      <a:pt x="1800" y="6600"/>
                    </a:cubicBezTo>
                    <a:cubicBezTo>
                      <a:pt x="2250" y="7000"/>
                      <a:pt x="2700" y="7600"/>
                      <a:pt x="2475" y="8000"/>
                    </a:cubicBezTo>
                    <a:cubicBezTo>
                      <a:pt x="2250" y="8200"/>
                      <a:pt x="2025" y="8200"/>
                      <a:pt x="2025" y="8400"/>
                    </a:cubicBezTo>
                    <a:cubicBezTo>
                      <a:pt x="2025" y="8400"/>
                      <a:pt x="2025" y="8400"/>
                      <a:pt x="2025" y="8600"/>
                    </a:cubicBezTo>
                    <a:cubicBezTo>
                      <a:pt x="2025" y="9200"/>
                      <a:pt x="1350" y="9400"/>
                      <a:pt x="450" y="9600"/>
                    </a:cubicBezTo>
                    <a:cubicBezTo>
                      <a:pt x="450" y="9800"/>
                      <a:pt x="450" y="10000"/>
                      <a:pt x="450" y="10400"/>
                    </a:cubicBezTo>
                    <a:cubicBezTo>
                      <a:pt x="225" y="10400"/>
                      <a:pt x="225" y="10600"/>
                      <a:pt x="225" y="10600"/>
                    </a:cubicBezTo>
                    <a:cubicBezTo>
                      <a:pt x="225" y="11000"/>
                      <a:pt x="225" y="11200"/>
                      <a:pt x="225" y="11600"/>
                    </a:cubicBezTo>
                    <a:cubicBezTo>
                      <a:pt x="225" y="11600"/>
                      <a:pt x="225" y="11600"/>
                      <a:pt x="225" y="11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6" name="Shape 3156"/>
              <p:cNvSpPr/>
              <p:nvPr/>
            </p:nvSpPr>
            <p:spPr>
              <a:xfrm>
                <a:off x="508503" y="31368"/>
                <a:ext cx="164381" cy="257774"/>
              </a:xfrm>
              <a:custGeom>
                <a:avLst/>
                <a:gdLst/>
                <a:ahLst/>
                <a:cxnLst>
                  <a:cxn ang="0">
                    <a:pos x="wd2" y="hd2"/>
                  </a:cxn>
                  <a:cxn ang="5400000">
                    <a:pos x="wd2" y="hd2"/>
                  </a:cxn>
                  <a:cxn ang="10800000">
                    <a:pos x="wd2" y="hd2"/>
                  </a:cxn>
                  <a:cxn ang="16200000">
                    <a:pos x="wd2" y="hd2"/>
                  </a:cxn>
                </a:cxnLst>
                <a:rect l="0" t="0" r="r" b="b"/>
                <a:pathLst>
                  <a:path w="21524" h="21600" fill="norm" stroke="1" extrusionOk="0">
                    <a:moveTo>
                      <a:pt x="16863" y="944"/>
                    </a:moveTo>
                    <a:cubicBezTo>
                      <a:pt x="16863" y="944"/>
                      <a:pt x="16295" y="708"/>
                      <a:pt x="16105" y="708"/>
                    </a:cubicBezTo>
                    <a:cubicBezTo>
                      <a:pt x="15537" y="590"/>
                      <a:pt x="14968" y="354"/>
                      <a:pt x="14589" y="118"/>
                    </a:cubicBezTo>
                    <a:cubicBezTo>
                      <a:pt x="14589" y="118"/>
                      <a:pt x="14589" y="0"/>
                      <a:pt x="14211" y="0"/>
                    </a:cubicBezTo>
                    <a:cubicBezTo>
                      <a:pt x="14021" y="0"/>
                      <a:pt x="13642" y="0"/>
                      <a:pt x="13642" y="118"/>
                    </a:cubicBezTo>
                    <a:cubicBezTo>
                      <a:pt x="13263" y="354"/>
                      <a:pt x="12884" y="354"/>
                      <a:pt x="12316" y="354"/>
                    </a:cubicBezTo>
                    <a:cubicBezTo>
                      <a:pt x="12126" y="354"/>
                      <a:pt x="12126" y="354"/>
                      <a:pt x="12126" y="354"/>
                    </a:cubicBezTo>
                    <a:cubicBezTo>
                      <a:pt x="11747" y="354"/>
                      <a:pt x="11558" y="354"/>
                      <a:pt x="11558" y="354"/>
                    </a:cubicBezTo>
                    <a:cubicBezTo>
                      <a:pt x="11368" y="590"/>
                      <a:pt x="10989" y="826"/>
                      <a:pt x="10611" y="944"/>
                    </a:cubicBezTo>
                    <a:cubicBezTo>
                      <a:pt x="10421" y="1062"/>
                      <a:pt x="10232" y="1062"/>
                      <a:pt x="10232" y="1180"/>
                    </a:cubicBezTo>
                    <a:cubicBezTo>
                      <a:pt x="10232" y="1298"/>
                      <a:pt x="10232" y="1416"/>
                      <a:pt x="10232" y="1534"/>
                    </a:cubicBezTo>
                    <a:cubicBezTo>
                      <a:pt x="10232" y="1652"/>
                      <a:pt x="10421" y="1889"/>
                      <a:pt x="10421" y="2007"/>
                    </a:cubicBezTo>
                    <a:cubicBezTo>
                      <a:pt x="10421" y="2125"/>
                      <a:pt x="10421" y="2243"/>
                      <a:pt x="10232" y="2361"/>
                    </a:cubicBezTo>
                    <a:cubicBezTo>
                      <a:pt x="10042" y="2479"/>
                      <a:pt x="9853" y="2597"/>
                      <a:pt x="9284" y="2597"/>
                    </a:cubicBezTo>
                    <a:cubicBezTo>
                      <a:pt x="9284" y="2597"/>
                      <a:pt x="9284" y="2597"/>
                      <a:pt x="9095" y="2597"/>
                    </a:cubicBezTo>
                    <a:cubicBezTo>
                      <a:pt x="9095" y="2597"/>
                      <a:pt x="9095" y="2597"/>
                      <a:pt x="9095" y="2597"/>
                    </a:cubicBezTo>
                    <a:cubicBezTo>
                      <a:pt x="9095" y="2715"/>
                      <a:pt x="9095" y="2951"/>
                      <a:pt x="8716" y="3187"/>
                    </a:cubicBezTo>
                    <a:cubicBezTo>
                      <a:pt x="8716" y="3305"/>
                      <a:pt x="8526" y="3423"/>
                      <a:pt x="8147" y="3423"/>
                    </a:cubicBezTo>
                    <a:cubicBezTo>
                      <a:pt x="7768" y="3423"/>
                      <a:pt x="7579" y="3305"/>
                      <a:pt x="7579" y="3187"/>
                    </a:cubicBezTo>
                    <a:cubicBezTo>
                      <a:pt x="7389" y="3187"/>
                      <a:pt x="7389" y="3069"/>
                      <a:pt x="7389" y="3069"/>
                    </a:cubicBezTo>
                    <a:cubicBezTo>
                      <a:pt x="7200" y="3187"/>
                      <a:pt x="7200" y="3187"/>
                      <a:pt x="7011" y="3187"/>
                    </a:cubicBezTo>
                    <a:cubicBezTo>
                      <a:pt x="6821" y="3187"/>
                      <a:pt x="6442" y="3069"/>
                      <a:pt x="6253" y="3069"/>
                    </a:cubicBezTo>
                    <a:cubicBezTo>
                      <a:pt x="6253" y="2951"/>
                      <a:pt x="6063" y="2951"/>
                      <a:pt x="5874" y="2951"/>
                    </a:cubicBezTo>
                    <a:cubicBezTo>
                      <a:pt x="5874" y="3069"/>
                      <a:pt x="5495" y="3187"/>
                      <a:pt x="5116" y="3187"/>
                    </a:cubicBezTo>
                    <a:cubicBezTo>
                      <a:pt x="4737" y="3187"/>
                      <a:pt x="4358" y="3187"/>
                      <a:pt x="3789" y="3069"/>
                    </a:cubicBezTo>
                    <a:cubicBezTo>
                      <a:pt x="3600" y="3069"/>
                      <a:pt x="3411" y="3069"/>
                      <a:pt x="3221" y="2951"/>
                    </a:cubicBezTo>
                    <a:cubicBezTo>
                      <a:pt x="2653" y="2951"/>
                      <a:pt x="2084" y="2597"/>
                      <a:pt x="1705" y="2361"/>
                    </a:cubicBezTo>
                    <a:cubicBezTo>
                      <a:pt x="1516" y="2125"/>
                      <a:pt x="1137" y="1889"/>
                      <a:pt x="947" y="1889"/>
                    </a:cubicBezTo>
                    <a:cubicBezTo>
                      <a:pt x="758" y="1889"/>
                      <a:pt x="758" y="1889"/>
                      <a:pt x="758" y="2007"/>
                    </a:cubicBezTo>
                    <a:cubicBezTo>
                      <a:pt x="568" y="2007"/>
                      <a:pt x="568" y="2007"/>
                      <a:pt x="568" y="2007"/>
                    </a:cubicBezTo>
                    <a:cubicBezTo>
                      <a:pt x="568" y="2007"/>
                      <a:pt x="379" y="2007"/>
                      <a:pt x="379" y="2007"/>
                    </a:cubicBezTo>
                    <a:cubicBezTo>
                      <a:pt x="379" y="2007"/>
                      <a:pt x="379" y="2125"/>
                      <a:pt x="379" y="2125"/>
                    </a:cubicBezTo>
                    <a:cubicBezTo>
                      <a:pt x="189" y="2125"/>
                      <a:pt x="189" y="2125"/>
                      <a:pt x="189" y="2243"/>
                    </a:cubicBezTo>
                    <a:cubicBezTo>
                      <a:pt x="189" y="2243"/>
                      <a:pt x="189" y="2243"/>
                      <a:pt x="189" y="2243"/>
                    </a:cubicBezTo>
                    <a:cubicBezTo>
                      <a:pt x="0" y="2243"/>
                      <a:pt x="0" y="2243"/>
                      <a:pt x="0" y="2243"/>
                    </a:cubicBezTo>
                    <a:cubicBezTo>
                      <a:pt x="0" y="2243"/>
                      <a:pt x="0" y="2243"/>
                      <a:pt x="0" y="2243"/>
                    </a:cubicBezTo>
                    <a:cubicBezTo>
                      <a:pt x="379" y="2361"/>
                      <a:pt x="568" y="2479"/>
                      <a:pt x="758" y="2597"/>
                    </a:cubicBezTo>
                    <a:cubicBezTo>
                      <a:pt x="947" y="2715"/>
                      <a:pt x="1326" y="2951"/>
                      <a:pt x="1705" y="3069"/>
                    </a:cubicBezTo>
                    <a:cubicBezTo>
                      <a:pt x="1705" y="3069"/>
                      <a:pt x="1895" y="3187"/>
                      <a:pt x="2084" y="3187"/>
                    </a:cubicBezTo>
                    <a:cubicBezTo>
                      <a:pt x="2274" y="3305"/>
                      <a:pt x="2653" y="3305"/>
                      <a:pt x="2842" y="3423"/>
                    </a:cubicBezTo>
                    <a:cubicBezTo>
                      <a:pt x="4168" y="3777"/>
                      <a:pt x="5495" y="4013"/>
                      <a:pt x="5305" y="4603"/>
                    </a:cubicBezTo>
                    <a:cubicBezTo>
                      <a:pt x="5305" y="4603"/>
                      <a:pt x="5305" y="4721"/>
                      <a:pt x="5305" y="4839"/>
                    </a:cubicBezTo>
                    <a:cubicBezTo>
                      <a:pt x="5116" y="5075"/>
                      <a:pt x="5116" y="5548"/>
                      <a:pt x="5305" y="5548"/>
                    </a:cubicBezTo>
                    <a:cubicBezTo>
                      <a:pt x="5684" y="5784"/>
                      <a:pt x="5684" y="6138"/>
                      <a:pt x="5684" y="6374"/>
                    </a:cubicBezTo>
                    <a:cubicBezTo>
                      <a:pt x="5684" y="6492"/>
                      <a:pt x="5684" y="6728"/>
                      <a:pt x="5684" y="6728"/>
                    </a:cubicBezTo>
                    <a:cubicBezTo>
                      <a:pt x="6253" y="6964"/>
                      <a:pt x="6442" y="7436"/>
                      <a:pt x="6253" y="7790"/>
                    </a:cubicBezTo>
                    <a:cubicBezTo>
                      <a:pt x="6063" y="8144"/>
                      <a:pt x="5874" y="8262"/>
                      <a:pt x="5684" y="8380"/>
                    </a:cubicBezTo>
                    <a:cubicBezTo>
                      <a:pt x="5874" y="8380"/>
                      <a:pt x="5874" y="8616"/>
                      <a:pt x="6063" y="8616"/>
                    </a:cubicBezTo>
                    <a:cubicBezTo>
                      <a:pt x="6253" y="8734"/>
                      <a:pt x="6253" y="8734"/>
                      <a:pt x="6253" y="8852"/>
                    </a:cubicBezTo>
                    <a:cubicBezTo>
                      <a:pt x="6253" y="8852"/>
                      <a:pt x="6253" y="8852"/>
                      <a:pt x="6253" y="8852"/>
                    </a:cubicBezTo>
                    <a:cubicBezTo>
                      <a:pt x="6253" y="8852"/>
                      <a:pt x="6442" y="8970"/>
                      <a:pt x="6442" y="8970"/>
                    </a:cubicBezTo>
                    <a:cubicBezTo>
                      <a:pt x="6442" y="8970"/>
                      <a:pt x="6442" y="9089"/>
                      <a:pt x="6442" y="9089"/>
                    </a:cubicBezTo>
                    <a:cubicBezTo>
                      <a:pt x="6442" y="9089"/>
                      <a:pt x="6442" y="9207"/>
                      <a:pt x="6442" y="9207"/>
                    </a:cubicBezTo>
                    <a:cubicBezTo>
                      <a:pt x="6442" y="9207"/>
                      <a:pt x="6442" y="9207"/>
                      <a:pt x="6442" y="9325"/>
                    </a:cubicBezTo>
                    <a:cubicBezTo>
                      <a:pt x="6442" y="9325"/>
                      <a:pt x="6442" y="9325"/>
                      <a:pt x="6442" y="9325"/>
                    </a:cubicBezTo>
                    <a:cubicBezTo>
                      <a:pt x="6821" y="9325"/>
                      <a:pt x="7200" y="9443"/>
                      <a:pt x="7579" y="9561"/>
                    </a:cubicBezTo>
                    <a:cubicBezTo>
                      <a:pt x="7768" y="9679"/>
                      <a:pt x="7958" y="9679"/>
                      <a:pt x="7958" y="9679"/>
                    </a:cubicBezTo>
                    <a:cubicBezTo>
                      <a:pt x="8905" y="9915"/>
                      <a:pt x="8905" y="10387"/>
                      <a:pt x="9095" y="10741"/>
                    </a:cubicBezTo>
                    <a:cubicBezTo>
                      <a:pt x="9095" y="10859"/>
                      <a:pt x="9095" y="10859"/>
                      <a:pt x="9095" y="10977"/>
                    </a:cubicBezTo>
                    <a:cubicBezTo>
                      <a:pt x="9095" y="11331"/>
                      <a:pt x="9095" y="11449"/>
                      <a:pt x="8905" y="11567"/>
                    </a:cubicBezTo>
                    <a:cubicBezTo>
                      <a:pt x="8716" y="11685"/>
                      <a:pt x="8337" y="11803"/>
                      <a:pt x="7958" y="11567"/>
                    </a:cubicBezTo>
                    <a:cubicBezTo>
                      <a:pt x="7958" y="11567"/>
                      <a:pt x="7958" y="11567"/>
                      <a:pt x="7958" y="11567"/>
                    </a:cubicBezTo>
                    <a:cubicBezTo>
                      <a:pt x="7768" y="11567"/>
                      <a:pt x="7579" y="11685"/>
                      <a:pt x="7389" y="12039"/>
                    </a:cubicBezTo>
                    <a:cubicBezTo>
                      <a:pt x="7200" y="12748"/>
                      <a:pt x="5874" y="13574"/>
                      <a:pt x="4926" y="13574"/>
                    </a:cubicBezTo>
                    <a:cubicBezTo>
                      <a:pt x="4737" y="13574"/>
                      <a:pt x="4737" y="13692"/>
                      <a:pt x="4547" y="13810"/>
                    </a:cubicBezTo>
                    <a:cubicBezTo>
                      <a:pt x="4358" y="13928"/>
                      <a:pt x="4168" y="14164"/>
                      <a:pt x="3789" y="14164"/>
                    </a:cubicBezTo>
                    <a:cubicBezTo>
                      <a:pt x="3221" y="14282"/>
                      <a:pt x="2842" y="14400"/>
                      <a:pt x="2842" y="14636"/>
                    </a:cubicBezTo>
                    <a:cubicBezTo>
                      <a:pt x="2842" y="14872"/>
                      <a:pt x="2842" y="14990"/>
                      <a:pt x="2653" y="15108"/>
                    </a:cubicBezTo>
                    <a:cubicBezTo>
                      <a:pt x="2274" y="15344"/>
                      <a:pt x="1516" y="15344"/>
                      <a:pt x="947" y="15344"/>
                    </a:cubicBezTo>
                    <a:cubicBezTo>
                      <a:pt x="947" y="15344"/>
                      <a:pt x="947" y="15580"/>
                      <a:pt x="758" y="15580"/>
                    </a:cubicBezTo>
                    <a:cubicBezTo>
                      <a:pt x="758" y="15816"/>
                      <a:pt x="568" y="16052"/>
                      <a:pt x="189" y="16170"/>
                    </a:cubicBezTo>
                    <a:cubicBezTo>
                      <a:pt x="189" y="16170"/>
                      <a:pt x="189" y="16289"/>
                      <a:pt x="189" y="16289"/>
                    </a:cubicBezTo>
                    <a:cubicBezTo>
                      <a:pt x="189" y="16289"/>
                      <a:pt x="189" y="16407"/>
                      <a:pt x="379" y="16643"/>
                    </a:cubicBezTo>
                    <a:cubicBezTo>
                      <a:pt x="758" y="16879"/>
                      <a:pt x="758" y="17233"/>
                      <a:pt x="758" y="17351"/>
                    </a:cubicBezTo>
                    <a:cubicBezTo>
                      <a:pt x="758" y="17469"/>
                      <a:pt x="758" y="17587"/>
                      <a:pt x="758" y="17587"/>
                    </a:cubicBezTo>
                    <a:cubicBezTo>
                      <a:pt x="758" y="17587"/>
                      <a:pt x="758" y="17705"/>
                      <a:pt x="758" y="17705"/>
                    </a:cubicBezTo>
                    <a:cubicBezTo>
                      <a:pt x="1137" y="18059"/>
                      <a:pt x="1516" y="18649"/>
                      <a:pt x="1137" y="19239"/>
                    </a:cubicBezTo>
                    <a:cubicBezTo>
                      <a:pt x="758" y="19830"/>
                      <a:pt x="568" y="20184"/>
                      <a:pt x="379" y="20302"/>
                    </a:cubicBezTo>
                    <a:cubicBezTo>
                      <a:pt x="758" y="20302"/>
                      <a:pt x="947" y="20420"/>
                      <a:pt x="1137" y="20538"/>
                    </a:cubicBezTo>
                    <a:cubicBezTo>
                      <a:pt x="1516" y="20656"/>
                      <a:pt x="1895" y="20774"/>
                      <a:pt x="2084" y="20774"/>
                    </a:cubicBezTo>
                    <a:cubicBezTo>
                      <a:pt x="2084" y="20774"/>
                      <a:pt x="2274" y="20774"/>
                      <a:pt x="2274" y="20774"/>
                    </a:cubicBezTo>
                    <a:cubicBezTo>
                      <a:pt x="2653" y="20774"/>
                      <a:pt x="2842" y="21010"/>
                      <a:pt x="3032" y="21128"/>
                    </a:cubicBezTo>
                    <a:cubicBezTo>
                      <a:pt x="3221" y="21128"/>
                      <a:pt x="3221" y="21246"/>
                      <a:pt x="3221" y="21246"/>
                    </a:cubicBezTo>
                    <a:cubicBezTo>
                      <a:pt x="3411" y="21246"/>
                      <a:pt x="3600" y="21246"/>
                      <a:pt x="3600" y="21246"/>
                    </a:cubicBezTo>
                    <a:cubicBezTo>
                      <a:pt x="3979" y="21246"/>
                      <a:pt x="3979" y="21246"/>
                      <a:pt x="4168" y="21364"/>
                    </a:cubicBezTo>
                    <a:cubicBezTo>
                      <a:pt x="4547" y="21482"/>
                      <a:pt x="4737" y="21600"/>
                      <a:pt x="5684" y="21600"/>
                    </a:cubicBezTo>
                    <a:cubicBezTo>
                      <a:pt x="5874" y="21600"/>
                      <a:pt x="5874" y="21600"/>
                      <a:pt x="5874" y="21600"/>
                    </a:cubicBezTo>
                    <a:cubicBezTo>
                      <a:pt x="6632" y="21482"/>
                      <a:pt x="7958" y="21246"/>
                      <a:pt x="9284" y="21010"/>
                    </a:cubicBezTo>
                    <a:cubicBezTo>
                      <a:pt x="10421" y="20774"/>
                      <a:pt x="11747" y="20656"/>
                      <a:pt x="12505" y="20656"/>
                    </a:cubicBezTo>
                    <a:cubicBezTo>
                      <a:pt x="13074" y="20656"/>
                      <a:pt x="13642" y="20538"/>
                      <a:pt x="14021" y="20538"/>
                    </a:cubicBezTo>
                    <a:cubicBezTo>
                      <a:pt x="14211" y="20420"/>
                      <a:pt x="14211" y="20420"/>
                      <a:pt x="14211" y="20420"/>
                    </a:cubicBezTo>
                    <a:cubicBezTo>
                      <a:pt x="14400" y="20302"/>
                      <a:pt x="14400" y="20184"/>
                      <a:pt x="14589" y="20066"/>
                    </a:cubicBezTo>
                    <a:cubicBezTo>
                      <a:pt x="14589" y="20066"/>
                      <a:pt x="14589" y="20066"/>
                      <a:pt x="14589" y="20066"/>
                    </a:cubicBezTo>
                    <a:cubicBezTo>
                      <a:pt x="14779" y="19948"/>
                      <a:pt x="14968" y="19830"/>
                      <a:pt x="15158" y="19711"/>
                    </a:cubicBezTo>
                    <a:cubicBezTo>
                      <a:pt x="15537" y="19475"/>
                      <a:pt x="15916" y="19239"/>
                      <a:pt x="16484" y="19121"/>
                    </a:cubicBezTo>
                    <a:cubicBezTo>
                      <a:pt x="17242" y="18767"/>
                      <a:pt x="18000" y="18531"/>
                      <a:pt x="18379" y="18177"/>
                    </a:cubicBezTo>
                    <a:cubicBezTo>
                      <a:pt x="18568" y="17705"/>
                      <a:pt x="19326" y="17351"/>
                      <a:pt x="20084" y="17115"/>
                    </a:cubicBezTo>
                    <a:cubicBezTo>
                      <a:pt x="20653" y="16761"/>
                      <a:pt x="21221" y="16525"/>
                      <a:pt x="21411" y="16289"/>
                    </a:cubicBezTo>
                    <a:cubicBezTo>
                      <a:pt x="21600" y="16052"/>
                      <a:pt x="21600" y="15934"/>
                      <a:pt x="21032" y="15462"/>
                    </a:cubicBezTo>
                    <a:cubicBezTo>
                      <a:pt x="20653" y="15226"/>
                      <a:pt x="19895" y="14990"/>
                      <a:pt x="19326" y="14754"/>
                    </a:cubicBezTo>
                    <a:cubicBezTo>
                      <a:pt x="18758" y="14518"/>
                      <a:pt x="18189" y="14282"/>
                      <a:pt x="18189" y="14046"/>
                    </a:cubicBezTo>
                    <a:cubicBezTo>
                      <a:pt x="18189" y="13928"/>
                      <a:pt x="18189" y="13928"/>
                      <a:pt x="18189" y="13810"/>
                    </a:cubicBezTo>
                    <a:cubicBezTo>
                      <a:pt x="18379" y="13692"/>
                      <a:pt x="18758" y="13574"/>
                      <a:pt x="18947" y="13456"/>
                    </a:cubicBezTo>
                    <a:cubicBezTo>
                      <a:pt x="19137" y="13456"/>
                      <a:pt x="19326" y="13338"/>
                      <a:pt x="19326" y="13338"/>
                    </a:cubicBezTo>
                    <a:cubicBezTo>
                      <a:pt x="19516" y="13338"/>
                      <a:pt x="19516" y="13338"/>
                      <a:pt x="19516" y="13220"/>
                    </a:cubicBezTo>
                    <a:cubicBezTo>
                      <a:pt x="19516" y="13220"/>
                      <a:pt x="19326" y="13102"/>
                      <a:pt x="19137" y="12984"/>
                    </a:cubicBezTo>
                    <a:cubicBezTo>
                      <a:pt x="18758" y="12984"/>
                      <a:pt x="18568" y="12866"/>
                      <a:pt x="18379" y="12630"/>
                    </a:cubicBezTo>
                    <a:cubicBezTo>
                      <a:pt x="18000" y="12393"/>
                      <a:pt x="18379" y="12039"/>
                      <a:pt x="18568" y="11921"/>
                    </a:cubicBezTo>
                    <a:cubicBezTo>
                      <a:pt x="18568" y="11921"/>
                      <a:pt x="18379" y="11921"/>
                      <a:pt x="18379" y="11921"/>
                    </a:cubicBezTo>
                    <a:cubicBezTo>
                      <a:pt x="18000" y="11803"/>
                      <a:pt x="17621" y="11685"/>
                      <a:pt x="17621" y="11449"/>
                    </a:cubicBezTo>
                    <a:cubicBezTo>
                      <a:pt x="17432" y="11213"/>
                      <a:pt x="17811" y="11095"/>
                      <a:pt x="18000" y="11095"/>
                    </a:cubicBezTo>
                    <a:cubicBezTo>
                      <a:pt x="18000" y="11095"/>
                      <a:pt x="18000" y="11095"/>
                      <a:pt x="18000" y="11095"/>
                    </a:cubicBezTo>
                    <a:cubicBezTo>
                      <a:pt x="18000" y="10977"/>
                      <a:pt x="18000" y="10977"/>
                      <a:pt x="18000" y="10977"/>
                    </a:cubicBezTo>
                    <a:cubicBezTo>
                      <a:pt x="17811" y="10741"/>
                      <a:pt x="17432" y="10269"/>
                      <a:pt x="17811" y="9915"/>
                    </a:cubicBezTo>
                    <a:cubicBezTo>
                      <a:pt x="18000" y="9679"/>
                      <a:pt x="18379" y="9679"/>
                      <a:pt x="18568" y="9561"/>
                    </a:cubicBezTo>
                    <a:cubicBezTo>
                      <a:pt x="18568" y="9561"/>
                      <a:pt x="18568" y="9561"/>
                      <a:pt x="18758" y="9561"/>
                    </a:cubicBezTo>
                    <a:cubicBezTo>
                      <a:pt x="18568" y="9561"/>
                      <a:pt x="18568" y="9443"/>
                      <a:pt x="18568" y="9325"/>
                    </a:cubicBezTo>
                    <a:cubicBezTo>
                      <a:pt x="18000" y="8734"/>
                      <a:pt x="17242" y="8026"/>
                      <a:pt x="16674" y="7554"/>
                    </a:cubicBezTo>
                    <a:cubicBezTo>
                      <a:pt x="16674" y="7554"/>
                      <a:pt x="16674" y="7436"/>
                      <a:pt x="16484" y="7436"/>
                    </a:cubicBezTo>
                    <a:cubicBezTo>
                      <a:pt x="16484" y="7318"/>
                      <a:pt x="16484" y="7318"/>
                      <a:pt x="16484" y="7318"/>
                    </a:cubicBezTo>
                    <a:cubicBezTo>
                      <a:pt x="16484" y="7318"/>
                      <a:pt x="16484" y="7200"/>
                      <a:pt x="16295" y="7200"/>
                    </a:cubicBezTo>
                    <a:cubicBezTo>
                      <a:pt x="16295" y="7082"/>
                      <a:pt x="16295" y="7082"/>
                      <a:pt x="16295" y="6964"/>
                    </a:cubicBezTo>
                    <a:cubicBezTo>
                      <a:pt x="16484" y="6728"/>
                      <a:pt x="16863" y="6374"/>
                      <a:pt x="17242" y="6256"/>
                    </a:cubicBezTo>
                    <a:cubicBezTo>
                      <a:pt x="17242" y="6256"/>
                      <a:pt x="17242" y="6256"/>
                      <a:pt x="17432" y="6138"/>
                    </a:cubicBezTo>
                    <a:cubicBezTo>
                      <a:pt x="17811" y="6020"/>
                      <a:pt x="18379" y="5548"/>
                      <a:pt x="18379" y="5430"/>
                    </a:cubicBezTo>
                    <a:cubicBezTo>
                      <a:pt x="18379" y="5311"/>
                      <a:pt x="17432" y="4839"/>
                      <a:pt x="17053" y="4721"/>
                    </a:cubicBezTo>
                    <a:cubicBezTo>
                      <a:pt x="17053" y="4603"/>
                      <a:pt x="16863" y="4603"/>
                      <a:pt x="16863" y="4603"/>
                    </a:cubicBezTo>
                    <a:cubicBezTo>
                      <a:pt x="16484" y="4603"/>
                      <a:pt x="15916" y="4485"/>
                      <a:pt x="15537" y="4131"/>
                    </a:cubicBezTo>
                    <a:cubicBezTo>
                      <a:pt x="15537" y="4013"/>
                      <a:pt x="15347" y="3895"/>
                      <a:pt x="15347" y="3895"/>
                    </a:cubicBezTo>
                    <a:cubicBezTo>
                      <a:pt x="15158" y="3659"/>
                      <a:pt x="14968" y="3423"/>
                      <a:pt x="15347" y="3069"/>
                    </a:cubicBezTo>
                    <a:cubicBezTo>
                      <a:pt x="15537" y="2951"/>
                      <a:pt x="15537" y="2715"/>
                      <a:pt x="15537" y="2597"/>
                    </a:cubicBezTo>
                    <a:cubicBezTo>
                      <a:pt x="15537" y="2243"/>
                      <a:pt x="15916" y="2243"/>
                      <a:pt x="16105" y="2125"/>
                    </a:cubicBezTo>
                    <a:cubicBezTo>
                      <a:pt x="16295" y="2125"/>
                      <a:pt x="16295" y="2125"/>
                      <a:pt x="16295" y="2125"/>
                    </a:cubicBezTo>
                    <a:cubicBezTo>
                      <a:pt x="16484" y="2007"/>
                      <a:pt x="16484" y="1889"/>
                      <a:pt x="16484" y="1889"/>
                    </a:cubicBezTo>
                    <a:cubicBezTo>
                      <a:pt x="16484" y="1889"/>
                      <a:pt x="16484" y="1889"/>
                      <a:pt x="16484" y="1770"/>
                    </a:cubicBezTo>
                    <a:cubicBezTo>
                      <a:pt x="16674" y="1770"/>
                      <a:pt x="16674" y="1652"/>
                      <a:pt x="16863" y="1534"/>
                    </a:cubicBezTo>
                    <a:cubicBezTo>
                      <a:pt x="16863" y="1534"/>
                      <a:pt x="16863" y="1416"/>
                      <a:pt x="16863" y="1416"/>
                    </a:cubicBezTo>
                    <a:cubicBezTo>
                      <a:pt x="16863" y="1180"/>
                      <a:pt x="16863" y="1062"/>
                      <a:pt x="16863" y="94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7" name="Shape 3157"/>
              <p:cNvSpPr/>
              <p:nvPr/>
            </p:nvSpPr>
            <p:spPr>
              <a:xfrm>
                <a:off x="90804" y="495652"/>
                <a:ext cx="207337" cy="1698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141" y="21421"/>
                    </a:moveTo>
                    <a:cubicBezTo>
                      <a:pt x="12990" y="20886"/>
                      <a:pt x="12990" y="20529"/>
                      <a:pt x="13292" y="19993"/>
                    </a:cubicBezTo>
                    <a:cubicBezTo>
                      <a:pt x="13443" y="19458"/>
                      <a:pt x="14048" y="19101"/>
                      <a:pt x="14803" y="18922"/>
                    </a:cubicBezTo>
                    <a:cubicBezTo>
                      <a:pt x="14803" y="18922"/>
                      <a:pt x="14954" y="18922"/>
                      <a:pt x="15105" y="18922"/>
                    </a:cubicBezTo>
                    <a:cubicBezTo>
                      <a:pt x="16011" y="18922"/>
                      <a:pt x="17522" y="19458"/>
                      <a:pt x="18126" y="19815"/>
                    </a:cubicBezTo>
                    <a:cubicBezTo>
                      <a:pt x="18428" y="20172"/>
                      <a:pt x="19032" y="19993"/>
                      <a:pt x="19636" y="19101"/>
                    </a:cubicBezTo>
                    <a:cubicBezTo>
                      <a:pt x="20090" y="18565"/>
                      <a:pt x="20392" y="18387"/>
                      <a:pt x="20694" y="18208"/>
                    </a:cubicBezTo>
                    <a:cubicBezTo>
                      <a:pt x="20694" y="18208"/>
                      <a:pt x="20694" y="18208"/>
                      <a:pt x="20694" y="18208"/>
                    </a:cubicBezTo>
                    <a:cubicBezTo>
                      <a:pt x="20694" y="18208"/>
                      <a:pt x="20694" y="18030"/>
                      <a:pt x="20845" y="18030"/>
                    </a:cubicBezTo>
                    <a:cubicBezTo>
                      <a:pt x="20694" y="18030"/>
                      <a:pt x="20694" y="18030"/>
                      <a:pt x="20543" y="18030"/>
                    </a:cubicBezTo>
                    <a:cubicBezTo>
                      <a:pt x="20543" y="17851"/>
                      <a:pt x="20392" y="17851"/>
                      <a:pt x="20241" y="17851"/>
                    </a:cubicBezTo>
                    <a:cubicBezTo>
                      <a:pt x="19938" y="17851"/>
                      <a:pt x="19787" y="17673"/>
                      <a:pt x="19636" y="17316"/>
                    </a:cubicBezTo>
                    <a:cubicBezTo>
                      <a:pt x="19485" y="17137"/>
                      <a:pt x="19485" y="16780"/>
                      <a:pt x="19636" y="16423"/>
                    </a:cubicBezTo>
                    <a:cubicBezTo>
                      <a:pt x="19787" y="16423"/>
                      <a:pt x="19787" y="16245"/>
                      <a:pt x="19787" y="16245"/>
                    </a:cubicBezTo>
                    <a:cubicBezTo>
                      <a:pt x="19787" y="16423"/>
                      <a:pt x="19636" y="16245"/>
                      <a:pt x="19636" y="16245"/>
                    </a:cubicBezTo>
                    <a:cubicBezTo>
                      <a:pt x="19485" y="16066"/>
                      <a:pt x="19334" y="16066"/>
                      <a:pt x="19183" y="15709"/>
                    </a:cubicBezTo>
                    <a:cubicBezTo>
                      <a:pt x="19183" y="15709"/>
                      <a:pt x="19032" y="15352"/>
                      <a:pt x="19183" y="15174"/>
                    </a:cubicBezTo>
                    <a:cubicBezTo>
                      <a:pt x="19183" y="14817"/>
                      <a:pt x="19485" y="14817"/>
                      <a:pt x="19485" y="14817"/>
                    </a:cubicBezTo>
                    <a:cubicBezTo>
                      <a:pt x="19636" y="14817"/>
                      <a:pt x="19636" y="14817"/>
                      <a:pt x="19636" y="14817"/>
                    </a:cubicBezTo>
                    <a:cubicBezTo>
                      <a:pt x="19787" y="14638"/>
                      <a:pt x="19787" y="14638"/>
                      <a:pt x="19787" y="14638"/>
                    </a:cubicBezTo>
                    <a:cubicBezTo>
                      <a:pt x="19787" y="14638"/>
                      <a:pt x="19938" y="14460"/>
                      <a:pt x="19938" y="14460"/>
                    </a:cubicBezTo>
                    <a:cubicBezTo>
                      <a:pt x="19787" y="14281"/>
                      <a:pt x="19636" y="14102"/>
                      <a:pt x="19636" y="13745"/>
                    </a:cubicBezTo>
                    <a:cubicBezTo>
                      <a:pt x="19636" y="13745"/>
                      <a:pt x="19636" y="13745"/>
                      <a:pt x="19636" y="13745"/>
                    </a:cubicBezTo>
                    <a:cubicBezTo>
                      <a:pt x="19636" y="13210"/>
                      <a:pt x="19636" y="13210"/>
                      <a:pt x="19636" y="13210"/>
                    </a:cubicBezTo>
                    <a:cubicBezTo>
                      <a:pt x="19636" y="13031"/>
                      <a:pt x="19636" y="13031"/>
                      <a:pt x="19636" y="12853"/>
                    </a:cubicBezTo>
                    <a:cubicBezTo>
                      <a:pt x="19485" y="12853"/>
                      <a:pt x="19334" y="12674"/>
                      <a:pt x="19334" y="12317"/>
                    </a:cubicBezTo>
                    <a:cubicBezTo>
                      <a:pt x="19334" y="12317"/>
                      <a:pt x="19183" y="12317"/>
                      <a:pt x="19183" y="12496"/>
                    </a:cubicBezTo>
                    <a:cubicBezTo>
                      <a:pt x="19032" y="12674"/>
                      <a:pt x="18881" y="12853"/>
                      <a:pt x="18730" y="12853"/>
                    </a:cubicBezTo>
                    <a:cubicBezTo>
                      <a:pt x="18579" y="12853"/>
                      <a:pt x="18428" y="12674"/>
                      <a:pt x="18277" y="12674"/>
                    </a:cubicBezTo>
                    <a:cubicBezTo>
                      <a:pt x="18277" y="12496"/>
                      <a:pt x="18277" y="12496"/>
                      <a:pt x="18277" y="12139"/>
                    </a:cubicBezTo>
                    <a:cubicBezTo>
                      <a:pt x="18277" y="12139"/>
                      <a:pt x="18277" y="12139"/>
                      <a:pt x="18277" y="12139"/>
                    </a:cubicBezTo>
                    <a:cubicBezTo>
                      <a:pt x="18277" y="11960"/>
                      <a:pt x="18277" y="11960"/>
                      <a:pt x="18277" y="11782"/>
                    </a:cubicBezTo>
                    <a:cubicBezTo>
                      <a:pt x="18277" y="11603"/>
                      <a:pt x="18428" y="11603"/>
                      <a:pt x="18428" y="11425"/>
                    </a:cubicBezTo>
                    <a:cubicBezTo>
                      <a:pt x="18579" y="10889"/>
                      <a:pt x="18881" y="10532"/>
                      <a:pt x="19183" y="10175"/>
                    </a:cubicBezTo>
                    <a:cubicBezTo>
                      <a:pt x="19334" y="10175"/>
                      <a:pt x="19485" y="9997"/>
                      <a:pt x="19485" y="9818"/>
                    </a:cubicBezTo>
                    <a:cubicBezTo>
                      <a:pt x="19485" y="9640"/>
                      <a:pt x="19485" y="9640"/>
                      <a:pt x="19636" y="9461"/>
                    </a:cubicBezTo>
                    <a:cubicBezTo>
                      <a:pt x="19636" y="9461"/>
                      <a:pt x="19636" y="9461"/>
                      <a:pt x="19636" y="9461"/>
                    </a:cubicBezTo>
                    <a:cubicBezTo>
                      <a:pt x="19636" y="9461"/>
                      <a:pt x="19636" y="9283"/>
                      <a:pt x="19787" y="9283"/>
                    </a:cubicBezTo>
                    <a:cubicBezTo>
                      <a:pt x="19787" y="9283"/>
                      <a:pt x="19787" y="9283"/>
                      <a:pt x="19787" y="9283"/>
                    </a:cubicBezTo>
                    <a:cubicBezTo>
                      <a:pt x="19787" y="9283"/>
                      <a:pt x="19787" y="9283"/>
                      <a:pt x="19787" y="9104"/>
                    </a:cubicBezTo>
                    <a:cubicBezTo>
                      <a:pt x="19787" y="9104"/>
                      <a:pt x="19787" y="9104"/>
                      <a:pt x="19938" y="9104"/>
                    </a:cubicBezTo>
                    <a:cubicBezTo>
                      <a:pt x="19938" y="9104"/>
                      <a:pt x="19938" y="9104"/>
                      <a:pt x="19938" y="9104"/>
                    </a:cubicBezTo>
                    <a:cubicBezTo>
                      <a:pt x="19938" y="8926"/>
                      <a:pt x="19938" y="8926"/>
                      <a:pt x="20090" y="8926"/>
                    </a:cubicBezTo>
                    <a:cubicBezTo>
                      <a:pt x="20090" y="8926"/>
                      <a:pt x="20090" y="8926"/>
                      <a:pt x="20090" y="8926"/>
                    </a:cubicBezTo>
                    <a:cubicBezTo>
                      <a:pt x="20090" y="8926"/>
                      <a:pt x="20241" y="8926"/>
                      <a:pt x="20241" y="8926"/>
                    </a:cubicBezTo>
                    <a:cubicBezTo>
                      <a:pt x="20241" y="8747"/>
                      <a:pt x="20241" y="8747"/>
                      <a:pt x="20241" y="8747"/>
                    </a:cubicBezTo>
                    <a:cubicBezTo>
                      <a:pt x="20392" y="8747"/>
                      <a:pt x="20392" y="8747"/>
                      <a:pt x="20392" y="8747"/>
                    </a:cubicBezTo>
                    <a:cubicBezTo>
                      <a:pt x="20392" y="8747"/>
                      <a:pt x="20392" y="8747"/>
                      <a:pt x="20543" y="8747"/>
                    </a:cubicBezTo>
                    <a:cubicBezTo>
                      <a:pt x="20543" y="8747"/>
                      <a:pt x="20543" y="8747"/>
                      <a:pt x="20543" y="8747"/>
                    </a:cubicBezTo>
                    <a:cubicBezTo>
                      <a:pt x="20543" y="8747"/>
                      <a:pt x="20543" y="8747"/>
                      <a:pt x="20543" y="8747"/>
                    </a:cubicBezTo>
                    <a:cubicBezTo>
                      <a:pt x="20543" y="8747"/>
                      <a:pt x="20543" y="8747"/>
                      <a:pt x="20543" y="8747"/>
                    </a:cubicBezTo>
                    <a:cubicBezTo>
                      <a:pt x="20543" y="8569"/>
                      <a:pt x="20694" y="8390"/>
                      <a:pt x="20694" y="8212"/>
                    </a:cubicBezTo>
                    <a:cubicBezTo>
                      <a:pt x="20694" y="8033"/>
                      <a:pt x="20694" y="7855"/>
                      <a:pt x="20694" y="7855"/>
                    </a:cubicBezTo>
                    <a:cubicBezTo>
                      <a:pt x="20694" y="7855"/>
                      <a:pt x="20694" y="7855"/>
                      <a:pt x="20694" y="7855"/>
                    </a:cubicBezTo>
                    <a:cubicBezTo>
                      <a:pt x="20694" y="7676"/>
                      <a:pt x="20694" y="7676"/>
                      <a:pt x="20694" y="7498"/>
                    </a:cubicBezTo>
                    <a:cubicBezTo>
                      <a:pt x="20694" y="7319"/>
                      <a:pt x="20694" y="7319"/>
                      <a:pt x="20694" y="7319"/>
                    </a:cubicBezTo>
                    <a:cubicBezTo>
                      <a:pt x="20845" y="6783"/>
                      <a:pt x="20996" y="6248"/>
                      <a:pt x="21449" y="5712"/>
                    </a:cubicBezTo>
                    <a:cubicBezTo>
                      <a:pt x="21449" y="5712"/>
                      <a:pt x="21449" y="5712"/>
                      <a:pt x="21600" y="5534"/>
                    </a:cubicBezTo>
                    <a:cubicBezTo>
                      <a:pt x="21449" y="5534"/>
                      <a:pt x="21449" y="5534"/>
                      <a:pt x="21449" y="5534"/>
                    </a:cubicBezTo>
                    <a:cubicBezTo>
                      <a:pt x="21298" y="5534"/>
                      <a:pt x="21298" y="5534"/>
                      <a:pt x="21298" y="5534"/>
                    </a:cubicBezTo>
                    <a:cubicBezTo>
                      <a:pt x="21298" y="5534"/>
                      <a:pt x="21298" y="5534"/>
                      <a:pt x="21298" y="5534"/>
                    </a:cubicBezTo>
                    <a:cubicBezTo>
                      <a:pt x="21298" y="5534"/>
                      <a:pt x="21298" y="5534"/>
                      <a:pt x="21298" y="5534"/>
                    </a:cubicBezTo>
                    <a:cubicBezTo>
                      <a:pt x="21147" y="5534"/>
                      <a:pt x="20996" y="5534"/>
                      <a:pt x="20845" y="5355"/>
                    </a:cubicBezTo>
                    <a:cubicBezTo>
                      <a:pt x="20845" y="5355"/>
                      <a:pt x="20694" y="5177"/>
                      <a:pt x="20392" y="5177"/>
                    </a:cubicBezTo>
                    <a:cubicBezTo>
                      <a:pt x="19938" y="5177"/>
                      <a:pt x="19485" y="4998"/>
                      <a:pt x="19183" y="4463"/>
                    </a:cubicBezTo>
                    <a:cubicBezTo>
                      <a:pt x="19183" y="4463"/>
                      <a:pt x="19183" y="4463"/>
                      <a:pt x="19183" y="4463"/>
                    </a:cubicBezTo>
                    <a:cubicBezTo>
                      <a:pt x="19183" y="4463"/>
                      <a:pt x="19032" y="4463"/>
                      <a:pt x="18881" y="4463"/>
                    </a:cubicBezTo>
                    <a:cubicBezTo>
                      <a:pt x="18881" y="4463"/>
                      <a:pt x="18881" y="4463"/>
                      <a:pt x="18881" y="4463"/>
                    </a:cubicBezTo>
                    <a:cubicBezTo>
                      <a:pt x="18579" y="4284"/>
                      <a:pt x="18277" y="4284"/>
                      <a:pt x="17975" y="4284"/>
                    </a:cubicBezTo>
                    <a:cubicBezTo>
                      <a:pt x="17824" y="4284"/>
                      <a:pt x="17824" y="4284"/>
                      <a:pt x="17824" y="4284"/>
                    </a:cubicBezTo>
                    <a:cubicBezTo>
                      <a:pt x="17824" y="4284"/>
                      <a:pt x="17673" y="4284"/>
                      <a:pt x="17673" y="4284"/>
                    </a:cubicBezTo>
                    <a:cubicBezTo>
                      <a:pt x="17522" y="4284"/>
                      <a:pt x="17522" y="4284"/>
                      <a:pt x="17522" y="4284"/>
                    </a:cubicBezTo>
                    <a:cubicBezTo>
                      <a:pt x="17522" y="4284"/>
                      <a:pt x="17371" y="4284"/>
                      <a:pt x="17371" y="4284"/>
                    </a:cubicBezTo>
                    <a:cubicBezTo>
                      <a:pt x="17069" y="4106"/>
                      <a:pt x="17069" y="3927"/>
                      <a:pt x="16917" y="3749"/>
                    </a:cubicBezTo>
                    <a:cubicBezTo>
                      <a:pt x="16917" y="3749"/>
                      <a:pt x="16766" y="3570"/>
                      <a:pt x="16766" y="3570"/>
                    </a:cubicBezTo>
                    <a:cubicBezTo>
                      <a:pt x="16766" y="3570"/>
                      <a:pt x="16766" y="3570"/>
                      <a:pt x="16766" y="3570"/>
                    </a:cubicBezTo>
                    <a:cubicBezTo>
                      <a:pt x="16615" y="3570"/>
                      <a:pt x="16313" y="3570"/>
                      <a:pt x="16011" y="3213"/>
                    </a:cubicBezTo>
                    <a:cubicBezTo>
                      <a:pt x="16011" y="3035"/>
                      <a:pt x="16011" y="3035"/>
                      <a:pt x="16011" y="3035"/>
                    </a:cubicBezTo>
                    <a:cubicBezTo>
                      <a:pt x="16011" y="3035"/>
                      <a:pt x="16011" y="3035"/>
                      <a:pt x="16011" y="3035"/>
                    </a:cubicBezTo>
                    <a:cubicBezTo>
                      <a:pt x="16011" y="3035"/>
                      <a:pt x="16011" y="2856"/>
                      <a:pt x="16011" y="2856"/>
                    </a:cubicBezTo>
                    <a:cubicBezTo>
                      <a:pt x="16011" y="2856"/>
                      <a:pt x="16011" y="2856"/>
                      <a:pt x="16011" y="2856"/>
                    </a:cubicBezTo>
                    <a:cubicBezTo>
                      <a:pt x="15860" y="2856"/>
                      <a:pt x="15860" y="2856"/>
                      <a:pt x="15860" y="3035"/>
                    </a:cubicBezTo>
                    <a:cubicBezTo>
                      <a:pt x="15709" y="3035"/>
                      <a:pt x="15709" y="3035"/>
                      <a:pt x="15558" y="3035"/>
                    </a:cubicBezTo>
                    <a:cubicBezTo>
                      <a:pt x="15558" y="3035"/>
                      <a:pt x="15407" y="3213"/>
                      <a:pt x="15407" y="3213"/>
                    </a:cubicBezTo>
                    <a:cubicBezTo>
                      <a:pt x="15105" y="3213"/>
                      <a:pt x="14803" y="3035"/>
                      <a:pt x="14652" y="2142"/>
                    </a:cubicBezTo>
                    <a:cubicBezTo>
                      <a:pt x="14652" y="2142"/>
                      <a:pt x="14350" y="1964"/>
                      <a:pt x="14199" y="1785"/>
                    </a:cubicBezTo>
                    <a:cubicBezTo>
                      <a:pt x="14048" y="1785"/>
                      <a:pt x="13897" y="1785"/>
                      <a:pt x="13745" y="1607"/>
                    </a:cubicBezTo>
                    <a:cubicBezTo>
                      <a:pt x="13594" y="1607"/>
                      <a:pt x="13443" y="1428"/>
                      <a:pt x="13292" y="1250"/>
                    </a:cubicBezTo>
                    <a:cubicBezTo>
                      <a:pt x="13292" y="1071"/>
                      <a:pt x="13292" y="1071"/>
                      <a:pt x="13141" y="1071"/>
                    </a:cubicBezTo>
                    <a:cubicBezTo>
                      <a:pt x="13141" y="1071"/>
                      <a:pt x="12990" y="1071"/>
                      <a:pt x="12990" y="1071"/>
                    </a:cubicBezTo>
                    <a:cubicBezTo>
                      <a:pt x="12537" y="1071"/>
                      <a:pt x="12235" y="357"/>
                      <a:pt x="12235" y="0"/>
                    </a:cubicBezTo>
                    <a:cubicBezTo>
                      <a:pt x="12084" y="0"/>
                      <a:pt x="12084" y="0"/>
                      <a:pt x="12084" y="0"/>
                    </a:cubicBezTo>
                    <a:cubicBezTo>
                      <a:pt x="12084" y="0"/>
                      <a:pt x="11933" y="0"/>
                      <a:pt x="11933" y="0"/>
                    </a:cubicBezTo>
                    <a:cubicBezTo>
                      <a:pt x="11782" y="0"/>
                      <a:pt x="11782" y="0"/>
                      <a:pt x="11782" y="0"/>
                    </a:cubicBezTo>
                    <a:cubicBezTo>
                      <a:pt x="11631" y="0"/>
                      <a:pt x="11480" y="179"/>
                      <a:pt x="11329" y="357"/>
                    </a:cubicBezTo>
                    <a:cubicBezTo>
                      <a:pt x="11178" y="536"/>
                      <a:pt x="11027" y="893"/>
                      <a:pt x="11178" y="1428"/>
                    </a:cubicBezTo>
                    <a:cubicBezTo>
                      <a:pt x="11178" y="1785"/>
                      <a:pt x="11027" y="2321"/>
                      <a:pt x="10876" y="2499"/>
                    </a:cubicBezTo>
                    <a:cubicBezTo>
                      <a:pt x="10573" y="3035"/>
                      <a:pt x="9818" y="3213"/>
                      <a:pt x="9063" y="3213"/>
                    </a:cubicBezTo>
                    <a:cubicBezTo>
                      <a:pt x="8610" y="3213"/>
                      <a:pt x="8610" y="3392"/>
                      <a:pt x="8459" y="3749"/>
                    </a:cubicBezTo>
                    <a:cubicBezTo>
                      <a:pt x="8459" y="4106"/>
                      <a:pt x="8308" y="4284"/>
                      <a:pt x="8157" y="4641"/>
                    </a:cubicBezTo>
                    <a:cubicBezTo>
                      <a:pt x="8006" y="4641"/>
                      <a:pt x="7855" y="4820"/>
                      <a:pt x="7552" y="4820"/>
                    </a:cubicBezTo>
                    <a:cubicBezTo>
                      <a:pt x="6948" y="4820"/>
                      <a:pt x="5740" y="4284"/>
                      <a:pt x="5589" y="3570"/>
                    </a:cubicBezTo>
                    <a:cubicBezTo>
                      <a:pt x="5438" y="3570"/>
                      <a:pt x="5438" y="3570"/>
                      <a:pt x="5438" y="3570"/>
                    </a:cubicBezTo>
                    <a:cubicBezTo>
                      <a:pt x="5287" y="3570"/>
                      <a:pt x="4985" y="3570"/>
                      <a:pt x="4985" y="3749"/>
                    </a:cubicBezTo>
                    <a:cubicBezTo>
                      <a:pt x="4985" y="3749"/>
                      <a:pt x="4985" y="3749"/>
                      <a:pt x="4985" y="3927"/>
                    </a:cubicBezTo>
                    <a:cubicBezTo>
                      <a:pt x="5438" y="4463"/>
                      <a:pt x="5589" y="5177"/>
                      <a:pt x="5589" y="5712"/>
                    </a:cubicBezTo>
                    <a:cubicBezTo>
                      <a:pt x="5589" y="6069"/>
                      <a:pt x="5438" y="6426"/>
                      <a:pt x="5287" y="6605"/>
                    </a:cubicBezTo>
                    <a:cubicBezTo>
                      <a:pt x="4985" y="6783"/>
                      <a:pt x="4683" y="6783"/>
                      <a:pt x="4380" y="6605"/>
                    </a:cubicBezTo>
                    <a:cubicBezTo>
                      <a:pt x="4078" y="6426"/>
                      <a:pt x="3776" y="6426"/>
                      <a:pt x="3776" y="6605"/>
                    </a:cubicBezTo>
                    <a:cubicBezTo>
                      <a:pt x="3625" y="6605"/>
                      <a:pt x="3474" y="6783"/>
                      <a:pt x="3323" y="6783"/>
                    </a:cubicBezTo>
                    <a:cubicBezTo>
                      <a:pt x="3021" y="6783"/>
                      <a:pt x="2870" y="6426"/>
                      <a:pt x="2719" y="6248"/>
                    </a:cubicBezTo>
                    <a:cubicBezTo>
                      <a:pt x="2719" y="6248"/>
                      <a:pt x="2568" y="6069"/>
                      <a:pt x="2417" y="5891"/>
                    </a:cubicBezTo>
                    <a:cubicBezTo>
                      <a:pt x="2266" y="5891"/>
                      <a:pt x="2115" y="5891"/>
                      <a:pt x="1964" y="6069"/>
                    </a:cubicBezTo>
                    <a:cubicBezTo>
                      <a:pt x="1662" y="6069"/>
                      <a:pt x="1359" y="6248"/>
                      <a:pt x="906" y="6248"/>
                    </a:cubicBezTo>
                    <a:cubicBezTo>
                      <a:pt x="453" y="6069"/>
                      <a:pt x="0" y="6426"/>
                      <a:pt x="0" y="6426"/>
                    </a:cubicBezTo>
                    <a:cubicBezTo>
                      <a:pt x="0" y="6426"/>
                      <a:pt x="0" y="6605"/>
                      <a:pt x="0" y="6605"/>
                    </a:cubicBezTo>
                    <a:cubicBezTo>
                      <a:pt x="302" y="6962"/>
                      <a:pt x="302" y="7319"/>
                      <a:pt x="302" y="7498"/>
                    </a:cubicBezTo>
                    <a:cubicBezTo>
                      <a:pt x="151" y="7676"/>
                      <a:pt x="151" y="7855"/>
                      <a:pt x="302" y="7855"/>
                    </a:cubicBezTo>
                    <a:cubicBezTo>
                      <a:pt x="302" y="7855"/>
                      <a:pt x="755" y="8033"/>
                      <a:pt x="906" y="8033"/>
                    </a:cubicBezTo>
                    <a:cubicBezTo>
                      <a:pt x="1359" y="8212"/>
                      <a:pt x="1964" y="8212"/>
                      <a:pt x="2417" y="8569"/>
                    </a:cubicBezTo>
                    <a:cubicBezTo>
                      <a:pt x="2870" y="8926"/>
                      <a:pt x="3021" y="8926"/>
                      <a:pt x="3172" y="8926"/>
                    </a:cubicBezTo>
                    <a:cubicBezTo>
                      <a:pt x="3474" y="8926"/>
                      <a:pt x="3625" y="8926"/>
                      <a:pt x="3927" y="9104"/>
                    </a:cubicBezTo>
                    <a:cubicBezTo>
                      <a:pt x="4078" y="9283"/>
                      <a:pt x="4078" y="9283"/>
                      <a:pt x="4229" y="9283"/>
                    </a:cubicBezTo>
                    <a:cubicBezTo>
                      <a:pt x="4531" y="9461"/>
                      <a:pt x="4531" y="9640"/>
                      <a:pt x="4683" y="10354"/>
                    </a:cubicBezTo>
                    <a:cubicBezTo>
                      <a:pt x="4683" y="10889"/>
                      <a:pt x="5136" y="11425"/>
                      <a:pt x="5740" y="11603"/>
                    </a:cubicBezTo>
                    <a:cubicBezTo>
                      <a:pt x="6495" y="11960"/>
                      <a:pt x="6344" y="12496"/>
                      <a:pt x="6344" y="12853"/>
                    </a:cubicBezTo>
                    <a:cubicBezTo>
                      <a:pt x="6344" y="13031"/>
                      <a:pt x="6344" y="13210"/>
                      <a:pt x="6344" y="13388"/>
                    </a:cubicBezTo>
                    <a:cubicBezTo>
                      <a:pt x="6495" y="13924"/>
                      <a:pt x="6495" y="14460"/>
                      <a:pt x="6344" y="14995"/>
                    </a:cubicBezTo>
                    <a:cubicBezTo>
                      <a:pt x="6193" y="15352"/>
                      <a:pt x="6042" y="15709"/>
                      <a:pt x="6193" y="15888"/>
                    </a:cubicBezTo>
                    <a:cubicBezTo>
                      <a:pt x="6193" y="16602"/>
                      <a:pt x="5891" y="18565"/>
                      <a:pt x="5438" y="19636"/>
                    </a:cubicBezTo>
                    <a:cubicBezTo>
                      <a:pt x="5589" y="19636"/>
                      <a:pt x="5740" y="19636"/>
                      <a:pt x="5740" y="19636"/>
                    </a:cubicBezTo>
                    <a:cubicBezTo>
                      <a:pt x="5740" y="19636"/>
                      <a:pt x="5740" y="19815"/>
                      <a:pt x="5891" y="19815"/>
                    </a:cubicBezTo>
                    <a:cubicBezTo>
                      <a:pt x="5891" y="19815"/>
                      <a:pt x="6042" y="19815"/>
                      <a:pt x="6042" y="19993"/>
                    </a:cubicBezTo>
                    <a:cubicBezTo>
                      <a:pt x="6193" y="19993"/>
                      <a:pt x="6495" y="20172"/>
                      <a:pt x="6797" y="20350"/>
                    </a:cubicBezTo>
                    <a:cubicBezTo>
                      <a:pt x="7099" y="20529"/>
                      <a:pt x="7401" y="20707"/>
                      <a:pt x="7703" y="20886"/>
                    </a:cubicBezTo>
                    <a:cubicBezTo>
                      <a:pt x="7855" y="20886"/>
                      <a:pt x="8157" y="21064"/>
                      <a:pt x="8308" y="21064"/>
                    </a:cubicBezTo>
                    <a:cubicBezTo>
                      <a:pt x="8459" y="21064"/>
                      <a:pt x="8610" y="20886"/>
                      <a:pt x="8610" y="20886"/>
                    </a:cubicBezTo>
                    <a:cubicBezTo>
                      <a:pt x="8610" y="20707"/>
                      <a:pt x="8761" y="20350"/>
                      <a:pt x="9063" y="20350"/>
                    </a:cubicBezTo>
                    <a:cubicBezTo>
                      <a:pt x="9516" y="20350"/>
                      <a:pt x="9818" y="20886"/>
                      <a:pt x="9969" y="20886"/>
                    </a:cubicBezTo>
                    <a:cubicBezTo>
                      <a:pt x="10120" y="21064"/>
                      <a:pt x="10724" y="21243"/>
                      <a:pt x="11178" y="21421"/>
                    </a:cubicBezTo>
                    <a:cubicBezTo>
                      <a:pt x="11480" y="21421"/>
                      <a:pt x="11631" y="21421"/>
                      <a:pt x="11782" y="21421"/>
                    </a:cubicBezTo>
                    <a:cubicBezTo>
                      <a:pt x="11933" y="21600"/>
                      <a:pt x="12235" y="21600"/>
                      <a:pt x="12537" y="21600"/>
                    </a:cubicBezTo>
                    <a:cubicBezTo>
                      <a:pt x="12688" y="21600"/>
                      <a:pt x="12688" y="21600"/>
                      <a:pt x="12839" y="21600"/>
                    </a:cubicBezTo>
                    <a:cubicBezTo>
                      <a:pt x="12990" y="21421"/>
                      <a:pt x="12990" y="21421"/>
                      <a:pt x="13141" y="21421"/>
                    </a:cubicBezTo>
                    <a:cubicBezTo>
                      <a:pt x="13141" y="21421"/>
                      <a:pt x="13141" y="21421"/>
                      <a:pt x="13141" y="2142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8" name="Shape 3158"/>
              <p:cNvSpPr/>
              <p:nvPr/>
            </p:nvSpPr>
            <p:spPr>
              <a:xfrm>
                <a:off x="16647" y="643578"/>
                <a:ext cx="201726" cy="139140"/>
              </a:xfrm>
              <a:custGeom>
                <a:avLst/>
                <a:gdLst/>
                <a:ahLst/>
                <a:cxnLst>
                  <a:cxn ang="0">
                    <a:pos x="wd2" y="hd2"/>
                  </a:cxn>
                  <a:cxn ang="5400000">
                    <a:pos x="wd2" y="hd2"/>
                  </a:cxn>
                  <a:cxn ang="10800000">
                    <a:pos x="wd2" y="hd2"/>
                  </a:cxn>
                  <a:cxn ang="16200000">
                    <a:pos x="wd2" y="hd2"/>
                  </a:cxn>
                </a:cxnLst>
                <a:rect l="0" t="0" r="r" b="b"/>
                <a:pathLst>
                  <a:path w="21486" h="21600" fill="norm" stroke="1" extrusionOk="0">
                    <a:moveTo>
                      <a:pt x="12898" y="1309"/>
                    </a:moveTo>
                    <a:cubicBezTo>
                      <a:pt x="12742" y="1309"/>
                      <a:pt x="12276" y="1309"/>
                      <a:pt x="11810" y="1091"/>
                    </a:cubicBezTo>
                    <a:cubicBezTo>
                      <a:pt x="11188" y="873"/>
                      <a:pt x="10567" y="873"/>
                      <a:pt x="9945" y="873"/>
                    </a:cubicBezTo>
                    <a:cubicBezTo>
                      <a:pt x="9479" y="873"/>
                      <a:pt x="8391" y="873"/>
                      <a:pt x="7148" y="873"/>
                    </a:cubicBezTo>
                    <a:cubicBezTo>
                      <a:pt x="6060" y="873"/>
                      <a:pt x="4817" y="655"/>
                      <a:pt x="4196" y="873"/>
                    </a:cubicBezTo>
                    <a:cubicBezTo>
                      <a:pt x="3419" y="873"/>
                      <a:pt x="2953" y="436"/>
                      <a:pt x="2642" y="218"/>
                    </a:cubicBezTo>
                    <a:cubicBezTo>
                      <a:pt x="2486" y="218"/>
                      <a:pt x="2331" y="0"/>
                      <a:pt x="2020" y="0"/>
                    </a:cubicBezTo>
                    <a:cubicBezTo>
                      <a:pt x="1865" y="0"/>
                      <a:pt x="1865" y="0"/>
                      <a:pt x="1709" y="436"/>
                    </a:cubicBezTo>
                    <a:cubicBezTo>
                      <a:pt x="1554" y="655"/>
                      <a:pt x="1399" y="1309"/>
                      <a:pt x="622" y="1309"/>
                    </a:cubicBezTo>
                    <a:cubicBezTo>
                      <a:pt x="311" y="1309"/>
                      <a:pt x="155" y="1527"/>
                      <a:pt x="0" y="1527"/>
                    </a:cubicBezTo>
                    <a:cubicBezTo>
                      <a:pt x="0" y="1745"/>
                      <a:pt x="155" y="1964"/>
                      <a:pt x="466" y="2400"/>
                    </a:cubicBezTo>
                    <a:cubicBezTo>
                      <a:pt x="932" y="2836"/>
                      <a:pt x="932" y="3491"/>
                      <a:pt x="932" y="4364"/>
                    </a:cubicBezTo>
                    <a:cubicBezTo>
                      <a:pt x="932" y="4364"/>
                      <a:pt x="932" y="4364"/>
                      <a:pt x="932" y="4364"/>
                    </a:cubicBezTo>
                    <a:cubicBezTo>
                      <a:pt x="932" y="4145"/>
                      <a:pt x="932" y="4145"/>
                      <a:pt x="932" y="4145"/>
                    </a:cubicBezTo>
                    <a:cubicBezTo>
                      <a:pt x="1088" y="4145"/>
                      <a:pt x="1088" y="4145"/>
                      <a:pt x="1088" y="4145"/>
                    </a:cubicBezTo>
                    <a:cubicBezTo>
                      <a:pt x="1088" y="4145"/>
                      <a:pt x="1088" y="4145"/>
                      <a:pt x="1243" y="4145"/>
                    </a:cubicBezTo>
                    <a:cubicBezTo>
                      <a:pt x="1243" y="3927"/>
                      <a:pt x="1243" y="3927"/>
                      <a:pt x="1243" y="3927"/>
                    </a:cubicBezTo>
                    <a:cubicBezTo>
                      <a:pt x="1243" y="3927"/>
                      <a:pt x="1243" y="3927"/>
                      <a:pt x="1243" y="3927"/>
                    </a:cubicBezTo>
                    <a:cubicBezTo>
                      <a:pt x="1399" y="3927"/>
                      <a:pt x="1399" y="3927"/>
                      <a:pt x="1399" y="3927"/>
                    </a:cubicBezTo>
                    <a:cubicBezTo>
                      <a:pt x="1709" y="3927"/>
                      <a:pt x="1865" y="4145"/>
                      <a:pt x="2020" y="4800"/>
                    </a:cubicBezTo>
                    <a:cubicBezTo>
                      <a:pt x="2020" y="4800"/>
                      <a:pt x="2331" y="4800"/>
                      <a:pt x="2486" y="4800"/>
                    </a:cubicBezTo>
                    <a:cubicBezTo>
                      <a:pt x="2797" y="4800"/>
                      <a:pt x="3108" y="4800"/>
                      <a:pt x="3108" y="5018"/>
                    </a:cubicBezTo>
                    <a:cubicBezTo>
                      <a:pt x="3108" y="5018"/>
                      <a:pt x="3263" y="4800"/>
                      <a:pt x="3263" y="4800"/>
                    </a:cubicBezTo>
                    <a:cubicBezTo>
                      <a:pt x="3419" y="4582"/>
                      <a:pt x="3729" y="4582"/>
                      <a:pt x="4040" y="4582"/>
                    </a:cubicBezTo>
                    <a:cubicBezTo>
                      <a:pt x="4040" y="4582"/>
                      <a:pt x="4040" y="4582"/>
                      <a:pt x="4040" y="4582"/>
                    </a:cubicBezTo>
                    <a:cubicBezTo>
                      <a:pt x="4040" y="4582"/>
                      <a:pt x="4040" y="4582"/>
                      <a:pt x="4040" y="4582"/>
                    </a:cubicBezTo>
                    <a:cubicBezTo>
                      <a:pt x="4351" y="4582"/>
                      <a:pt x="4662" y="4800"/>
                      <a:pt x="4662" y="5018"/>
                    </a:cubicBezTo>
                    <a:cubicBezTo>
                      <a:pt x="4817" y="5236"/>
                      <a:pt x="4817" y="5236"/>
                      <a:pt x="4817" y="5455"/>
                    </a:cubicBezTo>
                    <a:cubicBezTo>
                      <a:pt x="4817" y="5455"/>
                      <a:pt x="4817" y="5455"/>
                      <a:pt x="4973" y="5455"/>
                    </a:cubicBezTo>
                    <a:cubicBezTo>
                      <a:pt x="5128" y="5455"/>
                      <a:pt x="5283" y="5673"/>
                      <a:pt x="5439" y="5891"/>
                    </a:cubicBezTo>
                    <a:cubicBezTo>
                      <a:pt x="5439" y="6327"/>
                      <a:pt x="5283" y="6545"/>
                      <a:pt x="5128" y="6764"/>
                    </a:cubicBezTo>
                    <a:cubicBezTo>
                      <a:pt x="4973" y="6982"/>
                      <a:pt x="4662" y="7200"/>
                      <a:pt x="4506" y="7418"/>
                    </a:cubicBezTo>
                    <a:cubicBezTo>
                      <a:pt x="4351" y="7636"/>
                      <a:pt x="4196" y="7855"/>
                      <a:pt x="4040" y="7855"/>
                    </a:cubicBezTo>
                    <a:cubicBezTo>
                      <a:pt x="4040" y="7855"/>
                      <a:pt x="4196" y="8291"/>
                      <a:pt x="4196" y="8291"/>
                    </a:cubicBezTo>
                    <a:cubicBezTo>
                      <a:pt x="4351" y="8945"/>
                      <a:pt x="4506" y="9818"/>
                      <a:pt x="4196" y="10473"/>
                    </a:cubicBezTo>
                    <a:cubicBezTo>
                      <a:pt x="4040" y="10691"/>
                      <a:pt x="4040" y="10909"/>
                      <a:pt x="4040" y="11127"/>
                    </a:cubicBezTo>
                    <a:cubicBezTo>
                      <a:pt x="4040" y="11564"/>
                      <a:pt x="4196" y="11782"/>
                      <a:pt x="4040" y="12000"/>
                    </a:cubicBezTo>
                    <a:cubicBezTo>
                      <a:pt x="3885" y="12218"/>
                      <a:pt x="3729" y="12218"/>
                      <a:pt x="3574" y="12218"/>
                    </a:cubicBezTo>
                    <a:cubicBezTo>
                      <a:pt x="3419" y="12218"/>
                      <a:pt x="3419" y="12218"/>
                      <a:pt x="3263" y="12436"/>
                    </a:cubicBezTo>
                    <a:cubicBezTo>
                      <a:pt x="3263" y="12436"/>
                      <a:pt x="3263" y="12436"/>
                      <a:pt x="3419" y="12436"/>
                    </a:cubicBezTo>
                    <a:cubicBezTo>
                      <a:pt x="4040" y="13309"/>
                      <a:pt x="4196" y="13745"/>
                      <a:pt x="4040" y="14182"/>
                    </a:cubicBezTo>
                    <a:cubicBezTo>
                      <a:pt x="4040" y="14400"/>
                      <a:pt x="4040" y="14618"/>
                      <a:pt x="3729" y="14618"/>
                    </a:cubicBezTo>
                    <a:cubicBezTo>
                      <a:pt x="3574" y="14618"/>
                      <a:pt x="3419" y="15055"/>
                      <a:pt x="3419" y="15273"/>
                    </a:cubicBezTo>
                    <a:cubicBezTo>
                      <a:pt x="3419" y="15273"/>
                      <a:pt x="3574" y="15273"/>
                      <a:pt x="3574" y="15273"/>
                    </a:cubicBezTo>
                    <a:cubicBezTo>
                      <a:pt x="3885" y="15709"/>
                      <a:pt x="4196" y="16145"/>
                      <a:pt x="4196" y="16582"/>
                    </a:cubicBezTo>
                    <a:cubicBezTo>
                      <a:pt x="4196" y="16800"/>
                      <a:pt x="4040" y="17018"/>
                      <a:pt x="3729" y="17236"/>
                    </a:cubicBezTo>
                    <a:cubicBezTo>
                      <a:pt x="3263" y="17236"/>
                      <a:pt x="3263" y="17455"/>
                      <a:pt x="3263" y="18109"/>
                    </a:cubicBezTo>
                    <a:cubicBezTo>
                      <a:pt x="3263" y="18109"/>
                      <a:pt x="3263" y="18327"/>
                      <a:pt x="3263" y="18327"/>
                    </a:cubicBezTo>
                    <a:cubicBezTo>
                      <a:pt x="3263" y="18327"/>
                      <a:pt x="3263" y="18327"/>
                      <a:pt x="3263" y="18327"/>
                    </a:cubicBezTo>
                    <a:cubicBezTo>
                      <a:pt x="3263" y="18327"/>
                      <a:pt x="3263" y="18327"/>
                      <a:pt x="3263" y="18327"/>
                    </a:cubicBezTo>
                    <a:cubicBezTo>
                      <a:pt x="3263" y="18327"/>
                      <a:pt x="3263" y="18327"/>
                      <a:pt x="3263" y="18327"/>
                    </a:cubicBezTo>
                    <a:cubicBezTo>
                      <a:pt x="3263" y="18327"/>
                      <a:pt x="3263" y="18327"/>
                      <a:pt x="3263" y="18545"/>
                    </a:cubicBezTo>
                    <a:cubicBezTo>
                      <a:pt x="3263" y="18545"/>
                      <a:pt x="3263" y="18545"/>
                      <a:pt x="3263" y="18545"/>
                    </a:cubicBezTo>
                    <a:cubicBezTo>
                      <a:pt x="3263" y="18545"/>
                      <a:pt x="3263" y="18545"/>
                      <a:pt x="3263" y="18545"/>
                    </a:cubicBezTo>
                    <a:cubicBezTo>
                      <a:pt x="3729" y="18545"/>
                      <a:pt x="4040" y="18545"/>
                      <a:pt x="4196" y="18764"/>
                    </a:cubicBezTo>
                    <a:cubicBezTo>
                      <a:pt x="4662" y="18982"/>
                      <a:pt x="4817" y="19636"/>
                      <a:pt x="5128" y="20073"/>
                    </a:cubicBezTo>
                    <a:cubicBezTo>
                      <a:pt x="5439" y="20945"/>
                      <a:pt x="5750" y="21600"/>
                      <a:pt x="6216" y="21600"/>
                    </a:cubicBezTo>
                    <a:cubicBezTo>
                      <a:pt x="6216" y="21600"/>
                      <a:pt x="6216" y="21382"/>
                      <a:pt x="6216" y="21382"/>
                    </a:cubicBezTo>
                    <a:cubicBezTo>
                      <a:pt x="6216" y="21382"/>
                      <a:pt x="6216" y="20945"/>
                      <a:pt x="6371" y="20727"/>
                    </a:cubicBezTo>
                    <a:cubicBezTo>
                      <a:pt x="6682" y="20509"/>
                      <a:pt x="6837" y="20509"/>
                      <a:pt x="7304" y="20509"/>
                    </a:cubicBezTo>
                    <a:cubicBezTo>
                      <a:pt x="7459" y="20509"/>
                      <a:pt x="7459" y="20727"/>
                      <a:pt x="7614" y="20727"/>
                    </a:cubicBezTo>
                    <a:cubicBezTo>
                      <a:pt x="7770" y="20727"/>
                      <a:pt x="7770" y="20509"/>
                      <a:pt x="7925" y="20509"/>
                    </a:cubicBezTo>
                    <a:cubicBezTo>
                      <a:pt x="8236" y="20073"/>
                      <a:pt x="8547" y="19855"/>
                      <a:pt x="9324" y="19855"/>
                    </a:cubicBezTo>
                    <a:cubicBezTo>
                      <a:pt x="9635" y="19855"/>
                      <a:pt x="9945" y="19636"/>
                      <a:pt x="10256" y="19636"/>
                    </a:cubicBezTo>
                    <a:cubicBezTo>
                      <a:pt x="10722" y="19636"/>
                      <a:pt x="11188" y="19636"/>
                      <a:pt x="11499" y="19636"/>
                    </a:cubicBezTo>
                    <a:cubicBezTo>
                      <a:pt x="11655" y="19636"/>
                      <a:pt x="11655" y="19636"/>
                      <a:pt x="11655" y="19636"/>
                    </a:cubicBezTo>
                    <a:cubicBezTo>
                      <a:pt x="11810" y="19636"/>
                      <a:pt x="12276" y="19636"/>
                      <a:pt x="12432" y="18982"/>
                    </a:cubicBezTo>
                    <a:cubicBezTo>
                      <a:pt x="12587" y="18327"/>
                      <a:pt x="13364" y="17673"/>
                      <a:pt x="14141" y="17455"/>
                    </a:cubicBezTo>
                    <a:cubicBezTo>
                      <a:pt x="14296" y="17455"/>
                      <a:pt x="14452" y="17236"/>
                      <a:pt x="14452" y="16364"/>
                    </a:cubicBezTo>
                    <a:cubicBezTo>
                      <a:pt x="14452" y="16364"/>
                      <a:pt x="14452" y="16145"/>
                      <a:pt x="14452" y="16145"/>
                    </a:cubicBezTo>
                    <a:cubicBezTo>
                      <a:pt x="14452" y="15709"/>
                      <a:pt x="14918" y="15273"/>
                      <a:pt x="15384" y="14618"/>
                    </a:cubicBezTo>
                    <a:cubicBezTo>
                      <a:pt x="15540" y="14618"/>
                      <a:pt x="15695" y="14182"/>
                      <a:pt x="15850" y="14182"/>
                    </a:cubicBezTo>
                    <a:cubicBezTo>
                      <a:pt x="15695" y="14182"/>
                      <a:pt x="15695" y="13964"/>
                      <a:pt x="15695" y="13745"/>
                    </a:cubicBezTo>
                    <a:cubicBezTo>
                      <a:pt x="15540" y="12873"/>
                      <a:pt x="15229" y="11564"/>
                      <a:pt x="15850" y="10473"/>
                    </a:cubicBezTo>
                    <a:cubicBezTo>
                      <a:pt x="16161" y="9600"/>
                      <a:pt x="16627" y="9164"/>
                      <a:pt x="16783" y="8945"/>
                    </a:cubicBezTo>
                    <a:cubicBezTo>
                      <a:pt x="17094" y="8509"/>
                      <a:pt x="17249" y="8509"/>
                      <a:pt x="17249" y="8291"/>
                    </a:cubicBezTo>
                    <a:cubicBezTo>
                      <a:pt x="17249" y="6982"/>
                      <a:pt x="18492" y="6764"/>
                      <a:pt x="19114" y="6545"/>
                    </a:cubicBezTo>
                    <a:cubicBezTo>
                      <a:pt x="19580" y="6545"/>
                      <a:pt x="19891" y="6327"/>
                      <a:pt x="20201" y="5891"/>
                    </a:cubicBezTo>
                    <a:cubicBezTo>
                      <a:pt x="20357" y="5673"/>
                      <a:pt x="20668" y="5455"/>
                      <a:pt x="20978" y="5236"/>
                    </a:cubicBezTo>
                    <a:cubicBezTo>
                      <a:pt x="21289" y="5018"/>
                      <a:pt x="21600" y="4800"/>
                      <a:pt x="21445" y="3927"/>
                    </a:cubicBezTo>
                    <a:cubicBezTo>
                      <a:pt x="21445" y="3927"/>
                      <a:pt x="21289" y="3927"/>
                      <a:pt x="21134" y="4145"/>
                    </a:cubicBezTo>
                    <a:cubicBezTo>
                      <a:pt x="20978" y="4145"/>
                      <a:pt x="20978" y="4145"/>
                      <a:pt x="20823" y="4145"/>
                    </a:cubicBezTo>
                    <a:cubicBezTo>
                      <a:pt x="20512" y="4145"/>
                      <a:pt x="20201" y="3927"/>
                      <a:pt x="19891" y="3927"/>
                    </a:cubicBezTo>
                    <a:cubicBezTo>
                      <a:pt x="19735" y="3927"/>
                      <a:pt x="19580" y="3927"/>
                      <a:pt x="19269" y="3709"/>
                    </a:cubicBezTo>
                    <a:cubicBezTo>
                      <a:pt x="18492" y="3709"/>
                      <a:pt x="18026" y="3491"/>
                      <a:pt x="17715" y="3055"/>
                    </a:cubicBezTo>
                    <a:cubicBezTo>
                      <a:pt x="17560" y="3055"/>
                      <a:pt x="17404" y="2836"/>
                      <a:pt x="17404" y="2836"/>
                    </a:cubicBezTo>
                    <a:cubicBezTo>
                      <a:pt x="17249" y="3055"/>
                      <a:pt x="17094" y="3273"/>
                      <a:pt x="16783" y="3491"/>
                    </a:cubicBezTo>
                    <a:cubicBezTo>
                      <a:pt x="16627" y="3491"/>
                      <a:pt x="16627" y="3491"/>
                      <a:pt x="16472" y="3491"/>
                    </a:cubicBezTo>
                    <a:cubicBezTo>
                      <a:pt x="16161" y="3491"/>
                      <a:pt x="15850" y="3273"/>
                      <a:pt x="15540" y="3055"/>
                    </a:cubicBezTo>
                    <a:cubicBezTo>
                      <a:pt x="15384" y="2836"/>
                      <a:pt x="14918" y="2618"/>
                      <a:pt x="14607" y="2400"/>
                    </a:cubicBezTo>
                    <a:cubicBezTo>
                      <a:pt x="14296" y="2400"/>
                      <a:pt x="13986" y="2182"/>
                      <a:pt x="13830" y="1964"/>
                    </a:cubicBezTo>
                    <a:cubicBezTo>
                      <a:pt x="13830" y="1964"/>
                      <a:pt x="13830" y="1964"/>
                      <a:pt x="13675" y="1964"/>
                    </a:cubicBezTo>
                    <a:cubicBezTo>
                      <a:pt x="13675" y="1745"/>
                      <a:pt x="13519" y="1745"/>
                      <a:pt x="13364" y="1527"/>
                    </a:cubicBezTo>
                    <a:cubicBezTo>
                      <a:pt x="13209" y="1527"/>
                      <a:pt x="13053" y="1309"/>
                      <a:pt x="12898" y="13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59" name="Shape 3159"/>
              <p:cNvSpPr/>
              <p:nvPr/>
            </p:nvSpPr>
            <p:spPr>
              <a:xfrm>
                <a:off x="381377" y="582064"/>
                <a:ext cx="46917" cy="219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350"/>
                    </a:moveTo>
                    <a:cubicBezTo>
                      <a:pt x="21600" y="1350"/>
                      <a:pt x="21600" y="0"/>
                      <a:pt x="21600" y="0"/>
                    </a:cubicBezTo>
                    <a:cubicBezTo>
                      <a:pt x="21600" y="0"/>
                      <a:pt x="21600" y="0"/>
                      <a:pt x="21600" y="0"/>
                    </a:cubicBezTo>
                    <a:cubicBezTo>
                      <a:pt x="20945" y="0"/>
                      <a:pt x="20945" y="0"/>
                      <a:pt x="20945" y="0"/>
                    </a:cubicBezTo>
                    <a:cubicBezTo>
                      <a:pt x="20945" y="0"/>
                      <a:pt x="20945" y="1350"/>
                      <a:pt x="20291" y="1350"/>
                    </a:cubicBezTo>
                    <a:cubicBezTo>
                      <a:pt x="20291" y="1350"/>
                      <a:pt x="20291" y="1350"/>
                      <a:pt x="20291" y="1350"/>
                    </a:cubicBezTo>
                    <a:cubicBezTo>
                      <a:pt x="19636" y="1350"/>
                      <a:pt x="19636" y="1350"/>
                      <a:pt x="19636" y="1350"/>
                    </a:cubicBezTo>
                    <a:cubicBezTo>
                      <a:pt x="18982" y="2700"/>
                      <a:pt x="18982" y="2700"/>
                      <a:pt x="18982" y="2700"/>
                    </a:cubicBezTo>
                    <a:cubicBezTo>
                      <a:pt x="18327" y="2700"/>
                      <a:pt x="18327" y="2700"/>
                      <a:pt x="18327" y="2700"/>
                    </a:cubicBezTo>
                    <a:cubicBezTo>
                      <a:pt x="17673" y="2700"/>
                      <a:pt x="17018" y="2700"/>
                      <a:pt x="16364" y="2700"/>
                    </a:cubicBezTo>
                    <a:cubicBezTo>
                      <a:pt x="15055" y="2700"/>
                      <a:pt x="13745" y="4050"/>
                      <a:pt x="13091" y="5400"/>
                    </a:cubicBezTo>
                    <a:cubicBezTo>
                      <a:pt x="11782" y="6750"/>
                      <a:pt x="11127" y="8100"/>
                      <a:pt x="10473" y="8100"/>
                    </a:cubicBezTo>
                    <a:cubicBezTo>
                      <a:pt x="9818" y="8100"/>
                      <a:pt x="8509" y="6750"/>
                      <a:pt x="7200" y="6750"/>
                    </a:cubicBezTo>
                    <a:cubicBezTo>
                      <a:pt x="5236" y="5400"/>
                      <a:pt x="3273" y="5400"/>
                      <a:pt x="1964" y="4050"/>
                    </a:cubicBezTo>
                    <a:cubicBezTo>
                      <a:pt x="1309" y="4050"/>
                      <a:pt x="655" y="4050"/>
                      <a:pt x="0" y="4050"/>
                    </a:cubicBezTo>
                    <a:cubicBezTo>
                      <a:pt x="0" y="4050"/>
                      <a:pt x="0" y="5400"/>
                      <a:pt x="0" y="5400"/>
                    </a:cubicBezTo>
                    <a:cubicBezTo>
                      <a:pt x="0" y="5400"/>
                      <a:pt x="0" y="6750"/>
                      <a:pt x="0" y="6750"/>
                    </a:cubicBezTo>
                    <a:cubicBezTo>
                      <a:pt x="0" y="8100"/>
                      <a:pt x="0" y="9450"/>
                      <a:pt x="0" y="10800"/>
                    </a:cubicBezTo>
                    <a:cubicBezTo>
                      <a:pt x="0" y="10800"/>
                      <a:pt x="0" y="10800"/>
                      <a:pt x="0" y="10800"/>
                    </a:cubicBezTo>
                    <a:cubicBezTo>
                      <a:pt x="0" y="12150"/>
                      <a:pt x="0" y="13500"/>
                      <a:pt x="0" y="14850"/>
                    </a:cubicBezTo>
                    <a:cubicBezTo>
                      <a:pt x="0" y="16200"/>
                      <a:pt x="0" y="16200"/>
                      <a:pt x="0" y="16200"/>
                    </a:cubicBezTo>
                    <a:cubicBezTo>
                      <a:pt x="0" y="17550"/>
                      <a:pt x="0" y="17550"/>
                      <a:pt x="0" y="17550"/>
                    </a:cubicBezTo>
                    <a:cubicBezTo>
                      <a:pt x="655" y="17550"/>
                      <a:pt x="1309" y="17550"/>
                      <a:pt x="1964" y="17550"/>
                    </a:cubicBezTo>
                    <a:cubicBezTo>
                      <a:pt x="2618" y="17550"/>
                      <a:pt x="3273" y="17550"/>
                      <a:pt x="3927" y="17550"/>
                    </a:cubicBezTo>
                    <a:cubicBezTo>
                      <a:pt x="5236" y="18900"/>
                      <a:pt x="5236" y="20250"/>
                      <a:pt x="5891" y="21600"/>
                    </a:cubicBezTo>
                    <a:cubicBezTo>
                      <a:pt x="5891" y="21600"/>
                      <a:pt x="5891" y="21600"/>
                      <a:pt x="5891" y="21600"/>
                    </a:cubicBezTo>
                    <a:cubicBezTo>
                      <a:pt x="5891" y="21600"/>
                      <a:pt x="5891" y="21600"/>
                      <a:pt x="5891" y="21600"/>
                    </a:cubicBezTo>
                    <a:cubicBezTo>
                      <a:pt x="5891" y="21600"/>
                      <a:pt x="6545" y="21600"/>
                      <a:pt x="6545" y="21600"/>
                    </a:cubicBezTo>
                    <a:cubicBezTo>
                      <a:pt x="6545" y="21600"/>
                      <a:pt x="7200" y="21600"/>
                      <a:pt x="7200" y="21600"/>
                    </a:cubicBezTo>
                    <a:cubicBezTo>
                      <a:pt x="7200" y="21600"/>
                      <a:pt x="7200" y="21600"/>
                      <a:pt x="7200" y="21600"/>
                    </a:cubicBezTo>
                    <a:cubicBezTo>
                      <a:pt x="7855" y="21600"/>
                      <a:pt x="7855" y="21600"/>
                      <a:pt x="7855" y="21600"/>
                    </a:cubicBezTo>
                    <a:cubicBezTo>
                      <a:pt x="7855" y="21600"/>
                      <a:pt x="7855" y="21600"/>
                      <a:pt x="7855" y="21600"/>
                    </a:cubicBezTo>
                    <a:cubicBezTo>
                      <a:pt x="8509" y="21600"/>
                      <a:pt x="8509" y="20250"/>
                      <a:pt x="8509" y="20250"/>
                    </a:cubicBezTo>
                    <a:cubicBezTo>
                      <a:pt x="8509" y="20250"/>
                      <a:pt x="8509" y="20250"/>
                      <a:pt x="8509" y="20250"/>
                    </a:cubicBezTo>
                    <a:cubicBezTo>
                      <a:pt x="8509" y="20250"/>
                      <a:pt x="8509" y="20250"/>
                      <a:pt x="8509"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9164" y="20250"/>
                      <a:pt x="9164" y="20250"/>
                      <a:pt x="9164" y="20250"/>
                    </a:cubicBezTo>
                    <a:cubicBezTo>
                      <a:pt x="10473" y="20250"/>
                      <a:pt x="11782" y="20250"/>
                      <a:pt x="12436" y="20250"/>
                    </a:cubicBezTo>
                    <a:cubicBezTo>
                      <a:pt x="13091" y="20250"/>
                      <a:pt x="13091" y="21600"/>
                      <a:pt x="13745" y="21600"/>
                    </a:cubicBezTo>
                    <a:cubicBezTo>
                      <a:pt x="13745" y="18900"/>
                      <a:pt x="15055" y="14850"/>
                      <a:pt x="16364" y="13500"/>
                    </a:cubicBezTo>
                    <a:cubicBezTo>
                      <a:pt x="16364" y="13500"/>
                      <a:pt x="17018" y="13500"/>
                      <a:pt x="17018" y="12150"/>
                    </a:cubicBezTo>
                    <a:cubicBezTo>
                      <a:pt x="17018" y="10800"/>
                      <a:pt x="17018" y="6750"/>
                      <a:pt x="18982" y="6750"/>
                    </a:cubicBezTo>
                    <a:cubicBezTo>
                      <a:pt x="18982" y="6750"/>
                      <a:pt x="18982" y="6750"/>
                      <a:pt x="18982" y="5400"/>
                    </a:cubicBezTo>
                    <a:cubicBezTo>
                      <a:pt x="19636" y="5400"/>
                      <a:pt x="19636" y="5400"/>
                      <a:pt x="19636" y="5400"/>
                    </a:cubicBezTo>
                    <a:cubicBezTo>
                      <a:pt x="19636" y="5400"/>
                      <a:pt x="20291" y="5400"/>
                      <a:pt x="20291" y="4050"/>
                    </a:cubicBezTo>
                    <a:cubicBezTo>
                      <a:pt x="20291" y="4050"/>
                      <a:pt x="20945" y="4050"/>
                      <a:pt x="20945" y="4050"/>
                    </a:cubicBezTo>
                    <a:cubicBezTo>
                      <a:pt x="20945" y="2700"/>
                      <a:pt x="20945" y="2700"/>
                      <a:pt x="20945" y="2700"/>
                    </a:cubicBezTo>
                    <a:cubicBezTo>
                      <a:pt x="21600" y="2700"/>
                      <a:pt x="21600" y="2700"/>
                      <a:pt x="21600" y="1350"/>
                    </a:cubicBezTo>
                    <a:cubicBezTo>
                      <a:pt x="21600" y="1350"/>
                      <a:pt x="21600" y="1350"/>
                      <a:pt x="21600" y="13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0" name="Shape 3160"/>
              <p:cNvSpPr/>
              <p:nvPr/>
            </p:nvSpPr>
            <p:spPr>
              <a:xfrm>
                <a:off x="494883" y="681658"/>
                <a:ext cx="96859" cy="908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278" y="0"/>
                      <a:pt x="21278" y="0"/>
                    </a:cubicBezTo>
                    <a:cubicBezTo>
                      <a:pt x="21278" y="0"/>
                      <a:pt x="21278" y="332"/>
                      <a:pt x="21278" y="332"/>
                    </a:cubicBezTo>
                    <a:cubicBezTo>
                      <a:pt x="21278" y="332"/>
                      <a:pt x="20955" y="332"/>
                      <a:pt x="20955" y="332"/>
                    </a:cubicBezTo>
                    <a:cubicBezTo>
                      <a:pt x="20955" y="665"/>
                      <a:pt x="20955" y="665"/>
                      <a:pt x="20955" y="997"/>
                    </a:cubicBezTo>
                    <a:cubicBezTo>
                      <a:pt x="20310" y="1662"/>
                      <a:pt x="19343" y="1662"/>
                      <a:pt x="19021" y="1662"/>
                    </a:cubicBezTo>
                    <a:cubicBezTo>
                      <a:pt x="19021" y="1662"/>
                      <a:pt x="19021" y="1662"/>
                      <a:pt x="19021" y="1662"/>
                    </a:cubicBezTo>
                    <a:cubicBezTo>
                      <a:pt x="18376" y="1662"/>
                      <a:pt x="16442" y="1662"/>
                      <a:pt x="15475" y="1329"/>
                    </a:cubicBezTo>
                    <a:cubicBezTo>
                      <a:pt x="15152" y="997"/>
                      <a:pt x="14830" y="997"/>
                      <a:pt x="14830" y="997"/>
                    </a:cubicBezTo>
                    <a:cubicBezTo>
                      <a:pt x="14830" y="997"/>
                      <a:pt x="14507" y="997"/>
                      <a:pt x="13218" y="997"/>
                    </a:cubicBezTo>
                    <a:cubicBezTo>
                      <a:pt x="12896" y="997"/>
                      <a:pt x="12573" y="997"/>
                      <a:pt x="12573" y="997"/>
                    </a:cubicBezTo>
                    <a:cubicBezTo>
                      <a:pt x="12251" y="997"/>
                      <a:pt x="12251" y="997"/>
                      <a:pt x="12251" y="997"/>
                    </a:cubicBezTo>
                    <a:cubicBezTo>
                      <a:pt x="11928" y="997"/>
                      <a:pt x="11928" y="997"/>
                      <a:pt x="11606" y="997"/>
                    </a:cubicBezTo>
                    <a:cubicBezTo>
                      <a:pt x="11606" y="997"/>
                      <a:pt x="11606" y="997"/>
                      <a:pt x="11284" y="997"/>
                    </a:cubicBezTo>
                    <a:cubicBezTo>
                      <a:pt x="11284" y="997"/>
                      <a:pt x="10961" y="997"/>
                      <a:pt x="10961" y="997"/>
                    </a:cubicBezTo>
                    <a:cubicBezTo>
                      <a:pt x="10961" y="997"/>
                      <a:pt x="10639" y="997"/>
                      <a:pt x="10639" y="997"/>
                    </a:cubicBezTo>
                    <a:cubicBezTo>
                      <a:pt x="10639" y="997"/>
                      <a:pt x="10639" y="997"/>
                      <a:pt x="10639" y="997"/>
                    </a:cubicBezTo>
                    <a:cubicBezTo>
                      <a:pt x="10639" y="997"/>
                      <a:pt x="10639" y="997"/>
                      <a:pt x="10316" y="997"/>
                    </a:cubicBezTo>
                    <a:cubicBezTo>
                      <a:pt x="10316" y="997"/>
                      <a:pt x="10316" y="1329"/>
                      <a:pt x="10316" y="1329"/>
                    </a:cubicBezTo>
                    <a:cubicBezTo>
                      <a:pt x="10316" y="1329"/>
                      <a:pt x="10316" y="1329"/>
                      <a:pt x="9994" y="1329"/>
                    </a:cubicBezTo>
                    <a:cubicBezTo>
                      <a:pt x="9994" y="1329"/>
                      <a:pt x="9994" y="1329"/>
                      <a:pt x="9994" y="1662"/>
                    </a:cubicBezTo>
                    <a:cubicBezTo>
                      <a:pt x="9994" y="1662"/>
                      <a:pt x="9672" y="1662"/>
                      <a:pt x="9672" y="1662"/>
                    </a:cubicBezTo>
                    <a:cubicBezTo>
                      <a:pt x="9672" y="1662"/>
                      <a:pt x="9672" y="1662"/>
                      <a:pt x="9349" y="1994"/>
                    </a:cubicBezTo>
                    <a:cubicBezTo>
                      <a:pt x="9349" y="1994"/>
                      <a:pt x="9349" y="1994"/>
                      <a:pt x="9027" y="1994"/>
                    </a:cubicBezTo>
                    <a:cubicBezTo>
                      <a:pt x="9027" y="1994"/>
                      <a:pt x="9027" y="1994"/>
                      <a:pt x="9027" y="1994"/>
                    </a:cubicBezTo>
                    <a:cubicBezTo>
                      <a:pt x="8704" y="2326"/>
                      <a:pt x="8704" y="2326"/>
                      <a:pt x="8704" y="2326"/>
                    </a:cubicBezTo>
                    <a:cubicBezTo>
                      <a:pt x="8382" y="2326"/>
                      <a:pt x="8382" y="2326"/>
                      <a:pt x="8382" y="2326"/>
                    </a:cubicBezTo>
                    <a:cubicBezTo>
                      <a:pt x="8382" y="2326"/>
                      <a:pt x="8060" y="2326"/>
                      <a:pt x="8060" y="2658"/>
                    </a:cubicBezTo>
                    <a:cubicBezTo>
                      <a:pt x="8060" y="2658"/>
                      <a:pt x="7737" y="2658"/>
                      <a:pt x="7737" y="2658"/>
                    </a:cubicBezTo>
                    <a:cubicBezTo>
                      <a:pt x="7737" y="2658"/>
                      <a:pt x="7737" y="2658"/>
                      <a:pt x="7415" y="2658"/>
                    </a:cubicBezTo>
                    <a:cubicBezTo>
                      <a:pt x="7415" y="2658"/>
                      <a:pt x="7415" y="2658"/>
                      <a:pt x="7415" y="2658"/>
                    </a:cubicBezTo>
                    <a:cubicBezTo>
                      <a:pt x="7093" y="2658"/>
                      <a:pt x="7093" y="2991"/>
                      <a:pt x="6770" y="2991"/>
                    </a:cubicBezTo>
                    <a:cubicBezTo>
                      <a:pt x="6770" y="2991"/>
                      <a:pt x="6770" y="2658"/>
                      <a:pt x="6770" y="2658"/>
                    </a:cubicBezTo>
                    <a:cubicBezTo>
                      <a:pt x="6770" y="2991"/>
                      <a:pt x="6448" y="2991"/>
                      <a:pt x="6448" y="2991"/>
                    </a:cubicBezTo>
                    <a:cubicBezTo>
                      <a:pt x="6448" y="3323"/>
                      <a:pt x="5803" y="3655"/>
                      <a:pt x="5158" y="3988"/>
                    </a:cubicBezTo>
                    <a:cubicBezTo>
                      <a:pt x="5158" y="3988"/>
                      <a:pt x="4836" y="3988"/>
                      <a:pt x="4836" y="3988"/>
                    </a:cubicBezTo>
                    <a:cubicBezTo>
                      <a:pt x="4513" y="3988"/>
                      <a:pt x="4513" y="3988"/>
                      <a:pt x="4513" y="3988"/>
                    </a:cubicBezTo>
                    <a:cubicBezTo>
                      <a:pt x="4513" y="3988"/>
                      <a:pt x="4513" y="3988"/>
                      <a:pt x="4513" y="3988"/>
                    </a:cubicBezTo>
                    <a:cubicBezTo>
                      <a:pt x="4191" y="3988"/>
                      <a:pt x="4191" y="3988"/>
                      <a:pt x="4191" y="3988"/>
                    </a:cubicBezTo>
                    <a:cubicBezTo>
                      <a:pt x="3869" y="3988"/>
                      <a:pt x="3869" y="3988"/>
                      <a:pt x="3546" y="3988"/>
                    </a:cubicBezTo>
                    <a:cubicBezTo>
                      <a:pt x="3546" y="3988"/>
                      <a:pt x="3224" y="3988"/>
                      <a:pt x="3224" y="3988"/>
                    </a:cubicBezTo>
                    <a:cubicBezTo>
                      <a:pt x="3224" y="3988"/>
                      <a:pt x="2901" y="3988"/>
                      <a:pt x="2901" y="3988"/>
                    </a:cubicBezTo>
                    <a:cubicBezTo>
                      <a:pt x="2901" y="4320"/>
                      <a:pt x="2901" y="4320"/>
                      <a:pt x="2901" y="4652"/>
                    </a:cubicBezTo>
                    <a:cubicBezTo>
                      <a:pt x="2901" y="4652"/>
                      <a:pt x="2901" y="4652"/>
                      <a:pt x="2579" y="4652"/>
                    </a:cubicBezTo>
                    <a:cubicBezTo>
                      <a:pt x="2579" y="4985"/>
                      <a:pt x="2579" y="4985"/>
                      <a:pt x="2579" y="4985"/>
                    </a:cubicBezTo>
                    <a:cubicBezTo>
                      <a:pt x="2579" y="5317"/>
                      <a:pt x="2257" y="5317"/>
                      <a:pt x="2257" y="5317"/>
                    </a:cubicBezTo>
                    <a:cubicBezTo>
                      <a:pt x="2257" y="5649"/>
                      <a:pt x="2257" y="5649"/>
                      <a:pt x="2257" y="5649"/>
                    </a:cubicBezTo>
                    <a:cubicBezTo>
                      <a:pt x="1934" y="5982"/>
                      <a:pt x="1934" y="5982"/>
                      <a:pt x="1612" y="6314"/>
                    </a:cubicBezTo>
                    <a:cubicBezTo>
                      <a:pt x="1612" y="6314"/>
                      <a:pt x="1612" y="6314"/>
                      <a:pt x="1612" y="6646"/>
                    </a:cubicBezTo>
                    <a:cubicBezTo>
                      <a:pt x="1612" y="6978"/>
                      <a:pt x="1290" y="7643"/>
                      <a:pt x="645" y="7643"/>
                    </a:cubicBezTo>
                    <a:cubicBezTo>
                      <a:pt x="322" y="7643"/>
                      <a:pt x="322" y="7975"/>
                      <a:pt x="322" y="7975"/>
                    </a:cubicBezTo>
                    <a:cubicBezTo>
                      <a:pt x="322" y="7975"/>
                      <a:pt x="322" y="7975"/>
                      <a:pt x="322" y="7975"/>
                    </a:cubicBezTo>
                    <a:cubicBezTo>
                      <a:pt x="322" y="7975"/>
                      <a:pt x="322" y="7975"/>
                      <a:pt x="322" y="8308"/>
                    </a:cubicBezTo>
                    <a:cubicBezTo>
                      <a:pt x="322" y="8308"/>
                      <a:pt x="322" y="8308"/>
                      <a:pt x="322" y="8308"/>
                    </a:cubicBezTo>
                    <a:cubicBezTo>
                      <a:pt x="322" y="8308"/>
                      <a:pt x="322" y="8640"/>
                      <a:pt x="322" y="8640"/>
                    </a:cubicBezTo>
                    <a:cubicBezTo>
                      <a:pt x="322" y="8640"/>
                      <a:pt x="322" y="8640"/>
                      <a:pt x="0" y="8640"/>
                    </a:cubicBezTo>
                    <a:cubicBezTo>
                      <a:pt x="0" y="8640"/>
                      <a:pt x="0" y="8640"/>
                      <a:pt x="0" y="8640"/>
                    </a:cubicBezTo>
                    <a:cubicBezTo>
                      <a:pt x="1290" y="9305"/>
                      <a:pt x="2257" y="10966"/>
                      <a:pt x="1934" y="12628"/>
                    </a:cubicBezTo>
                    <a:cubicBezTo>
                      <a:pt x="1934" y="12628"/>
                      <a:pt x="1934" y="12960"/>
                      <a:pt x="2257" y="12960"/>
                    </a:cubicBezTo>
                    <a:cubicBezTo>
                      <a:pt x="2579" y="13292"/>
                      <a:pt x="3224" y="13292"/>
                      <a:pt x="3546" y="12960"/>
                    </a:cubicBezTo>
                    <a:cubicBezTo>
                      <a:pt x="3869" y="12628"/>
                      <a:pt x="4191" y="12295"/>
                      <a:pt x="4836" y="12295"/>
                    </a:cubicBezTo>
                    <a:cubicBezTo>
                      <a:pt x="6125" y="12295"/>
                      <a:pt x="8060" y="13625"/>
                      <a:pt x="8060" y="14622"/>
                    </a:cubicBezTo>
                    <a:cubicBezTo>
                      <a:pt x="8060" y="14954"/>
                      <a:pt x="7737" y="15286"/>
                      <a:pt x="7093" y="15286"/>
                    </a:cubicBezTo>
                    <a:cubicBezTo>
                      <a:pt x="6770" y="15286"/>
                      <a:pt x="6448" y="15286"/>
                      <a:pt x="6125" y="15286"/>
                    </a:cubicBezTo>
                    <a:cubicBezTo>
                      <a:pt x="5158" y="15286"/>
                      <a:pt x="4191" y="14954"/>
                      <a:pt x="3869" y="15286"/>
                    </a:cubicBezTo>
                    <a:cubicBezTo>
                      <a:pt x="3546" y="15618"/>
                      <a:pt x="3546" y="15618"/>
                      <a:pt x="3546" y="15618"/>
                    </a:cubicBezTo>
                    <a:cubicBezTo>
                      <a:pt x="3546" y="15618"/>
                      <a:pt x="3869" y="15951"/>
                      <a:pt x="4191" y="16283"/>
                    </a:cubicBezTo>
                    <a:cubicBezTo>
                      <a:pt x="4513" y="16615"/>
                      <a:pt x="5158" y="17280"/>
                      <a:pt x="4836" y="18277"/>
                    </a:cubicBezTo>
                    <a:cubicBezTo>
                      <a:pt x="4836" y="18609"/>
                      <a:pt x="4836" y="18942"/>
                      <a:pt x="5158" y="19274"/>
                    </a:cubicBezTo>
                    <a:cubicBezTo>
                      <a:pt x="5481" y="19606"/>
                      <a:pt x="5803" y="19938"/>
                      <a:pt x="6125" y="19938"/>
                    </a:cubicBezTo>
                    <a:cubicBezTo>
                      <a:pt x="6770" y="19938"/>
                      <a:pt x="7737" y="20603"/>
                      <a:pt x="8382" y="20935"/>
                    </a:cubicBezTo>
                    <a:cubicBezTo>
                      <a:pt x="8382" y="21268"/>
                      <a:pt x="8704" y="21268"/>
                      <a:pt x="9027" y="21600"/>
                    </a:cubicBezTo>
                    <a:cubicBezTo>
                      <a:pt x="8704" y="21268"/>
                      <a:pt x="8704" y="20603"/>
                      <a:pt x="8382" y="20271"/>
                    </a:cubicBezTo>
                    <a:cubicBezTo>
                      <a:pt x="8060" y="19274"/>
                      <a:pt x="8060" y="18609"/>
                      <a:pt x="8382" y="18277"/>
                    </a:cubicBezTo>
                    <a:cubicBezTo>
                      <a:pt x="8382" y="17945"/>
                      <a:pt x="8704" y="17612"/>
                      <a:pt x="9027" y="17612"/>
                    </a:cubicBezTo>
                    <a:cubicBezTo>
                      <a:pt x="9349" y="17612"/>
                      <a:pt x="9349" y="17945"/>
                      <a:pt x="9672" y="17945"/>
                    </a:cubicBezTo>
                    <a:cubicBezTo>
                      <a:pt x="9994" y="17945"/>
                      <a:pt x="10316" y="17945"/>
                      <a:pt x="10639" y="17945"/>
                    </a:cubicBezTo>
                    <a:cubicBezTo>
                      <a:pt x="10639" y="17945"/>
                      <a:pt x="10639" y="17945"/>
                      <a:pt x="10961" y="17945"/>
                    </a:cubicBezTo>
                    <a:cubicBezTo>
                      <a:pt x="10961" y="17945"/>
                      <a:pt x="10316" y="17612"/>
                      <a:pt x="9672" y="17612"/>
                    </a:cubicBezTo>
                    <a:cubicBezTo>
                      <a:pt x="9672" y="17612"/>
                      <a:pt x="9672" y="17612"/>
                      <a:pt x="9672" y="17612"/>
                    </a:cubicBezTo>
                    <a:cubicBezTo>
                      <a:pt x="9027" y="17612"/>
                      <a:pt x="8704" y="17280"/>
                      <a:pt x="8704" y="16948"/>
                    </a:cubicBezTo>
                    <a:cubicBezTo>
                      <a:pt x="8382" y="16948"/>
                      <a:pt x="8382" y="16283"/>
                      <a:pt x="8704" y="15951"/>
                    </a:cubicBezTo>
                    <a:cubicBezTo>
                      <a:pt x="9027" y="15286"/>
                      <a:pt x="10316" y="14954"/>
                      <a:pt x="11284" y="15618"/>
                    </a:cubicBezTo>
                    <a:cubicBezTo>
                      <a:pt x="11928" y="15951"/>
                      <a:pt x="12251" y="15951"/>
                      <a:pt x="12573" y="15618"/>
                    </a:cubicBezTo>
                    <a:cubicBezTo>
                      <a:pt x="12896" y="15286"/>
                      <a:pt x="13218" y="15286"/>
                      <a:pt x="13218" y="15286"/>
                    </a:cubicBezTo>
                    <a:cubicBezTo>
                      <a:pt x="13218" y="14954"/>
                      <a:pt x="13540" y="14622"/>
                      <a:pt x="13218" y="14289"/>
                    </a:cubicBezTo>
                    <a:cubicBezTo>
                      <a:pt x="13218" y="13957"/>
                      <a:pt x="12896" y="13625"/>
                      <a:pt x="12251" y="13625"/>
                    </a:cubicBezTo>
                    <a:cubicBezTo>
                      <a:pt x="11606" y="13292"/>
                      <a:pt x="11284" y="13292"/>
                      <a:pt x="10961" y="13625"/>
                    </a:cubicBezTo>
                    <a:cubicBezTo>
                      <a:pt x="10961" y="13957"/>
                      <a:pt x="10639" y="13957"/>
                      <a:pt x="9994" y="13957"/>
                    </a:cubicBezTo>
                    <a:cubicBezTo>
                      <a:pt x="9672" y="13957"/>
                      <a:pt x="9349" y="13625"/>
                      <a:pt x="9027" y="13292"/>
                    </a:cubicBezTo>
                    <a:cubicBezTo>
                      <a:pt x="8704" y="12960"/>
                      <a:pt x="8382" y="12628"/>
                      <a:pt x="8382" y="11963"/>
                    </a:cubicBezTo>
                    <a:cubicBezTo>
                      <a:pt x="8382" y="11631"/>
                      <a:pt x="9027" y="11298"/>
                      <a:pt x="9349" y="11298"/>
                    </a:cubicBezTo>
                    <a:cubicBezTo>
                      <a:pt x="9672" y="10966"/>
                      <a:pt x="9994" y="10966"/>
                      <a:pt x="9994" y="10966"/>
                    </a:cubicBezTo>
                    <a:cubicBezTo>
                      <a:pt x="9994" y="10302"/>
                      <a:pt x="9027" y="9305"/>
                      <a:pt x="8382" y="8640"/>
                    </a:cubicBezTo>
                    <a:cubicBezTo>
                      <a:pt x="7737" y="7975"/>
                      <a:pt x="7415" y="7643"/>
                      <a:pt x="7093" y="6978"/>
                    </a:cubicBezTo>
                    <a:cubicBezTo>
                      <a:pt x="6448" y="6314"/>
                      <a:pt x="6770" y="5649"/>
                      <a:pt x="6770" y="5317"/>
                    </a:cubicBezTo>
                    <a:cubicBezTo>
                      <a:pt x="7093" y="4985"/>
                      <a:pt x="7737" y="4652"/>
                      <a:pt x="8704" y="4652"/>
                    </a:cubicBezTo>
                    <a:cubicBezTo>
                      <a:pt x="9349" y="4652"/>
                      <a:pt x="9672" y="4985"/>
                      <a:pt x="9994" y="5317"/>
                    </a:cubicBezTo>
                    <a:cubicBezTo>
                      <a:pt x="10316" y="5649"/>
                      <a:pt x="11284" y="5982"/>
                      <a:pt x="11928" y="5649"/>
                    </a:cubicBezTo>
                    <a:cubicBezTo>
                      <a:pt x="11928" y="5317"/>
                      <a:pt x="11928" y="5317"/>
                      <a:pt x="11928" y="5317"/>
                    </a:cubicBezTo>
                    <a:cubicBezTo>
                      <a:pt x="11606" y="4652"/>
                      <a:pt x="11284" y="3323"/>
                      <a:pt x="12896" y="2658"/>
                    </a:cubicBezTo>
                    <a:cubicBezTo>
                      <a:pt x="13218" y="2658"/>
                      <a:pt x="13540" y="2326"/>
                      <a:pt x="13863" y="2326"/>
                    </a:cubicBezTo>
                    <a:cubicBezTo>
                      <a:pt x="14830" y="2326"/>
                      <a:pt x="15152" y="2991"/>
                      <a:pt x="15475" y="3323"/>
                    </a:cubicBezTo>
                    <a:cubicBezTo>
                      <a:pt x="15475" y="3323"/>
                      <a:pt x="15475" y="3323"/>
                      <a:pt x="15475" y="3323"/>
                    </a:cubicBezTo>
                    <a:cubicBezTo>
                      <a:pt x="15475" y="3323"/>
                      <a:pt x="15475" y="3323"/>
                      <a:pt x="15475" y="2991"/>
                    </a:cubicBezTo>
                    <a:cubicBezTo>
                      <a:pt x="16119" y="2658"/>
                      <a:pt x="16764" y="1994"/>
                      <a:pt x="18054" y="1994"/>
                    </a:cubicBezTo>
                    <a:cubicBezTo>
                      <a:pt x="19021" y="1994"/>
                      <a:pt x="19666" y="2326"/>
                      <a:pt x="20310" y="2991"/>
                    </a:cubicBezTo>
                    <a:cubicBezTo>
                      <a:pt x="20310" y="2991"/>
                      <a:pt x="20310" y="2991"/>
                      <a:pt x="20310" y="2991"/>
                    </a:cubicBezTo>
                    <a:cubicBezTo>
                      <a:pt x="20310" y="2991"/>
                      <a:pt x="20633" y="2658"/>
                      <a:pt x="20633" y="2658"/>
                    </a:cubicBezTo>
                    <a:cubicBezTo>
                      <a:pt x="20633" y="2658"/>
                      <a:pt x="20633" y="2658"/>
                      <a:pt x="20633" y="2658"/>
                    </a:cubicBezTo>
                    <a:cubicBezTo>
                      <a:pt x="20633" y="2658"/>
                      <a:pt x="20633" y="2658"/>
                      <a:pt x="20633" y="2658"/>
                    </a:cubicBezTo>
                    <a:cubicBezTo>
                      <a:pt x="20633" y="1994"/>
                      <a:pt x="20955" y="1662"/>
                      <a:pt x="21278" y="1329"/>
                    </a:cubicBezTo>
                    <a:cubicBezTo>
                      <a:pt x="21600" y="997"/>
                      <a:pt x="21600" y="997"/>
                      <a:pt x="21600" y="665"/>
                    </a:cubicBezTo>
                    <a:cubicBezTo>
                      <a:pt x="21600" y="665"/>
                      <a:pt x="21600" y="332"/>
                      <a:pt x="21600" y="332"/>
                    </a:cubicBezTo>
                    <a:cubicBezTo>
                      <a:pt x="21600" y="332"/>
                      <a:pt x="21600" y="332"/>
                      <a:pt x="21600" y="332"/>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1" name="Shape 3161"/>
              <p:cNvSpPr/>
              <p:nvPr/>
            </p:nvSpPr>
            <p:spPr>
              <a:xfrm>
                <a:off x="0" y="422421"/>
                <a:ext cx="62951" cy="58586"/>
              </a:xfrm>
              <a:custGeom>
                <a:avLst/>
                <a:gdLst/>
                <a:ahLst/>
                <a:cxnLst>
                  <a:cxn ang="0">
                    <a:pos x="wd2" y="hd2"/>
                  </a:cxn>
                  <a:cxn ang="5400000">
                    <a:pos x="wd2" y="hd2"/>
                  </a:cxn>
                  <a:cxn ang="10800000">
                    <a:pos x="wd2" y="hd2"/>
                  </a:cxn>
                  <a:cxn ang="16200000">
                    <a:pos x="wd2" y="hd2"/>
                  </a:cxn>
                </a:cxnLst>
                <a:rect l="0" t="0" r="r" b="b"/>
                <a:pathLst>
                  <a:path w="20894" h="21600" fill="norm" stroke="1" extrusionOk="0">
                    <a:moveTo>
                      <a:pt x="9600" y="514"/>
                    </a:moveTo>
                    <a:cubicBezTo>
                      <a:pt x="8640" y="514"/>
                      <a:pt x="8160" y="1029"/>
                      <a:pt x="7200" y="1543"/>
                    </a:cubicBezTo>
                    <a:cubicBezTo>
                      <a:pt x="6240" y="2057"/>
                      <a:pt x="4800" y="2057"/>
                      <a:pt x="3360" y="1543"/>
                    </a:cubicBezTo>
                    <a:cubicBezTo>
                      <a:pt x="2880" y="1543"/>
                      <a:pt x="1920" y="1543"/>
                      <a:pt x="1440" y="1543"/>
                    </a:cubicBezTo>
                    <a:cubicBezTo>
                      <a:pt x="1920" y="1543"/>
                      <a:pt x="1920" y="1543"/>
                      <a:pt x="1920" y="1543"/>
                    </a:cubicBezTo>
                    <a:cubicBezTo>
                      <a:pt x="2400" y="2571"/>
                      <a:pt x="3840" y="3600"/>
                      <a:pt x="2400" y="5657"/>
                    </a:cubicBezTo>
                    <a:cubicBezTo>
                      <a:pt x="1920" y="6171"/>
                      <a:pt x="1920" y="6171"/>
                      <a:pt x="1920" y="6171"/>
                    </a:cubicBezTo>
                    <a:cubicBezTo>
                      <a:pt x="1920" y="6171"/>
                      <a:pt x="2400" y="6686"/>
                      <a:pt x="2880" y="7200"/>
                    </a:cubicBezTo>
                    <a:cubicBezTo>
                      <a:pt x="3360" y="7200"/>
                      <a:pt x="3840" y="7714"/>
                      <a:pt x="4800" y="8229"/>
                    </a:cubicBezTo>
                    <a:cubicBezTo>
                      <a:pt x="5280" y="8743"/>
                      <a:pt x="5760" y="9771"/>
                      <a:pt x="5760" y="10286"/>
                    </a:cubicBezTo>
                    <a:cubicBezTo>
                      <a:pt x="5760" y="11314"/>
                      <a:pt x="5280" y="11829"/>
                      <a:pt x="4800" y="12343"/>
                    </a:cubicBezTo>
                    <a:cubicBezTo>
                      <a:pt x="3840" y="13371"/>
                      <a:pt x="3840" y="13371"/>
                      <a:pt x="3840" y="13886"/>
                    </a:cubicBezTo>
                    <a:cubicBezTo>
                      <a:pt x="3840" y="15943"/>
                      <a:pt x="1920" y="16971"/>
                      <a:pt x="960" y="17486"/>
                    </a:cubicBezTo>
                    <a:cubicBezTo>
                      <a:pt x="480" y="17486"/>
                      <a:pt x="0" y="18000"/>
                      <a:pt x="0" y="18000"/>
                    </a:cubicBezTo>
                    <a:cubicBezTo>
                      <a:pt x="0" y="18000"/>
                      <a:pt x="0" y="18514"/>
                      <a:pt x="480" y="19029"/>
                    </a:cubicBezTo>
                    <a:cubicBezTo>
                      <a:pt x="960" y="20057"/>
                      <a:pt x="2880" y="21600"/>
                      <a:pt x="4320" y="21600"/>
                    </a:cubicBezTo>
                    <a:cubicBezTo>
                      <a:pt x="6240" y="21600"/>
                      <a:pt x="10560" y="20057"/>
                      <a:pt x="12960" y="17486"/>
                    </a:cubicBezTo>
                    <a:cubicBezTo>
                      <a:pt x="14400" y="16457"/>
                      <a:pt x="15360" y="15943"/>
                      <a:pt x="16320" y="15943"/>
                    </a:cubicBezTo>
                    <a:cubicBezTo>
                      <a:pt x="16800" y="15943"/>
                      <a:pt x="17280" y="15943"/>
                      <a:pt x="17760" y="15943"/>
                    </a:cubicBezTo>
                    <a:cubicBezTo>
                      <a:pt x="18240" y="15943"/>
                      <a:pt x="18240" y="16457"/>
                      <a:pt x="18720" y="16457"/>
                    </a:cubicBezTo>
                    <a:cubicBezTo>
                      <a:pt x="18720" y="16457"/>
                      <a:pt x="18720" y="16457"/>
                      <a:pt x="18720" y="16457"/>
                    </a:cubicBezTo>
                    <a:cubicBezTo>
                      <a:pt x="19200" y="16457"/>
                      <a:pt x="19680" y="15943"/>
                      <a:pt x="20160" y="15943"/>
                    </a:cubicBezTo>
                    <a:cubicBezTo>
                      <a:pt x="21600" y="14914"/>
                      <a:pt x="20640" y="6171"/>
                      <a:pt x="19680" y="3600"/>
                    </a:cubicBezTo>
                    <a:cubicBezTo>
                      <a:pt x="19200" y="3600"/>
                      <a:pt x="19200" y="3086"/>
                      <a:pt x="19200" y="3086"/>
                    </a:cubicBezTo>
                    <a:cubicBezTo>
                      <a:pt x="19200" y="2571"/>
                      <a:pt x="19200" y="2571"/>
                      <a:pt x="18720" y="2571"/>
                    </a:cubicBezTo>
                    <a:cubicBezTo>
                      <a:pt x="18720" y="2571"/>
                      <a:pt x="18720" y="2571"/>
                      <a:pt x="18720" y="2057"/>
                    </a:cubicBezTo>
                    <a:cubicBezTo>
                      <a:pt x="18240" y="2057"/>
                      <a:pt x="18240" y="1543"/>
                      <a:pt x="17760" y="1543"/>
                    </a:cubicBezTo>
                    <a:cubicBezTo>
                      <a:pt x="17280" y="514"/>
                      <a:pt x="16800" y="514"/>
                      <a:pt x="16800" y="514"/>
                    </a:cubicBezTo>
                    <a:cubicBezTo>
                      <a:pt x="16800" y="514"/>
                      <a:pt x="16320" y="1029"/>
                      <a:pt x="16320" y="2057"/>
                    </a:cubicBezTo>
                    <a:cubicBezTo>
                      <a:pt x="16320" y="3086"/>
                      <a:pt x="15360" y="3600"/>
                      <a:pt x="14880" y="3600"/>
                    </a:cubicBezTo>
                    <a:cubicBezTo>
                      <a:pt x="14400" y="3600"/>
                      <a:pt x="13440" y="3086"/>
                      <a:pt x="12960" y="2571"/>
                    </a:cubicBezTo>
                    <a:cubicBezTo>
                      <a:pt x="12480" y="2571"/>
                      <a:pt x="12000" y="2057"/>
                      <a:pt x="12000" y="2057"/>
                    </a:cubicBezTo>
                    <a:cubicBezTo>
                      <a:pt x="11040" y="2057"/>
                      <a:pt x="10560" y="1543"/>
                      <a:pt x="10560" y="1029"/>
                    </a:cubicBezTo>
                    <a:cubicBezTo>
                      <a:pt x="10560" y="514"/>
                      <a:pt x="10560" y="514"/>
                      <a:pt x="10560" y="0"/>
                    </a:cubicBezTo>
                    <a:cubicBezTo>
                      <a:pt x="10560" y="0"/>
                      <a:pt x="10560" y="0"/>
                      <a:pt x="10560" y="0"/>
                    </a:cubicBezTo>
                    <a:cubicBezTo>
                      <a:pt x="10080" y="0"/>
                      <a:pt x="10080" y="514"/>
                      <a:pt x="9600" y="51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2" name="Shape 3162"/>
              <p:cNvSpPr/>
              <p:nvPr/>
            </p:nvSpPr>
            <p:spPr>
              <a:xfrm>
                <a:off x="37835" y="404239"/>
                <a:ext cx="34809" cy="21112"/>
              </a:xfrm>
              <a:custGeom>
                <a:avLst/>
                <a:gdLst/>
                <a:ahLst/>
                <a:cxnLst>
                  <a:cxn ang="0">
                    <a:pos x="wd2" y="hd2"/>
                  </a:cxn>
                  <a:cxn ang="5400000">
                    <a:pos x="wd2" y="hd2"/>
                  </a:cxn>
                  <a:cxn ang="10800000">
                    <a:pos x="wd2" y="hd2"/>
                  </a:cxn>
                  <a:cxn ang="16200000">
                    <a:pos x="wd2" y="hd2"/>
                  </a:cxn>
                </a:cxnLst>
                <a:rect l="0" t="0" r="r" b="b"/>
                <a:pathLst>
                  <a:path w="21600" h="20756" fill="norm" stroke="1" extrusionOk="0">
                    <a:moveTo>
                      <a:pt x="21600" y="14996"/>
                    </a:moveTo>
                    <a:cubicBezTo>
                      <a:pt x="21600" y="14996"/>
                      <a:pt x="21600" y="13556"/>
                      <a:pt x="21600" y="13556"/>
                    </a:cubicBezTo>
                    <a:cubicBezTo>
                      <a:pt x="21600" y="10676"/>
                      <a:pt x="18000" y="4916"/>
                      <a:pt x="15300" y="596"/>
                    </a:cubicBezTo>
                    <a:cubicBezTo>
                      <a:pt x="14400" y="-844"/>
                      <a:pt x="11700" y="596"/>
                      <a:pt x="9900" y="2036"/>
                    </a:cubicBezTo>
                    <a:cubicBezTo>
                      <a:pt x="8100" y="3476"/>
                      <a:pt x="7200" y="4916"/>
                      <a:pt x="5400" y="4916"/>
                    </a:cubicBezTo>
                    <a:cubicBezTo>
                      <a:pt x="5400" y="4916"/>
                      <a:pt x="5400" y="4916"/>
                      <a:pt x="5400" y="4916"/>
                    </a:cubicBezTo>
                    <a:cubicBezTo>
                      <a:pt x="5400" y="4916"/>
                      <a:pt x="5400" y="4916"/>
                      <a:pt x="5400" y="6356"/>
                    </a:cubicBezTo>
                    <a:cubicBezTo>
                      <a:pt x="5400" y="6356"/>
                      <a:pt x="5400" y="7796"/>
                      <a:pt x="4500" y="7796"/>
                    </a:cubicBezTo>
                    <a:cubicBezTo>
                      <a:pt x="4500" y="7796"/>
                      <a:pt x="4500" y="7796"/>
                      <a:pt x="4500" y="9236"/>
                    </a:cubicBezTo>
                    <a:cubicBezTo>
                      <a:pt x="4500" y="9236"/>
                      <a:pt x="4500" y="10676"/>
                      <a:pt x="3600" y="10676"/>
                    </a:cubicBezTo>
                    <a:cubicBezTo>
                      <a:pt x="3600" y="10676"/>
                      <a:pt x="3600" y="10676"/>
                      <a:pt x="3600" y="12116"/>
                    </a:cubicBezTo>
                    <a:cubicBezTo>
                      <a:pt x="3600" y="12116"/>
                      <a:pt x="2700" y="13556"/>
                      <a:pt x="2700" y="13556"/>
                    </a:cubicBezTo>
                    <a:cubicBezTo>
                      <a:pt x="1800" y="14996"/>
                      <a:pt x="900" y="16436"/>
                      <a:pt x="0" y="17876"/>
                    </a:cubicBezTo>
                    <a:cubicBezTo>
                      <a:pt x="900" y="19316"/>
                      <a:pt x="1800" y="19316"/>
                      <a:pt x="2700" y="20756"/>
                    </a:cubicBezTo>
                    <a:cubicBezTo>
                      <a:pt x="2700" y="20756"/>
                      <a:pt x="3600" y="20756"/>
                      <a:pt x="3600" y="20756"/>
                    </a:cubicBezTo>
                    <a:cubicBezTo>
                      <a:pt x="4500" y="19316"/>
                      <a:pt x="4500" y="19316"/>
                      <a:pt x="4500" y="17876"/>
                    </a:cubicBezTo>
                    <a:cubicBezTo>
                      <a:pt x="6300" y="12116"/>
                      <a:pt x="9900" y="12116"/>
                      <a:pt x="12600" y="17876"/>
                    </a:cubicBezTo>
                    <a:cubicBezTo>
                      <a:pt x="13500" y="19316"/>
                      <a:pt x="13500" y="19316"/>
                      <a:pt x="14400" y="20756"/>
                    </a:cubicBezTo>
                    <a:cubicBezTo>
                      <a:pt x="14400" y="20756"/>
                      <a:pt x="14400" y="20756"/>
                      <a:pt x="14400" y="20756"/>
                    </a:cubicBezTo>
                    <a:cubicBezTo>
                      <a:pt x="15300" y="19316"/>
                      <a:pt x="16200" y="19316"/>
                      <a:pt x="17100" y="17876"/>
                    </a:cubicBezTo>
                    <a:cubicBezTo>
                      <a:pt x="18900" y="17876"/>
                      <a:pt x="20700" y="16436"/>
                      <a:pt x="21600" y="1499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3" name="Shape 3163"/>
              <p:cNvSpPr/>
              <p:nvPr/>
            </p:nvSpPr>
            <p:spPr>
              <a:xfrm>
                <a:off x="66589" y="327221"/>
                <a:ext cx="127127" cy="18307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3" y="3822"/>
                    </a:moveTo>
                    <a:cubicBezTo>
                      <a:pt x="1473" y="4154"/>
                      <a:pt x="1227" y="4320"/>
                      <a:pt x="982" y="4486"/>
                    </a:cubicBezTo>
                    <a:cubicBezTo>
                      <a:pt x="491" y="4818"/>
                      <a:pt x="245" y="4985"/>
                      <a:pt x="0" y="5317"/>
                    </a:cubicBezTo>
                    <a:cubicBezTo>
                      <a:pt x="0" y="5483"/>
                      <a:pt x="0" y="5483"/>
                      <a:pt x="491" y="5483"/>
                    </a:cubicBezTo>
                    <a:cubicBezTo>
                      <a:pt x="982" y="5649"/>
                      <a:pt x="1473" y="5649"/>
                      <a:pt x="1473" y="6148"/>
                    </a:cubicBezTo>
                    <a:cubicBezTo>
                      <a:pt x="1718" y="6314"/>
                      <a:pt x="1473" y="6480"/>
                      <a:pt x="1227" y="6646"/>
                    </a:cubicBezTo>
                    <a:cubicBezTo>
                      <a:pt x="1473" y="6812"/>
                      <a:pt x="1473" y="7145"/>
                      <a:pt x="1473" y="7311"/>
                    </a:cubicBezTo>
                    <a:cubicBezTo>
                      <a:pt x="1473" y="7643"/>
                      <a:pt x="1473" y="7643"/>
                      <a:pt x="1718" y="7643"/>
                    </a:cubicBezTo>
                    <a:cubicBezTo>
                      <a:pt x="1718" y="7643"/>
                      <a:pt x="1718" y="7643"/>
                      <a:pt x="1718" y="7643"/>
                    </a:cubicBezTo>
                    <a:cubicBezTo>
                      <a:pt x="2455" y="7643"/>
                      <a:pt x="2455" y="7311"/>
                      <a:pt x="2700" y="6978"/>
                    </a:cubicBezTo>
                    <a:cubicBezTo>
                      <a:pt x="2700" y="6646"/>
                      <a:pt x="2945" y="6314"/>
                      <a:pt x="3436" y="6314"/>
                    </a:cubicBezTo>
                    <a:cubicBezTo>
                      <a:pt x="3682" y="6314"/>
                      <a:pt x="3682" y="6314"/>
                      <a:pt x="3682" y="6314"/>
                    </a:cubicBezTo>
                    <a:cubicBezTo>
                      <a:pt x="3927" y="6314"/>
                      <a:pt x="3927" y="6314"/>
                      <a:pt x="3927" y="6480"/>
                    </a:cubicBezTo>
                    <a:cubicBezTo>
                      <a:pt x="4173" y="6646"/>
                      <a:pt x="4173" y="6812"/>
                      <a:pt x="4173" y="7145"/>
                    </a:cubicBezTo>
                    <a:cubicBezTo>
                      <a:pt x="4173" y="7311"/>
                      <a:pt x="3927" y="7477"/>
                      <a:pt x="4173" y="7643"/>
                    </a:cubicBezTo>
                    <a:cubicBezTo>
                      <a:pt x="4418" y="8308"/>
                      <a:pt x="3927" y="8806"/>
                      <a:pt x="3682" y="9305"/>
                    </a:cubicBezTo>
                    <a:cubicBezTo>
                      <a:pt x="3436" y="9305"/>
                      <a:pt x="3436" y="9471"/>
                      <a:pt x="3191" y="9637"/>
                    </a:cubicBezTo>
                    <a:cubicBezTo>
                      <a:pt x="3436" y="9637"/>
                      <a:pt x="3682" y="9637"/>
                      <a:pt x="4173" y="9637"/>
                    </a:cubicBezTo>
                    <a:cubicBezTo>
                      <a:pt x="5155" y="9637"/>
                      <a:pt x="5891" y="9471"/>
                      <a:pt x="6382" y="9305"/>
                    </a:cubicBezTo>
                    <a:cubicBezTo>
                      <a:pt x="7118" y="8806"/>
                      <a:pt x="7855" y="8806"/>
                      <a:pt x="8100" y="9305"/>
                    </a:cubicBezTo>
                    <a:cubicBezTo>
                      <a:pt x="8345" y="9637"/>
                      <a:pt x="8100" y="9969"/>
                      <a:pt x="7855" y="10302"/>
                    </a:cubicBezTo>
                    <a:cubicBezTo>
                      <a:pt x="7609" y="10468"/>
                      <a:pt x="7609" y="10634"/>
                      <a:pt x="7609" y="10634"/>
                    </a:cubicBezTo>
                    <a:cubicBezTo>
                      <a:pt x="7609" y="10800"/>
                      <a:pt x="7855" y="10800"/>
                      <a:pt x="8100" y="10966"/>
                    </a:cubicBezTo>
                    <a:cubicBezTo>
                      <a:pt x="8591" y="11132"/>
                      <a:pt x="9082" y="11132"/>
                      <a:pt x="9327" y="11465"/>
                    </a:cubicBezTo>
                    <a:cubicBezTo>
                      <a:pt x="9327" y="11631"/>
                      <a:pt x="9082" y="11963"/>
                      <a:pt x="9082" y="12129"/>
                    </a:cubicBezTo>
                    <a:cubicBezTo>
                      <a:pt x="8836" y="12295"/>
                      <a:pt x="8836" y="12628"/>
                      <a:pt x="8836" y="12960"/>
                    </a:cubicBezTo>
                    <a:cubicBezTo>
                      <a:pt x="8836" y="13126"/>
                      <a:pt x="8836" y="13458"/>
                      <a:pt x="8836" y="13791"/>
                    </a:cubicBezTo>
                    <a:cubicBezTo>
                      <a:pt x="8591" y="14123"/>
                      <a:pt x="7609" y="14289"/>
                      <a:pt x="6873" y="14289"/>
                    </a:cubicBezTo>
                    <a:cubicBezTo>
                      <a:pt x="5891" y="14289"/>
                      <a:pt x="5400" y="14123"/>
                      <a:pt x="5155" y="13957"/>
                    </a:cubicBezTo>
                    <a:cubicBezTo>
                      <a:pt x="5400" y="14289"/>
                      <a:pt x="4909" y="14622"/>
                      <a:pt x="4664" y="14788"/>
                    </a:cubicBezTo>
                    <a:cubicBezTo>
                      <a:pt x="4664" y="14954"/>
                      <a:pt x="4418" y="14954"/>
                      <a:pt x="4418" y="15120"/>
                    </a:cubicBezTo>
                    <a:cubicBezTo>
                      <a:pt x="4418" y="15120"/>
                      <a:pt x="4664" y="15120"/>
                      <a:pt x="4664" y="15120"/>
                    </a:cubicBezTo>
                    <a:cubicBezTo>
                      <a:pt x="5155" y="15286"/>
                      <a:pt x="5891" y="15452"/>
                      <a:pt x="5891" y="15785"/>
                    </a:cubicBezTo>
                    <a:cubicBezTo>
                      <a:pt x="6136" y="16615"/>
                      <a:pt x="4418" y="17114"/>
                      <a:pt x="2945" y="17446"/>
                    </a:cubicBezTo>
                    <a:cubicBezTo>
                      <a:pt x="2945" y="17446"/>
                      <a:pt x="2945" y="17446"/>
                      <a:pt x="2700" y="17446"/>
                    </a:cubicBezTo>
                    <a:cubicBezTo>
                      <a:pt x="2945" y="17612"/>
                      <a:pt x="3191" y="17612"/>
                      <a:pt x="3436" y="17612"/>
                    </a:cubicBezTo>
                    <a:cubicBezTo>
                      <a:pt x="3436" y="17612"/>
                      <a:pt x="3682" y="17612"/>
                      <a:pt x="3682" y="17612"/>
                    </a:cubicBezTo>
                    <a:cubicBezTo>
                      <a:pt x="4173" y="17280"/>
                      <a:pt x="4664" y="17612"/>
                      <a:pt x="4909" y="17612"/>
                    </a:cubicBezTo>
                    <a:cubicBezTo>
                      <a:pt x="5155" y="17778"/>
                      <a:pt x="5155" y="17778"/>
                      <a:pt x="5645" y="17778"/>
                    </a:cubicBezTo>
                    <a:cubicBezTo>
                      <a:pt x="6136" y="17778"/>
                      <a:pt x="6382" y="17945"/>
                      <a:pt x="6873" y="18111"/>
                    </a:cubicBezTo>
                    <a:cubicBezTo>
                      <a:pt x="7364" y="18111"/>
                      <a:pt x="7855" y="18277"/>
                      <a:pt x="8345" y="18111"/>
                    </a:cubicBezTo>
                    <a:cubicBezTo>
                      <a:pt x="8591" y="18111"/>
                      <a:pt x="8836" y="17945"/>
                      <a:pt x="9082" y="17945"/>
                    </a:cubicBezTo>
                    <a:cubicBezTo>
                      <a:pt x="9573" y="17945"/>
                      <a:pt x="9818" y="18277"/>
                      <a:pt x="9818" y="18277"/>
                    </a:cubicBezTo>
                    <a:cubicBezTo>
                      <a:pt x="10064" y="18609"/>
                      <a:pt x="9573" y="18775"/>
                      <a:pt x="9082" y="19108"/>
                    </a:cubicBezTo>
                    <a:cubicBezTo>
                      <a:pt x="8591" y="19440"/>
                      <a:pt x="7855" y="19440"/>
                      <a:pt x="7609" y="19440"/>
                    </a:cubicBezTo>
                    <a:cubicBezTo>
                      <a:pt x="7364" y="19440"/>
                      <a:pt x="7118" y="19440"/>
                      <a:pt x="6873" y="19440"/>
                    </a:cubicBezTo>
                    <a:cubicBezTo>
                      <a:pt x="6627" y="19440"/>
                      <a:pt x="6627" y="19440"/>
                      <a:pt x="6382" y="19440"/>
                    </a:cubicBezTo>
                    <a:cubicBezTo>
                      <a:pt x="6136" y="19440"/>
                      <a:pt x="5891" y="19440"/>
                      <a:pt x="5891" y="19440"/>
                    </a:cubicBezTo>
                    <a:cubicBezTo>
                      <a:pt x="5155" y="19772"/>
                      <a:pt x="3436" y="20935"/>
                      <a:pt x="2700" y="21600"/>
                    </a:cubicBezTo>
                    <a:cubicBezTo>
                      <a:pt x="3191" y="21434"/>
                      <a:pt x="3436" y="21268"/>
                      <a:pt x="3927" y="21102"/>
                    </a:cubicBezTo>
                    <a:cubicBezTo>
                      <a:pt x="4909" y="20769"/>
                      <a:pt x="5400" y="20935"/>
                      <a:pt x="5891" y="21268"/>
                    </a:cubicBezTo>
                    <a:cubicBezTo>
                      <a:pt x="6136" y="21268"/>
                      <a:pt x="6136" y="21268"/>
                      <a:pt x="6136" y="21268"/>
                    </a:cubicBezTo>
                    <a:cubicBezTo>
                      <a:pt x="6136" y="21268"/>
                      <a:pt x="6382" y="21102"/>
                      <a:pt x="6382" y="21102"/>
                    </a:cubicBezTo>
                    <a:cubicBezTo>
                      <a:pt x="6627" y="20769"/>
                      <a:pt x="6873" y="20437"/>
                      <a:pt x="7364" y="20437"/>
                    </a:cubicBezTo>
                    <a:cubicBezTo>
                      <a:pt x="7609" y="20437"/>
                      <a:pt x="7609" y="20437"/>
                      <a:pt x="7609" y="20437"/>
                    </a:cubicBezTo>
                    <a:cubicBezTo>
                      <a:pt x="7609" y="20437"/>
                      <a:pt x="7855" y="20437"/>
                      <a:pt x="8100" y="20437"/>
                    </a:cubicBezTo>
                    <a:cubicBezTo>
                      <a:pt x="8345" y="20271"/>
                      <a:pt x="8836" y="20271"/>
                      <a:pt x="9573" y="20271"/>
                    </a:cubicBezTo>
                    <a:cubicBezTo>
                      <a:pt x="10309" y="20437"/>
                      <a:pt x="10800" y="20271"/>
                      <a:pt x="11291" y="19938"/>
                    </a:cubicBezTo>
                    <a:cubicBezTo>
                      <a:pt x="11291" y="19938"/>
                      <a:pt x="11536" y="19772"/>
                      <a:pt x="11782" y="19772"/>
                    </a:cubicBezTo>
                    <a:cubicBezTo>
                      <a:pt x="12273" y="19772"/>
                      <a:pt x="12764" y="19938"/>
                      <a:pt x="13009" y="20105"/>
                    </a:cubicBezTo>
                    <a:cubicBezTo>
                      <a:pt x="13255" y="20105"/>
                      <a:pt x="13500" y="20271"/>
                      <a:pt x="13500" y="20271"/>
                    </a:cubicBezTo>
                    <a:cubicBezTo>
                      <a:pt x="14236" y="19938"/>
                      <a:pt x="15955" y="19772"/>
                      <a:pt x="16691" y="19772"/>
                    </a:cubicBezTo>
                    <a:cubicBezTo>
                      <a:pt x="16936" y="19772"/>
                      <a:pt x="16936" y="19772"/>
                      <a:pt x="16936" y="19772"/>
                    </a:cubicBezTo>
                    <a:cubicBezTo>
                      <a:pt x="16936" y="19772"/>
                      <a:pt x="16936" y="19772"/>
                      <a:pt x="16936" y="19772"/>
                    </a:cubicBezTo>
                    <a:cubicBezTo>
                      <a:pt x="17673" y="19772"/>
                      <a:pt x="19391" y="19440"/>
                      <a:pt x="20127" y="18942"/>
                    </a:cubicBezTo>
                    <a:cubicBezTo>
                      <a:pt x="19882" y="18942"/>
                      <a:pt x="19882" y="18942"/>
                      <a:pt x="19636" y="19108"/>
                    </a:cubicBezTo>
                    <a:cubicBezTo>
                      <a:pt x="19145" y="19108"/>
                      <a:pt x="18655" y="18942"/>
                      <a:pt x="18655" y="18775"/>
                    </a:cubicBezTo>
                    <a:cubicBezTo>
                      <a:pt x="18409" y="18277"/>
                      <a:pt x="18655" y="17778"/>
                      <a:pt x="19391" y="17280"/>
                    </a:cubicBezTo>
                    <a:cubicBezTo>
                      <a:pt x="19636" y="17280"/>
                      <a:pt x="19882" y="17114"/>
                      <a:pt x="20127" y="16948"/>
                    </a:cubicBezTo>
                    <a:cubicBezTo>
                      <a:pt x="20864" y="16615"/>
                      <a:pt x="21600" y="16283"/>
                      <a:pt x="21600" y="15785"/>
                    </a:cubicBezTo>
                    <a:cubicBezTo>
                      <a:pt x="21600" y="15618"/>
                      <a:pt x="21600" y="15618"/>
                      <a:pt x="21355" y="15452"/>
                    </a:cubicBezTo>
                    <a:cubicBezTo>
                      <a:pt x="20864" y="15286"/>
                      <a:pt x="20127" y="14954"/>
                      <a:pt x="19636" y="14954"/>
                    </a:cubicBezTo>
                    <a:cubicBezTo>
                      <a:pt x="19636" y="14954"/>
                      <a:pt x="19636" y="14954"/>
                      <a:pt x="19636" y="14954"/>
                    </a:cubicBezTo>
                    <a:cubicBezTo>
                      <a:pt x="19145" y="15618"/>
                      <a:pt x="17918" y="15618"/>
                      <a:pt x="17427" y="14954"/>
                    </a:cubicBezTo>
                    <a:cubicBezTo>
                      <a:pt x="16936" y="14455"/>
                      <a:pt x="17182" y="14123"/>
                      <a:pt x="17427" y="13957"/>
                    </a:cubicBezTo>
                    <a:cubicBezTo>
                      <a:pt x="16936" y="13791"/>
                      <a:pt x="16936" y="13625"/>
                      <a:pt x="16691" y="13458"/>
                    </a:cubicBezTo>
                    <a:cubicBezTo>
                      <a:pt x="16691" y="13292"/>
                      <a:pt x="16200" y="12960"/>
                      <a:pt x="16445" y="12628"/>
                    </a:cubicBezTo>
                    <a:cubicBezTo>
                      <a:pt x="16445" y="12295"/>
                      <a:pt x="15709" y="10800"/>
                      <a:pt x="14727" y="10800"/>
                    </a:cubicBezTo>
                    <a:cubicBezTo>
                      <a:pt x="13255" y="10468"/>
                      <a:pt x="12764" y="9305"/>
                      <a:pt x="12518" y="8474"/>
                    </a:cubicBezTo>
                    <a:cubicBezTo>
                      <a:pt x="12518" y="8474"/>
                      <a:pt x="12518" y="8308"/>
                      <a:pt x="12518" y="8142"/>
                    </a:cubicBezTo>
                    <a:cubicBezTo>
                      <a:pt x="12518" y="7975"/>
                      <a:pt x="12273" y="7975"/>
                      <a:pt x="12027" y="7975"/>
                    </a:cubicBezTo>
                    <a:cubicBezTo>
                      <a:pt x="11536" y="7809"/>
                      <a:pt x="11045" y="7809"/>
                      <a:pt x="10800" y="7311"/>
                    </a:cubicBezTo>
                    <a:cubicBezTo>
                      <a:pt x="10555" y="7145"/>
                      <a:pt x="10309" y="7145"/>
                      <a:pt x="9818" y="7145"/>
                    </a:cubicBezTo>
                    <a:cubicBezTo>
                      <a:pt x="9573" y="7145"/>
                      <a:pt x="9327" y="7145"/>
                      <a:pt x="9082" y="7145"/>
                    </a:cubicBezTo>
                    <a:cubicBezTo>
                      <a:pt x="8836" y="7145"/>
                      <a:pt x="8836" y="7311"/>
                      <a:pt x="8591" y="7311"/>
                    </a:cubicBezTo>
                    <a:cubicBezTo>
                      <a:pt x="8345" y="7145"/>
                      <a:pt x="8100" y="7145"/>
                      <a:pt x="7855" y="6978"/>
                    </a:cubicBezTo>
                    <a:cubicBezTo>
                      <a:pt x="7609" y="6480"/>
                      <a:pt x="8591" y="5815"/>
                      <a:pt x="9327" y="5483"/>
                    </a:cubicBezTo>
                    <a:cubicBezTo>
                      <a:pt x="10064" y="5151"/>
                      <a:pt x="11045" y="3157"/>
                      <a:pt x="11291" y="2492"/>
                    </a:cubicBezTo>
                    <a:cubicBezTo>
                      <a:pt x="11045" y="2492"/>
                      <a:pt x="10309" y="2326"/>
                      <a:pt x="9082" y="2326"/>
                    </a:cubicBezTo>
                    <a:cubicBezTo>
                      <a:pt x="7855" y="2326"/>
                      <a:pt x="7118" y="2492"/>
                      <a:pt x="6873" y="2492"/>
                    </a:cubicBezTo>
                    <a:cubicBezTo>
                      <a:pt x="6136" y="2825"/>
                      <a:pt x="5155" y="2492"/>
                      <a:pt x="4909" y="1994"/>
                    </a:cubicBezTo>
                    <a:cubicBezTo>
                      <a:pt x="4909" y="1662"/>
                      <a:pt x="5155" y="1495"/>
                      <a:pt x="5400" y="1329"/>
                    </a:cubicBezTo>
                    <a:cubicBezTo>
                      <a:pt x="6136" y="1163"/>
                      <a:pt x="7118" y="332"/>
                      <a:pt x="7364" y="166"/>
                    </a:cubicBezTo>
                    <a:cubicBezTo>
                      <a:pt x="7364" y="0"/>
                      <a:pt x="7364" y="0"/>
                      <a:pt x="7364" y="0"/>
                    </a:cubicBezTo>
                    <a:cubicBezTo>
                      <a:pt x="7364" y="0"/>
                      <a:pt x="7118" y="0"/>
                      <a:pt x="7118" y="0"/>
                    </a:cubicBezTo>
                    <a:cubicBezTo>
                      <a:pt x="6627" y="332"/>
                      <a:pt x="5645" y="332"/>
                      <a:pt x="3927" y="166"/>
                    </a:cubicBezTo>
                    <a:cubicBezTo>
                      <a:pt x="3682" y="0"/>
                      <a:pt x="3436" y="0"/>
                      <a:pt x="3191" y="166"/>
                    </a:cubicBezTo>
                    <a:cubicBezTo>
                      <a:pt x="2945" y="498"/>
                      <a:pt x="2700" y="997"/>
                      <a:pt x="2700" y="1329"/>
                    </a:cubicBezTo>
                    <a:cubicBezTo>
                      <a:pt x="2700" y="1828"/>
                      <a:pt x="2209" y="1994"/>
                      <a:pt x="1964" y="2326"/>
                    </a:cubicBezTo>
                    <a:cubicBezTo>
                      <a:pt x="1718" y="2326"/>
                      <a:pt x="1473" y="2492"/>
                      <a:pt x="1473" y="2492"/>
                    </a:cubicBezTo>
                    <a:cubicBezTo>
                      <a:pt x="1718" y="2825"/>
                      <a:pt x="1473" y="2991"/>
                      <a:pt x="1473" y="3323"/>
                    </a:cubicBezTo>
                    <a:cubicBezTo>
                      <a:pt x="1227" y="3323"/>
                      <a:pt x="982" y="3489"/>
                      <a:pt x="982" y="3489"/>
                    </a:cubicBezTo>
                    <a:cubicBezTo>
                      <a:pt x="982" y="3489"/>
                      <a:pt x="1227" y="3655"/>
                      <a:pt x="1473" y="382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4" name="Shape 3164"/>
              <p:cNvSpPr/>
              <p:nvPr/>
            </p:nvSpPr>
            <p:spPr>
              <a:xfrm>
                <a:off x="302023" y="349190"/>
                <a:ext cx="41520" cy="60050"/>
              </a:xfrm>
              <a:custGeom>
                <a:avLst/>
                <a:gdLst/>
                <a:ahLst/>
                <a:cxnLst>
                  <a:cxn ang="0">
                    <a:pos x="wd2" y="hd2"/>
                  </a:cxn>
                  <a:cxn ang="5400000">
                    <a:pos x="wd2" y="hd2"/>
                  </a:cxn>
                  <a:cxn ang="10800000">
                    <a:pos x="wd2" y="hd2"/>
                  </a:cxn>
                  <a:cxn ang="16200000">
                    <a:pos x="wd2" y="hd2"/>
                  </a:cxn>
                </a:cxnLst>
                <a:rect l="0" t="0" r="r" b="b"/>
                <a:pathLst>
                  <a:path w="21164" h="21600" fill="norm" stroke="1" extrusionOk="0">
                    <a:moveTo>
                      <a:pt x="9992" y="19088"/>
                    </a:moveTo>
                    <a:cubicBezTo>
                      <a:pt x="9992" y="18586"/>
                      <a:pt x="10736" y="18084"/>
                      <a:pt x="12226" y="18084"/>
                    </a:cubicBezTo>
                    <a:cubicBezTo>
                      <a:pt x="13716" y="18084"/>
                      <a:pt x="15950" y="19088"/>
                      <a:pt x="16695" y="19088"/>
                    </a:cubicBezTo>
                    <a:cubicBezTo>
                      <a:pt x="17440" y="19591"/>
                      <a:pt x="18185" y="20093"/>
                      <a:pt x="18930" y="20093"/>
                    </a:cubicBezTo>
                    <a:cubicBezTo>
                      <a:pt x="19674" y="20093"/>
                      <a:pt x="20419" y="19591"/>
                      <a:pt x="20419" y="19591"/>
                    </a:cubicBezTo>
                    <a:cubicBezTo>
                      <a:pt x="20419" y="19088"/>
                      <a:pt x="19674" y="17581"/>
                      <a:pt x="18930" y="17079"/>
                    </a:cubicBezTo>
                    <a:cubicBezTo>
                      <a:pt x="18185" y="17581"/>
                      <a:pt x="17440" y="18084"/>
                      <a:pt x="16695" y="18084"/>
                    </a:cubicBezTo>
                    <a:cubicBezTo>
                      <a:pt x="15205" y="18084"/>
                      <a:pt x="13716" y="17079"/>
                      <a:pt x="13716" y="16577"/>
                    </a:cubicBezTo>
                    <a:cubicBezTo>
                      <a:pt x="12226" y="15572"/>
                      <a:pt x="13716" y="14567"/>
                      <a:pt x="14461" y="13563"/>
                    </a:cubicBezTo>
                    <a:cubicBezTo>
                      <a:pt x="15205" y="13060"/>
                      <a:pt x="15205" y="12558"/>
                      <a:pt x="15950" y="12056"/>
                    </a:cubicBezTo>
                    <a:cubicBezTo>
                      <a:pt x="15950" y="11051"/>
                      <a:pt x="18185" y="10549"/>
                      <a:pt x="19674" y="10549"/>
                    </a:cubicBezTo>
                    <a:cubicBezTo>
                      <a:pt x="19674" y="10549"/>
                      <a:pt x="20419" y="10549"/>
                      <a:pt x="21164" y="10549"/>
                    </a:cubicBezTo>
                    <a:cubicBezTo>
                      <a:pt x="20419" y="10047"/>
                      <a:pt x="19674" y="9544"/>
                      <a:pt x="18185" y="9042"/>
                    </a:cubicBezTo>
                    <a:cubicBezTo>
                      <a:pt x="16695" y="8540"/>
                      <a:pt x="15950" y="7033"/>
                      <a:pt x="15950" y="6530"/>
                    </a:cubicBezTo>
                    <a:cubicBezTo>
                      <a:pt x="15950" y="5023"/>
                      <a:pt x="15950" y="4019"/>
                      <a:pt x="17440" y="3516"/>
                    </a:cubicBezTo>
                    <a:cubicBezTo>
                      <a:pt x="18185" y="3014"/>
                      <a:pt x="18930" y="502"/>
                      <a:pt x="18185" y="0"/>
                    </a:cubicBezTo>
                    <a:cubicBezTo>
                      <a:pt x="18185" y="0"/>
                      <a:pt x="18185" y="0"/>
                      <a:pt x="17440" y="0"/>
                    </a:cubicBezTo>
                    <a:cubicBezTo>
                      <a:pt x="16695" y="0"/>
                      <a:pt x="14461" y="502"/>
                      <a:pt x="14461" y="1507"/>
                    </a:cubicBezTo>
                    <a:cubicBezTo>
                      <a:pt x="14461" y="4019"/>
                      <a:pt x="11481" y="4019"/>
                      <a:pt x="9992" y="4019"/>
                    </a:cubicBezTo>
                    <a:cubicBezTo>
                      <a:pt x="10736" y="4521"/>
                      <a:pt x="10736" y="5526"/>
                      <a:pt x="9247" y="6530"/>
                    </a:cubicBezTo>
                    <a:cubicBezTo>
                      <a:pt x="9247" y="7033"/>
                      <a:pt x="8502" y="7033"/>
                      <a:pt x="7757" y="7033"/>
                    </a:cubicBezTo>
                    <a:cubicBezTo>
                      <a:pt x="6267" y="7033"/>
                      <a:pt x="5523" y="6530"/>
                      <a:pt x="5523" y="6028"/>
                    </a:cubicBezTo>
                    <a:cubicBezTo>
                      <a:pt x="4778" y="5526"/>
                      <a:pt x="4033" y="5023"/>
                      <a:pt x="3288" y="5023"/>
                    </a:cubicBezTo>
                    <a:cubicBezTo>
                      <a:pt x="3288" y="5023"/>
                      <a:pt x="3288" y="5023"/>
                      <a:pt x="3288" y="5023"/>
                    </a:cubicBezTo>
                    <a:cubicBezTo>
                      <a:pt x="2543" y="5023"/>
                      <a:pt x="2543" y="6028"/>
                      <a:pt x="1798" y="7033"/>
                    </a:cubicBezTo>
                    <a:cubicBezTo>
                      <a:pt x="1798" y="7535"/>
                      <a:pt x="1054" y="8037"/>
                      <a:pt x="309" y="8540"/>
                    </a:cubicBezTo>
                    <a:cubicBezTo>
                      <a:pt x="-436" y="9544"/>
                      <a:pt x="309" y="12558"/>
                      <a:pt x="1054" y="14065"/>
                    </a:cubicBezTo>
                    <a:cubicBezTo>
                      <a:pt x="1054" y="14567"/>
                      <a:pt x="1054" y="14567"/>
                      <a:pt x="1054" y="14567"/>
                    </a:cubicBezTo>
                    <a:cubicBezTo>
                      <a:pt x="1054" y="15070"/>
                      <a:pt x="1798" y="15572"/>
                      <a:pt x="2543" y="16577"/>
                    </a:cubicBezTo>
                    <a:cubicBezTo>
                      <a:pt x="3288" y="17079"/>
                      <a:pt x="4778" y="18586"/>
                      <a:pt x="4033" y="20093"/>
                    </a:cubicBezTo>
                    <a:cubicBezTo>
                      <a:pt x="4033" y="20093"/>
                      <a:pt x="4033" y="20595"/>
                      <a:pt x="4778" y="21098"/>
                    </a:cubicBezTo>
                    <a:cubicBezTo>
                      <a:pt x="4778" y="21098"/>
                      <a:pt x="4778" y="21098"/>
                      <a:pt x="4778" y="21098"/>
                    </a:cubicBezTo>
                    <a:cubicBezTo>
                      <a:pt x="5523" y="21098"/>
                      <a:pt x="5523" y="21098"/>
                      <a:pt x="6267" y="21098"/>
                    </a:cubicBezTo>
                    <a:cubicBezTo>
                      <a:pt x="6267" y="21098"/>
                      <a:pt x="6267" y="21098"/>
                      <a:pt x="6267" y="21098"/>
                    </a:cubicBezTo>
                    <a:cubicBezTo>
                      <a:pt x="7012" y="21098"/>
                      <a:pt x="7757" y="21098"/>
                      <a:pt x="7757" y="21098"/>
                    </a:cubicBezTo>
                    <a:cubicBezTo>
                      <a:pt x="7757" y="21098"/>
                      <a:pt x="8502" y="21098"/>
                      <a:pt x="8502" y="21098"/>
                    </a:cubicBezTo>
                    <a:cubicBezTo>
                      <a:pt x="8502" y="21098"/>
                      <a:pt x="9247" y="21098"/>
                      <a:pt x="9992" y="21098"/>
                    </a:cubicBezTo>
                    <a:cubicBezTo>
                      <a:pt x="9992" y="21098"/>
                      <a:pt x="9992" y="21098"/>
                      <a:pt x="9992" y="21098"/>
                    </a:cubicBezTo>
                    <a:cubicBezTo>
                      <a:pt x="10736" y="21600"/>
                      <a:pt x="10736" y="21600"/>
                      <a:pt x="11481" y="21600"/>
                    </a:cubicBezTo>
                    <a:cubicBezTo>
                      <a:pt x="11481" y="21600"/>
                      <a:pt x="11481" y="21600"/>
                      <a:pt x="11481" y="21600"/>
                    </a:cubicBezTo>
                    <a:cubicBezTo>
                      <a:pt x="10736" y="20595"/>
                      <a:pt x="9992" y="20093"/>
                      <a:pt x="9992" y="190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5" name="Shape 3165"/>
              <p:cNvSpPr/>
              <p:nvPr/>
            </p:nvSpPr>
            <p:spPr>
              <a:xfrm>
                <a:off x="355649" y="60661"/>
                <a:ext cx="196744" cy="3353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00" y="0"/>
                    </a:moveTo>
                    <a:cubicBezTo>
                      <a:pt x="16041" y="0"/>
                      <a:pt x="16041" y="0"/>
                      <a:pt x="16041" y="0"/>
                    </a:cubicBezTo>
                    <a:cubicBezTo>
                      <a:pt x="15724" y="0"/>
                      <a:pt x="15565" y="271"/>
                      <a:pt x="15565" y="633"/>
                    </a:cubicBezTo>
                    <a:cubicBezTo>
                      <a:pt x="15565" y="904"/>
                      <a:pt x="15247" y="1085"/>
                      <a:pt x="14771" y="1085"/>
                    </a:cubicBezTo>
                    <a:cubicBezTo>
                      <a:pt x="14453" y="1085"/>
                      <a:pt x="14135" y="1085"/>
                      <a:pt x="13818" y="904"/>
                    </a:cubicBezTo>
                    <a:cubicBezTo>
                      <a:pt x="13659" y="904"/>
                      <a:pt x="13500" y="813"/>
                      <a:pt x="13182" y="904"/>
                    </a:cubicBezTo>
                    <a:cubicBezTo>
                      <a:pt x="12865" y="904"/>
                      <a:pt x="12547" y="904"/>
                      <a:pt x="12071" y="813"/>
                    </a:cubicBezTo>
                    <a:cubicBezTo>
                      <a:pt x="12071" y="723"/>
                      <a:pt x="12071" y="723"/>
                      <a:pt x="12071" y="723"/>
                    </a:cubicBezTo>
                    <a:cubicBezTo>
                      <a:pt x="12071" y="813"/>
                      <a:pt x="12071" y="994"/>
                      <a:pt x="12071" y="1085"/>
                    </a:cubicBezTo>
                    <a:cubicBezTo>
                      <a:pt x="12071" y="1175"/>
                      <a:pt x="12071" y="1265"/>
                      <a:pt x="12071" y="1356"/>
                    </a:cubicBezTo>
                    <a:cubicBezTo>
                      <a:pt x="12071" y="1808"/>
                      <a:pt x="10959" y="1808"/>
                      <a:pt x="10482" y="1808"/>
                    </a:cubicBezTo>
                    <a:cubicBezTo>
                      <a:pt x="10006" y="1808"/>
                      <a:pt x="9371" y="1988"/>
                      <a:pt x="9371" y="2169"/>
                    </a:cubicBezTo>
                    <a:cubicBezTo>
                      <a:pt x="9371" y="2440"/>
                      <a:pt x="9212" y="2621"/>
                      <a:pt x="9053" y="2711"/>
                    </a:cubicBezTo>
                    <a:cubicBezTo>
                      <a:pt x="8894" y="2802"/>
                      <a:pt x="8894" y="2802"/>
                      <a:pt x="8894" y="2892"/>
                    </a:cubicBezTo>
                    <a:cubicBezTo>
                      <a:pt x="9053" y="2982"/>
                      <a:pt x="9212" y="3254"/>
                      <a:pt x="8259" y="3615"/>
                    </a:cubicBezTo>
                    <a:cubicBezTo>
                      <a:pt x="8259" y="3705"/>
                      <a:pt x="7941" y="3886"/>
                      <a:pt x="7782" y="3977"/>
                    </a:cubicBezTo>
                    <a:cubicBezTo>
                      <a:pt x="7624" y="4157"/>
                      <a:pt x="7624" y="4248"/>
                      <a:pt x="7465" y="4338"/>
                    </a:cubicBezTo>
                    <a:cubicBezTo>
                      <a:pt x="7465" y="4338"/>
                      <a:pt x="7465" y="4428"/>
                      <a:pt x="7465" y="4428"/>
                    </a:cubicBezTo>
                    <a:cubicBezTo>
                      <a:pt x="7465" y="4519"/>
                      <a:pt x="7465" y="4790"/>
                      <a:pt x="6988" y="4971"/>
                    </a:cubicBezTo>
                    <a:cubicBezTo>
                      <a:pt x="6671" y="5061"/>
                      <a:pt x="6353" y="5061"/>
                      <a:pt x="6035" y="5151"/>
                    </a:cubicBezTo>
                    <a:cubicBezTo>
                      <a:pt x="5876" y="5151"/>
                      <a:pt x="5718" y="5151"/>
                      <a:pt x="5718" y="5151"/>
                    </a:cubicBezTo>
                    <a:cubicBezTo>
                      <a:pt x="5718" y="5151"/>
                      <a:pt x="5718" y="5332"/>
                      <a:pt x="5718" y="5423"/>
                    </a:cubicBezTo>
                    <a:cubicBezTo>
                      <a:pt x="5718" y="5603"/>
                      <a:pt x="5718" y="5784"/>
                      <a:pt x="5718" y="5965"/>
                    </a:cubicBezTo>
                    <a:cubicBezTo>
                      <a:pt x="5718" y="6417"/>
                      <a:pt x="5082" y="6869"/>
                      <a:pt x="4447" y="7321"/>
                    </a:cubicBezTo>
                    <a:cubicBezTo>
                      <a:pt x="4288" y="7411"/>
                      <a:pt x="4288" y="7501"/>
                      <a:pt x="4288" y="7501"/>
                    </a:cubicBezTo>
                    <a:cubicBezTo>
                      <a:pt x="4447" y="7501"/>
                      <a:pt x="4447" y="7501"/>
                      <a:pt x="4765" y="7592"/>
                    </a:cubicBezTo>
                    <a:cubicBezTo>
                      <a:pt x="4924" y="7592"/>
                      <a:pt x="5082" y="7682"/>
                      <a:pt x="5082" y="7772"/>
                    </a:cubicBezTo>
                    <a:cubicBezTo>
                      <a:pt x="5241" y="7953"/>
                      <a:pt x="5082" y="8134"/>
                      <a:pt x="4924" y="8405"/>
                    </a:cubicBezTo>
                    <a:cubicBezTo>
                      <a:pt x="4765" y="8586"/>
                      <a:pt x="4606" y="8676"/>
                      <a:pt x="4129" y="8676"/>
                    </a:cubicBezTo>
                    <a:cubicBezTo>
                      <a:pt x="3971" y="8676"/>
                      <a:pt x="3812" y="8676"/>
                      <a:pt x="3494" y="8586"/>
                    </a:cubicBezTo>
                    <a:cubicBezTo>
                      <a:pt x="3494" y="8586"/>
                      <a:pt x="3494" y="8586"/>
                      <a:pt x="3335" y="8586"/>
                    </a:cubicBezTo>
                    <a:cubicBezTo>
                      <a:pt x="3335" y="8586"/>
                      <a:pt x="3335" y="8586"/>
                      <a:pt x="3335" y="8586"/>
                    </a:cubicBezTo>
                    <a:cubicBezTo>
                      <a:pt x="3018" y="8586"/>
                      <a:pt x="2382" y="8767"/>
                      <a:pt x="1906" y="9128"/>
                    </a:cubicBezTo>
                    <a:cubicBezTo>
                      <a:pt x="1429" y="9580"/>
                      <a:pt x="1588" y="9851"/>
                      <a:pt x="1747" y="10032"/>
                    </a:cubicBezTo>
                    <a:cubicBezTo>
                      <a:pt x="1906" y="10213"/>
                      <a:pt x="1906" y="10303"/>
                      <a:pt x="1747" y="10484"/>
                    </a:cubicBezTo>
                    <a:cubicBezTo>
                      <a:pt x="1747" y="10574"/>
                      <a:pt x="1747" y="10664"/>
                      <a:pt x="1588" y="10755"/>
                    </a:cubicBezTo>
                    <a:cubicBezTo>
                      <a:pt x="1588" y="10845"/>
                      <a:pt x="1747" y="10936"/>
                      <a:pt x="1747" y="11026"/>
                    </a:cubicBezTo>
                    <a:cubicBezTo>
                      <a:pt x="2065" y="11387"/>
                      <a:pt x="1906" y="11568"/>
                      <a:pt x="1906" y="11749"/>
                    </a:cubicBezTo>
                    <a:cubicBezTo>
                      <a:pt x="1747" y="11839"/>
                      <a:pt x="1747" y="11930"/>
                      <a:pt x="1747" y="12020"/>
                    </a:cubicBezTo>
                    <a:cubicBezTo>
                      <a:pt x="1747" y="12110"/>
                      <a:pt x="1906" y="12201"/>
                      <a:pt x="2224" y="12291"/>
                    </a:cubicBezTo>
                    <a:cubicBezTo>
                      <a:pt x="2382" y="12382"/>
                      <a:pt x="2859" y="12472"/>
                      <a:pt x="2859" y="12743"/>
                    </a:cubicBezTo>
                    <a:cubicBezTo>
                      <a:pt x="3018" y="13014"/>
                      <a:pt x="2859" y="13195"/>
                      <a:pt x="2700" y="13285"/>
                    </a:cubicBezTo>
                    <a:cubicBezTo>
                      <a:pt x="2541" y="13466"/>
                      <a:pt x="2224" y="13466"/>
                      <a:pt x="2065" y="13466"/>
                    </a:cubicBezTo>
                    <a:cubicBezTo>
                      <a:pt x="2065" y="13556"/>
                      <a:pt x="2065" y="13647"/>
                      <a:pt x="2224" y="13647"/>
                    </a:cubicBezTo>
                    <a:cubicBezTo>
                      <a:pt x="2700" y="13828"/>
                      <a:pt x="2541" y="14641"/>
                      <a:pt x="2382" y="14822"/>
                    </a:cubicBezTo>
                    <a:cubicBezTo>
                      <a:pt x="2224" y="15093"/>
                      <a:pt x="1747" y="15093"/>
                      <a:pt x="1429" y="15093"/>
                    </a:cubicBezTo>
                    <a:cubicBezTo>
                      <a:pt x="1429" y="15093"/>
                      <a:pt x="1271" y="15093"/>
                      <a:pt x="1271" y="15093"/>
                    </a:cubicBezTo>
                    <a:cubicBezTo>
                      <a:pt x="1271" y="15274"/>
                      <a:pt x="1112" y="15454"/>
                      <a:pt x="1112" y="15545"/>
                    </a:cubicBezTo>
                    <a:cubicBezTo>
                      <a:pt x="953" y="15726"/>
                      <a:pt x="953" y="15816"/>
                      <a:pt x="953" y="15816"/>
                    </a:cubicBezTo>
                    <a:cubicBezTo>
                      <a:pt x="953" y="15906"/>
                      <a:pt x="953" y="15997"/>
                      <a:pt x="953" y="16087"/>
                    </a:cubicBezTo>
                    <a:cubicBezTo>
                      <a:pt x="953" y="16449"/>
                      <a:pt x="794" y="16720"/>
                      <a:pt x="318" y="16720"/>
                    </a:cubicBezTo>
                    <a:cubicBezTo>
                      <a:pt x="318" y="16720"/>
                      <a:pt x="318" y="16720"/>
                      <a:pt x="318" y="16720"/>
                    </a:cubicBezTo>
                    <a:cubicBezTo>
                      <a:pt x="318" y="16720"/>
                      <a:pt x="318" y="16720"/>
                      <a:pt x="318" y="16720"/>
                    </a:cubicBezTo>
                    <a:cubicBezTo>
                      <a:pt x="318" y="16720"/>
                      <a:pt x="318" y="16720"/>
                      <a:pt x="159" y="16720"/>
                    </a:cubicBezTo>
                    <a:cubicBezTo>
                      <a:pt x="159" y="16720"/>
                      <a:pt x="159" y="16720"/>
                      <a:pt x="0" y="16629"/>
                    </a:cubicBezTo>
                    <a:cubicBezTo>
                      <a:pt x="0" y="16629"/>
                      <a:pt x="0" y="16629"/>
                      <a:pt x="0" y="16629"/>
                    </a:cubicBezTo>
                    <a:cubicBezTo>
                      <a:pt x="0" y="16991"/>
                      <a:pt x="159" y="17262"/>
                      <a:pt x="635" y="17443"/>
                    </a:cubicBezTo>
                    <a:cubicBezTo>
                      <a:pt x="1112" y="17623"/>
                      <a:pt x="1112" y="17895"/>
                      <a:pt x="1112" y="18075"/>
                    </a:cubicBezTo>
                    <a:cubicBezTo>
                      <a:pt x="1112" y="18256"/>
                      <a:pt x="1112" y="18437"/>
                      <a:pt x="1271" y="18527"/>
                    </a:cubicBezTo>
                    <a:cubicBezTo>
                      <a:pt x="1588" y="18708"/>
                      <a:pt x="1747" y="18889"/>
                      <a:pt x="1747" y="19069"/>
                    </a:cubicBezTo>
                    <a:cubicBezTo>
                      <a:pt x="1906" y="19250"/>
                      <a:pt x="1906" y="19341"/>
                      <a:pt x="2224" y="19431"/>
                    </a:cubicBezTo>
                    <a:cubicBezTo>
                      <a:pt x="2859" y="19792"/>
                      <a:pt x="3018" y="19973"/>
                      <a:pt x="2700" y="20425"/>
                    </a:cubicBezTo>
                    <a:cubicBezTo>
                      <a:pt x="2700" y="20425"/>
                      <a:pt x="2700" y="20425"/>
                      <a:pt x="2700" y="20425"/>
                    </a:cubicBezTo>
                    <a:cubicBezTo>
                      <a:pt x="2700" y="20425"/>
                      <a:pt x="2700" y="20425"/>
                      <a:pt x="2700" y="20425"/>
                    </a:cubicBezTo>
                    <a:cubicBezTo>
                      <a:pt x="2700" y="20425"/>
                      <a:pt x="2700" y="20515"/>
                      <a:pt x="2700" y="20515"/>
                    </a:cubicBezTo>
                    <a:cubicBezTo>
                      <a:pt x="2859" y="20515"/>
                      <a:pt x="3176" y="20606"/>
                      <a:pt x="3176" y="20787"/>
                    </a:cubicBezTo>
                    <a:cubicBezTo>
                      <a:pt x="3176" y="20877"/>
                      <a:pt x="3176" y="20967"/>
                      <a:pt x="3176" y="21148"/>
                    </a:cubicBezTo>
                    <a:cubicBezTo>
                      <a:pt x="3176" y="21238"/>
                      <a:pt x="3176" y="21510"/>
                      <a:pt x="3176" y="21600"/>
                    </a:cubicBezTo>
                    <a:cubicBezTo>
                      <a:pt x="3176" y="21600"/>
                      <a:pt x="3335" y="21600"/>
                      <a:pt x="3494" y="21510"/>
                    </a:cubicBezTo>
                    <a:cubicBezTo>
                      <a:pt x="3653" y="21510"/>
                      <a:pt x="3971" y="21510"/>
                      <a:pt x="4288" y="21510"/>
                    </a:cubicBezTo>
                    <a:cubicBezTo>
                      <a:pt x="4447" y="21510"/>
                      <a:pt x="4606" y="21419"/>
                      <a:pt x="4606" y="21419"/>
                    </a:cubicBezTo>
                    <a:cubicBezTo>
                      <a:pt x="4606" y="21419"/>
                      <a:pt x="4606" y="21329"/>
                      <a:pt x="4606" y="21238"/>
                    </a:cubicBezTo>
                    <a:cubicBezTo>
                      <a:pt x="4606" y="21148"/>
                      <a:pt x="4606" y="21058"/>
                      <a:pt x="4606" y="21058"/>
                    </a:cubicBezTo>
                    <a:cubicBezTo>
                      <a:pt x="4606" y="20787"/>
                      <a:pt x="5082" y="20696"/>
                      <a:pt x="5241" y="20696"/>
                    </a:cubicBezTo>
                    <a:cubicBezTo>
                      <a:pt x="5241" y="20696"/>
                      <a:pt x="5241" y="20696"/>
                      <a:pt x="5241" y="20606"/>
                    </a:cubicBezTo>
                    <a:cubicBezTo>
                      <a:pt x="5400" y="20515"/>
                      <a:pt x="5718" y="20335"/>
                      <a:pt x="6194" y="20335"/>
                    </a:cubicBezTo>
                    <a:cubicBezTo>
                      <a:pt x="6512" y="20335"/>
                      <a:pt x="6829" y="20425"/>
                      <a:pt x="7147" y="20515"/>
                    </a:cubicBezTo>
                    <a:cubicBezTo>
                      <a:pt x="7147" y="20515"/>
                      <a:pt x="7306" y="20515"/>
                      <a:pt x="7306" y="20515"/>
                    </a:cubicBezTo>
                    <a:cubicBezTo>
                      <a:pt x="7624" y="20515"/>
                      <a:pt x="7624" y="20244"/>
                      <a:pt x="7782" y="20154"/>
                    </a:cubicBezTo>
                    <a:cubicBezTo>
                      <a:pt x="7782" y="19883"/>
                      <a:pt x="8100" y="19883"/>
                      <a:pt x="8100" y="19883"/>
                    </a:cubicBezTo>
                    <a:cubicBezTo>
                      <a:pt x="8418" y="19883"/>
                      <a:pt x="8576" y="19973"/>
                      <a:pt x="8735" y="20064"/>
                    </a:cubicBezTo>
                    <a:cubicBezTo>
                      <a:pt x="8894" y="19973"/>
                      <a:pt x="9053" y="19792"/>
                      <a:pt x="9212" y="19612"/>
                    </a:cubicBezTo>
                    <a:cubicBezTo>
                      <a:pt x="8894" y="19702"/>
                      <a:pt x="8576" y="19702"/>
                      <a:pt x="8418" y="19612"/>
                    </a:cubicBezTo>
                    <a:cubicBezTo>
                      <a:pt x="8259" y="19341"/>
                      <a:pt x="8735" y="18618"/>
                      <a:pt x="8735" y="18618"/>
                    </a:cubicBezTo>
                    <a:cubicBezTo>
                      <a:pt x="8894" y="18437"/>
                      <a:pt x="8894" y="17985"/>
                      <a:pt x="8894" y="17714"/>
                    </a:cubicBezTo>
                    <a:cubicBezTo>
                      <a:pt x="8894" y="17443"/>
                      <a:pt x="8894" y="17352"/>
                      <a:pt x="9053" y="17262"/>
                    </a:cubicBezTo>
                    <a:cubicBezTo>
                      <a:pt x="9053" y="17081"/>
                      <a:pt x="9212" y="16629"/>
                      <a:pt x="10165" y="16449"/>
                    </a:cubicBezTo>
                    <a:cubicBezTo>
                      <a:pt x="10800" y="16358"/>
                      <a:pt x="11594" y="15997"/>
                      <a:pt x="11594" y="15816"/>
                    </a:cubicBezTo>
                    <a:cubicBezTo>
                      <a:pt x="11435" y="15635"/>
                      <a:pt x="11912" y="15454"/>
                      <a:pt x="12229" y="15183"/>
                    </a:cubicBezTo>
                    <a:cubicBezTo>
                      <a:pt x="12388" y="15093"/>
                      <a:pt x="12706" y="15003"/>
                      <a:pt x="12706" y="14912"/>
                    </a:cubicBezTo>
                    <a:cubicBezTo>
                      <a:pt x="12547" y="14822"/>
                      <a:pt x="11594" y="14189"/>
                      <a:pt x="11118" y="14008"/>
                    </a:cubicBezTo>
                    <a:cubicBezTo>
                      <a:pt x="10959" y="14008"/>
                      <a:pt x="10641" y="14008"/>
                      <a:pt x="10482" y="14008"/>
                    </a:cubicBezTo>
                    <a:cubicBezTo>
                      <a:pt x="10165" y="14008"/>
                      <a:pt x="9847" y="14008"/>
                      <a:pt x="9847" y="13828"/>
                    </a:cubicBezTo>
                    <a:cubicBezTo>
                      <a:pt x="9688" y="13828"/>
                      <a:pt x="9688" y="13737"/>
                      <a:pt x="9688" y="13647"/>
                    </a:cubicBezTo>
                    <a:cubicBezTo>
                      <a:pt x="9688" y="13556"/>
                      <a:pt x="9688" y="13195"/>
                      <a:pt x="9529" y="12562"/>
                    </a:cubicBezTo>
                    <a:cubicBezTo>
                      <a:pt x="9371" y="12382"/>
                      <a:pt x="9688" y="12110"/>
                      <a:pt x="9847" y="11930"/>
                    </a:cubicBezTo>
                    <a:cubicBezTo>
                      <a:pt x="10006" y="11749"/>
                      <a:pt x="10165" y="11659"/>
                      <a:pt x="10165" y="11568"/>
                    </a:cubicBezTo>
                    <a:cubicBezTo>
                      <a:pt x="10165" y="11478"/>
                      <a:pt x="10165" y="11478"/>
                      <a:pt x="10165" y="11478"/>
                    </a:cubicBezTo>
                    <a:cubicBezTo>
                      <a:pt x="10165" y="11207"/>
                      <a:pt x="10165" y="10755"/>
                      <a:pt x="10800" y="10574"/>
                    </a:cubicBezTo>
                    <a:cubicBezTo>
                      <a:pt x="10959" y="10574"/>
                      <a:pt x="10959" y="10574"/>
                      <a:pt x="10959" y="10484"/>
                    </a:cubicBezTo>
                    <a:cubicBezTo>
                      <a:pt x="11118" y="10393"/>
                      <a:pt x="11276" y="10213"/>
                      <a:pt x="11753" y="10122"/>
                    </a:cubicBezTo>
                    <a:cubicBezTo>
                      <a:pt x="11912" y="10122"/>
                      <a:pt x="11912" y="10032"/>
                      <a:pt x="12071" y="9851"/>
                    </a:cubicBezTo>
                    <a:cubicBezTo>
                      <a:pt x="12229" y="9670"/>
                      <a:pt x="12388" y="9490"/>
                      <a:pt x="12865" y="9309"/>
                    </a:cubicBezTo>
                    <a:cubicBezTo>
                      <a:pt x="13182" y="9309"/>
                      <a:pt x="13341" y="9218"/>
                      <a:pt x="13659" y="9128"/>
                    </a:cubicBezTo>
                    <a:cubicBezTo>
                      <a:pt x="13818" y="9038"/>
                      <a:pt x="14135" y="8947"/>
                      <a:pt x="14612" y="8767"/>
                    </a:cubicBezTo>
                    <a:cubicBezTo>
                      <a:pt x="15565" y="8495"/>
                      <a:pt x="16994" y="7953"/>
                      <a:pt x="17153" y="7682"/>
                    </a:cubicBezTo>
                    <a:cubicBezTo>
                      <a:pt x="17153" y="7682"/>
                      <a:pt x="17153" y="7592"/>
                      <a:pt x="16994" y="7501"/>
                    </a:cubicBezTo>
                    <a:cubicBezTo>
                      <a:pt x="16835" y="7321"/>
                      <a:pt x="16359" y="6959"/>
                      <a:pt x="17153" y="6688"/>
                    </a:cubicBezTo>
                    <a:cubicBezTo>
                      <a:pt x="17471" y="6507"/>
                      <a:pt x="17471" y="6417"/>
                      <a:pt x="17471" y="6236"/>
                    </a:cubicBezTo>
                    <a:cubicBezTo>
                      <a:pt x="17471" y="6146"/>
                      <a:pt x="17471" y="5874"/>
                      <a:pt x="17947" y="5784"/>
                    </a:cubicBezTo>
                    <a:cubicBezTo>
                      <a:pt x="18265" y="5694"/>
                      <a:pt x="18424" y="5603"/>
                      <a:pt x="18741" y="5423"/>
                    </a:cubicBezTo>
                    <a:cubicBezTo>
                      <a:pt x="18900" y="5332"/>
                      <a:pt x="18900" y="5332"/>
                      <a:pt x="18900" y="5332"/>
                    </a:cubicBezTo>
                    <a:cubicBezTo>
                      <a:pt x="19218" y="5151"/>
                      <a:pt x="19535" y="5151"/>
                      <a:pt x="19694" y="5151"/>
                    </a:cubicBezTo>
                    <a:cubicBezTo>
                      <a:pt x="19853" y="5151"/>
                      <a:pt x="19853" y="5151"/>
                      <a:pt x="20012" y="5151"/>
                    </a:cubicBezTo>
                    <a:cubicBezTo>
                      <a:pt x="20329" y="5151"/>
                      <a:pt x="20647" y="5242"/>
                      <a:pt x="20965" y="5151"/>
                    </a:cubicBezTo>
                    <a:cubicBezTo>
                      <a:pt x="21124" y="5151"/>
                      <a:pt x="21441" y="5151"/>
                      <a:pt x="21600" y="5151"/>
                    </a:cubicBezTo>
                    <a:cubicBezTo>
                      <a:pt x="21600" y="5151"/>
                      <a:pt x="21600" y="5151"/>
                      <a:pt x="21600" y="5151"/>
                    </a:cubicBezTo>
                    <a:cubicBezTo>
                      <a:pt x="21600" y="5061"/>
                      <a:pt x="21600" y="5061"/>
                      <a:pt x="21600" y="5061"/>
                    </a:cubicBezTo>
                    <a:cubicBezTo>
                      <a:pt x="21600" y="5061"/>
                      <a:pt x="21600" y="5061"/>
                      <a:pt x="21600" y="5061"/>
                    </a:cubicBezTo>
                    <a:cubicBezTo>
                      <a:pt x="21600" y="4971"/>
                      <a:pt x="21600" y="4971"/>
                      <a:pt x="21441" y="4971"/>
                    </a:cubicBezTo>
                    <a:cubicBezTo>
                      <a:pt x="21441" y="4880"/>
                      <a:pt x="20806" y="4519"/>
                      <a:pt x="20965" y="4338"/>
                    </a:cubicBezTo>
                    <a:cubicBezTo>
                      <a:pt x="20965" y="4248"/>
                      <a:pt x="21124" y="4157"/>
                      <a:pt x="21441" y="4157"/>
                    </a:cubicBezTo>
                    <a:cubicBezTo>
                      <a:pt x="21441" y="4157"/>
                      <a:pt x="21441" y="3977"/>
                      <a:pt x="21441" y="3796"/>
                    </a:cubicBezTo>
                    <a:cubicBezTo>
                      <a:pt x="21441" y="3705"/>
                      <a:pt x="21441" y="3615"/>
                      <a:pt x="21282" y="3615"/>
                    </a:cubicBezTo>
                    <a:cubicBezTo>
                      <a:pt x="20965" y="3525"/>
                      <a:pt x="20965" y="3163"/>
                      <a:pt x="20965" y="2982"/>
                    </a:cubicBezTo>
                    <a:cubicBezTo>
                      <a:pt x="20965" y="2892"/>
                      <a:pt x="20965" y="2711"/>
                      <a:pt x="20965" y="2711"/>
                    </a:cubicBezTo>
                    <a:cubicBezTo>
                      <a:pt x="20329" y="2531"/>
                      <a:pt x="20488" y="2079"/>
                      <a:pt x="20647" y="1717"/>
                    </a:cubicBezTo>
                    <a:cubicBezTo>
                      <a:pt x="20647" y="1627"/>
                      <a:pt x="20647" y="1627"/>
                      <a:pt x="20647" y="1536"/>
                    </a:cubicBezTo>
                    <a:cubicBezTo>
                      <a:pt x="20647" y="1446"/>
                      <a:pt x="19535" y="1175"/>
                      <a:pt x="19059" y="994"/>
                    </a:cubicBezTo>
                    <a:cubicBezTo>
                      <a:pt x="18741" y="994"/>
                      <a:pt x="18582" y="904"/>
                      <a:pt x="18265" y="904"/>
                    </a:cubicBezTo>
                    <a:cubicBezTo>
                      <a:pt x="17788" y="723"/>
                      <a:pt x="17312" y="542"/>
                      <a:pt x="16994" y="362"/>
                    </a:cubicBezTo>
                    <a:cubicBezTo>
                      <a:pt x="16835" y="271"/>
                      <a:pt x="16676" y="181"/>
                      <a:pt x="16359" y="90"/>
                    </a:cubicBezTo>
                    <a:cubicBezTo>
                      <a:pt x="16359" y="90"/>
                      <a:pt x="16200" y="0"/>
                      <a:pt x="16200" y="0"/>
                    </a:cubicBezTo>
                    <a:cubicBezTo>
                      <a:pt x="16200" y="0"/>
                      <a:pt x="16200" y="0"/>
                      <a:pt x="162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6" name="Shape 3166"/>
              <p:cNvSpPr/>
              <p:nvPr/>
            </p:nvSpPr>
            <p:spPr>
              <a:xfrm>
                <a:off x="546338" y="303152"/>
                <a:ext cx="69618" cy="41645"/>
              </a:xfrm>
              <a:custGeom>
                <a:avLst/>
                <a:gdLst/>
                <a:ahLst/>
                <a:cxnLst>
                  <a:cxn ang="0">
                    <a:pos x="wd2" y="hd2"/>
                  </a:cxn>
                  <a:cxn ang="5400000">
                    <a:pos x="wd2" y="hd2"/>
                  </a:cxn>
                  <a:cxn ang="10800000">
                    <a:pos x="wd2" y="hd2"/>
                  </a:cxn>
                  <a:cxn ang="16200000">
                    <a:pos x="wd2" y="hd2"/>
                  </a:cxn>
                </a:cxnLst>
                <a:rect l="0" t="0" r="r" b="b"/>
                <a:pathLst>
                  <a:path w="21600" h="21178" fill="norm" stroke="1" extrusionOk="0">
                    <a:moveTo>
                      <a:pt x="18450" y="21178"/>
                    </a:moveTo>
                    <a:cubicBezTo>
                      <a:pt x="18450" y="21178"/>
                      <a:pt x="18450" y="21178"/>
                      <a:pt x="18450" y="20458"/>
                    </a:cubicBezTo>
                    <a:cubicBezTo>
                      <a:pt x="18900" y="20458"/>
                      <a:pt x="18900" y="20458"/>
                      <a:pt x="18900" y="20458"/>
                    </a:cubicBezTo>
                    <a:cubicBezTo>
                      <a:pt x="18900" y="19738"/>
                      <a:pt x="18900" y="19738"/>
                      <a:pt x="19350" y="19738"/>
                    </a:cubicBezTo>
                    <a:cubicBezTo>
                      <a:pt x="19350" y="19738"/>
                      <a:pt x="19350" y="19738"/>
                      <a:pt x="19350" y="19738"/>
                    </a:cubicBezTo>
                    <a:cubicBezTo>
                      <a:pt x="19350" y="19738"/>
                      <a:pt x="19350" y="19738"/>
                      <a:pt x="19350" y="19738"/>
                    </a:cubicBezTo>
                    <a:cubicBezTo>
                      <a:pt x="19350" y="19018"/>
                      <a:pt x="19800" y="19018"/>
                      <a:pt x="20250" y="18298"/>
                    </a:cubicBezTo>
                    <a:cubicBezTo>
                      <a:pt x="20250" y="18298"/>
                      <a:pt x="20250" y="18298"/>
                      <a:pt x="20250" y="18298"/>
                    </a:cubicBezTo>
                    <a:cubicBezTo>
                      <a:pt x="20250" y="18298"/>
                      <a:pt x="20250" y="18298"/>
                      <a:pt x="20250" y="18298"/>
                    </a:cubicBezTo>
                    <a:cubicBezTo>
                      <a:pt x="19350" y="16858"/>
                      <a:pt x="19350" y="16138"/>
                      <a:pt x="18900" y="13978"/>
                    </a:cubicBezTo>
                    <a:cubicBezTo>
                      <a:pt x="18900" y="12538"/>
                      <a:pt x="18900" y="11818"/>
                      <a:pt x="18900" y="11818"/>
                    </a:cubicBezTo>
                    <a:cubicBezTo>
                      <a:pt x="18900" y="10378"/>
                      <a:pt x="18450" y="9658"/>
                      <a:pt x="18900" y="8938"/>
                    </a:cubicBezTo>
                    <a:cubicBezTo>
                      <a:pt x="18900" y="7498"/>
                      <a:pt x="19350" y="6778"/>
                      <a:pt x="19800" y="6058"/>
                    </a:cubicBezTo>
                    <a:cubicBezTo>
                      <a:pt x="19800" y="5338"/>
                      <a:pt x="20250" y="5338"/>
                      <a:pt x="20700" y="3898"/>
                    </a:cubicBezTo>
                    <a:cubicBezTo>
                      <a:pt x="20700" y="3178"/>
                      <a:pt x="21150" y="2458"/>
                      <a:pt x="21600" y="1738"/>
                    </a:cubicBezTo>
                    <a:cubicBezTo>
                      <a:pt x="21600" y="1738"/>
                      <a:pt x="21600" y="1738"/>
                      <a:pt x="21600" y="1738"/>
                    </a:cubicBezTo>
                    <a:cubicBezTo>
                      <a:pt x="21600" y="1738"/>
                      <a:pt x="21600" y="1738"/>
                      <a:pt x="21600" y="1738"/>
                    </a:cubicBezTo>
                    <a:cubicBezTo>
                      <a:pt x="21600" y="1738"/>
                      <a:pt x="21600" y="1738"/>
                      <a:pt x="21600" y="1738"/>
                    </a:cubicBezTo>
                    <a:cubicBezTo>
                      <a:pt x="20250" y="2458"/>
                      <a:pt x="18450" y="1738"/>
                      <a:pt x="16650" y="1018"/>
                    </a:cubicBezTo>
                    <a:cubicBezTo>
                      <a:pt x="14850" y="298"/>
                      <a:pt x="13050" y="-422"/>
                      <a:pt x="11700" y="298"/>
                    </a:cubicBezTo>
                    <a:cubicBezTo>
                      <a:pt x="10800" y="298"/>
                      <a:pt x="9900" y="298"/>
                      <a:pt x="8550" y="1018"/>
                    </a:cubicBezTo>
                    <a:cubicBezTo>
                      <a:pt x="6750" y="1018"/>
                      <a:pt x="3600" y="1738"/>
                      <a:pt x="2700" y="2458"/>
                    </a:cubicBezTo>
                    <a:cubicBezTo>
                      <a:pt x="2250" y="3898"/>
                      <a:pt x="1350" y="4618"/>
                      <a:pt x="450" y="4618"/>
                    </a:cubicBezTo>
                    <a:cubicBezTo>
                      <a:pt x="450" y="5338"/>
                      <a:pt x="0" y="5338"/>
                      <a:pt x="0" y="5338"/>
                    </a:cubicBezTo>
                    <a:cubicBezTo>
                      <a:pt x="900" y="6778"/>
                      <a:pt x="900" y="8218"/>
                      <a:pt x="900" y="8938"/>
                    </a:cubicBezTo>
                    <a:cubicBezTo>
                      <a:pt x="450" y="9658"/>
                      <a:pt x="450" y="10378"/>
                      <a:pt x="900" y="10378"/>
                    </a:cubicBezTo>
                    <a:cubicBezTo>
                      <a:pt x="2250" y="13258"/>
                      <a:pt x="2250" y="13258"/>
                      <a:pt x="3150" y="12538"/>
                    </a:cubicBezTo>
                    <a:cubicBezTo>
                      <a:pt x="4050" y="12538"/>
                      <a:pt x="5400" y="13258"/>
                      <a:pt x="5850" y="14698"/>
                    </a:cubicBezTo>
                    <a:cubicBezTo>
                      <a:pt x="5850" y="14698"/>
                      <a:pt x="5850" y="15418"/>
                      <a:pt x="5850" y="16138"/>
                    </a:cubicBezTo>
                    <a:cubicBezTo>
                      <a:pt x="5850" y="16138"/>
                      <a:pt x="5850" y="16138"/>
                      <a:pt x="5850" y="16138"/>
                    </a:cubicBezTo>
                    <a:cubicBezTo>
                      <a:pt x="6300" y="16138"/>
                      <a:pt x="6300" y="16138"/>
                      <a:pt x="6750" y="16138"/>
                    </a:cubicBezTo>
                    <a:cubicBezTo>
                      <a:pt x="6750" y="16138"/>
                      <a:pt x="7200" y="16138"/>
                      <a:pt x="7200" y="16138"/>
                    </a:cubicBezTo>
                    <a:cubicBezTo>
                      <a:pt x="7650" y="16138"/>
                      <a:pt x="8100" y="16138"/>
                      <a:pt x="8100" y="16138"/>
                    </a:cubicBezTo>
                    <a:cubicBezTo>
                      <a:pt x="9450" y="16138"/>
                      <a:pt x="9900" y="16138"/>
                      <a:pt x="10350" y="16138"/>
                    </a:cubicBezTo>
                    <a:cubicBezTo>
                      <a:pt x="10350" y="16858"/>
                      <a:pt x="10350" y="16858"/>
                      <a:pt x="10350" y="16858"/>
                    </a:cubicBezTo>
                    <a:cubicBezTo>
                      <a:pt x="13500" y="20458"/>
                      <a:pt x="14400" y="21178"/>
                      <a:pt x="14400" y="21178"/>
                    </a:cubicBezTo>
                    <a:cubicBezTo>
                      <a:pt x="14400" y="21178"/>
                      <a:pt x="14850" y="21178"/>
                      <a:pt x="14850" y="21178"/>
                    </a:cubicBezTo>
                    <a:cubicBezTo>
                      <a:pt x="14850" y="21178"/>
                      <a:pt x="14850" y="20458"/>
                      <a:pt x="14850" y="20458"/>
                    </a:cubicBezTo>
                    <a:cubicBezTo>
                      <a:pt x="14850" y="20458"/>
                      <a:pt x="14850" y="20458"/>
                      <a:pt x="15300" y="20458"/>
                    </a:cubicBezTo>
                    <a:cubicBezTo>
                      <a:pt x="15300" y="20458"/>
                      <a:pt x="15300" y="20458"/>
                      <a:pt x="15300" y="20458"/>
                    </a:cubicBezTo>
                    <a:cubicBezTo>
                      <a:pt x="16200" y="20458"/>
                      <a:pt x="17100" y="21178"/>
                      <a:pt x="18450" y="2117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7" name="Shape 3167"/>
              <p:cNvSpPr/>
              <p:nvPr/>
            </p:nvSpPr>
            <p:spPr>
              <a:xfrm>
                <a:off x="252738" y="0"/>
                <a:ext cx="414674" cy="333723"/>
              </a:xfrm>
              <a:custGeom>
                <a:avLst/>
                <a:gdLst/>
                <a:ahLst/>
                <a:cxnLst>
                  <a:cxn ang="0">
                    <a:pos x="wd2" y="hd2"/>
                  </a:cxn>
                  <a:cxn ang="5400000">
                    <a:pos x="wd2" y="hd2"/>
                  </a:cxn>
                  <a:cxn ang="10800000">
                    <a:pos x="wd2" y="hd2"/>
                  </a:cxn>
                  <a:cxn ang="16200000">
                    <a:pos x="wd2" y="hd2"/>
                  </a:cxn>
                </a:cxnLst>
                <a:rect l="0" t="0" r="r" b="b"/>
                <a:pathLst>
                  <a:path w="21600" h="21492" fill="norm" stroke="1" extrusionOk="0">
                    <a:moveTo>
                      <a:pt x="13141" y="3560"/>
                    </a:moveTo>
                    <a:cubicBezTo>
                      <a:pt x="13217" y="3470"/>
                      <a:pt x="13217" y="3470"/>
                      <a:pt x="13292" y="3379"/>
                    </a:cubicBezTo>
                    <a:cubicBezTo>
                      <a:pt x="13292" y="3379"/>
                      <a:pt x="13292" y="3379"/>
                      <a:pt x="13292" y="3379"/>
                    </a:cubicBezTo>
                    <a:cubicBezTo>
                      <a:pt x="13292" y="3289"/>
                      <a:pt x="13368" y="3289"/>
                      <a:pt x="13443" y="3199"/>
                    </a:cubicBezTo>
                    <a:cubicBezTo>
                      <a:pt x="13443" y="3199"/>
                      <a:pt x="13443" y="3199"/>
                      <a:pt x="13443" y="3199"/>
                    </a:cubicBezTo>
                    <a:cubicBezTo>
                      <a:pt x="13519" y="3199"/>
                      <a:pt x="13519" y="3199"/>
                      <a:pt x="13594" y="3108"/>
                    </a:cubicBezTo>
                    <a:cubicBezTo>
                      <a:pt x="13594" y="3108"/>
                      <a:pt x="13594" y="3108"/>
                      <a:pt x="13594" y="3108"/>
                    </a:cubicBezTo>
                    <a:cubicBezTo>
                      <a:pt x="13670" y="3108"/>
                      <a:pt x="13745" y="3108"/>
                      <a:pt x="13745" y="3108"/>
                    </a:cubicBezTo>
                    <a:cubicBezTo>
                      <a:pt x="13972" y="3199"/>
                      <a:pt x="14123" y="3379"/>
                      <a:pt x="14274" y="3560"/>
                    </a:cubicBezTo>
                    <a:cubicBezTo>
                      <a:pt x="14425" y="3741"/>
                      <a:pt x="14576" y="3922"/>
                      <a:pt x="14727" y="3922"/>
                    </a:cubicBezTo>
                    <a:cubicBezTo>
                      <a:pt x="14803" y="4012"/>
                      <a:pt x="14878" y="4012"/>
                      <a:pt x="14954" y="4012"/>
                    </a:cubicBezTo>
                    <a:cubicBezTo>
                      <a:pt x="15180" y="4102"/>
                      <a:pt x="15331" y="4102"/>
                      <a:pt x="15407" y="4102"/>
                    </a:cubicBezTo>
                    <a:cubicBezTo>
                      <a:pt x="15407" y="4102"/>
                      <a:pt x="15483" y="4102"/>
                      <a:pt x="15483" y="4102"/>
                    </a:cubicBezTo>
                    <a:cubicBezTo>
                      <a:pt x="15558" y="3922"/>
                      <a:pt x="15785" y="3922"/>
                      <a:pt x="16011" y="4012"/>
                    </a:cubicBezTo>
                    <a:cubicBezTo>
                      <a:pt x="16087" y="4012"/>
                      <a:pt x="16162" y="4102"/>
                      <a:pt x="16238" y="4102"/>
                    </a:cubicBezTo>
                    <a:cubicBezTo>
                      <a:pt x="16238" y="4012"/>
                      <a:pt x="16313" y="4012"/>
                      <a:pt x="16313" y="4012"/>
                    </a:cubicBezTo>
                    <a:cubicBezTo>
                      <a:pt x="16464" y="4012"/>
                      <a:pt x="16540" y="4193"/>
                      <a:pt x="16615" y="4283"/>
                    </a:cubicBezTo>
                    <a:cubicBezTo>
                      <a:pt x="16615" y="4283"/>
                      <a:pt x="16615" y="4283"/>
                      <a:pt x="16615" y="4283"/>
                    </a:cubicBezTo>
                    <a:cubicBezTo>
                      <a:pt x="16615" y="4283"/>
                      <a:pt x="16615" y="4283"/>
                      <a:pt x="16615" y="4283"/>
                    </a:cubicBezTo>
                    <a:cubicBezTo>
                      <a:pt x="16691" y="4193"/>
                      <a:pt x="16691" y="4012"/>
                      <a:pt x="16691" y="3922"/>
                    </a:cubicBezTo>
                    <a:cubicBezTo>
                      <a:pt x="16691" y="3831"/>
                      <a:pt x="16766" y="3650"/>
                      <a:pt x="16993" y="3650"/>
                    </a:cubicBezTo>
                    <a:cubicBezTo>
                      <a:pt x="17069" y="3650"/>
                      <a:pt x="17069" y="3650"/>
                      <a:pt x="17144" y="3650"/>
                    </a:cubicBezTo>
                    <a:cubicBezTo>
                      <a:pt x="17220" y="3650"/>
                      <a:pt x="17220" y="3650"/>
                      <a:pt x="17220" y="3650"/>
                    </a:cubicBezTo>
                    <a:cubicBezTo>
                      <a:pt x="17220" y="3560"/>
                      <a:pt x="17220" y="3379"/>
                      <a:pt x="17144" y="3289"/>
                    </a:cubicBezTo>
                    <a:cubicBezTo>
                      <a:pt x="17144" y="3199"/>
                      <a:pt x="17144" y="3018"/>
                      <a:pt x="17144" y="2927"/>
                    </a:cubicBezTo>
                    <a:cubicBezTo>
                      <a:pt x="17144" y="2656"/>
                      <a:pt x="17371" y="2476"/>
                      <a:pt x="17446" y="2385"/>
                    </a:cubicBezTo>
                    <a:cubicBezTo>
                      <a:pt x="17522" y="2385"/>
                      <a:pt x="17673" y="2295"/>
                      <a:pt x="17673" y="2295"/>
                    </a:cubicBezTo>
                    <a:cubicBezTo>
                      <a:pt x="17673" y="1933"/>
                      <a:pt x="17975" y="1933"/>
                      <a:pt x="18201" y="1933"/>
                    </a:cubicBezTo>
                    <a:cubicBezTo>
                      <a:pt x="18277" y="1933"/>
                      <a:pt x="18277" y="1933"/>
                      <a:pt x="18277" y="1933"/>
                    </a:cubicBezTo>
                    <a:cubicBezTo>
                      <a:pt x="18428" y="1933"/>
                      <a:pt x="18503" y="1933"/>
                      <a:pt x="18579" y="1843"/>
                    </a:cubicBezTo>
                    <a:cubicBezTo>
                      <a:pt x="18655" y="1753"/>
                      <a:pt x="18806" y="1662"/>
                      <a:pt x="19032" y="1662"/>
                    </a:cubicBezTo>
                    <a:cubicBezTo>
                      <a:pt x="19259" y="1662"/>
                      <a:pt x="19410" y="1753"/>
                      <a:pt x="19485" y="1933"/>
                    </a:cubicBezTo>
                    <a:cubicBezTo>
                      <a:pt x="19561" y="2024"/>
                      <a:pt x="19712" y="2114"/>
                      <a:pt x="19863" y="2204"/>
                    </a:cubicBezTo>
                    <a:cubicBezTo>
                      <a:pt x="20090" y="2385"/>
                      <a:pt x="20316" y="2476"/>
                      <a:pt x="20392" y="2747"/>
                    </a:cubicBezTo>
                    <a:cubicBezTo>
                      <a:pt x="20392" y="2747"/>
                      <a:pt x="20392" y="2837"/>
                      <a:pt x="20392" y="2927"/>
                    </a:cubicBezTo>
                    <a:cubicBezTo>
                      <a:pt x="20392" y="2927"/>
                      <a:pt x="20392" y="2927"/>
                      <a:pt x="20392" y="2927"/>
                    </a:cubicBezTo>
                    <a:cubicBezTo>
                      <a:pt x="20392" y="2927"/>
                      <a:pt x="20467" y="2927"/>
                      <a:pt x="20467" y="2927"/>
                    </a:cubicBezTo>
                    <a:cubicBezTo>
                      <a:pt x="20467" y="2927"/>
                      <a:pt x="20467" y="2927"/>
                      <a:pt x="20467" y="2927"/>
                    </a:cubicBezTo>
                    <a:cubicBezTo>
                      <a:pt x="20543" y="2927"/>
                      <a:pt x="20618" y="2927"/>
                      <a:pt x="20618" y="2927"/>
                    </a:cubicBezTo>
                    <a:cubicBezTo>
                      <a:pt x="20694" y="2927"/>
                      <a:pt x="20769" y="2837"/>
                      <a:pt x="20845" y="2747"/>
                    </a:cubicBezTo>
                    <a:cubicBezTo>
                      <a:pt x="20920" y="2747"/>
                      <a:pt x="20920" y="2656"/>
                      <a:pt x="20920" y="2656"/>
                    </a:cubicBezTo>
                    <a:cubicBezTo>
                      <a:pt x="20845" y="2656"/>
                      <a:pt x="20769" y="2656"/>
                      <a:pt x="20694" y="2566"/>
                    </a:cubicBezTo>
                    <a:cubicBezTo>
                      <a:pt x="20618" y="2476"/>
                      <a:pt x="20618" y="2385"/>
                      <a:pt x="20618" y="2295"/>
                    </a:cubicBezTo>
                    <a:cubicBezTo>
                      <a:pt x="20543" y="2295"/>
                      <a:pt x="20392" y="2114"/>
                      <a:pt x="20316" y="2114"/>
                    </a:cubicBezTo>
                    <a:cubicBezTo>
                      <a:pt x="20165" y="2024"/>
                      <a:pt x="20090" y="1933"/>
                      <a:pt x="20014" y="1843"/>
                    </a:cubicBezTo>
                    <a:cubicBezTo>
                      <a:pt x="20014" y="1753"/>
                      <a:pt x="20014" y="1662"/>
                      <a:pt x="20090" y="1662"/>
                    </a:cubicBezTo>
                    <a:cubicBezTo>
                      <a:pt x="20165" y="1481"/>
                      <a:pt x="20467" y="1481"/>
                      <a:pt x="20694" y="1662"/>
                    </a:cubicBezTo>
                    <a:cubicBezTo>
                      <a:pt x="20845" y="1753"/>
                      <a:pt x="20845" y="1753"/>
                      <a:pt x="21071" y="1481"/>
                    </a:cubicBezTo>
                    <a:cubicBezTo>
                      <a:pt x="21222" y="1301"/>
                      <a:pt x="21449" y="1301"/>
                      <a:pt x="21524" y="1301"/>
                    </a:cubicBezTo>
                    <a:cubicBezTo>
                      <a:pt x="21600" y="1301"/>
                      <a:pt x="21600" y="1301"/>
                      <a:pt x="21600" y="1301"/>
                    </a:cubicBezTo>
                    <a:cubicBezTo>
                      <a:pt x="21524" y="1210"/>
                      <a:pt x="21449" y="1210"/>
                      <a:pt x="21449" y="1120"/>
                    </a:cubicBezTo>
                    <a:cubicBezTo>
                      <a:pt x="21298" y="1120"/>
                      <a:pt x="21222" y="1030"/>
                      <a:pt x="21222" y="939"/>
                    </a:cubicBezTo>
                    <a:cubicBezTo>
                      <a:pt x="21147" y="849"/>
                      <a:pt x="20920" y="668"/>
                      <a:pt x="20694" y="758"/>
                    </a:cubicBezTo>
                    <a:cubicBezTo>
                      <a:pt x="20694" y="758"/>
                      <a:pt x="20618" y="758"/>
                      <a:pt x="20543" y="758"/>
                    </a:cubicBezTo>
                    <a:cubicBezTo>
                      <a:pt x="20392" y="758"/>
                      <a:pt x="20316" y="668"/>
                      <a:pt x="20241" y="578"/>
                    </a:cubicBezTo>
                    <a:cubicBezTo>
                      <a:pt x="20165" y="487"/>
                      <a:pt x="20165" y="487"/>
                      <a:pt x="20165" y="487"/>
                    </a:cubicBezTo>
                    <a:cubicBezTo>
                      <a:pt x="20165" y="487"/>
                      <a:pt x="20090" y="487"/>
                      <a:pt x="20090" y="487"/>
                    </a:cubicBezTo>
                    <a:cubicBezTo>
                      <a:pt x="19938" y="487"/>
                      <a:pt x="19712" y="668"/>
                      <a:pt x="19712" y="849"/>
                    </a:cubicBezTo>
                    <a:cubicBezTo>
                      <a:pt x="19712" y="1391"/>
                      <a:pt x="19334" y="1391"/>
                      <a:pt x="19183" y="1210"/>
                    </a:cubicBezTo>
                    <a:cubicBezTo>
                      <a:pt x="19183" y="1120"/>
                      <a:pt x="19183" y="939"/>
                      <a:pt x="19259" y="849"/>
                    </a:cubicBezTo>
                    <a:cubicBezTo>
                      <a:pt x="19259" y="849"/>
                      <a:pt x="19259" y="758"/>
                      <a:pt x="19259" y="668"/>
                    </a:cubicBezTo>
                    <a:cubicBezTo>
                      <a:pt x="19183" y="668"/>
                      <a:pt x="19183" y="578"/>
                      <a:pt x="19183" y="487"/>
                    </a:cubicBezTo>
                    <a:cubicBezTo>
                      <a:pt x="19259" y="397"/>
                      <a:pt x="19259" y="216"/>
                      <a:pt x="19410" y="216"/>
                    </a:cubicBezTo>
                    <a:cubicBezTo>
                      <a:pt x="19410" y="216"/>
                      <a:pt x="19410" y="216"/>
                      <a:pt x="19410" y="126"/>
                    </a:cubicBezTo>
                    <a:cubicBezTo>
                      <a:pt x="19334" y="35"/>
                      <a:pt x="19259" y="35"/>
                      <a:pt x="19108" y="35"/>
                    </a:cubicBezTo>
                    <a:cubicBezTo>
                      <a:pt x="18881" y="-55"/>
                      <a:pt x="18806" y="126"/>
                      <a:pt x="18730" y="126"/>
                    </a:cubicBezTo>
                    <a:cubicBezTo>
                      <a:pt x="18730" y="216"/>
                      <a:pt x="18730" y="307"/>
                      <a:pt x="18730" y="307"/>
                    </a:cubicBezTo>
                    <a:cubicBezTo>
                      <a:pt x="18730" y="307"/>
                      <a:pt x="18806" y="487"/>
                      <a:pt x="18730" y="668"/>
                    </a:cubicBezTo>
                    <a:cubicBezTo>
                      <a:pt x="18655" y="939"/>
                      <a:pt x="18352" y="1391"/>
                      <a:pt x="18050" y="1391"/>
                    </a:cubicBezTo>
                    <a:cubicBezTo>
                      <a:pt x="17975" y="1391"/>
                      <a:pt x="17975" y="1301"/>
                      <a:pt x="17899" y="1301"/>
                    </a:cubicBezTo>
                    <a:cubicBezTo>
                      <a:pt x="17824" y="1120"/>
                      <a:pt x="17824" y="939"/>
                      <a:pt x="17899" y="668"/>
                    </a:cubicBezTo>
                    <a:cubicBezTo>
                      <a:pt x="17899" y="578"/>
                      <a:pt x="17899" y="487"/>
                      <a:pt x="17975" y="487"/>
                    </a:cubicBezTo>
                    <a:cubicBezTo>
                      <a:pt x="17899" y="487"/>
                      <a:pt x="17824" y="578"/>
                      <a:pt x="17673" y="758"/>
                    </a:cubicBezTo>
                    <a:cubicBezTo>
                      <a:pt x="17597" y="939"/>
                      <a:pt x="17522" y="1030"/>
                      <a:pt x="17446" y="1120"/>
                    </a:cubicBezTo>
                    <a:cubicBezTo>
                      <a:pt x="17144" y="1481"/>
                      <a:pt x="16993" y="1753"/>
                      <a:pt x="16766" y="1843"/>
                    </a:cubicBezTo>
                    <a:cubicBezTo>
                      <a:pt x="16691" y="1843"/>
                      <a:pt x="16691" y="1843"/>
                      <a:pt x="16691" y="1843"/>
                    </a:cubicBezTo>
                    <a:cubicBezTo>
                      <a:pt x="16615" y="1843"/>
                      <a:pt x="16464" y="1753"/>
                      <a:pt x="16464" y="1572"/>
                    </a:cubicBezTo>
                    <a:cubicBezTo>
                      <a:pt x="16389" y="1391"/>
                      <a:pt x="16540" y="1030"/>
                      <a:pt x="16842" y="849"/>
                    </a:cubicBezTo>
                    <a:cubicBezTo>
                      <a:pt x="16917" y="758"/>
                      <a:pt x="16993" y="578"/>
                      <a:pt x="17069" y="397"/>
                    </a:cubicBezTo>
                    <a:cubicBezTo>
                      <a:pt x="17144" y="216"/>
                      <a:pt x="17220" y="35"/>
                      <a:pt x="17371" y="35"/>
                    </a:cubicBezTo>
                    <a:cubicBezTo>
                      <a:pt x="17371" y="35"/>
                      <a:pt x="17371" y="35"/>
                      <a:pt x="17295" y="35"/>
                    </a:cubicBezTo>
                    <a:cubicBezTo>
                      <a:pt x="17220" y="-55"/>
                      <a:pt x="17144" y="35"/>
                      <a:pt x="17069" y="216"/>
                    </a:cubicBezTo>
                    <a:cubicBezTo>
                      <a:pt x="17069" y="307"/>
                      <a:pt x="16993" y="307"/>
                      <a:pt x="16993" y="397"/>
                    </a:cubicBezTo>
                    <a:cubicBezTo>
                      <a:pt x="16842" y="487"/>
                      <a:pt x="16615" y="487"/>
                      <a:pt x="16464" y="397"/>
                    </a:cubicBezTo>
                    <a:cubicBezTo>
                      <a:pt x="16389" y="397"/>
                      <a:pt x="16389" y="397"/>
                      <a:pt x="16389" y="397"/>
                    </a:cubicBezTo>
                    <a:cubicBezTo>
                      <a:pt x="16313" y="397"/>
                      <a:pt x="16313" y="397"/>
                      <a:pt x="16313" y="487"/>
                    </a:cubicBezTo>
                    <a:cubicBezTo>
                      <a:pt x="16238" y="487"/>
                      <a:pt x="16238" y="487"/>
                      <a:pt x="16238" y="487"/>
                    </a:cubicBezTo>
                    <a:cubicBezTo>
                      <a:pt x="16313" y="578"/>
                      <a:pt x="16313" y="758"/>
                      <a:pt x="16313" y="849"/>
                    </a:cubicBezTo>
                    <a:cubicBezTo>
                      <a:pt x="16238" y="939"/>
                      <a:pt x="16162" y="1030"/>
                      <a:pt x="16087" y="1030"/>
                    </a:cubicBezTo>
                    <a:cubicBezTo>
                      <a:pt x="16011" y="1030"/>
                      <a:pt x="15860" y="1030"/>
                      <a:pt x="15785" y="849"/>
                    </a:cubicBezTo>
                    <a:cubicBezTo>
                      <a:pt x="15785" y="758"/>
                      <a:pt x="15785" y="758"/>
                      <a:pt x="15785" y="758"/>
                    </a:cubicBezTo>
                    <a:cubicBezTo>
                      <a:pt x="15709" y="758"/>
                      <a:pt x="15558" y="849"/>
                      <a:pt x="15483" y="1030"/>
                    </a:cubicBezTo>
                    <a:cubicBezTo>
                      <a:pt x="15407" y="1120"/>
                      <a:pt x="15331" y="1210"/>
                      <a:pt x="15331" y="1301"/>
                    </a:cubicBezTo>
                    <a:cubicBezTo>
                      <a:pt x="15331" y="1391"/>
                      <a:pt x="15407" y="1572"/>
                      <a:pt x="15407" y="1662"/>
                    </a:cubicBezTo>
                    <a:cubicBezTo>
                      <a:pt x="15331" y="1933"/>
                      <a:pt x="15256" y="2024"/>
                      <a:pt x="15105" y="2114"/>
                    </a:cubicBezTo>
                    <a:cubicBezTo>
                      <a:pt x="15029" y="2114"/>
                      <a:pt x="15029" y="2114"/>
                      <a:pt x="15029" y="2114"/>
                    </a:cubicBezTo>
                    <a:cubicBezTo>
                      <a:pt x="14803" y="2114"/>
                      <a:pt x="14727" y="1843"/>
                      <a:pt x="14727" y="1572"/>
                    </a:cubicBezTo>
                    <a:cubicBezTo>
                      <a:pt x="14727" y="1572"/>
                      <a:pt x="14727" y="1572"/>
                      <a:pt x="14727" y="1481"/>
                    </a:cubicBezTo>
                    <a:cubicBezTo>
                      <a:pt x="14727" y="1481"/>
                      <a:pt x="14727" y="1572"/>
                      <a:pt x="14727" y="1572"/>
                    </a:cubicBezTo>
                    <a:cubicBezTo>
                      <a:pt x="14652" y="1662"/>
                      <a:pt x="14576" y="1753"/>
                      <a:pt x="14350" y="1753"/>
                    </a:cubicBezTo>
                    <a:cubicBezTo>
                      <a:pt x="14274" y="1753"/>
                      <a:pt x="14123" y="1753"/>
                      <a:pt x="14048" y="1662"/>
                    </a:cubicBezTo>
                    <a:cubicBezTo>
                      <a:pt x="14048" y="1572"/>
                      <a:pt x="13897" y="1572"/>
                      <a:pt x="13745" y="1572"/>
                    </a:cubicBezTo>
                    <a:cubicBezTo>
                      <a:pt x="13821" y="1662"/>
                      <a:pt x="13821" y="1662"/>
                      <a:pt x="13821" y="1662"/>
                    </a:cubicBezTo>
                    <a:cubicBezTo>
                      <a:pt x="14048" y="1753"/>
                      <a:pt x="14123" y="1843"/>
                      <a:pt x="14199" y="2024"/>
                    </a:cubicBezTo>
                    <a:cubicBezTo>
                      <a:pt x="14199" y="2114"/>
                      <a:pt x="14199" y="2114"/>
                      <a:pt x="14199" y="2114"/>
                    </a:cubicBezTo>
                    <a:cubicBezTo>
                      <a:pt x="14123" y="2204"/>
                      <a:pt x="14123" y="2204"/>
                      <a:pt x="14123" y="2204"/>
                    </a:cubicBezTo>
                    <a:cubicBezTo>
                      <a:pt x="14048" y="2295"/>
                      <a:pt x="13972" y="2295"/>
                      <a:pt x="13821" y="2204"/>
                    </a:cubicBezTo>
                    <a:cubicBezTo>
                      <a:pt x="13745" y="2204"/>
                      <a:pt x="13745" y="2114"/>
                      <a:pt x="13670" y="2114"/>
                    </a:cubicBezTo>
                    <a:cubicBezTo>
                      <a:pt x="13594" y="2204"/>
                      <a:pt x="13443" y="2204"/>
                      <a:pt x="13217" y="2024"/>
                    </a:cubicBezTo>
                    <a:cubicBezTo>
                      <a:pt x="13292" y="2114"/>
                      <a:pt x="13217" y="2204"/>
                      <a:pt x="13217" y="2295"/>
                    </a:cubicBezTo>
                    <a:cubicBezTo>
                      <a:pt x="13217" y="2385"/>
                      <a:pt x="13217" y="2385"/>
                      <a:pt x="13217" y="2476"/>
                    </a:cubicBezTo>
                    <a:cubicBezTo>
                      <a:pt x="13217" y="2927"/>
                      <a:pt x="12839" y="2927"/>
                      <a:pt x="12688" y="2656"/>
                    </a:cubicBezTo>
                    <a:cubicBezTo>
                      <a:pt x="12613" y="2566"/>
                      <a:pt x="12613" y="2385"/>
                      <a:pt x="12613" y="2295"/>
                    </a:cubicBezTo>
                    <a:cubicBezTo>
                      <a:pt x="12537" y="2295"/>
                      <a:pt x="12462" y="2295"/>
                      <a:pt x="12386" y="2385"/>
                    </a:cubicBezTo>
                    <a:cubicBezTo>
                      <a:pt x="12310" y="2476"/>
                      <a:pt x="12310" y="2476"/>
                      <a:pt x="12235" y="2476"/>
                    </a:cubicBezTo>
                    <a:cubicBezTo>
                      <a:pt x="12159" y="2476"/>
                      <a:pt x="12159" y="2476"/>
                      <a:pt x="12159" y="2476"/>
                    </a:cubicBezTo>
                    <a:cubicBezTo>
                      <a:pt x="12084" y="2385"/>
                      <a:pt x="12084" y="2385"/>
                      <a:pt x="12084" y="2385"/>
                    </a:cubicBezTo>
                    <a:cubicBezTo>
                      <a:pt x="12008" y="2295"/>
                      <a:pt x="12084" y="2204"/>
                      <a:pt x="12084" y="2024"/>
                    </a:cubicBezTo>
                    <a:cubicBezTo>
                      <a:pt x="12084" y="1933"/>
                      <a:pt x="12159" y="1753"/>
                      <a:pt x="12084" y="1753"/>
                    </a:cubicBezTo>
                    <a:cubicBezTo>
                      <a:pt x="12084" y="1753"/>
                      <a:pt x="12008" y="1753"/>
                      <a:pt x="11933" y="1753"/>
                    </a:cubicBezTo>
                    <a:cubicBezTo>
                      <a:pt x="11857" y="1843"/>
                      <a:pt x="11782" y="1843"/>
                      <a:pt x="11706" y="1933"/>
                    </a:cubicBezTo>
                    <a:cubicBezTo>
                      <a:pt x="11631" y="1933"/>
                      <a:pt x="11631" y="1933"/>
                      <a:pt x="11631" y="1933"/>
                    </a:cubicBezTo>
                    <a:cubicBezTo>
                      <a:pt x="11631" y="1933"/>
                      <a:pt x="11555" y="1933"/>
                      <a:pt x="11555" y="1933"/>
                    </a:cubicBezTo>
                    <a:cubicBezTo>
                      <a:pt x="11706" y="2114"/>
                      <a:pt x="11706" y="2295"/>
                      <a:pt x="11631" y="2476"/>
                    </a:cubicBezTo>
                    <a:cubicBezTo>
                      <a:pt x="11631" y="2566"/>
                      <a:pt x="11480" y="2656"/>
                      <a:pt x="11329" y="2656"/>
                    </a:cubicBezTo>
                    <a:cubicBezTo>
                      <a:pt x="11253" y="2656"/>
                      <a:pt x="11253" y="2656"/>
                      <a:pt x="11253" y="2656"/>
                    </a:cubicBezTo>
                    <a:cubicBezTo>
                      <a:pt x="11253" y="2656"/>
                      <a:pt x="11253" y="2656"/>
                      <a:pt x="11253" y="2656"/>
                    </a:cubicBezTo>
                    <a:cubicBezTo>
                      <a:pt x="11253" y="2747"/>
                      <a:pt x="11178" y="2927"/>
                      <a:pt x="11178" y="2927"/>
                    </a:cubicBezTo>
                    <a:cubicBezTo>
                      <a:pt x="11102" y="3018"/>
                      <a:pt x="11027" y="3108"/>
                      <a:pt x="10951" y="3108"/>
                    </a:cubicBezTo>
                    <a:cubicBezTo>
                      <a:pt x="10800" y="3108"/>
                      <a:pt x="10649" y="3018"/>
                      <a:pt x="10649" y="2837"/>
                    </a:cubicBezTo>
                    <a:cubicBezTo>
                      <a:pt x="10649" y="2837"/>
                      <a:pt x="10573" y="2837"/>
                      <a:pt x="10573" y="2837"/>
                    </a:cubicBezTo>
                    <a:cubicBezTo>
                      <a:pt x="10498" y="2837"/>
                      <a:pt x="10347" y="2837"/>
                      <a:pt x="10347" y="2927"/>
                    </a:cubicBezTo>
                    <a:cubicBezTo>
                      <a:pt x="10271" y="3018"/>
                      <a:pt x="10196" y="3108"/>
                      <a:pt x="10120" y="3199"/>
                    </a:cubicBezTo>
                    <a:cubicBezTo>
                      <a:pt x="10045" y="3289"/>
                      <a:pt x="9969" y="3289"/>
                      <a:pt x="9969" y="3379"/>
                    </a:cubicBezTo>
                    <a:cubicBezTo>
                      <a:pt x="10045" y="3289"/>
                      <a:pt x="10196" y="3289"/>
                      <a:pt x="10347" y="3289"/>
                    </a:cubicBezTo>
                    <a:cubicBezTo>
                      <a:pt x="10422" y="3379"/>
                      <a:pt x="10573" y="3470"/>
                      <a:pt x="10498" y="3741"/>
                    </a:cubicBezTo>
                    <a:cubicBezTo>
                      <a:pt x="10498" y="3741"/>
                      <a:pt x="10498" y="3741"/>
                      <a:pt x="10498" y="3741"/>
                    </a:cubicBezTo>
                    <a:cubicBezTo>
                      <a:pt x="10649" y="3831"/>
                      <a:pt x="10649" y="4102"/>
                      <a:pt x="10649" y="4193"/>
                    </a:cubicBezTo>
                    <a:cubicBezTo>
                      <a:pt x="10573" y="4373"/>
                      <a:pt x="10347" y="4464"/>
                      <a:pt x="10196" y="4283"/>
                    </a:cubicBezTo>
                    <a:cubicBezTo>
                      <a:pt x="10120" y="4193"/>
                      <a:pt x="10120" y="4102"/>
                      <a:pt x="10045" y="4102"/>
                    </a:cubicBezTo>
                    <a:cubicBezTo>
                      <a:pt x="10045" y="4102"/>
                      <a:pt x="10045" y="4193"/>
                      <a:pt x="10045" y="4193"/>
                    </a:cubicBezTo>
                    <a:cubicBezTo>
                      <a:pt x="9969" y="4464"/>
                      <a:pt x="9894" y="4464"/>
                      <a:pt x="9818" y="4464"/>
                    </a:cubicBezTo>
                    <a:cubicBezTo>
                      <a:pt x="9667" y="4464"/>
                      <a:pt x="9592" y="4373"/>
                      <a:pt x="9441" y="4102"/>
                    </a:cubicBezTo>
                    <a:cubicBezTo>
                      <a:pt x="9441" y="4102"/>
                      <a:pt x="9441" y="4102"/>
                      <a:pt x="9441" y="4102"/>
                    </a:cubicBezTo>
                    <a:cubicBezTo>
                      <a:pt x="9441" y="4102"/>
                      <a:pt x="9365" y="4102"/>
                      <a:pt x="9365" y="4102"/>
                    </a:cubicBezTo>
                    <a:cubicBezTo>
                      <a:pt x="9290" y="4283"/>
                      <a:pt x="9214" y="4373"/>
                      <a:pt x="9063" y="4373"/>
                    </a:cubicBezTo>
                    <a:cubicBezTo>
                      <a:pt x="9063" y="4373"/>
                      <a:pt x="8987" y="4373"/>
                      <a:pt x="8987" y="4283"/>
                    </a:cubicBezTo>
                    <a:cubicBezTo>
                      <a:pt x="8836" y="4193"/>
                      <a:pt x="8836" y="4012"/>
                      <a:pt x="8912" y="3831"/>
                    </a:cubicBezTo>
                    <a:cubicBezTo>
                      <a:pt x="8912" y="3922"/>
                      <a:pt x="8836" y="3922"/>
                      <a:pt x="8836" y="3922"/>
                    </a:cubicBezTo>
                    <a:cubicBezTo>
                      <a:pt x="8685" y="4102"/>
                      <a:pt x="8534" y="4193"/>
                      <a:pt x="8383" y="4283"/>
                    </a:cubicBezTo>
                    <a:cubicBezTo>
                      <a:pt x="8383" y="4283"/>
                      <a:pt x="8383" y="4283"/>
                      <a:pt x="8383" y="4283"/>
                    </a:cubicBezTo>
                    <a:cubicBezTo>
                      <a:pt x="8383" y="4373"/>
                      <a:pt x="8383" y="4373"/>
                      <a:pt x="8383" y="4373"/>
                    </a:cubicBezTo>
                    <a:cubicBezTo>
                      <a:pt x="8383" y="4554"/>
                      <a:pt x="8232" y="4645"/>
                      <a:pt x="8157" y="4735"/>
                    </a:cubicBezTo>
                    <a:cubicBezTo>
                      <a:pt x="8157" y="4735"/>
                      <a:pt x="8157" y="4735"/>
                      <a:pt x="8157" y="4735"/>
                    </a:cubicBezTo>
                    <a:cubicBezTo>
                      <a:pt x="8383" y="4645"/>
                      <a:pt x="8534" y="4645"/>
                      <a:pt x="8610" y="4735"/>
                    </a:cubicBezTo>
                    <a:cubicBezTo>
                      <a:pt x="8685" y="4735"/>
                      <a:pt x="8761" y="4735"/>
                      <a:pt x="8761" y="4735"/>
                    </a:cubicBezTo>
                    <a:cubicBezTo>
                      <a:pt x="8761" y="4735"/>
                      <a:pt x="8836" y="4735"/>
                      <a:pt x="8912" y="4645"/>
                    </a:cubicBezTo>
                    <a:cubicBezTo>
                      <a:pt x="9063" y="4464"/>
                      <a:pt x="9214" y="4373"/>
                      <a:pt x="9290" y="4373"/>
                    </a:cubicBezTo>
                    <a:cubicBezTo>
                      <a:pt x="9441" y="4373"/>
                      <a:pt x="9516" y="4464"/>
                      <a:pt x="9667" y="4554"/>
                    </a:cubicBezTo>
                    <a:cubicBezTo>
                      <a:pt x="9743" y="4645"/>
                      <a:pt x="9743" y="4735"/>
                      <a:pt x="9743" y="4735"/>
                    </a:cubicBezTo>
                    <a:cubicBezTo>
                      <a:pt x="9743" y="4916"/>
                      <a:pt x="9667" y="5006"/>
                      <a:pt x="9667" y="5096"/>
                    </a:cubicBezTo>
                    <a:cubicBezTo>
                      <a:pt x="9592" y="5096"/>
                      <a:pt x="9592" y="5096"/>
                      <a:pt x="9592" y="5096"/>
                    </a:cubicBezTo>
                    <a:cubicBezTo>
                      <a:pt x="9743" y="5277"/>
                      <a:pt x="9667" y="5458"/>
                      <a:pt x="9667" y="5458"/>
                    </a:cubicBezTo>
                    <a:cubicBezTo>
                      <a:pt x="9667" y="5639"/>
                      <a:pt x="9516" y="5729"/>
                      <a:pt x="9365" y="5729"/>
                    </a:cubicBezTo>
                    <a:cubicBezTo>
                      <a:pt x="9290" y="5729"/>
                      <a:pt x="9214" y="5729"/>
                      <a:pt x="9214" y="5639"/>
                    </a:cubicBezTo>
                    <a:cubicBezTo>
                      <a:pt x="9138" y="5639"/>
                      <a:pt x="9138" y="5548"/>
                      <a:pt x="9138" y="5458"/>
                    </a:cubicBezTo>
                    <a:cubicBezTo>
                      <a:pt x="9138" y="5368"/>
                      <a:pt x="9063" y="5277"/>
                      <a:pt x="9063" y="5277"/>
                    </a:cubicBezTo>
                    <a:cubicBezTo>
                      <a:pt x="8987" y="5458"/>
                      <a:pt x="8836" y="5819"/>
                      <a:pt x="8534" y="5819"/>
                    </a:cubicBezTo>
                    <a:cubicBezTo>
                      <a:pt x="8459" y="5819"/>
                      <a:pt x="8308" y="6091"/>
                      <a:pt x="8308" y="6362"/>
                    </a:cubicBezTo>
                    <a:cubicBezTo>
                      <a:pt x="8308" y="6723"/>
                      <a:pt x="8157" y="6723"/>
                      <a:pt x="8081" y="6723"/>
                    </a:cubicBezTo>
                    <a:cubicBezTo>
                      <a:pt x="8081" y="6723"/>
                      <a:pt x="8006" y="6723"/>
                      <a:pt x="8006" y="6723"/>
                    </a:cubicBezTo>
                    <a:cubicBezTo>
                      <a:pt x="8006" y="6723"/>
                      <a:pt x="8006" y="6723"/>
                      <a:pt x="8006" y="6723"/>
                    </a:cubicBezTo>
                    <a:cubicBezTo>
                      <a:pt x="7930" y="7175"/>
                      <a:pt x="7477" y="7808"/>
                      <a:pt x="7175" y="8079"/>
                    </a:cubicBezTo>
                    <a:cubicBezTo>
                      <a:pt x="7024" y="8260"/>
                      <a:pt x="7024" y="8350"/>
                      <a:pt x="7099" y="8440"/>
                    </a:cubicBezTo>
                    <a:cubicBezTo>
                      <a:pt x="7099" y="8531"/>
                      <a:pt x="7175" y="8621"/>
                      <a:pt x="7099" y="8802"/>
                    </a:cubicBezTo>
                    <a:cubicBezTo>
                      <a:pt x="7024" y="8983"/>
                      <a:pt x="6873" y="9073"/>
                      <a:pt x="6722" y="9073"/>
                    </a:cubicBezTo>
                    <a:cubicBezTo>
                      <a:pt x="6646" y="9073"/>
                      <a:pt x="6571" y="9073"/>
                      <a:pt x="6495" y="9073"/>
                    </a:cubicBezTo>
                    <a:cubicBezTo>
                      <a:pt x="6495" y="8983"/>
                      <a:pt x="6420" y="8983"/>
                      <a:pt x="6344" y="8983"/>
                    </a:cubicBezTo>
                    <a:cubicBezTo>
                      <a:pt x="6344" y="9073"/>
                      <a:pt x="6344" y="9163"/>
                      <a:pt x="6420" y="9254"/>
                    </a:cubicBezTo>
                    <a:cubicBezTo>
                      <a:pt x="6420" y="9435"/>
                      <a:pt x="6420" y="9796"/>
                      <a:pt x="6269" y="9977"/>
                    </a:cubicBezTo>
                    <a:cubicBezTo>
                      <a:pt x="6193" y="9977"/>
                      <a:pt x="6193" y="10067"/>
                      <a:pt x="6269" y="10248"/>
                    </a:cubicBezTo>
                    <a:cubicBezTo>
                      <a:pt x="6269" y="10338"/>
                      <a:pt x="6344" y="10429"/>
                      <a:pt x="6344" y="10519"/>
                    </a:cubicBezTo>
                    <a:cubicBezTo>
                      <a:pt x="6344" y="10609"/>
                      <a:pt x="6269" y="10790"/>
                      <a:pt x="6042" y="10790"/>
                    </a:cubicBezTo>
                    <a:cubicBezTo>
                      <a:pt x="6042" y="10790"/>
                      <a:pt x="5966" y="10700"/>
                      <a:pt x="5891" y="10700"/>
                    </a:cubicBezTo>
                    <a:cubicBezTo>
                      <a:pt x="5815" y="10700"/>
                      <a:pt x="5815" y="10700"/>
                      <a:pt x="5740" y="10700"/>
                    </a:cubicBezTo>
                    <a:cubicBezTo>
                      <a:pt x="5664" y="10881"/>
                      <a:pt x="5438" y="10971"/>
                      <a:pt x="5287" y="10971"/>
                    </a:cubicBezTo>
                    <a:cubicBezTo>
                      <a:pt x="5362" y="11061"/>
                      <a:pt x="5438" y="11152"/>
                      <a:pt x="5589" y="11332"/>
                    </a:cubicBezTo>
                    <a:cubicBezTo>
                      <a:pt x="5740" y="11423"/>
                      <a:pt x="5740" y="11604"/>
                      <a:pt x="5740" y="11694"/>
                    </a:cubicBezTo>
                    <a:cubicBezTo>
                      <a:pt x="5664" y="11784"/>
                      <a:pt x="5513" y="11875"/>
                      <a:pt x="5438" y="11875"/>
                    </a:cubicBezTo>
                    <a:cubicBezTo>
                      <a:pt x="5287" y="11875"/>
                      <a:pt x="5211" y="11784"/>
                      <a:pt x="5136" y="11694"/>
                    </a:cubicBezTo>
                    <a:cubicBezTo>
                      <a:pt x="5060" y="11784"/>
                      <a:pt x="4985" y="11784"/>
                      <a:pt x="4985" y="11875"/>
                    </a:cubicBezTo>
                    <a:cubicBezTo>
                      <a:pt x="4834" y="11965"/>
                      <a:pt x="4683" y="12055"/>
                      <a:pt x="4531" y="12146"/>
                    </a:cubicBezTo>
                    <a:cubicBezTo>
                      <a:pt x="4380" y="12146"/>
                      <a:pt x="4380" y="12327"/>
                      <a:pt x="4305" y="12417"/>
                    </a:cubicBezTo>
                    <a:cubicBezTo>
                      <a:pt x="4305" y="12507"/>
                      <a:pt x="4229" y="12778"/>
                      <a:pt x="4003" y="12778"/>
                    </a:cubicBezTo>
                    <a:cubicBezTo>
                      <a:pt x="3927" y="12778"/>
                      <a:pt x="3927" y="12778"/>
                      <a:pt x="3852" y="13050"/>
                    </a:cubicBezTo>
                    <a:cubicBezTo>
                      <a:pt x="3852" y="13230"/>
                      <a:pt x="3776" y="13411"/>
                      <a:pt x="3625" y="13501"/>
                    </a:cubicBezTo>
                    <a:cubicBezTo>
                      <a:pt x="3625" y="13592"/>
                      <a:pt x="3550" y="13592"/>
                      <a:pt x="3474" y="13592"/>
                    </a:cubicBezTo>
                    <a:cubicBezTo>
                      <a:pt x="3323" y="13592"/>
                      <a:pt x="3248" y="13411"/>
                      <a:pt x="3248" y="13321"/>
                    </a:cubicBezTo>
                    <a:cubicBezTo>
                      <a:pt x="3172" y="13140"/>
                      <a:pt x="3172" y="13140"/>
                      <a:pt x="3097" y="13140"/>
                    </a:cubicBezTo>
                    <a:cubicBezTo>
                      <a:pt x="3021" y="13140"/>
                      <a:pt x="3021" y="13140"/>
                      <a:pt x="3021" y="13140"/>
                    </a:cubicBezTo>
                    <a:cubicBezTo>
                      <a:pt x="3021" y="13140"/>
                      <a:pt x="3021" y="13230"/>
                      <a:pt x="3097" y="13411"/>
                    </a:cubicBezTo>
                    <a:cubicBezTo>
                      <a:pt x="3172" y="13411"/>
                      <a:pt x="3248" y="13592"/>
                      <a:pt x="3172" y="13682"/>
                    </a:cubicBezTo>
                    <a:cubicBezTo>
                      <a:pt x="3097" y="13863"/>
                      <a:pt x="3021" y="13863"/>
                      <a:pt x="2870" y="13863"/>
                    </a:cubicBezTo>
                    <a:cubicBezTo>
                      <a:pt x="2794" y="13863"/>
                      <a:pt x="2719" y="13863"/>
                      <a:pt x="2643" y="13953"/>
                    </a:cubicBezTo>
                    <a:cubicBezTo>
                      <a:pt x="2492" y="14134"/>
                      <a:pt x="2266" y="14224"/>
                      <a:pt x="2115" y="14224"/>
                    </a:cubicBezTo>
                    <a:cubicBezTo>
                      <a:pt x="2039" y="14224"/>
                      <a:pt x="1964" y="14224"/>
                      <a:pt x="1888" y="14224"/>
                    </a:cubicBezTo>
                    <a:cubicBezTo>
                      <a:pt x="1964" y="14224"/>
                      <a:pt x="1964" y="14224"/>
                      <a:pt x="1964" y="14315"/>
                    </a:cubicBezTo>
                    <a:cubicBezTo>
                      <a:pt x="2115" y="14315"/>
                      <a:pt x="2266" y="14405"/>
                      <a:pt x="2266" y="14496"/>
                    </a:cubicBezTo>
                    <a:cubicBezTo>
                      <a:pt x="2341" y="14586"/>
                      <a:pt x="2341" y="14676"/>
                      <a:pt x="2266" y="14767"/>
                    </a:cubicBezTo>
                    <a:cubicBezTo>
                      <a:pt x="2190" y="14857"/>
                      <a:pt x="2115" y="14857"/>
                      <a:pt x="1964" y="14857"/>
                    </a:cubicBezTo>
                    <a:cubicBezTo>
                      <a:pt x="1813" y="14857"/>
                      <a:pt x="1586" y="14857"/>
                      <a:pt x="1359" y="14767"/>
                    </a:cubicBezTo>
                    <a:cubicBezTo>
                      <a:pt x="1359" y="14767"/>
                      <a:pt x="1359" y="14857"/>
                      <a:pt x="1359" y="14857"/>
                    </a:cubicBezTo>
                    <a:cubicBezTo>
                      <a:pt x="1284" y="15038"/>
                      <a:pt x="1208" y="15219"/>
                      <a:pt x="982" y="15128"/>
                    </a:cubicBezTo>
                    <a:cubicBezTo>
                      <a:pt x="906" y="15128"/>
                      <a:pt x="755" y="15219"/>
                      <a:pt x="680" y="15219"/>
                    </a:cubicBezTo>
                    <a:cubicBezTo>
                      <a:pt x="680" y="15309"/>
                      <a:pt x="680" y="15309"/>
                      <a:pt x="680" y="15309"/>
                    </a:cubicBezTo>
                    <a:cubicBezTo>
                      <a:pt x="831" y="15490"/>
                      <a:pt x="831" y="15580"/>
                      <a:pt x="755" y="15671"/>
                    </a:cubicBezTo>
                    <a:cubicBezTo>
                      <a:pt x="755" y="15671"/>
                      <a:pt x="680" y="15851"/>
                      <a:pt x="529" y="15851"/>
                    </a:cubicBezTo>
                    <a:cubicBezTo>
                      <a:pt x="378" y="15851"/>
                      <a:pt x="302" y="15761"/>
                      <a:pt x="151" y="15671"/>
                    </a:cubicBezTo>
                    <a:cubicBezTo>
                      <a:pt x="151" y="15761"/>
                      <a:pt x="76" y="15851"/>
                      <a:pt x="0" y="16032"/>
                    </a:cubicBezTo>
                    <a:cubicBezTo>
                      <a:pt x="0" y="16122"/>
                      <a:pt x="151" y="16213"/>
                      <a:pt x="151" y="16213"/>
                    </a:cubicBezTo>
                    <a:cubicBezTo>
                      <a:pt x="302" y="16303"/>
                      <a:pt x="378" y="16394"/>
                      <a:pt x="378" y="16574"/>
                    </a:cubicBezTo>
                    <a:cubicBezTo>
                      <a:pt x="378" y="16665"/>
                      <a:pt x="302" y="16665"/>
                      <a:pt x="227" y="16755"/>
                    </a:cubicBezTo>
                    <a:cubicBezTo>
                      <a:pt x="378" y="16845"/>
                      <a:pt x="378" y="16936"/>
                      <a:pt x="378" y="17026"/>
                    </a:cubicBezTo>
                    <a:cubicBezTo>
                      <a:pt x="378" y="17207"/>
                      <a:pt x="227" y="17388"/>
                      <a:pt x="76" y="17478"/>
                    </a:cubicBezTo>
                    <a:cubicBezTo>
                      <a:pt x="76" y="17478"/>
                      <a:pt x="76" y="17568"/>
                      <a:pt x="151" y="17659"/>
                    </a:cubicBezTo>
                    <a:cubicBezTo>
                      <a:pt x="302" y="17840"/>
                      <a:pt x="151" y="18020"/>
                      <a:pt x="76" y="18111"/>
                    </a:cubicBezTo>
                    <a:cubicBezTo>
                      <a:pt x="0" y="18201"/>
                      <a:pt x="0" y="18201"/>
                      <a:pt x="76" y="18291"/>
                    </a:cubicBezTo>
                    <a:cubicBezTo>
                      <a:pt x="76" y="18291"/>
                      <a:pt x="151" y="18291"/>
                      <a:pt x="151" y="18291"/>
                    </a:cubicBezTo>
                    <a:cubicBezTo>
                      <a:pt x="151" y="18291"/>
                      <a:pt x="151" y="18291"/>
                      <a:pt x="151" y="18291"/>
                    </a:cubicBezTo>
                    <a:cubicBezTo>
                      <a:pt x="227" y="18291"/>
                      <a:pt x="227" y="18291"/>
                      <a:pt x="302" y="18291"/>
                    </a:cubicBezTo>
                    <a:cubicBezTo>
                      <a:pt x="378" y="18291"/>
                      <a:pt x="453" y="18291"/>
                      <a:pt x="529" y="18472"/>
                    </a:cubicBezTo>
                    <a:cubicBezTo>
                      <a:pt x="529" y="18472"/>
                      <a:pt x="680" y="18382"/>
                      <a:pt x="906" y="18111"/>
                    </a:cubicBezTo>
                    <a:cubicBezTo>
                      <a:pt x="982" y="18020"/>
                      <a:pt x="1057" y="18020"/>
                      <a:pt x="1133" y="18020"/>
                    </a:cubicBezTo>
                    <a:cubicBezTo>
                      <a:pt x="1284" y="18020"/>
                      <a:pt x="1435" y="18201"/>
                      <a:pt x="1435" y="18382"/>
                    </a:cubicBezTo>
                    <a:cubicBezTo>
                      <a:pt x="1435" y="18653"/>
                      <a:pt x="1284" y="18743"/>
                      <a:pt x="1133" y="18743"/>
                    </a:cubicBezTo>
                    <a:cubicBezTo>
                      <a:pt x="1133" y="18743"/>
                      <a:pt x="1133" y="18743"/>
                      <a:pt x="1133" y="18743"/>
                    </a:cubicBezTo>
                    <a:cubicBezTo>
                      <a:pt x="1057" y="18743"/>
                      <a:pt x="906" y="18834"/>
                      <a:pt x="906" y="18834"/>
                    </a:cubicBezTo>
                    <a:cubicBezTo>
                      <a:pt x="831" y="18924"/>
                      <a:pt x="831" y="18924"/>
                      <a:pt x="831" y="18924"/>
                    </a:cubicBezTo>
                    <a:cubicBezTo>
                      <a:pt x="906" y="19105"/>
                      <a:pt x="831" y="19195"/>
                      <a:pt x="831" y="19286"/>
                    </a:cubicBezTo>
                    <a:cubicBezTo>
                      <a:pt x="680" y="19376"/>
                      <a:pt x="453" y="19376"/>
                      <a:pt x="302" y="19195"/>
                    </a:cubicBezTo>
                    <a:cubicBezTo>
                      <a:pt x="302" y="19195"/>
                      <a:pt x="227" y="19105"/>
                      <a:pt x="227" y="19014"/>
                    </a:cubicBezTo>
                    <a:cubicBezTo>
                      <a:pt x="227" y="19014"/>
                      <a:pt x="227" y="19105"/>
                      <a:pt x="227" y="19105"/>
                    </a:cubicBezTo>
                    <a:cubicBezTo>
                      <a:pt x="378" y="19286"/>
                      <a:pt x="302" y="19557"/>
                      <a:pt x="227" y="19647"/>
                    </a:cubicBezTo>
                    <a:cubicBezTo>
                      <a:pt x="227" y="19737"/>
                      <a:pt x="151" y="19737"/>
                      <a:pt x="151" y="19737"/>
                    </a:cubicBezTo>
                    <a:cubicBezTo>
                      <a:pt x="227" y="19737"/>
                      <a:pt x="302" y="19737"/>
                      <a:pt x="378" y="19647"/>
                    </a:cubicBezTo>
                    <a:cubicBezTo>
                      <a:pt x="453" y="19466"/>
                      <a:pt x="604" y="19376"/>
                      <a:pt x="680" y="19376"/>
                    </a:cubicBezTo>
                    <a:cubicBezTo>
                      <a:pt x="906" y="19376"/>
                      <a:pt x="982" y="19557"/>
                      <a:pt x="1057" y="19737"/>
                    </a:cubicBezTo>
                    <a:cubicBezTo>
                      <a:pt x="1133" y="19737"/>
                      <a:pt x="1133" y="19828"/>
                      <a:pt x="1133" y="20009"/>
                    </a:cubicBezTo>
                    <a:cubicBezTo>
                      <a:pt x="1057" y="20099"/>
                      <a:pt x="982" y="20099"/>
                      <a:pt x="906" y="20099"/>
                    </a:cubicBezTo>
                    <a:cubicBezTo>
                      <a:pt x="906" y="20099"/>
                      <a:pt x="906" y="20099"/>
                      <a:pt x="906" y="20189"/>
                    </a:cubicBezTo>
                    <a:cubicBezTo>
                      <a:pt x="906" y="20189"/>
                      <a:pt x="906" y="20189"/>
                      <a:pt x="906" y="20189"/>
                    </a:cubicBezTo>
                    <a:cubicBezTo>
                      <a:pt x="906" y="20551"/>
                      <a:pt x="755" y="20551"/>
                      <a:pt x="604" y="20551"/>
                    </a:cubicBezTo>
                    <a:cubicBezTo>
                      <a:pt x="529" y="20551"/>
                      <a:pt x="529" y="20551"/>
                      <a:pt x="529" y="20641"/>
                    </a:cubicBezTo>
                    <a:cubicBezTo>
                      <a:pt x="529" y="20732"/>
                      <a:pt x="1057" y="21093"/>
                      <a:pt x="1284" y="21183"/>
                    </a:cubicBezTo>
                    <a:cubicBezTo>
                      <a:pt x="1435" y="21183"/>
                      <a:pt x="1510" y="21274"/>
                      <a:pt x="1586" y="21364"/>
                    </a:cubicBezTo>
                    <a:cubicBezTo>
                      <a:pt x="1737" y="21455"/>
                      <a:pt x="1964" y="21545"/>
                      <a:pt x="2266" y="21455"/>
                    </a:cubicBezTo>
                    <a:cubicBezTo>
                      <a:pt x="2643" y="21455"/>
                      <a:pt x="3625" y="20370"/>
                      <a:pt x="3701" y="20189"/>
                    </a:cubicBezTo>
                    <a:cubicBezTo>
                      <a:pt x="3852" y="20009"/>
                      <a:pt x="4003" y="20009"/>
                      <a:pt x="4003" y="20009"/>
                    </a:cubicBezTo>
                    <a:cubicBezTo>
                      <a:pt x="4078" y="20009"/>
                      <a:pt x="4078" y="20009"/>
                      <a:pt x="4154" y="20009"/>
                    </a:cubicBezTo>
                    <a:cubicBezTo>
                      <a:pt x="4229" y="20009"/>
                      <a:pt x="4305" y="20009"/>
                      <a:pt x="4380" y="20009"/>
                    </a:cubicBezTo>
                    <a:cubicBezTo>
                      <a:pt x="4380" y="19918"/>
                      <a:pt x="4380" y="19828"/>
                      <a:pt x="4456" y="19647"/>
                    </a:cubicBezTo>
                    <a:cubicBezTo>
                      <a:pt x="4456" y="19466"/>
                      <a:pt x="4456" y="19286"/>
                      <a:pt x="4607" y="19195"/>
                    </a:cubicBezTo>
                    <a:cubicBezTo>
                      <a:pt x="4607" y="19195"/>
                      <a:pt x="4607" y="19195"/>
                      <a:pt x="4607" y="19195"/>
                    </a:cubicBezTo>
                    <a:cubicBezTo>
                      <a:pt x="4683" y="19195"/>
                      <a:pt x="4683" y="19195"/>
                      <a:pt x="4683" y="19195"/>
                    </a:cubicBezTo>
                    <a:cubicBezTo>
                      <a:pt x="4834" y="19195"/>
                      <a:pt x="4909" y="19376"/>
                      <a:pt x="4985" y="19557"/>
                    </a:cubicBezTo>
                    <a:cubicBezTo>
                      <a:pt x="4985" y="19647"/>
                      <a:pt x="5060" y="19737"/>
                      <a:pt x="5060" y="19828"/>
                    </a:cubicBezTo>
                    <a:cubicBezTo>
                      <a:pt x="5211" y="19828"/>
                      <a:pt x="5287" y="20009"/>
                      <a:pt x="5362" y="20189"/>
                    </a:cubicBezTo>
                    <a:cubicBezTo>
                      <a:pt x="5362" y="20189"/>
                      <a:pt x="5438" y="20189"/>
                      <a:pt x="5438" y="20280"/>
                    </a:cubicBezTo>
                    <a:cubicBezTo>
                      <a:pt x="5513" y="20099"/>
                      <a:pt x="5513" y="19918"/>
                      <a:pt x="5513" y="19737"/>
                    </a:cubicBezTo>
                    <a:cubicBezTo>
                      <a:pt x="5513" y="19647"/>
                      <a:pt x="5589" y="19557"/>
                      <a:pt x="5589" y="19376"/>
                    </a:cubicBezTo>
                    <a:cubicBezTo>
                      <a:pt x="5589" y="19286"/>
                      <a:pt x="5664" y="19105"/>
                      <a:pt x="5664" y="19014"/>
                    </a:cubicBezTo>
                    <a:cubicBezTo>
                      <a:pt x="5664" y="18924"/>
                      <a:pt x="5664" y="18834"/>
                      <a:pt x="5664" y="18743"/>
                    </a:cubicBezTo>
                    <a:cubicBezTo>
                      <a:pt x="5740" y="18653"/>
                      <a:pt x="5891" y="18653"/>
                      <a:pt x="6042" y="18653"/>
                    </a:cubicBezTo>
                    <a:cubicBezTo>
                      <a:pt x="6117" y="18653"/>
                      <a:pt x="6193" y="18653"/>
                      <a:pt x="6269" y="18563"/>
                    </a:cubicBezTo>
                    <a:cubicBezTo>
                      <a:pt x="6269" y="18472"/>
                      <a:pt x="6269" y="18020"/>
                      <a:pt x="6269" y="17930"/>
                    </a:cubicBezTo>
                    <a:cubicBezTo>
                      <a:pt x="6117" y="17840"/>
                      <a:pt x="6042" y="17659"/>
                      <a:pt x="6042" y="17478"/>
                    </a:cubicBezTo>
                    <a:cubicBezTo>
                      <a:pt x="6042" y="17388"/>
                      <a:pt x="6042" y="17388"/>
                      <a:pt x="6042" y="17297"/>
                    </a:cubicBezTo>
                    <a:cubicBezTo>
                      <a:pt x="6042" y="17207"/>
                      <a:pt x="6193" y="17117"/>
                      <a:pt x="6269" y="17117"/>
                    </a:cubicBezTo>
                    <a:cubicBezTo>
                      <a:pt x="6344" y="17117"/>
                      <a:pt x="6344" y="17026"/>
                      <a:pt x="6420" y="17026"/>
                    </a:cubicBezTo>
                    <a:cubicBezTo>
                      <a:pt x="6495" y="16936"/>
                      <a:pt x="6495" y="16845"/>
                      <a:pt x="6420" y="16755"/>
                    </a:cubicBezTo>
                    <a:cubicBezTo>
                      <a:pt x="6420" y="16665"/>
                      <a:pt x="6420" y="16574"/>
                      <a:pt x="6269" y="16484"/>
                    </a:cubicBezTo>
                    <a:cubicBezTo>
                      <a:pt x="6117" y="16394"/>
                      <a:pt x="5891" y="16303"/>
                      <a:pt x="5891" y="16032"/>
                    </a:cubicBezTo>
                    <a:cubicBezTo>
                      <a:pt x="5891" y="15851"/>
                      <a:pt x="5891" y="15671"/>
                      <a:pt x="5966" y="15580"/>
                    </a:cubicBezTo>
                    <a:cubicBezTo>
                      <a:pt x="5966" y="15399"/>
                      <a:pt x="6042" y="15309"/>
                      <a:pt x="5966" y="15128"/>
                    </a:cubicBezTo>
                    <a:cubicBezTo>
                      <a:pt x="5815" y="14767"/>
                      <a:pt x="5891" y="14496"/>
                      <a:pt x="5891" y="14315"/>
                    </a:cubicBezTo>
                    <a:cubicBezTo>
                      <a:pt x="5966" y="14224"/>
                      <a:pt x="5966" y="14134"/>
                      <a:pt x="5966" y="14044"/>
                    </a:cubicBezTo>
                    <a:cubicBezTo>
                      <a:pt x="5815" y="13773"/>
                      <a:pt x="5740" y="13411"/>
                      <a:pt x="6042" y="12869"/>
                    </a:cubicBezTo>
                    <a:cubicBezTo>
                      <a:pt x="6269" y="12327"/>
                      <a:pt x="6797" y="12055"/>
                      <a:pt x="7024" y="12146"/>
                    </a:cubicBezTo>
                    <a:cubicBezTo>
                      <a:pt x="7099" y="12146"/>
                      <a:pt x="7099" y="12146"/>
                      <a:pt x="7175" y="12146"/>
                    </a:cubicBezTo>
                    <a:cubicBezTo>
                      <a:pt x="7250" y="12236"/>
                      <a:pt x="7401" y="12327"/>
                      <a:pt x="7401" y="12146"/>
                    </a:cubicBezTo>
                    <a:cubicBezTo>
                      <a:pt x="7552" y="11965"/>
                      <a:pt x="7552" y="11875"/>
                      <a:pt x="7477" y="11875"/>
                    </a:cubicBezTo>
                    <a:cubicBezTo>
                      <a:pt x="7401" y="11784"/>
                      <a:pt x="7175" y="11694"/>
                      <a:pt x="7175" y="11513"/>
                    </a:cubicBezTo>
                    <a:cubicBezTo>
                      <a:pt x="7175" y="11513"/>
                      <a:pt x="7099" y="11423"/>
                      <a:pt x="7099" y="11423"/>
                    </a:cubicBezTo>
                    <a:cubicBezTo>
                      <a:pt x="7099" y="11332"/>
                      <a:pt x="7175" y="11152"/>
                      <a:pt x="7250" y="11061"/>
                    </a:cubicBezTo>
                    <a:cubicBezTo>
                      <a:pt x="7477" y="10609"/>
                      <a:pt x="7779" y="10158"/>
                      <a:pt x="7779" y="9796"/>
                    </a:cubicBezTo>
                    <a:cubicBezTo>
                      <a:pt x="7779" y="9706"/>
                      <a:pt x="7779" y="9525"/>
                      <a:pt x="7779" y="9344"/>
                    </a:cubicBezTo>
                    <a:cubicBezTo>
                      <a:pt x="7779" y="9163"/>
                      <a:pt x="7779" y="8983"/>
                      <a:pt x="7855" y="8802"/>
                    </a:cubicBezTo>
                    <a:cubicBezTo>
                      <a:pt x="8006" y="8712"/>
                      <a:pt x="8081" y="8712"/>
                      <a:pt x="8232" y="8712"/>
                    </a:cubicBezTo>
                    <a:cubicBezTo>
                      <a:pt x="8308" y="8621"/>
                      <a:pt x="8459" y="8621"/>
                      <a:pt x="8534" y="8621"/>
                    </a:cubicBezTo>
                    <a:cubicBezTo>
                      <a:pt x="8610" y="8531"/>
                      <a:pt x="8610" y="8531"/>
                      <a:pt x="8610" y="8350"/>
                    </a:cubicBezTo>
                    <a:cubicBezTo>
                      <a:pt x="8610" y="8260"/>
                      <a:pt x="8610" y="8169"/>
                      <a:pt x="8685" y="7989"/>
                    </a:cubicBezTo>
                    <a:cubicBezTo>
                      <a:pt x="8685" y="7989"/>
                      <a:pt x="8761" y="7898"/>
                      <a:pt x="8836" y="7717"/>
                    </a:cubicBezTo>
                    <a:cubicBezTo>
                      <a:pt x="8912" y="7537"/>
                      <a:pt x="8987" y="7356"/>
                      <a:pt x="9138" y="7266"/>
                    </a:cubicBezTo>
                    <a:cubicBezTo>
                      <a:pt x="9214" y="7175"/>
                      <a:pt x="9365" y="6994"/>
                      <a:pt x="9290" y="6994"/>
                    </a:cubicBezTo>
                    <a:cubicBezTo>
                      <a:pt x="9214" y="6723"/>
                      <a:pt x="9290" y="6542"/>
                      <a:pt x="9365" y="6452"/>
                    </a:cubicBezTo>
                    <a:cubicBezTo>
                      <a:pt x="9441" y="6362"/>
                      <a:pt x="9516" y="6181"/>
                      <a:pt x="9516" y="6091"/>
                    </a:cubicBezTo>
                    <a:cubicBezTo>
                      <a:pt x="9516" y="5639"/>
                      <a:pt x="9969" y="5368"/>
                      <a:pt x="10347" y="5368"/>
                    </a:cubicBezTo>
                    <a:cubicBezTo>
                      <a:pt x="10724" y="5368"/>
                      <a:pt x="10800" y="5277"/>
                      <a:pt x="10800" y="5277"/>
                    </a:cubicBezTo>
                    <a:cubicBezTo>
                      <a:pt x="10800" y="5187"/>
                      <a:pt x="10800" y="5096"/>
                      <a:pt x="10800" y="5006"/>
                    </a:cubicBezTo>
                    <a:cubicBezTo>
                      <a:pt x="10800" y="4916"/>
                      <a:pt x="10800" y="4825"/>
                      <a:pt x="10800" y="4645"/>
                    </a:cubicBezTo>
                    <a:cubicBezTo>
                      <a:pt x="10800" y="4554"/>
                      <a:pt x="10800" y="4464"/>
                      <a:pt x="10876" y="4373"/>
                    </a:cubicBezTo>
                    <a:cubicBezTo>
                      <a:pt x="10951" y="4283"/>
                      <a:pt x="11102" y="4283"/>
                      <a:pt x="11253" y="4373"/>
                    </a:cubicBezTo>
                    <a:cubicBezTo>
                      <a:pt x="11404" y="4464"/>
                      <a:pt x="11555" y="4464"/>
                      <a:pt x="11631" y="4464"/>
                    </a:cubicBezTo>
                    <a:cubicBezTo>
                      <a:pt x="11782" y="4373"/>
                      <a:pt x="12008" y="4373"/>
                      <a:pt x="12159" y="4554"/>
                    </a:cubicBezTo>
                    <a:cubicBezTo>
                      <a:pt x="12235" y="4645"/>
                      <a:pt x="12310" y="4645"/>
                      <a:pt x="12386" y="4645"/>
                    </a:cubicBezTo>
                    <a:cubicBezTo>
                      <a:pt x="12386" y="4645"/>
                      <a:pt x="12462" y="4645"/>
                      <a:pt x="12462" y="4554"/>
                    </a:cubicBezTo>
                    <a:cubicBezTo>
                      <a:pt x="12462" y="4012"/>
                      <a:pt x="12613" y="3560"/>
                      <a:pt x="12990" y="3560"/>
                    </a:cubicBezTo>
                    <a:cubicBezTo>
                      <a:pt x="12990" y="3560"/>
                      <a:pt x="13066" y="3560"/>
                      <a:pt x="13066" y="3560"/>
                    </a:cubicBezTo>
                    <a:cubicBezTo>
                      <a:pt x="13066" y="3560"/>
                      <a:pt x="13066" y="3560"/>
                      <a:pt x="13066" y="3560"/>
                    </a:cubicBezTo>
                    <a:cubicBezTo>
                      <a:pt x="13141" y="3560"/>
                      <a:pt x="13141" y="3560"/>
                      <a:pt x="13141" y="3560"/>
                    </a:cubicBezTo>
                    <a:cubicBezTo>
                      <a:pt x="13141" y="3560"/>
                      <a:pt x="13141" y="3560"/>
                      <a:pt x="13141" y="356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8" name="Shape 3168"/>
              <p:cNvSpPr/>
              <p:nvPr/>
            </p:nvSpPr>
            <p:spPr>
              <a:xfrm>
                <a:off x="502450" y="401916"/>
                <a:ext cx="28755" cy="16763"/>
              </a:xfrm>
              <a:custGeom>
                <a:avLst/>
                <a:gdLst/>
                <a:ahLst/>
                <a:cxnLst>
                  <a:cxn ang="0">
                    <a:pos x="wd2" y="hd2"/>
                  </a:cxn>
                  <a:cxn ang="5400000">
                    <a:pos x="wd2" y="hd2"/>
                  </a:cxn>
                  <a:cxn ang="10800000">
                    <a:pos x="wd2" y="hd2"/>
                  </a:cxn>
                  <a:cxn ang="16200000">
                    <a:pos x="wd2" y="hd2"/>
                  </a:cxn>
                </a:cxnLst>
                <a:rect l="0" t="0" r="r" b="b"/>
                <a:pathLst>
                  <a:path w="21600" h="20600" fill="norm" stroke="1" extrusionOk="0">
                    <a:moveTo>
                      <a:pt x="20520" y="14400"/>
                    </a:moveTo>
                    <a:cubicBezTo>
                      <a:pt x="21600" y="12600"/>
                      <a:pt x="21600" y="10800"/>
                      <a:pt x="21600" y="9000"/>
                    </a:cubicBezTo>
                    <a:cubicBezTo>
                      <a:pt x="20520" y="9000"/>
                      <a:pt x="18360" y="7200"/>
                      <a:pt x="17280" y="7200"/>
                    </a:cubicBezTo>
                    <a:cubicBezTo>
                      <a:pt x="17280" y="7200"/>
                      <a:pt x="16200" y="7200"/>
                      <a:pt x="15120" y="7200"/>
                    </a:cubicBezTo>
                    <a:cubicBezTo>
                      <a:pt x="12960" y="7200"/>
                      <a:pt x="9720" y="3600"/>
                      <a:pt x="7560" y="0"/>
                    </a:cubicBezTo>
                    <a:cubicBezTo>
                      <a:pt x="7560" y="0"/>
                      <a:pt x="7560" y="0"/>
                      <a:pt x="7560" y="0"/>
                    </a:cubicBezTo>
                    <a:cubicBezTo>
                      <a:pt x="7560" y="0"/>
                      <a:pt x="7560" y="0"/>
                      <a:pt x="6480" y="0"/>
                    </a:cubicBezTo>
                    <a:cubicBezTo>
                      <a:pt x="6480" y="0"/>
                      <a:pt x="6480" y="0"/>
                      <a:pt x="6480" y="0"/>
                    </a:cubicBezTo>
                    <a:cubicBezTo>
                      <a:pt x="6480" y="5400"/>
                      <a:pt x="4320" y="7200"/>
                      <a:pt x="3240" y="9000"/>
                    </a:cubicBezTo>
                    <a:cubicBezTo>
                      <a:pt x="2160" y="9000"/>
                      <a:pt x="2160" y="9000"/>
                      <a:pt x="2160" y="9000"/>
                    </a:cubicBezTo>
                    <a:cubicBezTo>
                      <a:pt x="3240" y="12600"/>
                      <a:pt x="2160" y="14400"/>
                      <a:pt x="2160" y="16200"/>
                    </a:cubicBezTo>
                    <a:cubicBezTo>
                      <a:pt x="2160" y="18000"/>
                      <a:pt x="1080" y="18000"/>
                      <a:pt x="0" y="19800"/>
                    </a:cubicBezTo>
                    <a:cubicBezTo>
                      <a:pt x="0" y="19800"/>
                      <a:pt x="0" y="19800"/>
                      <a:pt x="0" y="19800"/>
                    </a:cubicBezTo>
                    <a:cubicBezTo>
                      <a:pt x="5400" y="19800"/>
                      <a:pt x="12960" y="21600"/>
                      <a:pt x="18360" y="19800"/>
                    </a:cubicBezTo>
                    <a:cubicBezTo>
                      <a:pt x="18360" y="19800"/>
                      <a:pt x="18360" y="19800"/>
                      <a:pt x="18360" y="19800"/>
                    </a:cubicBezTo>
                    <a:cubicBezTo>
                      <a:pt x="19440" y="19800"/>
                      <a:pt x="19440" y="19800"/>
                      <a:pt x="20520" y="19800"/>
                    </a:cubicBezTo>
                    <a:cubicBezTo>
                      <a:pt x="20520" y="19800"/>
                      <a:pt x="20520" y="19800"/>
                      <a:pt x="20520" y="19800"/>
                    </a:cubicBezTo>
                    <a:cubicBezTo>
                      <a:pt x="20520" y="19800"/>
                      <a:pt x="20520" y="19800"/>
                      <a:pt x="20520" y="19800"/>
                    </a:cubicBezTo>
                    <a:cubicBezTo>
                      <a:pt x="20520" y="18000"/>
                      <a:pt x="20520" y="16200"/>
                      <a:pt x="20520" y="144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69" name="Shape 3169"/>
              <p:cNvSpPr/>
              <p:nvPr/>
            </p:nvSpPr>
            <p:spPr>
              <a:xfrm>
                <a:off x="302680" y="695323"/>
                <a:ext cx="21914" cy="36133"/>
              </a:xfrm>
              <a:custGeom>
                <a:avLst/>
                <a:gdLst/>
                <a:ahLst/>
                <a:cxnLst>
                  <a:cxn ang="0">
                    <a:pos x="wd2" y="hd2"/>
                  </a:cxn>
                  <a:cxn ang="5400000">
                    <a:pos x="wd2" y="hd2"/>
                  </a:cxn>
                  <a:cxn ang="10800000">
                    <a:pos x="wd2" y="hd2"/>
                  </a:cxn>
                  <a:cxn ang="16200000">
                    <a:pos x="wd2" y="hd2"/>
                  </a:cxn>
                </a:cxnLst>
                <a:rect l="0" t="0" r="r" b="b"/>
                <a:pathLst>
                  <a:path w="20850" h="21315" fill="norm" stroke="1" extrusionOk="0">
                    <a:moveTo>
                      <a:pt x="6750" y="13838"/>
                    </a:moveTo>
                    <a:cubicBezTo>
                      <a:pt x="5400" y="17161"/>
                      <a:pt x="6750" y="20484"/>
                      <a:pt x="8100" y="21315"/>
                    </a:cubicBezTo>
                    <a:cubicBezTo>
                      <a:pt x="8100" y="21315"/>
                      <a:pt x="8100" y="21315"/>
                      <a:pt x="8100" y="21315"/>
                    </a:cubicBezTo>
                    <a:cubicBezTo>
                      <a:pt x="12150" y="18823"/>
                      <a:pt x="13500" y="18823"/>
                      <a:pt x="16200" y="17992"/>
                    </a:cubicBezTo>
                    <a:cubicBezTo>
                      <a:pt x="17550" y="17992"/>
                      <a:pt x="17550" y="17992"/>
                      <a:pt x="18900" y="17161"/>
                    </a:cubicBezTo>
                    <a:cubicBezTo>
                      <a:pt x="20250" y="16330"/>
                      <a:pt x="20250" y="13007"/>
                      <a:pt x="20250" y="10515"/>
                    </a:cubicBezTo>
                    <a:cubicBezTo>
                      <a:pt x="20250" y="8023"/>
                      <a:pt x="20250" y="4700"/>
                      <a:pt x="20250" y="3038"/>
                    </a:cubicBezTo>
                    <a:cubicBezTo>
                      <a:pt x="21600" y="2207"/>
                      <a:pt x="20250" y="1377"/>
                      <a:pt x="20250" y="1377"/>
                    </a:cubicBezTo>
                    <a:cubicBezTo>
                      <a:pt x="18900" y="-285"/>
                      <a:pt x="13500" y="-285"/>
                      <a:pt x="10800" y="546"/>
                    </a:cubicBezTo>
                    <a:cubicBezTo>
                      <a:pt x="9450" y="2207"/>
                      <a:pt x="6750" y="2207"/>
                      <a:pt x="4050" y="2207"/>
                    </a:cubicBezTo>
                    <a:cubicBezTo>
                      <a:pt x="4050" y="2207"/>
                      <a:pt x="2700" y="2207"/>
                      <a:pt x="1350" y="2207"/>
                    </a:cubicBezTo>
                    <a:cubicBezTo>
                      <a:pt x="1350" y="2207"/>
                      <a:pt x="1350" y="2207"/>
                      <a:pt x="0" y="2207"/>
                    </a:cubicBezTo>
                    <a:cubicBezTo>
                      <a:pt x="0" y="2207"/>
                      <a:pt x="1350" y="3869"/>
                      <a:pt x="2700" y="4700"/>
                    </a:cubicBezTo>
                    <a:cubicBezTo>
                      <a:pt x="5400" y="7192"/>
                      <a:pt x="8100" y="10515"/>
                      <a:pt x="6750" y="1383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70" name="Shape 3170"/>
              <p:cNvSpPr/>
              <p:nvPr/>
            </p:nvSpPr>
            <p:spPr>
              <a:xfrm>
                <a:off x="281493" y="577670"/>
                <a:ext cx="180096" cy="1684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323" y="1080"/>
                    </a:moveTo>
                    <a:cubicBezTo>
                      <a:pt x="11323" y="1080"/>
                      <a:pt x="11148" y="1080"/>
                      <a:pt x="11148" y="1080"/>
                    </a:cubicBezTo>
                    <a:cubicBezTo>
                      <a:pt x="11148" y="1080"/>
                      <a:pt x="11148" y="900"/>
                      <a:pt x="10974" y="900"/>
                    </a:cubicBezTo>
                    <a:cubicBezTo>
                      <a:pt x="10974" y="900"/>
                      <a:pt x="10974" y="900"/>
                      <a:pt x="10800" y="900"/>
                    </a:cubicBezTo>
                    <a:cubicBezTo>
                      <a:pt x="10800" y="900"/>
                      <a:pt x="10800" y="900"/>
                      <a:pt x="10800" y="900"/>
                    </a:cubicBezTo>
                    <a:cubicBezTo>
                      <a:pt x="10800" y="900"/>
                      <a:pt x="10800"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626" y="900"/>
                      <a:pt x="10626" y="900"/>
                      <a:pt x="10626" y="900"/>
                    </a:cubicBezTo>
                    <a:cubicBezTo>
                      <a:pt x="10452" y="720"/>
                      <a:pt x="10277" y="360"/>
                      <a:pt x="10277" y="180"/>
                    </a:cubicBezTo>
                    <a:cubicBezTo>
                      <a:pt x="10277" y="0"/>
                      <a:pt x="10277" y="0"/>
                      <a:pt x="10103" y="0"/>
                    </a:cubicBezTo>
                    <a:cubicBezTo>
                      <a:pt x="10103" y="0"/>
                      <a:pt x="9929" y="0"/>
                      <a:pt x="9755" y="0"/>
                    </a:cubicBezTo>
                    <a:cubicBezTo>
                      <a:pt x="9406" y="0"/>
                      <a:pt x="9058" y="180"/>
                      <a:pt x="9058" y="180"/>
                    </a:cubicBezTo>
                    <a:cubicBezTo>
                      <a:pt x="8884" y="180"/>
                      <a:pt x="8884" y="360"/>
                      <a:pt x="8710" y="360"/>
                    </a:cubicBezTo>
                    <a:cubicBezTo>
                      <a:pt x="8361" y="540"/>
                      <a:pt x="8187" y="720"/>
                      <a:pt x="7839" y="720"/>
                    </a:cubicBezTo>
                    <a:cubicBezTo>
                      <a:pt x="7665" y="720"/>
                      <a:pt x="7490" y="720"/>
                      <a:pt x="7490" y="540"/>
                    </a:cubicBezTo>
                    <a:cubicBezTo>
                      <a:pt x="7490" y="540"/>
                      <a:pt x="7490" y="540"/>
                      <a:pt x="7490" y="540"/>
                    </a:cubicBezTo>
                    <a:cubicBezTo>
                      <a:pt x="7316" y="720"/>
                      <a:pt x="7316" y="720"/>
                      <a:pt x="7316" y="720"/>
                    </a:cubicBezTo>
                    <a:cubicBezTo>
                      <a:pt x="7316" y="1080"/>
                      <a:pt x="6968" y="1440"/>
                      <a:pt x="6619" y="1440"/>
                    </a:cubicBezTo>
                    <a:cubicBezTo>
                      <a:pt x="6619" y="1440"/>
                      <a:pt x="6619" y="1440"/>
                      <a:pt x="6445" y="1260"/>
                    </a:cubicBezTo>
                    <a:cubicBezTo>
                      <a:pt x="6445" y="1260"/>
                      <a:pt x="6445" y="1260"/>
                      <a:pt x="6445" y="1260"/>
                    </a:cubicBezTo>
                    <a:cubicBezTo>
                      <a:pt x="6445" y="1620"/>
                      <a:pt x="6097" y="1980"/>
                      <a:pt x="5748" y="1980"/>
                    </a:cubicBezTo>
                    <a:cubicBezTo>
                      <a:pt x="5400" y="1980"/>
                      <a:pt x="5226" y="1800"/>
                      <a:pt x="5052" y="1800"/>
                    </a:cubicBezTo>
                    <a:cubicBezTo>
                      <a:pt x="5052" y="1800"/>
                      <a:pt x="4877" y="1800"/>
                      <a:pt x="4877" y="1980"/>
                    </a:cubicBezTo>
                    <a:cubicBezTo>
                      <a:pt x="4877" y="2160"/>
                      <a:pt x="4877" y="2340"/>
                      <a:pt x="4877" y="2340"/>
                    </a:cubicBezTo>
                    <a:cubicBezTo>
                      <a:pt x="4703" y="2520"/>
                      <a:pt x="4703" y="2520"/>
                      <a:pt x="4703" y="2520"/>
                    </a:cubicBezTo>
                    <a:cubicBezTo>
                      <a:pt x="4703" y="3060"/>
                      <a:pt x="4355" y="3060"/>
                      <a:pt x="4181" y="3060"/>
                    </a:cubicBezTo>
                    <a:cubicBezTo>
                      <a:pt x="4181" y="3060"/>
                      <a:pt x="4181" y="3060"/>
                      <a:pt x="4181" y="3060"/>
                    </a:cubicBezTo>
                    <a:cubicBezTo>
                      <a:pt x="4181" y="3060"/>
                      <a:pt x="4181" y="3060"/>
                      <a:pt x="4181" y="3060"/>
                    </a:cubicBezTo>
                    <a:cubicBezTo>
                      <a:pt x="4181" y="3060"/>
                      <a:pt x="4181" y="3060"/>
                      <a:pt x="4181" y="3060"/>
                    </a:cubicBezTo>
                    <a:cubicBezTo>
                      <a:pt x="4006" y="3060"/>
                      <a:pt x="3832" y="3060"/>
                      <a:pt x="3658" y="2880"/>
                    </a:cubicBezTo>
                    <a:cubicBezTo>
                      <a:pt x="3484" y="2700"/>
                      <a:pt x="3310" y="2340"/>
                      <a:pt x="2961" y="1980"/>
                    </a:cubicBezTo>
                    <a:cubicBezTo>
                      <a:pt x="2961" y="1980"/>
                      <a:pt x="2961" y="1800"/>
                      <a:pt x="2961" y="1800"/>
                    </a:cubicBezTo>
                    <a:cubicBezTo>
                      <a:pt x="2961" y="1800"/>
                      <a:pt x="2961" y="1800"/>
                      <a:pt x="2961" y="1800"/>
                    </a:cubicBezTo>
                    <a:cubicBezTo>
                      <a:pt x="2613" y="2340"/>
                      <a:pt x="2439" y="3060"/>
                      <a:pt x="1916" y="3060"/>
                    </a:cubicBezTo>
                    <a:cubicBezTo>
                      <a:pt x="1916" y="3060"/>
                      <a:pt x="1742" y="3060"/>
                      <a:pt x="1742" y="3060"/>
                    </a:cubicBezTo>
                    <a:cubicBezTo>
                      <a:pt x="1742" y="3060"/>
                      <a:pt x="1742" y="3060"/>
                      <a:pt x="1742" y="3060"/>
                    </a:cubicBezTo>
                    <a:cubicBezTo>
                      <a:pt x="1568" y="3060"/>
                      <a:pt x="1568" y="3060"/>
                      <a:pt x="1394" y="3060"/>
                    </a:cubicBezTo>
                    <a:cubicBezTo>
                      <a:pt x="1394" y="3060"/>
                      <a:pt x="1394" y="3060"/>
                      <a:pt x="1394" y="3060"/>
                    </a:cubicBezTo>
                    <a:cubicBezTo>
                      <a:pt x="1219" y="3060"/>
                      <a:pt x="1219" y="3060"/>
                      <a:pt x="1045" y="3060"/>
                    </a:cubicBezTo>
                    <a:cubicBezTo>
                      <a:pt x="1045" y="3060"/>
                      <a:pt x="871" y="3060"/>
                      <a:pt x="871" y="3060"/>
                    </a:cubicBezTo>
                    <a:cubicBezTo>
                      <a:pt x="871" y="3060"/>
                      <a:pt x="697" y="3060"/>
                      <a:pt x="523" y="3060"/>
                    </a:cubicBezTo>
                    <a:cubicBezTo>
                      <a:pt x="523" y="3060"/>
                      <a:pt x="523" y="3060"/>
                      <a:pt x="523" y="3060"/>
                    </a:cubicBezTo>
                    <a:cubicBezTo>
                      <a:pt x="523" y="3240"/>
                      <a:pt x="523" y="3240"/>
                      <a:pt x="523" y="3240"/>
                    </a:cubicBezTo>
                    <a:cubicBezTo>
                      <a:pt x="523" y="3240"/>
                      <a:pt x="523" y="3420"/>
                      <a:pt x="523" y="3420"/>
                    </a:cubicBezTo>
                    <a:cubicBezTo>
                      <a:pt x="523" y="3420"/>
                      <a:pt x="523" y="3420"/>
                      <a:pt x="523" y="3420"/>
                    </a:cubicBezTo>
                    <a:cubicBezTo>
                      <a:pt x="697" y="3600"/>
                      <a:pt x="871" y="3780"/>
                      <a:pt x="871" y="3960"/>
                    </a:cubicBezTo>
                    <a:cubicBezTo>
                      <a:pt x="871" y="4320"/>
                      <a:pt x="523" y="4680"/>
                      <a:pt x="174" y="4860"/>
                    </a:cubicBezTo>
                    <a:cubicBezTo>
                      <a:pt x="174" y="4860"/>
                      <a:pt x="0" y="5040"/>
                      <a:pt x="0" y="5040"/>
                    </a:cubicBezTo>
                    <a:cubicBezTo>
                      <a:pt x="0" y="5040"/>
                      <a:pt x="174" y="5040"/>
                      <a:pt x="174" y="5220"/>
                    </a:cubicBezTo>
                    <a:cubicBezTo>
                      <a:pt x="523" y="5400"/>
                      <a:pt x="871" y="5760"/>
                      <a:pt x="523" y="6300"/>
                    </a:cubicBezTo>
                    <a:cubicBezTo>
                      <a:pt x="523" y="6300"/>
                      <a:pt x="523" y="6300"/>
                      <a:pt x="348" y="6480"/>
                    </a:cubicBezTo>
                    <a:cubicBezTo>
                      <a:pt x="348" y="6480"/>
                      <a:pt x="348" y="6480"/>
                      <a:pt x="523" y="6660"/>
                    </a:cubicBezTo>
                    <a:cubicBezTo>
                      <a:pt x="523" y="6660"/>
                      <a:pt x="523" y="6660"/>
                      <a:pt x="697" y="6660"/>
                    </a:cubicBezTo>
                    <a:cubicBezTo>
                      <a:pt x="697" y="6660"/>
                      <a:pt x="871" y="6660"/>
                      <a:pt x="1045" y="6840"/>
                    </a:cubicBezTo>
                    <a:cubicBezTo>
                      <a:pt x="1394" y="6840"/>
                      <a:pt x="1742" y="6840"/>
                      <a:pt x="1916" y="7020"/>
                    </a:cubicBezTo>
                    <a:cubicBezTo>
                      <a:pt x="1916" y="7200"/>
                      <a:pt x="1916" y="7380"/>
                      <a:pt x="1916" y="7560"/>
                    </a:cubicBezTo>
                    <a:cubicBezTo>
                      <a:pt x="1916" y="7560"/>
                      <a:pt x="1916" y="7560"/>
                      <a:pt x="1916" y="7560"/>
                    </a:cubicBezTo>
                    <a:cubicBezTo>
                      <a:pt x="1916" y="7560"/>
                      <a:pt x="2090" y="7560"/>
                      <a:pt x="2090" y="7560"/>
                    </a:cubicBezTo>
                    <a:cubicBezTo>
                      <a:pt x="2265" y="7380"/>
                      <a:pt x="2265" y="7380"/>
                      <a:pt x="2439" y="7200"/>
                    </a:cubicBezTo>
                    <a:cubicBezTo>
                      <a:pt x="2613" y="6840"/>
                      <a:pt x="2787" y="6480"/>
                      <a:pt x="3484" y="6300"/>
                    </a:cubicBezTo>
                    <a:cubicBezTo>
                      <a:pt x="3658" y="6300"/>
                      <a:pt x="3832" y="6120"/>
                      <a:pt x="4006" y="6120"/>
                    </a:cubicBezTo>
                    <a:cubicBezTo>
                      <a:pt x="5226" y="6120"/>
                      <a:pt x="6271" y="7020"/>
                      <a:pt x="6619" y="7560"/>
                    </a:cubicBezTo>
                    <a:cubicBezTo>
                      <a:pt x="6794" y="7740"/>
                      <a:pt x="6794" y="7920"/>
                      <a:pt x="6968" y="7920"/>
                    </a:cubicBezTo>
                    <a:cubicBezTo>
                      <a:pt x="7142" y="8280"/>
                      <a:pt x="7316" y="8460"/>
                      <a:pt x="7316" y="9000"/>
                    </a:cubicBezTo>
                    <a:cubicBezTo>
                      <a:pt x="7490" y="9360"/>
                      <a:pt x="7665" y="10260"/>
                      <a:pt x="9058" y="11160"/>
                    </a:cubicBezTo>
                    <a:cubicBezTo>
                      <a:pt x="9929" y="11700"/>
                      <a:pt x="10452" y="12240"/>
                      <a:pt x="10800" y="12780"/>
                    </a:cubicBezTo>
                    <a:cubicBezTo>
                      <a:pt x="11148" y="13140"/>
                      <a:pt x="11497" y="13320"/>
                      <a:pt x="11671" y="13500"/>
                    </a:cubicBezTo>
                    <a:cubicBezTo>
                      <a:pt x="12019" y="13680"/>
                      <a:pt x="12194" y="13680"/>
                      <a:pt x="12542" y="13860"/>
                    </a:cubicBezTo>
                    <a:cubicBezTo>
                      <a:pt x="12890" y="13860"/>
                      <a:pt x="13413" y="14040"/>
                      <a:pt x="13761" y="14400"/>
                    </a:cubicBezTo>
                    <a:cubicBezTo>
                      <a:pt x="14110" y="14940"/>
                      <a:pt x="14632" y="15300"/>
                      <a:pt x="15329" y="15480"/>
                    </a:cubicBezTo>
                    <a:cubicBezTo>
                      <a:pt x="15677" y="15660"/>
                      <a:pt x="15852" y="16020"/>
                      <a:pt x="16026" y="16200"/>
                    </a:cubicBezTo>
                    <a:cubicBezTo>
                      <a:pt x="16200" y="16560"/>
                      <a:pt x="16374" y="16740"/>
                      <a:pt x="16548" y="16740"/>
                    </a:cubicBezTo>
                    <a:cubicBezTo>
                      <a:pt x="17245" y="16740"/>
                      <a:pt x="17245" y="17280"/>
                      <a:pt x="17245" y="17640"/>
                    </a:cubicBezTo>
                    <a:cubicBezTo>
                      <a:pt x="17245" y="17820"/>
                      <a:pt x="17419" y="17820"/>
                      <a:pt x="17419" y="18000"/>
                    </a:cubicBezTo>
                    <a:cubicBezTo>
                      <a:pt x="17942" y="18720"/>
                      <a:pt x="18116" y="19980"/>
                      <a:pt x="17594" y="20700"/>
                    </a:cubicBezTo>
                    <a:cubicBezTo>
                      <a:pt x="17419" y="20880"/>
                      <a:pt x="17419" y="21420"/>
                      <a:pt x="17419" y="21600"/>
                    </a:cubicBezTo>
                    <a:cubicBezTo>
                      <a:pt x="17594" y="21240"/>
                      <a:pt x="17942" y="20700"/>
                      <a:pt x="17942" y="20340"/>
                    </a:cubicBezTo>
                    <a:cubicBezTo>
                      <a:pt x="18116" y="19800"/>
                      <a:pt x="18290" y="19620"/>
                      <a:pt x="18639" y="19440"/>
                    </a:cubicBezTo>
                    <a:cubicBezTo>
                      <a:pt x="18813" y="19260"/>
                      <a:pt x="18987" y="19260"/>
                      <a:pt x="19161" y="18900"/>
                    </a:cubicBezTo>
                    <a:cubicBezTo>
                      <a:pt x="19161" y="18900"/>
                      <a:pt x="19161" y="18900"/>
                      <a:pt x="19161" y="18900"/>
                    </a:cubicBezTo>
                    <a:cubicBezTo>
                      <a:pt x="19161" y="18900"/>
                      <a:pt x="18987" y="18720"/>
                      <a:pt x="18987" y="18720"/>
                    </a:cubicBezTo>
                    <a:cubicBezTo>
                      <a:pt x="18639" y="18540"/>
                      <a:pt x="18290" y="18180"/>
                      <a:pt x="18290" y="17640"/>
                    </a:cubicBezTo>
                    <a:cubicBezTo>
                      <a:pt x="18116" y="17280"/>
                      <a:pt x="18290" y="16920"/>
                      <a:pt x="18465" y="16740"/>
                    </a:cubicBezTo>
                    <a:cubicBezTo>
                      <a:pt x="18813" y="16020"/>
                      <a:pt x="19858" y="15840"/>
                      <a:pt x="20555" y="16380"/>
                    </a:cubicBezTo>
                    <a:cubicBezTo>
                      <a:pt x="20729" y="16560"/>
                      <a:pt x="20903" y="16560"/>
                      <a:pt x="21077" y="16740"/>
                    </a:cubicBezTo>
                    <a:cubicBezTo>
                      <a:pt x="21252" y="16740"/>
                      <a:pt x="21426" y="16920"/>
                      <a:pt x="21600" y="17100"/>
                    </a:cubicBezTo>
                    <a:cubicBezTo>
                      <a:pt x="21600" y="16920"/>
                      <a:pt x="21600" y="16920"/>
                      <a:pt x="21600" y="16740"/>
                    </a:cubicBezTo>
                    <a:cubicBezTo>
                      <a:pt x="21600" y="16200"/>
                      <a:pt x="19510" y="15120"/>
                      <a:pt x="18639" y="14760"/>
                    </a:cubicBezTo>
                    <a:cubicBezTo>
                      <a:pt x="18290" y="14580"/>
                      <a:pt x="18116" y="14400"/>
                      <a:pt x="17942" y="14220"/>
                    </a:cubicBezTo>
                    <a:cubicBezTo>
                      <a:pt x="17419" y="14040"/>
                      <a:pt x="17245" y="13680"/>
                      <a:pt x="17245" y="13500"/>
                    </a:cubicBezTo>
                    <a:cubicBezTo>
                      <a:pt x="17071" y="13140"/>
                      <a:pt x="17071" y="13140"/>
                      <a:pt x="16723" y="13140"/>
                    </a:cubicBezTo>
                    <a:cubicBezTo>
                      <a:pt x="16548" y="13140"/>
                      <a:pt x="16548" y="13140"/>
                      <a:pt x="16548" y="13140"/>
                    </a:cubicBezTo>
                    <a:cubicBezTo>
                      <a:pt x="15155" y="13140"/>
                      <a:pt x="13587" y="11520"/>
                      <a:pt x="13239" y="9540"/>
                    </a:cubicBezTo>
                    <a:cubicBezTo>
                      <a:pt x="13065" y="8640"/>
                      <a:pt x="12368" y="8280"/>
                      <a:pt x="11671" y="7920"/>
                    </a:cubicBezTo>
                    <a:cubicBezTo>
                      <a:pt x="11148" y="7560"/>
                      <a:pt x="10626" y="7380"/>
                      <a:pt x="10452" y="6840"/>
                    </a:cubicBezTo>
                    <a:cubicBezTo>
                      <a:pt x="10103" y="6120"/>
                      <a:pt x="10277" y="5580"/>
                      <a:pt x="10452" y="5400"/>
                    </a:cubicBezTo>
                    <a:cubicBezTo>
                      <a:pt x="10626" y="5040"/>
                      <a:pt x="10626" y="5040"/>
                      <a:pt x="10452" y="4680"/>
                    </a:cubicBezTo>
                    <a:cubicBezTo>
                      <a:pt x="10452" y="4500"/>
                      <a:pt x="10452" y="4320"/>
                      <a:pt x="10452" y="3960"/>
                    </a:cubicBezTo>
                    <a:cubicBezTo>
                      <a:pt x="10626" y="3600"/>
                      <a:pt x="10974" y="3420"/>
                      <a:pt x="11323" y="3240"/>
                    </a:cubicBezTo>
                    <a:cubicBezTo>
                      <a:pt x="11323" y="3060"/>
                      <a:pt x="11323" y="2880"/>
                      <a:pt x="11323" y="2880"/>
                    </a:cubicBezTo>
                    <a:cubicBezTo>
                      <a:pt x="11323" y="2700"/>
                      <a:pt x="11323" y="2700"/>
                      <a:pt x="11323" y="2700"/>
                    </a:cubicBezTo>
                    <a:cubicBezTo>
                      <a:pt x="11323" y="2520"/>
                      <a:pt x="11323" y="2160"/>
                      <a:pt x="11323" y="1980"/>
                    </a:cubicBezTo>
                    <a:cubicBezTo>
                      <a:pt x="11323" y="1980"/>
                      <a:pt x="11323" y="1980"/>
                      <a:pt x="11323" y="1800"/>
                    </a:cubicBezTo>
                    <a:cubicBezTo>
                      <a:pt x="11323" y="1620"/>
                      <a:pt x="11323" y="1440"/>
                      <a:pt x="11323" y="1440"/>
                    </a:cubicBezTo>
                    <a:cubicBezTo>
                      <a:pt x="11323" y="1260"/>
                      <a:pt x="11323" y="1260"/>
                      <a:pt x="11323" y="1260"/>
                    </a:cubicBezTo>
                    <a:cubicBezTo>
                      <a:pt x="11323" y="1080"/>
                      <a:pt x="11323" y="1080"/>
                      <a:pt x="11323" y="1080"/>
                    </a:cubicBezTo>
                    <a:cubicBezTo>
                      <a:pt x="11323" y="1080"/>
                      <a:pt x="11323" y="1080"/>
                      <a:pt x="11323" y="108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71" name="Shape 3171"/>
              <p:cNvSpPr/>
              <p:nvPr/>
            </p:nvSpPr>
            <p:spPr>
              <a:xfrm>
                <a:off x="375324" y="749031"/>
                <a:ext cx="39349" cy="248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00" y="18000"/>
                    </a:moveTo>
                    <a:cubicBezTo>
                      <a:pt x="19200" y="18000"/>
                      <a:pt x="19200" y="16800"/>
                      <a:pt x="19200" y="12000"/>
                    </a:cubicBezTo>
                    <a:cubicBezTo>
                      <a:pt x="18400" y="7200"/>
                      <a:pt x="20800" y="2400"/>
                      <a:pt x="21600" y="0"/>
                    </a:cubicBezTo>
                    <a:cubicBezTo>
                      <a:pt x="20800" y="0"/>
                      <a:pt x="19200" y="0"/>
                      <a:pt x="17600" y="1200"/>
                    </a:cubicBezTo>
                    <a:cubicBezTo>
                      <a:pt x="12000" y="2400"/>
                      <a:pt x="8800" y="3600"/>
                      <a:pt x="5600" y="1200"/>
                    </a:cubicBezTo>
                    <a:cubicBezTo>
                      <a:pt x="4800" y="0"/>
                      <a:pt x="4800" y="0"/>
                      <a:pt x="4000" y="0"/>
                    </a:cubicBezTo>
                    <a:cubicBezTo>
                      <a:pt x="2400" y="0"/>
                      <a:pt x="0" y="2400"/>
                      <a:pt x="0" y="3600"/>
                    </a:cubicBezTo>
                    <a:cubicBezTo>
                      <a:pt x="0" y="3600"/>
                      <a:pt x="1600" y="6000"/>
                      <a:pt x="8000" y="9600"/>
                    </a:cubicBezTo>
                    <a:cubicBezTo>
                      <a:pt x="12800" y="10800"/>
                      <a:pt x="14400" y="14400"/>
                      <a:pt x="16000" y="16800"/>
                    </a:cubicBezTo>
                    <a:cubicBezTo>
                      <a:pt x="16800" y="18000"/>
                      <a:pt x="17600" y="19200"/>
                      <a:pt x="18400" y="19200"/>
                    </a:cubicBezTo>
                    <a:cubicBezTo>
                      <a:pt x="18400" y="21600"/>
                      <a:pt x="18400" y="21600"/>
                      <a:pt x="18400" y="21600"/>
                    </a:cubicBezTo>
                    <a:cubicBezTo>
                      <a:pt x="18400" y="21600"/>
                      <a:pt x="18400" y="21600"/>
                      <a:pt x="18400" y="21600"/>
                    </a:cubicBezTo>
                    <a:cubicBezTo>
                      <a:pt x="18400" y="19200"/>
                      <a:pt x="18400" y="19200"/>
                      <a:pt x="18400" y="19200"/>
                    </a:cubicBezTo>
                    <a:cubicBezTo>
                      <a:pt x="19200" y="19200"/>
                      <a:pt x="19200" y="18000"/>
                      <a:pt x="19200" y="1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72" name="Shape 3172"/>
              <p:cNvSpPr/>
              <p:nvPr/>
            </p:nvSpPr>
            <p:spPr>
              <a:xfrm>
                <a:off x="472182" y="595246"/>
                <a:ext cx="57510" cy="717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480" y="19938"/>
                    </a:moveTo>
                    <a:cubicBezTo>
                      <a:pt x="7560" y="20354"/>
                      <a:pt x="9180" y="21185"/>
                      <a:pt x="10260" y="21600"/>
                    </a:cubicBezTo>
                    <a:cubicBezTo>
                      <a:pt x="10260" y="21600"/>
                      <a:pt x="10800" y="21600"/>
                      <a:pt x="10800" y="21600"/>
                    </a:cubicBezTo>
                    <a:cubicBezTo>
                      <a:pt x="10800" y="21600"/>
                      <a:pt x="10800" y="21600"/>
                      <a:pt x="10800" y="21600"/>
                    </a:cubicBezTo>
                    <a:cubicBezTo>
                      <a:pt x="10800" y="21600"/>
                      <a:pt x="10800" y="21600"/>
                      <a:pt x="10800" y="21600"/>
                    </a:cubicBezTo>
                    <a:cubicBezTo>
                      <a:pt x="11340" y="21600"/>
                      <a:pt x="11880" y="21185"/>
                      <a:pt x="11880" y="21185"/>
                    </a:cubicBezTo>
                    <a:cubicBezTo>
                      <a:pt x="11880" y="21185"/>
                      <a:pt x="11880" y="21185"/>
                      <a:pt x="11880" y="21185"/>
                    </a:cubicBezTo>
                    <a:cubicBezTo>
                      <a:pt x="12420" y="21185"/>
                      <a:pt x="12960" y="21185"/>
                      <a:pt x="12960" y="21185"/>
                    </a:cubicBezTo>
                    <a:cubicBezTo>
                      <a:pt x="12960" y="21185"/>
                      <a:pt x="13500" y="21185"/>
                      <a:pt x="13500" y="21185"/>
                    </a:cubicBezTo>
                    <a:cubicBezTo>
                      <a:pt x="13500" y="21185"/>
                      <a:pt x="14040" y="21185"/>
                      <a:pt x="14580" y="20769"/>
                    </a:cubicBezTo>
                    <a:cubicBezTo>
                      <a:pt x="14580" y="20769"/>
                      <a:pt x="14580" y="20769"/>
                      <a:pt x="15120" y="20769"/>
                    </a:cubicBezTo>
                    <a:cubicBezTo>
                      <a:pt x="15120" y="20769"/>
                      <a:pt x="15660" y="20769"/>
                      <a:pt x="15660" y="20769"/>
                    </a:cubicBezTo>
                    <a:cubicBezTo>
                      <a:pt x="15660" y="20769"/>
                      <a:pt x="16200" y="20769"/>
                      <a:pt x="16200" y="20769"/>
                    </a:cubicBezTo>
                    <a:cubicBezTo>
                      <a:pt x="16740" y="20769"/>
                      <a:pt x="16740" y="20769"/>
                      <a:pt x="17280" y="20769"/>
                    </a:cubicBezTo>
                    <a:cubicBezTo>
                      <a:pt x="17280" y="20354"/>
                      <a:pt x="17820" y="20354"/>
                      <a:pt x="17820" y="20354"/>
                    </a:cubicBezTo>
                    <a:cubicBezTo>
                      <a:pt x="17820" y="20354"/>
                      <a:pt x="18360" y="20354"/>
                      <a:pt x="18360" y="20354"/>
                    </a:cubicBezTo>
                    <a:cubicBezTo>
                      <a:pt x="18900" y="20354"/>
                      <a:pt x="18900" y="20354"/>
                      <a:pt x="18900" y="20354"/>
                    </a:cubicBezTo>
                    <a:cubicBezTo>
                      <a:pt x="19440" y="20354"/>
                      <a:pt x="19440" y="20354"/>
                      <a:pt x="19440" y="20354"/>
                    </a:cubicBezTo>
                    <a:cubicBezTo>
                      <a:pt x="19440" y="20354"/>
                      <a:pt x="19440" y="20354"/>
                      <a:pt x="19440" y="19938"/>
                    </a:cubicBezTo>
                    <a:cubicBezTo>
                      <a:pt x="19440" y="19938"/>
                      <a:pt x="19440" y="19938"/>
                      <a:pt x="19440" y="19938"/>
                    </a:cubicBezTo>
                    <a:cubicBezTo>
                      <a:pt x="19440" y="19938"/>
                      <a:pt x="19440" y="19938"/>
                      <a:pt x="19440" y="19523"/>
                    </a:cubicBezTo>
                    <a:cubicBezTo>
                      <a:pt x="19440" y="19108"/>
                      <a:pt x="19980" y="18277"/>
                      <a:pt x="20520" y="17862"/>
                    </a:cubicBezTo>
                    <a:cubicBezTo>
                      <a:pt x="21060" y="17446"/>
                      <a:pt x="21060" y="17031"/>
                      <a:pt x="21600" y="17031"/>
                    </a:cubicBezTo>
                    <a:cubicBezTo>
                      <a:pt x="21600" y="16615"/>
                      <a:pt x="20520" y="15785"/>
                      <a:pt x="19980" y="15369"/>
                    </a:cubicBezTo>
                    <a:cubicBezTo>
                      <a:pt x="18900" y="14538"/>
                      <a:pt x="18360" y="13708"/>
                      <a:pt x="18900" y="12877"/>
                    </a:cubicBezTo>
                    <a:cubicBezTo>
                      <a:pt x="18900" y="12046"/>
                      <a:pt x="19440" y="11215"/>
                      <a:pt x="19980" y="10800"/>
                    </a:cubicBezTo>
                    <a:cubicBezTo>
                      <a:pt x="19980" y="10800"/>
                      <a:pt x="19980" y="10385"/>
                      <a:pt x="19980" y="10385"/>
                    </a:cubicBezTo>
                    <a:cubicBezTo>
                      <a:pt x="19980" y="10385"/>
                      <a:pt x="19980" y="10385"/>
                      <a:pt x="19980" y="10385"/>
                    </a:cubicBezTo>
                    <a:cubicBezTo>
                      <a:pt x="19980" y="9969"/>
                      <a:pt x="19980" y="9554"/>
                      <a:pt x="19980" y="9138"/>
                    </a:cubicBezTo>
                    <a:cubicBezTo>
                      <a:pt x="18900" y="8723"/>
                      <a:pt x="16200" y="8723"/>
                      <a:pt x="15120" y="8308"/>
                    </a:cubicBezTo>
                    <a:cubicBezTo>
                      <a:pt x="14580" y="8308"/>
                      <a:pt x="14040" y="8308"/>
                      <a:pt x="14040" y="8308"/>
                    </a:cubicBezTo>
                    <a:cubicBezTo>
                      <a:pt x="12420" y="7892"/>
                      <a:pt x="12960" y="6646"/>
                      <a:pt x="12960" y="6231"/>
                    </a:cubicBezTo>
                    <a:cubicBezTo>
                      <a:pt x="12960" y="5815"/>
                      <a:pt x="12960" y="5400"/>
                      <a:pt x="12960" y="5400"/>
                    </a:cubicBezTo>
                    <a:cubicBezTo>
                      <a:pt x="11340" y="5400"/>
                      <a:pt x="10260" y="4154"/>
                      <a:pt x="10260" y="2908"/>
                    </a:cubicBezTo>
                    <a:cubicBezTo>
                      <a:pt x="10260" y="2908"/>
                      <a:pt x="10260" y="2908"/>
                      <a:pt x="10260" y="2492"/>
                    </a:cubicBezTo>
                    <a:cubicBezTo>
                      <a:pt x="9720" y="2492"/>
                      <a:pt x="9720" y="2077"/>
                      <a:pt x="9180" y="1662"/>
                    </a:cubicBezTo>
                    <a:cubicBezTo>
                      <a:pt x="9180" y="1662"/>
                      <a:pt x="9180" y="1662"/>
                      <a:pt x="9180" y="1662"/>
                    </a:cubicBezTo>
                    <a:cubicBezTo>
                      <a:pt x="9180" y="1662"/>
                      <a:pt x="8640" y="1662"/>
                      <a:pt x="8640" y="1246"/>
                    </a:cubicBezTo>
                    <a:cubicBezTo>
                      <a:pt x="8640" y="1246"/>
                      <a:pt x="8640" y="1246"/>
                      <a:pt x="8640" y="1246"/>
                    </a:cubicBezTo>
                    <a:cubicBezTo>
                      <a:pt x="8640" y="831"/>
                      <a:pt x="8100" y="831"/>
                      <a:pt x="8100" y="831"/>
                    </a:cubicBezTo>
                    <a:cubicBezTo>
                      <a:pt x="8100" y="831"/>
                      <a:pt x="8100" y="831"/>
                      <a:pt x="8100" y="831"/>
                    </a:cubicBezTo>
                    <a:cubicBezTo>
                      <a:pt x="8100" y="831"/>
                      <a:pt x="8100" y="831"/>
                      <a:pt x="8100" y="831"/>
                    </a:cubicBezTo>
                    <a:cubicBezTo>
                      <a:pt x="7560" y="415"/>
                      <a:pt x="7560" y="415"/>
                      <a:pt x="7560" y="415"/>
                    </a:cubicBezTo>
                    <a:cubicBezTo>
                      <a:pt x="6480" y="415"/>
                      <a:pt x="5400" y="0"/>
                      <a:pt x="4860" y="0"/>
                    </a:cubicBezTo>
                    <a:cubicBezTo>
                      <a:pt x="4320" y="415"/>
                      <a:pt x="1620" y="831"/>
                      <a:pt x="0" y="1246"/>
                    </a:cubicBezTo>
                    <a:cubicBezTo>
                      <a:pt x="0" y="1246"/>
                      <a:pt x="0" y="1246"/>
                      <a:pt x="0" y="1246"/>
                    </a:cubicBezTo>
                    <a:cubicBezTo>
                      <a:pt x="0" y="1662"/>
                      <a:pt x="0" y="1662"/>
                      <a:pt x="0" y="2077"/>
                    </a:cubicBezTo>
                    <a:cubicBezTo>
                      <a:pt x="0" y="2077"/>
                      <a:pt x="0" y="2077"/>
                      <a:pt x="0" y="2077"/>
                    </a:cubicBezTo>
                    <a:cubicBezTo>
                      <a:pt x="0" y="2077"/>
                      <a:pt x="0" y="2077"/>
                      <a:pt x="0" y="2492"/>
                    </a:cubicBezTo>
                    <a:cubicBezTo>
                      <a:pt x="0" y="2492"/>
                      <a:pt x="0" y="2492"/>
                      <a:pt x="0" y="2492"/>
                    </a:cubicBezTo>
                    <a:cubicBezTo>
                      <a:pt x="540" y="2492"/>
                      <a:pt x="540" y="2492"/>
                      <a:pt x="540" y="2492"/>
                    </a:cubicBezTo>
                    <a:cubicBezTo>
                      <a:pt x="540" y="2492"/>
                      <a:pt x="540" y="2492"/>
                      <a:pt x="540" y="2492"/>
                    </a:cubicBezTo>
                    <a:cubicBezTo>
                      <a:pt x="540" y="2492"/>
                      <a:pt x="540" y="2908"/>
                      <a:pt x="540" y="2908"/>
                    </a:cubicBezTo>
                    <a:cubicBezTo>
                      <a:pt x="2700" y="3323"/>
                      <a:pt x="2700" y="4569"/>
                      <a:pt x="2700" y="5400"/>
                    </a:cubicBezTo>
                    <a:cubicBezTo>
                      <a:pt x="2700" y="5815"/>
                      <a:pt x="2700" y="6231"/>
                      <a:pt x="3240" y="6646"/>
                    </a:cubicBezTo>
                    <a:cubicBezTo>
                      <a:pt x="3240" y="6646"/>
                      <a:pt x="3240" y="6646"/>
                      <a:pt x="3240" y="7062"/>
                    </a:cubicBezTo>
                    <a:cubicBezTo>
                      <a:pt x="3240" y="7062"/>
                      <a:pt x="3240" y="7062"/>
                      <a:pt x="3240" y="7062"/>
                    </a:cubicBezTo>
                    <a:cubicBezTo>
                      <a:pt x="3240" y="7062"/>
                      <a:pt x="3240" y="7477"/>
                      <a:pt x="3240" y="7477"/>
                    </a:cubicBezTo>
                    <a:cubicBezTo>
                      <a:pt x="3240" y="7477"/>
                      <a:pt x="3240" y="7477"/>
                      <a:pt x="3240" y="7477"/>
                    </a:cubicBezTo>
                    <a:cubicBezTo>
                      <a:pt x="3240" y="7892"/>
                      <a:pt x="3240" y="7892"/>
                      <a:pt x="3240" y="7892"/>
                    </a:cubicBezTo>
                    <a:cubicBezTo>
                      <a:pt x="3240" y="7892"/>
                      <a:pt x="3240" y="7892"/>
                      <a:pt x="3240" y="7892"/>
                    </a:cubicBezTo>
                    <a:cubicBezTo>
                      <a:pt x="3780" y="9554"/>
                      <a:pt x="3780" y="9554"/>
                      <a:pt x="3780" y="9554"/>
                    </a:cubicBezTo>
                    <a:cubicBezTo>
                      <a:pt x="3780" y="9554"/>
                      <a:pt x="3780" y="9554"/>
                      <a:pt x="3780" y="9554"/>
                    </a:cubicBezTo>
                    <a:cubicBezTo>
                      <a:pt x="3780" y="10385"/>
                      <a:pt x="3780" y="11215"/>
                      <a:pt x="3780" y="12046"/>
                    </a:cubicBezTo>
                    <a:cubicBezTo>
                      <a:pt x="3240" y="12046"/>
                      <a:pt x="3240" y="12462"/>
                      <a:pt x="3240" y="12462"/>
                    </a:cubicBezTo>
                    <a:cubicBezTo>
                      <a:pt x="3240" y="12877"/>
                      <a:pt x="3240" y="12877"/>
                      <a:pt x="3240" y="12877"/>
                    </a:cubicBezTo>
                    <a:cubicBezTo>
                      <a:pt x="3240" y="13292"/>
                      <a:pt x="3240" y="13292"/>
                      <a:pt x="3240" y="13292"/>
                    </a:cubicBezTo>
                    <a:cubicBezTo>
                      <a:pt x="3240" y="13708"/>
                      <a:pt x="3240" y="13708"/>
                      <a:pt x="3240" y="14123"/>
                    </a:cubicBezTo>
                    <a:cubicBezTo>
                      <a:pt x="3240" y="14123"/>
                      <a:pt x="3240" y="14123"/>
                      <a:pt x="3240" y="14123"/>
                    </a:cubicBezTo>
                    <a:cubicBezTo>
                      <a:pt x="2700" y="14123"/>
                      <a:pt x="2700" y="14538"/>
                      <a:pt x="2700" y="14538"/>
                    </a:cubicBezTo>
                    <a:cubicBezTo>
                      <a:pt x="2700" y="14538"/>
                      <a:pt x="2700" y="14538"/>
                      <a:pt x="2700" y="14538"/>
                    </a:cubicBezTo>
                    <a:cubicBezTo>
                      <a:pt x="2700" y="14538"/>
                      <a:pt x="2700" y="14538"/>
                      <a:pt x="2700" y="14538"/>
                    </a:cubicBezTo>
                    <a:cubicBezTo>
                      <a:pt x="2160" y="14954"/>
                      <a:pt x="2160" y="14954"/>
                      <a:pt x="2160" y="14954"/>
                    </a:cubicBezTo>
                    <a:cubicBezTo>
                      <a:pt x="2160" y="14954"/>
                      <a:pt x="2160" y="14954"/>
                      <a:pt x="2160" y="14954"/>
                    </a:cubicBezTo>
                    <a:cubicBezTo>
                      <a:pt x="2160" y="14954"/>
                      <a:pt x="2160" y="14954"/>
                      <a:pt x="2160" y="14954"/>
                    </a:cubicBezTo>
                    <a:cubicBezTo>
                      <a:pt x="1620" y="14954"/>
                      <a:pt x="1620" y="14954"/>
                      <a:pt x="1620" y="14954"/>
                    </a:cubicBezTo>
                    <a:cubicBezTo>
                      <a:pt x="1620" y="14954"/>
                      <a:pt x="1080" y="15369"/>
                      <a:pt x="1080" y="15785"/>
                    </a:cubicBezTo>
                    <a:cubicBezTo>
                      <a:pt x="1080" y="15785"/>
                      <a:pt x="1080" y="15785"/>
                      <a:pt x="1080" y="16200"/>
                    </a:cubicBezTo>
                    <a:cubicBezTo>
                      <a:pt x="1080" y="16200"/>
                      <a:pt x="1620" y="16200"/>
                      <a:pt x="1620" y="16200"/>
                    </a:cubicBezTo>
                    <a:cubicBezTo>
                      <a:pt x="1620" y="16615"/>
                      <a:pt x="2160" y="16615"/>
                      <a:pt x="2160" y="17031"/>
                    </a:cubicBezTo>
                    <a:cubicBezTo>
                      <a:pt x="2160" y="17031"/>
                      <a:pt x="2700" y="17446"/>
                      <a:pt x="2700" y="17446"/>
                    </a:cubicBezTo>
                    <a:cubicBezTo>
                      <a:pt x="3240" y="17862"/>
                      <a:pt x="3240" y="17862"/>
                      <a:pt x="3780" y="18277"/>
                    </a:cubicBezTo>
                    <a:cubicBezTo>
                      <a:pt x="3780" y="18277"/>
                      <a:pt x="3780" y="18692"/>
                      <a:pt x="4320" y="18692"/>
                    </a:cubicBezTo>
                    <a:cubicBezTo>
                      <a:pt x="4320" y="18692"/>
                      <a:pt x="4320" y="19108"/>
                      <a:pt x="4860" y="19108"/>
                    </a:cubicBezTo>
                    <a:cubicBezTo>
                      <a:pt x="4860" y="19108"/>
                      <a:pt x="5400" y="19523"/>
                      <a:pt x="6480" y="1993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3656" name="Group 3656"/>
            <p:cNvGrpSpPr/>
            <p:nvPr/>
          </p:nvGrpSpPr>
          <p:grpSpPr>
            <a:xfrm>
              <a:off x="2514090" y="1485575"/>
              <a:ext cx="1100482" cy="1195128"/>
              <a:chOff x="0" y="0"/>
              <a:chExt cx="1100481" cy="1195127"/>
            </a:xfrm>
          </p:grpSpPr>
          <p:grpSp>
            <p:nvGrpSpPr>
              <p:cNvPr id="3340" name="Group 3340"/>
              <p:cNvGrpSpPr/>
              <p:nvPr/>
            </p:nvGrpSpPr>
            <p:grpSpPr>
              <a:xfrm>
                <a:off x="-1" y="0"/>
                <a:ext cx="1100483" cy="1195128"/>
                <a:chOff x="0" y="0"/>
                <a:chExt cx="1100481" cy="1195127"/>
              </a:xfrm>
            </p:grpSpPr>
            <p:sp>
              <p:nvSpPr>
                <p:cNvPr id="3174" name="Shape 3174"/>
                <p:cNvSpPr/>
                <p:nvPr/>
              </p:nvSpPr>
              <p:spPr>
                <a:xfrm>
                  <a:off x="646460" y="903176"/>
                  <a:ext cx="2572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0400" y="0"/>
                        <a:pt x="20400" y="0"/>
                        <a:pt x="19200" y="0"/>
                      </a:cubicBezTo>
                      <a:cubicBezTo>
                        <a:pt x="19200" y="0"/>
                        <a:pt x="19200" y="0"/>
                        <a:pt x="19200" y="0"/>
                      </a:cubicBezTo>
                      <a:cubicBezTo>
                        <a:pt x="18000" y="0"/>
                        <a:pt x="18000" y="0"/>
                        <a:pt x="16800" y="0"/>
                      </a:cubicBezTo>
                      <a:cubicBezTo>
                        <a:pt x="13200" y="0"/>
                        <a:pt x="8400" y="0"/>
                        <a:pt x="4800" y="3600"/>
                      </a:cubicBezTo>
                      <a:cubicBezTo>
                        <a:pt x="4800" y="3600"/>
                        <a:pt x="4800" y="3600"/>
                        <a:pt x="3600" y="3600"/>
                      </a:cubicBezTo>
                      <a:cubicBezTo>
                        <a:pt x="3600" y="3600"/>
                        <a:pt x="3600" y="3600"/>
                        <a:pt x="2400" y="3600"/>
                      </a:cubicBezTo>
                      <a:cubicBezTo>
                        <a:pt x="2400" y="3600"/>
                        <a:pt x="2400" y="3600"/>
                        <a:pt x="1200" y="3600"/>
                      </a:cubicBezTo>
                      <a:cubicBezTo>
                        <a:pt x="1200" y="3600"/>
                        <a:pt x="1200" y="3600"/>
                        <a:pt x="1200" y="3600"/>
                      </a:cubicBezTo>
                      <a:cubicBezTo>
                        <a:pt x="1200" y="7200"/>
                        <a:pt x="0" y="7200"/>
                        <a:pt x="0" y="7200"/>
                      </a:cubicBezTo>
                      <a:cubicBezTo>
                        <a:pt x="0" y="7200"/>
                        <a:pt x="0" y="7200"/>
                        <a:pt x="0" y="7200"/>
                      </a:cubicBezTo>
                      <a:cubicBezTo>
                        <a:pt x="1200" y="10800"/>
                        <a:pt x="2400" y="10800"/>
                        <a:pt x="3600" y="14400"/>
                      </a:cubicBezTo>
                      <a:cubicBezTo>
                        <a:pt x="3600" y="18000"/>
                        <a:pt x="4800" y="18000"/>
                        <a:pt x="4800" y="21600"/>
                      </a:cubicBezTo>
                      <a:cubicBezTo>
                        <a:pt x="7200" y="14400"/>
                        <a:pt x="10800" y="3600"/>
                        <a:pt x="15600" y="3600"/>
                      </a:cubicBezTo>
                      <a:cubicBezTo>
                        <a:pt x="15600" y="3600"/>
                        <a:pt x="16800" y="3600"/>
                        <a:pt x="16800" y="3600"/>
                      </a:cubicBezTo>
                      <a:cubicBezTo>
                        <a:pt x="16800" y="3600"/>
                        <a:pt x="16800" y="3600"/>
                        <a:pt x="18000" y="3600"/>
                      </a:cubicBezTo>
                      <a:cubicBezTo>
                        <a:pt x="18000" y="3600"/>
                        <a:pt x="18000" y="3600"/>
                        <a:pt x="19200" y="3600"/>
                      </a:cubicBezTo>
                      <a:cubicBezTo>
                        <a:pt x="19200" y="3600"/>
                        <a:pt x="19200" y="0"/>
                        <a:pt x="19200" y="0"/>
                      </a:cubicBezTo>
                      <a:cubicBezTo>
                        <a:pt x="19200" y="0"/>
                        <a:pt x="20400" y="0"/>
                        <a:pt x="20400" y="0"/>
                      </a:cubicBezTo>
                      <a:cubicBezTo>
                        <a:pt x="204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75" name="Shape 3175"/>
                <p:cNvSpPr/>
                <p:nvPr/>
              </p:nvSpPr>
              <p:spPr>
                <a:xfrm>
                  <a:off x="472418" y="896345"/>
                  <a:ext cx="157395" cy="1933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50" y="9078"/>
                      </a:moveTo>
                      <a:cubicBezTo>
                        <a:pt x="16250" y="8609"/>
                        <a:pt x="17042" y="8452"/>
                        <a:pt x="17637" y="8452"/>
                      </a:cubicBezTo>
                      <a:cubicBezTo>
                        <a:pt x="17835" y="8452"/>
                        <a:pt x="18429" y="8452"/>
                        <a:pt x="18628" y="8296"/>
                      </a:cubicBezTo>
                      <a:cubicBezTo>
                        <a:pt x="18628" y="2035"/>
                        <a:pt x="18628" y="2035"/>
                        <a:pt x="18628" y="2035"/>
                      </a:cubicBezTo>
                      <a:cubicBezTo>
                        <a:pt x="19024" y="2035"/>
                        <a:pt x="19024" y="2035"/>
                        <a:pt x="19024" y="2035"/>
                      </a:cubicBezTo>
                      <a:cubicBezTo>
                        <a:pt x="19618" y="1878"/>
                        <a:pt x="20609" y="1878"/>
                        <a:pt x="21006" y="1722"/>
                      </a:cubicBezTo>
                      <a:cubicBezTo>
                        <a:pt x="21006" y="1722"/>
                        <a:pt x="21204" y="1722"/>
                        <a:pt x="21600" y="1565"/>
                      </a:cubicBezTo>
                      <a:cubicBezTo>
                        <a:pt x="21600" y="1565"/>
                        <a:pt x="21600" y="1565"/>
                        <a:pt x="21600" y="1565"/>
                      </a:cubicBezTo>
                      <a:cubicBezTo>
                        <a:pt x="21600" y="1565"/>
                        <a:pt x="21600" y="1565"/>
                        <a:pt x="21600" y="1565"/>
                      </a:cubicBezTo>
                      <a:cubicBezTo>
                        <a:pt x="21402" y="1565"/>
                        <a:pt x="21204" y="1565"/>
                        <a:pt x="21204" y="1565"/>
                      </a:cubicBezTo>
                      <a:cubicBezTo>
                        <a:pt x="21006" y="1565"/>
                        <a:pt x="21006" y="1565"/>
                        <a:pt x="21006" y="1565"/>
                      </a:cubicBezTo>
                      <a:cubicBezTo>
                        <a:pt x="20807" y="1565"/>
                        <a:pt x="20609" y="1565"/>
                        <a:pt x="20411" y="1565"/>
                      </a:cubicBezTo>
                      <a:cubicBezTo>
                        <a:pt x="20015" y="1565"/>
                        <a:pt x="19618" y="1565"/>
                        <a:pt x="19420" y="1409"/>
                      </a:cubicBezTo>
                      <a:cubicBezTo>
                        <a:pt x="19420" y="1409"/>
                        <a:pt x="19024" y="1409"/>
                        <a:pt x="18033" y="1409"/>
                      </a:cubicBezTo>
                      <a:cubicBezTo>
                        <a:pt x="16448" y="1409"/>
                        <a:pt x="14664" y="1565"/>
                        <a:pt x="14664" y="1565"/>
                      </a:cubicBezTo>
                      <a:cubicBezTo>
                        <a:pt x="14466" y="1565"/>
                        <a:pt x="14466" y="1565"/>
                        <a:pt x="14466" y="1565"/>
                      </a:cubicBezTo>
                      <a:cubicBezTo>
                        <a:pt x="13673" y="939"/>
                        <a:pt x="13673" y="939"/>
                        <a:pt x="13673" y="939"/>
                      </a:cubicBezTo>
                      <a:cubicBezTo>
                        <a:pt x="6143" y="939"/>
                        <a:pt x="6143" y="939"/>
                        <a:pt x="6143" y="939"/>
                      </a:cubicBezTo>
                      <a:cubicBezTo>
                        <a:pt x="5350" y="939"/>
                        <a:pt x="4756" y="783"/>
                        <a:pt x="3963" y="470"/>
                      </a:cubicBezTo>
                      <a:cubicBezTo>
                        <a:pt x="3369" y="157"/>
                        <a:pt x="2774" y="157"/>
                        <a:pt x="2180" y="313"/>
                      </a:cubicBezTo>
                      <a:cubicBezTo>
                        <a:pt x="1982" y="313"/>
                        <a:pt x="1982" y="470"/>
                        <a:pt x="1982" y="470"/>
                      </a:cubicBezTo>
                      <a:cubicBezTo>
                        <a:pt x="1783" y="470"/>
                        <a:pt x="1783" y="470"/>
                        <a:pt x="1783" y="470"/>
                      </a:cubicBezTo>
                      <a:cubicBezTo>
                        <a:pt x="1387" y="470"/>
                        <a:pt x="1189" y="313"/>
                        <a:pt x="1189" y="157"/>
                      </a:cubicBezTo>
                      <a:cubicBezTo>
                        <a:pt x="991" y="157"/>
                        <a:pt x="991" y="157"/>
                        <a:pt x="991" y="0"/>
                      </a:cubicBezTo>
                      <a:cubicBezTo>
                        <a:pt x="991" y="0"/>
                        <a:pt x="991" y="0"/>
                        <a:pt x="991" y="0"/>
                      </a:cubicBezTo>
                      <a:cubicBezTo>
                        <a:pt x="793" y="0"/>
                        <a:pt x="594" y="313"/>
                        <a:pt x="594" y="313"/>
                      </a:cubicBezTo>
                      <a:cubicBezTo>
                        <a:pt x="594" y="470"/>
                        <a:pt x="594" y="470"/>
                        <a:pt x="594" y="470"/>
                      </a:cubicBezTo>
                      <a:cubicBezTo>
                        <a:pt x="0" y="470"/>
                        <a:pt x="0" y="470"/>
                        <a:pt x="0" y="470"/>
                      </a:cubicBezTo>
                      <a:cubicBezTo>
                        <a:pt x="0" y="939"/>
                        <a:pt x="396" y="1722"/>
                        <a:pt x="1189" y="2348"/>
                      </a:cubicBezTo>
                      <a:cubicBezTo>
                        <a:pt x="1982" y="3287"/>
                        <a:pt x="2774" y="4852"/>
                        <a:pt x="3369" y="6104"/>
                      </a:cubicBezTo>
                      <a:cubicBezTo>
                        <a:pt x="3567" y="6730"/>
                        <a:pt x="4161" y="7513"/>
                        <a:pt x="4558" y="8139"/>
                      </a:cubicBezTo>
                      <a:cubicBezTo>
                        <a:pt x="4954" y="8765"/>
                        <a:pt x="5350" y="9235"/>
                        <a:pt x="5549" y="9861"/>
                      </a:cubicBezTo>
                      <a:cubicBezTo>
                        <a:pt x="5747" y="10330"/>
                        <a:pt x="5747" y="10957"/>
                        <a:pt x="5747" y="11583"/>
                      </a:cubicBezTo>
                      <a:cubicBezTo>
                        <a:pt x="5549" y="12052"/>
                        <a:pt x="5549" y="12522"/>
                        <a:pt x="5747" y="12678"/>
                      </a:cubicBezTo>
                      <a:cubicBezTo>
                        <a:pt x="6143" y="13304"/>
                        <a:pt x="6341" y="14243"/>
                        <a:pt x="6539" y="15496"/>
                      </a:cubicBezTo>
                      <a:cubicBezTo>
                        <a:pt x="6539" y="15809"/>
                        <a:pt x="6539" y="15965"/>
                        <a:pt x="6539" y="16278"/>
                      </a:cubicBezTo>
                      <a:cubicBezTo>
                        <a:pt x="6738" y="17374"/>
                        <a:pt x="6936" y="18939"/>
                        <a:pt x="7927" y="19722"/>
                      </a:cubicBezTo>
                      <a:cubicBezTo>
                        <a:pt x="8323" y="20035"/>
                        <a:pt x="8719" y="20504"/>
                        <a:pt x="9314" y="20974"/>
                      </a:cubicBezTo>
                      <a:cubicBezTo>
                        <a:pt x="9314" y="20974"/>
                        <a:pt x="9512" y="20974"/>
                        <a:pt x="9512" y="20974"/>
                      </a:cubicBezTo>
                      <a:cubicBezTo>
                        <a:pt x="9710" y="20661"/>
                        <a:pt x="10305" y="20035"/>
                        <a:pt x="10899" y="20035"/>
                      </a:cubicBezTo>
                      <a:cubicBezTo>
                        <a:pt x="11097" y="20035"/>
                        <a:pt x="11295" y="20191"/>
                        <a:pt x="11494" y="20348"/>
                      </a:cubicBezTo>
                      <a:cubicBezTo>
                        <a:pt x="11692" y="20661"/>
                        <a:pt x="11890" y="20817"/>
                        <a:pt x="11890" y="21130"/>
                      </a:cubicBezTo>
                      <a:cubicBezTo>
                        <a:pt x="12088" y="21443"/>
                        <a:pt x="12088" y="21600"/>
                        <a:pt x="12484" y="21600"/>
                      </a:cubicBezTo>
                      <a:cubicBezTo>
                        <a:pt x="12683" y="21600"/>
                        <a:pt x="13079" y="21600"/>
                        <a:pt x="13475" y="21600"/>
                      </a:cubicBezTo>
                      <a:cubicBezTo>
                        <a:pt x="13872" y="21600"/>
                        <a:pt x="14268" y="21600"/>
                        <a:pt x="14466" y="21600"/>
                      </a:cubicBezTo>
                      <a:cubicBezTo>
                        <a:pt x="14664" y="21600"/>
                        <a:pt x="14664" y="21600"/>
                        <a:pt x="14664" y="21600"/>
                      </a:cubicBezTo>
                      <a:cubicBezTo>
                        <a:pt x="14862" y="21600"/>
                        <a:pt x="15061" y="21600"/>
                        <a:pt x="15061" y="21600"/>
                      </a:cubicBezTo>
                      <a:cubicBezTo>
                        <a:pt x="15061" y="21443"/>
                        <a:pt x="15259" y="21287"/>
                        <a:pt x="15655" y="21130"/>
                      </a:cubicBezTo>
                      <a:cubicBezTo>
                        <a:pt x="15853" y="20974"/>
                        <a:pt x="16250" y="20817"/>
                        <a:pt x="16250" y="20661"/>
                      </a:cubicBezTo>
                      <a:cubicBezTo>
                        <a:pt x="16250" y="14400"/>
                        <a:pt x="16250" y="14400"/>
                        <a:pt x="16250" y="14400"/>
                      </a:cubicBezTo>
                      <a:cubicBezTo>
                        <a:pt x="16250" y="13774"/>
                        <a:pt x="16250" y="13774"/>
                        <a:pt x="16250" y="13774"/>
                      </a:cubicBezTo>
                      <a:lnTo>
                        <a:pt x="16250" y="907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76" name="Shape 3176"/>
                <p:cNvSpPr/>
                <p:nvPr/>
              </p:nvSpPr>
              <p:spPr>
                <a:xfrm>
                  <a:off x="681268" y="874376"/>
                  <a:ext cx="119560" cy="1054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11" y="288"/>
                      </a:moveTo>
                      <a:cubicBezTo>
                        <a:pt x="10670" y="576"/>
                        <a:pt x="10670" y="864"/>
                        <a:pt x="10670" y="1152"/>
                      </a:cubicBezTo>
                      <a:cubicBezTo>
                        <a:pt x="10670" y="2304"/>
                        <a:pt x="8588" y="3744"/>
                        <a:pt x="7547" y="4032"/>
                      </a:cubicBezTo>
                      <a:cubicBezTo>
                        <a:pt x="7027" y="4320"/>
                        <a:pt x="6246" y="5184"/>
                        <a:pt x="5986" y="6048"/>
                      </a:cubicBezTo>
                      <a:cubicBezTo>
                        <a:pt x="5205" y="6912"/>
                        <a:pt x="4945" y="7488"/>
                        <a:pt x="4684" y="7776"/>
                      </a:cubicBezTo>
                      <a:cubicBezTo>
                        <a:pt x="4424" y="7776"/>
                        <a:pt x="4164" y="7776"/>
                        <a:pt x="3904" y="7776"/>
                      </a:cubicBezTo>
                      <a:cubicBezTo>
                        <a:pt x="3123" y="7776"/>
                        <a:pt x="2342" y="7488"/>
                        <a:pt x="1561" y="7200"/>
                      </a:cubicBezTo>
                      <a:cubicBezTo>
                        <a:pt x="1041" y="7200"/>
                        <a:pt x="781" y="7200"/>
                        <a:pt x="520" y="7200"/>
                      </a:cubicBezTo>
                      <a:cubicBezTo>
                        <a:pt x="520" y="7200"/>
                        <a:pt x="260" y="7200"/>
                        <a:pt x="0" y="7200"/>
                      </a:cubicBezTo>
                      <a:cubicBezTo>
                        <a:pt x="0" y="7200"/>
                        <a:pt x="260" y="7488"/>
                        <a:pt x="260" y="7488"/>
                      </a:cubicBezTo>
                      <a:cubicBezTo>
                        <a:pt x="260" y="7488"/>
                        <a:pt x="260" y="7488"/>
                        <a:pt x="260" y="7488"/>
                      </a:cubicBezTo>
                      <a:cubicBezTo>
                        <a:pt x="520" y="7776"/>
                        <a:pt x="520" y="7776"/>
                        <a:pt x="520" y="7776"/>
                      </a:cubicBezTo>
                      <a:cubicBezTo>
                        <a:pt x="520" y="7776"/>
                        <a:pt x="520" y="7776"/>
                        <a:pt x="781" y="7776"/>
                      </a:cubicBezTo>
                      <a:cubicBezTo>
                        <a:pt x="781" y="8064"/>
                        <a:pt x="781" y="8064"/>
                        <a:pt x="781" y="8064"/>
                      </a:cubicBezTo>
                      <a:cubicBezTo>
                        <a:pt x="781" y="8064"/>
                        <a:pt x="781" y="8064"/>
                        <a:pt x="781" y="8064"/>
                      </a:cubicBezTo>
                      <a:cubicBezTo>
                        <a:pt x="1301" y="8064"/>
                        <a:pt x="1561" y="8640"/>
                        <a:pt x="1822" y="9792"/>
                      </a:cubicBezTo>
                      <a:cubicBezTo>
                        <a:pt x="1822" y="10368"/>
                        <a:pt x="2342" y="11808"/>
                        <a:pt x="2602" y="12096"/>
                      </a:cubicBezTo>
                      <a:cubicBezTo>
                        <a:pt x="3383" y="12384"/>
                        <a:pt x="5986" y="13536"/>
                        <a:pt x="5986" y="14688"/>
                      </a:cubicBezTo>
                      <a:cubicBezTo>
                        <a:pt x="5986" y="14976"/>
                        <a:pt x="5986" y="15264"/>
                        <a:pt x="6246" y="15264"/>
                      </a:cubicBezTo>
                      <a:cubicBezTo>
                        <a:pt x="6506" y="15840"/>
                        <a:pt x="7027" y="16416"/>
                        <a:pt x="7027" y="17280"/>
                      </a:cubicBezTo>
                      <a:cubicBezTo>
                        <a:pt x="7027" y="17568"/>
                        <a:pt x="7287" y="17856"/>
                        <a:pt x="7547" y="18432"/>
                      </a:cubicBezTo>
                      <a:cubicBezTo>
                        <a:pt x="7807" y="18720"/>
                        <a:pt x="8067" y="18720"/>
                        <a:pt x="8328" y="18720"/>
                      </a:cubicBezTo>
                      <a:cubicBezTo>
                        <a:pt x="8328" y="19008"/>
                        <a:pt x="8588" y="19008"/>
                        <a:pt x="8588" y="19008"/>
                      </a:cubicBezTo>
                      <a:cubicBezTo>
                        <a:pt x="8848" y="19008"/>
                        <a:pt x="8848" y="19008"/>
                        <a:pt x="8848" y="19008"/>
                      </a:cubicBezTo>
                      <a:cubicBezTo>
                        <a:pt x="9108" y="19008"/>
                        <a:pt x="9108" y="19008"/>
                        <a:pt x="9369" y="19008"/>
                      </a:cubicBezTo>
                      <a:cubicBezTo>
                        <a:pt x="9369" y="19008"/>
                        <a:pt x="9369" y="19008"/>
                        <a:pt x="9629" y="19008"/>
                      </a:cubicBezTo>
                      <a:cubicBezTo>
                        <a:pt x="9629" y="19008"/>
                        <a:pt x="9629" y="19008"/>
                        <a:pt x="9889" y="19008"/>
                      </a:cubicBezTo>
                      <a:cubicBezTo>
                        <a:pt x="9889" y="19008"/>
                        <a:pt x="9889" y="19008"/>
                        <a:pt x="9889" y="19008"/>
                      </a:cubicBezTo>
                      <a:cubicBezTo>
                        <a:pt x="10149" y="19008"/>
                        <a:pt x="10149" y="19296"/>
                        <a:pt x="10149" y="19296"/>
                      </a:cubicBezTo>
                      <a:cubicBezTo>
                        <a:pt x="10410" y="19296"/>
                        <a:pt x="10410" y="19296"/>
                        <a:pt x="10410" y="19296"/>
                      </a:cubicBezTo>
                      <a:cubicBezTo>
                        <a:pt x="10410" y="19296"/>
                        <a:pt x="10410" y="19296"/>
                        <a:pt x="10410" y="19296"/>
                      </a:cubicBezTo>
                      <a:cubicBezTo>
                        <a:pt x="10670" y="19296"/>
                        <a:pt x="10670" y="19584"/>
                        <a:pt x="10670" y="19584"/>
                      </a:cubicBezTo>
                      <a:cubicBezTo>
                        <a:pt x="10670" y="19584"/>
                        <a:pt x="10670" y="19584"/>
                        <a:pt x="10670" y="19584"/>
                      </a:cubicBezTo>
                      <a:cubicBezTo>
                        <a:pt x="10670" y="19584"/>
                        <a:pt x="10670" y="19584"/>
                        <a:pt x="10670" y="19584"/>
                      </a:cubicBezTo>
                      <a:cubicBezTo>
                        <a:pt x="10930" y="19296"/>
                        <a:pt x="10930" y="19296"/>
                        <a:pt x="10930" y="19296"/>
                      </a:cubicBezTo>
                      <a:cubicBezTo>
                        <a:pt x="11190" y="20448"/>
                        <a:pt x="11190" y="20448"/>
                        <a:pt x="11190" y="20448"/>
                      </a:cubicBezTo>
                      <a:cubicBezTo>
                        <a:pt x="11190" y="20448"/>
                        <a:pt x="11190" y="20448"/>
                        <a:pt x="11190" y="20448"/>
                      </a:cubicBezTo>
                      <a:cubicBezTo>
                        <a:pt x="11190" y="20448"/>
                        <a:pt x="11190" y="20448"/>
                        <a:pt x="11190" y="20448"/>
                      </a:cubicBezTo>
                      <a:cubicBezTo>
                        <a:pt x="11451" y="20448"/>
                        <a:pt x="11711" y="20448"/>
                        <a:pt x="11971" y="20448"/>
                      </a:cubicBezTo>
                      <a:cubicBezTo>
                        <a:pt x="12231" y="20448"/>
                        <a:pt x="12752" y="20448"/>
                        <a:pt x="13012" y="20736"/>
                      </a:cubicBezTo>
                      <a:cubicBezTo>
                        <a:pt x="13012" y="20736"/>
                        <a:pt x="13012" y="20736"/>
                        <a:pt x="13012" y="20736"/>
                      </a:cubicBezTo>
                      <a:cubicBezTo>
                        <a:pt x="13272" y="20736"/>
                        <a:pt x="13272" y="20736"/>
                        <a:pt x="13533" y="20736"/>
                      </a:cubicBezTo>
                      <a:cubicBezTo>
                        <a:pt x="13533" y="20736"/>
                        <a:pt x="13533" y="20736"/>
                        <a:pt x="13533" y="20736"/>
                      </a:cubicBezTo>
                      <a:cubicBezTo>
                        <a:pt x="13793" y="21024"/>
                        <a:pt x="13793" y="21024"/>
                        <a:pt x="13793" y="21024"/>
                      </a:cubicBezTo>
                      <a:cubicBezTo>
                        <a:pt x="14053" y="21312"/>
                        <a:pt x="14834" y="21312"/>
                        <a:pt x="15354" y="21312"/>
                      </a:cubicBezTo>
                      <a:cubicBezTo>
                        <a:pt x="15875" y="21312"/>
                        <a:pt x="16395" y="21312"/>
                        <a:pt x="16655" y="21600"/>
                      </a:cubicBezTo>
                      <a:cubicBezTo>
                        <a:pt x="16916" y="21312"/>
                        <a:pt x="17176" y="21024"/>
                        <a:pt x="17436" y="20736"/>
                      </a:cubicBezTo>
                      <a:cubicBezTo>
                        <a:pt x="18217" y="19872"/>
                        <a:pt x="18998" y="19008"/>
                        <a:pt x="19258" y="18432"/>
                      </a:cubicBezTo>
                      <a:cubicBezTo>
                        <a:pt x="19518" y="18144"/>
                        <a:pt x="19778" y="17568"/>
                        <a:pt x="19778" y="16992"/>
                      </a:cubicBezTo>
                      <a:cubicBezTo>
                        <a:pt x="19778" y="16128"/>
                        <a:pt x="19778" y="15552"/>
                        <a:pt x="20299" y="15264"/>
                      </a:cubicBezTo>
                      <a:cubicBezTo>
                        <a:pt x="20559" y="14976"/>
                        <a:pt x="21340" y="14112"/>
                        <a:pt x="21600" y="13536"/>
                      </a:cubicBezTo>
                      <a:cubicBezTo>
                        <a:pt x="21340" y="13248"/>
                        <a:pt x="21340" y="12960"/>
                        <a:pt x="21340" y="12384"/>
                      </a:cubicBezTo>
                      <a:cubicBezTo>
                        <a:pt x="21080" y="12096"/>
                        <a:pt x="21080" y="11520"/>
                        <a:pt x="20819" y="11232"/>
                      </a:cubicBezTo>
                      <a:cubicBezTo>
                        <a:pt x="20039" y="10368"/>
                        <a:pt x="20559" y="9504"/>
                        <a:pt x="20819" y="9216"/>
                      </a:cubicBezTo>
                      <a:cubicBezTo>
                        <a:pt x="21340" y="8928"/>
                        <a:pt x="21600" y="8352"/>
                        <a:pt x="21340" y="8064"/>
                      </a:cubicBezTo>
                      <a:cubicBezTo>
                        <a:pt x="21340" y="7200"/>
                        <a:pt x="21340" y="6336"/>
                        <a:pt x="21340" y="5472"/>
                      </a:cubicBezTo>
                      <a:cubicBezTo>
                        <a:pt x="21600" y="4608"/>
                        <a:pt x="21600" y="3744"/>
                        <a:pt x="21340" y="3168"/>
                      </a:cubicBezTo>
                      <a:cubicBezTo>
                        <a:pt x="21340" y="3168"/>
                        <a:pt x="21080" y="3168"/>
                        <a:pt x="20819" y="3168"/>
                      </a:cubicBezTo>
                      <a:cubicBezTo>
                        <a:pt x="20039" y="2880"/>
                        <a:pt x="18998" y="2592"/>
                        <a:pt x="18217" y="2016"/>
                      </a:cubicBezTo>
                      <a:cubicBezTo>
                        <a:pt x="17176" y="1440"/>
                        <a:pt x="15354" y="1152"/>
                        <a:pt x="14573" y="1152"/>
                      </a:cubicBezTo>
                      <a:cubicBezTo>
                        <a:pt x="14313" y="1152"/>
                        <a:pt x="14313" y="1152"/>
                        <a:pt x="14313" y="1152"/>
                      </a:cubicBezTo>
                      <a:cubicBezTo>
                        <a:pt x="13793" y="0"/>
                        <a:pt x="13793" y="0"/>
                        <a:pt x="13793" y="0"/>
                      </a:cubicBezTo>
                      <a:lnTo>
                        <a:pt x="11711" y="28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77" name="Shape 3177"/>
                <p:cNvSpPr/>
                <p:nvPr/>
              </p:nvSpPr>
              <p:spPr>
                <a:xfrm>
                  <a:off x="596517" y="910991"/>
                  <a:ext cx="140748" cy="1435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9647"/>
                      </a:moveTo>
                      <a:cubicBezTo>
                        <a:pt x="21600" y="9647"/>
                        <a:pt x="21600" y="9437"/>
                        <a:pt x="21377" y="9437"/>
                      </a:cubicBezTo>
                      <a:cubicBezTo>
                        <a:pt x="21377" y="9437"/>
                        <a:pt x="21377" y="9437"/>
                        <a:pt x="21377" y="9437"/>
                      </a:cubicBezTo>
                      <a:cubicBezTo>
                        <a:pt x="21377" y="9437"/>
                        <a:pt x="21377" y="9437"/>
                        <a:pt x="21377" y="9437"/>
                      </a:cubicBezTo>
                      <a:cubicBezTo>
                        <a:pt x="21377" y="9227"/>
                        <a:pt x="21377" y="9227"/>
                        <a:pt x="21377" y="9227"/>
                      </a:cubicBezTo>
                      <a:cubicBezTo>
                        <a:pt x="21377" y="9227"/>
                        <a:pt x="21377" y="9227"/>
                        <a:pt x="21155" y="9227"/>
                      </a:cubicBezTo>
                      <a:cubicBezTo>
                        <a:pt x="21155" y="9227"/>
                        <a:pt x="21155" y="9227"/>
                        <a:pt x="21155" y="9227"/>
                      </a:cubicBezTo>
                      <a:cubicBezTo>
                        <a:pt x="21155" y="9227"/>
                        <a:pt x="21155" y="9227"/>
                        <a:pt x="21155" y="9227"/>
                      </a:cubicBezTo>
                      <a:cubicBezTo>
                        <a:pt x="20932" y="9227"/>
                        <a:pt x="20932" y="9227"/>
                        <a:pt x="20932" y="9227"/>
                      </a:cubicBezTo>
                      <a:cubicBezTo>
                        <a:pt x="20932" y="9227"/>
                        <a:pt x="20709" y="9227"/>
                        <a:pt x="20709" y="9227"/>
                      </a:cubicBezTo>
                      <a:cubicBezTo>
                        <a:pt x="20709" y="9227"/>
                        <a:pt x="20487" y="9227"/>
                        <a:pt x="20487" y="9227"/>
                      </a:cubicBezTo>
                      <a:cubicBezTo>
                        <a:pt x="20264" y="9227"/>
                        <a:pt x="20264" y="9227"/>
                        <a:pt x="20264" y="9227"/>
                      </a:cubicBezTo>
                      <a:cubicBezTo>
                        <a:pt x="20264" y="9227"/>
                        <a:pt x="20264" y="9227"/>
                        <a:pt x="20264" y="9227"/>
                      </a:cubicBezTo>
                      <a:cubicBezTo>
                        <a:pt x="20264" y="9227"/>
                        <a:pt x="20264" y="9227"/>
                        <a:pt x="20264" y="9227"/>
                      </a:cubicBezTo>
                      <a:cubicBezTo>
                        <a:pt x="19819" y="9227"/>
                        <a:pt x="19151" y="8808"/>
                        <a:pt x="18705" y="8388"/>
                      </a:cubicBezTo>
                      <a:cubicBezTo>
                        <a:pt x="18705" y="8388"/>
                        <a:pt x="18705" y="8388"/>
                        <a:pt x="18705" y="8388"/>
                      </a:cubicBezTo>
                      <a:cubicBezTo>
                        <a:pt x="18482" y="8179"/>
                        <a:pt x="18482" y="8179"/>
                        <a:pt x="18482" y="8179"/>
                      </a:cubicBezTo>
                      <a:cubicBezTo>
                        <a:pt x="18482" y="8179"/>
                        <a:pt x="18482" y="7969"/>
                        <a:pt x="18260" y="7969"/>
                      </a:cubicBezTo>
                      <a:cubicBezTo>
                        <a:pt x="18260" y="7969"/>
                        <a:pt x="18260" y="7759"/>
                        <a:pt x="18260" y="7759"/>
                      </a:cubicBezTo>
                      <a:cubicBezTo>
                        <a:pt x="18260" y="7759"/>
                        <a:pt x="18260" y="7550"/>
                        <a:pt x="18260" y="7550"/>
                      </a:cubicBezTo>
                      <a:cubicBezTo>
                        <a:pt x="18037" y="7550"/>
                        <a:pt x="18037" y="7550"/>
                        <a:pt x="18037" y="7340"/>
                      </a:cubicBezTo>
                      <a:cubicBezTo>
                        <a:pt x="18037" y="7340"/>
                        <a:pt x="18037" y="7130"/>
                        <a:pt x="18037" y="7130"/>
                      </a:cubicBezTo>
                      <a:cubicBezTo>
                        <a:pt x="18037" y="6920"/>
                        <a:pt x="17814" y="6501"/>
                        <a:pt x="17592" y="6291"/>
                      </a:cubicBezTo>
                      <a:cubicBezTo>
                        <a:pt x="17369" y="5872"/>
                        <a:pt x="17146" y="5662"/>
                        <a:pt x="17146" y="5243"/>
                      </a:cubicBezTo>
                      <a:cubicBezTo>
                        <a:pt x="16924" y="5033"/>
                        <a:pt x="16033" y="4404"/>
                        <a:pt x="14697" y="3984"/>
                      </a:cubicBezTo>
                      <a:cubicBezTo>
                        <a:pt x="14029" y="3775"/>
                        <a:pt x="13806" y="2726"/>
                        <a:pt x="13584" y="1887"/>
                      </a:cubicBezTo>
                      <a:cubicBezTo>
                        <a:pt x="13584" y="1678"/>
                        <a:pt x="13361" y="1258"/>
                        <a:pt x="13361" y="1258"/>
                      </a:cubicBezTo>
                      <a:cubicBezTo>
                        <a:pt x="13361" y="1258"/>
                        <a:pt x="13138" y="1049"/>
                        <a:pt x="13138" y="1049"/>
                      </a:cubicBezTo>
                      <a:cubicBezTo>
                        <a:pt x="12915" y="1049"/>
                        <a:pt x="12915" y="1049"/>
                        <a:pt x="12915" y="1049"/>
                      </a:cubicBezTo>
                      <a:cubicBezTo>
                        <a:pt x="12915" y="839"/>
                        <a:pt x="12693" y="839"/>
                        <a:pt x="12693" y="629"/>
                      </a:cubicBezTo>
                      <a:cubicBezTo>
                        <a:pt x="12693" y="629"/>
                        <a:pt x="12693" y="629"/>
                        <a:pt x="12470" y="629"/>
                      </a:cubicBezTo>
                      <a:cubicBezTo>
                        <a:pt x="12470" y="629"/>
                        <a:pt x="12470" y="419"/>
                        <a:pt x="12247" y="419"/>
                      </a:cubicBezTo>
                      <a:cubicBezTo>
                        <a:pt x="12247" y="419"/>
                        <a:pt x="12247" y="210"/>
                        <a:pt x="12247" y="210"/>
                      </a:cubicBezTo>
                      <a:cubicBezTo>
                        <a:pt x="12247" y="210"/>
                        <a:pt x="12025" y="0"/>
                        <a:pt x="12025" y="0"/>
                      </a:cubicBezTo>
                      <a:cubicBezTo>
                        <a:pt x="12025" y="0"/>
                        <a:pt x="12025" y="0"/>
                        <a:pt x="12025" y="0"/>
                      </a:cubicBezTo>
                      <a:cubicBezTo>
                        <a:pt x="12025" y="0"/>
                        <a:pt x="12025" y="0"/>
                        <a:pt x="12025" y="0"/>
                      </a:cubicBezTo>
                      <a:cubicBezTo>
                        <a:pt x="11802" y="0"/>
                        <a:pt x="11802" y="0"/>
                        <a:pt x="11579" y="0"/>
                      </a:cubicBezTo>
                      <a:cubicBezTo>
                        <a:pt x="11579" y="0"/>
                        <a:pt x="11357" y="0"/>
                        <a:pt x="11357" y="0"/>
                      </a:cubicBezTo>
                      <a:cubicBezTo>
                        <a:pt x="11357" y="0"/>
                        <a:pt x="11357" y="0"/>
                        <a:pt x="11134" y="210"/>
                      </a:cubicBezTo>
                      <a:cubicBezTo>
                        <a:pt x="11134" y="210"/>
                        <a:pt x="11134" y="210"/>
                        <a:pt x="10911" y="210"/>
                      </a:cubicBezTo>
                      <a:cubicBezTo>
                        <a:pt x="10911" y="210"/>
                        <a:pt x="10911" y="210"/>
                        <a:pt x="10911" y="210"/>
                      </a:cubicBezTo>
                      <a:cubicBezTo>
                        <a:pt x="10689" y="210"/>
                        <a:pt x="10689" y="210"/>
                        <a:pt x="10466" y="210"/>
                      </a:cubicBezTo>
                      <a:cubicBezTo>
                        <a:pt x="10021" y="210"/>
                        <a:pt x="9353" y="629"/>
                        <a:pt x="9130" y="1049"/>
                      </a:cubicBezTo>
                      <a:cubicBezTo>
                        <a:pt x="8907" y="1258"/>
                        <a:pt x="8685" y="1258"/>
                        <a:pt x="8462" y="1258"/>
                      </a:cubicBezTo>
                      <a:cubicBezTo>
                        <a:pt x="8239" y="1258"/>
                        <a:pt x="7794" y="1049"/>
                        <a:pt x="7571" y="629"/>
                      </a:cubicBezTo>
                      <a:cubicBezTo>
                        <a:pt x="7348" y="419"/>
                        <a:pt x="7126" y="419"/>
                        <a:pt x="7126" y="210"/>
                      </a:cubicBezTo>
                      <a:cubicBezTo>
                        <a:pt x="6680" y="210"/>
                        <a:pt x="6012" y="629"/>
                        <a:pt x="5344" y="839"/>
                      </a:cubicBezTo>
                      <a:cubicBezTo>
                        <a:pt x="5122" y="839"/>
                        <a:pt x="4899" y="1049"/>
                        <a:pt x="4676" y="1049"/>
                      </a:cubicBezTo>
                      <a:cubicBezTo>
                        <a:pt x="4231" y="1258"/>
                        <a:pt x="3118" y="1258"/>
                        <a:pt x="2672" y="1258"/>
                      </a:cubicBezTo>
                      <a:cubicBezTo>
                        <a:pt x="2672" y="9017"/>
                        <a:pt x="2672" y="9017"/>
                        <a:pt x="2672" y="9017"/>
                      </a:cubicBezTo>
                      <a:cubicBezTo>
                        <a:pt x="2672" y="10066"/>
                        <a:pt x="1559" y="10066"/>
                        <a:pt x="668" y="10066"/>
                      </a:cubicBezTo>
                      <a:cubicBezTo>
                        <a:pt x="445" y="10066"/>
                        <a:pt x="223" y="10066"/>
                        <a:pt x="0" y="10066"/>
                      </a:cubicBezTo>
                      <a:cubicBezTo>
                        <a:pt x="0" y="16567"/>
                        <a:pt x="0" y="16567"/>
                        <a:pt x="0" y="16567"/>
                      </a:cubicBezTo>
                      <a:cubicBezTo>
                        <a:pt x="223" y="16567"/>
                        <a:pt x="223" y="16777"/>
                        <a:pt x="223" y="16777"/>
                      </a:cubicBezTo>
                      <a:cubicBezTo>
                        <a:pt x="223" y="16777"/>
                        <a:pt x="445" y="16777"/>
                        <a:pt x="445" y="16777"/>
                      </a:cubicBezTo>
                      <a:cubicBezTo>
                        <a:pt x="445" y="16777"/>
                        <a:pt x="668" y="16986"/>
                        <a:pt x="668" y="16986"/>
                      </a:cubicBezTo>
                      <a:cubicBezTo>
                        <a:pt x="668" y="16986"/>
                        <a:pt x="668" y="16986"/>
                        <a:pt x="891" y="16986"/>
                      </a:cubicBezTo>
                      <a:cubicBezTo>
                        <a:pt x="891" y="16986"/>
                        <a:pt x="891" y="17196"/>
                        <a:pt x="891" y="17196"/>
                      </a:cubicBezTo>
                      <a:cubicBezTo>
                        <a:pt x="1113" y="17196"/>
                        <a:pt x="1113" y="17196"/>
                        <a:pt x="1113" y="17196"/>
                      </a:cubicBezTo>
                      <a:cubicBezTo>
                        <a:pt x="1113" y="17406"/>
                        <a:pt x="1113" y="17406"/>
                        <a:pt x="1336" y="17616"/>
                      </a:cubicBezTo>
                      <a:cubicBezTo>
                        <a:pt x="1336" y="17616"/>
                        <a:pt x="1336" y="17616"/>
                        <a:pt x="1336" y="17616"/>
                      </a:cubicBezTo>
                      <a:cubicBezTo>
                        <a:pt x="2004" y="19083"/>
                        <a:pt x="2227" y="19922"/>
                        <a:pt x="2004" y="20551"/>
                      </a:cubicBezTo>
                      <a:cubicBezTo>
                        <a:pt x="2004" y="20761"/>
                        <a:pt x="1781" y="20971"/>
                        <a:pt x="1559" y="20971"/>
                      </a:cubicBezTo>
                      <a:cubicBezTo>
                        <a:pt x="1559" y="20971"/>
                        <a:pt x="1559" y="21181"/>
                        <a:pt x="1559" y="21181"/>
                      </a:cubicBezTo>
                      <a:cubicBezTo>
                        <a:pt x="1559" y="21390"/>
                        <a:pt x="1559" y="21390"/>
                        <a:pt x="1559" y="21600"/>
                      </a:cubicBezTo>
                      <a:cubicBezTo>
                        <a:pt x="1559" y="21600"/>
                        <a:pt x="1559" y="21600"/>
                        <a:pt x="1559" y="21600"/>
                      </a:cubicBezTo>
                      <a:cubicBezTo>
                        <a:pt x="1559" y="21600"/>
                        <a:pt x="1559" y="21600"/>
                        <a:pt x="1559" y="21600"/>
                      </a:cubicBezTo>
                      <a:cubicBezTo>
                        <a:pt x="1781" y="21600"/>
                        <a:pt x="2004" y="21600"/>
                        <a:pt x="2449" y="21600"/>
                      </a:cubicBezTo>
                      <a:cubicBezTo>
                        <a:pt x="2895" y="21600"/>
                        <a:pt x="3563" y="21600"/>
                        <a:pt x="3786" y="21600"/>
                      </a:cubicBezTo>
                      <a:cubicBezTo>
                        <a:pt x="4008" y="21390"/>
                        <a:pt x="4231" y="21181"/>
                        <a:pt x="4454" y="20761"/>
                      </a:cubicBezTo>
                      <a:cubicBezTo>
                        <a:pt x="4899" y="20342"/>
                        <a:pt x="6012" y="19503"/>
                        <a:pt x="6012" y="19293"/>
                      </a:cubicBezTo>
                      <a:cubicBezTo>
                        <a:pt x="6235" y="17616"/>
                        <a:pt x="7126" y="16986"/>
                        <a:pt x="8239" y="17825"/>
                      </a:cubicBezTo>
                      <a:cubicBezTo>
                        <a:pt x="8685" y="17825"/>
                        <a:pt x="8685" y="17825"/>
                        <a:pt x="8685" y="17825"/>
                      </a:cubicBezTo>
                      <a:cubicBezTo>
                        <a:pt x="9353" y="18245"/>
                        <a:pt x="9575" y="18454"/>
                        <a:pt x="10021" y="18454"/>
                      </a:cubicBezTo>
                      <a:cubicBezTo>
                        <a:pt x="10243" y="18664"/>
                        <a:pt x="10466" y="18664"/>
                        <a:pt x="11134" y="18664"/>
                      </a:cubicBezTo>
                      <a:cubicBezTo>
                        <a:pt x="12693" y="18664"/>
                        <a:pt x="12915" y="18454"/>
                        <a:pt x="12915" y="17825"/>
                      </a:cubicBezTo>
                      <a:cubicBezTo>
                        <a:pt x="13138" y="17616"/>
                        <a:pt x="13138" y="17406"/>
                        <a:pt x="13138" y="17196"/>
                      </a:cubicBezTo>
                      <a:cubicBezTo>
                        <a:pt x="13138" y="16567"/>
                        <a:pt x="13361" y="15728"/>
                        <a:pt x="14474" y="15728"/>
                      </a:cubicBezTo>
                      <a:cubicBezTo>
                        <a:pt x="15142" y="15728"/>
                        <a:pt x="16033" y="15099"/>
                        <a:pt x="16033" y="14680"/>
                      </a:cubicBezTo>
                      <a:cubicBezTo>
                        <a:pt x="16033" y="13841"/>
                        <a:pt x="16701" y="12792"/>
                        <a:pt x="17592" y="12792"/>
                      </a:cubicBezTo>
                      <a:cubicBezTo>
                        <a:pt x="18037" y="12792"/>
                        <a:pt x="19151" y="12163"/>
                        <a:pt x="19151" y="11744"/>
                      </a:cubicBezTo>
                      <a:cubicBezTo>
                        <a:pt x="19373" y="10905"/>
                        <a:pt x="20041" y="10905"/>
                        <a:pt x="20487" y="10695"/>
                      </a:cubicBezTo>
                      <a:cubicBezTo>
                        <a:pt x="20487" y="10695"/>
                        <a:pt x="20709" y="10695"/>
                        <a:pt x="20932" y="10695"/>
                      </a:cubicBezTo>
                      <a:cubicBezTo>
                        <a:pt x="20932" y="10485"/>
                        <a:pt x="20932" y="10485"/>
                        <a:pt x="20932" y="10485"/>
                      </a:cubicBezTo>
                      <a:cubicBezTo>
                        <a:pt x="20932" y="10485"/>
                        <a:pt x="20932" y="10485"/>
                        <a:pt x="20932" y="10485"/>
                      </a:cubicBezTo>
                      <a:cubicBezTo>
                        <a:pt x="20932" y="10276"/>
                        <a:pt x="21155" y="10276"/>
                        <a:pt x="21155" y="10276"/>
                      </a:cubicBezTo>
                      <a:cubicBezTo>
                        <a:pt x="21155" y="10276"/>
                        <a:pt x="21155" y="10066"/>
                        <a:pt x="21155" y="10066"/>
                      </a:cubicBezTo>
                      <a:cubicBezTo>
                        <a:pt x="21377" y="10066"/>
                        <a:pt x="21377" y="10066"/>
                        <a:pt x="21377" y="9856"/>
                      </a:cubicBezTo>
                      <a:cubicBezTo>
                        <a:pt x="21377" y="9856"/>
                        <a:pt x="21377" y="9856"/>
                        <a:pt x="21377" y="9856"/>
                      </a:cubicBezTo>
                      <a:cubicBezTo>
                        <a:pt x="21600" y="9647"/>
                        <a:pt x="21600" y="9647"/>
                        <a:pt x="21600" y="9647"/>
                      </a:cubicBezTo>
                      <a:cubicBezTo>
                        <a:pt x="21600" y="9647"/>
                        <a:pt x="21600" y="9647"/>
                        <a:pt x="21600" y="96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78" name="Shape 3178"/>
                <p:cNvSpPr/>
                <p:nvPr/>
              </p:nvSpPr>
              <p:spPr>
                <a:xfrm>
                  <a:off x="667351" y="91099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179" name="Shape 3179"/>
                <p:cNvSpPr/>
                <p:nvPr/>
              </p:nvSpPr>
              <p:spPr>
                <a:xfrm>
                  <a:off x="663568" y="90537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80" name="Shape 3180"/>
                <p:cNvSpPr/>
                <p:nvPr/>
              </p:nvSpPr>
              <p:spPr>
                <a:xfrm>
                  <a:off x="727131" y="97250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181" name="Shape 3181"/>
                <p:cNvSpPr/>
                <p:nvPr/>
              </p:nvSpPr>
              <p:spPr>
                <a:xfrm>
                  <a:off x="671135" y="90830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82" name="Shape 3182"/>
                <p:cNvSpPr/>
                <p:nvPr/>
              </p:nvSpPr>
              <p:spPr>
                <a:xfrm>
                  <a:off x="735751" y="9668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183" name="Shape 3183"/>
                <p:cNvSpPr/>
                <p:nvPr/>
              </p:nvSpPr>
              <p:spPr>
                <a:xfrm>
                  <a:off x="674161" y="9104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84" name="Shape 3184"/>
                <p:cNvSpPr/>
                <p:nvPr/>
              </p:nvSpPr>
              <p:spPr>
                <a:xfrm>
                  <a:off x="676431" y="9126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85" name="Shape 3185"/>
                <p:cNvSpPr/>
                <p:nvPr/>
              </p:nvSpPr>
              <p:spPr>
                <a:xfrm>
                  <a:off x="716076" y="9566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186" name="Shape 3186"/>
                <p:cNvSpPr/>
                <p:nvPr/>
              </p:nvSpPr>
              <p:spPr>
                <a:xfrm>
                  <a:off x="669621" y="90537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87" name="Shape 3187"/>
                <p:cNvSpPr/>
                <p:nvPr/>
              </p:nvSpPr>
              <p:spPr>
                <a:xfrm>
                  <a:off x="708970" y="9537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88" name="Shape 3188"/>
                <p:cNvSpPr/>
                <p:nvPr/>
              </p:nvSpPr>
              <p:spPr>
                <a:xfrm>
                  <a:off x="724104" y="97250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189" name="Shape 3189"/>
                <p:cNvSpPr/>
                <p:nvPr/>
              </p:nvSpPr>
              <p:spPr>
                <a:xfrm>
                  <a:off x="710483" y="95956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90" name="Shape 3190"/>
                <p:cNvSpPr/>
                <p:nvPr/>
              </p:nvSpPr>
              <p:spPr>
                <a:xfrm>
                  <a:off x="769046" y="1041342"/>
                  <a:ext cx="15135" cy="205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4320"/>
                      </a:moveTo>
                      <a:cubicBezTo>
                        <a:pt x="19636" y="4320"/>
                        <a:pt x="17673" y="2880"/>
                        <a:pt x="17673" y="2880"/>
                      </a:cubicBezTo>
                      <a:cubicBezTo>
                        <a:pt x="15709" y="1440"/>
                        <a:pt x="11782" y="0"/>
                        <a:pt x="11782" y="0"/>
                      </a:cubicBezTo>
                      <a:cubicBezTo>
                        <a:pt x="7855" y="1440"/>
                        <a:pt x="0" y="7200"/>
                        <a:pt x="0" y="10080"/>
                      </a:cubicBezTo>
                      <a:cubicBezTo>
                        <a:pt x="0" y="11520"/>
                        <a:pt x="5891" y="21600"/>
                        <a:pt x="9818" y="21600"/>
                      </a:cubicBezTo>
                      <a:cubicBezTo>
                        <a:pt x="11782" y="21600"/>
                        <a:pt x="11782" y="21600"/>
                        <a:pt x="13745" y="21600"/>
                      </a:cubicBezTo>
                      <a:cubicBezTo>
                        <a:pt x="17673" y="21600"/>
                        <a:pt x="17673" y="21600"/>
                        <a:pt x="17673" y="20160"/>
                      </a:cubicBezTo>
                      <a:cubicBezTo>
                        <a:pt x="17673" y="20160"/>
                        <a:pt x="17673" y="18720"/>
                        <a:pt x="19636" y="18720"/>
                      </a:cubicBezTo>
                      <a:cubicBezTo>
                        <a:pt x="19636" y="18720"/>
                        <a:pt x="19636" y="17280"/>
                        <a:pt x="19636" y="17280"/>
                      </a:cubicBezTo>
                      <a:cubicBezTo>
                        <a:pt x="19636" y="17280"/>
                        <a:pt x="19636" y="15840"/>
                        <a:pt x="21600" y="15840"/>
                      </a:cubicBezTo>
                      <a:cubicBezTo>
                        <a:pt x="21600" y="15840"/>
                        <a:pt x="21600" y="15840"/>
                        <a:pt x="21600" y="15840"/>
                      </a:cubicBezTo>
                      <a:cubicBezTo>
                        <a:pt x="21600" y="11520"/>
                        <a:pt x="19636" y="7200"/>
                        <a:pt x="19636"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91" name="Shape 3191"/>
                <p:cNvSpPr/>
                <p:nvPr/>
              </p:nvSpPr>
              <p:spPr>
                <a:xfrm>
                  <a:off x="711536" y="1088210"/>
                  <a:ext cx="28756" cy="307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360" y="3927"/>
                      </a:moveTo>
                      <a:cubicBezTo>
                        <a:pt x="17280" y="2945"/>
                        <a:pt x="16200" y="1964"/>
                        <a:pt x="15120" y="982"/>
                      </a:cubicBezTo>
                      <a:cubicBezTo>
                        <a:pt x="15120" y="982"/>
                        <a:pt x="15120" y="982"/>
                        <a:pt x="14040" y="0"/>
                      </a:cubicBezTo>
                      <a:cubicBezTo>
                        <a:pt x="11880" y="982"/>
                        <a:pt x="7560" y="2945"/>
                        <a:pt x="6480" y="3927"/>
                      </a:cubicBezTo>
                      <a:cubicBezTo>
                        <a:pt x="6480" y="3927"/>
                        <a:pt x="6480" y="4909"/>
                        <a:pt x="6480" y="4909"/>
                      </a:cubicBezTo>
                      <a:cubicBezTo>
                        <a:pt x="4320" y="6873"/>
                        <a:pt x="1080" y="11782"/>
                        <a:pt x="0" y="13745"/>
                      </a:cubicBezTo>
                      <a:cubicBezTo>
                        <a:pt x="5400" y="20618"/>
                        <a:pt x="5400" y="20618"/>
                        <a:pt x="5400" y="20618"/>
                      </a:cubicBezTo>
                      <a:cubicBezTo>
                        <a:pt x="7560" y="21600"/>
                        <a:pt x="7560" y="21600"/>
                        <a:pt x="7560" y="21600"/>
                      </a:cubicBezTo>
                      <a:cubicBezTo>
                        <a:pt x="8640" y="19636"/>
                        <a:pt x="8640" y="18655"/>
                        <a:pt x="9720" y="16691"/>
                      </a:cubicBezTo>
                      <a:cubicBezTo>
                        <a:pt x="10800" y="15709"/>
                        <a:pt x="11880" y="14727"/>
                        <a:pt x="15120" y="14727"/>
                      </a:cubicBezTo>
                      <a:cubicBezTo>
                        <a:pt x="15120" y="14727"/>
                        <a:pt x="16200" y="14727"/>
                        <a:pt x="16200" y="14727"/>
                      </a:cubicBezTo>
                      <a:cubicBezTo>
                        <a:pt x="17280" y="14727"/>
                        <a:pt x="17280" y="14727"/>
                        <a:pt x="17280" y="14727"/>
                      </a:cubicBezTo>
                      <a:cubicBezTo>
                        <a:pt x="18360" y="12764"/>
                        <a:pt x="19440" y="11782"/>
                        <a:pt x="20520" y="10800"/>
                      </a:cubicBezTo>
                      <a:cubicBezTo>
                        <a:pt x="21600" y="9818"/>
                        <a:pt x="21600" y="8836"/>
                        <a:pt x="21600" y="7855"/>
                      </a:cubicBezTo>
                      <a:cubicBezTo>
                        <a:pt x="21600" y="6873"/>
                        <a:pt x="19440" y="4909"/>
                        <a:pt x="18360" y="392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92" name="Shape 3192"/>
                <p:cNvSpPr/>
                <p:nvPr/>
              </p:nvSpPr>
              <p:spPr>
                <a:xfrm>
                  <a:off x="543548" y="979828"/>
                  <a:ext cx="252740" cy="2153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736" y="8556"/>
                      </a:moveTo>
                      <a:cubicBezTo>
                        <a:pt x="20736" y="8556"/>
                        <a:pt x="20736" y="8556"/>
                        <a:pt x="20613" y="8696"/>
                      </a:cubicBezTo>
                      <a:cubicBezTo>
                        <a:pt x="20613" y="8696"/>
                        <a:pt x="20613" y="8696"/>
                        <a:pt x="20613" y="8696"/>
                      </a:cubicBezTo>
                      <a:cubicBezTo>
                        <a:pt x="20613" y="8696"/>
                        <a:pt x="20489" y="8696"/>
                        <a:pt x="20489" y="8696"/>
                      </a:cubicBezTo>
                      <a:cubicBezTo>
                        <a:pt x="20489" y="8836"/>
                        <a:pt x="20366" y="8836"/>
                        <a:pt x="20242" y="8836"/>
                      </a:cubicBezTo>
                      <a:cubicBezTo>
                        <a:pt x="20242" y="8836"/>
                        <a:pt x="20242" y="8836"/>
                        <a:pt x="20119" y="8836"/>
                      </a:cubicBezTo>
                      <a:cubicBezTo>
                        <a:pt x="20119" y="8836"/>
                        <a:pt x="20119" y="8836"/>
                        <a:pt x="20119" y="8836"/>
                      </a:cubicBezTo>
                      <a:cubicBezTo>
                        <a:pt x="19995" y="8836"/>
                        <a:pt x="19872" y="8836"/>
                        <a:pt x="19872" y="8836"/>
                      </a:cubicBezTo>
                      <a:cubicBezTo>
                        <a:pt x="19255" y="8836"/>
                        <a:pt x="18761" y="7294"/>
                        <a:pt x="18761" y="7153"/>
                      </a:cubicBezTo>
                      <a:cubicBezTo>
                        <a:pt x="18761" y="6732"/>
                        <a:pt x="19502" y="5610"/>
                        <a:pt x="19995" y="5610"/>
                      </a:cubicBezTo>
                      <a:cubicBezTo>
                        <a:pt x="19995" y="5610"/>
                        <a:pt x="20119" y="5751"/>
                        <a:pt x="20119" y="5751"/>
                      </a:cubicBezTo>
                      <a:cubicBezTo>
                        <a:pt x="20119" y="5751"/>
                        <a:pt x="20119" y="5751"/>
                        <a:pt x="20119" y="5751"/>
                      </a:cubicBezTo>
                      <a:cubicBezTo>
                        <a:pt x="20242" y="5751"/>
                        <a:pt x="20366" y="5891"/>
                        <a:pt x="20489" y="5891"/>
                      </a:cubicBezTo>
                      <a:cubicBezTo>
                        <a:pt x="20489" y="5891"/>
                        <a:pt x="20489" y="5891"/>
                        <a:pt x="20489" y="5891"/>
                      </a:cubicBezTo>
                      <a:cubicBezTo>
                        <a:pt x="20489" y="5751"/>
                        <a:pt x="20489" y="5751"/>
                        <a:pt x="20489" y="5610"/>
                      </a:cubicBezTo>
                      <a:cubicBezTo>
                        <a:pt x="20489" y="5610"/>
                        <a:pt x="20489" y="5610"/>
                        <a:pt x="20489" y="5610"/>
                      </a:cubicBezTo>
                      <a:cubicBezTo>
                        <a:pt x="20489" y="5470"/>
                        <a:pt x="20489" y="5330"/>
                        <a:pt x="20489" y="5330"/>
                      </a:cubicBezTo>
                      <a:cubicBezTo>
                        <a:pt x="20489" y="5330"/>
                        <a:pt x="20489" y="5330"/>
                        <a:pt x="20489" y="5190"/>
                      </a:cubicBezTo>
                      <a:cubicBezTo>
                        <a:pt x="20613" y="5190"/>
                        <a:pt x="20613" y="5049"/>
                        <a:pt x="20613" y="4909"/>
                      </a:cubicBezTo>
                      <a:cubicBezTo>
                        <a:pt x="20613" y="4909"/>
                        <a:pt x="20613" y="4909"/>
                        <a:pt x="20613" y="4909"/>
                      </a:cubicBezTo>
                      <a:cubicBezTo>
                        <a:pt x="20613" y="4769"/>
                        <a:pt x="20613" y="4629"/>
                        <a:pt x="20613" y="4629"/>
                      </a:cubicBezTo>
                      <a:cubicBezTo>
                        <a:pt x="20613" y="4488"/>
                        <a:pt x="20613" y="4488"/>
                        <a:pt x="20613" y="4488"/>
                      </a:cubicBezTo>
                      <a:cubicBezTo>
                        <a:pt x="20613" y="4348"/>
                        <a:pt x="20613" y="4348"/>
                        <a:pt x="20613" y="4208"/>
                      </a:cubicBezTo>
                      <a:cubicBezTo>
                        <a:pt x="20613" y="4208"/>
                        <a:pt x="20613" y="4208"/>
                        <a:pt x="20613" y="4208"/>
                      </a:cubicBezTo>
                      <a:cubicBezTo>
                        <a:pt x="20613" y="4068"/>
                        <a:pt x="20613" y="3927"/>
                        <a:pt x="20489" y="3927"/>
                      </a:cubicBezTo>
                      <a:cubicBezTo>
                        <a:pt x="20489" y="3927"/>
                        <a:pt x="20489" y="3787"/>
                        <a:pt x="20489" y="3787"/>
                      </a:cubicBezTo>
                      <a:cubicBezTo>
                        <a:pt x="20489" y="3787"/>
                        <a:pt x="20489" y="3647"/>
                        <a:pt x="20489" y="3647"/>
                      </a:cubicBezTo>
                      <a:cubicBezTo>
                        <a:pt x="20489" y="3647"/>
                        <a:pt x="20489" y="3647"/>
                        <a:pt x="20489" y="3647"/>
                      </a:cubicBezTo>
                      <a:cubicBezTo>
                        <a:pt x="20489" y="3506"/>
                        <a:pt x="20489" y="3506"/>
                        <a:pt x="20489" y="3506"/>
                      </a:cubicBezTo>
                      <a:cubicBezTo>
                        <a:pt x="20242" y="3366"/>
                        <a:pt x="19995" y="2525"/>
                        <a:pt x="19625" y="1122"/>
                      </a:cubicBezTo>
                      <a:cubicBezTo>
                        <a:pt x="19625" y="842"/>
                        <a:pt x="19625" y="561"/>
                        <a:pt x="19502" y="421"/>
                      </a:cubicBezTo>
                      <a:cubicBezTo>
                        <a:pt x="19502" y="421"/>
                        <a:pt x="19502" y="421"/>
                        <a:pt x="19502" y="421"/>
                      </a:cubicBezTo>
                      <a:cubicBezTo>
                        <a:pt x="19502" y="421"/>
                        <a:pt x="19502" y="421"/>
                        <a:pt x="19502" y="421"/>
                      </a:cubicBezTo>
                      <a:cubicBezTo>
                        <a:pt x="19378" y="421"/>
                        <a:pt x="19131" y="421"/>
                        <a:pt x="19008" y="421"/>
                      </a:cubicBezTo>
                      <a:cubicBezTo>
                        <a:pt x="18391" y="421"/>
                        <a:pt x="18021" y="281"/>
                        <a:pt x="17897" y="0"/>
                      </a:cubicBezTo>
                      <a:cubicBezTo>
                        <a:pt x="17897" y="0"/>
                        <a:pt x="17527" y="0"/>
                        <a:pt x="17403" y="0"/>
                      </a:cubicBezTo>
                      <a:cubicBezTo>
                        <a:pt x="17157" y="0"/>
                        <a:pt x="17033" y="0"/>
                        <a:pt x="16910" y="0"/>
                      </a:cubicBezTo>
                      <a:cubicBezTo>
                        <a:pt x="16910" y="0"/>
                        <a:pt x="16910" y="0"/>
                        <a:pt x="16910" y="0"/>
                      </a:cubicBezTo>
                      <a:cubicBezTo>
                        <a:pt x="16910" y="0"/>
                        <a:pt x="16786" y="0"/>
                        <a:pt x="16786" y="0"/>
                      </a:cubicBezTo>
                      <a:cubicBezTo>
                        <a:pt x="16786" y="140"/>
                        <a:pt x="16786" y="140"/>
                        <a:pt x="16786" y="140"/>
                      </a:cubicBezTo>
                      <a:cubicBezTo>
                        <a:pt x="16786" y="140"/>
                        <a:pt x="16786" y="281"/>
                        <a:pt x="16663" y="281"/>
                      </a:cubicBezTo>
                      <a:cubicBezTo>
                        <a:pt x="16663" y="281"/>
                        <a:pt x="16663" y="281"/>
                        <a:pt x="16663" y="281"/>
                      </a:cubicBezTo>
                      <a:cubicBezTo>
                        <a:pt x="16663" y="421"/>
                        <a:pt x="16663" y="421"/>
                        <a:pt x="16539" y="421"/>
                      </a:cubicBezTo>
                      <a:cubicBezTo>
                        <a:pt x="16539" y="421"/>
                        <a:pt x="16539" y="421"/>
                        <a:pt x="16539" y="421"/>
                      </a:cubicBezTo>
                      <a:cubicBezTo>
                        <a:pt x="16539" y="561"/>
                        <a:pt x="16539" y="561"/>
                        <a:pt x="16539" y="561"/>
                      </a:cubicBezTo>
                      <a:cubicBezTo>
                        <a:pt x="16293" y="842"/>
                        <a:pt x="16169" y="842"/>
                        <a:pt x="15922" y="842"/>
                      </a:cubicBezTo>
                      <a:cubicBezTo>
                        <a:pt x="15675" y="982"/>
                        <a:pt x="15675" y="982"/>
                        <a:pt x="15675" y="982"/>
                      </a:cubicBezTo>
                      <a:cubicBezTo>
                        <a:pt x="15552" y="1683"/>
                        <a:pt x="14811" y="2244"/>
                        <a:pt x="14318" y="2244"/>
                      </a:cubicBezTo>
                      <a:cubicBezTo>
                        <a:pt x="14194" y="2244"/>
                        <a:pt x="13947" y="2665"/>
                        <a:pt x="13947" y="2945"/>
                      </a:cubicBezTo>
                      <a:cubicBezTo>
                        <a:pt x="13947" y="3647"/>
                        <a:pt x="13207" y="4208"/>
                        <a:pt x="12590" y="4208"/>
                      </a:cubicBezTo>
                      <a:cubicBezTo>
                        <a:pt x="12343" y="4208"/>
                        <a:pt x="12343" y="4208"/>
                        <a:pt x="12343" y="4629"/>
                      </a:cubicBezTo>
                      <a:cubicBezTo>
                        <a:pt x="12343" y="4769"/>
                        <a:pt x="12343" y="5049"/>
                        <a:pt x="12219" y="5190"/>
                      </a:cubicBezTo>
                      <a:cubicBezTo>
                        <a:pt x="12096" y="6031"/>
                        <a:pt x="11602" y="6171"/>
                        <a:pt x="10738" y="6171"/>
                      </a:cubicBezTo>
                      <a:cubicBezTo>
                        <a:pt x="9874" y="6171"/>
                        <a:pt x="9627" y="6031"/>
                        <a:pt x="9134" y="5610"/>
                      </a:cubicBezTo>
                      <a:cubicBezTo>
                        <a:pt x="8887" y="5470"/>
                        <a:pt x="8887" y="5470"/>
                        <a:pt x="8887" y="5470"/>
                      </a:cubicBezTo>
                      <a:cubicBezTo>
                        <a:pt x="8763" y="5330"/>
                        <a:pt x="8763" y="5330"/>
                        <a:pt x="8640" y="5330"/>
                      </a:cubicBezTo>
                      <a:cubicBezTo>
                        <a:pt x="8517" y="5330"/>
                        <a:pt x="8393" y="5751"/>
                        <a:pt x="8393" y="6031"/>
                      </a:cubicBezTo>
                      <a:cubicBezTo>
                        <a:pt x="8270" y="6452"/>
                        <a:pt x="7899" y="6873"/>
                        <a:pt x="7406" y="7434"/>
                      </a:cubicBezTo>
                      <a:cubicBezTo>
                        <a:pt x="7282" y="7574"/>
                        <a:pt x="7159" y="7714"/>
                        <a:pt x="7035" y="7855"/>
                      </a:cubicBezTo>
                      <a:cubicBezTo>
                        <a:pt x="6912" y="8135"/>
                        <a:pt x="6665" y="8135"/>
                        <a:pt x="6295" y="8135"/>
                      </a:cubicBezTo>
                      <a:cubicBezTo>
                        <a:pt x="6171" y="8135"/>
                        <a:pt x="5925" y="8135"/>
                        <a:pt x="5801" y="8135"/>
                      </a:cubicBezTo>
                      <a:cubicBezTo>
                        <a:pt x="5431" y="7995"/>
                        <a:pt x="5184" y="8135"/>
                        <a:pt x="5061" y="7855"/>
                      </a:cubicBezTo>
                      <a:cubicBezTo>
                        <a:pt x="4937" y="7714"/>
                        <a:pt x="4937" y="7434"/>
                        <a:pt x="4937" y="7294"/>
                      </a:cubicBezTo>
                      <a:cubicBezTo>
                        <a:pt x="4937" y="7153"/>
                        <a:pt x="4937" y="7153"/>
                        <a:pt x="4937" y="7153"/>
                      </a:cubicBezTo>
                      <a:cubicBezTo>
                        <a:pt x="4937" y="6732"/>
                        <a:pt x="5184" y="6732"/>
                        <a:pt x="5184" y="6592"/>
                      </a:cubicBezTo>
                      <a:cubicBezTo>
                        <a:pt x="5307" y="6452"/>
                        <a:pt x="5184" y="6031"/>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690" y="5049"/>
                        <a:pt x="4690" y="4909"/>
                        <a:pt x="4690" y="4909"/>
                      </a:cubicBezTo>
                      <a:cubicBezTo>
                        <a:pt x="4690" y="4909"/>
                        <a:pt x="4690" y="4909"/>
                        <a:pt x="4690" y="4909"/>
                      </a:cubicBezTo>
                      <a:cubicBezTo>
                        <a:pt x="4690" y="4909"/>
                        <a:pt x="4690" y="4909"/>
                        <a:pt x="4690" y="4909"/>
                      </a:cubicBezTo>
                      <a:cubicBezTo>
                        <a:pt x="4567" y="4909"/>
                        <a:pt x="4567" y="4909"/>
                        <a:pt x="4567" y="4909"/>
                      </a:cubicBezTo>
                      <a:cubicBezTo>
                        <a:pt x="4567" y="10239"/>
                        <a:pt x="4567" y="10239"/>
                        <a:pt x="4567" y="10239"/>
                      </a:cubicBezTo>
                      <a:cubicBezTo>
                        <a:pt x="4567" y="10660"/>
                        <a:pt x="4197" y="10940"/>
                        <a:pt x="3950" y="11221"/>
                      </a:cubicBezTo>
                      <a:cubicBezTo>
                        <a:pt x="3826" y="11221"/>
                        <a:pt x="3703" y="11361"/>
                        <a:pt x="3703" y="11361"/>
                      </a:cubicBezTo>
                      <a:cubicBezTo>
                        <a:pt x="3579" y="11642"/>
                        <a:pt x="3209" y="11642"/>
                        <a:pt x="2962" y="11642"/>
                      </a:cubicBezTo>
                      <a:cubicBezTo>
                        <a:pt x="2839" y="11642"/>
                        <a:pt x="2592" y="11642"/>
                        <a:pt x="2345" y="11642"/>
                      </a:cubicBezTo>
                      <a:cubicBezTo>
                        <a:pt x="2098" y="11642"/>
                        <a:pt x="1851" y="11642"/>
                        <a:pt x="1728" y="11642"/>
                      </a:cubicBezTo>
                      <a:cubicBezTo>
                        <a:pt x="1111" y="11642"/>
                        <a:pt x="987" y="11081"/>
                        <a:pt x="864" y="10800"/>
                      </a:cubicBezTo>
                      <a:cubicBezTo>
                        <a:pt x="864" y="10660"/>
                        <a:pt x="864" y="10519"/>
                        <a:pt x="741" y="10379"/>
                      </a:cubicBezTo>
                      <a:cubicBezTo>
                        <a:pt x="741" y="10239"/>
                        <a:pt x="494" y="10379"/>
                        <a:pt x="494" y="10519"/>
                      </a:cubicBezTo>
                      <a:cubicBezTo>
                        <a:pt x="370" y="10660"/>
                        <a:pt x="370" y="10660"/>
                        <a:pt x="370" y="10660"/>
                      </a:cubicBezTo>
                      <a:cubicBezTo>
                        <a:pt x="370" y="10660"/>
                        <a:pt x="370" y="10800"/>
                        <a:pt x="370" y="10800"/>
                      </a:cubicBezTo>
                      <a:cubicBezTo>
                        <a:pt x="370" y="10940"/>
                        <a:pt x="370" y="10940"/>
                        <a:pt x="370" y="10940"/>
                      </a:cubicBezTo>
                      <a:cubicBezTo>
                        <a:pt x="370" y="10940"/>
                        <a:pt x="247" y="10940"/>
                        <a:pt x="247" y="11081"/>
                      </a:cubicBezTo>
                      <a:cubicBezTo>
                        <a:pt x="247" y="11081"/>
                        <a:pt x="247" y="11081"/>
                        <a:pt x="247" y="11081"/>
                      </a:cubicBezTo>
                      <a:cubicBezTo>
                        <a:pt x="247" y="11081"/>
                        <a:pt x="247" y="11081"/>
                        <a:pt x="247" y="11081"/>
                      </a:cubicBezTo>
                      <a:cubicBezTo>
                        <a:pt x="123" y="11081"/>
                        <a:pt x="123" y="11081"/>
                        <a:pt x="123" y="11081"/>
                      </a:cubicBezTo>
                      <a:cubicBezTo>
                        <a:pt x="123" y="11081"/>
                        <a:pt x="0" y="11081"/>
                        <a:pt x="0" y="11081"/>
                      </a:cubicBezTo>
                      <a:cubicBezTo>
                        <a:pt x="0" y="11081"/>
                        <a:pt x="0" y="11081"/>
                        <a:pt x="0" y="11081"/>
                      </a:cubicBezTo>
                      <a:cubicBezTo>
                        <a:pt x="370" y="11782"/>
                        <a:pt x="741" y="12623"/>
                        <a:pt x="864" y="13325"/>
                      </a:cubicBezTo>
                      <a:cubicBezTo>
                        <a:pt x="987" y="13886"/>
                        <a:pt x="1358" y="14587"/>
                        <a:pt x="1728" y="15148"/>
                      </a:cubicBezTo>
                      <a:cubicBezTo>
                        <a:pt x="1851" y="15709"/>
                        <a:pt x="2098" y="15990"/>
                        <a:pt x="2222" y="16410"/>
                      </a:cubicBezTo>
                      <a:cubicBezTo>
                        <a:pt x="2222" y="16551"/>
                        <a:pt x="2222" y="16551"/>
                        <a:pt x="2222" y="16551"/>
                      </a:cubicBezTo>
                      <a:cubicBezTo>
                        <a:pt x="2469" y="17112"/>
                        <a:pt x="2592" y="17673"/>
                        <a:pt x="2345" y="17953"/>
                      </a:cubicBezTo>
                      <a:cubicBezTo>
                        <a:pt x="2345" y="18094"/>
                        <a:pt x="2222" y="18234"/>
                        <a:pt x="1975" y="18234"/>
                      </a:cubicBezTo>
                      <a:cubicBezTo>
                        <a:pt x="1975" y="18234"/>
                        <a:pt x="1851" y="18234"/>
                        <a:pt x="1851" y="18234"/>
                      </a:cubicBezTo>
                      <a:cubicBezTo>
                        <a:pt x="1851" y="18234"/>
                        <a:pt x="1851" y="18374"/>
                        <a:pt x="2222" y="19075"/>
                      </a:cubicBezTo>
                      <a:cubicBezTo>
                        <a:pt x="2469" y="19496"/>
                        <a:pt x="2469" y="19917"/>
                        <a:pt x="2469" y="20197"/>
                      </a:cubicBezTo>
                      <a:cubicBezTo>
                        <a:pt x="2469" y="20197"/>
                        <a:pt x="2469" y="20338"/>
                        <a:pt x="2469" y="20338"/>
                      </a:cubicBezTo>
                      <a:cubicBezTo>
                        <a:pt x="2839" y="20338"/>
                        <a:pt x="2839" y="20478"/>
                        <a:pt x="2962" y="20618"/>
                      </a:cubicBezTo>
                      <a:cubicBezTo>
                        <a:pt x="2962" y="20618"/>
                        <a:pt x="2962" y="20618"/>
                        <a:pt x="2962" y="20758"/>
                      </a:cubicBezTo>
                      <a:cubicBezTo>
                        <a:pt x="3456" y="20758"/>
                        <a:pt x="3703" y="21179"/>
                        <a:pt x="3950" y="21460"/>
                      </a:cubicBezTo>
                      <a:cubicBezTo>
                        <a:pt x="3950" y="21600"/>
                        <a:pt x="4073" y="21600"/>
                        <a:pt x="4197" y="21600"/>
                      </a:cubicBezTo>
                      <a:cubicBezTo>
                        <a:pt x="4197" y="21600"/>
                        <a:pt x="4320" y="21600"/>
                        <a:pt x="4443" y="21460"/>
                      </a:cubicBezTo>
                      <a:cubicBezTo>
                        <a:pt x="4690" y="21039"/>
                        <a:pt x="5307" y="20758"/>
                        <a:pt x="6295" y="20758"/>
                      </a:cubicBezTo>
                      <a:cubicBezTo>
                        <a:pt x="6665" y="20758"/>
                        <a:pt x="6665" y="20758"/>
                        <a:pt x="6912" y="20618"/>
                      </a:cubicBezTo>
                      <a:cubicBezTo>
                        <a:pt x="7035" y="20478"/>
                        <a:pt x="7159" y="20338"/>
                        <a:pt x="7529" y="20197"/>
                      </a:cubicBezTo>
                      <a:cubicBezTo>
                        <a:pt x="8270" y="20057"/>
                        <a:pt x="9134" y="19917"/>
                        <a:pt x="9751" y="20197"/>
                      </a:cubicBezTo>
                      <a:cubicBezTo>
                        <a:pt x="10245" y="20338"/>
                        <a:pt x="10615" y="20338"/>
                        <a:pt x="10862" y="20057"/>
                      </a:cubicBezTo>
                      <a:cubicBezTo>
                        <a:pt x="11109" y="19917"/>
                        <a:pt x="11355" y="19917"/>
                        <a:pt x="11602" y="20057"/>
                      </a:cubicBezTo>
                      <a:cubicBezTo>
                        <a:pt x="11602" y="20057"/>
                        <a:pt x="11602" y="20057"/>
                        <a:pt x="11726" y="20057"/>
                      </a:cubicBezTo>
                      <a:cubicBezTo>
                        <a:pt x="11726" y="19356"/>
                        <a:pt x="12466" y="19356"/>
                        <a:pt x="12713" y="19356"/>
                      </a:cubicBezTo>
                      <a:cubicBezTo>
                        <a:pt x="13083" y="19356"/>
                        <a:pt x="13083" y="19356"/>
                        <a:pt x="13083" y="19356"/>
                      </a:cubicBezTo>
                      <a:cubicBezTo>
                        <a:pt x="13454" y="19356"/>
                        <a:pt x="14688" y="18514"/>
                        <a:pt x="15799" y="17392"/>
                      </a:cubicBezTo>
                      <a:cubicBezTo>
                        <a:pt x="16786" y="16270"/>
                        <a:pt x="18514" y="13886"/>
                        <a:pt x="19008" y="12904"/>
                      </a:cubicBezTo>
                      <a:cubicBezTo>
                        <a:pt x="19625" y="11782"/>
                        <a:pt x="20489" y="10940"/>
                        <a:pt x="20983" y="10379"/>
                      </a:cubicBezTo>
                      <a:cubicBezTo>
                        <a:pt x="21106" y="10239"/>
                        <a:pt x="21106" y="10239"/>
                        <a:pt x="21106" y="10239"/>
                      </a:cubicBezTo>
                      <a:cubicBezTo>
                        <a:pt x="21230" y="10099"/>
                        <a:pt x="21477" y="9397"/>
                        <a:pt x="21600" y="8135"/>
                      </a:cubicBezTo>
                      <a:cubicBezTo>
                        <a:pt x="21600" y="8135"/>
                        <a:pt x="21600" y="8135"/>
                        <a:pt x="21600" y="8135"/>
                      </a:cubicBezTo>
                      <a:cubicBezTo>
                        <a:pt x="21600" y="8135"/>
                        <a:pt x="21600" y="8135"/>
                        <a:pt x="21477" y="8135"/>
                      </a:cubicBezTo>
                      <a:cubicBezTo>
                        <a:pt x="21477" y="8135"/>
                        <a:pt x="21477" y="8135"/>
                        <a:pt x="21477" y="8135"/>
                      </a:cubicBezTo>
                      <a:cubicBezTo>
                        <a:pt x="21353" y="8135"/>
                        <a:pt x="21353" y="8135"/>
                        <a:pt x="21353" y="8135"/>
                      </a:cubicBezTo>
                      <a:cubicBezTo>
                        <a:pt x="21353" y="8135"/>
                        <a:pt x="21230" y="8135"/>
                        <a:pt x="21230" y="8135"/>
                      </a:cubicBezTo>
                      <a:cubicBezTo>
                        <a:pt x="21230" y="8135"/>
                        <a:pt x="21230" y="8135"/>
                        <a:pt x="21230" y="8135"/>
                      </a:cubicBezTo>
                      <a:cubicBezTo>
                        <a:pt x="21106" y="8135"/>
                        <a:pt x="21106" y="8135"/>
                        <a:pt x="21106" y="8135"/>
                      </a:cubicBezTo>
                      <a:cubicBezTo>
                        <a:pt x="21106" y="8135"/>
                        <a:pt x="21106" y="8135"/>
                        <a:pt x="21106" y="8135"/>
                      </a:cubicBezTo>
                      <a:cubicBezTo>
                        <a:pt x="21106" y="8135"/>
                        <a:pt x="20983" y="8135"/>
                        <a:pt x="20983" y="8275"/>
                      </a:cubicBezTo>
                      <a:cubicBezTo>
                        <a:pt x="20983" y="8275"/>
                        <a:pt x="20859" y="8275"/>
                        <a:pt x="20859" y="8275"/>
                      </a:cubicBezTo>
                      <a:cubicBezTo>
                        <a:pt x="20859" y="8275"/>
                        <a:pt x="20859" y="8275"/>
                        <a:pt x="20859" y="8275"/>
                      </a:cubicBezTo>
                      <a:cubicBezTo>
                        <a:pt x="20859" y="8275"/>
                        <a:pt x="20859" y="8416"/>
                        <a:pt x="20859" y="8416"/>
                      </a:cubicBezTo>
                      <a:cubicBezTo>
                        <a:pt x="20859" y="8416"/>
                        <a:pt x="20859" y="8556"/>
                        <a:pt x="20736" y="8556"/>
                      </a:cubicBezTo>
                      <a:close/>
                      <a:moveTo>
                        <a:pt x="17033" y="12764"/>
                      </a:moveTo>
                      <a:cubicBezTo>
                        <a:pt x="16910" y="12904"/>
                        <a:pt x="16786" y="13044"/>
                        <a:pt x="16786" y="13184"/>
                      </a:cubicBezTo>
                      <a:cubicBezTo>
                        <a:pt x="16786" y="13184"/>
                        <a:pt x="16786" y="13325"/>
                        <a:pt x="16786" y="13325"/>
                      </a:cubicBezTo>
                      <a:cubicBezTo>
                        <a:pt x="16786" y="13325"/>
                        <a:pt x="16786" y="13325"/>
                        <a:pt x="16786" y="13325"/>
                      </a:cubicBezTo>
                      <a:cubicBezTo>
                        <a:pt x="16786" y="13465"/>
                        <a:pt x="16663" y="13465"/>
                        <a:pt x="16663" y="13465"/>
                      </a:cubicBezTo>
                      <a:cubicBezTo>
                        <a:pt x="16663" y="13465"/>
                        <a:pt x="16663" y="13605"/>
                        <a:pt x="16663" y="13605"/>
                      </a:cubicBezTo>
                      <a:cubicBezTo>
                        <a:pt x="16663" y="13605"/>
                        <a:pt x="16663" y="13605"/>
                        <a:pt x="16663" y="13605"/>
                      </a:cubicBezTo>
                      <a:cubicBezTo>
                        <a:pt x="16663" y="13605"/>
                        <a:pt x="16663" y="13605"/>
                        <a:pt x="16663" y="13605"/>
                      </a:cubicBezTo>
                      <a:cubicBezTo>
                        <a:pt x="16416" y="13605"/>
                        <a:pt x="16293" y="13605"/>
                        <a:pt x="16169" y="13605"/>
                      </a:cubicBezTo>
                      <a:cubicBezTo>
                        <a:pt x="16046" y="13605"/>
                        <a:pt x="15922" y="13605"/>
                        <a:pt x="15922" y="13605"/>
                      </a:cubicBezTo>
                      <a:cubicBezTo>
                        <a:pt x="15799" y="13886"/>
                        <a:pt x="15675" y="14306"/>
                        <a:pt x="15552" y="14306"/>
                      </a:cubicBezTo>
                      <a:cubicBezTo>
                        <a:pt x="15552" y="14447"/>
                        <a:pt x="15552" y="14447"/>
                        <a:pt x="15552" y="14447"/>
                      </a:cubicBezTo>
                      <a:cubicBezTo>
                        <a:pt x="15552" y="14587"/>
                        <a:pt x="15552" y="14587"/>
                        <a:pt x="15552" y="14587"/>
                      </a:cubicBezTo>
                      <a:cubicBezTo>
                        <a:pt x="14688" y="14447"/>
                        <a:pt x="14688" y="14447"/>
                        <a:pt x="14688" y="14447"/>
                      </a:cubicBezTo>
                      <a:cubicBezTo>
                        <a:pt x="13701" y="12904"/>
                        <a:pt x="13701" y="12904"/>
                        <a:pt x="13701" y="12904"/>
                      </a:cubicBezTo>
                      <a:cubicBezTo>
                        <a:pt x="13701" y="12764"/>
                        <a:pt x="13701" y="12764"/>
                        <a:pt x="13701" y="12764"/>
                      </a:cubicBezTo>
                      <a:cubicBezTo>
                        <a:pt x="13947" y="12483"/>
                        <a:pt x="14441" y="11642"/>
                        <a:pt x="14565" y="11361"/>
                      </a:cubicBezTo>
                      <a:cubicBezTo>
                        <a:pt x="14688" y="10940"/>
                        <a:pt x="15552" y="10379"/>
                        <a:pt x="15922" y="10379"/>
                      </a:cubicBezTo>
                      <a:cubicBezTo>
                        <a:pt x="16293" y="10379"/>
                        <a:pt x="16416" y="10660"/>
                        <a:pt x="16416" y="10660"/>
                      </a:cubicBezTo>
                      <a:cubicBezTo>
                        <a:pt x="16416" y="10800"/>
                        <a:pt x="16663" y="10940"/>
                        <a:pt x="16786" y="11081"/>
                      </a:cubicBezTo>
                      <a:cubicBezTo>
                        <a:pt x="17033" y="11501"/>
                        <a:pt x="17280" y="11642"/>
                        <a:pt x="17280" y="12062"/>
                      </a:cubicBezTo>
                      <a:cubicBezTo>
                        <a:pt x="17280" y="12343"/>
                        <a:pt x="17157" y="12623"/>
                        <a:pt x="17033" y="127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93" name="Shape 3193"/>
                <p:cNvSpPr/>
                <p:nvPr/>
              </p:nvSpPr>
              <p:spPr>
                <a:xfrm>
                  <a:off x="544009" y="10767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0800"/>
                        <a:pt x="21600" y="0"/>
                        <a:pt x="21600" y="0"/>
                      </a:cubicBezTo>
                      <a:cubicBezTo>
                        <a:pt x="10800" y="0"/>
                        <a:pt x="0" y="10800"/>
                        <a:pt x="0" y="21600"/>
                      </a:cubicBezTo>
                      <a:cubicBezTo>
                        <a:pt x="0" y="10800"/>
                        <a:pt x="21600" y="0"/>
                        <a:pt x="216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94" name="Shape 3194"/>
                <p:cNvSpPr/>
                <p:nvPr/>
              </p:nvSpPr>
              <p:spPr>
                <a:xfrm>
                  <a:off x="548088" y="108112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195" name="Shape 3195"/>
                <p:cNvSpPr/>
                <p:nvPr/>
              </p:nvSpPr>
              <p:spPr>
                <a:xfrm>
                  <a:off x="537955" y="10896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196" name="Shape 3196"/>
                <p:cNvSpPr/>
                <p:nvPr/>
              </p:nvSpPr>
              <p:spPr>
                <a:xfrm>
                  <a:off x="741804" y="975675"/>
                  <a:ext cx="3026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229" y="0"/>
                      </a:moveTo>
                      <a:cubicBezTo>
                        <a:pt x="8229" y="0"/>
                        <a:pt x="5143" y="0"/>
                        <a:pt x="4114" y="0"/>
                      </a:cubicBezTo>
                      <a:cubicBezTo>
                        <a:pt x="2057" y="0"/>
                        <a:pt x="1029" y="0"/>
                        <a:pt x="0" y="0"/>
                      </a:cubicBezTo>
                      <a:cubicBezTo>
                        <a:pt x="1029" y="0"/>
                        <a:pt x="2057" y="0"/>
                        <a:pt x="4114" y="0"/>
                      </a:cubicBezTo>
                      <a:cubicBezTo>
                        <a:pt x="5143" y="0"/>
                        <a:pt x="8229" y="0"/>
                        <a:pt x="8229" y="0"/>
                      </a:cubicBezTo>
                      <a:cubicBezTo>
                        <a:pt x="9257" y="14400"/>
                        <a:pt x="12343" y="21600"/>
                        <a:pt x="17486" y="21600"/>
                      </a:cubicBezTo>
                      <a:cubicBezTo>
                        <a:pt x="18514" y="21600"/>
                        <a:pt x="20571" y="21600"/>
                        <a:pt x="21600" y="21600"/>
                      </a:cubicBezTo>
                      <a:cubicBezTo>
                        <a:pt x="20571" y="21600"/>
                        <a:pt x="18514" y="21600"/>
                        <a:pt x="17486" y="21600"/>
                      </a:cubicBezTo>
                      <a:cubicBezTo>
                        <a:pt x="12343" y="21600"/>
                        <a:pt x="9257" y="14400"/>
                        <a:pt x="82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197" name="Shape 3197"/>
                <p:cNvSpPr/>
                <p:nvPr/>
              </p:nvSpPr>
              <p:spPr>
                <a:xfrm>
                  <a:off x="740291" y="97421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198" name="Shape 3198"/>
                <p:cNvSpPr/>
                <p:nvPr/>
              </p:nvSpPr>
              <p:spPr>
                <a:xfrm>
                  <a:off x="590924" y="102816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199" name="Shape 3199"/>
                <p:cNvSpPr/>
                <p:nvPr/>
              </p:nvSpPr>
              <p:spPr>
                <a:xfrm>
                  <a:off x="775559" y="10606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21600"/>
                        <a:pt x="21600" y="21600"/>
                        <a:pt x="21600" y="0"/>
                      </a:cubicBezTo>
                      <a:cubicBezTo>
                        <a:pt x="21600" y="21600"/>
                        <a:pt x="108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00" name="Shape 3200"/>
                <p:cNvSpPr/>
                <p:nvPr/>
              </p:nvSpPr>
              <p:spPr>
                <a:xfrm>
                  <a:off x="780100" y="10576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01" name="Shape 3201"/>
                <p:cNvSpPr/>
                <p:nvPr/>
              </p:nvSpPr>
              <p:spPr>
                <a:xfrm>
                  <a:off x="771776" y="106770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02" name="Shape 3202"/>
                <p:cNvSpPr/>
                <p:nvPr/>
              </p:nvSpPr>
              <p:spPr>
                <a:xfrm>
                  <a:off x="729401" y="111603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03" name="Shape 3203"/>
                <p:cNvSpPr/>
                <p:nvPr/>
              </p:nvSpPr>
              <p:spPr>
                <a:xfrm>
                  <a:off x="714267" y="11177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21600" y="0"/>
                      </a:ln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04" name="Shape 3204"/>
                <p:cNvSpPr/>
                <p:nvPr/>
              </p:nvSpPr>
              <p:spPr>
                <a:xfrm>
                  <a:off x="738777" y="11089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05" name="Shape 3205"/>
                <p:cNvSpPr/>
                <p:nvPr/>
              </p:nvSpPr>
              <p:spPr>
                <a:xfrm>
                  <a:off x="472418" y="717662"/>
                  <a:ext cx="183123" cy="1874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688" y="18860"/>
                      </a:moveTo>
                      <a:cubicBezTo>
                        <a:pt x="18028" y="12412"/>
                        <a:pt x="18028" y="12412"/>
                        <a:pt x="18028" y="12412"/>
                      </a:cubicBezTo>
                      <a:cubicBezTo>
                        <a:pt x="20920" y="12412"/>
                        <a:pt x="20920" y="12412"/>
                        <a:pt x="20920" y="12412"/>
                      </a:cubicBezTo>
                      <a:cubicBezTo>
                        <a:pt x="21260" y="12251"/>
                        <a:pt x="21260" y="12251"/>
                        <a:pt x="21260" y="12251"/>
                      </a:cubicBezTo>
                      <a:cubicBezTo>
                        <a:pt x="21600" y="9027"/>
                        <a:pt x="21600" y="9027"/>
                        <a:pt x="21600" y="9027"/>
                      </a:cubicBezTo>
                      <a:cubicBezTo>
                        <a:pt x="21600" y="9027"/>
                        <a:pt x="21600" y="9027"/>
                        <a:pt x="21600" y="9027"/>
                      </a:cubicBezTo>
                      <a:cubicBezTo>
                        <a:pt x="21090" y="9188"/>
                        <a:pt x="20580" y="9188"/>
                        <a:pt x="20069" y="9188"/>
                      </a:cubicBezTo>
                      <a:cubicBezTo>
                        <a:pt x="20069" y="9188"/>
                        <a:pt x="19899" y="9188"/>
                        <a:pt x="19729" y="9188"/>
                      </a:cubicBezTo>
                      <a:cubicBezTo>
                        <a:pt x="19559" y="9188"/>
                        <a:pt x="19559" y="9188"/>
                        <a:pt x="19389" y="9349"/>
                      </a:cubicBezTo>
                      <a:cubicBezTo>
                        <a:pt x="19219" y="9510"/>
                        <a:pt x="19049" y="9672"/>
                        <a:pt x="18879" y="9672"/>
                      </a:cubicBezTo>
                      <a:cubicBezTo>
                        <a:pt x="18709" y="9672"/>
                        <a:pt x="18709" y="9672"/>
                        <a:pt x="18709" y="9672"/>
                      </a:cubicBezTo>
                      <a:cubicBezTo>
                        <a:pt x="18028" y="9510"/>
                        <a:pt x="18198" y="8543"/>
                        <a:pt x="18369" y="7899"/>
                      </a:cubicBezTo>
                      <a:cubicBezTo>
                        <a:pt x="18369" y="7899"/>
                        <a:pt x="18369" y="7899"/>
                        <a:pt x="18369" y="7899"/>
                      </a:cubicBezTo>
                      <a:cubicBezTo>
                        <a:pt x="18539" y="7576"/>
                        <a:pt x="18028" y="7093"/>
                        <a:pt x="17688" y="6609"/>
                      </a:cubicBezTo>
                      <a:cubicBezTo>
                        <a:pt x="17178" y="6448"/>
                        <a:pt x="17348" y="5642"/>
                        <a:pt x="17688" y="4836"/>
                      </a:cubicBezTo>
                      <a:cubicBezTo>
                        <a:pt x="17688" y="4513"/>
                        <a:pt x="17858" y="4191"/>
                        <a:pt x="17858" y="4030"/>
                      </a:cubicBezTo>
                      <a:cubicBezTo>
                        <a:pt x="17518" y="3707"/>
                        <a:pt x="17348" y="2901"/>
                        <a:pt x="17348" y="2418"/>
                      </a:cubicBezTo>
                      <a:cubicBezTo>
                        <a:pt x="17348" y="2418"/>
                        <a:pt x="17348" y="2418"/>
                        <a:pt x="17348" y="2418"/>
                      </a:cubicBezTo>
                      <a:cubicBezTo>
                        <a:pt x="17348" y="2418"/>
                        <a:pt x="17348" y="2418"/>
                        <a:pt x="17178" y="2418"/>
                      </a:cubicBezTo>
                      <a:cubicBezTo>
                        <a:pt x="17008" y="2418"/>
                        <a:pt x="16838" y="2418"/>
                        <a:pt x="16498" y="2418"/>
                      </a:cubicBezTo>
                      <a:cubicBezTo>
                        <a:pt x="15817" y="2418"/>
                        <a:pt x="15477" y="2257"/>
                        <a:pt x="15307" y="2096"/>
                      </a:cubicBezTo>
                      <a:cubicBezTo>
                        <a:pt x="15137" y="1934"/>
                        <a:pt x="14967" y="1934"/>
                        <a:pt x="14627" y="1934"/>
                      </a:cubicBezTo>
                      <a:cubicBezTo>
                        <a:pt x="14457" y="1934"/>
                        <a:pt x="14287" y="1934"/>
                        <a:pt x="14117" y="2096"/>
                      </a:cubicBezTo>
                      <a:cubicBezTo>
                        <a:pt x="14117" y="2096"/>
                        <a:pt x="13946" y="2579"/>
                        <a:pt x="13946" y="2740"/>
                      </a:cubicBezTo>
                      <a:cubicBezTo>
                        <a:pt x="13776" y="3224"/>
                        <a:pt x="13776" y="3707"/>
                        <a:pt x="13266" y="3707"/>
                      </a:cubicBezTo>
                      <a:cubicBezTo>
                        <a:pt x="13096" y="3707"/>
                        <a:pt x="13096" y="3707"/>
                        <a:pt x="13096" y="3707"/>
                      </a:cubicBezTo>
                      <a:cubicBezTo>
                        <a:pt x="13096" y="3707"/>
                        <a:pt x="13096" y="3707"/>
                        <a:pt x="12926" y="3707"/>
                      </a:cubicBezTo>
                      <a:cubicBezTo>
                        <a:pt x="12586" y="3707"/>
                        <a:pt x="11735" y="3869"/>
                        <a:pt x="11055" y="4030"/>
                      </a:cubicBezTo>
                      <a:cubicBezTo>
                        <a:pt x="10035" y="4352"/>
                        <a:pt x="9524" y="3546"/>
                        <a:pt x="9184" y="2740"/>
                      </a:cubicBezTo>
                      <a:cubicBezTo>
                        <a:pt x="9014" y="2257"/>
                        <a:pt x="8844" y="2257"/>
                        <a:pt x="8674" y="2096"/>
                      </a:cubicBezTo>
                      <a:cubicBezTo>
                        <a:pt x="8334" y="1934"/>
                        <a:pt x="8164" y="1612"/>
                        <a:pt x="8334" y="1128"/>
                      </a:cubicBezTo>
                      <a:cubicBezTo>
                        <a:pt x="8504" y="645"/>
                        <a:pt x="8164" y="161"/>
                        <a:pt x="8164" y="0"/>
                      </a:cubicBezTo>
                      <a:cubicBezTo>
                        <a:pt x="7483" y="0"/>
                        <a:pt x="5443" y="0"/>
                        <a:pt x="3912" y="0"/>
                      </a:cubicBezTo>
                      <a:cubicBezTo>
                        <a:pt x="2551" y="0"/>
                        <a:pt x="2211" y="0"/>
                        <a:pt x="2211" y="0"/>
                      </a:cubicBezTo>
                      <a:cubicBezTo>
                        <a:pt x="2211" y="0"/>
                        <a:pt x="2211" y="0"/>
                        <a:pt x="2041" y="0"/>
                      </a:cubicBezTo>
                      <a:cubicBezTo>
                        <a:pt x="2041" y="0"/>
                        <a:pt x="2041" y="0"/>
                        <a:pt x="2041" y="0"/>
                      </a:cubicBezTo>
                      <a:cubicBezTo>
                        <a:pt x="2041" y="0"/>
                        <a:pt x="2041" y="0"/>
                        <a:pt x="2041" y="0"/>
                      </a:cubicBezTo>
                      <a:cubicBezTo>
                        <a:pt x="2041" y="0"/>
                        <a:pt x="2041" y="0"/>
                        <a:pt x="1871" y="0"/>
                      </a:cubicBezTo>
                      <a:cubicBezTo>
                        <a:pt x="1871" y="161"/>
                        <a:pt x="1871" y="161"/>
                        <a:pt x="1701" y="161"/>
                      </a:cubicBezTo>
                      <a:cubicBezTo>
                        <a:pt x="1701" y="161"/>
                        <a:pt x="1701" y="161"/>
                        <a:pt x="1701" y="161"/>
                      </a:cubicBezTo>
                      <a:cubicBezTo>
                        <a:pt x="1701" y="161"/>
                        <a:pt x="1531" y="322"/>
                        <a:pt x="1361" y="322"/>
                      </a:cubicBezTo>
                      <a:cubicBezTo>
                        <a:pt x="1361" y="322"/>
                        <a:pt x="1361" y="322"/>
                        <a:pt x="1361" y="322"/>
                      </a:cubicBezTo>
                      <a:cubicBezTo>
                        <a:pt x="1701" y="1451"/>
                        <a:pt x="2551" y="3063"/>
                        <a:pt x="2891" y="3707"/>
                      </a:cubicBezTo>
                      <a:cubicBezTo>
                        <a:pt x="3061" y="3869"/>
                        <a:pt x="3061" y="3869"/>
                        <a:pt x="3061" y="3869"/>
                      </a:cubicBezTo>
                      <a:cubicBezTo>
                        <a:pt x="3231" y="4191"/>
                        <a:pt x="3061" y="4675"/>
                        <a:pt x="2891" y="4997"/>
                      </a:cubicBezTo>
                      <a:cubicBezTo>
                        <a:pt x="2891" y="5158"/>
                        <a:pt x="2721" y="5481"/>
                        <a:pt x="2721" y="5964"/>
                      </a:cubicBezTo>
                      <a:cubicBezTo>
                        <a:pt x="2721" y="6287"/>
                        <a:pt x="3061" y="7093"/>
                        <a:pt x="3231" y="7737"/>
                      </a:cubicBezTo>
                      <a:cubicBezTo>
                        <a:pt x="3572" y="8382"/>
                        <a:pt x="3912" y="9027"/>
                        <a:pt x="3912" y="9672"/>
                      </a:cubicBezTo>
                      <a:cubicBezTo>
                        <a:pt x="4082" y="10961"/>
                        <a:pt x="3231" y="11606"/>
                        <a:pt x="2721" y="12412"/>
                      </a:cubicBezTo>
                      <a:cubicBezTo>
                        <a:pt x="2551" y="12573"/>
                        <a:pt x="2551" y="12573"/>
                        <a:pt x="2551" y="12573"/>
                      </a:cubicBezTo>
                      <a:cubicBezTo>
                        <a:pt x="1871" y="13379"/>
                        <a:pt x="1191" y="14991"/>
                        <a:pt x="1191" y="15797"/>
                      </a:cubicBezTo>
                      <a:cubicBezTo>
                        <a:pt x="1191" y="16603"/>
                        <a:pt x="850" y="17248"/>
                        <a:pt x="510" y="17731"/>
                      </a:cubicBezTo>
                      <a:cubicBezTo>
                        <a:pt x="340" y="17893"/>
                        <a:pt x="170" y="18215"/>
                        <a:pt x="170" y="18376"/>
                      </a:cubicBezTo>
                      <a:cubicBezTo>
                        <a:pt x="170" y="18860"/>
                        <a:pt x="170" y="19827"/>
                        <a:pt x="0" y="20472"/>
                      </a:cubicBezTo>
                      <a:cubicBezTo>
                        <a:pt x="0" y="20472"/>
                        <a:pt x="0" y="20472"/>
                        <a:pt x="0" y="20310"/>
                      </a:cubicBezTo>
                      <a:cubicBezTo>
                        <a:pt x="0" y="20310"/>
                        <a:pt x="170" y="20310"/>
                        <a:pt x="170" y="20310"/>
                      </a:cubicBezTo>
                      <a:cubicBezTo>
                        <a:pt x="170" y="20310"/>
                        <a:pt x="170" y="20310"/>
                        <a:pt x="170" y="20149"/>
                      </a:cubicBezTo>
                      <a:cubicBezTo>
                        <a:pt x="340" y="20149"/>
                        <a:pt x="340" y="20149"/>
                        <a:pt x="340" y="20149"/>
                      </a:cubicBezTo>
                      <a:cubicBezTo>
                        <a:pt x="340" y="20149"/>
                        <a:pt x="340" y="20149"/>
                        <a:pt x="510" y="20149"/>
                      </a:cubicBezTo>
                      <a:cubicBezTo>
                        <a:pt x="510" y="20149"/>
                        <a:pt x="510" y="19988"/>
                        <a:pt x="510" y="19988"/>
                      </a:cubicBezTo>
                      <a:cubicBezTo>
                        <a:pt x="680" y="19988"/>
                        <a:pt x="680" y="19988"/>
                        <a:pt x="850" y="19988"/>
                      </a:cubicBezTo>
                      <a:cubicBezTo>
                        <a:pt x="1191" y="19988"/>
                        <a:pt x="1361" y="20310"/>
                        <a:pt x="1531" y="20472"/>
                      </a:cubicBezTo>
                      <a:cubicBezTo>
                        <a:pt x="1531" y="20472"/>
                        <a:pt x="1531" y="20472"/>
                        <a:pt x="1531" y="20472"/>
                      </a:cubicBezTo>
                      <a:cubicBezTo>
                        <a:pt x="1531" y="20472"/>
                        <a:pt x="1531" y="20472"/>
                        <a:pt x="1531" y="20472"/>
                      </a:cubicBezTo>
                      <a:cubicBezTo>
                        <a:pt x="2381" y="19988"/>
                        <a:pt x="3061" y="20149"/>
                        <a:pt x="3742" y="20472"/>
                      </a:cubicBezTo>
                      <a:cubicBezTo>
                        <a:pt x="4252" y="20794"/>
                        <a:pt x="4762" y="20955"/>
                        <a:pt x="5272" y="20955"/>
                      </a:cubicBezTo>
                      <a:cubicBezTo>
                        <a:pt x="12076" y="20955"/>
                        <a:pt x="12076" y="20955"/>
                        <a:pt x="12076" y="20955"/>
                      </a:cubicBezTo>
                      <a:cubicBezTo>
                        <a:pt x="12756" y="21600"/>
                        <a:pt x="12756" y="21600"/>
                        <a:pt x="12756" y="21600"/>
                      </a:cubicBezTo>
                      <a:cubicBezTo>
                        <a:pt x="13096" y="21439"/>
                        <a:pt x="14457" y="21439"/>
                        <a:pt x="15477" y="21439"/>
                      </a:cubicBezTo>
                      <a:cubicBezTo>
                        <a:pt x="16498" y="21439"/>
                        <a:pt x="16838" y="21439"/>
                        <a:pt x="16838" y="21600"/>
                      </a:cubicBezTo>
                      <a:cubicBezTo>
                        <a:pt x="17008" y="21600"/>
                        <a:pt x="17178" y="21600"/>
                        <a:pt x="17518" y="21600"/>
                      </a:cubicBezTo>
                      <a:cubicBezTo>
                        <a:pt x="18369" y="21600"/>
                        <a:pt x="19219" y="21439"/>
                        <a:pt x="19559" y="21439"/>
                      </a:cubicBezTo>
                      <a:cubicBezTo>
                        <a:pt x="19729" y="21439"/>
                        <a:pt x="19729" y="21439"/>
                        <a:pt x="19729" y="21439"/>
                      </a:cubicBezTo>
                      <a:lnTo>
                        <a:pt x="17688" y="1886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06" name="Shape 3206"/>
                <p:cNvSpPr/>
                <p:nvPr/>
              </p:nvSpPr>
              <p:spPr>
                <a:xfrm>
                  <a:off x="476958" y="8848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07" name="Shape 3207"/>
                <p:cNvSpPr/>
                <p:nvPr/>
              </p:nvSpPr>
              <p:spPr>
                <a:xfrm>
                  <a:off x="468338" y="89195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08" name="Shape 3208"/>
                <p:cNvSpPr/>
                <p:nvPr/>
              </p:nvSpPr>
              <p:spPr>
                <a:xfrm>
                  <a:off x="475905" y="8863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6200" y="14400"/>
                        <a:pt x="21600" y="21600"/>
                      </a:cubicBezTo>
                      <a:cubicBezTo>
                        <a:pt x="16200" y="144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09" name="Shape 3209"/>
                <p:cNvSpPr/>
                <p:nvPr/>
              </p:nvSpPr>
              <p:spPr>
                <a:xfrm>
                  <a:off x="466825" y="8934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10" name="Shape 3210"/>
                <p:cNvSpPr/>
                <p:nvPr/>
              </p:nvSpPr>
              <p:spPr>
                <a:xfrm>
                  <a:off x="628299" y="754277"/>
                  <a:ext cx="183123" cy="1523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20807"/>
                      </a:moveTo>
                      <a:cubicBezTo>
                        <a:pt x="2571" y="20807"/>
                        <a:pt x="2571" y="20807"/>
                        <a:pt x="2743" y="20807"/>
                      </a:cubicBezTo>
                      <a:cubicBezTo>
                        <a:pt x="2743" y="20807"/>
                        <a:pt x="2914" y="20807"/>
                        <a:pt x="2914" y="20807"/>
                      </a:cubicBezTo>
                      <a:cubicBezTo>
                        <a:pt x="3086" y="20807"/>
                        <a:pt x="3086" y="20807"/>
                        <a:pt x="3257" y="20807"/>
                      </a:cubicBezTo>
                      <a:cubicBezTo>
                        <a:pt x="3257" y="20609"/>
                        <a:pt x="3257" y="20609"/>
                        <a:pt x="3429" y="20609"/>
                      </a:cubicBezTo>
                      <a:cubicBezTo>
                        <a:pt x="3429" y="20609"/>
                        <a:pt x="3600" y="20609"/>
                        <a:pt x="3771" y="20609"/>
                      </a:cubicBezTo>
                      <a:cubicBezTo>
                        <a:pt x="3771" y="20609"/>
                        <a:pt x="3771" y="20609"/>
                        <a:pt x="3943" y="20609"/>
                      </a:cubicBezTo>
                      <a:cubicBezTo>
                        <a:pt x="3943" y="20609"/>
                        <a:pt x="4114" y="20609"/>
                        <a:pt x="4286" y="20609"/>
                      </a:cubicBezTo>
                      <a:cubicBezTo>
                        <a:pt x="4286" y="20609"/>
                        <a:pt x="4286" y="20609"/>
                        <a:pt x="4286" y="20609"/>
                      </a:cubicBezTo>
                      <a:cubicBezTo>
                        <a:pt x="4457" y="20609"/>
                        <a:pt x="4629" y="20609"/>
                        <a:pt x="4800" y="20609"/>
                      </a:cubicBezTo>
                      <a:cubicBezTo>
                        <a:pt x="4800" y="20609"/>
                        <a:pt x="4800" y="20609"/>
                        <a:pt x="4800" y="20609"/>
                      </a:cubicBezTo>
                      <a:cubicBezTo>
                        <a:pt x="4800" y="20609"/>
                        <a:pt x="4800" y="20609"/>
                        <a:pt x="4800" y="20609"/>
                      </a:cubicBezTo>
                      <a:cubicBezTo>
                        <a:pt x="4971" y="20609"/>
                        <a:pt x="5486" y="20609"/>
                        <a:pt x="5657" y="20807"/>
                      </a:cubicBezTo>
                      <a:cubicBezTo>
                        <a:pt x="5657" y="21006"/>
                        <a:pt x="5829" y="21006"/>
                        <a:pt x="5829" y="21204"/>
                      </a:cubicBezTo>
                      <a:cubicBezTo>
                        <a:pt x="5829" y="21204"/>
                        <a:pt x="5829" y="21204"/>
                        <a:pt x="5829" y="21204"/>
                      </a:cubicBezTo>
                      <a:cubicBezTo>
                        <a:pt x="5829" y="21204"/>
                        <a:pt x="5829" y="21204"/>
                        <a:pt x="5829" y="21204"/>
                      </a:cubicBezTo>
                      <a:cubicBezTo>
                        <a:pt x="5829" y="21204"/>
                        <a:pt x="5829" y="21204"/>
                        <a:pt x="5829" y="21204"/>
                      </a:cubicBezTo>
                      <a:cubicBezTo>
                        <a:pt x="6000" y="21204"/>
                        <a:pt x="6000" y="21204"/>
                        <a:pt x="6171" y="21204"/>
                      </a:cubicBezTo>
                      <a:cubicBezTo>
                        <a:pt x="6171" y="21204"/>
                        <a:pt x="6171" y="21204"/>
                        <a:pt x="6171" y="21204"/>
                      </a:cubicBezTo>
                      <a:cubicBezTo>
                        <a:pt x="6343" y="21204"/>
                        <a:pt x="6343" y="21204"/>
                        <a:pt x="6514" y="21204"/>
                      </a:cubicBezTo>
                      <a:cubicBezTo>
                        <a:pt x="6514" y="21204"/>
                        <a:pt x="6514" y="21204"/>
                        <a:pt x="6514" y="21204"/>
                      </a:cubicBezTo>
                      <a:cubicBezTo>
                        <a:pt x="6514" y="21204"/>
                        <a:pt x="6514" y="21204"/>
                        <a:pt x="6686" y="21204"/>
                      </a:cubicBezTo>
                      <a:cubicBezTo>
                        <a:pt x="6857" y="21204"/>
                        <a:pt x="7029" y="21204"/>
                        <a:pt x="7371" y="21402"/>
                      </a:cubicBezTo>
                      <a:cubicBezTo>
                        <a:pt x="7714" y="21402"/>
                        <a:pt x="8400" y="21600"/>
                        <a:pt x="8743" y="21600"/>
                      </a:cubicBezTo>
                      <a:cubicBezTo>
                        <a:pt x="8914" y="21600"/>
                        <a:pt x="8914" y="21600"/>
                        <a:pt x="8914" y="21600"/>
                      </a:cubicBezTo>
                      <a:cubicBezTo>
                        <a:pt x="9086" y="21600"/>
                        <a:pt x="9257" y="21006"/>
                        <a:pt x="9429" y="20807"/>
                      </a:cubicBezTo>
                      <a:cubicBezTo>
                        <a:pt x="9943" y="20015"/>
                        <a:pt x="10457" y="19222"/>
                        <a:pt x="10971" y="19024"/>
                      </a:cubicBezTo>
                      <a:cubicBezTo>
                        <a:pt x="11657" y="18826"/>
                        <a:pt x="12343" y="18033"/>
                        <a:pt x="12514" y="17835"/>
                      </a:cubicBezTo>
                      <a:cubicBezTo>
                        <a:pt x="12514" y="17240"/>
                        <a:pt x="12686" y="16646"/>
                        <a:pt x="13886" y="16448"/>
                      </a:cubicBezTo>
                      <a:cubicBezTo>
                        <a:pt x="13886" y="16448"/>
                        <a:pt x="13886" y="16448"/>
                        <a:pt x="13886" y="16448"/>
                      </a:cubicBezTo>
                      <a:cubicBezTo>
                        <a:pt x="15257" y="16250"/>
                        <a:pt x="15257" y="16250"/>
                        <a:pt x="15257" y="16250"/>
                      </a:cubicBezTo>
                      <a:cubicBezTo>
                        <a:pt x="14914" y="14862"/>
                        <a:pt x="14914" y="14862"/>
                        <a:pt x="14914" y="14862"/>
                      </a:cubicBezTo>
                      <a:cubicBezTo>
                        <a:pt x="15086" y="14664"/>
                        <a:pt x="15086" y="14664"/>
                        <a:pt x="15086" y="14664"/>
                      </a:cubicBezTo>
                      <a:cubicBezTo>
                        <a:pt x="15257" y="14664"/>
                        <a:pt x="15429" y="14466"/>
                        <a:pt x="15771" y="14466"/>
                      </a:cubicBezTo>
                      <a:cubicBezTo>
                        <a:pt x="18000" y="13475"/>
                        <a:pt x="19200" y="12881"/>
                        <a:pt x="19886" y="12683"/>
                      </a:cubicBezTo>
                      <a:cubicBezTo>
                        <a:pt x="19886" y="12683"/>
                        <a:pt x="20057" y="12683"/>
                        <a:pt x="20057" y="12484"/>
                      </a:cubicBezTo>
                      <a:cubicBezTo>
                        <a:pt x="20057" y="12484"/>
                        <a:pt x="20057" y="12484"/>
                        <a:pt x="20057" y="12484"/>
                      </a:cubicBezTo>
                      <a:cubicBezTo>
                        <a:pt x="20057" y="12484"/>
                        <a:pt x="20057" y="12484"/>
                        <a:pt x="20057" y="12286"/>
                      </a:cubicBezTo>
                      <a:cubicBezTo>
                        <a:pt x="20057" y="12286"/>
                        <a:pt x="20057" y="12286"/>
                        <a:pt x="20057" y="12286"/>
                      </a:cubicBezTo>
                      <a:cubicBezTo>
                        <a:pt x="19886" y="12088"/>
                        <a:pt x="19886" y="12088"/>
                        <a:pt x="19886" y="12088"/>
                      </a:cubicBezTo>
                      <a:cubicBezTo>
                        <a:pt x="19886" y="12088"/>
                        <a:pt x="19886" y="12088"/>
                        <a:pt x="19886" y="11890"/>
                      </a:cubicBezTo>
                      <a:cubicBezTo>
                        <a:pt x="19886" y="11890"/>
                        <a:pt x="19886" y="11890"/>
                        <a:pt x="19886" y="11890"/>
                      </a:cubicBezTo>
                      <a:cubicBezTo>
                        <a:pt x="19886" y="11890"/>
                        <a:pt x="19886" y="11890"/>
                        <a:pt x="19886" y="11692"/>
                      </a:cubicBezTo>
                      <a:cubicBezTo>
                        <a:pt x="20057" y="11494"/>
                        <a:pt x="20057" y="11494"/>
                        <a:pt x="20057" y="11494"/>
                      </a:cubicBezTo>
                      <a:cubicBezTo>
                        <a:pt x="20057" y="11494"/>
                        <a:pt x="20057" y="11494"/>
                        <a:pt x="20057" y="11494"/>
                      </a:cubicBezTo>
                      <a:cubicBezTo>
                        <a:pt x="20229" y="11295"/>
                        <a:pt x="20229" y="10106"/>
                        <a:pt x="20229" y="9710"/>
                      </a:cubicBezTo>
                      <a:cubicBezTo>
                        <a:pt x="20229" y="9116"/>
                        <a:pt x="20571" y="9116"/>
                        <a:pt x="20914" y="8917"/>
                      </a:cubicBezTo>
                      <a:cubicBezTo>
                        <a:pt x="20571" y="7927"/>
                        <a:pt x="20743" y="5747"/>
                        <a:pt x="20914" y="5350"/>
                      </a:cubicBezTo>
                      <a:cubicBezTo>
                        <a:pt x="21086" y="5152"/>
                        <a:pt x="21257" y="4756"/>
                        <a:pt x="21429" y="4756"/>
                      </a:cubicBezTo>
                      <a:cubicBezTo>
                        <a:pt x="21600" y="4756"/>
                        <a:pt x="21600" y="4756"/>
                        <a:pt x="21600" y="4756"/>
                      </a:cubicBezTo>
                      <a:cubicBezTo>
                        <a:pt x="21600" y="4558"/>
                        <a:pt x="21600" y="4558"/>
                        <a:pt x="21429" y="4360"/>
                      </a:cubicBezTo>
                      <a:cubicBezTo>
                        <a:pt x="21429" y="4360"/>
                        <a:pt x="21429" y="4360"/>
                        <a:pt x="21429" y="4360"/>
                      </a:cubicBezTo>
                      <a:cubicBezTo>
                        <a:pt x="21429" y="4161"/>
                        <a:pt x="21429" y="4161"/>
                        <a:pt x="21257" y="3963"/>
                      </a:cubicBezTo>
                      <a:cubicBezTo>
                        <a:pt x="21257" y="3963"/>
                        <a:pt x="21257" y="3963"/>
                        <a:pt x="21257" y="3765"/>
                      </a:cubicBezTo>
                      <a:cubicBezTo>
                        <a:pt x="21257" y="3567"/>
                        <a:pt x="21086" y="3171"/>
                        <a:pt x="20914" y="2972"/>
                      </a:cubicBezTo>
                      <a:cubicBezTo>
                        <a:pt x="20914" y="2972"/>
                        <a:pt x="20914" y="2972"/>
                        <a:pt x="20914" y="2972"/>
                      </a:cubicBezTo>
                      <a:cubicBezTo>
                        <a:pt x="20914" y="2972"/>
                        <a:pt x="20914" y="2774"/>
                        <a:pt x="20743" y="2774"/>
                      </a:cubicBezTo>
                      <a:cubicBezTo>
                        <a:pt x="20743" y="2774"/>
                        <a:pt x="20743" y="2774"/>
                        <a:pt x="20743" y="2774"/>
                      </a:cubicBezTo>
                      <a:cubicBezTo>
                        <a:pt x="20571" y="2576"/>
                        <a:pt x="19371" y="1982"/>
                        <a:pt x="18686" y="1783"/>
                      </a:cubicBezTo>
                      <a:cubicBezTo>
                        <a:pt x="18686" y="1783"/>
                        <a:pt x="18514" y="1783"/>
                        <a:pt x="18514" y="1783"/>
                      </a:cubicBezTo>
                      <a:cubicBezTo>
                        <a:pt x="18343" y="1585"/>
                        <a:pt x="18000" y="1387"/>
                        <a:pt x="17657" y="1189"/>
                      </a:cubicBezTo>
                      <a:cubicBezTo>
                        <a:pt x="17314" y="1189"/>
                        <a:pt x="16971" y="991"/>
                        <a:pt x="16800" y="991"/>
                      </a:cubicBezTo>
                      <a:cubicBezTo>
                        <a:pt x="16800" y="991"/>
                        <a:pt x="16800" y="991"/>
                        <a:pt x="16800" y="991"/>
                      </a:cubicBezTo>
                      <a:cubicBezTo>
                        <a:pt x="16800" y="793"/>
                        <a:pt x="16800" y="793"/>
                        <a:pt x="16629" y="793"/>
                      </a:cubicBezTo>
                      <a:cubicBezTo>
                        <a:pt x="16629" y="793"/>
                        <a:pt x="16629" y="793"/>
                        <a:pt x="16629" y="793"/>
                      </a:cubicBezTo>
                      <a:cubicBezTo>
                        <a:pt x="16629" y="793"/>
                        <a:pt x="16629" y="793"/>
                        <a:pt x="16629" y="793"/>
                      </a:cubicBezTo>
                      <a:cubicBezTo>
                        <a:pt x="16629" y="793"/>
                        <a:pt x="16457" y="793"/>
                        <a:pt x="16457" y="793"/>
                      </a:cubicBezTo>
                      <a:cubicBezTo>
                        <a:pt x="16457" y="793"/>
                        <a:pt x="16457" y="793"/>
                        <a:pt x="16457" y="793"/>
                      </a:cubicBezTo>
                      <a:cubicBezTo>
                        <a:pt x="16457" y="793"/>
                        <a:pt x="16457" y="793"/>
                        <a:pt x="16286" y="793"/>
                      </a:cubicBezTo>
                      <a:cubicBezTo>
                        <a:pt x="16286" y="793"/>
                        <a:pt x="16286" y="793"/>
                        <a:pt x="16286" y="793"/>
                      </a:cubicBezTo>
                      <a:cubicBezTo>
                        <a:pt x="16286" y="594"/>
                        <a:pt x="16114" y="594"/>
                        <a:pt x="16114" y="594"/>
                      </a:cubicBezTo>
                      <a:cubicBezTo>
                        <a:pt x="16114" y="594"/>
                        <a:pt x="16114" y="594"/>
                        <a:pt x="16114" y="594"/>
                      </a:cubicBezTo>
                      <a:cubicBezTo>
                        <a:pt x="15943" y="594"/>
                        <a:pt x="15943" y="594"/>
                        <a:pt x="15943" y="396"/>
                      </a:cubicBezTo>
                      <a:cubicBezTo>
                        <a:pt x="15943" y="396"/>
                        <a:pt x="15771" y="396"/>
                        <a:pt x="15771" y="396"/>
                      </a:cubicBezTo>
                      <a:cubicBezTo>
                        <a:pt x="15771" y="396"/>
                        <a:pt x="15771" y="198"/>
                        <a:pt x="15600" y="198"/>
                      </a:cubicBezTo>
                      <a:cubicBezTo>
                        <a:pt x="15600" y="198"/>
                        <a:pt x="15600" y="198"/>
                        <a:pt x="15429" y="198"/>
                      </a:cubicBezTo>
                      <a:cubicBezTo>
                        <a:pt x="15429" y="198"/>
                        <a:pt x="15429" y="198"/>
                        <a:pt x="15429" y="0"/>
                      </a:cubicBezTo>
                      <a:cubicBezTo>
                        <a:pt x="15429" y="0"/>
                        <a:pt x="15429" y="0"/>
                        <a:pt x="15429" y="0"/>
                      </a:cubicBezTo>
                      <a:cubicBezTo>
                        <a:pt x="15257" y="198"/>
                        <a:pt x="15257" y="198"/>
                        <a:pt x="15086" y="198"/>
                      </a:cubicBezTo>
                      <a:cubicBezTo>
                        <a:pt x="15086" y="198"/>
                        <a:pt x="15086" y="198"/>
                        <a:pt x="15086" y="198"/>
                      </a:cubicBezTo>
                      <a:cubicBezTo>
                        <a:pt x="14914" y="198"/>
                        <a:pt x="14743" y="396"/>
                        <a:pt x="14743" y="396"/>
                      </a:cubicBezTo>
                      <a:cubicBezTo>
                        <a:pt x="14743" y="396"/>
                        <a:pt x="14571" y="396"/>
                        <a:pt x="14571" y="396"/>
                      </a:cubicBezTo>
                      <a:cubicBezTo>
                        <a:pt x="14400" y="396"/>
                        <a:pt x="14400" y="396"/>
                        <a:pt x="14229" y="396"/>
                      </a:cubicBezTo>
                      <a:cubicBezTo>
                        <a:pt x="14229" y="396"/>
                        <a:pt x="14229" y="396"/>
                        <a:pt x="14057" y="396"/>
                      </a:cubicBezTo>
                      <a:cubicBezTo>
                        <a:pt x="14057" y="396"/>
                        <a:pt x="13886" y="396"/>
                        <a:pt x="13714" y="396"/>
                      </a:cubicBezTo>
                      <a:cubicBezTo>
                        <a:pt x="13029" y="396"/>
                        <a:pt x="13029" y="396"/>
                        <a:pt x="13029" y="396"/>
                      </a:cubicBezTo>
                      <a:cubicBezTo>
                        <a:pt x="13029" y="396"/>
                        <a:pt x="13029" y="594"/>
                        <a:pt x="13029" y="594"/>
                      </a:cubicBezTo>
                      <a:cubicBezTo>
                        <a:pt x="13029" y="991"/>
                        <a:pt x="13200" y="1387"/>
                        <a:pt x="12857" y="1783"/>
                      </a:cubicBezTo>
                      <a:cubicBezTo>
                        <a:pt x="12514" y="1982"/>
                        <a:pt x="12514" y="2180"/>
                        <a:pt x="12514" y="2378"/>
                      </a:cubicBezTo>
                      <a:cubicBezTo>
                        <a:pt x="12857" y="2576"/>
                        <a:pt x="12857" y="3369"/>
                        <a:pt x="12686" y="4360"/>
                      </a:cubicBezTo>
                      <a:cubicBezTo>
                        <a:pt x="12686" y="4756"/>
                        <a:pt x="12514" y="4954"/>
                        <a:pt x="12514" y="5152"/>
                      </a:cubicBezTo>
                      <a:cubicBezTo>
                        <a:pt x="12514" y="5549"/>
                        <a:pt x="12514" y="5945"/>
                        <a:pt x="12343" y="6341"/>
                      </a:cubicBezTo>
                      <a:cubicBezTo>
                        <a:pt x="12171" y="6539"/>
                        <a:pt x="12171" y="6738"/>
                        <a:pt x="12171" y="6936"/>
                      </a:cubicBezTo>
                      <a:cubicBezTo>
                        <a:pt x="12171" y="7134"/>
                        <a:pt x="12343" y="7332"/>
                        <a:pt x="12514" y="7530"/>
                      </a:cubicBezTo>
                      <a:cubicBezTo>
                        <a:pt x="12686" y="7927"/>
                        <a:pt x="12857" y="8521"/>
                        <a:pt x="13200" y="8521"/>
                      </a:cubicBezTo>
                      <a:cubicBezTo>
                        <a:pt x="13371" y="8719"/>
                        <a:pt x="13714" y="8521"/>
                        <a:pt x="13886" y="8323"/>
                      </a:cubicBezTo>
                      <a:cubicBezTo>
                        <a:pt x="14057" y="8323"/>
                        <a:pt x="14229" y="8125"/>
                        <a:pt x="14400" y="8125"/>
                      </a:cubicBezTo>
                      <a:cubicBezTo>
                        <a:pt x="14914" y="8125"/>
                        <a:pt x="14914" y="9116"/>
                        <a:pt x="14914" y="10106"/>
                      </a:cubicBezTo>
                      <a:cubicBezTo>
                        <a:pt x="14914" y="10899"/>
                        <a:pt x="14571" y="11295"/>
                        <a:pt x="14571" y="11494"/>
                      </a:cubicBezTo>
                      <a:cubicBezTo>
                        <a:pt x="14400" y="11494"/>
                        <a:pt x="14400" y="11494"/>
                        <a:pt x="14400" y="11494"/>
                      </a:cubicBezTo>
                      <a:cubicBezTo>
                        <a:pt x="14400" y="11494"/>
                        <a:pt x="13886" y="11692"/>
                        <a:pt x="13543" y="11692"/>
                      </a:cubicBezTo>
                      <a:cubicBezTo>
                        <a:pt x="13200" y="11692"/>
                        <a:pt x="12857" y="11494"/>
                        <a:pt x="12686" y="11295"/>
                      </a:cubicBezTo>
                      <a:cubicBezTo>
                        <a:pt x="12171" y="10899"/>
                        <a:pt x="11829" y="9908"/>
                        <a:pt x="11829" y="9314"/>
                      </a:cubicBezTo>
                      <a:cubicBezTo>
                        <a:pt x="11657" y="9314"/>
                        <a:pt x="11486" y="9116"/>
                        <a:pt x="10629" y="9116"/>
                      </a:cubicBezTo>
                      <a:cubicBezTo>
                        <a:pt x="10286" y="9116"/>
                        <a:pt x="9771" y="8719"/>
                        <a:pt x="9429" y="7728"/>
                      </a:cubicBezTo>
                      <a:cubicBezTo>
                        <a:pt x="9429" y="7927"/>
                        <a:pt x="9257" y="7927"/>
                        <a:pt x="9257" y="7927"/>
                      </a:cubicBezTo>
                      <a:cubicBezTo>
                        <a:pt x="9257" y="8521"/>
                        <a:pt x="8571" y="8521"/>
                        <a:pt x="8057" y="8521"/>
                      </a:cubicBezTo>
                      <a:cubicBezTo>
                        <a:pt x="7886" y="8521"/>
                        <a:pt x="7543" y="8521"/>
                        <a:pt x="7200" y="8323"/>
                      </a:cubicBezTo>
                      <a:cubicBezTo>
                        <a:pt x="7029" y="8125"/>
                        <a:pt x="6686" y="7927"/>
                        <a:pt x="6686" y="7927"/>
                      </a:cubicBezTo>
                      <a:cubicBezTo>
                        <a:pt x="6514" y="8125"/>
                        <a:pt x="6171" y="8125"/>
                        <a:pt x="5829" y="7728"/>
                      </a:cubicBezTo>
                      <a:cubicBezTo>
                        <a:pt x="5657" y="7530"/>
                        <a:pt x="5486" y="7134"/>
                        <a:pt x="5486" y="6738"/>
                      </a:cubicBezTo>
                      <a:cubicBezTo>
                        <a:pt x="5314" y="6738"/>
                        <a:pt x="4971" y="6936"/>
                        <a:pt x="4800" y="6936"/>
                      </a:cubicBezTo>
                      <a:cubicBezTo>
                        <a:pt x="4800" y="6936"/>
                        <a:pt x="4629" y="7134"/>
                        <a:pt x="4629" y="7134"/>
                      </a:cubicBezTo>
                      <a:cubicBezTo>
                        <a:pt x="4457" y="7134"/>
                        <a:pt x="4457" y="6936"/>
                        <a:pt x="4286" y="6936"/>
                      </a:cubicBezTo>
                      <a:cubicBezTo>
                        <a:pt x="4286" y="6936"/>
                        <a:pt x="4286" y="6936"/>
                        <a:pt x="4286" y="6936"/>
                      </a:cubicBezTo>
                      <a:cubicBezTo>
                        <a:pt x="4286" y="6936"/>
                        <a:pt x="4286" y="6936"/>
                        <a:pt x="4114" y="6936"/>
                      </a:cubicBezTo>
                      <a:cubicBezTo>
                        <a:pt x="4114" y="6936"/>
                        <a:pt x="4114" y="6936"/>
                        <a:pt x="4114" y="6936"/>
                      </a:cubicBezTo>
                      <a:cubicBezTo>
                        <a:pt x="4114" y="6738"/>
                        <a:pt x="4114" y="6738"/>
                        <a:pt x="4114" y="6738"/>
                      </a:cubicBezTo>
                      <a:cubicBezTo>
                        <a:pt x="4114" y="6738"/>
                        <a:pt x="3943" y="6738"/>
                        <a:pt x="3943" y="6738"/>
                      </a:cubicBezTo>
                      <a:cubicBezTo>
                        <a:pt x="3943" y="6539"/>
                        <a:pt x="3943" y="6539"/>
                        <a:pt x="3943" y="6539"/>
                      </a:cubicBezTo>
                      <a:cubicBezTo>
                        <a:pt x="3943" y="6539"/>
                        <a:pt x="3943" y="6539"/>
                        <a:pt x="3943" y="6539"/>
                      </a:cubicBezTo>
                      <a:cubicBezTo>
                        <a:pt x="3600" y="10106"/>
                        <a:pt x="3600" y="10106"/>
                        <a:pt x="3600" y="10106"/>
                      </a:cubicBezTo>
                      <a:cubicBezTo>
                        <a:pt x="2914" y="10899"/>
                        <a:pt x="2914" y="10899"/>
                        <a:pt x="2914" y="10899"/>
                      </a:cubicBezTo>
                      <a:cubicBezTo>
                        <a:pt x="171" y="10899"/>
                        <a:pt x="171" y="10899"/>
                        <a:pt x="171" y="10899"/>
                      </a:cubicBezTo>
                      <a:cubicBezTo>
                        <a:pt x="0" y="17835"/>
                        <a:pt x="0" y="17835"/>
                        <a:pt x="0" y="17835"/>
                      </a:cubicBezTo>
                      <a:cubicBezTo>
                        <a:pt x="2057" y="21006"/>
                        <a:pt x="2057" y="21006"/>
                        <a:pt x="2057" y="21006"/>
                      </a:cubicBezTo>
                      <a:cubicBezTo>
                        <a:pt x="2057" y="21006"/>
                        <a:pt x="2057" y="21006"/>
                        <a:pt x="2229" y="21006"/>
                      </a:cubicBezTo>
                      <a:cubicBezTo>
                        <a:pt x="2229" y="20807"/>
                        <a:pt x="2400" y="20807"/>
                        <a:pt x="2400" y="208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11" name="Shape 3211"/>
                <p:cNvSpPr/>
                <p:nvPr/>
              </p:nvSpPr>
              <p:spPr>
                <a:xfrm>
                  <a:off x="645407" y="90073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12" name="Shape 3212"/>
                <p:cNvSpPr/>
                <p:nvPr/>
              </p:nvSpPr>
              <p:spPr>
                <a:xfrm>
                  <a:off x="654487" y="8992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13" name="Shape 3213"/>
                <p:cNvSpPr/>
                <p:nvPr/>
              </p:nvSpPr>
              <p:spPr>
                <a:xfrm>
                  <a:off x="649947" y="8936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21600"/>
                      </a:cubicBezTo>
                      <a:cubicBezTo>
                        <a:pt x="0" y="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14" name="Shape 3214"/>
                <p:cNvSpPr/>
                <p:nvPr/>
              </p:nvSpPr>
              <p:spPr>
                <a:xfrm>
                  <a:off x="666594" y="8936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7280" y="0"/>
                        <a:pt x="21600" y="21600"/>
                      </a:cubicBezTo>
                      <a:cubicBezTo>
                        <a:pt x="1728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15" name="Shape 3215"/>
                <p:cNvSpPr/>
                <p:nvPr/>
              </p:nvSpPr>
              <p:spPr>
                <a:xfrm>
                  <a:off x="642380" y="8951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0"/>
                        <a:pt x="0" y="21600"/>
                      </a:cubicBezTo>
                      <a:cubicBezTo>
                        <a:pt x="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16" name="Shape 3216"/>
                <p:cNvSpPr/>
                <p:nvPr/>
              </p:nvSpPr>
              <p:spPr>
                <a:xfrm>
                  <a:off x="675675" y="90366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17" name="Shape 3217"/>
                <p:cNvSpPr/>
                <p:nvPr/>
              </p:nvSpPr>
              <p:spPr>
                <a:xfrm>
                  <a:off x="745291" y="8628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18" name="Shape 3218"/>
                <p:cNvSpPr/>
                <p:nvPr/>
              </p:nvSpPr>
              <p:spPr>
                <a:xfrm>
                  <a:off x="673405" y="90366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19" name="Shape 3219"/>
                <p:cNvSpPr/>
                <p:nvPr/>
              </p:nvSpPr>
              <p:spPr>
                <a:xfrm>
                  <a:off x="628299" y="880234"/>
                  <a:ext cx="18162" cy="219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20" name="Shape 3220"/>
                <p:cNvSpPr/>
                <p:nvPr/>
              </p:nvSpPr>
              <p:spPr>
                <a:xfrm>
                  <a:off x="740291" y="640037"/>
                  <a:ext cx="25729" cy="2050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000" y="0"/>
                      </a:moveTo>
                      <a:cubicBezTo>
                        <a:pt x="18000" y="0"/>
                        <a:pt x="16800" y="1543"/>
                        <a:pt x="16800" y="1543"/>
                      </a:cubicBezTo>
                      <a:cubicBezTo>
                        <a:pt x="16800" y="1543"/>
                        <a:pt x="15600" y="1543"/>
                        <a:pt x="15600" y="1543"/>
                      </a:cubicBezTo>
                      <a:cubicBezTo>
                        <a:pt x="15600" y="1543"/>
                        <a:pt x="15600" y="1543"/>
                        <a:pt x="15600" y="1543"/>
                      </a:cubicBezTo>
                      <a:cubicBezTo>
                        <a:pt x="14400" y="1543"/>
                        <a:pt x="14400" y="1543"/>
                        <a:pt x="14400" y="1543"/>
                      </a:cubicBezTo>
                      <a:cubicBezTo>
                        <a:pt x="14400" y="1543"/>
                        <a:pt x="14400" y="1543"/>
                        <a:pt x="14400" y="1543"/>
                      </a:cubicBezTo>
                      <a:cubicBezTo>
                        <a:pt x="13200" y="1543"/>
                        <a:pt x="13200" y="3086"/>
                        <a:pt x="13200" y="3086"/>
                      </a:cubicBezTo>
                      <a:cubicBezTo>
                        <a:pt x="13200" y="3086"/>
                        <a:pt x="13200" y="3086"/>
                        <a:pt x="13200" y="3086"/>
                      </a:cubicBezTo>
                      <a:cubicBezTo>
                        <a:pt x="12000" y="3086"/>
                        <a:pt x="10800" y="4629"/>
                        <a:pt x="9600" y="4629"/>
                      </a:cubicBezTo>
                      <a:cubicBezTo>
                        <a:pt x="9600" y="4629"/>
                        <a:pt x="9600" y="4629"/>
                        <a:pt x="9600" y="4629"/>
                      </a:cubicBezTo>
                      <a:cubicBezTo>
                        <a:pt x="8400" y="4629"/>
                        <a:pt x="8400" y="4629"/>
                        <a:pt x="8400" y="4629"/>
                      </a:cubicBezTo>
                      <a:cubicBezTo>
                        <a:pt x="8400" y="4629"/>
                        <a:pt x="7200" y="4629"/>
                        <a:pt x="7200" y="4629"/>
                      </a:cubicBezTo>
                      <a:cubicBezTo>
                        <a:pt x="7200" y="4629"/>
                        <a:pt x="7200" y="4629"/>
                        <a:pt x="7200" y="4629"/>
                      </a:cubicBezTo>
                      <a:cubicBezTo>
                        <a:pt x="7200" y="4629"/>
                        <a:pt x="6000" y="4629"/>
                        <a:pt x="6000" y="4629"/>
                      </a:cubicBezTo>
                      <a:cubicBezTo>
                        <a:pt x="6000" y="4629"/>
                        <a:pt x="6000" y="4629"/>
                        <a:pt x="6000" y="4629"/>
                      </a:cubicBezTo>
                      <a:cubicBezTo>
                        <a:pt x="6000" y="4629"/>
                        <a:pt x="4800" y="6171"/>
                        <a:pt x="4800" y="6171"/>
                      </a:cubicBezTo>
                      <a:cubicBezTo>
                        <a:pt x="3600" y="6171"/>
                        <a:pt x="3600" y="10800"/>
                        <a:pt x="3600" y="13886"/>
                      </a:cubicBezTo>
                      <a:cubicBezTo>
                        <a:pt x="3600" y="16971"/>
                        <a:pt x="3600" y="16971"/>
                        <a:pt x="3600" y="16971"/>
                      </a:cubicBezTo>
                      <a:cubicBezTo>
                        <a:pt x="1200" y="16971"/>
                        <a:pt x="1200" y="16971"/>
                        <a:pt x="1200" y="16971"/>
                      </a:cubicBezTo>
                      <a:cubicBezTo>
                        <a:pt x="0" y="16971"/>
                        <a:pt x="0" y="18514"/>
                        <a:pt x="0" y="18514"/>
                      </a:cubicBezTo>
                      <a:cubicBezTo>
                        <a:pt x="0" y="20057"/>
                        <a:pt x="0" y="20057"/>
                        <a:pt x="1200" y="20057"/>
                      </a:cubicBezTo>
                      <a:cubicBezTo>
                        <a:pt x="1200" y="20057"/>
                        <a:pt x="1200" y="20057"/>
                        <a:pt x="1200" y="20057"/>
                      </a:cubicBezTo>
                      <a:cubicBezTo>
                        <a:pt x="1200" y="20057"/>
                        <a:pt x="1200" y="20057"/>
                        <a:pt x="1200" y="21600"/>
                      </a:cubicBezTo>
                      <a:cubicBezTo>
                        <a:pt x="1200" y="21600"/>
                        <a:pt x="1200" y="21600"/>
                        <a:pt x="1200" y="21600"/>
                      </a:cubicBezTo>
                      <a:cubicBezTo>
                        <a:pt x="1200" y="21600"/>
                        <a:pt x="2400" y="21600"/>
                        <a:pt x="2400" y="21600"/>
                      </a:cubicBezTo>
                      <a:cubicBezTo>
                        <a:pt x="2400" y="21600"/>
                        <a:pt x="3600" y="21600"/>
                        <a:pt x="3600" y="21600"/>
                      </a:cubicBezTo>
                      <a:cubicBezTo>
                        <a:pt x="4800" y="21600"/>
                        <a:pt x="4800" y="21600"/>
                        <a:pt x="6000" y="21600"/>
                      </a:cubicBezTo>
                      <a:cubicBezTo>
                        <a:pt x="7200" y="21600"/>
                        <a:pt x="8400" y="21600"/>
                        <a:pt x="9600" y="21600"/>
                      </a:cubicBezTo>
                      <a:cubicBezTo>
                        <a:pt x="9600" y="20057"/>
                        <a:pt x="9600" y="20057"/>
                        <a:pt x="9600" y="20057"/>
                      </a:cubicBezTo>
                      <a:cubicBezTo>
                        <a:pt x="9600" y="15429"/>
                        <a:pt x="9600" y="15429"/>
                        <a:pt x="9600" y="15429"/>
                      </a:cubicBezTo>
                      <a:cubicBezTo>
                        <a:pt x="12000" y="16971"/>
                        <a:pt x="12000" y="16971"/>
                        <a:pt x="12000" y="16971"/>
                      </a:cubicBezTo>
                      <a:cubicBezTo>
                        <a:pt x="12000" y="16971"/>
                        <a:pt x="12000" y="16971"/>
                        <a:pt x="12000" y="16971"/>
                      </a:cubicBezTo>
                      <a:cubicBezTo>
                        <a:pt x="13200" y="16971"/>
                        <a:pt x="15600" y="16971"/>
                        <a:pt x="18000" y="15429"/>
                      </a:cubicBezTo>
                      <a:cubicBezTo>
                        <a:pt x="18000" y="15429"/>
                        <a:pt x="18000" y="15429"/>
                        <a:pt x="18000" y="15429"/>
                      </a:cubicBezTo>
                      <a:cubicBezTo>
                        <a:pt x="21600" y="15429"/>
                        <a:pt x="21600" y="15429"/>
                        <a:pt x="21600" y="15429"/>
                      </a:cubicBezTo>
                      <a:cubicBezTo>
                        <a:pt x="21600" y="12343"/>
                        <a:pt x="20400" y="7714"/>
                        <a:pt x="19200" y="6171"/>
                      </a:cubicBezTo>
                      <a:cubicBezTo>
                        <a:pt x="18000" y="0"/>
                        <a:pt x="18000" y="0"/>
                        <a:pt x="18000" y="0"/>
                      </a:cubicBezTo>
                      <a:cubicBezTo>
                        <a:pt x="18000" y="0"/>
                        <a:pt x="18000" y="0"/>
                        <a:pt x="180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21" name="Shape 3221"/>
                <p:cNvSpPr/>
                <p:nvPr/>
              </p:nvSpPr>
              <p:spPr>
                <a:xfrm>
                  <a:off x="937033" y="430597"/>
                  <a:ext cx="163449" cy="2094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5" y="1872"/>
                      </a:moveTo>
                      <a:cubicBezTo>
                        <a:pt x="4205" y="1872"/>
                        <a:pt x="4014" y="1872"/>
                        <a:pt x="4014" y="2016"/>
                      </a:cubicBezTo>
                      <a:cubicBezTo>
                        <a:pt x="4014" y="2016"/>
                        <a:pt x="4014" y="2016"/>
                        <a:pt x="4014" y="2016"/>
                      </a:cubicBezTo>
                      <a:cubicBezTo>
                        <a:pt x="4014" y="2016"/>
                        <a:pt x="4014" y="2160"/>
                        <a:pt x="4014" y="2160"/>
                      </a:cubicBezTo>
                      <a:cubicBezTo>
                        <a:pt x="4014" y="2160"/>
                        <a:pt x="3823" y="2160"/>
                        <a:pt x="3823" y="2160"/>
                      </a:cubicBezTo>
                      <a:cubicBezTo>
                        <a:pt x="3823" y="2160"/>
                        <a:pt x="3823" y="2160"/>
                        <a:pt x="3823" y="2160"/>
                      </a:cubicBezTo>
                      <a:cubicBezTo>
                        <a:pt x="4205" y="2592"/>
                        <a:pt x="4779" y="3456"/>
                        <a:pt x="4970" y="3456"/>
                      </a:cubicBezTo>
                      <a:cubicBezTo>
                        <a:pt x="5352" y="3600"/>
                        <a:pt x="5543" y="3744"/>
                        <a:pt x="5735" y="4032"/>
                      </a:cubicBezTo>
                      <a:cubicBezTo>
                        <a:pt x="5926" y="4176"/>
                        <a:pt x="6308" y="4464"/>
                        <a:pt x="6308" y="4464"/>
                      </a:cubicBezTo>
                      <a:cubicBezTo>
                        <a:pt x="6881" y="4608"/>
                        <a:pt x="9175" y="5184"/>
                        <a:pt x="10704" y="5616"/>
                      </a:cubicBezTo>
                      <a:cubicBezTo>
                        <a:pt x="12425" y="6048"/>
                        <a:pt x="13381" y="6048"/>
                        <a:pt x="13572" y="6048"/>
                      </a:cubicBezTo>
                      <a:cubicBezTo>
                        <a:pt x="13954" y="6048"/>
                        <a:pt x="14719" y="6192"/>
                        <a:pt x="14910" y="6480"/>
                      </a:cubicBezTo>
                      <a:cubicBezTo>
                        <a:pt x="14910" y="6624"/>
                        <a:pt x="14910" y="6768"/>
                        <a:pt x="14527" y="6912"/>
                      </a:cubicBezTo>
                      <a:cubicBezTo>
                        <a:pt x="14145" y="7200"/>
                        <a:pt x="9558" y="10656"/>
                        <a:pt x="8984" y="11232"/>
                      </a:cubicBezTo>
                      <a:cubicBezTo>
                        <a:pt x="8411" y="11664"/>
                        <a:pt x="8028" y="11664"/>
                        <a:pt x="7455" y="11664"/>
                      </a:cubicBezTo>
                      <a:cubicBezTo>
                        <a:pt x="7455" y="11664"/>
                        <a:pt x="7264" y="11664"/>
                        <a:pt x="7073" y="11664"/>
                      </a:cubicBezTo>
                      <a:cubicBezTo>
                        <a:pt x="6881" y="11664"/>
                        <a:pt x="6499" y="11664"/>
                        <a:pt x="6308" y="11664"/>
                      </a:cubicBezTo>
                      <a:cubicBezTo>
                        <a:pt x="5543" y="11664"/>
                        <a:pt x="4779" y="12096"/>
                        <a:pt x="4396" y="12384"/>
                      </a:cubicBezTo>
                      <a:cubicBezTo>
                        <a:pt x="4014" y="12672"/>
                        <a:pt x="3632" y="12816"/>
                        <a:pt x="3441" y="12816"/>
                      </a:cubicBezTo>
                      <a:cubicBezTo>
                        <a:pt x="3441" y="12816"/>
                        <a:pt x="3441" y="12816"/>
                        <a:pt x="3441" y="12816"/>
                      </a:cubicBezTo>
                      <a:cubicBezTo>
                        <a:pt x="3250" y="12816"/>
                        <a:pt x="3250" y="12816"/>
                        <a:pt x="3058" y="12816"/>
                      </a:cubicBezTo>
                      <a:cubicBezTo>
                        <a:pt x="3058" y="12816"/>
                        <a:pt x="3058" y="12816"/>
                        <a:pt x="3058" y="12816"/>
                      </a:cubicBezTo>
                      <a:cubicBezTo>
                        <a:pt x="2867" y="12816"/>
                        <a:pt x="2867" y="12816"/>
                        <a:pt x="2676" y="12816"/>
                      </a:cubicBezTo>
                      <a:cubicBezTo>
                        <a:pt x="2676" y="12816"/>
                        <a:pt x="2676" y="12816"/>
                        <a:pt x="2485" y="12816"/>
                      </a:cubicBezTo>
                      <a:cubicBezTo>
                        <a:pt x="2485" y="12960"/>
                        <a:pt x="2485" y="12960"/>
                        <a:pt x="2294" y="12960"/>
                      </a:cubicBezTo>
                      <a:cubicBezTo>
                        <a:pt x="2294" y="12960"/>
                        <a:pt x="2103" y="12960"/>
                        <a:pt x="2103" y="12960"/>
                      </a:cubicBezTo>
                      <a:cubicBezTo>
                        <a:pt x="2103" y="12960"/>
                        <a:pt x="1912" y="12960"/>
                        <a:pt x="1912" y="12960"/>
                      </a:cubicBezTo>
                      <a:cubicBezTo>
                        <a:pt x="956" y="13968"/>
                        <a:pt x="956" y="13968"/>
                        <a:pt x="956" y="13968"/>
                      </a:cubicBezTo>
                      <a:cubicBezTo>
                        <a:pt x="0" y="15120"/>
                        <a:pt x="0" y="15120"/>
                        <a:pt x="0" y="15120"/>
                      </a:cubicBezTo>
                      <a:cubicBezTo>
                        <a:pt x="191" y="20736"/>
                        <a:pt x="191" y="20736"/>
                        <a:pt x="191" y="20736"/>
                      </a:cubicBezTo>
                      <a:cubicBezTo>
                        <a:pt x="956" y="21600"/>
                        <a:pt x="956" y="21600"/>
                        <a:pt x="956" y="21600"/>
                      </a:cubicBezTo>
                      <a:cubicBezTo>
                        <a:pt x="1529" y="21024"/>
                        <a:pt x="2485" y="20304"/>
                        <a:pt x="3632" y="19440"/>
                      </a:cubicBezTo>
                      <a:cubicBezTo>
                        <a:pt x="4205" y="19008"/>
                        <a:pt x="4779" y="18576"/>
                        <a:pt x="5352" y="18144"/>
                      </a:cubicBezTo>
                      <a:cubicBezTo>
                        <a:pt x="7264" y="16704"/>
                        <a:pt x="8219" y="16272"/>
                        <a:pt x="9175" y="15840"/>
                      </a:cubicBezTo>
                      <a:cubicBezTo>
                        <a:pt x="10131" y="15552"/>
                        <a:pt x="12616" y="13680"/>
                        <a:pt x="14527" y="11952"/>
                      </a:cubicBezTo>
                      <a:cubicBezTo>
                        <a:pt x="15483" y="11088"/>
                        <a:pt x="16630" y="9792"/>
                        <a:pt x="16821" y="9072"/>
                      </a:cubicBezTo>
                      <a:cubicBezTo>
                        <a:pt x="17012" y="8352"/>
                        <a:pt x="17968" y="7344"/>
                        <a:pt x="18924" y="6480"/>
                      </a:cubicBezTo>
                      <a:cubicBezTo>
                        <a:pt x="19688" y="5760"/>
                        <a:pt x="20835" y="3888"/>
                        <a:pt x="20835" y="3456"/>
                      </a:cubicBezTo>
                      <a:cubicBezTo>
                        <a:pt x="20835" y="3168"/>
                        <a:pt x="20835" y="2736"/>
                        <a:pt x="21027" y="2160"/>
                      </a:cubicBezTo>
                      <a:cubicBezTo>
                        <a:pt x="21218" y="1728"/>
                        <a:pt x="21409" y="1152"/>
                        <a:pt x="21600" y="576"/>
                      </a:cubicBezTo>
                      <a:cubicBezTo>
                        <a:pt x="21600" y="288"/>
                        <a:pt x="21409" y="144"/>
                        <a:pt x="21409" y="0"/>
                      </a:cubicBezTo>
                      <a:cubicBezTo>
                        <a:pt x="21218" y="0"/>
                        <a:pt x="21027" y="0"/>
                        <a:pt x="20835" y="144"/>
                      </a:cubicBezTo>
                      <a:cubicBezTo>
                        <a:pt x="20262" y="1008"/>
                        <a:pt x="17012" y="1296"/>
                        <a:pt x="15674" y="1296"/>
                      </a:cubicBezTo>
                      <a:cubicBezTo>
                        <a:pt x="14145" y="1296"/>
                        <a:pt x="12998" y="1440"/>
                        <a:pt x="12425" y="1872"/>
                      </a:cubicBezTo>
                      <a:cubicBezTo>
                        <a:pt x="12234" y="2160"/>
                        <a:pt x="11660" y="2160"/>
                        <a:pt x="11278" y="2160"/>
                      </a:cubicBezTo>
                      <a:cubicBezTo>
                        <a:pt x="11087" y="2160"/>
                        <a:pt x="10896" y="2160"/>
                        <a:pt x="10896" y="2160"/>
                      </a:cubicBezTo>
                      <a:cubicBezTo>
                        <a:pt x="10704" y="2160"/>
                        <a:pt x="10513" y="2160"/>
                        <a:pt x="10322" y="2160"/>
                      </a:cubicBezTo>
                      <a:cubicBezTo>
                        <a:pt x="9940" y="2160"/>
                        <a:pt x="9749" y="2160"/>
                        <a:pt x="9749" y="2160"/>
                      </a:cubicBezTo>
                      <a:cubicBezTo>
                        <a:pt x="9366" y="2592"/>
                        <a:pt x="8411" y="2880"/>
                        <a:pt x="7455" y="2880"/>
                      </a:cubicBezTo>
                      <a:cubicBezTo>
                        <a:pt x="6499" y="2880"/>
                        <a:pt x="5926" y="2448"/>
                        <a:pt x="5543" y="1872"/>
                      </a:cubicBezTo>
                      <a:cubicBezTo>
                        <a:pt x="5352" y="1584"/>
                        <a:pt x="5161" y="1440"/>
                        <a:pt x="4779" y="1296"/>
                      </a:cubicBezTo>
                      <a:cubicBezTo>
                        <a:pt x="4779" y="1296"/>
                        <a:pt x="4779" y="1296"/>
                        <a:pt x="4588" y="1440"/>
                      </a:cubicBezTo>
                      <a:cubicBezTo>
                        <a:pt x="4588" y="1440"/>
                        <a:pt x="4588" y="1440"/>
                        <a:pt x="4588" y="1440"/>
                      </a:cubicBezTo>
                      <a:cubicBezTo>
                        <a:pt x="4396" y="1584"/>
                        <a:pt x="4205" y="1728"/>
                        <a:pt x="4205" y="187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22" name="Shape 3222"/>
                <p:cNvSpPr/>
                <p:nvPr/>
              </p:nvSpPr>
              <p:spPr>
                <a:xfrm>
                  <a:off x="74393" y="26363"/>
                  <a:ext cx="180096" cy="14060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912" y="20304"/>
                      </a:moveTo>
                      <a:cubicBezTo>
                        <a:pt x="6912" y="20304"/>
                        <a:pt x="6912" y="20304"/>
                        <a:pt x="6912" y="20304"/>
                      </a:cubicBezTo>
                      <a:cubicBezTo>
                        <a:pt x="6912" y="20088"/>
                        <a:pt x="6912" y="20088"/>
                        <a:pt x="6912" y="20088"/>
                      </a:cubicBezTo>
                      <a:cubicBezTo>
                        <a:pt x="6912" y="19872"/>
                        <a:pt x="6912" y="19872"/>
                        <a:pt x="6912" y="19872"/>
                      </a:cubicBezTo>
                      <a:cubicBezTo>
                        <a:pt x="6912" y="19872"/>
                        <a:pt x="6912" y="19872"/>
                        <a:pt x="6912" y="19872"/>
                      </a:cubicBezTo>
                      <a:cubicBezTo>
                        <a:pt x="6912" y="19656"/>
                        <a:pt x="6912" y="19656"/>
                        <a:pt x="6912" y="19656"/>
                      </a:cubicBezTo>
                      <a:cubicBezTo>
                        <a:pt x="6912" y="19656"/>
                        <a:pt x="6912" y="19656"/>
                        <a:pt x="6912" y="19656"/>
                      </a:cubicBezTo>
                      <a:cubicBezTo>
                        <a:pt x="6912" y="19656"/>
                        <a:pt x="6912" y="19656"/>
                        <a:pt x="6912" y="19440"/>
                      </a:cubicBezTo>
                      <a:cubicBezTo>
                        <a:pt x="6912" y="19440"/>
                        <a:pt x="6912" y="19440"/>
                        <a:pt x="6912" y="19440"/>
                      </a:cubicBezTo>
                      <a:cubicBezTo>
                        <a:pt x="6912" y="19440"/>
                        <a:pt x="6912" y="19440"/>
                        <a:pt x="6912" y="19440"/>
                      </a:cubicBezTo>
                      <a:cubicBezTo>
                        <a:pt x="6912" y="19440"/>
                        <a:pt x="6912" y="19440"/>
                        <a:pt x="6912" y="19440"/>
                      </a:cubicBezTo>
                      <a:cubicBezTo>
                        <a:pt x="6912" y="19224"/>
                        <a:pt x="6912" y="18792"/>
                        <a:pt x="10195" y="16632"/>
                      </a:cubicBezTo>
                      <a:cubicBezTo>
                        <a:pt x="10368" y="16416"/>
                        <a:pt x="10541" y="16416"/>
                        <a:pt x="10886" y="16416"/>
                      </a:cubicBezTo>
                      <a:cubicBezTo>
                        <a:pt x="11059" y="16416"/>
                        <a:pt x="11059" y="16416"/>
                        <a:pt x="11059" y="16416"/>
                      </a:cubicBezTo>
                      <a:cubicBezTo>
                        <a:pt x="11232" y="16416"/>
                        <a:pt x="11232" y="16416"/>
                        <a:pt x="11232" y="16416"/>
                      </a:cubicBezTo>
                      <a:cubicBezTo>
                        <a:pt x="11232" y="15552"/>
                        <a:pt x="12096" y="15552"/>
                        <a:pt x="12614" y="15552"/>
                      </a:cubicBezTo>
                      <a:cubicBezTo>
                        <a:pt x="12787" y="15552"/>
                        <a:pt x="13133" y="15552"/>
                        <a:pt x="13306" y="15552"/>
                      </a:cubicBezTo>
                      <a:cubicBezTo>
                        <a:pt x="13651" y="15552"/>
                        <a:pt x="13997" y="15120"/>
                        <a:pt x="13997" y="14472"/>
                      </a:cubicBezTo>
                      <a:cubicBezTo>
                        <a:pt x="13997" y="13608"/>
                        <a:pt x="14861" y="13608"/>
                        <a:pt x="15379" y="13608"/>
                      </a:cubicBezTo>
                      <a:cubicBezTo>
                        <a:pt x="15552" y="13608"/>
                        <a:pt x="15552" y="13608"/>
                        <a:pt x="15725" y="13392"/>
                      </a:cubicBezTo>
                      <a:cubicBezTo>
                        <a:pt x="15898" y="13392"/>
                        <a:pt x="15898" y="13392"/>
                        <a:pt x="16070" y="13176"/>
                      </a:cubicBezTo>
                      <a:cubicBezTo>
                        <a:pt x="16070" y="13176"/>
                        <a:pt x="16243" y="12744"/>
                        <a:pt x="16589" y="12744"/>
                      </a:cubicBezTo>
                      <a:cubicBezTo>
                        <a:pt x="16589" y="12744"/>
                        <a:pt x="16589" y="12528"/>
                        <a:pt x="16589" y="12312"/>
                      </a:cubicBezTo>
                      <a:cubicBezTo>
                        <a:pt x="16589" y="12096"/>
                        <a:pt x="16589" y="11880"/>
                        <a:pt x="16589" y="11664"/>
                      </a:cubicBezTo>
                      <a:cubicBezTo>
                        <a:pt x="16589" y="11232"/>
                        <a:pt x="16589" y="10584"/>
                        <a:pt x="17107" y="10584"/>
                      </a:cubicBezTo>
                      <a:cubicBezTo>
                        <a:pt x="17280" y="10584"/>
                        <a:pt x="17280" y="10584"/>
                        <a:pt x="17280" y="10584"/>
                      </a:cubicBezTo>
                      <a:cubicBezTo>
                        <a:pt x="17453" y="10584"/>
                        <a:pt x="17453" y="10584"/>
                        <a:pt x="17626" y="10584"/>
                      </a:cubicBezTo>
                      <a:cubicBezTo>
                        <a:pt x="17971" y="10584"/>
                        <a:pt x="18317" y="10368"/>
                        <a:pt x="18317" y="10152"/>
                      </a:cubicBezTo>
                      <a:cubicBezTo>
                        <a:pt x="18317" y="9504"/>
                        <a:pt x="19181" y="9504"/>
                        <a:pt x="19699" y="9504"/>
                      </a:cubicBezTo>
                      <a:cubicBezTo>
                        <a:pt x="20218" y="9504"/>
                        <a:pt x="20736" y="9504"/>
                        <a:pt x="21082" y="9504"/>
                      </a:cubicBezTo>
                      <a:cubicBezTo>
                        <a:pt x="21254" y="9504"/>
                        <a:pt x="21427" y="9504"/>
                        <a:pt x="21600" y="9504"/>
                      </a:cubicBezTo>
                      <a:cubicBezTo>
                        <a:pt x="21600" y="9504"/>
                        <a:pt x="21600" y="9288"/>
                        <a:pt x="21600" y="9072"/>
                      </a:cubicBezTo>
                      <a:cubicBezTo>
                        <a:pt x="21600" y="8640"/>
                        <a:pt x="21254" y="7992"/>
                        <a:pt x="21082" y="7776"/>
                      </a:cubicBezTo>
                      <a:cubicBezTo>
                        <a:pt x="20563" y="7776"/>
                        <a:pt x="20736" y="6912"/>
                        <a:pt x="20736" y="6048"/>
                      </a:cubicBezTo>
                      <a:cubicBezTo>
                        <a:pt x="20736" y="5832"/>
                        <a:pt x="20736" y="5400"/>
                        <a:pt x="20736" y="5184"/>
                      </a:cubicBezTo>
                      <a:cubicBezTo>
                        <a:pt x="20736" y="4104"/>
                        <a:pt x="20563" y="3456"/>
                        <a:pt x="20218" y="3024"/>
                      </a:cubicBezTo>
                      <a:cubicBezTo>
                        <a:pt x="20218" y="2808"/>
                        <a:pt x="20218" y="2808"/>
                        <a:pt x="20218" y="2592"/>
                      </a:cubicBezTo>
                      <a:cubicBezTo>
                        <a:pt x="20218" y="2592"/>
                        <a:pt x="20045" y="2592"/>
                        <a:pt x="20045" y="2592"/>
                      </a:cubicBezTo>
                      <a:cubicBezTo>
                        <a:pt x="20045" y="2592"/>
                        <a:pt x="20045" y="2376"/>
                        <a:pt x="20045" y="2376"/>
                      </a:cubicBezTo>
                      <a:cubicBezTo>
                        <a:pt x="20045" y="2376"/>
                        <a:pt x="20045" y="2376"/>
                        <a:pt x="20045" y="2376"/>
                      </a:cubicBezTo>
                      <a:cubicBezTo>
                        <a:pt x="19699" y="2376"/>
                        <a:pt x="19354" y="2160"/>
                        <a:pt x="19008" y="1944"/>
                      </a:cubicBezTo>
                      <a:cubicBezTo>
                        <a:pt x="18662" y="1944"/>
                        <a:pt x="18317" y="1728"/>
                        <a:pt x="17971" y="1728"/>
                      </a:cubicBezTo>
                      <a:cubicBezTo>
                        <a:pt x="17798" y="1728"/>
                        <a:pt x="17798" y="1728"/>
                        <a:pt x="17798" y="1728"/>
                      </a:cubicBezTo>
                      <a:cubicBezTo>
                        <a:pt x="17626" y="1728"/>
                        <a:pt x="17280" y="1728"/>
                        <a:pt x="17107" y="1728"/>
                      </a:cubicBezTo>
                      <a:cubicBezTo>
                        <a:pt x="16762" y="1728"/>
                        <a:pt x="16416" y="1944"/>
                        <a:pt x="16070" y="1944"/>
                      </a:cubicBezTo>
                      <a:cubicBezTo>
                        <a:pt x="15552" y="1944"/>
                        <a:pt x="14861" y="1728"/>
                        <a:pt x="14342" y="1080"/>
                      </a:cubicBezTo>
                      <a:cubicBezTo>
                        <a:pt x="13824" y="432"/>
                        <a:pt x="13478" y="0"/>
                        <a:pt x="13306" y="0"/>
                      </a:cubicBezTo>
                      <a:cubicBezTo>
                        <a:pt x="13133" y="0"/>
                        <a:pt x="13133" y="0"/>
                        <a:pt x="12960" y="216"/>
                      </a:cubicBezTo>
                      <a:cubicBezTo>
                        <a:pt x="12787" y="432"/>
                        <a:pt x="12269" y="1944"/>
                        <a:pt x="11923" y="2808"/>
                      </a:cubicBezTo>
                      <a:cubicBezTo>
                        <a:pt x="11578" y="3672"/>
                        <a:pt x="11232" y="4536"/>
                        <a:pt x="11059" y="4968"/>
                      </a:cubicBezTo>
                      <a:cubicBezTo>
                        <a:pt x="10368" y="6048"/>
                        <a:pt x="8640" y="6912"/>
                        <a:pt x="7776" y="6912"/>
                      </a:cubicBezTo>
                      <a:cubicBezTo>
                        <a:pt x="7430" y="6912"/>
                        <a:pt x="7430" y="7128"/>
                        <a:pt x="7085" y="7776"/>
                      </a:cubicBezTo>
                      <a:cubicBezTo>
                        <a:pt x="6912" y="8208"/>
                        <a:pt x="6739" y="8640"/>
                        <a:pt x="6566" y="8856"/>
                      </a:cubicBezTo>
                      <a:cubicBezTo>
                        <a:pt x="6221" y="9072"/>
                        <a:pt x="6221" y="9504"/>
                        <a:pt x="6048" y="9720"/>
                      </a:cubicBezTo>
                      <a:cubicBezTo>
                        <a:pt x="6048" y="10152"/>
                        <a:pt x="5875" y="10800"/>
                        <a:pt x="5357" y="11232"/>
                      </a:cubicBezTo>
                      <a:cubicBezTo>
                        <a:pt x="4838" y="11664"/>
                        <a:pt x="5184" y="13608"/>
                        <a:pt x="5530" y="14472"/>
                      </a:cubicBezTo>
                      <a:cubicBezTo>
                        <a:pt x="5530" y="14688"/>
                        <a:pt x="5530" y="14904"/>
                        <a:pt x="5530" y="15336"/>
                      </a:cubicBezTo>
                      <a:cubicBezTo>
                        <a:pt x="5357" y="16416"/>
                        <a:pt x="3974" y="18360"/>
                        <a:pt x="3110" y="19008"/>
                      </a:cubicBezTo>
                      <a:cubicBezTo>
                        <a:pt x="2765" y="19224"/>
                        <a:pt x="2419" y="19440"/>
                        <a:pt x="2246" y="19872"/>
                      </a:cubicBezTo>
                      <a:cubicBezTo>
                        <a:pt x="1728" y="20520"/>
                        <a:pt x="1210" y="21168"/>
                        <a:pt x="0" y="21384"/>
                      </a:cubicBezTo>
                      <a:cubicBezTo>
                        <a:pt x="0" y="21384"/>
                        <a:pt x="0" y="21384"/>
                        <a:pt x="0" y="21384"/>
                      </a:cubicBezTo>
                      <a:cubicBezTo>
                        <a:pt x="5875" y="21384"/>
                        <a:pt x="5875" y="21384"/>
                        <a:pt x="5875" y="21384"/>
                      </a:cubicBezTo>
                      <a:cubicBezTo>
                        <a:pt x="6048" y="21384"/>
                        <a:pt x="6048" y="21384"/>
                        <a:pt x="6221" y="21384"/>
                      </a:cubicBezTo>
                      <a:cubicBezTo>
                        <a:pt x="6221" y="21384"/>
                        <a:pt x="6221" y="21384"/>
                        <a:pt x="6221" y="21384"/>
                      </a:cubicBezTo>
                      <a:cubicBezTo>
                        <a:pt x="6394" y="21384"/>
                        <a:pt x="6394" y="21384"/>
                        <a:pt x="6566" y="21384"/>
                      </a:cubicBezTo>
                      <a:cubicBezTo>
                        <a:pt x="6566" y="21384"/>
                        <a:pt x="6566" y="21384"/>
                        <a:pt x="6566" y="21600"/>
                      </a:cubicBezTo>
                      <a:cubicBezTo>
                        <a:pt x="6566" y="21600"/>
                        <a:pt x="6739" y="21600"/>
                        <a:pt x="6739" y="21600"/>
                      </a:cubicBezTo>
                      <a:cubicBezTo>
                        <a:pt x="6739" y="21600"/>
                        <a:pt x="6739" y="21600"/>
                        <a:pt x="6912" y="21600"/>
                      </a:cubicBezTo>
                      <a:cubicBezTo>
                        <a:pt x="6912" y="21600"/>
                        <a:pt x="6912" y="21600"/>
                        <a:pt x="6912" y="21600"/>
                      </a:cubicBezTo>
                      <a:cubicBezTo>
                        <a:pt x="6912" y="20952"/>
                        <a:pt x="6912" y="20520"/>
                        <a:pt x="6912" y="2030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23" name="Shape 3223"/>
                <p:cNvSpPr/>
                <p:nvPr/>
              </p:nvSpPr>
              <p:spPr>
                <a:xfrm>
                  <a:off x="402802" y="0"/>
                  <a:ext cx="60537" cy="1186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343" y="21600"/>
                      </a:moveTo>
                      <a:cubicBezTo>
                        <a:pt x="12343" y="21600"/>
                        <a:pt x="12857" y="21600"/>
                        <a:pt x="12857" y="21600"/>
                      </a:cubicBezTo>
                      <a:cubicBezTo>
                        <a:pt x="12857" y="21600"/>
                        <a:pt x="12857" y="21346"/>
                        <a:pt x="12857" y="21346"/>
                      </a:cubicBezTo>
                      <a:cubicBezTo>
                        <a:pt x="13371" y="21346"/>
                        <a:pt x="13371" y="21346"/>
                        <a:pt x="13371" y="21092"/>
                      </a:cubicBezTo>
                      <a:cubicBezTo>
                        <a:pt x="13886" y="20584"/>
                        <a:pt x="14400" y="19567"/>
                        <a:pt x="14400" y="19313"/>
                      </a:cubicBezTo>
                      <a:cubicBezTo>
                        <a:pt x="13886" y="18805"/>
                        <a:pt x="13886" y="18042"/>
                        <a:pt x="14914" y="17534"/>
                      </a:cubicBezTo>
                      <a:cubicBezTo>
                        <a:pt x="15429" y="17280"/>
                        <a:pt x="15943" y="17026"/>
                        <a:pt x="16457" y="16772"/>
                      </a:cubicBezTo>
                      <a:cubicBezTo>
                        <a:pt x="18514" y="15755"/>
                        <a:pt x="19543" y="15501"/>
                        <a:pt x="20057" y="15247"/>
                      </a:cubicBezTo>
                      <a:cubicBezTo>
                        <a:pt x="20057" y="15247"/>
                        <a:pt x="20571" y="15247"/>
                        <a:pt x="20571" y="15247"/>
                      </a:cubicBezTo>
                      <a:cubicBezTo>
                        <a:pt x="21600" y="15247"/>
                        <a:pt x="21600" y="15247"/>
                        <a:pt x="21600" y="14993"/>
                      </a:cubicBezTo>
                      <a:cubicBezTo>
                        <a:pt x="21600" y="14739"/>
                        <a:pt x="21600" y="14739"/>
                        <a:pt x="21600" y="14485"/>
                      </a:cubicBezTo>
                      <a:cubicBezTo>
                        <a:pt x="21600" y="14485"/>
                        <a:pt x="21600" y="14485"/>
                        <a:pt x="21600" y="14485"/>
                      </a:cubicBezTo>
                      <a:cubicBezTo>
                        <a:pt x="21600" y="14231"/>
                        <a:pt x="21600" y="13976"/>
                        <a:pt x="21600" y="13722"/>
                      </a:cubicBezTo>
                      <a:cubicBezTo>
                        <a:pt x="21600" y="13722"/>
                        <a:pt x="21600" y="13722"/>
                        <a:pt x="21600" y="13722"/>
                      </a:cubicBezTo>
                      <a:cubicBezTo>
                        <a:pt x="20571" y="13214"/>
                        <a:pt x="19543" y="12706"/>
                        <a:pt x="19543" y="12198"/>
                      </a:cubicBezTo>
                      <a:cubicBezTo>
                        <a:pt x="19543" y="11944"/>
                        <a:pt x="19029" y="11689"/>
                        <a:pt x="19029" y="11689"/>
                      </a:cubicBezTo>
                      <a:cubicBezTo>
                        <a:pt x="17486" y="12452"/>
                        <a:pt x="13371" y="11689"/>
                        <a:pt x="12857" y="10419"/>
                      </a:cubicBezTo>
                      <a:cubicBezTo>
                        <a:pt x="12343" y="9402"/>
                        <a:pt x="13886" y="8894"/>
                        <a:pt x="15429" y="8640"/>
                      </a:cubicBezTo>
                      <a:cubicBezTo>
                        <a:pt x="15943" y="8386"/>
                        <a:pt x="16971" y="8132"/>
                        <a:pt x="17486" y="7878"/>
                      </a:cubicBezTo>
                      <a:cubicBezTo>
                        <a:pt x="18514" y="7369"/>
                        <a:pt x="19029" y="6861"/>
                        <a:pt x="19029" y="6353"/>
                      </a:cubicBezTo>
                      <a:cubicBezTo>
                        <a:pt x="19029" y="5591"/>
                        <a:pt x="18514" y="5082"/>
                        <a:pt x="18000" y="4828"/>
                      </a:cubicBezTo>
                      <a:cubicBezTo>
                        <a:pt x="16971" y="4320"/>
                        <a:pt x="16457" y="4066"/>
                        <a:pt x="15943" y="3558"/>
                      </a:cubicBezTo>
                      <a:cubicBezTo>
                        <a:pt x="15943" y="2795"/>
                        <a:pt x="16971" y="2287"/>
                        <a:pt x="18000" y="1779"/>
                      </a:cubicBezTo>
                      <a:cubicBezTo>
                        <a:pt x="18514" y="1779"/>
                        <a:pt x="18514" y="1779"/>
                        <a:pt x="18514" y="1525"/>
                      </a:cubicBezTo>
                      <a:cubicBezTo>
                        <a:pt x="19029" y="1525"/>
                        <a:pt x="19029" y="1525"/>
                        <a:pt x="19029" y="1525"/>
                      </a:cubicBezTo>
                      <a:cubicBezTo>
                        <a:pt x="18514" y="1525"/>
                        <a:pt x="18000" y="1779"/>
                        <a:pt x="17486" y="1779"/>
                      </a:cubicBezTo>
                      <a:cubicBezTo>
                        <a:pt x="16971" y="1779"/>
                        <a:pt x="15429" y="1525"/>
                        <a:pt x="14914" y="508"/>
                      </a:cubicBezTo>
                      <a:cubicBezTo>
                        <a:pt x="14914" y="254"/>
                        <a:pt x="13886" y="0"/>
                        <a:pt x="12343" y="0"/>
                      </a:cubicBezTo>
                      <a:cubicBezTo>
                        <a:pt x="10800" y="0"/>
                        <a:pt x="9257" y="254"/>
                        <a:pt x="8743" y="508"/>
                      </a:cubicBezTo>
                      <a:cubicBezTo>
                        <a:pt x="8229" y="1016"/>
                        <a:pt x="7200" y="1016"/>
                        <a:pt x="5657" y="1271"/>
                      </a:cubicBezTo>
                      <a:cubicBezTo>
                        <a:pt x="5657" y="1271"/>
                        <a:pt x="5657" y="1525"/>
                        <a:pt x="5657" y="1525"/>
                      </a:cubicBezTo>
                      <a:cubicBezTo>
                        <a:pt x="5657" y="1779"/>
                        <a:pt x="5657" y="1779"/>
                        <a:pt x="5657" y="2033"/>
                      </a:cubicBezTo>
                      <a:cubicBezTo>
                        <a:pt x="5657" y="2033"/>
                        <a:pt x="5657" y="2287"/>
                        <a:pt x="5657" y="2541"/>
                      </a:cubicBezTo>
                      <a:cubicBezTo>
                        <a:pt x="5657" y="2541"/>
                        <a:pt x="5657" y="2795"/>
                        <a:pt x="5657" y="2795"/>
                      </a:cubicBezTo>
                      <a:cubicBezTo>
                        <a:pt x="5657" y="3049"/>
                        <a:pt x="5143" y="3049"/>
                        <a:pt x="5143" y="3304"/>
                      </a:cubicBezTo>
                      <a:cubicBezTo>
                        <a:pt x="5143" y="3304"/>
                        <a:pt x="5143" y="3304"/>
                        <a:pt x="5143" y="3558"/>
                      </a:cubicBezTo>
                      <a:cubicBezTo>
                        <a:pt x="5143" y="3558"/>
                        <a:pt x="5143" y="3558"/>
                        <a:pt x="5143" y="3812"/>
                      </a:cubicBezTo>
                      <a:cubicBezTo>
                        <a:pt x="5143" y="3812"/>
                        <a:pt x="5143" y="3812"/>
                        <a:pt x="5143" y="4066"/>
                      </a:cubicBezTo>
                      <a:cubicBezTo>
                        <a:pt x="5143" y="4066"/>
                        <a:pt x="5143" y="4066"/>
                        <a:pt x="5143" y="4320"/>
                      </a:cubicBezTo>
                      <a:cubicBezTo>
                        <a:pt x="5143" y="4320"/>
                        <a:pt x="5143" y="4320"/>
                        <a:pt x="5657" y="4320"/>
                      </a:cubicBezTo>
                      <a:cubicBezTo>
                        <a:pt x="5657" y="4320"/>
                        <a:pt x="5657" y="4574"/>
                        <a:pt x="5657" y="4574"/>
                      </a:cubicBezTo>
                      <a:cubicBezTo>
                        <a:pt x="5657" y="4574"/>
                        <a:pt x="5657" y="4574"/>
                        <a:pt x="5657" y="4574"/>
                      </a:cubicBezTo>
                      <a:cubicBezTo>
                        <a:pt x="5657" y="4574"/>
                        <a:pt x="5657" y="4574"/>
                        <a:pt x="5657" y="4828"/>
                      </a:cubicBezTo>
                      <a:cubicBezTo>
                        <a:pt x="5657" y="4828"/>
                        <a:pt x="5657" y="4828"/>
                        <a:pt x="5657" y="4828"/>
                      </a:cubicBezTo>
                      <a:cubicBezTo>
                        <a:pt x="5657" y="4828"/>
                        <a:pt x="5657" y="4828"/>
                        <a:pt x="5657" y="4828"/>
                      </a:cubicBezTo>
                      <a:cubicBezTo>
                        <a:pt x="6171" y="5336"/>
                        <a:pt x="6686" y="6099"/>
                        <a:pt x="6171" y="6861"/>
                      </a:cubicBezTo>
                      <a:cubicBezTo>
                        <a:pt x="5657" y="7624"/>
                        <a:pt x="4629" y="8386"/>
                        <a:pt x="3600" y="8640"/>
                      </a:cubicBezTo>
                      <a:cubicBezTo>
                        <a:pt x="3086" y="8640"/>
                        <a:pt x="2571" y="9148"/>
                        <a:pt x="2057" y="9402"/>
                      </a:cubicBezTo>
                      <a:cubicBezTo>
                        <a:pt x="1543" y="9911"/>
                        <a:pt x="1029" y="10419"/>
                        <a:pt x="0" y="10419"/>
                      </a:cubicBezTo>
                      <a:cubicBezTo>
                        <a:pt x="0" y="10927"/>
                        <a:pt x="1029" y="12452"/>
                        <a:pt x="2057" y="12706"/>
                      </a:cubicBezTo>
                      <a:cubicBezTo>
                        <a:pt x="5143" y="13214"/>
                        <a:pt x="5143" y="14231"/>
                        <a:pt x="5143" y="14993"/>
                      </a:cubicBezTo>
                      <a:cubicBezTo>
                        <a:pt x="5657" y="14993"/>
                        <a:pt x="6171" y="15247"/>
                        <a:pt x="6686" y="15247"/>
                      </a:cubicBezTo>
                      <a:cubicBezTo>
                        <a:pt x="7714" y="15755"/>
                        <a:pt x="8743" y="16009"/>
                        <a:pt x="9257" y="16264"/>
                      </a:cubicBezTo>
                      <a:cubicBezTo>
                        <a:pt x="9257" y="16518"/>
                        <a:pt x="9771" y="16518"/>
                        <a:pt x="9771" y="16518"/>
                      </a:cubicBezTo>
                      <a:cubicBezTo>
                        <a:pt x="9771" y="16518"/>
                        <a:pt x="9771" y="16518"/>
                        <a:pt x="9771" y="16518"/>
                      </a:cubicBezTo>
                      <a:cubicBezTo>
                        <a:pt x="9771" y="16772"/>
                        <a:pt x="9771" y="16772"/>
                        <a:pt x="9771" y="16772"/>
                      </a:cubicBezTo>
                      <a:cubicBezTo>
                        <a:pt x="9771" y="16772"/>
                        <a:pt x="9771" y="16772"/>
                        <a:pt x="9771" y="16772"/>
                      </a:cubicBezTo>
                      <a:cubicBezTo>
                        <a:pt x="10286" y="17026"/>
                        <a:pt x="10286" y="17026"/>
                        <a:pt x="10286" y="17026"/>
                      </a:cubicBezTo>
                      <a:cubicBezTo>
                        <a:pt x="10286" y="17026"/>
                        <a:pt x="10286" y="17026"/>
                        <a:pt x="10286" y="17026"/>
                      </a:cubicBezTo>
                      <a:cubicBezTo>
                        <a:pt x="10286" y="17280"/>
                        <a:pt x="10286" y="17280"/>
                        <a:pt x="10286" y="17280"/>
                      </a:cubicBezTo>
                      <a:cubicBezTo>
                        <a:pt x="10286" y="17280"/>
                        <a:pt x="10286" y="17534"/>
                        <a:pt x="10286" y="17534"/>
                      </a:cubicBezTo>
                      <a:cubicBezTo>
                        <a:pt x="10286" y="17534"/>
                        <a:pt x="10800" y="17534"/>
                        <a:pt x="10800" y="17788"/>
                      </a:cubicBezTo>
                      <a:cubicBezTo>
                        <a:pt x="10800" y="17788"/>
                        <a:pt x="10800" y="17788"/>
                        <a:pt x="10800" y="17788"/>
                      </a:cubicBezTo>
                      <a:cubicBezTo>
                        <a:pt x="10800" y="17788"/>
                        <a:pt x="10800" y="18042"/>
                        <a:pt x="10800" y="18042"/>
                      </a:cubicBezTo>
                      <a:cubicBezTo>
                        <a:pt x="10800" y="18042"/>
                        <a:pt x="10800" y="18042"/>
                        <a:pt x="10800" y="18296"/>
                      </a:cubicBezTo>
                      <a:cubicBezTo>
                        <a:pt x="10800" y="18296"/>
                        <a:pt x="11314" y="18296"/>
                        <a:pt x="11314" y="18551"/>
                      </a:cubicBezTo>
                      <a:cubicBezTo>
                        <a:pt x="11314" y="18551"/>
                        <a:pt x="11314" y="18551"/>
                        <a:pt x="11314" y="18551"/>
                      </a:cubicBezTo>
                      <a:cubicBezTo>
                        <a:pt x="11314" y="18551"/>
                        <a:pt x="11314" y="18805"/>
                        <a:pt x="11314" y="18805"/>
                      </a:cubicBezTo>
                      <a:cubicBezTo>
                        <a:pt x="11314" y="18805"/>
                        <a:pt x="11314" y="19059"/>
                        <a:pt x="11314" y="19059"/>
                      </a:cubicBezTo>
                      <a:cubicBezTo>
                        <a:pt x="11314" y="19059"/>
                        <a:pt x="11314" y="19313"/>
                        <a:pt x="11314" y="19313"/>
                      </a:cubicBezTo>
                      <a:cubicBezTo>
                        <a:pt x="11829" y="19313"/>
                        <a:pt x="11829" y="19313"/>
                        <a:pt x="11829" y="19313"/>
                      </a:cubicBezTo>
                      <a:cubicBezTo>
                        <a:pt x="11829" y="19567"/>
                        <a:pt x="11829" y="19567"/>
                        <a:pt x="11829" y="19821"/>
                      </a:cubicBezTo>
                      <a:cubicBezTo>
                        <a:pt x="11829" y="19821"/>
                        <a:pt x="11829" y="19821"/>
                        <a:pt x="11829" y="19821"/>
                      </a:cubicBezTo>
                      <a:cubicBezTo>
                        <a:pt x="11829" y="19821"/>
                        <a:pt x="11829" y="20075"/>
                        <a:pt x="11829" y="20075"/>
                      </a:cubicBezTo>
                      <a:cubicBezTo>
                        <a:pt x="11829" y="20075"/>
                        <a:pt x="11829" y="20329"/>
                        <a:pt x="11829" y="20329"/>
                      </a:cubicBezTo>
                      <a:cubicBezTo>
                        <a:pt x="11829" y="20329"/>
                        <a:pt x="11829" y="20329"/>
                        <a:pt x="11829" y="20584"/>
                      </a:cubicBezTo>
                      <a:cubicBezTo>
                        <a:pt x="12343" y="20584"/>
                        <a:pt x="12343" y="20584"/>
                        <a:pt x="12343" y="20584"/>
                      </a:cubicBezTo>
                      <a:cubicBezTo>
                        <a:pt x="12343" y="20838"/>
                        <a:pt x="12343" y="20838"/>
                        <a:pt x="12343" y="20838"/>
                      </a:cubicBezTo>
                      <a:cubicBezTo>
                        <a:pt x="12343" y="20838"/>
                        <a:pt x="12343" y="20838"/>
                        <a:pt x="12343" y="21092"/>
                      </a:cubicBezTo>
                      <a:cubicBezTo>
                        <a:pt x="12343" y="21092"/>
                        <a:pt x="12343" y="21092"/>
                        <a:pt x="12343" y="21092"/>
                      </a:cubicBezTo>
                      <a:cubicBezTo>
                        <a:pt x="12343" y="21346"/>
                        <a:pt x="12343" y="21346"/>
                        <a:pt x="12343" y="21346"/>
                      </a:cubicBezTo>
                      <a:cubicBezTo>
                        <a:pt x="12343" y="21346"/>
                        <a:pt x="12343" y="21346"/>
                        <a:pt x="12343" y="21346"/>
                      </a:cubicBezTo>
                      <a:cubicBezTo>
                        <a:pt x="12343" y="21600"/>
                        <a:pt x="12343" y="21600"/>
                        <a:pt x="12343" y="21600"/>
                      </a:cubicBezTo>
                      <a:cubicBezTo>
                        <a:pt x="12343" y="21600"/>
                        <a:pt x="12343" y="21600"/>
                        <a:pt x="12343" y="21600"/>
                      </a:cubicBezTo>
                      <a:cubicBezTo>
                        <a:pt x="12343" y="21600"/>
                        <a:pt x="12343" y="21600"/>
                        <a:pt x="12343"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24" name="Shape 3224"/>
                <p:cNvSpPr/>
                <p:nvPr/>
              </p:nvSpPr>
              <p:spPr>
                <a:xfrm>
                  <a:off x="137956" y="2929"/>
                  <a:ext cx="332950" cy="3090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924"/>
                      </a:moveTo>
                      <a:cubicBezTo>
                        <a:pt x="0" y="11924"/>
                        <a:pt x="0" y="11924"/>
                        <a:pt x="0" y="11924"/>
                      </a:cubicBezTo>
                      <a:cubicBezTo>
                        <a:pt x="0" y="11924"/>
                        <a:pt x="0" y="11924"/>
                        <a:pt x="0" y="11924"/>
                      </a:cubicBezTo>
                      <a:cubicBezTo>
                        <a:pt x="94" y="12022"/>
                        <a:pt x="94" y="12022"/>
                        <a:pt x="94" y="12022"/>
                      </a:cubicBezTo>
                      <a:cubicBezTo>
                        <a:pt x="94" y="12022"/>
                        <a:pt x="188" y="12022"/>
                        <a:pt x="188" y="12022"/>
                      </a:cubicBezTo>
                      <a:cubicBezTo>
                        <a:pt x="188" y="12022"/>
                        <a:pt x="188" y="12022"/>
                        <a:pt x="188" y="12022"/>
                      </a:cubicBezTo>
                      <a:cubicBezTo>
                        <a:pt x="188" y="12119"/>
                        <a:pt x="282" y="12119"/>
                        <a:pt x="282" y="12119"/>
                      </a:cubicBezTo>
                      <a:cubicBezTo>
                        <a:pt x="282" y="12119"/>
                        <a:pt x="282" y="12119"/>
                        <a:pt x="282" y="12119"/>
                      </a:cubicBezTo>
                      <a:cubicBezTo>
                        <a:pt x="939" y="12510"/>
                        <a:pt x="2442" y="13586"/>
                        <a:pt x="3850" y="14563"/>
                      </a:cubicBezTo>
                      <a:cubicBezTo>
                        <a:pt x="3850" y="14563"/>
                        <a:pt x="3850" y="14563"/>
                        <a:pt x="3850" y="14563"/>
                      </a:cubicBezTo>
                      <a:cubicBezTo>
                        <a:pt x="3850" y="14563"/>
                        <a:pt x="3850" y="14563"/>
                        <a:pt x="3850" y="14563"/>
                      </a:cubicBezTo>
                      <a:cubicBezTo>
                        <a:pt x="4414" y="14954"/>
                        <a:pt x="4414" y="14954"/>
                        <a:pt x="4414" y="14954"/>
                      </a:cubicBezTo>
                      <a:cubicBezTo>
                        <a:pt x="4414" y="14954"/>
                        <a:pt x="4414" y="14954"/>
                        <a:pt x="4414" y="14954"/>
                      </a:cubicBezTo>
                      <a:cubicBezTo>
                        <a:pt x="5917" y="16029"/>
                        <a:pt x="10237" y="18961"/>
                        <a:pt x="10424" y="19157"/>
                      </a:cubicBezTo>
                      <a:cubicBezTo>
                        <a:pt x="10424" y="19157"/>
                        <a:pt x="10518" y="19254"/>
                        <a:pt x="10518" y="19254"/>
                      </a:cubicBezTo>
                      <a:cubicBezTo>
                        <a:pt x="10706" y="19548"/>
                        <a:pt x="10988" y="19938"/>
                        <a:pt x="11082" y="20134"/>
                      </a:cubicBezTo>
                      <a:cubicBezTo>
                        <a:pt x="11270" y="20134"/>
                        <a:pt x="11833" y="20232"/>
                        <a:pt x="12209" y="20525"/>
                      </a:cubicBezTo>
                      <a:cubicBezTo>
                        <a:pt x="12490" y="20720"/>
                        <a:pt x="12678" y="21014"/>
                        <a:pt x="12772" y="21307"/>
                      </a:cubicBezTo>
                      <a:cubicBezTo>
                        <a:pt x="12772" y="21405"/>
                        <a:pt x="12866" y="21502"/>
                        <a:pt x="12866" y="21600"/>
                      </a:cubicBezTo>
                      <a:cubicBezTo>
                        <a:pt x="12960" y="21600"/>
                        <a:pt x="13148" y="21502"/>
                        <a:pt x="13336" y="21502"/>
                      </a:cubicBezTo>
                      <a:cubicBezTo>
                        <a:pt x="13336" y="21502"/>
                        <a:pt x="13336" y="21502"/>
                        <a:pt x="13336" y="21502"/>
                      </a:cubicBezTo>
                      <a:cubicBezTo>
                        <a:pt x="13430" y="21502"/>
                        <a:pt x="13430" y="21502"/>
                        <a:pt x="13430" y="21502"/>
                      </a:cubicBezTo>
                      <a:cubicBezTo>
                        <a:pt x="13523" y="21502"/>
                        <a:pt x="13523" y="21502"/>
                        <a:pt x="13523" y="21502"/>
                      </a:cubicBezTo>
                      <a:cubicBezTo>
                        <a:pt x="13711" y="21405"/>
                        <a:pt x="13711" y="21405"/>
                        <a:pt x="13711" y="21405"/>
                      </a:cubicBezTo>
                      <a:cubicBezTo>
                        <a:pt x="13899" y="21405"/>
                        <a:pt x="14557" y="21111"/>
                        <a:pt x="14932" y="21014"/>
                      </a:cubicBezTo>
                      <a:cubicBezTo>
                        <a:pt x="15120" y="21014"/>
                        <a:pt x="15214" y="20916"/>
                        <a:pt x="15214" y="20916"/>
                      </a:cubicBezTo>
                      <a:cubicBezTo>
                        <a:pt x="17186" y="19352"/>
                        <a:pt x="17186" y="19352"/>
                        <a:pt x="17186" y="19352"/>
                      </a:cubicBezTo>
                      <a:cubicBezTo>
                        <a:pt x="21600" y="16420"/>
                        <a:pt x="21600" y="16420"/>
                        <a:pt x="21600" y="16420"/>
                      </a:cubicBezTo>
                      <a:cubicBezTo>
                        <a:pt x="21600" y="16420"/>
                        <a:pt x="21600" y="16420"/>
                        <a:pt x="21600" y="16420"/>
                      </a:cubicBezTo>
                      <a:cubicBezTo>
                        <a:pt x="21600" y="16322"/>
                        <a:pt x="21600" y="16322"/>
                        <a:pt x="21600" y="16322"/>
                      </a:cubicBezTo>
                      <a:cubicBezTo>
                        <a:pt x="21600" y="16224"/>
                        <a:pt x="21506" y="16224"/>
                        <a:pt x="21506" y="16224"/>
                      </a:cubicBezTo>
                      <a:cubicBezTo>
                        <a:pt x="21506" y="16127"/>
                        <a:pt x="21506" y="16127"/>
                        <a:pt x="21506" y="16127"/>
                      </a:cubicBezTo>
                      <a:cubicBezTo>
                        <a:pt x="21506" y="16127"/>
                        <a:pt x="21506" y="16029"/>
                        <a:pt x="21506" y="16029"/>
                      </a:cubicBezTo>
                      <a:cubicBezTo>
                        <a:pt x="21506" y="16029"/>
                        <a:pt x="21506" y="16029"/>
                        <a:pt x="21412" y="15931"/>
                      </a:cubicBezTo>
                      <a:cubicBezTo>
                        <a:pt x="21412" y="15931"/>
                        <a:pt x="21412" y="15931"/>
                        <a:pt x="21412" y="15931"/>
                      </a:cubicBezTo>
                      <a:cubicBezTo>
                        <a:pt x="21412" y="15931"/>
                        <a:pt x="21412" y="15931"/>
                        <a:pt x="21412" y="15931"/>
                      </a:cubicBezTo>
                      <a:cubicBezTo>
                        <a:pt x="21412" y="15833"/>
                        <a:pt x="21412" y="15833"/>
                        <a:pt x="21412" y="15833"/>
                      </a:cubicBezTo>
                      <a:cubicBezTo>
                        <a:pt x="21412" y="15833"/>
                        <a:pt x="21412" y="15833"/>
                        <a:pt x="21412" y="15833"/>
                      </a:cubicBezTo>
                      <a:cubicBezTo>
                        <a:pt x="21412" y="15833"/>
                        <a:pt x="21318" y="15833"/>
                        <a:pt x="21318" y="15833"/>
                      </a:cubicBezTo>
                      <a:cubicBezTo>
                        <a:pt x="21318" y="15833"/>
                        <a:pt x="21318" y="15833"/>
                        <a:pt x="21318" y="15833"/>
                      </a:cubicBezTo>
                      <a:cubicBezTo>
                        <a:pt x="21318" y="15833"/>
                        <a:pt x="21318" y="15736"/>
                        <a:pt x="21318" y="15736"/>
                      </a:cubicBezTo>
                      <a:cubicBezTo>
                        <a:pt x="21318" y="15736"/>
                        <a:pt x="21318" y="15736"/>
                        <a:pt x="21318" y="15736"/>
                      </a:cubicBezTo>
                      <a:cubicBezTo>
                        <a:pt x="21318" y="15736"/>
                        <a:pt x="21318" y="15736"/>
                        <a:pt x="21318" y="15736"/>
                      </a:cubicBezTo>
                      <a:cubicBezTo>
                        <a:pt x="21130" y="15736"/>
                        <a:pt x="20943" y="15736"/>
                        <a:pt x="20849" y="15638"/>
                      </a:cubicBezTo>
                      <a:cubicBezTo>
                        <a:pt x="20755" y="15540"/>
                        <a:pt x="20661" y="15540"/>
                        <a:pt x="20473" y="15540"/>
                      </a:cubicBezTo>
                      <a:cubicBezTo>
                        <a:pt x="20097" y="15540"/>
                        <a:pt x="19628" y="15345"/>
                        <a:pt x="19628" y="14954"/>
                      </a:cubicBezTo>
                      <a:cubicBezTo>
                        <a:pt x="19534" y="14758"/>
                        <a:pt x="19628" y="14661"/>
                        <a:pt x="19628" y="14563"/>
                      </a:cubicBezTo>
                      <a:cubicBezTo>
                        <a:pt x="19628" y="14465"/>
                        <a:pt x="19628" y="14367"/>
                        <a:pt x="19534" y="14172"/>
                      </a:cubicBezTo>
                      <a:cubicBezTo>
                        <a:pt x="19440" y="13976"/>
                        <a:pt x="19346" y="13879"/>
                        <a:pt x="19252" y="13781"/>
                      </a:cubicBezTo>
                      <a:cubicBezTo>
                        <a:pt x="19064" y="13586"/>
                        <a:pt x="18970" y="13488"/>
                        <a:pt x="18970" y="13292"/>
                      </a:cubicBezTo>
                      <a:cubicBezTo>
                        <a:pt x="18970" y="13195"/>
                        <a:pt x="19158" y="12999"/>
                        <a:pt x="19440" y="12706"/>
                      </a:cubicBezTo>
                      <a:cubicBezTo>
                        <a:pt x="19440" y="12706"/>
                        <a:pt x="19440" y="12706"/>
                        <a:pt x="19440" y="12706"/>
                      </a:cubicBezTo>
                      <a:cubicBezTo>
                        <a:pt x="19346" y="12510"/>
                        <a:pt x="19346" y="12413"/>
                        <a:pt x="19346" y="12315"/>
                      </a:cubicBezTo>
                      <a:cubicBezTo>
                        <a:pt x="19346" y="12217"/>
                        <a:pt x="19252" y="12217"/>
                        <a:pt x="19252" y="12119"/>
                      </a:cubicBezTo>
                      <a:cubicBezTo>
                        <a:pt x="19252" y="11924"/>
                        <a:pt x="19158" y="11729"/>
                        <a:pt x="19346" y="11435"/>
                      </a:cubicBezTo>
                      <a:cubicBezTo>
                        <a:pt x="19440" y="11338"/>
                        <a:pt x="19534" y="11240"/>
                        <a:pt x="19440" y="10947"/>
                      </a:cubicBezTo>
                      <a:cubicBezTo>
                        <a:pt x="19252" y="10751"/>
                        <a:pt x="19346" y="10458"/>
                        <a:pt x="19440" y="10262"/>
                      </a:cubicBezTo>
                      <a:cubicBezTo>
                        <a:pt x="19440" y="10067"/>
                        <a:pt x="19534" y="9969"/>
                        <a:pt x="19440" y="9774"/>
                      </a:cubicBezTo>
                      <a:cubicBezTo>
                        <a:pt x="19346" y="9578"/>
                        <a:pt x="19252" y="9383"/>
                        <a:pt x="19158" y="9285"/>
                      </a:cubicBezTo>
                      <a:cubicBezTo>
                        <a:pt x="18970" y="8992"/>
                        <a:pt x="18877" y="8796"/>
                        <a:pt x="18970" y="8699"/>
                      </a:cubicBezTo>
                      <a:cubicBezTo>
                        <a:pt x="18970" y="8601"/>
                        <a:pt x="18970" y="8601"/>
                        <a:pt x="18970" y="8503"/>
                      </a:cubicBezTo>
                      <a:cubicBezTo>
                        <a:pt x="18970" y="8503"/>
                        <a:pt x="18970" y="8503"/>
                        <a:pt x="18970" y="8503"/>
                      </a:cubicBezTo>
                      <a:cubicBezTo>
                        <a:pt x="19064" y="8503"/>
                        <a:pt x="19064" y="8405"/>
                        <a:pt x="19064" y="8405"/>
                      </a:cubicBezTo>
                      <a:cubicBezTo>
                        <a:pt x="19064" y="8405"/>
                        <a:pt x="19064" y="8405"/>
                        <a:pt x="19064" y="8405"/>
                      </a:cubicBezTo>
                      <a:cubicBezTo>
                        <a:pt x="19064" y="8405"/>
                        <a:pt x="19064" y="8405"/>
                        <a:pt x="19064" y="8405"/>
                      </a:cubicBezTo>
                      <a:cubicBezTo>
                        <a:pt x="19064" y="8308"/>
                        <a:pt x="19064" y="8210"/>
                        <a:pt x="19064" y="8210"/>
                      </a:cubicBezTo>
                      <a:cubicBezTo>
                        <a:pt x="19064" y="8112"/>
                        <a:pt x="19064" y="8112"/>
                        <a:pt x="19064" y="8112"/>
                      </a:cubicBezTo>
                      <a:cubicBezTo>
                        <a:pt x="19064" y="7624"/>
                        <a:pt x="18783" y="6548"/>
                        <a:pt x="18595" y="6353"/>
                      </a:cubicBezTo>
                      <a:cubicBezTo>
                        <a:pt x="18501" y="6255"/>
                        <a:pt x="18407" y="6157"/>
                        <a:pt x="18219" y="6060"/>
                      </a:cubicBezTo>
                      <a:cubicBezTo>
                        <a:pt x="17937" y="5864"/>
                        <a:pt x="17750" y="5767"/>
                        <a:pt x="17750" y="5571"/>
                      </a:cubicBezTo>
                      <a:cubicBezTo>
                        <a:pt x="17750" y="5376"/>
                        <a:pt x="17750" y="5180"/>
                        <a:pt x="17468" y="4985"/>
                      </a:cubicBezTo>
                      <a:cubicBezTo>
                        <a:pt x="16998" y="4789"/>
                        <a:pt x="16717" y="4105"/>
                        <a:pt x="16810" y="3714"/>
                      </a:cubicBezTo>
                      <a:cubicBezTo>
                        <a:pt x="16810" y="3519"/>
                        <a:pt x="16998" y="3519"/>
                        <a:pt x="17092" y="3519"/>
                      </a:cubicBezTo>
                      <a:cubicBezTo>
                        <a:pt x="17092" y="3421"/>
                        <a:pt x="17186" y="3323"/>
                        <a:pt x="17280" y="3225"/>
                      </a:cubicBezTo>
                      <a:cubicBezTo>
                        <a:pt x="17374" y="3030"/>
                        <a:pt x="17562" y="2834"/>
                        <a:pt x="17656" y="2737"/>
                      </a:cubicBezTo>
                      <a:cubicBezTo>
                        <a:pt x="17750" y="2737"/>
                        <a:pt x="17843" y="2541"/>
                        <a:pt x="17937" y="2346"/>
                      </a:cubicBezTo>
                      <a:cubicBezTo>
                        <a:pt x="17937" y="2248"/>
                        <a:pt x="17937" y="2248"/>
                        <a:pt x="17937" y="2150"/>
                      </a:cubicBezTo>
                      <a:cubicBezTo>
                        <a:pt x="17937" y="2052"/>
                        <a:pt x="17937" y="1955"/>
                        <a:pt x="17937" y="1857"/>
                      </a:cubicBezTo>
                      <a:cubicBezTo>
                        <a:pt x="17937" y="1857"/>
                        <a:pt x="17843" y="1857"/>
                        <a:pt x="17843" y="1759"/>
                      </a:cubicBezTo>
                      <a:cubicBezTo>
                        <a:pt x="17843" y="1759"/>
                        <a:pt x="17843" y="1759"/>
                        <a:pt x="17843" y="1759"/>
                      </a:cubicBezTo>
                      <a:cubicBezTo>
                        <a:pt x="17843" y="1759"/>
                        <a:pt x="17843" y="1662"/>
                        <a:pt x="17843" y="1662"/>
                      </a:cubicBezTo>
                      <a:cubicBezTo>
                        <a:pt x="17843" y="1662"/>
                        <a:pt x="17843" y="1564"/>
                        <a:pt x="17843" y="1564"/>
                      </a:cubicBezTo>
                      <a:cubicBezTo>
                        <a:pt x="17843" y="1564"/>
                        <a:pt x="17843" y="1564"/>
                        <a:pt x="17843" y="1466"/>
                      </a:cubicBezTo>
                      <a:cubicBezTo>
                        <a:pt x="17750" y="1466"/>
                        <a:pt x="17750" y="1466"/>
                        <a:pt x="17750" y="1368"/>
                      </a:cubicBezTo>
                      <a:cubicBezTo>
                        <a:pt x="17750" y="1368"/>
                        <a:pt x="17750" y="1368"/>
                        <a:pt x="17750" y="1271"/>
                      </a:cubicBezTo>
                      <a:cubicBezTo>
                        <a:pt x="17750" y="1271"/>
                        <a:pt x="17750" y="1271"/>
                        <a:pt x="17750" y="1173"/>
                      </a:cubicBezTo>
                      <a:cubicBezTo>
                        <a:pt x="17750" y="1173"/>
                        <a:pt x="17750" y="1075"/>
                        <a:pt x="17750" y="1075"/>
                      </a:cubicBezTo>
                      <a:cubicBezTo>
                        <a:pt x="17750" y="977"/>
                        <a:pt x="17750" y="977"/>
                        <a:pt x="17750" y="977"/>
                      </a:cubicBezTo>
                      <a:cubicBezTo>
                        <a:pt x="17843" y="880"/>
                        <a:pt x="17843" y="880"/>
                        <a:pt x="17843" y="782"/>
                      </a:cubicBezTo>
                      <a:cubicBezTo>
                        <a:pt x="17843" y="782"/>
                        <a:pt x="17843" y="684"/>
                        <a:pt x="17843" y="684"/>
                      </a:cubicBezTo>
                      <a:cubicBezTo>
                        <a:pt x="17843" y="586"/>
                        <a:pt x="17843" y="586"/>
                        <a:pt x="17843" y="489"/>
                      </a:cubicBezTo>
                      <a:cubicBezTo>
                        <a:pt x="17843" y="391"/>
                        <a:pt x="17843" y="391"/>
                        <a:pt x="17843" y="293"/>
                      </a:cubicBezTo>
                      <a:cubicBezTo>
                        <a:pt x="17843" y="293"/>
                        <a:pt x="17843" y="293"/>
                        <a:pt x="17843" y="293"/>
                      </a:cubicBezTo>
                      <a:cubicBezTo>
                        <a:pt x="17656" y="195"/>
                        <a:pt x="17374" y="195"/>
                        <a:pt x="16998" y="0"/>
                      </a:cubicBezTo>
                      <a:cubicBezTo>
                        <a:pt x="16998" y="0"/>
                        <a:pt x="16998" y="0"/>
                        <a:pt x="16998" y="0"/>
                      </a:cubicBezTo>
                      <a:cubicBezTo>
                        <a:pt x="16810" y="0"/>
                        <a:pt x="16717" y="98"/>
                        <a:pt x="16529" y="98"/>
                      </a:cubicBezTo>
                      <a:cubicBezTo>
                        <a:pt x="16341" y="98"/>
                        <a:pt x="16153" y="195"/>
                        <a:pt x="15965" y="195"/>
                      </a:cubicBezTo>
                      <a:cubicBezTo>
                        <a:pt x="15965" y="195"/>
                        <a:pt x="15777" y="293"/>
                        <a:pt x="15590" y="293"/>
                      </a:cubicBezTo>
                      <a:cubicBezTo>
                        <a:pt x="15120" y="489"/>
                        <a:pt x="14650" y="684"/>
                        <a:pt x="14369" y="391"/>
                      </a:cubicBezTo>
                      <a:cubicBezTo>
                        <a:pt x="14369" y="391"/>
                        <a:pt x="14369" y="391"/>
                        <a:pt x="13993" y="391"/>
                      </a:cubicBezTo>
                      <a:cubicBezTo>
                        <a:pt x="13430" y="391"/>
                        <a:pt x="12584" y="489"/>
                        <a:pt x="11833" y="586"/>
                      </a:cubicBezTo>
                      <a:cubicBezTo>
                        <a:pt x="11270" y="684"/>
                        <a:pt x="10800" y="684"/>
                        <a:pt x="10518" y="684"/>
                      </a:cubicBezTo>
                      <a:cubicBezTo>
                        <a:pt x="10143" y="782"/>
                        <a:pt x="9955" y="977"/>
                        <a:pt x="9673" y="1271"/>
                      </a:cubicBezTo>
                      <a:cubicBezTo>
                        <a:pt x="9391" y="1466"/>
                        <a:pt x="9203" y="1662"/>
                        <a:pt x="8922" y="1662"/>
                      </a:cubicBezTo>
                      <a:cubicBezTo>
                        <a:pt x="8452" y="1662"/>
                        <a:pt x="7795" y="2052"/>
                        <a:pt x="7419" y="2443"/>
                      </a:cubicBezTo>
                      <a:cubicBezTo>
                        <a:pt x="7325" y="2541"/>
                        <a:pt x="7231" y="2639"/>
                        <a:pt x="7137" y="2639"/>
                      </a:cubicBezTo>
                      <a:cubicBezTo>
                        <a:pt x="7137" y="2639"/>
                        <a:pt x="7137" y="2639"/>
                        <a:pt x="7137" y="2737"/>
                      </a:cubicBezTo>
                      <a:cubicBezTo>
                        <a:pt x="7137" y="2737"/>
                        <a:pt x="7137" y="2737"/>
                        <a:pt x="7137" y="2737"/>
                      </a:cubicBezTo>
                      <a:cubicBezTo>
                        <a:pt x="7137" y="2737"/>
                        <a:pt x="7137" y="2737"/>
                        <a:pt x="7137" y="2737"/>
                      </a:cubicBezTo>
                      <a:cubicBezTo>
                        <a:pt x="7419" y="3030"/>
                        <a:pt x="7513" y="3421"/>
                        <a:pt x="7513" y="4007"/>
                      </a:cubicBezTo>
                      <a:cubicBezTo>
                        <a:pt x="7513" y="4105"/>
                        <a:pt x="7513" y="4300"/>
                        <a:pt x="7513" y="4398"/>
                      </a:cubicBezTo>
                      <a:cubicBezTo>
                        <a:pt x="7513" y="4594"/>
                        <a:pt x="7513" y="4789"/>
                        <a:pt x="7513" y="4789"/>
                      </a:cubicBezTo>
                      <a:cubicBezTo>
                        <a:pt x="7795" y="4985"/>
                        <a:pt x="7983" y="5571"/>
                        <a:pt x="7983" y="5669"/>
                      </a:cubicBezTo>
                      <a:cubicBezTo>
                        <a:pt x="7983" y="5767"/>
                        <a:pt x="7983" y="5767"/>
                        <a:pt x="7983" y="5767"/>
                      </a:cubicBezTo>
                      <a:cubicBezTo>
                        <a:pt x="8077" y="5962"/>
                        <a:pt x="7983" y="6157"/>
                        <a:pt x="7889" y="6255"/>
                      </a:cubicBezTo>
                      <a:cubicBezTo>
                        <a:pt x="7795" y="6353"/>
                        <a:pt x="7701" y="6353"/>
                        <a:pt x="7607" y="6353"/>
                      </a:cubicBezTo>
                      <a:cubicBezTo>
                        <a:pt x="7513" y="6353"/>
                        <a:pt x="7419" y="6353"/>
                        <a:pt x="7325" y="6353"/>
                      </a:cubicBezTo>
                      <a:cubicBezTo>
                        <a:pt x="7137" y="6353"/>
                        <a:pt x="6856" y="6353"/>
                        <a:pt x="6574" y="6353"/>
                      </a:cubicBezTo>
                      <a:cubicBezTo>
                        <a:pt x="6386" y="6353"/>
                        <a:pt x="6292" y="6353"/>
                        <a:pt x="6198" y="6353"/>
                      </a:cubicBezTo>
                      <a:cubicBezTo>
                        <a:pt x="6104" y="6646"/>
                        <a:pt x="5729" y="6842"/>
                        <a:pt x="5447" y="6842"/>
                      </a:cubicBezTo>
                      <a:cubicBezTo>
                        <a:pt x="5353" y="6842"/>
                        <a:pt x="5259" y="6842"/>
                        <a:pt x="5259" y="6842"/>
                      </a:cubicBezTo>
                      <a:cubicBezTo>
                        <a:pt x="5259" y="6842"/>
                        <a:pt x="5259" y="6842"/>
                        <a:pt x="5259" y="6842"/>
                      </a:cubicBezTo>
                      <a:cubicBezTo>
                        <a:pt x="5259" y="6939"/>
                        <a:pt x="5259" y="6939"/>
                        <a:pt x="5259" y="6939"/>
                      </a:cubicBezTo>
                      <a:cubicBezTo>
                        <a:pt x="5259" y="7037"/>
                        <a:pt x="5259" y="7135"/>
                        <a:pt x="5259" y="7233"/>
                      </a:cubicBezTo>
                      <a:cubicBezTo>
                        <a:pt x="5259" y="7428"/>
                        <a:pt x="5259" y="7624"/>
                        <a:pt x="5165" y="7721"/>
                      </a:cubicBezTo>
                      <a:cubicBezTo>
                        <a:pt x="5071" y="7819"/>
                        <a:pt x="5071" y="7819"/>
                        <a:pt x="4883" y="7819"/>
                      </a:cubicBezTo>
                      <a:cubicBezTo>
                        <a:pt x="4883" y="7819"/>
                        <a:pt x="4883" y="7819"/>
                        <a:pt x="4883" y="7917"/>
                      </a:cubicBezTo>
                      <a:cubicBezTo>
                        <a:pt x="4790" y="8014"/>
                        <a:pt x="4696" y="8112"/>
                        <a:pt x="4414" y="8112"/>
                      </a:cubicBezTo>
                      <a:cubicBezTo>
                        <a:pt x="4414" y="8210"/>
                        <a:pt x="4320" y="8210"/>
                        <a:pt x="4226" y="8210"/>
                      </a:cubicBezTo>
                      <a:cubicBezTo>
                        <a:pt x="4132" y="8210"/>
                        <a:pt x="3850" y="8210"/>
                        <a:pt x="3850" y="8210"/>
                      </a:cubicBezTo>
                      <a:cubicBezTo>
                        <a:pt x="3850" y="8699"/>
                        <a:pt x="3569" y="8992"/>
                        <a:pt x="3099" y="9090"/>
                      </a:cubicBezTo>
                      <a:cubicBezTo>
                        <a:pt x="3005" y="9090"/>
                        <a:pt x="2817" y="9090"/>
                        <a:pt x="2723" y="9090"/>
                      </a:cubicBezTo>
                      <a:cubicBezTo>
                        <a:pt x="2630" y="9090"/>
                        <a:pt x="2442" y="9090"/>
                        <a:pt x="2348" y="9187"/>
                      </a:cubicBezTo>
                      <a:cubicBezTo>
                        <a:pt x="2348" y="9187"/>
                        <a:pt x="2348" y="9187"/>
                        <a:pt x="2348" y="9285"/>
                      </a:cubicBezTo>
                      <a:cubicBezTo>
                        <a:pt x="2254" y="9383"/>
                        <a:pt x="2160" y="9481"/>
                        <a:pt x="1878" y="9481"/>
                      </a:cubicBezTo>
                      <a:cubicBezTo>
                        <a:pt x="1878" y="9481"/>
                        <a:pt x="1878" y="9481"/>
                        <a:pt x="1878" y="9481"/>
                      </a:cubicBezTo>
                      <a:cubicBezTo>
                        <a:pt x="1878" y="9481"/>
                        <a:pt x="1878" y="9481"/>
                        <a:pt x="1878" y="9481"/>
                      </a:cubicBezTo>
                      <a:cubicBezTo>
                        <a:pt x="1784" y="9481"/>
                        <a:pt x="1784" y="9481"/>
                        <a:pt x="1784" y="9481"/>
                      </a:cubicBezTo>
                      <a:cubicBezTo>
                        <a:pt x="1690" y="9481"/>
                        <a:pt x="1597" y="9481"/>
                        <a:pt x="1597" y="9481"/>
                      </a:cubicBezTo>
                      <a:cubicBezTo>
                        <a:pt x="1127" y="9774"/>
                        <a:pt x="188" y="10360"/>
                        <a:pt x="0" y="10556"/>
                      </a:cubicBezTo>
                      <a:cubicBezTo>
                        <a:pt x="0" y="10556"/>
                        <a:pt x="0" y="10556"/>
                        <a:pt x="0" y="10653"/>
                      </a:cubicBezTo>
                      <a:cubicBezTo>
                        <a:pt x="0" y="10751"/>
                        <a:pt x="0" y="11142"/>
                        <a:pt x="0" y="11533"/>
                      </a:cubicBezTo>
                      <a:cubicBezTo>
                        <a:pt x="0" y="11924"/>
                        <a:pt x="0" y="11924"/>
                        <a:pt x="0" y="11924"/>
                      </a:cubicBezTo>
                      <a:cubicBezTo>
                        <a:pt x="0" y="11924"/>
                        <a:pt x="0" y="11924"/>
                        <a:pt x="0" y="119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25" name="Shape 3225"/>
                <p:cNvSpPr/>
                <p:nvPr/>
              </p:nvSpPr>
              <p:spPr>
                <a:xfrm>
                  <a:off x="137956" y="1481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26" name="Shape 3226"/>
                <p:cNvSpPr/>
                <p:nvPr/>
              </p:nvSpPr>
              <p:spPr>
                <a:xfrm>
                  <a:off x="164144" y="1313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7280" y="10800"/>
                        <a:pt x="12960" y="21600"/>
                        <a:pt x="0" y="21600"/>
                      </a:cubicBezTo>
                      <a:cubicBezTo>
                        <a:pt x="0" y="21600"/>
                        <a:pt x="0" y="21600"/>
                        <a:pt x="0" y="21600"/>
                      </a:cubicBezTo>
                      <a:cubicBezTo>
                        <a:pt x="12960" y="21600"/>
                        <a:pt x="1728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27" name="Shape 3227"/>
                <p:cNvSpPr/>
                <p:nvPr/>
              </p:nvSpPr>
              <p:spPr>
                <a:xfrm>
                  <a:off x="248434" y="3539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28" name="Shape 3228"/>
                <p:cNvSpPr/>
                <p:nvPr/>
              </p:nvSpPr>
              <p:spPr>
                <a:xfrm>
                  <a:off x="406289" y="1635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29" name="Shape 3229"/>
                <p:cNvSpPr/>
                <p:nvPr/>
              </p:nvSpPr>
              <p:spPr>
                <a:xfrm>
                  <a:off x="431556" y="11521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30" name="Shape 3230"/>
                <p:cNvSpPr/>
                <p:nvPr/>
              </p:nvSpPr>
              <p:spPr>
                <a:xfrm>
                  <a:off x="414909" y="251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31" name="Shape 3231"/>
                <p:cNvSpPr/>
                <p:nvPr/>
              </p:nvSpPr>
              <p:spPr>
                <a:xfrm>
                  <a:off x="411882" y="1342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32" name="Shape 3232"/>
                <p:cNvSpPr/>
                <p:nvPr/>
              </p:nvSpPr>
              <p:spPr>
                <a:xfrm>
                  <a:off x="411882" y="119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33" name="Shape 3233"/>
                <p:cNvSpPr/>
                <p:nvPr/>
              </p:nvSpPr>
              <p:spPr>
                <a:xfrm>
                  <a:off x="413395" y="1928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34" name="Shape 3234"/>
                <p:cNvSpPr/>
                <p:nvPr/>
              </p:nvSpPr>
              <p:spPr>
                <a:xfrm>
                  <a:off x="413395" y="756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35" name="Shape 3235"/>
                <p:cNvSpPr/>
                <p:nvPr/>
              </p:nvSpPr>
              <p:spPr>
                <a:xfrm>
                  <a:off x="413395" y="243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36" name="Shape 3236"/>
                <p:cNvSpPr/>
                <p:nvPr/>
              </p:nvSpPr>
              <p:spPr>
                <a:xfrm>
                  <a:off x="436097" y="78916"/>
                  <a:ext cx="240632" cy="221331"/>
                </a:xfrm>
                <a:custGeom>
                  <a:avLst/>
                  <a:gdLst/>
                  <a:ahLst/>
                  <a:cxnLst>
                    <a:cxn ang="0">
                      <a:pos x="wd2" y="hd2"/>
                    </a:cxn>
                    <a:cxn ang="5400000">
                      <a:pos x="wd2" y="hd2"/>
                    </a:cxn>
                    <a:cxn ang="10800000">
                      <a:pos x="wd2" y="hd2"/>
                    </a:cxn>
                    <a:cxn ang="16200000">
                      <a:pos x="wd2" y="hd2"/>
                    </a:cxn>
                  </a:cxnLst>
                  <a:rect l="0" t="0" r="r" b="b"/>
                  <a:pathLst>
                    <a:path w="21600" h="21475" fill="norm" stroke="1" extrusionOk="0">
                      <a:moveTo>
                        <a:pt x="390" y="4494"/>
                      </a:moveTo>
                      <a:cubicBezTo>
                        <a:pt x="390" y="4494"/>
                        <a:pt x="390" y="4494"/>
                        <a:pt x="390" y="4494"/>
                      </a:cubicBezTo>
                      <a:cubicBezTo>
                        <a:pt x="260" y="4630"/>
                        <a:pt x="260" y="4630"/>
                        <a:pt x="260" y="4630"/>
                      </a:cubicBezTo>
                      <a:cubicBezTo>
                        <a:pt x="260" y="4630"/>
                        <a:pt x="260" y="4630"/>
                        <a:pt x="260" y="4630"/>
                      </a:cubicBezTo>
                      <a:cubicBezTo>
                        <a:pt x="130" y="4630"/>
                        <a:pt x="130" y="4630"/>
                        <a:pt x="130" y="4630"/>
                      </a:cubicBezTo>
                      <a:cubicBezTo>
                        <a:pt x="130" y="4630"/>
                        <a:pt x="130" y="4630"/>
                        <a:pt x="130" y="4630"/>
                      </a:cubicBezTo>
                      <a:cubicBezTo>
                        <a:pt x="130" y="4630"/>
                        <a:pt x="130" y="4630"/>
                        <a:pt x="130" y="4630"/>
                      </a:cubicBezTo>
                      <a:cubicBezTo>
                        <a:pt x="130" y="4630"/>
                        <a:pt x="130" y="4766"/>
                        <a:pt x="0" y="4766"/>
                      </a:cubicBezTo>
                      <a:cubicBezTo>
                        <a:pt x="0" y="4766"/>
                        <a:pt x="0" y="4766"/>
                        <a:pt x="0" y="4766"/>
                      </a:cubicBezTo>
                      <a:cubicBezTo>
                        <a:pt x="0" y="4766"/>
                        <a:pt x="0" y="4766"/>
                        <a:pt x="0" y="4766"/>
                      </a:cubicBezTo>
                      <a:cubicBezTo>
                        <a:pt x="0" y="4901"/>
                        <a:pt x="0" y="4901"/>
                        <a:pt x="0" y="4901"/>
                      </a:cubicBezTo>
                      <a:cubicBezTo>
                        <a:pt x="0" y="5037"/>
                        <a:pt x="130" y="5173"/>
                        <a:pt x="130" y="5309"/>
                      </a:cubicBezTo>
                      <a:cubicBezTo>
                        <a:pt x="260" y="5445"/>
                        <a:pt x="520" y="5717"/>
                        <a:pt x="651" y="5988"/>
                      </a:cubicBezTo>
                      <a:cubicBezTo>
                        <a:pt x="781" y="6532"/>
                        <a:pt x="651" y="6803"/>
                        <a:pt x="651" y="7075"/>
                      </a:cubicBezTo>
                      <a:cubicBezTo>
                        <a:pt x="520" y="7347"/>
                        <a:pt x="520" y="7483"/>
                        <a:pt x="520" y="7618"/>
                      </a:cubicBezTo>
                      <a:cubicBezTo>
                        <a:pt x="911" y="8298"/>
                        <a:pt x="651" y="8705"/>
                        <a:pt x="390" y="8977"/>
                      </a:cubicBezTo>
                      <a:cubicBezTo>
                        <a:pt x="390" y="9113"/>
                        <a:pt x="390" y="9249"/>
                        <a:pt x="390" y="9384"/>
                      </a:cubicBezTo>
                      <a:cubicBezTo>
                        <a:pt x="390" y="9520"/>
                        <a:pt x="520" y="9656"/>
                        <a:pt x="520" y="9792"/>
                      </a:cubicBezTo>
                      <a:cubicBezTo>
                        <a:pt x="520" y="9792"/>
                        <a:pt x="520" y="9928"/>
                        <a:pt x="520" y="10064"/>
                      </a:cubicBezTo>
                      <a:cubicBezTo>
                        <a:pt x="651" y="10200"/>
                        <a:pt x="781" y="10471"/>
                        <a:pt x="651" y="10607"/>
                      </a:cubicBezTo>
                      <a:cubicBezTo>
                        <a:pt x="651" y="10607"/>
                        <a:pt x="520" y="10743"/>
                        <a:pt x="520" y="10743"/>
                      </a:cubicBezTo>
                      <a:cubicBezTo>
                        <a:pt x="260" y="11015"/>
                        <a:pt x="130" y="11150"/>
                        <a:pt x="0" y="11286"/>
                      </a:cubicBezTo>
                      <a:cubicBezTo>
                        <a:pt x="0" y="11286"/>
                        <a:pt x="130" y="11422"/>
                        <a:pt x="260" y="11422"/>
                      </a:cubicBezTo>
                      <a:cubicBezTo>
                        <a:pt x="390" y="11558"/>
                        <a:pt x="520" y="11830"/>
                        <a:pt x="651" y="11966"/>
                      </a:cubicBezTo>
                      <a:cubicBezTo>
                        <a:pt x="911" y="12509"/>
                        <a:pt x="911" y="12781"/>
                        <a:pt x="911" y="13052"/>
                      </a:cubicBezTo>
                      <a:cubicBezTo>
                        <a:pt x="911" y="13188"/>
                        <a:pt x="781" y="13188"/>
                        <a:pt x="911" y="13324"/>
                      </a:cubicBezTo>
                      <a:cubicBezTo>
                        <a:pt x="911" y="13460"/>
                        <a:pt x="1301" y="13732"/>
                        <a:pt x="1561" y="13732"/>
                      </a:cubicBezTo>
                      <a:cubicBezTo>
                        <a:pt x="1952" y="13732"/>
                        <a:pt x="2082" y="13867"/>
                        <a:pt x="2342" y="13867"/>
                      </a:cubicBezTo>
                      <a:cubicBezTo>
                        <a:pt x="2472" y="14003"/>
                        <a:pt x="2602" y="14003"/>
                        <a:pt x="2733" y="14003"/>
                      </a:cubicBezTo>
                      <a:cubicBezTo>
                        <a:pt x="2733" y="14003"/>
                        <a:pt x="2863" y="14003"/>
                        <a:pt x="2863" y="14139"/>
                      </a:cubicBezTo>
                      <a:cubicBezTo>
                        <a:pt x="2863" y="14139"/>
                        <a:pt x="2863" y="14139"/>
                        <a:pt x="2993" y="14139"/>
                      </a:cubicBezTo>
                      <a:cubicBezTo>
                        <a:pt x="2993" y="14139"/>
                        <a:pt x="2993" y="14139"/>
                        <a:pt x="2993" y="14139"/>
                      </a:cubicBezTo>
                      <a:cubicBezTo>
                        <a:pt x="3123" y="14139"/>
                        <a:pt x="3123" y="14275"/>
                        <a:pt x="3123" y="14275"/>
                      </a:cubicBezTo>
                      <a:cubicBezTo>
                        <a:pt x="3123" y="14275"/>
                        <a:pt x="3123" y="14275"/>
                        <a:pt x="3123" y="14275"/>
                      </a:cubicBezTo>
                      <a:cubicBezTo>
                        <a:pt x="3253" y="14275"/>
                        <a:pt x="3253" y="14411"/>
                        <a:pt x="3253" y="14411"/>
                      </a:cubicBezTo>
                      <a:cubicBezTo>
                        <a:pt x="3253" y="14411"/>
                        <a:pt x="3253" y="14411"/>
                        <a:pt x="3253" y="14547"/>
                      </a:cubicBezTo>
                      <a:cubicBezTo>
                        <a:pt x="3383" y="14547"/>
                        <a:pt x="3383" y="14547"/>
                        <a:pt x="3383" y="14547"/>
                      </a:cubicBezTo>
                      <a:cubicBezTo>
                        <a:pt x="3383" y="14683"/>
                        <a:pt x="3383" y="14683"/>
                        <a:pt x="3383" y="14683"/>
                      </a:cubicBezTo>
                      <a:cubicBezTo>
                        <a:pt x="3383" y="14683"/>
                        <a:pt x="3383" y="14818"/>
                        <a:pt x="3513" y="14818"/>
                      </a:cubicBezTo>
                      <a:cubicBezTo>
                        <a:pt x="3513" y="14818"/>
                        <a:pt x="3513" y="14954"/>
                        <a:pt x="3513" y="14954"/>
                      </a:cubicBezTo>
                      <a:cubicBezTo>
                        <a:pt x="3513" y="14954"/>
                        <a:pt x="3513" y="14954"/>
                        <a:pt x="3513" y="15090"/>
                      </a:cubicBezTo>
                      <a:cubicBezTo>
                        <a:pt x="3513" y="15090"/>
                        <a:pt x="3643" y="15226"/>
                        <a:pt x="3643" y="15226"/>
                      </a:cubicBezTo>
                      <a:cubicBezTo>
                        <a:pt x="3643" y="15226"/>
                        <a:pt x="3643" y="15226"/>
                        <a:pt x="3643" y="15362"/>
                      </a:cubicBezTo>
                      <a:cubicBezTo>
                        <a:pt x="3643" y="15362"/>
                        <a:pt x="3643" y="15362"/>
                        <a:pt x="3643" y="15362"/>
                      </a:cubicBezTo>
                      <a:cubicBezTo>
                        <a:pt x="4034" y="15362"/>
                        <a:pt x="4945" y="15498"/>
                        <a:pt x="5465" y="15769"/>
                      </a:cubicBezTo>
                      <a:cubicBezTo>
                        <a:pt x="5465" y="15769"/>
                        <a:pt x="5465" y="15769"/>
                        <a:pt x="5595" y="15769"/>
                      </a:cubicBezTo>
                      <a:cubicBezTo>
                        <a:pt x="5595" y="15769"/>
                        <a:pt x="5725" y="15769"/>
                        <a:pt x="5725" y="15769"/>
                      </a:cubicBezTo>
                      <a:cubicBezTo>
                        <a:pt x="6116" y="16177"/>
                        <a:pt x="6506" y="16449"/>
                        <a:pt x="6636" y="16720"/>
                      </a:cubicBezTo>
                      <a:cubicBezTo>
                        <a:pt x="8978" y="15362"/>
                        <a:pt x="8978" y="15362"/>
                        <a:pt x="8978" y="15362"/>
                      </a:cubicBezTo>
                      <a:cubicBezTo>
                        <a:pt x="19908" y="21475"/>
                        <a:pt x="19908" y="21475"/>
                        <a:pt x="19908" y="21475"/>
                      </a:cubicBezTo>
                      <a:cubicBezTo>
                        <a:pt x="19908" y="20796"/>
                        <a:pt x="19908" y="20796"/>
                        <a:pt x="19908" y="20796"/>
                      </a:cubicBezTo>
                      <a:cubicBezTo>
                        <a:pt x="21340" y="20796"/>
                        <a:pt x="21340" y="20796"/>
                        <a:pt x="21340" y="20796"/>
                      </a:cubicBezTo>
                      <a:cubicBezTo>
                        <a:pt x="21340" y="18215"/>
                        <a:pt x="21340" y="18215"/>
                        <a:pt x="21340" y="18215"/>
                      </a:cubicBezTo>
                      <a:cubicBezTo>
                        <a:pt x="21340" y="17671"/>
                        <a:pt x="21340" y="17671"/>
                        <a:pt x="21340" y="17671"/>
                      </a:cubicBezTo>
                      <a:cubicBezTo>
                        <a:pt x="21340" y="6124"/>
                        <a:pt x="21340" y="6124"/>
                        <a:pt x="21340" y="6124"/>
                      </a:cubicBezTo>
                      <a:cubicBezTo>
                        <a:pt x="21340" y="5717"/>
                        <a:pt x="21210" y="5445"/>
                        <a:pt x="21210" y="5173"/>
                      </a:cubicBezTo>
                      <a:cubicBezTo>
                        <a:pt x="21080" y="4630"/>
                        <a:pt x="20949" y="4086"/>
                        <a:pt x="21340" y="3679"/>
                      </a:cubicBezTo>
                      <a:cubicBezTo>
                        <a:pt x="21470" y="3407"/>
                        <a:pt x="21470" y="3407"/>
                        <a:pt x="21470" y="3135"/>
                      </a:cubicBezTo>
                      <a:cubicBezTo>
                        <a:pt x="21340" y="2864"/>
                        <a:pt x="21340" y="2456"/>
                        <a:pt x="21470" y="1777"/>
                      </a:cubicBezTo>
                      <a:cubicBezTo>
                        <a:pt x="21600" y="1641"/>
                        <a:pt x="21600" y="1641"/>
                        <a:pt x="21600" y="1641"/>
                      </a:cubicBezTo>
                      <a:cubicBezTo>
                        <a:pt x="21600" y="1505"/>
                        <a:pt x="20949" y="1369"/>
                        <a:pt x="20429" y="1369"/>
                      </a:cubicBezTo>
                      <a:cubicBezTo>
                        <a:pt x="20299" y="1233"/>
                        <a:pt x="20039" y="1233"/>
                        <a:pt x="19778" y="1233"/>
                      </a:cubicBezTo>
                      <a:cubicBezTo>
                        <a:pt x="19128" y="1098"/>
                        <a:pt x="18867" y="826"/>
                        <a:pt x="18607" y="554"/>
                      </a:cubicBezTo>
                      <a:cubicBezTo>
                        <a:pt x="18477" y="283"/>
                        <a:pt x="18217" y="11"/>
                        <a:pt x="17566" y="11"/>
                      </a:cubicBezTo>
                      <a:cubicBezTo>
                        <a:pt x="16265" y="-125"/>
                        <a:pt x="14573" y="1098"/>
                        <a:pt x="14573" y="1505"/>
                      </a:cubicBezTo>
                      <a:cubicBezTo>
                        <a:pt x="14573" y="1641"/>
                        <a:pt x="14704" y="1913"/>
                        <a:pt x="14704" y="2184"/>
                      </a:cubicBezTo>
                      <a:cubicBezTo>
                        <a:pt x="14964" y="2592"/>
                        <a:pt x="15094" y="3135"/>
                        <a:pt x="14704" y="3679"/>
                      </a:cubicBezTo>
                      <a:cubicBezTo>
                        <a:pt x="14443" y="4086"/>
                        <a:pt x="14053" y="4222"/>
                        <a:pt x="13533" y="4222"/>
                      </a:cubicBezTo>
                      <a:cubicBezTo>
                        <a:pt x="13012" y="4222"/>
                        <a:pt x="12492" y="4086"/>
                        <a:pt x="12101" y="3679"/>
                      </a:cubicBezTo>
                      <a:cubicBezTo>
                        <a:pt x="11320" y="3000"/>
                        <a:pt x="10280" y="2728"/>
                        <a:pt x="9629" y="2728"/>
                      </a:cubicBezTo>
                      <a:cubicBezTo>
                        <a:pt x="8978" y="2728"/>
                        <a:pt x="8458" y="2592"/>
                        <a:pt x="8067" y="2184"/>
                      </a:cubicBezTo>
                      <a:cubicBezTo>
                        <a:pt x="7937" y="1913"/>
                        <a:pt x="7807" y="1641"/>
                        <a:pt x="7807" y="1369"/>
                      </a:cubicBezTo>
                      <a:cubicBezTo>
                        <a:pt x="7937" y="1233"/>
                        <a:pt x="7937" y="962"/>
                        <a:pt x="7157" y="826"/>
                      </a:cubicBezTo>
                      <a:cubicBezTo>
                        <a:pt x="6896" y="690"/>
                        <a:pt x="6636" y="690"/>
                        <a:pt x="6376" y="554"/>
                      </a:cubicBezTo>
                      <a:cubicBezTo>
                        <a:pt x="5986" y="418"/>
                        <a:pt x="5595" y="147"/>
                        <a:pt x="5075" y="147"/>
                      </a:cubicBezTo>
                      <a:cubicBezTo>
                        <a:pt x="4945" y="147"/>
                        <a:pt x="4684" y="147"/>
                        <a:pt x="4554" y="283"/>
                      </a:cubicBezTo>
                      <a:cubicBezTo>
                        <a:pt x="4034" y="283"/>
                        <a:pt x="3383" y="147"/>
                        <a:pt x="2993" y="11"/>
                      </a:cubicBezTo>
                      <a:cubicBezTo>
                        <a:pt x="2993" y="11"/>
                        <a:pt x="2993" y="11"/>
                        <a:pt x="2993" y="11"/>
                      </a:cubicBezTo>
                      <a:cubicBezTo>
                        <a:pt x="2993" y="147"/>
                        <a:pt x="2993" y="147"/>
                        <a:pt x="2993" y="147"/>
                      </a:cubicBezTo>
                      <a:cubicBezTo>
                        <a:pt x="2993" y="147"/>
                        <a:pt x="2993" y="283"/>
                        <a:pt x="2993" y="283"/>
                      </a:cubicBezTo>
                      <a:cubicBezTo>
                        <a:pt x="2993" y="283"/>
                        <a:pt x="2993" y="283"/>
                        <a:pt x="2993" y="418"/>
                      </a:cubicBezTo>
                      <a:cubicBezTo>
                        <a:pt x="2993" y="418"/>
                        <a:pt x="2993" y="418"/>
                        <a:pt x="2993" y="418"/>
                      </a:cubicBezTo>
                      <a:cubicBezTo>
                        <a:pt x="2993" y="418"/>
                        <a:pt x="2993" y="418"/>
                        <a:pt x="2993" y="418"/>
                      </a:cubicBezTo>
                      <a:cubicBezTo>
                        <a:pt x="2993" y="418"/>
                        <a:pt x="2993" y="418"/>
                        <a:pt x="2993" y="418"/>
                      </a:cubicBezTo>
                      <a:cubicBezTo>
                        <a:pt x="2993" y="962"/>
                        <a:pt x="2602" y="1098"/>
                        <a:pt x="2342" y="1098"/>
                      </a:cubicBezTo>
                      <a:cubicBezTo>
                        <a:pt x="2342" y="1098"/>
                        <a:pt x="2342" y="1098"/>
                        <a:pt x="2342" y="1098"/>
                      </a:cubicBezTo>
                      <a:cubicBezTo>
                        <a:pt x="2342" y="1098"/>
                        <a:pt x="2212" y="1098"/>
                        <a:pt x="2212" y="1098"/>
                      </a:cubicBezTo>
                      <a:cubicBezTo>
                        <a:pt x="2212" y="1098"/>
                        <a:pt x="2082" y="1233"/>
                        <a:pt x="2082" y="1233"/>
                      </a:cubicBezTo>
                      <a:cubicBezTo>
                        <a:pt x="1822" y="1505"/>
                        <a:pt x="1692" y="1641"/>
                        <a:pt x="1561" y="1777"/>
                      </a:cubicBezTo>
                      <a:cubicBezTo>
                        <a:pt x="1431" y="1913"/>
                        <a:pt x="1301" y="2049"/>
                        <a:pt x="1171" y="2184"/>
                      </a:cubicBezTo>
                      <a:cubicBezTo>
                        <a:pt x="1041" y="2320"/>
                        <a:pt x="1041" y="2456"/>
                        <a:pt x="1171" y="2592"/>
                      </a:cubicBezTo>
                      <a:cubicBezTo>
                        <a:pt x="1301" y="2864"/>
                        <a:pt x="1041" y="3679"/>
                        <a:pt x="911" y="3950"/>
                      </a:cubicBezTo>
                      <a:cubicBezTo>
                        <a:pt x="781" y="4222"/>
                        <a:pt x="520" y="4358"/>
                        <a:pt x="390" y="44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37" name="Shape 3237"/>
                <p:cNvSpPr/>
                <p:nvPr/>
              </p:nvSpPr>
              <p:spPr>
                <a:xfrm>
                  <a:off x="463798" y="77865"/>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238" name="Shape 3238"/>
                <p:cNvSpPr/>
                <p:nvPr/>
              </p:nvSpPr>
              <p:spPr>
                <a:xfrm>
                  <a:off x="437314" y="1152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5400" y="16200"/>
                        <a:pt x="0" y="21600"/>
                      </a:cubicBezTo>
                      <a:cubicBezTo>
                        <a:pt x="0" y="21600"/>
                        <a:pt x="0" y="21600"/>
                        <a:pt x="0" y="21600"/>
                      </a:cubicBezTo>
                      <a:cubicBezTo>
                        <a:pt x="5400" y="162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39" name="Shape 3239"/>
                <p:cNvSpPr/>
                <p:nvPr/>
              </p:nvSpPr>
              <p:spPr>
                <a:xfrm>
                  <a:off x="447907" y="895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5429" y="6171"/>
                        <a:pt x="12343" y="9257"/>
                        <a:pt x="9257" y="12343"/>
                      </a:cubicBezTo>
                      <a:cubicBezTo>
                        <a:pt x="6171" y="15429"/>
                        <a:pt x="3086" y="18514"/>
                        <a:pt x="0" y="21600"/>
                      </a:cubicBezTo>
                      <a:cubicBezTo>
                        <a:pt x="3086" y="18514"/>
                        <a:pt x="6171" y="15429"/>
                        <a:pt x="9257" y="12343"/>
                      </a:cubicBezTo>
                      <a:cubicBezTo>
                        <a:pt x="12343" y="9257"/>
                        <a:pt x="15429" y="6171"/>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40" name="Shape 3240"/>
                <p:cNvSpPr/>
                <p:nvPr/>
              </p:nvSpPr>
              <p:spPr>
                <a:xfrm>
                  <a:off x="469391" y="749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41" name="Shape 3241"/>
                <p:cNvSpPr/>
                <p:nvPr/>
              </p:nvSpPr>
              <p:spPr>
                <a:xfrm>
                  <a:off x="432017" y="1259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42" name="Shape 3242"/>
                <p:cNvSpPr/>
                <p:nvPr/>
              </p:nvSpPr>
              <p:spPr>
                <a:xfrm>
                  <a:off x="430504" y="121803"/>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243" name="Shape 3243"/>
                <p:cNvSpPr/>
                <p:nvPr/>
              </p:nvSpPr>
              <p:spPr>
                <a:xfrm>
                  <a:off x="463798" y="2184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44" name="Shape 3244"/>
                <p:cNvSpPr/>
                <p:nvPr/>
              </p:nvSpPr>
              <p:spPr>
                <a:xfrm>
                  <a:off x="462285" y="22408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45" name="Shape 3245"/>
                <p:cNvSpPr/>
                <p:nvPr/>
              </p:nvSpPr>
              <p:spPr>
                <a:xfrm>
                  <a:off x="466825" y="2284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46" name="Shape 3246"/>
                <p:cNvSpPr/>
                <p:nvPr/>
              </p:nvSpPr>
              <p:spPr>
                <a:xfrm>
                  <a:off x="433530" y="1188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47" name="Shape 3247"/>
                <p:cNvSpPr/>
                <p:nvPr/>
              </p:nvSpPr>
              <p:spPr>
                <a:xfrm>
                  <a:off x="476958" y="2301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48" name="Shape 3248"/>
                <p:cNvSpPr/>
                <p:nvPr/>
              </p:nvSpPr>
              <p:spPr>
                <a:xfrm>
                  <a:off x="465312" y="2199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21600"/>
                        <a:pt x="21600" y="21600"/>
                      </a:cubicBezTo>
                      <a:cubicBezTo>
                        <a:pt x="21600" y="2160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49" name="Shape 3249"/>
                <p:cNvSpPr/>
                <p:nvPr/>
              </p:nvSpPr>
              <p:spPr>
                <a:xfrm>
                  <a:off x="468338" y="2243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50" name="Shape 3250"/>
                <p:cNvSpPr/>
                <p:nvPr/>
              </p:nvSpPr>
              <p:spPr>
                <a:xfrm>
                  <a:off x="475445" y="22725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51" name="Shape 3251"/>
                <p:cNvSpPr/>
                <p:nvPr/>
              </p:nvSpPr>
              <p:spPr>
                <a:xfrm>
                  <a:off x="430503" y="1203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52" name="Shape 3252"/>
                <p:cNvSpPr/>
                <p:nvPr/>
              </p:nvSpPr>
              <p:spPr>
                <a:xfrm>
                  <a:off x="432773" y="1188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10800" y="21600"/>
                      </a:cubicBezTo>
                      <a:cubicBezTo>
                        <a:pt x="10800" y="21600"/>
                        <a:pt x="10800" y="0"/>
                        <a:pt x="21600" y="0"/>
                      </a:cubicBezTo>
                      <a:cubicBezTo>
                        <a:pt x="21600" y="0"/>
                        <a:pt x="21600" y="0"/>
                        <a:pt x="21600" y="0"/>
                      </a:cubicBezTo>
                      <a:cubicBezTo>
                        <a:pt x="10800" y="0"/>
                        <a:pt x="10800" y="21600"/>
                        <a:pt x="10800" y="21600"/>
                      </a:cubicBezTo>
                      <a:cubicBezTo>
                        <a:pt x="108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53" name="Shape 3253"/>
                <p:cNvSpPr/>
                <p:nvPr/>
              </p:nvSpPr>
              <p:spPr>
                <a:xfrm>
                  <a:off x="7803" y="398030"/>
                  <a:ext cx="24215" cy="12701"/>
                </a:xfrm>
                <a:custGeom>
                  <a:avLst/>
                  <a:gdLst/>
                  <a:ahLst/>
                  <a:cxnLst>
                    <a:cxn ang="0">
                      <a:pos x="wd2" y="hd2"/>
                    </a:cxn>
                    <a:cxn ang="5400000">
                      <a:pos x="wd2" y="hd2"/>
                    </a:cxn>
                    <a:cxn ang="10800000">
                      <a:pos x="wd2" y="hd2"/>
                    </a:cxn>
                    <a:cxn ang="16200000">
                      <a:pos x="wd2" y="hd2"/>
                    </a:cxn>
                  </a:cxnLst>
                  <a:rect l="0" t="0" r="r" b="b"/>
                  <a:pathLst>
                    <a:path w="21600" h="20520" fill="norm" stroke="1" extrusionOk="0">
                      <a:moveTo>
                        <a:pt x="0" y="20520"/>
                      </a:moveTo>
                      <a:cubicBezTo>
                        <a:pt x="0" y="20520"/>
                        <a:pt x="0" y="20520"/>
                        <a:pt x="0" y="20520"/>
                      </a:cubicBezTo>
                      <a:cubicBezTo>
                        <a:pt x="0" y="20520"/>
                        <a:pt x="0" y="20520"/>
                        <a:pt x="0" y="20520"/>
                      </a:cubicBezTo>
                      <a:cubicBezTo>
                        <a:pt x="0" y="20520"/>
                        <a:pt x="1271" y="20520"/>
                        <a:pt x="1271" y="20520"/>
                      </a:cubicBezTo>
                      <a:cubicBezTo>
                        <a:pt x="5082" y="20520"/>
                        <a:pt x="13976" y="16200"/>
                        <a:pt x="15247" y="7560"/>
                      </a:cubicBezTo>
                      <a:cubicBezTo>
                        <a:pt x="17788" y="3240"/>
                        <a:pt x="19059" y="3240"/>
                        <a:pt x="21600" y="3240"/>
                      </a:cubicBezTo>
                      <a:cubicBezTo>
                        <a:pt x="20329" y="-1080"/>
                        <a:pt x="19059" y="-1080"/>
                        <a:pt x="17788" y="3240"/>
                      </a:cubicBezTo>
                      <a:cubicBezTo>
                        <a:pt x="16518" y="3240"/>
                        <a:pt x="15247" y="7560"/>
                        <a:pt x="13976" y="7560"/>
                      </a:cubicBezTo>
                      <a:cubicBezTo>
                        <a:pt x="13976" y="7560"/>
                        <a:pt x="13976" y="7560"/>
                        <a:pt x="13976" y="7560"/>
                      </a:cubicBezTo>
                      <a:cubicBezTo>
                        <a:pt x="12706" y="7560"/>
                        <a:pt x="11435" y="11880"/>
                        <a:pt x="10165" y="11880"/>
                      </a:cubicBezTo>
                      <a:cubicBezTo>
                        <a:pt x="10165" y="11880"/>
                        <a:pt x="10165" y="11880"/>
                        <a:pt x="10165" y="11880"/>
                      </a:cubicBezTo>
                      <a:cubicBezTo>
                        <a:pt x="8894" y="11880"/>
                        <a:pt x="6353" y="11880"/>
                        <a:pt x="5082" y="11880"/>
                      </a:cubicBezTo>
                      <a:cubicBezTo>
                        <a:pt x="5082" y="11880"/>
                        <a:pt x="5082" y="11880"/>
                        <a:pt x="5082" y="11880"/>
                      </a:cubicBezTo>
                      <a:cubicBezTo>
                        <a:pt x="3812" y="11880"/>
                        <a:pt x="2541" y="11880"/>
                        <a:pt x="1271" y="11880"/>
                      </a:cubicBezTo>
                      <a:cubicBezTo>
                        <a:pt x="1271" y="11880"/>
                        <a:pt x="1271" y="11880"/>
                        <a:pt x="1271" y="11880"/>
                      </a:cubicBezTo>
                      <a:cubicBezTo>
                        <a:pt x="1271" y="16200"/>
                        <a:pt x="0" y="16200"/>
                        <a:pt x="0" y="205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54" name="Shape 3254"/>
                <p:cNvSpPr/>
                <p:nvPr/>
              </p:nvSpPr>
              <p:spPr>
                <a:xfrm>
                  <a:off x="-1" y="356911"/>
                  <a:ext cx="86502" cy="64899"/>
                </a:xfrm>
                <a:custGeom>
                  <a:avLst/>
                  <a:gdLst/>
                  <a:ahLst/>
                  <a:cxnLst>
                    <a:cxn ang="0">
                      <a:pos x="wd2" y="hd2"/>
                    </a:cxn>
                    <a:cxn ang="5400000">
                      <a:pos x="wd2" y="hd2"/>
                    </a:cxn>
                    <a:cxn ang="10800000">
                      <a:pos x="wd2" y="hd2"/>
                    </a:cxn>
                    <a:cxn ang="16200000">
                      <a:pos x="wd2" y="hd2"/>
                    </a:cxn>
                  </a:cxnLst>
                  <a:rect l="0" t="0" r="r" b="b"/>
                  <a:pathLst>
                    <a:path w="20925" h="21269" fill="norm" stroke="1" extrusionOk="0">
                      <a:moveTo>
                        <a:pt x="11867" y="18512"/>
                      </a:moveTo>
                      <a:cubicBezTo>
                        <a:pt x="12912" y="18971"/>
                        <a:pt x="12912" y="18971"/>
                        <a:pt x="12912" y="18971"/>
                      </a:cubicBezTo>
                      <a:cubicBezTo>
                        <a:pt x="15351" y="19431"/>
                        <a:pt x="16048" y="20350"/>
                        <a:pt x="16048" y="20809"/>
                      </a:cubicBezTo>
                      <a:cubicBezTo>
                        <a:pt x="16396" y="21269"/>
                        <a:pt x="17441" y="21269"/>
                        <a:pt x="18835" y="21269"/>
                      </a:cubicBezTo>
                      <a:cubicBezTo>
                        <a:pt x="18835" y="21269"/>
                        <a:pt x="19183" y="21269"/>
                        <a:pt x="19183" y="21269"/>
                      </a:cubicBezTo>
                      <a:cubicBezTo>
                        <a:pt x="19531" y="21269"/>
                        <a:pt x="19531" y="21269"/>
                        <a:pt x="19531" y="21269"/>
                      </a:cubicBezTo>
                      <a:cubicBezTo>
                        <a:pt x="19531" y="21269"/>
                        <a:pt x="19880" y="21269"/>
                        <a:pt x="19880" y="21269"/>
                      </a:cubicBezTo>
                      <a:cubicBezTo>
                        <a:pt x="19880" y="21269"/>
                        <a:pt x="20228" y="21269"/>
                        <a:pt x="20228" y="21269"/>
                      </a:cubicBezTo>
                      <a:cubicBezTo>
                        <a:pt x="20228" y="21269"/>
                        <a:pt x="20228" y="21269"/>
                        <a:pt x="20577" y="21269"/>
                      </a:cubicBezTo>
                      <a:cubicBezTo>
                        <a:pt x="20577" y="21269"/>
                        <a:pt x="20577" y="21269"/>
                        <a:pt x="20577" y="21269"/>
                      </a:cubicBezTo>
                      <a:cubicBezTo>
                        <a:pt x="20925" y="20809"/>
                        <a:pt x="20925" y="20809"/>
                        <a:pt x="20925" y="20809"/>
                      </a:cubicBezTo>
                      <a:cubicBezTo>
                        <a:pt x="20925" y="20350"/>
                        <a:pt x="20925" y="20350"/>
                        <a:pt x="20925" y="19890"/>
                      </a:cubicBezTo>
                      <a:cubicBezTo>
                        <a:pt x="20925" y="19890"/>
                        <a:pt x="20925" y="19890"/>
                        <a:pt x="20925" y="19890"/>
                      </a:cubicBezTo>
                      <a:cubicBezTo>
                        <a:pt x="20925" y="19431"/>
                        <a:pt x="20925" y="19431"/>
                        <a:pt x="20925" y="19431"/>
                      </a:cubicBezTo>
                      <a:cubicBezTo>
                        <a:pt x="20925" y="19431"/>
                        <a:pt x="20925" y="18971"/>
                        <a:pt x="20925" y="18971"/>
                      </a:cubicBezTo>
                      <a:cubicBezTo>
                        <a:pt x="20925" y="18971"/>
                        <a:pt x="20925" y="18971"/>
                        <a:pt x="20925" y="18971"/>
                      </a:cubicBezTo>
                      <a:cubicBezTo>
                        <a:pt x="20925" y="18971"/>
                        <a:pt x="20925" y="18971"/>
                        <a:pt x="20925" y="18971"/>
                      </a:cubicBezTo>
                      <a:cubicBezTo>
                        <a:pt x="20925" y="18512"/>
                        <a:pt x="20925" y="18512"/>
                        <a:pt x="20925" y="18512"/>
                      </a:cubicBezTo>
                      <a:cubicBezTo>
                        <a:pt x="20925" y="18512"/>
                        <a:pt x="20925" y="18512"/>
                        <a:pt x="20925" y="18512"/>
                      </a:cubicBezTo>
                      <a:cubicBezTo>
                        <a:pt x="20925" y="18512"/>
                        <a:pt x="20925" y="18512"/>
                        <a:pt x="20925" y="18512"/>
                      </a:cubicBezTo>
                      <a:cubicBezTo>
                        <a:pt x="20925" y="18052"/>
                        <a:pt x="20925" y="18052"/>
                        <a:pt x="20925" y="18052"/>
                      </a:cubicBezTo>
                      <a:cubicBezTo>
                        <a:pt x="20925" y="18052"/>
                        <a:pt x="20925" y="18052"/>
                        <a:pt x="20925" y="18052"/>
                      </a:cubicBezTo>
                      <a:cubicBezTo>
                        <a:pt x="20577" y="17592"/>
                        <a:pt x="19880" y="16673"/>
                        <a:pt x="19183" y="15754"/>
                      </a:cubicBezTo>
                      <a:cubicBezTo>
                        <a:pt x="18486" y="14835"/>
                        <a:pt x="18138" y="12997"/>
                        <a:pt x="18138" y="12078"/>
                      </a:cubicBezTo>
                      <a:cubicBezTo>
                        <a:pt x="17441" y="10699"/>
                        <a:pt x="17441" y="10699"/>
                        <a:pt x="17441" y="10699"/>
                      </a:cubicBezTo>
                      <a:cubicBezTo>
                        <a:pt x="17441" y="10699"/>
                        <a:pt x="17441" y="10699"/>
                        <a:pt x="17441" y="10699"/>
                      </a:cubicBezTo>
                      <a:cubicBezTo>
                        <a:pt x="17441" y="10699"/>
                        <a:pt x="17441" y="10699"/>
                        <a:pt x="17441" y="10699"/>
                      </a:cubicBezTo>
                      <a:cubicBezTo>
                        <a:pt x="17441" y="10699"/>
                        <a:pt x="17441" y="10699"/>
                        <a:pt x="17441" y="10699"/>
                      </a:cubicBezTo>
                      <a:cubicBezTo>
                        <a:pt x="17441" y="10239"/>
                        <a:pt x="17441" y="10239"/>
                        <a:pt x="17441" y="9320"/>
                      </a:cubicBezTo>
                      <a:cubicBezTo>
                        <a:pt x="17441" y="9320"/>
                        <a:pt x="17441" y="9320"/>
                        <a:pt x="17441" y="9320"/>
                      </a:cubicBezTo>
                      <a:cubicBezTo>
                        <a:pt x="17093" y="9320"/>
                        <a:pt x="17093" y="9320"/>
                        <a:pt x="17093" y="8860"/>
                      </a:cubicBezTo>
                      <a:cubicBezTo>
                        <a:pt x="17093" y="8860"/>
                        <a:pt x="17093" y="8860"/>
                        <a:pt x="17093" y="8860"/>
                      </a:cubicBezTo>
                      <a:cubicBezTo>
                        <a:pt x="17093" y="8860"/>
                        <a:pt x="16744" y="8401"/>
                        <a:pt x="16744" y="8401"/>
                      </a:cubicBezTo>
                      <a:cubicBezTo>
                        <a:pt x="16744" y="8401"/>
                        <a:pt x="16744" y="8401"/>
                        <a:pt x="16744" y="8401"/>
                      </a:cubicBezTo>
                      <a:cubicBezTo>
                        <a:pt x="16744" y="8401"/>
                        <a:pt x="16396" y="7941"/>
                        <a:pt x="16396" y="7941"/>
                      </a:cubicBezTo>
                      <a:cubicBezTo>
                        <a:pt x="16396" y="7941"/>
                        <a:pt x="16396" y="7941"/>
                        <a:pt x="16396" y="7941"/>
                      </a:cubicBezTo>
                      <a:cubicBezTo>
                        <a:pt x="16048" y="7941"/>
                        <a:pt x="16048" y="7482"/>
                        <a:pt x="15699" y="7482"/>
                      </a:cubicBezTo>
                      <a:cubicBezTo>
                        <a:pt x="14654" y="7022"/>
                        <a:pt x="13609" y="5184"/>
                        <a:pt x="13260" y="3805"/>
                      </a:cubicBezTo>
                      <a:cubicBezTo>
                        <a:pt x="12912" y="3805"/>
                        <a:pt x="12912" y="3346"/>
                        <a:pt x="12912" y="2886"/>
                      </a:cubicBezTo>
                      <a:cubicBezTo>
                        <a:pt x="11519" y="2886"/>
                        <a:pt x="11519" y="2886"/>
                        <a:pt x="11519" y="2886"/>
                      </a:cubicBezTo>
                      <a:cubicBezTo>
                        <a:pt x="11519" y="2426"/>
                        <a:pt x="11519" y="2426"/>
                        <a:pt x="11519" y="2426"/>
                      </a:cubicBezTo>
                      <a:cubicBezTo>
                        <a:pt x="11170" y="1967"/>
                        <a:pt x="10125" y="588"/>
                        <a:pt x="9428" y="129"/>
                      </a:cubicBezTo>
                      <a:cubicBezTo>
                        <a:pt x="8731" y="-331"/>
                        <a:pt x="7338" y="588"/>
                        <a:pt x="6990" y="588"/>
                      </a:cubicBezTo>
                      <a:cubicBezTo>
                        <a:pt x="6641" y="588"/>
                        <a:pt x="6641" y="588"/>
                        <a:pt x="6641" y="588"/>
                      </a:cubicBezTo>
                      <a:cubicBezTo>
                        <a:pt x="6641" y="588"/>
                        <a:pt x="5596" y="1048"/>
                        <a:pt x="4551" y="1048"/>
                      </a:cubicBezTo>
                      <a:cubicBezTo>
                        <a:pt x="3854" y="1048"/>
                        <a:pt x="3506" y="588"/>
                        <a:pt x="2809" y="588"/>
                      </a:cubicBezTo>
                      <a:cubicBezTo>
                        <a:pt x="2809" y="588"/>
                        <a:pt x="2809" y="588"/>
                        <a:pt x="2460" y="1048"/>
                      </a:cubicBezTo>
                      <a:cubicBezTo>
                        <a:pt x="2460" y="1048"/>
                        <a:pt x="2460" y="1048"/>
                        <a:pt x="2460" y="1507"/>
                      </a:cubicBezTo>
                      <a:cubicBezTo>
                        <a:pt x="2460" y="1507"/>
                        <a:pt x="2460" y="1507"/>
                        <a:pt x="2112" y="1967"/>
                      </a:cubicBezTo>
                      <a:cubicBezTo>
                        <a:pt x="2112" y="1967"/>
                        <a:pt x="2112" y="1967"/>
                        <a:pt x="2112" y="1967"/>
                      </a:cubicBezTo>
                      <a:cubicBezTo>
                        <a:pt x="2112" y="1967"/>
                        <a:pt x="2112" y="2426"/>
                        <a:pt x="2112" y="2426"/>
                      </a:cubicBezTo>
                      <a:cubicBezTo>
                        <a:pt x="1764" y="2426"/>
                        <a:pt x="1764" y="2426"/>
                        <a:pt x="1764" y="2426"/>
                      </a:cubicBezTo>
                      <a:cubicBezTo>
                        <a:pt x="1764" y="2426"/>
                        <a:pt x="1764" y="2886"/>
                        <a:pt x="1764" y="2886"/>
                      </a:cubicBezTo>
                      <a:cubicBezTo>
                        <a:pt x="1415" y="2886"/>
                        <a:pt x="1415" y="2886"/>
                        <a:pt x="1415" y="2886"/>
                      </a:cubicBezTo>
                      <a:cubicBezTo>
                        <a:pt x="1415" y="2886"/>
                        <a:pt x="1415" y="2886"/>
                        <a:pt x="1415" y="2886"/>
                      </a:cubicBezTo>
                      <a:cubicBezTo>
                        <a:pt x="1067" y="4265"/>
                        <a:pt x="1067" y="6103"/>
                        <a:pt x="370" y="7022"/>
                      </a:cubicBezTo>
                      <a:cubicBezTo>
                        <a:pt x="-675" y="8860"/>
                        <a:pt x="719" y="12078"/>
                        <a:pt x="1764" y="12997"/>
                      </a:cubicBezTo>
                      <a:cubicBezTo>
                        <a:pt x="1764" y="13456"/>
                        <a:pt x="2112" y="13456"/>
                        <a:pt x="2112" y="13916"/>
                      </a:cubicBezTo>
                      <a:cubicBezTo>
                        <a:pt x="2112" y="13916"/>
                        <a:pt x="2460" y="13916"/>
                        <a:pt x="2460" y="13916"/>
                      </a:cubicBezTo>
                      <a:cubicBezTo>
                        <a:pt x="2460" y="13916"/>
                        <a:pt x="2809" y="13916"/>
                        <a:pt x="2809" y="13916"/>
                      </a:cubicBezTo>
                      <a:cubicBezTo>
                        <a:pt x="3157" y="13916"/>
                        <a:pt x="3506" y="13916"/>
                        <a:pt x="3506" y="13916"/>
                      </a:cubicBezTo>
                      <a:cubicBezTo>
                        <a:pt x="3854" y="13916"/>
                        <a:pt x="3854" y="13916"/>
                        <a:pt x="3854" y="13916"/>
                      </a:cubicBezTo>
                      <a:cubicBezTo>
                        <a:pt x="4202" y="13916"/>
                        <a:pt x="4551" y="13916"/>
                        <a:pt x="4551" y="13456"/>
                      </a:cubicBezTo>
                      <a:cubicBezTo>
                        <a:pt x="4899" y="13456"/>
                        <a:pt x="4899" y="13456"/>
                        <a:pt x="4899" y="13456"/>
                      </a:cubicBezTo>
                      <a:cubicBezTo>
                        <a:pt x="5248" y="13456"/>
                        <a:pt x="5596" y="12997"/>
                        <a:pt x="5944" y="12997"/>
                      </a:cubicBezTo>
                      <a:cubicBezTo>
                        <a:pt x="6293" y="12537"/>
                        <a:pt x="6641" y="12537"/>
                        <a:pt x="6990" y="12537"/>
                      </a:cubicBezTo>
                      <a:cubicBezTo>
                        <a:pt x="8035" y="12537"/>
                        <a:pt x="8383" y="13456"/>
                        <a:pt x="8731" y="13916"/>
                      </a:cubicBezTo>
                      <a:cubicBezTo>
                        <a:pt x="9080" y="14375"/>
                        <a:pt x="9428" y="14835"/>
                        <a:pt x="10125" y="14835"/>
                      </a:cubicBezTo>
                      <a:cubicBezTo>
                        <a:pt x="12215" y="15295"/>
                        <a:pt x="12564" y="15295"/>
                        <a:pt x="12564" y="15754"/>
                      </a:cubicBezTo>
                      <a:cubicBezTo>
                        <a:pt x="13609" y="16214"/>
                        <a:pt x="13609" y="16214"/>
                        <a:pt x="13609" y="16214"/>
                      </a:cubicBezTo>
                      <a:cubicBezTo>
                        <a:pt x="12564" y="17133"/>
                        <a:pt x="12564" y="17133"/>
                        <a:pt x="12564" y="17133"/>
                      </a:cubicBezTo>
                      <a:cubicBezTo>
                        <a:pt x="12564" y="17133"/>
                        <a:pt x="11170" y="18512"/>
                        <a:pt x="9777" y="18052"/>
                      </a:cubicBezTo>
                      <a:cubicBezTo>
                        <a:pt x="9080" y="18052"/>
                        <a:pt x="8731" y="17592"/>
                        <a:pt x="8035" y="17133"/>
                      </a:cubicBezTo>
                      <a:cubicBezTo>
                        <a:pt x="7686" y="17133"/>
                        <a:pt x="7338" y="16673"/>
                        <a:pt x="6990" y="16673"/>
                      </a:cubicBezTo>
                      <a:cubicBezTo>
                        <a:pt x="5944" y="18052"/>
                        <a:pt x="2809" y="18512"/>
                        <a:pt x="2112" y="18512"/>
                      </a:cubicBezTo>
                      <a:cubicBezTo>
                        <a:pt x="2112" y="18512"/>
                        <a:pt x="2112" y="18512"/>
                        <a:pt x="2112" y="18512"/>
                      </a:cubicBezTo>
                      <a:cubicBezTo>
                        <a:pt x="2112" y="18512"/>
                        <a:pt x="2112" y="18512"/>
                        <a:pt x="2112" y="18512"/>
                      </a:cubicBezTo>
                      <a:cubicBezTo>
                        <a:pt x="2112" y="18512"/>
                        <a:pt x="2112" y="18512"/>
                        <a:pt x="1764" y="18512"/>
                      </a:cubicBezTo>
                      <a:cubicBezTo>
                        <a:pt x="1764" y="18512"/>
                        <a:pt x="1764" y="18512"/>
                        <a:pt x="1764" y="18512"/>
                      </a:cubicBezTo>
                      <a:cubicBezTo>
                        <a:pt x="1764" y="18512"/>
                        <a:pt x="1764" y="18512"/>
                        <a:pt x="1764" y="18512"/>
                      </a:cubicBezTo>
                      <a:cubicBezTo>
                        <a:pt x="1764" y="18971"/>
                        <a:pt x="1764" y="19431"/>
                        <a:pt x="1764" y="19890"/>
                      </a:cubicBezTo>
                      <a:cubicBezTo>
                        <a:pt x="2112" y="19890"/>
                        <a:pt x="2112" y="19890"/>
                        <a:pt x="2112" y="19890"/>
                      </a:cubicBezTo>
                      <a:cubicBezTo>
                        <a:pt x="2112" y="19890"/>
                        <a:pt x="2112" y="19890"/>
                        <a:pt x="2112" y="19890"/>
                      </a:cubicBezTo>
                      <a:cubicBezTo>
                        <a:pt x="2460" y="19890"/>
                        <a:pt x="2460" y="19890"/>
                        <a:pt x="2809" y="19890"/>
                      </a:cubicBezTo>
                      <a:cubicBezTo>
                        <a:pt x="2809" y="19890"/>
                        <a:pt x="2809" y="19890"/>
                        <a:pt x="3157" y="19890"/>
                      </a:cubicBezTo>
                      <a:cubicBezTo>
                        <a:pt x="3157" y="19890"/>
                        <a:pt x="3157" y="19890"/>
                        <a:pt x="3506" y="19890"/>
                      </a:cubicBezTo>
                      <a:cubicBezTo>
                        <a:pt x="3506" y="19890"/>
                        <a:pt x="3506" y="20350"/>
                        <a:pt x="3506" y="20350"/>
                      </a:cubicBezTo>
                      <a:cubicBezTo>
                        <a:pt x="3506" y="20350"/>
                        <a:pt x="3854" y="20350"/>
                        <a:pt x="3854" y="20350"/>
                      </a:cubicBezTo>
                      <a:cubicBezTo>
                        <a:pt x="3854" y="20350"/>
                        <a:pt x="3854" y="20350"/>
                        <a:pt x="3854" y="20350"/>
                      </a:cubicBezTo>
                      <a:cubicBezTo>
                        <a:pt x="3854" y="20809"/>
                        <a:pt x="3854" y="20809"/>
                        <a:pt x="3854" y="20809"/>
                      </a:cubicBezTo>
                      <a:cubicBezTo>
                        <a:pt x="4202" y="20809"/>
                        <a:pt x="4202" y="20809"/>
                        <a:pt x="4202" y="20809"/>
                      </a:cubicBezTo>
                      <a:cubicBezTo>
                        <a:pt x="4202" y="20809"/>
                        <a:pt x="4551" y="20809"/>
                        <a:pt x="4551" y="20809"/>
                      </a:cubicBezTo>
                      <a:cubicBezTo>
                        <a:pt x="4551" y="20350"/>
                        <a:pt x="4551" y="20350"/>
                        <a:pt x="4899" y="20350"/>
                      </a:cubicBezTo>
                      <a:cubicBezTo>
                        <a:pt x="4899" y="20350"/>
                        <a:pt x="4899" y="20350"/>
                        <a:pt x="4899" y="20350"/>
                      </a:cubicBezTo>
                      <a:cubicBezTo>
                        <a:pt x="4899" y="20350"/>
                        <a:pt x="5248" y="20350"/>
                        <a:pt x="5248" y="19890"/>
                      </a:cubicBezTo>
                      <a:cubicBezTo>
                        <a:pt x="5248" y="19890"/>
                        <a:pt x="5596" y="19890"/>
                        <a:pt x="5596" y="19890"/>
                      </a:cubicBezTo>
                      <a:cubicBezTo>
                        <a:pt x="5596" y="19890"/>
                        <a:pt x="5596" y="19890"/>
                        <a:pt x="5596" y="19890"/>
                      </a:cubicBezTo>
                      <a:cubicBezTo>
                        <a:pt x="5944" y="19431"/>
                        <a:pt x="5944" y="19431"/>
                        <a:pt x="5944" y="19431"/>
                      </a:cubicBezTo>
                      <a:cubicBezTo>
                        <a:pt x="5944" y="19431"/>
                        <a:pt x="10822" y="18971"/>
                        <a:pt x="11519" y="18971"/>
                      </a:cubicBezTo>
                      <a:cubicBezTo>
                        <a:pt x="11867" y="18971"/>
                        <a:pt x="11867" y="18971"/>
                        <a:pt x="11867" y="18971"/>
                      </a:cubicBezTo>
                      <a:lnTo>
                        <a:pt x="11867" y="18512"/>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55" name="Shape 3255"/>
                <p:cNvSpPr/>
                <p:nvPr/>
              </p:nvSpPr>
              <p:spPr>
                <a:xfrm>
                  <a:off x="2210" y="41302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56" name="Shape 3256"/>
                <p:cNvSpPr/>
                <p:nvPr/>
              </p:nvSpPr>
              <p:spPr>
                <a:xfrm>
                  <a:off x="15830" y="3912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7200" y="21600"/>
                        <a:pt x="0" y="21600"/>
                      </a:cubicBezTo>
                      <a:cubicBezTo>
                        <a:pt x="720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57" name="Shape 3257"/>
                <p:cNvSpPr/>
                <p:nvPr/>
              </p:nvSpPr>
              <p:spPr>
                <a:xfrm>
                  <a:off x="11290" y="3927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10800" y="21600"/>
                        <a:pt x="0" y="21600"/>
                      </a:cubicBezTo>
                      <a:cubicBezTo>
                        <a:pt x="108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58" name="Shape 3258"/>
                <p:cNvSpPr/>
                <p:nvPr/>
              </p:nvSpPr>
              <p:spPr>
                <a:xfrm>
                  <a:off x="7507" y="39984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59" name="Shape 3259"/>
                <p:cNvSpPr/>
                <p:nvPr/>
              </p:nvSpPr>
              <p:spPr>
                <a:xfrm>
                  <a:off x="3723" y="39984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60" name="Shape 3260"/>
                <p:cNvSpPr/>
                <p:nvPr/>
              </p:nvSpPr>
              <p:spPr>
                <a:xfrm>
                  <a:off x="16883" y="420344"/>
                  <a:ext cx="33296" cy="190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722" y="0"/>
                        <a:pt x="8452" y="1543"/>
                        <a:pt x="6574" y="1543"/>
                      </a:cubicBezTo>
                      <a:cubicBezTo>
                        <a:pt x="4696" y="3086"/>
                        <a:pt x="1878" y="6171"/>
                        <a:pt x="0" y="6171"/>
                      </a:cubicBezTo>
                      <a:cubicBezTo>
                        <a:pt x="0" y="6171"/>
                        <a:pt x="0" y="6171"/>
                        <a:pt x="0" y="6171"/>
                      </a:cubicBezTo>
                      <a:cubicBezTo>
                        <a:pt x="939" y="7714"/>
                        <a:pt x="1878" y="7714"/>
                        <a:pt x="3757" y="7714"/>
                      </a:cubicBezTo>
                      <a:cubicBezTo>
                        <a:pt x="7513" y="10800"/>
                        <a:pt x="7513" y="13886"/>
                        <a:pt x="7513" y="18514"/>
                      </a:cubicBezTo>
                      <a:cubicBezTo>
                        <a:pt x="7513" y="20057"/>
                        <a:pt x="7513" y="20057"/>
                        <a:pt x="8452" y="21600"/>
                      </a:cubicBezTo>
                      <a:cubicBezTo>
                        <a:pt x="8452" y="21600"/>
                        <a:pt x="8452" y="21600"/>
                        <a:pt x="8452" y="21600"/>
                      </a:cubicBezTo>
                      <a:cubicBezTo>
                        <a:pt x="8452" y="21600"/>
                        <a:pt x="8452" y="21600"/>
                        <a:pt x="8452" y="21600"/>
                      </a:cubicBezTo>
                      <a:cubicBezTo>
                        <a:pt x="9391" y="21600"/>
                        <a:pt x="9391" y="20057"/>
                        <a:pt x="10330" y="20057"/>
                      </a:cubicBezTo>
                      <a:cubicBezTo>
                        <a:pt x="14087" y="13886"/>
                        <a:pt x="16904" y="10800"/>
                        <a:pt x="18783" y="12343"/>
                      </a:cubicBezTo>
                      <a:cubicBezTo>
                        <a:pt x="19722" y="12343"/>
                        <a:pt x="19722" y="12343"/>
                        <a:pt x="19722" y="12343"/>
                      </a:cubicBezTo>
                      <a:cubicBezTo>
                        <a:pt x="19722" y="12343"/>
                        <a:pt x="19722" y="12343"/>
                        <a:pt x="19722" y="12343"/>
                      </a:cubicBezTo>
                      <a:cubicBezTo>
                        <a:pt x="18783" y="10800"/>
                        <a:pt x="17843" y="7714"/>
                        <a:pt x="18783" y="4629"/>
                      </a:cubicBezTo>
                      <a:cubicBezTo>
                        <a:pt x="18783" y="4629"/>
                        <a:pt x="19722" y="3086"/>
                        <a:pt x="20661" y="1543"/>
                      </a:cubicBezTo>
                      <a:cubicBezTo>
                        <a:pt x="20661" y="1543"/>
                        <a:pt x="21600" y="1543"/>
                        <a:pt x="21600" y="1543"/>
                      </a:cubicBezTo>
                      <a:cubicBezTo>
                        <a:pt x="21600" y="1543"/>
                        <a:pt x="21600" y="1543"/>
                        <a:pt x="21600" y="1543"/>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61" name="Shape 3261"/>
                <p:cNvSpPr/>
                <p:nvPr/>
              </p:nvSpPr>
              <p:spPr>
                <a:xfrm>
                  <a:off x="516307" y="445243"/>
                  <a:ext cx="193717" cy="1274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88" y="12343"/>
                      </a:moveTo>
                      <a:cubicBezTo>
                        <a:pt x="19988" y="12105"/>
                        <a:pt x="19988" y="11631"/>
                        <a:pt x="19343" y="10919"/>
                      </a:cubicBezTo>
                      <a:cubicBezTo>
                        <a:pt x="19182" y="10681"/>
                        <a:pt x="19021" y="10444"/>
                        <a:pt x="18860" y="10444"/>
                      </a:cubicBezTo>
                      <a:cubicBezTo>
                        <a:pt x="18537" y="9969"/>
                        <a:pt x="18215" y="9732"/>
                        <a:pt x="18215" y="9257"/>
                      </a:cubicBezTo>
                      <a:cubicBezTo>
                        <a:pt x="18215" y="9020"/>
                        <a:pt x="18215" y="9020"/>
                        <a:pt x="17893" y="8545"/>
                      </a:cubicBezTo>
                      <a:cubicBezTo>
                        <a:pt x="17731" y="8308"/>
                        <a:pt x="17570" y="8070"/>
                        <a:pt x="17409" y="7833"/>
                      </a:cubicBezTo>
                      <a:cubicBezTo>
                        <a:pt x="17087" y="7121"/>
                        <a:pt x="16281" y="6884"/>
                        <a:pt x="16281" y="6884"/>
                      </a:cubicBezTo>
                      <a:cubicBezTo>
                        <a:pt x="16119" y="6884"/>
                        <a:pt x="16119" y="6884"/>
                        <a:pt x="16119" y="6884"/>
                      </a:cubicBezTo>
                      <a:cubicBezTo>
                        <a:pt x="15797" y="6171"/>
                        <a:pt x="15797" y="6171"/>
                        <a:pt x="15797" y="6171"/>
                      </a:cubicBezTo>
                      <a:cubicBezTo>
                        <a:pt x="15152" y="5934"/>
                        <a:pt x="15152" y="5934"/>
                        <a:pt x="15152" y="5934"/>
                      </a:cubicBezTo>
                      <a:cubicBezTo>
                        <a:pt x="14991" y="5934"/>
                        <a:pt x="14991" y="5934"/>
                        <a:pt x="14991" y="5934"/>
                      </a:cubicBezTo>
                      <a:cubicBezTo>
                        <a:pt x="14991" y="5697"/>
                        <a:pt x="14830" y="5459"/>
                        <a:pt x="14830" y="4985"/>
                      </a:cubicBezTo>
                      <a:cubicBezTo>
                        <a:pt x="14830" y="4747"/>
                        <a:pt x="14991" y="4273"/>
                        <a:pt x="15313" y="4035"/>
                      </a:cubicBezTo>
                      <a:cubicBezTo>
                        <a:pt x="15475" y="4035"/>
                        <a:pt x="15475" y="4035"/>
                        <a:pt x="15475" y="4035"/>
                      </a:cubicBezTo>
                      <a:cubicBezTo>
                        <a:pt x="15475" y="3798"/>
                        <a:pt x="15313" y="3086"/>
                        <a:pt x="15152" y="2848"/>
                      </a:cubicBezTo>
                      <a:cubicBezTo>
                        <a:pt x="15152" y="2611"/>
                        <a:pt x="15152" y="2611"/>
                        <a:pt x="14991" y="2374"/>
                      </a:cubicBezTo>
                      <a:cubicBezTo>
                        <a:pt x="14991" y="2374"/>
                        <a:pt x="14991" y="2374"/>
                        <a:pt x="14991" y="2136"/>
                      </a:cubicBezTo>
                      <a:cubicBezTo>
                        <a:pt x="14991" y="2136"/>
                        <a:pt x="14991" y="2136"/>
                        <a:pt x="14991" y="2136"/>
                      </a:cubicBezTo>
                      <a:cubicBezTo>
                        <a:pt x="14991" y="2136"/>
                        <a:pt x="14991" y="2136"/>
                        <a:pt x="14991" y="2136"/>
                      </a:cubicBezTo>
                      <a:cubicBezTo>
                        <a:pt x="14991" y="1899"/>
                        <a:pt x="14830" y="1899"/>
                        <a:pt x="14830" y="1899"/>
                      </a:cubicBezTo>
                      <a:cubicBezTo>
                        <a:pt x="14830" y="1899"/>
                        <a:pt x="14830" y="1899"/>
                        <a:pt x="14830" y="1899"/>
                      </a:cubicBezTo>
                      <a:cubicBezTo>
                        <a:pt x="14830" y="1662"/>
                        <a:pt x="14830" y="1662"/>
                        <a:pt x="14669" y="1662"/>
                      </a:cubicBezTo>
                      <a:cubicBezTo>
                        <a:pt x="14669" y="1662"/>
                        <a:pt x="14669" y="1662"/>
                        <a:pt x="14669" y="1424"/>
                      </a:cubicBezTo>
                      <a:cubicBezTo>
                        <a:pt x="14669" y="1424"/>
                        <a:pt x="14669" y="1424"/>
                        <a:pt x="14507" y="1187"/>
                      </a:cubicBezTo>
                      <a:cubicBezTo>
                        <a:pt x="14507" y="1187"/>
                        <a:pt x="14507" y="1187"/>
                        <a:pt x="14507" y="1187"/>
                      </a:cubicBezTo>
                      <a:cubicBezTo>
                        <a:pt x="14507" y="1187"/>
                        <a:pt x="14346" y="949"/>
                        <a:pt x="14346" y="949"/>
                      </a:cubicBezTo>
                      <a:cubicBezTo>
                        <a:pt x="14346" y="949"/>
                        <a:pt x="14346" y="949"/>
                        <a:pt x="14346" y="949"/>
                      </a:cubicBezTo>
                      <a:cubicBezTo>
                        <a:pt x="14185" y="712"/>
                        <a:pt x="14024" y="475"/>
                        <a:pt x="13863" y="237"/>
                      </a:cubicBezTo>
                      <a:cubicBezTo>
                        <a:pt x="13863" y="237"/>
                        <a:pt x="13863" y="237"/>
                        <a:pt x="13863" y="237"/>
                      </a:cubicBezTo>
                      <a:cubicBezTo>
                        <a:pt x="13863" y="237"/>
                        <a:pt x="13863" y="237"/>
                        <a:pt x="13863" y="237"/>
                      </a:cubicBezTo>
                      <a:cubicBezTo>
                        <a:pt x="13701" y="0"/>
                        <a:pt x="13701" y="0"/>
                        <a:pt x="13540" y="0"/>
                      </a:cubicBezTo>
                      <a:cubicBezTo>
                        <a:pt x="13540" y="0"/>
                        <a:pt x="13540" y="0"/>
                        <a:pt x="13540" y="0"/>
                      </a:cubicBezTo>
                      <a:cubicBezTo>
                        <a:pt x="13218" y="0"/>
                        <a:pt x="12734" y="475"/>
                        <a:pt x="12412" y="712"/>
                      </a:cubicBezTo>
                      <a:cubicBezTo>
                        <a:pt x="12412" y="949"/>
                        <a:pt x="12412" y="949"/>
                        <a:pt x="12412" y="1187"/>
                      </a:cubicBezTo>
                      <a:cubicBezTo>
                        <a:pt x="12412" y="1424"/>
                        <a:pt x="12251" y="1662"/>
                        <a:pt x="12090" y="2136"/>
                      </a:cubicBezTo>
                      <a:cubicBezTo>
                        <a:pt x="12090" y="2136"/>
                        <a:pt x="11928" y="2374"/>
                        <a:pt x="11928" y="2374"/>
                      </a:cubicBezTo>
                      <a:cubicBezTo>
                        <a:pt x="11445" y="3086"/>
                        <a:pt x="10800" y="3798"/>
                        <a:pt x="10316" y="4747"/>
                      </a:cubicBezTo>
                      <a:cubicBezTo>
                        <a:pt x="9994" y="5459"/>
                        <a:pt x="9349" y="5459"/>
                        <a:pt x="8704" y="5459"/>
                      </a:cubicBezTo>
                      <a:cubicBezTo>
                        <a:pt x="8221" y="5459"/>
                        <a:pt x="8221" y="5459"/>
                        <a:pt x="8221" y="5459"/>
                      </a:cubicBezTo>
                      <a:cubicBezTo>
                        <a:pt x="7899" y="5459"/>
                        <a:pt x="7737" y="5459"/>
                        <a:pt x="7737" y="5697"/>
                      </a:cubicBezTo>
                      <a:cubicBezTo>
                        <a:pt x="7737" y="5697"/>
                        <a:pt x="7737" y="5697"/>
                        <a:pt x="7737" y="5697"/>
                      </a:cubicBezTo>
                      <a:cubicBezTo>
                        <a:pt x="7737" y="5934"/>
                        <a:pt x="7899" y="6646"/>
                        <a:pt x="7576" y="6884"/>
                      </a:cubicBezTo>
                      <a:cubicBezTo>
                        <a:pt x="7415" y="7358"/>
                        <a:pt x="6770" y="7596"/>
                        <a:pt x="6287" y="8070"/>
                      </a:cubicBezTo>
                      <a:cubicBezTo>
                        <a:pt x="5964" y="8308"/>
                        <a:pt x="5964" y="8308"/>
                        <a:pt x="5964" y="8308"/>
                      </a:cubicBezTo>
                      <a:cubicBezTo>
                        <a:pt x="5803" y="8545"/>
                        <a:pt x="5642" y="8545"/>
                        <a:pt x="5319" y="8545"/>
                      </a:cubicBezTo>
                      <a:cubicBezTo>
                        <a:pt x="4997" y="8545"/>
                        <a:pt x="4513" y="8782"/>
                        <a:pt x="4352" y="8782"/>
                      </a:cubicBezTo>
                      <a:cubicBezTo>
                        <a:pt x="4191" y="9020"/>
                        <a:pt x="4191" y="9020"/>
                        <a:pt x="4030" y="9020"/>
                      </a:cubicBezTo>
                      <a:cubicBezTo>
                        <a:pt x="4030" y="9020"/>
                        <a:pt x="4030" y="9257"/>
                        <a:pt x="4030" y="9257"/>
                      </a:cubicBezTo>
                      <a:cubicBezTo>
                        <a:pt x="3869" y="9495"/>
                        <a:pt x="3707" y="9495"/>
                        <a:pt x="3546" y="9495"/>
                      </a:cubicBezTo>
                      <a:cubicBezTo>
                        <a:pt x="3546" y="9495"/>
                        <a:pt x="3546" y="9495"/>
                        <a:pt x="3546" y="9495"/>
                      </a:cubicBezTo>
                      <a:cubicBezTo>
                        <a:pt x="3546" y="9495"/>
                        <a:pt x="3546" y="9495"/>
                        <a:pt x="3546" y="9495"/>
                      </a:cubicBezTo>
                      <a:cubicBezTo>
                        <a:pt x="3385" y="9495"/>
                        <a:pt x="3224" y="9257"/>
                        <a:pt x="3063" y="9257"/>
                      </a:cubicBezTo>
                      <a:cubicBezTo>
                        <a:pt x="3063" y="9020"/>
                        <a:pt x="2901" y="9020"/>
                        <a:pt x="2901" y="9020"/>
                      </a:cubicBezTo>
                      <a:cubicBezTo>
                        <a:pt x="2579" y="9969"/>
                        <a:pt x="2096" y="9969"/>
                        <a:pt x="1934" y="9969"/>
                      </a:cubicBezTo>
                      <a:cubicBezTo>
                        <a:pt x="1773" y="9969"/>
                        <a:pt x="1773" y="9969"/>
                        <a:pt x="1612" y="9969"/>
                      </a:cubicBezTo>
                      <a:cubicBezTo>
                        <a:pt x="1612" y="9969"/>
                        <a:pt x="1612" y="9969"/>
                        <a:pt x="1612" y="9969"/>
                      </a:cubicBezTo>
                      <a:cubicBezTo>
                        <a:pt x="1451" y="9969"/>
                        <a:pt x="1451" y="9732"/>
                        <a:pt x="1451" y="9732"/>
                      </a:cubicBezTo>
                      <a:cubicBezTo>
                        <a:pt x="1451" y="9732"/>
                        <a:pt x="1451" y="9732"/>
                        <a:pt x="1451" y="9732"/>
                      </a:cubicBezTo>
                      <a:cubicBezTo>
                        <a:pt x="1451" y="9969"/>
                        <a:pt x="1290" y="9969"/>
                        <a:pt x="1290" y="9969"/>
                      </a:cubicBezTo>
                      <a:cubicBezTo>
                        <a:pt x="1290" y="9969"/>
                        <a:pt x="1290" y="9969"/>
                        <a:pt x="1290" y="10207"/>
                      </a:cubicBezTo>
                      <a:cubicBezTo>
                        <a:pt x="1128" y="10207"/>
                        <a:pt x="1128" y="10207"/>
                        <a:pt x="1128" y="10207"/>
                      </a:cubicBezTo>
                      <a:cubicBezTo>
                        <a:pt x="1128" y="10444"/>
                        <a:pt x="1128" y="10444"/>
                        <a:pt x="967" y="10444"/>
                      </a:cubicBezTo>
                      <a:cubicBezTo>
                        <a:pt x="967" y="10444"/>
                        <a:pt x="967" y="10444"/>
                        <a:pt x="967" y="10681"/>
                      </a:cubicBezTo>
                      <a:cubicBezTo>
                        <a:pt x="967" y="10681"/>
                        <a:pt x="806" y="10919"/>
                        <a:pt x="806" y="10919"/>
                      </a:cubicBezTo>
                      <a:cubicBezTo>
                        <a:pt x="645" y="11631"/>
                        <a:pt x="484" y="12105"/>
                        <a:pt x="322" y="12580"/>
                      </a:cubicBezTo>
                      <a:cubicBezTo>
                        <a:pt x="161" y="12818"/>
                        <a:pt x="0" y="13292"/>
                        <a:pt x="0" y="13530"/>
                      </a:cubicBezTo>
                      <a:cubicBezTo>
                        <a:pt x="0" y="13530"/>
                        <a:pt x="0" y="13767"/>
                        <a:pt x="0" y="14004"/>
                      </a:cubicBezTo>
                      <a:cubicBezTo>
                        <a:pt x="161" y="14479"/>
                        <a:pt x="161" y="14954"/>
                        <a:pt x="161" y="15666"/>
                      </a:cubicBezTo>
                      <a:cubicBezTo>
                        <a:pt x="161" y="16378"/>
                        <a:pt x="322" y="16853"/>
                        <a:pt x="645" y="17565"/>
                      </a:cubicBezTo>
                      <a:cubicBezTo>
                        <a:pt x="967" y="18277"/>
                        <a:pt x="967" y="18989"/>
                        <a:pt x="967" y="19226"/>
                      </a:cubicBezTo>
                      <a:cubicBezTo>
                        <a:pt x="1128" y="19464"/>
                        <a:pt x="1128" y="19701"/>
                        <a:pt x="1290" y="19938"/>
                      </a:cubicBezTo>
                      <a:cubicBezTo>
                        <a:pt x="1451" y="20176"/>
                        <a:pt x="1612" y="20413"/>
                        <a:pt x="1934" y="20651"/>
                      </a:cubicBezTo>
                      <a:cubicBezTo>
                        <a:pt x="1934" y="20888"/>
                        <a:pt x="2096" y="20888"/>
                        <a:pt x="2096" y="20888"/>
                      </a:cubicBezTo>
                      <a:cubicBezTo>
                        <a:pt x="2096" y="21125"/>
                        <a:pt x="2096" y="21125"/>
                        <a:pt x="2257" y="21125"/>
                      </a:cubicBezTo>
                      <a:cubicBezTo>
                        <a:pt x="2257" y="21125"/>
                        <a:pt x="2257" y="21125"/>
                        <a:pt x="2257" y="21363"/>
                      </a:cubicBezTo>
                      <a:cubicBezTo>
                        <a:pt x="2418" y="21363"/>
                        <a:pt x="2418" y="21363"/>
                        <a:pt x="2418" y="21363"/>
                      </a:cubicBezTo>
                      <a:cubicBezTo>
                        <a:pt x="2418" y="21363"/>
                        <a:pt x="2418" y="21600"/>
                        <a:pt x="2418" y="21600"/>
                      </a:cubicBezTo>
                      <a:cubicBezTo>
                        <a:pt x="2418" y="21600"/>
                        <a:pt x="2579" y="21600"/>
                        <a:pt x="2579" y="21600"/>
                      </a:cubicBezTo>
                      <a:cubicBezTo>
                        <a:pt x="2579" y="21600"/>
                        <a:pt x="2579" y="21600"/>
                        <a:pt x="2579" y="21600"/>
                      </a:cubicBezTo>
                      <a:cubicBezTo>
                        <a:pt x="2579" y="21600"/>
                        <a:pt x="2579" y="21600"/>
                        <a:pt x="2579" y="21600"/>
                      </a:cubicBezTo>
                      <a:cubicBezTo>
                        <a:pt x="2579" y="21600"/>
                        <a:pt x="2579" y="21600"/>
                        <a:pt x="2579" y="21600"/>
                      </a:cubicBezTo>
                      <a:cubicBezTo>
                        <a:pt x="2579" y="21600"/>
                        <a:pt x="2579" y="21363"/>
                        <a:pt x="2579" y="21363"/>
                      </a:cubicBezTo>
                      <a:cubicBezTo>
                        <a:pt x="2579" y="21363"/>
                        <a:pt x="2579" y="21363"/>
                        <a:pt x="2579" y="21363"/>
                      </a:cubicBezTo>
                      <a:cubicBezTo>
                        <a:pt x="2740" y="21363"/>
                        <a:pt x="2740" y="21125"/>
                        <a:pt x="2740" y="21125"/>
                      </a:cubicBezTo>
                      <a:cubicBezTo>
                        <a:pt x="2740" y="21125"/>
                        <a:pt x="2740" y="21125"/>
                        <a:pt x="2740" y="21125"/>
                      </a:cubicBezTo>
                      <a:cubicBezTo>
                        <a:pt x="2740" y="20888"/>
                        <a:pt x="2740" y="20888"/>
                        <a:pt x="2740" y="20888"/>
                      </a:cubicBezTo>
                      <a:cubicBezTo>
                        <a:pt x="2740" y="20888"/>
                        <a:pt x="2740" y="20888"/>
                        <a:pt x="2740" y="20888"/>
                      </a:cubicBezTo>
                      <a:cubicBezTo>
                        <a:pt x="2740" y="20651"/>
                        <a:pt x="2740" y="20651"/>
                        <a:pt x="2740" y="20651"/>
                      </a:cubicBezTo>
                      <a:cubicBezTo>
                        <a:pt x="2740" y="20651"/>
                        <a:pt x="2740" y="20651"/>
                        <a:pt x="2740" y="20651"/>
                      </a:cubicBezTo>
                      <a:cubicBezTo>
                        <a:pt x="2740" y="20651"/>
                        <a:pt x="2740" y="20651"/>
                        <a:pt x="2740" y="20413"/>
                      </a:cubicBezTo>
                      <a:cubicBezTo>
                        <a:pt x="2740" y="20413"/>
                        <a:pt x="2740" y="20413"/>
                        <a:pt x="2740" y="20413"/>
                      </a:cubicBezTo>
                      <a:cubicBezTo>
                        <a:pt x="2740" y="20413"/>
                        <a:pt x="2740" y="20413"/>
                        <a:pt x="2740" y="20413"/>
                      </a:cubicBezTo>
                      <a:cubicBezTo>
                        <a:pt x="2740" y="20413"/>
                        <a:pt x="2740" y="20176"/>
                        <a:pt x="2740" y="20176"/>
                      </a:cubicBezTo>
                      <a:cubicBezTo>
                        <a:pt x="2740" y="19938"/>
                        <a:pt x="2740" y="19938"/>
                        <a:pt x="2740" y="19938"/>
                      </a:cubicBezTo>
                      <a:cubicBezTo>
                        <a:pt x="4030" y="19464"/>
                        <a:pt x="4030" y="19464"/>
                        <a:pt x="4030" y="19464"/>
                      </a:cubicBezTo>
                      <a:cubicBezTo>
                        <a:pt x="4836" y="18989"/>
                        <a:pt x="4836" y="18989"/>
                        <a:pt x="4836" y="18989"/>
                      </a:cubicBezTo>
                      <a:cubicBezTo>
                        <a:pt x="6125" y="19226"/>
                        <a:pt x="6125" y="19226"/>
                        <a:pt x="6125" y="19226"/>
                      </a:cubicBezTo>
                      <a:cubicBezTo>
                        <a:pt x="6125" y="17802"/>
                        <a:pt x="6125" y="17802"/>
                        <a:pt x="6125" y="17802"/>
                      </a:cubicBezTo>
                      <a:cubicBezTo>
                        <a:pt x="6125" y="17802"/>
                        <a:pt x="6125" y="17802"/>
                        <a:pt x="6125" y="17802"/>
                      </a:cubicBezTo>
                      <a:cubicBezTo>
                        <a:pt x="6287" y="17327"/>
                        <a:pt x="7415" y="15429"/>
                        <a:pt x="8382" y="15429"/>
                      </a:cubicBezTo>
                      <a:cubicBezTo>
                        <a:pt x="9027" y="15429"/>
                        <a:pt x="9672" y="16615"/>
                        <a:pt x="9994" y="17090"/>
                      </a:cubicBezTo>
                      <a:cubicBezTo>
                        <a:pt x="13057" y="17802"/>
                        <a:pt x="13057" y="17802"/>
                        <a:pt x="13057" y="17802"/>
                      </a:cubicBezTo>
                      <a:cubicBezTo>
                        <a:pt x="13057" y="17327"/>
                        <a:pt x="13379" y="16378"/>
                        <a:pt x="13540" y="16141"/>
                      </a:cubicBezTo>
                      <a:cubicBezTo>
                        <a:pt x="13863" y="15903"/>
                        <a:pt x="14185" y="15903"/>
                        <a:pt x="14507" y="16141"/>
                      </a:cubicBezTo>
                      <a:cubicBezTo>
                        <a:pt x="14669" y="16141"/>
                        <a:pt x="14830" y="16141"/>
                        <a:pt x="14991" y="16141"/>
                      </a:cubicBezTo>
                      <a:cubicBezTo>
                        <a:pt x="14991" y="16141"/>
                        <a:pt x="15152" y="16141"/>
                        <a:pt x="15152" y="16141"/>
                      </a:cubicBezTo>
                      <a:cubicBezTo>
                        <a:pt x="15636" y="15903"/>
                        <a:pt x="16281" y="15191"/>
                        <a:pt x="17087" y="15191"/>
                      </a:cubicBezTo>
                      <a:cubicBezTo>
                        <a:pt x="17409" y="15191"/>
                        <a:pt x="17731" y="15429"/>
                        <a:pt x="17893" y="15429"/>
                      </a:cubicBezTo>
                      <a:cubicBezTo>
                        <a:pt x="18054" y="15429"/>
                        <a:pt x="18054" y="15429"/>
                        <a:pt x="18215" y="15429"/>
                      </a:cubicBezTo>
                      <a:cubicBezTo>
                        <a:pt x="18215" y="15429"/>
                        <a:pt x="18215" y="15429"/>
                        <a:pt x="18376" y="15191"/>
                      </a:cubicBezTo>
                      <a:cubicBezTo>
                        <a:pt x="18376" y="14954"/>
                        <a:pt x="18699" y="14479"/>
                        <a:pt x="19182" y="14479"/>
                      </a:cubicBezTo>
                      <a:cubicBezTo>
                        <a:pt x="19666" y="14479"/>
                        <a:pt x="20472" y="14954"/>
                        <a:pt x="20633" y="15191"/>
                      </a:cubicBezTo>
                      <a:cubicBezTo>
                        <a:pt x="21600" y="14954"/>
                        <a:pt x="21600" y="14954"/>
                        <a:pt x="21600" y="14954"/>
                      </a:cubicBezTo>
                      <a:cubicBezTo>
                        <a:pt x="21278" y="14242"/>
                        <a:pt x="21278" y="14242"/>
                        <a:pt x="21278" y="14242"/>
                      </a:cubicBezTo>
                      <a:cubicBezTo>
                        <a:pt x="20472" y="13530"/>
                        <a:pt x="19988" y="13055"/>
                        <a:pt x="19988" y="123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62" name="Shape 3262"/>
                <p:cNvSpPr/>
                <p:nvPr/>
              </p:nvSpPr>
              <p:spPr>
                <a:xfrm>
                  <a:off x="324913" y="402769"/>
                  <a:ext cx="188368" cy="144998"/>
                </a:xfrm>
                <a:custGeom>
                  <a:avLst/>
                  <a:gdLst/>
                  <a:ahLst/>
                  <a:cxnLst>
                    <a:cxn ang="0">
                      <a:pos x="wd2" y="hd2"/>
                    </a:cxn>
                    <a:cxn ang="5400000">
                      <a:pos x="wd2" y="hd2"/>
                    </a:cxn>
                    <a:cxn ang="10800000">
                      <a:pos x="wd2" y="hd2"/>
                    </a:cxn>
                    <a:cxn ang="16200000">
                      <a:pos x="wd2" y="hd2"/>
                    </a:cxn>
                  </a:cxnLst>
                  <a:rect l="0" t="0" r="r" b="b"/>
                  <a:pathLst>
                    <a:path w="21508" h="21600" fill="norm" stroke="1" extrusionOk="0">
                      <a:moveTo>
                        <a:pt x="20511" y="1454"/>
                      </a:moveTo>
                      <a:cubicBezTo>
                        <a:pt x="20345" y="1454"/>
                        <a:pt x="20345" y="1246"/>
                        <a:pt x="20345" y="1246"/>
                      </a:cubicBezTo>
                      <a:cubicBezTo>
                        <a:pt x="20345" y="1246"/>
                        <a:pt x="20345" y="1246"/>
                        <a:pt x="20345" y="1246"/>
                      </a:cubicBezTo>
                      <a:cubicBezTo>
                        <a:pt x="20179" y="1038"/>
                        <a:pt x="20179" y="1038"/>
                        <a:pt x="20179" y="831"/>
                      </a:cubicBezTo>
                      <a:cubicBezTo>
                        <a:pt x="20013" y="831"/>
                        <a:pt x="20013" y="623"/>
                        <a:pt x="20013" y="623"/>
                      </a:cubicBezTo>
                      <a:cubicBezTo>
                        <a:pt x="19846" y="415"/>
                        <a:pt x="19846" y="415"/>
                        <a:pt x="19680" y="208"/>
                      </a:cubicBezTo>
                      <a:cubicBezTo>
                        <a:pt x="19680" y="208"/>
                        <a:pt x="19680" y="208"/>
                        <a:pt x="19680" y="208"/>
                      </a:cubicBezTo>
                      <a:cubicBezTo>
                        <a:pt x="19680" y="208"/>
                        <a:pt x="19680" y="208"/>
                        <a:pt x="19680" y="208"/>
                      </a:cubicBezTo>
                      <a:cubicBezTo>
                        <a:pt x="19680" y="208"/>
                        <a:pt x="19680" y="208"/>
                        <a:pt x="19680" y="208"/>
                      </a:cubicBezTo>
                      <a:cubicBezTo>
                        <a:pt x="19680" y="208"/>
                        <a:pt x="19680" y="208"/>
                        <a:pt x="19680" y="208"/>
                      </a:cubicBezTo>
                      <a:cubicBezTo>
                        <a:pt x="19514" y="208"/>
                        <a:pt x="19348" y="415"/>
                        <a:pt x="19348" y="623"/>
                      </a:cubicBezTo>
                      <a:cubicBezTo>
                        <a:pt x="19182" y="623"/>
                        <a:pt x="19182" y="623"/>
                        <a:pt x="19182" y="623"/>
                      </a:cubicBezTo>
                      <a:cubicBezTo>
                        <a:pt x="18850" y="1038"/>
                        <a:pt x="18683" y="1454"/>
                        <a:pt x="18351" y="1662"/>
                      </a:cubicBezTo>
                      <a:cubicBezTo>
                        <a:pt x="18185" y="1662"/>
                        <a:pt x="18019" y="1662"/>
                        <a:pt x="17853" y="1662"/>
                      </a:cubicBezTo>
                      <a:cubicBezTo>
                        <a:pt x="17354" y="1662"/>
                        <a:pt x="16856" y="1454"/>
                        <a:pt x="16523" y="1246"/>
                      </a:cubicBezTo>
                      <a:cubicBezTo>
                        <a:pt x="16523" y="1246"/>
                        <a:pt x="16357" y="1038"/>
                        <a:pt x="15859" y="1038"/>
                      </a:cubicBezTo>
                      <a:cubicBezTo>
                        <a:pt x="15693" y="1038"/>
                        <a:pt x="15526" y="1246"/>
                        <a:pt x="15194" y="1246"/>
                      </a:cubicBezTo>
                      <a:cubicBezTo>
                        <a:pt x="15194" y="1246"/>
                        <a:pt x="15028" y="1246"/>
                        <a:pt x="15028" y="1246"/>
                      </a:cubicBezTo>
                      <a:cubicBezTo>
                        <a:pt x="14862" y="1246"/>
                        <a:pt x="14696" y="1246"/>
                        <a:pt x="14696" y="1246"/>
                      </a:cubicBezTo>
                      <a:cubicBezTo>
                        <a:pt x="14530" y="1246"/>
                        <a:pt x="14363" y="1246"/>
                        <a:pt x="14197" y="1246"/>
                      </a:cubicBezTo>
                      <a:cubicBezTo>
                        <a:pt x="14197" y="1246"/>
                        <a:pt x="14197" y="1246"/>
                        <a:pt x="14197" y="1246"/>
                      </a:cubicBezTo>
                      <a:cubicBezTo>
                        <a:pt x="14031" y="1246"/>
                        <a:pt x="13699" y="1454"/>
                        <a:pt x="13533" y="1662"/>
                      </a:cubicBezTo>
                      <a:cubicBezTo>
                        <a:pt x="13366" y="1869"/>
                        <a:pt x="13200" y="2077"/>
                        <a:pt x="13034" y="2285"/>
                      </a:cubicBezTo>
                      <a:cubicBezTo>
                        <a:pt x="12868" y="2285"/>
                        <a:pt x="12536" y="2492"/>
                        <a:pt x="12037" y="2492"/>
                      </a:cubicBezTo>
                      <a:cubicBezTo>
                        <a:pt x="11705" y="2492"/>
                        <a:pt x="11206" y="2285"/>
                        <a:pt x="10874" y="2285"/>
                      </a:cubicBezTo>
                      <a:cubicBezTo>
                        <a:pt x="10708" y="2077"/>
                        <a:pt x="10542" y="2077"/>
                        <a:pt x="10376" y="1869"/>
                      </a:cubicBezTo>
                      <a:cubicBezTo>
                        <a:pt x="10043" y="1662"/>
                        <a:pt x="9711" y="1246"/>
                        <a:pt x="9545" y="1246"/>
                      </a:cubicBezTo>
                      <a:cubicBezTo>
                        <a:pt x="9379" y="1246"/>
                        <a:pt x="8714" y="1454"/>
                        <a:pt x="8216" y="1869"/>
                      </a:cubicBezTo>
                      <a:cubicBezTo>
                        <a:pt x="8050" y="1869"/>
                        <a:pt x="8050" y="1869"/>
                        <a:pt x="7883" y="1869"/>
                      </a:cubicBezTo>
                      <a:cubicBezTo>
                        <a:pt x="7385" y="1869"/>
                        <a:pt x="7219" y="1454"/>
                        <a:pt x="7053" y="1038"/>
                      </a:cubicBezTo>
                      <a:cubicBezTo>
                        <a:pt x="6886" y="831"/>
                        <a:pt x="6886" y="623"/>
                        <a:pt x="6720" y="415"/>
                      </a:cubicBezTo>
                      <a:cubicBezTo>
                        <a:pt x="6720" y="415"/>
                        <a:pt x="6554" y="415"/>
                        <a:pt x="6222" y="415"/>
                      </a:cubicBezTo>
                      <a:cubicBezTo>
                        <a:pt x="6056" y="208"/>
                        <a:pt x="5557" y="208"/>
                        <a:pt x="5225" y="0"/>
                      </a:cubicBezTo>
                      <a:cubicBezTo>
                        <a:pt x="5225" y="0"/>
                        <a:pt x="5059" y="0"/>
                        <a:pt x="5059" y="208"/>
                      </a:cubicBezTo>
                      <a:cubicBezTo>
                        <a:pt x="5059" y="208"/>
                        <a:pt x="5059" y="208"/>
                        <a:pt x="4893" y="208"/>
                      </a:cubicBezTo>
                      <a:cubicBezTo>
                        <a:pt x="4893" y="415"/>
                        <a:pt x="4726" y="623"/>
                        <a:pt x="4394" y="623"/>
                      </a:cubicBezTo>
                      <a:cubicBezTo>
                        <a:pt x="4394" y="623"/>
                        <a:pt x="4394" y="623"/>
                        <a:pt x="4394" y="623"/>
                      </a:cubicBezTo>
                      <a:cubicBezTo>
                        <a:pt x="4394" y="623"/>
                        <a:pt x="4394" y="623"/>
                        <a:pt x="4394" y="623"/>
                      </a:cubicBezTo>
                      <a:cubicBezTo>
                        <a:pt x="4228" y="415"/>
                        <a:pt x="4228" y="415"/>
                        <a:pt x="4228" y="415"/>
                      </a:cubicBezTo>
                      <a:cubicBezTo>
                        <a:pt x="3896" y="415"/>
                        <a:pt x="3563" y="415"/>
                        <a:pt x="3231" y="415"/>
                      </a:cubicBezTo>
                      <a:cubicBezTo>
                        <a:pt x="2899" y="415"/>
                        <a:pt x="2899" y="415"/>
                        <a:pt x="2899" y="415"/>
                      </a:cubicBezTo>
                      <a:cubicBezTo>
                        <a:pt x="2733" y="623"/>
                        <a:pt x="2733" y="1038"/>
                        <a:pt x="2733" y="1454"/>
                      </a:cubicBezTo>
                      <a:cubicBezTo>
                        <a:pt x="2733" y="1869"/>
                        <a:pt x="2566" y="2077"/>
                        <a:pt x="2400" y="2285"/>
                      </a:cubicBezTo>
                      <a:cubicBezTo>
                        <a:pt x="2234" y="2700"/>
                        <a:pt x="1736" y="3323"/>
                        <a:pt x="1736" y="3738"/>
                      </a:cubicBezTo>
                      <a:cubicBezTo>
                        <a:pt x="1736" y="3738"/>
                        <a:pt x="1736" y="3946"/>
                        <a:pt x="1736" y="3946"/>
                      </a:cubicBezTo>
                      <a:cubicBezTo>
                        <a:pt x="1736" y="3946"/>
                        <a:pt x="1736" y="3946"/>
                        <a:pt x="1736" y="3946"/>
                      </a:cubicBezTo>
                      <a:cubicBezTo>
                        <a:pt x="1736" y="4154"/>
                        <a:pt x="1570" y="4154"/>
                        <a:pt x="1570" y="4154"/>
                      </a:cubicBezTo>
                      <a:cubicBezTo>
                        <a:pt x="1570" y="4154"/>
                        <a:pt x="1570" y="4362"/>
                        <a:pt x="1570" y="4362"/>
                      </a:cubicBezTo>
                      <a:cubicBezTo>
                        <a:pt x="1570" y="4362"/>
                        <a:pt x="1570" y="4362"/>
                        <a:pt x="1570" y="4362"/>
                      </a:cubicBezTo>
                      <a:cubicBezTo>
                        <a:pt x="1570" y="4362"/>
                        <a:pt x="1570" y="4569"/>
                        <a:pt x="1570" y="4569"/>
                      </a:cubicBezTo>
                      <a:cubicBezTo>
                        <a:pt x="1570" y="4569"/>
                        <a:pt x="1570" y="4777"/>
                        <a:pt x="1736" y="4777"/>
                      </a:cubicBezTo>
                      <a:cubicBezTo>
                        <a:pt x="1736" y="4777"/>
                        <a:pt x="1736" y="4985"/>
                        <a:pt x="1736" y="4985"/>
                      </a:cubicBezTo>
                      <a:cubicBezTo>
                        <a:pt x="1736" y="5192"/>
                        <a:pt x="1736" y="5192"/>
                        <a:pt x="1736" y="5192"/>
                      </a:cubicBezTo>
                      <a:cubicBezTo>
                        <a:pt x="1736" y="5192"/>
                        <a:pt x="1736" y="5400"/>
                        <a:pt x="1736" y="5400"/>
                      </a:cubicBezTo>
                      <a:cubicBezTo>
                        <a:pt x="1736" y="5400"/>
                        <a:pt x="1736" y="5608"/>
                        <a:pt x="1736" y="5608"/>
                      </a:cubicBezTo>
                      <a:cubicBezTo>
                        <a:pt x="1902" y="6438"/>
                        <a:pt x="1902" y="8723"/>
                        <a:pt x="1403" y="9346"/>
                      </a:cubicBezTo>
                      <a:cubicBezTo>
                        <a:pt x="1071" y="9762"/>
                        <a:pt x="905" y="10385"/>
                        <a:pt x="739" y="10592"/>
                      </a:cubicBezTo>
                      <a:cubicBezTo>
                        <a:pt x="739" y="10592"/>
                        <a:pt x="739" y="10592"/>
                        <a:pt x="739" y="10592"/>
                      </a:cubicBezTo>
                      <a:cubicBezTo>
                        <a:pt x="739" y="10800"/>
                        <a:pt x="739" y="10800"/>
                        <a:pt x="739" y="10800"/>
                      </a:cubicBezTo>
                      <a:cubicBezTo>
                        <a:pt x="739" y="10800"/>
                        <a:pt x="240" y="11215"/>
                        <a:pt x="74" y="12046"/>
                      </a:cubicBezTo>
                      <a:cubicBezTo>
                        <a:pt x="-92" y="12877"/>
                        <a:pt x="74" y="13292"/>
                        <a:pt x="74" y="13915"/>
                      </a:cubicBezTo>
                      <a:cubicBezTo>
                        <a:pt x="74" y="14123"/>
                        <a:pt x="74" y="14538"/>
                        <a:pt x="74" y="14746"/>
                      </a:cubicBezTo>
                      <a:cubicBezTo>
                        <a:pt x="74" y="15162"/>
                        <a:pt x="240" y="15369"/>
                        <a:pt x="406" y="15577"/>
                      </a:cubicBezTo>
                      <a:cubicBezTo>
                        <a:pt x="406" y="15785"/>
                        <a:pt x="406" y="15992"/>
                        <a:pt x="573" y="15992"/>
                      </a:cubicBezTo>
                      <a:cubicBezTo>
                        <a:pt x="573" y="15992"/>
                        <a:pt x="573" y="16200"/>
                        <a:pt x="573" y="16200"/>
                      </a:cubicBezTo>
                      <a:cubicBezTo>
                        <a:pt x="573" y="16200"/>
                        <a:pt x="573" y="16408"/>
                        <a:pt x="573" y="16408"/>
                      </a:cubicBezTo>
                      <a:cubicBezTo>
                        <a:pt x="573" y="16408"/>
                        <a:pt x="573" y="16408"/>
                        <a:pt x="573" y="16408"/>
                      </a:cubicBezTo>
                      <a:cubicBezTo>
                        <a:pt x="739" y="16615"/>
                        <a:pt x="1736" y="16823"/>
                        <a:pt x="2400" y="17031"/>
                      </a:cubicBezTo>
                      <a:cubicBezTo>
                        <a:pt x="2733" y="17031"/>
                        <a:pt x="2899" y="17031"/>
                        <a:pt x="3231" y="17238"/>
                      </a:cubicBezTo>
                      <a:cubicBezTo>
                        <a:pt x="4228" y="17446"/>
                        <a:pt x="5225" y="19315"/>
                        <a:pt x="5225" y="19938"/>
                      </a:cubicBezTo>
                      <a:cubicBezTo>
                        <a:pt x="5225" y="20354"/>
                        <a:pt x="5723" y="21392"/>
                        <a:pt x="6056" y="21600"/>
                      </a:cubicBezTo>
                      <a:cubicBezTo>
                        <a:pt x="6222" y="21600"/>
                        <a:pt x="6222" y="21600"/>
                        <a:pt x="6222" y="21600"/>
                      </a:cubicBezTo>
                      <a:cubicBezTo>
                        <a:pt x="6388" y="21600"/>
                        <a:pt x="6720" y="21392"/>
                        <a:pt x="6886" y="21392"/>
                      </a:cubicBezTo>
                      <a:cubicBezTo>
                        <a:pt x="7219" y="21185"/>
                        <a:pt x="7551" y="20977"/>
                        <a:pt x="7883" y="20977"/>
                      </a:cubicBezTo>
                      <a:cubicBezTo>
                        <a:pt x="8216" y="20977"/>
                        <a:pt x="8216" y="20977"/>
                        <a:pt x="8216" y="20977"/>
                      </a:cubicBezTo>
                      <a:cubicBezTo>
                        <a:pt x="9711" y="20977"/>
                        <a:pt x="10043" y="20769"/>
                        <a:pt x="10043" y="20769"/>
                      </a:cubicBezTo>
                      <a:cubicBezTo>
                        <a:pt x="10210" y="20769"/>
                        <a:pt x="10376" y="20562"/>
                        <a:pt x="10376" y="20562"/>
                      </a:cubicBezTo>
                      <a:cubicBezTo>
                        <a:pt x="10376" y="20562"/>
                        <a:pt x="10376" y="20562"/>
                        <a:pt x="10376" y="20562"/>
                      </a:cubicBezTo>
                      <a:cubicBezTo>
                        <a:pt x="10376" y="20562"/>
                        <a:pt x="10542" y="20354"/>
                        <a:pt x="10542" y="20354"/>
                      </a:cubicBezTo>
                      <a:cubicBezTo>
                        <a:pt x="10542" y="20354"/>
                        <a:pt x="10542" y="20146"/>
                        <a:pt x="10542" y="20146"/>
                      </a:cubicBezTo>
                      <a:cubicBezTo>
                        <a:pt x="10542" y="20146"/>
                        <a:pt x="10542" y="19938"/>
                        <a:pt x="10542" y="19938"/>
                      </a:cubicBezTo>
                      <a:cubicBezTo>
                        <a:pt x="10542" y="19938"/>
                        <a:pt x="10542" y="19731"/>
                        <a:pt x="10708" y="19731"/>
                      </a:cubicBezTo>
                      <a:cubicBezTo>
                        <a:pt x="10708" y="19731"/>
                        <a:pt x="10708" y="19523"/>
                        <a:pt x="10708" y="19523"/>
                      </a:cubicBezTo>
                      <a:cubicBezTo>
                        <a:pt x="10708" y="19523"/>
                        <a:pt x="10708" y="19315"/>
                        <a:pt x="10708" y="19315"/>
                      </a:cubicBezTo>
                      <a:cubicBezTo>
                        <a:pt x="10708" y="19315"/>
                        <a:pt x="10708" y="19315"/>
                        <a:pt x="10708" y="19315"/>
                      </a:cubicBezTo>
                      <a:cubicBezTo>
                        <a:pt x="10708" y="19108"/>
                        <a:pt x="10708" y="19108"/>
                        <a:pt x="10708" y="19108"/>
                      </a:cubicBezTo>
                      <a:cubicBezTo>
                        <a:pt x="10708" y="18900"/>
                        <a:pt x="10708" y="18900"/>
                        <a:pt x="10708" y="18900"/>
                      </a:cubicBezTo>
                      <a:cubicBezTo>
                        <a:pt x="10874" y="18900"/>
                        <a:pt x="10874" y="18900"/>
                        <a:pt x="10874" y="18692"/>
                      </a:cubicBezTo>
                      <a:cubicBezTo>
                        <a:pt x="10874" y="18692"/>
                        <a:pt x="10874" y="18692"/>
                        <a:pt x="10874" y="18692"/>
                      </a:cubicBezTo>
                      <a:cubicBezTo>
                        <a:pt x="10874" y="18692"/>
                        <a:pt x="10874" y="18692"/>
                        <a:pt x="10874" y="18692"/>
                      </a:cubicBezTo>
                      <a:cubicBezTo>
                        <a:pt x="10874" y="18692"/>
                        <a:pt x="10874" y="18692"/>
                        <a:pt x="10874" y="18692"/>
                      </a:cubicBezTo>
                      <a:cubicBezTo>
                        <a:pt x="10874" y="18485"/>
                        <a:pt x="10874" y="18485"/>
                        <a:pt x="10874" y="18485"/>
                      </a:cubicBezTo>
                      <a:cubicBezTo>
                        <a:pt x="10874" y="18485"/>
                        <a:pt x="10874" y="18485"/>
                        <a:pt x="10874" y="18485"/>
                      </a:cubicBezTo>
                      <a:cubicBezTo>
                        <a:pt x="10874" y="18277"/>
                        <a:pt x="10874" y="18277"/>
                        <a:pt x="10874" y="18277"/>
                      </a:cubicBezTo>
                      <a:cubicBezTo>
                        <a:pt x="12868" y="15785"/>
                        <a:pt x="13200" y="15577"/>
                        <a:pt x="13200" y="15577"/>
                      </a:cubicBezTo>
                      <a:cubicBezTo>
                        <a:pt x="13366" y="15577"/>
                        <a:pt x="13533" y="15577"/>
                        <a:pt x="13699" y="15577"/>
                      </a:cubicBezTo>
                      <a:cubicBezTo>
                        <a:pt x="13865" y="15577"/>
                        <a:pt x="14031" y="15577"/>
                        <a:pt x="14197" y="15577"/>
                      </a:cubicBezTo>
                      <a:cubicBezTo>
                        <a:pt x="14363" y="15369"/>
                        <a:pt x="14530" y="15369"/>
                        <a:pt x="14696" y="15369"/>
                      </a:cubicBezTo>
                      <a:cubicBezTo>
                        <a:pt x="15028" y="15369"/>
                        <a:pt x="15693" y="15785"/>
                        <a:pt x="16025" y="16408"/>
                      </a:cubicBezTo>
                      <a:cubicBezTo>
                        <a:pt x="16025" y="16408"/>
                        <a:pt x="16025" y="16200"/>
                        <a:pt x="16025" y="16200"/>
                      </a:cubicBezTo>
                      <a:cubicBezTo>
                        <a:pt x="16357" y="15369"/>
                        <a:pt x="16357" y="15369"/>
                        <a:pt x="16357" y="15369"/>
                      </a:cubicBezTo>
                      <a:cubicBezTo>
                        <a:pt x="16690" y="14746"/>
                        <a:pt x="17520" y="12877"/>
                        <a:pt x="17520" y="12462"/>
                      </a:cubicBezTo>
                      <a:cubicBezTo>
                        <a:pt x="17520" y="11838"/>
                        <a:pt x="18019" y="11423"/>
                        <a:pt x="18185" y="11215"/>
                      </a:cubicBezTo>
                      <a:cubicBezTo>
                        <a:pt x="18351" y="11215"/>
                        <a:pt x="18351" y="11008"/>
                        <a:pt x="18517" y="11008"/>
                      </a:cubicBezTo>
                      <a:cubicBezTo>
                        <a:pt x="18517" y="10800"/>
                        <a:pt x="18517" y="10800"/>
                        <a:pt x="18517" y="10800"/>
                      </a:cubicBezTo>
                      <a:cubicBezTo>
                        <a:pt x="18517" y="10385"/>
                        <a:pt x="18517" y="9554"/>
                        <a:pt x="18850" y="9346"/>
                      </a:cubicBezTo>
                      <a:cubicBezTo>
                        <a:pt x="19016" y="9138"/>
                        <a:pt x="19182" y="8515"/>
                        <a:pt x="19182" y="8308"/>
                      </a:cubicBezTo>
                      <a:cubicBezTo>
                        <a:pt x="19016" y="7685"/>
                        <a:pt x="20345" y="5400"/>
                        <a:pt x="20345" y="5400"/>
                      </a:cubicBezTo>
                      <a:cubicBezTo>
                        <a:pt x="20511" y="5192"/>
                        <a:pt x="20677" y="5192"/>
                        <a:pt x="21010" y="4985"/>
                      </a:cubicBezTo>
                      <a:cubicBezTo>
                        <a:pt x="21010" y="4985"/>
                        <a:pt x="21342" y="4985"/>
                        <a:pt x="21342" y="4777"/>
                      </a:cubicBezTo>
                      <a:cubicBezTo>
                        <a:pt x="21342" y="4777"/>
                        <a:pt x="21342" y="4569"/>
                        <a:pt x="21342" y="4569"/>
                      </a:cubicBezTo>
                      <a:cubicBezTo>
                        <a:pt x="21342" y="4154"/>
                        <a:pt x="21508" y="3946"/>
                        <a:pt x="21508" y="3738"/>
                      </a:cubicBezTo>
                      <a:cubicBezTo>
                        <a:pt x="21010" y="3738"/>
                        <a:pt x="20511" y="3115"/>
                        <a:pt x="20511" y="2492"/>
                      </a:cubicBezTo>
                      <a:cubicBezTo>
                        <a:pt x="20511" y="2492"/>
                        <a:pt x="20511" y="2285"/>
                        <a:pt x="20511" y="2285"/>
                      </a:cubicBezTo>
                      <a:cubicBezTo>
                        <a:pt x="20511" y="2285"/>
                        <a:pt x="20511" y="2285"/>
                        <a:pt x="20511" y="2077"/>
                      </a:cubicBezTo>
                      <a:cubicBezTo>
                        <a:pt x="20511" y="2077"/>
                        <a:pt x="20511" y="2077"/>
                        <a:pt x="20511" y="1869"/>
                      </a:cubicBezTo>
                      <a:cubicBezTo>
                        <a:pt x="20511" y="1869"/>
                        <a:pt x="20511" y="1869"/>
                        <a:pt x="20511" y="1869"/>
                      </a:cubicBezTo>
                      <a:cubicBezTo>
                        <a:pt x="20511" y="1662"/>
                        <a:pt x="20511" y="1662"/>
                        <a:pt x="20511" y="1662"/>
                      </a:cubicBezTo>
                      <a:cubicBezTo>
                        <a:pt x="20511" y="1454"/>
                        <a:pt x="20511" y="1454"/>
                        <a:pt x="20511" y="1454"/>
                      </a:cubicBezTo>
                      <a:cubicBezTo>
                        <a:pt x="20511" y="1454"/>
                        <a:pt x="20511" y="1454"/>
                        <a:pt x="20511" y="1454"/>
                      </a:cubicBezTo>
                      <a:cubicBezTo>
                        <a:pt x="20511" y="1454"/>
                        <a:pt x="20511" y="1454"/>
                        <a:pt x="20511" y="145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63" name="Shape 3263"/>
                <p:cNvSpPr/>
                <p:nvPr/>
              </p:nvSpPr>
              <p:spPr>
                <a:xfrm>
                  <a:off x="292323" y="424738"/>
                  <a:ext cx="43388" cy="90808"/>
                </a:xfrm>
                <a:custGeom>
                  <a:avLst/>
                  <a:gdLst/>
                  <a:ahLst/>
                  <a:cxnLst>
                    <a:cxn ang="0">
                      <a:pos x="wd2" y="hd2"/>
                    </a:cxn>
                    <a:cxn ang="5400000">
                      <a:pos x="wd2" y="hd2"/>
                    </a:cxn>
                    <a:cxn ang="10800000">
                      <a:pos x="wd2" y="hd2"/>
                    </a:cxn>
                    <a:cxn ang="16200000">
                      <a:pos x="wd2" y="hd2"/>
                    </a:cxn>
                  </a:cxnLst>
                  <a:rect l="0" t="0" r="r" b="b"/>
                  <a:pathLst>
                    <a:path w="21353" h="21600" fill="norm" stroke="1" extrusionOk="0">
                      <a:moveTo>
                        <a:pt x="19440" y="1994"/>
                      </a:moveTo>
                      <a:cubicBezTo>
                        <a:pt x="19440" y="1994"/>
                        <a:pt x="18720" y="1994"/>
                        <a:pt x="18720" y="1662"/>
                      </a:cubicBezTo>
                      <a:cubicBezTo>
                        <a:pt x="17280" y="1662"/>
                        <a:pt x="16560" y="997"/>
                        <a:pt x="16560" y="665"/>
                      </a:cubicBezTo>
                      <a:cubicBezTo>
                        <a:pt x="16560" y="665"/>
                        <a:pt x="16560" y="332"/>
                        <a:pt x="16560" y="332"/>
                      </a:cubicBezTo>
                      <a:cubicBezTo>
                        <a:pt x="16560" y="332"/>
                        <a:pt x="16560" y="0"/>
                        <a:pt x="16560" y="0"/>
                      </a:cubicBezTo>
                      <a:cubicBezTo>
                        <a:pt x="16560" y="0"/>
                        <a:pt x="15840" y="0"/>
                        <a:pt x="15840" y="0"/>
                      </a:cubicBezTo>
                      <a:cubicBezTo>
                        <a:pt x="15840" y="0"/>
                        <a:pt x="15840" y="0"/>
                        <a:pt x="15120" y="0"/>
                      </a:cubicBezTo>
                      <a:cubicBezTo>
                        <a:pt x="15120" y="0"/>
                        <a:pt x="15120" y="0"/>
                        <a:pt x="15120" y="0"/>
                      </a:cubicBezTo>
                      <a:cubicBezTo>
                        <a:pt x="15120" y="332"/>
                        <a:pt x="15120" y="332"/>
                        <a:pt x="15120" y="332"/>
                      </a:cubicBezTo>
                      <a:cubicBezTo>
                        <a:pt x="15120" y="332"/>
                        <a:pt x="15120" y="665"/>
                        <a:pt x="15120" y="665"/>
                      </a:cubicBezTo>
                      <a:cubicBezTo>
                        <a:pt x="15120" y="665"/>
                        <a:pt x="15120" y="665"/>
                        <a:pt x="15120" y="997"/>
                      </a:cubicBezTo>
                      <a:cubicBezTo>
                        <a:pt x="15120" y="997"/>
                        <a:pt x="15120" y="997"/>
                        <a:pt x="15120" y="997"/>
                      </a:cubicBezTo>
                      <a:cubicBezTo>
                        <a:pt x="15840" y="2991"/>
                        <a:pt x="15840" y="2991"/>
                        <a:pt x="15840" y="2991"/>
                      </a:cubicBezTo>
                      <a:cubicBezTo>
                        <a:pt x="14400" y="2326"/>
                        <a:pt x="14400" y="2326"/>
                        <a:pt x="14400" y="2326"/>
                      </a:cubicBezTo>
                      <a:cubicBezTo>
                        <a:pt x="13680" y="2658"/>
                        <a:pt x="13680" y="2658"/>
                        <a:pt x="12960" y="2658"/>
                      </a:cubicBezTo>
                      <a:cubicBezTo>
                        <a:pt x="12960" y="2991"/>
                        <a:pt x="12960" y="2991"/>
                        <a:pt x="12240" y="2991"/>
                      </a:cubicBezTo>
                      <a:cubicBezTo>
                        <a:pt x="11520" y="3655"/>
                        <a:pt x="9360" y="3655"/>
                        <a:pt x="7200" y="3988"/>
                      </a:cubicBezTo>
                      <a:cubicBezTo>
                        <a:pt x="6480" y="3988"/>
                        <a:pt x="5040" y="3988"/>
                        <a:pt x="4320" y="3988"/>
                      </a:cubicBezTo>
                      <a:cubicBezTo>
                        <a:pt x="4320" y="3988"/>
                        <a:pt x="3600" y="4320"/>
                        <a:pt x="2880" y="4652"/>
                      </a:cubicBezTo>
                      <a:cubicBezTo>
                        <a:pt x="2160" y="4985"/>
                        <a:pt x="1440" y="5317"/>
                        <a:pt x="720" y="5317"/>
                      </a:cubicBezTo>
                      <a:cubicBezTo>
                        <a:pt x="720" y="5317"/>
                        <a:pt x="720" y="5317"/>
                        <a:pt x="0" y="5317"/>
                      </a:cubicBezTo>
                      <a:cubicBezTo>
                        <a:pt x="0" y="5317"/>
                        <a:pt x="0" y="5317"/>
                        <a:pt x="0" y="5317"/>
                      </a:cubicBezTo>
                      <a:cubicBezTo>
                        <a:pt x="0" y="5317"/>
                        <a:pt x="0" y="5649"/>
                        <a:pt x="0" y="5649"/>
                      </a:cubicBezTo>
                      <a:cubicBezTo>
                        <a:pt x="720" y="5649"/>
                        <a:pt x="720" y="5982"/>
                        <a:pt x="720" y="5982"/>
                      </a:cubicBezTo>
                      <a:cubicBezTo>
                        <a:pt x="720" y="5982"/>
                        <a:pt x="720" y="5982"/>
                        <a:pt x="720" y="5982"/>
                      </a:cubicBezTo>
                      <a:cubicBezTo>
                        <a:pt x="720" y="6314"/>
                        <a:pt x="720" y="6314"/>
                        <a:pt x="720" y="6314"/>
                      </a:cubicBezTo>
                      <a:cubicBezTo>
                        <a:pt x="720" y="6314"/>
                        <a:pt x="720" y="6314"/>
                        <a:pt x="720" y="6314"/>
                      </a:cubicBezTo>
                      <a:cubicBezTo>
                        <a:pt x="720" y="6646"/>
                        <a:pt x="720" y="6646"/>
                        <a:pt x="720" y="6646"/>
                      </a:cubicBezTo>
                      <a:cubicBezTo>
                        <a:pt x="720" y="6646"/>
                        <a:pt x="720" y="6646"/>
                        <a:pt x="720" y="6646"/>
                      </a:cubicBezTo>
                      <a:cubicBezTo>
                        <a:pt x="720" y="6646"/>
                        <a:pt x="720" y="6978"/>
                        <a:pt x="1440" y="6978"/>
                      </a:cubicBezTo>
                      <a:cubicBezTo>
                        <a:pt x="1440" y="6978"/>
                        <a:pt x="1440" y="6978"/>
                        <a:pt x="1440" y="6978"/>
                      </a:cubicBezTo>
                      <a:cubicBezTo>
                        <a:pt x="1440" y="6978"/>
                        <a:pt x="1440" y="6978"/>
                        <a:pt x="1440" y="6978"/>
                      </a:cubicBezTo>
                      <a:cubicBezTo>
                        <a:pt x="1440" y="6978"/>
                        <a:pt x="1440" y="6978"/>
                        <a:pt x="1440" y="6978"/>
                      </a:cubicBezTo>
                      <a:cubicBezTo>
                        <a:pt x="1440" y="7311"/>
                        <a:pt x="2160" y="7311"/>
                        <a:pt x="2160" y="7311"/>
                      </a:cubicBezTo>
                      <a:cubicBezTo>
                        <a:pt x="2160" y="7311"/>
                        <a:pt x="2160" y="7311"/>
                        <a:pt x="2160" y="7311"/>
                      </a:cubicBezTo>
                      <a:cubicBezTo>
                        <a:pt x="2160" y="7311"/>
                        <a:pt x="2160" y="7311"/>
                        <a:pt x="2880" y="7311"/>
                      </a:cubicBezTo>
                      <a:cubicBezTo>
                        <a:pt x="2880" y="7643"/>
                        <a:pt x="3600" y="7643"/>
                        <a:pt x="3600" y="7643"/>
                      </a:cubicBezTo>
                      <a:cubicBezTo>
                        <a:pt x="7200" y="8640"/>
                        <a:pt x="6480" y="9637"/>
                        <a:pt x="5760" y="10302"/>
                      </a:cubicBezTo>
                      <a:cubicBezTo>
                        <a:pt x="5760" y="10302"/>
                        <a:pt x="5760" y="10634"/>
                        <a:pt x="5760" y="10634"/>
                      </a:cubicBezTo>
                      <a:cubicBezTo>
                        <a:pt x="7200" y="11298"/>
                        <a:pt x="7200" y="12295"/>
                        <a:pt x="7200" y="13625"/>
                      </a:cubicBezTo>
                      <a:cubicBezTo>
                        <a:pt x="7200" y="14289"/>
                        <a:pt x="7200" y="14954"/>
                        <a:pt x="7200" y="15286"/>
                      </a:cubicBezTo>
                      <a:cubicBezTo>
                        <a:pt x="7200" y="15618"/>
                        <a:pt x="7200" y="15618"/>
                        <a:pt x="7200" y="15951"/>
                      </a:cubicBezTo>
                      <a:cubicBezTo>
                        <a:pt x="7920" y="15951"/>
                        <a:pt x="7920" y="15951"/>
                        <a:pt x="7920" y="15951"/>
                      </a:cubicBezTo>
                      <a:cubicBezTo>
                        <a:pt x="7920" y="16283"/>
                        <a:pt x="7920" y="16283"/>
                        <a:pt x="7920" y="16283"/>
                      </a:cubicBezTo>
                      <a:cubicBezTo>
                        <a:pt x="7920" y="16615"/>
                        <a:pt x="7920" y="16615"/>
                        <a:pt x="7920" y="16615"/>
                      </a:cubicBezTo>
                      <a:cubicBezTo>
                        <a:pt x="7920" y="16948"/>
                        <a:pt x="7920" y="16948"/>
                        <a:pt x="7920" y="16948"/>
                      </a:cubicBezTo>
                      <a:cubicBezTo>
                        <a:pt x="7920" y="17280"/>
                        <a:pt x="7920" y="17280"/>
                        <a:pt x="7920" y="17280"/>
                      </a:cubicBezTo>
                      <a:cubicBezTo>
                        <a:pt x="7920" y="17612"/>
                        <a:pt x="7920" y="17612"/>
                        <a:pt x="7920" y="17945"/>
                      </a:cubicBezTo>
                      <a:cubicBezTo>
                        <a:pt x="7920" y="17945"/>
                        <a:pt x="7920" y="17945"/>
                        <a:pt x="7920" y="18277"/>
                      </a:cubicBezTo>
                      <a:cubicBezTo>
                        <a:pt x="7920" y="18277"/>
                        <a:pt x="7920" y="18609"/>
                        <a:pt x="7920" y="18609"/>
                      </a:cubicBezTo>
                      <a:cubicBezTo>
                        <a:pt x="7920" y="18942"/>
                        <a:pt x="7920" y="18942"/>
                        <a:pt x="7920" y="18942"/>
                      </a:cubicBezTo>
                      <a:cubicBezTo>
                        <a:pt x="7920" y="19274"/>
                        <a:pt x="7920" y="19606"/>
                        <a:pt x="7920" y="19606"/>
                      </a:cubicBezTo>
                      <a:cubicBezTo>
                        <a:pt x="7920" y="19938"/>
                        <a:pt x="7920" y="19938"/>
                        <a:pt x="7920" y="19938"/>
                      </a:cubicBezTo>
                      <a:cubicBezTo>
                        <a:pt x="7920" y="20271"/>
                        <a:pt x="7920" y="20603"/>
                        <a:pt x="7920" y="20935"/>
                      </a:cubicBezTo>
                      <a:cubicBezTo>
                        <a:pt x="7920" y="20935"/>
                        <a:pt x="7920" y="21268"/>
                        <a:pt x="7920" y="21268"/>
                      </a:cubicBezTo>
                      <a:cubicBezTo>
                        <a:pt x="7920" y="21268"/>
                        <a:pt x="7920" y="21600"/>
                        <a:pt x="7920" y="21600"/>
                      </a:cubicBezTo>
                      <a:cubicBezTo>
                        <a:pt x="10080" y="21600"/>
                        <a:pt x="11520" y="21600"/>
                        <a:pt x="12240" y="21600"/>
                      </a:cubicBezTo>
                      <a:cubicBezTo>
                        <a:pt x="12960" y="21600"/>
                        <a:pt x="13680" y="21268"/>
                        <a:pt x="14400" y="20935"/>
                      </a:cubicBezTo>
                      <a:cubicBezTo>
                        <a:pt x="14400" y="20935"/>
                        <a:pt x="15120" y="20603"/>
                        <a:pt x="15840" y="20603"/>
                      </a:cubicBezTo>
                      <a:cubicBezTo>
                        <a:pt x="15120" y="20603"/>
                        <a:pt x="15120" y="20603"/>
                        <a:pt x="15120" y="20271"/>
                      </a:cubicBezTo>
                      <a:cubicBezTo>
                        <a:pt x="14400" y="19938"/>
                        <a:pt x="13680" y="19274"/>
                        <a:pt x="13680" y="18277"/>
                      </a:cubicBezTo>
                      <a:cubicBezTo>
                        <a:pt x="13680" y="17945"/>
                        <a:pt x="13680" y="17612"/>
                        <a:pt x="13680" y="16948"/>
                      </a:cubicBezTo>
                      <a:cubicBezTo>
                        <a:pt x="13680" y="15951"/>
                        <a:pt x="12960" y="15286"/>
                        <a:pt x="13680" y="13957"/>
                      </a:cubicBezTo>
                      <a:cubicBezTo>
                        <a:pt x="14400" y="12295"/>
                        <a:pt x="16560" y="11298"/>
                        <a:pt x="17280" y="10966"/>
                      </a:cubicBezTo>
                      <a:cubicBezTo>
                        <a:pt x="18000" y="10302"/>
                        <a:pt x="18720" y="9305"/>
                        <a:pt x="20160" y="8640"/>
                      </a:cubicBezTo>
                      <a:cubicBezTo>
                        <a:pt x="21600" y="8308"/>
                        <a:pt x="21600" y="5982"/>
                        <a:pt x="20880" y="3988"/>
                      </a:cubicBezTo>
                      <a:cubicBezTo>
                        <a:pt x="20880" y="3655"/>
                        <a:pt x="20880" y="3655"/>
                        <a:pt x="20880" y="3323"/>
                      </a:cubicBezTo>
                      <a:cubicBezTo>
                        <a:pt x="20880" y="3323"/>
                        <a:pt x="20880" y="3323"/>
                        <a:pt x="20880" y="3323"/>
                      </a:cubicBezTo>
                      <a:cubicBezTo>
                        <a:pt x="20880" y="3323"/>
                        <a:pt x="20880" y="2991"/>
                        <a:pt x="20880" y="2991"/>
                      </a:cubicBezTo>
                      <a:cubicBezTo>
                        <a:pt x="20880" y="2658"/>
                        <a:pt x="20880" y="2658"/>
                        <a:pt x="20880" y="2658"/>
                      </a:cubicBezTo>
                      <a:cubicBezTo>
                        <a:pt x="20880" y="2658"/>
                        <a:pt x="20160" y="2326"/>
                        <a:pt x="20160" y="1994"/>
                      </a:cubicBezTo>
                      <a:cubicBezTo>
                        <a:pt x="20160" y="1994"/>
                        <a:pt x="20160" y="1994"/>
                        <a:pt x="19440" y="1994"/>
                      </a:cubicBezTo>
                      <a:cubicBezTo>
                        <a:pt x="19440" y="1994"/>
                        <a:pt x="19440" y="1994"/>
                        <a:pt x="19440" y="19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64" name="Shape 3264"/>
                <p:cNvSpPr/>
                <p:nvPr/>
              </p:nvSpPr>
              <p:spPr>
                <a:xfrm>
                  <a:off x="334698" y="43303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65" name="Shape 3265"/>
                <p:cNvSpPr/>
                <p:nvPr/>
              </p:nvSpPr>
              <p:spPr>
                <a:xfrm>
                  <a:off x="316998" y="5040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66" name="Shape 3266"/>
                <p:cNvSpPr/>
                <p:nvPr/>
              </p:nvSpPr>
              <p:spPr>
                <a:xfrm>
                  <a:off x="327592" y="4286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67" name="Shape 3267"/>
                <p:cNvSpPr/>
                <p:nvPr/>
              </p:nvSpPr>
              <p:spPr>
                <a:xfrm>
                  <a:off x="280216" y="445243"/>
                  <a:ext cx="22702" cy="746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408"/>
                      </a:moveTo>
                      <a:cubicBezTo>
                        <a:pt x="2700" y="408"/>
                        <a:pt x="2700" y="408"/>
                        <a:pt x="2700" y="0"/>
                      </a:cubicBezTo>
                      <a:cubicBezTo>
                        <a:pt x="1350" y="0"/>
                        <a:pt x="1350" y="0"/>
                        <a:pt x="0" y="0"/>
                      </a:cubicBezTo>
                      <a:cubicBezTo>
                        <a:pt x="0" y="0"/>
                        <a:pt x="0" y="0"/>
                        <a:pt x="0" y="0"/>
                      </a:cubicBezTo>
                      <a:cubicBezTo>
                        <a:pt x="0" y="0"/>
                        <a:pt x="0" y="0"/>
                        <a:pt x="0" y="0"/>
                      </a:cubicBezTo>
                      <a:cubicBezTo>
                        <a:pt x="0" y="408"/>
                        <a:pt x="0" y="815"/>
                        <a:pt x="0" y="815"/>
                      </a:cubicBezTo>
                      <a:cubicBezTo>
                        <a:pt x="0" y="815"/>
                        <a:pt x="0" y="815"/>
                        <a:pt x="0" y="815"/>
                      </a:cubicBezTo>
                      <a:cubicBezTo>
                        <a:pt x="0" y="815"/>
                        <a:pt x="0" y="1223"/>
                        <a:pt x="1350" y="1223"/>
                      </a:cubicBezTo>
                      <a:cubicBezTo>
                        <a:pt x="1350" y="1223"/>
                        <a:pt x="1350" y="1223"/>
                        <a:pt x="1350" y="1223"/>
                      </a:cubicBezTo>
                      <a:cubicBezTo>
                        <a:pt x="1350" y="1223"/>
                        <a:pt x="1350" y="1630"/>
                        <a:pt x="1350" y="1630"/>
                      </a:cubicBezTo>
                      <a:cubicBezTo>
                        <a:pt x="1350" y="1630"/>
                        <a:pt x="1350" y="1630"/>
                        <a:pt x="1350" y="1630"/>
                      </a:cubicBezTo>
                      <a:cubicBezTo>
                        <a:pt x="1350" y="1630"/>
                        <a:pt x="1350" y="1630"/>
                        <a:pt x="1350" y="1630"/>
                      </a:cubicBezTo>
                      <a:cubicBezTo>
                        <a:pt x="4050" y="2038"/>
                        <a:pt x="6750" y="2853"/>
                        <a:pt x="5400" y="4891"/>
                      </a:cubicBezTo>
                      <a:cubicBezTo>
                        <a:pt x="5400" y="5706"/>
                        <a:pt x="5400" y="5706"/>
                        <a:pt x="5400" y="5706"/>
                      </a:cubicBezTo>
                      <a:cubicBezTo>
                        <a:pt x="5400" y="7336"/>
                        <a:pt x="4050" y="9781"/>
                        <a:pt x="6750" y="11004"/>
                      </a:cubicBezTo>
                      <a:cubicBezTo>
                        <a:pt x="8100" y="12634"/>
                        <a:pt x="10800" y="15079"/>
                        <a:pt x="10800" y="17525"/>
                      </a:cubicBezTo>
                      <a:cubicBezTo>
                        <a:pt x="10800" y="17932"/>
                        <a:pt x="10800" y="18340"/>
                        <a:pt x="10800" y="18747"/>
                      </a:cubicBezTo>
                      <a:cubicBezTo>
                        <a:pt x="10800" y="18747"/>
                        <a:pt x="10800" y="18747"/>
                        <a:pt x="10800" y="18747"/>
                      </a:cubicBezTo>
                      <a:cubicBezTo>
                        <a:pt x="10800" y="19155"/>
                        <a:pt x="10800" y="19562"/>
                        <a:pt x="12150" y="19562"/>
                      </a:cubicBezTo>
                      <a:cubicBezTo>
                        <a:pt x="12150" y="19970"/>
                        <a:pt x="12150" y="19970"/>
                        <a:pt x="12150" y="19970"/>
                      </a:cubicBezTo>
                      <a:cubicBezTo>
                        <a:pt x="12150" y="20377"/>
                        <a:pt x="12150" y="20785"/>
                        <a:pt x="13500" y="20785"/>
                      </a:cubicBezTo>
                      <a:cubicBezTo>
                        <a:pt x="13500" y="21192"/>
                        <a:pt x="13500" y="21192"/>
                        <a:pt x="13500" y="21600"/>
                      </a:cubicBezTo>
                      <a:cubicBezTo>
                        <a:pt x="13500" y="21600"/>
                        <a:pt x="14850" y="21600"/>
                        <a:pt x="14850" y="21600"/>
                      </a:cubicBezTo>
                      <a:cubicBezTo>
                        <a:pt x="14850" y="21600"/>
                        <a:pt x="14850" y="21600"/>
                        <a:pt x="14850" y="21600"/>
                      </a:cubicBezTo>
                      <a:cubicBezTo>
                        <a:pt x="16200" y="21192"/>
                        <a:pt x="18900" y="20785"/>
                        <a:pt x="21600" y="20785"/>
                      </a:cubicBezTo>
                      <a:cubicBezTo>
                        <a:pt x="21600" y="20785"/>
                        <a:pt x="21600" y="20377"/>
                        <a:pt x="21600" y="20377"/>
                      </a:cubicBezTo>
                      <a:cubicBezTo>
                        <a:pt x="21600" y="19970"/>
                        <a:pt x="21600" y="19970"/>
                        <a:pt x="21600" y="19562"/>
                      </a:cubicBezTo>
                      <a:cubicBezTo>
                        <a:pt x="21600" y="19155"/>
                        <a:pt x="21600" y="19155"/>
                        <a:pt x="21600" y="18747"/>
                      </a:cubicBezTo>
                      <a:cubicBezTo>
                        <a:pt x="21600" y="18747"/>
                        <a:pt x="21600" y="18340"/>
                        <a:pt x="21600" y="18340"/>
                      </a:cubicBezTo>
                      <a:cubicBezTo>
                        <a:pt x="21600" y="17932"/>
                        <a:pt x="21600" y="17932"/>
                        <a:pt x="21600" y="17525"/>
                      </a:cubicBezTo>
                      <a:cubicBezTo>
                        <a:pt x="21600" y="17525"/>
                        <a:pt x="21600" y="17117"/>
                        <a:pt x="21600" y="17117"/>
                      </a:cubicBezTo>
                      <a:cubicBezTo>
                        <a:pt x="21600" y="16709"/>
                        <a:pt x="21600" y="16302"/>
                        <a:pt x="21600" y="16302"/>
                      </a:cubicBezTo>
                      <a:cubicBezTo>
                        <a:pt x="21600" y="16302"/>
                        <a:pt x="21600" y="15894"/>
                        <a:pt x="21600" y="15894"/>
                      </a:cubicBezTo>
                      <a:cubicBezTo>
                        <a:pt x="21600" y="15487"/>
                        <a:pt x="21600" y="15487"/>
                        <a:pt x="21600" y="15487"/>
                      </a:cubicBezTo>
                      <a:cubicBezTo>
                        <a:pt x="21600" y="15079"/>
                        <a:pt x="21600" y="15079"/>
                        <a:pt x="21600" y="15079"/>
                      </a:cubicBezTo>
                      <a:cubicBezTo>
                        <a:pt x="21600" y="14672"/>
                        <a:pt x="21600" y="14672"/>
                        <a:pt x="21600" y="14264"/>
                      </a:cubicBezTo>
                      <a:cubicBezTo>
                        <a:pt x="21600" y="14264"/>
                        <a:pt x="21600" y="14264"/>
                        <a:pt x="21600" y="14264"/>
                      </a:cubicBezTo>
                      <a:cubicBezTo>
                        <a:pt x="21600" y="13857"/>
                        <a:pt x="21600" y="13857"/>
                        <a:pt x="21600" y="13449"/>
                      </a:cubicBezTo>
                      <a:cubicBezTo>
                        <a:pt x="21600" y="13449"/>
                        <a:pt x="21600" y="13449"/>
                        <a:pt x="21600" y="13449"/>
                      </a:cubicBezTo>
                      <a:cubicBezTo>
                        <a:pt x="20250" y="13449"/>
                        <a:pt x="20250" y="13042"/>
                        <a:pt x="20250" y="13042"/>
                      </a:cubicBezTo>
                      <a:cubicBezTo>
                        <a:pt x="20250" y="12226"/>
                        <a:pt x="20250" y="11411"/>
                        <a:pt x="20250" y="10596"/>
                      </a:cubicBezTo>
                      <a:cubicBezTo>
                        <a:pt x="20250" y="9374"/>
                        <a:pt x="20250" y="8558"/>
                        <a:pt x="18900" y="8151"/>
                      </a:cubicBezTo>
                      <a:cubicBezTo>
                        <a:pt x="17550" y="7336"/>
                        <a:pt x="17550" y="6521"/>
                        <a:pt x="17550" y="6113"/>
                      </a:cubicBezTo>
                      <a:cubicBezTo>
                        <a:pt x="18900" y="5298"/>
                        <a:pt x="18900" y="5298"/>
                        <a:pt x="16200" y="4891"/>
                      </a:cubicBezTo>
                      <a:cubicBezTo>
                        <a:pt x="16200" y="4483"/>
                        <a:pt x="14850" y="4483"/>
                        <a:pt x="14850" y="4483"/>
                      </a:cubicBezTo>
                      <a:cubicBezTo>
                        <a:pt x="13500" y="4483"/>
                        <a:pt x="13500" y="4075"/>
                        <a:pt x="13500" y="4075"/>
                      </a:cubicBezTo>
                      <a:cubicBezTo>
                        <a:pt x="12150" y="4075"/>
                        <a:pt x="12150" y="4075"/>
                        <a:pt x="12150" y="4075"/>
                      </a:cubicBezTo>
                      <a:cubicBezTo>
                        <a:pt x="12150" y="4075"/>
                        <a:pt x="12150" y="4075"/>
                        <a:pt x="12150" y="3668"/>
                      </a:cubicBezTo>
                      <a:cubicBezTo>
                        <a:pt x="10800" y="3668"/>
                        <a:pt x="10800" y="3668"/>
                        <a:pt x="10800" y="3668"/>
                      </a:cubicBezTo>
                      <a:cubicBezTo>
                        <a:pt x="10800" y="3668"/>
                        <a:pt x="10800" y="3668"/>
                        <a:pt x="10800" y="3668"/>
                      </a:cubicBezTo>
                      <a:cubicBezTo>
                        <a:pt x="10800" y="3260"/>
                        <a:pt x="9450" y="3260"/>
                        <a:pt x="9450" y="3260"/>
                      </a:cubicBezTo>
                      <a:cubicBezTo>
                        <a:pt x="9450" y="3260"/>
                        <a:pt x="9450" y="3260"/>
                        <a:pt x="9450" y="3260"/>
                      </a:cubicBezTo>
                      <a:cubicBezTo>
                        <a:pt x="9450" y="2853"/>
                        <a:pt x="9450" y="2853"/>
                        <a:pt x="9450" y="2853"/>
                      </a:cubicBezTo>
                      <a:cubicBezTo>
                        <a:pt x="9450" y="2853"/>
                        <a:pt x="8100" y="2853"/>
                        <a:pt x="8100" y="2445"/>
                      </a:cubicBezTo>
                      <a:cubicBezTo>
                        <a:pt x="8100" y="2445"/>
                        <a:pt x="8100" y="2445"/>
                        <a:pt x="8100" y="2445"/>
                      </a:cubicBezTo>
                      <a:cubicBezTo>
                        <a:pt x="8100" y="2038"/>
                        <a:pt x="8100" y="2038"/>
                        <a:pt x="8100" y="2038"/>
                      </a:cubicBezTo>
                      <a:cubicBezTo>
                        <a:pt x="8100" y="1630"/>
                        <a:pt x="8100" y="1630"/>
                        <a:pt x="8100" y="1630"/>
                      </a:cubicBezTo>
                      <a:cubicBezTo>
                        <a:pt x="8100" y="1223"/>
                        <a:pt x="8100" y="1223"/>
                        <a:pt x="8100" y="1223"/>
                      </a:cubicBezTo>
                      <a:cubicBezTo>
                        <a:pt x="8100" y="815"/>
                        <a:pt x="6750" y="815"/>
                        <a:pt x="6750" y="815"/>
                      </a:cubicBezTo>
                      <a:cubicBezTo>
                        <a:pt x="6750" y="408"/>
                        <a:pt x="6750" y="408"/>
                        <a:pt x="6750" y="408"/>
                      </a:cubicBezTo>
                      <a:cubicBezTo>
                        <a:pt x="5400" y="408"/>
                        <a:pt x="4050" y="408"/>
                        <a:pt x="2700" y="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68" name="Shape 3268"/>
                <p:cNvSpPr/>
                <p:nvPr/>
              </p:nvSpPr>
              <p:spPr>
                <a:xfrm>
                  <a:off x="280676" y="4425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69" name="Shape 3269"/>
                <p:cNvSpPr/>
                <p:nvPr/>
              </p:nvSpPr>
              <p:spPr>
                <a:xfrm>
                  <a:off x="295810" y="4850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70" name="Shape 3270"/>
                <p:cNvSpPr/>
                <p:nvPr/>
              </p:nvSpPr>
              <p:spPr>
                <a:xfrm>
                  <a:off x="285216" y="45842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71" name="Shape 3271"/>
                <p:cNvSpPr/>
                <p:nvPr/>
              </p:nvSpPr>
              <p:spPr>
                <a:xfrm>
                  <a:off x="302917" y="50480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72" name="Shape 3272"/>
                <p:cNvSpPr/>
                <p:nvPr/>
              </p:nvSpPr>
              <p:spPr>
                <a:xfrm>
                  <a:off x="302917" y="5004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73" name="Shape 3273"/>
                <p:cNvSpPr/>
                <p:nvPr/>
              </p:nvSpPr>
              <p:spPr>
                <a:xfrm>
                  <a:off x="286730" y="45988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274" name="Shape 3274"/>
                <p:cNvSpPr/>
                <p:nvPr/>
              </p:nvSpPr>
              <p:spPr>
                <a:xfrm>
                  <a:off x="302917" y="4967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75" name="Shape 3275"/>
                <p:cNvSpPr/>
                <p:nvPr/>
              </p:nvSpPr>
              <p:spPr>
                <a:xfrm>
                  <a:off x="289296" y="44987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76" name="Shape 3276"/>
                <p:cNvSpPr/>
                <p:nvPr/>
              </p:nvSpPr>
              <p:spPr>
                <a:xfrm>
                  <a:off x="302917" y="4901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77" name="Shape 3277"/>
                <p:cNvSpPr/>
                <p:nvPr/>
              </p:nvSpPr>
              <p:spPr>
                <a:xfrm>
                  <a:off x="302917" y="48722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78" name="Shape 3278"/>
                <p:cNvSpPr/>
                <p:nvPr/>
              </p:nvSpPr>
              <p:spPr>
                <a:xfrm>
                  <a:off x="302917" y="4938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79" name="Shape 3279"/>
                <p:cNvSpPr/>
                <p:nvPr/>
              </p:nvSpPr>
              <p:spPr>
                <a:xfrm>
                  <a:off x="283703" y="4513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80" name="Shape 3280"/>
                <p:cNvSpPr/>
                <p:nvPr/>
              </p:nvSpPr>
              <p:spPr>
                <a:xfrm>
                  <a:off x="287783" y="44548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81" name="Shape 3281"/>
                <p:cNvSpPr/>
                <p:nvPr/>
              </p:nvSpPr>
              <p:spPr>
                <a:xfrm>
                  <a:off x="302917" y="50992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82" name="Shape 3282"/>
                <p:cNvSpPr/>
                <p:nvPr/>
              </p:nvSpPr>
              <p:spPr>
                <a:xfrm>
                  <a:off x="506930" y="4117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18514"/>
                        <a:pt x="21600" y="18514"/>
                        <a:pt x="16200" y="15429"/>
                      </a:cubicBezTo>
                      <a:cubicBezTo>
                        <a:pt x="16200" y="15429"/>
                        <a:pt x="16200" y="15429"/>
                        <a:pt x="16200" y="15429"/>
                      </a:cubicBezTo>
                      <a:cubicBezTo>
                        <a:pt x="16200" y="12343"/>
                        <a:pt x="16200" y="12343"/>
                        <a:pt x="10800" y="12343"/>
                      </a:cubicBezTo>
                      <a:cubicBezTo>
                        <a:pt x="10800" y="9257"/>
                        <a:pt x="10800" y="9257"/>
                        <a:pt x="10800" y="9257"/>
                      </a:cubicBezTo>
                      <a:cubicBezTo>
                        <a:pt x="10800" y="6171"/>
                        <a:pt x="5400" y="6171"/>
                        <a:pt x="5400" y="3086"/>
                      </a:cubicBezTo>
                      <a:cubicBezTo>
                        <a:pt x="5400" y="3086"/>
                        <a:pt x="0" y="3086"/>
                        <a:pt x="0" y="0"/>
                      </a:cubicBezTo>
                      <a:cubicBezTo>
                        <a:pt x="0" y="0"/>
                        <a:pt x="0" y="0"/>
                        <a:pt x="0" y="0"/>
                      </a:cubicBezTo>
                      <a:cubicBezTo>
                        <a:pt x="0" y="3086"/>
                        <a:pt x="0" y="3086"/>
                        <a:pt x="0" y="6171"/>
                      </a:cubicBezTo>
                      <a:cubicBezTo>
                        <a:pt x="0" y="6171"/>
                        <a:pt x="0" y="6171"/>
                        <a:pt x="0" y="6171"/>
                      </a:cubicBezTo>
                      <a:cubicBezTo>
                        <a:pt x="0" y="6171"/>
                        <a:pt x="0" y="9257"/>
                        <a:pt x="0" y="9257"/>
                      </a:cubicBezTo>
                      <a:cubicBezTo>
                        <a:pt x="0" y="9257"/>
                        <a:pt x="0" y="9257"/>
                        <a:pt x="0" y="9257"/>
                      </a:cubicBezTo>
                      <a:cubicBezTo>
                        <a:pt x="0" y="9257"/>
                        <a:pt x="0" y="12343"/>
                        <a:pt x="0" y="12343"/>
                      </a:cubicBezTo>
                      <a:cubicBezTo>
                        <a:pt x="0" y="15429"/>
                        <a:pt x="10800" y="18514"/>
                        <a:pt x="16200" y="21600"/>
                      </a:cubicBezTo>
                      <a:cubicBezTo>
                        <a:pt x="162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83" name="Shape 3283"/>
                <p:cNvSpPr/>
                <p:nvPr/>
              </p:nvSpPr>
              <p:spPr>
                <a:xfrm>
                  <a:off x="420962" y="434991"/>
                  <a:ext cx="115020" cy="1537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749" y="20422"/>
                      </a:moveTo>
                      <a:cubicBezTo>
                        <a:pt x="8749" y="20422"/>
                        <a:pt x="8749" y="20422"/>
                        <a:pt x="8749" y="20422"/>
                      </a:cubicBezTo>
                      <a:cubicBezTo>
                        <a:pt x="8749" y="20422"/>
                        <a:pt x="8749" y="20422"/>
                        <a:pt x="8749" y="20422"/>
                      </a:cubicBezTo>
                      <a:cubicBezTo>
                        <a:pt x="9023" y="20422"/>
                        <a:pt x="9023" y="20422"/>
                        <a:pt x="9023" y="20422"/>
                      </a:cubicBezTo>
                      <a:cubicBezTo>
                        <a:pt x="9023" y="20422"/>
                        <a:pt x="9023" y="20422"/>
                        <a:pt x="9023" y="20422"/>
                      </a:cubicBezTo>
                      <a:cubicBezTo>
                        <a:pt x="9570" y="20422"/>
                        <a:pt x="11484" y="20618"/>
                        <a:pt x="13397" y="20618"/>
                      </a:cubicBezTo>
                      <a:cubicBezTo>
                        <a:pt x="13397" y="20618"/>
                        <a:pt x="13671" y="20618"/>
                        <a:pt x="13671" y="20618"/>
                      </a:cubicBezTo>
                      <a:cubicBezTo>
                        <a:pt x="13671" y="20618"/>
                        <a:pt x="13671" y="20618"/>
                        <a:pt x="13671" y="20618"/>
                      </a:cubicBezTo>
                      <a:cubicBezTo>
                        <a:pt x="13944" y="20618"/>
                        <a:pt x="14218" y="20618"/>
                        <a:pt x="14218" y="20618"/>
                      </a:cubicBezTo>
                      <a:cubicBezTo>
                        <a:pt x="14218" y="20618"/>
                        <a:pt x="14491" y="20618"/>
                        <a:pt x="14491" y="20618"/>
                      </a:cubicBezTo>
                      <a:cubicBezTo>
                        <a:pt x="14491" y="20618"/>
                        <a:pt x="14765" y="20618"/>
                        <a:pt x="14765" y="20618"/>
                      </a:cubicBezTo>
                      <a:cubicBezTo>
                        <a:pt x="15038" y="20618"/>
                        <a:pt x="15038" y="20618"/>
                        <a:pt x="15038" y="20618"/>
                      </a:cubicBezTo>
                      <a:cubicBezTo>
                        <a:pt x="15311" y="20618"/>
                        <a:pt x="15311" y="20618"/>
                        <a:pt x="15311" y="20618"/>
                      </a:cubicBezTo>
                      <a:cubicBezTo>
                        <a:pt x="15585" y="20618"/>
                        <a:pt x="15585" y="20618"/>
                        <a:pt x="15858" y="20618"/>
                      </a:cubicBezTo>
                      <a:cubicBezTo>
                        <a:pt x="16678" y="20618"/>
                        <a:pt x="16952" y="20618"/>
                        <a:pt x="16952" y="20618"/>
                      </a:cubicBezTo>
                      <a:cubicBezTo>
                        <a:pt x="16952" y="20618"/>
                        <a:pt x="17225" y="20618"/>
                        <a:pt x="17225" y="20618"/>
                      </a:cubicBezTo>
                      <a:cubicBezTo>
                        <a:pt x="18046" y="20618"/>
                        <a:pt x="19959" y="21207"/>
                        <a:pt x="21053" y="21600"/>
                      </a:cubicBezTo>
                      <a:cubicBezTo>
                        <a:pt x="21053" y="21600"/>
                        <a:pt x="21053" y="21600"/>
                        <a:pt x="21053" y="21600"/>
                      </a:cubicBezTo>
                      <a:cubicBezTo>
                        <a:pt x="21053" y="21207"/>
                        <a:pt x="21327" y="20815"/>
                        <a:pt x="21327" y="20422"/>
                      </a:cubicBezTo>
                      <a:cubicBezTo>
                        <a:pt x="21327" y="20422"/>
                        <a:pt x="21327" y="20225"/>
                        <a:pt x="21600" y="20225"/>
                      </a:cubicBezTo>
                      <a:cubicBezTo>
                        <a:pt x="21327" y="20225"/>
                        <a:pt x="21327" y="20225"/>
                        <a:pt x="21327" y="20225"/>
                      </a:cubicBezTo>
                      <a:cubicBezTo>
                        <a:pt x="21327" y="20225"/>
                        <a:pt x="21327" y="20225"/>
                        <a:pt x="21327" y="20029"/>
                      </a:cubicBezTo>
                      <a:cubicBezTo>
                        <a:pt x="21327" y="20029"/>
                        <a:pt x="21327" y="20029"/>
                        <a:pt x="21327" y="20029"/>
                      </a:cubicBezTo>
                      <a:cubicBezTo>
                        <a:pt x="21053" y="20029"/>
                        <a:pt x="21053" y="20029"/>
                        <a:pt x="21053" y="19833"/>
                      </a:cubicBezTo>
                      <a:cubicBezTo>
                        <a:pt x="21053" y="19833"/>
                        <a:pt x="20506" y="19440"/>
                        <a:pt x="20233" y="19244"/>
                      </a:cubicBezTo>
                      <a:cubicBezTo>
                        <a:pt x="19959" y="19047"/>
                        <a:pt x="19413" y="18851"/>
                        <a:pt x="19139" y="18655"/>
                      </a:cubicBezTo>
                      <a:cubicBezTo>
                        <a:pt x="18592" y="18065"/>
                        <a:pt x="18592" y="17869"/>
                        <a:pt x="18592" y="17869"/>
                      </a:cubicBezTo>
                      <a:cubicBezTo>
                        <a:pt x="18319" y="17673"/>
                        <a:pt x="18319" y="17673"/>
                        <a:pt x="18319" y="17673"/>
                      </a:cubicBezTo>
                      <a:cubicBezTo>
                        <a:pt x="18319" y="17476"/>
                        <a:pt x="18319" y="17476"/>
                        <a:pt x="18319" y="17476"/>
                      </a:cubicBezTo>
                      <a:cubicBezTo>
                        <a:pt x="18319" y="17476"/>
                        <a:pt x="18592" y="16887"/>
                        <a:pt x="18046" y="16495"/>
                      </a:cubicBezTo>
                      <a:cubicBezTo>
                        <a:pt x="17499" y="15905"/>
                        <a:pt x="16952" y="15316"/>
                        <a:pt x="16952" y="14531"/>
                      </a:cubicBezTo>
                      <a:cubicBezTo>
                        <a:pt x="16952" y="14138"/>
                        <a:pt x="16952" y="13745"/>
                        <a:pt x="16952" y="13353"/>
                      </a:cubicBezTo>
                      <a:cubicBezTo>
                        <a:pt x="16678" y="13156"/>
                        <a:pt x="16678" y="12960"/>
                        <a:pt x="16678" y="12764"/>
                      </a:cubicBezTo>
                      <a:cubicBezTo>
                        <a:pt x="16678" y="12371"/>
                        <a:pt x="16952" y="11978"/>
                        <a:pt x="17225" y="11585"/>
                      </a:cubicBezTo>
                      <a:cubicBezTo>
                        <a:pt x="17772" y="11193"/>
                        <a:pt x="18046" y="10800"/>
                        <a:pt x="18046" y="10407"/>
                      </a:cubicBezTo>
                      <a:cubicBezTo>
                        <a:pt x="18319" y="10211"/>
                        <a:pt x="18319" y="10015"/>
                        <a:pt x="18319" y="10015"/>
                      </a:cubicBezTo>
                      <a:cubicBezTo>
                        <a:pt x="18592" y="9818"/>
                        <a:pt x="18592" y="9818"/>
                        <a:pt x="18592" y="9818"/>
                      </a:cubicBezTo>
                      <a:cubicBezTo>
                        <a:pt x="18592" y="9818"/>
                        <a:pt x="18592" y="9622"/>
                        <a:pt x="18866" y="9622"/>
                      </a:cubicBezTo>
                      <a:cubicBezTo>
                        <a:pt x="18866" y="9622"/>
                        <a:pt x="18866" y="9425"/>
                        <a:pt x="18866" y="9425"/>
                      </a:cubicBezTo>
                      <a:cubicBezTo>
                        <a:pt x="19139" y="9425"/>
                        <a:pt x="19139" y="9229"/>
                        <a:pt x="19139" y="9229"/>
                      </a:cubicBezTo>
                      <a:cubicBezTo>
                        <a:pt x="19413" y="9229"/>
                        <a:pt x="19413" y="9229"/>
                        <a:pt x="19413" y="9033"/>
                      </a:cubicBezTo>
                      <a:cubicBezTo>
                        <a:pt x="19413" y="9033"/>
                        <a:pt x="19413" y="9033"/>
                        <a:pt x="19686" y="9033"/>
                      </a:cubicBezTo>
                      <a:cubicBezTo>
                        <a:pt x="19686" y="9033"/>
                        <a:pt x="19686" y="9033"/>
                        <a:pt x="19413" y="9033"/>
                      </a:cubicBezTo>
                      <a:cubicBezTo>
                        <a:pt x="19413" y="9033"/>
                        <a:pt x="19413" y="8836"/>
                        <a:pt x="19413" y="8836"/>
                      </a:cubicBezTo>
                      <a:cubicBezTo>
                        <a:pt x="19413" y="8640"/>
                        <a:pt x="19413" y="8640"/>
                        <a:pt x="19139" y="8444"/>
                      </a:cubicBezTo>
                      <a:cubicBezTo>
                        <a:pt x="19139" y="8444"/>
                        <a:pt x="19139" y="8444"/>
                        <a:pt x="19139" y="8247"/>
                      </a:cubicBezTo>
                      <a:cubicBezTo>
                        <a:pt x="19139" y="8051"/>
                        <a:pt x="18866" y="7855"/>
                        <a:pt x="18866" y="7658"/>
                      </a:cubicBezTo>
                      <a:cubicBezTo>
                        <a:pt x="18592" y="7069"/>
                        <a:pt x="18046" y="6873"/>
                        <a:pt x="17499" y="6480"/>
                      </a:cubicBezTo>
                      <a:cubicBezTo>
                        <a:pt x="17225" y="6284"/>
                        <a:pt x="16678" y="6087"/>
                        <a:pt x="16405" y="5891"/>
                      </a:cubicBezTo>
                      <a:cubicBezTo>
                        <a:pt x="16132" y="5695"/>
                        <a:pt x="15858" y="5498"/>
                        <a:pt x="15858" y="5302"/>
                      </a:cubicBezTo>
                      <a:cubicBezTo>
                        <a:pt x="15585" y="5105"/>
                        <a:pt x="15311" y="4713"/>
                        <a:pt x="15311" y="4516"/>
                      </a:cubicBezTo>
                      <a:cubicBezTo>
                        <a:pt x="15311" y="4320"/>
                        <a:pt x="15585" y="4320"/>
                        <a:pt x="15585" y="4124"/>
                      </a:cubicBezTo>
                      <a:cubicBezTo>
                        <a:pt x="15585" y="4124"/>
                        <a:pt x="15585" y="4124"/>
                        <a:pt x="15585" y="4124"/>
                      </a:cubicBezTo>
                      <a:cubicBezTo>
                        <a:pt x="15585" y="3338"/>
                        <a:pt x="16952" y="3338"/>
                        <a:pt x="17499" y="3338"/>
                      </a:cubicBezTo>
                      <a:cubicBezTo>
                        <a:pt x="18046" y="3338"/>
                        <a:pt x="18319" y="3338"/>
                        <a:pt x="18866" y="3338"/>
                      </a:cubicBezTo>
                      <a:cubicBezTo>
                        <a:pt x="18866" y="3338"/>
                        <a:pt x="19139" y="3338"/>
                        <a:pt x="19139" y="3338"/>
                      </a:cubicBezTo>
                      <a:cubicBezTo>
                        <a:pt x="18592" y="2749"/>
                        <a:pt x="18046" y="1571"/>
                        <a:pt x="18046" y="589"/>
                      </a:cubicBezTo>
                      <a:cubicBezTo>
                        <a:pt x="18046" y="589"/>
                        <a:pt x="18046" y="393"/>
                        <a:pt x="18046" y="393"/>
                      </a:cubicBezTo>
                      <a:cubicBezTo>
                        <a:pt x="18046" y="196"/>
                        <a:pt x="18046" y="196"/>
                        <a:pt x="18046" y="196"/>
                      </a:cubicBezTo>
                      <a:cubicBezTo>
                        <a:pt x="18046" y="196"/>
                        <a:pt x="18046" y="0"/>
                        <a:pt x="18046" y="0"/>
                      </a:cubicBezTo>
                      <a:cubicBezTo>
                        <a:pt x="18046" y="0"/>
                        <a:pt x="18046" y="0"/>
                        <a:pt x="18046" y="0"/>
                      </a:cubicBezTo>
                      <a:cubicBezTo>
                        <a:pt x="18046" y="0"/>
                        <a:pt x="18046" y="0"/>
                        <a:pt x="18046" y="196"/>
                      </a:cubicBezTo>
                      <a:cubicBezTo>
                        <a:pt x="18046" y="785"/>
                        <a:pt x="16952" y="982"/>
                        <a:pt x="16405" y="982"/>
                      </a:cubicBezTo>
                      <a:cubicBezTo>
                        <a:pt x="16405" y="982"/>
                        <a:pt x="16132" y="1178"/>
                        <a:pt x="16132" y="1178"/>
                      </a:cubicBezTo>
                      <a:cubicBezTo>
                        <a:pt x="15858" y="1375"/>
                        <a:pt x="14491" y="2945"/>
                        <a:pt x="14491" y="3142"/>
                      </a:cubicBezTo>
                      <a:cubicBezTo>
                        <a:pt x="14491" y="3535"/>
                        <a:pt x="14218" y="4909"/>
                        <a:pt x="13397" y="5105"/>
                      </a:cubicBezTo>
                      <a:cubicBezTo>
                        <a:pt x="13397" y="5105"/>
                        <a:pt x="13397" y="5498"/>
                        <a:pt x="13397" y="5695"/>
                      </a:cubicBezTo>
                      <a:cubicBezTo>
                        <a:pt x="13397" y="5891"/>
                        <a:pt x="13397" y="5891"/>
                        <a:pt x="13397" y="5891"/>
                      </a:cubicBezTo>
                      <a:cubicBezTo>
                        <a:pt x="13397" y="6284"/>
                        <a:pt x="12851" y="6480"/>
                        <a:pt x="12577" y="6676"/>
                      </a:cubicBezTo>
                      <a:cubicBezTo>
                        <a:pt x="12304" y="6873"/>
                        <a:pt x="11757" y="7069"/>
                        <a:pt x="11757" y="7265"/>
                      </a:cubicBezTo>
                      <a:cubicBezTo>
                        <a:pt x="11757" y="7658"/>
                        <a:pt x="11210" y="8640"/>
                        <a:pt x="9843" y="10407"/>
                      </a:cubicBezTo>
                      <a:cubicBezTo>
                        <a:pt x="9296" y="11193"/>
                        <a:pt x="9296" y="11193"/>
                        <a:pt x="9296" y="11193"/>
                      </a:cubicBezTo>
                      <a:cubicBezTo>
                        <a:pt x="8749" y="11782"/>
                        <a:pt x="8476" y="12175"/>
                        <a:pt x="7929" y="12175"/>
                      </a:cubicBezTo>
                      <a:cubicBezTo>
                        <a:pt x="7656" y="12175"/>
                        <a:pt x="7382" y="12175"/>
                        <a:pt x="7109" y="11585"/>
                      </a:cubicBezTo>
                      <a:cubicBezTo>
                        <a:pt x="7109" y="11193"/>
                        <a:pt x="6289" y="10800"/>
                        <a:pt x="6015" y="10800"/>
                      </a:cubicBezTo>
                      <a:cubicBezTo>
                        <a:pt x="5195" y="11193"/>
                        <a:pt x="4648" y="10996"/>
                        <a:pt x="4101" y="10996"/>
                      </a:cubicBezTo>
                      <a:cubicBezTo>
                        <a:pt x="4101" y="10996"/>
                        <a:pt x="4101" y="10996"/>
                        <a:pt x="4101" y="10996"/>
                      </a:cubicBezTo>
                      <a:cubicBezTo>
                        <a:pt x="3554" y="11193"/>
                        <a:pt x="2187" y="12175"/>
                        <a:pt x="820" y="13353"/>
                      </a:cubicBezTo>
                      <a:cubicBezTo>
                        <a:pt x="820" y="13353"/>
                        <a:pt x="820" y="13353"/>
                        <a:pt x="820" y="13353"/>
                      </a:cubicBezTo>
                      <a:cubicBezTo>
                        <a:pt x="820" y="13353"/>
                        <a:pt x="820" y="13549"/>
                        <a:pt x="547" y="13549"/>
                      </a:cubicBezTo>
                      <a:cubicBezTo>
                        <a:pt x="547" y="13549"/>
                        <a:pt x="547" y="13549"/>
                        <a:pt x="547" y="13549"/>
                      </a:cubicBezTo>
                      <a:cubicBezTo>
                        <a:pt x="547" y="13549"/>
                        <a:pt x="547" y="13745"/>
                        <a:pt x="547" y="13745"/>
                      </a:cubicBezTo>
                      <a:cubicBezTo>
                        <a:pt x="547" y="13745"/>
                        <a:pt x="547" y="13745"/>
                        <a:pt x="547" y="13745"/>
                      </a:cubicBezTo>
                      <a:cubicBezTo>
                        <a:pt x="547" y="13942"/>
                        <a:pt x="547" y="13942"/>
                        <a:pt x="547" y="13942"/>
                      </a:cubicBezTo>
                      <a:cubicBezTo>
                        <a:pt x="547" y="13942"/>
                        <a:pt x="547" y="14138"/>
                        <a:pt x="547" y="14138"/>
                      </a:cubicBezTo>
                      <a:cubicBezTo>
                        <a:pt x="547" y="14138"/>
                        <a:pt x="547" y="14138"/>
                        <a:pt x="547" y="14138"/>
                      </a:cubicBezTo>
                      <a:cubicBezTo>
                        <a:pt x="547" y="14335"/>
                        <a:pt x="273" y="14335"/>
                        <a:pt x="273" y="14335"/>
                      </a:cubicBezTo>
                      <a:cubicBezTo>
                        <a:pt x="273" y="14531"/>
                        <a:pt x="273" y="14531"/>
                        <a:pt x="273" y="14531"/>
                      </a:cubicBezTo>
                      <a:cubicBezTo>
                        <a:pt x="273" y="14531"/>
                        <a:pt x="273" y="14727"/>
                        <a:pt x="273" y="14727"/>
                      </a:cubicBezTo>
                      <a:cubicBezTo>
                        <a:pt x="273" y="14727"/>
                        <a:pt x="273" y="14924"/>
                        <a:pt x="273" y="14924"/>
                      </a:cubicBezTo>
                      <a:cubicBezTo>
                        <a:pt x="273" y="14924"/>
                        <a:pt x="0" y="15120"/>
                        <a:pt x="0" y="15120"/>
                      </a:cubicBezTo>
                      <a:cubicBezTo>
                        <a:pt x="0" y="15120"/>
                        <a:pt x="0" y="15120"/>
                        <a:pt x="0" y="15316"/>
                      </a:cubicBezTo>
                      <a:cubicBezTo>
                        <a:pt x="0" y="15316"/>
                        <a:pt x="0" y="15316"/>
                        <a:pt x="0" y="15316"/>
                      </a:cubicBezTo>
                      <a:cubicBezTo>
                        <a:pt x="273" y="15513"/>
                        <a:pt x="547" y="15709"/>
                        <a:pt x="820" y="16102"/>
                      </a:cubicBezTo>
                      <a:cubicBezTo>
                        <a:pt x="820" y="16102"/>
                        <a:pt x="820" y="16298"/>
                        <a:pt x="1094" y="16495"/>
                      </a:cubicBezTo>
                      <a:cubicBezTo>
                        <a:pt x="1094" y="16495"/>
                        <a:pt x="1367" y="16691"/>
                        <a:pt x="1641" y="16691"/>
                      </a:cubicBezTo>
                      <a:cubicBezTo>
                        <a:pt x="1914" y="16691"/>
                        <a:pt x="1914" y="16691"/>
                        <a:pt x="2187" y="16691"/>
                      </a:cubicBezTo>
                      <a:cubicBezTo>
                        <a:pt x="2734" y="16495"/>
                        <a:pt x="3008" y="16495"/>
                        <a:pt x="3281" y="16691"/>
                      </a:cubicBezTo>
                      <a:cubicBezTo>
                        <a:pt x="4101" y="17084"/>
                        <a:pt x="4648" y="18851"/>
                        <a:pt x="4375" y="19244"/>
                      </a:cubicBezTo>
                      <a:cubicBezTo>
                        <a:pt x="4375" y="19440"/>
                        <a:pt x="4375" y="19636"/>
                        <a:pt x="4101" y="19636"/>
                      </a:cubicBezTo>
                      <a:cubicBezTo>
                        <a:pt x="4101" y="20029"/>
                        <a:pt x="3828" y="20422"/>
                        <a:pt x="3828" y="20815"/>
                      </a:cubicBezTo>
                      <a:cubicBezTo>
                        <a:pt x="7382" y="20815"/>
                        <a:pt x="7382" y="20815"/>
                        <a:pt x="7382" y="20815"/>
                      </a:cubicBezTo>
                      <a:cubicBezTo>
                        <a:pt x="8749" y="20422"/>
                        <a:pt x="8749" y="20422"/>
                        <a:pt x="8749" y="2042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84" name="Shape 3284"/>
                <p:cNvSpPr/>
                <p:nvPr/>
              </p:nvSpPr>
              <p:spPr>
                <a:xfrm>
                  <a:off x="534468" y="57144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85" name="Shape 3285"/>
                <p:cNvSpPr/>
                <p:nvPr/>
              </p:nvSpPr>
              <p:spPr>
                <a:xfrm>
                  <a:off x="516767" y="4938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86" name="Shape 3286"/>
                <p:cNvSpPr/>
                <p:nvPr/>
              </p:nvSpPr>
              <p:spPr>
                <a:xfrm>
                  <a:off x="527361" y="5699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87" name="Shape 3287"/>
                <p:cNvSpPr/>
                <p:nvPr/>
              </p:nvSpPr>
              <p:spPr>
                <a:xfrm>
                  <a:off x="512227" y="49821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88" name="Shape 3288"/>
                <p:cNvSpPr/>
                <p:nvPr/>
              </p:nvSpPr>
              <p:spPr>
                <a:xfrm>
                  <a:off x="510253" y="41179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89" name="Shape 3289"/>
                <p:cNvSpPr/>
                <p:nvPr/>
              </p:nvSpPr>
              <p:spPr>
                <a:xfrm>
                  <a:off x="516307" y="4293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90" name="Shape 3290"/>
                <p:cNvSpPr/>
                <p:nvPr/>
              </p:nvSpPr>
              <p:spPr>
                <a:xfrm>
                  <a:off x="510253" y="4103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91" name="Shape 3291"/>
                <p:cNvSpPr/>
                <p:nvPr/>
              </p:nvSpPr>
              <p:spPr>
                <a:xfrm>
                  <a:off x="510253" y="4081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92" name="Shape 3292"/>
                <p:cNvSpPr/>
                <p:nvPr/>
              </p:nvSpPr>
              <p:spPr>
                <a:xfrm>
                  <a:off x="422476" y="5304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93" name="Shape 3293"/>
                <p:cNvSpPr/>
                <p:nvPr/>
              </p:nvSpPr>
              <p:spPr>
                <a:xfrm>
                  <a:off x="420962" y="5362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94" name="Shape 3294"/>
                <p:cNvSpPr/>
                <p:nvPr/>
              </p:nvSpPr>
              <p:spPr>
                <a:xfrm>
                  <a:off x="462285" y="508221"/>
                  <a:ext cx="12701" cy="131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429" y="9600"/>
                      </a:moveTo>
                      <a:cubicBezTo>
                        <a:pt x="21600" y="0"/>
                        <a:pt x="21600" y="0"/>
                        <a:pt x="21600" y="0"/>
                      </a:cubicBezTo>
                      <a:cubicBezTo>
                        <a:pt x="15429" y="9600"/>
                        <a:pt x="15429" y="9600"/>
                        <a:pt x="15429" y="9600"/>
                      </a:cubicBezTo>
                      <a:cubicBezTo>
                        <a:pt x="9257" y="16800"/>
                        <a:pt x="6171" y="21600"/>
                        <a:pt x="0" y="21600"/>
                      </a:cubicBezTo>
                      <a:cubicBezTo>
                        <a:pt x="6171" y="21600"/>
                        <a:pt x="9257" y="16800"/>
                        <a:pt x="15429" y="9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95" name="Shape 3295"/>
                <p:cNvSpPr/>
                <p:nvPr/>
              </p:nvSpPr>
              <p:spPr>
                <a:xfrm>
                  <a:off x="422476" y="5333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96" name="Shape 3296"/>
                <p:cNvSpPr/>
                <p:nvPr/>
              </p:nvSpPr>
              <p:spPr>
                <a:xfrm>
                  <a:off x="418396" y="52457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297" name="Shape 3297"/>
                <p:cNvSpPr/>
                <p:nvPr/>
              </p:nvSpPr>
              <p:spPr>
                <a:xfrm>
                  <a:off x="423989" y="5275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98" name="Shape 3298"/>
                <p:cNvSpPr/>
                <p:nvPr/>
              </p:nvSpPr>
              <p:spPr>
                <a:xfrm>
                  <a:off x="423989" y="52603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299" name="Shape 3299"/>
                <p:cNvSpPr/>
                <p:nvPr/>
              </p:nvSpPr>
              <p:spPr>
                <a:xfrm>
                  <a:off x="140983" y="452566"/>
                  <a:ext cx="92318" cy="9373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3224"/>
                      </a:moveTo>
                      <a:cubicBezTo>
                        <a:pt x="20250" y="3224"/>
                        <a:pt x="19912" y="2901"/>
                        <a:pt x="19912" y="2901"/>
                      </a:cubicBezTo>
                      <a:cubicBezTo>
                        <a:pt x="19912" y="2901"/>
                        <a:pt x="19575" y="2901"/>
                        <a:pt x="19238" y="2579"/>
                      </a:cubicBezTo>
                      <a:cubicBezTo>
                        <a:pt x="19238" y="2579"/>
                        <a:pt x="18900" y="2579"/>
                        <a:pt x="18900" y="2579"/>
                      </a:cubicBezTo>
                      <a:cubicBezTo>
                        <a:pt x="17887" y="2579"/>
                        <a:pt x="16875" y="2901"/>
                        <a:pt x="16538" y="3546"/>
                      </a:cubicBezTo>
                      <a:cubicBezTo>
                        <a:pt x="16200" y="3869"/>
                        <a:pt x="15525" y="3869"/>
                        <a:pt x="15188" y="3869"/>
                      </a:cubicBezTo>
                      <a:cubicBezTo>
                        <a:pt x="13837" y="3869"/>
                        <a:pt x="12150" y="2257"/>
                        <a:pt x="11813" y="1934"/>
                      </a:cubicBezTo>
                      <a:cubicBezTo>
                        <a:pt x="11813" y="1612"/>
                        <a:pt x="11813" y="1612"/>
                        <a:pt x="11813" y="1612"/>
                      </a:cubicBezTo>
                      <a:cubicBezTo>
                        <a:pt x="11813" y="1612"/>
                        <a:pt x="11813" y="1612"/>
                        <a:pt x="11813" y="1612"/>
                      </a:cubicBezTo>
                      <a:cubicBezTo>
                        <a:pt x="11475" y="1612"/>
                        <a:pt x="11475" y="1612"/>
                        <a:pt x="11475" y="1290"/>
                      </a:cubicBezTo>
                      <a:cubicBezTo>
                        <a:pt x="11475" y="1290"/>
                        <a:pt x="11475" y="1290"/>
                        <a:pt x="11137" y="1290"/>
                      </a:cubicBezTo>
                      <a:cubicBezTo>
                        <a:pt x="11137" y="1290"/>
                        <a:pt x="11137" y="1290"/>
                        <a:pt x="11137" y="967"/>
                      </a:cubicBezTo>
                      <a:cubicBezTo>
                        <a:pt x="11137" y="967"/>
                        <a:pt x="11137" y="967"/>
                        <a:pt x="10800" y="967"/>
                      </a:cubicBezTo>
                      <a:cubicBezTo>
                        <a:pt x="10800" y="967"/>
                        <a:pt x="10800" y="967"/>
                        <a:pt x="10800" y="967"/>
                      </a:cubicBezTo>
                      <a:cubicBezTo>
                        <a:pt x="10463" y="967"/>
                        <a:pt x="10463" y="967"/>
                        <a:pt x="10463" y="967"/>
                      </a:cubicBezTo>
                      <a:cubicBezTo>
                        <a:pt x="10463" y="967"/>
                        <a:pt x="10463" y="967"/>
                        <a:pt x="10463" y="967"/>
                      </a:cubicBezTo>
                      <a:cubicBezTo>
                        <a:pt x="10463" y="967"/>
                        <a:pt x="10125" y="967"/>
                        <a:pt x="10125" y="967"/>
                      </a:cubicBezTo>
                      <a:cubicBezTo>
                        <a:pt x="10125" y="967"/>
                        <a:pt x="10125" y="967"/>
                        <a:pt x="10125" y="967"/>
                      </a:cubicBezTo>
                      <a:cubicBezTo>
                        <a:pt x="9112" y="1612"/>
                        <a:pt x="8775" y="1612"/>
                        <a:pt x="8100" y="1612"/>
                      </a:cubicBezTo>
                      <a:cubicBezTo>
                        <a:pt x="8100" y="1612"/>
                        <a:pt x="8100" y="1290"/>
                        <a:pt x="7762" y="1290"/>
                      </a:cubicBezTo>
                      <a:cubicBezTo>
                        <a:pt x="7425" y="967"/>
                        <a:pt x="7425" y="645"/>
                        <a:pt x="7425" y="0"/>
                      </a:cubicBezTo>
                      <a:cubicBezTo>
                        <a:pt x="7425" y="322"/>
                        <a:pt x="7088" y="322"/>
                        <a:pt x="7088" y="322"/>
                      </a:cubicBezTo>
                      <a:cubicBezTo>
                        <a:pt x="6750" y="1290"/>
                        <a:pt x="5738" y="2257"/>
                        <a:pt x="4725" y="2257"/>
                      </a:cubicBezTo>
                      <a:cubicBezTo>
                        <a:pt x="4387" y="2257"/>
                        <a:pt x="3712" y="1934"/>
                        <a:pt x="3712" y="1612"/>
                      </a:cubicBezTo>
                      <a:cubicBezTo>
                        <a:pt x="3375" y="1290"/>
                        <a:pt x="3037" y="967"/>
                        <a:pt x="2700" y="967"/>
                      </a:cubicBezTo>
                      <a:cubicBezTo>
                        <a:pt x="2362" y="1934"/>
                        <a:pt x="2025" y="1934"/>
                        <a:pt x="1687" y="1934"/>
                      </a:cubicBezTo>
                      <a:cubicBezTo>
                        <a:pt x="1687" y="1934"/>
                        <a:pt x="1687" y="1934"/>
                        <a:pt x="1687" y="1934"/>
                      </a:cubicBezTo>
                      <a:cubicBezTo>
                        <a:pt x="1687" y="1934"/>
                        <a:pt x="1687" y="1934"/>
                        <a:pt x="1687" y="1934"/>
                      </a:cubicBezTo>
                      <a:cubicBezTo>
                        <a:pt x="1687" y="1934"/>
                        <a:pt x="1350" y="1934"/>
                        <a:pt x="1350" y="1934"/>
                      </a:cubicBezTo>
                      <a:cubicBezTo>
                        <a:pt x="1350" y="1934"/>
                        <a:pt x="1350" y="1934"/>
                        <a:pt x="1350" y="1934"/>
                      </a:cubicBezTo>
                      <a:cubicBezTo>
                        <a:pt x="1350" y="1934"/>
                        <a:pt x="1350" y="2257"/>
                        <a:pt x="1350" y="2257"/>
                      </a:cubicBezTo>
                      <a:cubicBezTo>
                        <a:pt x="1350" y="2257"/>
                        <a:pt x="1350" y="2257"/>
                        <a:pt x="1350" y="2257"/>
                      </a:cubicBezTo>
                      <a:cubicBezTo>
                        <a:pt x="1350" y="2579"/>
                        <a:pt x="1350" y="2579"/>
                        <a:pt x="1350" y="2901"/>
                      </a:cubicBezTo>
                      <a:cubicBezTo>
                        <a:pt x="1350" y="2901"/>
                        <a:pt x="1350" y="2901"/>
                        <a:pt x="1350" y="2901"/>
                      </a:cubicBezTo>
                      <a:cubicBezTo>
                        <a:pt x="1350" y="2901"/>
                        <a:pt x="1350" y="2901"/>
                        <a:pt x="1350" y="3224"/>
                      </a:cubicBezTo>
                      <a:cubicBezTo>
                        <a:pt x="1350" y="3224"/>
                        <a:pt x="1350" y="3224"/>
                        <a:pt x="1350" y="3224"/>
                      </a:cubicBezTo>
                      <a:cubicBezTo>
                        <a:pt x="1350" y="3224"/>
                        <a:pt x="1350" y="3224"/>
                        <a:pt x="1350" y="3546"/>
                      </a:cubicBezTo>
                      <a:cubicBezTo>
                        <a:pt x="2362" y="3869"/>
                        <a:pt x="2700" y="4836"/>
                        <a:pt x="2362" y="5803"/>
                      </a:cubicBezTo>
                      <a:cubicBezTo>
                        <a:pt x="2362" y="5803"/>
                        <a:pt x="2362" y="6125"/>
                        <a:pt x="2700" y="6125"/>
                      </a:cubicBezTo>
                      <a:cubicBezTo>
                        <a:pt x="3037" y="6770"/>
                        <a:pt x="3375" y="7737"/>
                        <a:pt x="2700" y="8382"/>
                      </a:cubicBezTo>
                      <a:cubicBezTo>
                        <a:pt x="2362" y="8704"/>
                        <a:pt x="1687" y="8704"/>
                        <a:pt x="1350" y="8382"/>
                      </a:cubicBezTo>
                      <a:cubicBezTo>
                        <a:pt x="1350" y="8382"/>
                        <a:pt x="1012" y="8382"/>
                        <a:pt x="1012" y="8382"/>
                      </a:cubicBezTo>
                      <a:cubicBezTo>
                        <a:pt x="1012" y="8704"/>
                        <a:pt x="1350" y="8704"/>
                        <a:pt x="1350" y="9027"/>
                      </a:cubicBezTo>
                      <a:cubicBezTo>
                        <a:pt x="1687" y="9349"/>
                        <a:pt x="2025" y="9994"/>
                        <a:pt x="1350" y="10639"/>
                      </a:cubicBezTo>
                      <a:cubicBezTo>
                        <a:pt x="1350" y="10961"/>
                        <a:pt x="1012" y="10961"/>
                        <a:pt x="1012" y="11284"/>
                      </a:cubicBezTo>
                      <a:cubicBezTo>
                        <a:pt x="675" y="11284"/>
                        <a:pt x="675" y="11606"/>
                        <a:pt x="675" y="11606"/>
                      </a:cubicBezTo>
                      <a:cubicBezTo>
                        <a:pt x="675" y="11606"/>
                        <a:pt x="675" y="11606"/>
                        <a:pt x="675" y="11606"/>
                      </a:cubicBezTo>
                      <a:cubicBezTo>
                        <a:pt x="337" y="11606"/>
                        <a:pt x="337" y="11928"/>
                        <a:pt x="337" y="12251"/>
                      </a:cubicBezTo>
                      <a:cubicBezTo>
                        <a:pt x="337" y="12251"/>
                        <a:pt x="337" y="12251"/>
                        <a:pt x="337" y="12251"/>
                      </a:cubicBezTo>
                      <a:cubicBezTo>
                        <a:pt x="675" y="12573"/>
                        <a:pt x="675" y="13218"/>
                        <a:pt x="675" y="13540"/>
                      </a:cubicBezTo>
                      <a:cubicBezTo>
                        <a:pt x="675" y="14185"/>
                        <a:pt x="337" y="14507"/>
                        <a:pt x="0" y="15152"/>
                      </a:cubicBezTo>
                      <a:cubicBezTo>
                        <a:pt x="337" y="15152"/>
                        <a:pt x="675" y="15152"/>
                        <a:pt x="1012" y="15475"/>
                      </a:cubicBezTo>
                      <a:cubicBezTo>
                        <a:pt x="1350" y="15475"/>
                        <a:pt x="1350" y="15797"/>
                        <a:pt x="1687" y="15797"/>
                      </a:cubicBezTo>
                      <a:cubicBezTo>
                        <a:pt x="3037" y="16442"/>
                        <a:pt x="4387" y="17409"/>
                        <a:pt x="4387" y="18699"/>
                      </a:cubicBezTo>
                      <a:cubicBezTo>
                        <a:pt x="4050" y="19343"/>
                        <a:pt x="4050" y="19988"/>
                        <a:pt x="3712" y="20310"/>
                      </a:cubicBezTo>
                      <a:cubicBezTo>
                        <a:pt x="3712" y="20310"/>
                        <a:pt x="3712" y="20633"/>
                        <a:pt x="3712" y="20633"/>
                      </a:cubicBezTo>
                      <a:cubicBezTo>
                        <a:pt x="3712" y="20633"/>
                        <a:pt x="3712" y="20955"/>
                        <a:pt x="3712" y="20955"/>
                      </a:cubicBezTo>
                      <a:cubicBezTo>
                        <a:pt x="3375" y="20955"/>
                        <a:pt x="3375" y="21278"/>
                        <a:pt x="3375" y="21278"/>
                      </a:cubicBezTo>
                      <a:cubicBezTo>
                        <a:pt x="3375" y="21278"/>
                        <a:pt x="3375" y="21278"/>
                        <a:pt x="3375" y="21600"/>
                      </a:cubicBezTo>
                      <a:cubicBezTo>
                        <a:pt x="4387" y="21278"/>
                        <a:pt x="5738" y="20955"/>
                        <a:pt x="7425" y="20633"/>
                      </a:cubicBezTo>
                      <a:cubicBezTo>
                        <a:pt x="9112" y="19988"/>
                        <a:pt x="11475" y="19666"/>
                        <a:pt x="13500" y="19021"/>
                      </a:cubicBezTo>
                      <a:cubicBezTo>
                        <a:pt x="15862" y="18699"/>
                        <a:pt x="18225" y="19021"/>
                        <a:pt x="20587" y="19343"/>
                      </a:cubicBezTo>
                      <a:cubicBezTo>
                        <a:pt x="20587" y="19343"/>
                        <a:pt x="20587" y="19021"/>
                        <a:pt x="20587" y="19021"/>
                      </a:cubicBezTo>
                      <a:cubicBezTo>
                        <a:pt x="20587" y="19021"/>
                        <a:pt x="20587" y="19021"/>
                        <a:pt x="20587" y="19021"/>
                      </a:cubicBezTo>
                      <a:cubicBezTo>
                        <a:pt x="20587" y="19021"/>
                        <a:pt x="20587" y="19021"/>
                        <a:pt x="20587" y="19021"/>
                      </a:cubicBezTo>
                      <a:cubicBezTo>
                        <a:pt x="20587" y="18699"/>
                        <a:pt x="20587" y="18699"/>
                        <a:pt x="20587" y="18699"/>
                      </a:cubicBezTo>
                      <a:cubicBezTo>
                        <a:pt x="20587" y="18699"/>
                        <a:pt x="20587" y="18699"/>
                        <a:pt x="20587" y="18699"/>
                      </a:cubicBezTo>
                      <a:cubicBezTo>
                        <a:pt x="20250" y="18054"/>
                        <a:pt x="18900" y="15152"/>
                        <a:pt x="18900" y="14185"/>
                      </a:cubicBezTo>
                      <a:cubicBezTo>
                        <a:pt x="18900" y="13863"/>
                        <a:pt x="19238" y="13540"/>
                        <a:pt x="19575" y="12896"/>
                      </a:cubicBezTo>
                      <a:cubicBezTo>
                        <a:pt x="19912" y="12251"/>
                        <a:pt x="20250" y="11284"/>
                        <a:pt x="20250" y="10961"/>
                      </a:cubicBezTo>
                      <a:cubicBezTo>
                        <a:pt x="20250" y="9994"/>
                        <a:pt x="20925" y="9672"/>
                        <a:pt x="21263" y="9027"/>
                      </a:cubicBezTo>
                      <a:cubicBezTo>
                        <a:pt x="21263" y="9027"/>
                        <a:pt x="21600" y="8704"/>
                        <a:pt x="21600" y="8382"/>
                      </a:cubicBezTo>
                      <a:cubicBezTo>
                        <a:pt x="21600" y="8382"/>
                        <a:pt x="21600" y="8382"/>
                        <a:pt x="21600" y="8060"/>
                      </a:cubicBezTo>
                      <a:cubicBezTo>
                        <a:pt x="21600" y="8060"/>
                        <a:pt x="21600" y="8060"/>
                        <a:pt x="21600" y="8060"/>
                      </a:cubicBezTo>
                      <a:cubicBezTo>
                        <a:pt x="21600" y="7737"/>
                        <a:pt x="21600" y="7737"/>
                        <a:pt x="21600" y="7737"/>
                      </a:cubicBezTo>
                      <a:cubicBezTo>
                        <a:pt x="21600" y="7737"/>
                        <a:pt x="21600" y="7415"/>
                        <a:pt x="21600" y="7415"/>
                      </a:cubicBezTo>
                      <a:cubicBezTo>
                        <a:pt x="21600" y="7415"/>
                        <a:pt x="21600" y="7093"/>
                        <a:pt x="21600" y="7093"/>
                      </a:cubicBezTo>
                      <a:cubicBezTo>
                        <a:pt x="21600" y="7093"/>
                        <a:pt x="21600" y="6770"/>
                        <a:pt x="21600" y="6770"/>
                      </a:cubicBezTo>
                      <a:cubicBezTo>
                        <a:pt x="21600" y="6448"/>
                        <a:pt x="21600" y="6448"/>
                        <a:pt x="21600" y="6448"/>
                      </a:cubicBezTo>
                      <a:cubicBezTo>
                        <a:pt x="21263" y="6125"/>
                        <a:pt x="21263" y="6125"/>
                        <a:pt x="21263" y="6125"/>
                      </a:cubicBezTo>
                      <a:cubicBezTo>
                        <a:pt x="21263" y="5803"/>
                        <a:pt x="21263" y="5803"/>
                        <a:pt x="21263" y="5481"/>
                      </a:cubicBezTo>
                      <a:cubicBezTo>
                        <a:pt x="21263" y="5481"/>
                        <a:pt x="21263" y="5158"/>
                        <a:pt x="21263" y="5158"/>
                      </a:cubicBezTo>
                      <a:cubicBezTo>
                        <a:pt x="21263" y="5158"/>
                        <a:pt x="21263" y="4836"/>
                        <a:pt x="20925" y="4836"/>
                      </a:cubicBezTo>
                      <a:cubicBezTo>
                        <a:pt x="20925" y="4513"/>
                        <a:pt x="20925" y="4513"/>
                        <a:pt x="20925" y="4513"/>
                      </a:cubicBezTo>
                      <a:cubicBezTo>
                        <a:pt x="20925" y="4191"/>
                        <a:pt x="20925" y="4191"/>
                        <a:pt x="20925" y="3869"/>
                      </a:cubicBezTo>
                      <a:cubicBezTo>
                        <a:pt x="20925" y="3869"/>
                        <a:pt x="20587" y="3869"/>
                        <a:pt x="20587" y="3546"/>
                      </a:cubicBezTo>
                      <a:cubicBezTo>
                        <a:pt x="20587" y="3546"/>
                        <a:pt x="20587" y="3546"/>
                        <a:pt x="20587" y="3224"/>
                      </a:cubicBezTo>
                      <a:cubicBezTo>
                        <a:pt x="20587" y="3224"/>
                        <a:pt x="20587" y="3224"/>
                        <a:pt x="20587" y="3224"/>
                      </a:cubicBezTo>
                      <a:cubicBezTo>
                        <a:pt x="20587" y="3224"/>
                        <a:pt x="20587" y="3224"/>
                        <a:pt x="20250" y="3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00" name="Shape 3300"/>
                <p:cNvSpPr/>
                <p:nvPr/>
              </p:nvSpPr>
              <p:spPr>
                <a:xfrm>
                  <a:off x="227247" y="446708"/>
                  <a:ext cx="62050" cy="952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074" y="635"/>
                      </a:moveTo>
                      <a:cubicBezTo>
                        <a:pt x="16074" y="635"/>
                        <a:pt x="16074" y="635"/>
                        <a:pt x="16074"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070" y="635"/>
                        <a:pt x="15070" y="635"/>
                      </a:cubicBezTo>
                      <a:cubicBezTo>
                        <a:pt x="15070" y="635"/>
                        <a:pt x="15070" y="635"/>
                        <a:pt x="15070" y="635"/>
                      </a:cubicBezTo>
                      <a:cubicBezTo>
                        <a:pt x="15070" y="635"/>
                        <a:pt x="14567" y="635"/>
                        <a:pt x="14567" y="318"/>
                      </a:cubicBezTo>
                      <a:cubicBezTo>
                        <a:pt x="13563" y="318"/>
                        <a:pt x="10047" y="0"/>
                        <a:pt x="6028" y="0"/>
                      </a:cubicBezTo>
                      <a:cubicBezTo>
                        <a:pt x="3516" y="0"/>
                        <a:pt x="2512" y="0"/>
                        <a:pt x="2009" y="318"/>
                      </a:cubicBezTo>
                      <a:cubicBezTo>
                        <a:pt x="2009" y="635"/>
                        <a:pt x="2512" y="1271"/>
                        <a:pt x="2512" y="1906"/>
                      </a:cubicBezTo>
                      <a:cubicBezTo>
                        <a:pt x="3014" y="2541"/>
                        <a:pt x="3014" y="3176"/>
                        <a:pt x="3014" y="3494"/>
                      </a:cubicBezTo>
                      <a:cubicBezTo>
                        <a:pt x="3014" y="3494"/>
                        <a:pt x="3014" y="3812"/>
                        <a:pt x="3014" y="3812"/>
                      </a:cubicBezTo>
                      <a:cubicBezTo>
                        <a:pt x="2512" y="4129"/>
                        <a:pt x="2512" y="4129"/>
                        <a:pt x="2512" y="4129"/>
                      </a:cubicBezTo>
                      <a:cubicBezTo>
                        <a:pt x="2512" y="4129"/>
                        <a:pt x="2512" y="4129"/>
                        <a:pt x="2512" y="4129"/>
                      </a:cubicBezTo>
                      <a:cubicBezTo>
                        <a:pt x="2512" y="4447"/>
                        <a:pt x="2512" y="4447"/>
                        <a:pt x="2512" y="4447"/>
                      </a:cubicBezTo>
                      <a:cubicBezTo>
                        <a:pt x="2512" y="4447"/>
                        <a:pt x="2512" y="4765"/>
                        <a:pt x="3014" y="4765"/>
                      </a:cubicBezTo>
                      <a:cubicBezTo>
                        <a:pt x="3014" y="5082"/>
                        <a:pt x="3014" y="5082"/>
                        <a:pt x="3014" y="5400"/>
                      </a:cubicBezTo>
                      <a:cubicBezTo>
                        <a:pt x="3014" y="5400"/>
                        <a:pt x="3014" y="5400"/>
                        <a:pt x="3014" y="5718"/>
                      </a:cubicBezTo>
                      <a:cubicBezTo>
                        <a:pt x="3014" y="5718"/>
                        <a:pt x="3516" y="6035"/>
                        <a:pt x="3516" y="6035"/>
                      </a:cubicBezTo>
                      <a:cubicBezTo>
                        <a:pt x="3516" y="6353"/>
                        <a:pt x="3516" y="6353"/>
                        <a:pt x="3516" y="6353"/>
                      </a:cubicBezTo>
                      <a:cubicBezTo>
                        <a:pt x="3516" y="6671"/>
                        <a:pt x="3516" y="6671"/>
                        <a:pt x="3516" y="6988"/>
                      </a:cubicBezTo>
                      <a:cubicBezTo>
                        <a:pt x="3516" y="6988"/>
                        <a:pt x="3516" y="7306"/>
                        <a:pt x="4019" y="7306"/>
                      </a:cubicBezTo>
                      <a:cubicBezTo>
                        <a:pt x="4019" y="7306"/>
                        <a:pt x="4019" y="7624"/>
                        <a:pt x="4019" y="7624"/>
                      </a:cubicBezTo>
                      <a:cubicBezTo>
                        <a:pt x="4019" y="7941"/>
                        <a:pt x="4019" y="7941"/>
                        <a:pt x="4019" y="7941"/>
                      </a:cubicBezTo>
                      <a:cubicBezTo>
                        <a:pt x="4019" y="8259"/>
                        <a:pt x="4019" y="8259"/>
                        <a:pt x="4019" y="8576"/>
                      </a:cubicBezTo>
                      <a:cubicBezTo>
                        <a:pt x="4019" y="8576"/>
                        <a:pt x="4019" y="8576"/>
                        <a:pt x="4019" y="8576"/>
                      </a:cubicBezTo>
                      <a:cubicBezTo>
                        <a:pt x="4019" y="8894"/>
                        <a:pt x="4019" y="8894"/>
                        <a:pt x="4019" y="9212"/>
                      </a:cubicBezTo>
                      <a:cubicBezTo>
                        <a:pt x="4019" y="9212"/>
                        <a:pt x="4019" y="9212"/>
                        <a:pt x="4019" y="9212"/>
                      </a:cubicBezTo>
                      <a:cubicBezTo>
                        <a:pt x="4019" y="9529"/>
                        <a:pt x="4019" y="9529"/>
                        <a:pt x="4019" y="9529"/>
                      </a:cubicBezTo>
                      <a:cubicBezTo>
                        <a:pt x="4019" y="10165"/>
                        <a:pt x="3516" y="10800"/>
                        <a:pt x="3014" y="11118"/>
                      </a:cubicBezTo>
                      <a:cubicBezTo>
                        <a:pt x="2512" y="11435"/>
                        <a:pt x="2009" y="11753"/>
                        <a:pt x="2009" y="11753"/>
                      </a:cubicBezTo>
                      <a:cubicBezTo>
                        <a:pt x="2009" y="12706"/>
                        <a:pt x="1507" y="13659"/>
                        <a:pt x="502" y="14612"/>
                      </a:cubicBezTo>
                      <a:cubicBezTo>
                        <a:pt x="502" y="14929"/>
                        <a:pt x="0" y="15247"/>
                        <a:pt x="0" y="15565"/>
                      </a:cubicBezTo>
                      <a:cubicBezTo>
                        <a:pt x="0" y="15882"/>
                        <a:pt x="1507" y="18424"/>
                        <a:pt x="2009" y="19059"/>
                      </a:cubicBezTo>
                      <a:cubicBezTo>
                        <a:pt x="2009" y="19059"/>
                        <a:pt x="2512" y="19376"/>
                        <a:pt x="2512" y="19376"/>
                      </a:cubicBezTo>
                      <a:cubicBezTo>
                        <a:pt x="2512" y="19376"/>
                        <a:pt x="2512" y="19376"/>
                        <a:pt x="2512" y="19694"/>
                      </a:cubicBezTo>
                      <a:cubicBezTo>
                        <a:pt x="2512" y="19694"/>
                        <a:pt x="2512" y="19694"/>
                        <a:pt x="2512" y="20012"/>
                      </a:cubicBezTo>
                      <a:cubicBezTo>
                        <a:pt x="2512" y="20012"/>
                        <a:pt x="2512" y="20012"/>
                        <a:pt x="2512" y="20012"/>
                      </a:cubicBezTo>
                      <a:cubicBezTo>
                        <a:pt x="2512" y="20012"/>
                        <a:pt x="2512" y="20329"/>
                        <a:pt x="2512" y="20329"/>
                      </a:cubicBezTo>
                      <a:cubicBezTo>
                        <a:pt x="2512" y="20647"/>
                        <a:pt x="2512" y="20647"/>
                        <a:pt x="2512" y="20647"/>
                      </a:cubicBezTo>
                      <a:cubicBezTo>
                        <a:pt x="2512" y="20647"/>
                        <a:pt x="2512" y="20647"/>
                        <a:pt x="2512" y="20647"/>
                      </a:cubicBezTo>
                      <a:cubicBezTo>
                        <a:pt x="3516" y="20965"/>
                        <a:pt x="4521" y="21282"/>
                        <a:pt x="5023" y="21282"/>
                      </a:cubicBezTo>
                      <a:cubicBezTo>
                        <a:pt x="5526" y="21282"/>
                        <a:pt x="5526" y="21600"/>
                        <a:pt x="5526" y="21600"/>
                      </a:cubicBezTo>
                      <a:cubicBezTo>
                        <a:pt x="6530" y="21600"/>
                        <a:pt x="12056" y="20012"/>
                        <a:pt x="16074" y="18741"/>
                      </a:cubicBezTo>
                      <a:cubicBezTo>
                        <a:pt x="17079" y="18424"/>
                        <a:pt x="18586" y="18106"/>
                        <a:pt x="19591" y="17788"/>
                      </a:cubicBezTo>
                      <a:cubicBezTo>
                        <a:pt x="20093" y="17788"/>
                        <a:pt x="21098" y="17471"/>
                        <a:pt x="21600" y="17153"/>
                      </a:cubicBezTo>
                      <a:cubicBezTo>
                        <a:pt x="21600" y="17153"/>
                        <a:pt x="21600" y="17153"/>
                        <a:pt x="21600" y="17153"/>
                      </a:cubicBezTo>
                      <a:cubicBezTo>
                        <a:pt x="21600" y="17153"/>
                        <a:pt x="21098" y="16835"/>
                        <a:pt x="21098" y="16518"/>
                      </a:cubicBezTo>
                      <a:cubicBezTo>
                        <a:pt x="21098" y="16518"/>
                        <a:pt x="21098" y="16518"/>
                        <a:pt x="21098" y="16518"/>
                      </a:cubicBezTo>
                      <a:cubicBezTo>
                        <a:pt x="21098" y="16200"/>
                        <a:pt x="20595" y="15882"/>
                        <a:pt x="20595" y="15565"/>
                      </a:cubicBezTo>
                      <a:cubicBezTo>
                        <a:pt x="20595" y="15565"/>
                        <a:pt x="20595" y="15565"/>
                        <a:pt x="20595" y="15565"/>
                      </a:cubicBezTo>
                      <a:cubicBezTo>
                        <a:pt x="20595" y="15247"/>
                        <a:pt x="20093" y="14929"/>
                        <a:pt x="20093" y="14612"/>
                      </a:cubicBezTo>
                      <a:cubicBezTo>
                        <a:pt x="20093" y="14612"/>
                        <a:pt x="20093" y="14294"/>
                        <a:pt x="20093" y="14294"/>
                      </a:cubicBezTo>
                      <a:cubicBezTo>
                        <a:pt x="20093" y="13976"/>
                        <a:pt x="20093" y="13659"/>
                        <a:pt x="20093" y="13341"/>
                      </a:cubicBezTo>
                      <a:cubicBezTo>
                        <a:pt x="20093" y="11753"/>
                        <a:pt x="19088" y="9847"/>
                        <a:pt x="18586" y="8894"/>
                      </a:cubicBezTo>
                      <a:cubicBezTo>
                        <a:pt x="17581" y="7624"/>
                        <a:pt x="18084" y="6035"/>
                        <a:pt x="18084" y="4129"/>
                      </a:cubicBezTo>
                      <a:cubicBezTo>
                        <a:pt x="18084" y="3494"/>
                        <a:pt x="18084" y="3494"/>
                        <a:pt x="18084" y="3494"/>
                      </a:cubicBezTo>
                      <a:cubicBezTo>
                        <a:pt x="18586" y="2224"/>
                        <a:pt x="17581" y="1906"/>
                        <a:pt x="17581" y="1906"/>
                      </a:cubicBezTo>
                      <a:cubicBezTo>
                        <a:pt x="17079" y="1906"/>
                        <a:pt x="17079" y="1906"/>
                        <a:pt x="17079" y="1906"/>
                      </a:cubicBezTo>
                      <a:cubicBezTo>
                        <a:pt x="17079" y="1906"/>
                        <a:pt x="17079" y="1906"/>
                        <a:pt x="17079" y="1906"/>
                      </a:cubicBezTo>
                      <a:cubicBezTo>
                        <a:pt x="17079" y="1588"/>
                        <a:pt x="17079" y="1588"/>
                        <a:pt x="16577" y="1588"/>
                      </a:cubicBezTo>
                      <a:cubicBezTo>
                        <a:pt x="16577" y="1588"/>
                        <a:pt x="16577" y="1588"/>
                        <a:pt x="16577" y="1588"/>
                      </a:cubicBezTo>
                      <a:cubicBezTo>
                        <a:pt x="16577" y="1271"/>
                        <a:pt x="16577" y="1271"/>
                        <a:pt x="16577" y="1271"/>
                      </a:cubicBezTo>
                      <a:cubicBezTo>
                        <a:pt x="16577" y="1271"/>
                        <a:pt x="16577" y="953"/>
                        <a:pt x="16577" y="953"/>
                      </a:cubicBezTo>
                      <a:cubicBezTo>
                        <a:pt x="16577" y="953"/>
                        <a:pt x="16074" y="635"/>
                        <a:pt x="16074" y="635"/>
                      </a:cubicBezTo>
                      <a:cubicBezTo>
                        <a:pt x="16074" y="635"/>
                        <a:pt x="16074" y="635"/>
                        <a:pt x="16074" y="635"/>
                      </a:cubicBezTo>
                      <a:cubicBezTo>
                        <a:pt x="16074" y="635"/>
                        <a:pt x="16074" y="635"/>
                        <a:pt x="16074" y="6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01" name="Shape 3301"/>
                <p:cNvSpPr/>
                <p:nvPr/>
              </p:nvSpPr>
              <p:spPr>
                <a:xfrm>
                  <a:off x="268569" y="4440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02" name="Shape 3302"/>
                <p:cNvSpPr/>
                <p:nvPr/>
              </p:nvSpPr>
              <p:spPr>
                <a:xfrm>
                  <a:off x="279163" y="5069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03" name="Shape 3303"/>
                <p:cNvSpPr/>
                <p:nvPr/>
              </p:nvSpPr>
              <p:spPr>
                <a:xfrm>
                  <a:off x="271596" y="4554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04" name="Shape 3304"/>
                <p:cNvSpPr/>
                <p:nvPr/>
              </p:nvSpPr>
              <p:spPr>
                <a:xfrm>
                  <a:off x="270082" y="4484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05" name="Shape 3305"/>
                <p:cNvSpPr/>
                <p:nvPr/>
              </p:nvSpPr>
              <p:spPr>
                <a:xfrm>
                  <a:off x="280676" y="5113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06" name="Shape 3306"/>
                <p:cNvSpPr/>
                <p:nvPr/>
              </p:nvSpPr>
              <p:spPr>
                <a:xfrm>
                  <a:off x="282190" y="51505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07" name="Shape 3307"/>
                <p:cNvSpPr/>
                <p:nvPr/>
              </p:nvSpPr>
              <p:spPr>
                <a:xfrm>
                  <a:off x="275676" y="4469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08" name="Shape 3308"/>
                <p:cNvSpPr/>
                <p:nvPr/>
              </p:nvSpPr>
              <p:spPr>
                <a:xfrm>
                  <a:off x="284756" y="5011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09" name="Shape 3309"/>
                <p:cNvSpPr/>
                <p:nvPr/>
              </p:nvSpPr>
              <p:spPr>
                <a:xfrm>
                  <a:off x="236327" y="46452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10" name="Shape 3310"/>
                <p:cNvSpPr/>
                <p:nvPr/>
              </p:nvSpPr>
              <p:spPr>
                <a:xfrm>
                  <a:off x="239354" y="47477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11" name="Shape 3311"/>
                <p:cNvSpPr/>
                <p:nvPr/>
              </p:nvSpPr>
              <p:spPr>
                <a:xfrm>
                  <a:off x="237841" y="4674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12" name="Shape 3312"/>
                <p:cNvSpPr/>
                <p:nvPr/>
              </p:nvSpPr>
              <p:spPr>
                <a:xfrm>
                  <a:off x="234814" y="5275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13" name="Shape 3313"/>
                <p:cNvSpPr/>
                <p:nvPr/>
              </p:nvSpPr>
              <p:spPr>
                <a:xfrm>
                  <a:off x="229220" y="4615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14" name="Shape 3314"/>
                <p:cNvSpPr/>
                <p:nvPr/>
              </p:nvSpPr>
              <p:spPr>
                <a:xfrm>
                  <a:off x="234814" y="5304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15" name="Shape 3315"/>
                <p:cNvSpPr/>
                <p:nvPr/>
              </p:nvSpPr>
              <p:spPr>
                <a:xfrm>
                  <a:off x="232247" y="4718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16" name="Shape 3316"/>
                <p:cNvSpPr/>
                <p:nvPr/>
              </p:nvSpPr>
              <p:spPr>
                <a:xfrm>
                  <a:off x="33531" y="420344"/>
                  <a:ext cx="115020" cy="820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65" y="16475"/>
                      </a:moveTo>
                      <a:cubicBezTo>
                        <a:pt x="14765" y="16475"/>
                        <a:pt x="14765" y="16475"/>
                        <a:pt x="14765" y="16475"/>
                      </a:cubicBezTo>
                      <a:cubicBezTo>
                        <a:pt x="14765" y="16475"/>
                        <a:pt x="15038" y="16475"/>
                        <a:pt x="15311" y="16475"/>
                      </a:cubicBezTo>
                      <a:cubicBezTo>
                        <a:pt x="15311" y="16475"/>
                        <a:pt x="15311" y="16475"/>
                        <a:pt x="15311" y="16475"/>
                      </a:cubicBezTo>
                      <a:cubicBezTo>
                        <a:pt x="15311" y="16475"/>
                        <a:pt x="15585" y="16475"/>
                        <a:pt x="15585" y="16475"/>
                      </a:cubicBezTo>
                      <a:cubicBezTo>
                        <a:pt x="15585" y="16475"/>
                        <a:pt x="15585" y="16475"/>
                        <a:pt x="15585" y="16475"/>
                      </a:cubicBezTo>
                      <a:cubicBezTo>
                        <a:pt x="15858" y="16475"/>
                        <a:pt x="15858" y="16475"/>
                        <a:pt x="15858" y="16475"/>
                      </a:cubicBezTo>
                      <a:cubicBezTo>
                        <a:pt x="16132" y="16475"/>
                        <a:pt x="16405" y="16475"/>
                        <a:pt x="16678" y="16841"/>
                      </a:cubicBezTo>
                      <a:cubicBezTo>
                        <a:pt x="16952" y="17573"/>
                        <a:pt x="17499" y="19403"/>
                        <a:pt x="17499" y="20502"/>
                      </a:cubicBezTo>
                      <a:cubicBezTo>
                        <a:pt x="17225" y="20868"/>
                        <a:pt x="17499" y="21234"/>
                        <a:pt x="17499" y="21234"/>
                      </a:cubicBezTo>
                      <a:cubicBezTo>
                        <a:pt x="17772" y="21600"/>
                        <a:pt x="17772" y="21600"/>
                        <a:pt x="17772" y="21600"/>
                      </a:cubicBezTo>
                      <a:cubicBezTo>
                        <a:pt x="18319" y="20868"/>
                        <a:pt x="18592" y="20136"/>
                        <a:pt x="19139" y="19769"/>
                      </a:cubicBezTo>
                      <a:cubicBezTo>
                        <a:pt x="19139" y="19769"/>
                        <a:pt x="19139" y="19769"/>
                        <a:pt x="19413" y="19769"/>
                      </a:cubicBezTo>
                      <a:cubicBezTo>
                        <a:pt x="19413" y="19769"/>
                        <a:pt x="19413" y="19769"/>
                        <a:pt x="19686" y="19769"/>
                      </a:cubicBezTo>
                      <a:cubicBezTo>
                        <a:pt x="19686" y="19769"/>
                        <a:pt x="19686" y="19769"/>
                        <a:pt x="19686" y="19769"/>
                      </a:cubicBezTo>
                      <a:cubicBezTo>
                        <a:pt x="19686" y="19769"/>
                        <a:pt x="19686" y="19769"/>
                        <a:pt x="19686" y="19769"/>
                      </a:cubicBezTo>
                      <a:cubicBezTo>
                        <a:pt x="19686" y="19769"/>
                        <a:pt x="19686" y="19769"/>
                        <a:pt x="19686" y="19769"/>
                      </a:cubicBezTo>
                      <a:cubicBezTo>
                        <a:pt x="19959" y="20136"/>
                        <a:pt x="19959" y="20136"/>
                        <a:pt x="19959" y="20136"/>
                      </a:cubicBezTo>
                      <a:cubicBezTo>
                        <a:pt x="19959" y="20136"/>
                        <a:pt x="19959" y="20136"/>
                        <a:pt x="19959" y="20136"/>
                      </a:cubicBezTo>
                      <a:cubicBezTo>
                        <a:pt x="19959" y="20136"/>
                        <a:pt x="19959" y="20136"/>
                        <a:pt x="19959" y="20502"/>
                      </a:cubicBezTo>
                      <a:cubicBezTo>
                        <a:pt x="19959" y="20136"/>
                        <a:pt x="20233" y="20136"/>
                        <a:pt x="20233" y="20136"/>
                      </a:cubicBezTo>
                      <a:cubicBezTo>
                        <a:pt x="20233" y="19769"/>
                        <a:pt x="20506" y="19769"/>
                        <a:pt x="20506" y="19769"/>
                      </a:cubicBezTo>
                      <a:cubicBezTo>
                        <a:pt x="20506" y="19769"/>
                        <a:pt x="20506" y="19769"/>
                        <a:pt x="20506" y="19769"/>
                      </a:cubicBezTo>
                      <a:cubicBezTo>
                        <a:pt x="20506" y="19769"/>
                        <a:pt x="20506" y="19403"/>
                        <a:pt x="20233" y="19403"/>
                      </a:cubicBezTo>
                      <a:cubicBezTo>
                        <a:pt x="20233" y="18671"/>
                        <a:pt x="19959" y="17939"/>
                        <a:pt x="20233" y="17207"/>
                      </a:cubicBezTo>
                      <a:cubicBezTo>
                        <a:pt x="20506" y="16475"/>
                        <a:pt x="20780" y="16475"/>
                        <a:pt x="21053" y="16475"/>
                      </a:cubicBezTo>
                      <a:cubicBezTo>
                        <a:pt x="21327" y="16475"/>
                        <a:pt x="21327" y="16475"/>
                        <a:pt x="21600" y="16841"/>
                      </a:cubicBezTo>
                      <a:cubicBezTo>
                        <a:pt x="21600" y="16841"/>
                        <a:pt x="21600" y="16841"/>
                        <a:pt x="21600" y="16841"/>
                      </a:cubicBezTo>
                      <a:cubicBezTo>
                        <a:pt x="21600" y="16475"/>
                        <a:pt x="21600" y="16475"/>
                        <a:pt x="21327" y="16108"/>
                      </a:cubicBezTo>
                      <a:cubicBezTo>
                        <a:pt x="21053" y="15742"/>
                        <a:pt x="21053" y="15010"/>
                        <a:pt x="21053" y="14644"/>
                      </a:cubicBezTo>
                      <a:cubicBezTo>
                        <a:pt x="21053" y="14278"/>
                        <a:pt x="21053" y="13912"/>
                        <a:pt x="20780" y="13546"/>
                      </a:cubicBezTo>
                      <a:cubicBezTo>
                        <a:pt x="20780" y="13546"/>
                        <a:pt x="20506" y="13180"/>
                        <a:pt x="20506" y="13180"/>
                      </a:cubicBezTo>
                      <a:cubicBezTo>
                        <a:pt x="20506" y="13180"/>
                        <a:pt x="20506" y="13180"/>
                        <a:pt x="20506" y="13180"/>
                      </a:cubicBezTo>
                      <a:cubicBezTo>
                        <a:pt x="20506" y="13180"/>
                        <a:pt x="20233" y="12814"/>
                        <a:pt x="20233" y="12814"/>
                      </a:cubicBezTo>
                      <a:cubicBezTo>
                        <a:pt x="20233" y="12814"/>
                        <a:pt x="20233" y="12814"/>
                        <a:pt x="20233" y="12814"/>
                      </a:cubicBezTo>
                      <a:cubicBezTo>
                        <a:pt x="20233" y="12447"/>
                        <a:pt x="20233" y="12447"/>
                        <a:pt x="20233" y="12447"/>
                      </a:cubicBezTo>
                      <a:cubicBezTo>
                        <a:pt x="20233" y="12447"/>
                        <a:pt x="20233" y="12447"/>
                        <a:pt x="20233" y="12081"/>
                      </a:cubicBezTo>
                      <a:cubicBezTo>
                        <a:pt x="20233" y="12081"/>
                        <a:pt x="20233" y="12081"/>
                        <a:pt x="20233" y="12081"/>
                      </a:cubicBezTo>
                      <a:cubicBezTo>
                        <a:pt x="20233" y="11715"/>
                        <a:pt x="20233" y="11715"/>
                        <a:pt x="20233" y="11715"/>
                      </a:cubicBezTo>
                      <a:cubicBezTo>
                        <a:pt x="20233" y="11715"/>
                        <a:pt x="20233" y="11349"/>
                        <a:pt x="20233" y="11349"/>
                      </a:cubicBezTo>
                      <a:cubicBezTo>
                        <a:pt x="20233" y="11349"/>
                        <a:pt x="20233" y="11349"/>
                        <a:pt x="20233" y="11349"/>
                      </a:cubicBezTo>
                      <a:cubicBezTo>
                        <a:pt x="20233" y="10983"/>
                        <a:pt x="20233" y="10983"/>
                        <a:pt x="20233" y="10983"/>
                      </a:cubicBezTo>
                      <a:cubicBezTo>
                        <a:pt x="20233" y="10617"/>
                        <a:pt x="20233" y="10617"/>
                        <a:pt x="20233" y="10617"/>
                      </a:cubicBezTo>
                      <a:cubicBezTo>
                        <a:pt x="20233" y="10617"/>
                        <a:pt x="20233" y="10251"/>
                        <a:pt x="20233" y="10251"/>
                      </a:cubicBezTo>
                      <a:cubicBezTo>
                        <a:pt x="20506" y="10251"/>
                        <a:pt x="20506" y="10251"/>
                        <a:pt x="20506" y="9885"/>
                      </a:cubicBezTo>
                      <a:cubicBezTo>
                        <a:pt x="20506" y="9885"/>
                        <a:pt x="20506" y="9885"/>
                        <a:pt x="20506" y="9885"/>
                      </a:cubicBezTo>
                      <a:cubicBezTo>
                        <a:pt x="20233" y="9885"/>
                        <a:pt x="20233" y="9519"/>
                        <a:pt x="20233" y="9519"/>
                      </a:cubicBezTo>
                      <a:cubicBezTo>
                        <a:pt x="20233" y="9519"/>
                        <a:pt x="20233" y="9519"/>
                        <a:pt x="20233" y="9519"/>
                      </a:cubicBezTo>
                      <a:cubicBezTo>
                        <a:pt x="20233" y="9519"/>
                        <a:pt x="20233" y="9519"/>
                        <a:pt x="20233" y="9519"/>
                      </a:cubicBezTo>
                      <a:cubicBezTo>
                        <a:pt x="20233" y="9519"/>
                        <a:pt x="20233" y="9519"/>
                        <a:pt x="20233" y="9519"/>
                      </a:cubicBezTo>
                      <a:cubicBezTo>
                        <a:pt x="19959" y="8786"/>
                        <a:pt x="19959" y="8420"/>
                        <a:pt x="19959" y="8054"/>
                      </a:cubicBezTo>
                      <a:cubicBezTo>
                        <a:pt x="19959" y="7688"/>
                        <a:pt x="19686" y="7688"/>
                        <a:pt x="19686" y="7322"/>
                      </a:cubicBezTo>
                      <a:cubicBezTo>
                        <a:pt x="19413" y="7322"/>
                        <a:pt x="18866" y="6956"/>
                        <a:pt x="18866" y="6224"/>
                      </a:cubicBezTo>
                      <a:cubicBezTo>
                        <a:pt x="18866" y="5858"/>
                        <a:pt x="18866" y="5492"/>
                        <a:pt x="19139" y="5125"/>
                      </a:cubicBezTo>
                      <a:cubicBezTo>
                        <a:pt x="18866" y="4393"/>
                        <a:pt x="18319" y="4027"/>
                        <a:pt x="18319" y="3295"/>
                      </a:cubicBezTo>
                      <a:cubicBezTo>
                        <a:pt x="18319" y="2929"/>
                        <a:pt x="17772" y="1464"/>
                        <a:pt x="17499" y="1098"/>
                      </a:cubicBezTo>
                      <a:cubicBezTo>
                        <a:pt x="17499" y="1098"/>
                        <a:pt x="17225" y="1464"/>
                        <a:pt x="16952" y="1831"/>
                      </a:cubicBezTo>
                      <a:cubicBezTo>
                        <a:pt x="16405" y="2563"/>
                        <a:pt x="15858" y="2929"/>
                        <a:pt x="15311" y="2929"/>
                      </a:cubicBezTo>
                      <a:cubicBezTo>
                        <a:pt x="15038" y="2929"/>
                        <a:pt x="14765" y="2929"/>
                        <a:pt x="14491" y="2563"/>
                      </a:cubicBezTo>
                      <a:cubicBezTo>
                        <a:pt x="14218" y="2563"/>
                        <a:pt x="13944" y="2197"/>
                        <a:pt x="13944" y="2197"/>
                      </a:cubicBezTo>
                      <a:cubicBezTo>
                        <a:pt x="13671" y="2929"/>
                        <a:pt x="13124" y="3295"/>
                        <a:pt x="12851" y="3295"/>
                      </a:cubicBezTo>
                      <a:cubicBezTo>
                        <a:pt x="12577" y="3295"/>
                        <a:pt x="12577" y="2929"/>
                        <a:pt x="12304" y="2929"/>
                      </a:cubicBezTo>
                      <a:cubicBezTo>
                        <a:pt x="12304" y="2929"/>
                        <a:pt x="12030" y="2929"/>
                        <a:pt x="12030" y="2929"/>
                      </a:cubicBezTo>
                      <a:cubicBezTo>
                        <a:pt x="11757" y="3295"/>
                        <a:pt x="11484" y="3295"/>
                        <a:pt x="11210" y="3295"/>
                      </a:cubicBezTo>
                      <a:cubicBezTo>
                        <a:pt x="11210" y="3295"/>
                        <a:pt x="11210" y="3295"/>
                        <a:pt x="10937" y="3295"/>
                      </a:cubicBezTo>
                      <a:cubicBezTo>
                        <a:pt x="10937" y="3295"/>
                        <a:pt x="10937" y="3295"/>
                        <a:pt x="10937" y="3295"/>
                      </a:cubicBezTo>
                      <a:cubicBezTo>
                        <a:pt x="10937" y="3295"/>
                        <a:pt x="10937" y="3295"/>
                        <a:pt x="10937" y="3295"/>
                      </a:cubicBezTo>
                      <a:cubicBezTo>
                        <a:pt x="10937" y="3295"/>
                        <a:pt x="10937" y="3295"/>
                        <a:pt x="10663" y="3295"/>
                      </a:cubicBezTo>
                      <a:cubicBezTo>
                        <a:pt x="10663" y="2929"/>
                        <a:pt x="10663" y="2929"/>
                        <a:pt x="10663" y="2929"/>
                      </a:cubicBezTo>
                      <a:cubicBezTo>
                        <a:pt x="10663" y="2929"/>
                        <a:pt x="10663" y="2929"/>
                        <a:pt x="10663" y="2929"/>
                      </a:cubicBezTo>
                      <a:cubicBezTo>
                        <a:pt x="10663" y="2929"/>
                        <a:pt x="10663" y="2929"/>
                        <a:pt x="10390" y="2563"/>
                      </a:cubicBezTo>
                      <a:cubicBezTo>
                        <a:pt x="10390" y="2563"/>
                        <a:pt x="10390" y="2563"/>
                        <a:pt x="10390" y="2563"/>
                      </a:cubicBezTo>
                      <a:cubicBezTo>
                        <a:pt x="10390" y="2563"/>
                        <a:pt x="10390" y="2563"/>
                        <a:pt x="10390" y="2563"/>
                      </a:cubicBezTo>
                      <a:cubicBezTo>
                        <a:pt x="10390" y="2563"/>
                        <a:pt x="10390" y="2197"/>
                        <a:pt x="10390" y="2197"/>
                      </a:cubicBezTo>
                      <a:cubicBezTo>
                        <a:pt x="10390" y="2197"/>
                        <a:pt x="10390" y="2197"/>
                        <a:pt x="10390" y="2197"/>
                      </a:cubicBezTo>
                      <a:cubicBezTo>
                        <a:pt x="10390" y="2197"/>
                        <a:pt x="10390" y="2197"/>
                        <a:pt x="10390" y="1831"/>
                      </a:cubicBezTo>
                      <a:cubicBezTo>
                        <a:pt x="10116" y="1831"/>
                        <a:pt x="10116" y="1831"/>
                        <a:pt x="10116" y="1831"/>
                      </a:cubicBezTo>
                      <a:cubicBezTo>
                        <a:pt x="10116" y="1831"/>
                        <a:pt x="10116" y="1831"/>
                        <a:pt x="10116" y="1831"/>
                      </a:cubicBezTo>
                      <a:cubicBezTo>
                        <a:pt x="10116" y="1831"/>
                        <a:pt x="10116" y="1464"/>
                        <a:pt x="10116" y="1464"/>
                      </a:cubicBezTo>
                      <a:cubicBezTo>
                        <a:pt x="10116" y="1464"/>
                        <a:pt x="10116" y="1831"/>
                        <a:pt x="10116" y="1831"/>
                      </a:cubicBezTo>
                      <a:cubicBezTo>
                        <a:pt x="10116" y="1831"/>
                        <a:pt x="9843" y="1831"/>
                        <a:pt x="9843" y="1831"/>
                      </a:cubicBezTo>
                      <a:cubicBezTo>
                        <a:pt x="9843" y="1831"/>
                        <a:pt x="9570" y="1831"/>
                        <a:pt x="9570" y="1831"/>
                      </a:cubicBezTo>
                      <a:cubicBezTo>
                        <a:pt x="9570" y="1831"/>
                        <a:pt x="9296" y="1831"/>
                        <a:pt x="9296" y="1831"/>
                      </a:cubicBezTo>
                      <a:cubicBezTo>
                        <a:pt x="9296" y="1831"/>
                        <a:pt x="9023" y="1831"/>
                        <a:pt x="9023" y="1831"/>
                      </a:cubicBezTo>
                      <a:cubicBezTo>
                        <a:pt x="9023" y="1831"/>
                        <a:pt x="8749" y="1831"/>
                        <a:pt x="8749" y="1831"/>
                      </a:cubicBezTo>
                      <a:cubicBezTo>
                        <a:pt x="8749" y="1831"/>
                        <a:pt x="8476" y="1831"/>
                        <a:pt x="8476" y="1831"/>
                      </a:cubicBezTo>
                      <a:cubicBezTo>
                        <a:pt x="7656" y="1831"/>
                        <a:pt x="5742" y="1831"/>
                        <a:pt x="5468" y="732"/>
                      </a:cubicBezTo>
                      <a:cubicBezTo>
                        <a:pt x="5195" y="732"/>
                        <a:pt x="5195" y="732"/>
                        <a:pt x="5195" y="732"/>
                      </a:cubicBezTo>
                      <a:cubicBezTo>
                        <a:pt x="5195" y="732"/>
                        <a:pt x="5195" y="366"/>
                        <a:pt x="4922" y="366"/>
                      </a:cubicBezTo>
                      <a:cubicBezTo>
                        <a:pt x="4922" y="366"/>
                        <a:pt x="4922" y="366"/>
                        <a:pt x="4922" y="366"/>
                      </a:cubicBezTo>
                      <a:cubicBezTo>
                        <a:pt x="4922" y="366"/>
                        <a:pt x="4922" y="366"/>
                        <a:pt x="4648" y="366"/>
                      </a:cubicBezTo>
                      <a:cubicBezTo>
                        <a:pt x="4648" y="366"/>
                        <a:pt x="4648" y="366"/>
                        <a:pt x="4648" y="366"/>
                      </a:cubicBezTo>
                      <a:cubicBezTo>
                        <a:pt x="4648" y="366"/>
                        <a:pt x="4375" y="366"/>
                        <a:pt x="4375" y="366"/>
                      </a:cubicBezTo>
                      <a:cubicBezTo>
                        <a:pt x="4375" y="366"/>
                        <a:pt x="4375" y="0"/>
                        <a:pt x="4101" y="0"/>
                      </a:cubicBezTo>
                      <a:cubicBezTo>
                        <a:pt x="4101" y="732"/>
                        <a:pt x="4101" y="732"/>
                        <a:pt x="4101" y="732"/>
                      </a:cubicBezTo>
                      <a:cubicBezTo>
                        <a:pt x="4101" y="732"/>
                        <a:pt x="4101" y="732"/>
                        <a:pt x="4101" y="732"/>
                      </a:cubicBezTo>
                      <a:cubicBezTo>
                        <a:pt x="4101" y="732"/>
                        <a:pt x="4101" y="732"/>
                        <a:pt x="4101" y="732"/>
                      </a:cubicBezTo>
                      <a:cubicBezTo>
                        <a:pt x="3828" y="732"/>
                        <a:pt x="3828" y="1098"/>
                        <a:pt x="3828" y="1098"/>
                      </a:cubicBezTo>
                      <a:cubicBezTo>
                        <a:pt x="3828" y="1098"/>
                        <a:pt x="3828" y="1098"/>
                        <a:pt x="3828" y="1464"/>
                      </a:cubicBezTo>
                      <a:cubicBezTo>
                        <a:pt x="3828" y="1464"/>
                        <a:pt x="3554" y="1464"/>
                        <a:pt x="3554" y="1464"/>
                      </a:cubicBezTo>
                      <a:cubicBezTo>
                        <a:pt x="3554" y="1464"/>
                        <a:pt x="3554" y="1831"/>
                        <a:pt x="3281" y="1831"/>
                      </a:cubicBezTo>
                      <a:cubicBezTo>
                        <a:pt x="3281" y="1831"/>
                        <a:pt x="3281" y="1831"/>
                        <a:pt x="3281" y="1831"/>
                      </a:cubicBezTo>
                      <a:cubicBezTo>
                        <a:pt x="3281" y="1831"/>
                        <a:pt x="3281" y="1831"/>
                        <a:pt x="3281" y="1831"/>
                      </a:cubicBezTo>
                      <a:cubicBezTo>
                        <a:pt x="3281" y="2197"/>
                        <a:pt x="3554" y="2197"/>
                        <a:pt x="3554" y="2197"/>
                      </a:cubicBezTo>
                      <a:cubicBezTo>
                        <a:pt x="3554" y="2563"/>
                        <a:pt x="3828" y="2929"/>
                        <a:pt x="3828" y="2929"/>
                      </a:cubicBezTo>
                      <a:cubicBezTo>
                        <a:pt x="3828" y="4027"/>
                        <a:pt x="2461" y="4759"/>
                        <a:pt x="1914" y="4393"/>
                      </a:cubicBezTo>
                      <a:cubicBezTo>
                        <a:pt x="1914" y="4393"/>
                        <a:pt x="1641" y="4393"/>
                        <a:pt x="1367" y="4759"/>
                      </a:cubicBezTo>
                      <a:cubicBezTo>
                        <a:pt x="1094" y="5125"/>
                        <a:pt x="820" y="5492"/>
                        <a:pt x="547" y="5858"/>
                      </a:cubicBezTo>
                      <a:cubicBezTo>
                        <a:pt x="547" y="5858"/>
                        <a:pt x="547" y="5858"/>
                        <a:pt x="273" y="5858"/>
                      </a:cubicBezTo>
                      <a:cubicBezTo>
                        <a:pt x="273" y="5858"/>
                        <a:pt x="273" y="5858"/>
                        <a:pt x="0" y="6224"/>
                      </a:cubicBezTo>
                      <a:cubicBezTo>
                        <a:pt x="0" y="6224"/>
                        <a:pt x="0" y="6224"/>
                        <a:pt x="0" y="6224"/>
                      </a:cubicBezTo>
                      <a:cubicBezTo>
                        <a:pt x="273" y="6590"/>
                        <a:pt x="547" y="6956"/>
                        <a:pt x="820" y="7322"/>
                      </a:cubicBezTo>
                      <a:cubicBezTo>
                        <a:pt x="1094" y="8054"/>
                        <a:pt x="1094" y="8786"/>
                        <a:pt x="1641" y="9153"/>
                      </a:cubicBezTo>
                      <a:cubicBezTo>
                        <a:pt x="3008" y="10251"/>
                        <a:pt x="4101" y="11715"/>
                        <a:pt x="5195" y="13546"/>
                      </a:cubicBezTo>
                      <a:cubicBezTo>
                        <a:pt x="5195" y="13546"/>
                        <a:pt x="5195" y="13546"/>
                        <a:pt x="5195" y="13546"/>
                      </a:cubicBezTo>
                      <a:cubicBezTo>
                        <a:pt x="5195" y="13546"/>
                        <a:pt x="5195" y="13546"/>
                        <a:pt x="5195" y="13546"/>
                      </a:cubicBezTo>
                      <a:cubicBezTo>
                        <a:pt x="5195" y="13546"/>
                        <a:pt x="5468" y="13180"/>
                        <a:pt x="5468" y="13180"/>
                      </a:cubicBezTo>
                      <a:cubicBezTo>
                        <a:pt x="5468" y="13180"/>
                        <a:pt x="5468" y="13180"/>
                        <a:pt x="5742" y="13180"/>
                      </a:cubicBezTo>
                      <a:cubicBezTo>
                        <a:pt x="5742" y="12814"/>
                        <a:pt x="5742" y="12814"/>
                        <a:pt x="5742" y="12814"/>
                      </a:cubicBezTo>
                      <a:cubicBezTo>
                        <a:pt x="5742" y="12814"/>
                        <a:pt x="6015" y="12814"/>
                        <a:pt x="6015" y="12447"/>
                      </a:cubicBezTo>
                      <a:cubicBezTo>
                        <a:pt x="6015" y="12447"/>
                        <a:pt x="6015" y="12447"/>
                        <a:pt x="6015" y="12447"/>
                      </a:cubicBezTo>
                      <a:cubicBezTo>
                        <a:pt x="6015" y="12447"/>
                        <a:pt x="6015" y="12447"/>
                        <a:pt x="6015" y="12447"/>
                      </a:cubicBezTo>
                      <a:cubicBezTo>
                        <a:pt x="6289" y="12081"/>
                        <a:pt x="6289" y="12081"/>
                        <a:pt x="6289" y="12081"/>
                      </a:cubicBezTo>
                      <a:cubicBezTo>
                        <a:pt x="6289" y="12081"/>
                        <a:pt x="6289" y="12081"/>
                        <a:pt x="6289" y="12081"/>
                      </a:cubicBezTo>
                      <a:cubicBezTo>
                        <a:pt x="6289" y="12081"/>
                        <a:pt x="6289" y="12081"/>
                        <a:pt x="6289" y="12081"/>
                      </a:cubicBezTo>
                      <a:cubicBezTo>
                        <a:pt x="6289" y="12081"/>
                        <a:pt x="6289" y="12081"/>
                        <a:pt x="6289" y="11715"/>
                      </a:cubicBezTo>
                      <a:cubicBezTo>
                        <a:pt x="6289" y="11715"/>
                        <a:pt x="6289" y="11715"/>
                        <a:pt x="6562" y="11715"/>
                      </a:cubicBezTo>
                      <a:cubicBezTo>
                        <a:pt x="6562" y="11715"/>
                        <a:pt x="6562" y="11715"/>
                        <a:pt x="6562" y="11715"/>
                      </a:cubicBezTo>
                      <a:cubicBezTo>
                        <a:pt x="6562" y="11715"/>
                        <a:pt x="6562" y="11715"/>
                        <a:pt x="6562" y="11715"/>
                      </a:cubicBezTo>
                      <a:cubicBezTo>
                        <a:pt x="6562" y="10983"/>
                        <a:pt x="6835" y="10251"/>
                        <a:pt x="7382" y="10251"/>
                      </a:cubicBezTo>
                      <a:cubicBezTo>
                        <a:pt x="7656" y="10251"/>
                        <a:pt x="7929" y="10617"/>
                        <a:pt x="8203" y="10617"/>
                      </a:cubicBezTo>
                      <a:cubicBezTo>
                        <a:pt x="8476" y="10617"/>
                        <a:pt x="8476" y="10617"/>
                        <a:pt x="8476" y="10617"/>
                      </a:cubicBezTo>
                      <a:cubicBezTo>
                        <a:pt x="8749" y="10617"/>
                        <a:pt x="9296" y="10617"/>
                        <a:pt x="9570" y="10251"/>
                      </a:cubicBezTo>
                      <a:cubicBezTo>
                        <a:pt x="10116" y="10251"/>
                        <a:pt x="10390" y="9885"/>
                        <a:pt x="10663" y="9885"/>
                      </a:cubicBezTo>
                      <a:cubicBezTo>
                        <a:pt x="11757" y="9885"/>
                        <a:pt x="13671" y="13546"/>
                        <a:pt x="13671" y="14644"/>
                      </a:cubicBezTo>
                      <a:cubicBezTo>
                        <a:pt x="13671" y="15010"/>
                        <a:pt x="13671" y="15010"/>
                        <a:pt x="13671" y="15376"/>
                      </a:cubicBezTo>
                      <a:cubicBezTo>
                        <a:pt x="13671" y="15376"/>
                        <a:pt x="13671" y="15376"/>
                        <a:pt x="13671" y="15376"/>
                      </a:cubicBezTo>
                      <a:cubicBezTo>
                        <a:pt x="13944" y="15742"/>
                        <a:pt x="13944" y="15742"/>
                        <a:pt x="13944" y="15742"/>
                      </a:cubicBezTo>
                      <a:cubicBezTo>
                        <a:pt x="13944" y="15742"/>
                        <a:pt x="13944" y="16108"/>
                        <a:pt x="13944" y="16108"/>
                      </a:cubicBezTo>
                      <a:cubicBezTo>
                        <a:pt x="13944" y="16108"/>
                        <a:pt x="13944" y="16108"/>
                        <a:pt x="13944" y="16475"/>
                      </a:cubicBezTo>
                      <a:cubicBezTo>
                        <a:pt x="13944" y="16475"/>
                        <a:pt x="13944" y="16475"/>
                        <a:pt x="13944" y="16475"/>
                      </a:cubicBezTo>
                      <a:cubicBezTo>
                        <a:pt x="13944" y="16475"/>
                        <a:pt x="13944" y="16475"/>
                        <a:pt x="13944" y="16841"/>
                      </a:cubicBezTo>
                      <a:cubicBezTo>
                        <a:pt x="13944" y="16841"/>
                        <a:pt x="13944" y="16841"/>
                        <a:pt x="13944" y="16841"/>
                      </a:cubicBezTo>
                      <a:cubicBezTo>
                        <a:pt x="14218" y="16475"/>
                        <a:pt x="14491" y="16475"/>
                        <a:pt x="14765" y="16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17" name="Shape 3317"/>
                <p:cNvSpPr/>
                <p:nvPr/>
              </p:nvSpPr>
              <p:spPr>
                <a:xfrm>
                  <a:off x="53665" y="4161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18" name="Shape 3318"/>
                <p:cNvSpPr/>
                <p:nvPr/>
              </p:nvSpPr>
              <p:spPr>
                <a:xfrm>
                  <a:off x="54719" y="4154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19" name="Shape 3319"/>
                <p:cNvSpPr/>
                <p:nvPr/>
              </p:nvSpPr>
              <p:spPr>
                <a:xfrm>
                  <a:off x="74853" y="42766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20" name="Shape 3320"/>
                <p:cNvSpPr/>
                <p:nvPr/>
              </p:nvSpPr>
              <p:spPr>
                <a:xfrm>
                  <a:off x="77880" y="42766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21" name="Shape 3321"/>
                <p:cNvSpPr/>
                <p:nvPr/>
              </p:nvSpPr>
              <p:spPr>
                <a:xfrm>
                  <a:off x="50639" y="42180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22" name="Shape 3322"/>
                <p:cNvSpPr/>
                <p:nvPr/>
              </p:nvSpPr>
              <p:spPr>
                <a:xfrm>
                  <a:off x="79393" y="42766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23" name="Shape 3323"/>
                <p:cNvSpPr/>
                <p:nvPr/>
              </p:nvSpPr>
              <p:spPr>
                <a:xfrm>
                  <a:off x="52152" y="42180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24" name="Shape 3324"/>
                <p:cNvSpPr/>
                <p:nvPr/>
              </p:nvSpPr>
              <p:spPr>
                <a:xfrm>
                  <a:off x="27938" y="4366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25" name="Shape 3325"/>
                <p:cNvSpPr/>
                <p:nvPr/>
              </p:nvSpPr>
              <p:spPr>
                <a:xfrm>
                  <a:off x="47612" y="4176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26" name="Shape 3326"/>
                <p:cNvSpPr/>
                <p:nvPr/>
              </p:nvSpPr>
              <p:spPr>
                <a:xfrm>
                  <a:off x="46098" y="42620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27" name="Shape 3327"/>
                <p:cNvSpPr/>
                <p:nvPr/>
              </p:nvSpPr>
              <p:spPr>
                <a:xfrm>
                  <a:off x="46099" y="422050"/>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328" name="Shape 3328"/>
                <p:cNvSpPr/>
                <p:nvPr/>
              </p:nvSpPr>
              <p:spPr>
                <a:xfrm>
                  <a:off x="140983" y="4557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29" name="Shape 3329"/>
                <p:cNvSpPr/>
                <p:nvPr/>
              </p:nvSpPr>
              <p:spPr>
                <a:xfrm>
                  <a:off x="140983" y="4601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30" name="Shape 3330"/>
                <p:cNvSpPr/>
                <p:nvPr/>
              </p:nvSpPr>
              <p:spPr>
                <a:xfrm>
                  <a:off x="140983" y="46159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31" name="Shape 3331"/>
                <p:cNvSpPr/>
                <p:nvPr/>
              </p:nvSpPr>
              <p:spPr>
                <a:xfrm>
                  <a:off x="135389" y="4528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32" name="Shape 3332"/>
                <p:cNvSpPr/>
                <p:nvPr/>
              </p:nvSpPr>
              <p:spPr>
                <a:xfrm>
                  <a:off x="134633" y="4916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0800"/>
                      </a:moveTo>
                      <a:cubicBezTo>
                        <a:pt x="10800" y="0"/>
                        <a:pt x="21600" y="0"/>
                        <a:pt x="21600" y="0"/>
                      </a:cubicBezTo>
                      <a:cubicBezTo>
                        <a:pt x="21600" y="0"/>
                        <a:pt x="10800" y="0"/>
                        <a:pt x="10800" y="10800"/>
                      </a:cubicBezTo>
                      <a:cubicBezTo>
                        <a:pt x="10800" y="10800"/>
                        <a:pt x="0" y="10800"/>
                        <a:pt x="0" y="21600"/>
                      </a:cubicBezTo>
                      <a:cubicBezTo>
                        <a:pt x="0" y="21600"/>
                        <a:pt x="0" y="21600"/>
                        <a:pt x="0" y="21600"/>
                      </a:cubicBezTo>
                      <a:cubicBezTo>
                        <a:pt x="0" y="10800"/>
                        <a:pt x="10800" y="10800"/>
                        <a:pt x="108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33" name="Shape 3333"/>
                <p:cNvSpPr/>
                <p:nvPr/>
              </p:nvSpPr>
              <p:spPr>
                <a:xfrm>
                  <a:off x="91040" y="489181"/>
                  <a:ext cx="62051" cy="571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070" y="5268"/>
                      </a:moveTo>
                      <a:cubicBezTo>
                        <a:pt x="15070" y="5268"/>
                        <a:pt x="14567" y="5795"/>
                        <a:pt x="14567" y="6322"/>
                      </a:cubicBezTo>
                      <a:cubicBezTo>
                        <a:pt x="14065" y="6849"/>
                        <a:pt x="13563" y="7376"/>
                        <a:pt x="12558" y="7376"/>
                      </a:cubicBezTo>
                      <a:cubicBezTo>
                        <a:pt x="12056" y="7376"/>
                        <a:pt x="11051" y="6849"/>
                        <a:pt x="10549" y="6322"/>
                      </a:cubicBezTo>
                      <a:cubicBezTo>
                        <a:pt x="10047" y="5795"/>
                        <a:pt x="9544" y="4741"/>
                        <a:pt x="10047" y="3688"/>
                      </a:cubicBezTo>
                      <a:cubicBezTo>
                        <a:pt x="10047" y="2107"/>
                        <a:pt x="9544" y="527"/>
                        <a:pt x="9042" y="0"/>
                      </a:cubicBezTo>
                      <a:cubicBezTo>
                        <a:pt x="9042" y="0"/>
                        <a:pt x="8540" y="0"/>
                        <a:pt x="8540" y="0"/>
                      </a:cubicBezTo>
                      <a:cubicBezTo>
                        <a:pt x="8540" y="0"/>
                        <a:pt x="8037" y="0"/>
                        <a:pt x="8037" y="0"/>
                      </a:cubicBezTo>
                      <a:cubicBezTo>
                        <a:pt x="8037" y="0"/>
                        <a:pt x="8037" y="0"/>
                        <a:pt x="7535" y="0"/>
                      </a:cubicBezTo>
                      <a:cubicBezTo>
                        <a:pt x="7535" y="0"/>
                        <a:pt x="7535" y="0"/>
                        <a:pt x="7535" y="0"/>
                      </a:cubicBezTo>
                      <a:cubicBezTo>
                        <a:pt x="7033" y="0"/>
                        <a:pt x="7033" y="0"/>
                        <a:pt x="7033" y="0"/>
                      </a:cubicBezTo>
                      <a:cubicBezTo>
                        <a:pt x="6530" y="0"/>
                        <a:pt x="6530" y="0"/>
                        <a:pt x="6530" y="0"/>
                      </a:cubicBezTo>
                      <a:cubicBezTo>
                        <a:pt x="6530" y="0"/>
                        <a:pt x="6028" y="527"/>
                        <a:pt x="6028" y="527"/>
                      </a:cubicBezTo>
                      <a:cubicBezTo>
                        <a:pt x="6028" y="1054"/>
                        <a:pt x="6028" y="1580"/>
                        <a:pt x="6028" y="1580"/>
                      </a:cubicBezTo>
                      <a:cubicBezTo>
                        <a:pt x="6028" y="2107"/>
                        <a:pt x="5526" y="2107"/>
                        <a:pt x="5526" y="2107"/>
                      </a:cubicBezTo>
                      <a:cubicBezTo>
                        <a:pt x="5526" y="2107"/>
                        <a:pt x="5526" y="2634"/>
                        <a:pt x="5526" y="2634"/>
                      </a:cubicBezTo>
                      <a:cubicBezTo>
                        <a:pt x="5526" y="3688"/>
                        <a:pt x="4521" y="4215"/>
                        <a:pt x="3516" y="5268"/>
                      </a:cubicBezTo>
                      <a:cubicBezTo>
                        <a:pt x="3014" y="5795"/>
                        <a:pt x="2512" y="5795"/>
                        <a:pt x="2009" y="6322"/>
                      </a:cubicBezTo>
                      <a:cubicBezTo>
                        <a:pt x="1507" y="6849"/>
                        <a:pt x="1005" y="6849"/>
                        <a:pt x="502" y="7376"/>
                      </a:cubicBezTo>
                      <a:cubicBezTo>
                        <a:pt x="502" y="7376"/>
                        <a:pt x="502" y="7376"/>
                        <a:pt x="502" y="7376"/>
                      </a:cubicBezTo>
                      <a:cubicBezTo>
                        <a:pt x="502" y="7376"/>
                        <a:pt x="502" y="7376"/>
                        <a:pt x="502" y="7376"/>
                      </a:cubicBezTo>
                      <a:cubicBezTo>
                        <a:pt x="502" y="7376"/>
                        <a:pt x="502" y="7376"/>
                        <a:pt x="502" y="7376"/>
                      </a:cubicBezTo>
                      <a:cubicBezTo>
                        <a:pt x="502" y="7376"/>
                        <a:pt x="502" y="7376"/>
                        <a:pt x="502" y="7376"/>
                      </a:cubicBezTo>
                      <a:cubicBezTo>
                        <a:pt x="502" y="7902"/>
                        <a:pt x="0" y="7902"/>
                        <a:pt x="0" y="7902"/>
                      </a:cubicBezTo>
                      <a:cubicBezTo>
                        <a:pt x="2512" y="9483"/>
                        <a:pt x="4521" y="11063"/>
                        <a:pt x="6530" y="12644"/>
                      </a:cubicBezTo>
                      <a:cubicBezTo>
                        <a:pt x="11051" y="16332"/>
                        <a:pt x="17079" y="20020"/>
                        <a:pt x="19591" y="21073"/>
                      </a:cubicBezTo>
                      <a:cubicBezTo>
                        <a:pt x="19591" y="21073"/>
                        <a:pt x="20093" y="21073"/>
                        <a:pt x="20093" y="21600"/>
                      </a:cubicBezTo>
                      <a:cubicBezTo>
                        <a:pt x="20093" y="21073"/>
                        <a:pt x="20093" y="21073"/>
                        <a:pt x="20093" y="21073"/>
                      </a:cubicBezTo>
                      <a:cubicBezTo>
                        <a:pt x="20093" y="21073"/>
                        <a:pt x="20093" y="21073"/>
                        <a:pt x="20093" y="20546"/>
                      </a:cubicBezTo>
                      <a:cubicBezTo>
                        <a:pt x="20093" y="20546"/>
                        <a:pt x="20093" y="20546"/>
                        <a:pt x="20093" y="20020"/>
                      </a:cubicBezTo>
                      <a:cubicBezTo>
                        <a:pt x="20595" y="20020"/>
                        <a:pt x="20595" y="20020"/>
                        <a:pt x="20595" y="20020"/>
                      </a:cubicBezTo>
                      <a:cubicBezTo>
                        <a:pt x="20595" y="19493"/>
                        <a:pt x="20595" y="19493"/>
                        <a:pt x="20595" y="19493"/>
                      </a:cubicBezTo>
                      <a:cubicBezTo>
                        <a:pt x="20595" y="19493"/>
                        <a:pt x="20595" y="18966"/>
                        <a:pt x="20595" y="18966"/>
                      </a:cubicBezTo>
                      <a:cubicBezTo>
                        <a:pt x="20595" y="18966"/>
                        <a:pt x="20595" y="18966"/>
                        <a:pt x="21098" y="18439"/>
                      </a:cubicBezTo>
                      <a:cubicBezTo>
                        <a:pt x="21098" y="17912"/>
                        <a:pt x="21098" y="17385"/>
                        <a:pt x="21600" y="16859"/>
                      </a:cubicBezTo>
                      <a:cubicBezTo>
                        <a:pt x="21600" y="15805"/>
                        <a:pt x="19591" y="14751"/>
                        <a:pt x="18586" y="14224"/>
                      </a:cubicBezTo>
                      <a:cubicBezTo>
                        <a:pt x="18084" y="13698"/>
                        <a:pt x="17581" y="13698"/>
                        <a:pt x="17581" y="13171"/>
                      </a:cubicBezTo>
                      <a:cubicBezTo>
                        <a:pt x="17079" y="13171"/>
                        <a:pt x="16577" y="12644"/>
                        <a:pt x="16074" y="12644"/>
                      </a:cubicBezTo>
                      <a:cubicBezTo>
                        <a:pt x="15572" y="12117"/>
                        <a:pt x="15070" y="12117"/>
                        <a:pt x="15070" y="11590"/>
                      </a:cubicBezTo>
                      <a:cubicBezTo>
                        <a:pt x="15070" y="11590"/>
                        <a:pt x="15070" y="11590"/>
                        <a:pt x="15070" y="11063"/>
                      </a:cubicBezTo>
                      <a:cubicBezTo>
                        <a:pt x="14567" y="10537"/>
                        <a:pt x="15572" y="10010"/>
                        <a:pt x="15572" y="10010"/>
                      </a:cubicBezTo>
                      <a:cubicBezTo>
                        <a:pt x="15572" y="9483"/>
                        <a:pt x="16074" y="8956"/>
                        <a:pt x="15572" y="6322"/>
                      </a:cubicBezTo>
                      <a:cubicBezTo>
                        <a:pt x="15572" y="6322"/>
                        <a:pt x="15572" y="5795"/>
                        <a:pt x="15572" y="5268"/>
                      </a:cubicBezTo>
                      <a:cubicBezTo>
                        <a:pt x="15572" y="5268"/>
                        <a:pt x="15572" y="5268"/>
                        <a:pt x="15070" y="52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34" name="Shape 3334"/>
                <p:cNvSpPr/>
                <p:nvPr/>
              </p:nvSpPr>
              <p:spPr>
                <a:xfrm>
                  <a:off x="144470" y="54190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35" name="Shape 3335"/>
                <p:cNvSpPr/>
                <p:nvPr/>
              </p:nvSpPr>
              <p:spPr>
                <a:xfrm>
                  <a:off x="151576" y="5333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36" name="Shape 3336"/>
                <p:cNvSpPr/>
                <p:nvPr/>
              </p:nvSpPr>
              <p:spPr>
                <a:xfrm>
                  <a:off x="150063" y="5377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37" name="Shape 3337"/>
                <p:cNvSpPr/>
                <p:nvPr/>
              </p:nvSpPr>
              <p:spPr>
                <a:xfrm>
                  <a:off x="111175" y="4891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38" name="Shape 3338"/>
                <p:cNvSpPr/>
                <p:nvPr/>
              </p:nvSpPr>
              <p:spPr>
                <a:xfrm>
                  <a:off x="121012" y="500407"/>
                  <a:ext cx="12701" cy="12701"/>
                </a:xfrm>
                <a:custGeom>
                  <a:avLst/>
                  <a:gdLst/>
                  <a:ahLst/>
                  <a:cxnLst>
                    <a:cxn ang="0">
                      <a:pos x="wd2" y="hd2"/>
                    </a:cxn>
                    <a:cxn ang="5400000">
                      <a:pos x="wd2" y="hd2"/>
                    </a:cxn>
                    <a:cxn ang="10800000">
                      <a:pos x="wd2" y="hd2"/>
                    </a:cxn>
                    <a:cxn ang="16200000">
                      <a:pos x="wd2" y="hd2"/>
                    </a:cxn>
                  </a:cxnLst>
                  <a:rect l="0" t="0" r="r" b="b"/>
                  <a:pathLst>
                    <a:path w="21600" h="14400" fill="norm" stroke="1" extrusionOk="0">
                      <a:moveTo>
                        <a:pt x="21600" y="0"/>
                      </a:moveTo>
                      <a:cubicBezTo>
                        <a:pt x="16200" y="21600"/>
                        <a:pt x="5400" y="14400"/>
                        <a:pt x="0" y="0"/>
                      </a:cubicBezTo>
                      <a:cubicBezTo>
                        <a:pt x="2700" y="7200"/>
                        <a:pt x="8100" y="14400"/>
                        <a:pt x="10800" y="14400"/>
                      </a:cubicBezTo>
                      <a:cubicBezTo>
                        <a:pt x="16200" y="14400"/>
                        <a:pt x="18900" y="7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39" name="Shape 3339"/>
                <p:cNvSpPr/>
                <p:nvPr/>
              </p:nvSpPr>
              <p:spPr>
                <a:xfrm>
                  <a:off x="106635" y="489181"/>
                  <a:ext cx="12701" cy="127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3491" name="Group 3491"/>
              <p:cNvGrpSpPr/>
              <p:nvPr/>
            </p:nvGrpSpPr>
            <p:grpSpPr>
              <a:xfrm>
                <a:off x="1749" y="92511"/>
                <a:ext cx="844481" cy="603182"/>
                <a:chOff x="0" y="0"/>
                <a:chExt cx="844479" cy="603181"/>
              </a:xfrm>
            </p:grpSpPr>
            <p:sp>
              <p:nvSpPr>
                <p:cNvPr id="3341" name="Shape 3341"/>
                <p:cNvSpPr/>
                <p:nvPr/>
              </p:nvSpPr>
              <p:spPr>
                <a:xfrm>
                  <a:off x="106398" y="3966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42" name="Shape 3342"/>
                <p:cNvSpPr/>
                <p:nvPr/>
              </p:nvSpPr>
              <p:spPr>
                <a:xfrm>
                  <a:off x="101858" y="3910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43" name="Shape 3343"/>
                <p:cNvSpPr/>
                <p:nvPr/>
              </p:nvSpPr>
              <p:spPr>
                <a:xfrm>
                  <a:off x="60536" y="371772"/>
                  <a:ext cx="40863" cy="424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829" y="10452"/>
                      </a:moveTo>
                      <a:cubicBezTo>
                        <a:pt x="20829" y="9058"/>
                        <a:pt x="20057" y="7665"/>
                        <a:pt x="20057" y="6271"/>
                      </a:cubicBezTo>
                      <a:cubicBezTo>
                        <a:pt x="20057" y="4877"/>
                        <a:pt x="16200" y="697"/>
                        <a:pt x="14657" y="0"/>
                      </a:cubicBezTo>
                      <a:cubicBezTo>
                        <a:pt x="14657" y="0"/>
                        <a:pt x="13886" y="697"/>
                        <a:pt x="12343" y="697"/>
                      </a:cubicBezTo>
                      <a:cubicBezTo>
                        <a:pt x="11571" y="1394"/>
                        <a:pt x="10029" y="1394"/>
                        <a:pt x="8486" y="1394"/>
                      </a:cubicBezTo>
                      <a:cubicBezTo>
                        <a:pt x="7714" y="1394"/>
                        <a:pt x="7714" y="1394"/>
                        <a:pt x="6943" y="1394"/>
                      </a:cubicBezTo>
                      <a:cubicBezTo>
                        <a:pt x="6943" y="697"/>
                        <a:pt x="6171" y="697"/>
                        <a:pt x="6171" y="697"/>
                      </a:cubicBezTo>
                      <a:cubicBezTo>
                        <a:pt x="6171" y="1394"/>
                        <a:pt x="6171" y="1394"/>
                        <a:pt x="5400" y="1394"/>
                      </a:cubicBezTo>
                      <a:cubicBezTo>
                        <a:pt x="5400" y="1394"/>
                        <a:pt x="5400" y="1394"/>
                        <a:pt x="5400" y="1394"/>
                      </a:cubicBezTo>
                      <a:cubicBezTo>
                        <a:pt x="5400" y="2090"/>
                        <a:pt x="5400" y="2090"/>
                        <a:pt x="5400" y="2090"/>
                      </a:cubicBezTo>
                      <a:cubicBezTo>
                        <a:pt x="5400" y="2090"/>
                        <a:pt x="5400" y="2090"/>
                        <a:pt x="5400" y="2090"/>
                      </a:cubicBezTo>
                      <a:cubicBezTo>
                        <a:pt x="5400" y="2787"/>
                        <a:pt x="5400" y="2787"/>
                        <a:pt x="4629" y="2787"/>
                      </a:cubicBezTo>
                      <a:cubicBezTo>
                        <a:pt x="4629" y="2787"/>
                        <a:pt x="4629" y="2787"/>
                        <a:pt x="4629" y="3484"/>
                      </a:cubicBezTo>
                      <a:cubicBezTo>
                        <a:pt x="4629" y="3484"/>
                        <a:pt x="4629" y="3484"/>
                        <a:pt x="4629" y="3484"/>
                      </a:cubicBezTo>
                      <a:cubicBezTo>
                        <a:pt x="3857" y="3484"/>
                        <a:pt x="3857" y="3484"/>
                        <a:pt x="3857" y="4181"/>
                      </a:cubicBezTo>
                      <a:cubicBezTo>
                        <a:pt x="3857" y="4181"/>
                        <a:pt x="3857" y="4181"/>
                        <a:pt x="3086" y="4181"/>
                      </a:cubicBezTo>
                      <a:cubicBezTo>
                        <a:pt x="3086" y="4181"/>
                        <a:pt x="3086" y="4877"/>
                        <a:pt x="3086" y="4877"/>
                      </a:cubicBezTo>
                      <a:cubicBezTo>
                        <a:pt x="3086" y="4877"/>
                        <a:pt x="2314" y="4877"/>
                        <a:pt x="2314" y="5574"/>
                      </a:cubicBezTo>
                      <a:cubicBezTo>
                        <a:pt x="2314" y="5574"/>
                        <a:pt x="2314" y="5574"/>
                        <a:pt x="1543" y="5574"/>
                      </a:cubicBezTo>
                      <a:cubicBezTo>
                        <a:pt x="1543" y="6271"/>
                        <a:pt x="1543" y="6271"/>
                        <a:pt x="1543" y="6271"/>
                      </a:cubicBezTo>
                      <a:cubicBezTo>
                        <a:pt x="771" y="6271"/>
                        <a:pt x="771" y="6968"/>
                        <a:pt x="771" y="6968"/>
                      </a:cubicBezTo>
                      <a:cubicBezTo>
                        <a:pt x="771" y="6968"/>
                        <a:pt x="771" y="6968"/>
                        <a:pt x="0" y="6968"/>
                      </a:cubicBezTo>
                      <a:cubicBezTo>
                        <a:pt x="771" y="7665"/>
                        <a:pt x="771" y="8361"/>
                        <a:pt x="771" y="9058"/>
                      </a:cubicBezTo>
                      <a:cubicBezTo>
                        <a:pt x="3086" y="14632"/>
                        <a:pt x="4629" y="16026"/>
                        <a:pt x="6943" y="18116"/>
                      </a:cubicBezTo>
                      <a:cubicBezTo>
                        <a:pt x="7714" y="18116"/>
                        <a:pt x="7714" y="18116"/>
                        <a:pt x="7714" y="18116"/>
                      </a:cubicBezTo>
                      <a:cubicBezTo>
                        <a:pt x="8486" y="19510"/>
                        <a:pt x="10800" y="20206"/>
                        <a:pt x="13114" y="21600"/>
                      </a:cubicBezTo>
                      <a:cubicBezTo>
                        <a:pt x="13114" y="21600"/>
                        <a:pt x="13114" y="21600"/>
                        <a:pt x="13114" y="21600"/>
                      </a:cubicBezTo>
                      <a:cubicBezTo>
                        <a:pt x="13114" y="21600"/>
                        <a:pt x="13114" y="20903"/>
                        <a:pt x="13886" y="20903"/>
                      </a:cubicBezTo>
                      <a:cubicBezTo>
                        <a:pt x="13886" y="20903"/>
                        <a:pt x="13886" y="20903"/>
                        <a:pt x="13886" y="20903"/>
                      </a:cubicBezTo>
                      <a:cubicBezTo>
                        <a:pt x="13886" y="20206"/>
                        <a:pt x="13886" y="20206"/>
                        <a:pt x="13886" y="20206"/>
                      </a:cubicBezTo>
                      <a:cubicBezTo>
                        <a:pt x="13886" y="20206"/>
                        <a:pt x="13886" y="20206"/>
                        <a:pt x="13886" y="20206"/>
                      </a:cubicBezTo>
                      <a:cubicBezTo>
                        <a:pt x="14657" y="20206"/>
                        <a:pt x="14657" y="20206"/>
                        <a:pt x="14657" y="20206"/>
                      </a:cubicBezTo>
                      <a:cubicBezTo>
                        <a:pt x="15429" y="19510"/>
                        <a:pt x="16200" y="18813"/>
                        <a:pt x="16971" y="18116"/>
                      </a:cubicBezTo>
                      <a:cubicBezTo>
                        <a:pt x="17743" y="17419"/>
                        <a:pt x="20829" y="16026"/>
                        <a:pt x="20829" y="15329"/>
                      </a:cubicBezTo>
                      <a:cubicBezTo>
                        <a:pt x="20829" y="15329"/>
                        <a:pt x="21600" y="14632"/>
                        <a:pt x="21600" y="13935"/>
                      </a:cubicBezTo>
                      <a:cubicBezTo>
                        <a:pt x="21600" y="13935"/>
                        <a:pt x="21600" y="13239"/>
                        <a:pt x="21600" y="13239"/>
                      </a:cubicBezTo>
                      <a:cubicBezTo>
                        <a:pt x="21600" y="13239"/>
                        <a:pt x="21600" y="13239"/>
                        <a:pt x="21600" y="13239"/>
                      </a:cubicBezTo>
                      <a:cubicBezTo>
                        <a:pt x="21600" y="12542"/>
                        <a:pt x="21600" y="12542"/>
                        <a:pt x="21600" y="12542"/>
                      </a:cubicBezTo>
                      <a:cubicBezTo>
                        <a:pt x="21600" y="11845"/>
                        <a:pt x="21600" y="11845"/>
                        <a:pt x="21600" y="11845"/>
                      </a:cubicBezTo>
                      <a:cubicBezTo>
                        <a:pt x="21600" y="11845"/>
                        <a:pt x="21600" y="11148"/>
                        <a:pt x="20829" y="104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44" name="Shape 3344"/>
                <p:cNvSpPr/>
                <p:nvPr/>
              </p:nvSpPr>
              <p:spPr>
                <a:xfrm>
                  <a:off x="62509" y="3720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0" y="0"/>
                        <a:pt x="21600" y="0"/>
                      </a:cubicBezTo>
                      <a:cubicBezTo>
                        <a:pt x="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45" name="Shape 3345"/>
                <p:cNvSpPr/>
                <p:nvPr/>
              </p:nvSpPr>
              <p:spPr>
                <a:xfrm>
                  <a:off x="94291" y="3873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46" name="Shape 3346"/>
                <p:cNvSpPr/>
                <p:nvPr/>
              </p:nvSpPr>
              <p:spPr>
                <a:xfrm>
                  <a:off x="56456" y="3778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47" name="Shape 3347"/>
                <p:cNvSpPr/>
                <p:nvPr/>
              </p:nvSpPr>
              <p:spPr>
                <a:xfrm>
                  <a:off x="66589" y="3734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48" name="Shape 3348"/>
                <p:cNvSpPr/>
                <p:nvPr/>
              </p:nvSpPr>
              <p:spPr>
                <a:xfrm>
                  <a:off x="57969" y="38202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49" name="Shape 3349"/>
                <p:cNvSpPr/>
                <p:nvPr/>
              </p:nvSpPr>
              <p:spPr>
                <a:xfrm>
                  <a:off x="94291" y="3939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14400"/>
                        <a:pt x="21600" y="7200"/>
                      </a:cubicBezTo>
                      <a:cubicBezTo>
                        <a:pt x="21600" y="7200"/>
                        <a:pt x="21600" y="0"/>
                        <a:pt x="21600" y="0"/>
                      </a:cubicBezTo>
                      <a:cubicBezTo>
                        <a:pt x="21600" y="0"/>
                        <a:pt x="21600" y="7200"/>
                        <a:pt x="21600" y="7200"/>
                      </a:cubicBezTo>
                      <a:cubicBezTo>
                        <a:pt x="21600" y="144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50" name="Shape 3350"/>
                <p:cNvSpPr/>
                <p:nvPr/>
              </p:nvSpPr>
              <p:spPr>
                <a:xfrm>
                  <a:off x="101398" y="3910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51" name="Shape 3351"/>
                <p:cNvSpPr/>
                <p:nvPr/>
              </p:nvSpPr>
              <p:spPr>
                <a:xfrm>
                  <a:off x="0" y="78848"/>
                  <a:ext cx="130153" cy="1025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360" y="592"/>
                      </a:moveTo>
                      <a:cubicBezTo>
                        <a:pt x="21360" y="296"/>
                        <a:pt x="21360" y="0"/>
                        <a:pt x="20160" y="0"/>
                      </a:cubicBezTo>
                      <a:cubicBezTo>
                        <a:pt x="10320" y="0"/>
                        <a:pt x="10320" y="0"/>
                        <a:pt x="10320" y="0"/>
                      </a:cubicBezTo>
                      <a:cubicBezTo>
                        <a:pt x="9600" y="888"/>
                        <a:pt x="9360" y="1775"/>
                        <a:pt x="9120" y="2663"/>
                      </a:cubicBezTo>
                      <a:cubicBezTo>
                        <a:pt x="8880" y="3551"/>
                        <a:pt x="8160" y="4142"/>
                        <a:pt x="7440" y="5326"/>
                      </a:cubicBezTo>
                      <a:cubicBezTo>
                        <a:pt x="6480" y="6214"/>
                        <a:pt x="5520" y="7693"/>
                        <a:pt x="5520" y="8581"/>
                      </a:cubicBezTo>
                      <a:cubicBezTo>
                        <a:pt x="5280" y="10060"/>
                        <a:pt x="4560" y="11540"/>
                        <a:pt x="3360" y="13611"/>
                      </a:cubicBezTo>
                      <a:cubicBezTo>
                        <a:pt x="2400" y="15386"/>
                        <a:pt x="1440" y="17162"/>
                        <a:pt x="720" y="19233"/>
                      </a:cubicBezTo>
                      <a:cubicBezTo>
                        <a:pt x="240" y="20121"/>
                        <a:pt x="0" y="21008"/>
                        <a:pt x="0" y="21600"/>
                      </a:cubicBezTo>
                      <a:cubicBezTo>
                        <a:pt x="9600" y="21600"/>
                        <a:pt x="9600" y="21600"/>
                        <a:pt x="9600" y="21600"/>
                      </a:cubicBezTo>
                      <a:cubicBezTo>
                        <a:pt x="9600" y="16866"/>
                        <a:pt x="9600" y="16866"/>
                        <a:pt x="9600" y="16866"/>
                      </a:cubicBezTo>
                      <a:cubicBezTo>
                        <a:pt x="9600" y="16274"/>
                        <a:pt x="10320" y="15682"/>
                        <a:pt x="11280" y="15090"/>
                      </a:cubicBezTo>
                      <a:cubicBezTo>
                        <a:pt x="11760" y="15090"/>
                        <a:pt x="12240" y="14499"/>
                        <a:pt x="12480" y="14499"/>
                      </a:cubicBezTo>
                      <a:cubicBezTo>
                        <a:pt x="12480" y="5030"/>
                        <a:pt x="12480" y="5030"/>
                        <a:pt x="12480" y="5030"/>
                      </a:cubicBezTo>
                      <a:cubicBezTo>
                        <a:pt x="12960" y="5030"/>
                        <a:pt x="12960" y="5030"/>
                        <a:pt x="12960" y="5030"/>
                      </a:cubicBezTo>
                      <a:cubicBezTo>
                        <a:pt x="12960" y="5030"/>
                        <a:pt x="16800" y="5030"/>
                        <a:pt x="19440" y="5030"/>
                      </a:cubicBezTo>
                      <a:cubicBezTo>
                        <a:pt x="20640" y="5030"/>
                        <a:pt x="21360" y="5030"/>
                        <a:pt x="21600" y="5030"/>
                      </a:cubicBezTo>
                      <a:cubicBezTo>
                        <a:pt x="21600" y="4438"/>
                        <a:pt x="21600" y="3551"/>
                        <a:pt x="21600" y="2367"/>
                      </a:cubicBezTo>
                      <a:cubicBezTo>
                        <a:pt x="21600" y="2367"/>
                        <a:pt x="21600" y="2367"/>
                        <a:pt x="21600" y="2367"/>
                      </a:cubicBezTo>
                      <a:cubicBezTo>
                        <a:pt x="21600" y="2071"/>
                        <a:pt x="21600" y="1775"/>
                        <a:pt x="21600" y="1479"/>
                      </a:cubicBezTo>
                      <a:cubicBezTo>
                        <a:pt x="21600" y="1479"/>
                        <a:pt x="21600" y="1479"/>
                        <a:pt x="21600" y="1479"/>
                      </a:cubicBezTo>
                      <a:cubicBezTo>
                        <a:pt x="21600" y="1184"/>
                        <a:pt x="21600" y="1184"/>
                        <a:pt x="21600" y="888"/>
                      </a:cubicBezTo>
                      <a:cubicBezTo>
                        <a:pt x="21600" y="888"/>
                        <a:pt x="21600" y="888"/>
                        <a:pt x="21600" y="888"/>
                      </a:cubicBezTo>
                      <a:cubicBezTo>
                        <a:pt x="21600" y="592"/>
                        <a:pt x="21360" y="592"/>
                        <a:pt x="21360" y="5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52" name="Shape 3352"/>
                <p:cNvSpPr/>
                <p:nvPr/>
              </p:nvSpPr>
              <p:spPr>
                <a:xfrm>
                  <a:off x="123046" y="761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53" name="Shape 3353"/>
                <p:cNvSpPr/>
                <p:nvPr/>
              </p:nvSpPr>
              <p:spPr>
                <a:xfrm>
                  <a:off x="0" y="87636"/>
                  <a:ext cx="183122" cy="2006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674" y="21600"/>
                      </a:moveTo>
                      <a:cubicBezTo>
                        <a:pt x="8844" y="21600"/>
                        <a:pt x="8844" y="21600"/>
                        <a:pt x="8844" y="21600"/>
                      </a:cubicBezTo>
                      <a:cubicBezTo>
                        <a:pt x="8844" y="21600"/>
                        <a:pt x="9014" y="21600"/>
                        <a:pt x="9014" y="21600"/>
                      </a:cubicBezTo>
                      <a:cubicBezTo>
                        <a:pt x="9014" y="21600"/>
                        <a:pt x="9014" y="21600"/>
                        <a:pt x="9014" y="21600"/>
                      </a:cubicBezTo>
                      <a:cubicBezTo>
                        <a:pt x="9014" y="21600"/>
                        <a:pt x="9014" y="21600"/>
                        <a:pt x="9014" y="21600"/>
                      </a:cubicBezTo>
                      <a:cubicBezTo>
                        <a:pt x="9184" y="21600"/>
                        <a:pt x="9184" y="21600"/>
                        <a:pt x="9184" y="21600"/>
                      </a:cubicBezTo>
                      <a:cubicBezTo>
                        <a:pt x="9184" y="21600"/>
                        <a:pt x="9184" y="21600"/>
                        <a:pt x="9184" y="21449"/>
                      </a:cubicBezTo>
                      <a:cubicBezTo>
                        <a:pt x="9184" y="21449"/>
                        <a:pt x="9184" y="21449"/>
                        <a:pt x="9184" y="21449"/>
                      </a:cubicBezTo>
                      <a:cubicBezTo>
                        <a:pt x="9184" y="20543"/>
                        <a:pt x="10035" y="20090"/>
                        <a:pt x="10885" y="20845"/>
                      </a:cubicBezTo>
                      <a:cubicBezTo>
                        <a:pt x="11055" y="20996"/>
                        <a:pt x="11225" y="20996"/>
                        <a:pt x="11225" y="20996"/>
                      </a:cubicBezTo>
                      <a:cubicBezTo>
                        <a:pt x="11225" y="20996"/>
                        <a:pt x="11395" y="20996"/>
                        <a:pt x="11395" y="20996"/>
                      </a:cubicBezTo>
                      <a:cubicBezTo>
                        <a:pt x="11395" y="20845"/>
                        <a:pt x="11395" y="20845"/>
                        <a:pt x="11395" y="20694"/>
                      </a:cubicBezTo>
                      <a:cubicBezTo>
                        <a:pt x="11565" y="20694"/>
                        <a:pt x="11735" y="20543"/>
                        <a:pt x="11906" y="20543"/>
                      </a:cubicBezTo>
                      <a:cubicBezTo>
                        <a:pt x="12076" y="20543"/>
                        <a:pt x="12246" y="20543"/>
                        <a:pt x="12416" y="20543"/>
                      </a:cubicBezTo>
                      <a:cubicBezTo>
                        <a:pt x="12586" y="20694"/>
                        <a:pt x="12926" y="20694"/>
                        <a:pt x="13096" y="20694"/>
                      </a:cubicBezTo>
                      <a:cubicBezTo>
                        <a:pt x="13266" y="20694"/>
                        <a:pt x="13776" y="20543"/>
                        <a:pt x="13946" y="20392"/>
                      </a:cubicBezTo>
                      <a:cubicBezTo>
                        <a:pt x="13946" y="20392"/>
                        <a:pt x="14117" y="20392"/>
                        <a:pt x="14117" y="20392"/>
                      </a:cubicBezTo>
                      <a:cubicBezTo>
                        <a:pt x="14117" y="20392"/>
                        <a:pt x="14117" y="20392"/>
                        <a:pt x="14117" y="20392"/>
                      </a:cubicBezTo>
                      <a:cubicBezTo>
                        <a:pt x="14287" y="20392"/>
                        <a:pt x="14287" y="20392"/>
                        <a:pt x="14287" y="20392"/>
                      </a:cubicBezTo>
                      <a:cubicBezTo>
                        <a:pt x="14287" y="20392"/>
                        <a:pt x="15647" y="20392"/>
                        <a:pt x="17178" y="20392"/>
                      </a:cubicBezTo>
                      <a:cubicBezTo>
                        <a:pt x="17348" y="20392"/>
                        <a:pt x="17688" y="20392"/>
                        <a:pt x="17858" y="20392"/>
                      </a:cubicBezTo>
                      <a:cubicBezTo>
                        <a:pt x="20580" y="20392"/>
                        <a:pt x="21260" y="20392"/>
                        <a:pt x="21600" y="20392"/>
                      </a:cubicBezTo>
                      <a:cubicBezTo>
                        <a:pt x="21600" y="20241"/>
                        <a:pt x="21600" y="19787"/>
                        <a:pt x="21600" y="19334"/>
                      </a:cubicBezTo>
                      <a:cubicBezTo>
                        <a:pt x="21090" y="18730"/>
                        <a:pt x="21090" y="18730"/>
                        <a:pt x="21090" y="18730"/>
                      </a:cubicBezTo>
                      <a:cubicBezTo>
                        <a:pt x="19219" y="3323"/>
                        <a:pt x="19219" y="3323"/>
                        <a:pt x="19219" y="3323"/>
                      </a:cubicBezTo>
                      <a:cubicBezTo>
                        <a:pt x="21600" y="3323"/>
                        <a:pt x="21600" y="3323"/>
                        <a:pt x="21600" y="3323"/>
                      </a:cubicBezTo>
                      <a:cubicBezTo>
                        <a:pt x="19219" y="1813"/>
                        <a:pt x="17178" y="604"/>
                        <a:pt x="16328" y="151"/>
                      </a:cubicBezTo>
                      <a:cubicBezTo>
                        <a:pt x="16328" y="151"/>
                        <a:pt x="16328" y="151"/>
                        <a:pt x="16328" y="151"/>
                      </a:cubicBezTo>
                      <a:cubicBezTo>
                        <a:pt x="16157" y="151"/>
                        <a:pt x="16157" y="0"/>
                        <a:pt x="15987" y="0"/>
                      </a:cubicBezTo>
                      <a:cubicBezTo>
                        <a:pt x="15987" y="0"/>
                        <a:pt x="15987" y="0"/>
                        <a:pt x="15987" y="0"/>
                      </a:cubicBezTo>
                      <a:cubicBezTo>
                        <a:pt x="15987" y="453"/>
                        <a:pt x="15987" y="453"/>
                        <a:pt x="15987" y="453"/>
                      </a:cubicBezTo>
                      <a:cubicBezTo>
                        <a:pt x="15987" y="453"/>
                        <a:pt x="15987" y="453"/>
                        <a:pt x="15987" y="453"/>
                      </a:cubicBezTo>
                      <a:cubicBezTo>
                        <a:pt x="15987" y="453"/>
                        <a:pt x="15987" y="453"/>
                        <a:pt x="15987" y="604"/>
                      </a:cubicBezTo>
                      <a:cubicBezTo>
                        <a:pt x="15987" y="604"/>
                        <a:pt x="15987" y="604"/>
                        <a:pt x="15987" y="755"/>
                      </a:cubicBezTo>
                      <a:cubicBezTo>
                        <a:pt x="15987" y="755"/>
                        <a:pt x="15987" y="755"/>
                        <a:pt x="15987" y="906"/>
                      </a:cubicBezTo>
                      <a:cubicBezTo>
                        <a:pt x="15987" y="906"/>
                        <a:pt x="15987" y="906"/>
                        <a:pt x="15987" y="906"/>
                      </a:cubicBezTo>
                      <a:cubicBezTo>
                        <a:pt x="15987" y="1057"/>
                        <a:pt x="15987" y="1057"/>
                        <a:pt x="15987" y="1057"/>
                      </a:cubicBezTo>
                      <a:cubicBezTo>
                        <a:pt x="15987" y="1057"/>
                        <a:pt x="15987" y="1208"/>
                        <a:pt x="15987" y="1208"/>
                      </a:cubicBezTo>
                      <a:cubicBezTo>
                        <a:pt x="15987" y="1208"/>
                        <a:pt x="15987" y="1208"/>
                        <a:pt x="15987" y="1208"/>
                      </a:cubicBezTo>
                      <a:cubicBezTo>
                        <a:pt x="15987" y="1359"/>
                        <a:pt x="15987" y="1359"/>
                        <a:pt x="15987" y="1510"/>
                      </a:cubicBezTo>
                      <a:cubicBezTo>
                        <a:pt x="15987" y="1510"/>
                        <a:pt x="15987" y="1510"/>
                        <a:pt x="15987" y="1510"/>
                      </a:cubicBezTo>
                      <a:cubicBezTo>
                        <a:pt x="15987" y="1510"/>
                        <a:pt x="15987" y="1510"/>
                        <a:pt x="15987" y="1510"/>
                      </a:cubicBezTo>
                      <a:cubicBezTo>
                        <a:pt x="15987" y="1662"/>
                        <a:pt x="15987" y="1662"/>
                        <a:pt x="15987" y="1662"/>
                      </a:cubicBezTo>
                      <a:cubicBezTo>
                        <a:pt x="15987" y="1662"/>
                        <a:pt x="15987" y="1662"/>
                        <a:pt x="15987" y="1662"/>
                      </a:cubicBezTo>
                      <a:cubicBezTo>
                        <a:pt x="15987" y="1662"/>
                        <a:pt x="15987" y="1662"/>
                        <a:pt x="15987" y="1662"/>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964"/>
                        <a:pt x="15987" y="1964"/>
                      </a:cubicBezTo>
                      <a:cubicBezTo>
                        <a:pt x="15987" y="1964"/>
                        <a:pt x="1598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647" y="2115"/>
                        <a:pt x="15647" y="2115"/>
                        <a:pt x="13776" y="2115"/>
                      </a:cubicBezTo>
                      <a:cubicBezTo>
                        <a:pt x="12586" y="2115"/>
                        <a:pt x="10885" y="2115"/>
                        <a:pt x="9865" y="2115"/>
                      </a:cubicBezTo>
                      <a:cubicBezTo>
                        <a:pt x="9694" y="2115"/>
                        <a:pt x="9524" y="2115"/>
                        <a:pt x="9524" y="2115"/>
                      </a:cubicBezTo>
                      <a:cubicBezTo>
                        <a:pt x="9524" y="6344"/>
                        <a:pt x="9524" y="6344"/>
                        <a:pt x="9524" y="6344"/>
                      </a:cubicBezTo>
                      <a:cubicBezTo>
                        <a:pt x="9524" y="6646"/>
                        <a:pt x="9014" y="6948"/>
                        <a:pt x="8334" y="7250"/>
                      </a:cubicBezTo>
                      <a:cubicBezTo>
                        <a:pt x="7994" y="7401"/>
                        <a:pt x="7654" y="7552"/>
                        <a:pt x="7483" y="7703"/>
                      </a:cubicBezTo>
                      <a:cubicBezTo>
                        <a:pt x="7483" y="10573"/>
                        <a:pt x="7483" y="10573"/>
                        <a:pt x="7483" y="10573"/>
                      </a:cubicBezTo>
                      <a:cubicBezTo>
                        <a:pt x="0" y="10573"/>
                        <a:pt x="0" y="10573"/>
                        <a:pt x="0" y="10573"/>
                      </a:cubicBezTo>
                      <a:cubicBezTo>
                        <a:pt x="0" y="11178"/>
                        <a:pt x="340" y="11480"/>
                        <a:pt x="680" y="11782"/>
                      </a:cubicBezTo>
                      <a:cubicBezTo>
                        <a:pt x="680" y="11782"/>
                        <a:pt x="850" y="11933"/>
                        <a:pt x="850" y="11933"/>
                      </a:cubicBezTo>
                      <a:cubicBezTo>
                        <a:pt x="1361" y="12386"/>
                        <a:pt x="1191" y="12839"/>
                        <a:pt x="1191" y="13292"/>
                      </a:cubicBezTo>
                      <a:cubicBezTo>
                        <a:pt x="1020" y="13745"/>
                        <a:pt x="1020" y="14199"/>
                        <a:pt x="1361" y="14803"/>
                      </a:cubicBezTo>
                      <a:cubicBezTo>
                        <a:pt x="2041" y="15558"/>
                        <a:pt x="1871" y="16917"/>
                        <a:pt x="680" y="18428"/>
                      </a:cubicBezTo>
                      <a:cubicBezTo>
                        <a:pt x="680" y="18579"/>
                        <a:pt x="680" y="18730"/>
                        <a:pt x="680" y="18881"/>
                      </a:cubicBezTo>
                      <a:cubicBezTo>
                        <a:pt x="680" y="18730"/>
                        <a:pt x="850" y="18730"/>
                        <a:pt x="850" y="18579"/>
                      </a:cubicBezTo>
                      <a:cubicBezTo>
                        <a:pt x="850" y="18579"/>
                        <a:pt x="850" y="18579"/>
                        <a:pt x="850" y="18579"/>
                      </a:cubicBezTo>
                      <a:cubicBezTo>
                        <a:pt x="1020" y="18579"/>
                        <a:pt x="1020" y="18579"/>
                        <a:pt x="1020" y="18579"/>
                      </a:cubicBezTo>
                      <a:cubicBezTo>
                        <a:pt x="1020" y="18579"/>
                        <a:pt x="1191" y="18579"/>
                        <a:pt x="1191" y="18579"/>
                      </a:cubicBezTo>
                      <a:cubicBezTo>
                        <a:pt x="1191" y="18579"/>
                        <a:pt x="1361" y="18579"/>
                        <a:pt x="1361" y="18579"/>
                      </a:cubicBezTo>
                      <a:cubicBezTo>
                        <a:pt x="1531" y="18579"/>
                        <a:pt x="1701" y="18579"/>
                        <a:pt x="2041" y="18579"/>
                      </a:cubicBezTo>
                      <a:cubicBezTo>
                        <a:pt x="2381" y="18579"/>
                        <a:pt x="2721" y="18579"/>
                        <a:pt x="2891" y="18579"/>
                      </a:cubicBezTo>
                      <a:cubicBezTo>
                        <a:pt x="2891" y="18579"/>
                        <a:pt x="2891" y="18579"/>
                        <a:pt x="3061" y="18579"/>
                      </a:cubicBezTo>
                      <a:cubicBezTo>
                        <a:pt x="3231" y="18579"/>
                        <a:pt x="3742" y="18428"/>
                        <a:pt x="4252" y="18428"/>
                      </a:cubicBezTo>
                      <a:cubicBezTo>
                        <a:pt x="4422" y="18428"/>
                        <a:pt x="4592" y="18428"/>
                        <a:pt x="4762" y="18579"/>
                      </a:cubicBezTo>
                      <a:cubicBezTo>
                        <a:pt x="5102" y="18730"/>
                        <a:pt x="5613" y="19183"/>
                        <a:pt x="5783" y="19334"/>
                      </a:cubicBezTo>
                      <a:cubicBezTo>
                        <a:pt x="6463" y="19334"/>
                        <a:pt x="6463" y="19334"/>
                        <a:pt x="6463" y="19334"/>
                      </a:cubicBezTo>
                      <a:cubicBezTo>
                        <a:pt x="6633" y="19485"/>
                        <a:pt x="6633" y="19485"/>
                        <a:pt x="6633" y="19485"/>
                      </a:cubicBezTo>
                      <a:cubicBezTo>
                        <a:pt x="6803" y="19938"/>
                        <a:pt x="7313" y="20694"/>
                        <a:pt x="7824" y="20845"/>
                      </a:cubicBezTo>
                      <a:cubicBezTo>
                        <a:pt x="7824" y="20996"/>
                        <a:pt x="7994" y="20996"/>
                        <a:pt x="7994" y="20996"/>
                      </a:cubicBezTo>
                      <a:cubicBezTo>
                        <a:pt x="8164" y="21147"/>
                        <a:pt x="8334" y="21298"/>
                        <a:pt x="8504" y="21449"/>
                      </a:cubicBezTo>
                      <a:cubicBezTo>
                        <a:pt x="8504" y="21449"/>
                        <a:pt x="8504" y="21449"/>
                        <a:pt x="8504" y="21449"/>
                      </a:cubicBezTo>
                      <a:cubicBezTo>
                        <a:pt x="8674" y="21449"/>
                        <a:pt x="8674" y="21600"/>
                        <a:pt x="8674" y="21600"/>
                      </a:cubicBezTo>
                      <a:cubicBezTo>
                        <a:pt x="8674" y="21600"/>
                        <a:pt x="8674" y="21600"/>
                        <a:pt x="8674" y="21600"/>
                      </a:cubicBezTo>
                      <a:cubicBezTo>
                        <a:pt x="8674" y="21600"/>
                        <a:pt x="8674" y="21600"/>
                        <a:pt x="8674"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54" name="Shape 3354"/>
                <p:cNvSpPr/>
                <p:nvPr/>
              </p:nvSpPr>
              <p:spPr>
                <a:xfrm>
                  <a:off x="136206" y="8348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55" name="Shape 3355"/>
                <p:cNvSpPr/>
                <p:nvPr/>
              </p:nvSpPr>
              <p:spPr>
                <a:xfrm>
                  <a:off x="130613" y="82018"/>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356" name="Shape 3356"/>
                <p:cNvSpPr/>
                <p:nvPr/>
              </p:nvSpPr>
              <p:spPr>
                <a:xfrm>
                  <a:off x="460" y="2555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57" name="Shape 3357"/>
                <p:cNvSpPr/>
                <p:nvPr/>
              </p:nvSpPr>
              <p:spPr>
                <a:xfrm>
                  <a:off x="67050" y="2812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58" name="Shape 3358"/>
                <p:cNvSpPr/>
                <p:nvPr/>
              </p:nvSpPr>
              <p:spPr>
                <a:xfrm>
                  <a:off x="64023" y="2782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7200"/>
                        <a:pt x="14400" y="14400"/>
                        <a:pt x="21600" y="21600"/>
                      </a:cubicBezTo>
                      <a:cubicBezTo>
                        <a:pt x="14400" y="14400"/>
                        <a:pt x="720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59" name="Shape 3359"/>
                <p:cNvSpPr/>
                <p:nvPr/>
              </p:nvSpPr>
              <p:spPr>
                <a:xfrm>
                  <a:off x="1973" y="26046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60" name="Shape 3360"/>
                <p:cNvSpPr/>
                <p:nvPr/>
              </p:nvSpPr>
              <p:spPr>
                <a:xfrm>
                  <a:off x="5000" y="26046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61" name="Shape 3361"/>
                <p:cNvSpPr/>
                <p:nvPr/>
              </p:nvSpPr>
              <p:spPr>
                <a:xfrm>
                  <a:off x="8027" y="26046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62" name="Shape 3362"/>
                <p:cNvSpPr/>
                <p:nvPr/>
              </p:nvSpPr>
              <p:spPr>
                <a:xfrm>
                  <a:off x="23918" y="2533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700" y="21600"/>
                      </a:cubicBezTo>
                      <a:cubicBezTo>
                        <a:pt x="5400" y="21600"/>
                        <a:pt x="13500" y="0"/>
                        <a:pt x="21600" y="0"/>
                      </a:cubicBezTo>
                      <a:cubicBezTo>
                        <a:pt x="13500" y="0"/>
                        <a:pt x="5400" y="21600"/>
                        <a:pt x="270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63" name="Shape 3363"/>
                <p:cNvSpPr/>
                <p:nvPr/>
              </p:nvSpPr>
              <p:spPr>
                <a:xfrm>
                  <a:off x="129099" y="1066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64" name="Shape 3364"/>
                <p:cNvSpPr/>
                <p:nvPr/>
              </p:nvSpPr>
              <p:spPr>
                <a:xfrm>
                  <a:off x="136206" y="8641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65" name="Shape 3365"/>
                <p:cNvSpPr/>
                <p:nvPr/>
              </p:nvSpPr>
              <p:spPr>
                <a:xfrm>
                  <a:off x="136206" y="9666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66" name="Shape 3366"/>
                <p:cNvSpPr/>
                <p:nvPr/>
              </p:nvSpPr>
              <p:spPr>
                <a:xfrm>
                  <a:off x="136206" y="8934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67" name="Shape 3367"/>
                <p:cNvSpPr/>
                <p:nvPr/>
              </p:nvSpPr>
              <p:spPr>
                <a:xfrm>
                  <a:off x="136206" y="908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68" name="Shape 3368"/>
                <p:cNvSpPr/>
                <p:nvPr/>
              </p:nvSpPr>
              <p:spPr>
                <a:xfrm>
                  <a:off x="136206" y="8348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69" name="Shape 3369"/>
                <p:cNvSpPr/>
                <p:nvPr/>
              </p:nvSpPr>
              <p:spPr>
                <a:xfrm>
                  <a:off x="77183" y="124251"/>
                  <a:ext cx="266360" cy="2401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84"/>
                      </a:moveTo>
                      <a:cubicBezTo>
                        <a:pt x="235" y="15789"/>
                        <a:pt x="235" y="15789"/>
                        <a:pt x="235" y="15789"/>
                      </a:cubicBezTo>
                      <a:cubicBezTo>
                        <a:pt x="235" y="15789"/>
                        <a:pt x="235" y="15789"/>
                        <a:pt x="235" y="15789"/>
                      </a:cubicBezTo>
                      <a:cubicBezTo>
                        <a:pt x="235" y="16042"/>
                        <a:pt x="352" y="16421"/>
                        <a:pt x="352" y="16547"/>
                      </a:cubicBezTo>
                      <a:cubicBezTo>
                        <a:pt x="822" y="17053"/>
                        <a:pt x="1174" y="17305"/>
                        <a:pt x="1174" y="17558"/>
                      </a:cubicBezTo>
                      <a:cubicBezTo>
                        <a:pt x="1174" y="17558"/>
                        <a:pt x="1174" y="17684"/>
                        <a:pt x="1174" y="17684"/>
                      </a:cubicBezTo>
                      <a:cubicBezTo>
                        <a:pt x="1174" y="17684"/>
                        <a:pt x="1174" y="17811"/>
                        <a:pt x="1174" y="17811"/>
                      </a:cubicBezTo>
                      <a:cubicBezTo>
                        <a:pt x="1174" y="17811"/>
                        <a:pt x="1174" y="17811"/>
                        <a:pt x="1174" y="17811"/>
                      </a:cubicBezTo>
                      <a:cubicBezTo>
                        <a:pt x="1174" y="17937"/>
                        <a:pt x="1174" y="17937"/>
                        <a:pt x="1174" y="17937"/>
                      </a:cubicBezTo>
                      <a:cubicBezTo>
                        <a:pt x="1174" y="18063"/>
                        <a:pt x="1174" y="18063"/>
                        <a:pt x="1174" y="18189"/>
                      </a:cubicBezTo>
                      <a:cubicBezTo>
                        <a:pt x="1174" y="18189"/>
                        <a:pt x="1174" y="18189"/>
                        <a:pt x="1174" y="18189"/>
                      </a:cubicBezTo>
                      <a:cubicBezTo>
                        <a:pt x="1174" y="18568"/>
                        <a:pt x="1174" y="18568"/>
                        <a:pt x="1174" y="18568"/>
                      </a:cubicBezTo>
                      <a:cubicBezTo>
                        <a:pt x="1174" y="18568"/>
                        <a:pt x="1174" y="18568"/>
                        <a:pt x="1174" y="18568"/>
                      </a:cubicBezTo>
                      <a:cubicBezTo>
                        <a:pt x="1174" y="18695"/>
                        <a:pt x="1174" y="18695"/>
                        <a:pt x="1174" y="18695"/>
                      </a:cubicBezTo>
                      <a:cubicBezTo>
                        <a:pt x="1174" y="18695"/>
                        <a:pt x="1174" y="18695"/>
                        <a:pt x="1174" y="18695"/>
                      </a:cubicBezTo>
                      <a:cubicBezTo>
                        <a:pt x="1174" y="18695"/>
                        <a:pt x="1174" y="18695"/>
                        <a:pt x="1174" y="18695"/>
                      </a:cubicBezTo>
                      <a:cubicBezTo>
                        <a:pt x="1174" y="18821"/>
                        <a:pt x="1174" y="18821"/>
                        <a:pt x="1291" y="18947"/>
                      </a:cubicBezTo>
                      <a:cubicBezTo>
                        <a:pt x="1526" y="18695"/>
                        <a:pt x="1643" y="18821"/>
                        <a:pt x="1878" y="18821"/>
                      </a:cubicBezTo>
                      <a:cubicBezTo>
                        <a:pt x="1878" y="18947"/>
                        <a:pt x="1878" y="18947"/>
                        <a:pt x="1878" y="18947"/>
                      </a:cubicBezTo>
                      <a:cubicBezTo>
                        <a:pt x="1996" y="18695"/>
                        <a:pt x="2113" y="18568"/>
                        <a:pt x="2348" y="18568"/>
                      </a:cubicBezTo>
                      <a:cubicBezTo>
                        <a:pt x="2465" y="18568"/>
                        <a:pt x="2583" y="18695"/>
                        <a:pt x="2817" y="18821"/>
                      </a:cubicBezTo>
                      <a:cubicBezTo>
                        <a:pt x="2817" y="18821"/>
                        <a:pt x="2935" y="18821"/>
                        <a:pt x="2935" y="18821"/>
                      </a:cubicBezTo>
                      <a:cubicBezTo>
                        <a:pt x="3052" y="18821"/>
                        <a:pt x="3287" y="18568"/>
                        <a:pt x="3287" y="18568"/>
                      </a:cubicBezTo>
                      <a:cubicBezTo>
                        <a:pt x="3639" y="18316"/>
                        <a:pt x="3757" y="18189"/>
                        <a:pt x="3874" y="18189"/>
                      </a:cubicBezTo>
                      <a:cubicBezTo>
                        <a:pt x="3991" y="18189"/>
                        <a:pt x="3991" y="18189"/>
                        <a:pt x="3991" y="18189"/>
                      </a:cubicBezTo>
                      <a:cubicBezTo>
                        <a:pt x="4343" y="18189"/>
                        <a:pt x="4696" y="19074"/>
                        <a:pt x="4696" y="19453"/>
                      </a:cubicBezTo>
                      <a:cubicBezTo>
                        <a:pt x="4696" y="19453"/>
                        <a:pt x="4813" y="19579"/>
                        <a:pt x="4930" y="19705"/>
                      </a:cubicBezTo>
                      <a:cubicBezTo>
                        <a:pt x="5048" y="19832"/>
                        <a:pt x="5165" y="19958"/>
                        <a:pt x="5165" y="20084"/>
                      </a:cubicBezTo>
                      <a:cubicBezTo>
                        <a:pt x="5165" y="20211"/>
                        <a:pt x="5165" y="20337"/>
                        <a:pt x="4930" y="20337"/>
                      </a:cubicBezTo>
                      <a:cubicBezTo>
                        <a:pt x="4930" y="20337"/>
                        <a:pt x="4930" y="20337"/>
                        <a:pt x="4930" y="20337"/>
                      </a:cubicBezTo>
                      <a:cubicBezTo>
                        <a:pt x="5283" y="20463"/>
                        <a:pt x="5283" y="20842"/>
                        <a:pt x="5400" y="20968"/>
                      </a:cubicBezTo>
                      <a:cubicBezTo>
                        <a:pt x="5400" y="21095"/>
                        <a:pt x="5400" y="21221"/>
                        <a:pt x="5400" y="21221"/>
                      </a:cubicBezTo>
                      <a:cubicBezTo>
                        <a:pt x="5400" y="21347"/>
                        <a:pt x="5517" y="21347"/>
                        <a:pt x="5517" y="21474"/>
                      </a:cubicBezTo>
                      <a:cubicBezTo>
                        <a:pt x="5517" y="21474"/>
                        <a:pt x="5517" y="21474"/>
                        <a:pt x="5517" y="21474"/>
                      </a:cubicBezTo>
                      <a:cubicBezTo>
                        <a:pt x="5517" y="21474"/>
                        <a:pt x="5517" y="21474"/>
                        <a:pt x="5517" y="21474"/>
                      </a:cubicBezTo>
                      <a:cubicBezTo>
                        <a:pt x="5517" y="21474"/>
                        <a:pt x="5517" y="21474"/>
                        <a:pt x="5517" y="21474"/>
                      </a:cubicBezTo>
                      <a:cubicBezTo>
                        <a:pt x="5517" y="21474"/>
                        <a:pt x="5635" y="21474"/>
                        <a:pt x="5635" y="21474"/>
                      </a:cubicBezTo>
                      <a:cubicBezTo>
                        <a:pt x="5635" y="21474"/>
                        <a:pt x="5635" y="21474"/>
                        <a:pt x="5635" y="21474"/>
                      </a:cubicBezTo>
                      <a:cubicBezTo>
                        <a:pt x="5635" y="21474"/>
                        <a:pt x="5635" y="21474"/>
                        <a:pt x="5635" y="21347"/>
                      </a:cubicBezTo>
                      <a:cubicBezTo>
                        <a:pt x="5752" y="21221"/>
                        <a:pt x="5870" y="21095"/>
                        <a:pt x="5987" y="21095"/>
                      </a:cubicBezTo>
                      <a:cubicBezTo>
                        <a:pt x="6104" y="21095"/>
                        <a:pt x="6104" y="21095"/>
                        <a:pt x="6104" y="21095"/>
                      </a:cubicBezTo>
                      <a:cubicBezTo>
                        <a:pt x="6222" y="21095"/>
                        <a:pt x="6222" y="21095"/>
                        <a:pt x="6222" y="21095"/>
                      </a:cubicBezTo>
                      <a:cubicBezTo>
                        <a:pt x="6222" y="21095"/>
                        <a:pt x="6222" y="21095"/>
                        <a:pt x="6222" y="21095"/>
                      </a:cubicBezTo>
                      <a:cubicBezTo>
                        <a:pt x="6339" y="21095"/>
                        <a:pt x="6339" y="21221"/>
                        <a:pt x="6339" y="21221"/>
                      </a:cubicBezTo>
                      <a:cubicBezTo>
                        <a:pt x="6339" y="21221"/>
                        <a:pt x="6339" y="21221"/>
                        <a:pt x="6339" y="21221"/>
                      </a:cubicBezTo>
                      <a:cubicBezTo>
                        <a:pt x="6339" y="21221"/>
                        <a:pt x="6457" y="21221"/>
                        <a:pt x="6457" y="21221"/>
                      </a:cubicBezTo>
                      <a:cubicBezTo>
                        <a:pt x="6457" y="21221"/>
                        <a:pt x="6457" y="21221"/>
                        <a:pt x="6457" y="21347"/>
                      </a:cubicBezTo>
                      <a:cubicBezTo>
                        <a:pt x="6457" y="21347"/>
                        <a:pt x="6457" y="21347"/>
                        <a:pt x="6457" y="21347"/>
                      </a:cubicBezTo>
                      <a:cubicBezTo>
                        <a:pt x="6574" y="21347"/>
                        <a:pt x="6574" y="21347"/>
                        <a:pt x="6574" y="21347"/>
                      </a:cubicBezTo>
                      <a:cubicBezTo>
                        <a:pt x="6574" y="21347"/>
                        <a:pt x="6574" y="21347"/>
                        <a:pt x="6574" y="21474"/>
                      </a:cubicBezTo>
                      <a:cubicBezTo>
                        <a:pt x="6574" y="21474"/>
                        <a:pt x="6574" y="21474"/>
                        <a:pt x="6574" y="21474"/>
                      </a:cubicBezTo>
                      <a:cubicBezTo>
                        <a:pt x="6574" y="21474"/>
                        <a:pt x="6574" y="21474"/>
                        <a:pt x="6691" y="21474"/>
                      </a:cubicBezTo>
                      <a:cubicBezTo>
                        <a:pt x="6691" y="21474"/>
                        <a:pt x="6691" y="21474"/>
                        <a:pt x="6691" y="21474"/>
                      </a:cubicBezTo>
                      <a:cubicBezTo>
                        <a:pt x="6691" y="21474"/>
                        <a:pt x="6691" y="21600"/>
                        <a:pt x="6691" y="21600"/>
                      </a:cubicBezTo>
                      <a:cubicBezTo>
                        <a:pt x="6691" y="21600"/>
                        <a:pt x="6691" y="21600"/>
                        <a:pt x="6691" y="21600"/>
                      </a:cubicBezTo>
                      <a:cubicBezTo>
                        <a:pt x="6809" y="21600"/>
                        <a:pt x="7043" y="21347"/>
                        <a:pt x="7043" y="21221"/>
                      </a:cubicBezTo>
                      <a:cubicBezTo>
                        <a:pt x="7161" y="20842"/>
                        <a:pt x="7865" y="20589"/>
                        <a:pt x="8100" y="20968"/>
                      </a:cubicBezTo>
                      <a:cubicBezTo>
                        <a:pt x="8100" y="20968"/>
                        <a:pt x="8217" y="21095"/>
                        <a:pt x="8100" y="21221"/>
                      </a:cubicBezTo>
                      <a:cubicBezTo>
                        <a:pt x="8100" y="21221"/>
                        <a:pt x="8100" y="21221"/>
                        <a:pt x="8100" y="21347"/>
                      </a:cubicBezTo>
                      <a:cubicBezTo>
                        <a:pt x="8217" y="21221"/>
                        <a:pt x="8217" y="21221"/>
                        <a:pt x="8217" y="21221"/>
                      </a:cubicBezTo>
                      <a:cubicBezTo>
                        <a:pt x="8335" y="21221"/>
                        <a:pt x="8335" y="21095"/>
                        <a:pt x="8452" y="21095"/>
                      </a:cubicBezTo>
                      <a:cubicBezTo>
                        <a:pt x="8452" y="21095"/>
                        <a:pt x="8452" y="21095"/>
                        <a:pt x="8570" y="21095"/>
                      </a:cubicBezTo>
                      <a:cubicBezTo>
                        <a:pt x="8570" y="21095"/>
                        <a:pt x="8570" y="21095"/>
                        <a:pt x="8570" y="21095"/>
                      </a:cubicBezTo>
                      <a:cubicBezTo>
                        <a:pt x="8570" y="21095"/>
                        <a:pt x="8570" y="20968"/>
                        <a:pt x="8570" y="20968"/>
                      </a:cubicBezTo>
                      <a:cubicBezTo>
                        <a:pt x="8687" y="20968"/>
                        <a:pt x="8687" y="20842"/>
                        <a:pt x="8687" y="20842"/>
                      </a:cubicBezTo>
                      <a:cubicBezTo>
                        <a:pt x="8687" y="20716"/>
                        <a:pt x="8687" y="20716"/>
                        <a:pt x="8687" y="20589"/>
                      </a:cubicBezTo>
                      <a:cubicBezTo>
                        <a:pt x="8687" y="20589"/>
                        <a:pt x="8804" y="20589"/>
                        <a:pt x="8804" y="20589"/>
                      </a:cubicBezTo>
                      <a:cubicBezTo>
                        <a:pt x="8804" y="20463"/>
                        <a:pt x="8804" y="20463"/>
                        <a:pt x="8804" y="20337"/>
                      </a:cubicBezTo>
                      <a:cubicBezTo>
                        <a:pt x="8804" y="20337"/>
                        <a:pt x="8804" y="20337"/>
                        <a:pt x="8804" y="20337"/>
                      </a:cubicBezTo>
                      <a:cubicBezTo>
                        <a:pt x="8922" y="20211"/>
                        <a:pt x="8922" y="20211"/>
                        <a:pt x="8922" y="20084"/>
                      </a:cubicBezTo>
                      <a:cubicBezTo>
                        <a:pt x="8922" y="20084"/>
                        <a:pt x="8922" y="19958"/>
                        <a:pt x="8804" y="19832"/>
                      </a:cubicBezTo>
                      <a:cubicBezTo>
                        <a:pt x="8804" y="19579"/>
                        <a:pt x="8687" y="19200"/>
                        <a:pt x="8922" y="19074"/>
                      </a:cubicBezTo>
                      <a:cubicBezTo>
                        <a:pt x="9039" y="19074"/>
                        <a:pt x="9157" y="19074"/>
                        <a:pt x="9274" y="19074"/>
                      </a:cubicBezTo>
                      <a:cubicBezTo>
                        <a:pt x="9626" y="19074"/>
                        <a:pt x="9743" y="18947"/>
                        <a:pt x="9861" y="18695"/>
                      </a:cubicBezTo>
                      <a:cubicBezTo>
                        <a:pt x="9978" y="18568"/>
                        <a:pt x="9978" y="18442"/>
                        <a:pt x="9978" y="18442"/>
                      </a:cubicBezTo>
                      <a:cubicBezTo>
                        <a:pt x="10096" y="18063"/>
                        <a:pt x="10213" y="17937"/>
                        <a:pt x="10330" y="17811"/>
                      </a:cubicBezTo>
                      <a:cubicBezTo>
                        <a:pt x="10330" y="17305"/>
                        <a:pt x="10448" y="16800"/>
                        <a:pt x="10800" y="16674"/>
                      </a:cubicBezTo>
                      <a:cubicBezTo>
                        <a:pt x="10800" y="16547"/>
                        <a:pt x="10800" y="16547"/>
                        <a:pt x="10917" y="16547"/>
                      </a:cubicBezTo>
                      <a:cubicBezTo>
                        <a:pt x="10917" y="16547"/>
                        <a:pt x="11035" y="16674"/>
                        <a:pt x="11035" y="16674"/>
                      </a:cubicBezTo>
                      <a:cubicBezTo>
                        <a:pt x="11152" y="16674"/>
                        <a:pt x="11152" y="16674"/>
                        <a:pt x="11152" y="16674"/>
                      </a:cubicBezTo>
                      <a:cubicBezTo>
                        <a:pt x="11270" y="16800"/>
                        <a:pt x="11504" y="16926"/>
                        <a:pt x="11504" y="16926"/>
                      </a:cubicBezTo>
                      <a:cubicBezTo>
                        <a:pt x="11504" y="16926"/>
                        <a:pt x="11504" y="16926"/>
                        <a:pt x="11504" y="16926"/>
                      </a:cubicBezTo>
                      <a:cubicBezTo>
                        <a:pt x="11622" y="16421"/>
                        <a:pt x="11857" y="16421"/>
                        <a:pt x="11974" y="16295"/>
                      </a:cubicBezTo>
                      <a:cubicBezTo>
                        <a:pt x="12091" y="16295"/>
                        <a:pt x="12091" y="16295"/>
                        <a:pt x="12091" y="16168"/>
                      </a:cubicBezTo>
                      <a:cubicBezTo>
                        <a:pt x="12209" y="15789"/>
                        <a:pt x="12443" y="15537"/>
                        <a:pt x="12678" y="15537"/>
                      </a:cubicBezTo>
                      <a:cubicBezTo>
                        <a:pt x="12796" y="15537"/>
                        <a:pt x="12913" y="15663"/>
                        <a:pt x="13030" y="15663"/>
                      </a:cubicBezTo>
                      <a:cubicBezTo>
                        <a:pt x="13148" y="15663"/>
                        <a:pt x="13265" y="15663"/>
                        <a:pt x="13265" y="15663"/>
                      </a:cubicBezTo>
                      <a:cubicBezTo>
                        <a:pt x="13265" y="15284"/>
                        <a:pt x="13617" y="15158"/>
                        <a:pt x="13852" y="15158"/>
                      </a:cubicBezTo>
                      <a:cubicBezTo>
                        <a:pt x="14087" y="15158"/>
                        <a:pt x="14322" y="15032"/>
                        <a:pt x="14557" y="14905"/>
                      </a:cubicBezTo>
                      <a:cubicBezTo>
                        <a:pt x="14557" y="14779"/>
                        <a:pt x="14674" y="14779"/>
                        <a:pt x="14791" y="14653"/>
                      </a:cubicBezTo>
                      <a:cubicBezTo>
                        <a:pt x="15026" y="14526"/>
                        <a:pt x="15261" y="14274"/>
                        <a:pt x="15496" y="14274"/>
                      </a:cubicBezTo>
                      <a:cubicBezTo>
                        <a:pt x="15613" y="14274"/>
                        <a:pt x="15730" y="14400"/>
                        <a:pt x="15730" y="14400"/>
                      </a:cubicBezTo>
                      <a:cubicBezTo>
                        <a:pt x="15848" y="14526"/>
                        <a:pt x="15965" y="14526"/>
                        <a:pt x="16435" y="14526"/>
                      </a:cubicBezTo>
                      <a:cubicBezTo>
                        <a:pt x="16552" y="14526"/>
                        <a:pt x="16552" y="14526"/>
                        <a:pt x="16552" y="14526"/>
                      </a:cubicBezTo>
                      <a:cubicBezTo>
                        <a:pt x="16904" y="14526"/>
                        <a:pt x="17139" y="14526"/>
                        <a:pt x="17139" y="14526"/>
                      </a:cubicBezTo>
                      <a:cubicBezTo>
                        <a:pt x="17139" y="14526"/>
                        <a:pt x="17257" y="14526"/>
                        <a:pt x="17257" y="14526"/>
                      </a:cubicBezTo>
                      <a:cubicBezTo>
                        <a:pt x="17257" y="14526"/>
                        <a:pt x="17257" y="14400"/>
                        <a:pt x="17374" y="14400"/>
                      </a:cubicBezTo>
                      <a:cubicBezTo>
                        <a:pt x="17491" y="14274"/>
                        <a:pt x="17609" y="14274"/>
                        <a:pt x="17843" y="14147"/>
                      </a:cubicBezTo>
                      <a:cubicBezTo>
                        <a:pt x="17961" y="14147"/>
                        <a:pt x="18196" y="14021"/>
                        <a:pt x="18430" y="14147"/>
                      </a:cubicBezTo>
                      <a:cubicBezTo>
                        <a:pt x="18430" y="14147"/>
                        <a:pt x="18548" y="14147"/>
                        <a:pt x="18665" y="14147"/>
                      </a:cubicBezTo>
                      <a:cubicBezTo>
                        <a:pt x="18900" y="14147"/>
                        <a:pt x="19252" y="14021"/>
                        <a:pt x="19604" y="14021"/>
                      </a:cubicBezTo>
                      <a:cubicBezTo>
                        <a:pt x="19957" y="13895"/>
                        <a:pt x="20191" y="13895"/>
                        <a:pt x="20426" y="13895"/>
                      </a:cubicBezTo>
                      <a:cubicBezTo>
                        <a:pt x="20661" y="13895"/>
                        <a:pt x="20778" y="13768"/>
                        <a:pt x="21013" y="13516"/>
                      </a:cubicBezTo>
                      <a:cubicBezTo>
                        <a:pt x="21013" y="13389"/>
                        <a:pt x="21013" y="13389"/>
                        <a:pt x="21130" y="13263"/>
                      </a:cubicBezTo>
                      <a:cubicBezTo>
                        <a:pt x="21130" y="13263"/>
                        <a:pt x="21130" y="13263"/>
                        <a:pt x="21130" y="13263"/>
                      </a:cubicBezTo>
                      <a:cubicBezTo>
                        <a:pt x="21130" y="13137"/>
                        <a:pt x="21248" y="13011"/>
                        <a:pt x="21248" y="12884"/>
                      </a:cubicBezTo>
                      <a:cubicBezTo>
                        <a:pt x="21365" y="12632"/>
                        <a:pt x="21365" y="12505"/>
                        <a:pt x="21365" y="12379"/>
                      </a:cubicBezTo>
                      <a:cubicBezTo>
                        <a:pt x="21483" y="12379"/>
                        <a:pt x="21483" y="12379"/>
                        <a:pt x="21483" y="12253"/>
                      </a:cubicBezTo>
                      <a:cubicBezTo>
                        <a:pt x="21483" y="12253"/>
                        <a:pt x="21483" y="12253"/>
                        <a:pt x="21483" y="12253"/>
                      </a:cubicBezTo>
                      <a:cubicBezTo>
                        <a:pt x="21483" y="12126"/>
                        <a:pt x="21483" y="12126"/>
                        <a:pt x="21483" y="12126"/>
                      </a:cubicBezTo>
                      <a:cubicBezTo>
                        <a:pt x="21483" y="12126"/>
                        <a:pt x="21483" y="12126"/>
                        <a:pt x="21483" y="12000"/>
                      </a:cubicBezTo>
                      <a:cubicBezTo>
                        <a:pt x="21483" y="12000"/>
                        <a:pt x="21483" y="12000"/>
                        <a:pt x="21483" y="12000"/>
                      </a:cubicBezTo>
                      <a:cubicBezTo>
                        <a:pt x="21483" y="11874"/>
                        <a:pt x="21483" y="11874"/>
                        <a:pt x="21483" y="11747"/>
                      </a:cubicBezTo>
                      <a:cubicBezTo>
                        <a:pt x="21483" y="11747"/>
                        <a:pt x="21483" y="11747"/>
                        <a:pt x="21483" y="11747"/>
                      </a:cubicBezTo>
                      <a:cubicBezTo>
                        <a:pt x="21483" y="11621"/>
                        <a:pt x="21483" y="11495"/>
                        <a:pt x="21483" y="11368"/>
                      </a:cubicBezTo>
                      <a:cubicBezTo>
                        <a:pt x="21483" y="11368"/>
                        <a:pt x="21483" y="11368"/>
                        <a:pt x="21600" y="11368"/>
                      </a:cubicBezTo>
                      <a:cubicBezTo>
                        <a:pt x="21600" y="11242"/>
                        <a:pt x="21600" y="11116"/>
                        <a:pt x="21600" y="10989"/>
                      </a:cubicBezTo>
                      <a:cubicBezTo>
                        <a:pt x="21600" y="10863"/>
                        <a:pt x="21600" y="10863"/>
                        <a:pt x="21600" y="10863"/>
                      </a:cubicBezTo>
                      <a:cubicBezTo>
                        <a:pt x="21600" y="10737"/>
                        <a:pt x="21600" y="10611"/>
                        <a:pt x="21600" y="10484"/>
                      </a:cubicBezTo>
                      <a:cubicBezTo>
                        <a:pt x="21600" y="10358"/>
                        <a:pt x="21600" y="10358"/>
                        <a:pt x="21600" y="10232"/>
                      </a:cubicBezTo>
                      <a:cubicBezTo>
                        <a:pt x="21600" y="10105"/>
                        <a:pt x="21600" y="9979"/>
                        <a:pt x="21600" y="9726"/>
                      </a:cubicBezTo>
                      <a:cubicBezTo>
                        <a:pt x="21600" y="9726"/>
                        <a:pt x="21600" y="9726"/>
                        <a:pt x="21600" y="9600"/>
                      </a:cubicBezTo>
                      <a:cubicBezTo>
                        <a:pt x="21600" y="9474"/>
                        <a:pt x="21600" y="9221"/>
                        <a:pt x="21600" y="9095"/>
                      </a:cubicBezTo>
                      <a:cubicBezTo>
                        <a:pt x="21600" y="8968"/>
                        <a:pt x="21600" y="8968"/>
                        <a:pt x="21600" y="8968"/>
                      </a:cubicBezTo>
                      <a:cubicBezTo>
                        <a:pt x="21248" y="9095"/>
                        <a:pt x="20896" y="9095"/>
                        <a:pt x="20778" y="9095"/>
                      </a:cubicBezTo>
                      <a:cubicBezTo>
                        <a:pt x="20778" y="9221"/>
                        <a:pt x="20661" y="9221"/>
                        <a:pt x="20661" y="9221"/>
                      </a:cubicBezTo>
                      <a:cubicBezTo>
                        <a:pt x="20426" y="9221"/>
                        <a:pt x="20426" y="9221"/>
                        <a:pt x="20426" y="9221"/>
                      </a:cubicBezTo>
                      <a:cubicBezTo>
                        <a:pt x="20426" y="8968"/>
                        <a:pt x="20426" y="8968"/>
                        <a:pt x="20426" y="8968"/>
                      </a:cubicBezTo>
                      <a:cubicBezTo>
                        <a:pt x="20426" y="8968"/>
                        <a:pt x="20426" y="7958"/>
                        <a:pt x="19839" y="7705"/>
                      </a:cubicBezTo>
                      <a:cubicBezTo>
                        <a:pt x="19252" y="7326"/>
                        <a:pt x="18430" y="7200"/>
                        <a:pt x="18430" y="7200"/>
                      </a:cubicBezTo>
                      <a:cubicBezTo>
                        <a:pt x="18313" y="7200"/>
                        <a:pt x="18313" y="7200"/>
                        <a:pt x="18313" y="7200"/>
                      </a:cubicBezTo>
                      <a:cubicBezTo>
                        <a:pt x="18313" y="7074"/>
                        <a:pt x="18313" y="7074"/>
                        <a:pt x="18313" y="7074"/>
                      </a:cubicBezTo>
                      <a:cubicBezTo>
                        <a:pt x="18313" y="7074"/>
                        <a:pt x="17843" y="6189"/>
                        <a:pt x="17491" y="5811"/>
                      </a:cubicBezTo>
                      <a:cubicBezTo>
                        <a:pt x="17257" y="5558"/>
                        <a:pt x="13852" y="3158"/>
                        <a:pt x="9391" y="0"/>
                      </a:cubicBezTo>
                      <a:cubicBezTo>
                        <a:pt x="7513" y="0"/>
                        <a:pt x="7513" y="0"/>
                        <a:pt x="7513" y="0"/>
                      </a:cubicBezTo>
                      <a:cubicBezTo>
                        <a:pt x="8804" y="12126"/>
                        <a:pt x="8804" y="12126"/>
                        <a:pt x="8804" y="12126"/>
                      </a:cubicBezTo>
                      <a:cubicBezTo>
                        <a:pt x="9157" y="12632"/>
                        <a:pt x="9157" y="12632"/>
                        <a:pt x="9157" y="12632"/>
                      </a:cubicBezTo>
                      <a:cubicBezTo>
                        <a:pt x="9157" y="12758"/>
                        <a:pt x="9157" y="12758"/>
                        <a:pt x="9157" y="12758"/>
                      </a:cubicBezTo>
                      <a:cubicBezTo>
                        <a:pt x="9274" y="13516"/>
                        <a:pt x="9157" y="14021"/>
                        <a:pt x="8922" y="14147"/>
                      </a:cubicBezTo>
                      <a:cubicBezTo>
                        <a:pt x="8804" y="14274"/>
                        <a:pt x="8687" y="14274"/>
                        <a:pt x="6104" y="14274"/>
                      </a:cubicBezTo>
                      <a:cubicBezTo>
                        <a:pt x="5165" y="14274"/>
                        <a:pt x="4226" y="14274"/>
                        <a:pt x="3757" y="14274"/>
                      </a:cubicBezTo>
                      <a:cubicBezTo>
                        <a:pt x="3757" y="14274"/>
                        <a:pt x="3639" y="14274"/>
                        <a:pt x="3639" y="14274"/>
                      </a:cubicBezTo>
                      <a:cubicBezTo>
                        <a:pt x="3522" y="14274"/>
                        <a:pt x="3052" y="14526"/>
                        <a:pt x="2817" y="14526"/>
                      </a:cubicBezTo>
                      <a:cubicBezTo>
                        <a:pt x="2583" y="14526"/>
                        <a:pt x="2465" y="14526"/>
                        <a:pt x="2230" y="14400"/>
                      </a:cubicBezTo>
                      <a:cubicBezTo>
                        <a:pt x="2230" y="14400"/>
                        <a:pt x="2113" y="14400"/>
                        <a:pt x="1996" y="14400"/>
                      </a:cubicBezTo>
                      <a:cubicBezTo>
                        <a:pt x="1996" y="14400"/>
                        <a:pt x="1996" y="14400"/>
                        <a:pt x="1996" y="14400"/>
                      </a:cubicBezTo>
                      <a:cubicBezTo>
                        <a:pt x="1996" y="14526"/>
                        <a:pt x="1878" y="14905"/>
                        <a:pt x="1643" y="14905"/>
                      </a:cubicBezTo>
                      <a:cubicBezTo>
                        <a:pt x="1409" y="14905"/>
                        <a:pt x="1291" y="14779"/>
                        <a:pt x="1057" y="14526"/>
                      </a:cubicBezTo>
                      <a:cubicBezTo>
                        <a:pt x="822" y="14274"/>
                        <a:pt x="704" y="14274"/>
                        <a:pt x="704" y="14274"/>
                      </a:cubicBezTo>
                      <a:cubicBezTo>
                        <a:pt x="704" y="14274"/>
                        <a:pt x="587" y="14400"/>
                        <a:pt x="587" y="14653"/>
                      </a:cubicBezTo>
                      <a:cubicBezTo>
                        <a:pt x="587" y="14779"/>
                        <a:pt x="587" y="14779"/>
                        <a:pt x="587" y="14905"/>
                      </a:cubicBezTo>
                      <a:cubicBezTo>
                        <a:pt x="587" y="14905"/>
                        <a:pt x="587" y="14905"/>
                        <a:pt x="587" y="14905"/>
                      </a:cubicBezTo>
                      <a:cubicBezTo>
                        <a:pt x="587" y="14905"/>
                        <a:pt x="470" y="15032"/>
                        <a:pt x="470" y="15032"/>
                      </a:cubicBezTo>
                      <a:cubicBezTo>
                        <a:pt x="470" y="15032"/>
                        <a:pt x="470" y="15032"/>
                        <a:pt x="470" y="15032"/>
                      </a:cubicBezTo>
                      <a:cubicBezTo>
                        <a:pt x="352" y="15158"/>
                        <a:pt x="352" y="15158"/>
                        <a:pt x="352" y="15158"/>
                      </a:cubicBezTo>
                      <a:cubicBezTo>
                        <a:pt x="235" y="15158"/>
                        <a:pt x="235" y="15158"/>
                        <a:pt x="235" y="15284"/>
                      </a:cubicBezTo>
                      <a:cubicBezTo>
                        <a:pt x="235" y="15284"/>
                        <a:pt x="117" y="15284"/>
                        <a:pt x="0" y="15284"/>
                      </a:cubicBezTo>
                      <a:cubicBezTo>
                        <a:pt x="0" y="15284"/>
                        <a:pt x="0" y="15284"/>
                        <a:pt x="0" y="15284"/>
                      </a:cubicBezTo>
                      <a:cubicBezTo>
                        <a:pt x="0" y="15284"/>
                        <a:pt x="0" y="15284"/>
                        <a:pt x="0" y="1528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70" name="Shape 3370"/>
                <p:cNvSpPr/>
                <p:nvPr/>
              </p:nvSpPr>
              <p:spPr>
                <a:xfrm>
                  <a:off x="297087" y="19772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21600"/>
                      </a:lnTo>
                      <a:lnTo>
                        <a:pt x="21600" y="21600"/>
                      </a:lnTo>
                      <a:lnTo>
                        <a:pt x="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71" name="Shape 3371"/>
                <p:cNvSpPr/>
                <p:nvPr/>
              </p:nvSpPr>
              <p:spPr>
                <a:xfrm>
                  <a:off x="331895" y="2182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3086" y="21600"/>
                        <a:pt x="12343" y="21600"/>
                        <a:pt x="21600" y="0"/>
                      </a:cubicBezTo>
                      <a:cubicBezTo>
                        <a:pt x="21600" y="0"/>
                        <a:pt x="21600" y="0"/>
                        <a:pt x="21600" y="0"/>
                      </a:cubicBezTo>
                      <a:cubicBezTo>
                        <a:pt x="12343" y="21600"/>
                        <a:pt x="3086"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72" name="Shape 3372"/>
                <p:cNvSpPr/>
                <p:nvPr/>
              </p:nvSpPr>
              <p:spPr>
                <a:xfrm>
                  <a:off x="90804" y="3148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73" name="Shape 3373"/>
                <p:cNvSpPr/>
                <p:nvPr/>
              </p:nvSpPr>
              <p:spPr>
                <a:xfrm>
                  <a:off x="90804" y="3163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74" name="Shape 3374"/>
                <p:cNvSpPr/>
                <p:nvPr/>
              </p:nvSpPr>
              <p:spPr>
                <a:xfrm>
                  <a:off x="71590" y="288529"/>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375" name="Shape 3375"/>
                <p:cNvSpPr/>
                <p:nvPr/>
              </p:nvSpPr>
              <p:spPr>
                <a:xfrm>
                  <a:off x="90804" y="3251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76" name="Shape 3376"/>
                <p:cNvSpPr/>
                <p:nvPr/>
              </p:nvSpPr>
              <p:spPr>
                <a:xfrm>
                  <a:off x="157394" y="3559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77" name="Shape 3377"/>
                <p:cNvSpPr/>
                <p:nvPr/>
              </p:nvSpPr>
              <p:spPr>
                <a:xfrm>
                  <a:off x="151800" y="3629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78" name="Shape 3378"/>
                <p:cNvSpPr/>
                <p:nvPr/>
              </p:nvSpPr>
              <p:spPr>
                <a:xfrm>
                  <a:off x="148773" y="36005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79" name="Shape 3379"/>
                <p:cNvSpPr/>
                <p:nvPr/>
              </p:nvSpPr>
              <p:spPr>
                <a:xfrm>
                  <a:off x="141963" y="3537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7200" y="10800"/>
                        <a:pt x="14400" y="0"/>
                        <a:pt x="21600" y="0"/>
                      </a:cubicBezTo>
                      <a:cubicBezTo>
                        <a:pt x="14400" y="0"/>
                        <a:pt x="72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80" name="Shape 3380"/>
                <p:cNvSpPr/>
                <p:nvPr/>
              </p:nvSpPr>
              <p:spPr>
                <a:xfrm>
                  <a:off x="147260" y="35297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81" name="Shape 3381"/>
                <p:cNvSpPr/>
                <p:nvPr/>
              </p:nvSpPr>
              <p:spPr>
                <a:xfrm>
                  <a:off x="145747" y="3585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82" name="Shape 3382"/>
                <p:cNvSpPr/>
                <p:nvPr/>
              </p:nvSpPr>
              <p:spPr>
                <a:xfrm>
                  <a:off x="176015" y="3585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83" name="Shape 3383"/>
                <p:cNvSpPr/>
                <p:nvPr/>
              </p:nvSpPr>
              <p:spPr>
                <a:xfrm>
                  <a:off x="146800" y="3559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84" name="Shape 3384"/>
                <p:cNvSpPr/>
                <p:nvPr/>
              </p:nvSpPr>
              <p:spPr>
                <a:xfrm>
                  <a:off x="158907" y="35736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85" name="Shape 3385"/>
                <p:cNvSpPr/>
                <p:nvPr/>
              </p:nvSpPr>
              <p:spPr>
                <a:xfrm>
                  <a:off x="138180" y="3551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108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86" name="Shape 3386"/>
                <p:cNvSpPr/>
                <p:nvPr/>
              </p:nvSpPr>
              <p:spPr>
                <a:xfrm>
                  <a:off x="90804" y="322215"/>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7200"/>
                        <a:pt x="0" y="144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3387" name="Shape 3387"/>
                <p:cNvSpPr/>
                <p:nvPr/>
              </p:nvSpPr>
              <p:spPr>
                <a:xfrm>
                  <a:off x="145286" y="355902"/>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21600"/>
                        <a:pt x="0" y="216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3388" name="Shape 3388"/>
                <p:cNvSpPr/>
                <p:nvPr/>
              </p:nvSpPr>
              <p:spPr>
                <a:xfrm>
                  <a:off x="76887" y="2841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89" name="Shape 3389"/>
                <p:cNvSpPr/>
                <p:nvPr/>
              </p:nvSpPr>
              <p:spPr>
                <a:xfrm>
                  <a:off x="86724" y="2812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640" y="14400"/>
                        <a:pt x="12960" y="21600"/>
                        <a:pt x="21600" y="21600"/>
                      </a:cubicBezTo>
                      <a:cubicBezTo>
                        <a:pt x="12960" y="21600"/>
                        <a:pt x="864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90" name="Shape 3390"/>
                <p:cNvSpPr/>
                <p:nvPr/>
              </p:nvSpPr>
              <p:spPr>
                <a:xfrm>
                  <a:off x="83237" y="28193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391" name="Shape 3391"/>
                <p:cNvSpPr/>
                <p:nvPr/>
              </p:nvSpPr>
              <p:spPr>
                <a:xfrm>
                  <a:off x="76130" y="2856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92" name="Shape 3392"/>
                <p:cNvSpPr/>
                <p:nvPr/>
              </p:nvSpPr>
              <p:spPr>
                <a:xfrm>
                  <a:off x="72347" y="2941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93" name="Shape 3393"/>
                <p:cNvSpPr/>
                <p:nvPr/>
              </p:nvSpPr>
              <p:spPr>
                <a:xfrm>
                  <a:off x="187662" y="288288"/>
                  <a:ext cx="128640" cy="834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814"/>
                      </a:moveTo>
                      <a:cubicBezTo>
                        <a:pt x="21355" y="12814"/>
                        <a:pt x="21355" y="12814"/>
                        <a:pt x="21355" y="12814"/>
                      </a:cubicBezTo>
                      <a:cubicBezTo>
                        <a:pt x="21355" y="12814"/>
                        <a:pt x="21355" y="12814"/>
                        <a:pt x="21355" y="12814"/>
                      </a:cubicBezTo>
                      <a:cubicBezTo>
                        <a:pt x="21355" y="12814"/>
                        <a:pt x="21109" y="12814"/>
                        <a:pt x="21109" y="12814"/>
                      </a:cubicBezTo>
                      <a:cubicBezTo>
                        <a:pt x="21109" y="12814"/>
                        <a:pt x="21109" y="12814"/>
                        <a:pt x="21109" y="12814"/>
                      </a:cubicBezTo>
                      <a:cubicBezTo>
                        <a:pt x="21109" y="12814"/>
                        <a:pt x="21109" y="12814"/>
                        <a:pt x="21109" y="12447"/>
                      </a:cubicBezTo>
                      <a:cubicBezTo>
                        <a:pt x="20864" y="12447"/>
                        <a:pt x="20864" y="12447"/>
                        <a:pt x="20864" y="12447"/>
                      </a:cubicBezTo>
                      <a:cubicBezTo>
                        <a:pt x="20618" y="12447"/>
                        <a:pt x="20618" y="12447"/>
                        <a:pt x="20618" y="12447"/>
                      </a:cubicBezTo>
                      <a:cubicBezTo>
                        <a:pt x="20618" y="12447"/>
                        <a:pt x="20618" y="12447"/>
                        <a:pt x="20618" y="12447"/>
                      </a:cubicBezTo>
                      <a:cubicBezTo>
                        <a:pt x="20373" y="12081"/>
                        <a:pt x="20373" y="11349"/>
                        <a:pt x="20373" y="10617"/>
                      </a:cubicBezTo>
                      <a:cubicBezTo>
                        <a:pt x="20373" y="10617"/>
                        <a:pt x="20373" y="10617"/>
                        <a:pt x="20373" y="10251"/>
                      </a:cubicBezTo>
                      <a:cubicBezTo>
                        <a:pt x="19882" y="10617"/>
                        <a:pt x="19391" y="10617"/>
                        <a:pt x="19145" y="10617"/>
                      </a:cubicBezTo>
                      <a:cubicBezTo>
                        <a:pt x="18655" y="10251"/>
                        <a:pt x="18655" y="9885"/>
                        <a:pt x="18409" y="9519"/>
                      </a:cubicBezTo>
                      <a:cubicBezTo>
                        <a:pt x="18409" y="9519"/>
                        <a:pt x="18164" y="9153"/>
                        <a:pt x="18164" y="9153"/>
                      </a:cubicBezTo>
                      <a:cubicBezTo>
                        <a:pt x="18164" y="9153"/>
                        <a:pt x="18164" y="9153"/>
                        <a:pt x="18164" y="9153"/>
                      </a:cubicBezTo>
                      <a:cubicBezTo>
                        <a:pt x="17182" y="9153"/>
                        <a:pt x="17182" y="7322"/>
                        <a:pt x="17182" y="6956"/>
                      </a:cubicBezTo>
                      <a:cubicBezTo>
                        <a:pt x="17182" y="6590"/>
                        <a:pt x="16445" y="5492"/>
                        <a:pt x="16200" y="5492"/>
                      </a:cubicBezTo>
                      <a:cubicBezTo>
                        <a:pt x="16200" y="5125"/>
                        <a:pt x="16200" y="5125"/>
                        <a:pt x="16200" y="5125"/>
                      </a:cubicBezTo>
                      <a:cubicBezTo>
                        <a:pt x="15709" y="4759"/>
                        <a:pt x="15464" y="4027"/>
                        <a:pt x="15464" y="3295"/>
                      </a:cubicBezTo>
                      <a:cubicBezTo>
                        <a:pt x="15464" y="3295"/>
                        <a:pt x="15218" y="2929"/>
                        <a:pt x="15218" y="2929"/>
                      </a:cubicBezTo>
                      <a:cubicBezTo>
                        <a:pt x="15218" y="2929"/>
                        <a:pt x="14973" y="2563"/>
                        <a:pt x="14973" y="2563"/>
                      </a:cubicBezTo>
                      <a:cubicBezTo>
                        <a:pt x="14973" y="2563"/>
                        <a:pt x="14973" y="2563"/>
                        <a:pt x="14973" y="2563"/>
                      </a:cubicBezTo>
                      <a:cubicBezTo>
                        <a:pt x="14973" y="2563"/>
                        <a:pt x="14973" y="2197"/>
                        <a:pt x="14973" y="2197"/>
                      </a:cubicBezTo>
                      <a:cubicBezTo>
                        <a:pt x="14973" y="2197"/>
                        <a:pt x="14973" y="2197"/>
                        <a:pt x="14973" y="2197"/>
                      </a:cubicBezTo>
                      <a:cubicBezTo>
                        <a:pt x="14973" y="1831"/>
                        <a:pt x="14973" y="1831"/>
                        <a:pt x="14973" y="1464"/>
                      </a:cubicBezTo>
                      <a:cubicBezTo>
                        <a:pt x="14973" y="1464"/>
                        <a:pt x="14973" y="1464"/>
                        <a:pt x="14973" y="1464"/>
                      </a:cubicBezTo>
                      <a:cubicBezTo>
                        <a:pt x="14973" y="1464"/>
                        <a:pt x="14973" y="1098"/>
                        <a:pt x="14973" y="732"/>
                      </a:cubicBezTo>
                      <a:cubicBezTo>
                        <a:pt x="14973" y="732"/>
                        <a:pt x="14973" y="732"/>
                        <a:pt x="14973" y="732"/>
                      </a:cubicBezTo>
                      <a:cubicBezTo>
                        <a:pt x="14973" y="732"/>
                        <a:pt x="14973" y="732"/>
                        <a:pt x="14727" y="732"/>
                      </a:cubicBezTo>
                      <a:cubicBezTo>
                        <a:pt x="14482" y="732"/>
                        <a:pt x="14236" y="732"/>
                        <a:pt x="13991" y="732"/>
                      </a:cubicBezTo>
                      <a:cubicBezTo>
                        <a:pt x="13991" y="366"/>
                        <a:pt x="13991" y="366"/>
                        <a:pt x="13991" y="366"/>
                      </a:cubicBezTo>
                      <a:cubicBezTo>
                        <a:pt x="13991" y="366"/>
                        <a:pt x="13745" y="366"/>
                        <a:pt x="13745" y="366"/>
                      </a:cubicBezTo>
                      <a:cubicBezTo>
                        <a:pt x="13745" y="366"/>
                        <a:pt x="13745" y="366"/>
                        <a:pt x="13745" y="366"/>
                      </a:cubicBezTo>
                      <a:cubicBezTo>
                        <a:pt x="13745" y="366"/>
                        <a:pt x="13745" y="366"/>
                        <a:pt x="13745" y="366"/>
                      </a:cubicBezTo>
                      <a:cubicBezTo>
                        <a:pt x="13745" y="366"/>
                        <a:pt x="13500" y="366"/>
                        <a:pt x="13500" y="366"/>
                      </a:cubicBezTo>
                      <a:cubicBezTo>
                        <a:pt x="13500" y="366"/>
                        <a:pt x="13500" y="366"/>
                        <a:pt x="13500" y="366"/>
                      </a:cubicBezTo>
                      <a:cubicBezTo>
                        <a:pt x="13500" y="366"/>
                        <a:pt x="13500" y="366"/>
                        <a:pt x="13500" y="366"/>
                      </a:cubicBezTo>
                      <a:cubicBezTo>
                        <a:pt x="13500" y="366"/>
                        <a:pt x="13500" y="366"/>
                        <a:pt x="13500" y="366"/>
                      </a:cubicBezTo>
                      <a:cubicBezTo>
                        <a:pt x="13500" y="0"/>
                        <a:pt x="13500" y="0"/>
                        <a:pt x="13500" y="0"/>
                      </a:cubicBezTo>
                      <a:cubicBezTo>
                        <a:pt x="13500" y="0"/>
                        <a:pt x="13500" y="0"/>
                        <a:pt x="13500" y="0"/>
                      </a:cubicBezTo>
                      <a:cubicBezTo>
                        <a:pt x="13255" y="0"/>
                        <a:pt x="13009" y="366"/>
                        <a:pt x="12764" y="732"/>
                      </a:cubicBezTo>
                      <a:cubicBezTo>
                        <a:pt x="12764" y="732"/>
                        <a:pt x="12518" y="732"/>
                        <a:pt x="12518" y="1098"/>
                      </a:cubicBezTo>
                      <a:cubicBezTo>
                        <a:pt x="12273" y="1098"/>
                        <a:pt x="12273" y="1464"/>
                        <a:pt x="12027" y="1464"/>
                      </a:cubicBezTo>
                      <a:cubicBezTo>
                        <a:pt x="11291" y="2197"/>
                        <a:pt x="10800" y="2563"/>
                        <a:pt x="10309" y="2563"/>
                      </a:cubicBezTo>
                      <a:cubicBezTo>
                        <a:pt x="10064" y="2563"/>
                        <a:pt x="9818" y="2563"/>
                        <a:pt x="9818" y="2563"/>
                      </a:cubicBezTo>
                      <a:cubicBezTo>
                        <a:pt x="9818" y="3661"/>
                        <a:pt x="9082" y="4393"/>
                        <a:pt x="8100" y="4027"/>
                      </a:cubicBezTo>
                      <a:cubicBezTo>
                        <a:pt x="8100" y="4027"/>
                        <a:pt x="7855" y="3661"/>
                        <a:pt x="7609" y="3661"/>
                      </a:cubicBezTo>
                      <a:cubicBezTo>
                        <a:pt x="7609" y="3661"/>
                        <a:pt x="7609" y="3661"/>
                        <a:pt x="7364" y="4393"/>
                      </a:cubicBezTo>
                      <a:cubicBezTo>
                        <a:pt x="7364" y="5492"/>
                        <a:pt x="6873" y="5858"/>
                        <a:pt x="6382" y="5858"/>
                      </a:cubicBezTo>
                      <a:cubicBezTo>
                        <a:pt x="6136" y="5858"/>
                        <a:pt x="6136" y="5858"/>
                        <a:pt x="6136" y="6224"/>
                      </a:cubicBezTo>
                      <a:cubicBezTo>
                        <a:pt x="6136" y="7688"/>
                        <a:pt x="5645" y="7688"/>
                        <a:pt x="5400" y="7688"/>
                      </a:cubicBezTo>
                      <a:cubicBezTo>
                        <a:pt x="4909" y="7688"/>
                        <a:pt x="4418" y="7322"/>
                        <a:pt x="3927" y="6956"/>
                      </a:cubicBezTo>
                      <a:cubicBezTo>
                        <a:pt x="3927" y="6956"/>
                        <a:pt x="3927" y="6956"/>
                        <a:pt x="3927" y="6956"/>
                      </a:cubicBezTo>
                      <a:cubicBezTo>
                        <a:pt x="3682" y="7322"/>
                        <a:pt x="3682" y="8420"/>
                        <a:pt x="3682" y="9153"/>
                      </a:cubicBezTo>
                      <a:cubicBezTo>
                        <a:pt x="3682" y="9519"/>
                        <a:pt x="3682" y="9519"/>
                        <a:pt x="3682" y="9519"/>
                      </a:cubicBezTo>
                      <a:cubicBezTo>
                        <a:pt x="3436" y="9519"/>
                        <a:pt x="3436" y="9519"/>
                        <a:pt x="3436" y="9519"/>
                      </a:cubicBezTo>
                      <a:cubicBezTo>
                        <a:pt x="3436" y="9519"/>
                        <a:pt x="2945" y="10251"/>
                        <a:pt x="2700" y="12081"/>
                      </a:cubicBezTo>
                      <a:cubicBezTo>
                        <a:pt x="2209" y="13546"/>
                        <a:pt x="1227" y="13912"/>
                        <a:pt x="491" y="13912"/>
                      </a:cubicBezTo>
                      <a:cubicBezTo>
                        <a:pt x="491" y="13912"/>
                        <a:pt x="491" y="13912"/>
                        <a:pt x="491" y="13912"/>
                      </a:cubicBezTo>
                      <a:cubicBezTo>
                        <a:pt x="491" y="13912"/>
                        <a:pt x="491" y="13912"/>
                        <a:pt x="491" y="14278"/>
                      </a:cubicBezTo>
                      <a:cubicBezTo>
                        <a:pt x="736" y="14644"/>
                        <a:pt x="736" y="15376"/>
                        <a:pt x="736" y="16108"/>
                      </a:cubicBezTo>
                      <a:cubicBezTo>
                        <a:pt x="491" y="16108"/>
                        <a:pt x="491" y="16475"/>
                        <a:pt x="491" y="16475"/>
                      </a:cubicBezTo>
                      <a:cubicBezTo>
                        <a:pt x="491" y="16475"/>
                        <a:pt x="491" y="16841"/>
                        <a:pt x="491" y="16841"/>
                      </a:cubicBezTo>
                      <a:cubicBezTo>
                        <a:pt x="491" y="16841"/>
                        <a:pt x="491" y="16841"/>
                        <a:pt x="245" y="17207"/>
                      </a:cubicBezTo>
                      <a:cubicBezTo>
                        <a:pt x="245" y="17207"/>
                        <a:pt x="245" y="17207"/>
                        <a:pt x="245" y="17573"/>
                      </a:cubicBezTo>
                      <a:cubicBezTo>
                        <a:pt x="245" y="17573"/>
                        <a:pt x="245" y="17939"/>
                        <a:pt x="245" y="17939"/>
                      </a:cubicBezTo>
                      <a:cubicBezTo>
                        <a:pt x="245" y="17939"/>
                        <a:pt x="0" y="18305"/>
                        <a:pt x="0" y="18305"/>
                      </a:cubicBezTo>
                      <a:cubicBezTo>
                        <a:pt x="0" y="18305"/>
                        <a:pt x="0" y="18305"/>
                        <a:pt x="0" y="18671"/>
                      </a:cubicBezTo>
                      <a:cubicBezTo>
                        <a:pt x="491" y="18671"/>
                        <a:pt x="736" y="19037"/>
                        <a:pt x="982" y="19769"/>
                      </a:cubicBezTo>
                      <a:cubicBezTo>
                        <a:pt x="982" y="19769"/>
                        <a:pt x="982" y="19769"/>
                        <a:pt x="982" y="19769"/>
                      </a:cubicBezTo>
                      <a:cubicBezTo>
                        <a:pt x="982" y="19769"/>
                        <a:pt x="1227" y="19769"/>
                        <a:pt x="1227" y="20136"/>
                      </a:cubicBezTo>
                      <a:cubicBezTo>
                        <a:pt x="1227" y="20136"/>
                        <a:pt x="1227" y="20136"/>
                        <a:pt x="1227" y="20136"/>
                      </a:cubicBezTo>
                      <a:cubicBezTo>
                        <a:pt x="1473" y="20502"/>
                        <a:pt x="1964" y="21234"/>
                        <a:pt x="2455" y="21600"/>
                      </a:cubicBezTo>
                      <a:cubicBezTo>
                        <a:pt x="2455" y="21600"/>
                        <a:pt x="2700" y="21600"/>
                        <a:pt x="2700" y="21600"/>
                      </a:cubicBezTo>
                      <a:cubicBezTo>
                        <a:pt x="2700" y="21600"/>
                        <a:pt x="2700" y="21600"/>
                        <a:pt x="2945" y="21600"/>
                      </a:cubicBezTo>
                      <a:cubicBezTo>
                        <a:pt x="3436" y="20502"/>
                        <a:pt x="4418" y="20136"/>
                        <a:pt x="5400" y="20136"/>
                      </a:cubicBezTo>
                      <a:cubicBezTo>
                        <a:pt x="5645" y="20136"/>
                        <a:pt x="6382" y="20502"/>
                        <a:pt x="6873" y="20868"/>
                      </a:cubicBezTo>
                      <a:cubicBezTo>
                        <a:pt x="6873" y="20868"/>
                        <a:pt x="6873" y="20868"/>
                        <a:pt x="6873" y="20868"/>
                      </a:cubicBezTo>
                      <a:cubicBezTo>
                        <a:pt x="6873" y="20868"/>
                        <a:pt x="6873" y="20868"/>
                        <a:pt x="6873" y="20868"/>
                      </a:cubicBezTo>
                      <a:cubicBezTo>
                        <a:pt x="6873" y="20868"/>
                        <a:pt x="6873" y="20502"/>
                        <a:pt x="6627" y="20136"/>
                      </a:cubicBezTo>
                      <a:cubicBezTo>
                        <a:pt x="6627" y="19769"/>
                        <a:pt x="6627" y="19769"/>
                        <a:pt x="6627" y="19769"/>
                      </a:cubicBezTo>
                      <a:cubicBezTo>
                        <a:pt x="6382" y="18305"/>
                        <a:pt x="6136" y="17207"/>
                        <a:pt x="6382" y="16475"/>
                      </a:cubicBezTo>
                      <a:cubicBezTo>
                        <a:pt x="6627" y="16108"/>
                        <a:pt x="6873" y="15742"/>
                        <a:pt x="9327" y="15742"/>
                      </a:cubicBezTo>
                      <a:cubicBezTo>
                        <a:pt x="9573" y="15742"/>
                        <a:pt x="9818" y="15742"/>
                        <a:pt x="10309" y="15742"/>
                      </a:cubicBezTo>
                      <a:cubicBezTo>
                        <a:pt x="10309" y="15742"/>
                        <a:pt x="10309" y="15742"/>
                        <a:pt x="10555" y="15742"/>
                      </a:cubicBezTo>
                      <a:cubicBezTo>
                        <a:pt x="11045" y="15742"/>
                        <a:pt x="11782" y="15742"/>
                        <a:pt x="12273" y="16108"/>
                      </a:cubicBezTo>
                      <a:cubicBezTo>
                        <a:pt x="12273" y="16108"/>
                        <a:pt x="12273" y="16108"/>
                        <a:pt x="12273" y="16108"/>
                      </a:cubicBezTo>
                      <a:cubicBezTo>
                        <a:pt x="12518" y="16108"/>
                        <a:pt x="12518" y="16108"/>
                        <a:pt x="12764" y="16108"/>
                      </a:cubicBezTo>
                      <a:cubicBezTo>
                        <a:pt x="12764" y="16108"/>
                        <a:pt x="12764" y="16108"/>
                        <a:pt x="12764" y="16108"/>
                      </a:cubicBezTo>
                      <a:cubicBezTo>
                        <a:pt x="13009" y="16108"/>
                        <a:pt x="13009" y="16108"/>
                        <a:pt x="13255" y="16108"/>
                      </a:cubicBezTo>
                      <a:cubicBezTo>
                        <a:pt x="13255" y="16108"/>
                        <a:pt x="13255" y="16108"/>
                        <a:pt x="13255" y="16108"/>
                      </a:cubicBezTo>
                      <a:cubicBezTo>
                        <a:pt x="13500" y="16108"/>
                        <a:pt x="13500" y="16108"/>
                        <a:pt x="13500" y="16108"/>
                      </a:cubicBezTo>
                      <a:cubicBezTo>
                        <a:pt x="13500" y="16108"/>
                        <a:pt x="13745" y="16475"/>
                        <a:pt x="13745" y="16475"/>
                      </a:cubicBezTo>
                      <a:cubicBezTo>
                        <a:pt x="13745" y="16108"/>
                        <a:pt x="13991" y="16108"/>
                        <a:pt x="13991" y="15742"/>
                      </a:cubicBezTo>
                      <a:cubicBezTo>
                        <a:pt x="13991" y="15742"/>
                        <a:pt x="13991" y="15742"/>
                        <a:pt x="13991" y="15742"/>
                      </a:cubicBezTo>
                      <a:cubicBezTo>
                        <a:pt x="13991" y="15742"/>
                        <a:pt x="13991" y="15742"/>
                        <a:pt x="13991" y="15742"/>
                      </a:cubicBezTo>
                      <a:cubicBezTo>
                        <a:pt x="13991" y="15742"/>
                        <a:pt x="13991" y="15742"/>
                        <a:pt x="13991" y="15742"/>
                      </a:cubicBezTo>
                      <a:cubicBezTo>
                        <a:pt x="14482" y="15376"/>
                        <a:pt x="14482" y="15376"/>
                        <a:pt x="14482" y="15376"/>
                      </a:cubicBezTo>
                      <a:cubicBezTo>
                        <a:pt x="14482" y="15376"/>
                        <a:pt x="14482" y="15376"/>
                        <a:pt x="14482" y="15376"/>
                      </a:cubicBezTo>
                      <a:cubicBezTo>
                        <a:pt x="14973" y="15010"/>
                        <a:pt x="14973" y="15010"/>
                        <a:pt x="14973" y="15010"/>
                      </a:cubicBezTo>
                      <a:cubicBezTo>
                        <a:pt x="14973" y="15376"/>
                        <a:pt x="14973" y="15376"/>
                        <a:pt x="14973" y="15376"/>
                      </a:cubicBezTo>
                      <a:cubicBezTo>
                        <a:pt x="14973" y="15376"/>
                        <a:pt x="15218" y="15376"/>
                        <a:pt x="15218" y="15376"/>
                      </a:cubicBezTo>
                      <a:cubicBezTo>
                        <a:pt x="15464" y="15376"/>
                        <a:pt x="15709" y="15376"/>
                        <a:pt x="15955" y="15742"/>
                      </a:cubicBezTo>
                      <a:cubicBezTo>
                        <a:pt x="16445" y="15742"/>
                        <a:pt x="16691" y="15742"/>
                        <a:pt x="16936" y="15742"/>
                      </a:cubicBezTo>
                      <a:cubicBezTo>
                        <a:pt x="17182" y="15742"/>
                        <a:pt x="17182" y="15742"/>
                        <a:pt x="17182" y="15742"/>
                      </a:cubicBezTo>
                      <a:cubicBezTo>
                        <a:pt x="17182" y="15742"/>
                        <a:pt x="17182" y="15742"/>
                        <a:pt x="17182" y="15742"/>
                      </a:cubicBezTo>
                      <a:cubicBezTo>
                        <a:pt x="17427" y="15742"/>
                        <a:pt x="17427" y="15742"/>
                        <a:pt x="17673" y="15376"/>
                      </a:cubicBezTo>
                      <a:cubicBezTo>
                        <a:pt x="17673" y="15376"/>
                        <a:pt x="17673" y="15376"/>
                        <a:pt x="17918" y="15376"/>
                      </a:cubicBezTo>
                      <a:cubicBezTo>
                        <a:pt x="18164" y="14644"/>
                        <a:pt x="18655" y="14278"/>
                        <a:pt x="18900" y="14278"/>
                      </a:cubicBezTo>
                      <a:cubicBezTo>
                        <a:pt x="19882" y="14278"/>
                        <a:pt x="20864" y="13912"/>
                        <a:pt x="20864" y="13912"/>
                      </a:cubicBezTo>
                      <a:cubicBezTo>
                        <a:pt x="21109" y="13546"/>
                        <a:pt x="21355" y="13180"/>
                        <a:pt x="21355" y="13180"/>
                      </a:cubicBezTo>
                      <a:cubicBezTo>
                        <a:pt x="21355" y="13180"/>
                        <a:pt x="21355" y="13180"/>
                        <a:pt x="21600" y="13180"/>
                      </a:cubicBezTo>
                      <a:cubicBezTo>
                        <a:pt x="21600" y="13180"/>
                        <a:pt x="21600" y="13180"/>
                        <a:pt x="21600" y="13180"/>
                      </a:cubicBezTo>
                      <a:cubicBezTo>
                        <a:pt x="21600" y="13180"/>
                        <a:pt x="21600" y="13180"/>
                        <a:pt x="21600" y="13180"/>
                      </a:cubicBezTo>
                      <a:cubicBezTo>
                        <a:pt x="21600" y="12814"/>
                        <a:pt x="21600" y="12814"/>
                        <a:pt x="21600" y="1281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94" name="Shape 3394"/>
                <p:cNvSpPr/>
                <p:nvPr/>
              </p:nvSpPr>
              <p:spPr>
                <a:xfrm>
                  <a:off x="309194" y="33955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95" name="Shape 3395"/>
                <p:cNvSpPr/>
                <p:nvPr/>
              </p:nvSpPr>
              <p:spPr>
                <a:xfrm>
                  <a:off x="286493" y="3468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396" name="Shape 3396"/>
                <p:cNvSpPr/>
                <p:nvPr/>
              </p:nvSpPr>
              <p:spPr>
                <a:xfrm>
                  <a:off x="281953" y="348338"/>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0" y="0"/>
                        <a:pt x="0" y="0"/>
                        <a:pt x="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3397" name="Shape 3397"/>
                <p:cNvSpPr/>
                <p:nvPr/>
              </p:nvSpPr>
              <p:spPr>
                <a:xfrm>
                  <a:off x="276656" y="34125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257" y="21600"/>
                      </a:moveTo>
                      <a:cubicBezTo>
                        <a:pt x="6171" y="0"/>
                        <a:pt x="3086" y="0"/>
                        <a:pt x="0" y="0"/>
                      </a:cubicBezTo>
                      <a:cubicBezTo>
                        <a:pt x="3086" y="0"/>
                        <a:pt x="6171" y="0"/>
                        <a:pt x="9257" y="21600"/>
                      </a:cubicBezTo>
                      <a:cubicBezTo>
                        <a:pt x="15429" y="21600"/>
                        <a:pt x="18514" y="21600"/>
                        <a:pt x="21600" y="21600"/>
                      </a:cubicBezTo>
                      <a:cubicBezTo>
                        <a:pt x="21600" y="21600"/>
                        <a:pt x="21600" y="21600"/>
                        <a:pt x="21600" y="21600"/>
                      </a:cubicBezTo>
                      <a:cubicBezTo>
                        <a:pt x="18514" y="21600"/>
                        <a:pt x="15429" y="21600"/>
                        <a:pt x="9257"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98" name="Shape 3398"/>
                <p:cNvSpPr/>
                <p:nvPr/>
              </p:nvSpPr>
              <p:spPr>
                <a:xfrm>
                  <a:off x="266062" y="34125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399" name="Shape 3399"/>
                <p:cNvSpPr/>
                <p:nvPr/>
              </p:nvSpPr>
              <p:spPr>
                <a:xfrm>
                  <a:off x="184338" y="3559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6200" y="7200"/>
                        <a:pt x="21600" y="21600"/>
                      </a:cubicBezTo>
                      <a:cubicBezTo>
                        <a:pt x="16200" y="72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00" name="Shape 3400"/>
                <p:cNvSpPr/>
                <p:nvPr/>
              </p:nvSpPr>
              <p:spPr>
                <a:xfrm>
                  <a:off x="188122" y="3588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01" name="Shape 3401"/>
                <p:cNvSpPr/>
                <p:nvPr/>
              </p:nvSpPr>
              <p:spPr>
                <a:xfrm>
                  <a:off x="260765" y="3498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02" name="Shape 3402"/>
                <p:cNvSpPr/>
                <p:nvPr/>
              </p:nvSpPr>
              <p:spPr>
                <a:xfrm>
                  <a:off x="222931" y="363224"/>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403" name="Shape 3403"/>
                <p:cNvSpPr/>
                <p:nvPr/>
              </p:nvSpPr>
              <p:spPr>
                <a:xfrm>
                  <a:off x="240334" y="34833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04" name="Shape 3404"/>
                <p:cNvSpPr/>
                <p:nvPr/>
              </p:nvSpPr>
              <p:spPr>
                <a:xfrm>
                  <a:off x="258495" y="3498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05" name="Shape 3405"/>
                <p:cNvSpPr/>
                <p:nvPr/>
              </p:nvSpPr>
              <p:spPr>
                <a:xfrm>
                  <a:off x="248658" y="34272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5429" y="0"/>
                        <a:pt x="6171" y="0"/>
                        <a:pt x="0" y="0"/>
                      </a:cubicBezTo>
                      <a:cubicBezTo>
                        <a:pt x="6171" y="0"/>
                        <a:pt x="15429"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06" name="Shape 3406"/>
                <p:cNvSpPr/>
                <p:nvPr/>
              </p:nvSpPr>
              <p:spPr>
                <a:xfrm>
                  <a:off x="269089" y="3397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0"/>
                        <a:pt x="21600" y="0"/>
                        <a:pt x="21600" y="0"/>
                      </a:cubicBezTo>
                      <a:cubicBezTo>
                        <a:pt x="0" y="21600"/>
                        <a:pt x="0" y="21600"/>
                        <a:pt x="0" y="21600"/>
                      </a:cubicBezTo>
                      <a:cubicBezTo>
                        <a:pt x="0" y="21600"/>
                        <a:pt x="0" y="21600"/>
                        <a:pt x="0" y="21600"/>
                      </a:cubicBezTo>
                      <a:cubicBezTo>
                        <a:pt x="10800" y="21600"/>
                        <a:pt x="10800" y="21600"/>
                        <a:pt x="10800" y="21600"/>
                      </a:cubicBezTo>
                      <a:cubicBezTo>
                        <a:pt x="10800" y="21600"/>
                        <a:pt x="10800" y="21600"/>
                        <a:pt x="10800" y="21600"/>
                      </a:cubicBez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07" name="Shape 3407"/>
                <p:cNvSpPr/>
                <p:nvPr/>
              </p:nvSpPr>
              <p:spPr>
                <a:xfrm>
                  <a:off x="255468" y="3498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08" name="Shape 3408"/>
                <p:cNvSpPr/>
                <p:nvPr/>
              </p:nvSpPr>
              <p:spPr>
                <a:xfrm>
                  <a:off x="268332" y="3468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09" name="Shape 3409"/>
                <p:cNvSpPr/>
                <p:nvPr/>
              </p:nvSpPr>
              <p:spPr>
                <a:xfrm>
                  <a:off x="222931" y="363224"/>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410" name="Shape 3410"/>
                <p:cNvSpPr/>
                <p:nvPr/>
              </p:nvSpPr>
              <p:spPr>
                <a:xfrm>
                  <a:off x="266819" y="2912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11" name="Shape 3411"/>
                <p:cNvSpPr/>
                <p:nvPr/>
              </p:nvSpPr>
              <p:spPr>
                <a:xfrm>
                  <a:off x="209310" y="3097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10800"/>
                        <a:pt x="0" y="0"/>
                      </a:cubicBezTo>
                      <a:cubicBezTo>
                        <a:pt x="72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12" name="Shape 3412"/>
                <p:cNvSpPr/>
                <p:nvPr/>
              </p:nvSpPr>
              <p:spPr>
                <a:xfrm>
                  <a:off x="185095" y="34418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13" name="Shape 3413"/>
                <p:cNvSpPr/>
                <p:nvPr/>
              </p:nvSpPr>
              <p:spPr>
                <a:xfrm>
                  <a:off x="263792" y="2897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14" name="Shape 3414"/>
                <p:cNvSpPr/>
                <p:nvPr/>
              </p:nvSpPr>
              <p:spPr>
                <a:xfrm>
                  <a:off x="189175" y="35004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15" name="Shape 3415"/>
                <p:cNvSpPr/>
                <p:nvPr/>
              </p:nvSpPr>
              <p:spPr>
                <a:xfrm>
                  <a:off x="183582" y="3471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16" name="Shape 3416"/>
                <p:cNvSpPr/>
                <p:nvPr/>
              </p:nvSpPr>
              <p:spPr>
                <a:xfrm>
                  <a:off x="187662" y="35297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17" name="Shape 3417"/>
                <p:cNvSpPr/>
                <p:nvPr/>
              </p:nvSpPr>
              <p:spPr>
                <a:xfrm>
                  <a:off x="182069" y="354437"/>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418" name="Shape 3418"/>
                <p:cNvSpPr/>
                <p:nvPr/>
              </p:nvSpPr>
              <p:spPr>
                <a:xfrm>
                  <a:off x="283006" y="150615"/>
                  <a:ext cx="244812" cy="184542"/>
                </a:xfrm>
                <a:custGeom>
                  <a:avLst/>
                  <a:gdLst/>
                  <a:ahLst/>
                  <a:cxnLst>
                    <a:cxn ang="0">
                      <a:pos x="wd2" y="hd2"/>
                    </a:cxn>
                    <a:cxn ang="5400000">
                      <a:pos x="wd2" y="hd2"/>
                    </a:cxn>
                    <a:cxn ang="10800000">
                      <a:pos x="wd2" y="hd2"/>
                    </a:cxn>
                    <a:cxn ang="16200000">
                      <a:pos x="wd2" y="hd2"/>
                    </a:cxn>
                  </a:cxnLst>
                  <a:rect l="0" t="0" r="r" b="b"/>
                  <a:pathLst>
                    <a:path w="21568" h="21600" fill="norm" stroke="1" extrusionOk="0">
                      <a:moveTo>
                        <a:pt x="18551" y="17836"/>
                      </a:moveTo>
                      <a:cubicBezTo>
                        <a:pt x="18551" y="17345"/>
                        <a:pt x="18551" y="17182"/>
                        <a:pt x="18678" y="16855"/>
                      </a:cubicBezTo>
                      <a:cubicBezTo>
                        <a:pt x="18678" y="16691"/>
                        <a:pt x="18805" y="16691"/>
                        <a:pt x="18805" y="16200"/>
                      </a:cubicBezTo>
                      <a:cubicBezTo>
                        <a:pt x="18932" y="15218"/>
                        <a:pt x="20838" y="12764"/>
                        <a:pt x="21092" y="12436"/>
                      </a:cubicBezTo>
                      <a:cubicBezTo>
                        <a:pt x="21219" y="12109"/>
                        <a:pt x="21219" y="10800"/>
                        <a:pt x="21219" y="8018"/>
                      </a:cubicBezTo>
                      <a:cubicBezTo>
                        <a:pt x="21219" y="7364"/>
                        <a:pt x="21346" y="6709"/>
                        <a:pt x="21473" y="5891"/>
                      </a:cubicBezTo>
                      <a:cubicBezTo>
                        <a:pt x="21600" y="5727"/>
                        <a:pt x="21600" y="5564"/>
                        <a:pt x="21473" y="5400"/>
                      </a:cubicBezTo>
                      <a:cubicBezTo>
                        <a:pt x="21346" y="5236"/>
                        <a:pt x="21219" y="5073"/>
                        <a:pt x="21219" y="4582"/>
                      </a:cubicBezTo>
                      <a:cubicBezTo>
                        <a:pt x="21346" y="4255"/>
                        <a:pt x="21092" y="4091"/>
                        <a:pt x="20965" y="3764"/>
                      </a:cubicBezTo>
                      <a:cubicBezTo>
                        <a:pt x="20838" y="3436"/>
                        <a:pt x="20711" y="3273"/>
                        <a:pt x="20711" y="2945"/>
                      </a:cubicBezTo>
                      <a:cubicBezTo>
                        <a:pt x="20711" y="2945"/>
                        <a:pt x="20711" y="2945"/>
                        <a:pt x="20711" y="2782"/>
                      </a:cubicBezTo>
                      <a:cubicBezTo>
                        <a:pt x="20711" y="2782"/>
                        <a:pt x="20711" y="2782"/>
                        <a:pt x="20711" y="2782"/>
                      </a:cubicBezTo>
                      <a:cubicBezTo>
                        <a:pt x="20711" y="2782"/>
                        <a:pt x="20711" y="2782"/>
                        <a:pt x="20711" y="2618"/>
                      </a:cubicBezTo>
                      <a:cubicBezTo>
                        <a:pt x="20711" y="2618"/>
                        <a:pt x="20711" y="2618"/>
                        <a:pt x="20711" y="2618"/>
                      </a:cubicBezTo>
                      <a:cubicBezTo>
                        <a:pt x="20711" y="2618"/>
                        <a:pt x="20711" y="2618"/>
                        <a:pt x="20711" y="2455"/>
                      </a:cubicBezTo>
                      <a:cubicBezTo>
                        <a:pt x="20711" y="2455"/>
                        <a:pt x="20711" y="2455"/>
                        <a:pt x="20711" y="2291"/>
                      </a:cubicBezTo>
                      <a:cubicBezTo>
                        <a:pt x="20711" y="2291"/>
                        <a:pt x="20711" y="2291"/>
                        <a:pt x="20711" y="2291"/>
                      </a:cubicBezTo>
                      <a:cubicBezTo>
                        <a:pt x="20711" y="2291"/>
                        <a:pt x="20711" y="2127"/>
                        <a:pt x="20711" y="2127"/>
                      </a:cubicBezTo>
                      <a:cubicBezTo>
                        <a:pt x="20711" y="2127"/>
                        <a:pt x="20711" y="2127"/>
                        <a:pt x="20711" y="2127"/>
                      </a:cubicBezTo>
                      <a:cubicBezTo>
                        <a:pt x="20584" y="1800"/>
                        <a:pt x="20584" y="1473"/>
                        <a:pt x="20584" y="1145"/>
                      </a:cubicBezTo>
                      <a:cubicBezTo>
                        <a:pt x="19567" y="1800"/>
                        <a:pt x="19567" y="1800"/>
                        <a:pt x="19567" y="1800"/>
                      </a:cubicBezTo>
                      <a:cubicBezTo>
                        <a:pt x="19440" y="1473"/>
                        <a:pt x="19440" y="1473"/>
                        <a:pt x="19440" y="1473"/>
                      </a:cubicBezTo>
                      <a:cubicBezTo>
                        <a:pt x="19440" y="1473"/>
                        <a:pt x="19186" y="982"/>
                        <a:pt x="18678" y="491"/>
                      </a:cubicBezTo>
                      <a:cubicBezTo>
                        <a:pt x="18551" y="491"/>
                        <a:pt x="18551" y="327"/>
                        <a:pt x="18551" y="327"/>
                      </a:cubicBezTo>
                      <a:cubicBezTo>
                        <a:pt x="18424" y="327"/>
                        <a:pt x="18424" y="327"/>
                        <a:pt x="18424" y="327"/>
                      </a:cubicBezTo>
                      <a:cubicBezTo>
                        <a:pt x="18424" y="327"/>
                        <a:pt x="18296" y="327"/>
                        <a:pt x="18296" y="164"/>
                      </a:cubicBezTo>
                      <a:cubicBezTo>
                        <a:pt x="18296" y="164"/>
                        <a:pt x="18169" y="164"/>
                        <a:pt x="18169" y="164"/>
                      </a:cubicBezTo>
                      <a:cubicBezTo>
                        <a:pt x="18169" y="164"/>
                        <a:pt x="18042" y="164"/>
                        <a:pt x="18042" y="164"/>
                      </a:cubicBezTo>
                      <a:cubicBezTo>
                        <a:pt x="18042" y="164"/>
                        <a:pt x="17915" y="164"/>
                        <a:pt x="17915" y="164"/>
                      </a:cubicBezTo>
                      <a:cubicBezTo>
                        <a:pt x="17915" y="164"/>
                        <a:pt x="17788" y="164"/>
                        <a:pt x="17788" y="164"/>
                      </a:cubicBezTo>
                      <a:cubicBezTo>
                        <a:pt x="17661" y="164"/>
                        <a:pt x="17661" y="164"/>
                        <a:pt x="17661" y="164"/>
                      </a:cubicBezTo>
                      <a:cubicBezTo>
                        <a:pt x="17534" y="0"/>
                        <a:pt x="17534" y="0"/>
                        <a:pt x="17534" y="0"/>
                      </a:cubicBezTo>
                      <a:cubicBezTo>
                        <a:pt x="17407" y="0"/>
                        <a:pt x="17407" y="0"/>
                        <a:pt x="17280" y="0"/>
                      </a:cubicBezTo>
                      <a:cubicBezTo>
                        <a:pt x="17280" y="0"/>
                        <a:pt x="17280" y="0"/>
                        <a:pt x="17153" y="0"/>
                      </a:cubicBezTo>
                      <a:cubicBezTo>
                        <a:pt x="17026" y="0"/>
                        <a:pt x="16899" y="0"/>
                        <a:pt x="16772" y="0"/>
                      </a:cubicBezTo>
                      <a:cubicBezTo>
                        <a:pt x="10673" y="4909"/>
                        <a:pt x="10673" y="4909"/>
                        <a:pt x="10673" y="4909"/>
                      </a:cubicBezTo>
                      <a:cubicBezTo>
                        <a:pt x="8005" y="7691"/>
                        <a:pt x="8005" y="7691"/>
                        <a:pt x="8005" y="7691"/>
                      </a:cubicBezTo>
                      <a:cubicBezTo>
                        <a:pt x="8005" y="7691"/>
                        <a:pt x="7496" y="7855"/>
                        <a:pt x="6861" y="8182"/>
                      </a:cubicBezTo>
                      <a:cubicBezTo>
                        <a:pt x="6861" y="8182"/>
                        <a:pt x="6861" y="8182"/>
                        <a:pt x="6861" y="8182"/>
                      </a:cubicBezTo>
                      <a:cubicBezTo>
                        <a:pt x="6861" y="8182"/>
                        <a:pt x="6734" y="8182"/>
                        <a:pt x="6734" y="8182"/>
                      </a:cubicBezTo>
                      <a:cubicBezTo>
                        <a:pt x="6734" y="8182"/>
                        <a:pt x="6734" y="8182"/>
                        <a:pt x="6734" y="8182"/>
                      </a:cubicBezTo>
                      <a:cubicBezTo>
                        <a:pt x="6607" y="8182"/>
                        <a:pt x="6607" y="8182"/>
                        <a:pt x="6607" y="8182"/>
                      </a:cubicBezTo>
                      <a:cubicBezTo>
                        <a:pt x="6607" y="8182"/>
                        <a:pt x="6480" y="8345"/>
                        <a:pt x="6480" y="8345"/>
                      </a:cubicBezTo>
                      <a:cubicBezTo>
                        <a:pt x="6480" y="8345"/>
                        <a:pt x="6480" y="8345"/>
                        <a:pt x="6480" y="8345"/>
                      </a:cubicBezTo>
                      <a:cubicBezTo>
                        <a:pt x="6353" y="8345"/>
                        <a:pt x="6353" y="8345"/>
                        <a:pt x="6353" y="8345"/>
                      </a:cubicBezTo>
                      <a:cubicBezTo>
                        <a:pt x="6353" y="8345"/>
                        <a:pt x="6226" y="8345"/>
                        <a:pt x="6226" y="8345"/>
                      </a:cubicBezTo>
                      <a:cubicBezTo>
                        <a:pt x="6226" y="8345"/>
                        <a:pt x="6226" y="8345"/>
                        <a:pt x="6226" y="8345"/>
                      </a:cubicBezTo>
                      <a:cubicBezTo>
                        <a:pt x="6099" y="8345"/>
                        <a:pt x="6099" y="8509"/>
                        <a:pt x="6099" y="8509"/>
                      </a:cubicBezTo>
                      <a:cubicBezTo>
                        <a:pt x="6099" y="8509"/>
                        <a:pt x="6099" y="8509"/>
                        <a:pt x="5972" y="8509"/>
                      </a:cubicBezTo>
                      <a:cubicBezTo>
                        <a:pt x="5972" y="8509"/>
                        <a:pt x="5972" y="8509"/>
                        <a:pt x="5972" y="8509"/>
                      </a:cubicBezTo>
                      <a:cubicBezTo>
                        <a:pt x="5972" y="8509"/>
                        <a:pt x="5845" y="8509"/>
                        <a:pt x="5845" y="8509"/>
                      </a:cubicBezTo>
                      <a:cubicBezTo>
                        <a:pt x="5845" y="8509"/>
                        <a:pt x="5845" y="8509"/>
                        <a:pt x="5845" y="8509"/>
                      </a:cubicBezTo>
                      <a:cubicBezTo>
                        <a:pt x="5845" y="8509"/>
                        <a:pt x="5845" y="8509"/>
                        <a:pt x="5718" y="8509"/>
                      </a:cubicBezTo>
                      <a:cubicBezTo>
                        <a:pt x="5718" y="8673"/>
                        <a:pt x="5845" y="8673"/>
                        <a:pt x="5845" y="8836"/>
                      </a:cubicBezTo>
                      <a:cubicBezTo>
                        <a:pt x="5845" y="9000"/>
                        <a:pt x="5845" y="9164"/>
                        <a:pt x="5845" y="9327"/>
                      </a:cubicBezTo>
                      <a:cubicBezTo>
                        <a:pt x="5845" y="9327"/>
                        <a:pt x="5845" y="9491"/>
                        <a:pt x="5845" y="9655"/>
                      </a:cubicBezTo>
                      <a:cubicBezTo>
                        <a:pt x="5845" y="9818"/>
                        <a:pt x="5845" y="9818"/>
                        <a:pt x="5845" y="9982"/>
                      </a:cubicBezTo>
                      <a:cubicBezTo>
                        <a:pt x="5845" y="10145"/>
                        <a:pt x="5845" y="10145"/>
                        <a:pt x="5845" y="10309"/>
                      </a:cubicBezTo>
                      <a:cubicBezTo>
                        <a:pt x="5845" y="10473"/>
                        <a:pt x="5845" y="10473"/>
                        <a:pt x="5845" y="10636"/>
                      </a:cubicBezTo>
                      <a:cubicBezTo>
                        <a:pt x="5845" y="10800"/>
                        <a:pt x="5845" y="10800"/>
                        <a:pt x="5845" y="10964"/>
                      </a:cubicBezTo>
                      <a:cubicBezTo>
                        <a:pt x="5845" y="10964"/>
                        <a:pt x="5845" y="11127"/>
                        <a:pt x="5845" y="11127"/>
                      </a:cubicBezTo>
                      <a:cubicBezTo>
                        <a:pt x="5845" y="11291"/>
                        <a:pt x="5845" y="11455"/>
                        <a:pt x="5845" y="11455"/>
                      </a:cubicBezTo>
                      <a:cubicBezTo>
                        <a:pt x="5845" y="11618"/>
                        <a:pt x="5845" y="11618"/>
                        <a:pt x="5845" y="11618"/>
                      </a:cubicBezTo>
                      <a:cubicBezTo>
                        <a:pt x="5845" y="11782"/>
                        <a:pt x="5718" y="11782"/>
                        <a:pt x="5718" y="11945"/>
                      </a:cubicBezTo>
                      <a:cubicBezTo>
                        <a:pt x="5718" y="11945"/>
                        <a:pt x="5718" y="11945"/>
                        <a:pt x="5718" y="12109"/>
                      </a:cubicBezTo>
                      <a:cubicBezTo>
                        <a:pt x="5718" y="12109"/>
                        <a:pt x="5718" y="12273"/>
                        <a:pt x="5718" y="12273"/>
                      </a:cubicBezTo>
                      <a:cubicBezTo>
                        <a:pt x="5718" y="12273"/>
                        <a:pt x="5718" y="12436"/>
                        <a:pt x="5718" y="12436"/>
                      </a:cubicBezTo>
                      <a:cubicBezTo>
                        <a:pt x="5718" y="12436"/>
                        <a:pt x="5718" y="12600"/>
                        <a:pt x="5718" y="12600"/>
                      </a:cubicBezTo>
                      <a:cubicBezTo>
                        <a:pt x="5718" y="12600"/>
                        <a:pt x="5718" y="12600"/>
                        <a:pt x="5718" y="12600"/>
                      </a:cubicBezTo>
                      <a:cubicBezTo>
                        <a:pt x="5718" y="12764"/>
                        <a:pt x="5718" y="12764"/>
                        <a:pt x="5718" y="12764"/>
                      </a:cubicBezTo>
                      <a:cubicBezTo>
                        <a:pt x="5718" y="12764"/>
                        <a:pt x="5718" y="12927"/>
                        <a:pt x="5718" y="12927"/>
                      </a:cubicBezTo>
                      <a:cubicBezTo>
                        <a:pt x="5718" y="12927"/>
                        <a:pt x="5718" y="12927"/>
                        <a:pt x="5718" y="12927"/>
                      </a:cubicBezTo>
                      <a:cubicBezTo>
                        <a:pt x="5718" y="13091"/>
                        <a:pt x="5718" y="13091"/>
                        <a:pt x="5718" y="13091"/>
                      </a:cubicBezTo>
                      <a:cubicBezTo>
                        <a:pt x="5718" y="13091"/>
                        <a:pt x="5718" y="13091"/>
                        <a:pt x="5718" y="13091"/>
                      </a:cubicBezTo>
                      <a:cubicBezTo>
                        <a:pt x="5718" y="13091"/>
                        <a:pt x="5718" y="13255"/>
                        <a:pt x="5718" y="13255"/>
                      </a:cubicBezTo>
                      <a:cubicBezTo>
                        <a:pt x="5718" y="13255"/>
                        <a:pt x="5718" y="13255"/>
                        <a:pt x="5718" y="13255"/>
                      </a:cubicBezTo>
                      <a:cubicBezTo>
                        <a:pt x="5718" y="13255"/>
                        <a:pt x="5718" y="13255"/>
                        <a:pt x="5718" y="13255"/>
                      </a:cubicBezTo>
                      <a:cubicBezTo>
                        <a:pt x="5718" y="13255"/>
                        <a:pt x="5718" y="13255"/>
                        <a:pt x="5718" y="13255"/>
                      </a:cubicBezTo>
                      <a:cubicBezTo>
                        <a:pt x="5718" y="13255"/>
                        <a:pt x="5718" y="13418"/>
                        <a:pt x="5718"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464" y="13745"/>
                        <a:pt x="5464" y="13909"/>
                      </a:cubicBezTo>
                      <a:cubicBezTo>
                        <a:pt x="5336" y="14400"/>
                        <a:pt x="5209" y="14564"/>
                        <a:pt x="5082" y="14727"/>
                      </a:cubicBezTo>
                      <a:cubicBezTo>
                        <a:pt x="5082" y="14891"/>
                        <a:pt x="5082" y="14891"/>
                        <a:pt x="5082" y="14891"/>
                      </a:cubicBezTo>
                      <a:cubicBezTo>
                        <a:pt x="4828" y="15218"/>
                        <a:pt x="4574" y="15709"/>
                        <a:pt x="4066" y="15709"/>
                      </a:cubicBezTo>
                      <a:cubicBezTo>
                        <a:pt x="3939" y="15709"/>
                        <a:pt x="3558" y="15709"/>
                        <a:pt x="3176" y="15873"/>
                      </a:cubicBezTo>
                      <a:cubicBezTo>
                        <a:pt x="2668" y="15873"/>
                        <a:pt x="2160" y="16036"/>
                        <a:pt x="1779" y="16036"/>
                      </a:cubicBezTo>
                      <a:cubicBezTo>
                        <a:pt x="1525" y="15873"/>
                        <a:pt x="1271" y="16036"/>
                        <a:pt x="1016" y="16200"/>
                      </a:cubicBezTo>
                      <a:cubicBezTo>
                        <a:pt x="889" y="16364"/>
                        <a:pt x="889" y="16364"/>
                        <a:pt x="762" y="16364"/>
                      </a:cubicBezTo>
                      <a:cubicBezTo>
                        <a:pt x="762" y="16527"/>
                        <a:pt x="635" y="16527"/>
                        <a:pt x="635" y="16527"/>
                      </a:cubicBezTo>
                      <a:cubicBezTo>
                        <a:pt x="635" y="16527"/>
                        <a:pt x="635" y="16527"/>
                        <a:pt x="635" y="16527"/>
                      </a:cubicBezTo>
                      <a:cubicBezTo>
                        <a:pt x="381" y="16527"/>
                        <a:pt x="127" y="16527"/>
                        <a:pt x="0" y="16527"/>
                      </a:cubicBezTo>
                      <a:cubicBezTo>
                        <a:pt x="0" y="16527"/>
                        <a:pt x="0" y="16527"/>
                        <a:pt x="0" y="16527"/>
                      </a:cubicBezTo>
                      <a:cubicBezTo>
                        <a:pt x="0" y="16527"/>
                        <a:pt x="0" y="16527"/>
                        <a:pt x="0" y="16527"/>
                      </a:cubicBezTo>
                      <a:cubicBezTo>
                        <a:pt x="0" y="16691"/>
                        <a:pt x="0" y="16691"/>
                        <a:pt x="0" y="16691"/>
                      </a:cubicBezTo>
                      <a:cubicBezTo>
                        <a:pt x="0" y="16691"/>
                        <a:pt x="0" y="16855"/>
                        <a:pt x="0" y="16855"/>
                      </a:cubicBezTo>
                      <a:cubicBezTo>
                        <a:pt x="0" y="16855"/>
                        <a:pt x="0" y="16855"/>
                        <a:pt x="0" y="16855"/>
                      </a:cubicBezTo>
                      <a:cubicBezTo>
                        <a:pt x="0" y="16855"/>
                        <a:pt x="0" y="16855"/>
                        <a:pt x="0" y="16855"/>
                      </a:cubicBezTo>
                      <a:cubicBezTo>
                        <a:pt x="0" y="17018"/>
                        <a:pt x="0" y="17018"/>
                        <a:pt x="0" y="17018"/>
                      </a:cubicBezTo>
                      <a:cubicBezTo>
                        <a:pt x="127" y="17182"/>
                        <a:pt x="127" y="17345"/>
                        <a:pt x="127" y="17509"/>
                      </a:cubicBezTo>
                      <a:cubicBezTo>
                        <a:pt x="254" y="17673"/>
                        <a:pt x="254" y="17836"/>
                        <a:pt x="381" y="18000"/>
                      </a:cubicBezTo>
                      <a:cubicBezTo>
                        <a:pt x="381" y="18000"/>
                        <a:pt x="381" y="18000"/>
                        <a:pt x="381" y="18000"/>
                      </a:cubicBezTo>
                      <a:cubicBezTo>
                        <a:pt x="508" y="18000"/>
                        <a:pt x="508" y="18000"/>
                        <a:pt x="508" y="18000"/>
                      </a:cubicBezTo>
                      <a:cubicBezTo>
                        <a:pt x="762" y="18327"/>
                        <a:pt x="1144" y="18818"/>
                        <a:pt x="1144" y="19309"/>
                      </a:cubicBezTo>
                      <a:cubicBezTo>
                        <a:pt x="1144" y="19636"/>
                        <a:pt x="1144" y="19636"/>
                        <a:pt x="1144" y="19636"/>
                      </a:cubicBezTo>
                      <a:cubicBezTo>
                        <a:pt x="1398" y="19636"/>
                        <a:pt x="1525" y="19800"/>
                        <a:pt x="1652" y="20127"/>
                      </a:cubicBezTo>
                      <a:cubicBezTo>
                        <a:pt x="1652" y="20127"/>
                        <a:pt x="1779" y="20291"/>
                        <a:pt x="1779" y="20291"/>
                      </a:cubicBezTo>
                      <a:cubicBezTo>
                        <a:pt x="1906" y="20291"/>
                        <a:pt x="2033" y="20291"/>
                        <a:pt x="2160" y="20291"/>
                      </a:cubicBezTo>
                      <a:cubicBezTo>
                        <a:pt x="2287" y="20127"/>
                        <a:pt x="2414" y="20127"/>
                        <a:pt x="2414" y="20127"/>
                      </a:cubicBezTo>
                      <a:cubicBezTo>
                        <a:pt x="2541" y="20127"/>
                        <a:pt x="2541" y="20127"/>
                        <a:pt x="2541" y="20127"/>
                      </a:cubicBezTo>
                      <a:cubicBezTo>
                        <a:pt x="2668" y="20291"/>
                        <a:pt x="2668" y="20291"/>
                        <a:pt x="2668" y="20291"/>
                      </a:cubicBezTo>
                      <a:cubicBezTo>
                        <a:pt x="2795" y="20455"/>
                        <a:pt x="2795" y="20618"/>
                        <a:pt x="2795" y="20945"/>
                      </a:cubicBezTo>
                      <a:cubicBezTo>
                        <a:pt x="2795" y="20945"/>
                        <a:pt x="2795" y="21109"/>
                        <a:pt x="2795" y="21273"/>
                      </a:cubicBezTo>
                      <a:cubicBezTo>
                        <a:pt x="2795" y="21273"/>
                        <a:pt x="2795" y="21273"/>
                        <a:pt x="2922" y="21273"/>
                      </a:cubicBezTo>
                      <a:cubicBezTo>
                        <a:pt x="2922" y="21273"/>
                        <a:pt x="2922" y="21273"/>
                        <a:pt x="2922" y="21273"/>
                      </a:cubicBezTo>
                      <a:cubicBezTo>
                        <a:pt x="2922" y="21273"/>
                        <a:pt x="2922" y="21273"/>
                        <a:pt x="2922" y="21273"/>
                      </a:cubicBezTo>
                      <a:cubicBezTo>
                        <a:pt x="2922" y="21109"/>
                        <a:pt x="2922" y="20945"/>
                        <a:pt x="3049" y="20945"/>
                      </a:cubicBezTo>
                      <a:cubicBezTo>
                        <a:pt x="3049" y="20945"/>
                        <a:pt x="3049" y="20945"/>
                        <a:pt x="3049" y="20945"/>
                      </a:cubicBezTo>
                      <a:cubicBezTo>
                        <a:pt x="3049" y="20945"/>
                        <a:pt x="3049" y="20945"/>
                        <a:pt x="3049" y="20945"/>
                      </a:cubicBezTo>
                      <a:cubicBezTo>
                        <a:pt x="3049" y="20945"/>
                        <a:pt x="3176" y="20782"/>
                        <a:pt x="3176" y="20782"/>
                      </a:cubicBezTo>
                      <a:cubicBezTo>
                        <a:pt x="3176" y="20782"/>
                        <a:pt x="3176" y="20782"/>
                        <a:pt x="3176" y="20782"/>
                      </a:cubicBezTo>
                      <a:cubicBezTo>
                        <a:pt x="3176" y="20782"/>
                        <a:pt x="3304" y="20618"/>
                        <a:pt x="3304" y="20618"/>
                      </a:cubicBezTo>
                      <a:cubicBezTo>
                        <a:pt x="3304" y="20618"/>
                        <a:pt x="3304" y="20618"/>
                        <a:pt x="3304" y="20618"/>
                      </a:cubicBezTo>
                      <a:cubicBezTo>
                        <a:pt x="3431" y="20618"/>
                        <a:pt x="3431" y="20618"/>
                        <a:pt x="3558" y="20618"/>
                      </a:cubicBezTo>
                      <a:cubicBezTo>
                        <a:pt x="3558" y="20618"/>
                        <a:pt x="3558" y="20618"/>
                        <a:pt x="3558" y="20618"/>
                      </a:cubicBezTo>
                      <a:cubicBezTo>
                        <a:pt x="3558" y="20618"/>
                        <a:pt x="3558" y="20618"/>
                        <a:pt x="3685" y="20618"/>
                      </a:cubicBezTo>
                      <a:cubicBezTo>
                        <a:pt x="3685" y="20618"/>
                        <a:pt x="3685" y="20618"/>
                        <a:pt x="3685" y="20618"/>
                      </a:cubicBezTo>
                      <a:cubicBezTo>
                        <a:pt x="4066" y="20782"/>
                        <a:pt x="4066" y="21109"/>
                        <a:pt x="4193" y="21273"/>
                      </a:cubicBezTo>
                      <a:cubicBezTo>
                        <a:pt x="4193" y="21273"/>
                        <a:pt x="4193" y="21436"/>
                        <a:pt x="4193" y="21436"/>
                      </a:cubicBezTo>
                      <a:cubicBezTo>
                        <a:pt x="4193" y="21600"/>
                        <a:pt x="4193" y="21600"/>
                        <a:pt x="4193" y="21600"/>
                      </a:cubicBezTo>
                      <a:cubicBezTo>
                        <a:pt x="4320" y="21600"/>
                        <a:pt x="4320" y="21600"/>
                        <a:pt x="4447" y="21600"/>
                      </a:cubicBezTo>
                      <a:cubicBezTo>
                        <a:pt x="4447" y="21600"/>
                        <a:pt x="4447" y="21600"/>
                        <a:pt x="4447" y="21600"/>
                      </a:cubicBezTo>
                      <a:cubicBezTo>
                        <a:pt x="4447" y="21600"/>
                        <a:pt x="4447" y="21600"/>
                        <a:pt x="4447" y="21600"/>
                      </a:cubicBezTo>
                      <a:cubicBezTo>
                        <a:pt x="4447" y="20945"/>
                        <a:pt x="5209" y="19964"/>
                        <a:pt x="5209" y="19964"/>
                      </a:cubicBezTo>
                      <a:cubicBezTo>
                        <a:pt x="5209" y="19964"/>
                        <a:pt x="5209" y="19800"/>
                        <a:pt x="5209" y="19636"/>
                      </a:cubicBezTo>
                      <a:cubicBezTo>
                        <a:pt x="5209" y="19145"/>
                        <a:pt x="5336" y="18818"/>
                        <a:pt x="5464" y="18491"/>
                      </a:cubicBezTo>
                      <a:cubicBezTo>
                        <a:pt x="5591" y="18327"/>
                        <a:pt x="5845" y="18327"/>
                        <a:pt x="6099" y="18327"/>
                      </a:cubicBezTo>
                      <a:cubicBezTo>
                        <a:pt x="6226" y="18327"/>
                        <a:pt x="6226" y="18327"/>
                        <a:pt x="6353" y="18327"/>
                      </a:cubicBezTo>
                      <a:cubicBezTo>
                        <a:pt x="6480" y="18327"/>
                        <a:pt x="6734" y="18327"/>
                        <a:pt x="6861" y="18327"/>
                      </a:cubicBezTo>
                      <a:cubicBezTo>
                        <a:pt x="6988" y="18491"/>
                        <a:pt x="6988" y="18491"/>
                        <a:pt x="6988" y="18491"/>
                      </a:cubicBezTo>
                      <a:cubicBezTo>
                        <a:pt x="6988" y="18491"/>
                        <a:pt x="7115" y="18327"/>
                        <a:pt x="7115" y="18327"/>
                      </a:cubicBezTo>
                      <a:cubicBezTo>
                        <a:pt x="7242" y="18164"/>
                        <a:pt x="7496" y="18000"/>
                        <a:pt x="7624" y="18000"/>
                      </a:cubicBezTo>
                      <a:cubicBezTo>
                        <a:pt x="7751" y="18000"/>
                        <a:pt x="7878" y="18000"/>
                        <a:pt x="8005" y="18164"/>
                      </a:cubicBezTo>
                      <a:cubicBezTo>
                        <a:pt x="8132" y="18164"/>
                        <a:pt x="8259" y="18327"/>
                        <a:pt x="8513" y="18327"/>
                      </a:cubicBezTo>
                      <a:cubicBezTo>
                        <a:pt x="8640" y="18327"/>
                        <a:pt x="9021" y="18327"/>
                        <a:pt x="9148" y="18655"/>
                      </a:cubicBezTo>
                      <a:cubicBezTo>
                        <a:pt x="9275" y="18655"/>
                        <a:pt x="9402" y="18982"/>
                        <a:pt x="9402" y="19145"/>
                      </a:cubicBezTo>
                      <a:cubicBezTo>
                        <a:pt x="9529" y="19309"/>
                        <a:pt x="9529" y="19473"/>
                        <a:pt x="9656" y="19473"/>
                      </a:cubicBezTo>
                      <a:cubicBezTo>
                        <a:pt x="10165" y="19145"/>
                        <a:pt x="10673" y="18982"/>
                        <a:pt x="10927" y="18982"/>
                      </a:cubicBezTo>
                      <a:cubicBezTo>
                        <a:pt x="11181" y="18982"/>
                        <a:pt x="11435" y="19145"/>
                        <a:pt x="11816" y="19473"/>
                      </a:cubicBezTo>
                      <a:cubicBezTo>
                        <a:pt x="11944" y="19636"/>
                        <a:pt x="12071" y="19800"/>
                        <a:pt x="12198" y="19800"/>
                      </a:cubicBezTo>
                      <a:cubicBezTo>
                        <a:pt x="12325" y="19800"/>
                        <a:pt x="12579" y="19964"/>
                        <a:pt x="12833" y="19964"/>
                      </a:cubicBezTo>
                      <a:cubicBezTo>
                        <a:pt x="13214" y="19964"/>
                        <a:pt x="13341" y="19800"/>
                        <a:pt x="13341" y="19800"/>
                      </a:cubicBezTo>
                      <a:cubicBezTo>
                        <a:pt x="13468" y="19800"/>
                        <a:pt x="13468" y="19636"/>
                        <a:pt x="13595" y="19473"/>
                      </a:cubicBezTo>
                      <a:cubicBezTo>
                        <a:pt x="13849" y="19309"/>
                        <a:pt x="14104" y="18982"/>
                        <a:pt x="14485" y="18982"/>
                      </a:cubicBezTo>
                      <a:cubicBezTo>
                        <a:pt x="14612" y="18982"/>
                        <a:pt x="14612" y="18982"/>
                        <a:pt x="14612" y="18982"/>
                      </a:cubicBezTo>
                      <a:cubicBezTo>
                        <a:pt x="14739" y="18982"/>
                        <a:pt x="14993" y="18982"/>
                        <a:pt x="15247" y="18982"/>
                      </a:cubicBezTo>
                      <a:cubicBezTo>
                        <a:pt x="15374" y="18982"/>
                        <a:pt x="15628" y="18818"/>
                        <a:pt x="15755" y="18818"/>
                      </a:cubicBezTo>
                      <a:cubicBezTo>
                        <a:pt x="15755" y="18818"/>
                        <a:pt x="15755" y="18818"/>
                        <a:pt x="15755" y="18818"/>
                      </a:cubicBezTo>
                      <a:cubicBezTo>
                        <a:pt x="15755" y="18818"/>
                        <a:pt x="15755" y="18818"/>
                        <a:pt x="15755" y="18818"/>
                      </a:cubicBezTo>
                      <a:cubicBezTo>
                        <a:pt x="16136" y="18818"/>
                        <a:pt x="16264" y="18982"/>
                        <a:pt x="16391" y="18982"/>
                      </a:cubicBezTo>
                      <a:cubicBezTo>
                        <a:pt x="16391" y="18982"/>
                        <a:pt x="16391" y="18982"/>
                        <a:pt x="16518" y="18982"/>
                      </a:cubicBezTo>
                      <a:cubicBezTo>
                        <a:pt x="16518" y="18982"/>
                        <a:pt x="16518" y="18982"/>
                        <a:pt x="16518" y="18982"/>
                      </a:cubicBezTo>
                      <a:cubicBezTo>
                        <a:pt x="16645" y="19145"/>
                        <a:pt x="17026" y="19309"/>
                        <a:pt x="17280" y="19309"/>
                      </a:cubicBezTo>
                      <a:cubicBezTo>
                        <a:pt x="17280" y="19473"/>
                        <a:pt x="17407" y="19309"/>
                        <a:pt x="17407" y="19309"/>
                      </a:cubicBezTo>
                      <a:cubicBezTo>
                        <a:pt x="17534" y="19309"/>
                        <a:pt x="17788" y="18982"/>
                        <a:pt x="17915" y="18818"/>
                      </a:cubicBezTo>
                      <a:cubicBezTo>
                        <a:pt x="18042" y="18491"/>
                        <a:pt x="18296" y="18164"/>
                        <a:pt x="18551" y="18164"/>
                      </a:cubicBezTo>
                      <a:cubicBezTo>
                        <a:pt x="18551" y="18164"/>
                        <a:pt x="18551" y="18164"/>
                        <a:pt x="18551" y="18164"/>
                      </a:cubicBezTo>
                      <a:cubicBezTo>
                        <a:pt x="18551" y="18000"/>
                        <a:pt x="18551" y="18000"/>
                        <a:pt x="18551" y="1783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19" name="Shape 3419"/>
                <p:cNvSpPr/>
                <p:nvPr/>
              </p:nvSpPr>
              <p:spPr>
                <a:xfrm>
                  <a:off x="351570" y="2194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20" name="Shape 3420"/>
                <p:cNvSpPr/>
                <p:nvPr/>
              </p:nvSpPr>
              <p:spPr>
                <a:xfrm>
                  <a:off x="347029" y="2209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21" name="Shape 3421"/>
                <p:cNvSpPr/>
                <p:nvPr/>
              </p:nvSpPr>
              <p:spPr>
                <a:xfrm>
                  <a:off x="360190" y="211637"/>
                  <a:ext cx="1362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2000" y="7200"/>
                        <a:pt x="0" y="21600"/>
                      </a:cubicBezTo>
                      <a:cubicBezTo>
                        <a:pt x="12000" y="72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22" name="Shape 3422"/>
                <p:cNvSpPr/>
                <p:nvPr/>
              </p:nvSpPr>
              <p:spPr>
                <a:xfrm>
                  <a:off x="353083" y="2194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23" name="Shape 3423"/>
                <p:cNvSpPr/>
                <p:nvPr/>
              </p:nvSpPr>
              <p:spPr>
                <a:xfrm>
                  <a:off x="404079" y="150615"/>
                  <a:ext cx="69617" cy="4101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24" name="Shape 3424"/>
                <p:cNvSpPr/>
                <p:nvPr/>
              </p:nvSpPr>
              <p:spPr>
                <a:xfrm>
                  <a:off x="345516" y="2152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25" name="Shape 3425"/>
                <p:cNvSpPr/>
                <p:nvPr/>
              </p:nvSpPr>
              <p:spPr>
                <a:xfrm>
                  <a:off x="486263" y="15207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26" name="Shape 3426"/>
                <p:cNvSpPr/>
                <p:nvPr/>
              </p:nvSpPr>
              <p:spPr>
                <a:xfrm>
                  <a:off x="469615" y="1506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27" name="Shape 3427"/>
                <p:cNvSpPr/>
                <p:nvPr/>
              </p:nvSpPr>
              <p:spPr>
                <a:xfrm>
                  <a:off x="480209" y="15207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28" name="Shape 3428"/>
                <p:cNvSpPr/>
                <p:nvPr/>
              </p:nvSpPr>
              <p:spPr>
                <a:xfrm>
                  <a:off x="483236" y="15207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29" name="Shape 3429"/>
                <p:cNvSpPr/>
                <p:nvPr/>
              </p:nvSpPr>
              <p:spPr>
                <a:xfrm>
                  <a:off x="474912" y="1506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30" name="Shape 3430"/>
                <p:cNvSpPr/>
                <p:nvPr/>
              </p:nvSpPr>
              <p:spPr>
                <a:xfrm>
                  <a:off x="477182" y="15207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31" name="Shape 3431"/>
                <p:cNvSpPr/>
                <p:nvPr/>
              </p:nvSpPr>
              <p:spPr>
                <a:xfrm>
                  <a:off x="468102" y="144997"/>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432" name="Shape 3432"/>
                <p:cNvSpPr/>
                <p:nvPr/>
              </p:nvSpPr>
              <p:spPr>
                <a:xfrm>
                  <a:off x="459021" y="3061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2960" y="0"/>
                        <a:pt x="17280" y="21600"/>
                        <a:pt x="21600" y="21600"/>
                      </a:cubicBezTo>
                      <a:cubicBezTo>
                        <a:pt x="17280" y="21600"/>
                        <a:pt x="1296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33" name="Shape 3433"/>
                <p:cNvSpPr/>
                <p:nvPr/>
              </p:nvSpPr>
              <p:spPr>
                <a:xfrm>
                  <a:off x="351570" y="3017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2960" y="0"/>
                        <a:pt x="17280" y="0"/>
                      </a:cubicBezTo>
                      <a:cubicBezTo>
                        <a:pt x="21600" y="21600"/>
                        <a:pt x="21600" y="21600"/>
                        <a:pt x="21600" y="21600"/>
                      </a:cubicBezTo>
                      <a:cubicBezTo>
                        <a:pt x="17280" y="0"/>
                        <a:pt x="17280" y="0"/>
                        <a:pt x="17280" y="0"/>
                      </a:cubicBezTo>
                      <a:cubicBezTo>
                        <a:pt x="1296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34" name="Shape 3434"/>
                <p:cNvSpPr/>
                <p:nvPr/>
              </p:nvSpPr>
              <p:spPr>
                <a:xfrm>
                  <a:off x="446157" y="3131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35" name="Shape 3435"/>
                <p:cNvSpPr/>
                <p:nvPr/>
              </p:nvSpPr>
              <p:spPr>
                <a:xfrm>
                  <a:off x="468859" y="3075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3600" y="10800"/>
                        <a:pt x="0" y="0"/>
                      </a:cubicBezTo>
                      <a:cubicBezTo>
                        <a:pt x="36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36" name="Shape 3436"/>
                <p:cNvSpPr/>
                <p:nvPr/>
              </p:nvSpPr>
              <p:spPr>
                <a:xfrm>
                  <a:off x="309951" y="3244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0" y="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37" name="Shape 3437"/>
                <p:cNvSpPr/>
                <p:nvPr/>
              </p:nvSpPr>
              <p:spPr>
                <a:xfrm>
                  <a:off x="325085" y="3351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38" name="Shape 3438"/>
                <p:cNvSpPr/>
                <p:nvPr/>
              </p:nvSpPr>
              <p:spPr>
                <a:xfrm>
                  <a:off x="316761" y="32636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39" name="Shape 3439"/>
                <p:cNvSpPr/>
                <p:nvPr/>
              </p:nvSpPr>
              <p:spPr>
                <a:xfrm>
                  <a:off x="348083" y="25484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40" name="Shape 3440"/>
                <p:cNvSpPr/>
                <p:nvPr/>
              </p:nvSpPr>
              <p:spPr>
                <a:xfrm>
                  <a:off x="348083" y="25337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41" name="Shape 3441"/>
                <p:cNvSpPr/>
                <p:nvPr/>
              </p:nvSpPr>
              <p:spPr>
                <a:xfrm>
                  <a:off x="349596" y="2277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42" name="Shape 3442"/>
                <p:cNvSpPr/>
                <p:nvPr/>
              </p:nvSpPr>
              <p:spPr>
                <a:xfrm>
                  <a:off x="348083" y="2489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43" name="Shape 3443"/>
                <p:cNvSpPr/>
                <p:nvPr/>
              </p:nvSpPr>
              <p:spPr>
                <a:xfrm>
                  <a:off x="349596" y="2211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44" name="Shape 3444"/>
                <p:cNvSpPr/>
                <p:nvPr/>
              </p:nvSpPr>
              <p:spPr>
                <a:xfrm>
                  <a:off x="348083" y="2563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45" name="Shape 3445"/>
                <p:cNvSpPr/>
                <p:nvPr/>
              </p:nvSpPr>
              <p:spPr>
                <a:xfrm>
                  <a:off x="349596" y="2336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46" name="Shape 3446"/>
                <p:cNvSpPr/>
                <p:nvPr/>
              </p:nvSpPr>
              <p:spPr>
                <a:xfrm>
                  <a:off x="348083" y="2460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47" name="Shape 3447"/>
                <p:cNvSpPr/>
                <p:nvPr/>
              </p:nvSpPr>
              <p:spPr>
                <a:xfrm>
                  <a:off x="349596" y="2387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48" name="Shape 3448"/>
                <p:cNvSpPr/>
                <p:nvPr/>
              </p:nvSpPr>
              <p:spPr>
                <a:xfrm>
                  <a:off x="283466" y="2841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49" name="Shape 3449"/>
                <p:cNvSpPr/>
                <p:nvPr/>
              </p:nvSpPr>
              <p:spPr>
                <a:xfrm>
                  <a:off x="279683" y="2912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50" name="Shape 3450"/>
                <p:cNvSpPr/>
                <p:nvPr/>
              </p:nvSpPr>
              <p:spPr>
                <a:xfrm>
                  <a:off x="348083" y="25777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51" name="Shape 3451"/>
                <p:cNvSpPr/>
                <p:nvPr/>
              </p:nvSpPr>
              <p:spPr>
                <a:xfrm>
                  <a:off x="309194" y="33222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52" name="Shape 3452"/>
                <p:cNvSpPr/>
                <p:nvPr/>
              </p:nvSpPr>
              <p:spPr>
                <a:xfrm>
                  <a:off x="304654" y="3219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53" name="Shape 3453"/>
                <p:cNvSpPr/>
                <p:nvPr/>
              </p:nvSpPr>
              <p:spPr>
                <a:xfrm>
                  <a:off x="283006" y="28560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54" name="Shape 3454"/>
                <p:cNvSpPr/>
                <p:nvPr/>
              </p:nvSpPr>
              <p:spPr>
                <a:xfrm>
                  <a:off x="283006" y="2885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55" name="Shape 3455"/>
                <p:cNvSpPr/>
                <p:nvPr/>
              </p:nvSpPr>
              <p:spPr>
                <a:xfrm>
                  <a:off x="277413" y="285600"/>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456" name="Shape 3456"/>
                <p:cNvSpPr/>
                <p:nvPr/>
              </p:nvSpPr>
              <p:spPr>
                <a:xfrm>
                  <a:off x="499423" y="150615"/>
                  <a:ext cx="155882" cy="25630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0" y="21482"/>
                      </a:moveTo>
                      <a:cubicBezTo>
                        <a:pt x="4200" y="21600"/>
                        <a:pt x="4200" y="21600"/>
                        <a:pt x="4200" y="21600"/>
                      </a:cubicBezTo>
                      <a:cubicBezTo>
                        <a:pt x="4200" y="21600"/>
                        <a:pt x="4200" y="21600"/>
                        <a:pt x="4200" y="21600"/>
                      </a:cubicBezTo>
                      <a:cubicBezTo>
                        <a:pt x="4400" y="21600"/>
                        <a:pt x="4400" y="21600"/>
                        <a:pt x="4400" y="21600"/>
                      </a:cubicBezTo>
                      <a:cubicBezTo>
                        <a:pt x="4400" y="21600"/>
                        <a:pt x="4800" y="21482"/>
                        <a:pt x="5000" y="21364"/>
                      </a:cubicBezTo>
                      <a:cubicBezTo>
                        <a:pt x="5200" y="21128"/>
                        <a:pt x="5400" y="21128"/>
                        <a:pt x="5600" y="21128"/>
                      </a:cubicBezTo>
                      <a:cubicBezTo>
                        <a:pt x="5800" y="21128"/>
                        <a:pt x="6000" y="21246"/>
                        <a:pt x="6200" y="21246"/>
                      </a:cubicBezTo>
                      <a:cubicBezTo>
                        <a:pt x="6400" y="21246"/>
                        <a:pt x="6400" y="21364"/>
                        <a:pt x="6400" y="21364"/>
                      </a:cubicBezTo>
                      <a:cubicBezTo>
                        <a:pt x="6800" y="21010"/>
                        <a:pt x="7800" y="20892"/>
                        <a:pt x="8400" y="20892"/>
                      </a:cubicBezTo>
                      <a:cubicBezTo>
                        <a:pt x="8600" y="20892"/>
                        <a:pt x="9000" y="20892"/>
                        <a:pt x="9000" y="20774"/>
                      </a:cubicBezTo>
                      <a:cubicBezTo>
                        <a:pt x="9400" y="20774"/>
                        <a:pt x="9400" y="20774"/>
                        <a:pt x="9400" y="20774"/>
                      </a:cubicBezTo>
                      <a:cubicBezTo>
                        <a:pt x="9800" y="20656"/>
                        <a:pt x="10600" y="20420"/>
                        <a:pt x="11000" y="20302"/>
                      </a:cubicBezTo>
                      <a:cubicBezTo>
                        <a:pt x="10800" y="20184"/>
                        <a:pt x="10800" y="20184"/>
                        <a:pt x="10800" y="20184"/>
                      </a:cubicBezTo>
                      <a:cubicBezTo>
                        <a:pt x="10800" y="20066"/>
                        <a:pt x="10600" y="19711"/>
                        <a:pt x="11200" y="19475"/>
                      </a:cubicBezTo>
                      <a:cubicBezTo>
                        <a:pt x="11400" y="19357"/>
                        <a:pt x="11800" y="19357"/>
                        <a:pt x="12200" y="19357"/>
                      </a:cubicBezTo>
                      <a:cubicBezTo>
                        <a:pt x="12800" y="19357"/>
                        <a:pt x="12800" y="19357"/>
                        <a:pt x="12800" y="19357"/>
                      </a:cubicBezTo>
                      <a:cubicBezTo>
                        <a:pt x="13400" y="19357"/>
                        <a:pt x="14000" y="19357"/>
                        <a:pt x="14200" y="19121"/>
                      </a:cubicBezTo>
                      <a:cubicBezTo>
                        <a:pt x="14800" y="18767"/>
                        <a:pt x="15600" y="18295"/>
                        <a:pt x="16200" y="17941"/>
                      </a:cubicBezTo>
                      <a:cubicBezTo>
                        <a:pt x="16200" y="17941"/>
                        <a:pt x="16400" y="17823"/>
                        <a:pt x="16400" y="17823"/>
                      </a:cubicBezTo>
                      <a:cubicBezTo>
                        <a:pt x="16600" y="17823"/>
                        <a:pt x="16600" y="17823"/>
                        <a:pt x="16600" y="17705"/>
                      </a:cubicBezTo>
                      <a:cubicBezTo>
                        <a:pt x="16600" y="17587"/>
                        <a:pt x="16600" y="17351"/>
                        <a:pt x="17000" y="17115"/>
                      </a:cubicBezTo>
                      <a:cubicBezTo>
                        <a:pt x="17400" y="16997"/>
                        <a:pt x="18200" y="16643"/>
                        <a:pt x="18800" y="16643"/>
                      </a:cubicBezTo>
                      <a:cubicBezTo>
                        <a:pt x="18800" y="16643"/>
                        <a:pt x="18800" y="16643"/>
                        <a:pt x="18800" y="16643"/>
                      </a:cubicBezTo>
                      <a:cubicBezTo>
                        <a:pt x="18800" y="16643"/>
                        <a:pt x="18800" y="16643"/>
                        <a:pt x="18800" y="16643"/>
                      </a:cubicBezTo>
                      <a:cubicBezTo>
                        <a:pt x="19000" y="16643"/>
                        <a:pt x="19000" y="16643"/>
                        <a:pt x="19000" y="16643"/>
                      </a:cubicBezTo>
                      <a:cubicBezTo>
                        <a:pt x="19000" y="16643"/>
                        <a:pt x="19000" y="16643"/>
                        <a:pt x="19200" y="16643"/>
                      </a:cubicBezTo>
                      <a:cubicBezTo>
                        <a:pt x="19200" y="16407"/>
                        <a:pt x="19200" y="16407"/>
                        <a:pt x="19200" y="16407"/>
                      </a:cubicBezTo>
                      <a:cubicBezTo>
                        <a:pt x="18800" y="16289"/>
                        <a:pt x="18200" y="15934"/>
                        <a:pt x="18200" y="15462"/>
                      </a:cubicBezTo>
                      <a:cubicBezTo>
                        <a:pt x="18200" y="15344"/>
                        <a:pt x="18200" y="15226"/>
                        <a:pt x="18200" y="15108"/>
                      </a:cubicBezTo>
                      <a:cubicBezTo>
                        <a:pt x="18200" y="14990"/>
                        <a:pt x="18200" y="14754"/>
                        <a:pt x="18200" y="14754"/>
                      </a:cubicBezTo>
                      <a:cubicBezTo>
                        <a:pt x="17800" y="14754"/>
                        <a:pt x="17400" y="14636"/>
                        <a:pt x="17200" y="14400"/>
                      </a:cubicBezTo>
                      <a:cubicBezTo>
                        <a:pt x="17000" y="14164"/>
                        <a:pt x="17200" y="13810"/>
                        <a:pt x="17600" y="13574"/>
                      </a:cubicBezTo>
                      <a:cubicBezTo>
                        <a:pt x="17600" y="13574"/>
                        <a:pt x="17600" y="13456"/>
                        <a:pt x="17400" y="13338"/>
                      </a:cubicBezTo>
                      <a:cubicBezTo>
                        <a:pt x="17400" y="13102"/>
                        <a:pt x="17200" y="12866"/>
                        <a:pt x="17400" y="12748"/>
                      </a:cubicBezTo>
                      <a:cubicBezTo>
                        <a:pt x="17400" y="12630"/>
                        <a:pt x="17600" y="12511"/>
                        <a:pt x="18000" y="12511"/>
                      </a:cubicBezTo>
                      <a:cubicBezTo>
                        <a:pt x="18200" y="12511"/>
                        <a:pt x="18200" y="12511"/>
                        <a:pt x="18200" y="12275"/>
                      </a:cubicBezTo>
                      <a:cubicBezTo>
                        <a:pt x="18200" y="12039"/>
                        <a:pt x="18200" y="11685"/>
                        <a:pt x="19000" y="11567"/>
                      </a:cubicBezTo>
                      <a:cubicBezTo>
                        <a:pt x="19200" y="11567"/>
                        <a:pt x="19400" y="11449"/>
                        <a:pt x="19400" y="10977"/>
                      </a:cubicBezTo>
                      <a:cubicBezTo>
                        <a:pt x="19400" y="10505"/>
                        <a:pt x="20800" y="10151"/>
                        <a:pt x="21600" y="10033"/>
                      </a:cubicBezTo>
                      <a:cubicBezTo>
                        <a:pt x="21600" y="10033"/>
                        <a:pt x="21600" y="10033"/>
                        <a:pt x="21600" y="10033"/>
                      </a:cubicBezTo>
                      <a:cubicBezTo>
                        <a:pt x="21600" y="9915"/>
                        <a:pt x="21600" y="9561"/>
                        <a:pt x="21600" y="9207"/>
                      </a:cubicBezTo>
                      <a:cubicBezTo>
                        <a:pt x="21600" y="9089"/>
                        <a:pt x="21600" y="8970"/>
                        <a:pt x="21600" y="8852"/>
                      </a:cubicBezTo>
                      <a:cubicBezTo>
                        <a:pt x="21600" y="5311"/>
                        <a:pt x="21600" y="5311"/>
                        <a:pt x="21600" y="5311"/>
                      </a:cubicBezTo>
                      <a:cubicBezTo>
                        <a:pt x="4800" y="0"/>
                        <a:pt x="4800" y="0"/>
                        <a:pt x="4800" y="0"/>
                      </a:cubicBezTo>
                      <a:cubicBezTo>
                        <a:pt x="3200" y="590"/>
                        <a:pt x="3200" y="590"/>
                        <a:pt x="3200" y="590"/>
                      </a:cubicBezTo>
                      <a:cubicBezTo>
                        <a:pt x="3200" y="1180"/>
                        <a:pt x="3400" y="1652"/>
                        <a:pt x="3400" y="1889"/>
                      </a:cubicBezTo>
                      <a:cubicBezTo>
                        <a:pt x="3400" y="1889"/>
                        <a:pt x="3400" y="1889"/>
                        <a:pt x="3400" y="1889"/>
                      </a:cubicBezTo>
                      <a:cubicBezTo>
                        <a:pt x="3400" y="2007"/>
                        <a:pt x="3400" y="2007"/>
                        <a:pt x="3400" y="2007"/>
                      </a:cubicBezTo>
                      <a:cubicBezTo>
                        <a:pt x="3400" y="2007"/>
                        <a:pt x="3400" y="2007"/>
                        <a:pt x="3400" y="2007"/>
                      </a:cubicBezTo>
                      <a:cubicBezTo>
                        <a:pt x="3400" y="2125"/>
                        <a:pt x="3400" y="2125"/>
                        <a:pt x="3400" y="2125"/>
                      </a:cubicBezTo>
                      <a:cubicBezTo>
                        <a:pt x="3400" y="2125"/>
                        <a:pt x="3600" y="2361"/>
                        <a:pt x="3600" y="2479"/>
                      </a:cubicBezTo>
                      <a:cubicBezTo>
                        <a:pt x="4000" y="2715"/>
                        <a:pt x="4400" y="2951"/>
                        <a:pt x="4200" y="3305"/>
                      </a:cubicBezTo>
                      <a:cubicBezTo>
                        <a:pt x="4200" y="3541"/>
                        <a:pt x="4400" y="3541"/>
                        <a:pt x="4400" y="3659"/>
                      </a:cubicBezTo>
                      <a:cubicBezTo>
                        <a:pt x="4600" y="3777"/>
                        <a:pt x="4800" y="4013"/>
                        <a:pt x="4600" y="4367"/>
                      </a:cubicBezTo>
                      <a:cubicBezTo>
                        <a:pt x="4400" y="4957"/>
                        <a:pt x="4200" y="5430"/>
                        <a:pt x="4200" y="5784"/>
                      </a:cubicBezTo>
                      <a:cubicBezTo>
                        <a:pt x="4200" y="9089"/>
                        <a:pt x="4000" y="9207"/>
                        <a:pt x="3800" y="9325"/>
                      </a:cubicBezTo>
                      <a:cubicBezTo>
                        <a:pt x="3600" y="9443"/>
                        <a:pt x="600" y="11213"/>
                        <a:pt x="400" y="11803"/>
                      </a:cubicBezTo>
                      <a:cubicBezTo>
                        <a:pt x="400" y="12157"/>
                        <a:pt x="200" y="12275"/>
                        <a:pt x="0" y="12393"/>
                      </a:cubicBezTo>
                      <a:cubicBezTo>
                        <a:pt x="0" y="12511"/>
                        <a:pt x="0" y="12511"/>
                        <a:pt x="0" y="12866"/>
                      </a:cubicBezTo>
                      <a:cubicBezTo>
                        <a:pt x="0" y="12984"/>
                        <a:pt x="0" y="12984"/>
                        <a:pt x="0" y="12984"/>
                      </a:cubicBezTo>
                      <a:cubicBezTo>
                        <a:pt x="0" y="13102"/>
                        <a:pt x="0" y="13102"/>
                        <a:pt x="0" y="13102"/>
                      </a:cubicBezTo>
                      <a:cubicBezTo>
                        <a:pt x="0" y="13220"/>
                        <a:pt x="0" y="13220"/>
                        <a:pt x="0" y="13220"/>
                      </a:cubicBezTo>
                      <a:cubicBezTo>
                        <a:pt x="0" y="13220"/>
                        <a:pt x="0" y="13220"/>
                        <a:pt x="200" y="13338"/>
                      </a:cubicBezTo>
                      <a:cubicBezTo>
                        <a:pt x="200" y="13338"/>
                        <a:pt x="200" y="13338"/>
                        <a:pt x="200" y="13456"/>
                      </a:cubicBezTo>
                      <a:cubicBezTo>
                        <a:pt x="200" y="13456"/>
                        <a:pt x="200" y="13456"/>
                        <a:pt x="200" y="13456"/>
                      </a:cubicBezTo>
                      <a:cubicBezTo>
                        <a:pt x="400" y="13456"/>
                        <a:pt x="400" y="13456"/>
                        <a:pt x="400" y="13456"/>
                      </a:cubicBezTo>
                      <a:cubicBezTo>
                        <a:pt x="400" y="13574"/>
                        <a:pt x="600" y="13574"/>
                        <a:pt x="600" y="13692"/>
                      </a:cubicBezTo>
                      <a:cubicBezTo>
                        <a:pt x="800" y="13810"/>
                        <a:pt x="8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200" y="13928"/>
                        <a:pt x="1200" y="13928"/>
                      </a:cubicBezTo>
                      <a:cubicBezTo>
                        <a:pt x="1400" y="13928"/>
                        <a:pt x="1400" y="13928"/>
                        <a:pt x="1400" y="13928"/>
                      </a:cubicBezTo>
                      <a:cubicBezTo>
                        <a:pt x="1400" y="13928"/>
                        <a:pt x="1400" y="13928"/>
                        <a:pt x="1400" y="13928"/>
                      </a:cubicBezTo>
                      <a:cubicBezTo>
                        <a:pt x="1400" y="14046"/>
                        <a:pt x="1600" y="14046"/>
                        <a:pt x="1800" y="14046"/>
                      </a:cubicBezTo>
                      <a:cubicBezTo>
                        <a:pt x="1800" y="14164"/>
                        <a:pt x="1800" y="14164"/>
                        <a:pt x="2000" y="14164"/>
                      </a:cubicBezTo>
                      <a:cubicBezTo>
                        <a:pt x="2400" y="14518"/>
                        <a:pt x="2800" y="15108"/>
                        <a:pt x="2800" y="15462"/>
                      </a:cubicBezTo>
                      <a:cubicBezTo>
                        <a:pt x="2800" y="15580"/>
                        <a:pt x="2800" y="15698"/>
                        <a:pt x="3000" y="15816"/>
                      </a:cubicBezTo>
                      <a:cubicBezTo>
                        <a:pt x="3000" y="15934"/>
                        <a:pt x="3200" y="16170"/>
                        <a:pt x="3000" y="16643"/>
                      </a:cubicBezTo>
                      <a:cubicBezTo>
                        <a:pt x="3000" y="17115"/>
                        <a:pt x="3600" y="17941"/>
                        <a:pt x="3800" y="18059"/>
                      </a:cubicBezTo>
                      <a:cubicBezTo>
                        <a:pt x="4200" y="18177"/>
                        <a:pt x="4200" y="18295"/>
                        <a:pt x="4200" y="18413"/>
                      </a:cubicBezTo>
                      <a:cubicBezTo>
                        <a:pt x="4000" y="18649"/>
                        <a:pt x="3600" y="18767"/>
                        <a:pt x="2600" y="18649"/>
                      </a:cubicBezTo>
                      <a:cubicBezTo>
                        <a:pt x="2400" y="18649"/>
                        <a:pt x="2200" y="18649"/>
                        <a:pt x="1800" y="18649"/>
                      </a:cubicBezTo>
                      <a:cubicBezTo>
                        <a:pt x="1400" y="18649"/>
                        <a:pt x="1200" y="18649"/>
                        <a:pt x="1200" y="18649"/>
                      </a:cubicBezTo>
                      <a:cubicBezTo>
                        <a:pt x="1200" y="18767"/>
                        <a:pt x="1200" y="18767"/>
                        <a:pt x="1200" y="18767"/>
                      </a:cubicBezTo>
                      <a:cubicBezTo>
                        <a:pt x="1000" y="18885"/>
                        <a:pt x="1000" y="19121"/>
                        <a:pt x="1600" y="19357"/>
                      </a:cubicBezTo>
                      <a:cubicBezTo>
                        <a:pt x="1800" y="19475"/>
                        <a:pt x="2000" y="19593"/>
                        <a:pt x="2200" y="19711"/>
                      </a:cubicBezTo>
                      <a:cubicBezTo>
                        <a:pt x="2800" y="19948"/>
                        <a:pt x="3400" y="20184"/>
                        <a:pt x="3600" y="20656"/>
                      </a:cubicBezTo>
                      <a:cubicBezTo>
                        <a:pt x="3600" y="20656"/>
                        <a:pt x="3600" y="20774"/>
                        <a:pt x="3600" y="20892"/>
                      </a:cubicBezTo>
                      <a:cubicBezTo>
                        <a:pt x="3600" y="20892"/>
                        <a:pt x="3600" y="20892"/>
                        <a:pt x="3600" y="20892"/>
                      </a:cubicBezTo>
                      <a:cubicBezTo>
                        <a:pt x="3800" y="21010"/>
                        <a:pt x="3800" y="21128"/>
                        <a:pt x="3800" y="21128"/>
                      </a:cubicBezTo>
                      <a:cubicBezTo>
                        <a:pt x="3800" y="21128"/>
                        <a:pt x="3800" y="21128"/>
                        <a:pt x="3800" y="21128"/>
                      </a:cubicBezTo>
                      <a:cubicBezTo>
                        <a:pt x="4000" y="21364"/>
                        <a:pt x="4000" y="21482"/>
                        <a:pt x="4200" y="2148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57" name="Shape 3457"/>
                <p:cNvSpPr/>
                <p:nvPr/>
              </p:nvSpPr>
              <p:spPr>
                <a:xfrm>
                  <a:off x="534231" y="150615"/>
                  <a:ext cx="121074" cy="6297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58" name="Shape 3458"/>
                <p:cNvSpPr/>
                <p:nvPr/>
              </p:nvSpPr>
              <p:spPr>
                <a:xfrm>
                  <a:off x="521828" y="1471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59" name="Shape 3459"/>
                <p:cNvSpPr/>
                <p:nvPr/>
              </p:nvSpPr>
              <p:spPr>
                <a:xfrm>
                  <a:off x="630036" y="3468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60" name="Shape 3460"/>
                <p:cNvSpPr/>
                <p:nvPr/>
              </p:nvSpPr>
              <p:spPr>
                <a:xfrm>
                  <a:off x="529691" y="39984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61" name="Shape 3461"/>
                <p:cNvSpPr/>
                <p:nvPr/>
              </p:nvSpPr>
              <p:spPr>
                <a:xfrm>
                  <a:off x="622009" y="343452"/>
                  <a:ext cx="1362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4800" y="16200"/>
                        <a:pt x="0" y="21600"/>
                      </a:cubicBezTo>
                      <a:cubicBezTo>
                        <a:pt x="4800" y="16200"/>
                        <a:pt x="144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62" name="Shape 3462"/>
                <p:cNvSpPr/>
                <p:nvPr/>
              </p:nvSpPr>
              <p:spPr>
                <a:xfrm>
                  <a:off x="524098" y="406922"/>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cubicBezTo>
                        <a:pt x="0" y="0"/>
                        <a:pt x="0" y="0"/>
                        <a:pt x="0" y="0"/>
                      </a:cubicBezTo>
                      <a:cubicBezTo>
                        <a:pt x="0" y="0"/>
                        <a:pt x="0" y="0"/>
                        <a:pt x="0" y="0"/>
                      </a:cubicBez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3463" name="Shape 3463"/>
                <p:cNvSpPr/>
                <p:nvPr/>
              </p:nvSpPr>
              <p:spPr>
                <a:xfrm>
                  <a:off x="498370" y="3061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14400" y="16200"/>
                        <a:pt x="7200" y="10800"/>
                      </a:cubicBezTo>
                      <a:cubicBezTo>
                        <a:pt x="7200" y="5400"/>
                        <a:pt x="0" y="5400"/>
                        <a:pt x="0" y="0"/>
                      </a:cubicBezTo>
                      <a:cubicBezTo>
                        <a:pt x="0" y="5400"/>
                        <a:pt x="7200" y="5400"/>
                        <a:pt x="7200" y="10800"/>
                      </a:cubicBezTo>
                      <a:cubicBezTo>
                        <a:pt x="14400" y="16200"/>
                        <a:pt x="14400" y="21600"/>
                        <a:pt x="14400" y="21600"/>
                      </a:cubicBezTo>
                      <a:cubicBezTo>
                        <a:pt x="21600" y="21600"/>
                        <a:pt x="21600" y="21600"/>
                        <a:pt x="21600" y="21600"/>
                      </a:cubicBezTo>
                      <a:cubicBezTo>
                        <a:pt x="216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64" name="Shape 3464"/>
                <p:cNvSpPr/>
                <p:nvPr/>
              </p:nvSpPr>
              <p:spPr>
                <a:xfrm>
                  <a:off x="502910" y="3146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65" name="Shape 3465"/>
                <p:cNvSpPr/>
                <p:nvPr/>
              </p:nvSpPr>
              <p:spPr>
                <a:xfrm>
                  <a:off x="493830" y="3024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0"/>
                        <a:pt x="0" y="0"/>
                        <a:pt x="21600" y="10800"/>
                      </a:cubicBezTo>
                      <a:cubicBezTo>
                        <a:pt x="21600" y="10800"/>
                        <a:pt x="21600" y="10800"/>
                        <a:pt x="21600" y="21600"/>
                      </a:cubicBezTo>
                      <a:cubicBezTo>
                        <a:pt x="21600" y="10800"/>
                        <a:pt x="21600" y="10800"/>
                        <a:pt x="21600" y="1080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66" name="Shape 3466"/>
                <p:cNvSpPr/>
                <p:nvPr/>
              </p:nvSpPr>
              <p:spPr>
                <a:xfrm>
                  <a:off x="501397" y="3146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67" name="Shape 3467"/>
                <p:cNvSpPr/>
                <p:nvPr/>
              </p:nvSpPr>
              <p:spPr>
                <a:xfrm>
                  <a:off x="525151" y="3903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68" name="Shape 3468"/>
                <p:cNvSpPr/>
                <p:nvPr/>
              </p:nvSpPr>
              <p:spPr>
                <a:xfrm>
                  <a:off x="521828" y="3969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14400"/>
                        <a:pt x="10800" y="21600"/>
                        <a:pt x="21600" y="21600"/>
                      </a:cubicBezTo>
                      <a:cubicBezTo>
                        <a:pt x="21600" y="21600"/>
                        <a:pt x="21600" y="21600"/>
                        <a:pt x="21600" y="21600"/>
                      </a:cubicBezTo>
                      <a:cubicBezTo>
                        <a:pt x="10800" y="21600"/>
                        <a:pt x="1080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69" name="Shape 3469"/>
                <p:cNvSpPr/>
                <p:nvPr/>
              </p:nvSpPr>
              <p:spPr>
                <a:xfrm>
                  <a:off x="519558" y="3932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70" name="Shape 3470"/>
                <p:cNvSpPr/>
                <p:nvPr/>
              </p:nvSpPr>
              <p:spPr>
                <a:xfrm>
                  <a:off x="505180" y="3090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10800" y="21600"/>
                        <a:pt x="21600" y="21600"/>
                      </a:cubicBezTo>
                      <a:cubicBezTo>
                        <a:pt x="1080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71" name="Shape 3471"/>
                <p:cNvSpPr/>
                <p:nvPr/>
              </p:nvSpPr>
              <p:spPr>
                <a:xfrm>
                  <a:off x="502910" y="31465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72" name="Shape 3472"/>
                <p:cNvSpPr/>
                <p:nvPr/>
              </p:nvSpPr>
              <p:spPr>
                <a:xfrm>
                  <a:off x="499883" y="314652"/>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3473" name="Shape 3473"/>
                <p:cNvSpPr/>
                <p:nvPr/>
              </p:nvSpPr>
              <p:spPr>
                <a:xfrm>
                  <a:off x="499423" y="29878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74" name="Shape 3474"/>
                <p:cNvSpPr/>
                <p:nvPr/>
              </p:nvSpPr>
              <p:spPr>
                <a:xfrm>
                  <a:off x="675340" y="5617"/>
                  <a:ext cx="169140" cy="165503"/>
                </a:xfrm>
                <a:custGeom>
                  <a:avLst/>
                  <a:gdLst/>
                  <a:ahLst/>
                  <a:cxnLst>
                    <a:cxn ang="0">
                      <a:pos x="wd2" y="hd2"/>
                    </a:cxn>
                    <a:cxn ang="5400000">
                      <a:pos x="wd2" y="hd2"/>
                    </a:cxn>
                    <a:cxn ang="10800000">
                      <a:pos x="wd2" y="hd2"/>
                    </a:cxn>
                    <a:cxn ang="16200000">
                      <a:pos x="wd2" y="hd2"/>
                    </a:cxn>
                  </a:cxnLst>
                  <a:rect l="0" t="0" r="r" b="b"/>
                  <a:pathLst>
                    <a:path w="21554" h="21600" fill="norm" stroke="1" extrusionOk="0">
                      <a:moveTo>
                        <a:pt x="19892" y="4759"/>
                      </a:moveTo>
                      <a:cubicBezTo>
                        <a:pt x="20077" y="4393"/>
                        <a:pt x="20077" y="4393"/>
                        <a:pt x="20077" y="4393"/>
                      </a:cubicBezTo>
                      <a:cubicBezTo>
                        <a:pt x="20077" y="4393"/>
                        <a:pt x="20077" y="4393"/>
                        <a:pt x="20077" y="4393"/>
                      </a:cubicBezTo>
                      <a:cubicBezTo>
                        <a:pt x="18969" y="1464"/>
                        <a:pt x="18969" y="1464"/>
                        <a:pt x="18969" y="1464"/>
                      </a:cubicBezTo>
                      <a:cubicBezTo>
                        <a:pt x="18785" y="1464"/>
                        <a:pt x="18416" y="1464"/>
                        <a:pt x="18046" y="1464"/>
                      </a:cubicBezTo>
                      <a:cubicBezTo>
                        <a:pt x="17677" y="1281"/>
                        <a:pt x="17123" y="1281"/>
                        <a:pt x="16754" y="1281"/>
                      </a:cubicBezTo>
                      <a:cubicBezTo>
                        <a:pt x="15646" y="1647"/>
                        <a:pt x="14908" y="1281"/>
                        <a:pt x="13800" y="732"/>
                      </a:cubicBezTo>
                      <a:cubicBezTo>
                        <a:pt x="13616" y="732"/>
                        <a:pt x="13431" y="549"/>
                        <a:pt x="12877" y="549"/>
                      </a:cubicBezTo>
                      <a:cubicBezTo>
                        <a:pt x="11585" y="549"/>
                        <a:pt x="10108" y="1098"/>
                        <a:pt x="9923" y="1281"/>
                      </a:cubicBezTo>
                      <a:cubicBezTo>
                        <a:pt x="9554" y="2014"/>
                        <a:pt x="8262" y="2197"/>
                        <a:pt x="7154" y="1647"/>
                      </a:cubicBezTo>
                      <a:cubicBezTo>
                        <a:pt x="6785" y="1464"/>
                        <a:pt x="6785" y="1464"/>
                        <a:pt x="6785" y="1464"/>
                      </a:cubicBezTo>
                      <a:cubicBezTo>
                        <a:pt x="6046" y="1281"/>
                        <a:pt x="4939" y="732"/>
                        <a:pt x="3462" y="549"/>
                      </a:cubicBezTo>
                      <a:cubicBezTo>
                        <a:pt x="1800" y="549"/>
                        <a:pt x="877" y="366"/>
                        <a:pt x="508" y="0"/>
                      </a:cubicBezTo>
                      <a:cubicBezTo>
                        <a:pt x="508" y="0"/>
                        <a:pt x="508" y="0"/>
                        <a:pt x="508" y="0"/>
                      </a:cubicBezTo>
                      <a:cubicBezTo>
                        <a:pt x="323" y="732"/>
                        <a:pt x="323" y="1098"/>
                        <a:pt x="508" y="1464"/>
                      </a:cubicBezTo>
                      <a:cubicBezTo>
                        <a:pt x="508" y="1831"/>
                        <a:pt x="692" y="2380"/>
                        <a:pt x="139" y="2746"/>
                      </a:cubicBezTo>
                      <a:cubicBezTo>
                        <a:pt x="-46" y="3112"/>
                        <a:pt x="-46" y="3478"/>
                        <a:pt x="139" y="4210"/>
                      </a:cubicBezTo>
                      <a:cubicBezTo>
                        <a:pt x="139" y="4576"/>
                        <a:pt x="323" y="5125"/>
                        <a:pt x="323" y="5675"/>
                      </a:cubicBezTo>
                      <a:cubicBezTo>
                        <a:pt x="323" y="21234"/>
                        <a:pt x="323" y="21234"/>
                        <a:pt x="323" y="21234"/>
                      </a:cubicBezTo>
                      <a:cubicBezTo>
                        <a:pt x="12508" y="21234"/>
                        <a:pt x="12508" y="21234"/>
                        <a:pt x="12508" y="21234"/>
                      </a:cubicBezTo>
                      <a:cubicBezTo>
                        <a:pt x="13062" y="20685"/>
                        <a:pt x="13062" y="20685"/>
                        <a:pt x="13062" y="20685"/>
                      </a:cubicBezTo>
                      <a:cubicBezTo>
                        <a:pt x="13246" y="20685"/>
                        <a:pt x="13431" y="20685"/>
                        <a:pt x="13431" y="20685"/>
                      </a:cubicBezTo>
                      <a:cubicBezTo>
                        <a:pt x="13985" y="20685"/>
                        <a:pt x="14169" y="20868"/>
                        <a:pt x="14539" y="21051"/>
                      </a:cubicBezTo>
                      <a:cubicBezTo>
                        <a:pt x="17123" y="21051"/>
                        <a:pt x="17123" y="21051"/>
                        <a:pt x="17123" y="21051"/>
                      </a:cubicBezTo>
                      <a:cubicBezTo>
                        <a:pt x="17308" y="21234"/>
                        <a:pt x="17308" y="21234"/>
                        <a:pt x="17308" y="21234"/>
                      </a:cubicBezTo>
                      <a:cubicBezTo>
                        <a:pt x="17492" y="21234"/>
                        <a:pt x="17677" y="21600"/>
                        <a:pt x="18046" y="21600"/>
                      </a:cubicBezTo>
                      <a:cubicBezTo>
                        <a:pt x="18231" y="21600"/>
                        <a:pt x="18231" y="21600"/>
                        <a:pt x="18231" y="21417"/>
                      </a:cubicBezTo>
                      <a:cubicBezTo>
                        <a:pt x="18416" y="21234"/>
                        <a:pt x="18600" y="20685"/>
                        <a:pt x="19339" y="20685"/>
                      </a:cubicBezTo>
                      <a:cubicBezTo>
                        <a:pt x="19523" y="20685"/>
                        <a:pt x="19708" y="20502"/>
                        <a:pt x="19892" y="20136"/>
                      </a:cubicBezTo>
                      <a:cubicBezTo>
                        <a:pt x="20077" y="19769"/>
                        <a:pt x="20262" y="19220"/>
                        <a:pt x="20631" y="19220"/>
                      </a:cubicBezTo>
                      <a:cubicBezTo>
                        <a:pt x="21000" y="19220"/>
                        <a:pt x="21000" y="19220"/>
                        <a:pt x="21000" y="19220"/>
                      </a:cubicBezTo>
                      <a:cubicBezTo>
                        <a:pt x="21185" y="19220"/>
                        <a:pt x="21185" y="19037"/>
                        <a:pt x="21369" y="18671"/>
                      </a:cubicBezTo>
                      <a:cubicBezTo>
                        <a:pt x="21554" y="18671"/>
                        <a:pt x="21554" y="18671"/>
                        <a:pt x="21554" y="18671"/>
                      </a:cubicBezTo>
                      <a:cubicBezTo>
                        <a:pt x="21554" y="18305"/>
                        <a:pt x="21554" y="18122"/>
                        <a:pt x="21554" y="17939"/>
                      </a:cubicBezTo>
                      <a:cubicBezTo>
                        <a:pt x="21554" y="17390"/>
                        <a:pt x="21554" y="17390"/>
                        <a:pt x="21185" y="17024"/>
                      </a:cubicBezTo>
                      <a:cubicBezTo>
                        <a:pt x="21000" y="16841"/>
                        <a:pt x="20816" y="16475"/>
                        <a:pt x="20631" y="15742"/>
                      </a:cubicBezTo>
                      <a:cubicBezTo>
                        <a:pt x="20446" y="15193"/>
                        <a:pt x="19892" y="14278"/>
                        <a:pt x="19339" y="13546"/>
                      </a:cubicBezTo>
                      <a:cubicBezTo>
                        <a:pt x="18785" y="12447"/>
                        <a:pt x="18416" y="11898"/>
                        <a:pt x="18416" y="11532"/>
                      </a:cubicBezTo>
                      <a:cubicBezTo>
                        <a:pt x="18231" y="11166"/>
                        <a:pt x="18046" y="10983"/>
                        <a:pt x="17862" y="10617"/>
                      </a:cubicBezTo>
                      <a:cubicBezTo>
                        <a:pt x="17677" y="10251"/>
                        <a:pt x="17308" y="9885"/>
                        <a:pt x="17308" y="9336"/>
                      </a:cubicBezTo>
                      <a:cubicBezTo>
                        <a:pt x="17308" y="8969"/>
                        <a:pt x="17308" y="8786"/>
                        <a:pt x="16939" y="8237"/>
                      </a:cubicBezTo>
                      <a:cubicBezTo>
                        <a:pt x="16569" y="8054"/>
                        <a:pt x="16385" y="7688"/>
                        <a:pt x="16016" y="7322"/>
                      </a:cubicBezTo>
                      <a:cubicBezTo>
                        <a:pt x="15092" y="5858"/>
                        <a:pt x="14723" y="3844"/>
                        <a:pt x="14908" y="3295"/>
                      </a:cubicBezTo>
                      <a:cubicBezTo>
                        <a:pt x="15092" y="2929"/>
                        <a:pt x="15092" y="2929"/>
                        <a:pt x="15277" y="2929"/>
                      </a:cubicBezTo>
                      <a:cubicBezTo>
                        <a:pt x="15462" y="2929"/>
                        <a:pt x="15462" y="2929"/>
                        <a:pt x="15462" y="2929"/>
                      </a:cubicBezTo>
                      <a:cubicBezTo>
                        <a:pt x="15831" y="2929"/>
                        <a:pt x="16016" y="3295"/>
                        <a:pt x="16754" y="5125"/>
                      </a:cubicBezTo>
                      <a:cubicBezTo>
                        <a:pt x="16939" y="5492"/>
                        <a:pt x="16939" y="5675"/>
                        <a:pt x="17123" y="5675"/>
                      </a:cubicBezTo>
                      <a:cubicBezTo>
                        <a:pt x="17677" y="7139"/>
                        <a:pt x="18600" y="8237"/>
                        <a:pt x="18785" y="8237"/>
                      </a:cubicBezTo>
                      <a:cubicBezTo>
                        <a:pt x="18969" y="8054"/>
                        <a:pt x="19339" y="6956"/>
                        <a:pt x="19339" y="6407"/>
                      </a:cubicBezTo>
                      <a:cubicBezTo>
                        <a:pt x="19523" y="5858"/>
                        <a:pt x="19708" y="5492"/>
                        <a:pt x="19892" y="5308"/>
                      </a:cubicBezTo>
                      <a:cubicBezTo>
                        <a:pt x="19892" y="5125"/>
                        <a:pt x="19892" y="5125"/>
                        <a:pt x="19892" y="5125"/>
                      </a:cubicBezTo>
                      <a:cubicBezTo>
                        <a:pt x="19892" y="4759"/>
                        <a:pt x="19892" y="4759"/>
                        <a:pt x="19892" y="475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75" name="Shape 3475"/>
                <p:cNvSpPr/>
                <p:nvPr/>
              </p:nvSpPr>
              <p:spPr>
                <a:xfrm>
                  <a:off x="673925" y="0"/>
                  <a:ext cx="12701" cy="12700"/>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476" name="Shape 3476"/>
                <p:cNvSpPr/>
                <p:nvPr/>
              </p:nvSpPr>
              <p:spPr>
                <a:xfrm>
                  <a:off x="423753" y="493335"/>
                  <a:ext cx="84751" cy="922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172" y="0"/>
                      </a:moveTo>
                      <a:cubicBezTo>
                        <a:pt x="10800" y="0"/>
                        <a:pt x="10800" y="0"/>
                        <a:pt x="10800" y="0"/>
                      </a:cubicBezTo>
                      <a:cubicBezTo>
                        <a:pt x="10800" y="327"/>
                        <a:pt x="10800" y="327"/>
                        <a:pt x="10800" y="327"/>
                      </a:cubicBezTo>
                      <a:cubicBezTo>
                        <a:pt x="10800" y="655"/>
                        <a:pt x="10800" y="655"/>
                        <a:pt x="10800" y="982"/>
                      </a:cubicBezTo>
                      <a:cubicBezTo>
                        <a:pt x="10800" y="982"/>
                        <a:pt x="10800" y="1309"/>
                        <a:pt x="10800" y="1309"/>
                      </a:cubicBezTo>
                      <a:cubicBezTo>
                        <a:pt x="10800" y="1309"/>
                        <a:pt x="10800" y="1636"/>
                        <a:pt x="10800" y="1636"/>
                      </a:cubicBezTo>
                      <a:cubicBezTo>
                        <a:pt x="10800" y="1964"/>
                        <a:pt x="10800" y="1964"/>
                        <a:pt x="10800" y="2291"/>
                      </a:cubicBezTo>
                      <a:cubicBezTo>
                        <a:pt x="10800" y="2291"/>
                        <a:pt x="10800" y="2291"/>
                        <a:pt x="10800" y="2618"/>
                      </a:cubicBezTo>
                      <a:cubicBezTo>
                        <a:pt x="10800" y="2618"/>
                        <a:pt x="10800" y="2618"/>
                        <a:pt x="10800" y="2945"/>
                      </a:cubicBezTo>
                      <a:cubicBezTo>
                        <a:pt x="10800" y="2945"/>
                        <a:pt x="10800" y="2945"/>
                        <a:pt x="10800" y="3273"/>
                      </a:cubicBezTo>
                      <a:cubicBezTo>
                        <a:pt x="10800" y="3273"/>
                        <a:pt x="10800" y="3273"/>
                        <a:pt x="10800" y="3600"/>
                      </a:cubicBezTo>
                      <a:cubicBezTo>
                        <a:pt x="10800" y="3600"/>
                        <a:pt x="10800" y="3600"/>
                        <a:pt x="10800" y="3600"/>
                      </a:cubicBezTo>
                      <a:cubicBezTo>
                        <a:pt x="10800" y="3927"/>
                        <a:pt x="10800" y="3927"/>
                        <a:pt x="10800" y="3927"/>
                      </a:cubicBezTo>
                      <a:cubicBezTo>
                        <a:pt x="10800" y="3927"/>
                        <a:pt x="10800" y="3927"/>
                        <a:pt x="10800" y="4255"/>
                      </a:cubicBezTo>
                      <a:cubicBezTo>
                        <a:pt x="10800" y="4255"/>
                        <a:pt x="10800" y="4255"/>
                        <a:pt x="10800" y="4255"/>
                      </a:cubicBezTo>
                      <a:cubicBezTo>
                        <a:pt x="10800" y="4255"/>
                        <a:pt x="10800" y="4255"/>
                        <a:pt x="10800" y="4255"/>
                      </a:cubicBezTo>
                      <a:cubicBezTo>
                        <a:pt x="10800" y="4582"/>
                        <a:pt x="10800" y="4582"/>
                        <a:pt x="10800" y="4582"/>
                      </a:cubicBezTo>
                      <a:cubicBezTo>
                        <a:pt x="10800" y="4909"/>
                        <a:pt x="10800" y="4909"/>
                        <a:pt x="10800" y="4909"/>
                      </a:cubicBezTo>
                      <a:cubicBezTo>
                        <a:pt x="10055" y="4909"/>
                        <a:pt x="10055" y="4909"/>
                        <a:pt x="10055" y="4909"/>
                      </a:cubicBezTo>
                      <a:cubicBezTo>
                        <a:pt x="9683" y="5236"/>
                        <a:pt x="5214" y="5236"/>
                        <a:pt x="4469" y="5236"/>
                      </a:cubicBezTo>
                      <a:cubicBezTo>
                        <a:pt x="4097" y="5236"/>
                        <a:pt x="4097" y="5236"/>
                        <a:pt x="4097" y="5236"/>
                      </a:cubicBezTo>
                      <a:cubicBezTo>
                        <a:pt x="4097" y="5236"/>
                        <a:pt x="4097" y="5236"/>
                        <a:pt x="4097" y="5236"/>
                      </a:cubicBezTo>
                      <a:cubicBezTo>
                        <a:pt x="4097" y="5236"/>
                        <a:pt x="4097" y="5236"/>
                        <a:pt x="4097" y="5236"/>
                      </a:cubicBezTo>
                      <a:cubicBezTo>
                        <a:pt x="4097" y="5236"/>
                        <a:pt x="4097" y="5236"/>
                        <a:pt x="3724" y="5236"/>
                      </a:cubicBezTo>
                      <a:cubicBezTo>
                        <a:pt x="3724" y="5236"/>
                        <a:pt x="3724" y="5236"/>
                        <a:pt x="3724" y="5236"/>
                      </a:cubicBezTo>
                      <a:cubicBezTo>
                        <a:pt x="3724" y="5236"/>
                        <a:pt x="3352" y="5236"/>
                        <a:pt x="3352" y="5236"/>
                      </a:cubicBezTo>
                      <a:cubicBezTo>
                        <a:pt x="3352" y="5564"/>
                        <a:pt x="2979" y="5564"/>
                        <a:pt x="2979" y="5564"/>
                      </a:cubicBezTo>
                      <a:cubicBezTo>
                        <a:pt x="2979" y="5564"/>
                        <a:pt x="2979" y="5564"/>
                        <a:pt x="2607" y="5564"/>
                      </a:cubicBezTo>
                      <a:cubicBezTo>
                        <a:pt x="2607" y="5564"/>
                        <a:pt x="2607" y="5891"/>
                        <a:pt x="2607" y="5891"/>
                      </a:cubicBezTo>
                      <a:cubicBezTo>
                        <a:pt x="2607" y="5891"/>
                        <a:pt x="2607" y="5891"/>
                        <a:pt x="2607" y="6218"/>
                      </a:cubicBezTo>
                      <a:cubicBezTo>
                        <a:pt x="3352" y="6545"/>
                        <a:pt x="3724" y="6873"/>
                        <a:pt x="4097" y="7200"/>
                      </a:cubicBezTo>
                      <a:cubicBezTo>
                        <a:pt x="4097" y="7527"/>
                        <a:pt x="4097" y="7855"/>
                        <a:pt x="4097" y="7855"/>
                      </a:cubicBezTo>
                      <a:cubicBezTo>
                        <a:pt x="3724" y="8509"/>
                        <a:pt x="2979" y="8509"/>
                        <a:pt x="2607" y="8836"/>
                      </a:cubicBezTo>
                      <a:cubicBezTo>
                        <a:pt x="2234" y="8836"/>
                        <a:pt x="1862" y="8836"/>
                        <a:pt x="1862" y="9164"/>
                      </a:cubicBezTo>
                      <a:cubicBezTo>
                        <a:pt x="1862" y="9818"/>
                        <a:pt x="1117" y="10800"/>
                        <a:pt x="0" y="11782"/>
                      </a:cubicBezTo>
                      <a:cubicBezTo>
                        <a:pt x="0" y="12109"/>
                        <a:pt x="745" y="12436"/>
                        <a:pt x="745" y="12764"/>
                      </a:cubicBezTo>
                      <a:cubicBezTo>
                        <a:pt x="1490" y="13745"/>
                        <a:pt x="1862" y="14073"/>
                        <a:pt x="2234" y="14727"/>
                      </a:cubicBezTo>
                      <a:cubicBezTo>
                        <a:pt x="2234" y="15055"/>
                        <a:pt x="2607" y="15709"/>
                        <a:pt x="4841" y="17673"/>
                      </a:cubicBezTo>
                      <a:cubicBezTo>
                        <a:pt x="5959" y="18327"/>
                        <a:pt x="6331" y="18982"/>
                        <a:pt x="6703" y="19636"/>
                      </a:cubicBezTo>
                      <a:cubicBezTo>
                        <a:pt x="7076" y="20291"/>
                        <a:pt x="7448" y="20945"/>
                        <a:pt x="8566" y="21600"/>
                      </a:cubicBezTo>
                      <a:cubicBezTo>
                        <a:pt x="8566" y="21600"/>
                        <a:pt x="8566" y="21600"/>
                        <a:pt x="8566" y="21600"/>
                      </a:cubicBezTo>
                      <a:cubicBezTo>
                        <a:pt x="8566" y="21600"/>
                        <a:pt x="8566" y="21600"/>
                        <a:pt x="8566" y="21600"/>
                      </a:cubicBezTo>
                      <a:cubicBezTo>
                        <a:pt x="8566" y="21600"/>
                        <a:pt x="8938" y="21273"/>
                        <a:pt x="8938" y="21273"/>
                      </a:cubicBezTo>
                      <a:cubicBezTo>
                        <a:pt x="8938" y="21273"/>
                        <a:pt x="8938" y="21273"/>
                        <a:pt x="9310" y="21273"/>
                      </a:cubicBezTo>
                      <a:cubicBezTo>
                        <a:pt x="9310" y="20945"/>
                        <a:pt x="9310" y="20945"/>
                        <a:pt x="9683" y="20945"/>
                      </a:cubicBezTo>
                      <a:cubicBezTo>
                        <a:pt x="9683" y="20945"/>
                        <a:pt x="9683" y="20945"/>
                        <a:pt x="9683" y="20945"/>
                      </a:cubicBezTo>
                      <a:cubicBezTo>
                        <a:pt x="10055" y="20945"/>
                        <a:pt x="10428" y="20945"/>
                        <a:pt x="10428" y="20945"/>
                      </a:cubicBezTo>
                      <a:cubicBezTo>
                        <a:pt x="11172" y="20945"/>
                        <a:pt x="11172" y="20945"/>
                        <a:pt x="11172" y="20945"/>
                      </a:cubicBezTo>
                      <a:cubicBezTo>
                        <a:pt x="11172" y="20618"/>
                        <a:pt x="10800" y="19964"/>
                        <a:pt x="10800" y="19309"/>
                      </a:cubicBezTo>
                      <a:cubicBezTo>
                        <a:pt x="10428" y="18655"/>
                        <a:pt x="10428" y="18655"/>
                        <a:pt x="10428" y="18655"/>
                      </a:cubicBezTo>
                      <a:cubicBezTo>
                        <a:pt x="10055" y="18000"/>
                        <a:pt x="10055" y="17345"/>
                        <a:pt x="10428" y="17018"/>
                      </a:cubicBezTo>
                      <a:cubicBezTo>
                        <a:pt x="11172" y="16364"/>
                        <a:pt x="12290" y="16364"/>
                        <a:pt x="12662" y="16364"/>
                      </a:cubicBezTo>
                      <a:cubicBezTo>
                        <a:pt x="13779" y="16364"/>
                        <a:pt x="13779" y="16364"/>
                        <a:pt x="13779" y="16364"/>
                      </a:cubicBezTo>
                      <a:cubicBezTo>
                        <a:pt x="13779" y="16364"/>
                        <a:pt x="13779" y="15709"/>
                        <a:pt x="13779" y="15709"/>
                      </a:cubicBezTo>
                      <a:cubicBezTo>
                        <a:pt x="14152" y="15055"/>
                        <a:pt x="14524" y="14400"/>
                        <a:pt x="15641" y="14400"/>
                      </a:cubicBezTo>
                      <a:cubicBezTo>
                        <a:pt x="16386" y="14400"/>
                        <a:pt x="16759" y="15055"/>
                        <a:pt x="17131" y="15709"/>
                      </a:cubicBezTo>
                      <a:cubicBezTo>
                        <a:pt x="17503" y="16036"/>
                        <a:pt x="17503" y="16364"/>
                        <a:pt x="17876" y="16691"/>
                      </a:cubicBezTo>
                      <a:cubicBezTo>
                        <a:pt x="18248" y="16364"/>
                        <a:pt x="18993" y="16691"/>
                        <a:pt x="19366" y="16691"/>
                      </a:cubicBezTo>
                      <a:cubicBezTo>
                        <a:pt x="20110" y="17018"/>
                        <a:pt x="20110" y="17018"/>
                        <a:pt x="20855" y="17018"/>
                      </a:cubicBezTo>
                      <a:cubicBezTo>
                        <a:pt x="21600" y="17018"/>
                        <a:pt x="21600" y="14400"/>
                        <a:pt x="21600" y="13418"/>
                      </a:cubicBezTo>
                      <a:cubicBezTo>
                        <a:pt x="21600" y="13091"/>
                        <a:pt x="21600" y="12764"/>
                        <a:pt x="21600" y="12436"/>
                      </a:cubicBezTo>
                      <a:cubicBezTo>
                        <a:pt x="21600" y="11127"/>
                        <a:pt x="21600" y="10473"/>
                        <a:pt x="20855" y="10145"/>
                      </a:cubicBezTo>
                      <a:cubicBezTo>
                        <a:pt x="19738" y="9491"/>
                        <a:pt x="18993" y="8509"/>
                        <a:pt x="18993" y="7527"/>
                      </a:cubicBezTo>
                      <a:cubicBezTo>
                        <a:pt x="18993" y="6873"/>
                        <a:pt x="19366" y="6218"/>
                        <a:pt x="20110" y="5891"/>
                      </a:cubicBezTo>
                      <a:cubicBezTo>
                        <a:pt x="20483" y="5564"/>
                        <a:pt x="20855" y="5236"/>
                        <a:pt x="20855" y="4909"/>
                      </a:cubicBezTo>
                      <a:cubicBezTo>
                        <a:pt x="20855" y="4582"/>
                        <a:pt x="20855" y="4255"/>
                        <a:pt x="20483" y="3927"/>
                      </a:cubicBezTo>
                      <a:cubicBezTo>
                        <a:pt x="20110" y="3927"/>
                        <a:pt x="18993" y="3927"/>
                        <a:pt x="18248" y="4255"/>
                      </a:cubicBezTo>
                      <a:cubicBezTo>
                        <a:pt x="17876" y="4255"/>
                        <a:pt x="17503" y="4255"/>
                        <a:pt x="17131" y="4255"/>
                      </a:cubicBezTo>
                      <a:cubicBezTo>
                        <a:pt x="17131" y="4255"/>
                        <a:pt x="16759" y="4255"/>
                        <a:pt x="16759" y="4255"/>
                      </a:cubicBezTo>
                      <a:cubicBezTo>
                        <a:pt x="16759" y="4255"/>
                        <a:pt x="16759" y="4255"/>
                        <a:pt x="16759" y="4255"/>
                      </a:cubicBezTo>
                      <a:cubicBezTo>
                        <a:pt x="16759" y="4255"/>
                        <a:pt x="16759" y="4255"/>
                        <a:pt x="16386" y="4255"/>
                      </a:cubicBezTo>
                      <a:cubicBezTo>
                        <a:pt x="16386" y="4255"/>
                        <a:pt x="16386" y="4255"/>
                        <a:pt x="16386" y="4255"/>
                      </a:cubicBezTo>
                      <a:cubicBezTo>
                        <a:pt x="16386" y="4255"/>
                        <a:pt x="16386" y="4255"/>
                        <a:pt x="16386" y="4255"/>
                      </a:cubicBezTo>
                      <a:cubicBezTo>
                        <a:pt x="16386" y="4255"/>
                        <a:pt x="16386" y="3927"/>
                        <a:pt x="16014" y="3927"/>
                      </a:cubicBezTo>
                      <a:cubicBezTo>
                        <a:pt x="16014" y="3927"/>
                        <a:pt x="16014" y="3927"/>
                        <a:pt x="16014" y="3927"/>
                      </a:cubicBezTo>
                      <a:cubicBezTo>
                        <a:pt x="16014" y="3927"/>
                        <a:pt x="16014" y="3600"/>
                        <a:pt x="16014" y="3600"/>
                      </a:cubicBezTo>
                      <a:cubicBezTo>
                        <a:pt x="16014" y="3273"/>
                        <a:pt x="16014" y="3273"/>
                        <a:pt x="16014" y="3273"/>
                      </a:cubicBezTo>
                      <a:cubicBezTo>
                        <a:pt x="16014" y="2945"/>
                        <a:pt x="16014" y="2945"/>
                        <a:pt x="16014" y="2945"/>
                      </a:cubicBezTo>
                      <a:cubicBezTo>
                        <a:pt x="16014" y="2945"/>
                        <a:pt x="16014" y="2618"/>
                        <a:pt x="16014" y="2618"/>
                      </a:cubicBezTo>
                      <a:cubicBezTo>
                        <a:pt x="16014" y="2291"/>
                        <a:pt x="16014" y="2291"/>
                        <a:pt x="16014" y="2291"/>
                      </a:cubicBezTo>
                      <a:cubicBezTo>
                        <a:pt x="16014" y="1964"/>
                        <a:pt x="16014" y="1964"/>
                        <a:pt x="16386" y="1636"/>
                      </a:cubicBezTo>
                      <a:cubicBezTo>
                        <a:pt x="16386" y="1636"/>
                        <a:pt x="16386" y="1309"/>
                        <a:pt x="16386" y="1309"/>
                      </a:cubicBezTo>
                      <a:cubicBezTo>
                        <a:pt x="16386" y="982"/>
                        <a:pt x="16386" y="655"/>
                        <a:pt x="16386" y="327"/>
                      </a:cubicBezTo>
                      <a:cubicBezTo>
                        <a:pt x="16386" y="327"/>
                        <a:pt x="16386" y="327"/>
                        <a:pt x="16386" y="327"/>
                      </a:cubicBezTo>
                      <a:cubicBezTo>
                        <a:pt x="13779" y="327"/>
                        <a:pt x="11545" y="0"/>
                        <a:pt x="1117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77" name="Shape 3477"/>
                <p:cNvSpPr/>
                <p:nvPr/>
              </p:nvSpPr>
              <p:spPr>
                <a:xfrm>
                  <a:off x="467641" y="487717"/>
                  <a:ext cx="19676"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543" y="0"/>
                        <a:pt x="0" y="0"/>
                      </a:cubicBezTo>
                      <a:cubicBezTo>
                        <a:pt x="0" y="0"/>
                        <a:pt x="0" y="0"/>
                        <a:pt x="0" y="0"/>
                      </a:cubicBezTo>
                      <a:cubicBezTo>
                        <a:pt x="1543"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78" name="Shape 3478"/>
                <p:cNvSpPr/>
                <p:nvPr/>
              </p:nvSpPr>
              <p:spPr>
                <a:xfrm>
                  <a:off x="432833" y="496264"/>
                  <a:ext cx="27242" cy="131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2160"/>
                        <a:pt x="6821" y="4320"/>
                        <a:pt x="6821" y="6480"/>
                      </a:cubicBezTo>
                      <a:cubicBezTo>
                        <a:pt x="5684" y="10800"/>
                        <a:pt x="3411" y="15120"/>
                        <a:pt x="1137" y="15120"/>
                      </a:cubicBezTo>
                      <a:cubicBezTo>
                        <a:pt x="0" y="17280"/>
                        <a:pt x="0" y="17280"/>
                        <a:pt x="0" y="17280"/>
                      </a:cubicBezTo>
                      <a:cubicBezTo>
                        <a:pt x="0" y="17280"/>
                        <a:pt x="0" y="17280"/>
                        <a:pt x="0" y="17280"/>
                      </a:cubicBezTo>
                      <a:cubicBezTo>
                        <a:pt x="2274" y="17280"/>
                        <a:pt x="3411" y="19440"/>
                        <a:pt x="3411" y="21600"/>
                      </a:cubicBezTo>
                      <a:cubicBezTo>
                        <a:pt x="3411" y="21600"/>
                        <a:pt x="3411" y="21600"/>
                        <a:pt x="3411" y="21600"/>
                      </a:cubicBezTo>
                      <a:cubicBezTo>
                        <a:pt x="4547" y="21600"/>
                        <a:pt x="4547" y="21600"/>
                        <a:pt x="5684" y="21600"/>
                      </a:cubicBezTo>
                      <a:cubicBezTo>
                        <a:pt x="5684" y="21600"/>
                        <a:pt x="5684" y="21600"/>
                        <a:pt x="5684" y="21600"/>
                      </a:cubicBezTo>
                      <a:cubicBezTo>
                        <a:pt x="5684" y="21600"/>
                        <a:pt x="5684" y="21600"/>
                        <a:pt x="5684" y="21600"/>
                      </a:cubicBezTo>
                      <a:cubicBezTo>
                        <a:pt x="5684" y="21600"/>
                        <a:pt x="5684" y="21600"/>
                        <a:pt x="5684" y="21600"/>
                      </a:cubicBezTo>
                      <a:cubicBezTo>
                        <a:pt x="5684" y="21600"/>
                        <a:pt x="5684" y="21600"/>
                        <a:pt x="6821" y="21600"/>
                      </a:cubicBezTo>
                      <a:cubicBezTo>
                        <a:pt x="9095" y="21600"/>
                        <a:pt x="18189" y="21600"/>
                        <a:pt x="21600" y="21600"/>
                      </a:cubicBezTo>
                      <a:cubicBezTo>
                        <a:pt x="21600" y="19440"/>
                        <a:pt x="21600" y="17280"/>
                        <a:pt x="21600" y="17280"/>
                      </a:cubicBezTo>
                      <a:cubicBezTo>
                        <a:pt x="21600" y="15120"/>
                        <a:pt x="21600" y="15120"/>
                        <a:pt x="21600" y="15120"/>
                      </a:cubicBezTo>
                      <a:cubicBezTo>
                        <a:pt x="21600" y="12960"/>
                        <a:pt x="21600" y="12960"/>
                        <a:pt x="21600" y="10800"/>
                      </a:cubicBezTo>
                      <a:cubicBezTo>
                        <a:pt x="21600" y="10800"/>
                        <a:pt x="21600" y="8640"/>
                        <a:pt x="21600" y="8640"/>
                      </a:cubicBezTo>
                      <a:cubicBezTo>
                        <a:pt x="21600" y="6480"/>
                        <a:pt x="21600" y="6480"/>
                        <a:pt x="21600" y="4320"/>
                      </a:cubicBezTo>
                      <a:cubicBezTo>
                        <a:pt x="21600" y="2160"/>
                        <a:pt x="21600" y="2160"/>
                        <a:pt x="21600" y="0"/>
                      </a:cubicBezTo>
                      <a:cubicBezTo>
                        <a:pt x="21600" y="0"/>
                        <a:pt x="21600" y="0"/>
                        <a:pt x="21600" y="0"/>
                      </a:cubicBezTo>
                      <a:cubicBezTo>
                        <a:pt x="21600" y="0"/>
                        <a:pt x="21600" y="0"/>
                        <a:pt x="21600" y="0"/>
                      </a:cubicBezTo>
                      <a:lnTo>
                        <a:pt x="6821"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79" name="Shape 3479"/>
                <p:cNvSpPr/>
                <p:nvPr/>
              </p:nvSpPr>
              <p:spPr>
                <a:xfrm>
                  <a:off x="460074" y="4943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80" name="Shape 3480"/>
                <p:cNvSpPr/>
                <p:nvPr/>
              </p:nvSpPr>
              <p:spPr>
                <a:xfrm>
                  <a:off x="432537" y="50944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81" name="Shape 3481"/>
                <p:cNvSpPr/>
                <p:nvPr/>
              </p:nvSpPr>
              <p:spPr>
                <a:xfrm>
                  <a:off x="434807" y="50944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82" name="Shape 3482"/>
                <p:cNvSpPr/>
                <p:nvPr/>
              </p:nvSpPr>
              <p:spPr>
                <a:xfrm>
                  <a:off x="460074" y="5016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83" name="Shape 3483"/>
                <p:cNvSpPr/>
                <p:nvPr/>
              </p:nvSpPr>
              <p:spPr>
                <a:xfrm>
                  <a:off x="460074" y="4987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84" name="Shape 3484"/>
                <p:cNvSpPr/>
                <p:nvPr/>
              </p:nvSpPr>
              <p:spPr>
                <a:xfrm>
                  <a:off x="461588" y="471366"/>
                  <a:ext cx="107453" cy="1318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65" y="0"/>
                      </a:moveTo>
                      <a:cubicBezTo>
                        <a:pt x="18097" y="455"/>
                        <a:pt x="18097" y="455"/>
                        <a:pt x="18097" y="455"/>
                      </a:cubicBezTo>
                      <a:cubicBezTo>
                        <a:pt x="16638" y="682"/>
                        <a:pt x="16638" y="682"/>
                        <a:pt x="16638" y="682"/>
                      </a:cubicBezTo>
                      <a:cubicBezTo>
                        <a:pt x="16638" y="1137"/>
                        <a:pt x="16346" y="1819"/>
                        <a:pt x="15762" y="2501"/>
                      </a:cubicBezTo>
                      <a:cubicBezTo>
                        <a:pt x="15762" y="2501"/>
                        <a:pt x="15762" y="2501"/>
                        <a:pt x="15762" y="2501"/>
                      </a:cubicBezTo>
                      <a:cubicBezTo>
                        <a:pt x="15762" y="2501"/>
                        <a:pt x="15762" y="2501"/>
                        <a:pt x="15762" y="2501"/>
                      </a:cubicBezTo>
                      <a:cubicBezTo>
                        <a:pt x="15762" y="2728"/>
                        <a:pt x="15762" y="2728"/>
                        <a:pt x="15762" y="2728"/>
                      </a:cubicBezTo>
                      <a:cubicBezTo>
                        <a:pt x="15178" y="3183"/>
                        <a:pt x="14886" y="4320"/>
                        <a:pt x="14886" y="4775"/>
                      </a:cubicBezTo>
                      <a:cubicBezTo>
                        <a:pt x="14886" y="4775"/>
                        <a:pt x="14886" y="4775"/>
                        <a:pt x="14886" y="4775"/>
                      </a:cubicBezTo>
                      <a:cubicBezTo>
                        <a:pt x="14886" y="5457"/>
                        <a:pt x="14886" y="5457"/>
                        <a:pt x="14886" y="5457"/>
                      </a:cubicBezTo>
                      <a:cubicBezTo>
                        <a:pt x="14011" y="5002"/>
                        <a:pt x="14011" y="5002"/>
                        <a:pt x="14011" y="5002"/>
                      </a:cubicBezTo>
                      <a:cubicBezTo>
                        <a:pt x="12843" y="4547"/>
                        <a:pt x="10800" y="3865"/>
                        <a:pt x="9924" y="3865"/>
                      </a:cubicBezTo>
                      <a:cubicBezTo>
                        <a:pt x="9632" y="3865"/>
                        <a:pt x="9341" y="3865"/>
                        <a:pt x="8465" y="3865"/>
                      </a:cubicBezTo>
                      <a:cubicBezTo>
                        <a:pt x="8465" y="3865"/>
                        <a:pt x="8465" y="3865"/>
                        <a:pt x="8465" y="3865"/>
                      </a:cubicBezTo>
                      <a:cubicBezTo>
                        <a:pt x="8465" y="3865"/>
                        <a:pt x="8465" y="3865"/>
                        <a:pt x="8465" y="3865"/>
                      </a:cubicBezTo>
                      <a:cubicBezTo>
                        <a:pt x="8173" y="3865"/>
                        <a:pt x="7881" y="3865"/>
                        <a:pt x="7589" y="3865"/>
                      </a:cubicBezTo>
                      <a:cubicBezTo>
                        <a:pt x="7589" y="3865"/>
                        <a:pt x="7589" y="3865"/>
                        <a:pt x="7297" y="3865"/>
                      </a:cubicBezTo>
                      <a:cubicBezTo>
                        <a:pt x="7297" y="3865"/>
                        <a:pt x="7005" y="3865"/>
                        <a:pt x="6714" y="3865"/>
                      </a:cubicBezTo>
                      <a:cubicBezTo>
                        <a:pt x="6422" y="3865"/>
                        <a:pt x="6422" y="3865"/>
                        <a:pt x="6422" y="3865"/>
                      </a:cubicBezTo>
                      <a:cubicBezTo>
                        <a:pt x="6422" y="4093"/>
                        <a:pt x="6422" y="4320"/>
                        <a:pt x="6422" y="4547"/>
                      </a:cubicBezTo>
                      <a:cubicBezTo>
                        <a:pt x="6422" y="4547"/>
                        <a:pt x="6422" y="4547"/>
                        <a:pt x="6422" y="4547"/>
                      </a:cubicBezTo>
                      <a:cubicBezTo>
                        <a:pt x="6422" y="4775"/>
                        <a:pt x="6130" y="4775"/>
                        <a:pt x="6130" y="5002"/>
                      </a:cubicBezTo>
                      <a:cubicBezTo>
                        <a:pt x="6130" y="5002"/>
                        <a:pt x="6130" y="5002"/>
                        <a:pt x="6130" y="5229"/>
                      </a:cubicBezTo>
                      <a:cubicBezTo>
                        <a:pt x="6130" y="5229"/>
                        <a:pt x="6130" y="5457"/>
                        <a:pt x="6130" y="5457"/>
                      </a:cubicBezTo>
                      <a:cubicBezTo>
                        <a:pt x="6130" y="5457"/>
                        <a:pt x="6130" y="5457"/>
                        <a:pt x="6130" y="5457"/>
                      </a:cubicBezTo>
                      <a:cubicBezTo>
                        <a:pt x="6130" y="5684"/>
                        <a:pt x="6130" y="5684"/>
                        <a:pt x="6130" y="5684"/>
                      </a:cubicBezTo>
                      <a:cubicBezTo>
                        <a:pt x="6130" y="5684"/>
                        <a:pt x="6422" y="5684"/>
                        <a:pt x="6422" y="5684"/>
                      </a:cubicBezTo>
                      <a:cubicBezTo>
                        <a:pt x="7297" y="5457"/>
                        <a:pt x="8465" y="5229"/>
                        <a:pt x="9049" y="5684"/>
                      </a:cubicBezTo>
                      <a:cubicBezTo>
                        <a:pt x="9924" y="6139"/>
                        <a:pt x="10216" y="6594"/>
                        <a:pt x="9924" y="7048"/>
                      </a:cubicBezTo>
                      <a:cubicBezTo>
                        <a:pt x="9924" y="7731"/>
                        <a:pt x="9341" y="8185"/>
                        <a:pt x="8757" y="8640"/>
                      </a:cubicBezTo>
                      <a:cubicBezTo>
                        <a:pt x="8465" y="8640"/>
                        <a:pt x="8465" y="8867"/>
                        <a:pt x="8465" y="8867"/>
                      </a:cubicBezTo>
                      <a:cubicBezTo>
                        <a:pt x="8465" y="9095"/>
                        <a:pt x="8757" y="9549"/>
                        <a:pt x="9341" y="9777"/>
                      </a:cubicBezTo>
                      <a:cubicBezTo>
                        <a:pt x="10508" y="10232"/>
                        <a:pt x="10508" y="11368"/>
                        <a:pt x="10508" y="12278"/>
                      </a:cubicBezTo>
                      <a:cubicBezTo>
                        <a:pt x="10508" y="12505"/>
                        <a:pt x="10508" y="12733"/>
                        <a:pt x="10508" y="12960"/>
                      </a:cubicBezTo>
                      <a:cubicBezTo>
                        <a:pt x="10508" y="14324"/>
                        <a:pt x="10508" y="16143"/>
                        <a:pt x="9049" y="16371"/>
                      </a:cubicBezTo>
                      <a:cubicBezTo>
                        <a:pt x="8173" y="16371"/>
                        <a:pt x="7589" y="16371"/>
                        <a:pt x="7297" y="16143"/>
                      </a:cubicBezTo>
                      <a:cubicBezTo>
                        <a:pt x="7005" y="16143"/>
                        <a:pt x="6714" y="15916"/>
                        <a:pt x="6422" y="15916"/>
                      </a:cubicBezTo>
                      <a:cubicBezTo>
                        <a:pt x="6130" y="16143"/>
                        <a:pt x="6130" y="16143"/>
                        <a:pt x="6130" y="16143"/>
                      </a:cubicBezTo>
                      <a:cubicBezTo>
                        <a:pt x="5546" y="16143"/>
                        <a:pt x="5254" y="15461"/>
                        <a:pt x="4962" y="15006"/>
                      </a:cubicBezTo>
                      <a:cubicBezTo>
                        <a:pt x="4670" y="14779"/>
                        <a:pt x="4670" y="14552"/>
                        <a:pt x="4670" y="14552"/>
                      </a:cubicBezTo>
                      <a:cubicBezTo>
                        <a:pt x="4670" y="14552"/>
                        <a:pt x="4378" y="14779"/>
                        <a:pt x="4378" y="14779"/>
                      </a:cubicBezTo>
                      <a:cubicBezTo>
                        <a:pt x="4378" y="15234"/>
                        <a:pt x="4086" y="15916"/>
                        <a:pt x="3211" y="15916"/>
                      </a:cubicBezTo>
                      <a:cubicBezTo>
                        <a:pt x="2335" y="15916"/>
                        <a:pt x="2335" y="15916"/>
                        <a:pt x="2335" y="15916"/>
                      </a:cubicBezTo>
                      <a:cubicBezTo>
                        <a:pt x="1751" y="15916"/>
                        <a:pt x="1459" y="15916"/>
                        <a:pt x="1459" y="15916"/>
                      </a:cubicBezTo>
                      <a:cubicBezTo>
                        <a:pt x="1459" y="15916"/>
                        <a:pt x="1459" y="16143"/>
                        <a:pt x="1751" y="16371"/>
                      </a:cubicBezTo>
                      <a:cubicBezTo>
                        <a:pt x="1751" y="16825"/>
                        <a:pt x="1751" y="16825"/>
                        <a:pt x="1751" y="16825"/>
                      </a:cubicBezTo>
                      <a:cubicBezTo>
                        <a:pt x="2335" y="17507"/>
                        <a:pt x="2627" y="18189"/>
                        <a:pt x="2043" y="18644"/>
                      </a:cubicBezTo>
                      <a:cubicBezTo>
                        <a:pt x="1751" y="19099"/>
                        <a:pt x="1168" y="19099"/>
                        <a:pt x="584" y="19099"/>
                      </a:cubicBezTo>
                      <a:cubicBezTo>
                        <a:pt x="584" y="19099"/>
                        <a:pt x="292" y="19099"/>
                        <a:pt x="292" y="19099"/>
                      </a:cubicBezTo>
                      <a:cubicBezTo>
                        <a:pt x="292" y="19099"/>
                        <a:pt x="292" y="19099"/>
                        <a:pt x="292" y="19099"/>
                      </a:cubicBezTo>
                      <a:cubicBezTo>
                        <a:pt x="0" y="19099"/>
                        <a:pt x="0" y="19099"/>
                        <a:pt x="0" y="19326"/>
                      </a:cubicBezTo>
                      <a:cubicBezTo>
                        <a:pt x="0" y="19326"/>
                        <a:pt x="0" y="19326"/>
                        <a:pt x="0" y="19326"/>
                      </a:cubicBezTo>
                      <a:cubicBezTo>
                        <a:pt x="876" y="20008"/>
                        <a:pt x="1751" y="20691"/>
                        <a:pt x="2335" y="21600"/>
                      </a:cubicBezTo>
                      <a:cubicBezTo>
                        <a:pt x="2627" y="21600"/>
                        <a:pt x="2627" y="21600"/>
                        <a:pt x="2627" y="21373"/>
                      </a:cubicBezTo>
                      <a:cubicBezTo>
                        <a:pt x="2627" y="21373"/>
                        <a:pt x="2919" y="21373"/>
                        <a:pt x="2919" y="21373"/>
                      </a:cubicBezTo>
                      <a:cubicBezTo>
                        <a:pt x="3211" y="21373"/>
                        <a:pt x="3211" y="21145"/>
                        <a:pt x="3503" y="21145"/>
                      </a:cubicBezTo>
                      <a:cubicBezTo>
                        <a:pt x="3503" y="21145"/>
                        <a:pt x="3503" y="21145"/>
                        <a:pt x="3503" y="20918"/>
                      </a:cubicBezTo>
                      <a:cubicBezTo>
                        <a:pt x="3795" y="20918"/>
                        <a:pt x="3795" y="20918"/>
                        <a:pt x="3795" y="20918"/>
                      </a:cubicBezTo>
                      <a:cubicBezTo>
                        <a:pt x="4086" y="20918"/>
                        <a:pt x="4086" y="20918"/>
                        <a:pt x="4086" y="20691"/>
                      </a:cubicBezTo>
                      <a:cubicBezTo>
                        <a:pt x="4086" y="20691"/>
                        <a:pt x="4378" y="20691"/>
                        <a:pt x="4378" y="20691"/>
                      </a:cubicBezTo>
                      <a:cubicBezTo>
                        <a:pt x="4378" y="20691"/>
                        <a:pt x="4378" y="20691"/>
                        <a:pt x="4670" y="20691"/>
                      </a:cubicBezTo>
                      <a:cubicBezTo>
                        <a:pt x="4670" y="20691"/>
                        <a:pt x="4670" y="20691"/>
                        <a:pt x="4670" y="20691"/>
                      </a:cubicBezTo>
                      <a:cubicBezTo>
                        <a:pt x="4670" y="20691"/>
                        <a:pt x="4670" y="20463"/>
                        <a:pt x="4962" y="20463"/>
                      </a:cubicBezTo>
                      <a:cubicBezTo>
                        <a:pt x="4962" y="20463"/>
                        <a:pt x="4962" y="20463"/>
                        <a:pt x="4962" y="20463"/>
                      </a:cubicBezTo>
                      <a:cubicBezTo>
                        <a:pt x="4962" y="20463"/>
                        <a:pt x="4962" y="20463"/>
                        <a:pt x="4962" y="20463"/>
                      </a:cubicBezTo>
                      <a:cubicBezTo>
                        <a:pt x="4962" y="20463"/>
                        <a:pt x="4962" y="20463"/>
                        <a:pt x="5254" y="20463"/>
                      </a:cubicBezTo>
                      <a:cubicBezTo>
                        <a:pt x="5254" y="20463"/>
                        <a:pt x="5254" y="20463"/>
                        <a:pt x="5254" y="20463"/>
                      </a:cubicBezTo>
                      <a:cubicBezTo>
                        <a:pt x="5254" y="20463"/>
                        <a:pt x="5254" y="20463"/>
                        <a:pt x="5254" y="20463"/>
                      </a:cubicBezTo>
                      <a:cubicBezTo>
                        <a:pt x="5546" y="20463"/>
                        <a:pt x="5546" y="20463"/>
                        <a:pt x="5546" y="20463"/>
                      </a:cubicBezTo>
                      <a:cubicBezTo>
                        <a:pt x="5838" y="20691"/>
                        <a:pt x="5838" y="20691"/>
                        <a:pt x="6130" y="20918"/>
                      </a:cubicBezTo>
                      <a:cubicBezTo>
                        <a:pt x="6714" y="21145"/>
                        <a:pt x="6714" y="21145"/>
                        <a:pt x="7297" y="20691"/>
                      </a:cubicBezTo>
                      <a:cubicBezTo>
                        <a:pt x="7881" y="20463"/>
                        <a:pt x="8465" y="20236"/>
                        <a:pt x="9341" y="20236"/>
                      </a:cubicBezTo>
                      <a:cubicBezTo>
                        <a:pt x="10216" y="20236"/>
                        <a:pt x="10800" y="20463"/>
                        <a:pt x="10800" y="21145"/>
                      </a:cubicBezTo>
                      <a:cubicBezTo>
                        <a:pt x="10800" y="21145"/>
                        <a:pt x="11092" y="20918"/>
                        <a:pt x="11092" y="20691"/>
                      </a:cubicBezTo>
                      <a:cubicBezTo>
                        <a:pt x="11676" y="20463"/>
                        <a:pt x="12259" y="20236"/>
                        <a:pt x="12843" y="20236"/>
                      </a:cubicBezTo>
                      <a:cubicBezTo>
                        <a:pt x="12843" y="20236"/>
                        <a:pt x="12843" y="20236"/>
                        <a:pt x="13135" y="20236"/>
                      </a:cubicBezTo>
                      <a:cubicBezTo>
                        <a:pt x="13135" y="20236"/>
                        <a:pt x="13135" y="20236"/>
                        <a:pt x="13135" y="20236"/>
                      </a:cubicBezTo>
                      <a:cubicBezTo>
                        <a:pt x="13135" y="20236"/>
                        <a:pt x="13135" y="20236"/>
                        <a:pt x="13135" y="19781"/>
                      </a:cubicBezTo>
                      <a:cubicBezTo>
                        <a:pt x="13135" y="18872"/>
                        <a:pt x="13427" y="18417"/>
                        <a:pt x="14011" y="18417"/>
                      </a:cubicBezTo>
                      <a:cubicBezTo>
                        <a:pt x="14303" y="18417"/>
                        <a:pt x="14303" y="18417"/>
                        <a:pt x="14303" y="18417"/>
                      </a:cubicBezTo>
                      <a:cubicBezTo>
                        <a:pt x="14303" y="18417"/>
                        <a:pt x="14303" y="18189"/>
                        <a:pt x="14303" y="17735"/>
                      </a:cubicBezTo>
                      <a:cubicBezTo>
                        <a:pt x="14303" y="16825"/>
                        <a:pt x="14303" y="15688"/>
                        <a:pt x="14595" y="14779"/>
                      </a:cubicBezTo>
                      <a:cubicBezTo>
                        <a:pt x="14595" y="14324"/>
                        <a:pt x="14595" y="13869"/>
                        <a:pt x="14595" y="13415"/>
                      </a:cubicBezTo>
                      <a:cubicBezTo>
                        <a:pt x="14595" y="12960"/>
                        <a:pt x="15178" y="12505"/>
                        <a:pt x="16054" y="12051"/>
                      </a:cubicBezTo>
                      <a:cubicBezTo>
                        <a:pt x="16638" y="11596"/>
                        <a:pt x="17514" y="11141"/>
                        <a:pt x="17514" y="10686"/>
                      </a:cubicBezTo>
                      <a:cubicBezTo>
                        <a:pt x="17514" y="10004"/>
                        <a:pt x="17805" y="9095"/>
                        <a:pt x="18681" y="7958"/>
                      </a:cubicBezTo>
                      <a:cubicBezTo>
                        <a:pt x="19265" y="7048"/>
                        <a:pt x="19849" y="5912"/>
                        <a:pt x="19849" y="5229"/>
                      </a:cubicBezTo>
                      <a:cubicBezTo>
                        <a:pt x="19849" y="3865"/>
                        <a:pt x="20141" y="3411"/>
                        <a:pt x="20724" y="2728"/>
                      </a:cubicBezTo>
                      <a:cubicBezTo>
                        <a:pt x="21016" y="2728"/>
                        <a:pt x="21016" y="2501"/>
                        <a:pt x="21016" y="2274"/>
                      </a:cubicBezTo>
                      <a:cubicBezTo>
                        <a:pt x="21308" y="2274"/>
                        <a:pt x="21308" y="2046"/>
                        <a:pt x="21308" y="2046"/>
                      </a:cubicBezTo>
                      <a:cubicBezTo>
                        <a:pt x="21308" y="1819"/>
                        <a:pt x="21308" y="1819"/>
                        <a:pt x="21308" y="1819"/>
                      </a:cubicBezTo>
                      <a:cubicBezTo>
                        <a:pt x="21308" y="1592"/>
                        <a:pt x="21600" y="1592"/>
                        <a:pt x="21600" y="1364"/>
                      </a:cubicBezTo>
                      <a:cubicBezTo>
                        <a:pt x="21600" y="1364"/>
                        <a:pt x="21600" y="1364"/>
                        <a:pt x="21600" y="1137"/>
                      </a:cubicBezTo>
                      <a:cubicBezTo>
                        <a:pt x="21600" y="1137"/>
                        <a:pt x="21600" y="909"/>
                        <a:pt x="21600" y="909"/>
                      </a:cubicBezTo>
                      <a:cubicBezTo>
                        <a:pt x="21600" y="682"/>
                        <a:pt x="21600" y="682"/>
                        <a:pt x="21600" y="455"/>
                      </a:cubicBezTo>
                      <a:cubicBezTo>
                        <a:pt x="21600" y="455"/>
                        <a:pt x="21600" y="455"/>
                        <a:pt x="21600" y="455"/>
                      </a:cubicBezTo>
                      <a:cubicBezTo>
                        <a:pt x="20432" y="227"/>
                        <a:pt x="20432" y="227"/>
                        <a:pt x="20432" y="227"/>
                      </a:cubicBezTo>
                      <a:lnTo>
                        <a:pt x="19265"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85" name="Shape 3485"/>
                <p:cNvSpPr/>
                <p:nvPr/>
              </p:nvSpPr>
              <p:spPr>
                <a:xfrm>
                  <a:off x="553609" y="4657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86" name="Shape 3486"/>
                <p:cNvSpPr/>
                <p:nvPr/>
              </p:nvSpPr>
              <p:spPr>
                <a:xfrm>
                  <a:off x="490046" y="4947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87" name="Shape 3487"/>
                <p:cNvSpPr/>
                <p:nvPr/>
              </p:nvSpPr>
              <p:spPr>
                <a:xfrm>
                  <a:off x="495343" y="4947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88" name="Shape 3488"/>
                <p:cNvSpPr/>
                <p:nvPr/>
              </p:nvSpPr>
              <p:spPr>
                <a:xfrm>
                  <a:off x="531665" y="486012"/>
                  <a:ext cx="12701" cy="146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0" y="17280"/>
                        <a:pt x="7200" y="6480"/>
                        <a:pt x="21600" y="2160"/>
                      </a:cubicBezTo>
                      <a:cubicBezTo>
                        <a:pt x="21600" y="0"/>
                        <a:pt x="21600" y="0"/>
                        <a:pt x="21600" y="0"/>
                      </a:cubicBezTo>
                      <a:cubicBezTo>
                        <a:pt x="21600" y="2160"/>
                        <a:pt x="21600" y="2160"/>
                        <a:pt x="21600" y="2160"/>
                      </a:cubicBezTo>
                      <a:cubicBezTo>
                        <a:pt x="7200" y="8640"/>
                        <a:pt x="0"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89" name="Shape 3489"/>
                <p:cNvSpPr/>
                <p:nvPr/>
              </p:nvSpPr>
              <p:spPr>
                <a:xfrm>
                  <a:off x="540285" y="480394"/>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3490" name="Shape 3490"/>
                <p:cNvSpPr/>
                <p:nvPr/>
              </p:nvSpPr>
              <p:spPr>
                <a:xfrm>
                  <a:off x="491856" y="496505"/>
                  <a:ext cx="1271" cy="1270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3638" name="Group 3638"/>
              <p:cNvGrpSpPr/>
              <p:nvPr/>
            </p:nvGrpSpPr>
            <p:grpSpPr>
              <a:xfrm>
                <a:off x="472879" y="117410"/>
                <a:ext cx="611627" cy="938384"/>
                <a:chOff x="0" y="0"/>
                <a:chExt cx="611626" cy="938383"/>
              </a:xfrm>
            </p:grpSpPr>
            <p:sp>
              <p:nvSpPr>
                <p:cNvPr id="3492" name="Shape 3492"/>
                <p:cNvSpPr/>
                <p:nvPr/>
              </p:nvSpPr>
              <p:spPr>
                <a:xfrm>
                  <a:off x="158447" y="130110"/>
                  <a:ext cx="260306" cy="3134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640" y="3487"/>
                      </a:moveTo>
                      <a:cubicBezTo>
                        <a:pt x="2640" y="3778"/>
                        <a:pt x="2640" y="3778"/>
                        <a:pt x="2640" y="3778"/>
                      </a:cubicBezTo>
                      <a:cubicBezTo>
                        <a:pt x="2640" y="4262"/>
                        <a:pt x="2640" y="4262"/>
                        <a:pt x="2640" y="4262"/>
                      </a:cubicBezTo>
                      <a:cubicBezTo>
                        <a:pt x="2640" y="6877"/>
                        <a:pt x="2640" y="6877"/>
                        <a:pt x="2640" y="6877"/>
                      </a:cubicBezTo>
                      <a:cubicBezTo>
                        <a:pt x="2760" y="8136"/>
                        <a:pt x="2400" y="8233"/>
                        <a:pt x="2280" y="8233"/>
                      </a:cubicBezTo>
                      <a:cubicBezTo>
                        <a:pt x="2280" y="8233"/>
                        <a:pt x="2280" y="8233"/>
                        <a:pt x="2280" y="8233"/>
                      </a:cubicBezTo>
                      <a:cubicBezTo>
                        <a:pt x="1440" y="8427"/>
                        <a:pt x="1320" y="8621"/>
                        <a:pt x="1320" y="8621"/>
                      </a:cubicBezTo>
                      <a:cubicBezTo>
                        <a:pt x="1320" y="8814"/>
                        <a:pt x="1320" y="9396"/>
                        <a:pt x="600" y="9492"/>
                      </a:cubicBezTo>
                      <a:cubicBezTo>
                        <a:pt x="600" y="9492"/>
                        <a:pt x="600" y="9686"/>
                        <a:pt x="600" y="9686"/>
                      </a:cubicBezTo>
                      <a:cubicBezTo>
                        <a:pt x="600" y="9880"/>
                        <a:pt x="600" y="10267"/>
                        <a:pt x="120" y="10267"/>
                      </a:cubicBezTo>
                      <a:cubicBezTo>
                        <a:pt x="120" y="10364"/>
                        <a:pt x="120" y="10364"/>
                        <a:pt x="120" y="10364"/>
                      </a:cubicBezTo>
                      <a:cubicBezTo>
                        <a:pt x="240" y="10558"/>
                        <a:pt x="360" y="10848"/>
                        <a:pt x="120" y="11042"/>
                      </a:cubicBezTo>
                      <a:cubicBezTo>
                        <a:pt x="0" y="11139"/>
                        <a:pt x="0" y="11236"/>
                        <a:pt x="0" y="11333"/>
                      </a:cubicBezTo>
                      <a:cubicBezTo>
                        <a:pt x="0" y="11333"/>
                        <a:pt x="0" y="11333"/>
                        <a:pt x="120" y="11333"/>
                      </a:cubicBezTo>
                      <a:cubicBezTo>
                        <a:pt x="240" y="11333"/>
                        <a:pt x="360" y="11430"/>
                        <a:pt x="480" y="11430"/>
                      </a:cubicBezTo>
                      <a:cubicBezTo>
                        <a:pt x="600" y="11623"/>
                        <a:pt x="600" y="11817"/>
                        <a:pt x="600" y="12108"/>
                      </a:cubicBezTo>
                      <a:cubicBezTo>
                        <a:pt x="600" y="12204"/>
                        <a:pt x="600" y="12301"/>
                        <a:pt x="600" y="12301"/>
                      </a:cubicBezTo>
                      <a:cubicBezTo>
                        <a:pt x="600" y="12592"/>
                        <a:pt x="960" y="12786"/>
                        <a:pt x="1080" y="12786"/>
                      </a:cubicBezTo>
                      <a:cubicBezTo>
                        <a:pt x="1080" y="12786"/>
                        <a:pt x="1080" y="12883"/>
                        <a:pt x="1080" y="12883"/>
                      </a:cubicBezTo>
                      <a:cubicBezTo>
                        <a:pt x="1320" y="12883"/>
                        <a:pt x="1320" y="12883"/>
                        <a:pt x="1320" y="12883"/>
                      </a:cubicBezTo>
                      <a:cubicBezTo>
                        <a:pt x="1080" y="13464"/>
                        <a:pt x="1080" y="13464"/>
                        <a:pt x="1080" y="13464"/>
                      </a:cubicBezTo>
                      <a:cubicBezTo>
                        <a:pt x="1200" y="13561"/>
                        <a:pt x="1320" y="13561"/>
                        <a:pt x="1320" y="13754"/>
                      </a:cubicBezTo>
                      <a:cubicBezTo>
                        <a:pt x="1440" y="13754"/>
                        <a:pt x="1440" y="13754"/>
                        <a:pt x="1440" y="13754"/>
                      </a:cubicBezTo>
                      <a:cubicBezTo>
                        <a:pt x="1440" y="13754"/>
                        <a:pt x="1440" y="13754"/>
                        <a:pt x="1440" y="13754"/>
                      </a:cubicBezTo>
                      <a:cubicBezTo>
                        <a:pt x="1440" y="13754"/>
                        <a:pt x="1440" y="13754"/>
                        <a:pt x="1440" y="13754"/>
                      </a:cubicBezTo>
                      <a:cubicBezTo>
                        <a:pt x="1440" y="13754"/>
                        <a:pt x="1440" y="13754"/>
                        <a:pt x="1440" y="13754"/>
                      </a:cubicBezTo>
                      <a:cubicBezTo>
                        <a:pt x="1440" y="13851"/>
                        <a:pt x="1440" y="13851"/>
                        <a:pt x="1560" y="13851"/>
                      </a:cubicBezTo>
                      <a:cubicBezTo>
                        <a:pt x="1680" y="14045"/>
                        <a:pt x="1800" y="14142"/>
                        <a:pt x="1920" y="14335"/>
                      </a:cubicBezTo>
                      <a:cubicBezTo>
                        <a:pt x="1920" y="14335"/>
                        <a:pt x="1920" y="14335"/>
                        <a:pt x="1920" y="14335"/>
                      </a:cubicBezTo>
                      <a:cubicBezTo>
                        <a:pt x="1920" y="14335"/>
                        <a:pt x="2040" y="14335"/>
                        <a:pt x="2040" y="14432"/>
                      </a:cubicBezTo>
                      <a:cubicBezTo>
                        <a:pt x="2040" y="14432"/>
                        <a:pt x="2040" y="14432"/>
                        <a:pt x="2040" y="14432"/>
                      </a:cubicBezTo>
                      <a:cubicBezTo>
                        <a:pt x="2040" y="14432"/>
                        <a:pt x="2040" y="14432"/>
                        <a:pt x="2040" y="14529"/>
                      </a:cubicBezTo>
                      <a:cubicBezTo>
                        <a:pt x="2040" y="14529"/>
                        <a:pt x="2040" y="14529"/>
                        <a:pt x="2040" y="14529"/>
                      </a:cubicBezTo>
                      <a:cubicBezTo>
                        <a:pt x="2040" y="14529"/>
                        <a:pt x="2160" y="14626"/>
                        <a:pt x="2160" y="14626"/>
                      </a:cubicBezTo>
                      <a:cubicBezTo>
                        <a:pt x="2280" y="14820"/>
                        <a:pt x="2400" y="15110"/>
                        <a:pt x="2400" y="15401"/>
                      </a:cubicBezTo>
                      <a:cubicBezTo>
                        <a:pt x="2280" y="15498"/>
                        <a:pt x="2160" y="15595"/>
                        <a:pt x="2040" y="15691"/>
                      </a:cubicBezTo>
                      <a:cubicBezTo>
                        <a:pt x="1920" y="15691"/>
                        <a:pt x="1920" y="15691"/>
                        <a:pt x="1920" y="15691"/>
                      </a:cubicBezTo>
                      <a:cubicBezTo>
                        <a:pt x="2520" y="15788"/>
                        <a:pt x="2520" y="15788"/>
                        <a:pt x="2520" y="15788"/>
                      </a:cubicBezTo>
                      <a:cubicBezTo>
                        <a:pt x="2640" y="16176"/>
                        <a:pt x="2640" y="16176"/>
                        <a:pt x="2640" y="16176"/>
                      </a:cubicBezTo>
                      <a:cubicBezTo>
                        <a:pt x="2880" y="16176"/>
                        <a:pt x="3480" y="16273"/>
                        <a:pt x="3720" y="16563"/>
                      </a:cubicBezTo>
                      <a:cubicBezTo>
                        <a:pt x="3840" y="16757"/>
                        <a:pt x="3960" y="16757"/>
                        <a:pt x="4080" y="16854"/>
                      </a:cubicBezTo>
                      <a:cubicBezTo>
                        <a:pt x="4320" y="17048"/>
                        <a:pt x="4440" y="17144"/>
                        <a:pt x="4440" y="17435"/>
                      </a:cubicBezTo>
                      <a:cubicBezTo>
                        <a:pt x="4440" y="17435"/>
                        <a:pt x="4560" y="17532"/>
                        <a:pt x="4680" y="17532"/>
                      </a:cubicBezTo>
                      <a:cubicBezTo>
                        <a:pt x="4800" y="17629"/>
                        <a:pt x="4920" y="17726"/>
                        <a:pt x="5160" y="17822"/>
                      </a:cubicBezTo>
                      <a:cubicBezTo>
                        <a:pt x="5760" y="18210"/>
                        <a:pt x="5760" y="18500"/>
                        <a:pt x="5760" y="18694"/>
                      </a:cubicBezTo>
                      <a:cubicBezTo>
                        <a:pt x="5760" y="18791"/>
                        <a:pt x="6120" y="18985"/>
                        <a:pt x="6480" y="19082"/>
                      </a:cubicBezTo>
                      <a:cubicBezTo>
                        <a:pt x="6600" y="19178"/>
                        <a:pt x="6600" y="19178"/>
                        <a:pt x="6600" y="19178"/>
                      </a:cubicBezTo>
                      <a:cubicBezTo>
                        <a:pt x="6960" y="19760"/>
                        <a:pt x="6960" y="19760"/>
                        <a:pt x="6960" y="19760"/>
                      </a:cubicBezTo>
                      <a:cubicBezTo>
                        <a:pt x="6960" y="19760"/>
                        <a:pt x="6960" y="19760"/>
                        <a:pt x="6960" y="19760"/>
                      </a:cubicBezTo>
                      <a:cubicBezTo>
                        <a:pt x="6960" y="19760"/>
                        <a:pt x="6960" y="19760"/>
                        <a:pt x="6960" y="19760"/>
                      </a:cubicBezTo>
                      <a:cubicBezTo>
                        <a:pt x="7080" y="19857"/>
                        <a:pt x="7080" y="19857"/>
                        <a:pt x="7080" y="19857"/>
                      </a:cubicBezTo>
                      <a:cubicBezTo>
                        <a:pt x="7080" y="19857"/>
                        <a:pt x="7080" y="19857"/>
                        <a:pt x="7080" y="19857"/>
                      </a:cubicBezTo>
                      <a:cubicBezTo>
                        <a:pt x="7200" y="19953"/>
                        <a:pt x="7200" y="19953"/>
                        <a:pt x="7200" y="19953"/>
                      </a:cubicBezTo>
                      <a:cubicBezTo>
                        <a:pt x="7200" y="19953"/>
                        <a:pt x="7200" y="19953"/>
                        <a:pt x="7200" y="19953"/>
                      </a:cubicBezTo>
                      <a:cubicBezTo>
                        <a:pt x="7200" y="20050"/>
                        <a:pt x="7320" y="20050"/>
                        <a:pt x="7320" y="20147"/>
                      </a:cubicBezTo>
                      <a:cubicBezTo>
                        <a:pt x="7320" y="20147"/>
                        <a:pt x="7320" y="20147"/>
                        <a:pt x="7320" y="20244"/>
                      </a:cubicBezTo>
                      <a:cubicBezTo>
                        <a:pt x="7320" y="20244"/>
                        <a:pt x="7320" y="20244"/>
                        <a:pt x="7320" y="20244"/>
                      </a:cubicBezTo>
                      <a:cubicBezTo>
                        <a:pt x="7440" y="20244"/>
                        <a:pt x="7440" y="20244"/>
                        <a:pt x="7440" y="20341"/>
                      </a:cubicBezTo>
                      <a:cubicBezTo>
                        <a:pt x="7440" y="20341"/>
                        <a:pt x="7440" y="20341"/>
                        <a:pt x="7440" y="20341"/>
                      </a:cubicBezTo>
                      <a:cubicBezTo>
                        <a:pt x="7560" y="20438"/>
                        <a:pt x="7800" y="20535"/>
                        <a:pt x="7800" y="20535"/>
                      </a:cubicBezTo>
                      <a:cubicBezTo>
                        <a:pt x="7800" y="20535"/>
                        <a:pt x="7800" y="20535"/>
                        <a:pt x="7800" y="20535"/>
                      </a:cubicBezTo>
                      <a:cubicBezTo>
                        <a:pt x="7920" y="20631"/>
                        <a:pt x="8040" y="20631"/>
                        <a:pt x="8160" y="20631"/>
                      </a:cubicBezTo>
                      <a:cubicBezTo>
                        <a:pt x="8280" y="20631"/>
                        <a:pt x="8280" y="20631"/>
                        <a:pt x="8400" y="20631"/>
                      </a:cubicBezTo>
                      <a:cubicBezTo>
                        <a:pt x="8640" y="20341"/>
                        <a:pt x="9000" y="20438"/>
                        <a:pt x="9240" y="20535"/>
                      </a:cubicBezTo>
                      <a:cubicBezTo>
                        <a:pt x="9480" y="20438"/>
                        <a:pt x="9840" y="20341"/>
                        <a:pt x="10080" y="20535"/>
                      </a:cubicBezTo>
                      <a:cubicBezTo>
                        <a:pt x="10080" y="20535"/>
                        <a:pt x="10080" y="20535"/>
                        <a:pt x="10200" y="20535"/>
                      </a:cubicBezTo>
                      <a:cubicBezTo>
                        <a:pt x="10200" y="20535"/>
                        <a:pt x="10200" y="20535"/>
                        <a:pt x="10200" y="20535"/>
                      </a:cubicBezTo>
                      <a:cubicBezTo>
                        <a:pt x="10200" y="20631"/>
                        <a:pt x="10200" y="20631"/>
                        <a:pt x="10320" y="20631"/>
                      </a:cubicBezTo>
                      <a:cubicBezTo>
                        <a:pt x="10320" y="20631"/>
                        <a:pt x="10320" y="20631"/>
                        <a:pt x="10320" y="20728"/>
                      </a:cubicBezTo>
                      <a:cubicBezTo>
                        <a:pt x="10440" y="20728"/>
                        <a:pt x="10440" y="20728"/>
                        <a:pt x="10440" y="20728"/>
                      </a:cubicBezTo>
                      <a:cubicBezTo>
                        <a:pt x="10440" y="20728"/>
                        <a:pt x="10560" y="20825"/>
                        <a:pt x="10560" y="20825"/>
                      </a:cubicBezTo>
                      <a:cubicBezTo>
                        <a:pt x="10560" y="20825"/>
                        <a:pt x="10680" y="20825"/>
                        <a:pt x="10680" y="20922"/>
                      </a:cubicBezTo>
                      <a:cubicBezTo>
                        <a:pt x="10680" y="20922"/>
                        <a:pt x="10800" y="20922"/>
                        <a:pt x="10800" y="20922"/>
                      </a:cubicBezTo>
                      <a:cubicBezTo>
                        <a:pt x="10800" y="21019"/>
                        <a:pt x="10800" y="21019"/>
                        <a:pt x="10920" y="21019"/>
                      </a:cubicBezTo>
                      <a:cubicBezTo>
                        <a:pt x="10920" y="21019"/>
                        <a:pt x="10920" y="21116"/>
                        <a:pt x="11040" y="21116"/>
                      </a:cubicBezTo>
                      <a:cubicBezTo>
                        <a:pt x="11040" y="21116"/>
                        <a:pt x="11040" y="21213"/>
                        <a:pt x="11160" y="21213"/>
                      </a:cubicBezTo>
                      <a:cubicBezTo>
                        <a:pt x="11160" y="21213"/>
                        <a:pt x="11160" y="21213"/>
                        <a:pt x="11280" y="21309"/>
                      </a:cubicBezTo>
                      <a:cubicBezTo>
                        <a:pt x="11280" y="21309"/>
                        <a:pt x="11280" y="21309"/>
                        <a:pt x="11400" y="21406"/>
                      </a:cubicBezTo>
                      <a:cubicBezTo>
                        <a:pt x="11400" y="21406"/>
                        <a:pt x="11400" y="21406"/>
                        <a:pt x="11520" y="21503"/>
                      </a:cubicBezTo>
                      <a:cubicBezTo>
                        <a:pt x="11520" y="21503"/>
                        <a:pt x="11520" y="21503"/>
                        <a:pt x="11520" y="21503"/>
                      </a:cubicBezTo>
                      <a:cubicBezTo>
                        <a:pt x="11760" y="21503"/>
                        <a:pt x="12000" y="21406"/>
                        <a:pt x="12240" y="21309"/>
                      </a:cubicBezTo>
                      <a:cubicBezTo>
                        <a:pt x="12240" y="21309"/>
                        <a:pt x="12240" y="21309"/>
                        <a:pt x="12240" y="21309"/>
                      </a:cubicBezTo>
                      <a:cubicBezTo>
                        <a:pt x="12360" y="21309"/>
                        <a:pt x="12360" y="21309"/>
                        <a:pt x="12480" y="21309"/>
                      </a:cubicBezTo>
                      <a:cubicBezTo>
                        <a:pt x="12480" y="21309"/>
                        <a:pt x="12480" y="21309"/>
                        <a:pt x="12480" y="21309"/>
                      </a:cubicBezTo>
                      <a:cubicBezTo>
                        <a:pt x="12480" y="21309"/>
                        <a:pt x="12480" y="21309"/>
                        <a:pt x="12480" y="21309"/>
                      </a:cubicBezTo>
                      <a:cubicBezTo>
                        <a:pt x="12720" y="21309"/>
                        <a:pt x="12960" y="21406"/>
                        <a:pt x="13080" y="21503"/>
                      </a:cubicBezTo>
                      <a:cubicBezTo>
                        <a:pt x="13080" y="21503"/>
                        <a:pt x="13200" y="21503"/>
                        <a:pt x="13200" y="21600"/>
                      </a:cubicBezTo>
                      <a:cubicBezTo>
                        <a:pt x="13440" y="21406"/>
                        <a:pt x="13920" y="21213"/>
                        <a:pt x="14160" y="21213"/>
                      </a:cubicBezTo>
                      <a:cubicBezTo>
                        <a:pt x="14280" y="21213"/>
                        <a:pt x="14400" y="21309"/>
                        <a:pt x="14400" y="21309"/>
                      </a:cubicBezTo>
                      <a:cubicBezTo>
                        <a:pt x="14520" y="21309"/>
                        <a:pt x="14640" y="21309"/>
                        <a:pt x="14760" y="21309"/>
                      </a:cubicBezTo>
                      <a:cubicBezTo>
                        <a:pt x="14880" y="21309"/>
                        <a:pt x="14880" y="21309"/>
                        <a:pt x="15000" y="21309"/>
                      </a:cubicBezTo>
                      <a:cubicBezTo>
                        <a:pt x="15000" y="21213"/>
                        <a:pt x="15120" y="21116"/>
                        <a:pt x="15360" y="21019"/>
                      </a:cubicBezTo>
                      <a:cubicBezTo>
                        <a:pt x="15360" y="21019"/>
                        <a:pt x="15480" y="20922"/>
                        <a:pt x="15480" y="20922"/>
                      </a:cubicBezTo>
                      <a:cubicBezTo>
                        <a:pt x="15600" y="20825"/>
                        <a:pt x="15600" y="20825"/>
                        <a:pt x="15600" y="20825"/>
                      </a:cubicBezTo>
                      <a:cubicBezTo>
                        <a:pt x="15720" y="20535"/>
                        <a:pt x="16560" y="20147"/>
                        <a:pt x="16800" y="20147"/>
                      </a:cubicBezTo>
                      <a:cubicBezTo>
                        <a:pt x="16920" y="20050"/>
                        <a:pt x="17040" y="20050"/>
                        <a:pt x="17160" y="20050"/>
                      </a:cubicBezTo>
                      <a:cubicBezTo>
                        <a:pt x="17160" y="20050"/>
                        <a:pt x="17280" y="20050"/>
                        <a:pt x="17280" y="20050"/>
                      </a:cubicBezTo>
                      <a:cubicBezTo>
                        <a:pt x="17400" y="20050"/>
                        <a:pt x="17400" y="20050"/>
                        <a:pt x="17520" y="20050"/>
                      </a:cubicBezTo>
                      <a:cubicBezTo>
                        <a:pt x="17520" y="20050"/>
                        <a:pt x="17520" y="20147"/>
                        <a:pt x="17520" y="20147"/>
                      </a:cubicBezTo>
                      <a:cubicBezTo>
                        <a:pt x="17640" y="20147"/>
                        <a:pt x="17640" y="20147"/>
                        <a:pt x="17640" y="20147"/>
                      </a:cubicBezTo>
                      <a:cubicBezTo>
                        <a:pt x="17760" y="20147"/>
                        <a:pt x="17760" y="20147"/>
                        <a:pt x="17760" y="20147"/>
                      </a:cubicBezTo>
                      <a:cubicBezTo>
                        <a:pt x="17760" y="20244"/>
                        <a:pt x="17880" y="20244"/>
                        <a:pt x="17880" y="20244"/>
                      </a:cubicBezTo>
                      <a:cubicBezTo>
                        <a:pt x="17880" y="20147"/>
                        <a:pt x="17880" y="20147"/>
                        <a:pt x="17880" y="20050"/>
                      </a:cubicBezTo>
                      <a:cubicBezTo>
                        <a:pt x="17880" y="19953"/>
                        <a:pt x="17880" y="19857"/>
                        <a:pt x="17880" y="19760"/>
                      </a:cubicBezTo>
                      <a:cubicBezTo>
                        <a:pt x="17520" y="19760"/>
                        <a:pt x="16800" y="19372"/>
                        <a:pt x="16560" y="18888"/>
                      </a:cubicBezTo>
                      <a:cubicBezTo>
                        <a:pt x="16560" y="18791"/>
                        <a:pt x="16440" y="18694"/>
                        <a:pt x="16440" y="18694"/>
                      </a:cubicBezTo>
                      <a:cubicBezTo>
                        <a:pt x="16320" y="18500"/>
                        <a:pt x="16080" y="18307"/>
                        <a:pt x="15960" y="18113"/>
                      </a:cubicBezTo>
                      <a:cubicBezTo>
                        <a:pt x="15720" y="18016"/>
                        <a:pt x="15480" y="17822"/>
                        <a:pt x="15360" y="17629"/>
                      </a:cubicBezTo>
                      <a:cubicBezTo>
                        <a:pt x="15360" y="17532"/>
                        <a:pt x="15120" y="17532"/>
                        <a:pt x="14880" y="17435"/>
                      </a:cubicBezTo>
                      <a:cubicBezTo>
                        <a:pt x="14640" y="17338"/>
                        <a:pt x="14280" y="17338"/>
                        <a:pt x="14160" y="17144"/>
                      </a:cubicBezTo>
                      <a:cubicBezTo>
                        <a:pt x="14040" y="16854"/>
                        <a:pt x="14160" y="16660"/>
                        <a:pt x="14280" y="16563"/>
                      </a:cubicBezTo>
                      <a:cubicBezTo>
                        <a:pt x="14400" y="16563"/>
                        <a:pt x="14400" y="16466"/>
                        <a:pt x="14400" y="16370"/>
                      </a:cubicBezTo>
                      <a:cubicBezTo>
                        <a:pt x="14400" y="16273"/>
                        <a:pt x="14520" y="15982"/>
                        <a:pt x="15120" y="15982"/>
                      </a:cubicBezTo>
                      <a:cubicBezTo>
                        <a:pt x="15240" y="15982"/>
                        <a:pt x="15360" y="15982"/>
                        <a:pt x="15480" y="15982"/>
                      </a:cubicBezTo>
                      <a:cubicBezTo>
                        <a:pt x="15480" y="15982"/>
                        <a:pt x="15480" y="15982"/>
                        <a:pt x="15480" y="16079"/>
                      </a:cubicBezTo>
                      <a:cubicBezTo>
                        <a:pt x="15600" y="15788"/>
                        <a:pt x="15600" y="15304"/>
                        <a:pt x="15600" y="15013"/>
                      </a:cubicBezTo>
                      <a:cubicBezTo>
                        <a:pt x="15600" y="14723"/>
                        <a:pt x="15840" y="14529"/>
                        <a:pt x="15960" y="14335"/>
                      </a:cubicBezTo>
                      <a:cubicBezTo>
                        <a:pt x="15960" y="14239"/>
                        <a:pt x="16080" y="14142"/>
                        <a:pt x="16080" y="14142"/>
                      </a:cubicBezTo>
                      <a:cubicBezTo>
                        <a:pt x="15960" y="14045"/>
                        <a:pt x="15960" y="13948"/>
                        <a:pt x="15960" y="13851"/>
                      </a:cubicBezTo>
                      <a:cubicBezTo>
                        <a:pt x="16080" y="13657"/>
                        <a:pt x="16200" y="13561"/>
                        <a:pt x="16440" y="13464"/>
                      </a:cubicBezTo>
                      <a:cubicBezTo>
                        <a:pt x="16560" y="13464"/>
                        <a:pt x="16680" y="13367"/>
                        <a:pt x="16680" y="13367"/>
                      </a:cubicBezTo>
                      <a:cubicBezTo>
                        <a:pt x="16800" y="13270"/>
                        <a:pt x="16800" y="13173"/>
                        <a:pt x="16800" y="12979"/>
                      </a:cubicBezTo>
                      <a:cubicBezTo>
                        <a:pt x="16920" y="12786"/>
                        <a:pt x="16920" y="12495"/>
                        <a:pt x="17160" y="12301"/>
                      </a:cubicBezTo>
                      <a:cubicBezTo>
                        <a:pt x="17280" y="12204"/>
                        <a:pt x="17400" y="12011"/>
                        <a:pt x="17520" y="11914"/>
                      </a:cubicBezTo>
                      <a:cubicBezTo>
                        <a:pt x="17640" y="11623"/>
                        <a:pt x="17880" y="11430"/>
                        <a:pt x="18120" y="11430"/>
                      </a:cubicBezTo>
                      <a:cubicBezTo>
                        <a:pt x="18240" y="11430"/>
                        <a:pt x="18480" y="11236"/>
                        <a:pt x="18480" y="11042"/>
                      </a:cubicBezTo>
                      <a:cubicBezTo>
                        <a:pt x="18480" y="10945"/>
                        <a:pt x="18600" y="10752"/>
                        <a:pt x="18720" y="10558"/>
                      </a:cubicBezTo>
                      <a:cubicBezTo>
                        <a:pt x="18840" y="10364"/>
                        <a:pt x="18960" y="10074"/>
                        <a:pt x="18960" y="9783"/>
                      </a:cubicBezTo>
                      <a:cubicBezTo>
                        <a:pt x="18960" y="9783"/>
                        <a:pt x="18960" y="9783"/>
                        <a:pt x="18960" y="9783"/>
                      </a:cubicBezTo>
                      <a:cubicBezTo>
                        <a:pt x="18960" y="9783"/>
                        <a:pt x="18960" y="9686"/>
                        <a:pt x="18960" y="9589"/>
                      </a:cubicBezTo>
                      <a:cubicBezTo>
                        <a:pt x="18840" y="9105"/>
                        <a:pt x="18720" y="8621"/>
                        <a:pt x="19080" y="8233"/>
                      </a:cubicBezTo>
                      <a:cubicBezTo>
                        <a:pt x="19440" y="7846"/>
                        <a:pt x="19680" y="7555"/>
                        <a:pt x="19560" y="7265"/>
                      </a:cubicBezTo>
                      <a:cubicBezTo>
                        <a:pt x="19440" y="6877"/>
                        <a:pt x="19920" y="6780"/>
                        <a:pt x="20160" y="6587"/>
                      </a:cubicBezTo>
                      <a:cubicBezTo>
                        <a:pt x="20280" y="6587"/>
                        <a:pt x="20280" y="6490"/>
                        <a:pt x="20400" y="6490"/>
                      </a:cubicBezTo>
                      <a:cubicBezTo>
                        <a:pt x="20400" y="6393"/>
                        <a:pt x="20520" y="6393"/>
                        <a:pt x="20640" y="6296"/>
                      </a:cubicBezTo>
                      <a:cubicBezTo>
                        <a:pt x="20760" y="6296"/>
                        <a:pt x="20760" y="6296"/>
                        <a:pt x="20880" y="6199"/>
                      </a:cubicBezTo>
                      <a:cubicBezTo>
                        <a:pt x="20880" y="6199"/>
                        <a:pt x="20880" y="6199"/>
                        <a:pt x="20880" y="6199"/>
                      </a:cubicBezTo>
                      <a:cubicBezTo>
                        <a:pt x="21000" y="6102"/>
                        <a:pt x="21000" y="6102"/>
                        <a:pt x="21120" y="6102"/>
                      </a:cubicBezTo>
                      <a:cubicBezTo>
                        <a:pt x="21120" y="6005"/>
                        <a:pt x="21120" y="6005"/>
                        <a:pt x="21240" y="6005"/>
                      </a:cubicBezTo>
                      <a:cubicBezTo>
                        <a:pt x="21240" y="5909"/>
                        <a:pt x="21360" y="5909"/>
                        <a:pt x="21360" y="5909"/>
                      </a:cubicBezTo>
                      <a:cubicBezTo>
                        <a:pt x="21360" y="5812"/>
                        <a:pt x="21360" y="5812"/>
                        <a:pt x="21480" y="5715"/>
                      </a:cubicBezTo>
                      <a:cubicBezTo>
                        <a:pt x="21480" y="5715"/>
                        <a:pt x="21480" y="5715"/>
                        <a:pt x="21600" y="5618"/>
                      </a:cubicBezTo>
                      <a:cubicBezTo>
                        <a:pt x="21240" y="5424"/>
                        <a:pt x="21000" y="5230"/>
                        <a:pt x="20880" y="5230"/>
                      </a:cubicBezTo>
                      <a:cubicBezTo>
                        <a:pt x="20280" y="5037"/>
                        <a:pt x="19920" y="4262"/>
                        <a:pt x="19920" y="3293"/>
                      </a:cubicBezTo>
                      <a:cubicBezTo>
                        <a:pt x="19920" y="2712"/>
                        <a:pt x="19800" y="2228"/>
                        <a:pt x="19800" y="1840"/>
                      </a:cubicBezTo>
                      <a:cubicBezTo>
                        <a:pt x="19680" y="1743"/>
                        <a:pt x="19680" y="1647"/>
                        <a:pt x="19680" y="1550"/>
                      </a:cubicBezTo>
                      <a:cubicBezTo>
                        <a:pt x="19680" y="1356"/>
                        <a:pt x="19200" y="775"/>
                        <a:pt x="18600" y="581"/>
                      </a:cubicBezTo>
                      <a:cubicBezTo>
                        <a:pt x="18240" y="387"/>
                        <a:pt x="18000" y="194"/>
                        <a:pt x="17880" y="0"/>
                      </a:cubicBezTo>
                      <a:cubicBezTo>
                        <a:pt x="17880" y="0"/>
                        <a:pt x="17880" y="0"/>
                        <a:pt x="17880" y="0"/>
                      </a:cubicBezTo>
                      <a:cubicBezTo>
                        <a:pt x="17880" y="0"/>
                        <a:pt x="17880" y="0"/>
                        <a:pt x="17880" y="0"/>
                      </a:cubicBezTo>
                      <a:cubicBezTo>
                        <a:pt x="17880" y="0"/>
                        <a:pt x="17760" y="97"/>
                        <a:pt x="17760" y="97"/>
                      </a:cubicBezTo>
                      <a:cubicBezTo>
                        <a:pt x="17760" y="97"/>
                        <a:pt x="17760" y="97"/>
                        <a:pt x="17760" y="97"/>
                      </a:cubicBezTo>
                      <a:cubicBezTo>
                        <a:pt x="17640" y="97"/>
                        <a:pt x="17640" y="97"/>
                        <a:pt x="17640" y="194"/>
                      </a:cubicBezTo>
                      <a:cubicBezTo>
                        <a:pt x="17640" y="194"/>
                        <a:pt x="17640" y="194"/>
                        <a:pt x="17640" y="194"/>
                      </a:cubicBezTo>
                      <a:cubicBezTo>
                        <a:pt x="17520" y="194"/>
                        <a:pt x="17520" y="194"/>
                        <a:pt x="17400" y="194"/>
                      </a:cubicBezTo>
                      <a:cubicBezTo>
                        <a:pt x="17160" y="194"/>
                        <a:pt x="17160" y="194"/>
                        <a:pt x="17160" y="194"/>
                      </a:cubicBezTo>
                      <a:cubicBezTo>
                        <a:pt x="17160" y="194"/>
                        <a:pt x="17160" y="291"/>
                        <a:pt x="17160" y="387"/>
                      </a:cubicBezTo>
                      <a:cubicBezTo>
                        <a:pt x="17040" y="581"/>
                        <a:pt x="16800" y="969"/>
                        <a:pt x="16320" y="969"/>
                      </a:cubicBezTo>
                      <a:cubicBezTo>
                        <a:pt x="16080" y="969"/>
                        <a:pt x="16080" y="969"/>
                        <a:pt x="16080" y="1162"/>
                      </a:cubicBezTo>
                      <a:cubicBezTo>
                        <a:pt x="15960" y="1259"/>
                        <a:pt x="15840" y="1453"/>
                        <a:pt x="15480" y="1453"/>
                      </a:cubicBezTo>
                      <a:cubicBezTo>
                        <a:pt x="15120" y="1453"/>
                        <a:pt x="14880" y="1259"/>
                        <a:pt x="14760" y="1162"/>
                      </a:cubicBezTo>
                      <a:cubicBezTo>
                        <a:pt x="12960" y="1162"/>
                        <a:pt x="12960" y="1162"/>
                        <a:pt x="12960" y="1162"/>
                      </a:cubicBezTo>
                      <a:cubicBezTo>
                        <a:pt x="12840" y="1065"/>
                        <a:pt x="12840" y="1065"/>
                        <a:pt x="12840" y="1065"/>
                      </a:cubicBezTo>
                      <a:cubicBezTo>
                        <a:pt x="12840" y="1065"/>
                        <a:pt x="12600" y="969"/>
                        <a:pt x="12480" y="969"/>
                      </a:cubicBezTo>
                      <a:cubicBezTo>
                        <a:pt x="12000" y="1259"/>
                        <a:pt x="12000" y="1259"/>
                        <a:pt x="12000" y="1259"/>
                      </a:cubicBezTo>
                      <a:cubicBezTo>
                        <a:pt x="3960" y="1259"/>
                        <a:pt x="3960" y="1259"/>
                        <a:pt x="3960" y="1259"/>
                      </a:cubicBezTo>
                      <a:cubicBezTo>
                        <a:pt x="3960" y="3487"/>
                        <a:pt x="3960" y="3487"/>
                        <a:pt x="3960" y="3487"/>
                      </a:cubicBezTo>
                      <a:lnTo>
                        <a:pt x="2640" y="348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93" name="Shape 3493"/>
                <p:cNvSpPr/>
                <p:nvPr/>
              </p:nvSpPr>
              <p:spPr>
                <a:xfrm>
                  <a:off x="169501" y="32929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494" name="Shape 3494"/>
                <p:cNvSpPr/>
                <p:nvPr/>
              </p:nvSpPr>
              <p:spPr>
                <a:xfrm>
                  <a:off x="234577" y="40643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95" name="Shape 3495"/>
                <p:cNvSpPr/>
                <p:nvPr/>
              </p:nvSpPr>
              <p:spPr>
                <a:xfrm>
                  <a:off x="182661" y="33393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496" name="Shape 3496"/>
                <p:cNvSpPr/>
                <p:nvPr/>
              </p:nvSpPr>
              <p:spPr>
                <a:xfrm>
                  <a:off x="175554" y="33246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97" name="Shape 3497"/>
                <p:cNvSpPr/>
                <p:nvPr/>
              </p:nvSpPr>
              <p:spPr>
                <a:xfrm>
                  <a:off x="172528" y="3280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8640"/>
                        <a:pt x="14400" y="12960"/>
                        <a:pt x="21600" y="21600"/>
                      </a:cubicBezTo>
                      <a:cubicBezTo>
                        <a:pt x="14400" y="12960"/>
                        <a:pt x="7200" y="864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98" name="Shape 3498"/>
                <p:cNvSpPr/>
                <p:nvPr/>
              </p:nvSpPr>
              <p:spPr>
                <a:xfrm>
                  <a:off x="167231" y="3141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3086"/>
                      </a:moveTo>
                      <a:cubicBezTo>
                        <a:pt x="0" y="21600"/>
                        <a:pt x="0" y="21600"/>
                        <a:pt x="0" y="21600"/>
                      </a:cubicBezTo>
                      <a:cubicBezTo>
                        <a:pt x="0" y="21600"/>
                        <a:pt x="0" y="21600"/>
                        <a:pt x="0" y="21600"/>
                      </a:cubicBezTo>
                      <a:cubicBezTo>
                        <a:pt x="21600" y="3086"/>
                        <a:pt x="21600" y="3086"/>
                        <a:pt x="21600" y="3086"/>
                      </a:cubicBezTo>
                      <a:cubicBezTo>
                        <a:pt x="0" y="3086"/>
                        <a:pt x="0" y="3086"/>
                        <a:pt x="0" y="3086"/>
                      </a:cubicBezTo>
                      <a:cubicBezTo>
                        <a:pt x="0" y="3086"/>
                        <a:pt x="0" y="0"/>
                        <a:pt x="0" y="0"/>
                      </a:cubicBezTo>
                      <a:cubicBezTo>
                        <a:pt x="0" y="0"/>
                        <a:pt x="0" y="3086"/>
                        <a:pt x="0" y="3086"/>
                      </a:cubicBezTo>
                      <a:lnTo>
                        <a:pt x="21600" y="308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499" name="Shape 3499"/>
                <p:cNvSpPr/>
                <p:nvPr/>
              </p:nvSpPr>
              <p:spPr>
                <a:xfrm>
                  <a:off x="171015" y="323679"/>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500" name="Shape 3500"/>
                <p:cNvSpPr/>
                <p:nvPr/>
              </p:nvSpPr>
              <p:spPr>
                <a:xfrm>
                  <a:off x="477102" y="302934"/>
                  <a:ext cx="23375" cy="21971"/>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4650" y="6750"/>
                      </a:moveTo>
                      <a:cubicBezTo>
                        <a:pt x="4650" y="6750"/>
                        <a:pt x="4650" y="8100"/>
                        <a:pt x="4650" y="8100"/>
                      </a:cubicBezTo>
                      <a:cubicBezTo>
                        <a:pt x="4650" y="8100"/>
                        <a:pt x="3300" y="9450"/>
                        <a:pt x="3300" y="9450"/>
                      </a:cubicBezTo>
                      <a:cubicBezTo>
                        <a:pt x="3300" y="9450"/>
                        <a:pt x="3300" y="9450"/>
                        <a:pt x="3300" y="10800"/>
                      </a:cubicBezTo>
                      <a:cubicBezTo>
                        <a:pt x="1950" y="10800"/>
                        <a:pt x="1950" y="12150"/>
                        <a:pt x="600" y="12150"/>
                      </a:cubicBezTo>
                      <a:cubicBezTo>
                        <a:pt x="-750" y="14850"/>
                        <a:pt x="600" y="20250"/>
                        <a:pt x="600" y="21600"/>
                      </a:cubicBezTo>
                      <a:cubicBezTo>
                        <a:pt x="600" y="21600"/>
                        <a:pt x="600" y="21600"/>
                        <a:pt x="1950" y="21600"/>
                      </a:cubicBezTo>
                      <a:cubicBezTo>
                        <a:pt x="3300" y="21600"/>
                        <a:pt x="4650" y="21600"/>
                        <a:pt x="6000" y="20250"/>
                      </a:cubicBezTo>
                      <a:cubicBezTo>
                        <a:pt x="6000" y="20250"/>
                        <a:pt x="7350" y="20250"/>
                        <a:pt x="7350" y="20250"/>
                      </a:cubicBezTo>
                      <a:cubicBezTo>
                        <a:pt x="7350" y="20250"/>
                        <a:pt x="7350" y="20250"/>
                        <a:pt x="7350" y="18900"/>
                      </a:cubicBezTo>
                      <a:cubicBezTo>
                        <a:pt x="8700" y="18900"/>
                        <a:pt x="8700" y="18900"/>
                        <a:pt x="10050" y="18900"/>
                      </a:cubicBezTo>
                      <a:cubicBezTo>
                        <a:pt x="10050" y="18900"/>
                        <a:pt x="10050" y="18900"/>
                        <a:pt x="10050" y="18900"/>
                      </a:cubicBezTo>
                      <a:cubicBezTo>
                        <a:pt x="10050" y="20250"/>
                        <a:pt x="11400" y="20250"/>
                        <a:pt x="11400" y="20250"/>
                      </a:cubicBezTo>
                      <a:cubicBezTo>
                        <a:pt x="11400" y="20250"/>
                        <a:pt x="12750" y="20250"/>
                        <a:pt x="12750" y="20250"/>
                      </a:cubicBezTo>
                      <a:cubicBezTo>
                        <a:pt x="12750" y="20250"/>
                        <a:pt x="12750" y="20250"/>
                        <a:pt x="12750" y="21600"/>
                      </a:cubicBezTo>
                      <a:cubicBezTo>
                        <a:pt x="14100" y="21600"/>
                        <a:pt x="14100" y="21600"/>
                        <a:pt x="14100" y="21600"/>
                      </a:cubicBezTo>
                      <a:cubicBezTo>
                        <a:pt x="14100" y="20250"/>
                        <a:pt x="15450" y="18900"/>
                        <a:pt x="15450" y="18900"/>
                      </a:cubicBezTo>
                      <a:cubicBezTo>
                        <a:pt x="15450" y="18900"/>
                        <a:pt x="14100" y="17550"/>
                        <a:pt x="14100" y="17550"/>
                      </a:cubicBezTo>
                      <a:cubicBezTo>
                        <a:pt x="12750" y="17550"/>
                        <a:pt x="11400" y="17550"/>
                        <a:pt x="10050" y="16200"/>
                      </a:cubicBezTo>
                      <a:cubicBezTo>
                        <a:pt x="10050" y="14850"/>
                        <a:pt x="8700" y="13500"/>
                        <a:pt x="10050" y="12150"/>
                      </a:cubicBezTo>
                      <a:cubicBezTo>
                        <a:pt x="10050" y="9450"/>
                        <a:pt x="16800" y="5400"/>
                        <a:pt x="20850" y="4050"/>
                      </a:cubicBezTo>
                      <a:cubicBezTo>
                        <a:pt x="20850" y="4050"/>
                        <a:pt x="20850" y="2700"/>
                        <a:pt x="18150" y="0"/>
                      </a:cubicBezTo>
                      <a:cubicBezTo>
                        <a:pt x="18150" y="0"/>
                        <a:pt x="18150" y="0"/>
                        <a:pt x="16800" y="0"/>
                      </a:cubicBezTo>
                      <a:cubicBezTo>
                        <a:pt x="16800" y="0"/>
                        <a:pt x="16800" y="0"/>
                        <a:pt x="16800" y="0"/>
                      </a:cubicBezTo>
                      <a:cubicBezTo>
                        <a:pt x="16800" y="0"/>
                        <a:pt x="16800" y="0"/>
                        <a:pt x="16800" y="0"/>
                      </a:cubicBezTo>
                      <a:cubicBezTo>
                        <a:pt x="16800" y="0"/>
                        <a:pt x="15450" y="1350"/>
                        <a:pt x="15450" y="1350"/>
                      </a:cubicBezTo>
                      <a:cubicBezTo>
                        <a:pt x="15450" y="1350"/>
                        <a:pt x="15450" y="1350"/>
                        <a:pt x="15450" y="1350"/>
                      </a:cubicBezTo>
                      <a:cubicBezTo>
                        <a:pt x="15450" y="1350"/>
                        <a:pt x="15450" y="1350"/>
                        <a:pt x="15450" y="1350"/>
                      </a:cubicBezTo>
                      <a:cubicBezTo>
                        <a:pt x="15450" y="1350"/>
                        <a:pt x="15450" y="1350"/>
                        <a:pt x="15450" y="1350"/>
                      </a:cubicBezTo>
                      <a:cubicBezTo>
                        <a:pt x="14100" y="2700"/>
                        <a:pt x="12750" y="2700"/>
                        <a:pt x="11400" y="2700"/>
                      </a:cubicBezTo>
                      <a:cubicBezTo>
                        <a:pt x="11400" y="2700"/>
                        <a:pt x="11400" y="2700"/>
                        <a:pt x="11400" y="2700"/>
                      </a:cubicBezTo>
                      <a:cubicBezTo>
                        <a:pt x="10050" y="2700"/>
                        <a:pt x="8700" y="2700"/>
                        <a:pt x="7350" y="2700"/>
                      </a:cubicBezTo>
                      <a:cubicBezTo>
                        <a:pt x="7350" y="4050"/>
                        <a:pt x="6000" y="5400"/>
                        <a:pt x="4650" y="67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01" name="Shape 3501"/>
                <p:cNvSpPr/>
                <p:nvPr/>
              </p:nvSpPr>
              <p:spPr>
                <a:xfrm>
                  <a:off x="487316" y="31708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21600" y="0"/>
                        <a:pt x="0" y="108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02" name="Shape 3502"/>
                <p:cNvSpPr/>
                <p:nvPr/>
              </p:nvSpPr>
              <p:spPr>
                <a:xfrm>
                  <a:off x="391223" y="217987"/>
                  <a:ext cx="101687" cy="82019"/>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351" y="13546"/>
                      </a:moveTo>
                      <a:cubicBezTo>
                        <a:pt x="656" y="13546"/>
                        <a:pt x="960" y="13546"/>
                        <a:pt x="1264" y="13546"/>
                      </a:cubicBezTo>
                      <a:cubicBezTo>
                        <a:pt x="2177" y="13546"/>
                        <a:pt x="2785" y="13546"/>
                        <a:pt x="2785" y="13912"/>
                      </a:cubicBezTo>
                      <a:cubicBezTo>
                        <a:pt x="3089" y="13546"/>
                        <a:pt x="3089" y="13180"/>
                        <a:pt x="3089" y="12814"/>
                      </a:cubicBezTo>
                      <a:cubicBezTo>
                        <a:pt x="3394" y="11715"/>
                        <a:pt x="4002" y="11349"/>
                        <a:pt x="4611" y="11349"/>
                      </a:cubicBezTo>
                      <a:cubicBezTo>
                        <a:pt x="4915" y="11349"/>
                        <a:pt x="5219" y="11715"/>
                        <a:pt x="5828" y="12081"/>
                      </a:cubicBezTo>
                      <a:cubicBezTo>
                        <a:pt x="5828" y="12447"/>
                        <a:pt x="6132" y="12447"/>
                        <a:pt x="6132" y="12447"/>
                      </a:cubicBezTo>
                      <a:cubicBezTo>
                        <a:pt x="6436" y="13180"/>
                        <a:pt x="6740" y="13180"/>
                        <a:pt x="7044" y="13180"/>
                      </a:cubicBezTo>
                      <a:cubicBezTo>
                        <a:pt x="8261" y="12447"/>
                        <a:pt x="8870" y="12814"/>
                        <a:pt x="8870" y="12814"/>
                      </a:cubicBezTo>
                      <a:cubicBezTo>
                        <a:pt x="9174" y="12814"/>
                        <a:pt x="9174" y="12814"/>
                        <a:pt x="9174" y="13180"/>
                      </a:cubicBezTo>
                      <a:cubicBezTo>
                        <a:pt x="9174" y="13180"/>
                        <a:pt x="9174" y="13180"/>
                        <a:pt x="9782" y="13180"/>
                      </a:cubicBezTo>
                      <a:cubicBezTo>
                        <a:pt x="10087" y="13180"/>
                        <a:pt x="10391" y="13180"/>
                        <a:pt x="10695" y="13180"/>
                      </a:cubicBezTo>
                      <a:cubicBezTo>
                        <a:pt x="11608" y="12814"/>
                        <a:pt x="12216" y="12814"/>
                        <a:pt x="12520" y="12814"/>
                      </a:cubicBezTo>
                      <a:cubicBezTo>
                        <a:pt x="12825" y="13180"/>
                        <a:pt x="13433" y="13180"/>
                        <a:pt x="20126" y="21600"/>
                      </a:cubicBezTo>
                      <a:cubicBezTo>
                        <a:pt x="20126" y="21600"/>
                        <a:pt x="20126" y="21600"/>
                        <a:pt x="20126" y="21600"/>
                      </a:cubicBezTo>
                      <a:cubicBezTo>
                        <a:pt x="20126" y="21600"/>
                        <a:pt x="20126" y="21600"/>
                        <a:pt x="20430" y="21600"/>
                      </a:cubicBezTo>
                      <a:cubicBezTo>
                        <a:pt x="20430" y="21600"/>
                        <a:pt x="20430" y="21600"/>
                        <a:pt x="20430" y="21600"/>
                      </a:cubicBezTo>
                      <a:cubicBezTo>
                        <a:pt x="20735" y="21600"/>
                        <a:pt x="20735" y="21600"/>
                        <a:pt x="20735" y="21600"/>
                      </a:cubicBezTo>
                      <a:cubicBezTo>
                        <a:pt x="20735" y="21600"/>
                        <a:pt x="20735" y="21600"/>
                        <a:pt x="21039" y="21600"/>
                      </a:cubicBezTo>
                      <a:cubicBezTo>
                        <a:pt x="21039" y="21600"/>
                        <a:pt x="21039" y="21600"/>
                        <a:pt x="21039" y="21600"/>
                      </a:cubicBezTo>
                      <a:cubicBezTo>
                        <a:pt x="21039" y="21234"/>
                        <a:pt x="21039" y="21234"/>
                        <a:pt x="21039" y="21234"/>
                      </a:cubicBezTo>
                      <a:cubicBezTo>
                        <a:pt x="21039" y="21234"/>
                        <a:pt x="21039" y="21234"/>
                        <a:pt x="21343" y="21234"/>
                      </a:cubicBezTo>
                      <a:cubicBezTo>
                        <a:pt x="20126" y="20136"/>
                        <a:pt x="19213" y="18671"/>
                        <a:pt x="17997" y="16841"/>
                      </a:cubicBezTo>
                      <a:cubicBezTo>
                        <a:pt x="16171" y="13912"/>
                        <a:pt x="14042" y="12814"/>
                        <a:pt x="13129" y="12814"/>
                      </a:cubicBezTo>
                      <a:cubicBezTo>
                        <a:pt x="11912" y="12814"/>
                        <a:pt x="11608" y="11715"/>
                        <a:pt x="11304" y="10617"/>
                      </a:cubicBezTo>
                      <a:cubicBezTo>
                        <a:pt x="10999" y="10617"/>
                        <a:pt x="10999" y="10251"/>
                        <a:pt x="10695" y="9885"/>
                      </a:cubicBezTo>
                      <a:cubicBezTo>
                        <a:pt x="9478" y="9885"/>
                        <a:pt x="7957" y="5492"/>
                        <a:pt x="7653" y="3295"/>
                      </a:cubicBezTo>
                      <a:cubicBezTo>
                        <a:pt x="7653" y="2563"/>
                        <a:pt x="7349" y="1098"/>
                        <a:pt x="6436" y="0"/>
                      </a:cubicBezTo>
                      <a:cubicBezTo>
                        <a:pt x="6436" y="0"/>
                        <a:pt x="6436" y="0"/>
                        <a:pt x="6436" y="0"/>
                      </a:cubicBezTo>
                      <a:cubicBezTo>
                        <a:pt x="6132" y="366"/>
                        <a:pt x="6132" y="366"/>
                        <a:pt x="6132" y="366"/>
                      </a:cubicBezTo>
                      <a:cubicBezTo>
                        <a:pt x="5828" y="732"/>
                        <a:pt x="5828" y="732"/>
                        <a:pt x="5523" y="1098"/>
                      </a:cubicBezTo>
                      <a:cubicBezTo>
                        <a:pt x="5523" y="1098"/>
                        <a:pt x="5523" y="1098"/>
                        <a:pt x="5219" y="1464"/>
                      </a:cubicBezTo>
                      <a:cubicBezTo>
                        <a:pt x="5219" y="1464"/>
                        <a:pt x="4915" y="1831"/>
                        <a:pt x="4915" y="1831"/>
                      </a:cubicBezTo>
                      <a:cubicBezTo>
                        <a:pt x="4915" y="1831"/>
                        <a:pt x="4611" y="1831"/>
                        <a:pt x="4611" y="1831"/>
                      </a:cubicBezTo>
                      <a:cubicBezTo>
                        <a:pt x="4611" y="2197"/>
                        <a:pt x="4306" y="2197"/>
                        <a:pt x="4002" y="2563"/>
                      </a:cubicBezTo>
                      <a:cubicBezTo>
                        <a:pt x="4002" y="2563"/>
                        <a:pt x="3698" y="2563"/>
                        <a:pt x="3698" y="2929"/>
                      </a:cubicBezTo>
                      <a:cubicBezTo>
                        <a:pt x="3394" y="3295"/>
                        <a:pt x="3089" y="3295"/>
                        <a:pt x="2785" y="3661"/>
                      </a:cubicBezTo>
                      <a:cubicBezTo>
                        <a:pt x="1873" y="4027"/>
                        <a:pt x="1873" y="4393"/>
                        <a:pt x="1873" y="4393"/>
                      </a:cubicBezTo>
                      <a:cubicBezTo>
                        <a:pt x="2177" y="5858"/>
                        <a:pt x="1568" y="7322"/>
                        <a:pt x="351" y="9153"/>
                      </a:cubicBezTo>
                      <a:cubicBezTo>
                        <a:pt x="-257" y="10251"/>
                        <a:pt x="47" y="11715"/>
                        <a:pt x="351" y="13180"/>
                      </a:cubicBezTo>
                      <a:cubicBezTo>
                        <a:pt x="351" y="13180"/>
                        <a:pt x="351" y="13180"/>
                        <a:pt x="351" y="13180"/>
                      </a:cubicBezTo>
                      <a:cubicBezTo>
                        <a:pt x="351" y="13546"/>
                        <a:pt x="351" y="13546"/>
                        <a:pt x="351" y="13546"/>
                      </a:cubicBezTo>
                      <a:cubicBezTo>
                        <a:pt x="351" y="13546"/>
                        <a:pt x="351" y="13546"/>
                        <a:pt x="351" y="1354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03" name="Shape 3503"/>
                <p:cNvSpPr/>
                <p:nvPr/>
              </p:nvSpPr>
              <p:spPr>
                <a:xfrm>
                  <a:off x="410132" y="2167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04" name="Shape 3504"/>
                <p:cNvSpPr/>
                <p:nvPr/>
              </p:nvSpPr>
              <p:spPr>
                <a:xfrm>
                  <a:off x="407105" y="2238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05" name="Shape 3505"/>
                <p:cNvSpPr/>
                <p:nvPr/>
              </p:nvSpPr>
              <p:spPr>
                <a:xfrm>
                  <a:off x="414672" y="2123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06" name="Shape 3506"/>
                <p:cNvSpPr/>
                <p:nvPr/>
              </p:nvSpPr>
              <p:spPr>
                <a:xfrm>
                  <a:off x="385801" y="253137"/>
                  <a:ext cx="12701" cy="14648"/>
                </a:xfrm>
                <a:custGeom>
                  <a:avLst/>
                  <a:gdLst/>
                  <a:ahLst/>
                  <a:cxnLst>
                    <a:cxn ang="0">
                      <a:pos x="wd2" y="hd2"/>
                    </a:cxn>
                    <a:cxn ang="5400000">
                      <a:pos x="wd2" y="hd2"/>
                    </a:cxn>
                    <a:cxn ang="10800000">
                      <a:pos x="wd2" y="hd2"/>
                    </a:cxn>
                    <a:cxn ang="16200000">
                      <a:pos x="wd2" y="hd2"/>
                    </a:cxn>
                  </a:cxnLst>
                  <a:rect l="0" t="0" r="r" b="b"/>
                  <a:pathLst>
                    <a:path w="12471" h="21600" fill="norm" stroke="1" extrusionOk="0">
                      <a:moveTo>
                        <a:pt x="12471" y="0"/>
                      </a:moveTo>
                      <a:cubicBezTo>
                        <a:pt x="-9129" y="5891"/>
                        <a:pt x="1671" y="13745"/>
                        <a:pt x="12471" y="21600"/>
                      </a:cubicBezTo>
                      <a:cubicBezTo>
                        <a:pt x="12471" y="21600"/>
                        <a:pt x="12471" y="21600"/>
                        <a:pt x="12471" y="21600"/>
                      </a:cubicBezTo>
                      <a:cubicBezTo>
                        <a:pt x="12471" y="21600"/>
                        <a:pt x="12471" y="21600"/>
                        <a:pt x="12471" y="21600"/>
                      </a:cubicBezTo>
                      <a:cubicBezTo>
                        <a:pt x="1671" y="13745"/>
                        <a:pt x="-9129" y="5891"/>
                        <a:pt x="12471"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07" name="Shape 3507"/>
                <p:cNvSpPr/>
                <p:nvPr/>
              </p:nvSpPr>
              <p:spPr>
                <a:xfrm>
                  <a:off x="484289" y="30000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08" name="Shape 3508"/>
                <p:cNvSpPr/>
                <p:nvPr/>
              </p:nvSpPr>
              <p:spPr>
                <a:xfrm>
                  <a:off x="491396" y="29292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09" name="Shape 3509"/>
                <p:cNvSpPr/>
                <p:nvPr/>
              </p:nvSpPr>
              <p:spPr>
                <a:xfrm>
                  <a:off x="334002" y="266319"/>
                  <a:ext cx="236092" cy="1786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433" y="1361"/>
                      </a:moveTo>
                      <a:cubicBezTo>
                        <a:pt x="5433" y="1361"/>
                        <a:pt x="5433" y="1361"/>
                        <a:pt x="5433" y="1361"/>
                      </a:cubicBezTo>
                      <a:cubicBezTo>
                        <a:pt x="5433" y="1531"/>
                        <a:pt x="5301" y="1531"/>
                        <a:pt x="5301" y="1701"/>
                      </a:cubicBezTo>
                      <a:cubicBezTo>
                        <a:pt x="5301" y="1701"/>
                        <a:pt x="5301" y="1871"/>
                        <a:pt x="5301" y="1871"/>
                      </a:cubicBezTo>
                      <a:cubicBezTo>
                        <a:pt x="5301" y="1871"/>
                        <a:pt x="5301" y="2041"/>
                        <a:pt x="5168" y="2041"/>
                      </a:cubicBezTo>
                      <a:cubicBezTo>
                        <a:pt x="5168" y="2211"/>
                        <a:pt x="5168" y="2211"/>
                        <a:pt x="5036" y="2381"/>
                      </a:cubicBezTo>
                      <a:cubicBezTo>
                        <a:pt x="5036" y="2551"/>
                        <a:pt x="4903" y="2891"/>
                        <a:pt x="4903" y="2891"/>
                      </a:cubicBezTo>
                      <a:cubicBezTo>
                        <a:pt x="4903" y="3572"/>
                        <a:pt x="4373" y="4252"/>
                        <a:pt x="3975" y="4252"/>
                      </a:cubicBezTo>
                      <a:cubicBezTo>
                        <a:pt x="3975" y="4252"/>
                        <a:pt x="3843" y="4592"/>
                        <a:pt x="3710" y="4762"/>
                      </a:cubicBezTo>
                      <a:cubicBezTo>
                        <a:pt x="3578" y="5102"/>
                        <a:pt x="3445" y="5272"/>
                        <a:pt x="3313" y="5613"/>
                      </a:cubicBezTo>
                      <a:cubicBezTo>
                        <a:pt x="3180" y="5783"/>
                        <a:pt x="3180" y="5953"/>
                        <a:pt x="3048" y="6293"/>
                      </a:cubicBezTo>
                      <a:cubicBezTo>
                        <a:pt x="3048" y="6803"/>
                        <a:pt x="3048" y="7143"/>
                        <a:pt x="2783" y="7483"/>
                      </a:cubicBezTo>
                      <a:cubicBezTo>
                        <a:pt x="2650" y="7654"/>
                        <a:pt x="2518" y="7654"/>
                        <a:pt x="2385" y="7824"/>
                      </a:cubicBezTo>
                      <a:cubicBezTo>
                        <a:pt x="2253" y="7824"/>
                        <a:pt x="2253" y="7824"/>
                        <a:pt x="2253" y="7994"/>
                      </a:cubicBezTo>
                      <a:cubicBezTo>
                        <a:pt x="2385" y="8334"/>
                        <a:pt x="2253" y="8674"/>
                        <a:pt x="1988" y="9014"/>
                      </a:cubicBezTo>
                      <a:cubicBezTo>
                        <a:pt x="1855" y="9354"/>
                        <a:pt x="1723" y="9524"/>
                        <a:pt x="1723" y="9865"/>
                      </a:cubicBezTo>
                      <a:cubicBezTo>
                        <a:pt x="1723" y="9865"/>
                        <a:pt x="1723" y="11906"/>
                        <a:pt x="1458" y="12246"/>
                      </a:cubicBezTo>
                      <a:cubicBezTo>
                        <a:pt x="1325" y="12416"/>
                        <a:pt x="1193" y="12416"/>
                        <a:pt x="928" y="12246"/>
                      </a:cubicBezTo>
                      <a:cubicBezTo>
                        <a:pt x="928" y="12246"/>
                        <a:pt x="795" y="12246"/>
                        <a:pt x="663" y="12246"/>
                      </a:cubicBezTo>
                      <a:cubicBezTo>
                        <a:pt x="398" y="12246"/>
                        <a:pt x="398" y="12416"/>
                        <a:pt x="398" y="12416"/>
                      </a:cubicBezTo>
                      <a:cubicBezTo>
                        <a:pt x="398" y="12756"/>
                        <a:pt x="265" y="12926"/>
                        <a:pt x="133" y="13096"/>
                      </a:cubicBezTo>
                      <a:cubicBezTo>
                        <a:pt x="133" y="13096"/>
                        <a:pt x="0" y="13266"/>
                        <a:pt x="0" y="13266"/>
                      </a:cubicBezTo>
                      <a:cubicBezTo>
                        <a:pt x="133" y="13266"/>
                        <a:pt x="398" y="13436"/>
                        <a:pt x="530" y="13436"/>
                      </a:cubicBezTo>
                      <a:cubicBezTo>
                        <a:pt x="928" y="13606"/>
                        <a:pt x="1325" y="13776"/>
                        <a:pt x="1458" y="14287"/>
                      </a:cubicBezTo>
                      <a:cubicBezTo>
                        <a:pt x="1590" y="14457"/>
                        <a:pt x="1723" y="14627"/>
                        <a:pt x="1855" y="14967"/>
                      </a:cubicBezTo>
                      <a:cubicBezTo>
                        <a:pt x="2253" y="15307"/>
                        <a:pt x="2518" y="15817"/>
                        <a:pt x="2783" y="16328"/>
                      </a:cubicBezTo>
                      <a:cubicBezTo>
                        <a:pt x="3048" y="17178"/>
                        <a:pt x="3578" y="17518"/>
                        <a:pt x="3843" y="17518"/>
                      </a:cubicBezTo>
                      <a:cubicBezTo>
                        <a:pt x="3975" y="17518"/>
                        <a:pt x="4108" y="17688"/>
                        <a:pt x="4240" y="17688"/>
                      </a:cubicBezTo>
                      <a:cubicBezTo>
                        <a:pt x="4240" y="17858"/>
                        <a:pt x="4240" y="18028"/>
                        <a:pt x="4240" y="18198"/>
                      </a:cubicBezTo>
                      <a:cubicBezTo>
                        <a:pt x="4240" y="18369"/>
                        <a:pt x="4240" y="18539"/>
                        <a:pt x="4240" y="18879"/>
                      </a:cubicBezTo>
                      <a:cubicBezTo>
                        <a:pt x="4240" y="19049"/>
                        <a:pt x="4240" y="19049"/>
                        <a:pt x="4240" y="19219"/>
                      </a:cubicBezTo>
                      <a:cubicBezTo>
                        <a:pt x="4108" y="19219"/>
                        <a:pt x="4108" y="19389"/>
                        <a:pt x="4108" y="19389"/>
                      </a:cubicBezTo>
                      <a:cubicBezTo>
                        <a:pt x="4240" y="19389"/>
                        <a:pt x="4240" y="19389"/>
                        <a:pt x="4240" y="19389"/>
                      </a:cubicBezTo>
                      <a:cubicBezTo>
                        <a:pt x="4373" y="19389"/>
                        <a:pt x="4373" y="19389"/>
                        <a:pt x="4373" y="19389"/>
                      </a:cubicBezTo>
                      <a:cubicBezTo>
                        <a:pt x="4373" y="19389"/>
                        <a:pt x="4373" y="19559"/>
                        <a:pt x="4373" y="19559"/>
                      </a:cubicBezTo>
                      <a:cubicBezTo>
                        <a:pt x="4506" y="19559"/>
                        <a:pt x="4506" y="19559"/>
                        <a:pt x="4506" y="19559"/>
                      </a:cubicBezTo>
                      <a:cubicBezTo>
                        <a:pt x="4506" y="19559"/>
                        <a:pt x="4771" y="19559"/>
                        <a:pt x="4903" y="19559"/>
                      </a:cubicBezTo>
                      <a:cubicBezTo>
                        <a:pt x="5301" y="19559"/>
                        <a:pt x="5831" y="19729"/>
                        <a:pt x="6096" y="19899"/>
                      </a:cubicBezTo>
                      <a:cubicBezTo>
                        <a:pt x="6361" y="20409"/>
                        <a:pt x="7421" y="21090"/>
                        <a:pt x="7553" y="21090"/>
                      </a:cubicBezTo>
                      <a:cubicBezTo>
                        <a:pt x="7818" y="21090"/>
                        <a:pt x="9011" y="21260"/>
                        <a:pt x="9409" y="21600"/>
                      </a:cubicBezTo>
                      <a:cubicBezTo>
                        <a:pt x="9409" y="21430"/>
                        <a:pt x="9541" y="21430"/>
                        <a:pt x="9541" y="21260"/>
                      </a:cubicBezTo>
                      <a:cubicBezTo>
                        <a:pt x="9674" y="21090"/>
                        <a:pt x="9939" y="20750"/>
                        <a:pt x="10204" y="20580"/>
                      </a:cubicBezTo>
                      <a:cubicBezTo>
                        <a:pt x="10601" y="20239"/>
                        <a:pt x="10999" y="20069"/>
                        <a:pt x="11396" y="20069"/>
                      </a:cubicBezTo>
                      <a:cubicBezTo>
                        <a:pt x="11661" y="20069"/>
                        <a:pt x="11794" y="20239"/>
                        <a:pt x="11794" y="20409"/>
                      </a:cubicBezTo>
                      <a:cubicBezTo>
                        <a:pt x="11926" y="20580"/>
                        <a:pt x="12059" y="20750"/>
                        <a:pt x="12191" y="20580"/>
                      </a:cubicBezTo>
                      <a:cubicBezTo>
                        <a:pt x="12324" y="20580"/>
                        <a:pt x="12721" y="20409"/>
                        <a:pt x="12987" y="20409"/>
                      </a:cubicBezTo>
                      <a:cubicBezTo>
                        <a:pt x="12987" y="20409"/>
                        <a:pt x="12987" y="20409"/>
                        <a:pt x="12987" y="20409"/>
                      </a:cubicBezTo>
                      <a:cubicBezTo>
                        <a:pt x="12987" y="20239"/>
                        <a:pt x="12987" y="20239"/>
                        <a:pt x="12987" y="20239"/>
                      </a:cubicBezTo>
                      <a:cubicBezTo>
                        <a:pt x="12987" y="20239"/>
                        <a:pt x="12987" y="20239"/>
                        <a:pt x="12987" y="20239"/>
                      </a:cubicBezTo>
                      <a:cubicBezTo>
                        <a:pt x="13649" y="20069"/>
                        <a:pt x="13649" y="20069"/>
                        <a:pt x="13649" y="20069"/>
                      </a:cubicBezTo>
                      <a:cubicBezTo>
                        <a:pt x="13649" y="20069"/>
                        <a:pt x="13649" y="20069"/>
                        <a:pt x="13649" y="20069"/>
                      </a:cubicBezTo>
                      <a:cubicBezTo>
                        <a:pt x="13782" y="20069"/>
                        <a:pt x="13914" y="20069"/>
                        <a:pt x="14047" y="20069"/>
                      </a:cubicBezTo>
                      <a:cubicBezTo>
                        <a:pt x="14047" y="20069"/>
                        <a:pt x="14179" y="20069"/>
                        <a:pt x="14312" y="20069"/>
                      </a:cubicBezTo>
                      <a:cubicBezTo>
                        <a:pt x="14312" y="20069"/>
                        <a:pt x="14312" y="20069"/>
                        <a:pt x="14312" y="20069"/>
                      </a:cubicBezTo>
                      <a:cubicBezTo>
                        <a:pt x="14312" y="20069"/>
                        <a:pt x="14444" y="19899"/>
                        <a:pt x="14577" y="19729"/>
                      </a:cubicBezTo>
                      <a:cubicBezTo>
                        <a:pt x="14974" y="19389"/>
                        <a:pt x="15504" y="18709"/>
                        <a:pt x="16299" y="18709"/>
                      </a:cubicBezTo>
                      <a:cubicBezTo>
                        <a:pt x="16432" y="18709"/>
                        <a:pt x="16697" y="18709"/>
                        <a:pt x="16829" y="18709"/>
                      </a:cubicBezTo>
                      <a:cubicBezTo>
                        <a:pt x="17227" y="18709"/>
                        <a:pt x="17492" y="18879"/>
                        <a:pt x="17757" y="18539"/>
                      </a:cubicBezTo>
                      <a:cubicBezTo>
                        <a:pt x="18022" y="18028"/>
                        <a:pt x="20805" y="14457"/>
                        <a:pt x="21600" y="13436"/>
                      </a:cubicBezTo>
                      <a:cubicBezTo>
                        <a:pt x="21467" y="13436"/>
                        <a:pt x="21467" y="13436"/>
                        <a:pt x="21335" y="13436"/>
                      </a:cubicBezTo>
                      <a:cubicBezTo>
                        <a:pt x="21070" y="13436"/>
                        <a:pt x="20407" y="13436"/>
                        <a:pt x="19215" y="12926"/>
                      </a:cubicBezTo>
                      <a:cubicBezTo>
                        <a:pt x="18155" y="12416"/>
                        <a:pt x="16564" y="11565"/>
                        <a:pt x="16167" y="11565"/>
                      </a:cubicBezTo>
                      <a:cubicBezTo>
                        <a:pt x="16034" y="11395"/>
                        <a:pt x="15769" y="11225"/>
                        <a:pt x="15504" y="10885"/>
                      </a:cubicBezTo>
                      <a:cubicBezTo>
                        <a:pt x="15372" y="10715"/>
                        <a:pt x="15239" y="10375"/>
                        <a:pt x="15239" y="10375"/>
                      </a:cubicBezTo>
                      <a:cubicBezTo>
                        <a:pt x="14709" y="10035"/>
                        <a:pt x="14179" y="8674"/>
                        <a:pt x="14179" y="8504"/>
                      </a:cubicBezTo>
                      <a:cubicBezTo>
                        <a:pt x="14047" y="8334"/>
                        <a:pt x="14047" y="8334"/>
                        <a:pt x="14047" y="8334"/>
                      </a:cubicBezTo>
                      <a:cubicBezTo>
                        <a:pt x="14047" y="8334"/>
                        <a:pt x="14047" y="8334"/>
                        <a:pt x="14047" y="8334"/>
                      </a:cubicBezTo>
                      <a:cubicBezTo>
                        <a:pt x="14047" y="8164"/>
                        <a:pt x="14047" y="8164"/>
                        <a:pt x="14179" y="7994"/>
                      </a:cubicBezTo>
                      <a:cubicBezTo>
                        <a:pt x="14179" y="7994"/>
                        <a:pt x="14179" y="7994"/>
                        <a:pt x="14179" y="7994"/>
                      </a:cubicBezTo>
                      <a:cubicBezTo>
                        <a:pt x="14179" y="7994"/>
                        <a:pt x="14179" y="7824"/>
                        <a:pt x="14179" y="7824"/>
                      </a:cubicBezTo>
                      <a:cubicBezTo>
                        <a:pt x="14179" y="7824"/>
                        <a:pt x="14179" y="7654"/>
                        <a:pt x="14179" y="7654"/>
                      </a:cubicBezTo>
                      <a:cubicBezTo>
                        <a:pt x="14179" y="7654"/>
                        <a:pt x="14179" y="7654"/>
                        <a:pt x="14312" y="7654"/>
                      </a:cubicBezTo>
                      <a:cubicBezTo>
                        <a:pt x="14179" y="7654"/>
                        <a:pt x="14179" y="7654"/>
                        <a:pt x="14179" y="7654"/>
                      </a:cubicBezTo>
                      <a:cubicBezTo>
                        <a:pt x="14179" y="7654"/>
                        <a:pt x="14179" y="7654"/>
                        <a:pt x="14179" y="7654"/>
                      </a:cubicBezTo>
                      <a:cubicBezTo>
                        <a:pt x="14179" y="7654"/>
                        <a:pt x="14179" y="7483"/>
                        <a:pt x="14179" y="7483"/>
                      </a:cubicBezTo>
                      <a:cubicBezTo>
                        <a:pt x="14047" y="7483"/>
                        <a:pt x="14047" y="7483"/>
                        <a:pt x="14047" y="7483"/>
                      </a:cubicBezTo>
                      <a:cubicBezTo>
                        <a:pt x="14047" y="7483"/>
                        <a:pt x="14047" y="7483"/>
                        <a:pt x="14047" y="7654"/>
                      </a:cubicBezTo>
                      <a:cubicBezTo>
                        <a:pt x="13782" y="7824"/>
                        <a:pt x="13517" y="7824"/>
                        <a:pt x="13384" y="7824"/>
                      </a:cubicBezTo>
                      <a:cubicBezTo>
                        <a:pt x="12987" y="7824"/>
                        <a:pt x="12854" y="7654"/>
                        <a:pt x="12854" y="7483"/>
                      </a:cubicBezTo>
                      <a:cubicBezTo>
                        <a:pt x="12721" y="7313"/>
                        <a:pt x="12456" y="6123"/>
                        <a:pt x="12854" y="5443"/>
                      </a:cubicBezTo>
                      <a:cubicBezTo>
                        <a:pt x="12987" y="5443"/>
                        <a:pt x="12987" y="5272"/>
                        <a:pt x="13119" y="5272"/>
                      </a:cubicBezTo>
                      <a:cubicBezTo>
                        <a:pt x="13119" y="5272"/>
                        <a:pt x="13119" y="5272"/>
                        <a:pt x="13119" y="5272"/>
                      </a:cubicBezTo>
                      <a:cubicBezTo>
                        <a:pt x="13119" y="5102"/>
                        <a:pt x="13252" y="5102"/>
                        <a:pt x="13252" y="4932"/>
                      </a:cubicBezTo>
                      <a:cubicBezTo>
                        <a:pt x="13252" y="4932"/>
                        <a:pt x="13252" y="4932"/>
                        <a:pt x="13252" y="4932"/>
                      </a:cubicBezTo>
                      <a:cubicBezTo>
                        <a:pt x="13384" y="4762"/>
                        <a:pt x="13384" y="4592"/>
                        <a:pt x="13384" y="4592"/>
                      </a:cubicBezTo>
                      <a:cubicBezTo>
                        <a:pt x="13384" y="4592"/>
                        <a:pt x="13384" y="4592"/>
                        <a:pt x="13517" y="4592"/>
                      </a:cubicBezTo>
                      <a:cubicBezTo>
                        <a:pt x="13517" y="4422"/>
                        <a:pt x="13517" y="4422"/>
                        <a:pt x="13517" y="4422"/>
                      </a:cubicBezTo>
                      <a:cubicBezTo>
                        <a:pt x="12987" y="3742"/>
                        <a:pt x="12589" y="3061"/>
                        <a:pt x="12059" y="2551"/>
                      </a:cubicBezTo>
                      <a:cubicBezTo>
                        <a:pt x="12059" y="2551"/>
                        <a:pt x="12059" y="2551"/>
                        <a:pt x="12059" y="2551"/>
                      </a:cubicBezTo>
                      <a:cubicBezTo>
                        <a:pt x="11926" y="2381"/>
                        <a:pt x="11794" y="2211"/>
                        <a:pt x="11661" y="2041"/>
                      </a:cubicBezTo>
                      <a:cubicBezTo>
                        <a:pt x="11661" y="2041"/>
                        <a:pt x="11661" y="2041"/>
                        <a:pt x="11661" y="2041"/>
                      </a:cubicBezTo>
                      <a:cubicBezTo>
                        <a:pt x="11529" y="1871"/>
                        <a:pt x="11396" y="1701"/>
                        <a:pt x="11264" y="1531"/>
                      </a:cubicBezTo>
                      <a:cubicBezTo>
                        <a:pt x="11264" y="1531"/>
                        <a:pt x="11264" y="1531"/>
                        <a:pt x="11264" y="1531"/>
                      </a:cubicBezTo>
                      <a:cubicBezTo>
                        <a:pt x="11131" y="1361"/>
                        <a:pt x="11131" y="1191"/>
                        <a:pt x="10999" y="1191"/>
                      </a:cubicBezTo>
                      <a:cubicBezTo>
                        <a:pt x="10999" y="1191"/>
                        <a:pt x="10999" y="1191"/>
                        <a:pt x="10999" y="1191"/>
                      </a:cubicBezTo>
                      <a:cubicBezTo>
                        <a:pt x="10734" y="850"/>
                        <a:pt x="10601" y="850"/>
                        <a:pt x="10601" y="680"/>
                      </a:cubicBezTo>
                      <a:cubicBezTo>
                        <a:pt x="10601" y="680"/>
                        <a:pt x="10601" y="680"/>
                        <a:pt x="10469" y="680"/>
                      </a:cubicBezTo>
                      <a:cubicBezTo>
                        <a:pt x="10336" y="680"/>
                        <a:pt x="10204" y="680"/>
                        <a:pt x="10071" y="850"/>
                      </a:cubicBezTo>
                      <a:cubicBezTo>
                        <a:pt x="9806" y="850"/>
                        <a:pt x="9674" y="850"/>
                        <a:pt x="9541" y="850"/>
                      </a:cubicBezTo>
                      <a:cubicBezTo>
                        <a:pt x="9276" y="850"/>
                        <a:pt x="9144" y="850"/>
                        <a:pt x="9144" y="680"/>
                      </a:cubicBezTo>
                      <a:cubicBezTo>
                        <a:pt x="9011" y="680"/>
                        <a:pt x="9011" y="680"/>
                        <a:pt x="8879" y="680"/>
                      </a:cubicBezTo>
                      <a:cubicBezTo>
                        <a:pt x="8879" y="680"/>
                        <a:pt x="8879" y="680"/>
                        <a:pt x="8613" y="680"/>
                      </a:cubicBezTo>
                      <a:cubicBezTo>
                        <a:pt x="8481" y="850"/>
                        <a:pt x="8348" y="850"/>
                        <a:pt x="8216" y="850"/>
                      </a:cubicBezTo>
                      <a:cubicBezTo>
                        <a:pt x="7951" y="850"/>
                        <a:pt x="7686" y="510"/>
                        <a:pt x="7553" y="340"/>
                      </a:cubicBezTo>
                      <a:cubicBezTo>
                        <a:pt x="7553" y="340"/>
                        <a:pt x="7421" y="340"/>
                        <a:pt x="7421" y="170"/>
                      </a:cubicBezTo>
                      <a:cubicBezTo>
                        <a:pt x="7288" y="0"/>
                        <a:pt x="7288" y="0"/>
                        <a:pt x="7288" y="0"/>
                      </a:cubicBezTo>
                      <a:cubicBezTo>
                        <a:pt x="7288" y="0"/>
                        <a:pt x="7156" y="170"/>
                        <a:pt x="7156" y="340"/>
                      </a:cubicBezTo>
                      <a:cubicBezTo>
                        <a:pt x="7156" y="340"/>
                        <a:pt x="7156" y="340"/>
                        <a:pt x="7156" y="510"/>
                      </a:cubicBezTo>
                      <a:cubicBezTo>
                        <a:pt x="7023" y="850"/>
                        <a:pt x="6891" y="1191"/>
                        <a:pt x="6626" y="1191"/>
                      </a:cubicBezTo>
                      <a:cubicBezTo>
                        <a:pt x="6493" y="1191"/>
                        <a:pt x="6361" y="1191"/>
                        <a:pt x="6228" y="1020"/>
                      </a:cubicBezTo>
                      <a:cubicBezTo>
                        <a:pt x="6228" y="1020"/>
                        <a:pt x="6228" y="1020"/>
                        <a:pt x="5831" y="1020"/>
                      </a:cubicBezTo>
                      <a:cubicBezTo>
                        <a:pt x="5698" y="1020"/>
                        <a:pt x="5566" y="1020"/>
                        <a:pt x="5433" y="1020"/>
                      </a:cubicBezTo>
                      <a:cubicBezTo>
                        <a:pt x="5433" y="1020"/>
                        <a:pt x="5433" y="1020"/>
                        <a:pt x="5433" y="1020"/>
                      </a:cubicBezTo>
                      <a:cubicBezTo>
                        <a:pt x="5433" y="1020"/>
                        <a:pt x="5433" y="1020"/>
                        <a:pt x="5433" y="1020"/>
                      </a:cubicBezTo>
                      <a:cubicBezTo>
                        <a:pt x="5433" y="1191"/>
                        <a:pt x="5433" y="1191"/>
                        <a:pt x="5433" y="13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10" name="Shape 3510"/>
                <p:cNvSpPr/>
                <p:nvPr/>
              </p:nvSpPr>
              <p:spPr>
                <a:xfrm>
                  <a:off x="488369" y="32368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11" name="Shape 3511"/>
                <p:cNvSpPr/>
                <p:nvPr/>
              </p:nvSpPr>
              <p:spPr>
                <a:xfrm>
                  <a:off x="476262" y="4276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12" name="Shape 3512"/>
                <p:cNvSpPr/>
                <p:nvPr/>
              </p:nvSpPr>
              <p:spPr>
                <a:xfrm>
                  <a:off x="385918" y="2731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13" name="Shape 3513"/>
                <p:cNvSpPr/>
                <p:nvPr/>
              </p:nvSpPr>
              <p:spPr>
                <a:xfrm>
                  <a:off x="372297" y="4188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14" name="Shape 3514"/>
                <p:cNvSpPr/>
                <p:nvPr/>
              </p:nvSpPr>
              <p:spPr>
                <a:xfrm>
                  <a:off x="379404" y="4130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15" name="Shape 3515"/>
                <p:cNvSpPr/>
                <p:nvPr/>
              </p:nvSpPr>
              <p:spPr>
                <a:xfrm>
                  <a:off x="384404" y="2768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16" name="Shape 3516"/>
                <p:cNvSpPr/>
                <p:nvPr/>
              </p:nvSpPr>
              <p:spPr>
                <a:xfrm>
                  <a:off x="393024" y="2702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17" name="Shape 3517"/>
                <p:cNvSpPr/>
                <p:nvPr/>
              </p:nvSpPr>
              <p:spPr>
                <a:xfrm>
                  <a:off x="480802" y="29731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18" name="Shape 3518"/>
                <p:cNvSpPr/>
                <p:nvPr/>
              </p:nvSpPr>
              <p:spPr>
                <a:xfrm>
                  <a:off x="470668" y="3024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0800"/>
                        <a:pt x="0" y="10800"/>
                        <a:pt x="0" y="21600"/>
                      </a:cubicBezTo>
                      <a:cubicBezTo>
                        <a:pt x="0" y="10800"/>
                        <a:pt x="216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19" name="Shape 3519"/>
                <p:cNvSpPr/>
                <p:nvPr/>
              </p:nvSpPr>
              <p:spPr>
                <a:xfrm>
                  <a:off x="482776" y="32929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20" name="Shape 3520"/>
                <p:cNvSpPr/>
                <p:nvPr/>
              </p:nvSpPr>
              <p:spPr>
                <a:xfrm>
                  <a:off x="488369" y="3222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21" name="Shape 3521"/>
                <p:cNvSpPr/>
                <p:nvPr/>
              </p:nvSpPr>
              <p:spPr>
                <a:xfrm>
                  <a:off x="469155" y="3046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21600"/>
                        <a:pt x="0" y="21600"/>
                      </a:cubicBezTo>
                      <a:cubicBezTo>
                        <a:pt x="10800" y="2160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22" name="Shape 3522"/>
                <p:cNvSpPr/>
                <p:nvPr/>
              </p:nvSpPr>
              <p:spPr>
                <a:xfrm>
                  <a:off x="472182" y="2995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10800"/>
                        <a:pt x="0" y="21600"/>
                      </a:cubicBezTo>
                      <a:cubicBezTo>
                        <a:pt x="21600" y="108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23" name="Shape 3523"/>
                <p:cNvSpPr/>
                <p:nvPr/>
              </p:nvSpPr>
              <p:spPr>
                <a:xfrm>
                  <a:off x="426023" y="27217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24" name="Shape 3524"/>
                <p:cNvSpPr/>
                <p:nvPr/>
              </p:nvSpPr>
              <p:spPr>
                <a:xfrm>
                  <a:off x="402565" y="2672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10800" y="21600"/>
                        <a:pt x="0" y="21600"/>
                      </a:cubicBezTo>
                      <a:cubicBezTo>
                        <a:pt x="10800" y="216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25" name="Shape 3525"/>
                <p:cNvSpPr/>
                <p:nvPr/>
              </p:nvSpPr>
              <p:spPr>
                <a:xfrm>
                  <a:off x="368810" y="87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26" name="Shape 3526"/>
                <p:cNvSpPr/>
                <p:nvPr/>
              </p:nvSpPr>
              <p:spPr>
                <a:xfrm>
                  <a:off x="370323" y="0"/>
                  <a:ext cx="1271" cy="12700"/>
                </a:xfrm>
                <a:prstGeom prst="ellipse">
                  <a:avLst/>
                </a:prstGeom>
                <a:noFill/>
                <a:ln w="12700" cap="flat">
                  <a:noFill/>
                  <a:miter lim="400000"/>
                </a:ln>
                <a:effectLst/>
              </p:spPr>
              <p:txBody>
                <a:bodyPr wrap="square" lIns="45719" tIns="45719" rIns="45719" bIns="45719" numCol="1" anchor="t">
                  <a:noAutofit/>
                </a:bodyPr>
                <a:lstStyle/>
                <a:p>
                  <a:pPr/>
                </a:p>
              </p:txBody>
            </p:sp>
            <p:sp>
              <p:nvSpPr>
                <p:cNvPr id="3527" name="Shape 3527"/>
                <p:cNvSpPr/>
                <p:nvPr/>
              </p:nvSpPr>
              <p:spPr>
                <a:xfrm>
                  <a:off x="370323" y="43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28" name="Shape 3528"/>
                <p:cNvSpPr/>
                <p:nvPr/>
              </p:nvSpPr>
              <p:spPr>
                <a:xfrm>
                  <a:off x="358676" y="168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0" y="21600"/>
                        <a:pt x="0" y="216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29" name="Shape 3529"/>
                <p:cNvSpPr/>
                <p:nvPr/>
              </p:nvSpPr>
              <p:spPr>
                <a:xfrm>
                  <a:off x="365783" y="14646"/>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21600"/>
                      </a:moveTo>
                      <a:cubicBezTo>
                        <a:pt x="0" y="0"/>
                        <a:pt x="0" y="0"/>
                        <a:pt x="0" y="0"/>
                      </a:cubicBezTo>
                      <a:cubicBezTo>
                        <a:pt x="0" y="0"/>
                        <a:pt x="0" y="0"/>
                        <a:pt x="0" y="0"/>
                      </a:cubicBezTo>
                      <a:lnTo>
                        <a:pt x="0" y="21600"/>
                      </a:lnTo>
                      <a:close/>
                    </a:path>
                  </a:pathLst>
                </a:custGeom>
                <a:noFill/>
                <a:ln w="12700" cap="flat">
                  <a:noFill/>
                  <a:miter lim="400000"/>
                </a:ln>
                <a:effectLst/>
              </p:spPr>
              <p:txBody>
                <a:bodyPr wrap="square" lIns="45719" tIns="45719" rIns="45719" bIns="45719" numCol="1" anchor="t">
                  <a:noAutofit/>
                </a:bodyPr>
                <a:lstStyle/>
                <a:p>
                  <a:pPr/>
                </a:p>
              </p:txBody>
            </p:sp>
            <p:sp>
              <p:nvSpPr>
                <p:cNvPr id="3530" name="Shape 3530"/>
                <p:cNvSpPr/>
                <p:nvPr/>
              </p:nvSpPr>
              <p:spPr>
                <a:xfrm>
                  <a:off x="361703" y="2172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31" name="Shape 3531"/>
                <p:cNvSpPr/>
                <p:nvPr/>
              </p:nvSpPr>
              <p:spPr>
                <a:xfrm>
                  <a:off x="376377" y="1904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32" name="Shape 3532"/>
                <p:cNvSpPr/>
                <p:nvPr/>
              </p:nvSpPr>
              <p:spPr>
                <a:xfrm>
                  <a:off x="367757" y="246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33" name="Shape 3533"/>
                <p:cNvSpPr/>
                <p:nvPr/>
              </p:nvSpPr>
              <p:spPr>
                <a:xfrm>
                  <a:off x="361703" y="2172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34" name="Shape 3534"/>
                <p:cNvSpPr/>
                <p:nvPr/>
              </p:nvSpPr>
              <p:spPr>
                <a:xfrm>
                  <a:off x="347622" y="426314"/>
                  <a:ext cx="122587" cy="147575"/>
                </a:xfrm>
                <a:custGeom>
                  <a:avLst/>
                  <a:gdLst/>
                  <a:ahLst/>
                  <a:cxnLst>
                    <a:cxn ang="0">
                      <a:pos x="wd2" y="hd2"/>
                    </a:cxn>
                    <a:cxn ang="5400000">
                      <a:pos x="wd2" y="hd2"/>
                    </a:cxn>
                    <a:cxn ang="10800000">
                      <a:pos x="wd2" y="hd2"/>
                    </a:cxn>
                    <a:cxn ang="16200000">
                      <a:pos x="wd2" y="hd2"/>
                    </a:cxn>
                  </a:cxnLst>
                  <a:rect l="0" t="0" r="r" b="b"/>
                  <a:pathLst>
                    <a:path w="21600" h="21549" fill="norm" stroke="1" extrusionOk="0">
                      <a:moveTo>
                        <a:pt x="21600" y="2212"/>
                      </a:moveTo>
                      <a:cubicBezTo>
                        <a:pt x="20829" y="2418"/>
                        <a:pt x="20057" y="2212"/>
                        <a:pt x="19543" y="1595"/>
                      </a:cubicBezTo>
                      <a:cubicBezTo>
                        <a:pt x="19029" y="1595"/>
                        <a:pt x="18257" y="1800"/>
                        <a:pt x="17743" y="2006"/>
                      </a:cubicBezTo>
                      <a:cubicBezTo>
                        <a:pt x="17229" y="2212"/>
                        <a:pt x="16971" y="2623"/>
                        <a:pt x="16714" y="2829"/>
                      </a:cubicBezTo>
                      <a:cubicBezTo>
                        <a:pt x="16457" y="3240"/>
                        <a:pt x="15943" y="3446"/>
                        <a:pt x="15686" y="3446"/>
                      </a:cubicBezTo>
                      <a:cubicBezTo>
                        <a:pt x="15429" y="3446"/>
                        <a:pt x="15429" y="3446"/>
                        <a:pt x="15171" y="3240"/>
                      </a:cubicBezTo>
                      <a:cubicBezTo>
                        <a:pt x="14914" y="3240"/>
                        <a:pt x="12857" y="2829"/>
                        <a:pt x="12086" y="2829"/>
                      </a:cubicBezTo>
                      <a:cubicBezTo>
                        <a:pt x="11314" y="2829"/>
                        <a:pt x="9000" y="1595"/>
                        <a:pt x="8486" y="1183"/>
                      </a:cubicBezTo>
                      <a:cubicBezTo>
                        <a:pt x="8229" y="1183"/>
                        <a:pt x="7457" y="978"/>
                        <a:pt x="6943" y="978"/>
                      </a:cubicBezTo>
                      <a:cubicBezTo>
                        <a:pt x="6429" y="978"/>
                        <a:pt x="5914" y="978"/>
                        <a:pt x="5657" y="772"/>
                      </a:cubicBezTo>
                      <a:cubicBezTo>
                        <a:pt x="5657" y="772"/>
                        <a:pt x="5400" y="772"/>
                        <a:pt x="5400" y="772"/>
                      </a:cubicBezTo>
                      <a:cubicBezTo>
                        <a:pt x="5400" y="772"/>
                        <a:pt x="5400" y="772"/>
                        <a:pt x="5400" y="772"/>
                      </a:cubicBezTo>
                      <a:cubicBezTo>
                        <a:pt x="4886" y="566"/>
                        <a:pt x="4886" y="566"/>
                        <a:pt x="4886" y="566"/>
                      </a:cubicBezTo>
                      <a:cubicBezTo>
                        <a:pt x="4886" y="566"/>
                        <a:pt x="4629" y="566"/>
                        <a:pt x="4629" y="566"/>
                      </a:cubicBezTo>
                      <a:cubicBezTo>
                        <a:pt x="4371" y="360"/>
                        <a:pt x="4371" y="360"/>
                        <a:pt x="4371" y="360"/>
                      </a:cubicBezTo>
                      <a:cubicBezTo>
                        <a:pt x="4371" y="360"/>
                        <a:pt x="4371" y="360"/>
                        <a:pt x="4371" y="360"/>
                      </a:cubicBezTo>
                      <a:cubicBezTo>
                        <a:pt x="4371" y="360"/>
                        <a:pt x="4371" y="360"/>
                        <a:pt x="4371" y="360"/>
                      </a:cubicBezTo>
                      <a:cubicBezTo>
                        <a:pt x="4371" y="360"/>
                        <a:pt x="4114" y="360"/>
                        <a:pt x="4114" y="360"/>
                      </a:cubicBezTo>
                      <a:cubicBezTo>
                        <a:pt x="4114" y="360"/>
                        <a:pt x="3857" y="155"/>
                        <a:pt x="3857" y="155"/>
                      </a:cubicBezTo>
                      <a:cubicBezTo>
                        <a:pt x="3857" y="-51"/>
                        <a:pt x="3343" y="-51"/>
                        <a:pt x="2571" y="155"/>
                      </a:cubicBezTo>
                      <a:cubicBezTo>
                        <a:pt x="2057" y="155"/>
                        <a:pt x="771" y="772"/>
                        <a:pt x="771" y="978"/>
                      </a:cubicBezTo>
                      <a:cubicBezTo>
                        <a:pt x="514" y="1183"/>
                        <a:pt x="514" y="1183"/>
                        <a:pt x="514" y="1183"/>
                      </a:cubicBezTo>
                      <a:cubicBezTo>
                        <a:pt x="514" y="1183"/>
                        <a:pt x="514" y="1183"/>
                        <a:pt x="514" y="1183"/>
                      </a:cubicBezTo>
                      <a:cubicBezTo>
                        <a:pt x="1543" y="2006"/>
                        <a:pt x="1543" y="2006"/>
                        <a:pt x="1543" y="2006"/>
                      </a:cubicBezTo>
                      <a:cubicBezTo>
                        <a:pt x="1800" y="3652"/>
                        <a:pt x="1800" y="3652"/>
                        <a:pt x="1800" y="3652"/>
                      </a:cubicBezTo>
                      <a:cubicBezTo>
                        <a:pt x="3086" y="4475"/>
                        <a:pt x="3086" y="4475"/>
                        <a:pt x="3086" y="4475"/>
                      </a:cubicBezTo>
                      <a:cubicBezTo>
                        <a:pt x="3086" y="4680"/>
                        <a:pt x="3086" y="4680"/>
                        <a:pt x="3086" y="4680"/>
                      </a:cubicBezTo>
                      <a:cubicBezTo>
                        <a:pt x="3086" y="4680"/>
                        <a:pt x="3086" y="5709"/>
                        <a:pt x="3086" y="6738"/>
                      </a:cubicBezTo>
                      <a:cubicBezTo>
                        <a:pt x="2829" y="7766"/>
                        <a:pt x="1543" y="9000"/>
                        <a:pt x="771" y="9618"/>
                      </a:cubicBezTo>
                      <a:cubicBezTo>
                        <a:pt x="771" y="9618"/>
                        <a:pt x="771" y="9618"/>
                        <a:pt x="771" y="9618"/>
                      </a:cubicBezTo>
                      <a:cubicBezTo>
                        <a:pt x="771" y="9618"/>
                        <a:pt x="771" y="9618"/>
                        <a:pt x="771" y="9618"/>
                      </a:cubicBezTo>
                      <a:cubicBezTo>
                        <a:pt x="771" y="9618"/>
                        <a:pt x="771" y="9618"/>
                        <a:pt x="771" y="9618"/>
                      </a:cubicBezTo>
                      <a:cubicBezTo>
                        <a:pt x="771" y="9823"/>
                        <a:pt x="771" y="9823"/>
                        <a:pt x="771" y="9823"/>
                      </a:cubicBezTo>
                      <a:cubicBezTo>
                        <a:pt x="771" y="9823"/>
                        <a:pt x="771" y="9823"/>
                        <a:pt x="771" y="9823"/>
                      </a:cubicBezTo>
                      <a:cubicBezTo>
                        <a:pt x="771" y="9823"/>
                        <a:pt x="771" y="9823"/>
                        <a:pt x="771" y="9823"/>
                      </a:cubicBezTo>
                      <a:cubicBezTo>
                        <a:pt x="771" y="9823"/>
                        <a:pt x="771" y="9823"/>
                        <a:pt x="771" y="9823"/>
                      </a:cubicBezTo>
                      <a:cubicBezTo>
                        <a:pt x="771" y="9823"/>
                        <a:pt x="771" y="9823"/>
                        <a:pt x="771" y="10029"/>
                      </a:cubicBezTo>
                      <a:cubicBezTo>
                        <a:pt x="771" y="10029"/>
                        <a:pt x="771" y="10029"/>
                        <a:pt x="771" y="10029"/>
                      </a:cubicBezTo>
                      <a:cubicBezTo>
                        <a:pt x="514" y="10029"/>
                        <a:pt x="514" y="10029"/>
                        <a:pt x="514" y="10029"/>
                      </a:cubicBezTo>
                      <a:cubicBezTo>
                        <a:pt x="514" y="10235"/>
                        <a:pt x="514" y="10235"/>
                        <a:pt x="514" y="10235"/>
                      </a:cubicBezTo>
                      <a:cubicBezTo>
                        <a:pt x="514" y="10235"/>
                        <a:pt x="514" y="10235"/>
                        <a:pt x="514" y="10440"/>
                      </a:cubicBezTo>
                      <a:cubicBezTo>
                        <a:pt x="514" y="10440"/>
                        <a:pt x="257" y="10440"/>
                        <a:pt x="257" y="10440"/>
                      </a:cubicBezTo>
                      <a:cubicBezTo>
                        <a:pt x="1286" y="10852"/>
                        <a:pt x="2314" y="11263"/>
                        <a:pt x="2057" y="11675"/>
                      </a:cubicBezTo>
                      <a:cubicBezTo>
                        <a:pt x="2057" y="12292"/>
                        <a:pt x="1543" y="12292"/>
                        <a:pt x="1029" y="12498"/>
                      </a:cubicBezTo>
                      <a:cubicBezTo>
                        <a:pt x="257" y="12703"/>
                        <a:pt x="0" y="12703"/>
                        <a:pt x="0" y="13115"/>
                      </a:cubicBezTo>
                      <a:cubicBezTo>
                        <a:pt x="11057" y="17846"/>
                        <a:pt x="11057" y="17846"/>
                        <a:pt x="11057" y="17846"/>
                      </a:cubicBezTo>
                      <a:cubicBezTo>
                        <a:pt x="10800" y="19286"/>
                        <a:pt x="10800" y="19286"/>
                        <a:pt x="10800" y="19286"/>
                      </a:cubicBezTo>
                      <a:cubicBezTo>
                        <a:pt x="11057" y="19286"/>
                        <a:pt x="11314" y="19698"/>
                        <a:pt x="11829" y="19903"/>
                      </a:cubicBezTo>
                      <a:cubicBezTo>
                        <a:pt x="11829" y="19903"/>
                        <a:pt x="11829" y="19903"/>
                        <a:pt x="12086" y="19903"/>
                      </a:cubicBezTo>
                      <a:cubicBezTo>
                        <a:pt x="12086" y="19903"/>
                        <a:pt x="12343" y="20109"/>
                        <a:pt x="12343" y="20109"/>
                      </a:cubicBezTo>
                      <a:cubicBezTo>
                        <a:pt x="12343" y="20109"/>
                        <a:pt x="12343" y="20109"/>
                        <a:pt x="12600" y="20315"/>
                      </a:cubicBezTo>
                      <a:cubicBezTo>
                        <a:pt x="12600" y="20315"/>
                        <a:pt x="12857" y="20315"/>
                        <a:pt x="12857" y="20520"/>
                      </a:cubicBezTo>
                      <a:cubicBezTo>
                        <a:pt x="12857" y="20520"/>
                        <a:pt x="13114" y="20520"/>
                        <a:pt x="13114" y="20520"/>
                      </a:cubicBezTo>
                      <a:cubicBezTo>
                        <a:pt x="13371" y="20726"/>
                        <a:pt x="13371" y="20726"/>
                        <a:pt x="13629" y="20726"/>
                      </a:cubicBezTo>
                      <a:cubicBezTo>
                        <a:pt x="13629" y="20932"/>
                        <a:pt x="13629" y="20932"/>
                        <a:pt x="13886" y="20932"/>
                      </a:cubicBezTo>
                      <a:cubicBezTo>
                        <a:pt x="13886" y="20932"/>
                        <a:pt x="14143" y="21138"/>
                        <a:pt x="14143" y="21138"/>
                      </a:cubicBezTo>
                      <a:cubicBezTo>
                        <a:pt x="14143" y="21138"/>
                        <a:pt x="14400" y="21343"/>
                        <a:pt x="14400" y="21343"/>
                      </a:cubicBezTo>
                      <a:cubicBezTo>
                        <a:pt x="14657" y="21343"/>
                        <a:pt x="14657" y="21549"/>
                        <a:pt x="14914" y="21549"/>
                      </a:cubicBezTo>
                      <a:cubicBezTo>
                        <a:pt x="14914" y="21549"/>
                        <a:pt x="14914" y="21549"/>
                        <a:pt x="14914" y="21549"/>
                      </a:cubicBezTo>
                      <a:cubicBezTo>
                        <a:pt x="15943" y="19698"/>
                        <a:pt x="17229" y="17435"/>
                        <a:pt x="17486" y="17023"/>
                      </a:cubicBezTo>
                      <a:cubicBezTo>
                        <a:pt x="18000" y="16406"/>
                        <a:pt x="18514" y="16200"/>
                        <a:pt x="18771" y="15995"/>
                      </a:cubicBezTo>
                      <a:cubicBezTo>
                        <a:pt x="19029" y="15995"/>
                        <a:pt x="19286" y="15789"/>
                        <a:pt x="19543" y="15789"/>
                      </a:cubicBezTo>
                      <a:cubicBezTo>
                        <a:pt x="19800" y="15378"/>
                        <a:pt x="20057" y="15378"/>
                        <a:pt x="20314" y="15378"/>
                      </a:cubicBezTo>
                      <a:cubicBezTo>
                        <a:pt x="20571" y="15378"/>
                        <a:pt x="20571" y="15378"/>
                        <a:pt x="20571" y="15378"/>
                      </a:cubicBezTo>
                      <a:cubicBezTo>
                        <a:pt x="20571" y="15378"/>
                        <a:pt x="20571" y="15378"/>
                        <a:pt x="20571" y="15378"/>
                      </a:cubicBezTo>
                      <a:cubicBezTo>
                        <a:pt x="20571" y="15378"/>
                        <a:pt x="20829" y="15172"/>
                        <a:pt x="21086" y="14966"/>
                      </a:cubicBezTo>
                      <a:cubicBezTo>
                        <a:pt x="21086" y="14966"/>
                        <a:pt x="21086" y="14966"/>
                        <a:pt x="21086" y="14760"/>
                      </a:cubicBezTo>
                      <a:cubicBezTo>
                        <a:pt x="19800" y="13115"/>
                        <a:pt x="19800" y="13115"/>
                        <a:pt x="19800" y="13115"/>
                      </a:cubicBezTo>
                      <a:cubicBezTo>
                        <a:pt x="19543" y="4680"/>
                        <a:pt x="19543" y="4680"/>
                        <a:pt x="19543" y="4680"/>
                      </a:cubicBezTo>
                      <a:cubicBezTo>
                        <a:pt x="21086" y="2829"/>
                        <a:pt x="21086" y="2829"/>
                        <a:pt x="21086" y="2829"/>
                      </a:cubicBezTo>
                      <a:cubicBezTo>
                        <a:pt x="21600" y="2212"/>
                        <a:pt x="21600" y="2212"/>
                        <a:pt x="21600" y="2212"/>
                      </a:cubicBezTo>
                      <a:cubicBezTo>
                        <a:pt x="21600" y="2212"/>
                        <a:pt x="21600" y="2212"/>
                        <a:pt x="21600" y="22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35" name="Shape 3535"/>
                <p:cNvSpPr/>
                <p:nvPr/>
              </p:nvSpPr>
              <p:spPr>
                <a:xfrm>
                  <a:off x="457804" y="442073"/>
                  <a:ext cx="12701" cy="161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16200" y="5891"/>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36" name="Shape 3536"/>
                <p:cNvSpPr/>
                <p:nvPr/>
              </p:nvSpPr>
              <p:spPr>
                <a:xfrm>
                  <a:off x="457048" y="5148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37" name="Shape 3537"/>
                <p:cNvSpPr/>
                <p:nvPr/>
              </p:nvSpPr>
              <p:spPr>
                <a:xfrm>
                  <a:off x="370784" y="42473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21600" y="21600"/>
                      </a:cubicBezTo>
                      <a:cubicBezTo>
                        <a:pt x="21600" y="21600"/>
                        <a:pt x="10800" y="21600"/>
                        <a:pt x="1080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38" name="Shape 3538"/>
                <p:cNvSpPr/>
                <p:nvPr/>
              </p:nvSpPr>
              <p:spPr>
                <a:xfrm>
                  <a:off x="345056" y="4276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39" name="Shape 3539"/>
                <p:cNvSpPr/>
                <p:nvPr/>
              </p:nvSpPr>
              <p:spPr>
                <a:xfrm>
                  <a:off x="366243" y="42889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40" name="Shape 3540"/>
                <p:cNvSpPr/>
                <p:nvPr/>
              </p:nvSpPr>
              <p:spPr>
                <a:xfrm>
                  <a:off x="367757" y="4232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41" name="Shape 3541"/>
                <p:cNvSpPr/>
                <p:nvPr/>
              </p:nvSpPr>
              <p:spPr>
                <a:xfrm>
                  <a:off x="278006" y="439144"/>
                  <a:ext cx="81724" cy="820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129" y="0"/>
                      </a:moveTo>
                      <a:cubicBezTo>
                        <a:pt x="18129" y="366"/>
                        <a:pt x="17743" y="366"/>
                        <a:pt x="17357" y="732"/>
                      </a:cubicBezTo>
                      <a:cubicBezTo>
                        <a:pt x="17357" y="732"/>
                        <a:pt x="17357" y="1464"/>
                        <a:pt x="15429" y="1464"/>
                      </a:cubicBezTo>
                      <a:cubicBezTo>
                        <a:pt x="15043" y="1464"/>
                        <a:pt x="14271" y="1464"/>
                        <a:pt x="13886" y="1098"/>
                      </a:cubicBezTo>
                      <a:cubicBezTo>
                        <a:pt x="13886" y="1098"/>
                        <a:pt x="13500" y="1098"/>
                        <a:pt x="13500" y="1098"/>
                      </a:cubicBezTo>
                      <a:cubicBezTo>
                        <a:pt x="13500" y="1098"/>
                        <a:pt x="13500" y="1098"/>
                        <a:pt x="13114" y="1098"/>
                      </a:cubicBezTo>
                      <a:cubicBezTo>
                        <a:pt x="12729" y="1464"/>
                        <a:pt x="11571" y="1831"/>
                        <a:pt x="11571" y="2197"/>
                      </a:cubicBezTo>
                      <a:cubicBezTo>
                        <a:pt x="11186" y="2197"/>
                        <a:pt x="10800" y="2563"/>
                        <a:pt x="10800" y="2563"/>
                      </a:cubicBezTo>
                      <a:cubicBezTo>
                        <a:pt x="10029" y="2563"/>
                        <a:pt x="9643" y="2197"/>
                        <a:pt x="9257" y="1831"/>
                      </a:cubicBezTo>
                      <a:cubicBezTo>
                        <a:pt x="8871" y="1831"/>
                        <a:pt x="8486" y="1464"/>
                        <a:pt x="8100" y="1464"/>
                      </a:cubicBezTo>
                      <a:cubicBezTo>
                        <a:pt x="8100" y="1464"/>
                        <a:pt x="7714" y="1464"/>
                        <a:pt x="7714" y="1464"/>
                      </a:cubicBezTo>
                      <a:cubicBezTo>
                        <a:pt x="7714" y="1464"/>
                        <a:pt x="7714" y="1464"/>
                        <a:pt x="7329" y="1464"/>
                      </a:cubicBezTo>
                      <a:cubicBezTo>
                        <a:pt x="7329" y="1464"/>
                        <a:pt x="6943" y="1831"/>
                        <a:pt x="6943" y="1831"/>
                      </a:cubicBezTo>
                      <a:cubicBezTo>
                        <a:pt x="6943" y="1831"/>
                        <a:pt x="6943" y="1831"/>
                        <a:pt x="6557" y="1831"/>
                      </a:cubicBezTo>
                      <a:cubicBezTo>
                        <a:pt x="6171" y="1831"/>
                        <a:pt x="5786" y="2197"/>
                        <a:pt x="5400" y="2197"/>
                      </a:cubicBezTo>
                      <a:cubicBezTo>
                        <a:pt x="5400" y="2929"/>
                        <a:pt x="5400" y="4393"/>
                        <a:pt x="5400" y="5125"/>
                      </a:cubicBezTo>
                      <a:cubicBezTo>
                        <a:pt x="5400" y="5492"/>
                        <a:pt x="5400" y="5492"/>
                        <a:pt x="5786" y="5858"/>
                      </a:cubicBezTo>
                      <a:cubicBezTo>
                        <a:pt x="6171" y="5858"/>
                        <a:pt x="6557" y="6590"/>
                        <a:pt x="6557" y="7322"/>
                      </a:cubicBezTo>
                      <a:cubicBezTo>
                        <a:pt x="6557" y="8054"/>
                        <a:pt x="6171" y="8420"/>
                        <a:pt x="5786" y="9153"/>
                      </a:cubicBezTo>
                      <a:cubicBezTo>
                        <a:pt x="5786" y="9153"/>
                        <a:pt x="5400" y="9519"/>
                        <a:pt x="5400" y="9519"/>
                      </a:cubicBezTo>
                      <a:cubicBezTo>
                        <a:pt x="5400" y="10617"/>
                        <a:pt x="3857" y="10983"/>
                        <a:pt x="3086" y="11349"/>
                      </a:cubicBezTo>
                      <a:cubicBezTo>
                        <a:pt x="3086" y="11349"/>
                        <a:pt x="2700" y="11715"/>
                        <a:pt x="2700" y="12081"/>
                      </a:cubicBezTo>
                      <a:cubicBezTo>
                        <a:pt x="2314" y="12447"/>
                        <a:pt x="2314" y="12814"/>
                        <a:pt x="1543" y="13546"/>
                      </a:cubicBezTo>
                      <a:cubicBezTo>
                        <a:pt x="1543" y="13546"/>
                        <a:pt x="1543" y="13912"/>
                        <a:pt x="1157" y="14644"/>
                      </a:cubicBezTo>
                      <a:cubicBezTo>
                        <a:pt x="1157" y="15010"/>
                        <a:pt x="1157" y="15376"/>
                        <a:pt x="771" y="16108"/>
                      </a:cubicBezTo>
                      <a:cubicBezTo>
                        <a:pt x="386" y="16841"/>
                        <a:pt x="0" y="18305"/>
                        <a:pt x="0" y="19403"/>
                      </a:cubicBezTo>
                      <a:cubicBezTo>
                        <a:pt x="0" y="19403"/>
                        <a:pt x="0" y="19769"/>
                        <a:pt x="0" y="20136"/>
                      </a:cubicBezTo>
                      <a:cubicBezTo>
                        <a:pt x="0" y="20502"/>
                        <a:pt x="0" y="20502"/>
                        <a:pt x="0" y="20502"/>
                      </a:cubicBezTo>
                      <a:cubicBezTo>
                        <a:pt x="0" y="20868"/>
                        <a:pt x="0" y="21234"/>
                        <a:pt x="0" y="21234"/>
                      </a:cubicBezTo>
                      <a:cubicBezTo>
                        <a:pt x="0" y="21234"/>
                        <a:pt x="0" y="21600"/>
                        <a:pt x="0" y="21600"/>
                      </a:cubicBezTo>
                      <a:cubicBezTo>
                        <a:pt x="0" y="21600"/>
                        <a:pt x="0" y="21600"/>
                        <a:pt x="0" y="21600"/>
                      </a:cubicBezTo>
                      <a:cubicBezTo>
                        <a:pt x="0" y="21600"/>
                        <a:pt x="0" y="21600"/>
                        <a:pt x="0" y="21600"/>
                      </a:cubicBezTo>
                      <a:cubicBezTo>
                        <a:pt x="0" y="21234"/>
                        <a:pt x="386" y="21234"/>
                        <a:pt x="386" y="21234"/>
                      </a:cubicBezTo>
                      <a:cubicBezTo>
                        <a:pt x="771" y="21234"/>
                        <a:pt x="771" y="20868"/>
                        <a:pt x="2314" y="20868"/>
                      </a:cubicBezTo>
                      <a:cubicBezTo>
                        <a:pt x="2314" y="20502"/>
                        <a:pt x="2314" y="20502"/>
                        <a:pt x="2314" y="20502"/>
                      </a:cubicBezTo>
                      <a:cubicBezTo>
                        <a:pt x="3086" y="20502"/>
                        <a:pt x="3086" y="20502"/>
                        <a:pt x="3086" y="20502"/>
                      </a:cubicBezTo>
                      <a:cubicBezTo>
                        <a:pt x="3857" y="20136"/>
                        <a:pt x="3857" y="20136"/>
                        <a:pt x="3857" y="20136"/>
                      </a:cubicBezTo>
                      <a:cubicBezTo>
                        <a:pt x="3857" y="20136"/>
                        <a:pt x="3857" y="20136"/>
                        <a:pt x="3857" y="20136"/>
                      </a:cubicBezTo>
                      <a:cubicBezTo>
                        <a:pt x="3857" y="20136"/>
                        <a:pt x="3857" y="20136"/>
                        <a:pt x="3857" y="20136"/>
                      </a:cubicBezTo>
                      <a:cubicBezTo>
                        <a:pt x="3857" y="20136"/>
                        <a:pt x="4243" y="20136"/>
                        <a:pt x="4243" y="20136"/>
                      </a:cubicBezTo>
                      <a:cubicBezTo>
                        <a:pt x="4243" y="20136"/>
                        <a:pt x="4629" y="20136"/>
                        <a:pt x="4629" y="20136"/>
                      </a:cubicBezTo>
                      <a:cubicBezTo>
                        <a:pt x="4629" y="20136"/>
                        <a:pt x="4629" y="20136"/>
                        <a:pt x="4629" y="20136"/>
                      </a:cubicBezTo>
                      <a:cubicBezTo>
                        <a:pt x="4629" y="20136"/>
                        <a:pt x="5014" y="20136"/>
                        <a:pt x="5014" y="20136"/>
                      </a:cubicBezTo>
                      <a:cubicBezTo>
                        <a:pt x="5014" y="20136"/>
                        <a:pt x="5014" y="19769"/>
                        <a:pt x="5014" y="19769"/>
                      </a:cubicBezTo>
                      <a:cubicBezTo>
                        <a:pt x="5400" y="19769"/>
                        <a:pt x="5400" y="19769"/>
                        <a:pt x="5400" y="19769"/>
                      </a:cubicBezTo>
                      <a:cubicBezTo>
                        <a:pt x="8486" y="19769"/>
                        <a:pt x="8486" y="19769"/>
                        <a:pt x="8486" y="19769"/>
                      </a:cubicBezTo>
                      <a:cubicBezTo>
                        <a:pt x="8871" y="17939"/>
                        <a:pt x="10414" y="15742"/>
                        <a:pt x="11957" y="15010"/>
                      </a:cubicBezTo>
                      <a:cubicBezTo>
                        <a:pt x="13500" y="14644"/>
                        <a:pt x="15429" y="14644"/>
                        <a:pt x="17357" y="15010"/>
                      </a:cubicBezTo>
                      <a:cubicBezTo>
                        <a:pt x="17357" y="15010"/>
                        <a:pt x="17357" y="15010"/>
                        <a:pt x="17743" y="15010"/>
                      </a:cubicBezTo>
                      <a:cubicBezTo>
                        <a:pt x="17743" y="15010"/>
                        <a:pt x="17743" y="15010"/>
                        <a:pt x="17743" y="15010"/>
                      </a:cubicBezTo>
                      <a:cubicBezTo>
                        <a:pt x="17743" y="14644"/>
                        <a:pt x="17743" y="14644"/>
                        <a:pt x="17743" y="14644"/>
                      </a:cubicBezTo>
                      <a:cubicBezTo>
                        <a:pt x="17743" y="14644"/>
                        <a:pt x="17743" y="14278"/>
                        <a:pt x="17743" y="14278"/>
                      </a:cubicBezTo>
                      <a:cubicBezTo>
                        <a:pt x="17743" y="14278"/>
                        <a:pt x="18129" y="14278"/>
                        <a:pt x="18129" y="14278"/>
                      </a:cubicBezTo>
                      <a:cubicBezTo>
                        <a:pt x="18129" y="13912"/>
                        <a:pt x="18129" y="13912"/>
                        <a:pt x="18129" y="13912"/>
                      </a:cubicBezTo>
                      <a:cubicBezTo>
                        <a:pt x="18129" y="13912"/>
                        <a:pt x="18129" y="13912"/>
                        <a:pt x="18129" y="13912"/>
                      </a:cubicBezTo>
                      <a:cubicBezTo>
                        <a:pt x="18129" y="13912"/>
                        <a:pt x="18129" y="13546"/>
                        <a:pt x="18129" y="13546"/>
                      </a:cubicBezTo>
                      <a:cubicBezTo>
                        <a:pt x="18129" y="13546"/>
                        <a:pt x="18129" y="13546"/>
                        <a:pt x="18514" y="13546"/>
                      </a:cubicBezTo>
                      <a:cubicBezTo>
                        <a:pt x="18514" y="13546"/>
                        <a:pt x="18514" y="13546"/>
                        <a:pt x="18514" y="13546"/>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900" y="12814"/>
                        <a:pt x="18900" y="12814"/>
                      </a:cubicBezTo>
                      <a:cubicBezTo>
                        <a:pt x="19671" y="12081"/>
                        <a:pt x="21214" y="9885"/>
                        <a:pt x="21600" y="8420"/>
                      </a:cubicBezTo>
                      <a:cubicBezTo>
                        <a:pt x="21600" y="8054"/>
                        <a:pt x="21600" y="8054"/>
                        <a:pt x="21600" y="7688"/>
                      </a:cubicBezTo>
                      <a:cubicBezTo>
                        <a:pt x="21600" y="6590"/>
                        <a:pt x="21600" y="5858"/>
                        <a:pt x="21600" y="5492"/>
                      </a:cubicBezTo>
                      <a:cubicBezTo>
                        <a:pt x="20057" y="4027"/>
                        <a:pt x="20057" y="4027"/>
                        <a:pt x="20057" y="4027"/>
                      </a:cubicBezTo>
                      <a:cubicBezTo>
                        <a:pt x="19286" y="1098"/>
                        <a:pt x="19286" y="1098"/>
                        <a:pt x="19286" y="1098"/>
                      </a:cubicBezTo>
                      <a:cubicBezTo>
                        <a:pt x="18129" y="0"/>
                        <a:pt x="18129" y="0"/>
                        <a:pt x="18129" y="0"/>
                      </a:cubicBezTo>
                      <a:cubicBezTo>
                        <a:pt x="18129" y="0"/>
                        <a:pt x="18129" y="0"/>
                        <a:pt x="181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42" name="Shape 3542"/>
                <p:cNvSpPr/>
                <p:nvPr/>
              </p:nvSpPr>
              <p:spPr>
                <a:xfrm>
                  <a:off x="276953" y="5126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4320" y="0"/>
                        <a:pt x="4320" y="21600"/>
                        <a:pt x="0" y="21600"/>
                      </a:cubicBezTo>
                      <a:cubicBezTo>
                        <a:pt x="4320" y="21600"/>
                        <a:pt x="1296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43" name="Shape 3543"/>
                <p:cNvSpPr/>
                <p:nvPr/>
              </p:nvSpPr>
              <p:spPr>
                <a:xfrm>
                  <a:off x="272412" y="5140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44" name="Shape 3544"/>
                <p:cNvSpPr/>
                <p:nvPr/>
              </p:nvSpPr>
              <p:spPr>
                <a:xfrm>
                  <a:off x="285276" y="5096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0" y="21600"/>
                        <a:pt x="0" y="21600"/>
                        <a:pt x="0" y="21600"/>
                      </a:cubicBezTo>
                      <a:cubicBezTo>
                        <a:pt x="0" y="21600"/>
                        <a:pt x="10800" y="21600"/>
                        <a:pt x="10800" y="0"/>
                      </a:cubicBezTo>
                      <a:cubicBezTo>
                        <a:pt x="108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45" name="Shape 3545"/>
                <p:cNvSpPr/>
                <p:nvPr/>
              </p:nvSpPr>
              <p:spPr>
                <a:xfrm>
                  <a:off x="295113" y="4408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7200" y="21600"/>
                        <a:pt x="14400" y="0"/>
                        <a:pt x="21600" y="0"/>
                      </a:cubicBezTo>
                      <a:cubicBezTo>
                        <a:pt x="14400" y="0"/>
                        <a:pt x="72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46" name="Shape 3546"/>
                <p:cNvSpPr/>
                <p:nvPr/>
              </p:nvSpPr>
              <p:spPr>
                <a:xfrm>
                  <a:off x="302680" y="4450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47" name="Shape 3547"/>
                <p:cNvSpPr/>
                <p:nvPr/>
              </p:nvSpPr>
              <p:spPr>
                <a:xfrm>
                  <a:off x="299654" y="4393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48" name="Shape 3548"/>
                <p:cNvSpPr/>
                <p:nvPr/>
              </p:nvSpPr>
              <p:spPr>
                <a:xfrm>
                  <a:off x="346109" y="4862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49" name="Shape 3549"/>
                <p:cNvSpPr/>
                <p:nvPr/>
              </p:nvSpPr>
              <p:spPr>
                <a:xfrm>
                  <a:off x="359729" y="45769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50" name="Shape 3550"/>
                <p:cNvSpPr/>
                <p:nvPr/>
              </p:nvSpPr>
              <p:spPr>
                <a:xfrm>
                  <a:off x="346109" y="48478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51" name="Shape 3551"/>
                <p:cNvSpPr/>
                <p:nvPr/>
              </p:nvSpPr>
              <p:spPr>
                <a:xfrm>
                  <a:off x="344595" y="48771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52" name="Shape 3552"/>
                <p:cNvSpPr/>
                <p:nvPr/>
              </p:nvSpPr>
              <p:spPr>
                <a:xfrm>
                  <a:off x="500537" y="699845"/>
                  <a:ext cx="111090" cy="215300"/>
                </a:xfrm>
                <a:custGeom>
                  <a:avLst/>
                  <a:gdLst/>
                  <a:ahLst/>
                  <a:cxnLst>
                    <a:cxn ang="0">
                      <a:pos x="wd2" y="hd2"/>
                    </a:cxn>
                    <a:cxn ang="5400000">
                      <a:pos x="wd2" y="hd2"/>
                    </a:cxn>
                    <a:cxn ang="10800000">
                      <a:pos x="wd2" y="hd2"/>
                    </a:cxn>
                    <a:cxn ang="16200000">
                      <a:pos x="wd2" y="hd2"/>
                    </a:cxn>
                  </a:cxnLst>
                  <a:rect l="0" t="0" r="r" b="b"/>
                  <a:pathLst>
                    <a:path w="21140" h="21600" fill="norm" stroke="1" extrusionOk="0">
                      <a:moveTo>
                        <a:pt x="18566" y="561"/>
                      </a:moveTo>
                      <a:cubicBezTo>
                        <a:pt x="18292" y="281"/>
                        <a:pt x="18019" y="140"/>
                        <a:pt x="18019" y="0"/>
                      </a:cubicBezTo>
                      <a:cubicBezTo>
                        <a:pt x="17746" y="140"/>
                        <a:pt x="17746" y="281"/>
                        <a:pt x="17472" y="281"/>
                      </a:cubicBezTo>
                      <a:cubicBezTo>
                        <a:pt x="17472" y="421"/>
                        <a:pt x="17199" y="842"/>
                        <a:pt x="17199" y="1262"/>
                      </a:cubicBezTo>
                      <a:cubicBezTo>
                        <a:pt x="17472" y="1403"/>
                        <a:pt x="17199" y="1543"/>
                        <a:pt x="16925" y="1823"/>
                      </a:cubicBezTo>
                      <a:cubicBezTo>
                        <a:pt x="16378" y="2104"/>
                        <a:pt x="15558" y="2244"/>
                        <a:pt x="14738" y="2244"/>
                      </a:cubicBezTo>
                      <a:cubicBezTo>
                        <a:pt x="14465" y="2244"/>
                        <a:pt x="14191" y="2244"/>
                        <a:pt x="13918" y="2384"/>
                      </a:cubicBezTo>
                      <a:cubicBezTo>
                        <a:pt x="13918" y="2384"/>
                        <a:pt x="13918" y="2525"/>
                        <a:pt x="13918" y="2525"/>
                      </a:cubicBezTo>
                      <a:cubicBezTo>
                        <a:pt x="14191" y="2945"/>
                        <a:pt x="13918" y="3226"/>
                        <a:pt x="13644" y="3226"/>
                      </a:cubicBezTo>
                      <a:cubicBezTo>
                        <a:pt x="13644" y="3226"/>
                        <a:pt x="13644" y="3366"/>
                        <a:pt x="13644" y="3366"/>
                      </a:cubicBezTo>
                      <a:cubicBezTo>
                        <a:pt x="13918" y="3506"/>
                        <a:pt x="13918" y="3787"/>
                        <a:pt x="13644" y="3927"/>
                      </a:cubicBezTo>
                      <a:cubicBezTo>
                        <a:pt x="13371" y="4348"/>
                        <a:pt x="12277" y="4769"/>
                        <a:pt x="11184" y="4769"/>
                      </a:cubicBezTo>
                      <a:cubicBezTo>
                        <a:pt x="10637" y="4769"/>
                        <a:pt x="10090" y="5049"/>
                        <a:pt x="9543" y="5190"/>
                      </a:cubicBezTo>
                      <a:cubicBezTo>
                        <a:pt x="8449" y="5610"/>
                        <a:pt x="7629" y="5891"/>
                        <a:pt x="6535" y="5891"/>
                      </a:cubicBezTo>
                      <a:cubicBezTo>
                        <a:pt x="5989" y="5891"/>
                        <a:pt x="5442" y="5891"/>
                        <a:pt x="4895" y="6031"/>
                      </a:cubicBezTo>
                      <a:cubicBezTo>
                        <a:pt x="4075" y="6171"/>
                        <a:pt x="3528" y="6312"/>
                        <a:pt x="2708" y="6312"/>
                      </a:cubicBezTo>
                      <a:cubicBezTo>
                        <a:pt x="2708" y="6312"/>
                        <a:pt x="2708" y="6592"/>
                        <a:pt x="2708" y="6873"/>
                      </a:cubicBezTo>
                      <a:cubicBezTo>
                        <a:pt x="2434" y="7294"/>
                        <a:pt x="2434" y="7714"/>
                        <a:pt x="1887" y="8275"/>
                      </a:cubicBezTo>
                      <a:cubicBezTo>
                        <a:pt x="1341" y="8836"/>
                        <a:pt x="1341" y="9678"/>
                        <a:pt x="2434" y="10800"/>
                      </a:cubicBezTo>
                      <a:cubicBezTo>
                        <a:pt x="3254" y="11922"/>
                        <a:pt x="4075" y="12904"/>
                        <a:pt x="1614" y="14306"/>
                      </a:cubicBezTo>
                      <a:cubicBezTo>
                        <a:pt x="-300" y="15569"/>
                        <a:pt x="-300" y="16971"/>
                        <a:pt x="520" y="17813"/>
                      </a:cubicBezTo>
                      <a:cubicBezTo>
                        <a:pt x="794" y="18234"/>
                        <a:pt x="1067" y="18655"/>
                        <a:pt x="1341" y="19216"/>
                      </a:cubicBezTo>
                      <a:cubicBezTo>
                        <a:pt x="1614" y="19777"/>
                        <a:pt x="1887" y="20338"/>
                        <a:pt x="2434" y="20758"/>
                      </a:cubicBezTo>
                      <a:cubicBezTo>
                        <a:pt x="3254" y="21179"/>
                        <a:pt x="4895" y="21600"/>
                        <a:pt x="6262" y="21600"/>
                      </a:cubicBezTo>
                      <a:cubicBezTo>
                        <a:pt x="6535" y="21600"/>
                        <a:pt x="6809" y="21460"/>
                        <a:pt x="7082" y="21460"/>
                      </a:cubicBezTo>
                      <a:cubicBezTo>
                        <a:pt x="7629" y="21179"/>
                        <a:pt x="8449" y="21179"/>
                        <a:pt x="8996" y="21179"/>
                      </a:cubicBezTo>
                      <a:cubicBezTo>
                        <a:pt x="9543" y="21179"/>
                        <a:pt x="9816" y="21039"/>
                        <a:pt x="10363" y="20899"/>
                      </a:cubicBezTo>
                      <a:cubicBezTo>
                        <a:pt x="10910" y="20478"/>
                        <a:pt x="12004" y="18514"/>
                        <a:pt x="13097" y="16691"/>
                      </a:cubicBezTo>
                      <a:cubicBezTo>
                        <a:pt x="13644" y="15849"/>
                        <a:pt x="14191" y="15008"/>
                        <a:pt x="14738" y="14306"/>
                      </a:cubicBezTo>
                      <a:cubicBezTo>
                        <a:pt x="15832" y="12483"/>
                        <a:pt x="18019" y="8836"/>
                        <a:pt x="18019" y="8275"/>
                      </a:cubicBezTo>
                      <a:cubicBezTo>
                        <a:pt x="17746" y="7855"/>
                        <a:pt x="18019" y="7574"/>
                        <a:pt x="18292" y="7294"/>
                      </a:cubicBezTo>
                      <a:cubicBezTo>
                        <a:pt x="18566" y="7013"/>
                        <a:pt x="18839" y="6873"/>
                        <a:pt x="18566" y="6592"/>
                      </a:cubicBezTo>
                      <a:cubicBezTo>
                        <a:pt x="18019" y="6031"/>
                        <a:pt x="18292" y="5470"/>
                        <a:pt x="18566" y="5190"/>
                      </a:cubicBezTo>
                      <a:cubicBezTo>
                        <a:pt x="18839" y="5049"/>
                        <a:pt x="19386" y="5049"/>
                        <a:pt x="19386" y="5049"/>
                      </a:cubicBezTo>
                      <a:cubicBezTo>
                        <a:pt x="19659" y="5049"/>
                        <a:pt x="19933" y="5049"/>
                        <a:pt x="20206" y="5330"/>
                      </a:cubicBezTo>
                      <a:cubicBezTo>
                        <a:pt x="20480" y="5470"/>
                        <a:pt x="20753" y="5610"/>
                        <a:pt x="20753" y="5610"/>
                      </a:cubicBezTo>
                      <a:cubicBezTo>
                        <a:pt x="20753" y="5610"/>
                        <a:pt x="21027" y="5470"/>
                        <a:pt x="21027" y="5190"/>
                      </a:cubicBezTo>
                      <a:cubicBezTo>
                        <a:pt x="21300" y="4909"/>
                        <a:pt x="21027" y="4348"/>
                        <a:pt x="20753" y="3927"/>
                      </a:cubicBezTo>
                      <a:cubicBezTo>
                        <a:pt x="20480" y="3366"/>
                        <a:pt x="19933" y="2805"/>
                        <a:pt x="19933" y="2244"/>
                      </a:cubicBezTo>
                      <a:cubicBezTo>
                        <a:pt x="19933" y="1683"/>
                        <a:pt x="19113" y="982"/>
                        <a:pt x="18566" y="5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53" name="Shape 3553"/>
                <p:cNvSpPr/>
                <p:nvPr/>
              </p:nvSpPr>
              <p:spPr>
                <a:xfrm>
                  <a:off x="488829" y="23433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54" name="Shape 3554"/>
                <p:cNvSpPr/>
                <p:nvPr/>
              </p:nvSpPr>
              <p:spPr>
                <a:xfrm>
                  <a:off x="491856" y="2328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55" name="Shape 3555"/>
                <p:cNvSpPr/>
                <p:nvPr/>
              </p:nvSpPr>
              <p:spPr>
                <a:xfrm>
                  <a:off x="490343" y="2399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56" name="Shape 3556"/>
                <p:cNvSpPr/>
                <p:nvPr/>
              </p:nvSpPr>
              <p:spPr>
                <a:xfrm>
                  <a:off x="261358" y="699720"/>
                  <a:ext cx="15135" cy="12701"/>
                </a:xfrm>
                <a:custGeom>
                  <a:avLst/>
                  <a:gdLst/>
                  <a:ahLst/>
                  <a:cxnLst>
                    <a:cxn ang="0">
                      <a:pos x="wd2" y="hd2"/>
                    </a:cxn>
                    <a:cxn ang="5400000">
                      <a:pos x="wd2" y="hd2"/>
                    </a:cxn>
                    <a:cxn ang="10800000">
                      <a:pos x="wd2" y="hd2"/>
                    </a:cxn>
                    <a:cxn ang="16200000">
                      <a:pos x="wd2" y="hd2"/>
                    </a:cxn>
                  </a:cxnLst>
                  <a:rect l="0" t="0" r="r" b="b"/>
                  <a:pathLst>
                    <a:path w="21600" h="20400" fill="norm" stroke="1" extrusionOk="0">
                      <a:moveTo>
                        <a:pt x="8640" y="19440"/>
                      </a:moveTo>
                      <a:cubicBezTo>
                        <a:pt x="10800" y="21600"/>
                        <a:pt x="17280" y="19440"/>
                        <a:pt x="19440" y="19440"/>
                      </a:cubicBezTo>
                      <a:cubicBezTo>
                        <a:pt x="21600" y="19440"/>
                        <a:pt x="21600" y="17280"/>
                        <a:pt x="21600" y="12960"/>
                      </a:cubicBezTo>
                      <a:cubicBezTo>
                        <a:pt x="21600" y="10800"/>
                        <a:pt x="21600" y="4320"/>
                        <a:pt x="21600" y="0"/>
                      </a:cubicBezTo>
                      <a:cubicBezTo>
                        <a:pt x="21600" y="0"/>
                        <a:pt x="21600" y="2160"/>
                        <a:pt x="21600" y="2160"/>
                      </a:cubicBezTo>
                      <a:cubicBezTo>
                        <a:pt x="17280" y="4320"/>
                        <a:pt x="12960" y="6480"/>
                        <a:pt x="6480" y="4320"/>
                      </a:cubicBezTo>
                      <a:cubicBezTo>
                        <a:pt x="4320" y="4320"/>
                        <a:pt x="2160" y="2160"/>
                        <a:pt x="0" y="0"/>
                      </a:cubicBezTo>
                      <a:cubicBezTo>
                        <a:pt x="0" y="2160"/>
                        <a:pt x="0" y="2160"/>
                        <a:pt x="0" y="2160"/>
                      </a:cubicBezTo>
                      <a:cubicBezTo>
                        <a:pt x="0" y="6480"/>
                        <a:pt x="4320" y="17280"/>
                        <a:pt x="8640" y="194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57" name="Shape 3557"/>
                <p:cNvSpPr/>
                <p:nvPr/>
              </p:nvSpPr>
              <p:spPr>
                <a:xfrm>
                  <a:off x="5593" y="418639"/>
                  <a:ext cx="292088" cy="2797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473" y="19646"/>
                      </a:moveTo>
                      <a:cubicBezTo>
                        <a:pt x="13473" y="19646"/>
                        <a:pt x="13473" y="19646"/>
                        <a:pt x="13473" y="19646"/>
                      </a:cubicBezTo>
                      <a:cubicBezTo>
                        <a:pt x="13687" y="19755"/>
                        <a:pt x="13687" y="19755"/>
                        <a:pt x="13687" y="19755"/>
                      </a:cubicBezTo>
                      <a:cubicBezTo>
                        <a:pt x="13687" y="19755"/>
                        <a:pt x="13687" y="19755"/>
                        <a:pt x="13687" y="19755"/>
                      </a:cubicBezTo>
                      <a:cubicBezTo>
                        <a:pt x="13794" y="19863"/>
                        <a:pt x="13794" y="19972"/>
                        <a:pt x="13901" y="19972"/>
                      </a:cubicBezTo>
                      <a:cubicBezTo>
                        <a:pt x="13901" y="20080"/>
                        <a:pt x="13901" y="20080"/>
                        <a:pt x="13901" y="20080"/>
                      </a:cubicBezTo>
                      <a:cubicBezTo>
                        <a:pt x="13901" y="20080"/>
                        <a:pt x="13901" y="20080"/>
                        <a:pt x="13901" y="20080"/>
                      </a:cubicBezTo>
                      <a:cubicBezTo>
                        <a:pt x="13901" y="20189"/>
                        <a:pt x="14008" y="20189"/>
                        <a:pt x="14008" y="20189"/>
                      </a:cubicBezTo>
                      <a:cubicBezTo>
                        <a:pt x="14115" y="20189"/>
                        <a:pt x="14436" y="20080"/>
                        <a:pt x="14650" y="20080"/>
                      </a:cubicBezTo>
                      <a:cubicBezTo>
                        <a:pt x="14756" y="20080"/>
                        <a:pt x="14863" y="20080"/>
                        <a:pt x="14970" y="20189"/>
                      </a:cubicBezTo>
                      <a:cubicBezTo>
                        <a:pt x="14970" y="20297"/>
                        <a:pt x="15077" y="20406"/>
                        <a:pt x="14970" y="20406"/>
                      </a:cubicBezTo>
                      <a:cubicBezTo>
                        <a:pt x="14970" y="20515"/>
                        <a:pt x="15077" y="20732"/>
                        <a:pt x="15077" y="20732"/>
                      </a:cubicBezTo>
                      <a:cubicBezTo>
                        <a:pt x="15291" y="20732"/>
                        <a:pt x="15612" y="20840"/>
                        <a:pt x="15826" y="20949"/>
                      </a:cubicBezTo>
                      <a:cubicBezTo>
                        <a:pt x="15933" y="21057"/>
                        <a:pt x="16147" y="21057"/>
                        <a:pt x="16147" y="21057"/>
                      </a:cubicBezTo>
                      <a:cubicBezTo>
                        <a:pt x="16253" y="21057"/>
                        <a:pt x="16467" y="21057"/>
                        <a:pt x="16467" y="21057"/>
                      </a:cubicBezTo>
                      <a:cubicBezTo>
                        <a:pt x="16574" y="20840"/>
                        <a:pt x="16788" y="20623"/>
                        <a:pt x="17002" y="20623"/>
                      </a:cubicBezTo>
                      <a:cubicBezTo>
                        <a:pt x="17216" y="20623"/>
                        <a:pt x="17323" y="20732"/>
                        <a:pt x="17323" y="20840"/>
                      </a:cubicBezTo>
                      <a:cubicBezTo>
                        <a:pt x="17537" y="21274"/>
                        <a:pt x="17750" y="21383"/>
                        <a:pt x="17750" y="21383"/>
                      </a:cubicBezTo>
                      <a:cubicBezTo>
                        <a:pt x="18071" y="21383"/>
                        <a:pt x="18499" y="21383"/>
                        <a:pt x="18713" y="21600"/>
                      </a:cubicBezTo>
                      <a:cubicBezTo>
                        <a:pt x="18713" y="21491"/>
                        <a:pt x="18606" y="21274"/>
                        <a:pt x="18499" y="21166"/>
                      </a:cubicBezTo>
                      <a:cubicBezTo>
                        <a:pt x="18499" y="21057"/>
                        <a:pt x="18392" y="20949"/>
                        <a:pt x="18392" y="20949"/>
                      </a:cubicBezTo>
                      <a:cubicBezTo>
                        <a:pt x="18178" y="20840"/>
                        <a:pt x="18285" y="20515"/>
                        <a:pt x="18392" y="20080"/>
                      </a:cubicBezTo>
                      <a:cubicBezTo>
                        <a:pt x="18499" y="19972"/>
                        <a:pt x="18499" y="19755"/>
                        <a:pt x="18499" y="19646"/>
                      </a:cubicBezTo>
                      <a:cubicBezTo>
                        <a:pt x="18499" y="19538"/>
                        <a:pt x="18606" y="19321"/>
                        <a:pt x="18606" y="19104"/>
                      </a:cubicBezTo>
                      <a:cubicBezTo>
                        <a:pt x="18606" y="18886"/>
                        <a:pt x="18713" y="18561"/>
                        <a:pt x="18713" y="18452"/>
                      </a:cubicBezTo>
                      <a:cubicBezTo>
                        <a:pt x="18606" y="18344"/>
                        <a:pt x="18499" y="18235"/>
                        <a:pt x="18499" y="18127"/>
                      </a:cubicBezTo>
                      <a:cubicBezTo>
                        <a:pt x="18499" y="17910"/>
                        <a:pt x="18606" y="17692"/>
                        <a:pt x="18820" y="17475"/>
                      </a:cubicBezTo>
                      <a:cubicBezTo>
                        <a:pt x="18820" y="17475"/>
                        <a:pt x="18820" y="17258"/>
                        <a:pt x="18820" y="17258"/>
                      </a:cubicBezTo>
                      <a:cubicBezTo>
                        <a:pt x="18820" y="17041"/>
                        <a:pt x="18820" y="16824"/>
                        <a:pt x="18927" y="16716"/>
                      </a:cubicBezTo>
                      <a:cubicBezTo>
                        <a:pt x="19034" y="16607"/>
                        <a:pt x="19141" y="16607"/>
                        <a:pt x="19248" y="16607"/>
                      </a:cubicBezTo>
                      <a:cubicBezTo>
                        <a:pt x="19675" y="16607"/>
                        <a:pt x="19675" y="16607"/>
                        <a:pt x="19675" y="16607"/>
                      </a:cubicBezTo>
                      <a:cubicBezTo>
                        <a:pt x="20317" y="16607"/>
                        <a:pt x="20531" y="16498"/>
                        <a:pt x="20531" y="16498"/>
                      </a:cubicBezTo>
                      <a:cubicBezTo>
                        <a:pt x="20638" y="16390"/>
                        <a:pt x="20638" y="16390"/>
                        <a:pt x="20638" y="16390"/>
                      </a:cubicBezTo>
                      <a:cubicBezTo>
                        <a:pt x="20638" y="16390"/>
                        <a:pt x="20638" y="16390"/>
                        <a:pt x="20638" y="16390"/>
                      </a:cubicBezTo>
                      <a:cubicBezTo>
                        <a:pt x="20531" y="16281"/>
                        <a:pt x="20531" y="16173"/>
                        <a:pt x="20531" y="16173"/>
                      </a:cubicBezTo>
                      <a:cubicBezTo>
                        <a:pt x="20317" y="15847"/>
                        <a:pt x="20103" y="15413"/>
                        <a:pt x="19889" y="15305"/>
                      </a:cubicBezTo>
                      <a:cubicBezTo>
                        <a:pt x="19248" y="14979"/>
                        <a:pt x="19034" y="11940"/>
                        <a:pt x="19141" y="10963"/>
                      </a:cubicBezTo>
                      <a:cubicBezTo>
                        <a:pt x="19141" y="10637"/>
                        <a:pt x="19141" y="10529"/>
                        <a:pt x="19354" y="10420"/>
                      </a:cubicBezTo>
                      <a:cubicBezTo>
                        <a:pt x="19248" y="9877"/>
                        <a:pt x="19248" y="9877"/>
                        <a:pt x="19248" y="9877"/>
                      </a:cubicBezTo>
                      <a:cubicBezTo>
                        <a:pt x="19248" y="9877"/>
                        <a:pt x="19248" y="9877"/>
                        <a:pt x="19248" y="9877"/>
                      </a:cubicBezTo>
                      <a:cubicBezTo>
                        <a:pt x="19248" y="9877"/>
                        <a:pt x="19141" y="9877"/>
                        <a:pt x="19141" y="9877"/>
                      </a:cubicBezTo>
                      <a:cubicBezTo>
                        <a:pt x="19141" y="9769"/>
                        <a:pt x="19141" y="9769"/>
                        <a:pt x="19141" y="9769"/>
                      </a:cubicBezTo>
                      <a:cubicBezTo>
                        <a:pt x="19141" y="9769"/>
                        <a:pt x="19034" y="9769"/>
                        <a:pt x="19034" y="9660"/>
                      </a:cubicBezTo>
                      <a:cubicBezTo>
                        <a:pt x="19034" y="9660"/>
                        <a:pt x="19034" y="9660"/>
                        <a:pt x="19034" y="9552"/>
                      </a:cubicBezTo>
                      <a:cubicBezTo>
                        <a:pt x="19034" y="9552"/>
                        <a:pt x="19034" y="9552"/>
                        <a:pt x="19034" y="9552"/>
                      </a:cubicBezTo>
                      <a:cubicBezTo>
                        <a:pt x="18927" y="9552"/>
                        <a:pt x="18927" y="9443"/>
                        <a:pt x="18927" y="9335"/>
                      </a:cubicBezTo>
                      <a:cubicBezTo>
                        <a:pt x="18927" y="9118"/>
                        <a:pt x="19141" y="9009"/>
                        <a:pt x="19248" y="8901"/>
                      </a:cubicBezTo>
                      <a:cubicBezTo>
                        <a:pt x="19248" y="8575"/>
                        <a:pt x="19248" y="8141"/>
                        <a:pt x="19568" y="8032"/>
                      </a:cubicBezTo>
                      <a:cubicBezTo>
                        <a:pt x="19675" y="8032"/>
                        <a:pt x="19675" y="8032"/>
                        <a:pt x="19675" y="8032"/>
                      </a:cubicBezTo>
                      <a:cubicBezTo>
                        <a:pt x="19675" y="7924"/>
                        <a:pt x="19675" y="7924"/>
                        <a:pt x="19782" y="7815"/>
                      </a:cubicBezTo>
                      <a:cubicBezTo>
                        <a:pt x="19782" y="7707"/>
                        <a:pt x="19782" y="7489"/>
                        <a:pt x="19782" y="7272"/>
                      </a:cubicBezTo>
                      <a:cubicBezTo>
                        <a:pt x="19782" y="6838"/>
                        <a:pt x="19889" y="6404"/>
                        <a:pt x="20103" y="6078"/>
                      </a:cubicBezTo>
                      <a:cubicBezTo>
                        <a:pt x="20103" y="5970"/>
                        <a:pt x="20103" y="5861"/>
                        <a:pt x="20103" y="5753"/>
                      </a:cubicBezTo>
                      <a:cubicBezTo>
                        <a:pt x="20210" y="5536"/>
                        <a:pt x="20210" y="5319"/>
                        <a:pt x="20424" y="5102"/>
                      </a:cubicBezTo>
                      <a:cubicBezTo>
                        <a:pt x="20424" y="5102"/>
                        <a:pt x="20531" y="4993"/>
                        <a:pt x="20531" y="4884"/>
                      </a:cubicBezTo>
                      <a:cubicBezTo>
                        <a:pt x="20638" y="4776"/>
                        <a:pt x="20745" y="4450"/>
                        <a:pt x="20958" y="4450"/>
                      </a:cubicBezTo>
                      <a:cubicBezTo>
                        <a:pt x="21279" y="4342"/>
                        <a:pt x="21279" y="4233"/>
                        <a:pt x="21279" y="4233"/>
                      </a:cubicBezTo>
                      <a:cubicBezTo>
                        <a:pt x="21279" y="4125"/>
                        <a:pt x="21386" y="4016"/>
                        <a:pt x="21493" y="3908"/>
                      </a:cubicBezTo>
                      <a:cubicBezTo>
                        <a:pt x="21600" y="3799"/>
                        <a:pt x="21600" y="3690"/>
                        <a:pt x="21600" y="3690"/>
                      </a:cubicBezTo>
                      <a:cubicBezTo>
                        <a:pt x="21600" y="3582"/>
                        <a:pt x="21600" y="3582"/>
                        <a:pt x="21493" y="3582"/>
                      </a:cubicBezTo>
                      <a:cubicBezTo>
                        <a:pt x="21386" y="3473"/>
                        <a:pt x="21279" y="3365"/>
                        <a:pt x="21279" y="3039"/>
                      </a:cubicBezTo>
                      <a:cubicBezTo>
                        <a:pt x="21279" y="3039"/>
                        <a:pt x="21279" y="2931"/>
                        <a:pt x="21279" y="2931"/>
                      </a:cubicBezTo>
                      <a:cubicBezTo>
                        <a:pt x="21279" y="2931"/>
                        <a:pt x="21279" y="2931"/>
                        <a:pt x="21279" y="2931"/>
                      </a:cubicBezTo>
                      <a:cubicBezTo>
                        <a:pt x="21279" y="2822"/>
                        <a:pt x="21279" y="2822"/>
                        <a:pt x="21279" y="2822"/>
                      </a:cubicBezTo>
                      <a:cubicBezTo>
                        <a:pt x="21279" y="2714"/>
                        <a:pt x="21279" y="2714"/>
                        <a:pt x="21279" y="2714"/>
                      </a:cubicBezTo>
                      <a:cubicBezTo>
                        <a:pt x="21279" y="2714"/>
                        <a:pt x="21279" y="2714"/>
                        <a:pt x="21279" y="2605"/>
                      </a:cubicBezTo>
                      <a:cubicBezTo>
                        <a:pt x="21279" y="2605"/>
                        <a:pt x="21279" y="2605"/>
                        <a:pt x="21279" y="2605"/>
                      </a:cubicBezTo>
                      <a:cubicBezTo>
                        <a:pt x="21279" y="2496"/>
                        <a:pt x="21279" y="2496"/>
                        <a:pt x="21279" y="2496"/>
                      </a:cubicBezTo>
                      <a:cubicBezTo>
                        <a:pt x="21279" y="2388"/>
                        <a:pt x="21279" y="2388"/>
                        <a:pt x="21279" y="2279"/>
                      </a:cubicBezTo>
                      <a:cubicBezTo>
                        <a:pt x="21279" y="2279"/>
                        <a:pt x="21279" y="2279"/>
                        <a:pt x="21279" y="2279"/>
                      </a:cubicBezTo>
                      <a:cubicBezTo>
                        <a:pt x="21279" y="2279"/>
                        <a:pt x="21279" y="2171"/>
                        <a:pt x="21279" y="2171"/>
                      </a:cubicBezTo>
                      <a:cubicBezTo>
                        <a:pt x="21279" y="2171"/>
                        <a:pt x="21279" y="2171"/>
                        <a:pt x="21279" y="2171"/>
                      </a:cubicBezTo>
                      <a:cubicBezTo>
                        <a:pt x="21279" y="2171"/>
                        <a:pt x="21386" y="2062"/>
                        <a:pt x="21386" y="2062"/>
                      </a:cubicBezTo>
                      <a:cubicBezTo>
                        <a:pt x="21386" y="2062"/>
                        <a:pt x="21386" y="2062"/>
                        <a:pt x="21386" y="2062"/>
                      </a:cubicBezTo>
                      <a:cubicBezTo>
                        <a:pt x="21279" y="2062"/>
                        <a:pt x="21279" y="2062"/>
                        <a:pt x="21279" y="1954"/>
                      </a:cubicBezTo>
                      <a:cubicBezTo>
                        <a:pt x="21279" y="1954"/>
                        <a:pt x="21172" y="1954"/>
                        <a:pt x="21172" y="1954"/>
                      </a:cubicBezTo>
                      <a:cubicBezTo>
                        <a:pt x="21172" y="1845"/>
                        <a:pt x="21065" y="1845"/>
                        <a:pt x="21065" y="1845"/>
                      </a:cubicBezTo>
                      <a:cubicBezTo>
                        <a:pt x="21065" y="1737"/>
                        <a:pt x="20958" y="1737"/>
                        <a:pt x="20958" y="1737"/>
                      </a:cubicBezTo>
                      <a:cubicBezTo>
                        <a:pt x="20958" y="1737"/>
                        <a:pt x="20851" y="1628"/>
                        <a:pt x="20851" y="1628"/>
                      </a:cubicBezTo>
                      <a:cubicBezTo>
                        <a:pt x="20851" y="1628"/>
                        <a:pt x="20745" y="1520"/>
                        <a:pt x="20745" y="1520"/>
                      </a:cubicBezTo>
                      <a:cubicBezTo>
                        <a:pt x="20745" y="1520"/>
                        <a:pt x="20745" y="1520"/>
                        <a:pt x="20638" y="1520"/>
                      </a:cubicBezTo>
                      <a:cubicBezTo>
                        <a:pt x="20638" y="1411"/>
                        <a:pt x="20638" y="1411"/>
                        <a:pt x="20531" y="1411"/>
                      </a:cubicBezTo>
                      <a:cubicBezTo>
                        <a:pt x="20531" y="1303"/>
                        <a:pt x="20531" y="1303"/>
                        <a:pt x="20531" y="1303"/>
                      </a:cubicBezTo>
                      <a:cubicBezTo>
                        <a:pt x="20424" y="1303"/>
                        <a:pt x="20424" y="1303"/>
                        <a:pt x="20424" y="1194"/>
                      </a:cubicBezTo>
                      <a:cubicBezTo>
                        <a:pt x="20317" y="1194"/>
                        <a:pt x="20317" y="1194"/>
                        <a:pt x="20317" y="1194"/>
                      </a:cubicBezTo>
                      <a:cubicBezTo>
                        <a:pt x="20317" y="1194"/>
                        <a:pt x="20317" y="1085"/>
                        <a:pt x="20210" y="1085"/>
                      </a:cubicBezTo>
                      <a:cubicBezTo>
                        <a:pt x="20210" y="1085"/>
                        <a:pt x="20210" y="1085"/>
                        <a:pt x="20210" y="1085"/>
                      </a:cubicBezTo>
                      <a:cubicBezTo>
                        <a:pt x="20210" y="1085"/>
                        <a:pt x="20103" y="1085"/>
                        <a:pt x="20103" y="1085"/>
                      </a:cubicBezTo>
                      <a:cubicBezTo>
                        <a:pt x="20103" y="977"/>
                        <a:pt x="20103" y="977"/>
                        <a:pt x="20103" y="977"/>
                      </a:cubicBezTo>
                      <a:cubicBezTo>
                        <a:pt x="19996" y="977"/>
                        <a:pt x="19782" y="1085"/>
                        <a:pt x="19782" y="1085"/>
                      </a:cubicBezTo>
                      <a:cubicBezTo>
                        <a:pt x="19782" y="1085"/>
                        <a:pt x="19782" y="1085"/>
                        <a:pt x="19675" y="1085"/>
                      </a:cubicBezTo>
                      <a:cubicBezTo>
                        <a:pt x="19675" y="1085"/>
                        <a:pt x="19675" y="1085"/>
                        <a:pt x="19675" y="1085"/>
                      </a:cubicBezTo>
                      <a:cubicBezTo>
                        <a:pt x="19568" y="1194"/>
                        <a:pt x="19568" y="1194"/>
                        <a:pt x="19568" y="1194"/>
                      </a:cubicBezTo>
                      <a:cubicBezTo>
                        <a:pt x="19461" y="1085"/>
                        <a:pt x="19461" y="1085"/>
                        <a:pt x="19461" y="1085"/>
                      </a:cubicBezTo>
                      <a:cubicBezTo>
                        <a:pt x="19354" y="1085"/>
                        <a:pt x="19248" y="977"/>
                        <a:pt x="19141" y="977"/>
                      </a:cubicBezTo>
                      <a:cubicBezTo>
                        <a:pt x="19141" y="977"/>
                        <a:pt x="19141" y="977"/>
                        <a:pt x="19034" y="977"/>
                      </a:cubicBezTo>
                      <a:cubicBezTo>
                        <a:pt x="18927" y="1194"/>
                        <a:pt x="18820" y="1194"/>
                        <a:pt x="18606" y="1194"/>
                      </a:cubicBezTo>
                      <a:cubicBezTo>
                        <a:pt x="18285" y="1194"/>
                        <a:pt x="18071" y="1085"/>
                        <a:pt x="18071" y="1085"/>
                      </a:cubicBezTo>
                      <a:cubicBezTo>
                        <a:pt x="18071" y="1085"/>
                        <a:pt x="17644" y="760"/>
                        <a:pt x="17430" y="326"/>
                      </a:cubicBezTo>
                      <a:cubicBezTo>
                        <a:pt x="17430" y="326"/>
                        <a:pt x="17430" y="326"/>
                        <a:pt x="17430" y="217"/>
                      </a:cubicBezTo>
                      <a:cubicBezTo>
                        <a:pt x="17430" y="217"/>
                        <a:pt x="17430" y="217"/>
                        <a:pt x="17323" y="217"/>
                      </a:cubicBezTo>
                      <a:cubicBezTo>
                        <a:pt x="17323" y="217"/>
                        <a:pt x="17323" y="217"/>
                        <a:pt x="17323" y="217"/>
                      </a:cubicBezTo>
                      <a:cubicBezTo>
                        <a:pt x="16467" y="326"/>
                        <a:pt x="16467" y="326"/>
                        <a:pt x="16467" y="326"/>
                      </a:cubicBezTo>
                      <a:cubicBezTo>
                        <a:pt x="16360" y="326"/>
                        <a:pt x="16360" y="326"/>
                        <a:pt x="16360" y="326"/>
                      </a:cubicBezTo>
                      <a:cubicBezTo>
                        <a:pt x="16253" y="217"/>
                        <a:pt x="15719" y="0"/>
                        <a:pt x="15505" y="0"/>
                      </a:cubicBezTo>
                      <a:cubicBezTo>
                        <a:pt x="15398" y="0"/>
                        <a:pt x="15291" y="109"/>
                        <a:pt x="15291" y="109"/>
                      </a:cubicBezTo>
                      <a:cubicBezTo>
                        <a:pt x="15291" y="217"/>
                        <a:pt x="15077" y="434"/>
                        <a:pt x="14863" y="434"/>
                      </a:cubicBezTo>
                      <a:cubicBezTo>
                        <a:pt x="14756" y="434"/>
                        <a:pt x="14650" y="434"/>
                        <a:pt x="14543" y="434"/>
                      </a:cubicBezTo>
                      <a:cubicBezTo>
                        <a:pt x="14436" y="434"/>
                        <a:pt x="14329" y="326"/>
                        <a:pt x="14115" y="326"/>
                      </a:cubicBezTo>
                      <a:cubicBezTo>
                        <a:pt x="13687" y="326"/>
                        <a:pt x="13259" y="543"/>
                        <a:pt x="13046" y="760"/>
                      </a:cubicBezTo>
                      <a:cubicBezTo>
                        <a:pt x="12832" y="868"/>
                        <a:pt x="12511" y="760"/>
                        <a:pt x="12297" y="760"/>
                      </a:cubicBezTo>
                      <a:cubicBezTo>
                        <a:pt x="12190" y="760"/>
                        <a:pt x="12083" y="760"/>
                        <a:pt x="12083" y="760"/>
                      </a:cubicBezTo>
                      <a:cubicBezTo>
                        <a:pt x="11976" y="760"/>
                        <a:pt x="11869" y="1085"/>
                        <a:pt x="11762" y="1411"/>
                      </a:cubicBezTo>
                      <a:cubicBezTo>
                        <a:pt x="11762" y="1628"/>
                        <a:pt x="11762" y="1628"/>
                        <a:pt x="11762" y="1628"/>
                      </a:cubicBezTo>
                      <a:cubicBezTo>
                        <a:pt x="9089" y="1085"/>
                        <a:pt x="9089" y="1085"/>
                        <a:pt x="9089" y="1085"/>
                      </a:cubicBezTo>
                      <a:cubicBezTo>
                        <a:pt x="9089" y="977"/>
                        <a:pt x="9089" y="977"/>
                        <a:pt x="9089" y="977"/>
                      </a:cubicBezTo>
                      <a:cubicBezTo>
                        <a:pt x="8982" y="868"/>
                        <a:pt x="8661" y="434"/>
                        <a:pt x="8341" y="434"/>
                      </a:cubicBezTo>
                      <a:cubicBezTo>
                        <a:pt x="8020" y="434"/>
                        <a:pt x="7485" y="868"/>
                        <a:pt x="7271" y="1303"/>
                      </a:cubicBezTo>
                      <a:cubicBezTo>
                        <a:pt x="7271" y="2062"/>
                        <a:pt x="7271" y="2062"/>
                        <a:pt x="7271" y="2062"/>
                      </a:cubicBezTo>
                      <a:cubicBezTo>
                        <a:pt x="7271" y="2062"/>
                        <a:pt x="7271" y="2171"/>
                        <a:pt x="7271" y="2171"/>
                      </a:cubicBezTo>
                      <a:cubicBezTo>
                        <a:pt x="7271" y="2714"/>
                        <a:pt x="7164" y="3148"/>
                        <a:pt x="7057" y="3365"/>
                      </a:cubicBezTo>
                      <a:cubicBezTo>
                        <a:pt x="6950" y="3473"/>
                        <a:pt x="6950" y="3582"/>
                        <a:pt x="6950" y="3582"/>
                      </a:cubicBezTo>
                      <a:cubicBezTo>
                        <a:pt x="6737" y="3908"/>
                        <a:pt x="6630" y="4016"/>
                        <a:pt x="6630" y="4559"/>
                      </a:cubicBezTo>
                      <a:cubicBezTo>
                        <a:pt x="6630" y="4993"/>
                        <a:pt x="6309" y="5536"/>
                        <a:pt x="6095" y="6078"/>
                      </a:cubicBezTo>
                      <a:cubicBezTo>
                        <a:pt x="5881" y="6513"/>
                        <a:pt x="5774" y="6947"/>
                        <a:pt x="5774" y="7164"/>
                      </a:cubicBezTo>
                      <a:cubicBezTo>
                        <a:pt x="5774" y="7598"/>
                        <a:pt x="5347" y="7924"/>
                        <a:pt x="5026" y="8141"/>
                      </a:cubicBezTo>
                      <a:cubicBezTo>
                        <a:pt x="4919" y="8249"/>
                        <a:pt x="4705" y="8466"/>
                        <a:pt x="4705" y="8466"/>
                      </a:cubicBezTo>
                      <a:cubicBezTo>
                        <a:pt x="4705" y="8683"/>
                        <a:pt x="4705" y="8901"/>
                        <a:pt x="4598" y="9226"/>
                      </a:cubicBezTo>
                      <a:cubicBezTo>
                        <a:pt x="4598" y="9552"/>
                        <a:pt x="4598" y="10094"/>
                        <a:pt x="4598" y="10529"/>
                      </a:cubicBezTo>
                      <a:cubicBezTo>
                        <a:pt x="4598" y="11071"/>
                        <a:pt x="4491" y="11180"/>
                        <a:pt x="4170" y="11288"/>
                      </a:cubicBezTo>
                      <a:cubicBezTo>
                        <a:pt x="4170" y="11288"/>
                        <a:pt x="4170" y="11288"/>
                        <a:pt x="4170" y="11506"/>
                      </a:cubicBezTo>
                      <a:cubicBezTo>
                        <a:pt x="4170" y="12048"/>
                        <a:pt x="3956" y="12157"/>
                        <a:pt x="3636" y="12157"/>
                      </a:cubicBezTo>
                      <a:cubicBezTo>
                        <a:pt x="3529" y="12157"/>
                        <a:pt x="3422" y="12157"/>
                        <a:pt x="3315" y="12265"/>
                      </a:cubicBezTo>
                      <a:cubicBezTo>
                        <a:pt x="3101" y="12591"/>
                        <a:pt x="2887" y="12699"/>
                        <a:pt x="2780" y="12699"/>
                      </a:cubicBezTo>
                      <a:cubicBezTo>
                        <a:pt x="2673" y="12699"/>
                        <a:pt x="2673" y="12699"/>
                        <a:pt x="2566" y="12591"/>
                      </a:cubicBezTo>
                      <a:cubicBezTo>
                        <a:pt x="2566" y="12591"/>
                        <a:pt x="2566" y="12591"/>
                        <a:pt x="2566" y="12591"/>
                      </a:cubicBezTo>
                      <a:cubicBezTo>
                        <a:pt x="2566" y="12591"/>
                        <a:pt x="2566" y="12591"/>
                        <a:pt x="2566" y="12591"/>
                      </a:cubicBezTo>
                      <a:cubicBezTo>
                        <a:pt x="2566" y="12591"/>
                        <a:pt x="2566" y="12591"/>
                        <a:pt x="2566" y="12591"/>
                      </a:cubicBezTo>
                      <a:cubicBezTo>
                        <a:pt x="2566" y="12591"/>
                        <a:pt x="2566" y="12591"/>
                        <a:pt x="2566" y="12482"/>
                      </a:cubicBezTo>
                      <a:cubicBezTo>
                        <a:pt x="2566" y="12482"/>
                        <a:pt x="2459" y="12482"/>
                        <a:pt x="2459" y="12482"/>
                      </a:cubicBezTo>
                      <a:cubicBezTo>
                        <a:pt x="2459" y="12482"/>
                        <a:pt x="2459" y="12482"/>
                        <a:pt x="2459" y="12482"/>
                      </a:cubicBezTo>
                      <a:cubicBezTo>
                        <a:pt x="2459" y="12482"/>
                        <a:pt x="2459" y="12482"/>
                        <a:pt x="2459" y="12482"/>
                      </a:cubicBezTo>
                      <a:cubicBezTo>
                        <a:pt x="2459" y="12374"/>
                        <a:pt x="2459" y="12374"/>
                        <a:pt x="2459" y="12265"/>
                      </a:cubicBezTo>
                      <a:cubicBezTo>
                        <a:pt x="2459" y="12157"/>
                        <a:pt x="2459" y="12157"/>
                        <a:pt x="2352" y="12157"/>
                      </a:cubicBezTo>
                      <a:cubicBezTo>
                        <a:pt x="2139" y="12157"/>
                        <a:pt x="2032" y="12157"/>
                        <a:pt x="1818" y="12265"/>
                      </a:cubicBezTo>
                      <a:cubicBezTo>
                        <a:pt x="1711" y="12482"/>
                        <a:pt x="1497" y="12482"/>
                        <a:pt x="1390" y="12482"/>
                      </a:cubicBezTo>
                      <a:cubicBezTo>
                        <a:pt x="1176" y="12482"/>
                        <a:pt x="1069" y="12374"/>
                        <a:pt x="962" y="12374"/>
                      </a:cubicBezTo>
                      <a:cubicBezTo>
                        <a:pt x="855" y="12374"/>
                        <a:pt x="855" y="12265"/>
                        <a:pt x="855" y="12265"/>
                      </a:cubicBezTo>
                      <a:cubicBezTo>
                        <a:pt x="855" y="12265"/>
                        <a:pt x="749" y="12265"/>
                        <a:pt x="749" y="12374"/>
                      </a:cubicBezTo>
                      <a:cubicBezTo>
                        <a:pt x="749" y="12374"/>
                        <a:pt x="642" y="12374"/>
                        <a:pt x="642" y="12374"/>
                      </a:cubicBezTo>
                      <a:cubicBezTo>
                        <a:pt x="642" y="12374"/>
                        <a:pt x="642" y="12374"/>
                        <a:pt x="535" y="12482"/>
                      </a:cubicBezTo>
                      <a:cubicBezTo>
                        <a:pt x="535" y="12482"/>
                        <a:pt x="428" y="12482"/>
                        <a:pt x="428" y="12482"/>
                      </a:cubicBezTo>
                      <a:cubicBezTo>
                        <a:pt x="428" y="12482"/>
                        <a:pt x="321" y="12591"/>
                        <a:pt x="321" y="12591"/>
                      </a:cubicBezTo>
                      <a:cubicBezTo>
                        <a:pt x="214" y="12591"/>
                        <a:pt x="214" y="12699"/>
                        <a:pt x="107" y="12699"/>
                      </a:cubicBezTo>
                      <a:cubicBezTo>
                        <a:pt x="107" y="12699"/>
                        <a:pt x="107" y="12699"/>
                        <a:pt x="0" y="12808"/>
                      </a:cubicBezTo>
                      <a:cubicBezTo>
                        <a:pt x="214" y="13134"/>
                        <a:pt x="321" y="13459"/>
                        <a:pt x="321" y="13785"/>
                      </a:cubicBezTo>
                      <a:cubicBezTo>
                        <a:pt x="321" y="13785"/>
                        <a:pt x="321" y="13785"/>
                        <a:pt x="321" y="13785"/>
                      </a:cubicBezTo>
                      <a:cubicBezTo>
                        <a:pt x="428" y="13785"/>
                        <a:pt x="535" y="13676"/>
                        <a:pt x="535" y="13676"/>
                      </a:cubicBezTo>
                      <a:cubicBezTo>
                        <a:pt x="535" y="13676"/>
                        <a:pt x="535" y="13676"/>
                        <a:pt x="535" y="13676"/>
                      </a:cubicBezTo>
                      <a:cubicBezTo>
                        <a:pt x="642" y="13676"/>
                        <a:pt x="642" y="13676"/>
                        <a:pt x="642" y="13568"/>
                      </a:cubicBezTo>
                      <a:cubicBezTo>
                        <a:pt x="642" y="13568"/>
                        <a:pt x="642" y="13568"/>
                        <a:pt x="642" y="13568"/>
                      </a:cubicBezTo>
                      <a:cubicBezTo>
                        <a:pt x="749" y="13568"/>
                        <a:pt x="749" y="13568"/>
                        <a:pt x="749" y="13568"/>
                      </a:cubicBezTo>
                      <a:cubicBezTo>
                        <a:pt x="749" y="13568"/>
                        <a:pt x="749" y="13568"/>
                        <a:pt x="855" y="13568"/>
                      </a:cubicBezTo>
                      <a:cubicBezTo>
                        <a:pt x="855" y="13568"/>
                        <a:pt x="855" y="13568"/>
                        <a:pt x="855" y="13568"/>
                      </a:cubicBezTo>
                      <a:cubicBezTo>
                        <a:pt x="962" y="13568"/>
                        <a:pt x="1176" y="13568"/>
                        <a:pt x="2032" y="13568"/>
                      </a:cubicBezTo>
                      <a:cubicBezTo>
                        <a:pt x="3208" y="13568"/>
                        <a:pt x="4812" y="13568"/>
                        <a:pt x="4812" y="13568"/>
                      </a:cubicBezTo>
                      <a:cubicBezTo>
                        <a:pt x="4919" y="13568"/>
                        <a:pt x="4919" y="13568"/>
                        <a:pt x="4919" y="13568"/>
                      </a:cubicBezTo>
                      <a:cubicBezTo>
                        <a:pt x="5026" y="13676"/>
                        <a:pt x="5026" y="13676"/>
                        <a:pt x="5026" y="13676"/>
                      </a:cubicBezTo>
                      <a:cubicBezTo>
                        <a:pt x="5026" y="13676"/>
                        <a:pt x="5347" y="14328"/>
                        <a:pt x="5240" y="14870"/>
                      </a:cubicBezTo>
                      <a:cubicBezTo>
                        <a:pt x="5240" y="14979"/>
                        <a:pt x="5240" y="14979"/>
                        <a:pt x="5240" y="15087"/>
                      </a:cubicBezTo>
                      <a:cubicBezTo>
                        <a:pt x="5347" y="15196"/>
                        <a:pt x="5560" y="15305"/>
                        <a:pt x="5667" y="15630"/>
                      </a:cubicBezTo>
                      <a:cubicBezTo>
                        <a:pt x="5881" y="16173"/>
                        <a:pt x="6095" y="16281"/>
                        <a:pt x="6202" y="16281"/>
                      </a:cubicBezTo>
                      <a:cubicBezTo>
                        <a:pt x="6309" y="16281"/>
                        <a:pt x="6416" y="16281"/>
                        <a:pt x="6416" y="16281"/>
                      </a:cubicBezTo>
                      <a:cubicBezTo>
                        <a:pt x="6950" y="16173"/>
                        <a:pt x="7592" y="16064"/>
                        <a:pt x="7806" y="16064"/>
                      </a:cubicBezTo>
                      <a:cubicBezTo>
                        <a:pt x="7806" y="15956"/>
                        <a:pt x="7913" y="15847"/>
                        <a:pt x="7913" y="15847"/>
                      </a:cubicBezTo>
                      <a:cubicBezTo>
                        <a:pt x="7913" y="15522"/>
                        <a:pt x="8020" y="15087"/>
                        <a:pt x="8341" y="14979"/>
                      </a:cubicBezTo>
                      <a:cubicBezTo>
                        <a:pt x="8448" y="14979"/>
                        <a:pt x="8554" y="14870"/>
                        <a:pt x="8768" y="14870"/>
                      </a:cubicBezTo>
                      <a:cubicBezTo>
                        <a:pt x="9089" y="14870"/>
                        <a:pt x="9410" y="14979"/>
                        <a:pt x="9410" y="14979"/>
                      </a:cubicBezTo>
                      <a:cubicBezTo>
                        <a:pt x="9517" y="14979"/>
                        <a:pt x="9517" y="14979"/>
                        <a:pt x="9517" y="14979"/>
                      </a:cubicBezTo>
                      <a:cubicBezTo>
                        <a:pt x="9517" y="15196"/>
                        <a:pt x="9517" y="15196"/>
                        <a:pt x="9517" y="15196"/>
                      </a:cubicBezTo>
                      <a:cubicBezTo>
                        <a:pt x="9517" y="15196"/>
                        <a:pt x="9624" y="15196"/>
                        <a:pt x="9945" y="15196"/>
                      </a:cubicBezTo>
                      <a:cubicBezTo>
                        <a:pt x="10051" y="15196"/>
                        <a:pt x="10265" y="15196"/>
                        <a:pt x="10372" y="15196"/>
                      </a:cubicBezTo>
                      <a:cubicBezTo>
                        <a:pt x="10372" y="15196"/>
                        <a:pt x="10479" y="15196"/>
                        <a:pt x="10586" y="15196"/>
                      </a:cubicBezTo>
                      <a:cubicBezTo>
                        <a:pt x="10693" y="15196"/>
                        <a:pt x="10907" y="15196"/>
                        <a:pt x="10907" y="15630"/>
                      </a:cubicBezTo>
                      <a:cubicBezTo>
                        <a:pt x="10907" y="16064"/>
                        <a:pt x="11014" y="16390"/>
                        <a:pt x="11121" y="16390"/>
                      </a:cubicBezTo>
                      <a:cubicBezTo>
                        <a:pt x="11228" y="16607"/>
                        <a:pt x="11228" y="16933"/>
                        <a:pt x="11121" y="17367"/>
                      </a:cubicBezTo>
                      <a:cubicBezTo>
                        <a:pt x="11014" y="17584"/>
                        <a:pt x="10907" y="18127"/>
                        <a:pt x="10907" y="18235"/>
                      </a:cubicBezTo>
                      <a:cubicBezTo>
                        <a:pt x="11121" y="18344"/>
                        <a:pt x="11655" y="18886"/>
                        <a:pt x="11549" y="19321"/>
                      </a:cubicBezTo>
                      <a:cubicBezTo>
                        <a:pt x="11549" y="19429"/>
                        <a:pt x="11549" y="19429"/>
                        <a:pt x="11549" y="19429"/>
                      </a:cubicBezTo>
                      <a:cubicBezTo>
                        <a:pt x="11549" y="19538"/>
                        <a:pt x="11442" y="19863"/>
                        <a:pt x="11442" y="19972"/>
                      </a:cubicBezTo>
                      <a:cubicBezTo>
                        <a:pt x="11549" y="19863"/>
                        <a:pt x="11762" y="19755"/>
                        <a:pt x="11976" y="19755"/>
                      </a:cubicBezTo>
                      <a:cubicBezTo>
                        <a:pt x="12083" y="19755"/>
                        <a:pt x="12190" y="19755"/>
                        <a:pt x="12297" y="19755"/>
                      </a:cubicBezTo>
                      <a:cubicBezTo>
                        <a:pt x="12511" y="19755"/>
                        <a:pt x="12725" y="19755"/>
                        <a:pt x="13046" y="19646"/>
                      </a:cubicBezTo>
                      <a:cubicBezTo>
                        <a:pt x="13046" y="19646"/>
                        <a:pt x="13152" y="19646"/>
                        <a:pt x="13259" y="19646"/>
                      </a:cubicBezTo>
                      <a:cubicBezTo>
                        <a:pt x="13259" y="19538"/>
                        <a:pt x="13259" y="19538"/>
                        <a:pt x="13259" y="19538"/>
                      </a:cubicBezTo>
                      <a:lnTo>
                        <a:pt x="13473" y="1964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58" name="Shape 3558"/>
                <p:cNvSpPr/>
                <p:nvPr/>
              </p:nvSpPr>
              <p:spPr>
                <a:xfrm>
                  <a:off x="7567" y="59439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59" name="Shape 3559"/>
                <p:cNvSpPr/>
                <p:nvPr/>
              </p:nvSpPr>
              <p:spPr>
                <a:xfrm>
                  <a:off x="6053" y="5887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21600" y="21600"/>
                        <a:pt x="0" y="21600"/>
                      </a:cubicBezTo>
                      <a:cubicBezTo>
                        <a:pt x="216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60" name="Shape 3560"/>
                <p:cNvSpPr/>
                <p:nvPr/>
              </p:nvSpPr>
              <p:spPr>
                <a:xfrm>
                  <a:off x="182365" y="6678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61" name="Shape 3561"/>
                <p:cNvSpPr/>
                <p:nvPr/>
              </p:nvSpPr>
              <p:spPr>
                <a:xfrm>
                  <a:off x="4540" y="59024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62" name="Shape 3562"/>
                <p:cNvSpPr/>
                <p:nvPr/>
              </p:nvSpPr>
              <p:spPr>
                <a:xfrm>
                  <a:off x="276953" y="6253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63" name="Shape 3563"/>
                <p:cNvSpPr/>
                <p:nvPr/>
              </p:nvSpPr>
              <p:spPr>
                <a:xfrm>
                  <a:off x="185392" y="6693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10800"/>
                        <a:pt x="0" y="0"/>
                      </a:cubicBezTo>
                      <a:cubicBezTo>
                        <a:pt x="0" y="0"/>
                        <a:pt x="0" y="0"/>
                        <a:pt x="0" y="0"/>
                      </a:cubicBezTo>
                      <a:cubicBezTo>
                        <a:pt x="10800" y="108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64" name="Shape 3564"/>
                <p:cNvSpPr/>
                <p:nvPr/>
              </p:nvSpPr>
              <p:spPr>
                <a:xfrm>
                  <a:off x="179338" y="6664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21600"/>
                        <a:pt x="21600" y="21600"/>
                        <a:pt x="21600" y="21600"/>
                      </a:cubicBezTo>
                      <a:cubicBezTo>
                        <a:pt x="0" y="0"/>
                        <a:pt x="0" y="0"/>
                        <a:pt x="0" y="0"/>
                      </a:cubicBezTo>
                      <a:cubicBezTo>
                        <a:pt x="0" y="21600"/>
                        <a:pt x="0" y="21600"/>
                        <a:pt x="0" y="21600"/>
                      </a:cubicBezTo>
                      <a:cubicBezTo>
                        <a:pt x="10800" y="216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65" name="Shape 3565"/>
                <p:cNvSpPr/>
                <p:nvPr/>
              </p:nvSpPr>
              <p:spPr>
                <a:xfrm>
                  <a:off x="182365" y="6678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21600" y="21600"/>
                        <a:pt x="216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66" name="Shape 3566"/>
                <p:cNvSpPr/>
                <p:nvPr/>
              </p:nvSpPr>
              <p:spPr>
                <a:xfrm>
                  <a:off x="258792" y="54606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67" name="Shape 3567"/>
                <p:cNvSpPr/>
                <p:nvPr/>
              </p:nvSpPr>
              <p:spPr>
                <a:xfrm>
                  <a:off x="257278" y="5389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21600"/>
                        <a:pt x="0" y="0"/>
                      </a:cubicBezTo>
                      <a:cubicBezTo>
                        <a:pt x="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68" name="Shape 3568"/>
                <p:cNvSpPr/>
                <p:nvPr/>
              </p:nvSpPr>
              <p:spPr>
                <a:xfrm>
                  <a:off x="9080" y="5719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69" name="Shape 3569"/>
                <p:cNvSpPr/>
                <p:nvPr/>
              </p:nvSpPr>
              <p:spPr>
                <a:xfrm>
                  <a:off x="0" y="577058"/>
                  <a:ext cx="1270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70" name="Shape 3570"/>
                <p:cNvSpPr/>
                <p:nvPr/>
              </p:nvSpPr>
              <p:spPr>
                <a:xfrm>
                  <a:off x="103964" y="4408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71" name="Shape 3571"/>
                <p:cNvSpPr/>
                <p:nvPr/>
              </p:nvSpPr>
              <p:spPr>
                <a:xfrm>
                  <a:off x="6053" y="5726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72" name="Shape 3572"/>
                <p:cNvSpPr/>
                <p:nvPr/>
              </p:nvSpPr>
              <p:spPr>
                <a:xfrm>
                  <a:off x="40401" y="5741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73" name="Shape 3573"/>
                <p:cNvSpPr/>
                <p:nvPr/>
              </p:nvSpPr>
              <p:spPr>
                <a:xfrm>
                  <a:off x="35565" y="5755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21600"/>
                        <a:pt x="10800" y="21600"/>
                        <a:pt x="21600" y="21600"/>
                      </a:cubicBezTo>
                      <a:cubicBezTo>
                        <a:pt x="10800" y="21600"/>
                        <a:pt x="108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74" name="Shape 3574"/>
                <p:cNvSpPr/>
                <p:nvPr/>
              </p:nvSpPr>
              <p:spPr>
                <a:xfrm>
                  <a:off x="4540" y="5741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75" name="Shape 3575"/>
                <p:cNvSpPr/>
                <p:nvPr/>
              </p:nvSpPr>
              <p:spPr>
                <a:xfrm>
                  <a:off x="278466" y="43914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76" name="Shape 3576"/>
                <p:cNvSpPr/>
                <p:nvPr/>
              </p:nvSpPr>
              <p:spPr>
                <a:xfrm>
                  <a:off x="284520" y="43792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77" name="Shape 3577"/>
                <p:cNvSpPr/>
                <p:nvPr/>
              </p:nvSpPr>
              <p:spPr>
                <a:xfrm>
                  <a:off x="287546" y="4393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21600" y="21600"/>
                        <a:pt x="2160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78" name="Shape 3578"/>
                <p:cNvSpPr/>
                <p:nvPr/>
              </p:nvSpPr>
              <p:spPr>
                <a:xfrm>
                  <a:off x="241684" y="4159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79" name="Shape 3579"/>
                <p:cNvSpPr/>
                <p:nvPr/>
              </p:nvSpPr>
              <p:spPr>
                <a:xfrm>
                  <a:off x="273926" y="43475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80" name="Shape 3580"/>
                <p:cNvSpPr/>
                <p:nvPr/>
              </p:nvSpPr>
              <p:spPr>
                <a:xfrm>
                  <a:off x="282546" y="43059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81" name="Shape 3581"/>
                <p:cNvSpPr/>
                <p:nvPr/>
              </p:nvSpPr>
              <p:spPr>
                <a:xfrm>
                  <a:off x="281493" y="4349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82" name="Shape 3582"/>
                <p:cNvSpPr/>
                <p:nvPr/>
              </p:nvSpPr>
              <p:spPr>
                <a:xfrm>
                  <a:off x="264089" y="4276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21600"/>
                      </a:lnTo>
                      <a:lnTo>
                        <a:pt x="21600" y="0"/>
                      </a:lnTo>
                      <a:lnTo>
                        <a:pt x="108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83" name="Shape 3583"/>
                <p:cNvSpPr/>
                <p:nvPr/>
              </p:nvSpPr>
              <p:spPr>
                <a:xfrm>
                  <a:off x="268629" y="42620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0" y="21600"/>
                        <a:pt x="0" y="21600"/>
                      </a:cubicBezTo>
                      <a:cubicBezTo>
                        <a:pt x="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84" name="Shape 3584"/>
                <p:cNvSpPr/>
                <p:nvPr/>
              </p:nvSpPr>
              <p:spPr>
                <a:xfrm>
                  <a:off x="276492" y="4262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85" name="Shape 3585"/>
                <p:cNvSpPr/>
                <p:nvPr/>
              </p:nvSpPr>
              <p:spPr>
                <a:xfrm>
                  <a:off x="293140" y="4423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86" name="Shape 3586"/>
                <p:cNvSpPr/>
                <p:nvPr/>
              </p:nvSpPr>
              <p:spPr>
                <a:xfrm>
                  <a:off x="293140" y="44377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87" name="Shape 3587"/>
                <p:cNvSpPr/>
                <p:nvPr/>
              </p:nvSpPr>
              <p:spPr>
                <a:xfrm>
                  <a:off x="293140" y="44817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88" name="Shape 3588"/>
                <p:cNvSpPr/>
                <p:nvPr/>
              </p:nvSpPr>
              <p:spPr>
                <a:xfrm>
                  <a:off x="273465" y="51041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589" name="Shape 3589"/>
                <p:cNvSpPr/>
                <p:nvPr/>
              </p:nvSpPr>
              <p:spPr>
                <a:xfrm>
                  <a:off x="287546" y="4408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90" name="Shape 3590"/>
                <p:cNvSpPr/>
                <p:nvPr/>
              </p:nvSpPr>
              <p:spPr>
                <a:xfrm>
                  <a:off x="273465" y="544596"/>
                  <a:ext cx="16649" cy="249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0"/>
                      </a:moveTo>
                      <a:cubicBezTo>
                        <a:pt x="14400" y="0"/>
                        <a:pt x="14400" y="0"/>
                        <a:pt x="14400" y="0"/>
                      </a:cubicBezTo>
                      <a:cubicBezTo>
                        <a:pt x="14400" y="0"/>
                        <a:pt x="14400" y="0"/>
                        <a:pt x="14400" y="0"/>
                      </a:cubicBezTo>
                      <a:cubicBezTo>
                        <a:pt x="14400" y="0"/>
                        <a:pt x="14400" y="0"/>
                        <a:pt x="14400" y="1200"/>
                      </a:cubicBezTo>
                      <a:cubicBezTo>
                        <a:pt x="12600" y="1200"/>
                        <a:pt x="12600" y="1200"/>
                        <a:pt x="12600" y="1200"/>
                      </a:cubicBezTo>
                      <a:cubicBezTo>
                        <a:pt x="12600" y="2400"/>
                        <a:pt x="10800" y="2400"/>
                        <a:pt x="10800" y="2400"/>
                      </a:cubicBezTo>
                      <a:cubicBezTo>
                        <a:pt x="10800" y="2400"/>
                        <a:pt x="10800" y="2400"/>
                        <a:pt x="10800" y="2400"/>
                      </a:cubicBezTo>
                      <a:cubicBezTo>
                        <a:pt x="9000" y="2400"/>
                        <a:pt x="9000" y="3600"/>
                        <a:pt x="9000" y="3600"/>
                      </a:cubicBezTo>
                      <a:cubicBezTo>
                        <a:pt x="9000" y="3600"/>
                        <a:pt x="9000" y="3600"/>
                        <a:pt x="7200" y="3600"/>
                      </a:cubicBezTo>
                      <a:cubicBezTo>
                        <a:pt x="7200" y="3600"/>
                        <a:pt x="7200" y="3600"/>
                        <a:pt x="5400" y="3600"/>
                      </a:cubicBezTo>
                      <a:cubicBezTo>
                        <a:pt x="5400" y="3600"/>
                        <a:pt x="5400" y="3600"/>
                        <a:pt x="3600" y="3600"/>
                      </a:cubicBezTo>
                      <a:cubicBezTo>
                        <a:pt x="3600" y="3600"/>
                        <a:pt x="3600" y="3600"/>
                        <a:pt x="3600" y="3600"/>
                      </a:cubicBezTo>
                      <a:cubicBezTo>
                        <a:pt x="3600" y="3600"/>
                        <a:pt x="1800" y="3600"/>
                        <a:pt x="0" y="3600"/>
                      </a:cubicBezTo>
                      <a:cubicBezTo>
                        <a:pt x="0" y="3600"/>
                        <a:pt x="0" y="3600"/>
                        <a:pt x="0" y="3600"/>
                      </a:cubicBezTo>
                      <a:cubicBezTo>
                        <a:pt x="0" y="10800"/>
                        <a:pt x="0" y="10800"/>
                        <a:pt x="0" y="10800"/>
                      </a:cubicBezTo>
                      <a:cubicBezTo>
                        <a:pt x="0" y="10800"/>
                        <a:pt x="0" y="10800"/>
                        <a:pt x="0" y="10800"/>
                      </a:cubicBezTo>
                      <a:cubicBezTo>
                        <a:pt x="1800" y="13200"/>
                        <a:pt x="1800" y="16800"/>
                        <a:pt x="3600" y="21600"/>
                      </a:cubicBezTo>
                      <a:cubicBezTo>
                        <a:pt x="5400" y="21600"/>
                        <a:pt x="5400" y="20400"/>
                        <a:pt x="5400" y="20400"/>
                      </a:cubicBezTo>
                      <a:cubicBezTo>
                        <a:pt x="5400" y="20400"/>
                        <a:pt x="5400" y="20400"/>
                        <a:pt x="7200" y="20400"/>
                      </a:cubicBezTo>
                      <a:cubicBezTo>
                        <a:pt x="7200" y="20400"/>
                        <a:pt x="7200" y="20400"/>
                        <a:pt x="7200" y="20400"/>
                      </a:cubicBezTo>
                      <a:cubicBezTo>
                        <a:pt x="7200" y="20400"/>
                        <a:pt x="7200" y="20400"/>
                        <a:pt x="7200" y="20400"/>
                      </a:cubicBezTo>
                      <a:cubicBezTo>
                        <a:pt x="9000" y="20400"/>
                        <a:pt x="9000" y="20400"/>
                        <a:pt x="9000" y="19200"/>
                      </a:cubicBezTo>
                      <a:cubicBezTo>
                        <a:pt x="10800" y="19200"/>
                        <a:pt x="16200" y="13200"/>
                        <a:pt x="21600" y="7200"/>
                      </a:cubicBezTo>
                      <a:cubicBezTo>
                        <a:pt x="18000" y="4800"/>
                        <a:pt x="18000" y="4800"/>
                        <a:pt x="18000" y="4800"/>
                      </a:cubicBezTo>
                      <a:cubicBezTo>
                        <a:pt x="18000" y="3600"/>
                        <a:pt x="18000" y="3600"/>
                        <a:pt x="18000" y="3600"/>
                      </a:cubicBezTo>
                      <a:cubicBezTo>
                        <a:pt x="18000" y="3600"/>
                        <a:pt x="18000" y="3600"/>
                        <a:pt x="18000" y="3600"/>
                      </a:cubicBezTo>
                      <a:cubicBezTo>
                        <a:pt x="18000" y="3600"/>
                        <a:pt x="18000" y="3600"/>
                        <a:pt x="18000" y="3600"/>
                      </a:cubicBezTo>
                      <a:cubicBezTo>
                        <a:pt x="18000" y="2400"/>
                        <a:pt x="18000" y="2400"/>
                        <a:pt x="18000" y="2400"/>
                      </a:cubicBezTo>
                      <a:cubicBezTo>
                        <a:pt x="18000" y="2400"/>
                        <a:pt x="18000" y="2400"/>
                        <a:pt x="18000" y="1200"/>
                      </a:cubicBezTo>
                      <a:cubicBezTo>
                        <a:pt x="18000" y="1200"/>
                        <a:pt x="18000" y="1200"/>
                        <a:pt x="18000" y="0"/>
                      </a:cubicBezTo>
                      <a:cubicBezTo>
                        <a:pt x="18000" y="0"/>
                        <a:pt x="18000" y="0"/>
                        <a:pt x="18000" y="0"/>
                      </a:cubicBezTo>
                      <a:cubicBezTo>
                        <a:pt x="18000" y="0"/>
                        <a:pt x="18000" y="0"/>
                        <a:pt x="18000" y="0"/>
                      </a:cubicBezTo>
                      <a:cubicBezTo>
                        <a:pt x="16200" y="0"/>
                        <a:pt x="162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91" name="Shape 3591"/>
                <p:cNvSpPr/>
                <p:nvPr/>
              </p:nvSpPr>
              <p:spPr>
                <a:xfrm>
                  <a:off x="279223" y="54459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92" name="Shape 3592"/>
                <p:cNvSpPr/>
                <p:nvPr/>
              </p:nvSpPr>
              <p:spPr>
                <a:xfrm>
                  <a:off x="273926" y="5404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93" name="Shape 3593"/>
                <p:cNvSpPr/>
                <p:nvPr/>
              </p:nvSpPr>
              <p:spPr>
                <a:xfrm>
                  <a:off x="268629" y="54752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94" name="Shape 3594"/>
                <p:cNvSpPr/>
                <p:nvPr/>
              </p:nvSpPr>
              <p:spPr>
                <a:xfrm>
                  <a:off x="270899" y="54752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95" name="Shape 3595"/>
                <p:cNvSpPr/>
                <p:nvPr/>
              </p:nvSpPr>
              <p:spPr>
                <a:xfrm>
                  <a:off x="276196" y="5397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0"/>
                        <a:pt x="10800" y="0"/>
                      </a:cubicBezTo>
                      <a:cubicBezTo>
                        <a:pt x="10800" y="21600"/>
                        <a:pt x="0" y="21600"/>
                        <a:pt x="0" y="21600"/>
                      </a:cubicBezTo>
                      <a:cubicBezTo>
                        <a:pt x="0" y="21600"/>
                        <a:pt x="10800" y="21600"/>
                        <a:pt x="10800" y="0"/>
                      </a:cubicBezTo>
                      <a:cubicBezTo>
                        <a:pt x="10800" y="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96" name="Shape 3596"/>
                <p:cNvSpPr/>
                <p:nvPr/>
              </p:nvSpPr>
              <p:spPr>
                <a:xfrm>
                  <a:off x="287086" y="674947"/>
                  <a:ext cx="166476" cy="26216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579" y="1502"/>
                      </a:moveTo>
                      <a:cubicBezTo>
                        <a:pt x="9391" y="1848"/>
                        <a:pt x="9767" y="2541"/>
                        <a:pt x="10143" y="3119"/>
                      </a:cubicBezTo>
                      <a:cubicBezTo>
                        <a:pt x="10330" y="3465"/>
                        <a:pt x="10518" y="3812"/>
                        <a:pt x="10518" y="4043"/>
                      </a:cubicBezTo>
                      <a:cubicBezTo>
                        <a:pt x="10518" y="4043"/>
                        <a:pt x="10706" y="4158"/>
                        <a:pt x="10706" y="4158"/>
                      </a:cubicBezTo>
                      <a:cubicBezTo>
                        <a:pt x="10706" y="4158"/>
                        <a:pt x="10894" y="4158"/>
                        <a:pt x="10894" y="4274"/>
                      </a:cubicBezTo>
                      <a:cubicBezTo>
                        <a:pt x="10894" y="4274"/>
                        <a:pt x="11082" y="4274"/>
                        <a:pt x="11082" y="4389"/>
                      </a:cubicBezTo>
                      <a:cubicBezTo>
                        <a:pt x="11082" y="4389"/>
                        <a:pt x="11270" y="4389"/>
                        <a:pt x="11270" y="4389"/>
                      </a:cubicBezTo>
                      <a:cubicBezTo>
                        <a:pt x="11270" y="4505"/>
                        <a:pt x="11457" y="4505"/>
                        <a:pt x="11457" y="4505"/>
                      </a:cubicBezTo>
                      <a:cubicBezTo>
                        <a:pt x="11457" y="4620"/>
                        <a:pt x="11457" y="4620"/>
                        <a:pt x="11457" y="4620"/>
                      </a:cubicBezTo>
                      <a:cubicBezTo>
                        <a:pt x="11645" y="4620"/>
                        <a:pt x="11645" y="4736"/>
                        <a:pt x="11833" y="4736"/>
                      </a:cubicBezTo>
                      <a:cubicBezTo>
                        <a:pt x="12209" y="5082"/>
                        <a:pt x="12209" y="5198"/>
                        <a:pt x="12021" y="5544"/>
                      </a:cubicBezTo>
                      <a:cubicBezTo>
                        <a:pt x="12021" y="5660"/>
                        <a:pt x="11833" y="5891"/>
                        <a:pt x="11833" y="6237"/>
                      </a:cubicBezTo>
                      <a:cubicBezTo>
                        <a:pt x="12021" y="6930"/>
                        <a:pt x="11645" y="7046"/>
                        <a:pt x="11082" y="7161"/>
                      </a:cubicBezTo>
                      <a:cubicBezTo>
                        <a:pt x="10894" y="7161"/>
                        <a:pt x="10706" y="7161"/>
                        <a:pt x="10518" y="7277"/>
                      </a:cubicBezTo>
                      <a:cubicBezTo>
                        <a:pt x="10330" y="7393"/>
                        <a:pt x="10518" y="7624"/>
                        <a:pt x="10518" y="7855"/>
                      </a:cubicBezTo>
                      <a:cubicBezTo>
                        <a:pt x="10518" y="8086"/>
                        <a:pt x="10518" y="8201"/>
                        <a:pt x="10518" y="8317"/>
                      </a:cubicBezTo>
                      <a:cubicBezTo>
                        <a:pt x="10330" y="8548"/>
                        <a:pt x="10330" y="8548"/>
                        <a:pt x="10330" y="8548"/>
                      </a:cubicBezTo>
                      <a:cubicBezTo>
                        <a:pt x="10143" y="8548"/>
                        <a:pt x="10143" y="8548"/>
                        <a:pt x="10143" y="8548"/>
                      </a:cubicBezTo>
                      <a:cubicBezTo>
                        <a:pt x="9391" y="8548"/>
                        <a:pt x="7889" y="6815"/>
                        <a:pt x="7889" y="6815"/>
                      </a:cubicBezTo>
                      <a:cubicBezTo>
                        <a:pt x="7701" y="6584"/>
                        <a:pt x="7889" y="6353"/>
                        <a:pt x="8077" y="6006"/>
                      </a:cubicBezTo>
                      <a:cubicBezTo>
                        <a:pt x="8264" y="5660"/>
                        <a:pt x="8452" y="5313"/>
                        <a:pt x="8264" y="5082"/>
                      </a:cubicBezTo>
                      <a:cubicBezTo>
                        <a:pt x="8264" y="4967"/>
                        <a:pt x="8264" y="4967"/>
                        <a:pt x="8077" y="4967"/>
                      </a:cubicBezTo>
                      <a:cubicBezTo>
                        <a:pt x="7889" y="4967"/>
                        <a:pt x="7513" y="4967"/>
                        <a:pt x="7325" y="4967"/>
                      </a:cubicBezTo>
                      <a:cubicBezTo>
                        <a:pt x="7137" y="5082"/>
                        <a:pt x="7137" y="5082"/>
                        <a:pt x="6950" y="5082"/>
                      </a:cubicBezTo>
                      <a:cubicBezTo>
                        <a:pt x="6950" y="5082"/>
                        <a:pt x="6950" y="5082"/>
                        <a:pt x="6950" y="5082"/>
                      </a:cubicBezTo>
                      <a:cubicBezTo>
                        <a:pt x="6574" y="5082"/>
                        <a:pt x="6198" y="4851"/>
                        <a:pt x="5823" y="4620"/>
                      </a:cubicBezTo>
                      <a:cubicBezTo>
                        <a:pt x="5635" y="4620"/>
                        <a:pt x="5635" y="4620"/>
                        <a:pt x="5635" y="4505"/>
                      </a:cubicBezTo>
                      <a:cubicBezTo>
                        <a:pt x="5635" y="4505"/>
                        <a:pt x="5635" y="4505"/>
                        <a:pt x="5635" y="4505"/>
                      </a:cubicBezTo>
                      <a:cubicBezTo>
                        <a:pt x="5447" y="4505"/>
                        <a:pt x="5447" y="4505"/>
                        <a:pt x="5447" y="4505"/>
                      </a:cubicBezTo>
                      <a:cubicBezTo>
                        <a:pt x="4883" y="4620"/>
                        <a:pt x="2066" y="5198"/>
                        <a:pt x="0" y="5660"/>
                      </a:cubicBezTo>
                      <a:cubicBezTo>
                        <a:pt x="563" y="6699"/>
                        <a:pt x="563" y="6699"/>
                        <a:pt x="563" y="6699"/>
                      </a:cubicBezTo>
                      <a:cubicBezTo>
                        <a:pt x="563" y="6699"/>
                        <a:pt x="563" y="6699"/>
                        <a:pt x="751" y="6699"/>
                      </a:cubicBezTo>
                      <a:cubicBezTo>
                        <a:pt x="751" y="6699"/>
                        <a:pt x="751" y="6699"/>
                        <a:pt x="751" y="6699"/>
                      </a:cubicBezTo>
                      <a:cubicBezTo>
                        <a:pt x="751" y="6699"/>
                        <a:pt x="939" y="6699"/>
                        <a:pt x="939" y="6699"/>
                      </a:cubicBezTo>
                      <a:cubicBezTo>
                        <a:pt x="939" y="6699"/>
                        <a:pt x="1127" y="6699"/>
                        <a:pt x="1127" y="6699"/>
                      </a:cubicBezTo>
                      <a:cubicBezTo>
                        <a:pt x="1127" y="6699"/>
                        <a:pt x="1127" y="6699"/>
                        <a:pt x="1315" y="6815"/>
                      </a:cubicBezTo>
                      <a:cubicBezTo>
                        <a:pt x="1315" y="6815"/>
                        <a:pt x="1315" y="6815"/>
                        <a:pt x="1503" y="6815"/>
                      </a:cubicBezTo>
                      <a:cubicBezTo>
                        <a:pt x="1503" y="6815"/>
                        <a:pt x="1503" y="6815"/>
                        <a:pt x="1690" y="6815"/>
                      </a:cubicBezTo>
                      <a:cubicBezTo>
                        <a:pt x="1690" y="6815"/>
                        <a:pt x="1690" y="6815"/>
                        <a:pt x="1878" y="6815"/>
                      </a:cubicBezTo>
                      <a:cubicBezTo>
                        <a:pt x="1878" y="6815"/>
                        <a:pt x="1878" y="6815"/>
                        <a:pt x="2066" y="6815"/>
                      </a:cubicBezTo>
                      <a:cubicBezTo>
                        <a:pt x="2066" y="6815"/>
                        <a:pt x="2066" y="6815"/>
                        <a:pt x="2254" y="6815"/>
                      </a:cubicBezTo>
                      <a:cubicBezTo>
                        <a:pt x="2254" y="6930"/>
                        <a:pt x="2254" y="6930"/>
                        <a:pt x="2442" y="6930"/>
                      </a:cubicBezTo>
                      <a:cubicBezTo>
                        <a:pt x="2442" y="6930"/>
                        <a:pt x="2442" y="6930"/>
                        <a:pt x="2630" y="6930"/>
                      </a:cubicBezTo>
                      <a:cubicBezTo>
                        <a:pt x="2630" y="6930"/>
                        <a:pt x="2630" y="6930"/>
                        <a:pt x="2817" y="7046"/>
                      </a:cubicBezTo>
                      <a:cubicBezTo>
                        <a:pt x="2817" y="7046"/>
                        <a:pt x="2817" y="7046"/>
                        <a:pt x="2817" y="7046"/>
                      </a:cubicBezTo>
                      <a:cubicBezTo>
                        <a:pt x="3005" y="7046"/>
                        <a:pt x="3193" y="7046"/>
                        <a:pt x="3193" y="7161"/>
                      </a:cubicBezTo>
                      <a:cubicBezTo>
                        <a:pt x="3757" y="7277"/>
                        <a:pt x="4320" y="7393"/>
                        <a:pt x="4883" y="7508"/>
                      </a:cubicBezTo>
                      <a:cubicBezTo>
                        <a:pt x="5259" y="7508"/>
                        <a:pt x="5447" y="7624"/>
                        <a:pt x="5635" y="7624"/>
                      </a:cubicBezTo>
                      <a:cubicBezTo>
                        <a:pt x="6010" y="7739"/>
                        <a:pt x="6010" y="8086"/>
                        <a:pt x="5823" y="8894"/>
                      </a:cubicBezTo>
                      <a:cubicBezTo>
                        <a:pt x="5823" y="9241"/>
                        <a:pt x="5823" y="9587"/>
                        <a:pt x="5823" y="9818"/>
                      </a:cubicBezTo>
                      <a:cubicBezTo>
                        <a:pt x="6010" y="10280"/>
                        <a:pt x="5635" y="10511"/>
                        <a:pt x="5447" y="10742"/>
                      </a:cubicBezTo>
                      <a:cubicBezTo>
                        <a:pt x="5259" y="10742"/>
                        <a:pt x="5259" y="10858"/>
                        <a:pt x="5259" y="10858"/>
                      </a:cubicBezTo>
                      <a:cubicBezTo>
                        <a:pt x="5635" y="11089"/>
                        <a:pt x="5635" y="11435"/>
                        <a:pt x="5823" y="11666"/>
                      </a:cubicBezTo>
                      <a:cubicBezTo>
                        <a:pt x="5823" y="11666"/>
                        <a:pt x="5823" y="11782"/>
                        <a:pt x="5823" y="11782"/>
                      </a:cubicBezTo>
                      <a:cubicBezTo>
                        <a:pt x="6010" y="11782"/>
                        <a:pt x="6010" y="11897"/>
                        <a:pt x="6010" y="12013"/>
                      </a:cubicBezTo>
                      <a:cubicBezTo>
                        <a:pt x="6198" y="12359"/>
                        <a:pt x="5071" y="13052"/>
                        <a:pt x="4696" y="13168"/>
                      </a:cubicBezTo>
                      <a:cubicBezTo>
                        <a:pt x="4696" y="13168"/>
                        <a:pt x="4696" y="13399"/>
                        <a:pt x="4696" y="13514"/>
                      </a:cubicBezTo>
                      <a:cubicBezTo>
                        <a:pt x="4696" y="13745"/>
                        <a:pt x="4508" y="14092"/>
                        <a:pt x="4320" y="14439"/>
                      </a:cubicBezTo>
                      <a:cubicBezTo>
                        <a:pt x="3944" y="14670"/>
                        <a:pt x="3381" y="15016"/>
                        <a:pt x="2630" y="15363"/>
                      </a:cubicBezTo>
                      <a:cubicBezTo>
                        <a:pt x="2630" y="15478"/>
                        <a:pt x="2442" y="15478"/>
                        <a:pt x="2254" y="15594"/>
                      </a:cubicBezTo>
                      <a:cubicBezTo>
                        <a:pt x="2254" y="15594"/>
                        <a:pt x="2254" y="15594"/>
                        <a:pt x="2254" y="15594"/>
                      </a:cubicBezTo>
                      <a:cubicBezTo>
                        <a:pt x="2254" y="15594"/>
                        <a:pt x="2254" y="15709"/>
                        <a:pt x="2254" y="15709"/>
                      </a:cubicBezTo>
                      <a:cubicBezTo>
                        <a:pt x="2254" y="15709"/>
                        <a:pt x="2254" y="15709"/>
                        <a:pt x="2254" y="15709"/>
                      </a:cubicBezTo>
                      <a:cubicBezTo>
                        <a:pt x="2254" y="15709"/>
                        <a:pt x="2254" y="15825"/>
                        <a:pt x="2442" y="15825"/>
                      </a:cubicBezTo>
                      <a:cubicBezTo>
                        <a:pt x="2442" y="15825"/>
                        <a:pt x="2442" y="15825"/>
                        <a:pt x="2442" y="15825"/>
                      </a:cubicBezTo>
                      <a:cubicBezTo>
                        <a:pt x="2442" y="15940"/>
                        <a:pt x="2442" y="15940"/>
                        <a:pt x="2442" y="15940"/>
                      </a:cubicBezTo>
                      <a:cubicBezTo>
                        <a:pt x="2442" y="15940"/>
                        <a:pt x="2442" y="15940"/>
                        <a:pt x="2442" y="16056"/>
                      </a:cubicBezTo>
                      <a:cubicBezTo>
                        <a:pt x="2442" y="16056"/>
                        <a:pt x="2442" y="16171"/>
                        <a:pt x="2442" y="16171"/>
                      </a:cubicBezTo>
                      <a:cubicBezTo>
                        <a:pt x="2630" y="16633"/>
                        <a:pt x="3193" y="17673"/>
                        <a:pt x="3381" y="17788"/>
                      </a:cubicBezTo>
                      <a:cubicBezTo>
                        <a:pt x="4320" y="18135"/>
                        <a:pt x="3757" y="20445"/>
                        <a:pt x="3757" y="20445"/>
                      </a:cubicBezTo>
                      <a:cubicBezTo>
                        <a:pt x="3757" y="20445"/>
                        <a:pt x="3757" y="20560"/>
                        <a:pt x="3757" y="20560"/>
                      </a:cubicBezTo>
                      <a:cubicBezTo>
                        <a:pt x="3757" y="20676"/>
                        <a:pt x="3757" y="20676"/>
                        <a:pt x="3757" y="20676"/>
                      </a:cubicBezTo>
                      <a:cubicBezTo>
                        <a:pt x="3757" y="20907"/>
                        <a:pt x="3944" y="21369"/>
                        <a:pt x="3944" y="21600"/>
                      </a:cubicBezTo>
                      <a:cubicBezTo>
                        <a:pt x="3944" y="21600"/>
                        <a:pt x="4132" y="21600"/>
                        <a:pt x="4320" y="21600"/>
                      </a:cubicBezTo>
                      <a:cubicBezTo>
                        <a:pt x="4320" y="21600"/>
                        <a:pt x="4320" y="21600"/>
                        <a:pt x="4320" y="21600"/>
                      </a:cubicBezTo>
                      <a:cubicBezTo>
                        <a:pt x="4508" y="21600"/>
                        <a:pt x="4696" y="21600"/>
                        <a:pt x="4883" y="21600"/>
                      </a:cubicBezTo>
                      <a:cubicBezTo>
                        <a:pt x="4883" y="21600"/>
                        <a:pt x="4883" y="21600"/>
                        <a:pt x="4883" y="21600"/>
                      </a:cubicBezTo>
                      <a:cubicBezTo>
                        <a:pt x="4883" y="21484"/>
                        <a:pt x="4883" y="21253"/>
                        <a:pt x="4883" y="21138"/>
                      </a:cubicBezTo>
                      <a:cubicBezTo>
                        <a:pt x="4883" y="21138"/>
                        <a:pt x="4883" y="21138"/>
                        <a:pt x="4883" y="21022"/>
                      </a:cubicBezTo>
                      <a:cubicBezTo>
                        <a:pt x="4883" y="21022"/>
                        <a:pt x="4883" y="21022"/>
                        <a:pt x="4883" y="21022"/>
                      </a:cubicBezTo>
                      <a:cubicBezTo>
                        <a:pt x="4883" y="21138"/>
                        <a:pt x="4883" y="21138"/>
                        <a:pt x="4883" y="21138"/>
                      </a:cubicBezTo>
                      <a:cubicBezTo>
                        <a:pt x="4508" y="21138"/>
                        <a:pt x="4132" y="21022"/>
                        <a:pt x="4132" y="20791"/>
                      </a:cubicBezTo>
                      <a:cubicBezTo>
                        <a:pt x="3569" y="20098"/>
                        <a:pt x="6574" y="19174"/>
                        <a:pt x="7701" y="18943"/>
                      </a:cubicBezTo>
                      <a:cubicBezTo>
                        <a:pt x="9391" y="18597"/>
                        <a:pt x="9955" y="18366"/>
                        <a:pt x="9955" y="18135"/>
                      </a:cubicBezTo>
                      <a:cubicBezTo>
                        <a:pt x="10143" y="17904"/>
                        <a:pt x="10143" y="17673"/>
                        <a:pt x="10143" y="17326"/>
                      </a:cubicBezTo>
                      <a:cubicBezTo>
                        <a:pt x="10143" y="16864"/>
                        <a:pt x="10143" y="16518"/>
                        <a:pt x="10330" y="16171"/>
                      </a:cubicBezTo>
                      <a:cubicBezTo>
                        <a:pt x="10330" y="16056"/>
                        <a:pt x="10330" y="15940"/>
                        <a:pt x="10143" y="15594"/>
                      </a:cubicBezTo>
                      <a:cubicBezTo>
                        <a:pt x="10143" y="15363"/>
                        <a:pt x="9955" y="15132"/>
                        <a:pt x="9955" y="14670"/>
                      </a:cubicBezTo>
                      <a:cubicBezTo>
                        <a:pt x="9767" y="14092"/>
                        <a:pt x="9579" y="13861"/>
                        <a:pt x="9203" y="13630"/>
                      </a:cubicBezTo>
                      <a:cubicBezTo>
                        <a:pt x="9203" y="13399"/>
                        <a:pt x="9016" y="13283"/>
                        <a:pt x="8828" y="13052"/>
                      </a:cubicBezTo>
                      <a:cubicBezTo>
                        <a:pt x="8640" y="12706"/>
                        <a:pt x="8640" y="12244"/>
                        <a:pt x="8828" y="12013"/>
                      </a:cubicBezTo>
                      <a:cubicBezTo>
                        <a:pt x="9016" y="11897"/>
                        <a:pt x="9203" y="11782"/>
                        <a:pt x="9579" y="11782"/>
                      </a:cubicBezTo>
                      <a:cubicBezTo>
                        <a:pt x="9767" y="11782"/>
                        <a:pt x="9767" y="11782"/>
                        <a:pt x="9955" y="11435"/>
                      </a:cubicBezTo>
                      <a:cubicBezTo>
                        <a:pt x="9955" y="11435"/>
                        <a:pt x="10143" y="11320"/>
                        <a:pt x="10143" y="11204"/>
                      </a:cubicBezTo>
                      <a:cubicBezTo>
                        <a:pt x="10518" y="10858"/>
                        <a:pt x="10894" y="10742"/>
                        <a:pt x="11270" y="10627"/>
                      </a:cubicBezTo>
                      <a:cubicBezTo>
                        <a:pt x="11457" y="10627"/>
                        <a:pt x="11833" y="10511"/>
                        <a:pt x="12021" y="10396"/>
                      </a:cubicBezTo>
                      <a:cubicBezTo>
                        <a:pt x="12397" y="10280"/>
                        <a:pt x="12584" y="10165"/>
                        <a:pt x="12772" y="9934"/>
                      </a:cubicBezTo>
                      <a:cubicBezTo>
                        <a:pt x="13148" y="9587"/>
                        <a:pt x="13523" y="9356"/>
                        <a:pt x="14275" y="8894"/>
                      </a:cubicBezTo>
                      <a:cubicBezTo>
                        <a:pt x="15026" y="8548"/>
                        <a:pt x="15965" y="8432"/>
                        <a:pt x="16717" y="8201"/>
                      </a:cubicBezTo>
                      <a:cubicBezTo>
                        <a:pt x="17280" y="8086"/>
                        <a:pt x="18031" y="7970"/>
                        <a:pt x="18407" y="7855"/>
                      </a:cubicBezTo>
                      <a:cubicBezTo>
                        <a:pt x="19722" y="7393"/>
                        <a:pt x="21600" y="5660"/>
                        <a:pt x="21600" y="5313"/>
                      </a:cubicBezTo>
                      <a:cubicBezTo>
                        <a:pt x="21412" y="5082"/>
                        <a:pt x="21037" y="3465"/>
                        <a:pt x="21037" y="2772"/>
                      </a:cubicBezTo>
                      <a:cubicBezTo>
                        <a:pt x="21224" y="2426"/>
                        <a:pt x="21037" y="1617"/>
                        <a:pt x="21037" y="924"/>
                      </a:cubicBezTo>
                      <a:cubicBezTo>
                        <a:pt x="21037" y="578"/>
                        <a:pt x="21037" y="231"/>
                        <a:pt x="20849" y="0"/>
                      </a:cubicBezTo>
                      <a:cubicBezTo>
                        <a:pt x="20849" y="0"/>
                        <a:pt x="20849" y="0"/>
                        <a:pt x="20849" y="0"/>
                      </a:cubicBezTo>
                      <a:cubicBezTo>
                        <a:pt x="20849" y="0"/>
                        <a:pt x="20849" y="0"/>
                        <a:pt x="20661" y="0"/>
                      </a:cubicBezTo>
                      <a:cubicBezTo>
                        <a:pt x="20661" y="0"/>
                        <a:pt x="20473" y="116"/>
                        <a:pt x="20473" y="116"/>
                      </a:cubicBezTo>
                      <a:cubicBezTo>
                        <a:pt x="20285" y="116"/>
                        <a:pt x="20285" y="116"/>
                        <a:pt x="20285" y="116"/>
                      </a:cubicBezTo>
                      <a:cubicBezTo>
                        <a:pt x="20285" y="116"/>
                        <a:pt x="20097" y="231"/>
                        <a:pt x="20097" y="231"/>
                      </a:cubicBezTo>
                      <a:cubicBezTo>
                        <a:pt x="20097" y="231"/>
                        <a:pt x="19910" y="231"/>
                        <a:pt x="19910" y="231"/>
                      </a:cubicBezTo>
                      <a:cubicBezTo>
                        <a:pt x="19910" y="231"/>
                        <a:pt x="19910" y="231"/>
                        <a:pt x="19722" y="347"/>
                      </a:cubicBezTo>
                      <a:cubicBezTo>
                        <a:pt x="19722" y="347"/>
                        <a:pt x="19722" y="347"/>
                        <a:pt x="19722" y="347"/>
                      </a:cubicBezTo>
                      <a:cubicBezTo>
                        <a:pt x="19722" y="347"/>
                        <a:pt x="19722" y="347"/>
                        <a:pt x="19534" y="347"/>
                      </a:cubicBezTo>
                      <a:cubicBezTo>
                        <a:pt x="19534" y="347"/>
                        <a:pt x="19534" y="347"/>
                        <a:pt x="19534" y="347"/>
                      </a:cubicBezTo>
                      <a:cubicBezTo>
                        <a:pt x="19534" y="347"/>
                        <a:pt x="19534" y="347"/>
                        <a:pt x="19534" y="462"/>
                      </a:cubicBezTo>
                      <a:cubicBezTo>
                        <a:pt x="19534" y="462"/>
                        <a:pt x="19534" y="462"/>
                        <a:pt x="19346" y="462"/>
                      </a:cubicBezTo>
                      <a:cubicBezTo>
                        <a:pt x="19346" y="462"/>
                        <a:pt x="19346" y="462"/>
                        <a:pt x="19346" y="462"/>
                      </a:cubicBezTo>
                      <a:cubicBezTo>
                        <a:pt x="19346" y="462"/>
                        <a:pt x="19346" y="462"/>
                        <a:pt x="19346" y="462"/>
                      </a:cubicBezTo>
                      <a:cubicBezTo>
                        <a:pt x="19346" y="462"/>
                        <a:pt x="19346" y="462"/>
                        <a:pt x="19346" y="462"/>
                      </a:cubicBezTo>
                      <a:cubicBezTo>
                        <a:pt x="19158" y="693"/>
                        <a:pt x="18783" y="693"/>
                        <a:pt x="18595" y="693"/>
                      </a:cubicBezTo>
                      <a:cubicBezTo>
                        <a:pt x="18219" y="693"/>
                        <a:pt x="18219" y="693"/>
                        <a:pt x="18219" y="693"/>
                      </a:cubicBezTo>
                      <a:cubicBezTo>
                        <a:pt x="18031" y="693"/>
                        <a:pt x="17843" y="693"/>
                        <a:pt x="17843" y="693"/>
                      </a:cubicBezTo>
                      <a:cubicBezTo>
                        <a:pt x="17280" y="1040"/>
                        <a:pt x="16904" y="924"/>
                        <a:pt x="16529" y="809"/>
                      </a:cubicBezTo>
                      <a:cubicBezTo>
                        <a:pt x="16341" y="809"/>
                        <a:pt x="16341" y="809"/>
                        <a:pt x="16153" y="809"/>
                      </a:cubicBezTo>
                      <a:cubicBezTo>
                        <a:pt x="16153" y="809"/>
                        <a:pt x="15965" y="924"/>
                        <a:pt x="15965" y="1040"/>
                      </a:cubicBezTo>
                      <a:cubicBezTo>
                        <a:pt x="15965" y="1155"/>
                        <a:pt x="15777" y="1386"/>
                        <a:pt x="15214" y="1386"/>
                      </a:cubicBezTo>
                      <a:cubicBezTo>
                        <a:pt x="14838" y="1386"/>
                        <a:pt x="14463" y="1386"/>
                        <a:pt x="14275" y="1386"/>
                      </a:cubicBezTo>
                      <a:cubicBezTo>
                        <a:pt x="14087" y="1271"/>
                        <a:pt x="13899" y="1386"/>
                        <a:pt x="13523" y="1386"/>
                      </a:cubicBezTo>
                      <a:cubicBezTo>
                        <a:pt x="13148" y="1502"/>
                        <a:pt x="12772" y="1502"/>
                        <a:pt x="12584" y="1502"/>
                      </a:cubicBezTo>
                      <a:cubicBezTo>
                        <a:pt x="12021" y="1502"/>
                        <a:pt x="11833" y="1271"/>
                        <a:pt x="11833" y="1155"/>
                      </a:cubicBezTo>
                      <a:cubicBezTo>
                        <a:pt x="11833" y="1155"/>
                        <a:pt x="11833" y="1155"/>
                        <a:pt x="11645" y="1040"/>
                      </a:cubicBezTo>
                      <a:cubicBezTo>
                        <a:pt x="11457" y="1040"/>
                        <a:pt x="11270" y="1155"/>
                        <a:pt x="11082" y="1155"/>
                      </a:cubicBezTo>
                      <a:cubicBezTo>
                        <a:pt x="10894" y="1155"/>
                        <a:pt x="10706" y="1271"/>
                        <a:pt x="10518" y="1271"/>
                      </a:cubicBezTo>
                      <a:cubicBezTo>
                        <a:pt x="10518" y="1271"/>
                        <a:pt x="10518" y="1271"/>
                        <a:pt x="10518" y="1271"/>
                      </a:cubicBezTo>
                      <a:cubicBezTo>
                        <a:pt x="10330" y="1271"/>
                        <a:pt x="10330" y="1271"/>
                        <a:pt x="10330" y="1271"/>
                      </a:cubicBezTo>
                      <a:cubicBezTo>
                        <a:pt x="10330" y="1271"/>
                        <a:pt x="10330" y="1271"/>
                        <a:pt x="10143" y="1271"/>
                      </a:cubicBezTo>
                      <a:cubicBezTo>
                        <a:pt x="10143" y="1271"/>
                        <a:pt x="10143" y="1271"/>
                        <a:pt x="10143" y="1271"/>
                      </a:cubicBezTo>
                      <a:cubicBezTo>
                        <a:pt x="9955" y="1271"/>
                        <a:pt x="9955" y="1271"/>
                        <a:pt x="9767" y="1155"/>
                      </a:cubicBezTo>
                      <a:cubicBezTo>
                        <a:pt x="9767" y="1271"/>
                        <a:pt x="9767" y="1386"/>
                        <a:pt x="9579" y="150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597" name="Shape 3597"/>
                <p:cNvSpPr/>
                <p:nvPr/>
              </p:nvSpPr>
              <p:spPr>
                <a:xfrm>
                  <a:off x="292087" y="7584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98" name="Shape 3598"/>
                <p:cNvSpPr/>
                <p:nvPr/>
              </p:nvSpPr>
              <p:spPr>
                <a:xfrm>
                  <a:off x="295113" y="7584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599" name="Shape 3599"/>
                <p:cNvSpPr/>
                <p:nvPr/>
              </p:nvSpPr>
              <p:spPr>
                <a:xfrm>
                  <a:off x="289060" y="7569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00" name="Shape 3600"/>
                <p:cNvSpPr/>
                <p:nvPr/>
              </p:nvSpPr>
              <p:spPr>
                <a:xfrm>
                  <a:off x="300410" y="8575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10800"/>
                        <a:pt x="21600" y="10800"/>
                        <a:pt x="21600" y="0"/>
                      </a:cubicBezTo>
                      <a:cubicBezTo>
                        <a:pt x="21600" y="10800"/>
                        <a:pt x="108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01" name="Shape 3601"/>
                <p:cNvSpPr/>
                <p:nvPr/>
              </p:nvSpPr>
              <p:spPr>
                <a:xfrm>
                  <a:off x="301167" y="7598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02" name="Shape 3602"/>
                <p:cNvSpPr/>
                <p:nvPr/>
              </p:nvSpPr>
              <p:spPr>
                <a:xfrm>
                  <a:off x="298140" y="7584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03" name="Shape 3603"/>
                <p:cNvSpPr/>
                <p:nvPr/>
              </p:nvSpPr>
              <p:spPr>
                <a:xfrm>
                  <a:off x="310247" y="9249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800"/>
                      </a:moveTo>
                      <a:cubicBezTo>
                        <a:pt x="0" y="9600"/>
                        <a:pt x="21600" y="16800"/>
                        <a:pt x="21600" y="21600"/>
                      </a:cubicBezTo>
                      <a:cubicBezTo>
                        <a:pt x="21600" y="21600"/>
                        <a:pt x="21600" y="21600"/>
                        <a:pt x="21600" y="21600"/>
                      </a:cubicBezTo>
                      <a:cubicBezTo>
                        <a:pt x="21600" y="16800"/>
                        <a:pt x="0" y="7200"/>
                        <a:pt x="0" y="2400"/>
                      </a:cubicBezTo>
                      <a:cubicBezTo>
                        <a:pt x="0" y="0"/>
                        <a:pt x="0" y="0"/>
                        <a:pt x="0" y="0"/>
                      </a:cubicBezTo>
                      <a:cubicBezTo>
                        <a:pt x="0" y="0"/>
                        <a:pt x="0" y="0"/>
                        <a:pt x="0" y="2400"/>
                      </a:cubicBezTo>
                      <a:lnTo>
                        <a:pt x="0" y="48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04" name="Shape 3604"/>
                <p:cNvSpPr/>
                <p:nvPr/>
              </p:nvSpPr>
              <p:spPr>
                <a:xfrm>
                  <a:off x="316301" y="9371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05" name="Shape 3605"/>
                <p:cNvSpPr/>
                <p:nvPr/>
              </p:nvSpPr>
              <p:spPr>
                <a:xfrm>
                  <a:off x="306760" y="86412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06" name="Shape 3606"/>
                <p:cNvSpPr/>
                <p:nvPr/>
              </p:nvSpPr>
              <p:spPr>
                <a:xfrm>
                  <a:off x="299654" y="8611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07" name="Shape 3607"/>
                <p:cNvSpPr/>
                <p:nvPr/>
              </p:nvSpPr>
              <p:spPr>
                <a:xfrm>
                  <a:off x="306760" y="8626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08" name="Shape 3608"/>
                <p:cNvSpPr/>
                <p:nvPr/>
              </p:nvSpPr>
              <p:spPr>
                <a:xfrm>
                  <a:off x="315841" y="9183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09" name="Shape 3609"/>
                <p:cNvSpPr/>
                <p:nvPr/>
              </p:nvSpPr>
              <p:spPr>
                <a:xfrm>
                  <a:off x="305247" y="8597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10" name="Shape 3610"/>
                <p:cNvSpPr/>
                <p:nvPr/>
              </p:nvSpPr>
              <p:spPr>
                <a:xfrm>
                  <a:off x="312518" y="9371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11" name="Shape 3611"/>
                <p:cNvSpPr/>
                <p:nvPr/>
              </p:nvSpPr>
              <p:spPr>
                <a:xfrm>
                  <a:off x="315841" y="92051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12" name="Shape 3612"/>
                <p:cNvSpPr/>
                <p:nvPr/>
              </p:nvSpPr>
              <p:spPr>
                <a:xfrm>
                  <a:off x="287086" y="730602"/>
                  <a:ext cx="42376" cy="131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8193" y="12960"/>
                        <a:pt x="19366" y="2160"/>
                        <a:pt x="21600" y="0"/>
                      </a:cubicBezTo>
                      <a:cubicBezTo>
                        <a:pt x="21600" y="0"/>
                        <a:pt x="21600" y="0"/>
                        <a:pt x="21600" y="0"/>
                      </a:cubicBezTo>
                      <a:cubicBezTo>
                        <a:pt x="19366" y="2160"/>
                        <a:pt x="8193" y="1296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13" name="Shape 3613"/>
                <p:cNvSpPr/>
                <p:nvPr/>
              </p:nvSpPr>
              <p:spPr>
                <a:xfrm>
                  <a:off x="283006" y="743784"/>
                  <a:ext cx="12701" cy="1318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14" name="Shape 3614"/>
                <p:cNvSpPr/>
                <p:nvPr/>
              </p:nvSpPr>
              <p:spPr>
                <a:xfrm>
                  <a:off x="276492" y="519698"/>
                  <a:ext cx="171016" cy="1684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71" y="1800"/>
                      </a:moveTo>
                      <a:cubicBezTo>
                        <a:pt x="7871" y="1980"/>
                        <a:pt x="8054" y="1980"/>
                        <a:pt x="8054" y="2160"/>
                      </a:cubicBezTo>
                      <a:cubicBezTo>
                        <a:pt x="8237" y="2340"/>
                        <a:pt x="8420" y="2520"/>
                        <a:pt x="8237" y="2880"/>
                      </a:cubicBezTo>
                      <a:cubicBezTo>
                        <a:pt x="8237" y="3060"/>
                        <a:pt x="8054" y="3240"/>
                        <a:pt x="7871" y="3240"/>
                      </a:cubicBezTo>
                      <a:cubicBezTo>
                        <a:pt x="7505" y="3240"/>
                        <a:pt x="7139" y="3240"/>
                        <a:pt x="6590" y="3060"/>
                      </a:cubicBezTo>
                      <a:cubicBezTo>
                        <a:pt x="5858" y="2880"/>
                        <a:pt x="5125" y="2880"/>
                        <a:pt x="4576" y="3060"/>
                      </a:cubicBezTo>
                      <a:cubicBezTo>
                        <a:pt x="4210" y="3060"/>
                        <a:pt x="4027" y="3060"/>
                        <a:pt x="3844" y="2880"/>
                      </a:cubicBezTo>
                      <a:cubicBezTo>
                        <a:pt x="3295" y="2340"/>
                        <a:pt x="3661" y="900"/>
                        <a:pt x="3844" y="0"/>
                      </a:cubicBezTo>
                      <a:cubicBezTo>
                        <a:pt x="3844" y="0"/>
                        <a:pt x="3844" y="0"/>
                        <a:pt x="3844" y="0"/>
                      </a:cubicBezTo>
                      <a:cubicBezTo>
                        <a:pt x="2746" y="0"/>
                        <a:pt x="2746" y="0"/>
                        <a:pt x="2746" y="0"/>
                      </a:cubicBezTo>
                      <a:cubicBezTo>
                        <a:pt x="2746" y="0"/>
                        <a:pt x="2563" y="180"/>
                        <a:pt x="2197" y="180"/>
                      </a:cubicBezTo>
                      <a:cubicBezTo>
                        <a:pt x="2380" y="720"/>
                        <a:pt x="2380" y="720"/>
                        <a:pt x="2380" y="720"/>
                      </a:cubicBezTo>
                      <a:cubicBezTo>
                        <a:pt x="2380" y="720"/>
                        <a:pt x="2929" y="1620"/>
                        <a:pt x="2746" y="2340"/>
                      </a:cubicBezTo>
                      <a:cubicBezTo>
                        <a:pt x="2746" y="2340"/>
                        <a:pt x="2746" y="2340"/>
                        <a:pt x="2563" y="2520"/>
                      </a:cubicBezTo>
                      <a:cubicBezTo>
                        <a:pt x="2563" y="2520"/>
                        <a:pt x="2563" y="2520"/>
                        <a:pt x="2563" y="2520"/>
                      </a:cubicBezTo>
                      <a:cubicBezTo>
                        <a:pt x="2563" y="2520"/>
                        <a:pt x="2563" y="2700"/>
                        <a:pt x="2380" y="2700"/>
                      </a:cubicBezTo>
                      <a:cubicBezTo>
                        <a:pt x="2380" y="2700"/>
                        <a:pt x="2380" y="2700"/>
                        <a:pt x="2380" y="2700"/>
                      </a:cubicBezTo>
                      <a:cubicBezTo>
                        <a:pt x="2380" y="2700"/>
                        <a:pt x="2197" y="2880"/>
                        <a:pt x="2014" y="2880"/>
                      </a:cubicBezTo>
                      <a:cubicBezTo>
                        <a:pt x="2014" y="2880"/>
                        <a:pt x="2014" y="2880"/>
                        <a:pt x="2014" y="2880"/>
                      </a:cubicBezTo>
                      <a:cubicBezTo>
                        <a:pt x="2014" y="2880"/>
                        <a:pt x="2014" y="2880"/>
                        <a:pt x="2014" y="2880"/>
                      </a:cubicBezTo>
                      <a:cubicBezTo>
                        <a:pt x="2014" y="3060"/>
                        <a:pt x="2014" y="3060"/>
                        <a:pt x="2014" y="3240"/>
                      </a:cubicBezTo>
                      <a:cubicBezTo>
                        <a:pt x="2014" y="3240"/>
                        <a:pt x="2014" y="3240"/>
                        <a:pt x="2014" y="3240"/>
                      </a:cubicBezTo>
                      <a:cubicBezTo>
                        <a:pt x="2014" y="3240"/>
                        <a:pt x="2014" y="3420"/>
                        <a:pt x="2014" y="3420"/>
                      </a:cubicBezTo>
                      <a:cubicBezTo>
                        <a:pt x="2563" y="3780"/>
                        <a:pt x="2563" y="3780"/>
                        <a:pt x="2563" y="3780"/>
                      </a:cubicBezTo>
                      <a:cubicBezTo>
                        <a:pt x="2563" y="4140"/>
                        <a:pt x="2563" y="4140"/>
                        <a:pt x="2563" y="4140"/>
                      </a:cubicBezTo>
                      <a:cubicBezTo>
                        <a:pt x="2197" y="4860"/>
                        <a:pt x="1281" y="6480"/>
                        <a:pt x="549" y="6660"/>
                      </a:cubicBezTo>
                      <a:cubicBezTo>
                        <a:pt x="549" y="6660"/>
                        <a:pt x="549" y="6660"/>
                        <a:pt x="549" y="6660"/>
                      </a:cubicBezTo>
                      <a:cubicBezTo>
                        <a:pt x="549" y="6660"/>
                        <a:pt x="549" y="6660"/>
                        <a:pt x="549" y="6660"/>
                      </a:cubicBezTo>
                      <a:cubicBezTo>
                        <a:pt x="549" y="6660"/>
                        <a:pt x="549" y="6840"/>
                        <a:pt x="366" y="6840"/>
                      </a:cubicBezTo>
                      <a:cubicBezTo>
                        <a:pt x="366" y="6840"/>
                        <a:pt x="366" y="6840"/>
                        <a:pt x="366" y="6840"/>
                      </a:cubicBezTo>
                      <a:cubicBezTo>
                        <a:pt x="366" y="6840"/>
                        <a:pt x="183" y="6840"/>
                        <a:pt x="183" y="6840"/>
                      </a:cubicBezTo>
                      <a:cubicBezTo>
                        <a:pt x="183" y="7020"/>
                        <a:pt x="183" y="7020"/>
                        <a:pt x="0" y="7020"/>
                      </a:cubicBezTo>
                      <a:cubicBezTo>
                        <a:pt x="0" y="7020"/>
                        <a:pt x="0" y="7020"/>
                        <a:pt x="0" y="7020"/>
                      </a:cubicBezTo>
                      <a:cubicBezTo>
                        <a:pt x="183" y="8280"/>
                        <a:pt x="549" y="10080"/>
                        <a:pt x="1098" y="10440"/>
                      </a:cubicBezTo>
                      <a:cubicBezTo>
                        <a:pt x="2014" y="11160"/>
                        <a:pt x="2014" y="12060"/>
                        <a:pt x="2197" y="12780"/>
                      </a:cubicBezTo>
                      <a:cubicBezTo>
                        <a:pt x="2197" y="12960"/>
                        <a:pt x="2197" y="13140"/>
                        <a:pt x="2380" y="13320"/>
                      </a:cubicBezTo>
                      <a:cubicBezTo>
                        <a:pt x="2380" y="13500"/>
                        <a:pt x="2563" y="13680"/>
                        <a:pt x="2563" y="13860"/>
                      </a:cubicBezTo>
                      <a:cubicBezTo>
                        <a:pt x="2929" y="14220"/>
                        <a:pt x="3112" y="14580"/>
                        <a:pt x="2929" y="14940"/>
                      </a:cubicBezTo>
                      <a:cubicBezTo>
                        <a:pt x="2929" y="14940"/>
                        <a:pt x="2929" y="14940"/>
                        <a:pt x="2929" y="15120"/>
                      </a:cubicBezTo>
                      <a:cubicBezTo>
                        <a:pt x="2929" y="15120"/>
                        <a:pt x="2929" y="15120"/>
                        <a:pt x="2929" y="15120"/>
                      </a:cubicBezTo>
                      <a:cubicBezTo>
                        <a:pt x="3112" y="15120"/>
                        <a:pt x="3295" y="15120"/>
                        <a:pt x="3295" y="15300"/>
                      </a:cubicBezTo>
                      <a:cubicBezTo>
                        <a:pt x="3295" y="15300"/>
                        <a:pt x="3478" y="15300"/>
                        <a:pt x="3478" y="15300"/>
                      </a:cubicBezTo>
                      <a:cubicBezTo>
                        <a:pt x="3661" y="15300"/>
                        <a:pt x="3661" y="15480"/>
                        <a:pt x="3844" y="15480"/>
                      </a:cubicBezTo>
                      <a:cubicBezTo>
                        <a:pt x="4027" y="15660"/>
                        <a:pt x="4393" y="15660"/>
                        <a:pt x="4576" y="15840"/>
                      </a:cubicBezTo>
                      <a:cubicBezTo>
                        <a:pt x="5125" y="15840"/>
                        <a:pt x="7139" y="16560"/>
                        <a:pt x="7505" y="17100"/>
                      </a:cubicBezTo>
                      <a:cubicBezTo>
                        <a:pt x="7505" y="17100"/>
                        <a:pt x="7505" y="17100"/>
                        <a:pt x="7505" y="17100"/>
                      </a:cubicBezTo>
                      <a:cubicBezTo>
                        <a:pt x="7505" y="17100"/>
                        <a:pt x="7505" y="17100"/>
                        <a:pt x="7505" y="17100"/>
                      </a:cubicBezTo>
                      <a:cubicBezTo>
                        <a:pt x="7688" y="17100"/>
                        <a:pt x="7871" y="17100"/>
                        <a:pt x="8054" y="17100"/>
                      </a:cubicBezTo>
                      <a:cubicBezTo>
                        <a:pt x="8054" y="17100"/>
                        <a:pt x="8054" y="17100"/>
                        <a:pt x="8054" y="17100"/>
                      </a:cubicBezTo>
                      <a:cubicBezTo>
                        <a:pt x="8237" y="17100"/>
                        <a:pt x="8420" y="17100"/>
                        <a:pt x="8420" y="17100"/>
                      </a:cubicBezTo>
                      <a:cubicBezTo>
                        <a:pt x="8420" y="17100"/>
                        <a:pt x="8603" y="17100"/>
                        <a:pt x="8603" y="17100"/>
                      </a:cubicBezTo>
                      <a:cubicBezTo>
                        <a:pt x="8786" y="16920"/>
                        <a:pt x="9153" y="16920"/>
                        <a:pt x="9519" y="17280"/>
                      </a:cubicBezTo>
                      <a:cubicBezTo>
                        <a:pt x="9519" y="17280"/>
                        <a:pt x="9519" y="17280"/>
                        <a:pt x="9519" y="17280"/>
                      </a:cubicBezTo>
                      <a:cubicBezTo>
                        <a:pt x="9519" y="17280"/>
                        <a:pt x="9519" y="17280"/>
                        <a:pt x="9519" y="17280"/>
                      </a:cubicBezTo>
                      <a:cubicBezTo>
                        <a:pt x="9519" y="17280"/>
                        <a:pt x="9519" y="17280"/>
                        <a:pt x="9519" y="17280"/>
                      </a:cubicBezTo>
                      <a:cubicBezTo>
                        <a:pt x="10251" y="18000"/>
                        <a:pt x="10800" y="19800"/>
                        <a:pt x="10800" y="21060"/>
                      </a:cubicBezTo>
                      <a:cubicBezTo>
                        <a:pt x="10800" y="21060"/>
                        <a:pt x="10800" y="21240"/>
                        <a:pt x="10800" y="21240"/>
                      </a:cubicBezTo>
                      <a:cubicBezTo>
                        <a:pt x="10800" y="21240"/>
                        <a:pt x="10983" y="21240"/>
                        <a:pt x="10983" y="21240"/>
                      </a:cubicBezTo>
                      <a:cubicBezTo>
                        <a:pt x="10983" y="21240"/>
                        <a:pt x="11166" y="21240"/>
                        <a:pt x="11166" y="21240"/>
                      </a:cubicBezTo>
                      <a:cubicBezTo>
                        <a:pt x="11166" y="21240"/>
                        <a:pt x="11166" y="21240"/>
                        <a:pt x="11166" y="21240"/>
                      </a:cubicBezTo>
                      <a:cubicBezTo>
                        <a:pt x="11349" y="21240"/>
                        <a:pt x="11349" y="21240"/>
                        <a:pt x="11349" y="21240"/>
                      </a:cubicBezTo>
                      <a:cubicBezTo>
                        <a:pt x="11349" y="21240"/>
                        <a:pt x="11532" y="21240"/>
                        <a:pt x="11532" y="21240"/>
                      </a:cubicBezTo>
                      <a:cubicBezTo>
                        <a:pt x="11532" y="21240"/>
                        <a:pt x="11532" y="21240"/>
                        <a:pt x="11532" y="21240"/>
                      </a:cubicBezTo>
                      <a:cubicBezTo>
                        <a:pt x="11715" y="21240"/>
                        <a:pt x="11715" y="21240"/>
                        <a:pt x="11898" y="21060"/>
                      </a:cubicBezTo>
                      <a:cubicBezTo>
                        <a:pt x="12081" y="21060"/>
                        <a:pt x="12264" y="20880"/>
                        <a:pt x="12631" y="20880"/>
                      </a:cubicBezTo>
                      <a:cubicBezTo>
                        <a:pt x="12631" y="20880"/>
                        <a:pt x="12631" y="20880"/>
                        <a:pt x="12631" y="20880"/>
                      </a:cubicBezTo>
                      <a:cubicBezTo>
                        <a:pt x="12631" y="20880"/>
                        <a:pt x="12814" y="20880"/>
                        <a:pt x="12997" y="21060"/>
                      </a:cubicBezTo>
                      <a:cubicBezTo>
                        <a:pt x="12997" y="21060"/>
                        <a:pt x="13180" y="21060"/>
                        <a:pt x="13180" y="21060"/>
                      </a:cubicBezTo>
                      <a:cubicBezTo>
                        <a:pt x="13180" y="21060"/>
                        <a:pt x="13180" y="21060"/>
                        <a:pt x="13180" y="21060"/>
                      </a:cubicBezTo>
                      <a:cubicBezTo>
                        <a:pt x="13363" y="21240"/>
                        <a:pt x="13363" y="21240"/>
                        <a:pt x="13363" y="21240"/>
                      </a:cubicBezTo>
                      <a:cubicBezTo>
                        <a:pt x="13363" y="21240"/>
                        <a:pt x="13363" y="21240"/>
                        <a:pt x="13363" y="21240"/>
                      </a:cubicBezTo>
                      <a:cubicBezTo>
                        <a:pt x="13546" y="21420"/>
                        <a:pt x="13546" y="21420"/>
                        <a:pt x="13546" y="21600"/>
                      </a:cubicBezTo>
                      <a:cubicBezTo>
                        <a:pt x="13729" y="21600"/>
                        <a:pt x="14095" y="21600"/>
                        <a:pt x="14278" y="21420"/>
                      </a:cubicBezTo>
                      <a:cubicBezTo>
                        <a:pt x="14827" y="21420"/>
                        <a:pt x="15193" y="21240"/>
                        <a:pt x="15376" y="21420"/>
                      </a:cubicBezTo>
                      <a:cubicBezTo>
                        <a:pt x="15559" y="21420"/>
                        <a:pt x="15742" y="21420"/>
                        <a:pt x="16108" y="21420"/>
                      </a:cubicBezTo>
                      <a:cubicBezTo>
                        <a:pt x="16108" y="21420"/>
                        <a:pt x="16108" y="21420"/>
                        <a:pt x="16108" y="21420"/>
                      </a:cubicBezTo>
                      <a:cubicBezTo>
                        <a:pt x="16292" y="20700"/>
                        <a:pt x="16658" y="20340"/>
                        <a:pt x="17207" y="20520"/>
                      </a:cubicBezTo>
                      <a:cubicBezTo>
                        <a:pt x="17390" y="20520"/>
                        <a:pt x="17573" y="20520"/>
                        <a:pt x="17573" y="20520"/>
                      </a:cubicBezTo>
                      <a:cubicBezTo>
                        <a:pt x="17756" y="20700"/>
                        <a:pt x="17756" y="20700"/>
                        <a:pt x="17939" y="20700"/>
                      </a:cubicBezTo>
                      <a:cubicBezTo>
                        <a:pt x="17939" y="20700"/>
                        <a:pt x="17939" y="20700"/>
                        <a:pt x="18122" y="20520"/>
                      </a:cubicBezTo>
                      <a:cubicBezTo>
                        <a:pt x="18488" y="20340"/>
                        <a:pt x="18854" y="20340"/>
                        <a:pt x="19037" y="20340"/>
                      </a:cubicBezTo>
                      <a:cubicBezTo>
                        <a:pt x="19403" y="20340"/>
                        <a:pt x="19403" y="20340"/>
                        <a:pt x="19403"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769" y="20160"/>
                        <a:pt x="19769" y="20160"/>
                      </a:cubicBezTo>
                      <a:cubicBezTo>
                        <a:pt x="19769" y="20160"/>
                        <a:pt x="19769" y="20160"/>
                        <a:pt x="19769" y="20160"/>
                      </a:cubicBezTo>
                      <a:cubicBezTo>
                        <a:pt x="19769" y="20160"/>
                        <a:pt x="19769" y="20160"/>
                        <a:pt x="19769" y="20160"/>
                      </a:cubicBezTo>
                      <a:cubicBezTo>
                        <a:pt x="19769" y="20160"/>
                        <a:pt x="19769" y="19980"/>
                        <a:pt x="19769" y="19980"/>
                      </a:cubicBezTo>
                      <a:cubicBezTo>
                        <a:pt x="19769" y="19980"/>
                        <a:pt x="19769" y="19980"/>
                        <a:pt x="19769" y="19980"/>
                      </a:cubicBezTo>
                      <a:cubicBezTo>
                        <a:pt x="19953" y="19980"/>
                        <a:pt x="19953" y="19980"/>
                        <a:pt x="19953" y="19980"/>
                      </a:cubicBezTo>
                      <a:cubicBezTo>
                        <a:pt x="19953" y="19980"/>
                        <a:pt x="19953" y="19980"/>
                        <a:pt x="19953" y="19980"/>
                      </a:cubicBezTo>
                      <a:cubicBezTo>
                        <a:pt x="19953" y="19980"/>
                        <a:pt x="19953" y="19980"/>
                        <a:pt x="19953" y="19980"/>
                      </a:cubicBezTo>
                      <a:cubicBezTo>
                        <a:pt x="19953" y="19980"/>
                        <a:pt x="20136" y="19980"/>
                        <a:pt x="20136" y="19800"/>
                      </a:cubicBezTo>
                      <a:cubicBezTo>
                        <a:pt x="20136" y="19800"/>
                        <a:pt x="20136" y="19800"/>
                        <a:pt x="20136" y="19800"/>
                      </a:cubicBezTo>
                      <a:cubicBezTo>
                        <a:pt x="20136" y="19800"/>
                        <a:pt x="20136" y="19800"/>
                        <a:pt x="20319" y="19800"/>
                      </a:cubicBezTo>
                      <a:cubicBezTo>
                        <a:pt x="20319" y="19800"/>
                        <a:pt x="20319" y="19800"/>
                        <a:pt x="20319" y="19800"/>
                      </a:cubicBezTo>
                      <a:cubicBezTo>
                        <a:pt x="20319" y="19800"/>
                        <a:pt x="20319" y="19800"/>
                        <a:pt x="20502" y="19620"/>
                      </a:cubicBezTo>
                      <a:cubicBezTo>
                        <a:pt x="20502" y="19620"/>
                        <a:pt x="20502" y="19620"/>
                        <a:pt x="20502" y="19620"/>
                      </a:cubicBezTo>
                      <a:cubicBezTo>
                        <a:pt x="20502" y="19620"/>
                        <a:pt x="20685" y="19620"/>
                        <a:pt x="20685" y="19620"/>
                      </a:cubicBezTo>
                      <a:cubicBezTo>
                        <a:pt x="20685" y="19620"/>
                        <a:pt x="20685" y="19620"/>
                        <a:pt x="20868" y="19440"/>
                      </a:cubicBezTo>
                      <a:cubicBezTo>
                        <a:pt x="20868" y="19440"/>
                        <a:pt x="20868" y="19440"/>
                        <a:pt x="20868" y="19440"/>
                      </a:cubicBezTo>
                      <a:cubicBezTo>
                        <a:pt x="21051" y="19440"/>
                        <a:pt x="21051" y="19440"/>
                        <a:pt x="21051" y="19440"/>
                      </a:cubicBezTo>
                      <a:cubicBezTo>
                        <a:pt x="21051" y="19440"/>
                        <a:pt x="21234" y="19260"/>
                        <a:pt x="21234" y="19260"/>
                      </a:cubicBezTo>
                      <a:cubicBezTo>
                        <a:pt x="21234" y="19260"/>
                        <a:pt x="21417" y="19260"/>
                        <a:pt x="21417" y="19260"/>
                      </a:cubicBezTo>
                      <a:cubicBezTo>
                        <a:pt x="21417" y="19260"/>
                        <a:pt x="21417" y="19260"/>
                        <a:pt x="21600" y="19260"/>
                      </a:cubicBezTo>
                      <a:cubicBezTo>
                        <a:pt x="21600" y="19080"/>
                        <a:pt x="21600" y="19080"/>
                        <a:pt x="21600" y="19080"/>
                      </a:cubicBezTo>
                      <a:cubicBezTo>
                        <a:pt x="21600" y="18900"/>
                        <a:pt x="21417" y="18900"/>
                        <a:pt x="21234" y="18720"/>
                      </a:cubicBezTo>
                      <a:cubicBezTo>
                        <a:pt x="20868" y="18540"/>
                        <a:pt x="20319" y="18360"/>
                        <a:pt x="20136" y="17460"/>
                      </a:cubicBezTo>
                      <a:cubicBezTo>
                        <a:pt x="20136" y="16920"/>
                        <a:pt x="19953" y="16740"/>
                        <a:pt x="19769" y="16560"/>
                      </a:cubicBezTo>
                      <a:cubicBezTo>
                        <a:pt x="19586" y="16200"/>
                        <a:pt x="19403" y="16020"/>
                        <a:pt x="19403" y="15480"/>
                      </a:cubicBezTo>
                      <a:cubicBezTo>
                        <a:pt x="19403" y="15120"/>
                        <a:pt x="19403" y="15120"/>
                        <a:pt x="19403" y="15120"/>
                      </a:cubicBezTo>
                      <a:cubicBezTo>
                        <a:pt x="19403" y="14760"/>
                        <a:pt x="19403" y="14220"/>
                        <a:pt x="19403" y="14040"/>
                      </a:cubicBezTo>
                      <a:cubicBezTo>
                        <a:pt x="19220" y="14040"/>
                        <a:pt x="19220" y="13860"/>
                        <a:pt x="19037" y="13680"/>
                      </a:cubicBezTo>
                      <a:cubicBezTo>
                        <a:pt x="19037" y="13320"/>
                        <a:pt x="19220" y="12600"/>
                        <a:pt x="19586" y="12060"/>
                      </a:cubicBezTo>
                      <a:cubicBezTo>
                        <a:pt x="19769" y="11880"/>
                        <a:pt x="19769" y="11880"/>
                        <a:pt x="19769" y="11880"/>
                      </a:cubicBezTo>
                      <a:cubicBezTo>
                        <a:pt x="19769" y="11880"/>
                        <a:pt x="19403" y="11700"/>
                        <a:pt x="19403" y="11700"/>
                      </a:cubicBezTo>
                      <a:cubicBezTo>
                        <a:pt x="19037" y="11520"/>
                        <a:pt x="18671" y="11160"/>
                        <a:pt x="18488" y="10620"/>
                      </a:cubicBezTo>
                      <a:cubicBezTo>
                        <a:pt x="18488" y="10440"/>
                        <a:pt x="18305" y="10080"/>
                        <a:pt x="19403" y="7560"/>
                      </a:cubicBezTo>
                      <a:cubicBezTo>
                        <a:pt x="19220" y="7560"/>
                        <a:pt x="19220" y="7560"/>
                        <a:pt x="19220" y="7380"/>
                      </a:cubicBezTo>
                      <a:cubicBezTo>
                        <a:pt x="19037" y="7380"/>
                        <a:pt x="18854" y="7200"/>
                        <a:pt x="18854" y="7200"/>
                      </a:cubicBezTo>
                      <a:cubicBezTo>
                        <a:pt x="18671" y="7200"/>
                        <a:pt x="18671" y="7020"/>
                        <a:pt x="18488" y="7020"/>
                      </a:cubicBezTo>
                      <a:cubicBezTo>
                        <a:pt x="18305" y="6840"/>
                        <a:pt x="18305" y="6840"/>
                        <a:pt x="18305" y="6840"/>
                      </a:cubicBezTo>
                      <a:cubicBezTo>
                        <a:pt x="18122" y="6660"/>
                        <a:pt x="17939" y="6660"/>
                        <a:pt x="17756" y="6480"/>
                      </a:cubicBezTo>
                      <a:cubicBezTo>
                        <a:pt x="17756" y="6480"/>
                        <a:pt x="17756" y="6480"/>
                        <a:pt x="17756" y="6480"/>
                      </a:cubicBezTo>
                      <a:cubicBezTo>
                        <a:pt x="17573" y="6300"/>
                        <a:pt x="17390" y="6300"/>
                        <a:pt x="17390" y="6120"/>
                      </a:cubicBezTo>
                      <a:cubicBezTo>
                        <a:pt x="17207" y="6120"/>
                        <a:pt x="17207" y="6120"/>
                        <a:pt x="17207" y="6120"/>
                      </a:cubicBezTo>
                      <a:cubicBezTo>
                        <a:pt x="17024" y="5940"/>
                        <a:pt x="17024" y="5940"/>
                        <a:pt x="16841" y="5940"/>
                      </a:cubicBezTo>
                      <a:cubicBezTo>
                        <a:pt x="16841" y="5760"/>
                        <a:pt x="16841" y="5760"/>
                        <a:pt x="16658" y="5760"/>
                      </a:cubicBezTo>
                      <a:cubicBezTo>
                        <a:pt x="16658" y="5760"/>
                        <a:pt x="16658" y="5580"/>
                        <a:pt x="16475" y="5580"/>
                      </a:cubicBezTo>
                      <a:cubicBezTo>
                        <a:pt x="16475" y="5580"/>
                        <a:pt x="16475" y="5580"/>
                        <a:pt x="16475" y="5580"/>
                      </a:cubicBezTo>
                      <a:cubicBezTo>
                        <a:pt x="16292" y="5580"/>
                        <a:pt x="16292" y="5580"/>
                        <a:pt x="16292" y="5580"/>
                      </a:cubicBezTo>
                      <a:cubicBezTo>
                        <a:pt x="16292" y="5400"/>
                        <a:pt x="16108" y="5220"/>
                        <a:pt x="16108" y="5220"/>
                      </a:cubicBezTo>
                      <a:cubicBezTo>
                        <a:pt x="15925" y="5220"/>
                        <a:pt x="15925" y="5220"/>
                        <a:pt x="15925" y="5220"/>
                      </a:cubicBezTo>
                      <a:cubicBezTo>
                        <a:pt x="16108" y="3960"/>
                        <a:pt x="16108" y="3960"/>
                        <a:pt x="16108" y="3960"/>
                      </a:cubicBezTo>
                      <a:cubicBezTo>
                        <a:pt x="8969" y="180"/>
                        <a:pt x="8969" y="180"/>
                        <a:pt x="8969" y="180"/>
                      </a:cubicBezTo>
                      <a:cubicBezTo>
                        <a:pt x="8786" y="1080"/>
                        <a:pt x="8420" y="1620"/>
                        <a:pt x="7871" y="1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15" name="Shape 3615"/>
                <p:cNvSpPr/>
                <p:nvPr/>
              </p:nvSpPr>
              <p:spPr>
                <a:xfrm>
                  <a:off x="295870" y="6327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21600" y="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16" name="Shape 3616"/>
                <p:cNvSpPr/>
                <p:nvPr/>
              </p:nvSpPr>
              <p:spPr>
                <a:xfrm>
                  <a:off x="300410" y="6341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17" name="Shape 3617"/>
                <p:cNvSpPr/>
                <p:nvPr/>
              </p:nvSpPr>
              <p:spPr>
                <a:xfrm>
                  <a:off x="292087" y="53312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18" name="Shape 3618"/>
                <p:cNvSpPr/>
                <p:nvPr/>
              </p:nvSpPr>
              <p:spPr>
                <a:xfrm>
                  <a:off x="288303" y="5360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19" name="Shape 3619"/>
                <p:cNvSpPr/>
                <p:nvPr/>
              </p:nvSpPr>
              <p:spPr>
                <a:xfrm>
                  <a:off x="290573" y="53458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20" name="Shape 3620"/>
                <p:cNvSpPr/>
                <p:nvPr/>
              </p:nvSpPr>
              <p:spPr>
                <a:xfrm>
                  <a:off x="399538" y="5558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10800"/>
                        <a:pt x="21600" y="21600"/>
                      </a:cubicBezTo>
                      <a:cubicBezTo>
                        <a:pt x="21600" y="108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21" name="Shape 3621"/>
                <p:cNvSpPr/>
                <p:nvPr/>
              </p:nvSpPr>
              <p:spPr>
                <a:xfrm>
                  <a:off x="403322" y="5594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22" name="Shape 3622"/>
                <p:cNvSpPr/>
                <p:nvPr/>
              </p:nvSpPr>
              <p:spPr>
                <a:xfrm>
                  <a:off x="416186" y="5682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23" name="Shape 3623"/>
                <p:cNvSpPr/>
                <p:nvPr/>
              </p:nvSpPr>
              <p:spPr>
                <a:xfrm>
                  <a:off x="407105" y="5680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24" name="Shape 3624"/>
                <p:cNvSpPr/>
                <p:nvPr/>
              </p:nvSpPr>
              <p:spPr>
                <a:xfrm>
                  <a:off x="421483" y="5712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21600"/>
                        <a:pt x="21600" y="21600"/>
                      </a:cubicBezTo>
                      <a:cubicBezTo>
                        <a:pt x="108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25" name="Shape 3625"/>
                <p:cNvSpPr/>
                <p:nvPr/>
              </p:nvSpPr>
              <p:spPr>
                <a:xfrm>
                  <a:off x="302680" y="514080"/>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626" name="Shape 3626"/>
                <p:cNvSpPr/>
                <p:nvPr/>
              </p:nvSpPr>
              <p:spPr>
                <a:xfrm>
                  <a:off x="272412" y="5738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27" name="Shape 3627"/>
                <p:cNvSpPr/>
                <p:nvPr/>
              </p:nvSpPr>
              <p:spPr>
                <a:xfrm>
                  <a:off x="273926" y="5668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28" name="Shape 3628"/>
                <p:cNvSpPr/>
                <p:nvPr/>
              </p:nvSpPr>
              <p:spPr>
                <a:xfrm>
                  <a:off x="293140" y="53824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29" name="Shape 3629"/>
                <p:cNvSpPr/>
                <p:nvPr/>
              </p:nvSpPr>
              <p:spPr>
                <a:xfrm>
                  <a:off x="429806" y="6685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30" name="Shape 3630"/>
                <p:cNvSpPr/>
                <p:nvPr/>
              </p:nvSpPr>
              <p:spPr>
                <a:xfrm>
                  <a:off x="440400" y="6705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31" name="Shape 3631"/>
                <p:cNvSpPr/>
                <p:nvPr/>
              </p:nvSpPr>
              <p:spPr>
                <a:xfrm>
                  <a:off x="362756" y="67811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32" name="Shape 3632"/>
                <p:cNvSpPr/>
                <p:nvPr/>
              </p:nvSpPr>
              <p:spPr>
                <a:xfrm>
                  <a:off x="360190" y="6851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33" name="Shape 3633"/>
                <p:cNvSpPr/>
                <p:nvPr/>
              </p:nvSpPr>
              <p:spPr>
                <a:xfrm>
                  <a:off x="358676" y="6851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34" name="Shape 3634"/>
                <p:cNvSpPr/>
                <p:nvPr/>
              </p:nvSpPr>
              <p:spPr>
                <a:xfrm>
                  <a:off x="426780" y="67641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35" name="Shape 3635"/>
                <p:cNvSpPr/>
                <p:nvPr/>
              </p:nvSpPr>
              <p:spPr>
                <a:xfrm>
                  <a:off x="432373" y="67079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36" name="Shape 3636"/>
                <p:cNvSpPr/>
                <p:nvPr/>
              </p:nvSpPr>
              <p:spPr>
                <a:xfrm>
                  <a:off x="437373" y="66493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37" name="Shape 3637"/>
                <p:cNvSpPr/>
                <p:nvPr/>
              </p:nvSpPr>
              <p:spPr>
                <a:xfrm>
                  <a:off x="375324" y="6781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3639" name="Shape 3639"/>
              <p:cNvSpPr/>
              <p:nvPr/>
            </p:nvSpPr>
            <p:spPr>
              <a:xfrm>
                <a:off x="852743" y="7977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10800"/>
                      <a:pt x="4320" y="10800"/>
                      <a:pt x="4320" y="21600"/>
                    </a:cubicBezTo>
                    <a:cubicBezTo>
                      <a:pt x="8640" y="21600"/>
                      <a:pt x="17280" y="21600"/>
                      <a:pt x="21600" y="10800"/>
                    </a:cubicBezTo>
                    <a:cubicBezTo>
                      <a:pt x="17280" y="21600"/>
                      <a:pt x="8640" y="21600"/>
                      <a:pt x="4320" y="21600"/>
                    </a:cubicBezTo>
                    <a:cubicBezTo>
                      <a:pt x="4320" y="10800"/>
                      <a:pt x="432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40" name="Shape 3640"/>
              <p:cNvSpPr/>
              <p:nvPr/>
            </p:nvSpPr>
            <p:spPr>
              <a:xfrm>
                <a:off x="844419" y="7940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0"/>
                      <a:pt x="21600" y="21600"/>
                    </a:cubicBezTo>
                    <a:cubicBezTo>
                      <a:pt x="108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41" name="Shape 3641"/>
              <p:cNvSpPr/>
              <p:nvPr/>
            </p:nvSpPr>
            <p:spPr>
              <a:xfrm>
                <a:off x="904199" y="7923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42" name="Shape 3642"/>
              <p:cNvSpPr/>
              <p:nvPr/>
            </p:nvSpPr>
            <p:spPr>
              <a:xfrm>
                <a:off x="846689" y="8011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43" name="Shape 3643"/>
              <p:cNvSpPr/>
              <p:nvPr/>
            </p:nvSpPr>
            <p:spPr>
              <a:xfrm>
                <a:off x="905712" y="7852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44" name="Shape 3644"/>
              <p:cNvSpPr/>
              <p:nvPr/>
            </p:nvSpPr>
            <p:spPr>
              <a:xfrm>
                <a:off x="907226" y="79089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45" name="Shape 3645"/>
              <p:cNvSpPr/>
              <p:nvPr/>
            </p:nvSpPr>
            <p:spPr>
              <a:xfrm>
                <a:off x="802340" y="789428"/>
                <a:ext cx="46550" cy="98130"/>
              </a:xfrm>
              <a:custGeom>
                <a:avLst/>
                <a:gdLst/>
                <a:ahLst/>
                <a:cxnLst>
                  <a:cxn ang="0">
                    <a:pos x="wd2" y="hd2"/>
                  </a:cxn>
                  <a:cxn ang="5400000">
                    <a:pos x="wd2" y="hd2"/>
                  </a:cxn>
                  <a:cxn ang="10800000">
                    <a:pos x="wd2" y="hd2"/>
                  </a:cxn>
                  <a:cxn ang="16200000">
                    <a:pos x="wd2" y="hd2"/>
                  </a:cxn>
                </a:cxnLst>
                <a:rect l="0" t="0" r="r" b="b"/>
                <a:pathLst>
                  <a:path w="21431" h="21600" fill="norm" stroke="1" extrusionOk="0">
                    <a:moveTo>
                      <a:pt x="6750" y="617"/>
                    </a:moveTo>
                    <a:cubicBezTo>
                      <a:pt x="6075" y="617"/>
                      <a:pt x="6075" y="617"/>
                      <a:pt x="6075" y="617"/>
                    </a:cubicBezTo>
                    <a:cubicBezTo>
                      <a:pt x="6075" y="617"/>
                      <a:pt x="6075" y="617"/>
                      <a:pt x="6075" y="617"/>
                    </a:cubicBezTo>
                    <a:cubicBezTo>
                      <a:pt x="6075" y="617"/>
                      <a:pt x="6075" y="617"/>
                      <a:pt x="6075" y="617"/>
                    </a:cubicBezTo>
                    <a:cubicBezTo>
                      <a:pt x="6075" y="926"/>
                      <a:pt x="5400" y="926"/>
                      <a:pt x="5400" y="926"/>
                    </a:cubicBezTo>
                    <a:cubicBezTo>
                      <a:pt x="5400" y="926"/>
                      <a:pt x="5400" y="926"/>
                      <a:pt x="5400" y="926"/>
                    </a:cubicBezTo>
                    <a:cubicBezTo>
                      <a:pt x="5400" y="926"/>
                      <a:pt x="5400" y="926"/>
                      <a:pt x="4725" y="926"/>
                    </a:cubicBezTo>
                    <a:cubicBezTo>
                      <a:pt x="4725" y="926"/>
                      <a:pt x="4725" y="926"/>
                      <a:pt x="4725" y="926"/>
                    </a:cubicBezTo>
                    <a:cubicBezTo>
                      <a:pt x="4050" y="926"/>
                      <a:pt x="4050" y="926"/>
                      <a:pt x="4050" y="926"/>
                    </a:cubicBezTo>
                    <a:cubicBezTo>
                      <a:pt x="3375" y="1851"/>
                      <a:pt x="3375" y="5554"/>
                      <a:pt x="4050" y="5863"/>
                    </a:cubicBezTo>
                    <a:cubicBezTo>
                      <a:pt x="4725" y="6480"/>
                      <a:pt x="4725" y="6789"/>
                      <a:pt x="4725" y="6789"/>
                    </a:cubicBezTo>
                    <a:cubicBezTo>
                      <a:pt x="4050" y="7406"/>
                      <a:pt x="3375" y="7406"/>
                      <a:pt x="2025" y="7406"/>
                    </a:cubicBezTo>
                    <a:cubicBezTo>
                      <a:pt x="2025" y="7406"/>
                      <a:pt x="1350" y="7406"/>
                      <a:pt x="1350" y="7406"/>
                    </a:cubicBezTo>
                    <a:cubicBezTo>
                      <a:pt x="1350" y="8331"/>
                      <a:pt x="1350" y="10183"/>
                      <a:pt x="0" y="10800"/>
                    </a:cubicBezTo>
                    <a:cubicBezTo>
                      <a:pt x="0" y="11109"/>
                      <a:pt x="675" y="11109"/>
                      <a:pt x="675" y="11417"/>
                    </a:cubicBezTo>
                    <a:cubicBezTo>
                      <a:pt x="675" y="11417"/>
                      <a:pt x="675" y="11726"/>
                      <a:pt x="1350" y="11726"/>
                    </a:cubicBezTo>
                    <a:cubicBezTo>
                      <a:pt x="1350" y="11726"/>
                      <a:pt x="1350" y="11726"/>
                      <a:pt x="1350" y="11726"/>
                    </a:cubicBezTo>
                    <a:cubicBezTo>
                      <a:pt x="1350" y="11726"/>
                      <a:pt x="1350" y="11726"/>
                      <a:pt x="2025" y="12034"/>
                    </a:cubicBezTo>
                    <a:cubicBezTo>
                      <a:pt x="2025" y="12034"/>
                      <a:pt x="2025" y="12034"/>
                      <a:pt x="2025" y="12034"/>
                    </a:cubicBezTo>
                    <a:cubicBezTo>
                      <a:pt x="2025" y="12034"/>
                      <a:pt x="2700" y="12343"/>
                      <a:pt x="2700" y="12343"/>
                    </a:cubicBezTo>
                    <a:cubicBezTo>
                      <a:pt x="3375" y="12651"/>
                      <a:pt x="4725" y="13269"/>
                      <a:pt x="5400" y="13269"/>
                    </a:cubicBezTo>
                    <a:cubicBezTo>
                      <a:pt x="5400" y="13269"/>
                      <a:pt x="6075" y="13269"/>
                      <a:pt x="6075" y="13269"/>
                    </a:cubicBezTo>
                    <a:cubicBezTo>
                      <a:pt x="6750" y="12960"/>
                      <a:pt x="8100" y="12960"/>
                      <a:pt x="9450" y="12960"/>
                    </a:cubicBezTo>
                    <a:cubicBezTo>
                      <a:pt x="11475" y="12960"/>
                      <a:pt x="12150" y="13269"/>
                      <a:pt x="12825" y="14194"/>
                    </a:cubicBezTo>
                    <a:cubicBezTo>
                      <a:pt x="13500" y="15120"/>
                      <a:pt x="12825" y="16354"/>
                      <a:pt x="12150" y="17280"/>
                    </a:cubicBezTo>
                    <a:cubicBezTo>
                      <a:pt x="11475" y="17897"/>
                      <a:pt x="11475" y="18514"/>
                      <a:pt x="11475" y="18514"/>
                    </a:cubicBezTo>
                    <a:cubicBezTo>
                      <a:pt x="11475" y="18823"/>
                      <a:pt x="11475" y="18823"/>
                      <a:pt x="11475" y="18823"/>
                    </a:cubicBezTo>
                    <a:cubicBezTo>
                      <a:pt x="12150" y="19440"/>
                      <a:pt x="13500" y="20674"/>
                      <a:pt x="15525" y="21600"/>
                    </a:cubicBezTo>
                    <a:cubicBezTo>
                      <a:pt x="14850" y="20674"/>
                      <a:pt x="15525" y="20057"/>
                      <a:pt x="16875" y="19440"/>
                    </a:cubicBezTo>
                    <a:cubicBezTo>
                      <a:pt x="17550" y="18823"/>
                      <a:pt x="18900" y="18823"/>
                      <a:pt x="19575" y="18823"/>
                    </a:cubicBezTo>
                    <a:cubicBezTo>
                      <a:pt x="20250" y="18823"/>
                      <a:pt x="20925" y="18823"/>
                      <a:pt x="20250" y="17589"/>
                    </a:cubicBezTo>
                    <a:cubicBezTo>
                      <a:pt x="20250" y="16354"/>
                      <a:pt x="20925" y="15737"/>
                      <a:pt x="20925" y="15429"/>
                    </a:cubicBezTo>
                    <a:cubicBezTo>
                      <a:pt x="21600" y="14811"/>
                      <a:pt x="21600" y="14811"/>
                      <a:pt x="20925" y="14503"/>
                    </a:cubicBezTo>
                    <a:cubicBezTo>
                      <a:pt x="20250" y="14503"/>
                      <a:pt x="20250" y="14194"/>
                      <a:pt x="20250" y="14194"/>
                    </a:cubicBezTo>
                    <a:cubicBezTo>
                      <a:pt x="19575" y="14194"/>
                      <a:pt x="19575" y="14194"/>
                      <a:pt x="19575" y="13886"/>
                    </a:cubicBezTo>
                    <a:cubicBezTo>
                      <a:pt x="19575" y="13886"/>
                      <a:pt x="19575" y="13886"/>
                      <a:pt x="18900" y="13577"/>
                    </a:cubicBezTo>
                    <a:cubicBezTo>
                      <a:pt x="18900" y="13577"/>
                      <a:pt x="18900" y="13577"/>
                      <a:pt x="18900" y="13577"/>
                    </a:cubicBezTo>
                    <a:cubicBezTo>
                      <a:pt x="18225" y="13577"/>
                      <a:pt x="18225" y="13269"/>
                      <a:pt x="17550" y="13269"/>
                    </a:cubicBezTo>
                    <a:cubicBezTo>
                      <a:pt x="16875" y="13269"/>
                      <a:pt x="16875" y="13577"/>
                      <a:pt x="15525" y="13577"/>
                    </a:cubicBezTo>
                    <a:cubicBezTo>
                      <a:pt x="15525" y="13577"/>
                      <a:pt x="15525" y="13577"/>
                      <a:pt x="15525" y="13577"/>
                    </a:cubicBezTo>
                    <a:cubicBezTo>
                      <a:pt x="12150" y="13577"/>
                      <a:pt x="8100" y="9566"/>
                      <a:pt x="7425" y="7406"/>
                    </a:cubicBezTo>
                    <a:cubicBezTo>
                      <a:pt x="6750" y="6171"/>
                      <a:pt x="7425" y="5246"/>
                      <a:pt x="8100" y="4320"/>
                    </a:cubicBezTo>
                    <a:cubicBezTo>
                      <a:pt x="8775" y="3394"/>
                      <a:pt x="9450" y="2469"/>
                      <a:pt x="8100" y="1234"/>
                    </a:cubicBezTo>
                    <a:cubicBezTo>
                      <a:pt x="7425" y="926"/>
                      <a:pt x="7425" y="309"/>
                      <a:pt x="6750" y="0"/>
                    </a:cubicBezTo>
                    <a:cubicBezTo>
                      <a:pt x="6750" y="0"/>
                      <a:pt x="6750" y="0"/>
                      <a:pt x="6750" y="0"/>
                    </a:cubicBezTo>
                    <a:cubicBezTo>
                      <a:pt x="6750" y="309"/>
                      <a:pt x="6750" y="309"/>
                      <a:pt x="6750" y="309"/>
                    </a:cubicBezTo>
                    <a:cubicBezTo>
                      <a:pt x="6750" y="617"/>
                      <a:pt x="6750" y="617"/>
                      <a:pt x="6750" y="6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46" name="Shape 3646"/>
              <p:cNvSpPr/>
              <p:nvPr/>
            </p:nvSpPr>
            <p:spPr>
              <a:xfrm>
                <a:off x="808098" y="7728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5400"/>
                      <a:pt x="10800" y="10800"/>
                      <a:pt x="21600" y="21600"/>
                    </a:cubicBezTo>
                    <a:cubicBezTo>
                      <a:pt x="21600" y="21600"/>
                      <a:pt x="21600" y="21600"/>
                      <a:pt x="21600" y="21600"/>
                    </a:cubicBezTo>
                    <a:cubicBezTo>
                      <a:pt x="10800" y="10800"/>
                      <a:pt x="10800" y="5400"/>
                      <a:pt x="10800" y="0"/>
                    </a:cubicBezTo>
                    <a:cubicBezTo>
                      <a:pt x="10800" y="0"/>
                      <a:pt x="10800" y="0"/>
                      <a:pt x="10800" y="0"/>
                    </a:cubicBezTo>
                    <a:cubicBezTo>
                      <a:pt x="10800" y="0"/>
                      <a:pt x="0" y="0"/>
                      <a:pt x="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47" name="Shape 3647"/>
              <p:cNvSpPr/>
              <p:nvPr/>
            </p:nvSpPr>
            <p:spPr>
              <a:xfrm>
                <a:off x="808854" y="7860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48" name="Shape 3648"/>
              <p:cNvSpPr/>
              <p:nvPr/>
            </p:nvSpPr>
            <p:spPr>
              <a:xfrm>
                <a:off x="815961" y="78381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49" name="Shape 3649"/>
              <p:cNvSpPr/>
              <p:nvPr/>
            </p:nvSpPr>
            <p:spPr>
              <a:xfrm>
                <a:off x="808098" y="7728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0800"/>
                      <a:pt x="10800" y="5400"/>
                      <a:pt x="0" y="0"/>
                    </a:cubicBezTo>
                    <a:cubicBezTo>
                      <a:pt x="10800" y="5400"/>
                      <a:pt x="108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50" name="Shape 3650"/>
              <p:cNvSpPr/>
              <p:nvPr/>
            </p:nvSpPr>
            <p:spPr>
              <a:xfrm>
                <a:off x="807341" y="7923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51" name="Shape 3651"/>
              <p:cNvSpPr/>
              <p:nvPr/>
            </p:nvSpPr>
            <p:spPr>
              <a:xfrm>
                <a:off x="840636" y="84825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52" name="Shape 3652"/>
              <p:cNvSpPr/>
              <p:nvPr/>
            </p:nvSpPr>
            <p:spPr>
              <a:xfrm>
                <a:off x="799774" y="83653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53" name="Shape 3653"/>
              <p:cNvSpPr/>
              <p:nvPr/>
            </p:nvSpPr>
            <p:spPr>
              <a:xfrm>
                <a:off x="837609" y="8453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54" name="Shape 3654"/>
              <p:cNvSpPr/>
              <p:nvPr/>
            </p:nvSpPr>
            <p:spPr>
              <a:xfrm>
                <a:off x="801287" y="83800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55" name="Shape 3655"/>
              <p:cNvSpPr/>
              <p:nvPr/>
            </p:nvSpPr>
            <p:spPr>
              <a:xfrm>
                <a:off x="835339" y="8438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3845" name="Group 3845"/>
            <p:cNvGrpSpPr/>
            <p:nvPr/>
          </p:nvGrpSpPr>
          <p:grpSpPr>
            <a:xfrm>
              <a:off x="1400205" y="1618577"/>
              <a:ext cx="763295" cy="1194155"/>
              <a:chOff x="0" y="0"/>
              <a:chExt cx="763293" cy="1194153"/>
            </a:xfrm>
          </p:grpSpPr>
          <p:grpSp>
            <p:nvGrpSpPr>
              <p:cNvPr id="3808" name="Group 3808"/>
              <p:cNvGrpSpPr/>
              <p:nvPr/>
            </p:nvGrpSpPr>
            <p:grpSpPr>
              <a:xfrm>
                <a:off x="0" y="0"/>
                <a:ext cx="763294" cy="1194154"/>
                <a:chOff x="0" y="0"/>
                <a:chExt cx="763293" cy="1194153"/>
              </a:xfrm>
            </p:grpSpPr>
            <p:sp>
              <p:nvSpPr>
                <p:cNvPr id="3657" name="Shape 3657"/>
                <p:cNvSpPr/>
                <p:nvPr/>
              </p:nvSpPr>
              <p:spPr>
                <a:xfrm>
                  <a:off x="123397" y="116055"/>
                  <a:ext cx="639897" cy="635294"/>
                </a:xfrm>
                <a:custGeom>
                  <a:avLst/>
                  <a:gdLst/>
                  <a:ahLst/>
                  <a:cxnLst>
                    <a:cxn ang="0">
                      <a:pos x="wd2" y="hd2"/>
                    </a:cxn>
                    <a:cxn ang="5400000">
                      <a:pos x="wd2" y="hd2"/>
                    </a:cxn>
                    <a:cxn ang="10800000">
                      <a:pos x="wd2" y="hd2"/>
                    </a:cxn>
                    <a:cxn ang="16200000">
                      <a:pos x="wd2" y="hd2"/>
                    </a:cxn>
                  </a:cxnLst>
                  <a:rect l="0" t="0" r="r" b="b"/>
                  <a:pathLst>
                    <a:path w="21489" h="21588" fill="norm" stroke="1" extrusionOk="0">
                      <a:moveTo>
                        <a:pt x="10691" y="1609"/>
                      </a:moveTo>
                      <a:cubicBezTo>
                        <a:pt x="10593" y="1562"/>
                        <a:pt x="10593" y="1562"/>
                        <a:pt x="10593" y="1562"/>
                      </a:cubicBezTo>
                      <a:cubicBezTo>
                        <a:pt x="10593" y="1514"/>
                        <a:pt x="10593" y="1514"/>
                        <a:pt x="10593" y="1514"/>
                      </a:cubicBezTo>
                      <a:cubicBezTo>
                        <a:pt x="10545" y="1466"/>
                        <a:pt x="10545" y="1466"/>
                        <a:pt x="10545" y="1466"/>
                      </a:cubicBezTo>
                      <a:cubicBezTo>
                        <a:pt x="10545" y="1466"/>
                        <a:pt x="10545" y="1466"/>
                        <a:pt x="10545" y="1466"/>
                      </a:cubicBezTo>
                      <a:cubicBezTo>
                        <a:pt x="10545" y="1466"/>
                        <a:pt x="10545" y="1466"/>
                        <a:pt x="10545" y="1466"/>
                      </a:cubicBezTo>
                      <a:cubicBezTo>
                        <a:pt x="10545" y="1466"/>
                        <a:pt x="10545" y="1466"/>
                        <a:pt x="10496" y="1418"/>
                      </a:cubicBezTo>
                      <a:cubicBezTo>
                        <a:pt x="10496" y="1418"/>
                        <a:pt x="10496" y="1418"/>
                        <a:pt x="10496" y="1418"/>
                      </a:cubicBezTo>
                      <a:cubicBezTo>
                        <a:pt x="10447" y="1418"/>
                        <a:pt x="10350" y="1466"/>
                        <a:pt x="10302" y="1466"/>
                      </a:cubicBezTo>
                      <a:cubicBezTo>
                        <a:pt x="10204" y="1466"/>
                        <a:pt x="10107" y="1466"/>
                        <a:pt x="10010" y="1466"/>
                      </a:cubicBezTo>
                      <a:cubicBezTo>
                        <a:pt x="10010" y="1466"/>
                        <a:pt x="10010" y="1466"/>
                        <a:pt x="10010" y="1466"/>
                      </a:cubicBezTo>
                      <a:cubicBezTo>
                        <a:pt x="9961" y="1514"/>
                        <a:pt x="9961" y="1514"/>
                        <a:pt x="9961" y="1562"/>
                      </a:cubicBezTo>
                      <a:cubicBezTo>
                        <a:pt x="9961" y="1657"/>
                        <a:pt x="9961" y="1752"/>
                        <a:pt x="9815" y="1800"/>
                      </a:cubicBezTo>
                      <a:cubicBezTo>
                        <a:pt x="9815" y="1848"/>
                        <a:pt x="9766" y="1848"/>
                        <a:pt x="9718" y="1848"/>
                      </a:cubicBezTo>
                      <a:cubicBezTo>
                        <a:pt x="9718" y="1848"/>
                        <a:pt x="9718" y="1848"/>
                        <a:pt x="9718" y="1848"/>
                      </a:cubicBezTo>
                      <a:cubicBezTo>
                        <a:pt x="9718" y="1848"/>
                        <a:pt x="9718" y="1848"/>
                        <a:pt x="9718" y="1848"/>
                      </a:cubicBezTo>
                      <a:cubicBezTo>
                        <a:pt x="9718" y="1848"/>
                        <a:pt x="9718" y="1848"/>
                        <a:pt x="9718" y="1848"/>
                      </a:cubicBezTo>
                      <a:cubicBezTo>
                        <a:pt x="9474" y="1800"/>
                        <a:pt x="9474" y="1800"/>
                        <a:pt x="9474" y="1800"/>
                      </a:cubicBezTo>
                      <a:cubicBezTo>
                        <a:pt x="9474" y="1800"/>
                        <a:pt x="9474" y="1800"/>
                        <a:pt x="9474" y="1800"/>
                      </a:cubicBezTo>
                      <a:cubicBezTo>
                        <a:pt x="9474" y="1800"/>
                        <a:pt x="9474" y="1800"/>
                        <a:pt x="9474" y="1800"/>
                      </a:cubicBezTo>
                      <a:cubicBezTo>
                        <a:pt x="9474" y="1800"/>
                        <a:pt x="9474" y="1800"/>
                        <a:pt x="9474" y="1800"/>
                      </a:cubicBezTo>
                      <a:cubicBezTo>
                        <a:pt x="9426" y="1800"/>
                        <a:pt x="9426" y="1800"/>
                        <a:pt x="9377" y="1800"/>
                      </a:cubicBezTo>
                      <a:cubicBezTo>
                        <a:pt x="9377" y="1752"/>
                        <a:pt x="9377" y="1752"/>
                        <a:pt x="9329" y="1752"/>
                      </a:cubicBezTo>
                      <a:cubicBezTo>
                        <a:pt x="9280" y="1752"/>
                        <a:pt x="9231" y="1752"/>
                        <a:pt x="9183" y="1752"/>
                      </a:cubicBezTo>
                      <a:cubicBezTo>
                        <a:pt x="9134" y="1848"/>
                        <a:pt x="9085" y="1848"/>
                        <a:pt x="9037" y="1895"/>
                      </a:cubicBezTo>
                      <a:cubicBezTo>
                        <a:pt x="9037" y="1895"/>
                        <a:pt x="8988" y="1895"/>
                        <a:pt x="8988" y="1895"/>
                      </a:cubicBezTo>
                      <a:cubicBezTo>
                        <a:pt x="8939" y="1895"/>
                        <a:pt x="8939" y="1895"/>
                        <a:pt x="8939" y="1895"/>
                      </a:cubicBezTo>
                      <a:cubicBezTo>
                        <a:pt x="8891" y="1991"/>
                        <a:pt x="8745" y="1991"/>
                        <a:pt x="8647" y="2038"/>
                      </a:cubicBezTo>
                      <a:cubicBezTo>
                        <a:pt x="8599" y="2038"/>
                        <a:pt x="8550" y="2038"/>
                        <a:pt x="8550" y="2038"/>
                      </a:cubicBezTo>
                      <a:cubicBezTo>
                        <a:pt x="8502" y="2086"/>
                        <a:pt x="8453" y="2134"/>
                        <a:pt x="8356" y="2134"/>
                      </a:cubicBezTo>
                      <a:cubicBezTo>
                        <a:pt x="8307" y="2134"/>
                        <a:pt x="8307" y="2134"/>
                        <a:pt x="8307" y="2134"/>
                      </a:cubicBezTo>
                      <a:cubicBezTo>
                        <a:pt x="8161" y="2086"/>
                        <a:pt x="8015" y="2038"/>
                        <a:pt x="7820" y="1848"/>
                      </a:cubicBezTo>
                      <a:cubicBezTo>
                        <a:pt x="7626" y="1609"/>
                        <a:pt x="7577" y="1275"/>
                        <a:pt x="7577" y="1085"/>
                      </a:cubicBezTo>
                      <a:cubicBezTo>
                        <a:pt x="7577" y="989"/>
                        <a:pt x="7626" y="799"/>
                        <a:pt x="7723" y="751"/>
                      </a:cubicBezTo>
                      <a:cubicBezTo>
                        <a:pt x="7772" y="703"/>
                        <a:pt x="7772" y="656"/>
                        <a:pt x="7772" y="608"/>
                      </a:cubicBezTo>
                      <a:cubicBezTo>
                        <a:pt x="7772" y="560"/>
                        <a:pt x="7772" y="465"/>
                        <a:pt x="7674" y="465"/>
                      </a:cubicBezTo>
                      <a:cubicBezTo>
                        <a:pt x="7529" y="417"/>
                        <a:pt x="7529" y="274"/>
                        <a:pt x="7529" y="131"/>
                      </a:cubicBezTo>
                      <a:cubicBezTo>
                        <a:pt x="7529" y="36"/>
                        <a:pt x="7529" y="36"/>
                        <a:pt x="7480" y="36"/>
                      </a:cubicBezTo>
                      <a:cubicBezTo>
                        <a:pt x="7480" y="-12"/>
                        <a:pt x="7480" y="-12"/>
                        <a:pt x="7431" y="36"/>
                      </a:cubicBezTo>
                      <a:cubicBezTo>
                        <a:pt x="7431" y="36"/>
                        <a:pt x="7431" y="36"/>
                        <a:pt x="7431" y="36"/>
                      </a:cubicBezTo>
                      <a:cubicBezTo>
                        <a:pt x="7431" y="36"/>
                        <a:pt x="7431" y="36"/>
                        <a:pt x="7431" y="36"/>
                      </a:cubicBezTo>
                      <a:cubicBezTo>
                        <a:pt x="7431" y="36"/>
                        <a:pt x="7431" y="36"/>
                        <a:pt x="7431" y="36"/>
                      </a:cubicBezTo>
                      <a:cubicBezTo>
                        <a:pt x="7431" y="36"/>
                        <a:pt x="7431" y="36"/>
                        <a:pt x="7431" y="36"/>
                      </a:cubicBezTo>
                      <a:cubicBezTo>
                        <a:pt x="7383" y="36"/>
                        <a:pt x="7383" y="83"/>
                        <a:pt x="7383" y="83"/>
                      </a:cubicBezTo>
                      <a:cubicBezTo>
                        <a:pt x="7383" y="83"/>
                        <a:pt x="7383" y="83"/>
                        <a:pt x="7383" y="83"/>
                      </a:cubicBezTo>
                      <a:cubicBezTo>
                        <a:pt x="7383" y="131"/>
                        <a:pt x="7383" y="131"/>
                        <a:pt x="7383" y="131"/>
                      </a:cubicBezTo>
                      <a:cubicBezTo>
                        <a:pt x="7334" y="131"/>
                        <a:pt x="7334" y="179"/>
                        <a:pt x="7334" y="226"/>
                      </a:cubicBezTo>
                      <a:cubicBezTo>
                        <a:pt x="7334" y="226"/>
                        <a:pt x="7334" y="226"/>
                        <a:pt x="7334" y="226"/>
                      </a:cubicBezTo>
                      <a:cubicBezTo>
                        <a:pt x="7334" y="226"/>
                        <a:pt x="7334" y="226"/>
                        <a:pt x="7334" y="226"/>
                      </a:cubicBezTo>
                      <a:cubicBezTo>
                        <a:pt x="7285" y="274"/>
                        <a:pt x="7237" y="274"/>
                        <a:pt x="7188" y="322"/>
                      </a:cubicBezTo>
                      <a:cubicBezTo>
                        <a:pt x="7139" y="322"/>
                        <a:pt x="7091" y="369"/>
                        <a:pt x="6993" y="417"/>
                      </a:cubicBezTo>
                      <a:cubicBezTo>
                        <a:pt x="6799" y="513"/>
                        <a:pt x="6604" y="608"/>
                        <a:pt x="6458" y="560"/>
                      </a:cubicBezTo>
                      <a:cubicBezTo>
                        <a:pt x="6458" y="560"/>
                        <a:pt x="6410" y="560"/>
                        <a:pt x="6410" y="560"/>
                      </a:cubicBezTo>
                      <a:cubicBezTo>
                        <a:pt x="6312" y="560"/>
                        <a:pt x="6215" y="608"/>
                        <a:pt x="6215" y="703"/>
                      </a:cubicBezTo>
                      <a:cubicBezTo>
                        <a:pt x="6215" y="846"/>
                        <a:pt x="6118" y="894"/>
                        <a:pt x="6020" y="894"/>
                      </a:cubicBezTo>
                      <a:cubicBezTo>
                        <a:pt x="5923" y="894"/>
                        <a:pt x="5826" y="799"/>
                        <a:pt x="5777" y="703"/>
                      </a:cubicBezTo>
                      <a:cubicBezTo>
                        <a:pt x="5777" y="703"/>
                        <a:pt x="5680" y="656"/>
                        <a:pt x="5631" y="656"/>
                      </a:cubicBezTo>
                      <a:cubicBezTo>
                        <a:pt x="5534" y="656"/>
                        <a:pt x="5388" y="656"/>
                        <a:pt x="5339" y="560"/>
                      </a:cubicBezTo>
                      <a:cubicBezTo>
                        <a:pt x="5339" y="560"/>
                        <a:pt x="5291" y="560"/>
                        <a:pt x="5193" y="560"/>
                      </a:cubicBezTo>
                      <a:cubicBezTo>
                        <a:pt x="5339" y="703"/>
                        <a:pt x="5339" y="846"/>
                        <a:pt x="5339" y="989"/>
                      </a:cubicBezTo>
                      <a:cubicBezTo>
                        <a:pt x="5339" y="1037"/>
                        <a:pt x="5388" y="1037"/>
                        <a:pt x="5388" y="1085"/>
                      </a:cubicBezTo>
                      <a:cubicBezTo>
                        <a:pt x="5437" y="1132"/>
                        <a:pt x="5485" y="1180"/>
                        <a:pt x="5485" y="1323"/>
                      </a:cubicBezTo>
                      <a:cubicBezTo>
                        <a:pt x="5485" y="1323"/>
                        <a:pt x="5485" y="1323"/>
                        <a:pt x="5485" y="1323"/>
                      </a:cubicBezTo>
                      <a:cubicBezTo>
                        <a:pt x="5534" y="1323"/>
                        <a:pt x="5534" y="1323"/>
                        <a:pt x="5534" y="1323"/>
                      </a:cubicBezTo>
                      <a:cubicBezTo>
                        <a:pt x="5583" y="1323"/>
                        <a:pt x="5631" y="1275"/>
                        <a:pt x="5680" y="1275"/>
                      </a:cubicBezTo>
                      <a:cubicBezTo>
                        <a:pt x="5777" y="1275"/>
                        <a:pt x="5874" y="1371"/>
                        <a:pt x="5874" y="1466"/>
                      </a:cubicBezTo>
                      <a:cubicBezTo>
                        <a:pt x="5874" y="1562"/>
                        <a:pt x="5777" y="1657"/>
                        <a:pt x="5631" y="1705"/>
                      </a:cubicBezTo>
                      <a:cubicBezTo>
                        <a:pt x="5485" y="1752"/>
                        <a:pt x="5437" y="1800"/>
                        <a:pt x="5388" y="1943"/>
                      </a:cubicBezTo>
                      <a:cubicBezTo>
                        <a:pt x="5339" y="2086"/>
                        <a:pt x="5242" y="2086"/>
                        <a:pt x="5145" y="2086"/>
                      </a:cubicBezTo>
                      <a:cubicBezTo>
                        <a:pt x="5096" y="2086"/>
                        <a:pt x="5047" y="2134"/>
                        <a:pt x="4999" y="2134"/>
                      </a:cubicBezTo>
                      <a:cubicBezTo>
                        <a:pt x="4999" y="2181"/>
                        <a:pt x="4999" y="2181"/>
                        <a:pt x="4999" y="2181"/>
                      </a:cubicBezTo>
                      <a:cubicBezTo>
                        <a:pt x="4853" y="2277"/>
                        <a:pt x="4756" y="2372"/>
                        <a:pt x="4610" y="2372"/>
                      </a:cubicBezTo>
                      <a:cubicBezTo>
                        <a:pt x="4610" y="2372"/>
                        <a:pt x="4561" y="2372"/>
                        <a:pt x="4512" y="2372"/>
                      </a:cubicBezTo>
                      <a:cubicBezTo>
                        <a:pt x="4512" y="2324"/>
                        <a:pt x="4464" y="2324"/>
                        <a:pt x="4464" y="2324"/>
                      </a:cubicBezTo>
                      <a:cubicBezTo>
                        <a:pt x="4464" y="2324"/>
                        <a:pt x="4366" y="2372"/>
                        <a:pt x="4318" y="2420"/>
                      </a:cubicBezTo>
                      <a:cubicBezTo>
                        <a:pt x="4318" y="2420"/>
                        <a:pt x="4269" y="2420"/>
                        <a:pt x="4269" y="2420"/>
                      </a:cubicBezTo>
                      <a:cubicBezTo>
                        <a:pt x="4269" y="2420"/>
                        <a:pt x="4269" y="2420"/>
                        <a:pt x="4269" y="2420"/>
                      </a:cubicBezTo>
                      <a:cubicBezTo>
                        <a:pt x="4220" y="2420"/>
                        <a:pt x="4220" y="2420"/>
                        <a:pt x="4172" y="2420"/>
                      </a:cubicBezTo>
                      <a:cubicBezTo>
                        <a:pt x="4172" y="2420"/>
                        <a:pt x="4172" y="2420"/>
                        <a:pt x="4172" y="2420"/>
                      </a:cubicBezTo>
                      <a:cubicBezTo>
                        <a:pt x="4172" y="2420"/>
                        <a:pt x="4172" y="2420"/>
                        <a:pt x="4172" y="2420"/>
                      </a:cubicBezTo>
                      <a:cubicBezTo>
                        <a:pt x="4172" y="2467"/>
                        <a:pt x="4123" y="2420"/>
                        <a:pt x="4074" y="2420"/>
                      </a:cubicBezTo>
                      <a:cubicBezTo>
                        <a:pt x="4074" y="2420"/>
                        <a:pt x="4074" y="2420"/>
                        <a:pt x="4074" y="2420"/>
                      </a:cubicBezTo>
                      <a:cubicBezTo>
                        <a:pt x="4026" y="2372"/>
                        <a:pt x="4026" y="2372"/>
                        <a:pt x="4026" y="2372"/>
                      </a:cubicBezTo>
                      <a:cubicBezTo>
                        <a:pt x="4026" y="2372"/>
                        <a:pt x="4026" y="2372"/>
                        <a:pt x="3977" y="2372"/>
                      </a:cubicBezTo>
                      <a:cubicBezTo>
                        <a:pt x="3977" y="2372"/>
                        <a:pt x="3977" y="2324"/>
                        <a:pt x="3929" y="2324"/>
                      </a:cubicBezTo>
                      <a:cubicBezTo>
                        <a:pt x="3929" y="2324"/>
                        <a:pt x="3929" y="2324"/>
                        <a:pt x="3929" y="2324"/>
                      </a:cubicBezTo>
                      <a:cubicBezTo>
                        <a:pt x="3880" y="2277"/>
                        <a:pt x="3880" y="2277"/>
                        <a:pt x="3880" y="2277"/>
                      </a:cubicBezTo>
                      <a:cubicBezTo>
                        <a:pt x="3831" y="2229"/>
                        <a:pt x="3783" y="2134"/>
                        <a:pt x="3685" y="2038"/>
                      </a:cubicBezTo>
                      <a:cubicBezTo>
                        <a:pt x="3685" y="1991"/>
                        <a:pt x="3637" y="1943"/>
                        <a:pt x="3637" y="1943"/>
                      </a:cubicBezTo>
                      <a:cubicBezTo>
                        <a:pt x="3637" y="1895"/>
                        <a:pt x="3637" y="1895"/>
                        <a:pt x="3588" y="1895"/>
                      </a:cubicBezTo>
                      <a:cubicBezTo>
                        <a:pt x="3588" y="1848"/>
                        <a:pt x="3539" y="1800"/>
                        <a:pt x="3491" y="1800"/>
                      </a:cubicBezTo>
                      <a:cubicBezTo>
                        <a:pt x="3491" y="1752"/>
                        <a:pt x="3491" y="1752"/>
                        <a:pt x="3491" y="1752"/>
                      </a:cubicBezTo>
                      <a:cubicBezTo>
                        <a:pt x="3491" y="1752"/>
                        <a:pt x="3491" y="1752"/>
                        <a:pt x="3491" y="1752"/>
                      </a:cubicBezTo>
                      <a:cubicBezTo>
                        <a:pt x="3442" y="1800"/>
                        <a:pt x="3442" y="1800"/>
                        <a:pt x="3393" y="1800"/>
                      </a:cubicBezTo>
                      <a:cubicBezTo>
                        <a:pt x="3296" y="1848"/>
                        <a:pt x="3150" y="1895"/>
                        <a:pt x="3053" y="1895"/>
                      </a:cubicBezTo>
                      <a:cubicBezTo>
                        <a:pt x="3053" y="1895"/>
                        <a:pt x="3004" y="1895"/>
                        <a:pt x="3004" y="1895"/>
                      </a:cubicBezTo>
                      <a:cubicBezTo>
                        <a:pt x="2956" y="1895"/>
                        <a:pt x="2907" y="1895"/>
                        <a:pt x="2858" y="1895"/>
                      </a:cubicBezTo>
                      <a:cubicBezTo>
                        <a:pt x="2761" y="1895"/>
                        <a:pt x="2664" y="1895"/>
                        <a:pt x="2566" y="1895"/>
                      </a:cubicBezTo>
                      <a:cubicBezTo>
                        <a:pt x="2372" y="1895"/>
                        <a:pt x="2274" y="1895"/>
                        <a:pt x="2226" y="1895"/>
                      </a:cubicBezTo>
                      <a:cubicBezTo>
                        <a:pt x="2226" y="1943"/>
                        <a:pt x="2274" y="1991"/>
                        <a:pt x="2274" y="2038"/>
                      </a:cubicBezTo>
                      <a:cubicBezTo>
                        <a:pt x="2274" y="2038"/>
                        <a:pt x="2323" y="2086"/>
                        <a:pt x="2323" y="2086"/>
                      </a:cubicBezTo>
                      <a:cubicBezTo>
                        <a:pt x="2420" y="2086"/>
                        <a:pt x="2566" y="2134"/>
                        <a:pt x="2566" y="2229"/>
                      </a:cubicBezTo>
                      <a:cubicBezTo>
                        <a:pt x="2615" y="2324"/>
                        <a:pt x="2566" y="2372"/>
                        <a:pt x="2469" y="2467"/>
                      </a:cubicBezTo>
                      <a:cubicBezTo>
                        <a:pt x="2372" y="2515"/>
                        <a:pt x="2274" y="2515"/>
                        <a:pt x="2226" y="2563"/>
                      </a:cubicBezTo>
                      <a:cubicBezTo>
                        <a:pt x="2177" y="2563"/>
                        <a:pt x="2177" y="2563"/>
                        <a:pt x="2177" y="2563"/>
                      </a:cubicBezTo>
                      <a:cubicBezTo>
                        <a:pt x="2177" y="2563"/>
                        <a:pt x="2129" y="2563"/>
                        <a:pt x="2129" y="2658"/>
                      </a:cubicBezTo>
                      <a:cubicBezTo>
                        <a:pt x="2129" y="2801"/>
                        <a:pt x="2226" y="2897"/>
                        <a:pt x="2323" y="3040"/>
                      </a:cubicBezTo>
                      <a:cubicBezTo>
                        <a:pt x="2420" y="3183"/>
                        <a:pt x="2566" y="3373"/>
                        <a:pt x="2469" y="3564"/>
                      </a:cubicBezTo>
                      <a:cubicBezTo>
                        <a:pt x="2420" y="3707"/>
                        <a:pt x="2372" y="4136"/>
                        <a:pt x="2372" y="4279"/>
                      </a:cubicBezTo>
                      <a:cubicBezTo>
                        <a:pt x="2372" y="4279"/>
                        <a:pt x="2372" y="4279"/>
                        <a:pt x="2372" y="4279"/>
                      </a:cubicBezTo>
                      <a:cubicBezTo>
                        <a:pt x="2372" y="4375"/>
                        <a:pt x="2323" y="4852"/>
                        <a:pt x="2177" y="5042"/>
                      </a:cubicBezTo>
                      <a:cubicBezTo>
                        <a:pt x="2226" y="5090"/>
                        <a:pt x="2226" y="5090"/>
                        <a:pt x="2226" y="5090"/>
                      </a:cubicBezTo>
                      <a:cubicBezTo>
                        <a:pt x="2080" y="5090"/>
                        <a:pt x="2080" y="5090"/>
                        <a:pt x="2080" y="5090"/>
                      </a:cubicBezTo>
                      <a:cubicBezTo>
                        <a:pt x="2080" y="5090"/>
                        <a:pt x="2031" y="5090"/>
                        <a:pt x="2031" y="5090"/>
                      </a:cubicBezTo>
                      <a:cubicBezTo>
                        <a:pt x="1983" y="5090"/>
                        <a:pt x="1983" y="5090"/>
                        <a:pt x="1983" y="5090"/>
                      </a:cubicBezTo>
                      <a:cubicBezTo>
                        <a:pt x="1983" y="5090"/>
                        <a:pt x="1983" y="5090"/>
                        <a:pt x="1983" y="5090"/>
                      </a:cubicBezTo>
                      <a:cubicBezTo>
                        <a:pt x="1934" y="5090"/>
                        <a:pt x="1934" y="5090"/>
                        <a:pt x="1885" y="5090"/>
                      </a:cubicBezTo>
                      <a:cubicBezTo>
                        <a:pt x="1837" y="5090"/>
                        <a:pt x="1788" y="5042"/>
                        <a:pt x="1788" y="5042"/>
                      </a:cubicBezTo>
                      <a:cubicBezTo>
                        <a:pt x="1739" y="5042"/>
                        <a:pt x="1739" y="5042"/>
                        <a:pt x="1691" y="5090"/>
                      </a:cubicBezTo>
                      <a:cubicBezTo>
                        <a:pt x="1691" y="5090"/>
                        <a:pt x="1691" y="5090"/>
                        <a:pt x="1642" y="5090"/>
                      </a:cubicBezTo>
                      <a:cubicBezTo>
                        <a:pt x="1545" y="5185"/>
                        <a:pt x="1399" y="5233"/>
                        <a:pt x="1302" y="5233"/>
                      </a:cubicBezTo>
                      <a:cubicBezTo>
                        <a:pt x="1204" y="5281"/>
                        <a:pt x="1107" y="5281"/>
                        <a:pt x="1010" y="5328"/>
                      </a:cubicBezTo>
                      <a:cubicBezTo>
                        <a:pt x="864" y="5424"/>
                        <a:pt x="766" y="5471"/>
                        <a:pt x="669" y="5519"/>
                      </a:cubicBezTo>
                      <a:cubicBezTo>
                        <a:pt x="572" y="5519"/>
                        <a:pt x="523" y="5567"/>
                        <a:pt x="523" y="5614"/>
                      </a:cubicBezTo>
                      <a:cubicBezTo>
                        <a:pt x="523" y="5710"/>
                        <a:pt x="474" y="5805"/>
                        <a:pt x="426" y="5901"/>
                      </a:cubicBezTo>
                      <a:cubicBezTo>
                        <a:pt x="377" y="5948"/>
                        <a:pt x="329" y="5996"/>
                        <a:pt x="377" y="6091"/>
                      </a:cubicBezTo>
                      <a:cubicBezTo>
                        <a:pt x="426" y="6282"/>
                        <a:pt x="280" y="6330"/>
                        <a:pt x="231" y="6377"/>
                      </a:cubicBezTo>
                      <a:cubicBezTo>
                        <a:pt x="183" y="6377"/>
                        <a:pt x="134" y="6425"/>
                        <a:pt x="85" y="6473"/>
                      </a:cubicBezTo>
                      <a:cubicBezTo>
                        <a:pt x="37" y="6520"/>
                        <a:pt x="37" y="6520"/>
                        <a:pt x="85" y="6568"/>
                      </a:cubicBezTo>
                      <a:cubicBezTo>
                        <a:pt x="85" y="6616"/>
                        <a:pt x="85" y="6711"/>
                        <a:pt x="37" y="6807"/>
                      </a:cubicBezTo>
                      <a:cubicBezTo>
                        <a:pt x="-12" y="6807"/>
                        <a:pt x="-12" y="6854"/>
                        <a:pt x="37" y="6902"/>
                      </a:cubicBezTo>
                      <a:cubicBezTo>
                        <a:pt x="37" y="6950"/>
                        <a:pt x="85" y="7045"/>
                        <a:pt x="134" y="7093"/>
                      </a:cubicBezTo>
                      <a:cubicBezTo>
                        <a:pt x="183" y="7140"/>
                        <a:pt x="183" y="7140"/>
                        <a:pt x="183" y="7140"/>
                      </a:cubicBezTo>
                      <a:cubicBezTo>
                        <a:pt x="183" y="7188"/>
                        <a:pt x="231" y="7236"/>
                        <a:pt x="231" y="7236"/>
                      </a:cubicBezTo>
                      <a:cubicBezTo>
                        <a:pt x="329" y="7379"/>
                        <a:pt x="426" y="7522"/>
                        <a:pt x="426" y="7665"/>
                      </a:cubicBezTo>
                      <a:cubicBezTo>
                        <a:pt x="426" y="7713"/>
                        <a:pt x="426" y="7713"/>
                        <a:pt x="426" y="7760"/>
                      </a:cubicBezTo>
                      <a:cubicBezTo>
                        <a:pt x="474" y="7760"/>
                        <a:pt x="523" y="7760"/>
                        <a:pt x="572" y="7760"/>
                      </a:cubicBezTo>
                      <a:cubicBezTo>
                        <a:pt x="620" y="7760"/>
                        <a:pt x="620" y="7760"/>
                        <a:pt x="620" y="7760"/>
                      </a:cubicBezTo>
                      <a:cubicBezTo>
                        <a:pt x="718" y="7760"/>
                        <a:pt x="766" y="7903"/>
                        <a:pt x="766" y="7951"/>
                      </a:cubicBezTo>
                      <a:cubicBezTo>
                        <a:pt x="815" y="8046"/>
                        <a:pt x="815" y="8094"/>
                        <a:pt x="864" y="8094"/>
                      </a:cubicBezTo>
                      <a:cubicBezTo>
                        <a:pt x="961" y="8094"/>
                        <a:pt x="1010" y="8094"/>
                        <a:pt x="1058" y="8094"/>
                      </a:cubicBezTo>
                      <a:cubicBezTo>
                        <a:pt x="1156" y="8094"/>
                        <a:pt x="1204" y="8094"/>
                        <a:pt x="1253" y="8094"/>
                      </a:cubicBezTo>
                      <a:cubicBezTo>
                        <a:pt x="1350" y="8094"/>
                        <a:pt x="1350" y="8046"/>
                        <a:pt x="1399" y="8046"/>
                      </a:cubicBezTo>
                      <a:cubicBezTo>
                        <a:pt x="1447" y="7951"/>
                        <a:pt x="1545" y="7856"/>
                        <a:pt x="1642" y="7856"/>
                      </a:cubicBezTo>
                      <a:cubicBezTo>
                        <a:pt x="1691" y="7856"/>
                        <a:pt x="1788" y="7856"/>
                        <a:pt x="1788" y="8046"/>
                      </a:cubicBezTo>
                      <a:cubicBezTo>
                        <a:pt x="1788" y="8094"/>
                        <a:pt x="1788" y="8094"/>
                        <a:pt x="1788" y="8142"/>
                      </a:cubicBezTo>
                      <a:cubicBezTo>
                        <a:pt x="1788" y="8285"/>
                        <a:pt x="1788" y="8571"/>
                        <a:pt x="1837" y="8666"/>
                      </a:cubicBezTo>
                      <a:cubicBezTo>
                        <a:pt x="1934" y="8618"/>
                        <a:pt x="2080" y="8618"/>
                        <a:pt x="2129" y="8618"/>
                      </a:cubicBezTo>
                      <a:cubicBezTo>
                        <a:pt x="2177" y="8618"/>
                        <a:pt x="2177" y="8618"/>
                        <a:pt x="2226" y="8618"/>
                      </a:cubicBezTo>
                      <a:cubicBezTo>
                        <a:pt x="2226" y="8618"/>
                        <a:pt x="2226" y="8618"/>
                        <a:pt x="2226" y="8618"/>
                      </a:cubicBezTo>
                      <a:cubicBezTo>
                        <a:pt x="2372" y="8618"/>
                        <a:pt x="2372" y="8618"/>
                        <a:pt x="2372" y="8618"/>
                      </a:cubicBezTo>
                      <a:cubicBezTo>
                        <a:pt x="2372" y="8618"/>
                        <a:pt x="2372" y="8618"/>
                        <a:pt x="2420" y="8618"/>
                      </a:cubicBezTo>
                      <a:cubicBezTo>
                        <a:pt x="2420" y="8618"/>
                        <a:pt x="2420" y="8618"/>
                        <a:pt x="2420" y="8618"/>
                      </a:cubicBezTo>
                      <a:cubicBezTo>
                        <a:pt x="2420" y="8618"/>
                        <a:pt x="2420" y="8618"/>
                        <a:pt x="2420" y="8618"/>
                      </a:cubicBezTo>
                      <a:cubicBezTo>
                        <a:pt x="2469" y="8618"/>
                        <a:pt x="2518" y="8666"/>
                        <a:pt x="2566" y="8666"/>
                      </a:cubicBezTo>
                      <a:cubicBezTo>
                        <a:pt x="2566" y="8666"/>
                        <a:pt x="2566" y="8666"/>
                        <a:pt x="2566" y="8666"/>
                      </a:cubicBezTo>
                      <a:cubicBezTo>
                        <a:pt x="2615" y="8666"/>
                        <a:pt x="2615" y="8666"/>
                        <a:pt x="2664" y="8666"/>
                      </a:cubicBezTo>
                      <a:cubicBezTo>
                        <a:pt x="2664" y="8666"/>
                        <a:pt x="2664" y="8666"/>
                        <a:pt x="2664" y="8666"/>
                      </a:cubicBezTo>
                      <a:cubicBezTo>
                        <a:pt x="2761" y="8714"/>
                        <a:pt x="2858" y="8666"/>
                        <a:pt x="2956" y="8571"/>
                      </a:cubicBezTo>
                      <a:cubicBezTo>
                        <a:pt x="3053" y="8523"/>
                        <a:pt x="3102" y="8475"/>
                        <a:pt x="3199" y="8428"/>
                      </a:cubicBezTo>
                      <a:cubicBezTo>
                        <a:pt x="3296" y="8428"/>
                        <a:pt x="3345" y="8380"/>
                        <a:pt x="3442" y="8332"/>
                      </a:cubicBezTo>
                      <a:cubicBezTo>
                        <a:pt x="3491" y="8285"/>
                        <a:pt x="3539" y="8285"/>
                        <a:pt x="3588" y="8237"/>
                      </a:cubicBezTo>
                      <a:cubicBezTo>
                        <a:pt x="3783" y="8142"/>
                        <a:pt x="3929" y="8046"/>
                        <a:pt x="4123" y="8046"/>
                      </a:cubicBezTo>
                      <a:cubicBezTo>
                        <a:pt x="4220" y="8046"/>
                        <a:pt x="4269" y="7999"/>
                        <a:pt x="4366" y="7999"/>
                      </a:cubicBezTo>
                      <a:cubicBezTo>
                        <a:pt x="4415" y="7999"/>
                        <a:pt x="4512" y="7999"/>
                        <a:pt x="4561" y="7999"/>
                      </a:cubicBezTo>
                      <a:cubicBezTo>
                        <a:pt x="4610" y="7999"/>
                        <a:pt x="4707" y="7999"/>
                        <a:pt x="4756" y="8046"/>
                      </a:cubicBezTo>
                      <a:cubicBezTo>
                        <a:pt x="4756" y="8046"/>
                        <a:pt x="4756" y="8094"/>
                        <a:pt x="4756" y="8142"/>
                      </a:cubicBezTo>
                      <a:cubicBezTo>
                        <a:pt x="4756" y="8142"/>
                        <a:pt x="4756" y="8142"/>
                        <a:pt x="4756" y="8189"/>
                      </a:cubicBezTo>
                      <a:cubicBezTo>
                        <a:pt x="4707" y="8332"/>
                        <a:pt x="4658" y="8857"/>
                        <a:pt x="4902" y="9143"/>
                      </a:cubicBezTo>
                      <a:cubicBezTo>
                        <a:pt x="5096" y="9381"/>
                        <a:pt x="5242" y="9477"/>
                        <a:pt x="5339" y="9477"/>
                      </a:cubicBezTo>
                      <a:cubicBezTo>
                        <a:pt x="5388" y="9477"/>
                        <a:pt x="5437" y="9477"/>
                        <a:pt x="5485" y="9477"/>
                      </a:cubicBezTo>
                      <a:cubicBezTo>
                        <a:pt x="5534" y="9477"/>
                        <a:pt x="5534" y="9477"/>
                        <a:pt x="5583" y="9477"/>
                      </a:cubicBezTo>
                      <a:cubicBezTo>
                        <a:pt x="5680" y="9477"/>
                        <a:pt x="5729" y="9524"/>
                        <a:pt x="5777" y="9524"/>
                      </a:cubicBezTo>
                      <a:cubicBezTo>
                        <a:pt x="5777" y="9572"/>
                        <a:pt x="5826" y="9572"/>
                        <a:pt x="5826" y="9572"/>
                      </a:cubicBezTo>
                      <a:cubicBezTo>
                        <a:pt x="5874" y="9572"/>
                        <a:pt x="5874" y="9572"/>
                        <a:pt x="5874" y="9572"/>
                      </a:cubicBezTo>
                      <a:cubicBezTo>
                        <a:pt x="6069" y="9572"/>
                        <a:pt x="6069" y="9667"/>
                        <a:pt x="6069" y="9715"/>
                      </a:cubicBezTo>
                      <a:cubicBezTo>
                        <a:pt x="6118" y="9763"/>
                        <a:pt x="6118" y="9763"/>
                        <a:pt x="6118" y="9763"/>
                      </a:cubicBezTo>
                      <a:cubicBezTo>
                        <a:pt x="6166" y="9763"/>
                        <a:pt x="6264" y="9763"/>
                        <a:pt x="6312" y="9763"/>
                      </a:cubicBezTo>
                      <a:cubicBezTo>
                        <a:pt x="6556" y="9811"/>
                        <a:pt x="6653" y="9906"/>
                        <a:pt x="6653" y="10049"/>
                      </a:cubicBezTo>
                      <a:cubicBezTo>
                        <a:pt x="6653" y="10049"/>
                        <a:pt x="6702" y="10049"/>
                        <a:pt x="6750" y="10049"/>
                      </a:cubicBezTo>
                      <a:cubicBezTo>
                        <a:pt x="6750" y="10049"/>
                        <a:pt x="6750" y="10049"/>
                        <a:pt x="6799" y="10049"/>
                      </a:cubicBezTo>
                      <a:cubicBezTo>
                        <a:pt x="6799" y="10049"/>
                        <a:pt x="6847" y="10049"/>
                        <a:pt x="6896" y="10049"/>
                      </a:cubicBezTo>
                      <a:cubicBezTo>
                        <a:pt x="6993" y="10049"/>
                        <a:pt x="7139" y="10049"/>
                        <a:pt x="7237" y="10097"/>
                      </a:cubicBezTo>
                      <a:cubicBezTo>
                        <a:pt x="7237" y="10144"/>
                        <a:pt x="7237" y="10144"/>
                        <a:pt x="7237" y="10144"/>
                      </a:cubicBezTo>
                      <a:cubicBezTo>
                        <a:pt x="7383" y="10240"/>
                        <a:pt x="7480" y="10335"/>
                        <a:pt x="7480" y="10573"/>
                      </a:cubicBezTo>
                      <a:cubicBezTo>
                        <a:pt x="7480" y="10621"/>
                        <a:pt x="7480" y="10669"/>
                        <a:pt x="7529" y="10716"/>
                      </a:cubicBezTo>
                      <a:cubicBezTo>
                        <a:pt x="7577" y="10812"/>
                        <a:pt x="7626" y="10860"/>
                        <a:pt x="7577" y="10955"/>
                      </a:cubicBezTo>
                      <a:cubicBezTo>
                        <a:pt x="7577" y="11003"/>
                        <a:pt x="7529" y="11003"/>
                        <a:pt x="7480" y="11050"/>
                      </a:cubicBezTo>
                      <a:cubicBezTo>
                        <a:pt x="7480" y="11050"/>
                        <a:pt x="7529" y="11098"/>
                        <a:pt x="7529" y="11146"/>
                      </a:cubicBezTo>
                      <a:cubicBezTo>
                        <a:pt x="7577" y="11241"/>
                        <a:pt x="7626" y="11289"/>
                        <a:pt x="7626" y="11384"/>
                      </a:cubicBezTo>
                      <a:cubicBezTo>
                        <a:pt x="7626" y="11527"/>
                        <a:pt x="7820" y="11622"/>
                        <a:pt x="8112" y="11575"/>
                      </a:cubicBezTo>
                      <a:cubicBezTo>
                        <a:pt x="8161" y="11575"/>
                        <a:pt x="8210" y="11575"/>
                        <a:pt x="8258" y="11575"/>
                      </a:cubicBezTo>
                      <a:cubicBezTo>
                        <a:pt x="8502" y="11575"/>
                        <a:pt x="8647" y="11622"/>
                        <a:pt x="8647" y="11956"/>
                      </a:cubicBezTo>
                      <a:cubicBezTo>
                        <a:pt x="8647" y="12052"/>
                        <a:pt x="8696" y="12099"/>
                        <a:pt x="8793" y="12195"/>
                      </a:cubicBezTo>
                      <a:cubicBezTo>
                        <a:pt x="8842" y="12242"/>
                        <a:pt x="8939" y="12338"/>
                        <a:pt x="8988" y="12433"/>
                      </a:cubicBezTo>
                      <a:cubicBezTo>
                        <a:pt x="9037" y="12624"/>
                        <a:pt x="8988" y="12767"/>
                        <a:pt x="8939" y="12910"/>
                      </a:cubicBezTo>
                      <a:cubicBezTo>
                        <a:pt x="8939" y="13005"/>
                        <a:pt x="8891" y="13101"/>
                        <a:pt x="8939" y="13148"/>
                      </a:cubicBezTo>
                      <a:cubicBezTo>
                        <a:pt x="8939" y="13196"/>
                        <a:pt x="8939" y="13244"/>
                        <a:pt x="8939" y="13244"/>
                      </a:cubicBezTo>
                      <a:cubicBezTo>
                        <a:pt x="8939" y="13291"/>
                        <a:pt x="8939" y="13291"/>
                        <a:pt x="8939" y="13291"/>
                      </a:cubicBezTo>
                      <a:cubicBezTo>
                        <a:pt x="8891" y="13339"/>
                        <a:pt x="8891" y="13339"/>
                        <a:pt x="8891" y="13387"/>
                      </a:cubicBezTo>
                      <a:cubicBezTo>
                        <a:pt x="8891" y="13387"/>
                        <a:pt x="8891" y="13387"/>
                        <a:pt x="8891" y="13434"/>
                      </a:cubicBezTo>
                      <a:cubicBezTo>
                        <a:pt x="8891" y="13434"/>
                        <a:pt x="8891" y="13434"/>
                        <a:pt x="8842" y="13482"/>
                      </a:cubicBezTo>
                      <a:cubicBezTo>
                        <a:pt x="8842" y="13482"/>
                        <a:pt x="8842" y="13482"/>
                        <a:pt x="8842" y="13482"/>
                      </a:cubicBezTo>
                      <a:cubicBezTo>
                        <a:pt x="8842" y="13530"/>
                        <a:pt x="8842" y="13530"/>
                        <a:pt x="8793" y="13530"/>
                      </a:cubicBezTo>
                      <a:cubicBezTo>
                        <a:pt x="8793" y="13530"/>
                        <a:pt x="8793" y="13530"/>
                        <a:pt x="8793" y="13577"/>
                      </a:cubicBezTo>
                      <a:cubicBezTo>
                        <a:pt x="8793" y="13577"/>
                        <a:pt x="8793" y="13577"/>
                        <a:pt x="8793" y="13577"/>
                      </a:cubicBezTo>
                      <a:cubicBezTo>
                        <a:pt x="8793" y="13577"/>
                        <a:pt x="8793" y="13577"/>
                        <a:pt x="8793" y="13577"/>
                      </a:cubicBezTo>
                      <a:cubicBezTo>
                        <a:pt x="8793" y="13577"/>
                        <a:pt x="8793" y="13577"/>
                        <a:pt x="8793" y="13577"/>
                      </a:cubicBezTo>
                      <a:cubicBezTo>
                        <a:pt x="8793" y="13577"/>
                        <a:pt x="8842" y="13625"/>
                        <a:pt x="8842" y="13625"/>
                      </a:cubicBezTo>
                      <a:cubicBezTo>
                        <a:pt x="8842" y="13625"/>
                        <a:pt x="8842" y="13625"/>
                        <a:pt x="8842" y="13625"/>
                      </a:cubicBezTo>
                      <a:cubicBezTo>
                        <a:pt x="8842" y="13673"/>
                        <a:pt x="8842" y="13673"/>
                        <a:pt x="8842" y="13673"/>
                      </a:cubicBezTo>
                      <a:cubicBezTo>
                        <a:pt x="8842" y="13673"/>
                        <a:pt x="8842" y="13720"/>
                        <a:pt x="8842" y="13720"/>
                      </a:cubicBezTo>
                      <a:cubicBezTo>
                        <a:pt x="8842" y="13720"/>
                        <a:pt x="8842" y="13768"/>
                        <a:pt x="8842" y="13768"/>
                      </a:cubicBezTo>
                      <a:cubicBezTo>
                        <a:pt x="8842" y="13863"/>
                        <a:pt x="8793" y="13863"/>
                        <a:pt x="8745" y="13911"/>
                      </a:cubicBezTo>
                      <a:cubicBezTo>
                        <a:pt x="8745" y="13911"/>
                        <a:pt x="8793" y="13959"/>
                        <a:pt x="8793" y="14007"/>
                      </a:cubicBezTo>
                      <a:cubicBezTo>
                        <a:pt x="8842" y="14102"/>
                        <a:pt x="8939" y="14293"/>
                        <a:pt x="8891" y="14531"/>
                      </a:cubicBezTo>
                      <a:cubicBezTo>
                        <a:pt x="8842" y="14626"/>
                        <a:pt x="8842" y="14769"/>
                        <a:pt x="8842" y="14769"/>
                      </a:cubicBezTo>
                      <a:cubicBezTo>
                        <a:pt x="8842" y="14817"/>
                        <a:pt x="8891" y="14817"/>
                        <a:pt x="9085" y="14817"/>
                      </a:cubicBezTo>
                      <a:cubicBezTo>
                        <a:pt x="9280" y="14817"/>
                        <a:pt x="9377" y="14865"/>
                        <a:pt x="9426" y="14913"/>
                      </a:cubicBezTo>
                      <a:cubicBezTo>
                        <a:pt x="9426" y="14913"/>
                        <a:pt x="9474" y="14913"/>
                        <a:pt x="9474" y="14913"/>
                      </a:cubicBezTo>
                      <a:cubicBezTo>
                        <a:pt x="9474" y="14913"/>
                        <a:pt x="9474" y="14913"/>
                        <a:pt x="9474" y="14913"/>
                      </a:cubicBezTo>
                      <a:cubicBezTo>
                        <a:pt x="9523" y="14865"/>
                        <a:pt x="9572" y="14865"/>
                        <a:pt x="9572" y="14865"/>
                      </a:cubicBezTo>
                      <a:cubicBezTo>
                        <a:pt x="9815" y="14865"/>
                        <a:pt x="10010" y="15294"/>
                        <a:pt x="10010" y="15389"/>
                      </a:cubicBezTo>
                      <a:cubicBezTo>
                        <a:pt x="10058" y="15580"/>
                        <a:pt x="10156" y="15818"/>
                        <a:pt x="10204" y="15914"/>
                      </a:cubicBezTo>
                      <a:cubicBezTo>
                        <a:pt x="10204" y="15914"/>
                        <a:pt x="10204" y="15914"/>
                        <a:pt x="10204" y="15914"/>
                      </a:cubicBezTo>
                      <a:cubicBezTo>
                        <a:pt x="10302" y="15866"/>
                        <a:pt x="10399" y="15818"/>
                        <a:pt x="10545" y="15818"/>
                      </a:cubicBezTo>
                      <a:cubicBezTo>
                        <a:pt x="10593" y="15818"/>
                        <a:pt x="10642" y="15818"/>
                        <a:pt x="10691" y="15818"/>
                      </a:cubicBezTo>
                      <a:cubicBezTo>
                        <a:pt x="10691" y="15866"/>
                        <a:pt x="10739" y="15866"/>
                        <a:pt x="10739" y="15866"/>
                      </a:cubicBezTo>
                      <a:cubicBezTo>
                        <a:pt x="10885" y="16009"/>
                        <a:pt x="10788" y="16295"/>
                        <a:pt x="10739" y="16581"/>
                      </a:cubicBezTo>
                      <a:cubicBezTo>
                        <a:pt x="10739" y="16629"/>
                        <a:pt x="10691" y="16724"/>
                        <a:pt x="10691" y="16772"/>
                      </a:cubicBezTo>
                      <a:cubicBezTo>
                        <a:pt x="10691" y="16772"/>
                        <a:pt x="10691" y="16772"/>
                        <a:pt x="10691" y="16772"/>
                      </a:cubicBezTo>
                      <a:cubicBezTo>
                        <a:pt x="10885" y="16772"/>
                        <a:pt x="10983" y="16820"/>
                        <a:pt x="10983" y="16820"/>
                      </a:cubicBezTo>
                      <a:cubicBezTo>
                        <a:pt x="11177" y="16915"/>
                        <a:pt x="11177" y="17678"/>
                        <a:pt x="11129" y="17773"/>
                      </a:cubicBezTo>
                      <a:cubicBezTo>
                        <a:pt x="11080" y="17869"/>
                        <a:pt x="10983" y="17916"/>
                        <a:pt x="10739" y="18012"/>
                      </a:cubicBezTo>
                      <a:cubicBezTo>
                        <a:pt x="10642" y="18060"/>
                        <a:pt x="10496" y="18107"/>
                        <a:pt x="10447" y="18155"/>
                      </a:cubicBezTo>
                      <a:cubicBezTo>
                        <a:pt x="10253" y="18298"/>
                        <a:pt x="9766" y="18775"/>
                        <a:pt x="9523" y="19109"/>
                      </a:cubicBezTo>
                      <a:cubicBezTo>
                        <a:pt x="9474" y="19204"/>
                        <a:pt x="9426" y="19252"/>
                        <a:pt x="9377" y="19299"/>
                      </a:cubicBezTo>
                      <a:cubicBezTo>
                        <a:pt x="9377" y="19299"/>
                        <a:pt x="9377" y="19347"/>
                        <a:pt x="9377" y="19347"/>
                      </a:cubicBezTo>
                      <a:cubicBezTo>
                        <a:pt x="9329" y="19395"/>
                        <a:pt x="9280" y="19442"/>
                        <a:pt x="9231" y="19490"/>
                      </a:cubicBezTo>
                      <a:cubicBezTo>
                        <a:pt x="9231" y="19490"/>
                        <a:pt x="9231" y="19490"/>
                        <a:pt x="9231" y="19490"/>
                      </a:cubicBezTo>
                      <a:cubicBezTo>
                        <a:pt x="9231" y="19490"/>
                        <a:pt x="9231" y="19490"/>
                        <a:pt x="9231" y="19490"/>
                      </a:cubicBezTo>
                      <a:cubicBezTo>
                        <a:pt x="9231" y="19490"/>
                        <a:pt x="9231" y="19490"/>
                        <a:pt x="9231" y="19490"/>
                      </a:cubicBezTo>
                      <a:cubicBezTo>
                        <a:pt x="9231" y="19490"/>
                        <a:pt x="9231" y="19490"/>
                        <a:pt x="9231" y="19490"/>
                      </a:cubicBezTo>
                      <a:cubicBezTo>
                        <a:pt x="9280" y="19490"/>
                        <a:pt x="9280" y="19490"/>
                        <a:pt x="9280" y="19490"/>
                      </a:cubicBezTo>
                      <a:cubicBezTo>
                        <a:pt x="9280" y="19490"/>
                        <a:pt x="9280" y="19490"/>
                        <a:pt x="9280" y="19490"/>
                      </a:cubicBezTo>
                      <a:cubicBezTo>
                        <a:pt x="9377" y="19538"/>
                        <a:pt x="9474" y="19538"/>
                        <a:pt x="9620" y="19681"/>
                      </a:cubicBezTo>
                      <a:cubicBezTo>
                        <a:pt x="9620" y="19681"/>
                        <a:pt x="9620" y="19728"/>
                        <a:pt x="9669" y="19728"/>
                      </a:cubicBezTo>
                      <a:cubicBezTo>
                        <a:pt x="9766" y="19871"/>
                        <a:pt x="9815" y="19967"/>
                        <a:pt x="9864" y="20014"/>
                      </a:cubicBezTo>
                      <a:cubicBezTo>
                        <a:pt x="9864" y="19967"/>
                        <a:pt x="9961" y="19919"/>
                        <a:pt x="10058" y="19919"/>
                      </a:cubicBezTo>
                      <a:cubicBezTo>
                        <a:pt x="10107" y="19919"/>
                        <a:pt x="10156" y="19967"/>
                        <a:pt x="10204" y="20014"/>
                      </a:cubicBezTo>
                      <a:cubicBezTo>
                        <a:pt x="10302" y="20158"/>
                        <a:pt x="10447" y="20253"/>
                        <a:pt x="10593" y="20348"/>
                      </a:cubicBezTo>
                      <a:cubicBezTo>
                        <a:pt x="10691" y="20396"/>
                        <a:pt x="10788" y="20444"/>
                        <a:pt x="10837" y="20491"/>
                      </a:cubicBezTo>
                      <a:cubicBezTo>
                        <a:pt x="10837" y="20491"/>
                        <a:pt x="10885" y="20539"/>
                        <a:pt x="10934" y="20539"/>
                      </a:cubicBezTo>
                      <a:cubicBezTo>
                        <a:pt x="11031" y="20634"/>
                        <a:pt x="11226" y="20730"/>
                        <a:pt x="11226" y="20968"/>
                      </a:cubicBezTo>
                      <a:cubicBezTo>
                        <a:pt x="11226" y="21016"/>
                        <a:pt x="11226" y="21063"/>
                        <a:pt x="11226" y="21111"/>
                      </a:cubicBezTo>
                      <a:cubicBezTo>
                        <a:pt x="11226" y="21159"/>
                        <a:pt x="11226" y="21207"/>
                        <a:pt x="11226" y="21207"/>
                      </a:cubicBezTo>
                      <a:cubicBezTo>
                        <a:pt x="11226" y="21254"/>
                        <a:pt x="11226" y="21254"/>
                        <a:pt x="11226" y="21254"/>
                      </a:cubicBezTo>
                      <a:cubicBezTo>
                        <a:pt x="11177" y="21302"/>
                        <a:pt x="11177" y="21302"/>
                        <a:pt x="11177" y="21350"/>
                      </a:cubicBezTo>
                      <a:cubicBezTo>
                        <a:pt x="11177" y="21350"/>
                        <a:pt x="11177" y="21350"/>
                        <a:pt x="11177" y="21350"/>
                      </a:cubicBezTo>
                      <a:cubicBezTo>
                        <a:pt x="11177" y="21397"/>
                        <a:pt x="11177" y="21445"/>
                        <a:pt x="11226" y="21445"/>
                      </a:cubicBezTo>
                      <a:cubicBezTo>
                        <a:pt x="11226" y="21493"/>
                        <a:pt x="11226" y="21493"/>
                        <a:pt x="11226" y="21493"/>
                      </a:cubicBezTo>
                      <a:cubicBezTo>
                        <a:pt x="11226" y="21540"/>
                        <a:pt x="11226" y="21540"/>
                        <a:pt x="11226" y="21588"/>
                      </a:cubicBezTo>
                      <a:cubicBezTo>
                        <a:pt x="11226" y="21588"/>
                        <a:pt x="11226" y="21588"/>
                        <a:pt x="11226" y="21588"/>
                      </a:cubicBezTo>
                      <a:cubicBezTo>
                        <a:pt x="11274" y="21540"/>
                        <a:pt x="11323" y="21493"/>
                        <a:pt x="11372" y="21445"/>
                      </a:cubicBezTo>
                      <a:cubicBezTo>
                        <a:pt x="11566" y="21302"/>
                        <a:pt x="11615" y="21207"/>
                        <a:pt x="11664" y="21063"/>
                      </a:cubicBezTo>
                      <a:cubicBezTo>
                        <a:pt x="11664" y="21016"/>
                        <a:pt x="11712" y="20920"/>
                        <a:pt x="11761" y="20825"/>
                      </a:cubicBezTo>
                      <a:cubicBezTo>
                        <a:pt x="11810" y="20730"/>
                        <a:pt x="11858" y="20634"/>
                        <a:pt x="11858" y="20587"/>
                      </a:cubicBezTo>
                      <a:cubicBezTo>
                        <a:pt x="11858" y="20444"/>
                        <a:pt x="11907" y="20301"/>
                        <a:pt x="12102" y="20158"/>
                      </a:cubicBezTo>
                      <a:cubicBezTo>
                        <a:pt x="12150" y="20062"/>
                        <a:pt x="12150" y="20014"/>
                        <a:pt x="12150" y="19919"/>
                      </a:cubicBezTo>
                      <a:cubicBezTo>
                        <a:pt x="12150" y="19824"/>
                        <a:pt x="12150" y="19681"/>
                        <a:pt x="12393" y="19538"/>
                      </a:cubicBezTo>
                      <a:cubicBezTo>
                        <a:pt x="12588" y="19490"/>
                        <a:pt x="12685" y="19490"/>
                        <a:pt x="12734" y="19585"/>
                      </a:cubicBezTo>
                      <a:cubicBezTo>
                        <a:pt x="12831" y="19728"/>
                        <a:pt x="12734" y="19919"/>
                        <a:pt x="12637" y="20062"/>
                      </a:cubicBezTo>
                      <a:cubicBezTo>
                        <a:pt x="12783" y="19871"/>
                        <a:pt x="12880" y="19633"/>
                        <a:pt x="13026" y="19395"/>
                      </a:cubicBezTo>
                      <a:cubicBezTo>
                        <a:pt x="13026" y="19347"/>
                        <a:pt x="13074" y="19299"/>
                        <a:pt x="13123" y="19204"/>
                      </a:cubicBezTo>
                      <a:cubicBezTo>
                        <a:pt x="13318" y="18822"/>
                        <a:pt x="13512" y="18632"/>
                        <a:pt x="13707" y="18584"/>
                      </a:cubicBezTo>
                      <a:cubicBezTo>
                        <a:pt x="13756" y="18584"/>
                        <a:pt x="13853" y="18441"/>
                        <a:pt x="13804" y="17916"/>
                      </a:cubicBezTo>
                      <a:cubicBezTo>
                        <a:pt x="13804" y="17821"/>
                        <a:pt x="13804" y="17773"/>
                        <a:pt x="13756" y="17678"/>
                      </a:cubicBezTo>
                      <a:cubicBezTo>
                        <a:pt x="13756" y="17440"/>
                        <a:pt x="13707" y="17249"/>
                        <a:pt x="13804" y="17058"/>
                      </a:cubicBezTo>
                      <a:cubicBezTo>
                        <a:pt x="13853" y="17011"/>
                        <a:pt x="13902" y="16915"/>
                        <a:pt x="13902" y="16867"/>
                      </a:cubicBezTo>
                      <a:cubicBezTo>
                        <a:pt x="13902" y="16772"/>
                        <a:pt x="13902" y="16629"/>
                        <a:pt x="14096" y="16629"/>
                      </a:cubicBezTo>
                      <a:cubicBezTo>
                        <a:pt x="14193" y="16629"/>
                        <a:pt x="14485" y="16343"/>
                        <a:pt x="14680" y="16152"/>
                      </a:cubicBezTo>
                      <a:cubicBezTo>
                        <a:pt x="14972" y="15866"/>
                        <a:pt x="15166" y="15818"/>
                        <a:pt x="15458" y="15818"/>
                      </a:cubicBezTo>
                      <a:cubicBezTo>
                        <a:pt x="15556" y="15818"/>
                        <a:pt x="15604" y="15771"/>
                        <a:pt x="15604" y="15771"/>
                      </a:cubicBezTo>
                      <a:cubicBezTo>
                        <a:pt x="15604" y="15723"/>
                        <a:pt x="15653" y="15675"/>
                        <a:pt x="15750" y="15628"/>
                      </a:cubicBezTo>
                      <a:cubicBezTo>
                        <a:pt x="15896" y="15628"/>
                        <a:pt x="15993" y="15532"/>
                        <a:pt x="16042" y="15437"/>
                      </a:cubicBezTo>
                      <a:cubicBezTo>
                        <a:pt x="16091" y="15389"/>
                        <a:pt x="16139" y="15389"/>
                        <a:pt x="16139" y="15342"/>
                      </a:cubicBezTo>
                      <a:cubicBezTo>
                        <a:pt x="16188" y="15294"/>
                        <a:pt x="16285" y="15246"/>
                        <a:pt x="16431" y="15246"/>
                      </a:cubicBezTo>
                      <a:cubicBezTo>
                        <a:pt x="16529" y="15246"/>
                        <a:pt x="16674" y="15294"/>
                        <a:pt x="16772" y="15294"/>
                      </a:cubicBezTo>
                      <a:cubicBezTo>
                        <a:pt x="16918" y="15294"/>
                        <a:pt x="17015" y="15342"/>
                        <a:pt x="17112" y="15342"/>
                      </a:cubicBezTo>
                      <a:cubicBezTo>
                        <a:pt x="17307" y="15342"/>
                        <a:pt x="17307" y="15342"/>
                        <a:pt x="17307" y="15342"/>
                      </a:cubicBezTo>
                      <a:cubicBezTo>
                        <a:pt x="17502" y="15342"/>
                        <a:pt x="17502" y="15294"/>
                        <a:pt x="17502" y="15246"/>
                      </a:cubicBezTo>
                      <a:cubicBezTo>
                        <a:pt x="17502" y="15056"/>
                        <a:pt x="17696" y="14865"/>
                        <a:pt x="17939" y="14865"/>
                      </a:cubicBezTo>
                      <a:cubicBezTo>
                        <a:pt x="18037" y="14865"/>
                        <a:pt x="18085" y="14865"/>
                        <a:pt x="18085" y="14674"/>
                      </a:cubicBezTo>
                      <a:cubicBezTo>
                        <a:pt x="18085" y="14388"/>
                        <a:pt x="18134" y="14245"/>
                        <a:pt x="18329" y="14102"/>
                      </a:cubicBezTo>
                      <a:cubicBezTo>
                        <a:pt x="18426" y="14054"/>
                        <a:pt x="18426" y="13911"/>
                        <a:pt x="18474" y="13768"/>
                      </a:cubicBezTo>
                      <a:cubicBezTo>
                        <a:pt x="18474" y="13720"/>
                        <a:pt x="18523" y="13673"/>
                        <a:pt x="18523" y="13625"/>
                      </a:cubicBezTo>
                      <a:cubicBezTo>
                        <a:pt x="18523" y="13530"/>
                        <a:pt x="18620" y="13482"/>
                        <a:pt x="18669" y="13482"/>
                      </a:cubicBezTo>
                      <a:cubicBezTo>
                        <a:pt x="18718" y="13434"/>
                        <a:pt x="18718" y="13434"/>
                        <a:pt x="18718" y="13387"/>
                      </a:cubicBezTo>
                      <a:cubicBezTo>
                        <a:pt x="18718" y="13244"/>
                        <a:pt x="18718" y="13148"/>
                        <a:pt x="18766" y="13005"/>
                      </a:cubicBezTo>
                      <a:cubicBezTo>
                        <a:pt x="18766" y="12910"/>
                        <a:pt x="18815" y="12814"/>
                        <a:pt x="18815" y="12719"/>
                      </a:cubicBezTo>
                      <a:cubicBezTo>
                        <a:pt x="18815" y="12576"/>
                        <a:pt x="18912" y="12481"/>
                        <a:pt x="19010" y="12481"/>
                      </a:cubicBezTo>
                      <a:cubicBezTo>
                        <a:pt x="19058" y="12433"/>
                        <a:pt x="19058" y="12433"/>
                        <a:pt x="19107" y="12385"/>
                      </a:cubicBezTo>
                      <a:cubicBezTo>
                        <a:pt x="19107" y="12385"/>
                        <a:pt x="19107" y="12338"/>
                        <a:pt x="19107" y="12242"/>
                      </a:cubicBezTo>
                      <a:cubicBezTo>
                        <a:pt x="19058" y="12147"/>
                        <a:pt x="19058" y="11956"/>
                        <a:pt x="19156" y="11718"/>
                      </a:cubicBezTo>
                      <a:cubicBezTo>
                        <a:pt x="19204" y="11527"/>
                        <a:pt x="19204" y="11289"/>
                        <a:pt x="19156" y="11050"/>
                      </a:cubicBezTo>
                      <a:cubicBezTo>
                        <a:pt x="19156" y="10955"/>
                        <a:pt x="19156" y="10860"/>
                        <a:pt x="19156" y="10716"/>
                      </a:cubicBezTo>
                      <a:cubicBezTo>
                        <a:pt x="19156" y="10335"/>
                        <a:pt x="19156" y="10001"/>
                        <a:pt x="19302" y="9858"/>
                      </a:cubicBezTo>
                      <a:cubicBezTo>
                        <a:pt x="19302" y="9858"/>
                        <a:pt x="19302" y="9858"/>
                        <a:pt x="19302" y="9811"/>
                      </a:cubicBezTo>
                      <a:cubicBezTo>
                        <a:pt x="19302" y="9811"/>
                        <a:pt x="19302" y="9811"/>
                        <a:pt x="19302" y="9811"/>
                      </a:cubicBezTo>
                      <a:cubicBezTo>
                        <a:pt x="19204" y="9763"/>
                        <a:pt x="19156" y="9715"/>
                        <a:pt x="19204" y="9620"/>
                      </a:cubicBezTo>
                      <a:cubicBezTo>
                        <a:pt x="19204" y="9524"/>
                        <a:pt x="19350" y="9429"/>
                        <a:pt x="19447" y="9477"/>
                      </a:cubicBezTo>
                      <a:cubicBezTo>
                        <a:pt x="19496" y="9477"/>
                        <a:pt x="19545" y="9524"/>
                        <a:pt x="19545" y="9572"/>
                      </a:cubicBezTo>
                      <a:cubicBezTo>
                        <a:pt x="19593" y="9572"/>
                        <a:pt x="19642" y="9620"/>
                        <a:pt x="19691" y="9572"/>
                      </a:cubicBezTo>
                      <a:cubicBezTo>
                        <a:pt x="19837" y="9524"/>
                        <a:pt x="19983" y="9191"/>
                        <a:pt x="20080" y="8905"/>
                      </a:cubicBezTo>
                      <a:cubicBezTo>
                        <a:pt x="20129" y="8809"/>
                        <a:pt x="20129" y="8809"/>
                        <a:pt x="20129" y="8809"/>
                      </a:cubicBezTo>
                      <a:cubicBezTo>
                        <a:pt x="20226" y="8475"/>
                        <a:pt x="20420" y="8428"/>
                        <a:pt x="20566" y="8380"/>
                      </a:cubicBezTo>
                      <a:cubicBezTo>
                        <a:pt x="20615" y="8380"/>
                        <a:pt x="20664" y="8380"/>
                        <a:pt x="20664" y="8380"/>
                      </a:cubicBezTo>
                      <a:cubicBezTo>
                        <a:pt x="20810" y="8285"/>
                        <a:pt x="21150" y="7951"/>
                        <a:pt x="21393" y="7331"/>
                      </a:cubicBezTo>
                      <a:cubicBezTo>
                        <a:pt x="21588" y="6902"/>
                        <a:pt x="21442" y="6425"/>
                        <a:pt x="21345" y="6091"/>
                      </a:cubicBezTo>
                      <a:cubicBezTo>
                        <a:pt x="21296" y="5996"/>
                        <a:pt x="21296" y="5901"/>
                        <a:pt x="21296" y="5853"/>
                      </a:cubicBezTo>
                      <a:cubicBezTo>
                        <a:pt x="21199" y="5614"/>
                        <a:pt x="21150" y="5614"/>
                        <a:pt x="21102" y="5614"/>
                      </a:cubicBezTo>
                      <a:cubicBezTo>
                        <a:pt x="21053" y="5614"/>
                        <a:pt x="21053" y="5614"/>
                        <a:pt x="21004" y="5614"/>
                      </a:cubicBezTo>
                      <a:cubicBezTo>
                        <a:pt x="20956" y="5614"/>
                        <a:pt x="20956" y="5614"/>
                        <a:pt x="20907" y="5614"/>
                      </a:cubicBezTo>
                      <a:cubicBezTo>
                        <a:pt x="20907" y="5614"/>
                        <a:pt x="20858" y="5614"/>
                        <a:pt x="20858" y="5614"/>
                      </a:cubicBezTo>
                      <a:cubicBezTo>
                        <a:pt x="20420" y="5614"/>
                        <a:pt x="19983" y="5376"/>
                        <a:pt x="19496" y="4899"/>
                      </a:cubicBezTo>
                      <a:cubicBezTo>
                        <a:pt x="19204" y="4518"/>
                        <a:pt x="18815" y="4375"/>
                        <a:pt x="18426" y="4375"/>
                      </a:cubicBezTo>
                      <a:cubicBezTo>
                        <a:pt x="18280" y="4375"/>
                        <a:pt x="18183" y="4375"/>
                        <a:pt x="17988" y="4422"/>
                      </a:cubicBezTo>
                      <a:cubicBezTo>
                        <a:pt x="17939" y="4422"/>
                        <a:pt x="17891" y="4470"/>
                        <a:pt x="17793" y="4470"/>
                      </a:cubicBezTo>
                      <a:cubicBezTo>
                        <a:pt x="17550" y="4470"/>
                        <a:pt x="17356" y="4375"/>
                        <a:pt x="17161" y="4279"/>
                      </a:cubicBezTo>
                      <a:cubicBezTo>
                        <a:pt x="17064" y="4232"/>
                        <a:pt x="16966" y="4184"/>
                        <a:pt x="16869" y="4184"/>
                      </a:cubicBezTo>
                      <a:cubicBezTo>
                        <a:pt x="16772" y="4136"/>
                        <a:pt x="16577" y="4279"/>
                        <a:pt x="16480" y="4375"/>
                      </a:cubicBezTo>
                      <a:cubicBezTo>
                        <a:pt x="16383" y="4422"/>
                        <a:pt x="16285" y="4470"/>
                        <a:pt x="16237" y="4518"/>
                      </a:cubicBezTo>
                      <a:cubicBezTo>
                        <a:pt x="16139" y="4565"/>
                        <a:pt x="16091" y="4518"/>
                        <a:pt x="16042" y="4470"/>
                      </a:cubicBezTo>
                      <a:cubicBezTo>
                        <a:pt x="15993" y="4422"/>
                        <a:pt x="16042" y="4327"/>
                        <a:pt x="16091" y="4184"/>
                      </a:cubicBezTo>
                      <a:cubicBezTo>
                        <a:pt x="16139" y="4089"/>
                        <a:pt x="16188" y="3993"/>
                        <a:pt x="16188" y="3898"/>
                      </a:cubicBezTo>
                      <a:cubicBezTo>
                        <a:pt x="16188" y="3898"/>
                        <a:pt x="16188" y="3707"/>
                        <a:pt x="14972" y="3230"/>
                      </a:cubicBezTo>
                      <a:cubicBezTo>
                        <a:pt x="14777" y="3183"/>
                        <a:pt x="14631" y="3135"/>
                        <a:pt x="14534" y="3135"/>
                      </a:cubicBezTo>
                      <a:cubicBezTo>
                        <a:pt x="14388" y="3135"/>
                        <a:pt x="14291" y="3230"/>
                        <a:pt x="14291" y="3373"/>
                      </a:cubicBezTo>
                      <a:cubicBezTo>
                        <a:pt x="14291" y="3564"/>
                        <a:pt x="14242" y="3612"/>
                        <a:pt x="14145" y="3612"/>
                      </a:cubicBezTo>
                      <a:cubicBezTo>
                        <a:pt x="14096" y="3612"/>
                        <a:pt x="14096" y="3612"/>
                        <a:pt x="14047" y="3612"/>
                      </a:cubicBezTo>
                      <a:cubicBezTo>
                        <a:pt x="14047" y="3612"/>
                        <a:pt x="13999" y="3612"/>
                        <a:pt x="13999" y="3612"/>
                      </a:cubicBezTo>
                      <a:cubicBezTo>
                        <a:pt x="13950" y="3612"/>
                        <a:pt x="13902" y="3660"/>
                        <a:pt x="13902" y="3707"/>
                      </a:cubicBezTo>
                      <a:cubicBezTo>
                        <a:pt x="13804" y="3946"/>
                        <a:pt x="13658" y="3946"/>
                        <a:pt x="13561" y="3946"/>
                      </a:cubicBezTo>
                      <a:cubicBezTo>
                        <a:pt x="13464" y="3946"/>
                        <a:pt x="13415" y="3898"/>
                        <a:pt x="13366" y="3803"/>
                      </a:cubicBezTo>
                      <a:cubicBezTo>
                        <a:pt x="13366" y="3755"/>
                        <a:pt x="13366" y="3660"/>
                        <a:pt x="13464" y="3564"/>
                      </a:cubicBezTo>
                      <a:cubicBezTo>
                        <a:pt x="13658" y="3469"/>
                        <a:pt x="13853" y="3230"/>
                        <a:pt x="13902" y="3040"/>
                      </a:cubicBezTo>
                      <a:cubicBezTo>
                        <a:pt x="13902" y="2944"/>
                        <a:pt x="13561" y="2801"/>
                        <a:pt x="13172" y="2801"/>
                      </a:cubicBezTo>
                      <a:cubicBezTo>
                        <a:pt x="13074" y="2801"/>
                        <a:pt x="12977" y="2849"/>
                        <a:pt x="12929" y="2849"/>
                      </a:cubicBezTo>
                      <a:cubicBezTo>
                        <a:pt x="12831" y="2897"/>
                        <a:pt x="12831" y="2944"/>
                        <a:pt x="12783" y="3087"/>
                      </a:cubicBezTo>
                      <a:cubicBezTo>
                        <a:pt x="12783" y="3183"/>
                        <a:pt x="12734" y="3278"/>
                        <a:pt x="12637" y="3278"/>
                      </a:cubicBezTo>
                      <a:cubicBezTo>
                        <a:pt x="12588" y="3278"/>
                        <a:pt x="12539" y="3278"/>
                        <a:pt x="12491" y="3278"/>
                      </a:cubicBezTo>
                      <a:cubicBezTo>
                        <a:pt x="12393" y="3183"/>
                        <a:pt x="12296" y="3040"/>
                        <a:pt x="12345" y="2944"/>
                      </a:cubicBezTo>
                      <a:cubicBezTo>
                        <a:pt x="12393" y="2754"/>
                        <a:pt x="12539" y="2658"/>
                        <a:pt x="12685" y="2658"/>
                      </a:cubicBezTo>
                      <a:cubicBezTo>
                        <a:pt x="12685" y="2658"/>
                        <a:pt x="12685" y="2658"/>
                        <a:pt x="12685" y="2658"/>
                      </a:cubicBezTo>
                      <a:cubicBezTo>
                        <a:pt x="12783" y="2658"/>
                        <a:pt x="12929" y="2467"/>
                        <a:pt x="13172" y="2038"/>
                      </a:cubicBezTo>
                      <a:cubicBezTo>
                        <a:pt x="13220" y="1943"/>
                        <a:pt x="13172" y="1895"/>
                        <a:pt x="12977" y="1752"/>
                      </a:cubicBezTo>
                      <a:cubicBezTo>
                        <a:pt x="12880" y="1705"/>
                        <a:pt x="12783" y="1657"/>
                        <a:pt x="12734" y="1562"/>
                      </a:cubicBezTo>
                      <a:cubicBezTo>
                        <a:pt x="12588" y="1418"/>
                        <a:pt x="12539" y="1180"/>
                        <a:pt x="12491" y="989"/>
                      </a:cubicBezTo>
                      <a:cubicBezTo>
                        <a:pt x="12491" y="846"/>
                        <a:pt x="12442" y="703"/>
                        <a:pt x="12393" y="608"/>
                      </a:cubicBezTo>
                      <a:cubicBezTo>
                        <a:pt x="12393" y="608"/>
                        <a:pt x="12393" y="608"/>
                        <a:pt x="12393" y="608"/>
                      </a:cubicBezTo>
                      <a:cubicBezTo>
                        <a:pt x="12393" y="608"/>
                        <a:pt x="12345" y="656"/>
                        <a:pt x="12345" y="656"/>
                      </a:cubicBezTo>
                      <a:cubicBezTo>
                        <a:pt x="12345" y="656"/>
                        <a:pt x="12296" y="703"/>
                        <a:pt x="12296" y="703"/>
                      </a:cubicBezTo>
                      <a:cubicBezTo>
                        <a:pt x="12296" y="703"/>
                        <a:pt x="12247" y="751"/>
                        <a:pt x="12247" y="751"/>
                      </a:cubicBezTo>
                      <a:cubicBezTo>
                        <a:pt x="12247" y="751"/>
                        <a:pt x="12199" y="799"/>
                        <a:pt x="12199" y="799"/>
                      </a:cubicBezTo>
                      <a:cubicBezTo>
                        <a:pt x="12199" y="846"/>
                        <a:pt x="12150" y="846"/>
                        <a:pt x="12150" y="846"/>
                      </a:cubicBezTo>
                      <a:cubicBezTo>
                        <a:pt x="12150" y="894"/>
                        <a:pt x="12150" y="894"/>
                        <a:pt x="12102" y="894"/>
                      </a:cubicBezTo>
                      <a:cubicBezTo>
                        <a:pt x="12102" y="942"/>
                        <a:pt x="12102" y="942"/>
                        <a:pt x="12053" y="942"/>
                      </a:cubicBezTo>
                      <a:cubicBezTo>
                        <a:pt x="12053" y="989"/>
                        <a:pt x="12053" y="989"/>
                        <a:pt x="12053" y="1037"/>
                      </a:cubicBezTo>
                      <a:cubicBezTo>
                        <a:pt x="12004" y="1037"/>
                        <a:pt x="12004" y="1037"/>
                        <a:pt x="12004" y="1085"/>
                      </a:cubicBezTo>
                      <a:cubicBezTo>
                        <a:pt x="12004" y="1085"/>
                        <a:pt x="11956" y="1085"/>
                        <a:pt x="11956" y="1132"/>
                      </a:cubicBezTo>
                      <a:cubicBezTo>
                        <a:pt x="11956" y="1132"/>
                        <a:pt x="11956" y="1132"/>
                        <a:pt x="11956" y="1180"/>
                      </a:cubicBezTo>
                      <a:cubicBezTo>
                        <a:pt x="11907" y="1180"/>
                        <a:pt x="11907" y="1228"/>
                        <a:pt x="11907" y="1228"/>
                      </a:cubicBezTo>
                      <a:cubicBezTo>
                        <a:pt x="11907" y="1228"/>
                        <a:pt x="11907" y="1275"/>
                        <a:pt x="11858" y="1275"/>
                      </a:cubicBezTo>
                      <a:cubicBezTo>
                        <a:pt x="11858" y="1275"/>
                        <a:pt x="11858" y="1323"/>
                        <a:pt x="11858" y="1371"/>
                      </a:cubicBezTo>
                      <a:cubicBezTo>
                        <a:pt x="11761" y="1562"/>
                        <a:pt x="11664" y="1609"/>
                        <a:pt x="11518" y="1609"/>
                      </a:cubicBezTo>
                      <a:cubicBezTo>
                        <a:pt x="11372" y="1609"/>
                        <a:pt x="11372" y="1609"/>
                        <a:pt x="11372" y="1609"/>
                      </a:cubicBezTo>
                      <a:cubicBezTo>
                        <a:pt x="11323" y="1609"/>
                        <a:pt x="11274" y="1609"/>
                        <a:pt x="11177" y="1657"/>
                      </a:cubicBezTo>
                      <a:cubicBezTo>
                        <a:pt x="11177" y="1657"/>
                        <a:pt x="11129" y="1657"/>
                        <a:pt x="11080" y="1705"/>
                      </a:cubicBezTo>
                      <a:cubicBezTo>
                        <a:pt x="11080" y="1705"/>
                        <a:pt x="11080" y="1705"/>
                        <a:pt x="11031" y="1705"/>
                      </a:cubicBezTo>
                      <a:cubicBezTo>
                        <a:pt x="11031" y="1705"/>
                        <a:pt x="10983" y="1705"/>
                        <a:pt x="10983" y="1705"/>
                      </a:cubicBezTo>
                      <a:cubicBezTo>
                        <a:pt x="10983" y="1705"/>
                        <a:pt x="10983" y="1705"/>
                        <a:pt x="10983" y="1705"/>
                      </a:cubicBezTo>
                      <a:cubicBezTo>
                        <a:pt x="10983" y="1705"/>
                        <a:pt x="10934" y="1705"/>
                        <a:pt x="10934" y="1705"/>
                      </a:cubicBezTo>
                      <a:cubicBezTo>
                        <a:pt x="10934" y="1705"/>
                        <a:pt x="10885" y="1705"/>
                        <a:pt x="10885" y="1705"/>
                      </a:cubicBezTo>
                      <a:cubicBezTo>
                        <a:pt x="10885" y="1705"/>
                        <a:pt x="10837" y="1657"/>
                        <a:pt x="10837" y="1657"/>
                      </a:cubicBezTo>
                      <a:cubicBezTo>
                        <a:pt x="10837" y="1657"/>
                        <a:pt x="10788" y="1657"/>
                        <a:pt x="10788" y="1657"/>
                      </a:cubicBezTo>
                      <a:cubicBezTo>
                        <a:pt x="10788" y="1657"/>
                        <a:pt x="10788" y="1657"/>
                        <a:pt x="10739" y="1657"/>
                      </a:cubicBezTo>
                      <a:cubicBezTo>
                        <a:pt x="10739" y="1657"/>
                        <a:pt x="10739" y="1609"/>
                        <a:pt x="10691" y="16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58" name="Shape 3658"/>
                <p:cNvSpPr/>
                <p:nvPr/>
              </p:nvSpPr>
              <p:spPr>
                <a:xfrm>
                  <a:off x="377287" y="695110"/>
                  <a:ext cx="75671" cy="78208"/>
                </a:xfrm>
                <a:custGeom>
                  <a:avLst/>
                  <a:gdLst/>
                  <a:ahLst/>
                  <a:cxnLst>
                    <a:cxn ang="0">
                      <a:pos x="wd2" y="hd2"/>
                    </a:cxn>
                    <a:cxn ang="5400000">
                      <a:pos x="wd2" y="hd2"/>
                    </a:cxn>
                    <a:cxn ang="10800000">
                      <a:pos x="wd2" y="hd2"/>
                    </a:cxn>
                    <a:cxn ang="16200000">
                      <a:pos x="wd2" y="hd2"/>
                    </a:cxn>
                  </a:cxnLst>
                  <a:rect l="0" t="0" r="r" b="b"/>
                  <a:pathLst>
                    <a:path w="21600" h="21359" fill="norm" stroke="1" extrusionOk="0">
                      <a:moveTo>
                        <a:pt x="2908" y="1302"/>
                      </a:moveTo>
                      <a:cubicBezTo>
                        <a:pt x="2908" y="1302"/>
                        <a:pt x="2908" y="1302"/>
                        <a:pt x="2908" y="1688"/>
                      </a:cubicBezTo>
                      <a:cubicBezTo>
                        <a:pt x="2908" y="1688"/>
                        <a:pt x="2908" y="1688"/>
                        <a:pt x="2908" y="1688"/>
                      </a:cubicBezTo>
                      <a:cubicBezTo>
                        <a:pt x="2908" y="2845"/>
                        <a:pt x="2492" y="3616"/>
                        <a:pt x="2077" y="4773"/>
                      </a:cubicBezTo>
                      <a:cubicBezTo>
                        <a:pt x="1662" y="5930"/>
                        <a:pt x="1246" y="7473"/>
                        <a:pt x="1246" y="9402"/>
                      </a:cubicBezTo>
                      <a:cubicBezTo>
                        <a:pt x="1246" y="11330"/>
                        <a:pt x="831" y="12102"/>
                        <a:pt x="415" y="12873"/>
                      </a:cubicBezTo>
                      <a:cubicBezTo>
                        <a:pt x="415" y="13259"/>
                        <a:pt x="0" y="14030"/>
                        <a:pt x="0" y="15188"/>
                      </a:cubicBezTo>
                      <a:cubicBezTo>
                        <a:pt x="0" y="16345"/>
                        <a:pt x="415" y="16730"/>
                        <a:pt x="415" y="16730"/>
                      </a:cubicBezTo>
                      <a:cubicBezTo>
                        <a:pt x="831" y="16730"/>
                        <a:pt x="831" y="16730"/>
                        <a:pt x="1246" y="17116"/>
                      </a:cubicBezTo>
                      <a:cubicBezTo>
                        <a:pt x="1246" y="17116"/>
                        <a:pt x="1246" y="17116"/>
                        <a:pt x="1246" y="17502"/>
                      </a:cubicBezTo>
                      <a:cubicBezTo>
                        <a:pt x="1246" y="17502"/>
                        <a:pt x="1246" y="17502"/>
                        <a:pt x="1246" y="17502"/>
                      </a:cubicBezTo>
                      <a:cubicBezTo>
                        <a:pt x="1246" y="17502"/>
                        <a:pt x="1246" y="17888"/>
                        <a:pt x="1246" y="17888"/>
                      </a:cubicBezTo>
                      <a:cubicBezTo>
                        <a:pt x="1246" y="17888"/>
                        <a:pt x="1246" y="18273"/>
                        <a:pt x="1246" y="18273"/>
                      </a:cubicBezTo>
                      <a:cubicBezTo>
                        <a:pt x="1246" y="18273"/>
                        <a:pt x="1246" y="18273"/>
                        <a:pt x="1246" y="18659"/>
                      </a:cubicBezTo>
                      <a:cubicBezTo>
                        <a:pt x="1246" y="18659"/>
                        <a:pt x="1246" y="18659"/>
                        <a:pt x="1246" y="19045"/>
                      </a:cubicBezTo>
                      <a:cubicBezTo>
                        <a:pt x="1246" y="19045"/>
                        <a:pt x="1246" y="19045"/>
                        <a:pt x="1246" y="19045"/>
                      </a:cubicBezTo>
                      <a:cubicBezTo>
                        <a:pt x="1246" y="19430"/>
                        <a:pt x="1662" y="19430"/>
                        <a:pt x="1662" y="19430"/>
                      </a:cubicBezTo>
                      <a:cubicBezTo>
                        <a:pt x="2077" y="19430"/>
                        <a:pt x="2492" y="19430"/>
                        <a:pt x="2492" y="19430"/>
                      </a:cubicBezTo>
                      <a:cubicBezTo>
                        <a:pt x="4569" y="19430"/>
                        <a:pt x="6646" y="20202"/>
                        <a:pt x="8308" y="20973"/>
                      </a:cubicBezTo>
                      <a:cubicBezTo>
                        <a:pt x="9138" y="21359"/>
                        <a:pt x="9138" y="21359"/>
                        <a:pt x="9554" y="21359"/>
                      </a:cubicBezTo>
                      <a:cubicBezTo>
                        <a:pt x="9554" y="21359"/>
                        <a:pt x="9554" y="21359"/>
                        <a:pt x="9554" y="21359"/>
                      </a:cubicBezTo>
                      <a:cubicBezTo>
                        <a:pt x="9969" y="20973"/>
                        <a:pt x="10385" y="20588"/>
                        <a:pt x="11631" y="20973"/>
                      </a:cubicBezTo>
                      <a:cubicBezTo>
                        <a:pt x="12462" y="20973"/>
                        <a:pt x="13292" y="20973"/>
                        <a:pt x="14538" y="20973"/>
                      </a:cubicBezTo>
                      <a:cubicBezTo>
                        <a:pt x="14538" y="20973"/>
                        <a:pt x="14538" y="20973"/>
                        <a:pt x="14538" y="20973"/>
                      </a:cubicBezTo>
                      <a:cubicBezTo>
                        <a:pt x="15785" y="20973"/>
                        <a:pt x="17031" y="20973"/>
                        <a:pt x="18277" y="20202"/>
                      </a:cubicBezTo>
                      <a:cubicBezTo>
                        <a:pt x="19523" y="19430"/>
                        <a:pt x="19938" y="18659"/>
                        <a:pt x="20769" y="17502"/>
                      </a:cubicBezTo>
                      <a:cubicBezTo>
                        <a:pt x="21185" y="17502"/>
                        <a:pt x="21185" y="17116"/>
                        <a:pt x="21600" y="16730"/>
                      </a:cubicBezTo>
                      <a:cubicBezTo>
                        <a:pt x="21600" y="16730"/>
                        <a:pt x="21600" y="16730"/>
                        <a:pt x="21600" y="16730"/>
                      </a:cubicBezTo>
                      <a:cubicBezTo>
                        <a:pt x="21185" y="16345"/>
                        <a:pt x="21185" y="15573"/>
                        <a:pt x="21185" y="15188"/>
                      </a:cubicBezTo>
                      <a:cubicBezTo>
                        <a:pt x="21185" y="15188"/>
                        <a:pt x="21185" y="15188"/>
                        <a:pt x="21185" y="15188"/>
                      </a:cubicBezTo>
                      <a:cubicBezTo>
                        <a:pt x="21185" y="14802"/>
                        <a:pt x="20769" y="14416"/>
                        <a:pt x="20769" y="14030"/>
                      </a:cubicBezTo>
                      <a:cubicBezTo>
                        <a:pt x="20769" y="14030"/>
                        <a:pt x="20769" y="13645"/>
                        <a:pt x="20769" y="13645"/>
                      </a:cubicBezTo>
                      <a:cubicBezTo>
                        <a:pt x="20769" y="13259"/>
                        <a:pt x="20769" y="12873"/>
                        <a:pt x="21185" y="12488"/>
                      </a:cubicBezTo>
                      <a:cubicBezTo>
                        <a:pt x="21185" y="12488"/>
                        <a:pt x="21185" y="12488"/>
                        <a:pt x="21185" y="12488"/>
                      </a:cubicBezTo>
                      <a:cubicBezTo>
                        <a:pt x="21185" y="12102"/>
                        <a:pt x="21185" y="11716"/>
                        <a:pt x="21185" y="11330"/>
                      </a:cubicBezTo>
                      <a:cubicBezTo>
                        <a:pt x="21185" y="10945"/>
                        <a:pt x="21185" y="10559"/>
                        <a:pt x="21185" y="10173"/>
                      </a:cubicBezTo>
                      <a:cubicBezTo>
                        <a:pt x="21185" y="9402"/>
                        <a:pt x="20354" y="8630"/>
                        <a:pt x="19523" y="8245"/>
                      </a:cubicBezTo>
                      <a:cubicBezTo>
                        <a:pt x="19108" y="7859"/>
                        <a:pt x="18692" y="7473"/>
                        <a:pt x="18277" y="7088"/>
                      </a:cubicBezTo>
                      <a:cubicBezTo>
                        <a:pt x="17862" y="7088"/>
                        <a:pt x="17446" y="6702"/>
                        <a:pt x="16615" y="6316"/>
                      </a:cubicBezTo>
                      <a:cubicBezTo>
                        <a:pt x="15369" y="5545"/>
                        <a:pt x="13708" y="4773"/>
                        <a:pt x="12877" y="3616"/>
                      </a:cubicBezTo>
                      <a:cubicBezTo>
                        <a:pt x="12877" y="3230"/>
                        <a:pt x="12462" y="3230"/>
                        <a:pt x="12462" y="3230"/>
                      </a:cubicBezTo>
                      <a:cubicBezTo>
                        <a:pt x="12462" y="3230"/>
                        <a:pt x="12462" y="3616"/>
                        <a:pt x="12046" y="3616"/>
                      </a:cubicBezTo>
                      <a:cubicBezTo>
                        <a:pt x="12046" y="4002"/>
                        <a:pt x="11631" y="4388"/>
                        <a:pt x="11215" y="4388"/>
                      </a:cubicBezTo>
                      <a:cubicBezTo>
                        <a:pt x="10800" y="4388"/>
                        <a:pt x="10800" y="4388"/>
                        <a:pt x="10800" y="4388"/>
                      </a:cubicBezTo>
                      <a:cubicBezTo>
                        <a:pt x="9969" y="4388"/>
                        <a:pt x="9969" y="4002"/>
                        <a:pt x="9554" y="3230"/>
                      </a:cubicBezTo>
                      <a:cubicBezTo>
                        <a:pt x="9138" y="2845"/>
                        <a:pt x="9138" y="2073"/>
                        <a:pt x="8308" y="1302"/>
                      </a:cubicBezTo>
                      <a:cubicBezTo>
                        <a:pt x="7062" y="145"/>
                        <a:pt x="6231" y="-241"/>
                        <a:pt x="4985" y="145"/>
                      </a:cubicBezTo>
                      <a:cubicBezTo>
                        <a:pt x="4985" y="145"/>
                        <a:pt x="4569" y="145"/>
                        <a:pt x="4569" y="145"/>
                      </a:cubicBezTo>
                      <a:cubicBezTo>
                        <a:pt x="4569" y="145"/>
                        <a:pt x="4154" y="145"/>
                        <a:pt x="4154" y="145"/>
                      </a:cubicBezTo>
                      <a:cubicBezTo>
                        <a:pt x="4154" y="145"/>
                        <a:pt x="3738" y="145"/>
                        <a:pt x="3738" y="145"/>
                      </a:cubicBezTo>
                      <a:cubicBezTo>
                        <a:pt x="3323" y="530"/>
                        <a:pt x="2908" y="916"/>
                        <a:pt x="2908" y="130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59" name="Shape 3659"/>
                <p:cNvSpPr/>
                <p:nvPr/>
              </p:nvSpPr>
              <p:spPr>
                <a:xfrm>
                  <a:off x="445850" y="7479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5400"/>
                        <a:pt x="0" y="16200"/>
                        <a:pt x="21600" y="21600"/>
                      </a:cubicBezTo>
                      <a:cubicBezTo>
                        <a:pt x="0" y="16200"/>
                        <a:pt x="0" y="5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60" name="Shape 3660"/>
                <p:cNvSpPr/>
                <p:nvPr/>
              </p:nvSpPr>
              <p:spPr>
                <a:xfrm>
                  <a:off x="444337" y="74280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61" name="Shape 3661"/>
                <p:cNvSpPr/>
                <p:nvPr/>
              </p:nvSpPr>
              <p:spPr>
                <a:xfrm>
                  <a:off x="414069" y="7017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62" name="Shape 3662"/>
                <p:cNvSpPr/>
                <p:nvPr/>
              </p:nvSpPr>
              <p:spPr>
                <a:xfrm>
                  <a:off x="451444" y="7325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63" name="Shape 3663"/>
                <p:cNvSpPr/>
                <p:nvPr/>
              </p:nvSpPr>
              <p:spPr>
                <a:xfrm>
                  <a:off x="444337" y="7369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4400"/>
                        <a:pt x="0" y="7200"/>
                        <a:pt x="21600" y="0"/>
                      </a:cubicBezTo>
                      <a:cubicBezTo>
                        <a:pt x="0" y="7200"/>
                        <a:pt x="0" y="144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64" name="Shape 3664"/>
                <p:cNvSpPr/>
                <p:nvPr/>
              </p:nvSpPr>
              <p:spPr>
                <a:xfrm>
                  <a:off x="386828" y="69569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65" name="Shape 3665"/>
                <p:cNvSpPr/>
                <p:nvPr/>
              </p:nvSpPr>
              <p:spPr>
                <a:xfrm>
                  <a:off x="422393" y="7076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15429"/>
                        <a:pt x="4800" y="9257"/>
                        <a:pt x="0" y="0"/>
                      </a:cubicBezTo>
                      <a:cubicBezTo>
                        <a:pt x="4800" y="9257"/>
                        <a:pt x="14400" y="15429"/>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66" name="Shape 3666"/>
                <p:cNvSpPr/>
                <p:nvPr/>
              </p:nvSpPr>
              <p:spPr>
                <a:xfrm>
                  <a:off x="204759" y="110822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67" name="Shape 3667"/>
                <p:cNvSpPr/>
                <p:nvPr/>
              </p:nvSpPr>
              <p:spPr>
                <a:xfrm>
                  <a:off x="200679" y="11228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0" y="10800"/>
                        <a:pt x="0" y="21600"/>
                      </a:cubicBezTo>
                      <a:cubicBezTo>
                        <a:pt x="0" y="21600"/>
                        <a:pt x="21600" y="21600"/>
                        <a:pt x="21600" y="108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68" name="Shape 3668"/>
                <p:cNvSpPr/>
                <p:nvPr/>
              </p:nvSpPr>
              <p:spPr>
                <a:xfrm>
                  <a:off x="274836" y="9112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171" y="18000"/>
                      </a:moveTo>
                      <a:cubicBezTo>
                        <a:pt x="9257" y="21600"/>
                        <a:pt x="9257" y="21600"/>
                        <a:pt x="9257" y="21600"/>
                      </a:cubicBezTo>
                      <a:cubicBezTo>
                        <a:pt x="12343" y="21600"/>
                        <a:pt x="18514" y="18000"/>
                        <a:pt x="21600" y="10800"/>
                      </a:cubicBezTo>
                      <a:cubicBezTo>
                        <a:pt x="21600" y="7200"/>
                        <a:pt x="21600" y="7200"/>
                        <a:pt x="18514" y="3600"/>
                      </a:cubicBezTo>
                      <a:cubicBezTo>
                        <a:pt x="15429" y="0"/>
                        <a:pt x="15429" y="0"/>
                        <a:pt x="15429" y="0"/>
                      </a:cubicBezTo>
                      <a:cubicBezTo>
                        <a:pt x="12343" y="0"/>
                        <a:pt x="12343" y="3600"/>
                        <a:pt x="9257" y="3600"/>
                      </a:cubicBezTo>
                      <a:cubicBezTo>
                        <a:pt x="6171" y="7200"/>
                        <a:pt x="6171" y="10800"/>
                        <a:pt x="0" y="10800"/>
                      </a:cubicBezTo>
                      <a:cubicBezTo>
                        <a:pt x="3086" y="14400"/>
                        <a:pt x="6171" y="18000"/>
                        <a:pt x="6171" y="180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69" name="Shape 3669"/>
                <p:cNvSpPr/>
                <p:nvPr/>
              </p:nvSpPr>
              <p:spPr>
                <a:xfrm>
                  <a:off x="204759" y="1142400"/>
                  <a:ext cx="51457" cy="336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343" y="20700"/>
                      </a:moveTo>
                      <a:cubicBezTo>
                        <a:pt x="12960" y="21600"/>
                        <a:pt x="12960" y="21600"/>
                        <a:pt x="13577" y="21600"/>
                      </a:cubicBezTo>
                      <a:cubicBezTo>
                        <a:pt x="14811" y="19800"/>
                        <a:pt x="16663" y="18900"/>
                        <a:pt x="18514" y="18900"/>
                      </a:cubicBezTo>
                      <a:cubicBezTo>
                        <a:pt x="19749" y="18900"/>
                        <a:pt x="20983" y="18900"/>
                        <a:pt x="21600" y="18000"/>
                      </a:cubicBezTo>
                      <a:cubicBezTo>
                        <a:pt x="20983" y="18000"/>
                        <a:pt x="19749" y="18000"/>
                        <a:pt x="18514" y="18000"/>
                      </a:cubicBezTo>
                      <a:cubicBezTo>
                        <a:pt x="14811" y="17100"/>
                        <a:pt x="9874" y="11700"/>
                        <a:pt x="5554" y="6300"/>
                      </a:cubicBezTo>
                      <a:cubicBezTo>
                        <a:pt x="4937" y="5400"/>
                        <a:pt x="4320" y="4500"/>
                        <a:pt x="3703" y="3600"/>
                      </a:cubicBezTo>
                      <a:cubicBezTo>
                        <a:pt x="2469" y="2700"/>
                        <a:pt x="2469" y="900"/>
                        <a:pt x="1851" y="0"/>
                      </a:cubicBezTo>
                      <a:cubicBezTo>
                        <a:pt x="1851" y="0"/>
                        <a:pt x="1851" y="0"/>
                        <a:pt x="1851" y="0"/>
                      </a:cubicBezTo>
                      <a:cubicBezTo>
                        <a:pt x="1851" y="0"/>
                        <a:pt x="1851" y="0"/>
                        <a:pt x="1234" y="0"/>
                      </a:cubicBezTo>
                      <a:cubicBezTo>
                        <a:pt x="1234" y="0"/>
                        <a:pt x="617" y="0"/>
                        <a:pt x="617" y="0"/>
                      </a:cubicBezTo>
                      <a:cubicBezTo>
                        <a:pt x="617" y="0"/>
                        <a:pt x="617" y="900"/>
                        <a:pt x="617" y="900"/>
                      </a:cubicBezTo>
                      <a:cubicBezTo>
                        <a:pt x="617" y="1800"/>
                        <a:pt x="617" y="1800"/>
                        <a:pt x="617" y="2700"/>
                      </a:cubicBezTo>
                      <a:cubicBezTo>
                        <a:pt x="617" y="2700"/>
                        <a:pt x="617" y="3600"/>
                        <a:pt x="617" y="3600"/>
                      </a:cubicBezTo>
                      <a:cubicBezTo>
                        <a:pt x="617" y="4500"/>
                        <a:pt x="0" y="5400"/>
                        <a:pt x="0" y="5400"/>
                      </a:cubicBezTo>
                      <a:cubicBezTo>
                        <a:pt x="0" y="6300"/>
                        <a:pt x="0" y="7200"/>
                        <a:pt x="0" y="8100"/>
                      </a:cubicBezTo>
                      <a:cubicBezTo>
                        <a:pt x="0" y="8100"/>
                        <a:pt x="0" y="9000"/>
                        <a:pt x="0" y="9000"/>
                      </a:cubicBezTo>
                      <a:cubicBezTo>
                        <a:pt x="0" y="9900"/>
                        <a:pt x="0" y="9900"/>
                        <a:pt x="0" y="9900"/>
                      </a:cubicBezTo>
                      <a:cubicBezTo>
                        <a:pt x="0" y="10800"/>
                        <a:pt x="0" y="11700"/>
                        <a:pt x="0" y="11700"/>
                      </a:cubicBezTo>
                      <a:cubicBezTo>
                        <a:pt x="0" y="12600"/>
                        <a:pt x="0" y="12600"/>
                        <a:pt x="0" y="13500"/>
                      </a:cubicBezTo>
                      <a:cubicBezTo>
                        <a:pt x="0" y="13500"/>
                        <a:pt x="0" y="14400"/>
                        <a:pt x="0" y="14400"/>
                      </a:cubicBezTo>
                      <a:cubicBezTo>
                        <a:pt x="0" y="14400"/>
                        <a:pt x="0" y="15300"/>
                        <a:pt x="0" y="15300"/>
                      </a:cubicBezTo>
                      <a:cubicBezTo>
                        <a:pt x="0" y="15300"/>
                        <a:pt x="0" y="16200"/>
                        <a:pt x="0" y="16200"/>
                      </a:cubicBezTo>
                      <a:cubicBezTo>
                        <a:pt x="0" y="17100"/>
                        <a:pt x="0" y="17100"/>
                        <a:pt x="0" y="17100"/>
                      </a:cubicBezTo>
                      <a:cubicBezTo>
                        <a:pt x="0" y="18000"/>
                        <a:pt x="617" y="18000"/>
                        <a:pt x="617" y="18000"/>
                      </a:cubicBezTo>
                      <a:cubicBezTo>
                        <a:pt x="617" y="18000"/>
                        <a:pt x="617" y="18900"/>
                        <a:pt x="617" y="18900"/>
                      </a:cubicBezTo>
                      <a:cubicBezTo>
                        <a:pt x="617" y="18900"/>
                        <a:pt x="617" y="19800"/>
                        <a:pt x="617" y="19800"/>
                      </a:cubicBezTo>
                      <a:cubicBezTo>
                        <a:pt x="617" y="19800"/>
                        <a:pt x="617" y="19800"/>
                        <a:pt x="617" y="19800"/>
                      </a:cubicBezTo>
                      <a:cubicBezTo>
                        <a:pt x="617" y="19800"/>
                        <a:pt x="1234" y="19800"/>
                        <a:pt x="1851" y="19800"/>
                      </a:cubicBezTo>
                      <a:cubicBezTo>
                        <a:pt x="3086" y="19800"/>
                        <a:pt x="4320" y="19800"/>
                        <a:pt x="6171" y="19800"/>
                      </a:cubicBezTo>
                      <a:cubicBezTo>
                        <a:pt x="6789" y="19800"/>
                        <a:pt x="7406" y="19800"/>
                        <a:pt x="8023" y="19800"/>
                      </a:cubicBezTo>
                      <a:cubicBezTo>
                        <a:pt x="8023" y="19800"/>
                        <a:pt x="8640" y="19800"/>
                        <a:pt x="8640" y="19800"/>
                      </a:cubicBezTo>
                      <a:cubicBezTo>
                        <a:pt x="8640" y="19800"/>
                        <a:pt x="9257" y="19800"/>
                        <a:pt x="9874" y="19800"/>
                      </a:cubicBezTo>
                      <a:cubicBezTo>
                        <a:pt x="9874" y="19800"/>
                        <a:pt x="9874" y="19800"/>
                        <a:pt x="9874" y="19800"/>
                      </a:cubicBezTo>
                      <a:cubicBezTo>
                        <a:pt x="10491" y="19800"/>
                        <a:pt x="10491" y="19800"/>
                        <a:pt x="11109" y="19800"/>
                      </a:cubicBezTo>
                      <a:cubicBezTo>
                        <a:pt x="11109" y="20700"/>
                        <a:pt x="11109" y="20700"/>
                        <a:pt x="11109" y="20700"/>
                      </a:cubicBezTo>
                      <a:cubicBezTo>
                        <a:pt x="11726" y="20700"/>
                        <a:pt x="11726" y="20700"/>
                        <a:pt x="11726" y="20700"/>
                      </a:cubicBezTo>
                      <a:cubicBezTo>
                        <a:pt x="11726" y="20700"/>
                        <a:pt x="12343" y="20700"/>
                        <a:pt x="12343" y="207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70" name="Shape 3670"/>
                <p:cNvSpPr/>
                <p:nvPr/>
              </p:nvSpPr>
              <p:spPr>
                <a:xfrm>
                  <a:off x="126425" y="555089"/>
                  <a:ext cx="323506" cy="558020"/>
                </a:xfrm>
                <a:custGeom>
                  <a:avLst/>
                  <a:gdLst/>
                  <a:ahLst/>
                  <a:cxnLst>
                    <a:cxn ang="0">
                      <a:pos x="wd2" y="hd2"/>
                    </a:cxn>
                    <a:cxn ang="5400000">
                      <a:pos x="wd2" y="hd2"/>
                    </a:cxn>
                    <a:cxn ang="10800000">
                      <a:pos x="wd2" y="hd2"/>
                    </a:cxn>
                    <a:cxn ang="16200000">
                      <a:pos x="wd2" y="hd2"/>
                    </a:cxn>
                  </a:cxnLst>
                  <a:rect l="0" t="0" r="r" b="b"/>
                  <a:pathLst>
                    <a:path w="21576" h="21600" fill="norm" stroke="1" extrusionOk="0">
                      <a:moveTo>
                        <a:pt x="17120" y="5468"/>
                      </a:moveTo>
                      <a:cubicBezTo>
                        <a:pt x="17314" y="5305"/>
                        <a:pt x="17314" y="5305"/>
                        <a:pt x="17314" y="5305"/>
                      </a:cubicBezTo>
                      <a:cubicBezTo>
                        <a:pt x="17411" y="5305"/>
                        <a:pt x="17411" y="5251"/>
                        <a:pt x="17411" y="5251"/>
                      </a:cubicBezTo>
                      <a:cubicBezTo>
                        <a:pt x="17508" y="5251"/>
                        <a:pt x="17508" y="5251"/>
                        <a:pt x="17508" y="5251"/>
                      </a:cubicBezTo>
                      <a:cubicBezTo>
                        <a:pt x="17508" y="5251"/>
                        <a:pt x="17508" y="5251"/>
                        <a:pt x="17508" y="5251"/>
                      </a:cubicBezTo>
                      <a:cubicBezTo>
                        <a:pt x="17508" y="5197"/>
                        <a:pt x="17605" y="5197"/>
                        <a:pt x="17605" y="5143"/>
                      </a:cubicBezTo>
                      <a:cubicBezTo>
                        <a:pt x="17895" y="4980"/>
                        <a:pt x="18186" y="4818"/>
                        <a:pt x="18380" y="4656"/>
                      </a:cubicBezTo>
                      <a:cubicBezTo>
                        <a:pt x="18767" y="4277"/>
                        <a:pt x="19542" y="3844"/>
                        <a:pt x="20123" y="3627"/>
                      </a:cubicBezTo>
                      <a:cubicBezTo>
                        <a:pt x="20123" y="3573"/>
                        <a:pt x="20220" y="3519"/>
                        <a:pt x="20317" y="3519"/>
                      </a:cubicBezTo>
                      <a:cubicBezTo>
                        <a:pt x="20511" y="3465"/>
                        <a:pt x="20704" y="3411"/>
                        <a:pt x="20898" y="3356"/>
                      </a:cubicBezTo>
                      <a:cubicBezTo>
                        <a:pt x="21092" y="3302"/>
                        <a:pt x="21479" y="3194"/>
                        <a:pt x="21576" y="3140"/>
                      </a:cubicBezTo>
                      <a:cubicBezTo>
                        <a:pt x="21576" y="3086"/>
                        <a:pt x="21576" y="2490"/>
                        <a:pt x="21382" y="2382"/>
                      </a:cubicBezTo>
                      <a:cubicBezTo>
                        <a:pt x="21382" y="2382"/>
                        <a:pt x="21285" y="2328"/>
                        <a:pt x="21092" y="2328"/>
                      </a:cubicBezTo>
                      <a:cubicBezTo>
                        <a:pt x="21092" y="2328"/>
                        <a:pt x="21092" y="2328"/>
                        <a:pt x="20995" y="2328"/>
                      </a:cubicBezTo>
                      <a:cubicBezTo>
                        <a:pt x="20995" y="2328"/>
                        <a:pt x="20995" y="2328"/>
                        <a:pt x="20995" y="2328"/>
                      </a:cubicBezTo>
                      <a:cubicBezTo>
                        <a:pt x="20995" y="2382"/>
                        <a:pt x="20995" y="2382"/>
                        <a:pt x="20995" y="2382"/>
                      </a:cubicBezTo>
                      <a:cubicBezTo>
                        <a:pt x="20995" y="2382"/>
                        <a:pt x="20995" y="2382"/>
                        <a:pt x="20995" y="2436"/>
                      </a:cubicBezTo>
                      <a:cubicBezTo>
                        <a:pt x="20995" y="2436"/>
                        <a:pt x="20995" y="2490"/>
                        <a:pt x="20995" y="2490"/>
                      </a:cubicBezTo>
                      <a:cubicBezTo>
                        <a:pt x="20995" y="2490"/>
                        <a:pt x="20995" y="2544"/>
                        <a:pt x="20995" y="2544"/>
                      </a:cubicBezTo>
                      <a:cubicBezTo>
                        <a:pt x="20995" y="2544"/>
                        <a:pt x="20995" y="2598"/>
                        <a:pt x="20995" y="2598"/>
                      </a:cubicBezTo>
                      <a:cubicBezTo>
                        <a:pt x="20995" y="2653"/>
                        <a:pt x="20995" y="2653"/>
                        <a:pt x="20995" y="2653"/>
                      </a:cubicBezTo>
                      <a:cubicBezTo>
                        <a:pt x="20995" y="2707"/>
                        <a:pt x="20898" y="2707"/>
                        <a:pt x="20898" y="2761"/>
                      </a:cubicBezTo>
                      <a:cubicBezTo>
                        <a:pt x="20898" y="2761"/>
                        <a:pt x="20898" y="2761"/>
                        <a:pt x="20898" y="2815"/>
                      </a:cubicBezTo>
                      <a:cubicBezTo>
                        <a:pt x="20898" y="2815"/>
                        <a:pt x="20898" y="2815"/>
                        <a:pt x="20898" y="2869"/>
                      </a:cubicBezTo>
                      <a:cubicBezTo>
                        <a:pt x="20898" y="2869"/>
                        <a:pt x="20898" y="2923"/>
                        <a:pt x="20801" y="2923"/>
                      </a:cubicBezTo>
                      <a:cubicBezTo>
                        <a:pt x="20801" y="2923"/>
                        <a:pt x="20801" y="2977"/>
                        <a:pt x="20801" y="2977"/>
                      </a:cubicBezTo>
                      <a:cubicBezTo>
                        <a:pt x="20801" y="3032"/>
                        <a:pt x="20801" y="3032"/>
                        <a:pt x="20801" y="3032"/>
                      </a:cubicBezTo>
                      <a:cubicBezTo>
                        <a:pt x="20704" y="3086"/>
                        <a:pt x="20704" y="3086"/>
                        <a:pt x="20704" y="3086"/>
                      </a:cubicBezTo>
                      <a:cubicBezTo>
                        <a:pt x="20704" y="3140"/>
                        <a:pt x="20704" y="3140"/>
                        <a:pt x="20704" y="3140"/>
                      </a:cubicBezTo>
                      <a:cubicBezTo>
                        <a:pt x="20607" y="3140"/>
                        <a:pt x="20607" y="3194"/>
                        <a:pt x="20607" y="3194"/>
                      </a:cubicBezTo>
                      <a:cubicBezTo>
                        <a:pt x="20607" y="3194"/>
                        <a:pt x="20607" y="3194"/>
                        <a:pt x="20607" y="3194"/>
                      </a:cubicBezTo>
                      <a:cubicBezTo>
                        <a:pt x="20511" y="3302"/>
                        <a:pt x="20414" y="3302"/>
                        <a:pt x="20220" y="3302"/>
                      </a:cubicBezTo>
                      <a:cubicBezTo>
                        <a:pt x="20220" y="3302"/>
                        <a:pt x="20220" y="3302"/>
                        <a:pt x="20220" y="3302"/>
                      </a:cubicBezTo>
                      <a:cubicBezTo>
                        <a:pt x="20220" y="3302"/>
                        <a:pt x="20220" y="3302"/>
                        <a:pt x="20220" y="3302"/>
                      </a:cubicBezTo>
                      <a:cubicBezTo>
                        <a:pt x="20220" y="3302"/>
                        <a:pt x="20220" y="3302"/>
                        <a:pt x="20220" y="3302"/>
                      </a:cubicBezTo>
                      <a:cubicBezTo>
                        <a:pt x="20123" y="3302"/>
                        <a:pt x="20026" y="3356"/>
                        <a:pt x="19929" y="3411"/>
                      </a:cubicBezTo>
                      <a:cubicBezTo>
                        <a:pt x="19736" y="3519"/>
                        <a:pt x="19542" y="3573"/>
                        <a:pt x="19348" y="3573"/>
                      </a:cubicBezTo>
                      <a:cubicBezTo>
                        <a:pt x="19348" y="3573"/>
                        <a:pt x="19348" y="3573"/>
                        <a:pt x="19348" y="3573"/>
                      </a:cubicBezTo>
                      <a:cubicBezTo>
                        <a:pt x="19251" y="3573"/>
                        <a:pt x="19154" y="3573"/>
                        <a:pt x="19154" y="3573"/>
                      </a:cubicBezTo>
                      <a:cubicBezTo>
                        <a:pt x="18961" y="3627"/>
                        <a:pt x="18767" y="3681"/>
                        <a:pt x="18670" y="3681"/>
                      </a:cubicBezTo>
                      <a:cubicBezTo>
                        <a:pt x="18573" y="3681"/>
                        <a:pt x="18476" y="3681"/>
                        <a:pt x="18476" y="3681"/>
                      </a:cubicBezTo>
                      <a:cubicBezTo>
                        <a:pt x="18380" y="3681"/>
                        <a:pt x="18380" y="3681"/>
                        <a:pt x="18380" y="3627"/>
                      </a:cubicBezTo>
                      <a:cubicBezTo>
                        <a:pt x="18283" y="3627"/>
                        <a:pt x="18089" y="3627"/>
                        <a:pt x="17895" y="3627"/>
                      </a:cubicBezTo>
                      <a:cubicBezTo>
                        <a:pt x="17605" y="3627"/>
                        <a:pt x="17411" y="3627"/>
                        <a:pt x="17314" y="3573"/>
                      </a:cubicBezTo>
                      <a:cubicBezTo>
                        <a:pt x="17314" y="3573"/>
                        <a:pt x="17217" y="3573"/>
                        <a:pt x="17217" y="3573"/>
                      </a:cubicBezTo>
                      <a:cubicBezTo>
                        <a:pt x="17120" y="3573"/>
                        <a:pt x="16927" y="3573"/>
                        <a:pt x="16830" y="3573"/>
                      </a:cubicBezTo>
                      <a:cubicBezTo>
                        <a:pt x="16636" y="3519"/>
                        <a:pt x="16346" y="3519"/>
                        <a:pt x="16249" y="3465"/>
                      </a:cubicBezTo>
                      <a:cubicBezTo>
                        <a:pt x="16249" y="3465"/>
                        <a:pt x="16152" y="3411"/>
                        <a:pt x="16152" y="3356"/>
                      </a:cubicBezTo>
                      <a:cubicBezTo>
                        <a:pt x="16152" y="3248"/>
                        <a:pt x="16346" y="3248"/>
                        <a:pt x="16346" y="3194"/>
                      </a:cubicBezTo>
                      <a:cubicBezTo>
                        <a:pt x="16442" y="3140"/>
                        <a:pt x="16539" y="3140"/>
                        <a:pt x="16539" y="2977"/>
                      </a:cubicBezTo>
                      <a:cubicBezTo>
                        <a:pt x="16539" y="2761"/>
                        <a:pt x="16927" y="2544"/>
                        <a:pt x="17120" y="2382"/>
                      </a:cubicBezTo>
                      <a:cubicBezTo>
                        <a:pt x="17217" y="2274"/>
                        <a:pt x="17314" y="2220"/>
                        <a:pt x="17411" y="2165"/>
                      </a:cubicBezTo>
                      <a:cubicBezTo>
                        <a:pt x="17314" y="2111"/>
                        <a:pt x="16830" y="2057"/>
                        <a:pt x="16539" y="2003"/>
                      </a:cubicBezTo>
                      <a:cubicBezTo>
                        <a:pt x="15958" y="1841"/>
                        <a:pt x="15571" y="1732"/>
                        <a:pt x="15377" y="1624"/>
                      </a:cubicBezTo>
                      <a:cubicBezTo>
                        <a:pt x="15377" y="1570"/>
                        <a:pt x="15280" y="1516"/>
                        <a:pt x="15183" y="1516"/>
                      </a:cubicBezTo>
                      <a:cubicBezTo>
                        <a:pt x="14989" y="1408"/>
                        <a:pt x="14699" y="1353"/>
                        <a:pt x="14311" y="1353"/>
                      </a:cubicBezTo>
                      <a:cubicBezTo>
                        <a:pt x="14021" y="1299"/>
                        <a:pt x="13827" y="1245"/>
                        <a:pt x="13633" y="1191"/>
                      </a:cubicBezTo>
                      <a:cubicBezTo>
                        <a:pt x="13537" y="1137"/>
                        <a:pt x="13537" y="1137"/>
                        <a:pt x="13440" y="1083"/>
                      </a:cubicBezTo>
                      <a:cubicBezTo>
                        <a:pt x="13343" y="1029"/>
                        <a:pt x="13246" y="974"/>
                        <a:pt x="13052" y="920"/>
                      </a:cubicBezTo>
                      <a:cubicBezTo>
                        <a:pt x="12955" y="866"/>
                        <a:pt x="12859" y="866"/>
                        <a:pt x="12859" y="812"/>
                      </a:cubicBezTo>
                      <a:cubicBezTo>
                        <a:pt x="12762" y="812"/>
                        <a:pt x="12762" y="812"/>
                        <a:pt x="12762" y="758"/>
                      </a:cubicBezTo>
                      <a:cubicBezTo>
                        <a:pt x="12665" y="758"/>
                        <a:pt x="12665" y="758"/>
                        <a:pt x="12568" y="704"/>
                      </a:cubicBezTo>
                      <a:cubicBezTo>
                        <a:pt x="12568" y="704"/>
                        <a:pt x="12568" y="704"/>
                        <a:pt x="12471" y="650"/>
                      </a:cubicBezTo>
                      <a:cubicBezTo>
                        <a:pt x="12471" y="650"/>
                        <a:pt x="12471" y="650"/>
                        <a:pt x="12374" y="595"/>
                      </a:cubicBezTo>
                      <a:cubicBezTo>
                        <a:pt x="12374" y="595"/>
                        <a:pt x="12277" y="595"/>
                        <a:pt x="12277" y="541"/>
                      </a:cubicBezTo>
                      <a:cubicBezTo>
                        <a:pt x="12277" y="541"/>
                        <a:pt x="12180" y="487"/>
                        <a:pt x="12180" y="487"/>
                      </a:cubicBezTo>
                      <a:cubicBezTo>
                        <a:pt x="12180" y="487"/>
                        <a:pt x="12084" y="433"/>
                        <a:pt x="12084" y="433"/>
                      </a:cubicBezTo>
                      <a:cubicBezTo>
                        <a:pt x="11987" y="379"/>
                        <a:pt x="11987" y="379"/>
                        <a:pt x="11987" y="379"/>
                      </a:cubicBezTo>
                      <a:cubicBezTo>
                        <a:pt x="11890" y="325"/>
                        <a:pt x="11890" y="325"/>
                        <a:pt x="11890" y="325"/>
                      </a:cubicBezTo>
                      <a:cubicBezTo>
                        <a:pt x="11793" y="271"/>
                        <a:pt x="11793" y="271"/>
                        <a:pt x="11793" y="217"/>
                      </a:cubicBezTo>
                      <a:cubicBezTo>
                        <a:pt x="11696" y="217"/>
                        <a:pt x="11696" y="217"/>
                        <a:pt x="11696" y="162"/>
                      </a:cubicBezTo>
                      <a:cubicBezTo>
                        <a:pt x="11696" y="162"/>
                        <a:pt x="11599" y="162"/>
                        <a:pt x="11599" y="108"/>
                      </a:cubicBezTo>
                      <a:cubicBezTo>
                        <a:pt x="11599" y="108"/>
                        <a:pt x="11599" y="108"/>
                        <a:pt x="11502" y="54"/>
                      </a:cubicBezTo>
                      <a:cubicBezTo>
                        <a:pt x="11502" y="54"/>
                        <a:pt x="11502" y="54"/>
                        <a:pt x="11502" y="54"/>
                      </a:cubicBezTo>
                      <a:cubicBezTo>
                        <a:pt x="11502" y="54"/>
                        <a:pt x="11502" y="54"/>
                        <a:pt x="11406" y="54"/>
                      </a:cubicBezTo>
                      <a:cubicBezTo>
                        <a:pt x="11212" y="0"/>
                        <a:pt x="11018" y="0"/>
                        <a:pt x="10824" y="0"/>
                      </a:cubicBezTo>
                      <a:cubicBezTo>
                        <a:pt x="10728" y="0"/>
                        <a:pt x="10728" y="0"/>
                        <a:pt x="10631" y="0"/>
                      </a:cubicBezTo>
                      <a:cubicBezTo>
                        <a:pt x="10631" y="0"/>
                        <a:pt x="10631" y="0"/>
                        <a:pt x="10631" y="0"/>
                      </a:cubicBezTo>
                      <a:cubicBezTo>
                        <a:pt x="10631" y="54"/>
                        <a:pt x="10631" y="54"/>
                        <a:pt x="10631" y="108"/>
                      </a:cubicBezTo>
                      <a:cubicBezTo>
                        <a:pt x="10534" y="108"/>
                        <a:pt x="10534" y="162"/>
                        <a:pt x="10534" y="162"/>
                      </a:cubicBezTo>
                      <a:cubicBezTo>
                        <a:pt x="10437" y="325"/>
                        <a:pt x="10243" y="487"/>
                        <a:pt x="10050" y="487"/>
                      </a:cubicBezTo>
                      <a:cubicBezTo>
                        <a:pt x="9953" y="487"/>
                        <a:pt x="9856" y="433"/>
                        <a:pt x="9759" y="325"/>
                      </a:cubicBezTo>
                      <a:cubicBezTo>
                        <a:pt x="9565" y="217"/>
                        <a:pt x="9275" y="162"/>
                        <a:pt x="8790" y="108"/>
                      </a:cubicBezTo>
                      <a:cubicBezTo>
                        <a:pt x="8597" y="108"/>
                        <a:pt x="8597" y="108"/>
                        <a:pt x="8597" y="108"/>
                      </a:cubicBezTo>
                      <a:cubicBezTo>
                        <a:pt x="8403" y="108"/>
                        <a:pt x="8306" y="54"/>
                        <a:pt x="8209" y="0"/>
                      </a:cubicBezTo>
                      <a:cubicBezTo>
                        <a:pt x="8112" y="0"/>
                        <a:pt x="8112" y="0"/>
                        <a:pt x="8112" y="0"/>
                      </a:cubicBezTo>
                      <a:cubicBezTo>
                        <a:pt x="8112" y="0"/>
                        <a:pt x="8015" y="0"/>
                        <a:pt x="7822" y="108"/>
                      </a:cubicBezTo>
                      <a:cubicBezTo>
                        <a:pt x="7725" y="162"/>
                        <a:pt x="7725" y="162"/>
                        <a:pt x="7628" y="217"/>
                      </a:cubicBezTo>
                      <a:cubicBezTo>
                        <a:pt x="7628" y="217"/>
                        <a:pt x="7531" y="271"/>
                        <a:pt x="7434" y="271"/>
                      </a:cubicBezTo>
                      <a:cubicBezTo>
                        <a:pt x="7434" y="271"/>
                        <a:pt x="7434" y="271"/>
                        <a:pt x="7434" y="271"/>
                      </a:cubicBezTo>
                      <a:cubicBezTo>
                        <a:pt x="7337" y="379"/>
                        <a:pt x="7144" y="433"/>
                        <a:pt x="7047" y="487"/>
                      </a:cubicBezTo>
                      <a:cubicBezTo>
                        <a:pt x="7047" y="487"/>
                        <a:pt x="7047" y="487"/>
                        <a:pt x="7047" y="487"/>
                      </a:cubicBezTo>
                      <a:cubicBezTo>
                        <a:pt x="7047" y="487"/>
                        <a:pt x="7047" y="487"/>
                        <a:pt x="7047" y="541"/>
                      </a:cubicBezTo>
                      <a:cubicBezTo>
                        <a:pt x="7047" y="541"/>
                        <a:pt x="7047" y="541"/>
                        <a:pt x="7047" y="595"/>
                      </a:cubicBezTo>
                      <a:cubicBezTo>
                        <a:pt x="7047" y="595"/>
                        <a:pt x="7047" y="595"/>
                        <a:pt x="7047" y="650"/>
                      </a:cubicBezTo>
                      <a:cubicBezTo>
                        <a:pt x="7047" y="650"/>
                        <a:pt x="7047" y="650"/>
                        <a:pt x="7047" y="704"/>
                      </a:cubicBezTo>
                      <a:cubicBezTo>
                        <a:pt x="7047" y="704"/>
                        <a:pt x="7047" y="704"/>
                        <a:pt x="7047" y="758"/>
                      </a:cubicBezTo>
                      <a:cubicBezTo>
                        <a:pt x="6950" y="758"/>
                        <a:pt x="6950" y="758"/>
                        <a:pt x="6950" y="812"/>
                      </a:cubicBezTo>
                      <a:cubicBezTo>
                        <a:pt x="6950" y="812"/>
                        <a:pt x="6950" y="812"/>
                        <a:pt x="6950" y="812"/>
                      </a:cubicBezTo>
                      <a:cubicBezTo>
                        <a:pt x="6950" y="866"/>
                        <a:pt x="6950" y="866"/>
                        <a:pt x="6950" y="920"/>
                      </a:cubicBezTo>
                      <a:cubicBezTo>
                        <a:pt x="6950" y="920"/>
                        <a:pt x="6950" y="920"/>
                        <a:pt x="6950" y="920"/>
                      </a:cubicBezTo>
                      <a:cubicBezTo>
                        <a:pt x="6950" y="974"/>
                        <a:pt x="6950" y="974"/>
                        <a:pt x="6950" y="974"/>
                      </a:cubicBezTo>
                      <a:cubicBezTo>
                        <a:pt x="6950" y="1029"/>
                        <a:pt x="6950" y="1029"/>
                        <a:pt x="6950" y="1029"/>
                      </a:cubicBezTo>
                      <a:cubicBezTo>
                        <a:pt x="6853" y="1029"/>
                        <a:pt x="6853" y="1083"/>
                        <a:pt x="6853" y="1083"/>
                      </a:cubicBezTo>
                      <a:cubicBezTo>
                        <a:pt x="6853" y="1083"/>
                        <a:pt x="6853" y="1083"/>
                        <a:pt x="6853" y="1083"/>
                      </a:cubicBezTo>
                      <a:cubicBezTo>
                        <a:pt x="6853" y="1137"/>
                        <a:pt x="6853" y="1137"/>
                        <a:pt x="6853" y="1191"/>
                      </a:cubicBezTo>
                      <a:cubicBezTo>
                        <a:pt x="6756" y="1245"/>
                        <a:pt x="6563" y="1299"/>
                        <a:pt x="6175" y="1462"/>
                      </a:cubicBezTo>
                      <a:cubicBezTo>
                        <a:pt x="5981" y="1516"/>
                        <a:pt x="5594" y="1624"/>
                        <a:pt x="5594" y="1678"/>
                      </a:cubicBezTo>
                      <a:cubicBezTo>
                        <a:pt x="5594" y="1732"/>
                        <a:pt x="5594" y="1786"/>
                        <a:pt x="5594" y="1841"/>
                      </a:cubicBezTo>
                      <a:cubicBezTo>
                        <a:pt x="5594" y="1949"/>
                        <a:pt x="5691" y="2057"/>
                        <a:pt x="5497" y="2165"/>
                      </a:cubicBezTo>
                      <a:cubicBezTo>
                        <a:pt x="5497" y="2220"/>
                        <a:pt x="5594" y="2274"/>
                        <a:pt x="5594" y="2328"/>
                      </a:cubicBezTo>
                      <a:cubicBezTo>
                        <a:pt x="5594" y="2382"/>
                        <a:pt x="5691" y="2436"/>
                        <a:pt x="5691" y="2490"/>
                      </a:cubicBezTo>
                      <a:cubicBezTo>
                        <a:pt x="5788" y="2598"/>
                        <a:pt x="5788" y="2761"/>
                        <a:pt x="5497" y="2869"/>
                      </a:cubicBezTo>
                      <a:cubicBezTo>
                        <a:pt x="5497" y="2869"/>
                        <a:pt x="5594" y="2923"/>
                        <a:pt x="5594" y="2923"/>
                      </a:cubicBezTo>
                      <a:cubicBezTo>
                        <a:pt x="5691" y="2977"/>
                        <a:pt x="5788" y="3140"/>
                        <a:pt x="5594" y="3248"/>
                      </a:cubicBezTo>
                      <a:cubicBezTo>
                        <a:pt x="5497" y="3302"/>
                        <a:pt x="5400" y="3356"/>
                        <a:pt x="5303" y="3356"/>
                      </a:cubicBezTo>
                      <a:cubicBezTo>
                        <a:pt x="5206" y="3411"/>
                        <a:pt x="5013" y="3411"/>
                        <a:pt x="5013" y="3465"/>
                      </a:cubicBezTo>
                      <a:cubicBezTo>
                        <a:pt x="5013" y="3627"/>
                        <a:pt x="4916" y="3952"/>
                        <a:pt x="4528" y="4060"/>
                      </a:cubicBezTo>
                      <a:cubicBezTo>
                        <a:pt x="4335" y="4114"/>
                        <a:pt x="4141" y="4331"/>
                        <a:pt x="4141" y="4547"/>
                      </a:cubicBezTo>
                      <a:cubicBezTo>
                        <a:pt x="4141" y="4656"/>
                        <a:pt x="3947" y="4710"/>
                        <a:pt x="3850" y="4764"/>
                      </a:cubicBezTo>
                      <a:cubicBezTo>
                        <a:pt x="3850" y="4764"/>
                        <a:pt x="3850" y="4764"/>
                        <a:pt x="3850" y="4764"/>
                      </a:cubicBezTo>
                      <a:cubicBezTo>
                        <a:pt x="3850" y="4764"/>
                        <a:pt x="3850" y="4764"/>
                        <a:pt x="3850" y="4818"/>
                      </a:cubicBezTo>
                      <a:cubicBezTo>
                        <a:pt x="4044" y="5035"/>
                        <a:pt x="4141" y="5305"/>
                        <a:pt x="4044" y="5468"/>
                      </a:cubicBezTo>
                      <a:cubicBezTo>
                        <a:pt x="3947" y="5522"/>
                        <a:pt x="3850" y="5576"/>
                        <a:pt x="3754" y="5576"/>
                      </a:cubicBezTo>
                      <a:cubicBezTo>
                        <a:pt x="3657" y="5576"/>
                        <a:pt x="3560" y="5738"/>
                        <a:pt x="3560" y="5792"/>
                      </a:cubicBezTo>
                      <a:cubicBezTo>
                        <a:pt x="3560" y="5901"/>
                        <a:pt x="3463" y="6009"/>
                        <a:pt x="3269" y="6063"/>
                      </a:cubicBezTo>
                      <a:cubicBezTo>
                        <a:pt x="3269" y="6117"/>
                        <a:pt x="3172" y="6388"/>
                        <a:pt x="3366" y="6550"/>
                      </a:cubicBezTo>
                      <a:cubicBezTo>
                        <a:pt x="3754" y="6821"/>
                        <a:pt x="3754" y="7038"/>
                        <a:pt x="3754" y="7200"/>
                      </a:cubicBezTo>
                      <a:cubicBezTo>
                        <a:pt x="3754" y="7254"/>
                        <a:pt x="3850" y="7308"/>
                        <a:pt x="3947" y="7362"/>
                      </a:cubicBezTo>
                      <a:cubicBezTo>
                        <a:pt x="4044" y="7471"/>
                        <a:pt x="4141" y="7633"/>
                        <a:pt x="4044" y="7795"/>
                      </a:cubicBezTo>
                      <a:cubicBezTo>
                        <a:pt x="4044" y="7850"/>
                        <a:pt x="3947" y="7904"/>
                        <a:pt x="3947" y="8012"/>
                      </a:cubicBezTo>
                      <a:cubicBezTo>
                        <a:pt x="3947" y="8120"/>
                        <a:pt x="3850" y="8283"/>
                        <a:pt x="3657" y="8337"/>
                      </a:cubicBezTo>
                      <a:cubicBezTo>
                        <a:pt x="3657" y="8337"/>
                        <a:pt x="3657" y="8445"/>
                        <a:pt x="3657" y="8499"/>
                      </a:cubicBezTo>
                      <a:cubicBezTo>
                        <a:pt x="3560" y="8608"/>
                        <a:pt x="3560" y="8716"/>
                        <a:pt x="3366" y="8770"/>
                      </a:cubicBezTo>
                      <a:cubicBezTo>
                        <a:pt x="3366" y="8824"/>
                        <a:pt x="3366" y="8986"/>
                        <a:pt x="3366" y="9095"/>
                      </a:cubicBezTo>
                      <a:cubicBezTo>
                        <a:pt x="3463" y="9257"/>
                        <a:pt x="3560" y="9474"/>
                        <a:pt x="3366" y="9528"/>
                      </a:cubicBezTo>
                      <a:cubicBezTo>
                        <a:pt x="3269" y="9582"/>
                        <a:pt x="3269" y="9582"/>
                        <a:pt x="3172" y="9636"/>
                      </a:cubicBezTo>
                      <a:cubicBezTo>
                        <a:pt x="2882" y="9744"/>
                        <a:pt x="2591" y="9798"/>
                        <a:pt x="2591" y="10069"/>
                      </a:cubicBezTo>
                      <a:cubicBezTo>
                        <a:pt x="2591" y="10232"/>
                        <a:pt x="2591" y="10394"/>
                        <a:pt x="2688" y="10502"/>
                      </a:cubicBezTo>
                      <a:cubicBezTo>
                        <a:pt x="2688" y="10665"/>
                        <a:pt x="2688" y="10773"/>
                        <a:pt x="2591" y="10881"/>
                      </a:cubicBezTo>
                      <a:cubicBezTo>
                        <a:pt x="2591" y="10881"/>
                        <a:pt x="2688" y="10935"/>
                        <a:pt x="2688" y="10935"/>
                      </a:cubicBezTo>
                      <a:cubicBezTo>
                        <a:pt x="2785" y="10989"/>
                        <a:pt x="2979" y="11044"/>
                        <a:pt x="2882" y="11260"/>
                      </a:cubicBezTo>
                      <a:cubicBezTo>
                        <a:pt x="2882" y="11477"/>
                        <a:pt x="2494" y="11477"/>
                        <a:pt x="2398" y="11477"/>
                      </a:cubicBezTo>
                      <a:cubicBezTo>
                        <a:pt x="2301" y="11477"/>
                        <a:pt x="2301" y="11477"/>
                        <a:pt x="2301" y="11477"/>
                      </a:cubicBezTo>
                      <a:cubicBezTo>
                        <a:pt x="2301" y="11531"/>
                        <a:pt x="2301" y="11585"/>
                        <a:pt x="2301" y="11639"/>
                      </a:cubicBezTo>
                      <a:cubicBezTo>
                        <a:pt x="2301" y="11802"/>
                        <a:pt x="2398" y="12018"/>
                        <a:pt x="2010" y="12018"/>
                      </a:cubicBezTo>
                      <a:cubicBezTo>
                        <a:pt x="1913" y="12018"/>
                        <a:pt x="1913" y="12235"/>
                        <a:pt x="1913" y="12289"/>
                      </a:cubicBezTo>
                      <a:cubicBezTo>
                        <a:pt x="1913" y="12505"/>
                        <a:pt x="1816" y="12614"/>
                        <a:pt x="1719" y="12668"/>
                      </a:cubicBezTo>
                      <a:cubicBezTo>
                        <a:pt x="1623" y="12722"/>
                        <a:pt x="1623" y="12722"/>
                        <a:pt x="1623" y="12722"/>
                      </a:cubicBezTo>
                      <a:cubicBezTo>
                        <a:pt x="1623" y="12776"/>
                        <a:pt x="1623" y="12830"/>
                        <a:pt x="1719" y="12884"/>
                      </a:cubicBezTo>
                      <a:cubicBezTo>
                        <a:pt x="1816" y="12992"/>
                        <a:pt x="1816" y="13047"/>
                        <a:pt x="1816" y="13155"/>
                      </a:cubicBezTo>
                      <a:cubicBezTo>
                        <a:pt x="1816" y="13209"/>
                        <a:pt x="1913" y="13263"/>
                        <a:pt x="1913" y="13317"/>
                      </a:cubicBezTo>
                      <a:cubicBezTo>
                        <a:pt x="1913" y="13588"/>
                        <a:pt x="2010" y="13859"/>
                        <a:pt x="1623" y="13913"/>
                      </a:cubicBezTo>
                      <a:cubicBezTo>
                        <a:pt x="1526" y="13967"/>
                        <a:pt x="1526" y="14292"/>
                        <a:pt x="1526" y="14346"/>
                      </a:cubicBezTo>
                      <a:cubicBezTo>
                        <a:pt x="1816" y="14454"/>
                        <a:pt x="1816" y="14671"/>
                        <a:pt x="1719" y="14833"/>
                      </a:cubicBezTo>
                      <a:cubicBezTo>
                        <a:pt x="1719" y="14833"/>
                        <a:pt x="1719" y="14833"/>
                        <a:pt x="1816" y="14833"/>
                      </a:cubicBezTo>
                      <a:cubicBezTo>
                        <a:pt x="1913" y="14941"/>
                        <a:pt x="2107" y="15050"/>
                        <a:pt x="1816" y="15266"/>
                      </a:cubicBezTo>
                      <a:cubicBezTo>
                        <a:pt x="1719" y="15266"/>
                        <a:pt x="1719" y="15320"/>
                        <a:pt x="1719" y="15320"/>
                      </a:cubicBezTo>
                      <a:cubicBezTo>
                        <a:pt x="1816" y="15374"/>
                        <a:pt x="1913" y="15374"/>
                        <a:pt x="2010" y="15374"/>
                      </a:cubicBezTo>
                      <a:cubicBezTo>
                        <a:pt x="2301" y="15320"/>
                        <a:pt x="2591" y="15483"/>
                        <a:pt x="2591" y="15645"/>
                      </a:cubicBezTo>
                      <a:cubicBezTo>
                        <a:pt x="2591" y="15699"/>
                        <a:pt x="2494" y="15753"/>
                        <a:pt x="2494" y="15808"/>
                      </a:cubicBezTo>
                      <a:cubicBezTo>
                        <a:pt x="2398" y="15808"/>
                        <a:pt x="2301" y="15862"/>
                        <a:pt x="2204" y="15862"/>
                      </a:cubicBezTo>
                      <a:cubicBezTo>
                        <a:pt x="2107" y="15862"/>
                        <a:pt x="2107" y="15862"/>
                        <a:pt x="2010" y="15862"/>
                      </a:cubicBezTo>
                      <a:cubicBezTo>
                        <a:pt x="2301" y="15970"/>
                        <a:pt x="2398" y="16078"/>
                        <a:pt x="2301" y="16186"/>
                      </a:cubicBezTo>
                      <a:cubicBezTo>
                        <a:pt x="2301" y="16241"/>
                        <a:pt x="2204" y="16349"/>
                        <a:pt x="2010" y="16403"/>
                      </a:cubicBezTo>
                      <a:cubicBezTo>
                        <a:pt x="1913" y="16403"/>
                        <a:pt x="1913" y="16403"/>
                        <a:pt x="1913" y="16511"/>
                      </a:cubicBezTo>
                      <a:cubicBezTo>
                        <a:pt x="1913" y="16565"/>
                        <a:pt x="2010" y="16674"/>
                        <a:pt x="1913" y="16782"/>
                      </a:cubicBezTo>
                      <a:cubicBezTo>
                        <a:pt x="1913" y="16836"/>
                        <a:pt x="1913" y="16944"/>
                        <a:pt x="2010" y="16998"/>
                      </a:cubicBezTo>
                      <a:cubicBezTo>
                        <a:pt x="2010" y="17053"/>
                        <a:pt x="2107" y="17161"/>
                        <a:pt x="2010" y="17269"/>
                      </a:cubicBezTo>
                      <a:cubicBezTo>
                        <a:pt x="2010" y="17269"/>
                        <a:pt x="1913" y="17323"/>
                        <a:pt x="1816" y="17323"/>
                      </a:cubicBezTo>
                      <a:cubicBezTo>
                        <a:pt x="1816" y="17323"/>
                        <a:pt x="1816" y="17377"/>
                        <a:pt x="1816" y="17432"/>
                      </a:cubicBezTo>
                      <a:cubicBezTo>
                        <a:pt x="1816" y="17540"/>
                        <a:pt x="1816" y="17756"/>
                        <a:pt x="1429" y="17756"/>
                      </a:cubicBezTo>
                      <a:cubicBezTo>
                        <a:pt x="1332" y="17756"/>
                        <a:pt x="1332" y="17756"/>
                        <a:pt x="1332" y="17865"/>
                      </a:cubicBezTo>
                      <a:cubicBezTo>
                        <a:pt x="1235" y="17973"/>
                        <a:pt x="1235" y="18081"/>
                        <a:pt x="1041" y="18135"/>
                      </a:cubicBezTo>
                      <a:cubicBezTo>
                        <a:pt x="1041" y="18135"/>
                        <a:pt x="1138" y="18189"/>
                        <a:pt x="1138" y="18244"/>
                      </a:cubicBezTo>
                      <a:cubicBezTo>
                        <a:pt x="1235" y="18298"/>
                        <a:pt x="1429" y="18514"/>
                        <a:pt x="1041" y="18623"/>
                      </a:cubicBezTo>
                      <a:cubicBezTo>
                        <a:pt x="945" y="18677"/>
                        <a:pt x="945" y="18731"/>
                        <a:pt x="945" y="18785"/>
                      </a:cubicBezTo>
                      <a:cubicBezTo>
                        <a:pt x="945" y="18893"/>
                        <a:pt x="848" y="19056"/>
                        <a:pt x="557" y="19056"/>
                      </a:cubicBezTo>
                      <a:cubicBezTo>
                        <a:pt x="267" y="19056"/>
                        <a:pt x="170" y="19272"/>
                        <a:pt x="73" y="19380"/>
                      </a:cubicBezTo>
                      <a:cubicBezTo>
                        <a:pt x="73" y="19435"/>
                        <a:pt x="73" y="19435"/>
                        <a:pt x="73" y="19489"/>
                      </a:cubicBezTo>
                      <a:cubicBezTo>
                        <a:pt x="-24" y="19651"/>
                        <a:pt x="-24" y="19759"/>
                        <a:pt x="73" y="19868"/>
                      </a:cubicBezTo>
                      <a:cubicBezTo>
                        <a:pt x="363" y="19976"/>
                        <a:pt x="267" y="20138"/>
                        <a:pt x="267" y="20192"/>
                      </a:cubicBezTo>
                      <a:cubicBezTo>
                        <a:pt x="267" y="20192"/>
                        <a:pt x="267" y="20247"/>
                        <a:pt x="267" y="20247"/>
                      </a:cubicBezTo>
                      <a:cubicBezTo>
                        <a:pt x="267" y="20247"/>
                        <a:pt x="460" y="20247"/>
                        <a:pt x="654" y="20247"/>
                      </a:cubicBezTo>
                      <a:cubicBezTo>
                        <a:pt x="945" y="20247"/>
                        <a:pt x="1235" y="20247"/>
                        <a:pt x="1332" y="20355"/>
                      </a:cubicBezTo>
                      <a:cubicBezTo>
                        <a:pt x="1332" y="20409"/>
                        <a:pt x="1429" y="20463"/>
                        <a:pt x="1332" y="20571"/>
                      </a:cubicBezTo>
                      <a:cubicBezTo>
                        <a:pt x="1235" y="20734"/>
                        <a:pt x="1235" y="21005"/>
                        <a:pt x="1332" y="21113"/>
                      </a:cubicBezTo>
                      <a:cubicBezTo>
                        <a:pt x="1429" y="21113"/>
                        <a:pt x="1526" y="21221"/>
                        <a:pt x="1623" y="21275"/>
                      </a:cubicBezTo>
                      <a:cubicBezTo>
                        <a:pt x="1623" y="21275"/>
                        <a:pt x="1719" y="21383"/>
                        <a:pt x="1719" y="21383"/>
                      </a:cubicBezTo>
                      <a:cubicBezTo>
                        <a:pt x="1719" y="21383"/>
                        <a:pt x="1719" y="21383"/>
                        <a:pt x="1816" y="21383"/>
                      </a:cubicBezTo>
                      <a:cubicBezTo>
                        <a:pt x="2010" y="21329"/>
                        <a:pt x="2591" y="21329"/>
                        <a:pt x="3076" y="21329"/>
                      </a:cubicBezTo>
                      <a:cubicBezTo>
                        <a:pt x="3366" y="21329"/>
                        <a:pt x="3560" y="21329"/>
                        <a:pt x="3754" y="21329"/>
                      </a:cubicBezTo>
                      <a:cubicBezTo>
                        <a:pt x="3850" y="21383"/>
                        <a:pt x="3947" y="21383"/>
                        <a:pt x="4044" y="21383"/>
                      </a:cubicBezTo>
                      <a:cubicBezTo>
                        <a:pt x="4044" y="21438"/>
                        <a:pt x="4044" y="21438"/>
                        <a:pt x="4044" y="21438"/>
                      </a:cubicBezTo>
                      <a:cubicBezTo>
                        <a:pt x="4141" y="21438"/>
                        <a:pt x="4238" y="21492"/>
                        <a:pt x="4335" y="21492"/>
                      </a:cubicBezTo>
                      <a:cubicBezTo>
                        <a:pt x="4335" y="21492"/>
                        <a:pt x="4335" y="21492"/>
                        <a:pt x="4335" y="21546"/>
                      </a:cubicBezTo>
                      <a:cubicBezTo>
                        <a:pt x="4335" y="21546"/>
                        <a:pt x="4432" y="21492"/>
                        <a:pt x="4432" y="21492"/>
                      </a:cubicBezTo>
                      <a:cubicBezTo>
                        <a:pt x="4625" y="21492"/>
                        <a:pt x="4819" y="21546"/>
                        <a:pt x="4916" y="21600"/>
                      </a:cubicBezTo>
                      <a:cubicBezTo>
                        <a:pt x="5013" y="21600"/>
                        <a:pt x="5013" y="21600"/>
                        <a:pt x="5110" y="21600"/>
                      </a:cubicBezTo>
                      <a:cubicBezTo>
                        <a:pt x="5013" y="21546"/>
                        <a:pt x="4916" y="21492"/>
                        <a:pt x="4916" y="21492"/>
                      </a:cubicBezTo>
                      <a:cubicBezTo>
                        <a:pt x="4625" y="21329"/>
                        <a:pt x="4528" y="21221"/>
                        <a:pt x="4528" y="21113"/>
                      </a:cubicBezTo>
                      <a:cubicBezTo>
                        <a:pt x="4528" y="21113"/>
                        <a:pt x="4528" y="21005"/>
                        <a:pt x="4528" y="20950"/>
                      </a:cubicBezTo>
                      <a:cubicBezTo>
                        <a:pt x="4432" y="20842"/>
                        <a:pt x="4432" y="20788"/>
                        <a:pt x="4432" y="20680"/>
                      </a:cubicBezTo>
                      <a:cubicBezTo>
                        <a:pt x="4432" y="20680"/>
                        <a:pt x="4432" y="20626"/>
                        <a:pt x="4432" y="20626"/>
                      </a:cubicBezTo>
                      <a:cubicBezTo>
                        <a:pt x="4432" y="20463"/>
                        <a:pt x="4335" y="20192"/>
                        <a:pt x="4722" y="20030"/>
                      </a:cubicBezTo>
                      <a:cubicBezTo>
                        <a:pt x="4819" y="19976"/>
                        <a:pt x="4916" y="19922"/>
                        <a:pt x="5013" y="19868"/>
                      </a:cubicBezTo>
                      <a:cubicBezTo>
                        <a:pt x="5110" y="19814"/>
                        <a:pt x="5206" y="19759"/>
                        <a:pt x="5497" y="19759"/>
                      </a:cubicBezTo>
                      <a:cubicBezTo>
                        <a:pt x="5594" y="19759"/>
                        <a:pt x="5885" y="19651"/>
                        <a:pt x="5885" y="19435"/>
                      </a:cubicBezTo>
                      <a:cubicBezTo>
                        <a:pt x="5885" y="19056"/>
                        <a:pt x="6272" y="18947"/>
                        <a:pt x="6756" y="18677"/>
                      </a:cubicBezTo>
                      <a:cubicBezTo>
                        <a:pt x="6950" y="18568"/>
                        <a:pt x="7241" y="18514"/>
                        <a:pt x="7434" y="18406"/>
                      </a:cubicBezTo>
                      <a:cubicBezTo>
                        <a:pt x="7628" y="18352"/>
                        <a:pt x="7919" y="18244"/>
                        <a:pt x="7919" y="18189"/>
                      </a:cubicBezTo>
                      <a:cubicBezTo>
                        <a:pt x="7919" y="18081"/>
                        <a:pt x="8015" y="17919"/>
                        <a:pt x="8015" y="17756"/>
                      </a:cubicBezTo>
                      <a:cubicBezTo>
                        <a:pt x="8112" y="17702"/>
                        <a:pt x="8112" y="17648"/>
                        <a:pt x="8112" y="17594"/>
                      </a:cubicBezTo>
                      <a:cubicBezTo>
                        <a:pt x="8015" y="17594"/>
                        <a:pt x="7822" y="17540"/>
                        <a:pt x="7628" y="17540"/>
                      </a:cubicBezTo>
                      <a:cubicBezTo>
                        <a:pt x="7434" y="17540"/>
                        <a:pt x="7337" y="17540"/>
                        <a:pt x="7144" y="17540"/>
                      </a:cubicBezTo>
                      <a:cubicBezTo>
                        <a:pt x="6950" y="17486"/>
                        <a:pt x="6466" y="17269"/>
                        <a:pt x="6272" y="16998"/>
                      </a:cubicBezTo>
                      <a:cubicBezTo>
                        <a:pt x="6175" y="16782"/>
                        <a:pt x="6175" y="16620"/>
                        <a:pt x="6369" y="16403"/>
                      </a:cubicBezTo>
                      <a:cubicBezTo>
                        <a:pt x="6563" y="16186"/>
                        <a:pt x="7144" y="15862"/>
                        <a:pt x="8209" y="15808"/>
                      </a:cubicBezTo>
                      <a:cubicBezTo>
                        <a:pt x="8209" y="15808"/>
                        <a:pt x="8209" y="15753"/>
                        <a:pt x="8209" y="15753"/>
                      </a:cubicBezTo>
                      <a:cubicBezTo>
                        <a:pt x="8209" y="15699"/>
                        <a:pt x="8209" y="15591"/>
                        <a:pt x="8500" y="15483"/>
                      </a:cubicBezTo>
                      <a:cubicBezTo>
                        <a:pt x="8597" y="15429"/>
                        <a:pt x="8693" y="15374"/>
                        <a:pt x="8693" y="15158"/>
                      </a:cubicBezTo>
                      <a:cubicBezTo>
                        <a:pt x="8693" y="14941"/>
                        <a:pt x="8693" y="14454"/>
                        <a:pt x="9275" y="14454"/>
                      </a:cubicBezTo>
                      <a:cubicBezTo>
                        <a:pt x="9372" y="14454"/>
                        <a:pt x="9372" y="14454"/>
                        <a:pt x="9372" y="14400"/>
                      </a:cubicBezTo>
                      <a:cubicBezTo>
                        <a:pt x="9275" y="14346"/>
                        <a:pt x="9178" y="14292"/>
                        <a:pt x="9178" y="14183"/>
                      </a:cubicBezTo>
                      <a:cubicBezTo>
                        <a:pt x="9178" y="14129"/>
                        <a:pt x="9178" y="14021"/>
                        <a:pt x="9565" y="13967"/>
                      </a:cubicBezTo>
                      <a:cubicBezTo>
                        <a:pt x="9565" y="13967"/>
                        <a:pt x="9468" y="13967"/>
                        <a:pt x="9468" y="13967"/>
                      </a:cubicBezTo>
                      <a:cubicBezTo>
                        <a:pt x="9468" y="13913"/>
                        <a:pt x="9372" y="13859"/>
                        <a:pt x="9275" y="13859"/>
                      </a:cubicBezTo>
                      <a:cubicBezTo>
                        <a:pt x="8984" y="13859"/>
                        <a:pt x="8984" y="13642"/>
                        <a:pt x="8984" y="13534"/>
                      </a:cubicBezTo>
                      <a:cubicBezTo>
                        <a:pt x="8984" y="13480"/>
                        <a:pt x="8984" y="13371"/>
                        <a:pt x="8984" y="13371"/>
                      </a:cubicBezTo>
                      <a:cubicBezTo>
                        <a:pt x="8887" y="13209"/>
                        <a:pt x="8693" y="12884"/>
                        <a:pt x="8984" y="12668"/>
                      </a:cubicBezTo>
                      <a:cubicBezTo>
                        <a:pt x="8984" y="12668"/>
                        <a:pt x="9081" y="12614"/>
                        <a:pt x="9275" y="12614"/>
                      </a:cubicBezTo>
                      <a:cubicBezTo>
                        <a:pt x="9372" y="12614"/>
                        <a:pt x="9662" y="12668"/>
                        <a:pt x="9953" y="12722"/>
                      </a:cubicBezTo>
                      <a:cubicBezTo>
                        <a:pt x="10243" y="12776"/>
                        <a:pt x="10534" y="12884"/>
                        <a:pt x="10824" y="12884"/>
                      </a:cubicBezTo>
                      <a:cubicBezTo>
                        <a:pt x="11502" y="12938"/>
                        <a:pt x="11890" y="12722"/>
                        <a:pt x="11890" y="12668"/>
                      </a:cubicBezTo>
                      <a:cubicBezTo>
                        <a:pt x="11890" y="12614"/>
                        <a:pt x="11890" y="12559"/>
                        <a:pt x="11890" y="12559"/>
                      </a:cubicBezTo>
                      <a:cubicBezTo>
                        <a:pt x="11793" y="12397"/>
                        <a:pt x="11696" y="12126"/>
                        <a:pt x="12084" y="11964"/>
                      </a:cubicBezTo>
                      <a:cubicBezTo>
                        <a:pt x="12180" y="11964"/>
                        <a:pt x="12180" y="11910"/>
                        <a:pt x="12180" y="11910"/>
                      </a:cubicBezTo>
                      <a:cubicBezTo>
                        <a:pt x="12180" y="11910"/>
                        <a:pt x="12180" y="11910"/>
                        <a:pt x="12180" y="11856"/>
                      </a:cubicBezTo>
                      <a:cubicBezTo>
                        <a:pt x="12084" y="11802"/>
                        <a:pt x="11987" y="11747"/>
                        <a:pt x="11987" y="11693"/>
                      </a:cubicBezTo>
                      <a:cubicBezTo>
                        <a:pt x="11890" y="11531"/>
                        <a:pt x="11890" y="11423"/>
                        <a:pt x="11987" y="11368"/>
                      </a:cubicBezTo>
                      <a:cubicBezTo>
                        <a:pt x="12180" y="11206"/>
                        <a:pt x="12471" y="11206"/>
                        <a:pt x="12665" y="11314"/>
                      </a:cubicBezTo>
                      <a:cubicBezTo>
                        <a:pt x="12665" y="11314"/>
                        <a:pt x="12762" y="11314"/>
                        <a:pt x="13149" y="11314"/>
                      </a:cubicBezTo>
                      <a:cubicBezTo>
                        <a:pt x="13633" y="11314"/>
                        <a:pt x="14505" y="11260"/>
                        <a:pt x="15280" y="11206"/>
                      </a:cubicBezTo>
                      <a:cubicBezTo>
                        <a:pt x="16636" y="11044"/>
                        <a:pt x="17217" y="10827"/>
                        <a:pt x="17217" y="10719"/>
                      </a:cubicBezTo>
                      <a:cubicBezTo>
                        <a:pt x="17314" y="10556"/>
                        <a:pt x="17508" y="10394"/>
                        <a:pt x="17895" y="10123"/>
                      </a:cubicBezTo>
                      <a:cubicBezTo>
                        <a:pt x="18089" y="10015"/>
                        <a:pt x="18186" y="9907"/>
                        <a:pt x="18283" y="9853"/>
                      </a:cubicBezTo>
                      <a:cubicBezTo>
                        <a:pt x="18283" y="9853"/>
                        <a:pt x="18283" y="9798"/>
                        <a:pt x="18283" y="9744"/>
                      </a:cubicBezTo>
                      <a:cubicBezTo>
                        <a:pt x="18186" y="9690"/>
                        <a:pt x="18089" y="9636"/>
                        <a:pt x="17895" y="9636"/>
                      </a:cubicBezTo>
                      <a:cubicBezTo>
                        <a:pt x="17702" y="9636"/>
                        <a:pt x="17508" y="9528"/>
                        <a:pt x="17411" y="9420"/>
                      </a:cubicBezTo>
                      <a:cubicBezTo>
                        <a:pt x="17314" y="9257"/>
                        <a:pt x="17411" y="9041"/>
                        <a:pt x="17605" y="8932"/>
                      </a:cubicBezTo>
                      <a:cubicBezTo>
                        <a:pt x="17702" y="8878"/>
                        <a:pt x="17702" y="8878"/>
                        <a:pt x="17605" y="8878"/>
                      </a:cubicBezTo>
                      <a:cubicBezTo>
                        <a:pt x="17605" y="8824"/>
                        <a:pt x="17411" y="8770"/>
                        <a:pt x="17120" y="8716"/>
                      </a:cubicBezTo>
                      <a:cubicBezTo>
                        <a:pt x="16830" y="8716"/>
                        <a:pt x="16249" y="8608"/>
                        <a:pt x="16055" y="8391"/>
                      </a:cubicBezTo>
                      <a:cubicBezTo>
                        <a:pt x="16055" y="8337"/>
                        <a:pt x="16055" y="8229"/>
                        <a:pt x="16249" y="8120"/>
                      </a:cubicBezTo>
                      <a:cubicBezTo>
                        <a:pt x="16442" y="8066"/>
                        <a:pt x="16539" y="8012"/>
                        <a:pt x="16636" y="8012"/>
                      </a:cubicBezTo>
                      <a:cubicBezTo>
                        <a:pt x="16636" y="8012"/>
                        <a:pt x="16636" y="8012"/>
                        <a:pt x="16636" y="8012"/>
                      </a:cubicBezTo>
                      <a:cubicBezTo>
                        <a:pt x="16442" y="7958"/>
                        <a:pt x="16346" y="7850"/>
                        <a:pt x="16346" y="7525"/>
                      </a:cubicBezTo>
                      <a:cubicBezTo>
                        <a:pt x="16346" y="7362"/>
                        <a:pt x="16442" y="7254"/>
                        <a:pt x="16539" y="7146"/>
                      </a:cubicBezTo>
                      <a:cubicBezTo>
                        <a:pt x="16539" y="7092"/>
                        <a:pt x="16636" y="6983"/>
                        <a:pt x="16636" y="6767"/>
                      </a:cubicBezTo>
                      <a:cubicBezTo>
                        <a:pt x="16636" y="6442"/>
                        <a:pt x="16733" y="6226"/>
                        <a:pt x="16830" y="6063"/>
                      </a:cubicBezTo>
                      <a:cubicBezTo>
                        <a:pt x="16927" y="5901"/>
                        <a:pt x="17024" y="5792"/>
                        <a:pt x="17024" y="5684"/>
                      </a:cubicBezTo>
                      <a:cubicBezTo>
                        <a:pt x="17024" y="5684"/>
                        <a:pt x="17024" y="5630"/>
                        <a:pt x="17024" y="5630"/>
                      </a:cubicBezTo>
                      <a:cubicBezTo>
                        <a:pt x="17024" y="5630"/>
                        <a:pt x="17024" y="5576"/>
                        <a:pt x="17024" y="5576"/>
                      </a:cubicBezTo>
                      <a:cubicBezTo>
                        <a:pt x="17024" y="5576"/>
                        <a:pt x="17120" y="5522"/>
                        <a:pt x="17120" y="5522"/>
                      </a:cubicBezTo>
                      <a:cubicBezTo>
                        <a:pt x="17120" y="5468"/>
                        <a:pt x="17120" y="5468"/>
                        <a:pt x="17120" y="5468"/>
                      </a:cubicBezTo>
                      <a:cubicBezTo>
                        <a:pt x="17120" y="5468"/>
                        <a:pt x="17120" y="5468"/>
                        <a:pt x="17217" y="5468"/>
                      </a:cubicBezTo>
                      <a:lnTo>
                        <a:pt x="17120" y="546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71" name="Shape 3671"/>
                <p:cNvSpPr/>
                <p:nvPr/>
              </p:nvSpPr>
              <p:spPr>
                <a:xfrm>
                  <a:off x="378504" y="6878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21600"/>
                        <a:pt x="10800" y="21600"/>
                        <a:pt x="10800" y="21600"/>
                      </a:cubicBezTo>
                      <a:cubicBezTo>
                        <a:pt x="10800" y="14400"/>
                        <a:pt x="10800" y="14400"/>
                        <a:pt x="10800" y="14400"/>
                      </a:cubicBezTo>
                      <a:cubicBezTo>
                        <a:pt x="10800" y="14400"/>
                        <a:pt x="10800" y="14400"/>
                        <a:pt x="10800" y="7200"/>
                      </a:cubicBezTo>
                      <a:cubicBezTo>
                        <a:pt x="21600" y="7200"/>
                        <a:pt x="21600" y="720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72" name="Shape 3672"/>
                <p:cNvSpPr/>
                <p:nvPr/>
              </p:nvSpPr>
              <p:spPr>
                <a:xfrm>
                  <a:off x="439797" y="615138"/>
                  <a:ext cx="12701" cy="2050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960" y="1440"/>
                      </a:moveTo>
                      <a:cubicBezTo>
                        <a:pt x="12960" y="1440"/>
                        <a:pt x="8640" y="0"/>
                        <a:pt x="0" y="0"/>
                      </a:cubicBezTo>
                      <a:cubicBezTo>
                        <a:pt x="8640" y="0"/>
                        <a:pt x="12960" y="1440"/>
                        <a:pt x="12960" y="1440"/>
                      </a:cubicBezTo>
                      <a:cubicBezTo>
                        <a:pt x="21600" y="4320"/>
                        <a:pt x="21600" y="20160"/>
                        <a:pt x="21600" y="21600"/>
                      </a:cubicBezTo>
                      <a:cubicBezTo>
                        <a:pt x="21600" y="20160"/>
                        <a:pt x="21600" y="4320"/>
                        <a:pt x="12960" y="14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73" name="Shape 3673"/>
                <p:cNvSpPr/>
                <p:nvPr/>
              </p:nvSpPr>
              <p:spPr>
                <a:xfrm>
                  <a:off x="401501" y="648825"/>
                  <a:ext cx="27243" cy="263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4547"/>
                        <a:pt x="4800" y="13642"/>
                        <a:pt x="0" y="21600"/>
                      </a:cubicBezTo>
                      <a:cubicBezTo>
                        <a:pt x="4800" y="13642"/>
                        <a:pt x="14400" y="4547"/>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74" name="Shape 3674"/>
                <p:cNvSpPr/>
                <p:nvPr/>
              </p:nvSpPr>
              <p:spPr>
                <a:xfrm>
                  <a:off x="382288" y="69129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75" name="Shape 3675"/>
                <p:cNvSpPr/>
                <p:nvPr/>
              </p:nvSpPr>
              <p:spPr>
                <a:xfrm>
                  <a:off x="383341" y="69007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76" name="Shape 3676"/>
                <p:cNvSpPr/>
                <p:nvPr/>
              </p:nvSpPr>
              <p:spPr>
                <a:xfrm>
                  <a:off x="381827" y="6930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77" name="Shape 3677"/>
                <p:cNvSpPr/>
                <p:nvPr/>
              </p:nvSpPr>
              <p:spPr>
                <a:xfrm>
                  <a:off x="111388" y="908062"/>
                  <a:ext cx="12701" cy="234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3976"/>
                      </a:moveTo>
                      <a:cubicBezTo>
                        <a:pt x="0" y="16518"/>
                        <a:pt x="0" y="20329"/>
                        <a:pt x="0" y="21600"/>
                      </a:cubicBezTo>
                      <a:cubicBezTo>
                        <a:pt x="0" y="21600"/>
                        <a:pt x="0" y="21600"/>
                        <a:pt x="0" y="21600"/>
                      </a:cubicBezTo>
                      <a:cubicBezTo>
                        <a:pt x="4320" y="21600"/>
                        <a:pt x="8640" y="21600"/>
                        <a:pt x="12960" y="20329"/>
                      </a:cubicBezTo>
                      <a:cubicBezTo>
                        <a:pt x="12960" y="20329"/>
                        <a:pt x="12960" y="20329"/>
                        <a:pt x="12960" y="20329"/>
                      </a:cubicBezTo>
                      <a:cubicBezTo>
                        <a:pt x="21600" y="20329"/>
                        <a:pt x="21600" y="11435"/>
                        <a:pt x="21600" y="7624"/>
                      </a:cubicBezTo>
                      <a:cubicBezTo>
                        <a:pt x="21600" y="5082"/>
                        <a:pt x="21600" y="2541"/>
                        <a:pt x="21600" y="0"/>
                      </a:cubicBezTo>
                      <a:cubicBezTo>
                        <a:pt x="21600" y="0"/>
                        <a:pt x="21600" y="0"/>
                        <a:pt x="21600" y="0"/>
                      </a:cubicBezTo>
                      <a:cubicBezTo>
                        <a:pt x="17280" y="1271"/>
                        <a:pt x="17280" y="1271"/>
                        <a:pt x="12960" y="1271"/>
                      </a:cubicBezTo>
                      <a:cubicBezTo>
                        <a:pt x="12960" y="1271"/>
                        <a:pt x="4320" y="1271"/>
                        <a:pt x="0" y="1397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78" name="Shape 3678"/>
                <p:cNvSpPr/>
                <p:nvPr/>
              </p:nvSpPr>
              <p:spPr>
                <a:xfrm>
                  <a:off x="205219" y="118145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21600" y="21600"/>
                      </a:cubicBezTo>
                      <a:cubicBezTo>
                        <a:pt x="21600" y="0"/>
                        <a:pt x="21600" y="0"/>
                        <a:pt x="21600" y="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79" name="Shape 3679"/>
                <p:cNvSpPr/>
                <p:nvPr/>
              </p:nvSpPr>
              <p:spPr>
                <a:xfrm>
                  <a:off x="140900" y="112140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10800" y="10800"/>
                        <a:pt x="7200" y="10800"/>
                        <a:pt x="0" y="21600"/>
                      </a:cubicBezTo>
                      <a:cubicBezTo>
                        <a:pt x="10800" y="21600"/>
                        <a:pt x="18000" y="10800"/>
                        <a:pt x="21600" y="0"/>
                      </a:cubicBezTo>
                      <a:cubicBezTo>
                        <a:pt x="14400" y="0"/>
                        <a:pt x="14400" y="0"/>
                        <a:pt x="14400" y="0"/>
                      </a:cubicBezTo>
                      <a:cubicBezTo>
                        <a:pt x="14400" y="0"/>
                        <a:pt x="14400" y="0"/>
                        <a:pt x="108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80" name="Shape 3680"/>
                <p:cNvSpPr/>
                <p:nvPr/>
              </p:nvSpPr>
              <p:spPr>
                <a:xfrm>
                  <a:off x="118361" y="1112616"/>
                  <a:ext cx="12701" cy="12701"/>
                </a:xfrm>
                <a:custGeom>
                  <a:avLst/>
                  <a:gdLst/>
                  <a:ahLst/>
                  <a:cxnLst>
                    <a:cxn ang="0">
                      <a:pos x="wd2" y="hd2"/>
                    </a:cxn>
                    <a:cxn ang="5400000">
                      <a:pos x="wd2" y="hd2"/>
                    </a:cxn>
                    <a:cxn ang="10800000">
                      <a:pos x="wd2" y="hd2"/>
                    </a:cxn>
                    <a:cxn ang="16200000">
                      <a:pos x="wd2" y="hd2"/>
                    </a:cxn>
                  </a:cxnLst>
                  <a:rect l="0" t="0" r="r" b="b"/>
                  <a:pathLst>
                    <a:path w="20829" h="21600" fill="norm" stroke="1" extrusionOk="0">
                      <a:moveTo>
                        <a:pt x="5400" y="0"/>
                      </a:moveTo>
                      <a:cubicBezTo>
                        <a:pt x="5400" y="0"/>
                        <a:pt x="5400" y="0"/>
                        <a:pt x="5400" y="0"/>
                      </a:cubicBezTo>
                      <a:cubicBezTo>
                        <a:pt x="2315" y="0"/>
                        <a:pt x="2315" y="5400"/>
                        <a:pt x="2315" y="5400"/>
                      </a:cubicBezTo>
                      <a:cubicBezTo>
                        <a:pt x="-771" y="10800"/>
                        <a:pt x="-771" y="16200"/>
                        <a:pt x="2315" y="21600"/>
                      </a:cubicBezTo>
                      <a:cubicBezTo>
                        <a:pt x="2315" y="21600"/>
                        <a:pt x="2315" y="21600"/>
                        <a:pt x="5400" y="21600"/>
                      </a:cubicBezTo>
                      <a:cubicBezTo>
                        <a:pt x="8486" y="21600"/>
                        <a:pt x="14658" y="10800"/>
                        <a:pt x="17743" y="5400"/>
                      </a:cubicBezTo>
                      <a:cubicBezTo>
                        <a:pt x="17743" y="5400"/>
                        <a:pt x="17743" y="5400"/>
                        <a:pt x="17743" y="5400"/>
                      </a:cubicBezTo>
                      <a:cubicBezTo>
                        <a:pt x="17743" y="5400"/>
                        <a:pt x="20829" y="0"/>
                        <a:pt x="20829" y="0"/>
                      </a:cubicBezTo>
                      <a:cubicBezTo>
                        <a:pt x="14658" y="0"/>
                        <a:pt x="11572" y="0"/>
                        <a:pt x="5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81" name="Shape 3681"/>
                <p:cNvSpPr/>
                <p:nvPr/>
              </p:nvSpPr>
              <p:spPr>
                <a:xfrm>
                  <a:off x="123035" y="1135077"/>
                  <a:ext cx="38527" cy="19041"/>
                </a:xfrm>
                <a:custGeom>
                  <a:avLst/>
                  <a:gdLst/>
                  <a:ahLst/>
                  <a:cxnLst>
                    <a:cxn ang="0">
                      <a:pos x="wd2" y="hd2"/>
                    </a:cxn>
                    <a:cxn ang="5400000">
                      <a:pos x="wd2" y="hd2"/>
                    </a:cxn>
                    <a:cxn ang="10800000">
                      <a:pos x="wd2" y="hd2"/>
                    </a:cxn>
                    <a:cxn ang="16200000">
                      <a:pos x="wd2" y="hd2"/>
                    </a:cxn>
                  </a:cxnLst>
                  <a:rect l="0" t="0" r="r" b="b"/>
                  <a:pathLst>
                    <a:path w="21148" h="21600" fill="norm" stroke="1" extrusionOk="0">
                      <a:moveTo>
                        <a:pt x="20829" y="0"/>
                      </a:moveTo>
                      <a:cubicBezTo>
                        <a:pt x="18514" y="4629"/>
                        <a:pt x="14657" y="6171"/>
                        <a:pt x="12343" y="3086"/>
                      </a:cubicBezTo>
                      <a:cubicBezTo>
                        <a:pt x="12343" y="1543"/>
                        <a:pt x="11571" y="1543"/>
                        <a:pt x="11571" y="3086"/>
                      </a:cubicBezTo>
                      <a:cubicBezTo>
                        <a:pt x="10800" y="4629"/>
                        <a:pt x="10800" y="6171"/>
                        <a:pt x="10800" y="9257"/>
                      </a:cubicBezTo>
                      <a:cubicBezTo>
                        <a:pt x="10800" y="10800"/>
                        <a:pt x="10029" y="12343"/>
                        <a:pt x="10029" y="12343"/>
                      </a:cubicBezTo>
                      <a:cubicBezTo>
                        <a:pt x="8486" y="15429"/>
                        <a:pt x="6171" y="13886"/>
                        <a:pt x="3086" y="10800"/>
                      </a:cubicBezTo>
                      <a:cubicBezTo>
                        <a:pt x="1543" y="10800"/>
                        <a:pt x="771" y="9257"/>
                        <a:pt x="0" y="9257"/>
                      </a:cubicBezTo>
                      <a:cubicBezTo>
                        <a:pt x="0" y="10800"/>
                        <a:pt x="771" y="12343"/>
                        <a:pt x="1543" y="15429"/>
                      </a:cubicBezTo>
                      <a:cubicBezTo>
                        <a:pt x="2314" y="16971"/>
                        <a:pt x="3086" y="16971"/>
                        <a:pt x="3086" y="16971"/>
                      </a:cubicBezTo>
                      <a:cubicBezTo>
                        <a:pt x="3857" y="16971"/>
                        <a:pt x="3857" y="16971"/>
                        <a:pt x="3857" y="16971"/>
                      </a:cubicBezTo>
                      <a:cubicBezTo>
                        <a:pt x="4629" y="16971"/>
                        <a:pt x="5400" y="16971"/>
                        <a:pt x="6171" y="16971"/>
                      </a:cubicBezTo>
                      <a:cubicBezTo>
                        <a:pt x="6943" y="16971"/>
                        <a:pt x="7714" y="16971"/>
                        <a:pt x="9257" y="18514"/>
                      </a:cubicBezTo>
                      <a:cubicBezTo>
                        <a:pt x="9257" y="20057"/>
                        <a:pt x="10029" y="20057"/>
                        <a:pt x="10800" y="21600"/>
                      </a:cubicBezTo>
                      <a:cubicBezTo>
                        <a:pt x="10029" y="20057"/>
                        <a:pt x="10029" y="18514"/>
                        <a:pt x="10029" y="16971"/>
                      </a:cubicBezTo>
                      <a:cubicBezTo>
                        <a:pt x="10800" y="12343"/>
                        <a:pt x="13886" y="9257"/>
                        <a:pt x="16200" y="12343"/>
                      </a:cubicBezTo>
                      <a:cubicBezTo>
                        <a:pt x="17743" y="13886"/>
                        <a:pt x="19286" y="12343"/>
                        <a:pt x="20057" y="10800"/>
                      </a:cubicBezTo>
                      <a:cubicBezTo>
                        <a:pt x="20829" y="9257"/>
                        <a:pt x="21600" y="6171"/>
                        <a:pt x="20829" y="3086"/>
                      </a:cubicBezTo>
                      <a:cubicBezTo>
                        <a:pt x="20829" y="3086"/>
                        <a:pt x="20829" y="1543"/>
                        <a:pt x="208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82" name="Shape 3682"/>
                <p:cNvSpPr/>
                <p:nvPr/>
              </p:nvSpPr>
              <p:spPr>
                <a:xfrm>
                  <a:off x="109875" y="9602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10800"/>
                      </a:moveTo>
                      <a:cubicBezTo>
                        <a:pt x="14400" y="5400"/>
                        <a:pt x="7200" y="0"/>
                        <a:pt x="0" y="0"/>
                      </a:cubicBezTo>
                      <a:cubicBezTo>
                        <a:pt x="0" y="0"/>
                        <a:pt x="7200" y="5400"/>
                        <a:pt x="7200" y="5400"/>
                      </a:cubicBezTo>
                      <a:cubicBezTo>
                        <a:pt x="14400" y="10800"/>
                        <a:pt x="14400" y="16200"/>
                        <a:pt x="21600" y="21600"/>
                      </a:cubicBezTo>
                      <a:cubicBezTo>
                        <a:pt x="21600" y="16200"/>
                        <a:pt x="21600" y="16200"/>
                        <a:pt x="144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83" name="Shape 3683"/>
                <p:cNvSpPr/>
                <p:nvPr/>
              </p:nvSpPr>
              <p:spPr>
                <a:xfrm>
                  <a:off x="125009" y="11250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960" y="0"/>
                      </a:moveTo>
                      <a:cubicBezTo>
                        <a:pt x="8640" y="0"/>
                        <a:pt x="4320" y="8640"/>
                        <a:pt x="4320" y="12960"/>
                      </a:cubicBezTo>
                      <a:cubicBezTo>
                        <a:pt x="4320" y="17280"/>
                        <a:pt x="0" y="21600"/>
                        <a:pt x="0" y="21600"/>
                      </a:cubicBezTo>
                      <a:cubicBezTo>
                        <a:pt x="0" y="21600"/>
                        <a:pt x="0" y="21600"/>
                        <a:pt x="4320" y="17280"/>
                      </a:cubicBezTo>
                      <a:cubicBezTo>
                        <a:pt x="8640" y="12960"/>
                        <a:pt x="12960" y="8640"/>
                        <a:pt x="21600" y="4320"/>
                      </a:cubicBezTo>
                      <a:cubicBezTo>
                        <a:pt x="17280" y="4320"/>
                        <a:pt x="17280" y="4320"/>
                        <a:pt x="1296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84" name="Shape 3684"/>
                <p:cNvSpPr/>
                <p:nvPr/>
              </p:nvSpPr>
              <p:spPr>
                <a:xfrm>
                  <a:off x="166817" y="1144106"/>
                  <a:ext cx="12701" cy="12701"/>
                </a:xfrm>
                <a:custGeom>
                  <a:avLst/>
                  <a:gdLst/>
                  <a:ahLst/>
                  <a:cxnLst>
                    <a:cxn ang="0">
                      <a:pos x="wd2" y="hd2"/>
                    </a:cxn>
                    <a:cxn ang="5400000">
                      <a:pos x="wd2" y="hd2"/>
                    </a:cxn>
                    <a:cxn ang="10800000">
                      <a:pos x="wd2" y="hd2"/>
                    </a:cxn>
                    <a:cxn ang="16200000">
                      <a:pos x="wd2" y="hd2"/>
                    </a:cxn>
                  </a:cxnLst>
                  <a:rect l="0" t="0" r="r" b="b"/>
                  <a:pathLst>
                    <a:path w="18900" h="21600" fill="norm" stroke="1" extrusionOk="0">
                      <a:moveTo>
                        <a:pt x="18900" y="21600"/>
                      </a:moveTo>
                      <a:cubicBezTo>
                        <a:pt x="8100" y="21600"/>
                        <a:pt x="8100" y="17280"/>
                        <a:pt x="8100" y="12960"/>
                      </a:cubicBezTo>
                      <a:cubicBezTo>
                        <a:pt x="8100" y="8640"/>
                        <a:pt x="8100" y="0"/>
                        <a:pt x="8100" y="0"/>
                      </a:cubicBezTo>
                      <a:cubicBezTo>
                        <a:pt x="-2700" y="0"/>
                        <a:pt x="-2700" y="8640"/>
                        <a:pt x="8100" y="21600"/>
                      </a:cubicBezTo>
                      <a:cubicBezTo>
                        <a:pt x="8100" y="21600"/>
                        <a:pt x="8100" y="21600"/>
                        <a:pt x="189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85" name="Shape 3685"/>
                <p:cNvSpPr/>
                <p:nvPr/>
              </p:nvSpPr>
              <p:spPr>
                <a:xfrm>
                  <a:off x="92767" y="484788"/>
                  <a:ext cx="134694" cy="70008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661" y="2678"/>
                      </a:moveTo>
                      <a:cubicBezTo>
                        <a:pt x="20661" y="2678"/>
                        <a:pt x="20661" y="2678"/>
                        <a:pt x="20661" y="2678"/>
                      </a:cubicBezTo>
                      <a:cubicBezTo>
                        <a:pt x="20661" y="2678"/>
                        <a:pt x="20661" y="2678"/>
                        <a:pt x="20661" y="2678"/>
                      </a:cubicBezTo>
                      <a:cubicBezTo>
                        <a:pt x="20426" y="2678"/>
                        <a:pt x="20426" y="2678"/>
                        <a:pt x="20191" y="2678"/>
                      </a:cubicBezTo>
                      <a:cubicBezTo>
                        <a:pt x="20191" y="2635"/>
                        <a:pt x="20191" y="2635"/>
                        <a:pt x="20191" y="2635"/>
                      </a:cubicBezTo>
                      <a:cubicBezTo>
                        <a:pt x="20191" y="2635"/>
                        <a:pt x="19957" y="2635"/>
                        <a:pt x="19957" y="2592"/>
                      </a:cubicBezTo>
                      <a:cubicBezTo>
                        <a:pt x="19957" y="2592"/>
                        <a:pt x="19957" y="2592"/>
                        <a:pt x="19957" y="2592"/>
                      </a:cubicBezTo>
                      <a:cubicBezTo>
                        <a:pt x="19957" y="2592"/>
                        <a:pt x="19957" y="2592"/>
                        <a:pt x="19957" y="2592"/>
                      </a:cubicBezTo>
                      <a:cubicBezTo>
                        <a:pt x="19957" y="2549"/>
                        <a:pt x="19957" y="2506"/>
                        <a:pt x="19957" y="2419"/>
                      </a:cubicBezTo>
                      <a:cubicBezTo>
                        <a:pt x="19722" y="2290"/>
                        <a:pt x="19722" y="2160"/>
                        <a:pt x="19487" y="2117"/>
                      </a:cubicBezTo>
                      <a:cubicBezTo>
                        <a:pt x="19017" y="2030"/>
                        <a:pt x="19017" y="1901"/>
                        <a:pt x="18783" y="1814"/>
                      </a:cubicBezTo>
                      <a:cubicBezTo>
                        <a:pt x="18783" y="1771"/>
                        <a:pt x="18783" y="1685"/>
                        <a:pt x="18783" y="1685"/>
                      </a:cubicBezTo>
                      <a:cubicBezTo>
                        <a:pt x="18078" y="1598"/>
                        <a:pt x="17374" y="1469"/>
                        <a:pt x="17374" y="1296"/>
                      </a:cubicBezTo>
                      <a:cubicBezTo>
                        <a:pt x="17139" y="1210"/>
                        <a:pt x="17374" y="1166"/>
                        <a:pt x="17609" y="1123"/>
                      </a:cubicBezTo>
                      <a:cubicBezTo>
                        <a:pt x="17843" y="1123"/>
                        <a:pt x="17843" y="1080"/>
                        <a:pt x="17843" y="994"/>
                      </a:cubicBezTo>
                      <a:cubicBezTo>
                        <a:pt x="17843" y="950"/>
                        <a:pt x="17843" y="864"/>
                        <a:pt x="18078" y="778"/>
                      </a:cubicBezTo>
                      <a:cubicBezTo>
                        <a:pt x="18078" y="778"/>
                        <a:pt x="18078" y="778"/>
                        <a:pt x="18078" y="778"/>
                      </a:cubicBezTo>
                      <a:cubicBezTo>
                        <a:pt x="17609" y="734"/>
                        <a:pt x="17374" y="691"/>
                        <a:pt x="17139" y="648"/>
                      </a:cubicBezTo>
                      <a:cubicBezTo>
                        <a:pt x="16435" y="518"/>
                        <a:pt x="16670" y="389"/>
                        <a:pt x="16670" y="302"/>
                      </a:cubicBezTo>
                      <a:cubicBezTo>
                        <a:pt x="16670" y="216"/>
                        <a:pt x="16670" y="173"/>
                        <a:pt x="16435" y="130"/>
                      </a:cubicBezTo>
                      <a:cubicBezTo>
                        <a:pt x="16435" y="86"/>
                        <a:pt x="16200" y="86"/>
                        <a:pt x="16200" y="43"/>
                      </a:cubicBezTo>
                      <a:cubicBezTo>
                        <a:pt x="15965" y="43"/>
                        <a:pt x="15965" y="43"/>
                        <a:pt x="15965" y="43"/>
                      </a:cubicBezTo>
                      <a:cubicBezTo>
                        <a:pt x="15965" y="43"/>
                        <a:pt x="15965" y="0"/>
                        <a:pt x="15730" y="0"/>
                      </a:cubicBezTo>
                      <a:cubicBezTo>
                        <a:pt x="15730" y="0"/>
                        <a:pt x="15730" y="0"/>
                        <a:pt x="15730" y="0"/>
                      </a:cubicBezTo>
                      <a:cubicBezTo>
                        <a:pt x="15730" y="0"/>
                        <a:pt x="15730" y="0"/>
                        <a:pt x="15730" y="0"/>
                      </a:cubicBezTo>
                      <a:cubicBezTo>
                        <a:pt x="15730" y="43"/>
                        <a:pt x="15730" y="43"/>
                        <a:pt x="15730" y="86"/>
                      </a:cubicBezTo>
                      <a:cubicBezTo>
                        <a:pt x="15730" y="86"/>
                        <a:pt x="15496" y="86"/>
                        <a:pt x="15496" y="130"/>
                      </a:cubicBezTo>
                      <a:cubicBezTo>
                        <a:pt x="15496" y="130"/>
                        <a:pt x="15496" y="130"/>
                        <a:pt x="15496" y="173"/>
                      </a:cubicBezTo>
                      <a:cubicBezTo>
                        <a:pt x="15496" y="173"/>
                        <a:pt x="15261" y="216"/>
                        <a:pt x="15261" y="216"/>
                      </a:cubicBezTo>
                      <a:cubicBezTo>
                        <a:pt x="15261" y="216"/>
                        <a:pt x="15261" y="216"/>
                        <a:pt x="15261" y="259"/>
                      </a:cubicBezTo>
                      <a:cubicBezTo>
                        <a:pt x="15026" y="259"/>
                        <a:pt x="14791" y="302"/>
                        <a:pt x="14791" y="302"/>
                      </a:cubicBezTo>
                      <a:cubicBezTo>
                        <a:pt x="14791" y="302"/>
                        <a:pt x="14557" y="302"/>
                        <a:pt x="14557" y="302"/>
                      </a:cubicBezTo>
                      <a:cubicBezTo>
                        <a:pt x="14557" y="302"/>
                        <a:pt x="14557" y="302"/>
                        <a:pt x="14557" y="302"/>
                      </a:cubicBezTo>
                      <a:cubicBezTo>
                        <a:pt x="14557" y="302"/>
                        <a:pt x="14557" y="346"/>
                        <a:pt x="14322" y="346"/>
                      </a:cubicBezTo>
                      <a:cubicBezTo>
                        <a:pt x="14322" y="346"/>
                        <a:pt x="14322" y="346"/>
                        <a:pt x="14322" y="346"/>
                      </a:cubicBezTo>
                      <a:cubicBezTo>
                        <a:pt x="14322" y="389"/>
                        <a:pt x="14322" y="389"/>
                        <a:pt x="14322" y="432"/>
                      </a:cubicBezTo>
                      <a:cubicBezTo>
                        <a:pt x="14322" y="518"/>
                        <a:pt x="14322" y="648"/>
                        <a:pt x="14322" y="691"/>
                      </a:cubicBezTo>
                      <a:cubicBezTo>
                        <a:pt x="14791" y="907"/>
                        <a:pt x="15026" y="1685"/>
                        <a:pt x="14557" y="2030"/>
                      </a:cubicBezTo>
                      <a:cubicBezTo>
                        <a:pt x="14322" y="2333"/>
                        <a:pt x="13852" y="2592"/>
                        <a:pt x="13617" y="2765"/>
                      </a:cubicBezTo>
                      <a:cubicBezTo>
                        <a:pt x="13383" y="2808"/>
                        <a:pt x="13383" y="2808"/>
                        <a:pt x="13617" y="2851"/>
                      </a:cubicBezTo>
                      <a:cubicBezTo>
                        <a:pt x="14087" y="2938"/>
                        <a:pt x="14087" y="3024"/>
                        <a:pt x="13852" y="3067"/>
                      </a:cubicBezTo>
                      <a:cubicBezTo>
                        <a:pt x="13617" y="3110"/>
                        <a:pt x="13617" y="3240"/>
                        <a:pt x="13617" y="3413"/>
                      </a:cubicBezTo>
                      <a:cubicBezTo>
                        <a:pt x="13617" y="3499"/>
                        <a:pt x="13617" y="3586"/>
                        <a:pt x="13617" y="3672"/>
                      </a:cubicBezTo>
                      <a:cubicBezTo>
                        <a:pt x="13617" y="3888"/>
                        <a:pt x="13148" y="4190"/>
                        <a:pt x="12913" y="4450"/>
                      </a:cubicBezTo>
                      <a:cubicBezTo>
                        <a:pt x="12678" y="4579"/>
                        <a:pt x="12443" y="4709"/>
                        <a:pt x="12443" y="4795"/>
                      </a:cubicBezTo>
                      <a:cubicBezTo>
                        <a:pt x="12443" y="4882"/>
                        <a:pt x="12209" y="4968"/>
                        <a:pt x="11974" y="5011"/>
                      </a:cubicBezTo>
                      <a:cubicBezTo>
                        <a:pt x="11739" y="5098"/>
                        <a:pt x="11739" y="5184"/>
                        <a:pt x="11739" y="5270"/>
                      </a:cubicBezTo>
                      <a:cubicBezTo>
                        <a:pt x="11739" y="5486"/>
                        <a:pt x="11035" y="5659"/>
                        <a:pt x="10330" y="5746"/>
                      </a:cubicBezTo>
                      <a:cubicBezTo>
                        <a:pt x="10330" y="5789"/>
                        <a:pt x="10800" y="5875"/>
                        <a:pt x="10800" y="5962"/>
                      </a:cubicBezTo>
                      <a:cubicBezTo>
                        <a:pt x="11270" y="6091"/>
                        <a:pt x="11504" y="6178"/>
                        <a:pt x="11504" y="6307"/>
                      </a:cubicBezTo>
                      <a:cubicBezTo>
                        <a:pt x="11504" y="6394"/>
                        <a:pt x="11270" y="6437"/>
                        <a:pt x="11035" y="6523"/>
                      </a:cubicBezTo>
                      <a:cubicBezTo>
                        <a:pt x="10565" y="6610"/>
                        <a:pt x="10330" y="6653"/>
                        <a:pt x="10565" y="6782"/>
                      </a:cubicBezTo>
                      <a:cubicBezTo>
                        <a:pt x="10800" y="7085"/>
                        <a:pt x="10565" y="7517"/>
                        <a:pt x="10565" y="7733"/>
                      </a:cubicBezTo>
                      <a:cubicBezTo>
                        <a:pt x="10565" y="7819"/>
                        <a:pt x="10565" y="7862"/>
                        <a:pt x="10565" y="7862"/>
                      </a:cubicBezTo>
                      <a:cubicBezTo>
                        <a:pt x="10565" y="7949"/>
                        <a:pt x="10330" y="7992"/>
                        <a:pt x="10096" y="8035"/>
                      </a:cubicBezTo>
                      <a:cubicBezTo>
                        <a:pt x="10096" y="8078"/>
                        <a:pt x="9861" y="8122"/>
                        <a:pt x="9861" y="8208"/>
                      </a:cubicBezTo>
                      <a:cubicBezTo>
                        <a:pt x="10096" y="8338"/>
                        <a:pt x="9861" y="8424"/>
                        <a:pt x="9626" y="8510"/>
                      </a:cubicBezTo>
                      <a:cubicBezTo>
                        <a:pt x="9391" y="8597"/>
                        <a:pt x="9157" y="8683"/>
                        <a:pt x="8922" y="8813"/>
                      </a:cubicBezTo>
                      <a:cubicBezTo>
                        <a:pt x="8922" y="9072"/>
                        <a:pt x="7983" y="9418"/>
                        <a:pt x="7513" y="9677"/>
                      </a:cubicBezTo>
                      <a:cubicBezTo>
                        <a:pt x="7278" y="9763"/>
                        <a:pt x="7043" y="9806"/>
                        <a:pt x="7043" y="9893"/>
                      </a:cubicBezTo>
                      <a:cubicBezTo>
                        <a:pt x="6809" y="9936"/>
                        <a:pt x="6809" y="10022"/>
                        <a:pt x="6574" y="10066"/>
                      </a:cubicBezTo>
                      <a:cubicBezTo>
                        <a:pt x="6339" y="10195"/>
                        <a:pt x="6104" y="10325"/>
                        <a:pt x="5165" y="10325"/>
                      </a:cubicBezTo>
                      <a:cubicBezTo>
                        <a:pt x="5165" y="10325"/>
                        <a:pt x="5165" y="10325"/>
                        <a:pt x="5165" y="10325"/>
                      </a:cubicBezTo>
                      <a:cubicBezTo>
                        <a:pt x="5165" y="10368"/>
                        <a:pt x="4930" y="10411"/>
                        <a:pt x="5400" y="10584"/>
                      </a:cubicBezTo>
                      <a:cubicBezTo>
                        <a:pt x="5635" y="10670"/>
                        <a:pt x="5635" y="10800"/>
                        <a:pt x="5400" y="10886"/>
                      </a:cubicBezTo>
                      <a:cubicBezTo>
                        <a:pt x="5400" y="11016"/>
                        <a:pt x="5400" y="11102"/>
                        <a:pt x="5635" y="11189"/>
                      </a:cubicBezTo>
                      <a:cubicBezTo>
                        <a:pt x="6339" y="11405"/>
                        <a:pt x="6104" y="11534"/>
                        <a:pt x="5870" y="11707"/>
                      </a:cubicBezTo>
                      <a:cubicBezTo>
                        <a:pt x="5870" y="11750"/>
                        <a:pt x="5870" y="11750"/>
                        <a:pt x="5870" y="11750"/>
                      </a:cubicBezTo>
                      <a:cubicBezTo>
                        <a:pt x="5635" y="11837"/>
                        <a:pt x="5400" y="11880"/>
                        <a:pt x="5400" y="11923"/>
                      </a:cubicBezTo>
                      <a:cubicBezTo>
                        <a:pt x="5165" y="12010"/>
                        <a:pt x="4930" y="12053"/>
                        <a:pt x="4930" y="12139"/>
                      </a:cubicBezTo>
                      <a:cubicBezTo>
                        <a:pt x="4930" y="12226"/>
                        <a:pt x="4930" y="12312"/>
                        <a:pt x="4696" y="12355"/>
                      </a:cubicBezTo>
                      <a:cubicBezTo>
                        <a:pt x="4461" y="12485"/>
                        <a:pt x="4461" y="12571"/>
                        <a:pt x="4696" y="12658"/>
                      </a:cubicBezTo>
                      <a:cubicBezTo>
                        <a:pt x="4930" y="12744"/>
                        <a:pt x="4930" y="12830"/>
                        <a:pt x="4930" y="12874"/>
                      </a:cubicBezTo>
                      <a:cubicBezTo>
                        <a:pt x="5165" y="12874"/>
                        <a:pt x="5165" y="12874"/>
                        <a:pt x="5400" y="12874"/>
                      </a:cubicBezTo>
                      <a:cubicBezTo>
                        <a:pt x="5400" y="12874"/>
                        <a:pt x="5400" y="12874"/>
                        <a:pt x="5400" y="12874"/>
                      </a:cubicBezTo>
                      <a:cubicBezTo>
                        <a:pt x="5400" y="12830"/>
                        <a:pt x="5400" y="12744"/>
                        <a:pt x="6104" y="12701"/>
                      </a:cubicBezTo>
                      <a:cubicBezTo>
                        <a:pt x="6574" y="12658"/>
                        <a:pt x="6809" y="12701"/>
                        <a:pt x="7043" y="12744"/>
                      </a:cubicBezTo>
                      <a:cubicBezTo>
                        <a:pt x="7278" y="12787"/>
                        <a:pt x="7278" y="12830"/>
                        <a:pt x="7278" y="12874"/>
                      </a:cubicBezTo>
                      <a:cubicBezTo>
                        <a:pt x="7278" y="12874"/>
                        <a:pt x="7278" y="12874"/>
                        <a:pt x="7278" y="12874"/>
                      </a:cubicBezTo>
                      <a:cubicBezTo>
                        <a:pt x="7748" y="12917"/>
                        <a:pt x="7983" y="12960"/>
                        <a:pt x="7983" y="13046"/>
                      </a:cubicBezTo>
                      <a:cubicBezTo>
                        <a:pt x="8217" y="13090"/>
                        <a:pt x="7983" y="13176"/>
                        <a:pt x="7278" y="13262"/>
                      </a:cubicBezTo>
                      <a:cubicBezTo>
                        <a:pt x="7278" y="13262"/>
                        <a:pt x="7278" y="13306"/>
                        <a:pt x="7278" y="13392"/>
                      </a:cubicBezTo>
                      <a:cubicBezTo>
                        <a:pt x="7513" y="13478"/>
                        <a:pt x="7513" y="13565"/>
                        <a:pt x="7278" y="13651"/>
                      </a:cubicBezTo>
                      <a:cubicBezTo>
                        <a:pt x="7043" y="13694"/>
                        <a:pt x="7043" y="13694"/>
                        <a:pt x="7043" y="13694"/>
                      </a:cubicBezTo>
                      <a:cubicBezTo>
                        <a:pt x="6809" y="13781"/>
                        <a:pt x="6574" y="13867"/>
                        <a:pt x="6574" y="13954"/>
                      </a:cubicBezTo>
                      <a:cubicBezTo>
                        <a:pt x="7043" y="14083"/>
                        <a:pt x="6809" y="14126"/>
                        <a:pt x="6574" y="14170"/>
                      </a:cubicBezTo>
                      <a:cubicBezTo>
                        <a:pt x="6339" y="14213"/>
                        <a:pt x="6339" y="14256"/>
                        <a:pt x="6339" y="14299"/>
                      </a:cubicBezTo>
                      <a:cubicBezTo>
                        <a:pt x="6339" y="14386"/>
                        <a:pt x="6339" y="14386"/>
                        <a:pt x="6339" y="14429"/>
                      </a:cubicBezTo>
                      <a:cubicBezTo>
                        <a:pt x="6574" y="14472"/>
                        <a:pt x="6574" y="14558"/>
                        <a:pt x="6339" y="14602"/>
                      </a:cubicBezTo>
                      <a:cubicBezTo>
                        <a:pt x="6339" y="14602"/>
                        <a:pt x="6339" y="14602"/>
                        <a:pt x="6339" y="14602"/>
                      </a:cubicBezTo>
                      <a:cubicBezTo>
                        <a:pt x="6574" y="14645"/>
                        <a:pt x="6574" y="14688"/>
                        <a:pt x="6339" y="14774"/>
                      </a:cubicBezTo>
                      <a:cubicBezTo>
                        <a:pt x="6339" y="14774"/>
                        <a:pt x="6339" y="14818"/>
                        <a:pt x="6104" y="14818"/>
                      </a:cubicBezTo>
                      <a:cubicBezTo>
                        <a:pt x="6104" y="14861"/>
                        <a:pt x="6339" y="14947"/>
                        <a:pt x="6339" y="14990"/>
                      </a:cubicBezTo>
                      <a:cubicBezTo>
                        <a:pt x="6574" y="15034"/>
                        <a:pt x="6574" y="15077"/>
                        <a:pt x="6339" y="15120"/>
                      </a:cubicBezTo>
                      <a:cubicBezTo>
                        <a:pt x="6339" y="15206"/>
                        <a:pt x="5870" y="15206"/>
                        <a:pt x="5635" y="15206"/>
                      </a:cubicBezTo>
                      <a:cubicBezTo>
                        <a:pt x="5400" y="15206"/>
                        <a:pt x="5165" y="15206"/>
                        <a:pt x="4930" y="15250"/>
                      </a:cubicBezTo>
                      <a:cubicBezTo>
                        <a:pt x="4930" y="15250"/>
                        <a:pt x="4930" y="15250"/>
                        <a:pt x="4930" y="15250"/>
                      </a:cubicBezTo>
                      <a:cubicBezTo>
                        <a:pt x="4930" y="15250"/>
                        <a:pt x="4930" y="15250"/>
                        <a:pt x="5165" y="15293"/>
                      </a:cubicBezTo>
                      <a:cubicBezTo>
                        <a:pt x="5165" y="15336"/>
                        <a:pt x="5635" y="15422"/>
                        <a:pt x="5165" y="15552"/>
                      </a:cubicBezTo>
                      <a:cubicBezTo>
                        <a:pt x="5165" y="15595"/>
                        <a:pt x="4930" y="15638"/>
                        <a:pt x="4461" y="15638"/>
                      </a:cubicBezTo>
                      <a:cubicBezTo>
                        <a:pt x="3991" y="15638"/>
                        <a:pt x="3522" y="15509"/>
                        <a:pt x="3052" y="15466"/>
                      </a:cubicBezTo>
                      <a:cubicBezTo>
                        <a:pt x="2817" y="15422"/>
                        <a:pt x="2817" y="15422"/>
                        <a:pt x="2817" y="15422"/>
                      </a:cubicBezTo>
                      <a:cubicBezTo>
                        <a:pt x="2583" y="15422"/>
                        <a:pt x="2583" y="15379"/>
                        <a:pt x="2583" y="15336"/>
                      </a:cubicBezTo>
                      <a:cubicBezTo>
                        <a:pt x="2583" y="15336"/>
                        <a:pt x="2583" y="15336"/>
                        <a:pt x="2583" y="15336"/>
                      </a:cubicBezTo>
                      <a:cubicBezTo>
                        <a:pt x="2348" y="15379"/>
                        <a:pt x="2113" y="15379"/>
                        <a:pt x="1878" y="15422"/>
                      </a:cubicBezTo>
                      <a:cubicBezTo>
                        <a:pt x="1643" y="15422"/>
                        <a:pt x="1409" y="15422"/>
                        <a:pt x="1174" y="15466"/>
                      </a:cubicBezTo>
                      <a:cubicBezTo>
                        <a:pt x="1174" y="15466"/>
                        <a:pt x="1409" y="15509"/>
                        <a:pt x="1409" y="15509"/>
                      </a:cubicBezTo>
                      <a:cubicBezTo>
                        <a:pt x="1409" y="15552"/>
                        <a:pt x="1643" y="15595"/>
                        <a:pt x="1643" y="15638"/>
                      </a:cubicBezTo>
                      <a:cubicBezTo>
                        <a:pt x="1643" y="15682"/>
                        <a:pt x="1409" y="15682"/>
                        <a:pt x="1174" y="15725"/>
                      </a:cubicBezTo>
                      <a:cubicBezTo>
                        <a:pt x="939" y="15725"/>
                        <a:pt x="704" y="15725"/>
                        <a:pt x="704" y="15768"/>
                      </a:cubicBezTo>
                      <a:cubicBezTo>
                        <a:pt x="1174" y="15768"/>
                        <a:pt x="1409" y="15811"/>
                        <a:pt x="1643" y="15898"/>
                      </a:cubicBezTo>
                      <a:cubicBezTo>
                        <a:pt x="1643" y="15898"/>
                        <a:pt x="1643" y="15941"/>
                        <a:pt x="1643" y="15941"/>
                      </a:cubicBezTo>
                      <a:cubicBezTo>
                        <a:pt x="1643" y="15941"/>
                        <a:pt x="1643" y="15898"/>
                        <a:pt x="1643" y="15898"/>
                      </a:cubicBezTo>
                      <a:cubicBezTo>
                        <a:pt x="2113" y="15898"/>
                        <a:pt x="2348" y="15898"/>
                        <a:pt x="2817" y="15898"/>
                      </a:cubicBezTo>
                      <a:cubicBezTo>
                        <a:pt x="3522" y="15941"/>
                        <a:pt x="3757" y="16027"/>
                        <a:pt x="3757" y="16157"/>
                      </a:cubicBezTo>
                      <a:cubicBezTo>
                        <a:pt x="3757" y="16243"/>
                        <a:pt x="3522" y="16330"/>
                        <a:pt x="3052" y="16330"/>
                      </a:cubicBezTo>
                      <a:cubicBezTo>
                        <a:pt x="2817" y="16330"/>
                        <a:pt x="2583" y="16416"/>
                        <a:pt x="2583" y="16502"/>
                      </a:cubicBezTo>
                      <a:cubicBezTo>
                        <a:pt x="2583" y="16502"/>
                        <a:pt x="3052" y="16502"/>
                        <a:pt x="3522" y="16502"/>
                      </a:cubicBezTo>
                      <a:cubicBezTo>
                        <a:pt x="3991" y="16502"/>
                        <a:pt x="4461" y="16459"/>
                        <a:pt x="4696" y="16502"/>
                      </a:cubicBezTo>
                      <a:cubicBezTo>
                        <a:pt x="5400" y="16546"/>
                        <a:pt x="5635" y="16632"/>
                        <a:pt x="5635" y="16762"/>
                      </a:cubicBezTo>
                      <a:cubicBezTo>
                        <a:pt x="5400" y="16805"/>
                        <a:pt x="5165" y="16891"/>
                        <a:pt x="4930" y="16891"/>
                      </a:cubicBezTo>
                      <a:cubicBezTo>
                        <a:pt x="4696" y="16891"/>
                        <a:pt x="4461" y="16848"/>
                        <a:pt x="4226" y="16848"/>
                      </a:cubicBezTo>
                      <a:cubicBezTo>
                        <a:pt x="3991" y="16762"/>
                        <a:pt x="3522" y="16718"/>
                        <a:pt x="3522" y="16718"/>
                      </a:cubicBezTo>
                      <a:cubicBezTo>
                        <a:pt x="3287" y="16718"/>
                        <a:pt x="3287" y="16718"/>
                        <a:pt x="3287" y="16718"/>
                      </a:cubicBezTo>
                      <a:cubicBezTo>
                        <a:pt x="3052" y="16848"/>
                        <a:pt x="2583" y="16848"/>
                        <a:pt x="2348" y="16848"/>
                      </a:cubicBezTo>
                      <a:cubicBezTo>
                        <a:pt x="1878" y="16848"/>
                        <a:pt x="1643" y="16848"/>
                        <a:pt x="1174" y="16805"/>
                      </a:cubicBezTo>
                      <a:cubicBezTo>
                        <a:pt x="1174" y="16805"/>
                        <a:pt x="1174" y="16805"/>
                        <a:pt x="1174" y="16805"/>
                      </a:cubicBezTo>
                      <a:cubicBezTo>
                        <a:pt x="939" y="16805"/>
                        <a:pt x="235" y="16891"/>
                        <a:pt x="0" y="16934"/>
                      </a:cubicBezTo>
                      <a:cubicBezTo>
                        <a:pt x="235" y="16978"/>
                        <a:pt x="470" y="17064"/>
                        <a:pt x="470" y="17107"/>
                      </a:cubicBezTo>
                      <a:cubicBezTo>
                        <a:pt x="704" y="17107"/>
                        <a:pt x="704" y="17107"/>
                        <a:pt x="704" y="17107"/>
                      </a:cubicBezTo>
                      <a:cubicBezTo>
                        <a:pt x="939" y="17107"/>
                        <a:pt x="1409" y="17064"/>
                        <a:pt x="1409" y="17021"/>
                      </a:cubicBezTo>
                      <a:cubicBezTo>
                        <a:pt x="1643" y="16934"/>
                        <a:pt x="2113" y="16848"/>
                        <a:pt x="2583" y="16848"/>
                      </a:cubicBezTo>
                      <a:cubicBezTo>
                        <a:pt x="2583" y="16848"/>
                        <a:pt x="3287" y="16891"/>
                        <a:pt x="3522" y="17064"/>
                      </a:cubicBezTo>
                      <a:cubicBezTo>
                        <a:pt x="3522" y="17237"/>
                        <a:pt x="2583" y="17280"/>
                        <a:pt x="2348" y="17280"/>
                      </a:cubicBezTo>
                      <a:cubicBezTo>
                        <a:pt x="2348" y="17280"/>
                        <a:pt x="2113" y="17323"/>
                        <a:pt x="2113" y="17323"/>
                      </a:cubicBezTo>
                      <a:cubicBezTo>
                        <a:pt x="1878" y="17410"/>
                        <a:pt x="1409" y="17539"/>
                        <a:pt x="470" y="17626"/>
                      </a:cubicBezTo>
                      <a:cubicBezTo>
                        <a:pt x="470" y="17669"/>
                        <a:pt x="470" y="17669"/>
                        <a:pt x="470" y="17669"/>
                      </a:cubicBezTo>
                      <a:cubicBezTo>
                        <a:pt x="470" y="17669"/>
                        <a:pt x="470" y="17712"/>
                        <a:pt x="470" y="17712"/>
                      </a:cubicBezTo>
                      <a:cubicBezTo>
                        <a:pt x="704" y="17669"/>
                        <a:pt x="939" y="17669"/>
                        <a:pt x="939" y="17669"/>
                      </a:cubicBezTo>
                      <a:cubicBezTo>
                        <a:pt x="1174" y="17669"/>
                        <a:pt x="1174" y="17669"/>
                        <a:pt x="1174" y="17669"/>
                      </a:cubicBezTo>
                      <a:cubicBezTo>
                        <a:pt x="1409" y="17712"/>
                        <a:pt x="1409" y="17712"/>
                        <a:pt x="1409" y="17712"/>
                      </a:cubicBezTo>
                      <a:cubicBezTo>
                        <a:pt x="1643" y="17755"/>
                        <a:pt x="1409" y="17798"/>
                        <a:pt x="1409" y="17798"/>
                      </a:cubicBezTo>
                      <a:cubicBezTo>
                        <a:pt x="1409" y="17842"/>
                        <a:pt x="1409" y="17842"/>
                        <a:pt x="1409" y="17842"/>
                      </a:cubicBezTo>
                      <a:cubicBezTo>
                        <a:pt x="1643" y="17842"/>
                        <a:pt x="1643" y="17842"/>
                        <a:pt x="1643" y="17842"/>
                      </a:cubicBezTo>
                      <a:cubicBezTo>
                        <a:pt x="1643" y="17842"/>
                        <a:pt x="1878" y="17842"/>
                        <a:pt x="1878" y="17842"/>
                      </a:cubicBezTo>
                      <a:cubicBezTo>
                        <a:pt x="1878" y="17798"/>
                        <a:pt x="1878" y="17798"/>
                        <a:pt x="1878" y="17755"/>
                      </a:cubicBezTo>
                      <a:cubicBezTo>
                        <a:pt x="1643" y="17669"/>
                        <a:pt x="1878" y="17539"/>
                        <a:pt x="2113" y="17453"/>
                      </a:cubicBezTo>
                      <a:cubicBezTo>
                        <a:pt x="2348" y="17410"/>
                        <a:pt x="2583" y="17366"/>
                        <a:pt x="3052" y="17366"/>
                      </a:cubicBezTo>
                      <a:cubicBezTo>
                        <a:pt x="3052" y="17366"/>
                        <a:pt x="3522" y="17410"/>
                        <a:pt x="3757" y="17453"/>
                      </a:cubicBezTo>
                      <a:cubicBezTo>
                        <a:pt x="4461" y="17582"/>
                        <a:pt x="3991" y="17712"/>
                        <a:pt x="3757" y="17755"/>
                      </a:cubicBezTo>
                      <a:cubicBezTo>
                        <a:pt x="3522" y="17798"/>
                        <a:pt x="3522" y="17842"/>
                        <a:pt x="3522" y="17842"/>
                      </a:cubicBezTo>
                      <a:cubicBezTo>
                        <a:pt x="3522" y="17928"/>
                        <a:pt x="3287" y="17971"/>
                        <a:pt x="3287" y="18058"/>
                      </a:cubicBezTo>
                      <a:cubicBezTo>
                        <a:pt x="3287" y="18101"/>
                        <a:pt x="3052" y="18187"/>
                        <a:pt x="3052" y="18230"/>
                      </a:cubicBezTo>
                      <a:cubicBezTo>
                        <a:pt x="3052" y="18317"/>
                        <a:pt x="2583" y="18360"/>
                        <a:pt x="2348" y="18360"/>
                      </a:cubicBezTo>
                      <a:cubicBezTo>
                        <a:pt x="2348" y="18403"/>
                        <a:pt x="2348" y="18403"/>
                        <a:pt x="2348" y="18403"/>
                      </a:cubicBezTo>
                      <a:cubicBezTo>
                        <a:pt x="2348" y="18490"/>
                        <a:pt x="2113" y="18533"/>
                        <a:pt x="1643" y="18533"/>
                      </a:cubicBezTo>
                      <a:cubicBezTo>
                        <a:pt x="1878" y="18619"/>
                        <a:pt x="1643" y="18662"/>
                        <a:pt x="1643" y="18662"/>
                      </a:cubicBezTo>
                      <a:cubicBezTo>
                        <a:pt x="1878" y="18662"/>
                        <a:pt x="2113" y="18662"/>
                        <a:pt x="2583" y="18662"/>
                      </a:cubicBezTo>
                      <a:cubicBezTo>
                        <a:pt x="2817" y="18662"/>
                        <a:pt x="2817" y="18706"/>
                        <a:pt x="3052" y="18706"/>
                      </a:cubicBezTo>
                      <a:cubicBezTo>
                        <a:pt x="3052" y="18706"/>
                        <a:pt x="3052" y="18706"/>
                        <a:pt x="3052" y="18706"/>
                      </a:cubicBezTo>
                      <a:cubicBezTo>
                        <a:pt x="3052" y="18706"/>
                        <a:pt x="3287" y="18706"/>
                        <a:pt x="3522" y="18662"/>
                      </a:cubicBezTo>
                      <a:cubicBezTo>
                        <a:pt x="4226" y="18619"/>
                        <a:pt x="4930" y="18706"/>
                        <a:pt x="5165" y="18792"/>
                      </a:cubicBezTo>
                      <a:cubicBezTo>
                        <a:pt x="5165" y="18878"/>
                        <a:pt x="4930" y="18965"/>
                        <a:pt x="4461" y="19008"/>
                      </a:cubicBezTo>
                      <a:cubicBezTo>
                        <a:pt x="4226" y="19008"/>
                        <a:pt x="4226" y="19008"/>
                        <a:pt x="3991" y="19008"/>
                      </a:cubicBezTo>
                      <a:cubicBezTo>
                        <a:pt x="4461" y="19008"/>
                        <a:pt x="4930" y="19051"/>
                        <a:pt x="4930" y="19138"/>
                      </a:cubicBezTo>
                      <a:cubicBezTo>
                        <a:pt x="4930" y="19138"/>
                        <a:pt x="4930" y="19138"/>
                        <a:pt x="4930" y="19138"/>
                      </a:cubicBezTo>
                      <a:cubicBezTo>
                        <a:pt x="5165" y="19008"/>
                        <a:pt x="5400" y="18965"/>
                        <a:pt x="5870" y="18965"/>
                      </a:cubicBezTo>
                      <a:cubicBezTo>
                        <a:pt x="6574" y="18965"/>
                        <a:pt x="7513" y="19094"/>
                        <a:pt x="7748" y="19224"/>
                      </a:cubicBezTo>
                      <a:cubicBezTo>
                        <a:pt x="7748" y="19267"/>
                        <a:pt x="7748" y="19310"/>
                        <a:pt x="7513" y="19354"/>
                      </a:cubicBezTo>
                      <a:cubicBezTo>
                        <a:pt x="7513" y="19397"/>
                        <a:pt x="7278" y="19397"/>
                        <a:pt x="7043" y="19440"/>
                      </a:cubicBezTo>
                      <a:cubicBezTo>
                        <a:pt x="7278" y="19397"/>
                        <a:pt x="7513" y="19397"/>
                        <a:pt x="7748" y="19397"/>
                      </a:cubicBezTo>
                      <a:cubicBezTo>
                        <a:pt x="8452" y="19397"/>
                        <a:pt x="10330" y="19440"/>
                        <a:pt x="10565" y="19613"/>
                      </a:cubicBezTo>
                      <a:cubicBezTo>
                        <a:pt x="10565" y="19656"/>
                        <a:pt x="10565" y="19699"/>
                        <a:pt x="10565" y="19699"/>
                      </a:cubicBezTo>
                      <a:cubicBezTo>
                        <a:pt x="10800" y="19699"/>
                        <a:pt x="11035" y="19742"/>
                        <a:pt x="11270" y="19829"/>
                      </a:cubicBezTo>
                      <a:cubicBezTo>
                        <a:pt x="11270" y="19829"/>
                        <a:pt x="11270" y="19829"/>
                        <a:pt x="11270" y="19872"/>
                      </a:cubicBezTo>
                      <a:cubicBezTo>
                        <a:pt x="11974" y="19699"/>
                        <a:pt x="13148" y="19613"/>
                        <a:pt x="13852" y="19570"/>
                      </a:cubicBezTo>
                      <a:cubicBezTo>
                        <a:pt x="14557" y="19526"/>
                        <a:pt x="15026" y="19613"/>
                        <a:pt x="15026" y="19656"/>
                      </a:cubicBezTo>
                      <a:cubicBezTo>
                        <a:pt x="15261" y="19786"/>
                        <a:pt x="14557" y="19915"/>
                        <a:pt x="13617" y="20002"/>
                      </a:cubicBezTo>
                      <a:cubicBezTo>
                        <a:pt x="13148" y="20002"/>
                        <a:pt x="13148" y="20045"/>
                        <a:pt x="13148" y="20045"/>
                      </a:cubicBezTo>
                      <a:cubicBezTo>
                        <a:pt x="13148" y="20045"/>
                        <a:pt x="13148" y="20045"/>
                        <a:pt x="13383" y="20131"/>
                      </a:cubicBezTo>
                      <a:cubicBezTo>
                        <a:pt x="13617" y="20174"/>
                        <a:pt x="14087" y="20131"/>
                        <a:pt x="14322" y="20131"/>
                      </a:cubicBezTo>
                      <a:cubicBezTo>
                        <a:pt x="14791" y="20088"/>
                        <a:pt x="15496" y="20045"/>
                        <a:pt x="15965" y="20131"/>
                      </a:cubicBezTo>
                      <a:cubicBezTo>
                        <a:pt x="16200" y="20174"/>
                        <a:pt x="16200" y="20261"/>
                        <a:pt x="16200" y="20261"/>
                      </a:cubicBezTo>
                      <a:cubicBezTo>
                        <a:pt x="15965" y="20347"/>
                        <a:pt x="15496" y="20390"/>
                        <a:pt x="15261" y="20390"/>
                      </a:cubicBezTo>
                      <a:cubicBezTo>
                        <a:pt x="15026" y="20434"/>
                        <a:pt x="14557" y="20434"/>
                        <a:pt x="14557" y="20434"/>
                      </a:cubicBezTo>
                      <a:cubicBezTo>
                        <a:pt x="14557" y="20477"/>
                        <a:pt x="14557" y="20520"/>
                        <a:pt x="14791" y="20520"/>
                      </a:cubicBezTo>
                      <a:cubicBezTo>
                        <a:pt x="14791" y="20606"/>
                        <a:pt x="15026" y="20650"/>
                        <a:pt x="15026" y="20736"/>
                      </a:cubicBezTo>
                      <a:cubicBezTo>
                        <a:pt x="14791" y="20779"/>
                        <a:pt x="14791" y="20822"/>
                        <a:pt x="14322" y="20822"/>
                      </a:cubicBezTo>
                      <a:cubicBezTo>
                        <a:pt x="14322" y="20866"/>
                        <a:pt x="14087" y="20866"/>
                        <a:pt x="13852" y="20866"/>
                      </a:cubicBezTo>
                      <a:cubicBezTo>
                        <a:pt x="13617" y="20866"/>
                        <a:pt x="13383" y="20822"/>
                        <a:pt x="13148" y="20736"/>
                      </a:cubicBezTo>
                      <a:cubicBezTo>
                        <a:pt x="13148" y="20779"/>
                        <a:pt x="13148" y="20779"/>
                        <a:pt x="13148" y="20822"/>
                      </a:cubicBezTo>
                      <a:cubicBezTo>
                        <a:pt x="12913" y="20866"/>
                        <a:pt x="12913" y="20866"/>
                        <a:pt x="12913" y="20866"/>
                      </a:cubicBezTo>
                      <a:cubicBezTo>
                        <a:pt x="12678" y="20866"/>
                        <a:pt x="12678" y="20866"/>
                        <a:pt x="12678" y="20866"/>
                      </a:cubicBezTo>
                      <a:cubicBezTo>
                        <a:pt x="12209" y="20866"/>
                        <a:pt x="11504" y="20736"/>
                        <a:pt x="10800" y="20650"/>
                      </a:cubicBezTo>
                      <a:cubicBezTo>
                        <a:pt x="10800" y="20650"/>
                        <a:pt x="10800" y="20606"/>
                        <a:pt x="10800" y="20606"/>
                      </a:cubicBezTo>
                      <a:cubicBezTo>
                        <a:pt x="10800" y="20650"/>
                        <a:pt x="10800" y="20650"/>
                        <a:pt x="10800" y="20650"/>
                      </a:cubicBezTo>
                      <a:cubicBezTo>
                        <a:pt x="10800" y="20650"/>
                        <a:pt x="10800" y="20693"/>
                        <a:pt x="10800" y="20693"/>
                      </a:cubicBezTo>
                      <a:cubicBezTo>
                        <a:pt x="11035" y="20736"/>
                        <a:pt x="11270" y="20779"/>
                        <a:pt x="11035" y="20822"/>
                      </a:cubicBezTo>
                      <a:cubicBezTo>
                        <a:pt x="11035" y="20909"/>
                        <a:pt x="10565" y="20909"/>
                        <a:pt x="10330" y="20909"/>
                      </a:cubicBezTo>
                      <a:cubicBezTo>
                        <a:pt x="9626" y="20909"/>
                        <a:pt x="9626" y="20952"/>
                        <a:pt x="9626" y="20952"/>
                      </a:cubicBezTo>
                      <a:cubicBezTo>
                        <a:pt x="9626" y="20952"/>
                        <a:pt x="9626" y="20952"/>
                        <a:pt x="9626" y="20952"/>
                      </a:cubicBezTo>
                      <a:cubicBezTo>
                        <a:pt x="9626" y="20952"/>
                        <a:pt x="9861" y="20952"/>
                        <a:pt x="9861" y="20952"/>
                      </a:cubicBezTo>
                      <a:cubicBezTo>
                        <a:pt x="10330" y="20952"/>
                        <a:pt x="10800" y="20952"/>
                        <a:pt x="11270" y="20952"/>
                      </a:cubicBezTo>
                      <a:cubicBezTo>
                        <a:pt x="12209" y="20995"/>
                        <a:pt x="12209" y="21125"/>
                        <a:pt x="12443" y="21254"/>
                      </a:cubicBezTo>
                      <a:cubicBezTo>
                        <a:pt x="12443" y="21254"/>
                        <a:pt x="12443" y="21254"/>
                        <a:pt x="12443" y="21298"/>
                      </a:cubicBezTo>
                      <a:cubicBezTo>
                        <a:pt x="12443" y="21168"/>
                        <a:pt x="12678" y="21038"/>
                        <a:pt x="13383" y="20995"/>
                      </a:cubicBezTo>
                      <a:cubicBezTo>
                        <a:pt x="13617" y="20995"/>
                        <a:pt x="13617" y="20995"/>
                        <a:pt x="13617" y="20995"/>
                      </a:cubicBezTo>
                      <a:cubicBezTo>
                        <a:pt x="14087" y="20995"/>
                        <a:pt x="14322" y="21125"/>
                        <a:pt x="14322" y="21211"/>
                      </a:cubicBezTo>
                      <a:cubicBezTo>
                        <a:pt x="14557" y="21298"/>
                        <a:pt x="14557" y="21427"/>
                        <a:pt x="15496" y="21470"/>
                      </a:cubicBezTo>
                      <a:cubicBezTo>
                        <a:pt x="15496" y="21470"/>
                        <a:pt x="15496" y="21470"/>
                        <a:pt x="15496" y="21470"/>
                      </a:cubicBezTo>
                      <a:cubicBezTo>
                        <a:pt x="15496" y="21427"/>
                        <a:pt x="15496" y="21341"/>
                        <a:pt x="15965" y="21298"/>
                      </a:cubicBezTo>
                      <a:cubicBezTo>
                        <a:pt x="16200" y="21298"/>
                        <a:pt x="16435" y="21254"/>
                        <a:pt x="16435" y="21254"/>
                      </a:cubicBezTo>
                      <a:cubicBezTo>
                        <a:pt x="17139" y="21254"/>
                        <a:pt x="17609" y="21384"/>
                        <a:pt x="18078" y="21470"/>
                      </a:cubicBezTo>
                      <a:cubicBezTo>
                        <a:pt x="18313" y="21514"/>
                        <a:pt x="18548" y="21600"/>
                        <a:pt x="18783" y="21600"/>
                      </a:cubicBezTo>
                      <a:cubicBezTo>
                        <a:pt x="18783" y="21557"/>
                        <a:pt x="18548" y="21514"/>
                        <a:pt x="18313" y="21470"/>
                      </a:cubicBezTo>
                      <a:cubicBezTo>
                        <a:pt x="18313" y="21470"/>
                        <a:pt x="18078" y="21427"/>
                        <a:pt x="18078" y="21384"/>
                      </a:cubicBezTo>
                      <a:cubicBezTo>
                        <a:pt x="17843" y="21384"/>
                        <a:pt x="17843" y="21384"/>
                        <a:pt x="17843" y="21384"/>
                      </a:cubicBezTo>
                      <a:cubicBezTo>
                        <a:pt x="17843" y="21384"/>
                        <a:pt x="17843" y="21384"/>
                        <a:pt x="17609" y="21384"/>
                      </a:cubicBezTo>
                      <a:cubicBezTo>
                        <a:pt x="17609" y="21384"/>
                        <a:pt x="17609" y="21384"/>
                        <a:pt x="17609" y="21384"/>
                      </a:cubicBezTo>
                      <a:cubicBezTo>
                        <a:pt x="17609" y="21384"/>
                        <a:pt x="17609" y="21384"/>
                        <a:pt x="17609" y="21384"/>
                      </a:cubicBezTo>
                      <a:cubicBezTo>
                        <a:pt x="17609" y="21384"/>
                        <a:pt x="17609" y="21384"/>
                        <a:pt x="17609" y="21341"/>
                      </a:cubicBezTo>
                      <a:cubicBezTo>
                        <a:pt x="17609" y="21341"/>
                        <a:pt x="17609" y="21341"/>
                        <a:pt x="17609" y="21341"/>
                      </a:cubicBezTo>
                      <a:cubicBezTo>
                        <a:pt x="17609" y="21341"/>
                        <a:pt x="17609" y="21341"/>
                        <a:pt x="17609" y="21341"/>
                      </a:cubicBezTo>
                      <a:cubicBezTo>
                        <a:pt x="17374" y="21341"/>
                        <a:pt x="17374" y="21341"/>
                        <a:pt x="17374" y="21341"/>
                      </a:cubicBezTo>
                      <a:cubicBezTo>
                        <a:pt x="17374" y="21341"/>
                        <a:pt x="17374" y="21341"/>
                        <a:pt x="17374" y="21298"/>
                      </a:cubicBezTo>
                      <a:cubicBezTo>
                        <a:pt x="17374" y="21298"/>
                        <a:pt x="17374" y="21298"/>
                        <a:pt x="17374" y="21298"/>
                      </a:cubicBezTo>
                      <a:cubicBezTo>
                        <a:pt x="17374" y="21298"/>
                        <a:pt x="17374" y="21298"/>
                        <a:pt x="17374" y="21298"/>
                      </a:cubicBezTo>
                      <a:cubicBezTo>
                        <a:pt x="17374" y="21254"/>
                        <a:pt x="17374" y="21254"/>
                        <a:pt x="17374" y="21254"/>
                      </a:cubicBezTo>
                      <a:cubicBezTo>
                        <a:pt x="17374" y="21254"/>
                        <a:pt x="17374" y="21254"/>
                        <a:pt x="17374" y="21211"/>
                      </a:cubicBezTo>
                      <a:cubicBezTo>
                        <a:pt x="17374" y="21211"/>
                        <a:pt x="17374" y="21211"/>
                        <a:pt x="17374" y="21211"/>
                      </a:cubicBezTo>
                      <a:cubicBezTo>
                        <a:pt x="17374" y="21168"/>
                        <a:pt x="17374" y="21168"/>
                        <a:pt x="17374" y="21168"/>
                      </a:cubicBezTo>
                      <a:cubicBezTo>
                        <a:pt x="17374" y="21125"/>
                        <a:pt x="17374" y="21125"/>
                        <a:pt x="17139" y="21125"/>
                      </a:cubicBezTo>
                      <a:cubicBezTo>
                        <a:pt x="17139" y="21082"/>
                        <a:pt x="17139" y="21082"/>
                        <a:pt x="17139" y="21082"/>
                      </a:cubicBezTo>
                      <a:cubicBezTo>
                        <a:pt x="17139" y="21038"/>
                        <a:pt x="17139" y="21038"/>
                        <a:pt x="17139" y="20995"/>
                      </a:cubicBezTo>
                      <a:cubicBezTo>
                        <a:pt x="17139" y="20995"/>
                        <a:pt x="17139" y="20995"/>
                        <a:pt x="17139" y="20952"/>
                      </a:cubicBezTo>
                      <a:cubicBezTo>
                        <a:pt x="17139" y="20952"/>
                        <a:pt x="17139" y="20909"/>
                        <a:pt x="17139" y="20866"/>
                      </a:cubicBezTo>
                      <a:cubicBezTo>
                        <a:pt x="17139" y="20866"/>
                        <a:pt x="17139" y="20866"/>
                        <a:pt x="17139" y="20822"/>
                      </a:cubicBezTo>
                      <a:cubicBezTo>
                        <a:pt x="17139" y="20822"/>
                        <a:pt x="17139" y="20779"/>
                        <a:pt x="17139" y="20736"/>
                      </a:cubicBezTo>
                      <a:cubicBezTo>
                        <a:pt x="17139" y="20693"/>
                        <a:pt x="17139" y="20693"/>
                        <a:pt x="17139" y="20693"/>
                      </a:cubicBezTo>
                      <a:cubicBezTo>
                        <a:pt x="17139" y="20650"/>
                        <a:pt x="17139" y="20606"/>
                        <a:pt x="17139" y="20563"/>
                      </a:cubicBezTo>
                      <a:cubicBezTo>
                        <a:pt x="17139" y="20520"/>
                        <a:pt x="17139" y="20520"/>
                        <a:pt x="17139" y="20477"/>
                      </a:cubicBezTo>
                      <a:cubicBezTo>
                        <a:pt x="17139" y="20434"/>
                        <a:pt x="17374" y="20390"/>
                        <a:pt x="17374" y="20347"/>
                      </a:cubicBezTo>
                      <a:cubicBezTo>
                        <a:pt x="17374" y="20304"/>
                        <a:pt x="17374" y="20304"/>
                        <a:pt x="17374" y="20261"/>
                      </a:cubicBezTo>
                      <a:cubicBezTo>
                        <a:pt x="17374" y="20218"/>
                        <a:pt x="17374" y="20131"/>
                        <a:pt x="17374" y="20088"/>
                      </a:cubicBezTo>
                      <a:cubicBezTo>
                        <a:pt x="17374" y="20088"/>
                        <a:pt x="17374" y="20045"/>
                        <a:pt x="17374" y="20045"/>
                      </a:cubicBezTo>
                      <a:cubicBezTo>
                        <a:pt x="17374" y="19958"/>
                        <a:pt x="17374" y="19872"/>
                        <a:pt x="17374" y="19786"/>
                      </a:cubicBezTo>
                      <a:cubicBezTo>
                        <a:pt x="17374" y="19786"/>
                        <a:pt x="17374" y="19786"/>
                        <a:pt x="17374" y="19786"/>
                      </a:cubicBezTo>
                      <a:cubicBezTo>
                        <a:pt x="17139" y="19786"/>
                        <a:pt x="17139" y="19786"/>
                        <a:pt x="17139" y="19786"/>
                      </a:cubicBezTo>
                      <a:cubicBezTo>
                        <a:pt x="16435" y="19786"/>
                        <a:pt x="15730" y="19742"/>
                        <a:pt x="15261" y="19656"/>
                      </a:cubicBezTo>
                      <a:cubicBezTo>
                        <a:pt x="15026" y="19656"/>
                        <a:pt x="15026" y="19570"/>
                        <a:pt x="15026" y="19483"/>
                      </a:cubicBezTo>
                      <a:cubicBezTo>
                        <a:pt x="15026" y="19483"/>
                        <a:pt x="15026" y="19440"/>
                        <a:pt x="15261" y="19440"/>
                      </a:cubicBezTo>
                      <a:cubicBezTo>
                        <a:pt x="15026" y="19440"/>
                        <a:pt x="15026" y="19440"/>
                        <a:pt x="15026" y="19440"/>
                      </a:cubicBezTo>
                      <a:cubicBezTo>
                        <a:pt x="15026" y="19440"/>
                        <a:pt x="15026" y="19397"/>
                        <a:pt x="14791" y="19397"/>
                      </a:cubicBezTo>
                      <a:cubicBezTo>
                        <a:pt x="14791" y="19397"/>
                        <a:pt x="14791" y="19397"/>
                        <a:pt x="14791" y="19397"/>
                      </a:cubicBezTo>
                      <a:cubicBezTo>
                        <a:pt x="14557" y="19397"/>
                        <a:pt x="14557" y="19354"/>
                        <a:pt x="14322" y="19354"/>
                      </a:cubicBezTo>
                      <a:cubicBezTo>
                        <a:pt x="14087" y="19354"/>
                        <a:pt x="13617" y="19354"/>
                        <a:pt x="12913" y="19354"/>
                      </a:cubicBezTo>
                      <a:cubicBezTo>
                        <a:pt x="11504" y="19354"/>
                        <a:pt x="9861" y="19354"/>
                        <a:pt x="9861" y="19397"/>
                      </a:cubicBezTo>
                      <a:cubicBezTo>
                        <a:pt x="9626" y="19397"/>
                        <a:pt x="9626" y="19397"/>
                        <a:pt x="9626" y="19397"/>
                      </a:cubicBezTo>
                      <a:cubicBezTo>
                        <a:pt x="9626" y="19397"/>
                        <a:pt x="9626" y="19397"/>
                        <a:pt x="9626" y="19397"/>
                      </a:cubicBezTo>
                      <a:cubicBezTo>
                        <a:pt x="9626" y="19397"/>
                        <a:pt x="9626" y="19397"/>
                        <a:pt x="9626" y="19397"/>
                      </a:cubicBezTo>
                      <a:cubicBezTo>
                        <a:pt x="9391" y="19397"/>
                        <a:pt x="9157" y="19354"/>
                        <a:pt x="8922" y="19310"/>
                      </a:cubicBezTo>
                      <a:cubicBezTo>
                        <a:pt x="8687" y="19310"/>
                        <a:pt x="8687" y="19267"/>
                        <a:pt x="8452" y="19224"/>
                      </a:cubicBezTo>
                      <a:cubicBezTo>
                        <a:pt x="8452" y="19224"/>
                        <a:pt x="8452" y="19181"/>
                        <a:pt x="8452" y="19181"/>
                      </a:cubicBezTo>
                      <a:cubicBezTo>
                        <a:pt x="8217" y="19181"/>
                        <a:pt x="7983" y="19138"/>
                        <a:pt x="7983" y="19138"/>
                      </a:cubicBezTo>
                      <a:cubicBezTo>
                        <a:pt x="7513" y="19008"/>
                        <a:pt x="7513" y="18662"/>
                        <a:pt x="7748" y="18533"/>
                      </a:cubicBezTo>
                      <a:cubicBezTo>
                        <a:pt x="7748" y="18490"/>
                        <a:pt x="7278" y="18490"/>
                        <a:pt x="6809" y="18490"/>
                      </a:cubicBezTo>
                      <a:cubicBezTo>
                        <a:pt x="6339" y="18490"/>
                        <a:pt x="5870" y="18490"/>
                        <a:pt x="5635" y="18446"/>
                      </a:cubicBezTo>
                      <a:cubicBezTo>
                        <a:pt x="4930" y="18403"/>
                        <a:pt x="5165" y="18317"/>
                        <a:pt x="5165" y="18230"/>
                      </a:cubicBezTo>
                      <a:cubicBezTo>
                        <a:pt x="5165" y="18187"/>
                        <a:pt x="5165" y="18187"/>
                        <a:pt x="4930" y="18101"/>
                      </a:cubicBezTo>
                      <a:cubicBezTo>
                        <a:pt x="4226" y="17971"/>
                        <a:pt x="4461" y="17798"/>
                        <a:pt x="4696" y="17669"/>
                      </a:cubicBezTo>
                      <a:cubicBezTo>
                        <a:pt x="4696" y="17626"/>
                        <a:pt x="4696" y="17626"/>
                        <a:pt x="4696" y="17582"/>
                      </a:cubicBezTo>
                      <a:cubicBezTo>
                        <a:pt x="4930" y="17453"/>
                        <a:pt x="5400" y="17194"/>
                        <a:pt x="6809" y="17194"/>
                      </a:cubicBezTo>
                      <a:cubicBezTo>
                        <a:pt x="6809" y="17194"/>
                        <a:pt x="6809" y="17150"/>
                        <a:pt x="6809" y="17150"/>
                      </a:cubicBezTo>
                      <a:cubicBezTo>
                        <a:pt x="6809" y="17064"/>
                        <a:pt x="7043" y="16934"/>
                        <a:pt x="7513" y="16891"/>
                      </a:cubicBezTo>
                      <a:cubicBezTo>
                        <a:pt x="7513" y="16848"/>
                        <a:pt x="7513" y="16805"/>
                        <a:pt x="7513" y="16805"/>
                      </a:cubicBezTo>
                      <a:cubicBezTo>
                        <a:pt x="7278" y="16718"/>
                        <a:pt x="6809" y="16589"/>
                        <a:pt x="7513" y="16502"/>
                      </a:cubicBezTo>
                      <a:cubicBezTo>
                        <a:pt x="7513" y="16502"/>
                        <a:pt x="7513" y="16459"/>
                        <a:pt x="7748" y="16416"/>
                      </a:cubicBezTo>
                      <a:cubicBezTo>
                        <a:pt x="7748" y="16330"/>
                        <a:pt x="7748" y="16200"/>
                        <a:pt x="8687" y="16157"/>
                      </a:cubicBezTo>
                      <a:cubicBezTo>
                        <a:pt x="8922" y="16157"/>
                        <a:pt x="8922" y="16157"/>
                        <a:pt x="8922" y="16157"/>
                      </a:cubicBezTo>
                      <a:cubicBezTo>
                        <a:pt x="8922" y="16157"/>
                        <a:pt x="8922" y="16114"/>
                        <a:pt x="8922" y="16070"/>
                      </a:cubicBezTo>
                      <a:cubicBezTo>
                        <a:pt x="8922" y="16027"/>
                        <a:pt x="8687" y="15854"/>
                        <a:pt x="9391" y="15854"/>
                      </a:cubicBezTo>
                      <a:cubicBezTo>
                        <a:pt x="9391" y="15811"/>
                        <a:pt x="9391" y="15811"/>
                        <a:pt x="9391" y="15768"/>
                      </a:cubicBezTo>
                      <a:cubicBezTo>
                        <a:pt x="9391" y="15725"/>
                        <a:pt x="9157" y="15595"/>
                        <a:pt x="9157" y="15509"/>
                      </a:cubicBezTo>
                      <a:cubicBezTo>
                        <a:pt x="9391" y="15466"/>
                        <a:pt x="9391" y="15422"/>
                        <a:pt x="9157" y="15379"/>
                      </a:cubicBezTo>
                      <a:cubicBezTo>
                        <a:pt x="9157" y="15293"/>
                        <a:pt x="8922" y="15163"/>
                        <a:pt x="9861" y="15077"/>
                      </a:cubicBezTo>
                      <a:cubicBezTo>
                        <a:pt x="10096" y="15077"/>
                        <a:pt x="10096" y="15034"/>
                        <a:pt x="10096" y="15034"/>
                      </a:cubicBezTo>
                      <a:cubicBezTo>
                        <a:pt x="10096" y="15034"/>
                        <a:pt x="10096" y="15034"/>
                        <a:pt x="10096" y="15034"/>
                      </a:cubicBezTo>
                      <a:cubicBezTo>
                        <a:pt x="10096" y="15034"/>
                        <a:pt x="9861" y="14947"/>
                        <a:pt x="9391" y="14904"/>
                      </a:cubicBezTo>
                      <a:cubicBezTo>
                        <a:pt x="9391" y="14904"/>
                        <a:pt x="8922" y="14818"/>
                        <a:pt x="8922" y="14774"/>
                      </a:cubicBezTo>
                      <a:cubicBezTo>
                        <a:pt x="8922" y="14774"/>
                        <a:pt x="8922" y="14731"/>
                        <a:pt x="8922" y="14731"/>
                      </a:cubicBezTo>
                      <a:cubicBezTo>
                        <a:pt x="9157" y="14645"/>
                        <a:pt x="9861" y="14645"/>
                        <a:pt x="10800" y="14645"/>
                      </a:cubicBezTo>
                      <a:cubicBezTo>
                        <a:pt x="10800" y="14645"/>
                        <a:pt x="10800" y="14645"/>
                        <a:pt x="10565" y="14602"/>
                      </a:cubicBezTo>
                      <a:cubicBezTo>
                        <a:pt x="10565" y="14602"/>
                        <a:pt x="10565" y="14602"/>
                        <a:pt x="10565" y="14602"/>
                      </a:cubicBezTo>
                      <a:cubicBezTo>
                        <a:pt x="10330" y="14602"/>
                        <a:pt x="10096" y="14602"/>
                        <a:pt x="10096" y="14602"/>
                      </a:cubicBezTo>
                      <a:cubicBezTo>
                        <a:pt x="9391" y="14602"/>
                        <a:pt x="9157" y="14558"/>
                        <a:pt x="8922" y="14472"/>
                      </a:cubicBezTo>
                      <a:cubicBezTo>
                        <a:pt x="8687" y="14386"/>
                        <a:pt x="8922" y="14299"/>
                        <a:pt x="9157" y="14213"/>
                      </a:cubicBezTo>
                      <a:cubicBezTo>
                        <a:pt x="9391" y="14170"/>
                        <a:pt x="9391" y="14170"/>
                        <a:pt x="9391" y="14170"/>
                      </a:cubicBezTo>
                      <a:cubicBezTo>
                        <a:pt x="9391" y="14170"/>
                        <a:pt x="9157" y="14126"/>
                        <a:pt x="9157" y="14126"/>
                      </a:cubicBezTo>
                      <a:cubicBezTo>
                        <a:pt x="8922" y="14083"/>
                        <a:pt x="8452" y="13997"/>
                        <a:pt x="8687" y="13910"/>
                      </a:cubicBezTo>
                      <a:cubicBezTo>
                        <a:pt x="8922" y="13867"/>
                        <a:pt x="8922" y="13781"/>
                        <a:pt x="8687" y="13781"/>
                      </a:cubicBezTo>
                      <a:cubicBezTo>
                        <a:pt x="7983" y="13694"/>
                        <a:pt x="8452" y="13349"/>
                        <a:pt x="8452" y="13349"/>
                      </a:cubicBezTo>
                      <a:cubicBezTo>
                        <a:pt x="8452" y="13219"/>
                        <a:pt x="8687" y="13133"/>
                        <a:pt x="9157" y="13090"/>
                      </a:cubicBezTo>
                      <a:cubicBezTo>
                        <a:pt x="9157" y="13046"/>
                        <a:pt x="9157" y="12874"/>
                        <a:pt x="9157" y="12787"/>
                      </a:cubicBezTo>
                      <a:cubicBezTo>
                        <a:pt x="9157" y="12744"/>
                        <a:pt x="8922" y="12701"/>
                        <a:pt x="8922" y="12658"/>
                      </a:cubicBezTo>
                      <a:cubicBezTo>
                        <a:pt x="8922" y="12614"/>
                        <a:pt x="8922" y="12571"/>
                        <a:pt x="8687" y="12528"/>
                      </a:cubicBezTo>
                      <a:cubicBezTo>
                        <a:pt x="8687" y="12442"/>
                        <a:pt x="8452" y="12398"/>
                        <a:pt x="8452" y="12312"/>
                      </a:cubicBezTo>
                      <a:cubicBezTo>
                        <a:pt x="8452" y="12226"/>
                        <a:pt x="8687" y="12182"/>
                        <a:pt x="8922" y="12182"/>
                      </a:cubicBezTo>
                      <a:cubicBezTo>
                        <a:pt x="8922" y="12139"/>
                        <a:pt x="9157" y="12096"/>
                        <a:pt x="9157" y="11966"/>
                      </a:cubicBezTo>
                      <a:cubicBezTo>
                        <a:pt x="9157" y="11880"/>
                        <a:pt x="9157" y="11664"/>
                        <a:pt x="10096" y="11578"/>
                      </a:cubicBezTo>
                      <a:cubicBezTo>
                        <a:pt x="10096" y="11578"/>
                        <a:pt x="10096" y="11491"/>
                        <a:pt x="10096" y="11491"/>
                      </a:cubicBezTo>
                      <a:cubicBezTo>
                        <a:pt x="10096" y="11405"/>
                        <a:pt x="10096" y="11362"/>
                        <a:pt x="10096" y="11318"/>
                      </a:cubicBezTo>
                      <a:cubicBezTo>
                        <a:pt x="10096" y="11189"/>
                        <a:pt x="10800" y="11146"/>
                        <a:pt x="11035" y="11146"/>
                      </a:cubicBezTo>
                      <a:cubicBezTo>
                        <a:pt x="11504" y="11146"/>
                        <a:pt x="11504" y="11146"/>
                        <a:pt x="11504" y="11102"/>
                      </a:cubicBezTo>
                      <a:cubicBezTo>
                        <a:pt x="11504" y="11059"/>
                        <a:pt x="11504" y="11059"/>
                        <a:pt x="11270" y="11016"/>
                      </a:cubicBezTo>
                      <a:cubicBezTo>
                        <a:pt x="11270" y="10973"/>
                        <a:pt x="10800" y="10930"/>
                        <a:pt x="11035" y="10800"/>
                      </a:cubicBezTo>
                      <a:cubicBezTo>
                        <a:pt x="11035" y="10757"/>
                        <a:pt x="11035" y="10670"/>
                        <a:pt x="11035" y="10541"/>
                      </a:cubicBezTo>
                      <a:cubicBezTo>
                        <a:pt x="10800" y="10454"/>
                        <a:pt x="10800" y="10325"/>
                        <a:pt x="10800" y="10195"/>
                      </a:cubicBezTo>
                      <a:cubicBezTo>
                        <a:pt x="10800" y="9893"/>
                        <a:pt x="11974" y="9763"/>
                        <a:pt x="12678" y="9720"/>
                      </a:cubicBezTo>
                      <a:cubicBezTo>
                        <a:pt x="12678" y="9677"/>
                        <a:pt x="12913" y="9677"/>
                        <a:pt x="12913" y="9634"/>
                      </a:cubicBezTo>
                      <a:cubicBezTo>
                        <a:pt x="13148" y="9634"/>
                        <a:pt x="12913" y="9504"/>
                        <a:pt x="12913" y="9418"/>
                      </a:cubicBezTo>
                      <a:cubicBezTo>
                        <a:pt x="12678" y="9245"/>
                        <a:pt x="12443" y="9072"/>
                        <a:pt x="13148" y="9029"/>
                      </a:cubicBezTo>
                      <a:cubicBezTo>
                        <a:pt x="13148" y="9029"/>
                        <a:pt x="13148" y="8986"/>
                        <a:pt x="13383" y="8899"/>
                      </a:cubicBezTo>
                      <a:cubicBezTo>
                        <a:pt x="13383" y="8813"/>
                        <a:pt x="13383" y="8726"/>
                        <a:pt x="13852" y="8683"/>
                      </a:cubicBezTo>
                      <a:cubicBezTo>
                        <a:pt x="14087" y="8640"/>
                        <a:pt x="14087" y="8597"/>
                        <a:pt x="14087" y="8510"/>
                      </a:cubicBezTo>
                      <a:cubicBezTo>
                        <a:pt x="14087" y="8467"/>
                        <a:pt x="14322" y="8381"/>
                        <a:pt x="14322" y="8294"/>
                      </a:cubicBezTo>
                      <a:cubicBezTo>
                        <a:pt x="14557" y="8251"/>
                        <a:pt x="14322" y="8208"/>
                        <a:pt x="14087" y="8122"/>
                      </a:cubicBezTo>
                      <a:cubicBezTo>
                        <a:pt x="13852" y="8078"/>
                        <a:pt x="13617" y="7992"/>
                        <a:pt x="13617" y="7906"/>
                      </a:cubicBezTo>
                      <a:cubicBezTo>
                        <a:pt x="13617" y="7776"/>
                        <a:pt x="13617" y="7646"/>
                        <a:pt x="12913" y="7474"/>
                      </a:cubicBezTo>
                      <a:cubicBezTo>
                        <a:pt x="12209" y="7344"/>
                        <a:pt x="12209" y="7085"/>
                        <a:pt x="12443" y="6955"/>
                      </a:cubicBezTo>
                      <a:cubicBezTo>
                        <a:pt x="12443" y="6955"/>
                        <a:pt x="12678" y="6912"/>
                        <a:pt x="12678" y="6912"/>
                      </a:cubicBezTo>
                      <a:cubicBezTo>
                        <a:pt x="12678" y="6912"/>
                        <a:pt x="12678" y="6869"/>
                        <a:pt x="12678" y="6869"/>
                      </a:cubicBezTo>
                      <a:cubicBezTo>
                        <a:pt x="12913" y="6869"/>
                        <a:pt x="12913" y="6826"/>
                        <a:pt x="13148" y="6826"/>
                      </a:cubicBezTo>
                      <a:cubicBezTo>
                        <a:pt x="13148" y="6826"/>
                        <a:pt x="13148" y="6782"/>
                        <a:pt x="13148" y="6739"/>
                      </a:cubicBezTo>
                      <a:cubicBezTo>
                        <a:pt x="13383" y="6653"/>
                        <a:pt x="13617" y="6480"/>
                        <a:pt x="14322" y="6437"/>
                      </a:cubicBezTo>
                      <a:cubicBezTo>
                        <a:pt x="14322" y="6437"/>
                        <a:pt x="14322" y="6437"/>
                        <a:pt x="14322" y="6437"/>
                      </a:cubicBezTo>
                      <a:cubicBezTo>
                        <a:pt x="14557" y="6350"/>
                        <a:pt x="14087" y="6178"/>
                        <a:pt x="14087" y="6048"/>
                      </a:cubicBezTo>
                      <a:cubicBezTo>
                        <a:pt x="13617" y="5875"/>
                        <a:pt x="14087" y="5832"/>
                        <a:pt x="14557" y="5789"/>
                      </a:cubicBezTo>
                      <a:cubicBezTo>
                        <a:pt x="14557" y="5789"/>
                        <a:pt x="14557" y="5789"/>
                        <a:pt x="14557" y="5789"/>
                      </a:cubicBezTo>
                      <a:cubicBezTo>
                        <a:pt x="14557" y="5573"/>
                        <a:pt x="15261" y="5314"/>
                        <a:pt x="16200" y="5270"/>
                      </a:cubicBezTo>
                      <a:cubicBezTo>
                        <a:pt x="16435" y="5227"/>
                        <a:pt x="16670" y="5098"/>
                        <a:pt x="16670" y="4925"/>
                      </a:cubicBezTo>
                      <a:cubicBezTo>
                        <a:pt x="16670" y="4795"/>
                        <a:pt x="17139" y="4752"/>
                        <a:pt x="17843" y="4709"/>
                      </a:cubicBezTo>
                      <a:cubicBezTo>
                        <a:pt x="18078" y="4666"/>
                        <a:pt x="18078" y="4666"/>
                        <a:pt x="18313" y="4622"/>
                      </a:cubicBezTo>
                      <a:cubicBezTo>
                        <a:pt x="18313" y="4622"/>
                        <a:pt x="18313" y="4579"/>
                        <a:pt x="18313" y="4579"/>
                      </a:cubicBezTo>
                      <a:cubicBezTo>
                        <a:pt x="18078" y="4536"/>
                        <a:pt x="17843" y="4450"/>
                        <a:pt x="17843" y="4406"/>
                      </a:cubicBezTo>
                      <a:cubicBezTo>
                        <a:pt x="18078" y="4363"/>
                        <a:pt x="18078" y="4320"/>
                        <a:pt x="18313" y="4277"/>
                      </a:cubicBezTo>
                      <a:cubicBezTo>
                        <a:pt x="18548" y="4277"/>
                        <a:pt x="18313" y="4147"/>
                        <a:pt x="18078" y="4104"/>
                      </a:cubicBezTo>
                      <a:cubicBezTo>
                        <a:pt x="17843" y="3974"/>
                        <a:pt x="17609" y="3845"/>
                        <a:pt x="18078" y="3758"/>
                      </a:cubicBezTo>
                      <a:cubicBezTo>
                        <a:pt x="18313" y="3758"/>
                        <a:pt x="18078" y="3672"/>
                        <a:pt x="18078" y="3629"/>
                      </a:cubicBezTo>
                      <a:cubicBezTo>
                        <a:pt x="18078" y="3586"/>
                        <a:pt x="18078" y="3542"/>
                        <a:pt x="18078" y="3456"/>
                      </a:cubicBezTo>
                      <a:cubicBezTo>
                        <a:pt x="18078" y="3370"/>
                        <a:pt x="18783" y="3283"/>
                        <a:pt x="19957" y="3154"/>
                      </a:cubicBezTo>
                      <a:cubicBezTo>
                        <a:pt x="20426" y="3110"/>
                        <a:pt x="21130" y="3024"/>
                        <a:pt x="21130" y="3024"/>
                      </a:cubicBezTo>
                      <a:cubicBezTo>
                        <a:pt x="21130" y="2981"/>
                        <a:pt x="21130" y="2981"/>
                        <a:pt x="21130" y="2981"/>
                      </a:cubicBezTo>
                      <a:cubicBezTo>
                        <a:pt x="21130" y="2981"/>
                        <a:pt x="21130" y="2981"/>
                        <a:pt x="21130" y="2981"/>
                      </a:cubicBezTo>
                      <a:cubicBezTo>
                        <a:pt x="21365" y="2981"/>
                        <a:pt x="21365" y="2938"/>
                        <a:pt x="21365" y="2938"/>
                      </a:cubicBezTo>
                      <a:cubicBezTo>
                        <a:pt x="21365" y="2938"/>
                        <a:pt x="21365" y="2938"/>
                        <a:pt x="21365" y="2938"/>
                      </a:cubicBezTo>
                      <a:cubicBezTo>
                        <a:pt x="21365" y="2938"/>
                        <a:pt x="21365" y="2894"/>
                        <a:pt x="21365" y="2894"/>
                      </a:cubicBezTo>
                      <a:cubicBezTo>
                        <a:pt x="21365" y="2894"/>
                        <a:pt x="21365" y="2894"/>
                        <a:pt x="21365" y="2894"/>
                      </a:cubicBezTo>
                      <a:cubicBezTo>
                        <a:pt x="21365" y="2851"/>
                        <a:pt x="21365" y="2851"/>
                        <a:pt x="21365" y="2808"/>
                      </a:cubicBezTo>
                      <a:cubicBezTo>
                        <a:pt x="21365" y="2808"/>
                        <a:pt x="21365" y="2808"/>
                        <a:pt x="21365" y="2808"/>
                      </a:cubicBezTo>
                      <a:cubicBezTo>
                        <a:pt x="21365" y="2765"/>
                        <a:pt x="21365" y="2765"/>
                        <a:pt x="21365" y="2765"/>
                      </a:cubicBezTo>
                      <a:cubicBezTo>
                        <a:pt x="21600" y="2722"/>
                        <a:pt x="21600" y="2722"/>
                        <a:pt x="21600" y="2722"/>
                      </a:cubicBezTo>
                      <a:cubicBezTo>
                        <a:pt x="21600" y="2722"/>
                        <a:pt x="21600" y="2678"/>
                        <a:pt x="21600" y="2678"/>
                      </a:cubicBezTo>
                      <a:cubicBezTo>
                        <a:pt x="21600" y="2678"/>
                        <a:pt x="21600" y="2635"/>
                        <a:pt x="21600" y="2635"/>
                      </a:cubicBezTo>
                      <a:cubicBezTo>
                        <a:pt x="21600" y="2635"/>
                        <a:pt x="21600" y="2635"/>
                        <a:pt x="21600" y="2635"/>
                      </a:cubicBezTo>
                      <a:cubicBezTo>
                        <a:pt x="21600" y="2635"/>
                        <a:pt x="21600" y="2635"/>
                        <a:pt x="21600" y="2635"/>
                      </a:cubicBezTo>
                      <a:cubicBezTo>
                        <a:pt x="21130" y="2678"/>
                        <a:pt x="20896" y="2678"/>
                        <a:pt x="20661" y="267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86" name="Shape 3686"/>
                <p:cNvSpPr/>
                <p:nvPr/>
              </p:nvSpPr>
              <p:spPr>
                <a:xfrm>
                  <a:off x="154817" y="1106026"/>
                  <a:ext cx="18162"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11631" y="0"/>
                        <a:pt x="21600" y="0"/>
                      </a:cubicBezTo>
                      <a:cubicBezTo>
                        <a:pt x="11631"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87" name="Shape 3687"/>
                <p:cNvSpPr/>
                <p:nvPr/>
              </p:nvSpPr>
              <p:spPr>
                <a:xfrm>
                  <a:off x="181005" y="11145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688" name="Shape 3688"/>
                <p:cNvSpPr/>
                <p:nvPr/>
              </p:nvSpPr>
              <p:spPr>
                <a:xfrm>
                  <a:off x="200219" y="11243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89" name="Shape 3689"/>
                <p:cNvSpPr/>
                <p:nvPr/>
              </p:nvSpPr>
              <p:spPr>
                <a:xfrm>
                  <a:off x="198705" y="11470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90" name="Shape 3690"/>
                <p:cNvSpPr/>
                <p:nvPr/>
              </p:nvSpPr>
              <p:spPr>
                <a:xfrm>
                  <a:off x="193112" y="113971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7200"/>
                        <a:pt x="0" y="14400"/>
                        <a:pt x="0" y="21600"/>
                      </a:cubicBezTo>
                      <a:cubicBezTo>
                        <a:pt x="0" y="14400"/>
                        <a:pt x="21600" y="7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91" name="Shape 3691"/>
                <p:cNvSpPr/>
                <p:nvPr/>
              </p:nvSpPr>
              <p:spPr>
                <a:xfrm>
                  <a:off x="200219" y="11331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92" name="Shape 3692"/>
                <p:cNvSpPr/>
                <p:nvPr/>
              </p:nvSpPr>
              <p:spPr>
                <a:xfrm>
                  <a:off x="198705" y="11565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93" name="Shape 3693"/>
                <p:cNvSpPr/>
                <p:nvPr/>
              </p:nvSpPr>
              <p:spPr>
                <a:xfrm>
                  <a:off x="225947" y="5707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94" name="Shape 3694"/>
                <p:cNvSpPr/>
                <p:nvPr/>
              </p:nvSpPr>
              <p:spPr>
                <a:xfrm>
                  <a:off x="224433" y="57583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95" name="Shape 3695"/>
                <p:cNvSpPr/>
                <p:nvPr/>
              </p:nvSpPr>
              <p:spPr>
                <a:xfrm>
                  <a:off x="227460" y="56558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96" name="Shape 3696"/>
                <p:cNvSpPr/>
                <p:nvPr/>
              </p:nvSpPr>
              <p:spPr>
                <a:xfrm>
                  <a:off x="225947" y="56851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97" name="Shape 3697"/>
                <p:cNvSpPr/>
                <p:nvPr/>
              </p:nvSpPr>
              <p:spPr>
                <a:xfrm>
                  <a:off x="225947" y="5729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698" name="Shape 3698"/>
                <p:cNvSpPr/>
                <p:nvPr/>
              </p:nvSpPr>
              <p:spPr>
                <a:xfrm>
                  <a:off x="218840" y="5743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699" name="Shape 3699"/>
                <p:cNvSpPr/>
                <p:nvPr/>
              </p:nvSpPr>
              <p:spPr>
                <a:xfrm>
                  <a:off x="200219" y="11690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00" name="Shape 3700"/>
                <p:cNvSpPr/>
                <p:nvPr/>
              </p:nvSpPr>
              <p:spPr>
                <a:xfrm>
                  <a:off x="164662" y="710339"/>
                  <a:ext cx="12701" cy="16111"/>
                </a:xfrm>
                <a:custGeom>
                  <a:avLst/>
                  <a:gdLst/>
                  <a:ahLst/>
                  <a:cxnLst>
                    <a:cxn ang="0">
                      <a:pos x="wd2" y="hd2"/>
                    </a:cxn>
                    <a:cxn ang="5400000">
                      <a:pos x="wd2" y="hd2"/>
                    </a:cxn>
                    <a:cxn ang="10800000">
                      <a:pos x="wd2" y="hd2"/>
                    </a:cxn>
                    <a:cxn ang="16200000">
                      <a:pos x="wd2" y="hd2"/>
                    </a:cxn>
                  </a:cxnLst>
                  <a:rect l="0" t="0" r="r" b="b"/>
                  <a:pathLst>
                    <a:path w="18706" h="21600" fill="norm" stroke="1" extrusionOk="0">
                      <a:moveTo>
                        <a:pt x="18706" y="21600"/>
                      </a:moveTo>
                      <a:cubicBezTo>
                        <a:pt x="4306" y="16200"/>
                        <a:pt x="-2894" y="5400"/>
                        <a:pt x="4306" y="0"/>
                      </a:cubicBezTo>
                      <a:cubicBezTo>
                        <a:pt x="-2894" y="5400"/>
                        <a:pt x="-2894" y="16200"/>
                        <a:pt x="18706"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01" name="Shape 3701"/>
                <p:cNvSpPr/>
                <p:nvPr/>
              </p:nvSpPr>
              <p:spPr>
                <a:xfrm>
                  <a:off x="196139" y="117755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02" name="Shape 3702"/>
                <p:cNvSpPr/>
                <p:nvPr/>
              </p:nvSpPr>
              <p:spPr>
                <a:xfrm>
                  <a:off x="144683" y="110602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10800"/>
                        <a:pt x="0" y="0"/>
                      </a:cubicBezTo>
                      <a:cubicBezTo>
                        <a:pt x="72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03" name="Shape 3703"/>
                <p:cNvSpPr/>
                <p:nvPr/>
              </p:nvSpPr>
              <p:spPr>
                <a:xfrm>
                  <a:off x="198705" y="116094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04" name="Shape 3704"/>
                <p:cNvSpPr/>
                <p:nvPr/>
              </p:nvSpPr>
              <p:spPr>
                <a:xfrm>
                  <a:off x="198705" y="11521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05" name="Shape 3705"/>
                <p:cNvSpPr/>
                <p:nvPr/>
              </p:nvSpPr>
              <p:spPr>
                <a:xfrm>
                  <a:off x="193112" y="116461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06" name="Shape 3706"/>
                <p:cNvSpPr/>
                <p:nvPr/>
              </p:nvSpPr>
              <p:spPr>
                <a:xfrm>
                  <a:off x="194626" y="11760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07" name="Shape 3707"/>
                <p:cNvSpPr/>
                <p:nvPr/>
              </p:nvSpPr>
              <p:spPr>
                <a:xfrm>
                  <a:off x="148763" y="10013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08" name="Shape 3708"/>
                <p:cNvSpPr/>
                <p:nvPr/>
              </p:nvSpPr>
              <p:spPr>
                <a:xfrm>
                  <a:off x="306157" y="511151"/>
                  <a:ext cx="132333" cy="133281"/>
                </a:xfrm>
                <a:custGeom>
                  <a:avLst/>
                  <a:gdLst/>
                  <a:ahLst/>
                  <a:cxnLst>
                    <a:cxn ang="0">
                      <a:pos x="wd2" y="hd2"/>
                    </a:cxn>
                    <a:cxn ang="5400000">
                      <a:pos x="wd2" y="hd2"/>
                    </a:cxn>
                    <a:cxn ang="10800000">
                      <a:pos x="wd2" y="hd2"/>
                    </a:cxn>
                    <a:cxn ang="16200000">
                      <a:pos x="wd2" y="hd2"/>
                    </a:cxn>
                  </a:cxnLst>
                  <a:rect l="0" t="0" r="r" b="b"/>
                  <a:pathLst>
                    <a:path w="21462" h="21600" fill="norm" stroke="1" extrusionOk="0">
                      <a:moveTo>
                        <a:pt x="11504" y="1137"/>
                      </a:moveTo>
                      <a:cubicBezTo>
                        <a:pt x="11504" y="1137"/>
                        <a:pt x="11504" y="1137"/>
                        <a:pt x="11504" y="1137"/>
                      </a:cubicBezTo>
                      <a:cubicBezTo>
                        <a:pt x="11504" y="1137"/>
                        <a:pt x="11504" y="1137"/>
                        <a:pt x="11504" y="1137"/>
                      </a:cubicBezTo>
                      <a:cubicBezTo>
                        <a:pt x="11270" y="1137"/>
                        <a:pt x="11270" y="1137"/>
                        <a:pt x="11270" y="1137"/>
                      </a:cubicBezTo>
                      <a:cubicBezTo>
                        <a:pt x="11035" y="909"/>
                        <a:pt x="11035" y="909"/>
                        <a:pt x="11035" y="909"/>
                      </a:cubicBezTo>
                      <a:cubicBezTo>
                        <a:pt x="11035" y="909"/>
                        <a:pt x="10800" y="909"/>
                        <a:pt x="10800" y="909"/>
                      </a:cubicBezTo>
                      <a:cubicBezTo>
                        <a:pt x="10800" y="909"/>
                        <a:pt x="10800" y="909"/>
                        <a:pt x="10800" y="909"/>
                      </a:cubicBezTo>
                      <a:cubicBezTo>
                        <a:pt x="10565" y="682"/>
                        <a:pt x="10565" y="682"/>
                        <a:pt x="10330" y="682"/>
                      </a:cubicBezTo>
                      <a:cubicBezTo>
                        <a:pt x="10096" y="455"/>
                        <a:pt x="9626" y="0"/>
                        <a:pt x="9157" y="0"/>
                      </a:cubicBezTo>
                      <a:cubicBezTo>
                        <a:pt x="8217" y="0"/>
                        <a:pt x="8217" y="0"/>
                        <a:pt x="8217" y="0"/>
                      </a:cubicBezTo>
                      <a:cubicBezTo>
                        <a:pt x="7513" y="0"/>
                        <a:pt x="6809" y="0"/>
                        <a:pt x="6339" y="227"/>
                      </a:cubicBezTo>
                      <a:cubicBezTo>
                        <a:pt x="5870" y="455"/>
                        <a:pt x="5165" y="455"/>
                        <a:pt x="4696" y="455"/>
                      </a:cubicBezTo>
                      <a:cubicBezTo>
                        <a:pt x="4226" y="455"/>
                        <a:pt x="3522" y="455"/>
                        <a:pt x="3052" y="909"/>
                      </a:cubicBezTo>
                      <a:cubicBezTo>
                        <a:pt x="2113" y="1364"/>
                        <a:pt x="1174" y="2501"/>
                        <a:pt x="1174" y="2728"/>
                      </a:cubicBezTo>
                      <a:cubicBezTo>
                        <a:pt x="1409" y="3183"/>
                        <a:pt x="1174" y="6821"/>
                        <a:pt x="235" y="7276"/>
                      </a:cubicBezTo>
                      <a:cubicBezTo>
                        <a:pt x="235" y="7276"/>
                        <a:pt x="0" y="7276"/>
                        <a:pt x="0" y="7276"/>
                      </a:cubicBezTo>
                      <a:cubicBezTo>
                        <a:pt x="0" y="7276"/>
                        <a:pt x="0" y="7276"/>
                        <a:pt x="0" y="7276"/>
                      </a:cubicBezTo>
                      <a:cubicBezTo>
                        <a:pt x="235" y="7503"/>
                        <a:pt x="235" y="7503"/>
                        <a:pt x="235" y="7503"/>
                      </a:cubicBezTo>
                      <a:cubicBezTo>
                        <a:pt x="235" y="7503"/>
                        <a:pt x="470" y="7731"/>
                        <a:pt x="470" y="7731"/>
                      </a:cubicBezTo>
                      <a:cubicBezTo>
                        <a:pt x="470" y="7958"/>
                        <a:pt x="470" y="7958"/>
                        <a:pt x="704" y="7958"/>
                      </a:cubicBezTo>
                      <a:cubicBezTo>
                        <a:pt x="704" y="7958"/>
                        <a:pt x="939" y="8185"/>
                        <a:pt x="939" y="8413"/>
                      </a:cubicBezTo>
                      <a:cubicBezTo>
                        <a:pt x="939" y="8413"/>
                        <a:pt x="939" y="8413"/>
                        <a:pt x="1174" y="8413"/>
                      </a:cubicBezTo>
                      <a:cubicBezTo>
                        <a:pt x="1174" y="8640"/>
                        <a:pt x="1409" y="8640"/>
                        <a:pt x="1409" y="8867"/>
                      </a:cubicBezTo>
                      <a:cubicBezTo>
                        <a:pt x="1643" y="8867"/>
                        <a:pt x="1643" y="8867"/>
                        <a:pt x="1643" y="8867"/>
                      </a:cubicBezTo>
                      <a:cubicBezTo>
                        <a:pt x="1878" y="9095"/>
                        <a:pt x="1878" y="9095"/>
                        <a:pt x="1878" y="9322"/>
                      </a:cubicBezTo>
                      <a:cubicBezTo>
                        <a:pt x="2113" y="9322"/>
                        <a:pt x="2113" y="9322"/>
                        <a:pt x="2113" y="9322"/>
                      </a:cubicBezTo>
                      <a:cubicBezTo>
                        <a:pt x="2348" y="9549"/>
                        <a:pt x="2348" y="9549"/>
                        <a:pt x="2348" y="9549"/>
                      </a:cubicBezTo>
                      <a:cubicBezTo>
                        <a:pt x="2583" y="9777"/>
                        <a:pt x="2583" y="9777"/>
                        <a:pt x="2583" y="9777"/>
                      </a:cubicBezTo>
                      <a:cubicBezTo>
                        <a:pt x="2817" y="9777"/>
                        <a:pt x="2817" y="10004"/>
                        <a:pt x="3052" y="10004"/>
                      </a:cubicBezTo>
                      <a:cubicBezTo>
                        <a:pt x="3522" y="10459"/>
                        <a:pt x="3991" y="10686"/>
                        <a:pt x="4226" y="10914"/>
                      </a:cubicBezTo>
                      <a:cubicBezTo>
                        <a:pt x="4696" y="11368"/>
                        <a:pt x="4930" y="11596"/>
                        <a:pt x="5870" y="11823"/>
                      </a:cubicBezTo>
                      <a:cubicBezTo>
                        <a:pt x="7748" y="11823"/>
                        <a:pt x="8452" y="12733"/>
                        <a:pt x="8922" y="13415"/>
                      </a:cubicBezTo>
                      <a:cubicBezTo>
                        <a:pt x="9157" y="13642"/>
                        <a:pt x="10565" y="14097"/>
                        <a:pt x="11504" y="14552"/>
                      </a:cubicBezTo>
                      <a:cubicBezTo>
                        <a:pt x="11739" y="14552"/>
                        <a:pt x="11974" y="14779"/>
                        <a:pt x="11974" y="14779"/>
                      </a:cubicBezTo>
                      <a:cubicBezTo>
                        <a:pt x="13383" y="15234"/>
                        <a:pt x="13852" y="15461"/>
                        <a:pt x="14087" y="15916"/>
                      </a:cubicBezTo>
                      <a:cubicBezTo>
                        <a:pt x="14087" y="15916"/>
                        <a:pt x="14087" y="16143"/>
                        <a:pt x="14087" y="16143"/>
                      </a:cubicBezTo>
                      <a:cubicBezTo>
                        <a:pt x="14087" y="16598"/>
                        <a:pt x="13852" y="16825"/>
                        <a:pt x="13383" y="17280"/>
                      </a:cubicBezTo>
                      <a:cubicBezTo>
                        <a:pt x="13383" y="17280"/>
                        <a:pt x="13383" y="17507"/>
                        <a:pt x="13148" y="17507"/>
                      </a:cubicBezTo>
                      <a:cubicBezTo>
                        <a:pt x="12678" y="18189"/>
                        <a:pt x="11974" y="18872"/>
                        <a:pt x="11974" y="19554"/>
                      </a:cubicBezTo>
                      <a:cubicBezTo>
                        <a:pt x="11974" y="20236"/>
                        <a:pt x="11739" y="20691"/>
                        <a:pt x="11504" y="20918"/>
                      </a:cubicBezTo>
                      <a:cubicBezTo>
                        <a:pt x="11504" y="20918"/>
                        <a:pt x="11739" y="21145"/>
                        <a:pt x="11739" y="21145"/>
                      </a:cubicBezTo>
                      <a:cubicBezTo>
                        <a:pt x="12443" y="21145"/>
                        <a:pt x="12913" y="21145"/>
                        <a:pt x="13383" y="21373"/>
                      </a:cubicBezTo>
                      <a:cubicBezTo>
                        <a:pt x="13383" y="21373"/>
                        <a:pt x="13617" y="21373"/>
                        <a:pt x="13617" y="21373"/>
                      </a:cubicBezTo>
                      <a:cubicBezTo>
                        <a:pt x="13852" y="21373"/>
                        <a:pt x="14087" y="21373"/>
                        <a:pt x="14322" y="21373"/>
                      </a:cubicBezTo>
                      <a:cubicBezTo>
                        <a:pt x="14322" y="21373"/>
                        <a:pt x="14557" y="21373"/>
                        <a:pt x="14791" y="21373"/>
                      </a:cubicBezTo>
                      <a:cubicBezTo>
                        <a:pt x="14791" y="21373"/>
                        <a:pt x="14791" y="21373"/>
                        <a:pt x="14791" y="21373"/>
                      </a:cubicBezTo>
                      <a:cubicBezTo>
                        <a:pt x="15026" y="21373"/>
                        <a:pt x="15026" y="21373"/>
                        <a:pt x="15026" y="21373"/>
                      </a:cubicBezTo>
                      <a:cubicBezTo>
                        <a:pt x="15026" y="21373"/>
                        <a:pt x="15026" y="21373"/>
                        <a:pt x="15261" y="21373"/>
                      </a:cubicBezTo>
                      <a:cubicBezTo>
                        <a:pt x="15261" y="21373"/>
                        <a:pt x="15496" y="21373"/>
                        <a:pt x="15496" y="21373"/>
                      </a:cubicBezTo>
                      <a:cubicBezTo>
                        <a:pt x="15730" y="21373"/>
                        <a:pt x="15730" y="21600"/>
                        <a:pt x="15965" y="21600"/>
                      </a:cubicBezTo>
                      <a:cubicBezTo>
                        <a:pt x="16200" y="21600"/>
                        <a:pt x="16435" y="21600"/>
                        <a:pt x="16904" y="21373"/>
                      </a:cubicBezTo>
                      <a:cubicBezTo>
                        <a:pt x="17139" y="21145"/>
                        <a:pt x="17374" y="21145"/>
                        <a:pt x="17843" y="21145"/>
                      </a:cubicBezTo>
                      <a:cubicBezTo>
                        <a:pt x="17843" y="20918"/>
                        <a:pt x="18078" y="21145"/>
                        <a:pt x="18078" y="21145"/>
                      </a:cubicBezTo>
                      <a:cubicBezTo>
                        <a:pt x="18078" y="21145"/>
                        <a:pt x="18548" y="20918"/>
                        <a:pt x="18548" y="20691"/>
                      </a:cubicBezTo>
                      <a:cubicBezTo>
                        <a:pt x="19017" y="20463"/>
                        <a:pt x="19487" y="20008"/>
                        <a:pt x="19957" y="20008"/>
                      </a:cubicBezTo>
                      <a:cubicBezTo>
                        <a:pt x="19957" y="20008"/>
                        <a:pt x="19957" y="20008"/>
                        <a:pt x="19957" y="20008"/>
                      </a:cubicBezTo>
                      <a:cubicBezTo>
                        <a:pt x="20426" y="19781"/>
                        <a:pt x="20896" y="17962"/>
                        <a:pt x="20896" y="17053"/>
                      </a:cubicBezTo>
                      <a:cubicBezTo>
                        <a:pt x="20896" y="17053"/>
                        <a:pt x="20896" y="17053"/>
                        <a:pt x="20896" y="17053"/>
                      </a:cubicBezTo>
                      <a:cubicBezTo>
                        <a:pt x="20896" y="16371"/>
                        <a:pt x="20896" y="16371"/>
                        <a:pt x="20896" y="16371"/>
                      </a:cubicBezTo>
                      <a:cubicBezTo>
                        <a:pt x="20896" y="16371"/>
                        <a:pt x="20896" y="16371"/>
                        <a:pt x="20896" y="16371"/>
                      </a:cubicBezTo>
                      <a:cubicBezTo>
                        <a:pt x="20896" y="16371"/>
                        <a:pt x="20896" y="16371"/>
                        <a:pt x="20896" y="16371"/>
                      </a:cubicBezTo>
                      <a:cubicBezTo>
                        <a:pt x="20896" y="16143"/>
                        <a:pt x="20896" y="16143"/>
                        <a:pt x="20896" y="16143"/>
                      </a:cubicBezTo>
                      <a:cubicBezTo>
                        <a:pt x="20896" y="16143"/>
                        <a:pt x="20896" y="16143"/>
                        <a:pt x="20896" y="16143"/>
                      </a:cubicBezTo>
                      <a:cubicBezTo>
                        <a:pt x="20896" y="15916"/>
                        <a:pt x="20896" y="15916"/>
                        <a:pt x="20896" y="15916"/>
                      </a:cubicBezTo>
                      <a:cubicBezTo>
                        <a:pt x="20896" y="15916"/>
                        <a:pt x="20896" y="15916"/>
                        <a:pt x="20896" y="15688"/>
                      </a:cubicBezTo>
                      <a:cubicBezTo>
                        <a:pt x="20896" y="15688"/>
                        <a:pt x="20896" y="15688"/>
                        <a:pt x="21130" y="15461"/>
                      </a:cubicBezTo>
                      <a:cubicBezTo>
                        <a:pt x="21130" y="15461"/>
                        <a:pt x="21130" y="15234"/>
                        <a:pt x="21130" y="15234"/>
                      </a:cubicBezTo>
                      <a:cubicBezTo>
                        <a:pt x="21130" y="15234"/>
                        <a:pt x="21130" y="15234"/>
                        <a:pt x="21130" y="15234"/>
                      </a:cubicBezTo>
                      <a:cubicBezTo>
                        <a:pt x="21130" y="15006"/>
                        <a:pt x="21130" y="14779"/>
                        <a:pt x="21130" y="14779"/>
                      </a:cubicBezTo>
                      <a:cubicBezTo>
                        <a:pt x="21365" y="14097"/>
                        <a:pt x="21600" y="12505"/>
                        <a:pt x="21365" y="12278"/>
                      </a:cubicBezTo>
                      <a:cubicBezTo>
                        <a:pt x="21365" y="12278"/>
                        <a:pt x="21130" y="12278"/>
                        <a:pt x="21130" y="12278"/>
                      </a:cubicBezTo>
                      <a:cubicBezTo>
                        <a:pt x="20661" y="12278"/>
                        <a:pt x="20426" y="12505"/>
                        <a:pt x="19957" y="12505"/>
                      </a:cubicBezTo>
                      <a:cubicBezTo>
                        <a:pt x="19722" y="12733"/>
                        <a:pt x="19722" y="12733"/>
                        <a:pt x="19487" y="12733"/>
                      </a:cubicBezTo>
                      <a:cubicBezTo>
                        <a:pt x="18783" y="12733"/>
                        <a:pt x="18078" y="11141"/>
                        <a:pt x="17609" y="9549"/>
                      </a:cubicBezTo>
                      <a:cubicBezTo>
                        <a:pt x="17374" y="8867"/>
                        <a:pt x="16670" y="7731"/>
                        <a:pt x="16435" y="7731"/>
                      </a:cubicBezTo>
                      <a:cubicBezTo>
                        <a:pt x="16435" y="7731"/>
                        <a:pt x="16200" y="7958"/>
                        <a:pt x="15965" y="7958"/>
                      </a:cubicBezTo>
                      <a:cubicBezTo>
                        <a:pt x="15965" y="7958"/>
                        <a:pt x="15965" y="7958"/>
                        <a:pt x="15965" y="7958"/>
                      </a:cubicBezTo>
                      <a:cubicBezTo>
                        <a:pt x="15965" y="7958"/>
                        <a:pt x="15965" y="7958"/>
                        <a:pt x="15965" y="7958"/>
                      </a:cubicBezTo>
                      <a:cubicBezTo>
                        <a:pt x="15730" y="7958"/>
                        <a:pt x="15730" y="7958"/>
                        <a:pt x="15730" y="7958"/>
                      </a:cubicBezTo>
                      <a:cubicBezTo>
                        <a:pt x="15496" y="7958"/>
                        <a:pt x="15496" y="7958"/>
                        <a:pt x="15496" y="7731"/>
                      </a:cubicBezTo>
                      <a:cubicBezTo>
                        <a:pt x="15261" y="7731"/>
                        <a:pt x="14791" y="7503"/>
                        <a:pt x="13852" y="7503"/>
                      </a:cubicBezTo>
                      <a:cubicBezTo>
                        <a:pt x="13148" y="7503"/>
                        <a:pt x="12443" y="7503"/>
                        <a:pt x="12209" y="7048"/>
                      </a:cubicBezTo>
                      <a:cubicBezTo>
                        <a:pt x="11739" y="6594"/>
                        <a:pt x="11974" y="5912"/>
                        <a:pt x="12209" y="5002"/>
                      </a:cubicBezTo>
                      <a:cubicBezTo>
                        <a:pt x="12443" y="4093"/>
                        <a:pt x="11974" y="3638"/>
                        <a:pt x="11739" y="2956"/>
                      </a:cubicBezTo>
                      <a:cubicBezTo>
                        <a:pt x="11504" y="2501"/>
                        <a:pt x="11270" y="1819"/>
                        <a:pt x="11974" y="1592"/>
                      </a:cubicBezTo>
                      <a:cubicBezTo>
                        <a:pt x="11974" y="1364"/>
                        <a:pt x="11974" y="1364"/>
                        <a:pt x="11974" y="1364"/>
                      </a:cubicBezTo>
                      <a:cubicBezTo>
                        <a:pt x="11974" y="1364"/>
                        <a:pt x="11974" y="1364"/>
                        <a:pt x="11974" y="1364"/>
                      </a:cubicBezTo>
                      <a:cubicBezTo>
                        <a:pt x="11974" y="1364"/>
                        <a:pt x="11974" y="1364"/>
                        <a:pt x="11974" y="1364"/>
                      </a:cubicBezTo>
                      <a:cubicBezTo>
                        <a:pt x="11974" y="1364"/>
                        <a:pt x="11974" y="1364"/>
                        <a:pt x="11974" y="1364"/>
                      </a:cubicBezTo>
                      <a:cubicBezTo>
                        <a:pt x="11974" y="1364"/>
                        <a:pt x="11974" y="1364"/>
                        <a:pt x="11974" y="1137"/>
                      </a:cubicBezTo>
                      <a:cubicBezTo>
                        <a:pt x="11974" y="1137"/>
                        <a:pt x="11974" y="1137"/>
                        <a:pt x="11974" y="1137"/>
                      </a:cubicBezTo>
                      <a:cubicBezTo>
                        <a:pt x="11739" y="1137"/>
                        <a:pt x="11739" y="1137"/>
                        <a:pt x="11504" y="113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09" name="Shape 3709"/>
                <p:cNvSpPr/>
                <p:nvPr/>
              </p:nvSpPr>
              <p:spPr>
                <a:xfrm>
                  <a:off x="429203" y="6007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10" name="Shape 3710"/>
                <p:cNvSpPr/>
                <p:nvPr/>
              </p:nvSpPr>
              <p:spPr>
                <a:xfrm>
                  <a:off x="434796" y="60366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11" name="Shape 3711"/>
                <p:cNvSpPr/>
                <p:nvPr/>
              </p:nvSpPr>
              <p:spPr>
                <a:xfrm>
                  <a:off x="397422" y="5609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12" name="Shape 3712"/>
                <p:cNvSpPr/>
                <p:nvPr/>
              </p:nvSpPr>
              <p:spPr>
                <a:xfrm>
                  <a:off x="434796" y="608056"/>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21600"/>
                      </a:moveTo>
                      <a:cubicBezTo>
                        <a:pt x="0" y="21600"/>
                        <a:pt x="0" y="21600"/>
                        <a:pt x="0" y="21600"/>
                      </a:cubicBezTo>
                      <a:cubicBezTo>
                        <a:pt x="0" y="14400"/>
                        <a:pt x="0" y="14400"/>
                        <a:pt x="0" y="14400"/>
                      </a:cubicBezTo>
                      <a:cubicBezTo>
                        <a:pt x="0" y="7200"/>
                        <a:pt x="0" y="7200"/>
                        <a:pt x="0" y="0"/>
                      </a:cubicBezTo>
                      <a:lnTo>
                        <a:pt x="0" y="21600"/>
                      </a:lnTo>
                      <a:close/>
                    </a:path>
                  </a:pathLst>
                </a:custGeom>
                <a:noFill/>
                <a:ln w="12700" cap="flat">
                  <a:noFill/>
                  <a:miter lim="400000"/>
                </a:ln>
                <a:effectLst/>
              </p:spPr>
              <p:txBody>
                <a:bodyPr wrap="square" lIns="45719" tIns="45719" rIns="45719" bIns="45719" numCol="1" anchor="t">
                  <a:noAutofit/>
                </a:bodyPr>
                <a:lstStyle/>
                <a:p>
                  <a:pPr/>
                </a:p>
              </p:txBody>
            </p:sp>
            <p:sp>
              <p:nvSpPr>
                <p:cNvPr id="3713" name="Shape 3713"/>
                <p:cNvSpPr/>
                <p:nvPr/>
              </p:nvSpPr>
              <p:spPr>
                <a:xfrm>
                  <a:off x="380314" y="5143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14" name="Shape 3714"/>
                <p:cNvSpPr/>
                <p:nvPr/>
              </p:nvSpPr>
              <p:spPr>
                <a:xfrm>
                  <a:off x="425420" y="58242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5429" y="0"/>
                        <a:pt x="12343" y="10800"/>
                        <a:pt x="6171" y="10800"/>
                      </a:cubicBezTo>
                      <a:cubicBezTo>
                        <a:pt x="3086" y="21600"/>
                        <a:pt x="3086" y="21600"/>
                        <a:pt x="0" y="21600"/>
                      </a:cubicBezTo>
                      <a:cubicBezTo>
                        <a:pt x="3086" y="21600"/>
                        <a:pt x="3086" y="21600"/>
                        <a:pt x="6171" y="10800"/>
                      </a:cubicBezTo>
                      <a:cubicBezTo>
                        <a:pt x="12343" y="10800"/>
                        <a:pt x="15429"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15" name="Shape 3715"/>
                <p:cNvSpPr/>
                <p:nvPr/>
              </p:nvSpPr>
              <p:spPr>
                <a:xfrm>
                  <a:off x="311158" y="5604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21600" y="10800"/>
                        <a:pt x="0" y="0"/>
                      </a:cubicBezTo>
                      <a:cubicBezTo>
                        <a:pt x="2160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16" name="Shape 3716"/>
                <p:cNvSpPr/>
                <p:nvPr/>
              </p:nvSpPr>
              <p:spPr>
                <a:xfrm>
                  <a:off x="390611" y="6429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17" name="Shape 3717"/>
                <p:cNvSpPr/>
                <p:nvPr/>
              </p:nvSpPr>
              <p:spPr>
                <a:xfrm>
                  <a:off x="314184" y="56265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0" y="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18" name="Shape 3718"/>
                <p:cNvSpPr/>
                <p:nvPr/>
              </p:nvSpPr>
              <p:spPr>
                <a:xfrm>
                  <a:off x="385314" y="6080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8640"/>
                        <a:pt x="14400" y="12960"/>
                        <a:pt x="0" y="21600"/>
                      </a:cubicBezTo>
                      <a:cubicBezTo>
                        <a:pt x="14400" y="12960"/>
                        <a:pt x="21600" y="864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19" name="Shape 3719"/>
                <p:cNvSpPr/>
                <p:nvPr/>
              </p:nvSpPr>
              <p:spPr>
                <a:xfrm>
                  <a:off x="411042" y="634826"/>
                  <a:ext cx="12701" cy="12701"/>
                </a:xfrm>
                <a:custGeom>
                  <a:avLst/>
                  <a:gdLst/>
                  <a:ahLst/>
                  <a:cxnLst>
                    <a:cxn ang="0">
                      <a:pos x="wd2" y="hd2"/>
                    </a:cxn>
                    <a:cxn ang="5400000">
                      <a:pos x="wd2" y="hd2"/>
                    </a:cxn>
                    <a:cxn ang="10800000">
                      <a:pos x="wd2" y="hd2"/>
                    </a:cxn>
                    <a:cxn ang="16200000">
                      <a:pos x="wd2" y="hd2"/>
                    </a:cxn>
                  </a:cxnLst>
                  <a:rect l="0" t="0" r="r" b="b"/>
                  <a:pathLst>
                    <a:path w="21600" h="9600" fill="norm" stroke="1" extrusionOk="0">
                      <a:moveTo>
                        <a:pt x="0" y="9600"/>
                      </a:moveTo>
                      <a:cubicBezTo>
                        <a:pt x="0" y="-12000"/>
                        <a:pt x="21600" y="9600"/>
                        <a:pt x="21600" y="9600"/>
                      </a:cubicBezTo>
                      <a:cubicBezTo>
                        <a:pt x="21600" y="9600"/>
                        <a:pt x="0" y="-12000"/>
                        <a:pt x="0" y="9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20" name="Shape 3720"/>
                <p:cNvSpPr/>
                <p:nvPr/>
              </p:nvSpPr>
              <p:spPr>
                <a:xfrm>
                  <a:off x="396665" y="6373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21" name="Shape 3721"/>
                <p:cNvSpPr/>
                <p:nvPr/>
              </p:nvSpPr>
              <p:spPr>
                <a:xfrm>
                  <a:off x="434796" y="60512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22" name="Shape 3722"/>
                <p:cNvSpPr/>
                <p:nvPr/>
              </p:nvSpPr>
              <p:spPr>
                <a:xfrm>
                  <a:off x="413312" y="6336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0800"/>
                        <a:pt x="0" y="21600"/>
                        <a:pt x="0" y="21600"/>
                      </a:cubicBezTo>
                      <a:cubicBezTo>
                        <a:pt x="0" y="21600"/>
                        <a:pt x="216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23" name="Shape 3723"/>
                <p:cNvSpPr/>
                <p:nvPr/>
              </p:nvSpPr>
              <p:spPr>
                <a:xfrm>
                  <a:off x="386828" y="6429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24" name="Shape 3724"/>
                <p:cNvSpPr/>
                <p:nvPr/>
              </p:nvSpPr>
              <p:spPr>
                <a:xfrm>
                  <a:off x="308131" y="5582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25" name="Shape 3725"/>
                <p:cNvSpPr/>
                <p:nvPr/>
              </p:nvSpPr>
              <p:spPr>
                <a:xfrm>
                  <a:off x="302077" y="55240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26" name="Shape 3726"/>
                <p:cNvSpPr/>
                <p:nvPr/>
              </p:nvSpPr>
              <p:spPr>
                <a:xfrm>
                  <a:off x="317968" y="5655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27" name="Shape 3727"/>
                <p:cNvSpPr/>
                <p:nvPr/>
              </p:nvSpPr>
              <p:spPr>
                <a:xfrm>
                  <a:off x="305104" y="5560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0"/>
                        <a:pt x="0" y="0"/>
                      </a:cubicBezTo>
                      <a:cubicBezTo>
                        <a:pt x="0" y="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28" name="Shape 3728"/>
                <p:cNvSpPr/>
                <p:nvPr/>
              </p:nvSpPr>
              <p:spPr>
                <a:xfrm>
                  <a:off x="434796" y="60732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29" name="Shape 3729"/>
                <p:cNvSpPr/>
                <p:nvPr/>
              </p:nvSpPr>
              <p:spPr>
                <a:xfrm>
                  <a:off x="38285" y="0"/>
                  <a:ext cx="188374" cy="260702"/>
                </a:xfrm>
                <a:custGeom>
                  <a:avLst/>
                  <a:gdLst/>
                  <a:ahLst/>
                  <a:cxnLst>
                    <a:cxn ang="0">
                      <a:pos x="wd2" y="hd2"/>
                    </a:cxn>
                    <a:cxn ang="5400000">
                      <a:pos x="wd2" y="hd2"/>
                    </a:cxn>
                    <a:cxn ang="10800000">
                      <a:pos x="wd2" y="hd2"/>
                    </a:cxn>
                    <a:cxn ang="16200000">
                      <a:pos x="wd2" y="hd2"/>
                    </a:cxn>
                  </a:cxnLst>
                  <a:rect l="0" t="0" r="r" b="b"/>
                  <a:pathLst>
                    <a:path w="21508" h="21600" fill="norm" stroke="1" extrusionOk="0">
                      <a:moveTo>
                        <a:pt x="6266" y="16374"/>
                      </a:moveTo>
                      <a:cubicBezTo>
                        <a:pt x="6431" y="16374"/>
                        <a:pt x="6595" y="16374"/>
                        <a:pt x="6595" y="16374"/>
                      </a:cubicBezTo>
                      <a:cubicBezTo>
                        <a:pt x="6760" y="16258"/>
                        <a:pt x="6760" y="16258"/>
                        <a:pt x="6925" y="16258"/>
                      </a:cubicBezTo>
                      <a:cubicBezTo>
                        <a:pt x="6925" y="16258"/>
                        <a:pt x="7090" y="16258"/>
                        <a:pt x="7090" y="16258"/>
                      </a:cubicBezTo>
                      <a:cubicBezTo>
                        <a:pt x="7255" y="16258"/>
                        <a:pt x="7255" y="16258"/>
                        <a:pt x="7420" y="16258"/>
                      </a:cubicBezTo>
                      <a:cubicBezTo>
                        <a:pt x="7420" y="16258"/>
                        <a:pt x="7420" y="16258"/>
                        <a:pt x="7420" y="16374"/>
                      </a:cubicBezTo>
                      <a:cubicBezTo>
                        <a:pt x="7585" y="16374"/>
                        <a:pt x="7750" y="16374"/>
                        <a:pt x="7750" y="16374"/>
                      </a:cubicBezTo>
                      <a:cubicBezTo>
                        <a:pt x="8079" y="16490"/>
                        <a:pt x="8244" y="16839"/>
                        <a:pt x="8409" y="17071"/>
                      </a:cubicBezTo>
                      <a:cubicBezTo>
                        <a:pt x="8409" y="17303"/>
                        <a:pt x="8574" y="17419"/>
                        <a:pt x="8739" y="17419"/>
                      </a:cubicBezTo>
                      <a:cubicBezTo>
                        <a:pt x="9234" y="17535"/>
                        <a:pt x="9563" y="17652"/>
                        <a:pt x="9893" y="17884"/>
                      </a:cubicBezTo>
                      <a:cubicBezTo>
                        <a:pt x="10058" y="18116"/>
                        <a:pt x="10223" y="18348"/>
                        <a:pt x="10223" y="18581"/>
                      </a:cubicBezTo>
                      <a:cubicBezTo>
                        <a:pt x="10223" y="18581"/>
                        <a:pt x="10223" y="18581"/>
                        <a:pt x="10388" y="18697"/>
                      </a:cubicBezTo>
                      <a:cubicBezTo>
                        <a:pt x="10553" y="18813"/>
                        <a:pt x="10882" y="19045"/>
                        <a:pt x="10882" y="19277"/>
                      </a:cubicBezTo>
                      <a:cubicBezTo>
                        <a:pt x="11047" y="19394"/>
                        <a:pt x="11212" y="19394"/>
                        <a:pt x="11707" y="19394"/>
                      </a:cubicBezTo>
                      <a:cubicBezTo>
                        <a:pt x="12037" y="19394"/>
                        <a:pt x="12366" y="19394"/>
                        <a:pt x="12531" y="19277"/>
                      </a:cubicBezTo>
                      <a:cubicBezTo>
                        <a:pt x="12861" y="19161"/>
                        <a:pt x="13521" y="19045"/>
                        <a:pt x="14015" y="19277"/>
                      </a:cubicBezTo>
                      <a:cubicBezTo>
                        <a:pt x="14180" y="19277"/>
                        <a:pt x="14180" y="19161"/>
                        <a:pt x="14345" y="19161"/>
                      </a:cubicBezTo>
                      <a:cubicBezTo>
                        <a:pt x="14510" y="19161"/>
                        <a:pt x="14675" y="19161"/>
                        <a:pt x="14840" y="19161"/>
                      </a:cubicBezTo>
                      <a:cubicBezTo>
                        <a:pt x="14840" y="19161"/>
                        <a:pt x="14840" y="19161"/>
                        <a:pt x="15005" y="19161"/>
                      </a:cubicBezTo>
                      <a:cubicBezTo>
                        <a:pt x="15005" y="19161"/>
                        <a:pt x="15005" y="19161"/>
                        <a:pt x="15169" y="19161"/>
                      </a:cubicBezTo>
                      <a:cubicBezTo>
                        <a:pt x="16159" y="19394"/>
                        <a:pt x="16653" y="19626"/>
                        <a:pt x="16653" y="19974"/>
                      </a:cubicBezTo>
                      <a:cubicBezTo>
                        <a:pt x="16818" y="20090"/>
                        <a:pt x="16818" y="20206"/>
                        <a:pt x="16653" y="20323"/>
                      </a:cubicBezTo>
                      <a:cubicBezTo>
                        <a:pt x="16489" y="20439"/>
                        <a:pt x="16324" y="20555"/>
                        <a:pt x="16159" y="20671"/>
                      </a:cubicBezTo>
                      <a:cubicBezTo>
                        <a:pt x="16159" y="20671"/>
                        <a:pt x="16159" y="20787"/>
                        <a:pt x="15994" y="20787"/>
                      </a:cubicBezTo>
                      <a:cubicBezTo>
                        <a:pt x="15829" y="20903"/>
                        <a:pt x="15664" y="21135"/>
                        <a:pt x="15664" y="21135"/>
                      </a:cubicBezTo>
                      <a:cubicBezTo>
                        <a:pt x="15664" y="21135"/>
                        <a:pt x="15994" y="21252"/>
                        <a:pt x="16159" y="21368"/>
                      </a:cubicBezTo>
                      <a:cubicBezTo>
                        <a:pt x="16159" y="21368"/>
                        <a:pt x="16324" y="21368"/>
                        <a:pt x="16324" y="21484"/>
                      </a:cubicBezTo>
                      <a:cubicBezTo>
                        <a:pt x="16489" y="21484"/>
                        <a:pt x="16489" y="21484"/>
                        <a:pt x="16489" y="21484"/>
                      </a:cubicBezTo>
                      <a:cubicBezTo>
                        <a:pt x="16489" y="21600"/>
                        <a:pt x="16489" y="21600"/>
                        <a:pt x="16653" y="21600"/>
                      </a:cubicBezTo>
                      <a:cubicBezTo>
                        <a:pt x="16653" y="21600"/>
                        <a:pt x="16653" y="21600"/>
                        <a:pt x="16653" y="21600"/>
                      </a:cubicBezTo>
                      <a:cubicBezTo>
                        <a:pt x="16653" y="21600"/>
                        <a:pt x="16653" y="21484"/>
                        <a:pt x="16653" y="21484"/>
                      </a:cubicBezTo>
                      <a:cubicBezTo>
                        <a:pt x="16653" y="21484"/>
                        <a:pt x="16653" y="21484"/>
                        <a:pt x="16653" y="21484"/>
                      </a:cubicBezTo>
                      <a:cubicBezTo>
                        <a:pt x="16653" y="21368"/>
                        <a:pt x="16653" y="21368"/>
                        <a:pt x="16653" y="21368"/>
                      </a:cubicBezTo>
                      <a:cubicBezTo>
                        <a:pt x="16653" y="21368"/>
                        <a:pt x="16818" y="21252"/>
                        <a:pt x="16818" y="21252"/>
                      </a:cubicBezTo>
                      <a:cubicBezTo>
                        <a:pt x="16818" y="21252"/>
                        <a:pt x="16818" y="21252"/>
                        <a:pt x="16818" y="21135"/>
                      </a:cubicBezTo>
                      <a:cubicBezTo>
                        <a:pt x="16818" y="21135"/>
                        <a:pt x="16818" y="21135"/>
                        <a:pt x="16818" y="21135"/>
                      </a:cubicBezTo>
                      <a:cubicBezTo>
                        <a:pt x="16818" y="21019"/>
                        <a:pt x="16818" y="21019"/>
                        <a:pt x="16818" y="20903"/>
                      </a:cubicBezTo>
                      <a:cubicBezTo>
                        <a:pt x="16818" y="20903"/>
                        <a:pt x="16818" y="20903"/>
                        <a:pt x="16818" y="20903"/>
                      </a:cubicBezTo>
                      <a:cubicBezTo>
                        <a:pt x="16818" y="20787"/>
                        <a:pt x="16983" y="20787"/>
                        <a:pt x="16983" y="20787"/>
                      </a:cubicBezTo>
                      <a:cubicBezTo>
                        <a:pt x="16983" y="20671"/>
                        <a:pt x="16983" y="20671"/>
                        <a:pt x="16983" y="20555"/>
                      </a:cubicBezTo>
                      <a:cubicBezTo>
                        <a:pt x="16983" y="20555"/>
                        <a:pt x="16983" y="20555"/>
                        <a:pt x="16983" y="20555"/>
                      </a:cubicBezTo>
                      <a:cubicBezTo>
                        <a:pt x="16983" y="20439"/>
                        <a:pt x="16983" y="20439"/>
                        <a:pt x="16983" y="20323"/>
                      </a:cubicBezTo>
                      <a:cubicBezTo>
                        <a:pt x="16983" y="20323"/>
                        <a:pt x="16983" y="20323"/>
                        <a:pt x="16983" y="20323"/>
                      </a:cubicBezTo>
                      <a:cubicBezTo>
                        <a:pt x="16983" y="20206"/>
                        <a:pt x="16983" y="20090"/>
                        <a:pt x="16983" y="20090"/>
                      </a:cubicBezTo>
                      <a:cubicBezTo>
                        <a:pt x="16983" y="19626"/>
                        <a:pt x="17148" y="18581"/>
                        <a:pt x="17313" y="18232"/>
                      </a:cubicBezTo>
                      <a:cubicBezTo>
                        <a:pt x="17478" y="17884"/>
                        <a:pt x="17148" y="17652"/>
                        <a:pt x="16818" y="17303"/>
                      </a:cubicBezTo>
                      <a:cubicBezTo>
                        <a:pt x="16489" y="16955"/>
                        <a:pt x="16159" y="16606"/>
                        <a:pt x="16159" y="16142"/>
                      </a:cubicBezTo>
                      <a:cubicBezTo>
                        <a:pt x="16159" y="15561"/>
                        <a:pt x="16489" y="15445"/>
                        <a:pt x="16983" y="15445"/>
                      </a:cubicBezTo>
                      <a:cubicBezTo>
                        <a:pt x="17313" y="15329"/>
                        <a:pt x="17478" y="15329"/>
                        <a:pt x="17643" y="15329"/>
                      </a:cubicBezTo>
                      <a:cubicBezTo>
                        <a:pt x="17643" y="15213"/>
                        <a:pt x="17643" y="15213"/>
                        <a:pt x="17643" y="15213"/>
                      </a:cubicBezTo>
                      <a:cubicBezTo>
                        <a:pt x="17643" y="15213"/>
                        <a:pt x="17478" y="15213"/>
                        <a:pt x="17313" y="15213"/>
                      </a:cubicBezTo>
                      <a:cubicBezTo>
                        <a:pt x="17148" y="15097"/>
                        <a:pt x="16983" y="14981"/>
                        <a:pt x="16818" y="14865"/>
                      </a:cubicBezTo>
                      <a:cubicBezTo>
                        <a:pt x="16653" y="14632"/>
                        <a:pt x="16489" y="14400"/>
                        <a:pt x="16653" y="14168"/>
                      </a:cubicBezTo>
                      <a:cubicBezTo>
                        <a:pt x="16653" y="13935"/>
                        <a:pt x="17148" y="13819"/>
                        <a:pt x="18302" y="13819"/>
                      </a:cubicBezTo>
                      <a:cubicBezTo>
                        <a:pt x="18632" y="13819"/>
                        <a:pt x="18962" y="13819"/>
                        <a:pt x="19292" y="13819"/>
                      </a:cubicBezTo>
                      <a:cubicBezTo>
                        <a:pt x="19456" y="13819"/>
                        <a:pt x="19621" y="13819"/>
                        <a:pt x="19786" y="13819"/>
                      </a:cubicBezTo>
                      <a:cubicBezTo>
                        <a:pt x="19786" y="13819"/>
                        <a:pt x="19786" y="13819"/>
                        <a:pt x="19951" y="13819"/>
                      </a:cubicBezTo>
                      <a:cubicBezTo>
                        <a:pt x="19951" y="13819"/>
                        <a:pt x="19951" y="13819"/>
                        <a:pt x="19951" y="13819"/>
                      </a:cubicBezTo>
                      <a:cubicBezTo>
                        <a:pt x="20116" y="13819"/>
                        <a:pt x="20116" y="13819"/>
                        <a:pt x="20116" y="13819"/>
                      </a:cubicBezTo>
                      <a:cubicBezTo>
                        <a:pt x="20116" y="13819"/>
                        <a:pt x="20116" y="13819"/>
                        <a:pt x="20281" y="13819"/>
                      </a:cubicBezTo>
                      <a:cubicBezTo>
                        <a:pt x="20281" y="13819"/>
                        <a:pt x="20281" y="13703"/>
                        <a:pt x="20446" y="13703"/>
                      </a:cubicBezTo>
                      <a:cubicBezTo>
                        <a:pt x="20446" y="13703"/>
                        <a:pt x="20446" y="13703"/>
                        <a:pt x="20446" y="13703"/>
                      </a:cubicBezTo>
                      <a:cubicBezTo>
                        <a:pt x="20446" y="13703"/>
                        <a:pt x="20611" y="13703"/>
                        <a:pt x="20611" y="13703"/>
                      </a:cubicBezTo>
                      <a:cubicBezTo>
                        <a:pt x="20611" y="13703"/>
                        <a:pt x="20611" y="13703"/>
                        <a:pt x="20611" y="13703"/>
                      </a:cubicBezTo>
                      <a:cubicBezTo>
                        <a:pt x="20776" y="13703"/>
                        <a:pt x="20776" y="13703"/>
                        <a:pt x="20940" y="13587"/>
                      </a:cubicBezTo>
                      <a:cubicBezTo>
                        <a:pt x="20940" y="13587"/>
                        <a:pt x="20940" y="13587"/>
                        <a:pt x="20940" y="13587"/>
                      </a:cubicBezTo>
                      <a:cubicBezTo>
                        <a:pt x="20940" y="13587"/>
                        <a:pt x="21105" y="13587"/>
                        <a:pt x="21105" y="13587"/>
                      </a:cubicBezTo>
                      <a:cubicBezTo>
                        <a:pt x="21105" y="13587"/>
                        <a:pt x="21105" y="13587"/>
                        <a:pt x="21270" y="13587"/>
                      </a:cubicBezTo>
                      <a:cubicBezTo>
                        <a:pt x="21270" y="13587"/>
                        <a:pt x="21270" y="13587"/>
                        <a:pt x="21270" y="13587"/>
                      </a:cubicBezTo>
                      <a:cubicBezTo>
                        <a:pt x="21270" y="13471"/>
                        <a:pt x="21435" y="13471"/>
                        <a:pt x="21435" y="13471"/>
                      </a:cubicBezTo>
                      <a:cubicBezTo>
                        <a:pt x="21435" y="13471"/>
                        <a:pt x="21435" y="13471"/>
                        <a:pt x="21435" y="13471"/>
                      </a:cubicBezTo>
                      <a:cubicBezTo>
                        <a:pt x="21435" y="13471"/>
                        <a:pt x="21435" y="13471"/>
                        <a:pt x="21435" y="13471"/>
                      </a:cubicBezTo>
                      <a:cubicBezTo>
                        <a:pt x="21435" y="13471"/>
                        <a:pt x="21600" y="13355"/>
                        <a:pt x="21435" y="13355"/>
                      </a:cubicBezTo>
                      <a:cubicBezTo>
                        <a:pt x="21435" y="13355"/>
                        <a:pt x="21435" y="13355"/>
                        <a:pt x="21435" y="13355"/>
                      </a:cubicBezTo>
                      <a:cubicBezTo>
                        <a:pt x="21435" y="13355"/>
                        <a:pt x="21435" y="13355"/>
                        <a:pt x="21435" y="13239"/>
                      </a:cubicBezTo>
                      <a:cubicBezTo>
                        <a:pt x="21435" y="13239"/>
                        <a:pt x="21435" y="13239"/>
                        <a:pt x="21435" y="13239"/>
                      </a:cubicBezTo>
                      <a:cubicBezTo>
                        <a:pt x="21435" y="13239"/>
                        <a:pt x="21435" y="13239"/>
                        <a:pt x="21435" y="13239"/>
                      </a:cubicBezTo>
                      <a:cubicBezTo>
                        <a:pt x="21435" y="13123"/>
                        <a:pt x="21270" y="13123"/>
                        <a:pt x="21270" y="13123"/>
                      </a:cubicBezTo>
                      <a:cubicBezTo>
                        <a:pt x="21105" y="13006"/>
                        <a:pt x="20940" y="12774"/>
                        <a:pt x="20776" y="12542"/>
                      </a:cubicBezTo>
                      <a:cubicBezTo>
                        <a:pt x="20776" y="12310"/>
                        <a:pt x="20940" y="12077"/>
                        <a:pt x="21270" y="11729"/>
                      </a:cubicBezTo>
                      <a:cubicBezTo>
                        <a:pt x="21435" y="11729"/>
                        <a:pt x="21270" y="11613"/>
                        <a:pt x="20940" y="11265"/>
                      </a:cubicBezTo>
                      <a:cubicBezTo>
                        <a:pt x="20776" y="11265"/>
                        <a:pt x="20611" y="11148"/>
                        <a:pt x="20611" y="11032"/>
                      </a:cubicBezTo>
                      <a:cubicBezTo>
                        <a:pt x="19951" y="10568"/>
                        <a:pt x="20446" y="9058"/>
                        <a:pt x="20940" y="8361"/>
                      </a:cubicBezTo>
                      <a:cubicBezTo>
                        <a:pt x="21105" y="8361"/>
                        <a:pt x="21105" y="8361"/>
                        <a:pt x="21105" y="8361"/>
                      </a:cubicBezTo>
                      <a:cubicBezTo>
                        <a:pt x="21105" y="8361"/>
                        <a:pt x="20940" y="8245"/>
                        <a:pt x="20446" y="8245"/>
                      </a:cubicBezTo>
                      <a:cubicBezTo>
                        <a:pt x="20116" y="8245"/>
                        <a:pt x="19456" y="8361"/>
                        <a:pt x="19127" y="8361"/>
                      </a:cubicBezTo>
                      <a:cubicBezTo>
                        <a:pt x="18797" y="8361"/>
                        <a:pt x="18632" y="8361"/>
                        <a:pt x="18302" y="8361"/>
                      </a:cubicBezTo>
                      <a:cubicBezTo>
                        <a:pt x="17478" y="8245"/>
                        <a:pt x="16818" y="8013"/>
                        <a:pt x="16159" y="7432"/>
                      </a:cubicBezTo>
                      <a:cubicBezTo>
                        <a:pt x="16159" y="7316"/>
                        <a:pt x="15994" y="7200"/>
                        <a:pt x="15664" y="7200"/>
                      </a:cubicBezTo>
                      <a:cubicBezTo>
                        <a:pt x="15664" y="7200"/>
                        <a:pt x="15499" y="7200"/>
                        <a:pt x="15499" y="7200"/>
                      </a:cubicBezTo>
                      <a:cubicBezTo>
                        <a:pt x="15169" y="7200"/>
                        <a:pt x="15005" y="7200"/>
                        <a:pt x="14675" y="7316"/>
                      </a:cubicBezTo>
                      <a:cubicBezTo>
                        <a:pt x="14345" y="7316"/>
                        <a:pt x="13850" y="7316"/>
                        <a:pt x="13356" y="7316"/>
                      </a:cubicBezTo>
                      <a:cubicBezTo>
                        <a:pt x="13356" y="7316"/>
                        <a:pt x="13356" y="7316"/>
                        <a:pt x="13356" y="7316"/>
                      </a:cubicBezTo>
                      <a:cubicBezTo>
                        <a:pt x="13356" y="7316"/>
                        <a:pt x="13356" y="7316"/>
                        <a:pt x="13356" y="7316"/>
                      </a:cubicBezTo>
                      <a:cubicBezTo>
                        <a:pt x="12696" y="7316"/>
                        <a:pt x="12366" y="7200"/>
                        <a:pt x="12202" y="7084"/>
                      </a:cubicBezTo>
                      <a:cubicBezTo>
                        <a:pt x="12202" y="7084"/>
                        <a:pt x="12202" y="7084"/>
                        <a:pt x="12202" y="7084"/>
                      </a:cubicBezTo>
                      <a:cubicBezTo>
                        <a:pt x="11707" y="6735"/>
                        <a:pt x="11707" y="6155"/>
                        <a:pt x="11707" y="5806"/>
                      </a:cubicBezTo>
                      <a:cubicBezTo>
                        <a:pt x="11707" y="5690"/>
                        <a:pt x="11707" y="5574"/>
                        <a:pt x="11707" y="5458"/>
                      </a:cubicBezTo>
                      <a:cubicBezTo>
                        <a:pt x="11707" y="5342"/>
                        <a:pt x="11707" y="5342"/>
                        <a:pt x="11707" y="5342"/>
                      </a:cubicBezTo>
                      <a:cubicBezTo>
                        <a:pt x="11872" y="5226"/>
                        <a:pt x="11707" y="5226"/>
                        <a:pt x="11377" y="4994"/>
                      </a:cubicBezTo>
                      <a:cubicBezTo>
                        <a:pt x="11212" y="4877"/>
                        <a:pt x="10882" y="4761"/>
                        <a:pt x="10882" y="4529"/>
                      </a:cubicBezTo>
                      <a:cubicBezTo>
                        <a:pt x="10882" y="4529"/>
                        <a:pt x="10882" y="4413"/>
                        <a:pt x="10718" y="4413"/>
                      </a:cubicBezTo>
                      <a:cubicBezTo>
                        <a:pt x="10553" y="4413"/>
                        <a:pt x="10553" y="4529"/>
                        <a:pt x="10388" y="4529"/>
                      </a:cubicBezTo>
                      <a:cubicBezTo>
                        <a:pt x="10388" y="4529"/>
                        <a:pt x="10388" y="4529"/>
                        <a:pt x="10388" y="4529"/>
                      </a:cubicBezTo>
                      <a:cubicBezTo>
                        <a:pt x="10058" y="4529"/>
                        <a:pt x="10058" y="4413"/>
                        <a:pt x="9893" y="4297"/>
                      </a:cubicBezTo>
                      <a:cubicBezTo>
                        <a:pt x="9893" y="4181"/>
                        <a:pt x="9893" y="4065"/>
                        <a:pt x="10058" y="3948"/>
                      </a:cubicBezTo>
                      <a:cubicBezTo>
                        <a:pt x="10058" y="3832"/>
                        <a:pt x="10223" y="3716"/>
                        <a:pt x="10388" y="3484"/>
                      </a:cubicBezTo>
                      <a:cubicBezTo>
                        <a:pt x="10553" y="3368"/>
                        <a:pt x="10553" y="3252"/>
                        <a:pt x="10718" y="2787"/>
                      </a:cubicBezTo>
                      <a:cubicBezTo>
                        <a:pt x="10718" y="2671"/>
                        <a:pt x="10718" y="2671"/>
                        <a:pt x="10718" y="2671"/>
                      </a:cubicBezTo>
                      <a:cubicBezTo>
                        <a:pt x="10718" y="2206"/>
                        <a:pt x="11212" y="1858"/>
                        <a:pt x="11707" y="1510"/>
                      </a:cubicBezTo>
                      <a:cubicBezTo>
                        <a:pt x="11872" y="1394"/>
                        <a:pt x="12202" y="1277"/>
                        <a:pt x="12366" y="1045"/>
                      </a:cubicBezTo>
                      <a:cubicBezTo>
                        <a:pt x="12366" y="929"/>
                        <a:pt x="12531" y="929"/>
                        <a:pt x="12696" y="813"/>
                      </a:cubicBezTo>
                      <a:cubicBezTo>
                        <a:pt x="12696" y="813"/>
                        <a:pt x="12696" y="813"/>
                        <a:pt x="12696" y="813"/>
                      </a:cubicBezTo>
                      <a:cubicBezTo>
                        <a:pt x="12861" y="813"/>
                        <a:pt x="12861" y="813"/>
                        <a:pt x="12861" y="697"/>
                      </a:cubicBezTo>
                      <a:cubicBezTo>
                        <a:pt x="13026" y="581"/>
                        <a:pt x="13356" y="465"/>
                        <a:pt x="13521" y="465"/>
                      </a:cubicBezTo>
                      <a:cubicBezTo>
                        <a:pt x="14015" y="348"/>
                        <a:pt x="14180" y="232"/>
                        <a:pt x="14180" y="232"/>
                      </a:cubicBezTo>
                      <a:cubicBezTo>
                        <a:pt x="14180" y="232"/>
                        <a:pt x="14180" y="116"/>
                        <a:pt x="13850" y="116"/>
                      </a:cubicBezTo>
                      <a:cubicBezTo>
                        <a:pt x="13850" y="0"/>
                        <a:pt x="13850" y="0"/>
                        <a:pt x="13685" y="0"/>
                      </a:cubicBezTo>
                      <a:cubicBezTo>
                        <a:pt x="13521" y="0"/>
                        <a:pt x="13356" y="232"/>
                        <a:pt x="13191" y="348"/>
                      </a:cubicBezTo>
                      <a:cubicBezTo>
                        <a:pt x="12861" y="581"/>
                        <a:pt x="12531" y="697"/>
                        <a:pt x="12037" y="813"/>
                      </a:cubicBezTo>
                      <a:cubicBezTo>
                        <a:pt x="11542" y="813"/>
                        <a:pt x="11377" y="929"/>
                        <a:pt x="11047" y="1161"/>
                      </a:cubicBezTo>
                      <a:cubicBezTo>
                        <a:pt x="10882" y="1277"/>
                        <a:pt x="10718" y="1394"/>
                        <a:pt x="10553" y="1394"/>
                      </a:cubicBezTo>
                      <a:cubicBezTo>
                        <a:pt x="10223" y="1510"/>
                        <a:pt x="9893" y="1626"/>
                        <a:pt x="9563" y="1626"/>
                      </a:cubicBezTo>
                      <a:cubicBezTo>
                        <a:pt x="9398" y="1626"/>
                        <a:pt x="9069" y="1626"/>
                        <a:pt x="9069" y="1626"/>
                      </a:cubicBezTo>
                      <a:cubicBezTo>
                        <a:pt x="8904" y="1974"/>
                        <a:pt x="8739" y="1974"/>
                        <a:pt x="8574" y="1974"/>
                      </a:cubicBezTo>
                      <a:cubicBezTo>
                        <a:pt x="8409" y="1974"/>
                        <a:pt x="8244" y="1974"/>
                        <a:pt x="8079" y="1858"/>
                      </a:cubicBezTo>
                      <a:cubicBezTo>
                        <a:pt x="7915" y="1858"/>
                        <a:pt x="7915" y="1742"/>
                        <a:pt x="7750" y="1742"/>
                      </a:cubicBezTo>
                      <a:cubicBezTo>
                        <a:pt x="7585" y="1742"/>
                        <a:pt x="7090" y="1858"/>
                        <a:pt x="6760" y="2206"/>
                      </a:cubicBezTo>
                      <a:cubicBezTo>
                        <a:pt x="6595" y="2439"/>
                        <a:pt x="6431" y="2555"/>
                        <a:pt x="6431" y="2671"/>
                      </a:cubicBezTo>
                      <a:cubicBezTo>
                        <a:pt x="6431" y="2671"/>
                        <a:pt x="6431" y="2787"/>
                        <a:pt x="6431" y="2787"/>
                      </a:cubicBezTo>
                      <a:cubicBezTo>
                        <a:pt x="6431" y="3252"/>
                        <a:pt x="6595" y="3716"/>
                        <a:pt x="5606" y="4065"/>
                      </a:cubicBezTo>
                      <a:cubicBezTo>
                        <a:pt x="4947" y="4413"/>
                        <a:pt x="4617" y="4877"/>
                        <a:pt x="4287" y="5226"/>
                      </a:cubicBezTo>
                      <a:cubicBezTo>
                        <a:pt x="4122" y="5342"/>
                        <a:pt x="3957" y="5458"/>
                        <a:pt x="3792" y="5574"/>
                      </a:cubicBezTo>
                      <a:cubicBezTo>
                        <a:pt x="3627" y="5690"/>
                        <a:pt x="3463" y="5690"/>
                        <a:pt x="3463" y="5690"/>
                      </a:cubicBezTo>
                      <a:cubicBezTo>
                        <a:pt x="3463" y="5806"/>
                        <a:pt x="3463" y="5806"/>
                        <a:pt x="3463" y="5806"/>
                      </a:cubicBezTo>
                      <a:cubicBezTo>
                        <a:pt x="3298" y="5806"/>
                        <a:pt x="3298" y="5923"/>
                        <a:pt x="3298" y="5923"/>
                      </a:cubicBezTo>
                      <a:cubicBezTo>
                        <a:pt x="3298" y="5923"/>
                        <a:pt x="3298" y="5923"/>
                        <a:pt x="3298" y="5923"/>
                      </a:cubicBezTo>
                      <a:cubicBezTo>
                        <a:pt x="3298" y="6039"/>
                        <a:pt x="3133" y="6039"/>
                        <a:pt x="3133" y="6039"/>
                      </a:cubicBezTo>
                      <a:cubicBezTo>
                        <a:pt x="3133" y="6155"/>
                        <a:pt x="2968" y="6155"/>
                        <a:pt x="2968" y="6155"/>
                      </a:cubicBezTo>
                      <a:cubicBezTo>
                        <a:pt x="2968" y="6155"/>
                        <a:pt x="2968" y="6155"/>
                        <a:pt x="2968" y="6155"/>
                      </a:cubicBezTo>
                      <a:cubicBezTo>
                        <a:pt x="2803" y="6271"/>
                        <a:pt x="2803" y="6271"/>
                        <a:pt x="2638" y="6387"/>
                      </a:cubicBezTo>
                      <a:cubicBezTo>
                        <a:pt x="2638" y="6387"/>
                        <a:pt x="2638" y="6387"/>
                        <a:pt x="2638" y="6387"/>
                      </a:cubicBezTo>
                      <a:cubicBezTo>
                        <a:pt x="2638" y="6387"/>
                        <a:pt x="2473" y="6503"/>
                        <a:pt x="2473" y="6503"/>
                      </a:cubicBezTo>
                      <a:cubicBezTo>
                        <a:pt x="2473" y="6503"/>
                        <a:pt x="2473" y="6503"/>
                        <a:pt x="2308" y="6503"/>
                      </a:cubicBezTo>
                      <a:cubicBezTo>
                        <a:pt x="2308" y="6619"/>
                        <a:pt x="2144" y="6735"/>
                        <a:pt x="2144" y="6735"/>
                      </a:cubicBezTo>
                      <a:cubicBezTo>
                        <a:pt x="2144" y="6735"/>
                        <a:pt x="2144" y="6735"/>
                        <a:pt x="2144" y="6735"/>
                      </a:cubicBezTo>
                      <a:cubicBezTo>
                        <a:pt x="2308" y="6852"/>
                        <a:pt x="2473" y="6968"/>
                        <a:pt x="2473" y="6968"/>
                      </a:cubicBezTo>
                      <a:cubicBezTo>
                        <a:pt x="2968" y="7316"/>
                        <a:pt x="2968" y="7665"/>
                        <a:pt x="2968" y="7897"/>
                      </a:cubicBezTo>
                      <a:cubicBezTo>
                        <a:pt x="2968" y="8013"/>
                        <a:pt x="2968" y="8013"/>
                        <a:pt x="2968" y="8129"/>
                      </a:cubicBezTo>
                      <a:cubicBezTo>
                        <a:pt x="3298" y="8710"/>
                        <a:pt x="2968" y="8942"/>
                        <a:pt x="2803" y="9058"/>
                      </a:cubicBezTo>
                      <a:cubicBezTo>
                        <a:pt x="2638" y="9406"/>
                        <a:pt x="2968" y="10568"/>
                        <a:pt x="3133" y="10800"/>
                      </a:cubicBezTo>
                      <a:cubicBezTo>
                        <a:pt x="3627" y="11148"/>
                        <a:pt x="3298" y="11497"/>
                        <a:pt x="3133" y="11845"/>
                      </a:cubicBezTo>
                      <a:cubicBezTo>
                        <a:pt x="2968" y="11961"/>
                        <a:pt x="2968" y="12077"/>
                        <a:pt x="2803" y="12194"/>
                      </a:cubicBezTo>
                      <a:cubicBezTo>
                        <a:pt x="2473" y="12774"/>
                        <a:pt x="1979" y="13123"/>
                        <a:pt x="989" y="13123"/>
                      </a:cubicBezTo>
                      <a:cubicBezTo>
                        <a:pt x="824" y="13123"/>
                        <a:pt x="660" y="13355"/>
                        <a:pt x="660" y="13587"/>
                      </a:cubicBezTo>
                      <a:cubicBezTo>
                        <a:pt x="495" y="13819"/>
                        <a:pt x="495" y="13935"/>
                        <a:pt x="165" y="14052"/>
                      </a:cubicBezTo>
                      <a:cubicBezTo>
                        <a:pt x="165" y="14052"/>
                        <a:pt x="0" y="14168"/>
                        <a:pt x="0" y="14284"/>
                      </a:cubicBezTo>
                      <a:cubicBezTo>
                        <a:pt x="0" y="14284"/>
                        <a:pt x="165" y="14284"/>
                        <a:pt x="165" y="14284"/>
                      </a:cubicBezTo>
                      <a:cubicBezTo>
                        <a:pt x="165" y="14284"/>
                        <a:pt x="165" y="14284"/>
                        <a:pt x="330" y="14284"/>
                      </a:cubicBezTo>
                      <a:cubicBezTo>
                        <a:pt x="330" y="14400"/>
                        <a:pt x="330" y="14400"/>
                        <a:pt x="495" y="14400"/>
                      </a:cubicBezTo>
                      <a:cubicBezTo>
                        <a:pt x="495" y="14400"/>
                        <a:pt x="495" y="14516"/>
                        <a:pt x="495" y="14516"/>
                      </a:cubicBezTo>
                      <a:cubicBezTo>
                        <a:pt x="660" y="14516"/>
                        <a:pt x="660" y="14516"/>
                        <a:pt x="660" y="14516"/>
                      </a:cubicBezTo>
                      <a:cubicBezTo>
                        <a:pt x="824" y="14632"/>
                        <a:pt x="824" y="14632"/>
                        <a:pt x="824" y="14632"/>
                      </a:cubicBezTo>
                      <a:cubicBezTo>
                        <a:pt x="989" y="14632"/>
                        <a:pt x="989" y="14632"/>
                        <a:pt x="989" y="14632"/>
                      </a:cubicBezTo>
                      <a:cubicBezTo>
                        <a:pt x="989" y="14748"/>
                        <a:pt x="1154" y="14748"/>
                        <a:pt x="1154" y="14748"/>
                      </a:cubicBezTo>
                      <a:cubicBezTo>
                        <a:pt x="1154" y="14748"/>
                        <a:pt x="1319" y="14748"/>
                        <a:pt x="1319" y="14748"/>
                      </a:cubicBezTo>
                      <a:cubicBezTo>
                        <a:pt x="1319" y="14865"/>
                        <a:pt x="1319" y="14865"/>
                        <a:pt x="1484" y="14865"/>
                      </a:cubicBezTo>
                      <a:cubicBezTo>
                        <a:pt x="1484" y="14865"/>
                        <a:pt x="1484" y="14865"/>
                        <a:pt x="1649" y="14865"/>
                      </a:cubicBezTo>
                      <a:cubicBezTo>
                        <a:pt x="1649" y="14865"/>
                        <a:pt x="1649" y="14865"/>
                        <a:pt x="1649" y="14981"/>
                      </a:cubicBezTo>
                      <a:cubicBezTo>
                        <a:pt x="1649" y="14981"/>
                        <a:pt x="1814" y="14981"/>
                        <a:pt x="1814" y="14981"/>
                      </a:cubicBezTo>
                      <a:cubicBezTo>
                        <a:pt x="1814" y="14981"/>
                        <a:pt x="1814" y="14981"/>
                        <a:pt x="1814" y="14981"/>
                      </a:cubicBezTo>
                      <a:cubicBezTo>
                        <a:pt x="1979" y="14981"/>
                        <a:pt x="1979" y="14981"/>
                        <a:pt x="1979" y="14981"/>
                      </a:cubicBezTo>
                      <a:cubicBezTo>
                        <a:pt x="2308" y="14981"/>
                        <a:pt x="2638" y="15213"/>
                        <a:pt x="2803" y="15329"/>
                      </a:cubicBezTo>
                      <a:cubicBezTo>
                        <a:pt x="2968" y="15445"/>
                        <a:pt x="3133" y="15561"/>
                        <a:pt x="3298" y="15677"/>
                      </a:cubicBezTo>
                      <a:cubicBezTo>
                        <a:pt x="3463" y="15677"/>
                        <a:pt x="3627" y="15794"/>
                        <a:pt x="3957" y="15794"/>
                      </a:cubicBezTo>
                      <a:cubicBezTo>
                        <a:pt x="3957" y="15794"/>
                        <a:pt x="3957" y="15794"/>
                        <a:pt x="4122" y="15794"/>
                      </a:cubicBezTo>
                      <a:cubicBezTo>
                        <a:pt x="4287" y="15677"/>
                        <a:pt x="4287" y="15677"/>
                        <a:pt x="4287" y="15677"/>
                      </a:cubicBezTo>
                      <a:cubicBezTo>
                        <a:pt x="4452" y="15561"/>
                        <a:pt x="4452" y="15561"/>
                        <a:pt x="4617" y="15561"/>
                      </a:cubicBezTo>
                      <a:cubicBezTo>
                        <a:pt x="4782" y="15561"/>
                        <a:pt x="4782" y="15561"/>
                        <a:pt x="4782" y="15561"/>
                      </a:cubicBezTo>
                      <a:cubicBezTo>
                        <a:pt x="4782" y="15561"/>
                        <a:pt x="4782" y="15561"/>
                        <a:pt x="4947" y="15561"/>
                      </a:cubicBezTo>
                      <a:cubicBezTo>
                        <a:pt x="4947" y="15561"/>
                        <a:pt x="4947" y="15561"/>
                        <a:pt x="4947" y="15561"/>
                      </a:cubicBezTo>
                      <a:cubicBezTo>
                        <a:pt x="4947" y="15677"/>
                        <a:pt x="4947" y="15677"/>
                        <a:pt x="4947" y="15677"/>
                      </a:cubicBezTo>
                      <a:cubicBezTo>
                        <a:pt x="5111" y="15677"/>
                        <a:pt x="5111" y="15677"/>
                        <a:pt x="5111" y="15677"/>
                      </a:cubicBezTo>
                      <a:cubicBezTo>
                        <a:pt x="5111" y="15677"/>
                        <a:pt x="5111" y="15677"/>
                        <a:pt x="5111" y="15677"/>
                      </a:cubicBezTo>
                      <a:cubicBezTo>
                        <a:pt x="5276" y="15794"/>
                        <a:pt x="5276" y="15794"/>
                        <a:pt x="5276" y="15794"/>
                      </a:cubicBezTo>
                      <a:cubicBezTo>
                        <a:pt x="5276" y="15794"/>
                        <a:pt x="5276" y="15794"/>
                        <a:pt x="5276" y="15794"/>
                      </a:cubicBezTo>
                      <a:cubicBezTo>
                        <a:pt x="5441" y="15794"/>
                        <a:pt x="5441" y="15910"/>
                        <a:pt x="5441" y="15910"/>
                      </a:cubicBezTo>
                      <a:cubicBezTo>
                        <a:pt x="5441" y="15910"/>
                        <a:pt x="5441" y="15910"/>
                        <a:pt x="5606" y="15910"/>
                      </a:cubicBezTo>
                      <a:cubicBezTo>
                        <a:pt x="5606" y="16026"/>
                        <a:pt x="5606" y="16026"/>
                        <a:pt x="5606" y="16026"/>
                      </a:cubicBezTo>
                      <a:cubicBezTo>
                        <a:pt x="5771" y="16026"/>
                        <a:pt x="5771" y="16142"/>
                        <a:pt x="5771" y="16142"/>
                      </a:cubicBezTo>
                      <a:cubicBezTo>
                        <a:pt x="5771" y="16142"/>
                        <a:pt x="5771" y="16142"/>
                        <a:pt x="5936" y="16142"/>
                      </a:cubicBezTo>
                      <a:cubicBezTo>
                        <a:pt x="5936" y="16258"/>
                        <a:pt x="5936" y="16258"/>
                        <a:pt x="6101" y="16374"/>
                      </a:cubicBezTo>
                      <a:cubicBezTo>
                        <a:pt x="6101" y="16374"/>
                        <a:pt x="6101" y="16374"/>
                        <a:pt x="6101" y="16374"/>
                      </a:cubicBezTo>
                      <a:cubicBezTo>
                        <a:pt x="6266" y="16374"/>
                        <a:pt x="6266" y="16374"/>
                        <a:pt x="6266" y="163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30" name="Shape 3730"/>
                <p:cNvSpPr/>
                <p:nvPr/>
              </p:nvSpPr>
              <p:spPr>
                <a:xfrm>
                  <a:off x="218840" y="16403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31" name="Shape 3731"/>
                <p:cNvSpPr/>
                <p:nvPr/>
              </p:nvSpPr>
              <p:spPr>
                <a:xfrm>
                  <a:off x="179492" y="2506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32" name="Shape 3732"/>
                <p:cNvSpPr/>
                <p:nvPr/>
              </p:nvSpPr>
              <p:spPr>
                <a:xfrm>
                  <a:off x="188112" y="2397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33" name="Shape 3733"/>
                <p:cNvSpPr/>
                <p:nvPr/>
              </p:nvSpPr>
              <p:spPr>
                <a:xfrm>
                  <a:off x="188112" y="2375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34" name="Shape 3734"/>
                <p:cNvSpPr/>
                <p:nvPr/>
              </p:nvSpPr>
              <p:spPr>
                <a:xfrm>
                  <a:off x="220353" y="1569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21600" y="0"/>
                        <a:pt x="21600" y="0"/>
                        <a:pt x="21600" y="0"/>
                      </a:cubicBezTo>
                      <a:cubicBezTo>
                        <a:pt x="21600" y="0"/>
                        <a:pt x="0" y="0"/>
                        <a:pt x="0" y="21600"/>
                      </a:cubicBezTo>
                      <a:cubicBezTo>
                        <a:pt x="0" y="0"/>
                        <a:pt x="0" y="0"/>
                        <a:pt x="0" y="0"/>
                      </a:cubicBezTo>
                      <a:lnTo>
                        <a:pt x="2160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35" name="Shape 3735"/>
                <p:cNvSpPr/>
                <p:nvPr/>
              </p:nvSpPr>
              <p:spPr>
                <a:xfrm>
                  <a:off x="209760" y="16696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36" name="Shape 3736"/>
                <p:cNvSpPr/>
                <p:nvPr/>
              </p:nvSpPr>
              <p:spPr>
                <a:xfrm>
                  <a:off x="188112" y="24263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37" name="Shape 3737"/>
                <p:cNvSpPr/>
                <p:nvPr/>
              </p:nvSpPr>
              <p:spPr>
                <a:xfrm>
                  <a:off x="52366" y="7908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38" name="Shape 3738"/>
                <p:cNvSpPr/>
                <p:nvPr/>
              </p:nvSpPr>
              <p:spPr>
                <a:xfrm>
                  <a:off x="61446" y="646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39" name="Shape 3739"/>
                <p:cNvSpPr/>
                <p:nvPr/>
              </p:nvSpPr>
              <p:spPr>
                <a:xfrm>
                  <a:off x="59933" y="661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40" name="Shape 3740"/>
                <p:cNvSpPr/>
                <p:nvPr/>
              </p:nvSpPr>
              <p:spPr>
                <a:xfrm>
                  <a:off x="192652" y="357366"/>
                  <a:ext cx="192907" cy="207976"/>
                </a:xfrm>
                <a:custGeom>
                  <a:avLst/>
                  <a:gdLst/>
                  <a:ahLst/>
                  <a:cxnLst>
                    <a:cxn ang="0">
                      <a:pos x="wd2" y="hd2"/>
                    </a:cxn>
                    <a:cxn ang="5400000">
                      <a:pos x="wd2" y="hd2"/>
                    </a:cxn>
                    <a:cxn ang="10800000">
                      <a:pos x="wd2" y="hd2"/>
                    </a:cxn>
                    <a:cxn ang="16200000">
                      <a:pos x="wd2" y="hd2"/>
                    </a:cxn>
                  </a:cxnLst>
                  <a:rect l="0" t="0" r="r" b="b"/>
                  <a:pathLst>
                    <a:path w="21510" h="21600" fill="norm" stroke="1" extrusionOk="0">
                      <a:moveTo>
                        <a:pt x="11531" y="19860"/>
                      </a:moveTo>
                      <a:cubicBezTo>
                        <a:pt x="11531" y="19860"/>
                        <a:pt x="11531" y="19860"/>
                        <a:pt x="11531" y="19860"/>
                      </a:cubicBezTo>
                      <a:cubicBezTo>
                        <a:pt x="11531" y="19860"/>
                        <a:pt x="11531" y="19860"/>
                        <a:pt x="11531" y="19860"/>
                      </a:cubicBezTo>
                      <a:cubicBezTo>
                        <a:pt x="11531" y="20005"/>
                        <a:pt x="11693" y="20005"/>
                        <a:pt x="11856" y="20005"/>
                      </a:cubicBezTo>
                      <a:cubicBezTo>
                        <a:pt x="12018" y="20005"/>
                        <a:pt x="12018" y="20005"/>
                        <a:pt x="12018" y="20005"/>
                      </a:cubicBezTo>
                      <a:cubicBezTo>
                        <a:pt x="12180" y="20005"/>
                        <a:pt x="12343" y="20005"/>
                        <a:pt x="12505" y="20005"/>
                      </a:cubicBezTo>
                      <a:cubicBezTo>
                        <a:pt x="12505" y="20005"/>
                        <a:pt x="12505" y="20005"/>
                        <a:pt x="12505" y="20005"/>
                      </a:cubicBezTo>
                      <a:cubicBezTo>
                        <a:pt x="12505" y="20005"/>
                        <a:pt x="12505" y="19860"/>
                        <a:pt x="12505" y="19860"/>
                      </a:cubicBezTo>
                      <a:cubicBezTo>
                        <a:pt x="12668" y="19860"/>
                        <a:pt x="12668" y="19860"/>
                        <a:pt x="12668" y="19860"/>
                      </a:cubicBezTo>
                      <a:cubicBezTo>
                        <a:pt x="12668" y="19715"/>
                        <a:pt x="12668" y="19715"/>
                        <a:pt x="12668" y="19570"/>
                      </a:cubicBezTo>
                      <a:cubicBezTo>
                        <a:pt x="12668" y="19570"/>
                        <a:pt x="12668" y="19570"/>
                        <a:pt x="12668" y="19570"/>
                      </a:cubicBezTo>
                      <a:cubicBezTo>
                        <a:pt x="12830" y="19136"/>
                        <a:pt x="12830" y="18411"/>
                        <a:pt x="12830" y="17976"/>
                      </a:cubicBezTo>
                      <a:cubicBezTo>
                        <a:pt x="12830" y="17976"/>
                        <a:pt x="12830" y="17976"/>
                        <a:pt x="12830" y="17976"/>
                      </a:cubicBezTo>
                      <a:cubicBezTo>
                        <a:pt x="12830" y="17976"/>
                        <a:pt x="12830" y="17831"/>
                        <a:pt x="12830" y="17831"/>
                      </a:cubicBezTo>
                      <a:cubicBezTo>
                        <a:pt x="12830" y="17251"/>
                        <a:pt x="13805" y="16381"/>
                        <a:pt x="14454" y="15946"/>
                      </a:cubicBezTo>
                      <a:cubicBezTo>
                        <a:pt x="14941" y="15656"/>
                        <a:pt x="15429" y="15656"/>
                        <a:pt x="15916" y="15656"/>
                      </a:cubicBezTo>
                      <a:cubicBezTo>
                        <a:pt x="16241" y="15656"/>
                        <a:pt x="16565" y="15656"/>
                        <a:pt x="16728" y="15656"/>
                      </a:cubicBezTo>
                      <a:cubicBezTo>
                        <a:pt x="17053" y="15366"/>
                        <a:pt x="17702" y="15366"/>
                        <a:pt x="18352" y="15366"/>
                      </a:cubicBezTo>
                      <a:cubicBezTo>
                        <a:pt x="19002" y="15366"/>
                        <a:pt x="19002" y="15366"/>
                        <a:pt x="19002" y="15366"/>
                      </a:cubicBezTo>
                      <a:cubicBezTo>
                        <a:pt x="19489" y="15366"/>
                        <a:pt x="19976" y="15656"/>
                        <a:pt x="20301" y="15801"/>
                      </a:cubicBezTo>
                      <a:cubicBezTo>
                        <a:pt x="20463" y="15946"/>
                        <a:pt x="20626" y="16091"/>
                        <a:pt x="20626" y="16091"/>
                      </a:cubicBezTo>
                      <a:cubicBezTo>
                        <a:pt x="20788" y="16091"/>
                        <a:pt x="20788" y="16091"/>
                        <a:pt x="20788" y="16091"/>
                      </a:cubicBezTo>
                      <a:cubicBezTo>
                        <a:pt x="20788" y="16091"/>
                        <a:pt x="20788" y="16091"/>
                        <a:pt x="20788" y="16091"/>
                      </a:cubicBezTo>
                      <a:cubicBezTo>
                        <a:pt x="20950" y="15946"/>
                        <a:pt x="21113" y="15801"/>
                        <a:pt x="21113" y="15656"/>
                      </a:cubicBezTo>
                      <a:cubicBezTo>
                        <a:pt x="21113" y="15656"/>
                        <a:pt x="21113" y="15656"/>
                        <a:pt x="21113" y="15656"/>
                      </a:cubicBezTo>
                      <a:cubicBezTo>
                        <a:pt x="21113" y="15656"/>
                        <a:pt x="21275" y="15511"/>
                        <a:pt x="21275" y="15511"/>
                      </a:cubicBezTo>
                      <a:cubicBezTo>
                        <a:pt x="21275" y="15511"/>
                        <a:pt x="21275" y="15511"/>
                        <a:pt x="21275" y="15366"/>
                      </a:cubicBezTo>
                      <a:cubicBezTo>
                        <a:pt x="21275" y="15366"/>
                        <a:pt x="21275" y="15221"/>
                        <a:pt x="21275" y="15221"/>
                      </a:cubicBezTo>
                      <a:cubicBezTo>
                        <a:pt x="21113" y="14932"/>
                        <a:pt x="21275" y="14642"/>
                        <a:pt x="21438" y="14207"/>
                      </a:cubicBezTo>
                      <a:cubicBezTo>
                        <a:pt x="21438" y="13917"/>
                        <a:pt x="21600" y="13482"/>
                        <a:pt x="21438" y="13192"/>
                      </a:cubicBezTo>
                      <a:cubicBezTo>
                        <a:pt x="21438" y="12902"/>
                        <a:pt x="21113" y="12757"/>
                        <a:pt x="20950" y="12467"/>
                      </a:cubicBezTo>
                      <a:cubicBezTo>
                        <a:pt x="20626" y="12322"/>
                        <a:pt x="20301" y="12032"/>
                        <a:pt x="20301" y="11452"/>
                      </a:cubicBezTo>
                      <a:cubicBezTo>
                        <a:pt x="20301" y="11017"/>
                        <a:pt x="20301" y="10872"/>
                        <a:pt x="19651" y="10872"/>
                      </a:cubicBezTo>
                      <a:cubicBezTo>
                        <a:pt x="19489" y="10872"/>
                        <a:pt x="19326" y="10872"/>
                        <a:pt x="19164" y="10872"/>
                      </a:cubicBezTo>
                      <a:cubicBezTo>
                        <a:pt x="19164" y="10872"/>
                        <a:pt x="19002" y="10872"/>
                        <a:pt x="18839" y="10872"/>
                      </a:cubicBezTo>
                      <a:cubicBezTo>
                        <a:pt x="17215" y="10872"/>
                        <a:pt x="16890" y="10293"/>
                        <a:pt x="16890" y="9858"/>
                      </a:cubicBezTo>
                      <a:cubicBezTo>
                        <a:pt x="16890" y="9568"/>
                        <a:pt x="16728" y="9423"/>
                        <a:pt x="16565" y="9278"/>
                      </a:cubicBezTo>
                      <a:cubicBezTo>
                        <a:pt x="16403" y="8988"/>
                        <a:pt x="16241" y="8408"/>
                        <a:pt x="16728" y="8263"/>
                      </a:cubicBezTo>
                      <a:cubicBezTo>
                        <a:pt x="16728" y="8118"/>
                        <a:pt x="16728" y="8118"/>
                        <a:pt x="16728" y="8118"/>
                      </a:cubicBezTo>
                      <a:cubicBezTo>
                        <a:pt x="16565" y="7828"/>
                        <a:pt x="16241" y="7538"/>
                        <a:pt x="16403" y="7103"/>
                      </a:cubicBezTo>
                      <a:cubicBezTo>
                        <a:pt x="16403" y="6813"/>
                        <a:pt x="16241" y="6668"/>
                        <a:pt x="15916" y="6379"/>
                      </a:cubicBezTo>
                      <a:cubicBezTo>
                        <a:pt x="15753" y="6234"/>
                        <a:pt x="15753" y="6234"/>
                        <a:pt x="15753" y="6234"/>
                      </a:cubicBezTo>
                      <a:cubicBezTo>
                        <a:pt x="15753" y="6234"/>
                        <a:pt x="15591" y="6234"/>
                        <a:pt x="15266" y="6234"/>
                      </a:cubicBezTo>
                      <a:cubicBezTo>
                        <a:pt x="15266" y="6234"/>
                        <a:pt x="15104" y="6234"/>
                        <a:pt x="15104" y="6234"/>
                      </a:cubicBezTo>
                      <a:cubicBezTo>
                        <a:pt x="14941" y="6234"/>
                        <a:pt x="14779" y="6234"/>
                        <a:pt x="14779" y="6234"/>
                      </a:cubicBezTo>
                      <a:cubicBezTo>
                        <a:pt x="14617" y="6234"/>
                        <a:pt x="14454" y="6234"/>
                        <a:pt x="14129" y="6234"/>
                      </a:cubicBezTo>
                      <a:cubicBezTo>
                        <a:pt x="14129" y="6234"/>
                        <a:pt x="14129" y="6234"/>
                        <a:pt x="14129" y="6234"/>
                      </a:cubicBezTo>
                      <a:cubicBezTo>
                        <a:pt x="14129" y="6234"/>
                        <a:pt x="14129" y="6234"/>
                        <a:pt x="14129" y="6234"/>
                      </a:cubicBezTo>
                      <a:cubicBezTo>
                        <a:pt x="13967" y="6234"/>
                        <a:pt x="13967" y="6089"/>
                        <a:pt x="13805" y="6089"/>
                      </a:cubicBezTo>
                      <a:cubicBezTo>
                        <a:pt x="13805" y="6089"/>
                        <a:pt x="13805" y="6089"/>
                        <a:pt x="13805" y="6089"/>
                      </a:cubicBezTo>
                      <a:cubicBezTo>
                        <a:pt x="13805" y="6089"/>
                        <a:pt x="13805" y="5944"/>
                        <a:pt x="13805" y="5944"/>
                      </a:cubicBezTo>
                      <a:cubicBezTo>
                        <a:pt x="13805" y="5944"/>
                        <a:pt x="13805" y="5944"/>
                        <a:pt x="13642" y="5944"/>
                      </a:cubicBezTo>
                      <a:cubicBezTo>
                        <a:pt x="13642" y="5944"/>
                        <a:pt x="13642" y="5799"/>
                        <a:pt x="13642" y="5799"/>
                      </a:cubicBezTo>
                      <a:cubicBezTo>
                        <a:pt x="13642" y="5799"/>
                        <a:pt x="13642" y="5654"/>
                        <a:pt x="13642" y="5654"/>
                      </a:cubicBezTo>
                      <a:cubicBezTo>
                        <a:pt x="13642" y="5509"/>
                        <a:pt x="13155" y="5364"/>
                        <a:pt x="12505" y="5364"/>
                      </a:cubicBezTo>
                      <a:cubicBezTo>
                        <a:pt x="12018" y="5364"/>
                        <a:pt x="11856" y="4929"/>
                        <a:pt x="11856" y="4784"/>
                      </a:cubicBezTo>
                      <a:cubicBezTo>
                        <a:pt x="11856" y="4784"/>
                        <a:pt x="11693" y="4784"/>
                        <a:pt x="11693" y="4784"/>
                      </a:cubicBezTo>
                      <a:cubicBezTo>
                        <a:pt x="11693" y="4784"/>
                        <a:pt x="11693" y="4784"/>
                        <a:pt x="11693" y="4784"/>
                      </a:cubicBezTo>
                      <a:cubicBezTo>
                        <a:pt x="11693" y="4784"/>
                        <a:pt x="11693" y="4784"/>
                        <a:pt x="11531" y="4784"/>
                      </a:cubicBezTo>
                      <a:cubicBezTo>
                        <a:pt x="11531" y="4784"/>
                        <a:pt x="11531" y="4784"/>
                        <a:pt x="11531" y="4784"/>
                      </a:cubicBezTo>
                      <a:cubicBezTo>
                        <a:pt x="11531" y="4784"/>
                        <a:pt x="11531" y="4784"/>
                        <a:pt x="11531" y="4784"/>
                      </a:cubicBezTo>
                      <a:cubicBezTo>
                        <a:pt x="11531" y="4784"/>
                        <a:pt x="11368" y="4784"/>
                        <a:pt x="11206" y="4784"/>
                      </a:cubicBezTo>
                      <a:cubicBezTo>
                        <a:pt x="11206" y="4639"/>
                        <a:pt x="11044" y="4639"/>
                        <a:pt x="11044" y="4639"/>
                      </a:cubicBezTo>
                      <a:cubicBezTo>
                        <a:pt x="10881" y="4494"/>
                        <a:pt x="10881" y="4494"/>
                        <a:pt x="10719" y="4494"/>
                      </a:cubicBezTo>
                      <a:cubicBezTo>
                        <a:pt x="10556" y="4494"/>
                        <a:pt x="10556" y="4494"/>
                        <a:pt x="10394" y="4494"/>
                      </a:cubicBezTo>
                      <a:cubicBezTo>
                        <a:pt x="9420" y="4639"/>
                        <a:pt x="8932" y="4204"/>
                        <a:pt x="7958" y="3334"/>
                      </a:cubicBezTo>
                      <a:cubicBezTo>
                        <a:pt x="7146" y="2319"/>
                        <a:pt x="7146" y="580"/>
                        <a:pt x="7308" y="0"/>
                      </a:cubicBezTo>
                      <a:cubicBezTo>
                        <a:pt x="7146" y="0"/>
                        <a:pt x="6983" y="0"/>
                        <a:pt x="6659" y="0"/>
                      </a:cubicBezTo>
                      <a:cubicBezTo>
                        <a:pt x="6496" y="0"/>
                        <a:pt x="6171" y="145"/>
                        <a:pt x="5847" y="145"/>
                      </a:cubicBezTo>
                      <a:cubicBezTo>
                        <a:pt x="5522" y="145"/>
                        <a:pt x="4872" y="435"/>
                        <a:pt x="4385" y="725"/>
                      </a:cubicBezTo>
                      <a:cubicBezTo>
                        <a:pt x="4223" y="725"/>
                        <a:pt x="4060" y="870"/>
                        <a:pt x="3898" y="870"/>
                      </a:cubicBezTo>
                      <a:cubicBezTo>
                        <a:pt x="3573" y="1160"/>
                        <a:pt x="3248" y="1160"/>
                        <a:pt x="3086" y="1305"/>
                      </a:cubicBezTo>
                      <a:cubicBezTo>
                        <a:pt x="2761" y="1305"/>
                        <a:pt x="2598" y="1450"/>
                        <a:pt x="2436" y="1595"/>
                      </a:cubicBezTo>
                      <a:cubicBezTo>
                        <a:pt x="2274" y="1595"/>
                        <a:pt x="2274" y="1740"/>
                        <a:pt x="2274" y="1740"/>
                      </a:cubicBezTo>
                      <a:cubicBezTo>
                        <a:pt x="2111" y="1740"/>
                        <a:pt x="2111" y="1740"/>
                        <a:pt x="2111" y="1740"/>
                      </a:cubicBezTo>
                      <a:cubicBezTo>
                        <a:pt x="2111" y="1885"/>
                        <a:pt x="2111" y="1885"/>
                        <a:pt x="1949" y="1885"/>
                      </a:cubicBezTo>
                      <a:cubicBezTo>
                        <a:pt x="1949" y="1885"/>
                        <a:pt x="1949" y="1885"/>
                        <a:pt x="1949" y="1885"/>
                      </a:cubicBezTo>
                      <a:cubicBezTo>
                        <a:pt x="1949" y="1885"/>
                        <a:pt x="1786" y="1885"/>
                        <a:pt x="1786" y="2030"/>
                      </a:cubicBezTo>
                      <a:cubicBezTo>
                        <a:pt x="1786" y="2030"/>
                        <a:pt x="1786" y="2030"/>
                        <a:pt x="1786" y="2030"/>
                      </a:cubicBezTo>
                      <a:cubicBezTo>
                        <a:pt x="1624" y="2030"/>
                        <a:pt x="1624" y="2030"/>
                        <a:pt x="1462" y="2030"/>
                      </a:cubicBezTo>
                      <a:cubicBezTo>
                        <a:pt x="1462" y="2030"/>
                        <a:pt x="1462" y="2030"/>
                        <a:pt x="1462" y="2030"/>
                      </a:cubicBezTo>
                      <a:cubicBezTo>
                        <a:pt x="1462" y="2030"/>
                        <a:pt x="1299" y="2030"/>
                        <a:pt x="1299" y="2030"/>
                      </a:cubicBezTo>
                      <a:cubicBezTo>
                        <a:pt x="1299" y="2030"/>
                        <a:pt x="1299" y="2030"/>
                        <a:pt x="1137" y="2030"/>
                      </a:cubicBezTo>
                      <a:cubicBezTo>
                        <a:pt x="1137" y="2030"/>
                        <a:pt x="1137" y="2030"/>
                        <a:pt x="974" y="2030"/>
                      </a:cubicBezTo>
                      <a:cubicBezTo>
                        <a:pt x="974" y="2030"/>
                        <a:pt x="974" y="2030"/>
                        <a:pt x="974" y="2030"/>
                      </a:cubicBezTo>
                      <a:cubicBezTo>
                        <a:pt x="812" y="2030"/>
                        <a:pt x="812" y="2030"/>
                        <a:pt x="812" y="2030"/>
                      </a:cubicBezTo>
                      <a:cubicBezTo>
                        <a:pt x="812" y="2030"/>
                        <a:pt x="650" y="2030"/>
                        <a:pt x="650" y="2030"/>
                      </a:cubicBezTo>
                      <a:cubicBezTo>
                        <a:pt x="650" y="2030"/>
                        <a:pt x="650" y="2030"/>
                        <a:pt x="487" y="2030"/>
                      </a:cubicBezTo>
                      <a:cubicBezTo>
                        <a:pt x="650" y="2030"/>
                        <a:pt x="650" y="2030"/>
                        <a:pt x="650" y="2030"/>
                      </a:cubicBezTo>
                      <a:cubicBezTo>
                        <a:pt x="650" y="2319"/>
                        <a:pt x="812" y="2609"/>
                        <a:pt x="974" y="2754"/>
                      </a:cubicBezTo>
                      <a:cubicBezTo>
                        <a:pt x="1299" y="3189"/>
                        <a:pt x="1462" y="3624"/>
                        <a:pt x="1624" y="3769"/>
                      </a:cubicBezTo>
                      <a:cubicBezTo>
                        <a:pt x="1786" y="4494"/>
                        <a:pt x="1299" y="4784"/>
                        <a:pt x="1137" y="4929"/>
                      </a:cubicBezTo>
                      <a:cubicBezTo>
                        <a:pt x="1137" y="4929"/>
                        <a:pt x="1137" y="4929"/>
                        <a:pt x="974" y="4929"/>
                      </a:cubicBezTo>
                      <a:cubicBezTo>
                        <a:pt x="974" y="5074"/>
                        <a:pt x="974" y="5799"/>
                        <a:pt x="1137" y="6813"/>
                      </a:cubicBezTo>
                      <a:cubicBezTo>
                        <a:pt x="1299" y="7103"/>
                        <a:pt x="1299" y="7103"/>
                        <a:pt x="1299" y="7103"/>
                      </a:cubicBezTo>
                      <a:cubicBezTo>
                        <a:pt x="1299" y="7103"/>
                        <a:pt x="1299" y="7103"/>
                        <a:pt x="1299" y="7103"/>
                      </a:cubicBezTo>
                      <a:cubicBezTo>
                        <a:pt x="1299" y="7103"/>
                        <a:pt x="1299" y="7103"/>
                        <a:pt x="1299" y="7103"/>
                      </a:cubicBezTo>
                      <a:cubicBezTo>
                        <a:pt x="1299" y="7248"/>
                        <a:pt x="1137" y="7538"/>
                        <a:pt x="974" y="7828"/>
                      </a:cubicBezTo>
                      <a:cubicBezTo>
                        <a:pt x="812" y="7973"/>
                        <a:pt x="812" y="8118"/>
                        <a:pt x="812" y="8263"/>
                      </a:cubicBezTo>
                      <a:cubicBezTo>
                        <a:pt x="1137" y="8553"/>
                        <a:pt x="812" y="8988"/>
                        <a:pt x="650" y="9278"/>
                      </a:cubicBezTo>
                      <a:cubicBezTo>
                        <a:pt x="487" y="9568"/>
                        <a:pt x="325" y="9713"/>
                        <a:pt x="325" y="9858"/>
                      </a:cubicBezTo>
                      <a:cubicBezTo>
                        <a:pt x="325" y="9858"/>
                        <a:pt x="487" y="10003"/>
                        <a:pt x="650" y="10003"/>
                      </a:cubicBezTo>
                      <a:cubicBezTo>
                        <a:pt x="812" y="10148"/>
                        <a:pt x="1137" y="10293"/>
                        <a:pt x="1137" y="10583"/>
                      </a:cubicBezTo>
                      <a:cubicBezTo>
                        <a:pt x="1137" y="11017"/>
                        <a:pt x="487" y="11887"/>
                        <a:pt x="0" y="12177"/>
                      </a:cubicBezTo>
                      <a:cubicBezTo>
                        <a:pt x="0" y="12177"/>
                        <a:pt x="0" y="12177"/>
                        <a:pt x="0" y="12177"/>
                      </a:cubicBezTo>
                      <a:cubicBezTo>
                        <a:pt x="0" y="12177"/>
                        <a:pt x="0" y="12322"/>
                        <a:pt x="0" y="12322"/>
                      </a:cubicBezTo>
                      <a:cubicBezTo>
                        <a:pt x="0" y="12322"/>
                        <a:pt x="0" y="12322"/>
                        <a:pt x="0" y="12322"/>
                      </a:cubicBezTo>
                      <a:cubicBezTo>
                        <a:pt x="0" y="12322"/>
                        <a:pt x="0" y="12322"/>
                        <a:pt x="0" y="12467"/>
                      </a:cubicBezTo>
                      <a:cubicBezTo>
                        <a:pt x="0" y="12467"/>
                        <a:pt x="0" y="12467"/>
                        <a:pt x="0" y="12467"/>
                      </a:cubicBezTo>
                      <a:cubicBezTo>
                        <a:pt x="0" y="12467"/>
                        <a:pt x="0" y="12612"/>
                        <a:pt x="0" y="12612"/>
                      </a:cubicBezTo>
                      <a:cubicBezTo>
                        <a:pt x="162" y="12757"/>
                        <a:pt x="325" y="12902"/>
                        <a:pt x="650" y="13192"/>
                      </a:cubicBezTo>
                      <a:cubicBezTo>
                        <a:pt x="1137" y="13482"/>
                        <a:pt x="974" y="13917"/>
                        <a:pt x="974" y="14207"/>
                      </a:cubicBezTo>
                      <a:cubicBezTo>
                        <a:pt x="974" y="14497"/>
                        <a:pt x="974" y="14787"/>
                        <a:pt x="1137" y="14932"/>
                      </a:cubicBezTo>
                      <a:cubicBezTo>
                        <a:pt x="1299" y="15077"/>
                        <a:pt x="1462" y="15221"/>
                        <a:pt x="1624" y="15366"/>
                      </a:cubicBezTo>
                      <a:cubicBezTo>
                        <a:pt x="1786" y="15511"/>
                        <a:pt x="1949" y="15656"/>
                        <a:pt x="1949" y="15801"/>
                      </a:cubicBezTo>
                      <a:cubicBezTo>
                        <a:pt x="2111" y="16091"/>
                        <a:pt x="1786" y="16236"/>
                        <a:pt x="1786" y="16236"/>
                      </a:cubicBezTo>
                      <a:cubicBezTo>
                        <a:pt x="1786" y="16236"/>
                        <a:pt x="1786" y="16381"/>
                        <a:pt x="1786" y="16526"/>
                      </a:cubicBezTo>
                      <a:cubicBezTo>
                        <a:pt x="1786" y="16816"/>
                        <a:pt x="1786" y="17251"/>
                        <a:pt x="1462" y="17396"/>
                      </a:cubicBezTo>
                      <a:cubicBezTo>
                        <a:pt x="1299" y="17396"/>
                        <a:pt x="1299" y="17541"/>
                        <a:pt x="1462" y="17541"/>
                      </a:cubicBezTo>
                      <a:cubicBezTo>
                        <a:pt x="1462" y="17831"/>
                        <a:pt x="1786" y="18121"/>
                        <a:pt x="1949" y="18266"/>
                      </a:cubicBezTo>
                      <a:cubicBezTo>
                        <a:pt x="2436" y="18411"/>
                        <a:pt x="2436" y="18846"/>
                        <a:pt x="2436" y="19136"/>
                      </a:cubicBezTo>
                      <a:cubicBezTo>
                        <a:pt x="2598" y="19426"/>
                        <a:pt x="2598" y="19715"/>
                        <a:pt x="2761" y="19860"/>
                      </a:cubicBezTo>
                      <a:cubicBezTo>
                        <a:pt x="3086" y="20150"/>
                        <a:pt x="3086" y="20730"/>
                        <a:pt x="3248" y="21310"/>
                      </a:cubicBezTo>
                      <a:cubicBezTo>
                        <a:pt x="3248" y="21310"/>
                        <a:pt x="3248" y="21310"/>
                        <a:pt x="3248" y="21455"/>
                      </a:cubicBezTo>
                      <a:cubicBezTo>
                        <a:pt x="3248" y="21455"/>
                        <a:pt x="3248" y="21455"/>
                        <a:pt x="3248" y="21455"/>
                      </a:cubicBezTo>
                      <a:cubicBezTo>
                        <a:pt x="3248" y="21455"/>
                        <a:pt x="3248" y="21600"/>
                        <a:pt x="3248" y="21600"/>
                      </a:cubicBezTo>
                      <a:cubicBezTo>
                        <a:pt x="3411" y="21600"/>
                        <a:pt x="3573" y="21455"/>
                        <a:pt x="3898" y="21310"/>
                      </a:cubicBezTo>
                      <a:cubicBezTo>
                        <a:pt x="3898" y="21310"/>
                        <a:pt x="3898" y="21310"/>
                        <a:pt x="3898" y="21310"/>
                      </a:cubicBezTo>
                      <a:cubicBezTo>
                        <a:pt x="4060" y="21165"/>
                        <a:pt x="4060" y="21165"/>
                        <a:pt x="4223" y="21020"/>
                      </a:cubicBezTo>
                      <a:cubicBezTo>
                        <a:pt x="4223" y="21020"/>
                        <a:pt x="4223" y="21020"/>
                        <a:pt x="4223" y="21020"/>
                      </a:cubicBezTo>
                      <a:cubicBezTo>
                        <a:pt x="4385" y="21020"/>
                        <a:pt x="4547" y="20875"/>
                        <a:pt x="4547" y="20875"/>
                      </a:cubicBezTo>
                      <a:cubicBezTo>
                        <a:pt x="4547" y="20875"/>
                        <a:pt x="4547" y="20875"/>
                        <a:pt x="4547" y="20875"/>
                      </a:cubicBezTo>
                      <a:cubicBezTo>
                        <a:pt x="4872" y="20585"/>
                        <a:pt x="5035" y="20440"/>
                        <a:pt x="5197" y="20295"/>
                      </a:cubicBezTo>
                      <a:cubicBezTo>
                        <a:pt x="5522" y="20005"/>
                        <a:pt x="5684" y="19860"/>
                        <a:pt x="5847" y="19860"/>
                      </a:cubicBezTo>
                      <a:cubicBezTo>
                        <a:pt x="6009" y="19860"/>
                        <a:pt x="6009" y="19860"/>
                        <a:pt x="6171" y="19860"/>
                      </a:cubicBezTo>
                      <a:cubicBezTo>
                        <a:pt x="6334" y="19860"/>
                        <a:pt x="6496" y="19860"/>
                        <a:pt x="6659" y="20005"/>
                      </a:cubicBezTo>
                      <a:cubicBezTo>
                        <a:pt x="6821" y="20150"/>
                        <a:pt x="6821" y="20150"/>
                        <a:pt x="7146" y="20150"/>
                      </a:cubicBezTo>
                      <a:cubicBezTo>
                        <a:pt x="7471" y="20150"/>
                        <a:pt x="7471" y="20150"/>
                        <a:pt x="7471" y="20150"/>
                      </a:cubicBezTo>
                      <a:cubicBezTo>
                        <a:pt x="8120" y="20295"/>
                        <a:pt x="8932" y="20440"/>
                        <a:pt x="9420" y="21020"/>
                      </a:cubicBezTo>
                      <a:cubicBezTo>
                        <a:pt x="9582" y="20875"/>
                        <a:pt x="9582" y="20730"/>
                        <a:pt x="9744" y="20585"/>
                      </a:cubicBezTo>
                      <a:cubicBezTo>
                        <a:pt x="9744" y="20440"/>
                        <a:pt x="9907" y="20150"/>
                        <a:pt x="10069" y="20150"/>
                      </a:cubicBezTo>
                      <a:cubicBezTo>
                        <a:pt x="10069" y="20005"/>
                        <a:pt x="10394" y="19860"/>
                        <a:pt x="10719" y="19860"/>
                      </a:cubicBezTo>
                      <a:cubicBezTo>
                        <a:pt x="11044" y="19860"/>
                        <a:pt x="11206" y="19860"/>
                        <a:pt x="11531" y="1986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41" name="Shape 3741"/>
                <p:cNvSpPr/>
                <p:nvPr/>
              </p:nvSpPr>
              <p:spPr>
                <a:xfrm>
                  <a:off x="383341" y="49821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42" name="Shape 3742"/>
                <p:cNvSpPr/>
                <p:nvPr/>
              </p:nvSpPr>
              <p:spPr>
                <a:xfrm>
                  <a:off x="311914" y="4103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43" name="Shape 3743"/>
                <p:cNvSpPr/>
                <p:nvPr/>
              </p:nvSpPr>
              <p:spPr>
                <a:xfrm>
                  <a:off x="317968" y="41741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44" name="Shape 3744"/>
                <p:cNvSpPr/>
                <p:nvPr/>
              </p:nvSpPr>
              <p:spPr>
                <a:xfrm>
                  <a:off x="193112" y="37640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45" name="Shape 3745"/>
                <p:cNvSpPr/>
                <p:nvPr/>
              </p:nvSpPr>
              <p:spPr>
                <a:xfrm>
                  <a:off x="197652" y="37640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46" name="Shape 3746"/>
                <p:cNvSpPr/>
                <p:nvPr/>
              </p:nvSpPr>
              <p:spPr>
                <a:xfrm>
                  <a:off x="263782" y="389235"/>
                  <a:ext cx="22702" cy="12701"/>
                </a:xfrm>
                <a:custGeom>
                  <a:avLst/>
                  <a:gdLst/>
                  <a:ahLst/>
                  <a:cxnLst>
                    <a:cxn ang="0">
                      <a:pos x="wd2" y="hd2"/>
                    </a:cxn>
                    <a:cxn ang="5400000">
                      <a:pos x="wd2" y="hd2"/>
                    </a:cxn>
                    <a:cxn ang="10800000">
                      <a:pos x="wd2" y="hd2"/>
                    </a:cxn>
                    <a:cxn ang="16200000">
                      <a:pos x="wd2" y="hd2"/>
                    </a:cxn>
                  </a:cxnLst>
                  <a:rect l="0" t="0" r="r" b="b"/>
                  <a:pathLst>
                    <a:path w="21600" h="19655" fill="norm" stroke="1" extrusionOk="0">
                      <a:moveTo>
                        <a:pt x="21600" y="19200"/>
                      </a:moveTo>
                      <a:cubicBezTo>
                        <a:pt x="12960" y="21600"/>
                        <a:pt x="8640" y="14400"/>
                        <a:pt x="0" y="0"/>
                      </a:cubicBezTo>
                      <a:cubicBezTo>
                        <a:pt x="8640" y="14400"/>
                        <a:pt x="12960" y="21600"/>
                        <a:pt x="21600" y="19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47" name="Shape 3747"/>
                <p:cNvSpPr/>
                <p:nvPr/>
              </p:nvSpPr>
              <p:spPr>
                <a:xfrm>
                  <a:off x="288457" y="40423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48" name="Shape 3748"/>
                <p:cNvSpPr/>
                <p:nvPr/>
              </p:nvSpPr>
              <p:spPr>
                <a:xfrm>
                  <a:off x="376234" y="5011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49" name="Shape 3749"/>
                <p:cNvSpPr/>
                <p:nvPr/>
              </p:nvSpPr>
              <p:spPr>
                <a:xfrm>
                  <a:off x="316751" y="4088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50" name="Shape 3750"/>
                <p:cNvSpPr/>
                <p:nvPr/>
              </p:nvSpPr>
              <p:spPr>
                <a:xfrm>
                  <a:off x="373964" y="5040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10800" y="14400"/>
                        <a:pt x="10800" y="14400"/>
                        <a:pt x="10800" y="14400"/>
                      </a:cubicBezTo>
                      <a:cubicBezTo>
                        <a:pt x="21600" y="7200"/>
                        <a:pt x="21600" y="7200"/>
                        <a:pt x="21600" y="0"/>
                      </a:cubicBezTo>
                      <a:cubicBezTo>
                        <a:pt x="21600" y="7200"/>
                        <a:pt x="10800" y="144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51" name="Shape 3751"/>
                <p:cNvSpPr/>
                <p:nvPr/>
              </p:nvSpPr>
              <p:spPr>
                <a:xfrm>
                  <a:off x="281646" y="40130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52" name="Shape 3752"/>
                <p:cNvSpPr/>
                <p:nvPr/>
              </p:nvSpPr>
              <p:spPr>
                <a:xfrm>
                  <a:off x="315238" y="40740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53" name="Shape 3753"/>
                <p:cNvSpPr/>
                <p:nvPr/>
              </p:nvSpPr>
              <p:spPr>
                <a:xfrm>
                  <a:off x="206733" y="37347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54" name="Shape 3754"/>
                <p:cNvSpPr/>
                <p:nvPr/>
              </p:nvSpPr>
              <p:spPr>
                <a:xfrm>
                  <a:off x="225650" y="5538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55" name="Shape 3755"/>
                <p:cNvSpPr/>
                <p:nvPr/>
              </p:nvSpPr>
              <p:spPr>
                <a:xfrm>
                  <a:off x="283160" y="5443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600" y="0"/>
                      </a:moveTo>
                      <a:cubicBezTo>
                        <a:pt x="4800" y="0"/>
                        <a:pt x="0" y="10800"/>
                        <a:pt x="0" y="21600"/>
                      </a:cubicBezTo>
                      <a:cubicBezTo>
                        <a:pt x="0" y="10800"/>
                        <a:pt x="4800" y="0"/>
                        <a:pt x="9600" y="0"/>
                      </a:cubicBezTo>
                      <a:cubicBezTo>
                        <a:pt x="14400" y="0"/>
                        <a:pt x="16800" y="0"/>
                        <a:pt x="21600" y="0"/>
                      </a:cubicBezTo>
                      <a:cubicBezTo>
                        <a:pt x="21600" y="0"/>
                        <a:pt x="21600" y="0"/>
                        <a:pt x="21600" y="0"/>
                      </a:cubicBezTo>
                      <a:cubicBezTo>
                        <a:pt x="16800" y="0"/>
                        <a:pt x="14400" y="0"/>
                        <a:pt x="9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56" name="Shape 3756"/>
                <p:cNvSpPr/>
                <p:nvPr/>
              </p:nvSpPr>
              <p:spPr>
                <a:xfrm>
                  <a:off x="222624" y="5560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10800" y="10800"/>
                        <a:pt x="21600" y="10800"/>
                        <a:pt x="21600" y="0"/>
                      </a:cubicBezTo>
                      <a:cubicBezTo>
                        <a:pt x="10800" y="10800"/>
                        <a:pt x="108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57" name="Shape 3757"/>
                <p:cNvSpPr/>
                <p:nvPr/>
              </p:nvSpPr>
              <p:spPr>
                <a:xfrm>
                  <a:off x="291483" y="5436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21600"/>
                      </a:moveTo>
                      <a:cubicBezTo>
                        <a:pt x="7200" y="21600"/>
                        <a:pt x="0" y="21600"/>
                        <a:pt x="0" y="0"/>
                      </a:cubicBezTo>
                      <a:cubicBezTo>
                        <a:pt x="14400" y="21600"/>
                        <a:pt x="14400" y="21600"/>
                        <a:pt x="14400" y="21600"/>
                      </a:cubicBezTo>
                      <a:cubicBezTo>
                        <a:pt x="14400" y="21600"/>
                        <a:pt x="14400" y="21600"/>
                        <a:pt x="21600" y="21600"/>
                      </a:cubicBezTo>
                      <a:lnTo>
                        <a:pt x="144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58" name="Shape 3758"/>
                <p:cNvSpPr/>
                <p:nvPr/>
              </p:nvSpPr>
              <p:spPr>
                <a:xfrm>
                  <a:off x="233217" y="5480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5400" y="18514"/>
                        <a:pt x="8100" y="12343"/>
                        <a:pt x="10800" y="9257"/>
                      </a:cubicBezTo>
                      <a:cubicBezTo>
                        <a:pt x="16200" y="3086"/>
                        <a:pt x="18900" y="0"/>
                        <a:pt x="21600" y="0"/>
                      </a:cubicBezTo>
                      <a:cubicBezTo>
                        <a:pt x="18900" y="0"/>
                        <a:pt x="16200" y="3086"/>
                        <a:pt x="10800" y="9257"/>
                      </a:cubicBezTo>
                      <a:cubicBezTo>
                        <a:pt x="8100" y="12343"/>
                        <a:pt x="5400" y="15429"/>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59" name="Shape 3759"/>
                <p:cNvSpPr/>
                <p:nvPr/>
              </p:nvSpPr>
              <p:spPr>
                <a:xfrm>
                  <a:off x="218840" y="5582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5400" y="21600"/>
                        <a:pt x="10800" y="10800"/>
                        <a:pt x="16200" y="0"/>
                      </a:cubicBezTo>
                      <a:cubicBezTo>
                        <a:pt x="21600" y="0"/>
                        <a:pt x="21600" y="0"/>
                        <a:pt x="21600" y="0"/>
                      </a:cubicBezTo>
                      <a:cubicBezTo>
                        <a:pt x="10800" y="10800"/>
                        <a:pt x="54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60" name="Shape 3760"/>
                <p:cNvSpPr/>
                <p:nvPr/>
              </p:nvSpPr>
              <p:spPr>
                <a:xfrm>
                  <a:off x="189329" y="4747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0"/>
                        <a:pt x="0" y="0"/>
                      </a:cubicBezTo>
                      <a:cubicBezTo>
                        <a:pt x="0" y="0"/>
                        <a:pt x="0" y="0"/>
                        <a:pt x="0" y="0"/>
                      </a:cubicBezTo>
                      <a:cubicBezTo>
                        <a:pt x="0" y="0"/>
                        <a:pt x="0" y="4320"/>
                        <a:pt x="0" y="4320"/>
                      </a:cubicBezTo>
                      <a:cubicBezTo>
                        <a:pt x="5400" y="8640"/>
                        <a:pt x="10800" y="12960"/>
                        <a:pt x="21600" y="21600"/>
                      </a:cubicBezTo>
                      <a:cubicBezTo>
                        <a:pt x="10800" y="12960"/>
                        <a:pt x="5400" y="864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61" name="Shape 3761"/>
                <p:cNvSpPr/>
                <p:nvPr/>
              </p:nvSpPr>
              <p:spPr>
                <a:xfrm>
                  <a:off x="221407" y="560456"/>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21600"/>
                        <a:pt x="0" y="216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3762" name="Shape 3762"/>
                <p:cNvSpPr/>
                <p:nvPr/>
              </p:nvSpPr>
              <p:spPr>
                <a:xfrm>
                  <a:off x="299050" y="5492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63" name="Shape 3763"/>
                <p:cNvSpPr/>
                <p:nvPr/>
              </p:nvSpPr>
              <p:spPr>
                <a:xfrm>
                  <a:off x="290727" y="5436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0" y="0"/>
                      </a:cubicBezTo>
                      <a:cubicBezTo>
                        <a:pt x="0" y="0"/>
                        <a:pt x="0" y="0"/>
                        <a:pt x="0" y="0"/>
                      </a:cubicBezTo>
                      <a:cubicBezTo>
                        <a:pt x="0" y="21600"/>
                        <a:pt x="108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64" name="Shape 3764"/>
                <p:cNvSpPr/>
                <p:nvPr/>
              </p:nvSpPr>
              <p:spPr>
                <a:xfrm>
                  <a:off x="0" y="202117"/>
                  <a:ext cx="201733" cy="288530"/>
                </a:xfrm>
                <a:custGeom>
                  <a:avLst/>
                  <a:gdLst/>
                  <a:ahLst/>
                  <a:cxnLst>
                    <a:cxn ang="0">
                      <a:pos x="wd2" y="hd2"/>
                    </a:cxn>
                    <a:cxn ang="5400000">
                      <a:pos x="wd2" y="hd2"/>
                    </a:cxn>
                    <a:cxn ang="10800000">
                      <a:pos x="wd2" y="hd2"/>
                    </a:cxn>
                    <a:cxn ang="16200000">
                      <a:pos x="wd2" y="hd2"/>
                    </a:cxn>
                  </a:cxnLst>
                  <a:rect l="0" t="0" r="r" b="b"/>
                  <a:pathLst>
                    <a:path w="21487" h="21600" fill="norm" stroke="1" extrusionOk="0">
                      <a:moveTo>
                        <a:pt x="19944" y="20656"/>
                      </a:moveTo>
                      <a:cubicBezTo>
                        <a:pt x="19944" y="20656"/>
                        <a:pt x="19944" y="20551"/>
                        <a:pt x="19944" y="20551"/>
                      </a:cubicBezTo>
                      <a:cubicBezTo>
                        <a:pt x="19944" y="20551"/>
                        <a:pt x="19944" y="20551"/>
                        <a:pt x="19944" y="20551"/>
                      </a:cubicBezTo>
                      <a:cubicBezTo>
                        <a:pt x="19944" y="20447"/>
                        <a:pt x="19944" y="20447"/>
                        <a:pt x="19944" y="20342"/>
                      </a:cubicBezTo>
                      <a:cubicBezTo>
                        <a:pt x="19944" y="20342"/>
                        <a:pt x="19944" y="20342"/>
                        <a:pt x="19944" y="20342"/>
                      </a:cubicBezTo>
                      <a:cubicBezTo>
                        <a:pt x="19944" y="20342"/>
                        <a:pt x="19944" y="20237"/>
                        <a:pt x="19944" y="20237"/>
                      </a:cubicBezTo>
                      <a:cubicBezTo>
                        <a:pt x="19944" y="20237"/>
                        <a:pt x="20098" y="20237"/>
                        <a:pt x="20098" y="20237"/>
                      </a:cubicBezTo>
                      <a:cubicBezTo>
                        <a:pt x="20098" y="20132"/>
                        <a:pt x="20098" y="20132"/>
                        <a:pt x="20253" y="20132"/>
                      </a:cubicBezTo>
                      <a:cubicBezTo>
                        <a:pt x="20253" y="20132"/>
                        <a:pt x="20253" y="20132"/>
                        <a:pt x="20253" y="20132"/>
                      </a:cubicBezTo>
                      <a:cubicBezTo>
                        <a:pt x="20407" y="20027"/>
                        <a:pt x="20716" y="19817"/>
                        <a:pt x="20870" y="19608"/>
                      </a:cubicBezTo>
                      <a:cubicBezTo>
                        <a:pt x="20870" y="19503"/>
                        <a:pt x="21024" y="19398"/>
                        <a:pt x="21024" y="19293"/>
                      </a:cubicBezTo>
                      <a:cubicBezTo>
                        <a:pt x="21024" y="19293"/>
                        <a:pt x="20870" y="19293"/>
                        <a:pt x="20870" y="19293"/>
                      </a:cubicBezTo>
                      <a:cubicBezTo>
                        <a:pt x="20561" y="19188"/>
                        <a:pt x="20253" y="19083"/>
                        <a:pt x="20253" y="18769"/>
                      </a:cubicBezTo>
                      <a:cubicBezTo>
                        <a:pt x="20253" y="18559"/>
                        <a:pt x="20407" y="18350"/>
                        <a:pt x="20561" y="18245"/>
                      </a:cubicBezTo>
                      <a:cubicBezTo>
                        <a:pt x="20716" y="18140"/>
                        <a:pt x="20716" y="17930"/>
                        <a:pt x="20870" y="17930"/>
                      </a:cubicBezTo>
                      <a:cubicBezTo>
                        <a:pt x="20561" y="17720"/>
                        <a:pt x="20716" y="17406"/>
                        <a:pt x="20870" y="17091"/>
                      </a:cubicBezTo>
                      <a:cubicBezTo>
                        <a:pt x="21024" y="16986"/>
                        <a:pt x="21178" y="16882"/>
                        <a:pt x="21178" y="16777"/>
                      </a:cubicBezTo>
                      <a:cubicBezTo>
                        <a:pt x="21178" y="16567"/>
                        <a:pt x="21178" y="16567"/>
                        <a:pt x="21178" y="16567"/>
                      </a:cubicBezTo>
                      <a:cubicBezTo>
                        <a:pt x="21024" y="15938"/>
                        <a:pt x="20870" y="15623"/>
                        <a:pt x="20870" y="15309"/>
                      </a:cubicBezTo>
                      <a:cubicBezTo>
                        <a:pt x="20870" y="15204"/>
                        <a:pt x="20870" y="15099"/>
                        <a:pt x="21024" y="15099"/>
                      </a:cubicBezTo>
                      <a:cubicBezTo>
                        <a:pt x="21024" y="14994"/>
                        <a:pt x="21024" y="14994"/>
                        <a:pt x="21024" y="14889"/>
                      </a:cubicBezTo>
                      <a:cubicBezTo>
                        <a:pt x="21178" y="14889"/>
                        <a:pt x="21178" y="14889"/>
                        <a:pt x="21333" y="14784"/>
                      </a:cubicBezTo>
                      <a:cubicBezTo>
                        <a:pt x="21487" y="14680"/>
                        <a:pt x="21487" y="14680"/>
                        <a:pt x="21487" y="14575"/>
                      </a:cubicBezTo>
                      <a:cubicBezTo>
                        <a:pt x="21333" y="14365"/>
                        <a:pt x="21178" y="14155"/>
                        <a:pt x="21024" y="13841"/>
                      </a:cubicBezTo>
                      <a:cubicBezTo>
                        <a:pt x="20870" y="13736"/>
                        <a:pt x="20716" y="13631"/>
                        <a:pt x="20716" y="13526"/>
                      </a:cubicBezTo>
                      <a:cubicBezTo>
                        <a:pt x="20716" y="13421"/>
                        <a:pt x="20716" y="13421"/>
                        <a:pt x="20561" y="13421"/>
                      </a:cubicBezTo>
                      <a:cubicBezTo>
                        <a:pt x="20561" y="13317"/>
                        <a:pt x="20407" y="13107"/>
                        <a:pt x="20407" y="13002"/>
                      </a:cubicBezTo>
                      <a:cubicBezTo>
                        <a:pt x="20407" y="13002"/>
                        <a:pt x="20407" y="13002"/>
                        <a:pt x="20407" y="13002"/>
                      </a:cubicBezTo>
                      <a:cubicBezTo>
                        <a:pt x="20098" y="13002"/>
                        <a:pt x="19790" y="13002"/>
                        <a:pt x="19481" y="13002"/>
                      </a:cubicBezTo>
                      <a:cubicBezTo>
                        <a:pt x="19481" y="13002"/>
                        <a:pt x="19327" y="13002"/>
                        <a:pt x="19327" y="13002"/>
                      </a:cubicBezTo>
                      <a:cubicBezTo>
                        <a:pt x="19327" y="13002"/>
                        <a:pt x="19327" y="13002"/>
                        <a:pt x="19173" y="13002"/>
                      </a:cubicBezTo>
                      <a:cubicBezTo>
                        <a:pt x="19173" y="13002"/>
                        <a:pt x="19018" y="13002"/>
                        <a:pt x="19018" y="13002"/>
                      </a:cubicBezTo>
                      <a:cubicBezTo>
                        <a:pt x="19018" y="13002"/>
                        <a:pt x="19018" y="13002"/>
                        <a:pt x="19018" y="13002"/>
                      </a:cubicBezTo>
                      <a:cubicBezTo>
                        <a:pt x="19018" y="13107"/>
                        <a:pt x="18864" y="13107"/>
                        <a:pt x="18864" y="13107"/>
                      </a:cubicBezTo>
                      <a:cubicBezTo>
                        <a:pt x="18864" y="13107"/>
                        <a:pt x="18864" y="13107"/>
                        <a:pt x="18864" y="13107"/>
                      </a:cubicBezTo>
                      <a:cubicBezTo>
                        <a:pt x="18710" y="13107"/>
                        <a:pt x="18556" y="13002"/>
                        <a:pt x="18401" y="13002"/>
                      </a:cubicBezTo>
                      <a:cubicBezTo>
                        <a:pt x="18093" y="12792"/>
                        <a:pt x="18093" y="12268"/>
                        <a:pt x="18093" y="11534"/>
                      </a:cubicBezTo>
                      <a:cubicBezTo>
                        <a:pt x="18093" y="11429"/>
                        <a:pt x="18093" y="11429"/>
                        <a:pt x="18093" y="11324"/>
                      </a:cubicBezTo>
                      <a:cubicBezTo>
                        <a:pt x="18093" y="11324"/>
                        <a:pt x="18093" y="11429"/>
                        <a:pt x="17938" y="11534"/>
                      </a:cubicBezTo>
                      <a:cubicBezTo>
                        <a:pt x="17784" y="11849"/>
                        <a:pt x="17167" y="11849"/>
                        <a:pt x="17013" y="11849"/>
                      </a:cubicBezTo>
                      <a:cubicBezTo>
                        <a:pt x="16704" y="11849"/>
                        <a:pt x="16550" y="11849"/>
                        <a:pt x="16396" y="11849"/>
                      </a:cubicBezTo>
                      <a:cubicBezTo>
                        <a:pt x="16241" y="11849"/>
                        <a:pt x="16087" y="11849"/>
                        <a:pt x="15778" y="11849"/>
                      </a:cubicBezTo>
                      <a:cubicBezTo>
                        <a:pt x="15161" y="11849"/>
                        <a:pt x="15007" y="11429"/>
                        <a:pt x="15007" y="11219"/>
                      </a:cubicBezTo>
                      <a:cubicBezTo>
                        <a:pt x="15007" y="11219"/>
                        <a:pt x="14853" y="11219"/>
                        <a:pt x="14853" y="11115"/>
                      </a:cubicBezTo>
                      <a:cubicBezTo>
                        <a:pt x="14544" y="11115"/>
                        <a:pt x="14081" y="11115"/>
                        <a:pt x="13927" y="10905"/>
                      </a:cubicBezTo>
                      <a:cubicBezTo>
                        <a:pt x="13773" y="10800"/>
                        <a:pt x="13773" y="10695"/>
                        <a:pt x="13773" y="10485"/>
                      </a:cubicBezTo>
                      <a:cubicBezTo>
                        <a:pt x="13773" y="10276"/>
                        <a:pt x="13618" y="10066"/>
                        <a:pt x="13310" y="9856"/>
                      </a:cubicBezTo>
                      <a:cubicBezTo>
                        <a:pt x="13310" y="9751"/>
                        <a:pt x="13156" y="9647"/>
                        <a:pt x="13001" y="9542"/>
                      </a:cubicBezTo>
                      <a:cubicBezTo>
                        <a:pt x="13001" y="9437"/>
                        <a:pt x="13001" y="9437"/>
                        <a:pt x="13001" y="9437"/>
                      </a:cubicBezTo>
                      <a:cubicBezTo>
                        <a:pt x="12693" y="9227"/>
                        <a:pt x="12384" y="8913"/>
                        <a:pt x="12384" y="8598"/>
                      </a:cubicBezTo>
                      <a:cubicBezTo>
                        <a:pt x="12384" y="8493"/>
                        <a:pt x="12538" y="8493"/>
                        <a:pt x="12538" y="8493"/>
                      </a:cubicBezTo>
                      <a:cubicBezTo>
                        <a:pt x="12538" y="8388"/>
                        <a:pt x="12538" y="8388"/>
                        <a:pt x="12693" y="8283"/>
                      </a:cubicBezTo>
                      <a:cubicBezTo>
                        <a:pt x="12693" y="8283"/>
                        <a:pt x="12693" y="8283"/>
                        <a:pt x="12693" y="8179"/>
                      </a:cubicBezTo>
                      <a:cubicBezTo>
                        <a:pt x="12538" y="7969"/>
                        <a:pt x="12538" y="7759"/>
                        <a:pt x="12847" y="7550"/>
                      </a:cubicBezTo>
                      <a:cubicBezTo>
                        <a:pt x="13156" y="7445"/>
                        <a:pt x="13310" y="7340"/>
                        <a:pt x="13464" y="7235"/>
                      </a:cubicBezTo>
                      <a:cubicBezTo>
                        <a:pt x="13464" y="7235"/>
                        <a:pt x="13618" y="7235"/>
                        <a:pt x="13618" y="7235"/>
                      </a:cubicBezTo>
                      <a:cubicBezTo>
                        <a:pt x="13618" y="7235"/>
                        <a:pt x="13618" y="7130"/>
                        <a:pt x="13618" y="7130"/>
                      </a:cubicBezTo>
                      <a:cubicBezTo>
                        <a:pt x="13464" y="6816"/>
                        <a:pt x="13618" y="6501"/>
                        <a:pt x="13927" y="6396"/>
                      </a:cubicBezTo>
                      <a:cubicBezTo>
                        <a:pt x="14081" y="6186"/>
                        <a:pt x="14081" y="6082"/>
                        <a:pt x="14081" y="5872"/>
                      </a:cubicBezTo>
                      <a:cubicBezTo>
                        <a:pt x="14236" y="5557"/>
                        <a:pt x="14698" y="5452"/>
                        <a:pt x="15007" y="5348"/>
                      </a:cubicBezTo>
                      <a:cubicBezTo>
                        <a:pt x="15316" y="5243"/>
                        <a:pt x="15624" y="5243"/>
                        <a:pt x="15778" y="5033"/>
                      </a:cubicBezTo>
                      <a:cubicBezTo>
                        <a:pt x="16241" y="4823"/>
                        <a:pt x="16704" y="4823"/>
                        <a:pt x="17013" y="4718"/>
                      </a:cubicBezTo>
                      <a:cubicBezTo>
                        <a:pt x="17321" y="4718"/>
                        <a:pt x="17630" y="4718"/>
                        <a:pt x="17938" y="4509"/>
                      </a:cubicBezTo>
                      <a:cubicBezTo>
                        <a:pt x="17938" y="4509"/>
                        <a:pt x="18093" y="4509"/>
                        <a:pt x="18093" y="4404"/>
                      </a:cubicBezTo>
                      <a:cubicBezTo>
                        <a:pt x="18093" y="4404"/>
                        <a:pt x="18247" y="4404"/>
                        <a:pt x="18247" y="4404"/>
                      </a:cubicBezTo>
                      <a:cubicBezTo>
                        <a:pt x="18247" y="4404"/>
                        <a:pt x="18247" y="4404"/>
                        <a:pt x="18401" y="4404"/>
                      </a:cubicBezTo>
                      <a:cubicBezTo>
                        <a:pt x="18401" y="4404"/>
                        <a:pt x="18401" y="4404"/>
                        <a:pt x="18401" y="4404"/>
                      </a:cubicBezTo>
                      <a:cubicBezTo>
                        <a:pt x="18401" y="4299"/>
                        <a:pt x="18401" y="4299"/>
                        <a:pt x="18401" y="4299"/>
                      </a:cubicBezTo>
                      <a:cubicBezTo>
                        <a:pt x="18401" y="4299"/>
                        <a:pt x="18247" y="4299"/>
                        <a:pt x="18247" y="4299"/>
                      </a:cubicBezTo>
                      <a:cubicBezTo>
                        <a:pt x="18247" y="4299"/>
                        <a:pt x="18247" y="4194"/>
                        <a:pt x="18247" y="4194"/>
                      </a:cubicBezTo>
                      <a:cubicBezTo>
                        <a:pt x="17938" y="3880"/>
                        <a:pt x="18401" y="3565"/>
                        <a:pt x="18710" y="3250"/>
                      </a:cubicBezTo>
                      <a:cubicBezTo>
                        <a:pt x="18864" y="3146"/>
                        <a:pt x="19018" y="3041"/>
                        <a:pt x="19173" y="3041"/>
                      </a:cubicBezTo>
                      <a:cubicBezTo>
                        <a:pt x="19018" y="3041"/>
                        <a:pt x="19018" y="2831"/>
                        <a:pt x="17938" y="2621"/>
                      </a:cubicBezTo>
                      <a:cubicBezTo>
                        <a:pt x="17938" y="2621"/>
                        <a:pt x="17784" y="2621"/>
                        <a:pt x="17630" y="2621"/>
                      </a:cubicBezTo>
                      <a:cubicBezTo>
                        <a:pt x="17321" y="2726"/>
                        <a:pt x="17013" y="2726"/>
                        <a:pt x="16858" y="2621"/>
                      </a:cubicBezTo>
                      <a:cubicBezTo>
                        <a:pt x="16704" y="2517"/>
                        <a:pt x="16241" y="2621"/>
                        <a:pt x="16087" y="2726"/>
                      </a:cubicBezTo>
                      <a:cubicBezTo>
                        <a:pt x="15778" y="2831"/>
                        <a:pt x="15007" y="2831"/>
                        <a:pt x="15007" y="2831"/>
                      </a:cubicBezTo>
                      <a:cubicBezTo>
                        <a:pt x="14853" y="2831"/>
                        <a:pt x="14698" y="2831"/>
                        <a:pt x="14544" y="2831"/>
                      </a:cubicBezTo>
                      <a:cubicBezTo>
                        <a:pt x="14236" y="2831"/>
                        <a:pt x="13927" y="2726"/>
                        <a:pt x="13773" y="2621"/>
                      </a:cubicBezTo>
                      <a:cubicBezTo>
                        <a:pt x="13618" y="2517"/>
                        <a:pt x="13618" y="2412"/>
                        <a:pt x="13618" y="2307"/>
                      </a:cubicBezTo>
                      <a:cubicBezTo>
                        <a:pt x="13618" y="2202"/>
                        <a:pt x="13618" y="2202"/>
                        <a:pt x="13310" y="2097"/>
                      </a:cubicBezTo>
                      <a:cubicBezTo>
                        <a:pt x="13156" y="1992"/>
                        <a:pt x="12847" y="1783"/>
                        <a:pt x="13001" y="1573"/>
                      </a:cubicBezTo>
                      <a:cubicBezTo>
                        <a:pt x="13001" y="1573"/>
                        <a:pt x="13001" y="1468"/>
                        <a:pt x="12847" y="1363"/>
                      </a:cubicBezTo>
                      <a:cubicBezTo>
                        <a:pt x="12693" y="1153"/>
                        <a:pt x="12384" y="1049"/>
                        <a:pt x="12076" y="1049"/>
                      </a:cubicBezTo>
                      <a:cubicBezTo>
                        <a:pt x="11613" y="1049"/>
                        <a:pt x="11458" y="734"/>
                        <a:pt x="11304" y="419"/>
                      </a:cubicBezTo>
                      <a:cubicBezTo>
                        <a:pt x="11150" y="315"/>
                        <a:pt x="11150" y="105"/>
                        <a:pt x="10996" y="105"/>
                      </a:cubicBezTo>
                      <a:cubicBezTo>
                        <a:pt x="10996" y="105"/>
                        <a:pt x="10841" y="0"/>
                        <a:pt x="10687" y="0"/>
                      </a:cubicBezTo>
                      <a:cubicBezTo>
                        <a:pt x="10687" y="0"/>
                        <a:pt x="10533" y="0"/>
                        <a:pt x="10533" y="0"/>
                      </a:cubicBezTo>
                      <a:cubicBezTo>
                        <a:pt x="10533" y="0"/>
                        <a:pt x="10533" y="0"/>
                        <a:pt x="10378" y="0"/>
                      </a:cubicBezTo>
                      <a:cubicBezTo>
                        <a:pt x="10378" y="0"/>
                        <a:pt x="10378" y="0"/>
                        <a:pt x="10224" y="105"/>
                      </a:cubicBezTo>
                      <a:cubicBezTo>
                        <a:pt x="10224" y="105"/>
                        <a:pt x="10224" y="105"/>
                        <a:pt x="10224" y="105"/>
                      </a:cubicBezTo>
                      <a:cubicBezTo>
                        <a:pt x="10224" y="105"/>
                        <a:pt x="10378" y="105"/>
                        <a:pt x="10378" y="105"/>
                      </a:cubicBezTo>
                      <a:cubicBezTo>
                        <a:pt x="10378" y="210"/>
                        <a:pt x="10378" y="210"/>
                        <a:pt x="10378" y="210"/>
                      </a:cubicBezTo>
                      <a:cubicBezTo>
                        <a:pt x="10378" y="210"/>
                        <a:pt x="10533" y="315"/>
                        <a:pt x="10533" y="315"/>
                      </a:cubicBezTo>
                      <a:cubicBezTo>
                        <a:pt x="10533" y="419"/>
                        <a:pt x="10533" y="419"/>
                        <a:pt x="10533" y="419"/>
                      </a:cubicBezTo>
                      <a:cubicBezTo>
                        <a:pt x="10533" y="419"/>
                        <a:pt x="10533" y="524"/>
                        <a:pt x="10533" y="524"/>
                      </a:cubicBezTo>
                      <a:cubicBezTo>
                        <a:pt x="10533" y="524"/>
                        <a:pt x="10533" y="524"/>
                        <a:pt x="10533" y="524"/>
                      </a:cubicBezTo>
                      <a:cubicBezTo>
                        <a:pt x="10533" y="734"/>
                        <a:pt x="10378" y="839"/>
                        <a:pt x="10224" y="944"/>
                      </a:cubicBezTo>
                      <a:cubicBezTo>
                        <a:pt x="10224" y="944"/>
                        <a:pt x="10070" y="944"/>
                        <a:pt x="10070" y="1049"/>
                      </a:cubicBezTo>
                      <a:cubicBezTo>
                        <a:pt x="10070" y="1049"/>
                        <a:pt x="10070" y="1049"/>
                        <a:pt x="10070" y="1049"/>
                      </a:cubicBezTo>
                      <a:cubicBezTo>
                        <a:pt x="10070" y="1049"/>
                        <a:pt x="10070" y="1153"/>
                        <a:pt x="10070" y="1153"/>
                      </a:cubicBezTo>
                      <a:cubicBezTo>
                        <a:pt x="10070" y="1258"/>
                        <a:pt x="9916" y="1573"/>
                        <a:pt x="9298" y="2097"/>
                      </a:cubicBezTo>
                      <a:cubicBezTo>
                        <a:pt x="8373" y="2936"/>
                        <a:pt x="6984" y="3146"/>
                        <a:pt x="6058" y="3355"/>
                      </a:cubicBezTo>
                      <a:cubicBezTo>
                        <a:pt x="5904" y="3355"/>
                        <a:pt x="5904" y="3355"/>
                        <a:pt x="5750" y="3460"/>
                      </a:cubicBezTo>
                      <a:cubicBezTo>
                        <a:pt x="5287" y="3565"/>
                        <a:pt x="4978" y="4089"/>
                        <a:pt x="4670" y="4614"/>
                      </a:cubicBezTo>
                      <a:cubicBezTo>
                        <a:pt x="4670" y="4823"/>
                        <a:pt x="4516" y="5033"/>
                        <a:pt x="4361" y="5138"/>
                      </a:cubicBezTo>
                      <a:cubicBezTo>
                        <a:pt x="4207" y="5452"/>
                        <a:pt x="4053" y="5767"/>
                        <a:pt x="3590" y="5767"/>
                      </a:cubicBezTo>
                      <a:cubicBezTo>
                        <a:pt x="3127" y="5767"/>
                        <a:pt x="2818" y="5557"/>
                        <a:pt x="2664" y="5243"/>
                      </a:cubicBezTo>
                      <a:cubicBezTo>
                        <a:pt x="2510" y="5243"/>
                        <a:pt x="2510" y="5243"/>
                        <a:pt x="2510" y="5243"/>
                      </a:cubicBezTo>
                      <a:cubicBezTo>
                        <a:pt x="2356" y="5243"/>
                        <a:pt x="2356" y="5243"/>
                        <a:pt x="2201" y="5243"/>
                      </a:cubicBezTo>
                      <a:cubicBezTo>
                        <a:pt x="2201" y="5243"/>
                        <a:pt x="2047" y="5243"/>
                        <a:pt x="1893" y="5243"/>
                      </a:cubicBezTo>
                      <a:cubicBezTo>
                        <a:pt x="1738" y="5243"/>
                        <a:pt x="1584" y="5138"/>
                        <a:pt x="1276" y="5033"/>
                      </a:cubicBezTo>
                      <a:cubicBezTo>
                        <a:pt x="813" y="4718"/>
                        <a:pt x="813" y="4614"/>
                        <a:pt x="1121" y="4299"/>
                      </a:cubicBezTo>
                      <a:cubicBezTo>
                        <a:pt x="1121" y="4299"/>
                        <a:pt x="1276" y="4194"/>
                        <a:pt x="1276" y="4194"/>
                      </a:cubicBezTo>
                      <a:cubicBezTo>
                        <a:pt x="1276" y="4194"/>
                        <a:pt x="1276" y="4194"/>
                        <a:pt x="1276" y="4194"/>
                      </a:cubicBezTo>
                      <a:cubicBezTo>
                        <a:pt x="1276" y="4194"/>
                        <a:pt x="1276" y="4194"/>
                        <a:pt x="1276" y="4194"/>
                      </a:cubicBezTo>
                      <a:cubicBezTo>
                        <a:pt x="1276" y="4089"/>
                        <a:pt x="1276" y="4089"/>
                        <a:pt x="1276" y="4089"/>
                      </a:cubicBezTo>
                      <a:cubicBezTo>
                        <a:pt x="1276" y="4089"/>
                        <a:pt x="1276" y="4089"/>
                        <a:pt x="1276" y="4089"/>
                      </a:cubicBezTo>
                      <a:cubicBezTo>
                        <a:pt x="1276" y="4089"/>
                        <a:pt x="1121" y="3984"/>
                        <a:pt x="1121" y="3984"/>
                      </a:cubicBezTo>
                      <a:cubicBezTo>
                        <a:pt x="1121" y="3984"/>
                        <a:pt x="1121" y="3984"/>
                        <a:pt x="1121" y="3984"/>
                      </a:cubicBezTo>
                      <a:cubicBezTo>
                        <a:pt x="1121" y="3984"/>
                        <a:pt x="1121" y="3984"/>
                        <a:pt x="1121" y="3984"/>
                      </a:cubicBezTo>
                      <a:cubicBezTo>
                        <a:pt x="658" y="4089"/>
                        <a:pt x="350" y="4509"/>
                        <a:pt x="41" y="4823"/>
                      </a:cubicBezTo>
                      <a:cubicBezTo>
                        <a:pt x="-113" y="5033"/>
                        <a:pt x="196" y="5557"/>
                        <a:pt x="504" y="5872"/>
                      </a:cubicBezTo>
                      <a:cubicBezTo>
                        <a:pt x="504" y="6082"/>
                        <a:pt x="658" y="6186"/>
                        <a:pt x="658" y="6291"/>
                      </a:cubicBezTo>
                      <a:cubicBezTo>
                        <a:pt x="658" y="6396"/>
                        <a:pt x="813" y="6501"/>
                        <a:pt x="658" y="6606"/>
                      </a:cubicBezTo>
                      <a:cubicBezTo>
                        <a:pt x="504" y="6711"/>
                        <a:pt x="350" y="6711"/>
                        <a:pt x="196" y="6711"/>
                      </a:cubicBezTo>
                      <a:cubicBezTo>
                        <a:pt x="196" y="6711"/>
                        <a:pt x="196" y="6711"/>
                        <a:pt x="196" y="6711"/>
                      </a:cubicBezTo>
                      <a:cubicBezTo>
                        <a:pt x="350" y="6816"/>
                        <a:pt x="967" y="7130"/>
                        <a:pt x="1276" y="7235"/>
                      </a:cubicBezTo>
                      <a:cubicBezTo>
                        <a:pt x="1430" y="7340"/>
                        <a:pt x="1738" y="7445"/>
                        <a:pt x="1893" y="7550"/>
                      </a:cubicBezTo>
                      <a:cubicBezTo>
                        <a:pt x="2356" y="7759"/>
                        <a:pt x="2664" y="8074"/>
                        <a:pt x="2973" y="8493"/>
                      </a:cubicBezTo>
                      <a:cubicBezTo>
                        <a:pt x="3281" y="8703"/>
                        <a:pt x="3436" y="9017"/>
                        <a:pt x="3744" y="9227"/>
                      </a:cubicBezTo>
                      <a:cubicBezTo>
                        <a:pt x="4207" y="9542"/>
                        <a:pt x="4361" y="9751"/>
                        <a:pt x="4516" y="10276"/>
                      </a:cubicBezTo>
                      <a:cubicBezTo>
                        <a:pt x="4670" y="10485"/>
                        <a:pt x="4824" y="10695"/>
                        <a:pt x="4978" y="11010"/>
                      </a:cubicBezTo>
                      <a:cubicBezTo>
                        <a:pt x="5596" y="12058"/>
                        <a:pt x="6830" y="13736"/>
                        <a:pt x="7601" y="14470"/>
                      </a:cubicBezTo>
                      <a:cubicBezTo>
                        <a:pt x="8373" y="15099"/>
                        <a:pt x="9144" y="15833"/>
                        <a:pt x="8681" y="16252"/>
                      </a:cubicBezTo>
                      <a:cubicBezTo>
                        <a:pt x="8681" y="16357"/>
                        <a:pt x="8836" y="16777"/>
                        <a:pt x="9298" y="17091"/>
                      </a:cubicBezTo>
                      <a:cubicBezTo>
                        <a:pt x="9453" y="17091"/>
                        <a:pt x="9761" y="17196"/>
                        <a:pt x="9916" y="17406"/>
                      </a:cubicBezTo>
                      <a:cubicBezTo>
                        <a:pt x="10378" y="17616"/>
                        <a:pt x="10841" y="17930"/>
                        <a:pt x="12076" y="18350"/>
                      </a:cubicBezTo>
                      <a:cubicBezTo>
                        <a:pt x="16704" y="19922"/>
                        <a:pt x="17013" y="20342"/>
                        <a:pt x="17167" y="20551"/>
                      </a:cubicBezTo>
                      <a:cubicBezTo>
                        <a:pt x="17476" y="20866"/>
                        <a:pt x="18556" y="21285"/>
                        <a:pt x="19018" y="21495"/>
                      </a:cubicBezTo>
                      <a:cubicBezTo>
                        <a:pt x="19173" y="21495"/>
                        <a:pt x="19173" y="21495"/>
                        <a:pt x="19173" y="21495"/>
                      </a:cubicBezTo>
                      <a:cubicBezTo>
                        <a:pt x="19173" y="21495"/>
                        <a:pt x="19173" y="21600"/>
                        <a:pt x="19173" y="21600"/>
                      </a:cubicBezTo>
                      <a:cubicBezTo>
                        <a:pt x="19327" y="21600"/>
                        <a:pt x="19327" y="21600"/>
                        <a:pt x="19327" y="21495"/>
                      </a:cubicBezTo>
                      <a:cubicBezTo>
                        <a:pt x="19481" y="21495"/>
                        <a:pt x="19636" y="21181"/>
                        <a:pt x="19790" y="20971"/>
                      </a:cubicBezTo>
                      <a:cubicBezTo>
                        <a:pt x="19790" y="20866"/>
                        <a:pt x="19790" y="20761"/>
                        <a:pt x="19944" y="20656"/>
                      </a:cubicBezTo>
                      <a:cubicBezTo>
                        <a:pt x="19944" y="20656"/>
                        <a:pt x="19944" y="20656"/>
                        <a:pt x="19944" y="2065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65" name="Shape 3765"/>
                <p:cNvSpPr/>
                <p:nvPr/>
              </p:nvSpPr>
              <p:spPr>
                <a:xfrm>
                  <a:off x="162844" y="2550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66" name="Shape 3766"/>
                <p:cNvSpPr/>
                <p:nvPr/>
              </p:nvSpPr>
              <p:spPr>
                <a:xfrm>
                  <a:off x="168898" y="3693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0"/>
                        <a:pt x="0" y="0"/>
                      </a:cubicBezTo>
                      <a:cubicBezTo>
                        <a:pt x="7200" y="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67" name="Shape 3767"/>
                <p:cNvSpPr/>
                <p:nvPr/>
              </p:nvSpPr>
              <p:spPr>
                <a:xfrm>
                  <a:off x="111388" y="3092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68" name="Shape 3768"/>
                <p:cNvSpPr/>
                <p:nvPr/>
              </p:nvSpPr>
              <p:spPr>
                <a:xfrm>
                  <a:off x="181762" y="37494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69" name="Shape 3769"/>
                <p:cNvSpPr/>
                <p:nvPr/>
              </p:nvSpPr>
              <p:spPr>
                <a:xfrm>
                  <a:off x="174951" y="37494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70" name="Shape 3770"/>
                <p:cNvSpPr/>
                <p:nvPr/>
              </p:nvSpPr>
              <p:spPr>
                <a:xfrm>
                  <a:off x="165871" y="2607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71" name="Shape 3771"/>
                <p:cNvSpPr/>
                <p:nvPr/>
              </p:nvSpPr>
              <p:spPr>
                <a:xfrm>
                  <a:off x="171925" y="3693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0"/>
                        <a:pt x="21600" y="0"/>
                        <a:pt x="21600" y="0"/>
                      </a:cubicBezTo>
                      <a:cubicBezTo>
                        <a:pt x="21600" y="0"/>
                        <a:pt x="21600" y="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72" name="Shape 3772"/>
                <p:cNvSpPr/>
                <p:nvPr/>
              </p:nvSpPr>
              <p:spPr>
                <a:xfrm>
                  <a:off x="125766" y="23018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4320"/>
                        <a:pt x="0" y="8640"/>
                        <a:pt x="3600" y="12960"/>
                      </a:cubicBezTo>
                      <a:cubicBezTo>
                        <a:pt x="7200" y="17280"/>
                        <a:pt x="14400" y="21600"/>
                        <a:pt x="21600" y="21600"/>
                      </a:cubicBezTo>
                      <a:cubicBezTo>
                        <a:pt x="14400" y="21600"/>
                        <a:pt x="7200" y="17280"/>
                        <a:pt x="3600" y="12960"/>
                      </a:cubicBezTo>
                      <a:cubicBezTo>
                        <a:pt x="0" y="8640"/>
                        <a:pt x="0" y="432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73" name="Shape 3773"/>
                <p:cNvSpPr/>
                <p:nvPr/>
              </p:nvSpPr>
              <p:spPr>
                <a:xfrm>
                  <a:off x="165871" y="25923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74" name="Shape 3774"/>
                <p:cNvSpPr/>
                <p:nvPr/>
              </p:nvSpPr>
              <p:spPr>
                <a:xfrm>
                  <a:off x="91714" y="20211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75" name="Shape 3775"/>
                <p:cNvSpPr/>
                <p:nvPr/>
              </p:nvSpPr>
              <p:spPr>
                <a:xfrm>
                  <a:off x="188112" y="47038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76" name="Shape 3776"/>
                <p:cNvSpPr/>
                <p:nvPr/>
              </p:nvSpPr>
              <p:spPr>
                <a:xfrm>
                  <a:off x="188112" y="46598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77" name="Shape 3777"/>
                <p:cNvSpPr/>
                <p:nvPr/>
              </p:nvSpPr>
              <p:spPr>
                <a:xfrm>
                  <a:off x="189329" y="3781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10800" y="14400"/>
                        <a:pt x="21600" y="21600"/>
                      </a:cubicBezTo>
                      <a:cubicBezTo>
                        <a:pt x="108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78" name="Shape 3778"/>
                <p:cNvSpPr/>
                <p:nvPr/>
              </p:nvSpPr>
              <p:spPr>
                <a:xfrm>
                  <a:off x="186302" y="3715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5400"/>
                        <a:pt x="21600" y="16200"/>
                        <a:pt x="21600" y="21600"/>
                      </a:cubicBezTo>
                      <a:cubicBezTo>
                        <a:pt x="21600" y="16200"/>
                        <a:pt x="0" y="5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79" name="Shape 3779"/>
                <p:cNvSpPr/>
                <p:nvPr/>
              </p:nvSpPr>
              <p:spPr>
                <a:xfrm>
                  <a:off x="190085" y="3986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0" y="0"/>
                        <a:pt x="21600" y="0"/>
                      </a:cubicBezTo>
                      <a:cubicBezTo>
                        <a:pt x="0" y="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80" name="Shape 3780"/>
                <p:cNvSpPr/>
                <p:nvPr/>
              </p:nvSpPr>
              <p:spPr>
                <a:xfrm>
                  <a:off x="188112" y="46818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81" name="Shape 3781"/>
                <p:cNvSpPr/>
                <p:nvPr/>
              </p:nvSpPr>
              <p:spPr>
                <a:xfrm>
                  <a:off x="184032" y="4645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0" y="0"/>
                        <a:pt x="21600" y="0"/>
                      </a:cubicBezTo>
                      <a:cubicBezTo>
                        <a:pt x="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82" name="Shape 3782"/>
                <p:cNvSpPr/>
                <p:nvPr/>
              </p:nvSpPr>
              <p:spPr>
                <a:xfrm>
                  <a:off x="132116" y="5858"/>
                  <a:ext cx="216417" cy="1757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03" y="19543"/>
                      </a:moveTo>
                      <a:cubicBezTo>
                        <a:pt x="10148" y="19714"/>
                        <a:pt x="10148" y="19886"/>
                        <a:pt x="10293" y="20057"/>
                      </a:cubicBezTo>
                      <a:cubicBezTo>
                        <a:pt x="10293" y="20057"/>
                        <a:pt x="10293" y="20057"/>
                        <a:pt x="10293" y="20229"/>
                      </a:cubicBezTo>
                      <a:cubicBezTo>
                        <a:pt x="10438" y="20229"/>
                        <a:pt x="10438" y="20400"/>
                        <a:pt x="10583" y="20571"/>
                      </a:cubicBezTo>
                      <a:cubicBezTo>
                        <a:pt x="10728" y="20914"/>
                        <a:pt x="10872" y="21086"/>
                        <a:pt x="11017" y="21257"/>
                      </a:cubicBezTo>
                      <a:cubicBezTo>
                        <a:pt x="11162" y="21429"/>
                        <a:pt x="11162" y="21429"/>
                        <a:pt x="11162" y="21429"/>
                      </a:cubicBezTo>
                      <a:cubicBezTo>
                        <a:pt x="11307" y="21600"/>
                        <a:pt x="11452" y="21600"/>
                        <a:pt x="11452" y="21600"/>
                      </a:cubicBezTo>
                      <a:cubicBezTo>
                        <a:pt x="11597" y="21600"/>
                        <a:pt x="11597" y="21600"/>
                        <a:pt x="11597" y="21600"/>
                      </a:cubicBezTo>
                      <a:cubicBezTo>
                        <a:pt x="11887" y="21429"/>
                        <a:pt x="12032" y="21257"/>
                        <a:pt x="12322" y="21257"/>
                      </a:cubicBezTo>
                      <a:cubicBezTo>
                        <a:pt x="12467" y="21257"/>
                        <a:pt x="12612" y="21429"/>
                        <a:pt x="12757" y="21429"/>
                      </a:cubicBezTo>
                      <a:cubicBezTo>
                        <a:pt x="12902" y="21429"/>
                        <a:pt x="13192" y="21086"/>
                        <a:pt x="13482" y="20914"/>
                      </a:cubicBezTo>
                      <a:cubicBezTo>
                        <a:pt x="13627" y="20743"/>
                        <a:pt x="13627" y="20743"/>
                        <a:pt x="13627" y="20743"/>
                      </a:cubicBezTo>
                      <a:cubicBezTo>
                        <a:pt x="13917" y="20571"/>
                        <a:pt x="14062" y="20571"/>
                        <a:pt x="14352" y="20400"/>
                      </a:cubicBezTo>
                      <a:cubicBezTo>
                        <a:pt x="14497" y="20400"/>
                        <a:pt x="14497" y="20400"/>
                        <a:pt x="14497" y="20400"/>
                      </a:cubicBezTo>
                      <a:cubicBezTo>
                        <a:pt x="14787" y="19543"/>
                        <a:pt x="15077" y="19200"/>
                        <a:pt x="15656" y="19029"/>
                      </a:cubicBezTo>
                      <a:cubicBezTo>
                        <a:pt x="15801" y="19029"/>
                        <a:pt x="15801" y="19029"/>
                        <a:pt x="15946" y="18857"/>
                      </a:cubicBezTo>
                      <a:cubicBezTo>
                        <a:pt x="15946" y="18857"/>
                        <a:pt x="15946" y="18857"/>
                        <a:pt x="15946" y="18857"/>
                      </a:cubicBezTo>
                      <a:cubicBezTo>
                        <a:pt x="15801" y="18857"/>
                        <a:pt x="15801" y="19029"/>
                        <a:pt x="15801" y="19029"/>
                      </a:cubicBezTo>
                      <a:cubicBezTo>
                        <a:pt x="15656" y="19029"/>
                        <a:pt x="15511" y="19029"/>
                        <a:pt x="15366" y="19029"/>
                      </a:cubicBezTo>
                      <a:cubicBezTo>
                        <a:pt x="15221" y="19029"/>
                        <a:pt x="15077" y="19029"/>
                        <a:pt x="14932" y="18857"/>
                      </a:cubicBezTo>
                      <a:cubicBezTo>
                        <a:pt x="14932" y="18857"/>
                        <a:pt x="14932" y="18857"/>
                        <a:pt x="14932" y="18857"/>
                      </a:cubicBezTo>
                      <a:cubicBezTo>
                        <a:pt x="14932" y="18857"/>
                        <a:pt x="14932" y="18857"/>
                        <a:pt x="14932" y="18857"/>
                      </a:cubicBezTo>
                      <a:cubicBezTo>
                        <a:pt x="14932" y="18857"/>
                        <a:pt x="14932" y="18686"/>
                        <a:pt x="14932" y="18686"/>
                      </a:cubicBezTo>
                      <a:cubicBezTo>
                        <a:pt x="14932" y="18686"/>
                        <a:pt x="14932" y="18686"/>
                        <a:pt x="14932" y="18686"/>
                      </a:cubicBezTo>
                      <a:cubicBezTo>
                        <a:pt x="14932" y="18514"/>
                        <a:pt x="14787" y="18514"/>
                        <a:pt x="14787" y="18343"/>
                      </a:cubicBezTo>
                      <a:cubicBezTo>
                        <a:pt x="14787" y="18171"/>
                        <a:pt x="14787" y="18000"/>
                        <a:pt x="14642" y="18000"/>
                      </a:cubicBezTo>
                      <a:cubicBezTo>
                        <a:pt x="14642" y="17829"/>
                        <a:pt x="14352" y="17486"/>
                        <a:pt x="14352" y="17143"/>
                      </a:cubicBezTo>
                      <a:cubicBezTo>
                        <a:pt x="14352" y="16457"/>
                        <a:pt x="14352" y="16286"/>
                        <a:pt x="13917" y="15943"/>
                      </a:cubicBezTo>
                      <a:cubicBezTo>
                        <a:pt x="13627" y="15771"/>
                        <a:pt x="13627" y="15429"/>
                        <a:pt x="13627" y="15429"/>
                      </a:cubicBezTo>
                      <a:cubicBezTo>
                        <a:pt x="13772" y="14914"/>
                        <a:pt x="14207" y="14914"/>
                        <a:pt x="14497" y="14914"/>
                      </a:cubicBezTo>
                      <a:cubicBezTo>
                        <a:pt x="14787" y="14914"/>
                        <a:pt x="15077" y="14914"/>
                        <a:pt x="15366" y="15257"/>
                      </a:cubicBezTo>
                      <a:cubicBezTo>
                        <a:pt x="15366" y="15257"/>
                        <a:pt x="15656" y="15257"/>
                        <a:pt x="15801" y="15257"/>
                      </a:cubicBezTo>
                      <a:cubicBezTo>
                        <a:pt x="16236" y="15429"/>
                        <a:pt x="16671" y="15429"/>
                        <a:pt x="16816" y="15771"/>
                      </a:cubicBezTo>
                      <a:cubicBezTo>
                        <a:pt x="16816" y="15771"/>
                        <a:pt x="16816" y="15943"/>
                        <a:pt x="16816" y="15943"/>
                      </a:cubicBezTo>
                      <a:cubicBezTo>
                        <a:pt x="16816" y="15943"/>
                        <a:pt x="16816" y="16114"/>
                        <a:pt x="16961" y="16114"/>
                      </a:cubicBezTo>
                      <a:cubicBezTo>
                        <a:pt x="16961" y="16114"/>
                        <a:pt x="16961" y="16114"/>
                        <a:pt x="16961" y="16114"/>
                      </a:cubicBezTo>
                      <a:cubicBezTo>
                        <a:pt x="16961" y="15429"/>
                        <a:pt x="17396" y="14914"/>
                        <a:pt x="18121" y="14914"/>
                      </a:cubicBezTo>
                      <a:cubicBezTo>
                        <a:pt x="18121" y="14914"/>
                        <a:pt x="18266" y="14914"/>
                        <a:pt x="18411" y="14914"/>
                      </a:cubicBezTo>
                      <a:cubicBezTo>
                        <a:pt x="18701" y="15086"/>
                        <a:pt x="19281" y="14743"/>
                        <a:pt x="19570" y="14400"/>
                      </a:cubicBezTo>
                      <a:cubicBezTo>
                        <a:pt x="19860" y="14229"/>
                        <a:pt x="20150" y="14057"/>
                        <a:pt x="20295" y="14057"/>
                      </a:cubicBezTo>
                      <a:cubicBezTo>
                        <a:pt x="20295" y="14057"/>
                        <a:pt x="20440" y="13886"/>
                        <a:pt x="20440" y="13714"/>
                      </a:cubicBezTo>
                      <a:cubicBezTo>
                        <a:pt x="20440" y="13714"/>
                        <a:pt x="20440" y="13714"/>
                        <a:pt x="20440" y="13543"/>
                      </a:cubicBezTo>
                      <a:cubicBezTo>
                        <a:pt x="20295" y="13543"/>
                        <a:pt x="20295" y="13543"/>
                        <a:pt x="20295" y="13371"/>
                      </a:cubicBezTo>
                      <a:cubicBezTo>
                        <a:pt x="20295" y="13371"/>
                        <a:pt x="20150" y="13371"/>
                        <a:pt x="20150" y="13371"/>
                      </a:cubicBezTo>
                      <a:cubicBezTo>
                        <a:pt x="20150" y="13200"/>
                        <a:pt x="20150" y="13200"/>
                        <a:pt x="20005" y="13200"/>
                      </a:cubicBezTo>
                      <a:cubicBezTo>
                        <a:pt x="20005" y="13029"/>
                        <a:pt x="20005" y="13029"/>
                        <a:pt x="20005" y="13029"/>
                      </a:cubicBezTo>
                      <a:cubicBezTo>
                        <a:pt x="20005" y="13029"/>
                        <a:pt x="20005" y="13029"/>
                        <a:pt x="19860" y="12857"/>
                      </a:cubicBezTo>
                      <a:cubicBezTo>
                        <a:pt x="19860" y="12857"/>
                        <a:pt x="19860" y="12857"/>
                        <a:pt x="19860" y="12857"/>
                      </a:cubicBezTo>
                      <a:cubicBezTo>
                        <a:pt x="19860" y="12857"/>
                        <a:pt x="19860" y="12686"/>
                        <a:pt x="19860" y="12686"/>
                      </a:cubicBezTo>
                      <a:cubicBezTo>
                        <a:pt x="19715" y="12686"/>
                        <a:pt x="19715" y="12686"/>
                        <a:pt x="19715" y="12686"/>
                      </a:cubicBezTo>
                      <a:cubicBezTo>
                        <a:pt x="19715" y="12686"/>
                        <a:pt x="19715" y="12686"/>
                        <a:pt x="19715" y="12686"/>
                      </a:cubicBezTo>
                      <a:cubicBezTo>
                        <a:pt x="19715" y="12514"/>
                        <a:pt x="19715" y="12514"/>
                        <a:pt x="19715" y="12514"/>
                      </a:cubicBezTo>
                      <a:cubicBezTo>
                        <a:pt x="19570" y="12514"/>
                        <a:pt x="19570" y="12514"/>
                        <a:pt x="19570" y="12514"/>
                      </a:cubicBezTo>
                      <a:cubicBezTo>
                        <a:pt x="19570" y="12514"/>
                        <a:pt x="19570" y="12514"/>
                        <a:pt x="19570" y="12514"/>
                      </a:cubicBezTo>
                      <a:cubicBezTo>
                        <a:pt x="19570" y="12514"/>
                        <a:pt x="19570" y="12514"/>
                        <a:pt x="19570" y="12514"/>
                      </a:cubicBezTo>
                      <a:cubicBezTo>
                        <a:pt x="19570" y="12343"/>
                        <a:pt x="19570" y="12343"/>
                        <a:pt x="19570" y="12343"/>
                      </a:cubicBezTo>
                      <a:cubicBezTo>
                        <a:pt x="19136" y="12000"/>
                        <a:pt x="19426" y="11657"/>
                        <a:pt x="19426" y="11486"/>
                      </a:cubicBezTo>
                      <a:cubicBezTo>
                        <a:pt x="19570" y="11314"/>
                        <a:pt x="19570" y="11143"/>
                        <a:pt x="19570" y="11143"/>
                      </a:cubicBezTo>
                      <a:cubicBezTo>
                        <a:pt x="19570" y="10800"/>
                        <a:pt x="19570" y="10629"/>
                        <a:pt x="19715" y="10286"/>
                      </a:cubicBezTo>
                      <a:cubicBezTo>
                        <a:pt x="19860" y="10114"/>
                        <a:pt x="20150" y="9943"/>
                        <a:pt x="20585" y="9943"/>
                      </a:cubicBezTo>
                      <a:cubicBezTo>
                        <a:pt x="20875" y="9771"/>
                        <a:pt x="20875" y="9771"/>
                        <a:pt x="20875" y="9771"/>
                      </a:cubicBezTo>
                      <a:cubicBezTo>
                        <a:pt x="20875" y="9600"/>
                        <a:pt x="20875" y="9600"/>
                        <a:pt x="20730" y="9429"/>
                      </a:cubicBezTo>
                      <a:cubicBezTo>
                        <a:pt x="20585" y="9257"/>
                        <a:pt x="20440" y="9086"/>
                        <a:pt x="20440" y="8914"/>
                      </a:cubicBezTo>
                      <a:cubicBezTo>
                        <a:pt x="20440" y="8400"/>
                        <a:pt x="21020" y="7714"/>
                        <a:pt x="21310" y="7543"/>
                      </a:cubicBezTo>
                      <a:cubicBezTo>
                        <a:pt x="21310" y="7543"/>
                        <a:pt x="21310" y="7543"/>
                        <a:pt x="21455" y="7543"/>
                      </a:cubicBezTo>
                      <a:cubicBezTo>
                        <a:pt x="21455" y="7543"/>
                        <a:pt x="21455" y="7543"/>
                        <a:pt x="21455" y="7371"/>
                      </a:cubicBezTo>
                      <a:cubicBezTo>
                        <a:pt x="21455" y="7371"/>
                        <a:pt x="21455" y="7371"/>
                        <a:pt x="21455" y="7371"/>
                      </a:cubicBezTo>
                      <a:cubicBezTo>
                        <a:pt x="21455" y="7371"/>
                        <a:pt x="21455" y="7371"/>
                        <a:pt x="21455" y="7371"/>
                      </a:cubicBezTo>
                      <a:cubicBezTo>
                        <a:pt x="21600" y="7200"/>
                        <a:pt x="21600" y="7200"/>
                        <a:pt x="21600" y="7200"/>
                      </a:cubicBezTo>
                      <a:cubicBezTo>
                        <a:pt x="20875" y="6857"/>
                        <a:pt x="20150" y="7029"/>
                        <a:pt x="19715" y="7029"/>
                      </a:cubicBezTo>
                      <a:cubicBezTo>
                        <a:pt x="19715" y="7029"/>
                        <a:pt x="19715" y="7029"/>
                        <a:pt x="19715" y="7029"/>
                      </a:cubicBezTo>
                      <a:cubicBezTo>
                        <a:pt x="19426" y="7029"/>
                        <a:pt x="19281" y="6857"/>
                        <a:pt x="19281" y="6686"/>
                      </a:cubicBezTo>
                      <a:cubicBezTo>
                        <a:pt x="19136" y="6514"/>
                        <a:pt x="19281" y="6171"/>
                        <a:pt x="19426" y="5829"/>
                      </a:cubicBezTo>
                      <a:cubicBezTo>
                        <a:pt x="19570" y="5657"/>
                        <a:pt x="19860" y="5314"/>
                        <a:pt x="19860" y="4971"/>
                      </a:cubicBezTo>
                      <a:cubicBezTo>
                        <a:pt x="19860" y="4800"/>
                        <a:pt x="19281" y="4629"/>
                        <a:pt x="18121" y="4457"/>
                      </a:cubicBezTo>
                      <a:cubicBezTo>
                        <a:pt x="17976" y="4457"/>
                        <a:pt x="17831" y="4286"/>
                        <a:pt x="17686" y="4286"/>
                      </a:cubicBezTo>
                      <a:cubicBezTo>
                        <a:pt x="17106" y="4114"/>
                        <a:pt x="16961" y="3771"/>
                        <a:pt x="16961" y="3429"/>
                      </a:cubicBezTo>
                      <a:cubicBezTo>
                        <a:pt x="16961" y="3257"/>
                        <a:pt x="17106" y="2914"/>
                        <a:pt x="17396" y="2743"/>
                      </a:cubicBezTo>
                      <a:cubicBezTo>
                        <a:pt x="17106" y="2743"/>
                        <a:pt x="16816" y="2743"/>
                        <a:pt x="16526" y="2743"/>
                      </a:cubicBezTo>
                      <a:cubicBezTo>
                        <a:pt x="15656" y="2914"/>
                        <a:pt x="14352" y="3600"/>
                        <a:pt x="13482" y="4114"/>
                      </a:cubicBezTo>
                      <a:cubicBezTo>
                        <a:pt x="13337" y="4114"/>
                        <a:pt x="13192" y="4114"/>
                        <a:pt x="13047" y="4114"/>
                      </a:cubicBezTo>
                      <a:cubicBezTo>
                        <a:pt x="12612" y="4114"/>
                        <a:pt x="12177" y="3943"/>
                        <a:pt x="11742" y="3600"/>
                      </a:cubicBezTo>
                      <a:cubicBezTo>
                        <a:pt x="11307" y="3257"/>
                        <a:pt x="10728" y="2914"/>
                        <a:pt x="10438" y="3086"/>
                      </a:cubicBezTo>
                      <a:cubicBezTo>
                        <a:pt x="10003" y="3257"/>
                        <a:pt x="9568" y="3257"/>
                        <a:pt x="9133" y="3257"/>
                      </a:cubicBezTo>
                      <a:cubicBezTo>
                        <a:pt x="8698" y="3257"/>
                        <a:pt x="8263" y="3257"/>
                        <a:pt x="8118" y="2914"/>
                      </a:cubicBezTo>
                      <a:cubicBezTo>
                        <a:pt x="7973" y="2743"/>
                        <a:pt x="7828" y="2571"/>
                        <a:pt x="7828" y="2229"/>
                      </a:cubicBezTo>
                      <a:cubicBezTo>
                        <a:pt x="7973" y="1886"/>
                        <a:pt x="7828" y="1543"/>
                        <a:pt x="7683" y="1371"/>
                      </a:cubicBezTo>
                      <a:cubicBezTo>
                        <a:pt x="7538" y="1200"/>
                        <a:pt x="7248" y="1029"/>
                        <a:pt x="6958" y="1029"/>
                      </a:cubicBezTo>
                      <a:cubicBezTo>
                        <a:pt x="6234" y="1200"/>
                        <a:pt x="5944" y="686"/>
                        <a:pt x="5799" y="343"/>
                      </a:cubicBezTo>
                      <a:cubicBezTo>
                        <a:pt x="5654" y="171"/>
                        <a:pt x="5654" y="0"/>
                        <a:pt x="5509" y="0"/>
                      </a:cubicBezTo>
                      <a:cubicBezTo>
                        <a:pt x="5509" y="0"/>
                        <a:pt x="5509" y="0"/>
                        <a:pt x="5509" y="0"/>
                      </a:cubicBezTo>
                      <a:cubicBezTo>
                        <a:pt x="5509" y="0"/>
                        <a:pt x="5509" y="171"/>
                        <a:pt x="5509" y="171"/>
                      </a:cubicBezTo>
                      <a:cubicBezTo>
                        <a:pt x="5509" y="514"/>
                        <a:pt x="5654" y="1029"/>
                        <a:pt x="5219" y="1200"/>
                      </a:cubicBezTo>
                      <a:cubicBezTo>
                        <a:pt x="5074" y="1371"/>
                        <a:pt x="4929" y="1371"/>
                        <a:pt x="4639" y="1543"/>
                      </a:cubicBezTo>
                      <a:cubicBezTo>
                        <a:pt x="4204" y="1714"/>
                        <a:pt x="3189" y="2057"/>
                        <a:pt x="3189" y="2400"/>
                      </a:cubicBezTo>
                      <a:cubicBezTo>
                        <a:pt x="3044" y="2743"/>
                        <a:pt x="3189" y="3086"/>
                        <a:pt x="3334" y="3600"/>
                      </a:cubicBezTo>
                      <a:cubicBezTo>
                        <a:pt x="3624" y="4114"/>
                        <a:pt x="3914" y="4800"/>
                        <a:pt x="3624" y="5486"/>
                      </a:cubicBezTo>
                      <a:cubicBezTo>
                        <a:pt x="3479" y="5829"/>
                        <a:pt x="3189" y="6000"/>
                        <a:pt x="2899" y="6000"/>
                      </a:cubicBezTo>
                      <a:cubicBezTo>
                        <a:pt x="2319" y="6000"/>
                        <a:pt x="1595" y="5314"/>
                        <a:pt x="1450" y="4800"/>
                      </a:cubicBezTo>
                      <a:cubicBezTo>
                        <a:pt x="1160" y="4114"/>
                        <a:pt x="1450" y="3429"/>
                        <a:pt x="1885" y="2743"/>
                      </a:cubicBezTo>
                      <a:cubicBezTo>
                        <a:pt x="1885" y="2571"/>
                        <a:pt x="2174" y="2229"/>
                        <a:pt x="2174" y="2229"/>
                      </a:cubicBezTo>
                      <a:cubicBezTo>
                        <a:pt x="2030" y="2057"/>
                        <a:pt x="1885" y="1714"/>
                        <a:pt x="1885" y="1371"/>
                      </a:cubicBezTo>
                      <a:cubicBezTo>
                        <a:pt x="1740" y="1371"/>
                        <a:pt x="1740" y="1543"/>
                        <a:pt x="1595" y="1543"/>
                      </a:cubicBezTo>
                      <a:cubicBezTo>
                        <a:pt x="1595" y="1714"/>
                        <a:pt x="1595" y="1714"/>
                        <a:pt x="1595" y="1714"/>
                      </a:cubicBezTo>
                      <a:cubicBezTo>
                        <a:pt x="1450" y="1886"/>
                        <a:pt x="1305" y="2057"/>
                        <a:pt x="1305" y="2057"/>
                      </a:cubicBezTo>
                      <a:cubicBezTo>
                        <a:pt x="870" y="2571"/>
                        <a:pt x="580" y="2914"/>
                        <a:pt x="580" y="3257"/>
                      </a:cubicBezTo>
                      <a:cubicBezTo>
                        <a:pt x="580" y="3429"/>
                        <a:pt x="580" y="3429"/>
                        <a:pt x="580" y="3429"/>
                      </a:cubicBezTo>
                      <a:cubicBezTo>
                        <a:pt x="435" y="4114"/>
                        <a:pt x="435" y="4457"/>
                        <a:pt x="145" y="4971"/>
                      </a:cubicBezTo>
                      <a:cubicBezTo>
                        <a:pt x="145" y="4971"/>
                        <a:pt x="0" y="5143"/>
                        <a:pt x="0" y="5143"/>
                      </a:cubicBezTo>
                      <a:cubicBezTo>
                        <a:pt x="725" y="5314"/>
                        <a:pt x="725" y="5829"/>
                        <a:pt x="725" y="6000"/>
                      </a:cubicBezTo>
                      <a:cubicBezTo>
                        <a:pt x="870" y="6000"/>
                        <a:pt x="870" y="6171"/>
                        <a:pt x="1015" y="6171"/>
                      </a:cubicBezTo>
                      <a:cubicBezTo>
                        <a:pt x="1160" y="6343"/>
                        <a:pt x="1595" y="6686"/>
                        <a:pt x="1450" y="7371"/>
                      </a:cubicBezTo>
                      <a:cubicBezTo>
                        <a:pt x="1450" y="7543"/>
                        <a:pt x="1450" y="7543"/>
                        <a:pt x="1450" y="7543"/>
                      </a:cubicBezTo>
                      <a:cubicBezTo>
                        <a:pt x="1450" y="7886"/>
                        <a:pt x="1305" y="8914"/>
                        <a:pt x="1740" y="9257"/>
                      </a:cubicBezTo>
                      <a:cubicBezTo>
                        <a:pt x="1740" y="9429"/>
                        <a:pt x="2030" y="9429"/>
                        <a:pt x="2174" y="9429"/>
                      </a:cubicBezTo>
                      <a:cubicBezTo>
                        <a:pt x="2754" y="9429"/>
                        <a:pt x="3044" y="9429"/>
                        <a:pt x="3334" y="9429"/>
                      </a:cubicBezTo>
                      <a:cubicBezTo>
                        <a:pt x="3624" y="9257"/>
                        <a:pt x="3914" y="9257"/>
                        <a:pt x="4204" y="9257"/>
                      </a:cubicBezTo>
                      <a:cubicBezTo>
                        <a:pt x="4639" y="9257"/>
                        <a:pt x="5074" y="9429"/>
                        <a:pt x="5364" y="9943"/>
                      </a:cubicBezTo>
                      <a:cubicBezTo>
                        <a:pt x="5799" y="10629"/>
                        <a:pt x="6379" y="10971"/>
                        <a:pt x="7103" y="10971"/>
                      </a:cubicBezTo>
                      <a:cubicBezTo>
                        <a:pt x="7103" y="10971"/>
                        <a:pt x="7248" y="10971"/>
                        <a:pt x="7393" y="10971"/>
                      </a:cubicBezTo>
                      <a:cubicBezTo>
                        <a:pt x="7683" y="10971"/>
                        <a:pt x="8118" y="10800"/>
                        <a:pt x="8553" y="10800"/>
                      </a:cubicBezTo>
                      <a:cubicBezTo>
                        <a:pt x="8988" y="10800"/>
                        <a:pt x="9423" y="10971"/>
                        <a:pt x="9568" y="11314"/>
                      </a:cubicBezTo>
                      <a:cubicBezTo>
                        <a:pt x="9713" y="11486"/>
                        <a:pt x="9713" y="11657"/>
                        <a:pt x="9568" y="12000"/>
                      </a:cubicBezTo>
                      <a:cubicBezTo>
                        <a:pt x="8988" y="13029"/>
                        <a:pt x="8843" y="14914"/>
                        <a:pt x="9133" y="15257"/>
                      </a:cubicBezTo>
                      <a:cubicBezTo>
                        <a:pt x="9133" y="15257"/>
                        <a:pt x="9278" y="15429"/>
                        <a:pt x="9278" y="15429"/>
                      </a:cubicBezTo>
                      <a:cubicBezTo>
                        <a:pt x="9713" y="15943"/>
                        <a:pt x="10148" y="16457"/>
                        <a:pt x="9713" y="17143"/>
                      </a:cubicBezTo>
                      <a:cubicBezTo>
                        <a:pt x="9568" y="17314"/>
                        <a:pt x="9423" y="17657"/>
                        <a:pt x="9423" y="17829"/>
                      </a:cubicBezTo>
                      <a:cubicBezTo>
                        <a:pt x="9423" y="17829"/>
                        <a:pt x="9568" y="18000"/>
                        <a:pt x="9568" y="18171"/>
                      </a:cubicBezTo>
                      <a:cubicBezTo>
                        <a:pt x="9858" y="18343"/>
                        <a:pt x="10148" y="18686"/>
                        <a:pt x="10003" y="19371"/>
                      </a:cubicBezTo>
                      <a:cubicBezTo>
                        <a:pt x="10003" y="19371"/>
                        <a:pt x="10003" y="19543"/>
                        <a:pt x="10003" y="19543"/>
                      </a:cubicBezTo>
                      <a:cubicBezTo>
                        <a:pt x="10003" y="19543"/>
                        <a:pt x="10003" y="19543"/>
                        <a:pt x="10003" y="19543"/>
                      </a:cubicBezTo>
                      <a:cubicBezTo>
                        <a:pt x="10003" y="19543"/>
                        <a:pt x="10003" y="19543"/>
                        <a:pt x="10003" y="195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83" name="Shape 3783"/>
                <p:cNvSpPr/>
                <p:nvPr/>
              </p:nvSpPr>
              <p:spPr>
                <a:xfrm>
                  <a:off x="289213" y="1261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9257" y="7200"/>
                        <a:pt x="18514" y="7200"/>
                        <a:pt x="21600" y="21600"/>
                      </a:cubicBezTo>
                      <a:cubicBezTo>
                        <a:pt x="18514" y="7200"/>
                        <a:pt x="9257"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84" name="Shape 3784"/>
                <p:cNvSpPr/>
                <p:nvPr/>
              </p:nvSpPr>
              <p:spPr>
                <a:xfrm>
                  <a:off x="329318" y="1122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10800"/>
                        <a:pt x="21600" y="0"/>
                      </a:cubicBezTo>
                      <a:cubicBezTo>
                        <a:pt x="21600" y="0"/>
                        <a:pt x="21600" y="0"/>
                        <a:pt x="21600" y="0"/>
                      </a:cubicBezTo>
                      <a:cubicBezTo>
                        <a:pt x="21600" y="108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85" name="Shape 3785"/>
                <p:cNvSpPr/>
                <p:nvPr/>
              </p:nvSpPr>
              <p:spPr>
                <a:xfrm>
                  <a:off x="263485" y="1276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14400"/>
                        <a:pt x="0" y="0"/>
                        <a:pt x="0" y="0"/>
                      </a:cubicBezTo>
                      <a:cubicBezTo>
                        <a:pt x="0" y="0"/>
                        <a:pt x="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86" name="Shape 3786"/>
                <p:cNvSpPr/>
                <p:nvPr/>
              </p:nvSpPr>
              <p:spPr>
                <a:xfrm>
                  <a:off x="230191" y="16647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0800"/>
                        <a:pt x="10800" y="0"/>
                        <a:pt x="0" y="0"/>
                      </a:cubicBezTo>
                      <a:cubicBezTo>
                        <a:pt x="10800" y="0"/>
                        <a:pt x="108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87" name="Shape 3787"/>
                <p:cNvSpPr/>
                <p:nvPr/>
              </p:nvSpPr>
              <p:spPr>
                <a:xfrm>
                  <a:off x="241541" y="18161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88" name="Shape 3788"/>
                <p:cNvSpPr/>
                <p:nvPr/>
              </p:nvSpPr>
              <p:spPr>
                <a:xfrm>
                  <a:off x="281943" y="15256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89" name="Shape 3789"/>
                <p:cNvSpPr/>
                <p:nvPr/>
              </p:nvSpPr>
              <p:spPr>
                <a:xfrm>
                  <a:off x="274836" y="1503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10800"/>
                        <a:pt x="21600" y="216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90" name="Shape 3790"/>
                <p:cNvSpPr/>
                <p:nvPr/>
              </p:nvSpPr>
              <p:spPr>
                <a:xfrm>
                  <a:off x="227164" y="1613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4400"/>
                        <a:pt x="10800" y="7200"/>
                        <a:pt x="0" y="0"/>
                      </a:cubicBezTo>
                      <a:cubicBezTo>
                        <a:pt x="10800" y="7200"/>
                        <a:pt x="108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91" name="Shape 3791"/>
                <p:cNvSpPr/>
                <p:nvPr/>
              </p:nvSpPr>
              <p:spPr>
                <a:xfrm>
                  <a:off x="280133" y="154208"/>
                  <a:ext cx="12701" cy="12701"/>
                </a:xfrm>
                <a:custGeom>
                  <a:avLst/>
                  <a:gdLst/>
                  <a:ahLst/>
                  <a:cxnLst>
                    <a:cxn ang="0">
                      <a:pos x="wd2" y="hd2"/>
                    </a:cxn>
                    <a:cxn ang="5400000">
                      <a:pos x="wd2" y="hd2"/>
                    </a:cxn>
                    <a:cxn ang="10800000">
                      <a:pos x="wd2" y="hd2"/>
                    </a:cxn>
                    <a:cxn ang="16200000">
                      <a:pos x="wd2" y="hd2"/>
                    </a:cxn>
                  </a:cxnLst>
                  <a:rect l="0" t="0" r="r" b="b"/>
                  <a:pathLst>
                    <a:path w="21600" h="13500" fill="norm" stroke="1" extrusionOk="0">
                      <a:moveTo>
                        <a:pt x="10800" y="10800"/>
                      </a:moveTo>
                      <a:cubicBezTo>
                        <a:pt x="14400" y="10800"/>
                        <a:pt x="18000" y="10800"/>
                        <a:pt x="21600" y="10800"/>
                      </a:cubicBezTo>
                      <a:cubicBezTo>
                        <a:pt x="14400" y="10800"/>
                        <a:pt x="3600" y="21600"/>
                        <a:pt x="0" y="0"/>
                      </a:cubicBezTo>
                      <a:cubicBezTo>
                        <a:pt x="3600" y="10800"/>
                        <a:pt x="7200" y="10800"/>
                        <a:pt x="108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92" name="Shape 3792"/>
                <p:cNvSpPr/>
                <p:nvPr/>
              </p:nvSpPr>
              <p:spPr>
                <a:xfrm>
                  <a:off x="186598" y="84456"/>
                  <a:ext cx="1664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5400" y="14400"/>
                        <a:pt x="12600" y="21600"/>
                        <a:pt x="21600" y="21600"/>
                      </a:cubicBezTo>
                      <a:cubicBezTo>
                        <a:pt x="12600" y="21600"/>
                        <a:pt x="540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93" name="Shape 3793"/>
                <p:cNvSpPr/>
                <p:nvPr/>
              </p:nvSpPr>
              <p:spPr>
                <a:xfrm>
                  <a:off x="232000" y="15841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94" name="Shape 3794"/>
                <p:cNvSpPr/>
                <p:nvPr/>
              </p:nvSpPr>
              <p:spPr>
                <a:xfrm>
                  <a:off x="386367" y="101058"/>
                  <a:ext cx="60538" cy="644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714" y="21130"/>
                      </a:moveTo>
                      <a:cubicBezTo>
                        <a:pt x="8229" y="21130"/>
                        <a:pt x="8229" y="21600"/>
                        <a:pt x="8229" y="21600"/>
                      </a:cubicBezTo>
                      <a:cubicBezTo>
                        <a:pt x="8743" y="21600"/>
                        <a:pt x="8743" y="21600"/>
                        <a:pt x="9257" y="21600"/>
                      </a:cubicBezTo>
                      <a:cubicBezTo>
                        <a:pt x="9257" y="21600"/>
                        <a:pt x="9257" y="21600"/>
                        <a:pt x="9257" y="21600"/>
                      </a:cubicBezTo>
                      <a:cubicBezTo>
                        <a:pt x="9257" y="21600"/>
                        <a:pt x="9257" y="21600"/>
                        <a:pt x="9257" y="21600"/>
                      </a:cubicBezTo>
                      <a:cubicBezTo>
                        <a:pt x="9257" y="21600"/>
                        <a:pt x="9257" y="21600"/>
                        <a:pt x="9257" y="21600"/>
                      </a:cubicBezTo>
                      <a:cubicBezTo>
                        <a:pt x="9771" y="21130"/>
                        <a:pt x="9771" y="21130"/>
                        <a:pt x="9771" y="20191"/>
                      </a:cubicBezTo>
                      <a:cubicBezTo>
                        <a:pt x="9771" y="20191"/>
                        <a:pt x="9771" y="20191"/>
                        <a:pt x="9771" y="20191"/>
                      </a:cubicBezTo>
                      <a:cubicBezTo>
                        <a:pt x="10286" y="19252"/>
                        <a:pt x="10286" y="17843"/>
                        <a:pt x="12343" y="17843"/>
                      </a:cubicBezTo>
                      <a:cubicBezTo>
                        <a:pt x="12343" y="17843"/>
                        <a:pt x="12343" y="17843"/>
                        <a:pt x="12343" y="17843"/>
                      </a:cubicBezTo>
                      <a:cubicBezTo>
                        <a:pt x="13371" y="17843"/>
                        <a:pt x="14400" y="17843"/>
                        <a:pt x="14914" y="17843"/>
                      </a:cubicBezTo>
                      <a:cubicBezTo>
                        <a:pt x="15943" y="17843"/>
                        <a:pt x="16457" y="17374"/>
                        <a:pt x="17486" y="17374"/>
                      </a:cubicBezTo>
                      <a:cubicBezTo>
                        <a:pt x="17486" y="17374"/>
                        <a:pt x="17486" y="17374"/>
                        <a:pt x="17486" y="17374"/>
                      </a:cubicBezTo>
                      <a:cubicBezTo>
                        <a:pt x="18000" y="17374"/>
                        <a:pt x="18000" y="17843"/>
                        <a:pt x="18000" y="17843"/>
                      </a:cubicBezTo>
                      <a:cubicBezTo>
                        <a:pt x="18000" y="17843"/>
                        <a:pt x="18000" y="17843"/>
                        <a:pt x="18514" y="17843"/>
                      </a:cubicBezTo>
                      <a:cubicBezTo>
                        <a:pt x="18514" y="17843"/>
                        <a:pt x="18514" y="17843"/>
                        <a:pt x="18514" y="17843"/>
                      </a:cubicBezTo>
                      <a:cubicBezTo>
                        <a:pt x="18514" y="17843"/>
                        <a:pt x="19029" y="17843"/>
                        <a:pt x="19029" y="17843"/>
                      </a:cubicBezTo>
                      <a:cubicBezTo>
                        <a:pt x="19029" y="17843"/>
                        <a:pt x="19029" y="17843"/>
                        <a:pt x="19029" y="18313"/>
                      </a:cubicBezTo>
                      <a:cubicBezTo>
                        <a:pt x="19029" y="18313"/>
                        <a:pt x="19543" y="18313"/>
                        <a:pt x="19543" y="18313"/>
                      </a:cubicBezTo>
                      <a:cubicBezTo>
                        <a:pt x="19543" y="18313"/>
                        <a:pt x="19543" y="18313"/>
                        <a:pt x="19543" y="18313"/>
                      </a:cubicBezTo>
                      <a:cubicBezTo>
                        <a:pt x="19543" y="17843"/>
                        <a:pt x="19543" y="17843"/>
                        <a:pt x="19543" y="17843"/>
                      </a:cubicBezTo>
                      <a:cubicBezTo>
                        <a:pt x="19543" y="17843"/>
                        <a:pt x="19543" y="17374"/>
                        <a:pt x="20057" y="17374"/>
                      </a:cubicBezTo>
                      <a:cubicBezTo>
                        <a:pt x="20057" y="17374"/>
                        <a:pt x="20057" y="16904"/>
                        <a:pt x="20057" y="16904"/>
                      </a:cubicBezTo>
                      <a:cubicBezTo>
                        <a:pt x="20057" y="16904"/>
                        <a:pt x="20057" y="16904"/>
                        <a:pt x="20057" y="16904"/>
                      </a:cubicBezTo>
                      <a:cubicBezTo>
                        <a:pt x="20057" y="16904"/>
                        <a:pt x="20057" y="16904"/>
                        <a:pt x="20057" y="16904"/>
                      </a:cubicBezTo>
                      <a:cubicBezTo>
                        <a:pt x="20571" y="16435"/>
                        <a:pt x="20571" y="12678"/>
                        <a:pt x="19543" y="10800"/>
                      </a:cubicBezTo>
                      <a:cubicBezTo>
                        <a:pt x="18514" y="7983"/>
                        <a:pt x="19543" y="4696"/>
                        <a:pt x="21086" y="3287"/>
                      </a:cubicBezTo>
                      <a:cubicBezTo>
                        <a:pt x="21086" y="3287"/>
                        <a:pt x="21086" y="3287"/>
                        <a:pt x="21086" y="2348"/>
                      </a:cubicBezTo>
                      <a:cubicBezTo>
                        <a:pt x="21600" y="2348"/>
                        <a:pt x="21600" y="1878"/>
                        <a:pt x="21600" y="1878"/>
                      </a:cubicBezTo>
                      <a:cubicBezTo>
                        <a:pt x="21600" y="1878"/>
                        <a:pt x="21600" y="1878"/>
                        <a:pt x="21600" y="1878"/>
                      </a:cubicBezTo>
                      <a:cubicBezTo>
                        <a:pt x="20057" y="1409"/>
                        <a:pt x="18514" y="939"/>
                        <a:pt x="16971" y="939"/>
                      </a:cubicBezTo>
                      <a:cubicBezTo>
                        <a:pt x="16457" y="939"/>
                        <a:pt x="15429" y="1409"/>
                        <a:pt x="14400" y="1409"/>
                      </a:cubicBezTo>
                      <a:cubicBezTo>
                        <a:pt x="13371" y="1878"/>
                        <a:pt x="12343" y="1878"/>
                        <a:pt x="11314" y="1878"/>
                      </a:cubicBezTo>
                      <a:cubicBezTo>
                        <a:pt x="10286" y="1878"/>
                        <a:pt x="9257" y="1409"/>
                        <a:pt x="8743" y="939"/>
                      </a:cubicBezTo>
                      <a:cubicBezTo>
                        <a:pt x="8229" y="0"/>
                        <a:pt x="7714" y="0"/>
                        <a:pt x="7714" y="0"/>
                      </a:cubicBezTo>
                      <a:cubicBezTo>
                        <a:pt x="7200" y="0"/>
                        <a:pt x="6171" y="470"/>
                        <a:pt x="5657" y="939"/>
                      </a:cubicBezTo>
                      <a:cubicBezTo>
                        <a:pt x="5657" y="939"/>
                        <a:pt x="5657" y="939"/>
                        <a:pt x="5143" y="939"/>
                      </a:cubicBezTo>
                      <a:cubicBezTo>
                        <a:pt x="5143" y="939"/>
                        <a:pt x="5143" y="939"/>
                        <a:pt x="5143" y="1409"/>
                      </a:cubicBezTo>
                      <a:cubicBezTo>
                        <a:pt x="5143" y="1409"/>
                        <a:pt x="5143" y="1409"/>
                        <a:pt x="5143" y="1409"/>
                      </a:cubicBezTo>
                      <a:cubicBezTo>
                        <a:pt x="5143" y="1878"/>
                        <a:pt x="5143" y="1878"/>
                        <a:pt x="5143" y="1878"/>
                      </a:cubicBezTo>
                      <a:cubicBezTo>
                        <a:pt x="5143" y="1878"/>
                        <a:pt x="5143" y="2348"/>
                        <a:pt x="5143" y="2348"/>
                      </a:cubicBezTo>
                      <a:cubicBezTo>
                        <a:pt x="4629" y="2348"/>
                        <a:pt x="4629" y="2348"/>
                        <a:pt x="4629" y="2817"/>
                      </a:cubicBezTo>
                      <a:cubicBezTo>
                        <a:pt x="4629" y="2817"/>
                        <a:pt x="4629" y="2817"/>
                        <a:pt x="4629" y="2817"/>
                      </a:cubicBezTo>
                      <a:cubicBezTo>
                        <a:pt x="4629" y="2817"/>
                        <a:pt x="4629" y="3287"/>
                        <a:pt x="4629" y="3287"/>
                      </a:cubicBezTo>
                      <a:cubicBezTo>
                        <a:pt x="5143" y="4226"/>
                        <a:pt x="5143" y="4696"/>
                        <a:pt x="4629" y="5165"/>
                      </a:cubicBezTo>
                      <a:cubicBezTo>
                        <a:pt x="4114" y="6574"/>
                        <a:pt x="2057" y="7043"/>
                        <a:pt x="1543" y="7043"/>
                      </a:cubicBezTo>
                      <a:cubicBezTo>
                        <a:pt x="1029" y="7043"/>
                        <a:pt x="1029" y="8452"/>
                        <a:pt x="514" y="8922"/>
                      </a:cubicBezTo>
                      <a:cubicBezTo>
                        <a:pt x="514" y="9391"/>
                        <a:pt x="514" y="10330"/>
                        <a:pt x="0" y="10800"/>
                      </a:cubicBezTo>
                      <a:cubicBezTo>
                        <a:pt x="0" y="11270"/>
                        <a:pt x="1029" y="12209"/>
                        <a:pt x="1543" y="12678"/>
                      </a:cubicBezTo>
                      <a:cubicBezTo>
                        <a:pt x="2571" y="13617"/>
                        <a:pt x="4114" y="14557"/>
                        <a:pt x="4629" y="15965"/>
                      </a:cubicBezTo>
                      <a:cubicBezTo>
                        <a:pt x="4629" y="15965"/>
                        <a:pt x="4629" y="16435"/>
                        <a:pt x="5143" y="16904"/>
                      </a:cubicBezTo>
                      <a:cubicBezTo>
                        <a:pt x="5143" y="16904"/>
                        <a:pt x="5143" y="16904"/>
                        <a:pt x="5143" y="16904"/>
                      </a:cubicBezTo>
                      <a:cubicBezTo>
                        <a:pt x="5657" y="17374"/>
                        <a:pt x="5657" y="17843"/>
                        <a:pt x="5657" y="17843"/>
                      </a:cubicBezTo>
                      <a:cubicBezTo>
                        <a:pt x="5657" y="18313"/>
                        <a:pt x="6171" y="18313"/>
                        <a:pt x="6171" y="18313"/>
                      </a:cubicBezTo>
                      <a:cubicBezTo>
                        <a:pt x="6171" y="18783"/>
                        <a:pt x="6686" y="19252"/>
                        <a:pt x="6686" y="19722"/>
                      </a:cubicBezTo>
                      <a:cubicBezTo>
                        <a:pt x="6686" y="19722"/>
                        <a:pt x="6686" y="19722"/>
                        <a:pt x="7200" y="20191"/>
                      </a:cubicBezTo>
                      <a:cubicBezTo>
                        <a:pt x="7200" y="20661"/>
                        <a:pt x="7714" y="20661"/>
                        <a:pt x="7714" y="21130"/>
                      </a:cubicBezTo>
                      <a:cubicBezTo>
                        <a:pt x="7714" y="21130"/>
                        <a:pt x="7714" y="21130"/>
                        <a:pt x="7714" y="2113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95" name="Shape 3795"/>
                <p:cNvSpPr/>
                <p:nvPr/>
              </p:nvSpPr>
              <p:spPr>
                <a:xfrm>
                  <a:off x="439337" y="1481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796" name="Shape 3796"/>
                <p:cNvSpPr/>
                <p:nvPr/>
              </p:nvSpPr>
              <p:spPr>
                <a:xfrm>
                  <a:off x="411042" y="1510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4320" y="0"/>
                        <a:pt x="4320" y="12960"/>
                        <a:pt x="0" y="21600"/>
                      </a:cubicBezTo>
                      <a:cubicBezTo>
                        <a:pt x="4320" y="12960"/>
                        <a:pt x="432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97" name="Shape 3797"/>
                <p:cNvSpPr/>
                <p:nvPr/>
              </p:nvSpPr>
              <p:spPr>
                <a:xfrm>
                  <a:off x="429203" y="1467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21600"/>
                        <a:pt x="21600" y="21600"/>
                      </a:cubicBezTo>
                      <a:cubicBezTo>
                        <a:pt x="21600" y="2160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798" name="Shape 3798"/>
                <p:cNvSpPr/>
                <p:nvPr/>
              </p:nvSpPr>
              <p:spPr>
                <a:xfrm>
                  <a:off x="404232" y="1655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799" name="Shape 3799"/>
                <p:cNvSpPr/>
                <p:nvPr/>
              </p:nvSpPr>
              <p:spPr>
                <a:xfrm>
                  <a:off x="330372" y="65907"/>
                  <a:ext cx="69617" cy="1083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9538"/>
                      </a:moveTo>
                      <a:cubicBezTo>
                        <a:pt x="3150" y="9257"/>
                        <a:pt x="3150" y="9257"/>
                        <a:pt x="3600" y="9257"/>
                      </a:cubicBezTo>
                      <a:cubicBezTo>
                        <a:pt x="3600" y="9257"/>
                        <a:pt x="3600" y="9257"/>
                        <a:pt x="3600" y="9257"/>
                      </a:cubicBezTo>
                      <a:cubicBezTo>
                        <a:pt x="3600" y="9257"/>
                        <a:pt x="4050" y="9257"/>
                        <a:pt x="4500" y="9257"/>
                      </a:cubicBezTo>
                      <a:cubicBezTo>
                        <a:pt x="4500" y="9257"/>
                        <a:pt x="4500" y="8977"/>
                        <a:pt x="4500" y="8977"/>
                      </a:cubicBezTo>
                      <a:cubicBezTo>
                        <a:pt x="4500" y="8977"/>
                        <a:pt x="4500" y="9257"/>
                        <a:pt x="4950" y="9257"/>
                      </a:cubicBezTo>
                      <a:cubicBezTo>
                        <a:pt x="6750" y="9257"/>
                        <a:pt x="6750" y="10379"/>
                        <a:pt x="6750" y="10940"/>
                      </a:cubicBezTo>
                      <a:cubicBezTo>
                        <a:pt x="6750" y="11501"/>
                        <a:pt x="6750" y="11782"/>
                        <a:pt x="7200" y="11782"/>
                      </a:cubicBezTo>
                      <a:cubicBezTo>
                        <a:pt x="8100" y="12062"/>
                        <a:pt x="9000" y="12623"/>
                        <a:pt x="9000" y="13465"/>
                      </a:cubicBezTo>
                      <a:cubicBezTo>
                        <a:pt x="9000" y="14306"/>
                        <a:pt x="8550" y="15148"/>
                        <a:pt x="7650" y="15429"/>
                      </a:cubicBezTo>
                      <a:cubicBezTo>
                        <a:pt x="7650" y="15429"/>
                        <a:pt x="7200" y="15990"/>
                        <a:pt x="7200" y="16551"/>
                      </a:cubicBezTo>
                      <a:cubicBezTo>
                        <a:pt x="7200" y="17673"/>
                        <a:pt x="7650" y="19075"/>
                        <a:pt x="9000" y="20197"/>
                      </a:cubicBezTo>
                      <a:cubicBezTo>
                        <a:pt x="10350" y="21319"/>
                        <a:pt x="11700" y="21600"/>
                        <a:pt x="12150" y="21600"/>
                      </a:cubicBezTo>
                      <a:cubicBezTo>
                        <a:pt x="12150" y="21600"/>
                        <a:pt x="12150" y="21600"/>
                        <a:pt x="12600" y="21600"/>
                      </a:cubicBezTo>
                      <a:cubicBezTo>
                        <a:pt x="13050" y="21600"/>
                        <a:pt x="13050" y="21319"/>
                        <a:pt x="13050" y="21319"/>
                      </a:cubicBezTo>
                      <a:cubicBezTo>
                        <a:pt x="13500" y="21039"/>
                        <a:pt x="14400" y="21039"/>
                        <a:pt x="15300" y="21039"/>
                      </a:cubicBezTo>
                      <a:cubicBezTo>
                        <a:pt x="15750" y="21039"/>
                        <a:pt x="16200" y="20758"/>
                        <a:pt x="16200" y="20758"/>
                      </a:cubicBezTo>
                      <a:cubicBezTo>
                        <a:pt x="16650" y="20197"/>
                        <a:pt x="17100" y="20197"/>
                        <a:pt x="18000" y="20197"/>
                      </a:cubicBezTo>
                      <a:cubicBezTo>
                        <a:pt x="18450" y="20197"/>
                        <a:pt x="18450" y="20197"/>
                        <a:pt x="18450" y="20197"/>
                      </a:cubicBezTo>
                      <a:cubicBezTo>
                        <a:pt x="18450" y="20197"/>
                        <a:pt x="18900" y="20197"/>
                        <a:pt x="18900" y="19917"/>
                      </a:cubicBezTo>
                      <a:cubicBezTo>
                        <a:pt x="19350" y="19917"/>
                        <a:pt x="19350" y="19636"/>
                        <a:pt x="19350" y="19636"/>
                      </a:cubicBezTo>
                      <a:cubicBezTo>
                        <a:pt x="19800" y="19356"/>
                        <a:pt x="20700" y="19356"/>
                        <a:pt x="21600" y="19356"/>
                      </a:cubicBezTo>
                      <a:cubicBezTo>
                        <a:pt x="21600" y="19356"/>
                        <a:pt x="21600" y="19356"/>
                        <a:pt x="21600" y="19356"/>
                      </a:cubicBezTo>
                      <a:cubicBezTo>
                        <a:pt x="21150" y="19075"/>
                        <a:pt x="21150" y="19075"/>
                        <a:pt x="21150" y="18795"/>
                      </a:cubicBezTo>
                      <a:cubicBezTo>
                        <a:pt x="21150" y="18795"/>
                        <a:pt x="20700" y="18795"/>
                        <a:pt x="20700" y="18514"/>
                      </a:cubicBezTo>
                      <a:cubicBezTo>
                        <a:pt x="20700" y="18514"/>
                        <a:pt x="20700" y="18234"/>
                        <a:pt x="20250" y="17953"/>
                      </a:cubicBezTo>
                      <a:cubicBezTo>
                        <a:pt x="20250" y="17953"/>
                        <a:pt x="20250" y="17953"/>
                        <a:pt x="20250" y="17953"/>
                      </a:cubicBezTo>
                      <a:cubicBezTo>
                        <a:pt x="20250" y="17673"/>
                        <a:pt x="19800" y="17673"/>
                        <a:pt x="19800" y="17392"/>
                      </a:cubicBezTo>
                      <a:cubicBezTo>
                        <a:pt x="19800" y="17392"/>
                        <a:pt x="19800" y="17392"/>
                        <a:pt x="19800" y="17392"/>
                      </a:cubicBezTo>
                      <a:cubicBezTo>
                        <a:pt x="19800" y="17112"/>
                        <a:pt x="19350" y="17112"/>
                        <a:pt x="19350" y="16831"/>
                      </a:cubicBezTo>
                      <a:cubicBezTo>
                        <a:pt x="19350" y="16270"/>
                        <a:pt x="18000" y="15709"/>
                        <a:pt x="17100" y="15429"/>
                      </a:cubicBezTo>
                      <a:cubicBezTo>
                        <a:pt x="16200" y="14587"/>
                        <a:pt x="15300" y="14026"/>
                        <a:pt x="15300" y="13465"/>
                      </a:cubicBezTo>
                      <a:cubicBezTo>
                        <a:pt x="15300" y="13465"/>
                        <a:pt x="15300" y="13184"/>
                        <a:pt x="15300" y="12904"/>
                      </a:cubicBezTo>
                      <a:cubicBezTo>
                        <a:pt x="15750" y="12904"/>
                        <a:pt x="15750" y="12343"/>
                        <a:pt x="15750" y="12062"/>
                      </a:cubicBezTo>
                      <a:cubicBezTo>
                        <a:pt x="16200" y="11221"/>
                        <a:pt x="16650" y="10099"/>
                        <a:pt x="18000" y="10099"/>
                      </a:cubicBezTo>
                      <a:cubicBezTo>
                        <a:pt x="18900" y="10099"/>
                        <a:pt x="19800" y="9818"/>
                        <a:pt x="19800" y="9538"/>
                      </a:cubicBezTo>
                      <a:cubicBezTo>
                        <a:pt x="19800" y="9538"/>
                        <a:pt x="19800" y="9538"/>
                        <a:pt x="19800" y="9538"/>
                      </a:cubicBezTo>
                      <a:cubicBezTo>
                        <a:pt x="19350" y="9257"/>
                        <a:pt x="19350" y="8977"/>
                        <a:pt x="19350" y="8977"/>
                      </a:cubicBezTo>
                      <a:cubicBezTo>
                        <a:pt x="19350" y="8977"/>
                        <a:pt x="19350" y="8696"/>
                        <a:pt x="19350" y="8696"/>
                      </a:cubicBezTo>
                      <a:cubicBezTo>
                        <a:pt x="19350" y="8696"/>
                        <a:pt x="19350" y="8416"/>
                        <a:pt x="19350" y="8416"/>
                      </a:cubicBezTo>
                      <a:cubicBezTo>
                        <a:pt x="19350" y="8416"/>
                        <a:pt x="19350" y="8135"/>
                        <a:pt x="19800" y="8135"/>
                      </a:cubicBezTo>
                      <a:cubicBezTo>
                        <a:pt x="19800" y="8135"/>
                        <a:pt x="19800" y="7855"/>
                        <a:pt x="19800" y="7855"/>
                      </a:cubicBezTo>
                      <a:cubicBezTo>
                        <a:pt x="19800" y="7855"/>
                        <a:pt x="19800" y="7574"/>
                        <a:pt x="19800" y="7574"/>
                      </a:cubicBezTo>
                      <a:cubicBezTo>
                        <a:pt x="19800" y="7574"/>
                        <a:pt x="19800" y="7574"/>
                        <a:pt x="19800" y="7574"/>
                      </a:cubicBezTo>
                      <a:cubicBezTo>
                        <a:pt x="19350" y="7294"/>
                        <a:pt x="18450" y="6732"/>
                        <a:pt x="18000" y="6171"/>
                      </a:cubicBezTo>
                      <a:cubicBezTo>
                        <a:pt x="17550" y="5891"/>
                        <a:pt x="16650" y="5049"/>
                        <a:pt x="16200" y="5049"/>
                      </a:cubicBezTo>
                      <a:cubicBezTo>
                        <a:pt x="15300" y="5049"/>
                        <a:pt x="14400" y="4769"/>
                        <a:pt x="13500" y="4208"/>
                      </a:cubicBezTo>
                      <a:cubicBezTo>
                        <a:pt x="13050" y="3927"/>
                        <a:pt x="12600" y="3086"/>
                        <a:pt x="13050" y="2525"/>
                      </a:cubicBezTo>
                      <a:cubicBezTo>
                        <a:pt x="13050" y="2244"/>
                        <a:pt x="12600" y="1964"/>
                        <a:pt x="11250" y="1683"/>
                      </a:cubicBezTo>
                      <a:cubicBezTo>
                        <a:pt x="10350" y="1403"/>
                        <a:pt x="9000" y="1122"/>
                        <a:pt x="8100" y="281"/>
                      </a:cubicBezTo>
                      <a:cubicBezTo>
                        <a:pt x="7650" y="281"/>
                        <a:pt x="7650" y="0"/>
                        <a:pt x="7200" y="0"/>
                      </a:cubicBezTo>
                      <a:cubicBezTo>
                        <a:pt x="7200" y="0"/>
                        <a:pt x="6750" y="281"/>
                        <a:pt x="6750" y="281"/>
                      </a:cubicBezTo>
                      <a:cubicBezTo>
                        <a:pt x="6750" y="561"/>
                        <a:pt x="6750" y="561"/>
                        <a:pt x="6750" y="561"/>
                      </a:cubicBezTo>
                      <a:cubicBezTo>
                        <a:pt x="6750" y="561"/>
                        <a:pt x="6300" y="842"/>
                        <a:pt x="6300" y="842"/>
                      </a:cubicBezTo>
                      <a:cubicBezTo>
                        <a:pt x="6300" y="842"/>
                        <a:pt x="6300" y="842"/>
                        <a:pt x="6300" y="842"/>
                      </a:cubicBezTo>
                      <a:cubicBezTo>
                        <a:pt x="5850" y="1122"/>
                        <a:pt x="5850" y="1122"/>
                        <a:pt x="5400" y="1122"/>
                      </a:cubicBezTo>
                      <a:cubicBezTo>
                        <a:pt x="4500" y="1683"/>
                        <a:pt x="3600" y="2244"/>
                        <a:pt x="3600" y="2525"/>
                      </a:cubicBezTo>
                      <a:cubicBezTo>
                        <a:pt x="4500" y="2805"/>
                        <a:pt x="5400" y="3366"/>
                        <a:pt x="4950" y="4208"/>
                      </a:cubicBezTo>
                      <a:cubicBezTo>
                        <a:pt x="4950" y="4488"/>
                        <a:pt x="4500" y="5049"/>
                        <a:pt x="2700" y="5049"/>
                      </a:cubicBezTo>
                      <a:cubicBezTo>
                        <a:pt x="1350" y="5330"/>
                        <a:pt x="900" y="5330"/>
                        <a:pt x="900" y="5330"/>
                      </a:cubicBezTo>
                      <a:cubicBezTo>
                        <a:pt x="900" y="5610"/>
                        <a:pt x="900" y="5610"/>
                        <a:pt x="900" y="5891"/>
                      </a:cubicBezTo>
                      <a:cubicBezTo>
                        <a:pt x="900" y="6732"/>
                        <a:pt x="450" y="7013"/>
                        <a:pt x="450" y="7294"/>
                      </a:cubicBezTo>
                      <a:cubicBezTo>
                        <a:pt x="450" y="7294"/>
                        <a:pt x="0" y="7294"/>
                        <a:pt x="0" y="7294"/>
                      </a:cubicBezTo>
                      <a:cubicBezTo>
                        <a:pt x="450" y="7574"/>
                        <a:pt x="450" y="7574"/>
                        <a:pt x="900" y="7855"/>
                      </a:cubicBezTo>
                      <a:cubicBezTo>
                        <a:pt x="900" y="7855"/>
                        <a:pt x="900" y="7855"/>
                        <a:pt x="900" y="7855"/>
                      </a:cubicBezTo>
                      <a:cubicBezTo>
                        <a:pt x="900" y="8135"/>
                        <a:pt x="1350" y="8135"/>
                        <a:pt x="1350" y="8416"/>
                      </a:cubicBezTo>
                      <a:cubicBezTo>
                        <a:pt x="1350" y="8416"/>
                        <a:pt x="1800" y="8416"/>
                        <a:pt x="1800" y="8416"/>
                      </a:cubicBezTo>
                      <a:cubicBezTo>
                        <a:pt x="1800" y="8696"/>
                        <a:pt x="2250" y="8696"/>
                        <a:pt x="2250" y="8977"/>
                      </a:cubicBezTo>
                      <a:cubicBezTo>
                        <a:pt x="2250" y="8977"/>
                        <a:pt x="2700" y="9257"/>
                        <a:pt x="2700" y="9257"/>
                      </a:cubicBezTo>
                      <a:cubicBezTo>
                        <a:pt x="2700" y="9257"/>
                        <a:pt x="2700" y="9257"/>
                        <a:pt x="2700" y="9538"/>
                      </a:cubicBezTo>
                      <a:cubicBezTo>
                        <a:pt x="2700" y="9538"/>
                        <a:pt x="2700" y="9538"/>
                        <a:pt x="2700" y="953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00" name="Shape 3800"/>
                <p:cNvSpPr/>
                <p:nvPr/>
              </p:nvSpPr>
              <p:spPr>
                <a:xfrm>
                  <a:off x="358830" y="1642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9257" y="17280"/>
                        <a:pt x="18514" y="21600"/>
                        <a:pt x="21600" y="21600"/>
                      </a:cubicBezTo>
                      <a:cubicBezTo>
                        <a:pt x="18514" y="21600"/>
                        <a:pt x="9257" y="1728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01" name="Shape 3801"/>
                <p:cNvSpPr/>
                <p:nvPr/>
              </p:nvSpPr>
              <p:spPr>
                <a:xfrm>
                  <a:off x="334615" y="1071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0"/>
                        <a:pt x="0" y="21600"/>
                      </a:cubicBezTo>
                      <a:cubicBezTo>
                        <a:pt x="10800" y="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02" name="Shape 3802"/>
                <p:cNvSpPr/>
                <p:nvPr/>
              </p:nvSpPr>
              <p:spPr>
                <a:xfrm>
                  <a:off x="337642" y="1127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03" name="Shape 3803"/>
                <p:cNvSpPr/>
                <p:nvPr/>
              </p:nvSpPr>
              <p:spPr>
                <a:xfrm>
                  <a:off x="386828" y="1584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04" name="Shape 3804"/>
                <p:cNvSpPr/>
                <p:nvPr/>
              </p:nvSpPr>
              <p:spPr>
                <a:xfrm>
                  <a:off x="329318" y="10838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05" name="Shape 3805"/>
                <p:cNvSpPr/>
                <p:nvPr/>
              </p:nvSpPr>
              <p:spPr>
                <a:xfrm>
                  <a:off x="332345" y="1056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06" name="Shape 3806"/>
                <p:cNvSpPr/>
                <p:nvPr/>
              </p:nvSpPr>
              <p:spPr>
                <a:xfrm>
                  <a:off x="353073" y="6175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07" name="Shape 3807"/>
                <p:cNvSpPr/>
                <p:nvPr/>
              </p:nvSpPr>
              <p:spPr>
                <a:xfrm>
                  <a:off x="393638" y="1547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0" y="10800"/>
                        <a:pt x="21600" y="21600"/>
                      </a:cubicBezTo>
                      <a:cubicBezTo>
                        <a:pt x="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3809" name="Shape 3809"/>
              <p:cNvSpPr/>
              <p:nvPr/>
            </p:nvSpPr>
            <p:spPr>
              <a:xfrm>
                <a:off x="395448" y="9837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10" name="Shape 3810"/>
              <p:cNvSpPr/>
              <p:nvPr/>
            </p:nvSpPr>
            <p:spPr>
              <a:xfrm>
                <a:off x="393934" y="1042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11" name="Shape 3811"/>
              <p:cNvSpPr/>
              <p:nvPr/>
            </p:nvSpPr>
            <p:spPr>
              <a:xfrm>
                <a:off x="388341" y="1445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10800"/>
                      <a:pt x="21600" y="216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12" name="Shape 3812"/>
              <p:cNvSpPr/>
              <p:nvPr/>
            </p:nvSpPr>
            <p:spPr>
              <a:xfrm>
                <a:off x="389855" y="1474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10800"/>
                      <a:pt x="21600" y="21600"/>
                    </a:cubicBezTo>
                    <a:cubicBezTo>
                      <a:pt x="21600" y="108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13" name="Shape 3813"/>
              <p:cNvSpPr/>
              <p:nvPr/>
            </p:nvSpPr>
            <p:spPr>
              <a:xfrm>
                <a:off x="388341" y="1012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14" name="Shape 3814"/>
              <p:cNvSpPr/>
              <p:nvPr/>
            </p:nvSpPr>
            <p:spPr>
              <a:xfrm>
                <a:off x="391368" y="1503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10800"/>
                      <a:pt x="21600" y="21600"/>
                      <a:pt x="21600" y="21600"/>
                    </a:cubicBezTo>
                    <a:cubicBezTo>
                      <a:pt x="21600" y="21600"/>
                      <a:pt x="2160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15" name="Shape 3815"/>
              <p:cNvSpPr/>
              <p:nvPr/>
            </p:nvSpPr>
            <p:spPr>
              <a:xfrm>
                <a:off x="443877" y="108381"/>
                <a:ext cx="43889" cy="527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20" y="21032"/>
                    </a:moveTo>
                    <a:cubicBezTo>
                      <a:pt x="720" y="21032"/>
                      <a:pt x="1440" y="21600"/>
                      <a:pt x="2880" y="21600"/>
                    </a:cubicBezTo>
                    <a:cubicBezTo>
                      <a:pt x="2880" y="21600"/>
                      <a:pt x="2880" y="21600"/>
                      <a:pt x="2880" y="21600"/>
                    </a:cubicBezTo>
                    <a:cubicBezTo>
                      <a:pt x="2880" y="21600"/>
                      <a:pt x="3600" y="21600"/>
                      <a:pt x="3600" y="21600"/>
                    </a:cubicBezTo>
                    <a:cubicBezTo>
                      <a:pt x="3600" y="21600"/>
                      <a:pt x="3600" y="21600"/>
                      <a:pt x="4320" y="21600"/>
                    </a:cubicBezTo>
                    <a:cubicBezTo>
                      <a:pt x="4320" y="21032"/>
                      <a:pt x="5040" y="21032"/>
                      <a:pt x="5040" y="21032"/>
                    </a:cubicBezTo>
                    <a:cubicBezTo>
                      <a:pt x="6480" y="20463"/>
                      <a:pt x="7920" y="20463"/>
                      <a:pt x="8640" y="20463"/>
                    </a:cubicBezTo>
                    <a:cubicBezTo>
                      <a:pt x="10800" y="20463"/>
                      <a:pt x="10800" y="20463"/>
                      <a:pt x="10800" y="20463"/>
                    </a:cubicBezTo>
                    <a:cubicBezTo>
                      <a:pt x="11520" y="20463"/>
                      <a:pt x="12240" y="20463"/>
                      <a:pt x="12960" y="18758"/>
                    </a:cubicBezTo>
                    <a:cubicBezTo>
                      <a:pt x="12960" y="18758"/>
                      <a:pt x="12960" y="18189"/>
                      <a:pt x="13680" y="17621"/>
                    </a:cubicBezTo>
                    <a:cubicBezTo>
                      <a:pt x="13680" y="17621"/>
                      <a:pt x="13680" y="17053"/>
                      <a:pt x="13680" y="17053"/>
                    </a:cubicBezTo>
                    <a:cubicBezTo>
                      <a:pt x="14400" y="16484"/>
                      <a:pt x="14400" y="16484"/>
                      <a:pt x="14400" y="15916"/>
                    </a:cubicBezTo>
                    <a:cubicBezTo>
                      <a:pt x="15120" y="15916"/>
                      <a:pt x="15120" y="15916"/>
                      <a:pt x="15120" y="15347"/>
                    </a:cubicBezTo>
                    <a:cubicBezTo>
                      <a:pt x="15120" y="15347"/>
                      <a:pt x="15840" y="14779"/>
                      <a:pt x="15840" y="14211"/>
                    </a:cubicBezTo>
                    <a:cubicBezTo>
                      <a:pt x="15840" y="14211"/>
                      <a:pt x="16560" y="14211"/>
                      <a:pt x="16560" y="14211"/>
                    </a:cubicBezTo>
                    <a:cubicBezTo>
                      <a:pt x="16560" y="13642"/>
                      <a:pt x="17280" y="13074"/>
                      <a:pt x="17280" y="13074"/>
                    </a:cubicBezTo>
                    <a:cubicBezTo>
                      <a:pt x="17280" y="13074"/>
                      <a:pt x="18000" y="12505"/>
                      <a:pt x="18000" y="12505"/>
                    </a:cubicBezTo>
                    <a:cubicBezTo>
                      <a:pt x="18720" y="11368"/>
                      <a:pt x="19440" y="10800"/>
                      <a:pt x="20880" y="10232"/>
                    </a:cubicBezTo>
                    <a:cubicBezTo>
                      <a:pt x="20880" y="10232"/>
                      <a:pt x="20880" y="10232"/>
                      <a:pt x="20880" y="9663"/>
                    </a:cubicBezTo>
                    <a:cubicBezTo>
                      <a:pt x="20880" y="9663"/>
                      <a:pt x="21600" y="9663"/>
                      <a:pt x="21600" y="9095"/>
                    </a:cubicBezTo>
                    <a:cubicBezTo>
                      <a:pt x="20160" y="8526"/>
                      <a:pt x="18720" y="7389"/>
                      <a:pt x="18000" y="6253"/>
                    </a:cubicBezTo>
                    <a:cubicBezTo>
                      <a:pt x="15120" y="4547"/>
                      <a:pt x="12240" y="2274"/>
                      <a:pt x="9360" y="1705"/>
                    </a:cubicBezTo>
                    <a:cubicBezTo>
                      <a:pt x="7920" y="1137"/>
                      <a:pt x="5760" y="568"/>
                      <a:pt x="3600" y="0"/>
                    </a:cubicBezTo>
                    <a:cubicBezTo>
                      <a:pt x="3600" y="568"/>
                      <a:pt x="3600" y="1137"/>
                      <a:pt x="3600" y="1705"/>
                    </a:cubicBezTo>
                    <a:cubicBezTo>
                      <a:pt x="3600" y="1705"/>
                      <a:pt x="3600" y="1705"/>
                      <a:pt x="3600" y="1705"/>
                    </a:cubicBezTo>
                    <a:cubicBezTo>
                      <a:pt x="3600" y="1705"/>
                      <a:pt x="2880" y="1705"/>
                      <a:pt x="2880" y="1705"/>
                    </a:cubicBezTo>
                    <a:cubicBezTo>
                      <a:pt x="2880" y="1705"/>
                      <a:pt x="2880" y="2274"/>
                      <a:pt x="2880" y="2274"/>
                    </a:cubicBezTo>
                    <a:cubicBezTo>
                      <a:pt x="2880" y="2274"/>
                      <a:pt x="2880" y="2274"/>
                      <a:pt x="2880" y="2274"/>
                    </a:cubicBezTo>
                    <a:cubicBezTo>
                      <a:pt x="2880" y="2274"/>
                      <a:pt x="2880" y="2274"/>
                      <a:pt x="2880" y="2274"/>
                    </a:cubicBezTo>
                    <a:cubicBezTo>
                      <a:pt x="2880" y="2274"/>
                      <a:pt x="2880" y="2274"/>
                      <a:pt x="2880" y="2274"/>
                    </a:cubicBezTo>
                    <a:cubicBezTo>
                      <a:pt x="2880" y="2274"/>
                      <a:pt x="2880" y="2842"/>
                      <a:pt x="2880" y="2842"/>
                    </a:cubicBezTo>
                    <a:cubicBezTo>
                      <a:pt x="2880" y="2842"/>
                      <a:pt x="2880" y="2842"/>
                      <a:pt x="2880" y="2842"/>
                    </a:cubicBezTo>
                    <a:cubicBezTo>
                      <a:pt x="2880" y="2842"/>
                      <a:pt x="2160" y="2842"/>
                      <a:pt x="2160" y="2842"/>
                    </a:cubicBezTo>
                    <a:cubicBezTo>
                      <a:pt x="2160" y="2842"/>
                      <a:pt x="2160" y="2842"/>
                      <a:pt x="2160" y="2842"/>
                    </a:cubicBezTo>
                    <a:cubicBezTo>
                      <a:pt x="1440" y="3411"/>
                      <a:pt x="0" y="6821"/>
                      <a:pt x="1440" y="9095"/>
                    </a:cubicBezTo>
                    <a:cubicBezTo>
                      <a:pt x="2880" y="11937"/>
                      <a:pt x="2880" y="17053"/>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8758"/>
                    </a:cubicBezTo>
                    <a:cubicBezTo>
                      <a:pt x="2160" y="18758"/>
                      <a:pt x="2160" y="18758"/>
                      <a:pt x="2160" y="19326"/>
                    </a:cubicBezTo>
                    <a:cubicBezTo>
                      <a:pt x="1440" y="19326"/>
                      <a:pt x="1440" y="19326"/>
                      <a:pt x="1440" y="19326"/>
                    </a:cubicBezTo>
                    <a:cubicBezTo>
                      <a:pt x="1440" y="19326"/>
                      <a:pt x="1440" y="19326"/>
                      <a:pt x="1440" y="19326"/>
                    </a:cubicBezTo>
                    <a:cubicBezTo>
                      <a:pt x="1440" y="19326"/>
                      <a:pt x="1440" y="19326"/>
                      <a:pt x="1440" y="19895"/>
                    </a:cubicBezTo>
                    <a:cubicBezTo>
                      <a:pt x="1440" y="19895"/>
                      <a:pt x="1440" y="19895"/>
                      <a:pt x="1440" y="19895"/>
                    </a:cubicBezTo>
                    <a:cubicBezTo>
                      <a:pt x="720" y="19895"/>
                      <a:pt x="720" y="20463"/>
                      <a:pt x="0" y="21032"/>
                    </a:cubicBezTo>
                    <a:cubicBezTo>
                      <a:pt x="0" y="21032"/>
                      <a:pt x="0" y="21032"/>
                      <a:pt x="720" y="2103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16" name="Shape 3816"/>
              <p:cNvSpPr/>
              <p:nvPr/>
            </p:nvSpPr>
            <p:spPr>
              <a:xfrm>
                <a:off x="473092" y="13352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17" name="Shape 3817"/>
              <p:cNvSpPr/>
              <p:nvPr/>
            </p:nvSpPr>
            <p:spPr>
              <a:xfrm>
                <a:off x="471118" y="1437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18" name="Shape 3818"/>
              <p:cNvSpPr/>
              <p:nvPr/>
            </p:nvSpPr>
            <p:spPr>
              <a:xfrm>
                <a:off x="438283" y="15964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19" name="Shape 3819"/>
              <p:cNvSpPr/>
              <p:nvPr/>
            </p:nvSpPr>
            <p:spPr>
              <a:xfrm>
                <a:off x="486252" y="12619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20" name="Shape 3820"/>
              <p:cNvSpPr/>
              <p:nvPr/>
            </p:nvSpPr>
            <p:spPr>
              <a:xfrm>
                <a:off x="470065" y="14353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21" name="Shape 3821"/>
              <p:cNvSpPr/>
              <p:nvPr/>
            </p:nvSpPr>
            <p:spPr>
              <a:xfrm>
                <a:off x="445850" y="16110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22" name="Shape 3822"/>
              <p:cNvSpPr/>
              <p:nvPr/>
            </p:nvSpPr>
            <p:spPr>
              <a:xfrm>
                <a:off x="467038" y="1408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21600" y="21600"/>
                      <a:pt x="0" y="21600"/>
                    </a:cubicBezTo>
                    <a:cubicBezTo>
                      <a:pt x="216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23" name="Shape 3823"/>
              <p:cNvSpPr/>
              <p:nvPr/>
            </p:nvSpPr>
            <p:spPr>
              <a:xfrm>
                <a:off x="449930" y="1071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24" name="Shape 3824"/>
              <p:cNvSpPr/>
              <p:nvPr/>
            </p:nvSpPr>
            <p:spPr>
              <a:xfrm>
                <a:off x="442824" y="11570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25" name="Shape 3825"/>
              <p:cNvSpPr/>
              <p:nvPr/>
            </p:nvSpPr>
            <p:spPr>
              <a:xfrm>
                <a:off x="449930" y="10862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26" name="Shape 3826"/>
              <p:cNvSpPr/>
              <p:nvPr/>
            </p:nvSpPr>
            <p:spPr>
              <a:xfrm>
                <a:off x="448417" y="14816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27" name="Shape 3827"/>
              <p:cNvSpPr/>
              <p:nvPr/>
            </p:nvSpPr>
            <p:spPr>
              <a:xfrm>
                <a:off x="4990" y="178683"/>
                <a:ext cx="87778" cy="952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413" y="3494"/>
                    </a:moveTo>
                    <a:cubicBezTo>
                      <a:pt x="18059" y="3812"/>
                      <a:pt x="17351" y="4129"/>
                      <a:pt x="16643" y="4129"/>
                    </a:cubicBezTo>
                    <a:cubicBezTo>
                      <a:pt x="16289" y="4129"/>
                      <a:pt x="16289" y="3812"/>
                      <a:pt x="16289" y="3812"/>
                    </a:cubicBezTo>
                    <a:cubicBezTo>
                      <a:pt x="15934" y="3812"/>
                      <a:pt x="15934" y="3812"/>
                      <a:pt x="15934" y="3812"/>
                    </a:cubicBezTo>
                    <a:cubicBezTo>
                      <a:pt x="15580" y="3812"/>
                      <a:pt x="15580" y="3812"/>
                      <a:pt x="15226" y="3812"/>
                    </a:cubicBezTo>
                    <a:cubicBezTo>
                      <a:pt x="15226" y="3812"/>
                      <a:pt x="14872" y="3812"/>
                      <a:pt x="14518" y="3494"/>
                    </a:cubicBezTo>
                    <a:cubicBezTo>
                      <a:pt x="14164" y="3176"/>
                      <a:pt x="13456" y="2859"/>
                      <a:pt x="13102" y="2541"/>
                    </a:cubicBezTo>
                    <a:cubicBezTo>
                      <a:pt x="13102" y="2224"/>
                      <a:pt x="12748" y="1906"/>
                      <a:pt x="12393" y="1906"/>
                    </a:cubicBezTo>
                    <a:cubicBezTo>
                      <a:pt x="12393" y="1906"/>
                      <a:pt x="12039" y="1906"/>
                      <a:pt x="12039" y="1906"/>
                    </a:cubicBezTo>
                    <a:cubicBezTo>
                      <a:pt x="12039" y="1906"/>
                      <a:pt x="11685" y="1906"/>
                      <a:pt x="11685" y="1906"/>
                    </a:cubicBezTo>
                    <a:cubicBezTo>
                      <a:pt x="11685" y="1906"/>
                      <a:pt x="11685" y="1906"/>
                      <a:pt x="11331" y="1588"/>
                    </a:cubicBezTo>
                    <a:cubicBezTo>
                      <a:pt x="11331" y="1588"/>
                      <a:pt x="11331" y="1588"/>
                      <a:pt x="11331" y="1588"/>
                    </a:cubicBezTo>
                    <a:cubicBezTo>
                      <a:pt x="10977" y="1588"/>
                      <a:pt x="10977" y="1588"/>
                      <a:pt x="10623" y="1588"/>
                    </a:cubicBezTo>
                    <a:cubicBezTo>
                      <a:pt x="10623" y="1588"/>
                      <a:pt x="10623" y="1271"/>
                      <a:pt x="10623" y="1271"/>
                    </a:cubicBezTo>
                    <a:cubicBezTo>
                      <a:pt x="10269" y="1271"/>
                      <a:pt x="9915" y="1271"/>
                      <a:pt x="9915" y="953"/>
                    </a:cubicBezTo>
                    <a:cubicBezTo>
                      <a:pt x="9915" y="953"/>
                      <a:pt x="9915" y="953"/>
                      <a:pt x="9915" y="953"/>
                    </a:cubicBezTo>
                    <a:cubicBezTo>
                      <a:pt x="9561" y="953"/>
                      <a:pt x="9207" y="635"/>
                      <a:pt x="9207" y="635"/>
                    </a:cubicBezTo>
                    <a:cubicBezTo>
                      <a:pt x="9207" y="635"/>
                      <a:pt x="8852" y="635"/>
                      <a:pt x="8852" y="635"/>
                    </a:cubicBezTo>
                    <a:cubicBezTo>
                      <a:pt x="8852" y="318"/>
                      <a:pt x="8498" y="318"/>
                      <a:pt x="8498" y="318"/>
                    </a:cubicBezTo>
                    <a:cubicBezTo>
                      <a:pt x="8498" y="318"/>
                      <a:pt x="8144" y="318"/>
                      <a:pt x="8144" y="0"/>
                    </a:cubicBezTo>
                    <a:cubicBezTo>
                      <a:pt x="8144" y="0"/>
                      <a:pt x="8144" y="0"/>
                      <a:pt x="8144" y="0"/>
                    </a:cubicBezTo>
                    <a:cubicBezTo>
                      <a:pt x="8144" y="0"/>
                      <a:pt x="7790" y="318"/>
                      <a:pt x="7790" y="318"/>
                    </a:cubicBezTo>
                    <a:cubicBezTo>
                      <a:pt x="7082" y="953"/>
                      <a:pt x="5311" y="1271"/>
                      <a:pt x="4957" y="1271"/>
                    </a:cubicBezTo>
                    <a:cubicBezTo>
                      <a:pt x="4249" y="1271"/>
                      <a:pt x="4249" y="1588"/>
                      <a:pt x="4249" y="2859"/>
                    </a:cubicBezTo>
                    <a:cubicBezTo>
                      <a:pt x="4249" y="3176"/>
                      <a:pt x="4249" y="3176"/>
                      <a:pt x="4249" y="3176"/>
                    </a:cubicBezTo>
                    <a:cubicBezTo>
                      <a:pt x="4249" y="4129"/>
                      <a:pt x="3541" y="4447"/>
                      <a:pt x="3187" y="4765"/>
                    </a:cubicBezTo>
                    <a:cubicBezTo>
                      <a:pt x="2833" y="5082"/>
                      <a:pt x="2479" y="5400"/>
                      <a:pt x="2125" y="5718"/>
                    </a:cubicBezTo>
                    <a:cubicBezTo>
                      <a:pt x="2125" y="6035"/>
                      <a:pt x="2125" y="6035"/>
                      <a:pt x="2125" y="6353"/>
                    </a:cubicBezTo>
                    <a:cubicBezTo>
                      <a:pt x="2125" y="6988"/>
                      <a:pt x="1770" y="7306"/>
                      <a:pt x="1062" y="7941"/>
                    </a:cubicBezTo>
                    <a:cubicBezTo>
                      <a:pt x="354" y="7941"/>
                      <a:pt x="0" y="8259"/>
                      <a:pt x="0" y="8576"/>
                    </a:cubicBezTo>
                    <a:cubicBezTo>
                      <a:pt x="0" y="8894"/>
                      <a:pt x="0" y="9212"/>
                      <a:pt x="354" y="9529"/>
                    </a:cubicBezTo>
                    <a:cubicBezTo>
                      <a:pt x="1062" y="10482"/>
                      <a:pt x="708" y="11435"/>
                      <a:pt x="354" y="12071"/>
                    </a:cubicBezTo>
                    <a:cubicBezTo>
                      <a:pt x="354" y="12071"/>
                      <a:pt x="354" y="12071"/>
                      <a:pt x="0" y="12071"/>
                    </a:cubicBezTo>
                    <a:cubicBezTo>
                      <a:pt x="354" y="12388"/>
                      <a:pt x="354" y="12388"/>
                      <a:pt x="708" y="12388"/>
                    </a:cubicBezTo>
                    <a:cubicBezTo>
                      <a:pt x="1062" y="12706"/>
                      <a:pt x="1770" y="13024"/>
                      <a:pt x="2125" y="13341"/>
                    </a:cubicBezTo>
                    <a:cubicBezTo>
                      <a:pt x="2479" y="13659"/>
                      <a:pt x="2479" y="13659"/>
                      <a:pt x="2479" y="13659"/>
                    </a:cubicBezTo>
                    <a:cubicBezTo>
                      <a:pt x="2479" y="13659"/>
                      <a:pt x="2833" y="13659"/>
                      <a:pt x="2833" y="13659"/>
                    </a:cubicBezTo>
                    <a:cubicBezTo>
                      <a:pt x="2833" y="13659"/>
                      <a:pt x="3187" y="13341"/>
                      <a:pt x="3187" y="13341"/>
                    </a:cubicBezTo>
                    <a:cubicBezTo>
                      <a:pt x="3895" y="13341"/>
                      <a:pt x="3895" y="13659"/>
                      <a:pt x="4249" y="13976"/>
                    </a:cubicBezTo>
                    <a:cubicBezTo>
                      <a:pt x="4603" y="14612"/>
                      <a:pt x="4603" y="15247"/>
                      <a:pt x="4249" y="15882"/>
                    </a:cubicBezTo>
                    <a:cubicBezTo>
                      <a:pt x="3895" y="16518"/>
                      <a:pt x="3541" y="16835"/>
                      <a:pt x="2833" y="17153"/>
                    </a:cubicBezTo>
                    <a:cubicBezTo>
                      <a:pt x="2833" y="17153"/>
                      <a:pt x="2833" y="17153"/>
                      <a:pt x="2833" y="17153"/>
                    </a:cubicBezTo>
                    <a:cubicBezTo>
                      <a:pt x="2833" y="17153"/>
                      <a:pt x="3187" y="17471"/>
                      <a:pt x="3187" y="17471"/>
                    </a:cubicBezTo>
                    <a:cubicBezTo>
                      <a:pt x="3187" y="17788"/>
                      <a:pt x="3187" y="17788"/>
                      <a:pt x="3187" y="17788"/>
                    </a:cubicBezTo>
                    <a:cubicBezTo>
                      <a:pt x="3187" y="17788"/>
                      <a:pt x="3187" y="18106"/>
                      <a:pt x="3187" y="18106"/>
                    </a:cubicBezTo>
                    <a:cubicBezTo>
                      <a:pt x="3187" y="18106"/>
                      <a:pt x="3187" y="18106"/>
                      <a:pt x="3187" y="18106"/>
                    </a:cubicBezTo>
                    <a:cubicBezTo>
                      <a:pt x="3187" y="18424"/>
                      <a:pt x="3187" y="18424"/>
                      <a:pt x="3187" y="18424"/>
                    </a:cubicBezTo>
                    <a:cubicBezTo>
                      <a:pt x="3187" y="18424"/>
                      <a:pt x="3187" y="18424"/>
                      <a:pt x="3187" y="18424"/>
                    </a:cubicBezTo>
                    <a:cubicBezTo>
                      <a:pt x="3187" y="18741"/>
                      <a:pt x="2833" y="18741"/>
                      <a:pt x="2833" y="18741"/>
                    </a:cubicBezTo>
                    <a:cubicBezTo>
                      <a:pt x="2833" y="19059"/>
                      <a:pt x="2479" y="19059"/>
                      <a:pt x="2479" y="19376"/>
                    </a:cubicBezTo>
                    <a:cubicBezTo>
                      <a:pt x="2479" y="19376"/>
                      <a:pt x="2479" y="19376"/>
                      <a:pt x="2479" y="19376"/>
                    </a:cubicBezTo>
                    <a:cubicBezTo>
                      <a:pt x="2479" y="19376"/>
                      <a:pt x="2479" y="19694"/>
                      <a:pt x="2833" y="19694"/>
                    </a:cubicBezTo>
                    <a:cubicBezTo>
                      <a:pt x="3187" y="20012"/>
                      <a:pt x="3541" y="20012"/>
                      <a:pt x="3895" y="20012"/>
                    </a:cubicBezTo>
                    <a:cubicBezTo>
                      <a:pt x="3895" y="20012"/>
                      <a:pt x="4249" y="20012"/>
                      <a:pt x="4603" y="20012"/>
                    </a:cubicBezTo>
                    <a:cubicBezTo>
                      <a:pt x="4957" y="20012"/>
                      <a:pt x="5666" y="20012"/>
                      <a:pt x="6020" y="20647"/>
                    </a:cubicBezTo>
                    <a:cubicBezTo>
                      <a:pt x="6020" y="20965"/>
                      <a:pt x="6374" y="20965"/>
                      <a:pt x="6374" y="20965"/>
                    </a:cubicBezTo>
                    <a:cubicBezTo>
                      <a:pt x="6374" y="21282"/>
                      <a:pt x="6374" y="21282"/>
                      <a:pt x="6374" y="21282"/>
                    </a:cubicBezTo>
                    <a:cubicBezTo>
                      <a:pt x="6374" y="21282"/>
                      <a:pt x="6728" y="21282"/>
                      <a:pt x="6728" y="21282"/>
                    </a:cubicBezTo>
                    <a:cubicBezTo>
                      <a:pt x="6728" y="21282"/>
                      <a:pt x="6728" y="21282"/>
                      <a:pt x="6728" y="21600"/>
                    </a:cubicBezTo>
                    <a:cubicBezTo>
                      <a:pt x="6728" y="21600"/>
                      <a:pt x="6728" y="21600"/>
                      <a:pt x="6728" y="21600"/>
                    </a:cubicBezTo>
                    <a:cubicBezTo>
                      <a:pt x="6728" y="21600"/>
                      <a:pt x="6728" y="21600"/>
                      <a:pt x="6728" y="21600"/>
                    </a:cubicBezTo>
                    <a:cubicBezTo>
                      <a:pt x="7082" y="21600"/>
                      <a:pt x="7082" y="21600"/>
                      <a:pt x="7082" y="21600"/>
                    </a:cubicBezTo>
                    <a:cubicBezTo>
                      <a:pt x="7082" y="21600"/>
                      <a:pt x="7082" y="21600"/>
                      <a:pt x="7082" y="21282"/>
                    </a:cubicBezTo>
                    <a:cubicBezTo>
                      <a:pt x="7082" y="21282"/>
                      <a:pt x="7082" y="21282"/>
                      <a:pt x="7082" y="21282"/>
                    </a:cubicBezTo>
                    <a:cubicBezTo>
                      <a:pt x="7436" y="21282"/>
                      <a:pt x="7436" y="21282"/>
                      <a:pt x="7436" y="20965"/>
                    </a:cubicBezTo>
                    <a:cubicBezTo>
                      <a:pt x="7436" y="20965"/>
                      <a:pt x="7436" y="20965"/>
                      <a:pt x="7790" y="20647"/>
                    </a:cubicBezTo>
                    <a:cubicBezTo>
                      <a:pt x="7790" y="20012"/>
                      <a:pt x="8144" y="19694"/>
                      <a:pt x="8144" y="19059"/>
                    </a:cubicBezTo>
                    <a:cubicBezTo>
                      <a:pt x="9207" y="17153"/>
                      <a:pt x="9915" y="14929"/>
                      <a:pt x="11685" y="14612"/>
                    </a:cubicBezTo>
                    <a:cubicBezTo>
                      <a:pt x="12039" y="14612"/>
                      <a:pt x="12039" y="14294"/>
                      <a:pt x="12393" y="14294"/>
                    </a:cubicBezTo>
                    <a:cubicBezTo>
                      <a:pt x="14518" y="13976"/>
                      <a:pt x="17351" y="13024"/>
                      <a:pt x="19121" y="11118"/>
                    </a:cubicBezTo>
                    <a:cubicBezTo>
                      <a:pt x="20184" y="9529"/>
                      <a:pt x="20538" y="8894"/>
                      <a:pt x="20538" y="8576"/>
                    </a:cubicBezTo>
                    <a:cubicBezTo>
                      <a:pt x="20538" y="7941"/>
                      <a:pt x="20892" y="7624"/>
                      <a:pt x="21600" y="7306"/>
                    </a:cubicBezTo>
                    <a:cubicBezTo>
                      <a:pt x="21600" y="6988"/>
                      <a:pt x="21600" y="6988"/>
                      <a:pt x="21600" y="6988"/>
                    </a:cubicBezTo>
                    <a:cubicBezTo>
                      <a:pt x="21600" y="6988"/>
                      <a:pt x="21600" y="6671"/>
                      <a:pt x="21246" y="6353"/>
                    </a:cubicBezTo>
                    <a:cubicBezTo>
                      <a:pt x="21246" y="6353"/>
                      <a:pt x="21246" y="6353"/>
                      <a:pt x="21246" y="6353"/>
                    </a:cubicBezTo>
                    <a:cubicBezTo>
                      <a:pt x="21246" y="6353"/>
                      <a:pt x="21246" y="6353"/>
                      <a:pt x="20892" y="6035"/>
                    </a:cubicBezTo>
                    <a:cubicBezTo>
                      <a:pt x="20892" y="6035"/>
                      <a:pt x="20892" y="6035"/>
                      <a:pt x="20892" y="6035"/>
                    </a:cubicBezTo>
                    <a:cubicBezTo>
                      <a:pt x="20538" y="5718"/>
                      <a:pt x="20538" y="5718"/>
                      <a:pt x="20538" y="5718"/>
                    </a:cubicBezTo>
                    <a:cubicBezTo>
                      <a:pt x="20184" y="5082"/>
                      <a:pt x="20184" y="5082"/>
                      <a:pt x="20184" y="5082"/>
                    </a:cubicBezTo>
                    <a:cubicBezTo>
                      <a:pt x="19475" y="4765"/>
                      <a:pt x="18767" y="3812"/>
                      <a:pt x="18413" y="34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28" name="Shape 3828"/>
              <p:cNvSpPr/>
              <p:nvPr/>
            </p:nvSpPr>
            <p:spPr>
              <a:xfrm>
                <a:off x="62203" y="19479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29" name="Shape 3829"/>
              <p:cNvSpPr/>
              <p:nvPr/>
            </p:nvSpPr>
            <p:spPr>
              <a:xfrm>
                <a:off x="69770" y="1884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10800"/>
                      <a:pt x="7200" y="21600"/>
                      <a:pt x="0" y="10800"/>
                    </a:cubicBezTo>
                    <a:cubicBezTo>
                      <a:pt x="0" y="10800"/>
                      <a:pt x="0" y="21600"/>
                      <a:pt x="3600" y="21600"/>
                    </a:cubicBezTo>
                    <a:cubicBezTo>
                      <a:pt x="10800" y="21600"/>
                      <a:pt x="180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30" name="Shape 3830"/>
              <p:cNvSpPr/>
              <p:nvPr/>
            </p:nvSpPr>
            <p:spPr>
              <a:xfrm>
                <a:off x="48879" y="1774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31" name="Shape 3831"/>
              <p:cNvSpPr/>
              <p:nvPr/>
            </p:nvSpPr>
            <p:spPr>
              <a:xfrm>
                <a:off x="35718" y="1801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32" name="Shape 3832"/>
              <p:cNvSpPr/>
              <p:nvPr/>
            </p:nvSpPr>
            <p:spPr>
              <a:xfrm>
                <a:off x="32691" y="17306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21600" y="21600"/>
                      <a:pt x="21600" y="21600"/>
                    </a:cubicBezTo>
                    <a:cubicBezTo>
                      <a:pt x="2160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33" name="Shape 3833"/>
              <p:cNvSpPr/>
              <p:nvPr/>
            </p:nvSpPr>
            <p:spPr>
              <a:xfrm>
                <a:off x="18610" y="25215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34" name="Shape 3834"/>
              <p:cNvSpPr/>
              <p:nvPr/>
            </p:nvSpPr>
            <p:spPr>
              <a:xfrm>
                <a:off x="85661" y="2023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14400"/>
                      <a:pt x="21600" y="14400"/>
                    </a:cubicBezTo>
                    <a:cubicBezTo>
                      <a:pt x="21600" y="14400"/>
                      <a:pt x="21600" y="7200"/>
                      <a:pt x="0" y="0"/>
                    </a:cubicBezTo>
                    <a:cubicBezTo>
                      <a:pt x="21600" y="7200"/>
                      <a:pt x="21600" y="14400"/>
                      <a:pt x="21600" y="14400"/>
                    </a:cubicBezTo>
                    <a:cubicBezTo>
                      <a:pt x="21600" y="144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35" name="Shape 3835"/>
              <p:cNvSpPr/>
              <p:nvPr/>
            </p:nvSpPr>
            <p:spPr>
              <a:xfrm>
                <a:off x="11504" y="2477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36" name="Shape 3836"/>
              <p:cNvSpPr/>
              <p:nvPr/>
            </p:nvSpPr>
            <p:spPr>
              <a:xfrm>
                <a:off x="26638" y="27388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37" name="Shape 3837"/>
              <p:cNvSpPr/>
              <p:nvPr/>
            </p:nvSpPr>
            <p:spPr>
              <a:xfrm>
                <a:off x="18610" y="2506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38" name="Shape 3838"/>
              <p:cNvSpPr/>
              <p:nvPr/>
            </p:nvSpPr>
            <p:spPr>
              <a:xfrm>
                <a:off x="11504" y="2536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39" name="Shape 3839"/>
              <p:cNvSpPr/>
              <p:nvPr/>
            </p:nvSpPr>
            <p:spPr>
              <a:xfrm>
                <a:off x="84147" y="19942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40" name="Shape 3840"/>
              <p:cNvSpPr/>
              <p:nvPr/>
            </p:nvSpPr>
            <p:spPr>
              <a:xfrm>
                <a:off x="25124" y="27241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41" name="Shape 3841"/>
              <p:cNvSpPr/>
              <p:nvPr/>
            </p:nvSpPr>
            <p:spPr>
              <a:xfrm>
                <a:off x="82634" y="1964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4400"/>
                      <a:pt x="10800" y="7200"/>
                      <a:pt x="0" y="7200"/>
                    </a:cubicBezTo>
                    <a:cubicBezTo>
                      <a:pt x="0" y="7200"/>
                      <a:pt x="0" y="7200"/>
                      <a:pt x="0" y="0"/>
                    </a:cubicBezTo>
                    <a:cubicBezTo>
                      <a:pt x="10800" y="14400"/>
                      <a:pt x="10800" y="14400"/>
                      <a:pt x="10800" y="14400"/>
                    </a:cubicBezTo>
                    <a:cubicBezTo>
                      <a:pt x="10800" y="14400"/>
                      <a:pt x="108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42" name="Shape 3842"/>
              <p:cNvSpPr/>
              <p:nvPr/>
            </p:nvSpPr>
            <p:spPr>
              <a:xfrm>
                <a:off x="23611" y="2638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21600"/>
                      <a:pt x="0" y="0"/>
                    </a:cubicBezTo>
                    <a:cubicBezTo>
                      <a:pt x="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43" name="Shape 3843"/>
              <p:cNvSpPr/>
              <p:nvPr/>
            </p:nvSpPr>
            <p:spPr>
              <a:xfrm>
                <a:off x="29665" y="2638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44" name="Shape 3844"/>
              <p:cNvSpPr/>
              <p:nvPr/>
            </p:nvSpPr>
            <p:spPr>
              <a:xfrm>
                <a:off x="320995" y="2440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21600" y="10800"/>
                      <a:pt x="18514" y="5400"/>
                      <a:pt x="15429" y="0"/>
                    </a:cubicBezTo>
                    <a:cubicBezTo>
                      <a:pt x="15429" y="0"/>
                      <a:pt x="15429" y="0"/>
                      <a:pt x="12343" y="0"/>
                    </a:cubicBezTo>
                    <a:cubicBezTo>
                      <a:pt x="9257" y="0"/>
                      <a:pt x="6171" y="0"/>
                      <a:pt x="3086" y="0"/>
                    </a:cubicBezTo>
                    <a:cubicBezTo>
                      <a:pt x="3086" y="5400"/>
                      <a:pt x="3086" y="16200"/>
                      <a:pt x="3086" y="21600"/>
                    </a:cubicBezTo>
                    <a:cubicBezTo>
                      <a:pt x="3086" y="21600"/>
                      <a:pt x="0" y="21600"/>
                      <a:pt x="0" y="21600"/>
                    </a:cubicBezTo>
                    <a:cubicBezTo>
                      <a:pt x="6171" y="21600"/>
                      <a:pt x="15429" y="21600"/>
                      <a:pt x="18514" y="16200"/>
                    </a:cubicBezTo>
                    <a:cubicBezTo>
                      <a:pt x="21600" y="16200"/>
                      <a:pt x="21600" y="162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3937" name="Group 3937"/>
            <p:cNvGrpSpPr/>
            <p:nvPr/>
          </p:nvGrpSpPr>
          <p:grpSpPr>
            <a:xfrm>
              <a:off x="0" y="13328"/>
              <a:ext cx="1885599" cy="1676645"/>
              <a:chOff x="0" y="0"/>
              <a:chExt cx="1885598" cy="1676644"/>
            </a:xfrm>
          </p:grpSpPr>
          <p:sp>
            <p:nvSpPr>
              <p:cNvPr id="3846" name="Shape 3846"/>
              <p:cNvSpPr/>
              <p:nvPr/>
            </p:nvSpPr>
            <p:spPr>
              <a:xfrm>
                <a:off x="1277313" y="1565528"/>
                <a:ext cx="28756" cy="146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320" y="1964"/>
                    </a:moveTo>
                    <a:cubicBezTo>
                      <a:pt x="4320" y="1964"/>
                      <a:pt x="4320" y="1964"/>
                      <a:pt x="4320" y="1964"/>
                    </a:cubicBezTo>
                    <a:cubicBezTo>
                      <a:pt x="4320" y="1964"/>
                      <a:pt x="3240" y="3927"/>
                      <a:pt x="2160" y="3927"/>
                    </a:cubicBezTo>
                    <a:cubicBezTo>
                      <a:pt x="2160" y="3927"/>
                      <a:pt x="2160" y="3927"/>
                      <a:pt x="2160" y="3927"/>
                    </a:cubicBezTo>
                    <a:cubicBezTo>
                      <a:pt x="2160" y="5891"/>
                      <a:pt x="2160" y="5891"/>
                      <a:pt x="1080" y="5891"/>
                    </a:cubicBezTo>
                    <a:cubicBezTo>
                      <a:pt x="1080" y="5891"/>
                      <a:pt x="1080" y="5891"/>
                      <a:pt x="1080" y="5891"/>
                    </a:cubicBezTo>
                    <a:cubicBezTo>
                      <a:pt x="1080" y="7855"/>
                      <a:pt x="0" y="7855"/>
                      <a:pt x="0" y="9818"/>
                    </a:cubicBezTo>
                    <a:cubicBezTo>
                      <a:pt x="0" y="9818"/>
                      <a:pt x="0" y="9818"/>
                      <a:pt x="0" y="9818"/>
                    </a:cubicBezTo>
                    <a:cubicBezTo>
                      <a:pt x="5400" y="15709"/>
                      <a:pt x="16200" y="21600"/>
                      <a:pt x="19440" y="21600"/>
                    </a:cubicBezTo>
                    <a:cubicBezTo>
                      <a:pt x="20520" y="21600"/>
                      <a:pt x="20520" y="19636"/>
                      <a:pt x="21600" y="19636"/>
                    </a:cubicBezTo>
                    <a:cubicBezTo>
                      <a:pt x="21600" y="19636"/>
                      <a:pt x="21600" y="19636"/>
                      <a:pt x="21600" y="19636"/>
                    </a:cubicBezTo>
                    <a:cubicBezTo>
                      <a:pt x="21600" y="17673"/>
                      <a:pt x="21600" y="17673"/>
                      <a:pt x="21600" y="17673"/>
                    </a:cubicBezTo>
                    <a:cubicBezTo>
                      <a:pt x="21600" y="17673"/>
                      <a:pt x="21600" y="15709"/>
                      <a:pt x="21600" y="15709"/>
                    </a:cubicBezTo>
                    <a:cubicBezTo>
                      <a:pt x="21600" y="15709"/>
                      <a:pt x="21600" y="15709"/>
                      <a:pt x="21600" y="15709"/>
                    </a:cubicBezTo>
                    <a:cubicBezTo>
                      <a:pt x="21600" y="15709"/>
                      <a:pt x="21600" y="13745"/>
                      <a:pt x="21600" y="13745"/>
                    </a:cubicBezTo>
                    <a:cubicBezTo>
                      <a:pt x="21600" y="13745"/>
                      <a:pt x="21600" y="13745"/>
                      <a:pt x="21600" y="13745"/>
                    </a:cubicBezTo>
                    <a:cubicBezTo>
                      <a:pt x="21600" y="13745"/>
                      <a:pt x="21600" y="11782"/>
                      <a:pt x="21600" y="11782"/>
                    </a:cubicBezTo>
                    <a:cubicBezTo>
                      <a:pt x="21600" y="11782"/>
                      <a:pt x="21600" y="11782"/>
                      <a:pt x="21600" y="11782"/>
                    </a:cubicBezTo>
                    <a:cubicBezTo>
                      <a:pt x="21600" y="11782"/>
                      <a:pt x="21600" y="11782"/>
                      <a:pt x="21600" y="11782"/>
                    </a:cubicBezTo>
                    <a:cubicBezTo>
                      <a:pt x="21600" y="11782"/>
                      <a:pt x="21600" y="11782"/>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1600" y="9818"/>
                      <a:pt x="21600" y="9818"/>
                    </a:cubicBezTo>
                    <a:cubicBezTo>
                      <a:pt x="21600" y="9818"/>
                      <a:pt x="20520" y="9818"/>
                      <a:pt x="19440" y="9818"/>
                    </a:cubicBezTo>
                    <a:cubicBezTo>
                      <a:pt x="18360" y="9818"/>
                      <a:pt x="18360" y="9818"/>
                      <a:pt x="18360" y="9818"/>
                    </a:cubicBezTo>
                    <a:cubicBezTo>
                      <a:pt x="16200" y="9818"/>
                      <a:pt x="12960" y="9818"/>
                      <a:pt x="8640" y="3927"/>
                    </a:cubicBezTo>
                    <a:cubicBezTo>
                      <a:pt x="8640" y="3927"/>
                      <a:pt x="7560" y="3927"/>
                      <a:pt x="7560" y="1964"/>
                    </a:cubicBezTo>
                    <a:cubicBezTo>
                      <a:pt x="6480" y="1964"/>
                      <a:pt x="6480" y="1964"/>
                      <a:pt x="6480" y="1964"/>
                    </a:cubicBezTo>
                    <a:cubicBezTo>
                      <a:pt x="6480" y="1964"/>
                      <a:pt x="5400" y="1964"/>
                      <a:pt x="5400" y="0"/>
                    </a:cubicBezTo>
                    <a:cubicBezTo>
                      <a:pt x="5400" y="1964"/>
                      <a:pt x="5400" y="1964"/>
                      <a:pt x="4320" y="1964"/>
                    </a:cubicBezTo>
                    <a:cubicBezTo>
                      <a:pt x="4320" y="1964"/>
                      <a:pt x="4320" y="1964"/>
                      <a:pt x="4320"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47" name="Shape 3847"/>
              <p:cNvSpPr/>
              <p:nvPr/>
            </p:nvSpPr>
            <p:spPr>
              <a:xfrm>
                <a:off x="1289420" y="1539165"/>
                <a:ext cx="90805" cy="439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571" y="4725"/>
                    </a:moveTo>
                    <a:cubicBezTo>
                      <a:pt x="19543" y="4050"/>
                      <a:pt x="18514" y="3375"/>
                      <a:pt x="17829" y="2025"/>
                    </a:cubicBezTo>
                    <a:cubicBezTo>
                      <a:pt x="17143" y="675"/>
                      <a:pt x="16114" y="0"/>
                      <a:pt x="14743" y="0"/>
                    </a:cubicBezTo>
                    <a:cubicBezTo>
                      <a:pt x="12686" y="0"/>
                      <a:pt x="10629" y="1350"/>
                      <a:pt x="10286" y="2025"/>
                    </a:cubicBezTo>
                    <a:cubicBezTo>
                      <a:pt x="9257" y="2700"/>
                      <a:pt x="7886" y="2700"/>
                      <a:pt x="6857" y="2025"/>
                    </a:cubicBezTo>
                    <a:cubicBezTo>
                      <a:pt x="5486" y="2025"/>
                      <a:pt x="4114" y="1350"/>
                      <a:pt x="3086" y="2700"/>
                    </a:cubicBezTo>
                    <a:cubicBezTo>
                      <a:pt x="3086" y="3375"/>
                      <a:pt x="2743" y="3375"/>
                      <a:pt x="2400" y="4050"/>
                    </a:cubicBezTo>
                    <a:cubicBezTo>
                      <a:pt x="2400" y="4050"/>
                      <a:pt x="2400" y="4725"/>
                      <a:pt x="2057" y="4725"/>
                    </a:cubicBezTo>
                    <a:cubicBezTo>
                      <a:pt x="1714" y="5400"/>
                      <a:pt x="1371" y="6075"/>
                      <a:pt x="1029" y="6750"/>
                    </a:cubicBezTo>
                    <a:cubicBezTo>
                      <a:pt x="343" y="8100"/>
                      <a:pt x="0" y="9450"/>
                      <a:pt x="0" y="10125"/>
                    </a:cubicBezTo>
                    <a:cubicBezTo>
                      <a:pt x="0" y="10800"/>
                      <a:pt x="0" y="10800"/>
                      <a:pt x="0" y="10800"/>
                    </a:cubicBezTo>
                    <a:cubicBezTo>
                      <a:pt x="0" y="10800"/>
                      <a:pt x="0" y="10800"/>
                      <a:pt x="0" y="11475"/>
                    </a:cubicBezTo>
                    <a:cubicBezTo>
                      <a:pt x="0" y="11475"/>
                      <a:pt x="0" y="11475"/>
                      <a:pt x="343" y="11475"/>
                    </a:cubicBezTo>
                    <a:cubicBezTo>
                      <a:pt x="343" y="11475"/>
                      <a:pt x="686" y="12150"/>
                      <a:pt x="1029" y="12150"/>
                    </a:cubicBezTo>
                    <a:cubicBezTo>
                      <a:pt x="1714" y="12825"/>
                      <a:pt x="2400" y="13500"/>
                      <a:pt x="3086" y="13500"/>
                    </a:cubicBezTo>
                    <a:cubicBezTo>
                      <a:pt x="3429" y="13500"/>
                      <a:pt x="3429" y="13500"/>
                      <a:pt x="3429" y="13500"/>
                    </a:cubicBezTo>
                    <a:cubicBezTo>
                      <a:pt x="4114" y="13500"/>
                      <a:pt x="4800" y="13500"/>
                      <a:pt x="5486" y="14850"/>
                    </a:cubicBezTo>
                    <a:cubicBezTo>
                      <a:pt x="5486" y="14850"/>
                      <a:pt x="5486" y="14850"/>
                      <a:pt x="5486" y="14850"/>
                    </a:cubicBezTo>
                    <a:cubicBezTo>
                      <a:pt x="5486" y="14850"/>
                      <a:pt x="5486" y="14850"/>
                      <a:pt x="5486" y="15525"/>
                    </a:cubicBezTo>
                    <a:cubicBezTo>
                      <a:pt x="5486" y="15525"/>
                      <a:pt x="5486" y="15525"/>
                      <a:pt x="5486" y="15525"/>
                    </a:cubicBezTo>
                    <a:cubicBezTo>
                      <a:pt x="5486" y="16200"/>
                      <a:pt x="5486" y="16200"/>
                      <a:pt x="5486" y="16200"/>
                    </a:cubicBezTo>
                    <a:cubicBezTo>
                      <a:pt x="5486" y="16200"/>
                      <a:pt x="5486" y="16875"/>
                      <a:pt x="5486" y="16875"/>
                    </a:cubicBezTo>
                    <a:cubicBezTo>
                      <a:pt x="5486" y="16875"/>
                      <a:pt x="5486" y="16875"/>
                      <a:pt x="5486" y="16875"/>
                    </a:cubicBezTo>
                    <a:cubicBezTo>
                      <a:pt x="5486" y="17550"/>
                      <a:pt x="5486" y="18225"/>
                      <a:pt x="5486" y="18225"/>
                    </a:cubicBezTo>
                    <a:cubicBezTo>
                      <a:pt x="5486" y="18225"/>
                      <a:pt x="5486" y="18225"/>
                      <a:pt x="5486" y="18225"/>
                    </a:cubicBezTo>
                    <a:cubicBezTo>
                      <a:pt x="5829" y="18900"/>
                      <a:pt x="6171" y="18900"/>
                      <a:pt x="6171" y="19575"/>
                    </a:cubicBezTo>
                    <a:cubicBezTo>
                      <a:pt x="6857" y="20250"/>
                      <a:pt x="6857" y="20925"/>
                      <a:pt x="6857" y="21600"/>
                    </a:cubicBezTo>
                    <a:cubicBezTo>
                      <a:pt x="7200" y="21600"/>
                      <a:pt x="7200" y="21600"/>
                      <a:pt x="7200" y="21600"/>
                    </a:cubicBezTo>
                    <a:cubicBezTo>
                      <a:pt x="7543" y="20925"/>
                      <a:pt x="7886" y="20250"/>
                      <a:pt x="8229" y="20250"/>
                    </a:cubicBezTo>
                    <a:cubicBezTo>
                      <a:pt x="8229" y="20250"/>
                      <a:pt x="8229" y="19575"/>
                      <a:pt x="8229" y="19575"/>
                    </a:cubicBezTo>
                    <a:cubicBezTo>
                      <a:pt x="7886" y="18900"/>
                      <a:pt x="7886" y="17550"/>
                      <a:pt x="8229" y="16200"/>
                    </a:cubicBezTo>
                    <a:cubicBezTo>
                      <a:pt x="8571" y="14850"/>
                      <a:pt x="9257" y="14175"/>
                      <a:pt x="9943" y="14175"/>
                    </a:cubicBezTo>
                    <a:cubicBezTo>
                      <a:pt x="12343" y="14175"/>
                      <a:pt x="13371" y="13500"/>
                      <a:pt x="13714" y="12150"/>
                    </a:cubicBezTo>
                    <a:cubicBezTo>
                      <a:pt x="13714" y="10125"/>
                      <a:pt x="14743" y="8775"/>
                      <a:pt x="16114" y="8775"/>
                    </a:cubicBezTo>
                    <a:cubicBezTo>
                      <a:pt x="16457" y="8775"/>
                      <a:pt x="16800" y="8775"/>
                      <a:pt x="17143" y="8775"/>
                    </a:cubicBezTo>
                    <a:cubicBezTo>
                      <a:pt x="17486" y="9450"/>
                      <a:pt x="17829" y="9450"/>
                      <a:pt x="17829" y="9450"/>
                    </a:cubicBezTo>
                    <a:cubicBezTo>
                      <a:pt x="18171" y="9450"/>
                      <a:pt x="18514" y="8775"/>
                      <a:pt x="18514" y="8100"/>
                    </a:cubicBezTo>
                    <a:cubicBezTo>
                      <a:pt x="18857" y="8100"/>
                      <a:pt x="18857" y="8100"/>
                      <a:pt x="19200" y="7425"/>
                    </a:cubicBezTo>
                    <a:cubicBezTo>
                      <a:pt x="19200" y="7425"/>
                      <a:pt x="19200" y="7425"/>
                      <a:pt x="19200" y="7425"/>
                    </a:cubicBezTo>
                    <a:cubicBezTo>
                      <a:pt x="19543" y="7425"/>
                      <a:pt x="19543" y="7425"/>
                      <a:pt x="19886" y="6750"/>
                    </a:cubicBezTo>
                    <a:cubicBezTo>
                      <a:pt x="19886" y="6750"/>
                      <a:pt x="19886" y="6750"/>
                      <a:pt x="19886" y="6750"/>
                    </a:cubicBezTo>
                    <a:cubicBezTo>
                      <a:pt x="20229" y="6750"/>
                      <a:pt x="20571" y="6750"/>
                      <a:pt x="20571" y="6075"/>
                    </a:cubicBezTo>
                    <a:cubicBezTo>
                      <a:pt x="20571" y="6075"/>
                      <a:pt x="20571" y="6075"/>
                      <a:pt x="20914" y="6075"/>
                    </a:cubicBezTo>
                    <a:cubicBezTo>
                      <a:pt x="20914" y="6075"/>
                      <a:pt x="21257" y="6075"/>
                      <a:pt x="21600" y="6075"/>
                    </a:cubicBezTo>
                    <a:cubicBezTo>
                      <a:pt x="21600" y="6075"/>
                      <a:pt x="21600" y="6075"/>
                      <a:pt x="21600" y="6075"/>
                    </a:cubicBezTo>
                    <a:cubicBezTo>
                      <a:pt x="21257" y="5400"/>
                      <a:pt x="20914" y="5400"/>
                      <a:pt x="20571" y="472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48" name="Shape 3848"/>
              <p:cNvSpPr/>
              <p:nvPr/>
            </p:nvSpPr>
            <p:spPr>
              <a:xfrm>
                <a:off x="1312121" y="15679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49" name="Shape 3849"/>
              <p:cNvSpPr/>
              <p:nvPr/>
            </p:nvSpPr>
            <p:spPr>
              <a:xfrm>
                <a:off x="1312121" y="15657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50" name="Shape 3850"/>
              <p:cNvSpPr/>
              <p:nvPr/>
            </p:nvSpPr>
            <p:spPr>
              <a:xfrm>
                <a:off x="1283826" y="156259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51" name="Shape 3851"/>
              <p:cNvSpPr/>
              <p:nvPr/>
            </p:nvSpPr>
            <p:spPr>
              <a:xfrm>
                <a:off x="835398" y="1256494"/>
                <a:ext cx="488831" cy="2929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8" y="18293"/>
                    </a:moveTo>
                    <a:cubicBezTo>
                      <a:pt x="20002" y="18293"/>
                      <a:pt x="20002" y="18293"/>
                      <a:pt x="20002" y="18293"/>
                    </a:cubicBezTo>
                    <a:cubicBezTo>
                      <a:pt x="20002" y="18189"/>
                      <a:pt x="20066" y="18189"/>
                      <a:pt x="20066" y="18086"/>
                    </a:cubicBezTo>
                    <a:cubicBezTo>
                      <a:pt x="20194" y="17879"/>
                      <a:pt x="20322" y="17569"/>
                      <a:pt x="20514" y="17466"/>
                    </a:cubicBezTo>
                    <a:cubicBezTo>
                      <a:pt x="20514" y="17466"/>
                      <a:pt x="20514" y="17466"/>
                      <a:pt x="20514" y="17466"/>
                    </a:cubicBezTo>
                    <a:cubicBezTo>
                      <a:pt x="20514" y="17466"/>
                      <a:pt x="20514" y="17466"/>
                      <a:pt x="20514" y="17466"/>
                    </a:cubicBezTo>
                    <a:cubicBezTo>
                      <a:pt x="20514" y="17466"/>
                      <a:pt x="20514" y="17466"/>
                      <a:pt x="20514" y="17466"/>
                    </a:cubicBezTo>
                    <a:cubicBezTo>
                      <a:pt x="20514" y="17466"/>
                      <a:pt x="20578" y="17569"/>
                      <a:pt x="20578" y="17569"/>
                    </a:cubicBezTo>
                    <a:cubicBezTo>
                      <a:pt x="20641" y="17569"/>
                      <a:pt x="20641" y="17569"/>
                      <a:pt x="20641" y="17569"/>
                    </a:cubicBezTo>
                    <a:cubicBezTo>
                      <a:pt x="20641" y="17569"/>
                      <a:pt x="20641" y="17569"/>
                      <a:pt x="20705" y="17569"/>
                    </a:cubicBezTo>
                    <a:cubicBezTo>
                      <a:pt x="20705" y="17569"/>
                      <a:pt x="20705" y="17569"/>
                      <a:pt x="20705" y="17673"/>
                    </a:cubicBezTo>
                    <a:cubicBezTo>
                      <a:pt x="20769" y="17673"/>
                      <a:pt x="20769" y="17673"/>
                      <a:pt x="20769" y="17673"/>
                    </a:cubicBezTo>
                    <a:cubicBezTo>
                      <a:pt x="20833" y="17673"/>
                      <a:pt x="20833" y="17776"/>
                      <a:pt x="20833" y="17776"/>
                    </a:cubicBezTo>
                    <a:cubicBezTo>
                      <a:pt x="20833" y="17776"/>
                      <a:pt x="20833" y="17776"/>
                      <a:pt x="20833" y="17776"/>
                    </a:cubicBezTo>
                    <a:cubicBezTo>
                      <a:pt x="20961" y="17466"/>
                      <a:pt x="21025" y="16846"/>
                      <a:pt x="21025" y="16433"/>
                    </a:cubicBezTo>
                    <a:cubicBezTo>
                      <a:pt x="21089" y="16226"/>
                      <a:pt x="21089" y="16019"/>
                      <a:pt x="21025" y="15916"/>
                    </a:cubicBezTo>
                    <a:cubicBezTo>
                      <a:pt x="21025" y="15606"/>
                      <a:pt x="21025" y="15296"/>
                      <a:pt x="21217" y="14986"/>
                    </a:cubicBezTo>
                    <a:cubicBezTo>
                      <a:pt x="21280" y="14882"/>
                      <a:pt x="21344" y="14779"/>
                      <a:pt x="21408" y="14676"/>
                    </a:cubicBezTo>
                    <a:cubicBezTo>
                      <a:pt x="21536" y="14572"/>
                      <a:pt x="21600" y="14469"/>
                      <a:pt x="21600" y="14262"/>
                    </a:cubicBezTo>
                    <a:cubicBezTo>
                      <a:pt x="21600" y="14159"/>
                      <a:pt x="21536" y="14159"/>
                      <a:pt x="21536" y="14159"/>
                    </a:cubicBezTo>
                    <a:cubicBezTo>
                      <a:pt x="21536" y="14159"/>
                      <a:pt x="21472" y="14159"/>
                      <a:pt x="21472" y="14159"/>
                    </a:cubicBezTo>
                    <a:cubicBezTo>
                      <a:pt x="21344" y="14262"/>
                      <a:pt x="21153" y="14262"/>
                      <a:pt x="21025" y="14159"/>
                    </a:cubicBezTo>
                    <a:cubicBezTo>
                      <a:pt x="20897" y="13952"/>
                      <a:pt x="20705" y="14056"/>
                      <a:pt x="20386" y="14159"/>
                    </a:cubicBezTo>
                    <a:cubicBezTo>
                      <a:pt x="20258" y="14159"/>
                      <a:pt x="20130" y="14159"/>
                      <a:pt x="19938" y="14262"/>
                    </a:cubicBezTo>
                    <a:cubicBezTo>
                      <a:pt x="19172" y="14366"/>
                      <a:pt x="19108" y="14986"/>
                      <a:pt x="19172" y="15399"/>
                    </a:cubicBezTo>
                    <a:cubicBezTo>
                      <a:pt x="19172" y="15812"/>
                      <a:pt x="19108" y="15916"/>
                      <a:pt x="18980" y="16122"/>
                    </a:cubicBezTo>
                    <a:cubicBezTo>
                      <a:pt x="18980" y="16122"/>
                      <a:pt x="18916" y="16226"/>
                      <a:pt x="18916" y="16433"/>
                    </a:cubicBezTo>
                    <a:cubicBezTo>
                      <a:pt x="18980" y="16846"/>
                      <a:pt x="18724" y="17156"/>
                      <a:pt x="18596" y="17259"/>
                    </a:cubicBezTo>
                    <a:cubicBezTo>
                      <a:pt x="18533" y="17363"/>
                      <a:pt x="18469" y="17363"/>
                      <a:pt x="18469" y="17466"/>
                    </a:cubicBezTo>
                    <a:cubicBezTo>
                      <a:pt x="18469" y="17569"/>
                      <a:pt x="18469" y="17673"/>
                      <a:pt x="18405" y="17776"/>
                    </a:cubicBezTo>
                    <a:cubicBezTo>
                      <a:pt x="18405" y="17776"/>
                      <a:pt x="18341" y="17879"/>
                      <a:pt x="18277" y="17879"/>
                    </a:cubicBezTo>
                    <a:cubicBezTo>
                      <a:pt x="18085" y="17879"/>
                      <a:pt x="17766" y="17569"/>
                      <a:pt x="17702" y="17569"/>
                    </a:cubicBezTo>
                    <a:cubicBezTo>
                      <a:pt x="17574" y="17569"/>
                      <a:pt x="16935" y="17776"/>
                      <a:pt x="16551" y="17983"/>
                    </a:cubicBezTo>
                    <a:cubicBezTo>
                      <a:pt x="16296" y="18086"/>
                      <a:pt x="16168" y="18086"/>
                      <a:pt x="16104" y="18189"/>
                    </a:cubicBezTo>
                    <a:cubicBezTo>
                      <a:pt x="16104" y="18189"/>
                      <a:pt x="16104" y="18189"/>
                      <a:pt x="16104" y="18189"/>
                    </a:cubicBezTo>
                    <a:cubicBezTo>
                      <a:pt x="15976" y="18189"/>
                      <a:pt x="15849" y="17983"/>
                      <a:pt x="15657" y="17879"/>
                    </a:cubicBezTo>
                    <a:cubicBezTo>
                      <a:pt x="15529" y="17673"/>
                      <a:pt x="15401" y="17569"/>
                      <a:pt x="15273" y="17569"/>
                    </a:cubicBezTo>
                    <a:cubicBezTo>
                      <a:pt x="15273" y="17363"/>
                      <a:pt x="15273" y="17363"/>
                      <a:pt x="15273" y="17363"/>
                    </a:cubicBezTo>
                    <a:cubicBezTo>
                      <a:pt x="15273" y="17569"/>
                      <a:pt x="15273" y="17569"/>
                      <a:pt x="15273" y="17569"/>
                    </a:cubicBezTo>
                    <a:cubicBezTo>
                      <a:pt x="14954" y="17569"/>
                      <a:pt x="14762" y="17053"/>
                      <a:pt x="14762" y="16122"/>
                    </a:cubicBezTo>
                    <a:cubicBezTo>
                      <a:pt x="14698" y="15916"/>
                      <a:pt x="14507" y="15606"/>
                      <a:pt x="14315" y="15296"/>
                    </a:cubicBezTo>
                    <a:cubicBezTo>
                      <a:pt x="14187" y="15089"/>
                      <a:pt x="14059" y="14882"/>
                      <a:pt x="13995" y="14779"/>
                    </a:cubicBezTo>
                    <a:cubicBezTo>
                      <a:pt x="13740" y="14159"/>
                      <a:pt x="13740" y="13022"/>
                      <a:pt x="13676" y="12299"/>
                    </a:cubicBezTo>
                    <a:cubicBezTo>
                      <a:pt x="13676" y="12195"/>
                      <a:pt x="13676" y="12195"/>
                      <a:pt x="13676" y="12195"/>
                    </a:cubicBezTo>
                    <a:cubicBezTo>
                      <a:pt x="13676" y="11575"/>
                      <a:pt x="13676" y="10335"/>
                      <a:pt x="13931" y="8991"/>
                    </a:cubicBezTo>
                    <a:cubicBezTo>
                      <a:pt x="13995" y="8888"/>
                      <a:pt x="13995" y="8785"/>
                      <a:pt x="13995" y="8681"/>
                    </a:cubicBezTo>
                    <a:cubicBezTo>
                      <a:pt x="13995" y="8681"/>
                      <a:pt x="13995" y="8681"/>
                      <a:pt x="13995" y="8681"/>
                    </a:cubicBezTo>
                    <a:cubicBezTo>
                      <a:pt x="13995" y="8681"/>
                      <a:pt x="13995" y="8681"/>
                      <a:pt x="13931" y="8681"/>
                    </a:cubicBezTo>
                    <a:cubicBezTo>
                      <a:pt x="13931" y="8681"/>
                      <a:pt x="13931" y="8681"/>
                      <a:pt x="13931" y="8681"/>
                    </a:cubicBezTo>
                    <a:cubicBezTo>
                      <a:pt x="13931" y="8681"/>
                      <a:pt x="13931" y="8681"/>
                      <a:pt x="13931" y="8681"/>
                    </a:cubicBezTo>
                    <a:cubicBezTo>
                      <a:pt x="13867" y="8681"/>
                      <a:pt x="13867" y="8681"/>
                      <a:pt x="13867" y="8681"/>
                    </a:cubicBezTo>
                    <a:cubicBezTo>
                      <a:pt x="13867" y="8681"/>
                      <a:pt x="13867" y="8681"/>
                      <a:pt x="13867" y="8578"/>
                    </a:cubicBezTo>
                    <a:cubicBezTo>
                      <a:pt x="13867" y="8578"/>
                      <a:pt x="13867" y="8578"/>
                      <a:pt x="13867" y="8578"/>
                    </a:cubicBezTo>
                    <a:cubicBezTo>
                      <a:pt x="13804" y="8578"/>
                      <a:pt x="13804" y="8578"/>
                      <a:pt x="13804" y="8578"/>
                    </a:cubicBezTo>
                    <a:cubicBezTo>
                      <a:pt x="13612" y="8578"/>
                      <a:pt x="13292" y="8371"/>
                      <a:pt x="13101" y="8268"/>
                    </a:cubicBezTo>
                    <a:cubicBezTo>
                      <a:pt x="12973" y="8165"/>
                      <a:pt x="12845" y="8061"/>
                      <a:pt x="12845" y="8061"/>
                    </a:cubicBezTo>
                    <a:cubicBezTo>
                      <a:pt x="12845" y="8061"/>
                      <a:pt x="12845" y="8061"/>
                      <a:pt x="12845" y="8061"/>
                    </a:cubicBezTo>
                    <a:cubicBezTo>
                      <a:pt x="12653" y="8061"/>
                      <a:pt x="12589" y="7751"/>
                      <a:pt x="12589" y="7544"/>
                    </a:cubicBezTo>
                    <a:cubicBezTo>
                      <a:pt x="12589" y="7441"/>
                      <a:pt x="12525" y="7338"/>
                      <a:pt x="12525" y="7234"/>
                    </a:cubicBezTo>
                    <a:cubicBezTo>
                      <a:pt x="12462" y="7131"/>
                      <a:pt x="12462" y="7028"/>
                      <a:pt x="12462" y="6821"/>
                    </a:cubicBezTo>
                    <a:cubicBezTo>
                      <a:pt x="12462" y="6821"/>
                      <a:pt x="12398" y="6718"/>
                      <a:pt x="12398" y="6718"/>
                    </a:cubicBezTo>
                    <a:cubicBezTo>
                      <a:pt x="12398" y="6614"/>
                      <a:pt x="12398" y="6408"/>
                      <a:pt x="12398" y="6408"/>
                    </a:cubicBezTo>
                    <a:cubicBezTo>
                      <a:pt x="12334" y="6408"/>
                      <a:pt x="12334" y="6304"/>
                      <a:pt x="12334" y="6304"/>
                    </a:cubicBezTo>
                    <a:cubicBezTo>
                      <a:pt x="12142" y="6098"/>
                      <a:pt x="11759" y="5478"/>
                      <a:pt x="11631" y="4754"/>
                    </a:cubicBezTo>
                    <a:cubicBezTo>
                      <a:pt x="11503" y="4031"/>
                      <a:pt x="10736" y="3721"/>
                      <a:pt x="10480" y="3721"/>
                    </a:cubicBezTo>
                    <a:cubicBezTo>
                      <a:pt x="10417" y="3721"/>
                      <a:pt x="10417" y="3721"/>
                      <a:pt x="10353" y="3824"/>
                    </a:cubicBezTo>
                    <a:cubicBezTo>
                      <a:pt x="10289" y="4031"/>
                      <a:pt x="10225" y="4237"/>
                      <a:pt x="10161" y="4341"/>
                    </a:cubicBezTo>
                    <a:cubicBezTo>
                      <a:pt x="10097" y="4547"/>
                      <a:pt x="10097" y="4651"/>
                      <a:pt x="10033" y="4651"/>
                    </a:cubicBezTo>
                    <a:cubicBezTo>
                      <a:pt x="10033" y="4754"/>
                      <a:pt x="9969" y="4754"/>
                      <a:pt x="9969" y="4754"/>
                    </a:cubicBezTo>
                    <a:cubicBezTo>
                      <a:pt x="9905" y="4754"/>
                      <a:pt x="9905" y="4754"/>
                      <a:pt x="9905" y="4754"/>
                    </a:cubicBezTo>
                    <a:cubicBezTo>
                      <a:pt x="9905" y="4754"/>
                      <a:pt x="9841" y="4754"/>
                      <a:pt x="9778" y="4651"/>
                    </a:cubicBezTo>
                    <a:cubicBezTo>
                      <a:pt x="9650" y="4651"/>
                      <a:pt x="9522" y="4444"/>
                      <a:pt x="9266" y="4237"/>
                    </a:cubicBezTo>
                    <a:cubicBezTo>
                      <a:pt x="9202" y="4237"/>
                      <a:pt x="9202" y="4237"/>
                      <a:pt x="9202" y="4134"/>
                    </a:cubicBezTo>
                    <a:cubicBezTo>
                      <a:pt x="9138" y="4134"/>
                      <a:pt x="9075" y="4031"/>
                      <a:pt x="9011" y="4031"/>
                    </a:cubicBezTo>
                    <a:cubicBezTo>
                      <a:pt x="8819" y="3927"/>
                      <a:pt x="8691" y="3514"/>
                      <a:pt x="8691" y="3100"/>
                    </a:cubicBezTo>
                    <a:cubicBezTo>
                      <a:pt x="8691" y="2894"/>
                      <a:pt x="8436" y="2480"/>
                      <a:pt x="8308" y="2377"/>
                    </a:cubicBezTo>
                    <a:cubicBezTo>
                      <a:pt x="8244" y="2377"/>
                      <a:pt x="7988" y="1964"/>
                      <a:pt x="7477" y="1240"/>
                    </a:cubicBezTo>
                    <a:cubicBezTo>
                      <a:pt x="6518" y="1240"/>
                      <a:pt x="6518" y="1240"/>
                      <a:pt x="6518" y="1240"/>
                    </a:cubicBezTo>
                    <a:cubicBezTo>
                      <a:pt x="6263" y="1757"/>
                      <a:pt x="6263" y="1757"/>
                      <a:pt x="6263" y="1757"/>
                    </a:cubicBezTo>
                    <a:cubicBezTo>
                      <a:pt x="4090" y="1757"/>
                      <a:pt x="4090" y="1757"/>
                      <a:pt x="4090" y="1757"/>
                    </a:cubicBezTo>
                    <a:cubicBezTo>
                      <a:pt x="4090" y="1757"/>
                      <a:pt x="4090" y="1757"/>
                      <a:pt x="4090" y="1757"/>
                    </a:cubicBezTo>
                    <a:cubicBezTo>
                      <a:pt x="3579" y="1447"/>
                      <a:pt x="2492" y="827"/>
                      <a:pt x="2237" y="723"/>
                    </a:cubicBezTo>
                    <a:cubicBezTo>
                      <a:pt x="1981" y="620"/>
                      <a:pt x="1598" y="207"/>
                      <a:pt x="1470" y="0"/>
                    </a:cubicBezTo>
                    <a:cubicBezTo>
                      <a:pt x="0" y="310"/>
                      <a:pt x="0" y="310"/>
                      <a:pt x="0" y="310"/>
                    </a:cubicBezTo>
                    <a:cubicBezTo>
                      <a:pt x="64" y="517"/>
                      <a:pt x="192" y="723"/>
                      <a:pt x="320" y="1033"/>
                    </a:cubicBezTo>
                    <a:cubicBezTo>
                      <a:pt x="639" y="1654"/>
                      <a:pt x="895" y="2894"/>
                      <a:pt x="959" y="3411"/>
                    </a:cubicBezTo>
                    <a:cubicBezTo>
                      <a:pt x="959" y="3617"/>
                      <a:pt x="1214" y="3927"/>
                      <a:pt x="1470" y="4134"/>
                    </a:cubicBezTo>
                    <a:cubicBezTo>
                      <a:pt x="1598" y="4237"/>
                      <a:pt x="1662" y="4341"/>
                      <a:pt x="1789" y="4341"/>
                    </a:cubicBezTo>
                    <a:cubicBezTo>
                      <a:pt x="2237" y="4857"/>
                      <a:pt x="2237" y="5891"/>
                      <a:pt x="2173" y="6201"/>
                    </a:cubicBezTo>
                    <a:cubicBezTo>
                      <a:pt x="2173" y="6304"/>
                      <a:pt x="2109" y="6408"/>
                      <a:pt x="1981" y="6408"/>
                    </a:cubicBezTo>
                    <a:cubicBezTo>
                      <a:pt x="1853" y="6408"/>
                      <a:pt x="1789" y="6408"/>
                      <a:pt x="1725" y="6408"/>
                    </a:cubicBezTo>
                    <a:cubicBezTo>
                      <a:pt x="1725" y="6304"/>
                      <a:pt x="1662" y="6304"/>
                      <a:pt x="1662" y="6304"/>
                    </a:cubicBezTo>
                    <a:cubicBezTo>
                      <a:pt x="1789" y="6614"/>
                      <a:pt x="2173" y="7028"/>
                      <a:pt x="2364" y="7028"/>
                    </a:cubicBezTo>
                    <a:cubicBezTo>
                      <a:pt x="2364" y="7028"/>
                      <a:pt x="2428" y="7028"/>
                      <a:pt x="2428" y="7028"/>
                    </a:cubicBezTo>
                    <a:cubicBezTo>
                      <a:pt x="2684" y="7028"/>
                      <a:pt x="2812" y="7234"/>
                      <a:pt x="3067" y="7648"/>
                    </a:cubicBezTo>
                    <a:cubicBezTo>
                      <a:pt x="3259" y="7855"/>
                      <a:pt x="3259" y="7855"/>
                      <a:pt x="3259" y="7855"/>
                    </a:cubicBezTo>
                    <a:cubicBezTo>
                      <a:pt x="3451" y="8268"/>
                      <a:pt x="3579" y="8681"/>
                      <a:pt x="3579" y="9095"/>
                    </a:cubicBezTo>
                    <a:cubicBezTo>
                      <a:pt x="3579" y="9301"/>
                      <a:pt x="3579" y="9508"/>
                      <a:pt x="3451" y="9611"/>
                    </a:cubicBezTo>
                    <a:cubicBezTo>
                      <a:pt x="3579" y="9818"/>
                      <a:pt x="3834" y="10025"/>
                      <a:pt x="4026" y="10335"/>
                    </a:cubicBezTo>
                    <a:cubicBezTo>
                      <a:pt x="4282" y="10542"/>
                      <a:pt x="4282" y="10542"/>
                      <a:pt x="4282" y="10542"/>
                    </a:cubicBezTo>
                    <a:cubicBezTo>
                      <a:pt x="4857" y="11162"/>
                      <a:pt x="5049" y="11885"/>
                      <a:pt x="5049" y="12092"/>
                    </a:cubicBezTo>
                    <a:cubicBezTo>
                      <a:pt x="5112" y="11989"/>
                      <a:pt x="5176" y="11885"/>
                      <a:pt x="5176" y="11782"/>
                    </a:cubicBezTo>
                    <a:cubicBezTo>
                      <a:pt x="5240" y="11678"/>
                      <a:pt x="5176" y="11575"/>
                      <a:pt x="5176" y="11472"/>
                    </a:cubicBezTo>
                    <a:cubicBezTo>
                      <a:pt x="5112" y="11368"/>
                      <a:pt x="5049" y="11162"/>
                      <a:pt x="5049" y="10852"/>
                    </a:cubicBezTo>
                    <a:cubicBezTo>
                      <a:pt x="5049" y="10748"/>
                      <a:pt x="4921" y="10748"/>
                      <a:pt x="4665" y="10748"/>
                    </a:cubicBezTo>
                    <a:cubicBezTo>
                      <a:pt x="4601" y="10748"/>
                      <a:pt x="4601" y="10748"/>
                      <a:pt x="4537" y="10645"/>
                    </a:cubicBezTo>
                    <a:cubicBezTo>
                      <a:pt x="4346" y="10645"/>
                      <a:pt x="4346" y="10335"/>
                      <a:pt x="4346" y="10025"/>
                    </a:cubicBezTo>
                    <a:cubicBezTo>
                      <a:pt x="4346" y="9922"/>
                      <a:pt x="4346" y="9715"/>
                      <a:pt x="4282" y="9611"/>
                    </a:cubicBezTo>
                    <a:cubicBezTo>
                      <a:pt x="4026" y="9198"/>
                      <a:pt x="3834" y="8165"/>
                      <a:pt x="3770" y="7855"/>
                    </a:cubicBezTo>
                    <a:cubicBezTo>
                      <a:pt x="3770" y="7544"/>
                      <a:pt x="3579" y="7234"/>
                      <a:pt x="3387" y="6924"/>
                    </a:cubicBezTo>
                    <a:cubicBezTo>
                      <a:pt x="3259" y="6718"/>
                      <a:pt x="3067" y="6408"/>
                      <a:pt x="3004" y="6098"/>
                    </a:cubicBezTo>
                    <a:cubicBezTo>
                      <a:pt x="2748" y="5478"/>
                      <a:pt x="2556" y="5064"/>
                      <a:pt x="2492" y="4961"/>
                    </a:cubicBezTo>
                    <a:cubicBezTo>
                      <a:pt x="2428" y="4857"/>
                      <a:pt x="2364" y="4754"/>
                      <a:pt x="2364" y="4754"/>
                    </a:cubicBezTo>
                    <a:cubicBezTo>
                      <a:pt x="2364" y="4547"/>
                      <a:pt x="2428" y="4444"/>
                      <a:pt x="2492" y="4341"/>
                    </a:cubicBezTo>
                    <a:cubicBezTo>
                      <a:pt x="2492" y="4341"/>
                      <a:pt x="2492" y="4237"/>
                      <a:pt x="2492" y="4237"/>
                    </a:cubicBezTo>
                    <a:cubicBezTo>
                      <a:pt x="2492" y="4237"/>
                      <a:pt x="2428" y="4134"/>
                      <a:pt x="2301" y="4134"/>
                    </a:cubicBezTo>
                    <a:cubicBezTo>
                      <a:pt x="2173" y="4031"/>
                      <a:pt x="2109" y="4031"/>
                      <a:pt x="1981" y="3927"/>
                    </a:cubicBezTo>
                    <a:cubicBezTo>
                      <a:pt x="1725" y="3721"/>
                      <a:pt x="1534" y="3307"/>
                      <a:pt x="1534" y="2894"/>
                    </a:cubicBezTo>
                    <a:cubicBezTo>
                      <a:pt x="1534" y="2480"/>
                      <a:pt x="1406" y="1550"/>
                      <a:pt x="1278" y="1240"/>
                    </a:cubicBezTo>
                    <a:cubicBezTo>
                      <a:pt x="1278" y="1033"/>
                      <a:pt x="1278" y="930"/>
                      <a:pt x="1278" y="827"/>
                    </a:cubicBezTo>
                    <a:cubicBezTo>
                      <a:pt x="1406" y="620"/>
                      <a:pt x="1662" y="620"/>
                      <a:pt x="1789" y="827"/>
                    </a:cubicBezTo>
                    <a:cubicBezTo>
                      <a:pt x="1789" y="930"/>
                      <a:pt x="1789" y="930"/>
                      <a:pt x="1789" y="930"/>
                    </a:cubicBezTo>
                    <a:cubicBezTo>
                      <a:pt x="1789" y="930"/>
                      <a:pt x="1853" y="1033"/>
                      <a:pt x="1853" y="1033"/>
                    </a:cubicBezTo>
                    <a:cubicBezTo>
                      <a:pt x="1917" y="930"/>
                      <a:pt x="1981" y="930"/>
                      <a:pt x="2045" y="930"/>
                    </a:cubicBezTo>
                    <a:cubicBezTo>
                      <a:pt x="2173" y="930"/>
                      <a:pt x="2364" y="1137"/>
                      <a:pt x="2428" y="1344"/>
                    </a:cubicBezTo>
                    <a:cubicBezTo>
                      <a:pt x="2428" y="1447"/>
                      <a:pt x="2492" y="1447"/>
                      <a:pt x="2556" y="1344"/>
                    </a:cubicBezTo>
                    <a:cubicBezTo>
                      <a:pt x="2684" y="1344"/>
                      <a:pt x="2812" y="1344"/>
                      <a:pt x="2876" y="1447"/>
                    </a:cubicBezTo>
                    <a:cubicBezTo>
                      <a:pt x="2940" y="1550"/>
                      <a:pt x="2940" y="1654"/>
                      <a:pt x="2876" y="1860"/>
                    </a:cubicBezTo>
                    <a:cubicBezTo>
                      <a:pt x="2876" y="1964"/>
                      <a:pt x="2748" y="2274"/>
                      <a:pt x="3004" y="2997"/>
                    </a:cubicBezTo>
                    <a:cubicBezTo>
                      <a:pt x="3259" y="3721"/>
                      <a:pt x="3323" y="3824"/>
                      <a:pt x="3195" y="4031"/>
                    </a:cubicBezTo>
                    <a:cubicBezTo>
                      <a:pt x="3195" y="4134"/>
                      <a:pt x="3195" y="4134"/>
                      <a:pt x="3195" y="4444"/>
                    </a:cubicBezTo>
                    <a:cubicBezTo>
                      <a:pt x="3195" y="4547"/>
                      <a:pt x="3195" y="4651"/>
                      <a:pt x="3195" y="4651"/>
                    </a:cubicBezTo>
                    <a:cubicBezTo>
                      <a:pt x="3195" y="4651"/>
                      <a:pt x="3259" y="4651"/>
                      <a:pt x="3259" y="4547"/>
                    </a:cubicBezTo>
                    <a:cubicBezTo>
                      <a:pt x="3323" y="4547"/>
                      <a:pt x="3387" y="4444"/>
                      <a:pt x="3451" y="4444"/>
                    </a:cubicBezTo>
                    <a:cubicBezTo>
                      <a:pt x="3515" y="4444"/>
                      <a:pt x="3643" y="4651"/>
                      <a:pt x="3962" y="5271"/>
                    </a:cubicBezTo>
                    <a:cubicBezTo>
                      <a:pt x="4090" y="5478"/>
                      <a:pt x="4218" y="5581"/>
                      <a:pt x="4346" y="5581"/>
                    </a:cubicBezTo>
                    <a:cubicBezTo>
                      <a:pt x="4473" y="5684"/>
                      <a:pt x="4601" y="5788"/>
                      <a:pt x="4601" y="6098"/>
                    </a:cubicBezTo>
                    <a:cubicBezTo>
                      <a:pt x="4601" y="6201"/>
                      <a:pt x="4665" y="6614"/>
                      <a:pt x="4857" y="6614"/>
                    </a:cubicBezTo>
                    <a:cubicBezTo>
                      <a:pt x="5049" y="6718"/>
                      <a:pt x="5176" y="6924"/>
                      <a:pt x="5240" y="7028"/>
                    </a:cubicBezTo>
                    <a:cubicBezTo>
                      <a:pt x="5304" y="7131"/>
                      <a:pt x="5368" y="7234"/>
                      <a:pt x="5368" y="7234"/>
                    </a:cubicBezTo>
                    <a:cubicBezTo>
                      <a:pt x="5496" y="7234"/>
                      <a:pt x="5560" y="7338"/>
                      <a:pt x="5624" y="7544"/>
                    </a:cubicBezTo>
                    <a:cubicBezTo>
                      <a:pt x="5688" y="7751"/>
                      <a:pt x="5624" y="7958"/>
                      <a:pt x="5560" y="8268"/>
                    </a:cubicBezTo>
                    <a:cubicBezTo>
                      <a:pt x="5560" y="8371"/>
                      <a:pt x="5560" y="8371"/>
                      <a:pt x="5560" y="8475"/>
                    </a:cubicBezTo>
                    <a:cubicBezTo>
                      <a:pt x="5560" y="8578"/>
                      <a:pt x="5688" y="8681"/>
                      <a:pt x="5943" y="8888"/>
                    </a:cubicBezTo>
                    <a:cubicBezTo>
                      <a:pt x="6263" y="9095"/>
                      <a:pt x="6263" y="9198"/>
                      <a:pt x="6391" y="9405"/>
                    </a:cubicBezTo>
                    <a:cubicBezTo>
                      <a:pt x="6391" y="9508"/>
                      <a:pt x="6454" y="9611"/>
                      <a:pt x="6582" y="9818"/>
                    </a:cubicBezTo>
                    <a:cubicBezTo>
                      <a:pt x="6902" y="10335"/>
                      <a:pt x="7924" y="12092"/>
                      <a:pt x="8180" y="12609"/>
                    </a:cubicBezTo>
                    <a:cubicBezTo>
                      <a:pt x="8308" y="13022"/>
                      <a:pt x="8436" y="13435"/>
                      <a:pt x="8499" y="13745"/>
                    </a:cubicBezTo>
                    <a:cubicBezTo>
                      <a:pt x="8499" y="13952"/>
                      <a:pt x="8499" y="13952"/>
                      <a:pt x="8499" y="13952"/>
                    </a:cubicBezTo>
                    <a:cubicBezTo>
                      <a:pt x="8563" y="14159"/>
                      <a:pt x="8499" y="14366"/>
                      <a:pt x="8499" y="14469"/>
                    </a:cubicBezTo>
                    <a:cubicBezTo>
                      <a:pt x="8436" y="14676"/>
                      <a:pt x="8436" y="14676"/>
                      <a:pt x="8499" y="14779"/>
                    </a:cubicBezTo>
                    <a:cubicBezTo>
                      <a:pt x="8499" y="14882"/>
                      <a:pt x="8563" y="14986"/>
                      <a:pt x="8499" y="15089"/>
                    </a:cubicBezTo>
                    <a:cubicBezTo>
                      <a:pt x="8499" y="15192"/>
                      <a:pt x="8372" y="15296"/>
                      <a:pt x="8308" y="15296"/>
                    </a:cubicBezTo>
                    <a:cubicBezTo>
                      <a:pt x="8308" y="15296"/>
                      <a:pt x="8308" y="15296"/>
                      <a:pt x="8308" y="15296"/>
                    </a:cubicBezTo>
                    <a:cubicBezTo>
                      <a:pt x="8308" y="15606"/>
                      <a:pt x="8499" y="16433"/>
                      <a:pt x="8755" y="16536"/>
                    </a:cubicBezTo>
                    <a:cubicBezTo>
                      <a:pt x="9075" y="16536"/>
                      <a:pt x="9394" y="17053"/>
                      <a:pt x="9650" y="17466"/>
                    </a:cubicBezTo>
                    <a:cubicBezTo>
                      <a:pt x="9714" y="17569"/>
                      <a:pt x="9778" y="17569"/>
                      <a:pt x="9841" y="17673"/>
                    </a:cubicBezTo>
                    <a:cubicBezTo>
                      <a:pt x="9969" y="17879"/>
                      <a:pt x="10161" y="17983"/>
                      <a:pt x="10417" y="17983"/>
                    </a:cubicBezTo>
                    <a:cubicBezTo>
                      <a:pt x="10608" y="18086"/>
                      <a:pt x="10736" y="18086"/>
                      <a:pt x="10928" y="18189"/>
                    </a:cubicBezTo>
                    <a:cubicBezTo>
                      <a:pt x="11120" y="18293"/>
                      <a:pt x="11311" y="18500"/>
                      <a:pt x="11503" y="18706"/>
                    </a:cubicBezTo>
                    <a:cubicBezTo>
                      <a:pt x="11759" y="18913"/>
                      <a:pt x="12014" y="19223"/>
                      <a:pt x="12334" y="19326"/>
                    </a:cubicBezTo>
                    <a:cubicBezTo>
                      <a:pt x="12973" y="19636"/>
                      <a:pt x="13612" y="20050"/>
                      <a:pt x="13995" y="20567"/>
                    </a:cubicBezTo>
                    <a:cubicBezTo>
                      <a:pt x="14315" y="20877"/>
                      <a:pt x="14698" y="20773"/>
                      <a:pt x="15337" y="20360"/>
                    </a:cubicBezTo>
                    <a:cubicBezTo>
                      <a:pt x="15529" y="20256"/>
                      <a:pt x="15657" y="20256"/>
                      <a:pt x="15849" y="20256"/>
                    </a:cubicBezTo>
                    <a:cubicBezTo>
                      <a:pt x="16168" y="20256"/>
                      <a:pt x="16424" y="20463"/>
                      <a:pt x="16615" y="20567"/>
                    </a:cubicBezTo>
                    <a:cubicBezTo>
                      <a:pt x="16679" y="20670"/>
                      <a:pt x="16743" y="20670"/>
                      <a:pt x="16743" y="20670"/>
                    </a:cubicBezTo>
                    <a:cubicBezTo>
                      <a:pt x="16935" y="20773"/>
                      <a:pt x="17191" y="21083"/>
                      <a:pt x="17446" y="21600"/>
                    </a:cubicBezTo>
                    <a:cubicBezTo>
                      <a:pt x="17510" y="21393"/>
                      <a:pt x="17574" y="21290"/>
                      <a:pt x="17638" y="21187"/>
                    </a:cubicBezTo>
                    <a:cubicBezTo>
                      <a:pt x="17638" y="21187"/>
                      <a:pt x="17638" y="21187"/>
                      <a:pt x="17638" y="21187"/>
                    </a:cubicBezTo>
                    <a:cubicBezTo>
                      <a:pt x="17638" y="21187"/>
                      <a:pt x="17702" y="21083"/>
                      <a:pt x="17702" y="21083"/>
                    </a:cubicBezTo>
                    <a:cubicBezTo>
                      <a:pt x="17702" y="21083"/>
                      <a:pt x="17702" y="21083"/>
                      <a:pt x="17702" y="21083"/>
                    </a:cubicBezTo>
                    <a:cubicBezTo>
                      <a:pt x="17702" y="20980"/>
                      <a:pt x="17766" y="20980"/>
                      <a:pt x="17766" y="20980"/>
                    </a:cubicBezTo>
                    <a:cubicBezTo>
                      <a:pt x="17766" y="20877"/>
                      <a:pt x="17766" y="20877"/>
                      <a:pt x="17766" y="20877"/>
                    </a:cubicBezTo>
                    <a:cubicBezTo>
                      <a:pt x="17766" y="20877"/>
                      <a:pt x="17766" y="20877"/>
                      <a:pt x="17830" y="20773"/>
                    </a:cubicBezTo>
                    <a:cubicBezTo>
                      <a:pt x="17830" y="20773"/>
                      <a:pt x="17830" y="20773"/>
                      <a:pt x="17830" y="20773"/>
                    </a:cubicBezTo>
                    <a:cubicBezTo>
                      <a:pt x="17830" y="20773"/>
                      <a:pt x="17830" y="20773"/>
                      <a:pt x="17830" y="20773"/>
                    </a:cubicBezTo>
                    <a:cubicBezTo>
                      <a:pt x="17830" y="20670"/>
                      <a:pt x="17830" y="20670"/>
                      <a:pt x="17893" y="20670"/>
                    </a:cubicBezTo>
                    <a:cubicBezTo>
                      <a:pt x="17893" y="20670"/>
                      <a:pt x="17893" y="20670"/>
                      <a:pt x="17893" y="20670"/>
                    </a:cubicBezTo>
                    <a:cubicBezTo>
                      <a:pt x="17893" y="20670"/>
                      <a:pt x="17893" y="20670"/>
                      <a:pt x="17893" y="20670"/>
                    </a:cubicBezTo>
                    <a:cubicBezTo>
                      <a:pt x="17893" y="20567"/>
                      <a:pt x="17893" y="20567"/>
                      <a:pt x="17893" y="20567"/>
                    </a:cubicBezTo>
                    <a:cubicBezTo>
                      <a:pt x="17957" y="20567"/>
                      <a:pt x="17957" y="20567"/>
                      <a:pt x="17957" y="20567"/>
                    </a:cubicBezTo>
                    <a:cubicBezTo>
                      <a:pt x="17957" y="20567"/>
                      <a:pt x="17957" y="20567"/>
                      <a:pt x="17957" y="20567"/>
                    </a:cubicBezTo>
                    <a:cubicBezTo>
                      <a:pt x="17957" y="20567"/>
                      <a:pt x="17957" y="20567"/>
                      <a:pt x="17957" y="20463"/>
                    </a:cubicBezTo>
                    <a:cubicBezTo>
                      <a:pt x="17957" y="20463"/>
                      <a:pt x="17957" y="20463"/>
                      <a:pt x="17957" y="20463"/>
                    </a:cubicBezTo>
                    <a:cubicBezTo>
                      <a:pt x="17957" y="20463"/>
                      <a:pt x="17957" y="20463"/>
                      <a:pt x="17957"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463"/>
                      <a:pt x="18021" y="20463"/>
                      <a:pt x="18021" y="20463"/>
                    </a:cubicBezTo>
                    <a:cubicBezTo>
                      <a:pt x="18021" y="20360"/>
                      <a:pt x="18085" y="20360"/>
                      <a:pt x="18085" y="20360"/>
                    </a:cubicBezTo>
                    <a:cubicBezTo>
                      <a:pt x="18085" y="20360"/>
                      <a:pt x="18149" y="20360"/>
                      <a:pt x="18277" y="20360"/>
                    </a:cubicBezTo>
                    <a:cubicBezTo>
                      <a:pt x="18341" y="20463"/>
                      <a:pt x="18469" y="20463"/>
                      <a:pt x="18596" y="20463"/>
                    </a:cubicBezTo>
                    <a:cubicBezTo>
                      <a:pt x="18788" y="20463"/>
                      <a:pt x="18852" y="20360"/>
                      <a:pt x="18916" y="20360"/>
                    </a:cubicBezTo>
                    <a:cubicBezTo>
                      <a:pt x="18916" y="20360"/>
                      <a:pt x="18916" y="20360"/>
                      <a:pt x="18916" y="20360"/>
                    </a:cubicBezTo>
                    <a:cubicBezTo>
                      <a:pt x="18916" y="20256"/>
                      <a:pt x="18788" y="20050"/>
                      <a:pt x="18660" y="19946"/>
                    </a:cubicBezTo>
                    <a:cubicBezTo>
                      <a:pt x="18660" y="19843"/>
                      <a:pt x="18596" y="19843"/>
                      <a:pt x="18596" y="19843"/>
                    </a:cubicBezTo>
                    <a:cubicBezTo>
                      <a:pt x="18469" y="19533"/>
                      <a:pt x="18405" y="19430"/>
                      <a:pt x="18405" y="19326"/>
                    </a:cubicBezTo>
                    <a:cubicBezTo>
                      <a:pt x="18405" y="19223"/>
                      <a:pt x="18405" y="19223"/>
                      <a:pt x="18405" y="19223"/>
                    </a:cubicBezTo>
                    <a:cubicBezTo>
                      <a:pt x="18405" y="19120"/>
                      <a:pt x="18405" y="19120"/>
                      <a:pt x="18405" y="19120"/>
                    </a:cubicBezTo>
                    <a:cubicBezTo>
                      <a:pt x="18469" y="19120"/>
                      <a:pt x="18469" y="19016"/>
                      <a:pt x="18469" y="18913"/>
                    </a:cubicBezTo>
                    <a:cubicBezTo>
                      <a:pt x="18533" y="18603"/>
                      <a:pt x="18596" y="18189"/>
                      <a:pt x="18724" y="18189"/>
                    </a:cubicBezTo>
                    <a:cubicBezTo>
                      <a:pt x="18788" y="18189"/>
                      <a:pt x="18788" y="18189"/>
                      <a:pt x="18788" y="18189"/>
                    </a:cubicBezTo>
                    <a:cubicBezTo>
                      <a:pt x="18852" y="18189"/>
                      <a:pt x="18852" y="18189"/>
                      <a:pt x="18916" y="18189"/>
                    </a:cubicBezTo>
                    <a:cubicBezTo>
                      <a:pt x="19044" y="18293"/>
                      <a:pt x="19172" y="18293"/>
                      <a:pt x="19299" y="18293"/>
                    </a:cubicBezTo>
                    <a:cubicBezTo>
                      <a:pt x="19363" y="18293"/>
                      <a:pt x="19427" y="18293"/>
                      <a:pt x="19555" y="18293"/>
                    </a:cubicBezTo>
                    <a:cubicBezTo>
                      <a:pt x="19555" y="18293"/>
                      <a:pt x="19555" y="18293"/>
                      <a:pt x="19555" y="18293"/>
                    </a:cubicBezTo>
                    <a:cubicBezTo>
                      <a:pt x="19619" y="18293"/>
                      <a:pt x="19619" y="18293"/>
                      <a:pt x="19683" y="18293"/>
                    </a:cubicBezTo>
                    <a:cubicBezTo>
                      <a:pt x="19683" y="18293"/>
                      <a:pt x="19747" y="18293"/>
                      <a:pt x="19747" y="18293"/>
                    </a:cubicBezTo>
                    <a:cubicBezTo>
                      <a:pt x="19747" y="18293"/>
                      <a:pt x="19747" y="18293"/>
                      <a:pt x="19747" y="18293"/>
                    </a:cubicBezTo>
                    <a:cubicBezTo>
                      <a:pt x="19811" y="18293"/>
                      <a:pt x="19875" y="18293"/>
                      <a:pt x="19938" y="1829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52" name="Shape 3852"/>
              <p:cNvSpPr/>
              <p:nvPr/>
            </p:nvSpPr>
            <p:spPr>
              <a:xfrm>
                <a:off x="1233423" y="1508408"/>
                <a:ext cx="59024" cy="615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05" y="19591"/>
                    </a:moveTo>
                    <a:cubicBezTo>
                      <a:pt x="16332" y="19088"/>
                      <a:pt x="16332" y="19088"/>
                      <a:pt x="16332" y="19088"/>
                    </a:cubicBezTo>
                    <a:cubicBezTo>
                      <a:pt x="16332" y="19088"/>
                      <a:pt x="16332" y="19088"/>
                      <a:pt x="16332" y="19088"/>
                    </a:cubicBezTo>
                    <a:cubicBezTo>
                      <a:pt x="16859" y="19088"/>
                      <a:pt x="16859" y="19088"/>
                      <a:pt x="16859" y="19088"/>
                    </a:cubicBezTo>
                    <a:cubicBezTo>
                      <a:pt x="16859" y="18586"/>
                      <a:pt x="16859" y="18586"/>
                      <a:pt x="16859" y="18586"/>
                    </a:cubicBezTo>
                    <a:cubicBezTo>
                      <a:pt x="16859"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385" y="18586"/>
                      <a:pt x="17385" y="18586"/>
                      <a:pt x="17385" y="18586"/>
                    </a:cubicBezTo>
                    <a:cubicBezTo>
                      <a:pt x="17912" y="18586"/>
                      <a:pt x="17912" y="18586"/>
                      <a:pt x="17912" y="18586"/>
                    </a:cubicBezTo>
                    <a:cubicBezTo>
                      <a:pt x="17912" y="18084"/>
                      <a:pt x="17912" y="18084"/>
                      <a:pt x="17912" y="17581"/>
                    </a:cubicBezTo>
                    <a:cubicBezTo>
                      <a:pt x="17912" y="17079"/>
                      <a:pt x="18439" y="15572"/>
                      <a:pt x="20546" y="14065"/>
                    </a:cubicBezTo>
                    <a:cubicBezTo>
                      <a:pt x="20546" y="13563"/>
                      <a:pt x="21073" y="13563"/>
                      <a:pt x="21600" y="13060"/>
                    </a:cubicBezTo>
                    <a:cubicBezTo>
                      <a:pt x="21600" y="12558"/>
                      <a:pt x="21073" y="12558"/>
                      <a:pt x="21073" y="12558"/>
                    </a:cubicBezTo>
                    <a:cubicBezTo>
                      <a:pt x="21073" y="12056"/>
                      <a:pt x="20546" y="12056"/>
                      <a:pt x="20546" y="11553"/>
                    </a:cubicBezTo>
                    <a:cubicBezTo>
                      <a:pt x="17912" y="12056"/>
                      <a:pt x="17912" y="12056"/>
                      <a:pt x="17912" y="12056"/>
                    </a:cubicBezTo>
                    <a:cubicBezTo>
                      <a:pt x="17912" y="502"/>
                      <a:pt x="17912" y="502"/>
                      <a:pt x="17912" y="502"/>
                    </a:cubicBezTo>
                    <a:cubicBezTo>
                      <a:pt x="17912" y="502"/>
                      <a:pt x="17385" y="502"/>
                      <a:pt x="17385" y="502"/>
                    </a:cubicBezTo>
                    <a:cubicBezTo>
                      <a:pt x="16859" y="502"/>
                      <a:pt x="16859" y="502"/>
                      <a:pt x="16859" y="502"/>
                    </a:cubicBezTo>
                    <a:cubicBezTo>
                      <a:pt x="14751" y="502"/>
                      <a:pt x="12644" y="502"/>
                      <a:pt x="10537" y="0"/>
                    </a:cubicBezTo>
                    <a:cubicBezTo>
                      <a:pt x="10010" y="0"/>
                      <a:pt x="10010" y="0"/>
                      <a:pt x="9483" y="0"/>
                    </a:cubicBezTo>
                    <a:cubicBezTo>
                      <a:pt x="9483" y="502"/>
                      <a:pt x="8956" y="1507"/>
                      <a:pt x="8956" y="2009"/>
                    </a:cubicBezTo>
                    <a:cubicBezTo>
                      <a:pt x="8956" y="2512"/>
                      <a:pt x="8429" y="3014"/>
                      <a:pt x="8429" y="3516"/>
                    </a:cubicBezTo>
                    <a:cubicBezTo>
                      <a:pt x="8956" y="3516"/>
                      <a:pt x="8956" y="4019"/>
                      <a:pt x="9483" y="4521"/>
                    </a:cubicBezTo>
                    <a:cubicBezTo>
                      <a:pt x="11063" y="6028"/>
                      <a:pt x="13171" y="7535"/>
                      <a:pt x="12644" y="9042"/>
                    </a:cubicBezTo>
                    <a:cubicBezTo>
                      <a:pt x="12117" y="10549"/>
                      <a:pt x="9483" y="11051"/>
                      <a:pt x="7376" y="11051"/>
                    </a:cubicBezTo>
                    <a:cubicBezTo>
                      <a:pt x="6849" y="11051"/>
                      <a:pt x="5795" y="11051"/>
                      <a:pt x="4741" y="10549"/>
                    </a:cubicBezTo>
                    <a:cubicBezTo>
                      <a:pt x="4741" y="10549"/>
                      <a:pt x="4215" y="10549"/>
                      <a:pt x="4215" y="10549"/>
                    </a:cubicBezTo>
                    <a:cubicBezTo>
                      <a:pt x="4215" y="11051"/>
                      <a:pt x="3688" y="11051"/>
                      <a:pt x="3688" y="11553"/>
                    </a:cubicBezTo>
                    <a:cubicBezTo>
                      <a:pt x="3688" y="11553"/>
                      <a:pt x="3688" y="11553"/>
                      <a:pt x="3688" y="11553"/>
                    </a:cubicBezTo>
                    <a:cubicBezTo>
                      <a:pt x="3161" y="11553"/>
                      <a:pt x="3161" y="12056"/>
                      <a:pt x="2634" y="12056"/>
                    </a:cubicBezTo>
                    <a:cubicBezTo>
                      <a:pt x="2634" y="12558"/>
                      <a:pt x="2634" y="12558"/>
                      <a:pt x="2634" y="12558"/>
                    </a:cubicBezTo>
                    <a:cubicBezTo>
                      <a:pt x="2107" y="13060"/>
                      <a:pt x="2107" y="13060"/>
                      <a:pt x="1580" y="13563"/>
                    </a:cubicBezTo>
                    <a:cubicBezTo>
                      <a:pt x="1580" y="14065"/>
                      <a:pt x="1580" y="14065"/>
                      <a:pt x="1580" y="14065"/>
                    </a:cubicBezTo>
                    <a:cubicBezTo>
                      <a:pt x="1054" y="14567"/>
                      <a:pt x="527" y="15070"/>
                      <a:pt x="527" y="15572"/>
                    </a:cubicBezTo>
                    <a:cubicBezTo>
                      <a:pt x="527" y="15572"/>
                      <a:pt x="527" y="15572"/>
                      <a:pt x="0" y="15572"/>
                    </a:cubicBezTo>
                    <a:cubicBezTo>
                      <a:pt x="1054" y="16577"/>
                      <a:pt x="1054" y="16577"/>
                      <a:pt x="1054" y="16577"/>
                    </a:cubicBezTo>
                    <a:cubicBezTo>
                      <a:pt x="3161" y="18084"/>
                      <a:pt x="4741" y="19591"/>
                      <a:pt x="5795" y="20093"/>
                    </a:cubicBezTo>
                    <a:cubicBezTo>
                      <a:pt x="6849" y="20595"/>
                      <a:pt x="7902" y="21098"/>
                      <a:pt x="8956" y="21098"/>
                    </a:cubicBezTo>
                    <a:cubicBezTo>
                      <a:pt x="10537" y="21098"/>
                      <a:pt x="10537" y="21098"/>
                      <a:pt x="10537" y="21098"/>
                    </a:cubicBezTo>
                    <a:cubicBezTo>
                      <a:pt x="11590" y="21098"/>
                      <a:pt x="12644" y="21098"/>
                      <a:pt x="13698" y="21600"/>
                    </a:cubicBezTo>
                    <a:cubicBezTo>
                      <a:pt x="13698" y="21098"/>
                      <a:pt x="13698" y="21098"/>
                      <a:pt x="14224" y="21098"/>
                    </a:cubicBezTo>
                    <a:cubicBezTo>
                      <a:pt x="14224" y="21098"/>
                      <a:pt x="14224" y="21098"/>
                      <a:pt x="14224" y="20595"/>
                    </a:cubicBezTo>
                    <a:cubicBezTo>
                      <a:pt x="14751" y="20595"/>
                      <a:pt x="14751" y="20595"/>
                      <a:pt x="14751" y="20093"/>
                    </a:cubicBezTo>
                    <a:cubicBezTo>
                      <a:pt x="15278" y="20093"/>
                      <a:pt x="15278" y="20093"/>
                      <a:pt x="15278" y="20093"/>
                    </a:cubicBezTo>
                    <a:cubicBezTo>
                      <a:pt x="15278" y="20093"/>
                      <a:pt x="15805" y="19591"/>
                      <a:pt x="15805" y="19591"/>
                    </a:cubicBezTo>
                    <a:cubicBezTo>
                      <a:pt x="15805" y="19591"/>
                      <a:pt x="15805" y="19591"/>
                      <a:pt x="15805" y="1959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53" name="Shape 3853"/>
              <p:cNvSpPr/>
              <p:nvPr/>
            </p:nvSpPr>
            <p:spPr>
              <a:xfrm>
                <a:off x="1268692" y="156552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54" name="Shape 3854"/>
              <p:cNvSpPr/>
              <p:nvPr/>
            </p:nvSpPr>
            <p:spPr>
              <a:xfrm>
                <a:off x="1280340" y="15555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55" name="Shape 3855"/>
              <p:cNvSpPr/>
              <p:nvPr/>
            </p:nvSpPr>
            <p:spPr>
              <a:xfrm>
                <a:off x="1272772" y="15613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56" name="Shape 3856"/>
              <p:cNvSpPr/>
              <p:nvPr/>
            </p:nvSpPr>
            <p:spPr>
              <a:xfrm>
                <a:off x="1280800" y="1545023"/>
                <a:ext cx="12701" cy="161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17673"/>
                    </a:moveTo>
                    <a:cubicBezTo>
                      <a:pt x="2700" y="19636"/>
                      <a:pt x="2700" y="19636"/>
                      <a:pt x="2700" y="21600"/>
                    </a:cubicBezTo>
                    <a:cubicBezTo>
                      <a:pt x="0" y="21600"/>
                      <a:pt x="0" y="21600"/>
                      <a:pt x="0" y="21600"/>
                    </a:cubicBezTo>
                    <a:cubicBezTo>
                      <a:pt x="2700" y="21600"/>
                      <a:pt x="2700" y="21600"/>
                      <a:pt x="2700" y="21600"/>
                    </a:cubicBezTo>
                    <a:cubicBezTo>
                      <a:pt x="2700" y="21600"/>
                      <a:pt x="2700" y="19636"/>
                      <a:pt x="2700" y="17673"/>
                    </a:cubicBezTo>
                    <a:cubicBezTo>
                      <a:pt x="2700" y="15709"/>
                      <a:pt x="5400" y="9818"/>
                      <a:pt x="16200" y="3927"/>
                    </a:cubicBezTo>
                    <a:cubicBezTo>
                      <a:pt x="16200" y="1964"/>
                      <a:pt x="18900" y="1964"/>
                      <a:pt x="21600" y="0"/>
                    </a:cubicBezTo>
                    <a:cubicBezTo>
                      <a:pt x="21600" y="0"/>
                      <a:pt x="21600" y="0"/>
                      <a:pt x="21600" y="0"/>
                    </a:cubicBezTo>
                    <a:cubicBezTo>
                      <a:pt x="18900" y="1964"/>
                      <a:pt x="16200" y="1964"/>
                      <a:pt x="16200" y="3927"/>
                    </a:cubicBezTo>
                    <a:cubicBezTo>
                      <a:pt x="5400" y="9818"/>
                      <a:pt x="2700" y="15709"/>
                      <a:pt x="2700" y="17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57" name="Shape 3857"/>
              <p:cNvSpPr/>
              <p:nvPr/>
            </p:nvSpPr>
            <p:spPr>
              <a:xfrm>
                <a:off x="1271719" y="15569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21600" y="21600"/>
                      <a:pt x="21600" y="0"/>
                      <a:pt x="21600" y="0"/>
                    </a:cubicBezTo>
                    <a:cubicBezTo>
                      <a:pt x="21600" y="0"/>
                      <a:pt x="21600" y="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58" name="Shape 3858"/>
              <p:cNvSpPr/>
              <p:nvPr/>
            </p:nvSpPr>
            <p:spPr>
              <a:xfrm>
                <a:off x="1240991" y="153647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59" name="Shape 3859"/>
              <p:cNvSpPr/>
              <p:nvPr/>
            </p:nvSpPr>
            <p:spPr>
              <a:xfrm>
                <a:off x="1275503" y="150987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60" name="Shape 3860"/>
              <p:cNvSpPr/>
              <p:nvPr/>
            </p:nvSpPr>
            <p:spPr>
              <a:xfrm>
                <a:off x="1227830" y="155234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61" name="Shape 3861"/>
              <p:cNvSpPr/>
              <p:nvPr/>
            </p:nvSpPr>
            <p:spPr>
              <a:xfrm>
                <a:off x="1254611" y="1530617"/>
                <a:ext cx="13622"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440" y="16200"/>
                      <a:pt x="8640" y="21600"/>
                      <a:pt x="0" y="21600"/>
                    </a:cubicBezTo>
                    <a:cubicBezTo>
                      <a:pt x="8640" y="21600"/>
                      <a:pt x="19440" y="16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62" name="Shape 3862"/>
              <p:cNvSpPr/>
              <p:nvPr/>
            </p:nvSpPr>
            <p:spPr>
              <a:xfrm>
                <a:off x="1237964" y="154087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63" name="Shape 3863"/>
              <p:cNvSpPr/>
              <p:nvPr/>
            </p:nvSpPr>
            <p:spPr>
              <a:xfrm>
                <a:off x="1289123" y="1499620"/>
                <a:ext cx="12701" cy="366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800" y="21600"/>
                    </a:moveTo>
                    <a:cubicBezTo>
                      <a:pt x="7200" y="19938"/>
                      <a:pt x="9600" y="18277"/>
                      <a:pt x="14400" y="16615"/>
                    </a:cubicBezTo>
                    <a:cubicBezTo>
                      <a:pt x="16800" y="15785"/>
                      <a:pt x="16800" y="12462"/>
                      <a:pt x="14400" y="9969"/>
                    </a:cubicBezTo>
                    <a:cubicBezTo>
                      <a:pt x="14400" y="6646"/>
                      <a:pt x="12000" y="2492"/>
                      <a:pt x="21600" y="831"/>
                    </a:cubicBezTo>
                    <a:cubicBezTo>
                      <a:pt x="21600" y="831"/>
                      <a:pt x="21600" y="831"/>
                      <a:pt x="21600" y="831"/>
                    </a:cubicBezTo>
                    <a:cubicBezTo>
                      <a:pt x="21600" y="831"/>
                      <a:pt x="19200" y="831"/>
                      <a:pt x="19200" y="831"/>
                    </a:cubicBezTo>
                    <a:cubicBezTo>
                      <a:pt x="19200" y="831"/>
                      <a:pt x="19200" y="831"/>
                      <a:pt x="19200" y="831"/>
                    </a:cubicBezTo>
                    <a:cubicBezTo>
                      <a:pt x="19200" y="831"/>
                      <a:pt x="19200" y="831"/>
                      <a:pt x="19200" y="831"/>
                    </a:cubicBezTo>
                    <a:cubicBezTo>
                      <a:pt x="19200" y="831"/>
                      <a:pt x="19200" y="831"/>
                      <a:pt x="19200" y="831"/>
                    </a:cubicBezTo>
                    <a:cubicBezTo>
                      <a:pt x="19200" y="831"/>
                      <a:pt x="16800" y="0"/>
                      <a:pt x="16800" y="0"/>
                    </a:cubicBezTo>
                    <a:cubicBezTo>
                      <a:pt x="16800" y="0"/>
                      <a:pt x="16800" y="0"/>
                      <a:pt x="16800" y="0"/>
                    </a:cubicBezTo>
                    <a:cubicBezTo>
                      <a:pt x="16800" y="0"/>
                      <a:pt x="16800" y="0"/>
                      <a:pt x="16800" y="0"/>
                    </a:cubicBezTo>
                    <a:cubicBezTo>
                      <a:pt x="16800" y="0"/>
                      <a:pt x="16800" y="0"/>
                      <a:pt x="16800" y="0"/>
                    </a:cubicBezTo>
                    <a:cubicBezTo>
                      <a:pt x="14400" y="831"/>
                      <a:pt x="12000" y="1662"/>
                      <a:pt x="9600" y="3323"/>
                    </a:cubicBezTo>
                    <a:cubicBezTo>
                      <a:pt x="9600" y="3323"/>
                      <a:pt x="7200" y="3323"/>
                      <a:pt x="7200" y="4154"/>
                    </a:cubicBezTo>
                    <a:cubicBezTo>
                      <a:pt x="4800" y="4985"/>
                      <a:pt x="4800" y="5815"/>
                      <a:pt x="2400" y="5815"/>
                    </a:cubicBezTo>
                    <a:cubicBezTo>
                      <a:pt x="2400" y="5815"/>
                      <a:pt x="2400" y="5815"/>
                      <a:pt x="0" y="5815"/>
                    </a:cubicBezTo>
                    <a:cubicBezTo>
                      <a:pt x="0" y="21600"/>
                      <a:pt x="0" y="21600"/>
                      <a:pt x="0" y="21600"/>
                    </a:cubicBezTo>
                    <a:lnTo>
                      <a:pt x="48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64" name="Shape 3864"/>
              <p:cNvSpPr/>
              <p:nvPr/>
            </p:nvSpPr>
            <p:spPr>
              <a:xfrm>
                <a:off x="1283826" y="150840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65" name="Shape 3865"/>
              <p:cNvSpPr/>
              <p:nvPr/>
            </p:nvSpPr>
            <p:spPr>
              <a:xfrm>
                <a:off x="1292906" y="1494002"/>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3866" name="Shape 3866"/>
              <p:cNvSpPr/>
              <p:nvPr/>
            </p:nvSpPr>
            <p:spPr>
              <a:xfrm>
                <a:off x="1284583" y="1536235"/>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lnTo>
                      <a:pt x="0" y="0"/>
                    </a:ln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3867" name="Shape 3867"/>
              <p:cNvSpPr/>
              <p:nvPr/>
            </p:nvSpPr>
            <p:spPr>
              <a:xfrm>
                <a:off x="1530051" y="1472640"/>
                <a:ext cx="40863" cy="28445"/>
              </a:xfrm>
              <a:custGeom>
                <a:avLst/>
                <a:gdLst/>
                <a:ahLst/>
                <a:cxnLst>
                  <a:cxn ang="0">
                    <a:pos x="wd2" y="hd2"/>
                  </a:cxn>
                  <a:cxn ang="5400000">
                    <a:pos x="wd2" y="hd2"/>
                  </a:cxn>
                  <a:cxn ang="10800000">
                    <a:pos x="wd2" y="hd2"/>
                  </a:cxn>
                  <a:cxn ang="16200000">
                    <a:pos x="wd2" y="hd2"/>
                  </a:cxn>
                </a:cxnLst>
                <a:rect l="0" t="0" r="r" b="b"/>
                <a:pathLst>
                  <a:path w="21600" h="20975" fill="norm" stroke="1" extrusionOk="0">
                    <a:moveTo>
                      <a:pt x="18514" y="2461"/>
                    </a:moveTo>
                    <a:cubicBezTo>
                      <a:pt x="14657" y="404"/>
                      <a:pt x="11571" y="-625"/>
                      <a:pt x="10029" y="404"/>
                    </a:cubicBezTo>
                    <a:cubicBezTo>
                      <a:pt x="10029" y="404"/>
                      <a:pt x="10029" y="404"/>
                      <a:pt x="10029" y="404"/>
                    </a:cubicBezTo>
                    <a:cubicBezTo>
                      <a:pt x="10029" y="2461"/>
                      <a:pt x="11571" y="4518"/>
                      <a:pt x="13114" y="6575"/>
                    </a:cubicBezTo>
                    <a:cubicBezTo>
                      <a:pt x="14657" y="9661"/>
                      <a:pt x="16200" y="11718"/>
                      <a:pt x="16200" y="14804"/>
                    </a:cubicBezTo>
                    <a:cubicBezTo>
                      <a:pt x="16200" y="18918"/>
                      <a:pt x="12343" y="18918"/>
                      <a:pt x="10029" y="18918"/>
                    </a:cubicBezTo>
                    <a:cubicBezTo>
                      <a:pt x="9257" y="18918"/>
                      <a:pt x="8486" y="18918"/>
                      <a:pt x="6943" y="18918"/>
                    </a:cubicBezTo>
                    <a:cubicBezTo>
                      <a:pt x="6171" y="18918"/>
                      <a:pt x="5400" y="18918"/>
                      <a:pt x="3857" y="18918"/>
                    </a:cubicBezTo>
                    <a:cubicBezTo>
                      <a:pt x="1543" y="18918"/>
                      <a:pt x="0" y="18918"/>
                      <a:pt x="0" y="18918"/>
                    </a:cubicBezTo>
                    <a:cubicBezTo>
                      <a:pt x="0" y="19946"/>
                      <a:pt x="2314" y="20975"/>
                      <a:pt x="4629" y="20975"/>
                    </a:cubicBezTo>
                    <a:cubicBezTo>
                      <a:pt x="6171" y="20975"/>
                      <a:pt x="7714" y="20975"/>
                      <a:pt x="8486" y="20975"/>
                    </a:cubicBezTo>
                    <a:cubicBezTo>
                      <a:pt x="10029" y="19946"/>
                      <a:pt x="11571" y="18918"/>
                      <a:pt x="13114" y="18918"/>
                    </a:cubicBezTo>
                    <a:cubicBezTo>
                      <a:pt x="16200" y="18918"/>
                      <a:pt x="17743" y="19946"/>
                      <a:pt x="20057" y="20975"/>
                    </a:cubicBezTo>
                    <a:cubicBezTo>
                      <a:pt x="20057" y="20975"/>
                      <a:pt x="20057" y="20975"/>
                      <a:pt x="20057" y="20975"/>
                    </a:cubicBezTo>
                    <a:cubicBezTo>
                      <a:pt x="20057" y="19946"/>
                      <a:pt x="20057" y="18918"/>
                      <a:pt x="20057" y="17889"/>
                    </a:cubicBezTo>
                    <a:cubicBezTo>
                      <a:pt x="20057" y="16861"/>
                      <a:pt x="20057" y="16861"/>
                      <a:pt x="20057" y="15832"/>
                    </a:cubicBezTo>
                    <a:cubicBezTo>
                      <a:pt x="20057" y="14804"/>
                      <a:pt x="20057" y="13775"/>
                      <a:pt x="20829" y="12746"/>
                    </a:cubicBezTo>
                    <a:cubicBezTo>
                      <a:pt x="20829" y="11718"/>
                      <a:pt x="20829" y="11718"/>
                      <a:pt x="20829" y="11718"/>
                    </a:cubicBezTo>
                    <a:cubicBezTo>
                      <a:pt x="20829" y="10689"/>
                      <a:pt x="20829" y="9661"/>
                      <a:pt x="20829" y="7604"/>
                    </a:cubicBezTo>
                    <a:cubicBezTo>
                      <a:pt x="20829" y="7604"/>
                      <a:pt x="20829" y="7604"/>
                      <a:pt x="20829" y="7604"/>
                    </a:cubicBezTo>
                    <a:cubicBezTo>
                      <a:pt x="20829" y="5546"/>
                      <a:pt x="20829" y="4518"/>
                      <a:pt x="21600" y="3489"/>
                    </a:cubicBezTo>
                    <a:cubicBezTo>
                      <a:pt x="21600" y="3489"/>
                      <a:pt x="21600" y="3489"/>
                      <a:pt x="21600" y="3489"/>
                    </a:cubicBezTo>
                    <a:cubicBezTo>
                      <a:pt x="20057" y="3489"/>
                      <a:pt x="19286" y="2461"/>
                      <a:pt x="18514" y="24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68" name="Shape 3868"/>
              <p:cNvSpPr/>
              <p:nvPr/>
            </p:nvSpPr>
            <p:spPr>
              <a:xfrm>
                <a:off x="1573939" y="1477650"/>
                <a:ext cx="48431" cy="26971"/>
              </a:xfrm>
              <a:custGeom>
                <a:avLst/>
                <a:gdLst/>
                <a:ahLst/>
                <a:cxnLst>
                  <a:cxn ang="0">
                    <a:pos x="wd2" y="hd2"/>
                  </a:cxn>
                  <a:cxn ang="5400000">
                    <a:pos x="wd2" y="hd2"/>
                  </a:cxn>
                  <a:cxn ang="10800000">
                    <a:pos x="wd2" y="hd2"/>
                  </a:cxn>
                  <a:cxn ang="16200000">
                    <a:pos x="wd2" y="hd2"/>
                  </a:cxn>
                </a:cxnLst>
                <a:rect l="0" t="0" r="r" b="b"/>
                <a:pathLst>
                  <a:path w="21600" h="20934" fill="norm" stroke="1" extrusionOk="0">
                    <a:moveTo>
                      <a:pt x="1906" y="19326"/>
                    </a:moveTo>
                    <a:cubicBezTo>
                      <a:pt x="3176" y="18189"/>
                      <a:pt x="5082" y="15916"/>
                      <a:pt x="7624" y="14779"/>
                    </a:cubicBezTo>
                    <a:cubicBezTo>
                      <a:pt x="8894" y="13642"/>
                      <a:pt x="10800" y="13642"/>
                      <a:pt x="12706" y="13642"/>
                    </a:cubicBezTo>
                    <a:cubicBezTo>
                      <a:pt x="13976" y="13642"/>
                      <a:pt x="14612" y="13642"/>
                      <a:pt x="15882" y="13642"/>
                    </a:cubicBezTo>
                    <a:cubicBezTo>
                      <a:pt x="16518" y="13642"/>
                      <a:pt x="17788" y="13642"/>
                      <a:pt x="18424" y="13642"/>
                    </a:cubicBezTo>
                    <a:cubicBezTo>
                      <a:pt x="21600" y="13642"/>
                      <a:pt x="21600" y="12505"/>
                      <a:pt x="21600" y="11368"/>
                    </a:cubicBezTo>
                    <a:cubicBezTo>
                      <a:pt x="21600" y="6821"/>
                      <a:pt x="11435" y="0"/>
                      <a:pt x="5718" y="0"/>
                    </a:cubicBezTo>
                    <a:cubicBezTo>
                      <a:pt x="4447" y="0"/>
                      <a:pt x="4447" y="0"/>
                      <a:pt x="4447" y="0"/>
                    </a:cubicBezTo>
                    <a:cubicBezTo>
                      <a:pt x="3176" y="0"/>
                      <a:pt x="2541" y="0"/>
                      <a:pt x="635" y="0"/>
                    </a:cubicBezTo>
                    <a:cubicBezTo>
                      <a:pt x="635" y="0"/>
                      <a:pt x="635" y="0"/>
                      <a:pt x="635" y="0"/>
                    </a:cubicBezTo>
                    <a:cubicBezTo>
                      <a:pt x="635" y="1137"/>
                      <a:pt x="635" y="2274"/>
                      <a:pt x="635" y="4547"/>
                    </a:cubicBezTo>
                    <a:cubicBezTo>
                      <a:pt x="635" y="4547"/>
                      <a:pt x="635" y="4547"/>
                      <a:pt x="635" y="5684"/>
                    </a:cubicBezTo>
                    <a:cubicBezTo>
                      <a:pt x="635" y="6821"/>
                      <a:pt x="635" y="7958"/>
                      <a:pt x="635" y="10232"/>
                    </a:cubicBezTo>
                    <a:cubicBezTo>
                      <a:pt x="0" y="10232"/>
                      <a:pt x="0" y="10232"/>
                      <a:pt x="0" y="10232"/>
                    </a:cubicBezTo>
                    <a:cubicBezTo>
                      <a:pt x="0" y="12505"/>
                      <a:pt x="0" y="13642"/>
                      <a:pt x="0" y="14779"/>
                    </a:cubicBezTo>
                    <a:cubicBezTo>
                      <a:pt x="0" y="14779"/>
                      <a:pt x="0" y="14779"/>
                      <a:pt x="0" y="15916"/>
                    </a:cubicBezTo>
                    <a:cubicBezTo>
                      <a:pt x="0" y="17053"/>
                      <a:pt x="0" y="18189"/>
                      <a:pt x="0" y="20463"/>
                    </a:cubicBezTo>
                    <a:cubicBezTo>
                      <a:pt x="0" y="20463"/>
                      <a:pt x="0" y="20463"/>
                      <a:pt x="0" y="20463"/>
                    </a:cubicBezTo>
                    <a:cubicBezTo>
                      <a:pt x="635" y="21600"/>
                      <a:pt x="1271" y="20463"/>
                      <a:pt x="1906" y="1932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69" name="Shape 3869"/>
              <p:cNvSpPr/>
              <p:nvPr/>
            </p:nvSpPr>
            <p:spPr>
              <a:xfrm>
                <a:off x="1575453" y="147789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70" name="Shape 3870"/>
              <p:cNvSpPr/>
              <p:nvPr/>
            </p:nvSpPr>
            <p:spPr>
              <a:xfrm>
                <a:off x="1568346" y="149083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71" name="Shape 3871"/>
              <p:cNvSpPr/>
              <p:nvPr/>
            </p:nvSpPr>
            <p:spPr>
              <a:xfrm>
                <a:off x="1573939" y="14910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72" name="Shape 3872"/>
              <p:cNvSpPr/>
              <p:nvPr/>
            </p:nvSpPr>
            <p:spPr>
              <a:xfrm>
                <a:off x="1318175" y="1556740"/>
                <a:ext cx="62050" cy="615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91" y="15709"/>
                    </a:moveTo>
                    <a:cubicBezTo>
                      <a:pt x="19591" y="15218"/>
                      <a:pt x="19591" y="14727"/>
                      <a:pt x="20093" y="14236"/>
                    </a:cubicBezTo>
                    <a:cubicBezTo>
                      <a:pt x="20093" y="13255"/>
                      <a:pt x="20093" y="11782"/>
                      <a:pt x="20093" y="10309"/>
                    </a:cubicBezTo>
                    <a:cubicBezTo>
                      <a:pt x="20093" y="7855"/>
                      <a:pt x="20093" y="5400"/>
                      <a:pt x="21098" y="4418"/>
                    </a:cubicBezTo>
                    <a:cubicBezTo>
                      <a:pt x="21600" y="3436"/>
                      <a:pt x="21600" y="3436"/>
                      <a:pt x="21600" y="1964"/>
                    </a:cubicBezTo>
                    <a:cubicBezTo>
                      <a:pt x="21600" y="1473"/>
                      <a:pt x="21600" y="982"/>
                      <a:pt x="21600" y="0"/>
                    </a:cubicBezTo>
                    <a:cubicBezTo>
                      <a:pt x="21600" y="0"/>
                      <a:pt x="21600" y="0"/>
                      <a:pt x="21600" y="0"/>
                    </a:cubicBezTo>
                    <a:cubicBezTo>
                      <a:pt x="21600" y="0"/>
                      <a:pt x="21600" y="0"/>
                      <a:pt x="21600" y="0"/>
                    </a:cubicBezTo>
                    <a:cubicBezTo>
                      <a:pt x="21098" y="0"/>
                      <a:pt x="21098" y="0"/>
                      <a:pt x="20595" y="0"/>
                    </a:cubicBezTo>
                    <a:cubicBezTo>
                      <a:pt x="20595" y="0"/>
                      <a:pt x="20595" y="491"/>
                      <a:pt x="20093" y="491"/>
                    </a:cubicBezTo>
                    <a:cubicBezTo>
                      <a:pt x="20093" y="491"/>
                      <a:pt x="19591" y="491"/>
                      <a:pt x="19591" y="491"/>
                    </a:cubicBezTo>
                    <a:cubicBezTo>
                      <a:pt x="19591" y="982"/>
                      <a:pt x="19088" y="982"/>
                      <a:pt x="19088" y="982"/>
                    </a:cubicBezTo>
                    <a:cubicBezTo>
                      <a:pt x="19088" y="982"/>
                      <a:pt x="18586" y="982"/>
                      <a:pt x="18084" y="1473"/>
                    </a:cubicBezTo>
                    <a:cubicBezTo>
                      <a:pt x="17581" y="1964"/>
                      <a:pt x="17079" y="1964"/>
                      <a:pt x="16577" y="2455"/>
                    </a:cubicBezTo>
                    <a:cubicBezTo>
                      <a:pt x="16074" y="2455"/>
                      <a:pt x="15572" y="2455"/>
                      <a:pt x="15070" y="1964"/>
                    </a:cubicBezTo>
                    <a:cubicBezTo>
                      <a:pt x="14567" y="1964"/>
                      <a:pt x="14065" y="1964"/>
                      <a:pt x="13563" y="1964"/>
                    </a:cubicBezTo>
                    <a:cubicBezTo>
                      <a:pt x="13060" y="1964"/>
                      <a:pt x="12056" y="2455"/>
                      <a:pt x="12056" y="2455"/>
                    </a:cubicBezTo>
                    <a:cubicBezTo>
                      <a:pt x="11051" y="5400"/>
                      <a:pt x="7535" y="5891"/>
                      <a:pt x="4521" y="5891"/>
                    </a:cubicBezTo>
                    <a:cubicBezTo>
                      <a:pt x="4019" y="5891"/>
                      <a:pt x="4019" y="6382"/>
                      <a:pt x="3516" y="6382"/>
                    </a:cubicBezTo>
                    <a:cubicBezTo>
                      <a:pt x="3516" y="6382"/>
                      <a:pt x="3516" y="7364"/>
                      <a:pt x="4019" y="7364"/>
                    </a:cubicBezTo>
                    <a:cubicBezTo>
                      <a:pt x="4019" y="7855"/>
                      <a:pt x="4019" y="8345"/>
                      <a:pt x="4019" y="8836"/>
                    </a:cubicBezTo>
                    <a:cubicBezTo>
                      <a:pt x="3516" y="9327"/>
                      <a:pt x="2512" y="10309"/>
                      <a:pt x="2009" y="10800"/>
                    </a:cubicBezTo>
                    <a:cubicBezTo>
                      <a:pt x="1507" y="10800"/>
                      <a:pt x="1507" y="10800"/>
                      <a:pt x="1507" y="10800"/>
                    </a:cubicBezTo>
                    <a:cubicBezTo>
                      <a:pt x="0" y="11291"/>
                      <a:pt x="0" y="11291"/>
                      <a:pt x="0" y="11291"/>
                    </a:cubicBezTo>
                    <a:cubicBezTo>
                      <a:pt x="0" y="11291"/>
                      <a:pt x="0" y="11782"/>
                      <a:pt x="502" y="11782"/>
                    </a:cubicBezTo>
                    <a:cubicBezTo>
                      <a:pt x="1507" y="12273"/>
                      <a:pt x="2512" y="13745"/>
                      <a:pt x="4019" y="15218"/>
                    </a:cubicBezTo>
                    <a:cubicBezTo>
                      <a:pt x="5023" y="16200"/>
                      <a:pt x="6530" y="17673"/>
                      <a:pt x="7535" y="18164"/>
                    </a:cubicBezTo>
                    <a:cubicBezTo>
                      <a:pt x="8037" y="18655"/>
                      <a:pt x="9042" y="19636"/>
                      <a:pt x="9544" y="20127"/>
                    </a:cubicBezTo>
                    <a:cubicBezTo>
                      <a:pt x="9544" y="20127"/>
                      <a:pt x="10047" y="20127"/>
                      <a:pt x="10047" y="20127"/>
                    </a:cubicBezTo>
                    <a:cubicBezTo>
                      <a:pt x="10549" y="20127"/>
                      <a:pt x="10549" y="20127"/>
                      <a:pt x="10549" y="20127"/>
                    </a:cubicBezTo>
                    <a:cubicBezTo>
                      <a:pt x="10549" y="20127"/>
                      <a:pt x="11051" y="20127"/>
                      <a:pt x="11051" y="20127"/>
                    </a:cubicBezTo>
                    <a:cubicBezTo>
                      <a:pt x="11051" y="20127"/>
                      <a:pt x="11553" y="20618"/>
                      <a:pt x="11553" y="20618"/>
                    </a:cubicBezTo>
                    <a:cubicBezTo>
                      <a:pt x="12056" y="20618"/>
                      <a:pt x="12056" y="20618"/>
                      <a:pt x="12558" y="20618"/>
                    </a:cubicBezTo>
                    <a:cubicBezTo>
                      <a:pt x="12558" y="20618"/>
                      <a:pt x="13563" y="20618"/>
                      <a:pt x="14567" y="21109"/>
                    </a:cubicBezTo>
                    <a:cubicBezTo>
                      <a:pt x="15572" y="21109"/>
                      <a:pt x="17079" y="21109"/>
                      <a:pt x="18084" y="21600"/>
                    </a:cubicBezTo>
                    <a:cubicBezTo>
                      <a:pt x="18084" y="21600"/>
                      <a:pt x="18084" y="21600"/>
                      <a:pt x="18084" y="21600"/>
                    </a:cubicBezTo>
                    <a:cubicBezTo>
                      <a:pt x="18084" y="21600"/>
                      <a:pt x="18084" y="21600"/>
                      <a:pt x="18084" y="21600"/>
                    </a:cubicBezTo>
                    <a:cubicBezTo>
                      <a:pt x="18586" y="21600"/>
                      <a:pt x="18586" y="21600"/>
                      <a:pt x="18586" y="21600"/>
                    </a:cubicBezTo>
                    <a:cubicBezTo>
                      <a:pt x="18586" y="21600"/>
                      <a:pt x="18586" y="21600"/>
                      <a:pt x="18586" y="21600"/>
                    </a:cubicBezTo>
                    <a:cubicBezTo>
                      <a:pt x="17581" y="20127"/>
                      <a:pt x="18586" y="17673"/>
                      <a:pt x="19591" y="1570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73" name="Shape 3873"/>
              <p:cNvSpPr/>
              <p:nvPr/>
            </p:nvSpPr>
            <p:spPr>
              <a:xfrm>
                <a:off x="1368577" y="155820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74" name="Shape 3874"/>
              <p:cNvSpPr/>
              <p:nvPr/>
            </p:nvSpPr>
            <p:spPr>
              <a:xfrm>
                <a:off x="1364794" y="15540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0"/>
                      <a:pt x="21600" y="0"/>
                      <a:pt x="21600" y="0"/>
                    </a:cubicBezTo>
                    <a:cubicBezTo>
                      <a:pt x="21600" y="0"/>
                      <a:pt x="108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75" name="Shape 3875"/>
              <p:cNvSpPr/>
              <p:nvPr/>
            </p:nvSpPr>
            <p:spPr>
              <a:xfrm>
                <a:off x="1314095" y="15818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76" name="Shape 3876"/>
              <p:cNvSpPr/>
              <p:nvPr/>
            </p:nvSpPr>
            <p:spPr>
              <a:xfrm>
                <a:off x="1372361" y="155674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77" name="Shape 3877"/>
              <p:cNvSpPr/>
              <p:nvPr/>
            </p:nvSpPr>
            <p:spPr>
              <a:xfrm>
                <a:off x="1342389" y="1619719"/>
                <a:ext cx="45403" cy="3661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525" y="2492"/>
                    </a:moveTo>
                    <a:cubicBezTo>
                      <a:pt x="14850" y="2492"/>
                      <a:pt x="14850" y="2492"/>
                      <a:pt x="14850" y="2492"/>
                    </a:cubicBezTo>
                    <a:cubicBezTo>
                      <a:pt x="14175" y="2492"/>
                      <a:pt x="14175" y="3323"/>
                      <a:pt x="14175" y="3323"/>
                    </a:cubicBezTo>
                    <a:cubicBezTo>
                      <a:pt x="14175" y="3323"/>
                      <a:pt x="14175" y="2492"/>
                      <a:pt x="14175" y="2492"/>
                    </a:cubicBezTo>
                    <a:cubicBezTo>
                      <a:pt x="13500" y="2492"/>
                      <a:pt x="12825" y="2492"/>
                      <a:pt x="12825" y="2492"/>
                    </a:cubicBezTo>
                    <a:cubicBezTo>
                      <a:pt x="12825" y="2492"/>
                      <a:pt x="12825" y="2492"/>
                      <a:pt x="12150" y="2492"/>
                    </a:cubicBezTo>
                    <a:cubicBezTo>
                      <a:pt x="12150" y="2492"/>
                      <a:pt x="11475" y="2492"/>
                      <a:pt x="11475" y="1662"/>
                    </a:cubicBezTo>
                    <a:cubicBezTo>
                      <a:pt x="10800" y="1662"/>
                      <a:pt x="8775" y="1662"/>
                      <a:pt x="8100" y="1662"/>
                    </a:cubicBezTo>
                    <a:cubicBezTo>
                      <a:pt x="6075" y="831"/>
                      <a:pt x="4725" y="831"/>
                      <a:pt x="4050" y="831"/>
                    </a:cubicBezTo>
                    <a:cubicBezTo>
                      <a:pt x="4050" y="831"/>
                      <a:pt x="3375" y="0"/>
                      <a:pt x="2700" y="0"/>
                    </a:cubicBezTo>
                    <a:cubicBezTo>
                      <a:pt x="2700" y="0"/>
                      <a:pt x="2700" y="0"/>
                      <a:pt x="2700" y="0"/>
                    </a:cubicBezTo>
                    <a:cubicBezTo>
                      <a:pt x="2700" y="0"/>
                      <a:pt x="2025" y="0"/>
                      <a:pt x="2025" y="0"/>
                    </a:cubicBezTo>
                    <a:cubicBezTo>
                      <a:pt x="2025" y="0"/>
                      <a:pt x="2025" y="0"/>
                      <a:pt x="2025" y="0"/>
                    </a:cubicBezTo>
                    <a:cubicBezTo>
                      <a:pt x="2025" y="1662"/>
                      <a:pt x="1350" y="3323"/>
                      <a:pt x="675" y="4154"/>
                    </a:cubicBezTo>
                    <a:cubicBezTo>
                      <a:pt x="0" y="4154"/>
                      <a:pt x="0" y="4985"/>
                      <a:pt x="0" y="5815"/>
                    </a:cubicBezTo>
                    <a:cubicBezTo>
                      <a:pt x="0" y="6646"/>
                      <a:pt x="675" y="8308"/>
                      <a:pt x="2025" y="9138"/>
                    </a:cubicBezTo>
                    <a:cubicBezTo>
                      <a:pt x="3375" y="9138"/>
                      <a:pt x="3375" y="9138"/>
                      <a:pt x="4050" y="9138"/>
                    </a:cubicBezTo>
                    <a:cubicBezTo>
                      <a:pt x="4050" y="9138"/>
                      <a:pt x="4725" y="7477"/>
                      <a:pt x="6075" y="7477"/>
                    </a:cubicBezTo>
                    <a:cubicBezTo>
                      <a:pt x="8100" y="7477"/>
                      <a:pt x="8775" y="9138"/>
                      <a:pt x="9450" y="10800"/>
                    </a:cubicBezTo>
                    <a:cubicBezTo>
                      <a:pt x="9450" y="10800"/>
                      <a:pt x="9450" y="11631"/>
                      <a:pt x="9450" y="11631"/>
                    </a:cubicBezTo>
                    <a:cubicBezTo>
                      <a:pt x="9450" y="11631"/>
                      <a:pt x="9450" y="11631"/>
                      <a:pt x="9450" y="11631"/>
                    </a:cubicBezTo>
                    <a:cubicBezTo>
                      <a:pt x="10800" y="11631"/>
                      <a:pt x="13500" y="12462"/>
                      <a:pt x="14850" y="14123"/>
                    </a:cubicBezTo>
                    <a:cubicBezTo>
                      <a:pt x="16200" y="15785"/>
                      <a:pt x="16200" y="17446"/>
                      <a:pt x="16200" y="19108"/>
                    </a:cubicBezTo>
                    <a:cubicBezTo>
                      <a:pt x="16200" y="19938"/>
                      <a:pt x="16200" y="20769"/>
                      <a:pt x="16875" y="20769"/>
                    </a:cubicBezTo>
                    <a:cubicBezTo>
                      <a:pt x="17550" y="21600"/>
                      <a:pt x="18225" y="21600"/>
                      <a:pt x="20250" y="21600"/>
                    </a:cubicBezTo>
                    <a:cubicBezTo>
                      <a:pt x="20250" y="21600"/>
                      <a:pt x="20250" y="21600"/>
                      <a:pt x="20250" y="21600"/>
                    </a:cubicBezTo>
                    <a:cubicBezTo>
                      <a:pt x="20925" y="20769"/>
                      <a:pt x="20925" y="19108"/>
                      <a:pt x="20925" y="19108"/>
                    </a:cubicBezTo>
                    <a:cubicBezTo>
                      <a:pt x="20925" y="19108"/>
                      <a:pt x="20925" y="18277"/>
                      <a:pt x="20925" y="17446"/>
                    </a:cubicBezTo>
                    <a:cubicBezTo>
                      <a:pt x="20925" y="17446"/>
                      <a:pt x="20925" y="17446"/>
                      <a:pt x="20925" y="17446"/>
                    </a:cubicBezTo>
                    <a:cubicBezTo>
                      <a:pt x="20925" y="16615"/>
                      <a:pt x="20925" y="16615"/>
                      <a:pt x="20925" y="15785"/>
                    </a:cubicBezTo>
                    <a:cubicBezTo>
                      <a:pt x="20925" y="15785"/>
                      <a:pt x="20925" y="15785"/>
                      <a:pt x="20925" y="14954"/>
                    </a:cubicBezTo>
                    <a:cubicBezTo>
                      <a:pt x="20925" y="14954"/>
                      <a:pt x="20925" y="14123"/>
                      <a:pt x="21600" y="14123"/>
                    </a:cubicBezTo>
                    <a:cubicBezTo>
                      <a:pt x="21600" y="14123"/>
                      <a:pt x="21600" y="13292"/>
                      <a:pt x="21600" y="13292"/>
                    </a:cubicBezTo>
                    <a:cubicBezTo>
                      <a:pt x="21600" y="13292"/>
                      <a:pt x="21600" y="13292"/>
                      <a:pt x="21600" y="12462"/>
                    </a:cubicBezTo>
                    <a:cubicBezTo>
                      <a:pt x="19575" y="9969"/>
                      <a:pt x="16875" y="5815"/>
                      <a:pt x="15525" y="24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78" name="Shape 3878"/>
              <p:cNvSpPr/>
              <p:nvPr/>
            </p:nvSpPr>
            <p:spPr>
              <a:xfrm>
                <a:off x="1362524" y="162411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79" name="Shape 3879"/>
              <p:cNvSpPr/>
              <p:nvPr/>
            </p:nvSpPr>
            <p:spPr>
              <a:xfrm>
                <a:off x="1367064" y="16184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80" name="Shape 3880"/>
              <p:cNvSpPr/>
              <p:nvPr/>
            </p:nvSpPr>
            <p:spPr>
              <a:xfrm>
                <a:off x="1390818" y="1641957"/>
                <a:ext cx="89292" cy="33418"/>
              </a:xfrm>
              <a:custGeom>
                <a:avLst/>
                <a:gdLst/>
                <a:ahLst/>
                <a:cxnLst>
                  <a:cxn ang="0">
                    <a:pos x="wd2" y="hd2"/>
                  </a:cxn>
                  <a:cxn ang="5400000">
                    <a:pos x="wd2" y="hd2"/>
                  </a:cxn>
                  <a:cxn ang="10800000">
                    <a:pos x="wd2" y="hd2"/>
                  </a:cxn>
                  <a:cxn ang="16200000">
                    <a:pos x="wd2" y="hd2"/>
                  </a:cxn>
                </a:cxnLst>
                <a:rect l="0" t="0" r="r" b="b"/>
                <a:pathLst>
                  <a:path w="21600" h="20534" fill="norm" stroke="1" extrusionOk="0">
                    <a:moveTo>
                      <a:pt x="19121" y="6710"/>
                    </a:moveTo>
                    <a:cubicBezTo>
                      <a:pt x="18413" y="3254"/>
                      <a:pt x="16997" y="2390"/>
                      <a:pt x="15934" y="1526"/>
                    </a:cubicBezTo>
                    <a:cubicBezTo>
                      <a:pt x="15226" y="1526"/>
                      <a:pt x="14518" y="662"/>
                      <a:pt x="14164" y="662"/>
                    </a:cubicBezTo>
                    <a:cubicBezTo>
                      <a:pt x="12748" y="-1066"/>
                      <a:pt x="10977" y="662"/>
                      <a:pt x="9207" y="4982"/>
                    </a:cubicBezTo>
                    <a:cubicBezTo>
                      <a:pt x="8144" y="7574"/>
                      <a:pt x="7082" y="8438"/>
                      <a:pt x="6020" y="8438"/>
                    </a:cubicBezTo>
                    <a:cubicBezTo>
                      <a:pt x="4603" y="8438"/>
                      <a:pt x="2833" y="6710"/>
                      <a:pt x="1770" y="4982"/>
                    </a:cubicBezTo>
                    <a:cubicBezTo>
                      <a:pt x="1416" y="4982"/>
                      <a:pt x="1062" y="3254"/>
                      <a:pt x="354" y="2390"/>
                    </a:cubicBezTo>
                    <a:cubicBezTo>
                      <a:pt x="354" y="2390"/>
                      <a:pt x="354" y="2390"/>
                      <a:pt x="354" y="3254"/>
                    </a:cubicBezTo>
                    <a:cubicBezTo>
                      <a:pt x="354" y="3254"/>
                      <a:pt x="354" y="3254"/>
                      <a:pt x="354" y="3254"/>
                    </a:cubicBezTo>
                    <a:cubicBezTo>
                      <a:pt x="354" y="3254"/>
                      <a:pt x="354" y="4118"/>
                      <a:pt x="354" y="4118"/>
                    </a:cubicBezTo>
                    <a:cubicBezTo>
                      <a:pt x="354" y="4118"/>
                      <a:pt x="354" y="4118"/>
                      <a:pt x="354" y="4118"/>
                    </a:cubicBezTo>
                    <a:cubicBezTo>
                      <a:pt x="354" y="4118"/>
                      <a:pt x="354" y="4982"/>
                      <a:pt x="354" y="4982"/>
                    </a:cubicBezTo>
                    <a:cubicBezTo>
                      <a:pt x="354" y="5846"/>
                      <a:pt x="354" y="7574"/>
                      <a:pt x="0" y="9302"/>
                    </a:cubicBezTo>
                    <a:cubicBezTo>
                      <a:pt x="0" y="9302"/>
                      <a:pt x="0" y="9302"/>
                      <a:pt x="0" y="9302"/>
                    </a:cubicBezTo>
                    <a:cubicBezTo>
                      <a:pt x="1770" y="10166"/>
                      <a:pt x="3541" y="11894"/>
                      <a:pt x="4603" y="15350"/>
                    </a:cubicBezTo>
                    <a:cubicBezTo>
                      <a:pt x="5311" y="17078"/>
                      <a:pt x="5666" y="17078"/>
                      <a:pt x="6020" y="17078"/>
                    </a:cubicBezTo>
                    <a:cubicBezTo>
                      <a:pt x="6728" y="17942"/>
                      <a:pt x="7082" y="17942"/>
                      <a:pt x="7790" y="20534"/>
                    </a:cubicBezTo>
                    <a:cubicBezTo>
                      <a:pt x="7790" y="20534"/>
                      <a:pt x="8144" y="20534"/>
                      <a:pt x="8144" y="20534"/>
                    </a:cubicBezTo>
                    <a:cubicBezTo>
                      <a:pt x="8498" y="20534"/>
                      <a:pt x="9561" y="19670"/>
                      <a:pt x="9561" y="18806"/>
                    </a:cubicBezTo>
                    <a:cubicBezTo>
                      <a:pt x="9561" y="17942"/>
                      <a:pt x="9561" y="17942"/>
                      <a:pt x="9207" y="17078"/>
                    </a:cubicBezTo>
                    <a:cubicBezTo>
                      <a:pt x="8852" y="17078"/>
                      <a:pt x="8498" y="15350"/>
                      <a:pt x="8498" y="14486"/>
                    </a:cubicBezTo>
                    <a:cubicBezTo>
                      <a:pt x="8144" y="11894"/>
                      <a:pt x="9207" y="11030"/>
                      <a:pt x="9561" y="10166"/>
                    </a:cubicBezTo>
                    <a:cubicBezTo>
                      <a:pt x="10269" y="9302"/>
                      <a:pt x="10269" y="9302"/>
                      <a:pt x="10623" y="8438"/>
                    </a:cubicBezTo>
                    <a:cubicBezTo>
                      <a:pt x="10977" y="4118"/>
                      <a:pt x="14518" y="2390"/>
                      <a:pt x="15934" y="4118"/>
                    </a:cubicBezTo>
                    <a:cubicBezTo>
                      <a:pt x="16997" y="4982"/>
                      <a:pt x="17705" y="6710"/>
                      <a:pt x="18059" y="8438"/>
                    </a:cubicBezTo>
                    <a:cubicBezTo>
                      <a:pt x="18059" y="10166"/>
                      <a:pt x="18059" y="11894"/>
                      <a:pt x="17351" y="13622"/>
                    </a:cubicBezTo>
                    <a:cubicBezTo>
                      <a:pt x="16997" y="13622"/>
                      <a:pt x="17351" y="15350"/>
                      <a:pt x="19121" y="19670"/>
                    </a:cubicBezTo>
                    <a:cubicBezTo>
                      <a:pt x="19121" y="19670"/>
                      <a:pt x="19121" y="19670"/>
                      <a:pt x="19475" y="19670"/>
                    </a:cubicBezTo>
                    <a:cubicBezTo>
                      <a:pt x="19475" y="18806"/>
                      <a:pt x="19475" y="18806"/>
                      <a:pt x="19830" y="18806"/>
                    </a:cubicBezTo>
                    <a:cubicBezTo>
                      <a:pt x="19830" y="17942"/>
                      <a:pt x="20184" y="17942"/>
                      <a:pt x="20184" y="17078"/>
                    </a:cubicBezTo>
                    <a:cubicBezTo>
                      <a:pt x="20184" y="17078"/>
                      <a:pt x="20184" y="17078"/>
                      <a:pt x="20538" y="17078"/>
                    </a:cubicBezTo>
                    <a:cubicBezTo>
                      <a:pt x="20538" y="16214"/>
                      <a:pt x="20538" y="16214"/>
                      <a:pt x="20892" y="16214"/>
                    </a:cubicBezTo>
                    <a:cubicBezTo>
                      <a:pt x="20892" y="15350"/>
                      <a:pt x="20892" y="15350"/>
                      <a:pt x="20892" y="15350"/>
                    </a:cubicBezTo>
                    <a:cubicBezTo>
                      <a:pt x="21246" y="15350"/>
                      <a:pt x="21246" y="14486"/>
                      <a:pt x="21246" y="14486"/>
                    </a:cubicBezTo>
                    <a:cubicBezTo>
                      <a:pt x="21246" y="14486"/>
                      <a:pt x="21246" y="14486"/>
                      <a:pt x="21600" y="14486"/>
                    </a:cubicBezTo>
                    <a:cubicBezTo>
                      <a:pt x="21600" y="14486"/>
                      <a:pt x="21600" y="14486"/>
                      <a:pt x="21600" y="14486"/>
                    </a:cubicBezTo>
                    <a:cubicBezTo>
                      <a:pt x="21600" y="14486"/>
                      <a:pt x="21600" y="14486"/>
                      <a:pt x="21600" y="14486"/>
                    </a:cubicBezTo>
                    <a:cubicBezTo>
                      <a:pt x="21600" y="14486"/>
                      <a:pt x="21600" y="14486"/>
                      <a:pt x="21600" y="14486"/>
                    </a:cubicBezTo>
                    <a:cubicBezTo>
                      <a:pt x="21600" y="14486"/>
                      <a:pt x="21600" y="13622"/>
                      <a:pt x="21600" y="13622"/>
                    </a:cubicBezTo>
                    <a:cubicBezTo>
                      <a:pt x="20892" y="12758"/>
                      <a:pt x="20184" y="10166"/>
                      <a:pt x="19475" y="7574"/>
                    </a:cubicBezTo>
                    <a:lnTo>
                      <a:pt x="19121" y="671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81" name="Shape 3881"/>
              <p:cNvSpPr/>
              <p:nvPr/>
            </p:nvSpPr>
            <p:spPr>
              <a:xfrm>
                <a:off x="1392331" y="164046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82" name="Shape 3882"/>
              <p:cNvSpPr/>
              <p:nvPr/>
            </p:nvSpPr>
            <p:spPr>
              <a:xfrm>
                <a:off x="1392331" y="16433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83" name="Shape 3883"/>
              <p:cNvSpPr/>
              <p:nvPr/>
            </p:nvSpPr>
            <p:spPr>
              <a:xfrm>
                <a:off x="1392331" y="16419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3884" name="Shape 3884"/>
              <p:cNvSpPr/>
              <p:nvPr/>
            </p:nvSpPr>
            <p:spPr>
              <a:xfrm>
                <a:off x="1469975" y="167537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885" name="Shape 3885"/>
              <p:cNvSpPr/>
              <p:nvPr/>
            </p:nvSpPr>
            <p:spPr>
              <a:xfrm>
                <a:off x="1478299" y="16609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86" name="Shape 3886"/>
              <p:cNvSpPr/>
              <p:nvPr/>
            </p:nvSpPr>
            <p:spPr>
              <a:xfrm>
                <a:off x="1477542" y="16624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87" name="Shape 3887"/>
              <p:cNvSpPr/>
              <p:nvPr/>
            </p:nvSpPr>
            <p:spPr>
              <a:xfrm>
                <a:off x="1396871" y="1420886"/>
                <a:ext cx="128641" cy="47978"/>
              </a:xfrm>
              <a:custGeom>
                <a:avLst/>
                <a:gdLst/>
                <a:ahLst/>
                <a:cxnLst>
                  <a:cxn ang="0">
                    <a:pos x="wd2" y="hd2"/>
                  </a:cxn>
                  <a:cxn ang="5400000">
                    <a:pos x="wd2" y="hd2"/>
                  </a:cxn>
                  <a:cxn ang="10800000">
                    <a:pos x="wd2" y="hd2"/>
                  </a:cxn>
                  <a:cxn ang="16200000">
                    <a:pos x="wd2" y="hd2"/>
                  </a:cxn>
                </a:cxnLst>
                <a:rect l="0" t="0" r="r" b="b"/>
                <a:pathLst>
                  <a:path w="21600" h="21441" fill="norm" stroke="1" extrusionOk="0">
                    <a:moveTo>
                      <a:pt x="16989" y="14453"/>
                    </a:moveTo>
                    <a:cubicBezTo>
                      <a:pt x="16261" y="14453"/>
                      <a:pt x="14562" y="12547"/>
                      <a:pt x="12620" y="10006"/>
                    </a:cubicBezTo>
                    <a:cubicBezTo>
                      <a:pt x="9951" y="6829"/>
                      <a:pt x="6796" y="2382"/>
                      <a:pt x="3640" y="476"/>
                    </a:cubicBezTo>
                    <a:cubicBezTo>
                      <a:pt x="2427" y="-159"/>
                      <a:pt x="1213" y="-159"/>
                      <a:pt x="0" y="476"/>
                    </a:cubicBezTo>
                    <a:cubicBezTo>
                      <a:pt x="1213" y="1112"/>
                      <a:pt x="1942" y="3653"/>
                      <a:pt x="1942" y="5559"/>
                    </a:cubicBezTo>
                    <a:cubicBezTo>
                      <a:pt x="1942" y="5559"/>
                      <a:pt x="2427" y="6829"/>
                      <a:pt x="6067" y="6829"/>
                    </a:cubicBezTo>
                    <a:cubicBezTo>
                      <a:pt x="7766" y="7465"/>
                      <a:pt x="8737" y="9370"/>
                      <a:pt x="9708" y="11276"/>
                    </a:cubicBezTo>
                    <a:cubicBezTo>
                      <a:pt x="10436" y="13182"/>
                      <a:pt x="10921" y="14453"/>
                      <a:pt x="12135" y="15088"/>
                    </a:cubicBezTo>
                    <a:cubicBezTo>
                      <a:pt x="12863" y="15723"/>
                      <a:pt x="13348" y="16359"/>
                      <a:pt x="13591" y="17629"/>
                    </a:cubicBezTo>
                    <a:cubicBezTo>
                      <a:pt x="13834" y="18265"/>
                      <a:pt x="13591" y="19535"/>
                      <a:pt x="13591" y="20170"/>
                    </a:cubicBezTo>
                    <a:cubicBezTo>
                      <a:pt x="13591" y="20170"/>
                      <a:pt x="13348" y="20806"/>
                      <a:pt x="13348" y="20806"/>
                    </a:cubicBezTo>
                    <a:cubicBezTo>
                      <a:pt x="13348" y="20806"/>
                      <a:pt x="13348" y="20806"/>
                      <a:pt x="13591" y="20806"/>
                    </a:cubicBezTo>
                    <a:cubicBezTo>
                      <a:pt x="13834" y="21441"/>
                      <a:pt x="15290" y="21441"/>
                      <a:pt x="16989" y="21441"/>
                    </a:cubicBezTo>
                    <a:cubicBezTo>
                      <a:pt x="19416" y="21441"/>
                      <a:pt x="21115" y="20806"/>
                      <a:pt x="21600" y="20806"/>
                    </a:cubicBezTo>
                    <a:cubicBezTo>
                      <a:pt x="21115" y="18900"/>
                      <a:pt x="18445" y="14453"/>
                      <a:pt x="16989" y="144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88" name="Shape 3888"/>
              <p:cNvSpPr/>
              <p:nvPr/>
            </p:nvSpPr>
            <p:spPr>
              <a:xfrm>
                <a:off x="1365090" y="1423460"/>
                <a:ext cx="24215" cy="1464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3812" y="21600"/>
                      <a:pt x="12706" y="10800"/>
                      <a:pt x="17788" y="4320"/>
                    </a:cubicBezTo>
                    <a:cubicBezTo>
                      <a:pt x="20329" y="2160"/>
                      <a:pt x="20329" y="2160"/>
                      <a:pt x="20329" y="2160"/>
                    </a:cubicBezTo>
                    <a:cubicBezTo>
                      <a:pt x="20329" y="2160"/>
                      <a:pt x="21600" y="0"/>
                      <a:pt x="21600" y="0"/>
                    </a:cubicBezTo>
                    <a:cubicBezTo>
                      <a:pt x="10165" y="6480"/>
                      <a:pt x="1271"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89" name="Shape 3889"/>
              <p:cNvSpPr/>
              <p:nvPr/>
            </p:nvSpPr>
            <p:spPr>
              <a:xfrm>
                <a:off x="1466488" y="1496199"/>
                <a:ext cx="2572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cubicBezTo>
                      <a:pt x="18000" y="10800"/>
                      <a:pt x="9600" y="0"/>
                      <a:pt x="1200" y="0"/>
                    </a:cubicBezTo>
                    <a:cubicBezTo>
                      <a:pt x="1200" y="0"/>
                      <a:pt x="1200" y="0"/>
                      <a:pt x="0" y="0"/>
                    </a:cubicBezTo>
                    <a:cubicBezTo>
                      <a:pt x="3600" y="10800"/>
                      <a:pt x="12000" y="21600"/>
                      <a:pt x="18000" y="21600"/>
                    </a:cubicBezTo>
                    <a:cubicBezTo>
                      <a:pt x="19200" y="21600"/>
                      <a:pt x="20400" y="21600"/>
                      <a:pt x="21600" y="16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0" name="Shape 3890"/>
              <p:cNvSpPr/>
              <p:nvPr/>
            </p:nvSpPr>
            <p:spPr>
              <a:xfrm>
                <a:off x="1649610" y="1494002"/>
                <a:ext cx="22702"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320"/>
                    </a:moveTo>
                    <a:cubicBezTo>
                      <a:pt x="0" y="4320"/>
                      <a:pt x="0" y="8640"/>
                      <a:pt x="0" y="8640"/>
                    </a:cubicBezTo>
                    <a:cubicBezTo>
                      <a:pt x="2880" y="17280"/>
                      <a:pt x="7200" y="21600"/>
                      <a:pt x="10080" y="21600"/>
                    </a:cubicBezTo>
                    <a:cubicBezTo>
                      <a:pt x="14400" y="21600"/>
                      <a:pt x="20160" y="12960"/>
                      <a:pt x="21600" y="8640"/>
                    </a:cubicBezTo>
                    <a:cubicBezTo>
                      <a:pt x="20160" y="8640"/>
                      <a:pt x="14400" y="0"/>
                      <a:pt x="7200" y="0"/>
                    </a:cubicBezTo>
                    <a:cubicBezTo>
                      <a:pt x="2880" y="0"/>
                      <a:pt x="0" y="4320"/>
                      <a:pt x="0"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1" name="Shape 3891"/>
              <p:cNvSpPr/>
              <p:nvPr/>
            </p:nvSpPr>
            <p:spPr>
              <a:xfrm>
                <a:off x="645675" y="907400"/>
                <a:ext cx="87611" cy="48503"/>
              </a:xfrm>
              <a:custGeom>
                <a:avLst/>
                <a:gdLst/>
                <a:ahLst/>
                <a:cxnLst>
                  <a:cxn ang="0">
                    <a:pos x="wd2" y="hd2"/>
                  </a:cxn>
                  <a:cxn ang="5400000">
                    <a:pos x="wd2" y="hd2"/>
                  </a:cxn>
                  <a:cxn ang="10800000">
                    <a:pos x="wd2" y="hd2"/>
                  </a:cxn>
                  <a:cxn ang="16200000">
                    <a:pos x="wd2" y="hd2"/>
                  </a:cxn>
                </a:cxnLst>
                <a:rect l="0" t="0" r="r" b="b"/>
                <a:pathLst>
                  <a:path w="20168" h="21038" fill="norm" stroke="1" extrusionOk="0">
                    <a:moveTo>
                      <a:pt x="19684" y="20588"/>
                    </a:moveTo>
                    <a:cubicBezTo>
                      <a:pt x="20016" y="20588"/>
                      <a:pt x="20016" y="20588"/>
                      <a:pt x="20016" y="20588"/>
                    </a:cubicBezTo>
                    <a:cubicBezTo>
                      <a:pt x="20016" y="19988"/>
                      <a:pt x="20016" y="19388"/>
                      <a:pt x="20016" y="18788"/>
                    </a:cubicBezTo>
                    <a:cubicBezTo>
                      <a:pt x="20681" y="16988"/>
                      <a:pt x="19019" y="18188"/>
                      <a:pt x="17690" y="16388"/>
                    </a:cubicBezTo>
                    <a:cubicBezTo>
                      <a:pt x="16693" y="13988"/>
                      <a:pt x="14035" y="14588"/>
                      <a:pt x="13370" y="12788"/>
                    </a:cubicBezTo>
                    <a:cubicBezTo>
                      <a:pt x="13038" y="10388"/>
                      <a:pt x="10379" y="3788"/>
                      <a:pt x="9050" y="3788"/>
                    </a:cubicBezTo>
                    <a:cubicBezTo>
                      <a:pt x="7721" y="3788"/>
                      <a:pt x="5727" y="3788"/>
                      <a:pt x="4066" y="1988"/>
                    </a:cubicBezTo>
                    <a:cubicBezTo>
                      <a:pt x="2404" y="-412"/>
                      <a:pt x="1407" y="-412"/>
                      <a:pt x="410" y="788"/>
                    </a:cubicBezTo>
                    <a:cubicBezTo>
                      <a:pt x="-919" y="1988"/>
                      <a:pt x="1407" y="2588"/>
                      <a:pt x="1407" y="3788"/>
                    </a:cubicBezTo>
                    <a:cubicBezTo>
                      <a:pt x="1407" y="5588"/>
                      <a:pt x="2072" y="6188"/>
                      <a:pt x="3069" y="6188"/>
                    </a:cubicBezTo>
                    <a:cubicBezTo>
                      <a:pt x="4066" y="5588"/>
                      <a:pt x="4730" y="9188"/>
                      <a:pt x="5727" y="9788"/>
                    </a:cubicBezTo>
                    <a:cubicBezTo>
                      <a:pt x="6724" y="9788"/>
                      <a:pt x="7056" y="12788"/>
                      <a:pt x="8386" y="12788"/>
                    </a:cubicBezTo>
                    <a:cubicBezTo>
                      <a:pt x="9383" y="12788"/>
                      <a:pt x="9715" y="15188"/>
                      <a:pt x="10379" y="16388"/>
                    </a:cubicBezTo>
                    <a:cubicBezTo>
                      <a:pt x="10712" y="17588"/>
                      <a:pt x="12041" y="16388"/>
                      <a:pt x="12041" y="17588"/>
                    </a:cubicBezTo>
                    <a:cubicBezTo>
                      <a:pt x="12041" y="18788"/>
                      <a:pt x="12706" y="19388"/>
                      <a:pt x="13370" y="20588"/>
                    </a:cubicBezTo>
                    <a:cubicBezTo>
                      <a:pt x="14035" y="20588"/>
                      <a:pt x="14035" y="20588"/>
                      <a:pt x="14035" y="20588"/>
                    </a:cubicBezTo>
                    <a:cubicBezTo>
                      <a:pt x="16361" y="21188"/>
                      <a:pt x="18355" y="21188"/>
                      <a:pt x="19684" y="205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2" name="Shape 3892"/>
              <p:cNvSpPr/>
              <p:nvPr/>
            </p:nvSpPr>
            <p:spPr>
              <a:xfrm>
                <a:off x="1037287" y="231290"/>
                <a:ext cx="116830" cy="62386"/>
              </a:xfrm>
              <a:custGeom>
                <a:avLst/>
                <a:gdLst/>
                <a:ahLst/>
                <a:cxnLst>
                  <a:cxn ang="0">
                    <a:pos x="wd2" y="hd2"/>
                  </a:cxn>
                  <a:cxn ang="5400000">
                    <a:pos x="wd2" y="hd2"/>
                  </a:cxn>
                  <a:cxn ang="10800000">
                    <a:pos x="wd2" y="hd2"/>
                  </a:cxn>
                  <a:cxn ang="16200000">
                    <a:pos x="wd2" y="hd2"/>
                  </a:cxn>
                </a:cxnLst>
                <a:rect l="0" t="0" r="r" b="b"/>
                <a:pathLst>
                  <a:path w="19850" h="19168" fill="norm" stroke="1" extrusionOk="0">
                    <a:moveTo>
                      <a:pt x="16062" y="2097"/>
                    </a:moveTo>
                    <a:cubicBezTo>
                      <a:pt x="16062" y="4257"/>
                      <a:pt x="13117" y="1665"/>
                      <a:pt x="10908" y="369"/>
                    </a:cubicBezTo>
                    <a:cubicBezTo>
                      <a:pt x="8699" y="-1359"/>
                      <a:pt x="10171" y="3393"/>
                      <a:pt x="11890" y="5985"/>
                    </a:cubicBezTo>
                    <a:cubicBezTo>
                      <a:pt x="13608" y="8577"/>
                      <a:pt x="10908" y="7281"/>
                      <a:pt x="8699" y="4257"/>
                    </a:cubicBezTo>
                    <a:cubicBezTo>
                      <a:pt x="6244" y="1665"/>
                      <a:pt x="6490" y="6417"/>
                      <a:pt x="7717" y="7713"/>
                    </a:cubicBezTo>
                    <a:cubicBezTo>
                      <a:pt x="8699" y="9441"/>
                      <a:pt x="7471" y="11601"/>
                      <a:pt x="5999" y="8145"/>
                    </a:cubicBezTo>
                    <a:cubicBezTo>
                      <a:pt x="4526" y="4689"/>
                      <a:pt x="3790" y="801"/>
                      <a:pt x="1335" y="801"/>
                    </a:cubicBezTo>
                    <a:cubicBezTo>
                      <a:pt x="-874" y="369"/>
                      <a:pt x="108" y="4689"/>
                      <a:pt x="1090" y="6849"/>
                    </a:cubicBezTo>
                    <a:cubicBezTo>
                      <a:pt x="2317" y="9441"/>
                      <a:pt x="3544" y="10305"/>
                      <a:pt x="5508" y="12033"/>
                    </a:cubicBezTo>
                    <a:cubicBezTo>
                      <a:pt x="7471" y="14193"/>
                      <a:pt x="10662" y="11169"/>
                      <a:pt x="12135" y="12033"/>
                    </a:cubicBezTo>
                    <a:cubicBezTo>
                      <a:pt x="13608" y="12465"/>
                      <a:pt x="10417" y="15921"/>
                      <a:pt x="11399" y="18081"/>
                    </a:cubicBezTo>
                    <a:cubicBezTo>
                      <a:pt x="12381" y="20241"/>
                      <a:pt x="15081" y="18513"/>
                      <a:pt x="17290" y="18513"/>
                    </a:cubicBezTo>
                    <a:cubicBezTo>
                      <a:pt x="19253" y="18081"/>
                      <a:pt x="18271" y="15921"/>
                      <a:pt x="19499" y="14625"/>
                    </a:cubicBezTo>
                    <a:cubicBezTo>
                      <a:pt x="20726" y="12897"/>
                      <a:pt x="18271" y="13329"/>
                      <a:pt x="19253" y="9441"/>
                    </a:cubicBezTo>
                    <a:cubicBezTo>
                      <a:pt x="20235" y="5985"/>
                      <a:pt x="16308" y="-63"/>
                      <a:pt x="16062" y="209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3" name="Shape 3893"/>
              <p:cNvSpPr/>
              <p:nvPr/>
            </p:nvSpPr>
            <p:spPr>
              <a:xfrm>
                <a:off x="1108810" y="118163"/>
                <a:ext cx="22795" cy="13876"/>
              </a:xfrm>
              <a:custGeom>
                <a:avLst/>
                <a:gdLst/>
                <a:ahLst/>
                <a:cxnLst>
                  <a:cxn ang="0">
                    <a:pos x="wd2" y="hd2"/>
                  </a:cxn>
                  <a:cxn ang="5400000">
                    <a:pos x="wd2" y="hd2"/>
                  </a:cxn>
                  <a:cxn ang="10800000">
                    <a:pos x="wd2" y="hd2"/>
                  </a:cxn>
                  <a:cxn ang="16200000">
                    <a:pos x="wd2" y="hd2"/>
                  </a:cxn>
                </a:cxnLst>
                <a:rect l="0" t="0" r="r" b="b"/>
                <a:pathLst>
                  <a:path w="14144" h="12788" fill="norm" stroke="1" extrusionOk="0">
                    <a:moveTo>
                      <a:pt x="13768" y="10224"/>
                    </a:moveTo>
                    <a:cubicBezTo>
                      <a:pt x="17224" y="2601"/>
                      <a:pt x="-4376" y="-3752"/>
                      <a:pt x="808" y="2601"/>
                    </a:cubicBezTo>
                    <a:cubicBezTo>
                      <a:pt x="4264" y="6413"/>
                      <a:pt x="11176" y="17848"/>
                      <a:pt x="13768" y="10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4" name="Shape 3894"/>
              <p:cNvSpPr/>
              <p:nvPr/>
            </p:nvSpPr>
            <p:spPr>
              <a:xfrm>
                <a:off x="1318019" y="554983"/>
                <a:ext cx="110769" cy="68988"/>
              </a:xfrm>
              <a:custGeom>
                <a:avLst/>
                <a:gdLst/>
                <a:ahLst/>
                <a:cxnLst>
                  <a:cxn ang="0">
                    <a:pos x="wd2" y="hd2"/>
                  </a:cxn>
                  <a:cxn ang="5400000">
                    <a:pos x="wd2" y="hd2"/>
                  </a:cxn>
                  <a:cxn ang="10800000">
                    <a:pos x="wd2" y="hd2"/>
                  </a:cxn>
                  <a:cxn ang="16200000">
                    <a:pos x="wd2" y="hd2"/>
                  </a:cxn>
                </a:cxnLst>
                <a:rect l="0" t="0" r="r" b="b"/>
                <a:pathLst>
                  <a:path w="21079" h="19949" fill="norm" stroke="1" extrusionOk="0">
                    <a:moveTo>
                      <a:pt x="21069" y="15834"/>
                    </a:moveTo>
                    <a:cubicBezTo>
                      <a:pt x="21342" y="13796"/>
                      <a:pt x="16420" y="12981"/>
                      <a:pt x="16694" y="10536"/>
                    </a:cubicBezTo>
                    <a:cubicBezTo>
                      <a:pt x="16967" y="8498"/>
                      <a:pt x="12319" y="6460"/>
                      <a:pt x="10679" y="5238"/>
                    </a:cubicBezTo>
                    <a:cubicBezTo>
                      <a:pt x="9312" y="4015"/>
                      <a:pt x="6851" y="3608"/>
                      <a:pt x="6851" y="1162"/>
                    </a:cubicBezTo>
                    <a:cubicBezTo>
                      <a:pt x="6851" y="-1283"/>
                      <a:pt x="3570" y="347"/>
                      <a:pt x="3570" y="4015"/>
                    </a:cubicBezTo>
                    <a:cubicBezTo>
                      <a:pt x="3296" y="7683"/>
                      <a:pt x="1929" y="6868"/>
                      <a:pt x="2750" y="10536"/>
                    </a:cubicBezTo>
                    <a:cubicBezTo>
                      <a:pt x="3296" y="13796"/>
                      <a:pt x="-258" y="14611"/>
                      <a:pt x="15" y="16649"/>
                    </a:cubicBezTo>
                    <a:cubicBezTo>
                      <a:pt x="562" y="18279"/>
                      <a:pt x="2203" y="16242"/>
                      <a:pt x="3843" y="16242"/>
                    </a:cubicBezTo>
                    <a:cubicBezTo>
                      <a:pt x="5484" y="16242"/>
                      <a:pt x="3570" y="19909"/>
                      <a:pt x="5484" y="19909"/>
                    </a:cubicBezTo>
                    <a:cubicBezTo>
                      <a:pt x="7124" y="20317"/>
                      <a:pt x="10132" y="17464"/>
                      <a:pt x="10679" y="15834"/>
                    </a:cubicBezTo>
                    <a:cubicBezTo>
                      <a:pt x="11499" y="14204"/>
                      <a:pt x="12866" y="13389"/>
                      <a:pt x="14780" y="15426"/>
                    </a:cubicBezTo>
                    <a:cubicBezTo>
                      <a:pt x="16694" y="17464"/>
                      <a:pt x="20795" y="17872"/>
                      <a:pt x="21069" y="1583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5" name="Shape 3895"/>
              <p:cNvSpPr/>
              <p:nvPr/>
            </p:nvSpPr>
            <p:spPr>
              <a:xfrm>
                <a:off x="1373541" y="629542"/>
                <a:ext cx="31034" cy="19595"/>
              </a:xfrm>
              <a:custGeom>
                <a:avLst/>
                <a:gdLst/>
                <a:ahLst/>
                <a:cxnLst>
                  <a:cxn ang="0">
                    <a:pos x="wd2" y="hd2"/>
                  </a:cxn>
                  <a:cxn ang="5400000">
                    <a:pos x="wd2" y="hd2"/>
                  </a:cxn>
                  <a:cxn ang="10800000">
                    <a:pos x="wd2" y="hd2"/>
                  </a:cxn>
                  <a:cxn ang="16200000">
                    <a:pos x="wd2" y="hd2"/>
                  </a:cxn>
                </a:cxnLst>
                <a:rect l="0" t="0" r="r" b="b"/>
                <a:pathLst>
                  <a:path w="15273" h="14448" fill="norm" stroke="1" extrusionOk="0">
                    <a:moveTo>
                      <a:pt x="1551" y="13288"/>
                    </a:moveTo>
                    <a:cubicBezTo>
                      <a:pt x="7311" y="18431"/>
                      <a:pt x="15951" y="5060"/>
                      <a:pt x="15231" y="945"/>
                    </a:cubicBezTo>
                    <a:cubicBezTo>
                      <a:pt x="14511" y="-3169"/>
                      <a:pt x="-5649" y="7117"/>
                      <a:pt x="1551" y="1328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6" name="Shape 3896"/>
              <p:cNvSpPr/>
              <p:nvPr/>
            </p:nvSpPr>
            <p:spPr>
              <a:xfrm>
                <a:off x="1162880" y="273688"/>
                <a:ext cx="57202" cy="29578"/>
              </a:xfrm>
              <a:custGeom>
                <a:avLst/>
                <a:gdLst/>
                <a:ahLst/>
                <a:cxnLst>
                  <a:cxn ang="0">
                    <a:pos x="wd2" y="hd2"/>
                  </a:cxn>
                  <a:cxn ang="5400000">
                    <a:pos x="wd2" y="hd2"/>
                  </a:cxn>
                  <a:cxn ang="10800000">
                    <a:pos x="wd2" y="hd2"/>
                  </a:cxn>
                  <a:cxn ang="16200000">
                    <a:pos x="wd2" y="hd2"/>
                  </a:cxn>
                </a:cxnLst>
                <a:rect l="0" t="0" r="r" b="b"/>
                <a:pathLst>
                  <a:path w="18142" h="16777" fill="norm" stroke="1" extrusionOk="0">
                    <a:moveTo>
                      <a:pt x="15838" y="16673"/>
                    </a:moveTo>
                    <a:cubicBezTo>
                      <a:pt x="19974" y="16673"/>
                      <a:pt x="18136" y="7873"/>
                      <a:pt x="13540" y="1473"/>
                    </a:cubicBezTo>
                    <a:cubicBezTo>
                      <a:pt x="8944" y="-4127"/>
                      <a:pt x="-1626" y="7873"/>
                      <a:pt x="212" y="10273"/>
                    </a:cubicBezTo>
                    <a:cubicBezTo>
                      <a:pt x="2510" y="13473"/>
                      <a:pt x="11702" y="17473"/>
                      <a:pt x="15838" y="166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7" name="Shape 3897"/>
              <p:cNvSpPr/>
              <p:nvPr/>
            </p:nvSpPr>
            <p:spPr>
              <a:xfrm>
                <a:off x="1163998" y="226251"/>
                <a:ext cx="279790" cy="81334"/>
              </a:xfrm>
              <a:custGeom>
                <a:avLst/>
                <a:gdLst/>
                <a:ahLst/>
                <a:cxnLst>
                  <a:cxn ang="0">
                    <a:pos x="wd2" y="hd2"/>
                  </a:cxn>
                  <a:cxn ang="5400000">
                    <a:pos x="wd2" y="hd2"/>
                  </a:cxn>
                  <a:cxn ang="10800000">
                    <a:pos x="wd2" y="hd2"/>
                  </a:cxn>
                  <a:cxn ang="16200000">
                    <a:pos x="wd2" y="hd2"/>
                  </a:cxn>
                </a:cxnLst>
                <a:rect l="0" t="0" r="r" b="b"/>
                <a:pathLst>
                  <a:path w="21129" h="20681" fill="norm" stroke="1" extrusionOk="0">
                    <a:moveTo>
                      <a:pt x="5638" y="16055"/>
                    </a:moveTo>
                    <a:cubicBezTo>
                      <a:pt x="5965" y="19596"/>
                      <a:pt x="6402" y="17117"/>
                      <a:pt x="7056" y="18533"/>
                    </a:cubicBezTo>
                    <a:cubicBezTo>
                      <a:pt x="7602" y="19950"/>
                      <a:pt x="8584" y="21012"/>
                      <a:pt x="9020" y="19596"/>
                    </a:cubicBezTo>
                    <a:cubicBezTo>
                      <a:pt x="9565" y="18179"/>
                      <a:pt x="9784" y="17117"/>
                      <a:pt x="9893" y="18179"/>
                    </a:cubicBezTo>
                    <a:cubicBezTo>
                      <a:pt x="10220" y="20304"/>
                      <a:pt x="11420" y="20658"/>
                      <a:pt x="14038" y="20658"/>
                    </a:cubicBezTo>
                    <a:cubicBezTo>
                      <a:pt x="16656" y="21012"/>
                      <a:pt x="16002" y="17117"/>
                      <a:pt x="16765" y="18533"/>
                    </a:cubicBezTo>
                    <a:cubicBezTo>
                      <a:pt x="17529" y="19950"/>
                      <a:pt x="19274" y="19950"/>
                      <a:pt x="20038" y="19596"/>
                    </a:cubicBezTo>
                    <a:cubicBezTo>
                      <a:pt x="20802" y="18887"/>
                      <a:pt x="21129" y="14992"/>
                      <a:pt x="21129" y="13222"/>
                    </a:cubicBezTo>
                    <a:cubicBezTo>
                      <a:pt x="21020" y="11097"/>
                      <a:pt x="15238" y="9681"/>
                      <a:pt x="14147" y="11451"/>
                    </a:cubicBezTo>
                    <a:cubicBezTo>
                      <a:pt x="13165" y="13576"/>
                      <a:pt x="11529" y="10743"/>
                      <a:pt x="10656" y="12160"/>
                    </a:cubicBezTo>
                    <a:cubicBezTo>
                      <a:pt x="9893" y="13576"/>
                      <a:pt x="10111" y="10389"/>
                      <a:pt x="8693" y="10035"/>
                    </a:cubicBezTo>
                    <a:cubicBezTo>
                      <a:pt x="7165" y="10035"/>
                      <a:pt x="8802" y="7556"/>
                      <a:pt x="9020" y="6494"/>
                    </a:cubicBezTo>
                    <a:cubicBezTo>
                      <a:pt x="9347" y="5432"/>
                      <a:pt x="6838" y="2599"/>
                      <a:pt x="5747" y="3307"/>
                    </a:cubicBezTo>
                    <a:cubicBezTo>
                      <a:pt x="4765" y="4015"/>
                      <a:pt x="4111" y="2245"/>
                      <a:pt x="3129" y="828"/>
                    </a:cubicBezTo>
                    <a:cubicBezTo>
                      <a:pt x="2147" y="-588"/>
                      <a:pt x="-471" y="-234"/>
                      <a:pt x="74" y="2245"/>
                    </a:cubicBezTo>
                    <a:cubicBezTo>
                      <a:pt x="402" y="4015"/>
                      <a:pt x="3565" y="7556"/>
                      <a:pt x="3893" y="5786"/>
                    </a:cubicBezTo>
                    <a:cubicBezTo>
                      <a:pt x="4220" y="4015"/>
                      <a:pt x="5093" y="7910"/>
                      <a:pt x="5529" y="10035"/>
                    </a:cubicBezTo>
                    <a:cubicBezTo>
                      <a:pt x="6074" y="11805"/>
                      <a:pt x="5202" y="12514"/>
                      <a:pt x="5638" y="1605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8" name="Shape 3898"/>
              <p:cNvSpPr/>
              <p:nvPr/>
            </p:nvSpPr>
            <p:spPr>
              <a:xfrm>
                <a:off x="798113" y="329506"/>
                <a:ext cx="297592" cy="153671"/>
              </a:xfrm>
              <a:custGeom>
                <a:avLst/>
                <a:gdLst/>
                <a:ahLst/>
                <a:cxnLst>
                  <a:cxn ang="0">
                    <a:pos x="wd2" y="hd2"/>
                  </a:cxn>
                  <a:cxn ang="5400000">
                    <a:pos x="wd2" y="hd2"/>
                  </a:cxn>
                  <a:cxn ang="10800000">
                    <a:pos x="wd2" y="hd2"/>
                  </a:cxn>
                  <a:cxn ang="16200000">
                    <a:pos x="wd2" y="hd2"/>
                  </a:cxn>
                </a:cxnLst>
                <a:rect l="0" t="0" r="r" b="b"/>
                <a:pathLst>
                  <a:path w="21237" h="21180" fill="norm" stroke="1" extrusionOk="0">
                    <a:moveTo>
                      <a:pt x="19583" y="15973"/>
                    </a:moveTo>
                    <a:cubicBezTo>
                      <a:pt x="19893" y="15394"/>
                      <a:pt x="21134" y="17323"/>
                      <a:pt x="21237" y="15973"/>
                    </a:cubicBezTo>
                    <a:cubicBezTo>
                      <a:pt x="21237" y="14430"/>
                      <a:pt x="19790" y="13851"/>
                      <a:pt x="19170" y="13080"/>
                    </a:cubicBezTo>
                    <a:cubicBezTo>
                      <a:pt x="18550" y="12309"/>
                      <a:pt x="18240" y="12694"/>
                      <a:pt x="17310" y="11344"/>
                    </a:cubicBezTo>
                    <a:cubicBezTo>
                      <a:pt x="16276" y="9994"/>
                      <a:pt x="17516" y="9223"/>
                      <a:pt x="16793" y="8259"/>
                    </a:cubicBezTo>
                    <a:cubicBezTo>
                      <a:pt x="16070" y="7101"/>
                      <a:pt x="15863" y="4209"/>
                      <a:pt x="16380" y="3244"/>
                    </a:cubicBezTo>
                    <a:cubicBezTo>
                      <a:pt x="16896" y="2280"/>
                      <a:pt x="17413" y="930"/>
                      <a:pt x="16483" y="159"/>
                    </a:cubicBezTo>
                    <a:cubicBezTo>
                      <a:pt x="15553" y="-420"/>
                      <a:pt x="14106" y="737"/>
                      <a:pt x="14209" y="1123"/>
                    </a:cubicBezTo>
                    <a:cubicBezTo>
                      <a:pt x="14416" y="1509"/>
                      <a:pt x="15656" y="2859"/>
                      <a:pt x="15656" y="3437"/>
                    </a:cubicBezTo>
                    <a:cubicBezTo>
                      <a:pt x="15656" y="4016"/>
                      <a:pt x="14519" y="1894"/>
                      <a:pt x="14106" y="2280"/>
                    </a:cubicBezTo>
                    <a:cubicBezTo>
                      <a:pt x="13693" y="2859"/>
                      <a:pt x="13176" y="1316"/>
                      <a:pt x="12866" y="2280"/>
                    </a:cubicBezTo>
                    <a:cubicBezTo>
                      <a:pt x="12452" y="3244"/>
                      <a:pt x="13279" y="6716"/>
                      <a:pt x="13589" y="7680"/>
                    </a:cubicBezTo>
                    <a:cubicBezTo>
                      <a:pt x="13899" y="8644"/>
                      <a:pt x="13279" y="8644"/>
                      <a:pt x="12866" y="8837"/>
                    </a:cubicBezTo>
                    <a:cubicBezTo>
                      <a:pt x="12452" y="9030"/>
                      <a:pt x="12452" y="6137"/>
                      <a:pt x="12039" y="4980"/>
                    </a:cubicBezTo>
                    <a:cubicBezTo>
                      <a:pt x="11626" y="4016"/>
                      <a:pt x="9972" y="2666"/>
                      <a:pt x="9869" y="3437"/>
                    </a:cubicBezTo>
                    <a:cubicBezTo>
                      <a:pt x="9765" y="4209"/>
                      <a:pt x="10902" y="4209"/>
                      <a:pt x="10695" y="5366"/>
                    </a:cubicBezTo>
                    <a:cubicBezTo>
                      <a:pt x="10592" y="6330"/>
                      <a:pt x="9972" y="4594"/>
                      <a:pt x="9352" y="5559"/>
                    </a:cubicBezTo>
                    <a:cubicBezTo>
                      <a:pt x="8835" y="6330"/>
                      <a:pt x="8938" y="5751"/>
                      <a:pt x="9042" y="4980"/>
                    </a:cubicBezTo>
                    <a:cubicBezTo>
                      <a:pt x="9145" y="4016"/>
                      <a:pt x="8215" y="3051"/>
                      <a:pt x="7181" y="3244"/>
                    </a:cubicBezTo>
                    <a:cubicBezTo>
                      <a:pt x="6148" y="3437"/>
                      <a:pt x="6665" y="4787"/>
                      <a:pt x="6355" y="5366"/>
                    </a:cubicBezTo>
                    <a:cubicBezTo>
                      <a:pt x="6045" y="5751"/>
                      <a:pt x="4494" y="4980"/>
                      <a:pt x="5528" y="4594"/>
                    </a:cubicBezTo>
                    <a:cubicBezTo>
                      <a:pt x="6458" y="4209"/>
                      <a:pt x="6045" y="3244"/>
                      <a:pt x="5735" y="2087"/>
                    </a:cubicBezTo>
                    <a:cubicBezTo>
                      <a:pt x="5321" y="1123"/>
                      <a:pt x="4391" y="2280"/>
                      <a:pt x="2737" y="3437"/>
                    </a:cubicBezTo>
                    <a:cubicBezTo>
                      <a:pt x="1187" y="4401"/>
                      <a:pt x="464" y="5559"/>
                      <a:pt x="670" y="5751"/>
                    </a:cubicBezTo>
                    <a:cubicBezTo>
                      <a:pt x="877" y="5751"/>
                      <a:pt x="877" y="6330"/>
                      <a:pt x="257" y="7294"/>
                    </a:cubicBezTo>
                    <a:cubicBezTo>
                      <a:pt x="-363" y="8259"/>
                      <a:pt x="257" y="9030"/>
                      <a:pt x="877" y="9030"/>
                    </a:cubicBezTo>
                    <a:cubicBezTo>
                      <a:pt x="1394" y="9030"/>
                      <a:pt x="981" y="9994"/>
                      <a:pt x="1291" y="10187"/>
                    </a:cubicBezTo>
                    <a:cubicBezTo>
                      <a:pt x="1704" y="10380"/>
                      <a:pt x="3564" y="8837"/>
                      <a:pt x="4081" y="9416"/>
                    </a:cubicBezTo>
                    <a:cubicBezTo>
                      <a:pt x="4598" y="10187"/>
                      <a:pt x="981" y="10573"/>
                      <a:pt x="981" y="11730"/>
                    </a:cubicBezTo>
                    <a:cubicBezTo>
                      <a:pt x="981" y="12887"/>
                      <a:pt x="2944" y="13466"/>
                      <a:pt x="4391" y="13080"/>
                    </a:cubicBezTo>
                    <a:cubicBezTo>
                      <a:pt x="5838" y="12501"/>
                      <a:pt x="8422" y="13466"/>
                      <a:pt x="8422" y="14044"/>
                    </a:cubicBezTo>
                    <a:cubicBezTo>
                      <a:pt x="8422" y="14816"/>
                      <a:pt x="6665" y="14623"/>
                      <a:pt x="5425" y="14430"/>
                    </a:cubicBezTo>
                    <a:cubicBezTo>
                      <a:pt x="4081" y="14430"/>
                      <a:pt x="1911" y="15201"/>
                      <a:pt x="2014" y="15973"/>
                    </a:cubicBezTo>
                    <a:cubicBezTo>
                      <a:pt x="2117" y="16744"/>
                      <a:pt x="2221" y="16744"/>
                      <a:pt x="3564" y="17901"/>
                    </a:cubicBezTo>
                    <a:cubicBezTo>
                      <a:pt x="4908" y="19059"/>
                      <a:pt x="6355" y="17323"/>
                      <a:pt x="6251" y="19059"/>
                    </a:cubicBezTo>
                    <a:cubicBezTo>
                      <a:pt x="6251" y="20601"/>
                      <a:pt x="6975" y="20987"/>
                      <a:pt x="8835" y="21180"/>
                    </a:cubicBezTo>
                    <a:cubicBezTo>
                      <a:pt x="10592" y="21180"/>
                      <a:pt x="11419" y="19637"/>
                      <a:pt x="12349" y="19637"/>
                    </a:cubicBezTo>
                    <a:cubicBezTo>
                      <a:pt x="13176" y="19830"/>
                      <a:pt x="13589" y="19444"/>
                      <a:pt x="14003" y="18287"/>
                    </a:cubicBezTo>
                    <a:cubicBezTo>
                      <a:pt x="14416" y="17130"/>
                      <a:pt x="14829" y="17901"/>
                      <a:pt x="14933" y="18480"/>
                    </a:cubicBezTo>
                    <a:cubicBezTo>
                      <a:pt x="15036" y="19059"/>
                      <a:pt x="16173" y="18866"/>
                      <a:pt x="16380" y="19444"/>
                    </a:cubicBezTo>
                    <a:cubicBezTo>
                      <a:pt x="17103" y="20601"/>
                      <a:pt x="19273" y="20216"/>
                      <a:pt x="20100" y="19444"/>
                    </a:cubicBezTo>
                    <a:cubicBezTo>
                      <a:pt x="20927" y="18673"/>
                      <a:pt x="19687" y="16551"/>
                      <a:pt x="19273" y="17516"/>
                    </a:cubicBezTo>
                    <a:cubicBezTo>
                      <a:pt x="18860" y="18480"/>
                      <a:pt x="18550" y="17901"/>
                      <a:pt x="18447" y="17516"/>
                    </a:cubicBezTo>
                    <a:cubicBezTo>
                      <a:pt x="18343" y="16937"/>
                      <a:pt x="19273" y="16744"/>
                      <a:pt x="19583" y="159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899" name="Shape 3899"/>
              <p:cNvSpPr/>
              <p:nvPr/>
            </p:nvSpPr>
            <p:spPr>
              <a:xfrm>
                <a:off x="1068358" y="317537"/>
                <a:ext cx="101986" cy="86246"/>
              </a:xfrm>
              <a:custGeom>
                <a:avLst/>
                <a:gdLst/>
                <a:ahLst/>
                <a:cxnLst>
                  <a:cxn ang="0">
                    <a:pos x="wd2" y="hd2"/>
                  </a:cxn>
                  <a:cxn ang="5400000">
                    <a:pos x="wd2" y="hd2"/>
                  </a:cxn>
                  <a:cxn ang="10800000">
                    <a:pos x="wd2" y="hd2"/>
                  </a:cxn>
                  <a:cxn ang="16200000">
                    <a:pos x="wd2" y="hd2"/>
                  </a:cxn>
                </a:cxnLst>
                <a:rect l="0" t="0" r="r" b="b"/>
                <a:pathLst>
                  <a:path w="19939" h="18984" fill="norm" stroke="1" extrusionOk="0">
                    <a:moveTo>
                      <a:pt x="10058" y="18229"/>
                    </a:moveTo>
                    <a:cubicBezTo>
                      <a:pt x="13143" y="20663"/>
                      <a:pt x="12302" y="16404"/>
                      <a:pt x="15668" y="16708"/>
                    </a:cubicBezTo>
                    <a:cubicBezTo>
                      <a:pt x="19315" y="16708"/>
                      <a:pt x="19315" y="10624"/>
                      <a:pt x="19876" y="8190"/>
                    </a:cubicBezTo>
                    <a:cubicBezTo>
                      <a:pt x="20437" y="6060"/>
                      <a:pt x="17071" y="6060"/>
                      <a:pt x="17912" y="7886"/>
                    </a:cubicBezTo>
                    <a:cubicBezTo>
                      <a:pt x="18754" y="9407"/>
                      <a:pt x="17912" y="11232"/>
                      <a:pt x="17632" y="9102"/>
                    </a:cubicBezTo>
                    <a:cubicBezTo>
                      <a:pt x="17351" y="7277"/>
                      <a:pt x="14546" y="9102"/>
                      <a:pt x="13705" y="7581"/>
                    </a:cubicBezTo>
                    <a:cubicBezTo>
                      <a:pt x="12582" y="6060"/>
                      <a:pt x="16790" y="5756"/>
                      <a:pt x="17632" y="3931"/>
                    </a:cubicBezTo>
                    <a:cubicBezTo>
                      <a:pt x="18754" y="1801"/>
                      <a:pt x="14546" y="2105"/>
                      <a:pt x="15388" y="584"/>
                    </a:cubicBezTo>
                    <a:cubicBezTo>
                      <a:pt x="16510" y="-937"/>
                      <a:pt x="9216" y="888"/>
                      <a:pt x="11460" y="1801"/>
                    </a:cubicBezTo>
                    <a:cubicBezTo>
                      <a:pt x="13424" y="2714"/>
                      <a:pt x="11460" y="3931"/>
                      <a:pt x="9497" y="2409"/>
                    </a:cubicBezTo>
                    <a:cubicBezTo>
                      <a:pt x="7533" y="888"/>
                      <a:pt x="2203" y="3322"/>
                      <a:pt x="4167" y="5148"/>
                    </a:cubicBezTo>
                    <a:cubicBezTo>
                      <a:pt x="5569" y="6364"/>
                      <a:pt x="10338" y="4235"/>
                      <a:pt x="7533" y="8190"/>
                    </a:cubicBezTo>
                    <a:cubicBezTo>
                      <a:pt x="5008" y="12145"/>
                      <a:pt x="3886" y="6973"/>
                      <a:pt x="1362" y="7581"/>
                    </a:cubicBezTo>
                    <a:cubicBezTo>
                      <a:pt x="-1163" y="7886"/>
                      <a:pt x="-41" y="11232"/>
                      <a:pt x="3606" y="12449"/>
                    </a:cubicBezTo>
                    <a:cubicBezTo>
                      <a:pt x="7533" y="13666"/>
                      <a:pt x="6972" y="16100"/>
                      <a:pt x="10058" y="1822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0" name="Shape 3900"/>
              <p:cNvSpPr/>
              <p:nvPr/>
            </p:nvSpPr>
            <p:spPr>
              <a:xfrm>
                <a:off x="1034113" y="276615"/>
                <a:ext cx="17188" cy="13468"/>
              </a:xfrm>
              <a:custGeom>
                <a:avLst/>
                <a:gdLst/>
                <a:ahLst/>
                <a:cxnLst>
                  <a:cxn ang="0">
                    <a:pos x="wd2" y="hd2"/>
                  </a:cxn>
                  <a:cxn ang="5400000">
                    <a:pos x="wd2" y="hd2"/>
                  </a:cxn>
                  <a:cxn ang="10800000">
                    <a:pos x="wd2" y="hd2"/>
                  </a:cxn>
                  <a:cxn ang="16200000">
                    <a:pos x="wd2" y="hd2"/>
                  </a:cxn>
                </a:cxnLst>
                <a:rect l="0" t="0" r="r" b="b"/>
                <a:pathLst>
                  <a:path w="15331" h="13241" fill="norm" stroke="1" extrusionOk="0">
                    <a:moveTo>
                      <a:pt x="14679" y="10489"/>
                    </a:moveTo>
                    <a:cubicBezTo>
                      <a:pt x="18491" y="5089"/>
                      <a:pt x="4515" y="-5711"/>
                      <a:pt x="703" y="3739"/>
                    </a:cubicBezTo>
                    <a:cubicBezTo>
                      <a:pt x="-3109" y="13189"/>
                      <a:pt x="9597" y="15889"/>
                      <a:pt x="14679" y="1048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1" name="Shape 3901"/>
              <p:cNvSpPr/>
              <p:nvPr/>
            </p:nvSpPr>
            <p:spPr>
              <a:xfrm>
                <a:off x="1164123" y="68943"/>
                <a:ext cx="187347" cy="118750"/>
              </a:xfrm>
              <a:custGeom>
                <a:avLst/>
                <a:gdLst/>
                <a:ahLst/>
                <a:cxnLst>
                  <a:cxn ang="0">
                    <a:pos x="wd2" y="hd2"/>
                  </a:cxn>
                  <a:cxn ang="5400000">
                    <a:pos x="wd2" y="hd2"/>
                  </a:cxn>
                  <a:cxn ang="10800000">
                    <a:pos x="wd2" y="hd2"/>
                  </a:cxn>
                  <a:cxn ang="16200000">
                    <a:pos x="wd2" y="hd2"/>
                  </a:cxn>
                </a:cxnLst>
                <a:rect l="0" t="0" r="r" b="b"/>
                <a:pathLst>
                  <a:path w="21054" h="19678" fill="norm" stroke="1" extrusionOk="0">
                    <a:moveTo>
                      <a:pt x="753" y="9775"/>
                    </a:moveTo>
                    <a:cubicBezTo>
                      <a:pt x="2052" y="10694"/>
                      <a:pt x="1240" y="11843"/>
                      <a:pt x="2540" y="12532"/>
                    </a:cubicBezTo>
                    <a:cubicBezTo>
                      <a:pt x="3839" y="13451"/>
                      <a:pt x="7574" y="11613"/>
                      <a:pt x="7899" y="12762"/>
                    </a:cubicBezTo>
                    <a:cubicBezTo>
                      <a:pt x="8224" y="14141"/>
                      <a:pt x="4164" y="14141"/>
                      <a:pt x="4651" y="15060"/>
                    </a:cubicBezTo>
                    <a:cubicBezTo>
                      <a:pt x="5301" y="15749"/>
                      <a:pt x="7574" y="17128"/>
                      <a:pt x="7249" y="17817"/>
                    </a:cubicBezTo>
                    <a:cubicBezTo>
                      <a:pt x="6925" y="18507"/>
                      <a:pt x="11147" y="20345"/>
                      <a:pt x="11634" y="19426"/>
                    </a:cubicBezTo>
                    <a:cubicBezTo>
                      <a:pt x="11959" y="18507"/>
                      <a:pt x="13096" y="18736"/>
                      <a:pt x="14233" y="19426"/>
                    </a:cubicBezTo>
                    <a:cubicBezTo>
                      <a:pt x="15207" y="19885"/>
                      <a:pt x="15370" y="15749"/>
                      <a:pt x="16019" y="16439"/>
                    </a:cubicBezTo>
                    <a:cubicBezTo>
                      <a:pt x="16831" y="17128"/>
                      <a:pt x="16669" y="15060"/>
                      <a:pt x="17968" y="14371"/>
                    </a:cubicBezTo>
                    <a:cubicBezTo>
                      <a:pt x="19105" y="13681"/>
                      <a:pt x="20892" y="13681"/>
                      <a:pt x="21054" y="12762"/>
                    </a:cubicBezTo>
                    <a:cubicBezTo>
                      <a:pt x="21054" y="12302"/>
                      <a:pt x="20729" y="11383"/>
                      <a:pt x="19268" y="11613"/>
                    </a:cubicBezTo>
                    <a:cubicBezTo>
                      <a:pt x="17806" y="11843"/>
                      <a:pt x="16831" y="11154"/>
                      <a:pt x="17481" y="10005"/>
                    </a:cubicBezTo>
                    <a:cubicBezTo>
                      <a:pt x="18131" y="8856"/>
                      <a:pt x="15857" y="8396"/>
                      <a:pt x="16669" y="7477"/>
                    </a:cubicBezTo>
                    <a:cubicBezTo>
                      <a:pt x="17481" y="6558"/>
                      <a:pt x="15045" y="5639"/>
                      <a:pt x="15370" y="7017"/>
                    </a:cubicBezTo>
                    <a:cubicBezTo>
                      <a:pt x="15532" y="8396"/>
                      <a:pt x="13908" y="7247"/>
                      <a:pt x="13583" y="5868"/>
                    </a:cubicBezTo>
                    <a:cubicBezTo>
                      <a:pt x="13421" y="4719"/>
                      <a:pt x="10010" y="4260"/>
                      <a:pt x="7899" y="1502"/>
                    </a:cubicBezTo>
                    <a:cubicBezTo>
                      <a:pt x="5625" y="-1255"/>
                      <a:pt x="3352" y="583"/>
                      <a:pt x="4651" y="813"/>
                    </a:cubicBezTo>
                    <a:cubicBezTo>
                      <a:pt x="5950" y="1273"/>
                      <a:pt x="5950" y="2192"/>
                      <a:pt x="4813" y="1962"/>
                    </a:cubicBezTo>
                    <a:cubicBezTo>
                      <a:pt x="3839" y="1962"/>
                      <a:pt x="1890" y="2192"/>
                      <a:pt x="3677" y="3111"/>
                    </a:cubicBezTo>
                    <a:cubicBezTo>
                      <a:pt x="5301" y="4030"/>
                      <a:pt x="3514" y="4260"/>
                      <a:pt x="2052" y="4260"/>
                    </a:cubicBezTo>
                    <a:cubicBezTo>
                      <a:pt x="753" y="4260"/>
                      <a:pt x="591" y="6788"/>
                      <a:pt x="2377" y="7247"/>
                    </a:cubicBezTo>
                    <a:cubicBezTo>
                      <a:pt x="4164" y="7477"/>
                      <a:pt x="2865" y="9085"/>
                      <a:pt x="1403" y="8396"/>
                    </a:cubicBezTo>
                    <a:cubicBezTo>
                      <a:pt x="-59" y="7936"/>
                      <a:pt x="-546" y="8856"/>
                      <a:pt x="753" y="97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2" name="Shape 3902"/>
              <p:cNvSpPr/>
              <p:nvPr/>
            </p:nvSpPr>
            <p:spPr>
              <a:xfrm>
                <a:off x="1173024" y="199165"/>
                <a:ext cx="48413" cy="14320"/>
              </a:xfrm>
              <a:custGeom>
                <a:avLst/>
                <a:gdLst/>
                <a:ahLst/>
                <a:cxnLst>
                  <a:cxn ang="0">
                    <a:pos x="wd2" y="hd2"/>
                  </a:cxn>
                  <a:cxn ang="5400000">
                    <a:pos x="wd2" y="hd2"/>
                  </a:cxn>
                  <a:cxn ang="10800000">
                    <a:pos x="wd2" y="hd2"/>
                  </a:cxn>
                  <a:cxn ang="16200000">
                    <a:pos x="wd2" y="hd2"/>
                  </a:cxn>
                </a:cxnLst>
                <a:rect l="0" t="0" r="r" b="b"/>
                <a:pathLst>
                  <a:path w="18183" h="12422" fill="norm" stroke="1" extrusionOk="0">
                    <a:moveTo>
                      <a:pt x="18167" y="1163"/>
                    </a:moveTo>
                    <a:cubicBezTo>
                      <a:pt x="17627" y="-2649"/>
                      <a:pt x="-2893" y="3704"/>
                      <a:pt x="347" y="8786"/>
                    </a:cubicBezTo>
                    <a:cubicBezTo>
                      <a:pt x="5747" y="18951"/>
                      <a:pt x="18707" y="4975"/>
                      <a:pt x="18167" y="116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3" name="Shape 3903"/>
              <p:cNvSpPr/>
              <p:nvPr/>
            </p:nvSpPr>
            <p:spPr>
              <a:xfrm>
                <a:off x="1012324" y="199580"/>
                <a:ext cx="25396" cy="22825"/>
              </a:xfrm>
              <a:custGeom>
                <a:avLst/>
                <a:gdLst/>
                <a:ahLst/>
                <a:cxnLst>
                  <a:cxn ang="0">
                    <a:pos x="wd2" y="hd2"/>
                  </a:cxn>
                  <a:cxn ang="5400000">
                    <a:pos x="wd2" y="hd2"/>
                  </a:cxn>
                  <a:cxn ang="10800000">
                    <a:pos x="wd2" y="hd2"/>
                  </a:cxn>
                  <a:cxn ang="16200000">
                    <a:pos x="wd2" y="hd2"/>
                  </a:cxn>
                </a:cxnLst>
                <a:rect l="0" t="0" r="r" b="b"/>
                <a:pathLst>
                  <a:path w="17260" h="13464" fill="norm" stroke="1" extrusionOk="0">
                    <a:moveTo>
                      <a:pt x="16741" y="12161"/>
                    </a:moveTo>
                    <a:cubicBezTo>
                      <a:pt x="20668" y="8161"/>
                      <a:pt x="1032" y="-4639"/>
                      <a:pt x="50" y="1761"/>
                    </a:cubicBezTo>
                    <a:cubicBezTo>
                      <a:pt x="-932" y="7361"/>
                      <a:pt x="12813" y="16961"/>
                      <a:pt x="16741" y="121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4" name="Shape 3904"/>
              <p:cNvSpPr/>
              <p:nvPr/>
            </p:nvSpPr>
            <p:spPr>
              <a:xfrm>
                <a:off x="1140110" y="163368"/>
                <a:ext cx="53610" cy="34209"/>
              </a:xfrm>
              <a:custGeom>
                <a:avLst/>
                <a:gdLst/>
                <a:ahLst/>
                <a:cxnLst>
                  <a:cxn ang="0">
                    <a:pos x="wd2" y="hd2"/>
                  </a:cxn>
                  <a:cxn ang="5400000">
                    <a:pos x="wd2" y="hd2"/>
                  </a:cxn>
                  <a:cxn ang="10800000">
                    <a:pos x="wd2" y="hd2"/>
                  </a:cxn>
                  <a:cxn ang="16200000">
                    <a:pos x="wd2" y="hd2"/>
                  </a:cxn>
                </a:cxnLst>
                <a:rect l="0" t="0" r="r" b="b"/>
                <a:pathLst>
                  <a:path w="18217" h="18685" fill="norm" stroke="1" extrusionOk="0">
                    <a:moveTo>
                      <a:pt x="7141" y="18685"/>
                    </a:moveTo>
                    <a:cubicBezTo>
                      <a:pt x="11069" y="18685"/>
                      <a:pt x="14014" y="17940"/>
                      <a:pt x="16960" y="15706"/>
                    </a:cubicBezTo>
                    <a:cubicBezTo>
                      <a:pt x="20396" y="14216"/>
                      <a:pt x="15487" y="14216"/>
                      <a:pt x="17451" y="9747"/>
                    </a:cubicBezTo>
                    <a:cubicBezTo>
                      <a:pt x="19905" y="5278"/>
                      <a:pt x="12051" y="4533"/>
                      <a:pt x="11560" y="6023"/>
                    </a:cubicBezTo>
                    <a:cubicBezTo>
                      <a:pt x="11069" y="7513"/>
                      <a:pt x="1741" y="-2915"/>
                      <a:pt x="269" y="809"/>
                    </a:cubicBezTo>
                    <a:cubicBezTo>
                      <a:pt x="-1204" y="3788"/>
                      <a:pt x="3705" y="18685"/>
                      <a:pt x="7141" y="186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5" name="Shape 3905"/>
              <p:cNvSpPr/>
              <p:nvPr/>
            </p:nvSpPr>
            <p:spPr>
              <a:xfrm>
                <a:off x="1253786" y="204896"/>
                <a:ext cx="25651" cy="15708"/>
              </a:xfrm>
              <a:custGeom>
                <a:avLst/>
                <a:gdLst/>
                <a:ahLst/>
                <a:cxnLst>
                  <a:cxn ang="0">
                    <a:pos x="wd2" y="hd2"/>
                  </a:cxn>
                  <a:cxn ang="5400000">
                    <a:pos x="wd2" y="hd2"/>
                  </a:cxn>
                  <a:cxn ang="10800000">
                    <a:pos x="wd2" y="hd2"/>
                  </a:cxn>
                  <a:cxn ang="16200000">
                    <a:pos x="wd2" y="hd2"/>
                  </a:cxn>
                </a:cxnLst>
                <a:rect l="0" t="0" r="r" b="b"/>
                <a:pathLst>
                  <a:path w="13075" h="14478" fill="norm" stroke="1" extrusionOk="0">
                    <a:moveTo>
                      <a:pt x="10690" y="1353"/>
                    </a:moveTo>
                    <a:cubicBezTo>
                      <a:pt x="3986" y="-4047"/>
                      <a:pt x="-4207" y="8103"/>
                      <a:pt x="2496" y="13503"/>
                    </a:cubicBezTo>
                    <a:cubicBezTo>
                      <a:pt x="8455" y="17553"/>
                      <a:pt x="17393" y="8103"/>
                      <a:pt x="10690" y="135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6" name="Shape 3906"/>
              <p:cNvSpPr/>
              <p:nvPr/>
            </p:nvSpPr>
            <p:spPr>
              <a:xfrm>
                <a:off x="1018117" y="143107"/>
                <a:ext cx="107498" cy="54744"/>
              </a:xfrm>
              <a:custGeom>
                <a:avLst/>
                <a:gdLst/>
                <a:ahLst/>
                <a:cxnLst>
                  <a:cxn ang="0">
                    <a:pos x="wd2" y="hd2"/>
                  </a:cxn>
                  <a:cxn ang="5400000">
                    <a:pos x="wd2" y="hd2"/>
                  </a:cxn>
                  <a:cxn ang="10800000">
                    <a:pos x="wd2" y="hd2"/>
                  </a:cxn>
                  <a:cxn ang="16200000">
                    <a:pos x="wd2" y="hd2"/>
                  </a:cxn>
                </a:cxnLst>
                <a:rect l="0" t="0" r="r" b="b"/>
                <a:pathLst>
                  <a:path w="19421" h="19691" fill="norm" stroke="1" extrusionOk="0">
                    <a:moveTo>
                      <a:pt x="2667" y="6606"/>
                    </a:moveTo>
                    <a:cubicBezTo>
                      <a:pt x="4247" y="4596"/>
                      <a:pt x="7145" y="8113"/>
                      <a:pt x="6618" y="10122"/>
                    </a:cubicBezTo>
                    <a:cubicBezTo>
                      <a:pt x="6091" y="12633"/>
                      <a:pt x="1613" y="10122"/>
                      <a:pt x="1877" y="11629"/>
                    </a:cubicBezTo>
                    <a:cubicBezTo>
                      <a:pt x="1877" y="12633"/>
                      <a:pt x="2403" y="15647"/>
                      <a:pt x="5564" y="13638"/>
                    </a:cubicBezTo>
                    <a:cubicBezTo>
                      <a:pt x="8725" y="12131"/>
                      <a:pt x="11359" y="13136"/>
                      <a:pt x="13467" y="16652"/>
                    </a:cubicBezTo>
                    <a:cubicBezTo>
                      <a:pt x="15574" y="19666"/>
                      <a:pt x="17681" y="21173"/>
                      <a:pt x="18999" y="17657"/>
                    </a:cubicBezTo>
                    <a:cubicBezTo>
                      <a:pt x="20579" y="14643"/>
                      <a:pt x="17155" y="14140"/>
                      <a:pt x="17945" y="11629"/>
                    </a:cubicBezTo>
                    <a:cubicBezTo>
                      <a:pt x="18472" y="9117"/>
                      <a:pt x="15838" y="7610"/>
                      <a:pt x="14257" y="7610"/>
                    </a:cubicBezTo>
                    <a:cubicBezTo>
                      <a:pt x="12940" y="7610"/>
                      <a:pt x="12413" y="2587"/>
                      <a:pt x="11096" y="3592"/>
                    </a:cubicBezTo>
                    <a:cubicBezTo>
                      <a:pt x="10042" y="4596"/>
                      <a:pt x="9252" y="6103"/>
                      <a:pt x="9252" y="3089"/>
                    </a:cubicBezTo>
                    <a:cubicBezTo>
                      <a:pt x="9252" y="-427"/>
                      <a:pt x="2403" y="-427"/>
                      <a:pt x="559" y="578"/>
                    </a:cubicBezTo>
                    <a:cubicBezTo>
                      <a:pt x="-1021" y="2085"/>
                      <a:pt x="1086" y="8615"/>
                      <a:pt x="2667" y="66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7" name="Shape 3907"/>
              <p:cNvSpPr/>
              <p:nvPr/>
            </p:nvSpPr>
            <p:spPr>
              <a:xfrm>
                <a:off x="1421545" y="328179"/>
                <a:ext cx="73699" cy="34261"/>
              </a:xfrm>
              <a:custGeom>
                <a:avLst/>
                <a:gdLst/>
                <a:ahLst/>
                <a:cxnLst>
                  <a:cxn ang="0">
                    <a:pos x="wd2" y="hd2"/>
                  </a:cxn>
                  <a:cxn ang="5400000">
                    <a:pos x="wd2" y="hd2"/>
                  </a:cxn>
                  <a:cxn ang="10800000">
                    <a:pos x="wd2" y="hd2"/>
                  </a:cxn>
                  <a:cxn ang="16200000">
                    <a:pos x="wd2" y="hd2"/>
                  </a:cxn>
                </a:cxnLst>
                <a:rect l="0" t="0" r="r" b="b"/>
                <a:pathLst>
                  <a:path w="20625" h="16842" fill="norm" stroke="1" extrusionOk="0">
                    <a:moveTo>
                      <a:pt x="225" y="1873"/>
                    </a:moveTo>
                    <a:cubicBezTo>
                      <a:pt x="-975" y="6054"/>
                      <a:pt x="3025" y="6054"/>
                      <a:pt x="3025" y="11628"/>
                    </a:cubicBezTo>
                    <a:cubicBezTo>
                      <a:pt x="3425" y="16506"/>
                      <a:pt x="7025" y="18596"/>
                      <a:pt x="9825" y="15112"/>
                    </a:cubicBezTo>
                    <a:cubicBezTo>
                      <a:pt x="12625" y="12325"/>
                      <a:pt x="20625" y="16506"/>
                      <a:pt x="20625" y="12325"/>
                    </a:cubicBezTo>
                    <a:cubicBezTo>
                      <a:pt x="20625" y="8144"/>
                      <a:pt x="12225" y="1177"/>
                      <a:pt x="9425" y="2570"/>
                    </a:cubicBezTo>
                    <a:cubicBezTo>
                      <a:pt x="6225" y="3267"/>
                      <a:pt x="1425" y="-3004"/>
                      <a:pt x="225" y="187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8" name="Shape 3908"/>
              <p:cNvSpPr/>
              <p:nvPr/>
            </p:nvSpPr>
            <p:spPr>
              <a:xfrm>
                <a:off x="796165" y="257325"/>
                <a:ext cx="25791" cy="16616"/>
              </a:xfrm>
              <a:custGeom>
                <a:avLst/>
                <a:gdLst/>
                <a:ahLst/>
                <a:cxnLst>
                  <a:cxn ang="0">
                    <a:pos x="wd2" y="hd2"/>
                  </a:cxn>
                  <a:cxn ang="5400000">
                    <a:pos x="wd2" y="hd2"/>
                  </a:cxn>
                  <a:cxn ang="10800000">
                    <a:pos x="wd2" y="hd2"/>
                  </a:cxn>
                  <a:cxn ang="16200000">
                    <a:pos x="wd2" y="hd2"/>
                  </a:cxn>
                </a:cxnLst>
                <a:rect l="0" t="0" r="r" b="b"/>
                <a:pathLst>
                  <a:path w="16731" h="15315" fill="norm" stroke="1" extrusionOk="0">
                    <a:moveTo>
                      <a:pt x="695" y="15206"/>
                    </a:moveTo>
                    <a:cubicBezTo>
                      <a:pt x="9147" y="16477"/>
                      <a:pt x="17599" y="6312"/>
                      <a:pt x="16660" y="1230"/>
                    </a:cubicBezTo>
                    <a:cubicBezTo>
                      <a:pt x="16660" y="-5123"/>
                      <a:pt x="-4001" y="15206"/>
                      <a:pt x="695" y="1520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09" name="Shape 3909"/>
              <p:cNvSpPr/>
              <p:nvPr/>
            </p:nvSpPr>
            <p:spPr>
              <a:xfrm>
                <a:off x="1432753" y="645569"/>
                <a:ext cx="15101" cy="16470"/>
              </a:xfrm>
              <a:custGeom>
                <a:avLst/>
                <a:gdLst/>
                <a:ahLst/>
                <a:cxnLst>
                  <a:cxn ang="0">
                    <a:pos x="wd2" y="hd2"/>
                  </a:cxn>
                  <a:cxn ang="5400000">
                    <a:pos x="wd2" y="hd2"/>
                  </a:cxn>
                  <a:cxn ang="10800000">
                    <a:pos x="wd2" y="hd2"/>
                  </a:cxn>
                  <a:cxn ang="16200000">
                    <a:pos x="wd2" y="hd2"/>
                  </a:cxn>
                </a:cxnLst>
                <a:rect l="0" t="0" r="r" b="b"/>
                <a:pathLst>
                  <a:path w="12677" h="18684" fill="norm" stroke="1" extrusionOk="0">
                    <a:moveTo>
                      <a:pt x="6157" y="18599"/>
                    </a:moveTo>
                    <a:cubicBezTo>
                      <a:pt x="9757" y="18599"/>
                      <a:pt x="18157" y="-1458"/>
                      <a:pt x="7357" y="85"/>
                    </a:cubicBezTo>
                    <a:cubicBezTo>
                      <a:pt x="-3443" y="85"/>
                      <a:pt x="-1043" y="20142"/>
                      <a:pt x="6157" y="185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0" name="Shape 3910"/>
              <p:cNvSpPr/>
              <p:nvPr/>
            </p:nvSpPr>
            <p:spPr>
              <a:xfrm>
                <a:off x="438887" y="318700"/>
                <a:ext cx="1397915" cy="757647"/>
              </a:xfrm>
              <a:custGeom>
                <a:avLst/>
                <a:gdLst/>
                <a:ahLst/>
                <a:cxnLst>
                  <a:cxn ang="0">
                    <a:pos x="wd2" y="hd2"/>
                  </a:cxn>
                  <a:cxn ang="5400000">
                    <a:pos x="wd2" y="hd2"/>
                  </a:cxn>
                  <a:cxn ang="10800000">
                    <a:pos x="wd2" y="hd2"/>
                  </a:cxn>
                  <a:cxn ang="16200000">
                    <a:pos x="wd2" y="hd2"/>
                  </a:cxn>
                </a:cxnLst>
                <a:rect l="0" t="0" r="r" b="b"/>
                <a:pathLst>
                  <a:path w="21569" h="21571" fill="norm" stroke="1" extrusionOk="0">
                    <a:moveTo>
                      <a:pt x="11614" y="17514"/>
                    </a:moveTo>
                    <a:cubicBezTo>
                      <a:pt x="11636" y="17514"/>
                      <a:pt x="11658" y="17514"/>
                      <a:pt x="11680" y="17553"/>
                    </a:cubicBezTo>
                    <a:cubicBezTo>
                      <a:pt x="11725" y="17593"/>
                      <a:pt x="11725" y="17712"/>
                      <a:pt x="11725" y="17792"/>
                    </a:cubicBezTo>
                    <a:cubicBezTo>
                      <a:pt x="11747" y="17832"/>
                      <a:pt x="11747" y="17872"/>
                      <a:pt x="11770" y="17872"/>
                    </a:cubicBezTo>
                    <a:cubicBezTo>
                      <a:pt x="11792" y="17911"/>
                      <a:pt x="11837" y="17911"/>
                      <a:pt x="11859" y="17951"/>
                    </a:cubicBezTo>
                    <a:cubicBezTo>
                      <a:pt x="11881" y="17991"/>
                      <a:pt x="11926" y="17991"/>
                      <a:pt x="11948" y="17991"/>
                    </a:cubicBezTo>
                    <a:cubicBezTo>
                      <a:pt x="11948" y="17991"/>
                      <a:pt x="11970" y="17991"/>
                      <a:pt x="11970" y="17991"/>
                    </a:cubicBezTo>
                    <a:cubicBezTo>
                      <a:pt x="11993" y="17951"/>
                      <a:pt x="12037" y="17911"/>
                      <a:pt x="12082" y="17911"/>
                    </a:cubicBezTo>
                    <a:cubicBezTo>
                      <a:pt x="12149" y="17911"/>
                      <a:pt x="12193" y="17951"/>
                      <a:pt x="12238" y="18031"/>
                    </a:cubicBezTo>
                    <a:cubicBezTo>
                      <a:pt x="12260" y="18110"/>
                      <a:pt x="12282" y="18110"/>
                      <a:pt x="12305" y="18110"/>
                    </a:cubicBezTo>
                    <a:cubicBezTo>
                      <a:pt x="12349" y="18110"/>
                      <a:pt x="12349" y="18110"/>
                      <a:pt x="12349" y="18110"/>
                    </a:cubicBezTo>
                    <a:cubicBezTo>
                      <a:pt x="12372" y="18110"/>
                      <a:pt x="12416" y="18110"/>
                      <a:pt x="12438" y="18190"/>
                    </a:cubicBezTo>
                    <a:cubicBezTo>
                      <a:pt x="12483" y="18309"/>
                      <a:pt x="12550" y="18349"/>
                      <a:pt x="12594" y="18269"/>
                    </a:cubicBezTo>
                    <a:cubicBezTo>
                      <a:pt x="12617" y="18190"/>
                      <a:pt x="12639" y="18190"/>
                      <a:pt x="12684" y="18190"/>
                    </a:cubicBezTo>
                    <a:cubicBezTo>
                      <a:pt x="12773" y="18190"/>
                      <a:pt x="12907" y="18269"/>
                      <a:pt x="12973" y="18309"/>
                    </a:cubicBezTo>
                    <a:cubicBezTo>
                      <a:pt x="13018" y="18349"/>
                      <a:pt x="13018" y="18349"/>
                      <a:pt x="13018" y="18349"/>
                    </a:cubicBezTo>
                    <a:cubicBezTo>
                      <a:pt x="13129" y="18150"/>
                      <a:pt x="13219" y="17832"/>
                      <a:pt x="13308" y="17832"/>
                    </a:cubicBezTo>
                    <a:cubicBezTo>
                      <a:pt x="13441" y="17832"/>
                      <a:pt x="13820" y="17911"/>
                      <a:pt x="13843" y="18230"/>
                    </a:cubicBezTo>
                    <a:cubicBezTo>
                      <a:pt x="13865" y="18588"/>
                      <a:pt x="14088" y="18269"/>
                      <a:pt x="14110" y="18588"/>
                    </a:cubicBezTo>
                    <a:cubicBezTo>
                      <a:pt x="14133" y="18786"/>
                      <a:pt x="14222" y="18985"/>
                      <a:pt x="14244" y="19105"/>
                    </a:cubicBezTo>
                    <a:cubicBezTo>
                      <a:pt x="14266" y="19144"/>
                      <a:pt x="14266" y="19144"/>
                      <a:pt x="14266" y="19144"/>
                    </a:cubicBezTo>
                    <a:cubicBezTo>
                      <a:pt x="14333" y="19224"/>
                      <a:pt x="14378" y="19264"/>
                      <a:pt x="14422" y="19343"/>
                    </a:cubicBezTo>
                    <a:cubicBezTo>
                      <a:pt x="14445" y="19383"/>
                      <a:pt x="14445" y="19383"/>
                      <a:pt x="14445" y="19383"/>
                    </a:cubicBezTo>
                    <a:cubicBezTo>
                      <a:pt x="14534" y="19383"/>
                      <a:pt x="14690" y="19423"/>
                      <a:pt x="14779" y="19463"/>
                    </a:cubicBezTo>
                    <a:cubicBezTo>
                      <a:pt x="14935" y="19582"/>
                      <a:pt x="15158" y="19343"/>
                      <a:pt x="15247" y="19701"/>
                    </a:cubicBezTo>
                    <a:cubicBezTo>
                      <a:pt x="15314" y="20020"/>
                      <a:pt x="15515" y="20298"/>
                      <a:pt x="15336" y="20298"/>
                    </a:cubicBezTo>
                    <a:cubicBezTo>
                      <a:pt x="15180" y="20338"/>
                      <a:pt x="15002" y="19980"/>
                      <a:pt x="15002" y="20179"/>
                    </a:cubicBezTo>
                    <a:cubicBezTo>
                      <a:pt x="15024" y="20378"/>
                      <a:pt x="14935" y="20258"/>
                      <a:pt x="14935" y="20577"/>
                    </a:cubicBezTo>
                    <a:cubicBezTo>
                      <a:pt x="14935" y="20815"/>
                      <a:pt x="14868" y="21133"/>
                      <a:pt x="14801" y="21253"/>
                    </a:cubicBezTo>
                    <a:cubicBezTo>
                      <a:pt x="14801" y="21293"/>
                      <a:pt x="14801" y="21293"/>
                      <a:pt x="14801" y="21293"/>
                    </a:cubicBezTo>
                    <a:cubicBezTo>
                      <a:pt x="14779" y="21372"/>
                      <a:pt x="14779" y="21491"/>
                      <a:pt x="14824" y="21571"/>
                    </a:cubicBezTo>
                    <a:cubicBezTo>
                      <a:pt x="14824" y="21571"/>
                      <a:pt x="14824" y="21571"/>
                      <a:pt x="14824" y="21571"/>
                    </a:cubicBezTo>
                    <a:cubicBezTo>
                      <a:pt x="14913" y="21452"/>
                      <a:pt x="15002" y="21332"/>
                      <a:pt x="15091" y="21332"/>
                    </a:cubicBezTo>
                    <a:cubicBezTo>
                      <a:pt x="15269" y="21332"/>
                      <a:pt x="15314" y="21531"/>
                      <a:pt x="15425" y="21372"/>
                    </a:cubicBezTo>
                    <a:cubicBezTo>
                      <a:pt x="15515" y="21293"/>
                      <a:pt x="15537" y="21213"/>
                      <a:pt x="15559" y="21253"/>
                    </a:cubicBezTo>
                    <a:cubicBezTo>
                      <a:pt x="15604" y="21213"/>
                      <a:pt x="15604" y="21213"/>
                      <a:pt x="15604" y="21213"/>
                    </a:cubicBezTo>
                    <a:cubicBezTo>
                      <a:pt x="15604" y="21213"/>
                      <a:pt x="15604" y="21133"/>
                      <a:pt x="15604" y="21054"/>
                    </a:cubicBezTo>
                    <a:cubicBezTo>
                      <a:pt x="15581" y="21054"/>
                      <a:pt x="15581" y="21054"/>
                      <a:pt x="15581" y="21054"/>
                    </a:cubicBezTo>
                    <a:cubicBezTo>
                      <a:pt x="15515" y="21094"/>
                      <a:pt x="15492" y="21054"/>
                      <a:pt x="15448" y="20935"/>
                    </a:cubicBezTo>
                    <a:cubicBezTo>
                      <a:pt x="15403" y="20736"/>
                      <a:pt x="15782" y="20537"/>
                      <a:pt x="15960" y="20577"/>
                    </a:cubicBezTo>
                    <a:cubicBezTo>
                      <a:pt x="16116" y="20616"/>
                      <a:pt x="16206" y="20497"/>
                      <a:pt x="16272" y="20497"/>
                    </a:cubicBezTo>
                    <a:cubicBezTo>
                      <a:pt x="16295" y="20497"/>
                      <a:pt x="16295" y="20497"/>
                      <a:pt x="16295" y="20497"/>
                    </a:cubicBezTo>
                    <a:cubicBezTo>
                      <a:pt x="16585" y="20020"/>
                      <a:pt x="16629" y="20020"/>
                      <a:pt x="16651" y="20020"/>
                    </a:cubicBezTo>
                    <a:cubicBezTo>
                      <a:pt x="16718" y="20020"/>
                      <a:pt x="17409" y="20020"/>
                      <a:pt x="17498" y="20020"/>
                    </a:cubicBezTo>
                    <a:cubicBezTo>
                      <a:pt x="17588" y="19900"/>
                      <a:pt x="17766" y="19662"/>
                      <a:pt x="17788" y="19463"/>
                    </a:cubicBezTo>
                    <a:cubicBezTo>
                      <a:pt x="17811" y="19264"/>
                      <a:pt x="17967" y="18588"/>
                      <a:pt x="18123" y="18588"/>
                    </a:cubicBezTo>
                    <a:cubicBezTo>
                      <a:pt x="18145" y="18588"/>
                      <a:pt x="18167" y="18627"/>
                      <a:pt x="18167" y="18627"/>
                    </a:cubicBezTo>
                    <a:cubicBezTo>
                      <a:pt x="18212" y="18707"/>
                      <a:pt x="18279" y="18707"/>
                      <a:pt x="18346" y="18707"/>
                    </a:cubicBezTo>
                    <a:cubicBezTo>
                      <a:pt x="18435" y="18707"/>
                      <a:pt x="18524" y="18747"/>
                      <a:pt x="18524" y="18866"/>
                    </a:cubicBezTo>
                    <a:cubicBezTo>
                      <a:pt x="18524" y="18906"/>
                      <a:pt x="18524" y="18906"/>
                      <a:pt x="18524" y="18985"/>
                    </a:cubicBezTo>
                    <a:cubicBezTo>
                      <a:pt x="18524" y="19144"/>
                      <a:pt x="18502" y="19542"/>
                      <a:pt x="18724" y="20059"/>
                    </a:cubicBezTo>
                    <a:cubicBezTo>
                      <a:pt x="18724" y="20099"/>
                      <a:pt x="18724" y="20099"/>
                      <a:pt x="18724" y="20099"/>
                    </a:cubicBezTo>
                    <a:cubicBezTo>
                      <a:pt x="18814" y="19980"/>
                      <a:pt x="18903" y="19940"/>
                      <a:pt x="18947" y="19940"/>
                    </a:cubicBezTo>
                    <a:cubicBezTo>
                      <a:pt x="19059" y="19940"/>
                      <a:pt x="19215" y="19701"/>
                      <a:pt x="19259" y="19542"/>
                    </a:cubicBezTo>
                    <a:cubicBezTo>
                      <a:pt x="19304" y="19383"/>
                      <a:pt x="19349" y="19701"/>
                      <a:pt x="19259" y="19741"/>
                    </a:cubicBezTo>
                    <a:cubicBezTo>
                      <a:pt x="19170" y="19781"/>
                      <a:pt x="19349" y="19900"/>
                      <a:pt x="19505" y="19900"/>
                    </a:cubicBezTo>
                    <a:cubicBezTo>
                      <a:pt x="19661" y="19900"/>
                      <a:pt x="19415" y="19980"/>
                      <a:pt x="19304" y="19980"/>
                    </a:cubicBezTo>
                    <a:cubicBezTo>
                      <a:pt x="19193" y="19980"/>
                      <a:pt x="19148" y="20020"/>
                      <a:pt x="18992" y="20298"/>
                    </a:cubicBezTo>
                    <a:cubicBezTo>
                      <a:pt x="18836" y="20577"/>
                      <a:pt x="18858" y="20656"/>
                      <a:pt x="18947" y="20775"/>
                    </a:cubicBezTo>
                    <a:cubicBezTo>
                      <a:pt x="19037" y="20935"/>
                      <a:pt x="19170" y="20855"/>
                      <a:pt x="19282" y="20656"/>
                    </a:cubicBezTo>
                    <a:cubicBezTo>
                      <a:pt x="19415" y="20497"/>
                      <a:pt x="19393" y="20298"/>
                      <a:pt x="19527" y="20298"/>
                    </a:cubicBezTo>
                    <a:cubicBezTo>
                      <a:pt x="19638" y="20298"/>
                      <a:pt x="19973" y="20099"/>
                      <a:pt x="20107" y="20020"/>
                    </a:cubicBezTo>
                    <a:cubicBezTo>
                      <a:pt x="20240" y="19940"/>
                      <a:pt x="20151" y="19900"/>
                      <a:pt x="20151" y="19781"/>
                    </a:cubicBezTo>
                    <a:cubicBezTo>
                      <a:pt x="20151" y="19701"/>
                      <a:pt x="20396" y="19701"/>
                      <a:pt x="20485" y="19582"/>
                    </a:cubicBezTo>
                    <a:cubicBezTo>
                      <a:pt x="20575" y="19463"/>
                      <a:pt x="20463" y="19383"/>
                      <a:pt x="20396" y="19383"/>
                    </a:cubicBezTo>
                    <a:cubicBezTo>
                      <a:pt x="20307" y="19423"/>
                      <a:pt x="20374" y="19184"/>
                      <a:pt x="20396" y="19105"/>
                    </a:cubicBezTo>
                    <a:cubicBezTo>
                      <a:pt x="20396" y="18985"/>
                      <a:pt x="20218" y="19144"/>
                      <a:pt x="20218" y="19264"/>
                    </a:cubicBezTo>
                    <a:cubicBezTo>
                      <a:pt x="20218" y="19383"/>
                      <a:pt x="20084" y="19463"/>
                      <a:pt x="20084" y="19542"/>
                    </a:cubicBezTo>
                    <a:cubicBezTo>
                      <a:pt x="20084" y="19781"/>
                      <a:pt x="20062" y="19622"/>
                      <a:pt x="19973" y="19701"/>
                    </a:cubicBezTo>
                    <a:cubicBezTo>
                      <a:pt x="19884" y="19781"/>
                      <a:pt x="19549" y="19701"/>
                      <a:pt x="19527" y="19582"/>
                    </a:cubicBezTo>
                    <a:cubicBezTo>
                      <a:pt x="19527" y="19423"/>
                      <a:pt x="19282" y="19383"/>
                      <a:pt x="19259" y="19184"/>
                    </a:cubicBezTo>
                    <a:cubicBezTo>
                      <a:pt x="19259" y="18985"/>
                      <a:pt x="19126" y="18946"/>
                      <a:pt x="19237" y="18707"/>
                    </a:cubicBezTo>
                    <a:cubicBezTo>
                      <a:pt x="19326" y="18508"/>
                      <a:pt x="19215" y="18428"/>
                      <a:pt x="19126" y="18588"/>
                    </a:cubicBezTo>
                    <a:cubicBezTo>
                      <a:pt x="19014" y="18747"/>
                      <a:pt x="18970" y="18468"/>
                      <a:pt x="19103" y="18389"/>
                    </a:cubicBezTo>
                    <a:cubicBezTo>
                      <a:pt x="19215" y="18309"/>
                      <a:pt x="19460" y="18230"/>
                      <a:pt x="19349" y="17832"/>
                    </a:cubicBezTo>
                    <a:cubicBezTo>
                      <a:pt x="19215" y="17434"/>
                      <a:pt x="18457" y="17951"/>
                      <a:pt x="18256" y="18150"/>
                    </a:cubicBezTo>
                    <a:cubicBezTo>
                      <a:pt x="18056" y="18349"/>
                      <a:pt x="17811" y="18985"/>
                      <a:pt x="17699" y="18985"/>
                    </a:cubicBezTo>
                    <a:cubicBezTo>
                      <a:pt x="17610" y="18985"/>
                      <a:pt x="17900" y="18627"/>
                      <a:pt x="17944" y="18508"/>
                    </a:cubicBezTo>
                    <a:cubicBezTo>
                      <a:pt x="17989" y="18389"/>
                      <a:pt x="17922" y="18230"/>
                      <a:pt x="17989" y="18309"/>
                    </a:cubicBezTo>
                    <a:cubicBezTo>
                      <a:pt x="18056" y="18349"/>
                      <a:pt x="18212" y="17872"/>
                      <a:pt x="18346" y="17712"/>
                    </a:cubicBezTo>
                    <a:cubicBezTo>
                      <a:pt x="18457" y="17553"/>
                      <a:pt x="18591" y="17712"/>
                      <a:pt x="18591" y="17553"/>
                    </a:cubicBezTo>
                    <a:cubicBezTo>
                      <a:pt x="18613" y="17434"/>
                      <a:pt x="18680" y="17354"/>
                      <a:pt x="18791" y="17156"/>
                    </a:cubicBezTo>
                    <a:cubicBezTo>
                      <a:pt x="18903" y="16996"/>
                      <a:pt x="20218" y="17036"/>
                      <a:pt x="20352" y="17036"/>
                    </a:cubicBezTo>
                    <a:cubicBezTo>
                      <a:pt x="20485" y="17036"/>
                      <a:pt x="20731" y="16718"/>
                      <a:pt x="20798" y="16519"/>
                    </a:cubicBezTo>
                    <a:cubicBezTo>
                      <a:pt x="20887" y="16320"/>
                      <a:pt x="20976" y="16320"/>
                      <a:pt x="21154" y="16360"/>
                    </a:cubicBezTo>
                    <a:cubicBezTo>
                      <a:pt x="21333" y="16360"/>
                      <a:pt x="21422" y="16081"/>
                      <a:pt x="21511" y="15962"/>
                    </a:cubicBezTo>
                    <a:cubicBezTo>
                      <a:pt x="21600" y="15883"/>
                      <a:pt x="21555" y="15803"/>
                      <a:pt x="21489" y="15803"/>
                    </a:cubicBezTo>
                    <a:cubicBezTo>
                      <a:pt x="21399" y="15763"/>
                      <a:pt x="21333" y="15684"/>
                      <a:pt x="21399" y="15644"/>
                    </a:cubicBezTo>
                    <a:cubicBezTo>
                      <a:pt x="21489" y="15644"/>
                      <a:pt x="21533" y="15564"/>
                      <a:pt x="21555" y="15405"/>
                    </a:cubicBezTo>
                    <a:cubicBezTo>
                      <a:pt x="21600" y="15206"/>
                      <a:pt x="21533" y="15286"/>
                      <a:pt x="21422" y="15047"/>
                    </a:cubicBezTo>
                    <a:cubicBezTo>
                      <a:pt x="21310" y="14809"/>
                      <a:pt x="21266" y="15127"/>
                      <a:pt x="21154" y="15087"/>
                    </a:cubicBezTo>
                    <a:cubicBezTo>
                      <a:pt x="21043" y="15087"/>
                      <a:pt x="21221" y="14848"/>
                      <a:pt x="21132" y="14729"/>
                    </a:cubicBezTo>
                    <a:cubicBezTo>
                      <a:pt x="21043" y="14649"/>
                      <a:pt x="20887" y="14729"/>
                      <a:pt x="20753" y="14928"/>
                    </a:cubicBezTo>
                    <a:cubicBezTo>
                      <a:pt x="20619" y="15127"/>
                      <a:pt x="20619" y="14888"/>
                      <a:pt x="20508" y="15087"/>
                    </a:cubicBezTo>
                    <a:cubicBezTo>
                      <a:pt x="20396" y="15286"/>
                      <a:pt x="20396" y="15007"/>
                      <a:pt x="20441" y="14928"/>
                    </a:cubicBezTo>
                    <a:cubicBezTo>
                      <a:pt x="20508" y="14848"/>
                      <a:pt x="20552" y="14928"/>
                      <a:pt x="20597" y="14809"/>
                    </a:cubicBezTo>
                    <a:cubicBezTo>
                      <a:pt x="20641" y="14689"/>
                      <a:pt x="20686" y="14809"/>
                      <a:pt x="20820" y="14649"/>
                    </a:cubicBezTo>
                    <a:cubicBezTo>
                      <a:pt x="20954" y="14530"/>
                      <a:pt x="21065" y="14570"/>
                      <a:pt x="21110" y="14490"/>
                    </a:cubicBezTo>
                    <a:cubicBezTo>
                      <a:pt x="21132" y="14371"/>
                      <a:pt x="21043" y="14212"/>
                      <a:pt x="20909" y="14252"/>
                    </a:cubicBezTo>
                    <a:cubicBezTo>
                      <a:pt x="20798" y="14331"/>
                      <a:pt x="20708" y="13973"/>
                      <a:pt x="20641" y="14053"/>
                    </a:cubicBezTo>
                    <a:cubicBezTo>
                      <a:pt x="20552" y="14172"/>
                      <a:pt x="20575" y="13933"/>
                      <a:pt x="20485" y="14013"/>
                    </a:cubicBezTo>
                    <a:cubicBezTo>
                      <a:pt x="20396" y="14132"/>
                      <a:pt x="20352" y="13973"/>
                      <a:pt x="20307" y="13814"/>
                    </a:cubicBezTo>
                    <a:cubicBezTo>
                      <a:pt x="20263" y="13615"/>
                      <a:pt x="20017" y="13297"/>
                      <a:pt x="19884" y="13217"/>
                    </a:cubicBezTo>
                    <a:cubicBezTo>
                      <a:pt x="19728" y="13138"/>
                      <a:pt x="19839" y="13019"/>
                      <a:pt x="19906" y="13098"/>
                    </a:cubicBezTo>
                    <a:cubicBezTo>
                      <a:pt x="19995" y="13217"/>
                      <a:pt x="20084" y="13019"/>
                      <a:pt x="20107" y="12899"/>
                    </a:cubicBezTo>
                    <a:cubicBezTo>
                      <a:pt x="20151" y="12820"/>
                      <a:pt x="20062" y="12700"/>
                      <a:pt x="20017" y="12700"/>
                    </a:cubicBezTo>
                    <a:cubicBezTo>
                      <a:pt x="19973" y="12700"/>
                      <a:pt x="19973" y="12581"/>
                      <a:pt x="19973" y="12462"/>
                    </a:cubicBezTo>
                    <a:cubicBezTo>
                      <a:pt x="19995" y="12382"/>
                      <a:pt x="19817" y="12223"/>
                      <a:pt x="19817" y="12143"/>
                    </a:cubicBezTo>
                    <a:cubicBezTo>
                      <a:pt x="19817" y="12024"/>
                      <a:pt x="19705" y="11984"/>
                      <a:pt x="19728" y="11865"/>
                    </a:cubicBezTo>
                    <a:cubicBezTo>
                      <a:pt x="19728" y="11785"/>
                      <a:pt x="19616" y="11666"/>
                      <a:pt x="19616" y="11547"/>
                    </a:cubicBezTo>
                    <a:cubicBezTo>
                      <a:pt x="19616" y="11427"/>
                      <a:pt x="19460" y="11189"/>
                      <a:pt x="19460" y="11030"/>
                    </a:cubicBezTo>
                    <a:cubicBezTo>
                      <a:pt x="19438" y="10910"/>
                      <a:pt x="19349" y="10791"/>
                      <a:pt x="19326" y="10632"/>
                    </a:cubicBezTo>
                    <a:cubicBezTo>
                      <a:pt x="19282" y="10473"/>
                      <a:pt x="19237" y="10552"/>
                      <a:pt x="19215" y="10791"/>
                    </a:cubicBezTo>
                    <a:cubicBezTo>
                      <a:pt x="19170" y="11030"/>
                      <a:pt x="19059" y="11030"/>
                      <a:pt x="19103" y="11109"/>
                    </a:cubicBezTo>
                    <a:cubicBezTo>
                      <a:pt x="19170" y="11268"/>
                      <a:pt x="19103" y="11268"/>
                      <a:pt x="19059" y="11348"/>
                    </a:cubicBezTo>
                    <a:cubicBezTo>
                      <a:pt x="19014" y="11467"/>
                      <a:pt x="19103" y="11626"/>
                      <a:pt x="19014" y="11626"/>
                    </a:cubicBezTo>
                    <a:cubicBezTo>
                      <a:pt x="18925" y="11626"/>
                      <a:pt x="18970" y="11905"/>
                      <a:pt x="18925" y="11785"/>
                    </a:cubicBezTo>
                    <a:cubicBezTo>
                      <a:pt x="18880" y="11626"/>
                      <a:pt x="18769" y="11666"/>
                      <a:pt x="18769" y="11825"/>
                    </a:cubicBezTo>
                    <a:cubicBezTo>
                      <a:pt x="18769" y="11944"/>
                      <a:pt x="18591" y="12104"/>
                      <a:pt x="18524" y="12064"/>
                    </a:cubicBezTo>
                    <a:cubicBezTo>
                      <a:pt x="18457" y="12064"/>
                      <a:pt x="18457" y="11785"/>
                      <a:pt x="18390" y="11865"/>
                    </a:cubicBezTo>
                    <a:cubicBezTo>
                      <a:pt x="18323" y="11944"/>
                      <a:pt x="18346" y="11666"/>
                      <a:pt x="18234" y="11666"/>
                    </a:cubicBezTo>
                    <a:cubicBezTo>
                      <a:pt x="18145" y="11666"/>
                      <a:pt x="18078" y="11666"/>
                      <a:pt x="18100" y="11507"/>
                    </a:cubicBezTo>
                    <a:cubicBezTo>
                      <a:pt x="18145" y="11348"/>
                      <a:pt x="17944" y="11268"/>
                      <a:pt x="18011" y="11189"/>
                    </a:cubicBezTo>
                    <a:cubicBezTo>
                      <a:pt x="18078" y="11109"/>
                      <a:pt x="17989" y="10950"/>
                      <a:pt x="17989" y="10672"/>
                    </a:cubicBezTo>
                    <a:cubicBezTo>
                      <a:pt x="17967" y="10433"/>
                      <a:pt x="18056" y="10393"/>
                      <a:pt x="18056" y="10314"/>
                    </a:cubicBezTo>
                    <a:cubicBezTo>
                      <a:pt x="18056" y="10194"/>
                      <a:pt x="17989" y="10194"/>
                      <a:pt x="17922" y="10274"/>
                    </a:cubicBezTo>
                    <a:cubicBezTo>
                      <a:pt x="17855" y="10353"/>
                      <a:pt x="17855" y="10194"/>
                      <a:pt x="17788" y="10194"/>
                    </a:cubicBezTo>
                    <a:cubicBezTo>
                      <a:pt x="17721" y="10194"/>
                      <a:pt x="17498" y="10194"/>
                      <a:pt x="17498" y="9995"/>
                    </a:cubicBezTo>
                    <a:cubicBezTo>
                      <a:pt x="17476" y="9836"/>
                      <a:pt x="17409" y="9916"/>
                      <a:pt x="17365" y="9757"/>
                    </a:cubicBezTo>
                    <a:cubicBezTo>
                      <a:pt x="17342" y="9558"/>
                      <a:pt x="17253" y="9717"/>
                      <a:pt x="17253" y="9598"/>
                    </a:cubicBezTo>
                    <a:cubicBezTo>
                      <a:pt x="17253" y="9478"/>
                      <a:pt x="17209" y="9399"/>
                      <a:pt x="17142" y="9399"/>
                    </a:cubicBezTo>
                    <a:cubicBezTo>
                      <a:pt x="17075" y="9399"/>
                      <a:pt x="17053" y="9279"/>
                      <a:pt x="16963" y="9240"/>
                    </a:cubicBezTo>
                    <a:cubicBezTo>
                      <a:pt x="16874" y="9240"/>
                      <a:pt x="16763" y="9359"/>
                      <a:pt x="16718" y="9399"/>
                    </a:cubicBezTo>
                    <a:cubicBezTo>
                      <a:pt x="16674" y="9438"/>
                      <a:pt x="16540" y="9240"/>
                      <a:pt x="16495" y="9319"/>
                    </a:cubicBezTo>
                    <a:cubicBezTo>
                      <a:pt x="16428" y="9399"/>
                      <a:pt x="16428" y="9279"/>
                      <a:pt x="16295" y="9200"/>
                    </a:cubicBezTo>
                    <a:cubicBezTo>
                      <a:pt x="16139" y="9120"/>
                      <a:pt x="15960" y="9120"/>
                      <a:pt x="15960" y="9200"/>
                    </a:cubicBezTo>
                    <a:cubicBezTo>
                      <a:pt x="15938" y="9279"/>
                      <a:pt x="15827" y="9319"/>
                      <a:pt x="15849" y="9518"/>
                    </a:cubicBezTo>
                    <a:cubicBezTo>
                      <a:pt x="15871" y="9757"/>
                      <a:pt x="15983" y="9717"/>
                      <a:pt x="16005" y="9836"/>
                    </a:cubicBezTo>
                    <a:cubicBezTo>
                      <a:pt x="16027" y="9995"/>
                      <a:pt x="15960" y="9916"/>
                      <a:pt x="15938" y="10075"/>
                    </a:cubicBezTo>
                    <a:cubicBezTo>
                      <a:pt x="15938" y="10194"/>
                      <a:pt x="15871" y="10194"/>
                      <a:pt x="15871" y="10274"/>
                    </a:cubicBezTo>
                    <a:cubicBezTo>
                      <a:pt x="15871" y="10353"/>
                      <a:pt x="15916" y="10353"/>
                      <a:pt x="15938" y="10512"/>
                    </a:cubicBezTo>
                    <a:cubicBezTo>
                      <a:pt x="15983" y="10711"/>
                      <a:pt x="16027" y="10672"/>
                      <a:pt x="16050" y="10910"/>
                    </a:cubicBezTo>
                    <a:cubicBezTo>
                      <a:pt x="16072" y="11149"/>
                      <a:pt x="16005" y="11109"/>
                      <a:pt x="15938" y="11149"/>
                    </a:cubicBezTo>
                    <a:cubicBezTo>
                      <a:pt x="15893" y="11189"/>
                      <a:pt x="15960" y="11308"/>
                      <a:pt x="15871" y="11467"/>
                    </a:cubicBezTo>
                    <a:cubicBezTo>
                      <a:pt x="15804" y="11626"/>
                      <a:pt x="15737" y="11785"/>
                      <a:pt x="15782" y="11865"/>
                    </a:cubicBezTo>
                    <a:cubicBezTo>
                      <a:pt x="15849" y="11984"/>
                      <a:pt x="16072" y="12143"/>
                      <a:pt x="16161" y="12422"/>
                    </a:cubicBezTo>
                    <a:cubicBezTo>
                      <a:pt x="16250" y="12700"/>
                      <a:pt x="16250" y="13098"/>
                      <a:pt x="16228" y="13416"/>
                    </a:cubicBezTo>
                    <a:cubicBezTo>
                      <a:pt x="16206" y="13695"/>
                      <a:pt x="16005" y="13774"/>
                      <a:pt x="15871" y="14013"/>
                    </a:cubicBezTo>
                    <a:cubicBezTo>
                      <a:pt x="15737" y="14291"/>
                      <a:pt x="15581" y="14252"/>
                      <a:pt x="15515" y="14252"/>
                    </a:cubicBezTo>
                    <a:cubicBezTo>
                      <a:pt x="15448" y="14252"/>
                      <a:pt x="15492" y="14490"/>
                      <a:pt x="15581" y="14689"/>
                    </a:cubicBezTo>
                    <a:cubicBezTo>
                      <a:pt x="15671" y="14888"/>
                      <a:pt x="15604" y="14928"/>
                      <a:pt x="15648" y="15127"/>
                    </a:cubicBezTo>
                    <a:cubicBezTo>
                      <a:pt x="15693" y="15326"/>
                      <a:pt x="15648" y="15485"/>
                      <a:pt x="15715" y="15684"/>
                    </a:cubicBezTo>
                    <a:cubicBezTo>
                      <a:pt x="15804" y="15843"/>
                      <a:pt x="15760" y="15922"/>
                      <a:pt x="15671" y="16042"/>
                    </a:cubicBezTo>
                    <a:cubicBezTo>
                      <a:pt x="15581" y="16201"/>
                      <a:pt x="15693" y="16121"/>
                      <a:pt x="15715" y="16280"/>
                    </a:cubicBezTo>
                    <a:cubicBezTo>
                      <a:pt x="15715" y="16440"/>
                      <a:pt x="15671" y="16360"/>
                      <a:pt x="15604" y="16280"/>
                    </a:cubicBezTo>
                    <a:cubicBezTo>
                      <a:pt x="15515" y="16161"/>
                      <a:pt x="15448" y="16440"/>
                      <a:pt x="15448" y="16559"/>
                    </a:cubicBezTo>
                    <a:cubicBezTo>
                      <a:pt x="15448" y="16638"/>
                      <a:pt x="15292" y="16400"/>
                      <a:pt x="15247" y="16400"/>
                    </a:cubicBezTo>
                    <a:cubicBezTo>
                      <a:pt x="15202" y="16400"/>
                      <a:pt x="15247" y="16241"/>
                      <a:pt x="15158" y="16081"/>
                    </a:cubicBezTo>
                    <a:cubicBezTo>
                      <a:pt x="15046" y="15962"/>
                      <a:pt x="14980" y="15922"/>
                      <a:pt x="14980" y="15803"/>
                    </a:cubicBezTo>
                    <a:cubicBezTo>
                      <a:pt x="14980" y="15644"/>
                      <a:pt x="14801" y="15564"/>
                      <a:pt x="14801" y="15405"/>
                    </a:cubicBezTo>
                    <a:cubicBezTo>
                      <a:pt x="14801" y="15246"/>
                      <a:pt x="14824" y="14809"/>
                      <a:pt x="14779" y="14689"/>
                    </a:cubicBezTo>
                    <a:cubicBezTo>
                      <a:pt x="14757" y="14570"/>
                      <a:pt x="14779" y="14451"/>
                      <a:pt x="14824" y="14331"/>
                    </a:cubicBezTo>
                    <a:cubicBezTo>
                      <a:pt x="14846" y="14252"/>
                      <a:pt x="14779" y="14053"/>
                      <a:pt x="14667" y="14053"/>
                    </a:cubicBezTo>
                    <a:cubicBezTo>
                      <a:pt x="14578" y="14053"/>
                      <a:pt x="14445" y="14013"/>
                      <a:pt x="14289" y="14013"/>
                    </a:cubicBezTo>
                    <a:cubicBezTo>
                      <a:pt x="14155" y="14053"/>
                      <a:pt x="14088" y="14013"/>
                      <a:pt x="14043" y="13933"/>
                    </a:cubicBezTo>
                    <a:cubicBezTo>
                      <a:pt x="13999" y="13854"/>
                      <a:pt x="13865" y="13735"/>
                      <a:pt x="13687" y="13655"/>
                    </a:cubicBezTo>
                    <a:cubicBezTo>
                      <a:pt x="13508" y="13575"/>
                      <a:pt x="13441" y="13416"/>
                      <a:pt x="13419" y="13297"/>
                    </a:cubicBezTo>
                    <a:cubicBezTo>
                      <a:pt x="13397" y="13217"/>
                      <a:pt x="13241" y="13138"/>
                      <a:pt x="13196" y="13058"/>
                    </a:cubicBezTo>
                    <a:cubicBezTo>
                      <a:pt x="13152" y="12979"/>
                      <a:pt x="12996" y="12939"/>
                      <a:pt x="12929" y="12939"/>
                    </a:cubicBezTo>
                    <a:cubicBezTo>
                      <a:pt x="12862" y="12979"/>
                      <a:pt x="12684" y="12700"/>
                      <a:pt x="12594" y="12700"/>
                    </a:cubicBezTo>
                    <a:cubicBezTo>
                      <a:pt x="12483" y="12700"/>
                      <a:pt x="12260" y="12899"/>
                      <a:pt x="12215" y="12899"/>
                    </a:cubicBezTo>
                    <a:cubicBezTo>
                      <a:pt x="12171" y="12899"/>
                      <a:pt x="12215" y="12740"/>
                      <a:pt x="12238" y="12700"/>
                    </a:cubicBezTo>
                    <a:cubicBezTo>
                      <a:pt x="12282" y="12621"/>
                      <a:pt x="12171" y="12302"/>
                      <a:pt x="12126" y="12104"/>
                    </a:cubicBezTo>
                    <a:cubicBezTo>
                      <a:pt x="12104" y="11905"/>
                      <a:pt x="12059" y="11706"/>
                      <a:pt x="11948" y="11746"/>
                    </a:cubicBezTo>
                    <a:cubicBezTo>
                      <a:pt x="11837" y="11746"/>
                      <a:pt x="11703" y="11666"/>
                      <a:pt x="11680" y="11626"/>
                    </a:cubicBezTo>
                    <a:cubicBezTo>
                      <a:pt x="11636" y="11586"/>
                      <a:pt x="11636" y="10990"/>
                      <a:pt x="11658" y="10751"/>
                    </a:cubicBezTo>
                    <a:cubicBezTo>
                      <a:pt x="11680" y="10512"/>
                      <a:pt x="11837" y="10154"/>
                      <a:pt x="11837" y="10035"/>
                    </a:cubicBezTo>
                    <a:cubicBezTo>
                      <a:pt x="11837" y="9876"/>
                      <a:pt x="11926" y="9796"/>
                      <a:pt x="12015" y="9757"/>
                    </a:cubicBezTo>
                    <a:cubicBezTo>
                      <a:pt x="12104" y="9717"/>
                      <a:pt x="12037" y="9438"/>
                      <a:pt x="12104" y="9399"/>
                    </a:cubicBezTo>
                    <a:cubicBezTo>
                      <a:pt x="12193" y="9399"/>
                      <a:pt x="12193" y="9319"/>
                      <a:pt x="12215" y="9200"/>
                    </a:cubicBezTo>
                    <a:cubicBezTo>
                      <a:pt x="12238" y="9080"/>
                      <a:pt x="12327" y="9160"/>
                      <a:pt x="12282" y="9080"/>
                    </a:cubicBezTo>
                    <a:cubicBezTo>
                      <a:pt x="12215" y="8961"/>
                      <a:pt x="12260" y="8961"/>
                      <a:pt x="12394" y="8961"/>
                    </a:cubicBezTo>
                    <a:cubicBezTo>
                      <a:pt x="12528" y="8961"/>
                      <a:pt x="12706" y="8881"/>
                      <a:pt x="12684" y="8643"/>
                    </a:cubicBezTo>
                    <a:cubicBezTo>
                      <a:pt x="12661" y="8404"/>
                      <a:pt x="12327" y="8563"/>
                      <a:pt x="12327" y="8404"/>
                    </a:cubicBezTo>
                    <a:cubicBezTo>
                      <a:pt x="12327" y="8205"/>
                      <a:pt x="11903" y="8205"/>
                      <a:pt x="11926" y="8086"/>
                    </a:cubicBezTo>
                    <a:cubicBezTo>
                      <a:pt x="11948" y="7967"/>
                      <a:pt x="12349" y="8165"/>
                      <a:pt x="12505" y="8245"/>
                    </a:cubicBezTo>
                    <a:cubicBezTo>
                      <a:pt x="12639" y="8364"/>
                      <a:pt x="12684" y="8364"/>
                      <a:pt x="12795" y="8325"/>
                    </a:cubicBezTo>
                    <a:cubicBezTo>
                      <a:pt x="12907" y="8325"/>
                      <a:pt x="12840" y="8046"/>
                      <a:pt x="12862" y="7967"/>
                    </a:cubicBezTo>
                    <a:cubicBezTo>
                      <a:pt x="12884" y="7847"/>
                      <a:pt x="13107" y="8126"/>
                      <a:pt x="13241" y="8046"/>
                    </a:cubicBezTo>
                    <a:cubicBezTo>
                      <a:pt x="13352" y="8006"/>
                      <a:pt x="13486" y="7529"/>
                      <a:pt x="13598" y="7410"/>
                    </a:cubicBezTo>
                    <a:cubicBezTo>
                      <a:pt x="13687" y="7290"/>
                      <a:pt x="13598" y="7171"/>
                      <a:pt x="13397" y="7171"/>
                    </a:cubicBezTo>
                    <a:cubicBezTo>
                      <a:pt x="13196" y="7211"/>
                      <a:pt x="13063" y="7091"/>
                      <a:pt x="12951" y="6932"/>
                    </a:cubicBezTo>
                    <a:cubicBezTo>
                      <a:pt x="12840" y="6773"/>
                      <a:pt x="12862" y="6654"/>
                      <a:pt x="12973" y="6694"/>
                    </a:cubicBezTo>
                    <a:cubicBezTo>
                      <a:pt x="13085" y="6694"/>
                      <a:pt x="13375" y="7091"/>
                      <a:pt x="13486" y="7131"/>
                    </a:cubicBezTo>
                    <a:cubicBezTo>
                      <a:pt x="13575" y="7131"/>
                      <a:pt x="13776" y="6733"/>
                      <a:pt x="13865" y="6614"/>
                    </a:cubicBezTo>
                    <a:cubicBezTo>
                      <a:pt x="13954" y="6495"/>
                      <a:pt x="13776" y="6455"/>
                      <a:pt x="13709" y="6375"/>
                    </a:cubicBezTo>
                    <a:cubicBezTo>
                      <a:pt x="13642" y="6296"/>
                      <a:pt x="13820" y="6216"/>
                      <a:pt x="13910" y="6216"/>
                    </a:cubicBezTo>
                    <a:cubicBezTo>
                      <a:pt x="13999" y="6216"/>
                      <a:pt x="14043" y="6375"/>
                      <a:pt x="14066" y="6415"/>
                    </a:cubicBezTo>
                    <a:cubicBezTo>
                      <a:pt x="14110" y="6495"/>
                      <a:pt x="14266" y="6375"/>
                      <a:pt x="14333" y="6375"/>
                    </a:cubicBezTo>
                    <a:cubicBezTo>
                      <a:pt x="14422" y="6375"/>
                      <a:pt x="14333" y="6137"/>
                      <a:pt x="14199" y="6057"/>
                    </a:cubicBezTo>
                    <a:cubicBezTo>
                      <a:pt x="14066" y="5978"/>
                      <a:pt x="14199" y="5819"/>
                      <a:pt x="14244" y="5938"/>
                    </a:cubicBezTo>
                    <a:cubicBezTo>
                      <a:pt x="14289" y="6097"/>
                      <a:pt x="14378" y="6057"/>
                      <a:pt x="14422" y="6216"/>
                    </a:cubicBezTo>
                    <a:cubicBezTo>
                      <a:pt x="14489" y="6455"/>
                      <a:pt x="14511" y="6296"/>
                      <a:pt x="14623" y="6216"/>
                    </a:cubicBezTo>
                    <a:cubicBezTo>
                      <a:pt x="14734" y="6137"/>
                      <a:pt x="14801" y="6017"/>
                      <a:pt x="14868" y="5898"/>
                    </a:cubicBezTo>
                    <a:cubicBezTo>
                      <a:pt x="14913" y="5779"/>
                      <a:pt x="14935" y="5938"/>
                      <a:pt x="15002" y="5739"/>
                    </a:cubicBezTo>
                    <a:cubicBezTo>
                      <a:pt x="15069" y="5540"/>
                      <a:pt x="14980" y="5381"/>
                      <a:pt x="14890" y="5262"/>
                    </a:cubicBezTo>
                    <a:cubicBezTo>
                      <a:pt x="14801" y="5142"/>
                      <a:pt x="14890" y="5023"/>
                      <a:pt x="14801" y="4943"/>
                    </a:cubicBezTo>
                    <a:cubicBezTo>
                      <a:pt x="14712" y="4864"/>
                      <a:pt x="14690" y="4705"/>
                      <a:pt x="14801" y="4744"/>
                    </a:cubicBezTo>
                    <a:cubicBezTo>
                      <a:pt x="14913" y="4784"/>
                      <a:pt x="15002" y="4744"/>
                      <a:pt x="15046" y="4585"/>
                    </a:cubicBezTo>
                    <a:cubicBezTo>
                      <a:pt x="15113" y="4466"/>
                      <a:pt x="14890" y="4426"/>
                      <a:pt x="14980" y="4307"/>
                    </a:cubicBezTo>
                    <a:cubicBezTo>
                      <a:pt x="15091" y="4227"/>
                      <a:pt x="15002" y="4108"/>
                      <a:pt x="14913" y="4108"/>
                    </a:cubicBezTo>
                    <a:cubicBezTo>
                      <a:pt x="14801" y="4108"/>
                      <a:pt x="14712" y="4028"/>
                      <a:pt x="14712" y="3869"/>
                    </a:cubicBezTo>
                    <a:cubicBezTo>
                      <a:pt x="14712" y="3750"/>
                      <a:pt x="14534" y="3830"/>
                      <a:pt x="14422" y="3750"/>
                    </a:cubicBezTo>
                    <a:cubicBezTo>
                      <a:pt x="14333" y="3670"/>
                      <a:pt x="14088" y="3670"/>
                      <a:pt x="14043" y="3670"/>
                    </a:cubicBezTo>
                    <a:cubicBezTo>
                      <a:pt x="13976" y="3710"/>
                      <a:pt x="13976" y="4108"/>
                      <a:pt x="14066" y="4108"/>
                    </a:cubicBezTo>
                    <a:cubicBezTo>
                      <a:pt x="14133" y="4108"/>
                      <a:pt x="14199" y="4267"/>
                      <a:pt x="14133" y="4347"/>
                    </a:cubicBezTo>
                    <a:cubicBezTo>
                      <a:pt x="14066" y="4386"/>
                      <a:pt x="14155" y="4546"/>
                      <a:pt x="14088" y="4546"/>
                    </a:cubicBezTo>
                    <a:cubicBezTo>
                      <a:pt x="14043" y="4506"/>
                      <a:pt x="13954" y="4466"/>
                      <a:pt x="13932" y="4744"/>
                    </a:cubicBezTo>
                    <a:cubicBezTo>
                      <a:pt x="13910" y="4983"/>
                      <a:pt x="13910" y="5102"/>
                      <a:pt x="13798" y="5182"/>
                    </a:cubicBezTo>
                    <a:cubicBezTo>
                      <a:pt x="13709" y="5262"/>
                      <a:pt x="13776" y="4904"/>
                      <a:pt x="13687" y="4904"/>
                    </a:cubicBezTo>
                    <a:cubicBezTo>
                      <a:pt x="13598" y="4904"/>
                      <a:pt x="13598" y="5222"/>
                      <a:pt x="13664" y="5262"/>
                    </a:cubicBezTo>
                    <a:cubicBezTo>
                      <a:pt x="13731" y="5262"/>
                      <a:pt x="13731" y="5381"/>
                      <a:pt x="13754" y="5540"/>
                    </a:cubicBezTo>
                    <a:cubicBezTo>
                      <a:pt x="13776" y="5659"/>
                      <a:pt x="13642" y="5580"/>
                      <a:pt x="13575" y="5739"/>
                    </a:cubicBezTo>
                    <a:cubicBezTo>
                      <a:pt x="13531" y="5938"/>
                      <a:pt x="13508" y="5659"/>
                      <a:pt x="13441" y="5540"/>
                    </a:cubicBezTo>
                    <a:cubicBezTo>
                      <a:pt x="13352" y="5421"/>
                      <a:pt x="13263" y="5222"/>
                      <a:pt x="13263" y="5063"/>
                    </a:cubicBezTo>
                    <a:cubicBezTo>
                      <a:pt x="13285" y="4943"/>
                      <a:pt x="13308" y="4904"/>
                      <a:pt x="13375" y="4864"/>
                    </a:cubicBezTo>
                    <a:cubicBezTo>
                      <a:pt x="13441" y="4864"/>
                      <a:pt x="13375" y="4744"/>
                      <a:pt x="13375" y="4585"/>
                    </a:cubicBezTo>
                    <a:cubicBezTo>
                      <a:pt x="13375" y="4386"/>
                      <a:pt x="13285" y="4466"/>
                      <a:pt x="13196" y="4267"/>
                    </a:cubicBezTo>
                    <a:cubicBezTo>
                      <a:pt x="13107" y="4068"/>
                      <a:pt x="13018" y="4068"/>
                      <a:pt x="12973" y="4188"/>
                    </a:cubicBezTo>
                    <a:cubicBezTo>
                      <a:pt x="12929" y="4267"/>
                      <a:pt x="12951" y="4426"/>
                      <a:pt x="12884" y="4506"/>
                    </a:cubicBezTo>
                    <a:cubicBezTo>
                      <a:pt x="12795" y="4546"/>
                      <a:pt x="12840" y="4824"/>
                      <a:pt x="12773" y="4864"/>
                    </a:cubicBezTo>
                    <a:cubicBezTo>
                      <a:pt x="12706" y="4864"/>
                      <a:pt x="12728" y="4347"/>
                      <a:pt x="12684" y="4307"/>
                    </a:cubicBezTo>
                    <a:cubicBezTo>
                      <a:pt x="12617" y="4267"/>
                      <a:pt x="12639" y="4148"/>
                      <a:pt x="12706" y="4108"/>
                    </a:cubicBezTo>
                    <a:cubicBezTo>
                      <a:pt x="12795" y="4108"/>
                      <a:pt x="12840" y="3949"/>
                      <a:pt x="12773" y="3949"/>
                    </a:cubicBezTo>
                    <a:cubicBezTo>
                      <a:pt x="12706" y="3949"/>
                      <a:pt x="12572" y="3790"/>
                      <a:pt x="12528" y="3750"/>
                    </a:cubicBezTo>
                    <a:cubicBezTo>
                      <a:pt x="12483" y="3710"/>
                      <a:pt x="12394" y="3949"/>
                      <a:pt x="12327" y="3869"/>
                    </a:cubicBezTo>
                    <a:cubicBezTo>
                      <a:pt x="12282" y="3790"/>
                      <a:pt x="12349" y="3591"/>
                      <a:pt x="12349" y="3472"/>
                    </a:cubicBezTo>
                    <a:cubicBezTo>
                      <a:pt x="12349" y="3352"/>
                      <a:pt x="12438" y="3511"/>
                      <a:pt x="12483" y="3392"/>
                    </a:cubicBezTo>
                    <a:cubicBezTo>
                      <a:pt x="12550" y="3233"/>
                      <a:pt x="12327" y="3233"/>
                      <a:pt x="12327" y="3074"/>
                    </a:cubicBezTo>
                    <a:cubicBezTo>
                      <a:pt x="12327" y="2954"/>
                      <a:pt x="12171" y="2915"/>
                      <a:pt x="12104" y="2835"/>
                    </a:cubicBezTo>
                    <a:cubicBezTo>
                      <a:pt x="12059" y="2795"/>
                      <a:pt x="12149" y="2557"/>
                      <a:pt x="12126" y="2437"/>
                    </a:cubicBezTo>
                    <a:cubicBezTo>
                      <a:pt x="12104" y="2358"/>
                      <a:pt x="11881" y="2040"/>
                      <a:pt x="11792" y="2040"/>
                    </a:cubicBezTo>
                    <a:cubicBezTo>
                      <a:pt x="11703" y="2079"/>
                      <a:pt x="11680" y="1841"/>
                      <a:pt x="11747" y="1841"/>
                    </a:cubicBezTo>
                    <a:cubicBezTo>
                      <a:pt x="11792" y="1880"/>
                      <a:pt x="11837" y="1801"/>
                      <a:pt x="11926" y="1602"/>
                    </a:cubicBezTo>
                    <a:cubicBezTo>
                      <a:pt x="12015" y="1443"/>
                      <a:pt x="12037" y="1363"/>
                      <a:pt x="11970" y="1323"/>
                    </a:cubicBezTo>
                    <a:cubicBezTo>
                      <a:pt x="11903" y="1284"/>
                      <a:pt x="11859" y="1164"/>
                      <a:pt x="11970" y="1164"/>
                    </a:cubicBezTo>
                    <a:cubicBezTo>
                      <a:pt x="12104" y="1204"/>
                      <a:pt x="12305" y="1323"/>
                      <a:pt x="12372" y="1244"/>
                    </a:cubicBezTo>
                    <a:cubicBezTo>
                      <a:pt x="12438" y="1164"/>
                      <a:pt x="12639" y="568"/>
                      <a:pt x="12728" y="369"/>
                    </a:cubicBezTo>
                    <a:cubicBezTo>
                      <a:pt x="12817" y="130"/>
                      <a:pt x="12661" y="130"/>
                      <a:pt x="12461" y="170"/>
                    </a:cubicBezTo>
                    <a:cubicBezTo>
                      <a:pt x="12260" y="170"/>
                      <a:pt x="12215" y="11"/>
                      <a:pt x="12059" y="11"/>
                    </a:cubicBezTo>
                    <a:cubicBezTo>
                      <a:pt x="11881" y="-29"/>
                      <a:pt x="11569" y="51"/>
                      <a:pt x="11524" y="130"/>
                    </a:cubicBezTo>
                    <a:cubicBezTo>
                      <a:pt x="11480" y="249"/>
                      <a:pt x="11614" y="329"/>
                      <a:pt x="11591" y="409"/>
                    </a:cubicBezTo>
                    <a:cubicBezTo>
                      <a:pt x="11591" y="528"/>
                      <a:pt x="11480" y="329"/>
                      <a:pt x="11435" y="369"/>
                    </a:cubicBezTo>
                    <a:cubicBezTo>
                      <a:pt x="11391" y="409"/>
                      <a:pt x="11458" y="568"/>
                      <a:pt x="11435" y="886"/>
                    </a:cubicBezTo>
                    <a:cubicBezTo>
                      <a:pt x="11413" y="1244"/>
                      <a:pt x="11480" y="1284"/>
                      <a:pt x="11524" y="1403"/>
                    </a:cubicBezTo>
                    <a:cubicBezTo>
                      <a:pt x="11591" y="1522"/>
                      <a:pt x="11569" y="1681"/>
                      <a:pt x="11569" y="1920"/>
                    </a:cubicBezTo>
                    <a:cubicBezTo>
                      <a:pt x="11569" y="2119"/>
                      <a:pt x="11458" y="2119"/>
                      <a:pt x="11413" y="2159"/>
                    </a:cubicBezTo>
                    <a:cubicBezTo>
                      <a:pt x="11391" y="2238"/>
                      <a:pt x="11524" y="2318"/>
                      <a:pt x="11502" y="2437"/>
                    </a:cubicBezTo>
                    <a:cubicBezTo>
                      <a:pt x="11480" y="2596"/>
                      <a:pt x="11368" y="2358"/>
                      <a:pt x="11302" y="2398"/>
                    </a:cubicBezTo>
                    <a:cubicBezTo>
                      <a:pt x="11235" y="2437"/>
                      <a:pt x="11168" y="2795"/>
                      <a:pt x="11235" y="2875"/>
                    </a:cubicBezTo>
                    <a:cubicBezTo>
                      <a:pt x="11324" y="2994"/>
                      <a:pt x="11346" y="2994"/>
                      <a:pt x="11279" y="3114"/>
                    </a:cubicBezTo>
                    <a:cubicBezTo>
                      <a:pt x="11235" y="3233"/>
                      <a:pt x="11168" y="3432"/>
                      <a:pt x="11302" y="3631"/>
                    </a:cubicBezTo>
                    <a:cubicBezTo>
                      <a:pt x="11435" y="3790"/>
                      <a:pt x="11680" y="3790"/>
                      <a:pt x="11814" y="3949"/>
                    </a:cubicBezTo>
                    <a:cubicBezTo>
                      <a:pt x="11948" y="4068"/>
                      <a:pt x="11747" y="3989"/>
                      <a:pt x="11814" y="4148"/>
                    </a:cubicBezTo>
                    <a:cubicBezTo>
                      <a:pt x="11859" y="4347"/>
                      <a:pt x="11725" y="4386"/>
                      <a:pt x="11725" y="4506"/>
                    </a:cubicBezTo>
                    <a:cubicBezTo>
                      <a:pt x="11725" y="4665"/>
                      <a:pt x="11792" y="4585"/>
                      <a:pt x="11859" y="4347"/>
                    </a:cubicBezTo>
                    <a:cubicBezTo>
                      <a:pt x="11926" y="4148"/>
                      <a:pt x="11970" y="4426"/>
                      <a:pt x="11970" y="4625"/>
                    </a:cubicBezTo>
                    <a:cubicBezTo>
                      <a:pt x="11948" y="4784"/>
                      <a:pt x="11859" y="4705"/>
                      <a:pt x="11792" y="4864"/>
                    </a:cubicBezTo>
                    <a:cubicBezTo>
                      <a:pt x="11725" y="5063"/>
                      <a:pt x="11658" y="5102"/>
                      <a:pt x="11547" y="5063"/>
                    </a:cubicBezTo>
                    <a:cubicBezTo>
                      <a:pt x="11435" y="5023"/>
                      <a:pt x="11502" y="5341"/>
                      <a:pt x="11547" y="5500"/>
                    </a:cubicBezTo>
                    <a:cubicBezTo>
                      <a:pt x="11591" y="5659"/>
                      <a:pt x="11524" y="5739"/>
                      <a:pt x="11413" y="5659"/>
                    </a:cubicBezTo>
                    <a:cubicBezTo>
                      <a:pt x="11279" y="5620"/>
                      <a:pt x="11212" y="5461"/>
                      <a:pt x="11279" y="5301"/>
                    </a:cubicBezTo>
                    <a:cubicBezTo>
                      <a:pt x="11346" y="5142"/>
                      <a:pt x="11391" y="4943"/>
                      <a:pt x="11302" y="4943"/>
                    </a:cubicBezTo>
                    <a:cubicBezTo>
                      <a:pt x="11235" y="4983"/>
                      <a:pt x="11079" y="4943"/>
                      <a:pt x="11012" y="4784"/>
                    </a:cubicBezTo>
                    <a:cubicBezTo>
                      <a:pt x="10967" y="4665"/>
                      <a:pt x="11056" y="4705"/>
                      <a:pt x="11212" y="4744"/>
                    </a:cubicBezTo>
                    <a:cubicBezTo>
                      <a:pt x="11346" y="4784"/>
                      <a:pt x="11235" y="4585"/>
                      <a:pt x="11346" y="4585"/>
                    </a:cubicBezTo>
                    <a:cubicBezTo>
                      <a:pt x="11458" y="4585"/>
                      <a:pt x="11524" y="4665"/>
                      <a:pt x="11636" y="4546"/>
                    </a:cubicBezTo>
                    <a:cubicBezTo>
                      <a:pt x="11725" y="4386"/>
                      <a:pt x="11569" y="4108"/>
                      <a:pt x="11480" y="4148"/>
                    </a:cubicBezTo>
                    <a:cubicBezTo>
                      <a:pt x="11413" y="4188"/>
                      <a:pt x="11279" y="4267"/>
                      <a:pt x="11279" y="4108"/>
                    </a:cubicBezTo>
                    <a:cubicBezTo>
                      <a:pt x="11279" y="3989"/>
                      <a:pt x="11413" y="4068"/>
                      <a:pt x="11502" y="4028"/>
                    </a:cubicBezTo>
                    <a:cubicBezTo>
                      <a:pt x="11569" y="4028"/>
                      <a:pt x="11458" y="3830"/>
                      <a:pt x="11346" y="3869"/>
                    </a:cubicBezTo>
                    <a:cubicBezTo>
                      <a:pt x="11235" y="3949"/>
                      <a:pt x="11146" y="3949"/>
                      <a:pt x="11056" y="3790"/>
                    </a:cubicBezTo>
                    <a:cubicBezTo>
                      <a:pt x="10967" y="3591"/>
                      <a:pt x="10811" y="3511"/>
                      <a:pt x="10767" y="3909"/>
                    </a:cubicBezTo>
                    <a:cubicBezTo>
                      <a:pt x="10744" y="4267"/>
                      <a:pt x="10588" y="4068"/>
                      <a:pt x="10521" y="4188"/>
                    </a:cubicBezTo>
                    <a:cubicBezTo>
                      <a:pt x="10454" y="4347"/>
                      <a:pt x="10588" y="4426"/>
                      <a:pt x="10744" y="4426"/>
                    </a:cubicBezTo>
                    <a:cubicBezTo>
                      <a:pt x="10900" y="4426"/>
                      <a:pt x="11012" y="4705"/>
                      <a:pt x="10923" y="4705"/>
                    </a:cubicBezTo>
                    <a:cubicBezTo>
                      <a:pt x="10856" y="4705"/>
                      <a:pt x="10900" y="4864"/>
                      <a:pt x="10811" y="4824"/>
                    </a:cubicBezTo>
                    <a:cubicBezTo>
                      <a:pt x="10744" y="4744"/>
                      <a:pt x="10655" y="4824"/>
                      <a:pt x="10722" y="4943"/>
                    </a:cubicBezTo>
                    <a:cubicBezTo>
                      <a:pt x="10767" y="5063"/>
                      <a:pt x="10700" y="5102"/>
                      <a:pt x="10700" y="5222"/>
                    </a:cubicBezTo>
                    <a:cubicBezTo>
                      <a:pt x="10700" y="5341"/>
                      <a:pt x="10588" y="5222"/>
                      <a:pt x="10454" y="5222"/>
                    </a:cubicBezTo>
                    <a:cubicBezTo>
                      <a:pt x="10343" y="5182"/>
                      <a:pt x="10120" y="5262"/>
                      <a:pt x="9964" y="5301"/>
                    </a:cubicBezTo>
                    <a:cubicBezTo>
                      <a:pt x="9808" y="5381"/>
                      <a:pt x="9652" y="5262"/>
                      <a:pt x="9585" y="5142"/>
                    </a:cubicBezTo>
                    <a:cubicBezTo>
                      <a:pt x="9518" y="5023"/>
                      <a:pt x="9429" y="5023"/>
                      <a:pt x="9318" y="5023"/>
                    </a:cubicBezTo>
                    <a:cubicBezTo>
                      <a:pt x="9206" y="5023"/>
                      <a:pt x="9228" y="4864"/>
                      <a:pt x="9095" y="4824"/>
                    </a:cubicBezTo>
                    <a:cubicBezTo>
                      <a:pt x="8939" y="4824"/>
                      <a:pt x="8983" y="4625"/>
                      <a:pt x="8961" y="4466"/>
                    </a:cubicBezTo>
                    <a:cubicBezTo>
                      <a:pt x="8939" y="4347"/>
                      <a:pt x="8649" y="4386"/>
                      <a:pt x="8537" y="4506"/>
                    </a:cubicBezTo>
                    <a:cubicBezTo>
                      <a:pt x="8448" y="4625"/>
                      <a:pt x="8225" y="4585"/>
                      <a:pt x="8181" y="4784"/>
                    </a:cubicBezTo>
                    <a:cubicBezTo>
                      <a:pt x="8114" y="5023"/>
                      <a:pt x="8225" y="4983"/>
                      <a:pt x="8292" y="4983"/>
                    </a:cubicBezTo>
                    <a:cubicBezTo>
                      <a:pt x="8381" y="4983"/>
                      <a:pt x="8359" y="4824"/>
                      <a:pt x="8515" y="4864"/>
                    </a:cubicBezTo>
                    <a:cubicBezTo>
                      <a:pt x="8671" y="4904"/>
                      <a:pt x="8783" y="4546"/>
                      <a:pt x="8850" y="4665"/>
                    </a:cubicBezTo>
                    <a:cubicBezTo>
                      <a:pt x="8916" y="4784"/>
                      <a:pt x="8582" y="5023"/>
                      <a:pt x="8448" y="5063"/>
                    </a:cubicBezTo>
                    <a:cubicBezTo>
                      <a:pt x="8292" y="5102"/>
                      <a:pt x="8337" y="5301"/>
                      <a:pt x="8471" y="5699"/>
                    </a:cubicBezTo>
                    <a:cubicBezTo>
                      <a:pt x="8604" y="6057"/>
                      <a:pt x="8404" y="5858"/>
                      <a:pt x="8404" y="6017"/>
                    </a:cubicBezTo>
                    <a:cubicBezTo>
                      <a:pt x="8404" y="6216"/>
                      <a:pt x="8159" y="5978"/>
                      <a:pt x="8248" y="5898"/>
                    </a:cubicBezTo>
                    <a:cubicBezTo>
                      <a:pt x="8359" y="5858"/>
                      <a:pt x="8315" y="5659"/>
                      <a:pt x="8225" y="5540"/>
                    </a:cubicBezTo>
                    <a:cubicBezTo>
                      <a:pt x="8136" y="5421"/>
                      <a:pt x="8092" y="5540"/>
                      <a:pt x="8092" y="5421"/>
                    </a:cubicBezTo>
                    <a:cubicBezTo>
                      <a:pt x="8114" y="5262"/>
                      <a:pt x="8002" y="5421"/>
                      <a:pt x="7936" y="5301"/>
                    </a:cubicBezTo>
                    <a:cubicBezTo>
                      <a:pt x="7846" y="5182"/>
                      <a:pt x="7824" y="5102"/>
                      <a:pt x="7713" y="5222"/>
                    </a:cubicBezTo>
                    <a:cubicBezTo>
                      <a:pt x="7601" y="5301"/>
                      <a:pt x="7490" y="5262"/>
                      <a:pt x="7245" y="5341"/>
                    </a:cubicBezTo>
                    <a:cubicBezTo>
                      <a:pt x="7022" y="5421"/>
                      <a:pt x="6576" y="5381"/>
                      <a:pt x="6509" y="5262"/>
                    </a:cubicBezTo>
                    <a:cubicBezTo>
                      <a:pt x="6420" y="5102"/>
                      <a:pt x="6710" y="4864"/>
                      <a:pt x="6799" y="4904"/>
                    </a:cubicBezTo>
                    <a:cubicBezTo>
                      <a:pt x="6866" y="4943"/>
                      <a:pt x="6821" y="4744"/>
                      <a:pt x="6687" y="4585"/>
                    </a:cubicBezTo>
                    <a:cubicBezTo>
                      <a:pt x="6576" y="4386"/>
                      <a:pt x="6286" y="4267"/>
                      <a:pt x="6286" y="4386"/>
                    </a:cubicBezTo>
                    <a:cubicBezTo>
                      <a:pt x="6286" y="4506"/>
                      <a:pt x="6130" y="4386"/>
                      <a:pt x="5929" y="4347"/>
                    </a:cubicBezTo>
                    <a:cubicBezTo>
                      <a:pt x="5707" y="4267"/>
                      <a:pt x="5684" y="4148"/>
                      <a:pt x="5550" y="4108"/>
                    </a:cubicBezTo>
                    <a:cubicBezTo>
                      <a:pt x="5417" y="4108"/>
                      <a:pt x="5216" y="4028"/>
                      <a:pt x="5060" y="3830"/>
                    </a:cubicBezTo>
                    <a:cubicBezTo>
                      <a:pt x="4904" y="3591"/>
                      <a:pt x="4547" y="3670"/>
                      <a:pt x="4503" y="3869"/>
                    </a:cubicBezTo>
                    <a:cubicBezTo>
                      <a:pt x="4458" y="4068"/>
                      <a:pt x="4324" y="4068"/>
                      <a:pt x="4213" y="4068"/>
                    </a:cubicBezTo>
                    <a:cubicBezTo>
                      <a:pt x="4079" y="4068"/>
                      <a:pt x="4258" y="3790"/>
                      <a:pt x="4213" y="3750"/>
                    </a:cubicBezTo>
                    <a:cubicBezTo>
                      <a:pt x="4168" y="3710"/>
                      <a:pt x="4213" y="3432"/>
                      <a:pt x="4124" y="3432"/>
                    </a:cubicBezTo>
                    <a:cubicBezTo>
                      <a:pt x="4035" y="3392"/>
                      <a:pt x="3968" y="4068"/>
                      <a:pt x="3789" y="4068"/>
                    </a:cubicBezTo>
                    <a:cubicBezTo>
                      <a:pt x="3633" y="4028"/>
                      <a:pt x="3544" y="3352"/>
                      <a:pt x="3411" y="3153"/>
                    </a:cubicBezTo>
                    <a:cubicBezTo>
                      <a:pt x="3277" y="2994"/>
                      <a:pt x="3143" y="2954"/>
                      <a:pt x="3254" y="3233"/>
                    </a:cubicBezTo>
                    <a:cubicBezTo>
                      <a:pt x="3388" y="3511"/>
                      <a:pt x="3165" y="3312"/>
                      <a:pt x="3165" y="3511"/>
                    </a:cubicBezTo>
                    <a:cubicBezTo>
                      <a:pt x="3188" y="3670"/>
                      <a:pt x="2987" y="3869"/>
                      <a:pt x="2987" y="3790"/>
                    </a:cubicBezTo>
                    <a:cubicBezTo>
                      <a:pt x="2987" y="3670"/>
                      <a:pt x="2876" y="3591"/>
                      <a:pt x="2742" y="3869"/>
                    </a:cubicBezTo>
                    <a:cubicBezTo>
                      <a:pt x="2608" y="4148"/>
                      <a:pt x="2519" y="4108"/>
                      <a:pt x="2497" y="3989"/>
                    </a:cubicBezTo>
                    <a:cubicBezTo>
                      <a:pt x="2497" y="3909"/>
                      <a:pt x="2095" y="4267"/>
                      <a:pt x="2118" y="4386"/>
                    </a:cubicBezTo>
                    <a:cubicBezTo>
                      <a:pt x="2140" y="4506"/>
                      <a:pt x="2051" y="4585"/>
                      <a:pt x="1939" y="4585"/>
                    </a:cubicBezTo>
                    <a:cubicBezTo>
                      <a:pt x="1850" y="4546"/>
                      <a:pt x="1917" y="4386"/>
                      <a:pt x="2006" y="4307"/>
                    </a:cubicBezTo>
                    <a:cubicBezTo>
                      <a:pt x="2095" y="4227"/>
                      <a:pt x="2363" y="3869"/>
                      <a:pt x="2497" y="3830"/>
                    </a:cubicBezTo>
                    <a:cubicBezTo>
                      <a:pt x="2630" y="3790"/>
                      <a:pt x="2876" y="3591"/>
                      <a:pt x="2898" y="3472"/>
                    </a:cubicBezTo>
                    <a:cubicBezTo>
                      <a:pt x="2898" y="3392"/>
                      <a:pt x="2764" y="3472"/>
                      <a:pt x="2675" y="3432"/>
                    </a:cubicBezTo>
                    <a:cubicBezTo>
                      <a:pt x="2586" y="3392"/>
                      <a:pt x="2430" y="3591"/>
                      <a:pt x="2274" y="3710"/>
                    </a:cubicBezTo>
                    <a:cubicBezTo>
                      <a:pt x="2118" y="3830"/>
                      <a:pt x="1962" y="3790"/>
                      <a:pt x="2006" y="3949"/>
                    </a:cubicBezTo>
                    <a:cubicBezTo>
                      <a:pt x="2051" y="4108"/>
                      <a:pt x="1850" y="3909"/>
                      <a:pt x="1828" y="4028"/>
                    </a:cubicBezTo>
                    <a:cubicBezTo>
                      <a:pt x="1783" y="4148"/>
                      <a:pt x="1716" y="4028"/>
                      <a:pt x="1761" y="3949"/>
                    </a:cubicBezTo>
                    <a:cubicBezTo>
                      <a:pt x="1828" y="3909"/>
                      <a:pt x="1627" y="3790"/>
                      <a:pt x="1627" y="3869"/>
                    </a:cubicBezTo>
                    <a:cubicBezTo>
                      <a:pt x="1627" y="3949"/>
                      <a:pt x="1605" y="4028"/>
                      <a:pt x="1471" y="4028"/>
                    </a:cubicBezTo>
                    <a:cubicBezTo>
                      <a:pt x="1337" y="4028"/>
                      <a:pt x="1204" y="4188"/>
                      <a:pt x="1293" y="4307"/>
                    </a:cubicBezTo>
                    <a:cubicBezTo>
                      <a:pt x="1382" y="4426"/>
                      <a:pt x="1427" y="4506"/>
                      <a:pt x="1382" y="4585"/>
                    </a:cubicBezTo>
                    <a:cubicBezTo>
                      <a:pt x="1337" y="4665"/>
                      <a:pt x="1204" y="4347"/>
                      <a:pt x="1003" y="4386"/>
                    </a:cubicBezTo>
                    <a:cubicBezTo>
                      <a:pt x="802" y="4426"/>
                      <a:pt x="424" y="3989"/>
                      <a:pt x="424" y="3909"/>
                    </a:cubicBezTo>
                    <a:cubicBezTo>
                      <a:pt x="424" y="3830"/>
                      <a:pt x="178" y="3869"/>
                      <a:pt x="0" y="3830"/>
                    </a:cubicBezTo>
                    <a:cubicBezTo>
                      <a:pt x="0" y="10672"/>
                      <a:pt x="0" y="10672"/>
                      <a:pt x="0" y="10672"/>
                    </a:cubicBezTo>
                    <a:cubicBezTo>
                      <a:pt x="22" y="10672"/>
                      <a:pt x="45" y="10711"/>
                      <a:pt x="67" y="10711"/>
                    </a:cubicBezTo>
                    <a:cubicBezTo>
                      <a:pt x="89" y="10672"/>
                      <a:pt x="111" y="10632"/>
                      <a:pt x="134" y="10632"/>
                    </a:cubicBezTo>
                    <a:cubicBezTo>
                      <a:pt x="156" y="10632"/>
                      <a:pt x="156" y="10632"/>
                      <a:pt x="156" y="10632"/>
                    </a:cubicBezTo>
                    <a:cubicBezTo>
                      <a:pt x="201" y="10672"/>
                      <a:pt x="245" y="10672"/>
                      <a:pt x="312" y="10592"/>
                    </a:cubicBezTo>
                    <a:cubicBezTo>
                      <a:pt x="334" y="10592"/>
                      <a:pt x="357" y="10592"/>
                      <a:pt x="379" y="10592"/>
                    </a:cubicBezTo>
                    <a:cubicBezTo>
                      <a:pt x="490" y="10592"/>
                      <a:pt x="535" y="10751"/>
                      <a:pt x="535" y="10910"/>
                    </a:cubicBezTo>
                    <a:cubicBezTo>
                      <a:pt x="535" y="10950"/>
                      <a:pt x="602" y="11030"/>
                      <a:pt x="646" y="11069"/>
                    </a:cubicBezTo>
                    <a:cubicBezTo>
                      <a:pt x="691" y="11149"/>
                      <a:pt x="736" y="11228"/>
                      <a:pt x="780" y="11308"/>
                    </a:cubicBezTo>
                    <a:cubicBezTo>
                      <a:pt x="802" y="11348"/>
                      <a:pt x="802" y="11348"/>
                      <a:pt x="802" y="11388"/>
                    </a:cubicBezTo>
                    <a:cubicBezTo>
                      <a:pt x="847" y="11467"/>
                      <a:pt x="869" y="11547"/>
                      <a:pt x="892" y="11547"/>
                    </a:cubicBezTo>
                    <a:cubicBezTo>
                      <a:pt x="892" y="11547"/>
                      <a:pt x="914" y="11507"/>
                      <a:pt x="914" y="11507"/>
                    </a:cubicBezTo>
                    <a:cubicBezTo>
                      <a:pt x="936" y="11467"/>
                      <a:pt x="981" y="11467"/>
                      <a:pt x="1003" y="11427"/>
                    </a:cubicBezTo>
                    <a:cubicBezTo>
                      <a:pt x="1070" y="11388"/>
                      <a:pt x="1115" y="11348"/>
                      <a:pt x="1115" y="11268"/>
                    </a:cubicBezTo>
                    <a:cubicBezTo>
                      <a:pt x="1115" y="11109"/>
                      <a:pt x="1226" y="11030"/>
                      <a:pt x="1337" y="11030"/>
                    </a:cubicBezTo>
                    <a:cubicBezTo>
                      <a:pt x="1471" y="11030"/>
                      <a:pt x="1560" y="11149"/>
                      <a:pt x="1560" y="11308"/>
                    </a:cubicBezTo>
                    <a:cubicBezTo>
                      <a:pt x="1560" y="11348"/>
                      <a:pt x="1627" y="11467"/>
                      <a:pt x="1716" y="11586"/>
                    </a:cubicBezTo>
                    <a:cubicBezTo>
                      <a:pt x="1828" y="11785"/>
                      <a:pt x="1984" y="12024"/>
                      <a:pt x="2095" y="12342"/>
                    </a:cubicBezTo>
                    <a:cubicBezTo>
                      <a:pt x="2140" y="12501"/>
                      <a:pt x="2162" y="12621"/>
                      <a:pt x="2207" y="12700"/>
                    </a:cubicBezTo>
                    <a:cubicBezTo>
                      <a:pt x="2296" y="13019"/>
                      <a:pt x="2318" y="13098"/>
                      <a:pt x="2519" y="13257"/>
                    </a:cubicBezTo>
                    <a:cubicBezTo>
                      <a:pt x="2786" y="13456"/>
                      <a:pt x="2831" y="13575"/>
                      <a:pt x="2786" y="13854"/>
                    </a:cubicBezTo>
                    <a:cubicBezTo>
                      <a:pt x="2764" y="13854"/>
                      <a:pt x="2786" y="13894"/>
                      <a:pt x="2809" y="13933"/>
                    </a:cubicBezTo>
                    <a:cubicBezTo>
                      <a:pt x="2853" y="14013"/>
                      <a:pt x="2876" y="14053"/>
                      <a:pt x="2876" y="14132"/>
                    </a:cubicBezTo>
                    <a:cubicBezTo>
                      <a:pt x="2876" y="14212"/>
                      <a:pt x="2853" y="14252"/>
                      <a:pt x="2809" y="14291"/>
                    </a:cubicBezTo>
                    <a:cubicBezTo>
                      <a:pt x="2764" y="14331"/>
                      <a:pt x="2697" y="14411"/>
                      <a:pt x="2653" y="14490"/>
                    </a:cubicBezTo>
                    <a:cubicBezTo>
                      <a:pt x="2630" y="14530"/>
                      <a:pt x="2630" y="14530"/>
                      <a:pt x="2630" y="14530"/>
                    </a:cubicBezTo>
                    <a:cubicBezTo>
                      <a:pt x="2653" y="14570"/>
                      <a:pt x="2675" y="14610"/>
                      <a:pt x="2720" y="14649"/>
                    </a:cubicBezTo>
                    <a:cubicBezTo>
                      <a:pt x="2786" y="14769"/>
                      <a:pt x="2608" y="14769"/>
                      <a:pt x="2653" y="14848"/>
                    </a:cubicBezTo>
                    <a:cubicBezTo>
                      <a:pt x="2720" y="14928"/>
                      <a:pt x="2653" y="15087"/>
                      <a:pt x="2697" y="15206"/>
                    </a:cubicBezTo>
                    <a:cubicBezTo>
                      <a:pt x="2764" y="15286"/>
                      <a:pt x="2853" y="15246"/>
                      <a:pt x="2920" y="15167"/>
                    </a:cubicBezTo>
                    <a:cubicBezTo>
                      <a:pt x="2987" y="15087"/>
                      <a:pt x="3032" y="15286"/>
                      <a:pt x="2965" y="15445"/>
                    </a:cubicBezTo>
                    <a:cubicBezTo>
                      <a:pt x="2920" y="15564"/>
                      <a:pt x="3032" y="15684"/>
                      <a:pt x="3076" y="15564"/>
                    </a:cubicBezTo>
                    <a:cubicBezTo>
                      <a:pt x="3121" y="15485"/>
                      <a:pt x="3232" y="15763"/>
                      <a:pt x="3277" y="15803"/>
                    </a:cubicBezTo>
                    <a:cubicBezTo>
                      <a:pt x="3344" y="15843"/>
                      <a:pt x="3388" y="16002"/>
                      <a:pt x="3299" y="16002"/>
                    </a:cubicBezTo>
                    <a:cubicBezTo>
                      <a:pt x="3210" y="16002"/>
                      <a:pt x="3232" y="16280"/>
                      <a:pt x="3299" y="16280"/>
                    </a:cubicBezTo>
                    <a:cubicBezTo>
                      <a:pt x="3344" y="16280"/>
                      <a:pt x="3344" y="16440"/>
                      <a:pt x="3344" y="16519"/>
                    </a:cubicBezTo>
                    <a:cubicBezTo>
                      <a:pt x="3344" y="16599"/>
                      <a:pt x="3544" y="16718"/>
                      <a:pt x="3611" y="16678"/>
                    </a:cubicBezTo>
                    <a:cubicBezTo>
                      <a:pt x="3678" y="16638"/>
                      <a:pt x="3745" y="16758"/>
                      <a:pt x="3789" y="16877"/>
                    </a:cubicBezTo>
                    <a:cubicBezTo>
                      <a:pt x="3812" y="16996"/>
                      <a:pt x="3946" y="17076"/>
                      <a:pt x="4012" y="16996"/>
                    </a:cubicBezTo>
                    <a:cubicBezTo>
                      <a:pt x="4057" y="16917"/>
                      <a:pt x="4079" y="17116"/>
                      <a:pt x="4102" y="17275"/>
                    </a:cubicBezTo>
                    <a:cubicBezTo>
                      <a:pt x="4102" y="17394"/>
                      <a:pt x="4213" y="17315"/>
                      <a:pt x="4280" y="17315"/>
                    </a:cubicBezTo>
                    <a:cubicBezTo>
                      <a:pt x="4347" y="17315"/>
                      <a:pt x="4391" y="17474"/>
                      <a:pt x="4436" y="17434"/>
                    </a:cubicBezTo>
                    <a:cubicBezTo>
                      <a:pt x="4525" y="17394"/>
                      <a:pt x="4547" y="17633"/>
                      <a:pt x="4614" y="17792"/>
                    </a:cubicBezTo>
                    <a:cubicBezTo>
                      <a:pt x="11524" y="17712"/>
                      <a:pt x="11524" y="17712"/>
                      <a:pt x="11524" y="17712"/>
                    </a:cubicBezTo>
                    <a:cubicBezTo>
                      <a:pt x="11524" y="17633"/>
                      <a:pt x="11547" y="17514"/>
                      <a:pt x="11614" y="17514"/>
                    </a:cubicBezTo>
                    <a:close/>
                    <a:moveTo>
                      <a:pt x="5885" y="6495"/>
                    </a:moveTo>
                    <a:cubicBezTo>
                      <a:pt x="5751" y="6853"/>
                      <a:pt x="5684" y="6893"/>
                      <a:pt x="5550" y="6853"/>
                    </a:cubicBezTo>
                    <a:cubicBezTo>
                      <a:pt x="5394" y="6773"/>
                      <a:pt x="5305" y="6932"/>
                      <a:pt x="5372" y="7012"/>
                    </a:cubicBezTo>
                    <a:cubicBezTo>
                      <a:pt x="5461" y="7091"/>
                      <a:pt x="5461" y="7171"/>
                      <a:pt x="5305" y="7251"/>
                    </a:cubicBezTo>
                    <a:cubicBezTo>
                      <a:pt x="5149" y="7330"/>
                      <a:pt x="5038" y="7529"/>
                      <a:pt x="4971" y="7489"/>
                    </a:cubicBezTo>
                    <a:cubicBezTo>
                      <a:pt x="4926" y="7489"/>
                      <a:pt x="5238" y="7052"/>
                      <a:pt x="5172" y="6972"/>
                    </a:cubicBezTo>
                    <a:cubicBezTo>
                      <a:pt x="5082" y="6853"/>
                      <a:pt x="4859" y="7131"/>
                      <a:pt x="4859" y="7290"/>
                    </a:cubicBezTo>
                    <a:cubicBezTo>
                      <a:pt x="4859" y="7410"/>
                      <a:pt x="4726" y="7410"/>
                      <a:pt x="4637" y="7410"/>
                    </a:cubicBezTo>
                    <a:cubicBezTo>
                      <a:pt x="4547" y="7410"/>
                      <a:pt x="4436" y="7251"/>
                      <a:pt x="4525" y="7251"/>
                    </a:cubicBezTo>
                    <a:cubicBezTo>
                      <a:pt x="4614" y="7211"/>
                      <a:pt x="4547" y="7052"/>
                      <a:pt x="4681" y="6972"/>
                    </a:cubicBezTo>
                    <a:cubicBezTo>
                      <a:pt x="4793" y="6893"/>
                      <a:pt x="4659" y="6773"/>
                      <a:pt x="4681" y="6694"/>
                    </a:cubicBezTo>
                    <a:cubicBezTo>
                      <a:pt x="4726" y="6614"/>
                      <a:pt x="4949" y="6773"/>
                      <a:pt x="4949" y="6614"/>
                    </a:cubicBezTo>
                    <a:cubicBezTo>
                      <a:pt x="4971" y="6455"/>
                      <a:pt x="4726" y="6336"/>
                      <a:pt x="4637" y="6415"/>
                    </a:cubicBezTo>
                    <a:cubicBezTo>
                      <a:pt x="4570" y="6535"/>
                      <a:pt x="4369" y="6733"/>
                      <a:pt x="4146" y="6574"/>
                    </a:cubicBezTo>
                    <a:cubicBezTo>
                      <a:pt x="4079" y="6535"/>
                      <a:pt x="4726" y="6415"/>
                      <a:pt x="4815" y="6216"/>
                    </a:cubicBezTo>
                    <a:cubicBezTo>
                      <a:pt x="4926" y="6057"/>
                      <a:pt x="5417" y="5858"/>
                      <a:pt x="5439" y="6017"/>
                    </a:cubicBezTo>
                    <a:cubicBezTo>
                      <a:pt x="5484" y="6177"/>
                      <a:pt x="5194" y="6256"/>
                      <a:pt x="5328" y="6415"/>
                    </a:cubicBezTo>
                    <a:cubicBezTo>
                      <a:pt x="5461" y="6574"/>
                      <a:pt x="5707" y="6455"/>
                      <a:pt x="5751" y="6296"/>
                    </a:cubicBezTo>
                    <a:cubicBezTo>
                      <a:pt x="5796" y="6177"/>
                      <a:pt x="6041" y="6177"/>
                      <a:pt x="5885" y="6495"/>
                    </a:cubicBezTo>
                    <a:close/>
                    <a:moveTo>
                      <a:pt x="7289" y="9717"/>
                    </a:moveTo>
                    <a:cubicBezTo>
                      <a:pt x="7133" y="9956"/>
                      <a:pt x="7133" y="9916"/>
                      <a:pt x="6999" y="9956"/>
                    </a:cubicBezTo>
                    <a:cubicBezTo>
                      <a:pt x="6843" y="9995"/>
                      <a:pt x="6955" y="10274"/>
                      <a:pt x="6776" y="10274"/>
                    </a:cubicBezTo>
                    <a:cubicBezTo>
                      <a:pt x="6598" y="10314"/>
                      <a:pt x="6152" y="10353"/>
                      <a:pt x="6085" y="10154"/>
                    </a:cubicBezTo>
                    <a:cubicBezTo>
                      <a:pt x="6063" y="10115"/>
                      <a:pt x="6331" y="10154"/>
                      <a:pt x="6353" y="9995"/>
                    </a:cubicBezTo>
                    <a:cubicBezTo>
                      <a:pt x="6375" y="9876"/>
                      <a:pt x="6442" y="9677"/>
                      <a:pt x="6554" y="9677"/>
                    </a:cubicBezTo>
                    <a:cubicBezTo>
                      <a:pt x="6665" y="9677"/>
                      <a:pt x="6643" y="9399"/>
                      <a:pt x="6464" y="9240"/>
                    </a:cubicBezTo>
                    <a:cubicBezTo>
                      <a:pt x="6286" y="9080"/>
                      <a:pt x="6732" y="9001"/>
                      <a:pt x="6843" y="9240"/>
                    </a:cubicBezTo>
                    <a:cubicBezTo>
                      <a:pt x="6933" y="9478"/>
                      <a:pt x="7111" y="9677"/>
                      <a:pt x="7222" y="9478"/>
                    </a:cubicBezTo>
                    <a:cubicBezTo>
                      <a:pt x="7311" y="9319"/>
                      <a:pt x="7891" y="8802"/>
                      <a:pt x="7891" y="9041"/>
                    </a:cubicBezTo>
                    <a:cubicBezTo>
                      <a:pt x="7891" y="9279"/>
                      <a:pt x="7467" y="9438"/>
                      <a:pt x="7289" y="9717"/>
                    </a:cubicBezTo>
                    <a:close/>
                    <a:moveTo>
                      <a:pt x="11168" y="16917"/>
                    </a:moveTo>
                    <a:cubicBezTo>
                      <a:pt x="11056" y="16957"/>
                      <a:pt x="11190" y="16360"/>
                      <a:pt x="10967" y="16121"/>
                    </a:cubicBezTo>
                    <a:cubicBezTo>
                      <a:pt x="10700" y="15883"/>
                      <a:pt x="10588" y="15405"/>
                      <a:pt x="10588" y="15127"/>
                    </a:cubicBezTo>
                    <a:cubicBezTo>
                      <a:pt x="10588" y="14888"/>
                      <a:pt x="10811" y="14769"/>
                      <a:pt x="10900" y="14968"/>
                    </a:cubicBezTo>
                    <a:cubicBezTo>
                      <a:pt x="10989" y="15167"/>
                      <a:pt x="11123" y="15962"/>
                      <a:pt x="11190" y="16241"/>
                    </a:cubicBezTo>
                    <a:cubicBezTo>
                      <a:pt x="11279" y="16479"/>
                      <a:pt x="11279" y="16917"/>
                      <a:pt x="11168" y="169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1" name="Shape 3911"/>
              <p:cNvSpPr/>
              <p:nvPr/>
            </p:nvSpPr>
            <p:spPr>
              <a:xfrm>
                <a:off x="865532" y="192858"/>
                <a:ext cx="22023" cy="12701"/>
              </a:xfrm>
              <a:custGeom>
                <a:avLst/>
                <a:gdLst/>
                <a:ahLst/>
                <a:cxnLst>
                  <a:cxn ang="0">
                    <a:pos x="wd2" y="hd2"/>
                  </a:cxn>
                  <a:cxn ang="5400000">
                    <a:pos x="wd2" y="hd2"/>
                  </a:cxn>
                  <a:cxn ang="10800000">
                    <a:pos x="wd2" y="hd2"/>
                  </a:cxn>
                  <a:cxn ang="16200000">
                    <a:pos x="wd2" y="hd2"/>
                  </a:cxn>
                </a:cxnLst>
                <a:rect l="0" t="0" r="r" b="b"/>
                <a:pathLst>
                  <a:path w="17462" h="13187" fill="norm" stroke="1" extrusionOk="0">
                    <a:moveTo>
                      <a:pt x="17096" y="8187"/>
                    </a:moveTo>
                    <a:cubicBezTo>
                      <a:pt x="20507" y="-2613"/>
                      <a:pt x="-1093" y="-813"/>
                      <a:pt x="44" y="2787"/>
                    </a:cubicBezTo>
                    <a:cubicBezTo>
                      <a:pt x="4591" y="9987"/>
                      <a:pt x="14823" y="18987"/>
                      <a:pt x="17096" y="81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2" name="Shape 3912"/>
              <p:cNvSpPr/>
              <p:nvPr/>
            </p:nvSpPr>
            <p:spPr>
              <a:xfrm>
                <a:off x="736090" y="207168"/>
                <a:ext cx="121745" cy="59246"/>
              </a:xfrm>
              <a:custGeom>
                <a:avLst/>
                <a:gdLst/>
                <a:ahLst/>
                <a:cxnLst>
                  <a:cxn ang="0">
                    <a:pos x="wd2" y="hd2"/>
                  </a:cxn>
                  <a:cxn ang="5400000">
                    <a:pos x="wd2" y="hd2"/>
                  </a:cxn>
                  <a:cxn ang="10800000">
                    <a:pos x="wd2" y="hd2"/>
                  </a:cxn>
                  <a:cxn ang="16200000">
                    <a:pos x="wd2" y="hd2"/>
                  </a:cxn>
                </a:cxnLst>
                <a:rect l="0" t="0" r="r" b="b"/>
                <a:pathLst>
                  <a:path w="20442" h="20319" fill="norm" stroke="1" extrusionOk="0">
                    <a:moveTo>
                      <a:pt x="123" y="15999"/>
                    </a:moveTo>
                    <a:cubicBezTo>
                      <a:pt x="1094" y="16959"/>
                      <a:pt x="123" y="20319"/>
                      <a:pt x="1094" y="19359"/>
                    </a:cubicBezTo>
                    <a:cubicBezTo>
                      <a:pt x="2065" y="18399"/>
                      <a:pt x="2307" y="17919"/>
                      <a:pt x="3035" y="18399"/>
                    </a:cubicBezTo>
                    <a:cubicBezTo>
                      <a:pt x="4492" y="19359"/>
                      <a:pt x="4734" y="16959"/>
                      <a:pt x="5220" y="15999"/>
                    </a:cubicBezTo>
                    <a:cubicBezTo>
                      <a:pt x="5948" y="14559"/>
                      <a:pt x="5705" y="20319"/>
                      <a:pt x="7161" y="20319"/>
                    </a:cubicBezTo>
                    <a:cubicBezTo>
                      <a:pt x="8617" y="20319"/>
                      <a:pt x="8375" y="14559"/>
                      <a:pt x="9588" y="15999"/>
                    </a:cubicBezTo>
                    <a:cubicBezTo>
                      <a:pt x="10802" y="17919"/>
                      <a:pt x="11044" y="15519"/>
                      <a:pt x="11287" y="13599"/>
                    </a:cubicBezTo>
                    <a:cubicBezTo>
                      <a:pt x="11530" y="12159"/>
                      <a:pt x="11530" y="9279"/>
                      <a:pt x="12986" y="8799"/>
                    </a:cubicBezTo>
                    <a:cubicBezTo>
                      <a:pt x="14199" y="8319"/>
                      <a:pt x="13229" y="11199"/>
                      <a:pt x="13714" y="13599"/>
                    </a:cubicBezTo>
                    <a:cubicBezTo>
                      <a:pt x="14685" y="16479"/>
                      <a:pt x="16141" y="13599"/>
                      <a:pt x="16384" y="12159"/>
                    </a:cubicBezTo>
                    <a:cubicBezTo>
                      <a:pt x="16384" y="10719"/>
                      <a:pt x="18568" y="11679"/>
                      <a:pt x="18568" y="10239"/>
                    </a:cubicBezTo>
                    <a:cubicBezTo>
                      <a:pt x="18325" y="8319"/>
                      <a:pt x="19053" y="7839"/>
                      <a:pt x="18568" y="5919"/>
                    </a:cubicBezTo>
                    <a:cubicBezTo>
                      <a:pt x="17840" y="3999"/>
                      <a:pt x="19539" y="4479"/>
                      <a:pt x="20267" y="3039"/>
                    </a:cubicBezTo>
                    <a:cubicBezTo>
                      <a:pt x="20995" y="1599"/>
                      <a:pt x="19296" y="3039"/>
                      <a:pt x="18083" y="639"/>
                    </a:cubicBezTo>
                    <a:cubicBezTo>
                      <a:pt x="16869" y="-1281"/>
                      <a:pt x="16384" y="1599"/>
                      <a:pt x="16384" y="3039"/>
                    </a:cubicBezTo>
                    <a:cubicBezTo>
                      <a:pt x="16384" y="4479"/>
                      <a:pt x="13957" y="3039"/>
                      <a:pt x="12743" y="2079"/>
                    </a:cubicBezTo>
                    <a:cubicBezTo>
                      <a:pt x="11287" y="1119"/>
                      <a:pt x="9588" y="5439"/>
                      <a:pt x="7647" y="7359"/>
                    </a:cubicBezTo>
                    <a:cubicBezTo>
                      <a:pt x="5705" y="9279"/>
                      <a:pt x="5705" y="12639"/>
                      <a:pt x="3764" y="12159"/>
                    </a:cubicBezTo>
                    <a:cubicBezTo>
                      <a:pt x="2065" y="12159"/>
                      <a:pt x="-605" y="15519"/>
                      <a:pt x="123" y="1599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3" name="Shape 3913"/>
              <p:cNvSpPr/>
              <p:nvPr/>
            </p:nvSpPr>
            <p:spPr>
              <a:xfrm>
                <a:off x="825938" y="232568"/>
                <a:ext cx="193084" cy="80175"/>
              </a:xfrm>
              <a:custGeom>
                <a:avLst/>
                <a:gdLst/>
                <a:ahLst/>
                <a:cxnLst>
                  <a:cxn ang="0">
                    <a:pos x="wd2" y="hd2"/>
                  </a:cxn>
                  <a:cxn ang="5400000">
                    <a:pos x="wd2" y="hd2"/>
                  </a:cxn>
                  <a:cxn ang="10800000">
                    <a:pos x="wd2" y="hd2"/>
                  </a:cxn>
                  <a:cxn ang="16200000">
                    <a:pos x="wd2" y="hd2"/>
                  </a:cxn>
                </a:cxnLst>
                <a:rect l="0" t="0" r="r" b="b"/>
                <a:pathLst>
                  <a:path w="20877" h="20386" fill="norm" stroke="1" extrusionOk="0">
                    <a:moveTo>
                      <a:pt x="2531" y="4708"/>
                    </a:moveTo>
                    <a:cubicBezTo>
                      <a:pt x="1436" y="4708"/>
                      <a:pt x="1592" y="7228"/>
                      <a:pt x="2844" y="7228"/>
                    </a:cubicBezTo>
                    <a:cubicBezTo>
                      <a:pt x="4097" y="7228"/>
                      <a:pt x="4410" y="8308"/>
                      <a:pt x="2688" y="7948"/>
                    </a:cubicBezTo>
                    <a:cubicBezTo>
                      <a:pt x="810" y="7948"/>
                      <a:pt x="27" y="11548"/>
                      <a:pt x="1279" y="10828"/>
                    </a:cubicBezTo>
                    <a:cubicBezTo>
                      <a:pt x="2531" y="10108"/>
                      <a:pt x="4097" y="10108"/>
                      <a:pt x="3157" y="10828"/>
                    </a:cubicBezTo>
                    <a:cubicBezTo>
                      <a:pt x="2218" y="11548"/>
                      <a:pt x="-286" y="11908"/>
                      <a:pt x="27" y="12988"/>
                    </a:cubicBezTo>
                    <a:cubicBezTo>
                      <a:pt x="184" y="13708"/>
                      <a:pt x="1279" y="13708"/>
                      <a:pt x="2218" y="14428"/>
                    </a:cubicBezTo>
                    <a:cubicBezTo>
                      <a:pt x="3314" y="15508"/>
                      <a:pt x="3940" y="15868"/>
                      <a:pt x="4723" y="14068"/>
                    </a:cubicBezTo>
                    <a:cubicBezTo>
                      <a:pt x="5505" y="11908"/>
                      <a:pt x="6444" y="10108"/>
                      <a:pt x="6131" y="12628"/>
                    </a:cubicBezTo>
                    <a:cubicBezTo>
                      <a:pt x="5662" y="15508"/>
                      <a:pt x="7384" y="13348"/>
                      <a:pt x="9418" y="13348"/>
                    </a:cubicBezTo>
                    <a:cubicBezTo>
                      <a:pt x="11610" y="12988"/>
                      <a:pt x="9105" y="16228"/>
                      <a:pt x="6914" y="16588"/>
                    </a:cubicBezTo>
                    <a:cubicBezTo>
                      <a:pt x="4723" y="16948"/>
                      <a:pt x="5036" y="19468"/>
                      <a:pt x="6757" y="20188"/>
                    </a:cubicBezTo>
                    <a:cubicBezTo>
                      <a:pt x="8479" y="21268"/>
                      <a:pt x="12236" y="17668"/>
                      <a:pt x="13018" y="15868"/>
                    </a:cubicBezTo>
                    <a:cubicBezTo>
                      <a:pt x="13957" y="13708"/>
                      <a:pt x="14740" y="16948"/>
                      <a:pt x="15523" y="15508"/>
                    </a:cubicBezTo>
                    <a:cubicBezTo>
                      <a:pt x="16462" y="14068"/>
                      <a:pt x="18027" y="15508"/>
                      <a:pt x="19592" y="14788"/>
                    </a:cubicBezTo>
                    <a:cubicBezTo>
                      <a:pt x="21001" y="14068"/>
                      <a:pt x="21314" y="7588"/>
                      <a:pt x="20218" y="6508"/>
                    </a:cubicBezTo>
                    <a:cubicBezTo>
                      <a:pt x="19123" y="5428"/>
                      <a:pt x="19123" y="7948"/>
                      <a:pt x="18184" y="8308"/>
                    </a:cubicBezTo>
                    <a:cubicBezTo>
                      <a:pt x="17401" y="8668"/>
                      <a:pt x="16931" y="6148"/>
                      <a:pt x="16149" y="4348"/>
                    </a:cubicBezTo>
                    <a:cubicBezTo>
                      <a:pt x="15523" y="2908"/>
                      <a:pt x="15992" y="-332"/>
                      <a:pt x="14897" y="28"/>
                    </a:cubicBezTo>
                    <a:cubicBezTo>
                      <a:pt x="13957" y="388"/>
                      <a:pt x="11766" y="4348"/>
                      <a:pt x="13018" y="4708"/>
                    </a:cubicBezTo>
                    <a:cubicBezTo>
                      <a:pt x="14427" y="5068"/>
                      <a:pt x="13957" y="6508"/>
                      <a:pt x="13175" y="7228"/>
                    </a:cubicBezTo>
                    <a:cubicBezTo>
                      <a:pt x="12549" y="7948"/>
                      <a:pt x="14897" y="9388"/>
                      <a:pt x="14584" y="10468"/>
                    </a:cubicBezTo>
                    <a:cubicBezTo>
                      <a:pt x="14271" y="11548"/>
                      <a:pt x="10671" y="10468"/>
                      <a:pt x="10514" y="8668"/>
                    </a:cubicBezTo>
                    <a:cubicBezTo>
                      <a:pt x="10357" y="6868"/>
                      <a:pt x="7540" y="3628"/>
                      <a:pt x="6288" y="4348"/>
                    </a:cubicBezTo>
                    <a:cubicBezTo>
                      <a:pt x="5192" y="5068"/>
                      <a:pt x="5662" y="2188"/>
                      <a:pt x="4410" y="2188"/>
                    </a:cubicBezTo>
                    <a:cubicBezTo>
                      <a:pt x="3314" y="1828"/>
                      <a:pt x="3627" y="4348"/>
                      <a:pt x="2531" y="47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4" name="Shape 3914"/>
              <p:cNvSpPr/>
              <p:nvPr/>
            </p:nvSpPr>
            <p:spPr>
              <a:xfrm>
                <a:off x="568107" y="838522"/>
                <a:ext cx="27923" cy="37691"/>
              </a:xfrm>
              <a:custGeom>
                <a:avLst/>
                <a:gdLst/>
                <a:ahLst/>
                <a:cxnLst>
                  <a:cxn ang="0">
                    <a:pos x="wd2" y="hd2"/>
                  </a:cxn>
                  <a:cxn ang="5400000">
                    <a:pos x="wd2" y="hd2"/>
                  </a:cxn>
                  <a:cxn ang="10800000">
                    <a:pos x="wd2" y="hd2"/>
                  </a:cxn>
                  <a:cxn ang="16200000">
                    <a:pos x="wd2" y="hd2"/>
                  </a:cxn>
                </a:cxnLst>
                <a:rect l="0" t="0" r="r" b="b"/>
                <a:pathLst>
                  <a:path w="14760" h="17931" fill="norm" stroke="1" extrusionOk="0">
                    <a:moveTo>
                      <a:pt x="1596" y="874"/>
                    </a:moveTo>
                    <a:cubicBezTo>
                      <a:pt x="-5107" y="4249"/>
                      <a:pt x="11279" y="19774"/>
                      <a:pt x="14259" y="17749"/>
                    </a:cubicBezTo>
                    <a:cubicBezTo>
                      <a:pt x="16493" y="16399"/>
                      <a:pt x="10534" y="10324"/>
                      <a:pt x="10534" y="6274"/>
                    </a:cubicBezTo>
                    <a:cubicBezTo>
                      <a:pt x="10534" y="2224"/>
                      <a:pt x="8300" y="-1826"/>
                      <a:pt x="1596" y="87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5" name="Shape 3915"/>
              <p:cNvSpPr/>
              <p:nvPr/>
            </p:nvSpPr>
            <p:spPr>
              <a:xfrm>
                <a:off x="1693375" y="925820"/>
                <a:ext cx="44136" cy="17831"/>
              </a:xfrm>
              <a:custGeom>
                <a:avLst/>
                <a:gdLst/>
                <a:ahLst/>
                <a:cxnLst>
                  <a:cxn ang="0">
                    <a:pos x="wd2" y="hd2"/>
                  </a:cxn>
                  <a:cxn ang="5400000">
                    <a:pos x="wd2" y="hd2"/>
                  </a:cxn>
                  <a:cxn ang="10800000">
                    <a:pos x="wd2" y="hd2"/>
                  </a:cxn>
                  <a:cxn ang="16200000">
                    <a:pos x="wd2" y="hd2"/>
                  </a:cxn>
                </a:cxnLst>
                <a:rect l="0" t="0" r="r" b="b"/>
                <a:pathLst>
                  <a:path w="20320" h="14609" fill="norm" stroke="1" extrusionOk="0">
                    <a:moveTo>
                      <a:pt x="15" y="741"/>
                    </a:moveTo>
                    <a:cubicBezTo>
                      <a:pt x="669" y="5288"/>
                      <a:pt x="19651" y="18930"/>
                      <a:pt x="20305" y="13246"/>
                    </a:cubicBezTo>
                    <a:cubicBezTo>
                      <a:pt x="20960" y="6425"/>
                      <a:pt x="-640" y="-2670"/>
                      <a:pt x="15" y="74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6" name="Shape 3916"/>
              <p:cNvSpPr/>
              <p:nvPr/>
            </p:nvSpPr>
            <p:spPr>
              <a:xfrm>
                <a:off x="688094" y="304801"/>
                <a:ext cx="170189" cy="108075"/>
              </a:xfrm>
              <a:custGeom>
                <a:avLst/>
                <a:gdLst/>
                <a:ahLst/>
                <a:cxnLst>
                  <a:cxn ang="0">
                    <a:pos x="wd2" y="hd2"/>
                  </a:cxn>
                  <a:cxn ang="5400000">
                    <a:pos x="wd2" y="hd2"/>
                  </a:cxn>
                  <a:cxn ang="10800000">
                    <a:pos x="wd2" y="hd2"/>
                  </a:cxn>
                  <a:cxn ang="16200000">
                    <a:pos x="wd2" y="hd2"/>
                  </a:cxn>
                </a:cxnLst>
                <a:rect l="0" t="0" r="r" b="b"/>
                <a:pathLst>
                  <a:path w="20242" h="20972" fill="norm" stroke="1" extrusionOk="0">
                    <a:moveTo>
                      <a:pt x="2760" y="16112"/>
                    </a:moveTo>
                    <a:cubicBezTo>
                      <a:pt x="4303" y="16652"/>
                      <a:pt x="4474" y="20972"/>
                      <a:pt x="5503" y="20972"/>
                    </a:cubicBezTo>
                    <a:cubicBezTo>
                      <a:pt x="6189" y="20972"/>
                      <a:pt x="5674" y="19622"/>
                      <a:pt x="6703" y="19622"/>
                    </a:cubicBezTo>
                    <a:cubicBezTo>
                      <a:pt x="7903" y="19622"/>
                      <a:pt x="7560" y="18812"/>
                      <a:pt x="8589" y="18812"/>
                    </a:cubicBezTo>
                    <a:cubicBezTo>
                      <a:pt x="9617" y="19082"/>
                      <a:pt x="10474" y="18542"/>
                      <a:pt x="10474" y="16652"/>
                    </a:cubicBezTo>
                    <a:cubicBezTo>
                      <a:pt x="10474" y="14762"/>
                      <a:pt x="11331" y="13952"/>
                      <a:pt x="12360" y="13682"/>
                    </a:cubicBezTo>
                    <a:cubicBezTo>
                      <a:pt x="13389" y="13142"/>
                      <a:pt x="12360" y="11252"/>
                      <a:pt x="13903" y="10712"/>
                    </a:cubicBezTo>
                    <a:cubicBezTo>
                      <a:pt x="15274" y="10172"/>
                      <a:pt x="19389" y="7472"/>
                      <a:pt x="20074" y="6662"/>
                    </a:cubicBezTo>
                    <a:cubicBezTo>
                      <a:pt x="20760" y="5852"/>
                      <a:pt x="19217" y="4772"/>
                      <a:pt x="17674" y="3152"/>
                    </a:cubicBezTo>
                    <a:cubicBezTo>
                      <a:pt x="16131" y="1802"/>
                      <a:pt x="14931" y="1262"/>
                      <a:pt x="13731" y="2612"/>
                    </a:cubicBezTo>
                    <a:cubicBezTo>
                      <a:pt x="12531" y="3692"/>
                      <a:pt x="13389" y="1262"/>
                      <a:pt x="12531" y="1802"/>
                    </a:cubicBezTo>
                    <a:cubicBezTo>
                      <a:pt x="11503" y="2612"/>
                      <a:pt x="8931" y="722"/>
                      <a:pt x="8589" y="182"/>
                    </a:cubicBezTo>
                    <a:cubicBezTo>
                      <a:pt x="8246" y="-628"/>
                      <a:pt x="3617" y="1532"/>
                      <a:pt x="2589" y="1532"/>
                    </a:cubicBezTo>
                    <a:cubicBezTo>
                      <a:pt x="1389" y="1532"/>
                      <a:pt x="2589" y="3422"/>
                      <a:pt x="3446" y="4502"/>
                    </a:cubicBezTo>
                    <a:cubicBezTo>
                      <a:pt x="4131" y="5312"/>
                      <a:pt x="1560" y="8282"/>
                      <a:pt x="2074" y="9092"/>
                    </a:cubicBezTo>
                    <a:cubicBezTo>
                      <a:pt x="2589" y="9632"/>
                      <a:pt x="1560" y="11522"/>
                      <a:pt x="360" y="13682"/>
                    </a:cubicBezTo>
                    <a:cubicBezTo>
                      <a:pt x="-840" y="15842"/>
                      <a:pt x="1217" y="15572"/>
                      <a:pt x="2760" y="161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7" name="Shape 3917"/>
              <p:cNvSpPr/>
              <p:nvPr/>
            </p:nvSpPr>
            <p:spPr>
              <a:xfrm>
                <a:off x="1273189" y="327428"/>
                <a:ext cx="473145" cy="329106"/>
              </a:xfrm>
              <a:custGeom>
                <a:avLst/>
                <a:gdLst/>
                <a:ahLst/>
                <a:cxnLst>
                  <a:cxn ang="0">
                    <a:pos x="wd2" y="hd2"/>
                  </a:cxn>
                  <a:cxn ang="5400000">
                    <a:pos x="wd2" y="hd2"/>
                  </a:cxn>
                  <a:cxn ang="10800000">
                    <a:pos x="wd2" y="hd2"/>
                  </a:cxn>
                  <a:cxn ang="16200000">
                    <a:pos x="wd2" y="hd2"/>
                  </a:cxn>
                </a:cxnLst>
                <a:rect l="0" t="0" r="r" b="b"/>
                <a:pathLst>
                  <a:path w="21037" h="21103" fill="norm" stroke="1" extrusionOk="0">
                    <a:moveTo>
                      <a:pt x="12891" y="5490"/>
                    </a:moveTo>
                    <a:cubicBezTo>
                      <a:pt x="13212" y="5490"/>
                      <a:pt x="13598" y="5132"/>
                      <a:pt x="13533" y="4684"/>
                    </a:cubicBezTo>
                    <a:cubicBezTo>
                      <a:pt x="13405" y="4325"/>
                      <a:pt x="12569" y="4236"/>
                      <a:pt x="12441" y="4773"/>
                    </a:cubicBezTo>
                    <a:cubicBezTo>
                      <a:pt x="12248" y="5222"/>
                      <a:pt x="11605" y="4236"/>
                      <a:pt x="11605" y="3788"/>
                    </a:cubicBezTo>
                    <a:cubicBezTo>
                      <a:pt x="11605" y="3429"/>
                      <a:pt x="10576" y="3788"/>
                      <a:pt x="10705" y="3071"/>
                    </a:cubicBezTo>
                    <a:cubicBezTo>
                      <a:pt x="10833" y="2443"/>
                      <a:pt x="9483" y="2264"/>
                      <a:pt x="9162" y="2264"/>
                    </a:cubicBezTo>
                    <a:cubicBezTo>
                      <a:pt x="8776" y="2264"/>
                      <a:pt x="8262" y="2622"/>
                      <a:pt x="8326" y="3071"/>
                    </a:cubicBezTo>
                    <a:cubicBezTo>
                      <a:pt x="8391" y="3519"/>
                      <a:pt x="7941" y="3339"/>
                      <a:pt x="7876" y="2891"/>
                    </a:cubicBezTo>
                    <a:cubicBezTo>
                      <a:pt x="7812" y="2354"/>
                      <a:pt x="6976" y="3429"/>
                      <a:pt x="6719" y="3429"/>
                    </a:cubicBezTo>
                    <a:cubicBezTo>
                      <a:pt x="6462" y="3429"/>
                      <a:pt x="6848" y="2085"/>
                      <a:pt x="6719" y="1726"/>
                    </a:cubicBezTo>
                    <a:cubicBezTo>
                      <a:pt x="6591" y="1278"/>
                      <a:pt x="6398" y="1188"/>
                      <a:pt x="6205" y="471"/>
                    </a:cubicBezTo>
                    <a:cubicBezTo>
                      <a:pt x="6012" y="-156"/>
                      <a:pt x="5048" y="113"/>
                      <a:pt x="4791" y="471"/>
                    </a:cubicBezTo>
                    <a:cubicBezTo>
                      <a:pt x="4533" y="920"/>
                      <a:pt x="3698" y="740"/>
                      <a:pt x="3248" y="1368"/>
                    </a:cubicBezTo>
                    <a:cubicBezTo>
                      <a:pt x="2798" y="1995"/>
                      <a:pt x="3312" y="2622"/>
                      <a:pt x="3505" y="2802"/>
                    </a:cubicBezTo>
                    <a:cubicBezTo>
                      <a:pt x="3698" y="3071"/>
                      <a:pt x="2798" y="3429"/>
                      <a:pt x="3119" y="3788"/>
                    </a:cubicBezTo>
                    <a:cubicBezTo>
                      <a:pt x="3376" y="4146"/>
                      <a:pt x="3826" y="3967"/>
                      <a:pt x="3891" y="4505"/>
                    </a:cubicBezTo>
                    <a:cubicBezTo>
                      <a:pt x="3891" y="5132"/>
                      <a:pt x="2798" y="4325"/>
                      <a:pt x="2669" y="3877"/>
                    </a:cubicBezTo>
                    <a:cubicBezTo>
                      <a:pt x="2476" y="3339"/>
                      <a:pt x="2733" y="2891"/>
                      <a:pt x="2476" y="2533"/>
                    </a:cubicBezTo>
                    <a:cubicBezTo>
                      <a:pt x="2283" y="2174"/>
                      <a:pt x="2476" y="1726"/>
                      <a:pt x="2862" y="1099"/>
                    </a:cubicBezTo>
                    <a:cubicBezTo>
                      <a:pt x="3312" y="471"/>
                      <a:pt x="3633" y="561"/>
                      <a:pt x="3633" y="203"/>
                    </a:cubicBezTo>
                    <a:cubicBezTo>
                      <a:pt x="3633" y="-156"/>
                      <a:pt x="1833" y="-156"/>
                      <a:pt x="741" y="1188"/>
                    </a:cubicBezTo>
                    <a:cubicBezTo>
                      <a:pt x="-288" y="2533"/>
                      <a:pt x="33" y="4325"/>
                      <a:pt x="98" y="4684"/>
                    </a:cubicBezTo>
                    <a:cubicBezTo>
                      <a:pt x="162" y="5042"/>
                      <a:pt x="1062" y="4863"/>
                      <a:pt x="1641" y="5132"/>
                    </a:cubicBezTo>
                    <a:cubicBezTo>
                      <a:pt x="2155" y="5311"/>
                      <a:pt x="1898" y="5670"/>
                      <a:pt x="1448" y="5580"/>
                    </a:cubicBezTo>
                    <a:cubicBezTo>
                      <a:pt x="1062" y="5490"/>
                      <a:pt x="355" y="5311"/>
                      <a:pt x="355" y="5670"/>
                    </a:cubicBezTo>
                    <a:cubicBezTo>
                      <a:pt x="419" y="6118"/>
                      <a:pt x="1255" y="6835"/>
                      <a:pt x="1769" y="6656"/>
                    </a:cubicBezTo>
                    <a:cubicBezTo>
                      <a:pt x="2283" y="6476"/>
                      <a:pt x="2283" y="6476"/>
                      <a:pt x="2541" y="6924"/>
                    </a:cubicBezTo>
                    <a:cubicBezTo>
                      <a:pt x="2733" y="7283"/>
                      <a:pt x="3376" y="7193"/>
                      <a:pt x="3955" y="7193"/>
                    </a:cubicBezTo>
                    <a:cubicBezTo>
                      <a:pt x="4598" y="7283"/>
                      <a:pt x="5305" y="7552"/>
                      <a:pt x="5562" y="7642"/>
                    </a:cubicBezTo>
                    <a:cubicBezTo>
                      <a:pt x="5883" y="7642"/>
                      <a:pt x="6205" y="7373"/>
                      <a:pt x="6333" y="7193"/>
                    </a:cubicBezTo>
                    <a:cubicBezTo>
                      <a:pt x="6398" y="6924"/>
                      <a:pt x="7619" y="7552"/>
                      <a:pt x="7941" y="7462"/>
                    </a:cubicBezTo>
                    <a:cubicBezTo>
                      <a:pt x="8326" y="7462"/>
                      <a:pt x="8069" y="7014"/>
                      <a:pt x="7876" y="6835"/>
                    </a:cubicBezTo>
                    <a:cubicBezTo>
                      <a:pt x="7619" y="6745"/>
                      <a:pt x="7748" y="6118"/>
                      <a:pt x="8005" y="6387"/>
                    </a:cubicBezTo>
                    <a:cubicBezTo>
                      <a:pt x="8326" y="6566"/>
                      <a:pt x="8776" y="6745"/>
                      <a:pt x="8905" y="7104"/>
                    </a:cubicBezTo>
                    <a:cubicBezTo>
                      <a:pt x="8969" y="7462"/>
                      <a:pt x="9226" y="7283"/>
                      <a:pt x="9291" y="7642"/>
                    </a:cubicBezTo>
                    <a:cubicBezTo>
                      <a:pt x="9291" y="7910"/>
                      <a:pt x="10319" y="8269"/>
                      <a:pt x="10383" y="8627"/>
                    </a:cubicBezTo>
                    <a:cubicBezTo>
                      <a:pt x="10383" y="8986"/>
                      <a:pt x="9355" y="9165"/>
                      <a:pt x="9676" y="9524"/>
                    </a:cubicBezTo>
                    <a:cubicBezTo>
                      <a:pt x="9933" y="9793"/>
                      <a:pt x="10383" y="9076"/>
                      <a:pt x="10769" y="9076"/>
                    </a:cubicBezTo>
                    <a:cubicBezTo>
                      <a:pt x="11155" y="8986"/>
                      <a:pt x="11155" y="10241"/>
                      <a:pt x="11476" y="10061"/>
                    </a:cubicBezTo>
                    <a:cubicBezTo>
                      <a:pt x="11862" y="9793"/>
                      <a:pt x="12183" y="10241"/>
                      <a:pt x="12569" y="11047"/>
                    </a:cubicBezTo>
                    <a:cubicBezTo>
                      <a:pt x="12955" y="11764"/>
                      <a:pt x="12505" y="12481"/>
                      <a:pt x="12569" y="12750"/>
                    </a:cubicBezTo>
                    <a:cubicBezTo>
                      <a:pt x="12569" y="13019"/>
                      <a:pt x="13341" y="12929"/>
                      <a:pt x="13726" y="12661"/>
                    </a:cubicBezTo>
                    <a:cubicBezTo>
                      <a:pt x="14176" y="12302"/>
                      <a:pt x="14562" y="13019"/>
                      <a:pt x="14883" y="13378"/>
                    </a:cubicBezTo>
                    <a:cubicBezTo>
                      <a:pt x="15205" y="13826"/>
                      <a:pt x="13662" y="14453"/>
                      <a:pt x="13791" y="14095"/>
                    </a:cubicBezTo>
                    <a:cubicBezTo>
                      <a:pt x="13919" y="13736"/>
                      <a:pt x="12891" y="12661"/>
                      <a:pt x="11991" y="13198"/>
                    </a:cubicBezTo>
                    <a:cubicBezTo>
                      <a:pt x="11026" y="13646"/>
                      <a:pt x="11669" y="14453"/>
                      <a:pt x="11798" y="14901"/>
                    </a:cubicBezTo>
                    <a:cubicBezTo>
                      <a:pt x="11862" y="15349"/>
                      <a:pt x="10962" y="15798"/>
                      <a:pt x="10062" y="15349"/>
                    </a:cubicBezTo>
                    <a:cubicBezTo>
                      <a:pt x="9226" y="14991"/>
                      <a:pt x="9483" y="15618"/>
                      <a:pt x="9098" y="15618"/>
                    </a:cubicBezTo>
                    <a:cubicBezTo>
                      <a:pt x="8776" y="15618"/>
                      <a:pt x="8391" y="16425"/>
                      <a:pt x="8712" y="16873"/>
                    </a:cubicBezTo>
                    <a:cubicBezTo>
                      <a:pt x="9033" y="17411"/>
                      <a:pt x="9741" y="16963"/>
                      <a:pt x="10319" y="16963"/>
                    </a:cubicBezTo>
                    <a:cubicBezTo>
                      <a:pt x="10898" y="17052"/>
                      <a:pt x="10962" y="17232"/>
                      <a:pt x="11026" y="16783"/>
                    </a:cubicBezTo>
                    <a:cubicBezTo>
                      <a:pt x="11091" y="16335"/>
                      <a:pt x="11669" y="16604"/>
                      <a:pt x="12119" y="16694"/>
                    </a:cubicBezTo>
                    <a:cubicBezTo>
                      <a:pt x="12505" y="16873"/>
                      <a:pt x="12441" y="17680"/>
                      <a:pt x="12955" y="17769"/>
                    </a:cubicBezTo>
                    <a:cubicBezTo>
                      <a:pt x="13469" y="17859"/>
                      <a:pt x="13019" y="18576"/>
                      <a:pt x="13341" y="19024"/>
                    </a:cubicBezTo>
                    <a:cubicBezTo>
                      <a:pt x="13662" y="19562"/>
                      <a:pt x="14691" y="19293"/>
                      <a:pt x="15076" y="19831"/>
                    </a:cubicBezTo>
                    <a:cubicBezTo>
                      <a:pt x="15462" y="20368"/>
                      <a:pt x="17133" y="21444"/>
                      <a:pt x="17326" y="20996"/>
                    </a:cubicBezTo>
                    <a:cubicBezTo>
                      <a:pt x="17583" y="20548"/>
                      <a:pt x="15912" y="18486"/>
                      <a:pt x="15462" y="18307"/>
                    </a:cubicBezTo>
                    <a:cubicBezTo>
                      <a:pt x="14948" y="18128"/>
                      <a:pt x="15912" y="17949"/>
                      <a:pt x="16555" y="18576"/>
                    </a:cubicBezTo>
                    <a:cubicBezTo>
                      <a:pt x="17133" y="19293"/>
                      <a:pt x="18033" y="19562"/>
                      <a:pt x="18483" y="18755"/>
                    </a:cubicBezTo>
                    <a:cubicBezTo>
                      <a:pt x="18933" y="17949"/>
                      <a:pt x="18098" y="18217"/>
                      <a:pt x="18098" y="17590"/>
                    </a:cubicBezTo>
                    <a:cubicBezTo>
                      <a:pt x="18098" y="17052"/>
                      <a:pt x="17841" y="16246"/>
                      <a:pt x="17391" y="16246"/>
                    </a:cubicBezTo>
                    <a:cubicBezTo>
                      <a:pt x="16941" y="16246"/>
                      <a:pt x="15783" y="14991"/>
                      <a:pt x="16169" y="14722"/>
                    </a:cubicBezTo>
                    <a:cubicBezTo>
                      <a:pt x="16619" y="14453"/>
                      <a:pt x="16041" y="14095"/>
                      <a:pt x="16362" y="13557"/>
                    </a:cubicBezTo>
                    <a:cubicBezTo>
                      <a:pt x="16683" y="13109"/>
                      <a:pt x="17005" y="14005"/>
                      <a:pt x="17391" y="14095"/>
                    </a:cubicBezTo>
                    <a:cubicBezTo>
                      <a:pt x="17776" y="14095"/>
                      <a:pt x="17841" y="14812"/>
                      <a:pt x="18483" y="15529"/>
                    </a:cubicBezTo>
                    <a:cubicBezTo>
                      <a:pt x="19062" y="16246"/>
                      <a:pt x="19126" y="15708"/>
                      <a:pt x="19255" y="15260"/>
                    </a:cubicBezTo>
                    <a:cubicBezTo>
                      <a:pt x="19319" y="14722"/>
                      <a:pt x="20026" y="15170"/>
                      <a:pt x="19962" y="14632"/>
                    </a:cubicBezTo>
                    <a:cubicBezTo>
                      <a:pt x="19962" y="14184"/>
                      <a:pt x="20541" y="13557"/>
                      <a:pt x="20926" y="13378"/>
                    </a:cubicBezTo>
                    <a:cubicBezTo>
                      <a:pt x="21312" y="13109"/>
                      <a:pt x="20605" y="12571"/>
                      <a:pt x="20091" y="12661"/>
                    </a:cubicBezTo>
                    <a:cubicBezTo>
                      <a:pt x="19576" y="12661"/>
                      <a:pt x="19448" y="12212"/>
                      <a:pt x="19448" y="11854"/>
                    </a:cubicBezTo>
                    <a:cubicBezTo>
                      <a:pt x="19448" y="11585"/>
                      <a:pt x="18483" y="10778"/>
                      <a:pt x="18162" y="10958"/>
                    </a:cubicBezTo>
                    <a:cubicBezTo>
                      <a:pt x="17841" y="11047"/>
                      <a:pt x="17326" y="10330"/>
                      <a:pt x="16876" y="10330"/>
                    </a:cubicBezTo>
                    <a:cubicBezTo>
                      <a:pt x="16491" y="10241"/>
                      <a:pt x="15848" y="9793"/>
                      <a:pt x="15912" y="9165"/>
                    </a:cubicBezTo>
                    <a:cubicBezTo>
                      <a:pt x="15976" y="8538"/>
                      <a:pt x="16748" y="9344"/>
                      <a:pt x="16941" y="8896"/>
                    </a:cubicBezTo>
                    <a:cubicBezTo>
                      <a:pt x="17069" y="8359"/>
                      <a:pt x="16105" y="8627"/>
                      <a:pt x="16105" y="8269"/>
                    </a:cubicBezTo>
                    <a:cubicBezTo>
                      <a:pt x="16041" y="7910"/>
                      <a:pt x="16298" y="8090"/>
                      <a:pt x="16491" y="7821"/>
                    </a:cubicBezTo>
                    <a:cubicBezTo>
                      <a:pt x="16683" y="7642"/>
                      <a:pt x="16362" y="7193"/>
                      <a:pt x="16105" y="7014"/>
                    </a:cubicBezTo>
                    <a:cubicBezTo>
                      <a:pt x="15912" y="6835"/>
                      <a:pt x="15848" y="7373"/>
                      <a:pt x="15591" y="7373"/>
                    </a:cubicBezTo>
                    <a:cubicBezTo>
                      <a:pt x="15398" y="7373"/>
                      <a:pt x="15591" y="6835"/>
                      <a:pt x="15719" y="6566"/>
                    </a:cubicBezTo>
                    <a:cubicBezTo>
                      <a:pt x="15912" y="6207"/>
                      <a:pt x="15012" y="5849"/>
                      <a:pt x="14626" y="6028"/>
                    </a:cubicBezTo>
                    <a:cubicBezTo>
                      <a:pt x="14241" y="6207"/>
                      <a:pt x="14112" y="5939"/>
                      <a:pt x="14112" y="5580"/>
                    </a:cubicBezTo>
                    <a:cubicBezTo>
                      <a:pt x="14112" y="5222"/>
                      <a:pt x="13405" y="5580"/>
                      <a:pt x="13148" y="5849"/>
                    </a:cubicBezTo>
                    <a:cubicBezTo>
                      <a:pt x="12891" y="6118"/>
                      <a:pt x="12569" y="5580"/>
                      <a:pt x="12891" y="549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8" name="Shape 3918"/>
              <p:cNvSpPr/>
              <p:nvPr/>
            </p:nvSpPr>
            <p:spPr>
              <a:xfrm>
                <a:off x="1778512" y="892221"/>
                <a:ext cx="107087" cy="95124"/>
              </a:xfrm>
              <a:custGeom>
                <a:avLst/>
                <a:gdLst/>
                <a:ahLst/>
                <a:cxnLst>
                  <a:cxn ang="0">
                    <a:pos x="wd2" y="hd2"/>
                  </a:cxn>
                  <a:cxn ang="5400000">
                    <a:pos x="wd2" y="hd2"/>
                  </a:cxn>
                  <a:cxn ang="10800000">
                    <a:pos x="wd2" y="hd2"/>
                  </a:cxn>
                  <a:cxn ang="16200000">
                    <a:pos x="wd2" y="hd2"/>
                  </a:cxn>
                </a:cxnLst>
                <a:rect l="0" t="0" r="r" b="b"/>
                <a:pathLst>
                  <a:path w="19849" h="20331" fill="norm" stroke="1" extrusionOk="0">
                    <a:moveTo>
                      <a:pt x="10562" y="1098"/>
                    </a:moveTo>
                    <a:cubicBezTo>
                      <a:pt x="11896" y="498"/>
                      <a:pt x="10562" y="-402"/>
                      <a:pt x="9229" y="198"/>
                    </a:cubicBezTo>
                    <a:cubicBezTo>
                      <a:pt x="7896" y="798"/>
                      <a:pt x="4429" y="6198"/>
                      <a:pt x="4429" y="7698"/>
                    </a:cubicBezTo>
                    <a:cubicBezTo>
                      <a:pt x="4429" y="9198"/>
                      <a:pt x="4162" y="10998"/>
                      <a:pt x="3096" y="10998"/>
                    </a:cubicBezTo>
                    <a:cubicBezTo>
                      <a:pt x="1762" y="10698"/>
                      <a:pt x="429" y="12198"/>
                      <a:pt x="1229" y="12798"/>
                    </a:cubicBezTo>
                    <a:cubicBezTo>
                      <a:pt x="2296" y="13698"/>
                      <a:pt x="-1171" y="15798"/>
                      <a:pt x="429" y="16998"/>
                    </a:cubicBezTo>
                    <a:cubicBezTo>
                      <a:pt x="1496" y="17598"/>
                      <a:pt x="3362" y="16698"/>
                      <a:pt x="4962" y="16998"/>
                    </a:cubicBezTo>
                    <a:cubicBezTo>
                      <a:pt x="6562" y="16998"/>
                      <a:pt x="7896" y="17298"/>
                      <a:pt x="9229" y="16098"/>
                    </a:cubicBezTo>
                    <a:cubicBezTo>
                      <a:pt x="10562" y="14898"/>
                      <a:pt x="10562" y="16998"/>
                      <a:pt x="12162" y="16998"/>
                    </a:cubicBezTo>
                    <a:cubicBezTo>
                      <a:pt x="13496" y="16698"/>
                      <a:pt x="11362" y="18198"/>
                      <a:pt x="11362" y="19398"/>
                    </a:cubicBezTo>
                    <a:cubicBezTo>
                      <a:pt x="11362" y="20298"/>
                      <a:pt x="12962" y="18798"/>
                      <a:pt x="14029" y="18198"/>
                    </a:cubicBezTo>
                    <a:cubicBezTo>
                      <a:pt x="15096" y="17598"/>
                      <a:pt x="16429" y="18198"/>
                      <a:pt x="15896" y="19098"/>
                    </a:cubicBezTo>
                    <a:cubicBezTo>
                      <a:pt x="15362" y="19998"/>
                      <a:pt x="18829" y="21198"/>
                      <a:pt x="19629" y="19398"/>
                    </a:cubicBezTo>
                    <a:cubicBezTo>
                      <a:pt x="20429" y="17898"/>
                      <a:pt x="18829" y="15498"/>
                      <a:pt x="18296" y="16398"/>
                    </a:cubicBezTo>
                    <a:cubicBezTo>
                      <a:pt x="17762" y="17598"/>
                      <a:pt x="16962" y="15798"/>
                      <a:pt x="18029" y="14598"/>
                    </a:cubicBezTo>
                    <a:cubicBezTo>
                      <a:pt x="19096" y="13698"/>
                      <a:pt x="17762" y="13398"/>
                      <a:pt x="16696" y="13998"/>
                    </a:cubicBezTo>
                    <a:cubicBezTo>
                      <a:pt x="15629" y="14598"/>
                      <a:pt x="15896" y="11298"/>
                      <a:pt x="16962" y="10698"/>
                    </a:cubicBezTo>
                    <a:cubicBezTo>
                      <a:pt x="18029" y="10098"/>
                      <a:pt x="14562" y="8898"/>
                      <a:pt x="14562" y="9798"/>
                    </a:cubicBezTo>
                    <a:cubicBezTo>
                      <a:pt x="14562" y="10998"/>
                      <a:pt x="12162" y="10398"/>
                      <a:pt x="11896" y="9198"/>
                    </a:cubicBezTo>
                    <a:cubicBezTo>
                      <a:pt x="11629" y="8298"/>
                      <a:pt x="10029" y="7998"/>
                      <a:pt x="10562" y="7398"/>
                    </a:cubicBezTo>
                    <a:cubicBezTo>
                      <a:pt x="11096" y="6498"/>
                      <a:pt x="8429" y="6198"/>
                      <a:pt x="8162" y="7398"/>
                    </a:cubicBezTo>
                    <a:cubicBezTo>
                      <a:pt x="7896" y="8598"/>
                      <a:pt x="7096" y="6498"/>
                      <a:pt x="8429" y="4998"/>
                    </a:cubicBezTo>
                    <a:cubicBezTo>
                      <a:pt x="9762" y="3498"/>
                      <a:pt x="9496" y="1998"/>
                      <a:pt x="10562" y="109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19" name="Shape 3919"/>
              <p:cNvSpPr/>
              <p:nvPr/>
            </p:nvSpPr>
            <p:spPr>
              <a:xfrm>
                <a:off x="1477589" y="487569"/>
                <a:ext cx="40890" cy="31123"/>
              </a:xfrm>
              <a:custGeom>
                <a:avLst/>
                <a:gdLst/>
                <a:ahLst/>
                <a:cxnLst>
                  <a:cxn ang="0">
                    <a:pos x="wd2" y="hd2"/>
                  </a:cxn>
                  <a:cxn ang="5400000">
                    <a:pos x="wd2" y="hd2"/>
                  </a:cxn>
                  <a:cxn ang="10800000">
                    <a:pos x="wd2" y="hd2"/>
                  </a:cxn>
                  <a:cxn ang="16200000">
                    <a:pos x="wd2" y="hd2"/>
                  </a:cxn>
                </a:cxnLst>
                <a:rect l="0" t="0" r="r" b="b"/>
                <a:pathLst>
                  <a:path w="18237" h="18359" fill="norm" stroke="1" extrusionOk="0">
                    <a:moveTo>
                      <a:pt x="15537" y="15785"/>
                    </a:moveTo>
                    <a:cubicBezTo>
                      <a:pt x="19349" y="14954"/>
                      <a:pt x="18714" y="7477"/>
                      <a:pt x="16173" y="3323"/>
                    </a:cubicBezTo>
                    <a:cubicBezTo>
                      <a:pt x="14902" y="0"/>
                      <a:pt x="10455" y="0"/>
                      <a:pt x="7278" y="0"/>
                    </a:cubicBezTo>
                    <a:cubicBezTo>
                      <a:pt x="3467" y="831"/>
                      <a:pt x="-2251" y="7477"/>
                      <a:pt x="925" y="14954"/>
                    </a:cubicBezTo>
                    <a:cubicBezTo>
                      <a:pt x="4102" y="21600"/>
                      <a:pt x="11725" y="16615"/>
                      <a:pt x="15537" y="1578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0" name="Shape 3920"/>
              <p:cNvSpPr/>
              <p:nvPr/>
            </p:nvSpPr>
            <p:spPr>
              <a:xfrm>
                <a:off x="1239341" y="-1"/>
                <a:ext cx="509339" cy="252162"/>
              </a:xfrm>
              <a:custGeom>
                <a:avLst/>
                <a:gdLst/>
                <a:ahLst/>
                <a:cxnLst>
                  <a:cxn ang="0">
                    <a:pos x="wd2" y="hd2"/>
                  </a:cxn>
                  <a:cxn ang="5400000">
                    <a:pos x="wd2" y="hd2"/>
                  </a:cxn>
                  <a:cxn ang="10800000">
                    <a:pos x="wd2" y="hd2"/>
                  </a:cxn>
                  <a:cxn ang="16200000">
                    <a:pos x="wd2" y="hd2"/>
                  </a:cxn>
                </a:cxnLst>
                <a:rect l="0" t="0" r="r" b="b"/>
                <a:pathLst>
                  <a:path w="20770" h="21010" fill="norm" stroke="1" extrusionOk="0">
                    <a:moveTo>
                      <a:pt x="756" y="4964"/>
                    </a:moveTo>
                    <a:cubicBezTo>
                      <a:pt x="1169" y="4383"/>
                      <a:pt x="1465" y="4732"/>
                      <a:pt x="1110" y="5080"/>
                    </a:cubicBezTo>
                    <a:cubicBezTo>
                      <a:pt x="756" y="5428"/>
                      <a:pt x="874" y="5661"/>
                      <a:pt x="1405" y="5661"/>
                    </a:cubicBezTo>
                    <a:cubicBezTo>
                      <a:pt x="1878" y="5545"/>
                      <a:pt x="1169" y="5893"/>
                      <a:pt x="1169" y="6474"/>
                    </a:cubicBezTo>
                    <a:cubicBezTo>
                      <a:pt x="1169" y="7054"/>
                      <a:pt x="1760" y="6706"/>
                      <a:pt x="1819" y="7287"/>
                    </a:cubicBezTo>
                    <a:cubicBezTo>
                      <a:pt x="1819" y="7867"/>
                      <a:pt x="3117" y="8099"/>
                      <a:pt x="3471" y="7403"/>
                    </a:cubicBezTo>
                    <a:cubicBezTo>
                      <a:pt x="3884" y="6706"/>
                      <a:pt x="3707" y="7635"/>
                      <a:pt x="3707" y="8099"/>
                    </a:cubicBezTo>
                    <a:cubicBezTo>
                      <a:pt x="3648" y="8564"/>
                      <a:pt x="5478" y="8912"/>
                      <a:pt x="5596" y="8332"/>
                    </a:cubicBezTo>
                    <a:cubicBezTo>
                      <a:pt x="5655" y="7751"/>
                      <a:pt x="5950" y="7983"/>
                      <a:pt x="6304" y="8216"/>
                    </a:cubicBezTo>
                    <a:cubicBezTo>
                      <a:pt x="6658" y="8332"/>
                      <a:pt x="8369" y="7519"/>
                      <a:pt x="8428" y="6822"/>
                    </a:cubicBezTo>
                    <a:cubicBezTo>
                      <a:pt x="8428" y="6125"/>
                      <a:pt x="8960" y="7170"/>
                      <a:pt x="8428" y="7983"/>
                    </a:cubicBezTo>
                    <a:cubicBezTo>
                      <a:pt x="7838" y="8680"/>
                      <a:pt x="6717" y="8564"/>
                      <a:pt x="6245" y="8912"/>
                    </a:cubicBezTo>
                    <a:cubicBezTo>
                      <a:pt x="5714" y="9145"/>
                      <a:pt x="6540" y="9841"/>
                      <a:pt x="7071" y="10654"/>
                    </a:cubicBezTo>
                    <a:cubicBezTo>
                      <a:pt x="7543" y="11351"/>
                      <a:pt x="6422" y="11003"/>
                      <a:pt x="5950" y="9957"/>
                    </a:cubicBezTo>
                    <a:cubicBezTo>
                      <a:pt x="5478" y="9028"/>
                      <a:pt x="4415" y="9028"/>
                      <a:pt x="3825" y="9028"/>
                    </a:cubicBezTo>
                    <a:cubicBezTo>
                      <a:pt x="3294" y="9145"/>
                      <a:pt x="3471" y="11119"/>
                      <a:pt x="3884" y="11119"/>
                    </a:cubicBezTo>
                    <a:cubicBezTo>
                      <a:pt x="4297" y="11119"/>
                      <a:pt x="4710" y="11467"/>
                      <a:pt x="5124" y="12745"/>
                    </a:cubicBezTo>
                    <a:cubicBezTo>
                      <a:pt x="5537" y="14022"/>
                      <a:pt x="6422" y="13674"/>
                      <a:pt x="6422" y="14254"/>
                    </a:cubicBezTo>
                    <a:cubicBezTo>
                      <a:pt x="6422" y="14835"/>
                      <a:pt x="5242" y="13790"/>
                      <a:pt x="4592" y="13557"/>
                    </a:cubicBezTo>
                    <a:cubicBezTo>
                      <a:pt x="3943" y="13325"/>
                      <a:pt x="2940" y="14138"/>
                      <a:pt x="2881" y="15067"/>
                    </a:cubicBezTo>
                    <a:cubicBezTo>
                      <a:pt x="2881" y="15996"/>
                      <a:pt x="3825" y="15880"/>
                      <a:pt x="4474" y="15183"/>
                    </a:cubicBezTo>
                    <a:cubicBezTo>
                      <a:pt x="5124" y="14370"/>
                      <a:pt x="4651" y="15416"/>
                      <a:pt x="4356" y="15996"/>
                    </a:cubicBezTo>
                    <a:cubicBezTo>
                      <a:pt x="4002" y="16577"/>
                      <a:pt x="5124" y="17041"/>
                      <a:pt x="5124" y="17738"/>
                    </a:cubicBezTo>
                    <a:cubicBezTo>
                      <a:pt x="5124" y="18435"/>
                      <a:pt x="4297" y="18203"/>
                      <a:pt x="4238" y="17506"/>
                    </a:cubicBezTo>
                    <a:cubicBezTo>
                      <a:pt x="4120" y="16925"/>
                      <a:pt x="3825" y="16228"/>
                      <a:pt x="3058" y="16345"/>
                    </a:cubicBezTo>
                    <a:cubicBezTo>
                      <a:pt x="2291" y="16461"/>
                      <a:pt x="2527" y="17506"/>
                      <a:pt x="2999" y="17622"/>
                    </a:cubicBezTo>
                    <a:cubicBezTo>
                      <a:pt x="3471" y="17738"/>
                      <a:pt x="3471" y="18435"/>
                      <a:pt x="2940" y="18435"/>
                    </a:cubicBezTo>
                    <a:cubicBezTo>
                      <a:pt x="2409" y="18435"/>
                      <a:pt x="1228" y="19132"/>
                      <a:pt x="1583" y="19828"/>
                    </a:cubicBezTo>
                    <a:cubicBezTo>
                      <a:pt x="1996" y="20525"/>
                      <a:pt x="3530" y="19828"/>
                      <a:pt x="3766" y="20293"/>
                    </a:cubicBezTo>
                    <a:cubicBezTo>
                      <a:pt x="4061" y="20757"/>
                      <a:pt x="4769" y="20874"/>
                      <a:pt x="4946" y="20409"/>
                    </a:cubicBezTo>
                    <a:cubicBezTo>
                      <a:pt x="5124" y="19828"/>
                      <a:pt x="5714" y="20061"/>
                      <a:pt x="6304" y="20061"/>
                    </a:cubicBezTo>
                    <a:cubicBezTo>
                      <a:pt x="6894" y="20061"/>
                      <a:pt x="7071" y="20293"/>
                      <a:pt x="7307" y="20757"/>
                    </a:cubicBezTo>
                    <a:cubicBezTo>
                      <a:pt x="7602" y="21222"/>
                      <a:pt x="8074" y="20990"/>
                      <a:pt x="8369" y="20525"/>
                    </a:cubicBezTo>
                    <a:cubicBezTo>
                      <a:pt x="8724" y="20061"/>
                      <a:pt x="8724" y="20061"/>
                      <a:pt x="9137" y="20061"/>
                    </a:cubicBezTo>
                    <a:cubicBezTo>
                      <a:pt x="9550" y="20061"/>
                      <a:pt x="9609" y="19596"/>
                      <a:pt x="9432" y="18899"/>
                    </a:cubicBezTo>
                    <a:cubicBezTo>
                      <a:pt x="9196" y="18319"/>
                      <a:pt x="8665" y="19364"/>
                      <a:pt x="8605" y="18899"/>
                    </a:cubicBezTo>
                    <a:cubicBezTo>
                      <a:pt x="8546" y="18319"/>
                      <a:pt x="8074" y="18203"/>
                      <a:pt x="7248" y="18435"/>
                    </a:cubicBezTo>
                    <a:cubicBezTo>
                      <a:pt x="6422" y="18667"/>
                      <a:pt x="6776" y="17390"/>
                      <a:pt x="7248" y="17622"/>
                    </a:cubicBezTo>
                    <a:cubicBezTo>
                      <a:pt x="7779" y="17970"/>
                      <a:pt x="8428" y="17854"/>
                      <a:pt x="9019" y="17506"/>
                    </a:cubicBezTo>
                    <a:cubicBezTo>
                      <a:pt x="9550" y="17274"/>
                      <a:pt x="9137" y="16693"/>
                      <a:pt x="9137" y="16228"/>
                    </a:cubicBezTo>
                    <a:cubicBezTo>
                      <a:pt x="9137" y="15764"/>
                      <a:pt x="9845" y="16112"/>
                      <a:pt x="10376" y="16112"/>
                    </a:cubicBezTo>
                    <a:cubicBezTo>
                      <a:pt x="10907" y="16112"/>
                      <a:pt x="11674" y="14370"/>
                      <a:pt x="11674" y="13441"/>
                    </a:cubicBezTo>
                    <a:cubicBezTo>
                      <a:pt x="11733" y="12396"/>
                      <a:pt x="10494" y="12628"/>
                      <a:pt x="9904" y="12628"/>
                    </a:cubicBezTo>
                    <a:cubicBezTo>
                      <a:pt x="9314" y="12628"/>
                      <a:pt x="10317" y="11816"/>
                      <a:pt x="11438" y="11932"/>
                    </a:cubicBezTo>
                    <a:cubicBezTo>
                      <a:pt x="12560" y="12048"/>
                      <a:pt x="12028" y="11003"/>
                      <a:pt x="12265" y="10654"/>
                    </a:cubicBezTo>
                    <a:cubicBezTo>
                      <a:pt x="12442" y="10306"/>
                      <a:pt x="12973" y="11119"/>
                      <a:pt x="13563" y="10887"/>
                    </a:cubicBezTo>
                    <a:cubicBezTo>
                      <a:pt x="14094" y="10654"/>
                      <a:pt x="13740" y="9725"/>
                      <a:pt x="14094" y="9725"/>
                    </a:cubicBezTo>
                    <a:cubicBezTo>
                      <a:pt x="14389" y="9725"/>
                      <a:pt x="14979" y="8912"/>
                      <a:pt x="16219" y="7519"/>
                    </a:cubicBezTo>
                    <a:cubicBezTo>
                      <a:pt x="17399" y="6241"/>
                      <a:pt x="18343" y="6474"/>
                      <a:pt x="18402" y="5661"/>
                    </a:cubicBezTo>
                    <a:cubicBezTo>
                      <a:pt x="18461" y="4964"/>
                      <a:pt x="16750" y="5661"/>
                      <a:pt x="16455" y="5428"/>
                    </a:cubicBezTo>
                    <a:cubicBezTo>
                      <a:pt x="16160" y="5196"/>
                      <a:pt x="17635" y="4616"/>
                      <a:pt x="17989" y="4732"/>
                    </a:cubicBezTo>
                    <a:cubicBezTo>
                      <a:pt x="18343" y="4964"/>
                      <a:pt x="18815" y="4732"/>
                      <a:pt x="20055" y="3570"/>
                    </a:cubicBezTo>
                    <a:cubicBezTo>
                      <a:pt x="21235" y="2409"/>
                      <a:pt x="20704" y="2177"/>
                      <a:pt x="20232" y="2293"/>
                    </a:cubicBezTo>
                    <a:cubicBezTo>
                      <a:pt x="19701" y="2525"/>
                      <a:pt x="19169" y="2177"/>
                      <a:pt x="19169" y="1480"/>
                    </a:cubicBezTo>
                    <a:cubicBezTo>
                      <a:pt x="19228" y="899"/>
                      <a:pt x="18461" y="1480"/>
                      <a:pt x="18402" y="1132"/>
                    </a:cubicBezTo>
                    <a:cubicBezTo>
                      <a:pt x="18402" y="783"/>
                      <a:pt x="17694" y="899"/>
                      <a:pt x="16927" y="1480"/>
                    </a:cubicBezTo>
                    <a:cubicBezTo>
                      <a:pt x="16160" y="2061"/>
                      <a:pt x="16868" y="899"/>
                      <a:pt x="17163" y="667"/>
                    </a:cubicBezTo>
                    <a:cubicBezTo>
                      <a:pt x="17517" y="435"/>
                      <a:pt x="15215" y="667"/>
                      <a:pt x="14861" y="203"/>
                    </a:cubicBezTo>
                    <a:cubicBezTo>
                      <a:pt x="14448" y="-378"/>
                      <a:pt x="14035" y="1016"/>
                      <a:pt x="13681" y="319"/>
                    </a:cubicBezTo>
                    <a:cubicBezTo>
                      <a:pt x="13327" y="-378"/>
                      <a:pt x="12383" y="203"/>
                      <a:pt x="12501" y="783"/>
                    </a:cubicBezTo>
                    <a:cubicBezTo>
                      <a:pt x="12619" y="1248"/>
                      <a:pt x="12383" y="1248"/>
                      <a:pt x="12028" y="667"/>
                    </a:cubicBezTo>
                    <a:cubicBezTo>
                      <a:pt x="11674" y="87"/>
                      <a:pt x="10966" y="783"/>
                      <a:pt x="10376" y="551"/>
                    </a:cubicBezTo>
                    <a:cubicBezTo>
                      <a:pt x="9727" y="435"/>
                      <a:pt x="10022" y="1596"/>
                      <a:pt x="9314" y="1016"/>
                    </a:cubicBezTo>
                    <a:cubicBezTo>
                      <a:pt x="8665" y="435"/>
                      <a:pt x="7897" y="667"/>
                      <a:pt x="8133" y="899"/>
                    </a:cubicBezTo>
                    <a:cubicBezTo>
                      <a:pt x="8310" y="1016"/>
                      <a:pt x="8074" y="1364"/>
                      <a:pt x="7779" y="1248"/>
                    </a:cubicBezTo>
                    <a:cubicBezTo>
                      <a:pt x="7484" y="1016"/>
                      <a:pt x="7189" y="1248"/>
                      <a:pt x="7366" y="1828"/>
                    </a:cubicBezTo>
                    <a:cubicBezTo>
                      <a:pt x="7484" y="2409"/>
                      <a:pt x="6245" y="1712"/>
                      <a:pt x="6245" y="2293"/>
                    </a:cubicBezTo>
                    <a:cubicBezTo>
                      <a:pt x="6245" y="2990"/>
                      <a:pt x="5832" y="3338"/>
                      <a:pt x="5478" y="2757"/>
                    </a:cubicBezTo>
                    <a:cubicBezTo>
                      <a:pt x="5124" y="2177"/>
                      <a:pt x="4002" y="1945"/>
                      <a:pt x="4297" y="2525"/>
                    </a:cubicBezTo>
                    <a:cubicBezTo>
                      <a:pt x="4651" y="2990"/>
                      <a:pt x="3294" y="2757"/>
                      <a:pt x="3648" y="3222"/>
                    </a:cubicBezTo>
                    <a:cubicBezTo>
                      <a:pt x="4002" y="3803"/>
                      <a:pt x="3235" y="4151"/>
                      <a:pt x="3235" y="3919"/>
                    </a:cubicBezTo>
                    <a:cubicBezTo>
                      <a:pt x="3235" y="3570"/>
                      <a:pt x="2468" y="3106"/>
                      <a:pt x="2173" y="3570"/>
                    </a:cubicBezTo>
                    <a:cubicBezTo>
                      <a:pt x="1878" y="4151"/>
                      <a:pt x="1819" y="4732"/>
                      <a:pt x="1642" y="4383"/>
                    </a:cubicBezTo>
                    <a:cubicBezTo>
                      <a:pt x="1524" y="4035"/>
                      <a:pt x="874" y="4151"/>
                      <a:pt x="225" y="4616"/>
                    </a:cubicBezTo>
                    <a:cubicBezTo>
                      <a:pt x="-365" y="5080"/>
                      <a:pt x="343" y="5428"/>
                      <a:pt x="756" y="4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1" name="Shape 3921"/>
              <p:cNvSpPr/>
              <p:nvPr/>
            </p:nvSpPr>
            <p:spPr>
              <a:xfrm>
                <a:off x="890594" y="167469"/>
                <a:ext cx="68905" cy="18586"/>
              </a:xfrm>
              <a:custGeom>
                <a:avLst/>
                <a:gdLst/>
                <a:ahLst/>
                <a:cxnLst>
                  <a:cxn ang="0">
                    <a:pos x="wd2" y="hd2"/>
                  </a:cxn>
                  <a:cxn ang="5400000">
                    <a:pos x="wd2" y="hd2"/>
                  </a:cxn>
                  <a:cxn ang="10800000">
                    <a:pos x="wd2" y="hd2"/>
                  </a:cxn>
                  <a:cxn ang="16200000">
                    <a:pos x="wd2" y="hd2"/>
                  </a:cxn>
                </a:cxnLst>
                <a:rect l="0" t="0" r="r" b="b"/>
                <a:pathLst>
                  <a:path w="19283" h="16122" fill="norm" stroke="1" extrusionOk="0">
                    <a:moveTo>
                      <a:pt x="5834" y="14683"/>
                    </a:moveTo>
                    <a:cubicBezTo>
                      <a:pt x="7872" y="17224"/>
                      <a:pt x="9909" y="8330"/>
                      <a:pt x="11540" y="12141"/>
                    </a:cubicBezTo>
                    <a:cubicBezTo>
                      <a:pt x="12762" y="15953"/>
                      <a:pt x="19283" y="19765"/>
                      <a:pt x="19283" y="9600"/>
                    </a:cubicBezTo>
                    <a:cubicBezTo>
                      <a:pt x="19283" y="-564"/>
                      <a:pt x="11132" y="-1835"/>
                      <a:pt x="9094" y="1977"/>
                    </a:cubicBezTo>
                    <a:cubicBezTo>
                      <a:pt x="7057" y="5789"/>
                      <a:pt x="-2317" y="7059"/>
                      <a:pt x="536" y="13412"/>
                    </a:cubicBezTo>
                    <a:cubicBezTo>
                      <a:pt x="2166" y="17224"/>
                      <a:pt x="3796" y="12141"/>
                      <a:pt x="5834" y="1468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2" name="Shape 3922"/>
              <p:cNvSpPr/>
              <p:nvPr/>
            </p:nvSpPr>
            <p:spPr>
              <a:xfrm>
                <a:off x="895935" y="190930"/>
                <a:ext cx="56326" cy="27307"/>
              </a:xfrm>
              <a:custGeom>
                <a:avLst/>
                <a:gdLst/>
                <a:ahLst/>
                <a:cxnLst>
                  <a:cxn ang="0">
                    <a:pos x="wd2" y="hd2"/>
                  </a:cxn>
                  <a:cxn ang="5400000">
                    <a:pos x="wd2" y="hd2"/>
                  </a:cxn>
                  <a:cxn ang="10800000">
                    <a:pos x="wd2" y="hd2"/>
                  </a:cxn>
                  <a:cxn ang="16200000">
                    <a:pos x="wd2" y="hd2"/>
                  </a:cxn>
                </a:cxnLst>
                <a:rect l="0" t="0" r="r" b="b"/>
                <a:pathLst>
                  <a:path w="20098" h="19177" fill="norm" stroke="1" extrusionOk="0">
                    <a:moveTo>
                      <a:pt x="18514" y="4387"/>
                    </a:moveTo>
                    <a:cubicBezTo>
                      <a:pt x="21600" y="3405"/>
                      <a:pt x="20057" y="-1504"/>
                      <a:pt x="14914" y="460"/>
                    </a:cubicBezTo>
                    <a:cubicBezTo>
                      <a:pt x="9257" y="1441"/>
                      <a:pt x="0" y="1441"/>
                      <a:pt x="0" y="9296"/>
                    </a:cubicBezTo>
                    <a:cubicBezTo>
                      <a:pt x="0" y="15187"/>
                      <a:pt x="2057" y="18132"/>
                      <a:pt x="7714" y="19114"/>
                    </a:cubicBezTo>
                    <a:cubicBezTo>
                      <a:pt x="13886" y="20096"/>
                      <a:pt x="19029" y="9296"/>
                      <a:pt x="15943" y="9296"/>
                    </a:cubicBezTo>
                    <a:cubicBezTo>
                      <a:pt x="13371" y="9296"/>
                      <a:pt x="14914" y="5369"/>
                      <a:pt x="18514" y="438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3" name="Shape 3923"/>
              <p:cNvSpPr/>
              <p:nvPr/>
            </p:nvSpPr>
            <p:spPr>
              <a:xfrm>
                <a:off x="709786" y="940136"/>
                <a:ext cx="936799" cy="4437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084" y="20581"/>
                    </a:moveTo>
                    <a:cubicBezTo>
                      <a:pt x="10051" y="20445"/>
                      <a:pt x="10018" y="20377"/>
                      <a:pt x="10018" y="20242"/>
                    </a:cubicBezTo>
                    <a:cubicBezTo>
                      <a:pt x="10018" y="20106"/>
                      <a:pt x="10051" y="20038"/>
                      <a:pt x="10118" y="19970"/>
                    </a:cubicBezTo>
                    <a:cubicBezTo>
                      <a:pt x="10184" y="19834"/>
                      <a:pt x="10184" y="19766"/>
                      <a:pt x="10151" y="19630"/>
                    </a:cubicBezTo>
                    <a:cubicBezTo>
                      <a:pt x="10151" y="19494"/>
                      <a:pt x="10118" y="19358"/>
                      <a:pt x="10218" y="19223"/>
                    </a:cubicBezTo>
                    <a:cubicBezTo>
                      <a:pt x="10218" y="19223"/>
                      <a:pt x="10251" y="19155"/>
                      <a:pt x="10284" y="19155"/>
                    </a:cubicBezTo>
                    <a:cubicBezTo>
                      <a:pt x="10351" y="19087"/>
                      <a:pt x="10451" y="18951"/>
                      <a:pt x="10451" y="18883"/>
                    </a:cubicBezTo>
                    <a:cubicBezTo>
                      <a:pt x="10451" y="18747"/>
                      <a:pt x="10484" y="18543"/>
                      <a:pt x="10650" y="18543"/>
                    </a:cubicBezTo>
                    <a:cubicBezTo>
                      <a:pt x="10684" y="18543"/>
                      <a:pt x="10717" y="18543"/>
                      <a:pt x="10750" y="18543"/>
                    </a:cubicBezTo>
                    <a:cubicBezTo>
                      <a:pt x="10750" y="18543"/>
                      <a:pt x="10750" y="18543"/>
                      <a:pt x="10750" y="18543"/>
                    </a:cubicBezTo>
                    <a:cubicBezTo>
                      <a:pt x="10850" y="18543"/>
                      <a:pt x="11050" y="18204"/>
                      <a:pt x="11050" y="18068"/>
                    </a:cubicBezTo>
                    <a:cubicBezTo>
                      <a:pt x="11016" y="18000"/>
                      <a:pt x="11016" y="17932"/>
                      <a:pt x="11050" y="17864"/>
                    </a:cubicBezTo>
                    <a:cubicBezTo>
                      <a:pt x="11083" y="17728"/>
                      <a:pt x="11149" y="17728"/>
                      <a:pt x="11183" y="17728"/>
                    </a:cubicBezTo>
                    <a:cubicBezTo>
                      <a:pt x="11216" y="17728"/>
                      <a:pt x="11249" y="17796"/>
                      <a:pt x="11316" y="17796"/>
                    </a:cubicBezTo>
                    <a:cubicBezTo>
                      <a:pt x="11349" y="17796"/>
                      <a:pt x="11349" y="17796"/>
                      <a:pt x="11382" y="17660"/>
                    </a:cubicBezTo>
                    <a:cubicBezTo>
                      <a:pt x="11382" y="17592"/>
                      <a:pt x="11416" y="17457"/>
                      <a:pt x="11516" y="17457"/>
                    </a:cubicBezTo>
                    <a:cubicBezTo>
                      <a:pt x="11516" y="17457"/>
                      <a:pt x="11516" y="17457"/>
                      <a:pt x="11549" y="17525"/>
                    </a:cubicBezTo>
                    <a:cubicBezTo>
                      <a:pt x="11582" y="17525"/>
                      <a:pt x="11582" y="17525"/>
                      <a:pt x="11615" y="17525"/>
                    </a:cubicBezTo>
                    <a:cubicBezTo>
                      <a:pt x="11615" y="17525"/>
                      <a:pt x="11649" y="17592"/>
                      <a:pt x="11649" y="17592"/>
                    </a:cubicBezTo>
                    <a:cubicBezTo>
                      <a:pt x="11682" y="17457"/>
                      <a:pt x="11715" y="17457"/>
                      <a:pt x="11749" y="17457"/>
                    </a:cubicBezTo>
                    <a:cubicBezTo>
                      <a:pt x="11815" y="17457"/>
                      <a:pt x="11882" y="17525"/>
                      <a:pt x="11948" y="17660"/>
                    </a:cubicBezTo>
                    <a:cubicBezTo>
                      <a:pt x="11982" y="17728"/>
                      <a:pt x="12048" y="17796"/>
                      <a:pt x="12081" y="17796"/>
                    </a:cubicBezTo>
                    <a:cubicBezTo>
                      <a:pt x="12081" y="17796"/>
                      <a:pt x="12148" y="17796"/>
                      <a:pt x="12148" y="17728"/>
                    </a:cubicBezTo>
                    <a:cubicBezTo>
                      <a:pt x="12148" y="17592"/>
                      <a:pt x="12214" y="17525"/>
                      <a:pt x="12248" y="17525"/>
                    </a:cubicBezTo>
                    <a:cubicBezTo>
                      <a:pt x="12314" y="17525"/>
                      <a:pt x="12381" y="17592"/>
                      <a:pt x="12514" y="17932"/>
                    </a:cubicBezTo>
                    <a:cubicBezTo>
                      <a:pt x="12581" y="18068"/>
                      <a:pt x="12581" y="18068"/>
                      <a:pt x="12647" y="18068"/>
                    </a:cubicBezTo>
                    <a:cubicBezTo>
                      <a:pt x="12714" y="18068"/>
                      <a:pt x="12714" y="18068"/>
                      <a:pt x="12714" y="18068"/>
                    </a:cubicBezTo>
                    <a:cubicBezTo>
                      <a:pt x="12714" y="18068"/>
                      <a:pt x="12747" y="18068"/>
                      <a:pt x="12780" y="18068"/>
                    </a:cubicBezTo>
                    <a:cubicBezTo>
                      <a:pt x="12847" y="18068"/>
                      <a:pt x="12847" y="18068"/>
                      <a:pt x="12847" y="18000"/>
                    </a:cubicBezTo>
                    <a:cubicBezTo>
                      <a:pt x="12880" y="18000"/>
                      <a:pt x="12880" y="17932"/>
                      <a:pt x="12880" y="17932"/>
                    </a:cubicBezTo>
                    <a:cubicBezTo>
                      <a:pt x="12880" y="17796"/>
                      <a:pt x="12913" y="17728"/>
                      <a:pt x="12947" y="17728"/>
                    </a:cubicBezTo>
                    <a:cubicBezTo>
                      <a:pt x="12980" y="17728"/>
                      <a:pt x="13013" y="17796"/>
                      <a:pt x="13080" y="17932"/>
                    </a:cubicBezTo>
                    <a:cubicBezTo>
                      <a:pt x="13047" y="17864"/>
                      <a:pt x="13080" y="17796"/>
                      <a:pt x="13080" y="17728"/>
                    </a:cubicBezTo>
                    <a:cubicBezTo>
                      <a:pt x="13080" y="17728"/>
                      <a:pt x="13080" y="17728"/>
                      <a:pt x="13080" y="17728"/>
                    </a:cubicBezTo>
                    <a:cubicBezTo>
                      <a:pt x="13080" y="17728"/>
                      <a:pt x="13080" y="17660"/>
                      <a:pt x="13080" y="17660"/>
                    </a:cubicBezTo>
                    <a:cubicBezTo>
                      <a:pt x="13013" y="17592"/>
                      <a:pt x="13013" y="17525"/>
                      <a:pt x="13013" y="17389"/>
                    </a:cubicBezTo>
                    <a:cubicBezTo>
                      <a:pt x="13047" y="17185"/>
                      <a:pt x="13280" y="17117"/>
                      <a:pt x="13413" y="17117"/>
                    </a:cubicBezTo>
                    <a:cubicBezTo>
                      <a:pt x="13446" y="17117"/>
                      <a:pt x="13446" y="17117"/>
                      <a:pt x="13446" y="17117"/>
                    </a:cubicBezTo>
                    <a:cubicBezTo>
                      <a:pt x="13512" y="17117"/>
                      <a:pt x="13546" y="17117"/>
                      <a:pt x="13579" y="17117"/>
                    </a:cubicBezTo>
                    <a:cubicBezTo>
                      <a:pt x="13579" y="17117"/>
                      <a:pt x="13612" y="17117"/>
                      <a:pt x="13612" y="17117"/>
                    </a:cubicBezTo>
                    <a:cubicBezTo>
                      <a:pt x="13612" y="17117"/>
                      <a:pt x="13612" y="17117"/>
                      <a:pt x="13646" y="17049"/>
                    </a:cubicBezTo>
                    <a:cubicBezTo>
                      <a:pt x="13679" y="16913"/>
                      <a:pt x="13745" y="16845"/>
                      <a:pt x="13779" y="16845"/>
                    </a:cubicBezTo>
                    <a:cubicBezTo>
                      <a:pt x="13845" y="16845"/>
                      <a:pt x="13912" y="17049"/>
                      <a:pt x="13912" y="17253"/>
                    </a:cubicBezTo>
                    <a:cubicBezTo>
                      <a:pt x="13945" y="17253"/>
                      <a:pt x="14012" y="17185"/>
                      <a:pt x="14078" y="17185"/>
                    </a:cubicBezTo>
                    <a:cubicBezTo>
                      <a:pt x="14178" y="17117"/>
                      <a:pt x="14278" y="17049"/>
                      <a:pt x="14345" y="17049"/>
                    </a:cubicBezTo>
                    <a:cubicBezTo>
                      <a:pt x="14544" y="17049"/>
                      <a:pt x="14744" y="17389"/>
                      <a:pt x="14777" y="17660"/>
                    </a:cubicBezTo>
                    <a:cubicBezTo>
                      <a:pt x="14777" y="17796"/>
                      <a:pt x="14844" y="17796"/>
                      <a:pt x="14910" y="17660"/>
                    </a:cubicBezTo>
                    <a:cubicBezTo>
                      <a:pt x="14944" y="17592"/>
                      <a:pt x="14944" y="17592"/>
                      <a:pt x="14944" y="17592"/>
                    </a:cubicBezTo>
                    <a:cubicBezTo>
                      <a:pt x="15043" y="17457"/>
                      <a:pt x="15110" y="17321"/>
                      <a:pt x="15210" y="17321"/>
                    </a:cubicBezTo>
                    <a:cubicBezTo>
                      <a:pt x="15276" y="17321"/>
                      <a:pt x="15310" y="17389"/>
                      <a:pt x="15343" y="17457"/>
                    </a:cubicBezTo>
                    <a:cubicBezTo>
                      <a:pt x="15410" y="17592"/>
                      <a:pt x="15476" y="17728"/>
                      <a:pt x="15543" y="17864"/>
                    </a:cubicBezTo>
                    <a:cubicBezTo>
                      <a:pt x="15576" y="18000"/>
                      <a:pt x="15643" y="18136"/>
                      <a:pt x="15742" y="18340"/>
                    </a:cubicBezTo>
                    <a:cubicBezTo>
                      <a:pt x="15842" y="18543"/>
                      <a:pt x="15809" y="18815"/>
                      <a:pt x="15776" y="18951"/>
                    </a:cubicBezTo>
                    <a:cubicBezTo>
                      <a:pt x="15742" y="19087"/>
                      <a:pt x="15742" y="19155"/>
                      <a:pt x="15742" y="19223"/>
                    </a:cubicBezTo>
                    <a:cubicBezTo>
                      <a:pt x="15776" y="19291"/>
                      <a:pt x="15776" y="19426"/>
                      <a:pt x="15809" y="19562"/>
                    </a:cubicBezTo>
                    <a:cubicBezTo>
                      <a:pt x="15809" y="19698"/>
                      <a:pt x="15809" y="19834"/>
                      <a:pt x="15876" y="19902"/>
                    </a:cubicBezTo>
                    <a:cubicBezTo>
                      <a:pt x="16009" y="20106"/>
                      <a:pt x="16009" y="20377"/>
                      <a:pt x="16009" y="20513"/>
                    </a:cubicBezTo>
                    <a:cubicBezTo>
                      <a:pt x="16009" y="20581"/>
                      <a:pt x="16009" y="20649"/>
                      <a:pt x="16009" y="20717"/>
                    </a:cubicBezTo>
                    <a:cubicBezTo>
                      <a:pt x="16175" y="20785"/>
                      <a:pt x="16308" y="21260"/>
                      <a:pt x="16308" y="21464"/>
                    </a:cubicBezTo>
                    <a:cubicBezTo>
                      <a:pt x="16341" y="21532"/>
                      <a:pt x="16408" y="21600"/>
                      <a:pt x="16441" y="21600"/>
                    </a:cubicBezTo>
                    <a:cubicBezTo>
                      <a:pt x="16475" y="21600"/>
                      <a:pt x="16475" y="21600"/>
                      <a:pt x="16475" y="21600"/>
                    </a:cubicBezTo>
                    <a:cubicBezTo>
                      <a:pt x="16475" y="21396"/>
                      <a:pt x="16508" y="21260"/>
                      <a:pt x="16574" y="21057"/>
                    </a:cubicBezTo>
                    <a:cubicBezTo>
                      <a:pt x="16608" y="20921"/>
                      <a:pt x="16641" y="20785"/>
                      <a:pt x="16641" y="20649"/>
                    </a:cubicBezTo>
                    <a:cubicBezTo>
                      <a:pt x="16641" y="20445"/>
                      <a:pt x="16541" y="19494"/>
                      <a:pt x="16441" y="19223"/>
                    </a:cubicBezTo>
                    <a:cubicBezTo>
                      <a:pt x="16375" y="19019"/>
                      <a:pt x="16375" y="18883"/>
                      <a:pt x="16375" y="18815"/>
                    </a:cubicBezTo>
                    <a:cubicBezTo>
                      <a:pt x="16375" y="18747"/>
                      <a:pt x="16375" y="18679"/>
                      <a:pt x="16341" y="18475"/>
                    </a:cubicBezTo>
                    <a:cubicBezTo>
                      <a:pt x="16208" y="18136"/>
                      <a:pt x="16108" y="17457"/>
                      <a:pt x="16108" y="16913"/>
                    </a:cubicBezTo>
                    <a:cubicBezTo>
                      <a:pt x="16108" y="16370"/>
                      <a:pt x="16441" y="15487"/>
                      <a:pt x="16574" y="15215"/>
                    </a:cubicBezTo>
                    <a:cubicBezTo>
                      <a:pt x="16641" y="15079"/>
                      <a:pt x="16741" y="15079"/>
                      <a:pt x="16807" y="15011"/>
                    </a:cubicBezTo>
                    <a:cubicBezTo>
                      <a:pt x="16874" y="15011"/>
                      <a:pt x="16874" y="14943"/>
                      <a:pt x="16874" y="14875"/>
                    </a:cubicBezTo>
                    <a:cubicBezTo>
                      <a:pt x="16941" y="14604"/>
                      <a:pt x="17107" y="14196"/>
                      <a:pt x="17273" y="14196"/>
                    </a:cubicBezTo>
                    <a:cubicBezTo>
                      <a:pt x="17273" y="14196"/>
                      <a:pt x="17307" y="14196"/>
                      <a:pt x="17307" y="14196"/>
                    </a:cubicBezTo>
                    <a:cubicBezTo>
                      <a:pt x="17340" y="14196"/>
                      <a:pt x="17340" y="14196"/>
                      <a:pt x="17340" y="14196"/>
                    </a:cubicBezTo>
                    <a:cubicBezTo>
                      <a:pt x="17406" y="14196"/>
                      <a:pt x="17406" y="14196"/>
                      <a:pt x="17406" y="14128"/>
                    </a:cubicBezTo>
                    <a:cubicBezTo>
                      <a:pt x="17440" y="13857"/>
                      <a:pt x="17639" y="13517"/>
                      <a:pt x="17872" y="13449"/>
                    </a:cubicBezTo>
                    <a:cubicBezTo>
                      <a:pt x="17939" y="13449"/>
                      <a:pt x="17939" y="13449"/>
                      <a:pt x="17939" y="13449"/>
                    </a:cubicBezTo>
                    <a:cubicBezTo>
                      <a:pt x="17939" y="13381"/>
                      <a:pt x="17906" y="13313"/>
                      <a:pt x="17906" y="13245"/>
                    </a:cubicBezTo>
                    <a:cubicBezTo>
                      <a:pt x="17872" y="13245"/>
                      <a:pt x="17872" y="13177"/>
                      <a:pt x="17872" y="13177"/>
                    </a:cubicBezTo>
                    <a:cubicBezTo>
                      <a:pt x="17839" y="13042"/>
                      <a:pt x="17839" y="12906"/>
                      <a:pt x="17872" y="12770"/>
                    </a:cubicBezTo>
                    <a:cubicBezTo>
                      <a:pt x="17906" y="12634"/>
                      <a:pt x="18006" y="12566"/>
                      <a:pt x="18072" y="12770"/>
                    </a:cubicBezTo>
                    <a:cubicBezTo>
                      <a:pt x="18072" y="12770"/>
                      <a:pt x="18172" y="12838"/>
                      <a:pt x="18239" y="12770"/>
                    </a:cubicBezTo>
                    <a:cubicBezTo>
                      <a:pt x="18272" y="12634"/>
                      <a:pt x="18338" y="12566"/>
                      <a:pt x="18338" y="12498"/>
                    </a:cubicBezTo>
                    <a:cubicBezTo>
                      <a:pt x="18172" y="12498"/>
                      <a:pt x="18139" y="12362"/>
                      <a:pt x="18105" y="12294"/>
                    </a:cubicBezTo>
                    <a:cubicBezTo>
                      <a:pt x="18105" y="12226"/>
                      <a:pt x="18105" y="12091"/>
                      <a:pt x="18205" y="12023"/>
                    </a:cubicBezTo>
                    <a:cubicBezTo>
                      <a:pt x="18239" y="12023"/>
                      <a:pt x="18239" y="11955"/>
                      <a:pt x="18205" y="11887"/>
                    </a:cubicBezTo>
                    <a:cubicBezTo>
                      <a:pt x="18205" y="11819"/>
                      <a:pt x="18172" y="11751"/>
                      <a:pt x="18105" y="11751"/>
                    </a:cubicBezTo>
                    <a:cubicBezTo>
                      <a:pt x="18072" y="11751"/>
                      <a:pt x="17972" y="11683"/>
                      <a:pt x="17939" y="11547"/>
                    </a:cubicBezTo>
                    <a:cubicBezTo>
                      <a:pt x="17939" y="11411"/>
                      <a:pt x="18006" y="11275"/>
                      <a:pt x="18039" y="11140"/>
                    </a:cubicBezTo>
                    <a:cubicBezTo>
                      <a:pt x="18072" y="11072"/>
                      <a:pt x="18006" y="11004"/>
                      <a:pt x="17839" y="10732"/>
                    </a:cubicBezTo>
                    <a:cubicBezTo>
                      <a:pt x="17839" y="10732"/>
                      <a:pt x="17839" y="10732"/>
                      <a:pt x="17839" y="10732"/>
                    </a:cubicBezTo>
                    <a:cubicBezTo>
                      <a:pt x="17773" y="10596"/>
                      <a:pt x="17739" y="10528"/>
                      <a:pt x="17773" y="10460"/>
                    </a:cubicBezTo>
                    <a:cubicBezTo>
                      <a:pt x="17773" y="10325"/>
                      <a:pt x="17872" y="10257"/>
                      <a:pt x="17972" y="10189"/>
                    </a:cubicBezTo>
                    <a:cubicBezTo>
                      <a:pt x="18006" y="10121"/>
                      <a:pt x="18006" y="9917"/>
                      <a:pt x="17972" y="9781"/>
                    </a:cubicBezTo>
                    <a:cubicBezTo>
                      <a:pt x="17972" y="9509"/>
                      <a:pt x="17972" y="9374"/>
                      <a:pt x="18006" y="9238"/>
                    </a:cubicBezTo>
                    <a:cubicBezTo>
                      <a:pt x="18039" y="9102"/>
                      <a:pt x="18105" y="9034"/>
                      <a:pt x="18172" y="9034"/>
                    </a:cubicBezTo>
                    <a:cubicBezTo>
                      <a:pt x="18205" y="9034"/>
                      <a:pt x="18239" y="9102"/>
                      <a:pt x="18272" y="9170"/>
                    </a:cubicBezTo>
                    <a:cubicBezTo>
                      <a:pt x="18272" y="9170"/>
                      <a:pt x="18272" y="9306"/>
                      <a:pt x="18239" y="9374"/>
                    </a:cubicBezTo>
                    <a:cubicBezTo>
                      <a:pt x="18172" y="9645"/>
                      <a:pt x="18139" y="9849"/>
                      <a:pt x="18205" y="9985"/>
                    </a:cubicBezTo>
                    <a:cubicBezTo>
                      <a:pt x="18305" y="10189"/>
                      <a:pt x="18372" y="10460"/>
                      <a:pt x="18338" y="10800"/>
                    </a:cubicBezTo>
                    <a:cubicBezTo>
                      <a:pt x="18338" y="10800"/>
                      <a:pt x="18372" y="10732"/>
                      <a:pt x="18372" y="10732"/>
                    </a:cubicBezTo>
                    <a:cubicBezTo>
                      <a:pt x="18471" y="10257"/>
                      <a:pt x="18471" y="9917"/>
                      <a:pt x="18471" y="9849"/>
                    </a:cubicBezTo>
                    <a:cubicBezTo>
                      <a:pt x="18372" y="9849"/>
                      <a:pt x="18338" y="9577"/>
                      <a:pt x="18372" y="9442"/>
                    </a:cubicBezTo>
                    <a:cubicBezTo>
                      <a:pt x="18372" y="9306"/>
                      <a:pt x="18405" y="9238"/>
                      <a:pt x="18471" y="9238"/>
                    </a:cubicBezTo>
                    <a:cubicBezTo>
                      <a:pt x="18505" y="9238"/>
                      <a:pt x="18538" y="9306"/>
                      <a:pt x="18538" y="9374"/>
                    </a:cubicBezTo>
                    <a:cubicBezTo>
                      <a:pt x="18571" y="9442"/>
                      <a:pt x="18605" y="9509"/>
                      <a:pt x="18605" y="9509"/>
                    </a:cubicBezTo>
                    <a:cubicBezTo>
                      <a:pt x="18638" y="9509"/>
                      <a:pt x="18638" y="9442"/>
                      <a:pt x="18704" y="9306"/>
                    </a:cubicBezTo>
                    <a:cubicBezTo>
                      <a:pt x="18871" y="9034"/>
                      <a:pt x="18937" y="8626"/>
                      <a:pt x="18937" y="8558"/>
                    </a:cubicBezTo>
                    <a:cubicBezTo>
                      <a:pt x="18871" y="8491"/>
                      <a:pt x="18871" y="8355"/>
                      <a:pt x="18871" y="8287"/>
                    </a:cubicBezTo>
                    <a:cubicBezTo>
                      <a:pt x="18904" y="8083"/>
                      <a:pt x="19104" y="8083"/>
                      <a:pt x="19137" y="8083"/>
                    </a:cubicBezTo>
                    <a:cubicBezTo>
                      <a:pt x="19170" y="8083"/>
                      <a:pt x="19170" y="8083"/>
                      <a:pt x="19170" y="8083"/>
                    </a:cubicBezTo>
                    <a:cubicBezTo>
                      <a:pt x="19204" y="8083"/>
                      <a:pt x="19204" y="8083"/>
                      <a:pt x="19204" y="8083"/>
                    </a:cubicBezTo>
                    <a:cubicBezTo>
                      <a:pt x="19270" y="8083"/>
                      <a:pt x="19403" y="8015"/>
                      <a:pt x="19503" y="7947"/>
                    </a:cubicBezTo>
                    <a:cubicBezTo>
                      <a:pt x="19470" y="8015"/>
                      <a:pt x="19470" y="8015"/>
                      <a:pt x="19437" y="8015"/>
                    </a:cubicBezTo>
                    <a:cubicBezTo>
                      <a:pt x="19304" y="8083"/>
                      <a:pt x="19204" y="8083"/>
                      <a:pt x="19137" y="8083"/>
                    </a:cubicBezTo>
                    <a:cubicBezTo>
                      <a:pt x="19104" y="8015"/>
                      <a:pt x="19071" y="7947"/>
                      <a:pt x="19071" y="7879"/>
                    </a:cubicBezTo>
                    <a:cubicBezTo>
                      <a:pt x="19071" y="7472"/>
                      <a:pt x="19736" y="7336"/>
                      <a:pt x="19769" y="7336"/>
                    </a:cubicBezTo>
                    <a:cubicBezTo>
                      <a:pt x="19803" y="7336"/>
                      <a:pt x="19803" y="7336"/>
                      <a:pt x="19836" y="7200"/>
                    </a:cubicBezTo>
                    <a:cubicBezTo>
                      <a:pt x="19836" y="7132"/>
                      <a:pt x="19836" y="6996"/>
                      <a:pt x="19903" y="6996"/>
                    </a:cubicBezTo>
                    <a:cubicBezTo>
                      <a:pt x="19969" y="6996"/>
                      <a:pt x="19969" y="7064"/>
                      <a:pt x="20002" y="7064"/>
                    </a:cubicBezTo>
                    <a:cubicBezTo>
                      <a:pt x="20036" y="7268"/>
                      <a:pt x="20136" y="7200"/>
                      <a:pt x="20235" y="7132"/>
                    </a:cubicBezTo>
                    <a:cubicBezTo>
                      <a:pt x="20235" y="7132"/>
                      <a:pt x="20235" y="7064"/>
                      <a:pt x="20235" y="6996"/>
                    </a:cubicBezTo>
                    <a:cubicBezTo>
                      <a:pt x="20235" y="6928"/>
                      <a:pt x="20202" y="6792"/>
                      <a:pt x="20136" y="6792"/>
                    </a:cubicBezTo>
                    <a:cubicBezTo>
                      <a:pt x="20102" y="6725"/>
                      <a:pt x="20069" y="6657"/>
                      <a:pt x="20069" y="6589"/>
                    </a:cubicBezTo>
                    <a:cubicBezTo>
                      <a:pt x="20036" y="6521"/>
                      <a:pt x="20069" y="6453"/>
                      <a:pt x="20102" y="6385"/>
                    </a:cubicBezTo>
                    <a:cubicBezTo>
                      <a:pt x="20136" y="6317"/>
                      <a:pt x="20136" y="6317"/>
                      <a:pt x="20136" y="6317"/>
                    </a:cubicBezTo>
                    <a:cubicBezTo>
                      <a:pt x="20102" y="6113"/>
                      <a:pt x="20169" y="5909"/>
                      <a:pt x="20169" y="5774"/>
                    </a:cubicBezTo>
                    <a:cubicBezTo>
                      <a:pt x="20202" y="5706"/>
                      <a:pt x="20302" y="5366"/>
                      <a:pt x="20435" y="5298"/>
                    </a:cubicBezTo>
                    <a:cubicBezTo>
                      <a:pt x="20502" y="5230"/>
                      <a:pt x="20502" y="5230"/>
                      <a:pt x="20502" y="5162"/>
                    </a:cubicBezTo>
                    <a:cubicBezTo>
                      <a:pt x="20535" y="5094"/>
                      <a:pt x="20568" y="5026"/>
                      <a:pt x="20668" y="5026"/>
                    </a:cubicBezTo>
                    <a:cubicBezTo>
                      <a:pt x="20701" y="5026"/>
                      <a:pt x="20735" y="4958"/>
                      <a:pt x="20768" y="4755"/>
                    </a:cubicBezTo>
                    <a:cubicBezTo>
                      <a:pt x="20801" y="4687"/>
                      <a:pt x="20835" y="4551"/>
                      <a:pt x="20901" y="4483"/>
                    </a:cubicBezTo>
                    <a:cubicBezTo>
                      <a:pt x="20934" y="4415"/>
                      <a:pt x="20968" y="4415"/>
                      <a:pt x="21001" y="4415"/>
                    </a:cubicBezTo>
                    <a:cubicBezTo>
                      <a:pt x="21067" y="4415"/>
                      <a:pt x="21101" y="4415"/>
                      <a:pt x="21167" y="4483"/>
                    </a:cubicBezTo>
                    <a:cubicBezTo>
                      <a:pt x="21201" y="4551"/>
                      <a:pt x="21234" y="4551"/>
                      <a:pt x="21267" y="4551"/>
                    </a:cubicBezTo>
                    <a:cubicBezTo>
                      <a:pt x="21300" y="4551"/>
                      <a:pt x="21334" y="4551"/>
                      <a:pt x="21367" y="4483"/>
                    </a:cubicBezTo>
                    <a:cubicBezTo>
                      <a:pt x="21434" y="4415"/>
                      <a:pt x="21500" y="4279"/>
                      <a:pt x="21600" y="4143"/>
                    </a:cubicBezTo>
                    <a:cubicBezTo>
                      <a:pt x="21267" y="3192"/>
                      <a:pt x="21300" y="2513"/>
                      <a:pt x="21300" y="2174"/>
                    </a:cubicBezTo>
                    <a:cubicBezTo>
                      <a:pt x="21300" y="2174"/>
                      <a:pt x="21300" y="2106"/>
                      <a:pt x="21300" y="2106"/>
                    </a:cubicBezTo>
                    <a:cubicBezTo>
                      <a:pt x="21267" y="2038"/>
                      <a:pt x="21201" y="2038"/>
                      <a:pt x="21167" y="2038"/>
                    </a:cubicBezTo>
                    <a:cubicBezTo>
                      <a:pt x="21067" y="2038"/>
                      <a:pt x="20934" y="2038"/>
                      <a:pt x="20835" y="1834"/>
                    </a:cubicBezTo>
                    <a:cubicBezTo>
                      <a:pt x="20735" y="1834"/>
                      <a:pt x="20535" y="2649"/>
                      <a:pt x="20468" y="3125"/>
                    </a:cubicBezTo>
                    <a:cubicBezTo>
                      <a:pt x="20402" y="3668"/>
                      <a:pt x="20002" y="4143"/>
                      <a:pt x="19969" y="4211"/>
                    </a:cubicBezTo>
                    <a:cubicBezTo>
                      <a:pt x="19936" y="4279"/>
                      <a:pt x="19936" y="4279"/>
                      <a:pt x="19936" y="4279"/>
                    </a:cubicBezTo>
                    <a:cubicBezTo>
                      <a:pt x="19936" y="4279"/>
                      <a:pt x="19936" y="4279"/>
                      <a:pt x="19936" y="4279"/>
                    </a:cubicBezTo>
                    <a:cubicBezTo>
                      <a:pt x="19936" y="4279"/>
                      <a:pt x="18738" y="4279"/>
                      <a:pt x="18638" y="4279"/>
                    </a:cubicBezTo>
                    <a:cubicBezTo>
                      <a:pt x="18638" y="4279"/>
                      <a:pt x="18571" y="4347"/>
                      <a:pt x="18239" y="4958"/>
                    </a:cubicBezTo>
                    <a:cubicBezTo>
                      <a:pt x="18239" y="5094"/>
                      <a:pt x="18239" y="5230"/>
                      <a:pt x="18205" y="5298"/>
                    </a:cubicBezTo>
                    <a:cubicBezTo>
                      <a:pt x="18105" y="5638"/>
                      <a:pt x="17739" y="5842"/>
                      <a:pt x="17406" y="5842"/>
                    </a:cubicBezTo>
                    <a:cubicBezTo>
                      <a:pt x="17340" y="5842"/>
                      <a:pt x="17273" y="5842"/>
                      <a:pt x="17207" y="5842"/>
                    </a:cubicBezTo>
                    <a:cubicBezTo>
                      <a:pt x="17207" y="5977"/>
                      <a:pt x="17207" y="6045"/>
                      <a:pt x="17207" y="6045"/>
                    </a:cubicBezTo>
                    <a:cubicBezTo>
                      <a:pt x="17207" y="6181"/>
                      <a:pt x="17173" y="6249"/>
                      <a:pt x="17074" y="6385"/>
                    </a:cubicBezTo>
                    <a:cubicBezTo>
                      <a:pt x="17007" y="6589"/>
                      <a:pt x="16708" y="6928"/>
                      <a:pt x="16341" y="7336"/>
                    </a:cubicBezTo>
                    <a:cubicBezTo>
                      <a:pt x="16208" y="7472"/>
                      <a:pt x="16208" y="7472"/>
                      <a:pt x="16208" y="7472"/>
                    </a:cubicBezTo>
                    <a:cubicBezTo>
                      <a:pt x="15975" y="7675"/>
                      <a:pt x="15676" y="7675"/>
                      <a:pt x="15509" y="7472"/>
                    </a:cubicBezTo>
                    <a:cubicBezTo>
                      <a:pt x="15410" y="7404"/>
                      <a:pt x="15343" y="7200"/>
                      <a:pt x="15343" y="6996"/>
                    </a:cubicBezTo>
                    <a:cubicBezTo>
                      <a:pt x="15343" y="6589"/>
                      <a:pt x="15476" y="6521"/>
                      <a:pt x="15543" y="6521"/>
                    </a:cubicBezTo>
                    <a:cubicBezTo>
                      <a:pt x="15643" y="6521"/>
                      <a:pt x="15709" y="6589"/>
                      <a:pt x="15742" y="6725"/>
                    </a:cubicBezTo>
                    <a:cubicBezTo>
                      <a:pt x="15742" y="6725"/>
                      <a:pt x="15742" y="6725"/>
                      <a:pt x="15776" y="6725"/>
                    </a:cubicBezTo>
                    <a:cubicBezTo>
                      <a:pt x="15709" y="6589"/>
                      <a:pt x="15709" y="6385"/>
                      <a:pt x="15709" y="6181"/>
                    </a:cubicBezTo>
                    <a:cubicBezTo>
                      <a:pt x="15676" y="6113"/>
                      <a:pt x="15709" y="5909"/>
                      <a:pt x="15709" y="5774"/>
                    </a:cubicBezTo>
                    <a:cubicBezTo>
                      <a:pt x="15709" y="5502"/>
                      <a:pt x="15709" y="5298"/>
                      <a:pt x="15643" y="5298"/>
                    </a:cubicBezTo>
                    <a:cubicBezTo>
                      <a:pt x="15576" y="5230"/>
                      <a:pt x="15476" y="5366"/>
                      <a:pt x="15410" y="5434"/>
                    </a:cubicBezTo>
                    <a:cubicBezTo>
                      <a:pt x="15343" y="5502"/>
                      <a:pt x="15310" y="5570"/>
                      <a:pt x="15276" y="5570"/>
                    </a:cubicBezTo>
                    <a:cubicBezTo>
                      <a:pt x="15243" y="5570"/>
                      <a:pt x="15243" y="5570"/>
                      <a:pt x="15210" y="5502"/>
                    </a:cubicBezTo>
                    <a:cubicBezTo>
                      <a:pt x="15177" y="5434"/>
                      <a:pt x="15177" y="5366"/>
                      <a:pt x="15177" y="5298"/>
                    </a:cubicBezTo>
                    <a:cubicBezTo>
                      <a:pt x="15210" y="5094"/>
                      <a:pt x="15243" y="4958"/>
                      <a:pt x="15310" y="4755"/>
                    </a:cubicBezTo>
                    <a:cubicBezTo>
                      <a:pt x="15376" y="4483"/>
                      <a:pt x="15443" y="4279"/>
                      <a:pt x="15343" y="4008"/>
                    </a:cubicBezTo>
                    <a:cubicBezTo>
                      <a:pt x="15243" y="3668"/>
                      <a:pt x="15143" y="3600"/>
                      <a:pt x="15043" y="3600"/>
                    </a:cubicBezTo>
                    <a:cubicBezTo>
                      <a:pt x="14977" y="3600"/>
                      <a:pt x="14910" y="3668"/>
                      <a:pt x="14877" y="3804"/>
                    </a:cubicBezTo>
                    <a:cubicBezTo>
                      <a:pt x="14844" y="4143"/>
                      <a:pt x="14711" y="4211"/>
                      <a:pt x="14644" y="4211"/>
                    </a:cubicBezTo>
                    <a:cubicBezTo>
                      <a:pt x="14578" y="4279"/>
                      <a:pt x="14511" y="4279"/>
                      <a:pt x="14511" y="4415"/>
                    </a:cubicBezTo>
                    <a:cubicBezTo>
                      <a:pt x="14411" y="4755"/>
                      <a:pt x="14345" y="5434"/>
                      <a:pt x="14411" y="5909"/>
                    </a:cubicBezTo>
                    <a:cubicBezTo>
                      <a:pt x="14478" y="6589"/>
                      <a:pt x="14345" y="6928"/>
                      <a:pt x="14112" y="7200"/>
                    </a:cubicBezTo>
                    <a:cubicBezTo>
                      <a:pt x="13978" y="7336"/>
                      <a:pt x="13879" y="7336"/>
                      <a:pt x="13812" y="7132"/>
                    </a:cubicBezTo>
                    <a:cubicBezTo>
                      <a:pt x="13679" y="6860"/>
                      <a:pt x="13679" y="6249"/>
                      <a:pt x="13712" y="5638"/>
                    </a:cubicBezTo>
                    <a:cubicBezTo>
                      <a:pt x="13745" y="5366"/>
                      <a:pt x="13779" y="5162"/>
                      <a:pt x="13812" y="4958"/>
                    </a:cubicBezTo>
                    <a:cubicBezTo>
                      <a:pt x="13845" y="4755"/>
                      <a:pt x="13879" y="4483"/>
                      <a:pt x="13879" y="4415"/>
                    </a:cubicBezTo>
                    <a:cubicBezTo>
                      <a:pt x="13812" y="4415"/>
                      <a:pt x="13779" y="4347"/>
                      <a:pt x="13779" y="4279"/>
                    </a:cubicBezTo>
                    <a:cubicBezTo>
                      <a:pt x="13745" y="3940"/>
                      <a:pt x="14145" y="3328"/>
                      <a:pt x="14411" y="3192"/>
                    </a:cubicBezTo>
                    <a:cubicBezTo>
                      <a:pt x="14578" y="3125"/>
                      <a:pt x="14744" y="3057"/>
                      <a:pt x="14877" y="3057"/>
                    </a:cubicBezTo>
                    <a:cubicBezTo>
                      <a:pt x="14977" y="3057"/>
                      <a:pt x="15110" y="2989"/>
                      <a:pt x="15143" y="2989"/>
                    </a:cubicBezTo>
                    <a:cubicBezTo>
                      <a:pt x="15143" y="2989"/>
                      <a:pt x="15177" y="2989"/>
                      <a:pt x="15177" y="2921"/>
                    </a:cubicBezTo>
                    <a:cubicBezTo>
                      <a:pt x="15143" y="2921"/>
                      <a:pt x="15110" y="2853"/>
                      <a:pt x="15077" y="2785"/>
                    </a:cubicBezTo>
                    <a:cubicBezTo>
                      <a:pt x="15077" y="2853"/>
                      <a:pt x="15043" y="2853"/>
                      <a:pt x="15043" y="2853"/>
                    </a:cubicBezTo>
                    <a:cubicBezTo>
                      <a:pt x="15010" y="2921"/>
                      <a:pt x="14977" y="2921"/>
                      <a:pt x="14944" y="2921"/>
                    </a:cubicBezTo>
                    <a:cubicBezTo>
                      <a:pt x="14877" y="2921"/>
                      <a:pt x="14844" y="2853"/>
                      <a:pt x="14810" y="2785"/>
                    </a:cubicBezTo>
                    <a:cubicBezTo>
                      <a:pt x="14777" y="2649"/>
                      <a:pt x="14744" y="2581"/>
                      <a:pt x="14644" y="2581"/>
                    </a:cubicBezTo>
                    <a:cubicBezTo>
                      <a:pt x="14578" y="2581"/>
                      <a:pt x="14478" y="2649"/>
                      <a:pt x="14378" y="2717"/>
                    </a:cubicBezTo>
                    <a:cubicBezTo>
                      <a:pt x="14211" y="2853"/>
                      <a:pt x="14045" y="2989"/>
                      <a:pt x="13945" y="2853"/>
                    </a:cubicBezTo>
                    <a:cubicBezTo>
                      <a:pt x="13812" y="2717"/>
                      <a:pt x="13779" y="2581"/>
                      <a:pt x="13745" y="2445"/>
                    </a:cubicBezTo>
                    <a:cubicBezTo>
                      <a:pt x="13745" y="2377"/>
                      <a:pt x="13745" y="2377"/>
                      <a:pt x="13679" y="2377"/>
                    </a:cubicBezTo>
                    <a:cubicBezTo>
                      <a:pt x="13612" y="2377"/>
                      <a:pt x="13579" y="2309"/>
                      <a:pt x="13579" y="2242"/>
                    </a:cubicBezTo>
                    <a:cubicBezTo>
                      <a:pt x="13546" y="2174"/>
                      <a:pt x="13546" y="2038"/>
                      <a:pt x="13579" y="1970"/>
                    </a:cubicBezTo>
                    <a:cubicBezTo>
                      <a:pt x="13512" y="2038"/>
                      <a:pt x="13446" y="2106"/>
                      <a:pt x="13379" y="2242"/>
                    </a:cubicBezTo>
                    <a:cubicBezTo>
                      <a:pt x="13180" y="2513"/>
                      <a:pt x="12980" y="2785"/>
                      <a:pt x="12814" y="2785"/>
                    </a:cubicBezTo>
                    <a:cubicBezTo>
                      <a:pt x="12747" y="2785"/>
                      <a:pt x="12680" y="2717"/>
                      <a:pt x="12647" y="2649"/>
                    </a:cubicBezTo>
                    <a:cubicBezTo>
                      <a:pt x="12581" y="2513"/>
                      <a:pt x="12514" y="2513"/>
                      <a:pt x="12447" y="2581"/>
                    </a:cubicBezTo>
                    <a:cubicBezTo>
                      <a:pt x="12414" y="2581"/>
                      <a:pt x="12348" y="2581"/>
                      <a:pt x="12314" y="2581"/>
                    </a:cubicBezTo>
                    <a:cubicBezTo>
                      <a:pt x="12248" y="2581"/>
                      <a:pt x="12214" y="2581"/>
                      <a:pt x="12148" y="2445"/>
                    </a:cubicBezTo>
                    <a:cubicBezTo>
                      <a:pt x="12115" y="2377"/>
                      <a:pt x="12115" y="2242"/>
                      <a:pt x="12148" y="2174"/>
                    </a:cubicBezTo>
                    <a:cubicBezTo>
                      <a:pt x="12214" y="1766"/>
                      <a:pt x="12714" y="1223"/>
                      <a:pt x="12980" y="1223"/>
                    </a:cubicBezTo>
                    <a:cubicBezTo>
                      <a:pt x="12980" y="1223"/>
                      <a:pt x="12980" y="1223"/>
                      <a:pt x="12980" y="1223"/>
                    </a:cubicBezTo>
                    <a:cubicBezTo>
                      <a:pt x="12880" y="1223"/>
                      <a:pt x="12780" y="1155"/>
                      <a:pt x="12714" y="1155"/>
                    </a:cubicBezTo>
                    <a:cubicBezTo>
                      <a:pt x="12680" y="1155"/>
                      <a:pt x="12680" y="1155"/>
                      <a:pt x="12680" y="1155"/>
                    </a:cubicBezTo>
                    <a:cubicBezTo>
                      <a:pt x="12547" y="1426"/>
                      <a:pt x="12381" y="1358"/>
                      <a:pt x="12248" y="1019"/>
                    </a:cubicBezTo>
                    <a:cubicBezTo>
                      <a:pt x="12248" y="1019"/>
                      <a:pt x="12214" y="1019"/>
                      <a:pt x="12214" y="1019"/>
                    </a:cubicBezTo>
                    <a:cubicBezTo>
                      <a:pt x="12181" y="1019"/>
                      <a:pt x="12181" y="1019"/>
                      <a:pt x="12181" y="1019"/>
                    </a:cubicBezTo>
                    <a:cubicBezTo>
                      <a:pt x="12115" y="1019"/>
                      <a:pt x="12015" y="1019"/>
                      <a:pt x="11948" y="815"/>
                    </a:cubicBezTo>
                    <a:cubicBezTo>
                      <a:pt x="11882" y="679"/>
                      <a:pt x="11848" y="679"/>
                      <a:pt x="11815" y="679"/>
                    </a:cubicBezTo>
                    <a:cubicBezTo>
                      <a:pt x="11782" y="679"/>
                      <a:pt x="11749" y="747"/>
                      <a:pt x="11715" y="747"/>
                    </a:cubicBezTo>
                    <a:cubicBezTo>
                      <a:pt x="11682" y="815"/>
                      <a:pt x="11682" y="815"/>
                      <a:pt x="11682" y="815"/>
                    </a:cubicBezTo>
                    <a:cubicBezTo>
                      <a:pt x="11582" y="883"/>
                      <a:pt x="11516" y="815"/>
                      <a:pt x="11416" y="747"/>
                    </a:cubicBezTo>
                    <a:cubicBezTo>
                      <a:pt x="11382" y="679"/>
                      <a:pt x="11349" y="611"/>
                      <a:pt x="11283" y="611"/>
                    </a:cubicBezTo>
                    <a:cubicBezTo>
                      <a:pt x="11183" y="475"/>
                      <a:pt x="11183" y="340"/>
                      <a:pt x="11149" y="204"/>
                    </a:cubicBezTo>
                    <a:cubicBezTo>
                      <a:pt x="11149" y="68"/>
                      <a:pt x="11149" y="68"/>
                      <a:pt x="11116" y="0"/>
                    </a:cubicBezTo>
                    <a:cubicBezTo>
                      <a:pt x="11116" y="0"/>
                      <a:pt x="11116" y="0"/>
                      <a:pt x="11116" y="0"/>
                    </a:cubicBezTo>
                    <a:cubicBezTo>
                      <a:pt x="11116" y="0"/>
                      <a:pt x="11116" y="136"/>
                      <a:pt x="11116" y="204"/>
                    </a:cubicBezTo>
                    <a:cubicBezTo>
                      <a:pt x="11083" y="340"/>
                      <a:pt x="11083" y="340"/>
                      <a:pt x="11083" y="340"/>
                    </a:cubicBezTo>
                    <a:cubicBezTo>
                      <a:pt x="832" y="475"/>
                      <a:pt x="832" y="475"/>
                      <a:pt x="832" y="475"/>
                    </a:cubicBezTo>
                    <a:cubicBezTo>
                      <a:pt x="865" y="611"/>
                      <a:pt x="865" y="747"/>
                      <a:pt x="865" y="883"/>
                    </a:cubicBezTo>
                    <a:cubicBezTo>
                      <a:pt x="865" y="1019"/>
                      <a:pt x="832" y="1087"/>
                      <a:pt x="865" y="1223"/>
                    </a:cubicBezTo>
                    <a:cubicBezTo>
                      <a:pt x="899" y="1426"/>
                      <a:pt x="899" y="1834"/>
                      <a:pt x="799" y="2038"/>
                    </a:cubicBezTo>
                    <a:cubicBezTo>
                      <a:pt x="765" y="2106"/>
                      <a:pt x="732" y="2174"/>
                      <a:pt x="666" y="2174"/>
                    </a:cubicBezTo>
                    <a:cubicBezTo>
                      <a:pt x="599" y="2174"/>
                      <a:pt x="533" y="2038"/>
                      <a:pt x="499" y="1902"/>
                    </a:cubicBezTo>
                    <a:cubicBezTo>
                      <a:pt x="499" y="1766"/>
                      <a:pt x="533" y="1562"/>
                      <a:pt x="599" y="1494"/>
                    </a:cubicBezTo>
                    <a:cubicBezTo>
                      <a:pt x="599" y="1494"/>
                      <a:pt x="599" y="1426"/>
                      <a:pt x="599" y="1358"/>
                    </a:cubicBezTo>
                    <a:cubicBezTo>
                      <a:pt x="599" y="1291"/>
                      <a:pt x="599" y="1291"/>
                      <a:pt x="566" y="1291"/>
                    </a:cubicBezTo>
                    <a:cubicBezTo>
                      <a:pt x="533" y="1291"/>
                      <a:pt x="499" y="1291"/>
                      <a:pt x="499" y="1223"/>
                    </a:cubicBezTo>
                    <a:cubicBezTo>
                      <a:pt x="466" y="1155"/>
                      <a:pt x="466" y="1087"/>
                      <a:pt x="433" y="1019"/>
                    </a:cubicBezTo>
                    <a:cubicBezTo>
                      <a:pt x="333" y="1087"/>
                      <a:pt x="166" y="1087"/>
                      <a:pt x="0" y="1019"/>
                    </a:cubicBezTo>
                    <a:cubicBezTo>
                      <a:pt x="0" y="1223"/>
                      <a:pt x="67" y="1562"/>
                      <a:pt x="166" y="1834"/>
                    </a:cubicBezTo>
                    <a:cubicBezTo>
                      <a:pt x="233" y="2038"/>
                      <a:pt x="266" y="2242"/>
                      <a:pt x="266" y="2377"/>
                    </a:cubicBezTo>
                    <a:cubicBezTo>
                      <a:pt x="266" y="2445"/>
                      <a:pt x="266" y="2513"/>
                      <a:pt x="300" y="2513"/>
                    </a:cubicBezTo>
                    <a:cubicBezTo>
                      <a:pt x="433" y="2717"/>
                      <a:pt x="433" y="2853"/>
                      <a:pt x="433" y="2921"/>
                    </a:cubicBezTo>
                    <a:cubicBezTo>
                      <a:pt x="433" y="2921"/>
                      <a:pt x="399" y="3057"/>
                      <a:pt x="266" y="3057"/>
                    </a:cubicBezTo>
                    <a:cubicBezTo>
                      <a:pt x="266" y="3057"/>
                      <a:pt x="266" y="3125"/>
                      <a:pt x="266" y="3125"/>
                    </a:cubicBezTo>
                    <a:cubicBezTo>
                      <a:pt x="300" y="3260"/>
                      <a:pt x="300" y="3396"/>
                      <a:pt x="266" y="3600"/>
                    </a:cubicBezTo>
                    <a:cubicBezTo>
                      <a:pt x="233" y="3940"/>
                      <a:pt x="233" y="4347"/>
                      <a:pt x="233" y="4755"/>
                    </a:cubicBezTo>
                    <a:cubicBezTo>
                      <a:pt x="233" y="5094"/>
                      <a:pt x="233" y="5366"/>
                      <a:pt x="200" y="5502"/>
                    </a:cubicBezTo>
                    <a:cubicBezTo>
                      <a:pt x="200" y="5638"/>
                      <a:pt x="166" y="5774"/>
                      <a:pt x="166" y="5909"/>
                    </a:cubicBezTo>
                    <a:cubicBezTo>
                      <a:pt x="100" y="6181"/>
                      <a:pt x="33" y="6453"/>
                      <a:pt x="100" y="6589"/>
                    </a:cubicBezTo>
                    <a:cubicBezTo>
                      <a:pt x="233" y="7064"/>
                      <a:pt x="300" y="7540"/>
                      <a:pt x="233" y="7947"/>
                    </a:cubicBezTo>
                    <a:cubicBezTo>
                      <a:pt x="166" y="8355"/>
                      <a:pt x="200" y="8558"/>
                      <a:pt x="266" y="8830"/>
                    </a:cubicBezTo>
                    <a:cubicBezTo>
                      <a:pt x="333" y="9034"/>
                      <a:pt x="333" y="9306"/>
                      <a:pt x="333" y="9442"/>
                    </a:cubicBezTo>
                    <a:cubicBezTo>
                      <a:pt x="333" y="9577"/>
                      <a:pt x="333" y="9781"/>
                      <a:pt x="366" y="9781"/>
                    </a:cubicBezTo>
                    <a:cubicBezTo>
                      <a:pt x="466" y="9917"/>
                      <a:pt x="566" y="10189"/>
                      <a:pt x="666" y="10528"/>
                    </a:cubicBezTo>
                    <a:cubicBezTo>
                      <a:pt x="699" y="10596"/>
                      <a:pt x="732" y="10664"/>
                      <a:pt x="765" y="10664"/>
                    </a:cubicBezTo>
                    <a:cubicBezTo>
                      <a:pt x="799" y="10732"/>
                      <a:pt x="865" y="10800"/>
                      <a:pt x="865" y="11004"/>
                    </a:cubicBezTo>
                    <a:cubicBezTo>
                      <a:pt x="899" y="11275"/>
                      <a:pt x="899" y="11275"/>
                      <a:pt x="965" y="11343"/>
                    </a:cubicBezTo>
                    <a:cubicBezTo>
                      <a:pt x="1132" y="11479"/>
                      <a:pt x="1098" y="11819"/>
                      <a:pt x="1065" y="11955"/>
                    </a:cubicBezTo>
                    <a:cubicBezTo>
                      <a:pt x="1065" y="12023"/>
                      <a:pt x="1065" y="12023"/>
                      <a:pt x="1065" y="12091"/>
                    </a:cubicBezTo>
                    <a:cubicBezTo>
                      <a:pt x="1065" y="12158"/>
                      <a:pt x="1265" y="12498"/>
                      <a:pt x="1398" y="12770"/>
                    </a:cubicBezTo>
                    <a:cubicBezTo>
                      <a:pt x="1431" y="12838"/>
                      <a:pt x="1431" y="12838"/>
                      <a:pt x="1431" y="12838"/>
                    </a:cubicBezTo>
                    <a:cubicBezTo>
                      <a:pt x="1564" y="13109"/>
                      <a:pt x="1564" y="13313"/>
                      <a:pt x="1564" y="13449"/>
                    </a:cubicBezTo>
                    <a:cubicBezTo>
                      <a:pt x="1564" y="13517"/>
                      <a:pt x="1564" y="13517"/>
                      <a:pt x="1564" y="13517"/>
                    </a:cubicBezTo>
                    <a:cubicBezTo>
                      <a:pt x="1598" y="13517"/>
                      <a:pt x="1598" y="13517"/>
                      <a:pt x="1598" y="13517"/>
                    </a:cubicBezTo>
                    <a:cubicBezTo>
                      <a:pt x="1764" y="13517"/>
                      <a:pt x="1930" y="13721"/>
                      <a:pt x="2097" y="13925"/>
                    </a:cubicBezTo>
                    <a:cubicBezTo>
                      <a:pt x="2163" y="14060"/>
                      <a:pt x="2197" y="14060"/>
                      <a:pt x="2230" y="14060"/>
                    </a:cubicBezTo>
                    <a:cubicBezTo>
                      <a:pt x="2263" y="14060"/>
                      <a:pt x="2263" y="14060"/>
                      <a:pt x="2263" y="14060"/>
                    </a:cubicBezTo>
                    <a:cubicBezTo>
                      <a:pt x="2296" y="14060"/>
                      <a:pt x="2363" y="14060"/>
                      <a:pt x="2396" y="14060"/>
                    </a:cubicBezTo>
                    <a:cubicBezTo>
                      <a:pt x="2529" y="14128"/>
                      <a:pt x="2729" y="14672"/>
                      <a:pt x="2796" y="15011"/>
                    </a:cubicBezTo>
                    <a:cubicBezTo>
                      <a:pt x="2796" y="15147"/>
                      <a:pt x="2829" y="15283"/>
                      <a:pt x="2829" y="15351"/>
                    </a:cubicBezTo>
                    <a:cubicBezTo>
                      <a:pt x="3694" y="15147"/>
                      <a:pt x="3694" y="15147"/>
                      <a:pt x="3694" y="15147"/>
                    </a:cubicBezTo>
                    <a:cubicBezTo>
                      <a:pt x="3694" y="15147"/>
                      <a:pt x="3694" y="15147"/>
                      <a:pt x="3694" y="15147"/>
                    </a:cubicBezTo>
                    <a:cubicBezTo>
                      <a:pt x="3761" y="15283"/>
                      <a:pt x="3994" y="15555"/>
                      <a:pt x="4094" y="15623"/>
                    </a:cubicBezTo>
                    <a:cubicBezTo>
                      <a:pt x="4227" y="15691"/>
                      <a:pt x="4959" y="16234"/>
                      <a:pt x="5059" y="16302"/>
                    </a:cubicBezTo>
                    <a:cubicBezTo>
                      <a:pt x="6091" y="16302"/>
                      <a:pt x="6091" y="16302"/>
                      <a:pt x="6091" y="16302"/>
                    </a:cubicBezTo>
                    <a:cubicBezTo>
                      <a:pt x="6224" y="15962"/>
                      <a:pt x="6224" y="15962"/>
                      <a:pt x="6224" y="15962"/>
                    </a:cubicBezTo>
                    <a:cubicBezTo>
                      <a:pt x="6856" y="15962"/>
                      <a:pt x="6856" y="15962"/>
                      <a:pt x="6856" y="15962"/>
                    </a:cubicBezTo>
                    <a:cubicBezTo>
                      <a:pt x="6889" y="15962"/>
                      <a:pt x="6889" y="15962"/>
                      <a:pt x="6889" y="15962"/>
                    </a:cubicBezTo>
                    <a:cubicBezTo>
                      <a:pt x="7056" y="16302"/>
                      <a:pt x="7255" y="16709"/>
                      <a:pt x="7289" y="16777"/>
                    </a:cubicBezTo>
                    <a:cubicBezTo>
                      <a:pt x="7355" y="16777"/>
                      <a:pt x="7555" y="17185"/>
                      <a:pt x="7555" y="17457"/>
                    </a:cubicBezTo>
                    <a:cubicBezTo>
                      <a:pt x="7555" y="17592"/>
                      <a:pt x="7588" y="17728"/>
                      <a:pt x="7655" y="17864"/>
                    </a:cubicBezTo>
                    <a:cubicBezTo>
                      <a:pt x="7688" y="17864"/>
                      <a:pt x="7721" y="17864"/>
                      <a:pt x="7721" y="17932"/>
                    </a:cubicBezTo>
                    <a:cubicBezTo>
                      <a:pt x="7755" y="17932"/>
                      <a:pt x="7755" y="17932"/>
                      <a:pt x="7788" y="18000"/>
                    </a:cubicBezTo>
                    <a:cubicBezTo>
                      <a:pt x="7821" y="18068"/>
                      <a:pt x="7921" y="18136"/>
                      <a:pt x="7988" y="18204"/>
                    </a:cubicBezTo>
                    <a:cubicBezTo>
                      <a:pt x="7988" y="18204"/>
                      <a:pt x="8021" y="18272"/>
                      <a:pt x="8021" y="18272"/>
                    </a:cubicBezTo>
                    <a:cubicBezTo>
                      <a:pt x="8054" y="18204"/>
                      <a:pt x="8054" y="18204"/>
                      <a:pt x="8054" y="18136"/>
                    </a:cubicBezTo>
                    <a:cubicBezTo>
                      <a:pt x="8121" y="17932"/>
                      <a:pt x="8221" y="17592"/>
                      <a:pt x="8354" y="17592"/>
                    </a:cubicBezTo>
                    <a:cubicBezTo>
                      <a:pt x="8520" y="17592"/>
                      <a:pt x="9019" y="17864"/>
                      <a:pt x="9086" y="18475"/>
                    </a:cubicBezTo>
                    <a:cubicBezTo>
                      <a:pt x="9153" y="18951"/>
                      <a:pt x="9352" y="19291"/>
                      <a:pt x="9419" y="19426"/>
                    </a:cubicBezTo>
                    <a:cubicBezTo>
                      <a:pt x="9485" y="19494"/>
                      <a:pt x="9485" y="19698"/>
                      <a:pt x="9485" y="19834"/>
                    </a:cubicBezTo>
                    <a:cubicBezTo>
                      <a:pt x="9519" y="19902"/>
                      <a:pt x="9519" y="19970"/>
                      <a:pt x="9519" y="20038"/>
                    </a:cubicBezTo>
                    <a:cubicBezTo>
                      <a:pt x="9552" y="20106"/>
                      <a:pt x="9552" y="20242"/>
                      <a:pt x="9585" y="20309"/>
                    </a:cubicBezTo>
                    <a:cubicBezTo>
                      <a:pt x="9585" y="20377"/>
                      <a:pt x="9585" y="20377"/>
                      <a:pt x="9585" y="20445"/>
                    </a:cubicBezTo>
                    <a:cubicBezTo>
                      <a:pt x="9618" y="20445"/>
                      <a:pt x="9618" y="20445"/>
                      <a:pt x="9618" y="20445"/>
                    </a:cubicBezTo>
                    <a:cubicBezTo>
                      <a:pt x="9652" y="20445"/>
                      <a:pt x="9685" y="20513"/>
                      <a:pt x="9752" y="20581"/>
                    </a:cubicBezTo>
                    <a:cubicBezTo>
                      <a:pt x="9851" y="20649"/>
                      <a:pt x="10018" y="20785"/>
                      <a:pt x="10084" y="20785"/>
                    </a:cubicBezTo>
                    <a:cubicBezTo>
                      <a:pt x="10118" y="20785"/>
                      <a:pt x="10118" y="20785"/>
                      <a:pt x="10118" y="20785"/>
                    </a:cubicBezTo>
                    <a:cubicBezTo>
                      <a:pt x="10118" y="20785"/>
                      <a:pt x="10151" y="20853"/>
                      <a:pt x="10184" y="20853"/>
                    </a:cubicBezTo>
                    <a:cubicBezTo>
                      <a:pt x="10184" y="20853"/>
                      <a:pt x="10184" y="20853"/>
                      <a:pt x="10184" y="20853"/>
                    </a:cubicBezTo>
                    <a:cubicBezTo>
                      <a:pt x="10151" y="20717"/>
                      <a:pt x="10118" y="20649"/>
                      <a:pt x="10084" y="2058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4" name="Shape 3924"/>
              <p:cNvSpPr/>
              <p:nvPr/>
            </p:nvSpPr>
            <p:spPr>
              <a:xfrm>
                <a:off x="0" y="408480"/>
                <a:ext cx="620496" cy="4130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903" y="2408"/>
                    </a:moveTo>
                    <a:cubicBezTo>
                      <a:pt x="14853" y="2408"/>
                      <a:pt x="14803" y="2335"/>
                      <a:pt x="14702" y="2262"/>
                    </a:cubicBezTo>
                    <a:cubicBezTo>
                      <a:pt x="14450" y="2116"/>
                      <a:pt x="14098" y="1897"/>
                      <a:pt x="13846" y="1897"/>
                    </a:cubicBezTo>
                    <a:cubicBezTo>
                      <a:pt x="13846" y="1897"/>
                      <a:pt x="13796" y="1970"/>
                      <a:pt x="13796" y="1970"/>
                    </a:cubicBezTo>
                    <a:cubicBezTo>
                      <a:pt x="13594" y="1970"/>
                      <a:pt x="13292" y="2043"/>
                      <a:pt x="12990" y="2043"/>
                    </a:cubicBezTo>
                    <a:cubicBezTo>
                      <a:pt x="12839" y="2043"/>
                      <a:pt x="12738" y="2043"/>
                      <a:pt x="12638" y="1970"/>
                    </a:cubicBezTo>
                    <a:cubicBezTo>
                      <a:pt x="12537" y="1897"/>
                      <a:pt x="12336" y="1751"/>
                      <a:pt x="12034" y="1751"/>
                    </a:cubicBezTo>
                    <a:cubicBezTo>
                      <a:pt x="11983" y="1751"/>
                      <a:pt x="11883" y="1824"/>
                      <a:pt x="11782" y="1824"/>
                    </a:cubicBezTo>
                    <a:cubicBezTo>
                      <a:pt x="11530" y="1897"/>
                      <a:pt x="11329" y="1751"/>
                      <a:pt x="11077" y="1605"/>
                    </a:cubicBezTo>
                    <a:cubicBezTo>
                      <a:pt x="10926" y="1459"/>
                      <a:pt x="10775" y="1386"/>
                      <a:pt x="10573" y="1314"/>
                    </a:cubicBezTo>
                    <a:cubicBezTo>
                      <a:pt x="10422" y="1241"/>
                      <a:pt x="10271" y="1241"/>
                      <a:pt x="10120" y="1241"/>
                    </a:cubicBezTo>
                    <a:cubicBezTo>
                      <a:pt x="9717" y="1241"/>
                      <a:pt x="9264" y="1386"/>
                      <a:pt x="9164" y="1459"/>
                    </a:cubicBezTo>
                    <a:cubicBezTo>
                      <a:pt x="9013" y="1532"/>
                      <a:pt x="8962" y="1386"/>
                      <a:pt x="8912" y="1314"/>
                    </a:cubicBezTo>
                    <a:cubicBezTo>
                      <a:pt x="8862" y="1241"/>
                      <a:pt x="8862" y="1241"/>
                      <a:pt x="8811" y="1241"/>
                    </a:cubicBezTo>
                    <a:cubicBezTo>
                      <a:pt x="8761" y="1241"/>
                      <a:pt x="8761" y="1241"/>
                      <a:pt x="8710" y="1241"/>
                    </a:cubicBezTo>
                    <a:cubicBezTo>
                      <a:pt x="8710" y="1241"/>
                      <a:pt x="8610" y="1241"/>
                      <a:pt x="8559" y="1168"/>
                    </a:cubicBezTo>
                    <a:cubicBezTo>
                      <a:pt x="8559" y="1095"/>
                      <a:pt x="8559" y="1022"/>
                      <a:pt x="8559" y="949"/>
                    </a:cubicBezTo>
                    <a:cubicBezTo>
                      <a:pt x="8559" y="876"/>
                      <a:pt x="8559" y="803"/>
                      <a:pt x="8509" y="730"/>
                    </a:cubicBezTo>
                    <a:cubicBezTo>
                      <a:pt x="8509" y="730"/>
                      <a:pt x="8459" y="657"/>
                      <a:pt x="8308" y="657"/>
                    </a:cubicBezTo>
                    <a:cubicBezTo>
                      <a:pt x="8157" y="657"/>
                      <a:pt x="8006" y="730"/>
                      <a:pt x="7804" y="730"/>
                    </a:cubicBezTo>
                    <a:cubicBezTo>
                      <a:pt x="7754" y="803"/>
                      <a:pt x="7653" y="803"/>
                      <a:pt x="7603" y="803"/>
                    </a:cubicBezTo>
                    <a:cubicBezTo>
                      <a:pt x="7452" y="876"/>
                      <a:pt x="7351" y="730"/>
                      <a:pt x="7301" y="657"/>
                    </a:cubicBezTo>
                    <a:cubicBezTo>
                      <a:pt x="7250" y="584"/>
                      <a:pt x="7250" y="511"/>
                      <a:pt x="7250" y="438"/>
                    </a:cubicBezTo>
                    <a:cubicBezTo>
                      <a:pt x="7200" y="438"/>
                      <a:pt x="7150" y="438"/>
                      <a:pt x="7150" y="511"/>
                    </a:cubicBezTo>
                    <a:cubicBezTo>
                      <a:pt x="7049" y="657"/>
                      <a:pt x="6948" y="803"/>
                      <a:pt x="6797" y="803"/>
                    </a:cubicBezTo>
                    <a:cubicBezTo>
                      <a:pt x="6697" y="803"/>
                      <a:pt x="6596" y="730"/>
                      <a:pt x="6545" y="657"/>
                    </a:cubicBezTo>
                    <a:cubicBezTo>
                      <a:pt x="6495" y="584"/>
                      <a:pt x="6495" y="511"/>
                      <a:pt x="6495" y="438"/>
                    </a:cubicBezTo>
                    <a:cubicBezTo>
                      <a:pt x="6495" y="365"/>
                      <a:pt x="6596" y="292"/>
                      <a:pt x="6646" y="219"/>
                    </a:cubicBezTo>
                    <a:cubicBezTo>
                      <a:pt x="6646" y="219"/>
                      <a:pt x="6697" y="219"/>
                      <a:pt x="6697" y="219"/>
                    </a:cubicBezTo>
                    <a:cubicBezTo>
                      <a:pt x="6646" y="146"/>
                      <a:pt x="6495" y="73"/>
                      <a:pt x="6445" y="73"/>
                    </a:cubicBezTo>
                    <a:cubicBezTo>
                      <a:pt x="6394" y="73"/>
                      <a:pt x="6394" y="0"/>
                      <a:pt x="6344" y="0"/>
                    </a:cubicBezTo>
                    <a:cubicBezTo>
                      <a:pt x="6344" y="0"/>
                      <a:pt x="6344" y="0"/>
                      <a:pt x="6344" y="0"/>
                    </a:cubicBezTo>
                    <a:cubicBezTo>
                      <a:pt x="6243" y="0"/>
                      <a:pt x="5992" y="365"/>
                      <a:pt x="5841" y="511"/>
                    </a:cubicBezTo>
                    <a:cubicBezTo>
                      <a:pt x="5690" y="730"/>
                      <a:pt x="5438" y="876"/>
                      <a:pt x="5136" y="876"/>
                    </a:cubicBezTo>
                    <a:cubicBezTo>
                      <a:pt x="5035" y="876"/>
                      <a:pt x="4934" y="876"/>
                      <a:pt x="4884" y="803"/>
                    </a:cubicBezTo>
                    <a:cubicBezTo>
                      <a:pt x="4834" y="803"/>
                      <a:pt x="4783" y="803"/>
                      <a:pt x="4783" y="803"/>
                    </a:cubicBezTo>
                    <a:cubicBezTo>
                      <a:pt x="4582" y="803"/>
                      <a:pt x="4481" y="876"/>
                      <a:pt x="4481" y="949"/>
                    </a:cubicBezTo>
                    <a:cubicBezTo>
                      <a:pt x="4481" y="949"/>
                      <a:pt x="4481" y="949"/>
                      <a:pt x="4531" y="949"/>
                    </a:cubicBezTo>
                    <a:cubicBezTo>
                      <a:pt x="4582" y="1022"/>
                      <a:pt x="4632" y="1095"/>
                      <a:pt x="4632" y="1168"/>
                    </a:cubicBezTo>
                    <a:cubicBezTo>
                      <a:pt x="4632" y="1314"/>
                      <a:pt x="4582" y="1386"/>
                      <a:pt x="4582" y="1459"/>
                    </a:cubicBezTo>
                    <a:cubicBezTo>
                      <a:pt x="4531" y="1532"/>
                      <a:pt x="4481" y="1605"/>
                      <a:pt x="4380" y="1605"/>
                    </a:cubicBezTo>
                    <a:cubicBezTo>
                      <a:pt x="4330" y="1605"/>
                      <a:pt x="4280" y="1459"/>
                      <a:pt x="4229" y="1459"/>
                    </a:cubicBezTo>
                    <a:cubicBezTo>
                      <a:pt x="4179" y="1386"/>
                      <a:pt x="4179" y="1386"/>
                      <a:pt x="4179" y="1386"/>
                    </a:cubicBezTo>
                    <a:cubicBezTo>
                      <a:pt x="4179" y="1386"/>
                      <a:pt x="4179" y="1386"/>
                      <a:pt x="4129" y="1386"/>
                    </a:cubicBezTo>
                    <a:cubicBezTo>
                      <a:pt x="3978" y="1605"/>
                      <a:pt x="3625" y="1678"/>
                      <a:pt x="3424" y="1678"/>
                    </a:cubicBezTo>
                    <a:cubicBezTo>
                      <a:pt x="3373" y="1678"/>
                      <a:pt x="3273" y="1678"/>
                      <a:pt x="3222" y="1678"/>
                    </a:cubicBezTo>
                    <a:cubicBezTo>
                      <a:pt x="3172" y="1678"/>
                      <a:pt x="3021" y="1897"/>
                      <a:pt x="2719" y="2335"/>
                    </a:cubicBezTo>
                    <a:cubicBezTo>
                      <a:pt x="2669" y="2408"/>
                      <a:pt x="2669" y="2408"/>
                      <a:pt x="2669" y="2408"/>
                    </a:cubicBezTo>
                    <a:cubicBezTo>
                      <a:pt x="2618" y="2408"/>
                      <a:pt x="2618" y="2408"/>
                      <a:pt x="2618" y="2554"/>
                    </a:cubicBezTo>
                    <a:cubicBezTo>
                      <a:pt x="2618" y="2700"/>
                      <a:pt x="2618" y="2919"/>
                      <a:pt x="2417" y="3284"/>
                    </a:cubicBezTo>
                    <a:cubicBezTo>
                      <a:pt x="2215" y="3576"/>
                      <a:pt x="1813" y="3795"/>
                      <a:pt x="1208" y="3795"/>
                    </a:cubicBezTo>
                    <a:cubicBezTo>
                      <a:pt x="1108" y="3795"/>
                      <a:pt x="1057" y="3722"/>
                      <a:pt x="1007" y="3722"/>
                    </a:cubicBezTo>
                    <a:cubicBezTo>
                      <a:pt x="957" y="3722"/>
                      <a:pt x="906" y="3722"/>
                      <a:pt x="906" y="3722"/>
                    </a:cubicBezTo>
                    <a:cubicBezTo>
                      <a:pt x="906" y="3722"/>
                      <a:pt x="906" y="3795"/>
                      <a:pt x="906" y="3868"/>
                    </a:cubicBezTo>
                    <a:cubicBezTo>
                      <a:pt x="906" y="3941"/>
                      <a:pt x="906" y="4086"/>
                      <a:pt x="856" y="4232"/>
                    </a:cubicBezTo>
                    <a:cubicBezTo>
                      <a:pt x="806" y="4232"/>
                      <a:pt x="856" y="4378"/>
                      <a:pt x="1410" y="4524"/>
                    </a:cubicBezTo>
                    <a:cubicBezTo>
                      <a:pt x="2014" y="4816"/>
                      <a:pt x="2366" y="5984"/>
                      <a:pt x="2417" y="6057"/>
                    </a:cubicBezTo>
                    <a:cubicBezTo>
                      <a:pt x="2417" y="6057"/>
                      <a:pt x="2417" y="6057"/>
                      <a:pt x="2517" y="6057"/>
                    </a:cubicBezTo>
                    <a:cubicBezTo>
                      <a:pt x="2618" y="6057"/>
                      <a:pt x="2719" y="6057"/>
                      <a:pt x="2870" y="6057"/>
                    </a:cubicBezTo>
                    <a:cubicBezTo>
                      <a:pt x="3021" y="5984"/>
                      <a:pt x="3172" y="5984"/>
                      <a:pt x="3273" y="5984"/>
                    </a:cubicBezTo>
                    <a:cubicBezTo>
                      <a:pt x="3524" y="6057"/>
                      <a:pt x="3474" y="6349"/>
                      <a:pt x="3474" y="6495"/>
                    </a:cubicBezTo>
                    <a:cubicBezTo>
                      <a:pt x="3474" y="6641"/>
                      <a:pt x="3474" y="6714"/>
                      <a:pt x="3524" y="6714"/>
                    </a:cubicBezTo>
                    <a:cubicBezTo>
                      <a:pt x="3575" y="6786"/>
                      <a:pt x="3676" y="6786"/>
                      <a:pt x="3776" y="6786"/>
                    </a:cubicBezTo>
                    <a:cubicBezTo>
                      <a:pt x="3776" y="6786"/>
                      <a:pt x="3827" y="6786"/>
                      <a:pt x="3877" y="6786"/>
                    </a:cubicBezTo>
                    <a:cubicBezTo>
                      <a:pt x="3927" y="6786"/>
                      <a:pt x="4078" y="6786"/>
                      <a:pt x="4179" y="7005"/>
                    </a:cubicBezTo>
                    <a:cubicBezTo>
                      <a:pt x="4179" y="7078"/>
                      <a:pt x="4179" y="7151"/>
                      <a:pt x="4129" y="7224"/>
                    </a:cubicBezTo>
                    <a:cubicBezTo>
                      <a:pt x="4078" y="7297"/>
                      <a:pt x="3978" y="7297"/>
                      <a:pt x="3827" y="7297"/>
                    </a:cubicBezTo>
                    <a:cubicBezTo>
                      <a:pt x="3726" y="7297"/>
                      <a:pt x="3524" y="7370"/>
                      <a:pt x="3424" y="7443"/>
                    </a:cubicBezTo>
                    <a:cubicBezTo>
                      <a:pt x="3273" y="7662"/>
                      <a:pt x="3122" y="7808"/>
                      <a:pt x="3021" y="7808"/>
                    </a:cubicBezTo>
                    <a:cubicBezTo>
                      <a:pt x="2920" y="7808"/>
                      <a:pt x="2870" y="7735"/>
                      <a:pt x="2820" y="7589"/>
                    </a:cubicBezTo>
                    <a:cubicBezTo>
                      <a:pt x="2820" y="7589"/>
                      <a:pt x="2820" y="7589"/>
                      <a:pt x="2669" y="7589"/>
                    </a:cubicBezTo>
                    <a:cubicBezTo>
                      <a:pt x="2517" y="7589"/>
                      <a:pt x="2417" y="7589"/>
                      <a:pt x="2316" y="7589"/>
                    </a:cubicBezTo>
                    <a:cubicBezTo>
                      <a:pt x="2266" y="7589"/>
                      <a:pt x="2215" y="7662"/>
                      <a:pt x="2165" y="7662"/>
                    </a:cubicBezTo>
                    <a:cubicBezTo>
                      <a:pt x="2064" y="7662"/>
                      <a:pt x="2014" y="7589"/>
                      <a:pt x="2014" y="7516"/>
                    </a:cubicBezTo>
                    <a:cubicBezTo>
                      <a:pt x="1964" y="7443"/>
                      <a:pt x="2014" y="7224"/>
                      <a:pt x="2014" y="7078"/>
                    </a:cubicBezTo>
                    <a:cubicBezTo>
                      <a:pt x="2064" y="7005"/>
                      <a:pt x="2064" y="6932"/>
                      <a:pt x="2064" y="6932"/>
                    </a:cubicBezTo>
                    <a:cubicBezTo>
                      <a:pt x="2064" y="6932"/>
                      <a:pt x="2014" y="6859"/>
                      <a:pt x="1964" y="6859"/>
                    </a:cubicBezTo>
                    <a:cubicBezTo>
                      <a:pt x="1863" y="6859"/>
                      <a:pt x="1712" y="6932"/>
                      <a:pt x="1510" y="7078"/>
                    </a:cubicBezTo>
                    <a:cubicBezTo>
                      <a:pt x="1410" y="7224"/>
                      <a:pt x="1309" y="7297"/>
                      <a:pt x="1259" y="7297"/>
                    </a:cubicBezTo>
                    <a:cubicBezTo>
                      <a:pt x="1259" y="7370"/>
                      <a:pt x="1259" y="7443"/>
                      <a:pt x="1259" y="7516"/>
                    </a:cubicBezTo>
                    <a:cubicBezTo>
                      <a:pt x="1208" y="7662"/>
                      <a:pt x="1108" y="7662"/>
                      <a:pt x="1108" y="7662"/>
                    </a:cubicBezTo>
                    <a:cubicBezTo>
                      <a:pt x="1057" y="7662"/>
                      <a:pt x="1007" y="7662"/>
                      <a:pt x="957" y="7662"/>
                    </a:cubicBezTo>
                    <a:cubicBezTo>
                      <a:pt x="906" y="7589"/>
                      <a:pt x="806" y="7589"/>
                      <a:pt x="705" y="7662"/>
                    </a:cubicBezTo>
                    <a:cubicBezTo>
                      <a:pt x="604" y="7735"/>
                      <a:pt x="503" y="7808"/>
                      <a:pt x="352" y="7881"/>
                    </a:cubicBezTo>
                    <a:cubicBezTo>
                      <a:pt x="201" y="8027"/>
                      <a:pt x="50" y="8100"/>
                      <a:pt x="0" y="8173"/>
                    </a:cubicBezTo>
                    <a:cubicBezTo>
                      <a:pt x="50" y="8246"/>
                      <a:pt x="302" y="8392"/>
                      <a:pt x="655" y="8465"/>
                    </a:cubicBezTo>
                    <a:cubicBezTo>
                      <a:pt x="755" y="8465"/>
                      <a:pt x="755" y="8465"/>
                      <a:pt x="755" y="8465"/>
                    </a:cubicBezTo>
                    <a:cubicBezTo>
                      <a:pt x="806" y="8538"/>
                      <a:pt x="856" y="8611"/>
                      <a:pt x="856" y="8684"/>
                    </a:cubicBezTo>
                    <a:cubicBezTo>
                      <a:pt x="906" y="8830"/>
                      <a:pt x="806" y="8903"/>
                      <a:pt x="755" y="8976"/>
                    </a:cubicBezTo>
                    <a:cubicBezTo>
                      <a:pt x="755" y="8976"/>
                      <a:pt x="755" y="8976"/>
                      <a:pt x="755" y="8976"/>
                    </a:cubicBezTo>
                    <a:cubicBezTo>
                      <a:pt x="806" y="9049"/>
                      <a:pt x="856" y="9122"/>
                      <a:pt x="856" y="9195"/>
                    </a:cubicBezTo>
                    <a:cubicBezTo>
                      <a:pt x="906" y="9268"/>
                      <a:pt x="957" y="9414"/>
                      <a:pt x="1108" y="9486"/>
                    </a:cubicBezTo>
                    <a:cubicBezTo>
                      <a:pt x="1158" y="9559"/>
                      <a:pt x="1309" y="9632"/>
                      <a:pt x="1460" y="9632"/>
                    </a:cubicBezTo>
                    <a:cubicBezTo>
                      <a:pt x="1662" y="9632"/>
                      <a:pt x="1863" y="9559"/>
                      <a:pt x="2014" y="9559"/>
                    </a:cubicBezTo>
                    <a:cubicBezTo>
                      <a:pt x="2115" y="9486"/>
                      <a:pt x="2215" y="9486"/>
                      <a:pt x="2266" y="9486"/>
                    </a:cubicBezTo>
                    <a:cubicBezTo>
                      <a:pt x="2366" y="9486"/>
                      <a:pt x="2417" y="9559"/>
                      <a:pt x="2517" y="9632"/>
                    </a:cubicBezTo>
                    <a:cubicBezTo>
                      <a:pt x="2568" y="9632"/>
                      <a:pt x="2618" y="9705"/>
                      <a:pt x="2618" y="9705"/>
                    </a:cubicBezTo>
                    <a:cubicBezTo>
                      <a:pt x="2669" y="9705"/>
                      <a:pt x="2669" y="9705"/>
                      <a:pt x="2669" y="9632"/>
                    </a:cubicBezTo>
                    <a:cubicBezTo>
                      <a:pt x="2820" y="9414"/>
                      <a:pt x="3222" y="8976"/>
                      <a:pt x="3575" y="8976"/>
                    </a:cubicBezTo>
                    <a:cubicBezTo>
                      <a:pt x="3676" y="8976"/>
                      <a:pt x="3776" y="9049"/>
                      <a:pt x="3827" y="9122"/>
                    </a:cubicBezTo>
                    <a:cubicBezTo>
                      <a:pt x="3877" y="9195"/>
                      <a:pt x="3978" y="9268"/>
                      <a:pt x="3927" y="9414"/>
                    </a:cubicBezTo>
                    <a:cubicBezTo>
                      <a:pt x="3927" y="9632"/>
                      <a:pt x="3827" y="9705"/>
                      <a:pt x="3726" y="9705"/>
                    </a:cubicBezTo>
                    <a:cubicBezTo>
                      <a:pt x="3726" y="9705"/>
                      <a:pt x="3726" y="9705"/>
                      <a:pt x="3726" y="9705"/>
                    </a:cubicBezTo>
                    <a:cubicBezTo>
                      <a:pt x="3827" y="9924"/>
                      <a:pt x="3927" y="10216"/>
                      <a:pt x="3927" y="10581"/>
                    </a:cubicBezTo>
                    <a:cubicBezTo>
                      <a:pt x="3877" y="10727"/>
                      <a:pt x="3827" y="10873"/>
                      <a:pt x="3726" y="11019"/>
                    </a:cubicBezTo>
                    <a:cubicBezTo>
                      <a:pt x="3625" y="11092"/>
                      <a:pt x="3474" y="11165"/>
                      <a:pt x="3323" y="11165"/>
                    </a:cubicBezTo>
                    <a:cubicBezTo>
                      <a:pt x="3222" y="11165"/>
                      <a:pt x="3172" y="11165"/>
                      <a:pt x="3071" y="11165"/>
                    </a:cubicBezTo>
                    <a:cubicBezTo>
                      <a:pt x="3021" y="11092"/>
                      <a:pt x="3021" y="11092"/>
                      <a:pt x="2971" y="11092"/>
                    </a:cubicBezTo>
                    <a:cubicBezTo>
                      <a:pt x="2971" y="11165"/>
                      <a:pt x="2971" y="11165"/>
                      <a:pt x="2971" y="11238"/>
                    </a:cubicBezTo>
                    <a:cubicBezTo>
                      <a:pt x="2920" y="11384"/>
                      <a:pt x="2870" y="11603"/>
                      <a:pt x="2719" y="11749"/>
                    </a:cubicBezTo>
                    <a:cubicBezTo>
                      <a:pt x="2669" y="11822"/>
                      <a:pt x="2618" y="11822"/>
                      <a:pt x="2517" y="11822"/>
                    </a:cubicBezTo>
                    <a:cubicBezTo>
                      <a:pt x="2417" y="11822"/>
                      <a:pt x="2316" y="11749"/>
                      <a:pt x="2215" y="11676"/>
                    </a:cubicBezTo>
                    <a:cubicBezTo>
                      <a:pt x="2165" y="11603"/>
                      <a:pt x="2064" y="11457"/>
                      <a:pt x="1964" y="11457"/>
                    </a:cubicBezTo>
                    <a:cubicBezTo>
                      <a:pt x="1913" y="11457"/>
                      <a:pt x="1863" y="11530"/>
                      <a:pt x="1863" y="11530"/>
                    </a:cubicBezTo>
                    <a:cubicBezTo>
                      <a:pt x="1813" y="11603"/>
                      <a:pt x="1813" y="11895"/>
                      <a:pt x="1813" y="12114"/>
                    </a:cubicBezTo>
                    <a:cubicBezTo>
                      <a:pt x="1813" y="12186"/>
                      <a:pt x="1813" y="12186"/>
                      <a:pt x="1813" y="12186"/>
                    </a:cubicBezTo>
                    <a:cubicBezTo>
                      <a:pt x="1863" y="12405"/>
                      <a:pt x="1662" y="12478"/>
                      <a:pt x="1611" y="12478"/>
                    </a:cubicBezTo>
                    <a:cubicBezTo>
                      <a:pt x="1460" y="12478"/>
                      <a:pt x="1309" y="12551"/>
                      <a:pt x="1259" y="12843"/>
                    </a:cubicBezTo>
                    <a:cubicBezTo>
                      <a:pt x="1208" y="13208"/>
                      <a:pt x="1007" y="13281"/>
                      <a:pt x="906" y="13281"/>
                    </a:cubicBezTo>
                    <a:cubicBezTo>
                      <a:pt x="906" y="13354"/>
                      <a:pt x="957" y="13354"/>
                      <a:pt x="957" y="13427"/>
                    </a:cubicBezTo>
                    <a:cubicBezTo>
                      <a:pt x="1158" y="13792"/>
                      <a:pt x="1158" y="13792"/>
                      <a:pt x="1208" y="13792"/>
                    </a:cubicBezTo>
                    <a:cubicBezTo>
                      <a:pt x="1259" y="13792"/>
                      <a:pt x="1359" y="13792"/>
                      <a:pt x="1460" y="13865"/>
                    </a:cubicBezTo>
                    <a:cubicBezTo>
                      <a:pt x="1662" y="14084"/>
                      <a:pt x="1510" y="14449"/>
                      <a:pt x="1460" y="14595"/>
                    </a:cubicBezTo>
                    <a:cubicBezTo>
                      <a:pt x="1460" y="14595"/>
                      <a:pt x="1460" y="14595"/>
                      <a:pt x="1410" y="14668"/>
                    </a:cubicBezTo>
                    <a:cubicBezTo>
                      <a:pt x="1611" y="14741"/>
                      <a:pt x="1813" y="15032"/>
                      <a:pt x="1964" y="15324"/>
                    </a:cubicBezTo>
                    <a:cubicBezTo>
                      <a:pt x="2064" y="15470"/>
                      <a:pt x="2115" y="15616"/>
                      <a:pt x="2165" y="15616"/>
                    </a:cubicBezTo>
                    <a:cubicBezTo>
                      <a:pt x="2215" y="15762"/>
                      <a:pt x="2316" y="15689"/>
                      <a:pt x="2417" y="15616"/>
                    </a:cubicBezTo>
                    <a:cubicBezTo>
                      <a:pt x="2517" y="15543"/>
                      <a:pt x="2618" y="15470"/>
                      <a:pt x="2769" y="15470"/>
                    </a:cubicBezTo>
                    <a:cubicBezTo>
                      <a:pt x="2820" y="15470"/>
                      <a:pt x="2820" y="15397"/>
                      <a:pt x="2870" y="15324"/>
                    </a:cubicBezTo>
                    <a:cubicBezTo>
                      <a:pt x="2870" y="15178"/>
                      <a:pt x="2870" y="15105"/>
                      <a:pt x="2971" y="15105"/>
                    </a:cubicBezTo>
                    <a:cubicBezTo>
                      <a:pt x="3021" y="15105"/>
                      <a:pt x="3071" y="15105"/>
                      <a:pt x="3122" y="15178"/>
                    </a:cubicBezTo>
                    <a:cubicBezTo>
                      <a:pt x="3222" y="15324"/>
                      <a:pt x="3424" y="15762"/>
                      <a:pt x="3424" y="16054"/>
                    </a:cubicBezTo>
                    <a:cubicBezTo>
                      <a:pt x="3424" y="16200"/>
                      <a:pt x="3373" y="16273"/>
                      <a:pt x="3323" y="16346"/>
                    </a:cubicBezTo>
                    <a:cubicBezTo>
                      <a:pt x="3273" y="16346"/>
                      <a:pt x="3323" y="16565"/>
                      <a:pt x="3323" y="16711"/>
                    </a:cubicBezTo>
                    <a:cubicBezTo>
                      <a:pt x="3323" y="16784"/>
                      <a:pt x="3323" y="16930"/>
                      <a:pt x="3323" y="17003"/>
                    </a:cubicBezTo>
                    <a:cubicBezTo>
                      <a:pt x="3323" y="17003"/>
                      <a:pt x="3373" y="17003"/>
                      <a:pt x="3424" y="17003"/>
                    </a:cubicBezTo>
                    <a:cubicBezTo>
                      <a:pt x="3575" y="17003"/>
                      <a:pt x="3726" y="16930"/>
                      <a:pt x="3726" y="16857"/>
                    </a:cubicBezTo>
                    <a:cubicBezTo>
                      <a:pt x="3776" y="16711"/>
                      <a:pt x="3927" y="16565"/>
                      <a:pt x="4129" y="16565"/>
                    </a:cubicBezTo>
                    <a:cubicBezTo>
                      <a:pt x="4330" y="16565"/>
                      <a:pt x="4531" y="16711"/>
                      <a:pt x="4683" y="16930"/>
                    </a:cubicBezTo>
                    <a:cubicBezTo>
                      <a:pt x="4783" y="17003"/>
                      <a:pt x="4834" y="17149"/>
                      <a:pt x="4884" y="17149"/>
                    </a:cubicBezTo>
                    <a:cubicBezTo>
                      <a:pt x="4884" y="16857"/>
                      <a:pt x="5035" y="16492"/>
                      <a:pt x="5186" y="16492"/>
                    </a:cubicBezTo>
                    <a:cubicBezTo>
                      <a:pt x="5236" y="16492"/>
                      <a:pt x="5287" y="16565"/>
                      <a:pt x="5287" y="16711"/>
                    </a:cubicBezTo>
                    <a:cubicBezTo>
                      <a:pt x="5287" y="16784"/>
                      <a:pt x="5337" y="16857"/>
                      <a:pt x="5438" y="16857"/>
                    </a:cubicBezTo>
                    <a:cubicBezTo>
                      <a:pt x="5488" y="16857"/>
                      <a:pt x="5589" y="16784"/>
                      <a:pt x="5790" y="16711"/>
                    </a:cubicBezTo>
                    <a:cubicBezTo>
                      <a:pt x="5941" y="16565"/>
                      <a:pt x="5992" y="16565"/>
                      <a:pt x="6042" y="16565"/>
                    </a:cubicBezTo>
                    <a:cubicBezTo>
                      <a:pt x="6092" y="16565"/>
                      <a:pt x="6143" y="16638"/>
                      <a:pt x="6143" y="16711"/>
                    </a:cubicBezTo>
                    <a:cubicBezTo>
                      <a:pt x="6193" y="16784"/>
                      <a:pt x="6143" y="16930"/>
                      <a:pt x="5941" y="17222"/>
                    </a:cubicBezTo>
                    <a:cubicBezTo>
                      <a:pt x="5891" y="17295"/>
                      <a:pt x="5891" y="17295"/>
                      <a:pt x="5891" y="17295"/>
                    </a:cubicBezTo>
                    <a:cubicBezTo>
                      <a:pt x="5790" y="17514"/>
                      <a:pt x="5790" y="17878"/>
                      <a:pt x="5790" y="18097"/>
                    </a:cubicBezTo>
                    <a:cubicBezTo>
                      <a:pt x="5841" y="18316"/>
                      <a:pt x="5841" y="18608"/>
                      <a:pt x="5639" y="18681"/>
                    </a:cubicBezTo>
                    <a:cubicBezTo>
                      <a:pt x="5589" y="18681"/>
                      <a:pt x="5538" y="18827"/>
                      <a:pt x="5488" y="18973"/>
                    </a:cubicBezTo>
                    <a:cubicBezTo>
                      <a:pt x="5337" y="19192"/>
                      <a:pt x="5186" y="19484"/>
                      <a:pt x="4934" y="19557"/>
                    </a:cubicBezTo>
                    <a:cubicBezTo>
                      <a:pt x="4683" y="19557"/>
                      <a:pt x="4229" y="20286"/>
                      <a:pt x="4078" y="20578"/>
                    </a:cubicBezTo>
                    <a:cubicBezTo>
                      <a:pt x="4179" y="20505"/>
                      <a:pt x="4330" y="20505"/>
                      <a:pt x="4431" y="20505"/>
                    </a:cubicBezTo>
                    <a:cubicBezTo>
                      <a:pt x="4481" y="20505"/>
                      <a:pt x="4481" y="20505"/>
                      <a:pt x="4481" y="20505"/>
                    </a:cubicBezTo>
                    <a:cubicBezTo>
                      <a:pt x="4481" y="20505"/>
                      <a:pt x="4481" y="20505"/>
                      <a:pt x="4481" y="20505"/>
                    </a:cubicBezTo>
                    <a:cubicBezTo>
                      <a:pt x="4481" y="20505"/>
                      <a:pt x="4481" y="20505"/>
                      <a:pt x="4531" y="20505"/>
                    </a:cubicBezTo>
                    <a:cubicBezTo>
                      <a:pt x="4632" y="20432"/>
                      <a:pt x="4733" y="20286"/>
                      <a:pt x="4934" y="20214"/>
                    </a:cubicBezTo>
                    <a:cubicBezTo>
                      <a:pt x="5136" y="20214"/>
                      <a:pt x="5136" y="20141"/>
                      <a:pt x="5186" y="19995"/>
                    </a:cubicBezTo>
                    <a:cubicBezTo>
                      <a:pt x="5186" y="19995"/>
                      <a:pt x="5186" y="19922"/>
                      <a:pt x="5186" y="19849"/>
                    </a:cubicBezTo>
                    <a:cubicBezTo>
                      <a:pt x="5287" y="19484"/>
                      <a:pt x="6143" y="18973"/>
                      <a:pt x="6294" y="18900"/>
                    </a:cubicBezTo>
                    <a:cubicBezTo>
                      <a:pt x="6294" y="18900"/>
                      <a:pt x="6344" y="18827"/>
                      <a:pt x="6344" y="18754"/>
                    </a:cubicBezTo>
                    <a:cubicBezTo>
                      <a:pt x="6344" y="18681"/>
                      <a:pt x="6394" y="18462"/>
                      <a:pt x="6545" y="18462"/>
                    </a:cubicBezTo>
                    <a:cubicBezTo>
                      <a:pt x="6697" y="18462"/>
                      <a:pt x="6948" y="18097"/>
                      <a:pt x="7099" y="17951"/>
                    </a:cubicBezTo>
                    <a:cubicBezTo>
                      <a:pt x="7301" y="17732"/>
                      <a:pt x="7351" y="17732"/>
                      <a:pt x="7452" y="17732"/>
                    </a:cubicBezTo>
                    <a:cubicBezTo>
                      <a:pt x="7502" y="17659"/>
                      <a:pt x="7552" y="17659"/>
                      <a:pt x="7552" y="17659"/>
                    </a:cubicBezTo>
                    <a:cubicBezTo>
                      <a:pt x="7603" y="17659"/>
                      <a:pt x="7603" y="17514"/>
                      <a:pt x="7603" y="17441"/>
                    </a:cubicBezTo>
                    <a:cubicBezTo>
                      <a:pt x="7603" y="17295"/>
                      <a:pt x="7653" y="17076"/>
                      <a:pt x="7804" y="17076"/>
                    </a:cubicBezTo>
                    <a:cubicBezTo>
                      <a:pt x="7905" y="17003"/>
                      <a:pt x="8006" y="16930"/>
                      <a:pt x="8006" y="16784"/>
                    </a:cubicBezTo>
                    <a:cubicBezTo>
                      <a:pt x="7955" y="16784"/>
                      <a:pt x="7855" y="16711"/>
                      <a:pt x="7804" y="16711"/>
                    </a:cubicBezTo>
                    <a:cubicBezTo>
                      <a:pt x="7703" y="16638"/>
                      <a:pt x="7603" y="16638"/>
                      <a:pt x="7552" y="16492"/>
                    </a:cubicBezTo>
                    <a:cubicBezTo>
                      <a:pt x="7502" y="16419"/>
                      <a:pt x="7552" y="16273"/>
                      <a:pt x="7603" y="16273"/>
                    </a:cubicBezTo>
                    <a:cubicBezTo>
                      <a:pt x="7653" y="16054"/>
                      <a:pt x="7955" y="15689"/>
                      <a:pt x="8106" y="15689"/>
                    </a:cubicBezTo>
                    <a:cubicBezTo>
                      <a:pt x="8106" y="15689"/>
                      <a:pt x="8106" y="15689"/>
                      <a:pt x="8106" y="15689"/>
                    </a:cubicBezTo>
                    <a:cubicBezTo>
                      <a:pt x="8207" y="15689"/>
                      <a:pt x="8358" y="15543"/>
                      <a:pt x="8408" y="15397"/>
                    </a:cubicBezTo>
                    <a:cubicBezTo>
                      <a:pt x="8408" y="15105"/>
                      <a:pt x="8509" y="14959"/>
                      <a:pt x="8610" y="14886"/>
                    </a:cubicBezTo>
                    <a:cubicBezTo>
                      <a:pt x="8710" y="14814"/>
                      <a:pt x="8761" y="14741"/>
                      <a:pt x="8811" y="14668"/>
                    </a:cubicBezTo>
                    <a:cubicBezTo>
                      <a:pt x="8862" y="14595"/>
                      <a:pt x="8862" y="14522"/>
                      <a:pt x="8912" y="14449"/>
                    </a:cubicBezTo>
                    <a:cubicBezTo>
                      <a:pt x="8962" y="14303"/>
                      <a:pt x="9013" y="14157"/>
                      <a:pt x="9164" y="14157"/>
                    </a:cubicBezTo>
                    <a:cubicBezTo>
                      <a:pt x="9214" y="14157"/>
                      <a:pt x="9315" y="14011"/>
                      <a:pt x="9365" y="13938"/>
                    </a:cubicBezTo>
                    <a:cubicBezTo>
                      <a:pt x="9466" y="13792"/>
                      <a:pt x="9516" y="13719"/>
                      <a:pt x="9617" y="13646"/>
                    </a:cubicBezTo>
                    <a:cubicBezTo>
                      <a:pt x="9768" y="13500"/>
                      <a:pt x="9818" y="13719"/>
                      <a:pt x="9869" y="13719"/>
                    </a:cubicBezTo>
                    <a:cubicBezTo>
                      <a:pt x="9869" y="13792"/>
                      <a:pt x="9869" y="13865"/>
                      <a:pt x="9969" y="13865"/>
                    </a:cubicBezTo>
                    <a:cubicBezTo>
                      <a:pt x="10221" y="13865"/>
                      <a:pt x="10322" y="14011"/>
                      <a:pt x="10322" y="14230"/>
                    </a:cubicBezTo>
                    <a:cubicBezTo>
                      <a:pt x="10322" y="14449"/>
                      <a:pt x="10120" y="14522"/>
                      <a:pt x="9969" y="14449"/>
                    </a:cubicBezTo>
                    <a:cubicBezTo>
                      <a:pt x="9869" y="14376"/>
                      <a:pt x="9818" y="14376"/>
                      <a:pt x="9768" y="14376"/>
                    </a:cubicBezTo>
                    <a:cubicBezTo>
                      <a:pt x="9667" y="14376"/>
                      <a:pt x="9617" y="14376"/>
                      <a:pt x="9466" y="14595"/>
                    </a:cubicBezTo>
                    <a:cubicBezTo>
                      <a:pt x="9365" y="14668"/>
                      <a:pt x="9365" y="14741"/>
                      <a:pt x="9365" y="14886"/>
                    </a:cubicBezTo>
                    <a:cubicBezTo>
                      <a:pt x="9365" y="14959"/>
                      <a:pt x="9365" y="15105"/>
                      <a:pt x="9264" y="15324"/>
                    </a:cubicBezTo>
                    <a:cubicBezTo>
                      <a:pt x="9113" y="15543"/>
                      <a:pt x="9164" y="15616"/>
                      <a:pt x="9164" y="15616"/>
                    </a:cubicBezTo>
                    <a:cubicBezTo>
                      <a:pt x="9164" y="15616"/>
                      <a:pt x="9164" y="15689"/>
                      <a:pt x="9214" y="15689"/>
                    </a:cubicBezTo>
                    <a:cubicBezTo>
                      <a:pt x="9365" y="15689"/>
                      <a:pt x="9415" y="15835"/>
                      <a:pt x="9415" y="15908"/>
                    </a:cubicBezTo>
                    <a:cubicBezTo>
                      <a:pt x="9415" y="16054"/>
                      <a:pt x="9214" y="16200"/>
                      <a:pt x="9113" y="16273"/>
                    </a:cubicBezTo>
                    <a:cubicBezTo>
                      <a:pt x="9164" y="16273"/>
                      <a:pt x="9214" y="16273"/>
                      <a:pt x="9264" y="16273"/>
                    </a:cubicBezTo>
                    <a:cubicBezTo>
                      <a:pt x="9415" y="16273"/>
                      <a:pt x="9617" y="16054"/>
                      <a:pt x="9869" y="15835"/>
                    </a:cubicBezTo>
                    <a:cubicBezTo>
                      <a:pt x="10020" y="15689"/>
                      <a:pt x="10171" y="15543"/>
                      <a:pt x="10322" y="15397"/>
                    </a:cubicBezTo>
                    <a:cubicBezTo>
                      <a:pt x="10473" y="15324"/>
                      <a:pt x="10573" y="15251"/>
                      <a:pt x="10724" y="15251"/>
                    </a:cubicBezTo>
                    <a:cubicBezTo>
                      <a:pt x="10876" y="15251"/>
                      <a:pt x="10976" y="15324"/>
                      <a:pt x="11027" y="15324"/>
                    </a:cubicBezTo>
                    <a:cubicBezTo>
                      <a:pt x="11077" y="15324"/>
                      <a:pt x="11077" y="15324"/>
                      <a:pt x="11077" y="15324"/>
                    </a:cubicBezTo>
                    <a:cubicBezTo>
                      <a:pt x="11077" y="15251"/>
                      <a:pt x="11027" y="15178"/>
                      <a:pt x="11077" y="15105"/>
                    </a:cubicBezTo>
                    <a:cubicBezTo>
                      <a:pt x="11077" y="15105"/>
                      <a:pt x="11077" y="15032"/>
                      <a:pt x="11077" y="15032"/>
                    </a:cubicBezTo>
                    <a:cubicBezTo>
                      <a:pt x="11027" y="14959"/>
                      <a:pt x="10926" y="14814"/>
                      <a:pt x="10876" y="14668"/>
                    </a:cubicBezTo>
                    <a:cubicBezTo>
                      <a:pt x="10825" y="14522"/>
                      <a:pt x="10825" y="14449"/>
                      <a:pt x="10825" y="14376"/>
                    </a:cubicBezTo>
                    <a:cubicBezTo>
                      <a:pt x="10876" y="14230"/>
                      <a:pt x="10926" y="14230"/>
                      <a:pt x="10976" y="14230"/>
                    </a:cubicBezTo>
                    <a:cubicBezTo>
                      <a:pt x="11027" y="14230"/>
                      <a:pt x="11027" y="14157"/>
                      <a:pt x="11027" y="14157"/>
                    </a:cubicBezTo>
                    <a:cubicBezTo>
                      <a:pt x="11077" y="13938"/>
                      <a:pt x="11178" y="13865"/>
                      <a:pt x="11228" y="13865"/>
                    </a:cubicBezTo>
                    <a:cubicBezTo>
                      <a:pt x="11329" y="13865"/>
                      <a:pt x="11429" y="13938"/>
                      <a:pt x="11530" y="14011"/>
                    </a:cubicBezTo>
                    <a:cubicBezTo>
                      <a:pt x="11530" y="14011"/>
                      <a:pt x="11580" y="14011"/>
                      <a:pt x="11580" y="14011"/>
                    </a:cubicBezTo>
                    <a:cubicBezTo>
                      <a:pt x="11631" y="14011"/>
                      <a:pt x="11631" y="14011"/>
                      <a:pt x="11681" y="14011"/>
                    </a:cubicBezTo>
                    <a:cubicBezTo>
                      <a:pt x="11782" y="14011"/>
                      <a:pt x="11883" y="14157"/>
                      <a:pt x="11933" y="14303"/>
                    </a:cubicBezTo>
                    <a:cubicBezTo>
                      <a:pt x="11983" y="14376"/>
                      <a:pt x="11983" y="14376"/>
                      <a:pt x="11983" y="14376"/>
                    </a:cubicBezTo>
                    <a:cubicBezTo>
                      <a:pt x="11983" y="14376"/>
                      <a:pt x="12034" y="14376"/>
                      <a:pt x="12034" y="14376"/>
                    </a:cubicBezTo>
                    <a:cubicBezTo>
                      <a:pt x="12134" y="14303"/>
                      <a:pt x="12235" y="14303"/>
                      <a:pt x="12386" y="14376"/>
                    </a:cubicBezTo>
                    <a:cubicBezTo>
                      <a:pt x="12386" y="14449"/>
                      <a:pt x="12487" y="14595"/>
                      <a:pt x="12487" y="14668"/>
                    </a:cubicBezTo>
                    <a:cubicBezTo>
                      <a:pt x="12487" y="14741"/>
                      <a:pt x="12487" y="14741"/>
                      <a:pt x="12487" y="14741"/>
                    </a:cubicBezTo>
                    <a:cubicBezTo>
                      <a:pt x="12537" y="14741"/>
                      <a:pt x="12587" y="14814"/>
                      <a:pt x="12638" y="14814"/>
                    </a:cubicBezTo>
                    <a:cubicBezTo>
                      <a:pt x="12688" y="14886"/>
                      <a:pt x="12738" y="14886"/>
                      <a:pt x="12738" y="14886"/>
                    </a:cubicBezTo>
                    <a:cubicBezTo>
                      <a:pt x="12738" y="14886"/>
                      <a:pt x="12789" y="14814"/>
                      <a:pt x="12839" y="14741"/>
                    </a:cubicBezTo>
                    <a:cubicBezTo>
                      <a:pt x="12890" y="14741"/>
                      <a:pt x="12940" y="14668"/>
                      <a:pt x="12990" y="14668"/>
                    </a:cubicBezTo>
                    <a:cubicBezTo>
                      <a:pt x="13041" y="14668"/>
                      <a:pt x="13091" y="14668"/>
                      <a:pt x="13141" y="14886"/>
                    </a:cubicBezTo>
                    <a:cubicBezTo>
                      <a:pt x="13141" y="14886"/>
                      <a:pt x="13141" y="14959"/>
                      <a:pt x="13141" y="15032"/>
                    </a:cubicBezTo>
                    <a:cubicBezTo>
                      <a:pt x="13192" y="15105"/>
                      <a:pt x="13443" y="15105"/>
                      <a:pt x="13645" y="15178"/>
                    </a:cubicBezTo>
                    <a:cubicBezTo>
                      <a:pt x="13695" y="15178"/>
                      <a:pt x="13695" y="15178"/>
                      <a:pt x="13695" y="15178"/>
                    </a:cubicBezTo>
                    <a:cubicBezTo>
                      <a:pt x="13947" y="15251"/>
                      <a:pt x="14501" y="15178"/>
                      <a:pt x="14752" y="15178"/>
                    </a:cubicBezTo>
                    <a:cubicBezTo>
                      <a:pt x="14803" y="15178"/>
                      <a:pt x="14853" y="15105"/>
                      <a:pt x="14903" y="15105"/>
                    </a:cubicBezTo>
                    <a:cubicBezTo>
                      <a:pt x="14903" y="15105"/>
                      <a:pt x="14903" y="15105"/>
                      <a:pt x="14903" y="15105"/>
                    </a:cubicBezTo>
                    <a:cubicBezTo>
                      <a:pt x="15055" y="15105"/>
                      <a:pt x="15105" y="15251"/>
                      <a:pt x="15155" y="15324"/>
                    </a:cubicBezTo>
                    <a:cubicBezTo>
                      <a:pt x="15206" y="15470"/>
                      <a:pt x="15256" y="15543"/>
                      <a:pt x="15457" y="15616"/>
                    </a:cubicBezTo>
                    <a:cubicBezTo>
                      <a:pt x="15608" y="15689"/>
                      <a:pt x="15709" y="15543"/>
                      <a:pt x="15759" y="15397"/>
                    </a:cubicBezTo>
                    <a:cubicBezTo>
                      <a:pt x="15860" y="15324"/>
                      <a:pt x="15910" y="15251"/>
                      <a:pt x="16011" y="15251"/>
                    </a:cubicBezTo>
                    <a:cubicBezTo>
                      <a:pt x="16062" y="15251"/>
                      <a:pt x="16112" y="15251"/>
                      <a:pt x="16162" y="15324"/>
                    </a:cubicBezTo>
                    <a:cubicBezTo>
                      <a:pt x="16263" y="15397"/>
                      <a:pt x="16313" y="15543"/>
                      <a:pt x="16313" y="15616"/>
                    </a:cubicBezTo>
                    <a:cubicBezTo>
                      <a:pt x="16313" y="15762"/>
                      <a:pt x="16213" y="15835"/>
                      <a:pt x="16162" y="15981"/>
                    </a:cubicBezTo>
                    <a:cubicBezTo>
                      <a:pt x="16112" y="15981"/>
                      <a:pt x="16112" y="15981"/>
                      <a:pt x="16112" y="15981"/>
                    </a:cubicBezTo>
                    <a:cubicBezTo>
                      <a:pt x="16112" y="16054"/>
                      <a:pt x="16162" y="16054"/>
                      <a:pt x="16162" y="16054"/>
                    </a:cubicBezTo>
                    <a:cubicBezTo>
                      <a:pt x="16213" y="16054"/>
                      <a:pt x="16263" y="16054"/>
                      <a:pt x="16313" y="16127"/>
                    </a:cubicBezTo>
                    <a:cubicBezTo>
                      <a:pt x="16364" y="16127"/>
                      <a:pt x="16364" y="16127"/>
                      <a:pt x="16414" y="16200"/>
                    </a:cubicBezTo>
                    <a:cubicBezTo>
                      <a:pt x="16615" y="16273"/>
                      <a:pt x="16867" y="16419"/>
                      <a:pt x="17018" y="16638"/>
                    </a:cubicBezTo>
                    <a:cubicBezTo>
                      <a:pt x="17069" y="16638"/>
                      <a:pt x="17069" y="16711"/>
                      <a:pt x="17119" y="16784"/>
                    </a:cubicBezTo>
                    <a:cubicBezTo>
                      <a:pt x="17220" y="16930"/>
                      <a:pt x="17371" y="17149"/>
                      <a:pt x="17673" y="17368"/>
                    </a:cubicBezTo>
                    <a:cubicBezTo>
                      <a:pt x="17673" y="17368"/>
                      <a:pt x="17673" y="17368"/>
                      <a:pt x="17723" y="17441"/>
                    </a:cubicBezTo>
                    <a:cubicBezTo>
                      <a:pt x="17723" y="17368"/>
                      <a:pt x="17723" y="17295"/>
                      <a:pt x="17723" y="17295"/>
                    </a:cubicBezTo>
                    <a:cubicBezTo>
                      <a:pt x="17673" y="17149"/>
                      <a:pt x="17673" y="17003"/>
                      <a:pt x="17723" y="16930"/>
                    </a:cubicBezTo>
                    <a:cubicBezTo>
                      <a:pt x="17773" y="16857"/>
                      <a:pt x="17874" y="16857"/>
                      <a:pt x="17975" y="17003"/>
                    </a:cubicBezTo>
                    <a:cubicBezTo>
                      <a:pt x="18126" y="17149"/>
                      <a:pt x="18176" y="17149"/>
                      <a:pt x="18176" y="17149"/>
                    </a:cubicBezTo>
                    <a:cubicBezTo>
                      <a:pt x="18277" y="17149"/>
                      <a:pt x="18327" y="17149"/>
                      <a:pt x="18428" y="17295"/>
                    </a:cubicBezTo>
                    <a:cubicBezTo>
                      <a:pt x="18428" y="17149"/>
                      <a:pt x="18378" y="16930"/>
                      <a:pt x="18327" y="16784"/>
                    </a:cubicBezTo>
                    <a:cubicBezTo>
                      <a:pt x="18277" y="16565"/>
                      <a:pt x="18277" y="16492"/>
                      <a:pt x="18327" y="16419"/>
                    </a:cubicBezTo>
                    <a:cubicBezTo>
                      <a:pt x="18378" y="16346"/>
                      <a:pt x="18378" y="16346"/>
                      <a:pt x="18378" y="16346"/>
                    </a:cubicBezTo>
                    <a:cubicBezTo>
                      <a:pt x="18428" y="16346"/>
                      <a:pt x="18428" y="16346"/>
                      <a:pt x="18428" y="16346"/>
                    </a:cubicBezTo>
                    <a:cubicBezTo>
                      <a:pt x="18529" y="16346"/>
                      <a:pt x="18680" y="16565"/>
                      <a:pt x="18730" y="16784"/>
                    </a:cubicBezTo>
                    <a:cubicBezTo>
                      <a:pt x="18881" y="17076"/>
                      <a:pt x="18881" y="17586"/>
                      <a:pt x="18780" y="17951"/>
                    </a:cubicBezTo>
                    <a:cubicBezTo>
                      <a:pt x="18780" y="18097"/>
                      <a:pt x="18680" y="18243"/>
                      <a:pt x="18529" y="18243"/>
                    </a:cubicBezTo>
                    <a:cubicBezTo>
                      <a:pt x="18428" y="18243"/>
                      <a:pt x="18277" y="18097"/>
                      <a:pt x="18227" y="17951"/>
                    </a:cubicBezTo>
                    <a:cubicBezTo>
                      <a:pt x="18176" y="17951"/>
                      <a:pt x="18176" y="17878"/>
                      <a:pt x="18176" y="17805"/>
                    </a:cubicBezTo>
                    <a:cubicBezTo>
                      <a:pt x="18076" y="17805"/>
                      <a:pt x="17975" y="17878"/>
                      <a:pt x="17975" y="17951"/>
                    </a:cubicBezTo>
                    <a:cubicBezTo>
                      <a:pt x="17975" y="18097"/>
                      <a:pt x="18227" y="18535"/>
                      <a:pt x="18378" y="18608"/>
                    </a:cubicBezTo>
                    <a:cubicBezTo>
                      <a:pt x="18579" y="18608"/>
                      <a:pt x="18579" y="18900"/>
                      <a:pt x="18579" y="19046"/>
                    </a:cubicBezTo>
                    <a:cubicBezTo>
                      <a:pt x="18579" y="19119"/>
                      <a:pt x="18579" y="19119"/>
                      <a:pt x="18579" y="19192"/>
                    </a:cubicBezTo>
                    <a:cubicBezTo>
                      <a:pt x="18680" y="19192"/>
                      <a:pt x="18730" y="19338"/>
                      <a:pt x="18780" y="19411"/>
                    </a:cubicBezTo>
                    <a:cubicBezTo>
                      <a:pt x="18730" y="19265"/>
                      <a:pt x="18730" y="19046"/>
                      <a:pt x="18680" y="18973"/>
                    </a:cubicBezTo>
                    <a:cubicBezTo>
                      <a:pt x="18579" y="18754"/>
                      <a:pt x="18579" y="18535"/>
                      <a:pt x="18629" y="18316"/>
                    </a:cubicBezTo>
                    <a:cubicBezTo>
                      <a:pt x="18680" y="18170"/>
                      <a:pt x="18780" y="18170"/>
                      <a:pt x="18881" y="18170"/>
                    </a:cubicBezTo>
                    <a:cubicBezTo>
                      <a:pt x="19032" y="18243"/>
                      <a:pt x="19032" y="18535"/>
                      <a:pt x="18982" y="18681"/>
                    </a:cubicBezTo>
                    <a:cubicBezTo>
                      <a:pt x="18982" y="18681"/>
                      <a:pt x="18982" y="18754"/>
                      <a:pt x="18982" y="18754"/>
                    </a:cubicBezTo>
                    <a:cubicBezTo>
                      <a:pt x="18982" y="18754"/>
                      <a:pt x="19032" y="18754"/>
                      <a:pt x="19032" y="18754"/>
                    </a:cubicBezTo>
                    <a:cubicBezTo>
                      <a:pt x="19083" y="18681"/>
                      <a:pt x="19133" y="18608"/>
                      <a:pt x="19183" y="18535"/>
                    </a:cubicBezTo>
                    <a:cubicBezTo>
                      <a:pt x="19234" y="18462"/>
                      <a:pt x="19234" y="18389"/>
                      <a:pt x="19183" y="18243"/>
                    </a:cubicBezTo>
                    <a:cubicBezTo>
                      <a:pt x="19133" y="18097"/>
                      <a:pt x="19083" y="17951"/>
                      <a:pt x="19133" y="17805"/>
                    </a:cubicBezTo>
                    <a:cubicBezTo>
                      <a:pt x="19183" y="17659"/>
                      <a:pt x="19284" y="17659"/>
                      <a:pt x="19284" y="17659"/>
                    </a:cubicBezTo>
                    <a:cubicBezTo>
                      <a:pt x="19485" y="17659"/>
                      <a:pt x="19636" y="18170"/>
                      <a:pt x="19687" y="18389"/>
                    </a:cubicBezTo>
                    <a:cubicBezTo>
                      <a:pt x="19737" y="18681"/>
                      <a:pt x="19586" y="18827"/>
                      <a:pt x="19536" y="18900"/>
                    </a:cubicBezTo>
                    <a:cubicBezTo>
                      <a:pt x="19536" y="18973"/>
                      <a:pt x="19485" y="18973"/>
                      <a:pt x="19485" y="18973"/>
                    </a:cubicBezTo>
                    <a:cubicBezTo>
                      <a:pt x="19485" y="19265"/>
                      <a:pt x="19334" y="19265"/>
                      <a:pt x="19234" y="19265"/>
                    </a:cubicBezTo>
                    <a:cubicBezTo>
                      <a:pt x="19234" y="19265"/>
                      <a:pt x="19183" y="19265"/>
                      <a:pt x="19133" y="19338"/>
                    </a:cubicBezTo>
                    <a:cubicBezTo>
                      <a:pt x="19133" y="19338"/>
                      <a:pt x="19133" y="19630"/>
                      <a:pt x="19133" y="19776"/>
                    </a:cubicBezTo>
                    <a:cubicBezTo>
                      <a:pt x="19183" y="19776"/>
                      <a:pt x="19183" y="19776"/>
                      <a:pt x="19183" y="19776"/>
                    </a:cubicBezTo>
                    <a:cubicBezTo>
                      <a:pt x="19183" y="19630"/>
                      <a:pt x="19234" y="19557"/>
                      <a:pt x="19334" y="19557"/>
                    </a:cubicBezTo>
                    <a:cubicBezTo>
                      <a:pt x="19385" y="19557"/>
                      <a:pt x="19435" y="19557"/>
                      <a:pt x="19435" y="19630"/>
                    </a:cubicBezTo>
                    <a:cubicBezTo>
                      <a:pt x="19435" y="19630"/>
                      <a:pt x="19485" y="19630"/>
                      <a:pt x="19485" y="19630"/>
                    </a:cubicBezTo>
                    <a:cubicBezTo>
                      <a:pt x="19536" y="19557"/>
                      <a:pt x="19586" y="19411"/>
                      <a:pt x="19687" y="19411"/>
                    </a:cubicBezTo>
                    <a:cubicBezTo>
                      <a:pt x="19687" y="19411"/>
                      <a:pt x="19737" y="19484"/>
                      <a:pt x="19787" y="19484"/>
                    </a:cubicBezTo>
                    <a:cubicBezTo>
                      <a:pt x="19787" y="19338"/>
                      <a:pt x="19888" y="19192"/>
                      <a:pt x="19989" y="19192"/>
                    </a:cubicBezTo>
                    <a:cubicBezTo>
                      <a:pt x="19989" y="19192"/>
                      <a:pt x="19989" y="19192"/>
                      <a:pt x="19989" y="19192"/>
                    </a:cubicBezTo>
                    <a:cubicBezTo>
                      <a:pt x="20090" y="19192"/>
                      <a:pt x="20190" y="19265"/>
                      <a:pt x="20291" y="19411"/>
                    </a:cubicBezTo>
                    <a:cubicBezTo>
                      <a:pt x="20392" y="19630"/>
                      <a:pt x="20543" y="19995"/>
                      <a:pt x="20543" y="20214"/>
                    </a:cubicBezTo>
                    <a:cubicBezTo>
                      <a:pt x="20543" y="20359"/>
                      <a:pt x="20442" y="20505"/>
                      <a:pt x="20341" y="20505"/>
                    </a:cubicBezTo>
                    <a:cubicBezTo>
                      <a:pt x="20291" y="20578"/>
                      <a:pt x="20291" y="20651"/>
                      <a:pt x="20241" y="20724"/>
                    </a:cubicBezTo>
                    <a:cubicBezTo>
                      <a:pt x="20190" y="20797"/>
                      <a:pt x="20140" y="20797"/>
                      <a:pt x="20090" y="20797"/>
                    </a:cubicBezTo>
                    <a:cubicBezTo>
                      <a:pt x="19989" y="20797"/>
                      <a:pt x="19888" y="20651"/>
                      <a:pt x="19787" y="20578"/>
                    </a:cubicBezTo>
                    <a:cubicBezTo>
                      <a:pt x="19787" y="20505"/>
                      <a:pt x="19737" y="20432"/>
                      <a:pt x="19687" y="20432"/>
                    </a:cubicBezTo>
                    <a:cubicBezTo>
                      <a:pt x="19737" y="20505"/>
                      <a:pt x="19737" y="20578"/>
                      <a:pt x="19787" y="20651"/>
                    </a:cubicBezTo>
                    <a:cubicBezTo>
                      <a:pt x="19787" y="20724"/>
                      <a:pt x="19787" y="20797"/>
                      <a:pt x="19838" y="20797"/>
                    </a:cubicBezTo>
                    <a:cubicBezTo>
                      <a:pt x="19888" y="21016"/>
                      <a:pt x="19838" y="21162"/>
                      <a:pt x="19787" y="21308"/>
                    </a:cubicBezTo>
                    <a:cubicBezTo>
                      <a:pt x="19737" y="21454"/>
                      <a:pt x="19737" y="21527"/>
                      <a:pt x="19787" y="21527"/>
                    </a:cubicBezTo>
                    <a:cubicBezTo>
                      <a:pt x="19787" y="21600"/>
                      <a:pt x="19787" y="21600"/>
                      <a:pt x="19838" y="21600"/>
                    </a:cubicBezTo>
                    <a:cubicBezTo>
                      <a:pt x="19838" y="21600"/>
                      <a:pt x="19838" y="21527"/>
                      <a:pt x="19838" y="21527"/>
                    </a:cubicBezTo>
                    <a:cubicBezTo>
                      <a:pt x="19838" y="21454"/>
                      <a:pt x="19838" y="21454"/>
                      <a:pt x="19838" y="21381"/>
                    </a:cubicBezTo>
                    <a:cubicBezTo>
                      <a:pt x="19888" y="21235"/>
                      <a:pt x="19938" y="21235"/>
                      <a:pt x="19989" y="21235"/>
                    </a:cubicBezTo>
                    <a:cubicBezTo>
                      <a:pt x="20090" y="21235"/>
                      <a:pt x="20140" y="21308"/>
                      <a:pt x="20241" y="21381"/>
                    </a:cubicBezTo>
                    <a:cubicBezTo>
                      <a:pt x="20291" y="21308"/>
                      <a:pt x="20291" y="21235"/>
                      <a:pt x="20291" y="21089"/>
                    </a:cubicBezTo>
                    <a:cubicBezTo>
                      <a:pt x="20291" y="21016"/>
                      <a:pt x="20341" y="20870"/>
                      <a:pt x="20442" y="20870"/>
                    </a:cubicBezTo>
                    <a:cubicBezTo>
                      <a:pt x="20543" y="20870"/>
                      <a:pt x="20643" y="20943"/>
                      <a:pt x="20694" y="21089"/>
                    </a:cubicBezTo>
                    <a:cubicBezTo>
                      <a:pt x="20744" y="21016"/>
                      <a:pt x="20794" y="20943"/>
                      <a:pt x="20895" y="20943"/>
                    </a:cubicBezTo>
                    <a:cubicBezTo>
                      <a:pt x="20945" y="20943"/>
                      <a:pt x="20945" y="20943"/>
                      <a:pt x="20945" y="20943"/>
                    </a:cubicBezTo>
                    <a:cubicBezTo>
                      <a:pt x="20996" y="20943"/>
                      <a:pt x="21046" y="20943"/>
                      <a:pt x="21097" y="21016"/>
                    </a:cubicBezTo>
                    <a:cubicBezTo>
                      <a:pt x="21147" y="21162"/>
                      <a:pt x="21097" y="21308"/>
                      <a:pt x="21097" y="21454"/>
                    </a:cubicBezTo>
                    <a:cubicBezTo>
                      <a:pt x="21097" y="21527"/>
                      <a:pt x="21097" y="21527"/>
                      <a:pt x="21097" y="21527"/>
                    </a:cubicBezTo>
                    <a:cubicBezTo>
                      <a:pt x="21147" y="21454"/>
                      <a:pt x="21248" y="21454"/>
                      <a:pt x="21298" y="21527"/>
                    </a:cubicBezTo>
                    <a:cubicBezTo>
                      <a:pt x="21399" y="21454"/>
                      <a:pt x="21499" y="21381"/>
                      <a:pt x="21550" y="21308"/>
                    </a:cubicBezTo>
                    <a:cubicBezTo>
                      <a:pt x="21600" y="21235"/>
                      <a:pt x="21600" y="21235"/>
                      <a:pt x="21600" y="21235"/>
                    </a:cubicBezTo>
                    <a:cubicBezTo>
                      <a:pt x="21600" y="21235"/>
                      <a:pt x="21550" y="21162"/>
                      <a:pt x="21499" y="21089"/>
                    </a:cubicBezTo>
                    <a:cubicBezTo>
                      <a:pt x="21449" y="21016"/>
                      <a:pt x="21348" y="20797"/>
                      <a:pt x="21399" y="20578"/>
                    </a:cubicBezTo>
                    <a:cubicBezTo>
                      <a:pt x="21449" y="20359"/>
                      <a:pt x="21499" y="20214"/>
                      <a:pt x="20895" y="19922"/>
                    </a:cubicBezTo>
                    <a:cubicBezTo>
                      <a:pt x="20392" y="19630"/>
                      <a:pt x="20291" y="19338"/>
                      <a:pt x="20090" y="18754"/>
                    </a:cubicBezTo>
                    <a:cubicBezTo>
                      <a:pt x="20039" y="18608"/>
                      <a:pt x="19938" y="18389"/>
                      <a:pt x="19838" y="18097"/>
                    </a:cubicBezTo>
                    <a:cubicBezTo>
                      <a:pt x="19636" y="17514"/>
                      <a:pt x="19284" y="17149"/>
                      <a:pt x="19032" y="16784"/>
                    </a:cubicBezTo>
                    <a:cubicBezTo>
                      <a:pt x="18780" y="16492"/>
                      <a:pt x="18629" y="16273"/>
                      <a:pt x="18629" y="16054"/>
                    </a:cubicBezTo>
                    <a:cubicBezTo>
                      <a:pt x="18629" y="15908"/>
                      <a:pt x="18478" y="15835"/>
                      <a:pt x="18327" y="15835"/>
                    </a:cubicBezTo>
                    <a:cubicBezTo>
                      <a:pt x="18176" y="15835"/>
                      <a:pt x="18076" y="15908"/>
                      <a:pt x="18025" y="15981"/>
                    </a:cubicBezTo>
                    <a:cubicBezTo>
                      <a:pt x="18025" y="16273"/>
                      <a:pt x="17824" y="16419"/>
                      <a:pt x="17622" y="16565"/>
                    </a:cubicBezTo>
                    <a:cubicBezTo>
                      <a:pt x="17572" y="16565"/>
                      <a:pt x="17522" y="16638"/>
                      <a:pt x="17471" y="16711"/>
                    </a:cubicBezTo>
                    <a:cubicBezTo>
                      <a:pt x="17421" y="16711"/>
                      <a:pt x="17371" y="16784"/>
                      <a:pt x="17320" y="16784"/>
                    </a:cubicBezTo>
                    <a:cubicBezTo>
                      <a:pt x="17169" y="16784"/>
                      <a:pt x="17069" y="16565"/>
                      <a:pt x="16968" y="16346"/>
                    </a:cubicBezTo>
                    <a:cubicBezTo>
                      <a:pt x="16968" y="16346"/>
                      <a:pt x="16917" y="16273"/>
                      <a:pt x="16917" y="16200"/>
                    </a:cubicBezTo>
                    <a:cubicBezTo>
                      <a:pt x="16867" y="16127"/>
                      <a:pt x="16716" y="15981"/>
                      <a:pt x="16615" y="15835"/>
                    </a:cubicBezTo>
                    <a:cubicBezTo>
                      <a:pt x="16464" y="15689"/>
                      <a:pt x="16313" y="15470"/>
                      <a:pt x="16313" y="15324"/>
                    </a:cubicBezTo>
                    <a:cubicBezTo>
                      <a:pt x="16313" y="15251"/>
                      <a:pt x="16263" y="15032"/>
                      <a:pt x="16162" y="15032"/>
                    </a:cubicBezTo>
                    <a:cubicBezTo>
                      <a:pt x="16162" y="15032"/>
                      <a:pt x="16112" y="15032"/>
                      <a:pt x="16062" y="15032"/>
                    </a:cubicBezTo>
                    <a:cubicBezTo>
                      <a:pt x="15910" y="15105"/>
                      <a:pt x="15810" y="15178"/>
                      <a:pt x="15759" y="15178"/>
                    </a:cubicBezTo>
                    <a:cubicBezTo>
                      <a:pt x="15709" y="15178"/>
                      <a:pt x="15709" y="15178"/>
                      <a:pt x="15659" y="15105"/>
                    </a:cubicBezTo>
                    <a:cubicBezTo>
                      <a:pt x="15608" y="15105"/>
                      <a:pt x="15608" y="15105"/>
                      <a:pt x="15608" y="15105"/>
                    </a:cubicBezTo>
                    <a:cubicBezTo>
                      <a:pt x="15558" y="15178"/>
                      <a:pt x="15508" y="15251"/>
                      <a:pt x="15457" y="15251"/>
                    </a:cubicBezTo>
                    <a:cubicBezTo>
                      <a:pt x="15306" y="15251"/>
                      <a:pt x="15155" y="15105"/>
                      <a:pt x="15155" y="15105"/>
                    </a:cubicBezTo>
                    <a:cubicBezTo>
                      <a:pt x="15105" y="15032"/>
                      <a:pt x="15105" y="15032"/>
                      <a:pt x="15105" y="15032"/>
                    </a:cubicBezTo>
                    <a:cubicBezTo>
                      <a:pt x="15105" y="2481"/>
                      <a:pt x="15105" y="2481"/>
                      <a:pt x="15105" y="2481"/>
                    </a:cubicBezTo>
                    <a:cubicBezTo>
                      <a:pt x="15055" y="2481"/>
                      <a:pt x="14954" y="2408"/>
                      <a:pt x="14903" y="2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5" name="Shape 3925"/>
              <p:cNvSpPr/>
              <p:nvPr/>
            </p:nvSpPr>
            <p:spPr>
              <a:xfrm>
                <a:off x="80210" y="802462"/>
                <a:ext cx="31782" cy="161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691" y="1964"/>
                    </a:moveTo>
                    <a:cubicBezTo>
                      <a:pt x="14727" y="0"/>
                      <a:pt x="12764" y="0"/>
                      <a:pt x="10800" y="0"/>
                    </a:cubicBezTo>
                    <a:cubicBezTo>
                      <a:pt x="7855" y="0"/>
                      <a:pt x="7855" y="1964"/>
                      <a:pt x="7855" y="1964"/>
                    </a:cubicBezTo>
                    <a:cubicBezTo>
                      <a:pt x="5891" y="9818"/>
                      <a:pt x="3927" y="13745"/>
                      <a:pt x="1964" y="17673"/>
                    </a:cubicBezTo>
                    <a:cubicBezTo>
                      <a:pt x="982" y="19636"/>
                      <a:pt x="982" y="19636"/>
                      <a:pt x="0" y="21600"/>
                    </a:cubicBezTo>
                    <a:cubicBezTo>
                      <a:pt x="2945" y="19636"/>
                      <a:pt x="7855" y="13745"/>
                      <a:pt x="8836" y="9818"/>
                    </a:cubicBezTo>
                    <a:cubicBezTo>
                      <a:pt x="8836" y="3927"/>
                      <a:pt x="10800" y="3927"/>
                      <a:pt x="11782" y="3927"/>
                    </a:cubicBezTo>
                    <a:cubicBezTo>
                      <a:pt x="13745" y="3927"/>
                      <a:pt x="14727" y="3927"/>
                      <a:pt x="15709" y="7855"/>
                    </a:cubicBezTo>
                    <a:cubicBezTo>
                      <a:pt x="17673" y="7855"/>
                      <a:pt x="20618" y="5891"/>
                      <a:pt x="21600" y="1964"/>
                    </a:cubicBezTo>
                    <a:cubicBezTo>
                      <a:pt x="21600" y="1964"/>
                      <a:pt x="21600" y="1964"/>
                      <a:pt x="21600" y="1964"/>
                    </a:cubicBezTo>
                    <a:cubicBezTo>
                      <a:pt x="19636" y="1964"/>
                      <a:pt x="18655" y="1964"/>
                      <a:pt x="16691" y="19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6" name="Shape 3926"/>
              <p:cNvSpPr/>
              <p:nvPr/>
            </p:nvSpPr>
            <p:spPr>
              <a:xfrm>
                <a:off x="214198" y="740949"/>
                <a:ext cx="37028" cy="33687"/>
              </a:xfrm>
              <a:custGeom>
                <a:avLst/>
                <a:gdLst/>
                <a:ahLst/>
                <a:cxnLst>
                  <a:cxn ang="0">
                    <a:pos x="wd2" y="hd2"/>
                  </a:cxn>
                  <a:cxn ang="5400000">
                    <a:pos x="wd2" y="hd2"/>
                  </a:cxn>
                  <a:cxn ang="10800000">
                    <a:pos x="wd2" y="hd2"/>
                  </a:cxn>
                  <a:cxn ang="16200000">
                    <a:pos x="wd2" y="hd2"/>
                  </a:cxn>
                </a:cxnLst>
                <a:rect l="0" t="0" r="r" b="b"/>
                <a:pathLst>
                  <a:path w="21138" h="21600" fill="norm" stroke="1" extrusionOk="0">
                    <a:moveTo>
                      <a:pt x="19476" y="0"/>
                    </a:moveTo>
                    <a:cubicBezTo>
                      <a:pt x="18646" y="0"/>
                      <a:pt x="16984" y="900"/>
                      <a:pt x="15323" y="3600"/>
                    </a:cubicBezTo>
                    <a:cubicBezTo>
                      <a:pt x="13661" y="5400"/>
                      <a:pt x="12000" y="7200"/>
                      <a:pt x="11169" y="8100"/>
                    </a:cubicBezTo>
                    <a:cubicBezTo>
                      <a:pt x="8676" y="9900"/>
                      <a:pt x="7846" y="11700"/>
                      <a:pt x="7015" y="12600"/>
                    </a:cubicBezTo>
                    <a:cubicBezTo>
                      <a:pt x="7015" y="15300"/>
                      <a:pt x="4523" y="15300"/>
                      <a:pt x="3692" y="15300"/>
                    </a:cubicBezTo>
                    <a:cubicBezTo>
                      <a:pt x="2030" y="15300"/>
                      <a:pt x="2030" y="15300"/>
                      <a:pt x="2030" y="15300"/>
                    </a:cubicBezTo>
                    <a:cubicBezTo>
                      <a:pt x="369" y="15300"/>
                      <a:pt x="369" y="15300"/>
                      <a:pt x="369" y="16200"/>
                    </a:cubicBezTo>
                    <a:cubicBezTo>
                      <a:pt x="-462" y="17100"/>
                      <a:pt x="369" y="18900"/>
                      <a:pt x="369" y="20700"/>
                    </a:cubicBezTo>
                    <a:cubicBezTo>
                      <a:pt x="1200" y="21600"/>
                      <a:pt x="1200" y="21600"/>
                      <a:pt x="2030" y="21600"/>
                    </a:cubicBezTo>
                    <a:cubicBezTo>
                      <a:pt x="2030" y="21600"/>
                      <a:pt x="2030" y="21600"/>
                      <a:pt x="2030" y="21600"/>
                    </a:cubicBezTo>
                    <a:cubicBezTo>
                      <a:pt x="4523" y="19800"/>
                      <a:pt x="6184" y="20700"/>
                      <a:pt x="7015" y="20700"/>
                    </a:cubicBezTo>
                    <a:cubicBezTo>
                      <a:pt x="7015" y="21600"/>
                      <a:pt x="7846" y="21600"/>
                      <a:pt x="7846" y="21600"/>
                    </a:cubicBezTo>
                    <a:cubicBezTo>
                      <a:pt x="9507" y="20700"/>
                      <a:pt x="16984" y="15300"/>
                      <a:pt x="18646" y="12600"/>
                    </a:cubicBezTo>
                    <a:cubicBezTo>
                      <a:pt x="18646" y="12600"/>
                      <a:pt x="18646" y="12600"/>
                      <a:pt x="18646" y="12600"/>
                    </a:cubicBezTo>
                    <a:cubicBezTo>
                      <a:pt x="18646" y="11700"/>
                      <a:pt x="17815" y="11700"/>
                      <a:pt x="16984" y="10800"/>
                    </a:cubicBezTo>
                    <a:cubicBezTo>
                      <a:pt x="16153" y="9900"/>
                      <a:pt x="15323" y="9000"/>
                      <a:pt x="14492" y="8100"/>
                    </a:cubicBezTo>
                    <a:cubicBezTo>
                      <a:pt x="14492" y="4500"/>
                      <a:pt x="17815" y="4500"/>
                      <a:pt x="19476" y="3600"/>
                    </a:cubicBezTo>
                    <a:cubicBezTo>
                      <a:pt x="20307" y="3600"/>
                      <a:pt x="21138" y="3600"/>
                      <a:pt x="21138" y="2700"/>
                    </a:cubicBezTo>
                    <a:cubicBezTo>
                      <a:pt x="20307" y="2700"/>
                      <a:pt x="19476" y="900"/>
                      <a:pt x="19476"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7" name="Shape 3927"/>
              <p:cNvSpPr/>
              <p:nvPr/>
            </p:nvSpPr>
            <p:spPr>
              <a:xfrm>
                <a:off x="4916" y="841515"/>
                <a:ext cx="12701" cy="12701"/>
              </a:xfrm>
              <a:custGeom>
                <a:avLst/>
                <a:gdLst/>
                <a:ahLst/>
                <a:cxnLst>
                  <a:cxn ang="0">
                    <a:pos x="wd2" y="hd2"/>
                  </a:cxn>
                  <a:cxn ang="5400000">
                    <a:pos x="wd2" y="hd2"/>
                  </a:cxn>
                  <a:cxn ang="10800000">
                    <a:pos x="wd2" y="hd2"/>
                  </a:cxn>
                  <a:cxn ang="16200000">
                    <a:pos x="wd2" y="hd2"/>
                  </a:cxn>
                </a:cxnLst>
                <a:rect l="0" t="0" r="r" b="b"/>
                <a:pathLst>
                  <a:path w="18600" h="21600" fill="norm" stroke="1" extrusionOk="0">
                    <a:moveTo>
                      <a:pt x="14400" y="0"/>
                    </a:moveTo>
                    <a:cubicBezTo>
                      <a:pt x="14400" y="2400"/>
                      <a:pt x="14400" y="2400"/>
                      <a:pt x="14400" y="2400"/>
                    </a:cubicBezTo>
                    <a:cubicBezTo>
                      <a:pt x="12000" y="4800"/>
                      <a:pt x="4800" y="14400"/>
                      <a:pt x="4800" y="19200"/>
                    </a:cubicBezTo>
                    <a:cubicBezTo>
                      <a:pt x="0" y="19200"/>
                      <a:pt x="0" y="19200"/>
                      <a:pt x="0" y="19200"/>
                    </a:cubicBezTo>
                    <a:cubicBezTo>
                      <a:pt x="0" y="21600"/>
                      <a:pt x="0" y="21600"/>
                      <a:pt x="0" y="21600"/>
                    </a:cubicBezTo>
                    <a:cubicBezTo>
                      <a:pt x="0" y="21600"/>
                      <a:pt x="2400" y="21600"/>
                      <a:pt x="2400" y="19200"/>
                    </a:cubicBezTo>
                    <a:cubicBezTo>
                      <a:pt x="16800" y="14400"/>
                      <a:pt x="21600" y="7200"/>
                      <a:pt x="16800" y="0"/>
                    </a:cubicBezTo>
                    <a:cubicBezTo>
                      <a:pt x="16800" y="0"/>
                      <a:pt x="144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8" name="Shape 3928"/>
              <p:cNvSpPr/>
              <p:nvPr/>
            </p:nvSpPr>
            <p:spPr>
              <a:xfrm>
                <a:off x="1217" y="8451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600" y="21600"/>
                      <a:pt x="21600" y="2160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29" name="Shape 3929"/>
              <p:cNvSpPr/>
              <p:nvPr/>
            </p:nvSpPr>
            <p:spPr>
              <a:xfrm>
                <a:off x="56455" y="8244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3930" name="Shape 3930"/>
              <p:cNvSpPr/>
              <p:nvPr/>
            </p:nvSpPr>
            <p:spPr>
              <a:xfrm>
                <a:off x="10594" y="696518"/>
                <a:ext cx="21913" cy="12701"/>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16200" y="7200"/>
                    </a:moveTo>
                    <a:cubicBezTo>
                      <a:pt x="14850" y="10800"/>
                      <a:pt x="13500" y="10800"/>
                      <a:pt x="12150" y="10800"/>
                    </a:cubicBezTo>
                    <a:cubicBezTo>
                      <a:pt x="10800" y="10800"/>
                      <a:pt x="8100" y="10800"/>
                      <a:pt x="8100" y="0"/>
                    </a:cubicBezTo>
                    <a:cubicBezTo>
                      <a:pt x="8100" y="0"/>
                      <a:pt x="8100" y="0"/>
                      <a:pt x="6750" y="0"/>
                    </a:cubicBezTo>
                    <a:cubicBezTo>
                      <a:pt x="4050" y="0"/>
                      <a:pt x="0" y="7200"/>
                      <a:pt x="0" y="10800"/>
                    </a:cubicBezTo>
                    <a:cubicBezTo>
                      <a:pt x="0" y="14400"/>
                      <a:pt x="8100" y="21600"/>
                      <a:pt x="13500" y="21600"/>
                    </a:cubicBezTo>
                    <a:cubicBezTo>
                      <a:pt x="16200" y="21600"/>
                      <a:pt x="17550" y="21600"/>
                      <a:pt x="17550" y="21600"/>
                    </a:cubicBezTo>
                    <a:cubicBezTo>
                      <a:pt x="18900" y="21600"/>
                      <a:pt x="20250" y="18000"/>
                      <a:pt x="20250" y="14400"/>
                    </a:cubicBezTo>
                    <a:cubicBezTo>
                      <a:pt x="21600" y="10800"/>
                      <a:pt x="20250" y="7200"/>
                      <a:pt x="20250" y="7200"/>
                    </a:cubicBezTo>
                    <a:cubicBezTo>
                      <a:pt x="18900" y="7200"/>
                      <a:pt x="17550" y="7200"/>
                      <a:pt x="16200"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31" name="Shape 3931"/>
              <p:cNvSpPr/>
              <p:nvPr/>
            </p:nvSpPr>
            <p:spPr>
              <a:xfrm>
                <a:off x="832372" y="1247946"/>
                <a:ext cx="37836"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32" name="Shape 3932"/>
              <p:cNvSpPr/>
              <p:nvPr/>
            </p:nvSpPr>
            <p:spPr>
              <a:xfrm>
                <a:off x="1043952" y="13057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700" y="0"/>
                      <a:pt x="2700" y="0"/>
                      <a:pt x="5400" y="5400"/>
                    </a:cubicBezTo>
                    <a:cubicBezTo>
                      <a:pt x="8100" y="10800"/>
                      <a:pt x="16200" y="16200"/>
                      <a:pt x="21600" y="21600"/>
                    </a:cubicBezTo>
                    <a:cubicBezTo>
                      <a:pt x="16200" y="16200"/>
                      <a:pt x="8100" y="10800"/>
                      <a:pt x="5400" y="5400"/>
                    </a:cubicBezTo>
                    <a:cubicBezTo>
                      <a:pt x="2700" y="0"/>
                      <a:pt x="27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33" name="Shape 3933"/>
              <p:cNvSpPr/>
              <p:nvPr/>
            </p:nvSpPr>
            <p:spPr>
              <a:xfrm>
                <a:off x="1059086" y="13014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4800" y="13500"/>
                      <a:pt x="12000" y="0"/>
                      <a:pt x="21600" y="0"/>
                    </a:cubicBezTo>
                    <a:cubicBezTo>
                      <a:pt x="12000" y="0"/>
                      <a:pt x="4800" y="135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34" name="Shape 3934"/>
              <p:cNvSpPr/>
              <p:nvPr/>
            </p:nvSpPr>
            <p:spPr>
              <a:xfrm>
                <a:off x="1143836" y="13621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0" y="0"/>
                      <a:pt x="0" y="0"/>
                    </a:cubicBezTo>
                    <a:cubicBezTo>
                      <a:pt x="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35" name="Shape 3935"/>
              <p:cNvSpPr/>
              <p:nvPr/>
            </p:nvSpPr>
            <p:spPr>
              <a:xfrm>
                <a:off x="1113568" y="133802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4400"/>
                      <a:pt x="21600" y="3600"/>
                      <a:pt x="0" y="0"/>
                    </a:cubicBezTo>
                    <a:cubicBezTo>
                      <a:pt x="21600" y="3600"/>
                      <a:pt x="21600" y="144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36" name="Shape 3936"/>
              <p:cNvSpPr/>
              <p:nvPr/>
            </p:nvSpPr>
            <p:spPr>
              <a:xfrm>
                <a:off x="1127486" y="1357792"/>
                <a:ext cx="19675"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543" y="0"/>
                      <a:pt x="3086" y="4320"/>
                      <a:pt x="6171" y="8640"/>
                    </a:cubicBezTo>
                    <a:cubicBezTo>
                      <a:pt x="10800" y="12960"/>
                      <a:pt x="18514" y="21600"/>
                      <a:pt x="21600" y="21600"/>
                    </a:cubicBezTo>
                    <a:cubicBezTo>
                      <a:pt x="18514" y="21600"/>
                      <a:pt x="10800" y="12960"/>
                      <a:pt x="6171" y="8640"/>
                    </a:cubicBezTo>
                    <a:cubicBezTo>
                      <a:pt x="3086" y="4320"/>
                      <a:pt x="1543"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nvGrpSpPr>
            <p:cNvPr id="3941" name="Group 3941"/>
            <p:cNvGrpSpPr/>
            <p:nvPr/>
          </p:nvGrpSpPr>
          <p:grpSpPr>
            <a:xfrm>
              <a:off x="1558805" y="0"/>
              <a:ext cx="992795" cy="713269"/>
              <a:chOff x="0" y="0"/>
              <a:chExt cx="992793" cy="713268"/>
            </a:xfrm>
          </p:grpSpPr>
          <p:sp>
            <p:nvSpPr>
              <p:cNvPr id="3938" name="Shape 3938"/>
              <p:cNvSpPr/>
              <p:nvPr/>
            </p:nvSpPr>
            <p:spPr>
              <a:xfrm>
                <a:off x="0" y="-1"/>
                <a:ext cx="992794" cy="71327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418" y="13807"/>
                    </a:moveTo>
                    <a:cubicBezTo>
                      <a:pt x="17355" y="13765"/>
                      <a:pt x="17324" y="13765"/>
                      <a:pt x="17261" y="13722"/>
                    </a:cubicBezTo>
                    <a:cubicBezTo>
                      <a:pt x="17135" y="13680"/>
                      <a:pt x="16978" y="13595"/>
                      <a:pt x="16852" y="13595"/>
                    </a:cubicBezTo>
                    <a:cubicBezTo>
                      <a:pt x="16790" y="13595"/>
                      <a:pt x="16727" y="13595"/>
                      <a:pt x="16664" y="13638"/>
                    </a:cubicBezTo>
                    <a:cubicBezTo>
                      <a:pt x="16538" y="13765"/>
                      <a:pt x="16475" y="13722"/>
                      <a:pt x="16444" y="13595"/>
                    </a:cubicBezTo>
                    <a:cubicBezTo>
                      <a:pt x="16444" y="13426"/>
                      <a:pt x="16601" y="13214"/>
                      <a:pt x="16727" y="13172"/>
                    </a:cubicBezTo>
                    <a:cubicBezTo>
                      <a:pt x="16790" y="13172"/>
                      <a:pt x="16821" y="13172"/>
                      <a:pt x="16821" y="13172"/>
                    </a:cubicBezTo>
                    <a:cubicBezTo>
                      <a:pt x="16821" y="13129"/>
                      <a:pt x="16790" y="13045"/>
                      <a:pt x="16790" y="13002"/>
                    </a:cubicBezTo>
                    <a:cubicBezTo>
                      <a:pt x="16790" y="12960"/>
                      <a:pt x="16758" y="12875"/>
                      <a:pt x="16758" y="12833"/>
                    </a:cubicBezTo>
                    <a:cubicBezTo>
                      <a:pt x="16727" y="12748"/>
                      <a:pt x="16758" y="12706"/>
                      <a:pt x="16758" y="12664"/>
                    </a:cubicBezTo>
                    <a:cubicBezTo>
                      <a:pt x="16790" y="12621"/>
                      <a:pt x="16821" y="12579"/>
                      <a:pt x="16884" y="12579"/>
                    </a:cubicBezTo>
                    <a:cubicBezTo>
                      <a:pt x="17010" y="12579"/>
                      <a:pt x="17230" y="12748"/>
                      <a:pt x="17355" y="13002"/>
                    </a:cubicBezTo>
                    <a:cubicBezTo>
                      <a:pt x="17481" y="13214"/>
                      <a:pt x="17670" y="13341"/>
                      <a:pt x="17890" y="13341"/>
                    </a:cubicBezTo>
                    <a:cubicBezTo>
                      <a:pt x="17953" y="13341"/>
                      <a:pt x="18016" y="13341"/>
                      <a:pt x="18079" y="13299"/>
                    </a:cubicBezTo>
                    <a:cubicBezTo>
                      <a:pt x="18173" y="13256"/>
                      <a:pt x="18173" y="13214"/>
                      <a:pt x="18141" y="13087"/>
                    </a:cubicBezTo>
                    <a:cubicBezTo>
                      <a:pt x="18141" y="12960"/>
                      <a:pt x="18110" y="12833"/>
                      <a:pt x="18173" y="12706"/>
                    </a:cubicBezTo>
                    <a:cubicBezTo>
                      <a:pt x="18173" y="12621"/>
                      <a:pt x="17859" y="12325"/>
                      <a:pt x="17670" y="12198"/>
                    </a:cubicBezTo>
                    <a:cubicBezTo>
                      <a:pt x="17418" y="11944"/>
                      <a:pt x="17261" y="11816"/>
                      <a:pt x="17230" y="11689"/>
                    </a:cubicBezTo>
                    <a:cubicBezTo>
                      <a:pt x="17230" y="11605"/>
                      <a:pt x="17230" y="11562"/>
                      <a:pt x="17261" y="11520"/>
                    </a:cubicBezTo>
                    <a:cubicBezTo>
                      <a:pt x="17324" y="11393"/>
                      <a:pt x="17513" y="11478"/>
                      <a:pt x="17859" y="11647"/>
                    </a:cubicBezTo>
                    <a:cubicBezTo>
                      <a:pt x="17859" y="11689"/>
                      <a:pt x="17890" y="11689"/>
                      <a:pt x="17921" y="11689"/>
                    </a:cubicBezTo>
                    <a:cubicBezTo>
                      <a:pt x="18047" y="11689"/>
                      <a:pt x="18079" y="11351"/>
                      <a:pt x="18079" y="11266"/>
                    </a:cubicBezTo>
                    <a:cubicBezTo>
                      <a:pt x="18079" y="11224"/>
                      <a:pt x="17984" y="11181"/>
                      <a:pt x="17796" y="11181"/>
                    </a:cubicBezTo>
                    <a:cubicBezTo>
                      <a:pt x="17638" y="11181"/>
                      <a:pt x="17450" y="11224"/>
                      <a:pt x="17324" y="11308"/>
                    </a:cubicBezTo>
                    <a:cubicBezTo>
                      <a:pt x="17293" y="11351"/>
                      <a:pt x="17230" y="11351"/>
                      <a:pt x="17167" y="11351"/>
                    </a:cubicBezTo>
                    <a:cubicBezTo>
                      <a:pt x="17041" y="11351"/>
                      <a:pt x="16915" y="11266"/>
                      <a:pt x="16915" y="11096"/>
                    </a:cubicBezTo>
                    <a:cubicBezTo>
                      <a:pt x="16915" y="11054"/>
                      <a:pt x="16915" y="10885"/>
                      <a:pt x="17135" y="10842"/>
                    </a:cubicBezTo>
                    <a:cubicBezTo>
                      <a:pt x="17230" y="10842"/>
                      <a:pt x="17261" y="10800"/>
                      <a:pt x="17261" y="10800"/>
                    </a:cubicBezTo>
                    <a:cubicBezTo>
                      <a:pt x="17261" y="10800"/>
                      <a:pt x="17230" y="10758"/>
                      <a:pt x="17230" y="10758"/>
                    </a:cubicBezTo>
                    <a:cubicBezTo>
                      <a:pt x="17198" y="10673"/>
                      <a:pt x="17167" y="10588"/>
                      <a:pt x="17230" y="10461"/>
                    </a:cubicBezTo>
                    <a:cubicBezTo>
                      <a:pt x="17261" y="10461"/>
                      <a:pt x="17293" y="10419"/>
                      <a:pt x="17324" y="10419"/>
                    </a:cubicBezTo>
                    <a:cubicBezTo>
                      <a:pt x="17418" y="10419"/>
                      <a:pt x="17513" y="10504"/>
                      <a:pt x="17638" y="10588"/>
                    </a:cubicBezTo>
                    <a:cubicBezTo>
                      <a:pt x="17796" y="10673"/>
                      <a:pt x="17953" y="10800"/>
                      <a:pt x="18047" y="10758"/>
                    </a:cubicBezTo>
                    <a:cubicBezTo>
                      <a:pt x="18141" y="10715"/>
                      <a:pt x="18236" y="10715"/>
                      <a:pt x="18299" y="10715"/>
                    </a:cubicBezTo>
                    <a:cubicBezTo>
                      <a:pt x="18424" y="10715"/>
                      <a:pt x="18519" y="10673"/>
                      <a:pt x="18645" y="10588"/>
                    </a:cubicBezTo>
                    <a:cubicBezTo>
                      <a:pt x="18645" y="10546"/>
                      <a:pt x="18645" y="10546"/>
                      <a:pt x="18645" y="10546"/>
                    </a:cubicBezTo>
                    <a:cubicBezTo>
                      <a:pt x="18645" y="10504"/>
                      <a:pt x="18487" y="10376"/>
                      <a:pt x="18393" y="10334"/>
                    </a:cubicBezTo>
                    <a:cubicBezTo>
                      <a:pt x="18299" y="10249"/>
                      <a:pt x="18204" y="10165"/>
                      <a:pt x="18141" y="10122"/>
                    </a:cubicBezTo>
                    <a:cubicBezTo>
                      <a:pt x="18110" y="10038"/>
                      <a:pt x="18110" y="9995"/>
                      <a:pt x="18141" y="9953"/>
                    </a:cubicBezTo>
                    <a:cubicBezTo>
                      <a:pt x="18141" y="9868"/>
                      <a:pt x="18236" y="9826"/>
                      <a:pt x="18519" y="9826"/>
                    </a:cubicBezTo>
                    <a:cubicBezTo>
                      <a:pt x="18645" y="9826"/>
                      <a:pt x="18802" y="9868"/>
                      <a:pt x="18928" y="9868"/>
                    </a:cubicBezTo>
                    <a:cubicBezTo>
                      <a:pt x="18990" y="9868"/>
                      <a:pt x="18990" y="9868"/>
                      <a:pt x="18990" y="9868"/>
                    </a:cubicBezTo>
                    <a:cubicBezTo>
                      <a:pt x="18990" y="9868"/>
                      <a:pt x="18990" y="9868"/>
                      <a:pt x="18990" y="9868"/>
                    </a:cubicBezTo>
                    <a:cubicBezTo>
                      <a:pt x="19053" y="9868"/>
                      <a:pt x="19085" y="9826"/>
                      <a:pt x="19085" y="9784"/>
                    </a:cubicBezTo>
                    <a:cubicBezTo>
                      <a:pt x="19116" y="9741"/>
                      <a:pt x="19116" y="9699"/>
                      <a:pt x="19116" y="9699"/>
                    </a:cubicBezTo>
                    <a:cubicBezTo>
                      <a:pt x="19116" y="9699"/>
                      <a:pt x="19116" y="9699"/>
                      <a:pt x="19085" y="9699"/>
                    </a:cubicBezTo>
                    <a:cubicBezTo>
                      <a:pt x="19085" y="9699"/>
                      <a:pt x="19053" y="9741"/>
                      <a:pt x="19022" y="9741"/>
                    </a:cubicBezTo>
                    <a:cubicBezTo>
                      <a:pt x="18833" y="9741"/>
                      <a:pt x="18487" y="9529"/>
                      <a:pt x="18393" y="9275"/>
                    </a:cubicBezTo>
                    <a:cubicBezTo>
                      <a:pt x="18362" y="9191"/>
                      <a:pt x="18362" y="9106"/>
                      <a:pt x="18393" y="9021"/>
                    </a:cubicBezTo>
                    <a:cubicBezTo>
                      <a:pt x="18456" y="8894"/>
                      <a:pt x="18550" y="8894"/>
                      <a:pt x="18582" y="8894"/>
                    </a:cubicBezTo>
                    <a:cubicBezTo>
                      <a:pt x="18645" y="8894"/>
                      <a:pt x="18676" y="8894"/>
                      <a:pt x="18707" y="8894"/>
                    </a:cubicBezTo>
                    <a:cubicBezTo>
                      <a:pt x="18770" y="8936"/>
                      <a:pt x="18802" y="8936"/>
                      <a:pt x="18865" y="8936"/>
                    </a:cubicBezTo>
                    <a:cubicBezTo>
                      <a:pt x="18928" y="8936"/>
                      <a:pt x="18959" y="8894"/>
                      <a:pt x="19022" y="8852"/>
                    </a:cubicBezTo>
                    <a:cubicBezTo>
                      <a:pt x="19116" y="8809"/>
                      <a:pt x="19116" y="8640"/>
                      <a:pt x="19085" y="8513"/>
                    </a:cubicBezTo>
                    <a:cubicBezTo>
                      <a:pt x="19053" y="8344"/>
                      <a:pt x="18959" y="8174"/>
                      <a:pt x="18896" y="8174"/>
                    </a:cubicBezTo>
                    <a:cubicBezTo>
                      <a:pt x="18896" y="8174"/>
                      <a:pt x="18204" y="8132"/>
                      <a:pt x="18204" y="7878"/>
                    </a:cubicBezTo>
                    <a:cubicBezTo>
                      <a:pt x="18173" y="7835"/>
                      <a:pt x="18110" y="7793"/>
                      <a:pt x="18079" y="7793"/>
                    </a:cubicBezTo>
                    <a:cubicBezTo>
                      <a:pt x="18016" y="7708"/>
                      <a:pt x="17921" y="7666"/>
                      <a:pt x="17921" y="7539"/>
                    </a:cubicBezTo>
                    <a:cubicBezTo>
                      <a:pt x="17921" y="7539"/>
                      <a:pt x="17921" y="7454"/>
                      <a:pt x="17953" y="7412"/>
                    </a:cubicBezTo>
                    <a:cubicBezTo>
                      <a:pt x="18016" y="7369"/>
                      <a:pt x="18079" y="7369"/>
                      <a:pt x="18173" y="7412"/>
                    </a:cubicBezTo>
                    <a:cubicBezTo>
                      <a:pt x="18236" y="7412"/>
                      <a:pt x="18330" y="7454"/>
                      <a:pt x="18456" y="7327"/>
                    </a:cubicBezTo>
                    <a:cubicBezTo>
                      <a:pt x="18519" y="7285"/>
                      <a:pt x="18613" y="7242"/>
                      <a:pt x="18739" y="7242"/>
                    </a:cubicBezTo>
                    <a:cubicBezTo>
                      <a:pt x="18865" y="7242"/>
                      <a:pt x="18990" y="7242"/>
                      <a:pt x="19116" y="7285"/>
                    </a:cubicBezTo>
                    <a:cubicBezTo>
                      <a:pt x="19242" y="7327"/>
                      <a:pt x="19368" y="7327"/>
                      <a:pt x="19431" y="7327"/>
                    </a:cubicBezTo>
                    <a:cubicBezTo>
                      <a:pt x="19462" y="7327"/>
                      <a:pt x="19462" y="7327"/>
                      <a:pt x="19462" y="7285"/>
                    </a:cubicBezTo>
                    <a:cubicBezTo>
                      <a:pt x="19462" y="7158"/>
                      <a:pt x="19305" y="6988"/>
                      <a:pt x="19242" y="6988"/>
                    </a:cubicBezTo>
                    <a:cubicBezTo>
                      <a:pt x="19179" y="7031"/>
                      <a:pt x="19085" y="7073"/>
                      <a:pt x="18959" y="7073"/>
                    </a:cubicBezTo>
                    <a:cubicBezTo>
                      <a:pt x="18739" y="7073"/>
                      <a:pt x="18582" y="6946"/>
                      <a:pt x="18582" y="6734"/>
                    </a:cubicBezTo>
                    <a:cubicBezTo>
                      <a:pt x="18582" y="6692"/>
                      <a:pt x="18582" y="6607"/>
                      <a:pt x="18613" y="6565"/>
                    </a:cubicBezTo>
                    <a:cubicBezTo>
                      <a:pt x="18645" y="6522"/>
                      <a:pt x="18739" y="6522"/>
                      <a:pt x="18739" y="6522"/>
                    </a:cubicBezTo>
                    <a:cubicBezTo>
                      <a:pt x="18802" y="6522"/>
                      <a:pt x="18865" y="6522"/>
                      <a:pt x="18896" y="6522"/>
                    </a:cubicBezTo>
                    <a:cubicBezTo>
                      <a:pt x="18959" y="6522"/>
                      <a:pt x="19022" y="6565"/>
                      <a:pt x="19053" y="6565"/>
                    </a:cubicBezTo>
                    <a:cubicBezTo>
                      <a:pt x="18959" y="6480"/>
                      <a:pt x="18770" y="6353"/>
                      <a:pt x="18582" y="6353"/>
                    </a:cubicBezTo>
                    <a:cubicBezTo>
                      <a:pt x="18550" y="6353"/>
                      <a:pt x="18487" y="6353"/>
                      <a:pt x="18456" y="6395"/>
                    </a:cubicBezTo>
                    <a:cubicBezTo>
                      <a:pt x="18393" y="6607"/>
                      <a:pt x="18267" y="6649"/>
                      <a:pt x="18173" y="6649"/>
                    </a:cubicBezTo>
                    <a:cubicBezTo>
                      <a:pt x="18079" y="6649"/>
                      <a:pt x="18016" y="6607"/>
                      <a:pt x="18016" y="6522"/>
                    </a:cubicBezTo>
                    <a:cubicBezTo>
                      <a:pt x="17984" y="6480"/>
                      <a:pt x="17984" y="6395"/>
                      <a:pt x="18079" y="6353"/>
                    </a:cubicBezTo>
                    <a:cubicBezTo>
                      <a:pt x="18267" y="6184"/>
                      <a:pt x="18299" y="5718"/>
                      <a:pt x="18267" y="5506"/>
                    </a:cubicBezTo>
                    <a:cubicBezTo>
                      <a:pt x="18267" y="5336"/>
                      <a:pt x="18424" y="5294"/>
                      <a:pt x="18582" y="5209"/>
                    </a:cubicBezTo>
                    <a:cubicBezTo>
                      <a:pt x="18802" y="5125"/>
                      <a:pt x="18928" y="5040"/>
                      <a:pt x="18896" y="4871"/>
                    </a:cubicBezTo>
                    <a:cubicBezTo>
                      <a:pt x="18896" y="4786"/>
                      <a:pt x="18896" y="4659"/>
                      <a:pt x="18959" y="4574"/>
                    </a:cubicBezTo>
                    <a:cubicBezTo>
                      <a:pt x="19085" y="4320"/>
                      <a:pt x="19462" y="4320"/>
                      <a:pt x="19556" y="4320"/>
                    </a:cubicBezTo>
                    <a:cubicBezTo>
                      <a:pt x="19588" y="4320"/>
                      <a:pt x="19588" y="4278"/>
                      <a:pt x="19588" y="4278"/>
                    </a:cubicBezTo>
                    <a:cubicBezTo>
                      <a:pt x="19588" y="4278"/>
                      <a:pt x="19588" y="4278"/>
                      <a:pt x="19556" y="4235"/>
                    </a:cubicBezTo>
                    <a:cubicBezTo>
                      <a:pt x="19493" y="4151"/>
                      <a:pt x="19399" y="4066"/>
                      <a:pt x="19336" y="4108"/>
                    </a:cubicBezTo>
                    <a:cubicBezTo>
                      <a:pt x="19242" y="4108"/>
                      <a:pt x="19148" y="4193"/>
                      <a:pt x="19053" y="4235"/>
                    </a:cubicBezTo>
                    <a:cubicBezTo>
                      <a:pt x="18959" y="4320"/>
                      <a:pt x="18865" y="4362"/>
                      <a:pt x="18802" y="4362"/>
                    </a:cubicBezTo>
                    <a:cubicBezTo>
                      <a:pt x="18770" y="4362"/>
                      <a:pt x="18707" y="4362"/>
                      <a:pt x="18676" y="4320"/>
                    </a:cubicBezTo>
                    <a:cubicBezTo>
                      <a:pt x="18645" y="4278"/>
                      <a:pt x="18645" y="4193"/>
                      <a:pt x="18645" y="4151"/>
                    </a:cubicBezTo>
                    <a:cubicBezTo>
                      <a:pt x="18707" y="3939"/>
                      <a:pt x="19053" y="3769"/>
                      <a:pt x="19210" y="3769"/>
                    </a:cubicBezTo>
                    <a:cubicBezTo>
                      <a:pt x="19431" y="3769"/>
                      <a:pt x="19871" y="3769"/>
                      <a:pt x="20059" y="3642"/>
                    </a:cubicBezTo>
                    <a:cubicBezTo>
                      <a:pt x="19997" y="3600"/>
                      <a:pt x="19839" y="3558"/>
                      <a:pt x="19619" y="3558"/>
                    </a:cubicBezTo>
                    <a:cubicBezTo>
                      <a:pt x="19556" y="3558"/>
                      <a:pt x="19525" y="3558"/>
                      <a:pt x="19462" y="3558"/>
                    </a:cubicBezTo>
                    <a:cubicBezTo>
                      <a:pt x="19210" y="3600"/>
                      <a:pt x="19148" y="3515"/>
                      <a:pt x="19148" y="3431"/>
                    </a:cubicBezTo>
                    <a:cubicBezTo>
                      <a:pt x="19148" y="3304"/>
                      <a:pt x="19305" y="3261"/>
                      <a:pt x="19619" y="3261"/>
                    </a:cubicBezTo>
                    <a:cubicBezTo>
                      <a:pt x="19902" y="3219"/>
                      <a:pt x="19997" y="3176"/>
                      <a:pt x="20091" y="3134"/>
                    </a:cubicBezTo>
                    <a:cubicBezTo>
                      <a:pt x="20154" y="3092"/>
                      <a:pt x="20217" y="3049"/>
                      <a:pt x="20405" y="3049"/>
                    </a:cubicBezTo>
                    <a:cubicBezTo>
                      <a:pt x="20562" y="3007"/>
                      <a:pt x="20594" y="2965"/>
                      <a:pt x="20657" y="2880"/>
                    </a:cubicBezTo>
                    <a:cubicBezTo>
                      <a:pt x="20688" y="2838"/>
                      <a:pt x="20720" y="2753"/>
                      <a:pt x="20845" y="2753"/>
                    </a:cubicBezTo>
                    <a:cubicBezTo>
                      <a:pt x="21066" y="2753"/>
                      <a:pt x="21506" y="2499"/>
                      <a:pt x="21600" y="2372"/>
                    </a:cubicBezTo>
                    <a:cubicBezTo>
                      <a:pt x="21474" y="2245"/>
                      <a:pt x="20814" y="1991"/>
                      <a:pt x="20437" y="1991"/>
                    </a:cubicBezTo>
                    <a:cubicBezTo>
                      <a:pt x="19997" y="1991"/>
                      <a:pt x="19808" y="2075"/>
                      <a:pt x="19776" y="2329"/>
                    </a:cubicBezTo>
                    <a:cubicBezTo>
                      <a:pt x="19776" y="2414"/>
                      <a:pt x="19745" y="2584"/>
                      <a:pt x="19588" y="2584"/>
                    </a:cubicBezTo>
                    <a:cubicBezTo>
                      <a:pt x="19525" y="2584"/>
                      <a:pt x="19431" y="2541"/>
                      <a:pt x="19336" y="2499"/>
                    </a:cubicBezTo>
                    <a:cubicBezTo>
                      <a:pt x="19210" y="2456"/>
                      <a:pt x="19085" y="2456"/>
                      <a:pt x="19022" y="2456"/>
                    </a:cubicBezTo>
                    <a:cubicBezTo>
                      <a:pt x="18990" y="2499"/>
                      <a:pt x="18959" y="2499"/>
                      <a:pt x="18928" y="2499"/>
                    </a:cubicBezTo>
                    <a:cubicBezTo>
                      <a:pt x="18833" y="2499"/>
                      <a:pt x="18802" y="2414"/>
                      <a:pt x="18770" y="2372"/>
                    </a:cubicBezTo>
                    <a:cubicBezTo>
                      <a:pt x="18770" y="2329"/>
                      <a:pt x="18770" y="2287"/>
                      <a:pt x="18770" y="2287"/>
                    </a:cubicBezTo>
                    <a:cubicBezTo>
                      <a:pt x="18739" y="2287"/>
                      <a:pt x="18739" y="2287"/>
                      <a:pt x="18707" y="2329"/>
                    </a:cubicBezTo>
                    <a:cubicBezTo>
                      <a:pt x="18613" y="2372"/>
                      <a:pt x="18519" y="2456"/>
                      <a:pt x="18424" y="2584"/>
                    </a:cubicBezTo>
                    <a:cubicBezTo>
                      <a:pt x="18299" y="2711"/>
                      <a:pt x="18173" y="2838"/>
                      <a:pt x="18016" y="2922"/>
                    </a:cubicBezTo>
                    <a:cubicBezTo>
                      <a:pt x="17890" y="3007"/>
                      <a:pt x="17796" y="3134"/>
                      <a:pt x="17701" y="3219"/>
                    </a:cubicBezTo>
                    <a:cubicBezTo>
                      <a:pt x="17576" y="3346"/>
                      <a:pt x="17481" y="3431"/>
                      <a:pt x="17387" y="3473"/>
                    </a:cubicBezTo>
                    <a:cubicBezTo>
                      <a:pt x="17387" y="3473"/>
                      <a:pt x="17387" y="3473"/>
                      <a:pt x="17387" y="3473"/>
                    </a:cubicBezTo>
                    <a:cubicBezTo>
                      <a:pt x="17355" y="3473"/>
                      <a:pt x="17324" y="3431"/>
                      <a:pt x="17293" y="3388"/>
                    </a:cubicBezTo>
                    <a:cubicBezTo>
                      <a:pt x="17293" y="3346"/>
                      <a:pt x="17261" y="3261"/>
                      <a:pt x="17921" y="2329"/>
                    </a:cubicBezTo>
                    <a:cubicBezTo>
                      <a:pt x="18016" y="2202"/>
                      <a:pt x="18079" y="2075"/>
                      <a:pt x="18016" y="1948"/>
                    </a:cubicBezTo>
                    <a:cubicBezTo>
                      <a:pt x="17984" y="1821"/>
                      <a:pt x="17890" y="1779"/>
                      <a:pt x="17764" y="1779"/>
                    </a:cubicBezTo>
                    <a:cubicBezTo>
                      <a:pt x="17607" y="1821"/>
                      <a:pt x="17544" y="1906"/>
                      <a:pt x="17513" y="1991"/>
                    </a:cubicBezTo>
                    <a:cubicBezTo>
                      <a:pt x="17450" y="2075"/>
                      <a:pt x="17418" y="2118"/>
                      <a:pt x="17324" y="2160"/>
                    </a:cubicBezTo>
                    <a:cubicBezTo>
                      <a:pt x="17261" y="2202"/>
                      <a:pt x="17135" y="2245"/>
                      <a:pt x="16978" y="2329"/>
                    </a:cubicBezTo>
                    <a:cubicBezTo>
                      <a:pt x="16695" y="2499"/>
                      <a:pt x="16381" y="2668"/>
                      <a:pt x="16224" y="2668"/>
                    </a:cubicBezTo>
                    <a:cubicBezTo>
                      <a:pt x="16161" y="2668"/>
                      <a:pt x="16129" y="2626"/>
                      <a:pt x="16098" y="2584"/>
                    </a:cubicBezTo>
                    <a:cubicBezTo>
                      <a:pt x="16066" y="2414"/>
                      <a:pt x="16255" y="2287"/>
                      <a:pt x="16569" y="2118"/>
                    </a:cubicBezTo>
                    <a:cubicBezTo>
                      <a:pt x="16632" y="2075"/>
                      <a:pt x="16727" y="2033"/>
                      <a:pt x="16790" y="1948"/>
                    </a:cubicBezTo>
                    <a:cubicBezTo>
                      <a:pt x="16695" y="1948"/>
                      <a:pt x="16507" y="1906"/>
                      <a:pt x="16192" y="1906"/>
                    </a:cubicBezTo>
                    <a:cubicBezTo>
                      <a:pt x="15909" y="1906"/>
                      <a:pt x="15658" y="1948"/>
                      <a:pt x="15469" y="1991"/>
                    </a:cubicBezTo>
                    <a:cubicBezTo>
                      <a:pt x="15312" y="1991"/>
                      <a:pt x="15123" y="2075"/>
                      <a:pt x="14934" y="2118"/>
                    </a:cubicBezTo>
                    <a:cubicBezTo>
                      <a:pt x="14683" y="2202"/>
                      <a:pt x="14463" y="2287"/>
                      <a:pt x="14337" y="2287"/>
                    </a:cubicBezTo>
                    <a:cubicBezTo>
                      <a:pt x="14211" y="2287"/>
                      <a:pt x="14180" y="2202"/>
                      <a:pt x="14180" y="2160"/>
                    </a:cubicBezTo>
                    <a:cubicBezTo>
                      <a:pt x="14148" y="1821"/>
                      <a:pt x="15595" y="1567"/>
                      <a:pt x="15595" y="1567"/>
                    </a:cubicBezTo>
                    <a:cubicBezTo>
                      <a:pt x="15783" y="1567"/>
                      <a:pt x="16003" y="1567"/>
                      <a:pt x="16255" y="1567"/>
                    </a:cubicBezTo>
                    <a:cubicBezTo>
                      <a:pt x="16632" y="1567"/>
                      <a:pt x="17041" y="1567"/>
                      <a:pt x="17261" y="1440"/>
                    </a:cubicBezTo>
                    <a:cubicBezTo>
                      <a:pt x="17418" y="1313"/>
                      <a:pt x="17638" y="1271"/>
                      <a:pt x="17827" y="1228"/>
                    </a:cubicBezTo>
                    <a:cubicBezTo>
                      <a:pt x="17984" y="1186"/>
                      <a:pt x="18141" y="1144"/>
                      <a:pt x="18204" y="1101"/>
                    </a:cubicBezTo>
                    <a:cubicBezTo>
                      <a:pt x="18141" y="1016"/>
                      <a:pt x="17859" y="889"/>
                      <a:pt x="17638" y="889"/>
                    </a:cubicBezTo>
                    <a:cubicBezTo>
                      <a:pt x="17607" y="889"/>
                      <a:pt x="17607" y="889"/>
                      <a:pt x="17607" y="889"/>
                    </a:cubicBezTo>
                    <a:cubicBezTo>
                      <a:pt x="17576" y="889"/>
                      <a:pt x="17544" y="889"/>
                      <a:pt x="17513" y="889"/>
                    </a:cubicBezTo>
                    <a:cubicBezTo>
                      <a:pt x="17293" y="889"/>
                      <a:pt x="17135" y="847"/>
                      <a:pt x="17072" y="720"/>
                    </a:cubicBezTo>
                    <a:cubicBezTo>
                      <a:pt x="17072" y="678"/>
                      <a:pt x="17041" y="635"/>
                      <a:pt x="17041" y="593"/>
                    </a:cubicBezTo>
                    <a:cubicBezTo>
                      <a:pt x="17041" y="551"/>
                      <a:pt x="16915" y="508"/>
                      <a:pt x="16852" y="466"/>
                    </a:cubicBezTo>
                    <a:cubicBezTo>
                      <a:pt x="16758" y="424"/>
                      <a:pt x="16664" y="381"/>
                      <a:pt x="16632" y="296"/>
                    </a:cubicBezTo>
                    <a:cubicBezTo>
                      <a:pt x="16601" y="254"/>
                      <a:pt x="16381" y="254"/>
                      <a:pt x="16255" y="254"/>
                    </a:cubicBezTo>
                    <a:cubicBezTo>
                      <a:pt x="15941" y="254"/>
                      <a:pt x="15752" y="212"/>
                      <a:pt x="15658" y="169"/>
                    </a:cubicBezTo>
                    <a:cubicBezTo>
                      <a:pt x="15532" y="42"/>
                      <a:pt x="15217" y="0"/>
                      <a:pt x="14872" y="0"/>
                    </a:cubicBezTo>
                    <a:cubicBezTo>
                      <a:pt x="14777" y="0"/>
                      <a:pt x="14683" y="0"/>
                      <a:pt x="14620" y="0"/>
                    </a:cubicBezTo>
                    <a:cubicBezTo>
                      <a:pt x="14400" y="0"/>
                      <a:pt x="14023" y="42"/>
                      <a:pt x="13708" y="42"/>
                    </a:cubicBezTo>
                    <a:cubicBezTo>
                      <a:pt x="13457" y="42"/>
                      <a:pt x="13237" y="42"/>
                      <a:pt x="13142" y="42"/>
                    </a:cubicBezTo>
                    <a:cubicBezTo>
                      <a:pt x="13048" y="85"/>
                      <a:pt x="12985" y="85"/>
                      <a:pt x="12922" y="127"/>
                    </a:cubicBezTo>
                    <a:cubicBezTo>
                      <a:pt x="12828" y="127"/>
                      <a:pt x="12734" y="169"/>
                      <a:pt x="12639" y="169"/>
                    </a:cubicBezTo>
                    <a:cubicBezTo>
                      <a:pt x="12608" y="169"/>
                      <a:pt x="12608" y="169"/>
                      <a:pt x="12576" y="169"/>
                    </a:cubicBezTo>
                    <a:cubicBezTo>
                      <a:pt x="12451" y="169"/>
                      <a:pt x="12325" y="212"/>
                      <a:pt x="12325" y="254"/>
                    </a:cubicBezTo>
                    <a:cubicBezTo>
                      <a:pt x="12419" y="381"/>
                      <a:pt x="12388" y="466"/>
                      <a:pt x="12388" y="508"/>
                    </a:cubicBezTo>
                    <a:cubicBezTo>
                      <a:pt x="12356" y="635"/>
                      <a:pt x="12231" y="678"/>
                      <a:pt x="12136" y="678"/>
                    </a:cubicBezTo>
                    <a:cubicBezTo>
                      <a:pt x="12073" y="678"/>
                      <a:pt x="12010" y="678"/>
                      <a:pt x="12010" y="593"/>
                    </a:cubicBezTo>
                    <a:cubicBezTo>
                      <a:pt x="11979" y="593"/>
                      <a:pt x="11979" y="508"/>
                      <a:pt x="11979" y="466"/>
                    </a:cubicBezTo>
                    <a:cubicBezTo>
                      <a:pt x="11979" y="466"/>
                      <a:pt x="11979" y="466"/>
                      <a:pt x="11979" y="466"/>
                    </a:cubicBezTo>
                    <a:cubicBezTo>
                      <a:pt x="11948" y="381"/>
                      <a:pt x="11822" y="339"/>
                      <a:pt x="11696" y="339"/>
                    </a:cubicBezTo>
                    <a:cubicBezTo>
                      <a:pt x="11633" y="339"/>
                      <a:pt x="11570" y="381"/>
                      <a:pt x="11539" y="381"/>
                    </a:cubicBezTo>
                    <a:cubicBezTo>
                      <a:pt x="11476" y="466"/>
                      <a:pt x="11413" y="466"/>
                      <a:pt x="11319" y="466"/>
                    </a:cubicBezTo>
                    <a:cubicBezTo>
                      <a:pt x="11224" y="466"/>
                      <a:pt x="11099" y="424"/>
                      <a:pt x="10973" y="424"/>
                    </a:cubicBezTo>
                    <a:cubicBezTo>
                      <a:pt x="10847" y="381"/>
                      <a:pt x="10753" y="381"/>
                      <a:pt x="10659" y="381"/>
                    </a:cubicBezTo>
                    <a:cubicBezTo>
                      <a:pt x="10596" y="381"/>
                      <a:pt x="10564" y="381"/>
                      <a:pt x="10564" y="381"/>
                    </a:cubicBezTo>
                    <a:cubicBezTo>
                      <a:pt x="10501" y="551"/>
                      <a:pt x="10187" y="551"/>
                      <a:pt x="9747" y="551"/>
                    </a:cubicBezTo>
                    <a:cubicBezTo>
                      <a:pt x="9621" y="593"/>
                      <a:pt x="9495" y="593"/>
                      <a:pt x="9432" y="593"/>
                    </a:cubicBezTo>
                    <a:cubicBezTo>
                      <a:pt x="9464" y="593"/>
                      <a:pt x="9495" y="635"/>
                      <a:pt x="9495" y="635"/>
                    </a:cubicBezTo>
                    <a:cubicBezTo>
                      <a:pt x="9652" y="762"/>
                      <a:pt x="9778" y="847"/>
                      <a:pt x="9778" y="974"/>
                    </a:cubicBezTo>
                    <a:cubicBezTo>
                      <a:pt x="9747" y="1101"/>
                      <a:pt x="9621" y="1101"/>
                      <a:pt x="9401" y="1101"/>
                    </a:cubicBezTo>
                    <a:cubicBezTo>
                      <a:pt x="9338" y="1144"/>
                      <a:pt x="9181" y="1144"/>
                      <a:pt x="9118" y="1144"/>
                    </a:cubicBezTo>
                    <a:cubicBezTo>
                      <a:pt x="9212" y="1271"/>
                      <a:pt x="9338" y="1355"/>
                      <a:pt x="9527" y="1482"/>
                    </a:cubicBezTo>
                    <a:cubicBezTo>
                      <a:pt x="9715" y="1609"/>
                      <a:pt x="9904" y="1736"/>
                      <a:pt x="10030" y="1906"/>
                    </a:cubicBezTo>
                    <a:cubicBezTo>
                      <a:pt x="10093" y="1991"/>
                      <a:pt x="10124" y="2075"/>
                      <a:pt x="10093" y="2160"/>
                    </a:cubicBezTo>
                    <a:cubicBezTo>
                      <a:pt x="10093" y="2202"/>
                      <a:pt x="10061" y="2245"/>
                      <a:pt x="9998" y="2245"/>
                    </a:cubicBezTo>
                    <a:cubicBezTo>
                      <a:pt x="9904" y="2245"/>
                      <a:pt x="9652" y="2075"/>
                      <a:pt x="9495" y="1948"/>
                    </a:cubicBezTo>
                    <a:cubicBezTo>
                      <a:pt x="9369" y="1821"/>
                      <a:pt x="9212" y="1779"/>
                      <a:pt x="9086" y="1736"/>
                    </a:cubicBezTo>
                    <a:cubicBezTo>
                      <a:pt x="8929" y="1694"/>
                      <a:pt x="8772" y="1652"/>
                      <a:pt x="8678" y="1525"/>
                    </a:cubicBezTo>
                    <a:cubicBezTo>
                      <a:pt x="8583" y="1355"/>
                      <a:pt x="8206" y="1228"/>
                      <a:pt x="7955" y="1228"/>
                    </a:cubicBezTo>
                    <a:cubicBezTo>
                      <a:pt x="7860" y="1228"/>
                      <a:pt x="7829" y="1228"/>
                      <a:pt x="7829" y="1271"/>
                    </a:cubicBezTo>
                    <a:cubicBezTo>
                      <a:pt x="7797" y="1313"/>
                      <a:pt x="7955" y="1440"/>
                      <a:pt x="8017" y="1482"/>
                    </a:cubicBezTo>
                    <a:cubicBezTo>
                      <a:pt x="8175" y="1609"/>
                      <a:pt x="8269" y="1736"/>
                      <a:pt x="8269" y="1864"/>
                    </a:cubicBezTo>
                    <a:cubicBezTo>
                      <a:pt x="8269" y="1906"/>
                      <a:pt x="8269" y="1991"/>
                      <a:pt x="8112" y="1991"/>
                    </a:cubicBezTo>
                    <a:cubicBezTo>
                      <a:pt x="8049" y="1991"/>
                      <a:pt x="7986" y="1991"/>
                      <a:pt x="7923" y="1991"/>
                    </a:cubicBezTo>
                    <a:cubicBezTo>
                      <a:pt x="7860" y="1948"/>
                      <a:pt x="7797" y="1948"/>
                      <a:pt x="7766" y="1948"/>
                    </a:cubicBezTo>
                    <a:cubicBezTo>
                      <a:pt x="7766" y="1948"/>
                      <a:pt x="7734" y="1948"/>
                      <a:pt x="7734" y="1948"/>
                    </a:cubicBezTo>
                    <a:cubicBezTo>
                      <a:pt x="7734" y="1948"/>
                      <a:pt x="7734" y="1948"/>
                      <a:pt x="7703" y="1948"/>
                    </a:cubicBezTo>
                    <a:cubicBezTo>
                      <a:pt x="7640" y="1948"/>
                      <a:pt x="7577" y="1906"/>
                      <a:pt x="7452" y="1779"/>
                    </a:cubicBezTo>
                    <a:cubicBezTo>
                      <a:pt x="7326" y="1652"/>
                      <a:pt x="7169" y="1482"/>
                      <a:pt x="7074" y="1482"/>
                    </a:cubicBezTo>
                    <a:cubicBezTo>
                      <a:pt x="7043" y="1482"/>
                      <a:pt x="7011" y="1482"/>
                      <a:pt x="7011" y="1482"/>
                    </a:cubicBezTo>
                    <a:cubicBezTo>
                      <a:pt x="7011" y="1482"/>
                      <a:pt x="7043" y="1567"/>
                      <a:pt x="7043" y="1652"/>
                    </a:cubicBezTo>
                    <a:cubicBezTo>
                      <a:pt x="7074" y="1736"/>
                      <a:pt x="7106" y="1864"/>
                      <a:pt x="7106" y="1991"/>
                    </a:cubicBezTo>
                    <a:cubicBezTo>
                      <a:pt x="7106" y="2287"/>
                      <a:pt x="6886" y="2499"/>
                      <a:pt x="6760" y="2499"/>
                    </a:cubicBezTo>
                    <a:cubicBezTo>
                      <a:pt x="6728" y="2499"/>
                      <a:pt x="6697" y="2499"/>
                      <a:pt x="6666" y="2456"/>
                    </a:cubicBezTo>
                    <a:cubicBezTo>
                      <a:pt x="6634" y="2414"/>
                      <a:pt x="6666" y="2329"/>
                      <a:pt x="6697" y="2287"/>
                    </a:cubicBezTo>
                    <a:cubicBezTo>
                      <a:pt x="6728" y="2160"/>
                      <a:pt x="6728" y="1948"/>
                      <a:pt x="6697" y="1736"/>
                    </a:cubicBezTo>
                    <a:cubicBezTo>
                      <a:pt x="6666" y="1567"/>
                      <a:pt x="6603" y="1482"/>
                      <a:pt x="6540" y="1440"/>
                    </a:cubicBezTo>
                    <a:cubicBezTo>
                      <a:pt x="6445" y="1398"/>
                      <a:pt x="6194" y="1440"/>
                      <a:pt x="5974" y="1525"/>
                    </a:cubicBezTo>
                    <a:cubicBezTo>
                      <a:pt x="5817" y="1609"/>
                      <a:pt x="5628" y="1652"/>
                      <a:pt x="5502" y="1652"/>
                    </a:cubicBezTo>
                    <a:cubicBezTo>
                      <a:pt x="5471" y="1652"/>
                      <a:pt x="5471" y="1652"/>
                      <a:pt x="5471" y="1652"/>
                    </a:cubicBezTo>
                    <a:cubicBezTo>
                      <a:pt x="5471" y="1652"/>
                      <a:pt x="5439" y="1652"/>
                      <a:pt x="5439" y="1652"/>
                    </a:cubicBezTo>
                    <a:cubicBezTo>
                      <a:pt x="5219" y="1652"/>
                      <a:pt x="5062" y="1736"/>
                      <a:pt x="5031" y="1779"/>
                    </a:cubicBezTo>
                    <a:cubicBezTo>
                      <a:pt x="5031" y="1779"/>
                      <a:pt x="5031" y="1779"/>
                      <a:pt x="5062" y="1821"/>
                    </a:cubicBezTo>
                    <a:cubicBezTo>
                      <a:pt x="5188" y="1906"/>
                      <a:pt x="5219" y="1991"/>
                      <a:pt x="5219" y="2075"/>
                    </a:cubicBezTo>
                    <a:cubicBezTo>
                      <a:pt x="5188" y="2160"/>
                      <a:pt x="5125" y="2202"/>
                      <a:pt x="5062" y="2202"/>
                    </a:cubicBezTo>
                    <a:cubicBezTo>
                      <a:pt x="4968" y="2202"/>
                      <a:pt x="4873" y="2118"/>
                      <a:pt x="4779" y="2075"/>
                    </a:cubicBezTo>
                    <a:cubicBezTo>
                      <a:pt x="4716" y="1991"/>
                      <a:pt x="4622" y="1991"/>
                      <a:pt x="4496" y="1991"/>
                    </a:cubicBezTo>
                    <a:cubicBezTo>
                      <a:pt x="4339" y="1991"/>
                      <a:pt x="4150" y="2033"/>
                      <a:pt x="4087" y="2075"/>
                    </a:cubicBezTo>
                    <a:cubicBezTo>
                      <a:pt x="4150" y="2160"/>
                      <a:pt x="4213" y="2329"/>
                      <a:pt x="4213" y="2499"/>
                    </a:cubicBezTo>
                    <a:cubicBezTo>
                      <a:pt x="4245" y="2668"/>
                      <a:pt x="4213" y="2795"/>
                      <a:pt x="4182" y="2880"/>
                    </a:cubicBezTo>
                    <a:cubicBezTo>
                      <a:pt x="4150" y="2922"/>
                      <a:pt x="4119" y="2965"/>
                      <a:pt x="4056" y="2965"/>
                    </a:cubicBezTo>
                    <a:cubicBezTo>
                      <a:pt x="3962" y="2965"/>
                      <a:pt x="3899" y="2922"/>
                      <a:pt x="3804" y="2880"/>
                    </a:cubicBezTo>
                    <a:cubicBezTo>
                      <a:pt x="3679" y="2838"/>
                      <a:pt x="3553" y="2795"/>
                      <a:pt x="3459" y="2795"/>
                    </a:cubicBezTo>
                    <a:cubicBezTo>
                      <a:pt x="3144" y="2838"/>
                      <a:pt x="1918" y="3642"/>
                      <a:pt x="1886" y="3854"/>
                    </a:cubicBezTo>
                    <a:cubicBezTo>
                      <a:pt x="1918" y="3939"/>
                      <a:pt x="2138" y="3939"/>
                      <a:pt x="2201" y="3939"/>
                    </a:cubicBezTo>
                    <a:cubicBezTo>
                      <a:pt x="2232" y="3939"/>
                      <a:pt x="2264" y="3939"/>
                      <a:pt x="2295" y="3939"/>
                    </a:cubicBezTo>
                    <a:cubicBezTo>
                      <a:pt x="2327" y="3939"/>
                      <a:pt x="2358" y="3939"/>
                      <a:pt x="2390" y="3939"/>
                    </a:cubicBezTo>
                    <a:cubicBezTo>
                      <a:pt x="2547" y="3939"/>
                      <a:pt x="2672" y="3939"/>
                      <a:pt x="2735" y="3981"/>
                    </a:cubicBezTo>
                    <a:cubicBezTo>
                      <a:pt x="2798" y="4024"/>
                      <a:pt x="2830" y="4108"/>
                      <a:pt x="2830" y="4193"/>
                    </a:cubicBezTo>
                    <a:cubicBezTo>
                      <a:pt x="2830" y="4447"/>
                      <a:pt x="2641" y="4828"/>
                      <a:pt x="2452" y="4998"/>
                    </a:cubicBezTo>
                    <a:cubicBezTo>
                      <a:pt x="2327" y="5125"/>
                      <a:pt x="2075" y="5125"/>
                      <a:pt x="1824" y="5125"/>
                    </a:cubicBezTo>
                    <a:cubicBezTo>
                      <a:pt x="1666" y="5125"/>
                      <a:pt x="1383" y="5167"/>
                      <a:pt x="1352" y="5209"/>
                    </a:cubicBezTo>
                    <a:cubicBezTo>
                      <a:pt x="1352" y="5379"/>
                      <a:pt x="1132" y="5464"/>
                      <a:pt x="755" y="5548"/>
                    </a:cubicBezTo>
                    <a:cubicBezTo>
                      <a:pt x="472" y="5633"/>
                      <a:pt x="0" y="5760"/>
                      <a:pt x="0" y="5929"/>
                    </a:cubicBezTo>
                    <a:cubicBezTo>
                      <a:pt x="0" y="5972"/>
                      <a:pt x="31" y="6141"/>
                      <a:pt x="157" y="6184"/>
                    </a:cubicBezTo>
                    <a:cubicBezTo>
                      <a:pt x="220" y="6184"/>
                      <a:pt x="283" y="6184"/>
                      <a:pt x="346" y="6184"/>
                    </a:cubicBezTo>
                    <a:cubicBezTo>
                      <a:pt x="472" y="6226"/>
                      <a:pt x="660" y="6226"/>
                      <a:pt x="786" y="6438"/>
                    </a:cubicBezTo>
                    <a:cubicBezTo>
                      <a:pt x="880" y="6565"/>
                      <a:pt x="1038" y="6607"/>
                      <a:pt x="1258" y="6607"/>
                    </a:cubicBezTo>
                    <a:cubicBezTo>
                      <a:pt x="1383" y="6607"/>
                      <a:pt x="1541" y="6565"/>
                      <a:pt x="1698" y="6522"/>
                    </a:cubicBezTo>
                    <a:cubicBezTo>
                      <a:pt x="1918" y="6395"/>
                      <a:pt x="2138" y="6438"/>
                      <a:pt x="2264" y="6607"/>
                    </a:cubicBezTo>
                    <a:cubicBezTo>
                      <a:pt x="2295" y="6692"/>
                      <a:pt x="2327" y="6776"/>
                      <a:pt x="2327" y="6861"/>
                    </a:cubicBezTo>
                    <a:cubicBezTo>
                      <a:pt x="2327" y="6988"/>
                      <a:pt x="2264" y="7073"/>
                      <a:pt x="2107" y="7073"/>
                    </a:cubicBezTo>
                    <a:cubicBezTo>
                      <a:pt x="2044" y="7073"/>
                      <a:pt x="1949" y="7031"/>
                      <a:pt x="1824" y="7031"/>
                    </a:cubicBezTo>
                    <a:cubicBezTo>
                      <a:pt x="1729" y="6988"/>
                      <a:pt x="1603" y="6988"/>
                      <a:pt x="1509" y="6988"/>
                    </a:cubicBezTo>
                    <a:cubicBezTo>
                      <a:pt x="1446" y="6988"/>
                      <a:pt x="1383" y="6988"/>
                      <a:pt x="1352" y="7031"/>
                    </a:cubicBezTo>
                    <a:cubicBezTo>
                      <a:pt x="1226" y="7115"/>
                      <a:pt x="1006" y="7158"/>
                      <a:pt x="817" y="7158"/>
                    </a:cubicBezTo>
                    <a:cubicBezTo>
                      <a:pt x="692" y="7158"/>
                      <a:pt x="566" y="7158"/>
                      <a:pt x="503" y="7200"/>
                    </a:cubicBezTo>
                    <a:cubicBezTo>
                      <a:pt x="534" y="7242"/>
                      <a:pt x="692" y="7285"/>
                      <a:pt x="817" y="7285"/>
                    </a:cubicBezTo>
                    <a:cubicBezTo>
                      <a:pt x="912" y="7285"/>
                      <a:pt x="1006" y="7285"/>
                      <a:pt x="1100" y="7327"/>
                    </a:cubicBezTo>
                    <a:cubicBezTo>
                      <a:pt x="1163" y="7327"/>
                      <a:pt x="1226" y="7369"/>
                      <a:pt x="1258" y="7454"/>
                    </a:cubicBezTo>
                    <a:cubicBezTo>
                      <a:pt x="1289" y="7539"/>
                      <a:pt x="1258" y="7624"/>
                      <a:pt x="1195" y="7708"/>
                    </a:cubicBezTo>
                    <a:cubicBezTo>
                      <a:pt x="1195" y="7708"/>
                      <a:pt x="1163" y="7751"/>
                      <a:pt x="1163" y="7793"/>
                    </a:cubicBezTo>
                    <a:cubicBezTo>
                      <a:pt x="1163" y="7835"/>
                      <a:pt x="1163" y="7835"/>
                      <a:pt x="1258" y="7878"/>
                    </a:cubicBezTo>
                    <a:cubicBezTo>
                      <a:pt x="1352" y="7920"/>
                      <a:pt x="1446" y="7962"/>
                      <a:pt x="1541" y="8005"/>
                    </a:cubicBezTo>
                    <a:cubicBezTo>
                      <a:pt x="1698" y="8132"/>
                      <a:pt x="1918" y="8216"/>
                      <a:pt x="2012" y="8216"/>
                    </a:cubicBezTo>
                    <a:cubicBezTo>
                      <a:pt x="1981" y="8132"/>
                      <a:pt x="1981" y="8089"/>
                      <a:pt x="2012" y="8047"/>
                    </a:cubicBezTo>
                    <a:cubicBezTo>
                      <a:pt x="2012" y="7962"/>
                      <a:pt x="2107" y="7962"/>
                      <a:pt x="2201" y="7962"/>
                    </a:cubicBezTo>
                    <a:cubicBezTo>
                      <a:pt x="2264" y="7962"/>
                      <a:pt x="2421" y="7962"/>
                      <a:pt x="2484" y="8089"/>
                    </a:cubicBezTo>
                    <a:cubicBezTo>
                      <a:pt x="2515" y="8089"/>
                      <a:pt x="2547" y="8047"/>
                      <a:pt x="2610" y="8005"/>
                    </a:cubicBezTo>
                    <a:cubicBezTo>
                      <a:pt x="2704" y="7962"/>
                      <a:pt x="2830" y="7878"/>
                      <a:pt x="2924" y="7920"/>
                    </a:cubicBezTo>
                    <a:cubicBezTo>
                      <a:pt x="2987" y="7962"/>
                      <a:pt x="3050" y="7920"/>
                      <a:pt x="3113" y="7878"/>
                    </a:cubicBezTo>
                    <a:cubicBezTo>
                      <a:pt x="3144" y="7835"/>
                      <a:pt x="3207" y="7793"/>
                      <a:pt x="3270" y="7793"/>
                    </a:cubicBezTo>
                    <a:cubicBezTo>
                      <a:pt x="3301" y="7793"/>
                      <a:pt x="3333" y="7793"/>
                      <a:pt x="3396" y="7835"/>
                    </a:cubicBezTo>
                    <a:cubicBezTo>
                      <a:pt x="3459" y="7878"/>
                      <a:pt x="3647" y="7962"/>
                      <a:pt x="3867" y="8005"/>
                    </a:cubicBezTo>
                    <a:cubicBezTo>
                      <a:pt x="4119" y="8047"/>
                      <a:pt x="4370" y="8132"/>
                      <a:pt x="4528" y="8216"/>
                    </a:cubicBezTo>
                    <a:cubicBezTo>
                      <a:pt x="4590" y="8301"/>
                      <a:pt x="4685" y="8344"/>
                      <a:pt x="4748" y="8386"/>
                    </a:cubicBezTo>
                    <a:cubicBezTo>
                      <a:pt x="4936" y="8471"/>
                      <a:pt x="5156" y="8555"/>
                      <a:pt x="5125" y="8809"/>
                    </a:cubicBezTo>
                    <a:cubicBezTo>
                      <a:pt x="5093" y="8979"/>
                      <a:pt x="5251" y="9148"/>
                      <a:pt x="5565" y="9360"/>
                    </a:cubicBezTo>
                    <a:cubicBezTo>
                      <a:pt x="5942" y="9572"/>
                      <a:pt x="5942" y="10080"/>
                      <a:pt x="5942" y="10207"/>
                    </a:cubicBezTo>
                    <a:cubicBezTo>
                      <a:pt x="5942" y="10292"/>
                      <a:pt x="6005" y="10419"/>
                      <a:pt x="6068" y="10504"/>
                    </a:cubicBezTo>
                    <a:cubicBezTo>
                      <a:pt x="6131" y="10588"/>
                      <a:pt x="6225" y="10673"/>
                      <a:pt x="6162" y="10800"/>
                    </a:cubicBezTo>
                    <a:cubicBezTo>
                      <a:pt x="6131" y="10885"/>
                      <a:pt x="6257" y="11054"/>
                      <a:pt x="6351" y="11181"/>
                    </a:cubicBezTo>
                    <a:cubicBezTo>
                      <a:pt x="6383" y="11224"/>
                      <a:pt x="6414" y="11266"/>
                      <a:pt x="6414" y="11351"/>
                    </a:cubicBezTo>
                    <a:cubicBezTo>
                      <a:pt x="6414" y="11478"/>
                      <a:pt x="6320" y="11562"/>
                      <a:pt x="6257" y="11647"/>
                    </a:cubicBezTo>
                    <a:cubicBezTo>
                      <a:pt x="6194" y="11689"/>
                      <a:pt x="6162" y="11732"/>
                      <a:pt x="6162" y="11774"/>
                    </a:cubicBezTo>
                    <a:cubicBezTo>
                      <a:pt x="6225" y="11901"/>
                      <a:pt x="6225" y="12028"/>
                      <a:pt x="6194" y="12113"/>
                    </a:cubicBezTo>
                    <a:cubicBezTo>
                      <a:pt x="6194" y="12198"/>
                      <a:pt x="6162" y="12282"/>
                      <a:pt x="6194" y="12325"/>
                    </a:cubicBezTo>
                    <a:cubicBezTo>
                      <a:pt x="6225" y="12367"/>
                      <a:pt x="6257" y="12367"/>
                      <a:pt x="6288" y="12409"/>
                    </a:cubicBezTo>
                    <a:cubicBezTo>
                      <a:pt x="6445" y="12409"/>
                      <a:pt x="6508" y="12367"/>
                      <a:pt x="6571" y="12282"/>
                    </a:cubicBezTo>
                    <a:cubicBezTo>
                      <a:pt x="6603" y="12198"/>
                      <a:pt x="6697" y="12071"/>
                      <a:pt x="6823" y="12071"/>
                    </a:cubicBezTo>
                    <a:cubicBezTo>
                      <a:pt x="6886" y="12071"/>
                      <a:pt x="6948" y="12071"/>
                      <a:pt x="6980" y="12155"/>
                    </a:cubicBezTo>
                    <a:cubicBezTo>
                      <a:pt x="7011" y="12240"/>
                      <a:pt x="7011" y="12325"/>
                      <a:pt x="6980" y="12367"/>
                    </a:cubicBezTo>
                    <a:cubicBezTo>
                      <a:pt x="6980" y="12494"/>
                      <a:pt x="6948" y="12536"/>
                      <a:pt x="6980" y="12579"/>
                    </a:cubicBezTo>
                    <a:cubicBezTo>
                      <a:pt x="7043" y="12664"/>
                      <a:pt x="7137" y="12706"/>
                      <a:pt x="7231" y="12706"/>
                    </a:cubicBezTo>
                    <a:cubicBezTo>
                      <a:pt x="7357" y="12791"/>
                      <a:pt x="7514" y="12833"/>
                      <a:pt x="7672" y="13002"/>
                    </a:cubicBezTo>
                    <a:cubicBezTo>
                      <a:pt x="7829" y="13214"/>
                      <a:pt x="7829" y="13299"/>
                      <a:pt x="7829" y="13384"/>
                    </a:cubicBezTo>
                    <a:cubicBezTo>
                      <a:pt x="7797" y="13511"/>
                      <a:pt x="7609" y="13511"/>
                      <a:pt x="7452" y="13341"/>
                    </a:cubicBezTo>
                    <a:cubicBezTo>
                      <a:pt x="7357" y="13256"/>
                      <a:pt x="7137" y="13214"/>
                      <a:pt x="6886" y="13214"/>
                    </a:cubicBezTo>
                    <a:cubicBezTo>
                      <a:pt x="6791" y="13214"/>
                      <a:pt x="6697" y="13214"/>
                      <a:pt x="6666" y="13214"/>
                    </a:cubicBezTo>
                    <a:cubicBezTo>
                      <a:pt x="6823" y="13384"/>
                      <a:pt x="7294" y="13680"/>
                      <a:pt x="7452" y="13680"/>
                    </a:cubicBezTo>
                    <a:cubicBezTo>
                      <a:pt x="7452" y="13680"/>
                      <a:pt x="7483" y="13680"/>
                      <a:pt x="7483" y="13680"/>
                    </a:cubicBezTo>
                    <a:cubicBezTo>
                      <a:pt x="7483" y="13680"/>
                      <a:pt x="7514" y="13680"/>
                      <a:pt x="7546" y="13680"/>
                    </a:cubicBezTo>
                    <a:cubicBezTo>
                      <a:pt x="7672" y="13680"/>
                      <a:pt x="7829" y="13849"/>
                      <a:pt x="7860" y="14019"/>
                    </a:cubicBezTo>
                    <a:cubicBezTo>
                      <a:pt x="7923" y="14146"/>
                      <a:pt x="7892" y="14273"/>
                      <a:pt x="7860" y="14315"/>
                    </a:cubicBezTo>
                    <a:cubicBezTo>
                      <a:pt x="7797" y="14400"/>
                      <a:pt x="7797" y="14569"/>
                      <a:pt x="7797" y="14739"/>
                    </a:cubicBezTo>
                    <a:cubicBezTo>
                      <a:pt x="7797" y="14824"/>
                      <a:pt x="7797" y="14866"/>
                      <a:pt x="7797" y="14951"/>
                    </a:cubicBezTo>
                    <a:cubicBezTo>
                      <a:pt x="7797" y="14993"/>
                      <a:pt x="7766" y="15078"/>
                      <a:pt x="7640" y="15078"/>
                    </a:cubicBezTo>
                    <a:cubicBezTo>
                      <a:pt x="7609" y="15078"/>
                      <a:pt x="7546" y="15078"/>
                      <a:pt x="7483" y="15078"/>
                    </a:cubicBezTo>
                    <a:cubicBezTo>
                      <a:pt x="7420" y="15035"/>
                      <a:pt x="7357" y="15035"/>
                      <a:pt x="7294" y="15035"/>
                    </a:cubicBezTo>
                    <a:cubicBezTo>
                      <a:pt x="7137" y="15078"/>
                      <a:pt x="7074" y="15120"/>
                      <a:pt x="7074" y="15289"/>
                    </a:cubicBezTo>
                    <a:cubicBezTo>
                      <a:pt x="7074" y="15459"/>
                      <a:pt x="6980" y="15586"/>
                      <a:pt x="6917" y="15671"/>
                    </a:cubicBezTo>
                    <a:cubicBezTo>
                      <a:pt x="6854" y="15798"/>
                      <a:pt x="6791" y="15882"/>
                      <a:pt x="6760" y="16009"/>
                    </a:cubicBezTo>
                    <a:cubicBezTo>
                      <a:pt x="6760" y="16136"/>
                      <a:pt x="6791" y="16179"/>
                      <a:pt x="6948" y="16264"/>
                    </a:cubicBezTo>
                    <a:cubicBezTo>
                      <a:pt x="6980" y="16264"/>
                      <a:pt x="7043" y="16306"/>
                      <a:pt x="7106" y="16348"/>
                    </a:cubicBezTo>
                    <a:cubicBezTo>
                      <a:pt x="7137" y="16391"/>
                      <a:pt x="7137" y="16433"/>
                      <a:pt x="7137" y="16475"/>
                    </a:cubicBezTo>
                    <a:cubicBezTo>
                      <a:pt x="7137" y="16560"/>
                      <a:pt x="7074" y="16602"/>
                      <a:pt x="7011" y="16687"/>
                    </a:cubicBezTo>
                    <a:cubicBezTo>
                      <a:pt x="6948" y="16729"/>
                      <a:pt x="6854" y="16772"/>
                      <a:pt x="6854" y="16856"/>
                    </a:cubicBezTo>
                    <a:cubicBezTo>
                      <a:pt x="6823" y="16984"/>
                      <a:pt x="7137" y="17322"/>
                      <a:pt x="7294" y="17449"/>
                    </a:cubicBezTo>
                    <a:cubicBezTo>
                      <a:pt x="7420" y="17534"/>
                      <a:pt x="7420" y="17788"/>
                      <a:pt x="7389" y="18000"/>
                    </a:cubicBezTo>
                    <a:cubicBezTo>
                      <a:pt x="7389" y="18127"/>
                      <a:pt x="7389" y="18254"/>
                      <a:pt x="7389" y="18339"/>
                    </a:cubicBezTo>
                    <a:cubicBezTo>
                      <a:pt x="7420" y="18381"/>
                      <a:pt x="7420" y="18381"/>
                      <a:pt x="7452" y="18381"/>
                    </a:cubicBezTo>
                    <a:cubicBezTo>
                      <a:pt x="7483" y="18381"/>
                      <a:pt x="7483" y="18381"/>
                      <a:pt x="7483" y="18381"/>
                    </a:cubicBezTo>
                    <a:cubicBezTo>
                      <a:pt x="7514" y="18381"/>
                      <a:pt x="7546" y="18381"/>
                      <a:pt x="7577" y="18424"/>
                    </a:cubicBezTo>
                    <a:cubicBezTo>
                      <a:pt x="7609" y="18466"/>
                      <a:pt x="7609" y="18551"/>
                      <a:pt x="7609" y="18593"/>
                    </a:cubicBezTo>
                    <a:cubicBezTo>
                      <a:pt x="7609" y="18762"/>
                      <a:pt x="7640" y="18805"/>
                      <a:pt x="7703" y="18847"/>
                    </a:cubicBezTo>
                    <a:cubicBezTo>
                      <a:pt x="7734" y="18889"/>
                      <a:pt x="7797" y="18974"/>
                      <a:pt x="7797" y="19059"/>
                    </a:cubicBezTo>
                    <a:cubicBezTo>
                      <a:pt x="7797" y="19101"/>
                      <a:pt x="7860" y="19144"/>
                      <a:pt x="7892" y="19186"/>
                    </a:cubicBezTo>
                    <a:cubicBezTo>
                      <a:pt x="7986" y="19228"/>
                      <a:pt x="8112" y="19313"/>
                      <a:pt x="8049" y="19525"/>
                    </a:cubicBezTo>
                    <a:cubicBezTo>
                      <a:pt x="8017" y="19694"/>
                      <a:pt x="8080" y="19821"/>
                      <a:pt x="8175" y="19948"/>
                    </a:cubicBezTo>
                    <a:cubicBezTo>
                      <a:pt x="8175" y="19948"/>
                      <a:pt x="8206" y="19991"/>
                      <a:pt x="8206" y="20033"/>
                    </a:cubicBezTo>
                    <a:cubicBezTo>
                      <a:pt x="8238" y="20075"/>
                      <a:pt x="8300" y="20160"/>
                      <a:pt x="8363" y="20202"/>
                    </a:cubicBezTo>
                    <a:cubicBezTo>
                      <a:pt x="8489" y="20329"/>
                      <a:pt x="8583" y="20456"/>
                      <a:pt x="8615" y="20626"/>
                    </a:cubicBezTo>
                    <a:cubicBezTo>
                      <a:pt x="8678" y="20753"/>
                      <a:pt x="8803" y="20965"/>
                      <a:pt x="8961" y="20922"/>
                    </a:cubicBezTo>
                    <a:cubicBezTo>
                      <a:pt x="8961" y="20880"/>
                      <a:pt x="8992" y="20880"/>
                      <a:pt x="9024" y="20880"/>
                    </a:cubicBezTo>
                    <a:cubicBezTo>
                      <a:pt x="9118" y="20880"/>
                      <a:pt x="9149" y="20965"/>
                      <a:pt x="9212" y="21007"/>
                    </a:cubicBezTo>
                    <a:cubicBezTo>
                      <a:pt x="9244" y="21049"/>
                      <a:pt x="9275" y="21049"/>
                      <a:pt x="9307" y="21049"/>
                    </a:cubicBezTo>
                    <a:cubicBezTo>
                      <a:pt x="9307" y="21049"/>
                      <a:pt x="9338" y="21049"/>
                      <a:pt x="9369" y="21049"/>
                    </a:cubicBezTo>
                    <a:cubicBezTo>
                      <a:pt x="9527" y="21049"/>
                      <a:pt x="9747" y="21176"/>
                      <a:pt x="9778" y="21346"/>
                    </a:cubicBezTo>
                    <a:cubicBezTo>
                      <a:pt x="9810" y="21431"/>
                      <a:pt x="10124" y="21558"/>
                      <a:pt x="10344" y="21600"/>
                    </a:cubicBezTo>
                    <a:cubicBezTo>
                      <a:pt x="10376" y="21600"/>
                      <a:pt x="10376" y="21600"/>
                      <a:pt x="10376" y="21600"/>
                    </a:cubicBezTo>
                    <a:cubicBezTo>
                      <a:pt x="10376" y="21600"/>
                      <a:pt x="10407" y="21558"/>
                      <a:pt x="10438" y="21473"/>
                    </a:cubicBezTo>
                    <a:cubicBezTo>
                      <a:pt x="10470" y="21388"/>
                      <a:pt x="10501" y="21304"/>
                      <a:pt x="10564" y="21261"/>
                    </a:cubicBezTo>
                    <a:cubicBezTo>
                      <a:pt x="10596" y="21219"/>
                      <a:pt x="10627" y="21007"/>
                      <a:pt x="10627" y="20922"/>
                    </a:cubicBezTo>
                    <a:cubicBezTo>
                      <a:pt x="10659" y="20711"/>
                      <a:pt x="10690" y="20541"/>
                      <a:pt x="10753" y="20499"/>
                    </a:cubicBezTo>
                    <a:cubicBezTo>
                      <a:pt x="10784" y="20499"/>
                      <a:pt x="10784" y="20372"/>
                      <a:pt x="10784" y="20202"/>
                    </a:cubicBezTo>
                    <a:cubicBezTo>
                      <a:pt x="10784" y="20033"/>
                      <a:pt x="10753" y="19906"/>
                      <a:pt x="10721" y="19906"/>
                    </a:cubicBezTo>
                    <a:cubicBezTo>
                      <a:pt x="10659" y="19864"/>
                      <a:pt x="10627" y="19779"/>
                      <a:pt x="10627" y="19694"/>
                    </a:cubicBezTo>
                    <a:cubicBezTo>
                      <a:pt x="10659" y="19609"/>
                      <a:pt x="10753" y="19482"/>
                      <a:pt x="10941" y="19525"/>
                    </a:cubicBezTo>
                    <a:cubicBezTo>
                      <a:pt x="11036" y="19525"/>
                      <a:pt x="11036" y="19482"/>
                      <a:pt x="11067" y="19398"/>
                    </a:cubicBezTo>
                    <a:cubicBezTo>
                      <a:pt x="11099" y="19313"/>
                      <a:pt x="11099" y="19228"/>
                      <a:pt x="11193" y="19186"/>
                    </a:cubicBezTo>
                    <a:cubicBezTo>
                      <a:pt x="11224" y="19186"/>
                      <a:pt x="11224" y="19101"/>
                      <a:pt x="11224" y="19059"/>
                    </a:cubicBezTo>
                    <a:cubicBezTo>
                      <a:pt x="11256" y="18974"/>
                      <a:pt x="11256" y="18847"/>
                      <a:pt x="11350" y="18805"/>
                    </a:cubicBezTo>
                    <a:cubicBezTo>
                      <a:pt x="11350" y="18805"/>
                      <a:pt x="11350" y="18805"/>
                      <a:pt x="11350" y="18805"/>
                    </a:cubicBezTo>
                    <a:cubicBezTo>
                      <a:pt x="11350" y="18762"/>
                      <a:pt x="11350" y="18678"/>
                      <a:pt x="11319" y="18593"/>
                    </a:cubicBezTo>
                    <a:cubicBezTo>
                      <a:pt x="11256" y="18508"/>
                      <a:pt x="11287" y="18466"/>
                      <a:pt x="11287" y="18424"/>
                    </a:cubicBezTo>
                    <a:cubicBezTo>
                      <a:pt x="11319" y="18339"/>
                      <a:pt x="11382" y="18296"/>
                      <a:pt x="11476" y="18254"/>
                    </a:cubicBezTo>
                    <a:cubicBezTo>
                      <a:pt x="11507" y="18254"/>
                      <a:pt x="11507" y="18254"/>
                      <a:pt x="11507" y="18212"/>
                    </a:cubicBezTo>
                    <a:cubicBezTo>
                      <a:pt x="11507" y="18169"/>
                      <a:pt x="11476" y="18085"/>
                      <a:pt x="11413" y="18042"/>
                    </a:cubicBezTo>
                    <a:cubicBezTo>
                      <a:pt x="11287" y="18000"/>
                      <a:pt x="11256" y="17873"/>
                      <a:pt x="11256" y="17788"/>
                    </a:cubicBezTo>
                    <a:cubicBezTo>
                      <a:pt x="11287" y="17661"/>
                      <a:pt x="11413" y="17619"/>
                      <a:pt x="11507" y="17746"/>
                    </a:cubicBezTo>
                    <a:cubicBezTo>
                      <a:pt x="11539" y="17746"/>
                      <a:pt x="11602" y="17788"/>
                      <a:pt x="11633" y="17788"/>
                    </a:cubicBezTo>
                    <a:cubicBezTo>
                      <a:pt x="11633" y="17788"/>
                      <a:pt x="11633" y="17788"/>
                      <a:pt x="11633" y="17788"/>
                    </a:cubicBezTo>
                    <a:cubicBezTo>
                      <a:pt x="11633" y="17788"/>
                      <a:pt x="11633" y="17746"/>
                      <a:pt x="11633" y="17704"/>
                    </a:cubicBezTo>
                    <a:cubicBezTo>
                      <a:pt x="11570" y="17619"/>
                      <a:pt x="11602" y="17576"/>
                      <a:pt x="11602" y="17534"/>
                    </a:cubicBezTo>
                    <a:cubicBezTo>
                      <a:pt x="11633" y="17407"/>
                      <a:pt x="11790" y="17322"/>
                      <a:pt x="12010" y="17322"/>
                    </a:cubicBezTo>
                    <a:cubicBezTo>
                      <a:pt x="12105" y="17280"/>
                      <a:pt x="12199" y="17238"/>
                      <a:pt x="12231" y="17195"/>
                    </a:cubicBezTo>
                    <a:cubicBezTo>
                      <a:pt x="12262" y="17111"/>
                      <a:pt x="12262" y="17068"/>
                      <a:pt x="12231" y="16984"/>
                    </a:cubicBezTo>
                    <a:cubicBezTo>
                      <a:pt x="12231" y="16941"/>
                      <a:pt x="12231" y="16856"/>
                      <a:pt x="12262" y="16814"/>
                    </a:cubicBezTo>
                    <a:cubicBezTo>
                      <a:pt x="12325" y="16687"/>
                      <a:pt x="12482" y="16729"/>
                      <a:pt x="12545" y="16814"/>
                    </a:cubicBezTo>
                    <a:cubicBezTo>
                      <a:pt x="12545" y="16856"/>
                      <a:pt x="12576" y="16899"/>
                      <a:pt x="12545" y="16984"/>
                    </a:cubicBezTo>
                    <a:cubicBezTo>
                      <a:pt x="12514" y="17068"/>
                      <a:pt x="12514" y="17111"/>
                      <a:pt x="12514" y="17153"/>
                    </a:cubicBezTo>
                    <a:cubicBezTo>
                      <a:pt x="12514" y="17153"/>
                      <a:pt x="12514" y="17153"/>
                      <a:pt x="12514" y="17153"/>
                    </a:cubicBezTo>
                    <a:cubicBezTo>
                      <a:pt x="12576" y="17068"/>
                      <a:pt x="12671" y="17068"/>
                      <a:pt x="12797" y="17026"/>
                    </a:cubicBezTo>
                    <a:cubicBezTo>
                      <a:pt x="12922" y="17026"/>
                      <a:pt x="13048" y="17026"/>
                      <a:pt x="13205" y="16941"/>
                    </a:cubicBezTo>
                    <a:cubicBezTo>
                      <a:pt x="13551" y="16814"/>
                      <a:pt x="13866" y="16433"/>
                      <a:pt x="13928" y="16094"/>
                    </a:cubicBezTo>
                    <a:cubicBezTo>
                      <a:pt x="13991" y="15882"/>
                      <a:pt x="14148" y="15755"/>
                      <a:pt x="14243" y="15713"/>
                    </a:cubicBezTo>
                    <a:cubicBezTo>
                      <a:pt x="14369" y="15628"/>
                      <a:pt x="14400" y="15586"/>
                      <a:pt x="14369" y="15544"/>
                    </a:cubicBezTo>
                    <a:cubicBezTo>
                      <a:pt x="14369" y="15416"/>
                      <a:pt x="14369" y="15332"/>
                      <a:pt x="14400" y="15247"/>
                    </a:cubicBezTo>
                    <a:cubicBezTo>
                      <a:pt x="14431" y="15205"/>
                      <a:pt x="14463" y="15162"/>
                      <a:pt x="14557" y="15162"/>
                    </a:cubicBezTo>
                    <a:cubicBezTo>
                      <a:pt x="14620" y="15162"/>
                      <a:pt x="14714" y="15205"/>
                      <a:pt x="14809" y="15247"/>
                    </a:cubicBezTo>
                    <a:cubicBezTo>
                      <a:pt x="14840" y="15289"/>
                      <a:pt x="14872" y="15289"/>
                      <a:pt x="14872" y="15289"/>
                    </a:cubicBezTo>
                    <a:cubicBezTo>
                      <a:pt x="14903" y="15205"/>
                      <a:pt x="14966" y="15162"/>
                      <a:pt x="15123" y="15162"/>
                    </a:cubicBezTo>
                    <a:cubicBezTo>
                      <a:pt x="15249" y="15162"/>
                      <a:pt x="15312" y="15120"/>
                      <a:pt x="15375" y="15078"/>
                    </a:cubicBezTo>
                    <a:cubicBezTo>
                      <a:pt x="15438" y="15035"/>
                      <a:pt x="15500" y="14993"/>
                      <a:pt x="15658" y="14993"/>
                    </a:cubicBezTo>
                    <a:cubicBezTo>
                      <a:pt x="15941" y="14993"/>
                      <a:pt x="16632" y="14824"/>
                      <a:pt x="16884" y="14527"/>
                    </a:cubicBezTo>
                    <a:cubicBezTo>
                      <a:pt x="17041" y="14358"/>
                      <a:pt x="17293" y="14188"/>
                      <a:pt x="17544" y="14061"/>
                    </a:cubicBezTo>
                    <a:cubicBezTo>
                      <a:pt x="17670" y="13976"/>
                      <a:pt x="17796" y="13892"/>
                      <a:pt x="17890" y="13849"/>
                    </a:cubicBezTo>
                    <a:cubicBezTo>
                      <a:pt x="17890" y="13807"/>
                      <a:pt x="17890" y="13807"/>
                      <a:pt x="17921" y="13807"/>
                    </a:cubicBezTo>
                    <a:cubicBezTo>
                      <a:pt x="17764" y="13849"/>
                      <a:pt x="17576" y="13849"/>
                      <a:pt x="17418" y="138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39" name="Shape 3939"/>
              <p:cNvSpPr/>
              <p:nvPr/>
            </p:nvSpPr>
            <p:spPr>
              <a:xfrm>
                <a:off x="292819" y="451102"/>
                <a:ext cx="44671" cy="24899"/>
              </a:xfrm>
              <a:custGeom>
                <a:avLst/>
                <a:gdLst/>
                <a:ahLst/>
                <a:cxnLst>
                  <a:cxn ang="0">
                    <a:pos x="wd2" y="hd2"/>
                  </a:cxn>
                  <a:cxn ang="5400000">
                    <a:pos x="wd2" y="hd2"/>
                  </a:cxn>
                  <a:cxn ang="10800000">
                    <a:pos x="wd2" y="hd2"/>
                  </a:cxn>
                  <a:cxn ang="16200000">
                    <a:pos x="wd2" y="hd2"/>
                  </a:cxn>
                </a:cxnLst>
                <a:rect l="0" t="0" r="r" b="b"/>
                <a:pathLst>
                  <a:path w="21252" h="21600" fill="norm" stroke="1" extrusionOk="0">
                    <a:moveTo>
                      <a:pt x="14981" y="7200"/>
                    </a:moveTo>
                    <a:cubicBezTo>
                      <a:pt x="13587" y="2400"/>
                      <a:pt x="8710" y="0"/>
                      <a:pt x="5226" y="0"/>
                    </a:cubicBezTo>
                    <a:cubicBezTo>
                      <a:pt x="3136" y="0"/>
                      <a:pt x="2439" y="1200"/>
                      <a:pt x="2439" y="1200"/>
                    </a:cubicBezTo>
                    <a:cubicBezTo>
                      <a:pt x="1742" y="2400"/>
                      <a:pt x="1742" y="3600"/>
                      <a:pt x="1046" y="4800"/>
                    </a:cubicBezTo>
                    <a:cubicBezTo>
                      <a:pt x="-348" y="7200"/>
                      <a:pt x="-348" y="8400"/>
                      <a:pt x="1046" y="10800"/>
                    </a:cubicBezTo>
                    <a:cubicBezTo>
                      <a:pt x="1742" y="13200"/>
                      <a:pt x="3136" y="13200"/>
                      <a:pt x="4529" y="14400"/>
                    </a:cubicBezTo>
                    <a:cubicBezTo>
                      <a:pt x="5923" y="15600"/>
                      <a:pt x="7317" y="16800"/>
                      <a:pt x="9407" y="19200"/>
                    </a:cubicBezTo>
                    <a:cubicBezTo>
                      <a:pt x="10104" y="20400"/>
                      <a:pt x="11497" y="21600"/>
                      <a:pt x="12891" y="21600"/>
                    </a:cubicBezTo>
                    <a:cubicBezTo>
                      <a:pt x="17071" y="21600"/>
                      <a:pt x="21252" y="18000"/>
                      <a:pt x="21252" y="15600"/>
                    </a:cubicBezTo>
                    <a:cubicBezTo>
                      <a:pt x="21252" y="14400"/>
                      <a:pt x="21252" y="14400"/>
                      <a:pt x="19858" y="13200"/>
                    </a:cubicBezTo>
                    <a:cubicBezTo>
                      <a:pt x="18465" y="12000"/>
                      <a:pt x="16375" y="10800"/>
                      <a:pt x="14981" y="72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3940" name="Shape 3940"/>
              <p:cNvSpPr/>
              <p:nvPr/>
            </p:nvSpPr>
            <p:spPr>
              <a:xfrm>
                <a:off x="800591" y="553625"/>
                <a:ext cx="166476" cy="7616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534" y="13600"/>
                    </a:moveTo>
                    <a:cubicBezTo>
                      <a:pt x="19722" y="13200"/>
                      <a:pt x="19910" y="12400"/>
                      <a:pt x="20285" y="12400"/>
                    </a:cubicBezTo>
                    <a:cubicBezTo>
                      <a:pt x="20285" y="12400"/>
                      <a:pt x="20285" y="12400"/>
                      <a:pt x="20285" y="12400"/>
                    </a:cubicBezTo>
                    <a:cubicBezTo>
                      <a:pt x="20661" y="12400"/>
                      <a:pt x="21224" y="10800"/>
                      <a:pt x="21600" y="9600"/>
                    </a:cubicBezTo>
                    <a:cubicBezTo>
                      <a:pt x="21600" y="9200"/>
                      <a:pt x="21600" y="8400"/>
                      <a:pt x="21412" y="8000"/>
                    </a:cubicBezTo>
                    <a:cubicBezTo>
                      <a:pt x="21224" y="7200"/>
                      <a:pt x="21037" y="6800"/>
                      <a:pt x="20849" y="6800"/>
                    </a:cubicBezTo>
                    <a:cubicBezTo>
                      <a:pt x="20285" y="6800"/>
                      <a:pt x="19722" y="6400"/>
                      <a:pt x="19534" y="5600"/>
                    </a:cubicBezTo>
                    <a:cubicBezTo>
                      <a:pt x="19346" y="4800"/>
                      <a:pt x="19158" y="4000"/>
                      <a:pt x="19346" y="3600"/>
                    </a:cubicBezTo>
                    <a:cubicBezTo>
                      <a:pt x="19346" y="3200"/>
                      <a:pt x="19158" y="2800"/>
                      <a:pt x="19158" y="2400"/>
                    </a:cubicBezTo>
                    <a:cubicBezTo>
                      <a:pt x="18970" y="2000"/>
                      <a:pt x="18970" y="2000"/>
                      <a:pt x="18970" y="1600"/>
                    </a:cubicBezTo>
                    <a:cubicBezTo>
                      <a:pt x="18595" y="1600"/>
                      <a:pt x="18407" y="1600"/>
                      <a:pt x="18031" y="2000"/>
                    </a:cubicBezTo>
                    <a:cubicBezTo>
                      <a:pt x="17843" y="2000"/>
                      <a:pt x="17843" y="2000"/>
                      <a:pt x="17843" y="2000"/>
                    </a:cubicBezTo>
                    <a:cubicBezTo>
                      <a:pt x="17468" y="2000"/>
                      <a:pt x="17092" y="1600"/>
                      <a:pt x="16717" y="800"/>
                    </a:cubicBezTo>
                    <a:cubicBezTo>
                      <a:pt x="16529" y="400"/>
                      <a:pt x="16153" y="0"/>
                      <a:pt x="15965" y="0"/>
                    </a:cubicBezTo>
                    <a:cubicBezTo>
                      <a:pt x="15965" y="0"/>
                      <a:pt x="15965" y="0"/>
                      <a:pt x="15965" y="800"/>
                    </a:cubicBezTo>
                    <a:cubicBezTo>
                      <a:pt x="15965" y="1200"/>
                      <a:pt x="15965" y="1600"/>
                      <a:pt x="15965" y="2000"/>
                    </a:cubicBezTo>
                    <a:cubicBezTo>
                      <a:pt x="15965" y="2400"/>
                      <a:pt x="15777" y="2800"/>
                      <a:pt x="15402" y="2800"/>
                    </a:cubicBezTo>
                    <a:cubicBezTo>
                      <a:pt x="15214" y="2800"/>
                      <a:pt x="15026" y="2800"/>
                      <a:pt x="14838" y="2800"/>
                    </a:cubicBezTo>
                    <a:cubicBezTo>
                      <a:pt x="14838" y="2800"/>
                      <a:pt x="14650" y="2800"/>
                      <a:pt x="14650" y="2800"/>
                    </a:cubicBezTo>
                    <a:cubicBezTo>
                      <a:pt x="14463" y="4000"/>
                      <a:pt x="13711" y="4000"/>
                      <a:pt x="13148" y="2800"/>
                    </a:cubicBezTo>
                    <a:cubicBezTo>
                      <a:pt x="13148" y="2400"/>
                      <a:pt x="12960" y="2400"/>
                      <a:pt x="12960" y="2400"/>
                    </a:cubicBezTo>
                    <a:cubicBezTo>
                      <a:pt x="12772" y="2400"/>
                      <a:pt x="12584" y="2400"/>
                      <a:pt x="12584" y="2800"/>
                    </a:cubicBezTo>
                    <a:cubicBezTo>
                      <a:pt x="12584" y="2800"/>
                      <a:pt x="12584" y="3200"/>
                      <a:pt x="12584" y="3600"/>
                    </a:cubicBezTo>
                    <a:cubicBezTo>
                      <a:pt x="12397" y="3600"/>
                      <a:pt x="12397" y="3600"/>
                      <a:pt x="12397" y="3600"/>
                    </a:cubicBezTo>
                    <a:cubicBezTo>
                      <a:pt x="12209" y="3600"/>
                      <a:pt x="12209" y="3600"/>
                      <a:pt x="12209" y="3600"/>
                    </a:cubicBezTo>
                    <a:cubicBezTo>
                      <a:pt x="11833" y="3600"/>
                      <a:pt x="11645" y="3600"/>
                      <a:pt x="11270" y="2800"/>
                    </a:cubicBezTo>
                    <a:cubicBezTo>
                      <a:pt x="10894" y="2400"/>
                      <a:pt x="10894" y="2400"/>
                      <a:pt x="10894" y="2400"/>
                    </a:cubicBezTo>
                    <a:cubicBezTo>
                      <a:pt x="10706" y="2000"/>
                      <a:pt x="10518" y="2400"/>
                      <a:pt x="10330" y="2800"/>
                    </a:cubicBezTo>
                    <a:cubicBezTo>
                      <a:pt x="10143" y="3200"/>
                      <a:pt x="10143" y="3600"/>
                      <a:pt x="10143" y="3600"/>
                    </a:cubicBezTo>
                    <a:cubicBezTo>
                      <a:pt x="10143" y="4400"/>
                      <a:pt x="10143" y="4800"/>
                      <a:pt x="9955" y="5200"/>
                    </a:cubicBezTo>
                    <a:cubicBezTo>
                      <a:pt x="9955" y="5200"/>
                      <a:pt x="9767" y="5200"/>
                      <a:pt x="9579" y="5200"/>
                    </a:cubicBezTo>
                    <a:cubicBezTo>
                      <a:pt x="9203" y="5200"/>
                      <a:pt x="9016" y="4800"/>
                      <a:pt x="8640" y="3200"/>
                    </a:cubicBezTo>
                    <a:cubicBezTo>
                      <a:pt x="8452" y="2800"/>
                      <a:pt x="8452" y="2800"/>
                      <a:pt x="8452" y="2800"/>
                    </a:cubicBezTo>
                    <a:cubicBezTo>
                      <a:pt x="8452" y="2800"/>
                      <a:pt x="8264" y="2800"/>
                      <a:pt x="8264" y="3200"/>
                    </a:cubicBezTo>
                    <a:cubicBezTo>
                      <a:pt x="8264" y="3600"/>
                      <a:pt x="8264" y="3600"/>
                      <a:pt x="8264" y="4000"/>
                    </a:cubicBezTo>
                    <a:cubicBezTo>
                      <a:pt x="8452" y="4800"/>
                      <a:pt x="8640" y="6000"/>
                      <a:pt x="8452" y="6800"/>
                    </a:cubicBezTo>
                    <a:cubicBezTo>
                      <a:pt x="8264" y="7200"/>
                      <a:pt x="7889" y="7600"/>
                      <a:pt x="7513" y="7200"/>
                    </a:cubicBezTo>
                    <a:cubicBezTo>
                      <a:pt x="7325" y="6800"/>
                      <a:pt x="6762" y="7200"/>
                      <a:pt x="6574" y="8000"/>
                    </a:cubicBezTo>
                    <a:cubicBezTo>
                      <a:pt x="6574" y="8400"/>
                      <a:pt x="6386" y="8800"/>
                      <a:pt x="6198" y="8800"/>
                    </a:cubicBezTo>
                    <a:cubicBezTo>
                      <a:pt x="5635" y="8800"/>
                      <a:pt x="5259" y="7200"/>
                      <a:pt x="5071" y="6000"/>
                    </a:cubicBezTo>
                    <a:cubicBezTo>
                      <a:pt x="5071" y="5200"/>
                      <a:pt x="5071" y="4000"/>
                      <a:pt x="5447" y="3600"/>
                    </a:cubicBezTo>
                    <a:cubicBezTo>
                      <a:pt x="5071" y="2400"/>
                      <a:pt x="3193" y="400"/>
                      <a:pt x="2442" y="400"/>
                    </a:cubicBezTo>
                    <a:cubicBezTo>
                      <a:pt x="2442" y="400"/>
                      <a:pt x="2442" y="400"/>
                      <a:pt x="2442" y="400"/>
                    </a:cubicBezTo>
                    <a:cubicBezTo>
                      <a:pt x="2630" y="800"/>
                      <a:pt x="2817" y="800"/>
                      <a:pt x="3005" y="1600"/>
                    </a:cubicBezTo>
                    <a:cubicBezTo>
                      <a:pt x="3193" y="1600"/>
                      <a:pt x="3381" y="2400"/>
                      <a:pt x="3381" y="2800"/>
                    </a:cubicBezTo>
                    <a:cubicBezTo>
                      <a:pt x="3381" y="3200"/>
                      <a:pt x="3193" y="3600"/>
                      <a:pt x="2817" y="3600"/>
                    </a:cubicBezTo>
                    <a:cubicBezTo>
                      <a:pt x="2442" y="3600"/>
                      <a:pt x="2066" y="3200"/>
                      <a:pt x="1690" y="2400"/>
                    </a:cubicBezTo>
                    <a:cubicBezTo>
                      <a:pt x="1690" y="2400"/>
                      <a:pt x="1690" y="2400"/>
                      <a:pt x="1690" y="2400"/>
                    </a:cubicBezTo>
                    <a:cubicBezTo>
                      <a:pt x="1503" y="2400"/>
                      <a:pt x="1127" y="2800"/>
                      <a:pt x="939" y="3600"/>
                    </a:cubicBezTo>
                    <a:cubicBezTo>
                      <a:pt x="751" y="4000"/>
                      <a:pt x="563" y="4800"/>
                      <a:pt x="376" y="5200"/>
                    </a:cubicBezTo>
                    <a:cubicBezTo>
                      <a:pt x="188" y="5600"/>
                      <a:pt x="0" y="6000"/>
                      <a:pt x="0" y="6400"/>
                    </a:cubicBezTo>
                    <a:cubicBezTo>
                      <a:pt x="0" y="6400"/>
                      <a:pt x="376" y="6800"/>
                      <a:pt x="751" y="6800"/>
                    </a:cubicBezTo>
                    <a:cubicBezTo>
                      <a:pt x="1127" y="6800"/>
                      <a:pt x="1315" y="6800"/>
                      <a:pt x="1503" y="6400"/>
                    </a:cubicBezTo>
                    <a:cubicBezTo>
                      <a:pt x="2630" y="5200"/>
                      <a:pt x="3944" y="5600"/>
                      <a:pt x="4508" y="6400"/>
                    </a:cubicBezTo>
                    <a:cubicBezTo>
                      <a:pt x="4696" y="6800"/>
                      <a:pt x="4696" y="7600"/>
                      <a:pt x="4696" y="7600"/>
                    </a:cubicBezTo>
                    <a:cubicBezTo>
                      <a:pt x="4696" y="8400"/>
                      <a:pt x="4320" y="8800"/>
                      <a:pt x="4132" y="9200"/>
                    </a:cubicBezTo>
                    <a:cubicBezTo>
                      <a:pt x="4132" y="9200"/>
                      <a:pt x="4132" y="9200"/>
                      <a:pt x="4132" y="9200"/>
                    </a:cubicBezTo>
                    <a:cubicBezTo>
                      <a:pt x="4320" y="9600"/>
                      <a:pt x="4320" y="10000"/>
                      <a:pt x="4320" y="10400"/>
                    </a:cubicBezTo>
                    <a:cubicBezTo>
                      <a:pt x="4320" y="10800"/>
                      <a:pt x="3944" y="11200"/>
                      <a:pt x="3569" y="11600"/>
                    </a:cubicBezTo>
                    <a:cubicBezTo>
                      <a:pt x="3569" y="11600"/>
                      <a:pt x="3757" y="12000"/>
                      <a:pt x="3757" y="12000"/>
                    </a:cubicBezTo>
                    <a:cubicBezTo>
                      <a:pt x="3757" y="12400"/>
                      <a:pt x="3757" y="12400"/>
                      <a:pt x="3757" y="12400"/>
                    </a:cubicBezTo>
                    <a:cubicBezTo>
                      <a:pt x="3757" y="12400"/>
                      <a:pt x="3757" y="13200"/>
                      <a:pt x="3757" y="13200"/>
                    </a:cubicBezTo>
                    <a:cubicBezTo>
                      <a:pt x="3757" y="13200"/>
                      <a:pt x="3757" y="13200"/>
                      <a:pt x="3944" y="13200"/>
                    </a:cubicBezTo>
                    <a:cubicBezTo>
                      <a:pt x="4508" y="12400"/>
                      <a:pt x="4883" y="13200"/>
                      <a:pt x="4883" y="14400"/>
                    </a:cubicBezTo>
                    <a:cubicBezTo>
                      <a:pt x="4883" y="14400"/>
                      <a:pt x="4883" y="14800"/>
                      <a:pt x="4883" y="14800"/>
                    </a:cubicBezTo>
                    <a:cubicBezTo>
                      <a:pt x="5259" y="15200"/>
                      <a:pt x="5259" y="15600"/>
                      <a:pt x="5259" y="16400"/>
                    </a:cubicBezTo>
                    <a:cubicBezTo>
                      <a:pt x="5259" y="17200"/>
                      <a:pt x="4883" y="18000"/>
                      <a:pt x="3944" y="18400"/>
                    </a:cubicBezTo>
                    <a:cubicBezTo>
                      <a:pt x="3569" y="18400"/>
                      <a:pt x="3381" y="18400"/>
                      <a:pt x="3193" y="18400"/>
                    </a:cubicBezTo>
                    <a:cubicBezTo>
                      <a:pt x="3569" y="18800"/>
                      <a:pt x="4320" y="18400"/>
                      <a:pt x="5071" y="18000"/>
                    </a:cubicBezTo>
                    <a:cubicBezTo>
                      <a:pt x="5447" y="18000"/>
                      <a:pt x="5447" y="18000"/>
                      <a:pt x="5447" y="18000"/>
                    </a:cubicBezTo>
                    <a:cubicBezTo>
                      <a:pt x="5635" y="18000"/>
                      <a:pt x="5823" y="18000"/>
                      <a:pt x="5823" y="18000"/>
                    </a:cubicBezTo>
                    <a:cubicBezTo>
                      <a:pt x="6762" y="18000"/>
                      <a:pt x="7513" y="18800"/>
                      <a:pt x="8264" y="20000"/>
                    </a:cubicBezTo>
                    <a:cubicBezTo>
                      <a:pt x="8828" y="20400"/>
                      <a:pt x="9203" y="20800"/>
                      <a:pt x="9579" y="21200"/>
                    </a:cubicBezTo>
                    <a:cubicBezTo>
                      <a:pt x="9767" y="21600"/>
                      <a:pt x="10143" y="21600"/>
                      <a:pt x="10518" y="21600"/>
                    </a:cubicBezTo>
                    <a:cubicBezTo>
                      <a:pt x="10518" y="21600"/>
                      <a:pt x="10518" y="21600"/>
                      <a:pt x="10518" y="21600"/>
                    </a:cubicBezTo>
                    <a:cubicBezTo>
                      <a:pt x="11645" y="21600"/>
                      <a:pt x="12772" y="20400"/>
                      <a:pt x="12772" y="20000"/>
                    </a:cubicBezTo>
                    <a:cubicBezTo>
                      <a:pt x="12960" y="18800"/>
                      <a:pt x="13711" y="18400"/>
                      <a:pt x="14463" y="18400"/>
                    </a:cubicBezTo>
                    <a:cubicBezTo>
                      <a:pt x="14838" y="18000"/>
                      <a:pt x="15402" y="18000"/>
                      <a:pt x="15590" y="17600"/>
                    </a:cubicBezTo>
                    <a:cubicBezTo>
                      <a:pt x="16341" y="16400"/>
                      <a:pt x="17280" y="15200"/>
                      <a:pt x="18595" y="15200"/>
                    </a:cubicBezTo>
                    <a:cubicBezTo>
                      <a:pt x="19158" y="15200"/>
                      <a:pt x="19346" y="14400"/>
                      <a:pt x="19534" y="13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grpSp>
      <p:grpSp>
        <p:nvGrpSpPr>
          <p:cNvPr id="3962" name="Group 3962"/>
          <p:cNvGrpSpPr/>
          <p:nvPr/>
        </p:nvGrpSpPr>
        <p:grpSpPr>
          <a:xfrm>
            <a:off x="1750828" y="1582513"/>
            <a:ext cx="2247014" cy="4663503"/>
            <a:chOff x="0" y="0"/>
            <a:chExt cx="2247013" cy="4663502"/>
          </a:xfrm>
        </p:grpSpPr>
        <p:sp>
          <p:nvSpPr>
            <p:cNvPr id="3943" name="Shape 3943"/>
            <p:cNvSpPr/>
            <p:nvPr/>
          </p:nvSpPr>
          <p:spPr>
            <a:xfrm>
              <a:off x="0" y="0"/>
              <a:ext cx="2247014" cy="466350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445" y="21600"/>
                  </a:cubicBezTo>
                  <a:cubicBezTo>
                    <a:pt x="2207" y="21600"/>
                    <a:pt x="2207" y="21600"/>
                    <a:pt x="2207" y="21600"/>
                  </a:cubicBezTo>
                  <a:cubicBezTo>
                    <a:pt x="999" y="21600"/>
                    <a:pt x="0" y="21119"/>
                    <a:pt x="0" y="20536"/>
                  </a:cubicBezTo>
                  <a:cubicBezTo>
                    <a:pt x="0" y="1064"/>
                    <a:pt x="0" y="1064"/>
                    <a:pt x="0" y="1064"/>
                  </a:cubicBezTo>
                  <a:cubicBezTo>
                    <a:pt x="0" y="481"/>
                    <a:pt x="999" y="0"/>
                    <a:pt x="2207" y="0"/>
                  </a:cubicBezTo>
                  <a:cubicBezTo>
                    <a:pt x="19445" y="0"/>
                    <a:pt x="19445" y="0"/>
                    <a:pt x="19445" y="0"/>
                  </a:cubicBezTo>
                  <a:cubicBezTo>
                    <a:pt x="20601" y="0"/>
                    <a:pt x="21600" y="481"/>
                    <a:pt x="21600" y="1064"/>
                  </a:cubicBezTo>
                  <a:lnTo>
                    <a:pt x="21600" y="20536"/>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3944" name="Shape 3944"/>
            <p:cNvSpPr/>
            <p:nvPr/>
          </p:nvSpPr>
          <p:spPr>
            <a:xfrm>
              <a:off x="27337" y="27337"/>
              <a:ext cx="2192343" cy="46088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 y="21600"/>
                  </a:moveTo>
                  <a:cubicBezTo>
                    <a:pt x="862" y="21600"/>
                    <a:pt x="0" y="21190"/>
                    <a:pt x="0" y="20652"/>
                  </a:cubicBezTo>
                  <a:cubicBezTo>
                    <a:pt x="0" y="948"/>
                    <a:pt x="0" y="948"/>
                    <a:pt x="0" y="948"/>
                  </a:cubicBezTo>
                  <a:cubicBezTo>
                    <a:pt x="0" y="410"/>
                    <a:pt x="862" y="0"/>
                    <a:pt x="1993" y="0"/>
                  </a:cubicBezTo>
                  <a:cubicBezTo>
                    <a:pt x="19661" y="0"/>
                    <a:pt x="19661" y="0"/>
                    <a:pt x="19661" y="0"/>
                  </a:cubicBezTo>
                  <a:cubicBezTo>
                    <a:pt x="20738" y="0"/>
                    <a:pt x="21600" y="410"/>
                    <a:pt x="21600" y="948"/>
                  </a:cubicBezTo>
                  <a:cubicBezTo>
                    <a:pt x="21600" y="20652"/>
                    <a:pt x="21600" y="20652"/>
                    <a:pt x="21600" y="20652"/>
                  </a:cubicBezTo>
                  <a:cubicBezTo>
                    <a:pt x="21600" y="21190"/>
                    <a:pt x="20738" y="21600"/>
                    <a:pt x="19661" y="21600"/>
                  </a:cubicBezTo>
                  <a:lnTo>
                    <a:pt x="1993"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3945" name="Shape 3945"/>
            <p:cNvSpPr/>
            <p:nvPr/>
          </p:nvSpPr>
          <p:spPr>
            <a:xfrm>
              <a:off x="1093436" y="224155"/>
              <a:ext cx="65607" cy="65607"/>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3946" name="Shape 3946"/>
            <p:cNvSpPr/>
            <p:nvPr/>
          </p:nvSpPr>
          <p:spPr>
            <a:xfrm>
              <a:off x="1115305" y="246024"/>
              <a:ext cx="16405" cy="16405"/>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3947" name="Shape 3947"/>
            <p:cNvSpPr/>
            <p:nvPr/>
          </p:nvSpPr>
          <p:spPr>
            <a:xfrm>
              <a:off x="1093436" y="218686"/>
              <a:ext cx="65607" cy="65607"/>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3948" name="Shape 3948"/>
            <p:cNvSpPr/>
            <p:nvPr/>
          </p:nvSpPr>
          <p:spPr>
            <a:xfrm>
              <a:off x="1115305" y="240555"/>
              <a:ext cx="16405" cy="16405"/>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3949" name="Shape 3949"/>
            <p:cNvSpPr/>
            <p:nvPr/>
          </p:nvSpPr>
          <p:spPr>
            <a:xfrm>
              <a:off x="1104370" y="229621"/>
              <a:ext cx="43739" cy="4373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3950" name="Shape 3950"/>
            <p:cNvSpPr/>
            <p:nvPr/>
          </p:nvSpPr>
          <p:spPr>
            <a:xfrm>
              <a:off x="1104370" y="229621"/>
              <a:ext cx="43739" cy="4373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3951" name="Shape 3951"/>
            <p:cNvSpPr/>
            <p:nvPr/>
          </p:nvSpPr>
          <p:spPr>
            <a:xfrm>
              <a:off x="1115305" y="240555"/>
              <a:ext cx="21869" cy="21869"/>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3952" name="Shape 3952"/>
            <p:cNvSpPr/>
            <p:nvPr/>
          </p:nvSpPr>
          <p:spPr>
            <a:xfrm>
              <a:off x="1115305" y="240555"/>
              <a:ext cx="21869" cy="21869"/>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3953" name="Shape 3953"/>
            <p:cNvSpPr/>
            <p:nvPr/>
          </p:nvSpPr>
          <p:spPr>
            <a:xfrm>
              <a:off x="1117158" y="2424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3954" name="Shape 3954"/>
            <p:cNvSpPr/>
            <p:nvPr/>
          </p:nvSpPr>
          <p:spPr>
            <a:xfrm>
              <a:off x="1117158" y="2424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3955" name="Shape 3955"/>
            <p:cNvSpPr/>
            <p:nvPr/>
          </p:nvSpPr>
          <p:spPr>
            <a:xfrm>
              <a:off x="945824" y="4171456"/>
              <a:ext cx="355369" cy="355369"/>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3956" name="Shape 3956"/>
            <p:cNvSpPr/>
            <p:nvPr/>
          </p:nvSpPr>
          <p:spPr>
            <a:xfrm>
              <a:off x="1033299" y="4258931"/>
              <a:ext cx="180420" cy="1804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3957" name="Shape 3957"/>
            <p:cNvSpPr/>
            <p:nvPr/>
          </p:nvSpPr>
          <p:spPr>
            <a:xfrm>
              <a:off x="164015" y="688864"/>
              <a:ext cx="1924449" cy="3373249"/>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3958" name="Shape 3958"/>
            <p:cNvSpPr/>
            <p:nvPr/>
          </p:nvSpPr>
          <p:spPr>
            <a:xfrm>
              <a:off x="180418" y="710732"/>
              <a:ext cx="1886180" cy="3329512"/>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3959" name="Shape 3959"/>
            <p:cNvSpPr/>
            <p:nvPr/>
          </p:nvSpPr>
          <p:spPr>
            <a:xfrm>
              <a:off x="956758" y="382702"/>
              <a:ext cx="399107" cy="929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712" y="0"/>
                    <a:pt x="21600" y="5082"/>
                    <a:pt x="21600" y="11435"/>
                  </a:cubicBezTo>
                  <a:cubicBezTo>
                    <a:pt x="21600" y="16518"/>
                    <a:pt x="20712" y="21600"/>
                    <a:pt x="19233" y="21600"/>
                  </a:cubicBezTo>
                  <a:lnTo>
                    <a:pt x="2367"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3960" name="Shape 3960"/>
            <p:cNvSpPr/>
            <p:nvPr/>
          </p:nvSpPr>
          <p:spPr>
            <a:xfrm>
              <a:off x="978627" y="410039"/>
              <a:ext cx="355370" cy="382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3961" name="Shape 3961"/>
            <p:cNvSpPr/>
            <p:nvPr/>
          </p:nvSpPr>
          <p:spPr>
            <a:xfrm>
              <a:off x="825546" y="399105"/>
              <a:ext cx="60141" cy="60141"/>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sp>
        <p:nvSpPr>
          <p:cNvPr id="3963" name="Shape 3963"/>
          <p:cNvSpPr/>
          <p:nvPr>
            <p:ph type="body" sz="quarter" idx="1"/>
          </p:nvPr>
        </p:nvSpPr>
        <p:spPr>
          <a:prstGeom prst="rect">
            <a:avLst/>
          </a:prstGeom>
        </p:spPr>
        <p:txBody>
          <a:bodyPr/>
          <a:lstStyle/>
          <a:p>
            <a:pPr/>
            <a:r>
              <a:t>Creative Social Media Worldwide Users</a:t>
            </a:r>
          </a:p>
        </p:txBody>
      </p:sp>
      <p:sp>
        <p:nvSpPr>
          <p:cNvPr id="3964" name="Shape 3964"/>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3965" name="Shape 3965"/>
          <p:cNvSpPr/>
          <p:nvPr>
            <p:ph type="body" idx="13"/>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grpSp>
        <p:nvGrpSpPr>
          <p:cNvPr id="3968" name="Group 3968"/>
          <p:cNvGrpSpPr/>
          <p:nvPr/>
        </p:nvGrpSpPr>
        <p:grpSpPr>
          <a:xfrm>
            <a:off x="6471677" y="2844056"/>
            <a:ext cx="1166805" cy="1166800"/>
            <a:chOff x="0" y="0"/>
            <a:chExt cx="1166803" cy="1166798"/>
          </a:xfrm>
        </p:grpSpPr>
        <p:sp>
          <p:nvSpPr>
            <p:cNvPr id="3966" name="Shape 3966"/>
            <p:cNvSpPr/>
            <p:nvPr/>
          </p:nvSpPr>
          <p:spPr>
            <a:xfrm>
              <a:off x="0" y="-1"/>
              <a:ext cx="1166804" cy="1166800"/>
            </a:xfrm>
            <a:prstGeom prst="ellipse">
              <a:avLst/>
            </a:prstGeom>
            <a:solidFill>
              <a:srgbClr val="2F5597">
                <a:alpha val="8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3967" name="Shape 3967"/>
            <p:cNvSpPr/>
            <p:nvPr/>
          </p:nvSpPr>
          <p:spPr>
            <a:xfrm>
              <a:off x="170873" y="264628"/>
              <a:ext cx="825058" cy="637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a:t>
              </a:r>
            </a:p>
          </p:txBody>
        </p:sp>
      </p:grpSp>
      <p:grpSp>
        <p:nvGrpSpPr>
          <p:cNvPr id="3971" name="Group 3971"/>
          <p:cNvGrpSpPr/>
          <p:nvPr/>
        </p:nvGrpSpPr>
        <p:grpSpPr>
          <a:xfrm>
            <a:off x="5387926" y="1667209"/>
            <a:ext cx="841201" cy="841197"/>
            <a:chOff x="0" y="0"/>
            <a:chExt cx="841200" cy="841196"/>
          </a:xfrm>
        </p:grpSpPr>
        <p:sp>
          <p:nvSpPr>
            <p:cNvPr id="3969" name="Shape 3969"/>
            <p:cNvSpPr/>
            <p:nvPr/>
          </p:nvSpPr>
          <p:spPr>
            <a:xfrm>
              <a:off x="-1" y="-1"/>
              <a:ext cx="841202" cy="841198"/>
            </a:xfrm>
            <a:prstGeom prst="ellipse">
              <a:avLst/>
            </a:prstGeom>
            <a:solidFill>
              <a:srgbClr val="00B0F0">
                <a:alpha val="8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3970" name="Shape 3970"/>
            <p:cNvSpPr/>
            <p:nvPr/>
          </p:nvSpPr>
          <p:spPr>
            <a:xfrm>
              <a:off x="123191" y="190728"/>
              <a:ext cx="594819"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3974" name="Group 3974"/>
          <p:cNvGrpSpPr/>
          <p:nvPr/>
        </p:nvGrpSpPr>
        <p:grpSpPr>
          <a:xfrm>
            <a:off x="8089207" y="3060816"/>
            <a:ext cx="649887" cy="649885"/>
            <a:chOff x="0" y="0"/>
            <a:chExt cx="649886" cy="649884"/>
          </a:xfrm>
        </p:grpSpPr>
        <p:sp>
          <p:nvSpPr>
            <p:cNvPr id="3972" name="Shape 3972"/>
            <p:cNvSpPr/>
            <p:nvPr/>
          </p:nvSpPr>
          <p:spPr>
            <a:xfrm>
              <a:off x="-1" y="-1"/>
              <a:ext cx="649888" cy="649886"/>
            </a:xfrm>
            <a:prstGeom prst="ellipse">
              <a:avLst/>
            </a:prstGeom>
            <a:solidFill>
              <a:srgbClr val="937963">
                <a:alpha val="8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3973" name="Shape 3973"/>
            <p:cNvSpPr/>
            <p:nvPr/>
          </p:nvSpPr>
          <p:spPr>
            <a:xfrm>
              <a:off x="95174" y="153226"/>
              <a:ext cx="459538" cy="34343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3977" name="Group 3977"/>
          <p:cNvGrpSpPr/>
          <p:nvPr/>
        </p:nvGrpSpPr>
        <p:grpSpPr>
          <a:xfrm>
            <a:off x="8824097" y="2103185"/>
            <a:ext cx="841201" cy="841197"/>
            <a:chOff x="0" y="0"/>
            <a:chExt cx="841200" cy="841196"/>
          </a:xfrm>
        </p:grpSpPr>
        <p:sp>
          <p:nvSpPr>
            <p:cNvPr id="3975" name="Shape 3975"/>
            <p:cNvSpPr/>
            <p:nvPr/>
          </p:nvSpPr>
          <p:spPr>
            <a:xfrm>
              <a:off x="-1" y="-1"/>
              <a:ext cx="841202" cy="841198"/>
            </a:xfrm>
            <a:prstGeom prst="ellipse">
              <a:avLst/>
            </a:prstGeom>
            <a:solidFill>
              <a:srgbClr val="E21818">
                <a:alpha val="80000"/>
              </a:srgbClr>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3976" name="Shape 3976"/>
            <p:cNvSpPr/>
            <p:nvPr/>
          </p:nvSpPr>
          <p:spPr>
            <a:xfrm>
              <a:off x="123191" y="190728"/>
              <a:ext cx="594819"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Õ</a:t>
              </a:r>
            </a:p>
          </p:txBody>
        </p:sp>
      </p:grpSp>
      <p:grpSp>
        <p:nvGrpSpPr>
          <p:cNvPr id="3986" name="Group 3986"/>
          <p:cNvGrpSpPr/>
          <p:nvPr/>
        </p:nvGrpSpPr>
        <p:grpSpPr>
          <a:xfrm>
            <a:off x="5611983" y="4720856"/>
            <a:ext cx="4035492" cy="181307"/>
            <a:chOff x="0" y="0"/>
            <a:chExt cx="4035491" cy="181306"/>
          </a:xfrm>
        </p:grpSpPr>
        <p:sp>
          <p:nvSpPr>
            <p:cNvPr id="3978" name="Shape 3978"/>
            <p:cNvSpPr/>
            <p:nvPr/>
          </p:nvSpPr>
          <p:spPr>
            <a:xfrm>
              <a:off x="0" y="21818"/>
              <a:ext cx="159489" cy="159489"/>
            </a:xfrm>
            <a:prstGeom prst="rect">
              <a:avLst/>
            </a:prstGeom>
            <a:solidFill>
              <a:srgbClr val="2F5597"/>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3979" name="Shape 3979"/>
            <p:cNvSpPr/>
            <p:nvPr/>
          </p:nvSpPr>
          <p:spPr>
            <a:xfrm>
              <a:off x="260158" y="0"/>
              <a:ext cx="521024" cy="1778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200">
                  <a:solidFill>
                    <a:srgbClr val="595959"/>
                  </a:solidFill>
                  <a:latin typeface="Lato"/>
                  <a:ea typeface="Lato"/>
                  <a:cs typeface="Lato"/>
                  <a:sym typeface="Lato"/>
                </a:defRPr>
              </a:lvl1pPr>
            </a:lstStyle>
            <a:p>
              <a:pPr/>
              <a:r>
                <a:t>1.389M</a:t>
              </a:r>
            </a:p>
          </p:txBody>
        </p:sp>
        <p:sp>
          <p:nvSpPr>
            <p:cNvPr id="3980" name="Shape 3980"/>
            <p:cNvSpPr/>
            <p:nvPr/>
          </p:nvSpPr>
          <p:spPr>
            <a:xfrm>
              <a:off x="1075776" y="21818"/>
              <a:ext cx="159489" cy="159489"/>
            </a:xfrm>
            <a:prstGeom prst="rect">
              <a:avLst/>
            </a:prstGeom>
            <a:solidFill>
              <a:srgbClr val="00B0F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3981" name="Shape 3981"/>
            <p:cNvSpPr/>
            <p:nvPr/>
          </p:nvSpPr>
          <p:spPr>
            <a:xfrm>
              <a:off x="1335935" y="0"/>
              <a:ext cx="521024" cy="1778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200">
                  <a:solidFill>
                    <a:srgbClr val="595959"/>
                  </a:solidFill>
                  <a:latin typeface="Lato"/>
                  <a:ea typeface="Lato"/>
                  <a:cs typeface="Lato"/>
                  <a:sym typeface="Lato"/>
                </a:defRPr>
              </a:lvl1pPr>
            </a:lstStyle>
            <a:p>
              <a:pPr/>
              <a:r>
                <a:t>1.389M</a:t>
              </a:r>
            </a:p>
          </p:txBody>
        </p:sp>
        <p:sp>
          <p:nvSpPr>
            <p:cNvPr id="3982" name="Shape 3982"/>
            <p:cNvSpPr/>
            <p:nvPr/>
          </p:nvSpPr>
          <p:spPr>
            <a:xfrm>
              <a:off x="2184331" y="21818"/>
              <a:ext cx="159489" cy="159489"/>
            </a:xfrm>
            <a:prstGeom prst="rect">
              <a:avLst/>
            </a:prstGeom>
            <a:solidFill>
              <a:srgbClr val="93796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3983" name="Shape 3983"/>
            <p:cNvSpPr/>
            <p:nvPr/>
          </p:nvSpPr>
          <p:spPr>
            <a:xfrm>
              <a:off x="2444491" y="0"/>
              <a:ext cx="521023" cy="1778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200">
                  <a:solidFill>
                    <a:srgbClr val="595959"/>
                  </a:solidFill>
                  <a:latin typeface="Lato"/>
                  <a:ea typeface="Lato"/>
                  <a:cs typeface="Lato"/>
                  <a:sym typeface="Lato"/>
                </a:defRPr>
              </a:lvl1pPr>
            </a:lstStyle>
            <a:p>
              <a:pPr/>
              <a:r>
                <a:t>1.389M</a:t>
              </a:r>
            </a:p>
          </p:txBody>
        </p:sp>
        <p:sp>
          <p:nvSpPr>
            <p:cNvPr id="3984" name="Shape 3984"/>
            <p:cNvSpPr/>
            <p:nvPr/>
          </p:nvSpPr>
          <p:spPr>
            <a:xfrm>
              <a:off x="3254309" y="21818"/>
              <a:ext cx="159489" cy="159489"/>
            </a:xfrm>
            <a:prstGeom prst="rect">
              <a:avLst/>
            </a:prstGeom>
            <a:solidFill>
              <a:srgbClr val="E2181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3985" name="Shape 3985"/>
            <p:cNvSpPr/>
            <p:nvPr/>
          </p:nvSpPr>
          <p:spPr>
            <a:xfrm>
              <a:off x="3514469" y="0"/>
              <a:ext cx="521023" cy="1778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defRPr sz="1200">
                  <a:solidFill>
                    <a:srgbClr val="595959"/>
                  </a:solidFill>
                  <a:latin typeface="Lato"/>
                  <a:ea typeface="Lato"/>
                  <a:cs typeface="Lato"/>
                  <a:sym typeface="Lato"/>
                </a:defRPr>
              </a:lvl1pPr>
            </a:lstStyle>
            <a:p>
              <a:pPr/>
              <a:r>
                <a:t>1.389M</a:t>
              </a:r>
            </a:p>
          </p:txBody>
        </p:sp>
      </p:grpSp>
      <p:grpSp>
        <p:nvGrpSpPr>
          <p:cNvPr id="3989" name="Group 3989"/>
          <p:cNvGrpSpPr/>
          <p:nvPr/>
        </p:nvGrpSpPr>
        <p:grpSpPr>
          <a:xfrm>
            <a:off x="1343105" y="2028500"/>
            <a:ext cx="818709" cy="818709"/>
            <a:chOff x="0" y="0"/>
            <a:chExt cx="818707" cy="818707"/>
          </a:xfrm>
        </p:grpSpPr>
        <p:sp>
          <p:nvSpPr>
            <p:cNvPr id="3987" name="Shape 3987"/>
            <p:cNvSpPr/>
            <p:nvPr/>
          </p:nvSpPr>
          <p:spPr>
            <a:xfrm>
              <a:off x="0" y="0"/>
              <a:ext cx="818708" cy="81870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3988" name="Shape 3988"/>
            <p:cNvSpPr/>
            <p:nvPr/>
          </p:nvSpPr>
          <p:spPr>
            <a:xfrm>
              <a:off x="119897" y="174696"/>
              <a:ext cx="578914" cy="46931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3992" name="Group 3992"/>
          <p:cNvGrpSpPr/>
          <p:nvPr/>
        </p:nvGrpSpPr>
        <p:grpSpPr>
          <a:xfrm>
            <a:off x="4808037" y="5316444"/>
            <a:ext cx="5771357" cy="899437"/>
            <a:chOff x="0" y="0"/>
            <a:chExt cx="5771356" cy="899435"/>
          </a:xfrm>
        </p:grpSpPr>
        <p:sp>
          <p:nvSpPr>
            <p:cNvPr id="3990" name="Shape 3990"/>
            <p:cNvSpPr/>
            <p:nvPr/>
          </p:nvSpPr>
          <p:spPr>
            <a:xfrm>
              <a:off x="223762" y="0"/>
              <a:ext cx="5547595" cy="838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a:t>
              </a:r>
            </a:p>
          </p:txBody>
        </p:sp>
        <p:sp>
          <p:nvSpPr>
            <p:cNvPr id="3991" name="Shape 3991"/>
            <p:cNvSpPr/>
            <p:nvPr/>
          </p:nvSpPr>
          <p:spPr>
            <a:xfrm flipH="1">
              <a:off x="-1" y="63797"/>
              <a:ext cx="2" cy="835639"/>
            </a:xfrm>
            <a:prstGeom prst="line">
              <a:avLst/>
            </a:prstGeom>
            <a:noFill/>
            <a:ln w="76200" cap="flat">
              <a:solidFill>
                <a:srgbClr val="D9D9D9"/>
              </a:solidFill>
              <a:prstDash val="solid"/>
              <a:miter lim="800000"/>
            </a:ln>
            <a:effectLst/>
          </p:spPr>
          <p:txBody>
            <a:bodyPr wrap="square" lIns="45719" tIns="45719" rIns="45719" bIns="45719" numCol="1" anchor="t">
              <a:noAutofit/>
            </a:bodyPr>
            <a:lstStyle/>
            <a:p>
              <a:pPr/>
            </a:p>
          </p:txBody>
        </p:sp>
      </p:grpSp>
      <p:pic>
        <p:nvPicPr>
          <p:cNvPr id="3993" name="PlaceholderImage.png"/>
          <p:cNvPicPr>
            <a:picLocks noChangeAspect="1"/>
          </p:cNvPicPr>
          <p:nvPr>
            <p:ph type="pic" idx="14"/>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3963">
                                            <p:bg/>
                                          </p:spTgt>
                                        </p:tgtEl>
                                        <p:attrNameLst>
                                          <p:attrName>style.visibility</p:attrName>
                                        </p:attrNameLst>
                                      </p:cBhvr>
                                      <p:to>
                                        <p:strVal val="visible"/>
                                      </p:to>
                                    </p:set>
                                    <p:animEffect filter="wipe(left)" transition="in">
                                      <p:cBhvr>
                                        <p:cTn id="7" dur="500"/>
                                        <p:tgtEl>
                                          <p:spTgt spid="396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3963">
                                            <p:txEl>
                                              <p:pRg st="0" end="0"/>
                                            </p:txEl>
                                          </p:spTgt>
                                        </p:tgtEl>
                                        <p:attrNameLst>
                                          <p:attrName>style.visibility</p:attrName>
                                        </p:attrNameLst>
                                      </p:cBhvr>
                                      <p:to>
                                        <p:strVal val="visible"/>
                                      </p:to>
                                    </p:set>
                                    <p:animEffect filter="wipe(left)" transition="in">
                                      <p:cBhvr>
                                        <p:cTn id="10" dur="500"/>
                                        <p:tgtEl>
                                          <p:spTgt spid="396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3965">
                                            <p:bg/>
                                          </p:spTgt>
                                        </p:tgtEl>
                                        <p:attrNameLst>
                                          <p:attrName>style.visibility</p:attrName>
                                        </p:attrNameLst>
                                      </p:cBhvr>
                                      <p:to>
                                        <p:strVal val="visible"/>
                                      </p:to>
                                    </p:set>
                                    <p:animEffect filter="dissolve" transition="in">
                                      <p:cBhvr>
                                        <p:cTn id="15" dur="500"/>
                                        <p:tgtEl>
                                          <p:spTgt spid="396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3965">
                                            <p:txEl>
                                              <p:pRg st="0" end="0"/>
                                            </p:txEl>
                                          </p:spTgt>
                                        </p:tgtEl>
                                        <p:attrNameLst>
                                          <p:attrName>style.visibility</p:attrName>
                                        </p:attrNameLst>
                                      </p:cBhvr>
                                      <p:to>
                                        <p:strVal val="visible"/>
                                      </p:to>
                                    </p:set>
                                    <p:animEffect filter="dissolve" transition="in">
                                      <p:cBhvr>
                                        <p:cTn id="18" dur="500"/>
                                        <p:tgtEl>
                                          <p:spTgt spid="396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 grpId="3" fill="hold">
                                  <p:stCondLst>
                                    <p:cond delay="0"/>
                                  </p:stCondLst>
                                  <p:iterate type="el" backwards="0">
                                    <p:tmAbs val="0"/>
                                  </p:iterate>
                                  <p:childTnLst>
                                    <p:set>
                                      <p:cBhvr>
                                        <p:cTn id="22" fill="hold"/>
                                        <p:tgtEl>
                                          <p:spTgt spid="3962"/>
                                        </p:tgtEl>
                                        <p:attrNameLst>
                                          <p:attrName>style.visibility</p:attrName>
                                        </p:attrNameLst>
                                      </p:cBhvr>
                                      <p:to>
                                        <p:strVal val="visible"/>
                                      </p:to>
                                    </p:set>
                                    <p:anim calcmode="lin" valueType="num">
                                      <p:cBhvr>
                                        <p:cTn id="23" dur="750" fill="hold"/>
                                        <p:tgtEl>
                                          <p:spTgt spid="3962"/>
                                        </p:tgtEl>
                                        <p:attrNameLst>
                                          <p:attrName>ppt_x</p:attrName>
                                        </p:attrNameLst>
                                      </p:cBhvr>
                                      <p:tavLst>
                                        <p:tav tm="0">
                                          <p:val>
                                            <p:strVal val="#ppt_x"/>
                                          </p:val>
                                        </p:tav>
                                        <p:tav tm="100000">
                                          <p:val>
                                            <p:strVal val="#ppt_x"/>
                                          </p:val>
                                        </p:tav>
                                      </p:tavLst>
                                    </p:anim>
                                    <p:anim calcmode="lin" valueType="num">
                                      <p:cBhvr>
                                        <p:cTn id="24" dur="750" fill="hold"/>
                                        <p:tgtEl>
                                          <p:spTgt spid="396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Class="entr" nodeType="clickEffect" presetID="9" grpId="4" fill="hold">
                                  <p:stCondLst>
                                    <p:cond delay="0"/>
                                  </p:stCondLst>
                                  <p:iterate type="el" backwards="0">
                                    <p:tmAbs val="0"/>
                                  </p:iterate>
                                  <p:childTnLst>
                                    <p:set>
                                      <p:cBhvr>
                                        <p:cTn id="28" fill="hold"/>
                                        <p:tgtEl>
                                          <p:spTgt spid="3989"/>
                                        </p:tgtEl>
                                        <p:attrNameLst>
                                          <p:attrName>style.visibility</p:attrName>
                                        </p:attrNameLst>
                                      </p:cBhvr>
                                      <p:to>
                                        <p:strVal val="visible"/>
                                      </p:to>
                                    </p:set>
                                    <p:animEffect filter="dissolve" transition="in">
                                      <p:cBhvr>
                                        <p:cTn id="29" dur="500"/>
                                        <p:tgtEl>
                                          <p:spTgt spid="3989"/>
                                        </p:tgtEl>
                                      </p:cBhvr>
                                    </p:animEffect>
                                  </p:childTnLst>
                                </p:cTn>
                              </p:par>
                            </p:childTnLst>
                          </p:cTn>
                        </p:par>
                      </p:childTnLst>
                    </p:cTn>
                  </p:par>
                  <p:par>
                    <p:cTn id="30" fill="hold">
                      <p:stCondLst>
                        <p:cond delay="indefinite"/>
                      </p:stCondLst>
                      <p:childTnLst>
                        <p:par>
                          <p:cTn id="31" fill="hold">
                            <p:stCondLst>
                              <p:cond delay="0"/>
                            </p:stCondLst>
                            <p:childTnLst>
                              <p:par>
                                <p:cTn id="32" presetClass="entr" nodeType="clickEffect" presetSubtype="4" presetID="22" grpId="5" fill="hold">
                                  <p:stCondLst>
                                    <p:cond delay="0"/>
                                  </p:stCondLst>
                                  <p:iterate type="el" backwards="0">
                                    <p:tmAbs val="0"/>
                                  </p:iterate>
                                  <p:childTnLst>
                                    <p:set>
                                      <p:cBhvr>
                                        <p:cTn id="33" fill="hold"/>
                                        <p:tgtEl>
                                          <p:spTgt spid="3942"/>
                                        </p:tgtEl>
                                        <p:attrNameLst>
                                          <p:attrName>style.visibility</p:attrName>
                                        </p:attrNameLst>
                                      </p:cBhvr>
                                      <p:to>
                                        <p:strVal val="visible"/>
                                      </p:to>
                                    </p:set>
                                    <p:animEffect filter="wipe(down)" transition="in">
                                      <p:cBhvr>
                                        <p:cTn id="34" dur="500"/>
                                        <p:tgtEl>
                                          <p:spTgt spid="3942"/>
                                        </p:tgtEl>
                                      </p:cBhvr>
                                    </p:animEffect>
                                  </p:childTnLst>
                                </p:cTn>
                              </p:par>
                            </p:childTnLst>
                          </p:cTn>
                        </p:par>
                      </p:childTnLst>
                    </p:cTn>
                  </p:par>
                  <p:par>
                    <p:cTn id="35" fill="hold">
                      <p:stCondLst>
                        <p:cond delay="indefinite"/>
                      </p:stCondLst>
                      <p:childTnLst>
                        <p:par>
                          <p:cTn id="36" fill="hold">
                            <p:stCondLst>
                              <p:cond delay="0"/>
                            </p:stCondLst>
                            <p:childTnLst>
                              <p:par>
                                <p:cTn id="37" presetClass="entr" nodeType="clickEffect" presetID="9" grpId="6" fill="hold">
                                  <p:stCondLst>
                                    <p:cond delay="0"/>
                                  </p:stCondLst>
                                  <p:iterate type="el" backwards="0">
                                    <p:tmAbs val="0"/>
                                  </p:iterate>
                                  <p:childTnLst>
                                    <p:set>
                                      <p:cBhvr>
                                        <p:cTn id="38" fill="hold"/>
                                        <p:tgtEl>
                                          <p:spTgt spid="3974"/>
                                        </p:tgtEl>
                                        <p:attrNameLst>
                                          <p:attrName>style.visibility</p:attrName>
                                        </p:attrNameLst>
                                      </p:cBhvr>
                                      <p:to>
                                        <p:strVal val="visible"/>
                                      </p:to>
                                    </p:set>
                                    <p:animEffect filter="dissolve" transition="in">
                                      <p:cBhvr>
                                        <p:cTn id="39" dur="500"/>
                                        <p:tgtEl>
                                          <p:spTgt spid="3974"/>
                                        </p:tgtEl>
                                      </p:cBhvr>
                                    </p:animEffect>
                                  </p:childTnLst>
                                </p:cTn>
                              </p:par>
                            </p:childTnLst>
                          </p:cTn>
                        </p:par>
                      </p:childTnLst>
                    </p:cTn>
                  </p:par>
                  <p:par>
                    <p:cTn id="40" fill="hold">
                      <p:stCondLst>
                        <p:cond delay="indefinite"/>
                      </p:stCondLst>
                      <p:childTnLst>
                        <p:par>
                          <p:cTn id="41" fill="hold">
                            <p:stCondLst>
                              <p:cond delay="0"/>
                            </p:stCondLst>
                            <p:childTnLst>
                              <p:par>
                                <p:cTn id="42" presetClass="entr" nodeType="clickEffect" presetID="9" grpId="7" fill="hold">
                                  <p:stCondLst>
                                    <p:cond delay="0"/>
                                  </p:stCondLst>
                                  <p:iterate type="el" backwards="0">
                                    <p:tmAbs val="0"/>
                                  </p:iterate>
                                  <p:childTnLst>
                                    <p:set>
                                      <p:cBhvr>
                                        <p:cTn id="43" fill="hold"/>
                                        <p:tgtEl>
                                          <p:spTgt spid="3971"/>
                                        </p:tgtEl>
                                        <p:attrNameLst>
                                          <p:attrName>style.visibility</p:attrName>
                                        </p:attrNameLst>
                                      </p:cBhvr>
                                      <p:to>
                                        <p:strVal val="visible"/>
                                      </p:to>
                                    </p:set>
                                    <p:animEffect filter="dissolve" transition="in">
                                      <p:cBhvr>
                                        <p:cTn id="44" dur="500"/>
                                        <p:tgtEl>
                                          <p:spTgt spid="3971"/>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ID="9" grpId="8" fill="hold">
                                  <p:stCondLst>
                                    <p:cond delay="0"/>
                                  </p:stCondLst>
                                  <p:iterate type="el" backwards="0">
                                    <p:tmAbs val="0"/>
                                  </p:iterate>
                                  <p:childTnLst>
                                    <p:set>
                                      <p:cBhvr>
                                        <p:cTn id="48" fill="hold"/>
                                        <p:tgtEl>
                                          <p:spTgt spid="3977"/>
                                        </p:tgtEl>
                                        <p:attrNameLst>
                                          <p:attrName>style.visibility</p:attrName>
                                        </p:attrNameLst>
                                      </p:cBhvr>
                                      <p:to>
                                        <p:strVal val="visible"/>
                                      </p:to>
                                    </p:set>
                                    <p:animEffect filter="dissolve" transition="in">
                                      <p:cBhvr>
                                        <p:cTn id="49" dur="500"/>
                                        <p:tgtEl>
                                          <p:spTgt spid="3977"/>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ID="9" grpId="9" fill="hold">
                                  <p:stCondLst>
                                    <p:cond delay="0"/>
                                  </p:stCondLst>
                                  <p:iterate type="el" backwards="0">
                                    <p:tmAbs val="0"/>
                                  </p:iterate>
                                  <p:childTnLst>
                                    <p:set>
                                      <p:cBhvr>
                                        <p:cTn id="53" fill="hold"/>
                                        <p:tgtEl>
                                          <p:spTgt spid="3968"/>
                                        </p:tgtEl>
                                        <p:attrNameLst>
                                          <p:attrName>style.visibility</p:attrName>
                                        </p:attrNameLst>
                                      </p:cBhvr>
                                      <p:to>
                                        <p:strVal val="visible"/>
                                      </p:to>
                                    </p:set>
                                    <p:animEffect filter="dissolve" transition="in">
                                      <p:cBhvr>
                                        <p:cTn id="54" dur="500"/>
                                        <p:tgtEl>
                                          <p:spTgt spid="3968"/>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4" presetID="2" grpId="10" fill="hold">
                                  <p:stCondLst>
                                    <p:cond delay="0"/>
                                  </p:stCondLst>
                                  <p:iterate type="el" backwards="0">
                                    <p:tmAbs val="0"/>
                                  </p:iterate>
                                  <p:childTnLst>
                                    <p:set>
                                      <p:cBhvr>
                                        <p:cTn id="58" fill="hold"/>
                                        <p:tgtEl>
                                          <p:spTgt spid="3986"/>
                                        </p:tgtEl>
                                        <p:attrNameLst>
                                          <p:attrName>style.visibility</p:attrName>
                                        </p:attrNameLst>
                                      </p:cBhvr>
                                      <p:to>
                                        <p:strVal val="visible"/>
                                      </p:to>
                                    </p:set>
                                    <p:anim calcmode="lin" valueType="num">
                                      <p:cBhvr>
                                        <p:cTn id="59" dur="750" fill="hold"/>
                                        <p:tgtEl>
                                          <p:spTgt spid="3986"/>
                                        </p:tgtEl>
                                        <p:attrNameLst>
                                          <p:attrName>ppt_x</p:attrName>
                                        </p:attrNameLst>
                                      </p:cBhvr>
                                      <p:tavLst>
                                        <p:tav tm="0">
                                          <p:val>
                                            <p:strVal val="#ppt_x"/>
                                          </p:val>
                                        </p:tav>
                                        <p:tav tm="100000">
                                          <p:val>
                                            <p:strVal val="#ppt_x"/>
                                          </p:val>
                                        </p:tav>
                                      </p:tavLst>
                                    </p:anim>
                                    <p:anim calcmode="lin" valueType="num">
                                      <p:cBhvr>
                                        <p:cTn id="60" dur="750" fill="hold"/>
                                        <p:tgtEl>
                                          <p:spTgt spid="398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Class="entr" nodeType="clickEffect" presetSubtype="8" presetID="22" grpId="11" fill="hold">
                                  <p:stCondLst>
                                    <p:cond delay="0"/>
                                  </p:stCondLst>
                                  <p:iterate type="el" backwards="0">
                                    <p:tmAbs val="0"/>
                                  </p:iterate>
                                  <p:childTnLst>
                                    <p:set>
                                      <p:cBhvr>
                                        <p:cTn id="64" fill="hold"/>
                                        <p:tgtEl>
                                          <p:spTgt spid="3992"/>
                                        </p:tgtEl>
                                        <p:attrNameLst>
                                          <p:attrName>style.visibility</p:attrName>
                                        </p:attrNameLst>
                                      </p:cBhvr>
                                      <p:to>
                                        <p:strVal val="visible"/>
                                      </p:to>
                                    </p:set>
                                    <p:animEffect filter="wipe(left)" transition="in">
                                      <p:cBhvr>
                                        <p:cTn id="65" dur="500"/>
                                        <p:tgtEl>
                                          <p:spTgt spid="399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3971" grpId="7"/>
      <p:bldP build="whole" bldLvl="1" animBg="1" rev="0" advAuto="0" spid="3989" grpId="4"/>
      <p:bldP build="whole" bldLvl="1" animBg="1" rev="0" advAuto="0" spid="3968" grpId="9"/>
      <p:bldP build="whole" bldLvl="1" animBg="1" rev="0" advAuto="0" spid="3986" grpId="10"/>
      <p:bldP build="whole" bldLvl="1" animBg="1" rev="0" advAuto="0" spid="3992" grpId="11"/>
      <p:bldP build="whole" bldLvl="1" animBg="1" rev="0" advAuto="0" spid="3977" grpId="8"/>
      <p:bldP build="p" bldLvl="1" animBg="1" rev="0" advAuto="0" spid="3963" grpId="1"/>
      <p:bldP build="p" bldLvl="1" animBg="1" rev="0" advAuto="0" spid="3965" grpId="2"/>
      <p:bldP build="whole" bldLvl="1" animBg="1" rev="0" advAuto="0" spid="3962" grpId="3"/>
      <p:bldP build="whole" bldLvl="1" animBg="1" rev="0" advAuto="0" spid="3942" grpId="5"/>
      <p:bldP build="whole" bldLvl="1" animBg="1" rev="0" advAuto="0" spid="3974" grpId="6"/>
    </p:bldLst>
  </p:timing>
</p:sld>
</file>

<file path=ppt/slides/slide6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4014" name="Group 4014"/>
          <p:cNvGrpSpPr/>
          <p:nvPr/>
        </p:nvGrpSpPr>
        <p:grpSpPr>
          <a:xfrm>
            <a:off x="4972493" y="1582513"/>
            <a:ext cx="2247014" cy="4663503"/>
            <a:chOff x="0" y="0"/>
            <a:chExt cx="2247013" cy="4663502"/>
          </a:xfrm>
        </p:grpSpPr>
        <p:sp>
          <p:nvSpPr>
            <p:cNvPr id="3995" name="Shape 3995"/>
            <p:cNvSpPr/>
            <p:nvPr/>
          </p:nvSpPr>
          <p:spPr>
            <a:xfrm>
              <a:off x="0" y="0"/>
              <a:ext cx="2247014" cy="466350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445" y="21600"/>
                  </a:cubicBezTo>
                  <a:cubicBezTo>
                    <a:pt x="2207" y="21600"/>
                    <a:pt x="2207" y="21600"/>
                    <a:pt x="2207" y="21600"/>
                  </a:cubicBezTo>
                  <a:cubicBezTo>
                    <a:pt x="999" y="21600"/>
                    <a:pt x="0" y="21119"/>
                    <a:pt x="0" y="20536"/>
                  </a:cubicBezTo>
                  <a:cubicBezTo>
                    <a:pt x="0" y="1064"/>
                    <a:pt x="0" y="1064"/>
                    <a:pt x="0" y="1064"/>
                  </a:cubicBezTo>
                  <a:cubicBezTo>
                    <a:pt x="0" y="481"/>
                    <a:pt x="999" y="0"/>
                    <a:pt x="2207" y="0"/>
                  </a:cubicBezTo>
                  <a:cubicBezTo>
                    <a:pt x="19445" y="0"/>
                    <a:pt x="19445" y="0"/>
                    <a:pt x="19445" y="0"/>
                  </a:cubicBezTo>
                  <a:cubicBezTo>
                    <a:pt x="20601" y="0"/>
                    <a:pt x="21600" y="481"/>
                    <a:pt x="21600" y="1064"/>
                  </a:cubicBezTo>
                  <a:lnTo>
                    <a:pt x="21600" y="20536"/>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3996" name="Shape 3996"/>
            <p:cNvSpPr/>
            <p:nvPr/>
          </p:nvSpPr>
          <p:spPr>
            <a:xfrm>
              <a:off x="27337" y="27337"/>
              <a:ext cx="2192343" cy="46088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 y="21600"/>
                  </a:moveTo>
                  <a:cubicBezTo>
                    <a:pt x="862" y="21600"/>
                    <a:pt x="0" y="21190"/>
                    <a:pt x="0" y="20652"/>
                  </a:cubicBezTo>
                  <a:cubicBezTo>
                    <a:pt x="0" y="948"/>
                    <a:pt x="0" y="948"/>
                    <a:pt x="0" y="948"/>
                  </a:cubicBezTo>
                  <a:cubicBezTo>
                    <a:pt x="0" y="410"/>
                    <a:pt x="862" y="0"/>
                    <a:pt x="1993" y="0"/>
                  </a:cubicBezTo>
                  <a:cubicBezTo>
                    <a:pt x="19661" y="0"/>
                    <a:pt x="19661" y="0"/>
                    <a:pt x="19661" y="0"/>
                  </a:cubicBezTo>
                  <a:cubicBezTo>
                    <a:pt x="20738" y="0"/>
                    <a:pt x="21600" y="410"/>
                    <a:pt x="21600" y="948"/>
                  </a:cubicBezTo>
                  <a:cubicBezTo>
                    <a:pt x="21600" y="20652"/>
                    <a:pt x="21600" y="20652"/>
                    <a:pt x="21600" y="20652"/>
                  </a:cubicBezTo>
                  <a:cubicBezTo>
                    <a:pt x="21600" y="21190"/>
                    <a:pt x="20738" y="21600"/>
                    <a:pt x="19661" y="21600"/>
                  </a:cubicBezTo>
                  <a:lnTo>
                    <a:pt x="1993"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3997" name="Shape 3997"/>
            <p:cNvSpPr/>
            <p:nvPr/>
          </p:nvSpPr>
          <p:spPr>
            <a:xfrm>
              <a:off x="1093436" y="224155"/>
              <a:ext cx="65607" cy="65607"/>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3998" name="Shape 3998"/>
            <p:cNvSpPr/>
            <p:nvPr/>
          </p:nvSpPr>
          <p:spPr>
            <a:xfrm>
              <a:off x="1115305" y="246024"/>
              <a:ext cx="16405" cy="16405"/>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3999" name="Shape 3999"/>
            <p:cNvSpPr/>
            <p:nvPr/>
          </p:nvSpPr>
          <p:spPr>
            <a:xfrm>
              <a:off x="1093436" y="218686"/>
              <a:ext cx="65607" cy="65607"/>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000" name="Shape 4000"/>
            <p:cNvSpPr/>
            <p:nvPr/>
          </p:nvSpPr>
          <p:spPr>
            <a:xfrm>
              <a:off x="1115305" y="240555"/>
              <a:ext cx="16405" cy="16405"/>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001" name="Shape 4001"/>
            <p:cNvSpPr/>
            <p:nvPr/>
          </p:nvSpPr>
          <p:spPr>
            <a:xfrm>
              <a:off x="1104370" y="229621"/>
              <a:ext cx="43739" cy="4373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002" name="Shape 4002"/>
            <p:cNvSpPr/>
            <p:nvPr/>
          </p:nvSpPr>
          <p:spPr>
            <a:xfrm>
              <a:off x="1104370" y="229621"/>
              <a:ext cx="43739" cy="4373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003" name="Shape 4003"/>
            <p:cNvSpPr/>
            <p:nvPr/>
          </p:nvSpPr>
          <p:spPr>
            <a:xfrm>
              <a:off x="1115305" y="240555"/>
              <a:ext cx="21869" cy="21869"/>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004" name="Shape 4004"/>
            <p:cNvSpPr/>
            <p:nvPr/>
          </p:nvSpPr>
          <p:spPr>
            <a:xfrm>
              <a:off x="1115305" y="240555"/>
              <a:ext cx="21869" cy="21869"/>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005" name="Shape 4005"/>
            <p:cNvSpPr/>
            <p:nvPr/>
          </p:nvSpPr>
          <p:spPr>
            <a:xfrm>
              <a:off x="1117158" y="2424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4006" name="Shape 4006"/>
            <p:cNvSpPr/>
            <p:nvPr/>
          </p:nvSpPr>
          <p:spPr>
            <a:xfrm>
              <a:off x="1117158" y="2424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4007" name="Shape 4007"/>
            <p:cNvSpPr/>
            <p:nvPr/>
          </p:nvSpPr>
          <p:spPr>
            <a:xfrm>
              <a:off x="945824" y="4171456"/>
              <a:ext cx="355369" cy="355369"/>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4008" name="Shape 4008"/>
            <p:cNvSpPr/>
            <p:nvPr/>
          </p:nvSpPr>
          <p:spPr>
            <a:xfrm>
              <a:off x="1033299" y="4258931"/>
              <a:ext cx="180420" cy="1804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4009" name="Shape 4009"/>
            <p:cNvSpPr/>
            <p:nvPr/>
          </p:nvSpPr>
          <p:spPr>
            <a:xfrm>
              <a:off x="164015" y="688864"/>
              <a:ext cx="1924449" cy="3373249"/>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4010" name="Shape 4010"/>
            <p:cNvSpPr/>
            <p:nvPr/>
          </p:nvSpPr>
          <p:spPr>
            <a:xfrm>
              <a:off x="180418" y="710732"/>
              <a:ext cx="1886180" cy="3329512"/>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4011" name="Shape 4011"/>
            <p:cNvSpPr/>
            <p:nvPr/>
          </p:nvSpPr>
          <p:spPr>
            <a:xfrm>
              <a:off x="956758" y="382702"/>
              <a:ext cx="399107" cy="929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712" y="0"/>
                    <a:pt x="21600" y="5082"/>
                    <a:pt x="21600" y="11435"/>
                  </a:cubicBezTo>
                  <a:cubicBezTo>
                    <a:pt x="21600" y="16518"/>
                    <a:pt x="20712" y="21600"/>
                    <a:pt x="19233" y="21600"/>
                  </a:cubicBezTo>
                  <a:lnTo>
                    <a:pt x="2367"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4012" name="Shape 4012"/>
            <p:cNvSpPr/>
            <p:nvPr/>
          </p:nvSpPr>
          <p:spPr>
            <a:xfrm>
              <a:off x="978627" y="410039"/>
              <a:ext cx="355370" cy="382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4013" name="Shape 4013"/>
            <p:cNvSpPr/>
            <p:nvPr/>
          </p:nvSpPr>
          <p:spPr>
            <a:xfrm>
              <a:off x="825546" y="399105"/>
              <a:ext cx="60141" cy="60141"/>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sp>
        <p:nvSpPr>
          <p:cNvPr id="4015" name="Shape 4015"/>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4016" name="Shape 4016"/>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4017" name="Shape 4017"/>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4020" name="Group 4020"/>
          <p:cNvGrpSpPr/>
          <p:nvPr/>
        </p:nvGrpSpPr>
        <p:grpSpPr>
          <a:xfrm>
            <a:off x="8163817" y="2250714"/>
            <a:ext cx="585789" cy="585789"/>
            <a:chOff x="0" y="0"/>
            <a:chExt cx="585787" cy="585787"/>
          </a:xfrm>
        </p:grpSpPr>
        <p:sp>
          <p:nvSpPr>
            <p:cNvPr id="4018" name="Shape 4018"/>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019" name="Shape 401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4021" name="Shape 4021"/>
          <p:cNvSpPr/>
          <p:nvPr/>
        </p:nvSpPr>
        <p:spPr>
          <a:xfrm>
            <a:off x="8986008" y="2530892"/>
            <a:ext cx="1726361"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25000"/>
              </a:lnSpc>
              <a:defRPr sz="1000">
                <a:solidFill>
                  <a:srgbClr val="595959"/>
                </a:solidFill>
              </a:defRPr>
            </a:pPr>
            <a:r>
              <a:t>Lemon drops oat cake oat cake pie sugar plum sweet cake oreo </a:t>
            </a:r>
            <a:r>
              <a:t>toffee oat cake oat</a:t>
            </a:r>
          </a:p>
        </p:txBody>
      </p:sp>
      <p:sp>
        <p:nvSpPr>
          <p:cNvPr id="4022" name="Shape 4022"/>
          <p:cNvSpPr/>
          <p:nvPr/>
        </p:nvSpPr>
        <p:spPr>
          <a:xfrm>
            <a:off x="8971722" y="2250713"/>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Win Solutions</a:t>
            </a:r>
          </a:p>
        </p:txBody>
      </p:sp>
      <p:grpSp>
        <p:nvGrpSpPr>
          <p:cNvPr id="4025" name="Group 4025"/>
          <p:cNvGrpSpPr/>
          <p:nvPr/>
        </p:nvGrpSpPr>
        <p:grpSpPr>
          <a:xfrm>
            <a:off x="8163817" y="3521680"/>
            <a:ext cx="585789" cy="585788"/>
            <a:chOff x="0" y="0"/>
            <a:chExt cx="585787" cy="585787"/>
          </a:xfrm>
        </p:grpSpPr>
        <p:sp>
          <p:nvSpPr>
            <p:cNvPr id="4023" name="Shape 4023"/>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024" name="Shape 402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4026" name="Shape 4026"/>
          <p:cNvSpPr/>
          <p:nvPr/>
        </p:nvSpPr>
        <p:spPr>
          <a:xfrm>
            <a:off x="8986008" y="3801857"/>
            <a:ext cx="1726361"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25000"/>
              </a:lnSpc>
              <a:defRPr sz="1000">
                <a:solidFill>
                  <a:srgbClr val="595959"/>
                </a:solidFill>
              </a:defRPr>
            </a:pPr>
            <a:r>
              <a:t>Lemon drops oat cake oat cake pie sugar plum sweet cake oreo </a:t>
            </a:r>
            <a:r>
              <a:t>toffee oat cake oat</a:t>
            </a:r>
          </a:p>
        </p:txBody>
      </p:sp>
      <p:sp>
        <p:nvSpPr>
          <p:cNvPr id="4027" name="Shape 4027"/>
          <p:cNvSpPr/>
          <p:nvPr/>
        </p:nvSpPr>
        <p:spPr>
          <a:xfrm>
            <a:off x="8971722" y="352167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Open Door</a:t>
            </a:r>
          </a:p>
        </p:txBody>
      </p:sp>
      <p:grpSp>
        <p:nvGrpSpPr>
          <p:cNvPr id="4030" name="Group 4030"/>
          <p:cNvGrpSpPr/>
          <p:nvPr/>
        </p:nvGrpSpPr>
        <p:grpSpPr>
          <a:xfrm>
            <a:off x="8163817" y="4871418"/>
            <a:ext cx="585789" cy="585789"/>
            <a:chOff x="0" y="0"/>
            <a:chExt cx="585787" cy="585787"/>
          </a:xfrm>
        </p:grpSpPr>
        <p:sp>
          <p:nvSpPr>
            <p:cNvPr id="4028" name="Shape 4028"/>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029" name="Shape 402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ê</a:t>
              </a:r>
            </a:p>
          </p:txBody>
        </p:sp>
      </p:grpSp>
      <p:sp>
        <p:nvSpPr>
          <p:cNvPr id="4031" name="Shape 4031"/>
          <p:cNvSpPr/>
          <p:nvPr/>
        </p:nvSpPr>
        <p:spPr>
          <a:xfrm>
            <a:off x="8986008" y="5151596"/>
            <a:ext cx="1726361"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25000"/>
              </a:lnSpc>
              <a:defRPr sz="1000">
                <a:solidFill>
                  <a:srgbClr val="595959"/>
                </a:solidFill>
              </a:defRPr>
            </a:pPr>
            <a:r>
              <a:t>Lemon drops oat cake oat cake pie sugar plum sweet cake oreo </a:t>
            </a:r>
            <a:r>
              <a:t>toffee oat cake oat</a:t>
            </a:r>
          </a:p>
        </p:txBody>
      </p:sp>
      <p:sp>
        <p:nvSpPr>
          <p:cNvPr id="4032" name="Shape 4032"/>
          <p:cNvSpPr/>
          <p:nvPr/>
        </p:nvSpPr>
        <p:spPr>
          <a:xfrm>
            <a:off x="8971722" y="487141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Data Backup</a:t>
            </a:r>
          </a:p>
        </p:txBody>
      </p:sp>
      <p:grpSp>
        <p:nvGrpSpPr>
          <p:cNvPr id="4035" name="Group 4035"/>
          <p:cNvGrpSpPr/>
          <p:nvPr/>
        </p:nvGrpSpPr>
        <p:grpSpPr>
          <a:xfrm>
            <a:off x="3442394" y="2172795"/>
            <a:ext cx="585789" cy="585789"/>
            <a:chOff x="0" y="0"/>
            <a:chExt cx="585787" cy="585787"/>
          </a:xfrm>
        </p:grpSpPr>
        <p:sp>
          <p:nvSpPr>
            <p:cNvPr id="4033" name="Shape 4033"/>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034" name="Shape 4034"/>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4036" name="Shape 4036"/>
          <p:cNvSpPr/>
          <p:nvPr/>
        </p:nvSpPr>
        <p:spPr>
          <a:xfrm>
            <a:off x="1479629" y="2452971"/>
            <a:ext cx="1726361"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r" defTabSz="685800">
              <a:lnSpc>
                <a:spcPct val="125000"/>
              </a:lnSpc>
              <a:defRPr sz="1000">
                <a:solidFill>
                  <a:srgbClr val="595959"/>
                </a:solidFill>
              </a:defRPr>
            </a:pPr>
            <a:r>
              <a:t>Lemon drops oat cake oat cake pie sugar plum sweet cake oreo </a:t>
            </a:r>
            <a:r>
              <a:t>toffee oat cake oat</a:t>
            </a:r>
          </a:p>
        </p:txBody>
      </p:sp>
      <p:sp>
        <p:nvSpPr>
          <p:cNvPr id="4037" name="Shape 4037"/>
          <p:cNvSpPr/>
          <p:nvPr/>
        </p:nvSpPr>
        <p:spPr>
          <a:xfrm>
            <a:off x="1481749" y="2172793"/>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grpSp>
        <p:nvGrpSpPr>
          <p:cNvPr id="4040" name="Group 4040"/>
          <p:cNvGrpSpPr/>
          <p:nvPr/>
        </p:nvGrpSpPr>
        <p:grpSpPr>
          <a:xfrm>
            <a:off x="3442394" y="3521680"/>
            <a:ext cx="585789" cy="585788"/>
            <a:chOff x="0" y="0"/>
            <a:chExt cx="585787" cy="585787"/>
          </a:xfrm>
        </p:grpSpPr>
        <p:sp>
          <p:nvSpPr>
            <p:cNvPr id="4038" name="Shape 4038"/>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4039" name="Shape 4039"/>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4041" name="Shape 4041"/>
          <p:cNvSpPr/>
          <p:nvPr/>
        </p:nvSpPr>
        <p:spPr>
          <a:xfrm>
            <a:off x="1479629" y="3801857"/>
            <a:ext cx="1726361"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r" defTabSz="685800">
              <a:lnSpc>
                <a:spcPct val="125000"/>
              </a:lnSpc>
              <a:defRPr sz="1000">
                <a:solidFill>
                  <a:srgbClr val="595959"/>
                </a:solidFill>
              </a:defRPr>
            </a:pPr>
            <a:r>
              <a:t>Lemon drops oat cake oat cake pie sugar plum sweet cake oreo </a:t>
            </a:r>
            <a:r>
              <a:t>toffee oat cake oat</a:t>
            </a:r>
          </a:p>
        </p:txBody>
      </p:sp>
      <p:sp>
        <p:nvSpPr>
          <p:cNvPr id="4042" name="Shape 4042"/>
          <p:cNvSpPr/>
          <p:nvPr/>
        </p:nvSpPr>
        <p:spPr>
          <a:xfrm>
            <a:off x="1481749" y="352167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23B48"/>
                </a:solidFill>
                <a:latin typeface="Lato"/>
                <a:ea typeface="Lato"/>
                <a:cs typeface="Lato"/>
                <a:sym typeface="Lato"/>
              </a:defRPr>
            </a:lvl1pPr>
          </a:lstStyle>
          <a:p>
            <a:pPr/>
            <a:r>
              <a:t>Creative Solution</a:t>
            </a:r>
          </a:p>
        </p:txBody>
      </p:sp>
      <p:grpSp>
        <p:nvGrpSpPr>
          <p:cNvPr id="4045" name="Group 4045"/>
          <p:cNvGrpSpPr/>
          <p:nvPr/>
        </p:nvGrpSpPr>
        <p:grpSpPr>
          <a:xfrm>
            <a:off x="3442394" y="4871418"/>
            <a:ext cx="585789" cy="585789"/>
            <a:chOff x="0" y="0"/>
            <a:chExt cx="585787" cy="585787"/>
          </a:xfrm>
        </p:grpSpPr>
        <p:sp>
          <p:nvSpPr>
            <p:cNvPr id="4043" name="Shape 4043"/>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044" name="Shape 4044"/>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4046" name="Shape 4046"/>
          <p:cNvSpPr/>
          <p:nvPr/>
        </p:nvSpPr>
        <p:spPr>
          <a:xfrm>
            <a:off x="1479629" y="5151596"/>
            <a:ext cx="1726361" cy="533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algn="r" defTabSz="685800">
              <a:lnSpc>
                <a:spcPct val="125000"/>
              </a:lnSpc>
              <a:defRPr sz="1000">
                <a:solidFill>
                  <a:srgbClr val="595959"/>
                </a:solidFill>
              </a:defRPr>
            </a:pPr>
            <a:r>
              <a:t>Lemon drops oat cake oat cake pie sugar plum sweet cake oreo </a:t>
            </a:r>
            <a:r>
              <a:t>toffee oat cake oat</a:t>
            </a:r>
          </a:p>
        </p:txBody>
      </p:sp>
      <p:sp>
        <p:nvSpPr>
          <p:cNvPr id="4047" name="Shape 4047"/>
          <p:cNvSpPr/>
          <p:nvPr/>
        </p:nvSpPr>
        <p:spPr>
          <a:xfrm>
            <a:off x="1481749" y="487141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23B48"/>
                </a:solidFill>
                <a:latin typeface="Lato"/>
                <a:ea typeface="Lato"/>
                <a:cs typeface="Lato"/>
                <a:sym typeface="Lato"/>
              </a:defRPr>
            </a:lvl1pPr>
          </a:lstStyle>
          <a:p>
            <a:pPr/>
            <a:r>
              <a:t>File Manager</a:t>
            </a:r>
          </a:p>
        </p:txBody>
      </p:sp>
      <p:pic>
        <p:nvPicPr>
          <p:cNvPr id="4048"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4016">
                                            <p:bg/>
                                          </p:spTgt>
                                        </p:tgtEl>
                                        <p:attrNameLst>
                                          <p:attrName>style.visibility</p:attrName>
                                        </p:attrNameLst>
                                      </p:cBhvr>
                                      <p:to>
                                        <p:strVal val="visible"/>
                                      </p:to>
                                    </p:set>
                                    <p:animEffect filter="wipe(left)" transition="in">
                                      <p:cBhvr>
                                        <p:cTn id="7" dur="500"/>
                                        <p:tgtEl>
                                          <p:spTgt spid="401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4016">
                                            <p:txEl>
                                              <p:pRg st="0" end="0"/>
                                            </p:txEl>
                                          </p:spTgt>
                                        </p:tgtEl>
                                        <p:attrNameLst>
                                          <p:attrName>style.visibility</p:attrName>
                                        </p:attrNameLst>
                                      </p:cBhvr>
                                      <p:to>
                                        <p:strVal val="visible"/>
                                      </p:to>
                                    </p:set>
                                    <p:animEffect filter="wipe(left)" transition="in">
                                      <p:cBhvr>
                                        <p:cTn id="10" dur="500"/>
                                        <p:tgtEl>
                                          <p:spTgt spid="401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4015">
                                            <p:bg/>
                                          </p:spTgt>
                                        </p:tgtEl>
                                        <p:attrNameLst>
                                          <p:attrName>style.visibility</p:attrName>
                                        </p:attrNameLst>
                                      </p:cBhvr>
                                      <p:to>
                                        <p:strVal val="visible"/>
                                      </p:to>
                                    </p:set>
                                    <p:animEffect filter="dissolve" transition="in">
                                      <p:cBhvr>
                                        <p:cTn id="15" dur="500"/>
                                        <p:tgtEl>
                                          <p:spTgt spid="401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4015">
                                            <p:txEl>
                                              <p:pRg st="0" end="0"/>
                                            </p:txEl>
                                          </p:spTgt>
                                        </p:tgtEl>
                                        <p:attrNameLst>
                                          <p:attrName>style.visibility</p:attrName>
                                        </p:attrNameLst>
                                      </p:cBhvr>
                                      <p:to>
                                        <p:strVal val="visible"/>
                                      </p:to>
                                    </p:set>
                                    <p:animEffect filter="dissolve" transition="in">
                                      <p:cBhvr>
                                        <p:cTn id="18" dur="500"/>
                                        <p:tgtEl>
                                          <p:spTgt spid="4015">
                                            <p:txEl>
                                              <p:pRg st="0" end="0"/>
                                            </p:txEl>
                                          </p:spTgt>
                                        </p:tgtEl>
                                      </p:cBhvr>
                                    </p:animEffect>
                                  </p:childTnLst>
                                </p:cTn>
                              </p:par>
                            </p:childTnLst>
                          </p:cTn>
                        </p:par>
                        <p:par>
                          <p:cTn id="19" fill="hold">
                            <p:stCondLst>
                              <p:cond delay="500"/>
                            </p:stCondLst>
                            <p:childTnLst>
                              <p:par>
                                <p:cTn id="20" presetClass="entr" nodeType="afterEffect" presetSubtype="4" presetID="2" grpId="3" fill="hold">
                                  <p:stCondLst>
                                    <p:cond delay="0"/>
                                  </p:stCondLst>
                                  <p:iterate type="el" backwards="0">
                                    <p:tmAbs val="0"/>
                                  </p:iterate>
                                  <p:childTnLst>
                                    <p:set>
                                      <p:cBhvr>
                                        <p:cTn id="21" fill="hold"/>
                                        <p:tgtEl>
                                          <p:spTgt spid="4014"/>
                                        </p:tgtEl>
                                        <p:attrNameLst>
                                          <p:attrName>style.visibility</p:attrName>
                                        </p:attrNameLst>
                                      </p:cBhvr>
                                      <p:to>
                                        <p:strVal val="visible"/>
                                      </p:to>
                                    </p:set>
                                    <p:anim calcmode="lin" valueType="num">
                                      <p:cBhvr>
                                        <p:cTn id="22" dur="750" fill="hold"/>
                                        <p:tgtEl>
                                          <p:spTgt spid="4014"/>
                                        </p:tgtEl>
                                        <p:attrNameLst>
                                          <p:attrName>ppt_x</p:attrName>
                                        </p:attrNameLst>
                                      </p:cBhvr>
                                      <p:tavLst>
                                        <p:tav tm="0">
                                          <p:val>
                                            <p:strVal val="#ppt_x"/>
                                          </p:val>
                                        </p:tav>
                                        <p:tav tm="100000">
                                          <p:val>
                                            <p:strVal val="#ppt_x"/>
                                          </p:val>
                                        </p:tav>
                                      </p:tavLst>
                                    </p:anim>
                                    <p:anim calcmode="lin" valueType="num">
                                      <p:cBhvr>
                                        <p:cTn id="23" dur="750" fill="hold"/>
                                        <p:tgtEl>
                                          <p:spTgt spid="4014"/>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4036"/>
                                        </p:tgtEl>
                                        <p:attrNameLst>
                                          <p:attrName>style.visibility</p:attrName>
                                        </p:attrNameLst>
                                      </p:cBhvr>
                                      <p:to>
                                        <p:strVal val="visible"/>
                                      </p:to>
                                    </p:set>
                                    <p:animEffect filter="dissolve" transition="in">
                                      <p:cBhvr>
                                        <p:cTn id="28" dur="500"/>
                                        <p:tgtEl>
                                          <p:spTgt spid="4036"/>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4037"/>
                                        </p:tgtEl>
                                        <p:attrNameLst>
                                          <p:attrName>style.visibility</p:attrName>
                                        </p:attrNameLst>
                                      </p:cBhvr>
                                      <p:to>
                                        <p:strVal val="visible"/>
                                      </p:to>
                                    </p:set>
                                    <p:animEffect filter="dissolve" transition="in">
                                      <p:cBhvr>
                                        <p:cTn id="32" dur="500"/>
                                        <p:tgtEl>
                                          <p:spTgt spid="4037"/>
                                        </p:tgtEl>
                                      </p:cBhvr>
                                    </p:animEffect>
                                  </p:childTnLst>
                                </p:cTn>
                              </p:par>
                            </p:childTnLst>
                          </p:cTn>
                        </p:par>
                        <p:par>
                          <p:cTn id="33" fill="hold">
                            <p:stCondLst>
                              <p:cond delay="1000"/>
                            </p:stCondLst>
                            <p:childTnLst>
                              <p:par>
                                <p:cTn id="34" presetClass="entr" nodeType="afterEffect" presetID="9" grpId="6" fill="hold">
                                  <p:stCondLst>
                                    <p:cond delay="0"/>
                                  </p:stCondLst>
                                  <p:iterate type="el" backwards="0">
                                    <p:tmAbs val="0"/>
                                  </p:iterate>
                                  <p:childTnLst>
                                    <p:set>
                                      <p:cBhvr>
                                        <p:cTn id="35" fill="hold"/>
                                        <p:tgtEl>
                                          <p:spTgt spid="4035"/>
                                        </p:tgtEl>
                                        <p:attrNameLst>
                                          <p:attrName>style.visibility</p:attrName>
                                        </p:attrNameLst>
                                      </p:cBhvr>
                                      <p:to>
                                        <p:strVal val="visible"/>
                                      </p:to>
                                    </p:set>
                                    <p:animEffect filter="dissolve" transition="in">
                                      <p:cBhvr>
                                        <p:cTn id="36" dur="500"/>
                                        <p:tgtEl>
                                          <p:spTgt spid="4035"/>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4020"/>
                                        </p:tgtEl>
                                        <p:attrNameLst>
                                          <p:attrName>style.visibility</p:attrName>
                                        </p:attrNameLst>
                                      </p:cBhvr>
                                      <p:to>
                                        <p:strVal val="visible"/>
                                      </p:to>
                                    </p:set>
                                    <p:animEffect filter="dissolve" transition="in">
                                      <p:cBhvr>
                                        <p:cTn id="41" dur="500"/>
                                        <p:tgtEl>
                                          <p:spTgt spid="4020"/>
                                        </p:tgtEl>
                                      </p:cBhvr>
                                    </p:animEffect>
                                  </p:childTnLst>
                                </p:cTn>
                              </p:par>
                            </p:childTnLst>
                          </p:cTn>
                        </p:par>
                        <p:par>
                          <p:cTn id="42" fill="hold">
                            <p:stCondLst>
                              <p:cond delay="500"/>
                            </p:stCondLst>
                            <p:childTnLst>
                              <p:par>
                                <p:cTn id="43" presetClass="entr" nodeType="afterEffect" presetID="9" grpId="8" fill="hold">
                                  <p:stCondLst>
                                    <p:cond delay="0"/>
                                  </p:stCondLst>
                                  <p:iterate type="el" backwards="0">
                                    <p:tmAbs val="0"/>
                                  </p:iterate>
                                  <p:childTnLst>
                                    <p:set>
                                      <p:cBhvr>
                                        <p:cTn id="44" fill="hold"/>
                                        <p:tgtEl>
                                          <p:spTgt spid="4021"/>
                                        </p:tgtEl>
                                        <p:attrNameLst>
                                          <p:attrName>style.visibility</p:attrName>
                                        </p:attrNameLst>
                                      </p:cBhvr>
                                      <p:to>
                                        <p:strVal val="visible"/>
                                      </p:to>
                                    </p:set>
                                    <p:animEffect filter="dissolve" transition="in">
                                      <p:cBhvr>
                                        <p:cTn id="45" dur="500"/>
                                        <p:tgtEl>
                                          <p:spTgt spid="4021"/>
                                        </p:tgtEl>
                                      </p:cBhvr>
                                    </p:animEffect>
                                  </p:childTnLst>
                                </p:cTn>
                              </p:par>
                            </p:childTnLst>
                          </p:cTn>
                        </p:par>
                        <p:par>
                          <p:cTn id="46" fill="hold">
                            <p:stCondLst>
                              <p:cond delay="1000"/>
                            </p:stCondLst>
                            <p:childTnLst>
                              <p:par>
                                <p:cTn id="47" presetClass="entr" nodeType="afterEffect" presetID="9" grpId="9" fill="hold">
                                  <p:stCondLst>
                                    <p:cond delay="0"/>
                                  </p:stCondLst>
                                  <p:iterate type="el" backwards="0">
                                    <p:tmAbs val="0"/>
                                  </p:iterate>
                                  <p:childTnLst>
                                    <p:set>
                                      <p:cBhvr>
                                        <p:cTn id="48" fill="hold"/>
                                        <p:tgtEl>
                                          <p:spTgt spid="4022"/>
                                        </p:tgtEl>
                                        <p:attrNameLst>
                                          <p:attrName>style.visibility</p:attrName>
                                        </p:attrNameLst>
                                      </p:cBhvr>
                                      <p:to>
                                        <p:strVal val="visible"/>
                                      </p:to>
                                    </p:set>
                                    <p:animEffect filter="dissolve" transition="in">
                                      <p:cBhvr>
                                        <p:cTn id="49" dur="500"/>
                                        <p:tgtEl>
                                          <p:spTgt spid="4022"/>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ID="9" grpId="10" fill="hold">
                                  <p:stCondLst>
                                    <p:cond delay="0"/>
                                  </p:stCondLst>
                                  <p:iterate type="el" backwards="0">
                                    <p:tmAbs val="0"/>
                                  </p:iterate>
                                  <p:childTnLst>
                                    <p:set>
                                      <p:cBhvr>
                                        <p:cTn id="53" fill="hold"/>
                                        <p:tgtEl>
                                          <p:spTgt spid="4042"/>
                                        </p:tgtEl>
                                        <p:attrNameLst>
                                          <p:attrName>style.visibility</p:attrName>
                                        </p:attrNameLst>
                                      </p:cBhvr>
                                      <p:to>
                                        <p:strVal val="visible"/>
                                      </p:to>
                                    </p:set>
                                    <p:animEffect filter="dissolve" transition="in">
                                      <p:cBhvr>
                                        <p:cTn id="54" dur="500"/>
                                        <p:tgtEl>
                                          <p:spTgt spid="4042"/>
                                        </p:tgtEl>
                                      </p:cBhvr>
                                    </p:animEffect>
                                  </p:childTnLst>
                                </p:cTn>
                              </p:par>
                            </p:childTnLst>
                          </p:cTn>
                        </p:par>
                        <p:par>
                          <p:cTn id="55" fill="hold">
                            <p:stCondLst>
                              <p:cond delay="500"/>
                            </p:stCondLst>
                            <p:childTnLst>
                              <p:par>
                                <p:cTn id="56" presetClass="entr" nodeType="afterEffect" presetID="9" grpId="11" fill="hold">
                                  <p:stCondLst>
                                    <p:cond delay="0"/>
                                  </p:stCondLst>
                                  <p:iterate type="el" backwards="0">
                                    <p:tmAbs val="0"/>
                                  </p:iterate>
                                  <p:childTnLst>
                                    <p:set>
                                      <p:cBhvr>
                                        <p:cTn id="57" fill="hold"/>
                                        <p:tgtEl>
                                          <p:spTgt spid="4041"/>
                                        </p:tgtEl>
                                        <p:attrNameLst>
                                          <p:attrName>style.visibility</p:attrName>
                                        </p:attrNameLst>
                                      </p:cBhvr>
                                      <p:to>
                                        <p:strVal val="visible"/>
                                      </p:to>
                                    </p:set>
                                    <p:animEffect filter="dissolve" transition="in">
                                      <p:cBhvr>
                                        <p:cTn id="58" dur="500"/>
                                        <p:tgtEl>
                                          <p:spTgt spid="4041"/>
                                        </p:tgtEl>
                                      </p:cBhvr>
                                    </p:animEffect>
                                  </p:childTnLst>
                                </p:cTn>
                              </p:par>
                            </p:childTnLst>
                          </p:cTn>
                        </p:par>
                        <p:par>
                          <p:cTn id="59" fill="hold">
                            <p:stCondLst>
                              <p:cond delay="1000"/>
                            </p:stCondLst>
                            <p:childTnLst>
                              <p:par>
                                <p:cTn id="60" presetClass="entr" nodeType="afterEffect" presetID="9" grpId="12" fill="hold">
                                  <p:stCondLst>
                                    <p:cond delay="0"/>
                                  </p:stCondLst>
                                  <p:iterate type="el" backwards="0">
                                    <p:tmAbs val="0"/>
                                  </p:iterate>
                                  <p:childTnLst>
                                    <p:set>
                                      <p:cBhvr>
                                        <p:cTn id="61" fill="hold"/>
                                        <p:tgtEl>
                                          <p:spTgt spid="4040"/>
                                        </p:tgtEl>
                                        <p:attrNameLst>
                                          <p:attrName>style.visibility</p:attrName>
                                        </p:attrNameLst>
                                      </p:cBhvr>
                                      <p:to>
                                        <p:strVal val="visible"/>
                                      </p:to>
                                    </p:set>
                                    <p:animEffect filter="dissolve" transition="in">
                                      <p:cBhvr>
                                        <p:cTn id="62" dur="500"/>
                                        <p:tgtEl>
                                          <p:spTgt spid="4040"/>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ID="9" grpId="13" fill="hold">
                                  <p:stCondLst>
                                    <p:cond delay="0"/>
                                  </p:stCondLst>
                                  <p:iterate type="el" backwards="0">
                                    <p:tmAbs val="0"/>
                                  </p:iterate>
                                  <p:childTnLst>
                                    <p:set>
                                      <p:cBhvr>
                                        <p:cTn id="66" fill="hold"/>
                                        <p:tgtEl>
                                          <p:spTgt spid="4025"/>
                                        </p:tgtEl>
                                        <p:attrNameLst>
                                          <p:attrName>style.visibility</p:attrName>
                                        </p:attrNameLst>
                                      </p:cBhvr>
                                      <p:to>
                                        <p:strVal val="visible"/>
                                      </p:to>
                                    </p:set>
                                    <p:animEffect filter="dissolve" transition="in">
                                      <p:cBhvr>
                                        <p:cTn id="67" dur="500"/>
                                        <p:tgtEl>
                                          <p:spTgt spid="4025"/>
                                        </p:tgtEl>
                                      </p:cBhvr>
                                    </p:animEffect>
                                  </p:childTnLst>
                                </p:cTn>
                              </p:par>
                            </p:childTnLst>
                          </p:cTn>
                        </p:par>
                        <p:par>
                          <p:cTn id="68" fill="hold">
                            <p:stCondLst>
                              <p:cond delay="500"/>
                            </p:stCondLst>
                            <p:childTnLst>
                              <p:par>
                                <p:cTn id="69" presetClass="entr" nodeType="afterEffect" presetID="9" grpId="14" fill="hold">
                                  <p:stCondLst>
                                    <p:cond delay="0"/>
                                  </p:stCondLst>
                                  <p:iterate type="el" backwards="0">
                                    <p:tmAbs val="0"/>
                                  </p:iterate>
                                  <p:childTnLst>
                                    <p:set>
                                      <p:cBhvr>
                                        <p:cTn id="70" fill="hold"/>
                                        <p:tgtEl>
                                          <p:spTgt spid="4026"/>
                                        </p:tgtEl>
                                        <p:attrNameLst>
                                          <p:attrName>style.visibility</p:attrName>
                                        </p:attrNameLst>
                                      </p:cBhvr>
                                      <p:to>
                                        <p:strVal val="visible"/>
                                      </p:to>
                                    </p:set>
                                    <p:animEffect filter="dissolve" transition="in">
                                      <p:cBhvr>
                                        <p:cTn id="71" dur="500"/>
                                        <p:tgtEl>
                                          <p:spTgt spid="4026"/>
                                        </p:tgtEl>
                                      </p:cBhvr>
                                    </p:animEffect>
                                  </p:childTnLst>
                                </p:cTn>
                              </p:par>
                            </p:childTnLst>
                          </p:cTn>
                        </p:par>
                        <p:par>
                          <p:cTn id="72" fill="hold">
                            <p:stCondLst>
                              <p:cond delay="1000"/>
                            </p:stCondLst>
                            <p:childTnLst>
                              <p:par>
                                <p:cTn id="73" presetClass="entr" nodeType="afterEffect" presetID="9" grpId="15" fill="hold">
                                  <p:stCondLst>
                                    <p:cond delay="0"/>
                                  </p:stCondLst>
                                  <p:iterate type="el" backwards="0">
                                    <p:tmAbs val="0"/>
                                  </p:iterate>
                                  <p:childTnLst>
                                    <p:set>
                                      <p:cBhvr>
                                        <p:cTn id="74" fill="hold"/>
                                        <p:tgtEl>
                                          <p:spTgt spid="4027"/>
                                        </p:tgtEl>
                                        <p:attrNameLst>
                                          <p:attrName>style.visibility</p:attrName>
                                        </p:attrNameLst>
                                      </p:cBhvr>
                                      <p:to>
                                        <p:strVal val="visible"/>
                                      </p:to>
                                    </p:set>
                                    <p:animEffect filter="dissolve" transition="in">
                                      <p:cBhvr>
                                        <p:cTn id="75" dur="500"/>
                                        <p:tgtEl>
                                          <p:spTgt spid="4027"/>
                                        </p:tgtEl>
                                      </p:cBhvr>
                                    </p:animEffect>
                                  </p:childTnLst>
                                </p:cTn>
                              </p:par>
                            </p:childTnLst>
                          </p:cTn>
                        </p:par>
                      </p:childTnLst>
                    </p:cTn>
                  </p:par>
                  <p:par>
                    <p:cTn id="76" fill="hold">
                      <p:stCondLst>
                        <p:cond delay="indefinite"/>
                      </p:stCondLst>
                      <p:childTnLst>
                        <p:par>
                          <p:cTn id="77" fill="hold">
                            <p:stCondLst>
                              <p:cond delay="0"/>
                            </p:stCondLst>
                            <p:childTnLst>
                              <p:par>
                                <p:cTn id="78" presetClass="entr" nodeType="clickEffect" presetID="9" grpId="16" fill="hold">
                                  <p:stCondLst>
                                    <p:cond delay="0"/>
                                  </p:stCondLst>
                                  <p:iterate type="el" backwards="0">
                                    <p:tmAbs val="0"/>
                                  </p:iterate>
                                  <p:childTnLst>
                                    <p:set>
                                      <p:cBhvr>
                                        <p:cTn id="79" fill="hold"/>
                                        <p:tgtEl>
                                          <p:spTgt spid="4047"/>
                                        </p:tgtEl>
                                        <p:attrNameLst>
                                          <p:attrName>style.visibility</p:attrName>
                                        </p:attrNameLst>
                                      </p:cBhvr>
                                      <p:to>
                                        <p:strVal val="visible"/>
                                      </p:to>
                                    </p:set>
                                    <p:animEffect filter="dissolve" transition="in">
                                      <p:cBhvr>
                                        <p:cTn id="80" dur="500"/>
                                        <p:tgtEl>
                                          <p:spTgt spid="4047"/>
                                        </p:tgtEl>
                                      </p:cBhvr>
                                    </p:animEffect>
                                  </p:childTnLst>
                                </p:cTn>
                              </p:par>
                            </p:childTnLst>
                          </p:cTn>
                        </p:par>
                        <p:par>
                          <p:cTn id="81" fill="hold">
                            <p:stCondLst>
                              <p:cond delay="500"/>
                            </p:stCondLst>
                            <p:childTnLst>
                              <p:par>
                                <p:cTn id="82" presetClass="entr" nodeType="afterEffect" presetID="9" grpId="17" fill="hold">
                                  <p:stCondLst>
                                    <p:cond delay="0"/>
                                  </p:stCondLst>
                                  <p:iterate type="el" backwards="0">
                                    <p:tmAbs val="0"/>
                                  </p:iterate>
                                  <p:childTnLst>
                                    <p:set>
                                      <p:cBhvr>
                                        <p:cTn id="83" fill="hold"/>
                                        <p:tgtEl>
                                          <p:spTgt spid="4046"/>
                                        </p:tgtEl>
                                        <p:attrNameLst>
                                          <p:attrName>style.visibility</p:attrName>
                                        </p:attrNameLst>
                                      </p:cBhvr>
                                      <p:to>
                                        <p:strVal val="visible"/>
                                      </p:to>
                                    </p:set>
                                    <p:animEffect filter="dissolve" transition="in">
                                      <p:cBhvr>
                                        <p:cTn id="84" dur="500"/>
                                        <p:tgtEl>
                                          <p:spTgt spid="4046"/>
                                        </p:tgtEl>
                                      </p:cBhvr>
                                    </p:animEffect>
                                  </p:childTnLst>
                                </p:cTn>
                              </p:par>
                            </p:childTnLst>
                          </p:cTn>
                        </p:par>
                        <p:par>
                          <p:cTn id="85" fill="hold">
                            <p:stCondLst>
                              <p:cond delay="1000"/>
                            </p:stCondLst>
                            <p:childTnLst>
                              <p:par>
                                <p:cTn id="86" presetClass="entr" nodeType="afterEffect" presetID="9" grpId="18" fill="hold">
                                  <p:stCondLst>
                                    <p:cond delay="0"/>
                                  </p:stCondLst>
                                  <p:iterate type="el" backwards="0">
                                    <p:tmAbs val="0"/>
                                  </p:iterate>
                                  <p:childTnLst>
                                    <p:set>
                                      <p:cBhvr>
                                        <p:cTn id="87" fill="hold"/>
                                        <p:tgtEl>
                                          <p:spTgt spid="4045"/>
                                        </p:tgtEl>
                                        <p:attrNameLst>
                                          <p:attrName>style.visibility</p:attrName>
                                        </p:attrNameLst>
                                      </p:cBhvr>
                                      <p:to>
                                        <p:strVal val="visible"/>
                                      </p:to>
                                    </p:set>
                                    <p:animEffect filter="dissolve" transition="in">
                                      <p:cBhvr>
                                        <p:cTn id="88" dur="500"/>
                                        <p:tgtEl>
                                          <p:spTgt spid="4045"/>
                                        </p:tgtEl>
                                      </p:cBhvr>
                                    </p:animEffect>
                                  </p:childTnLst>
                                </p:cTn>
                              </p:par>
                            </p:childTnLst>
                          </p:cTn>
                        </p:par>
                      </p:childTnLst>
                    </p:cTn>
                  </p:par>
                  <p:par>
                    <p:cTn id="89" fill="hold">
                      <p:stCondLst>
                        <p:cond delay="indefinite"/>
                      </p:stCondLst>
                      <p:childTnLst>
                        <p:par>
                          <p:cTn id="90" fill="hold">
                            <p:stCondLst>
                              <p:cond delay="0"/>
                            </p:stCondLst>
                            <p:childTnLst>
                              <p:par>
                                <p:cTn id="91" presetClass="entr" nodeType="clickEffect" presetID="9" grpId="19" fill="hold">
                                  <p:stCondLst>
                                    <p:cond delay="0"/>
                                  </p:stCondLst>
                                  <p:iterate type="el" backwards="0">
                                    <p:tmAbs val="0"/>
                                  </p:iterate>
                                  <p:childTnLst>
                                    <p:set>
                                      <p:cBhvr>
                                        <p:cTn id="92" fill="hold"/>
                                        <p:tgtEl>
                                          <p:spTgt spid="4030"/>
                                        </p:tgtEl>
                                        <p:attrNameLst>
                                          <p:attrName>style.visibility</p:attrName>
                                        </p:attrNameLst>
                                      </p:cBhvr>
                                      <p:to>
                                        <p:strVal val="visible"/>
                                      </p:to>
                                    </p:set>
                                    <p:animEffect filter="dissolve" transition="in">
                                      <p:cBhvr>
                                        <p:cTn id="93" dur="500"/>
                                        <p:tgtEl>
                                          <p:spTgt spid="4030"/>
                                        </p:tgtEl>
                                      </p:cBhvr>
                                    </p:animEffect>
                                  </p:childTnLst>
                                </p:cTn>
                              </p:par>
                            </p:childTnLst>
                          </p:cTn>
                        </p:par>
                        <p:par>
                          <p:cTn id="94" fill="hold">
                            <p:stCondLst>
                              <p:cond delay="500"/>
                            </p:stCondLst>
                            <p:childTnLst>
                              <p:par>
                                <p:cTn id="95" presetClass="entr" nodeType="afterEffect" presetID="9" grpId="20" fill="hold">
                                  <p:stCondLst>
                                    <p:cond delay="0"/>
                                  </p:stCondLst>
                                  <p:iterate type="el" backwards="0">
                                    <p:tmAbs val="0"/>
                                  </p:iterate>
                                  <p:childTnLst>
                                    <p:set>
                                      <p:cBhvr>
                                        <p:cTn id="96" fill="hold"/>
                                        <p:tgtEl>
                                          <p:spTgt spid="4031"/>
                                        </p:tgtEl>
                                        <p:attrNameLst>
                                          <p:attrName>style.visibility</p:attrName>
                                        </p:attrNameLst>
                                      </p:cBhvr>
                                      <p:to>
                                        <p:strVal val="visible"/>
                                      </p:to>
                                    </p:set>
                                    <p:animEffect filter="dissolve" transition="in">
                                      <p:cBhvr>
                                        <p:cTn id="97" dur="500"/>
                                        <p:tgtEl>
                                          <p:spTgt spid="4031"/>
                                        </p:tgtEl>
                                      </p:cBhvr>
                                    </p:animEffect>
                                  </p:childTnLst>
                                </p:cTn>
                              </p:par>
                            </p:childTnLst>
                          </p:cTn>
                        </p:par>
                        <p:par>
                          <p:cTn id="98" fill="hold">
                            <p:stCondLst>
                              <p:cond delay="1000"/>
                            </p:stCondLst>
                            <p:childTnLst>
                              <p:par>
                                <p:cTn id="99" presetClass="entr" nodeType="afterEffect" presetID="9" grpId="21" fill="hold">
                                  <p:stCondLst>
                                    <p:cond delay="0"/>
                                  </p:stCondLst>
                                  <p:iterate type="el" backwards="0">
                                    <p:tmAbs val="0"/>
                                  </p:iterate>
                                  <p:childTnLst>
                                    <p:set>
                                      <p:cBhvr>
                                        <p:cTn id="100" fill="hold"/>
                                        <p:tgtEl>
                                          <p:spTgt spid="4032"/>
                                        </p:tgtEl>
                                        <p:attrNameLst>
                                          <p:attrName>style.visibility</p:attrName>
                                        </p:attrNameLst>
                                      </p:cBhvr>
                                      <p:to>
                                        <p:strVal val="visible"/>
                                      </p:to>
                                    </p:set>
                                    <p:animEffect filter="dissolve" transition="in">
                                      <p:cBhvr>
                                        <p:cTn id="101" dur="500"/>
                                        <p:tgtEl>
                                          <p:spTgt spid="403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026" grpId="14"/>
      <p:bldP build="whole" bldLvl="1" animBg="1" rev="0" advAuto="0" spid="4031" grpId="20"/>
      <p:bldP build="whole" bldLvl="1" animBg="1" rev="0" advAuto="0" spid="4036" grpId="4"/>
      <p:bldP build="whole" bldLvl="1" animBg="1" rev="0" advAuto="0" spid="4042" grpId="10"/>
      <p:bldP build="whole" bldLvl="1" animBg="1" rev="0" advAuto="0" spid="4030" grpId="19"/>
      <p:bldP build="p" bldLvl="1" animBg="1" rev="0" advAuto="0" spid="4016" grpId="1"/>
      <p:bldP build="whole" bldLvl="1" animBg="1" rev="0" advAuto="0" spid="4047" grpId="16"/>
      <p:bldP build="whole" bldLvl="1" animBg="1" rev="0" advAuto="0" spid="4041" grpId="11"/>
      <p:bldP build="whole" bldLvl="1" animBg="1" rev="0" advAuto="0" spid="4022" grpId="9"/>
      <p:bldP build="whole" bldLvl="1" animBg="1" rev="0" advAuto="0" spid="4032" grpId="21"/>
      <p:bldP build="whole" bldLvl="1" animBg="1" rev="0" advAuto="0" spid="4027" grpId="15"/>
      <p:bldP build="whole" bldLvl="1" animBg="1" rev="0" advAuto="0" spid="4020" grpId="7"/>
      <p:bldP build="whole" bldLvl="1" animBg="1" rev="0" advAuto="0" spid="4014" grpId="3"/>
      <p:bldP build="whole" bldLvl="1" animBg="1" rev="0" advAuto="0" spid="4045" grpId="18"/>
      <p:bldP build="p" bldLvl="1" animBg="1" rev="0" advAuto="0" spid="4015" grpId="2"/>
      <p:bldP build="whole" bldLvl="1" animBg="1" rev="0" advAuto="0" spid="4021" grpId="8"/>
      <p:bldP build="whole" bldLvl="1" animBg="1" rev="0" advAuto="0" spid="4035" grpId="6"/>
      <p:bldP build="whole" bldLvl="1" animBg="1" rev="0" advAuto="0" spid="4046" grpId="17"/>
      <p:bldP build="whole" bldLvl="1" animBg="1" rev="0" advAuto="0" spid="4037" grpId="5"/>
      <p:bldP build="whole" bldLvl="1" animBg="1" rev="0" advAuto="0" spid="4025" grpId="13"/>
      <p:bldP build="whole" bldLvl="1" animBg="1" rev="0" advAuto="0" spid="4040" grpId="12"/>
    </p:bldLst>
  </p:timing>
</p:sld>
</file>

<file path=ppt/slides/slide6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4069" name="Group 4069"/>
          <p:cNvGrpSpPr/>
          <p:nvPr/>
        </p:nvGrpSpPr>
        <p:grpSpPr>
          <a:xfrm>
            <a:off x="3883624" y="1847888"/>
            <a:ext cx="2048194" cy="4250873"/>
            <a:chOff x="0" y="0"/>
            <a:chExt cx="2048193" cy="4250871"/>
          </a:xfrm>
        </p:grpSpPr>
        <p:sp>
          <p:nvSpPr>
            <p:cNvPr id="4050" name="Shape 4050"/>
            <p:cNvSpPr/>
            <p:nvPr/>
          </p:nvSpPr>
          <p:spPr>
            <a:xfrm>
              <a:off x="0" y="-1"/>
              <a:ext cx="2048194" cy="42508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393" y="21600"/>
                  </a:cubicBezTo>
                  <a:cubicBezTo>
                    <a:pt x="2155" y="21600"/>
                    <a:pt x="2155" y="21600"/>
                    <a:pt x="2155" y="21600"/>
                  </a:cubicBezTo>
                  <a:cubicBezTo>
                    <a:pt x="999" y="21600"/>
                    <a:pt x="0" y="21119"/>
                    <a:pt x="0" y="20536"/>
                  </a:cubicBezTo>
                  <a:cubicBezTo>
                    <a:pt x="0" y="1064"/>
                    <a:pt x="0" y="1064"/>
                    <a:pt x="0" y="1064"/>
                  </a:cubicBezTo>
                  <a:cubicBezTo>
                    <a:pt x="0" y="481"/>
                    <a:pt x="999" y="0"/>
                    <a:pt x="2155" y="0"/>
                  </a:cubicBezTo>
                  <a:cubicBezTo>
                    <a:pt x="19393" y="0"/>
                    <a:pt x="19393" y="0"/>
                    <a:pt x="19393" y="0"/>
                  </a:cubicBezTo>
                  <a:cubicBezTo>
                    <a:pt x="20601" y="0"/>
                    <a:pt x="21600" y="481"/>
                    <a:pt x="21600" y="1064"/>
                  </a:cubicBezTo>
                  <a:lnTo>
                    <a:pt x="21600" y="20536"/>
                  </a:ln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4051" name="Shape 4051"/>
            <p:cNvSpPr/>
            <p:nvPr/>
          </p:nvSpPr>
          <p:spPr>
            <a:xfrm>
              <a:off x="24918" y="24918"/>
              <a:ext cx="1998360" cy="42010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39" y="21600"/>
                  </a:moveTo>
                  <a:cubicBezTo>
                    <a:pt x="862" y="21600"/>
                    <a:pt x="0" y="21190"/>
                    <a:pt x="0" y="20652"/>
                  </a:cubicBezTo>
                  <a:cubicBezTo>
                    <a:pt x="0" y="948"/>
                    <a:pt x="0" y="948"/>
                    <a:pt x="0" y="948"/>
                  </a:cubicBezTo>
                  <a:cubicBezTo>
                    <a:pt x="0" y="410"/>
                    <a:pt x="862" y="0"/>
                    <a:pt x="1939" y="0"/>
                  </a:cubicBezTo>
                  <a:cubicBezTo>
                    <a:pt x="19607" y="0"/>
                    <a:pt x="19607" y="0"/>
                    <a:pt x="19607" y="0"/>
                  </a:cubicBezTo>
                  <a:cubicBezTo>
                    <a:pt x="20738" y="0"/>
                    <a:pt x="21600" y="410"/>
                    <a:pt x="21600" y="948"/>
                  </a:cubicBezTo>
                  <a:cubicBezTo>
                    <a:pt x="21600" y="20652"/>
                    <a:pt x="21600" y="20652"/>
                    <a:pt x="21600" y="20652"/>
                  </a:cubicBezTo>
                  <a:cubicBezTo>
                    <a:pt x="21600" y="21190"/>
                    <a:pt x="20738" y="21600"/>
                    <a:pt x="19607" y="21600"/>
                  </a:cubicBezTo>
                  <a:lnTo>
                    <a:pt x="1939" y="21600"/>
                  </a:lnTo>
                  <a:close/>
                </a:path>
              </a:pathLst>
            </a:custGeom>
            <a:solidFill>
              <a:srgbClr val="F5F5F5"/>
            </a:solidFill>
            <a:ln w="12700" cap="flat">
              <a:noFill/>
              <a:miter lim="400000"/>
            </a:ln>
            <a:effectLst/>
          </p:spPr>
          <p:txBody>
            <a:bodyPr wrap="square" lIns="45719" tIns="45719" rIns="45719" bIns="45719" numCol="1" anchor="t">
              <a:noAutofit/>
            </a:bodyPr>
            <a:lstStyle/>
            <a:p>
              <a:pPr/>
            </a:p>
          </p:txBody>
        </p:sp>
        <p:sp>
          <p:nvSpPr>
            <p:cNvPr id="4052" name="Shape 4052"/>
            <p:cNvSpPr/>
            <p:nvPr/>
          </p:nvSpPr>
          <p:spPr>
            <a:xfrm>
              <a:off x="991704" y="204322"/>
              <a:ext cx="64787" cy="59803"/>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4053" name="Shape 4053"/>
            <p:cNvSpPr/>
            <p:nvPr/>
          </p:nvSpPr>
          <p:spPr>
            <a:xfrm>
              <a:off x="1016620" y="224256"/>
              <a:ext cx="14953" cy="14953"/>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4054" name="Shape 4054"/>
            <p:cNvSpPr/>
            <p:nvPr/>
          </p:nvSpPr>
          <p:spPr>
            <a:xfrm>
              <a:off x="991704" y="199337"/>
              <a:ext cx="64787" cy="59803"/>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055" name="Shape 4055"/>
            <p:cNvSpPr/>
            <p:nvPr/>
          </p:nvSpPr>
          <p:spPr>
            <a:xfrm>
              <a:off x="1016620" y="219271"/>
              <a:ext cx="14953" cy="14953"/>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056" name="Shape 4056"/>
            <p:cNvSpPr/>
            <p:nvPr/>
          </p:nvSpPr>
          <p:spPr>
            <a:xfrm>
              <a:off x="1006653" y="209304"/>
              <a:ext cx="34887" cy="3986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057" name="Shape 4057"/>
            <p:cNvSpPr/>
            <p:nvPr/>
          </p:nvSpPr>
          <p:spPr>
            <a:xfrm>
              <a:off x="1006653" y="209304"/>
              <a:ext cx="34887" cy="3986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058" name="Shape 4058"/>
            <p:cNvSpPr/>
            <p:nvPr/>
          </p:nvSpPr>
          <p:spPr>
            <a:xfrm>
              <a:off x="1011638" y="219271"/>
              <a:ext cx="24919" cy="19935"/>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059" name="Shape 4059"/>
            <p:cNvSpPr/>
            <p:nvPr/>
          </p:nvSpPr>
          <p:spPr>
            <a:xfrm>
              <a:off x="1011638" y="219271"/>
              <a:ext cx="24919" cy="19935"/>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060" name="Shape 4060"/>
            <p:cNvSpPr/>
            <p:nvPr/>
          </p:nvSpPr>
          <p:spPr>
            <a:xfrm>
              <a:off x="1017748" y="2203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4061" name="Shape 4061"/>
            <p:cNvSpPr/>
            <p:nvPr/>
          </p:nvSpPr>
          <p:spPr>
            <a:xfrm>
              <a:off x="1017748" y="2203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4062" name="Shape 4062"/>
            <p:cNvSpPr/>
            <p:nvPr/>
          </p:nvSpPr>
          <p:spPr>
            <a:xfrm>
              <a:off x="862135" y="3802362"/>
              <a:ext cx="323925" cy="323925"/>
            </a:xfrm>
            <a:prstGeom prst="ellipse">
              <a:avLst/>
            </a:prstGeom>
            <a:solidFill>
              <a:srgbClr val="D5D6DB"/>
            </a:solidFill>
            <a:ln w="12700" cap="flat">
              <a:noFill/>
              <a:miter lim="400000"/>
            </a:ln>
            <a:effectLst/>
          </p:spPr>
          <p:txBody>
            <a:bodyPr wrap="square" lIns="45719" tIns="45719" rIns="45719" bIns="45719" numCol="1" anchor="t">
              <a:noAutofit/>
            </a:bodyPr>
            <a:lstStyle/>
            <a:p>
              <a:pPr/>
            </a:p>
          </p:txBody>
        </p:sp>
        <p:sp>
          <p:nvSpPr>
            <p:cNvPr id="4063" name="Shape 4063"/>
            <p:cNvSpPr/>
            <p:nvPr/>
          </p:nvSpPr>
          <p:spPr>
            <a:xfrm>
              <a:off x="941870" y="3882096"/>
              <a:ext cx="164456" cy="1644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F1F2F4"/>
            </a:solidFill>
            <a:ln w="12700" cap="flat">
              <a:noFill/>
              <a:miter lim="400000"/>
            </a:ln>
            <a:effectLst/>
          </p:spPr>
          <p:txBody>
            <a:bodyPr wrap="square" lIns="45719" tIns="45719" rIns="45719" bIns="45719" numCol="1" anchor="t">
              <a:noAutofit/>
            </a:bodyPr>
            <a:lstStyle/>
            <a:p>
              <a:pPr/>
            </a:p>
          </p:txBody>
        </p:sp>
        <p:sp>
          <p:nvSpPr>
            <p:cNvPr id="4064" name="Shape 4064"/>
            <p:cNvSpPr/>
            <p:nvPr/>
          </p:nvSpPr>
          <p:spPr>
            <a:xfrm>
              <a:off x="144521" y="627912"/>
              <a:ext cx="1759154" cy="3074781"/>
            </a:xfrm>
            <a:prstGeom prst="rect">
              <a:avLst/>
            </a:prstGeom>
            <a:solidFill>
              <a:srgbClr val="B3B3B3"/>
            </a:solidFill>
            <a:ln w="12700" cap="flat">
              <a:noFill/>
              <a:miter lim="400000"/>
            </a:ln>
            <a:effectLst/>
          </p:spPr>
          <p:txBody>
            <a:bodyPr wrap="square" lIns="45719" tIns="45719" rIns="45719" bIns="45719" numCol="1" anchor="t">
              <a:noAutofit/>
            </a:bodyPr>
            <a:lstStyle/>
            <a:p>
              <a:pPr/>
            </a:p>
          </p:txBody>
        </p:sp>
        <p:sp>
          <p:nvSpPr>
            <p:cNvPr id="4065" name="Shape 4065"/>
            <p:cNvSpPr/>
            <p:nvPr/>
          </p:nvSpPr>
          <p:spPr>
            <a:xfrm>
              <a:off x="164454" y="647846"/>
              <a:ext cx="1719287" cy="3034914"/>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4066" name="Shape 4066"/>
            <p:cNvSpPr/>
            <p:nvPr/>
          </p:nvSpPr>
          <p:spPr>
            <a:xfrm>
              <a:off x="872102" y="348840"/>
              <a:ext cx="363793" cy="847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416" y="0"/>
                    <a:pt x="21600" y="5082"/>
                    <a:pt x="21600" y="11435"/>
                  </a:cubicBezTo>
                  <a:cubicBezTo>
                    <a:pt x="21600" y="16518"/>
                    <a:pt x="20416" y="21600"/>
                    <a:pt x="19233" y="21600"/>
                  </a:cubicBezTo>
                  <a:lnTo>
                    <a:pt x="2367" y="21600"/>
                  </a:ln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4067" name="Shape 4067"/>
            <p:cNvSpPr/>
            <p:nvPr/>
          </p:nvSpPr>
          <p:spPr>
            <a:xfrm>
              <a:off x="892036" y="373759"/>
              <a:ext cx="323926" cy="3488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B3B3B3"/>
            </a:solidFill>
            <a:ln w="12700" cap="flat">
              <a:noFill/>
              <a:miter lim="400000"/>
            </a:ln>
            <a:effectLst/>
          </p:spPr>
          <p:txBody>
            <a:bodyPr wrap="square" lIns="45719" tIns="45719" rIns="45719" bIns="45719" numCol="1" anchor="t">
              <a:noAutofit/>
            </a:bodyPr>
            <a:lstStyle/>
            <a:p>
              <a:pPr/>
            </a:p>
          </p:txBody>
        </p:sp>
        <p:sp>
          <p:nvSpPr>
            <p:cNvPr id="4068" name="Shape 4068"/>
            <p:cNvSpPr/>
            <p:nvPr/>
          </p:nvSpPr>
          <p:spPr>
            <a:xfrm>
              <a:off x="752500" y="363792"/>
              <a:ext cx="54821" cy="54821"/>
            </a:xfrm>
            <a:prstGeom prst="ellipse">
              <a:avLst/>
            </a:prstGeom>
            <a:solidFill>
              <a:srgbClr val="E6E6E6"/>
            </a:solidFill>
            <a:ln w="12700" cap="flat">
              <a:noFill/>
              <a:miter lim="400000"/>
            </a:ln>
            <a:effectLst/>
          </p:spPr>
          <p:txBody>
            <a:bodyPr wrap="square" lIns="45719" tIns="45719" rIns="45719" bIns="45719" numCol="1" anchor="t">
              <a:noAutofit/>
            </a:bodyPr>
            <a:lstStyle/>
            <a:p>
              <a:pPr/>
            </a:p>
          </p:txBody>
        </p:sp>
      </p:grpSp>
      <p:grpSp>
        <p:nvGrpSpPr>
          <p:cNvPr id="4089" name="Group 4089"/>
          <p:cNvGrpSpPr/>
          <p:nvPr/>
        </p:nvGrpSpPr>
        <p:grpSpPr>
          <a:xfrm>
            <a:off x="1838834" y="1582513"/>
            <a:ext cx="2247015" cy="4663503"/>
            <a:chOff x="0" y="0"/>
            <a:chExt cx="2247013" cy="4663502"/>
          </a:xfrm>
        </p:grpSpPr>
        <p:sp>
          <p:nvSpPr>
            <p:cNvPr id="4070" name="Shape 4070"/>
            <p:cNvSpPr/>
            <p:nvPr/>
          </p:nvSpPr>
          <p:spPr>
            <a:xfrm>
              <a:off x="0" y="0"/>
              <a:ext cx="2247014" cy="466350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445" y="21600"/>
                  </a:cubicBezTo>
                  <a:cubicBezTo>
                    <a:pt x="2207" y="21600"/>
                    <a:pt x="2207" y="21600"/>
                    <a:pt x="2207" y="21600"/>
                  </a:cubicBezTo>
                  <a:cubicBezTo>
                    <a:pt x="999" y="21600"/>
                    <a:pt x="0" y="21119"/>
                    <a:pt x="0" y="20536"/>
                  </a:cubicBezTo>
                  <a:cubicBezTo>
                    <a:pt x="0" y="1064"/>
                    <a:pt x="0" y="1064"/>
                    <a:pt x="0" y="1064"/>
                  </a:cubicBezTo>
                  <a:cubicBezTo>
                    <a:pt x="0" y="481"/>
                    <a:pt x="999" y="0"/>
                    <a:pt x="2207" y="0"/>
                  </a:cubicBezTo>
                  <a:cubicBezTo>
                    <a:pt x="19445" y="0"/>
                    <a:pt x="19445" y="0"/>
                    <a:pt x="19445" y="0"/>
                  </a:cubicBezTo>
                  <a:cubicBezTo>
                    <a:pt x="20601" y="0"/>
                    <a:pt x="21600" y="481"/>
                    <a:pt x="21600" y="1064"/>
                  </a:cubicBezTo>
                  <a:lnTo>
                    <a:pt x="21600" y="20536"/>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4071" name="Shape 4071"/>
            <p:cNvSpPr/>
            <p:nvPr/>
          </p:nvSpPr>
          <p:spPr>
            <a:xfrm>
              <a:off x="27337" y="27337"/>
              <a:ext cx="2192343" cy="460883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 y="21600"/>
                  </a:moveTo>
                  <a:cubicBezTo>
                    <a:pt x="862" y="21600"/>
                    <a:pt x="0" y="21190"/>
                    <a:pt x="0" y="20652"/>
                  </a:cubicBezTo>
                  <a:cubicBezTo>
                    <a:pt x="0" y="948"/>
                    <a:pt x="0" y="948"/>
                    <a:pt x="0" y="948"/>
                  </a:cubicBezTo>
                  <a:cubicBezTo>
                    <a:pt x="0" y="410"/>
                    <a:pt x="862" y="0"/>
                    <a:pt x="1993" y="0"/>
                  </a:cubicBezTo>
                  <a:cubicBezTo>
                    <a:pt x="19661" y="0"/>
                    <a:pt x="19661" y="0"/>
                    <a:pt x="19661" y="0"/>
                  </a:cubicBezTo>
                  <a:cubicBezTo>
                    <a:pt x="20738" y="0"/>
                    <a:pt x="21600" y="410"/>
                    <a:pt x="21600" y="948"/>
                  </a:cubicBezTo>
                  <a:cubicBezTo>
                    <a:pt x="21600" y="20652"/>
                    <a:pt x="21600" y="20652"/>
                    <a:pt x="21600" y="20652"/>
                  </a:cubicBezTo>
                  <a:cubicBezTo>
                    <a:pt x="21600" y="21190"/>
                    <a:pt x="20738" y="21600"/>
                    <a:pt x="19661" y="21600"/>
                  </a:cubicBezTo>
                  <a:lnTo>
                    <a:pt x="1993"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4072" name="Shape 4072"/>
            <p:cNvSpPr/>
            <p:nvPr/>
          </p:nvSpPr>
          <p:spPr>
            <a:xfrm>
              <a:off x="1093436" y="224155"/>
              <a:ext cx="65607" cy="65607"/>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4073" name="Shape 4073"/>
            <p:cNvSpPr/>
            <p:nvPr/>
          </p:nvSpPr>
          <p:spPr>
            <a:xfrm>
              <a:off x="1115305" y="246024"/>
              <a:ext cx="16405" cy="16405"/>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4074" name="Shape 4074"/>
            <p:cNvSpPr/>
            <p:nvPr/>
          </p:nvSpPr>
          <p:spPr>
            <a:xfrm>
              <a:off x="1093436" y="218686"/>
              <a:ext cx="65607" cy="65607"/>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075" name="Shape 4075"/>
            <p:cNvSpPr/>
            <p:nvPr/>
          </p:nvSpPr>
          <p:spPr>
            <a:xfrm>
              <a:off x="1115305" y="240555"/>
              <a:ext cx="16405" cy="16405"/>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076" name="Shape 4076"/>
            <p:cNvSpPr/>
            <p:nvPr/>
          </p:nvSpPr>
          <p:spPr>
            <a:xfrm>
              <a:off x="1104370" y="229621"/>
              <a:ext cx="43739" cy="4373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077" name="Shape 4077"/>
            <p:cNvSpPr/>
            <p:nvPr/>
          </p:nvSpPr>
          <p:spPr>
            <a:xfrm>
              <a:off x="1104370" y="229621"/>
              <a:ext cx="43739" cy="4373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078" name="Shape 4078"/>
            <p:cNvSpPr/>
            <p:nvPr/>
          </p:nvSpPr>
          <p:spPr>
            <a:xfrm>
              <a:off x="1115305" y="240555"/>
              <a:ext cx="21869" cy="21869"/>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079" name="Shape 4079"/>
            <p:cNvSpPr/>
            <p:nvPr/>
          </p:nvSpPr>
          <p:spPr>
            <a:xfrm>
              <a:off x="1115305" y="240555"/>
              <a:ext cx="21869" cy="21869"/>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080" name="Shape 4080"/>
            <p:cNvSpPr/>
            <p:nvPr/>
          </p:nvSpPr>
          <p:spPr>
            <a:xfrm>
              <a:off x="1117158" y="2424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4081" name="Shape 4081"/>
            <p:cNvSpPr/>
            <p:nvPr/>
          </p:nvSpPr>
          <p:spPr>
            <a:xfrm>
              <a:off x="1117158" y="2424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4082" name="Shape 4082"/>
            <p:cNvSpPr/>
            <p:nvPr/>
          </p:nvSpPr>
          <p:spPr>
            <a:xfrm>
              <a:off x="945824" y="4171456"/>
              <a:ext cx="355369" cy="355369"/>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4083" name="Shape 4083"/>
            <p:cNvSpPr/>
            <p:nvPr/>
          </p:nvSpPr>
          <p:spPr>
            <a:xfrm>
              <a:off x="1033299" y="4258931"/>
              <a:ext cx="180420" cy="1804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4084" name="Shape 4084"/>
            <p:cNvSpPr/>
            <p:nvPr/>
          </p:nvSpPr>
          <p:spPr>
            <a:xfrm>
              <a:off x="164015" y="688864"/>
              <a:ext cx="1924449" cy="3373249"/>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4085" name="Shape 4085"/>
            <p:cNvSpPr/>
            <p:nvPr/>
          </p:nvSpPr>
          <p:spPr>
            <a:xfrm>
              <a:off x="180418" y="710732"/>
              <a:ext cx="1886180" cy="3329512"/>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4086" name="Shape 4086"/>
            <p:cNvSpPr/>
            <p:nvPr/>
          </p:nvSpPr>
          <p:spPr>
            <a:xfrm>
              <a:off x="956758" y="382702"/>
              <a:ext cx="399107" cy="929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712" y="0"/>
                    <a:pt x="21600" y="5082"/>
                    <a:pt x="21600" y="11435"/>
                  </a:cubicBezTo>
                  <a:cubicBezTo>
                    <a:pt x="21600" y="16518"/>
                    <a:pt x="20712" y="21600"/>
                    <a:pt x="19233" y="21600"/>
                  </a:cubicBezTo>
                  <a:lnTo>
                    <a:pt x="2367"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4087" name="Shape 4087"/>
            <p:cNvSpPr/>
            <p:nvPr/>
          </p:nvSpPr>
          <p:spPr>
            <a:xfrm>
              <a:off x="978627" y="410039"/>
              <a:ext cx="355370" cy="382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4088" name="Shape 4088"/>
            <p:cNvSpPr/>
            <p:nvPr/>
          </p:nvSpPr>
          <p:spPr>
            <a:xfrm>
              <a:off x="825546" y="399105"/>
              <a:ext cx="60141" cy="60141"/>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sp>
        <p:nvSpPr>
          <p:cNvPr id="4090" name="Shape 4090"/>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4091" name="Shape 4091"/>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4092" name="Shape 4092"/>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4095" name="Group 4095"/>
          <p:cNvGrpSpPr/>
          <p:nvPr/>
        </p:nvGrpSpPr>
        <p:grpSpPr>
          <a:xfrm>
            <a:off x="6720736" y="3347153"/>
            <a:ext cx="585789" cy="585789"/>
            <a:chOff x="0" y="0"/>
            <a:chExt cx="585787" cy="585787"/>
          </a:xfrm>
        </p:grpSpPr>
        <p:sp>
          <p:nvSpPr>
            <p:cNvPr id="4093" name="Shape 4093"/>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094" name="Shape 409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4096" name="Shape 4096"/>
          <p:cNvSpPr/>
          <p:nvPr/>
        </p:nvSpPr>
        <p:spPr>
          <a:xfrm>
            <a:off x="7542927" y="3627330"/>
            <a:ext cx="3227852"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25000"/>
              </a:lnSpc>
              <a:defRPr sz="1000">
                <a:solidFill>
                  <a:srgbClr val="595959"/>
                </a:solidFill>
              </a:defRPr>
            </a:pPr>
            <a:r>
              <a:t>Lemon drops oat cake oat cake pie sugar plum </a:t>
            </a:r>
            <a:r>
              <a:t>toffee oat cake oat cake ice cream</a:t>
            </a:r>
          </a:p>
        </p:txBody>
      </p:sp>
      <p:sp>
        <p:nvSpPr>
          <p:cNvPr id="4097" name="Shape 4097"/>
          <p:cNvSpPr/>
          <p:nvPr/>
        </p:nvSpPr>
        <p:spPr>
          <a:xfrm>
            <a:off x="7528641" y="3347153"/>
            <a:ext cx="271819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Win Solutions</a:t>
            </a:r>
          </a:p>
        </p:txBody>
      </p:sp>
      <p:grpSp>
        <p:nvGrpSpPr>
          <p:cNvPr id="4100" name="Group 4100"/>
          <p:cNvGrpSpPr/>
          <p:nvPr/>
        </p:nvGrpSpPr>
        <p:grpSpPr>
          <a:xfrm>
            <a:off x="6720736" y="4314378"/>
            <a:ext cx="585789" cy="585789"/>
            <a:chOff x="0" y="0"/>
            <a:chExt cx="585787" cy="585787"/>
          </a:xfrm>
        </p:grpSpPr>
        <p:sp>
          <p:nvSpPr>
            <p:cNvPr id="4098" name="Shape 4098"/>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099" name="Shape 409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4101" name="Shape 4101"/>
          <p:cNvSpPr/>
          <p:nvPr/>
        </p:nvSpPr>
        <p:spPr>
          <a:xfrm>
            <a:off x="7542927" y="4594555"/>
            <a:ext cx="3227852"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25000"/>
              </a:lnSpc>
              <a:defRPr sz="1000">
                <a:solidFill>
                  <a:srgbClr val="595959"/>
                </a:solidFill>
              </a:defRPr>
            </a:pPr>
            <a:r>
              <a:t>Lemon drops oat cake oat cake pie sugar plum </a:t>
            </a:r>
            <a:r>
              <a:t>toffee oat cake oat cake ice cream</a:t>
            </a:r>
          </a:p>
        </p:txBody>
      </p:sp>
      <p:sp>
        <p:nvSpPr>
          <p:cNvPr id="4102" name="Shape 4102"/>
          <p:cNvSpPr/>
          <p:nvPr/>
        </p:nvSpPr>
        <p:spPr>
          <a:xfrm>
            <a:off x="7528641" y="4314378"/>
            <a:ext cx="271819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Open Door</a:t>
            </a:r>
          </a:p>
        </p:txBody>
      </p:sp>
      <p:sp>
        <p:nvSpPr>
          <p:cNvPr id="4103" name="Shape 4103"/>
          <p:cNvSpPr/>
          <p:nvPr/>
        </p:nvSpPr>
        <p:spPr>
          <a:xfrm>
            <a:off x="6720736" y="2050776"/>
            <a:ext cx="4050043"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50000"/>
              </a:lnSpc>
              <a:spcBef>
                <a:spcPts val="700"/>
              </a:spcBef>
              <a:defRPr sz="1000">
                <a:solidFill>
                  <a:srgbClr val="595959"/>
                </a:solidFill>
              </a:defRPr>
            </a:pPr>
            <a:r>
              <a:t>Liquorice chupa chups applicake apple pie cake cupcake brownie bear claw gingerbread pie cotton candy claw croissant apple jelly wafer Jujubes pudding gummies danish jelly liquorice marshmallow bear claw </a:t>
            </a:r>
            <a:r>
              <a:t>jelly beans chocolate bar biscuit</a:t>
            </a:r>
            <a:r>
              <a:t> </a:t>
            </a:r>
          </a:p>
        </p:txBody>
      </p:sp>
      <p:sp>
        <p:nvSpPr>
          <p:cNvPr id="4104" name="Shape 4104"/>
          <p:cNvSpPr/>
          <p:nvPr/>
        </p:nvSpPr>
        <p:spPr>
          <a:xfrm>
            <a:off x="6720736" y="1691462"/>
            <a:ext cx="352136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595959"/>
                </a:solidFill>
                <a:latin typeface="Lato Bold"/>
                <a:ea typeface="Lato Bold"/>
                <a:cs typeface="Lato Bold"/>
                <a:sym typeface="Lato Bold"/>
              </a:defRPr>
            </a:lvl1pPr>
          </a:lstStyle>
          <a:p>
            <a:pPr/>
            <a:r>
              <a:t>Smartphone Features </a:t>
            </a:r>
          </a:p>
        </p:txBody>
      </p:sp>
      <p:grpSp>
        <p:nvGrpSpPr>
          <p:cNvPr id="4107" name="Group 4107"/>
          <p:cNvGrpSpPr/>
          <p:nvPr/>
        </p:nvGrpSpPr>
        <p:grpSpPr>
          <a:xfrm>
            <a:off x="6720736" y="5281603"/>
            <a:ext cx="585789" cy="585789"/>
            <a:chOff x="0" y="0"/>
            <a:chExt cx="585787" cy="585787"/>
          </a:xfrm>
        </p:grpSpPr>
        <p:sp>
          <p:nvSpPr>
            <p:cNvPr id="4105" name="Shape 4105"/>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106" name="Shape 4106"/>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ê</a:t>
              </a:r>
            </a:p>
          </p:txBody>
        </p:sp>
      </p:grpSp>
      <p:sp>
        <p:nvSpPr>
          <p:cNvPr id="4108" name="Shape 4108"/>
          <p:cNvSpPr/>
          <p:nvPr/>
        </p:nvSpPr>
        <p:spPr>
          <a:xfrm>
            <a:off x="7542927" y="5561781"/>
            <a:ext cx="3142792" cy="342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25000"/>
              </a:lnSpc>
              <a:defRPr sz="1000">
                <a:solidFill>
                  <a:srgbClr val="595959"/>
                </a:solidFill>
              </a:defRPr>
            </a:pPr>
            <a:r>
              <a:t>Lemon drops oat cake oat cake pie sugar plum </a:t>
            </a:r>
            <a:r>
              <a:t>toffee oat cake oat cake ice cream</a:t>
            </a:r>
          </a:p>
        </p:txBody>
      </p:sp>
      <p:sp>
        <p:nvSpPr>
          <p:cNvPr id="4109" name="Shape 4109"/>
          <p:cNvSpPr/>
          <p:nvPr/>
        </p:nvSpPr>
        <p:spPr>
          <a:xfrm>
            <a:off x="7528641" y="5281602"/>
            <a:ext cx="271819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Data Backup</a:t>
            </a:r>
          </a:p>
        </p:txBody>
      </p:sp>
      <p:pic>
        <p:nvPicPr>
          <p:cNvPr id="4110" name="PlaceholderImage.png"/>
          <p:cNvPicPr>
            <a:picLocks noChangeAspect="1"/>
          </p:cNvPicPr>
          <p:nvPr>
            <p:ph type="pic" idx="13"/>
          </p:nvPr>
        </p:nvPicPr>
        <p:blipFill>
          <a:blip r:embed="rId2">
            <a:extLst/>
          </a:blip>
          <a:stretch>
            <a:fillRect/>
          </a:stretch>
        </p:blipFill>
        <p:spPr>
          <a:prstGeom prst="rect">
            <a:avLst/>
          </a:prstGeom>
        </p:spPr>
      </p:pic>
      <p:pic>
        <p:nvPicPr>
          <p:cNvPr id="4111" name="PlaceholderImage.png"/>
          <p:cNvPicPr>
            <a:picLocks noChangeAspect="1"/>
          </p:cNvPicPr>
          <p:nvPr>
            <p:ph type="pic" idx="14"/>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4091">
                                            <p:bg/>
                                          </p:spTgt>
                                        </p:tgtEl>
                                        <p:attrNameLst>
                                          <p:attrName>style.visibility</p:attrName>
                                        </p:attrNameLst>
                                      </p:cBhvr>
                                      <p:to>
                                        <p:strVal val="visible"/>
                                      </p:to>
                                    </p:set>
                                    <p:animEffect filter="wipe(left)" transition="in">
                                      <p:cBhvr>
                                        <p:cTn id="7" dur="500"/>
                                        <p:tgtEl>
                                          <p:spTgt spid="409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4091">
                                            <p:txEl>
                                              <p:pRg st="0" end="0"/>
                                            </p:txEl>
                                          </p:spTgt>
                                        </p:tgtEl>
                                        <p:attrNameLst>
                                          <p:attrName>style.visibility</p:attrName>
                                        </p:attrNameLst>
                                      </p:cBhvr>
                                      <p:to>
                                        <p:strVal val="visible"/>
                                      </p:to>
                                    </p:set>
                                    <p:animEffect filter="wipe(left)" transition="in">
                                      <p:cBhvr>
                                        <p:cTn id="10" dur="500"/>
                                        <p:tgtEl>
                                          <p:spTgt spid="409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4090">
                                            <p:bg/>
                                          </p:spTgt>
                                        </p:tgtEl>
                                        <p:attrNameLst>
                                          <p:attrName>style.visibility</p:attrName>
                                        </p:attrNameLst>
                                      </p:cBhvr>
                                      <p:to>
                                        <p:strVal val="visible"/>
                                      </p:to>
                                    </p:set>
                                    <p:animEffect filter="dissolve" transition="in">
                                      <p:cBhvr>
                                        <p:cTn id="15" dur="500"/>
                                        <p:tgtEl>
                                          <p:spTgt spid="409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4090">
                                            <p:txEl>
                                              <p:pRg st="0" end="0"/>
                                            </p:txEl>
                                          </p:spTgt>
                                        </p:tgtEl>
                                        <p:attrNameLst>
                                          <p:attrName>style.visibility</p:attrName>
                                        </p:attrNameLst>
                                      </p:cBhvr>
                                      <p:to>
                                        <p:strVal val="visible"/>
                                      </p:to>
                                    </p:set>
                                    <p:animEffect filter="dissolve" transition="in">
                                      <p:cBhvr>
                                        <p:cTn id="18" dur="500"/>
                                        <p:tgtEl>
                                          <p:spTgt spid="4090">
                                            <p:txEl>
                                              <p:pRg st="0" end="0"/>
                                            </p:txEl>
                                          </p:spTgt>
                                        </p:tgtEl>
                                      </p:cBhvr>
                                    </p:animEffect>
                                  </p:childTnLst>
                                </p:cTn>
                              </p:par>
                            </p:childTnLst>
                          </p:cTn>
                        </p:par>
                        <p:par>
                          <p:cTn id="19" fill="hold">
                            <p:stCondLst>
                              <p:cond delay="500"/>
                            </p:stCondLst>
                            <p:childTnLst>
                              <p:par>
                                <p:cTn id="20" presetClass="entr" nodeType="afterEffect" presetSubtype="4" presetID="2" grpId="3" fill="hold">
                                  <p:stCondLst>
                                    <p:cond delay="0"/>
                                  </p:stCondLst>
                                  <p:iterate type="el" backwards="0">
                                    <p:tmAbs val="0"/>
                                  </p:iterate>
                                  <p:childTnLst>
                                    <p:set>
                                      <p:cBhvr>
                                        <p:cTn id="21" fill="hold"/>
                                        <p:tgtEl>
                                          <p:spTgt spid="4069"/>
                                        </p:tgtEl>
                                        <p:attrNameLst>
                                          <p:attrName>style.visibility</p:attrName>
                                        </p:attrNameLst>
                                      </p:cBhvr>
                                      <p:to>
                                        <p:strVal val="visible"/>
                                      </p:to>
                                    </p:set>
                                    <p:anim calcmode="lin" valueType="num">
                                      <p:cBhvr>
                                        <p:cTn id="22" dur="750" fill="hold"/>
                                        <p:tgtEl>
                                          <p:spTgt spid="4069"/>
                                        </p:tgtEl>
                                        <p:attrNameLst>
                                          <p:attrName>ppt_x</p:attrName>
                                        </p:attrNameLst>
                                      </p:cBhvr>
                                      <p:tavLst>
                                        <p:tav tm="0">
                                          <p:val>
                                            <p:strVal val="#ppt_x"/>
                                          </p:val>
                                        </p:tav>
                                        <p:tav tm="100000">
                                          <p:val>
                                            <p:strVal val="#ppt_x"/>
                                          </p:val>
                                        </p:tav>
                                      </p:tavLst>
                                    </p:anim>
                                    <p:anim calcmode="lin" valueType="num">
                                      <p:cBhvr>
                                        <p:cTn id="23" dur="750" fill="hold"/>
                                        <p:tgtEl>
                                          <p:spTgt spid="4069"/>
                                        </p:tgtEl>
                                        <p:attrNameLst>
                                          <p:attrName>ppt_y</p:attrName>
                                        </p:attrNameLst>
                                      </p:cBhvr>
                                      <p:tavLst>
                                        <p:tav tm="0">
                                          <p:val>
                                            <p:strVal val="1+#ppt_h/2"/>
                                          </p:val>
                                        </p:tav>
                                        <p:tav tm="100000">
                                          <p:val>
                                            <p:strVal val="#ppt_y"/>
                                          </p:val>
                                        </p:tav>
                                      </p:tavLst>
                                    </p:anim>
                                  </p:childTnLst>
                                </p:cTn>
                              </p:par>
                            </p:childTnLst>
                          </p:cTn>
                        </p:par>
                        <p:par>
                          <p:cTn id="24" fill="hold">
                            <p:stCondLst>
                              <p:cond delay="1250"/>
                            </p:stCondLst>
                            <p:childTnLst>
                              <p:par>
                                <p:cTn id="25" presetClass="entr" nodeType="afterEffect" presetSubtype="4" presetID="2" grpId="4" fill="hold">
                                  <p:stCondLst>
                                    <p:cond delay="0"/>
                                  </p:stCondLst>
                                  <p:iterate type="el" backwards="0">
                                    <p:tmAbs val="0"/>
                                  </p:iterate>
                                  <p:childTnLst>
                                    <p:set>
                                      <p:cBhvr>
                                        <p:cTn id="26" fill="hold"/>
                                        <p:tgtEl>
                                          <p:spTgt spid="4089"/>
                                        </p:tgtEl>
                                        <p:attrNameLst>
                                          <p:attrName>style.visibility</p:attrName>
                                        </p:attrNameLst>
                                      </p:cBhvr>
                                      <p:to>
                                        <p:strVal val="visible"/>
                                      </p:to>
                                    </p:set>
                                    <p:anim calcmode="lin" valueType="num">
                                      <p:cBhvr>
                                        <p:cTn id="27" dur="750" fill="hold"/>
                                        <p:tgtEl>
                                          <p:spTgt spid="4089"/>
                                        </p:tgtEl>
                                        <p:attrNameLst>
                                          <p:attrName>ppt_x</p:attrName>
                                        </p:attrNameLst>
                                      </p:cBhvr>
                                      <p:tavLst>
                                        <p:tav tm="0">
                                          <p:val>
                                            <p:strVal val="#ppt_x"/>
                                          </p:val>
                                        </p:tav>
                                        <p:tav tm="100000">
                                          <p:val>
                                            <p:strVal val="#ppt_x"/>
                                          </p:val>
                                        </p:tav>
                                      </p:tavLst>
                                    </p:anim>
                                    <p:anim calcmode="lin" valueType="num">
                                      <p:cBhvr>
                                        <p:cTn id="28" dur="750" fill="hold"/>
                                        <p:tgtEl>
                                          <p:spTgt spid="4089"/>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8" presetID="22" grpId="5" fill="hold">
                                  <p:stCondLst>
                                    <p:cond delay="0"/>
                                  </p:stCondLst>
                                  <p:iterate type="el" backwards="0">
                                    <p:tmAbs val="0"/>
                                  </p:iterate>
                                  <p:childTnLst>
                                    <p:set>
                                      <p:cBhvr>
                                        <p:cTn id="32" fill="hold"/>
                                        <p:tgtEl>
                                          <p:spTgt spid="4103"/>
                                        </p:tgtEl>
                                        <p:attrNameLst>
                                          <p:attrName>style.visibility</p:attrName>
                                        </p:attrNameLst>
                                      </p:cBhvr>
                                      <p:to>
                                        <p:strVal val="visible"/>
                                      </p:to>
                                    </p:set>
                                    <p:animEffect filter="wipe(left)" transition="in">
                                      <p:cBhvr>
                                        <p:cTn id="33" dur="500"/>
                                        <p:tgtEl>
                                          <p:spTgt spid="4103"/>
                                        </p:tgtEl>
                                      </p:cBhvr>
                                    </p:animEffect>
                                  </p:childTnLst>
                                </p:cTn>
                              </p:par>
                            </p:childTnLst>
                          </p:cTn>
                        </p:par>
                        <p:par>
                          <p:cTn id="34" fill="hold">
                            <p:stCondLst>
                              <p:cond delay="500"/>
                            </p:stCondLst>
                            <p:childTnLst>
                              <p:par>
                                <p:cTn id="35" presetClass="entr" nodeType="afterEffect" presetSubtype="8" presetID="22" grpId="6" fill="hold">
                                  <p:stCondLst>
                                    <p:cond delay="0"/>
                                  </p:stCondLst>
                                  <p:iterate type="el" backwards="0">
                                    <p:tmAbs val="0"/>
                                  </p:iterate>
                                  <p:childTnLst>
                                    <p:set>
                                      <p:cBhvr>
                                        <p:cTn id="36" fill="hold"/>
                                        <p:tgtEl>
                                          <p:spTgt spid="4104"/>
                                        </p:tgtEl>
                                        <p:attrNameLst>
                                          <p:attrName>style.visibility</p:attrName>
                                        </p:attrNameLst>
                                      </p:cBhvr>
                                      <p:to>
                                        <p:strVal val="visible"/>
                                      </p:to>
                                    </p:set>
                                    <p:animEffect filter="wipe(left)" transition="in">
                                      <p:cBhvr>
                                        <p:cTn id="37" dur="500"/>
                                        <p:tgtEl>
                                          <p:spTgt spid="4104"/>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4096"/>
                                        </p:tgtEl>
                                        <p:attrNameLst>
                                          <p:attrName>style.visibility</p:attrName>
                                        </p:attrNameLst>
                                      </p:cBhvr>
                                      <p:to>
                                        <p:strVal val="visible"/>
                                      </p:to>
                                    </p:set>
                                    <p:animEffect filter="dissolve" transition="in">
                                      <p:cBhvr>
                                        <p:cTn id="42" dur="500"/>
                                        <p:tgtEl>
                                          <p:spTgt spid="4096"/>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4097"/>
                                        </p:tgtEl>
                                        <p:attrNameLst>
                                          <p:attrName>style.visibility</p:attrName>
                                        </p:attrNameLst>
                                      </p:cBhvr>
                                      <p:to>
                                        <p:strVal val="visible"/>
                                      </p:to>
                                    </p:set>
                                    <p:animEffect filter="dissolve" transition="in">
                                      <p:cBhvr>
                                        <p:cTn id="46" dur="500"/>
                                        <p:tgtEl>
                                          <p:spTgt spid="4097"/>
                                        </p:tgtEl>
                                      </p:cBhvr>
                                    </p:animEffect>
                                  </p:childTnLst>
                                </p:cTn>
                              </p:par>
                            </p:childTnLst>
                          </p:cTn>
                        </p:par>
                        <p:par>
                          <p:cTn id="47" fill="hold">
                            <p:stCondLst>
                              <p:cond delay="1000"/>
                            </p:stCondLst>
                            <p:childTnLst>
                              <p:par>
                                <p:cTn id="48" presetClass="entr" nodeType="afterEffect" presetID="9" grpId="9" fill="hold">
                                  <p:stCondLst>
                                    <p:cond delay="0"/>
                                  </p:stCondLst>
                                  <p:iterate type="el" backwards="0">
                                    <p:tmAbs val="0"/>
                                  </p:iterate>
                                  <p:childTnLst>
                                    <p:set>
                                      <p:cBhvr>
                                        <p:cTn id="49" fill="hold"/>
                                        <p:tgtEl>
                                          <p:spTgt spid="4095"/>
                                        </p:tgtEl>
                                        <p:attrNameLst>
                                          <p:attrName>style.visibility</p:attrName>
                                        </p:attrNameLst>
                                      </p:cBhvr>
                                      <p:to>
                                        <p:strVal val="visible"/>
                                      </p:to>
                                    </p:set>
                                    <p:animEffect filter="dissolve" transition="in">
                                      <p:cBhvr>
                                        <p:cTn id="50" dur="500"/>
                                        <p:tgtEl>
                                          <p:spTgt spid="4095"/>
                                        </p:tgtEl>
                                      </p:cBhvr>
                                    </p:animEffect>
                                  </p:childTnLst>
                                </p:cTn>
                              </p:par>
                            </p:childTnLst>
                          </p:cTn>
                        </p:par>
                      </p:childTnLst>
                    </p:cTn>
                  </p:par>
                  <p:par>
                    <p:cTn id="51" fill="hold">
                      <p:stCondLst>
                        <p:cond delay="indefinite"/>
                      </p:stCondLst>
                      <p:childTnLst>
                        <p:par>
                          <p:cTn id="52" fill="hold">
                            <p:stCondLst>
                              <p:cond delay="0"/>
                            </p:stCondLst>
                            <p:childTnLst>
                              <p:par>
                                <p:cTn id="53" presetClass="entr" nodeType="clickEffect" presetID="9" grpId="10" fill="hold">
                                  <p:stCondLst>
                                    <p:cond delay="0"/>
                                  </p:stCondLst>
                                  <p:iterate type="el" backwards="0">
                                    <p:tmAbs val="0"/>
                                  </p:iterate>
                                  <p:childTnLst>
                                    <p:set>
                                      <p:cBhvr>
                                        <p:cTn id="54" fill="hold"/>
                                        <p:tgtEl>
                                          <p:spTgt spid="4100"/>
                                        </p:tgtEl>
                                        <p:attrNameLst>
                                          <p:attrName>style.visibility</p:attrName>
                                        </p:attrNameLst>
                                      </p:cBhvr>
                                      <p:to>
                                        <p:strVal val="visible"/>
                                      </p:to>
                                    </p:set>
                                    <p:animEffect filter="dissolve" transition="in">
                                      <p:cBhvr>
                                        <p:cTn id="55" dur="500"/>
                                        <p:tgtEl>
                                          <p:spTgt spid="4100"/>
                                        </p:tgtEl>
                                      </p:cBhvr>
                                    </p:animEffect>
                                  </p:childTnLst>
                                </p:cTn>
                              </p:par>
                            </p:childTnLst>
                          </p:cTn>
                        </p:par>
                        <p:par>
                          <p:cTn id="56" fill="hold">
                            <p:stCondLst>
                              <p:cond delay="500"/>
                            </p:stCondLst>
                            <p:childTnLst>
                              <p:par>
                                <p:cTn id="57" presetClass="entr" nodeType="afterEffect" presetID="9" grpId="11" fill="hold">
                                  <p:stCondLst>
                                    <p:cond delay="0"/>
                                  </p:stCondLst>
                                  <p:iterate type="el" backwards="0">
                                    <p:tmAbs val="0"/>
                                  </p:iterate>
                                  <p:childTnLst>
                                    <p:set>
                                      <p:cBhvr>
                                        <p:cTn id="58" fill="hold"/>
                                        <p:tgtEl>
                                          <p:spTgt spid="4101"/>
                                        </p:tgtEl>
                                        <p:attrNameLst>
                                          <p:attrName>style.visibility</p:attrName>
                                        </p:attrNameLst>
                                      </p:cBhvr>
                                      <p:to>
                                        <p:strVal val="visible"/>
                                      </p:to>
                                    </p:set>
                                    <p:animEffect filter="dissolve" transition="in">
                                      <p:cBhvr>
                                        <p:cTn id="59" dur="500"/>
                                        <p:tgtEl>
                                          <p:spTgt spid="4101"/>
                                        </p:tgtEl>
                                      </p:cBhvr>
                                    </p:animEffect>
                                  </p:childTnLst>
                                </p:cTn>
                              </p:par>
                            </p:childTnLst>
                          </p:cTn>
                        </p:par>
                        <p:par>
                          <p:cTn id="60" fill="hold">
                            <p:stCondLst>
                              <p:cond delay="1000"/>
                            </p:stCondLst>
                            <p:childTnLst>
                              <p:par>
                                <p:cTn id="61" presetClass="entr" nodeType="afterEffect" presetID="9" grpId="12" fill="hold">
                                  <p:stCondLst>
                                    <p:cond delay="0"/>
                                  </p:stCondLst>
                                  <p:iterate type="el" backwards="0">
                                    <p:tmAbs val="0"/>
                                  </p:iterate>
                                  <p:childTnLst>
                                    <p:set>
                                      <p:cBhvr>
                                        <p:cTn id="62" fill="hold"/>
                                        <p:tgtEl>
                                          <p:spTgt spid="4102"/>
                                        </p:tgtEl>
                                        <p:attrNameLst>
                                          <p:attrName>style.visibility</p:attrName>
                                        </p:attrNameLst>
                                      </p:cBhvr>
                                      <p:to>
                                        <p:strVal val="visible"/>
                                      </p:to>
                                    </p:set>
                                    <p:animEffect filter="dissolve" transition="in">
                                      <p:cBhvr>
                                        <p:cTn id="63" dur="500"/>
                                        <p:tgtEl>
                                          <p:spTgt spid="4102"/>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3" fill="hold">
                                  <p:stCondLst>
                                    <p:cond delay="0"/>
                                  </p:stCondLst>
                                  <p:iterate type="el" backwards="0">
                                    <p:tmAbs val="0"/>
                                  </p:iterate>
                                  <p:childTnLst>
                                    <p:set>
                                      <p:cBhvr>
                                        <p:cTn id="67" fill="hold"/>
                                        <p:tgtEl>
                                          <p:spTgt spid="4107"/>
                                        </p:tgtEl>
                                        <p:attrNameLst>
                                          <p:attrName>style.visibility</p:attrName>
                                        </p:attrNameLst>
                                      </p:cBhvr>
                                      <p:to>
                                        <p:strVal val="visible"/>
                                      </p:to>
                                    </p:set>
                                    <p:animEffect filter="dissolve" transition="in">
                                      <p:cBhvr>
                                        <p:cTn id="68" dur="500"/>
                                        <p:tgtEl>
                                          <p:spTgt spid="4107"/>
                                        </p:tgtEl>
                                      </p:cBhvr>
                                    </p:animEffect>
                                  </p:childTnLst>
                                </p:cTn>
                              </p:par>
                            </p:childTnLst>
                          </p:cTn>
                        </p:par>
                        <p:par>
                          <p:cTn id="69" fill="hold">
                            <p:stCondLst>
                              <p:cond delay="500"/>
                            </p:stCondLst>
                            <p:childTnLst>
                              <p:par>
                                <p:cTn id="70" presetClass="entr" nodeType="afterEffect" presetID="9" grpId="14" fill="hold">
                                  <p:stCondLst>
                                    <p:cond delay="0"/>
                                  </p:stCondLst>
                                  <p:iterate type="el" backwards="0">
                                    <p:tmAbs val="0"/>
                                  </p:iterate>
                                  <p:childTnLst>
                                    <p:set>
                                      <p:cBhvr>
                                        <p:cTn id="71" fill="hold"/>
                                        <p:tgtEl>
                                          <p:spTgt spid="4108"/>
                                        </p:tgtEl>
                                        <p:attrNameLst>
                                          <p:attrName>style.visibility</p:attrName>
                                        </p:attrNameLst>
                                      </p:cBhvr>
                                      <p:to>
                                        <p:strVal val="visible"/>
                                      </p:to>
                                    </p:set>
                                    <p:animEffect filter="dissolve" transition="in">
                                      <p:cBhvr>
                                        <p:cTn id="72" dur="500"/>
                                        <p:tgtEl>
                                          <p:spTgt spid="4108"/>
                                        </p:tgtEl>
                                      </p:cBhvr>
                                    </p:animEffect>
                                  </p:childTnLst>
                                </p:cTn>
                              </p:par>
                            </p:childTnLst>
                          </p:cTn>
                        </p:par>
                        <p:par>
                          <p:cTn id="73" fill="hold">
                            <p:stCondLst>
                              <p:cond delay="1000"/>
                            </p:stCondLst>
                            <p:childTnLst>
                              <p:par>
                                <p:cTn id="74" presetClass="entr" nodeType="afterEffect" presetID="9" grpId="15" fill="hold">
                                  <p:stCondLst>
                                    <p:cond delay="0"/>
                                  </p:stCondLst>
                                  <p:iterate type="el" backwards="0">
                                    <p:tmAbs val="0"/>
                                  </p:iterate>
                                  <p:childTnLst>
                                    <p:set>
                                      <p:cBhvr>
                                        <p:cTn id="75" fill="hold"/>
                                        <p:tgtEl>
                                          <p:spTgt spid="4109"/>
                                        </p:tgtEl>
                                        <p:attrNameLst>
                                          <p:attrName>style.visibility</p:attrName>
                                        </p:attrNameLst>
                                      </p:cBhvr>
                                      <p:to>
                                        <p:strVal val="visible"/>
                                      </p:to>
                                    </p:set>
                                    <p:animEffect filter="dissolve" transition="in">
                                      <p:cBhvr>
                                        <p:cTn id="76" dur="500"/>
                                        <p:tgtEl>
                                          <p:spTgt spid="41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103" grpId="5"/>
      <p:bldP build="whole" bldLvl="1" animBg="1" rev="0" advAuto="0" spid="4096" grpId="7"/>
      <p:bldP build="whole" bldLvl="1" animBg="1" rev="0" advAuto="0" spid="4104" grpId="6"/>
      <p:bldP build="whole" bldLvl="1" animBg="1" rev="0" advAuto="0" spid="4108" grpId="14"/>
      <p:bldP build="whole" bldLvl="1" animBg="1" rev="0" advAuto="0" spid="4107" grpId="13"/>
      <p:bldP build="p" bldLvl="1" animBg="1" rev="0" advAuto="0" spid="4090" grpId="2"/>
      <p:bldP build="whole" bldLvl="1" animBg="1" rev="0" advAuto="0" spid="4109" grpId="15"/>
      <p:bldP build="whole" bldLvl="1" animBg="1" rev="0" advAuto="0" spid="4095" grpId="9"/>
      <p:bldP build="whole" bldLvl="1" animBg="1" rev="0" advAuto="0" spid="4100" grpId="10"/>
      <p:bldP build="whole" bldLvl="1" animBg="1" rev="0" advAuto="0" spid="4101" grpId="11"/>
      <p:bldP build="whole" bldLvl="1" animBg="1" rev="0" advAuto="0" spid="4102" grpId="12"/>
      <p:bldP build="p" bldLvl="1" animBg="1" rev="0" advAuto="0" spid="4091" grpId="1"/>
      <p:bldP build="whole" bldLvl="1" animBg="1" rev="0" advAuto="0" spid="4097" grpId="8"/>
      <p:bldP build="whole" bldLvl="1" animBg="1" rev="0" advAuto="0" spid="4069" grpId="3"/>
      <p:bldP build="whole" bldLvl="1" animBg="1" rev="0" advAuto="0" spid="4089" grpId="4"/>
    </p:bldLst>
  </p:timing>
</p:sld>
</file>

<file path=ppt/slides/slide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791" name="Shape 791"/>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Advantages for merchants issuing cryptocurrency</a:t>
            </a:r>
          </a:p>
        </p:txBody>
      </p:sp>
      <p:sp>
        <p:nvSpPr>
          <p:cNvPr id="792" name="Shape 792"/>
          <p:cNvSpPr/>
          <p:nvPr>
            <p:ph type="sldNum" sz="quarter" idx="2"/>
          </p:nvPr>
        </p:nvSpPr>
        <p:spPr>
          <a:xfrm>
            <a:off x="11623602" y="445801"/>
            <a:ext cx="127001"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811" name="Group 811"/>
          <p:cNvGrpSpPr/>
          <p:nvPr/>
        </p:nvGrpSpPr>
        <p:grpSpPr>
          <a:xfrm>
            <a:off x="4241970" y="1722473"/>
            <a:ext cx="3708062" cy="4157339"/>
            <a:chOff x="0" y="0"/>
            <a:chExt cx="3708060" cy="4157337"/>
          </a:xfrm>
        </p:grpSpPr>
        <p:grpSp>
          <p:nvGrpSpPr>
            <p:cNvPr id="795" name="Group 795"/>
            <p:cNvGrpSpPr/>
            <p:nvPr/>
          </p:nvGrpSpPr>
          <p:grpSpPr>
            <a:xfrm>
              <a:off x="1461461" y="0"/>
              <a:ext cx="785139" cy="785139"/>
              <a:chOff x="0" y="0"/>
              <a:chExt cx="785138" cy="785138"/>
            </a:xfrm>
          </p:grpSpPr>
          <p:sp>
            <p:nvSpPr>
              <p:cNvPr id="793" name="Shape 793"/>
              <p:cNvSpPr/>
              <p:nvPr/>
            </p:nvSpPr>
            <p:spPr>
              <a:xfrm>
                <a:off x="-1" y="-1"/>
                <a:ext cx="785140" cy="78514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794" name="Shape 794"/>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798" name="Group 798"/>
            <p:cNvGrpSpPr/>
            <p:nvPr/>
          </p:nvGrpSpPr>
          <p:grpSpPr>
            <a:xfrm>
              <a:off x="1461461" y="3372199"/>
              <a:ext cx="785139" cy="785139"/>
              <a:chOff x="0" y="0"/>
              <a:chExt cx="785138" cy="785138"/>
            </a:xfrm>
          </p:grpSpPr>
          <p:sp>
            <p:nvSpPr>
              <p:cNvPr id="796" name="Shape 796"/>
              <p:cNvSpPr/>
              <p:nvPr/>
            </p:nvSpPr>
            <p:spPr>
              <a:xfrm>
                <a:off x="-1" y="-1"/>
                <a:ext cx="785140" cy="78514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797" name="Shape 797"/>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ê</a:t>
                </a:r>
              </a:p>
            </p:txBody>
          </p:sp>
        </p:grpSp>
        <p:grpSp>
          <p:nvGrpSpPr>
            <p:cNvPr id="801" name="Group 801"/>
            <p:cNvGrpSpPr/>
            <p:nvPr/>
          </p:nvGrpSpPr>
          <p:grpSpPr>
            <a:xfrm>
              <a:off x="2922922" y="2529766"/>
              <a:ext cx="785139" cy="785139"/>
              <a:chOff x="0" y="0"/>
              <a:chExt cx="785138" cy="785138"/>
            </a:xfrm>
          </p:grpSpPr>
          <p:sp>
            <p:nvSpPr>
              <p:cNvPr id="799" name="Shape 799"/>
              <p:cNvSpPr/>
              <p:nvPr/>
            </p:nvSpPr>
            <p:spPr>
              <a:xfrm>
                <a:off x="-1" y="-1"/>
                <a:ext cx="785140" cy="78514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800" name="Shape 800"/>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804" name="Group 804"/>
            <p:cNvGrpSpPr/>
            <p:nvPr/>
          </p:nvGrpSpPr>
          <p:grpSpPr>
            <a:xfrm>
              <a:off x="2922922" y="842431"/>
              <a:ext cx="785139" cy="785139"/>
              <a:chOff x="0" y="0"/>
              <a:chExt cx="785138" cy="785138"/>
            </a:xfrm>
          </p:grpSpPr>
          <p:sp>
            <p:nvSpPr>
              <p:cNvPr id="802" name="Shape 802"/>
              <p:cNvSpPr/>
              <p:nvPr/>
            </p:nvSpPr>
            <p:spPr>
              <a:xfrm>
                <a:off x="-1" y="-1"/>
                <a:ext cx="785140" cy="78514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803" name="Shape 803"/>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807" name="Group 807"/>
            <p:cNvGrpSpPr/>
            <p:nvPr/>
          </p:nvGrpSpPr>
          <p:grpSpPr>
            <a:xfrm>
              <a:off x="0" y="2529766"/>
              <a:ext cx="785139" cy="785139"/>
              <a:chOff x="0" y="0"/>
              <a:chExt cx="785138" cy="785138"/>
            </a:xfrm>
          </p:grpSpPr>
          <p:sp>
            <p:nvSpPr>
              <p:cNvPr id="805" name="Shape 805"/>
              <p:cNvSpPr/>
              <p:nvPr/>
            </p:nvSpPr>
            <p:spPr>
              <a:xfrm>
                <a:off x="-1" y="-1"/>
                <a:ext cx="785140" cy="78514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806" name="Shape 806"/>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810" name="Group 810"/>
            <p:cNvGrpSpPr/>
            <p:nvPr/>
          </p:nvGrpSpPr>
          <p:grpSpPr>
            <a:xfrm>
              <a:off x="0" y="842431"/>
              <a:ext cx="785139" cy="785139"/>
              <a:chOff x="0" y="0"/>
              <a:chExt cx="785138" cy="785138"/>
            </a:xfrm>
          </p:grpSpPr>
          <p:sp>
            <p:nvSpPr>
              <p:cNvPr id="808" name="Shape 808"/>
              <p:cNvSpPr/>
              <p:nvPr/>
            </p:nvSpPr>
            <p:spPr>
              <a:xfrm>
                <a:off x="-1" y="-1"/>
                <a:ext cx="785140" cy="78514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09" name="Shape 809"/>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u</a:t>
                </a:r>
              </a:p>
            </p:txBody>
          </p:sp>
        </p:grpSp>
      </p:grpSp>
      <p:grpSp>
        <p:nvGrpSpPr>
          <p:cNvPr id="817" name="Group 817"/>
          <p:cNvGrpSpPr/>
          <p:nvPr/>
        </p:nvGrpSpPr>
        <p:grpSpPr>
          <a:xfrm>
            <a:off x="8626355" y="2250713"/>
            <a:ext cx="2548553" cy="1004079"/>
            <a:chOff x="0" y="0"/>
            <a:chExt cx="2548551" cy="1004078"/>
          </a:xfrm>
        </p:grpSpPr>
        <p:grpSp>
          <p:nvGrpSpPr>
            <p:cNvPr id="814" name="Group 814"/>
            <p:cNvGrpSpPr/>
            <p:nvPr/>
          </p:nvGrpSpPr>
          <p:grpSpPr>
            <a:xfrm>
              <a:off x="0" y="1"/>
              <a:ext cx="585788" cy="585788"/>
              <a:chOff x="0" y="0"/>
              <a:chExt cx="585787" cy="585787"/>
            </a:xfrm>
          </p:grpSpPr>
          <p:sp>
            <p:nvSpPr>
              <p:cNvPr id="812" name="Shape 812"/>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13" name="Shape 813"/>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2</a:t>
                </a:r>
              </a:p>
            </p:txBody>
          </p:sp>
        </p:grpSp>
        <p:sp>
          <p:nvSpPr>
            <p:cNvPr id="815" name="Shape 815"/>
            <p:cNvSpPr/>
            <p:nvPr/>
          </p:nvSpPr>
          <p:spPr>
            <a:xfrm>
              <a:off x="822190" y="280178"/>
              <a:ext cx="1726362" cy="723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000">
                  <a:solidFill>
                    <a:srgbClr val="595959"/>
                  </a:solidFill>
                </a:defRPr>
              </a:lvl1pPr>
            </a:lstStyle>
            <a:p>
              <a:pPr/>
              <a:r>
                <a:t>Merchant can endow to the currency with intelligence, setting up business rules based on many possibilities</a:t>
              </a:r>
            </a:p>
          </p:txBody>
        </p:sp>
        <p:sp>
          <p:nvSpPr>
            <p:cNvPr id="816" name="Shape 816"/>
            <p:cNvSpPr/>
            <p:nvPr/>
          </p:nvSpPr>
          <p:spPr>
            <a:xfrm>
              <a:off x="807905" y="0"/>
              <a:ext cx="173852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Smart Currencies</a:t>
              </a:r>
            </a:p>
          </p:txBody>
        </p:sp>
      </p:grpSp>
      <p:grpSp>
        <p:nvGrpSpPr>
          <p:cNvPr id="823" name="Group 823"/>
          <p:cNvGrpSpPr/>
          <p:nvPr/>
        </p:nvGrpSpPr>
        <p:grpSpPr>
          <a:xfrm>
            <a:off x="8626355" y="3521678"/>
            <a:ext cx="2548553" cy="1004079"/>
            <a:chOff x="0" y="0"/>
            <a:chExt cx="2548551" cy="1004078"/>
          </a:xfrm>
        </p:grpSpPr>
        <p:grpSp>
          <p:nvGrpSpPr>
            <p:cNvPr id="820" name="Group 820"/>
            <p:cNvGrpSpPr/>
            <p:nvPr/>
          </p:nvGrpSpPr>
          <p:grpSpPr>
            <a:xfrm>
              <a:off x="0" y="1"/>
              <a:ext cx="585788" cy="585788"/>
              <a:chOff x="0" y="0"/>
              <a:chExt cx="585787" cy="585787"/>
            </a:xfrm>
          </p:grpSpPr>
          <p:sp>
            <p:nvSpPr>
              <p:cNvPr id="818" name="Shape 818"/>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19" name="Shape 81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4</a:t>
                </a:r>
              </a:p>
            </p:txBody>
          </p:sp>
        </p:grpSp>
        <p:sp>
          <p:nvSpPr>
            <p:cNvPr id="821" name="Shape 821"/>
            <p:cNvSpPr/>
            <p:nvPr/>
          </p:nvSpPr>
          <p:spPr>
            <a:xfrm>
              <a:off x="822190" y="280178"/>
              <a:ext cx="1726362" cy="723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000">
                  <a:solidFill>
                    <a:srgbClr val="595959"/>
                  </a:solidFill>
                </a:defRPr>
              </a:lvl1pPr>
            </a:lstStyle>
            <a:p>
              <a:pPr/>
              <a:r>
                <a:t>consumers can acquire the merchants currency in banks, wallets, social networks or through other consumers</a:t>
              </a:r>
            </a:p>
          </p:txBody>
        </p:sp>
        <p:sp>
          <p:nvSpPr>
            <p:cNvPr id="822" name="Shape 822"/>
            <p:cNvSpPr/>
            <p:nvPr/>
          </p:nvSpPr>
          <p:spPr>
            <a:xfrm>
              <a:off x="807905" y="0"/>
              <a:ext cx="173852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Wide distribution</a:t>
              </a:r>
            </a:p>
          </p:txBody>
        </p:sp>
      </p:grpSp>
      <p:grpSp>
        <p:nvGrpSpPr>
          <p:cNvPr id="829" name="Group 829"/>
          <p:cNvGrpSpPr/>
          <p:nvPr/>
        </p:nvGrpSpPr>
        <p:grpSpPr>
          <a:xfrm>
            <a:off x="8626355" y="4871418"/>
            <a:ext cx="2546434" cy="1181879"/>
            <a:chOff x="0" y="0"/>
            <a:chExt cx="2546433" cy="1181878"/>
          </a:xfrm>
        </p:grpSpPr>
        <p:grpSp>
          <p:nvGrpSpPr>
            <p:cNvPr id="826" name="Group 826"/>
            <p:cNvGrpSpPr/>
            <p:nvPr/>
          </p:nvGrpSpPr>
          <p:grpSpPr>
            <a:xfrm>
              <a:off x="0" y="1"/>
              <a:ext cx="585788" cy="585788"/>
              <a:chOff x="0" y="0"/>
              <a:chExt cx="585787" cy="585787"/>
            </a:xfrm>
          </p:grpSpPr>
          <p:sp>
            <p:nvSpPr>
              <p:cNvPr id="824" name="Shape 824"/>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25" name="Shape 825"/>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6</a:t>
                </a:r>
              </a:p>
            </p:txBody>
          </p:sp>
        </p:grpSp>
        <p:sp>
          <p:nvSpPr>
            <p:cNvPr id="827" name="Shape 827"/>
            <p:cNvSpPr/>
            <p:nvPr/>
          </p:nvSpPr>
          <p:spPr>
            <a:xfrm>
              <a:off x="813988" y="267478"/>
              <a:ext cx="1726362" cy="914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000">
                  <a:solidFill>
                    <a:srgbClr val="595959"/>
                  </a:solidFill>
                </a:defRPr>
              </a:lvl1pPr>
            </a:lstStyle>
            <a:p>
              <a:pPr/>
              <a:r>
                <a:t>Transactions are directly between consumers and merchants without intermediaries and commissions</a:t>
              </a:r>
            </a:p>
          </p:txBody>
        </p:sp>
        <p:sp>
          <p:nvSpPr>
            <p:cNvPr id="828" name="Shape 828"/>
            <p:cNvSpPr/>
            <p:nvPr/>
          </p:nvSpPr>
          <p:spPr>
            <a:xfrm>
              <a:off x="807905" y="0"/>
              <a:ext cx="173852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Intermediaries removal</a:t>
              </a:r>
            </a:p>
          </p:txBody>
        </p:sp>
      </p:grpSp>
      <p:grpSp>
        <p:nvGrpSpPr>
          <p:cNvPr id="835" name="Group 835"/>
          <p:cNvGrpSpPr/>
          <p:nvPr/>
        </p:nvGrpSpPr>
        <p:grpSpPr>
          <a:xfrm>
            <a:off x="1012529" y="2172793"/>
            <a:ext cx="2548555" cy="1004079"/>
            <a:chOff x="0" y="0"/>
            <a:chExt cx="2548554" cy="1004078"/>
          </a:xfrm>
        </p:grpSpPr>
        <p:grpSp>
          <p:nvGrpSpPr>
            <p:cNvPr id="832" name="Group 832"/>
            <p:cNvGrpSpPr/>
            <p:nvPr/>
          </p:nvGrpSpPr>
          <p:grpSpPr>
            <a:xfrm>
              <a:off x="1962766" y="1"/>
              <a:ext cx="585789" cy="585788"/>
              <a:chOff x="0" y="0"/>
              <a:chExt cx="585787" cy="585787"/>
            </a:xfrm>
          </p:grpSpPr>
          <p:sp>
            <p:nvSpPr>
              <p:cNvPr id="830" name="Shape 830"/>
              <p:cNvSpPr/>
              <p:nvPr/>
            </p:nvSpPr>
            <p:spPr>
              <a:xfrm flipH="1">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31" name="Shape 831"/>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1</a:t>
                </a:r>
              </a:p>
            </p:txBody>
          </p:sp>
        </p:grpSp>
        <p:sp>
          <p:nvSpPr>
            <p:cNvPr id="833" name="Shape 833"/>
            <p:cNvSpPr/>
            <p:nvPr/>
          </p:nvSpPr>
          <p:spPr>
            <a:xfrm>
              <a:off x="0" y="280178"/>
              <a:ext cx="1726362" cy="723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125000"/>
                </a:lnSpc>
                <a:defRPr sz="1000">
                  <a:solidFill>
                    <a:srgbClr val="595959"/>
                  </a:solidFill>
                </a:defRPr>
              </a:lvl1pPr>
            </a:lstStyle>
            <a:p>
              <a:pPr/>
              <a:r>
                <a:t>They can get the money before to sell the product so they can planify and  discount in advance</a:t>
              </a:r>
            </a:p>
          </p:txBody>
        </p:sp>
        <p:sp>
          <p:nvSpPr>
            <p:cNvPr id="834" name="Shape 834"/>
            <p:cNvSpPr/>
            <p:nvPr/>
          </p:nvSpPr>
          <p:spPr>
            <a:xfrm>
              <a:off x="2121" y="0"/>
              <a:ext cx="1738528"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Cash in advance</a:t>
              </a:r>
            </a:p>
          </p:txBody>
        </p:sp>
      </p:grpSp>
      <p:grpSp>
        <p:nvGrpSpPr>
          <p:cNvPr id="841" name="Group 841"/>
          <p:cNvGrpSpPr/>
          <p:nvPr/>
        </p:nvGrpSpPr>
        <p:grpSpPr>
          <a:xfrm>
            <a:off x="1012529" y="3521678"/>
            <a:ext cx="2548555" cy="813579"/>
            <a:chOff x="0" y="0"/>
            <a:chExt cx="2548554" cy="813578"/>
          </a:xfrm>
        </p:grpSpPr>
        <p:grpSp>
          <p:nvGrpSpPr>
            <p:cNvPr id="838" name="Group 838"/>
            <p:cNvGrpSpPr/>
            <p:nvPr/>
          </p:nvGrpSpPr>
          <p:grpSpPr>
            <a:xfrm>
              <a:off x="1962766" y="1"/>
              <a:ext cx="585789" cy="585788"/>
              <a:chOff x="0" y="0"/>
              <a:chExt cx="585787" cy="585787"/>
            </a:xfrm>
          </p:grpSpPr>
          <p:sp>
            <p:nvSpPr>
              <p:cNvPr id="836" name="Shape 836"/>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837" name="Shape 837"/>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3</a:t>
                </a:r>
              </a:p>
            </p:txBody>
          </p:sp>
        </p:grpSp>
        <p:sp>
          <p:nvSpPr>
            <p:cNvPr id="839" name="Shape 839"/>
            <p:cNvSpPr/>
            <p:nvPr/>
          </p:nvSpPr>
          <p:spPr>
            <a:xfrm>
              <a:off x="0" y="280178"/>
              <a:ext cx="1726362" cy="533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125000"/>
                </a:lnSpc>
                <a:defRPr sz="1000">
                  <a:solidFill>
                    <a:srgbClr val="595959"/>
                  </a:solidFill>
                </a:defRPr>
              </a:lvl1pPr>
            </a:lstStyle>
            <a:p>
              <a:pPr/>
              <a:r>
                <a:t>Merchants can get  financing from consumers instead of banks</a:t>
              </a:r>
            </a:p>
          </p:txBody>
        </p:sp>
        <p:sp>
          <p:nvSpPr>
            <p:cNvPr id="840" name="Shape 840"/>
            <p:cNvSpPr/>
            <p:nvPr/>
          </p:nvSpPr>
          <p:spPr>
            <a:xfrm>
              <a:off x="2121" y="0"/>
              <a:ext cx="1738528"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90000"/>
                </a:lnSpc>
                <a:spcBef>
                  <a:spcPts val="700"/>
                </a:spcBef>
                <a:defRPr sz="1300">
                  <a:solidFill>
                    <a:srgbClr val="F23B48"/>
                  </a:solidFill>
                  <a:latin typeface="Lato"/>
                  <a:ea typeface="Lato"/>
                  <a:cs typeface="Lato"/>
                  <a:sym typeface="Lato"/>
                </a:defRPr>
              </a:lvl1pPr>
            </a:lstStyle>
            <a:p>
              <a:pPr/>
              <a:r>
                <a:t>Consumers Financing</a:t>
              </a:r>
            </a:p>
          </p:txBody>
        </p:sp>
      </p:grpSp>
      <p:grpSp>
        <p:nvGrpSpPr>
          <p:cNvPr id="847" name="Group 847"/>
          <p:cNvGrpSpPr/>
          <p:nvPr/>
        </p:nvGrpSpPr>
        <p:grpSpPr>
          <a:xfrm>
            <a:off x="1012529" y="4871418"/>
            <a:ext cx="2548555" cy="813579"/>
            <a:chOff x="0" y="0"/>
            <a:chExt cx="2548554" cy="813578"/>
          </a:xfrm>
        </p:grpSpPr>
        <p:grpSp>
          <p:nvGrpSpPr>
            <p:cNvPr id="844" name="Group 844"/>
            <p:cNvGrpSpPr/>
            <p:nvPr/>
          </p:nvGrpSpPr>
          <p:grpSpPr>
            <a:xfrm>
              <a:off x="1962766" y="1"/>
              <a:ext cx="585789" cy="585788"/>
              <a:chOff x="0" y="0"/>
              <a:chExt cx="585787" cy="585787"/>
            </a:xfrm>
          </p:grpSpPr>
          <p:sp>
            <p:nvSpPr>
              <p:cNvPr id="842" name="Shape 842"/>
              <p:cNvSpPr/>
              <p:nvPr/>
            </p:nvSpPr>
            <p:spPr>
              <a:xfrm flipH="1">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43" name="Shape 843"/>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5</a:t>
                </a:r>
              </a:p>
            </p:txBody>
          </p:sp>
        </p:grpSp>
        <p:sp>
          <p:nvSpPr>
            <p:cNvPr id="845" name="Shape 845"/>
            <p:cNvSpPr/>
            <p:nvPr/>
          </p:nvSpPr>
          <p:spPr>
            <a:xfrm>
              <a:off x="0" y="280178"/>
              <a:ext cx="1726362" cy="533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125000"/>
                </a:lnSpc>
                <a:defRPr sz="1000">
                  <a:solidFill>
                    <a:srgbClr val="595959"/>
                  </a:solidFill>
                </a:defRPr>
              </a:lvl1pPr>
            </a:lstStyle>
            <a:p>
              <a:pPr/>
              <a:r>
                <a:t>The platform allows merchants to setup a loyalty program in minutes</a:t>
              </a:r>
            </a:p>
          </p:txBody>
        </p:sp>
        <p:sp>
          <p:nvSpPr>
            <p:cNvPr id="846" name="Shape 846"/>
            <p:cNvSpPr/>
            <p:nvPr/>
          </p:nvSpPr>
          <p:spPr>
            <a:xfrm>
              <a:off x="2121" y="0"/>
              <a:ext cx="1738528"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Loyalty Programs</a:t>
              </a:r>
            </a:p>
          </p:txBody>
        </p:sp>
      </p:grpSp>
      <p:pic>
        <p:nvPicPr>
          <p:cNvPr id="848" name="pasted-image.png"/>
          <p:cNvPicPr>
            <a:picLocks noChangeAspect="1"/>
          </p:cNvPicPr>
          <p:nvPr>
            <p:ph type="pic" idx="13"/>
          </p:nvPr>
        </p:nvPicPr>
        <p:blipFill>
          <a:blip r:embed="rId2">
            <a:extLst/>
          </a:blip>
          <a:srcRect l="0" t="0" r="0" b="0"/>
          <a:stretch>
            <a:fillRect/>
          </a:stretch>
        </p:blipFill>
        <p:spPr>
          <a:xfrm>
            <a:off x="4364425" y="2069567"/>
            <a:ext cx="3463132" cy="34631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791">
                                            <p:bg/>
                                          </p:spTgt>
                                        </p:tgtEl>
                                        <p:attrNameLst>
                                          <p:attrName>style.visibility</p:attrName>
                                        </p:attrNameLst>
                                      </p:cBhvr>
                                      <p:to>
                                        <p:strVal val="visible"/>
                                      </p:to>
                                    </p:set>
                                    <p:animEffect filter="wipe(left)" transition="in">
                                      <p:cBhvr>
                                        <p:cTn id="7" dur="500"/>
                                        <p:tgtEl>
                                          <p:spTgt spid="79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791">
                                            <p:txEl>
                                              <p:pRg st="0" end="0"/>
                                            </p:txEl>
                                          </p:spTgt>
                                        </p:tgtEl>
                                        <p:attrNameLst>
                                          <p:attrName>style.visibility</p:attrName>
                                        </p:attrNameLst>
                                      </p:cBhvr>
                                      <p:to>
                                        <p:strVal val="visible"/>
                                      </p:to>
                                    </p:set>
                                    <p:animEffect filter="wipe(left)" transition="in">
                                      <p:cBhvr>
                                        <p:cTn id="10" dur="500"/>
                                        <p:tgtEl>
                                          <p:spTgt spid="79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835"/>
                                        </p:tgtEl>
                                        <p:attrNameLst>
                                          <p:attrName>style.visibility</p:attrName>
                                        </p:attrNameLst>
                                      </p:cBhvr>
                                      <p:to>
                                        <p:strVal val="visible"/>
                                      </p:to>
                                    </p:set>
                                    <p:animEffect filter="dissolve" transition="in">
                                      <p:cBhvr>
                                        <p:cTn id="15" dur="500"/>
                                        <p:tgtEl>
                                          <p:spTgt spid="835"/>
                                        </p:tgtEl>
                                      </p:cBhvr>
                                    </p:animEffect>
                                  </p:childTnLst>
                                </p:cTn>
                              </p:par>
                            </p:childTnLst>
                          </p:cTn>
                        </p:par>
                      </p:childTnLst>
                    </p:cTn>
                  </p:par>
                  <p:par>
                    <p:cTn id="16" fill="hold">
                      <p:stCondLst>
                        <p:cond delay="indefinite"/>
                      </p:stCondLst>
                      <p:childTnLst>
                        <p:par>
                          <p:cTn id="17" fill="hold">
                            <p:stCondLst>
                              <p:cond delay="0"/>
                            </p:stCondLst>
                            <p:childTnLst>
                              <p:par>
                                <p:cTn id="18" presetClass="entr" nodeType="clickEffect" presetID="9" grpId="3" fill="hold">
                                  <p:stCondLst>
                                    <p:cond delay="0"/>
                                  </p:stCondLst>
                                  <p:iterate type="el" backwards="0">
                                    <p:tmAbs val="0"/>
                                  </p:iterate>
                                  <p:childTnLst>
                                    <p:set>
                                      <p:cBhvr>
                                        <p:cTn id="19" fill="hold"/>
                                        <p:tgtEl>
                                          <p:spTgt spid="817"/>
                                        </p:tgtEl>
                                        <p:attrNameLst>
                                          <p:attrName>style.visibility</p:attrName>
                                        </p:attrNameLst>
                                      </p:cBhvr>
                                      <p:to>
                                        <p:strVal val="visible"/>
                                      </p:to>
                                    </p:set>
                                    <p:animEffect filter="dissolve" transition="in">
                                      <p:cBhvr>
                                        <p:cTn id="20" dur="500"/>
                                        <p:tgtEl>
                                          <p:spTgt spid="817"/>
                                        </p:tgtEl>
                                      </p:cBhvr>
                                    </p:animEffect>
                                  </p:childTnLst>
                                </p:cTn>
                              </p:par>
                            </p:childTnLst>
                          </p:cTn>
                        </p:par>
                      </p:childTnLst>
                    </p:cTn>
                  </p:par>
                  <p:par>
                    <p:cTn id="21" fill="hold">
                      <p:stCondLst>
                        <p:cond delay="indefinite"/>
                      </p:stCondLst>
                      <p:childTnLst>
                        <p:par>
                          <p:cTn id="22" fill="hold">
                            <p:stCondLst>
                              <p:cond delay="0"/>
                            </p:stCondLst>
                            <p:childTnLst>
                              <p:par>
                                <p:cTn id="23" presetClass="entr" nodeType="clickEffect" presetID="9" grpId="4" fill="hold">
                                  <p:stCondLst>
                                    <p:cond delay="0"/>
                                  </p:stCondLst>
                                  <p:iterate type="el" backwards="0">
                                    <p:tmAbs val="0"/>
                                  </p:iterate>
                                  <p:childTnLst>
                                    <p:set>
                                      <p:cBhvr>
                                        <p:cTn id="24" fill="hold"/>
                                        <p:tgtEl>
                                          <p:spTgt spid="841"/>
                                        </p:tgtEl>
                                        <p:attrNameLst>
                                          <p:attrName>style.visibility</p:attrName>
                                        </p:attrNameLst>
                                      </p:cBhvr>
                                      <p:to>
                                        <p:strVal val="visible"/>
                                      </p:to>
                                    </p:set>
                                    <p:animEffect filter="dissolve" transition="in">
                                      <p:cBhvr>
                                        <p:cTn id="25" dur="500"/>
                                        <p:tgtEl>
                                          <p:spTgt spid="841"/>
                                        </p:tgtEl>
                                      </p:cBhvr>
                                    </p:animEffect>
                                  </p:childTnLst>
                                </p:cTn>
                              </p:par>
                            </p:childTnLst>
                          </p:cTn>
                        </p:par>
                      </p:childTnLst>
                    </p:cTn>
                  </p:par>
                  <p:par>
                    <p:cTn id="26" fill="hold">
                      <p:stCondLst>
                        <p:cond delay="indefinite"/>
                      </p:stCondLst>
                      <p:childTnLst>
                        <p:par>
                          <p:cTn id="27" fill="hold">
                            <p:stCondLst>
                              <p:cond delay="0"/>
                            </p:stCondLst>
                            <p:childTnLst>
                              <p:par>
                                <p:cTn id="28" presetClass="entr" nodeType="clickEffect" presetID="9" grpId="5" fill="hold">
                                  <p:stCondLst>
                                    <p:cond delay="0"/>
                                  </p:stCondLst>
                                  <p:iterate type="el" backwards="0">
                                    <p:tmAbs val="0"/>
                                  </p:iterate>
                                  <p:childTnLst>
                                    <p:set>
                                      <p:cBhvr>
                                        <p:cTn id="29" fill="hold"/>
                                        <p:tgtEl>
                                          <p:spTgt spid="823"/>
                                        </p:tgtEl>
                                        <p:attrNameLst>
                                          <p:attrName>style.visibility</p:attrName>
                                        </p:attrNameLst>
                                      </p:cBhvr>
                                      <p:to>
                                        <p:strVal val="visible"/>
                                      </p:to>
                                    </p:set>
                                    <p:animEffect filter="dissolve" transition="in">
                                      <p:cBhvr>
                                        <p:cTn id="30" dur="500"/>
                                        <p:tgtEl>
                                          <p:spTgt spid="823"/>
                                        </p:tgtEl>
                                      </p:cBhvr>
                                    </p:animEffect>
                                  </p:childTnLst>
                                </p:cTn>
                              </p:par>
                            </p:childTnLst>
                          </p:cTn>
                        </p:par>
                      </p:childTnLst>
                    </p:cTn>
                  </p:par>
                  <p:par>
                    <p:cTn id="31" fill="hold">
                      <p:stCondLst>
                        <p:cond delay="indefinite"/>
                      </p:stCondLst>
                      <p:childTnLst>
                        <p:par>
                          <p:cTn id="32" fill="hold">
                            <p:stCondLst>
                              <p:cond delay="0"/>
                            </p:stCondLst>
                            <p:childTnLst>
                              <p:par>
                                <p:cTn id="33" presetClass="entr" nodeType="clickEffect" presetID="9" grpId="6" fill="hold">
                                  <p:stCondLst>
                                    <p:cond delay="0"/>
                                  </p:stCondLst>
                                  <p:iterate type="el" backwards="0">
                                    <p:tmAbs val="0"/>
                                  </p:iterate>
                                  <p:childTnLst>
                                    <p:set>
                                      <p:cBhvr>
                                        <p:cTn id="34" fill="hold"/>
                                        <p:tgtEl>
                                          <p:spTgt spid="847"/>
                                        </p:tgtEl>
                                        <p:attrNameLst>
                                          <p:attrName>style.visibility</p:attrName>
                                        </p:attrNameLst>
                                      </p:cBhvr>
                                      <p:to>
                                        <p:strVal val="visible"/>
                                      </p:to>
                                    </p:set>
                                    <p:animEffect filter="dissolve" transition="in">
                                      <p:cBhvr>
                                        <p:cTn id="35" dur="500"/>
                                        <p:tgtEl>
                                          <p:spTgt spid="847"/>
                                        </p:tgtEl>
                                      </p:cBhvr>
                                    </p:animEffect>
                                  </p:childTnLst>
                                </p:cTn>
                              </p:par>
                            </p:childTnLst>
                          </p:cTn>
                        </p:par>
                      </p:childTnLst>
                    </p:cTn>
                  </p:par>
                  <p:par>
                    <p:cTn id="36" fill="hold">
                      <p:stCondLst>
                        <p:cond delay="indefinite"/>
                      </p:stCondLst>
                      <p:childTnLst>
                        <p:par>
                          <p:cTn id="37" fill="hold">
                            <p:stCondLst>
                              <p:cond delay="0"/>
                            </p:stCondLst>
                            <p:childTnLst>
                              <p:par>
                                <p:cTn id="38" presetClass="entr" nodeType="clickEffect" presetID="9" grpId="7" fill="hold">
                                  <p:stCondLst>
                                    <p:cond delay="0"/>
                                  </p:stCondLst>
                                  <p:iterate type="el" backwards="0">
                                    <p:tmAbs val="0"/>
                                  </p:iterate>
                                  <p:childTnLst>
                                    <p:set>
                                      <p:cBhvr>
                                        <p:cTn id="39" fill="hold"/>
                                        <p:tgtEl>
                                          <p:spTgt spid="829"/>
                                        </p:tgtEl>
                                        <p:attrNameLst>
                                          <p:attrName>style.visibility</p:attrName>
                                        </p:attrNameLst>
                                      </p:cBhvr>
                                      <p:to>
                                        <p:strVal val="visible"/>
                                      </p:to>
                                    </p:set>
                                    <p:animEffect filter="dissolve" transition="in">
                                      <p:cBhvr>
                                        <p:cTn id="40" dur="500"/>
                                        <p:tgtEl>
                                          <p:spTgt spid="82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823" grpId="5"/>
      <p:bldP build="whole" bldLvl="1" animBg="1" rev="0" advAuto="0" spid="829" grpId="7"/>
      <p:bldP build="p" bldLvl="1" animBg="1" rev="0" advAuto="0" spid="791" grpId="1"/>
      <p:bldP build="whole" bldLvl="1" animBg="1" rev="0" advAuto="0" spid="841" grpId="4"/>
      <p:bldP build="whole" bldLvl="1" animBg="1" rev="0" advAuto="0" spid="847" grpId="6"/>
      <p:bldP build="whole" bldLvl="1" animBg="1" rev="0" advAuto="0" spid="835" grpId="2"/>
      <p:bldP build="whole" bldLvl="1" animBg="1" rev="0" advAuto="0" spid="817" grpId="3"/>
    </p:bldLst>
  </p:timing>
</p:sld>
</file>

<file path=ppt/slides/slide7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4132" name="Group 4132"/>
          <p:cNvGrpSpPr/>
          <p:nvPr/>
        </p:nvGrpSpPr>
        <p:grpSpPr>
          <a:xfrm>
            <a:off x="3945154" y="2732070"/>
            <a:ext cx="1436547" cy="2981440"/>
            <a:chOff x="0" y="0"/>
            <a:chExt cx="1436546" cy="2981438"/>
          </a:xfrm>
        </p:grpSpPr>
        <p:sp>
          <p:nvSpPr>
            <p:cNvPr id="4113" name="Shape 4113"/>
            <p:cNvSpPr/>
            <p:nvPr/>
          </p:nvSpPr>
          <p:spPr>
            <a:xfrm>
              <a:off x="0" y="-1"/>
              <a:ext cx="1436547" cy="29814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536"/>
                  </a:moveTo>
                  <a:cubicBezTo>
                    <a:pt x="21600" y="21119"/>
                    <a:pt x="20601" y="21600"/>
                    <a:pt x="19445" y="21600"/>
                  </a:cubicBezTo>
                  <a:cubicBezTo>
                    <a:pt x="2207" y="21600"/>
                    <a:pt x="2207" y="21600"/>
                    <a:pt x="2207" y="21600"/>
                  </a:cubicBezTo>
                  <a:cubicBezTo>
                    <a:pt x="999" y="21600"/>
                    <a:pt x="0" y="21119"/>
                    <a:pt x="0" y="20536"/>
                  </a:cubicBezTo>
                  <a:cubicBezTo>
                    <a:pt x="0" y="1064"/>
                    <a:pt x="0" y="1064"/>
                    <a:pt x="0" y="1064"/>
                  </a:cubicBezTo>
                  <a:cubicBezTo>
                    <a:pt x="0" y="481"/>
                    <a:pt x="999" y="0"/>
                    <a:pt x="2207" y="0"/>
                  </a:cubicBezTo>
                  <a:cubicBezTo>
                    <a:pt x="19445" y="0"/>
                    <a:pt x="19445" y="0"/>
                    <a:pt x="19445" y="0"/>
                  </a:cubicBezTo>
                  <a:cubicBezTo>
                    <a:pt x="20601" y="0"/>
                    <a:pt x="21600" y="481"/>
                    <a:pt x="21600" y="1064"/>
                  </a:cubicBezTo>
                  <a:lnTo>
                    <a:pt x="21600" y="20536"/>
                  </a:ln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4114" name="Shape 4114"/>
            <p:cNvSpPr/>
            <p:nvPr/>
          </p:nvSpPr>
          <p:spPr>
            <a:xfrm>
              <a:off x="17477" y="17477"/>
              <a:ext cx="1401594" cy="294648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3" y="21600"/>
                  </a:moveTo>
                  <a:cubicBezTo>
                    <a:pt x="862" y="21600"/>
                    <a:pt x="0" y="21190"/>
                    <a:pt x="0" y="20652"/>
                  </a:cubicBezTo>
                  <a:cubicBezTo>
                    <a:pt x="0" y="948"/>
                    <a:pt x="0" y="948"/>
                    <a:pt x="0" y="948"/>
                  </a:cubicBezTo>
                  <a:cubicBezTo>
                    <a:pt x="0" y="410"/>
                    <a:pt x="862" y="0"/>
                    <a:pt x="1993" y="0"/>
                  </a:cubicBezTo>
                  <a:cubicBezTo>
                    <a:pt x="19661" y="0"/>
                    <a:pt x="19661" y="0"/>
                    <a:pt x="19661" y="0"/>
                  </a:cubicBezTo>
                  <a:cubicBezTo>
                    <a:pt x="20738" y="0"/>
                    <a:pt x="21600" y="410"/>
                    <a:pt x="21600" y="948"/>
                  </a:cubicBezTo>
                  <a:cubicBezTo>
                    <a:pt x="21600" y="20652"/>
                    <a:pt x="21600" y="20652"/>
                    <a:pt x="21600" y="20652"/>
                  </a:cubicBezTo>
                  <a:cubicBezTo>
                    <a:pt x="21600" y="21190"/>
                    <a:pt x="20738" y="21600"/>
                    <a:pt x="19661" y="21600"/>
                  </a:cubicBezTo>
                  <a:lnTo>
                    <a:pt x="1993"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4115" name="Shape 4115"/>
            <p:cNvSpPr/>
            <p:nvPr/>
          </p:nvSpPr>
          <p:spPr>
            <a:xfrm>
              <a:off x="699048" y="143305"/>
              <a:ext cx="41943" cy="41943"/>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4116" name="Shape 4116"/>
            <p:cNvSpPr/>
            <p:nvPr/>
          </p:nvSpPr>
          <p:spPr>
            <a:xfrm>
              <a:off x="711922" y="156179"/>
              <a:ext cx="12701" cy="1270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4117" name="Shape 4117"/>
            <p:cNvSpPr/>
            <p:nvPr/>
          </p:nvSpPr>
          <p:spPr>
            <a:xfrm>
              <a:off x="699048" y="139809"/>
              <a:ext cx="41943" cy="41943"/>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118" name="Shape 4118"/>
            <p:cNvSpPr/>
            <p:nvPr/>
          </p:nvSpPr>
          <p:spPr>
            <a:xfrm>
              <a:off x="711922" y="152683"/>
              <a:ext cx="12701" cy="1270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119" name="Shape 4119"/>
            <p:cNvSpPr/>
            <p:nvPr/>
          </p:nvSpPr>
          <p:spPr>
            <a:xfrm>
              <a:off x="706039" y="146800"/>
              <a:ext cx="27963" cy="2796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120" name="Shape 4120"/>
            <p:cNvSpPr/>
            <p:nvPr/>
          </p:nvSpPr>
          <p:spPr>
            <a:xfrm>
              <a:off x="706039" y="146800"/>
              <a:ext cx="27963" cy="27963"/>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121" name="Shape 4121"/>
            <p:cNvSpPr/>
            <p:nvPr/>
          </p:nvSpPr>
          <p:spPr>
            <a:xfrm>
              <a:off x="713029" y="153790"/>
              <a:ext cx="13981" cy="1398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122" name="Shape 4122"/>
            <p:cNvSpPr/>
            <p:nvPr/>
          </p:nvSpPr>
          <p:spPr>
            <a:xfrm>
              <a:off x="713029" y="153790"/>
              <a:ext cx="13981" cy="1398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123" name="Shape 4123"/>
            <p:cNvSpPr/>
            <p:nvPr/>
          </p:nvSpPr>
          <p:spPr>
            <a:xfrm>
              <a:off x="711924" y="1526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4124" name="Shape 4124"/>
            <p:cNvSpPr/>
            <p:nvPr/>
          </p:nvSpPr>
          <p:spPr>
            <a:xfrm>
              <a:off x="711924" y="1526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21600"/>
                  </a:lnTo>
                  <a:lnTo>
                    <a:pt x="21600" y="0"/>
                  </a:ln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4125" name="Shape 4125"/>
            <p:cNvSpPr/>
            <p:nvPr/>
          </p:nvSpPr>
          <p:spPr>
            <a:xfrm>
              <a:off x="604678" y="2666867"/>
              <a:ext cx="227193" cy="227193"/>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4126" name="Shape 4126"/>
            <p:cNvSpPr/>
            <p:nvPr/>
          </p:nvSpPr>
          <p:spPr>
            <a:xfrm>
              <a:off x="660602" y="2722791"/>
              <a:ext cx="115345" cy="11534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91" y="14400"/>
                  </a:moveTo>
                  <a:cubicBezTo>
                    <a:pt x="18982" y="14400"/>
                    <a:pt x="18982" y="14400"/>
                    <a:pt x="18982" y="14400"/>
                  </a:cubicBezTo>
                  <a:cubicBezTo>
                    <a:pt x="18982" y="17018"/>
                    <a:pt x="17018" y="18982"/>
                    <a:pt x="14400" y="18982"/>
                  </a:cubicBezTo>
                  <a:cubicBezTo>
                    <a:pt x="7200" y="18982"/>
                    <a:pt x="7200" y="18982"/>
                    <a:pt x="7200" y="18982"/>
                  </a:cubicBezTo>
                  <a:cubicBezTo>
                    <a:pt x="4582" y="18982"/>
                    <a:pt x="2618" y="17018"/>
                    <a:pt x="2618" y="14400"/>
                  </a:cubicBezTo>
                  <a:cubicBezTo>
                    <a:pt x="2618" y="7200"/>
                    <a:pt x="2618" y="7200"/>
                    <a:pt x="2618" y="7200"/>
                  </a:cubicBezTo>
                  <a:cubicBezTo>
                    <a:pt x="2618" y="4582"/>
                    <a:pt x="4582" y="2618"/>
                    <a:pt x="7200" y="2618"/>
                  </a:cubicBezTo>
                  <a:cubicBezTo>
                    <a:pt x="14400" y="2618"/>
                    <a:pt x="14400" y="2618"/>
                    <a:pt x="14400" y="2618"/>
                  </a:cubicBezTo>
                  <a:cubicBezTo>
                    <a:pt x="17018" y="2618"/>
                    <a:pt x="18982" y="4582"/>
                    <a:pt x="18982" y="7200"/>
                  </a:cubicBezTo>
                  <a:cubicBezTo>
                    <a:pt x="18982" y="14400"/>
                    <a:pt x="18982" y="14400"/>
                    <a:pt x="18982" y="14400"/>
                  </a:cubicBezTo>
                  <a:cubicBezTo>
                    <a:pt x="20291" y="14400"/>
                    <a:pt x="20291" y="14400"/>
                    <a:pt x="20291" y="14400"/>
                  </a:cubicBezTo>
                  <a:cubicBezTo>
                    <a:pt x="21600" y="14400"/>
                    <a:pt x="21600" y="14400"/>
                    <a:pt x="21600" y="14400"/>
                  </a:cubicBezTo>
                  <a:cubicBezTo>
                    <a:pt x="21600" y="7200"/>
                    <a:pt x="21600" y="7200"/>
                    <a:pt x="21600" y="7200"/>
                  </a:cubicBezTo>
                  <a:cubicBezTo>
                    <a:pt x="21600" y="3273"/>
                    <a:pt x="18327" y="0"/>
                    <a:pt x="14400" y="0"/>
                  </a:cubicBezTo>
                  <a:cubicBezTo>
                    <a:pt x="7200" y="0"/>
                    <a:pt x="7200" y="0"/>
                    <a:pt x="7200" y="0"/>
                  </a:cubicBezTo>
                  <a:cubicBezTo>
                    <a:pt x="3273" y="0"/>
                    <a:pt x="0" y="3273"/>
                    <a:pt x="0" y="7200"/>
                  </a:cubicBezTo>
                  <a:cubicBezTo>
                    <a:pt x="0" y="14400"/>
                    <a:pt x="0" y="14400"/>
                    <a:pt x="0" y="14400"/>
                  </a:cubicBezTo>
                  <a:cubicBezTo>
                    <a:pt x="0" y="18327"/>
                    <a:pt x="3273" y="21600"/>
                    <a:pt x="7200" y="21600"/>
                  </a:cubicBezTo>
                  <a:cubicBezTo>
                    <a:pt x="14400" y="21600"/>
                    <a:pt x="14400" y="21600"/>
                    <a:pt x="14400" y="21600"/>
                  </a:cubicBezTo>
                  <a:cubicBezTo>
                    <a:pt x="18327" y="21600"/>
                    <a:pt x="21600" y="18327"/>
                    <a:pt x="21600" y="14400"/>
                  </a:cubicBezTo>
                  <a:lnTo>
                    <a:pt x="20291" y="144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4127" name="Shape 4127"/>
            <p:cNvSpPr/>
            <p:nvPr/>
          </p:nvSpPr>
          <p:spPr>
            <a:xfrm>
              <a:off x="104857" y="440400"/>
              <a:ext cx="1230326" cy="2156562"/>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4128" name="Shape 4128"/>
            <p:cNvSpPr/>
            <p:nvPr/>
          </p:nvSpPr>
          <p:spPr>
            <a:xfrm>
              <a:off x="115344" y="454380"/>
              <a:ext cx="1205860" cy="2128602"/>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4129" name="Shape 4129"/>
            <p:cNvSpPr/>
            <p:nvPr/>
          </p:nvSpPr>
          <p:spPr>
            <a:xfrm>
              <a:off x="611668" y="244666"/>
              <a:ext cx="255155" cy="594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367" y="21600"/>
                  </a:moveTo>
                  <a:cubicBezTo>
                    <a:pt x="888" y="21600"/>
                    <a:pt x="0" y="16518"/>
                    <a:pt x="0" y="11435"/>
                  </a:cubicBezTo>
                  <a:cubicBezTo>
                    <a:pt x="0" y="5082"/>
                    <a:pt x="888" y="0"/>
                    <a:pt x="2367" y="0"/>
                  </a:cubicBezTo>
                  <a:cubicBezTo>
                    <a:pt x="19233" y="0"/>
                    <a:pt x="19233" y="0"/>
                    <a:pt x="19233" y="0"/>
                  </a:cubicBezTo>
                  <a:cubicBezTo>
                    <a:pt x="20712" y="0"/>
                    <a:pt x="21600" y="5082"/>
                    <a:pt x="21600" y="11435"/>
                  </a:cubicBezTo>
                  <a:cubicBezTo>
                    <a:pt x="21600" y="16518"/>
                    <a:pt x="20712" y="21600"/>
                    <a:pt x="19233" y="21600"/>
                  </a:cubicBezTo>
                  <a:lnTo>
                    <a:pt x="2367" y="2160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4130" name="Shape 4130"/>
            <p:cNvSpPr/>
            <p:nvPr/>
          </p:nvSpPr>
          <p:spPr>
            <a:xfrm>
              <a:off x="625649" y="262143"/>
              <a:ext cx="227193" cy="244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343"/>
                  </a:moveTo>
                  <a:cubicBezTo>
                    <a:pt x="21600" y="18514"/>
                    <a:pt x="20935" y="21600"/>
                    <a:pt x="20271" y="21600"/>
                  </a:cubicBezTo>
                  <a:cubicBezTo>
                    <a:pt x="1329" y="21600"/>
                    <a:pt x="1329" y="21600"/>
                    <a:pt x="1329" y="21600"/>
                  </a:cubicBezTo>
                  <a:cubicBezTo>
                    <a:pt x="665" y="21600"/>
                    <a:pt x="0" y="18514"/>
                    <a:pt x="0" y="12343"/>
                  </a:cubicBezTo>
                  <a:cubicBezTo>
                    <a:pt x="0" y="6171"/>
                    <a:pt x="665" y="0"/>
                    <a:pt x="1329" y="0"/>
                  </a:cubicBezTo>
                  <a:cubicBezTo>
                    <a:pt x="20271" y="0"/>
                    <a:pt x="20271" y="0"/>
                    <a:pt x="20271" y="0"/>
                  </a:cubicBezTo>
                  <a:cubicBezTo>
                    <a:pt x="20935" y="0"/>
                    <a:pt x="21600" y="6171"/>
                    <a:pt x="21600" y="12343"/>
                  </a:cubicBezTo>
                  <a:close/>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4131" name="Shape 4131"/>
            <p:cNvSpPr/>
            <p:nvPr/>
          </p:nvSpPr>
          <p:spPr>
            <a:xfrm>
              <a:off x="527782" y="255153"/>
              <a:ext cx="38449" cy="38449"/>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grpSp>
      <p:grpSp>
        <p:nvGrpSpPr>
          <p:cNvPr id="4145" name="Group 4145"/>
          <p:cNvGrpSpPr/>
          <p:nvPr/>
        </p:nvGrpSpPr>
        <p:grpSpPr>
          <a:xfrm>
            <a:off x="993406" y="1712641"/>
            <a:ext cx="2817181" cy="4000871"/>
            <a:chOff x="0" y="0"/>
            <a:chExt cx="2817180" cy="4000870"/>
          </a:xfrm>
        </p:grpSpPr>
        <p:sp>
          <p:nvSpPr>
            <p:cNvPr id="4133" name="Shape 4133"/>
            <p:cNvSpPr/>
            <p:nvPr/>
          </p:nvSpPr>
          <p:spPr>
            <a:xfrm>
              <a:off x="-1" y="0"/>
              <a:ext cx="2817182" cy="40008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0687"/>
                  </a:moveTo>
                  <a:cubicBezTo>
                    <a:pt x="21600" y="21180"/>
                    <a:pt x="21030" y="21600"/>
                    <a:pt x="20331" y="21600"/>
                  </a:cubicBezTo>
                  <a:cubicBezTo>
                    <a:pt x="1295" y="21600"/>
                    <a:pt x="1295" y="21600"/>
                    <a:pt x="1295" y="21600"/>
                  </a:cubicBezTo>
                  <a:cubicBezTo>
                    <a:pt x="570" y="21600"/>
                    <a:pt x="0" y="21180"/>
                    <a:pt x="0" y="20687"/>
                  </a:cubicBezTo>
                  <a:cubicBezTo>
                    <a:pt x="0" y="895"/>
                    <a:pt x="0" y="895"/>
                    <a:pt x="0" y="895"/>
                  </a:cubicBezTo>
                  <a:cubicBezTo>
                    <a:pt x="0" y="402"/>
                    <a:pt x="570" y="0"/>
                    <a:pt x="1295" y="0"/>
                  </a:cubicBezTo>
                  <a:cubicBezTo>
                    <a:pt x="20331" y="0"/>
                    <a:pt x="20331" y="0"/>
                    <a:pt x="20331" y="0"/>
                  </a:cubicBezTo>
                  <a:cubicBezTo>
                    <a:pt x="21030" y="0"/>
                    <a:pt x="21600" y="402"/>
                    <a:pt x="21600" y="895"/>
                  </a:cubicBezTo>
                  <a:cubicBezTo>
                    <a:pt x="21600" y="20687"/>
                    <a:pt x="21600" y="20687"/>
                    <a:pt x="21600" y="20687"/>
                  </a:cubicBezTo>
                </a:path>
              </a:pathLst>
            </a:custGeom>
            <a:solidFill>
              <a:srgbClr val="333333"/>
            </a:solidFill>
            <a:ln w="12700" cap="flat">
              <a:noFill/>
              <a:miter lim="400000"/>
            </a:ln>
            <a:effectLst/>
          </p:spPr>
          <p:txBody>
            <a:bodyPr wrap="square" lIns="45719" tIns="45719" rIns="45719" bIns="45719" numCol="1" anchor="t">
              <a:noAutofit/>
            </a:bodyPr>
            <a:lstStyle/>
            <a:p>
              <a:pPr/>
            </a:p>
          </p:txBody>
        </p:sp>
        <p:sp>
          <p:nvSpPr>
            <p:cNvPr id="4134" name="Shape 4134"/>
            <p:cNvSpPr/>
            <p:nvPr/>
          </p:nvSpPr>
          <p:spPr>
            <a:xfrm>
              <a:off x="16910" y="13527"/>
              <a:ext cx="2786744" cy="39704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8" y="21600"/>
                  </a:moveTo>
                  <a:cubicBezTo>
                    <a:pt x="524" y="21600"/>
                    <a:pt x="0" y="21232"/>
                    <a:pt x="0" y="20772"/>
                  </a:cubicBezTo>
                  <a:cubicBezTo>
                    <a:pt x="0" y="828"/>
                    <a:pt x="0" y="828"/>
                    <a:pt x="0" y="828"/>
                  </a:cubicBezTo>
                  <a:cubicBezTo>
                    <a:pt x="0" y="386"/>
                    <a:pt x="524" y="0"/>
                    <a:pt x="1178" y="0"/>
                  </a:cubicBezTo>
                  <a:cubicBezTo>
                    <a:pt x="20422" y="0"/>
                    <a:pt x="20422" y="0"/>
                    <a:pt x="20422" y="0"/>
                  </a:cubicBezTo>
                  <a:cubicBezTo>
                    <a:pt x="21076" y="0"/>
                    <a:pt x="21600" y="386"/>
                    <a:pt x="21600" y="828"/>
                  </a:cubicBezTo>
                  <a:cubicBezTo>
                    <a:pt x="21600" y="20772"/>
                    <a:pt x="21600" y="20772"/>
                    <a:pt x="21600" y="20772"/>
                  </a:cubicBezTo>
                  <a:cubicBezTo>
                    <a:pt x="21600" y="21232"/>
                    <a:pt x="21076" y="21600"/>
                    <a:pt x="20422" y="21600"/>
                  </a:cubicBezTo>
                  <a:cubicBezTo>
                    <a:pt x="1178" y="21600"/>
                    <a:pt x="1178" y="21600"/>
                    <a:pt x="1178" y="21600"/>
                  </a:cubicBezTo>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4135" name="Shape 4135"/>
            <p:cNvSpPr/>
            <p:nvPr/>
          </p:nvSpPr>
          <p:spPr>
            <a:xfrm>
              <a:off x="1383226" y="162334"/>
              <a:ext cx="50731" cy="5073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4136" name="Shape 4136"/>
            <p:cNvSpPr/>
            <p:nvPr/>
          </p:nvSpPr>
          <p:spPr>
            <a:xfrm>
              <a:off x="1383226" y="158953"/>
              <a:ext cx="50731" cy="5073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137" name="Shape 4137"/>
            <p:cNvSpPr/>
            <p:nvPr/>
          </p:nvSpPr>
          <p:spPr>
            <a:xfrm>
              <a:off x="1393371" y="169098"/>
              <a:ext cx="30439" cy="30439"/>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138" name="Shape 4138"/>
            <p:cNvSpPr/>
            <p:nvPr/>
          </p:nvSpPr>
          <p:spPr>
            <a:xfrm>
              <a:off x="1400134" y="175862"/>
              <a:ext cx="16911" cy="1691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139" name="Shape 4139"/>
            <p:cNvSpPr/>
            <p:nvPr/>
          </p:nvSpPr>
          <p:spPr>
            <a:xfrm>
              <a:off x="1402240" y="17796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21600" y="21600"/>
                  </a:lnTo>
                  <a:lnTo>
                    <a:pt x="0" y="0"/>
                  </a:lnTo>
                  <a:lnTo>
                    <a:pt x="21600" y="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4140" name="Shape 4140"/>
            <p:cNvSpPr/>
            <p:nvPr/>
          </p:nvSpPr>
          <p:spPr>
            <a:xfrm>
              <a:off x="1329114" y="175862"/>
              <a:ext cx="23675" cy="23675"/>
            </a:xfrm>
            <a:prstGeom prst="rect">
              <a:avLst/>
            </a:prstGeom>
            <a:solidFill>
              <a:srgbClr val="464646"/>
            </a:solidFill>
            <a:ln w="12700" cap="flat">
              <a:noFill/>
              <a:miter lim="400000"/>
            </a:ln>
            <a:effectLst/>
          </p:spPr>
          <p:txBody>
            <a:bodyPr wrap="square" lIns="45719" tIns="45719" rIns="45719" bIns="45719" numCol="1" anchor="t">
              <a:noAutofit/>
            </a:bodyPr>
            <a:lstStyle/>
            <a:p>
              <a:pPr/>
            </a:p>
          </p:txBody>
        </p:sp>
        <p:sp>
          <p:nvSpPr>
            <p:cNvPr id="4141" name="Shape 4141"/>
            <p:cNvSpPr/>
            <p:nvPr/>
          </p:nvSpPr>
          <p:spPr>
            <a:xfrm>
              <a:off x="169098" y="334816"/>
              <a:ext cx="2482366" cy="3310949"/>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4142" name="Shape 4142"/>
            <p:cNvSpPr/>
            <p:nvPr/>
          </p:nvSpPr>
          <p:spPr>
            <a:xfrm>
              <a:off x="182626" y="348343"/>
              <a:ext cx="2455310" cy="3283894"/>
            </a:xfrm>
            <a:prstGeom prst="rect">
              <a:avLst/>
            </a:prstGeom>
            <a:solidFill>
              <a:srgbClr val="7E7E7E"/>
            </a:solidFill>
            <a:ln w="12700" cap="flat">
              <a:noFill/>
              <a:miter lim="400000"/>
            </a:ln>
            <a:effectLst/>
          </p:spPr>
          <p:txBody>
            <a:bodyPr wrap="square" lIns="45719" tIns="45719" rIns="45719" bIns="45719" numCol="1" anchor="t">
              <a:noAutofit/>
            </a:bodyPr>
            <a:lstStyle/>
            <a:p>
              <a:pPr/>
            </a:p>
          </p:txBody>
        </p:sp>
        <p:sp>
          <p:nvSpPr>
            <p:cNvPr id="4143" name="Shape 4143"/>
            <p:cNvSpPr/>
            <p:nvPr/>
          </p:nvSpPr>
          <p:spPr>
            <a:xfrm>
              <a:off x="1305439" y="3716784"/>
              <a:ext cx="209683" cy="213067"/>
            </a:xfrm>
            <a:prstGeom prst="ellipse">
              <a:avLst/>
            </a:prstGeom>
            <a:solidFill>
              <a:srgbClr val="333333"/>
            </a:solidFill>
            <a:ln w="12700" cap="flat">
              <a:noFill/>
              <a:miter lim="400000"/>
            </a:ln>
            <a:effectLst/>
          </p:spPr>
          <p:txBody>
            <a:bodyPr wrap="square" lIns="45719" tIns="45719" rIns="45719" bIns="45719" numCol="1" anchor="t">
              <a:noAutofit/>
            </a:bodyPr>
            <a:lstStyle/>
            <a:p>
              <a:pPr/>
            </a:p>
          </p:txBody>
        </p:sp>
        <p:sp>
          <p:nvSpPr>
            <p:cNvPr id="4144" name="Shape 4144"/>
            <p:cNvSpPr/>
            <p:nvPr/>
          </p:nvSpPr>
          <p:spPr>
            <a:xfrm>
              <a:off x="1356170" y="3767513"/>
              <a:ext cx="108224" cy="1082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14175"/>
                  </a:moveTo>
                  <a:cubicBezTo>
                    <a:pt x="18900" y="14175"/>
                    <a:pt x="18900" y="14175"/>
                    <a:pt x="18900" y="14175"/>
                  </a:cubicBezTo>
                  <a:cubicBezTo>
                    <a:pt x="18900" y="16875"/>
                    <a:pt x="16875" y="18900"/>
                    <a:pt x="14175" y="18900"/>
                  </a:cubicBezTo>
                  <a:cubicBezTo>
                    <a:pt x="7425" y="18900"/>
                    <a:pt x="7425" y="18900"/>
                    <a:pt x="7425" y="18900"/>
                  </a:cubicBezTo>
                  <a:cubicBezTo>
                    <a:pt x="4725" y="18900"/>
                    <a:pt x="2700" y="16875"/>
                    <a:pt x="2700" y="14175"/>
                  </a:cubicBezTo>
                  <a:cubicBezTo>
                    <a:pt x="2700" y="7425"/>
                    <a:pt x="2700" y="7425"/>
                    <a:pt x="2700" y="7425"/>
                  </a:cubicBezTo>
                  <a:cubicBezTo>
                    <a:pt x="2700" y="4725"/>
                    <a:pt x="4725" y="2700"/>
                    <a:pt x="7425" y="2700"/>
                  </a:cubicBezTo>
                  <a:cubicBezTo>
                    <a:pt x="14175" y="2700"/>
                    <a:pt x="14175" y="2700"/>
                    <a:pt x="14175" y="2700"/>
                  </a:cubicBezTo>
                  <a:cubicBezTo>
                    <a:pt x="16875" y="2700"/>
                    <a:pt x="18900" y="4725"/>
                    <a:pt x="18900" y="7425"/>
                  </a:cubicBezTo>
                  <a:cubicBezTo>
                    <a:pt x="18900" y="14175"/>
                    <a:pt x="18900" y="14175"/>
                    <a:pt x="18900" y="14175"/>
                  </a:cubicBezTo>
                  <a:cubicBezTo>
                    <a:pt x="20250" y="14175"/>
                    <a:pt x="20250" y="14175"/>
                    <a:pt x="20250" y="14175"/>
                  </a:cubicBezTo>
                  <a:cubicBezTo>
                    <a:pt x="21600" y="14175"/>
                    <a:pt x="21600" y="14175"/>
                    <a:pt x="21600" y="14175"/>
                  </a:cubicBezTo>
                  <a:cubicBezTo>
                    <a:pt x="21600" y="7425"/>
                    <a:pt x="21600" y="7425"/>
                    <a:pt x="21600" y="7425"/>
                  </a:cubicBezTo>
                  <a:cubicBezTo>
                    <a:pt x="21600" y="3375"/>
                    <a:pt x="18900" y="0"/>
                    <a:pt x="14175" y="0"/>
                  </a:cubicBezTo>
                  <a:cubicBezTo>
                    <a:pt x="7425" y="0"/>
                    <a:pt x="7425" y="0"/>
                    <a:pt x="7425" y="0"/>
                  </a:cubicBezTo>
                  <a:cubicBezTo>
                    <a:pt x="3375" y="0"/>
                    <a:pt x="0" y="3375"/>
                    <a:pt x="0" y="7425"/>
                  </a:cubicBezTo>
                  <a:cubicBezTo>
                    <a:pt x="0" y="14175"/>
                    <a:pt x="0" y="14175"/>
                    <a:pt x="0" y="14175"/>
                  </a:cubicBezTo>
                  <a:cubicBezTo>
                    <a:pt x="0" y="18900"/>
                    <a:pt x="3375" y="21600"/>
                    <a:pt x="7425" y="21600"/>
                  </a:cubicBezTo>
                  <a:cubicBezTo>
                    <a:pt x="14175" y="21600"/>
                    <a:pt x="14175" y="21600"/>
                    <a:pt x="14175" y="21600"/>
                  </a:cubicBezTo>
                  <a:cubicBezTo>
                    <a:pt x="18900" y="21600"/>
                    <a:pt x="21600" y="18900"/>
                    <a:pt x="21600" y="14175"/>
                  </a:cubicBezTo>
                  <a:lnTo>
                    <a:pt x="20250" y="14175"/>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grpSp>
      <p:sp>
        <p:nvSpPr>
          <p:cNvPr id="4146" name="Shape 4146"/>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4147" name="Shape 4147"/>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4148" name="Shape 414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4149" name="Shape 4149"/>
          <p:cNvSpPr/>
          <p:nvPr/>
        </p:nvSpPr>
        <p:spPr>
          <a:xfrm>
            <a:off x="5975646" y="2075783"/>
            <a:ext cx="5108647" cy="7467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Lemon drops oat cake oat cake sugar plum sweet gingerbread chocolate oreo cake jelly plum gingerbread. Lemon drops oat cake oat cake sugar plum sweet gingerbread chocolate cake cake sweet gingerbread oreo.</a:t>
            </a:r>
          </a:p>
        </p:txBody>
      </p:sp>
      <p:sp>
        <p:nvSpPr>
          <p:cNvPr id="4150" name="Shape 4150"/>
          <p:cNvSpPr/>
          <p:nvPr/>
        </p:nvSpPr>
        <p:spPr>
          <a:xfrm>
            <a:off x="5975646" y="1782412"/>
            <a:ext cx="5222948"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600">
                <a:solidFill>
                  <a:srgbClr val="363F49"/>
                </a:solidFill>
                <a:latin typeface="Lato Bold"/>
                <a:ea typeface="Lato Bold"/>
                <a:cs typeface="Lato Bold"/>
                <a:sym typeface="Lato Bold"/>
              </a:defRPr>
            </a:lvl1pPr>
          </a:lstStyle>
          <a:p>
            <a:pPr/>
            <a:r>
              <a:t>Mobile Data Analysis </a:t>
            </a:r>
          </a:p>
        </p:txBody>
      </p:sp>
      <p:grpSp>
        <p:nvGrpSpPr>
          <p:cNvPr id="4153" name="Group 4153"/>
          <p:cNvGrpSpPr/>
          <p:nvPr/>
        </p:nvGrpSpPr>
        <p:grpSpPr>
          <a:xfrm>
            <a:off x="5975646" y="3037332"/>
            <a:ext cx="551993" cy="551993"/>
            <a:chOff x="0" y="0"/>
            <a:chExt cx="551991" cy="551991"/>
          </a:xfrm>
        </p:grpSpPr>
        <p:sp>
          <p:nvSpPr>
            <p:cNvPr id="4151" name="Shape 4151"/>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4152" name="Shape 4152"/>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ò</a:t>
              </a:r>
            </a:p>
          </p:txBody>
        </p:sp>
      </p:grpSp>
      <p:sp>
        <p:nvSpPr>
          <p:cNvPr id="4154" name="Shape 4154"/>
          <p:cNvSpPr/>
          <p:nvPr/>
        </p:nvSpPr>
        <p:spPr>
          <a:xfrm>
            <a:off x="6683757" y="3263855"/>
            <a:ext cx="1650341"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Sugar plum muffin sugar plum bonbon biscuit macaroon. </a:t>
            </a:r>
          </a:p>
        </p:txBody>
      </p:sp>
      <p:sp>
        <p:nvSpPr>
          <p:cNvPr id="4155" name="Shape 4155"/>
          <p:cNvSpPr/>
          <p:nvPr/>
        </p:nvSpPr>
        <p:spPr>
          <a:xfrm>
            <a:off x="6683760" y="3030546"/>
            <a:ext cx="1563801"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4B5554"/>
                </a:solidFill>
                <a:latin typeface="Lato"/>
                <a:ea typeface="Lato"/>
                <a:cs typeface="Lato"/>
                <a:sym typeface="Lato"/>
              </a:defRPr>
            </a:lvl1pPr>
          </a:lstStyle>
          <a:p>
            <a:pPr/>
            <a:r>
              <a:t>Desktop Application</a:t>
            </a:r>
          </a:p>
        </p:txBody>
      </p:sp>
      <p:grpSp>
        <p:nvGrpSpPr>
          <p:cNvPr id="4158" name="Group 4158"/>
          <p:cNvGrpSpPr/>
          <p:nvPr/>
        </p:nvGrpSpPr>
        <p:grpSpPr>
          <a:xfrm>
            <a:off x="5975646" y="3980448"/>
            <a:ext cx="551993" cy="551993"/>
            <a:chOff x="0" y="0"/>
            <a:chExt cx="551991" cy="551991"/>
          </a:xfrm>
        </p:grpSpPr>
        <p:sp>
          <p:nvSpPr>
            <p:cNvPr id="4156" name="Shape 4156"/>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33745"/>
                  </a:solidFill>
                  <a:latin typeface="FontAwesome"/>
                  <a:ea typeface="FontAwesome"/>
                  <a:cs typeface="FontAwesome"/>
                  <a:sym typeface="FontAwesome"/>
                </a:defRPr>
              </a:pPr>
            </a:p>
          </p:txBody>
        </p:sp>
        <p:sp>
          <p:nvSpPr>
            <p:cNvPr id="4157" name="Shape 4157"/>
            <p:cNvSpPr/>
            <p:nvPr/>
          </p:nvSpPr>
          <p:spPr>
            <a:xfrm>
              <a:off x="80836" y="104280"/>
              <a:ext cx="390320"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4159" name="Shape 4159"/>
          <p:cNvSpPr/>
          <p:nvPr/>
        </p:nvSpPr>
        <p:spPr>
          <a:xfrm>
            <a:off x="6683757" y="4206973"/>
            <a:ext cx="1650341" cy="7467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Sugar plum muffin sugar plum bonbon biscuit macaroon. Gummies fruitcake.</a:t>
            </a:r>
          </a:p>
        </p:txBody>
      </p:sp>
      <p:sp>
        <p:nvSpPr>
          <p:cNvPr id="4160" name="Shape 4160"/>
          <p:cNvSpPr/>
          <p:nvPr/>
        </p:nvSpPr>
        <p:spPr>
          <a:xfrm>
            <a:off x="6683760" y="3973664"/>
            <a:ext cx="1563801"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4B5554"/>
                </a:solidFill>
                <a:latin typeface="Lato"/>
                <a:ea typeface="Lato"/>
                <a:cs typeface="Lato"/>
                <a:sym typeface="Lato"/>
              </a:defRPr>
            </a:lvl1pPr>
          </a:lstStyle>
          <a:p>
            <a:pPr/>
            <a:r>
              <a:t>Sales Chart Data </a:t>
            </a:r>
          </a:p>
        </p:txBody>
      </p:sp>
      <p:grpSp>
        <p:nvGrpSpPr>
          <p:cNvPr id="4163" name="Group 4163"/>
          <p:cNvGrpSpPr/>
          <p:nvPr/>
        </p:nvGrpSpPr>
        <p:grpSpPr>
          <a:xfrm>
            <a:off x="8725840" y="3037332"/>
            <a:ext cx="551993" cy="551993"/>
            <a:chOff x="0" y="0"/>
            <a:chExt cx="551991" cy="551991"/>
          </a:xfrm>
        </p:grpSpPr>
        <p:sp>
          <p:nvSpPr>
            <p:cNvPr id="4161" name="Shape 4161"/>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4162" name="Shape 4162"/>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4164" name="Shape 4164"/>
          <p:cNvSpPr/>
          <p:nvPr/>
        </p:nvSpPr>
        <p:spPr>
          <a:xfrm>
            <a:off x="9433952" y="3263855"/>
            <a:ext cx="1650341"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Sugar plum muffin sugar plum bonbon biscuit macaroon. </a:t>
            </a:r>
          </a:p>
        </p:txBody>
      </p:sp>
      <p:sp>
        <p:nvSpPr>
          <p:cNvPr id="4165" name="Shape 4165"/>
          <p:cNvSpPr/>
          <p:nvPr/>
        </p:nvSpPr>
        <p:spPr>
          <a:xfrm>
            <a:off x="9433953" y="3030546"/>
            <a:ext cx="1563801"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4B5554"/>
                </a:solidFill>
                <a:latin typeface="Lato"/>
                <a:ea typeface="Lato"/>
                <a:cs typeface="Lato"/>
                <a:sym typeface="Lato"/>
              </a:defRPr>
            </a:lvl1pPr>
          </a:lstStyle>
          <a:p>
            <a:pPr/>
            <a:r>
              <a:t>Winning Strategy</a:t>
            </a:r>
          </a:p>
        </p:txBody>
      </p:sp>
      <p:grpSp>
        <p:nvGrpSpPr>
          <p:cNvPr id="4168" name="Group 4168"/>
          <p:cNvGrpSpPr/>
          <p:nvPr/>
        </p:nvGrpSpPr>
        <p:grpSpPr>
          <a:xfrm>
            <a:off x="8725840" y="3980448"/>
            <a:ext cx="551993" cy="551993"/>
            <a:chOff x="0" y="0"/>
            <a:chExt cx="551991" cy="551991"/>
          </a:xfrm>
        </p:grpSpPr>
        <p:sp>
          <p:nvSpPr>
            <p:cNvPr id="4166" name="Shape 4166"/>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33745"/>
                  </a:solidFill>
                  <a:latin typeface="FontAwesome"/>
                  <a:ea typeface="FontAwesome"/>
                  <a:cs typeface="FontAwesome"/>
                  <a:sym typeface="FontAwesome"/>
                </a:defRPr>
              </a:pPr>
            </a:p>
          </p:txBody>
        </p:sp>
        <p:sp>
          <p:nvSpPr>
            <p:cNvPr id="4167" name="Shape 4167"/>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ë</a:t>
              </a:r>
            </a:p>
          </p:txBody>
        </p:sp>
      </p:grpSp>
      <p:sp>
        <p:nvSpPr>
          <p:cNvPr id="4169" name="Shape 4169"/>
          <p:cNvSpPr/>
          <p:nvPr/>
        </p:nvSpPr>
        <p:spPr>
          <a:xfrm>
            <a:off x="9433952" y="4206973"/>
            <a:ext cx="1650341"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Sugar plum muffin sugar plum bonbon biscuit macaroon. </a:t>
            </a:r>
          </a:p>
        </p:txBody>
      </p:sp>
      <p:sp>
        <p:nvSpPr>
          <p:cNvPr id="4170" name="Shape 4170"/>
          <p:cNvSpPr/>
          <p:nvPr/>
        </p:nvSpPr>
        <p:spPr>
          <a:xfrm>
            <a:off x="9433953" y="3973664"/>
            <a:ext cx="1563801"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4B5554"/>
                </a:solidFill>
                <a:latin typeface="Lato"/>
                <a:ea typeface="Lato"/>
                <a:cs typeface="Lato"/>
                <a:sym typeface="Lato"/>
              </a:defRPr>
            </a:lvl1pPr>
          </a:lstStyle>
          <a:p>
            <a:pPr/>
            <a:r>
              <a:t>Concept &amp; Idea</a:t>
            </a:r>
          </a:p>
        </p:txBody>
      </p:sp>
      <p:grpSp>
        <p:nvGrpSpPr>
          <p:cNvPr id="4173" name="Group 4173"/>
          <p:cNvGrpSpPr/>
          <p:nvPr/>
        </p:nvGrpSpPr>
        <p:grpSpPr>
          <a:xfrm>
            <a:off x="5975646" y="5076304"/>
            <a:ext cx="551993" cy="551993"/>
            <a:chOff x="0" y="0"/>
            <a:chExt cx="551991" cy="551991"/>
          </a:xfrm>
        </p:grpSpPr>
        <p:sp>
          <p:nvSpPr>
            <p:cNvPr id="4171" name="Shape 4171"/>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172" name="Shape 4172"/>
            <p:cNvSpPr/>
            <p:nvPr/>
          </p:nvSpPr>
          <p:spPr>
            <a:xfrm>
              <a:off x="80836" y="90575"/>
              <a:ext cx="3903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4174" name="Shape 4174"/>
          <p:cNvSpPr/>
          <p:nvPr/>
        </p:nvSpPr>
        <p:spPr>
          <a:xfrm>
            <a:off x="6683757" y="5302827"/>
            <a:ext cx="1650341"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Sugar plum muffin sugar plum bonbon biscuit macaroon. </a:t>
            </a:r>
          </a:p>
        </p:txBody>
      </p:sp>
      <p:sp>
        <p:nvSpPr>
          <p:cNvPr id="4175" name="Shape 4175"/>
          <p:cNvSpPr/>
          <p:nvPr/>
        </p:nvSpPr>
        <p:spPr>
          <a:xfrm>
            <a:off x="6683760" y="5069518"/>
            <a:ext cx="1563801"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4B5554"/>
                </a:solidFill>
                <a:latin typeface="Lato"/>
                <a:ea typeface="Lato"/>
                <a:cs typeface="Lato"/>
                <a:sym typeface="Lato"/>
              </a:defRPr>
            </a:lvl1pPr>
          </a:lstStyle>
          <a:p>
            <a:pPr/>
            <a:r>
              <a:t>Content Strategy</a:t>
            </a:r>
          </a:p>
        </p:txBody>
      </p:sp>
      <p:grpSp>
        <p:nvGrpSpPr>
          <p:cNvPr id="4178" name="Group 4178"/>
          <p:cNvGrpSpPr/>
          <p:nvPr/>
        </p:nvGrpSpPr>
        <p:grpSpPr>
          <a:xfrm>
            <a:off x="8725840" y="5076304"/>
            <a:ext cx="551993" cy="551993"/>
            <a:chOff x="0" y="0"/>
            <a:chExt cx="551991" cy="551991"/>
          </a:xfrm>
        </p:grpSpPr>
        <p:sp>
          <p:nvSpPr>
            <p:cNvPr id="4176" name="Shape 4176"/>
            <p:cNvSpPr/>
            <p:nvPr/>
          </p:nvSpPr>
          <p:spPr>
            <a:xfrm>
              <a:off x="0" y="0"/>
              <a:ext cx="551992" cy="55199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177" name="Shape 4177"/>
            <p:cNvSpPr/>
            <p:nvPr/>
          </p:nvSpPr>
          <p:spPr>
            <a:xfrm>
              <a:off x="80836" y="104280"/>
              <a:ext cx="390320"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4179" name="Shape 4179"/>
          <p:cNvSpPr/>
          <p:nvPr/>
        </p:nvSpPr>
        <p:spPr>
          <a:xfrm>
            <a:off x="9433952" y="5302827"/>
            <a:ext cx="1650341"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Sugar plum muffin sugar plum bonbon biscuit macaroon. </a:t>
            </a:r>
          </a:p>
        </p:txBody>
      </p:sp>
      <p:sp>
        <p:nvSpPr>
          <p:cNvPr id="4180" name="Shape 4180"/>
          <p:cNvSpPr/>
          <p:nvPr/>
        </p:nvSpPr>
        <p:spPr>
          <a:xfrm>
            <a:off x="9433953" y="5069518"/>
            <a:ext cx="1563801"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4B5554"/>
                </a:solidFill>
                <a:latin typeface="Lato"/>
                <a:ea typeface="Lato"/>
                <a:cs typeface="Lato"/>
                <a:sym typeface="Lato"/>
              </a:defRPr>
            </a:lvl1pPr>
          </a:lstStyle>
          <a:p>
            <a:pPr/>
            <a:r>
              <a:t>Launch Application</a:t>
            </a:r>
          </a:p>
        </p:txBody>
      </p:sp>
      <p:pic>
        <p:nvPicPr>
          <p:cNvPr id="4181" name="PlaceholderImage.png"/>
          <p:cNvPicPr>
            <a:picLocks noChangeAspect="1"/>
          </p:cNvPicPr>
          <p:nvPr>
            <p:ph type="pic" idx="13"/>
          </p:nvPr>
        </p:nvPicPr>
        <p:blipFill>
          <a:blip r:embed="rId2">
            <a:extLst/>
          </a:blip>
          <a:stretch>
            <a:fillRect/>
          </a:stretch>
        </p:blipFill>
        <p:spPr>
          <a:prstGeom prst="rect">
            <a:avLst/>
          </a:prstGeom>
        </p:spPr>
      </p:pic>
      <p:pic>
        <p:nvPicPr>
          <p:cNvPr id="4182" name="PlaceholderImage.png"/>
          <p:cNvPicPr>
            <a:picLocks noChangeAspect="1"/>
          </p:cNvPicPr>
          <p:nvPr>
            <p:ph type="pic" idx="14"/>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4147">
                                            <p:bg/>
                                          </p:spTgt>
                                        </p:tgtEl>
                                        <p:attrNameLst>
                                          <p:attrName>style.visibility</p:attrName>
                                        </p:attrNameLst>
                                      </p:cBhvr>
                                      <p:to>
                                        <p:strVal val="visible"/>
                                      </p:to>
                                    </p:set>
                                    <p:animEffect filter="wipe(left)" transition="in">
                                      <p:cBhvr>
                                        <p:cTn id="7" dur="500"/>
                                        <p:tgtEl>
                                          <p:spTgt spid="414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4147">
                                            <p:txEl>
                                              <p:pRg st="0" end="0"/>
                                            </p:txEl>
                                          </p:spTgt>
                                        </p:tgtEl>
                                        <p:attrNameLst>
                                          <p:attrName>style.visibility</p:attrName>
                                        </p:attrNameLst>
                                      </p:cBhvr>
                                      <p:to>
                                        <p:strVal val="visible"/>
                                      </p:to>
                                    </p:set>
                                    <p:animEffect filter="wipe(left)" transition="in">
                                      <p:cBhvr>
                                        <p:cTn id="10" dur="500"/>
                                        <p:tgtEl>
                                          <p:spTgt spid="414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4146">
                                            <p:bg/>
                                          </p:spTgt>
                                        </p:tgtEl>
                                        <p:attrNameLst>
                                          <p:attrName>style.visibility</p:attrName>
                                        </p:attrNameLst>
                                      </p:cBhvr>
                                      <p:to>
                                        <p:strVal val="visible"/>
                                      </p:to>
                                    </p:set>
                                    <p:animEffect filter="dissolve" transition="in">
                                      <p:cBhvr>
                                        <p:cTn id="15" dur="500"/>
                                        <p:tgtEl>
                                          <p:spTgt spid="4146">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4146">
                                            <p:txEl>
                                              <p:pRg st="0" end="0"/>
                                            </p:txEl>
                                          </p:spTgt>
                                        </p:tgtEl>
                                        <p:attrNameLst>
                                          <p:attrName>style.visibility</p:attrName>
                                        </p:attrNameLst>
                                      </p:cBhvr>
                                      <p:to>
                                        <p:strVal val="visible"/>
                                      </p:to>
                                    </p:set>
                                    <p:animEffect filter="dissolve" transition="in">
                                      <p:cBhvr>
                                        <p:cTn id="18" dur="500"/>
                                        <p:tgtEl>
                                          <p:spTgt spid="4146">
                                            <p:txEl>
                                              <p:pRg st="0" end="0"/>
                                            </p:txEl>
                                          </p:spTgt>
                                        </p:tgtEl>
                                      </p:cBhvr>
                                    </p:animEffect>
                                  </p:childTnLst>
                                </p:cTn>
                              </p:par>
                            </p:childTnLst>
                          </p:cTn>
                        </p:par>
                        <p:par>
                          <p:cTn id="19" fill="hold">
                            <p:stCondLst>
                              <p:cond delay="500"/>
                            </p:stCondLst>
                            <p:childTnLst>
                              <p:par>
                                <p:cTn id="20" presetClass="entr" nodeType="afterEffect" presetSubtype="4" presetID="22" grpId="3" fill="hold">
                                  <p:stCondLst>
                                    <p:cond delay="0"/>
                                  </p:stCondLst>
                                  <p:iterate type="el" backwards="0">
                                    <p:tmAbs val="0"/>
                                  </p:iterate>
                                  <p:childTnLst>
                                    <p:set>
                                      <p:cBhvr>
                                        <p:cTn id="21" fill="hold"/>
                                        <p:tgtEl>
                                          <p:spTgt spid="4145"/>
                                        </p:tgtEl>
                                        <p:attrNameLst>
                                          <p:attrName>style.visibility</p:attrName>
                                        </p:attrNameLst>
                                      </p:cBhvr>
                                      <p:to>
                                        <p:strVal val="visible"/>
                                      </p:to>
                                    </p:set>
                                    <p:animEffect filter="wipe(down)" transition="in">
                                      <p:cBhvr>
                                        <p:cTn id="22" dur="500"/>
                                        <p:tgtEl>
                                          <p:spTgt spid="4145"/>
                                        </p:tgtEl>
                                      </p:cBhvr>
                                    </p:animEffect>
                                  </p:childTnLst>
                                </p:cTn>
                              </p:par>
                            </p:childTnLst>
                          </p:cTn>
                        </p:par>
                        <p:par>
                          <p:cTn id="23" fill="hold">
                            <p:stCondLst>
                              <p:cond delay="1000"/>
                            </p:stCondLst>
                            <p:childTnLst>
                              <p:par>
                                <p:cTn id="24" presetClass="entr" nodeType="afterEffect" presetSubtype="4" presetID="22" grpId="4" fill="hold">
                                  <p:stCondLst>
                                    <p:cond delay="0"/>
                                  </p:stCondLst>
                                  <p:iterate type="el" backwards="0">
                                    <p:tmAbs val="0"/>
                                  </p:iterate>
                                  <p:childTnLst>
                                    <p:set>
                                      <p:cBhvr>
                                        <p:cTn id="25" fill="hold"/>
                                        <p:tgtEl>
                                          <p:spTgt spid="4132"/>
                                        </p:tgtEl>
                                        <p:attrNameLst>
                                          <p:attrName>style.visibility</p:attrName>
                                        </p:attrNameLst>
                                      </p:cBhvr>
                                      <p:to>
                                        <p:strVal val="visible"/>
                                      </p:to>
                                    </p:set>
                                    <p:animEffect filter="wipe(down)" transition="in">
                                      <p:cBhvr>
                                        <p:cTn id="26" dur="500"/>
                                        <p:tgtEl>
                                          <p:spTgt spid="4132"/>
                                        </p:tgtEl>
                                      </p:cBhvr>
                                    </p:animEffect>
                                  </p:childTnLst>
                                </p:cTn>
                              </p:par>
                            </p:childTnLst>
                          </p:cTn>
                        </p:par>
                      </p:childTnLst>
                    </p:cTn>
                  </p:par>
                  <p:par>
                    <p:cTn id="27" fill="hold">
                      <p:stCondLst>
                        <p:cond delay="indefinite"/>
                      </p:stCondLst>
                      <p:childTnLst>
                        <p:par>
                          <p:cTn id="28" fill="hold">
                            <p:stCondLst>
                              <p:cond delay="0"/>
                            </p:stCondLst>
                            <p:childTnLst>
                              <p:par>
                                <p:cTn id="29" presetClass="entr" nodeType="clickEffect" presetSubtype="4" presetID="22" grpId="5" fill="hold">
                                  <p:stCondLst>
                                    <p:cond delay="0"/>
                                  </p:stCondLst>
                                  <p:iterate type="el" backwards="0">
                                    <p:tmAbs val="0"/>
                                  </p:iterate>
                                  <p:childTnLst>
                                    <p:set>
                                      <p:cBhvr>
                                        <p:cTn id="30" fill="hold"/>
                                        <p:tgtEl>
                                          <p:spTgt spid="4149"/>
                                        </p:tgtEl>
                                        <p:attrNameLst>
                                          <p:attrName>style.visibility</p:attrName>
                                        </p:attrNameLst>
                                      </p:cBhvr>
                                      <p:to>
                                        <p:strVal val="visible"/>
                                      </p:to>
                                    </p:set>
                                    <p:animEffect filter="wipe(down)" transition="in">
                                      <p:cBhvr>
                                        <p:cTn id="31" dur="500"/>
                                        <p:tgtEl>
                                          <p:spTgt spid="4149"/>
                                        </p:tgtEl>
                                      </p:cBhvr>
                                    </p:animEffect>
                                  </p:childTnLst>
                                </p:cTn>
                              </p:par>
                            </p:childTnLst>
                          </p:cTn>
                        </p:par>
                        <p:par>
                          <p:cTn id="32" fill="hold">
                            <p:stCondLst>
                              <p:cond delay="500"/>
                            </p:stCondLst>
                            <p:childTnLst>
                              <p:par>
                                <p:cTn id="33" presetClass="entr" nodeType="afterEffect" presetSubtype="4" presetID="22" grpId="6" fill="hold">
                                  <p:stCondLst>
                                    <p:cond delay="0"/>
                                  </p:stCondLst>
                                  <p:iterate type="el" backwards="0">
                                    <p:tmAbs val="0"/>
                                  </p:iterate>
                                  <p:childTnLst>
                                    <p:set>
                                      <p:cBhvr>
                                        <p:cTn id="34" fill="hold"/>
                                        <p:tgtEl>
                                          <p:spTgt spid="4150"/>
                                        </p:tgtEl>
                                        <p:attrNameLst>
                                          <p:attrName>style.visibility</p:attrName>
                                        </p:attrNameLst>
                                      </p:cBhvr>
                                      <p:to>
                                        <p:strVal val="visible"/>
                                      </p:to>
                                    </p:set>
                                    <p:animEffect filter="wipe(down)" transition="in">
                                      <p:cBhvr>
                                        <p:cTn id="35" dur="500"/>
                                        <p:tgtEl>
                                          <p:spTgt spid="4150"/>
                                        </p:tgtEl>
                                      </p:cBhvr>
                                    </p:animEffect>
                                  </p:childTnLst>
                                </p:cTn>
                              </p:par>
                            </p:childTnLst>
                          </p:cTn>
                        </p:par>
                      </p:childTnLst>
                    </p:cTn>
                  </p:par>
                  <p:par>
                    <p:cTn id="36" fill="hold">
                      <p:stCondLst>
                        <p:cond delay="indefinite"/>
                      </p:stCondLst>
                      <p:childTnLst>
                        <p:par>
                          <p:cTn id="37" fill="hold">
                            <p:stCondLst>
                              <p:cond delay="0"/>
                            </p:stCondLst>
                            <p:childTnLst>
                              <p:par>
                                <p:cTn id="38" presetClass="entr" nodeType="clickEffect" presetID="9" grpId="7" fill="hold">
                                  <p:stCondLst>
                                    <p:cond delay="0"/>
                                  </p:stCondLst>
                                  <p:iterate type="el" backwards="0">
                                    <p:tmAbs val="0"/>
                                  </p:iterate>
                                  <p:childTnLst>
                                    <p:set>
                                      <p:cBhvr>
                                        <p:cTn id="39" fill="hold"/>
                                        <p:tgtEl>
                                          <p:spTgt spid="4153"/>
                                        </p:tgtEl>
                                        <p:attrNameLst>
                                          <p:attrName>style.visibility</p:attrName>
                                        </p:attrNameLst>
                                      </p:cBhvr>
                                      <p:to>
                                        <p:strVal val="visible"/>
                                      </p:to>
                                    </p:set>
                                    <p:animEffect filter="dissolve" transition="in">
                                      <p:cBhvr>
                                        <p:cTn id="40" dur="500"/>
                                        <p:tgtEl>
                                          <p:spTgt spid="4153"/>
                                        </p:tgtEl>
                                      </p:cBhvr>
                                    </p:animEffect>
                                  </p:childTnLst>
                                </p:cTn>
                              </p:par>
                            </p:childTnLst>
                          </p:cTn>
                        </p:par>
                        <p:par>
                          <p:cTn id="41" fill="hold">
                            <p:stCondLst>
                              <p:cond delay="500"/>
                            </p:stCondLst>
                            <p:childTnLst>
                              <p:par>
                                <p:cTn id="42" presetClass="entr" nodeType="afterEffect" presetID="9" grpId="8" fill="hold">
                                  <p:stCondLst>
                                    <p:cond delay="0"/>
                                  </p:stCondLst>
                                  <p:iterate type="el" backwards="0">
                                    <p:tmAbs val="0"/>
                                  </p:iterate>
                                  <p:childTnLst>
                                    <p:set>
                                      <p:cBhvr>
                                        <p:cTn id="43" fill="hold"/>
                                        <p:tgtEl>
                                          <p:spTgt spid="4154"/>
                                        </p:tgtEl>
                                        <p:attrNameLst>
                                          <p:attrName>style.visibility</p:attrName>
                                        </p:attrNameLst>
                                      </p:cBhvr>
                                      <p:to>
                                        <p:strVal val="visible"/>
                                      </p:to>
                                    </p:set>
                                    <p:animEffect filter="dissolve" transition="in">
                                      <p:cBhvr>
                                        <p:cTn id="44" dur="500"/>
                                        <p:tgtEl>
                                          <p:spTgt spid="4154"/>
                                        </p:tgtEl>
                                      </p:cBhvr>
                                    </p:animEffect>
                                  </p:childTnLst>
                                </p:cTn>
                              </p:par>
                            </p:childTnLst>
                          </p:cTn>
                        </p:par>
                        <p:par>
                          <p:cTn id="45" fill="hold">
                            <p:stCondLst>
                              <p:cond delay="1000"/>
                            </p:stCondLst>
                            <p:childTnLst>
                              <p:par>
                                <p:cTn id="46" presetClass="entr" nodeType="afterEffect" presetID="9" grpId="9" fill="hold">
                                  <p:stCondLst>
                                    <p:cond delay="0"/>
                                  </p:stCondLst>
                                  <p:iterate type="el" backwards="0">
                                    <p:tmAbs val="0"/>
                                  </p:iterate>
                                  <p:childTnLst>
                                    <p:set>
                                      <p:cBhvr>
                                        <p:cTn id="47" fill="hold"/>
                                        <p:tgtEl>
                                          <p:spTgt spid="4155"/>
                                        </p:tgtEl>
                                        <p:attrNameLst>
                                          <p:attrName>style.visibility</p:attrName>
                                        </p:attrNameLst>
                                      </p:cBhvr>
                                      <p:to>
                                        <p:strVal val="visible"/>
                                      </p:to>
                                    </p:set>
                                    <p:animEffect filter="dissolve" transition="in">
                                      <p:cBhvr>
                                        <p:cTn id="48" dur="500"/>
                                        <p:tgtEl>
                                          <p:spTgt spid="4155"/>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10" fill="hold">
                                  <p:stCondLst>
                                    <p:cond delay="0"/>
                                  </p:stCondLst>
                                  <p:iterate type="el" backwards="0">
                                    <p:tmAbs val="0"/>
                                  </p:iterate>
                                  <p:childTnLst>
                                    <p:set>
                                      <p:cBhvr>
                                        <p:cTn id="52" fill="hold"/>
                                        <p:tgtEl>
                                          <p:spTgt spid="4163"/>
                                        </p:tgtEl>
                                        <p:attrNameLst>
                                          <p:attrName>style.visibility</p:attrName>
                                        </p:attrNameLst>
                                      </p:cBhvr>
                                      <p:to>
                                        <p:strVal val="visible"/>
                                      </p:to>
                                    </p:set>
                                    <p:animEffect filter="dissolve" transition="in">
                                      <p:cBhvr>
                                        <p:cTn id="53" dur="500"/>
                                        <p:tgtEl>
                                          <p:spTgt spid="4163"/>
                                        </p:tgtEl>
                                      </p:cBhvr>
                                    </p:animEffect>
                                  </p:childTnLst>
                                </p:cTn>
                              </p:par>
                            </p:childTnLst>
                          </p:cTn>
                        </p:par>
                        <p:par>
                          <p:cTn id="54" fill="hold">
                            <p:stCondLst>
                              <p:cond delay="500"/>
                            </p:stCondLst>
                            <p:childTnLst>
                              <p:par>
                                <p:cTn id="55" presetClass="entr" nodeType="afterEffect" presetID="9" grpId="11" fill="hold">
                                  <p:stCondLst>
                                    <p:cond delay="0"/>
                                  </p:stCondLst>
                                  <p:iterate type="el" backwards="0">
                                    <p:tmAbs val="0"/>
                                  </p:iterate>
                                  <p:childTnLst>
                                    <p:set>
                                      <p:cBhvr>
                                        <p:cTn id="56" fill="hold"/>
                                        <p:tgtEl>
                                          <p:spTgt spid="4164"/>
                                        </p:tgtEl>
                                        <p:attrNameLst>
                                          <p:attrName>style.visibility</p:attrName>
                                        </p:attrNameLst>
                                      </p:cBhvr>
                                      <p:to>
                                        <p:strVal val="visible"/>
                                      </p:to>
                                    </p:set>
                                    <p:animEffect filter="dissolve" transition="in">
                                      <p:cBhvr>
                                        <p:cTn id="57" dur="500"/>
                                        <p:tgtEl>
                                          <p:spTgt spid="4164"/>
                                        </p:tgtEl>
                                      </p:cBhvr>
                                    </p:animEffect>
                                  </p:childTnLst>
                                </p:cTn>
                              </p:par>
                            </p:childTnLst>
                          </p:cTn>
                        </p:par>
                        <p:par>
                          <p:cTn id="58" fill="hold">
                            <p:stCondLst>
                              <p:cond delay="1000"/>
                            </p:stCondLst>
                            <p:childTnLst>
                              <p:par>
                                <p:cTn id="59" presetClass="entr" nodeType="afterEffect" presetID="9" grpId="12" fill="hold">
                                  <p:stCondLst>
                                    <p:cond delay="0"/>
                                  </p:stCondLst>
                                  <p:iterate type="el" backwards="0">
                                    <p:tmAbs val="0"/>
                                  </p:iterate>
                                  <p:childTnLst>
                                    <p:set>
                                      <p:cBhvr>
                                        <p:cTn id="60" fill="hold"/>
                                        <p:tgtEl>
                                          <p:spTgt spid="4165"/>
                                        </p:tgtEl>
                                        <p:attrNameLst>
                                          <p:attrName>style.visibility</p:attrName>
                                        </p:attrNameLst>
                                      </p:cBhvr>
                                      <p:to>
                                        <p:strVal val="visible"/>
                                      </p:to>
                                    </p:set>
                                    <p:animEffect filter="dissolve" transition="in">
                                      <p:cBhvr>
                                        <p:cTn id="61" dur="500"/>
                                        <p:tgtEl>
                                          <p:spTgt spid="4165"/>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ID="9" grpId="13" fill="hold">
                                  <p:stCondLst>
                                    <p:cond delay="0"/>
                                  </p:stCondLst>
                                  <p:iterate type="el" backwards="0">
                                    <p:tmAbs val="0"/>
                                  </p:iterate>
                                  <p:childTnLst>
                                    <p:set>
                                      <p:cBhvr>
                                        <p:cTn id="65" fill="hold"/>
                                        <p:tgtEl>
                                          <p:spTgt spid="4158"/>
                                        </p:tgtEl>
                                        <p:attrNameLst>
                                          <p:attrName>style.visibility</p:attrName>
                                        </p:attrNameLst>
                                      </p:cBhvr>
                                      <p:to>
                                        <p:strVal val="visible"/>
                                      </p:to>
                                    </p:set>
                                    <p:animEffect filter="dissolve" transition="in">
                                      <p:cBhvr>
                                        <p:cTn id="66" dur="500"/>
                                        <p:tgtEl>
                                          <p:spTgt spid="4158"/>
                                        </p:tgtEl>
                                      </p:cBhvr>
                                    </p:animEffect>
                                  </p:childTnLst>
                                </p:cTn>
                              </p:par>
                            </p:childTnLst>
                          </p:cTn>
                        </p:par>
                        <p:par>
                          <p:cTn id="67" fill="hold">
                            <p:stCondLst>
                              <p:cond delay="500"/>
                            </p:stCondLst>
                            <p:childTnLst>
                              <p:par>
                                <p:cTn id="68" presetClass="entr" nodeType="afterEffect" presetID="9" grpId="14" fill="hold">
                                  <p:stCondLst>
                                    <p:cond delay="0"/>
                                  </p:stCondLst>
                                  <p:iterate type="el" backwards="0">
                                    <p:tmAbs val="0"/>
                                  </p:iterate>
                                  <p:childTnLst>
                                    <p:set>
                                      <p:cBhvr>
                                        <p:cTn id="69" fill="hold"/>
                                        <p:tgtEl>
                                          <p:spTgt spid="4159"/>
                                        </p:tgtEl>
                                        <p:attrNameLst>
                                          <p:attrName>style.visibility</p:attrName>
                                        </p:attrNameLst>
                                      </p:cBhvr>
                                      <p:to>
                                        <p:strVal val="visible"/>
                                      </p:to>
                                    </p:set>
                                    <p:animEffect filter="dissolve" transition="in">
                                      <p:cBhvr>
                                        <p:cTn id="70" dur="500"/>
                                        <p:tgtEl>
                                          <p:spTgt spid="4159"/>
                                        </p:tgtEl>
                                      </p:cBhvr>
                                    </p:animEffect>
                                  </p:childTnLst>
                                </p:cTn>
                              </p:par>
                            </p:childTnLst>
                          </p:cTn>
                        </p:par>
                        <p:par>
                          <p:cTn id="71" fill="hold">
                            <p:stCondLst>
                              <p:cond delay="1000"/>
                            </p:stCondLst>
                            <p:childTnLst>
                              <p:par>
                                <p:cTn id="72" presetClass="entr" nodeType="afterEffect" presetID="9" grpId="15" fill="hold">
                                  <p:stCondLst>
                                    <p:cond delay="0"/>
                                  </p:stCondLst>
                                  <p:iterate type="el" backwards="0">
                                    <p:tmAbs val="0"/>
                                  </p:iterate>
                                  <p:childTnLst>
                                    <p:set>
                                      <p:cBhvr>
                                        <p:cTn id="73" fill="hold"/>
                                        <p:tgtEl>
                                          <p:spTgt spid="4160"/>
                                        </p:tgtEl>
                                        <p:attrNameLst>
                                          <p:attrName>style.visibility</p:attrName>
                                        </p:attrNameLst>
                                      </p:cBhvr>
                                      <p:to>
                                        <p:strVal val="visible"/>
                                      </p:to>
                                    </p:set>
                                    <p:animEffect filter="dissolve" transition="in">
                                      <p:cBhvr>
                                        <p:cTn id="74" dur="500"/>
                                        <p:tgtEl>
                                          <p:spTgt spid="4160"/>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ID="9" grpId="16" fill="hold">
                                  <p:stCondLst>
                                    <p:cond delay="0"/>
                                  </p:stCondLst>
                                  <p:iterate type="el" backwards="0">
                                    <p:tmAbs val="0"/>
                                  </p:iterate>
                                  <p:childTnLst>
                                    <p:set>
                                      <p:cBhvr>
                                        <p:cTn id="78" fill="hold"/>
                                        <p:tgtEl>
                                          <p:spTgt spid="4168"/>
                                        </p:tgtEl>
                                        <p:attrNameLst>
                                          <p:attrName>style.visibility</p:attrName>
                                        </p:attrNameLst>
                                      </p:cBhvr>
                                      <p:to>
                                        <p:strVal val="visible"/>
                                      </p:to>
                                    </p:set>
                                    <p:animEffect filter="dissolve" transition="in">
                                      <p:cBhvr>
                                        <p:cTn id="79" dur="500"/>
                                        <p:tgtEl>
                                          <p:spTgt spid="4168"/>
                                        </p:tgtEl>
                                      </p:cBhvr>
                                    </p:animEffect>
                                  </p:childTnLst>
                                </p:cTn>
                              </p:par>
                            </p:childTnLst>
                          </p:cTn>
                        </p:par>
                        <p:par>
                          <p:cTn id="80" fill="hold">
                            <p:stCondLst>
                              <p:cond delay="500"/>
                            </p:stCondLst>
                            <p:childTnLst>
                              <p:par>
                                <p:cTn id="81" presetClass="entr" nodeType="afterEffect" presetID="9" grpId="17" fill="hold">
                                  <p:stCondLst>
                                    <p:cond delay="0"/>
                                  </p:stCondLst>
                                  <p:iterate type="el" backwards="0">
                                    <p:tmAbs val="0"/>
                                  </p:iterate>
                                  <p:childTnLst>
                                    <p:set>
                                      <p:cBhvr>
                                        <p:cTn id="82" fill="hold"/>
                                        <p:tgtEl>
                                          <p:spTgt spid="4169"/>
                                        </p:tgtEl>
                                        <p:attrNameLst>
                                          <p:attrName>style.visibility</p:attrName>
                                        </p:attrNameLst>
                                      </p:cBhvr>
                                      <p:to>
                                        <p:strVal val="visible"/>
                                      </p:to>
                                    </p:set>
                                    <p:animEffect filter="dissolve" transition="in">
                                      <p:cBhvr>
                                        <p:cTn id="83" dur="500"/>
                                        <p:tgtEl>
                                          <p:spTgt spid="4169"/>
                                        </p:tgtEl>
                                      </p:cBhvr>
                                    </p:animEffect>
                                  </p:childTnLst>
                                </p:cTn>
                              </p:par>
                            </p:childTnLst>
                          </p:cTn>
                        </p:par>
                        <p:par>
                          <p:cTn id="84" fill="hold">
                            <p:stCondLst>
                              <p:cond delay="1000"/>
                            </p:stCondLst>
                            <p:childTnLst>
                              <p:par>
                                <p:cTn id="85" presetClass="entr" nodeType="afterEffect" presetID="9" grpId="18" fill="hold">
                                  <p:stCondLst>
                                    <p:cond delay="0"/>
                                  </p:stCondLst>
                                  <p:iterate type="el" backwards="0">
                                    <p:tmAbs val="0"/>
                                  </p:iterate>
                                  <p:childTnLst>
                                    <p:set>
                                      <p:cBhvr>
                                        <p:cTn id="86" fill="hold"/>
                                        <p:tgtEl>
                                          <p:spTgt spid="4170"/>
                                        </p:tgtEl>
                                        <p:attrNameLst>
                                          <p:attrName>style.visibility</p:attrName>
                                        </p:attrNameLst>
                                      </p:cBhvr>
                                      <p:to>
                                        <p:strVal val="visible"/>
                                      </p:to>
                                    </p:set>
                                    <p:animEffect filter="dissolve" transition="in">
                                      <p:cBhvr>
                                        <p:cTn id="87" dur="500"/>
                                        <p:tgtEl>
                                          <p:spTgt spid="4170"/>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ID="9" grpId="19" fill="hold">
                                  <p:stCondLst>
                                    <p:cond delay="0"/>
                                  </p:stCondLst>
                                  <p:iterate type="el" backwards="0">
                                    <p:tmAbs val="0"/>
                                  </p:iterate>
                                  <p:childTnLst>
                                    <p:set>
                                      <p:cBhvr>
                                        <p:cTn id="91" fill="hold"/>
                                        <p:tgtEl>
                                          <p:spTgt spid="4173"/>
                                        </p:tgtEl>
                                        <p:attrNameLst>
                                          <p:attrName>style.visibility</p:attrName>
                                        </p:attrNameLst>
                                      </p:cBhvr>
                                      <p:to>
                                        <p:strVal val="visible"/>
                                      </p:to>
                                    </p:set>
                                    <p:animEffect filter="dissolve" transition="in">
                                      <p:cBhvr>
                                        <p:cTn id="92" dur="500"/>
                                        <p:tgtEl>
                                          <p:spTgt spid="4173"/>
                                        </p:tgtEl>
                                      </p:cBhvr>
                                    </p:animEffect>
                                  </p:childTnLst>
                                </p:cTn>
                              </p:par>
                            </p:childTnLst>
                          </p:cTn>
                        </p:par>
                        <p:par>
                          <p:cTn id="93" fill="hold">
                            <p:stCondLst>
                              <p:cond delay="500"/>
                            </p:stCondLst>
                            <p:childTnLst>
                              <p:par>
                                <p:cTn id="94" presetClass="entr" nodeType="afterEffect" presetID="9" grpId="20" fill="hold">
                                  <p:stCondLst>
                                    <p:cond delay="0"/>
                                  </p:stCondLst>
                                  <p:iterate type="el" backwards="0">
                                    <p:tmAbs val="0"/>
                                  </p:iterate>
                                  <p:childTnLst>
                                    <p:set>
                                      <p:cBhvr>
                                        <p:cTn id="95" fill="hold"/>
                                        <p:tgtEl>
                                          <p:spTgt spid="4174"/>
                                        </p:tgtEl>
                                        <p:attrNameLst>
                                          <p:attrName>style.visibility</p:attrName>
                                        </p:attrNameLst>
                                      </p:cBhvr>
                                      <p:to>
                                        <p:strVal val="visible"/>
                                      </p:to>
                                    </p:set>
                                    <p:animEffect filter="dissolve" transition="in">
                                      <p:cBhvr>
                                        <p:cTn id="96" dur="500"/>
                                        <p:tgtEl>
                                          <p:spTgt spid="4174"/>
                                        </p:tgtEl>
                                      </p:cBhvr>
                                    </p:animEffect>
                                  </p:childTnLst>
                                </p:cTn>
                              </p:par>
                            </p:childTnLst>
                          </p:cTn>
                        </p:par>
                        <p:par>
                          <p:cTn id="97" fill="hold">
                            <p:stCondLst>
                              <p:cond delay="1000"/>
                            </p:stCondLst>
                            <p:childTnLst>
                              <p:par>
                                <p:cTn id="98" presetClass="entr" nodeType="afterEffect" presetID="9" grpId="21" fill="hold">
                                  <p:stCondLst>
                                    <p:cond delay="0"/>
                                  </p:stCondLst>
                                  <p:iterate type="el" backwards="0">
                                    <p:tmAbs val="0"/>
                                  </p:iterate>
                                  <p:childTnLst>
                                    <p:set>
                                      <p:cBhvr>
                                        <p:cTn id="99" fill="hold"/>
                                        <p:tgtEl>
                                          <p:spTgt spid="4175"/>
                                        </p:tgtEl>
                                        <p:attrNameLst>
                                          <p:attrName>style.visibility</p:attrName>
                                        </p:attrNameLst>
                                      </p:cBhvr>
                                      <p:to>
                                        <p:strVal val="visible"/>
                                      </p:to>
                                    </p:set>
                                    <p:animEffect filter="dissolve" transition="in">
                                      <p:cBhvr>
                                        <p:cTn id="100" dur="500"/>
                                        <p:tgtEl>
                                          <p:spTgt spid="4175"/>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2" fill="hold">
                                  <p:stCondLst>
                                    <p:cond delay="0"/>
                                  </p:stCondLst>
                                  <p:iterate type="el" backwards="0">
                                    <p:tmAbs val="0"/>
                                  </p:iterate>
                                  <p:childTnLst>
                                    <p:set>
                                      <p:cBhvr>
                                        <p:cTn id="104" fill="hold"/>
                                        <p:tgtEl>
                                          <p:spTgt spid="4178"/>
                                        </p:tgtEl>
                                        <p:attrNameLst>
                                          <p:attrName>style.visibility</p:attrName>
                                        </p:attrNameLst>
                                      </p:cBhvr>
                                      <p:to>
                                        <p:strVal val="visible"/>
                                      </p:to>
                                    </p:set>
                                    <p:animEffect filter="dissolve" transition="in">
                                      <p:cBhvr>
                                        <p:cTn id="105" dur="500"/>
                                        <p:tgtEl>
                                          <p:spTgt spid="4178"/>
                                        </p:tgtEl>
                                      </p:cBhvr>
                                    </p:animEffect>
                                  </p:childTnLst>
                                </p:cTn>
                              </p:par>
                            </p:childTnLst>
                          </p:cTn>
                        </p:par>
                        <p:par>
                          <p:cTn id="106" fill="hold">
                            <p:stCondLst>
                              <p:cond delay="500"/>
                            </p:stCondLst>
                            <p:childTnLst>
                              <p:par>
                                <p:cTn id="107" presetClass="entr" nodeType="afterEffect" presetID="9" grpId="23" fill="hold">
                                  <p:stCondLst>
                                    <p:cond delay="0"/>
                                  </p:stCondLst>
                                  <p:iterate type="el" backwards="0">
                                    <p:tmAbs val="0"/>
                                  </p:iterate>
                                  <p:childTnLst>
                                    <p:set>
                                      <p:cBhvr>
                                        <p:cTn id="108" fill="hold"/>
                                        <p:tgtEl>
                                          <p:spTgt spid="4179"/>
                                        </p:tgtEl>
                                        <p:attrNameLst>
                                          <p:attrName>style.visibility</p:attrName>
                                        </p:attrNameLst>
                                      </p:cBhvr>
                                      <p:to>
                                        <p:strVal val="visible"/>
                                      </p:to>
                                    </p:set>
                                    <p:animEffect filter="dissolve" transition="in">
                                      <p:cBhvr>
                                        <p:cTn id="109" dur="500"/>
                                        <p:tgtEl>
                                          <p:spTgt spid="4179"/>
                                        </p:tgtEl>
                                      </p:cBhvr>
                                    </p:animEffect>
                                  </p:childTnLst>
                                </p:cTn>
                              </p:par>
                            </p:childTnLst>
                          </p:cTn>
                        </p:par>
                        <p:par>
                          <p:cTn id="110" fill="hold">
                            <p:stCondLst>
                              <p:cond delay="1000"/>
                            </p:stCondLst>
                            <p:childTnLst>
                              <p:par>
                                <p:cTn id="111" presetClass="entr" nodeType="afterEffect" presetID="9" grpId="24" fill="hold">
                                  <p:stCondLst>
                                    <p:cond delay="0"/>
                                  </p:stCondLst>
                                  <p:iterate type="el" backwards="0">
                                    <p:tmAbs val="0"/>
                                  </p:iterate>
                                  <p:childTnLst>
                                    <p:set>
                                      <p:cBhvr>
                                        <p:cTn id="112" fill="hold"/>
                                        <p:tgtEl>
                                          <p:spTgt spid="4180"/>
                                        </p:tgtEl>
                                        <p:attrNameLst>
                                          <p:attrName>style.visibility</p:attrName>
                                        </p:attrNameLst>
                                      </p:cBhvr>
                                      <p:to>
                                        <p:strVal val="visible"/>
                                      </p:to>
                                    </p:set>
                                    <p:animEffect filter="dissolve" transition="in">
                                      <p:cBhvr>
                                        <p:cTn id="113" dur="500"/>
                                        <p:tgtEl>
                                          <p:spTgt spid="41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178" grpId="22"/>
      <p:bldP build="whole" bldLvl="1" animBg="1" rev="0" advAuto="0" spid="4132" grpId="4"/>
      <p:bldP build="whole" bldLvl="1" animBg="1" rev="0" advAuto="0" spid="4168" grpId="16"/>
      <p:bldP build="whole" bldLvl="1" animBg="1" rev="0" advAuto="0" spid="4153" grpId="7"/>
      <p:bldP build="whole" bldLvl="1" animBg="1" rev="0" advAuto="0" spid="4150" grpId="6"/>
      <p:bldP build="whole" bldLvl="1" animBg="1" rev="0" advAuto="0" spid="4154" grpId="8"/>
      <p:bldP build="whole" bldLvl="1" animBg="1" rev="0" advAuto="0" spid="4170" grpId="18"/>
      <p:bldP build="whole" bldLvl="1" animBg="1" rev="0" advAuto="0" spid="4163" grpId="10"/>
      <p:bldP build="whole" bldLvl="1" animBg="1" rev="0" advAuto="0" spid="4145" grpId="3"/>
      <p:bldP build="whole" bldLvl="1" animBg="1" rev="0" advAuto="0" spid="4175" grpId="21"/>
      <p:bldP build="whole" bldLvl="1" animBg="1" rev="0" advAuto="0" spid="4180" grpId="24"/>
      <p:bldP build="whole" bldLvl="1" animBg="1" rev="0" advAuto="0" spid="4149" grpId="5"/>
      <p:bldP build="whole" bldLvl="1" animBg="1" rev="0" advAuto="0" spid="4173" grpId="19"/>
      <p:bldP build="whole" bldLvl="1" animBg="1" rev="0" advAuto="0" spid="4179" grpId="23"/>
      <p:bldP build="whole" bldLvl="1" animBg="1" rev="0" advAuto="0" spid="4165" grpId="12"/>
      <p:bldP build="whole" bldLvl="1" animBg="1" rev="0" advAuto="0" spid="4164" grpId="11"/>
      <p:bldP build="whole" bldLvl="1" animBg="1" rev="0" advAuto="0" spid="4174" grpId="20"/>
      <p:bldP build="whole" bldLvl="1" animBg="1" rev="0" advAuto="0" spid="4160" grpId="15"/>
      <p:bldP build="whole" bldLvl="1" animBg="1" rev="0" advAuto="0" spid="4159" grpId="14"/>
      <p:bldP build="whole" bldLvl="1" animBg="1" rev="0" advAuto="0" spid="4169" grpId="17"/>
      <p:bldP build="whole" bldLvl="1" animBg="1" rev="0" advAuto="0" spid="4158" grpId="13"/>
      <p:bldP build="p" bldLvl="1" animBg="1" rev="0" advAuto="0" spid="4146" grpId="2"/>
      <p:bldP build="whole" bldLvl="1" animBg="1" rev="0" advAuto="0" spid="4155" grpId="9"/>
      <p:bldP build="p" bldLvl="1" animBg="1" rev="0" advAuto="0" spid="4147" grpId="1"/>
    </p:bldLst>
  </p:timing>
</p:sld>
</file>

<file path=ppt/slides/slide7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4244" name="Group 4244"/>
          <p:cNvGrpSpPr/>
          <p:nvPr/>
        </p:nvGrpSpPr>
        <p:grpSpPr>
          <a:xfrm>
            <a:off x="1463886" y="1574384"/>
            <a:ext cx="4565443" cy="4031177"/>
            <a:chOff x="0" y="0"/>
            <a:chExt cx="4565441" cy="4031175"/>
          </a:xfrm>
        </p:grpSpPr>
        <p:sp>
          <p:nvSpPr>
            <p:cNvPr id="4184" name="Shape 4184"/>
            <p:cNvSpPr/>
            <p:nvPr/>
          </p:nvSpPr>
          <p:spPr>
            <a:xfrm>
              <a:off x="1722714" y="1651530"/>
              <a:ext cx="1" cy="506851"/>
            </a:xfrm>
            <a:prstGeom prst="line">
              <a:avLst/>
            </a:prstGeom>
            <a:noFill/>
            <a:ln w="25400" cap="flat">
              <a:solidFill>
                <a:srgbClr val="32424F"/>
              </a:solidFill>
              <a:prstDash val="solid"/>
              <a:miter lim="800000"/>
            </a:ln>
            <a:effectLst/>
          </p:spPr>
          <p:txBody>
            <a:bodyPr wrap="square" lIns="45719" tIns="45719" rIns="45719" bIns="45719" numCol="1" anchor="t">
              <a:noAutofit/>
            </a:bodyPr>
            <a:lstStyle/>
            <a:p>
              <a:pPr/>
            </a:p>
          </p:txBody>
        </p:sp>
        <p:sp>
          <p:nvSpPr>
            <p:cNvPr id="4185" name="Shape 4185"/>
            <p:cNvSpPr/>
            <p:nvPr/>
          </p:nvSpPr>
          <p:spPr>
            <a:xfrm>
              <a:off x="2253656" y="1212626"/>
              <a:ext cx="470664" cy="1"/>
            </a:xfrm>
            <a:prstGeom prst="line">
              <a:avLst/>
            </a:prstGeom>
            <a:noFill/>
            <a:ln w="25400" cap="flat">
              <a:solidFill>
                <a:srgbClr val="99AEBA"/>
              </a:solidFill>
              <a:prstDash val="solid"/>
              <a:miter lim="800000"/>
            </a:ln>
            <a:effectLst/>
          </p:spPr>
          <p:txBody>
            <a:bodyPr wrap="square" lIns="45719" tIns="45719" rIns="45719" bIns="45719" numCol="1" anchor="t">
              <a:noAutofit/>
            </a:bodyPr>
            <a:lstStyle/>
            <a:p>
              <a:pPr/>
            </a:p>
          </p:txBody>
        </p:sp>
        <p:sp>
          <p:nvSpPr>
            <p:cNvPr id="4186" name="Shape 4186"/>
            <p:cNvSpPr/>
            <p:nvPr/>
          </p:nvSpPr>
          <p:spPr>
            <a:xfrm flipH="1">
              <a:off x="2253655" y="520732"/>
              <a:ext cx="1" cy="3510443"/>
            </a:xfrm>
            <a:prstGeom prst="line">
              <a:avLst/>
            </a:prstGeom>
            <a:noFill/>
            <a:ln w="25400" cap="flat">
              <a:solidFill>
                <a:srgbClr val="99AEBA"/>
              </a:solidFill>
              <a:prstDash val="solid"/>
              <a:miter lim="800000"/>
            </a:ln>
            <a:effectLst/>
          </p:spPr>
          <p:txBody>
            <a:bodyPr wrap="square" lIns="45719" tIns="45719" rIns="45719" bIns="45719" numCol="1" anchor="t">
              <a:noAutofit/>
            </a:bodyPr>
            <a:lstStyle/>
            <a:p>
              <a:pPr/>
            </a:p>
          </p:txBody>
        </p:sp>
        <p:grpSp>
          <p:nvGrpSpPr>
            <p:cNvPr id="4189" name="Group 4189"/>
            <p:cNvGrpSpPr/>
            <p:nvPr/>
          </p:nvGrpSpPr>
          <p:grpSpPr>
            <a:xfrm>
              <a:off x="690691" y="2676006"/>
              <a:ext cx="1257526" cy="1355170"/>
              <a:chOff x="0" y="0"/>
              <a:chExt cx="1257525" cy="1355168"/>
            </a:xfrm>
          </p:grpSpPr>
          <p:sp>
            <p:nvSpPr>
              <p:cNvPr id="4187" name="Shape 4187"/>
              <p:cNvSpPr/>
              <p:nvPr/>
            </p:nvSpPr>
            <p:spPr>
              <a:xfrm flipH="1">
                <a:off x="1257525" y="-1"/>
                <a:ext cx="1" cy="1355170"/>
              </a:xfrm>
              <a:prstGeom prst="line">
                <a:avLst/>
              </a:prstGeom>
              <a:noFill/>
              <a:ln w="25400" cap="flat">
                <a:solidFill>
                  <a:srgbClr val="495D6B"/>
                </a:solidFill>
                <a:prstDash val="solid"/>
                <a:miter lim="800000"/>
              </a:ln>
              <a:effectLst/>
            </p:spPr>
            <p:txBody>
              <a:bodyPr wrap="square" lIns="45719" tIns="45719" rIns="45719" bIns="45719" numCol="1" anchor="t">
                <a:noAutofit/>
              </a:bodyPr>
              <a:lstStyle/>
              <a:p>
                <a:pPr/>
              </a:p>
            </p:txBody>
          </p:sp>
          <p:sp>
            <p:nvSpPr>
              <p:cNvPr id="4188" name="Shape 4188"/>
              <p:cNvSpPr/>
              <p:nvPr/>
            </p:nvSpPr>
            <p:spPr>
              <a:xfrm>
                <a:off x="0" y="0"/>
                <a:ext cx="1257525" cy="1"/>
              </a:xfrm>
              <a:prstGeom prst="line">
                <a:avLst/>
              </a:prstGeom>
              <a:noFill/>
              <a:ln w="25400" cap="flat">
                <a:solidFill>
                  <a:srgbClr val="495D6B"/>
                </a:solidFill>
                <a:prstDash val="solid"/>
                <a:miter lim="800000"/>
              </a:ln>
              <a:effectLst/>
            </p:spPr>
            <p:txBody>
              <a:bodyPr wrap="square" lIns="45719" tIns="45719" rIns="45719" bIns="45719" numCol="1" anchor="t">
                <a:noAutofit/>
              </a:bodyPr>
              <a:lstStyle/>
              <a:p>
                <a:pPr/>
              </a:p>
            </p:txBody>
          </p:sp>
        </p:grpSp>
        <p:grpSp>
          <p:nvGrpSpPr>
            <p:cNvPr id="4193" name="Group 4193"/>
            <p:cNvGrpSpPr/>
            <p:nvPr/>
          </p:nvGrpSpPr>
          <p:grpSpPr>
            <a:xfrm>
              <a:off x="2396383" y="1024185"/>
              <a:ext cx="805961" cy="3006990"/>
              <a:chOff x="0" y="0"/>
              <a:chExt cx="805960" cy="3006989"/>
            </a:xfrm>
          </p:grpSpPr>
          <p:sp>
            <p:nvSpPr>
              <p:cNvPr id="4190" name="Shape 4190"/>
              <p:cNvSpPr/>
              <p:nvPr/>
            </p:nvSpPr>
            <p:spPr>
              <a:xfrm flipH="1">
                <a:off x="9370" y="652326"/>
                <a:ext cx="1" cy="2354664"/>
              </a:xfrm>
              <a:prstGeom prst="line">
                <a:avLst/>
              </a:prstGeom>
              <a:noFill/>
              <a:ln w="25400" cap="flat">
                <a:solidFill>
                  <a:srgbClr val="637C90"/>
                </a:solidFill>
                <a:prstDash val="solid"/>
                <a:miter lim="800000"/>
              </a:ln>
              <a:effectLst/>
            </p:spPr>
            <p:txBody>
              <a:bodyPr wrap="square" lIns="45719" tIns="45719" rIns="45719" bIns="45719" numCol="1" anchor="t">
                <a:noAutofit/>
              </a:bodyPr>
              <a:lstStyle/>
              <a:p>
                <a:pPr/>
              </a:p>
            </p:txBody>
          </p:sp>
          <p:sp>
            <p:nvSpPr>
              <p:cNvPr id="4191" name="Shape 4191"/>
              <p:cNvSpPr/>
              <p:nvPr/>
            </p:nvSpPr>
            <p:spPr>
              <a:xfrm>
                <a:off x="-1" y="652326"/>
                <a:ext cx="805961" cy="1"/>
              </a:xfrm>
              <a:prstGeom prst="line">
                <a:avLst/>
              </a:prstGeom>
              <a:noFill/>
              <a:ln w="25400" cap="flat">
                <a:solidFill>
                  <a:srgbClr val="637C90"/>
                </a:solidFill>
                <a:prstDash val="solid"/>
                <a:miter lim="800000"/>
              </a:ln>
              <a:effectLst/>
            </p:spPr>
            <p:txBody>
              <a:bodyPr wrap="square" lIns="45719" tIns="45719" rIns="45719" bIns="45719" numCol="1" anchor="t">
                <a:noAutofit/>
              </a:bodyPr>
              <a:lstStyle/>
              <a:p>
                <a:pPr/>
              </a:p>
            </p:txBody>
          </p:sp>
          <p:sp>
            <p:nvSpPr>
              <p:cNvPr id="4192" name="Shape 4192"/>
              <p:cNvSpPr/>
              <p:nvPr/>
            </p:nvSpPr>
            <p:spPr>
              <a:xfrm flipH="1">
                <a:off x="805957" y="0"/>
                <a:ext cx="1" cy="653237"/>
              </a:xfrm>
              <a:prstGeom prst="line">
                <a:avLst/>
              </a:prstGeom>
              <a:noFill/>
              <a:ln w="25400" cap="flat">
                <a:solidFill>
                  <a:srgbClr val="637C90"/>
                </a:solidFill>
                <a:prstDash val="solid"/>
                <a:miter lim="800000"/>
              </a:ln>
              <a:effectLst/>
            </p:spPr>
            <p:txBody>
              <a:bodyPr wrap="square" lIns="45719" tIns="45719" rIns="45719" bIns="45719" numCol="1" anchor="t">
                <a:noAutofit/>
              </a:bodyPr>
              <a:lstStyle/>
              <a:p>
                <a:pPr/>
              </a:p>
            </p:txBody>
          </p:sp>
        </p:grpSp>
        <p:grpSp>
          <p:nvGrpSpPr>
            <p:cNvPr id="4197" name="Group 4197"/>
            <p:cNvGrpSpPr/>
            <p:nvPr/>
          </p:nvGrpSpPr>
          <p:grpSpPr>
            <a:xfrm>
              <a:off x="726198" y="1565542"/>
              <a:ext cx="1379773" cy="2465634"/>
              <a:chOff x="0" y="0"/>
              <a:chExt cx="1379771" cy="2465633"/>
            </a:xfrm>
          </p:grpSpPr>
          <p:sp>
            <p:nvSpPr>
              <p:cNvPr id="4194" name="Shape 4194"/>
              <p:cNvSpPr/>
              <p:nvPr/>
            </p:nvSpPr>
            <p:spPr>
              <a:xfrm flipH="1">
                <a:off x="1376876" y="592838"/>
                <a:ext cx="1" cy="1872796"/>
              </a:xfrm>
              <a:prstGeom prst="line">
                <a:avLst/>
              </a:prstGeom>
              <a:noFill/>
              <a:ln w="25400" cap="flat">
                <a:solidFill>
                  <a:srgbClr val="32424F"/>
                </a:solidFill>
                <a:prstDash val="solid"/>
                <a:miter lim="800000"/>
              </a:ln>
              <a:effectLst/>
            </p:spPr>
            <p:txBody>
              <a:bodyPr wrap="square" lIns="45719" tIns="45719" rIns="45719" bIns="45719" numCol="1" anchor="t">
                <a:noAutofit/>
              </a:bodyPr>
              <a:lstStyle/>
              <a:p>
                <a:pPr/>
              </a:p>
            </p:txBody>
          </p:sp>
          <p:sp>
            <p:nvSpPr>
              <p:cNvPr id="4195" name="Shape 4195"/>
              <p:cNvSpPr/>
              <p:nvPr/>
            </p:nvSpPr>
            <p:spPr>
              <a:xfrm>
                <a:off x="0" y="592838"/>
                <a:ext cx="1379772" cy="1"/>
              </a:xfrm>
              <a:prstGeom prst="line">
                <a:avLst/>
              </a:prstGeom>
              <a:noFill/>
              <a:ln w="25400" cap="flat">
                <a:solidFill>
                  <a:srgbClr val="32424F"/>
                </a:solidFill>
                <a:prstDash val="solid"/>
                <a:miter lim="800000"/>
              </a:ln>
              <a:effectLst/>
            </p:spPr>
            <p:txBody>
              <a:bodyPr wrap="square" lIns="45719" tIns="45719" rIns="45719" bIns="45719" numCol="1" anchor="t">
                <a:noAutofit/>
              </a:bodyPr>
              <a:lstStyle/>
              <a:p>
                <a:pPr/>
              </a:p>
            </p:txBody>
          </p:sp>
          <p:sp>
            <p:nvSpPr>
              <p:cNvPr id="4196" name="Shape 4196"/>
              <p:cNvSpPr/>
              <p:nvPr/>
            </p:nvSpPr>
            <p:spPr>
              <a:xfrm flipH="1">
                <a:off x="11285" y="-1"/>
                <a:ext cx="1" cy="592839"/>
              </a:xfrm>
              <a:prstGeom prst="line">
                <a:avLst/>
              </a:prstGeom>
              <a:noFill/>
              <a:ln w="25400" cap="flat">
                <a:solidFill>
                  <a:srgbClr val="32424F"/>
                </a:solidFill>
                <a:prstDash val="solid"/>
                <a:miter lim="800000"/>
              </a:ln>
              <a:effectLst/>
            </p:spPr>
            <p:txBody>
              <a:bodyPr wrap="square" lIns="45719" tIns="45719" rIns="45719" bIns="45719" numCol="1" anchor="t">
                <a:noAutofit/>
              </a:bodyPr>
              <a:lstStyle/>
              <a:p>
                <a:pPr/>
              </a:p>
            </p:txBody>
          </p:sp>
        </p:grpSp>
        <p:grpSp>
          <p:nvGrpSpPr>
            <p:cNvPr id="4201" name="Group 4201"/>
            <p:cNvGrpSpPr/>
            <p:nvPr/>
          </p:nvGrpSpPr>
          <p:grpSpPr>
            <a:xfrm>
              <a:off x="2546897" y="1949335"/>
              <a:ext cx="1238929" cy="2081841"/>
              <a:chOff x="0" y="0"/>
              <a:chExt cx="1238928" cy="2081840"/>
            </a:xfrm>
          </p:grpSpPr>
          <p:sp>
            <p:nvSpPr>
              <p:cNvPr id="4198" name="Shape 4198"/>
              <p:cNvSpPr/>
              <p:nvPr/>
            </p:nvSpPr>
            <p:spPr>
              <a:xfrm flipH="1">
                <a:off x="13714" y="904508"/>
                <a:ext cx="1" cy="1177333"/>
              </a:xfrm>
              <a:prstGeom prst="line">
                <a:avLst/>
              </a:prstGeom>
              <a:noFill/>
              <a:ln w="25400" cap="flat">
                <a:solidFill>
                  <a:srgbClr val="F23B48"/>
                </a:solidFill>
                <a:prstDash val="solid"/>
                <a:miter lim="800000"/>
              </a:ln>
              <a:effectLst/>
            </p:spPr>
            <p:txBody>
              <a:bodyPr wrap="square" lIns="45719" tIns="45719" rIns="45719" bIns="45719" numCol="1" anchor="t">
                <a:noAutofit/>
              </a:bodyPr>
              <a:lstStyle/>
              <a:p>
                <a:pPr/>
              </a:p>
            </p:txBody>
          </p:sp>
          <p:sp>
            <p:nvSpPr>
              <p:cNvPr id="4199" name="Shape 4199"/>
              <p:cNvSpPr/>
              <p:nvPr/>
            </p:nvSpPr>
            <p:spPr>
              <a:xfrm>
                <a:off x="-1" y="904508"/>
                <a:ext cx="1238930" cy="1"/>
              </a:xfrm>
              <a:prstGeom prst="line">
                <a:avLst/>
              </a:prstGeom>
              <a:noFill/>
              <a:ln w="25400" cap="flat">
                <a:solidFill>
                  <a:srgbClr val="F23B48"/>
                </a:solidFill>
                <a:prstDash val="solid"/>
                <a:miter lim="800000"/>
              </a:ln>
              <a:effectLst/>
            </p:spPr>
            <p:txBody>
              <a:bodyPr wrap="square" lIns="45719" tIns="45719" rIns="45719" bIns="45719" numCol="1" anchor="t">
                <a:noAutofit/>
              </a:bodyPr>
              <a:lstStyle/>
              <a:p>
                <a:pPr/>
              </a:p>
            </p:txBody>
          </p:sp>
          <p:sp>
            <p:nvSpPr>
              <p:cNvPr id="4200" name="Shape 4200"/>
              <p:cNvSpPr/>
              <p:nvPr/>
            </p:nvSpPr>
            <p:spPr>
              <a:xfrm flipH="1">
                <a:off x="1238928" y="0"/>
                <a:ext cx="1" cy="904508"/>
              </a:xfrm>
              <a:prstGeom prst="line">
                <a:avLst/>
              </a:prstGeom>
              <a:noFill/>
              <a:ln w="25400" cap="flat">
                <a:solidFill>
                  <a:srgbClr val="F23B48"/>
                </a:solidFill>
                <a:prstDash val="solid"/>
                <a:miter lim="800000"/>
              </a:ln>
              <a:effectLst/>
            </p:spPr>
            <p:txBody>
              <a:bodyPr wrap="square" lIns="45719" tIns="45719" rIns="45719" bIns="45719" numCol="1" anchor="t">
                <a:noAutofit/>
              </a:bodyPr>
              <a:lstStyle/>
              <a:p>
                <a:pPr/>
              </a:p>
            </p:txBody>
          </p:sp>
        </p:grpSp>
        <p:grpSp>
          <p:nvGrpSpPr>
            <p:cNvPr id="4204" name="Group 4204"/>
            <p:cNvGrpSpPr/>
            <p:nvPr/>
          </p:nvGrpSpPr>
          <p:grpSpPr>
            <a:xfrm>
              <a:off x="369236" y="2448901"/>
              <a:ext cx="454213" cy="454213"/>
              <a:chOff x="0" y="0"/>
              <a:chExt cx="454211" cy="454211"/>
            </a:xfrm>
          </p:grpSpPr>
          <p:sp>
            <p:nvSpPr>
              <p:cNvPr id="4202" name="Shape 4202"/>
              <p:cNvSpPr/>
              <p:nvPr/>
            </p:nvSpPr>
            <p:spPr>
              <a:xfrm>
                <a:off x="0" y="0"/>
                <a:ext cx="454212" cy="454212"/>
              </a:xfrm>
              <a:prstGeom prst="roundRect">
                <a:avLst>
                  <a:gd name="adj" fmla="val 16667"/>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4203" name="Shape 4203"/>
              <p:cNvSpPr/>
              <p:nvPr/>
            </p:nvSpPr>
            <p:spPr>
              <a:xfrm>
                <a:off x="22172" y="41685"/>
                <a:ext cx="40986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ë</a:t>
                </a:r>
              </a:p>
            </p:txBody>
          </p:sp>
        </p:grpSp>
        <p:grpSp>
          <p:nvGrpSpPr>
            <p:cNvPr id="4207" name="Group 4207"/>
            <p:cNvGrpSpPr/>
            <p:nvPr/>
          </p:nvGrpSpPr>
          <p:grpSpPr>
            <a:xfrm>
              <a:off x="2615910" y="1873874"/>
              <a:ext cx="454213" cy="454213"/>
              <a:chOff x="0" y="0"/>
              <a:chExt cx="454212" cy="454212"/>
            </a:xfrm>
          </p:grpSpPr>
          <p:sp>
            <p:nvSpPr>
              <p:cNvPr id="4205" name="Shape 4205"/>
              <p:cNvSpPr/>
              <p:nvPr/>
            </p:nvSpPr>
            <p:spPr>
              <a:xfrm>
                <a:off x="-1" y="-1"/>
                <a:ext cx="454214" cy="454214"/>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4206" name="Shape 4206"/>
              <p:cNvSpPr/>
              <p:nvPr/>
            </p:nvSpPr>
            <p:spPr>
              <a:xfrm>
                <a:off x="66518" y="41685"/>
                <a:ext cx="321175"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4210" name="Group 4210"/>
            <p:cNvGrpSpPr/>
            <p:nvPr/>
          </p:nvGrpSpPr>
          <p:grpSpPr>
            <a:xfrm>
              <a:off x="1186105" y="1661901"/>
              <a:ext cx="354847" cy="354847"/>
              <a:chOff x="0" y="0"/>
              <a:chExt cx="354846" cy="354846"/>
            </a:xfrm>
          </p:grpSpPr>
          <p:sp>
            <p:nvSpPr>
              <p:cNvPr id="4208" name="Shape 4208"/>
              <p:cNvSpPr/>
              <p:nvPr/>
            </p:nvSpPr>
            <p:spPr>
              <a:xfrm>
                <a:off x="-1" y="-1"/>
                <a:ext cx="354848" cy="35484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1200">
                    <a:solidFill>
                      <a:srgbClr val="FFFFFF"/>
                    </a:solidFill>
                    <a:latin typeface="FontAwesome"/>
                    <a:ea typeface="FontAwesome"/>
                    <a:cs typeface="FontAwesome"/>
                    <a:sym typeface="FontAwesome"/>
                  </a:defRPr>
                </a:pPr>
              </a:p>
            </p:txBody>
          </p:sp>
          <p:sp>
            <p:nvSpPr>
              <p:cNvPr id="4209" name="Shape 4209"/>
              <p:cNvSpPr/>
              <p:nvPr/>
            </p:nvSpPr>
            <p:spPr>
              <a:xfrm>
                <a:off x="51966" y="42802"/>
                <a:ext cx="250914"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FontAwesome"/>
                    <a:ea typeface="FontAwesome"/>
                    <a:cs typeface="FontAwesome"/>
                    <a:sym typeface="FontAwesome"/>
                  </a:defRPr>
                </a:lvl1pPr>
              </a:lstStyle>
              <a:p>
                <a:pPr/>
                <a:r>
                  <a:t>ë</a:t>
                </a:r>
              </a:p>
            </p:txBody>
          </p:sp>
        </p:grpSp>
        <p:grpSp>
          <p:nvGrpSpPr>
            <p:cNvPr id="4213" name="Group 4213"/>
            <p:cNvGrpSpPr/>
            <p:nvPr/>
          </p:nvGrpSpPr>
          <p:grpSpPr>
            <a:xfrm>
              <a:off x="1074511" y="485561"/>
              <a:ext cx="503453" cy="503453"/>
              <a:chOff x="0" y="0"/>
              <a:chExt cx="503452" cy="503452"/>
            </a:xfrm>
          </p:grpSpPr>
          <p:sp>
            <p:nvSpPr>
              <p:cNvPr id="4211" name="Shape 4211"/>
              <p:cNvSpPr/>
              <p:nvPr/>
            </p:nvSpPr>
            <p:spPr>
              <a:xfrm>
                <a:off x="-1" y="-1"/>
                <a:ext cx="503454" cy="50345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4212" name="Shape 4212"/>
              <p:cNvSpPr/>
              <p:nvPr/>
            </p:nvSpPr>
            <p:spPr>
              <a:xfrm>
                <a:off x="73728" y="80010"/>
                <a:ext cx="355996"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4216" name="Group 4216"/>
            <p:cNvGrpSpPr/>
            <p:nvPr/>
          </p:nvGrpSpPr>
          <p:grpSpPr>
            <a:xfrm>
              <a:off x="1889467" y="-1"/>
              <a:ext cx="728377" cy="728376"/>
              <a:chOff x="0" y="0"/>
              <a:chExt cx="728376" cy="728374"/>
            </a:xfrm>
          </p:grpSpPr>
          <p:sp>
            <p:nvSpPr>
              <p:cNvPr id="4214" name="Shape 4214"/>
              <p:cNvSpPr/>
              <p:nvPr/>
            </p:nvSpPr>
            <p:spPr>
              <a:xfrm>
                <a:off x="0" y="0"/>
                <a:ext cx="728377" cy="728375"/>
              </a:xfrm>
              <a:prstGeom prst="roundRect">
                <a:avLst>
                  <a:gd name="adj" fmla="val 16667"/>
                </a:avLst>
              </a:prstGeom>
              <a:solidFill>
                <a:srgbClr val="99AEBA"/>
              </a:solidFill>
              <a:ln w="12700" cap="flat">
                <a:noFill/>
                <a:miter lim="400000"/>
              </a:ln>
              <a:effectLst/>
            </p:spPr>
            <p:txBody>
              <a:bodyPr wrap="square" lIns="45719" tIns="45719" rIns="45719" bIns="45719" numCol="1" anchor="ctr">
                <a:noAutofit/>
              </a:bodyPr>
              <a:lstStyle/>
              <a:p>
                <a:pPr algn="ctr">
                  <a:defRPr sz="2800">
                    <a:solidFill>
                      <a:srgbClr val="FFFFFF"/>
                    </a:solidFill>
                    <a:latin typeface="FontAwesome"/>
                    <a:ea typeface="FontAwesome"/>
                    <a:cs typeface="FontAwesome"/>
                    <a:sym typeface="FontAwesome"/>
                  </a:defRPr>
                </a:pPr>
              </a:p>
            </p:txBody>
          </p:sp>
          <p:sp>
            <p:nvSpPr>
              <p:cNvPr id="4215" name="Shape 4215"/>
              <p:cNvSpPr/>
              <p:nvPr/>
            </p:nvSpPr>
            <p:spPr>
              <a:xfrm>
                <a:off x="35555" y="102567"/>
                <a:ext cx="657265"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FFFFF"/>
                    </a:solidFill>
                    <a:latin typeface="FontAwesome"/>
                    <a:ea typeface="FontAwesome"/>
                    <a:cs typeface="FontAwesome"/>
                    <a:sym typeface="FontAwesome"/>
                  </a:defRPr>
                </a:lvl1pPr>
              </a:lstStyle>
              <a:p>
                <a:pPr/>
                <a:r>
                  <a:t></a:t>
                </a:r>
              </a:p>
            </p:txBody>
          </p:sp>
        </p:grpSp>
        <p:grpSp>
          <p:nvGrpSpPr>
            <p:cNvPr id="4219" name="Group 4219"/>
            <p:cNvGrpSpPr/>
            <p:nvPr/>
          </p:nvGrpSpPr>
          <p:grpSpPr>
            <a:xfrm>
              <a:off x="3454070" y="1330145"/>
              <a:ext cx="663512" cy="663512"/>
              <a:chOff x="0" y="0"/>
              <a:chExt cx="663511" cy="663511"/>
            </a:xfrm>
          </p:grpSpPr>
          <p:sp>
            <p:nvSpPr>
              <p:cNvPr id="4217" name="Shape 4217"/>
              <p:cNvSpPr/>
              <p:nvPr/>
            </p:nvSpPr>
            <p:spPr>
              <a:xfrm>
                <a:off x="0" y="0"/>
                <a:ext cx="663512" cy="663512"/>
              </a:xfrm>
              <a:prstGeom prst="roundRect">
                <a:avLst>
                  <a:gd name="adj" fmla="val 16667"/>
                </a:avLst>
              </a:prstGeom>
              <a:solidFill>
                <a:srgbClr val="F23B48"/>
              </a:solidFill>
              <a:ln w="12700" cap="flat">
                <a:noFill/>
                <a:miter lim="400000"/>
              </a:ln>
              <a:effectLst/>
            </p:spPr>
            <p:txBody>
              <a:bodyPr wrap="square" lIns="45719" tIns="45719" rIns="45719" bIns="45719" numCol="1" anchor="ctr">
                <a:noAutofit/>
              </a:bodyPr>
              <a:lstStyle/>
              <a:p>
                <a:pPr algn="ctr">
                  <a:defRPr sz="2200">
                    <a:solidFill>
                      <a:srgbClr val="FFFFFF"/>
                    </a:solidFill>
                    <a:latin typeface="FontAwesome"/>
                    <a:ea typeface="FontAwesome"/>
                    <a:cs typeface="FontAwesome"/>
                    <a:sym typeface="FontAwesome"/>
                  </a:defRPr>
                </a:pPr>
              </a:p>
            </p:txBody>
          </p:sp>
          <p:sp>
            <p:nvSpPr>
              <p:cNvPr id="4218" name="Shape 4218"/>
              <p:cNvSpPr/>
              <p:nvPr/>
            </p:nvSpPr>
            <p:spPr>
              <a:xfrm>
                <a:off x="32390" y="120935"/>
                <a:ext cx="598731" cy="4216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200">
                    <a:solidFill>
                      <a:srgbClr val="FFFFFF"/>
                    </a:solidFill>
                    <a:latin typeface="FontAwesome"/>
                    <a:ea typeface="FontAwesome"/>
                    <a:cs typeface="FontAwesome"/>
                    <a:sym typeface="FontAwesome"/>
                  </a:defRPr>
                </a:lvl1pPr>
              </a:lstStyle>
              <a:p>
                <a:pPr/>
                <a:r>
                  <a:t>@</a:t>
                </a:r>
              </a:p>
            </p:txBody>
          </p:sp>
        </p:grpSp>
        <p:grpSp>
          <p:nvGrpSpPr>
            <p:cNvPr id="4222" name="Group 4222"/>
            <p:cNvGrpSpPr/>
            <p:nvPr/>
          </p:nvGrpSpPr>
          <p:grpSpPr>
            <a:xfrm>
              <a:off x="-1" y="1828394"/>
              <a:ext cx="503453" cy="503453"/>
              <a:chOff x="0" y="0"/>
              <a:chExt cx="503452" cy="503452"/>
            </a:xfrm>
          </p:grpSpPr>
          <p:sp>
            <p:nvSpPr>
              <p:cNvPr id="4220" name="Shape 4220"/>
              <p:cNvSpPr/>
              <p:nvPr/>
            </p:nvSpPr>
            <p:spPr>
              <a:xfrm>
                <a:off x="-1" y="-1"/>
                <a:ext cx="503454" cy="50345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221" name="Shape 4221"/>
              <p:cNvSpPr/>
              <p:nvPr/>
            </p:nvSpPr>
            <p:spPr>
              <a:xfrm>
                <a:off x="73728" y="85356"/>
                <a:ext cx="355996"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grpSp>
          <p:nvGrpSpPr>
            <p:cNvPr id="4225" name="Group 4225"/>
            <p:cNvGrpSpPr/>
            <p:nvPr/>
          </p:nvGrpSpPr>
          <p:grpSpPr>
            <a:xfrm>
              <a:off x="1545291" y="1296684"/>
              <a:ext cx="354847" cy="354847"/>
              <a:chOff x="0" y="0"/>
              <a:chExt cx="354846" cy="354846"/>
            </a:xfrm>
          </p:grpSpPr>
          <p:sp>
            <p:nvSpPr>
              <p:cNvPr id="4223" name="Shape 4223"/>
              <p:cNvSpPr/>
              <p:nvPr/>
            </p:nvSpPr>
            <p:spPr>
              <a:xfrm>
                <a:off x="-1" y="-1"/>
                <a:ext cx="354848" cy="354848"/>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sz="1200">
                    <a:solidFill>
                      <a:srgbClr val="FFFFFF"/>
                    </a:solidFill>
                    <a:latin typeface="FontAwesome"/>
                    <a:ea typeface="FontAwesome"/>
                    <a:cs typeface="FontAwesome"/>
                    <a:sym typeface="FontAwesome"/>
                  </a:defRPr>
                </a:pPr>
              </a:p>
            </p:txBody>
          </p:sp>
          <p:sp>
            <p:nvSpPr>
              <p:cNvPr id="4224" name="Shape 4224"/>
              <p:cNvSpPr/>
              <p:nvPr/>
            </p:nvSpPr>
            <p:spPr>
              <a:xfrm>
                <a:off x="51966" y="42802"/>
                <a:ext cx="250914"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FontAwesome"/>
                    <a:ea typeface="FontAwesome"/>
                    <a:cs typeface="FontAwesome"/>
                    <a:sym typeface="FontAwesome"/>
                  </a:defRPr>
                </a:lvl1pPr>
              </a:lstStyle>
              <a:p>
                <a:pPr/>
                <a:r>
                  <a:t>ò</a:t>
                </a:r>
              </a:p>
            </p:txBody>
          </p:sp>
        </p:grpSp>
        <p:grpSp>
          <p:nvGrpSpPr>
            <p:cNvPr id="4228" name="Group 4228"/>
            <p:cNvGrpSpPr/>
            <p:nvPr/>
          </p:nvGrpSpPr>
          <p:grpSpPr>
            <a:xfrm>
              <a:off x="2546897" y="1035202"/>
              <a:ext cx="354847" cy="354847"/>
              <a:chOff x="0" y="0"/>
              <a:chExt cx="354846" cy="354846"/>
            </a:xfrm>
          </p:grpSpPr>
          <p:sp>
            <p:nvSpPr>
              <p:cNvPr id="4226" name="Shape 4226"/>
              <p:cNvSpPr/>
              <p:nvPr/>
            </p:nvSpPr>
            <p:spPr>
              <a:xfrm>
                <a:off x="-1" y="-1"/>
                <a:ext cx="354848" cy="35484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200">
                    <a:solidFill>
                      <a:srgbClr val="FFFFFF"/>
                    </a:solidFill>
                    <a:latin typeface="FontAwesome"/>
                    <a:ea typeface="FontAwesome"/>
                    <a:cs typeface="FontAwesome"/>
                    <a:sym typeface="FontAwesome"/>
                  </a:defRPr>
                </a:pPr>
              </a:p>
            </p:txBody>
          </p:sp>
          <p:sp>
            <p:nvSpPr>
              <p:cNvPr id="4227" name="Shape 4227"/>
              <p:cNvSpPr/>
              <p:nvPr/>
            </p:nvSpPr>
            <p:spPr>
              <a:xfrm>
                <a:off x="51966" y="49822"/>
                <a:ext cx="250914" cy="255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FontAwesome"/>
                    <a:ea typeface="FontAwesome"/>
                    <a:cs typeface="FontAwesome"/>
                    <a:sym typeface="FontAwesome"/>
                  </a:defRPr>
                </a:lvl1pPr>
              </a:lstStyle>
              <a:p>
                <a:pPr/>
                <a:r>
                  <a:t></a:t>
                </a:r>
              </a:p>
            </p:txBody>
          </p:sp>
        </p:grpSp>
        <p:grpSp>
          <p:nvGrpSpPr>
            <p:cNvPr id="4231" name="Group 4231"/>
            <p:cNvGrpSpPr/>
            <p:nvPr/>
          </p:nvGrpSpPr>
          <p:grpSpPr>
            <a:xfrm>
              <a:off x="427338" y="1084583"/>
              <a:ext cx="591931" cy="591931"/>
              <a:chOff x="0" y="0"/>
              <a:chExt cx="591929" cy="591929"/>
            </a:xfrm>
          </p:grpSpPr>
          <p:sp>
            <p:nvSpPr>
              <p:cNvPr id="4229" name="Shape 4229"/>
              <p:cNvSpPr/>
              <p:nvPr/>
            </p:nvSpPr>
            <p:spPr>
              <a:xfrm>
                <a:off x="0" y="0"/>
                <a:ext cx="591930" cy="591930"/>
              </a:xfrm>
              <a:prstGeom prst="roundRect">
                <a:avLst>
                  <a:gd name="adj" fmla="val 16667"/>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4230" name="Shape 4230"/>
              <p:cNvSpPr/>
              <p:nvPr/>
            </p:nvSpPr>
            <p:spPr>
              <a:xfrm>
                <a:off x="28895" y="110544"/>
                <a:ext cx="53413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ò</a:t>
                </a:r>
              </a:p>
            </p:txBody>
          </p:sp>
        </p:grpSp>
        <p:grpSp>
          <p:nvGrpSpPr>
            <p:cNvPr id="4234" name="Group 4234"/>
            <p:cNvGrpSpPr/>
            <p:nvPr/>
          </p:nvGrpSpPr>
          <p:grpSpPr>
            <a:xfrm>
              <a:off x="2950617" y="520732"/>
              <a:ext cx="503453" cy="503454"/>
              <a:chOff x="0" y="0"/>
              <a:chExt cx="503452" cy="503452"/>
            </a:xfrm>
          </p:grpSpPr>
          <p:sp>
            <p:nvSpPr>
              <p:cNvPr id="4232" name="Shape 4232"/>
              <p:cNvSpPr/>
              <p:nvPr/>
            </p:nvSpPr>
            <p:spPr>
              <a:xfrm>
                <a:off x="0" y="0"/>
                <a:ext cx="503453" cy="503453"/>
              </a:xfrm>
              <a:prstGeom prst="roundRect">
                <a:avLst>
                  <a:gd name="adj" fmla="val 16667"/>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4233" name="Shape 4233"/>
              <p:cNvSpPr/>
              <p:nvPr/>
            </p:nvSpPr>
            <p:spPr>
              <a:xfrm>
                <a:off x="24577" y="80010"/>
                <a:ext cx="454298"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4235" name="Shape 4235"/>
            <p:cNvSpPr/>
            <p:nvPr/>
          </p:nvSpPr>
          <p:spPr>
            <a:xfrm flipH="1">
              <a:off x="1362941" y="1954465"/>
              <a:ext cx="1" cy="721543"/>
            </a:xfrm>
            <a:prstGeom prst="line">
              <a:avLst/>
            </a:prstGeom>
            <a:noFill/>
            <a:ln w="25400" cap="flat">
              <a:solidFill>
                <a:srgbClr val="495D6B"/>
              </a:solidFill>
              <a:prstDash val="solid"/>
              <a:miter lim="800000"/>
            </a:ln>
            <a:effectLst/>
          </p:spPr>
          <p:txBody>
            <a:bodyPr wrap="square" lIns="45719" tIns="45719" rIns="45719" bIns="45719" numCol="1" anchor="t">
              <a:noAutofit/>
            </a:bodyPr>
            <a:lstStyle/>
            <a:p>
              <a:pPr/>
            </a:p>
          </p:txBody>
        </p:sp>
        <p:sp>
          <p:nvSpPr>
            <p:cNvPr id="4236" name="Shape 4236"/>
            <p:cNvSpPr/>
            <p:nvPr/>
          </p:nvSpPr>
          <p:spPr>
            <a:xfrm>
              <a:off x="3785825" y="2401035"/>
              <a:ext cx="408790" cy="1"/>
            </a:xfrm>
            <a:prstGeom prst="line">
              <a:avLst/>
            </a:prstGeom>
            <a:noFill/>
            <a:ln w="25400" cap="flat">
              <a:solidFill>
                <a:srgbClr val="F23B48"/>
              </a:solidFill>
              <a:prstDash val="solid"/>
              <a:miter lim="800000"/>
            </a:ln>
            <a:effectLst/>
          </p:spPr>
          <p:txBody>
            <a:bodyPr wrap="square" lIns="45719" tIns="45719" rIns="45719" bIns="45719" numCol="1" anchor="t">
              <a:noAutofit/>
            </a:bodyPr>
            <a:lstStyle/>
            <a:p>
              <a:pPr/>
            </a:p>
          </p:txBody>
        </p:sp>
        <p:sp>
          <p:nvSpPr>
            <p:cNvPr id="4237" name="Shape 4237"/>
            <p:cNvSpPr/>
            <p:nvPr/>
          </p:nvSpPr>
          <p:spPr>
            <a:xfrm>
              <a:off x="3265102" y="2458178"/>
              <a:ext cx="1" cy="395665"/>
            </a:xfrm>
            <a:prstGeom prst="line">
              <a:avLst/>
            </a:prstGeom>
            <a:noFill/>
            <a:ln w="25400" cap="flat">
              <a:solidFill>
                <a:srgbClr val="F23B48"/>
              </a:solidFill>
              <a:prstDash val="solid"/>
              <a:miter lim="800000"/>
            </a:ln>
            <a:effectLst/>
          </p:spPr>
          <p:txBody>
            <a:bodyPr wrap="square" lIns="45719" tIns="45719" rIns="45719" bIns="45719" numCol="1" anchor="t">
              <a:noAutofit/>
            </a:bodyPr>
            <a:lstStyle/>
            <a:p>
              <a:pPr/>
            </a:p>
          </p:txBody>
        </p:sp>
        <p:grpSp>
          <p:nvGrpSpPr>
            <p:cNvPr id="4240" name="Group 4240"/>
            <p:cNvGrpSpPr/>
            <p:nvPr/>
          </p:nvGrpSpPr>
          <p:grpSpPr>
            <a:xfrm>
              <a:off x="4061989" y="2149308"/>
              <a:ext cx="503453" cy="503453"/>
              <a:chOff x="0" y="0"/>
              <a:chExt cx="503452" cy="503452"/>
            </a:xfrm>
          </p:grpSpPr>
          <p:sp>
            <p:nvSpPr>
              <p:cNvPr id="4238" name="Shape 4238"/>
              <p:cNvSpPr/>
              <p:nvPr/>
            </p:nvSpPr>
            <p:spPr>
              <a:xfrm>
                <a:off x="-1" y="-1"/>
                <a:ext cx="503454" cy="50345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239" name="Shape 4239"/>
              <p:cNvSpPr/>
              <p:nvPr/>
            </p:nvSpPr>
            <p:spPr>
              <a:xfrm>
                <a:off x="73728" y="80010"/>
                <a:ext cx="355996"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4243" name="Group 4243"/>
            <p:cNvGrpSpPr/>
            <p:nvPr/>
          </p:nvGrpSpPr>
          <p:grpSpPr>
            <a:xfrm>
              <a:off x="3087678" y="2280755"/>
              <a:ext cx="354847" cy="354847"/>
              <a:chOff x="0" y="0"/>
              <a:chExt cx="354846" cy="354846"/>
            </a:xfrm>
          </p:grpSpPr>
          <p:sp>
            <p:nvSpPr>
              <p:cNvPr id="4241" name="Shape 4241"/>
              <p:cNvSpPr/>
              <p:nvPr/>
            </p:nvSpPr>
            <p:spPr>
              <a:xfrm>
                <a:off x="-1" y="-1"/>
                <a:ext cx="354848" cy="35484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latin typeface="FontAwesome"/>
                    <a:ea typeface="FontAwesome"/>
                    <a:cs typeface="FontAwesome"/>
                    <a:sym typeface="FontAwesome"/>
                  </a:defRPr>
                </a:pPr>
              </a:p>
            </p:txBody>
          </p:sp>
          <p:sp>
            <p:nvSpPr>
              <p:cNvPr id="4242" name="Shape 4242"/>
              <p:cNvSpPr/>
              <p:nvPr/>
            </p:nvSpPr>
            <p:spPr>
              <a:xfrm>
                <a:off x="51966" y="42802"/>
                <a:ext cx="250914"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FontAwesome"/>
                    <a:ea typeface="FontAwesome"/>
                    <a:cs typeface="FontAwesome"/>
                    <a:sym typeface="FontAwesome"/>
                  </a:defRPr>
                </a:lvl1pPr>
              </a:lstStyle>
              <a:p>
                <a:pPr/>
                <a:r>
                  <a:t>ò</a:t>
                </a:r>
              </a:p>
            </p:txBody>
          </p:sp>
        </p:grpSp>
      </p:grpSp>
      <p:grpSp>
        <p:nvGrpSpPr>
          <p:cNvPr id="4259" name="Group 4259"/>
          <p:cNvGrpSpPr/>
          <p:nvPr/>
        </p:nvGrpSpPr>
        <p:grpSpPr>
          <a:xfrm>
            <a:off x="2476072" y="4771462"/>
            <a:ext cx="2541072" cy="1462384"/>
            <a:chOff x="0" y="0"/>
            <a:chExt cx="2541070" cy="1462382"/>
          </a:xfrm>
        </p:grpSpPr>
        <p:sp>
          <p:nvSpPr>
            <p:cNvPr id="4245" name="Shape 4245"/>
            <p:cNvSpPr/>
            <p:nvPr/>
          </p:nvSpPr>
          <p:spPr>
            <a:xfrm>
              <a:off x="0" y="1405913"/>
              <a:ext cx="1279947" cy="564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8862"/>
                  </a:moveTo>
                  <a:cubicBezTo>
                    <a:pt x="0" y="12738"/>
                    <a:pt x="732" y="21600"/>
                    <a:pt x="1904" y="21600"/>
                  </a:cubicBezTo>
                  <a:cubicBezTo>
                    <a:pt x="3075" y="21600"/>
                    <a:pt x="21600" y="21600"/>
                    <a:pt x="21600" y="21600"/>
                  </a:cubicBezTo>
                  <a:cubicBezTo>
                    <a:pt x="21600" y="0"/>
                    <a:pt x="21600" y="0"/>
                    <a:pt x="21600" y="0"/>
                  </a:cubicBezTo>
                  <a:cubicBezTo>
                    <a:pt x="0" y="0"/>
                    <a:pt x="0" y="0"/>
                    <a:pt x="0" y="0"/>
                  </a:cubicBezTo>
                  <a:lnTo>
                    <a:pt x="0" y="8862"/>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4246" name="Shape 4246"/>
            <p:cNvSpPr/>
            <p:nvPr/>
          </p:nvSpPr>
          <p:spPr>
            <a:xfrm>
              <a:off x="1261123" y="1405913"/>
              <a:ext cx="1279947" cy="564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8862"/>
                  </a:moveTo>
                  <a:cubicBezTo>
                    <a:pt x="21600" y="12738"/>
                    <a:pt x="20867" y="21600"/>
                    <a:pt x="19694" y="21600"/>
                  </a:cubicBezTo>
                  <a:cubicBezTo>
                    <a:pt x="18521" y="21600"/>
                    <a:pt x="0" y="21600"/>
                    <a:pt x="0" y="21600"/>
                  </a:cubicBezTo>
                  <a:cubicBezTo>
                    <a:pt x="0" y="0"/>
                    <a:pt x="0" y="0"/>
                    <a:pt x="0" y="0"/>
                  </a:cubicBezTo>
                  <a:cubicBezTo>
                    <a:pt x="21600" y="0"/>
                    <a:pt x="21600" y="0"/>
                    <a:pt x="21600" y="0"/>
                  </a:cubicBezTo>
                  <a:lnTo>
                    <a:pt x="21600" y="8862"/>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4247" name="Shape 4247"/>
            <p:cNvSpPr/>
            <p:nvPr/>
          </p:nvSpPr>
          <p:spPr>
            <a:xfrm>
              <a:off x="250486" y="-1"/>
              <a:ext cx="2058919" cy="14102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917" y="0"/>
                  </a:moveTo>
                  <a:cubicBezTo>
                    <a:pt x="683" y="0"/>
                    <a:pt x="683" y="0"/>
                    <a:pt x="683" y="0"/>
                  </a:cubicBezTo>
                  <a:cubicBezTo>
                    <a:pt x="304" y="0"/>
                    <a:pt x="0" y="444"/>
                    <a:pt x="0" y="998"/>
                  </a:cubicBezTo>
                  <a:cubicBezTo>
                    <a:pt x="0" y="4834"/>
                    <a:pt x="0" y="4834"/>
                    <a:pt x="0" y="4834"/>
                  </a:cubicBezTo>
                  <a:cubicBezTo>
                    <a:pt x="0" y="20602"/>
                    <a:pt x="0" y="20602"/>
                    <a:pt x="0" y="20602"/>
                  </a:cubicBezTo>
                  <a:cubicBezTo>
                    <a:pt x="0" y="21156"/>
                    <a:pt x="304" y="21600"/>
                    <a:pt x="683" y="21600"/>
                  </a:cubicBezTo>
                  <a:cubicBezTo>
                    <a:pt x="20917" y="21600"/>
                    <a:pt x="20917" y="21600"/>
                    <a:pt x="20917" y="21600"/>
                  </a:cubicBezTo>
                  <a:cubicBezTo>
                    <a:pt x="21296" y="21600"/>
                    <a:pt x="21600" y="21156"/>
                    <a:pt x="21600" y="20602"/>
                  </a:cubicBezTo>
                  <a:cubicBezTo>
                    <a:pt x="21600" y="998"/>
                    <a:pt x="21600" y="998"/>
                    <a:pt x="21600" y="998"/>
                  </a:cubicBezTo>
                  <a:cubicBezTo>
                    <a:pt x="21600" y="444"/>
                    <a:pt x="21296" y="0"/>
                    <a:pt x="20917" y="0"/>
                  </a:cubicBezTo>
                  <a:close/>
                </a:path>
              </a:pathLst>
            </a:custGeom>
            <a:solidFill>
              <a:srgbClr val="D2D3D5"/>
            </a:solidFill>
            <a:ln w="12700" cap="flat">
              <a:noFill/>
              <a:miter lim="400000"/>
            </a:ln>
            <a:effectLst/>
          </p:spPr>
          <p:txBody>
            <a:bodyPr wrap="square" lIns="45719" tIns="45719" rIns="45719" bIns="45719" numCol="1" anchor="t">
              <a:noAutofit/>
            </a:bodyPr>
            <a:lstStyle/>
            <a:p>
              <a:pPr/>
            </a:p>
          </p:txBody>
        </p:sp>
        <p:sp>
          <p:nvSpPr>
            <p:cNvPr id="4248" name="Shape 4248"/>
            <p:cNvSpPr/>
            <p:nvPr/>
          </p:nvSpPr>
          <p:spPr>
            <a:xfrm>
              <a:off x="257726" y="7238"/>
              <a:ext cx="2045889" cy="13957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11" y="21600"/>
                  </a:moveTo>
                  <a:cubicBezTo>
                    <a:pt x="275" y="21600"/>
                    <a:pt x="0" y="21197"/>
                    <a:pt x="0" y="20704"/>
                  </a:cubicBezTo>
                  <a:cubicBezTo>
                    <a:pt x="0" y="896"/>
                    <a:pt x="0" y="896"/>
                    <a:pt x="0" y="896"/>
                  </a:cubicBezTo>
                  <a:cubicBezTo>
                    <a:pt x="0" y="403"/>
                    <a:pt x="275" y="0"/>
                    <a:pt x="611" y="0"/>
                  </a:cubicBezTo>
                  <a:cubicBezTo>
                    <a:pt x="20974" y="0"/>
                    <a:pt x="20974" y="0"/>
                    <a:pt x="20974" y="0"/>
                  </a:cubicBezTo>
                  <a:cubicBezTo>
                    <a:pt x="21325" y="0"/>
                    <a:pt x="21600" y="403"/>
                    <a:pt x="21600" y="896"/>
                  </a:cubicBezTo>
                  <a:cubicBezTo>
                    <a:pt x="21600" y="20704"/>
                    <a:pt x="21600" y="20704"/>
                    <a:pt x="21600" y="20704"/>
                  </a:cubicBezTo>
                  <a:cubicBezTo>
                    <a:pt x="21600" y="21197"/>
                    <a:pt x="21325" y="21600"/>
                    <a:pt x="20974" y="21600"/>
                  </a:cubicBezTo>
                  <a:lnTo>
                    <a:pt x="611" y="21600"/>
                  </a:lnTo>
                  <a:close/>
                </a:path>
              </a:pathLst>
            </a:custGeom>
            <a:solidFill>
              <a:srgbClr val="181818"/>
            </a:solidFill>
            <a:ln w="12700" cap="flat">
              <a:noFill/>
              <a:miter lim="400000"/>
            </a:ln>
            <a:effectLst/>
          </p:spPr>
          <p:txBody>
            <a:bodyPr wrap="square" lIns="45719" tIns="45719" rIns="45719" bIns="45719" numCol="1" anchor="t">
              <a:noAutofit/>
            </a:bodyPr>
            <a:lstStyle/>
            <a:p>
              <a:pPr/>
            </a:p>
          </p:txBody>
        </p:sp>
        <p:sp>
          <p:nvSpPr>
            <p:cNvPr id="4249" name="Shape 4249"/>
            <p:cNvSpPr/>
            <p:nvPr/>
          </p:nvSpPr>
          <p:spPr>
            <a:xfrm>
              <a:off x="257726" y="1343653"/>
              <a:ext cx="2045889" cy="593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524" y="3161"/>
                    <a:pt x="21432" y="4741"/>
                    <a:pt x="21325" y="4741"/>
                  </a:cubicBezTo>
                  <a:cubicBezTo>
                    <a:pt x="275" y="4741"/>
                    <a:pt x="275" y="4741"/>
                    <a:pt x="275" y="4741"/>
                  </a:cubicBezTo>
                  <a:cubicBezTo>
                    <a:pt x="153" y="4741"/>
                    <a:pt x="61" y="3161"/>
                    <a:pt x="0" y="0"/>
                  </a:cubicBezTo>
                  <a:cubicBezTo>
                    <a:pt x="0" y="527"/>
                    <a:pt x="0" y="527"/>
                    <a:pt x="0" y="527"/>
                  </a:cubicBezTo>
                  <a:cubicBezTo>
                    <a:pt x="0" y="12117"/>
                    <a:pt x="275" y="21600"/>
                    <a:pt x="611" y="21600"/>
                  </a:cubicBezTo>
                  <a:cubicBezTo>
                    <a:pt x="20974" y="21600"/>
                    <a:pt x="20974" y="21600"/>
                    <a:pt x="20974" y="21600"/>
                  </a:cubicBezTo>
                  <a:cubicBezTo>
                    <a:pt x="21325" y="21600"/>
                    <a:pt x="21600" y="12117"/>
                    <a:pt x="21600" y="527"/>
                  </a:cubicBezTo>
                  <a:lnTo>
                    <a:pt x="21600" y="0"/>
                  </a:lnTo>
                  <a:close/>
                </a:path>
              </a:pathLst>
            </a:custGeom>
            <a:solidFill>
              <a:srgbClr val="0C0D11"/>
            </a:solidFill>
            <a:ln w="12700" cap="flat">
              <a:noFill/>
              <a:miter lim="400000"/>
            </a:ln>
            <a:effectLst/>
          </p:spPr>
          <p:txBody>
            <a:bodyPr wrap="square" lIns="45719" tIns="45719" rIns="45719" bIns="45719" numCol="1" anchor="t">
              <a:noAutofit/>
            </a:bodyPr>
            <a:lstStyle/>
            <a:p>
              <a:pPr/>
            </a:p>
          </p:txBody>
        </p:sp>
        <p:sp>
          <p:nvSpPr>
            <p:cNvPr id="4250" name="Shape 4250"/>
            <p:cNvSpPr/>
            <p:nvPr/>
          </p:nvSpPr>
          <p:spPr>
            <a:xfrm>
              <a:off x="-1" y="1382746"/>
              <a:ext cx="2541071" cy="46333"/>
            </a:xfrm>
            <a:prstGeom prst="rect">
              <a:avLst/>
            </a:prstGeom>
            <a:solidFill>
              <a:srgbClr val="D2D6D7"/>
            </a:solidFill>
            <a:ln w="12700" cap="flat">
              <a:noFill/>
              <a:miter lim="400000"/>
            </a:ln>
            <a:effectLst/>
          </p:spPr>
          <p:txBody>
            <a:bodyPr wrap="square" lIns="45719" tIns="45719" rIns="45719" bIns="45719" numCol="1" anchor="t">
              <a:noAutofit/>
            </a:bodyPr>
            <a:lstStyle/>
            <a:p>
              <a:pPr/>
            </a:p>
          </p:txBody>
        </p:sp>
        <p:sp>
          <p:nvSpPr>
            <p:cNvPr id="4251" name="Shape 4251"/>
            <p:cNvSpPr/>
            <p:nvPr/>
          </p:nvSpPr>
          <p:spPr>
            <a:xfrm>
              <a:off x="1087374" y="1382746"/>
              <a:ext cx="364873" cy="260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71" y="12000"/>
                    <a:pt x="943" y="21600"/>
                    <a:pt x="1886" y="21600"/>
                  </a:cubicBezTo>
                  <a:cubicBezTo>
                    <a:pt x="19714" y="21600"/>
                    <a:pt x="19714" y="21600"/>
                    <a:pt x="19714" y="21600"/>
                  </a:cubicBezTo>
                  <a:cubicBezTo>
                    <a:pt x="20657" y="21600"/>
                    <a:pt x="21429" y="12000"/>
                    <a:pt x="21600" y="0"/>
                  </a:cubicBezTo>
                  <a:lnTo>
                    <a:pt x="0" y="0"/>
                  </a:lnTo>
                  <a:close/>
                </a:path>
              </a:pathLst>
            </a:custGeom>
            <a:solidFill>
              <a:srgbClr val="B3B4B5"/>
            </a:solidFill>
            <a:ln w="12700" cap="flat">
              <a:noFill/>
              <a:miter lim="400000"/>
            </a:ln>
            <a:effectLst/>
          </p:spPr>
          <p:txBody>
            <a:bodyPr wrap="square" lIns="45719" tIns="45719" rIns="45719" bIns="45719" numCol="1" anchor="t">
              <a:noAutofit/>
            </a:bodyPr>
            <a:lstStyle/>
            <a:p>
              <a:pPr/>
            </a:p>
          </p:txBody>
        </p:sp>
        <p:sp>
          <p:nvSpPr>
            <p:cNvPr id="4252" name="Shape 4252"/>
            <p:cNvSpPr/>
            <p:nvPr/>
          </p:nvSpPr>
          <p:spPr>
            <a:xfrm>
              <a:off x="325777" y="95561"/>
              <a:ext cx="1909785" cy="1206104"/>
            </a:xfrm>
            <a:prstGeom prst="rect">
              <a:avLst/>
            </a:prstGeom>
            <a:solidFill>
              <a:srgbClr val="0C0D11"/>
            </a:solidFill>
            <a:ln w="12700" cap="flat">
              <a:noFill/>
              <a:miter lim="400000"/>
            </a:ln>
            <a:effectLst/>
          </p:spPr>
          <p:txBody>
            <a:bodyPr wrap="square" lIns="45719" tIns="45719" rIns="45719" bIns="45719" numCol="1" anchor="t">
              <a:noAutofit/>
            </a:bodyPr>
            <a:lstStyle/>
            <a:p>
              <a:pPr/>
            </a:p>
          </p:txBody>
        </p:sp>
        <p:sp>
          <p:nvSpPr>
            <p:cNvPr id="4253" name="Shape 4253"/>
            <p:cNvSpPr/>
            <p:nvPr/>
          </p:nvSpPr>
          <p:spPr>
            <a:xfrm>
              <a:off x="331569" y="102800"/>
              <a:ext cx="1896753" cy="1193073"/>
            </a:xfrm>
            <a:prstGeom prst="rect">
              <a:avLst/>
            </a:prstGeom>
            <a:solidFill>
              <a:srgbClr val="C6C6C6"/>
            </a:solidFill>
            <a:ln w="12700" cap="flat">
              <a:noFill/>
              <a:miter lim="400000"/>
            </a:ln>
            <a:effectLst/>
          </p:spPr>
          <p:txBody>
            <a:bodyPr wrap="square" lIns="45719" tIns="45719" rIns="45719" bIns="45719" numCol="1" anchor="t">
              <a:noAutofit/>
            </a:bodyPr>
            <a:lstStyle/>
            <a:p>
              <a:pPr/>
            </a:p>
          </p:txBody>
        </p:sp>
        <p:sp>
          <p:nvSpPr>
            <p:cNvPr id="4254" name="Shape 4254"/>
            <p:cNvSpPr/>
            <p:nvPr/>
          </p:nvSpPr>
          <p:spPr>
            <a:xfrm>
              <a:off x="1268362" y="44884"/>
              <a:ext cx="21721" cy="21721"/>
            </a:xfrm>
            <a:prstGeom prst="ellipse">
              <a:avLst/>
            </a:prstGeom>
            <a:solidFill>
              <a:srgbClr val="2C2C2C"/>
            </a:solidFill>
            <a:ln w="12700" cap="flat">
              <a:noFill/>
              <a:miter lim="400000"/>
            </a:ln>
            <a:effectLst/>
          </p:spPr>
          <p:txBody>
            <a:bodyPr wrap="square" lIns="45719" tIns="45719" rIns="45719" bIns="45719" numCol="1" anchor="t">
              <a:noAutofit/>
            </a:bodyPr>
            <a:lstStyle/>
            <a:p>
              <a:pPr/>
            </a:p>
          </p:txBody>
        </p:sp>
        <p:sp>
          <p:nvSpPr>
            <p:cNvPr id="4255" name="Shape 4255"/>
            <p:cNvSpPr/>
            <p:nvPr/>
          </p:nvSpPr>
          <p:spPr>
            <a:xfrm>
              <a:off x="1268362" y="43437"/>
              <a:ext cx="21721" cy="20271"/>
            </a:xfrm>
            <a:prstGeom prst="ellipse">
              <a:avLst/>
            </a:prstGeom>
            <a:solidFill>
              <a:srgbClr val="0A0A0A"/>
            </a:solidFill>
            <a:ln w="12700" cap="flat">
              <a:noFill/>
              <a:miter lim="400000"/>
            </a:ln>
            <a:effectLst/>
          </p:spPr>
          <p:txBody>
            <a:bodyPr wrap="square" lIns="45719" tIns="45719" rIns="45719" bIns="45719" numCol="1" anchor="t">
              <a:noAutofit/>
            </a:bodyPr>
            <a:lstStyle/>
            <a:p>
              <a:pPr/>
            </a:p>
          </p:txBody>
        </p:sp>
        <p:sp>
          <p:nvSpPr>
            <p:cNvPr id="4256" name="Shape 4256"/>
            <p:cNvSpPr/>
            <p:nvPr/>
          </p:nvSpPr>
          <p:spPr>
            <a:xfrm>
              <a:off x="1272706" y="46332"/>
              <a:ext cx="13033" cy="14481"/>
            </a:xfrm>
            <a:prstGeom prst="ellipse">
              <a:avLst/>
            </a:prstGeom>
            <a:solidFill>
              <a:srgbClr val="000000"/>
            </a:solidFill>
            <a:ln w="12700" cap="flat">
              <a:noFill/>
              <a:miter lim="400000"/>
            </a:ln>
            <a:effectLst/>
          </p:spPr>
          <p:txBody>
            <a:bodyPr wrap="square" lIns="45719" tIns="45719" rIns="45719" bIns="45719" numCol="1" anchor="t">
              <a:noAutofit/>
            </a:bodyPr>
            <a:lstStyle/>
            <a:p>
              <a:pPr/>
            </a:p>
          </p:txBody>
        </p:sp>
        <p:sp>
          <p:nvSpPr>
            <p:cNvPr id="4257" name="Shape 4257"/>
            <p:cNvSpPr/>
            <p:nvPr/>
          </p:nvSpPr>
          <p:spPr>
            <a:xfrm>
              <a:off x="1272872" y="47946"/>
              <a:ext cx="12701" cy="12701"/>
            </a:xfrm>
            <a:prstGeom prst="ellipse">
              <a:avLst/>
            </a:prstGeom>
            <a:solidFill>
              <a:srgbClr val="2C99B4"/>
            </a:solidFill>
            <a:ln w="12700" cap="flat">
              <a:noFill/>
              <a:miter lim="400000"/>
            </a:ln>
            <a:effectLst/>
          </p:spPr>
          <p:txBody>
            <a:bodyPr wrap="square" lIns="45719" tIns="45719" rIns="45719" bIns="45719" numCol="1" anchor="t">
              <a:noAutofit/>
            </a:bodyPr>
            <a:lstStyle/>
            <a:p>
              <a:pPr/>
            </a:p>
          </p:txBody>
        </p:sp>
        <p:sp>
          <p:nvSpPr>
            <p:cNvPr id="4258" name="Shape 4258"/>
            <p:cNvSpPr/>
            <p:nvPr/>
          </p:nvSpPr>
          <p:spPr>
            <a:xfrm>
              <a:off x="1272872" y="472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lnTo>
                    <a:pt x="21600" y="21600"/>
                  </a:lnTo>
                  <a:lnTo>
                    <a:pt x="0" y="10800"/>
                  </a:lnTo>
                  <a:lnTo>
                    <a:pt x="21600" y="0"/>
                  </a:lnTo>
                  <a:lnTo>
                    <a:pt x="21600" y="10800"/>
                  </a:lnTo>
                  <a:close/>
                </a:path>
              </a:pathLst>
            </a:custGeom>
            <a:solidFill>
              <a:srgbClr val="FFFFFF"/>
            </a:solidFill>
            <a:ln w="12700" cap="flat">
              <a:noFill/>
              <a:miter lim="400000"/>
            </a:ln>
            <a:effectLst/>
          </p:spPr>
          <p:txBody>
            <a:bodyPr wrap="square" lIns="45719" tIns="45719" rIns="45719" bIns="45719" numCol="1" anchor="t">
              <a:noAutofit/>
            </a:bodyPr>
            <a:lstStyle/>
            <a:p>
              <a:pPr/>
            </a:p>
          </p:txBody>
        </p:sp>
      </p:grpSp>
      <p:sp>
        <p:nvSpPr>
          <p:cNvPr id="4260" name="Shape 4260"/>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4261" name="Shape 4261"/>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Balloon Chart</a:t>
            </a:r>
          </a:p>
        </p:txBody>
      </p:sp>
      <p:sp>
        <p:nvSpPr>
          <p:cNvPr id="4262" name="Shape 4262"/>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4263" name="Shape 4263"/>
          <p:cNvSpPr/>
          <p:nvPr/>
        </p:nvSpPr>
        <p:spPr>
          <a:xfrm>
            <a:off x="6996558" y="2011111"/>
            <a:ext cx="3778343" cy="838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 </a:t>
            </a:r>
          </a:p>
        </p:txBody>
      </p:sp>
      <p:sp>
        <p:nvSpPr>
          <p:cNvPr id="4264" name="Shape 4264"/>
          <p:cNvSpPr/>
          <p:nvPr/>
        </p:nvSpPr>
        <p:spPr>
          <a:xfrm>
            <a:off x="6982892" y="1704917"/>
            <a:ext cx="379200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Mobile User Data Analysis</a:t>
            </a:r>
          </a:p>
        </p:txBody>
      </p:sp>
      <p:grpSp>
        <p:nvGrpSpPr>
          <p:cNvPr id="4267" name="Group 4267"/>
          <p:cNvGrpSpPr/>
          <p:nvPr/>
        </p:nvGrpSpPr>
        <p:grpSpPr>
          <a:xfrm>
            <a:off x="6996556" y="4181361"/>
            <a:ext cx="3778344" cy="961088"/>
            <a:chOff x="0" y="0"/>
            <a:chExt cx="3778343" cy="961086"/>
          </a:xfrm>
        </p:grpSpPr>
        <p:sp>
          <p:nvSpPr>
            <p:cNvPr id="4265" name="Shape 4265"/>
            <p:cNvSpPr/>
            <p:nvPr/>
          </p:nvSpPr>
          <p:spPr>
            <a:xfrm>
              <a:off x="0" y="0"/>
              <a:ext cx="3778344" cy="961087"/>
            </a:xfrm>
            <a:prstGeom prst="roundRect">
              <a:avLst>
                <a:gd name="adj" fmla="val 0"/>
              </a:avLst>
            </a:prstGeom>
            <a:solidFill>
              <a:srgbClr val="F2F2F2"/>
            </a:solidFill>
            <a:ln w="12700" cap="flat">
              <a:noFill/>
              <a:miter lim="400000"/>
            </a:ln>
            <a:effectLst/>
          </p:spPr>
          <p:txBody>
            <a:bodyPr wrap="square" lIns="45719" tIns="45719" rIns="45719" bIns="45719" numCol="1" anchor="ctr">
              <a:noAutofit/>
            </a:bodyPr>
            <a:lstStyle/>
            <a:p>
              <a:pPr>
                <a:lnSpc>
                  <a:spcPct val="130000"/>
                </a:lnSpc>
                <a:defRPr>
                  <a:solidFill>
                    <a:srgbClr val="FFFFFF"/>
                  </a:solidFill>
                </a:defRPr>
              </a:pPr>
            </a:p>
          </p:txBody>
        </p:sp>
        <p:sp>
          <p:nvSpPr>
            <p:cNvPr id="4266" name="Shape 4266"/>
            <p:cNvSpPr/>
            <p:nvPr/>
          </p:nvSpPr>
          <p:spPr>
            <a:xfrm>
              <a:off x="-1" y="160503"/>
              <a:ext cx="3778345" cy="64008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nSpc>
                  <a:spcPct val="130000"/>
                </a:lnSpc>
                <a:defRPr sz="1000">
                  <a:solidFill>
                    <a:srgbClr val="595959"/>
                  </a:solidFill>
                </a:defRPr>
              </a:lvl1pPr>
            </a:lstStyle>
            <a:p>
              <a:pPr/>
              <a:r>
                <a:t>Wafer sweet roll I love jelly danish  cake jelly wafer lemon drops roll sesame cake. cake carrot cake dragée candy canes gummies bear claw powder I love</a:t>
              </a:r>
            </a:p>
          </p:txBody>
        </p:sp>
      </p:grpSp>
      <p:grpSp>
        <p:nvGrpSpPr>
          <p:cNvPr id="4270" name="Group 4270"/>
          <p:cNvGrpSpPr/>
          <p:nvPr/>
        </p:nvGrpSpPr>
        <p:grpSpPr>
          <a:xfrm>
            <a:off x="7082907" y="5495326"/>
            <a:ext cx="548641" cy="548641"/>
            <a:chOff x="0" y="0"/>
            <a:chExt cx="548640" cy="548640"/>
          </a:xfrm>
        </p:grpSpPr>
        <p:sp>
          <p:nvSpPr>
            <p:cNvPr id="4268" name="Shape 4268"/>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4269" name="Shape 4269"/>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4271" name="Shape 4271"/>
          <p:cNvSpPr/>
          <p:nvPr/>
        </p:nvSpPr>
        <p:spPr>
          <a:xfrm>
            <a:off x="7656128" y="5469911"/>
            <a:ext cx="979746"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1.908 K</a:t>
            </a:r>
          </a:p>
        </p:txBody>
      </p:sp>
      <p:sp>
        <p:nvSpPr>
          <p:cNvPr id="4272" name="Shape 4272"/>
          <p:cNvSpPr/>
          <p:nvPr/>
        </p:nvSpPr>
        <p:spPr>
          <a:xfrm>
            <a:off x="7757800" y="5852066"/>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grpSp>
        <p:nvGrpSpPr>
          <p:cNvPr id="4275" name="Group 4275"/>
          <p:cNvGrpSpPr/>
          <p:nvPr/>
        </p:nvGrpSpPr>
        <p:grpSpPr>
          <a:xfrm>
            <a:off x="9127348" y="5500249"/>
            <a:ext cx="548641" cy="548641"/>
            <a:chOff x="0" y="0"/>
            <a:chExt cx="548640" cy="548640"/>
          </a:xfrm>
        </p:grpSpPr>
        <p:sp>
          <p:nvSpPr>
            <p:cNvPr id="4273" name="Shape 4273"/>
            <p:cNvSpPr/>
            <p:nvPr/>
          </p:nvSpPr>
          <p:spPr>
            <a:xfrm>
              <a:off x="-1" y="-1"/>
              <a:ext cx="548642" cy="54864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4274" name="Shape 4274"/>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4276" name="Shape 4276"/>
          <p:cNvSpPr/>
          <p:nvPr/>
        </p:nvSpPr>
        <p:spPr>
          <a:xfrm>
            <a:off x="9700568" y="5474834"/>
            <a:ext cx="979746" cy="396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2000">
                <a:solidFill>
                  <a:srgbClr val="F23B48"/>
                </a:solidFill>
                <a:latin typeface="Lato Black"/>
                <a:ea typeface="Lato Black"/>
                <a:cs typeface="Lato Black"/>
                <a:sym typeface="Lato Black"/>
              </a:defRPr>
            </a:lvl1pPr>
          </a:lstStyle>
          <a:p>
            <a:pPr/>
            <a:r>
              <a:t>2.074 K</a:t>
            </a:r>
          </a:p>
        </p:txBody>
      </p:sp>
      <p:sp>
        <p:nvSpPr>
          <p:cNvPr id="4277" name="Shape 4277"/>
          <p:cNvSpPr/>
          <p:nvPr/>
        </p:nvSpPr>
        <p:spPr>
          <a:xfrm>
            <a:off x="9802241" y="5846367"/>
            <a:ext cx="739602"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
        <p:nvSpPr>
          <p:cNvPr id="4278" name="Shape 4278"/>
          <p:cNvSpPr/>
          <p:nvPr/>
        </p:nvSpPr>
        <p:spPr>
          <a:xfrm>
            <a:off x="7010224" y="3441067"/>
            <a:ext cx="3764675"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lava cake gingerbread cake. Apple pie sweet cake puff</a:t>
            </a:r>
          </a:p>
        </p:txBody>
      </p:sp>
      <p:sp>
        <p:nvSpPr>
          <p:cNvPr id="4279" name="Shape 4279"/>
          <p:cNvSpPr/>
          <p:nvPr/>
        </p:nvSpPr>
        <p:spPr>
          <a:xfrm>
            <a:off x="6996556" y="3192026"/>
            <a:ext cx="37893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Two</a:t>
            </a:r>
          </a:p>
        </p:txBody>
      </p:sp>
      <p:pic>
        <p:nvPicPr>
          <p:cNvPr id="4280"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4261">
                                            <p:bg/>
                                          </p:spTgt>
                                        </p:tgtEl>
                                        <p:attrNameLst>
                                          <p:attrName>style.visibility</p:attrName>
                                        </p:attrNameLst>
                                      </p:cBhvr>
                                      <p:to>
                                        <p:strVal val="visible"/>
                                      </p:to>
                                    </p:set>
                                    <p:animEffect filter="wipe(left)" transition="in">
                                      <p:cBhvr>
                                        <p:cTn id="7" dur="500"/>
                                        <p:tgtEl>
                                          <p:spTgt spid="426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4261">
                                            <p:txEl>
                                              <p:pRg st="0" end="0"/>
                                            </p:txEl>
                                          </p:spTgt>
                                        </p:tgtEl>
                                        <p:attrNameLst>
                                          <p:attrName>style.visibility</p:attrName>
                                        </p:attrNameLst>
                                      </p:cBhvr>
                                      <p:to>
                                        <p:strVal val="visible"/>
                                      </p:to>
                                    </p:set>
                                    <p:animEffect filter="wipe(left)" transition="in">
                                      <p:cBhvr>
                                        <p:cTn id="10" dur="500"/>
                                        <p:tgtEl>
                                          <p:spTgt spid="426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4260">
                                            <p:bg/>
                                          </p:spTgt>
                                        </p:tgtEl>
                                        <p:attrNameLst>
                                          <p:attrName>style.visibility</p:attrName>
                                        </p:attrNameLst>
                                      </p:cBhvr>
                                      <p:to>
                                        <p:strVal val="visible"/>
                                      </p:to>
                                    </p:set>
                                    <p:animEffect filter="dissolve" transition="in">
                                      <p:cBhvr>
                                        <p:cTn id="15" dur="500"/>
                                        <p:tgtEl>
                                          <p:spTgt spid="426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4260">
                                            <p:txEl>
                                              <p:pRg st="0" end="0"/>
                                            </p:txEl>
                                          </p:spTgt>
                                        </p:tgtEl>
                                        <p:attrNameLst>
                                          <p:attrName>style.visibility</p:attrName>
                                        </p:attrNameLst>
                                      </p:cBhvr>
                                      <p:to>
                                        <p:strVal val="visible"/>
                                      </p:to>
                                    </p:set>
                                    <p:animEffect filter="dissolve" transition="in">
                                      <p:cBhvr>
                                        <p:cTn id="18" dur="500"/>
                                        <p:tgtEl>
                                          <p:spTgt spid="4260">
                                            <p:txEl>
                                              <p:pRg st="0" end="0"/>
                                            </p:txEl>
                                          </p:spTgt>
                                        </p:tgtEl>
                                      </p:cBhvr>
                                    </p:animEffect>
                                  </p:childTnLst>
                                </p:cTn>
                              </p:par>
                            </p:childTnLst>
                          </p:cTn>
                        </p:par>
                        <p:par>
                          <p:cTn id="19" fill="hold">
                            <p:stCondLst>
                              <p:cond delay="500"/>
                            </p:stCondLst>
                            <p:childTnLst>
                              <p:par>
                                <p:cTn id="20" presetClass="entr" nodeType="afterEffect" presetID="9" grpId="3" fill="hold">
                                  <p:stCondLst>
                                    <p:cond delay="0"/>
                                  </p:stCondLst>
                                  <p:iterate type="el" backwards="0">
                                    <p:tmAbs val="0"/>
                                  </p:iterate>
                                  <p:childTnLst>
                                    <p:set>
                                      <p:cBhvr>
                                        <p:cTn id="21" fill="hold"/>
                                        <p:tgtEl>
                                          <p:spTgt spid="4259"/>
                                        </p:tgtEl>
                                        <p:attrNameLst>
                                          <p:attrName>style.visibility</p:attrName>
                                        </p:attrNameLst>
                                      </p:cBhvr>
                                      <p:to>
                                        <p:strVal val="visible"/>
                                      </p:to>
                                    </p:set>
                                    <p:animEffect filter="dissolve" transition="in">
                                      <p:cBhvr>
                                        <p:cTn id="22" dur="500"/>
                                        <p:tgtEl>
                                          <p:spTgt spid="4259"/>
                                        </p:tgtEl>
                                      </p:cBhvr>
                                    </p:animEffect>
                                  </p:childTnLst>
                                </p:cTn>
                              </p:par>
                            </p:childTnLst>
                          </p:cTn>
                        </p:par>
                      </p:childTnLst>
                    </p:cTn>
                  </p:par>
                  <p:par>
                    <p:cTn id="23" fill="hold">
                      <p:stCondLst>
                        <p:cond delay="indefinite"/>
                      </p:stCondLst>
                      <p:childTnLst>
                        <p:par>
                          <p:cTn id="24" fill="hold">
                            <p:stCondLst>
                              <p:cond delay="0"/>
                            </p:stCondLst>
                            <p:childTnLst>
                              <p:par>
                                <p:cTn id="25" presetClass="entr" nodeType="clickEffect" presetSubtype="4" presetID="22" grpId="4" fill="hold">
                                  <p:stCondLst>
                                    <p:cond delay="0"/>
                                  </p:stCondLst>
                                  <p:iterate type="el" backwards="0">
                                    <p:tmAbs val="0"/>
                                  </p:iterate>
                                  <p:childTnLst>
                                    <p:set>
                                      <p:cBhvr>
                                        <p:cTn id="26" fill="hold"/>
                                        <p:tgtEl>
                                          <p:spTgt spid="4244"/>
                                        </p:tgtEl>
                                        <p:attrNameLst>
                                          <p:attrName>style.visibility</p:attrName>
                                        </p:attrNameLst>
                                      </p:cBhvr>
                                      <p:to>
                                        <p:strVal val="visible"/>
                                      </p:to>
                                    </p:set>
                                    <p:animEffect filter="wipe(down)" transition="in">
                                      <p:cBhvr>
                                        <p:cTn id="27" dur="500"/>
                                        <p:tgtEl>
                                          <p:spTgt spid="4244"/>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8" presetID="22" grpId="5" fill="hold">
                                  <p:stCondLst>
                                    <p:cond delay="0"/>
                                  </p:stCondLst>
                                  <p:iterate type="el" backwards="0">
                                    <p:tmAbs val="0"/>
                                  </p:iterate>
                                  <p:childTnLst>
                                    <p:set>
                                      <p:cBhvr>
                                        <p:cTn id="31" fill="hold"/>
                                        <p:tgtEl>
                                          <p:spTgt spid="4263"/>
                                        </p:tgtEl>
                                        <p:attrNameLst>
                                          <p:attrName>style.visibility</p:attrName>
                                        </p:attrNameLst>
                                      </p:cBhvr>
                                      <p:to>
                                        <p:strVal val="visible"/>
                                      </p:to>
                                    </p:set>
                                    <p:animEffect filter="wipe(left)" transition="in">
                                      <p:cBhvr>
                                        <p:cTn id="32" dur="500"/>
                                        <p:tgtEl>
                                          <p:spTgt spid="4263"/>
                                        </p:tgtEl>
                                      </p:cBhvr>
                                    </p:animEffect>
                                  </p:childTnLst>
                                </p:cTn>
                              </p:par>
                            </p:childTnLst>
                          </p:cTn>
                        </p:par>
                        <p:par>
                          <p:cTn id="33" fill="hold">
                            <p:stCondLst>
                              <p:cond delay="500"/>
                            </p:stCondLst>
                            <p:childTnLst>
                              <p:par>
                                <p:cTn id="34" presetClass="entr" nodeType="afterEffect" presetSubtype="8" presetID="22" grpId="6" fill="hold">
                                  <p:stCondLst>
                                    <p:cond delay="0"/>
                                  </p:stCondLst>
                                  <p:iterate type="el" backwards="0">
                                    <p:tmAbs val="0"/>
                                  </p:iterate>
                                  <p:childTnLst>
                                    <p:set>
                                      <p:cBhvr>
                                        <p:cTn id="35" fill="hold"/>
                                        <p:tgtEl>
                                          <p:spTgt spid="4264"/>
                                        </p:tgtEl>
                                        <p:attrNameLst>
                                          <p:attrName>style.visibility</p:attrName>
                                        </p:attrNameLst>
                                      </p:cBhvr>
                                      <p:to>
                                        <p:strVal val="visible"/>
                                      </p:to>
                                    </p:set>
                                    <p:animEffect filter="wipe(left)" transition="in">
                                      <p:cBhvr>
                                        <p:cTn id="36" dur="500"/>
                                        <p:tgtEl>
                                          <p:spTgt spid="4264"/>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Subtype="8" presetID="22" grpId="7" fill="hold">
                                  <p:stCondLst>
                                    <p:cond delay="0"/>
                                  </p:stCondLst>
                                  <p:iterate type="el" backwards="0">
                                    <p:tmAbs val="0"/>
                                  </p:iterate>
                                  <p:childTnLst>
                                    <p:set>
                                      <p:cBhvr>
                                        <p:cTn id="40" fill="hold"/>
                                        <p:tgtEl>
                                          <p:spTgt spid="4278"/>
                                        </p:tgtEl>
                                        <p:attrNameLst>
                                          <p:attrName>style.visibility</p:attrName>
                                        </p:attrNameLst>
                                      </p:cBhvr>
                                      <p:to>
                                        <p:strVal val="visible"/>
                                      </p:to>
                                    </p:set>
                                    <p:animEffect filter="wipe(left)" transition="in">
                                      <p:cBhvr>
                                        <p:cTn id="41" dur="500"/>
                                        <p:tgtEl>
                                          <p:spTgt spid="4278"/>
                                        </p:tgtEl>
                                      </p:cBhvr>
                                    </p:animEffect>
                                  </p:childTnLst>
                                </p:cTn>
                              </p:par>
                            </p:childTnLst>
                          </p:cTn>
                        </p:par>
                        <p:par>
                          <p:cTn id="42" fill="hold">
                            <p:stCondLst>
                              <p:cond delay="500"/>
                            </p:stCondLst>
                            <p:childTnLst>
                              <p:par>
                                <p:cTn id="43" presetClass="entr" nodeType="afterEffect" presetSubtype="8" presetID="22" grpId="8" fill="hold">
                                  <p:stCondLst>
                                    <p:cond delay="0"/>
                                  </p:stCondLst>
                                  <p:iterate type="el" backwards="0">
                                    <p:tmAbs val="0"/>
                                  </p:iterate>
                                  <p:childTnLst>
                                    <p:set>
                                      <p:cBhvr>
                                        <p:cTn id="44" fill="hold"/>
                                        <p:tgtEl>
                                          <p:spTgt spid="4279"/>
                                        </p:tgtEl>
                                        <p:attrNameLst>
                                          <p:attrName>style.visibility</p:attrName>
                                        </p:attrNameLst>
                                      </p:cBhvr>
                                      <p:to>
                                        <p:strVal val="visible"/>
                                      </p:to>
                                    </p:set>
                                    <p:animEffect filter="wipe(left)" transition="in">
                                      <p:cBhvr>
                                        <p:cTn id="45" dur="500"/>
                                        <p:tgtEl>
                                          <p:spTgt spid="4279"/>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4267"/>
                                        </p:tgtEl>
                                        <p:attrNameLst>
                                          <p:attrName>style.visibility</p:attrName>
                                        </p:attrNameLst>
                                      </p:cBhvr>
                                      <p:to>
                                        <p:strVal val="visible"/>
                                      </p:to>
                                    </p:set>
                                    <p:animEffect filter="dissolve" transition="in">
                                      <p:cBhvr>
                                        <p:cTn id="50" dur="500"/>
                                        <p:tgtEl>
                                          <p:spTgt spid="4267"/>
                                        </p:tgtEl>
                                      </p:cBhvr>
                                    </p:animEffect>
                                  </p:childTnLst>
                                </p:cTn>
                              </p:par>
                            </p:childTnLst>
                          </p:cTn>
                        </p:par>
                      </p:childTnLst>
                    </p:cTn>
                  </p:par>
                  <p:par>
                    <p:cTn id="51" fill="hold">
                      <p:stCondLst>
                        <p:cond delay="indefinite"/>
                      </p:stCondLst>
                      <p:childTnLst>
                        <p:par>
                          <p:cTn id="52" fill="hold">
                            <p:stCondLst>
                              <p:cond delay="0"/>
                            </p:stCondLst>
                            <p:childTnLst>
                              <p:par>
                                <p:cTn id="53" presetClass="entr" nodeType="clickEffect" presetID="9" grpId="10" fill="hold">
                                  <p:stCondLst>
                                    <p:cond delay="0"/>
                                  </p:stCondLst>
                                  <p:iterate type="el" backwards="0">
                                    <p:tmAbs val="0"/>
                                  </p:iterate>
                                  <p:childTnLst>
                                    <p:set>
                                      <p:cBhvr>
                                        <p:cTn id="54" fill="hold"/>
                                        <p:tgtEl>
                                          <p:spTgt spid="4271"/>
                                        </p:tgtEl>
                                        <p:attrNameLst>
                                          <p:attrName>style.visibility</p:attrName>
                                        </p:attrNameLst>
                                      </p:cBhvr>
                                      <p:to>
                                        <p:strVal val="visible"/>
                                      </p:to>
                                    </p:set>
                                    <p:animEffect filter="dissolve" transition="in">
                                      <p:cBhvr>
                                        <p:cTn id="55" dur="500"/>
                                        <p:tgtEl>
                                          <p:spTgt spid="4271"/>
                                        </p:tgtEl>
                                      </p:cBhvr>
                                    </p:animEffect>
                                  </p:childTnLst>
                                </p:cTn>
                              </p:par>
                            </p:childTnLst>
                          </p:cTn>
                        </p:par>
                        <p:par>
                          <p:cTn id="56" fill="hold">
                            <p:stCondLst>
                              <p:cond delay="500"/>
                            </p:stCondLst>
                            <p:childTnLst>
                              <p:par>
                                <p:cTn id="57" presetClass="entr" nodeType="afterEffect" presetID="9" grpId="11" fill="hold">
                                  <p:stCondLst>
                                    <p:cond delay="0"/>
                                  </p:stCondLst>
                                  <p:iterate type="el" backwards="0">
                                    <p:tmAbs val="0"/>
                                  </p:iterate>
                                  <p:childTnLst>
                                    <p:set>
                                      <p:cBhvr>
                                        <p:cTn id="58" fill="hold"/>
                                        <p:tgtEl>
                                          <p:spTgt spid="4272"/>
                                        </p:tgtEl>
                                        <p:attrNameLst>
                                          <p:attrName>style.visibility</p:attrName>
                                        </p:attrNameLst>
                                      </p:cBhvr>
                                      <p:to>
                                        <p:strVal val="visible"/>
                                      </p:to>
                                    </p:set>
                                    <p:animEffect filter="dissolve" transition="in">
                                      <p:cBhvr>
                                        <p:cTn id="59" dur="500"/>
                                        <p:tgtEl>
                                          <p:spTgt spid="4272"/>
                                        </p:tgtEl>
                                      </p:cBhvr>
                                    </p:animEffect>
                                  </p:childTnLst>
                                </p:cTn>
                              </p:par>
                            </p:childTnLst>
                          </p:cTn>
                        </p:par>
                        <p:par>
                          <p:cTn id="60" fill="hold">
                            <p:stCondLst>
                              <p:cond delay="1000"/>
                            </p:stCondLst>
                            <p:childTnLst>
                              <p:par>
                                <p:cTn id="61" presetClass="entr" nodeType="afterEffect" presetID="9" grpId="12" fill="hold">
                                  <p:stCondLst>
                                    <p:cond delay="0"/>
                                  </p:stCondLst>
                                  <p:iterate type="el" backwards="0">
                                    <p:tmAbs val="0"/>
                                  </p:iterate>
                                  <p:childTnLst>
                                    <p:set>
                                      <p:cBhvr>
                                        <p:cTn id="62" fill="hold"/>
                                        <p:tgtEl>
                                          <p:spTgt spid="4270"/>
                                        </p:tgtEl>
                                        <p:attrNameLst>
                                          <p:attrName>style.visibility</p:attrName>
                                        </p:attrNameLst>
                                      </p:cBhvr>
                                      <p:to>
                                        <p:strVal val="visible"/>
                                      </p:to>
                                    </p:set>
                                    <p:animEffect filter="dissolve" transition="in">
                                      <p:cBhvr>
                                        <p:cTn id="63" dur="500"/>
                                        <p:tgtEl>
                                          <p:spTgt spid="4270"/>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3" fill="hold">
                                  <p:stCondLst>
                                    <p:cond delay="0"/>
                                  </p:stCondLst>
                                  <p:iterate type="el" backwards="0">
                                    <p:tmAbs val="0"/>
                                  </p:iterate>
                                  <p:childTnLst>
                                    <p:set>
                                      <p:cBhvr>
                                        <p:cTn id="67" fill="hold"/>
                                        <p:tgtEl>
                                          <p:spTgt spid="4275"/>
                                        </p:tgtEl>
                                        <p:attrNameLst>
                                          <p:attrName>style.visibility</p:attrName>
                                        </p:attrNameLst>
                                      </p:cBhvr>
                                      <p:to>
                                        <p:strVal val="visible"/>
                                      </p:to>
                                    </p:set>
                                    <p:animEffect filter="dissolve" transition="in">
                                      <p:cBhvr>
                                        <p:cTn id="68" dur="500"/>
                                        <p:tgtEl>
                                          <p:spTgt spid="4275"/>
                                        </p:tgtEl>
                                      </p:cBhvr>
                                    </p:animEffect>
                                  </p:childTnLst>
                                </p:cTn>
                              </p:par>
                            </p:childTnLst>
                          </p:cTn>
                        </p:par>
                        <p:par>
                          <p:cTn id="69" fill="hold">
                            <p:stCondLst>
                              <p:cond delay="500"/>
                            </p:stCondLst>
                            <p:childTnLst>
                              <p:par>
                                <p:cTn id="70" presetClass="entr" nodeType="afterEffect" presetID="9" grpId="14" fill="hold">
                                  <p:stCondLst>
                                    <p:cond delay="0"/>
                                  </p:stCondLst>
                                  <p:iterate type="el" backwards="0">
                                    <p:tmAbs val="0"/>
                                  </p:iterate>
                                  <p:childTnLst>
                                    <p:set>
                                      <p:cBhvr>
                                        <p:cTn id="71" fill="hold"/>
                                        <p:tgtEl>
                                          <p:spTgt spid="4277"/>
                                        </p:tgtEl>
                                        <p:attrNameLst>
                                          <p:attrName>style.visibility</p:attrName>
                                        </p:attrNameLst>
                                      </p:cBhvr>
                                      <p:to>
                                        <p:strVal val="visible"/>
                                      </p:to>
                                    </p:set>
                                    <p:animEffect filter="dissolve" transition="in">
                                      <p:cBhvr>
                                        <p:cTn id="72" dur="500"/>
                                        <p:tgtEl>
                                          <p:spTgt spid="4277"/>
                                        </p:tgtEl>
                                      </p:cBhvr>
                                    </p:animEffect>
                                  </p:childTnLst>
                                </p:cTn>
                              </p:par>
                            </p:childTnLst>
                          </p:cTn>
                        </p:par>
                        <p:par>
                          <p:cTn id="73" fill="hold">
                            <p:stCondLst>
                              <p:cond delay="1000"/>
                            </p:stCondLst>
                            <p:childTnLst>
                              <p:par>
                                <p:cTn id="74" presetClass="entr" nodeType="afterEffect" presetID="9" grpId="15" fill="hold">
                                  <p:stCondLst>
                                    <p:cond delay="0"/>
                                  </p:stCondLst>
                                  <p:iterate type="el" backwards="0">
                                    <p:tmAbs val="0"/>
                                  </p:iterate>
                                  <p:childTnLst>
                                    <p:set>
                                      <p:cBhvr>
                                        <p:cTn id="75" fill="hold"/>
                                        <p:tgtEl>
                                          <p:spTgt spid="4276"/>
                                        </p:tgtEl>
                                        <p:attrNameLst>
                                          <p:attrName>style.visibility</p:attrName>
                                        </p:attrNameLst>
                                      </p:cBhvr>
                                      <p:to>
                                        <p:strVal val="visible"/>
                                      </p:to>
                                    </p:set>
                                    <p:animEffect filter="dissolve" transition="in">
                                      <p:cBhvr>
                                        <p:cTn id="76" dur="500"/>
                                        <p:tgtEl>
                                          <p:spTgt spid="427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272" grpId="11"/>
      <p:bldP build="whole" bldLvl="1" animBg="1" rev="0" advAuto="0" spid="4279" grpId="8"/>
      <p:bldP build="whole" bldLvl="1" animBg="1" rev="0" advAuto="0" spid="4276" grpId="15"/>
      <p:bldP build="whole" bldLvl="1" animBg="1" rev="0" advAuto="0" spid="4270" grpId="12"/>
      <p:bldP build="whole" bldLvl="1" animBg="1" rev="0" advAuto="0" spid="4271" grpId="10"/>
      <p:bldP build="whole" bldLvl="1" animBg="1" rev="0" advAuto="0" spid="4264" grpId="6"/>
      <p:bldP build="whole" bldLvl="1" animBg="1" rev="0" advAuto="0" spid="4267" grpId="9"/>
      <p:bldP build="p" bldLvl="1" animBg="1" rev="0" advAuto="0" spid="4260" grpId="2"/>
      <p:bldP build="p" bldLvl="1" animBg="1" rev="0" advAuto="0" spid="4261" grpId="1"/>
      <p:bldP build="whole" bldLvl="1" animBg="1" rev="0" advAuto="0" spid="4278" grpId="7"/>
      <p:bldP build="whole" bldLvl="1" animBg="1" rev="0" advAuto="0" spid="4244" grpId="4"/>
      <p:bldP build="whole" bldLvl="1" animBg="1" rev="0" advAuto="0" spid="4259" grpId="3"/>
      <p:bldP build="whole" bldLvl="1" animBg="1" rev="0" advAuto="0" spid="4275" grpId="13"/>
      <p:bldP build="whole" bldLvl="1" animBg="1" rev="0" advAuto="0" spid="4263" grpId="5"/>
      <p:bldP build="whole" bldLvl="1" animBg="1" rev="0" advAuto="0" spid="4277" grpId="14"/>
    </p:bldLst>
  </p:timing>
</p:sld>
</file>

<file path=ppt/slides/slide7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4282" name="Shape 4282"/>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4283" name="Shape 4283"/>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Table Products</a:t>
            </a:r>
          </a:p>
        </p:txBody>
      </p:sp>
      <p:sp>
        <p:nvSpPr>
          <p:cNvPr id="4284" name="Shape 4284"/>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4285" name="Shape 4285"/>
          <p:cNvSpPr/>
          <p:nvPr/>
        </p:nvSpPr>
        <p:spPr>
          <a:xfrm>
            <a:off x="8948504" y="3369661"/>
            <a:ext cx="43413" cy="344080"/>
          </a:xfrm>
          <a:custGeom>
            <a:avLst/>
            <a:gdLst/>
            <a:ahLst/>
            <a:cxnLst>
              <a:cxn ang="0">
                <a:pos x="wd2" y="hd2"/>
              </a:cxn>
              <a:cxn ang="5400000">
                <a:pos x="wd2" y="hd2"/>
              </a:cxn>
              <a:cxn ang="10800000">
                <a:pos x="wd2" y="hd2"/>
              </a:cxn>
              <a:cxn ang="16200000">
                <a:pos x="wd2" y="hd2"/>
              </a:cxn>
            </a:cxnLst>
            <a:rect l="0" t="0" r="r" b="b"/>
            <a:pathLst>
              <a:path w="20107" h="20864" fill="norm" stroke="1" extrusionOk="0">
                <a:moveTo>
                  <a:pt x="14318" y="12"/>
                </a:moveTo>
                <a:cubicBezTo>
                  <a:pt x="17076" y="-229"/>
                  <a:pt x="21212" y="3140"/>
                  <a:pt x="19833" y="6149"/>
                </a:cubicBezTo>
                <a:cubicBezTo>
                  <a:pt x="18454" y="9157"/>
                  <a:pt x="9263" y="15655"/>
                  <a:pt x="6046" y="18062"/>
                </a:cubicBezTo>
                <a:cubicBezTo>
                  <a:pt x="2829" y="20469"/>
                  <a:pt x="1450" y="21371"/>
                  <a:pt x="531" y="20589"/>
                </a:cubicBezTo>
                <a:cubicBezTo>
                  <a:pt x="-388" y="19807"/>
                  <a:pt x="71" y="15535"/>
                  <a:pt x="531" y="13369"/>
                </a:cubicBezTo>
                <a:cubicBezTo>
                  <a:pt x="991" y="11203"/>
                  <a:pt x="991" y="9699"/>
                  <a:pt x="3289" y="7593"/>
                </a:cubicBezTo>
                <a:cubicBezTo>
                  <a:pt x="5586" y="5487"/>
                  <a:pt x="11561" y="252"/>
                  <a:pt x="14318" y="12"/>
                </a:cubicBezTo>
                <a:close/>
              </a:path>
            </a:pathLst>
          </a:custGeom>
          <a:solidFill>
            <a:srgbClr val="FFFFFF"/>
          </a:solidFill>
          <a:ln w="12700">
            <a:miter lim="400000"/>
          </a:ln>
        </p:spPr>
        <p:txBody>
          <a:bodyPr lIns="45719" rIns="45719" anchor="ctr"/>
          <a:lstStyle/>
          <a:p>
            <a:pPr algn="ctr">
              <a:defRPr>
                <a:solidFill>
                  <a:srgbClr val="FFFFFF"/>
                </a:solidFill>
              </a:defRPr>
            </a:pPr>
          </a:p>
        </p:txBody>
      </p:sp>
      <p:sp>
        <p:nvSpPr>
          <p:cNvPr id="4286" name="Shape 4286"/>
          <p:cNvSpPr/>
          <p:nvPr/>
        </p:nvSpPr>
        <p:spPr>
          <a:xfrm>
            <a:off x="7781289" y="2729811"/>
            <a:ext cx="446723" cy="324128"/>
          </a:xfrm>
          <a:custGeom>
            <a:avLst/>
            <a:gdLst/>
            <a:ahLst/>
            <a:cxnLst>
              <a:cxn ang="0">
                <a:pos x="wd2" y="hd2"/>
              </a:cxn>
              <a:cxn ang="5400000">
                <a:pos x="wd2" y="hd2"/>
              </a:cxn>
              <a:cxn ang="10800000">
                <a:pos x="wd2" y="hd2"/>
              </a:cxn>
              <a:cxn ang="16200000">
                <a:pos x="wd2" y="hd2"/>
              </a:cxn>
            </a:cxnLst>
            <a:rect l="0" t="0" r="r" b="b"/>
            <a:pathLst>
              <a:path w="21562" h="21000" fill="norm" stroke="1" extrusionOk="0">
                <a:moveTo>
                  <a:pt x="3746" y="1327"/>
                </a:moveTo>
                <a:cubicBezTo>
                  <a:pt x="5230" y="2098"/>
                  <a:pt x="7721" y="9877"/>
                  <a:pt x="8918" y="12127"/>
                </a:cubicBezTo>
                <a:cubicBezTo>
                  <a:pt x="10115" y="14377"/>
                  <a:pt x="10020" y="15727"/>
                  <a:pt x="10930" y="14827"/>
                </a:cubicBezTo>
                <a:cubicBezTo>
                  <a:pt x="11840" y="13927"/>
                  <a:pt x="13516" y="9106"/>
                  <a:pt x="14378" y="6727"/>
                </a:cubicBezTo>
                <a:cubicBezTo>
                  <a:pt x="15240" y="4348"/>
                  <a:pt x="15575" y="1584"/>
                  <a:pt x="16102" y="556"/>
                </a:cubicBezTo>
                <a:cubicBezTo>
                  <a:pt x="16629" y="-473"/>
                  <a:pt x="16821" y="170"/>
                  <a:pt x="17539" y="556"/>
                </a:cubicBezTo>
                <a:cubicBezTo>
                  <a:pt x="18257" y="941"/>
                  <a:pt x="19742" y="1713"/>
                  <a:pt x="20413" y="2870"/>
                </a:cubicBezTo>
                <a:cubicBezTo>
                  <a:pt x="21083" y="4027"/>
                  <a:pt x="21332" y="5634"/>
                  <a:pt x="21562" y="7498"/>
                </a:cubicBezTo>
                <a:cubicBezTo>
                  <a:pt x="19263" y="6894"/>
                  <a:pt x="18736" y="7177"/>
                  <a:pt x="16964" y="9427"/>
                </a:cubicBezTo>
                <a:cubicBezTo>
                  <a:pt x="15192" y="11677"/>
                  <a:pt x="12941" y="21127"/>
                  <a:pt x="10930" y="20998"/>
                </a:cubicBezTo>
                <a:cubicBezTo>
                  <a:pt x="8918" y="20870"/>
                  <a:pt x="6571" y="10970"/>
                  <a:pt x="4895" y="8656"/>
                </a:cubicBezTo>
                <a:cubicBezTo>
                  <a:pt x="3219" y="6341"/>
                  <a:pt x="1686" y="7306"/>
                  <a:pt x="872" y="7113"/>
                </a:cubicBezTo>
                <a:cubicBezTo>
                  <a:pt x="58" y="6920"/>
                  <a:pt x="-38" y="8398"/>
                  <a:pt x="10" y="7498"/>
                </a:cubicBezTo>
                <a:cubicBezTo>
                  <a:pt x="58" y="6598"/>
                  <a:pt x="2261" y="556"/>
                  <a:pt x="3746" y="1327"/>
                </a:cubicBezTo>
                <a:close/>
              </a:path>
            </a:pathLst>
          </a:custGeom>
          <a:solidFill>
            <a:srgbClr val="FFFFFF"/>
          </a:solidFill>
          <a:ln w="12700">
            <a:miter lim="400000"/>
          </a:ln>
        </p:spPr>
        <p:txBody>
          <a:bodyPr lIns="45719" rIns="45719" anchor="ctr"/>
          <a:lstStyle/>
          <a:p>
            <a:pPr algn="ctr">
              <a:defRPr>
                <a:solidFill>
                  <a:srgbClr val="FFFFFF"/>
                </a:solidFill>
              </a:defRPr>
            </a:pPr>
          </a:p>
        </p:txBody>
      </p:sp>
      <p:grpSp>
        <p:nvGrpSpPr>
          <p:cNvPr id="4292" name="Group 4292"/>
          <p:cNvGrpSpPr/>
          <p:nvPr/>
        </p:nvGrpSpPr>
        <p:grpSpPr>
          <a:xfrm>
            <a:off x="3251777" y="2729812"/>
            <a:ext cx="7461228" cy="3199251"/>
            <a:chOff x="0" y="0"/>
            <a:chExt cx="7461226" cy="3199249"/>
          </a:xfrm>
        </p:grpSpPr>
        <p:sp>
          <p:nvSpPr>
            <p:cNvPr id="4287" name="Shape 4287"/>
            <p:cNvSpPr/>
            <p:nvPr/>
          </p:nvSpPr>
          <p:spPr>
            <a:xfrm>
              <a:off x="1" y="0"/>
              <a:ext cx="7461227" cy="639851"/>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288" name="Shape 4288"/>
            <p:cNvSpPr/>
            <p:nvPr/>
          </p:nvSpPr>
          <p:spPr>
            <a:xfrm>
              <a:off x="0" y="639850"/>
              <a:ext cx="7461227" cy="639851"/>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289" name="Shape 4289"/>
            <p:cNvSpPr/>
            <p:nvPr/>
          </p:nvSpPr>
          <p:spPr>
            <a:xfrm>
              <a:off x="1" y="1279700"/>
              <a:ext cx="7461227" cy="639851"/>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290" name="Shape 4290"/>
            <p:cNvSpPr/>
            <p:nvPr/>
          </p:nvSpPr>
          <p:spPr>
            <a:xfrm>
              <a:off x="0" y="1919550"/>
              <a:ext cx="7461227" cy="639851"/>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291" name="Shape 4291"/>
            <p:cNvSpPr/>
            <p:nvPr/>
          </p:nvSpPr>
          <p:spPr>
            <a:xfrm>
              <a:off x="1" y="2559399"/>
              <a:ext cx="7461227" cy="639851"/>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4296" name="Group 4296"/>
          <p:cNvGrpSpPr/>
          <p:nvPr/>
        </p:nvGrpSpPr>
        <p:grpSpPr>
          <a:xfrm>
            <a:off x="3251777" y="1770451"/>
            <a:ext cx="1764502" cy="959362"/>
            <a:chOff x="0" y="0"/>
            <a:chExt cx="1764501" cy="959361"/>
          </a:xfrm>
        </p:grpSpPr>
        <p:sp>
          <p:nvSpPr>
            <p:cNvPr id="4293" name="Shape 4293"/>
            <p:cNvSpPr/>
            <p:nvPr/>
          </p:nvSpPr>
          <p:spPr>
            <a:xfrm>
              <a:off x="-1" y="-1"/>
              <a:ext cx="1764503" cy="959363"/>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294" name="Shape 4294"/>
            <p:cNvSpPr/>
            <p:nvPr/>
          </p:nvSpPr>
          <p:spPr>
            <a:xfrm>
              <a:off x="764297" y="150746"/>
              <a:ext cx="273657"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defTabSz="1466850">
                <a:lnSpc>
                  <a:spcPct val="90000"/>
                </a:lnSpc>
                <a:spcBef>
                  <a:spcPts val="1000"/>
                </a:spcBef>
                <a:defRPr sz="2400">
                  <a:solidFill>
                    <a:srgbClr val="FFFFFF"/>
                  </a:solidFill>
                  <a:latin typeface="FontAwesome"/>
                  <a:ea typeface="FontAwesome"/>
                  <a:cs typeface="FontAwesome"/>
                  <a:sym typeface="FontAwesome"/>
                </a:defRPr>
              </a:lvl1pPr>
            </a:lstStyle>
            <a:p>
              <a:pPr/>
              <a:r>
                <a:t>ò</a:t>
              </a:r>
            </a:p>
          </p:txBody>
        </p:sp>
        <p:sp>
          <p:nvSpPr>
            <p:cNvPr id="4295" name="Shape 4295"/>
            <p:cNvSpPr/>
            <p:nvPr/>
          </p:nvSpPr>
          <p:spPr>
            <a:xfrm>
              <a:off x="57080" y="626479"/>
              <a:ext cx="1650340"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FFFFFF"/>
                  </a:solidFill>
                  <a:latin typeface="Lato"/>
                  <a:ea typeface="Lato"/>
                  <a:cs typeface="Lato"/>
                  <a:sym typeface="Lato"/>
                </a:defRPr>
              </a:lvl1pPr>
            </a:lstStyle>
            <a:p>
              <a:pPr/>
              <a:r>
                <a:t>Version One</a:t>
              </a:r>
            </a:p>
          </p:txBody>
        </p:sp>
      </p:grpSp>
      <p:grpSp>
        <p:nvGrpSpPr>
          <p:cNvPr id="4300" name="Group 4300"/>
          <p:cNvGrpSpPr/>
          <p:nvPr/>
        </p:nvGrpSpPr>
        <p:grpSpPr>
          <a:xfrm>
            <a:off x="5016279" y="1770451"/>
            <a:ext cx="1764502" cy="959362"/>
            <a:chOff x="0" y="0"/>
            <a:chExt cx="1764501" cy="959361"/>
          </a:xfrm>
        </p:grpSpPr>
        <p:sp>
          <p:nvSpPr>
            <p:cNvPr id="4297" name="Shape 4297"/>
            <p:cNvSpPr/>
            <p:nvPr/>
          </p:nvSpPr>
          <p:spPr>
            <a:xfrm>
              <a:off x="-1" y="-1"/>
              <a:ext cx="1764503" cy="959363"/>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298" name="Shape 4298"/>
            <p:cNvSpPr/>
            <p:nvPr/>
          </p:nvSpPr>
          <p:spPr>
            <a:xfrm>
              <a:off x="674182" y="122611"/>
              <a:ext cx="453887"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2400">
                  <a:solidFill>
                    <a:srgbClr val="FFFFFF"/>
                  </a:solidFill>
                  <a:latin typeface="FontAwesome"/>
                  <a:ea typeface="FontAwesome"/>
                  <a:cs typeface="FontAwesome"/>
                  <a:sym typeface="FontAwesome"/>
                </a:defRPr>
              </a:lvl1pPr>
            </a:lstStyle>
            <a:p>
              <a:pPr/>
              <a:r>
                <a:t></a:t>
              </a:r>
            </a:p>
          </p:txBody>
        </p:sp>
        <p:sp>
          <p:nvSpPr>
            <p:cNvPr id="4299" name="Shape 4299"/>
            <p:cNvSpPr/>
            <p:nvPr/>
          </p:nvSpPr>
          <p:spPr>
            <a:xfrm>
              <a:off x="70751" y="626479"/>
              <a:ext cx="1650340"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FFFFFF"/>
                  </a:solidFill>
                  <a:latin typeface="Lato"/>
                  <a:ea typeface="Lato"/>
                  <a:cs typeface="Lato"/>
                  <a:sym typeface="Lato"/>
                </a:defRPr>
              </a:lvl1pPr>
            </a:lstStyle>
            <a:p>
              <a:pPr/>
              <a:r>
                <a:t>Version  Two</a:t>
              </a:r>
            </a:p>
          </p:txBody>
        </p:sp>
      </p:grpSp>
      <p:grpSp>
        <p:nvGrpSpPr>
          <p:cNvPr id="4304" name="Group 4304"/>
          <p:cNvGrpSpPr/>
          <p:nvPr/>
        </p:nvGrpSpPr>
        <p:grpSpPr>
          <a:xfrm>
            <a:off x="6780779" y="1770451"/>
            <a:ext cx="2167725" cy="959362"/>
            <a:chOff x="0" y="0"/>
            <a:chExt cx="2167724" cy="959361"/>
          </a:xfrm>
        </p:grpSpPr>
        <p:sp>
          <p:nvSpPr>
            <p:cNvPr id="4301" name="Shape 4301"/>
            <p:cNvSpPr/>
            <p:nvPr/>
          </p:nvSpPr>
          <p:spPr>
            <a:xfrm>
              <a:off x="-1" y="-1"/>
              <a:ext cx="2167726" cy="959363"/>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302" name="Shape 4302"/>
            <p:cNvSpPr/>
            <p:nvPr/>
          </p:nvSpPr>
          <p:spPr>
            <a:xfrm>
              <a:off x="1020361" y="150746"/>
              <a:ext cx="127001"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defTabSz="1466850">
                <a:lnSpc>
                  <a:spcPct val="90000"/>
                </a:lnSpc>
                <a:spcBef>
                  <a:spcPts val="1000"/>
                </a:spcBef>
                <a:defRPr sz="2400">
                  <a:solidFill>
                    <a:srgbClr val="FFFFFF"/>
                  </a:solidFill>
                  <a:latin typeface="FontAwesome"/>
                  <a:ea typeface="FontAwesome"/>
                  <a:cs typeface="FontAwesome"/>
                  <a:sym typeface="FontAwesome"/>
                </a:defRPr>
              </a:lvl1pPr>
            </a:lstStyle>
            <a:p>
              <a:pPr/>
              <a:r>
                <a:t></a:t>
              </a:r>
            </a:p>
          </p:txBody>
        </p:sp>
        <p:sp>
          <p:nvSpPr>
            <p:cNvPr id="4303" name="Shape 4303"/>
            <p:cNvSpPr/>
            <p:nvPr/>
          </p:nvSpPr>
          <p:spPr>
            <a:xfrm>
              <a:off x="258693" y="626479"/>
              <a:ext cx="1650339"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FFFFFF"/>
                  </a:solidFill>
                  <a:latin typeface="Lato"/>
                  <a:ea typeface="Lato"/>
                  <a:cs typeface="Lato"/>
                  <a:sym typeface="Lato"/>
                </a:defRPr>
              </a:lvl1pPr>
            </a:lstStyle>
            <a:p>
              <a:pPr/>
              <a:r>
                <a:t>Version  Three </a:t>
              </a:r>
            </a:p>
          </p:txBody>
        </p:sp>
      </p:grpSp>
      <p:grpSp>
        <p:nvGrpSpPr>
          <p:cNvPr id="4308" name="Group 4308"/>
          <p:cNvGrpSpPr/>
          <p:nvPr/>
        </p:nvGrpSpPr>
        <p:grpSpPr>
          <a:xfrm>
            <a:off x="8948504" y="1770451"/>
            <a:ext cx="1764502" cy="959362"/>
            <a:chOff x="0" y="0"/>
            <a:chExt cx="1764501" cy="959361"/>
          </a:xfrm>
        </p:grpSpPr>
        <p:sp>
          <p:nvSpPr>
            <p:cNvPr id="4305" name="Shape 4305"/>
            <p:cNvSpPr/>
            <p:nvPr/>
          </p:nvSpPr>
          <p:spPr>
            <a:xfrm>
              <a:off x="-1" y="-1"/>
              <a:ext cx="1764503" cy="959363"/>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306" name="Shape 4306"/>
            <p:cNvSpPr/>
            <p:nvPr/>
          </p:nvSpPr>
          <p:spPr>
            <a:xfrm>
              <a:off x="655306" y="150746"/>
              <a:ext cx="453888" cy="41896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defTabSz="1466850">
                <a:lnSpc>
                  <a:spcPct val="90000"/>
                </a:lnSpc>
                <a:spcBef>
                  <a:spcPts val="1000"/>
                </a:spcBef>
                <a:defRPr sz="2400">
                  <a:solidFill>
                    <a:srgbClr val="FFFFFF"/>
                  </a:solidFill>
                  <a:latin typeface="FontAwesome"/>
                  <a:ea typeface="FontAwesome"/>
                  <a:cs typeface="FontAwesome"/>
                  <a:sym typeface="FontAwesome"/>
                </a:defRPr>
              </a:lvl1pPr>
            </a:lstStyle>
            <a:p>
              <a:pPr/>
              <a:r>
                <a:t></a:t>
              </a:r>
            </a:p>
          </p:txBody>
        </p:sp>
        <p:sp>
          <p:nvSpPr>
            <p:cNvPr id="4307" name="Shape 4307"/>
            <p:cNvSpPr/>
            <p:nvPr/>
          </p:nvSpPr>
          <p:spPr>
            <a:xfrm>
              <a:off x="57080" y="626479"/>
              <a:ext cx="1650340"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FFFFFF"/>
                  </a:solidFill>
                  <a:latin typeface="Lato"/>
                  <a:ea typeface="Lato"/>
                  <a:cs typeface="Lato"/>
                  <a:sym typeface="Lato"/>
                </a:defRPr>
              </a:lvl1pPr>
            </a:lstStyle>
            <a:p>
              <a:pPr/>
              <a:r>
                <a:t>Version  Four</a:t>
              </a:r>
            </a:p>
          </p:txBody>
        </p:sp>
      </p:grpSp>
      <p:grpSp>
        <p:nvGrpSpPr>
          <p:cNvPr id="4311" name="Group 4311"/>
          <p:cNvGrpSpPr/>
          <p:nvPr/>
        </p:nvGrpSpPr>
        <p:grpSpPr>
          <a:xfrm>
            <a:off x="1478997" y="2729812"/>
            <a:ext cx="1764502" cy="639851"/>
            <a:chOff x="0" y="0"/>
            <a:chExt cx="1764501" cy="639849"/>
          </a:xfrm>
        </p:grpSpPr>
        <p:sp>
          <p:nvSpPr>
            <p:cNvPr id="4309" name="Shape 4309"/>
            <p:cNvSpPr/>
            <p:nvPr/>
          </p:nvSpPr>
          <p:spPr>
            <a:xfrm>
              <a:off x="-1" y="0"/>
              <a:ext cx="1764503" cy="639850"/>
            </a:xfrm>
            <a:prstGeom prst="rect">
              <a:avLst/>
            </a:prstGeom>
            <a:solidFill>
              <a:srgbClr val="E4E4E4"/>
            </a:solidFill>
            <a:ln w="12700" cap="flat">
              <a:noFill/>
              <a:miter lim="400000"/>
            </a:ln>
            <a:effectLst/>
          </p:spPr>
          <p:txBody>
            <a:bodyPr wrap="square" lIns="45719" tIns="45719" rIns="45719" bIns="45719" numCol="1" anchor="ctr">
              <a:noAutofit/>
            </a:bodyPr>
            <a:lstStyle/>
            <a:p>
              <a:pPr algn="ctr">
                <a:defRPr sz="1400">
                  <a:solidFill>
                    <a:srgbClr val="363F49"/>
                  </a:solidFill>
                </a:defRPr>
              </a:pPr>
            </a:p>
          </p:txBody>
        </p:sp>
        <p:sp>
          <p:nvSpPr>
            <p:cNvPr id="4310" name="Shape 4310"/>
            <p:cNvSpPr/>
            <p:nvPr/>
          </p:nvSpPr>
          <p:spPr>
            <a:xfrm>
              <a:off x="-1" y="166254"/>
              <a:ext cx="1764503"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363F49"/>
                  </a:solidFill>
                </a:defRPr>
              </a:lvl1pPr>
            </a:lstStyle>
            <a:p>
              <a:pPr/>
              <a:r>
                <a:t>Feature A</a:t>
              </a:r>
            </a:p>
          </p:txBody>
        </p:sp>
      </p:grpSp>
      <p:grpSp>
        <p:nvGrpSpPr>
          <p:cNvPr id="4314" name="Group 4314"/>
          <p:cNvGrpSpPr/>
          <p:nvPr/>
        </p:nvGrpSpPr>
        <p:grpSpPr>
          <a:xfrm>
            <a:off x="1478995" y="3369662"/>
            <a:ext cx="1764502" cy="639851"/>
            <a:chOff x="0" y="0"/>
            <a:chExt cx="1764501" cy="639849"/>
          </a:xfrm>
        </p:grpSpPr>
        <p:sp>
          <p:nvSpPr>
            <p:cNvPr id="4312" name="Shape 4312"/>
            <p:cNvSpPr/>
            <p:nvPr/>
          </p:nvSpPr>
          <p:spPr>
            <a:xfrm>
              <a:off x="-1" y="0"/>
              <a:ext cx="1764503" cy="639850"/>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sz="1400">
                  <a:solidFill>
                    <a:srgbClr val="363F49"/>
                  </a:solidFill>
                </a:defRPr>
              </a:pPr>
            </a:p>
          </p:txBody>
        </p:sp>
        <p:sp>
          <p:nvSpPr>
            <p:cNvPr id="4313" name="Shape 4313"/>
            <p:cNvSpPr/>
            <p:nvPr/>
          </p:nvSpPr>
          <p:spPr>
            <a:xfrm>
              <a:off x="-1" y="166254"/>
              <a:ext cx="1764503"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363F49"/>
                  </a:solidFill>
                </a:defRPr>
              </a:lvl1pPr>
            </a:lstStyle>
            <a:p>
              <a:pPr/>
              <a:r>
                <a:t>Feature B</a:t>
              </a:r>
            </a:p>
          </p:txBody>
        </p:sp>
      </p:grpSp>
      <p:grpSp>
        <p:nvGrpSpPr>
          <p:cNvPr id="4317" name="Group 4317"/>
          <p:cNvGrpSpPr/>
          <p:nvPr/>
        </p:nvGrpSpPr>
        <p:grpSpPr>
          <a:xfrm>
            <a:off x="1478997" y="4009511"/>
            <a:ext cx="1764502" cy="639851"/>
            <a:chOff x="0" y="0"/>
            <a:chExt cx="1764501" cy="639849"/>
          </a:xfrm>
        </p:grpSpPr>
        <p:sp>
          <p:nvSpPr>
            <p:cNvPr id="4315" name="Shape 4315"/>
            <p:cNvSpPr/>
            <p:nvPr/>
          </p:nvSpPr>
          <p:spPr>
            <a:xfrm>
              <a:off x="-1" y="0"/>
              <a:ext cx="1764503" cy="639850"/>
            </a:xfrm>
            <a:prstGeom prst="rect">
              <a:avLst/>
            </a:prstGeom>
            <a:solidFill>
              <a:srgbClr val="E4E4E4"/>
            </a:solidFill>
            <a:ln w="12700" cap="flat">
              <a:noFill/>
              <a:miter lim="400000"/>
            </a:ln>
            <a:effectLst/>
          </p:spPr>
          <p:txBody>
            <a:bodyPr wrap="square" lIns="45719" tIns="45719" rIns="45719" bIns="45719" numCol="1" anchor="ctr">
              <a:noAutofit/>
            </a:bodyPr>
            <a:lstStyle/>
            <a:p>
              <a:pPr algn="ctr">
                <a:defRPr sz="1400">
                  <a:solidFill>
                    <a:srgbClr val="363F49"/>
                  </a:solidFill>
                </a:defRPr>
              </a:pPr>
            </a:p>
          </p:txBody>
        </p:sp>
        <p:sp>
          <p:nvSpPr>
            <p:cNvPr id="4316" name="Shape 4316"/>
            <p:cNvSpPr/>
            <p:nvPr/>
          </p:nvSpPr>
          <p:spPr>
            <a:xfrm>
              <a:off x="-1" y="166254"/>
              <a:ext cx="1764503"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363F49"/>
                  </a:solidFill>
                </a:defRPr>
              </a:lvl1pPr>
            </a:lstStyle>
            <a:p>
              <a:pPr/>
              <a:r>
                <a:t>Feature C</a:t>
              </a:r>
            </a:p>
          </p:txBody>
        </p:sp>
      </p:grpSp>
      <p:grpSp>
        <p:nvGrpSpPr>
          <p:cNvPr id="4320" name="Group 4320"/>
          <p:cNvGrpSpPr/>
          <p:nvPr/>
        </p:nvGrpSpPr>
        <p:grpSpPr>
          <a:xfrm>
            <a:off x="1478995" y="4649361"/>
            <a:ext cx="1764502" cy="639851"/>
            <a:chOff x="0" y="0"/>
            <a:chExt cx="1764501" cy="639849"/>
          </a:xfrm>
        </p:grpSpPr>
        <p:sp>
          <p:nvSpPr>
            <p:cNvPr id="4318" name="Shape 4318"/>
            <p:cNvSpPr/>
            <p:nvPr/>
          </p:nvSpPr>
          <p:spPr>
            <a:xfrm>
              <a:off x="-1" y="0"/>
              <a:ext cx="1764503" cy="639850"/>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sz="1400">
                  <a:solidFill>
                    <a:srgbClr val="363F49"/>
                  </a:solidFill>
                </a:defRPr>
              </a:pPr>
            </a:p>
          </p:txBody>
        </p:sp>
        <p:sp>
          <p:nvSpPr>
            <p:cNvPr id="4319" name="Shape 4319"/>
            <p:cNvSpPr/>
            <p:nvPr/>
          </p:nvSpPr>
          <p:spPr>
            <a:xfrm>
              <a:off x="-1" y="166254"/>
              <a:ext cx="1764503"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363F49"/>
                  </a:solidFill>
                </a:defRPr>
              </a:lvl1pPr>
            </a:lstStyle>
            <a:p>
              <a:pPr/>
              <a:r>
                <a:t>Feature D</a:t>
              </a:r>
            </a:p>
          </p:txBody>
        </p:sp>
      </p:grpSp>
      <p:grpSp>
        <p:nvGrpSpPr>
          <p:cNvPr id="4323" name="Group 4323"/>
          <p:cNvGrpSpPr/>
          <p:nvPr/>
        </p:nvGrpSpPr>
        <p:grpSpPr>
          <a:xfrm>
            <a:off x="1478997" y="5289212"/>
            <a:ext cx="1764502" cy="639851"/>
            <a:chOff x="0" y="0"/>
            <a:chExt cx="1764501" cy="639849"/>
          </a:xfrm>
        </p:grpSpPr>
        <p:sp>
          <p:nvSpPr>
            <p:cNvPr id="4321" name="Shape 4321"/>
            <p:cNvSpPr/>
            <p:nvPr/>
          </p:nvSpPr>
          <p:spPr>
            <a:xfrm>
              <a:off x="-1" y="0"/>
              <a:ext cx="1764503" cy="639850"/>
            </a:xfrm>
            <a:prstGeom prst="rect">
              <a:avLst/>
            </a:prstGeom>
            <a:solidFill>
              <a:srgbClr val="E4E4E4"/>
            </a:solidFill>
            <a:ln w="12700" cap="flat">
              <a:noFill/>
              <a:miter lim="400000"/>
            </a:ln>
            <a:effectLst/>
          </p:spPr>
          <p:txBody>
            <a:bodyPr wrap="square" lIns="45719" tIns="45719" rIns="45719" bIns="45719" numCol="1" anchor="ctr">
              <a:noAutofit/>
            </a:bodyPr>
            <a:lstStyle/>
            <a:p>
              <a:pPr algn="ctr">
                <a:defRPr sz="1400">
                  <a:solidFill>
                    <a:srgbClr val="363F49"/>
                  </a:solidFill>
                </a:defRPr>
              </a:pPr>
            </a:p>
          </p:txBody>
        </p:sp>
        <p:sp>
          <p:nvSpPr>
            <p:cNvPr id="4322" name="Shape 4322"/>
            <p:cNvSpPr/>
            <p:nvPr/>
          </p:nvSpPr>
          <p:spPr>
            <a:xfrm>
              <a:off x="-1" y="166254"/>
              <a:ext cx="1764503"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363F49"/>
                  </a:solidFill>
                </a:defRPr>
              </a:lvl1pPr>
            </a:lstStyle>
            <a:p>
              <a:pPr/>
              <a:r>
                <a:t>Feature E</a:t>
              </a:r>
            </a:p>
          </p:txBody>
        </p:sp>
      </p:grpSp>
      <p:sp>
        <p:nvSpPr>
          <p:cNvPr id="4324" name="Shape 4324"/>
          <p:cNvSpPr/>
          <p:nvPr/>
        </p:nvSpPr>
        <p:spPr>
          <a:xfrm>
            <a:off x="1910823" y="1896156"/>
            <a:ext cx="917412" cy="650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p>
            <a:pPr algn="ctr">
              <a:defRPr>
                <a:solidFill>
                  <a:srgbClr val="363F49"/>
                </a:solidFill>
                <a:latin typeface="Lato"/>
                <a:ea typeface="Lato"/>
                <a:cs typeface="Lato"/>
                <a:sym typeface="Lato"/>
              </a:defRPr>
            </a:pPr>
            <a:r>
              <a:t>Special</a:t>
            </a:r>
          </a:p>
          <a:p>
            <a:pPr algn="ctr">
              <a:defRPr>
                <a:solidFill>
                  <a:srgbClr val="363F49"/>
                </a:solidFill>
                <a:latin typeface="Lato"/>
                <a:ea typeface="Lato"/>
                <a:cs typeface="Lato"/>
                <a:sym typeface="Lato"/>
              </a:defRPr>
            </a:pPr>
            <a:r>
              <a:t>Feature</a:t>
            </a:r>
          </a:p>
        </p:txBody>
      </p:sp>
      <p:grpSp>
        <p:nvGrpSpPr>
          <p:cNvPr id="4327" name="Group 4327"/>
          <p:cNvGrpSpPr/>
          <p:nvPr/>
        </p:nvGrpSpPr>
        <p:grpSpPr>
          <a:xfrm>
            <a:off x="3929129" y="2840662"/>
            <a:ext cx="307440" cy="1090154"/>
            <a:chOff x="0" y="0"/>
            <a:chExt cx="307439" cy="1090153"/>
          </a:xfrm>
        </p:grpSpPr>
        <p:sp>
          <p:nvSpPr>
            <p:cNvPr id="4325" name="Shape 4325"/>
            <p:cNvSpPr/>
            <p:nvPr/>
          </p:nvSpPr>
          <p:spPr>
            <a:xfrm>
              <a:off x="0" y="0"/>
              <a:ext cx="307440" cy="459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99AEBA"/>
                  </a:solidFill>
                  <a:latin typeface="FontAwesome"/>
                  <a:ea typeface="FontAwesome"/>
                  <a:cs typeface="FontAwesome"/>
                  <a:sym typeface="FontAwesome"/>
                </a:defRPr>
              </a:lvl1pPr>
            </a:lstStyle>
            <a:p>
              <a:pPr/>
              <a:r>
                <a:t>X</a:t>
              </a:r>
            </a:p>
          </p:txBody>
        </p:sp>
        <p:sp>
          <p:nvSpPr>
            <p:cNvPr id="4326" name="Shape 4326"/>
            <p:cNvSpPr/>
            <p:nvPr/>
          </p:nvSpPr>
          <p:spPr>
            <a:xfrm>
              <a:off x="0" y="630413"/>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99AEBA"/>
                  </a:solidFill>
                  <a:latin typeface="FontAwesome"/>
                  <a:ea typeface="FontAwesome"/>
                  <a:cs typeface="FontAwesome"/>
                  <a:sym typeface="FontAwesome"/>
                </a:defRPr>
              </a:lvl1pPr>
            </a:lstStyle>
            <a:p>
              <a:pPr/>
              <a:r>
                <a:t>X</a:t>
              </a:r>
            </a:p>
          </p:txBody>
        </p:sp>
      </p:grpSp>
      <p:grpSp>
        <p:nvGrpSpPr>
          <p:cNvPr id="4331" name="Group 4331"/>
          <p:cNvGrpSpPr/>
          <p:nvPr/>
        </p:nvGrpSpPr>
        <p:grpSpPr>
          <a:xfrm>
            <a:off x="5673947" y="2840662"/>
            <a:ext cx="307441" cy="1714800"/>
            <a:chOff x="0" y="0"/>
            <a:chExt cx="307439" cy="1714799"/>
          </a:xfrm>
        </p:grpSpPr>
        <p:sp>
          <p:nvSpPr>
            <p:cNvPr id="4328" name="Shape 4328"/>
            <p:cNvSpPr/>
            <p:nvPr/>
          </p:nvSpPr>
          <p:spPr>
            <a:xfrm>
              <a:off x="0" y="0"/>
              <a:ext cx="307440" cy="459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637C90"/>
                  </a:solidFill>
                  <a:latin typeface="FontAwesome"/>
                  <a:ea typeface="FontAwesome"/>
                  <a:cs typeface="FontAwesome"/>
                  <a:sym typeface="FontAwesome"/>
                </a:defRPr>
              </a:lvl1pPr>
            </a:lstStyle>
            <a:p>
              <a:pPr/>
              <a:r>
                <a:t>X</a:t>
              </a:r>
            </a:p>
          </p:txBody>
        </p:sp>
        <p:sp>
          <p:nvSpPr>
            <p:cNvPr id="4329" name="Shape 4329"/>
            <p:cNvSpPr/>
            <p:nvPr/>
          </p:nvSpPr>
          <p:spPr>
            <a:xfrm>
              <a:off x="0" y="630413"/>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637C90"/>
                  </a:solidFill>
                  <a:latin typeface="FontAwesome"/>
                  <a:ea typeface="FontAwesome"/>
                  <a:cs typeface="FontAwesome"/>
                  <a:sym typeface="FontAwesome"/>
                </a:defRPr>
              </a:lvl1pPr>
            </a:lstStyle>
            <a:p>
              <a:pPr/>
              <a:r>
                <a:t>X</a:t>
              </a:r>
            </a:p>
          </p:txBody>
        </p:sp>
        <p:sp>
          <p:nvSpPr>
            <p:cNvPr id="4330" name="Shape 4330"/>
            <p:cNvSpPr/>
            <p:nvPr/>
          </p:nvSpPr>
          <p:spPr>
            <a:xfrm>
              <a:off x="0" y="1255059"/>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637C90"/>
                  </a:solidFill>
                  <a:latin typeface="FontAwesome"/>
                  <a:ea typeface="FontAwesome"/>
                  <a:cs typeface="FontAwesome"/>
                  <a:sym typeface="FontAwesome"/>
                </a:defRPr>
              </a:lvl1pPr>
            </a:lstStyle>
            <a:p>
              <a:pPr/>
              <a:r>
                <a:t>X</a:t>
              </a:r>
            </a:p>
          </p:txBody>
        </p:sp>
      </p:grpSp>
      <p:grpSp>
        <p:nvGrpSpPr>
          <p:cNvPr id="4336" name="Group 4336"/>
          <p:cNvGrpSpPr/>
          <p:nvPr/>
        </p:nvGrpSpPr>
        <p:grpSpPr>
          <a:xfrm>
            <a:off x="7640060" y="2840662"/>
            <a:ext cx="307441" cy="2359280"/>
            <a:chOff x="0" y="0"/>
            <a:chExt cx="307439" cy="2359279"/>
          </a:xfrm>
        </p:grpSpPr>
        <p:sp>
          <p:nvSpPr>
            <p:cNvPr id="4332" name="Shape 4332"/>
            <p:cNvSpPr/>
            <p:nvPr/>
          </p:nvSpPr>
          <p:spPr>
            <a:xfrm>
              <a:off x="0" y="0"/>
              <a:ext cx="307440" cy="459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F23B48"/>
                  </a:solidFill>
                  <a:latin typeface="FontAwesome"/>
                  <a:ea typeface="FontAwesome"/>
                  <a:cs typeface="FontAwesome"/>
                  <a:sym typeface="FontAwesome"/>
                </a:defRPr>
              </a:lvl1pPr>
            </a:lstStyle>
            <a:p>
              <a:pPr/>
              <a:r>
                <a:t>X</a:t>
              </a:r>
            </a:p>
          </p:txBody>
        </p:sp>
        <p:sp>
          <p:nvSpPr>
            <p:cNvPr id="4333" name="Shape 4333"/>
            <p:cNvSpPr/>
            <p:nvPr/>
          </p:nvSpPr>
          <p:spPr>
            <a:xfrm>
              <a:off x="0" y="630412"/>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F23B48"/>
                  </a:solidFill>
                  <a:latin typeface="FontAwesome"/>
                  <a:ea typeface="FontAwesome"/>
                  <a:cs typeface="FontAwesome"/>
                  <a:sym typeface="FontAwesome"/>
                </a:defRPr>
              </a:lvl1pPr>
            </a:lstStyle>
            <a:p>
              <a:pPr/>
              <a:r>
                <a:t>X</a:t>
              </a:r>
            </a:p>
          </p:txBody>
        </p:sp>
        <p:sp>
          <p:nvSpPr>
            <p:cNvPr id="4334" name="Shape 4334"/>
            <p:cNvSpPr/>
            <p:nvPr/>
          </p:nvSpPr>
          <p:spPr>
            <a:xfrm>
              <a:off x="0" y="1255058"/>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F23B48"/>
                  </a:solidFill>
                  <a:latin typeface="FontAwesome"/>
                  <a:ea typeface="FontAwesome"/>
                  <a:cs typeface="FontAwesome"/>
                  <a:sym typeface="FontAwesome"/>
                </a:defRPr>
              </a:lvl1pPr>
            </a:lstStyle>
            <a:p>
              <a:pPr/>
              <a:r>
                <a:t>X</a:t>
              </a:r>
            </a:p>
          </p:txBody>
        </p:sp>
        <p:sp>
          <p:nvSpPr>
            <p:cNvPr id="4335" name="Shape 4335"/>
            <p:cNvSpPr/>
            <p:nvPr/>
          </p:nvSpPr>
          <p:spPr>
            <a:xfrm>
              <a:off x="0" y="1899539"/>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F23B48"/>
                  </a:solidFill>
                  <a:latin typeface="FontAwesome"/>
                  <a:ea typeface="FontAwesome"/>
                  <a:cs typeface="FontAwesome"/>
                  <a:sym typeface="FontAwesome"/>
                </a:defRPr>
              </a:lvl1pPr>
            </a:lstStyle>
            <a:p>
              <a:pPr/>
              <a:r>
                <a:t>X</a:t>
              </a:r>
            </a:p>
          </p:txBody>
        </p:sp>
      </p:grpSp>
      <p:grpSp>
        <p:nvGrpSpPr>
          <p:cNvPr id="4342" name="Group 4342"/>
          <p:cNvGrpSpPr/>
          <p:nvPr/>
        </p:nvGrpSpPr>
        <p:grpSpPr>
          <a:xfrm>
            <a:off x="9606173" y="2840662"/>
            <a:ext cx="307440" cy="3013110"/>
            <a:chOff x="0" y="0"/>
            <a:chExt cx="307439" cy="3013108"/>
          </a:xfrm>
        </p:grpSpPr>
        <p:sp>
          <p:nvSpPr>
            <p:cNvPr id="4337" name="Shape 4337"/>
            <p:cNvSpPr/>
            <p:nvPr/>
          </p:nvSpPr>
          <p:spPr>
            <a:xfrm>
              <a:off x="0" y="0"/>
              <a:ext cx="307440" cy="45974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495D6B"/>
                  </a:solidFill>
                  <a:latin typeface="FontAwesome"/>
                  <a:ea typeface="FontAwesome"/>
                  <a:cs typeface="FontAwesome"/>
                  <a:sym typeface="FontAwesome"/>
                </a:defRPr>
              </a:lvl1pPr>
            </a:lstStyle>
            <a:p>
              <a:pPr/>
              <a:r>
                <a:t>X</a:t>
              </a:r>
            </a:p>
          </p:txBody>
        </p:sp>
        <p:sp>
          <p:nvSpPr>
            <p:cNvPr id="4338" name="Shape 4338"/>
            <p:cNvSpPr/>
            <p:nvPr/>
          </p:nvSpPr>
          <p:spPr>
            <a:xfrm>
              <a:off x="0" y="630413"/>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495D6B"/>
                  </a:solidFill>
                  <a:latin typeface="FontAwesome"/>
                  <a:ea typeface="FontAwesome"/>
                  <a:cs typeface="FontAwesome"/>
                  <a:sym typeface="FontAwesome"/>
                </a:defRPr>
              </a:lvl1pPr>
            </a:lstStyle>
            <a:p>
              <a:pPr/>
              <a:r>
                <a:t>X</a:t>
              </a:r>
            </a:p>
          </p:txBody>
        </p:sp>
        <p:sp>
          <p:nvSpPr>
            <p:cNvPr id="4339" name="Shape 4339"/>
            <p:cNvSpPr/>
            <p:nvPr/>
          </p:nvSpPr>
          <p:spPr>
            <a:xfrm>
              <a:off x="0" y="1255059"/>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495D6B"/>
                  </a:solidFill>
                  <a:latin typeface="FontAwesome"/>
                  <a:ea typeface="FontAwesome"/>
                  <a:cs typeface="FontAwesome"/>
                  <a:sym typeface="FontAwesome"/>
                </a:defRPr>
              </a:lvl1pPr>
            </a:lstStyle>
            <a:p>
              <a:pPr/>
              <a:r>
                <a:t>X</a:t>
              </a:r>
            </a:p>
          </p:txBody>
        </p:sp>
        <p:sp>
          <p:nvSpPr>
            <p:cNvPr id="4340" name="Shape 4340"/>
            <p:cNvSpPr/>
            <p:nvPr/>
          </p:nvSpPr>
          <p:spPr>
            <a:xfrm>
              <a:off x="0" y="1899540"/>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495D6B"/>
                  </a:solidFill>
                  <a:latin typeface="FontAwesome"/>
                  <a:ea typeface="FontAwesome"/>
                  <a:cs typeface="FontAwesome"/>
                  <a:sym typeface="FontAwesome"/>
                </a:defRPr>
              </a:lvl1pPr>
            </a:lstStyle>
            <a:p>
              <a:pPr/>
              <a:r>
                <a:t>X</a:t>
              </a:r>
            </a:p>
          </p:txBody>
        </p:sp>
        <p:sp>
          <p:nvSpPr>
            <p:cNvPr id="4341" name="Shape 4341"/>
            <p:cNvSpPr/>
            <p:nvPr/>
          </p:nvSpPr>
          <p:spPr>
            <a:xfrm>
              <a:off x="0" y="2553368"/>
              <a:ext cx="30744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defRPr sz="2400">
                  <a:solidFill>
                    <a:srgbClr val="495D6B"/>
                  </a:solidFill>
                  <a:latin typeface="FontAwesome"/>
                  <a:ea typeface="FontAwesome"/>
                  <a:cs typeface="FontAwesome"/>
                  <a:sym typeface="FontAwesome"/>
                </a:defRPr>
              </a:lvl1pPr>
            </a:lstStyle>
            <a:p>
              <a:pPr/>
              <a:r>
                <a:t>X</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4283">
                                            <p:bg/>
                                          </p:spTgt>
                                        </p:tgtEl>
                                        <p:attrNameLst>
                                          <p:attrName>style.visibility</p:attrName>
                                        </p:attrNameLst>
                                      </p:cBhvr>
                                      <p:to>
                                        <p:strVal val="visible"/>
                                      </p:to>
                                    </p:set>
                                    <p:animEffect filter="wipe(left)" transition="in">
                                      <p:cBhvr>
                                        <p:cTn id="7" dur="500"/>
                                        <p:tgtEl>
                                          <p:spTgt spid="428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4283">
                                            <p:txEl>
                                              <p:pRg st="0" end="0"/>
                                            </p:txEl>
                                          </p:spTgt>
                                        </p:tgtEl>
                                        <p:attrNameLst>
                                          <p:attrName>style.visibility</p:attrName>
                                        </p:attrNameLst>
                                      </p:cBhvr>
                                      <p:to>
                                        <p:strVal val="visible"/>
                                      </p:to>
                                    </p:set>
                                    <p:animEffect filter="wipe(left)" transition="in">
                                      <p:cBhvr>
                                        <p:cTn id="10" dur="500"/>
                                        <p:tgtEl>
                                          <p:spTgt spid="428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4282">
                                            <p:bg/>
                                          </p:spTgt>
                                        </p:tgtEl>
                                        <p:attrNameLst>
                                          <p:attrName>style.visibility</p:attrName>
                                        </p:attrNameLst>
                                      </p:cBhvr>
                                      <p:to>
                                        <p:strVal val="visible"/>
                                      </p:to>
                                    </p:set>
                                    <p:animEffect filter="dissolve" transition="in">
                                      <p:cBhvr>
                                        <p:cTn id="15" dur="500"/>
                                        <p:tgtEl>
                                          <p:spTgt spid="4282">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4282">
                                            <p:txEl>
                                              <p:pRg st="0" end="0"/>
                                            </p:txEl>
                                          </p:spTgt>
                                        </p:tgtEl>
                                        <p:attrNameLst>
                                          <p:attrName>style.visibility</p:attrName>
                                        </p:attrNameLst>
                                      </p:cBhvr>
                                      <p:to>
                                        <p:strVal val="visible"/>
                                      </p:to>
                                    </p:set>
                                    <p:animEffect filter="dissolve" transition="in">
                                      <p:cBhvr>
                                        <p:cTn id="18" dur="500"/>
                                        <p:tgtEl>
                                          <p:spTgt spid="428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4324"/>
                                        </p:tgtEl>
                                        <p:attrNameLst>
                                          <p:attrName>style.visibility</p:attrName>
                                        </p:attrNameLst>
                                      </p:cBhvr>
                                      <p:to>
                                        <p:strVal val="visible"/>
                                      </p:to>
                                    </p:set>
                                    <p:animEffect filter="wipe(down)" transition="in">
                                      <p:cBhvr>
                                        <p:cTn id="23" dur="500"/>
                                        <p:tgtEl>
                                          <p:spTgt spid="4324"/>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4311"/>
                                        </p:tgtEl>
                                        <p:attrNameLst>
                                          <p:attrName>style.visibility</p:attrName>
                                        </p:attrNameLst>
                                      </p:cBhvr>
                                      <p:to>
                                        <p:strVal val="visible"/>
                                      </p:to>
                                    </p:set>
                                    <p:animEffect filter="dissolve" transition="in">
                                      <p:cBhvr>
                                        <p:cTn id="28" dur="500"/>
                                        <p:tgtEl>
                                          <p:spTgt spid="4311"/>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4314"/>
                                        </p:tgtEl>
                                        <p:attrNameLst>
                                          <p:attrName>style.visibility</p:attrName>
                                        </p:attrNameLst>
                                      </p:cBhvr>
                                      <p:to>
                                        <p:strVal val="visible"/>
                                      </p:to>
                                    </p:set>
                                    <p:animEffect filter="dissolve" transition="in">
                                      <p:cBhvr>
                                        <p:cTn id="32" dur="500"/>
                                        <p:tgtEl>
                                          <p:spTgt spid="4314"/>
                                        </p:tgtEl>
                                      </p:cBhvr>
                                    </p:animEffect>
                                  </p:childTnLst>
                                </p:cTn>
                              </p:par>
                            </p:childTnLst>
                          </p:cTn>
                        </p:par>
                        <p:par>
                          <p:cTn id="33" fill="hold">
                            <p:stCondLst>
                              <p:cond delay="1000"/>
                            </p:stCondLst>
                            <p:childTnLst>
                              <p:par>
                                <p:cTn id="34" presetClass="entr" nodeType="afterEffect" presetID="9" grpId="6" fill="hold">
                                  <p:stCondLst>
                                    <p:cond delay="0"/>
                                  </p:stCondLst>
                                  <p:iterate type="el" backwards="0">
                                    <p:tmAbs val="0"/>
                                  </p:iterate>
                                  <p:childTnLst>
                                    <p:set>
                                      <p:cBhvr>
                                        <p:cTn id="35" fill="hold"/>
                                        <p:tgtEl>
                                          <p:spTgt spid="4317"/>
                                        </p:tgtEl>
                                        <p:attrNameLst>
                                          <p:attrName>style.visibility</p:attrName>
                                        </p:attrNameLst>
                                      </p:cBhvr>
                                      <p:to>
                                        <p:strVal val="visible"/>
                                      </p:to>
                                    </p:set>
                                    <p:animEffect filter="dissolve" transition="in">
                                      <p:cBhvr>
                                        <p:cTn id="36" dur="500"/>
                                        <p:tgtEl>
                                          <p:spTgt spid="4317"/>
                                        </p:tgtEl>
                                      </p:cBhvr>
                                    </p:animEffect>
                                  </p:childTnLst>
                                </p:cTn>
                              </p:par>
                            </p:childTnLst>
                          </p:cTn>
                        </p:par>
                        <p:par>
                          <p:cTn id="37" fill="hold">
                            <p:stCondLst>
                              <p:cond delay="1500"/>
                            </p:stCondLst>
                            <p:childTnLst>
                              <p:par>
                                <p:cTn id="38" presetClass="entr" nodeType="afterEffect" presetID="9" grpId="7" fill="hold">
                                  <p:stCondLst>
                                    <p:cond delay="0"/>
                                  </p:stCondLst>
                                  <p:iterate type="el" backwards="0">
                                    <p:tmAbs val="0"/>
                                  </p:iterate>
                                  <p:childTnLst>
                                    <p:set>
                                      <p:cBhvr>
                                        <p:cTn id="39" fill="hold"/>
                                        <p:tgtEl>
                                          <p:spTgt spid="4320"/>
                                        </p:tgtEl>
                                        <p:attrNameLst>
                                          <p:attrName>style.visibility</p:attrName>
                                        </p:attrNameLst>
                                      </p:cBhvr>
                                      <p:to>
                                        <p:strVal val="visible"/>
                                      </p:to>
                                    </p:set>
                                    <p:animEffect filter="dissolve" transition="in">
                                      <p:cBhvr>
                                        <p:cTn id="40" dur="500"/>
                                        <p:tgtEl>
                                          <p:spTgt spid="4320"/>
                                        </p:tgtEl>
                                      </p:cBhvr>
                                    </p:animEffect>
                                  </p:childTnLst>
                                </p:cTn>
                              </p:par>
                            </p:childTnLst>
                          </p:cTn>
                        </p:par>
                        <p:par>
                          <p:cTn id="41" fill="hold">
                            <p:stCondLst>
                              <p:cond delay="2000"/>
                            </p:stCondLst>
                            <p:childTnLst>
                              <p:par>
                                <p:cTn id="42" presetClass="entr" nodeType="afterEffect" presetID="9" grpId="8" fill="hold">
                                  <p:stCondLst>
                                    <p:cond delay="0"/>
                                  </p:stCondLst>
                                  <p:iterate type="el" backwards="0">
                                    <p:tmAbs val="0"/>
                                  </p:iterate>
                                  <p:childTnLst>
                                    <p:set>
                                      <p:cBhvr>
                                        <p:cTn id="43" fill="hold"/>
                                        <p:tgtEl>
                                          <p:spTgt spid="4323"/>
                                        </p:tgtEl>
                                        <p:attrNameLst>
                                          <p:attrName>style.visibility</p:attrName>
                                        </p:attrNameLst>
                                      </p:cBhvr>
                                      <p:to>
                                        <p:strVal val="visible"/>
                                      </p:to>
                                    </p:set>
                                    <p:animEffect filter="dissolve" transition="in">
                                      <p:cBhvr>
                                        <p:cTn id="44" dur="500"/>
                                        <p:tgtEl>
                                          <p:spTgt spid="4323"/>
                                        </p:tgtEl>
                                      </p:cBhvr>
                                    </p:animEffect>
                                  </p:childTnLst>
                                </p:cTn>
                              </p:par>
                            </p:childTnLst>
                          </p:cTn>
                        </p:par>
                      </p:childTnLst>
                    </p:cTn>
                  </p:par>
                  <p:par>
                    <p:cTn id="45" fill="hold">
                      <p:stCondLst>
                        <p:cond delay="indefinite"/>
                      </p:stCondLst>
                      <p:childTnLst>
                        <p:par>
                          <p:cTn id="46" fill="hold">
                            <p:stCondLst>
                              <p:cond delay="0"/>
                            </p:stCondLst>
                            <p:childTnLst>
                              <p:par>
                                <p:cTn id="47" presetClass="entr" nodeType="clickEffect" presetSubtype="8" presetID="22" grpId="9" fill="hold">
                                  <p:stCondLst>
                                    <p:cond delay="0"/>
                                  </p:stCondLst>
                                  <p:iterate type="el" backwards="0">
                                    <p:tmAbs val="0"/>
                                  </p:iterate>
                                  <p:childTnLst>
                                    <p:set>
                                      <p:cBhvr>
                                        <p:cTn id="48" fill="hold"/>
                                        <p:tgtEl>
                                          <p:spTgt spid="4292"/>
                                        </p:tgtEl>
                                        <p:attrNameLst>
                                          <p:attrName>style.visibility</p:attrName>
                                        </p:attrNameLst>
                                      </p:cBhvr>
                                      <p:to>
                                        <p:strVal val="visible"/>
                                      </p:to>
                                    </p:set>
                                    <p:animEffect filter="wipe(left)" transition="in">
                                      <p:cBhvr>
                                        <p:cTn id="49" dur="500"/>
                                        <p:tgtEl>
                                          <p:spTgt spid="4292"/>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Subtype="4" presetID="22" grpId="10" fill="hold">
                                  <p:stCondLst>
                                    <p:cond delay="0"/>
                                  </p:stCondLst>
                                  <p:iterate type="el" backwards="0">
                                    <p:tmAbs val="0"/>
                                  </p:iterate>
                                  <p:childTnLst>
                                    <p:set>
                                      <p:cBhvr>
                                        <p:cTn id="53" fill="hold"/>
                                        <p:tgtEl>
                                          <p:spTgt spid="4296"/>
                                        </p:tgtEl>
                                        <p:attrNameLst>
                                          <p:attrName>style.visibility</p:attrName>
                                        </p:attrNameLst>
                                      </p:cBhvr>
                                      <p:to>
                                        <p:strVal val="visible"/>
                                      </p:to>
                                    </p:set>
                                    <p:animEffect filter="wipe(down)" transition="in">
                                      <p:cBhvr>
                                        <p:cTn id="54" dur="500"/>
                                        <p:tgtEl>
                                          <p:spTgt spid="4296"/>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1" presetID="22" grpId="11" fill="hold">
                                  <p:stCondLst>
                                    <p:cond delay="0"/>
                                  </p:stCondLst>
                                  <p:iterate type="el" backwards="0">
                                    <p:tmAbs val="0"/>
                                  </p:iterate>
                                  <p:childTnLst>
                                    <p:set>
                                      <p:cBhvr>
                                        <p:cTn id="58" fill="hold"/>
                                        <p:tgtEl>
                                          <p:spTgt spid="4327"/>
                                        </p:tgtEl>
                                        <p:attrNameLst>
                                          <p:attrName>style.visibility</p:attrName>
                                        </p:attrNameLst>
                                      </p:cBhvr>
                                      <p:to>
                                        <p:strVal val="visible"/>
                                      </p:to>
                                    </p:set>
                                    <p:animEffect filter="wipe(up)" transition="in">
                                      <p:cBhvr>
                                        <p:cTn id="59" dur="500"/>
                                        <p:tgtEl>
                                          <p:spTgt spid="4327"/>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4" presetID="22" grpId="12" fill="hold">
                                  <p:stCondLst>
                                    <p:cond delay="0"/>
                                  </p:stCondLst>
                                  <p:iterate type="el" backwards="0">
                                    <p:tmAbs val="0"/>
                                  </p:iterate>
                                  <p:childTnLst>
                                    <p:set>
                                      <p:cBhvr>
                                        <p:cTn id="63" fill="hold"/>
                                        <p:tgtEl>
                                          <p:spTgt spid="4300"/>
                                        </p:tgtEl>
                                        <p:attrNameLst>
                                          <p:attrName>style.visibility</p:attrName>
                                        </p:attrNameLst>
                                      </p:cBhvr>
                                      <p:to>
                                        <p:strVal val="visible"/>
                                      </p:to>
                                    </p:set>
                                    <p:animEffect filter="wipe(down)" transition="in">
                                      <p:cBhvr>
                                        <p:cTn id="64" dur="500"/>
                                        <p:tgtEl>
                                          <p:spTgt spid="4300"/>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Subtype="1" presetID="22" grpId="13" fill="hold">
                                  <p:stCondLst>
                                    <p:cond delay="0"/>
                                  </p:stCondLst>
                                  <p:iterate type="el" backwards="0">
                                    <p:tmAbs val="0"/>
                                  </p:iterate>
                                  <p:childTnLst>
                                    <p:set>
                                      <p:cBhvr>
                                        <p:cTn id="68" fill="hold"/>
                                        <p:tgtEl>
                                          <p:spTgt spid="4331"/>
                                        </p:tgtEl>
                                        <p:attrNameLst>
                                          <p:attrName>style.visibility</p:attrName>
                                        </p:attrNameLst>
                                      </p:cBhvr>
                                      <p:to>
                                        <p:strVal val="visible"/>
                                      </p:to>
                                    </p:set>
                                    <p:animEffect filter="wipe(up)" transition="in">
                                      <p:cBhvr>
                                        <p:cTn id="69" dur="500"/>
                                        <p:tgtEl>
                                          <p:spTgt spid="4331"/>
                                        </p:tgtEl>
                                      </p:cBhvr>
                                    </p:animEffect>
                                  </p:childTnLst>
                                </p:cTn>
                              </p:par>
                            </p:childTnLst>
                          </p:cTn>
                        </p:par>
                      </p:childTnLst>
                    </p:cTn>
                  </p:par>
                  <p:par>
                    <p:cTn id="70" fill="hold">
                      <p:stCondLst>
                        <p:cond delay="indefinite"/>
                      </p:stCondLst>
                      <p:childTnLst>
                        <p:par>
                          <p:cTn id="71" fill="hold">
                            <p:stCondLst>
                              <p:cond delay="0"/>
                            </p:stCondLst>
                            <p:childTnLst>
                              <p:par>
                                <p:cTn id="72" presetClass="entr" nodeType="clickEffect" presetSubtype="4" presetID="22" grpId="14" fill="hold">
                                  <p:stCondLst>
                                    <p:cond delay="0"/>
                                  </p:stCondLst>
                                  <p:iterate type="el" backwards="0">
                                    <p:tmAbs val="0"/>
                                  </p:iterate>
                                  <p:childTnLst>
                                    <p:set>
                                      <p:cBhvr>
                                        <p:cTn id="73" fill="hold"/>
                                        <p:tgtEl>
                                          <p:spTgt spid="4304"/>
                                        </p:tgtEl>
                                        <p:attrNameLst>
                                          <p:attrName>style.visibility</p:attrName>
                                        </p:attrNameLst>
                                      </p:cBhvr>
                                      <p:to>
                                        <p:strVal val="visible"/>
                                      </p:to>
                                    </p:set>
                                    <p:animEffect filter="wipe(down)" transition="in">
                                      <p:cBhvr>
                                        <p:cTn id="74" dur="500"/>
                                        <p:tgtEl>
                                          <p:spTgt spid="4304"/>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Subtype="1" presetID="22" grpId="15" fill="hold">
                                  <p:stCondLst>
                                    <p:cond delay="0"/>
                                  </p:stCondLst>
                                  <p:iterate type="el" backwards="0">
                                    <p:tmAbs val="0"/>
                                  </p:iterate>
                                  <p:childTnLst>
                                    <p:set>
                                      <p:cBhvr>
                                        <p:cTn id="78" fill="hold"/>
                                        <p:tgtEl>
                                          <p:spTgt spid="4336"/>
                                        </p:tgtEl>
                                        <p:attrNameLst>
                                          <p:attrName>style.visibility</p:attrName>
                                        </p:attrNameLst>
                                      </p:cBhvr>
                                      <p:to>
                                        <p:strVal val="visible"/>
                                      </p:to>
                                    </p:set>
                                    <p:animEffect filter="wipe(up)" transition="in">
                                      <p:cBhvr>
                                        <p:cTn id="79" dur="500"/>
                                        <p:tgtEl>
                                          <p:spTgt spid="4336"/>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Subtype="4" presetID="22" grpId="16" fill="hold">
                                  <p:stCondLst>
                                    <p:cond delay="0"/>
                                  </p:stCondLst>
                                  <p:iterate type="el" backwards="0">
                                    <p:tmAbs val="0"/>
                                  </p:iterate>
                                  <p:childTnLst>
                                    <p:set>
                                      <p:cBhvr>
                                        <p:cTn id="83" fill="hold"/>
                                        <p:tgtEl>
                                          <p:spTgt spid="4308"/>
                                        </p:tgtEl>
                                        <p:attrNameLst>
                                          <p:attrName>style.visibility</p:attrName>
                                        </p:attrNameLst>
                                      </p:cBhvr>
                                      <p:to>
                                        <p:strVal val="visible"/>
                                      </p:to>
                                    </p:set>
                                    <p:animEffect filter="wipe(down)" transition="in">
                                      <p:cBhvr>
                                        <p:cTn id="84" dur="500"/>
                                        <p:tgtEl>
                                          <p:spTgt spid="4308"/>
                                        </p:tgtEl>
                                      </p:cBhvr>
                                    </p:animEffect>
                                  </p:childTnLst>
                                </p:cTn>
                              </p:par>
                            </p:childTnLst>
                          </p:cTn>
                        </p:par>
                      </p:childTnLst>
                    </p:cTn>
                  </p:par>
                  <p:par>
                    <p:cTn id="85" fill="hold">
                      <p:stCondLst>
                        <p:cond delay="indefinite"/>
                      </p:stCondLst>
                      <p:childTnLst>
                        <p:par>
                          <p:cTn id="86" fill="hold">
                            <p:stCondLst>
                              <p:cond delay="0"/>
                            </p:stCondLst>
                            <p:childTnLst>
                              <p:par>
                                <p:cTn id="87" presetClass="entr" nodeType="clickEffect" presetSubtype="1" presetID="22" grpId="17" fill="hold">
                                  <p:stCondLst>
                                    <p:cond delay="0"/>
                                  </p:stCondLst>
                                  <p:iterate type="el" backwards="0">
                                    <p:tmAbs val="0"/>
                                  </p:iterate>
                                  <p:childTnLst>
                                    <p:set>
                                      <p:cBhvr>
                                        <p:cTn id="88" fill="hold"/>
                                        <p:tgtEl>
                                          <p:spTgt spid="4342"/>
                                        </p:tgtEl>
                                        <p:attrNameLst>
                                          <p:attrName>style.visibility</p:attrName>
                                        </p:attrNameLst>
                                      </p:cBhvr>
                                      <p:to>
                                        <p:strVal val="visible"/>
                                      </p:to>
                                    </p:set>
                                    <p:animEffect filter="wipe(up)" transition="in">
                                      <p:cBhvr>
                                        <p:cTn id="89" dur="500"/>
                                        <p:tgtEl>
                                          <p:spTgt spid="434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296" grpId="10"/>
      <p:bldP build="whole" bldLvl="1" animBg="1" rev="0" advAuto="0" spid="4308" grpId="16"/>
      <p:bldP build="whole" bldLvl="1" animBg="1" rev="0" advAuto="0" spid="4324" grpId="3"/>
      <p:bldP build="p" bldLvl="1" animBg="1" rev="0" advAuto="0" spid="4282" grpId="2"/>
      <p:bldP build="whole" bldLvl="1" animBg="1" rev="0" advAuto="0" spid="4314" grpId="5"/>
      <p:bldP build="whole" bldLvl="1" animBg="1" rev="0" advAuto="0" spid="4327" grpId="11"/>
      <p:bldP build="p" bldLvl="1" animBg="1" rev="0" advAuto="0" spid="4283" grpId="1"/>
      <p:bldP build="whole" bldLvl="1" animBg="1" rev="0" advAuto="0" spid="4311" grpId="4"/>
      <p:bldP build="whole" bldLvl="1" animBg="1" rev="0" advAuto="0" spid="4342" grpId="17"/>
      <p:bldP build="whole" bldLvl="1" animBg="1" rev="0" advAuto="0" spid="4304" grpId="14"/>
      <p:bldP build="whole" bldLvl="1" animBg="1" rev="0" advAuto="0" spid="4331" grpId="13"/>
      <p:bldP build="whole" bldLvl="1" animBg="1" rev="0" advAuto="0" spid="4317" grpId="6"/>
      <p:bldP build="whole" bldLvl="1" animBg="1" rev="0" advAuto="0" spid="4323" grpId="8"/>
      <p:bldP build="whole" bldLvl="1" animBg="1" rev="0" advAuto="0" spid="4292" grpId="9"/>
      <p:bldP build="whole" bldLvl="1" animBg="1" rev="0" advAuto="0" spid="4320" grpId="7"/>
      <p:bldP build="whole" bldLvl="1" animBg="1" rev="0" advAuto="0" spid="4300" grpId="12"/>
      <p:bldP build="whole" bldLvl="1" animBg="1" rev="0" advAuto="0" spid="4336" grpId="15"/>
    </p:bldLst>
  </p:timing>
</p:sld>
</file>

<file path=ppt/slides/slide7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4344" name="Shape 4344"/>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4345" name="Shape 4345"/>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Table Products</a:t>
            </a:r>
          </a:p>
        </p:txBody>
      </p:sp>
      <p:sp>
        <p:nvSpPr>
          <p:cNvPr id="4346" name="Shape 4346"/>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aphicFrame>
        <p:nvGraphicFramePr>
          <p:cNvPr id="4347" name="Table 4347"/>
          <p:cNvGraphicFramePr/>
          <p:nvPr/>
        </p:nvGraphicFramePr>
        <p:xfrm>
          <a:off x="1496479" y="1641955"/>
          <a:ext cx="9199042" cy="3013206"/>
        </p:xfrm>
        <a:graphic xmlns:a="http://schemas.openxmlformats.org/drawingml/2006/main">
          <a:graphicData uri="http://schemas.openxmlformats.org/drawingml/2006/table">
            <a:tbl>
              <a:tblPr firstCol="0" firstRow="1" lastCol="0" lastRow="0" bandCol="0" bandRow="1" rtl="0">
                <a:tableStyleId>{4C3C2611-4C71-4FC5-86AE-919BDF0F9419}</a:tableStyleId>
              </a:tblPr>
              <a:tblGrid>
                <a:gridCol w="732370"/>
                <a:gridCol w="2947246"/>
                <a:gridCol w="1839808"/>
                <a:gridCol w="1839808"/>
                <a:gridCol w="1839808"/>
              </a:tblGrid>
              <a:tr h="602641">
                <a:tc>
                  <a:txBody>
                    <a:bodyPr/>
                    <a:lstStyle/>
                    <a:p>
                      <a:pPr>
                        <a:defRPr b="0" sz="1800">
                          <a:solidFill>
                            <a:srgbClr val="000000"/>
                          </a:solidFill>
                        </a:defRPr>
                      </a:pPr>
                      <a:r>
                        <a:rPr b="1" sz="1600">
                          <a:solidFill>
                            <a:srgbClr val="FFFFFF"/>
                          </a:solidFill>
                          <a:sym typeface="Lato Light"/>
                        </a:rPr>
                        <a:t>No</a:t>
                      </a:r>
                    </a:p>
                  </a:txBody>
                  <a:tcPr marL="0" marR="0" marT="0" marB="0" anchor="ctr" anchorCtr="0" horzOverflow="overflow">
                    <a:solidFill>
                      <a:srgbClr val="F23B48"/>
                    </a:solidFill>
                  </a:tcPr>
                </a:tc>
                <a:tc>
                  <a:txBody>
                    <a:bodyPr/>
                    <a:lstStyle/>
                    <a:p>
                      <a:pPr algn="l">
                        <a:defRPr b="0" sz="1800">
                          <a:solidFill>
                            <a:srgbClr val="000000"/>
                          </a:solidFill>
                        </a:defRPr>
                      </a:pPr>
                      <a:r>
                        <a:rPr b="1">
                          <a:solidFill>
                            <a:srgbClr val="FFFFFF"/>
                          </a:solidFill>
                          <a:sym typeface="Lato Light"/>
                        </a:rPr>
                        <a:t>Title  One</a:t>
                      </a:r>
                    </a:p>
                  </a:txBody>
                  <a:tcPr marL="0" marR="0" marT="0" marB="0" anchor="ctr" anchorCtr="0" horzOverflow="overflow">
                    <a:solidFill>
                      <a:srgbClr val="F23B48"/>
                    </a:solidFill>
                  </a:tcPr>
                </a:tc>
                <a:tc>
                  <a:txBody>
                    <a:bodyPr/>
                    <a:lstStyle/>
                    <a:p>
                      <a:pPr algn="l">
                        <a:defRPr b="0" sz="1800">
                          <a:solidFill>
                            <a:srgbClr val="000000"/>
                          </a:solidFill>
                        </a:defRPr>
                      </a:pPr>
                      <a:r>
                        <a:rPr b="1">
                          <a:solidFill>
                            <a:srgbClr val="FFFFFF"/>
                          </a:solidFill>
                          <a:sym typeface="Lato Light"/>
                        </a:rPr>
                        <a:t>Title Two</a:t>
                      </a:r>
                    </a:p>
                  </a:txBody>
                  <a:tcPr marL="0" marR="0" marT="0" marB="0" anchor="ctr" anchorCtr="0" horzOverflow="overflow">
                    <a:solidFill>
                      <a:srgbClr val="F23B48"/>
                    </a:solidFill>
                  </a:tcPr>
                </a:tc>
                <a:tc>
                  <a:txBody>
                    <a:bodyPr/>
                    <a:lstStyle/>
                    <a:p>
                      <a:pPr algn="l">
                        <a:defRPr b="0" sz="1800">
                          <a:solidFill>
                            <a:srgbClr val="000000"/>
                          </a:solidFill>
                        </a:defRPr>
                      </a:pPr>
                      <a:r>
                        <a:rPr b="1">
                          <a:solidFill>
                            <a:srgbClr val="FFFFFF"/>
                          </a:solidFill>
                          <a:sym typeface="Lato Light"/>
                        </a:rPr>
                        <a:t>Title Three</a:t>
                      </a:r>
                    </a:p>
                  </a:txBody>
                  <a:tcPr marL="0" marR="0" marT="0" marB="0" anchor="ctr" anchorCtr="0" horzOverflow="overflow">
                    <a:solidFill>
                      <a:srgbClr val="F23B48"/>
                    </a:solidFill>
                  </a:tcPr>
                </a:tc>
                <a:tc>
                  <a:txBody>
                    <a:bodyPr/>
                    <a:lstStyle/>
                    <a:p>
                      <a:pPr algn="l">
                        <a:defRPr b="0" sz="1800">
                          <a:solidFill>
                            <a:srgbClr val="000000"/>
                          </a:solidFill>
                        </a:defRPr>
                      </a:pPr>
                      <a:r>
                        <a:rPr b="1">
                          <a:solidFill>
                            <a:srgbClr val="FFFFFF"/>
                          </a:solidFill>
                          <a:sym typeface="Lato Light"/>
                        </a:rPr>
                        <a:t>Title Four</a:t>
                      </a:r>
                    </a:p>
                  </a:txBody>
                  <a:tcPr marL="0" marR="0" marT="0" marB="0" anchor="ctr" anchorCtr="0" horzOverflow="overflow">
                    <a:solidFill>
                      <a:srgbClr val="F23B48"/>
                    </a:solidFill>
                  </a:tcPr>
                </a:tc>
              </a:tr>
              <a:tr h="602641">
                <a:tc>
                  <a:txBody>
                    <a:bodyPr/>
                    <a:lstStyle/>
                    <a:p>
                      <a:pPr>
                        <a:defRPr sz="1800"/>
                      </a:pPr>
                      <a:r>
                        <a:rPr sz="1400">
                          <a:sym typeface="Lato Light"/>
                        </a:rPr>
                        <a:t>1</a:t>
                      </a:r>
                    </a:p>
                  </a:txBody>
                  <a:tcPr marL="0" marR="0" marT="0" marB="0" anchor="ctr" anchorCtr="0" horzOverflow="overflow">
                    <a:solidFill>
                      <a:srgbClr val="F2F2F2"/>
                    </a:solidFill>
                  </a:tcPr>
                </a:tc>
                <a:tc>
                  <a:txBody>
                    <a:bodyPr/>
                    <a:lstStyle/>
                    <a:p>
                      <a:pPr algn="l">
                        <a:defRPr sz="1800"/>
                      </a:pPr>
                      <a:r>
                        <a:rPr sz="1400">
                          <a:sym typeface="Lato Light"/>
                        </a:rPr>
                        <a:t>Dessert cupcake oat cake</a:t>
                      </a:r>
                    </a:p>
                  </a:txBody>
                  <a:tcPr marL="0" marR="0" marT="0" marB="0" anchor="ctr" anchorCtr="0" horzOverflow="overflow">
                    <a:solidFill>
                      <a:srgbClr val="F2F2F2"/>
                    </a:solidFill>
                  </a:tcPr>
                </a:tc>
                <a:tc>
                  <a:txBody>
                    <a:bodyPr/>
                    <a:lstStyle/>
                    <a:p>
                      <a:pPr algn="l">
                        <a:defRPr sz="1800"/>
                      </a:pPr>
                      <a:r>
                        <a:rPr sz="1400">
                          <a:sym typeface="Lato Light"/>
                        </a:rPr>
                        <a:t>Tart</a:t>
                      </a:r>
                    </a:p>
                  </a:txBody>
                  <a:tcPr marL="0" marR="0" marT="0" marB="0" anchor="ctr" anchorCtr="0" horzOverflow="overflow">
                    <a:solidFill>
                      <a:srgbClr val="F2F2F2"/>
                    </a:solidFill>
                  </a:tcPr>
                </a:tc>
                <a:tc>
                  <a:txBody>
                    <a:bodyPr/>
                    <a:lstStyle/>
                    <a:p>
                      <a:pPr algn="l">
                        <a:defRPr sz="1800"/>
                      </a:pPr>
                      <a:r>
                        <a:rPr sz="1400">
                          <a:sym typeface="Lato Light"/>
                        </a:rPr>
                        <a:t>Jelly</a:t>
                      </a:r>
                    </a:p>
                  </a:txBody>
                  <a:tcPr marL="0" marR="0" marT="0" marB="0" anchor="ctr" anchorCtr="0" horzOverflow="overflow">
                    <a:solidFill>
                      <a:srgbClr val="F2F2F2"/>
                    </a:solidFill>
                  </a:tcPr>
                </a:tc>
                <a:tc>
                  <a:txBody>
                    <a:bodyPr/>
                    <a:lstStyle/>
                    <a:p>
                      <a:pPr algn="l">
                        <a:defRPr sz="1800"/>
                      </a:pPr>
                      <a:r>
                        <a:rPr sz="1400">
                          <a:sym typeface="Lato Light"/>
                        </a:rPr>
                        <a:t>Wafer</a:t>
                      </a:r>
                    </a:p>
                  </a:txBody>
                  <a:tcPr marL="0" marR="0" marT="0" marB="0" anchor="ctr" anchorCtr="0" horzOverflow="overflow">
                    <a:solidFill>
                      <a:srgbClr val="F2F2F2"/>
                    </a:solidFill>
                  </a:tcPr>
                </a:tc>
              </a:tr>
              <a:tr h="602641">
                <a:tc>
                  <a:txBody>
                    <a:bodyPr/>
                    <a:lstStyle/>
                    <a:p>
                      <a:pPr>
                        <a:defRPr sz="1800"/>
                      </a:pPr>
                      <a:r>
                        <a:rPr sz="1400">
                          <a:sym typeface="Lato Light"/>
                        </a:rPr>
                        <a:t>2</a:t>
                      </a:r>
                    </a:p>
                  </a:txBody>
                  <a:tcPr marL="0" marR="0" marT="0" marB="0" anchor="ctr" anchorCtr="0" horzOverflow="overflow">
                    <a:solidFill>
                      <a:srgbClr val="F8F8F8"/>
                    </a:solidFill>
                  </a:tcPr>
                </a:tc>
                <a:tc>
                  <a:txBody>
                    <a:bodyPr/>
                    <a:lstStyle/>
                    <a:p>
                      <a:pPr algn="l">
                        <a:defRPr sz="1800"/>
                      </a:pPr>
                      <a:r>
                        <a:rPr sz="1400">
                          <a:sym typeface="Lato Light"/>
                        </a:rPr>
                        <a:t>Apple pie I love cookie cotton</a:t>
                      </a:r>
                    </a:p>
                  </a:txBody>
                  <a:tcPr marL="0" marR="0" marT="0" marB="0" anchor="ctr" anchorCtr="0" horzOverflow="overflow">
                    <a:solidFill>
                      <a:srgbClr val="F8F8F8"/>
                    </a:solidFill>
                  </a:tcPr>
                </a:tc>
                <a:tc>
                  <a:txBody>
                    <a:bodyPr/>
                    <a:lstStyle/>
                    <a:p>
                      <a:pPr algn="l">
                        <a:defRPr sz="1800"/>
                      </a:pPr>
                      <a:r>
                        <a:rPr sz="1400">
                          <a:sym typeface="Lato Light"/>
                        </a:rPr>
                        <a:t>Jelly</a:t>
                      </a:r>
                    </a:p>
                  </a:txBody>
                  <a:tcPr marL="0" marR="0" marT="0" marB="0" anchor="ctr" anchorCtr="0" horzOverflow="overflow">
                    <a:solidFill>
                      <a:srgbClr val="F8F8F8"/>
                    </a:solidFill>
                  </a:tcPr>
                </a:tc>
                <a:tc>
                  <a:txBody>
                    <a:bodyPr/>
                    <a:lstStyle/>
                    <a:p>
                      <a:pPr algn="l">
                        <a:defRPr sz="1800"/>
                      </a:pPr>
                      <a:r>
                        <a:rPr sz="1400">
                          <a:sym typeface="Lato Light"/>
                        </a:rPr>
                        <a:t>Jelly</a:t>
                      </a:r>
                    </a:p>
                  </a:txBody>
                  <a:tcPr marL="0" marR="0" marT="0" marB="0" anchor="ctr" anchorCtr="0" horzOverflow="overflow">
                    <a:solidFill>
                      <a:srgbClr val="F8F8F8"/>
                    </a:solidFill>
                  </a:tcPr>
                </a:tc>
                <a:tc>
                  <a:txBody>
                    <a:bodyPr/>
                    <a:lstStyle/>
                    <a:p>
                      <a:pPr algn="l">
                        <a:defRPr sz="1800"/>
                      </a:pPr>
                      <a:r>
                        <a:rPr sz="1400">
                          <a:sym typeface="Lato Light"/>
                        </a:rPr>
                        <a:t>Cake</a:t>
                      </a:r>
                    </a:p>
                  </a:txBody>
                  <a:tcPr marL="0" marR="0" marT="0" marB="0" anchor="ctr" anchorCtr="0" horzOverflow="overflow">
                    <a:solidFill>
                      <a:srgbClr val="F8F8F8"/>
                    </a:solidFill>
                  </a:tcPr>
                </a:tc>
              </a:tr>
              <a:tr h="602641">
                <a:tc>
                  <a:txBody>
                    <a:bodyPr/>
                    <a:lstStyle/>
                    <a:p>
                      <a:pPr>
                        <a:defRPr sz="1800"/>
                      </a:pPr>
                      <a:r>
                        <a:rPr sz="1400">
                          <a:sym typeface="Lato Light"/>
                        </a:rPr>
                        <a:t>3</a:t>
                      </a:r>
                    </a:p>
                  </a:txBody>
                  <a:tcPr marL="0" marR="0" marT="0" marB="0" anchor="ctr" anchorCtr="0" horzOverflow="overflow">
                    <a:solidFill>
                      <a:srgbClr val="F2F2F2"/>
                    </a:solidFill>
                  </a:tcPr>
                </a:tc>
                <a:tc>
                  <a:txBody>
                    <a:bodyPr/>
                    <a:lstStyle/>
                    <a:p>
                      <a:pPr algn="l">
                        <a:defRPr sz="1800"/>
                      </a:pPr>
                      <a:r>
                        <a:rPr sz="1400">
                          <a:sym typeface="Lato Light"/>
                        </a:rPr>
                        <a:t>Wafer sweet roll I love</a:t>
                      </a:r>
                    </a:p>
                  </a:txBody>
                  <a:tcPr marL="0" marR="0" marT="0" marB="0" anchor="ctr" anchorCtr="0" horzOverflow="overflow">
                    <a:solidFill>
                      <a:srgbClr val="F2F2F2"/>
                    </a:solidFill>
                  </a:tcPr>
                </a:tc>
                <a:tc>
                  <a:txBody>
                    <a:bodyPr/>
                    <a:lstStyle/>
                    <a:p>
                      <a:pPr algn="l">
                        <a:defRPr sz="1800"/>
                      </a:pPr>
                      <a:r>
                        <a:rPr sz="1400">
                          <a:sym typeface="Lato Light"/>
                        </a:rPr>
                        <a:t>Lolypop</a:t>
                      </a:r>
                    </a:p>
                  </a:txBody>
                  <a:tcPr marL="0" marR="0" marT="0" marB="0" anchor="ctr" anchorCtr="0" horzOverflow="overflow">
                    <a:solidFill>
                      <a:srgbClr val="F2F2F2"/>
                    </a:solidFill>
                  </a:tcPr>
                </a:tc>
                <a:tc>
                  <a:txBody>
                    <a:bodyPr/>
                    <a:lstStyle/>
                    <a:p>
                      <a:pPr algn="l">
                        <a:defRPr sz="1800"/>
                      </a:pPr>
                      <a:r>
                        <a:rPr sz="1400">
                          <a:sym typeface="Lato Light"/>
                        </a:rPr>
                        <a:t>Cake</a:t>
                      </a:r>
                    </a:p>
                  </a:txBody>
                  <a:tcPr marL="0" marR="0" marT="0" marB="0" anchor="ctr" anchorCtr="0" horzOverflow="overflow">
                    <a:solidFill>
                      <a:srgbClr val="F2F2F2"/>
                    </a:solidFill>
                  </a:tcPr>
                </a:tc>
                <a:tc>
                  <a:txBody>
                    <a:bodyPr/>
                    <a:lstStyle/>
                    <a:p>
                      <a:pPr algn="l">
                        <a:defRPr sz="1800"/>
                      </a:pPr>
                      <a:r>
                        <a:rPr sz="1400">
                          <a:sym typeface="Lato Light"/>
                        </a:rPr>
                        <a:t>Jelly</a:t>
                      </a:r>
                    </a:p>
                  </a:txBody>
                  <a:tcPr marL="0" marR="0" marT="0" marB="0" anchor="ctr" anchorCtr="0" horzOverflow="overflow">
                    <a:solidFill>
                      <a:srgbClr val="F2F2F2"/>
                    </a:solidFill>
                  </a:tcPr>
                </a:tc>
              </a:tr>
              <a:tr h="602641">
                <a:tc>
                  <a:txBody>
                    <a:bodyPr/>
                    <a:lstStyle/>
                    <a:p>
                      <a:pPr>
                        <a:defRPr sz="1800"/>
                      </a:pPr>
                      <a:r>
                        <a:rPr sz="1400">
                          <a:sym typeface="Lato Light"/>
                        </a:rPr>
                        <a:t>4</a:t>
                      </a:r>
                    </a:p>
                  </a:txBody>
                  <a:tcPr marL="0" marR="0" marT="0" marB="0" anchor="ctr" anchorCtr="0" horzOverflow="overflow">
                    <a:solidFill>
                      <a:srgbClr val="F8F8F8"/>
                    </a:solidFill>
                  </a:tcPr>
                </a:tc>
                <a:tc>
                  <a:txBody>
                    <a:bodyPr/>
                    <a:lstStyle/>
                    <a:p>
                      <a:pPr algn="l">
                        <a:defRPr sz="1800"/>
                      </a:pPr>
                      <a:r>
                        <a:rPr sz="1400">
                          <a:sym typeface="Lato Light"/>
                        </a:rPr>
                        <a:t>Caramels bonbon caramels cake</a:t>
                      </a:r>
                    </a:p>
                  </a:txBody>
                  <a:tcPr marL="0" marR="0" marT="0" marB="0" anchor="ctr" anchorCtr="0" horzOverflow="overflow">
                    <a:solidFill>
                      <a:srgbClr val="F8F8F8"/>
                    </a:solidFill>
                  </a:tcPr>
                </a:tc>
                <a:tc>
                  <a:txBody>
                    <a:bodyPr/>
                    <a:lstStyle/>
                    <a:p>
                      <a:pPr algn="l">
                        <a:defRPr sz="1800"/>
                      </a:pPr>
                      <a:r>
                        <a:rPr sz="1400">
                          <a:sym typeface="Lato Light"/>
                        </a:rPr>
                        <a:t>Jelly</a:t>
                      </a:r>
                    </a:p>
                  </a:txBody>
                  <a:tcPr marL="0" marR="0" marT="0" marB="0" anchor="ctr" anchorCtr="0" horzOverflow="overflow">
                    <a:solidFill>
                      <a:srgbClr val="F8F8F8"/>
                    </a:solidFill>
                  </a:tcPr>
                </a:tc>
                <a:tc>
                  <a:txBody>
                    <a:bodyPr/>
                    <a:lstStyle/>
                    <a:p>
                      <a:pPr algn="l">
                        <a:defRPr sz="1800"/>
                      </a:pPr>
                      <a:r>
                        <a:rPr sz="1400">
                          <a:sym typeface="Lato Light"/>
                        </a:rPr>
                        <a:t>Lolypop</a:t>
                      </a:r>
                    </a:p>
                  </a:txBody>
                  <a:tcPr marL="0" marR="0" marT="0" marB="0" anchor="ctr" anchorCtr="0" horzOverflow="overflow">
                    <a:solidFill>
                      <a:srgbClr val="F8F8F8"/>
                    </a:solidFill>
                  </a:tcPr>
                </a:tc>
                <a:tc>
                  <a:txBody>
                    <a:bodyPr/>
                    <a:lstStyle/>
                    <a:p>
                      <a:pPr algn="l">
                        <a:defRPr sz="1800"/>
                      </a:pPr>
                      <a:r>
                        <a:rPr sz="1400">
                          <a:sym typeface="Lato Light"/>
                        </a:rPr>
                        <a:t>Candy</a:t>
                      </a:r>
                    </a:p>
                  </a:txBody>
                  <a:tcPr marL="0" marR="0" marT="0" marB="0" anchor="ctr" anchorCtr="0" horzOverflow="overflow">
                    <a:solidFill>
                      <a:srgbClr val="F8F8F8"/>
                    </a:solidFill>
                  </a:tcPr>
                </a:tc>
              </a:tr>
            </a:tbl>
          </a:graphicData>
        </a:graphic>
      </p:graphicFrame>
      <p:grpSp>
        <p:nvGrpSpPr>
          <p:cNvPr id="4350" name="Group 4350"/>
          <p:cNvGrpSpPr/>
          <p:nvPr/>
        </p:nvGrpSpPr>
        <p:grpSpPr>
          <a:xfrm>
            <a:off x="1515585" y="5065002"/>
            <a:ext cx="648002" cy="648001"/>
            <a:chOff x="0" y="0"/>
            <a:chExt cx="648000" cy="648000"/>
          </a:xfrm>
        </p:grpSpPr>
        <p:sp>
          <p:nvSpPr>
            <p:cNvPr id="4348" name="Shape 4348"/>
            <p:cNvSpPr/>
            <p:nvPr/>
          </p:nvSpPr>
          <p:spPr>
            <a:xfrm flipH="1">
              <a:off x="0" y="0"/>
              <a:ext cx="648001" cy="648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Bold"/>
                  <a:ea typeface="Lato Bold"/>
                  <a:cs typeface="Lato Bold"/>
                  <a:sym typeface="Lato Bold"/>
                </a:defRPr>
              </a:pPr>
            </a:p>
          </p:txBody>
        </p:sp>
        <p:sp>
          <p:nvSpPr>
            <p:cNvPr id="4349" name="Shape 4349"/>
            <p:cNvSpPr/>
            <p:nvPr/>
          </p:nvSpPr>
          <p:spPr>
            <a:xfrm>
              <a:off x="94897" y="157630"/>
              <a:ext cx="458207"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Lato Bold"/>
                  <a:ea typeface="Lato Bold"/>
                  <a:cs typeface="Lato Bold"/>
                  <a:sym typeface="Lato Bold"/>
                </a:defRPr>
              </a:lvl1pPr>
            </a:lstStyle>
            <a:p>
              <a:pPr/>
              <a:r>
                <a:t>01</a:t>
              </a:r>
            </a:p>
          </p:txBody>
        </p:sp>
      </p:grpSp>
      <p:sp>
        <p:nvSpPr>
          <p:cNvPr id="4351" name="Shape 4351"/>
          <p:cNvSpPr/>
          <p:nvPr/>
        </p:nvSpPr>
        <p:spPr>
          <a:xfrm>
            <a:off x="2409650" y="5314043"/>
            <a:ext cx="3276776"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lava cake gingerbread cake. Apple pie sweet cake puff  cake jelly tart.</a:t>
            </a:r>
          </a:p>
        </p:txBody>
      </p:sp>
      <p:sp>
        <p:nvSpPr>
          <p:cNvPr id="4352" name="Shape 4352"/>
          <p:cNvSpPr/>
          <p:nvPr/>
        </p:nvSpPr>
        <p:spPr>
          <a:xfrm>
            <a:off x="2395982" y="5065002"/>
            <a:ext cx="227717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grpSp>
        <p:nvGrpSpPr>
          <p:cNvPr id="4355" name="Group 4355"/>
          <p:cNvGrpSpPr/>
          <p:nvPr/>
        </p:nvGrpSpPr>
        <p:grpSpPr>
          <a:xfrm>
            <a:off x="6487635" y="5065002"/>
            <a:ext cx="648001" cy="648001"/>
            <a:chOff x="0" y="0"/>
            <a:chExt cx="648000" cy="648000"/>
          </a:xfrm>
        </p:grpSpPr>
        <p:sp>
          <p:nvSpPr>
            <p:cNvPr id="4353" name="Shape 4353"/>
            <p:cNvSpPr/>
            <p:nvPr/>
          </p:nvSpPr>
          <p:spPr>
            <a:xfrm flipH="1">
              <a:off x="0" y="0"/>
              <a:ext cx="648001" cy="648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Lato Bold"/>
                  <a:ea typeface="Lato Bold"/>
                  <a:cs typeface="Lato Bold"/>
                  <a:sym typeface="Lato Bold"/>
                </a:defRPr>
              </a:pPr>
            </a:p>
          </p:txBody>
        </p:sp>
        <p:sp>
          <p:nvSpPr>
            <p:cNvPr id="4354" name="Shape 4354"/>
            <p:cNvSpPr/>
            <p:nvPr/>
          </p:nvSpPr>
          <p:spPr>
            <a:xfrm>
              <a:off x="94897" y="157630"/>
              <a:ext cx="458207"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Lato Bold"/>
                  <a:ea typeface="Lato Bold"/>
                  <a:cs typeface="Lato Bold"/>
                  <a:sym typeface="Lato Bold"/>
                </a:defRPr>
              </a:lvl1pPr>
            </a:lstStyle>
            <a:p>
              <a:pPr/>
              <a:r>
                <a:t>02</a:t>
              </a:r>
            </a:p>
          </p:txBody>
        </p:sp>
      </p:grpSp>
      <p:sp>
        <p:nvSpPr>
          <p:cNvPr id="4356" name="Shape 4356"/>
          <p:cNvSpPr/>
          <p:nvPr/>
        </p:nvSpPr>
        <p:spPr>
          <a:xfrm>
            <a:off x="7381699" y="5314043"/>
            <a:ext cx="3276776"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lava cake gingerbread cake. Apple pie sweet cake puff  cake jelly tart.</a:t>
            </a:r>
          </a:p>
        </p:txBody>
      </p:sp>
      <p:sp>
        <p:nvSpPr>
          <p:cNvPr id="4357" name="Shape 4357"/>
          <p:cNvSpPr/>
          <p:nvPr/>
        </p:nvSpPr>
        <p:spPr>
          <a:xfrm>
            <a:off x="7368030" y="5065002"/>
            <a:ext cx="227717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Two</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4345">
                                            <p:bg/>
                                          </p:spTgt>
                                        </p:tgtEl>
                                        <p:attrNameLst>
                                          <p:attrName>style.visibility</p:attrName>
                                        </p:attrNameLst>
                                      </p:cBhvr>
                                      <p:to>
                                        <p:strVal val="visible"/>
                                      </p:to>
                                    </p:set>
                                    <p:animEffect filter="wipe(left)" transition="in">
                                      <p:cBhvr>
                                        <p:cTn id="7" dur="500"/>
                                        <p:tgtEl>
                                          <p:spTgt spid="4345">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4345">
                                            <p:txEl>
                                              <p:pRg st="0" end="0"/>
                                            </p:txEl>
                                          </p:spTgt>
                                        </p:tgtEl>
                                        <p:attrNameLst>
                                          <p:attrName>style.visibility</p:attrName>
                                        </p:attrNameLst>
                                      </p:cBhvr>
                                      <p:to>
                                        <p:strVal val="visible"/>
                                      </p:to>
                                    </p:set>
                                    <p:animEffect filter="wipe(left)" transition="in">
                                      <p:cBhvr>
                                        <p:cTn id="10" dur="500"/>
                                        <p:tgtEl>
                                          <p:spTgt spid="434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4344">
                                            <p:bg/>
                                          </p:spTgt>
                                        </p:tgtEl>
                                        <p:attrNameLst>
                                          <p:attrName>style.visibility</p:attrName>
                                        </p:attrNameLst>
                                      </p:cBhvr>
                                      <p:to>
                                        <p:strVal val="visible"/>
                                      </p:to>
                                    </p:set>
                                    <p:animEffect filter="dissolve" transition="in">
                                      <p:cBhvr>
                                        <p:cTn id="15" dur="500"/>
                                        <p:tgtEl>
                                          <p:spTgt spid="434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4344">
                                            <p:txEl>
                                              <p:pRg st="0" end="0"/>
                                            </p:txEl>
                                          </p:spTgt>
                                        </p:tgtEl>
                                        <p:attrNameLst>
                                          <p:attrName>style.visibility</p:attrName>
                                        </p:attrNameLst>
                                      </p:cBhvr>
                                      <p:to>
                                        <p:strVal val="visible"/>
                                      </p:to>
                                    </p:set>
                                    <p:animEffect filter="dissolve" transition="in">
                                      <p:cBhvr>
                                        <p:cTn id="18" dur="500"/>
                                        <p:tgtEl>
                                          <p:spTgt spid="434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4347"/>
                                        </p:tgtEl>
                                        <p:attrNameLst>
                                          <p:attrName>style.visibility</p:attrName>
                                        </p:attrNameLst>
                                      </p:cBhvr>
                                      <p:to>
                                        <p:strVal val="visible"/>
                                      </p:to>
                                    </p:set>
                                    <p:animEffect filter="wipe(down)" transition="in">
                                      <p:cBhvr>
                                        <p:cTn id="23" dur="500"/>
                                        <p:tgtEl>
                                          <p:spTgt spid="434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4350"/>
                                        </p:tgtEl>
                                        <p:attrNameLst>
                                          <p:attrName>style.visibility</p:attrName>
                                        </p:attrNameLst>
                                      </p:cBhvr>
                                      <p:to>
                                        <p:strVal val="visible"/>
                                      </p:to>
                                    </p:set>
                                    <p:animEffect filter="dissolve" transition="in">
                                      <p:cBhvr>
                                        <p:cTn id="28" dur="500"/>
                                        <p:tgtEl>
                                          <p:spTgt spid="435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8" presetID="22" grpId="5" fill="hold">
                                  <p:stCondLst>
                                    <p:cond delay="0"/>
                                  </p:stCondLst>
                                  <p:iterate type="el" backwards="0">
                                    <p:tmAbs val="0"/>
                                  </p:iterate>
                                  <p:childTnLst>
                                    <p:set>
                                      <p:cBhvr>
                                        <p:cTn id="32" fill="hold"/>
                                        <p:tgtEl>
                                          <p:spTgt spid="4351"/>
                                        </p:tgtEl>
                                        <p:attrNameLst>
                                          <p:attrName>style.visibility</p:attrName>
                                        </p:attrNameLst>
                                      </p:cBhvr>
                                      <p:to>
                                        <p:strVal val="visible"/>
                                      </p:to>
                                    </p:set>
                                    <p:animEffect filter="wipe(left)" transition="in">
                                      <p:cBhvr>
                                        <p:cTn id="33" dur="500"/>
                                        <p:tgtEl>
                                          <p:spTgt spid="4351"/>
                                        </p:tgtEl>
                                      </p:cBhvr>
                                    </p:animEffect>
                                  </p:childTnLst>
                                </p:cTn>
                              </p:par>
                            </p:childTnLst>
                          </p:cTn>
                        </p:par>
                        <p:par>
                          <p:cTn id="34" fill="hold">
                            <p:stCondLst>
                              <p:cond delay="500"/>
                            </p:stCondLst>
                            <p:childTnLst>
                              <p:par>
                                <p:cTn id="35" presetClass="entr" nodeType="afterEffect" presetSubtype="8" presetID="22" grpId="6" fill="hold">
                                  <p:stCondLst>
                                    <p:cond delay="0"/>
                                  </p:stCondLst>
                                  <p:iterate type="el" backwards="0">
                                    <p:tmAbs val="0"/>
                                  </p:iterate>
                                  <p:childTnLst>
                                    <p:set>
                                      <p:cBhvr>
                                        <p:cTn id="36" fill="hold"/>
                                        <p:tgtEl>
                                          <p:spTgt spid="4352"/>
                                        </p:tgtEl>
                                        <p:attrNameLst>
                                          <p:attrName>style.visibility</p:attrName>
                                        </p:attrNameLst>
                                      </p:cBhvr>
                                      <p:to>
                                        <p:strVal val="visible"/>
                                      </p:to>
                                    </p:set>
                                    <p:animEffect filter="wipe(left)" transition="in">
                                      <p:cBhvr>
                                        <p:cTn id="37" dur="500"/>
                                        <p:tgtEl>
                                          <p:spTgt spid="4352"/>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4355"/>
                                        </p:tgtEl>
                                        <p:attrNameLst>
                                          <p:attrName>style.visibility</p:attrName>
                                        </p:attrNameLst>
                                      </p:cBhvr>
                                      <p:to>
                                        <p:strVal val="visible"/>
                                      </p:to>
                                    </p:set>
                                    <p:animEffect filter="dissolve" transition="in">
                                      <p:cBhvr>
                                        <p:cTn id="42" dur="500"/>
                                        <p:tgtEl>
                                          <p:spTgt spid="4355"/>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Subtype="8" presetID="22" grpId="8" fill="hold">
                                  <p:stCondLst>
                                    <p:cond delay="0"/>
                                  </p:stCondLst>
                                  <p:iterate type="el" backwards="0">
                                    <p:tmAbs val="0"/>
                                  </p:iterate>
                                  <p:childTnLst>
                                    <p:set>
                                      <p:cBhvr>
                                        <p:cTn id="46" fill="hold"/>
                                        <p:tgtEl>
                                          <p:spTgt spid="4356"/>
                                        </p:tgtEl>
                                        <p:attrNameLst>
                                          <p:attrName>style.visibility</p:attrName>
                                        </p:attrNameLst>
                                      </p:cBhvr>
                                      <p:to>
                                        <p:strVal val="visible"/>
                                      </p:to>
                                    </p:set>
                                    <p:animEffect filter="wipe(left)" transition="in">
                                      <p:cBhvr>
                                        <p:cTn id="47" dur="500"/>
                                        <p:tgtEl>
                                          <p:spTgt spid="4356"/>
                                        </p:tgtEl>
                                      </p:cBhvr>
                                    </p:animEffect>
                                  </p:childTnLst>
                                </p:cTn>
                              </p:par>
                            </p:childTnLst>
                          </p:cTn>
                        </p:par>
                        <p:par>
                          <p:cTn id="48" fill="hold">
                            <p:stCondLst>
                              <p:cond delay="500"/>
                            </p:stCondLst>
                            <p:childTnLst>
                              <p:par>
                                <p:cTn id="49" presetClass="entr" nodeType="afterEffect" presetSubtype="8" presetID="22" grpId="9" fill="hold">
                                  <p:stCondLst>
                                    <p:cond delay="0"/>
                                  </p:stCondLst>
                                  <p:iterate type="el" backwards="0">
                                    <p:tmAbs val="0"/>
                                  </p:iterate>
                                  <p:childTnLst>
                                    <p:set>
                                      <p:cBhvr>
                                        <p:cTn id="50" fill="hold"/>
                                        <p:tgtEl>
                                          <p:spTgt spid="4357"/>
                                        </p:tgtEl>
                                        <p:attrNameLst>
                                          <p:attrName>style.visibility</p:attrName>
                                        </p:attrNameLst>
                                      </p:cBhvr>
                                      <p:to>
                                        <p:strVal val="visible"/>
                                      </p:to>
                                    </p:set>
                                    <p:animEffect filter="wipe(left)" transition="in">
                                      <p:cBhvr>
                                        <p:cTn id="51" dur="500"/>
                                        <p:tgtEl>
                                          <p:spTgt spid="435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351" grpId="5"/>
      <p:bldP build="whole" bldLvl="1" animBg="1" rev="0" advAuto="0" spid="4355" grpId="7"/>
      <p:bldP build="p" bldLvl="1" animBg="1" rev="0" advAuto="0" spid="4345" grpId="1"/>
      <p:bldP build="whole" bldLvl="1" animBg="1" rev="0" advAuto="0" spid="4352" grpId="6"/>
      <p:bldP build="whole" bldLvl="1" animBg="1" rev="0" advAuto="0" spid="4357" grpId="9"/>
      <p:bldP build="whole" bldLvl="1" animBg="1" rev="0" advAuto="0" spid="4350" grpId="4"/>
      <p:bldP build="whole" bldLvl="1" animBg="1" rev="0" advAuto="0" spid="4347" grpId="3"/>
      <p:bldP build="p" bldLvl="1" animBg="1" rev="0" advAuto="0" spid="4344" grpId="2"/>
      <p:bldP build="whole" bldLvl="1" animBg="1" rev="0" advAuto="0" spid="4356" grpId="8"/>
    </p:bldLst>
  </p:timing>
</p:sld>
</file>

<file path=ppt/slides/slide7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4359" name="Shape 4359"/>
          <p:cNvSpPr/>
          <p:nvPr>
            <p:ph type="body" sz="quarter" idx="1"/>
          </p:nvPr>
        </p:nvSpPr>
        <p:spPr>
          <a:prstGeom prst="rect">
            <a:avLst/>
          </a:prstGeom>
        </p:spPr>
        <p:txBody>
          <a:bodyPr/>
          <a:lstStyle/>
          <a:p>
            <a:pPr/>
            <a:r>
              <a:t>Company Journey Timeline</a:t>
            </a:r>
          </a:p>
        </p:txBody>
      </p:sp>
      <p:sp>
        <p:nvSpPr>
          <p:cNvPr id="4360" name="Shape 4360"/>
          <p:cNvSpPr/>
          <p:nvPr>
            <p:ph type="body" idx="13"/>
          </p:nvPr>
        </p:nvSpPr>
        <p:spPr>
          <a:prstGeom prst="rect">
            <a:avLst/>
          </a:prstGeom>
          <a:extLst>
            <a:ext uri="{C572A759-6A51-4108-AA02-DFA0A04FC94B}">
              <ma14:wrappingTextBoxFlag xmlns:ma14="http://schemas.microsoft.com/office/mac/drawingml/2011/main" val="1"/>
            </a:ext>
          </a:extLst>
        </p:spPr>
        <p:txBody>
          <a:bodyPr/>
          <a:lstStyle>
            <a:lvl1pPr marL="0" indent="0" algn="ctr">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grpSp>
        <p:nvGrpSpPr>
          <p:cNvPr id="4365" name="Group 4365"/>
          <p:cNvGrpSpPr/>
          <p:nvPr/>
        </p:nvGrpSpPr>
        <p:grpSpPr>
          <a:xfrm>
            <a:off x="5820127" y="1282234"/>
            <a:ext cx="551746" cy="5685494"/>
            <a:chOff x="0" y="0"/>
            <a:chExt cx="551745" cy="5685493"/>
          </a:xfrm>
        </p:grpSpPr>
        <p:sp>
          <p:nvSpPr>
            <p:cNvPr id="4361" name="Shape 4361"/>
            <p:cNvSpPr/>
            <p:nvPr/>
          </p:nvSpPr>
          <p:spPr>
            <a:xfrm flipH="1">
              <a:off x="275872" y="256298"/>
              <a:ext cx="1" cy="5429196"/>
            </a:xfrm>
            <a:prstGeom prst="line">
              <a:avLst/>
            </a:prstGeom>
            <a:noFill/>
            <a:ln w="19050" cap="flat">
              <a:solidFill>
                <a:srgbClr val="D9D9D9"/>
              </a:solidFill>
              <a:prstDash val="solid"/>
              <a:miter lim="800000"/>
            </a:ln>
            <a:effectLst/>
          </p:spPr>
          <p:txBody>
            <a:bodyPr wrap="square" lIns="45719" tIns="45719" rIns="45719" bIns="45719" numCol="1" anchor="t">
              <a:noAutofit/>
            </a:bodyPr>
            <a:lstStyle/>
            <a:p>
              <a:pPr/>
            </a:p>
          </p:txBody>
        </p:sp>
        <p:grpSp>
          <p:nvGrpSpPr>
            <p:cNvPr id="4364" name="Group 4364"/>
            <p:cNvGrpSpPr/>
            <p:nvPr/>
          </p:nvGrpSpPr>
          <p:grpSpPr>
            <a:xfrm>
              <a:off x="-1" y="0"/>
              <a:ext cx="551747" cy="551746"/>
              <a:chOff x="0" y="0"/>
              <a:chExt cx="551745" cy="551745"/>
            </a:xfrm>
          </p:grpSpPr>
          <p:sp>
            <p:nvSpPr>
              <p:cNvPr id="4362" name="Shape 4362"/>
              <p:cNvSpPr/>
              <p:nvPr/>
            </p:nvSpPr>
            <p:spPr>
              <a:xfrm rot="8100000">
                <a:off x="80800" y="80801"/>
                <a:ext cx="390145" cy="3901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3" y="117"/>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363" name="Shape 4363"/>
              <p:cNvSpPr/>
              <p:nvPr/>
            </p:nvSpPr>
            <p:spPr>
              <a:xfrm>
                <a:off x="184964" y="146570"/>
                <a:ext cx="188898"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FFFFFF"/>
                    </a:solidFill>
                    <a:latin typeface="FontAwesome"/>
                    <a:ea typeface="FontAwesome"/>
                    <a:cs typeface="FontAwesome"/>
                    <a:sym typeface="FontAwesome"/>
                  </a:defRPr>
                </a:lvl1pPr>
              </a:lstStyle>
              <a:p>
                <a:pPr/>
                <a:r>
                  <a:t>$</a:t>
                </a:r>
              </a:p>
            </p:txBody>
          </p:sp>
        </p:grpSp>
      </p:grpSp>
      <p:sp>
        <p:nvSpPr>
          <p:cNvPr id="4366" name="Shape 4366"/>
          <p:cNvSpPr/>
          <p:nvPr/>
        </p:nvSpPr>
        <p:spPr>
          <a:xfrm>
            <a:off x="6463720" y="1415422"/>
            <a:ext cx="386667" cy="243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sz="1000">
                <a:solidFill>
                  <a:srgbClr val="404040"/>
                </a:solidFill>
                <a:latin typeface="Lato"/>
                <a:ea typeface="Lato"/>
                <a:cs typeface="Lato"/>
                <a:sym typeface="Lato"/>
              </a:defRPr>
            </a:lvl1pPr>
          </a:lstStyle>
          <a:p>
            <a:pPr/>
            <a:r>
              <a:t>1992</a:t>
            </a:r>
          </a:p>
        </p:txBody>
      </p:sp>
      <p:sp>
        <p:nvSpPr>
          <p:cNvPr id="4367" name="Shape 4367"/>
          <p:cNvSpPr/>
          <p:nvPr/>
        </p:nvSpPr>
        <p:spPr>
          <a:xfrm>
            <a:off x="5102828" y="1419606"/>
            <a:ext cx="595956" cy="243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r">
              <a:defRPr sz="1000">
                <a:solidFill>
                  <a:srgbClr val="404040"/>
                </a:solidFill>
                <a:latin typeface="Lato"/>
                <a:ea typeface="Lato"/>
                <a:cs typeface="Lato"/>
                <a:sym typeface="Lato"/>
              </a:defRPr>
            </a:lvl1pPr>
          </a:lstStyle>
          <a:p>
            <a:pPr/>
            <a:r>
              <a:t>We Born</a:t>
            </a:r>
          </a:p>
        </p:txBody>
      </p:sp>
      <p:sp>
        <p:nvSpPr>
          <p:cNvPr id="4368" name="Shape 4368"/>
          <p:cNvSpPr/>
          <p:nvPr/>
        </p:nvSpPr>
        <p:spPr>
          <a:xfrm>
            <a:off x="6009590" y="2457557"/>
            <a:ext cx="172819" cy="172819"/>
          </a:xfrm>
          <a:prstGeom prst="ellipse">
            <a:avLst/>
          </a:prstGeom>
          <a:solidFill>
            <a:srgbClr val="637C90"/>
          </a:solidFill>
          <a:ln w="25400">
            <a:solidFill>
              <a:srgbClr val="FFFFFF"/>
            </a:solidFill>
            <a:miter/>
          </a:ln>
        </p:spPr>
        <p:txBody>
          <a:bodyPr lIns="45719" rIns="45719" anchor="ctr"/>
          <a:lstStyle/>
          <a:p>
            <a:pPr algn="ctr">
              <a:defRPr>
                <a:solidFill>
                  <a:srgbClr val="FFFFFF"/>
                </a:solidFill>
              </a:defRPr>
            </a:pPr>
          </a:p>
        </p:txBody>
      </p:sp>
      <p:grpSp>
        <p:nvGrpSpPr>
          <p:cNvPr id="4371" name="Group 4371"/>
          <p:cNvGrpSpPr/>
          <p:nvPr/>
        </p:nvGrpSpPr>
        <p:grpSpPr>
          <a:xfrm>
            <a:off x="2984924" y="2209600"/>
            <a:ext cx="585789" cy="585789"/>
            <a:chOff x="0" y="0"/>
            <a:chExt cx="585787" cy="585787"/>
          </a:xfrm>
        </p:grpSpPr>
        <p:sp>
          <p:nvSpPr>
            <p:cNvPr id="4369" name="Shape 4369"/>
            <p:cNvSpPr/>
            <p:nvPr/>
          </p:nvSpPr>
          <p:spPr>
            <a:xfrm flipH="1">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4370" name="Shape 4370"/>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4372" name="Shape 4372"/>
          <p:cNvSpPr/>
          <p:nvPr/>
        </p:nvSpPr>
        <p:spPr>
          <a:xfrm>
            <a:off x="3736080" y="2489778"/>
            <a:ext cx="1768523" cy="7010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coy croissant cake cool cake tiramisu pie sesame. Fruit cake dragée oat cake pie liquorice donut.</a:t>
            </a:r>
          </a:p>
        </p:txBody>
      </p:sp>
      <p:sp>
        <p:nvSpPr>
          <p:cNvPr id="4373" name="Shape 4373"/>
          <p:cNvSpPr/>
          <p:nvPr/>
        </p:nvSpPr>
        <p:spPr>
          <a:xfrm>
            <a:off x="3738200" y="2209600"/>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Creative Solution</a:t>
            </a:r>
          </a:p>
        </p:txBody>
      </p:sp>
      <p:sp>
        <p:nvSpPr>
          <p:cNvPr id="4374" name="Shape 4374"/>
          <p:cNvSpPr/>
          <p:nvPr/>
        </p:nvSpPr>
        <p:spPr>
          <a:xfrm>
            <a:off x="6009590" y="3857095"/>
            <a:ext cx="172819" cy="172819"/>
          </a:xfrm>
          <a:prstGeom prst="ellipse">
            <a:avLst/>
          </a:prstGeom>
          <a:solidFill>
            <a:srgbClr val="F23B48"/>
          </a:solidFill>
          <a:ln w="25400">
            <a:solidFill>
              <a:srgbClr val="FFFFFF"/>
            </a:solidFill>
            <a:miter/>
          </a:ln>
        </p:spPr>
        <p:txBody>
          <a:bodyPr lIns="45719" rIns="45719" anchor="ctr"/>
          <a:lstStyle/>
          <a:p>
            <a:pPr algn="ctr">
              <a:defRPr>
                <a:solidFill>
                  <a:srgbClr val="FFFFFF"/>
                </a:solidFill>
              </a:defRPr>
            </a:pPr>
          </a:p>
        </p:txBody>
      </p:sp>
      <p:sp>
        <p:nvSpPr>
          <p:cNvPr id="4375" name="Shape 4375"/>
          <p:cNvSpPr/>
          <p:nvPr/>
        </p:nvSpPr>
        <p:spPr>
          <a:xfrm>
            <a:off x="6009590" y="5205081"/>
            <a:ext cx="172819" cy="172819"/>
          </a:xfrm>
          <a:prstGeom prst="ellipse">
            <a:avLst/>
          </a:prstGeom>
          <a:solidFill>
            <a:srgbClr val="637C90"/>
          </a:solidFill>
          <a:ln w="25400">
            <a:solidFill>
              <a:srgbClr val="FFFFFF"/>
            </a:solidFill>
            <a:miter/>
          </a:ln>
        </p:spPr>
        <p:txBody>
          <a:bodyPr lIns="45719" rIns="45719" anchor="ctr"/>
          <a:lstStyle/>
          <a:p>
            <a:pPr algn="ctr">
              <a:defRPr>
                <a:solidFill>
                  <a:srgbClr val="FFFFFF"/>
                </a:solidFill>
              </a:defRPr>
            </a:pPr>
          </a:p>
        </p:txBody>
      </p:sp>
      <p:sp>
        <p:nvSpPr>
          <p:cNvPr id="4376" name="Shape 4376"/>
          <p:cNvSpPr/>
          <p:nvPr/>
        </p:nvSpPr>
        <p:spPr>
          <a:xfrm>
            <a:off x="6834250" y="3075565"/>
            <a:ext cx="2452386"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coy croissant pi cake cool cake tiramisu pie sesame. Fruit cake dragée oat cake pie liquorice donut.</a:t>
            </a:r>
          </a:p>
        </p:txBody>
      </p:sp>
      <p:sp>
        <p:nvSpPr>
          <p:cNvPr id="4377" name="Shape 4377"/>
          <p:cNvSpPr/>
          <p:nvPr/>
        </p:nvSpPr>
        <p:spPr>
          <a:xfrm>
            <a:off x="6836371" y="2795388"/>
            <a:ext cx="245026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Pie Chart Variation</a:t>
            </a:r>
          </a:p>
        </p:txBody>
      </p:sp>
      <p:grpSp>
        <p:nvGrpSpPr>
          <p:cNvPr id="4380" name="Group 4380"/>
          <p:cNvGrpSpPr/>
          <p:nvPr/>
        </p:nvGrpSpPr>
        <p:grpSpPr>
          <a:xfrm>
            <a:off x="3004003" y="4953429"/>
            <a:ext cx="548641" cy="548641"/>
            <a:chOff x="0" y="0"/>
            <a:chExt cx="548640" cy="548640"/>
          </a:xfrm>
        </p:grpSpPr>
        <p:sp>
          <p:nvSpPr>
            <p:cNvPr id="4378" name="Shape 4378"/>
            <p:cNvSpPr/>
            <p:nvPr/>
          </p:nvSpPr>
          <p:spPr>
            <a:xfrm>
              <a:off x="-1" y="-1"/>
              <a:ext cx="548642" cy="54864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4379" name="Shape 4379"/>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4381" name="Shape 4381"/>
          <p:cNvSpPr/>
          <p:nvPr/>
        </p:nvSpPr>
        <p:spPr>
          <a:xfrm>
            <a:off x="3664608" y="5002310"/>
            <a:ext cx="713185"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600">
                <a:solidFill>
                  <a:srgbClr val="637C90"/>
                </a:solidFill>
                <a:latin typeface="Lato Black"/>
                <a:ea typeface="Lato Black"/>
                <a:cs typeface="Lato Black"/>
                <a:sym typeface="Lato Black"/>
              </a:defRPr>
            </a:lvl1pPr>
          </a:lstStyle>
          <a:p>
            <a:pPr/>
            <a:r>
              <a:t>1.920 K</a:t>
            </a:r>
          </a:p>
        </p:txBody>
      </p:sp>
      <p:grpSp>
        <p:nvGrpSpPr>
          <p:cNvPr id="4384" name="Group 4384"/>
          <p:cNvGrpSpPr/>
          <p:nvPr/>
        </p:nvGrpSpPr>
        <p:grpSpPr>
          <a:xfrm>
            <a:off x="3004003" y="5709904"/>
            <a:ext cx="548641" cy="548641"/>
            <a:chOff x="0" y="0"/>
            <a:chExt cx="548640" cy="548640"/>
          </a:xfrm>
        </p:grpSpPr>
        <p:sp>
          <p:nvSpPr>
            <p:cNvPr id="4382" name="Shape 4382"/>
            <p:cNvSpPr/>
            <p:nvPr/>
          </p:nvSpPr>
          <p:spPr>
            <a:xfrm>
              <a:off x="-1" y="-1"/>
              <a:ext cx="548642" cy="548642"/>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4383" name="Shape 4383"/>
            <p:cNvSpPr/>
            <p:nvPr/>
          </p:nvSpPr>
          <p:spPr>
            <a:xfrm>
              <a:off x="80345" y="64839"/>
              <a:ext cx="387949"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4385" name="Shape 4385"/>
          <p:cNvSpPr/>
          <p:nvPr/>
        </p:nvSpPr>
        <p:spPr>
          <a:xfrm>
            <a:off x="3664608" y="5758784"/>
            <a:ext cx="713185"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600">
                <a:solidFill>
                  <a:srgbClr val="637C90"/>
                </a:solidFill>
                <a:latin typeface="Lato Black"/>
                <a:ea typeface="Lato Black"/>
                <a:cs typeface="Lato Black"/>
                <a:sym typeface="Lato Black"/>
              </a:defRPr>
            </a:lvl1pPr>
          </a:lstStyle>
          <a:p>
            <a:pPr/>
            <a:r>
              <a:t>2.551 K</a:t>
            </a:r>
          </a:p>
        </p:txBody>
      </p:sp>
      <p:sp>
        <p:nvSpPr>
          <p:cNvPr id="4386" name="Shape 4386"/>
          <p:cNvSpPr/>
          <p:nvPr/>
        </p:nvSpPr>
        <p:spPr>
          <a:xfrm>
            <a:off x="3664608" y="5283880"/>
            <a:ext cx="591394"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4387" name="Shape 4387"/>
          <p:cNvSpPr/>
          <p:nvPr/>
        </p:nvSpPr>
        <p:spPr>
          <a:xfrm>
            <a:off x="3664608" y="6029735"/>
            <a:ext cx="739602"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
        <p:nvSpPr>
          <p:cNvPr id="4388" name="Shape 4388"/>
          <p:cNvSpPr/>
          <p:nvPr/>
        </p:nvSpPr>
        <p:spPr>
          <a:xfrm>
            <a:off x="3003213" y="4469891"/>
            <a:ext cx="250150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croissant cake cool cake tiramisu pie sesame</a:t>
            </a:r>
          </a:p>
        </p:txBody>
      </p:sp>
      <p:sp>
        <p:nvSpPr>
          <p:cNvPr id="4389" name="Shape 4389"/>
          <p:cNvSpPr/>
          <p:nvPr/>
        </p:nvSpPr>
        <p:spPr>
          <a:xfrm>
            <a:off x="3005332" y="4189712"/>
            <a:ext cx="249927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Mobile User Based On Gender</a:t>
            </a:r>
          </a:p>
        </p:txBody>
      </p:sp>
      <p:sp>
        <p:nvSpPr>
          <p:cNvPr id="4390" name="Shape 4390"/>
          <p:cNvSpPr/>
          <p:nvPr/>
        </p:nvSpPr>
        <p:spPr>
          <a:xfrm>
            <a:off x="6763561" y="5367402"/>
            <a:ext cx="537320" cy="49128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3600">
                <a:solidFill>
                  <a:srgbClr val="BFBFBF"/>
                </a:solidFill>
                <a:latin typeface="FontAwesome"/>
                <a:ea typeface="FontAwesome"/>
                <a:cs typeface="FontAwesome"/>
                <a:sym typeface="FontAwesome"/>
              </a:defRPr>
            </a:lvl1pPr>
          </a:lstStyle>
          <a:p>
            <a:pPr/>
            <a:r>
              <a:t></a:t>
            </a:r>
          </a:p>
        </p:txBody>
      </p:sp>
      <p:sp>
        <p:nvSpPr>
          <p:cNvPr id="4391" name="Shape 4391"/>
          <p:cNvSpPr/>
          <p:nvPr/>
        </p:nvSpPr>
        <p:spPr>
          <a:xfrm>
            <a:off x="7351958" y="5446274"/>
            <a:ext cx="1934678"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Liquorice chupa chups applicake apple pie cupcake brownie bear claw gingerbread cotton candy bear claw croissant apple pie. </a:t>
            </a:r>
          </a:p>
        </p:txBody>
      </p:sp>
      <p:grpSp>
        <p:nvGrpSpPr>
          <p:cNvPr id="4394" name="Group 4394"/>
          <p:cNvGrpSpPr/>
          <p:nvPr/>
        </p:nvGrpSpPr>
        <p:grpSpPr>
          <a:xfrm>
            <a:off x="6832385" y="3774221"/>
            <a:ext cx="761102" cy="761656"/>
            <a:chOff x="-1" y="64"/>
            <a:chExt cx="761100" cy="761654"/>
          </a:xfrm>
        </p:grpSpPr>
        <p:sp>
          <p:nvSpPr>
            <p:cNvPr id="4392" name="Shape 4392"/>
            <p:cNvSpPr/>
            <p:nvPr/>
          </p:nvSpPr>
          <p:spPr>
            <a:xfrm>
              <a:off x="-1" y="621"/>
              <a:ext cx="761100" cy="7610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E7E6E6"/>
            </a:solidFill>
            <a:ln w="12700" cap="flat">
              <a:noFill/>
              <a:miter lim="400000"/>
            </a:ln>
            <a:effectLst/>
          </p:spPr>
          <p:txBody>
            <a:bodyPr wrap="square" lIns="45719" tIns="45719" rIns="45719" bIns="45719" numCol="1" anchor="ctr">
              <a:noAutofit/>
            </a:bodyPr>
            <a:lstStyle/>
            <a:p>
              <a:pPr algn="ctr"/>
            </a:p>
          </p:txBody>
        </p:sp>
        <p:sp>
          <p:nvSpPr>
            <p:cNvPr id="4393" name="Shape 4393"/>
            <p:cNvSpPr/>
            <p:nvPr/>
          </p:nvSpPr>
          <p:spPr>
            <a:xfrm>
              <a:off x="-2" y="64"/>
              <a:ext cx="761102" cy="761036"/>
            </a:xfrm>
            <a:custGeom>
              <a:avLst/>
              <a:gdLst/>
              <a:ahLst/>
              <a:cxnLst>
                <a:cxn ang="0">
                  <a:pos x="wd2" y="hd2"/>
                </a:cxn>
                <a:cxn ang="5400000">
                  <a:pos x="wd2" y="hd2"/>
                </a:cxn>
                <a:cxn ang="10800000">
                  <a:pos x="wd2" y="hd2"/>
                </a:cxn>
                <a:cxn ang="16200000">
                  <a:pos x="wd2" y="hd2"/>
                </a:cxn>
              </a:cxnLst>
              <a:rect l="0" t="0" r="r" b="b"/>
              <a:pathLst>
                <a:path w="21385" h="21492" fill="norm" stroke="1" extrusionOk="0">
                  <a:moveTo>
                    <a:pt x="10891" y="0"/>
                  </a:moveTo>
                  <a:lnTo>
                    <a:pt x="10891" y="0"/>
                  </a:lnTo>
                  <a:cubicBezTo>
                    <a:pt x="16795" y="110"/>
                    <a:pt x="21493" y="5010"/>
                    <a:pt x="21384" y="10944"/>
                  </a:cubicBezTo>
                  <a:cubicBezTo>
                    <a:pt x="21274" y="16878"/>
                    <a:pt x="16399" y="21600"/>
                    <a:pt x="10495" y="21490"/>
                  </a:cubicBezTo>
                  <a:cubicBezTo>
                    <a:pt x="4591" y="21380"/>
                    <a:pt x="-107" y="16481"/>
                    <a:pt x="2" y="10546"/>
                  </a:cubicBezTo>
                  <a:cubicBezTo>
                    <a:pt x="24" y="9383"/>
                    <a:pt x="233" y="8232"/>
                    <a:pt x="621" y="7136"/>
                  </a:cubicBezTo>
                  <a:lnTo>
                    <a:pt x="5617" y="8927"/>
                  </a:lnTo>
                  <a:lnTo>
                    <a:pt x="5617" y="8926"/>
                  </a:lnTo>
                  <a:cubicBezTo>
                    <a:pt x="4618" y="11744"/>
                    <a:pt x="6080" y="14842"/>
                    <a:pt x="8884" y="15846"/>
                  </a:cubicBezTo>
                  <a:cubicBezTo>
                    <a:pt x="11687" y="16851"/>
                    <a:pt x="14769" y="15381"/>
                    <a:pt x="15769" y="12564"/>
                  </a:cubicBezTo>
                  <a:cubicBezTo>
                    <a:pt x="16768" y="9746"/>
                    <a:pt x="15306" y="6648"/>
                    <a:pt x="12502" y="5644"/>
                  </a:cubicBezTo>
                  <a:cubicBezTo>
                    <a:pt x="11953" y="5447"/>
                    <a:pt x="11376" y="5341"/>
                    <a:pt x="10793" y="5330"/>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p>
          </p:txBody>
        </p:sp>
      </p:grpSp>
      <p:sp>
        <p:nvSpPr>
          <p:cNvPr id="4395" name="Shape 4395"/>
          <p:cNvSpPr/>
          <p:nvPr/>
        </p:nvSpPr>
        <p:spPr>
          <a:xfrm>
            <a:off x="6958096" y="4702876"/>
            <a:ext cx="509681" cy="279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a:solidFill>
                  <a:srgbClr val="F23B48"/>
                </a:solidFill>
                <a:latin typeface="Lato Black"/>
                <a:ea typeface="Lato Black"/>
                <a:cs typeface="Lato Black"/>
                <a:sym typeface="Lato Black"/>
              </a:defRPr>
            </a:lvl1pPr>
          </a:lstStyle>
          <a:p>
            <a:pPr/>
            <a:r>
              <a:t>78%</a:t>
            </a:r>
          </a:p>
        </p:txBody>
      </p:sp>
      <p:sp>
        <p:nvSpPr>
          <p:cNvPr id="4396" name="Shape 4396"/>
          <p:cNvSpPr/>
          <p:nvPr/>
        </p:nvSpPr>
        <p:spPr>
          <a:xfrm>
            <a:off x="6852955" y="4975992"/>
            <a:ext cx="719963"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Type A</a:t>
            </a:r>
          </a:p>
        </p:txBody>
      </p:sp>
      <p:grpSp>
        <p:nvGrpSpPr>
          <p:cNvPr id="4399" name="Group 4399"/>
          <p:cNvGrpSpPr/>
          <p:nvPr/>
        </p:nvGrpSpPr>
        <p:grpSpPr>
          <a:xfrm>
            <a:off x="8015609" y="3774221"/>
            <a:ext cx="761101" cy="761656"/>
            <a:chOff x="0" y="64"/>
            <a:chExt cx="761099" cy="761654"/>
          </a:xfrm>
        </p:grpSpPr>
        <p:sp>
          <p:nvSpPr>
            <p:cNvPr id="4397" name="Shape 4397"/>
            <p:cNvSpPr/>
            <p:nvPr/>
          </p:nvSpPr>
          <p:spPr>
            <a:xfrm>
              <a:off x="-1" y="621"/>
              <a:ext cx="761100" cy="7610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E7E6E6"/>
            </a:solidFill>
            <a:ln w="12700" cap="flat">
              <a:noFill/>
              <a:miter lim="400000"/>
            </a:ln>
            <a:effectLst/>
          </p:spPr>
          <p:txBody>
            <a:bodyPr wrap="square" lIns="45719" tIns="45719" rIns="45719" bIns="45719" numCol="1" anchor="ctr">
              <a:noAutofit/>
            </a:bodyPr>
            <a:lstStyle/>
            <a:p>
              <a:pPr algn="ctr"/>
            </a:p>
          </p:txBody>
        </p:sp>
        <p:sp>
          <p:nvSpPr>
            <p:cNvPr id="4398" name="Shape 4398"/>
            <p:cNvSpPr/>
            <p:nvPr/>
          </p:nvSpPr>
          <p:spPr>
            <a:xfrm>
              <a:off x="11945" y="64"/>
              <a:ext cx="749155" cy="761036"/>
            </a:xfrm>
            <a:custGeom>
              <a:avLst/>
              <a:gdLst/>
              <a:ahLst/>
              <a:cxnLst>
                <a:cxn ang="0">
                  <a:pos x="wd2" y="hd2"/>
                </a:cxn>
                <a:cxn ang="5400000">
                  <a:pos x="wd2" y="hd2"/>
                </a:cxn>
                <a:cxn ang="10800000">
                  <a:pos x="wd2" y="hd2"/>
                </a:cxn>
                <a:cxn ang="16200000">
                  <a:pos x="wd2" y="hd2"/>
                </a:cxn>
              </a:cxnLst>
              <a:rect l="0" t="0" r="r" b="b"/>
              <a:pathLst>
                <a:path w="21490" h="21492" fill="norm" stroke="1" extrusionOk="0">
                  <a:moveTo>
                    <a:pt x="10776" y="0"/>
                  </a:moveTo>
                  <a:lnTo>
                    <a:pt x="10776" y="0"/>
                  </a:lnTo>
                  <a:cubicBezTo>
                    <a:pt x="16804" y="110"/>
                    <a:pt x="21600" y="5010"/>
                    <a:pt x="21488" y="10944"/>
                  </a:cubicBezTo>
                  <a:cubicBezTo>
                    <a:pt x="21377" y="16878"/>
                    <a:pt x="16400" y="21600"/>
                    <a:pt x="10372" y="21490"/>
                  </a:cubicBezTo>
                  <a:cubicBezTo>
                    <a:pt x="5464" y="21401"/>
                    <a:pt x="1220" y="18097"/>
                    <a:pt x="0" y="13417"/>
                  </a:cubicBezTo>
                  <a:lnTo>
                    <a:pt x="5231" y="12095"/>
                  </a:lnTo>
                  <a:lnTo>
                    <a:pt x="5231" y="12095"/>
                  </a:lnTo>
                  <a:cubicBezTo>
                    <a:pt x="5988" y="15000"/>
                    <a:pt x="8994" y="16750"/>
                    <a:pt x="11945" y="16005"/>
                  </a:cubicBezTo>
                  <a:cubicBezTo>
                    <a:pt x="14896" y="15259"/>
                    <a:pt x="16674" y="12300"/>
                    <a:pt x="15917" y="9395"/>
                  </a:cubicBezTo>
                  <a:cubicBezTo>
                    <a:pt x="15300" y="7030"/>
                    <a:pt x="13156" y="5361"/>
                    <a:pt x="10676" y="5316"/>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p>
          </p:txBody>
        </p:sp>
      </p:grpSp>
      <p:sp>
        <p:nvSpPr>
          <p:cNvPr id="4400" name="Shape 4400"/>
          <p:cNvSpPr/>
          <p:nvPr/>
        </p:nvSpPr>
        <p:spPr>
          <a:xfrm>
            <a:off x="8141320" y="4702876"/>
            <a:ext cx="509680" cy="279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a:solidFill>
                  <a:srgbClr val="F23B48"/>
                </a:solidFill>
                <a:latin typeface="Lato Black"/>
                <a:ea typeface="Lato Black"/>
                <a:cs typeface="Lato Black"/>
                <a:sym typeface="Lato Black"/>
              </a:defRPr>
            </a:lvl1pPr>
          </a:lstStyle>
          <a:p>
            <a:pPr/>
            <a:r>
              <a:t>66%</a:t>
            </a:r>
          </a:p>
        </p:txBody>
      </p:sp>
      <p:sp>
        <p:nvSpPr>
          <p:cNvPr id="4401" name="Shape 4401"/>
          <p:cNvSpPr/>
          <p:nvPr/>
        </p:nvSpPr>
        <p:spPr>
          <a:xfrm>
            <a:off x="8036177" y="4975992"/>
            <a:ext cx="719963"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Type C</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4359">
                                            <p:bg/>
                                          </p:spTgt>
                                        </p:tgtEl>
                                        <p:attrNameLst>
                                          <p:attrName>style.visibility</p:attrName>
                                        </p:attrNameLst>
                                      </p:cBhvr>
                                      <p:to>
                                        <p:strVal val="visible"/>
                                      </p:to>
                                    </p:set>
                                    <p:animEffect filter="wipe(left)" transition="in">
                                      <p:cBhvr>
                                        <p:cTn id="7" dur="500"/>
                                        <p:tgtEl>
                                          <p:spTgt spid="435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4359">
                                            <p:txEl>
                                              <p:pRg st="0" end="0"/>
                                            </p:txEl>
                                          </p:spTgt>
                                        </p:tgtEl>
                                        <p:attrNameLst>
                                          <p:attrName>style.visibility</p:attrName>
                                        </p:attrNameLst>
                                      </p:cBhvr>
                                      <p:to>
                                        <p:strVal val="visible"/>
                                      </p:to>
                                    </p:set>
                                    <p:animEffect filter="wipe(left)" transition="in">
                                      <p:cBhvr>
                                        <p:cTn id="10" dur="500"/>
                                        <p:tgtEl>
                                          <p:spTgt spid="435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4360">
                                            <p:bg/>
                                          </p:spTgt>
                                        </p:tgtEl>
                                        <p:attrNameLst>
                                          <p:attrName>style.visibility</p:attrName>
                                        </p:attrNameLst>
                                      </p:cBhvr>
                                      <p:to>
                                        <p:strVal val="visible"/>
                                      </p:to>
                                    </p:set>
                                    <p:animEffect filter="dissolve" transition="in">
                                      <p:cBhvr>
                                        <p:cTn id="15" dur="500"/>
                                        <p:tgtEl>
                                          <p:spTgt spid="436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4360">
                                            <p:txEl>
                                              <p:pRg st="0" end="0"/>
                                            </p:txEl>
                                          </p:spTgt>
                                        </p:tgtEl>
                                        <p:attrNameLst>
                                          <p:attrName>style.visibility</p:attrName>
                                        </p:attrNameLst>
                                      </p:cBhvr>
                                      <p:to>
                                        <p:strVal val="visible"/>
                                      </p:to>
                                    </p:set>
                                    <p:animEffect filter="dissolve" transition="in">
                                      <p:cBhvr>
                                        <p:cTn id="18" dur="500"/>
                                        <p:tgtEl>
                                          <p:spTgt spid="436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4365"/>
                                        </p:tgtEl>
                                        <p:attrNameLst>
                                          <p:attrName>style.visibility</p:attrName>
                                        </p:attrNameLst>
                                      </p:cBhvr>
                                      <p:to>
                                        <p:strVal val="visible"/>
                                      </p:to>
                                    </p:set>
                                    <p:animEffect filter="wipe(down)" transition="in">
                                      <p:cBhvr>
                                        <p:cTn id="23" dur="500"/>
                                        <p:tgtEl>
                                          <p:spTgt spid="4365"/>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4367"/>
                                        </p:tgtEl>
                                        <p:attrNameLst>
                                          <p:attrName>style.visibility</p:attrName>
                                        </p:attrNameLst>
                                      </p:cBhvr>
                                      <p:to>
                                        <p:strVal val="visible"/>
                                      </p:to>
                                    </p:set>
                                    <p:animEffect filter="dissolve" transition="in">
                                      <p:cBhvr>
                                        <p:cTn id="28" dur="500"/>
                                        <p:tgtEl>
                                          <p:spTgt spid="4367"/>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4366"/>
                                        </p:tgtEl>
                                        <p:attrNameLst>
                                          <p:attrName>style.visibility</p:attrName>
                                        </p:attrNameLst>
                                      </p:cBhvr>
                                      <p:to>
                                        <p:strVal val="visible"/>
                                      </p:to>
                                    </p:set>
                                    <p:animEffect filter="dissolve" transition="in">
                                      <p:cBhvr>
                                        <p:cTn id="32" dur="500"/>
                                        <p:tgtEl>
                                          <p:spTgt spid="4366"/>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4368"/>
                                        </p:tgtEl>
                                        <p:attrNameLst>
                                          <p:attrName>style.visibility</p:attrName>
                                        </p:attrNameLst>
                                      </p:cBhvr>
                                      <p:to>
                                        <p:strVal val="visible"/>
                                      </p:to>
                                    </p:set>
                                    <p:animEffect filter="dissolve" transition="in">
                                      <p:cBhvr>
                                        <p:cTn id="37" dur="500"/>
                                        <p:tgtEl>
                                          <p:spTgt spid="4368"/>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4371"/>
                                        </p:tgtEl>
                                        <p:attrNameLst>
                                          <p:attrName>style.visibility</p:attrName>
                                        </p:attrNameLst>
                                      </p:cBhvr>
                                      <p:to>
                                        <p:strVal val="visible"/>
                                      </p:to>
                                    </p:set>
                                    <p:animEffect filter="dissolve" transition="in">
                                      <p:cBhvr>
                                        <p:cTn id="42" dur="500"/>
                                        <p:tgtEl>
                                          <p:spTgt spid="4371"/>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Subtype="8" presetID="22" grpId="8" fill="hold">
                                  <p:stCondLst>
                                    <p:cond delay="0"/>
                                  </p:stCondLst>
                                  <p:iterate type="el" backwards="0">
                                    <p:tmAbs val="0"/>
                                  </p:iterate>
                                  <p:childTnLst>
                                    <p:set>
                                      <p:cBhvr>
                                        <p:cTn id="46" fill="hold"/>
                                        <p:tgtEl>
                                          <p:spTgt spid="4373"/>
                                        </p:tgtEl>
                                        <p:attrNameLst>
                                          <p:attrName>style.visibility</p:attrName>
                                        </p:attrNameLst>
                                      </p:cBhvr>
                                      <p:to>
                                        <p:strVal val="visible"/>
                                      </p:to>
                                    </p:set>
                                    <p:animEffect filter="wipe(left)" transition="in">
                                      <p:cBhvr>
                                        <p:cTn id="47" dur="500"/>
                                        <p:tgtEl>
                                          <p:spTgt spid="4373"/>
                                        </p:tgtEl>
                                      </p:cBhvr>
                                    </p:animEffect>
                                  </p:childTnLst>
                                </p:cTn>
                              </p:par>
                            </p:childTnLst>
                          </p:cTn>
                        </p:par>
                        <p:par>
                          <p:cTn id="48" fill="hold">
                            <p:stCondLst>
                              <p:cond delay="500"/>
                            </p:stCondLst>
                            <p:childTnLst>
                              <p:par>
                                <p:cTn id="49" presetClass="entr" nodeType="afterEffect" presetSubtype="8" presetID="22" grpId="9" fill="hold">
                                  <p:stCondLst>
                                    <p:cond delay="0"/>
                                  </p:stCondLst>
                                  <p:iterate type="el" backwards="0">
                                    <p:tmAbs val="0"/>
                                  </p:iterate>
                                  <p:childTnLst>
                                    <p:set>
                                      <p:cBhvr>
                                        <p:cTn id="50" fill="hold"/>
                                        <p:tgtEl>
                                          <p:spTgt spid="4372"/>
                                        </p:tgtEl>
                                        <p:attrNameLst>
                                          <p:attrName>style.visibility</p:attrName>
                                        </p:attrNameLst>
                                      </p:cBhvr>
                                      <p:to>
                                        <p:strVal val="visible"/>
                                      </p:to>
                                    </p:set>
                                    <p:animEffect filter="wipe(left)" transition="in">
                                      <p:cBhvr>
                                        <p:cTn id="51" dur="500"/>
                                        <p:tgtEl>
                                          <p:spTgt spid="4372"/>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ID="9" grpId="10" fill="hold">
                                  <p:stCondLst>
                                    <p:cond delay="0"/>
                                  </p:stCondLst>
                                  <p:iterate type="el" backwards="0">
                                    <p:tmAbs val="0"/>
                                  </p:iterate>
                                  <p:childTnLst>
                                    <p:set>
                                      <p:cBhvr>
                                        <p:cTn id="55" fill="hold"/>
                                        <p:tgtEl>
                                          <p:spTgt spid="4374"/>
                                        </p:tgtEl>
                                        <p:attrNameLst>
                                          <p:attrName>style.visibility</p:attrName>
                                        </p:attrNameLst>
                                      </p:cBhvr>
                                      <p:to>
                                        <p:strVal val="visible"/>
                                      </p:to>
                                    </p:set>
                                    <p:animEffect filter="dissolve" transition="in">
                                      <p:cBhvr>
                                        <p:cTn id="56" dur="500"/>
                                        <p:tgtEl>
                                          <p:spTgt spid="4374"/>
                                        </p:tgtEl>
                                      </p:cBhvr>
                                    </p:animEffect>
                                  </p:childTnLst>
                                </p:cTn>
                              </p:par>
                            </p:childTnLst>
                          </p:cTn>
                        </p:par>
                      </p:childTnLst>
                    </p:cTn>
                  </p:par>
                  <p:par>
                    <p:cTn id="57" fill="hold">
                      <p:stCondLst>
                        <p:cond delay="indefinite"/>
                      </p:stCondLst>
                      <p:childTnLst>
                        <p:par>
                          <p:cTn id="58" fill="hold">
                            <p:stCondLst>
                              <p:cond delay="0"/>
                            </p:stCondLst>
                            <p:childTnLst>
                              <p:par>
                                <p:cTn id="59" presetClass="entr" nodeType="clickEffect" presetSubtype="8" presetID="22" grpId="11" fill="hold">
                                  <p:stCondLst>
                                    <p:cond delay="0"/>
                                  </p:stCondLst>
                                  <p:iterate type="el" backwards="0">
                                    <p:tmAbs val="0"/>
                                  </p:iterate>
                                  <p:childTnLst>
                                    <p:set>
                                      <p:cBhvr>
                                        <p:cTn id="60" fill="hold"/>
                                        <p:tgtEl>
                                          <p:spTgt spid="4377"/>
                                        </p:tgtEl>
                                        <p:attrNameLst>
                                          <p:attrName>style.visibility</p:attrName>
                                        </p:attrNameLst>
                                      </p:cBhvr>
                                      <p:to>
                                        <p:strVal val="visible"/>
                                      </p:to>
                                    </p:set>
                                    <p:animEffect filter="wipe(left)" transition="in">
                                      <p:cBhvr>
                                        <p:cTn id="61" dur="500"/>
                                        <p:tgtEl>
                                          <p:spTgt spid="4377"/>
                                        </p:tgtEl>
                                      </p:cBhvr>
                                    </p:animEffect>
                                  </p:childTnLst>
                                </p:cTn>
                              </p:par>
                            </p:childTnLst>
                          </p:cTn>
                        </p:par>
                        <p:par>
                          <p:cTn id="62" fill="hold">
                            <p:stCondLst>
                              <p:cond delay="500"/>
                            </p:stCondLst>
                            <p:childTnLst>
                              <p:par>
                                <p:cTn id="63" presetClass="entr" nodeType="afterEffect" presetSubtype="8" presetID="22" grpId="12" fill="hold">
                                  <p:stCondLst>
                                    <p:cond delay="0"/>
                                  </p:stCondLst>
                                  <p:iterate type="el" backwards="0">
                                    <p:tmAbs val="0"/>
                                  </p:iterate>
                                  <p:childTnLst>
                                    <p:set>
                                      <p:cBhvr>
                                        <p:cTn id="64" fill="hold"/>
                                        <p:tgtEl>
                                          <p:spTgt spid="4376"/>
                                        </p:tgtEl>
                                        <p:attrNameLst>
                                          <p:attrName>style.visibility</p:attrName>
                                        </p:attrNameLst>
                                      </p:cBhvr>
                                      <p:to>
                                        <p:strVal val="visible"/>
                                      </p:to>
                                    </p:set>
                                    <p:animEffect filter="wipe(left)" transition="in">
                                      <p:cBhvr>
                                        <p:cTn id="65" dur="500"/>
                                        <p:tgtEl>
                                          <p:spTgt spid="4376"/>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ID="9" grpId="13" fill="hold">
                                  <p:stCondLst>
                                    <p:cond delay="0"/>
                                  </p:stCondLst>
                                  <p:iterate type="el" backwards="0">
                                    <p:tmAbs val="0"/>
                                  </p:iterate>
                                  <p:childTnLst>
                                    <p:set>
                                      <p:cBhvr>
                                        <p:cTn id="69" fill="hold"/>
                                        <p:tgtEl>
                                          <p:spTgt spid="4394"/>
                                        </p:tgtEl>
                                        <p:attrNameLst>
                                          <p:attrName>style.visibility</p:attrName>
                                        </p:attrNameLst>
                                      </p:cBhvr>
                                      <p:to>
                                        <p:strVal val="visible"/>
                                      </p:to>
                                    </p:set>
                                    <p:animEffect filter="dissolve" transition="in">
                                      <p:cBhvr>
                                        <p:cTn id="70" dur="500"/>
                                        <p:tgtEl>
                                          <p:spTgt spid="4394"/>
                                        </p:tgtEl>
                                      </p:cBhvr>
                                    </p:animEffect>
                                  </p:childTnLst>
                                </p:cTn>
                              </p:par>
                            </p:childTnLst>
                          </p:cTn>
                        </p:par>
                        <p:par>
                          <p:cTn id="71" fill="hold">
                            <p:stCondLst>
                              <p:cond delay="500"/>
                            </p:stCondLst>
                            <p:childTnLst>
                              <p:par>
                                <p:cTn id="72" presetClass="entr" nodeType="afterEffect" presetID="9" grpId="14" fill="hold">
                                  <p:stCondLst>
                                    <p:cond delay="0"/>
                                  </p:stCondLst>
                                  <p:iterate type="el" backwards="0">
                                    <p:tmAbs val="0"/>
                                  </p:iterate>
                                  <p:childTnLst>
                                    <p:set>
                                      <p:cBhvr>
                                        <p:cTn id="73" fill="hold"/>
                                        <p:tgtEl>
                                          <p:spTgt spid="4396"/>
                                        </p:tgtEl>
                                        <p:attrNameLst>
                                          <p:attrName>style.visibility</p:attrName>
                                        </p:attrNameLst>
                                      </p:cBhvr>
                                      <p:to>
                                        <p:strVal val="visible"/>
                                      </p:to>
                                    </p:set>
                                    <p:animEffect filter="dissolve" transition="in">
                                      <p:cBhvr>
                                        <p:cTn id="74" dur="500"/>
                                        <p:tgtEl>
                                          <p:spTgt spid="4396"/>
                                        </p:tgtEl>
                                      </p:cBhvr>
                                    </p:animEffect>
                                  </p:childTnLst>
                                </p:cTn>
                              </p:par>
                            </p:childTnLst>
                          </p:cTn>
                        </p:par>
                        <p:par>
                          <p:cTn id="75" fill="hold">
                            <p:stCondLst>
                              <p:cond delay="1000"/>
                            </p:stCondLst>
                            <p:childTnLst>
                              <p:par>
                                <p:cTn id="76" presetClass="entr" nodeType="afterEffect" presetID="9" grpId="15" fill="hold">
                                  <p:stCondLst>
                                    <p:cond delay="0"/>
                                  </p:stCondLst>
                                  <p:iterate type="el" backwards="0">
                                    <p:tmAbs val="0"/>
                                  </p:iterate>
                                  <p:childTnLst>
                                    <p:set>
                                      <p:cBhvr>
                                        <p:cTn id="77" fill="hold"/>
                                        <p:tgtEl>
                                          <p:spTgt spid="4395"/>
                                        </p:tgtEl>
                                        <p:attrNameLst>
                                          <p:attrName>style.visibility</p:attrName>
                                        </p:attrNameLst>
                                      </p:cBhvr>
                                      <p:to>
                                        <p:strVal val="visible"/>
                                      </p:to>
                                    </p:set>
                                    <p:animEffect filter="dissolve" transition="in">
                                      <p:cBhvr>
                                        <p:cTn id="78" dur="500"/>
                                        <p:tgtEl>
                                          <p:spTgt spid="4395"/>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ID="9" grpId="16" fill="hold">
                                  <p:stCondLst>
                                    <p:cond delay="0"/>
                                  </p:stCondLst>
                                  <p:iterate type="el" backwards="0">
                                    <p:tmAbs val="0"/>
                                  </p:iterate>
                                  <p:childTnLst>
                                    <p:set>
                                      <p:cBhvr>
                                        <p:cTn id="82" fill="hold"/>
                                        <p:tgtEl>
                                          <p:spTgt spid="4401"/>
                                        </p:tgtEl>
                                        <p:attrNameLst>
                                          <p:attrName>style.visibility</p:attrName>
                                        </p:attrNameLst>
                                      </p:cBhvr>
                                      <p:to>
                                        <p:strVal val="visible"/>
                                      </p:to>
                                    </p:set>
                                    <p:animEffect filter="dissolve" transition="in">
                                      <p:cBhvr>
                                        <p:cTn id="83" dur="500"/>
                                        <p:tgtEl>
                                          <p:spTgt spid="4401"/>
                                        </p:tgtEl>
                                      </p:cBhvr>
                                    </p:animEffect>
                                  </p:childTnLst>
                                </p:cTn>
                              </p:par>
                            </p:childTnLst>
                          </p:cTn>
                        </p:par>
                        <p:par>
                          <p:cTn id="84" fill="hold">
                            <p:stCondLst>
                              <p:cond delay="500"/>
                            </p:stCondLst>
                            <p:childTnLst>
                              <p:par>
                                <p:cTn id="85" presetClass="entr" nodeType="afterEffect" presetID="9" grpId="17" fill="hold">
                                  <p:stCondLst>
                                    <p:cond delay="0"/>
                                  </p:stCondLst>
                                  <p:iterate type="el" backwards="0">
                                    <p:tmAbs val="0"/>
                                  </p:iterate>
                                  <p:childTnLst>
                                    <p:set>
                                      <p:cBhvr>
                                        <p:cTn id="86" fill="hold"/>
                                        <p:tgtEl>
                                          <p:spTgt spid="4400"/>
                                        </p:tgtEl>
                                        <p:attrNameLst>
                                          <p:attrName>style.visibility</p:attrName>
                                        </p:attrNameLst>
                                      </p:cBhvr>
                                      <p:to>
                                        <p:strVal val="visible"/>
                                      </p:to>
                                    </p:set>
                                    <p:animEffect filter="dissolve" transition="in">
                                      <p:cBhvr>
                                        <p:cTn id="87" dur="500"/>
                                        <p:tgtEl>
                                          <p:spTgt spid="4400"/>
                                        </p:tgtEl>
                                      </p:cBhvr>
                                    </p:animEffect>
                                  </p:childTnLst>
                                </p:cTn>
                              </p:par>
                            </p:childTnLst>
                          </p:cTn>
                        </p:par>
                        <p:par>
                          <p:cTn id="88" fill="hold">
                            <p:stCondLst>
                              <p:cond delay="1000"/>
                            </p:stCondLst>
                            <p:childTnLst>
                              <p:par>
                                <p:cTn id="89" presetClass="entr" nodeType="afterEffect" presetID="9" grpId="18" fill="hold">
                                  <p:stCondLst>
                                    <p:cond delay="0"/>
                                  </p:stCondLst>
                                  <p:iterate type="el" backwards="0">
                                    <p:tmAbs val="0"/>
                                  </p:iterate>
                                  <p:childTnLst>
                                    <p:set>
                                      <p:cBhvr>
                                        <p:cTn id="90" fill="hold"/>
                                        <p:tgtEl>
                                          <p:spTgt spid="4399"/>
                                        </p:tgtEl>
                                        <p:attrNameLst>
                                          <p:attrName>style.visibility</p:attrName>
                                        </p:attrNameLst>
                                      </p:cBhvr>
                                      <p:to>
                                        <p:strVal val="visible"/>
                                      </p:to>
                                    </p:set>
                                    <p:animEffect filter="dissolve" transition="in">
                                      <p:cBhvr>
                                        <p:cTn id="91" dur="500"/>
                                        <p:tgtEl>
                                          <p:spTgt spid="4399"/>
                                        </p:tgtEl>
                                      </p:cBhvr>
                                    </p:animEffect>
                                  </p:childTnLst>
                                </p:cTn>
                              </p:par>
                            </p:childTnLst>
                          </p:cTn>
                        </p:par>
                      </p:childTnLst>
                    </p:cTn>
                  </p:par>
                  <p:par>
                    <p:cTn id="92" fill="hold">
                      <p:stCondLst>
                        <p:cond delay="indefinite"/>
                      </p:stCondLst>
                      <p:childTnLst>
                        <p:par>
                          <p:cTn id="93" fill="hold">
                            <p:stCondLst>
                              <p:cond delay="0"/>
                            </p:stCondLst>
                            <p:childTnLst>
                              <p:par>
                                <p:cTn id="94" presetClass="entr" nodeType="clickEffect" presetSubtype="4" presetID="22" grpId="19" fill="hold">
                                  <p:stCondLst>
                                    <p:cond delay="0"/>
                                  </p:stCondLst>
                                  <p:iterate type="el" backwards="0">
                                    <p:tmAbs val="0"/>
                                  </p:iterate>
                                  <p:childTnLst>
                                    <p:set>
                                      <p:cBhvr>
                                        <p:cTn id="95" fill="hold"/>
                                        <p:tgtEl>
                                          <p:spTgt spid="4390"/>
                                        </p:tgtEl>
                                        <p:attrNameLst>
                                          <p:attrName>style.visibility</p:attrName>
                                        </p:attrNameLst>
                                      </p:cBhvr>
                                      <p:to>
                                        <p:strVal val="visible"/>
                                      </p:to>
                                    </p:set>
                                    <p:animEffect filter="wipe(down)" transition="in">
                                      <p:cBhvr>
                                        <p:cTn id="96" dur="500"/>
                                        <p:tgtEl>
                                          <p:spTgt spid="4390"/>
                                        </p:tgtEl>
                                      </p:cBhvr>
                                    </p:animEffect>
                                  </p:childTnLst>
                                </p:cTn>
                              </p:par>
                            </p:childTnLst>
                          </p:cTn>
                        </p:par>
                        <p:par>
                          <p:cTn id="97" fill="hold">
                            <p:stCondLst>
                              <p:cond delay="500"/>
                            </p:stCondLst>
                            <p:childTnLst>
                              <p:par>
                                <p:cTn id="98" presetClass="entr" nodeType="afterEffect" presetSubtype="4" presetID="22" grpId="20" fill="hold">
                                  <p:stCondLst>
                                    <p:cond delay="0"/>
                                  </p:stCondLst>
                                  <p:iterate type="el" backwards="0">
                                    <p:tmAbs val="0"/>
                                  </p:iterate>
                                  <p:childTnLst>
                                    <p:set>
                                      <p:cBhvr>
                                        <p:cTn id="99" fill="hold"/>
                                        <p:tgtEl>
                                          <p:spTgt spid="4391"/>
                                        </p:tgtEl>
                                        <p:attrNameLst>
                                          <p:attrName>style.visibility</p:attrName>
                                        </p:attrNameLst>
                                      </p:cBhvr>
                                      <p:to>
                                        <p:strVal val="visible"/>
                                      </p:to>
                                    </p:set>
                                    <p:animEffect filter="wipe(down)" transition="in">
                                      <p:cBhvr>
                                        <p:cTn id="100" dur="500"/>
                                        <p:tgtEl>
                                          <p:spTgt spid="4391"/>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1" fill="hold">
                                  <p:stCondLst>
                                    <p:cond delay="0"/>
                                  </p:stCondLst>
                                  <p:iterate type="el" backwards="0">
                                    <p:tmAbs val="0"/>
                                  </p:iterate>
                                  <p:childTnLst>
                                    <p:set>
                                      <p:cBhvr>
                                        <p:cTn id="104" fill="hold"/>
                                        <p:tgtEl>
                                          <p:spTgt spid="4375"/>
                                        </p:tgtEl>
                                        <p:attrNameLst>
                                          <p:attrName>style.visibility</p:attrName>
                                        </p:attrNameLst>
                                      </p:cBhvr>
                                      <p:to>
                                        <p:strVal val="visible"/>
                                      </p:to>
                                    </p:set>
                                    <p:animEffect filter="dissolve" transition="in">
                                      <p:cBhvr>
                                        <p:cTn id="105" dur="500"/>
                                        <p:tgtEl>
                                          <p:spTgt spid="4375"/>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Subtype="8" presetID="22" grpId="22" fill="hold">
                                  <p:stCondLst>
                                    <p:cond delay="0"/>
                                  </p:stCondLst>
                                  <p:iterate type="el" backwards="0">
                                    <p:tmAbs val="0"/>
                                  </p:iterate>
                                  <p:childTnLst>
                                    <p:set>
                                      <p:cBhvr>
                                        <p:cTn id="109" fill="hold"/>
                                        <p:tgtEl>
                                          <p:spTgt spid="4389"/>
                                        </p:tgtEl>
                                        <p:attrNameLst>
                                          <p:attrName>style.visibility</p:attrName>
                                        </p:attrNameLst>
                                      </p:cBhvr>
                                      <p:to>
                                        <p:strVal val="visible"/>
                                      </p:to>
                                    </p:set>
                                    <p:animEffect filter="wipe(left)" transition="in">
                                      <p:cBhvr>
                                        <p:cTn id="110" dur="500"/>
                                        <p:tgtEl>
                                          <p:spTgt spid="4389"/>
                                        </p:tgtEl>
                                      </p:cBhvr>
                                    </p:animEffect>
                                  </p:childTnLst>
                                </p:cTn>
                              </p:par>
                            </p:childTnLst>
                          </p:cTn>
                        </p:par>
                        <p:par>
                          <p:cTn id="111" fill="hold">
                            <p:stCondLst>
                              <p:cond delay="500"/>
                            </p:stCondLst>
                            <p:childTnLst>
                              <p:par>
                                <p:cTn id="112" presetClass="entr" nodeType="afterEffect" presetSubtype="8" presetID="22" grpId="23" fill="hold">
                                  <p:stCondLst>
                                    <p:cond delay="0"/>
                                  </p:stCondLst>
                                  <p:iterate type="el" backwards="0">
                                    <p:tmAbs val="0"/>
                                  </p:iterate>
                                  <p:childTnLst>
                                    <p:set>
                                      <p:cBhvr>
                                        <p:cTn id="113" fill="hold"/>
                                        <p:tgtEl>
                                          <p:spTgt spid="4388"/>
                                        </p:tgtEl>
                                        <p:attrNameLst>
                                          <p:attrName>style.visibility</p:attrName>
                                        </p:attrNameLst>
                                      </p:cBhvr>
                                      <p:to>
                                        <p:strVal val="visible"/>
                                      </p:to>
                                    </p:set>
                                    <p:animEffect filter="wipe(left)" transition="in">
                                      <p:cBhvr>
                                        <p:cTn id="114" dur="500"/>
                                        <p:tgtEl>
                                          <p:spTgt spid="4388"/>
                                        </p:tgtEl>
                                      </p:cBhvr>
                                    </p:animEffect>
                                  </p:childTnLst>
                                </p:cTn>
                              </p:par>
                            </p:childTnLst>
                          </p:cTn>
                        </p:par>
                      </p:childTnLst>
                    </p:cTn>
                  </p:par>
                  <p:par>
                    <p:cTn id="115" fill="hold">
                      <p:stCondLst>
                        <p:cond delay="indefinite"/>
                      </p:stCondLst>
                      <p:childTnLst>
                        <p:par>
                          <p:cTn id="116" fill="hold">
                            <p:stCondLst>
                              <p:cond delay="0"/>
                            </p:stCondLst>
                            <p:childTnLst>
                              <p:par>
                                <p:cTn id="117" presetClass="entr" nodeType="clickEffect" presetID="9" grpId="24" fill="hold">
                                  <p:stCondLst>
                                    <p:cond delay="0"/>
                                  </p:stCondLst>
                                  <p:iterate type="el" backwards="0">
                                    <p:tmAbs val="0"/>
                                  </p:iterate>
                                  <p:childTnLst>
                                    <p:set>
                                      <p:cBhvr>
                                        <p:cTn id="118" fill="hold"/>
                                        <p:tgtEl>
                                          <p:spTgt spid="4381"/>
                                        </p:tgtEl>
                                        <p:attrNameLst>
                                          <p:attrName>style.visibility</p:attrName>
                                        </p:attrNameLst>
                                      </p:cBhvr>
                                      <p:to>
                                        <p:strVal val="visible"/>
                                      </p:to>
                                    </p:set>
                                    <p:animEffect filter="dissolve" transition="in">
                                      <p:cBhvr>
                                        <p:cTn id="119" dur="500"/>
                                        <p:tgtEl>
                                          <p:spTgt spid="4381"/>
                                        </p:tgtEl>
                                      </p:cBhvr>
                                    </p:animEffect>
                                  </p:childTnLst>
                                </p:cTn>
                              </p:par>
                            </p:childTnLst>
                          </p:cTn>
                        </p:par>
                        <p:par>
                          <p:cTn id="120" fill="hold">
                            <p:stCondLst>
                              <p:cond delay="500"/>
                            </p:stCondLst>
                            <p:childTnLst>
                              <p:par>
                                <p:cTn id="121" presetClass="entr" nodeType="afterEffect" presetID="9" grpId="25" fill="hold">
                                  <p:stCondLst>
                                    <p:cond delay="0"/>
                                  </p:stCondLst>
                                  <p:iterate type="el" backwards="0">
                                    <p:tmAbs val="0"/>
                                  </p:iterate>
                                  <p:childTnLst>
                                    <p:set>
                                      <p:cBhvr>
                                        <p:cTn id="122" fill="hold"/>
                                        <p:tgtEl>
                                          <p:spTgt spid="4380"/>
                                        </p:tgtEl>
                                        <p:attrNameLst>
                                          <p:attrName>style.visibility</p:attrName>
                                        </p:attrNameLst>
                                      </p:cBhvr>
                                      <p:to>
                                        <p:strVal val="visible"/>
                                      </p:to>
                                    </p:set>
                                    <p:animEffect filter="dissolve" transition="in">
                                      <p:cBhvr>
                                        <p:cTn id="123" dur="500"/>
                                        <p:tgtEl>
                                          <p:spTgt spid="4380"/>
                                        </p:tgtEl>
                                      </p:cBhvr>
                                    </p:animEffect>
                                  </p:childTnLst>
                                </p:cTn>
                              </p:par>
                            </p:childTnLst>
                          </p:cTn>
                        </p:par>
                        <p:par>
                          <p:cTn id="124" fill="hold">
                            <p:stCondLst>
                              <p:cond delay="1000"/>
                            </p:stCondLst>
                            <p:childTnLst>
                              <p:par>
                                <p:cTn id="125" presetClass="entr" nodeType="afterEffect" presetID="9" grpId="26" fill="hold">
                                  <p:stCondLst>
                                    <p:cond delay="0"/>
                                  </p:stCondLst>
                                  <p:iterate type="el" backwards="0">
                                    <p:tmAbs val="0"/>
                                  </p:iterate>
                                  <p:childTnLst>
                                    <p:set>
                                      <p:cBhvr>
                                        <p:cTn id="126" fill="hold"/>
                                        <p:tgtEl>
                                          <p:spTgt spid="4386"/>
                                        </p:tgtEl>
                                        <p:attrNameLst>
                                          <p:attrName>style.visibility</p:attrName>
                                        </p:attrNameLst>
                                      </p:cBhvr>
                                      <p:to>
                                        <p:strVal val="visible"/>
                                      </p:to>
                                    </p:set>
                                    <p:animEffect filter="dissolve" transition="in">
                                      <p:cBhvr>
                                        <p:cTn id="127" dur="500"/>
                                        <p:tgtEl>
                                          <p:spTgt spid="4386"/>
                                        </p:tgtEl>
                                      </p:cBhvr>
                                    </p:animEffect>
                                  </p:childTnLst>
                                </p:cTn>
                              </p:par>
                            </p:childTnLst>
                          </p:cTn>
                        </p:par>
                      </p:childTnLst>
                    </p:cTn>
                  </p:par>
                  <p:par>
                    <p:cTn id="128" fill="hold">
                      <p:stCondLst>
                        <p:cond delay="indefinite"/>
                      </p:stCondLst>
                      <p:childTnLst>
                        <p:par>
                          <p:cTn id="129" fill="hold">
                            <p:stCondLst>
                              <p:cond delay="0"/>
                            </p:stCondLst>
                            <p:childTnLst>
                              <p:par>
                                <p:cTn id="130" presetClass="entr" nodeType="clickEffect" presetID="9" grpId="27" fill="hold">
                                  <p:stCondLst>
                                    <p:cond delay="0"/>
                                  </p:stCondLst>
                                  <p:iterate type="el" backwards="0">
                                    <p:tmAbs val="0"/>
                                  </p:iterate>
                                  <p:childTnLst>
                                    <p:set>
                                      <p:cBhvr>
                                        <p:cTn id="131" fill="hold"/>
                                        <p:tgtEl>
                                          <p:spTgt spid="4384"/>
                                        </p:tgtEl>
                                        <p:attrNameLst>
                                          <p:attrName>style.visibility</p:attrName>
                                        </p:attrNameLst>
                                      </p:cBhvr>
                                      <p:to>
                                        <p:strVal val="visible"/>
                                      </p:to>
                                    </p:set>
                                    <p:animEffect filter="dissolve" transition="in">
                                      <p:cBhvr>
                                        <p:cTn id="132" dur="500"/>
                                        <p:tgtEl>
                                          <p:spTgt spid="4384"/>
                                        </p:tgtEl>
                                      </p:cBhvr>
                                    </p:animEffect>
                                  </p:childTnLst>
                                </p:cTn>
                              </p:par>
                            </p:childTnLst>
                          </p:cTn>
                        </p:par>
                        <p:par>
                          <p:cTn id="133" fill="hold">
                            <p:stCondLst>
                              <p:cond delay="500"/>
                            </p:stCondLst>
                            <p:childTnLst>
                              <p:par>
                                <p:cTn id="134" presetClass="entr" nodeType="afterEffect" presetID="9" grpId="28" fill="hold">
                                  <p:stCondLst>
                                    <p:cond delay="0"/>
                                  </p:stCondLst>
                                  <p:iterate type="el" backwards="0">
                                    <p:tmAbs val="0"/>
                                  </p:iterate>
                                  <p:childTnLst>
                                    <p:set>
                                      <p:cBhvr>
                                        <p:cTn id="135" fill="hold"/>
                                        <p:tgtEl>
                                          <p:spTgt spid="4387"/>
                                        </p:tgtEl>
                                        <p:attrNameLst>
                                          <p:attrName>style.visibility</p:attrName>
                                        </p:attrNameLst>
                                      </p:cBhvr>
                                      <p:to>
                                        <p:strVal val="visible"/>
                                      </p:to>
                                    </p:set>
                                    <p:animEffect filter="dissolve" transition="in">
                                      <p:cBhvr>
                                        <p:cTn id="136" dur="500"/>
                                        <p:tgtEl>
                                          <p:spTgt spid="4387"/>
                                        </p:tgtEl>
                                      </p:cBhvr>
                                    </p:animEffect>
                                  </p:childTnLst>
                                </p:cTn>
                              </p:par>
                            </p:childTnLst>
                          </p:cTn>
                        </p:par>
                        <p:par>
                          <p:cTn id="137" fill="hold">
                            <p:stCondLst>
                              <p:cond delay="1000"/>
                            </p:stCondLst>
                            <p:childTnLst>
                              <p:par>
                                <p:cTn id="138" presetClass="entr" nodeType="afterEffect" presetID="9" grpId="29" fill="hold">
                                  <p:stCondLst>
                                    <p:cond delay="0"/>
                                  </p:stCondLst>
                                  <p:iterate type="el" backwards="0">
                                    <p:tmAbs val="0"/>
                                  </p:iterate>
                                  <p:childTnLst>
                                    <p:set>
                                      <p:cBhvr>
                                        <p:cTn id="139" fill="hold"/>
                                        <p:tgtEl>
                                          <p:spTgt spid="4385"/>
                                        </p:tgtEl>
                                        <p:attrNameLst>
                                          <p:attrName>style.visibility</p:attrName>
                                        </p:attrNameLst>
                                      </p:cBhvr>
                                      <p:to>
                                        <p:strVal val="visible"/>
                                      </p:to>
                                    </p:set>
                                    <p:animEffect filter="dissolve" transition="in">
                                      <p:cBhvr>
                                        <p:cTn id="140" dur="500"/>
                                        <p:tgtEl>
                                          <p:spTgt spid="438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377" grpId="11"/>
      <p:bldP build="whole" bldLvl="1" animBg="1" rev="0" advAuto="0" spid="4375" grpId="21"/>
      <p:bldP build="whole" bldLvl="1" animBg="1" rev="0" advAuto="0" spid="4394" grpId="13"/>
      <p:bldP build="p" bldLvl="1" animBg="1" rev="0" advAuto="0" spid="4359" grpId="1"/>
      <p:bldP build="whole" bldLvl="1" animBg="1" rev="0" advAuto="0" spid="4371" grpId="7"/>
      <p:bldP build="whole" bldLvl="1" animBg="1" rev="0" advAuto="0" spid="4367" grpId="4"/>
      <p:bldP build="whole" bldLvl="1" animBg="1" rev="0" advAuto="0" spid="4381" grpId="24"/>
      <p:bldP build="whole" bldLvl="1" animBg="1" rev="0" advAuto="0" spid="4396" grpId="14"/>
      <p:bldP build="whole" bldLvl="1" animBg="1" rev="0" advAuto="0" spid="4373" grpId="8"/>
      <p:bldP build="whole" bldLvl="1" animBg="1" rev="0" advAuto="0" spid="4366" grpId="5"/>
      <p:bldP build="whole" bldLvl="1" animBg="1" rev="0" advAuto="0" spid="4372" grpId="9"/>
      <p:bldP build="whole" bldLvl="1" animBg="1" rev="0" advAuto="0" spid="4376" grpId="12"/>
      <p:bldP build="whole" bldLvl="1" animBg="1" rev="0" advAuto="0" spid="4399" grpId="18"/>
      <p:bldP build="whole" bldLvl="1" animBg="1" rev="0" advAuto="0" spid="4391" grpId="20"/>
      <p:bldP build="p" bldLvl="1" animBg="1" rev="0" advAuto="0" spid="4360" grpId="2"/>
      <p:bldP build="whole" bldLvl="1" animBg="1" rev="0" advAuto="0" spid="4388" grpId="23"/>
      <p:bldP build="whole" bldLvl="1" animBg="1" rev="0" advAuto="0" spid="4387" grpId="28"/>
      <p:bldP build="whole" bldLvl="1" animBg="1" rev="0" advAuto="0" spid="4395" grpId="15"/>
      <p:bldP build="whole" bldLvl="1" animBg="1" rev="0" advAuto="0" spid="4384" grpId="27"/>
      <p:bldP build="whole" bldLvl="1" animBg="1" rev="0" advAuto="0" spid="4368" grpId="6"/>
      <p:bldP build="whole" bldLvl="1" animBg="1" rev="0" advAuto="0" spid="4400" grpId="17"/>
      <p:bldP build="whole" bldLvl="1" animBg="1" rev="0" advAuto="0" spid="4401" grpId="16"/>
      <p:bldP build="whole" bldLvl="1" animBg="1" rev="0" advAuto="0" spid="4386" grpId="26"/>
      <p:bldP build="whole" bldLvl="1" animBg="1" rev="0" advAuto="0" spid="4380" grpId="25"/>
      <p:bldP build="whole" bldLvl="1" animBg="1" rev="0" advAuto="0" spid="4365" grpId="3"/>
      <p:bldP build="whole" bldLvl="1" animBg="1" rev="0" advAuto="0" spid="4374" grpId="10"/>
      <p:bldP build="whole" bldLvl="1" animBg="1" rev="0" advAuto="0" spid="4389" grpId="22"/>
      <p:bldP build="whole" bldLvl="1" animBg="1" rev="0" advAuto="0" spid="4385" grpId="29"/>
      <p:bldP build="whole" bldLvl="1" animBg="1" rev="0" advAuto="0" spid="4390" grpId="19"/>
    </p:bldLst>
  </p:timing>
</p:sld>
</file>

<file path=ppt/slides/slide7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4403" name="Shape 4403"/>
          <p:cNvSpPr/>
          <p:nvPr/>
        </p:nvSpPr>
        <p:spPr>
          <a:xfrm flipH="1">
            <a:off x="6095999" y="-118872"/>
            <a:ext cx="2" cy="7086601"/>
          </a:xfrm>
          <a:prstGeom prst="line">
            <a:avLst/>
          </a:prstGeom>
          <a:ln w="19050">
            <a:solidFill>
              <a:srgbClr val="D9D9D9"/>
            </a:solidFill>
            <a:miter/>
          </a:ln>
        </p:spPr>
        <p:txBody>
          <a:bodyPr lIns="45719" rIns="45719"/>
          <a:lstStyle/>
          <a:p>
            <a:pPr/>
          </a:p>
        </p:txBody>
      </p:sp>
      <p:sp>
        <p:nvSpPr>
          <p:cNvPr id="4404" name="Shape 4404"/>
          <p:cNvSpPr/>
          <p:nvPr/>
        </p:nvSpPr>
        <p:spPr>
          <a:xfrm>
            <a:off x="6834250" y="2498883"/>
            <a:ext cx="2452386"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coy croissant pi cake cool cake tiramisu pie sesame. Fruit cake dragée oat cake pie liquorice donut.</a:t>
            </a:r>
          </a:p>
        </p:txBody>
      </p:sp>
      <p:sp>
        <p:nvSpPr>
          <p:cNvPr id="4405" name="Shape 4405"/>
          <p:cNvSpPr/>
          <p:nvPr/>
        </p:nvSpPr>
        <p:spPr>
          <a:xfrm>
            <a:off x="6836371" y="475774"/>
            <a:ext cx="245026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Our Business Strategy</a:t>
            </a:r>
          </a:p>
        </p:txBody>
      </p:sp>
      <p:sp>
        <p:nvSpPr>
          <p:cNvPr id="4406" name="Shape 4406"/>
          <p:cNvSpPr/>
          <p:nvPr/>
        </p:nvSpPr>
        <p:spPr>
          <a:xfrm>
            <a:off x="6009590" y="1294835"/>
            <a:ext cx="172819" cy="172819"/>
          </a:xfrm>
          <a:prstGeom prst="ellipse">
            <a:avLst/>
          </a:prstGeom>
          <a:solidFill>
            <a:srgbClr val="637C90"/>
          </a:solidFill>
          <a:ln w="25400">
            <a:solidFill>
              <a:srgbClr val="FFFFFF"/>
            </a:solidFill>
            <a:miter/>
          </a:ln>
        </p:spPr>
        <p:txBody>
          <a:bodyPr lIns="45719" rIns="45719" anchor="ctr"/>
          <a:lstStyle/>
          <a:p>
            <a:pPr algn="ctr">
              <a:defRPr>
                <a:solidFill>
                  <a:srgbClr val="FFFFFF"/>
                </a:solidFill>
              </a:defRPr>
            </a:pPr>
          </a:p>
        </p:txBody>
      </p:sp>
      <p:sp>
        <p:nvSpPr>
          <p:cNvPr id="4407" name="Shape 4407"/>
          <p:cNvSpPr/>
          <p:nvPr/>
        </p:nvSpPr>
        <p:spPr>
          <a:xfrm>
            <a:off x="6009590" y="2694372"/>
            <a:ext cx="172819" cy="172819"/>
          </a:xfrm>
          <a:prstGeom prst="ellipse">
            <a:avLst/>
          </a:prstGeom>
          <a:solidFill>
            <a:srgbClr val="F23B48"/>
          </a:solidFill>
          <a:ln w="25400">
            <a:solidFill>
              <a:srgbClr val="FFFFFF"/>
            </a:solidFill>
            <a:miter/>
          </a:ln>
        </p:spPr>
        <p:txBody>
          <a:bodyPr lIns="45719" rIns="45719" anchor="ctr"/>
          <a:lstStyle/>
          <a:p>
            <a:pPr algn="ctr">
              <a:defRPr>
                <a:solidFill>
                  <a:srgbClr val="FFFFFF"/>
                </a:solidFill>
              </a:defRPr>
            </a:pPr>
          </a:p>
        </p:txBody>
      </p:sp>
      <p:sp>
        <p:nvSpPr>
          <p:cNvPr id="4408" name="Shape 4408"/>
          <p:cNvSpPr/>
          <p:nvPr/>
        </p:nvSpPr>
        <p:spPr>
          <a:xfrm>
            <a:off x="6009590" y="4042359"/>
            <a:ext cx="172819" cy="172819"/>
          </a:xfrm>
          <a:prstGeom prst="ellipse">
            <a:avLst/>
          </a:prstGeom>
          <a:solidFill>
            <a:srgbClr val="637C90"/>
          </a:solidFill>
          <a:ln w="25400">
            <a:solidFill>
              <a:srgbClr val="FFFFFF"/>
            </a:solidFill>
            <a:miter/>
          </a:ln>
        </p:spPr>
        <p:txBody>
          <a:bodyPr lIns="45719" rIns="45719" anchor="ctr"/>
          <a:lstStyle/>
          <a:p>
            <a:pPr algn="ctr">
              <a:defRPr>
                <a:solidFill>
                  <a:srgbClr val="FFFFFF"/>
                </a:solidFill>
              </a:defRPr>
            </a:pPr>
          </a:p>
        </p:txBody>
      </p:sp>
      <p:sp>
        <p:nvSpPr>
          <p:cNvPr id="4409" name="Shape 4409"/>
          <p:cNvSpPr/>
          <p:nvPr/>
        </p:nvSpPr>
        <p:spPr>
          <a:xfrm>
            <a:off x="6009590" y="5390346"/>
            <a:ext cx="172819" cy="172819"/>
          </a:xfrm>
          <a:prstGeom prst="ellipse">
            <a:avLst/>
          </a:prstGeom>
          <a:solidFill>
            <a:srgbClr val="F23B48"/>
          </a:solidFill>
          <a:ln w="25400">
            <a:solidFill>
              <a:srgbClr val="FFFFFF"/>
            </a:solidFill>
            <a:miter/>
          </a:ln>
        </p:spPr>
        <p:txBody>
          <a:bodyPr lIns="45719" rIns="45719" anchor="ctr"/>
          <a:lstStyle/>
          <a:p>
            <a:pPr algn="ctr">
              <a:defRPr>
                <a:solidFill>
                  <a:srgbClr val="FFFFFF"/>
                </a:solidFill>
              </a:defRPr>
            </a:pPr>
          </a:p>
        </p:txBody>
      </p:sp>
      <p:grpSp>
        <p:nvGrpSpPr>
          <p:cNvPr id="4426" name="Group 4426"/>
          <p:cNvGrpSpPr/>
          <p:nvPr/>
        </p:nvGrpSpPr>
        <p:grpSpPr>
          <a:xfrm>
            <a:off x="2959997" y="2745833"/>
            <a:ext cx="2535461" cy="1144459"/>
            <a:chOff x="0" y="0"/>
            <a:chExt cx="2535460" cy="1144457"/>
          </a:xfrm>
        </p:grpSpPr>
        <p:grpSp>
          <p:nvGrpSpPr>
            <p:cNvPr id="4422" name="Group 4422"/>
            <p:cNvGrpSpPr/>
            <p:nvPr/>
          </p:nvGrpSpPr>
          <p:grpSpPr>
            <a:xfrm>
              <a:off x="459878" y="17968"/>
              <a:ext cx="2075583" cy="1126491"/>
              <a:chOff x="0" y="0"/>
              <a:chExt cx="2075581" cy="1126490"/>
            </a:xfrm>
          </p:grpSpPr>
          <p:sp>
            <p:nvSpPr>
              <p:cNvPr id="4410" name="Shape 4410"/>
              <p:cNvSpPr/>
              <p:nvPr/>
            </p:nvSpPr>
            <p:spPr>
              <a:xfrm>
                <a:off x="26273" y="24892"/>
                <a:ext cx="2049309" cy="219456"/>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4413" name="Group 4413"/>
              <p:cNvGrpSpPr/>
              <p:nvPr/>
            </p:nvGrpSpPr>
            <p:grpSpPr>
              <a:xfrm>
                <a:off x="0" y="-1"/>
                <a:ext cx="1559423" cy="269242"/>
                <a:chOff x="0" y="0"/>
                <a:chExt cx="1559422" cy="269240"/>
              </a:xfrm>
            </p:grpSpPr>
            <p:sp>
              <p:nvSpPr>
                <p:cNvPr id="4411" name="Shape 4411"/>
                <p:cNvSpPr/>
                <p:nvPr/>
              </p:nvSpPr>
              <p:spPr>
                <a:xfrm>
                  <a:off x="0" y="24892"/>
                  <a:ext cx="1559423"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4412" name="Shape 4412"/>
                <p:cNvSpPr/>
                <p:nvPr/>
              </p:nvSpPr>
              <p:spPr>
                <a:xfrm>
                  <a:off x="0" y="0"/>
                  <a:ext cx="1559423"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8.5</a:t>
                  </a:r>
                </a:p>
              </p:txBody>
            </p:sp>
          </p:grpSp>
          <p:sp>
            <p:nvSpPr>
              <p:cNvPr id="4414" name="Shape 4414"/>
              <p:cNvSpPr/>
              <p:nvPr/>
            </p:nvSpPr>
            <p:spPr>
              <a:xfrm>
                <a:off x="26273" y="453517"/>
                <a:ext cx="2049309"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4417" name="Group 4417"/>
              <p:cNvGrpSpPr/>
              <p:nvPr/>
            </p:nvGrpSpPr>
            <p:grpSpPr>
              <a:xfrm>
                <a:off x="0" y="428624"/>
                <a:ext cx="1939002" cy="269242"/>
                <a:chOff x="0" y="0"/>
                <a:chExt cx="1939001" cy="269240"/>
              </a:xfrm>
            </p:grpSpPr>
            <p:sp>
              <p:nvSpPr>
                <p:cNvPr id="4415" name="Shape 4415"/>
                <p:cNvSpPr/>
                <p:nvPr/>
              </p:nvSpPr>
              <p:spPr>
                <a:xfrm>
                  <a:off x="0" y="24892"/>
                  <a:ext cx="1939002"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4416" name="Shape 4416"/>
                <p:cNvSpPr/>
                <p:nvPr/>
              </p:nvSpPr>
              <p:spPr>
                <a:xfrm>
                  <a:off x="0" y="0"/>
                  <a:ext cx="1939002"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9.2</a:t>
                  </a:r>
                </a:p>
              </p:txBody>
            </p:sp>
          </p:grpSp>
          <p:sp>
            <p:nvSpPr>
              <p:cNvPr id="4418" name="Shape 4418"/>
              <p:cNvSpPr/>
              <p:nvPr/>
            </p:nvSpPr>
            <p:spPr>
              <a:xfrm>
                <a:off x="26273" y="882141"/>
                <a:ext cx="2049309" cy="219457"/>
              </a:xfrm>
              <a:prstGeom prst="rect">
                <a:avLst/>
              </a:prstGeom>
              <a:solidFill>
                <a:srgbClr val="F2F2F2"/>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4421" name="Group 4421"/>
              <p:cNvGrpSpPr/>
              <p:nvPr/>
            </p:nvGrpSpPr>
            <p:grpSpPr>
              <a:xfrm>
                <a:off x="0" y="857249"/>
                <a:ext cx="1102657" cy="269242"/>
                <a:chOff x="0" y="0"/>
                <a:chExt cx="1102656" cy="269240"/>
              </a:xfrm>
            </p:grpSpPr>
            <p:sp>
              <p:nvSpPr>
                <p:cNvPr id="4419" name="Shape 4419"/>
                <p:cNvSpPr/>
                <p:nvPr/>
              </p:nvSpPr>
              <p:spPr>
                <a:xfrm>
                  <a:off x="0" y="24892"/>
                  <a:ext cx="1102657" cy="219456"/>
                </a:xfrm>
                <a:prstGeom prst="rect">
                  <a:avLst/>
                </a:prstGeom>
                <a:solidFill>
                  <a:srgbClr val="F23B48"/>
                </a:solidFill>
                <a:ln w="12700" cap="flat">
                  <a:noFill/>
                  <a:miter lim="400000"/>
                </a:ln>
                <a:effectLst/>
              </p:spPr>
              <p:txBody>
                <a:bodyPr wrap="square" lIns="45719" tIns="45719" rIns="45719" bIns="45719" numCol="1" anchor="ctr">
                  <a:noAutofit/>
                </a:bodyPr>
                <a:lstStyle/>
                <a:p>
                  <a:pPr algn="r">
                    <a:defRPr sz="1200">
                      <a:solidFill>
                        <a:srgbClr val="FFFFFF"/>
                      </a:solidFill>
                    </a:defRPr>
                  </a:pPr>
                </a:p>
              </p:txBody>
            </p:sp>
            <p:sp>
              <p:nvSpPr>
                <p:cNvPr id="4420" name="Shape 4420"/>
                <p:cNvSpPr/>
                <p:nvPr/>
              </p:nvSpPr>
              <p:spPr>
                <a:xfrm>
                  <a:off x="0" y="0"/>
                  <a:ext cx="1102657"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200">
                      <a:solidFill>
                        <a:srgbClr val="FFFFFF"/>
                      </a:solidFill>
                    </a:defRPr>
                  </a:lvl1pPr>
                </a:lstStyle>
                <a:p>
                  <a:pPr/>
                  <a:r>
                    <a:t>5.3</a:t>
                  </a:r>
                </a:p>
              </p:txBody>
            </p:sp>
          </p:grpSp>
        </p:grpSp>
        <p:sp>
          <p:nvSpPr>
            <p:cNvPr id="4423" name="Shape 4423"/>
            <p:cNvSpPr/>
            <p:nvPr/>
          </p:nvSpPr>
          <p:spPr>
            <a:xfrm>
              <a:off x="0" y="0"/>
              <a:ext cx="275010" cy="2519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a:t>
              </a:r>
            </a:p>
          </p:txBody>
        </p:sp>
        <p:sp>
          <p:nvSpPr>
            <p:cNvPr id="4424" name="Shape 4424"/>
            <p:cNvSpPr/>
            <p:nvPr/>
          </p:nvSpPr>
          <p:spPr>
            <a:xfrm>
              <a:off x="54917" y="413942"/>
              <a:ext cx="165175"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Â</a:t>
              </a:r>
            </a:p>
          </p:txBody>
        </p:sp>
        <p:sp>
          <p:nvSpPr>
            <p:cNvPr id="4425" name="Shape 4425"/>
            <p:cNvSpPr/>
            <p:nvPr/>
          </p:nvSpPr>
          <p:spPr>
            <a:xfrm>
              <a:off x="67586" y="861999"/>
              <a:ext cx="139837"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a:solidFill>
                    <a:srgbClr val="BFBFBF"/>
                  </a:solidFill>
                  <a:latin typeface="FontAwesome"/>
                  <a:ea typeface="FontAwesome"/>
                  <a:cs typeface="FontAwesome"/>
                  <a:sym typeface="FontAwesome"/>
                </a:defRPr>
              </a:lvl1pPr>
            </a:lstStyle>
            <a:p>
              <a:pPr/>
              <a:r>
                <a:t>u</a:t>
              </a:r>
            </a:p>
          </p:txBody>
        </p:sp>
      </p:grpSp>
      <p:sp>
        <p:nvSpPr>
          <p:cNvPr id="4427" name="Shape 4427"/>
          <p:cNvSpPr/>
          <p:nvPr/>
        </p:nvSpPr>
        <p:spPr>
          <a:xfrm>
            <a:off x="2984742" y="2071895"/>
            <a:ext cx="2510716"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Liquorice chupa chups applicake apple pie cupcake brownie bear claw  cake gingerbread cotton candy. Bear claw croissant apple pie. </a:t>
            </a:r>
          </a:p>
        </p:txBody>
      </p:sp>
      <p:grpSp>
        <p:nvGrpSpPr>
          <p:cNvPr id="4430" name="Group 4430"/>
          <p:cNvGrpSpPr/>
          <p:nvPr/>
        </p:nvGrpSpPr>
        <p:grpSpPr>
          <a:xfrm>
            <a:off x="2897120" y="1441911"/>
            <a:ext cx="2607483" cy="491282"/>
            <a:chOff x="0" y="0"/>
            <a:chExt cx="2607481" cy="491281"/>
          </a:xfrm>
        </p:grpSpPr>
        <p:sp>
          <p:nvSpPr>
            <p:cNvPr id="4428" name="Shape 4428"/>
            <p:cNvSpPr/>
            <p:nvPr/>
          </p:nvSpPr>
          <p:spPr>
            <a:xfrm>
              <a:off x="0" y="0"/>
              <a:ext cx="537320" cy="49128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3600">
                  <a:solidFill>
                    <a:srgbClr val="F23B48"/>
                  </a:solidFill>
                  <a:latin typeface="FontAwesome"/>
                  <a:ea typeface="FontAwesome"/>
                  <a:cs typeface="FontAwesome"/>
                  <a:sym typeface="FontAwesome"/>
                </a:defRPr>
              </a:lvl1pPr>
            </a:lstStyle>
            <a:p>
              <a:pPr/>
              <a:r>
                <a:t></a:t>
              </a:r>
            </a:p>
          </p:txBody>
        </p:sp>
        <p:sp>
          <p:nvSpPr>
            <p:cNvPr id="4429" name="Shape 4429"/>
            <p:cNvSpPr/>
            <p:nvPr/>
          </p:nvSpPr>
          <p:spPr>
            <a:xfrm>
              <a:off x="595415" y="211981"/>
              <a:ext cx="2012067"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Team Skills Set</a:t>
              </a:r>
            </a:p>
          </p:txBody>
        </p:sp>
      </p:grpSp>
      <p:grpSp>
        <p:nvGrpSpPr>
          <p:cNvPr id="4433" name="Group 4433"/>
          <p:cNvGrpSpPr/>
          <p:nvPr/>
        </p:nvGrpSpPr>
        <p:grpSpPr>
          <a:xfrm>
            <a:off x="6822451" y="3702106"/>
            <a:ext cx="622759" cy="622759"/>
            <a:chOff x="0" y="0"/>
            <a:chExt cx="622758" cy="622758"/>
          </a:xfrm>
        </p:grpSpPr>
        <p:sp>
          <p:nvSpPr>
            <p:cNvPr id="4431" name="Shape 4431"/>
            <p:cNvSpPr/>
            <p:nvPr/>
          </p:nvSpPr>
          <p:spPr>
            <a:xfrm>
              <a:off x="-1" y="-1"/>
              <a:ext cx="622760" cy="622760"/>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432" name="Shape 4432"/>
            <p:cNvSpPr/>
            <p:nvPr/>
          </p:nvSpPr>
          <p:spPr>
            <a:xfrm>
              <a:off x="-1" y="139663"/>
              <a:ext cx="622760"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4434" name="Shape 4434"/>
          <p:cNvSpPr/>
          <p:nvPr/>
        </p:nvSpPr>
        <p:spPr>
          <a:xfrm>
            <a:off x="7669466" y="3984271"/>
            <a:ext cx="1629981" cy="7010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pie cake sugar plum sweet cake oreo pie cake fruitcake sweet gummies carrot papaya lick</a:t>
            </a:r>
          </a:p>
        </p:txBody>
      </p:sp>
      <p:sp>
        <p:nvSpPr>
          <p:cNvPr id="4435" name="Shape 4435"/>
          <p:cNvSpPr/>
          <p:nvPr/>
        </p:nvSpPr>
        <p:spPr>
          <a:xfrm>
            <a:off x="7655180" y="3704094"/>
            <a:ext cx="164147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Sales Booster</a:t>
            </a:r>
          </a:p>
        </p:txBody>
      </p:sp>
      <p:sp>
        <p:nvSpPr>
          <p:cNvPr id="4436" name="Shape 4436"/>
          <p:cNvSpPr/>
          <p:nvPr/>
        </p:nvSpPr>
        <p:spPr>
          <a:xfrm>
            <a:off x="6830083" y="4546234"/>
            <a:ext cx="2469366" cy="13868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toffee icing carrot cake. halvah toffee donut oat cake danish icing gingerbread. Liquorice sweet roll apple pie powder. Candy cupcake tart toffee chocolate bar carrot cake jelly. Jelly-o bonbon gummies fruitcake liquorice chupa chups liquorice. Candy sweet roll carrot cake. Toffee chocolate bar cheesecake cake chocolate sweet roll caramels lollipop pure is  marzipan chocolate pastry sweet.</a:t>
            </a:r>
          </a:p>
        </p:txBody>
      </p:sp>
      <p:sp>
        <p:nvSpPr>
          <p:cNvPr id="4437" name="Shape 4437"/>
          <p:cNvSpPr/>
          <p:nvPr/>
        </p:nvSpPr>
        <p:spPr>
          <a:xfrm>
            <a:off x="2984742" y="5302539"/>
            <a:ext cx="2519860" cy="11049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Wingdings"/>
              <a:buChar char="✓"/>
              <a:defRPr sz="1000">
                <a:solidFill>
                  <a:srgbClr val="595959"/>
                </a:solidFill>
              </a:defRPr>
            </a:pPr>
            <a:r>
              <a:t>Lemon drops oat cake oat cake sugar plum sweet pie gummy</a:t>
            </a:r>
            <a:endParaRPr sz="2100">
              <a:latin typeface="Neris Thin"/>
              <a:ea typeface="Neris Thin"/>
              <a:cs typeface="Neris Thin"/>
              <a:sym typeface="Neris Thin"/>
            </a:endParaRPr>
          </a:p>
          <a:p>
            <a:pPr marL="171450" indent="-171450" defTabSz="685800">
              <a:lnSpc>
                <a:spcPct val="90000"/>
              </a:lnSpc>
              <a:spcBef>
                <a:spcPts val="700"/>
              </a:spcBef>
              <a:buSzPct val="100000"/>
              <a:buFont typeface="Wingdings"/>
              <a:buChar char="✓"/>
              <a:defRPr sz="1000">
                <a:solidFill>
                  <a:srgbClr val="595959"/>
                </a:solidFill>
              </a:defRPr>
            </a:pPr>
            <a:r>
              <a:t>Chocolate cake sweet pastry candy canes chocolate </a:t>
            </a:r>
          </a:p>
          <a:p>
            <a:pPr marL="171450" indent="-171450" defTabSz="685800">
              <a:lnSpc>
                <a:spcPct val="90000"/>
              </a:lnSpc>
              <a:spcBef>
                <a:spcPts val="700"/>
              </a:spcBef>
              <a:buSzPct val="100000"/>
              <a:buFont typeface="Wingdings"/>
              <a:buChar char="✓"/>
              <a:defRPr sz="1000">
                <a:solidFill>
                  <a:srgbClr val="595959"/>
                </a:solidFill>
              </a:defRPr>
            </a:pPr>
            <a:r>
              <a:t>Cake lollipop sweet oreo sweet</a:t>
            </a:r>
          </a:p>
        </p:txBody>
      </p:sp>
      <p:sp>
        <p:nvSpPr>
          <p:cNvPr id="4438" name="Shape 4438"/>
          <p:cNvSpPr/>
          <p:nvPr/>
        </p:nvSpPr>
        <p:spPr>
          <a:xfrm>
            <a:off x="3005332" y="4976097"/>
            <a:ext cx="249927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Mobile User Based On Gender</a:t>
            </a:r>
          </a:p>
        </p:txBody>
      </p:sp>
      <p:pic>
        <p:nvPicPr>
          <p:cNvPr id="4439"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1" presetID="22" grpId="1" fill="hold">
                                  <p:stCondLst>
                                    <p:cond delay="0"/>
                                  </p:stCondLst>
                                  <p:iterate type="el" backwards="0">
                                    <p:tmAbs val="0"/>
                                  </p:iterate>
                                  <p:childTnLst>
                                    <p:set>
                                      <p:cBhvr>
                                        <p:cTn id="6" fill="hold"/>
                                        <p:tgtEl>
                                          <p:spTgt spid="4403"/>
                                        </p:tgtEl>
                                        <p:attrNameLst>
                                          <p:attrName>style.visibility</p:attrName>
                                        </p:attrNameLst>
                                      </p:cBhvr>
                                      <p:to>
                                        <p:strVal val="visible"/>
                                      </p:to>
                                    </p:set>
                                    <p:animEffect filter="wipe(up)" transition="in">
                                      <p:cBhvr>
                                        <p:cTn id="7" dur="500"/>
                                        <p:tgtEl>
                                          <p:spTgt spid="4403"/>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ID="9" grpId="2" fill="hold">
                                  <p:stCondLst>
                                    <p:cond delay="0"/>
                                  </p:stCondLst>
                                  <p:iterate type="el" backwards="0">
                                    <p:tmAbs val="0"/>
                                  </p:iterate>
                                  <p:childTnLst>
                                    <p:set>
                                      <p:cBhvr>
                                        <p:cTn id="11" fill="hold"/>
                                        <p:tgtEl>
                                          <p:spTgt spid="4406"/>
                                        </p:tgtEl>
                                        <p:attrNameLst>
                                          <p:attrName>style.visibility</p:attrName>
                                        </p:attrNameLst>
                                      </p:cBhvr>
                                      <p:to>
                                        <p:strVal val="visible"/>
                                      </p:to>
                                    </p:set>
                                    <p:animEffect filter="dissolve" transition="in">
                                      <p:cBhvr>
                                        <p:cTn id="12" dur="500"/>
                                        <p:tgtEl>
                                          <p:spTgt spid="4406"/>
                                        </p:tgtEl>
                                      </p:cBhvr>
                                    </p:animEffect>
                                  </p:childTnLst>
                                </p:cTn>
                              </p:par>
                            </p:childTnLst>
                          </p:cTn>
                        </p:par>
                      </p:childTnLst>
                    </p:cTn>
                  </p:par>
                  <p:par>
                    <p:cTn id="13" fill="hold">
                      <p:stCondLst>
                        <p:cond delay="indefinite"/>
                      </p:stCondLst>
                      <p:childTnLst>
                        <p:par>
                          <p:cTn id="14" fill="hold">
                            <p:stCondLst>
                              <p:cond delay="0"/>
                            </p:stCondLst>
                            <p:childTnLst>
                              <p:par>
                                <p:cTn id="15" presetClass="entr" nodeType="clickEffect" presetSubtype="8" presetID="22" grpId="3" fill="hold">
                                  <p:stCondLst>
                                    <p:cond delay="0"/>
                                  </p:stCondLst>
                                  <p:iterate type="el" backwards="0">
                                    <p:tmAbs val="0"/>
                                  </p:iterate>
                                  <p:childTnLst>
                                    <p:set>
                                      <p:cBhvr>
                                        <p:cTn id="16" fill="hold"/>
                                        <p:tgtEl>
                                          <p:spTgt spid="4405"/>
                                        </p:tgtEl>
                                        <p:attrNameLst>
                                          <p:attrName>style.visibility</p:attrName>
                                        </p:attrNameLst>
                                      </p:cBhvr>
                                      <p:to>
                                        <p:strVal val="visible"/>
                                      </p:to>
                                    </p:set>
                                    <p:animEffect filter="wipe(left)" transition="in">
                                      <p:cBhvr>
                                        <p:cTn id="17" dur="500"/>
                                        <p:tgtEl>
                                          <p:spTgt spid="4405"/>
                                        </p:tgtEl>
                                      </p:cBhvr>
                                    </p:animEffect>
                                  </p:childTnLst>
                                </p:cTn>
                              </p:par>
                            </p:childTnLst>
                          </p:cTn>
                        </p:par>
                      </p:childTnLst>
                    </p:cTn>
                  </p:par>
                  <p:par>
                    <p:cTn id="18" fill="hold">
                      <p:stCondLst>
                        <p:cond delay="indefinite"/>
                      </p:stCondLst>
                      <p:childTnLst>
                        <p:par>
                          <p:cTn id="19" fill="hold">
                            <p:stCondLst>
                              <p:cond delay="0"/>
                            </p:stCondLst>
                            <p:childTnLst>
                              <p:par>
                                <p:cTn id="20" presetClass="entr" nodeType="clickEffect" presetID="9" grpId="4" fill="hold">
                                  <p:stCondLst>
                                    <p:cond delay="0"/>
                                  </p:stCondLst>
                                  <p:iterate type="el" backwards="0">
                                    <p:tmAbs val="0"/>
                                  </p:iterate>
                                  <p:childTnLst>
                                    <p:set>
                                      <p:cBhvr>
                                        <p:cTn id="21" fill="hold"/>
                                        <p:tgtEl>
                                          <p:spTgt spid="4404"/>
                                        </p:tgtEl>
                                        <p:attrNameLst>
                                          <p:attrName>style.visibility</p:attrName>
                                        </p:attrNameLst>
                                      </p:cBhvr>
                                      <p:to>
                                        <p:strVal val="visible"/>
                                      </p:to>
                                    </p:set>
                                    <p:animEffect filter="dissolve" transition="in">
                                      <p:cBhvr>
                                        <p:cTn id="22" dur="500"/>
                                        <p:tgtEl>
                                          <p:spTgt spid="4404"/>
                                        </p:tgtEl>
                                      </p:cBhvr>
                                    </p:animEffect>
                                  </p:childTnLst>
                                </p:cTn>
                              </p:par>
                            </p:childTnLst>
                          </p:cTn>
                        </p:par>
                      </p:childTnLst>
                    </p:cTn>
                  </p:par>
                  <p:par>
                    <p:cTn id="23" fill="hold">
                      <p:stCondLst>
                        <p:cond delay="indefinite"/>
                      </p:stCondLst>
                      <p:childTnLst>
                        <p:par>
                          <p:cTn id="24" fill="hold">
                            <p:stCondLst>
                              <p:cond delay="0"/>
                            </p:stCondLst>
                            <p:childTnLst>
                              <p:par>
                                <p:cTn id="25" presetClass="entr" nodeType="clickEffect" presetID="9" grpId="5" fill="hold">
                                  <p:stCondLst>
                                    <p:cond delay="0"/>
                                  </p:stCondLst>
                                  <p:iterate type="el" backwards="0">
                                    <p:tmAbs val="0"/>
                                  </p:iterate>
                                  <p:childTnLst>
                                    <p:set>
                                      <p:cBhvr>
                                        <p:cTn id="26" fill="hold"/>
                                        <p:tgtEl>
                                          <p:spTgt spid="4407"/>
                                        </p:tgtEl>
                                        <p:attrNameLst>
                                          <p:attrName>style.visibility</p:attrName>
                                        </p:attrNameLst>
                                      </p:cBhvr>
                                      <p:to>
                                        <p:strVal val="visible"/>
                                      </p:to>
                                    </p:set>
                                    <p:animEffect filter="dissolve" transition="in">
                                      <p:cBhvr>
                                        <p:cTn id="27" dur="500"/>
                                        <p:tgtEl>
                                          <p:spTgt spid="4407"/>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8" presetID="22" grpId="6" fill="hold">
                                  <p:stCondLst>
                                    <p:cond delay="0"/>
                                  </p:stCondLst>
                                  <p:iterate type="el" backwards="0">
                                    <p:tmAbs val="0"/>
                                  </p:iterate>
                                  <p:childTnLst>
                                    <p:set>
                                      <p:cBhvr>
                                        <p:cTn id="31" fill="hold"/>
                                        <p:tgtEl>
                                          <p:spTgt spid="4430"/>
                                        </p:tgtEl>
                                        <p:attrNameLst>
                                          <p:attrName>style.visibility</p:attrName>
                                        </p:attrNameLst>
                                      </p:cBhvr>
                                      <p:to>
                                        <p:strVal val="visible"/>
                                      </p:to>
                                    </p:set>
                                    <p:animEffect filter="wipe(left)" transition="in">
                                      <p:cBhvr>
                                        <p:cTn id="32" dur="500"/>
                                        <p:tgtEl>
                                          <p:spTgt spid="4430"/>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7" fill="hold">
                                  <p:stCondLst>
                                    <p:cond delay="0"/>
                                  </p:stCondLst>
                                  <p:iterate type="el" backwards="0">
                                    <p:tmAbs val="0"/>
                                  </p:iterate>
                                  <p:childTnLst>
                                    <p:set>
                                      <p:cBhvr>
                                        <p:cTn id="36" fill="hold"/>
                                        <p:tgtEl>
                                          <p:spTgt spid="4427"/>
                                        </p:tgtEl>
                                        <p:attrNameLst>
                                          <p:attrName>style.visibility</p:attrName>
                                        </p:attrNameLst>
                                      </p:cBhvr>
                                      <p:to>
                                        <p:strVal val="visible"/>
                                      </p:to>
                                    </p:set>
                                    <p:animEffect filter="dissolve" transition="in">
                                      <p:cBhvr>
                                        <p:cTn id="37" dur="500"/>
                                        <p:tgtEl>
                                          <p:spTgt spid="4427"/>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4" presetID="22" grpId="8" fill="hold">
                                  <p:stCondLst>
                                    <p:cond delay="0"/>
                                  </p:stCondLst>
                                  <p:iterate type="el" backwards="0">
                                    <p:tmAbs val="0"/>
                                  </p:iterate>
                                  <p:childTnLst>
                                    <p:set>
                                      <p:cBhvr>
                                        <p:cTn id="41" fill="hold"/>
                                        <p:tgtEl>
                                          <p:spTgt spid="4426"/>
                                        </p:tgtEl>
                                        <p:attrNameLst>
                                          <p:attrName>style.visibility</p:attrName>
                                        </p:attrNameLst>
                                      </p:cBhvr>
                                      <p:to>
                                        <p:strVal val="visible"/>
                                      </p:to>
                                    </p:set>
                                    <p:animEffect filter="wipe(down)" transition="in">
                                      <p:cBhvr>
                                        <p:cTn id="42" dur="500"/>
                                        <p:tgtEl>
                                          <p:spTgt spid="4426"/>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9" fill="hold">
                                  <p:stCondLst>
                                    <p:cond delay="0"/>
                                  </p:stCondLst>
                                  <p:iterate type="el" backwards="0">
                                    <p:tmAbs val="0"/>
                                  </p:iterate>
                                  <p:childTnLst>
                                    <p:set>
                                      <p:cBhvr>
                                        <p:cTn id="46" fill="hold"/>
                                        <p:tgtEl>
                                          <p:spTgt spid="4408"/>
                                        </p:tgtEl>
                                        <p:attrNameLst>
                                          <p:attrName>style.visibility</p:attrName>
                                        </p:attrNameLst>
                                      </p:cBhvr>
                                      <p:to>
                                        <p:strVal val="visible"/>
                                      </p:to>
                                    </p:set>
                                    <p:animEffect filter="dissolve" transition="in">
                                      <p:cBhvr>
                                        <p:cTn id="47" dur="500"/>
                                        <p:tgtEl>
                                          <p:spTgt spid="4408"/>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4" presetID="22" grpId="10" fill="hold">
                                  <p:stCondLst>
                                    <p:cond delay="0"/>
                                  </p:stCondLst>
                                  <p:iterate type="el" backwards="0">
                                    <p:tmAbs val="0"/>
                                  </p:iterate>
                                  <p:childTnLst>
                                    <p:set>
                                      <p:cBhvr>
                                        <p:cTn id="51" fill="hold"/>
                                        <p:tgtEl>
                                          <p:spTgt spid="4433"/>
                                        </p:tgtEl>
                                        <p:attrNameLst>
                                          <p:attrName>style.visibility</p:attrName>
                                        </p:attrNameLst>
                                      </p:cBhvr>
                                      <p:to>
                                        <p:strVal val="visible"/>
                                      </p:to>
                                    </p:set>
                                    <p:animEffect filter="wipe(down)" transition="in">
                                      <p:cBhvr>
                                        <p:cTn id="52" dur="500"/>
                                        <p:tgtEl>
                                          <p:spTgt spid="4433"/>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ID="9" grpId="11" fill="hold">
                                  <p:stCondLst>
                                    <p:cond delay="0"/>
                                  </p:stCondLst>
                                  <p:iterate type="el" backwards="0">
                                    <p:tmAbs val="0"/>
                                  </p:iterate>
                                  <p:childTnLst>
                                    <p:set>
                                      <p:cBhvr>
                                        <p:cTn id="56" fill="hold"/>
                                        <p:tgtEl>
                                          <p:spTgt spid="4435"/>
                                        </p:tgtEl>
                                        <p:attrNameLst>
                                          <p:attrName>style.visibility</p:attrName>
                                        </p:attrNameLst>
                                      </p:cBhvr>
                                      <p:to>
                                        <p:strVal val="visible"/>
                                      </p:to>
                                    </p:set>
                                    <p:animEffect filter="dissolve" transition="in">
                                      <p:cBhvr>
                                        <p:cTn id="57" dur="500"/>
                                        <p:tgtEl>
                                          <p:spTgt spid="4435"/>
                                        </p:tgtEl>
                                      </p:cBhvr>
                                    </p:animEffect>
                                  </p:childTnLst>
                                </p:cTn>
                              </p:par>
                            </p:childTnLst>
                          </p:cTn>
                        </p:par>
                        <p:par>
                          <p:cTn id="58" fill="hold">
                            <p:stCondLst>
                              <p:cond delay="500"/>
                            </p:stCondLst>
                            <p:childTnLst>
                              <p:par>
                                <p:cTn id="59" presetClass="entr" nodeType="afterEffect" presetID="9" grpId="12" fill="hold">
                                  <p:stCondLst>
                                    <p:cond delay="0"/>
                                  </p:stCondLst>
                                  <p:iterate type="el" backwards="0">
                                    <p:tmAbs val="0"/>
                                  </p:iterate>
                                  <p:childTnLst>
                                    <p:set>
                                      <p:cBhvr>
                                        <p:cTn id="60" fill="hold"/>
                                        <p:tgtEl>
                                          <p:spTgt spid="4434"/>
                                        </p:tgtEl>
                                        <p:attrNameLst>
                                          <p:attrName>style.visibility</p:attrName>
                                        </p:attrNameLst>
                                      </p:cBhvr>
                                      <p:to>
                                        <p:strVal val="visible"/>
                                      </p:to>
                                    </p:set>
                                    <p:animEffect filter="dissolve" transition="in">
                                      <p:cBhvr>
                                        <p:cTn id="61" dur="500"/>
                                        <p:tgtEl>
                                          <p:spTgt spid="4434"/>
                                        </p:tgtEl>
                                      </p:cBhvr>
                                    </p:animEffect>
                                  </p:childTnLst>
                                </p:cTn>
                              </p:par>
                            </p:childTnLst>
                          </p:cTn>
                        </p:par>
                        <p:par>
                          <p:cTn id="62" fill="hold">
                            <p:stCondLst>
                              <p:cond delay="1000"/>
                            </p:stCondLst>
                            <p:childTnLst>
                              <p:par>
                                <p:cTn id="63" presetClass="entr" nodeType="afterEffect" presetID="9" grpId="13" fill="hold">
                                  <p:stCondLst>
                                    <p:cond delay="0"/>
                                  </p:stCondLst>
                                  <p:iterate type="el" backwards="0">
                                    <p:tmAbs val="0"/>
                                  </p:iterate>
                                  <p:childTnLst>
                                    <p:set>
                                      <p:cBhvr>
                                        <p:cTn id="64" fill="hold"/>
                                        <p:tgtEl>
                                          <p:spTgt spid="4436"/>
                                        </p:tgtEl>
                                        <p:attrNameLst>
                                          <p:attrName>style.visibility</p:attrName>
                                        </p:attrNameLst>
                                      </p:cBhvr>
                                      <p:to>
                                        <p:strVal val="visible"/>
                                      </p:to>
                                    </p:set>
                                    <p:animEffect filter="dissolve" transition="in">
                                      <p:cBhvr>
                                        <p:cTn id="65" dur="500"/>
                                        <p:tgtEl>
                                          <p:spTgt spid="4436"/>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ID="9" grpId="14" fill="hold">
                                  <p:stCondLst>
                                    <p:cond delay="0"/>
                                  </p:stCondLst>
                                  <p:iterate type="el" backwards="0">
                                    <p:tmAbs val="0"/>
                                  </p:iterate>
                                  <p:childTnLst>
                                    <p:set>
                                      <p:cBhvr>
                                        <p:cTn id="69" fill="hold"/>
                                        <p:tgtEl>
                                          <p:spTgt spid="4409"/>
                                        </p:tgtEl>
                                        <p:attrNameLst>
                                          <p:attrName>style.visibility</p:attrName>
                                        </p:attrNameLst>
                                      </p:cBhvr>
                                      <p:to>
                                        <p:strVal val="visible"/>
                                      </p:to>
                                    </p:set>
                                    <p:animEffect filter="dissolve" transition="in">
                                      <p:cBhvr>
                                        <p:cTn id="70" dur="500"/>
                                        <p:tgtEl>
                                          <p:spTgt spid="4409"/>
                                        </p:tgtEl>
                                      </p:cBhvr>
                                    </p:animEffect>
                                  </p:childTnLst>
                                </p:cTn>
                              </p:par>
                            </p:childTnLst>
                          </p:cTn>
                        </p:par>
                      </p:childTnLst>
                    </p:cTn>
                  </p:par>
                  <p:par>
                    <p:cTn id="71" fill="hold">
                      <p:stCondLst>
                        <p:cond delay="indefinite"/>
                      </p:stCondLst>
                      <p:childTnLst>
                        <p:par>
                          <p:cTn id="72" fill="hold">
                            <p:stCondLst>
                              <p:cond delay="0"/>
                            </p:stCondLst>
                            <p:childTnLst>
                              <p:par>
                                <p:cTn id="73" presetClass="entr" nodeType="clickEffect" presetSubtype="8" presetID="22" grpId="15" fill="hold">
                                  <p:stCondLst>
                                    <p:cond delay="0"/>
                                  </p:stCondLst>
                                  <p:iterate type="el" backwards="0">
                                    <p:tmAbs val="0"/>
                                  </p:iterate>
                                  <p:childTnLst>
                                    <p:set>
                                      <p:cBhvr>
                                        <p:cTn id="74" fill="hold"/>
                                        <p:tgtEl>
                                          <p:spTgt spid="4438"/>
                                        </p:tgtEl>
                                        <p:attrNameLst>
                                          <p:attrName>style.visibility</p:attrName>
                                        </p:attrNameLst>
                                      </p:cBhvr>
                                      <p:to>
                                        <p:strVal val="visible"/>
                                      </p:to>
                                    </p:set>
                                    <p:animEffect filter="wipe(left)" transition="in">
                                      <p:cBhvr>
                                        <p:cTn id="75" dur="500"/>
                                        <p:tgtEl>
                                          <p:spTgt spid="4438"/>
                                        </p:tgtEl>
                                      </p:cBhvr>
                                    </p:animEffect>
                                  </p:childTnLst>
                                </p:cTn>
                              </p:par>
                            </p:childTnLst>
                          </p:cTn>
                        </p:par>
                      </p:childTnLst>
                    </p:cTn>
                  </p:par>
                  <p:par>
                    <p:cTn id="76" fill="hold">
                      <p:stCondLst>
                        <p:cond delay="indefinite"/>
                      </p:stCondLst>
                      <p:childTnLst>
                        <p:par>
                          <p:cTn id="77" fill="hold">
                            <p:stCondLst>
                              <p:cond delay="0"/>
                            </p:stCondLst>
                            <p:childTnLst>
                              <p:par>
                                <p:cTn id="78" presetClass="entr" nodeType="clickEffect" presetID="9" grpId="16" fill="hold">
                                  <p:stCondLst>
                                    <p:cond delay="0"/>
                                  </p:stCondLst>
                                  <p:iterate type="el" backwards="0">
                                    <p:tmAbs val="0"/>
                                  </p:iterate>
                                  <p:childTnLst>
                                    <p:set>
                                      <p:cBhvr>
                                        <p:cTn id="79" fill="hold"/>
                                        <p:tgtEl>
                                          <p:spTgt spid="4437"/>
                                        </p:tgtEl>
                                        <p:attrNameLst>
                                          <p:attrName>style.visibility</p:attrName>
                                        </p:attrNameLst>
                                      </p:cBhvr>
                                      <p:to>
                                        <p:strVal val="visible"/>
                                      </p:to>
                                    </p:set>
                                    <p:animEffect filter="dissolve" transition="in">
                                      <p:cBhvr>
                                        <p:cTn id="80" dur="500"/>
                                        <p:tgtEl>
                                          <p:spTgt spid="443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405" grpId="3"/>
      <p:bldP build="whole" bldLvl="1" animBg="1" rev="0" advAuto="0" spid="4404" grpId="4"/>
      <p:bldP build="whole" bldLvl="1" animBg="1" rev="0" advAuto="0" spid="4438" grpId="15"/>
      <p:bldP build="whole" bldLvl="1" animBg="1" rev="0" advAuto="0" spid="4407" grpId="5"/>
      <p:bldP build="whole" bldLvl="1" animBg="1" rev="0" advAuto="0" spid="4427" grpId="7"/>
      <p:bldP build="whole" bldLvl="1" animBg="1" rev="0" advAuto="0" spid="4433" grpId="10"/>
      <p:bldP build="whole" bldLvl="1" animBg="1" rev="0" advAuto="0" spid="4435" grpId="11"/>
      <p:bldP build="whole" bldLvl="1" animBg="1" rev="0" advAuto="0" spid="4426" grpId="8"/>
      <p:bldP build="whole" bldLvl="1" animBg="1" rev="0" advAuto="0" spid="4430" grpId="6"/>
      <p:bldP build="whole" bldLvl="1" animBg="1" rev="0" advAuto="0" spid="4403" grpId="1"/>
      <p:bldP build="whole" bldLvl="1" animBg="1" rev="0" advAuto="0" spid="4406" grpId="2"/>
      <p:bldP build="whole" bldLvl="1" animBg="1" rev="0" advAuto="0" spid="4434" grpId="12"/>
      <p:bldP build="whole" bldLvl="1" animBg="1" rev="0" advAuto="0" spid="4436" grpId="13"/>
      <p:bldP build="whole" bldLvl="1" animBg="1" rev="0" advAuto="0" spid="4409" grpId="14"/>
      <p:bldP build="whole" bldLvl="1" animBg="1" rev="0" advAuto="0" spid="4437" grpId="16"/>
      <p:bldP build="whole" bldLvl="1" animBg="1" rev="0" advAuto="0" spid="4408" grpId="9"/>
    </p:bldLst>
  </p:timing>
</p:sld>
</file>

<file path=ppt/slides/slide7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4441" name="Shape 4441"/>
          <p:cNvSpPr/>
          <p:nvPr/>
        </p:nvSpPr>
        <p:spPr>
          <a:xfrm flipH="1">
            <a:off x="6095999" y="-214314"/>
            <a:ext cx="2" cy="5963835"/>
          </a:xfrm>
          <a:prstGeom prst="line">
            <a:avLst/>
          </a:prstGeom>
          <a:ln w="19050">
            <a:solidFill>
              <a:srgbClr val="D9D9D9"/>
            </a:solidFill>
            <a:miter/>
          </a:ln>
        </p:spPr>
        <p:txBody>
          <a:bodyPr lIns="45719" rIns="45719"/>
          <a:lstStyle/>
          <a:p>
            <a:pPr/>
          </a:p>
        </p:txBody>
      </p:sp>
      <p:grpSp>
        <p:nvGrpSpPr>
          <p:cNvPr id="4444" name="Group 4444"/>
          <p:cNvGrpSpPr/>
          <p:nvPr/>
        </p:nvGrpSpPr>
        <p:grpSpPr>
          <a:xfrm>
            <a:off x="5820127" y="5669883"/>
            <a:ext cx="551746" cy="551746"/>
            <a:chOff x="0" y="0"/>
            <a:chExt cx="551745" cy="551745"/>
          </a:xfrm>
        </p:grpSpPr>
        <p:sp>
          <p:nvSpPr>
            <p:cNvPr id="4442" name="Shape 4442"/>
            <p:cNvSpPr/>
            <p:nvPr/>
          </p:nvSpPr>
          <p:spPr>
            <a:xfrm rot="18900000">
              <a:off x="80800" y="80801"/>
              <a:ext cx="390145" cy="3901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3" y="117"/>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443" name="Shape 4443"/>
            <p:cNvSpPr/>
            <p:nvPr/>
          </p:nvSpPr>
          <p:spPr>
            <a:xfrm>
              <a:off x="177883" y="128175"/>
              <a:ext cx="188899"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FFFFFF"/>
                  </a:solidFill>
                  <a:latin typeface="FontAwesome"/>
                  <a:ea typeface="FontAwesome"/>
                  <a:cs typeface="FontAwesome"/>
                  <a:sym typeface="FontAwesome"/>
                </a:defRPr>
              </a:lvl1pPr>
            </a:lstStyle>
            <a:p>
              <a:pPr/>
              <a:r>
                <a:t>$</a:t>
              </a:r>
            </a:p>
          </p:txBody>
        </p:sp>
      </p:grpSp>
      <p:sp>
        <p:nvSpPr>
          <p:cNvPr id="4445" name="Shape 4445"/>
          <p:cNvSpPr/>
          <p:nvPr/>
        </p:nvSpPr>
        <p:spPr>
          <a:xfrm>
            <a:off x="3039404" y="2626899"/>
            <a:ext cx="2452386" cy="7467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Bear claw croissant apple pie coy croissant pi cake cool cake tiramisu pie sesame. Fruit cake dragée oat cake pie liquorice donut.</a:t>
            </a:r>
          </a:p>
        </p:txBody>
      </p:sp>
      <p:sp>
        <p:nvSpPr>
          <p:cNvPr id="4446" name="Shape 4446"/>
          <p:cNvSpPr/>
          <p:nvPr/>
        </p:nvSpPr>
        <p:spPr>
          <a:xfrm>
            <a:off x="3041525" y="603789"/>
            <a:ext cx="245026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Our Business Strategy</a:t>
            </a:r>
          </a:p>
        </p:txBody>
      </p:sp>
      <p:sp>
        <p:nvSpPr>
          <p:cNvPr id="4447" name="Shape 4447"/>
          <p:cNvSpPr/>
          <p:nvPr/>
        </p:nvSpPr>
        <p:spPr>
          <a:xfrm>
            <a:off x="6009590" y="1325565"/>
            <a:ext cx="172819" cy="172819"/>
          </a:xfrm>
          <a:prstGeom prst="ellipse">
            <a:avLst/>
          </a:prstGeom>
          <a:solidFill>
            <a:srgbClr val="637C90"/>
          </a:solidFill>
          <a:ln w="25400">
            <a:solidFill>
              <a:srgbClr val="FFFFFF"/>
            </a:solidFill>
            <a:miter/>
          </a:ln>
        </p:spPr>
        <p:txBody>
          <a:bodyPr lIns="45719" rIns="45719" anchor="ctr"/>
          <a:lstStyle/>
          <a:p>
            <a:pPr algn="ctr">
              <a:defRPr>
                <a:solidFill>
                  <a:srgbClr val="FFFFFF"/>
                </a:solidFill>
              </a:defRPr>
            </a:pPr>
          </a:p>
        </p:txBody>
      </p:sp>
      <p:sp>
        <p:nvSpPr>
          <p:cNvPr id="4448" name="Shape 4448"/>
          <p:cNvSpPr/>
          <p:nvPr/>
        </p:nvSpPr>
        <p:spPr>
          <a:xfrm>
            <a:off x="6009590" y="2673553"/>
            <a:ext cx="172819" cy="172819"/>
          </a:xfrm>
          <a:prstGeom prst="ellipse">
            <a:avLst/>
          </a:prstGeom>
          <a:solidFill>
            <a:srgbClr val="F23B48"/>
          </a:solidFill>
          <a:ln w="25400">
            <a:solidFill>
              <a:srgbClr val="FFFFFF"/>
            </a:solidFill>
            <a:miter/>
          </a:ln>
        </p:spPr>
        <p:txBody>
          <a:bodyPr lIns="45719" rIns="45719" anchor="ctr"/>
          <a:lstStyle/>
          <a:p>
            <a:pPr algn="ctr">
              <a:defRPr>
                <a:solidFill>
                  <a:srgbClr val="FFFFFF"/>
                </a:solidFill>
              </a:defRPr>
            </a:pPr>
          </a:p>
        </p:txBody>
      </p:sp>
      <p:sp>
        <p:nvSpPr>
          <p:cNvPr id="4449" name="Shape 4449"/>
          <p:cNvSpPr/>
          <p:nvPr/>
        </p:nvSpPr>
        <p:spPr>
          <a:xfrm>
            <a:off x="6009590" y="4021540"/>
            <a:ext cx="172819" cy="172819"/>
          </a:xfrm>
          <a:prstGeom prst="ellipse">
            <a:avLst/>
          </a:prstGeom>
          <a:solidFill>
            <a:srgbClr val="637C90"/>
          </a:solidFill>
          <a:ln w="25400">
            <a:solidFill>
              <a:srgbClr val="FFFFFF"/>
            </a:solidFill>
            <a:miter/>
          </a:ln>
        </p:spPr>
        <p:txBody>
          <a:bodyPr lIns="45719" rIns="45719" anchor="ctr"/>
          <a:lstStyle/>
          <a:p>
            <a:pPr algn="ctr">
              <a:defRPr>
                <a:solidFill>
                  <a:srgbClr val="FFFFFF"/>
                </a:solidFill>
              </a:defRPr>
            </a:pPr>
          </a:p>
        </p:txBody>
      </p:sp>
      <p:sp>
        <p:nvSpPr>
          <p:cNvPr id="4450" name="Shape 4450"/>
          <p:cNvSpPr/>
          <p:nvPr/>
        </p:nvSpPr>
        <p:spPr>
          <a:xfrm>
            <a:off x="6852100" y="1509113"/>
            <a:ext cx="1641470"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Africa Map</a:t>
            </a:r>
          </a:p>
        </p:txBody>
      </p:sp>
      <p:grpSp>
        <p:nvGrpSpPr>
          <p:cNvPr id="4933" name="Group 4933"/>
          <p:cNvGrpSpPr/>
          <p:nvPr/>
        </p:nvGrpSpPr>
        <p:grpSpPr>
          <a:xfrm>
            <a:off x="6833949" y="2365430"/>
            <a:ext cx="1524767" cy="1711061"/>
            <a:chOff x="0" y="0"/>
            <a:chExt cx="1524765" cy="1711060"/>
          </a:xfrm>
        </p:grpSpPr>
        <p:grpSp>
          <p:nvGrpSpPr>
            <p:cNvPr id="4617" name="Group 4617"/>
            <p:cNvGrpSpPr/>
            <p:nvPr/>
          </p:nvGrpSpPr>
          <p:grpSpPr>
            <a:xfrm>
              <a:off x="0" y="0"/>
              <a:ext cx="1524766" cy="1711061"/>
              <a:chOff x="0" y="0"/>
              <a:chExt cx="1524765" cy="1711060"/>
            </a:xfrm>
          </p:grpSpPr>
          <p:sp>
            <p:nvSpPr>
              <p:cNvPr id="4451" name="Shape 4451"/>
              <p:cNvSpPr/>
              <p:nvPr/>
            </p:nvSpPr>
            <p:spPr>
              <a:xfrm>
                <a:off x="895699" y="1295817"/>
                <a:ext cx="35648"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0400" y="0"/>
                      <a:pt x="20400" y="0"/>
                      <a:pt x="19200" y="0"/>
                    </a:cubicBezTo>
                    <a:cubicBezTo>
                      <a:pt x="19200" y="0"/>
                      <a:pt x="19200" y="0"/>
                      <a:pt x="19200" y="0"/>
                    </a:cubicBezTo>
                    <a:cubicBezTo>
                      <a:pt x="18000" y="0"/>
                      <a:pt x="18000" y="0"/>
                      <a:pt x="16800" y="0"/>
                    </a:cubicBezTo>
                    <a:cubicBezTo>
                      <a:pt x="13200" y="0"/>
                      <a:pt x="8400" y="0"/>
                      <a:pt x="4800" y="3600"/>
                    </a:cubicBezTo>
                    <a:cubicBezTo>
                      <a:pt x="4800" y="3600"/>
                      <a:pt x="4800" y="3600"/>
                      <a:pt x="3600" y="3600"/>
                    </a:cubicBezTo>
                    <a:cubicBezTo>
                      <a:pt x="3600" y="3600"/>
                      <a:pt x="3600" y="3600"/>
                      <a:pt x="2400" y="3600"/>
                    </a:cubicBezTo>
                    <a:cubicBezTo>
                      <a:pt x="2400" y="3600"/>
                      <a:pt x="2400" y="3600"/>
                      <a:pt x="1200" y="3600"/>
                    </a:cubicBezTo>
                    <a:cubicBezTo>
                      <a:pt x="1200" y="3600"/>
                      <a:pt x="1200" y="3600"/>
                      <a:pt x="1200" y="3600"/>
                    </a:cubicBezTo>
                    <a:cubicBezTo>
                      <a:pt x="1200" y="7200"/>
                      <a:pt x="0" y="7200"/>
                      <a:pt x="0" y="7200"/>
                    </a:cubicBezTo>
                    <a:cubicBezTo>
                      <a:pt x="0" y="7200"/>
                      <a:pt x="0" y="7200"/>
                      <a:pt x="0" y="7200"/>
                    </a:cubicBezTo>
                    <a:cubicBezTo>
                      <a:pt x="1200" y="10800"/>
                      <a:pt x="2400" y="10800"/>
                      <a:pt x="3600" y="14400"/>
                    </a:cubicBezTo>
                    <a:cubicBezTo>
                      <a:pt x="3600" y="18000"/>
                      <a:pt x="4800" y="18000"/>
                      <a:pt x="4800" y="21600"/>
                    </a:cubicBezTo>
                    <a:cubicBezTo>
                      <a:pt x="7200" y="14400"/>
                      <a:pt x="10800" y="3600"/>
                      <a:pt x="15600" y="3600"/>
                    </a:cubicBezTo>
                    <a:cubicBezTo>
                      <a:pt x="15600" y="3600"/>
                      <a:pt x="16800" y="3600"/>
                      <a:pt x="16800" y="3600"/>
                    </a:cubicBezTo>
                    <a:cubicBezTo>
                      <a:pt x="16800" y="3600"/>
                      <a:pt x="16800" y="3600"/>
                      <a:pt x="18000" y="3600"/>
                    </a:cubicBezTo>
                    <a:cubicBezTo>
                      <a:pt x="18000" y="3600"/>
                      <a:pt x="18000" y="3600"/>
                      <a:pt x="19200" y="3600"/>
                    </a:cubicBezTo>
                    <a:cubicBezTo>
                      <a:pt x="19200" y="3600"/>
                      <a:pt x="19200" y="0"/>
                      <a:pt x="19200" y="0"/>
                    </a:cubicBezTo>
                    <a:cubicBezTo>
                      <a:pt x="19200" y="0"/>
                      <a:pt x="20400" y="0"/>
                      <a:pt x="20400" y="0"/>
                    </a:cubicBezTo>
                    <a:cubicBezTo>
                      <a:pt x="204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52" name="Shape 4452"/>
              <p:cNvSpPr/>
              <p:nvPr/>
            </p:nvSpPr>
            <p:spPr>
              <a:xfrm>
                <a:off x="654556" y="1283295"/>
                <a:ext cx="218078" cy="27679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250" y="9078"/>
                    </a:moveTo>
                    <a:cubicBezTo>
                      <a:pt x="16250" y="8609"/>
                      <a:pt x="17042" y="8452"/>
                      <a:pt x="17637" y="8452"/>
                    </a:cubicBezTo>
                    <a:cubicBezTo>
                      <a:pt x="17835" y="8452"/>
                      <a:pt x="18429" y="8452"/>
                      <a:pt x="18628" y="8296"/>
                    </a:cubicBezTo>
                    <a:cubicBezTo>
                      <a:pt x="18628" y="2035"/>
                      <a:pt x="18628" y="2035"/>
                      <a:pt x="18628" y="2035"/>
                    </a:cubicBezTo>
                    <a:cubicBezTo>
                      <a:pt x="19024" y="2035"/>
                      <a:pt x="19024" y="2035"/>
                      <a:pt x="19024" y="2035"/>
                    </a:cubicBezTo>
                    <a:cubicBezTo>
                      <a:pt x="19618" y="1878"/>
                      <a:pt x="20609" y="1878"/>
                      <a:pt x="21006" y="1722"/>
                    </a:cubicBezTo>
                    <a:cubicBezTo>
                      <a:pt x="21006" y="1722"/>
                      <a:pt x="21204" y="1722"/>
                      <a:pt x="21600" y="1565"/>
                    </a:cubicBezTo>
                    <a:cubicBezTo>
                      <a:pt x="21600" y="1565"/>
                      <a:pt x="21600" y="1565"/>
                      <a:pt x="21600" y="1565"/>
                    </a:cubicBezTo>
                    <a:cubicBezTo>
                      <a:pt x="21600" y="1565"/>
                      <a:pt x="21600" y="1565"/>
                      <a:pt x="21600" y="1565"/>
                    </a:cubicBezTo>
                    <a:cubicBezTo>
                      <a:pt x="21402" y="1565"/>
                      <a:pt x="21204" y="1565"/>
                      <a:pt x="21204" y="1565"/>
                    </a:cubicBezTo>
                    <a:cubicBezTo>
                      <a:pt x="21006" y="1565"/>
                      <a:pt x="21006" y="1565"/>
                      <a:pt x="21006" y="1565"/>
                    </a:cubicBezTo>
                    <a:cubicBezTo>
                      <a:pt x="20807" y="1565"/>
                      <a:pt x="20609" y="1565"/>
                      <a:pt x="20411" y="1565"/>
                    </a:cubicBezTo>
                    <a:cubicBezTo>
                      <a:pt x="20015" y="1565"/>
                      <a:pt x="19618" y="1565"/>
                      <a:pt x="19420" y="1409"/>
                    </a:cubicBezTo>
                    <a:cubicBezTo>
                      <a:pt x="19420" y="1409"/>
                      <a:pt x="19024" y="1409"/>
                      <a:pt x="18033" y="1409"/>
                    </a:cubicBezTo>
                    <a:cubicBezTo>
                      <a:pt x="16448" y="1409"/>
                      <a:pt x="14664" y="1565"/>
                      <a:pt x="14664" y="1565"/>
                    </a:cubicBezTo>
                    <a:cubicBezTo>
                      <a:pt x="14466" y="1565"/>
                      <a:pt x="14466" y="1565"/>
                      <a:pt x="14466" y="1565"/>
                    </a:cubicBezTo>
                    <a:cubicBezTo>
                      <a:pt x="13673" y="939"/>
                      <a:pt x="13673" y="939"/>
                      <a:pt x="13673" y="939"/>
                    </a:cubicBezTo>
                    <a:cubicBezTo>
                      <a:pt x="6143" y="939"/>
                      <a:pt x="6143" y="939"/>
                      <a:pt x="6143" y="939"/>
                    </a:cubicBezTo>
                    <a:cubicBezTo>
                      <a:pt x="5350" y="939"/>
                      <a:pt x="4756" y="783"/>
                      <a:pt x="3963" y="470"/>
                    </a:cubicBezTo>
                    <a:cubicBezTo>
                      <a:pt x="3369" y="157"/>
                      <a:pt x="2774" y="157"/>
                      <a:pt x="2180" y="313"/>
                    </a:cubicBezTo>
                    <a:cubicBezTo>
                      <a:pt x="1982" y="313"/>
                      <a:pt x="1982" y="470"/>
                      <a:pt x="1982" y="470"/>
                    </a:cubicBezTo>
                    <a:cubicBezTo>
                      <a:pt x="1783" y="470"/>
                      <a:pt x="1783" y="470"/>
                      <a:pt x="1783" y="470"/>
                    </a:cubicBezTo>
                    <a:cubicBezTo>
                      <a:pt x="1387" y="470"/>
                      <a:pt x="1189" y="313"/>
                      <a:pt x="1189" y="157"/>
                    </a:cubicBezTo>
                    <a:cubicBezTo>
                      <a:pt x="991" y="157"/>
                      <a:pt x="991" y="157"/>
                      <a:pt x="991" y="0"/>
                    </a:cubicBezTo>
                    <a:cubicBezTo>
                      <a:pt x="991" y="0"/>
                      <a:pt x="991" y="0"/>
                      <a:pt x="991" y="0"/>
                    </a:cubicBezTo>
                    <a:cubicBezTo>
                      <a:pt x="793" y="0"/>
                      <a:pt x="594" y="313"/>
                      <a:pt x="594" y="313"/>
                    </a:cubicBezTo>
                    <a:cubicBezTo>
                      <a:pt x="594" y="470"/>
                      <a:pt x="594" y="470"/>
                      <a:pt x="594" y="470"/>
                    </a:cubicBezTo>
                    <a:cubicBezTo>
                      <a:pt x="0" y="470"/>
                      <a:pt x="0" y="470"/>
                      <a:pt x="0" y="470"/>
                    </a:cubicBezTo>
                    <a:cubicBezTo>
                      <a:pt x="0" y="939"/>
                      <a:pt x="396" y="1722"/>
                      <a:pt x="1189" y="2348"/>
                    </a:cubicBezTo>
                    <a:cubicBezTo>
                      <a:pt x="1982" y="3287"/>
                      <a:pt x="2774" y="4852"/>
                      <a:pt x="3369" y="6104"/>
                    </a:cubicBezTo>
                    <a:cubicBezTo>
                      <a:pt x="3567" y="6730"/>
                      <a:pt x="4161" y="7513"/>
                      <a:pt x="4558" y="8139"/>
                    </a:cubicBezTo>
                    <a:cubicBezTo>
                      <a:pt x="4954" y="8765"/>
                      <a:pt x="5350" y="9235"/>
                      <a:pt x="5549" y="9861"/>
                    </a:cubicBezTo>
                    <a:cubicBezTo>
                      <a:pt x="5747" y="10330"/>
                      <a:pt x="5747" y="10957"/>
                      <a:pt x="5747" y="11583"/>
                    </a:cubicBezTo>
                    <a:cubicBezTo>
                      <a:pt x="5549" y="12052"/>
                      <a:pt x="5549" y="12522"/>
                      <a:pt x="5747" y="12678"/>
                    </a:cubicBezTo>
                    <a:cubicBezTo>
                      <a:pt x="6143" y="13304"/>
                      <a:pt x="6341" y="14243"/>
                      <a:pt x="6539" y="15496"/>
                    </a:cubicBezTo>
                    <a:cubicBezTo>
                      <a:pt x="6539" y="15809"/>
                      <a:pt x="6539" y="15965"/>
                      <a:pt x="6539" y="16278"/>
                    </a:cubicBezTo>
                    <a:cubicBezTo>
                      <a:pt x="6738" y="17374"/>
                      <a:pt x="6936" y="18939"/>
                      <a:pt x="7927" y="19722"/>
                    </a:cubicBezTo>
                    <a:cubicBezTo>
                      <a:pt x="8323" y="20035"/>
                      <a:pt x="8719" y="20504"/>
                      <a:pt x="9314" y="20974"/>
                    </a:cubicBezTo>
                    <a:cubicBezTo>
                      <a:pt x="9314" y="20974"/>
                      <a:pt x="9512" y="20974"/>
                      <a:pt x="9512" y="20974"/>
                    </a:cubicBezTo>
                    <a:cubicBezTo>
                      <a:pt x="9710" y="20661"/>
                      <a:pt x="10305" y="20035"/>
                      <a:pt x="10899" y="20035"/>
                    </a:cubicBezTo>
                    <a:cubicBezTo>
                      <a:pt x="11097" y="20035"/>
                      <a:pt x="11295" y="20191"/>
                      <a:pt x="11494" y="20348"/>
                    </a:cubicBezTo>
                    <a:cubicBezTo>
                      <a:pt x="11692" y="20661"/>
                      <a:pt x="11890" y="20817"/>
                      <a:pt x="11890" y="21130"/>
                    </a:cubicBezTo>
                    <a:cubicBezTo>
                      <a:pt x="12088" y="21443"/>
                      <a:pt x="12088" y="21600"/>
                      <a:pt x="12484" y="21600"/>
                    </a:cubicBezTo>
                    <a:cubicBezTo>
                      <a:pt x="12683" y="21600"/>
                      <a:pt x="13079" y="21600"/>
                      <a:pt x="13475" y="21600"/>
                    </a:cubicBezTo>
                    <a:cubicBezTo>
                      <a:pt x="13872" y="21600"/>
                      <a:pt x="14268" y="21600"/>
                      <a:pt x="14466" y="21600"/>
                    </a:cubicBezTo>
                    <a:cubicBezTo>
                      <a:pt x="14664" y="21600"/>
                      <a:pt x="14664" y="21600"/>
                      <a:pt x="14664" y="21600"/>
                    </a:cubicBezTo>
                    <a:cubicBezTo>
                      <a:pt x="14862" y="21600"/>
                      <a:pt x="15061" y="21600"/>
                      <a:pt x="15061" y="21600"/>
                    </a:cubicBezTo>
                    <a:cubicBezTo>
                      <a:pt x="15061" y="21443"/>
                      <a:pt x="15259" y="21287"/>
                      <a:pt x="15655" y="21130"/>
                    </a:cubicBezTo>
                    <a:cubicBezTo>
                      <a:pt x="15853" y="20974"/>
                      <a:pt x="16250" y="20817"/>
                      <a:pt x="16250" y="20661"/>
                    </a:cubicBezTo>
                    <a:cubicBezTo>
                      <a:pt x="16250" y="14400"/>
                      <a:pt x="16250" y="14400"/>
                      <a:pt x="16250" y="14400"/>
                    </a:cubicBezTo>
                    <a:cubicBezTo>
                      <a:pt x="16250" y="13774"/>
                      <a:pt x="16250" y="13774"/>
                      <a:pt x="16250" y="13774"/>
                    </a:cubicBezTo>
                    <a:lnTo>
                      <a:pt x="16250" y="907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53" name="Shape 4453"/>
              <p:cNvSpPr/>
              <p:nvPr/>
            </p:nvSpPr>
            <p:spPr>
              <a:xfrm>
                <a:off x="943927" y="1251841"/>
                <a:ext cx="165655" cy="1509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711" y="288"/>
                    </a:moveTo>
                    <a:cubicBezTo>
                      <a:pt x="10670" y="576"/>
                      <a:pt x="10670" y="864"/>
                      <a:pt x="10670" y="1152"/>
                    </a:cubicBezTo>
                    <a:cubicBezTo>
                      <a:pt x="10670" y="2304"/>
                      <a:pt x="8588" y="3744"/>
                      <a:pt x="7547" y="4032"/>
                    </a:cubicBezTo>
                    <a:cubicBezTo>
                      <a:pt x="7027" y="4320"/>
                      <a:pt x="6246" y="5184"/>
                      <a:pt x="5986" y="6048"/>
                    </a:cubicBezTo>
                    <a:cubicBezTo>
                      <a:pt x="5205" y="6912"/>
                      <a:pt x="4945" y="7488"/>
                      <a:pt x="4684" y="7776"/>
                    </a:cubicBezTo>
                    <a:cubicBezTo>
                      <a:pt x="4424" y="7776"/>
                      <a:pt x="4164" y="7776"/>
                      <a:pt x="3904" y="7776"/>
                    </a:cubicBezTo>
                    <a:cubicBezTo>
                      <a:pt x="3123" y="7776"/>
                      <a:pt x="2342" y="7488"/>
                      <a:pt x="1561" y="7200"/>
                    </a:cubicBezTo>
                    <a:cubicBezTo>
                      <a:pt x="1041" y="7200"/>
                      <a:pt x="781" y="7200"/>
                      <a:pt x="520" y="7200"/>
                    </a:cubicBezTo>
                    <a:cubicBezTo>
                      <a:pt x="520" y="7200"/>
                      <a:pt x="260" y="7200"/>
                      <a:pt x="0" y="7200"/>
                    </a:cubicBezTo>
                    <a:cubicBezTo>
                      <a:pt x="0" y="7200"/>
                      <a:pt x="260" y="7488"/>
                      <a:pt x="260" y="7488"/>
                    </a:cubicBezTo>
                    <a:cubicBezTo>
                      <a:pt x="260" y="7488"/>
                      <a:pt x="260" y="7488"/>
                      <a:pt x="260" y="7488"/>
                    </a:cubicBezTo>
                    <a:cubicBezTo>
                      <a:pt x="520" y="7776"/>
                      <a:pt x="520" y="7776"/>
                      <a:pt x="520" y="7776"/>
                    </a:cubicBezTo>
                    <a:cubicBezTo>
                      <a:pt x="520" y="7776"/>
                      <a:pt x="520" y="7776"/>
                      <a:pt x="781" y="7776"/>
                    </a:cubicBezTo>
                    <a:cubicBezTo>
                      <a:pt x="781" y="8064"/>
                      <a:pt x="781" y="8064"/>
                      <a:pt x="781" y="8064"/>
                    </a:cubicBezTo>
                    <a:cubicBezTo>
                      <a:pt x="781" y="8064"/>
                      <a:pt x="781" y="8064"/>
                      <a:pt x="781" y="8064"/>
                    </a:cubicBezTo>
                    <a:cubicBezTo>
                      <a:pt x="1301" y="8064"/>
                      <a:pt x="1561" y="8640"/>
                      <a:pt x="1822" y="9792"/>
                    </a:cubicBezTo>
                    <a:cubicBezTo>
                      <a:pt x="1822" y="10368"/>
                      <a:pt x="2342" y="11808"/>
                      <a:pt x="2602" y="12096"/>
                    </a:cubicBezTo>
                    <a:cubicBezTo>
                      <a:pt x="3383" y="12384"/>
                      <a:pt x="5986" y="13536"/>
                      <a:pt x="5986" y="14688"/>
                    </a:cubicBezTo>
                    <a:cubicBezTo>
                      <a:pt x="5986" y="14976"/>
                      <a:pt x="5986" y="15264"/>
                      <a:pt x="6246" y="15264"/>
                    </a:cubicBezTo>
                    <a:cubicBezTo>
                      <a:pt x="6506" y="15840"/>
                      <a:pt x="7027" y="16416"/>
                      <a:pt x="7027" y="17280"/>
                    </a:cubicBezTo>
                    <a:cubicBezTo>
                      <a:pt x="7027" y="17568"/>
                      <a:pt x="7287" y="17856"/>
                      <a:pt x="7547" y="18432"/>
                    </a:cubicBezTo>
                    <a:cubicBezTo>
                      <a:pt x="7807" y="18720"/>
                      <a:pt x="8067" y="18720"/>
                      <a:pt x="8328" y="18720"/>
                    </a:cubicBezTo>
                    <a:cubicBezTo>
                      <a:pt x="8328" y="19008"/>
                      <a:pt x="8588" y="19008"/>
                      <a:pt x="8588" y="19008"/>
                    </a:cubicBezTo>
                    <a:cubicBezTo>
                      <a:pt x="8848" y="19008"/>
                      <a:pt x="8848" y="19008"/>
                      <a:pt x="8848" y="19008"/>
                    </a:cubicBezTo>
                    <a:cubicBezTo>
                      <a:pt x="9108" y="19008"/>
                      <a:pt x="9108" y="19008"/>
                      <a:pt x="9369" y="19008"/>
                    </a:cubicBezTo>
                    <a:cubicBezTo>
                      <a:pt x="9369" y="19008"/>
                      <a:pt x="9369" y="19008"/>
                      <a:pt x="9629" y="19008"/>
                    </a:cubicBezTo>
                    <a:cubicBezTo>
                      <a:pt x="9629" y="19008"/>
                      <a:pt x="9629" y="19008"/>
                      <a:pt x="9889" y="19008"/>
                    </a:cubicBezTo>
                    <a:cubicBezTo>
                      <a:pt x="9889" y="19008"/>
                      <a:pt x="9889" y="19008"/>
                      <a:pt x="9889" y="19008"/>
                    </a:cubicBezTo>
                    <a:cubicBezTo>
                      <a:pt x="10149" y="19008"/>
                      <a:pt x="10149" y="19296"/>
                      <a:pt x="10149" y="19296"/>
                    </a:cubicBezTo>
                    <a:cubicBezTo>
                      <a:pt x="10410" y="19296"/>
                      <a:pt x="10410" y="19296"/>
                      <a:pt x="10410" y="19296"/>
                    </a:cubicBezTo>
                    <a:cubicBezTo>
                      <a:pt x="10410" y="19296"/>
                      <a:pt x="10410" y="19296"/>
                      <a:pt x="10410" y="19296"/>
                    </a:cubicBezTo>
                    <a:cubicBezTo>
                      <a:pt x="10670" y="19296"/>
                      <a:pt x="10670" y="19584"/>
                      <a:pt x="10670" y="19584"/>
                    </a:cubicBezTo>
                    <a:cubicBezTo>
                      <a:pt x="10670" y="19584"/>
                      <a:pt x="10670" y="19584"/>
                      <a:pt x="10670" y="19584"/>
                    </a:cubicBezTo>
                    <a:cubicBezTo>
                      <a:pt x="10670" y="19584"/>
                      <a:pt x="10670" y="19584"/>
                      <a:pt x="10670" y="19584"/>
                    </a:cubicBezTo>
                    <a:cubicBezTo>
                      <a:pt x="10930" y="19296"/>
                      <a:pt x="10930" y="19296"/>
                      <a:pt x="10930" y="19296"/>
                    </a:cubicBezTo>
                    <a:cubicBezTo>
                      <a:pt x="11190" y="20448"/>
                      <a:pt x="11190" y="20448"/>
                      <a:pt x="11190" y="20448"/>
                    </a:cubicBezTo>
                    <a:cubicBezTo>
                      <a:pt x="11190" y="20448"/>
                      <a:pt x="11190" y="20448"/>
                      <a:pt x="11190" y="20448"/>
                    </a:cubicBezTo>
                    <a:cubicBezTo>
                      <a:pt x="11190" y="20448"/>
                      <a:pt x="11190" y="20448"/>
                      <a:pt x="11190" y="20448"/>
                    </a:cubicBezTo>
                    <a:cubicBezTo>
                      <a:pt x="11451" y="20448"/>
                      <a:pt x="11711" y="20448"/>
                      <a:pt x="11971" y="20448"/>
                    </a:cubicBezTo>
                    <a:cubicBezTo>
                      <a:pt x="12231" y="20448"/>
                      <a:pt x="12752" y="20448"/>
                      <a:pt x="13012" y="20736"/>
                    </a:cubicBezTo>
                    <a:cubicBezTo>
                      <a:pt x="13012" y="20736"/>
                      <a:pt x="13012" y="20736"/>
                      <a:pt x="13012" y="20736"/>
                    </a:cubicBezTo>
                    <a:cubicBezTo>
                      <a:pt x="13272" y="20736"/>
                      <a:pt x="13272" y="20736"/>
                      <a:pt x="13533" y="20736"/>
                    </a:cubicBezTo>
                    <a:cubicBezTo>
                      <a:pt x="13533" y="20736"/>
                      <a:pt x="13533" y="20736"/>
                      <a:pt x="13533" y="20736"/>
                    </a:cubicBezTo>
                    <a:cubicBezTo>
                      <a:pt x="13793" y="21024"/>
                      <a:pt x="13793" y="21024"/>
                      <a:pt x="13793" y="21024"/>
                    </a:cubicBezTo>
                    <a:cubicBezTo>
                      <a:pt x="14053" y="21312"/>
                      <a:pt x="14834" y="21312"/>
                      <a:pt x="15354" y="21312"/>
                    </a:cubicBezTo>
                    <a:cubicBezTo>
                      <a:pt x="15875" y="21312"/>
                      <a:pt x="16395" y="21312"/>
                      <a:pt x="16655" y="21600"/>
                    </a:cubicBezTo>
                    <a:cubicBezTo>
                      <a:pt x="16916" y="21312"/>
                      <a:pt x="17176" y="21024"/>
                      <a:pt x="17436" y="20736"/>
                    </a:cubicBezTo>
                    <a:cubicBezTo>
                      <a:pt x="18217" y="19872"/>
                      <a:pt x="18998" y="19008"/>
                      <a:pt x="19258" y="18432"/>
                    </a:cubicBezTo>
                    <a:cubicBezTo>
                      <a:pt x="19518" y="18144"/>
                      <a:pt x="19778" y="17568"/>
                      <a:pt x="19778" y="16992"/>
                    </a:cubicBezTo>
                    <a:cubicBezTo>
                      <a:pt x="19778" y="16128"/>
                      <a:pt x="19778" y="15552"/>
                      <a:pt x="20299" y="15264"/>
                    </a:cubicBezTo>
                    <a:cubicBezTo>
                      <a:pt x="20559" y="14976"/>
                      <a:pt x="21340" y="14112"/>
                      <a:pt x="21600" y="13536"/>
                    </a:cubicBezTo>
                    <a:cubicBezTo>
                      <a:pt x="21340" y="13248"/>
                      <a:pt x="21340" y="12960"/>
                      <a:pt x="21340" y="12384"/>
                    </a:cubicBezTo>
                    <a:cubicBezTo>
                      <a:pt x="21080" y="12096"/>
                      <a:pt x="21080" y="11520"/>
                      <a:pt x="20819" y="11232"/>
                    </a:cubicBezTo>
                    <a:cubicBezTo>
                      <a:pt x="20039" y="10368"/>
                      <a:pt x="20559" y="9504"/>
                      <a:pt x="20819" y="9216"/>
                    </a:cubicBezTo>
                    <a:cubicBezTo>
                      <a:pt x="21340" y="8928"/>
                      <a:pt x="21600" y="8352"/>
                      <a:pt x="21340" y="8064"/>
                    </a:cubicBezTo>
                    <a:cubicBezTo>
                      <a:pt x="21340" y="7200"/>
                      <a:pt x="21340" y="6336"/>
                      <a:pt x="21340" y="5472"/>
                    </a:cubicBezTo>
                    <a:cubicBezTo>
                      <a:pt x="21600" y="4608"/>
                      <a:pt x="21600" y="3744"/>
                      <a:pt x="21340" y="3168"/>
                    </a:cubicBezTo>
                    <a:cubicBezTo>
                      <a:pt x="21340" y="3168"/>
                      <a:pt x="21080" y="3168"/>
                      <a:pt x="20819" y="3168"/>
                    </a:cubicBezTo>
                    <a:cubicBezTo>
                      <a:pt x="20039" y="2880"/>
                      <a:pt x="18998" y="2592"/>
                      <a:pt x="18217" y="2016"/>
                    </a:cubicBezTo>
                    <a:cubicBezTo>
                      <a:pt x="17176" y="1440"/>
                      <a:pt x="15354" y="1152"/>
                      <a:pt x="14573" y="1152"/>
                    </a:cubicBezTo>
                    <a:cubicBezTo>
                      <a:pt x="14313" y="1152"/>
                      <a:pt x="14313" y="1152"/>
                      <a:pt x="14313" y="1152"/>
                    </a:cubicBezTo>
                    <a:cubicBezTo>
                      <a:pt x="13793" y="0"/>
                      <a:pt x="13793" y="0"/>
                      <a:pt x="13793" y="0"/>
                    </a:cubicBezTo>
                    <a:lnTo>
                      <a:pt x="11711" y="288"/>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54" name="Shape 4454"/>
              <p:cNvSpPr/>
              <p:nvPr/>
            </p:nvSpPr>
            <p:spPr>
              <a:xfrm>
                <a:off x="826501" y="1304263"/>
                <a:ext cx="195012" cy="20549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9647"/>
                    </a:moveTo>
                    <a:cubicBezTo>
                      <a:pt x="21600" y="9647"/>
                      <a:pt x="21600" y="9437"/>
                      <a:pt x="21377" y="9437"/>
                    </a:cubicBezTo>
                    <a:cubicBezTo>
                      <a:pt x="21377" y="9437"/>
                      <a:pt x="21377" y="9437"/>
                      <a:pt x="21377" y="9437"/>
                    </a:cubicBezTo>
                    <a:cubicBezTo>
                      <a:pt x="21377" y="9437"/>
                      <a:pt x="21377" y="9437"/>
                      <a:pt x="21377" y="9437"/>
                    </a:cubicBezTo>
                    <a:cubicBezTo>
                      <a:pt x="21377" y="9227"/>
                      <a:pt x="21377" y="9227"/>
                      <a:pt x="21377" y="9227"/>
                    </a:cubicBezTo>
                    <a:cubicBezTo>
                      <a:pt x="21377" y="9227"/>
                      <a:pt x="21377" y="9227"/>
                      <a:pt x="21155" y="9227"/>
                    </a:cubicBezTo>
                    <a:cubicBezTo>
                      <a:pt x="21155" y="9227"/>
                      <a:pt x="21155" y="9227"/>
                      <a:pt x="21155" y="9227"/>
                    </a:cubicBezTo>
                    <a:cubicBezTo>
                      <a:pt x="21155" y="9227"/>
                      <a:pt x="21155" y="9227"/>
                      <a:pt x="21155" y="9227"/>
                    </a:cubicBezTo>
                    <a:cubicBezTo>
                      <a:pt x="20932" y="9227"/>
                      <a:pt x="20932" y="9227"/>
                      <a:pt x="20932" y="9227"/>
                    </a:cubicBezTo>
                    <a:cubicBezTo>
                      <a:pt x="20932" y="9227"/>
                      <a:pt x="20709" y="9227"/>
                      <a:pt x="20709" y="9227"/>
                    </a:cubicBezTo>
                    <a:cubicBezTo>
                      <a:pt x="20709" y="9227"/>
                      <a:pt x="20487" y="9227"/>
                      <a:pt x="20487" y="9227"/>
                    </a:cubicBezTo>
                    <a:cubicBezTo>
                      <a:pt x="20264" y="9227"/>
                      <a:pt x="20264" y="9227"/>
                      <a:pt x="20264" y="9227"/>
                    </a:cubicBezTo>
                    <a:cubicBezTo>
                      <a:pt x="20264" y="9227"/>
                      <a:pt x="20264" y="9227"/>
                      <a:pt x="20264" y="9227"/>
                    </a:cubicBezTo>
                    <a:cubicBezTo>
                      <a:pt x="20264" y="9227"/>
                      <a:pt x="20264" y="9227"/>
                      <a:pt x="20264" y="9227"/>
                    </a:cubicBezTo>
                    <a:cubicBezTo>
                      <a:pt x="19819" y="9227"/>
                      <a:pt x="19151" y="8808"/>
                      <a:pt x="18705" y="8388"/>
                    </a:cubicBezTo>
                    <a:cubicBezTo>
                      <a:pt x="18705" y="8388"/>
                      <a:pt x="18705" y="8388"/>
                      <a:pt x="18705" y="8388"/>
                    </a:cubicBezTo>
                    <a:cubicBezTo>
                      <a:pt x="18482" y="8179"/>
                      <a:pt x="18482" y="8179"/>
                      <a:pt x="18482" y="8179"/>
                    </a:cubicBezTo>
                    <a:cubicBezTo>
                      <a:pt x="18482" y="8179"/>
                      <a:pt x="18482" y="7969"/>
                      <a:pt x="18260" y="7969"/>
                    </a:cubicBezTo>
                    <a:cubicBezTo>
                      <a:pt x="18260" y="7969"/>
                      <a:pt x="18260" y="7759"/>
                      <a:pt x="18260" y="7759"/>
                    </a:cubicBezTo>
                    <a:cubicBezTo>
                      <a:pt x="18260" y="7759"/>
                      <a:pt x="18260" y="7550"/>
                      <a:pt x="18260" y="7550"/>
                    </a:cubicBezTo>
                    <a:cubicBezTo>
                      <a:pt x="18037" y="7550"/>
                      <a:pt x="18037" y="7550"/>
                      <a:pt x="18037" y="7340"/>
                    </a:cubicBezTo>
                    <a:cubicBezTo>
                      <a:pt x="18037" y="7340"/>
                      <a:pt x="18037" y="7130"/>
                      <a:pt x="18037" y="7130"/>
                    </a:cubicBezTo>
                    <a:cubicBezTo>
                      <a:pt x="18037" y="6920"/>
                      <a:pt x="17814" y="6501"/>
                      <a:pt x="17592" y="6291"/>
                    </a:cubicBezTo>
                    <a:cubicBezTo>
                      <a:pt x="17369" y="5872"/>
                      <a:pt x="17146" y="5662"/>
                      <a:pt x="17146" y="5243"/>
                    </a:cubicBezTo>
                    <a:cubicBezTo>
                      <a:pt x="16924" y="5033"/>
                      <a:pt x="16033" y="4404"/>
                      <a:pt x="14697" y="3984"/>
                    </a:cubicBezTo>
                    <a:cubicBezTo>
                      <a:pt x="14029" y="3775"/>
                      <a:pt x="13806" y="2726"/>
                      <a:pt x="13584" y="1887"/>
                    </a:cubicBezTo>
                    <a:cubicBezTo>
                      <a:pt x="13584" y="1678"/>
                      <a:pt x="13361" y="1258"/>
                      <a:pt x="13361" y="1258"/>
                    </a:cubicBezTo>
                    <a:cubicBezTo>
                      <a:pt x="13361" y="1258"/>
                      <a:pt x="13138" y="1049"/>
                      <a:pt x="13138" y="1049"/>
                    </a:cubicBezTo>
                    <a:cubicBezTo>
                      <a:pt x="12915" y="1049"/>
                      <a:pt x="12915" y="1049"/>
                      <a:pt x="12915" y="1049"/>
                    </a:cubicBezTo>
                    <a:cubicBezTo>
                      <a:pt x="12915" y="839"/>
                      <a:pt x="12693" y="839"/>
                      <a:pt x="12693" y="629"/>
                    </a:cubicBezTo>
                    <a:cubicBezTo>
                      <a:pt x="12693" y="629"/>
                      <a:pt x="12693" y="629"/>
                      <a:pt x="12470" y="629"/>
                    </a:cubicBezTo>
                    <a:cubicBezTo>
                      <a:pt x="12470" y="629"/>
                      <a:pt x="12470" y="419"/>
                      <a:pt x="12247" y="419"/>
                    </a:cubicBezTo>
                    <a:cubicBezTo>
                      <a:pt x="12247" y="419"/>
                      <a:pt x="12247" y="210"/>
                      <a:pt x="12247" y="210"/>
                    </a:cubicBezTo>
                    <a:cubicBezTo>
                      <a:pt x="12247" y="210"/>
                      <a:pt x="12025" y="0"/>
                      <a:pt x="12025" y="0"/>
                    </a:cubicBezTo>
                    <a:cubicBezTo>
                      <a:pt x="12025" y="0"/>
                      <a:pt x="12025" y="0"/>
                      <a:pt x="12025" y="0"/>
                    </a:cubicBezTo>
                    <a:cubicBezTo>
                      <a:pt x="12025" y="0"/>
                      <a:pt x="12025" y="0"/>
                      <a:pt x="12025" y="0"/>
                    </a:cubicBezTo>
                    <a:cubicBezTo>
                      <a:pt x="11802" y="0"/>
                      <a:pt x="11802" y="0"/>
                      <a:pt x="11579" y="0"/>
                    </a:cubicBezTo>
                    <a:cubicBezTo>
                      <a:pt x="11579" y="0"/>
                      <a:pt x="11357" y="0"/>
                      <a:pt x="11357" y="0"/>
                    </a:cubicBezTo>
                    <a:cubicBezTo>
                      <a:pt x="11357" y="0"/>
                      <a:pt x="11357" y="0"/>
                      <a:pt x="11134" y="210"/>
                    </a:cubicBezTo>
                    <a:cubicBezTo>
                      <a:pt x="11134" y="210"/>
                      <a:pt x="11134" y="210"/>
                      <a:pt x="10911" y="210"/>
                    </a:cubicBezTo>
                    <a:cubicBezTo>
                      <a:pt x="10911" y="210"/>
                      <a:pt x="10911" y="210"/>
                      <a:pt x="10911" y="210"/>
                    </a:cubicBezTo>
                    <a:cubicBezTo>
                      <a:pt x="10689" y="210"/>
                      <a:pt x="10689" y="210"/>
                      <a:pt x="10466" y="210"/>
                    </a:cubicBezTo>
                    <a:cubicBezTo>
                      <a:pt x="10021" y="210"/>
                      <a:pt x="9353" y="629"/>
                      <a:pt x="9130" y="1049"/>
                    </a:cubicBezTo>
                    <a:cubicBezTo>
                      <a:pt x="8907" y="1258"/>
                      <a:pt x="8685" y="1258"/>
                      <a:pt x="8462" y="1258"/>
                    </a:cubicBezTo>
                    <a:cubicBezTo>
                      <a:pt x="8239" y="1258"/>
                      <a:pt x="7794" y="1049"/>
                      <a:pt x="7571" y="629"/>
                    </a:cubicBezTo>
                    <a:cubicBezTo>
                      <a:pt x="7348" y="419"/>
                      <a:pt x="7126" y="419"/>
                      <a:pt x="7126" y="210"/>
                    </a:cubicBezTo>
                    <a:cubicBezTo>
                      <a:pt x="6680" y="210"/>
                      <a:pt x="6012" y="629"/>
                      <a:pt x="5344" y="839"/>
                    </a:cubicBezTo>
                    <a:cubicBezTo>
                      <a:pt x="5122" y="839"/>
                      <a:pt x="4899" y="1049"/>
                      <a:pt x="4676" y="1049"/>
                    </a:cubicBezTo>
                    <a:cubicBezTo>
                      <a:pt x="4231" y="1258"/>
                      <a:pt x="3118" y="1258"/>
                      <a:pt x="2672" y="1258"/>
                    </a:cubicBezTo>
                    <a:cubicBezTo>
                      <a:pt x="2672" y="9017"/>
                      <a:pt x="2672" y="9017"/>
                      <a:pt x="2672" y="9017"/>
                    </a:cubicBezTo>
                    <a:cubicBezTo>
                      <a:pt x="2672" y="10066"/>
                      <a:pt x="1559" y="10066"/>
                      <a:pt x="668" y="10066"/>
                    </a:cubicBezTo>
                    <a:cubicBezTo>
                      <a:pt x="445" y="10066"/>
                      <a:pt x="223" y="10066"/>
                      <a:pt x="0" y="10066"/>
                    </a:cubicBezTo>
                    <a:cubicBezTo>
                      <a:pt x="0" y="16567"/>
                      <a:pt x="0" y="16567"/>
                      <a:pt x="0" y="16567"/>
                    </a:cubicBezTo>
                    <a:cubicBezTo>
                      <a:pt x="223" y="16567"/>
                      <a:pt x="223" y="16777"/>
                      <a:pt x="223" y="16777"/>
                    </a:cubicBezTo>
                    <a:cubicBezTo>
                      <a:pt x="223" y="16777"/>
                      <a:pt x="445" y="16777"/>
                      <a:pt x="445" y="16777"/>
                    </a:cubicBezTo>
                    <a:cubicBezTo>
                      <a:pt x="445" y="16777"/>
                      <a:pt x="668" y="16986"/>
                      <a:pt x="668" y="16986"/>
                    </a:cubicBezTo>
                    <a:cubicBezTo>
                      <a:pt x="668" y="16986"/>
                      <a:pt x="668" y="16986"/>
                      <a:pt x="891" y="16986"/>
                    </a:cubicBezTo>
                    <a:cubicBezTo>
                      <a:pt x="891" y="16986"/>
                      <a:pt x="891" y="17196"/>
                      <a:pt x="891" y="17196"/>
                    </a:cubicBezTo>
                    <a:cubicBezTo>
                      <a:pt x="1113" y="17196"/>
                      <a:pt x="1113" y="17196"/>
                      <a:pt x="1113" y="17196"/>
                    </a:cubicBezTo>
                    <a:cubicBezTo>
                      <a:pt x="1113" y="17406"/>
                      <a:pt x="1113" y="17406"/>
                      <a:pt x="1336" y="17616"/>
                    </a:cubicBezTo>
                    <a:cubicBezTo>
                      <a:pt x="1336" y="17616"/>
                      <a:pt x="1336" y="17616"/>
                      <a:pt x="1336" y="17616"/>
                    </a:cubicBezTo>
                    <a:cubicBezTo>
                      <a:pt x="2004" y="19083"/>
                      <a:pt x="2227" y="19922"/>
                      <a:pt x="2004" y="20551"/>
                    </a:cubicBezTo>
                    <a:cubicBezTo>
                      <a:pt x="2004" y="20761"/>
                      <a:pt x="1781" y="20971"/>
                      <a:pt x="1559" y="20971"/>
                    </a:cubicBezTo>
                    <a:cubicBezTo>
                      <a:pt x="1559" y="20971"/>
                      <a:pt x="1559" y="21181"/>
                      <a:pt x="1559" y="21181"/>
                    </a:cubicBezTo>
                    <a:cubicBezTo>
                      <a:pt x="1559" y="21390"/>
                      <a:pt x="1559" y="21390"/>
                      <a:pt x="1559" y="21600"/>
                    </a:cubicBezTo>
                    <a:cubicBezTo>
                      <a:pt x="1559" y="21600"/>
                      <a:pt x="1559" y="21600"/>
                      <a:pt x="1559" y="21600"/>
                    </a:cubicBezTo>
                    <a:cubicBezTo>
                      <a:pt x="1559" y="21600"/>
                      <a:pt x="1559" y="21600"/>
                      <a:pt x="1559" y="21600"/>
                    </a:cubicBezTo>
                    <a:cubicBezTo>
                      <a:pt x="1781" y="21600"/>
                      <a:pt x="2004" y="21600"/>
                      <a:pt x="2449" y="21600"/>
                    </a:cubicBezTo>
                    <a:cubicBezTo>
                      <a:pt x="2895" y="21600"/>
                      <a:pt x="3563" y="21600"/>
                      <a:pt x="3786" y="21600"/>
                    </a:cubicBezTo>
                    <a:cubicBezTo>
                      <a:pt x="4008" y="21390"/>
                      <a:pt x="4231" y="21181"/>
                      <a:pt x="4454" y="20761"/>
                    </a:cubicBezTo>
                    <a:cubicBezTo>
                      <a:pt x="4899" y="20342"/>
                      <a:pt x="6012" y="19503"/>
                      <a:pt x="6012" y="19293"/>
                    </a:cubicBezTo>
                    <a:cubicBezTo>
                      <a:pt x="6235" y="17616"/>
                      <a:pt x="7126" y="16986"/>
                      <a:pt x="8239" y="17825"/>
                    </a:cubicBezTo>
                    <a:cubicBezTo>
                      <a:pt x="8685" y="17825"/>
                      <a:pt x="8685" y="17825"/>
                      <a:pt x="8685" y="17825"/>
                    </a:cubicBezTo>
                    <a:cubicBezTo>
                      <a:pt x="9353" y="18245"/>
                      <a:pt x="9575" y="18454"/>
                      <a:pt x="10021" y="18454"/>
                    </a:cubicBezTo>
                    <a:cubicBezTo>
                      <a:pt x="10243" y="18664"/>
                      <a:pt x="10466" y="18664"/>
                      <a:pt x="11134" y="18664"/>
                    </a:cubicBezTo>
                    <a:cubicBezTo>
                      <a:pt x="12693" y="18664"/>
                      <a:pt x="12915" y="18454"/>
                      <a:pt x="12915" y="17825"/>
                    </a:cubicBezTo>
                    <a:cubicBezTo>
                      <a:pt x="13138" y="17616"/>
                      <a:pt x="13138" y="17406"/>
                      <a:pt x="13138" y="17196"/>
                    </a:cubicBezTo>
                    <a:cubicBezTo>
                      <a:pt x="13138" y="16567"/>
                      <a:pt x="13361" y="15728"/>
                      <a:pt x="14474" y="15728"/>
                    </a:cubicBezTo>
                    <a:cubicBezTo>
                      <a:pt x="15142" y="15728"/>
                      <a:pt x="16033" y="15099"/>
                      <a:pt x="16033" y="14680"/>
                    </a:cubicBezTo>
                    <a:cubicBezTo>
                      <a:pt x="16033" y="13841"/>
                      <a:pt x="16701" y="12792"/>
                      <a:pt x="17592" y="12792"/>
                    </a:cubicBezTo>
                    <a:cubicBezTo>
                      <a:pt x="18037" y="12792"/>
                      <a:pt x="19151" y="12163"/>
                      <a:pt x="19151" y="11744"/>
                    </a:cubicBezTo>
                    <a:cubicBezTo>
                      <a:pt x="19373" y="10905"/>
                      <a:pt x="20041" y="10905"/>
                      <a:pt x="20487" y="10695"/>
                    </a:cubicBezTo>
                    <a:cubicBezTo>
                      <a:pt x="20487" y="10695"/>
                      <a:pt x="20709" y="10695"/>
                      <a:pt x="20932" y="10695"/>
                    </a:cubicBezTo>
                    <a:cubicBezTo>
                      <a:pt x="20932" y="10485"/>
                      <a:pt x="20932" y="10485"/>
                      <a:pt x="20932" y="10485"/>
                    </a:cubicBezTo>
                    <a:cubicBezTo>
                      <a:pt x="20932" y="10485"/>
                      <a:pt x="20932" y="10485"/>
                      <a:pt x="20932" y="10485"/>
                    </a:cubicBezTo>
                    <a:cubicBezTo>
                      <a:pt x="20932" y="10276"/>
                      <a:pt x="21155" y="10276"/>
                      <a:pt x="21155" y="10276"/>
                    </a:cubicBezTo>
                    <a:cubicBezTo>
                      <a:pt x="21155" y="10276"/>
                      <a:pt x="21155" y="10066"/>
                      <a:pt x="21155" y="10066"/>
                    </a:cubicBezTo>
                    <a:cubicBezTo>
                      <a:pt x="21377" y="10066"/>
                      <a:pt x="21377" y="10066"/>
                      <a:pt x="21377" y="9856"/>
                    </a:cubicBezTo>
                    <a:cubicBezTo>
                      <a:pt x="21377" y="9856"/>
                      <a:pt x="21377" y="9856"/>
                      <a:pt x="21377" y="9856"/>
                    </a:cubicBezTo>
                    <a:cubicBezTo>
                      <a:pt x="21600" y="9647"/>
                      <a:pt x="21600" y="9647"/>
                      <a:pt x="21600" y="9647"/>
                    </a:cubicBezTo>
                    <a:cubicBezTo>
                      <a:pt x="21600" y="9647"/>
                      <a:pt x="21600" y="9647"/>
                      <a:pt x="21600" y="964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55" name="Shape 4455"/>
              <p:cNvSpPr/>
              <p:nvPr/>
            </p:nvSpPr>
            <p:spPr>
              <a:xfrm>
                <a:off x="927093" y="130426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56" name="Shape 4456"/>
              <p:cNvSpPr/>
              <p:nvPr/>
            </p:nvSpPr>
            <p:spPr>
              <a:xfrm>
                <a:off x="921850" y="12989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57" name="Shape 4457"/>
              <p:cNvSpPr/>
              <p:nvPr/>
            </p:nvSpPr>
            <p:spPr>
              <a:xfrm>
                <a:off x="1009920" y="139233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58" name="Shape 4458"/>
              <p:cNvSpPr/>
              <p:nvPr/>
            </p:nvSpPr>
            <p:spPr>
              <a:xfrm>
                <a:off x="932335" y="13031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59" name="Shape 4459"/>
              <p:cNvSpPr/>
              <p:nvPr/>
            </p:nvSpPr>
            <p:spPr>
              <a:xfrm>
                <a:off x="1019415" y="13870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460" name="Shape 4460"/>
              <p:cNvSpPr/>
              <p:nvPr/>
            </p:nvSpPr>
            <p:spPr>
              <a:xfrm>
                <a:off x="936529" y="130630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61" name="Shape 4461"/>
              <p:cNvSpPr/>
              <p:nvPr/>
            </p:nvSpPr>
            <p:spPr>
              <a:xfrm>
                <a:off x="939674" y="13094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62" name="Shape 4462"/>
              <p:cNvSpPr/>
              <p:nvPr/>
            </p:nvSpPr>
            <p:spPr>
              <a:xfrm>
                <a:off x="992156" y="13723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463" name="Shape 4463"/>
              <p:cNvSpPr/>
              <p:nvPr/>
            </p:nvSpPr>
            <p:spPr>
              <a:xfrm>
                <a:off x="930238" y="12989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64" name="Shape 4464"/>
              <p:cNvSpPr/>
              <p:nvPr/>
            </p:nvSpPr>
            <p:spPr>
              <a:xfrm>
                <a:off x="984757" y="13681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65" name="Shape 4465"/>
              <p:cNvSpPr/>
              <p:nvPr/>
            </p:nvSpPr>
            <p:spPr>
              <a:xfrm>
                <a:off x="1005726" y="139233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66" name="Shape 4466"/>
              <p:cNvSpPr/>
              <p:nvPr/>
            </p:nvSpPr>
            <p:spPr>
              <a:xfrm>
                <a:off x="986854" y="137654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67" name="Shape 4467"/>
              <p:cNvSpPr/>
              <p:nvPr/>
            </p:nvSpPr>
            <p:spPr>
              <a:xfrm>
                <a:off x="1065547" y="1490887"/>
                <a:ext cx="20970" cy="2935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636" y="4320"/>
                    </a:moveTo>
                    <a:cubicBezTo>
                      <a:pt x="19636" y="4320"/>
                      <a:pt x="17673" y="2880"/>
                      <a:pt x="17673" y="2880"/>
                    </a:cubicBezTo>
                    <a:cubicBezTo>
                      <a:pt x="15709" y="1440"/>
                      <a:pt x="11782" y="0"/>
                      <a:pt x="11782" y="0"/>
                    </a:cubicBezTo>
                    <a:cubicBezTo>
                      <a:pt x="7855" y="1440"/>
                      <a:pt x="0" y="7200"/>
                      <a:pt x="0" y="10080"/>
                    </a:cubicBezTo>
                    <a:cubicBezTo>
                      <a:pt x="0" y="11520"/>
                      <a:pt x="5891" y="21600"/>
                      <a:pt x="9818" y="21600"/>
                    </a:cubicBezTo>
                    <a:cubicBezTo>
                      <a:pt x="11782" y="21600"/>
                      <a:pt x="11782" y="21600"/>
                      <a:pt x="13745" y="21600"/>
                    </a:cubicBezTo>
                    <a:cubicBezTo>
                      <a:pt x="17673" y="21600"/>
                      <a:pt x="17673" y="21600"/>
                      <a:pt x="17673" y="20160"/>
                    </a:cubicBezTo>
                    <a:cubicBezTo>
                      <a:pt x="17673" y="20160"/>
                      <a:pt x="17673" y="18720"/>
                      <a:pt x="19636" y="18720"/>
                    </a:cubicBezTo>
                    <a:cubicBezTo>
                      <a:pt x="19636" y="18720"/>
                      <a:pt x="19636" y="17280"/>
                      <a:pt x="19636" y="17280"/>
                    </a:cubicBezTo>
                    <a:cubicBezTo>
                      <a:pt x="19636" y="17280"/>
                      <a:pt x="19636" y="15840"/>
                      <a:pt x="21600" y="15840"/>
                    </a:cubicBezTo>
                    <a:cubicBezTo>
                      <a:pt x="21600" y="15840"/>
                      <a:pt x="21600" y="15840"/>
                      <a:pt x="21600" y="15840"/>
                    </a:cubicBezTo>
                    <a:cubicBezTo>
                      <a:pt x="21600" y="11520"/>
                      <a:pt x="19636" y="7200"/>
                      <a:pt x="19636" y="43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68" name="Shape 4468"/>
              <p:cNvSpPr/>
              <p:nvPr/>
            </p:nvSpPr>
            <p:spPr>
              <a:xfrm>
                <a:off x="985865" y="1557987"/>
                <a:ext cx="39842" cy="440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360" y="3927"/>
                    </a:moveTo>
                    <a:cubicBezTo>
                      <a:pt x="17280" y="2945"/>
                      <a:pt x="16200" y="1964"/>
                      <a:pt x="15120" y="982"/>
                    </a:cubicBezTo>
                    <a:cubicBezTo>
                      <a:pt x="15120" y="982"/>
                      <a:pt x="15120" y="982"/>
                      <a:pt x="14040" y="0"/>
                    </a:cubicBezTo>
                    <a:cubicBezTo>
                      <a:pt x="11880" y="982"/>
                      <a:pt x="7560" y="2945"/>
                      <a:pt x="6480" y="3927"/>
                    </a:cubicBezTo>
                    <a:cubicBezTo>
                      <a:pt x="6480" y="3927"/>
                      <a:pt x="6480" y="4909"/>
                      <a:pt x="6480" y="4909"/>
                    </a:cubicBezTo>
                    <a:cubicBezTo>
                      <a:pt x="4320" y="6873"/>
                      <a:pt x="1080" y="11782"/>
                      <a:pt x="0" y="13745"/>
                    </a:cubicBezTo>
                    <a:cubicBezTo>
                      <a:pt x="5400" y="20618"/>
                      <a:pt x="5400" y="20618"/>
                      <a:pt x="5400" y="20618"/>
                    </a:cubicBezTo>
                    <a:cubicBezTo>
                      <a:pt x="7560" y="21600"/>
                      <a:pt x="7560" y="21600"/>
                      <a:pt x="7560" y="21600"/>
                    </a:cubicBezTo>
                    <a:cubicBezTo>
                      <a:pt x="8640" y="19636"/>
                      <a:pt x="8640" y="18655"/>
                      <a:pt x="9720" y="16691"/>
                    </a:cubicBezTo>
                    <a:cubicBezTo>
                      <a:pt x="10800" y="15709"/>
                      <a:pt x="11880" y="14727"/>
                      <a:pt x="15120" y="14727"/>
                    </a:cubicBezTo>
                    <a:cubicBezTo>
                      <a:pt x="15120" y="14727"/>
                      <a:pt x="16200" y="14727"/>
                      <a:pt x="16200" y="14727"/>
                    </a:cubicBezTo>
                    <a:cubicBezTo>
                      <a:pt x="17280" y="14727"/>
                      <a:pt x="17280" y="14727"/>
                      <a:pt x="17280" y="14727"/>
                    </a:cubicBezTo>
                    <a:cubicBezTo>
                      <a:pt x="18360" y="12764"/>
                      <a:pt x="19440" y="11782"/>
                      <a:pt x="20520" y="10800"/>
                    </a:cubicBezTo>
                    <a:cubicBezTo>
                      <a:pt x="21600" y="9818"/>
                      <a:pt x="21600" y="8836"/>
                      <a:pt x="21600" y="7855"/>
                    </a:cubicBezTo>
                    <a:cubicBezTo>
                      <a:pt x="21600" y="6873"/>
                      <a:pt x="19440" y="4909"/>
                      <a:pt x="18360" y="392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69" name="Shape 4469"/>
              <p:cNvSpPr/>
              <p:nvPr/>
            </p:nvSpPr>
            <p:spPr>
              <a:xfrm>
                <a:off x="753110" y="1402817"/>
                <a:ext cx="350182" cy="3082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736" y="8556"/>
                    </a:moveTo>
                    <a:cubicBezTo>
                      <a:pt x="20736" y="8556"/>
                      <a:pt x="20736" y="8556"/>
                      <a:pt x="20613" y="8696"/>
                    </a:cubicBezTo>
                    <a:cubicBezTo>
                      <a:pt x="20613" y="8696"/>
                      <a:pt x="20613" y="8696"/>
                      <a:pt x="20613" y="8696"/>
                    </a:cubicBezTo>
                    <a:cubicBezTo>
                      <a:pt x="20613" y="8696"/>
                      <a:pt x="20489" y="8696"/>
                      <a:pt x="20489" y="8696"/>
                    </a:cubicBezTo>
                    <a:cubicBezTo>
                      <a:pt x="20489" y="8836"/>
                      <a:pt x="20366" y="8836"/>
                      <a:pt x="20242" y="8836"/>
                    </a:cubicBezTo>
                    <a:cubicBezTo>
                      <a:pt x="20242" y="8836"/>
                      <a:pt x="20242" y="8836"/>
                      <a:pt x="20119" y="8836"/>
                    </a:cubicBezTo>
                    <a:cubicBezTo>
                      <a:pt x="20119" y="8836"/>
                      <a:pt x="20119" y="8836"/>
                      <a:pt x="20119" y="8836"/>
                    </a:cubicBezTo>
                    <a:cubicBezTo>
                      <a:pt x="19995" y="8836"/>
                      <a:pt x="19872" y="8836"/>
                      <a:pt x="19872" y="8836"/>
                    </a:cubicBezTo>
                    <a:cubicBezTo>
                      <a:pt x="19255" y="8836"/>
                      <a:pt x="18761" y="7294"/>
                      <a:pt x="18761" y="7153"/>
                    </a:cubicBezTo>
                    <a:cubicBezTo>
                      <a:pt x="18761" y="6732"/>
                      <a:pt x="19502" y="5610"/>
                      <a:pt x="19995" y="5610"/>
                    </a:cubicBezTo>
                    <a:cubicBezTo>
                      <a:pt x="19995" y="5610"/>
                      <a:pt x="20119" y="5751"/>
                      <a:pt x="20119" y="5751"/>
                    </a:cubicBezTo>
                    <a:cubicBezTo>
                      <a:pt x="20119" y="5751"/>
                      <a:pt x="20119" y="5751"/>
                      <a:pt x="20119" y="5751"/>
                    </a:cubicBezTo>
                    <a:cubicBezTo>
                      <a:pt x="20242" y="5751"/>
                      <a:pt x="20366" y="5891"/>
                      <a:pt x="20489" y="5891"/>
                    </a:cubicBezTo>
                    <a:cubicBezTo>
                      <a:pt x="20489" y="5891"/>
                      <a:pt x="20489" y="5891"/>
                      <a:pt x="20489" y="5891"/>
                    </a:cubicBezTo>
                    <a:cubicBezTo>
                      <a:pt x="20489" y="5751"/>
                      <a:pt x="20489" y="5751"/>
                      <a:pt x="20489" y="5610"/>
                    </a:cubicBezTo>
                    <a:cubicBezTo>
                      <a:pt x="20489" y="5610"/>
                      <a:pt x="20489" y="5610"/>
                      <a:pt x="20489" y="5610"/>
                    </a:cubicBezTo>
                    <a:cubicBezTo>
                      <a:pt x="20489" y="5470"/>
                      <a:pt x="20489" y="5330"/>
                      <a:pt x="20489" y="5330"/>
                    </a:cubicBezTo>
                    <a:cubicBezTo>
                      <a:pt x="20489" y="5330"/>
                      <a:pt x="20489" y="5330"/>
                      <a:pt x="20489" y="5190"/>
                    </a:cubicBezTo>
                    <a:cubicBezTo>
                      <a:pt x="20613" y="5190"/>
                      <a:pt x="20613" y="5049"/>
                      <a:pt x="20613" y="4909"/>
                    </a:cubicBezTo>
                    <a:cubicBezTo>
                      <a:pt x="20613" y="4909"/>
                      <a:pt x="20613" y="4909"/>
                      <a:pt x="20613" y="4909"/>
                    </a:cubicBezTo>
                    <a:cubicBezTo>
                      <a:pt x="20613" y="4769"/>
                      <a:pt x="20613" y="4629"/>
                      <a:pt x="20613" y="4629"/>
                    </a:cubicBezTo>
                    <a:cubicBezTo>
                      <a:pt x="20613" y="4488"/>
                      <a:pt x="20613" y="4488"/>
                      <a:pt x="20613" y="4488"/>
                    </a:cubicBezTo>
                    <a:cubicBezTo>
                      <a:pt x="20613" y="4348"/>
                      <a:pt x="20613" y="4348"/>
                      <a:pt x="20613" y="4208"/>
                    </a:cubicBezTo>
                    <a:cubicBezTo>
                      <a:pt x="20613" y="4208"/>
                      <a:pt x="20613" y="4208"/>
                      <a:pt x="20613" y="4208"/>
                    </a:cubicBezTo>
                    <a:cubicBezTo>
                      <a:pt x="20613" y="4068"/>
                      <a:pt x="20613" y="3927"/>
                      <a:pt x="20489" y="3927"/>
                    </a:cubicBezTo>
                    <a:cubicBezTo>
                      <a:pt x="20489" y="3927"/>
                      <a:pt x="20489" y="3787"/>
                      <a:pt x="20489" y="3787"/>
                    </a:cubicBezTo>
                    <a:cubicBezTo>
                      <a:pt x="20489" y="3787"/>
                      <a:pt x="20489" y="3647"/>
                      <a:pt x="20489" y="3647"/>
                    </a:cubicBezTo>
                    <a:cubicBezTo>
                      <a:pt x="20489" y="3647"/>
                      <a:pt x="20489" y="3647"/>
                      <a:pt x="20489" y="3647"/>
                    </a:cubicBezTo>
                    <a:cubicBezTo>
                      <a:pt x="20489" y="3506"/>
                      <a:pt x="20489" y="3506"/>
                      <a:pt x="20489" y="3506"/>
                    </a:cubicBezTo>
                    <a:cubicBezTo>
                      <a:pt x="20242" y="3366"/>
                      <a:pt x="19995" y="2525"/>
                      <a:pt x="19625" y="1122"/>
                    </a:cubicBezTo>
                    <a:cubicBezTo>
                      <a:pt x="19625" y="842"/>
                      <a:pt x="19625" y="561"/>
                      <a:pt x="19502" y="421"/>
                    </a:cubicBezTo>
                    <a:cubicBezTo>
                      <a:pt x="19502" y="421"/>
                      <a:pt x="19502" y="421"/>
                      <a:pt x="19502" y="421"/>
                    </a:cubicBezTo>
                    <a:cubicBezTo>
                      <a:pt x="19502" y="421"/>
                      <a:pt x="19502" y="421"/>
                      <a:pt x="19502" y="421"/>
                    </a:cubicBezTo>
                    <a:cubicBezTo>
                      <a:pt x="19378" y="421"/>
                      <a:pt x="19131" y="421"/>
                      <a:pt x="19008" y="421"/>
                    </a:cubicBezTo>
                    <a:cubicBezTo>
                      <a:pt x="18391" y="421"/>
                      <a:pt x="18021" y="281"/>
                      <a:pt x="17897" y="0"/>
                    </a:cubicBezTo>
                    <a:cubicBezTo>
                      <a:pt x="17897" y="0"/>
                      <a:pt x="17527" y="0"/>
                      <a:pt x="17403" y="0"/>
                    </a:cubicBezTo>
                    <a:cubicBezTo>
                      <a:pt x="17157" y="0"/>
                      <a:pt x="17033" y="0"/>
                      <a:pt x="16910" y="0"/>
                    </a:cubicBezTo>
                    <a:cubicBezTo>
                      <a:pt x="16910" y="0"/>
                      <a:pt x="16910" y="0"/>
                      <a:pt x="16910" y="0"/>
                    </a:cubicBezTo>
                    <a:cubicBezTo>
                      <a:pt x="16910" y="0"/>
                      <a:pt x="16786" y="0"/>
                      <a:pt x="16786" y="0"/>
                    </a:cubicBezTo>
                    <a:cubicBezTo>
                      <a:pt x="16786" y="140"/>
                      <a:pt x="16786" y="140"/>
                      <a:pt x="16786" y="140"/>
                    </a:cubicBezTo>
                    <a:cubicBezTo>
                      <a:pt x="16786" y="140"/>
                      <a:pt x="16786" y="281"/>
                      <a:pt x="16663" y="281"/>
                    </a:cubicBezTo>
                    <a:cubicBezTo>
                      <a:pt x="16663" y="281"/>
                      <a:pt x="16663" y="281"/>
                      <a:pt x="16663" y="281"/>
                    </a:cubicBezTo>
                    <a:cubicBezTo>
                      <a:pt x="16663" y="421"/>
                      <a:pt x="16663" y="421"/>
                      <a:pt x="16539" y="421"/>
                    </a:cubicBezTo>
                    <a:cubicBezTo>
                      <a:pt x="16539" y="421"/>
                      <a:pt x="16539" y="421"/>
                      <a:pt x="16539" y="421"/>
                    </a:cubicBezTo>
                    <a:cubicBezTo>
                      <a:pt x="16539" y="561"/>
                      <a:pt x="16539" y="561"/>
                      <a:pt x="16539" y="561"/>
                    </a:cubicBezTo>
                    <a:cubicBezTo>
                      <a:pt x="16293" y="842"/>
                      <a:pt x="16169" y="842"/>
                      <a:pt x="15922" y="842"/>
                    </a:cubicBezTo>
                    <a:cubicBezTo>
                      <a:pt x="15675" y="982"/>
                      <a:pt x="15675" y="982"/>
                      <a:pt x="15675" y="982"/>
                    </a:cubicBezTo>
                    <a:cubicBezTo>
                      <a:pt x="15552" y="1683"/>
                      <a:pt x="14811" y="2244"/>
                      <a:pt x="14318" y="2244"/>
                    </a:cubicBezTo>
                    <a:cubicBezTo>
                      <a:pt x="14194" y="2244"/>
                      <a:pt x="13947" y="2665"/>
                      <a:pt x="13947" y="2945"/>
                    </a:cubicBezTo>
                    <a:cubicBezTo>
                      <a:pt x="13947" y="3647"/>
                      <a:pt x="13207" y="4208"/>
                      <a:pt x="12590" y="4208"/>
                    </a:cubicBezTo>
                    <a:cubicBezTo>
                      <a:pt x="12343" y="4208"/>
                      <a:pt x="12343" y="4208"/>
                      <a:pt x="12343" y="4629"/>
                    </a:cubicBezTo>
                    <a:cubicBezTo>
                      <a:pt x="12343" y="4769"/>
                      <a:pt x="12343" y="5049"/>
                      <a:pt x="12219" y="5190"/>
                    </a:cubicBezTo>
                    <a:cubicBezTo>
                      <a:pt x="12096" y="6031"/>
                      <a:pt x="11602" y="6171"/>
                      <a:pt x="10738" y="6171"/>
                    </a:cubicBezTo>
                    <a:cubicBezTo>
                      <a:pt x="9874" y="6171"/>
                      <a:pt x="9627" y="6031"/>
                      <a:pt x="9134" y="5610"/>
                    </a:cubicBezTo>
                    <a:cubicBezTo>
                      <a:pt x="8887" y="5470"/>
                      <a:pt x="8887" y="5470"/>
                      <a:pt x="8887" y="5470"/>
                    </a:cubicBezTo>
                    <a:cubicBezTo>
                      <a:pt x="8763" y="5330"/>
                      <a:pt x="8763" y="5330"/>
                      <a:pt x="8640" y="5330"/>
                    </a:cubicBezTo>
                    <a:cubicBezTo>
                      <a:pt x="8517" y="5330"/>
                      <a:pt x="8393" y="5751"/>
                      <a:pt x="8393" y="6031"/>
                    </a:cubicBezTo>
                    <a:cubicBezTo>
                      <a:pt x="8270" y="6452"/>
                      <a:pt x="7899" y="6873"/>
                      <a:pt x="7406" y="7434"/>
                    </a:cubicBezTo>
                    <a:cubicBezTo>
                      <a:pt x="7282" y="7574"/>
                      <a:pt x="7159" y="7714"/>
                      <a:pt x="7035" y="7855"/>
                    </a:cubicBezTo>
                    <a:cubicBezTo>
                      <a:pt x="6912" y="8135"/>
                      <a:pt x="6665" y="8135"/>
                      <a:pt x="6295" y="8135"/>
                    </a:cubicBezTo>
                    <a:cubicBezTo>
                      <a:pt x="6171" y="8135"/>
                      <a:pt x="5925" y="8135"/>
                      <a:pt x="5801" y="8135"/>
                    </a:cubicBezTo>
                    <a:cubicBezTo>
                      <a:pt x="5431" y="7995"/>
                      <a:pt x="5184" y="8135"/>
                      <a:pt x="5061" y="7855"/>
                    </a:cubicBezTo>
                    <a:cubicBezTo>
                      <a:pt x="4937" y="7714"/>
                      <a:pt x="4937" y="7434"/>
                      <a:pt x="4937" y="7294"/>
                    </a:cubicBezTo>
                    <a:cubicBezTo>
                      <a:pt x="4937" y="7153"/>
                      <a:pt x="4937" y="7153"/>
                      <a:pt x="4937" y="7153"/>
                    </a:cubicBezTo>
                    <a:cubicBezTo>
                      <a:pt x="4937" y="6732"/>
                      <a:pt x="5184" y="6732"/>
                      <a:pt x="5184" y="6592"/>
                    </a:cubicBezTo>
                    <a:cubicBezTo>
                      <a:pt x="5307" y="6452"/>
                      <a:pt x="5184" y="6031"/>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814" y="5049"/>
                      <a:pt x="4814" y="5049"/>
                      <a:pt x="4814" y="5049"/>
                    </a:cubicBezTo>
                    <a:cubicBezTo>
                      <a:pt x="4690" y="5049"/>
                      <a:pt x="4690" y="4909"/>
                      <a:pt x="4690" y="4909"/>
                    </a:cubicBezTo>
                    <a:cubicBezTo>
                      <a:pt x="4690" y="4909"/>
                      <a:pt x="4690" y="4909"/>
                      <a:pt x="4690" y="4909"/>
                    </a:cubicBezTo>
                    <a:cubicBezTo>
                      <a:pt x="4690" y="4909"/>
                      <a:pt x="4690" y="4909"/>
                      <a:pt x="4690" y="4909"/>
                    </a:cubicBezTo>
                    <a:cubicBezTo>
                      <a:pt x="4567" y="4909"/>
                      <a:pt x="4567" y="4909"/>
                      <a:pt x="4567" y="4909"/>
                    </a:cubicBezTo>
                    <a:cubicBezTo>
                      <a:pt x="4567" y="10239"/>
                      <a:pt x="4567" y="10239"/>
                      <a:pt x="4567" y="10239"/>
                    </a:cubicBezTo>
                    <a:cubicBezTo>
                      <a:pt x="4567" y="10660"/>
                      <a:pt x="4197" y="10940"/>
                      <a:pt x="3950" y="11221"/>
                    </a:cubicBezTo>
                    <a:cubicBezTo>
                      <a:pt x="3826" y="11221"/>
                      <a:pt x="3703" y="11361"/>
                      <a:pt x="3703" y="11361"/>
                    </a:cubicBezTo>
                    <a:cubicBezTo>
                      <a:pt x="3579" y="11642"/>
                      <a:pt x="3209" y="11642"/>
                      <a:pt x="2962" y="11642"/>
                    </a:cubicBezTo>
                    <a:cubicBezTo>
                      <a:pt x="2839" y="11642"/>
                      <a:pt x="2592" y="11642"/>
                      <a:pt x="2345" y="11642"/>
                    </a:cubicBezTo>
                    <a:cubicBezTo>
                      <a:pt x="2098" y="11642"/>
                      <a:pt x="1851" y="11642"/>
                      <a:pt x="1728" y="11642"/>
                    </a:cubicBezTo>
                    <a:cubicBezTo>
                      <a:pt x="1111" y="11642"/>
                      <a:pt x="987" y="11081"/>
                      <a:pt x="864" y="10800"/>
                    </a:cubicBezTo>
                    <a:cubicBezTo>
                      <a:pt x="864" y="10660"/>
                      <a:pt x="864" y="10519"/>
                      <a:pt x="741" y="10379"/>
                    </a:cubicBezTo>
                    <a:cubicBezTo>
                      <a:pt x="741" y="10239"/>
                      <a:pt x="494" y="10379"/>
                      <a:pt x="494" y="10519"/>
                    </a:cubicBezTo>
                    <a:cubicBezTo>
                      <a:pt x="370" y="10660"/>
                      <a:pt x="370" y="10660"/>
                      <a:pt x="370" y="10660"/>
                    </a:cubicBezTo>
                    <a:cubicBezTo>
                      <a:pt x="370" y="10660"/>
                      <a:pt x="370" y="10800"/>
                      <a:pt x="370" y="10800"/>
                    </a:cubicBezTo>
                    <a:cubicBezTo>
                      <a:pt x="370" y="10940"/>
                      <a:pt x="370" y="10940"/>
                      <a:pt x="370" y="10940"/>
                    </a:cubicBezTo>
                    <a:cubicBezTo>
                      <a:pt x="370" y="10940"/>
                      <a:pt x="247" y="10940"/>
                      <a:pt x="247" y="11081"/>
                    </a:cubicBezTo>
                    <a:cubicBezTo>
                      <a:pt x="247" y="11081"/>
                      <a:pt x="247" y="11081"/>
                      <a:pt x="247" y="11081"/>
                    </a:cubicBezTo>
                    <a:cubicBezTo>
                      <a:pt x="247" y="11081"/>
                      <a:pt x="247" y="11081"/>
                      <a:pt x="247" y="11081"/>
                    </a:cubicBezTo>
                    <a:cubicBezTo>
                      <a:pt x="123" y="11081"/>
                      <a:pt x="123" y="11081"/>
                      <a:pt x="123" y="11081"/>
                    </a:cubicBezTo>
                    <a:cubicBezTo>
                      <a:pt x="123" y="11081"/>
                      <a:pt x="0" y="11081"/>
                      <a:pt x="0" y="11081"/>
                    </a:cubicBezTo>
                    <a:cubicBezTo>
                      <a:pt x="0" y="11081"/>
                      <a:pt x="0" y="11081"/>
                      <a:pt x="0" y="11081"/>
                    </a:cubicBezTo>
                    <a:cubicBezTo>
                      <a:pt x="370" y="11782"/>
                      <a:pt x="741" y="12623"/>
                      <a:pt x="864" y="13325"/>
                    </a:cubicBezTo>
                    <a:cubicBezTo>
                      <a:pt x="987" y="13886"/>
                      <a:pt x="1358" y="14587"/>
                      <a:pt x="1728" y="15148"/>
                    </a:cubicBezTo>
                    <a:cubicBezTo>
                      <a:pt x="1851" y="15709"/>
                      <a:pt x="2098" y="15990"/>
                      <a:pt x="2222" y="16410"/>
                    </a:cubicBezTo>
                    <a:cubicBezTo>
                      <a:pt x="2222" y="16551"/>
                      <a:pt x="2222" y="16551"/>
                      <a:pt x="2222" y="16551"/>
                    </a:cubicBezTo>
                    <a:cubicBezTo>
                      <a:pt x="2469" y="17112"/>
                      <a:pt x="2592" y="17673"/>
                      <a:pt x="2345" y="17953"/>
                    </a:cubicBezTo>
                    <a:cubicBezTo>
                      <a:pt x="2345" y="18094"/>
                      <a:pt x="2222" y="18234"/>
                      <a:pt x="1975" y="18234"/>
                    </a:cubicBezTo>
                    <a:cubicBezTo>
                      <a:pt x="1975" y="18234"/>
                      <a:pt x="1851" y="18234"/>
                      <a:pt x="1851" y="18234"/>
                    </a:cubicBezTo>
                    <a:cubicBezTo>
                      <a:pt x="1851" y="18234"/>
                      <a:pt x="1851" y="18374"/>
                      <a:pt x="2222" y="19075"/>
                    </a:cubicBezTo>
                    <a:cubicBezTo>
                      <a:pt x="2469" y="19496"/>
                      <a:pt x="2469" y="19917"/>
                      <a:pt x="2469" y="20197"/>
                    </a:cubicBezTo>
                    <a:cubicBezTo>
                      <a:pt x="2469" y="20197"/>
                      <a:pt x="2469" y="20338"/>
                      <a:pt x="2469" y="20338"/>
                    </a:cubicBezTo>
                    <a:cubicBezTo>
                      <a:pt x="2839" y="20338"/>
                      <a:pt x="2839" y="20478"/>
                      <a:pt x="2962" y="20618"/>
                    </a:cubicBezTo>
                    <a:cubicBezTo>
                      <a:pt x="2962" y="20618"/>
                      <a:pt x="2962" y="20618"/>
                      <a:pt x="2962" y="20758"/>
                    </a:cubicBezTo>
                    <a:cubicBezTo>
                      <a:pt x="3456" y="20758"/>
                      <a:pt x="3703" y="21179"/>
                      <a:pt x="3950" y="21460"/>
                    </a:cubicBezTo>
                    <a:cubicBezTo>
                      <a:pt x="3950" y="21600"/>
                      <a:pt x="4073" y="21600"/>
                      <a:pt x="4197" y="21600"/>
                    </a:cubicBezTo>
                    <a:cubicBezTo>
                      <a:pt x="4197" y="21600"/>
                      <a:pt x="4320" y="21600"/>
                      <a:pt x="4443" y="21460"/>
                    </a:cubicBezTo>
                    <a:cubicBezTo>
                      <a:pt x="4690" y="21039"/>
                      <a:pt x="5307" y="20758"/>
                      <a:pt x="6295" y="20758"/>
                    </a:cubicBezTo>
                    <a:cubicBezTo>
                      <a:pt x="6665" y="20758"/>
                      <a:pt x="6665" y="20758"/>
                      <a:pt x="6912" y="20618"/>
                    </a:cubicBezTo>
                    <a:cubicBezTo>
                      <a:pt x="7035" y="20478"/>
                      <a:pt x="7159" y="20338"/>
                      <a:pt x="7529" y="20197"/>
                    </a:cubicBezTo>
                    <a:cubicBezTo>
                      <a:pt x="8270" y="20057"/>
                      <a:pt x="9134" y="19917"/>
                      <a:pt x="9751" y="20197"/>
                    </a:cubicBezTo>
                    <a:cubicBezTo>
                      <a:pt x="10245" y="20338"/>
                      <a:pt x="10615" y="20338"/>
                      <a:pt x="10862" y="20057"/>
                    </a:cubicBezTo>
                    <a:cubicBezTo>
                      <a:pt x="11109" y="19917"/>
                      <a:pt x="11355" y="19917"/>
                      <a:pt x="11602" y="20057"/>
                    </a:cubicBezTo>
                    <a:cubicBezTo>
                      <a:pt x="11602" y="20057"/>
                      <a:pt x="11602" y="20057"/>
                      <a:pt x="11726" y="20057"/>
                    </a:cubicBezTo>
                    <a:cubicBezTo>
                      <a:pt x="11726" y="19356"/>
                      <a:pt x="12466" y="19356"/>
                      <a:pt x="12713" y="19356"/>
                    </a:cubicBezTo>
                    <a:cubicBezTo>
                      <a:pt x="13083" y="19356"/>
                      <a:pt x="13083" y="19356"/>
                      <a:pt x="13083" y="19356"/>
                    </a:cubicBezTo>
                    <a:cubicBezTo>
                      <a:pt x="13454" y="19356"/>
                      <a:pt x="14688" y="18514"/>
                      <a:pt x="15799" y="17392"/>
                    </a:cubicBezTo>
                    <a:cubicBezTo>
                      <a:pt x="16786" y="16270"/>
                      <a:pt x="18514" y="13886"/>
                      <a:pt x="19008" y="12904"/>
                    </a:cubicBezTo>
                    <a:cubicBezTo>
                      <a:pt x="19625" y="11782"/>
                      <a:pt x="20489" y="10940"/>
                      <a:pt x="20983" y="10379"/>
                    </a:cubicBezTo>
                    <a:cubicBezTo>
                      <a:pt x="21106" y="10239"/>
                      <a:pt x="21106" y="10239"/>
                      <a:pt x="21106" y="10239"/>
                    </a:cubicBezTo>
                    <a:cubicBezTo>
                      <a:pt x="21230" y="10099"/>
                      <a:pt x="21477" y="9397"/>
                      <a:pt x="21600" y="8135"/>
                    </a:cubicBezTo>
                    <a:cubicBezTo>
                      <a:pt x="21600" y="8135"/>
                      <a:pt x="21600" y="8135"/>
                      <a:pt x="21600" y="8135"/>
                    </a:cubicBezTo>
                    <a:cubicBezTo>
                      <a:pt x="21600" y="8135"/>
                      <a:pt x="21600" y="8135"/>
                      <a:pt x="21477" y="8135"/>
                    </a:cubicBezTo>
                    <a:cubicBezTo>
                      <a:pt x="21477" y="8135"/>
                      <a:pt x="21477" y="8135"/>
                      <a:pt x="21477" y="8135"/>
                    </a:cubicBezTo>
                    <a:cubicBezTo>
                      <a:pt x="21353" y="8135"/>
                      <a:pt x="21353" y="8135"/>
                      <a:pt x="21353" y="8135"/>
                    </a:cubicBezTo>
                    <a:cubicBezTo>
                      <a:pt x="21353" y="8135"/>
                      <a:pt x="21230" y="8135"/>
                      <a:pt x="21230" y="8135"/>
                    </a:cubicBezTo>
                    <a:cubicBezTo>
                      <a:pt x="21230" y="8135"/>
                      <a:pt x="21230" y="8135"/>
                      <a:pt x="21230" y="8135"/>
                    </a:cubicBezTo>
                    <a:cubicBezTo>
                      <a:pt x="21106" y="8135"/>
                      <a:pt x="21106" y="8135"/>
                      <a:pt x="21106" y="8135"/>
                    </a:cubicBezTo>
                    <a:cubicBezTo>
                      <a:pt x="21106" y="8135"/>
                      <a:pt x="21106" y="8135"/>
                      <a:pt x="21106" y="8135"/>
                    </a:cubicBezTo>
                    <a:cubicBezTo>
                      <a:pt x="21106" y="8135"/>
                      <a:pt x="20983" y="8135"/>
                      <a:pt x="20983" y="8275"/>
                    </a:cubicBezTo>
                    <a:cubicBezTo>
                      <a:pt x="20983" y="8275"/>
                      <a:pt x="20859" y="8275"/>
                      <a:pt x="20859" y="8275"/>
                    </a:cubicBezTo>
                    <a:cubicBezTo>
                      <a:pt x="20859" y="8275"/>
                      <a:pt x="20859" y="8275"/>
                      <a:pt x="20859" y="8275"/>
                    </a:cubicBezTo>
                    <a:cubicBezTo>
                      <a:pt x="20859" y="8275"/>
                      <a:pt x="20859" y="8416"/>
                      <a:pt x="20859" y="8416"/>
                    </a:cubicBezTo>
                    <a:cubicBezTo>
                      <a:pt x="20859" y="8416"/>
                      <a:pt x="20859" y="8556"/>
                      <a:pt x="20736" y="8556"/>
                    </a:cubicBezTo>
                    <a:close/>
                    <a:moveTo>
                      <a:pt x="17033" y="12764"/>
                    </a:moveTo>
                    <a:cubicBezTo>
                      <a:pt x="16910" y="12904"/>
                      <a:pt x="16786" y="13044"/>
                      <a:pt x="16786" y="13184"/>
                    </a:cubicBezTo>
                    <a:cubicBezTo>
                      <a:pt x="16786" y="13184"/>
                      <a:pt x="16786" y="13325"/>
                      <a:pt x="16786" y="13325"/>
                    </a:cubicBezTo>
                    <a:cubicBezTo>
                      <a:pt x="16786" y="13325"/>
                      <a:pt x="16786" y="13325"/>
                      <a:pt x="16786" y="13325"/>
                    </a:cubicBezTo>
                    <a:cubicBezTo>
                      <a:pt x="16786" y="13465"/>
                      <a:pt x="16663" y="13465"/>
                      <a:pt x="16663" y="13465"/>
                    </a:cubicBezTo>
                    <a:cubicBezTo>
                      <a:pt x="16663" y="13465"/>
                      <a:pt x="16663" y="13605"/>
                      <a:pt x="16663" y="13605"/>
                    </a:cubicBezTo>
                    <a:cubicBezTo>
                      <a:pt x="16663" y="13605"/>
                      <a:pt x="16663" y="13605"/>
                      <a:pt x="16663" y="13605"/>
                    </a:cubicBezTo>
                    <a:cubicBezTo>
                      <a:pt x="16663" y="13605"/>
                      <a:pt x="16663" y="13605"/>
                      <a:pt x="16663" y="13605"/>
                    </a:cubicBezTo>
                    <a:cubicBezTo>
                      <a:pt x="16416" y="13605"/>
                      <a:pt x="16293" y="13605"/>
                      <a:pt x="16169" y="13605"/>
                    </a:cubicBezTo>
                    <a:cubicBezTo>
                      <a:pt x="16046" y="13605"/>
                      <a:pt x="15922" y="13605"/>
                      <a:pt x="15922" y="13605"/>
                    </a:cubicBezTo>
                    <a:cubicBezTo>
                      <a:pt x="15799" y="13886"/>
                      <a:pt x="15675" y="14306"/>
                      <a:pt x="15552" y="14306"/>
                    </a:cubicBezTo>
                    <a:cubicBezTo>
                      <a:pt x="15552" y="14447"/>
                      <a:pt x="15552" y="14447"/>
                      <a:pt x="15552" y="14447"/>
                    </a:cubicBezTo>
                    <a:cubicBezTo>
                      <a:pt x="15552" y="14587"/>
                      <a:pt x="15552" y="14587"/>
                      <a:pt x="15552" y="14587"/>
                    </a:cubicBezTo>
                    <a:cubicBezTo>
                      <a:pt x="14688" y="14447"/>
                      <a:pt x="14688" y="14447"/>
                      <a:pt x="14688" y="14447"/>
                    </a:cubicBezTo>
                    <a:cubicBezTo>
                      <a:pt x="13701" y="12904"/>
                      <a:pt x="13701" y="12904"/>
                      <a:pt x="13701" y="12904"/>
                    </a:cubicBezTo>
                    <a:cubicBezTo>
                      <a:pt x="13701" y="12764"/>
                      <a:pt x="13701" y="12764"/>
                      <a:pt x="13701" y="12764"/>
                    </a:cubicBezTo>
                    <a:cubicBezTo>
                      <a:pt x="13947" y="12483"/>
                      <a:pt x="14441" y="11642"/>
                      <a:pt x="14565" y="11361"/>
                    </a:cubicBezTo>
                    <a:cubicBezTo>
                      <a:pt x="14688" y="10940"/>
                      <a:pt x="15552" y="10379"/>
                      <a:pt x="15922" y="10379"/>
                    </a:cubicBezTo>
                    <a:cubicBezTo>
                      <a:pt x="16293" y="10379"/>
                      <a:pt x="16416" y="10660"/>
                      <a:pt x="16416" y="10660"/>
                    </a:cubicBezTo>
                    <a:cubicBezTo>
                      <a:pt x="16416" y="10800"/>
                      <a:pt x="16663" y="10940"/>
                      <a:pt x="16786" y="11081"/>
                    </a:cubicBezTo>
                    <a:cubicBezTo>
                      <a:pt x="17033" y="11501"/>
                      <a:pt x="17280" y="11642"/>
                      <a:pt x="17280" y="12062"/>
                    </a:cubicBezTo>
                    <a:cubicBezTo>
                      <a:pt x="17280" y="12343"/>
                      <a:pt x="17157" y="12623"/>
                      <a:pt x="17033" y="1276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70" name="Shape 4470"/>
              <p:cNvSpPr/>
              <p:nvPr/>
            </p:nvSpPr>
            <p:spPr>
              <a:xfrm>
                <a:off x="756196" y="15442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10800"/>
                      <a:pt x="21600" y="0"/>
                      <a:pt x="21600" y="0"/>
                    </a:cubicBezTo>
                    <a:cubicBezTo>
                      <a:pt x="10800" y="0"/>
                      <a:pt x="0" y="10800"/>
                      <a:pt x="0" y="21600"/>
                    </a:cubicBezTo>
                    <a:cubicBezTo>
                      <a:pt x="0" y="10800"/>
                      <a:pt x="21600" y="0"/>
                      <a:pt x="216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71" name="Shape 4471"/>
              <p:cNvSpPr/>
              <p:nvPr/>
            </p:nvSpPr>
            <p:spPr>
              <a:xfrm>
                <a:off x="759401" y="155058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472" name="Shape 4472"/>
              <p:cNvSpPr/>
              <p:nvPr/>
            </p:nvSpPr>
            <p:spPr>
              <a:xfrm>
                <a:off x="747809" y="156008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73" name="Shape 4473"/>
              <p:cNvSpPr/>
              <p:nvPr/>
            </p:nvSpPr>
            <p:spPr>
              <a:xfrm>
                <a:off x="1027803" y="1399613"/>
                <a:ext cx="4193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229" y="0"/>
                    </a:moveTo>
                    <a:cubicBezTo>
                      <a:pt x="8229" y="0"/>
                      <a:pt x="5143" y="0"/>
                      <a:pt x="4114" y="0"/>
                    </a:cubicBezTo>
                    <a:cubicBezTo>
                      <a:pt x="2057" y="0"/>
                      <a:pt x="1029" y="0"/>
                      <a:pt x="0" y="0"/>
                    </a:cubicBezTo>
                    <a:cubicBezTo>
                      <a:pt x="1029" y="0"/>
                      <a:pt x="2057" y="0"/>
                      <a:pt x="4114" y="0"/>
                    </a:cubicBezTo>
                    <a:cubicBezTo>
                      <a:pt x="5143" y="0"/>
                      <a:pt x="8229" y="0"/>
                      <a:pt x="8229" y="0"/>
                    </a:cubicBezTo>
                    <a:cubicBezTo>
                      <a:pt x="9257" y="14400"/>
                      <a:pt x="12343" y="21600"/>
                      <a:pt x="17486" y="21600"/>
                    </a:cubicBezTo>
                    <a:cubicBezTo>
                      <a:pt x="18514" y="21600"/>
                      <a:pt x="20571" y="21600"/>
                      <a:pt x="21600" y="21600"/>
                    </a:cubicBezTo>
                    <a:cubicBezTo>
                      <a:pt x="20571" y="21600"/>
                      <a:pt x="18514" y="21600"/>
                      <a:pt x="17486" y="21600"/>
                    </a:cubicBezTo>
                    <a:cubicBezTo>
                      <a:pt x="12343" y="21600"/>
                      <a:pt x="9257" y="14400"/>
                      <a:pt x="82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74" name="Shape 4474"/>
              <p:cNvSpPr/>
              <p:nvPr/>
            </p:nvSpPr>
            <p:spPr>
              <a:xfrm>
                <a:off x="1025706" y="13975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475" name="Shape 4475"/>
              <p:cNvSpPr/>
              <p:nvPr/>
            </p:nvSpPr>
            <p:spPr>
              <a:xfrm>
                <a:off x="821200" y="14720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76" name="Shape 4476"/>
              <p:cNvSpPr/>
              <p:nvPr/>
            </p:nvSpPr>
            <p:spPr>
              <a:xfrm>
                <a:off x="1077020" y="152123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21600"/>
                      <a:pt x="21600" y="21600"/>
                      <a:pt x="21600" y="0"/>
                    </a:cubicBezTo>
                    <a:cubicBezTo>
                      <a:pt x="21600" y="21600"/>
                      <a:pt x="108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77" name="Shape 4477"/>
              <p:cNvSpPr/>
              <p:nvPr/>
            </p:nvSpPr>
            <p:spPr>
              <a:xfrm>
                <a:off x="1083311" y="151703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78" name="Shape 4478"/>
              <p:cNvSpPr/>
              <p:nvPr/>
            </p:nvSpPr>
            <p:spPr>
              <a:xfrm>
                <a:off x="1071778" y="152863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79" name="Shape 4479"/>
              <p:cNvSpPr/>
              <p:nvPr/>
            </p:nvSpPr>
            <p:spPr>
              <a:xfrm>
                <a:off x="1013065" y="159782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80" name="Shape 4480"/>
              <p:cNvSpPr/>
              <p:nvPr/>
            </p:nvSpPr>
            <p:spPr>
              <a:xfrm>
                <a:off x="992096" y="16030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21600" y="0"/>
                    </a:ln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81" name="Shape 4481"/>
              <p:cNvSpPr/>
              <p:nvPr/>
            </p:nvSpPr>
            <p:spPr>
              <a:xfrm>
                <a:off x="1023609" y="159042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482" name="Shape 4482"/>
              <p:cNvSpPr/>
              <p:nvPr/>
            </p:nvSpPr>
            <p:spPr>
              <a:xfrm>
                <a:off x="654556" y="1027474"/>
                <a:ext cx="253725" cy="26840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688" y="18860"/>
                    </a:moveTo>
                    <a:cubicBezTo>
                      <a:pt x="18028" y="12412"/>
                      <a:pt x="18028" y="12412"/>
                      <a:pt x="18028" y="12412"/>
                    </a:cubicBezTo>
                    <a:cubicBezTo>
                      <a:pt x="20920" y="12412"/>
                      <a:pt x="20920" y="12412"/>
                      <a:pt x="20920" y="12412"/>
                    </a:cubicBezTo>
                    <a:cubicBezTo>
                      <a:pt x="21260" y="12251"/>
                      <a:pt x="21260" y="12251"/>
                      <a:pt x="21260" y="12251"/>
                    </a:cubicBezTo>
                    <a:cubicBezTo>
                      <a:pt x="21600" y="9027"/>
                      <a:pt x="21600" y="9027"/>
                      <a:pt x="21600" y="9027"/>
                    </a:cubicBezTo>
                    <a:cubicBezTo>
                      <a:pt x="21600" y="9027"/>
                      <a:pt x="21600" y="9027"/>
                      <a:pt x="21600" y="9027"/>
                    </a:cubicBezTo>
                    <a:cubicBezTo>
                      <a:pt x="21090" y="9188"/>
                      <a:pt x="20580" y="9188"/>
                      <a:pt x="20069" y="9188"/>
                    </a:cubicBezTo>
                    <a:cubicBezTo>
                      <a:pt x="20069" y="9188"/>
                      <a:pt x="19899" y="9188"/>
                      <a:pt x="19729" y="9188"/>
                    </a:cubicBezTo>
                    <a:cubicBezTo>
                      <a:pt x="19559" y="9188"/>
                      <a:pt x="19559" y="9188"/>
                      <a:pt x="19389" y="9349"/>
                    </a:cubicBezTo>
                    <a:cubicBezTo>
                      <a:pt x="19219" y="9510"/>
                      <a:pt x="19049" y="9672"/>
                      <a:pt x="18879" y="9672"/>
                    </a:cubicBezTo>
                    <a:cubicBezTo>
                      <a:pt x="18709" y="9672"/>
                      <a:pt x="18709" y="9672"/>
                      <a:pt x="18709" y="9672"/>
                    </a:cubicBezTo>
                    <a:cubicBezTo>
                      <a:pt x="18028" y="9510"/>
                      <a:pt x="18198" y="8543"/>
                      <a:pt x="18369" y="7899"/>
                    </a:cubicBezTo>
                    <a:cubicBezTo>
                      <a:pt x="18369" y="7899"/>
                      <a:pt x="18369" y="7899"/>
                      <a:pt x="18369" y="7899"/>
                    </a:cubicBezTo>
                    <a:cubicBezTo>
                      <a:pt x="18539" y="7576"/>
                      <a:pt x="18028" y="7093"/>
                      <a:pt x="17688" y="6609"/>
                    </a:cubicBezTo>
                    <a:cubicBezTo>
                      <a:pt x="17178" y="6448"/>
                      <a:pt x="17348" y="5642"/>
                      <a:pt x="17688" y="4836"/>
                    </a:cubicBezTo>
                    <a:cubicBezTo>
                      <a:pt x="17688" y="4513"/>
                      <a:pt x="17858" y="4191"/>
                      <a:pt x="17858" y="4030"/>
                    </a:cubicBezTo>
                    <a:cubicBezTo>
                      <a:pt x="17518" y="3707"/>
                      <a:pt x="17348" y="2901"/>
                      <a:pt x="17348" y="2418"/>
                    </a:cubicBezTo>
                    <a:cubicBezTo>
                      <a:pt x="17348" y="2418"/>
                      <a:pt x="17348" y="2418"/>
                      <a:pt x="17348" y="2418"/>
                    </a:cubicBezTo>
                    <a:cubicBezTo>
                      <a:pt x="17348" y="2418"/>
                      <a:pt x="17348" y="2418"/>
                      <a:pt x="17178" y="2418"/>
                    </a:cubicBezTo>
                    <a:cubicBezTo>
                      <a:pt x="17008" y="2418"/>
                      <a:pt x="16838" y="2418"/>
                      <a:pt x="16498" y="2418"/>
                    </a:cubicBezTo>
                    <a:cubicBezTo>
                      <a:pt x="15817" y="2418"/>
                      <a:pt x="15477" y="2257"/>
                      <a:pt x="15307" y="2096"/>
                    </a:cubicBezTo>
                    <a:cubicBezTo>
                      <a:pt x="15137" y="1934"/>
                      <a:pt x="14967" y="1934"/>
                      <a:pt x="14627" y="1934"/>
                    </a:cubicBezTo>
                    <a:cubicBezTo>
                      <a:pt x="14457" y="1934"/>
                      <a:pt x="14287" y="1934"/>
                      <a:pt x="14117" y="2096"/>
                    </a:cubicBezTo>
                    <a:cubicBezTo>
                      <a:pt x="14117" y="2096"/>
                      <a:pt x="13946" y="2579"/>
                      <a:pt x="13946" y="2740"/>
                    </a:cubicBezTo>
                    <a:cubicBezTo>
                      <a:pt x="13776" y="3224"/>
                      <a:pt x="13776" y="3707"/>
                      <a:pt x="13266" y="3707"/>
                    </a:cubicBezTo>
                    <a:cubicBezTo>
                      <a:pt x="13096" y="3707"/>
                      <a:pt x="13096" y="3707"/>
                      <a:pt x="13096" y="3707"/>
                    </a:cubicBezTo>
                    <a:cubicBezTo>
                      <a:pt x="13096" y="3707"/>
                      <a:pt x="13096" y="3707"/>
                      <a:pt x="12926" y="3707"/>
                    </a:cubicBezTo>
                    <a:cubicBezTo>
                      <a:pt x="12586" y="3707"/>
                      <a:pt x="11735" y="3869"/>
                      <a:pt x="11055" y="4030"/>
                    </a:cubicBezTo>
                    <a:cubicBezTo>
                      <a:pt x="10035" y="4352"/>
                      <a:pt x="9524" y="3546"/>
                      <a:pt x="9184" y="2740"/>
                    </a:cubicBezTo>
                    <a:cubicBezTo>
                      <a:pt x="9014" y="2257"/>
                      <a:pt x="8844" y="2257"/>
                      <a:pt x="8674" y="2096"/>
                    </a:cubicBezTo>
                    <a:cubicBezTo>
                      <a:pt x="8334" y="1934"/>
                      <a:pt x="8164" y="1612"/>
                      <a:pt x="8334" y="1128"/>
                    </a:cubicBezTo>
                    <a:cubicBezTo>
                      <a:pt x="8504" y="645"/>
                      <a:pt x="8164" y="161"/>
                      <a:pt x="8164" y="0"/>
                    </a:cubicBezTo>
                    <a:cubicBezTo>
                      <a:pt x="7483" y="0"/>
                      <a:pt x="5443" y="0"/>
                      <a:pt x="3912" y="0"/>
                    </a:cubicBezTo>
                    <a:cubicBezTo>
                      <a:pt x="2551" y="0"/>
                      <a:pt x="2211" y="0"/>
                      <a:pt x="2211" y="0"/>
                    </a:cubicBezTo>
                    <a:cubicBezTo>
                      <a:pt x="2211" y="0"/>
                      <a:pt x="2211" y="0"/>
                      <a:pt x="2041" y="0"/>
                    </a:cubicBezTo>
                    <a:cubicBezTo>
                      <a:pt x="2041" y="0"/>
                      <a:pt x="2041" y="0"/>
                      <a:pt x="2041" y="0"/>
                    </a:cubicBezTo>
                    <a:cubicBezTo>
                      <a:pt x="2041" y="0"/>
                      <a:pt x="2041" y="0"/>
                      <a:pt x="2041" y="0"/>
                    </a:cubicBezTo>
                    <a:cubicBezTo>
                      <a:pt x="2041" y="0"/>
                      <a:pt x="2041" y="0"/>
                      <a:pt x="1871" y="0"/>
                    </a:cubicBezTo>
                    <a:cubicBezTo>
                      <a:pt x="1871" y="161"/>
                      <a:pt x="1871" y="161"/>
                      <a:pt x="1701" y="161"/>
                    </a:cubicBezTo>
                    <a:cubicBezTo>
                      <a:pt x="1701" y="161"/>
                      <a:pt x="1701" y="161"/>
                      <a:pt x="1701" y="161"/>
                    </a:cubicBezTo>
                    <a:cubicBezTo>
                      <a:pt x="1701" y="161"/>
                      <a:pt x="1531" y="322"/>
                      <a:pt x="1361" y="322"/>
                    </a:cubicBezTo>
                    <a:cubicBezTo>
                      <a:pt x="1361" y="322"/>
                      <a:pt x="1361" y="322"/>
                      <a:pt x="1361" y="322"/>
                    </a:cubicBezTo>
                    <a:cubicBezTo>
                      <a:pt x="1701" y="1451"/>
                      <a:pt x="2551" y="3063"/>
                      <a:pt x="2891" y="3707"/>
                    </a:cubicBezTo>
                    <a:cubicBezTo>
                      <a:pt x="3061" y="3869"/>
                      <a:pt x="3061" y="3869"/>
                      <a:pt x="3061" y="3869"/>
                    </a:cubicBezTo>
                    <a:cubicBezTo>
                      <a:pt x="3231" y="4191"/>
                      <a:pt x="3061" y="4675"/>
                      <a:pt x="2891" y="4997"/>
                    </a:cubicBezTo>
                    <a:cubicBezTo>
                      <a:pt x="2891" y="5158"/>
                      <a:pt x="2721" y="5481"/>
                      <a:pt x="2721" y="5964"/>
                    </a:cubicBezTo>
                    <a:cubicBezTo>
                      <a:pt x="2721" y="6287"/>
                      <a:pt x="3061" y="7093"/>
                      <a:pt x="3231" y="7737"/>
                    </a:cubicBezTo>
                    <a:cubicBezTo>
                      <a:pt x="3572" y="8382"/>
                      <a:pt x="3912" y="9027"/>
                      <a:pt x="3912" y="9672"/>
                    </a:cubicBezTo>
                    <a:cubicBezTo>
                      <a:pt x="4082" y="10961"/>
                      <a:pt x="3231" y="11606"/>
                      <a:pt x="2721" y="12412"/>
                    </a:cubicBezTo>
                    <a:cubicBezTo>
                      <a:pt x="2551" y="12573"/>
                      <a:pt x="2551" y="12573"/>
                      <a:pt x="2551" y="12573"/>
                    </a:cubicBezTo>
                    <a:cubicBezTo>
                      <a:pt x="1871" y="13379"/>
                      <a:pt x="1191" y="14991"/>
                      <a:pt x="1191" y="15797"/>
                    </a:cubicBezTo>
                    <a:cubicBezTo>
                      <a:pt x="1191" y="16603"/>
                      <a:pt x="850" y="17248"/>
                      <a:pt x="510" y="17731"/>
                    </a:cubicBezTo>
                    <a:cubicBezTo>
                      <a:pt x="340" y="17893"/>
                      <a:pt x="170" y="18215"/>
                      <a:pt x="170" y="18376"/>
                    </a:cubicBezTo>
                    <a:cubicBezTo>
                      <a:pt x="170" y="18860"/>
                      <a:pt x="170" y="19827"/>
                      <a:pt x="0" y="20472"/>
                    </a:cubicBezTo>
                    <a:cubicBezTo>
                      <a:pt x="0" y="20472"/>
                      <a:pt x="0" y="20472"/>
                      <a:pt x="0" y="20310"/>
                    </a:cubicBezTo>
                    <a:cubicBezTo>
                      <a:pt x="0" y="20310"/>
                      <a:pt x="170" y="20310"/>
                      <a:pt x="170" y="20310"/>
                    </a:cubicBezTo>
                    <a:cubicBezTo>
                      <a:pt x="170" y="20310"/>
                      <a:pt x="170" y="20310"/>
                      <a:pt x="170" y="20149"/>
                    </a:cubicBezTo>
                    <a:cubicBezTo>
                      <a:pt x="340" y="20149"/>
                      <a:pt x="340" y="20149"/>
                      <a:pt x="340" y="20149"/>
                    </a:cubicBezTo>
                    <a:cubicBezTo>
                      <a:pt x="340" y="20149"/>
                      <a:pt x="340" y="20149"/>
                      <a:pt x="510" y="20149"/>
                    </a:cubicBezTo>
                    <a:cubicBezTo>
                      <a:pt x="510" y="20149"/>
                      <a:pt x="510" y="19988"/>
                      <a:pt x="510" y="19988"/>
                    </a:cubicBezTo>
                    <a:cubicBezTo>
                      <a:pt x="680" y="19988"/>
                      <a:pt x="680" y="19988"/>
                      <a:pt x="850" y="19988"/>
                    </a:cubicBezTo>
                    <a:cubicBezTo>
                      <a:pt x="1191" y="19988"/>
                      <a:pt x="1361" y="20310"/>
                      <a:pt x="1531" y="20472"/>
                    </a:cubicBezTo>
                    <a:cubicBezTo>
                      <a:pt x="1531" y="20472"/>
                      <a:pt x="1531" y="20472"/>
                      <a:pt x="1531" y="20472"/>
                    </a:cubicBezTo>
                    <a:cubicBezTo>
                      <a:pt x="1531" y="20472"/>
                      <a:pt x="1531" y="20472"/>
                      <a:pt x="1531" y="20472"/>
                    </a:cubicBezTo>
                    <a:cubicBezTo>
                      <a:pt x="2381" y="19988"/>
                      <a:pt x="3061" y="20149"/>
                      <a:pt x="3742" y="20472"/>
                    </a:cubicBezTo>
                    <a:cubicBezTo>
                      <a:pt x="4252" y="20794"/>
                      <a:pt x="4762" y="20955"/>
                      <a:pt x="5272" y="20955"/>
                    </a:cubicBezTo>
                    <a:cubicBezTo>
                      <a:pt x="12076" y="20955"/>
                      <a:pt x="12076" y="20955"/>
                      <a:pt x="12076" y="20955"/>
                    </a:cubicBezTo>
                    <a:cubicBezTo>
                      <a:pt x="12756" y="21600"/>
                      <a:pt x="12756" y="21600"/>
                      <a:pt x="12756" y="21600"/>
                    </a:cubicBezTo>
                    <a:cubicBezTo>
                      <a:pt x="13096" y="21439"/>
                      <a:pt x="14457" y="21439"/>
                      <a:pt x="15477" y="21439"/>
                    </a:cubicBezTo>
                    <a:cubicBezTo>
                      <a:pt x="16498" y="21439"/>
                      <a:pt x="16838" y="21439"/>
                      <a:pt x="16838" y="21600"/>
                    </a:cubicBezTo>
                    <a:cubicBezTo>
                      <a:pt x="17008" y="21600"/>
                      <a:pt x="17178" y="21600"/>
                      <a:pt x="17518" y="21600"/>
                    </a:cubicBezTo>
                    <a:cubicBezTo>
                      <a:pt x="18369" y="21600"/>
                      <a:pt x="19219" y="21439"/>
                      <a:pt x="19559" y="21439"/>
                    </a:cubicBezTo>
                    <a:cubicBezTo>
                      <a:pt x="19729" y="21439"/>
                      <a:pt x="19729" y="21439"/>
                      <a:pt x="19729" y="21439"/>
                    </a:cubicBezTo>
                    <a:lnTo>
                      <a:pt x="17688" y="1886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83" name="Shape 4483"/>
              <p:cNvSpPr/>
              <p:nvPr/>
            </p:nvSpPr>
            <p:spPr>
              <a:xfrm>
                <a:off x="660847" y="12696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484" name="Shape 4484"/>
              <p:cNvSpPr/>
              <p:nvPr/>
            </p:nvSpPr>
            <p:spPr>
              <a:xfrm>
                <a:off x="651352" y="127700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85" name="Shape 4485"/>
              <p:cNvSpPr/>
              <p:nvPr/>
            </p:nvSpPr>
            <p:spPr>
              <a:xfrm>
                <a:off x="661836" y="12717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6200" y="14400"/>
                      <a:pt x="21600" y="21600"/>
                    </a:cubicBezTo>
                    <a:cubicBezTo>
                      <a:pt x="16200" y="144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86" name="Shape 4486"/>
              <p:cNvSpPr/>
              <p:nvPr/>
            </p:nvSpPr>
            <p:spPr>
              <a:xfrm>
                <a:off x="649255" y="12791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87" name="Shape 4487"/>
              <p:cNvSpPr/>
              <p:nvPr/>
            </p:nvSpPr>
            <p:spPr>
              <a:xfrm>
                <a:off x="870536" y="1079897"/>
                <a:ext cx="253725" cy="2180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400" y="20807"/>
                    </a:moveTo>
                    <a:cubicBezTo>
                      <a:pt x="2571" y="20807"/>
                      <a:pt x="2571" y="20807"/>
                      <a:pt x="2743" y="20807"/>
                    </a:cubicBezTo>
                    <a:cubicBezTo>
                      <a:pt x="2743" y="20807"/>
                      <a:pt x="2914" y="20807"/>
                      <a:pt x="2914" y="20807"/>
                    </a:cubicBezTo>
                    <a:cubicBezTo>
                      <a:pt x="3086" y="20807"/>
                      <a:pt x="3086" y="20807"/>
                      <a:pt x="3257" y="20807"/>
                    </a:cubicBezTo>
                    <a:cubicBezTo>
                      <a:pt x="3257" y="20609"/>
                      <a:pt x="3257" y="20609"/>
                      <a:pt x="3429" y="20609"/>
                    </a:cubicBezTo>
                    <a:cubicBezTo>
                      <a:pt x="3429" y="20609"/>
                      <a:pt x="3600" y="20609"/>
                      <a:pt x="3771" y="20609"/>
                    </a:cubicBezTo>
                    <a:cubicBezTo>
                      <a:pt x="3771" y="20609"/>
                      <a:pt x="3771" y="20609"/>
                      <a:pt x="3943" y="20609"/>
                    </a:cubicBezTo>
                    <a:cubicBezTo>
                      <a:pt x="3943" y="20609"/>
                      <a:pt x="4114" y="20609"/>
                      <a:pt x="4286" y="20609"/>
                    </a:cubicBezTo>
                    <a:cubicBezTo>
                      <a:pt x="4286" y="20609"/>
                      <a:pt x="4286" y="20609"/>
                      <a:pt x="4286" y="20609"/>
                    </a:cubicBezTo>
                    <a:cubicBezTo>
                      <a:pt x="4457" y="20609"/>
                      <a:pt x="4629" y="20609"/>
                      <a:pt x="4800" y="20609"/>
                    </a:cubicBezTo>
                    <a:cubicBezTo>
                      <a:pt x="4800" y="20609"/>
                      <a:pt x="4800" y="20609"/>
                      <a:pt x="4800" y="20609"/>
                    </a:cubicBezTo>
                    <a:cubicBezTo>
                      <a:pt x="4800" y="20609"/>
                      <a:pt x="4800" y="20609"/>
                      <a:pt x="4800" y="20609"/>
                    </a:cubicBezTo>
                    <a:cubicBezTo>
                      <a:pt x="4971" y="20609"/>
                      <a:pt x="5486" y="20609"/>
                      <a:pt x="5657" y="20807"/>
                    </a:cubicBezTo>
                    <a:cubicBezTo>
                      <a:pt x="5657" y="21006"/>
                      <a:pt x="5829" y="21006"/>
                      <a:pt x="5829" y="21204"/>
                    </a:cubicBezTo>
                    <a:cubicBezTo>
                      <a:pt x="5829" y="21204"/>
                      <a:pt x="5829" y="21204"/>
                      <a:pt x="5829" y="21204"/>
                    </a:cubicBezTo>
                    <a:cubicBezTo>
                      <a:pt x="5829" y="21204"/>
                      <a:pt x="5829" y="21204"/>
                      <a:pt x="5829" y="21204"/>
                    </a:cubicBezTo>
                    <a:cubicBezTo>
                      <a:pt x="5829" y="21204"/>
                      <a:pt x="5829" y="21204"/>
                      <a:pt x="5829" y="21204"/>
                    </a:cubicBezTo>
                    <a:cubicBezTo>
                      <a:pt x="6000" y="21204"/>
                      <a:pt x="6000" y="21204"/>
                      <a:pt x="6171" y="21204"/>
                    </a:cubicBezTo>
                    <a:cubicBezTo>
                      <a:pt x="6171" y="21204"/>
                      <a:pt x="6171" y="21204"/>
                      <a:pt x="6171" y="21204"/>
                    </a:cubicBezTo>
                    <a:cubicBezTo>
                      <a:pt x="6343" y="21204"/>
                      <a:pt x="6343" y="21204"/>
                      <a:pt x="6514" y="21204"/>
                    </a:cubicBezTo>
                    <a:cubicBezTo>
                      <a:pt x="6514" y="21204"/>
                      <a:pt x="6514" y="21204"/>
                      <a:pt x="6514" y="21204"/>
                    </a:cubicBezTo>
                    <a:cubicBezTo>
                      <a:pt x="6514" y="21204"/>
                      <a:pt x="6514" y="21204"/>
                      <a:pt x="6686" y="21204"/>
                    </a:cubicBezTo>
                    <a:cubicBezTo>
                      <a:pt x="6857" y="21204"/>
                      <a:pt x="7029" y="21204"/>
                      <a:pt x="7371" y="21402"/>
                    </a:cubicBezTo>
                    <a:cubicBezTo>
                      <a:pt x="7714" y="21402"/>
                      <a:pt x="8400" y="21600"/>
                      <a:pt x="8743" y="21600"/>
                    </a:cubicBezTo>
                    <a:cubicBezTo>
                      <a:pt x="8914" y="21600"/>
                      <a:pt x="8914" y="21600"/>
                      <a:pt x="8914" y="21600"/>
                    </a:cubicBezTo>
                    <a:cubicBezTo>
                      <a:pt x="9086" y="21600"/>
                      <a:pt x="9257" y="21006"/>
                      <a:pt x="9429" y="20807"/>
                    </a:cubicBezTo>
                    <a:cubicBezTo>
                      <a:pt x="9943" y="20015"/>
                      <a:pt x="10457" y="19222"/>
                      <a:pt x="10971" y="19024"/>
                    </a:cubicBezTo>
                    <a:cubicBezTo>
                      <a:pt x="11657" y="18826"/>
                      <a:pt x="12343" y="18033"/>
                      <a:pt x="12514" y="17835"/>
                    </a:cubicBezTo>
                    <a:cubicBezTo>
                      <a:pt x="12514" y="17240"/>
                      <a:pt x="12686" y="16646"/>
                      <a:pt x="13886" y="16448"/>
                    </a:cubicBezTo>
                    <a:cubicBezTo>
                      <a:pt x="13886" y="16448"/>
                      <a:pt x="13886" y="16448"/>
                      <a:pt x="13886" y="16448"/>
                    </a:cubicBezTo>
                    <a:cubicBezTo>
                      <a:pt x="15257" y="16250"/>
                      <a:pt x="15257" y="16250"/>
                      <a:pt x="15257" y="16250"/>
                    </a:cubicBezTo>
                    <a:cubicBezTo>
                      <a:pt x="14914" y="14862"/>
                      <a:pt x="14914" y="14862"/>
                      <a:pt x="14914" y="14862"/>
                    </a:cubicBezTo>
                    <a:cubicBezTo>
                      <a:pt x="15086" y="14664"/>
                      <a:pt x="15086" y="14664"/>
                      <a:pt x="15086" y="14664"/>
                    </a:cubicBezTo>
                    <a:cubicBezTo>
                      <a:pt x="15257" y="14664"/>
                      <a:pt x="15429" y="14466"/>
                      <a:pt x="15771" y="14466"/>
                    </a:cubicBezTo>
                    <a:cubicBezTo>
                      <a:pt x="18000" y="13475"/>
                      <a:pt x="19200" y="12881"/>
                      <a:pt x="19886" y="12683"/>
                    </a:cubicBezTo>
                    <a:cubicBezTo>
                      <a:pt x="19886" y="12683"/>
                      <a:pt x="20057" y="12683"/>
                      <a:pt x="20057" y="12484"/>
                    </a:cubicBezTo>
                    <a:cubicBezTo>
                      <a:pt x="20057" y="12484"/>
                      <a:pt x="20057" y="12484"/>
                      <a:pt x="20057" y="12484"/>
                    </a:cubicBezTo>
                    <a:cubicBezTo>
                      <a:pt x="20057" y="12484"/>
                      <a:pt x="20057" y="12484"/>
                      <a:pt x="20057" y="12286"/>
                    </a:cubicBezTo>
                    <a:cubicBezTo>
                      <a:pt x="20057" y="12286"/>
                      <a:pt x="20057" y="12286"/>
                      <a:pt x="20057" y="12286"/>
                    </a:cubicBezTo>
                    <a:cubicBezTo>
                      <a:pt x="19886" y="12088"/>
                      <a:pt x="19886" y="12088"/>
                      <a:pt x="19886" y="12088"/>
                    </a:cubicBezTo>
                    <a:cubicBezTo>
                      <a:pt x="19886" y="12088"/>
                      <a:pt x="19886" y="12088"/>
                      <a:pt x="19886" y="11890"/>
                    </a:cubicBezTo>
                    <a:cubicBezTo>
                      <a:pt x="19886" y="11890"/>
                      <a:pt x="19886" y="11890"/>
                      <a:pt x="19886" y="11890"/>
                    </a:cubicBezTo>
                    <a:cubicBezTo>
                      <a:pt x="19886" y="11890"/>
                      <a:pt x="19886" y="11890"/>
                      <a:pt x="19886" y="11692"/>
                    </a:cubicBezTo>
                    <a:cubicBezTo>
                      <a:pt x="20057" y="11494"/>
                      <a:pt x="20057" y="11494"/>
                      <a:pt x="20057" y="11494"/>
                    </a:cubicBezTo>
                    <a:cubicBezTo>
                      <a:pt x="20057" y="11494"/>
                      <a:pt x="20057" y="11494"/>
                      <a:pt x="20057" y="11494"/>
                    </a:cubicBezTo>
                    <a:cubicBezTo>
                      <a:pt x="20229" y="11295"/>
                      <a:pt x="20229" y="10106"/>
                      <a:pt x="20229" y="9710"/>
                    </a:cubicBezTo>
                    <a:cubicBezTo>
                      <a:pt x="20229" y="9116"/>
                      <a:pt x="20571" y="9116"/>
                      <a:pt x="20914" y="8917"/>
                    </a:cubicBezTo>
                    <a:cubicBezTo>
                      <a:pt x="20571" y="7927"/>
                      <a:pt x="20743" y="5747"/>
                      <a:pt x="20914" y="5350"/>
                    </a:cubicBezTo>
                    <a:cubicBezTo>
                      <a:pt x="21086" y="5152"/>
                      <a:pt x="21257" y="4756"/>
                      <a:pt x="21429" y="4756"/>
                    </a:cubicBezTo>
                    <a:cubicBezTo>
                      <a:pt x="21600" y="4756"/>
                      <a:pt x="21600" y="4756"/>
                      <a:pt x="21600" y="4756"/>
                    </a:cubicBezTo>
                    <a:cubicBezTo>
                      <a:pt x="21600" y="4558"/>
                      <a:pt x="21600" y="4558"/>
                      <a:pt x="21429" y="4360"/>
                    </a:cubicBezTo>
                    <a:cubicBezTo>
                      <a:pt x="21429" y="4360"/>
                      <a:pt x="21429" y="4360"/>
                      <a:pt x="21429" y="4360"/>
                    </a:cubicBezTo>
                    <a:cubicBezTo>
                      <a:pt x="21429" y="4161"/>
                      <a:pt x="21429" y="4161"/>
                      <a:pt x="21257" y="3963"/>
                    </a:cubicBezTo>
                    <a:cubicBezTo>
                      <a:pt x="21257" y="3963"/>
                      <a:pt x="21257" y="3963"/>
                      <a:pt x="21257" y="3765"/>
                    </a:cubicBezTo>
                    <a:cubicBezTo>
                      <a:pt x="21257" y="3567"/>
                      <a:pt x="21086" y="3171"/>
                      <a:pt x="20914" y="2972"/>
                    </a:cubicBezTo>
                    <a:cubicBezTo>
                      <a:pt x="20914" y="2972"/>
                      <a:pt x="20914" y="2972"/>
                      <a:pt x="20914" y="2972"/>
                    </a:cubicBezTo>
                    <a:cubicBezTo>
                      <a:pt x="20914" y="2972"/>
                      <a:pt x="20914" y="2774"/>
                      <a:pt x="20743" y="2774"/>
                    </a:cubicBezTo>
                    <a:cubicBezTo>
                      <a:pt x="20743" y="2774"/>
                      <a:pt x="20743" y="2774"/>
                      <a:pt x="20743" y="2774"/>
                    </a:cubicBezTo>
                    <a:cubicBezTo>
                      <a:pt x="20571" y="2576"/>
                      <a:pt x="19371" y="1982"/>
                      <a:pt x="18686" y="1783"/>
                    </a:cubicBezTo>
                    <a:cubicBezTo>
                      <a:pt x="18686" y="1783"/>
                      <a:pt x="18514" y="1783"/>
                      <a:pt x="18514" y="1783"/>
                    </a:cubicBezTo>
                    <a:cubicBezTo>
                      <a:pt x="18343" y="1585"/>
                      <a:pt x="18000" y="1387"/>
                      <a:pt x="17657" y="1189"/>
                    </a:cubicBezTo>
                    <a:cubicBezTo>
                      <a:pt x="17314" y="1189"/>
                      <a:pt x="16971" y="991"/>
                      <a:pt x="16800" y="991"/>
                    </a:cubicBezTo>
                    <a:cubicBezTo>
                      <a:pt x="16800" y="991"/>
                      <a:pt x="16800" y="991"/>
                      <a:pt x="16800" y="991"/>
                    </a:cubicBezTo>
                    <a:cubicBezTo>
                      <a:pt x="16800" y="793"/>
                      <a:pt x="16800" y="793"/>
                      <a:pt x="16629" y="793"/>
                    </a:cubicBezTo>
                    <a:cubicBezTo>
                      <a:pt x="16629" y="793"/>
                      <a:pt x="16629" y="793"/>
                      <a:pt x="16629" y="793"/>
                    </a:cubicBezTo>
                    <a:cubicBezTo>
                      <a:pt x="16629" y="793"/>
                      <a:pt x="16629" y="793"/>
                      <a:pt x="16629" y="793"/>
                    </a:cubicBezTo>
                    <a:cubicBezTo>
                      <a:pt x="16629" y="793"/>
                      <a:pt x="16457" y="793"/>
                      <a:pt x="16457" y="793"/>
                    </a:cubicBezTo>
                    <a:cubicBezTo>
                      <a:pt x="16457" y="793"/>
                      <a:pt x="16457" y="793"/>
                      <a:pt x="16457" y="793"/>
                    </a:cubicBezTo>
                    <a:cubicBezTo>
                      <a:pt x="16457" y="793"/>
                      <a:pt x="16457" y="793"/>
                      <a:pt x="16286" y="793"/>
                    </a:cubicBezTo>
                    <a:cubicBezTo>
                      <a:pt x="16286" y="793"/>
                      <a:pt x="16286" y="793"/>
                      <a:pt x="16286" y="793"/>
                    </a:cubicBezTo>
                    <a:cubicBezTo>
                      <a:pt x="16286" y="594"/>
                      <a:pt x="16114" y="594"/>
                      <a:pt x="16114" y="594"/>
                    </a:cubicBezTo>
                    <a:cubicBezTo>
                      <a:pt x="16114" y="594"/>
                      <a:pt x="16114" y="594"/>
                      <a:pt x="16114" y="594"/>
                    </a:cubicBezTo>
                    <a:cubicBezTo>
                      <a:pt x="15943" y="594"/>
                      <a:pt x="15943" y="594"/>
                      <a:pt x="15943" y="396"/>
                    </a:cubicBezTo>
                    <a:cubicBezTo>
                      <a:pt x="15943" y="396"/>
                      <a:pt x="15771" y="396"/>
                      <a:pt x="15771" y="396"/>
                    </a:cubicBezTo>
                    <a:cubicBezTo>
                      <a:pt x="15771" y="396"/>
                      <a:pt x="15771" y="198"/>
                      <a:pt x="15600" y="198"/>
                    </a:cubicBezTo>
                    <a:cubicBezTo>
                      <a:pt x="15600" y="198"/>
                      <a:pt x="15600" y="198"/>
                      <a:pt x="15429" y="198"/>
                    </a:cubicBezTo>
                    <a:cubicBezTo>
                      <a:pt x="15429" y="198"/>
                      <a:pt x="15429" y="198"/>
                      <a:pt x="15429" y="0"/>
                    </a:cubicBezTo>
                    <a:cubicBezTo>
                      <a:pt x="15429" y="0"/>
                      <a:pt x="15429" y="0"/>
                      <a:pt x="15429" y="0"/>
                    </a:cubicBezTo>
                    <a:cubicBezTo>
                      <a:pt x="15257" y="198"/>
                      <a:pt x="15257" y="198"/>
                      <a:pt x="15086" y="198"/>
                    </a:cubicBezTo>
                    <a:cubicBezTo>
                      <a:pt x="15086" y="198"/>
                      <a:pt x="15086" y="198"/>
                      <a:pt x="15086" y="198"/>
                    </a:cubicBezTo>
                    <a:cubicBezTo>
                      <a:pt x="14914" y="198"/>
                      <a:pt x="14743" y="396"/>
                      <a:pt x="14743" y="396"/>
                    </a:cubicBezTo>
                    <a:cubicBezTo>
                      <a:pt x="14743" y="396"/>
                      <a:pt x="14571" y="396"/>
                      <a:pt x="14571" y="396"/>
                    </a:cubicBezTo>
                    <a:cubicBezTo>
                      <a:pt x="14400" y="396"/>
                      <a:pt x="14400" y="396"/>
                      <a:pt x="14229" y="396"/>
                    </a:cubicBezTo>
                    <a:cubicBezTo>
                      <a:pt x="14229" y="396"/>
                      <a:pt x="14229" y="396"/>
                      <a:pt x="14057" y="396"/>
                    </a:cubicBezTo>
                    <a:cubicBezTo>
                      <a:pt x="14057" y="396"/>
                      <a:pt x="13886" y="396"/>
                      <a:pt x="13714" y="396"/>
                    </a:cubicBezTo>
                    <a:cubicBezTo>
                      <a:pt x="13029" y="396"/>
                      <a:pt x="13029" y="396"/>
                      <a:pt x="13029" y="396"/>
                    </a:cubicBezTo>
                    <a:cubicBezTo>
                      <a:pt x="13029" y="396"/>
                      <a:pt x="13029" y="594"/>
                      <a:pt x="13029" y="594"/>
                    </a:cubicBezTo>
                    <a:cubicBezTo>
                      <a:pt x="13029" y="991"/>
                      <a:pt x="13200" y="1387"/>
                      <a:pt x="12857" y="1783"/>
                    </a:cubicBezTo>
                    <a:cubicBezTo>
                      <a:pt x="12514" y="1982"/>
                      <a:pt x="12514" y="2180"/>
                      <a:pt x="12514" y="2378"/>
                    </a:cubicBezTo>
                    <a:cubicBezTo>
                      <a:pt x="12857" y="2576"/>
                      <a:pt x="12857" y="3369"/>
                      <a:pt x="12686" y="4360"/>
                    </a:cubicBezTo>
                    <a:cubicBezTo>
                      <a:pt x="12686" y="4756"/>
                      <a:pt x="12514" y="4954"/>
                      <a:pt x="12514" y="5152"/>
                    </a:cubicBezTo>
                    <a:cubicBezTo>
                      <a:pt x="12514" y="5549"/>
                      <a:pt x="12514" y="5945"/>
                      <a:pt x="12343" y="6341"/>
                    </a:cubicBezTo>
                    <a:cubicBezTo>
                      <a:pt x="12171" y="6539"/>
                      <a:pt x="12171" y="6738"/>
                      <a:pt x="12171" y="6936"/>
                    </a:cubicBezTo>
                    <a:cubicBezTo>
                      <a:pt x="12171" y="7134"/>
                      <a:pt x="12343" y="7332"/>
                      <a:pt x="12514" y="7530"/>
                    </a:cubicBezTo>
                    <a:cubicBezTo>
                      <a:pt x="12686" y="7927"/>
                      <a:pt x="12857" y="8521"/>
                      <a:pt x="13200" y="8521"/>
                    </a:cubicBezTo>
                    <a:cubicBezTo>
                      <a:pt x="13371" y="8719"/>
                      <a:pt x="13714" y="8521"/>
                      <a:pt x="13886" y="8323"/>
                    </a:cubicBezTo>
                    <a:cubicBezTo>
                      <a:pt x="14057" y="8323"/>
                      <a:pt x="14229" y="8125"/>
                      <a:pt x="14400" y="8125"/>
                    </a:cubicBezTo>
                    <a:cubicBezTo>
                      <a:pt x="14914" y="8125"/>
                      <a:pt x="14914" y="9116"/>
                      <a:pt x="14914" y="10106"/>
                    </a:cubicBezTo>
                    <a:cubicBezTo>
                      <a:pt x="14914" y="10899"/>
                      <a:pt x="14571" y="11295"/>
                      <a:pt x="14571" y="11494"/>
                    </a:cubicBezTo>
                    <a:cubicBezTo>
                      <a:pt x="14400" y="11494"/>
                      <a:pt x="14400" y="11494"/>
                      <a:pt x="14400" y="11494"/>
                    </a:cubicBezTo>
                    <a:cubicBezTo>
                      <a:pt x="14400" y="11494"/>
                      <a:pt x="13886" y="11692"/>
                      <a:pt x="13543" y="11692"/>
                    </a:cubicBezTo>
                    <a:cubicBezTo>
                      <a:pt x="13200" y="11692"/>
                      <a:pt x="12857" y="11494"/>
                      <a:pt x="12686" y="11295"/>
                    </a:cubicBezTo>
                    <a:cubicBezTo>
                      <a:pt x="12171" y="10899"/>
                      <a:pt x="11829" y="9908"/>
                      <a:pt x="11829" y="9314"/>
                    </a:cubicBezTo>
                    <a:cubicBezTo>
                      <a:pt x="11657" y="9314"/>
                      <a:pt x="11486" y="9116"/>
                      <a:pt x="10629" y="9116"/>
                    </a:cubicBezTo>
                    <a:cubicBezTo>
                      <a:pt x="10286" y="9116"/>
                      <a:pt x="9771" y="8719"/>
                      <a:pt x="9429" y="7728"/>
                    </a:cubicBezTo>
                    <a:cubicBezTo>
                      <a:pt x="9429" y="7927"/>
                      <a:pt x="9257" y="7927"/>
                      <a:pt x="9257" y="7927"/>
                    </a:cubicBezTo>
                    <a:cubicBezTo>
                      <a:pt x="9257" y="8521"/>
                      <a:pt x="8571" y="8521"/>
                      <a:pt x="8057" y="8521"/>
                    </a:cubicBezTo>
                    <a:cubicBezTo>
                      <a:pt x="7886" y="8521"/>
                      <a:pt x="7543" y="8521"/>
                      <a:pt x="7200" y="8323"/>
                    </a:cubicBezTo>
                    <a:cubicBezTo>
                      <a:pt x="7029" y="8125"/>
                      <a:pt x="6686" y="7927"/>
                      <a:pt x="6686" y="7927"/>
                    </a:cubicBezTo>
                    <a:cubicBezTo>
                      <a:pt x="6514" y="8125"/>
                      <a:pt x="6171" y="8125"/>
                      <a:pt x="5829" y="7728"/>
                    </a:cubicBezTo>
                    <a:cubicBezTo>
                      <a:pt x="5657" y="7530"/>
                      <a:pt x="5486" y="7134"/>
                      <a:pt x="5486" y="6738"/>
                    </a:cubicBezTo>
                    <a:cubicBezTo>
                      <a:pt x="5314" y="6738"/>
                      <a:pt x="4971" y="6936"/>
                      <a:pt x="4800" y="6936"/>
                    </a:cubicBezTo>
                    <a:cubicBezTo>
                      <a:pt x="4800" y="6936"/>
                      <a:pt x="4629" y="7134"/>
                      <a:pt x="4629" y="7134"/>
                    </a:cubicBezTo>
                    <a:cubicBezTo>
                      <a:pt x="4457" y="7134"/>
                      <a:pt x="4457" y="6936"/>
                      <a:pt x="4286" y="6936"/>
                    </a:cubicBezTo>
                    <a:cubicBezTo>
                      <a:pt x="4286" y="6936"/>
                      <a:pt x="4286" y="6936"/>
                      <a:pt x="4286" y="6936"/>
                    </a:cubicBezTo>
                    <a:cubicBezTo>
                      <a:pt x="4286" y="6936"/>
                      <a:pt x="4286" y="6936"/>
                      <a:pt x="4114" y="6936"/>
                    </a:cubicBezTo>
                    <a:cubicBezTo>
                      <a:pt x="4114" y="6936"/>
                      <a:pt x="4114" y="6936"/>
                      <a:pt x="4114" y="6936"/>
                    </a:cubicBezTo>
                    <a:cubicBezTo>
                      <a:pt x="4114" y="6738"/>
                      <a:pt x="4114" y="6738"/>
                      <a:pt x="4114" y="6738"/>
                    </a:cubicBezTo>
                    <a:cubicBezTo>
                      <a:pt x="4114" y="6738"/>
                      <a:pt x="3943" y="6738"/>
                      <a:pt x="3943" y="6738"/>
                    </a:cubicBezTo>
                    <a:cubicBezTo>
                      <a:pt x="3943" y="6539"/>
                      <a:pt x="3943" y="6539"/>
                      <a:pt x="3943" y="6539"/>
                    </a:cubicBezTo>
                    <a:cubicBezTo>
                      <a:pt x="3943" y="6539"/>
                      <a:pt x="3943" y="6539"/>
                      <a:pt x="3943" y="6539"/>
                    </a:cubicBezTo>
                    <a:cubicBezTo>
                      <a:pt x="3600" y="10106"/>
                      <a:pt x="3600" y="10106"/>
                      <a:pt x="3600" y="10106"/>
                    </a:cubicBezTo>
                    <a:cubicBezTo>
                      <a:pt x="2914" y="10899"/>
                      <a:pt x="2914" y="10899"/>
                      <a:pt x="2914" y="10899"/>
                    </a:cubicBezTo>
                    <a:cubicBezTo>
                      <a:pt x="171" y="10899"/>
                      <a:pt x="171" y="10899"/>
                      <a:pt x="171" y="10899"/>
                    </a:cubicBezTo>
                    <a:cubicBezTo>
                      <a:pt x="0" y="17835"/>
                      <a:pt x="0" y="17835"/>
                      <a:pt x="0" y="17835"/>
                    </a:cubicBezTo>
                    <a:cubicBezTo>
                      <a:pt x="2057" y="21006"/>
                      <a:pt x="2057" y="21006"/>
                      <a:pt x="2057" y="21006"/>
                    </a:cubicBezTo>
                    <a:cubicBezTo>
                      <a:pt x="2057" y="21006"/>
                      <a:pt x="2057" y="21006"/>
                      <a:pt x="2229" y="21006"/>
                    </a:cubicBezTo>
                    <a:cubicBezTo>
                      <a:pt x="2229" y="20807"/>
                      <a:pt x="2400" y="20807"/>
                      <a:pt x="2400" y="2080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88" name="Shape 4488"/>
              <p:cNvSpPr/>
              <p:nvPr/>
            </p:nvSpPr>
            <p:spPr>
              <a:xfrm>
                <a:off x="896688" y="128958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89" name="Shape 4489"/>
              <p:cNvSpPr/>
              <p:nvPr/>
            </p:nvSpPr>
            <p:spPr>
              <a:xfrm>
                <a:off x="909269" y="12874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90" name="Shape 4490"/>
              <p:cNvSpPr/>
              <p:nvPr/>
            </p:nvSpPr>
            <p:spPr>
              <a:xfrm>
                <a:off x="902978" y="12821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21600"/>
                    </a:cubicBezTo>
                    <a:cubicBezTo>
                      <a:pt x="0" y="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91" name="Shape 4491"/>
              <p:cNvSpPr/>
              <p:nvPr/>
            </p:nvSpPr>
            <p:spPr>
              <a:xfrm>
                <a:off x="926044" y="128218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7280" y="0"/>
                      <a:pt x="21600" y="21600"/>
                    </a:cubicBezTo>
                    <a:cubicBezTo>
                      <a:pt x="1728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92" name="Shape 4492"/>
              <p:cNvSpPr/>
              <p:nvPr/>
            </p:nvSpPr>
            <p:spPr>
              <a:xfrm>
                <a:off x="892494" y="128428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0"/>
                      <a:pt x="0" y="21600"/>
                    </a:cubicBezTo>
                    <a:cubicBezTo>
                      <a:pt x="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93" name="Shape 4493"/>
              <p:cNvSpPr/>
              <p:nvPr/>
            </p:nvSpPr>
            <p:spPr>
              <a:xfrm>
                <a:off x="938626" y="129377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94" name="Shape 4494"/>
              <p:cNvSpPr/>
              <p:nvPr/>
            </p:nvSpPr>
            <p:spPr>
              <a:xfrm>
                <a:off x="1034093" y="1238152"/>
                <a:ext cx="1468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95" name="Shape 4495"/>
              <p:cNvSpPr/>
              <p:nvPr/>
            </p:nvSpPr>
            <p:spPr>
              <a:xfrm>
                <a:off x="935480" y="129377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496" name="Shape 4496"/>
              <p:cNvSpPr/>
              <p:nvPr/>
            </p:nvSpPr>
            <p:spPr>
              <a:xfrm>
                <a:off x="870536" y="1260229"/>
                <a:ext cx="25164" cy="3145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97" name="Shape 4497"/>
              <p:cNvSpPr/>
              <p:nvPr/>
            </p:nvSpPr>
            <p:spPr>
              <a:xfrm>
                <a:off x="1025706" y="916339"/>
                <a:ext cx="35648" cy="293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000" y="0"/>
                    </a:moveTo>
                    <a:cubicBezTo>
                      <a:pt x="18000" y="0"/>
                      <a:pt x="16800" y="1543"/>
                      <a:pt x="16800" y="1543"/>
                    </a:cubicBezTo>
                    <a:cubicBezTo>
                      <a:pt x="16800" y="1543"/>
                      <a:pt x="15600" y="1543"/>
                      <a:pt x="15600" y="1543"/>
                    </a:cubicBezTo>
                    <a:cubicBezTo>
                      <a:pt x="15600" y="1543"/>
                      <a:pt x="15600" y="1543"/>
                      <a:pt x="15600" y="1543"/>
                    </a:cubicBezTo>
                    <a:cubicBezTo>
                      <a:pt x="14400" y="1543"/>
                      <a:pt x="14400" y="1543"/>
                      <a:pt x="14400" y="1543"/>
                    </a:cubicBezTo>
                    <a:cubicBezTo>
                      <a:pt x="14400" y="1543"/>
                      <a:pt x="14400" y="1543"/>
                      <a:pt x="14400" y="1543"/>
                    </a:cubicBezTo>
                    <a:cubicBezTo>
                      <a:pt x="13200" y="1543"/>
                      <a:pt x="13200" y="3086"/>
                      <a:pt x="13200" y="3086"/>
                    </a:cubicBezTo>
                    <a:cubicBezTo>
                      <a:pt x="13200" y="3086"/>
                      <a:pt x="13200" y="3086"/>
                      <a:pt x="13200" y="3086"/>
                    </a:cubicBezTo>
                    <a:cubicBezTo>
                      <a:pt x="12000" y="3086"/>
                      <a:pt x="10800" y="4629"/>
                      <a:pt x="9600" y="4629"/>
                    </a:cubicBezTo>
                    <a:cubicBezTo>
                      <a:pt x="9600" y="4629"/>
                      <a:pt x="9600" y="4629"/>
                      <a:pt x="9600" y="4629"/>
                    </a:cubicBezTo>
                    <a:cubicBezTo>
                      <a:pt x="8400" y="4629"/>
                      <a:pt x="8400" y="4629"/>
                      <a:pt x="8400" y="4629"/>
                    </a:cubicBezTo>
                    <a:cubicBezTo>
                      <a:pt x="8400" y="4629"/>
                      <a:pt x="7200" y="4629"/>
                      <a:pt x="7200" y="4629"/>
                    </a:cubicBezTo>
                    <a:cubicBezTo>
                      <a:pt x="7200" y="4629"/>
                      <a:pt x="7200" y="4629"/>
                      <a:pt x="7200" y="4629"/>
                    </a:cubicBezTo>
                    <a:cubicBezTo>
                      <a:pt x="7200" y="4629"/>
                      <a:pt x="6000" y="4629"/>
                      <a:pt x="6000" y="4629"/>
                    </a:cubicBezTo>
                    <a:cubicBezTo>
                      <a:pt x="6000" y="4629"/>
                      <a:pt x="6000" y="4629"/>
                      <a:pt x="6000" y="4629"/>
                    </a:cubicBezTo>
                    <a:cubicBezTo>
                      <a:pt x="6000" y="4629"/>
                      <a:pt x="4800" y="6171"/>
                      <a:pt x="4800" y="6171"/>
                    </a:cubicBezTo>
                    <a:cubicBezTo>
                      <a:pt x="3600" y="6171"/>
                      <a:pt x="3600" y="10800"/>
                      <a:pt x="3600" y="13886"/>
                    </a:cubicBezTo>
                    <a:cubicBezTo>
                      <a:pt x="3600" y="16971"/>
                      <a:pt x="3600" y="16971"/>
                      <a:pt x="3600" y="16971"/>
                    </a:cubicBezTo>
                    <a:cubicBezTo>
                      <a:pt x="1200" y="16971"/>
                      <a:pt x="1200" y="16971"/>
                      <a:pt x="1200" y="16971"/>
                    </a:cubicBezTo>
                    <a:cubicBezTo>
                      <a:pt x="0" y="16971"/>
                      <a:pt x="0" y="18514"/>
                      <a:pt x="0" y="18514"/>
                    </a:cubicBezTo>
                    <a:cubicBezTo>
                      <a:pt x="0" y="20057"/>
                      <a:pt x="0" y="20057"/>
                      <a:pt x="1200" y="20057"/>
                    </a:cubicBezTo>
                    <a:cubicBezTo>
                      <a:pt x="1200" y="20057"/>
                      <a:pt x="1200" y="20057"/>
                      <a:pt x="1200" y="20057"/>
                    </a:cubicBezTo>
                    <a:cubicBezTo>
                      <a:pt x="1200" y="20057"/>
                      <a:pt x="1200" y="20057"/>
                      <a:pt x="1200" y="21600"/>
                    </a:cubicBezTo>
                    <a:cubicBezTo>
                      <a:pt x="1200" y="21600"/>
                      <a:pt x="1200" y="21600"/>
                      <a:pt x="1200" y="21600"/>
                    </a:cubicBezTo>
                    <a:cubicBezTo>
                      <a:pt x="1200" y="21600"/>
                      <a:pt x="2400" y="21600"/>
                      <a:pt x="2400" y="21600"/>
                    </a:cubicBezTo>
                    <a:cubicBezTo>
                      <a:pt x="2400" y="21600"/>
                      <a:pt x="3600" y="21600"/>
                      <a:pt x="3600" y="21600"/>
                    </a:cubicBezTo>
                    <a:cubicBezTo>
                      <a:pt x="4800" y="21600"/>
                      <a:pt x="4800" y="21600"/>
                      <a:pt x="6000" y="21600"/>
                    </a:cubicBezTo>
                    <a:cubicBezTo>
                      <a:pt x="7200" y="21600"/>
                      <a:pt x="8400" y="21600"/>
                      <a:pt x="9600" y="21600"/>
                    </a:cubicBezTo>
                    <a:cubicBezTo>
                      <a:pt x="9600" y="20057"/>
                      <a:pt x="9600" y="20057"/>
                      <a:pt x="9600" y="20057"/>
                    </a:cubicBezTo>
                    <a:cubicBezTo>
                      <a:pt x="9600" y="15429"/>
                      <a:pt x="9600" y="15429"/>
                      <a:pt x="9600" y="15429"/>
                    </a:cubicBezTo>
                    <a:cubicBezTo>
                      <a:pt x="12000" y="16971"/>
                      <a:pt x="12000" y="16971"/>
                      <a:pt x="12000" y="16971"/>
                    </a:cubicBezTo>
                    <a:cubicBezTo>
                      <a:pt x="12000" y="16971"/>
                      <a:pt x="12000" y="16971"/>
                      <a:pt x="12000" y="16971"/>
                    </a:cubicBezTo>
                    <a:cubicBezTo>
                      <a:pt x="13200" y="16971"/>
                      <a:pt x="15600" y="16971"/>
                      <a:pt x="18000" y="15429"/>
                    </a:cubicBezTo>
                    <a:cubicBezTo>
                      <a:pt x="18000" y="15429"/>
                      <a:pt x="18000" y="15429"/>
                      <a:pt x="18000" y="15429"/>
                    </a:cubicBezTo>
                    <a:cubicBezTo>
                      <a:pt x="21600" y="15429"/>
                      <a:pt x="21600" y="15429"/>
                      <a:pt x="21600" y="15429"/>
                    </a:cubicBezTo>
                    <a:cubicBezTo>
                      <a:pt x="21600" y="12343"/>
                      <a:pt x="20400" y="7714"/>
                      <a:pt x="19200" y="6171"/>
                    </a:cubicBezTo>
                    <a:cubicBezTo>
                      <a:pt x="18000" y="0"/>
                      <a:pt x="18000" y="0"/>
                      <a:pt x="18000" y="0"/>
                    </a:cubicBezTo>
                    <a:cubicBezTo>
                      <a:pt x="18000" y="0"/>
                      <a:pt x="18000" y="0"/>
                      <a:pt x="180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98" name="Shape 4498"/>
              <p:cNvSpPr/>
              <p:nvPr/>
            </p:nvSpPr>
            <p:spPr>
              <a:xfrm>
                <a:off x="1298301" y="616484"/>
                <a:ext cx="226465" cy="2998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5" y="1872"/>
                    </a:moveTo>
                    <a:cubicBezTo>
                      <a:pt x="4205" y="1872"/>
                      <a:pt x="4014" y="1872"/>
                      <a:pt x="4014" y="2016"/>
                    </a:cubicBezTo>
                    <a:cubicBezTo>
                      <a:pt x="4014" y="2016"/>
                      <a:pt x="4014" y="2016"/>
                      <a:pt x="4014" y="2016"/>
                    </a:cubicBezTo>
                    <a:cubicBezTo>
                      <a:pt x="4014" y="2016"/>
                      <a:pt x="4014" y="2160"/>
                      <a:pt x="4014" y="2160"/>
                    </a:cubicBezTo>
                    <a:cubicBezTo>
                      <a:pt x="4014" y="2160"/>
                      <a:pt x="3823" y="2160"/>
                      <a:pt x="3823" y="2160"/>
                    </a:cubicBezTo>
                    <a:cubicBezTo>
                      <a:pt x="3823" y="2160"/>
                      <a:pt x="3823" y="2160"/>
                      <a:pt x="3823" y="2160"/>
                    </a:cubicBezTo>
                    <a:cubicBezTo>
                      <a:pt x="4205" y="2592"/>
                      <a:pt x="4779" y="3456"/>
                      <a:pt x="4970" y="3456"/>
                    </a:cubicBezTo>
                    <a:cubicBezTo>
                      <a:pt x="5352" y="3600"/>
                      <a:pt x="5543" y="3744"/>
                      <a:pt x="5735" y="4032"/>
                    </a:cubicBezTo>
                    <a:cubicBezTo>
                      <a:pt x="5926" y="4176"/>
                      <a:pt x="6308" y="4464"/>
                      <a:pt x="6308" y="4464"/>
                    </a:cubicBezTo>
                    <a:cubicBezTo>
                      <a:pt x="6881" y="4608"/>
                      <a:pt x="9175" y="5184"/>
                      <a:pt x="10704" y="5616"/>
                    </a:cubicBezTo>
                    <a:cubicBezTo>
                      <a:pt x="12425" y="6048"/>
                      <a:pt x="13381" y="6048"/>
                      <a:pt x="13572" y="6048"/>
                    </a:cubicBezTo>
                    <a:cubicBezTo>
                      <a:pt x="13954" y="6048"/>
                      <a:pt x="14719" y="6192"/>
                      <a:pt x="14910" y="6480"/>
                    </a:cubicBezTo>
                    <a:cubicBezTo>
                      <a:pt x="14910" y="6624"/>
                      <a:pt x="14910" y="6768"/>
                      <a:pt x="14527" y="6912"/>
                    </a:cubicBezTo>
                    <a:cubicBezTo>
                      <a:pt x="14145" y="7200"/>
                      <a:pt x="9558" y="10656"/>
                      <a:pt x="8984" y="11232"/>
                    </a:cubicBezTo>
                    <a:cubicBezTo>
                      <a:pt x="8411" y="11664"/>
                      <a:pt x="8028" y="11664"/>
                      <a:pt x="7455" y="11664"/>
                    </a:cubicBezTo>
                    <a:cubicBezTo>
                      <a:pt x="7455" y="11664"/>
                      <a:pt x="7264" y="11664"/>
                      <a:pt x="7073" y="11664"/>
                    </a:cubicBezTo>
                    <a:cubicBezTo>
                      <a:pt x="6881" y="11664"/>
                      <a:pt x="6499" y="11664"/>
                      <a:pt x="6308" y="11664"/>
                    </a:cubicBezTo>
                    <a:cubicBezTo>
                      <a:pt x="5543" y="11664"/>
                      <a:pt x="4779" y="12096"/>
                      <a:pt x="4396" y="12384"/>
                    </a:cubicBezTo>
                    <a:cubicBezTo>
                      <a:pt x="4014" y="12672"/>
                      <a:pt x="3632" y="12816"/>
                      <a:pt x="3441" y="12816"/>
                    </a:cubicBezTo>
                    <a:cubicBezTo>
                      <a:pt x="3441" y="12816"/>
                      <a:pt x="3441" y="12816"/>
                      <a:pt x="3441" y="12816"/>
                    </a:cubicBezTo>
                    <a:cubicBezTo>
                      <a:pt x="3250" y="12816"/>
                      <a:pt x="3250" y="12816"/>
                      <a:pt x="3058" y="12816"/>
                    </a:cubicBezTo>
                    <a:cubicBezTo>
                      <a:pt x="3058" y="12816"/>
                      <a:pt x="3058" y="12816"/>
                      <a:pt x="3058" y="12816"/>
                    </a:cubicBezTo>
                    <a:cubicBezTo>
                      <a:pt x="2867" y="12816"/>
                      <a:pt x="2867" y="12816"/>
                      <a:pt x="2676" y="12816"/>
                    </a:cubicBezTo>
                    <a:cubicBezTo>
                      <a:pt x="2676" y="12816"/>
                      <a:pt x="2676" y="12816"/>
                      <a:pt x="2485" y="12816"/>
                    </a:cubicBezTo>
                    <a:cubicBezTo>
                      <a:pt x="2485" y="12960"/>
                      <a:pt x="2485" y="12960"/>
                      <a:pt x="2294" y="12960"/>
                    </a:cubicBezTo>
                    <a:cubicBezTo>
                      <a:pt x="2294" y="12960"/>
                      <a:pt x="2103" y="12960"/>
                      <a:pt x="2103" y="12960"/>
                    </a:cubicBezTo>
                    <a:cubicBezTo>
                      <a:pt x="2103" y="12960"/>
                      <a:pt x="1912" y="12960"/>
                      <a:pt x="1912" y="12960"/>
                    </a:cubicBezTo>
                    <a:cubicBezTo>
                      <a:pt x="956" y="13968"/>
                      <a:pt x="956" y="13968"/>
                      <a:pt x="956" y="13968"/>
                    </a:cubicBezTo>
                    <a:cubicBezTo>
                      <a:pt x="0" y="15120"/>
                      <a:pt x="0" y="15120"/>
                      <a:pt x="0" y="15120"/>
                    </a:cubicBezTo>
                    <a:cubicBezTo>
                      <a:pt x="191" y="20736"/>
                      <a:pt x="191" y="20736"/>
                      <a:pt x="191" y="20736"/>
                    </a:cubicBezTo>
                    <a:cubicBezTo>
                      <a:pt x="956" y="21600"/>
                      <a:pt x="956" y="21600"/>
                      <a:pt x="956" y="21600"/>
                    </a:cubicBezTo>
                    <a:cubicBezTo>
                      <a:pt x="1529" y="21024"/>
                      <a:pt x="2485" y="20304"/>
                      <a:pt x="3632" y="19440"/>
                    </a:cubicBezTo>
                    <a:cubicBezTo>
                      <a:pt x="4205" y="19008"/>
                      <a:pt x="4779" y="18576"/>
                      <a:pt x="5352" y="18144"/>
                    </a:cubicBezTo>
                    <a:cubicBezTo>
                      <a:pt x="7264" y="16704"/>
                      <a:pt x="8219" y="16272"/>
                      <a:pt x="9175" y="15840"/>
                    </a:cubicBezTo>
                    <a:cubicBezTo>
                      <a:pt x="10131" y="15552"/>
                      <a:pt x="12616" y="13680"/>
                      <a:pt x="14527" y="11952"/>
                    </a:cubicBezTo>
                    <a:cubicBezTo>
                      <a:pt x="15483" y="11088"/>
                      <a:pt x="16630" y="9792"/>
                      <a:pt x="16821" y="9072"/>
                    </a:cubicBezTo>
                    <a:cubicBezTo>
                      <a:pt x="17012" y="8352"/>
                      <a:pt x="17968" y="7344"/>
                      <a:pt x="18924" y="6480"/>
                    </a:cubicBezTo>
                    <a:cubicBezTo>
                      <a:pt x="19688" y="5760"/>
                      <a:pt x="20835" y="3888"/>
                      <a:pt x="20835" y="3456"/>
                    </a:cubicBezTo>
                    <a:cubicBezTo>
                      <a:pt x="20835" y="3168"/>
                      <a:pt x="20835" y="2736"/>
                      <a:pt x="21027" y="2160"/>
                    </a:cubicBezTo>
                    <a:cubicBezTo>
                      <a:pt x="21218" y="1728"/>
                      <a:pt x="21409" y="1152"/>
                      <a:pt x="21600" y="576"/>
                    </a:cubicBezTo>
                    <a:cubicBezTo>
                      <a:pt x="21600" y="288"/>
                      <a:pt x="21409" y="144"/>
                      <a:pt x="21409" y="0"/>
                    </a:cubicBezTo>
                    <a:cubicBezTo>
                      <a:pt x="21218" y="0"/>
                      <a:pt x="21027" y="0"/>
                      <a:pt x="20835" y="144"/>
                    </a:cubicBezTo>
                    <a:cubicBezTo>
                      <a:pt x="20262" y="1008"/>
                      <a:pt x="17012" y="1296"/>
                      <a:pt x="15674" y="1296"/>
                    </a:cubicBezTo>
                    <a:cubicBezTo>
                      <a:pt x="14145" y="1296"/>
                      <a:pt x="12998" y="1440"/>
                      <a:pt x="12425" y="1872"/>
                    </a:cubicBezTo>
                    <a:cubicBezTo>
                      <a:pt x="12234" y="2160"/>
                      <a:pt x="11660" y="2160"/>
                      <a:pt x="11278" y="2160"/>
                    </a:cubicBezTo>
                    <a:cubicBezTo>
                      <a:pt x="11087" y="2160"/>
                      <a:pt x="10896" y="2160"/>
                      <a:pt x="10896" y="2160"/>
                    </a:cubicBezTo>
                    <a:cubicBezTo>
                      <a:pt x="10704" y="2160"/>
                      <a:pt x="10513" y="2160"/>
                      <a:pt x="10322" y="2160"/>
                    </a:cubicBezTo>
                    <a:cubicBezTo>
                      <a:pt x="9940" y="2160"/>
                      <a:pt x="9749" y="2160"/>
                      <a:pt x="9749" y="2160"/>
                    </a:cubicBezTo>
                    <a:cubicBezTo>
                      <a:pt x="9366" y="2592"/>
                      <a:pt x="8411" y="2880"/>
                      <a:pt x="7455" y="2880"/>
                    </a:cubicBezTo>
                    <a:cubicBezTo>
                      <a:pt x="6499" y="2880"/>
                      <a:pt x="5926" y="2448"/>
                      <a:pt x="5543" y="1872"/>
                    </a:cubicBezTo>
                    <a:cubicBezTo>
                      <a:pt x="5352" y="1584"/>
                      <a:pt x="5161" y="1440"/>
                      <a:pt x="4779" y="1296"/>
                    </a:cubicBezTo>
                    <a:cubicBezTo>
                      <a:pt x="4779" y="1296"/>
                      <a:pt x="4779" y="1296"/>
                      <a:pt x="4588" y="1440"/>
                    </a:cubicBezTo>
                    <a:cubicBezTo>
                      <a:pt x="4588" y="1440"/>
                      <a:pt x="4588" y="1440"/>
                      <a:pt x="4588" y="1440"/>
                    </a:cubicBezTo>
                    <a:cubicBezTo>
                      <a:pt x="4396" y="1584"/>
                      <a:pt x="4205" y="1728"/>
                      <a:pt x="4205" y="187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499" name="Shape 4499"/>
              <p:cNvSpPr/>
              <p:nvPr/>
            </p:nvSpPr>
            <p:spPr>
              <a:xfrm>
                <a:off x="103075" y="37743"/>
                <a:ext cx="249530" cy="20130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912" y="20304"/>
                    </a:moveTo>
                    <a:cubicBezTo>
                      <a:pt x="6912" y="20304"/>
                      <a:pt x="6912" y="20304"/>
                      <a:pt x="6912" y="20304"/>
                    </a:cubicBezTo>
                    <a:cubicBezTo>
                      <a:pt x="6912" y="20088"/>
                      <a:pt x="6912" y="20088"/>
                      <a:pt x="6912" y="20088"/>
                    </a:cubicBezTo>
                    <a:cubicBezTo>
                      <a:pt x="6912" y="19872"/>
                      <a:pt x="6912" y="19872"/>
                      <a:pt x="6912" y="19872"/>
                    </a:cubicBezTo>
                    <a:cubicBezTo>
                      <a:pt x="6912" y="19872"/>
                      <a:pt x="6912" y="19872"/>
                      <a:pt x="6912" y="19872"/>
                    </a:cubicBezTo>
                    <a:cubicBezTo>
                      <a:pt x="6912" y="19656"/>
                      <a:pt x="6912" y="19656"/>
                      <a:pt x="6912" y="19656"/>
                    </a:cubicBezTo>
                    <a:cubicBezTo>
                      <a:pt x="6912" y="19656"/>
                      <a:pt x="6912" y="19656"/>
                      <a:pt x="6912" y="19656"/>
                    </a:cubicBezTo>
                    <a:cubicBezTo>
                      <a:pt x="6912" y="19656"/>
                      <a:pt x="6912" y="19656"/>
                      <a:pt x="6912" y="19440"/>
                    </a:cubicBezTo>
                    <a:cubicBezTo>
                      <a:pt x="6912" y="19440"/>
                      <a:pt x="6912" y="19440"/>
                      <a:pt x="6912" y="19440"/>
                    </a:cubicBezTo>
                    <a:cubicBezTo>
                      <a:pt x="6912" y="19440"/>
                      <a:pt x="6912" y="19440"/>
                      <a:pt x="6912" y="19440"/>
                    </a:cubicBezTo>
                    <a:cubicBezTo>
                      <a:pt x="6912" y="19440"/>
                      <a:pt x="6912" y="19440"/>
                      <a:pt x="6912" y="19440"/>
                    </a:cubicBezTo>
                    <a:cubicBezTo>
                      <a:pt x="6912" y="19224"/>
                      <a:pt x="6912" y="18792"/>
                      <a:pt x="10195" y="16632"/>
                    </a:cubicBezTo>
                    <a:cubicBezTo>
                      <a:pt x="10368" y="16416"/>
                      <a:pt x="10541" y="16416"/>
                      <a:pt x="10886" y="16416"/>
                    </a:cubicBezTo>
                    <a:cubicBezTo>
                      <a:pt x="11059" y="16416"/>
                      <a:pt x="11059" y="16416"/>
                      <a:pt x="11059" y="16416"/>
                    </a:cubicBezTo>
                    <a:cubicBezTo>
                      <a:pt x="11232" y="16416"/>
                      <a:pt x="11232" y="16416"/>
                      <a:pt x="11232" y="16416"/>
                    </a:cubicBezTo>
                    <a:cubicBezTo>
                      <a:pt x="11232" y="15552"/>
                      <a:pt x="12096" y="15552"/>
                      <a:pt x="12614" y="15552"/>
                    </a:cubicBezTo>
                    <a:cubicBezTo>
                      <a:pt x="12787" y="15552"/>
                      <a:pt x="13133" y="15552"/>
                      <a:pt x="13306" y="15552"/>
                    </a:cubicBezTo>
                    <a:cubicBezTo>
                      <a:pt x="13651" y="15552"/>
                      <a:pt x="13997" y="15120"/>
                      <a:pt x="13997" y="14472"/>
                    </a:cubicBezTo>
                    <a:cubicBezTo>
                      <a:pt x="13997" y="13608"/>
                      <a:pt x="14861" y="13608"/>
                      <a:pt x="15379" y="13608"/>
                    </a:cubicBezTo>
                    <a:cubicBezTo>
                      <a:pt x="15552" y="13608"/>
                      <a:pt x="15552" y="13608"/>
                      <a:pt x="15725" y="13392"/>
                    </a:cubicBezTo>
                    <a:cubicBezTo>
                      <a:pt x="15898" y="13392"/>
                      <a:pt x="15898" y="13392"/>
                      <a:pt x="16070" y="13176"/>
                    </a:cubicBezTo>
                    <a:cubicBezTo>
                      <a:pt x="16070" y="13176"/>
                      <a:pt x="16243" y="12744"/>
                      <a:pt x="16589" y="12744"/>
                    </a:cubicBezTo>
                    <a:cubicBezTo>
                      <a:pt x="16589" y="12744"/>
                      <a:pt x="16589" y="12528"/>
                      <a:pt x="16589" y="12312"/>
                    </a:cubicBezTo>
                    <a:cubicBezTo>
                      <a:pt x="16589" y="12096"/>
                      <a:pt x="16589" y="11880"/>
                      <a:pt x="16589" y="11664"/>
                    </a:cubicBezTo>
                    <a:cubicBezTo>
                      <a:pt x="16589" y="11232"/>
                      <a:pt x="16589" y="10584"/>
                      <a:pt x="17107" y="10584"/>
                    </a:cubicBezTo>
                    <a:cubicBezTo>
                      <a:pt x="17280" y="10584"/>
                      <a:pt x="17280" y="10584"/>
                      <a:pt x="17280" y="10584"/>
                    </a:cubicBezTo>
                    <a:cubicBezTo>
                      <a:pt x="17453" y="10584"/>
                      <a:pt x="17453" y="10584"/>
                      <a:pt x="17626" y="10584"/>
                    </a:cubicBezTo>
                    <a:cubicBezTo>
                      <a:pt x="17971" y="10584"/>
                      <a:pt x="18317" y="10368"/>
                      <a:pt x="18317" y="10152"/>
                    </a:cubicBezTo>
                    <a:cubicBezTo>
                      <a:pt x="18317" y="9504"/>
                      <a:pt x="19181" y="9504"/>
                      <a:pt x="19699" y="9504"/>
                    </a:cubicBezTo>
                    <a:cubicBezTo>
                      <a:pt x="20218" y="9504"/>
                      <a:pt x="20736" y="9504"/>
                      <a:pt x="21082" y="9504"/>
                    </a:cubicBezTo>
                    <a:cubicBezTo>
                      <a:pt x="21254" y="9504"/>
                      <a:pt x="21427" y="9504"/>
                      <a:pt x="21600" y="9504"/>
                    </a:cubicBezTo>
                    <a:cubicBezTo>
                      <a:pt x="21600" y="9504"/>
                      <a:pt x="21600" y="9288"/>
                      <a:pt x="21600" y="9072"/>
                    </a:cubicBezTo>
                    <a:cubicBezTo>
                      <a:pt x="21600" y="8640"/>
                      <a:pt x="21254" y="7992"/>
                      <a:pt x="21082" y="7776"/>
                    </a:cubicBezTo>
                    <a:cubicBezTo>
                      <a:pt x="20563" y="7776"/>
                      <a:pt x="20736" y="6912"/>
                      <a:pt x="20736" y="6048"/>
                    </a:cubicBezTo>
                    <a:cubicBezTo>
                      <a:pt x="20736" y="5832"/>
                      <a:pt x="20736" y="5400"/>
                      <a:pt x="20736" y="5184"/>
                    </a:cubicBezTo>
                    <a:cubicBezTo>
                      <a:pt x="20736" y="4104"/>
                      <a:pt x="20563" y="3456"/>
                      <a:pt x="20218" y="3024"/>
                    </a:cubicBezTo>
                    <a:cubicBezTo>
                      <a:pt x="20218" y="2808"/>
                      <a:pt x="20218" y="2808"/>
                      <a:pt x="20218" y="2592"/>
                    </a:cubicBezTo>
                    <a:cubicBezTo>
                      <a:pt x="20218" y="2592"/>
                      <a:pt x="20045" y="2592"/>
                      <a:pt x="20045" y="2592"/>
                    </a:cubicBezTo>
                    <a:cubicBezTo>
                      <a:pt x="20045" y="2592"/>
                      <a:pt x="20045" y="2376"/>
                      <a:pt x="20045" y="2376"/>
                    </a:cubicBezTo>
                    <a:cubicBezTo>
                      <a:pt x="20045" y="2376"/>
                      <a:pt x="20045" y="2376"/>
                      <a:pt x="20045" y="2376"/>
                    </a:cubicBezTo>
                    <a:cubicBezTo>
                      <a:pt x="19699" y="2376"/>
                      <a:pt x="19354" y="2160"/>
                      <a:pt x="19008" y="1944"/>
                    </a:cubicBezTo>
                    <a:cubicBezTo>
                      <a:pt x="18662" y="1944"/>
                      <a:pt x="18317" y="1728"/>
                      <a:pt x="17971" y="1728"/>
                    </a:cubicBezTo>
                    <a:cubicBezTo>
                      <a:pt x="17798" y="1728"/>
                      <a:pt x="17798" y="1728"/>
                      <a:pt x="17798" y="1728"/>
                    </a:cubicBezTo>
                    <a:cubicBezTo>
                      <a:pt x="17626" y="1728"/>
                      <a:pt x="17280" y="1728"/>
                      <a:pt x="17107" y="1728"/>
                    </a:cubicBezTo>
                    <a:cubicBezTo>
                      <a:pt x="16762" y="1728"/>
                      <a:pt x="16416" y="1944"/>
                      <a:pt x="16070" y="1944"/>
                    </a:cubicBezTo>
                    <a:cubicBezTo>
                      <a:pt x="15552" y="1944"/>
                      <a:pt x="14861" y="1728"/>
                      <a:pt x="14342" y="1080"/>
                    </a:cubicBezTo>
                    <a:cubicBezTo>
                      <a:pt x="13824" y="432"/>
                      <a:pt x="13478" y="0"/>
                      <a:pt x="13306" y="0"/>
                    </a:cubicBezTo>
                    <a:cubicBezTo>
                      <a:pt x="13133" y="0"/>
                      <a:pt x="13133" y="0"/>
                      <a:pt x="12960" y="216"/>
                    </a:cubicBezTo>
                    <a:cubicBezTo>
                      <a:pt x="12787" y="432"/>
                      <a:pt x="12269" y="1944"/>
                      <a:pt x="11923" y="2808"/>
                    </a:cubicBezTo>
                    <a:cubicBezTo>
                      <a:pt x="11578" y="3672"/>
                      <a:pt x="11232" y="4536"/>
                      <a:pt x="11059" y="4968"/>
                    </a:cubicBezTo>
                    <a:cubicBezTo>
                      <a:pt x="10368" y="6048"/>
                      <a:pt x="8640" y="6912"/>
                      <a:pt x="7776" y="6912"/>
                    </a:cubicBezTo>
                    <a:cubicBezTo>
                      <a:pt x="7430" y="6912"/>
                      <a:pt x="7430" y="7128"/>
                      <a:pt x="7085" y="7776"/>
                    </a:cubicBezTo>
                    <a:cubicBezTo>
                      <a:pt x="6912" y="8208"/>
                      <a:pt x="6739" y="8640"/>
                      <a:pt x="6566" y="8856"/>
                    </a:cubicBezTo>
                    <a:cubicBezTo>
                      <a:pt x="6221" y="9072"/>
                      <a:pt x="6221" y="9504"/>
                      <a:pt x="6048" y="9720"/>
                    </a:cubicBezTo>
                    <a:cubicBezTo>
                      <a:pt x="6048" y="10152"/>
                      <a:pt x="5875" y="10800"/>
                      <a:pt x="5357" y="11232"/>
                    </a:cubicBezTo>
                    <a:cubicBezTo>
                      <a:pt x="4838" y="11664"/>
                      <a:pt x="5184" y="13608"/>
                      <a:pt x="5530" y="14472"/>
                    </a:cubicBezTo>
                    <a:cubicBezTo>
                      <a:pt x="5530" y="14688"/>
                      <a:pt x="5530" y="14904"/>
                      <a:pt x="5530" y="15336"/>
                    </a:cubicBezTo>
                    <a:cubicBezTo>
                      <a:pt x="5357" y="16416"/>
                      <a:pt x="3974" y="18360"/>
                      <a:pt x="3110" y="19008"/>
                    </a:cubicBezTo>
                    <a:cubicBezTo>
                      <a:pt x="2765" y="19224"/>
                      <a:pt x="2419" y="19440"/>
                      <a:pt x="2246" y="19872"/>
                    </a:cubicBezTo>
                    <a:cubicBezTo>
                      <a:pt x="1728" y="20520"/>
                      <a:pt x="1210" y="21168"/>
                      <a:pt x="0" y="21384"/>
                    </a:cubicBezTo>
                    <a:cubicBezTo>
                      <a:pt x="0" y="21384"/>
                      <a:pt x="0" y="21384"/>
                      <a:pt x="0" y="21384"/>
                    </a:cubicBezTo>
                    <a:cubicBezTo>
                      <a:pt x="5875" y="21384"/>
                      <a:pt x="5875" y="21384"/>
                      <a:pt x="5875" y="21384"/>
                    </a:cubicBezTo>
                    <a:cubicBezTo>
                      <a:pt x="6048" y="21384"/>
                      <a:pt x="6048" y="21384"/>
                      <a:pt x="6221" y="21384"/>
                    </a:cubicBezTo>
                    <a:cubicBezTo>
                      <a:pt x="6221" y="21384"/>
                      <a:pt x="6221" y="21384"/>
                      <a:pt x="6221" y="21384"/>
                    </a:cubicBezTo>
                    <a:cubicBezTo>
                      <a:pt x="6394" y="21384"/>
                      <a:pt x="6394" y="21384"/>
                      <a:pt x="6566" y="21384"/>
                    </a:cubicBezTo>
                    <a:cubicBezTo>
                      <a:pt x="6566" y="21384"/>
                      <a:pt x="6566" y="21384"/>
                      <a:pt x="6566" y="21600"/>
                    </a:cubicBezTo>
                    <a:cubicBezTo>
                      <a:pt x="6566" y="21600"/>
                      <a:pt x="6739" y="21600"/>
                      <a:pt x="6739" y="21600"/>
                    </a:cubicBezTo>
                    <a:cubicBezTo>
                      <a:pt x="6739" y="21600"/>
                      <a:pt x="6739" y="21600"/>
                      <a:pt x="6912" y="21600"/>
                    </a:cubicBezTo>
                    <a:cubicBezTo>
                      <a:pt x="6912" y="21600"/>
                      <a:pt x="6912" y="21600"/>
                      <a:pt x="6912" y="21600"/>
                    </a:cubicBezTo>
                    <a:cubicBezTo>
                      <a:pt x="6912" y="20952"/>
                      <a:pt x="6912" y="20520"/>
                      <a:pt x="6912" y="2030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00" name="Shape 4500"/>
              <p:cNvSpPr/>
              <p:nvPr/>
            </p:nvSpPr>
            <p:spPr>
              <a:xfrm>
                <a:off x="558100" y="0"/>
                <a:ext cx="83876" cy="1698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2343" y="21600"/>
                    </a:moveTo>
                    <a:cubicBezTo>
                      <a:pt x="12343" y="21600"/>
                      <a:pt x="12857" y="21600"/>
                      <a:pt x="12857" y="21600"/>
                    </a:cubicBezTo>
                    <a:cubicBezTo>
                      <a:pt x="12857" y="21600"/>
                      <a:pt x="12857" y="21346"/>
                      <a:pt x="12857" y="21346"/>
                    </a:cubicBezTo>
                    <a:cubicBezTo>
                      <a:pt x="13371" y="21346"/>
                      <a:pt x="13371" y="21346"/>
                      <a:pt x="13371" y="21092"/>
                    </a:cubicBezTo>
                    <a:cubicBezTo>
                      <a:pt x="13886" y="20584"/>
                      <a:pt x="14400" y="19567"/>
                      <a:pt x="14400" y="19313"/>
                    </a:cubicBezTo>
                    <a:cubicBezTo>
                      <a:pt x="13886" y="18805"/>
                      <a:pt x="13886" y="18042"/>
                      <a:pt x="14914" y="17534"/>
                    </a:cubicBezTo>
                    <a:cubicBezTo>
                      <a:pt x="15429" y="17280"/>
                      <a:pt x="15943" y="17026"/>
                      <a:pt x="16457" y="16772"/>
                    </a:cubicBezTo>
                    <a:cubicBezTo>
                      <a:pt x="18514" y="15755"/>
                      <a:pt x="19543" y="15501"/>
                      <a:pt x="20057" y="15247"/>
                    </a:cubicBezTo>
                    <a:cubicBezTo>
                      <a:pt x="20057" y="15247"/>
                      <a:pt x="20571" y="15247"/>
                      <a:pt x="20571" y="15247"/>
                    </a:cubicBezTo>
                    <a:cubicBezTo>
                      <a:pt x="21600" y="15247"/>
                      <a:pt x="21600" y="15247"/>
                      <a:pt x="21600" y="14993"/>
                    </a:cubicBezTo>
                    <a:cubicBezTo>
                      <a:pt x="21600" y="14739"/>
                      <a:pt x="21600" y="14739"/>
                      <a:pt x="21600" y="14485"/>
                    </a:cubicBezTo>
                    <a:cubicBezTo>
                      <a:pt x="21600" y="14485"/>
                      <a:pt x="21600" y="14485"/>
                      <a:pt x="21600" y="14485"/>
                    </a:cubicBezTo>
                    <a:cubicBezTo>
                      <a:pt x="21600" y="14231"/>
                      <a:pt x="21600" y="13976"/>
                      <a:pt x="21600" y="13722"/>
                    </a:cubicBezTo>
                    <a:cubicBezTo>
                      <a:pt x="21600" y="13722"/>
                      <a:pt x="21600" y="13722"/>
                      <a:pt x="21600" y="13722"/>
                    </a:cubicBezTo>
                    <a:cubicBezTo>
                      <a:pt x="20571" y="13214"/>
                      <a:pt x="19543" y="12706"/>
                      <a:pt x="19543" y="12198"/>
                    </a:cubicBezTo>
                    <a:cubicBezTo>
                      <a:pt x="19543" y="11944"/>
                      <a:pt x="19029" y="11689"/>
                      <a:pt x="19029" y="11689"/>
                    </a:cubicBezTo>
                    <a:cubicBezTo>
                      <a:pt x="17486" y="12452"/>
                      <a:pt x="13371" y="11689"/>
                      <a:pt x="12857" y="10419"/>
                    </a:cubicBezTo>
                    <a:cubicBezTo>
                      <a:pt x="12343" y="9402"/>
                      <a:pt x="13886" y="8894"/>
                      <a:pt x="15429" y="8640"/>
                    </a:cubicBezTo>
                    <a:cubicBezTo>
                      <a:pt x="15943" y="8386"/>
                      <a:pt x="16971" y="8132"/>
                      <a:pt x="17486" y="7878"/>
                    </a:cubicBezTo>
                    <a:cubicBezTo>
                      <a:pt x="18514" y="7369"/>
                      <a:pt x="19029" y="6861"/>
                      <a:pt x="19029" y="6353"/>
                    </a:cubicBezTo>
                    <a:cubicBezTo>
                      <a:pt x="19029" y="5591"/>
                      <a:pt x="18514" y="5082"/>
                      <a:pt x="18000" y="4828"/>
                    </a:cubicBezTo>
                    <a:cubicBezTo>
                      <a:pt x="16971" y="4320"/>
                      <a:pt x="16457" y="4066"/>
                      <a:pt x="15943" y="3558"/>
                    </a:cubicBezTo>
                    <a:cubicBezTo>
                      <a:pt x="15943" y="2795"/>
                      <a:pt x="16971" y="2287"/>
                      <a:pt x="18000" y="1779"/>
                    </a:cubicBezTo>
                    <a:cubicBezTo>
                      <a:pt x="18514" y="1779"/>
                      <a:pt x="18514" y="1779"/>
                      <a:pt x="18514" y="1525"/>
                    </a:cubicBezTo>
                    <a:cubicBezTo>
                      <a:pt x="19029" y="1525"/>
                      <a:pt x="19029" y="1525"/>
                      <a:pt x="19029" y="1525"/>
                    </a:cubicBezTo>
                    <a:cubicBezTo>
                      <a:pt x="18514" y="1525"/>
                      <a:pt x="18000" y="1779"/>
                      <a:pt x="17486" y="1779"/>
                    </a:cubicBezTo>
                    <a:cubicBezTo>
                      <a:pt x="16971" y="1779"/>
                      <a:pt x="15429" y="1525"/>
                      <a:pt x="14914" y="508"/>
                    </a:cubicBezTo>
                    <a:cubicBezTo>
                      <a:pt x="14914" y="254"/>
                      <a:pt x="13886" y="0"/>
                      <a:pt x="12343" y="0"/>
                    </a:cubicBezTo>
                    <a:cubicBezTo>
                      <a:pt x="10800" y="0"/>
                      <a:pt x="9257" y="254"/>
                      <a:pt x="8743" y="508"/>
                    </a:cubicBezTo>
                    <a:cubicBezTo>
                      <a:pt x="8229" y="1016"/>
                      <a:pt x="7200" y="1016"/>
                      <a:pt x="5657" y="1271"/>
                    </a:cubicBezTo>
                    <a:cubicBezTo>
                      <a:pt x="5657" y="1271"/>
                      <a:pt x="5657" y="1525"/>
                      <a:pt x="5657" y="1525"/>
                    </a:cubicBezTo>
                    <a:cubicBezTo>
                      <a:pt x="5657" y="1779"/>
                      <a:pt x="5657" y="1779"/>
                      <a:pt x="5657" y="2033"/>
                    </a:cubicBezTo>
                    <a:cubicBezTo>
                      <a:pt x="5657" y="2033"/>
                      <a:pt x="5657" y="2287"/>
                      <a:pt x="5657" y="2541"/>
                    </a:cubicBezTo>
                    <a:cubicBezTo>
                      <a:pt x="5657" y="2541"/>
                      <a:pt x="5657" y="2795"/>
                      <a:pt x="5657" y="2795"/>
                    </a:cubicBezTo>
                    <a:cubicBezTo>
                      <a:pt x="5657" y="3049"/>
                      <a:pt x="5143" y="3049"/>
                      <a:pt x="5143" y="3304"/>
                    </a:cubicBezTo>
                    <a:cubicBezTo>
                      <a:pt x="5143" y="3304"/>
                      <a:pt x="5143" y="3304"/>
                      <a:pt x="5143" y="3558"/>
                    </a:cubicBezTo>
                    <a:cubicBezTo>
                      <a:pt x="5143" y="3558"/>
                      <a:pt x="5143" y="3558"/>
                      <a:pt x="5143" y="3812"/>
                    </a:cubicBezTo>
                    <a:cubicBezTo>
                      <a:pt x="5143" y="3812"/>
                      <a:pt x="5143" y="3812"/>
                      <a:pt x="5143" y="4066"/>
                    </a:cubicBezTo>
                    <a:cubicBezTo>
                      <a:pt x="5143" y="4066"/>
                      <a:pt x="5143" y="4066"/>
                      <a:pt x="5143" y="4320"/>
                    </a:cubicBezTo>
                    <a:cubicBezTo>
                      <a:pt x="5143" y="4320"/>
                      <a:pt x="5143" y="4320"/>
                      <a:pt x="5657" y="4320"/>
                    </a:cubicBezTo>
                    <a:cubicBezTo>
                      <a:pt x="5657" y="4320"/>
                      <a:pt x="5657" y="4574"/>
                      <a:pt x="5657" y="4574"/>
                    </a:cubicBezTo>
                    <a:cubicBezTo>
                      <a:pt x="5657" y="4574"/>
                      <a:pt x="5657" y="4574"/>
                      <a:pt x="5657" y="4574"/>
                    </a:cubicBezTo>
                    <a:cubicBezTo>
                      <a:pt x="5657" y="4574"/>
                      <a:pt x="5657" y="4574"/>
                      <a:pt x="5657" y="4828"/>
                    </a:cubicBezTo>
                    <a:cubicBezTo>
                      <a:pt x="5657" y="4828"/>
                      <a:pt x="5657" y="4828"/>
                      <a:pt x="5657" y="4828"/>
                    </a:cubicBezTo>
                    <a:cubicBezTo>
                      <a:pt x="5657" y="4828"/>
                      <a:pt x="5657" y="4828"/>
                      <a:pt x="5657" y="4828"/>
                    </a:cubicBezTo>
                    <a:cubicBezTo>
                      <a:pt x="6171" y="5336"/>
                      <a:pt x="6686" y="6099"/>
                      <a:pt x="6171" y="6861"/>
                    </a:cubicBezTo>
                    <a:cubicBezTo>
                      <a:pt x="5657" y="7624"/>
                      <a:pt x="4629" y="8386"/>
                      <a:pt x="3600" y="8640"/>
                    </a:cubicBezTo>
                    <a:cubicBezTo>
                      <a:pt x="3086" y="8640"/>
                      <a:pt x="2571" y="9148"/>
                      <a:pt x="2057" y="9402"/>
                    </a:cubicBezTo>
                    <a:cubicBezTo>
                      <a:pt x="1543" y="9911"/>
                      <a:pt x="1029" y="10419"/>
                      <a:pt x="0" y="10419"/>
                    </a:cubicBezTo>
                    <a:cubicBezTo>
                      <a:pt x="0" y="10927"/>
                      <a:pt x="1029" y="12452"/>
                      <a:pt x="2057" y="12706"/>
                    </a:cubicBezTo>
                    <a:cubicBezTo>
                      <a:pt x="5143" y="13214"/>
                      <a:pt x="5143" y="14231"/>
                      <a:pt x="5143" y="14993"/>
                    </a:cubicBezTo>
                    <a:cubicBezTo>
                      <a:pt x="5657" y="14993"/>
                      <a:pt x="6171" y="15247"/>
                      <a:pt x="6686" y="15247"/>
                    </a:cubicBezTo>
                    <a:cubicBezTo>
                      <a:pt x="7714" y="15755"/>
                      <a:pt x="8743" y="16009"/>
                      <a:pt x="9257" y="16264"/>
                    </a:cubicBezTo>
                    <a:cubicBezTo>
                      <a:pt x="9257" y="16518"/>
                      <a:pt x="9771" y="16518"/>
                      <a:pt x="9771" y="16518"/>
                    </a:cubicBezTo>
                    <a:cubicBezTo>
                      <a:pt x="9771" y="16518"/>
                      <a:pt x="9771" y="16518"/>
                      <a:pt x="9771" y="16518"/>
                    </a:cubicBezTo>
                    <a:cubicBezTo>
                      <a:pt x="9771" y="16772"/>
                      <a:pt x="9771" y="16772"/>
                      <a:pt x="9771" y="16772"/>
                    </a:cubicBezTo>
                    <a:cubicBezTo>
                      <a:pt x="9771" y="16772"/>
                      <a:pt x="9771" y="16772"/>
                      <a:pt x="9771" y="16772"/>
                    </a:cubicBezTo>
                    <a:cubicBezTo>
                      <a:pt x="10286" y="17026"/>
                      <a:pt x="10286" y="17026"/>
                      <a:pt x="10286" y="17026"/>
                    </a:cubicBezTo>
                    <a:cubicBezTo>
                      <a:pt x="10286" y="17026"/>
                      <a:pt x="10286" y="17026"/>
                      <a:pt x="10286" y="17026"/>
                    </a:cubicBezTo>
                    <a:cubicBezTo>
                      <a:pt x="10286" y="17280"/>
                      <a:pt x="10286" y="17280"/>
                      <a:pt x="10286" y="17280"/>
                    </a:cubicBezTo>
                    <a:cubicBezTo>
                      <a:pt x="10286" y="17280"/>
                      <a:pt x="10286" y="17534"/>
                      <a:pt x="10286" y="17534"/>
                    </a:cubicBezTo>
                    <a:cubicBezTo>
                      <a:pt x="10286" y="17534"/>
                      <a:pt x="10800" y="17534"/>
                      <a:pt x="10800" y="17788"/>
                    </a:cubicBezTo>
                    <a:cubicBezTo>
                      <a:pt x="10800" y="17788"/>
                      <a:pt x="10800" y="17788"/>
                      <a:pt x="10800" y="17788"/>
                    </a:cubicBezTo>
                    <a:cubicBezTo>
                      <a:pt x="10800" y="17788"/>
                      <a:pt x="10800" y="18042"/>
                      <a:pt x="10800" y="18042"/>
                    </a:cubicBezTo>
                    <a:cubicBezTo>
                      <a:pt x="10800" y="18042"/>
                      <a:pt x="10800" y="18042"/>
                      <a:pt x="10800" y="18296"/>
                    </a:cubicBezTo>
                    <a:cubicBezTo>
                      <a:pt x="10800" y="18296"/>
                      <a:pt x="11314" y="18296"/>
                      <a:pt x="11314" y="18551"/>
                    </a:cubicBezTo>
                    <a:cubicBezTo>
                      <a:pt x="11314" y="18551"/>
                      <a:pt x="11314" y="18551"/>
                      <a:pt x="11314" y="18551"/>
                    </a:cubicBezTo>
                    <a:cubicBezTo>
                      <a:pt x="11314" y="18551"/>
                      <a:pt x="11314" y="18805"/>
                      <a:pt x="11314" y="18805"/>
                    </a:cubicBezTo>
                    <a:cubicBezTo>
                      <a:pt x="11314" y="18805"/>
                      <a:pt x="11314" y="19059"/>
                      <a:pt x="11314" y="19059"/>
                    </a:cubicBezTo>
                    <a:cubicBezTo>
                      <a:pt x="11314" y="19059"/>
                      <a:pt x="11314" y="19313"/>
                      <a:pt x="11314" y="19313"/>
                    </a:cubicBezTo>
                    <a:cubicBezTo>
                      <a:pt x="11829" y="19313"/>
                      <a:pt x="11829" y="19313"/>
                      <a:pt x="11829" y="19313"/>
                    </a:cubicBezTo>
                    <a:cubicBezTo>
                      <a:pt x="11829" y="19567"/>
                      <a:pt x="11829" y="19567"/>
                      <a:pt x="11829" y="19821"/>
                    </a:cubicBezTo>
                    <a:cubicBezTo>
                      <a:pt x="11829" y="19821"/>
                      <a:pt x="11829" y="19821"/>
                      <a:pt x="11829" y="19821"/>
                    </a:cubicBezTo>
                    <a:cubicBezTo>
                      <a:pt x="11829" y="19821"/>
                      <a:pt x="11829" y="20075"/>
                      <a:pt x="11829" y="20075"/>
                    </a:cubicBezTo>
                    <a:cubicBezTo>
                      <a:pt x="11829" y="20075"/>
                      <a:pt x="11829" y="20329"/>
                      <a:pt x="11829" y="20329"/>
                    </a:cubicBezTo>
                    <a:cubicBezTo>
                      <a:pt x="11829" y="20329"/>
                      <a:pt x="11829" y="20329"/>
                      <a:pt x="11829" y="20584"/>
                    </a:cubicBezTo>
                    <a:cubicBezTo>
                      <a:pt x="12343" y="20584"/>
                      <a:pt x="12343" y="20584"/>
                      <a:pt x="12343" y="20584"/>
                    </a:cubicBezTo>
                    <a:cubicBezTo>
                      <a:pt x="12343" y="20838"/>
                      <a:pt x="12343" y="20838"/>
                      <a:pt x="12343" y="20838"/>
                    </a:cubicBezTo>
                    <a:cubicBezTo>
                      <a:pt x="12343" y="20838"/>
                      <a:pt x="12343" y="20838"/>
                      <a:pt x="12343" y="21092"/>
                    </a:cubicBezTo>
                    <a:cubicBezTo>
                      <a:pt x="12343" y="21092"/>
                      <a:pt x="12343" y="21092"/>
                      <a:pt x="12343" y="21092"/>
                    </a:cubicBezTo>
                    <a:cubicBezTo>
                      <a:pt x="12343" y="21346"/>
                      <a:pt x="12343" y="21346"/>
                      <a:pt x="12343" y="21346"/>
                    </a:cubicBezTo>
                    <a:cubicBezTo>
                      <a:pt x="12343" y="21346"/>
                      <a:pt x="12343" y="21346"/>
                      <a:pt x="12343" y="21346"/>
                    </a:cubicBezTo>
                    <a:cubicBezTo>
                      <a:pt x="12343" y="21600"/>
                      <a:pt x="12343" y="21600"/>
                      <a:pt x="12343" y="21600"/>
                    </a:cubicBezTo>
                    <a:cubicBezTo>
                      <a:pt x="12343" y="21600"/>
                      <a:pt x="12343" y="21600"/>
                      <a:pt x="12343" y="21600"/>
                    </a:cubicBezTo>
                    <a:cubicBezTo>
                      <a:pt x="12343" y="21600"/>
                      <a:pt x="12343" y="21600"/>
                      <a:pt x="12343"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01" name="Shape 4501"/>
              <p:cNvSpPr/>
              <p:nvPr/>
            </p:nvSpPr>
            <p:spPr>
              <a:xfrm>
                <a:off x="191144" y="4193"/>
                <a:ext cx="461317" cy="44244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924"/>
                    </a:moveTo>
                    <a:cubicBezTo>
                      <a:pt x="0" y="11924"/>
                      <a:pt x="0" y="11924"/>
                      <a:pt x="0" y="11924"/>
                    </a:cubicBezTo>
                    <a:cubicBezTo>
                      <a:pt x="0" y="11924"/>
                      <a:pt x="0" y="11924"/>
                      <a:pt x="0" y="11924"/>
                    </a:cubicBezTo>
                    <a:cubicBezTo>
                      <a:pt x="94" y="12022"/>
                      <a:pt x="94" y="12022"/>
                      <a:pt x="94" y="12022"/>
                    </a:cubicBezTo>
                    <a:cubicBezTo>
                      <a:pt x="94" y="12022"/>
                      <a:pt x="188" y="12022"/>
                      <a:pt x="188" y="12022"/>
                    </a:cubicBezTo>
                    <a:cubicBezTo>
                      <a:pt x="188" y="12022"/>
                      <a:pt x="188" y="12022"/>
                      <a:pt x="188" y="12022"/>
                    </a:cubicBezTo>
                    <a:cubicBezTo>
                      <a:pt x="188" y="12119"/>
                      <a:pt x="282" y="12119"/>
                      <a:pt x="282" y="12119"/>
                    </a:cubicBezTo>
                    <a:cubicBezTo>
                      <a:pt x="282" y="12119"/>
                      <a:pt x="282" y="12119"/>
                      <a:pt x="282" y="12119"/>
                    </a:cubicBezTo>
                    <a:cubicBezTo>
                      <a:pt x="939" y="12510"/>
                      <a:pt x="2442" y="13586"/>
                      <a:pt x="3850" y="14563"/>
                    </a:cubicBezTo>
                    <a:cubicBezTo>
                      <a:pt x="3850" y="14563"/>
                      <a:pt x="3850" y="14563"/>
                      <a:pt x="3850" y="14563"/>
                    </a:cubicBezTo>
                    <a:cubicBezTo>
                      <a:pt x="3850" y="14563"/>
                      <a:pt x="3850" y="14563"/>
                      <a:pt x="3850" y="14563"/>
                    </a:cubicBezTo>
                    <a:cubicBezTo>
                      <a:pt x="4414" y="14954"/>
                      <a:pt x="4414" y="14954"/>
                      <a:pt x="4414" y="14954"/>
                    </a:cubicBezTo>
                    <a:cubicBezTo>
                      <a:pt x="4414" y="14954"/>
                      <a:pt x="4414" y="14954"/>
                      <a:pt x="4414" y="14954"/>
                    </a:cubicBezTo>
                    <a:cubicBezTo>
                      <a:pt x="5917" y="16029"/>
                      <a:pt x="10237" y="18961"/>
                      <a:pt x="10424" y="19157"/>
                    </a:cubicBezTo>
                    <a:cubicBezTo>
                      <a:pt x="10424" y="19157"/>
                      <a:pt x="10518" y="19254"/>
                      <a:pt x="10518" y="19254"/>
                    </a:cubicBezTo>
                    <a:cubicBezTo>
                      <a:pt x="10706" y="19548"/>
                      <a:pt x="10988" y="19938"/>
                      <a:pt x="11082" y="20134"/>
                    </a:cubicBezTo>
                    <a:cubicBezTo>
                      <a:pt x="11270" y="20134"/>
                      <a:pt x="11833" y="20232"/>
                      <a:pt x="12209" y="20525"/>
                    </a:cubicBezTo>
                    <a:cubicBezTo>
                      <a:pt x="12490" y="20720"/>
                      <a:pt x="12678" y="21014"/>
                      <a:pt x="12772" y="21307"/>
                    </a:cubicBezTo>
                    <a:cubicBezTo>
                      <a:pt x="12772" y="21405"/>
                      <a:pt x="12866" y="21502"/>
                      <a:pt x="12866" y="21600"/>
                    </a:cubicBezTo>
                    <a:cubicBezTo>
                      <a:pt x="12960" y="21600"/>
                      <a:pt x="13148" y="21502"/>
                      <a:pt x="13336" y="21502"/>
                    </a:cubicBezTo>
                    <a:cubicBezTo>
                      <a:pt x="13336" y="21502"/>
                      <a:pt x="13336" y="21502"/>
                      <a:pt x="13336" y="21502"/>
                    </a:cubicBezTo>
                    <a:cubicBezTo>
                      <a:pt x="13430" y="21502"/>
                      <a:pt x="13430" y="21502"/>
                      <a:pt x="13430" y="21502"/>
                    </a:cubicBezTo>
                    <a:cubicBezTo>
                      <a:pt x="13523" y="21502"/>
                      <a:pt x="13523" y="21502"/>
                      <a:pt x="13523" y="21502"/>
                    </a:cubicBezTo>
                    <a:cubicBezTo>
                      <a:pt x="13711" y="21405"/>
                      <a:pt x="13711" y="21405"/>
                      <a:pt x="13711" y="21405"/>
                    </a:cubicBezTo>
                    <a:cubicBezTo>
                      <a:pt x="13899" y="21405"/>
                      <a:pt x="14557" y="21111"/>
                      <a:pt x="14932" y="21014"/>
                    </a:cubicBezTo>
                    <a:cubicBezTo>
                      <a:pt x="15120" y="21014"/>
                      <a:pt x="15214" y="20916"/>
                      <a:pt x="15214" y="20916"/>
                    </a:cubicBezTo>
                    <a:cubicBezTo>
                      <a:pt x="17186" y="19352"/>
                      <a:pt x="17186" y="19352"/>
                      <a:pt x="17186" y="19352"/>
                    </a:cubicBezTo>
                    <a:cubicBezTo>
                      <a:pt x="21600" y="16420"/>
                      <a:pt x="21600" y="16420"/>
                      <a:pt x="21600" y="16420"/>
                    </a:cubicBezTo>
                    <a:cubicBezTo>
                      <a:pt x="21600" y="16420"/>
                      <a:pt x="21600" y="16420"/>
                      <a:pt x="21600" y="16420"/>
                    </a:cubicBezTo>
                    <a:cubicBezTo>
                      <a:pt x="21600" y="16322"/>
                      <a:pt x="21600" y="16322"/>
                      <a:pt x="21600" y="16322"/>
                    </a:cubicBezTo>
                    <a:cubicBezTo>
                      <a:pt x="21600" y="16224"/>
                      <a:pt x="21506" y="16224"/>
                      <a:pt x="21506" y="16224"/>
                    </a:cubicBezTo>
                    <a:cubicBezTo>
                      <a:pt x="21506" y="16127"/>
                      <a:pt x="21506" y="16127"/>
                      <a:pt x="21506" y="16127"/>
                    </a:cubicBezTo>
                    <a:cubicBezTo>
                      <a:pt x="21506" y="16127"/>
                      <a:pt x="21506" y="16029"/>
                      <a:pt x="21506" y="16029"/>
                    </a:cubicBezTo>
                    <a:cubicBezTo>
                      <a:pt x="21506" y="16029"/>
                      <a:pt x="21506" y="16029"/>
                      <a:pt x="21412" y="15931"/>
                    </a:cubicBezTo>
                    <a:cubicBezTo>
                      <a:pt x="21412" y="15931"/>
                      <a:pt x="21412" y="15931"/>
                      <a:pt x="21412" y="15931"/>
                    </a:cubicBezTo>
                    <a:cubicBezTo>
                      <a:pt x="21412" y="15931"/>
                      <a:pt x="21412" y="15931"/>
                      <a:pt x="21412" y="15931"/>
                    </a:cubicBezTo>
                    <a:cubicBezTo>
                      <a:pt x="21412" y="15833"/>
                      <a:pt x="21412" y="15833"/>
                      <a:pt x="21412" y="15833"/>
                    </a:cubicBezTo>
                    <a:cubicBezTo>
                      <a:pt x="21412" y="15833"/>
                      <a:pt x="21412" y="15833"/>
                      <a:pt x="21412" y="15833"/>
                    </a:cubicBezTo>
                    <a:cubicBezTo>
                      <a:pt x="21412" y="15833"/>
                      <a:pt x="21318" y="15833"/>
                      <a:pt x="21318" y="15833"/>
                    </a:cubicBezTo>
                    <a:cubicBezTo>
                      <a:pt x="21318" y="15833"/>
                      <a:pt x="21318" y="15833"/>
                      <a:pt x="21318" y="15833"/>
                    </a:cubicBezTo>
                    <a:cubicBezTo>
                      <a:pt x="21318" y="15833"/>
                      <a:pt x="21318" y="15736"/>
                      <a:pt x="21318" y="15736"/>
                    </a:cubicBezTo>
                    <a:cubicBezTo>
                      <a:pt x="21318" y="15736"/>
                      <a:pt x="21318" y="15736"/>
                      <a:pt x="21318" y="15736"/>
                    </a:cubicBezTo>
                    <a:cubicBezTo>
                      <a:pt x="21318" y="15736"/>
                      <a:pt x="21318" y="15736"/>
                      <a:pt x="21318" y="15736"/>
                    </a:cubicBezTo>
                    <a:cubicBezTo>
                      <a:pt x="21130" y="15736"/>
                      <a:pt x="20943" y="15736"/>
                      <a:pt x="20849" y="15638"/>
                    </a:cubicBezTo>
                    <a:cubicBezTo>
                      <a:pt x="20755" y="15540"/>
                      <a:pt x="20661" y="15540"/>
                      <a:pt x="20473" y="15540"/>
                    </a:cubicBezTo>
                    <a:cubicBezTo>
                      <a:pt x="20097" y="15540"/>
                      <a:pt x="19628" y="15345"/>
                      <a:pt x="19628" y="14954"/>
                    </a:cubicBezTo>
                    <a:cubicBezTo>
                      <a:pt x="19534" y="14758"/>
                      <a:pt x="19628" y="14661"/>
                      <a:pt x="19628" y="14563"/>
                    </a:cubicBezTo>
                    <a:cubicBezTo>
                      <a:pt x="19628" y="14465"/>
                      <a:pt x="19628" y="14367"/>
                      <a:pt x="19534" y="14172"/>
                    </a:cubicBezTo>
                    <a:cubicBezTo>
                      <a:pt x="19440" y="13976"/>
                      <a:pt x="19346" y="13879"/>
                      <a:pt x="19252" y="13781"/>
                    </a:cubicBezTo>
                    <a:cubicBezTo>
                      <a:pt x="19064" y="13586"/>
                      <a:pt x="18970" y="13488"/>
                      <a:pt x="18970" y="13292"/>
                    </a:cubicBezTo>
                    <a:cubicBezTo>
                      <a:pt x="18970" y="13195"/>
                      <a:pt x="19158" y="12999"/>
                      <a:pt x="19440" y="12706"/>
                    </a:cubicBezTo>
                    <a:cubicBezTo>
                      <a:pt x="19440" y="12706"/>
                      <a:pt x="19440" y="12706"/>
                      <a:pt x="19440" y="12706"/>
                    </a:cubicBezTo>
                    <a:cubicBezTo>
                      <a:pt x="19346" y="12510"/>
                      <a:pt x="19346" y="12413"/>
                      <a:pt x="19346" y="12315"/>
                    </a:cubicBezTo>
                    <a:cubicBezTo>
                      <a:pt x="19346" y="12217"/>
                      <a:pt x="19252" y="12217"/>
                      <a:pt x="19252" y="12119"/>
                    </a:cubicBezTo>
                    <a:cubicBezTo>
                      <a:pt x="19252" y="11924"/>
                      <a:pt x="19158" y="11729"/>
                      <a:pt x="19346" y="11435"/>
                    </a:cubicBezTo>
                    <a:cubicBezTo>
                      <a:pt x="19440" y="11338"/>
                      <a:pt x="19534" y="11240"/>
                      <a:pt x="19440" y="10947"/>
                    </a:cubicBezTo>
                    <a:cubicBezTo>
                      <a:pt x="19252" y="10751"/>
                      <a:pt x="19346" y="10458"/>
                      <a:pt x="19440" y="10262"/>
                    </a:cubicBezTo>
                    <a:cubicBezTo>
                      <a:pt x="19440" y="10067"/>
                      <a:pt x="19534" y="9969"/>
                      <a:pt x="19440" y="9774"/>
                    </a:cubicBezTo>
                    <a:cubicBezTo>
                      <a:pt x="19346" y="9578"/>
                      <a:pt x="19252" y="9383"/>
                      <a:pt x="19158" y="9285"/>
                    </a:cubicBezTo>
                    <a:cubicBezTo>
                      <a:pt x="18970" y="8992"/>
                      <a:pt x="18877" y="8796"/>
                      <a:pt x="18970" y="8699"/>
                    </a:cubicBezTo>
                    <a:cubicBezTo>
                      <a:pt x="18970" y="8601"/>
                      <a:pt x="18970" y="8601"/>
                      <a:pt x="18970" y="8503"/>
                    </a:cubicBezTo>
                    <a:cubicBezTo>
                      <a:pt x="18970" y="8503"/>
                      <a:pt x="18970" y="8503"/>
                      <a:pt x="18970" y="8503"/>
                    </a:cubicBezTo>
                    <a:cubicBezTo>
                      <a:pt x="19064" y="8503"/>
                      <a:pt x="19064" y="8405"/>
                      <a:pt x="19064" y="8405"/>
                    </a:cubicBezTo>
                    <a:cubicBezTo>
                      <a:pt x="19064" y="8405"/>
                      <a:pt x="19064" y="8405"/>
                      <a:pt x="19064" y="8405"/>
                    </a:cubicBezTo>
                    <a:cubicBezTo>
                      <a:pt x="19064" y="8405"/>
                      <a:pt x="19064" y="8405"/>
                      <a:pt x="19064" y="8405"/>
                    </a:cubicBezTo>
                    <a:cubicBezTo>
                      <a:pt x="19064" y="8308"/>
                      <a:pt x="19064" y="8210"/>
                      <a:pt x="19064" y="8210"/>
                    </a:cubicBezTo>
                    <a:cubicBezTo>
                      <a:pt x="19064" y="8112"/>
                      <a:pt x="19064" y="8112"/>
                      <a:pt x="19064" y="8112"/>
                    </a:cubicBezTo>
                    <a:cubicBezTo>
                      <a:pt x="19064" y="7624"/>
                      <a:pt x="18783" y="6548"/>
                      <a:pt x="18595" y="6353"/>
                    </a:cubicBezTo>
                    <a:cubicBezTo>
                      <a:pt x="18501" y="6255"/>
                      <a:pt x="18407" y="6157"/>
                      <a:pt x="18219" y="6060"/>
                    </a:cubicBezTo>
                    <a:cubicBezTo>
                      <a:pt x="17937" y="5864"/>
                      <a:pt x="17750" y="5767"/>
                      <a:pt x="17750" y="5571"/>
                    </a:cubicBezTo>
                    <a:cubicBezTo>
                      <a:pt x="17750" y="5376"/>
                      <a:pt x="17750" y="5180"/>
                      <a:pt x="17468" y="4985"/>
                    </a:cubicBezTo>
                    <a:cubicBezTo>
                      <a:pt x="16998" y="4789"/>
                      <a:pt x="16717" y="4105"/>
                      <a:pt x="16810" y="3714"/>
                    </a:cubicBezTo>
                    <a:cubicBezTo>
                      <a:pt x="16810" y="3519"/>
                      <a:pt x="16998" y="3519"/>
                      <a:pt x="17092" y="3519"/>
                    </a:cubicBezTo>
                    <a:cubicBezTo>
                      <a:pt x="17092" y="3421"/>
                      <a:pt x="17186" y="3323"/>
                      <a:pt x="17280" y="3225"/>
                    </a:cubicBezTo>
                    <a:cubicBezTo>
                      <a:pt x="17374" y="3030"/>
                      <a:pt x="17562" y="2834"/>
                      <a:pt x="17656" y="2737"/>
                    </a:cubicBezTo>
                    <a:cubicBezTo>
                      <a:pt x="17750" y="2737"/>
                      <a:pt x="17843" y="2541"/>
                      <a:pt x="17937" y="2346"/>
                    </a:cubicBezTo>
                    <a:cubicBezTo>
                      <a:pt x="17937" y="2248"/>
                      <a:pt x="17937" y="2248"/>
                      <a:pt x="17937" y="2150"/>
                    </a:cubicBezTo>
                    <a:cubicBezTo>
                      <a:pt x="17937" y="2052"/>
                      <a:pt x="17937" y="1955"/>
                      <a:pt x="17937" y="1857"/>
                    </a:cubicBezTo>
                    <a:cubicBezTo>
                      <a:pt x="17937" y="1857"/>
                      <a:pt x="17843" y="1857"/>
                      <a:pt x="17843" y="1759"/>
                    </a:cubicBezTo>
                    <a:cubicBezTo>
                      <a:pt x="17843" y="1759"/>
                      <a:pt x="17843" y="1759"/>
                      <a:pt x="17843" y="1759"/>
                    </a:cubicBezTo>
                    <a:cubicBezTo>
                      <a:pt x="17843" y="1759"/>
                      <a:pt x="17843" y="1662"/>
                      <a:pt x="17843" y="1662"/>
                    </a:cubicBezTo>
                    <a:cubicBezTo>
                      <a:pt x="17843" y="1662"/>
                      <a:pt x="17843" y="1564"/>
                      <a:pt x="17843" y="1564"/>
                    </a:cubicBezTo>
                    <a:cubicBezTo>
                      <a:pt x="17843" y="1564"/>
                      <a:pt x="17843" y="1564"/>
                      <a:pt x="17843" y="1466"/>
                    </a:cubicBezTo>
                    <a:cubicBezTo>
                      <a:pt x="17750" y="1466"/>
                      <a:pt x="17750" y="1466"/>
                      <a:pt x="17750" y="1368"/>
                    </a:cubicBezTo>
                    <a:cubicBezTo>
                      <a:pt x="17750" y="1368"/>
                      <a:pt x="17750" y="1368"/>
                      <a:pt x="17750" y="1271"/>
                    </a:cubicBezTo>
                    <a:cubicBezTo>
                      <a:pt x="17750" y="1271"/>
                      <a:pt x="17750" y="1271"/>
                      <a:pt x="17750" y="1173"/>
                    </a:cubicBezTo>
                    <a:cubicBezTo>
                      <a:pt x="17750" y="1173"/>
                      <a:pt x="17750" y="1075"/>
                      <a:pt x="17750" y="1075"/>
                    </a:cubicBezTo>
                    <a:cubicBezTo>
                      <a:pt x="17750" y="977"/>
                      <a:pt x="17750" y="977"/>
                      <a:pt x="17750" y="977"/>
                    </a:cubicBezTo>
                    <a:cubicBezTo>
                      <a:pt x="17843" y="880"/>
                      <a:pt x="17843" y="880"/>
                      <a:pt x="17843" y="782"/>
                    </a:cubicBezTo>
                    <a:cubicBezTo>
                      <a:pt x="17843" y="782"/>
                      <a:pt x="17843" y="684"/>
                      <a:pt x="17843" y="684"/>
                    </a:cubicBezTo>
                    <a:cubicBezTo>
                      <a:pt x="17843" y="586"/>
                      <a:pt x="17843" y="586"/>
                      <a:pt x="17843" y="489"/>
                    </a:cubicBezTo>
                    <a:cubicBezTo>
                      <a:pt x="17843" y="391"/>
                      <a:pt x="17843" y="391"/>
                      <a:pt x="17843" y="293"/>
                    </a:cubicBezTo>
                    <a:cubicBezTo>
                      <a:pt x="17843" y="293"/>
                      <a:pt x="17843" y="293"/>
                      <a:pt x="17843" y="293"/>
                    </a:cubicBezTo>
                    <a:cubicBezTo>
                      <a:pt x="17656" y="195"/>
                      <a:pt x="17374" y="195"/>
                      <a:pt x="16998" y="0"/>
                    </a:cubicBezTo>
                    <a:cubicBezTo>
                      <a:pt x="16998" y="0"/>
                      <a:pt x="16998" y="0"/>
                      <a:pt x="16998" y="0"/>
                    </a:cubicBezTo>
                    <a:cubicBezTo>
                      <a:pt x="16810" y="0"/>
                      <a:pt x="16717" y="98"/>
                      <a:pt x="16529" y="98"/>
                    </a:cubicBezTo>
                    <a:cubicBezTo>
                      <a:pt x="16341" y="98"/>
                      <a:pt x="16153" y="195"/>
                      <a:pt x="15965" y="195"/>
                    </a:cubicBezTo>
                    <a:cubicBezTo>
                      <a:pt x="15965" y="195"/>
                      <a:pt x="15777" y="293"/>
                      <a:pt x="15590" y="293"/>
                    </a:cubicBezTo>
                    <a:cubicBezTo>
                      <a:pt x="15120" y="489"/>
                      <a:pt x="14650" y="684"/>
                      <a:pt x="14369" y="391"/>
                    </a:cubicBezTo>
                    <a:cubicBezTo>
                      <a:pt x="14369" y="391"/>
                      <a:pt x="14369" y="391"/>
                      <a:pt x="13993" y="391"/>
                    </a:cubicBezTo>
                    <a:cubicBezTo>
                      <a:pt x="13430" y="391"/>
                      <a:pt x="12584" y="489"/>
                      <a:pt x="11833" y="586"/>
                    </a:cubicBezTo>
                    <a:cubicBezTo>
                      <a:pt x="11270" y="684"/>
                      <a:pt x="10800" y="684"/>
                      <a:pt x="10518" y="684"/>
                    </a:cubicBezTo>
                    <a:cubicBezTo>
                      <a:pt x="10143" y="782"/>
                      <a:pt x="9955" y="977"/>
                      <a:pt x="9673" y="1271"/>
                    </a:cubicBezTo>
                    <a:cubicBezTo>
                      <a:pt x="9391" y="1466"/>
                      <a:pt x="9203" y="1662"/>
                      <a:pt x="8922" y="1662"/>
                    </a:cubicBezTo>
                    <a:cubicBezTo>
                      <a:pt x="8452" y="1662"/>
                      <a:pt x="7795" y="2052"/>
                      <a:pt x="7419" y="2443"/>
                    </a:cubicBezTo>
                    <a:cubicBezTo>
                      <a:pt x="7325" y="2541"/>
                      <a:pt x="7231" y="2639"/>
                      <a:pt x="7137" y="2639"/>
                    </a:cubicBezTo>
                    <a:cubicBezTo>
                      <a:pt x="7137" y="2639"/>
                      <a:pt x="7137" y="2639"/>
                      <a:pt x="7137" y="2737"/>
                    </a:cubicBezTo>
                    <a:cubicBezTo>
                      <a:pt x="7137" y="2737"/>
                      <a:pt x="7137" y="2737"/>
                      <a:pt x="7137" y="2737"/>
                    </a:cubicBezTo>
                    <a:cubicBezTo>
                      <a:pt x="7137" y="2737"/>
                      <a:pt x="7137" y="2737"/>
                      <a:pt x="7137" y="2737"/>
                    </a:cubicBezTo>
                    <a:cubicBezTo>
                      <a:pt x="7419" y="3030"/>
                      <a:pt x="7513" y="3421"/>
                      <a:pt x="7513" y="4007"/>
                    </a:cubicBezTo>
                    <a:cubicBezTo>
                      <a:pt x="7513" y="4105"/>
                      <a:pt x="7513" y="4300"/>
                      <a:pt x="7513" y="4398"/>
                    </a:cubicBezTo>
                    <a:cubicBezTo>
                      <a:pt x="7513" y="4594"/>
                      <a:pt x="7513" y="4789"/>
                      <a:pt x="7513" y="4789"/>
                    </a:cubicBezTo>
                    <a:cubicBezTo>
                      <a:pt x="7795" y="4985"/>
                      <a:pt x="7983" y="5571"/>
                      <a:pt x="7983" y="5669"/>
                    </a:cubicBezTo>
                    <a:cubicBezTo>
                      <a:pt x="7983" y="5767"/>
                      <a:pt x="7983" y="5767"/>
                      <a:pt x="7983" y="5767"/>
                    </a:cubicBezTo>
                    <a:cubicBezTo>
                      <a:pt x="8077" y="5962"/>
                      <a:pt x="7983" y="6157"/>
                      <a:pt x="7889" y="6255"/>
                    </a:cubicBezTo>
                    <a:cubicBezTo>
                      <a:pt x="7795" y="6353"/>
                      <a:pt x="7701" y="6353"/>
                      <a:pt x="7607" y="6353"/>
                    </a:cubicBezTo>
                    <a:cubicBezTo>
                      <a:pt x="7513" y="6353"/>
                      <a:pt x="7419" y="6353"/>
                      <a:pt x="7325" y="6353"/>
                    </a:cubicBezTo>
                    <a:cubicBezTo>
                      <a:pt x="7137" y="6353"/>
                      <a:pt x="6856" y="6353"/>
                      <a:pt x="6574" y="6353"/>
                    </a:cubicBezTo>
                    <a:cubicBezTo>
                      <a:pt x="6386" y="6353"/>
                      <a:pt x="6292" y="6353"/>
                      <a:pt x="6198" y="6353"/>
                    </a:cubicBezTo>
                    <a:cubicBezTo>
                      <a:pt x="6104" y="6646"/>
                      <a:pt x="5729" y="6842"/>
                      <a:pt x="5447" y="6842"/>
                    </a:cubicBezTo>
                    <a:cubicBezTo>
                      <a:pt x="5353" y="6842"/>
                      <a:pt x="5259" y="6842"/>
                      <a:pt x="5259" y="6842"/>
                    </a:cubicBezTo>
                    <a:cubicBezTo>
                      <a:pt x="5259" y="6842"/>
                      <a:pt x="5259" y="6842"/>
                      <a:pt x="5259" y="6842"/>
                    </a:cubicBezTo>
                    <a:cubicBezTo>
                      <a:pt x="5259" y="6939"/>
                      <a:pt x="5259" y="6939"/>
                      <a:pt x="5259" y="6939"/>
                    </a:cubicBezTo>
                    <a:cubicBezTo>
                      <a:pt x="5259" y="7037"/>
                      <a:pt x="5259" y="7135"/>
                      <a:pt x="5259" y="7233"/>
                    </a:cubicBezTo>
                    <a:cubicBezTo>
                      <a:pt x="5259" y="7428"/>
                      <a:pt x="5259" y="7624"/>
                      <a:pt x="5165" y="7721"/>
                    </a:cubicBezTo>
                    <a:cubicBezTo>
                      <a:pt x="5071" y="7819"/>
                      <a:pt x="5071" y="7819"/>
                      <a:pt x="4883" y="7819"/>
                    </a:cubicBezTo>
                    <a:cubicBezTo>
                      <a:pt x="4883" y="7819"/>
                      <a:pt x="4883" y="7819"/>
                      <a:pt x="4883" y="7917"/>
                    </a:cubicBezTo>
                    <a:cubicBezTo>
                      <a:pt x="4790" y="8014"/>
                      <a:pt x="4696" y="8112"/>
                      <a:pt x="4414" y="8112"/>
                    </a:cubicBezTo>
                    <a:cubicBezTo>
                      <a:pt x="4414" y="8210"/>
                      <a:pt x="4320" y="8210"/>
                      <a:pt x="4226" y="8210"/>
                    </a:cubicBezTo>
                    <a:cubicBezTo>
                      <a:pt x="4132" y="8210"/>
                      <a:pt x="3850" y="8210"/>
                      <a:pt x="3850" y="8210"/>
                    </a:cubicBezTo>
                    <a:cubicBezTo>
                      <a:pt x="3850" y="8699"/>
                      <a:pt x="3569" y="8992"/>
                      <a:pt x="3099" y="9090"/>
                    </a:cubicBezTo>
                    <a:cubicBezTo>
                      <a:pt x="3005" y="9090"/>
                      <a:pt x="2817" y="9090"/>
                      <a:pt x="2723" y="9090"/>
                    </a:cubicBezTo>
                    <a:cubicBezTo>
                      <a:pt x="2630" y="9090"/>
                      <a:pt x="2442" y="9090"/>
                      <a:pt x="2348" y="9187"/>
                    </a:cubicBezTo>
                    <a:cubicBezTo>
                      <a:pt x="2348" y="9187"/>
                      <a:pt x="2348" y="9187"/>
                      <a:pt x="2348" y="9285"/>
                    </a:cubicBezTo>
                    <a:cubicBezTo>
                      <a:pt x="2254" y="9383"/>
                      <a:pt x="2160" y="9481"/>
                      <a:pt x="1878" y="9481"/>
                    </a:cubicBezTo>
                    <a:cubicBezTo>
                      <a:pt x="1878" y="9481"/>
                      <a:pt x="1878" y="9481"/>
                      <a:pt x="1878" y="9481"/>
                    </a:cubicBezTo>
                    <a:cubicBezTo>
                      <a:pt x="1878" y="9481"/>
                      <a:pt x="1878" y="9481"/>
                      <a:pt x="1878" y="9481"/>
                    </a:cubicBezTo>
                    <a:cubicBezTo>
                      <a:pt x="1784" y="9481"/>
                      <a:pt x="1784" y="9481"/>
                      <a:pt x="1784" y="9481"/>
                    </a:cubicBezTo>
                    <a:cubicBezTo>
                      <a:pt x="1690" y="9481"/>
                      <a:pt x="1597" y="9481"/>
                      <a:pt x="1597" y="9481"/>
                    </a:cubicBezTo>
                    <a:cubicBezTo>
                      <a:pt x="1127" y="9774"/>
                      <a:pt x="188" y="10360"/>
                      <a:pt x="0" y="10556"/>
                    </a:cubicBezTo>
                    <a:cubicBezTo>
                      <a:pt x="0" y="10556"/>
                      <a:pt x="0" y="10556"/>
                      <a:pt x="0" y="10653"/>
                    </a:cubicBezTo>
                    <a:cubicBezTo>
                      <a:pt x="0" y="10751"/>
                      <a:pt x="0" y="11142"/>
                      <a:pt x="0" y="11533"/>
                    </a:cubicBezTo>
                    <a:cubicBezTo>
                      <a:pt x="0" y="11924"/>
                      <a:pt x="0" y="11924"/>
                      <a:pt x="0" y="11924"/>
                    </a:cubicBezTo>
                    <a:cubicBezTo>
                      <a:pt x="0" y="11924"/>
                      <a:pt x="0" y="11924"/>
                      <a:pt x="0" y="119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02" name="Shape 4502"/>
              <p:cNvSpPr/>
              <p:nvPr/>
            </p:nvSpPr>
            <p:spPr>
              <a:xfrm>
                <a:off x="191144" y="2148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03" name="Shape 4503"/>
              <p:cNvSpPr/>
              <p:nvPr/>
            </p:nvSpPr>
            <p:spPr>
              <a:xfrm>
                <a:off x="229877" y="19075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7280" y="10800"/>
                      <a:pt x="12960" y="21600"/>
                      <a:pt x="0" y="21600"/>
                    </a:cubicBezTo>
                    <a:cubicBezTo>
                      <a:pt x="0" y="21600"/>
                      <a:pt x="0" y="21600"/>
                      <a:pt x="0" y="21600"/>
                    </a:cubicBezTo>
                    <a:cubicBezTo>
                      <a:pt x="12960" y="21600"/>
                      <a:pt x="1728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04" name="Shape 4504"/>
              <p:cNvSpPr/>
              <p:nvPr/>
            </p:nvSpPr>
            <p:spPr>
              <a:xfrm>
                <a:off x="344217" y="5341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05" name="Shape 4505"/>
              <p:cNvSpPr/>
              <p:nvPr/>
            </p:nvSpPr>
            <p:spPr>
              <a:xfrm>
                <a:off x="565379" y="2615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06" name="Shape 4506"/>
              <p:cNvSpPr/>
              <p:nvPr/>
            </p:nvSpPr>
            <p:spPr>
              <a:xfrm>
                <a:off x="597940" y="16769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07" name="Shape 4507"/>
              <p:cNvSpPr/>
              <p:nvPr/>
            </p:nvSpPr>
            <p:spPr>
              <a:xfrm>
                <a:off x="574875" y="3873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08" name="Shape 4508"/>
              <p:cNvSpPr/>
              <p:nvPr/>
            </p:nvSpPr>
            <p:spPr>
              <a:xfrm>
                <a:off x="570681" y="2195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09" name="Shape 4509"/>
              <p:cNvSpPr/>
              <p:nvPr/>
            </p:nvSpPr>
            <p:spPr>
              <a:xfrm>
                <a:off x="570681" y="198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10" name="Shape 4510"/>
              <p:cNvSpPr/>
              <p:nvPr/>
            </p:nvSpPr>
            <p:spPr>
              <a:xfrm>
                <a:off x="572778" y="3034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11" name="Shape 4511"/>
              <p:cNvSpPr/>
              <p:nvPr/>
            </p:nvSpPr>
            <p:spPr>
              <a:xfrm>
                <a:off x="572778" y="1357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12" name="Shape 4512"/>
              <p:cNvSpPr/>
              <p:nvPr/>
            </p:nvSpPr>
            <p:spPr>
              <a:xfrm>
                <a:off x="572778" y="62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13" name="Shape 4513"/>
              <p:cNvSpPr/>
              <p:nvPr/>
            </p:nvSpPr>
            <p:spPr>
              <a:xfrm>
                <a:off x="604231" y="112984"/>
                <a:ext cx="333406" cy="316878"/>
              </a:xfrm>
              <a:custGeom>
                <a:avLst/>
                <a:gdLst/>
                <a:ahLst/>
                <a:cxnLst>
                  <a:cxn ang="0">
                    <a:pos x="wd2" y="hd2"/>
                  </a:cxn>
                  <a:cxn ang="5400000">
                    <a:pos x="wd2" y="hd2"/>
                  </a:cxn>
                  <a:cxn ang="10800000">
                    <a:pos x="wd2" y="hd2"/>
                  </a:cxn>
                  <a:cxn ang="16200000">
                    <a:pos x="wd2" y="hd2"/>
                  </a:cxn>
                </a:cxnLst>
                <a:rect l="0" t="0" r="r" b="b"/>
                <a:pathLst>
                  <a:path w="21600" h="21475" fill="norm" stroke="1" extrusionOk="0">
                    <a:moveTo>
                      <a:pt x="390" y="4494"/>
                    </a:moveTo>
                    <a:cubicBezTo>
                      <a:pt x="390" y="4494"/>
                      <a:pt x="390" y="4494"/>
                      <a:pt x="390" y="4494"/>
                    </a:cubicBezTo>
                    <a:cubicBezTo>
                      <a:pt x="260" y="4630"/>
                      <a:pt x="260" y="4630"/>
                      <a:pt x="260" y="4630"/>
                    </a:cubicBezTo>
                    <a:cubicBezTo>
                      <a:pt x="260" y="4630"/>
                      <a:pt x="260" y="4630"/>
                      <a:pt x="260" y="4630"/>
                    </a:cubicBezTo>
                    <a:cubicBezTo>
                      <a:pt x="130" y="4630"/>
                      <a:pt x="130" y="4630"/>
                      <a:pt x="130" y="4630"/>
                    </a:cubicBezTo>
                    <a:cubicBezTo>
                      <a:pt x="130" y="4630"/>
                      <a:pt x="130" y="4630"/>
                      <a:pt x="130" y="4630"/>
                    </a:cubicBezTo>
                    <a:cubicBezTo>
                      <a:pt x="130" y="4630"/>
                      <a:pt x="130" y="4630"/>
                      <a:pt x="130" y="4630"/>
                    </a:cubicBezTo>
                    <a:cubicBezTo>
                      <a:pt x="130" y="4630"/>
                      <a:pt x="130" y="4766"/>
                      <a:pt x="0" y="4766"/>
                    </a:cubicBezTo>
                    <a:cubicBezTo>
                      <a:pt x="0" y="4766"/>
                      <a:pt x="0" y="4766"/>
                      <a:pt x="0" y="4766"/>
                    </a:cubicBezTo>
                    <a:cubicBezTo>
                      <a:pt x="0" y="4766"/>
                      <a:pt x="0" y="4766"/>
                      <a:pt x="0" y="4766"/>
                    </a:cubicBezTo>
                    <a:cubicBezTo>
                      <a:pt x="0" y="4901"/>
                      <a:pt x="0" y="4901"/>
                      <a:pt x="0" y="4901"/>
                    </a:cubicBezTo>
                    <a:cubicBezTo>
                      <a:pt x="0" y="5037"/>
                      <a:pt x="130" y="5173"/>
                      <a:pt x="130" y="5309"/>
                    </a:cubicBezTo>
                    <a:cubicBezTo>
                      <a:pt x="260" y="5445"/>
                      <a:pt x="520" y="5717"/>
                      <a:pt x="651" y="5988"/>
                    </a:cubicBezTo>
                    <a:cubicBezTo>
                      <a:pt x="781" y="6532"/>
                      <a:pt x="651" y="6803"/>
                      <a:pt x="651" y="7075"/>
                    </a:cubicBezTo>
                    <a:cubicBezTo>
                      <a:pt x="520" y="7347"/>
                      <a:pt x="520" y="7483"/>
                      <a:pt x="520" y="7618"/>
                    </a:cubicBezTo>
                    <a:cubicBezTo>
                      <a:pt x="911" y="8298"/>
                      <a:pt x="651" y="8705"/>
                      <a:pt x="390" y="8977"/>
                    </a:cubicBezTo>
                    <a:cubicBezTo>
                      <a:pt x="390" y="9113"/>
                      <a:pt x="390" y="9249"/>
                      <a:pt x="390" y="9384"/>
                    </a:cubicBezTo>
                    <a:cubicBezTo>
                      <a:pt x="390" y="9520"/>
                      <a:pt x="520" y="9656"/>
                      <a:pt x="520" y="9792"/>
                    </a:cubicBezTo>
                    <a:cubicBezTo>
                      <a:pt x="520" y="9792"/>
                      <a:pt x="520" y="9928"/>
                      <a:pt x="520" y="10064"/>
                    </a:cubicBezTo>
                    <a:cubicBezTo>
                      <a:pt x="651" y="10200"/>
                      <a:pt x="781" y="10471"/>
                      <a:pt x="651" y="10607"/>
                    </a:cubicBezTo>
                    <a:cubicBezTo>
                      <a:pt x="651" y="10607"/>
                      <a:pt x="520" y="10743"/>
                      <a:pt x="520" y="10743"/>
                    </a:cubicBezTo>
                    <a:cubicBezTo>
                      <a:pt x="260" y="11015"/>
                      <a:pt x="130" y="11150"/>
                      <a:pt x="0" y="11286"/>
                    </a:cubicBezTo>
                    <a:cubicBezTo>
                      <a:pt x="0" y="11286"/>
                      <a:pt x="130" y="11422"/>
                      <a:pt x="260" y="11422"/>
                    </a:cubicBezTo>
                    <a:cubicBezTo>
                      <a:pt x="390" y="11558"/>
                      <a:pt x="520" y="11830"/>
                      <a:pt x="651" y="11966"/>
                    </a:cubicBezTo>
                    <a:cubicBezTo>
                      <a:pt x="911" y="12509"/>
                      <a:pt x="911" y="12781"/>
                      <a:pt x="911" y="13052"/>
                    </a:cubicBezTo>
                    <a:cubicBezTo>
                      <a:pt x="911" y="13188"/>
                      <a:pt x="781" y="13188"/>
                      <a:pt x="911" y="13324"/>
                    </a:cubicBezTo>
                    <a:cubicBezTo>
                      <a:pt x="911" y="13460"/>
                      <a:pt x="1301" y="13732"/>
                      <a:pt x="1561" y="13732"/>
                    </a:cubicBezTo>
                    <a:cubicBezTo>
                      <a:pt x="1952" y="13732"/>
                      <a:pt x="2082" y="13867"/>
                      <a:pt x="2342" y="13867"/>
                    </a:cubicBezTo>
                    <a:cubicBezTo>
                      <a:pt x="2472" y="14003"/>
                      <a:pt x="2602" y="14003"/>
                      <a:pt x="2733" y="14003"/>
                    </a:cubicBezTo>
                    <a:cubicBezTo>
                      <a:pt x="2733" y="14003"/>
                      <a:pt x="2863" y="14003"/>
                      <a:pt x="2863" y="14139"/>
                    </a:cubicBezTo>
                    <a:cubicBezTo>
                      <a:pt x="2863" y="14139"/>
                      <a:pt x="2863" y="14139"/>
                      <a:pt x="2993" y="14139"/>
                    </a:cubicBezTo>
                    <a:cubicBezTo>
                      <a:pt x="2993" y="14139"/>
                      <a:pt x="2993" y="14139"/>
                      <a:pt x="2993" y="14139"/>
                    </a:cubicBezTo>
                    <a:cubicBezTo>
                      <a:pt x="3123" y="14139"/>
                      <a:pt x="3123" y="14275"/>
                      <a:pt x="3123" y="14275"/>
                    </a:cubicBezTo>
                    <a:cubicBezTo>
                      <a:pt x="3123" y="14275"/>
                      <a:pt x="3123" y="14275"/>
                      <a:pt x="3123" y="14275"/>
                    </a:cubicBezTo>
                    <a:cubicBezTo>
                      <a:pt x="3253" y="14275"/>
                      <a:pt x="3253" y="14411"/>
                      <a:pt x="3253" y="14411"/>
                    </a:cubicBezTo>
                    <a:cubicBezTo>
                      <a:pt x="3253" y="14411"/>
                      <a:pt x="3253" y="14411"/>
                      <a:pt x="3253" y="14547"/>
                    </a:cubicBezTo>
                    <a:cubicBezTo>
                      <a:pt x="3383" y="14547"/>
                      <a:pt x="3383" y="14547"/>
                      <a:pt x="3383" y="14547"/>
                    </a:cubicBezTo>
                    <a:cubicBezTo>
                      <a:pt x="3383" y="14683"/>
                      <a:pt x="3383" y="14683"/>
                      <a:pt x="3383" y="14683"/>
                    </a:cubicBezTo>
                    <a:cubicBezTo>
                      <a:pt x="3383" y="14683"/>
                      <a:pt x="3383" y="14818"/>
                      <a:pt x="3513" y="14818"/>
                    </a:cubicBezTo>
                    <a:cubicBezTo>
                      <a:pt x="3513" y="14818"/>
                      <a:pt x="3513" y="14954"/>
                      <a:pt x="3513" y="14954"/>
                    </a:cubicBezTo>
                    <a:cubicBezTo>
                      <a:pt x="3513" y="14954"/>
                      <a:pt x="3513" y="14954"/>
                      <a:pt x="3513" y="15090"/>
                    </a:cubicBezTo>
                    <a:cubicBezTo>
                      <a:pt x="3513" y="15090"/>
                      <a:pt x="3643" y="15226"/>
                      <a:pt x="3643" y="15226"/>
                    </a:cubicBezTo>
                    <a:cubicBezTo>
                      <a:pt x="3643" y="15226"/>
                      <a:pt x="3643" y="15226"/>
                      <a:pt x="3643" y="15362"/>
                    </a:cubicBezTo>
                    <a:cubicBezTo>
                      <a:pt x="3643" y="15362"/>
                      <a:pt x="3643" y="15362"/>
                      <a:pt x="3643" y="15362"/>
                    </a:cubicBezTo>
                    <a:cubicBezTo>
                      <a:pt x="4034" y="15362"/>
                      <a:pt x="4945" y="15498"/>
                      <a:pt x="5465" y="15769"/>
                    </a:cubicBezTo>
                    <a:cubicBezTo>
                      <a:pt x="5465" y="15769"/>
                      <a:pt x="5465" y="15769"/>
                      <a:pt x="5595" y="15769"/>
                    </a:cubicBezTo>
                    <a:cubicBezTo>
                      <a:pt x="5595" y="15769"/>
                      <a:pt x="5725" y="15769"/>
                      <a:pt x="5725" y="15769"/>
                    </a:cubicBezTo>
                    <a:cubicBezTo>
                      <a:pt x="6116" y="16177"/>
                      <a:pt x="6506" y="16449"/>
                      <a:pt x="6636" y="16720"/>
                    </a:cubicBezTo>
                    <a:cubicBezTo>
                      <a:pt x="8978" y="15362"/>
                      <a:pt x="8978" y="15362"/>
                      <a:pt x="8978" y="15362"/>
                    </a:cubicBezTo>
                    <a:cubicBezTo>
                      <a:pt x="19908" y="21475"/>
                      <a:pt x="19908" y="21475"/>
                      <a:pt x="19908" y="21475"/>
                    </a:cubicBezTo>
                    <a:cubicBezTo>
                      <a:pt x="19908" y="20796"/>
                      <a:pt x="19908" y="20796"/>
                      <a:pt x="19908" y="20796"/>
                    </a:cubicBezTo>
                    <a:cubicBezTo>
                      <a:pt x="21340" y="20796"/>
                      <a:pt x="21340" y="20796"/>
                      <a:pt x="21340" y="20796"/>
                    </a:cubicBezTo>
                    <a:cubicBezTo>
                      <a:pt x="21340" y="18215"/>
                      <a:pt x="21340" y="18215"/>
                      <a:pt x="21340" y="18215"/>
                    </a:cubicBezTo>
                    <a:cubicBezTo>
                      <a:pt x="21340" y="17671"/>
                      <a:pt x="21340" y="17671"/>
                      <a:pt x="21340" y="17671"/>
                    </a:cubicBezTo>
                    <a:cubicBezTo>
                      <a:pt x="21340" y="6124"/>
                      <a:pt x="21340" y="6124"/>
                      <a:pt x="21340" y="6124"/>
                    </a:cubicBezTo>
                    <a:cubicBezTo>
                      <a:pt x="21340" y="5717"/>
                      <a:pt x="21210" y="5445"/>
                      <a:pt x="21210" y="5173"/>
                    </a:cubicBezTo>
                    <a:cubicBezTo>
                      <a:pt x="21080" y="4630"/>
                      <a:pt x="20949" y="4086"/>
                      <a:pt x="21340" y="3679"/>
                    </a:cubicBezTo>
                    <a:cubicBezTo>
                      <a:pt x="21470" y="3407"/>
                      <a:pt x="21470" y="3407"/>
                      <a:pt x="21470" y="3135"/>
                    </a:cubicBezTo>
                    <a:cubicBezTo>
                      <a:pt x="21340" y="2864"/>
                      <a:pt x="21340" y="2456"/>
                      <a:pt x="21470" y="1777"/>
                    </a:cubicBezTo>
                    <a:cubicBezTo>
                      <a:pt x="21600" y="1641"/>
                      <a:pt x="21600" y="1641"/>
                      <a:pt x="21600" y="1641"/>
                    </a:cubicBezTo>
                    <a:cubicBezTo>
                      <a:pt x="21600" y="1505"/>
                      <a:pt x="20949" y="1369"/>
                      <a:pt x="20429" y="1369"/>
                    </a:cubicBezTo>
                    <a:cubicBezTo>
                      <a:pt x="20299" y="1233"/>
                      <a:pt x="20039" y="1233"/>
                      <a:pt x="19778" y="1233"/>
                    </a:cubicBezTo>
                    <a:cubicBezTo>
                      <a:pt x="19128" y="1098"/>
                      <a:pt x="18867" y="826"/>
                      <a:pt x="18607" y="554"/>
                    </a:cubicBezTo>
                    <a:cubicBezTo>
                      <a:pt x="18477" y="283"/>
                      <a:pt x="18217" y="11"/>
                      <a:pt x="17566" y="11"/>
                    </a:cubicBezTo>
                    <a:cubicBezTo>
                      <a:pt x="16265" y="-125"/>
                      <a:pt x="14573" y="1098"/>
                      <a:pt x="14573" y="1505"/>
                    </a:cubicBezTo>
                    <a:cubicBezTo>
                      <a:pt x="14573" y="1641"/>
                      <a:pt x="14704" y="1913"/>
                      <a:pt x="14704" y="2184"/>
                    </a:cubicBezTo>
                    <a:cubicBezTo>
                      <a:pt x="14964" y="2592"/>
                      <a:pt x="15094" y="3135"/>
                      <a:pt x="14704" y="3679"/>
                    </a:cubicBezTo>
                    <a:cubicBezTo>
                      <a:pt x="14443" y="4086"/>
                      <a:pt x="14053" y="4222"/>
                      <a:pt x="13533" y="4222"/>
                    </a:cubicBezTo>
                    <a:cubicBezTo>
                      <a:pt x="13012" y="4222"/>
                      <a:pt x="12492" y="4086"/>
                      <a:pt x="12101" y="3679"/>
                    </a:cubicBezTo>
                    <a:cubicBezTo>
                      <a:pt x="11320" y="3000"/>
                      <a:pt x="10280" y="2728"/>
                      <a:pt x="9629" y="2728"/>
                    </a:cubicBezTo>
                    <a:cubicBezTo>
                      <a:pt x="8978" y="2728"/>
                      <a:pt x="8458" y="2592"/>
                      <a:pt x="8067" y="2184"/>
                    </a:cubicBezTo>
                    <a:cubicBezTo>
                      <a:pt x="7937" y="1913"/>
                      <a:pt x="7807" y="1641"/>
                      <a:pt x="7807" y="1369"/>
                    </a:cubicBezTo>
                    <a:cubicBezTo>
                      <a:pt x="7937" y="1233"/>
                      <a:pt x="7937" y="962"/>
                      <a:pt x="7157" y="826"/>
                    </a:cubicBezTo>
                    <a:cubicBezTo>
                      <a:pt x="6896" y="690"/>
                      <a:pt x="6636" y="690"/>
                      <a:pt x="6376" y="554"/>
                    </a:cubicBezTo>
                    <a:cubicBezTo>
                      <a:pt x="5986" y="418"/>
                      <a:pt x="5595" y="147"/>
                      <a:pt x="5075" y="147"/>
                    </a:cubicBezTo>
                    <a:cubicBezTo>
                      <a:pt x="4945" y="147"/>
                      <a:pt x="4684" y="147"/>
                      <a:pt x="4554" y="283"/>
                    </a:cubicBezTo>
                    <a:cubicBezTo>
                      <a:pt x="4034" y="283"/>
                      <a:pt x="3383" y="147"/>
                      <a:pt x="2993" y="11"/>
                    </a:cubicBezTo>
                    <a:cubicBezTo>
                      <a:pt x="2993" y="11"/>
                      <a:pt x="2993" y="11"/>
                      <a:pt x="2993" y="11"/>
                    </a:cubicBezTo>
                    <a:cubicBezTo>
                      <a:pt x="2993" y="147"/>
                      <a:pt x="2993" y="147"/>
                      <a:pt x="2993" y="147"/>
                    </a:cubicBezTo>
                    <a:cubicBezTo>
                      <a:pt x="2993" y="147"/>
                      <a:pt x="2993" y="283"/>
                      <a:pt x="2993" y="283"/>
                    </a:cubicBezTo>
                    <a:cubicBezTo>
                      <a:pt x="2993" y="283"/>
                      <a:pt x="2993" y="283"/>
                      <a:pt x="2993" y="418"/>
                    </a:cubicBezTo>
                    <a:cubicBezTo>
                      <a:pt x="2993" y="418"/>
                      <a:pt x="2993" y="418"/>
                      <a:pt x="2993" y="418"/>
                    </a:cubicBezTo>
                    <a:cubicBezTo>
                      <a:pt x="2993" y="418"/>
                      <a:pt x="2993" y="418"/>
                      <a:pt x="2993" y="418"/>
                    </a:cubicBezTo>
                    <a:cubicBezTo>
                      <a:pt x="2993" y="418"/>
                      <a:pt x="2993" y="418"/>
                      <a:pt x="2993" y="418"/>
                    </a:cubicBezTo>
                    <a:cubicBezTo>
                      <a:pt x="2993" y="962"/>
                      <a:pt x="2602" y="1098"/>
                      <a:pt x="2342" y="1098"/>
                    </a:cubicBezTo>
                    <a:cubicBezTo>
                      <a:pt x="2342" y="1098"/>
                      <a:pt x="2342" y="1098"/>
                      <a:pt x="2342" y="1098"/>
                    </a:cubicBezTo>
                    <a:cubicBezTo>
                      <a:pt x="2342" y="1098"/>
                      <a:pt x="2212" y="1098"/>
                      <a:pt x="2212" y="1098"/>
                    </a:cubicBezTo>
                    <a:cubicBezTo>
                      <a:pt x="2212" y="1098"/>
                      <a:pt x="2082" y="1233"/>
                      <a:pt x="2082" y="1233"/>
                    </a:cubicBezTo>
                    <a:cubicBezTo>
                      <a:pt x="1822" y="1505"/>
                      <a:pt x="1692" y="1641"/>
                      <a:pt x="1561" y="1777"/>
                    </a:cubicBezTo>
                    <a:cubicBezTo>
                      <a:pt x="1431" y="1913"/>
                      <a:pt x="1301" y="2049"/>
                      <a:pt x="1171" y="2184"/>
                    </a:cubicBezTo>
                    <a:cubicBezTo>
                      <a:pt x="1041" y="2320"/>
                      <a:pt x="1041" y="2456"/>
                      <a:pt x="1171" y="2592"/>
                    </a:cubicBezTo>
                    <a:cubicBezTo>
                      <a:pt x="1301" y="2864"/>
                      <a:pt x="1041" y="3679"/>
                      <a:pt x="911" y="3950"/>
                    </a:cubicBezTo>
                    <a:cubicBezTo>
                      <a:pt x="781" y="4222"/>
                      <a:pt x="520" y="4358"/>
                      <a:pt x="390" y="44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14" name="Shape 4514"/>
              <p:cNvSpPr/>
              <p:nvPr/>
            </p:nvSpPr>
            <p:spPr>
              <a:xfrm>
                <a:off x="645061" y="114220"/>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515" name="Shape 4515"/>
              <p:cNvSpPr/>
              <p:nvPr/>
            </p:nvSpPr>
            <p:spPr>
              <a:xfrm>
                <a:off x="608366" y="1676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5400" y="16200"/>
                      <a:pt x="0" y="21600"/>
                    </a:cubicBezTo>
                    <a:cubicBezTo>
                      <a:pt x="0" y="21600"/>
                      <a:pt x="0" y="21600"/>
                      <a:pt x="0" y="21600"/>
                    </a:cubicBezTo>
                    <a:cubicBezTo>
                      <a:pt x="5400" y="162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16" name="Shape 4516"/>
              <p:cNvSpPr/>
              <p:nvPr/>
            </p:nvSpPr>
            <p:spPr>
              <a:xfrm>
                <a:off x="623044" y="130007"/>
                <a:ext cx="12701" cy="1467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5429" y="6171"/>
                      <a:pt x="12343" y="9257"/>
                      <a:pt x="9257" y="12343"/>
                    </a:cubicBezTo>
                    <a:cubicBezTo>
                      <a:pt x="6171" y="15429"/>
                      <a:pt x="3086" y="18514"/>
                      <a:pt x="0" y="21600"/>
                    </a:cubicBezTo>
                    <a:cubicBezTo>
                      <a:pt x="3086" y="18514"/>
                      <a:pt x="6171" y="15429"/>
                      <a:pt x="9257" y="12343"/>
                    </a:cubicBezTo>
                    <a:cubicBezTo>
                      <a:pt x="12343" y="9257"/>
                      <a:pt x="15429" y="6171"/>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17" name="Shape 4517"/>
              <p:cNvSpPr/>
              <p:nvPr/>
            </p:nvSpPr>
            <p:spPr>
              <a:xfrm>
                <a:off x="650363" y="11002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18" name="Shape 4518"/>
              <p:cNvSpPr/>
              <p:nvPr/>
            </p:nvSpPr>
            <p:spPr>
              <a:xfrm>
                <a:off x="601026" y="18033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19" name="Shape 4519"/>
              <p:cNvSpPr/>
              <p:nvPr/>
            </p:nvSpPr>
            <p:spPr>
              <a:xfrm>
                <a:off x="598929" y="177127"/>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520" name="Shape 4520"/>
              <p:cNvSpPr/>
              <p:nvPr/>
            </p:nvSpPr>
            <p:spPr>
              <a:xfrm>
                <a:off x="645061" y="31552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21" name="Shape 4521"/>
              <p:cNvSpPr/>
              <p:nvPr/>
            </p:nvSpPr>
            <p:spPr>
              <a:xfrm>
                <a:off x="642964" y="32082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22" name="Shape 4522"/>
              <p:cNvSpPr/>
              <p:nvPr/>
            </p:nvSpPr>
            <p:spPr>
              <a:xfrm>
                <a:off x="649255" y="32711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23" name="Shape 4523"/>
              <p:cNvSpPr/>
              <p:nvPr/>
            </p:nvSpPr>
            <p:spPr>
              <a:xfrm>
                <a:off x="603123" y="1729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24" name="Shape 4524"/>
              <p:cNvSpPr/>
              <p:nvPr/>
            </p:nvSpPr>
            <p:spPr>
              <a:xfrm>
                <a:off x="660847" y="33229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25" name="Shape 4525"/>
              <p:cNvSpPr/>
              <p:nvPr/>
            </p:nvSpPr>
            <p:spPr>
              <a:xfrm>
                <a:off x="647158" y="31761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21600"/>
                      <a:pt x="21600" y="21600"/>
                    </a:cubicBezTo>
                    <a:cubicBezTo>
                      <a:pt x="21600" y="2160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26" name="Shape 4526"/>
              <p:cNvSpPr/>
              <p:nvPr/>
            </p:nvSpPr>
            <p:spPr>
              <a:xfrm>
                <a:off x="651352" y="3239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27" name="Shape 4527"/>
              <p:cNvSpPr/>
              <p:nvPr/>
            </p:nvSpPr>
            <p:spPr>
              <a:xfrm>
                <a:off x="658750" y="32810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28" name="Shape 4528"/>
              <p:cNvSpPr/>
              <p:nvPr/>
            </p:nvSpPr>
            <p:spPr>
              <a:xfrm>
                <a:off x="598930" y="17503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29" name="Shape 4529"/>
              <p:cNvSpPr/>
              <p:nvPr/>
            </p:nvSpPr>
            <p:spPr>
              <a:xfrm>
                <a:off x="602075" y="1729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10800" y="21600"/>
                    </a:cubicBezTo>
                    <a:cubicBezTo>
                      <a:pt x="10800" y="21600"/>
                      <a:pt x="10800" y="0"/>
                      <a:pt x="21600" y="0"/>
                    </a:cubicBezTo>
                    <a:cubicBezTo>
                      <a:pt x="21600" y="0"/>
                      <a:pt x="21600" y="0"/>
                      <a:pt x="21600" y="0"/>
                    </a:cubicBezTo>
                    <a:cubicBezTo>
                      <a:pt x="10800" y="0"/>
                      <a:pt x="10800" y="21600"/>
                      <a:pt x="10800" y="21600"/>
                    </a:cubicBezTo>
                    <a:cubicBezTo>
                      <a:pt x="108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30" name="Shape 4530"/>
              <p:cNvSpPr/>
              <p:nvPr/>
            </p:nvSpPr>
            <p:spPr>
              <a:xfrm>
                <a:off x="10812" y="572600"/>
                <a:ext cx="33551" cy="12701"/>
              </a:xfrm>
              <a:custGeom>
                <a:avLst/>
                <a:gdLst/>
                <a:ahLst/>
                <a:cxnLst>
                  <a:cxn ang="0">
                    <a:pos x="wd2" y="hd2"/>
                  </a:cxn>
                  <a:cxn ang="5400000">
                    <a:pos x="wd2" y="hd2"/>
                  </a:cxn>
                  <a:cxn ang="10800000">
                    <a:pos x="wd2" y="hd2"/>
                  </a:cxn>
                  <a:cxn ang="16200000">
                    <a:pos x="wd2" y="hd2"/>
                  </a:cxn>
                </a:cxnLst>
                <a:rect l="0" t="0" r="r" b="b"/>
                <a:pathLst>
                  <a:path w="21600" h="20520" fill="norm" stroke="1" extrusionOk="0">
                    <a:moveTo>
                      <a:pt x="0" y="20520"/>
                    </a:moveTo>
                    <a:cubicBezTo>
                      <a:pt x="0" y="20520"/>
                      <a:pt x="0" y="20520"/>
                      <a:pt x="0" y="20520"/>
                    </a:cubicBezTo>
                    <a:cubicBezTo>
                      <a:pt x="0" y="20520"/>
                      <a:pt x="0" y="20520"/>
                      <a:pt x="0" y="20520"/>
                    </a:cubicBezTo>
                    <a:cubicBezTo>
                      <a:pt x="0" y="20520"/>
                      <a:pt x="1271" y="20520"/>
                      <a:pt x="1271" y="20520"/>
                    </a:cubicBezTo>
                    <a:cubicBezTo>
                      <a:pt x="5082" y="20520"/>
                      <a:pt x="13976" y="16200"/>
                      <a:pt x="15247" y="7560"/>
                    </a:cubicBezTo>
                    <a:cubicBezTo>
                      <a:pt x="17788" y="3240"/>
                      <a:pt x="19059" y="3240"/>
                      <a:pt x="21600" y="3240"/>
                    </a:cubicBezTo>
                    <a:cubicBezTo>
                      <a:pt x="20329" y="-1080"/>
                      <a:pt x="19059" y="-1080"/>
                      <a:pt x="17788" y="3240"/>
                    </a:cubicBezTo>
                    <a:cubicBezTo>
                      <a:pt x="16518" y="3240"/>
                      <a:pt x="15247" y="7560"/>
                      <a:pt x="13976" y="7560"/>
                    </a:cubicBezTo>
                    <a:cubicBezTo>
                      <a:pt x="13976" y="7560"/>
                      <a:pt x="13976" y="7560"/>
                      <a:pt x="13976" y="7560"/>
                    </a:cubicBezTo>
                    <a:cubicBezTo>
                      <a:pt x="12706" y="7560"/>
                      <a:pt x="11435" y="11880"/>
                      <a:pt x="10165" y="11880"/>
                    </a:cubicBezTo>
                    <a:cubicBezTo>
                      <a:pt x="10165" y="11880"/>
                      <a:pt x="10165" y="11880"/>
                      <a:pt x="10165" y="11880"/>
                    </a:cubicBezTo>
                    <a:cubicBezTo>
                      <a:pt x="8894" y="11880"/>
                      <a:pt x="6353" y="11880"/>
                      <a:pt x="5082" y="11880"/>
                    </a:cubicBezTo>
                    <a:cubicBezTo>
                      <a:pt x="5082" y="11880"/>
                      <a:pt x="5082" y="11880"/>
                      <a:pt x="5082" y="11880"/>
                    </a:cubicBezTo>
                    <a:cubicBezTo>
                      <a:pt x="3812" y="11880"/>
                      <a:pt x="2541" y="11880"/>
                      <a:pt x="1271" y="11880"/>
                    </a:cubicBezTo>
                    <a:cubicBezTo>
                      <a:pt x="1271" y="11880"/>
                      <a:pt x="1271" y="11880"/>
                      <a:pt x="1271" y="11880"/>
                    </a:cubicBezTo>
                    <a:cubicBezTo>
                      <a:pt x="1271" y="16200"/>
                      <a:pt x="0" y="16200"/>
                      <a:pt x="0" y="2052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31" name="Shape 4531"/>
              <p:cNvSpPr/>
              <p:nvPr/>
            </p:nvSpPr>
            <p:spPr>
              <a:xfrm>
                <a:off x="0" y="510989"/>
                <a:ext cx="119851" cy="92915"/>
              </a:xfrm>
              <a:custGeom>
                <a:avLst/>
                <a:gdLst/>
                <a:ahLst/>
                <a:cxnLst>
                  <a:cxn ang="0">
                    <a:pos x="wd2" y="hd2"/>
                  </a:cxn>
                  <a:cxn ang="5400000">
                    <a:pos x="wd2" y="hd2"/>
                  </a:cxn>
                  <a:cxn ang="10800000">
                    <a:pos x="wd2" y="hd2"/>
                  </a:cxn>
                  <a:cxn ang="16200000">
                    <a:pos x="wd2" y="hd2"/>
                  </a:cxn>
                </a:cxnLst>
                <a:rect l="0" t="0" r="r" b="b"/>
                <a:pathLst>
                  <a:path w="20925" h="21269" fill="norm" stroke="1" extrusionOk="0">
                    <a:moveTo>
                      <a:pt x="11867" y="18512"/>
                    </a:moveTo>
                    <a:cubicBezTo>
                      <a:pt x="12912" y="18971"/>
                      <a:pt x="12912" y="18971"/>
                      <a:pt x="12912" y="18971"/>
                    </a:cubicBezTo>
                    <a:cubicBezTo>
                      <a:pt x="15351" y="19431"/>
                      <a:pt x="16048" y="20350"/>
                      <a:pt x="16048" y="20809"/>
                    </a:cubicBezTo>
                    <a:cubicBezTo>
                      <a:pt x="16396" y="21269"/>
                      <a:pt x="17441" y="21269"/>
                      <a:pt x="18835" y="21269"/>
                    </a:cubicBezTo>
                    <a:cubicBezTo>
                      <a:pt x="18835" y="21269"/>
                      <a:pt x="19183" y="21269"/>
                      <a:pt x="19183" y="21269"/>
                    </a:cubicBezTo>
                    <a:cubicBezTo>
                      <a:pt x="19531" y="21269"/>
                      <a:pt x="19531" y="21269"/>
                      <a:pt x="19531" y="21269"/>
                    </a:cubicBezTo>
                    <a:cubicBezTo>
                      <a:pt x="19531" y="21269"/>
                      <a:pt x="19880" y="21269"/>
                      <a:pt x="19880" y="21269"/>
                    </a:cubicBezTo>
                    <a:cubicBezTo>
                      <a:pt x="19880" y="21269"/>
                      <a:pt x="20228" y="21269"/>
                      <a:pt x="20228" y="21269"/>
                    </a:cubicBezTo>
                    <a:cubicBezTo>
                      <a:pt x="20228" y="21269"/>
                      <a:pt x="20228" y="21269"/>
                      <a:pt x="20577" y="21269"/>
                    </a:cubicBezTo>
                    <a:cubicBezTo>
                      <a:pt x="20577" y="21269"/>
                      <a:pt x="20577" y="21269"/>
                      <a:pt x="20577" y="21269"/>
                    </a:cubicBezTo>
                    <a:cubicBezTo>
                      <a:pt x="20925" y="20809"/>
                      <a:pt x="20925" y="20809"/>
                      <a:pt x="20925" y="20809"/>
                    </a:cubicBezTo>
                    <a:cubicBezTo>
                      <a:pt x="20925" y="20350"/>
                      <a:pt x="20925" y="20350"/>
                      <a:pt x="20925" y="19890"/>
                    </a:cubicBezTo>
                    <a:cubicBezTo>
                      <a:pt x="20925" y="19890"/>
                      <a:pt x="20925" y="19890"/>
                      <a:pt x="20925" y="19890"/>
                    </a:cubicBezTo>
                    <a:cubicBezTo>
                      <a:pt x="20925" y="19431"/>
                      <a:pt x="20925" y="19431"/>
                      <a:pt x="20925" y="19431"/>
                    </a:cubicBezTo>
                    <a:cubicBezTo>
                      <a:pt x="20925" y="19431"/>
                      <a:pt x="20925" y="18971"/>
                      <a:pt x="20925" y="18971"/>
                    </a:cubicBezTo>
                    <a:cubicBezTo>
                      <a:pt x="20925" y="18971"/>
                      <a:pt x="20925" y="18971"/>
                      <a:pt x="20925" y="18971"/>
                    </a:cubicBezTo>
                    <a:cubicBezTo>
                      <a:pt x="20925" y="18971"/>
                      <a:pt x="20925" y="18971"/>
                      <a:pt x="20925" y="18971"/>
                    </a:cubicBezTo>
                    <a:cubicBezTo>
                      <a:pt x="20925" y="18512"/>
                      <a:pt x="20925" y="18512"/>
                      <a:pt x="20925" y="18512"/>
                    </a:cubicBezTo>
                    <a:cubicBezTo>
                      <a:pt x="20925" y="18512"/>
                      <a:pt x="20925" y="18512"/>
                      <a:pt x="20925" y="18512"/>
                    </a:cubicBezTo>
                    <a:cubicBezTo>
                      <a:pt x="20925" y="18512"/>
                      <a:pt x="20925" y="18512"/>
                      <a:pt x="20925" y="18512"/>
                    </a:cubicBezTo>
                    <a:cubicBezTo>
                      <a:pt x="20925" y="18052"/>
                      <a:pt x="20925" y="18052"/>
                      <a:pt x="20925" y="18052"/>
                    </a:cubicBezTo>
                    <a:cubicBezTo>
                      <a:pt x="20925" y="18052"/>
                      <a:pt x="20925" y="18052"/>
                      <a:pt x="20925" y="18052"/>
                    </a:cubicBezTo>
                    <a:cubicBezTo>
                      <a:pt x="20577" y="17592"/>
                      <a:pt x="19880" y="16673"/>
                      <a:pt x="19183" y="15754"/>
                    </a:cubicBezTo>
                    <a:cubicBezTo>
                      <a:pt x="18486" y="14835"/>
                      <a:pt x="18138" y="12997"/>
                      <a:pt x="18138" y="12078"/>
                    </a:cubicBezTo>
                    <a:cubicBezTo>
                      <a:pt x="17441" y="10699"/>
                      <a:pt x="17441" y="10699"/>
                      <a:pt x="17441" y="10699"/>
                    </a:cubicBezTo>
                    <a:cubicBezTo>
                      <a:pt x="17441" y="10699"/>
                      <a:pt x="17441" y="10699"/>
                      <a:pt x="17441" y="10699"/>
                    </a:cubicBezTo>
                    <a:cubicBezTo>
                      <a:pt x="17441" y="10699"/>
                      <a:pt x="17441" y="10699"/>
                      <a:pt x="17441" y="10699"/>
                    </a:cubicBezTo>
                    <a:cubicBezTo>
                      <a:pt x="17441" y="10699"/>
                      <a:pt x="17441" y="10699"/>
                      <a:pt x="17441" y="10699"/>
                    </a:cubicBezTo>
                    <a:cubicBezTo>
                      <a:pt x="17441" y="10239"/>
                      <a:pt x="17441" y="10239"/>
                      <a:pt x="17441" y="9320"/>
                    </a:cubicBezTo>
                    <a:cubicBezTo>
                      <a:pt x="17441" y="9320"/>
                      <a:pt x="17441" y="9320"/>
                      <a:pt x="17441" y="9320"/>
                    </a:cubicBezTo>
                    <a:cubicBezTo>
                      <a:pt x="17093" y="9320"/>
                      <a:pt x="17093" y="9320"/>
                      <a:pt x="17093" y="8860"/>
                    </a:cubicBezTo>
                    <a:cubicBezTo>
                      <a:pt x="17093" y="8860"/>
                      <a:pt x="17093" y="8860"/>
                      <a:pt x="17093" y="8860"/>
                    </a:cubicBezTo>
                    <a:cubicBezTo>
                      <a:pt x="17093" y="8860"/>
                      <a:pt x="16744" y="8401"/>
                      <a:pt x="16744" y="8401"/>
                    </a:cubicBezTo>
                    <a:cubicBezTo>
                      <a:pt x="16744" y="8401"/>
                      <a:pt x="16744" y="8401"/>
                      <a:pt x="16744" y="8401"/>
                    </a:cubicBezTo>
                    <a:cubicBezTo>
                      <a:pt x="16744" y="8401"/>
                      <a:pt x="16396" y="7941"/>
                      <a:pt x="16396" y="7941"/>
                    </a:cubicBezTo>
                    <a:cubicBezTo>
                      <a:pt x="16396" y="7941"/>
                      <a:pt x="16396" y="7941"/>
                      <a:pt x="16396" y="7941"/>
                    </a:cubicBezTo>
                    <a:cubicBezTo>
                      <a:pt x="16048" y="7941"/>
                      <a:pt x="16048" y="7482"/>
                      <a:pt x="15699" y="7482"/>
                    </a:cubicBezTo>
                    <a:cubicBezTo>
                      <a:pt x="14654" y="7022"/>
                      <a:pt x="13609" y="5184"/>
                      <a:pt x="13260" y="3805"/>
                    </a:cubicBezTo>
                    <a:cubicBezTo>
                      <a:pt x="12912" y="3805"/>
                      <a:pt x="12912" y="3346"/>
                      <a:pt x="12912" y="2886"/>
                    </a:cubicBezTo>
                    <a:cubicBezTo>
                      <a:pt x="11519" y="2886"/>
                      <a:pt x="11519" y="2886"/>
                      <a:pt x="11519" y="2886"/>
                    </a:cubicBezTo>
                    <a:cubicBezTo>
                      <a:pt x="11519" y="2426"/>
                      <a:pt x="11519" y="2426"/>
                      <a:pt x="11519" y="2426"/>
                    </a:cubicBezTo>
                    <a:cubicBezTo>
                      <a:pt x="11170" y="1967"/>
                      <a:pt x="10125" y="588"/>
                      <a:pt x="9428" y="129"/>
                    </a:cubicBezTo>
                    <a:cubicBezTo>
                      <a:pt x="8731" y="-331"/>
                      <a:pt x="7338" y="588"/>
                      <a:pt x="6990" y="588"/>
                    </a:cubicBezTo>
                    <a:cubicBezTo>
                      <a:pt x="6641" y="588"/>
                      <a:pt x="6641" y="588"/>
                      <a:pt x="6641" y="588"/>
                    </a:cubicBezTo>
                    <a:cubicBezTo>
                      <a:pt x="6641" y="588"/>
                      <a:pt x="5596" y="1048"/>
                      <a:pt x="4551" y="1048"/>
                    </a:cubicBezTo>
                    <a:cubicBezTo>
                      <a:pt x="3854" y="1048"/>
                      <a:pt x="3506" y="588"/>
                      <a:pt x="2809" y="588"/>
                    </a:cubicBezTo>
                    <a:cubicBezTo>
                      <a:pt x="2809" y="588"/>
                      <a:pt x="2809" y="588"/>
                      <a:pt x="2460" y="1048"/>
                    </a:cubicBezTo>
                    <a:cubicBezTo>
                      <a:pt x="2460" y="1048"/>
                      <a:pt x="2460" y="1048"/>
                      <a:pt x="2460" y="1507"/>
                    </a:cubicBezTo>
                    <a:cubicBezTo>
                      <a:pt x="2460" y="1507"/>
                      <a:pt x="2460" y="1507"/>
                      <a:pt x="2112" y="1967"/>
                    </a:cubicBezTo>
                    <a:cubicBezTo>
                      <a:pt x="2112" y="1967"/>
                      <a:pt x="2112" y="1967"/>
                      <a:pt x="2112" y="1967"/>
                    </a:cubicBezTo>
                    <a:cubicBezTo>
                      <a:pt x="2112" y="1967"/>
                      <a:pt x="2112" y="2426"/>
                      <a:pt x="2112" y="2426"/>
                    </a:cubicBezTo>
                    <a:cubicBezTo>
                      <a:pt x="1764" y="2426"/>
                      <a:pt x="1764" y="2426"/>
                      <a:pt x="1764" y="2426"/>
                    </a:cubicBezTo>
                    <a:cubicBezTo>
                      <a:pt x="1764" y="2426"/>
                      <a:pt x="1764" y="2886"/>
                      <a:pt x="1764" y="2886"/>
                    </a:cubicBezTo>
                    <a:cubicBezTo>
                      <a:pt x="1415" y="2886"/>
                      <a:pt x="1415" y="2886"/>
                      <a:pt x="1415" y="2886"/>
                    </a:cubicBezTo>
                    <a:cubicBezTo>
                      <a:pt x="1415" y="2886"/>
                      <a:pt x="1415" y="2886"/>
                      <a:pt x="1415" y="2886"/>
                    </a:cubicBezTo>
                    <a:cubicBezTo>
                      <a:pt x="1067" y="4265"/>
                      <a:pt x="1067" y="6103"/>
                      <a:pt x="370" y="7022"/>
                    </a:cubicBezTo>
                    <a:cubicBezTo>
                      <a:pt x="-675" y="8860"/>
                      <a:pt x="719" y="12078"/>
                      <a:pt x="1764" y="12997"/>
                    </a:cubicBezTo>
                    <a:cubicBezTo>
                      <a:pt x="1764" y="13456"/>
                      <a:pt x="2112" y="13456"/>
                      <a:pt x="2112" y="13916"/>
                    </a:cubicBezTo>
                    <a:cubicBezTo>
                      <a:pt x="2112" y="13916"/>
                      <a:pt x="2460" y="13916"/>
                      <a:pt x="2460" y="13916"/>
                    </a:cubicBezTo>
                    <a:cubicBezTo>
                      <a:pt x="2460" y="13916"/>
                      <a:pt x="2809" y="13916"/>
                      <a:pt x="2809" y="13916"/>
                    </a:cubicBezTo>
                    <a:cubicBezTo>
                      <a:pt x="3157" y="13916"/>
                      <a:pt x="3506" y="13916"/>
                      <a:pt x="3506" y="13916"/>
                    </a:cubicBezTo>
                    <a:cubicBezTo>
                      <a:pt x="3854" y="13916"/>
                      <a:pt x="3854" y="13916"/>
                      <a:pt x="3854" y="13916"/>
                    </a:cubicBezTo>
                    <a:cubicBezTo>
                      <a:pt x="4202" y="13916"/>
                      <a:pt x="4551" y="13916"/>
                      <a:pt x="4551" y="13456"/>
                    </a:cubicBezTo>
                    <a:cubicBezTo>
                      <a:pt x="4899" y="13456"/>
                      <a:pt x="4899" y="13456"/>
                      <a:pt x="4899" y="13456"/>
                    </a:cubicBezTo>
                    <a:cubicBezTo>
                      <a:pt x="5248" y="13456"/>
                      <a:pt x="5596" y="12997"/>
                      <a:pt x="5944" y="12997"/>
                    </a:cubicBezTo>
                    <a:cubicBezTo>
                      <a:pt x="6293" y="12537"/>
                      <a:pt x="6641" y="12537"/>
                      <a:pt x="6990" y="12537"/>
                    </a:cubicBezTo>
                    <a:cubicBezTo>
                      <a:pt x="8035" y="12537"/>
                      <a:pt x="8383" y="13456"/>
                      <a:pt x="8731" y="13916"/>
                    </a:cubicBezTo>
                    <a:cubicBezTo>
                      <a:pt x="9080" y="14375"/>
                      <a:pt x="9428" y="14835"/>
                      <a:pt x="10125" y="14835"/>
                    </a:cubicBezTo>
                    <a:cubicBezTo>
                      <a:pt x="12215" y="15295"/>
                      <a:pt x="12564" y="15295"/>
                      <a:pt x="12564" y="15754"/>
                    </a:cubicBezTo>
                    <a:cubicBezTo>
                      <a:pt x="13609" y="16214"/>
                      <a:pt x="13609" y="16214"/>
                      <a:pt x="13609" y="16214"/>
                    </a:cubicBezTo>
                    <a:cubicBezTo>
                      <a:pt x="12564" y="17133"/>
                      <a:pt x="12564" y="17133"/>
                      <a:pt x="12564" y="17133"/>
                    </a:cubicBezTo>
                    <a:cubicBezTo>
                      <a:pt x="12564" y="17133"/>
                      <a:pt x="11170" y="18512"/>
                      <a:pt x="9777" y="18052"/>
                    </a:cubicBezTo>
                    <a:cubicBezTo>
                      <a:pt x="9080" y="18052"/>
                      <a:pt x="8731" y="17592"/>
                      <a:pt x="8035" y="17133"/>
                    </a:cubicBezTo>
                    <a:cubicBezTo>
                      <a:pt x="7686" y="17133"/>
                      <a:pt x="7338" y="16673"/>
                      <a:pt x="6990" y="16673"/>
                    </a:cubicBezTo>
                    <a:cubicBezTo>
                      <a:pt x="5944" y="18052"/>
                      <a:pt x="2809" y="18512"/>
                      <a:pt x="2112" y="18512"/>
                    </a:cubicBezTo>
                    <a:cubicBezTo>
                      <a:pt x="2112" y="18512"/>
                      <a:pt x="2112" y="18512"/>
                      <a:pt x="2112" y="18512"/>
                    </a:cubicBezTo>
                    <a:cubicBezTo>
                      <a:pt x="2112" y="18512"/>
                      <a:pt x="2112" y="18512"/>
                      <a:pt x="2112" y="18512"/>
                    </a:cubicBezTo>
                    <a:cubicBezTo>
                      <a:pt x="2112" y="18512"/>
                      <a:pt x="2112" y="18512"/>
                      <a:pt x="1764" y="18512"/>
                    </a:cubicBezTo>
                    <a:cubicBezTo>
                      <a:pt x="1764" y="18512"/>
                      <a:pt x="1764" y="18512"/>
                      <a:pt x="1764" y="18512"/>
                    </a:cubicBezTo>
                    <a:cubicBezTo>
                      <a:pt x="1764" y="18512"/>
                      <a:pt x="1764" y="18512"/>
                      <a:pt x="1764" y="18512"/>
                    </a:cubicBezTo>
                    <a:cubicBezTo>
                      <a:pt x="1764" y="18971"/>
                      <a:pt x="1764" y="19431"/>
                      <a:pt x="1764" y="19890"/>
                    </a:cubicBezTo>
                    <a:cubicBezTo>
                      <a:pt x="2112" y="19890"/>
                      <a:pt x="2112" y="19890"/>
                      <a:pt x="2112" y="19890"/>
                    </a:cubicBezTo>
                    <a:cubicBezTo>
                      <a:pt x="2112" y="19890"/>
                      <a:pt x="2112" y="19890"/>
                      <a:pt x="2112" y="19890"/>
                    </a:cubicBezTo>
                    <a:cubicBezTo>
                      <a:pt x="2460" y="19890"/>
                      <a:pt x="2460" y="19890"/>
                      <a:pt x="2809" y="19890"/>
                    </a:cubicBezTo>
                    <a:cubicBezTo>
                      <a:pt x="2809" y="19890"/>
                      <a:pt x="2809" y="19890"/>
                      <a:pt x="3157" y="19890"/>
                    </a:cubicBezTo>
                    <a:cubicBezTo>
                      <a:pt x="3157" y="19890"/>
                      <a:pt x="3157" y="19890"/>
                      <a:pt x="3506" y="19890"/>
                    </a:cubicBezTo>
                    <a:cubicBezTo>
                      <a:pt x="3506" y="19890"/>
                      <a:pt x="3506" y="20350"/>
                      <a:pt x="3506" y="20350"/>
                    </a:cubicBezTo>
                    <a:cubicBezTo>
                      <a:pt x="3506" y="20350"/>
                      <a:pt x="3854" y="20350"/>
                      <a:pt x="3854" y="20350"/>
                    </a:cubicBezTo>
                    <a:cubicBezTo>
                      <a:pt x="3854" y="20350"/>
                      <a:pt x="3854" y="20350"/>
                      <a:pt x="3854" y="20350"/>
                    </a:cubicBezTo>
                    <a:cubicBezTo>
                      <a:pt x="3854" y="20809"/>
                      <a:pt x="3854" y="20809"/>
                      <a:pt x="3854" y="20809"/>
                    </a:cubicBezTo>
                    <a:cubicBezTo>
                      <a:pt x="4202" y="20809"/>
                      <a:pt x="4202" y="20809"/>
                      <a:pt x="4202" y="20809"/>
                    </a:cubicBezTo>
                    <a:cubicBezTo>
                      <a:pt x="4202" y="20809"/>
                      <a:pt x="4551" y="20809"/>
                      <a:pt x="4551" y="20809"/>
                    </a:cubicBezTo>
                    <a:cubicBezTo>
                      <a:pt x="4551" y="20350"/>
                      <a:pt x="4551" y="20350"/>
                      <a:pt x="4899" y="20350"/>
                    </a:cubicBezTo>
                    <a:cubicBezTo>
                      <a:pt x="4899" y="20350"/>
                      <a:pt x="4899" y="20350"/>
                      <a:pt x="4899" y="20350"/>
                    </a:cubicBezTo>
                    <a:cubicBezTo>
                      <a:pt x="4899" y="20350"/>
                      <a:pt x="5248" y="20350"/>
                      <a:pt x="5248" y="19890"/>
                    </a:cubicBezTo>
                    <a:cubicBezTo>
                      <a:pt x="5248" y="19890"/>
                      <a:pt x="5596" y="19890"/>
                      <a:pt x="5596" y="19890"/>
                    </a:cubicBezTo>
                    <a:cubicBezTo>
                      <a:pt x="5596" y="19890"/>
                      <a:pt x="5596" y="19890"/>
                      <a:pt x="5596" y="19890"/>
                    </a:cubicBezTo>
                    <a:cubicBezTo>
                      <a:pt x="5944" y="19431"/>
                      <a:pt x="5944" y="19431"/>
                      <a:pt x="5944" y="19431"/>
                    </a:cubicBezTo>
                    <a:cubicBezTo>
                      <a:pt x="5944" y="19431"/>
                      <a:pt x="10822" y="18971"/>
                      <a:pt x="11519" y="18971"/>
                    </a:cubicBezTo>
                    <a:cubicBezTo>
                      <a:pt x="11867" y="18971"/>
                      <a:pt x="11867" y="18971"/>
                      <a:pt x="11867" y="18971"/>
                    </a:cubicBezTo>
                    <a:lnTo>
                      <a:pt x="11867" y="18512"/>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32" name="Shape 4532"/>
              <p:cNvSpPr/>
              <p:nvPr/>
            </p:nvSpPr>
            <p:spPr>
              <a:xfrm>
                <a:off x="5510" y="59132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33" name="Shape 4533"/>
              <p:cNvSpPr/>
              <p:nvPr/>
            </p:nvSpPr>
            <p:spPr>
              <a:xfrm>
                <a:off x="24382" y="5629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7200" y="21600"/>
                      <a:pt x="0" y="21600"/>
                    </a:cubicBezTo>
                    <a:cubicBezTo>
                      <a:pt x="720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34" name="Shape 4534"/>
              <p:cNvSpPr/>
              <p:nvPr/>
            </p:nvSpPr>
            <p:spPr>
              <a:xfrm>
                <a:off x="18091" y="56505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10800" y="21600"/>
                      <a:pt x="0" y="21600"/>
                    </a:cubicBezTo>
                    <a:cubicBezTo>
                      <a:pt x="108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35" name="Shape 4535"/>
              <p:cNvSpPr/>
              <p:nvPr/>
            </p:nvSpPr>
            <p:spPr>
              <a:xfrm>
                <a:off x="12849" y="57245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36" name="Shape 4536"/>
              <p:cNvSpPr/>
              <p:nvPr/>
            </p:nvSpPr>
            <p:spPr>
              <a:xfrm>
                <a:off x="7607" y="57245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37" name="Shape 4537"/>
              <p:cNvSpPr/>
              <p:nvPr/>
            </p:nvSpPr>
            <p:spPr>
              <a:xfrm>
                <a:off x="23393" y="601806"/>
                <a:ext cx="46132" cy="272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9722" y="0"/>
                      <a:pt x="8452" y="1543"/>
                      <a:pt x="6574" y="1543"/>
                    </a:cubicBezTo>
                    <a:cubicBezTo>
                      <a:pt x="4696" y="3086"/>
                      <a:pt x="1878" y="6171"/>
                      <a:pt x="0" y="6171"/>
                    </a:cubicBezTo>
                    <a:cubicBezTo>
                      <a:pt x="0" y="6171"/>
                      <a:pt x="0" y="6171"/>
                      <a:pt x="0" y="6171"/>
                    </a:cubicBezTo>
                    <a:cubicBezTo>
                      <a:pt x="939" y="7714"/>
                      <a:pt x="1878" y="7714"/>
                      <a:pt x="3757" y="7714"/>
                    </a:cubicBezTo>
                    <a:cubicBezTo>
                      <a:pt x="7513" y="10800"/>
                      <a:pt x="7513" y="13886"/>
                      <a:pt x="7513" y="18514"/>
                    </a:cubicBezTo>
                    <a:cubicBezTo>
                      <a:pt x="7513" y="20057"/>
                      <a:pt x="7513" y="20057"/>
                      <a:pt x="8452" y="21600"/>
                    </a:cubicBezTo>
                    <a:cubicBezTo>
                      <a:pt x="8452" y="21600"/>
                      <a:pt x="8452" y="21600"/>
                      <a:pt x="8452" y="21600"/>
                    </a:cubicBezTo>
                    <a:cubicBezTo>
                      <a:pt x="8452" y="21600"/>
                      <a:pt x="8452" y="21600"/>
                      <a:pt x="8452" y="21600"/>
                    </a:cubicBezTo>
                    <a:cubicBezTo>
                      <a:pt x="9391" y="21600"/>
                      <a:pt x="9391" y="20057"/>
                      <a:pt x="10330" y="20057"/>
                    </a:cubicBezTo>
                    <a:cubicBezTo>
                      <a:pt x="14087" y="13886"/>
                      <a:pt x="16904" y="10800"/>
                      <a:pt x="18783" y="12343"/>
                    </a:cubicBezTo>
                    <a:cubicBezTo>
                      <a:pt x="19722" y="12343"/>
                      <a:pt x="19722" y="12343"/>
                      <a:pt x="19722" y="12343"/>
                    </a:cubicBezTo>
                    <a:cubicBezTo>
                      <a:pt x="19722" y="12343"/>
                      <a:pt x="19722" y="12343"/>
                      <a:pt x="19722" y="12343"/>
                    </a:cubicBezTo>
                    <a:cubicBezTo>
                      <a:pt x="18783" y="10800"/>
                      <a:pt x="17843" y="7714"/>
                      <a:pt x="18783" y="4629"/>
                    </a:cubicBezTo>
                    <a:cubicBezTo>
                      <a:pt x="18783" y="4629"/>
                      <a:pt x="19722" y="3086"/>
                      <a:pt x="20661" y="1543"/>
                    </a:cubicBezTo>
                    <a:cubicBezTo>
                      <a:pt x="20661" y="1543"/>
                      <a:pt x="21600" y="1543"/>
                      <a:pt x="21600" y="1543"/>
                    </a:cubicBezTo>
                    <a:cubicBezTo>
                      <a:pt x="21600" y="1543"/>
                      <a:pt x="21600" y="1543"/>
                      <a:pt x="21600" y="1543"/>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38" name="Shape 4538"/>
              <p:cNvSpPr/>
              <p:nvPr/>
            </p:nvSpPr>
            <p:spPr>
              <a:xfrm>
                <a:off x="715366" y="637453"/>
                <a:ext cx="268403" cy="1824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988" y="12343"/>
                    </a:moveTo>
                    <a:cubicBezTo>
                      <a:pt x="19988" y="12105"/>
                      <a:pt x="19988" y="11631"/>
                      <a:pt x="19343" y="10919"/>
                    </a:cubicBezTo>
                    <a:cubicBezTo>
                      <a:pt x="19182" y="10681"/>
                      <a:pt x="19021" y="10444"/>
                      <a:pt x="18860" y="10444"/>
                    </a:cubicBezTo>
                    <a:cubicBezTo>
                      <a:pt x="18537" y="9969"/>
                      <a:pt x="18215" y="9732"/>
                      <a:pt x="18215" y="9257"/>
                    </a:cubicBezTo>
                    <a:cubicBezTo>
                      <a:pt x="18215" y="9020"/>
                      <a:pt x="18215" y="9020"/>
                      <a:pt x="17893" y="8545"/>
                    </a:cubicBezTo>
                    <a:cubicBezTo>
                      <a:pt x="17731" y="8308"/>
                      <a:pt x="17570" y="8070"/>
                      <a:pt x="17409" y="7833"/>
                    </a:cubicBezTo>
                    <a:cubicBezTo>
                      <a:pt x="17087" y="7121"/>
                      <a:pt x="16281" y="6884"/>
                      <a:pt x="16281" y="6884"/>
                    </a:cubicBezTo>
                    <a:cubicBezTo>
                      <a:pt x="16119" y="6884"/>
                      <a:pt x="16119" y="6884"/>
                      <a:pt x="16119" y="6884"/>
                    </a:cubicBezTo>
                    <a:cubicBezTo>
                      <a:pt x="15797" y="6171"/>
                      <a:pt x="15797" y="6171"/>
                      <a:pt x="15797" y="6171"/>
                    </a:cubicBezTo>
                    <a:cubicBezTo>
                      <a:pt x="15152" y="5934"/>
                      <a:pt x="15152" y="5934"/>
                      <a:pt x="15152" y="5934"/>
                    </a:cubicBezTo>
                    <a:cubicBezTo>
                      <a:pt x="14991" y="5934"/>
                      <a:pt x="14991" y="5934"/>
                      <a:pt x="14991" y="5934"/>
                    </a:cubicBezTo>
                    <a:cubicBezTo>
                      <a:pt x="14991" y="5697"/>
                      <a:pt x="14830" y="5459"/>
                      <a:pt x="14830" y="4985"/>
                    </a:cubicBezTo>
                    <a:cubicBezTo>
                      <a:pt x="14830" y="4747"/>
                      <a:pt x="14991" y="4273"/>
                      <a:pt x="15313" y="4035"/>
                    </a:cubicBezTo>
                    <a:cubicBezTo>
                      <a:pt x="15475" y="4035"/>
                      <a:pt x="15475" y="4035"/>
                      <a:pt x="15475" y="4035"/>
                    </a:cubicBezTo>
                    <a:cubicBezTo>
                      <a:pt x="15475" y="3798"/>
                      <a:pt x="15313" y="3086"/>
                      <a:pt x="15152" y="2848"/>
                    </a:cubicBezTo>
                    <a:cubicBezTo>
                      <a:pt x="15152" y="2611"/>
                      <a:pt x="15152" y="2611"/>
                      <a:pt x="14991" y="2374"/>
                    </a:cubicBezTo>
                    <a:cubicBezTo>
                      <a:pt x="14991" y="2374"/>
                      <a:pt x="14991" y="2374"/>
                      <a:pt x="14991" y="2136"/>
                    </a:cubicBezTo>
                    <a:cubicBezTo>
                      <a:pt x="14991" y="2136"/>
                      <a:pt x="14991" y="2136"/>
                      <a:pt x="14991" y="2136"/>
                    </a:cubicBezTo>
                    <a:cubicBezTo>
                      <a:pt x="14991" y="2136"/>
                      <a:pt x="14991" y="2136"/>
                      <a:pt x="14991" y="2136"/>
                    </a:cubicBezTo>
                    <a:cubicBezTo>
                      <a:pt x="14991" y="1899"/>
                      <a:pt x="14830" y="1899"/>
                      <a:pt x="14830" y="1899"/>
                    </a:cubicBezTo>
                    <a:cubicBezTo>
                      <a:pt x="14830" y="1899"/>
                      <a:pt x="14830" y="1899"/>
                      <a:pt x="14830" y="1899"/>
                    </a:cubicBezTo>
                    <a:cubicBezTo>
                      <a:pt x="14830" y="1662"/>
                      <a:pt x="14830" y="1662"/>
                      <a:pt x="14669" y="1662"/>
                    </a:cubicBezTo>
                    <a:cubicBezTo>
                      <a:pt x="14669" y="1662"/>
                      <a:pt x="14669" y="1662"/>
                      <a:pt x="14669" y="1424"/>
                    </a:cubicBezTo>
                    <a:cubicBezTo>
                      <a:pt x="14669" y="1424"/>
                      <a:pt x="14669" y="1424"/>
                      <a:pt x="14507" y="1187"/>
                    </a:cubicBezTo>
                    <a:cubicBezTo>
                      <a:pt x="14507" y="1187"/>
                      <a:pt x="14507" y="1187"/>
                      <a:pt x="14507" y="1187"/>
                    </a:cubicBezTo>
                    <a:cubicBezTo>
                      <a:pt x="14507" y="1187"/>
                      <a:pt x="14346" y="949"/>
                      <a:pt x="14346" y="949"/>
                    </a:cubicBezTo>
                    <a:cubicBezTo>
                      <a:pt x="14346" y="949"/>
                      <a:pt x="14346" y="949"/>
                      <a:pt x="14346" y="949"/>
                    </a:cubicBezTo>
                    <a:cubicBezTo>
                      <a:pt x="14185" y="712"/>
                      <a:pt x="14024" y="475"/>
                      <a:pt x="13863" y="237"/>
                    </a:cubicBezTo>
                    <a:cubicBezTo>
                      <a:pt x="13863" y="237"/>
                      <a:pt x="13863" y="237"/>
                      <a:pt x="13863" y="237"/>
                    </a:cubicBezTo>
                    <a:cubicBezTo>
                      <a:pt x="13863" y="237"/>
                      <a:pt x="13863" y="237"/>
                      <a:pt x="13863" y="237"/>
                    </a:cubicBezTo>
                    <a:cubicBezTo>
                      <a:pt x="13701" y="0"/>
                      <a:pt x="13701" y="0"/>
                      <a:pt x="13540" y="0"/>
                    </a:cubicBezTo>
                    <a:cubicBezTo>
                      <a:pt x="13540" y="0"/>
                      <a:pt x="13540" y="0"/>
                      <a:pt x="13540" y="0"/>
                    </a:cubicBezTo>
                    <a:cubicBezTo>
                      <a:pt x="13218" y="0"/>
                      <a:pt x="12734" y="475"/>
                      <a:pt x="12412" y="712"/>
                    </a:cubicBezTo>
                    <a:cubicBezTo>
                      <a:pt x="12412" y="949"/>
                      <a:pt x="12412" y="949"/>
                      <a:pt x="12412" y="1187"/>
                    </a:cubicBezTo>
                    <a:cubicBezTo>
                      <a:pt x="12412" y="1424"/>
                      <a:pt x="12251" y="1662"/>
                      <a:pt x="12090" y="2136"/>
                    </a:cubicBezTo>
                    <a:cubicBezTo>
                      <a:pt x="12090" y="2136"/>
                      <a:pt x="11928" y="2374"/>
                      <a:pt x="11928" y="2374"/>
                    </a:cubicBezTo>
                    <a:cubicBezTo>
                      <a:pt x="11445" y="3086"/>
                      <a:pt x="10800" y="3798"/>
                      <a:pt x="10316" y="4747"/>
                    </a:cubicBezTo>
                    <a:cubicBezTo>
                      <a:pt x="9994" y="5459"/>
                      <a:pt x="9349" y="5459"/>
                      <a:pt x="8704" y="5459"/>
                    </a:cubicBezTo>
                    <a:cubicBezTo>
                      <a:pt x="8221" y="5459"/>
                      <a:pt x="8221" y="5459"/>
                      <a:pt x="8221" y="5459"/>
                    </a:cubicBezTo>
                    <a:cubicBezTo>
                      <a:pt x="7899" y="5459"/>
                      <a:pt x="7737" y="5459"/>
                      <a:pt x="7737" y="5697"/>
                    </a:cubicBezTo>
                    <a:cubicBezTo>
                      <a:pt x="7737" y="5697"/>
                      <a:pt x="7737" y="5697"/>
                      <a:pt x="7737" y="5697"/>
                    </a:cubicBezTo>
                    <a:cubicBezTo>
                      <a:pt x="7737" y="5934"/>
                      <a:pt x="7899" y="6646"/>
                      <a:pt x="7576" y="6884"/>
                    </a:cubicBezTo>
                    <a:cubicBezTo>
                      <a:pt x="7415" y="7358"/>
                      <a:pt x="6770" y="7596"/>
                      <a:pt x="6287" y="8070"/>
                    </a:cubicBezTo>
                    <a:cubicBezTo>
                      <a:pt x="5964" y="8308"/>
                      <a:pt x="5964" y="8308"/>
                      <a:pt x="5964" y="8308"/>
                    </a:cubicBezTo>
                    <a:cubicBezTo>
                      <a:pt x="5803" y="8545"/>
                      <a:pt x="5642" y="8545"/>
                      <a:pt x="5319" y="8545"/>
                    </a:cubicBezTo>
                    <a:cubicBezTo>
                      <a:pt x="4997" y="8545"/>
                      <a:pt x="4513" y="8782"/>
                      <a:pt x="4352" y="8782"/>
                    </a:cubicBezTo>
                    <a:cubicBezTo>
                      <a:pt x="4191" y="9020"/>
                      <a:pt x="4191" y="9020"/>
                      <a:pt x="4030" y="9020"/>
                    </a:cubicBezTo>
                    <a:cubicBezTo>
                      <a:pt x="4030" y="9020"/>
                      <a:pt x="4030" y="9257"/>
                      <a:pt x="4030" y="9257"/>
                    </a:cubicBezTo>
                    <a:cubicBezTo>
                      <a:pt x="3869" y="9495"/>
                      <a:pt x="3707" y="9495"/>
                      <a:pt x="3546" y="9495"/>
                    </a:cubicBezTo>
                    <a:cubicBezTo>
                      <a:pt x="3546" y="9495"/>
                      <a:pt x="3546" y="9495"/>
                      <a:pt x="3546" y="9495"/>
                    </a:cubicBezTo>
                    <a:cubicBezTo>
                      <a:pt x="3546" y="9495"/>
                      <a:pt x="3546" y="9495"/>
                      <a:pt x="3546" y="9495"/>
                    </a:cubicBezTo>
                    <a:cubicBezTo>
                      <a:pt x="3385" y="9495"/>
                      <a:pt x="3224" y="9257"/>
                      <a:pt x="3063" y="9257"/>
                    </a:cubicBezTo>
                    <a:cubicBezTo>
                      <a:pt x="3063" y="9020"/>
                      <a:pt x="2901" y="9020"/>
                      <a:pt x="2901" y="9020"/>
                    </a:cubicBezTo>
                    <a:cubicBezTo>
                      <a:pt x="2579" y="9969"/>
                      <a:pt x="2096" y="9969"/>
                      <a:pt x="1934" y="9969"/>
                    </a:cubicBezTo>
                    <a:cubicBezTo>
                      <a:pt x="1773" y="9969"/>
                      <a:pt x="1773" y="9969"/>
                      <a:pt x="1612" y="9969"/>
                    </a:cubicBezTo>
                    <a:cubicBezTo>
                      <a:pt x="1612" y="9969"/>
                      <a:pt x="1612" y="9969"/>
                      <a:pt x="1612" y="9969"/>
                    </a:cubicBezTo>
                    <a:cubicBezTo>
                      <a:pt x="1451" y="9969"/>
                      <a:pt x="1451" y="9732"/>
                      <a:pt x="1451" y="9732"/>
                    </a:cubicBezTo>
                    <a:cubicBezTo>
                      <a:pt x="1451" y="9732"/>
                      <a:pt x="1451" y="9732"/>
                      <a:pt x="1451" y="9732"/>
                    </a:cubicBezTo>
                    <a:cubicBezTo>
                      <a:pt x="1451" y="9969"/>
                      <a:pt x="1290" y="9969"/>
                      <a:pt x="1290" y="9969"/>
                    </a:cubicBezTo>
                    <a:cubicBezTo>
                      <a:pt x="1290" y="9969"/>
                      <a:pt x="1290" y="9969"/>
                      <a:pt x="1290" y="10207"/>
                    </a:cubicBezTo>
                    <a:cubicBezTo>
                      <a:pt x="1128" y="10207"/>
                      <a:pt x="1128" y="10207"/>
                      <a:pt x="1128" y="10207"/>
                    </a:cubicBezTo>
                    <a:cubicBezTo>
                      <a:pt x="1128" y="10444"/>
                      <a:pt x="1128" y="10444"/>
                      <a:pt x="967" y="10444"/>
                    </a:cubicBezTo>
                    <a:cubicBezTo>
                      <a:pt x="967" y="10444"/>
                      <a:pt x="967" y="10444"/>
                      <a:pt x="967" y="10681"/>
                    </a:cubicBezTo>
                    <a:cubicBezTo>
                      <a:pt x="967" y="10681"/>
                      <a:pt x="806" y="10919"/>
                      <a:pt x="806" y="10919"/>
                    </a:cubicBezTo>
                    <a:cubicBezTo>
                      <a:pt x="645" y="11631"/>
                      <a:pt x="484" y="12105"/>
                      <a:pt x="322" y="12580"/>
                    </a:cubicBezTo>
                    <a:cubicBezTo>
                      <a:pt x="161" y="12818"/>
                      <a:pt x="0" y="13292"/>
                      <a:pt x="0" y="13530"/>
                    </a:cubicBezTo>
                    <a:cubicBezTo>
                      <a:pt x="0" y="13530"/>
                      <a:pt x="0" y="13767"/>
                      <a:pt x="0" y="14004"/>
                    </a:cubicBezTo>
                    <a:cubicBezTo>
                      <a:pt x="161" y="14479"/>
                      <a:pt x="161" y="14954"/>
                      <a:pt x="161" y="15666"/>
                    </a:cubicBezTo>
                    <a:cubicBezTo>
                      <a:pt x="161" y="16378"/>
                      <a:pt x="322" y="16853"/>
                      <a:pt x="645" y="17565"/>
                    </a:cubicBezTo>
                    <a:cubicBezTo>
                      <a:pt x="967" y="18277"/>
                      <a:pt x="967" y="18989"/>
                      <a:pt x="967" y="19226"/>
                    </a:cubicBezTo>
                    <a:cubicBezTo>
                      <a:pt x="1128" y="19464"/>
                      <a:pt x="1128" y="19701"/>
                      <a:pt x="1290" y="19938"/>
                    </a:cubicBezTo>
                    <a:cubicBezTo>
                      <a:pt x="1451" y="20176"/>
                      <a:pt x="1612" y="20413"/>
                      <a:pt x="1934" y="20651"/>
                    </a:cubicBezTo>
                    <a:cubicBezTo>
                      <a:pt x="1934" y="20888"/>
                      <a:pt x="2096" y="20888"/>
                      <a:pt x="2096" y="20888"/>
                    </a:cubicBezTo>
                    <a:cubicBezTo>
                      <a:pt x="2096" y="21125"/>
                      <a:pt x="2096" y="21125"/>
                      <a:pt x="2257" y="21125"/>
                    </a:cubicBezTo>
                    <a:cubicBezTo>
                      <a:pt x="2257" y="21125"/>
                      <a:pt x="2257" y="21125"/>
                      <a:pt x="2257" y="21363"/>
                    </a:cubicBezTo>
                    <a:cubicBezTo>
                      <a:pt x="2418" y="21363"/>
                      <a:pt x="2418" y="21363"/>
                      <a:pt x="2418" y="21363"/>
                    </a:cubicBezTo>
                    <a:cubicBezTo>
                      <a:pt x="2418" y="21363"/>
                      <a:pt x="2418" y="21600"/>
                      <a:pt x="2418" y="21600"/>
                    </a:cubicBezTo>
                    <a:cubicBezTo>
                      <a:pt x="2418" y="21600"/>
                      <a:pt x="2579" y="21600"/>
                      <a:pt x="2579" y="21600"/>
                    </a:cubicBezTo>
                    <a:cubicBezTo>
                      <a:pt x="2579" y="21600"/>
                      <a:pt x="2579" y="21600"/>
                      <a:pt x="2579" y="21600"/>
                    </a:cubicBezTo>
                    <a:cubicBezTo>
                      <a:pt x="2579" y="21600"/>
                      <a:pt x="2579" y="21600"/>
                      <a:pt x="2579" y="21600"/>
                    </a:cubicBezTo>
                    <a:cubicBezTo>
                      <a:pt x="2579" y="21600"/>
                      <a:pt x="2579" y="21600"/>
                      <a:pt x="2579" y="21600"/>
                    </a:cubicBezTo>
                    <a:cubicBezTo>
                      <a:pt x="2579" y="21600"/>
                      <a:pt x="2579" y="21363"/>
                      <a:pt x="2579" y="21363"/>
                    </a:cubicBezTo>
                    <a:cubicBezTo>
                      <a:pt x="2579" y="21363"/>
                      <a:pt x="2579" y="21363"/>
                      <a:pt x="2579" y="21363"/>
                    </a:cubicBezTo>
                    <a:cubicBezTo>
                      <a:pt x="2740" y="21363"/>
                      <a:pt x="2740" y="21125"/>
                      <a:pt x="2740" y="21125"/>
                    </a:cubicBezTo>
                    <a:cubicBezTo>
                      <a:pt x="2740" y="21125"/>
                      <a:pt x="2740" y="21125"/>
                      <a:pt x="2740" y="21125"/>
                    </a:cubicBezTo>
                    <a:cubicBezTo>
                      <a:pt x="2740" y="20888"/>
                      <a:pt x="2740" y="20888"/>
                      <a:pt x="2740" y="20888"/>
                    </a:cubicBezTo>
                    <a:cubicBezTo>
                      <a:pt x="2740" y="20888"/>
                      <a:pt x="2740" y="20888"/>
                      <a:pt x="2740" y="20888"/>
                    </a:cubicBezTo>
                    <a:cubicBezTo>
                      <a:pt x="2740" y="20651"/>
                      <a:pt x="2740" y="20651"/>
                      <a:pt x="2740" y="20651"/>
                    </a:cubicBezTo>
                    <a:cubicBezTo>
                      <a:pt x="2740" y="20651"/>
                      <a:pt x="2740" y="20651"/>
                      <a:pt x="2740" y="20651"/>
                    </a:cubicBezTo>
                    <a:cubicBezTo>
                      <a:pt x="2740" y="20651"/>
                      <a:pt x="2740" y="20651"/>
                      <a:pt x="2740" y="20413"/>
                    </a:cubicBezTo>
                    <a:cubicBezTo>
                      <a:pt x="2740" y="20413"/>
                      <a:pt x="2740" y="20413"/>
                      <a:pt x="2740" y="20413"/>
                    </a:cubicBezTo>
                    <a:cubicBezTo>
                      <a:pt x="2740" y="20413"/>
                      <a:pt x="2740" y="20413"/>
                      <a:pt x="2740" y="20413"/>
                    </a:cubicBezTo>
                    <a:cubicBezTo>
                      <a:pt x="2740" y="20413"/>
                      <a:pt x="2740" y="20176"/>
                      <a:pt x="2740" y="20176"/>
                    </a:cubicBezTo>
                    <a:cubicBezTo>
                      <a:pt x="2740" y="19938"/>
                      <a:pt x="2740" y="19938"/>
                      <a:pt x="2740" y="19938"/>
                    </a:cubicBezTo>
                    <a:cubicBezTo>
                      <a:pt x="4030" y="19464"/>
                      <a:pt x="4030" y="19464"/>
                      <a:pt x="4030" y="19464"/>
                    </a:cubicBezTo>
                    <a:cubicBezTo>
                      <a:pt x="4836" y="18989"/>
                      <a:pt x="4836" y="18989"/>
                      <a:pt x="4836" y="18989"/>
                    </a:cubicBezTo>
                    <a:cubicBezTo>
                      <a:pt x="6125" y="19226"/>
                      <a:pt x="6125" y="19226"/>
                      <a:pt x="6125" y="19226"/>
                    </a:cubicBezTo>
                    <a:cubicBezTo>
                      <a:pt x="6125" y="17802"/>
                      <a:pt x="6125" y="17802"/>
                      <a:pt x="6125" y="17802"/>
                    </a:cubicBezTo>
                    <a:cubicBezTo>
                      <a:pt x="6125" y="17802"/>
                      <a:pt x="6125" y="17802"/>
                      <a:pt x="6125" y="17802"/>
                    </a:cubicBezTo>
                    <a:cubicBezTo>
                      <a:pt x="6287" y="17327"/>
                      <a:pt x="7415" y="15429"/>
                      <a:pt x="8382" y="15429"/>
                    </a:cubicBezTo>
                    <a:cubicBezTo>
                      <a:pt x="9027" y="15429"/>
                      <a:pt x="9672" y="16615"/>
                      <a:pt x="9994" y="17090"/>
                    </a:cubicBezTo>
                    <a:cubicBezTo>
                      <a:pt x="13057" y="17802"/>
                      <a:pt x="13057" y="17802"/>
                      <a:pt x="13057" y="17802"/>
                    </a:cubicBezTo>
                    <a:cubicBezTo>
                      <a:pt x="13057" y="17327"/>
                      <a:pt x="13379" y="16378"/>
                      <a:pt x="13540" y="16141"/>
                    </a:cubicBezTo>
                    <a:cubicBezTo>
                      <a:pt x="13863" y="15903"/>
                      <a:pt x="14185" y="15903"/>
                      <a:pt x="14507" y="16141"/>
                    </a:cubicBezTo>
                    <a:cubicBezTo>
                      <a:pt x="14669" y="16141"/>
                      <a:pt x="14830" y="16141"/>
                      <a:pt x="14991" y="16141"/>
                    </a:cubicBezTo>
                    <a:cubicBezTo>
                      <a:pt x="14991" y="16141"/>
                      <a:pt x="15152" y="16141"/>
                      <a:pt x="15152" y="16141"/>
                    </a:cubicBezTo>
                    <a:cubicBezTo>
                      <a:pt x="15636" y="15903"/>
                      <a:pt x="16281" y="15191"/>
                      <a:pt x="17087" y="15191"/>
                    </a:cubicBezTo>
                    <a:cubicBezTo>
                      <a:pt x="17409" y="15191"/>
                      <a:pt x="17731" y="15429"/>
                      <a:pt x="17893" y="15429"/>
                    </a:cubicBezTo>
                    <a:cubicBezTo>
                      <a:pt x="18054" y="15429"/>
                      <a:pt x="18054" y="15429"/>
                      <a:pt x="18215" y="15429"/>
                    </a:cubicBezTo>
                    <a:cubicBezTo>
                      <a:pt x="18215" y="15429"/>
                      <a:pt x="18215" y="15429"/>
                      <a:pt x="18376" y="15191"/>
                    </a:cubicBezTo>
                    <a:cubicBezTo>
                      <a:pt x="18376" y="14954"/>
                      <a:pt x="18699" y="14479"/>
                      <a:pt x="19182" y="14479"/>
                    </a:cubicBezTo>
                    <a:cubicBezTo>
                      <a:pt x="19666" y="14479"/>
                      <a:pt x="20472" y="14954"/>
                      <a:pt x="20633" y="15191"/>
                    </a:cubicBezTo>
                    <a:cubicBezTo>
                      <a:pt x="21600" y="14954"/>
                      <a:pt x="21600" y="14954"/>
                      <a:pt x="21600" y="14954"/>
                    </a:cubicBezTo>
                    <a:cubicBezTo>
                      <a:pt x="21278" y="14242"/>
                      <a:pt x="21278" y="14242"/>
                      <a:pt x="21278" y="14242"/>
                    </a:cubicBezTo>
                    <a:cubicBezTo>
                      <a:pt x="20472" y="13530"/>
                      <a:pt x="19988" y="13055"/>
                      <a:pt x="19988" y="12343"/>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39" name="Shape 4539"/>
              <p:cNvSpPr/>
              <p:nvPr/>
            </p:nvSpPr>
            <p:spPr>
              <a:xfrm>
                <a:off x="450182" y="576644"/>
                <a:ext cx="260991" cy="207592"/>
              </a:xfrm>
              <a:custGeom>
                <a:avLst/>
                <a:gdLst/>
                <a:ahLst/>
                <a:cxnLst>
                  <a:cxn ang="0">
                    <a:pos x="wd2" y="hd2"/>
                  </a:cxn>
                  <a:cxn ang="5400000">
                    <a:pos x="wd2" y="hd2"/>
                  </a:cxn>
                  <a:cxn ang="10800000">
                    <a:pos x="wd2" y="hd2"/>
                  </a:cxn>
                  <a:cxn ang="16200000">
                    <a:pos x="wd2" y="hd2"/>
                  </a:cxn>
                </a:cxnLst>
                <a:rect l="0" t="0" r="r" b="b"/>
                <a:pathLst>
                  <a:path w="21508" h="21600" fill="norm" stroke="1" extrusionOk="0">
                    <a:moveTo>
                      <a:pt x="20511" y="1454"/>
                    </a:moveTo>
                    <a:cubicBezTo>
                      <a:pt x="20345" y="1454"/>
                      <a:pt x="20345" y="1246"/>
                      <a:pt x="20345" y="1246"/>
                    </a:cubicBezTo>
                    <a:cubicBezTo>
                      <a:pt x="20345" y="1246"/>
                      <a:pt x="20345" y="1246"/>
                      <a:pt x="20345" y="1246"/>
                    </a:cubicBezTo>
                    <a:cubicBezTo>
                      <a:pt x="20179" y="1038"/>
                      <a:pt x="20179" y="1038"/>
                      <a:pt x="20179" y="831"/>
                    </a:cubicBezTo>
                    <a:cubicBezTo>
                      <a:pt x="20013" y="831"/>
                      <a:pt x="20013" y="623"/>
                      <a:pt x="20013" y="623"/>
                    </a:cubicBezTo>
                    <a:cubicBezTo>
                      <a:pt x="19846" y="415"/>
                      <a:pt x="19846" y="415"/>
                      <a:pt x="19680" y="208"/>
                    </a:cubicBezTo>
                    <a:cubicBezTo>
                      <a:pt x="19680" y="208"/>
                      <a:pt x="19680" y="208"/>
                      <a:pt x="19680" y="208"/>
                    </a:cubicBezTo>
                    <a:cubicBezTo>
                      <a:pt x="19680" y="208"/>
                      <a:pt x="19680" y="208"/>
                      <a:pt x="19680" y="208"/>
                    </a:cubicBezTo>
                    <a:cubicBezTo>
                      <a:pt x="19680" y="208"/>
                      <a:pt x="19680" y="208"/>
                      <a:pt x="19680" y="208"/>
                    </a:cubicBezTo>
                    <a:cubicBezTo>
                      <a:pt x="19680" y="208"/>
                      <a:pt x="19680" y="208"/>
                      <a:pt x="19680" y="208"/>
                    </a:cubicBezTo>
                    <a:cubicBezTo>
                      <a:pt x="19514" y="208"/>
                      <a:pt x="19348" y="415"/>
                      <a:pt x="19348" y="623"/>
                    </a:cubicBezTo>
                    <a:cubicBezTo>
                      <a:pt x="19182" y="623"/>
                      <a:pt x="19182" y="623"/>
                      <a:pt x="19182" y="623"/>
                    </a:cubicBezTo>
                    <a:cubicBezTo>
                      <a:pt x="18850" y="1038"/>
                      <a:pt x="18683" y="1454"/>
                      <a:pt x="18351" y="1662"/>
                    </a:cubicBezTo>
                    <a:cubicBezTo>
                      <a:pt x="18185" y="1662"/>
                      <a:pt x="18019" y="1662"/>
                      <a:pt x="17853" y="1662"/>
                    </a:cubicBezTo>
                    <a:cubicBezTo>
                      <a:pt x="17354" y="1662"/>
                      <a:pt x="16856" y="1454"/>
                      <a:pt x="16523" y="1246"/>
                    </a:cubicBezTo>
                    <a:cubicBezTo>
                      <a:pt x="16523" y="1246"/>
                      <a:pt x="16357" y="1038"/>
                      <a:pt x="15859" y="1038"/>
                    </a:cubicBezTo>
                    <a:cubicBezTo>
                      <a:pt x="15693" y="1038"/>
                      <a:pt x="15526" y="1246"/>
                      <a:pt x="15194" y="1246"/>
                    </a:cubicBezTo>
                    <a:cubicBezTo>
                      <a:pt x="15194" y="1246"/>
                      <a:pt x="15028" y="1246"/>
                      <a:pt x="15028" y="1246"/>
                    </a:cubicBezTo>
                    <a:cubicBezTo>
                      <a:pt x="14862" y="1246"/>
                      <a:pt x="14696" y="1246"/>
                      <a:pt x="14696" y="1246"/>
                    </a:cubicBezTo>
                    <a:cubicBezTo>
                      <a:pt x="14530" y="1246"/>
                      <a:pt x="14363" y="1246"/>
                      <a:pt x="14197" y="1246"/>
                    </a:cubicBezTo>
                    <a:cubicBezTo>
                      <a:pt x="14197" y="1246"/>
                      <a:pt x="14197" y="1246"/>
                      <a:pt x="14197" y="1246"/>
                    </a:cubicBezTo>
                    <a:cubicBezTo>
                      <a:pt x="14031" y="1246"/>
                      <a:pt x="13699" y="1454"/>
                      <a:pt x="13533" y="1662"/>
                    </a:cubicBezTo>
                    <a:cubicBezTo>
                      <a:pt x="13366" y="1869"/>
                      <a:pt x="13200" y="2077"/>
                      <a:pt x="13034" y="2285"/>
                    </a:cubicBezTo>
                    <a:cubicBezTo>
                      <a:pt x="12868" y="2285"/>
                      <a:pt x="12536" y="2492"/>
                      <a:pt x="12037" y="2492"/>
                    </a:cubicBezTo>
                    <a:cubicBezTo>
                      <a:pt x="11705" y="2492"/>
                      <a:pt x="11206" y="2285"/>
                      <a:pt x="10874" y="2285"/>
                    </a:cubicBezTo>
                    <a:cubicBezTo>
                      <a:pt x="10708" y="2077"/>
                      <a:pt x="10542" y="2077"/>
                      <a:pt x="10376" y="1869"/>
                    </a:cubicBezTo>
                    <a:cubicBezTo>
                      <a:pt x="10043" y="1662"/>
                      <a:pt x="9711" y="1246"/>
                      <a:pt x="9545" y="1246"/>
                    </a:cubicBezTo>
                    <a:cubicBezTo>
                      <a:pt x="9379" y="1246"/>
                      <a:pt x="8714" y="1454"/>
                      <a:pt x="8216" y="1869"/>
                    </a:cubicBezTo>
                    <a:cubicBezTo>
                      <a:pt x="8050" y="1869"/>
                      <a:pt x="8050" y="1869"/>
                      <a:pt x="7883" y="1869"/>
                    </a:cubicBezTo>
                    <a:cubicBezTo>
                      <a:pt x="7385" y="1869"/>
                      <a:pt x="7219" y="1454"/>
                      <a:pt x="7053" y="1038"/>
                    </a:cubicBezTo>
                    <a:cubicBezTo>
                      <a:pt x="6886" y="831"/>
                      <a:pt x="6886" y="623"/>
                      <a:pt x="6720" y="415"/>
                    </a:cubicBezTo>
                    <a:cubicBezTo>
                      <a:pt x="6720" y="415"/>
                      <a:pt x="6554" y="415"/>
                      <a:pt x="6222" y="415"/>
                    </a:cubicBezTo>
                    <a:cubicBezTo>
                      <a:pt x="6056" y="208"/>
                      <a:pt x="5557" y="208"/>
                      <a:pt x="5225" y="0"/>
                    </a:cubicBezTo>
                    <a:cubicBezTo>
                      <a:pt x="5225" y="0"/>
                      <a:pt x="5059" y="0"/>
                      <a:pt x="5059" y="208"/>
                    </a:cubicBezTo>
                    <a:cubicBezTo>
                      <a:pt x="5059" y="208"/>
                      <a:pt x="5059" y="208"/>
                      <a:pt x="4893" y="208"/>
                    </a:cubicBezTo>
                    <a:cubicBezTo>
                      <a:pt x="4893" y="415"/>
                      <a:pt x="4726" y="623"/>
                      <a:pt x="4394" y="623"/>
                    </a:cubicBezTo>
                    <a:cubicBezTo>
                      <a:pt x="4394" y="623"/>
                      <a:pt x="4394" y="623"/>
                      <a:pt x="4394" y="623"/>
                    </a:cubicBezTo>
                    <a:cubicBezTo>
                      <a:pt x="4394" y="623"/>
                      <a:pt x="4394" y="623"/>
                      <a:pt x="4394" y="623"/>
                    </a:cubicBezTo>
                    <a:cubicBezTo>
                      <a:pt x="4228" y="415"/>
                      <a:pt x="4228" y="415"/>
                      <a:pt x="4228" y="415"/>
                    </a:cubicBezTo>
                    <a:cubicBezTo>
                      <a:pt x="3896" y="415"/>
                      <a:pt x="3563" y="415"/>
                      <a:pt x="3231" y="415"/>
                    </a:cubicBezTo>
                    <a:cubicBezTo>
                      <a:pt x="2899" y="415"/>
                      <a:pt x="2899" y="415"/>
                      <a:pt x="2899" y="415"/>
                    </a:cubicBezTo>
                    <a:cubicBezTo>
                      <a:pt x="2733" y="623"/>
                      <a:pt x="2733" y="1038"/>
                      <a:pt x="2733" y="1454"/>
                    </a:cubicBezTo>
                    <a:cubicBezTo>
                      <a:pt x="2733" y="1869"/>
                      <a:pt x="2566" y="2077"/>
                      <a:pt x="2400" y="2285"/>
                    </a:cubicBezTo>
                    <a:cubicBezTo>
                      <a:pt x="2234" y="2700"/>
                      <a:pt x="1736" y="3323"/>
                      <a:pt x="1736" y="3738"/>
                    </a:cubicBezTo>
                    <a:cubicBezTo>
                      <a:pt x="1736" y="3738"/>
                      <a:pt x="1736" y="3946"/>
                      <a:pt x="1736" y="3946"/>
                    </a:cubicBezTo>
                    <a:cubicBezTo>
                      <a:pt x="1736" y="3946"/>
                      <a:pt x="1736" y="3946"/>
                      <a:pt x="1736" y="3946"/>
                    </a:cubicBezTo>
                    <a:cubicBezTo>
                      <a:pt x="1736" y="4154"/>
                      <a:pt x="1570" y="4154"/>
                      <a:pt x="1570" y="4154"/>
                    </a:cubicBezTo>
                    <a:cubicBezTo>
                      <a:pt x="1570" y="4154"/>
                      <a:pt x="1570" y="4362"/>
                      <a:pt x="1570" y="4362"/>
                    </a:cubicBezTo>
                    <a:cubicBezTo>
                      <a:pt x="1570" y="4362"/>
                      <a:pt x="1570" y="4362"/>
                      <a:pt x="1570" y="4362"/>
                    </a:cubicBezTo>
                    <a:cubicBezTo>
                      <a:pt x="1570" y="4362"/>
                      <a:pt x="1570" y="4569"/>
                      <a:pt x="1570" y="4569"/>
                    </a:cubicBezTo>
                    <a:cubicBezTo>
                      <a:pt x="1570" y="4569"/>
                      <a:pt x="1570" y="4777"/>
                      <a:pt x="1736" y="4777"/>
                    </a:cubicBezTo>
                    <a:cubicBezTo>
                      <a:pt x="1736" y="4777"/>
                      <a:pt x="1736" y="4985"/>
                      <a:pt x="1736" y="4985"/>
                    </a:cubicBezTo>
                    <a:cubicBezTo>
                      <a:pt x="1736" y="5192"/>
                      <a:pt x="1736" y="5192"/>
                      <a:pt x="1736" y="5192"/>
                    </a:cubicBezTo>
                    <a:cubicBezTo>
                      <a:pt x="1736" y="5192"/>
                      <a:pt x="1736" y="5400"/>
                      <a:pt x="1736" y="5400"/>
                    </a:cubicBezTo>
                    <a:cubicBezTo>
                      <a:pt x="1736" y="5400"/>
                      <a:pt x="1736" y="5608"/>
                      <a:pt x="1736" y="5608"/>
                    </a:cubicBezTo>
                    <a:cubicBezTo>
                      <a:pt x="1902" y="6438"/>
                      <a:pt x="1902" y="8723"/>
                      <a:pt x="1403" y="9346"/>
                    </a:cubicBezTo>
                    <a:cubicBezTo>
                      <a:pt x="1071" y="9762"/>
                      <a:pt x="905" y="10385"/>
                      <a:pt x="739" y="10592"/>
                    </a:cubicBezTo>
                    <a:cubicBezTo>
                      <a:pt x="739" y="10592"/>
                      <a:pt x="739" y="10592"/>
                      <a:pt x="739" y="10592"/>
                    </a:cubicBezTo>
                    <a:cubicBezTo>
                      <a:pt x="739" y="10800"/>
                      <a:pt x="739" y="10800"/>
                      <a:pt x="739" y="10800"/>
                    </a:cubicBezTo>
                    <a:cubicBezTo>
                      <a:pt x="739" y="10800"/>
                      <a:pt x="240" y="11215"/>
                      <a:pt x="74" y="12046"/>
                    </a:cubicBezTo>
                    <a:cubicBezTo>
                      <a:pt x="-92" y="12877"/>
                      <a:pt x="74" y="13292"/>
                      <a:pt x="74" y="13915"/>
                    </a:cubicBezTo>
                    <a:cubicBezTo>
                      <a:pt x="74" y="14123"/>
                      <a:pt x="74" y="14538"/>
                      <a:pt x="74" y="14746"/>
                    </a:cubicBezTo>
                    <a:cubicBezTo>
                      <a:pt x="74" y="15162"/>
                      <a:pt x="240" y="15369"/>
                      <a:pt x="406" y="15577"/>
                    </a:cubicBezTo>
                    <a:cubicBezTo>
                      <a:pt x="406" y="15785"/>
                      <a:pt x="406" y="15992"/>
                      <a:pt x="573" y="15992"/>
                    </a:cubicBezTo>
                    <a:cubicBezTo>
                      <a:pt x="573" y="15992"/>
                      <a:pt x="573" y="16200"/>
                      <a:pt x="573" y="16200"/>
                    </a:cubicBezTo>
                    <a:cubicBezTo>
                      <a:pt x="573" y="16200"/>
                      <a:pt x="573" y="16408"/>
                      <a:pt x="573" y="16408"/>
                    </a:cubicBezTo>
                    <a:cubicBezTo>
                      <a:pt x="573" y="16408"/>
                      <a:pt x="573" y="16408"/>
                      <a:pt x="573" y="16408"/>
                    </a:cubicBezTo>
                    <a:cubicBezTo>
                      <a:pt x="739" y="16615"/>
                      <a:pt x="1736" y="16823"/>
                      <a:pt x="2400" y="17031"/>
                    </a:cubicBezTo>
                    <a:cubicBezTo>
                      <a:pt x="2733" y="17031"/>
                      <a:pt x="2899" y="17031"/>
                      <a:pt x="3231" y="17238"/>
                    </a:cubicBezTo>
                    <a:cubicBezTo>
                      <a:pt x="4228" y="17446"/>
                      <a:pt x="5225" y="19315"/>
                      <a:pt x="5225" y="19938"/>
                    </a:cubicBezTo>
                    <a:cubicBezTo>
                      <a:pt x="5225" y="20354"/>
                      <a:pt x="5723" y="21392"/>
                      <a:pt x="6056" y="21600"/>
                    </a:cubicBezTo>
                    <a:cubicBezTo>
                      <a:pt x="6222" y="21600"/>
                      <a:pt x="6222" y="21600"/>
                      <a:pt x="6222" y="21600"/>
                    </a:cubicBezTo>
                    <a:cubicBezTo>
                      <a:pt x="6388" y="21600"/>
                      <a:pt x="6720" y="21392"/>
                      <a:pt x="6886" y="21392"/>
                    </a:cubicBezTo>
                    <a:cubicBezTo>
                      <a:pt x="7219" y="21185"/>
                      <a:pt x="7551" y="20977"/>
                      <a:pt x="7883" y="20977"/>
                    </a:cubicBezTo>
                    <a:cubicBezTo>
                      <a:pt x="8216" y="20977"/>
                      <a:pt x="8216" y="20977"/>
                      <a:pt x="8216" y="20977"/>
                    </a:cubicBezTo>
                    <a:cubicBezTo>
                      <a:pt x="9711" y="20977"/>
                      <a:pt x="10043" y="20769"/>
                      <a:pt x="10043" y="20769"/>
                    </a:cubicBezTo>
                    <a:cubicBezTo>
                      <a:pt x="10210" y="20769"/>
                      <a:pt x="10376" y="20562"/>
                      <a:pt x="10376" y="20562"/>
                    </a:cubicBezTo>
                    <a:cubicBezTo>
                      <a:pt x="10376" y="20562"/>
                      <a:pt x="10376" y="20562"/>
                      <a:pt x="10376" y="20562"/>
                    </a:cubicBezTo>
                    <a:cubicBezTo>
                      <a:pt x="10376" y="20562"/>
                      <a:pt x="10542" y="20354"/>
                      <a:pt x="10542" y="20354"/>
                    </a:cubicBezTo>
                    <a:cubicBezTo>
                      <a:pt x="10542" y="20354"/>
                      <a:pt x="10542" y="20146"/>
                      <a:pt x="10542" y="20146"/>
                    </a:cubicBezTo>
                    <a:cubicBezTo>
                      <a:pt x="10542" y="20146"/>
                      <a:pt x="10542" y="19938"/>
                      <a:pt x="10542" y="19938"/>
                    </a:cubicBezTo>
                    <a:cubicBezTo>
                      <a:pt x="10542" y="19938"/>
                      <a:pt x="10542" y="19731"/>
                      <a:pt x="10708" y="19731"/>
                    </a:cubicBezTo>
                    <a:cubicBezTo>
                      <a:pt x="10708" y="19731"/>
                      <a:pt x="10708" y="19523"/>
                      <a:pt x="10708" y="19523"/>
                    </a:cubicBezTo>
                    <a:cubicBezTo>
                      <a:pt x="10708" y="19523"/>
                      <a:pt x="10708" y="19315"/>
                      <a:pt x="10708" y="19315"/>
                    </a:cubicBezTo>
                    <a:cubicBezTo>
                      <a:pt x="10708" y="19315"/>
                      <a:pt x="10708" y="19315"/>
                      <a:pt x="10708" y="19315"/>
                    </a:cubicBezTo>
                    <a:cubicBezTo>
                      <a:pt x="10708" y="19108"/>
                      <a:pt x="10708" y="19108"/>
                      <a:pt x="10708" y="19108"/>
                    </a:cubicBezTo>
                    <a:cubicBezTo>
                      <a:pt x="10708" y="18900"/>
                      <a:pt x="10708" y="18900"/>
                      <a:pt x="10708" y="18900"/>
                    </a:cubicBezTo>
                    <a:cubicBezTo>
                      <a:pt x="10874" y="18900"/>
                      <a:pt x="10874" y="18900"/>
                      <a:pt x="10874" y="18692"/>
                    </a:cubicBezTo>
                    <a:cubicBezTo>
                      <a:pt x="10874" y="18692"/>
                      <a:pt x="10874" y="18692"/>
                      <a:pt x="10874" y="18692"/>
                    </a:cubicBezTo>
                    <a:cubicBezTo>
                      <a:pt x="10874" y="18692"/>
                      <a:pt x="10874" y="18692"/>
                      <a:pt x="10874" y="18692"/>
                    </a:cubicBezTo>
                    <a:cubicBezTo>
                      <a:pt x="10874" y="18692"/>
                      <a:pt x="10874" y="18692"/>
                      <a:pt x="10874" y="18692"/>
                    </a:cubicBezTo>
                    <a:cubicBezTo>
                      <a:pt x="10874" y="18485"/>
                      <a:pt x="10874" y="18485"/>
                      <a:pt x="10874" y="18485"/>
                    </a:cubicBezTo>
                    <a:cubicBezTo>
                      <a:pt x="10874" y="18485"/>
                      <a:pt x="10874" y="18485"/>
                      <a:pt x="10874" y="18485"/>
                    </a:cubicBezTo>
                    <a:cubicBezTo>
                      <a:pt x="10874" y="18277"/>
                      <a:pt x="10874" y="18277"/>
                      <a:pt x="10874" y="18277"/>
                    </a:cubicBezTo>
                    <a:cubicBezTo>
                      <a:pt x="12868" y="15785"/>
                      <a:pt x="13200" y="15577"/>
                      <a:pt x="13200" y="15577"/>
                    </a:cubicBezTo>
                    <a:cubicBezTo>
                      <a:pt x="13366" y="15577"/>
                      <a:pt x="13533" y="15577"/>
                      <a:pt x="13699" y="15577"/>
                    </a:cubicBezTo>
                    <a:cubicBezTo>
                      <a:pt x="13865" y="15577"/>
                      <a:pt x="14031" y="15577"/>
                      <a:pt x="14197" y="15577"/>
                    </a:cubicBezTo>
                    <a:cubicBezTo>
                      <a:pt x="14363" y="15369"/>
                      <a:pt x="14530" y="15369"/>
                      <a:pt x="14696" y="15369"/>
                    </a:cubicBezTo>
                    <a:cubicBezTo>
                      <a:pt x="15028" y="15369"/>
                      <a:pt x="15693" y="15785"/>
                      <a:pt x="16025" y="16408"/>
                    </a:cubicBezTo>
                    <a:cubicBezTo>
                      <a:pt x="16025" y="16408"/>
                      <a:pt x="16025" y="16200"/>
                      <a:pt x="16025" y="16200"/>
                    </a:cubicBezTo>
                    <a:cubicBezTo>
                      <a:pt x="16357" y="15369"/>
                      <a:pt x="16357" y="15369"/>
                      <a:pt x="16357" y="15369"/>
                    </a:cubicBezTo>
                    <a:cubicBezTo>
                      <a:pt x="16690" y="14746"/>
                      <a:pt x="17520" y="12877"/>
                      <a:pt x="17520" y="12462"/>
                    </a:cubicBezTo>
                    <a:cubicBezTo>
                      <a:pt x="17520" y="11838"/>
                      <a:pt x="18019" y="11423"/>
                      <a:pt x="18185" y="11215"/>
                    </a:cubicBezTo>
                    <a:cubicBezTo>
                      <a:pt x="18351" y="11215"/>
                      <a:pt x="18351" y="11008"/>
                      <a:pt x="18517" y="11008"/>
                    </a:cubicBezTo>
                    <a:cubicBezTo>
                      <a:pt x="18517" y="10800"/>
                      <a:pt x="18517" y="10800"/>
                      <a:pt x="18517" y="10800"/>
                    </a:cubicBezTo>
                    <a:cubicBezTo>
                      <a:pt x="18517" y="10385"/>
                      <a:pt x="18517" y="9554"/>
                      <a:pt x="18850" y="9346"/>
                    </a:cubicBezTo>
                    <a:cubicBezTo>
                      <a:pt x="19016" y="9138"/>
                      <a:pt x="19182" y="8515"/>
                      <a:pt x="19182" y="8308"/>
                    </a:cubicBezTo>
                    <a:cubicBezTo>
                      <a:pt x="19016" y="7685"/>
                      <a:pt x="20345" y="5400"/>
                      <a:pt x="20345" y="5400"/>
                    </a:cubicBezTo>
                    <a:cubicBezTo>
                      <a:pt x="20511" y="5192"/>
                      <a:pt x="20677" y="5192"/>
                      <a:pt x="21010" y="4985"/>
                    </a:cubicBezTo>
                    <a:cubicBezTo>
                      <a:pt x="21010" y="4985"/>
                      <a:pt x="21342" y="4985"/>
                      <a:pt x="21342" y="4777"/>
                    </a:cubicBezTo>
                    <a:cubicBezTo>
                      <a:pt x="21342" y="4777"/>
                      <a:pt x="21342" y="4569"/>
                      <a:pt x="21342" y="4569"/>
                    </a:cubicBezTo>
                    <a:cubicBezTo>
                      <a:pt x="21342" y="4154"/>
                      <a:pt x="21508" y="3946"/>
                      <a:pt x="21508" y="3738"/>
                    </a:cubicBezTo>
                    <a:cubicBezTo>
                      <a:pt x="21010" y="3738"/>
                      <a:pt x="20511" y="3115"/>
                      <a:pt x="20511" y="2492"/>
                    </a:cubicBezTo>
                    <a:cubicBezTo>
                      <a:pt x="20511" y="2492"/>
                      <a:pt x="20511" y="2285"/>
                      <a:pt x="20511" y="2285"/>
                    </a:cubicBezTo>
                    <a:cubicBezTo>
                      <a:pt x="20511" y="2285"/>
                      <a:pt x="20511" y="2285"/>
                      <a:pt x="20511" y="2077"/>
                    </a:cubicBezTo>
                    <a:cubicBezTo>
                      <a:pt x="20511" y="2077"/>
                      <a:pt x="20511" y="2077"/>
                      <a:pt x="20511" y="1869"/>
                    </a:cubicBezTo>
                    <a:cubicBezTo>
                      <a:pt x="20511" y="1869"/>
                      <a:pt x="20511" y="1869"/>
                      <a:pt x="20511" y="1869"/>
                    </a:cubicBezTo>
                    <a:cubicBezTo>
                      <a:pt x="20511" y="1662"/>
                      <a:pt x="20511" y="1662"/>
                      <a:pt x="20511" y="1662"/>
                    </a:cubicBezTo>
                    <a:cubicBezTo>
                      <a:pt x="20511" y="1454"/>
                      <a:pt x="20511" y="1454"/>
                      <a:pt x="20511" y="1454"/>
                    </a:cubicBezTo>
                    <a:cubicBezTo>
                      <a:pt x="20511" y="1454"/>
                      <a:pt x="20511" y="1454"/>
                      <a:pt x="20511" y="1454"/>
                    </a:cubicBezTo>
                    <a:cubicBezTo>
                      <a:pt x="20511" y="1454"/>
                      <a:pt x="20511" y="1454"/>
                      <a:pt x="20511" y="145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40" name="Shape 4540"/>
              <p:cNvSpPr/>
              <p:nvPr/>
            </p:nvSpPr>
            <p:spPr>
              <a:xfrm>
                <a:off x="405027" y="608097"/>
                <a:ext cx="60115" cy="130008"/>
              </a:xfrm>
              <a:custGeom>
                <a:avLst/>
                <a:gdLst/>
                <a:ahLst/>
                <a:cxnLst>
                  <a:cxn ang="0">
                    <a:pos x="wd2" y="hd2"/>
                  </a:cxn>
                  <a:cxn ang="5400000">
                    <a:pos x="wd2" y="hd2"/>
                  </a:cxn>
                  <a:cxn ang="10800000">
                    <a:pos x="wd2" y="hd2"/>
                  </a:cxn>
                  <a:cxn ang="16200000">
                    <a:pos x="wd2" y="hd2"/>
                  </a:cxn>
                </a:cxnLst>
                <a:rect l="0" t="0" r="r" b="b"/>
                <a:pathLst>
                  <a:path w="21353" h="21600" fill="norm" stroke="1" extrusionOk="0">
                    <a:moveTo>
                      <a:pt x="19440" y="1994"/>
                    </a:moveTo>
                    <a:cubicBezTo>
                      <a:pt x="19440" y="1994"/>
                      <a:pt x="18720" y="1994"/>
                      <a:pt x="18720" y="1662"/>
                    </a:cubicBezTo>
                    <a:cubicBezTo>
                      <a:pt x="17280" y="1662"/>
                      <a:pt x="16560" y="997"/>
                      <a:pt x="16560" y="665"/>
                    </a:cubicBezTo>
                    <a:cubicBezTo>
                      <a:pt x="16560" y="665"/>
                      <a:pt x="16560" y="332"/>
                      <a:pt x="16560" y="332"/>
                    </a:cubicBezTo>
                    <a:cubicBezTo>
                      <a:pt x="16560" y="332"/>
                      <a:pt x="16560" y="0"/>
                      <a:pt x="16560" y="0"/>
                    </a:cubicBezTo>
                    <a:cubicBezTo>
                      <a:pt x="16560" y="0"/>
                      <a:pt x="15840" y="0"/>
                      <a:pt x="15840" y="0"/>
                    </a:cubicBezTo>
                    <a:cubicBezTo>
                      <a:pt x="15840" y="0"/>
                      <a:pt x="15840" y="0"/>
                      <a:pt x="15120" y="0"/>
                    </a:cubicBezTo>
                    <a:cubicBezTo>
                      <a:pt x="15120" y="0"/>
                      <a:pt x="15120" y="0"/>
                      <a:pt x="15120" y="0"/>
                    </a:cubicBezTo>
                    <a:cubicBezTo>
                      <a:pt x="15120" y="332"/>
                      <a:pt x="15120" y="332"/>
                      <a:pt x="15120" y="332"/>
                    </a:cubicBezTo>
                    <a:cubicBezTo>
                      <a:pt x="15120" y="332"/>
                      <a:pt x="15120" y="665"/>
                      <a:pt x="15120" y="665"/>
                    </a:cubicBezTo>
                    <a:cubicBezTo>
                      <a:pt x="15120" y="665"/>
                      <a:pt x="15120" y="665"/>
                      <a:pt x="15120" y="997"/>
                    </a:cubicBezTo>
                    <a:cubicBezTo>
                      <a:pt x="15120" y="997"/>
                      <a:pt x="15120" y="997"/>
                      <a:pt x="15120" y="997"/>
                    </a:cubicBezTo>
                    <a:cubicBezTo>
                      <a:pt x="15840" y="2991"/>
                      <a:pt x="15840" y="2991"/>
                      <a:pt x="15840" y="2991"/>
                    </a:cubicBezTo>
                    <a:cubicBezTo>
                      <a:pt x="14400" y="2326"/>
                      <a:pt x="14400" y="2326"/>
                      <a:pt x="14400" y="2326"/>
                    </a:cubicBezTo>
                    <a:cubicBezTo>
                      <a:pt x="13680" y="2658"/>
                      <a:pt x="13680" y="2658"/>
                      <a:pt x="12960" y="2658"/>
                    </a:cubicBezTo>
                    <a:cubicBezTo>
                      <a:pt x="12960" y="2991"/>
                      <a:pt x="12960" y="2991"/>
                      <a:pt x="12240" y="2991"/>
                    </a:cubicBezTo>
                    <a:cubicBezTo>
                      <a:pt x="11520" y="3655"/>
                      <a:pt x="9360" y="3655"/>
                      <a:pt x="7200" y="3988"/>
                    </a:cubicBezTo>
                    <a:cubicBezTo>
                      <a:pt x="6480" y="3988"/>
                      <a:pt x="5040" y="3988"/>
                      <a:pt x="4320" y="3988"/>
                    </a:cubicBezTo>
                    <a:cubicBezTo>
                      <a:pt x="4320" y="3988"/>
                      <a:pt x="3600" y="4320"/>
                      <a:pt x="2880" y="4652"/>
                    </a:cubicBezTo>
                    <a:cubicBezTo>
                      <a:pt x="2160" y="4985"/>
                      <a:pt x="1440" y="5317"/>
                      <a:pt x="720" y="5317"/>
                    </a:cubicBezTo>
                    <a:cubicBezTo>
                      <a:pt x="720" y="5317"/>
                      <a:pt x="720" y="5317"/>
                      <a:pt x="0" y="5317"/>
                    </a:cubicBezTo>
                    <a:cubicBezTo>
                      <a:pt x="0" y="5317"/>
                      <a:pt x="0" y="5317"/>
                      <a:pt x="0" y="5317"/>
                    </a:cubicBezTo>
                    <a:cubicBezTo>
                      <a:pt x="0" y="5317"/>
                      <a:pt x="0" y="5649"/>
                      <a:pt x="0" y="5649"/>
                    </a:cubicBezTo>
                    <a:cubicBezTo>
                      <a:pt x="720" y="5649"/>
                      <a:pt x="720" y="5982"/>
                      <a:pt x="720" y="5982"/>
                    </a:cubicBezTo>
                    <a:cubicBezTo>
                      <a:pt x="720" y="5982"/>
                      <a:pt x="720" y="5982"/>
                      <a:pt x="720" y="5982"/>
                    </a:cubicBezTo>
                    <a:cubicBezTo>
                      <a:pt x="720" y="6314"/>
                      <a:pt x="720" y="6314"/>
                      <a:pt x="720" y="6314"/>
                    </a:cubicBezTo>
                    <a:cubicBezTo>
                      <a:pt x="720" y="6314"/>
                      <a:pt x="720" y="6314"/>
                      <a:pt x="720" y="6314"/>
                    </a:cubicBezTo>
                    <a:cubicBezTo>
                      <a:pt x="720" y="6646"/>
                      <a:pt x="720" y="6646"/>
                      <a:pt x="720" y="6646"/>
                    </a:cubicBezTo>
                    <a:cubicBezTo>
                      <a:pt x="720" y="6646"/>
                      <a:pt x="720" y="6646"/>
                      <a:pt x="720" y="6646"/>
                    </a:cubicBezTo>
                    <a:cubicBezTo>
                      <a:pt x="720" y="6646"/>
                      <a:pt x="720" y="6978"/>
                      <a:pt x="1440" y="6978"/>
                    </a:cubicBezTo>
                    <a:cubicBezTo>
                      <a:pt x="1440" y="6978"/>
                      <a:pt x="1440" y="6978"/>
                      <a:pt x="1440" y="6978"/>
                    </a:cubicBezTo>
                    <a:cubicBezTo>
                      <a:pt x="1440" y="6978"/>
                      <a:pt x="1440" y="6978"/>
                      <a:pt x="1440" y="6978"/>
                    </a:cubicBezTo>
                    <a:cubicBezTo>
                      <a:pt x="1440" y="6978"/>
                      <a:pt x="1440" y="6978"/>
                      <a:pt x="1440" y="6978"/>
                    </a:cubicBezTo>
                    <a:cubicBezTo>
                      <a:pt x="1440" y="7311"/>
                      <a:pt x="2160" y="7311"/>
                      <a:pt x="2160" y="7311"/>
                    </a:cubicBezTo>
                    <a:cubicBezTo>
                      <a:pt x="2160" y="7311"/>
                      <a:pt x="2160" y="7311"/>
                      <a:pt x="2160" y="7311"/>
                    </a:cubicBezTo>
                    <a:cubicBezTo>
                      <a:pt x="2160" y="7311"/>
                      <a:pt x="2160" y="7311"/>
                      <a:pt x="2880" y="7311"/>
                    </a:cubicBezTo>
                    <a:cubicBezTo>
                      <a:pt x="2880" y="7643"/>
                      <a:pt x="3600" y="7643"/>
                      <a:pt x="3600" y="7643"/>
                    </a:cubicBezTo>
                    <a:cubicBezTo>
                      <a:pt x="7200" y="8640"/>
                      <a:pt x="6480" y="9637"/>
                      <a:pt x="5760" y="10302"/>
                    </a:cubicBezTo>
                    <a:cubicBezTo>
                      <a:pt x="5760" y="10302"/>
                      <a:pt x="5760" y="10634"/>
                      <a:pt x="5760" y="10634"/>
                    </a:cubicBezTo>
                    <a:cubicBezTo>
                      <a:pt x="7200" y="11298"/>
                      <a:pt x="7200" y="12295"/>
                      <a:pt x="7200" y="13625"/>
                    </a:cubicBezTo>
                    <a:cubicBezTo>
                      <a:pt x="7200" y="14289"/>
                      <a:pt x="7200" y="14954"/>
                      <a:pt x="7200" y="15286"/>
                    </a:cubicBezTo>
                    <a:cubicBezTo>
                      <a:pt x="7200" y="15618"/>
                      <a:pt x="7200" y="15618"/>
                      <a:pt x="7200" y="15951"/>
                    </a:cubicBezTo>
                    <a:cubicBezTo>
                      <a:pt x="7920" y="15951"/>
                      <a:pt x="7920" y="15951"/>
                      <a:pt x="7920" y="15951"/>
                    </a:cubicBezTo>
                    <a:cubicBezTo>
                      <a:pt x="7920" y="16283"/>
                      <a:pt x="7920" y="16283"/>
                      <a:pt x="7920" y="16283"/>
                    </a:cubicBezTo>
                    <a:cubicBezTo>
                      <a:pt x="7920" y="16615"/>
                      <a:pt x="7920" y="16615"/>
                      <a:pt x="7920" y="16615"/>
                    </a:cubicBezTo>
                    <a:cubicBezTo>
                      <a:pt x="7920" y="16948"/>
                      <a:pt x="7920" y="16948"/>
                      <a:pt x="7920" y="16948"/>
                    </a:cubicBezTo>
                    <a:cubicBezTo>
                      <a:pt x="7920" y="17280"/>
                      <a:pt x="7920" y="17280"/>
                      <a:pt x="7920" y="17280"/>
                    </a:cubicBezTo>
                    <a:cubicBezTo>
                      <a:pt x="7920" y="17612"/>
                      <a:pt x="7920" y="17612"/>
                      <a:pt x="7920" y="17945"/>
                    </a:cubicBezTo>
                    <a:cubicBezTo>
                      <a:pt x="7920" y="17945"/>
                      <a:pt x="7920" y="17945"/>
                      <a:pt x="7920" y="18277"/>
                    </a:cubicBezTo>
                    <a:cubicBezTo>
                      <a:pt x="7920" y="18277"/>
                      <a:pt x="7920" y="18609"/>
                      <a:pt x="7920" y="18609"/>
                    </a:cubicBezTo>
                    <a:cubicBezTo>
                      <a:pt x="7920" y="18942"/>
                      <a:pt x="7920" y="18942"/>
                      <a:pt x="7920" y="18942"/>
                    </a:cubicBezTo>
                    <a:cubicBezTo>
                      <a:pt x="7920" y="19274"/>
                      <a:pt x="7920" y="19606"/>
                      <a:pt x="7920" y="19606"/>
                    </a:cubicBezTo>
                    <a:cubicBezTo>
                      <a:pt x="7920" y="19938"/>
                      <a:pt x="7920" y="19938"/>
                      <a:pt x="7920" y="19938"/>
                    </a:cubicBezTo>
                    <a:cubicBezTo>
                      <a:pt x="7920" y="20271"/>
                      <a:pt x="7920" y="20603"/>
                      <a:pt x="7920" y="20935"/>
                    </a:cubicBezTo>
                    <a:cubicBezTo>
                      <a:pt x="7920" y="20935"/>
                      <a:pt x="7920" y="21268"/>
                      <a:pt x="7920" y="21268"/>
                    </a:cubicBezTo>
                    <a:cubicBezTo>
                      <a:pt x="7920" y="21268"/>
                      <a:pt x="7920" y="21600"/>
                      <a:pt x="7920" y="21600"/>
                    </a:cubicBezTo>
                    <a:cubicBezTo>
                      <a:pt x="10080" y="21600"/>
                      <a:pt x="11520" y="21600"/>
                      <a:pt x="12240" y="21600"/>
                    </a:cubicBezTo>
                    <a:cubicBezTo>
                      <a:pt x="12960" y="21600"/>
                      <a:pt x="13680" y="21268"/>
                      <a:pt x="14400" y="20935"/>
                    </a:cubicBezTo>
                    <a:cubicBezTo>
                      <a:pt x="14400" y="20935"/>
                      <a:pt x="15120" y="20603"/>
                      <a:pt x="15840" y="20603"/>
                    </a:cubicBezTo>
                    <a:cubicBezTo>
                      <a:pt x="15120" y="20603"/>
                      <a:pt x="15120" y="20603"/>
                      <a:pt x="15120" y="20271"/>
                    </a:cubicBezTo>
                    <a:cubicBezTo>
                      <a:pt x="14400" y="19938"/>
                      <a:pt x="13680" y="19274"/>
                      <a:pt x="13680" y="18277"/>
                    </a:cubicBezTo>
                    <a:cubicBezTo>
                      <a:pt x="13680" y="17945"/>
                      <a:pt x="13680" y="17612"/>
                      <a:pt x="13680" y="16948"/>
                    </a:cubicBezTo>
                    <a:cubicBezTo>
                      <a:pt x="13680" y="15951"/>
                      <a:pt x="12960" y="15286"/>
                      <a:pt x="13680" y="13957"/>
                    </a:cubicBezTo>
                    <a:cubicBezTo>
                      <a:pt x="14400" y="12295"/>
                      <a:pt x="16560" y="11298"/>
                      <a:pt x="17280" y="10966"/>
                    </a:cubicBezTo>
                    <a:cubicBezTo>
                      <a:pt x="18000" y="10302"/>
                      <a:pt x="18720" y="9305"/>
                      <a:pt x="20160" y="8640"/>
                    </a:cubicBezTo>
                    <a:cubicBezTo>
                      <a:pt x="21600" y="8308"/>
                      <a:pt x="21600" y="5982"/>
                      <a:pt x="20880" y="3988"/>
                    </a:cubicBezTo>
                    <a:cubicBezTo>
                      <a:pt x="20880" y="3655"/>
                      <a:pt x="20880" y="3655"/>
                      <a:pt x="20880" y="3323"/>
                    </a:cubicBezTo>
                    <a:cubicBezTo>
                      <a:pt x="20880" y="3323"/>
                      <a:pt x="20880" y="3323"/>
                      <a:pt x="20880" y="3323"/>
                    </a:cubicBezTo>
                    <a:cubicBezTo>
                      <a:pt x="20880" y="3323"/>
                      <a:pt x="20880" y="2991"/>
                      <a:pt x="20880" y="2991"/>
                    </a:cubicBezTo>
                    <a:cubicBezTo>
                      <a:pt x="20880" y="2658"/>
                      <a:pt x="20880" y="2658"/>
                      <a:pt x="20880" y="2658"/>
                    </a:cubicBezTo>
                    <a:cubicBezTo>
                      <a:pt x="20880" y="2658"/>
                      <a:pt x="20160" y="2326"/>
                      <a:pt x="20160" y="1994"/>
                    </a:cubicBezTo>
                    <a:cubicBezTo>
                      <a:pt x="20160" y="1994"/>
                      <a:pt x="20160" y="1994"/>
                      <a:pt x="19440" y="1994"/>
                    </a:cubicBezTo>
                    <a:cubicBezTo>
                      <a:pt x="19440" y="1994"/>
                      <a:pt x="19440" y="1994"/>
                      <a:pt x="19440" y="199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41" name="Shape 4541"/>
              <p:cNvSpPr/>
              <p:nvPr/>
            </p:nvSpPr>
            <p:spPr>
              <a:xfrm>
                <a:off x="463740" y="6227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42" name="Shape 4542"/>
              <p:cNvSpPr/>
              <p:nvPr/>
            </p:nvSpPr>
            <p:spPr>
              <a:xfrm>
                <a:off x="441663" y="72441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43" name="Shape 4543"/>
              <p:cNvSpPr/>
              <p:nvPr/>
            </p:nvSpPr>
            <p:spPr>
              <a:xfrm>
                <a:off x="456341" y="61642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44" name="Shape 4544"/>
              <p:cNvSpPr/>
              <p:nvPr/>
            </p:nvSpPr>
            <p:spPr>
              <a:xfrm>
                <a:off x="388252" y="637453"/>
                <a:ext cx="31454" cy="1069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700" y="408"/>
                    </a:moveTo>
                    <a:cubicBezTo>
                      <a:pt x="2700" y="408"/>
                      <a:pt x="2700" y="408"/>
                      <a:pt x="2700" y="0"/>
                    </a:cubicBezTo>
                    <a:cubicBezTo>
                      <a:pt x="1350" y="0"/>
                      <a:pt x="1350" y="0"/>
                      <a:pt x="0" y="0"/>
                    </a:cubicBezTo>
                    <a:cubicBezTo>
                      <a:pt x="0" y="0"/>
                      <a:pt x="0" y="0"/>
                      <a:pt x="0" y="0"/>
                    </a:cubicBezTo>
                    <a:cubicBezTo>
                      <a:pt x="0" y="0"/>
                      <a:pt x="0" y="0"/>
                      <a:pt x="0" y="0"/>
                    </a:cubicBezTo>
                    <a:cubicBezTo>
                      <a:pt x="0" y="408"/>
                      <a:pt x="0" y="815"/>
                      <a:pt x="0" y="815"/>
                    </a:cubicBezTo>
                    <a:cubicBezTo>
                      <a:pt x="0" y="815"/>
                      <a:pt x="0" y="815"/>
                      <a:pt x="0" y="815"/>
                    </a:cubicBezTo>
                    <a:cubicBezTo>
                      <a:pt x="0" y="815"/>
                      <a:pt x="0" y="1223"/>
                      <a:pt x="1350" y="1223"/>
                    </a:cubicBezTo>
                    <a:cubicBezTo>
                      <a:pt x="1350" y="1223"/>
                      <a:pt x="1350" y="1223"/>
                      <a:pt x="1350" y="1223"/>
                    </a:cubicBezTo>
                    <a:cubicBezTo>
                      <a:pt x="1350" y="1223"/>
                      <a:pt x="1350" y="1630"/>
                      <a:pt x="1350" y="1630"/>
                    </a:cubicBezTo>
                    <a:cubicBezTo>
                      <a:pt x="1350" y="1630"/>
                      <a:pt x="1350" y="1630"/>
                      <a:pt x="1350" y="1630"/>
                    </a:cubicBezTo>
                    <a:cubicBezTo>
                      <a:pt x="1350" y="1630"/>
                      <a:pt x="1350" y="1630"/>
                      <a:pt x="1350" y="1630"/>
                    </a:cubicBezTo>
                    <a:cubicBezTo>
                      <a:pt x="4050" y="2038"/>
                      <a:pt x="6750" y="2853"/>
                      <a:pt x="5400" y="4891"/>
                    </a:cubicBezTo>
                    <a:cubicBezTo>
                      <a:pt x="5400" y="5706"/>
                      <a:pt x="5400" y="5706"/>
                      <a:pt x="5400" y="5706"/>
                    </a:cubicBezTo>
                    <a:cubicBezTo>
                      <a:pt x="5400" y="7336"/>
                      <a:pt x="4050" y="9781"/>
                      <a:pt x="6750" y="11004"/>
                    </a:cubicBezTo>
                    <a:cubicBezTo>
                      <a:pt x="8100" y="12634"/>
                      <a:pt x="10800" y="15079"/>
                      <a:pt x="10800" y="17525"/>
                    </a:cubicBezTo>
                    <a:cubicBezTo>
                      <a:pt x="10800" y="17932"/>
                      <a:pt x="10800" y="18340"/>
                      <a:pt x="10800" y="18747"/>
                    </a:cubicBezTo>
                    <a:cubicBezTo>
                      <a:pt x="10800" y="18747"/>
                      <a:pt x="10800" y="18747"/>
                      <a:pt x="10800" y="18747"/>
                    </a:cubicBezTo>
                    <a:cubicBezTo>
                      <a:pt x="10800" y="19155"/>
                      <a:pt x="10800" y="19562"/>
                      <a:pt x="12150" y="19562"/>
                    </a:cubicBezTo>
                    <a:cubicBezTo>
                      <a:pt x="12150" y="19970"/>
                      <a:pt x="12150" y="19970"/>
                      <a:pt x="12150" y="19970"/>
                    </a:cubicBezTo>
                    <a:cubicBezTo>
                      <a:pt x="12150" y="20377"/>
                      <a:pt x="12150" y="20785"/>
                      <a:pt x="13500" y="20785"/>
                    </a:cubicBezTo>
                    <a:cubicBezTo>
                      <a:pt x="13500" y="21192"/>
                      <a:pt x="13500" y="21192"/>
                      <a:pt x="13500" y="21600"/>
                    </a:cubicBezTo>
                    <a:cubicBezTo>
                      <a:pt x="13500" y="21600"/>
                      <a:pt x="14850" y="21600"/>
                      <a:pt x="14850" y="21600"/>
                    </a:cubicBezTo>
                    <a:cubicBezTo>
                      <a:pt x="14850" y="21600"/>
                      <a:pt x="14850" y="21600"/>
                      <a:pt x="14850" y="21600"/>
                    </a:cubicBezTo>
                    <a:cubicBezTo>
                      <a:pt x="16200" y="21192"/>
                      <a:pt x="18900" y="20785"/>
                      <a:pt x="21600" y="20785"/>
                    </a:cubicBezTo>
                    <a:cubicBezTo>
                      <a:pt x="21600" y="20785"/>
                      <a:pt x="21600" y="20377"/>
                      <a:pt x="21600" y="20377"/>
                    </a:cubicBezTo>
                    <a:cubicBezTo>
                      <a:pt x="21600" y="19970"/>
                      <a:pt x="21600" y="19970"/>
                      <a:pt x="21600" y="19562"/>
                    </a:cubicBezTo>
                    <a:cubicBezTo>
                      <a:pt x="21600" y="19155"/>
                      <a:pt x="21600" y="19155"/>
                      <a:pt x="21600" y="18747"/>
                    </a:cubicBezTo>
                    <a:cubicBezTo>
                      <a:pt x="21600" y="18747"/>
                      <a:pt x="21600" y="18340"/>
                      <a:pt x="21600" y="18340"/>
                    </a:cubicBezTo>
                    <a:cubicBezTo>
                      <a:pt x="21600" y="17932"/>
                      <a:pt x="21600" y="17932"/>
                      <a:pt x="21600" y="17525"/>
                    </a:cubicBezTo>
                    <a:cubicBezTo>
                      <a:pt x="21600" y="17525"/>
                      <a:pt x="21600" y="17117"/>
                      <a:pt x="21600" y="17117"/>
                    </a:cubicBezTo>
                    <a:cubicBezTo>
                      <a:pt x="21600" y="16709"/>
                      <a:pt x="21600" y="16302"/>
                      <a:pt x="21600" y="16302"/>
                    </a:cubicBezTo>
                    <a:cubicBezTo>
                      <a:pt x="21600" y="16302"/>
                      <a:pt x="21600" y="15894"/>
                      <a:pt x="21600" y="15894"/>
                    </a:cubicBezTo>
                    <a:cubicBezTo>
                      <a:pt x="21600" y="15487"/>
                      <a:pt x="21600" y="15487"/>
                      <a:pt x="21600" y="15487"/>
                    </a:cubicBezTo>
                    <a:cubicBezTo>
                      <a:pt x="21600" y="15079"/>
                      <a:pt x="21600" y="15079"/>
                      <a:pt x="21600" y="15079"/>
                    </a:cubicBezTo>
                    <a:cubicBezTo>
                      <a:pt x="21600" y="14672"/>
                      <a:pt x="21600" y="14672"/>
                      <a:pt x="21600" y="14264"/>
                    </a:cubicBezTo>
                    <a:cubicBezTo>
                      <a:pt x="21600" y="14264"/>
                      <a:pt x="21600" y="14264"/>
                      <a:pt x="21600" y="14264"/>
                    </a:cubicBezTo>
                    <a:cubicBezTo>
                      <a:pt x="21600" y="13857"/>
                      <a:pt x="21600" y="13857"/>
                      <a:pt x="21600" y="13449"/>
                    </a:cubicBezTo>
                    <a:cubicBezTo>
                      <a:pt x="21600" y="13449"/>
                      <a:pt x="21600" y="13449"/>
                      <a:pt x="21600" y="13449"/>
                    </a:cubicBezTo>
                    <a:cubicBezTo>
                      <a:pt x="20250" y="13449"/>
                      <a:pt x="20250" y="13042"/>
                      <a:pt x="20250" y="13042"/>
                    </a:cubicBezTo>
                    <a:cubicBezTo>
                      <a:pt x="20250" y="12226"/>
                      <a:pt x="20250" y="11411"/>
                      <a:pt x="20250" y="10596"/>
                    </a:cubicBezTo>
                    <a:cubicBezTo>
                      <a:pt x="20250" y="9374"/>
                      <a:pt x="20250" y="8558"/>
                      <a:pt x="18900" y="8151"/>
                    </a:cubicBezTo>
                    <a:cubicBezTo>
                      <a:pt x="17550" y="7336"/>
                      <a:pt x="17550" y="6521"/>
                      <a:pt x="17550" y="6113"/>
                    </a:cubicBezTo>
                    <a:cubicBezTo>
                      <a:pt x="18900" y="5298"/>
                      <a:pt x="18900" y="5298"/>
                      <a:pt x="16200" y="4891"/>
                    </a:cubicBezTo>
                    <a:cubicBezTo>
                      <a:pt x="16200" y="4483"/>
                      <a:pt x="14850" y="4483"/>
                      <a:pt x="14850" y="4483"/>
                    </a:cubicBezTo>
                    <a:cubicBezTo>
                      <a:pt x="13500" y="4483"/>
                      <a:pt x="13500" y="4075"/>
                      <a:pt x="13500" y="4075"/>
                    </a:cubicBezTo>
                    <a:cubicBezTo>
                      <a:pt x="12150" y="4075"/>
                      <a:pt x="12150" y="4075"/>
                      <a:pt x="12150" y="4075"/>
                    </a:cubicBezTo>
                    <a:cubicBezTo>
                      <a:pt x="12150" y="4075"/>
                      <a:pt x="12150" y="4075"/>
                      <a:pt x="12150" y="3668"/>
                    </a:cubicBezTo>
                    <a:cubicBezTo>
                      <a:pt x="10800" y="3668"/>
                      <a:pt x="10800" y="3668"/>
                      <a:pt x="10800" y="3668"/>
                    </a:cubicBezTo>
                    <a:cubicBezTo>
                      <a:pt x="10800" y="3668"/>
                      <a:pt x="10800" y="3668"/>
                      <a:pt x="10800" y="3668"/>
                    </a:cubicBezTo>
                    <a:cubicBezTo>
                      <a:pt x="10800" y="3260"/>
                      <a:pt x="9450" y="3260"/>
                      <a:pt x="9450" y="3260"/>
                    </a:cubicBezTo>
                    <a:cubicBezTo>
                      <a:pt x="9450" y="3260"/>
                      <a:pt x="9450" y="3260"/>
                      <a:pt x="9450" y="3260"/>
                    </a:cubicBezTo>
                    <a:cubicBezTo>
                      <a:pt x="9450" y="2853"/>
                      <a:pt x="9450" y="2853"/>
                      <a:pt x="9450" y="2853"/>
                    </a:cubicBezTo>
                    <a:cubicBezTo>
                      <a:pt x="9450" y="2853"/>
                      <a:pt x="8100" y="2853"/>
                      <a:pt x="8100" y="2445"/>
                    </a:cubicBezTo>
                    <a:cubicBezTo>
                      <a:pt x="8100" y="2445"/>
                      <a:pt x="8100" y="2445"/>
                      <a:pt x="8100" y="2445"/>
                    </a:cubicBezTo>
                    <a:cubicBezTo>
                      <a:pt x="8100" y="2038"/>
                      <a:pt x="8100" y="2038"/>
                      <a:pt x="8100" y="2038"/>
                    </a:cubicBezTo>
                    <a:cubicBezTo>
                      <a:pt x="8100" y="1630"/>
                      <a:pt x="8100" y="1630"/>
                      <a:pt x="8100" y="1630"/>
                    </a:cubicBezTo>
                    <a:cubicBezTo>
                      <a:pt x="8100" y="1223"/>
                      <a:pt x="8100" y="1223"/>
                      <a:pt x="8100" y="1223"/>
                    </a:cubicBezTo>
                    <a:cubicBezTo>
                      <a:pt x="8100" y="815"/>
                      <a:pt x="6750" y="815"/>
                      <a:pt x="6750" y="815"/>
                    </a:cubicBezTo>
                    <a:cubicBezTo>
                      <a:pt x="6750" y="408"/>
                      <a:pt x="6750" y="408"/>
                      <a:pt x="6750" y="408"/>
                    </a:cubicBezTo>
                    <a:cubicBezTo>
                      <a:pt x="5400" y="408"/>
                      <a:pt x="4050" y="408"/>
                      <a:pt x="2700" y="40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45" name="Shape 4545"/>
              <p:cNvSpPr/>
              <p:nvPr/>
            </p:nvSpPr>
            <p:spPr>
              <a:xfrm>
                <a:off x="391338" y="6363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46" name="Shape 4546"/>
              <p:cNvSpPr/>
              <p:nvPr/>
            </p:nvSpPr>
            <p:spPr>
              <a:xfrm>
                <a:off x="412307" y="69715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47" name="Shape 4547"/>
              <p:cNvSpPr/>
              <p:nvPr/>
            </p:nvSpPr>
            <p:spPr>
              <a:xfrm>
                <a:off x="397628" y="65632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48" name="Shape 4548"/>
              <p:cNvSpPr/>
              <p:nvPr/>
            </p:nvSpPr>
            <p:spPr>
              <a:xfrm>
                <a:off x="419705" y="72546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49" name="Shape 4549"/>
              <p:cNvSpPr/>
              <p:nvPr/>
            </p:nvSpPr>
            <p:spPr>
              <a:xfrm>
                <a:off x="419705" y="71917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50" name="Shape 4550"/>
              <p:cNvSpPr/>
              <p:nvPr/>
            </p:nvSpPr>
            <p:spPr>
              <a:xfrm>
                <a:off x="399725" y="65842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51" name="Shape 4551"/>
              <p:cNvSpPr/>
              <p:nvPr/>
            </p:nvSpPr>
            <p:spPr>
              <a:xfrm>
                <a:off x="419705" y="7139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52" name="Shape 4552"/>
              <p:cNvSpPr/>
              <p:nvPr/>
            </p:nvSpPr>
            <p:spPr>
              <a:xfrm>
                <a:off x="400833" y="6468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53" name="Shape 4553"/>
              <p:cNvSpPr/>
              <p:nvPr/>
            </p:nvSpPr>
            <p:spPr>
              <a:xfrm>
                <a:off x="419705" y="70449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54" name="Shape 4554"/>
              <p:cNvSpPr/>
              <p:nvPr/>
            </p:nvSpPr>
            <p:spPr>
              <a:xfrm>
                <a:off x="419705" y="70030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55" name="Shape 4555"/>
              <p:cNvSpPr/>
              <p:nvPr/>
            </p:nvSpPr>
            <p:spPr>
              <a:xfrm>
                <a:off x="419705" y="70973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56" name="Shape 4556"/>
              <p:cNvSpPr/>
              <p:nvPr/>
            </p:nvSpPr>
            <p:spPr>
              <a:xfrm>
                <a:off x="395531" y="6489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57" name="Shape 4557"/>
              <p:cNvSpPr/>
              <p:nvPr/>
            </p:nvSpPr>
            <p:spPr>
              <a:xfrm>
                <a:off x="398736" y="64053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58" name="Shape 4558"/>
              <p:cNvSpPr/>
              <p:nvPr/>
            </p:nvSpPr>
            <p:spPr>
              <a:xfrm>
                <a:off x="419705" y="73280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59" name="Shape 4559"/>
              <p:cNvSpPr/>
              <p:nvPr/>
            </p:nvSpPr>
            <p:spPr>
              <a:xfrm>
                <a:off x="704822" y="591322"/>
                <a:ext cx="12701" cy="1467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18514"/>
                      <a:pt x="21600" y="18514"/>
                      <a:pt x="16200" y="15429"/>
                    </a:cubicBezTo>
                    <a:cubicBezTo>
                      <a:pt x="16200" y="15429"/>
                      <a:pt x="16200" y="15429"/>
                      <a:pt x="16200" y="15429"/>
                    </a:cubicBezTo>
                    <a:cubicBezTo>
                      <a:pt x="16200" y="12343"/>
                      <a:pt x="16200" y="12343"/>
                      <a:pt x="10800" y="12343"/>
                    </a:cubicBezTo>
                    <a:cubicBezTo>
                      <a:pt x="10800" y="9257"/>
                      <a:pt x="10800" y="9257"/>
                      <a:pt x="10800" y="9257"/>
                    </a:cubicBezTo>
                    <a:cubicBezTo>
                      <a:pt x="10800" y="6171"/>
                      <a:pt x="5400" y="6171"/>
                      <a:pt x="5400" y="3086"/>
                    </a:cubicBezTo>
                    <a:cubicBezTo>
                      <a:pt x="5400" y="3086"/>
                      <a:pt x="0" y="3086"/>
                      <a:pt x="0" y="0"/>
                    </a:cubicBezTo>
                    <a:cubicBezTo>
                      <a:pt x="0" y="0"/>
                      <a:pt x="0" y="0"/>
                      <a:pt x="0" y="0"/>
                    </a:cubicBezTo>
                    <a:cubicBezTo>
                      <a:pt x="0" y="3086"/>
                      <a:pt x="0" y="3086"/>
                      <a:pt x="0" y="6171"/>
                    </a:cubicBezTo>
                    <a:cubicBezTo>
                      <a:pt x="0" y="6171"/>
                      <a:pt x="0" y="6171"/>
                      <a:pt x="0" y="6171"/>
                    </a:cubicBezTo>
                    <a:cubicBezTo>
                      <a:pt x="0" y="6171"/>
                      <a:pt x="0" y="9257"/>
                      <a:pt x="0" y="9257"/>
                    </a:cubicBezTo>
                    <a:cubicBezTo>
                      <a:pt x="0" y="9257"/>
                      <a:pt x="0" y="9257"/>
                      <a:pt x="0" y="9257"/>
                    </a:cubicBezTo>
                    <a:cubicBezTo>
                      <a:pt x="0" y="9257"/>
                      <a:pt x="0" y="12343"/>
                      <a:pt x="0" y="12343"/>
                    </a:cubicBezTo>
                    <a:cubicBezTo>
                      <a:pt x="0" y="15429"/>
                      <a:pt x="10800" y="18514"/>
                      <a:pt x="16200" y="21600"/>
                    </a:cubicBezTo>
                    <a:cubicBezTo>
                      <a:pt x="162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60" name="Shape 4560"/>
              <p:cNvSpPr/>
              <p:nvPr/>
            </p:nvSpPr>
            <p:spPr>
              <a:xfrm>
                <a:off x="583262" y="622775"/>
                <a:ext cx="159365" cy="22017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749" y="20422"/>
                    </a:moveTo>
                    <a:cubicBezTo>
                      <a:pt x="8749" y="20422"/>
                      <a:pt x="8749" y="20422"/>
                      <a:pt x="8749" y="20422"/>
                    </a:cubicBezTo>
                    <a:cubicBezTo>
                      <a:pt x="8749" y="20422"/>
                      <a:pt x="8749" y="20422"/>
                      <a:pt x="8749" y="20422"/>
                    </a:cubicBezTo>
                    <a:cubicBezTo>
                      <a:pt x="9023" y="20422"/>
                      <a:pt x="9023" y="20422"/>
                      <a:pt x="9023" y="20422"/>
                    </a:cubicBezTo>
                    <a:cubicBezTo>
                      <a:pt x="9023" y="20422"/>
                      <a:pt x="9023" y="20422"/>
                      <a:pt x="9023" y="20422"/>
                    </a:cubicBezTo>
                    <a:cubicBezTo>
                      <a:pt x="9570" y="20422"/>
                      <a:pt x="11484" y="20618"/>
                      <a:pt x="13397" y="20618"/>
                    </a:cubicBezTo>
                    <a:cubicBezTo>
                      <a:pt x="13397" y="20618"/>
                      <a:pt x="13671" y="20618"/>
                      <a:pt x="13671" y="20618"/>
                    </a:cubicBezTo>
                    <a:cubicBezTo>
                      <a:pt x="13671" y="20618"/>
                      <a:pt x="13671" y="20618"/>
                      <a:pt x="13671" y="20618"/>
                    </a:cubicBezTo>
                    <a:cubicBezTo>
                      <a:pt x="13944" y="20618"/>
                      <a:pt x="14218" y="20618"/>
                      <a:pt x="14218" y="20618"/>
                    </a:cubicBezTo>
                    <a:cubicBezTo>
                      <a:pt x="14218" y="20618"/>
                      <a:pt x="14491" y="20618"/>
                      <a:pt x="14491" y="20618"/>
                    </a:cubicBezTo>
                    <a:cubicBezTo>
                      <a:pt x="14491" y="20618"/>
                      <a:pt x="14765" y="20618"/>
                      <a:pt x="14765" y="20618"/>
                    </a:cubicBezTo>
                    <a:cubicBezTo>
                      <a:pt x="15038" y="20618"/>
                      <a:pt x="15038" y="20618"/>
                      <a:pt x="15038" y="20618"/>
                    </a:cubicBezTo>
                    <a:cubicBezTo>
                      <a:pt x="15311" y="20618"/>
                      <a:pt x="15311" y="20618"/>
                      <a:pt x="15311" y="20618"/>
                    </a:cubicBezTo>
                    <a:cubicBezTo>
                      <a:pt x="15585" y="20618"/>
                      <a:pt x="15585" y="20618"/>
                      <a:pt x="15858" y="20618"/>
                    </a:cubicBezTo>
                    <a:cubicBezTo>
                      <a:pt x="16678" y="20618"/>
                      <a:pt x="16952" y="20618"/>
                      <a:pt x="16952" y="20618"/>
                    </a:cubicBezTo>
                    <a:cubicBezTo>
                      <a:pt x="16952" y="20618"/>
                      <a:pt x="17225" y="20618"/>
                      <a:pt x="17225" y="20618"/>
                    </a:cubicBezTo>
                    <a:cubicBezTo>
                      <a:pt x="18046" y="20618"/>
                      <a:pt x="19959" y="21207"/>
                      <a:pt x="21053" y="21600"/>
                    </a:cubicBezTo>
                    <a:cubicBezTo>
                      <a:pt x="21053" y="21600"/>
                      <a:pt x="21053" y="21600"/>
                      <a:pt x="21053" y="21600"/>
                    </a:cubicBezTo>
                    <a:cubicBezTo>
                      <a:pt x="21053" y="21207"/>
                      <a:pt x="21327" y="20815"/>
                      <a:pt x="21327" y="20422"/>
                    </a:cubicBezTo>
                    <a:cubicBezTo>
                      <a:pt x="21327" y="20422"/>
                      <a:pt x="21327" y="20225"/>
                      <a:pt x="21600" y="20225"/>
                    </a:cubicBezTo>
                    <a:cubicBezTo>
                      <a:pt x="21327" y="20225"/>
                      <a:pt x="21327" y="20225"/>
                      <a:pt x="21327" y="20225"/>
                    </a:cubicBezTo>
                    <a:cubicBezTo>
                      <a:pt x="21327" y="20225"/>
                      <a:pt x="21327" y="20225"/>
                      <a:pt x="21327" y="20029"/>
                    </a:cubicBezTo>
                    <a:cubicBezTo>
                      <a:pt x="21327" y="20029"/>
                      <a:pt x="21327" y="20029"/>
                      <a:pt x="21327" y="20029"/>
                    </a:cubicBezTo>
                    <a:cubicBezTo>
                      <a:pt x="21053" y="20029"/>
                      <a:pt x="21053" y="20029"/>
                      <a:pt x="21053" y="19833"/>
                    </a:cubicBezTo>
                    <a:cubicBezTo>
                      <a:pt x="21053" y="19833"/>
                      <a:pt x="20506" y="19440"/>
                      <a:pt x="20233" y="19244"/>
                    </a:cubicBezTo>
                    <a:cubicBezTo>
                      <a:pt x="19959" y="19047"/>
                      <a:pt x="19413" y="18851"/>
                      <a:pt x="19139" y="18655"/>
                    </a:cubicBezTo>
                    <a:cubicBezTo>
                      <a:pt x="18592" y="18065"/>
                      <a:pt x="18592" y="17869"/>
                      <a:pt x="18592" y="17869"/>
                    </a:cubicBezTo>
                    <a:cubicBezTo>
                      <a:pt x="18319" y="17673"/>
                      <a:pt x="18319" y="17673"/>
                      <a:pt x="18319" y="17673"/>
                    </a:cubicBezTo>
                    <a:cubicBezTo>
                      <a:pt x="18319" y="17476"/>
                      <a:pt x="18319" y="17476"/>
                      <a:pt x="18319" y="17476"/>
                    </a:cubicBezTo>
                    <a:cubicBezTo>
                      <a:pt x="18319" y="17476"/>
                      <a:pt x="18592" y="16887"/>
                      <a:pt x="18046" y="16495"/>
                    </a:cubicBezTo>
                    <a:cubicBezTo>
                      <a:pt x="17499" y="15905"/>
                      <a:pt x="16952" y="15316"/>
                      <a:pt x="16952" y="14531"/>
                    </a:cubicBezTo>
                    <a:cubicBezTo>
                      <a:pt x="16952" y="14138"/>
                      <a:pt x="16952" y="13745"/>
                      <a:pt x="16952" y="13353"/>
                    </a:cubicBezTo>
                    <a:cubicBezTo>
                      <a:pt x="16678" y="13156"/>
                      <a:pt x="16678" y="12960"/>
                      <a:pt x="16678" y="12764"/>
                    </a:cubicBezTo>
                    <a:cubicBezTo>
                      <a:pt x="16678" y="12371"/>
                      <a:pt x="16952" y="11978"/>
                      <a:pt x="17225" y="11585"/>
                    </a:cubicBezTo>
                    <a:cubicBezTo>
                      <a:pt x="17772" y="11193"/>
                      <a:pt x="18046" y="10800"/>
                      <a:pt x="18046" y="10407"/>
                    </a:cubicBezTo>
                    <a:cubicBezTo>
                      <a:pt x="18319" y="10211"/>
                      <a:pt x="18319" y="10015"/>
                      <a:pt x="18319" y="10015"/>
                    </a:cubicBezTo>
                    <a:cubicBezTo>
                      <a:pt x="18592" y="9818"/>
                      <a:pt x="18592" y="9818"/>
                      <a:pt x="18592" y="9818"/>
                    </a:cubicBezTo>
                    <a:cubicBezTo>
                      <a:pt x="18592" y="9818"/>
                      <a:pt x="18592" y="9622"/>
                      <a:pt x="18866" y="9622"/>
                    </a:cubicBezTo>
                    <a:cubicBezTo>
                      <a:pt x="18866" y="9622"/>
                      <a:pt x="18866" y="9425"/>
                      <a:pt x="18866" y="9425"/>
                    </a:cubicBezTo>
                    <a:cubicBezTo>
                      <a:pt x="19139" y="9425"/>
                      <a:pt x="19139" y="9229"/>
                      <a:pt x="19139" y="9229"/>
                    </a:cubicBezTo>
                    <a:cubicBezTo>
                      <a:pt x="19413" y="9229"/>
                      <a:pt x="19413" y="9229"/>
                      <a:pt x="19413" y="9033"/>
                    </a:cubicBezTo>
                    <a:cubicBezTo>
                      <a:pt x="19413" y="9033"/>
                      <a:pt x="19413" y="9033"/>
                      <a:pt x="19686" y="9033"/>
                    </a:cubicBezTo>
                    <a:cubicBezTo>
                      <a:pt x="19686" y="9033"/>
                      <a:pt x="19686" y="9033"/>
                      <a:pt x="19413" y="9033"/>
                    </a:cubicBezTo>
                    <a:cubicBezTo>
                      <a:pt x="19413" y="9033"/>
                      <a:pt x="19413" y="8836"/>
                      <a:pt x="19413" y="8836"/>
                    </a:cubicBezTo>
                    <a:cubicBezTo>
                      <a:pt x="19413" y="8640"/>
                      <a:pt x="19413" y="8640"/>
                      <a:pt x="19139" y="8444"/>
                    </a:cubicBezTo>
                    <a:cubicBezTo>
                      <a:pt x="19139" y="8444"/>
                      <a:pt x="19139" y="8444"/>
                      <a:pt x="19139" y="8247"/>
                    </a:cubicBezTo>
                    <a:cubicBezTo>
                      <a:pt x="19139" y="8051"/>
                      <a:pt x="18866" y="7855"/>
                      <a:pt x="18866" y="7658"/>
                    </a:cubicBezTo>
                    <a:cubicBezTo>
                      <a:pt x="18592" y="7069"/>
                      <a:pt x="18046" y="6873"/>
                      <a:pt x="17499" y="6480"/>
                    </a:cubicBezTo>
                    <a:cubicBezTo>
                      <a:pt x="17225" y="6284"/>
                      <a:pt x="16678" y="6087"/>
                      <a:pt x="16405" y="5891"/>
                    </a:cubicBezTo>
                    <a:cubicBezTo>
                      <a:pt x="16132" y="5695"/>
                      <a:pt x="15858" y="5498"/>
                      <a:pt x="15858" y="5302"/>
                    </a:cubicBezTo>
                    <a:cubicBezTo>
                      <a:pt x="15585" y="5105"/>
                      <a:pt x="15311" y="4713"/>
                      <a:pt x="15311" y="4516"/>
                    </a:cubicBezTo>
                    <a:cubicBezTo>
                      <a:pt x="15311" y="4320"/>
                      <a:pt x="15585" y="4320"/>
                      <a:pt x="15585" y="4124"/>
                    </a:cubicBezTo>
                    <a:cubicBezTo>
                      <a:pt x="15585" y="4124"/>
                      <a:pt x="15585" y="4124"/>
                      <a:pt x="15585" y="4124"/>
                    </a:cubicBezTo>
                    <a:cubicBezTo>
                      <a:pt x="15585" y="3338"/>
                      <a:pt x="16952" y="3338"/>
                      <a:pt x="17499" y="3338"/>
                    </a:cubicBezTo>
                    <a:cubicBezTo>
                      <a:pt x="18046" y="3338"/>
                      <a:pt x="18319" y="3338"/>
                      <a:pt x="18866" y="3338"/>
                    </a:cubicBezTo>
                    <a:cubicBezTo>
                      <a:pt x="18866" y="3338"/>
                      <a:pt x="19139" y="3338"/>
                      <a:pt x="19139" y="3338"/>
                    </a:cubicBezTo>
                    <a:cubicBezTo>
                      <a:pt x="18592" y="2749"/>
                      <a:pt x="18046" y="1571"/>
                      <a:pt x="18046" y="589"/>
                    </a:cubicBezTo>
                    <a:cubicBezTo>
                      <a:pt x="18046" y="589"/>
                      <a:pt x="18046" y="393"/>
                      <a:pt x="18046" y="393"/>
                    </a:cubicBezTo>
                    <a:cubicBezTo>
                      <a:pt x="18046" y="196"/>
                      <a:pt x="18046" y="196"/>
                      <a:pt x="18046" y="196"/>
                    </a:cubicBezTo>
                    <a:cubicBezTo>
                      <a:pt x="18046" y="196"/>
                      <a:pt x="18046" y="0"/>
                      <a:pt x="18046" y="0"/>
                    </a:cubicBezTo>
                    <a:cubicBezTo>
                      <a:pt x="18046" y="0"/>
                      <a:pt x="18046" y="0"/>
                      <a:pt x="18046" y="0"/>
                    </a:cubicBezTo>
                    <a:cubicBezTo>
                      <a:pt x="18046" y="0"/>
                      <a:pt x="18046" y="0"/>
                      <a:pt x="18046" y="196"/>
                    </a:cubicBezTo>
                    <a:cubicBezTo>
                      <a:pt x="18046" y="785"/>
                      <a:pt x="16952" y="982"/>
                      <a:pt x="16405" y="982"/>
                    </a:cubicBezTo>
                    <a:cubicBezTo>
                      <a:pt x="16405" y="982"/>
                      <a:pt x="16132" y="1178"/>
                      <a:pt x="16132" y="1178"/>
                    </a:cubicBezTo>
                    <a:cubicBezTo>
                      <a:pt x="15858" y="1375"/>
                      <a:pt x="14491" y="2945"/>
                      <a:pt x="14491" y="3142"/>
                    </a:cubicBezTo>
                    <a:cubicBezTo>
                      <a:pt x="14491" y="3535"/>
                      <a:pt x="14218" y="4909"/>
                      <a:pt x="13397" y="5105"/>
                    </a:cubicBezTo>
                    <a:cubicBezTo>
                      <a:pt x="13397" y="5105"/>
                      <a:pt x="13397" y="5498"/>
                      <a:pt x="13397" y="5695"/>
                    </a:cubicBezTo>
                    <a:cubicBezTo>
                      <a:pt x="13397" y="5891"/>
                      <a:pt x="13397" y="5891"/>
                      <a:pt x="13397" y="5891"/>
                    </a:cubicBezTo>
                    <a:cubicBezTo>
                      <a:pt x="13397" y="6284"/>
                      <a:pt x="12851" y="6480"/>
                      <a:pt x="12577" y="6676"/>
                    </a:cubicBezTo>
                    <a:cubicBezTo>
                      <a:pt x="12304" y="6873"/>
                      <a:pt x="11757" y="7069"/>
                      <a:pt x="11757" y="7265"/>
                    </a:cubicBezTo>
                    <a:cubicBezTo>
                      <a:pt x="11757" y="7658"/>
                      <a:pt x="11210" y="8640"/>
                      <a:pt x="9843" y="10407"/>
                    </a:cubicBezTo>
                    <a:cubicBezTo>
                      <a:pt x="9296" y="11193"/>
                      <a:pt x="9296" y="11193"/>
                      <a:pt x="9296" y="11193"/>
                    </a:cubicBezTo>
                    <a:cubicBezTo>
                      <a:pt x="8749" y="11782"/>
                      <a:pt x="8476" y="12175"/>
                      <a:pt x="7929" y="12175"/>
                    </a:cubicBezTo>
                    <a:cubicBezTo>
                      <a:pt x="7656" y="12175"/>
                      <a:pt x="7382" y="12175"/>
                      <a:pt x="7109" y="11585"/>
                    </a:cubicBezTo>
                    <a:cubicBezTo>
                      <a:pt x="7109" y="11193"/>
                      <a:pt x="6289" y="10800"/>
                      <a:pt x="6015" y="10800"/>
                    </a:cubicBezTo>
                    <a:cubicBezTo>
                      <a:pt x="5195" y="11193"/>
                      <a:pt x="4648" y="10996"/>
                      <a:pt x="4101" y="10996"/>
                    </a:cubicBezTo>
                    <a:cubicBezTo>
                      <a:pt x="4101" y="10996"/>
                      <a:pt x="4101" y="10996"/>
                      <a:pt x="4101" y="10996"/>
                    </a:cubicBezTo>
                    <a:cubicBezTo>
                      <a:pt x="3554" y="11193"/>
                      <a:pt x="2187" y="12175"/>
                      <a:pt x="820" y="13353"/>
                    </a:cubicBezTo>
                    <a:cubicBezTo>
                      <a:pt x="820" y="13353"/>
                      <a:pt x="820" y="13353"/>
                      <a:pt x="820" y="13353"/>
                    </a:cubicBezTo>
                    <a:cubicBezTo>
                      <a:pt x="820" y="13353"/>
                      <a:pt x="820" y="13549"/>
                      <a:pt x="547" y="13549"/>
                    </a:cubicBezTo>
                    <a:cubicBezTo>
                      <a:pt x="547" y="13549"/>
                      <a:pt x="547" y="13549"/>
                      <a:pt x="547" y="13549"/>
                    </a:cubicBezTo>
                    <a:cubicBezTo>
                      <a:pt x="547" y="13549"/>
                      <a:pt x="547" y="13745"/>
                      <a:pt x="547" y="13745"/>
                    </a:cubicBezTo>
                    <a:cubicBezTo>
                      <a:pt x="547" y="13745"/>
                      <a:pt x="547" y="13745"/>
                      <a:pt x="547" y="13745"/>
                    </a:cubicBezTo>
                    <a:cubicBezTo>
                      <a:pt x="547" y="13942"/>
                      <a:pt x="547" y="13942"/>
                      <a:pt x="547" y="13942"/>
                    </a:cubicBezTo>
                    <a:cubicBezTo>
                      <a:pt x="547" y="13942"/>
                      <a:pt x="547" y="14138"/>
                      <a:pt x="547" y="14138"/>
                    </a:cubicBezTo>
                    <a:cubicBezTo>
                      <a:pt x="547" y="14138"/>
                      <a:pt x="547" y="14138"/>
                      <a:pt x="547" y="14138"/>
                    </a:cubicBezTo>
                    <a:cubicBezTo>
                      <a:pt x="547" y="14335"/>
                      <a:pt x="273" y="14335"/>
                      <a:pt x="273" y="14335"/>
                    </a:cubicBezTo>
                    <a:cubicBezTo>
                      <a:pt x="273" y="14531"/>
                      <a:pt x="273" y="14531"/>
                      <a:pt x="273" y="14531"/>
                    </a:cubicBezTo>
                    <a:cubicBezTo>
                      <a:pt x="273" y="14531"/>
                      <a:pt x="273" y="14727"/>
                      <a:pt x="273" y="14727"/>
                    </a:cubicBezTo>
                    <a:cubicBezTo>
                      <a:pt x="273" y="14727"/>
                      <a:pt x="273" y="14924"/>
                      <a:pt x="273" y="14924"/>
                    </a:cubicBezTo>
                    <a:cubicBezTo>
                      <a:pt x="273" y="14924"/>
                      <a:pt x="0" y="15120"/>
                      <a:pt x="0" y="15120"/>
                    </a:cubicBezTo>
                    <a:cubicBezTo>
                      <a:pt x="0" y="15120"/>
                      <a:pt x="0" y="15120"/>
                      <a:pt x="0" y="15316"/>
                    </a:cubicBezTo>
                    <a:cubicBezTo>
                      <a:pt x="0" y="15316"/>
                      <a:pt x="0" y="15316"/>
                      <a:pt x="0" y="15316"/>
                    </a:cubicBezTo>
                    <a:cubicBezTo>
                      <a:pt x="273" y="15513"/>
                      <a:pt x="547" y="15709"/>
                      <a:pt x="820" y="16102"/>
                    </a:cubicBezTo>
                    <a:cubicBezTo>
                      <a:pt x="820" y="16102"/>
                      <a:pt x="820" y="16298"/>
                      <a:pt x="1094" y="16495"/>
                    </a:cubicBezTo>
                    <a:cubicBezTo>
                      <a:pt x="1094" y="16495"/>
                      <a:pt x="1367" y="16691"/>
                      <a:pt x="1641" y="16691"/>
                    </a:cubicBezTo>
                    <a:cubicBezTo>
                      <a:pt x="1914" y="16691"/>
                      <a:pt x="1914" y="16691"/>
                      <a:pt x="2187" y="16691"/>
                    </a:cubicBezTo>
                    <a:cubicBezTo>
                      <a:pt x="2734" y="16495"/>
                      <a:pt x="3008" y="16495"/>
                      <a:pt x="3281" y="16691"/>
                    </a:cubicBezTo>
                    <a:cubicBezTo>
                      <a:pt x="4101" y="17084"/>
                      <a:pt x="4648" y="18851"/>
                      <a:pt x="4375" y="19244"/>
                    </a:cubicBezTo>
                    <a:cubicBezTo>
                      <a:pt x="4375" y="19440"/>
                      <a:pt x="4375" y="19636"/>
                      <a:pt x="4101" y="19636"/>
                    </a:cubicBezTo>
                    <a:cubicBezTo>
                      <a:pt x="4101" y="20029"/>
                      <a:pt x="3828" y="20422"/>
                      <a:pt x="3828" y="20815"/>
                    </a:cubicBezTo>
                    <a:cubicBezTo>
                      <a:pt x="7382" y="20815"/>
                      <a:pt x="7382" y="20815"/>
                      <a:pt x="7382" y="20815"/>
                    </a:cubicBezTo>
                    <a:cubicBezTo>
                      <a:pt x="8749" y="20422"/>
                      <a:pt x="8749" y="20422"/>
                      <a:pt x="8749" y="2042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61" name="Shape 4561"/>
              <p:cNvSpPr/>
              <p:nvPr/>
            </p:nvSpPr>
            <p:spPr>
              <a:xfrm>
                <a:off x="740529" y="82087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62" name="Shape 4562"/>
              <p:cNvSpPr/>
              <p:nvPr/>
            </p:nvSpPr>
            <p:spPr>
              <a:xfrm>
                <a:off x="718452" y="7097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63" name="Shape 4563"/>
              <p:cNvSpPr/>
              <p:nvPr/>
            </p:nvSpPr>
            <p:spPr>
              <a:xfrm>
                <a:off x="733130" y="8187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21600"/>
                      <a:pt x="0" y="0"/>
                    </a:cubicBezTo>
                    <a:cubicBezTo>
                      <a:pt x="0" y="2160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64" name="Shape 4564"/>
              <p:cNvSpPr/>
              <p:nvPr/>
            </p:nvSpPr>
            <p:spPr>
              <a:xfrm>
                <a:off x="712162" y="7160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65" name="Shape 4565"/>
              <p:cNvSpPr/>
              <p:nvPr/>
            </p:nvSpPr>
            <p:spPr>
              <a:xfrm>
                <a:off x="706979" y="59231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66" name="Shape 4566"/>
              <p:cNvSpPr/>
              <p:nvPr/>
            </p:nvSpPr>
            <p:spPr>
              <a:xfrm>
                <a:off x="715366" y="6174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67" name="Shape 4567"/>
              <p:cNvSpPr/>
              <p:nvPr/>
            </p:nvSpPr>
            <p:spPr>
              <a:xfrm>
                <a:off x="706979" y="59021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68" name="Shape 4568"/>
              <p:cNvSpPr/>
              <p:nvPr/>
            </p:nvSpPr>
            <p:spPr>
              <a:xfrm>
                <a:off x="706979" y="5870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69" name="Shape 4569"/>
              <p:cNvSpPr/>
              <p:nvPr/>
            </p:nvSpPr>
            <p:spPr>
              <a:xfrm>
                <a:off x="585359" y="7621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70" name="Shape 4570"/>
              <p:cNvSpPr/>
              <p:nvPr/>
            </p:nvSpPr>
            <p:spPr>
              <a:xfrm>
                <a:off x="583262" y="77054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71" name="Shape 4571"/>
              <p:cNvSpPr/>
              <p:nvPr/>
            </p:nvSpPr>
            <p:spPr>
              <a:xfrm>
                <a:off x="641975" y="727619"/>
                <a:ext cx="14679" cy="188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429" y="9600"/>
                    </a:moveTo>
                    <a:cubicBezTo>
                      <a:pt x="21600" y="0"/>
                      <a:pt x="21600" y="0"/>
                      <a:pt x="21600" y="0"/>
                    </a:cubicBezTo>
                    <a:cubicBezTo>
                      <a:pt x="15429" y="9600"/>
                      <a:pt x="15429" y="9600"/>
                      <a:pt x="15429" y="9600"/>
                    </a:cubicBezTo>
                    <a:cubicBezTo>
                      <a:pt x="9257" y="16800"/>
                      <a:pt x="6171" y="21600"/>
                      <a:pt x="0" y="21600"/>
                    </a:cubicBezTo>
                    <a:cubicBezTo>
                      <a:pt x="6171" y="21600"/>
                      <a:pt x="9257" y="16800"/>
                      <a:pt x="15429" y="9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72" name="Shape 4572"/>
              <p:cNvSpPr/>
              <p:nvPr/>
            </p:nvSpPr>
            <p:spPr>
              <a:xfrm>
                <a:off x="585359" y="7663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73" name="Shape 4573"/>
              <p:cNvSpPr/>
              <p:nvPr/>
            </p:nvSpPr>
            <p:spPr>
              <a:xfrm>
                <a:off x="582154" y="75377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74" name="Shape 4574"/>
              <p:cNvSpPr/>
              <p:nvPr/>
            </p:nvSpPr>
            <p:spPr>
              <a:xfrm>
                <a:off x="587456" y="7579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75" name="Shape 4575"/>
              <p:cNvSpPr/>
              <p:nvPr/>
            </p:nvSpPr>
            <p:spPr>
              <a:xfrm>
                <a:off x="587456" y="7558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76" name="Shape 4576"/>
              <p:cNvSpPr/>
              <p:nvPr/>
            </p:nvSpPr>
            <p:spPr>
              <a:xfrm>
                <a:off x="195338" y="647938"/>
                <a:ext cx="127911" cy="13420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250" y="3224"/>
                    </a:moveTo>
                    <a:cubicBezTo>
                      <a:pt x="20250" y="3224"/>
                      <a:pt x="19913" y="2901"/>
                      <a:pt x="19913" y="2901"/>
                    </a:cubicBezTo>
                    <a:cubicBezTo>
                      <a:pt x="19913" y="2901"/>
                      <a:pt x="19575" y="2901"/>
                      <a:pt x="19237" y="2579"/>
                    </a:cubicBezTo>
                    <a:cubicBezTo>
                      <a:pt x="19237" y="2579"/>
                      <a:pt x="18900" y="2579"/>
                      <a:pt x="18900" y="2579"/>
                    </a:cubicBezTo>
                    <a:cubicBezTo>
                      <a:pt x="17887" y="2579"/>
                      <a:pt x="16875" y="2901"/>
                      <a:pt x="16538" y="3546"/>
                    </a:cubicBezTo>
                    <a:cubicBezTo>
                      <a:pt x="16200" y="3869"/>
                      <a:pt x="15525" y="3869"/>
                      <a:pt x="15188" y="3869"/>
                    </a:cubicBezTo>
                    <a:cubicBezTo>
                      <a:pt x="13838" y="3869"/>
                      <a:pt x="12150" y="2257"/>
                      <a:pt x="11813" y="1934"/>
                    </a:cubicBezTo>
                    <a:cubicBezTo>
                      <a:pt x="11813" y="1612"/>
                      <a:pt x="11813" y="1612"/>
                      <a:pt x="11813" y="1612"/>
                    </a:cubicBezTo>
                    <a:cubicBezTo>
                      <a:pt x="11813" y="1612"/>
                      <a:pt x="11813" y="1612"/>
                      <a:pt x="11813" y="1612"/>
                    </a:cubicBezTo>
                    <a:cubicBezTo>
                      <a:pt x="11475" y="1612"/>
                      <a:pt x="11475" y="1612"/>
                      <a:pt x="11475" y="1290"/>
                    </a:cubicBezTo>
                    <a:cubicBezTo>
                      <a:pt x="11475" y="1290"/>
                      <a:pt x="11475" y="1290"/>
                      <a:pt x="11138" y="1290"/>
                    </a:cubicBezTo>
                    <a:cubicBezTo>
                      <a:pt x="11138" y="1290"/>
                      <a:pt x="11138" y="1290"/>
                      <a:pt x="11138" y="967"/>
                    </a:cubicBezTo>
                    <a:cubicBezTo>
                      <a:pt x="11138" y="967"/>
                      <a:pt x="11138" y="967"/>
                      <a:pt x="10800" y="967"/>
                    </a:cubicBezTo>
                    <a:cubicBezTo>
                      <a:pt x="10800" y="967"/>
                      <a:pt x="10800" y="967"/>
                      <a:pt x="10800" y="967"/>
                    </a:cubicBezTo>
                    <a:cubicBezTo>
                      <a:pt x="10463" y="967"/>
                      <a:pt x="10463" y="967"/>
                      <a:pt x="10463" y="967"/>
                    </a:cubicBezTo>
                    <a:cubicBezTo>
                      <a:pt x="10463" y="967"/>
                      <a:pt x="10463" y="967"/>
                      <a:pt x="10463" y="967"/>
                    </a:cubicBezTo>
                    <a:cubicBezTo>
                      <a:pt x="10463" y="967"/>
                      <a:pt x="10125" y="967"/>
                      <a:pt x="10125" y="967"/>
                    </a:cubicBezTo>
                    <a:cubicBezTo>
                      <a:pt x="10125" y="967"/>
                      <a:pt x="10125" y="967"/>
                      <a:pt x="10125" y="967"/>
                    </a:cubicBezTo>
                    <a:cubicBezTo>
                      <a:pt x="9112" y="1612"/>
                      <a:pt x="8775" y="1612"/>
                      <a:pt x="8100" y="1612"/>
                    </a:cubicBezTo>
                    <a:cubicBezTo>
                      <a:pt x="8100" y="1612"/>
                      <a:pt x="8100" y="1290"/>
                      <a:pt x="7763" y="1290"/>
                    </a:cubicBezTo>
                    <a:cubicBezTo>
                      <a:pt x="7425" y="967"/>
                      <a:pt x="7425" y="645"/>
                      <a:pt x="7425" y="0"/>
                    </a:cubicBezTo>
                    <a:cubicBezTo>
                      <a:pt x="7425" y="322"/>
                      <a:pt x="7087" y="322"/>
                      <a:pt x="7087" y="322"/>
                    </a:cubicBezTo>
                    <a:cubicBezTo>
                      <a:pt x="6750" y="1290"/>
                      <a:pt x="5737" y="2257"/>
                      <a:pt x="4725" y="2257"/>
                    </a:cubicBezTo>
                    <a:cubicBezTo>
                      <a:pt x="4388" y="2257"/>
                      <a:pt x="3712" y="1934"/>
                      <a:pt x="3712" y="1612"/>
                    </a:cubicBezTo>
                    <a:cubicBezTo>
                      <a:pt x="3375" y="1290"/>
                      <a:pt x="3037" y="967"/>
                      <a:pt x="2700" y="967"/>
                    </a:cubicBezTo>
                    <a:cubicBezTo>
                      <a:pt x="2362" y="1934"/>
                      <a:pt x="2025" y="1934"/>
                      <a:pt x="1687" y="1934"/>
                    </a:cubicBezTo>
                    <a:cubicBezTo>
                      <a:pt x="1687" y="1934"/>
                      <a:pt x="1687" y="1934"/>
                      <a:pt x="1687" y="1934"/>
                    </a:cubicBezTo>
                    <a:cubicBezTo>
                      <a:pt x="1687" y="1934"/>
                      <a:pt x="1687" y="1934"/>
                      <a:pt x="1687" y="1934"/>
                    </a:cubicBezTo>
                    <a:cubicBezTo>
                      <a:pt x="1687" y="1934"/>
                      <a:pt x="1350" y="1934"/>
                      <a:pt x="1350" y="1934"/>
                    </a:cubicBezTo>
                    <a:cubicBezTo>
                      <a:pt x="1350" y="1934"/>
                      <a:pt x="1350" y="1934"/>
                      <a:pt x="1350" y="1934"/>
                    </a:cubicBezTo>
                    <a:cubicBezTo>
                      <a:pt x="1350" y="1934"/>
                      <a:pt x="1350" y="2257"/>
                      <a:pt x="1350" y="2257"/>
                    </a:cubicBezTo>
                    <a:cubicBezTo>
                      <a:pt x="1350" y="2257"/>
                      <a:pt x="1350" y="2257"/>
                      <a:pt x="1350" y="2257"/>
                    </a:cubicBezTo>
                    <a:cubicBezTo>
                      <a:pt x="1350" y="2579"/>
                      <a:pt x="1350" y="2579"/>
                      <a:pt x="1350" y="2901"/>
                    </a:cubicBezTo>
                    <a:cubicBezTo>
                      <a:pt x="1350" y="2901"/>
                      <a:pt x="1350" y="2901"/>
                      <a:pt x="1350" y="2901"/>
                    </a:cubicBezTo>
                    <a:cubicBezTo>
                      <a:pt x="1350" y="2901"/>
                      <a:pt x="1350" y="2901"/>
                      <a:pt x="1350" y="3224"/>
                    </a:cubicBezTo>
                    <a:cubicBezTo>
                      <a:pt x="1350" y="3224"/>
                      <a:pt x="1350" y="3224"/>
                      <a:pt x="1350" y="3224"/>
                    </a:cubicBezTo>
                    <a:cubicBezTo>
                      <a:pt x="1350" y="3224"/>
                      <a:pt x="1350" y="3224"/>
                      <a:pt x="1350" y="3546"/>
                    </a:cubicBezTo>
                    <a:cubicBezTo>
                      <a:pt x="2362" y="3869"/>
                      <a:pt x="2700" y="4836"/>
                      <a:pt x="2362" y="5803"/>
                    </a:cubicBezTo>
                    <a:cubicBezTo>
                      <a:pt x="2362" y="5803"/>
                      <a:pt x="2362" y="6125"/>
                      <a:pt x="2700" y="6125"/>
                    </a:cubicBezTo>
                    <a:cubicBezTo>
                      <a:pt x="3037" y="6770"/>
                      <a:pt x="3375" y="7737"/>
                      <a:pt x="2700" y="8382"/>
                    </a:cubicBezTo>
                    <a:cubicBezTo>
                      <a:pt x="2362" y="8704"/>
                      <a:pt x="1687" y="8704"/>
                      <a:pt x="1350" y="8382"/>
                    </a:cubicBezTo>
                    <a:cubicBezTo>
                      <a:pt x="1350" y="8382"/>
                      <a:pt x="1012" y="8382"/>
                      <a:pt x="1012" y="8382"/>
                    </a:cubicBezTo>
                    <a:cubicBezTo>
                      <a:pt x="1012" y="8704"/>
                      <a:pt x="1350" y="8704"/>
                      <a:pt x="1350" y="9027"/>
                    </a:cubicBezTo>
                    <a:cubicBezTo>
                      <a:pt x="1687" y="9349"/>
                      <a:pt x="2025" y="9994"/>
                      <a:pt x="1350" y="10639"/>
                    </a:cubicBezTo>
                    <a:cubicBezTo>
                      <a:pt x="1350" y="10961"/>
                      <a:pt x="1012" y="10961"/>
                      <a:pt x="1012" y="11284"/>
                    </a:cubicBezTo>
                    <a:cubicBezTo>
                      <a:pt x="675" y="11284"/>
                      <a:pt x="675" y="11606"/>
                      <a:pt x="675" y="11606"/>
                    </a:cubicBezTo>
                    <a:cubicBezTo>
                      <a:pt x="675" y="11606"/>
                      <a:pt x="675" y="11606"/>
                      <a:pt x="675" y="11606"/>
                    </a:cubicBezTo>
                    <a:cubicBezTo>
                      <a:pt x="337" y="11606"/>
                      <a:pt x="337" y="11928"/>
                      <a:pt x="337" y="12251"/>
                    </a:cubicBezTo>
                    <a:cubicBezTo>
                      <a:pt x="337" y="12251"/>
                      <a:pt x="337" y="12251"/>
                      <a:pt x="337" y="12251"/>
                    </a:cubicBezTo>
                    <a:cubicBezTo>
                      <a:pt x="675" y="12573"/>
                      <a:pt x="675" y="13218"/>
                      <a:pt x="675" y="13540"/>
                    </a:cubicBezTo>
                    <a:cubicBezTo>
                      <a:pt x="675" y="14185"/>
                      <a:pt x="337" y="14507"/>
                      <a:pt x="0" y="15152"/>
                    </a:cubicBezTo>
                    <a:cubicBezTo>
                      <a:pt x="337" y="15152"/>
                      <a:pt x="675" y="15152"/>
                      <a:pt x="1012" y="15475"/>
                    </a:cubicBezTo>
                    <a:cubicBezTo>
                      <a:pt x="1350" y="15475"/>
                      <a:pt x="1350" y="15797"/>
                      <a:pt x="1687" y="15797"/>
                    </a:cubicBezTo>
                    <a:cubicBezTo>
                      <a:pt x="3037" y="16442"/>
                      <a:pt x="4388" y="17409"/>
                      <a:pt x="4388" y="18699"/>
                    </a:cubicBezTo>
                    <a:cubicBezTo>
                      <a:pt x="4050" y="19343"/>
                      <a:pt x="4050" y="19988"/>
                      <a:pt x="3712" y="20310"/>
                    </a:cubicBezTo>
                    <a:cubicBezTo>
                      <a:pt x="3712" y="20310"/>
                      <a:pt x="3712" y="20633"/>
                      <a:pt x="3712" y="20633"/>
                    </a:cubicBezTo>
                    <a:cubicBezTo>
                      <a:pt x="3712" y="20633"/>
                      <a:pt x="3712" y="20955"/>
                      <a:pt x="3712" y="20955"/>
                    </a:cubicBezTo>
                    <a:cubicBezTo>
                      <a:pt x="3375" y="20955"/>
                      <a:pt x="3375" y="21278"/>
                      <a:pt x="3375" y="21278"/>
                    </a:cubicBezTo>
                    <a:cubicBezTo>
                      <a:pt x="3375" y="21278"/>
                      <a:pt x="3375" y="21278"/>
                      <a:pt x="3375" y="21600"/>
                    </a:cubicBezTo>
                    <a:cubicBezTo>
                      <a:pt x="4388" y="21278"/>
                      <a:pt x="5737" y="20955"/>
                      <a:pt x="7425" y="20633"/>
                    </a:cubicBezTo>
                    <a:cubicBezTo>
                      <a:pt x="9112" y="19988"/>
                      <a:pt x="11475" y="19666"/>
                      <a:pt x="13500" y="19021"/>
                    </a:cubicBezTo>
                    <a:cubicBezTo>
                      <a:pt x="15863" y="18699"/>
                      <a:pt x="18225" y="19021"/>
                      <a:pt x="20587" y="19343"/>
                    </a:cubicBezTo>
                    <a:cubicBezTo>
                      <a:pt x="20587" y="19343"/>
                      <a:pt x="20587" y="19021"/>
                      <a:pt x="20587" y="19021"/>
                    </a:cubicBezTo>
                    <a:cubicBezTo>
                      <a:pt x="20587" y="19021"/>
                      <a:pt x="20587" y="19021"/>
                      <a:pt x="20587" y="19021"/>
                    </a:cubicBezTo>
                    <a:cubicBezTo>
                      <a:pt x="20587" y="19021"/>
                      <a:pt x="20587" y="19021"/>
                      <a:pt x="20587" y="19021"/>
                    </a:cubicBezTo>
                    <a:cubicBezTo>
                      <a:pt x="20587" y="18699"/>
                      <a:pt x="20587" y="18699"/>
                      <a:pt x="20587" y="18699"/>
                    </a:cubicBezTo>
                    <a:cubicBezTo>
                      <a:pt x="20587" y="18699"/>
                      <a:pt x="20587" y="18699"/>
                      <a:pt x="20587" y="18699"/>
                    </a:cubicBezTo>
                    <a:cubicBezTo>
                      <a:pt x="20250" y="18054"/>
                      <a:pt x="18900" y="15152"/>
                      <a:pt x="18900" y="14185"/>
                    </a:cubicBezTo>
                    <a:cubicBezTo>
                      <a:pt x="18900" y="13863"/>
                      <a:pt x="19237" y="13540"/>
                      <a:pt x="19575" y="12896"/>
                    </a:cubicBezTo>
                    <a:cubicBezTo>
                      <a:pt x="19913" y="12251"/>
                      <a:pt x="20250" y="11284"/>
                      <a:pt x="20250" y="10961"/>
                    </a:cubicBezTo>
                    <a:cubicBezTo>
                      <a:pt x="20250" y="9994"/>
                      <a:pt x="20925" y="9672"/>
                      <a:pt x="21263" y="9027"/>
                    </a:cubicBezTo>
                    <a:cubicBezTo>
                      <a:pt x="21263" y="9027"/>
                      <a:pt x="21600" y="8704"/>
                      <a:pt x="21600" y="8382"/>
                    </a:cubicBezTo>
                    <a:cubicBezTo>
                      <a:pt x="21600" y="8382"/>
                      <a:pt x="21600" y="8382"/>
                      <a:pt x="21600" y="8060"/>
                    </a:cubicBezTo>
                    <a:cubicBezTo>
                      <a:pt x="21600" y="8060"/>
                      <a:pt x="21600" y="8060"/>
                      <a:pt x="21600" y="8060"/>
                    </a:cubicBezTo>
                    <a:cubicBezTo>
                      <a:pt x="21600" y="7737"/>
                      <a:pt x="21600" y="7737"/>
                      <a:pt x="21600" y="7737"/>
                    </a:cubicBezTo>
                    <a:cubicBezTo>
                      <a:pt x="21600" y="7737"/>
                      <a:pt x="21600" y="7415"/>
                      <a:pt x="21600" y="7415"/>
                    </a:cubicBezTo>
                    <a:cubicBezTo>
                      <a:pt x="21600" y="7415"/>
                      <a:pt x="21600" y="7093"/>
                      <a:pt x="21600" y="7093"/>
                    </a:cubicBezTo>
                    <a:cubicBezTo>
                      <a:pt x="21600" y="7093"/>
                      <a:pt x="21600" y="6770"/>
                      <a:pt x="21600" y="6770"/>
                    </a:cubicBezTo>
                    <a:cubicBezTo>
                      <a:pt x="21600" y="6448"/>
                      <a:pt x="21600" y="6448"/>
                      <a:pt x="21600" y="6448"/>
                    </a:cubicBezTo>
                    <a:cubicBezTo>
                      <a:pt x="21263" y="6125"/>
                      <a:pt x="21263" y="6125"/>
                      <a:pt x="21263" y="6125"/>
                    </a:cubicBezTo>
                    <a:cubicBezTo>
                      <a:pt x="21263" y="5803"/>
                      <a:pt x="21263" y="5803"/>
                      <a:pt x="21263" y="5481"/>
                    </a:cubicBezTo>
                    <a:cubicBezTo>
                      <a:pt x="21263" y="5481"/>
                      <a:pt x="21263" y="5158"/>
                      <a:pt x="21263" y="5158"/>
                    </a:cubicBezTo>
                    <a:cubicBezTo>
                      <a:pt x="21263" y="5158"/>
                      <a:pt x="21263" y="4836"/>
                      <a:pt x="20925" y="4836"/>
                    </a:cubicBezTo>
                    <a:cubicBezTo>
                      <a:pt x="20925" y="4513"/>
                      <a:pt x="20925" y="4513"/>
                      <a:pt x="20925" y="4513"/>
                    </a:cubicBezTo>
                    <a:cubicBezTo>
                      <a:pt x="20925" y="4191"/>
                      <a:pt x="20925" y="4191"/>
                      <a:pt x="20925" y="3869"/>
                    </a:cubicBezTo>
                    <a:cubicBezTo>
                      <a:pt x="20925" y="3869"/>
                      <a:pt x="20587" y="3869"/>
                      <a:pt x="20587" y="3546"/>
                    </a:cubicBezTo>
                    <a:cubicBezTo>
                      <a:pt x="20587" y="3546"/>
                      <a:pt x="20587" y="3546"/>
                      <a:pt x="20587" y="3224"/>
                    </a:cubicBezTo>
                    <a:cubicBezTo>
                      <a:pt x="20587" y="3224"/>
                      <a:pt x="20587" y="3224"/>
                      <a:pt x="20587" y="3224"/>
                    </a:cubicBezTo>
                    <a:cubicBezTo>
                      <a:pt x="20587" y="3224"/>
                      <a:pt x="20587" y="3224"/>
                      <a:pt x="20250" y="322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77" name="Shape 4577"/>
              <p:cNvSpPr/>
              <p:nvPr/>
            </p:nvSpPr>
            <p:spPr>
              <a:xfrm>
                <a:off x="314860" y="639550"/>
                <a:ext cx="85974" cy="1362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6074" y="635"/>
                    </a:moveTo>
                    <a:cubicBezTo>
                      <a:pt x="16074" y="635"/>
                      <a:pt x="16074" y="635"/>
                      <a:pt x="16074"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572" y="635"/>
                      <a:pt x="15572" y="635"/>
                    </a:cubicBezTo>
                    <a:cubicBezTo>
                      <a:pt x="15572" y="635"/>
                      <a:pt x="15070" y="635"/>
                      <a:pt x="15070" y="635"/>
                    </a:cubicBezTo>
                    <a:cubicBezTo>
                      <a:pt x="15070" y="635"/>
                      <a:pt x="15070" y="635"/>
                      <a:pt x="15070" y="635"/>
                    </a:cubicBezTo>
                    <a:cubicBezTo>
                      <a:pt x="15070" y="635"/>
                      <a:pt x="14567" y="635"/>
                      <a:pt x="14567" y="318"/>
                    </a:cubicBezTo>
                    <a:cubicBezTo>
                      <a:pt x="13563" y="318"/>
                      <a:pt x="10047" y="0"/>
                      <a:pt x="6028" y="0"/>
                    </a:cubicBezTo>
                    <a:cubicBezTo>
                      <a:pt x="3516" y="0"/>
                      <a:pt x="2512" y="0"/>
                      <a:pt x="2009" y="318"/>
                    </a:cubicBezTo>
                    <a:cubicBezTo>
                      <a:pt x="2009" y="635"/>
                      <a:pt x="2512" y="1271"/>
                      <a:pt x="2512" y="1906"/>
                    </a:cubicBezTo>
                    <a:cubicBezTo>
                      <a:pt x="3014" y="2541"/>
                      <a:pt x="3014" y="3176"/>
                      <a:pt x="3014" y="3494"/>
                    </a:cubicBezTo>
                    <a:cubicBezTo>
                      <a:pt x="3014" y="3494"/>
                      <a:pt x="3014" y="3812"/>
                      <a:pt x="3014" y="3812"/>
                    </a:cubicBezTo>
                    <a:cubicBezTo>
                      <a:pt x="2512" y="4129"/>
                      <a:pt x="2512" y="4129"/>
                      <a:pt x="2512" y="4129"/>
                    </a:cubicBezTo>
                    <a:cubicBezTo>
                      <a:pt x="2512" y="4129"/>
                      <a:pt x="2512" y="4129"/>
                      <a:pt x="2512" y="4129"/>
                    </a:cubicBezTo>
                    <a:cubicBezTo>
                      <a:pt x="2512" y="4447"/>
                      <a:pt x="2512" y="4447"/>
                      <a:pt x="2512" y="4447"/>
                    </a:cubicBezTo>
                    <a:cubicBezTo>
                      <a:pt x="2512" y="4447"/>
                      <a:pt x="2512" y="4765"/>
                      <a:pt x="3014" y="4765"/>
                    </a:cubicBezTo>
                    <a:cubicBezTo>
                      <a:pt x="3014" y="5082"/>
                      <a:pt x="3014" y="5082"/>
                      <a:pt x="3014" y="5400"/>
                    </a:cubicBezTo>
                    <a:cubicBezTo>
                      <a:pt x="3014" y="5400"/>
                      <a:pt x="3014" y="5400"/>
                      <a:pt x="3014" y="5718"/>
                    </a:cubicBezTo>
                    <a:cubicBezTo>
                      <a:pt x="3014" y="5718"/>
                      <a:pt x="3516" y="6035"/>
                      <a:pt x="3516" y="6035"/>
                    </a:cubicBezTo>
                    <a:cubicBezTo>
                      <a:pt x="3516" y="6353"/>
                      <a:pt x="3516" y="6353"/>
                      <a:pt x="3516" y="6353"/>
                    </a:cubicBezTo>
                    <a:cubicBezTo>
                      <a:pt x="3516" y="6671"/>
                      <a:pt x="3516" y="6671"/>
                      <a:pt x="3516" y="6988"/>
                    </a:cubicBezTo>
                    <a:cubicBezTo>
                      <a:pt x="3516" y="6988"/>
                      <a:pt x="3516" y="7306"/>
                      <a:pt x="4019" y="7306"/>
                    </a:cubicBezTo>
                    <a:cubicBezTo>
                      <a:pt x="4019" y="7306"/>
                      <a:pt x="4019" y="7624"/>
                      <a:pt x="4019" y="7624"/>
                    </a:cubicBezTo>
                    <a:cubicBezTo>
                      <a:pt x="4019" y="7941"/>
                      <a:pt x="4019" y="7941"/>
                      <a:pt x="4019" y="7941"/>
                    </a:cubicBezTo>
                    <a:cubicBezTo>
                      <a:pt x="4019" y="8259"/>
                      <a:pt x="4019" y="8259"/>
                      <a:pt x="4019" y="8576"/>
                    </a:cubicBezTo>
                    <a:cubicBezTo>
                      <a:pt x="4019" y="8576"/>
                      <a:pt x="4019" y="8576"/>
                      <a:pt x="4019" y="8576"/>
                    </a:cubicBezTo>
                    <a:cubicBezTo>
                      <a:pt x="4019" y="8894"/>
                      <a:pt x="4019" y="8894"/>
                      <a:pt x="4019" y="9212"/>
                    </a:cubicBezTo>
                    <a:cubicBezTo>
                      <a:pt x="4019" y="9212"/>
                      <a:pt x="4019" y="9212"/>
                      <a:pt x="4019" y="9212"/>
                    </a:cubicBezTo>
                    <a:cubicBezTo>
                      <a:pt x="4019" y="9529"/>
                      <a:pt x="4019" y="9529"/>
                      <a:pt x="4019" y="9529"/>
                    </a:cubicBezTo>
                    <a:cubicBezTo>
                      <a:pt x="4019" y="10165"/>
                      <a:pt x="3516" y="10800"/>
                      <a:pt x="3014" y="11118"/>
                    </a:cubicBezTo>
                    <a:cubicBezTo>
                      <a:pt x="2512" y="11435"/>
                      <a:pt x="2009" y="11753"/>
                      <a:pt x="2009" y="11753"/>
                    </a:cubicBezTo>
                    <a:cubicBezTo>
                      <a:pt x="2009" y="12706"/>
                      <a:pt x="1507" y="13659"/>
                      <a:pt x="502" y="14612"/>
                    </a:cubicBezTo>
                    <a:cubicBezTo>
                      <a:pt x="502" y="14929"/>
                      <a:pt x="0" y="15247"/>
                      <a:pt x="0" y="15565"/>
                    </a:cubicBezTo>
                    <a:cubicBezTo>
                      <a:pt x="0" y="15882"/>
                      <a:pt x="1507" y="18424"/>
                      <a:pt x="2009" y="19059"/>
                    </a:cubicBezTo>
                    <a:cubicBezTo>
                      <a:pt x="2009" y="19059"/>
                      <a:pt x="2512" y="19376"/>
                      <a:pt x="2512" y="19376"/>
                    </a:cubicBezTo>
                    <a:cubicBezTo>
                      <a:pt x="2512" y="19376"/>
                      <a:pt x="2512" y="19376"/>
                      <a:pt x="2512" y="19694"/>
                    </a:cubicBezTo>
                    <a:cubicBezTo>
                      <a:pt x="2512" y="19694"/>
                      <a:pt x="2512" y="19694"/>
                      <a:pt x="2512" y="20012"/>
                    </a:cubicBezTo>
                    <a:cubicBezTo>
                      <a:pt x="2512" y="20012"/>
                      <a:pt x="2512" y="20012"/>
                      <a:pt x="2512" y="20012"/>
                    </a:cubicBezTo>
                    <a:cubicBezTo>
                      <a:pt x="2512" y="20012"/>
                      <a:pt x="2512" y="20329"/>
                      <a:pt x="2512" y="20329"/>
                    </a:cubicBezTo>
                    <a:cubicBezTo>
                      <a:pt x="2512" y="20647"/>
                      <a:pt x="2512" y="20647"/>
                      <a:pt x="2512" y="20647"/>
                    </a:cubicBezTo>
                    <a:cubicBezTo>
                      <a:pt x="2512" y="20647"/>
                      <a:pt x="2512" y="20647"/>
                      <a:pt x="2512" y="20647"/>
                    </a:cubicBezTo>
                    <a:cubicBezTo>
                      <a:pt x="3516" y="20965"/>
                      <a:pt x="4521" y="21282"/>
                      <a:pt x="5023" y="21282"/>
                    </a:cubicBezTo>
                    <a:cubicBezTo>
                      <a:pt x="5526" y="21282"/>
                      <a:pt x="5526" y="21600"/>
                      <a:pt x="5526" y="21600"/>
                    </a:cubicBezTo>
                    <a:cubicBezTo>
                      <a:pt x="6530" y="21600"/>
                      <a:pt x="12056" y="20012"/>
                      <a:pt x="16074" y="18741"/>
                    </a:cubicBezTo>
                    <a:cubicBezTo>
                      <a:pt x="17079" y="18424"/>
                      <a:pt x="18586" y="18106"/>
                      <a:pt x="19591" y="17788"/>
                    </a:cubicBezTo>
                    <a:cubicBezTo>
                      <a:pt x="20093" y="17788"/>
                      <a:pt x="21098" y="17471"/>
                      <a:pt x="21600" y="17153"/>
                    </a:cubicBezTo>
                    <a:cubicBezTo>
                      <a:pt x="21600" y="17153"/>
                      <a:pt x="21600" y="17153"/>
                      <a:pt x="21600" y="17153"/>
                    </a:cubicBezTo>
                    <a:cubicBezTo>
                      <a:pt x="21600" y="17153"/>
                      <a:pt x="21098" y="16835"/>
                      <a:pt x="21098" y="16518"/>
                    </a:cubicBezTo>
                    <a:cubicBezTo>
                      <a:pt x="21098" y="16518"/>
                      <a:pt x="21098" y="16518"/>
                      <a:pt x="21098" y="16518"/>
                    </a:cubicBezTo>
                    <a:cubicBezTo>
                      <a:pt x="21098" y="16200"/>
                      <a:pt x="20595" y="15882"/>
                      <a:pt x="20595" y="15565"/>
                    </a:cubicBezTo>
                    <a:cubicBezTo>
                      <a:pt x="20595" y="15565"/>
                      <a:pt x="20595" y="15565"/>
                      <a:pt x="20595" y="15565"/>
                    </a:cubicBezTo>
                    <a:cubicBezTo>
                      <a:pt x="20595" y="15247"/>
                      <a:pt x="20093" y="14929"/>
                      <a:pt x="20093" y="14612"/>
                    </a:cubicBezTo>
                    <a:cubicBezTo>
                      <a:pt x="20093" y="14612"/>
                      <a:pt x="20093" y="14294"/>
                      <a:pt x="20093" y="14294"/>
                    </a:cubicBezTo>
                    <a:cubicBezTo>
                      <a:pt x="20093" y="13976"/>
                      <a:pt x="20093" y="13659"/>
                      <a:pt x="20093" y="13341"/>
                    </a:cubicBezTo>
                    <a:cubicBezTo>
                      <a:pt x="20093" y="11753"/>
                      <a:pt x="19088" y="9847"/>
                      <a:pt x="18586" y="8894"/>
                    </a:cubicBezTo>
                    <a:cubicBezTo>
                      <a:pt x="17581" y="7624"/>
                      <a:pt x="18084" y="6035"/>
                      <a:pt x="18084" y="4129"/>
                    </a:cubicBezTo>
                    <a:cubicBezTo>
                      <a:pt x="18084" y="3494"/>
                      <a:pt x="18084" y="3494"/>
                      <a:pt x="18084" y="3494"/>
                    </a:cubicBezTo>
                    <a:cubicBezTo>
                      <a:pt x="18586" y="2224"/>
                      <a:pt x="17581" y="1906"/>
                      <a:pt x="17581" y="1906"/>
                    </a:cubicBezTo>
                    <a:cubicBezTo>
                      <a:pt x="17079" y="1906"/>
                      <a:pt x="17079" y="1906"/>
                      <a:pt x="17079" y="1906"/>
                    </a:cubicBezTo>
                    <a:cubicBezTo>
                      <a:pt x="17079" y="1906"/>
                      <a:pt x="17079" y="1906"/>
                      <a:pt x="17079" y="1906"/>
                    </a:cubicBezTo>
                    <a:cubicBezTo>
                      <a:pt x="17079" y="1588"/>
                      <a:pt x="17079" y="1588"/>
                      <a:pt x="16577" y="1588"/>
                    </a:cubicBezTo>
                    <a:cubicBezTo>
                      <a:pt x="16577" y="1588"/>
                      <a:pt x="16577" y="1588"/>
                      <a:pt x="16577" y="1588"/>
                    </a:cubicBezTo>
                    <a:cubicBezTo>
                      <a:pt x="16577" y="1271"/>
                      <a:pt x="16577" y="1271"/>
                      <a:pt x="16577" y="1271"/>
                    </a:cubicBezTo>
                    <a:cubicBezTo>
                      <a:pt x="16577" y="1271"/>
                      <a:pt x="16577" y="953"/>
                      <a:pt x="16577" y="953"/>
                    </a:cubicBezTo>
                    <a:cubicBezTo>
                      <a:pt x="16577" y="953"/>
                      <a:pt x="16074" y="635"/>
                      <a:pt x="16074" y="635"/>
                    </a:cubicBezTo>
                    <a:cubicBezTo>
                      <a:pt x="16074" y="635"/>
                      <a:pt x="16074" y="635"/>
                      <a:pt x="16074" y="635"/>
                    </a:cubicBezTo>
                    <a:cubicBezTo>
                      <a:pt x="16074" y="635"/>
                      <a:pt x="16074" y="635"/>
                      <a:pt x="16074" y="63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78" name="Shape 4578"/>
              <p:cNvSpPr/>
              <p:nvPr/>
            </p:nvSpPr>
            <p:spPr>
              <a:xfrm>
                <a:off x="374562" y="6384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79" name="Shape 4579"/>
              <p:cNvSpPr/>
              <p:nvPr/>
            </p:nvSpPr>
            <p:spPr>
              <a:xfrm>
                <a:off x="389241" y="7286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80" name="Shape 4580"/>
              <p:cNvSpPr/>
              <p:nvPr/>
            </p:nvSpPr>
            <p:spPr>
              <a:xfrm>
                <a:off x="378756" y="6521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81" name="Shape 4581"/>
              <p:cNvSpPr/>
              <p:nvPr/>
            </p:nvSpPr>
            <p:spPr>
              <a:xfrm>
                <a:off x="376659" y="64473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82" name="Shape 4582"/>
              <p:cNvSpPr/>
              <p:nvPr/>
            </p:nvSpPr>
            <p:spPr>
              <a:xfrm>
                <a:off x="391338" y="73489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7200"/>
                      <a:pt x="21600" y="14400"/>
                      <a:pt x="21600" y="21600"/>
                    </a:cubicBezTo>
                    <a:cubicBezTo>
                      <a:pt x="21600" y="14400"/>
                      <a:pt x="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83" name="Shape 4583"/>
              <p:cNvSpPr/>
              <p:nvPr/>
            </p:nvSpPr>
            <p:spPr>
              <a:xfrm>
                <a:off x="393434" y="7401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10800"/>
                      <a:pt x="21600" y="21600"/>
                      <a:pt x="21600" y="21600"/>
                    </a:cubicBezTo>
                    <a:cubicBezTo>
                      <a:pt x="21600" y="21600"/>
                      <a:pt x="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84" name="Shape 4584"/>
              <p:cNvSpPr/>
              <p:nvPr/>
            </p:nvSpPr>
            <p:spPr>
              <a:xfrm>
                <a:off x="381961" y="64263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85" name="Shape 4585"/>
              <p:cNvSpPr/>
              <p:nvPr/>
            </p:nvSpPr>
            <p:spPr>
              <a:xfrm>
                <a:off x="394542" y="72022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86" name="Shape 4586"/>
              <p:cNvSpPr/>
              <p:nvPr/>
            </p:nvSpPr>
            <p:spPr>
              <a:xfrm>
                <a:off x="327442" y="6677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87" name="Shape 4587"/>
              <p:cNvSpPr/>
              <p:nvPr/>
            </p:nvSpPr>
            <p:spPr>
              <a:xfrm>
                <a:off x="331636" y="6824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88" name="Shape 4588"/>
              <p:cNvSpPr/>
              <p:nvPr/>
            </p:nvSpPr>
            <p:spPr>
              <a:xfrm>
                <a:off x="329539" y="6719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89" name="Shape 4589"/>
              <p:cNvSpPr/>
              <p:nvPr/>
            </p:nvSpPr>
            <p:spPr>
              <a:xfrm>
                <a:off x="325345" y="7579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90" name="Shape 4590"/>
              <p:cNvSpPr/>
              <p:nvPr/>
            </p:nvSpPr>
            <p:spPr>
              <a:xfrm>
                <a:off x="320043" y="6636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91" name="Shape 4591"/>
              <p:cNvSpPr/>
              <p:nvPr/>
            </p:nvSpPr>
            <p:spPr>
              <a:xfrm>
                <a:off x="325345" y="7621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92" name="Shape 4592"/>
              <p:cNvSpPr/>
              <p:nvPr/>
            </p:nvSpPr>
            <p:spPr>
              <a:xfrm>
                <a:off x="324237" y="6782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21600"/>
                      <a:pt x="0" y="0"/>
                      <a:pt x="0" y="0"/>
                    </a:cubicBezTo>
                    <a:cubicBezTo>
                      <a:pt x="0" y="0"/>
                      <a:pt x="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93" name="Shape 4593"/>
              <p:cNvSpPr/>
              <p:nvPr/>
            </p:nvSpPr>
            <p:spPr>
              <a:xfrm>
                <a:off x="46459" y="601806"/>
                <a:ext cx="159364" cy="11742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765" y="16475"/>
                    </a:moveTo>
                    <a:cubicBezTo>
                      <a:pt x="14765" y="16475"/>
                      <a:pt x="14765" y="16475"/>
                      <a:pt x="14765" y="16475"/>
                    </a:cubicBezTo>
                    <a:cubicBezTo>
                      <a:pt x="14765" y="16475"/>
                      <a:pt x="15038" y="16475"/>
                      <a:pt x="15311" y="16475"/>
                    </a:cubicBezTo>
                    <a:cubicBezTo>
                      <a:pt x="15311" y="16475"/>
                      <a:pt x="15311" y="16475"/>
                      <a:pt x="15311" y="16475"/>
                    </a:cubicBezTo>
                    <a:cubicBezTo>
                      <a:pt x="15311" y="16475"/>
                      <a:pt x="15585" y="16475"/>
                      <a:pt x="15585" y="16475"/>
                    </a:cubicBezTo>
                    <a:cubicBezTo>
                      <a:pt x="15585" y="16475"/>
                      <a:pt x="15585" y="16475"/>
                      <a:pt x="15585" y="16475"/>
                    </a:cubicBezTo>
                    <a:cubicBezTo>
                      <a:pt x="15858" y="16475"/>
                      <a:pt x="15858" y="16475"/>
                      <a:pt x="15858" y="16475"/>
                    </a:cubicBezTo>
                    <a:cubicBezTo>
                      <a:pt x="16132" y="16475"/>
                      <a:pt x="16405" y="16475"/>
                      <a:pt x="16678" y="16841"/>
                    </a:cubicBezTo>
                    <a:cubicBezTo>
                      <a:pt x="16952" y="17573"/>
                      <a:pt x="17499" y="19403"/>
                      <a:pt x="17499" y="20502"/>
                    </a:cubicBezTo>
                    <a:cubicBezTo>
                      <a:pt x="17225" y="20868"/>
                      <a:pt x="17499" y="21234"/>
                      <a:pt x="17499" y="21234"/>
                    </a:cubicBezTo>
                    <a:cubicBezTo>
                      <a:pt x="17772" y="21600"/>
                      <a:pt x="17772" y="21600"/>
                      <a:pt x="17772" y="21600"/>
                    </a:cubicBezTo>
                    <a:cubicBezTo>
                      <a:pt x="18319" y="20868"/>
                      <a:pt x="18592" y="20136"/>
                      <a:pt x="19139" y="19769"/>
                    </a:cubicBezTo>
                    <a:cubicBezTo>
                      <a:pt x="19139" y="19769"/>
                      <a:pt x="19139" y="19769"/>
                      <a:pt x="19413" y="19769"/>
                    </a:cubicBezTo>
                    <a:cubicBezTo>
                      <a:pt x="19413" y="19769"/>
                      <a:pt x="19413" y="19769"/>
                      <a:pt x="19686" y="19769"/>
                    </a:cubicBezTo>
                    <a:cubicBezTo>
                      <a:pt x="19686" y="19769"/>
                      <a:pt x="19686" y="19769"/>
                      <a:pt x="19686" y="19769"/>
                    </a:cubicBezTo>
                    <a:cubicBezTo>
                      <a:pt x="19686" y="19769"/>
                      <a:pt x="19686" y="19769"/>
                      <a:pt x="19686" y="19769"/>
                    </a:cubicBezTo>
                    <a:cubicBezTo>
                      <a:pt x="19686" y="19769"/>
                      <a:pt x="19686" y="19769"/>
                      <a:pt x="19686" y="19769"/>
                    </a:cubicBezTo>
                    <a:cubicBezTo>
                      <a:pt x="19959" y="20136"/>
                      <a:pt x="19959" y="20136"/>
                      <a:pt x="19959" y="20136"/>
                    </a:cubicBezTo>
                    <a:cubicBezTo>
                      <a:pt x="19959" y="20136"/>
                      <a:pt x="19959" y="20136"/>
                      <a:pt x="19959" y="20136"/>
                    </a:cubicBezTo>
                    <a:cubicBezTo>
                      <a:pt x="19959" y="20136"/>
                      <a:pt x="19959" y="20136"/>
                      <a:pt x="19959" y="20502"/>
                    </a:cubicBezTo>
                    <a:cubicBezTo>
                      <a:pt x="19959" y="20136"/>
                      <a:pt x="20233" y="20136"/>
                      <a:pt x="20233" y="20136"/>
                    </a:cubicBezTo>
                    <a:cubicBezTo>
                      <a:pt x="20233" y="19769"/>
                      <a:pt x="20506" y="19769"/>
                      <a:pt x="20506" y="19769"/>
                    </a:cubicBezTo>
                    <a:cubicBezTo>
                      <a:pt x="20506" y="19769"/>
                      <a:pt x="20506" y="19769"/>
                      <a:pt x="20506" y="19769"/>
                    </a:cubicBezTo>
                    <a:cubicBezTo>
                      <a:pt x="20506" y="19769"/>
                      <a:pt x="20506" y="19403"/>
                      <a:pt x="20233" y="19403"/>
                    </a:cubicBezTo>
                    <a:cubicBezTo>
                      <a:pt x="20233" y="18671"/>
                      <a:pt x="19959" y="17939"/>
                      <a:pt x="20233" y="17207"/>
                    </a:cubicBezTo>
                    <a:cubicBezTo>
                      <a:pt x="20506" y="16475"/>
                      <a:pt x="20780" y="16475"/>
                      <a:pt x="21053" y="16475"/>
                    </a:cubicBezTo>
                    <a:cubicBezTo>
                      <a:pt x="21327" y="16475"/>
                      <a:pt x="21327" y="16475"/>
                      <a:pt x="21600" y="16841"/>
                    </a:cubicBezTo>
                    <a:cubicBezTo>
                      <a:pt x="21600" y="16841"/>
                      <a:pt x="21600" y="16841"/>
                      <a:pt x="21600" y="16841"/>
                    </a:cubicBezTo>
                    <a:cubicBezTo>
                      <a:pt x="21600" y="16475"/>
                      <a:pt x="21600" y="16475"/>
                      <a:pt x="21327" y="16108"/>
                    </a:cubicBezTo>
                    <a:cubicBezTo>
                      <a:pt x="21053" y="15742"/>
                      <a:pt x="21053" y="15010"/>
                      <a:pt x="21053" y="14644"/>
                    </a:cubicBezTo>
                    <a:cubicBezTo>
                      <a:pt x="21053" y="14278"/>
                      <a:pt x="21053" y="13912"/>
                      <a:pt x="20780" y="13546"/>
                    </a:cubicBezTo>
                    <a:cubicBezTo>
                      <a:pt x="20780" y="13546"/>
                      <a:pt x="20506" y="13180"/>
                      <a:pt x="20506" y="13180"/>
                    </a:cubicBezTo>
                    <a:cubicBezTo>
                      <a:pt x="20506" y="13180"/>
                      <a:pt x="20506" y="13180"/>
                      <a:pt x="20506" y="13180"/>
                    </a:cubicBezTo>
                    <a:cubicBezTo>
                      <a:pt x="20506" y="13180"/>
                      <a:pt x="20233" y="12814"/>
                      <a:pt x="20233" y="12814"/>
                    </a:cubicBezTo>
                    <a:cubicBezTo>
                      <a:pt x="20233" y="12814"/>
                      <a:pt x="20233" y="12814"/>
                      <a:pt x="20233" y="12814"/>
                    </a:cubicBezTo>
                    <a:cubicBezTo>
                      <a:pt x="20233" y="12447"/>
                      <a:pt x="20233" y="12447"/>
                      <a:pt x="20233" y="12447"/>
                    </a:cubicBezTo>
                    <a:cubicBezTo>
                      <a:pt x="20233" y="12447"/>
                      <a:pt x="20233" y="12447"/>
                      <a:pt x="20233" y="12081"/>
                    </a:cubicBezTo>
                    <a:cubicBezTo>
                      <a:pt x="20233" y="12081"/>
                      <a:pt x="20233" y="12081"/>
                      <a:pt x="20233" y="12081"/>
                    </a:cubicBezTo>
                    <a:cubicBezTo>
                      <a:pt x="20233" y="11715"/>
                      <a:pt x="20233" y="11715"/>
                      <a:pt x="20233" y="11715"/>
                    </a:cubicBezTo>
                    <a:cubicBezTo>
                      <a:pt x="20233" y="11715"/>
                      <a:pt x="20233" y="11349"/>
                      <a:pt x="20233" y="11349"/>
                    </a:cubicBezTo>
                    <a:cubicBezTo>
                      <a:pt x="20233" y="11349"/>
                      <a:pt x="20233" y="11349"/>
                      <a:pt x="20233" y="11349"/>
                    </a:cubicBezTo>
                    <a:cubicBezTo>
                      <a:pt x="20233" y="10983"/>
                      <a:pt x="20233" y="10983"/>
                      <a:pt x="20233" y="10983"/>
                    </a:cubicBezTo>
                    <a:cubicBezTo>
                      <a:pt x="20233" y="10617"/>
                      <a:pt x="20233" y="10617"/>
                      <a:pt x="20233" y="10617"/>
                    </a:cubicBezTo>
                    <a:cubicBezTo>
                      <a:pt x="20233" y="10617"/>
                      <a:pt x="20233" y="10251"/>
                      <a:pt x="20233" y="10251"/>
                    </a:cubicBezTo>
                    <a:cubicBezTo>
                      <a:pt x="20506" y="10251"/>
                      <a:pt x="20506" y="10251"/>
                      <a:pt x="20506" y="9885"/>
                    </a:cubicBezTo>
                    <a:cubicBezTo>
                      <a:pt x="20506" y="9885"/>
                      <a:pt x="20506" y="9885"/>
                      <a:pt x="20506" y="9885"/>
                    </a:cubicBezTo>
                    <a:cubicBezTo>
                      <a:pt x="20233" y="9885"/>
                      <a:pt x="20233" y="9519"/>
                      <a:pt x="20233" y="9519"/>
                    </a:cubicBezTo>
                    <a:cubicBezTo>
                      <a:pt x="20233" y="9519"/>
                      <a:pt x="20233" y="9519"/>
                      <a:pt x="20233" y="9519"/>
                    </a:cubicBezTo>
                    <a:cubicBezTo>
                      <a:pt x="20233" y="9519"/>
                      <a:pt x="20233" y="9519"/>
                      <a:pt x="20233" y="9519"/>
                    </a:cubicBezTo>
                    <a:cubicBezTo>
                      <a:pt x="20233" y="9519"/>
                      <a:pt x="20233" y="9519"/>
                      <a:pt x="20233" y="9519"/>
                    </a:cubicBezTo>
                    <a:cubicBezTo>
                      <a:pt x="19959" y="8786"/>
                      <a:pt x="19959" y="8420"/>
                      <a:pt x="19959" y="8054"/>
                    </a:cubicBezTo>
                    <a:cubicBezTo>
                      <a:pt x="19959" y="7688"/>
                      <a:pt x="19686" y="7688"/>
                      <a:pt x="19686" y="7322"/>
                    </a:cubicBezTo>
                    <a:cubicBezTo>
                      <a:pt x="19413" y="7322"/>
                      <a:pt x="18866" y="6956"/>
                      <a:pt x="18866" y="6224"/>
                    </a:cubicBezTo>
                    <a:cubicBezTo>
                      <a:pt x="18866" y="5858"/>
                      <a:pt x="18866" y="5492"/>
                      <a:pt x="19139" y="5125"/>
                    </a:cubicBezTo>
                    <a:cubicBezTo>
                      <a:pt x="18866" y="4393"/>
                      <a:pt x="18319" y="4027"/>
                      <a:pt x="18319" y="3295"/>
                    </a:cubicBezTo>
                    <a:cubicBezTo>
                      <a:pt x="18319" y="2929"/>
                      <a:pt x="17772" y="1464"/>
                      <a:pt x="17499" y="1098"/>
                    </a:cubicBezTo>
                    <a:cubicBezTo>
                      <a:pt x="17499" y="1098"/>
                      <a:pt x="17225" y="1464"/>
                      <a:pt x="16952" y="1831"/>
                    </a:cubicBezTo>
                    <a:cubicBezTo>
                      <a:pt x="16405" y="2563"/>
                      <a:pt x="15858" y="2929"/>
                      <a:pt x="15311" y="2929"/>
                    </a:cubicBezTo>
                    <a:cubicBezTo>
                      <a:pt x="15038" y="2929"/>
                      <a:pt x="14765" y="2929"/>
                      <a:pt x="14491" y="2563"/>
                    </a:cubicBezTo>
                    <a:cubicBezTo>
                      <a:pt x="14218" y="2563"/>
                      <a:pt x="13944" y="2197"/>
                      <a:pt x="13944" y="2197"/>
                    </a:cubicBezTo>
                    <a:cubicBezTo>
                      <a:pt x="13671" y="2929"/>
                      <a:pt x="13124" y="3295"/>
                      <a:pt x="12851" y="3295"/>
                    </a:cubicBezTo>
                    <a:cubicBezTo>
                      <a:pt x="12577" y="3295"/>
                      <a:pt x="12577" y="2929"/>
                      <a:pt x="12304" y="2929"/>
                    </a:cubicBezTo>
                    <a:cubicBezTo>
                      <a:pt x="12304" y="2929"/>
                      <a:pt x="12030" y="2929"/>
                      <a:pt x="12030" y="2929"/>
                    </a:cubicBezTo>
                    <a:cubicBezTo>
                      <a:pt x="11757" y="3295"/>
                      <a:pt x="11484" y="3295"/>
                      <a:pt x="11210" y="3295"/>
                    </a:cubicBezTo>
                    <a:cubicBezTo>
                      <a:pt x="11210" y="3295"/>
                      <a:pt x="11210" y="3295"/>
                      <a:pt x="10937" y="3295"/>
                    </a:cubicBezTo>
                    <a:cubicBezTo>
                      <a:pt x="10937" y="3295"/>
                      <a:pt x="10937" y="3295"/>
                      <a:pt x="10937" y="3295"/>
                    </a:cubicBezTo>
                    <a:cubicBezTo>
                      <a:pt x="10937" y="3295"/>
                      <a:pt x="10937" y="3295"/>
                      <a:pt x="10937" y="3295"/>
                    </a:cubicBezTo>
                    <a:cubicBezTo>
                      <a:pt x="10937" y="3295"/>
                      <a:pt x="10937" y="3295"/>
                      <a:pt x="10663" y="3295"/>
                    </a:cubicBezTo>
                    <a:cubicBezTo>
                      <a:pt x="10663" y="2929"/>
                      <a:pt x="10663" y="2929"/>
                      <a:pt x="10663" y="2929"/>
                    </a:cubicBezTo>
                    <a:cubicBezTo>
                      <a:pt x="10663" y="2929"/>
                      <a:pt x="10663" y="2929"/>
                      <a:pt x="10663" y="2929"/>
                    </a:cubicBezTo>
                    <a:cubicBezTo>
                      <a:pt x="10663" y="2929"/>
                      <a:pt x="10663" y="2929"/>
                      <a:pt x="10390" y="2563"/>
                    </a:cubicBezTo>
                    <a:cubicBezTo>
                      <a:pt x="10390" y="2563"/>
                      <a:pt x="10390" y="2563"/>
                      <a:pt x="10390" y="2563"/>
                    </a:cubicBezTo>
                    <a:cubicBezTo>
                      <a:pt x="10390" y="2563"/>
                      <a:pt x="10390" y="2563"/>
                      <a:pt x="10390" y="2563"/>
                    </a:cubicBezTo>
                    <a:cubicBezTo>
                      <a:pt x="10390" y="2563"/>
                      <a:pt x="10390" y="2197"/>
                      <a:pt x="10390" y="2197"/>
                    </a:cubicBezTo>
                    <a:cubicBezTo>
                      <a:pt x="10390" y="2197"/>
                      <a:pt x="10390" y="2197"/>
                      <a:pt x="10390" y="2197"/>
                    </a:cubicBezTo>
                    <a:cubicBezTo>
                      <a:pt x="10390" y="2197"/>
                      <a:pt x="10390" y="2197"/>
                      <a:pt x="10390" y="1831"/>
                    </a:cubicBezTo>
                    <a:cubicBezTo>
                      <a:pt x="10116" y="1831"/>
                      <a:pt x="10116" y="1831"/>
                      <a:pt x="10116" y="1831"/>
                    </a:cubicBezTo>
                    <a:cubicBezTo>
                      <a:pt x="10116" y="1831"/>
                      <a:pt x="10116" y="1831"/>
                      <a:pt x="10116" y="1831"/>
                    </a:cubicBezTo>
                    <a:cubicBezTo>
                      <a:pt x="10116" y="1831"/>
                      <a:pt x="10116" y="1464"/>
                      <a:pt x="10116" y="1464"/>
                    </a:cubicBezTo>
                    <a:cubicBezTo>
                      <a:pt x="10116" y="1464"/>
                      <a:pt x="10116" y="1831"/>
                      <a:pt x="10116" y="1831"/>
                    </a:cubicBezTo>
                    <a:cubicBezTo>
                      <a:pt x="10116" y="1831"/>
                      <a:pt x="9843" y="1831"/>
                      <a:pt x="9843" y="1831"/>
                    </a:cubicBezTo>
                    <a:cubicBezTo>
                      <a:pt x="9843" y="1831"/>
                      <a:pt x="9570" y="1831"/>
                      <a:pt x="9570" y="1831"/>
                    </a:cubicBezTo>
                    <a:cubicBezTo>
                      <a:pt x="9570" y="1831"/>
                      <a:pt x="9296" y="1831"/>
                      <a:pt x="9296" y="1831"/>
                    </a:cubicBezTo>
                    <a:cubicBezTo>
                      <a:pt x="9296" y="1831"/>
                      <a:pt x="9023" y="1831"/>
                      <a:pt x="9023" y="1831"/>
                    </a:cubicBezTo>
                    <a:cubicBezTo>
                      <a:pt x="9023" y="1831"/>
                      <a:pt x="8749" y="1831"/>
                      <a:pt x="8749" y="1831"/>
                    </a:cubicBezTo>
                    <a:cubicBezTo>
                      <a:pt x="8749" y="1831"/>
                      <a:pt x="8476" y="1831"/>
                      <a:pt x="8476" y="1831"/>
                    </a:cubicBezTo>
                    <a:cubicBezTo>
                      <a:pt x="7656" y="1831"/>
                      <a:pt x="5742" y="1831"/>
                      <a:pt x="5468" y="732"/>
                    </a:cubicBezTo>
                    <a:cubicBezTo>
                      <a:pt x="5195" y="732"/>
                      <a:pt x="5195" y="732"/>
                      <a:pt x="5195" y="732"/>
                    </a:cubicBezTo>
                    <a:cubicBezTo>
                      <a:pt x="5195" y="732"/>
                      <a:pt x="5195" y="366"/>
                      <a:pt x="4922" y="366"/>
                    </a:cubicBezTo>
                    <a:cubicBezTo>
                      <a:pt x="4922" y="366"/>
                      <a:pt x="4922" y="366"/>
                      <a:pt x="4922" y="366"/>
                    </a:cubicBezTo>
                    <a:cubicBezTo>
                      <a:pt x="4922" y="366"/>
                      <a:pt x="4922" y="366"/>
                      <a:pt x="4648" y="366"/>
                    </a:cubicBezTo>
                    <a:cubicBezTo>
                      <a:pt x="4648" y="366"/>
                      <a:pt x="4648" y="366"/>
                      <a:pt x="4648" y="366"/>
                    </a:cubicBezTo>
                    <a:cubicBezTo>
                      <a:pt x="4648" y="366"/>
                      <a:pt x="4375" y="366"/>
                      <a:pt x="4375" y="366"/>
                    </a:cubicBezTo>
                    <a:cubicBezTo>
                      <a:pt x="4375" y="366"/>
                      <a:pt x="4375" y="0"/>
                      <a:pt x="4101" y="0"/>
                    </a:cubicBezTo>
                    <a:cubicBezTo>
                      <a:pt x="4101" y="732"/>
                      <a:pt x="4101" y="732"/>
                      <a:pt x="4101" y="732"/>
                    </a:cubicBezTo>
                    <a:cubicBezTo>
                      <a:pt x="4101" y="732"/>
                      <a:pt x="4101" y="732"/>
                      <a:pt x="4101" y="732"/>
                    </a:cubicBezTo>
                    <a:cubicBezTo>
                      <a:pt x="4101" y="732"/>
                      <a:pt x="4101" y="732"/>
                      <a:pt x="4101" y="732"/>
                    </a:cubicBezTo>
                    <a:cubicBezTo>
                      <a:pt x="3828" y="732"/>
                      <a:pt x="3828" y="1098"/>
                      <a:pt x="3828" y="1098"/>
                    </a:cubicBezTo>
                    <a:cubicBezTo>
                      <a:pt x="3828" y="1098"/>
                      <a:pt x="3828" y="1098"/>
                      <a:pt x="3828" y="1464"/>
                    </a:cubicBezTo>
                    <a:cubicBezTo>
                      <a:pt x="3828" y="1464"/>
                      <a:pt x="3554" y="1464"/>
                      <a:pt x="3554" y="1464"/>
                    </a:cubicBezTo>
                    <a:cubicBezTo>
                      <a:pt x="3554" y="1464"/>
                      <a:pt x="3554" y="1831"/>
                      <a:pt x="3281" y="1831"/>
                    </a:cubicBezTo>
                    <a:cubicBezTo>
                      <a:pt x="3281" y="1831"/>
                      <a:pt x="3281" y="1831"/>
                      <a:pt x="3281" y="1831"/>
                    </a:cubicBezTo>
                    <a:cubicBezTo>
                      <a:pt x="3281" y="1831"/>
                      <a:pt x="3281" y="1831"/>
                      <a:pt x="3281" y="1831"/>
                    </a:cubicBezTo>
                    <a:cubicBezTo>
                      <a:pt x="3281" y="2197"/>
                      <a:pt x="3554" y="2197"/>
                      <a:pt x="3554" y="2197"/>
                    </a:cubicBezTo>
                    <a:cubicBezTo>
                      <a:pt x="3554" y="2563"/>
                      <a:pt x="3828" y="2929"/>
                      <a:pt x="3828" y="2929"/>
                    </a:cubicBezTo>
                    <a:cubicBezTo>
                      <a:pt x="3828" y="4027"/>
                      <a:pt x="2461" y="4759"/>
                      <a:pt x="1914" y="4393"/>
                    </a:cubicBezTo>
                    <a:cubicBezTo>
                      <a:pt x="1914" y="4393"/>
                      <a:pt x="1641" y="4393"/>
                      <a:pt x="1367" y="4759"/>
                    </a:cubicBezTo>
                    <a:cubicBezTo>
                      <a:pt x="1094" y="5125"/>
                      <a:pt x="820" y="5492"/>
                      <a:pt x="547" y="5858"/>
                    </a:cubicBezTo>
                    <a:cubicBezTo>
                      <a:pt x="547" y="5858"/>
                      <a:pt x="547" y="5858"/>
                      <a:pt x="273" y="5858"/>
                    </a:cubicBezTo>
                    <a:cubicBezTo>
                      <a:pt x="273" y="5858"/>
                      <a:pt x="273" y="5858"/>
                      <a:pt x="0" y="6224"/>
                    </a:cubicBezTo>
                    <a:cubicBezTo>
                      <a:pt x="0" y="6224"/>
                      <a:pt x="0" y="6224"/>
                      <a:pt x="0" y="6224"/>
                    </a:cubicBezTo>
                    <a:cubicBezTo>
                      <a:pt x="273" y="6590"/>
                      <a:pt x="547" y="6956"/>
                      <a:pt x="820" y="7322"/>
                    </a:cubicBezTo>
                    <a:cubicBezTo>
                      <a:pt x="1094" y="8054"/>
                      <a:pt x="1094" y="8786"/>
                      <a:pt x="1641" y="9153"/>
                    </a:cubicBezTo>
                    <a:cubicBezTo>
                      <a:pt x="3008" y="10251"/>
                      <a:pt x="4101" y="11715"/>
                      <a:pt x="5195" y="13546"/>
                    </a:cubicBezTo>
                    <a:cubicBezTo>
                      <a:pt x="5195" y="13546"/>
                      <a:pt x="5195" y="13546"/>
                      <a:pt x="5195" y="13546"/>
                    </a:cubicBezTo>
                    <a:cubicBezTo>
                      <a:pt x="5195" y="13546"/>
                      <a:pt x="5195" y="13546"/>
                      <a:pt x="5195" y="13546"/>
                    </a:cubicBezTo>
                    <a:cubicBezTo>
                      <a:pt x="5195" y="13546"/>
                      <a:pt x="5468" y="13180"/>
                      <a:pt x="5468" y="13180"/>
                    </a:cubicBezTo>
                    <a:cubicBezTo>
                      <a:pt x="5468" y="13180"/>
                      <a:pt x="5468" y="13180"/>
                      <a:pt x="5742" y="13180"/>
                    </a:cubicBezTo>
                    <a:cubicBezTo>
                      <a:pt x="5742" y="12814"/>
                      <a:pt x="5742" y="12814"/>
                      <a:pt x="5742" y="12814"/>
                    </a:cubicBezTo>
                    <a:cubicBezTo>
                      <a:pt x="5742" y="12814"/>
                      <a:pt x="6015" y="12814"/>
                      <a:pt x="6015" y="12447"/>
                    </a:cubicBezTo>
                    <a:cubicBezTo>
                      <a:pt x="6015" y="12447"/>
                      <a:pt x="6015" y="12447"/>
                      <a:pt x="6015" y="12447"/>
                    </a:cubicBezTo>
                    <a:cubicBezTo>
                      <a:pt x="6015" y="12447"/>
                      <a:pt x="6015" y="12447"/>
                      <a:pt x="6015" y="12447"/>
                    </a:cubicBezTo>
                    <a:cubicBezTo>
                      <a:pt x="6289" y="12081"/>
                      <a:pt x="6289" y="12081"/>
                      <a:pt x="6289" y="12081"/>
                    </a:cubicBezTo>
                    <a:cubicBezTo>
                      <a:pt x="6289" y="12081"/>
                      <a:pt x="6289" y="12081"/>
                      <a:pt x="6289" y="12081"/>
                    </a:cubicBezTo>
                    <a:cubicBezTo>
                      <a:pt x="6289" y="12081"/>
                      <a:pt x="6289" y="12081"/>
                      <a:pt x="6289" y="12081"/>
                    </a:cubicBezTo>
                    <a:cubicBezTo>
                      <a:pt x="6289" y="12081"/>
                      <a:pt x="6289" y="12081"/>
                      <a:pt x="6289" y="11715"/>
                    </a:cubicBezTo>
                    <a:cubicBezTo>
                      <a:pt x="6289" y="11715"/>
                      <a:pt x="6289" y="11715"/>
                      <a:pt x="6562" y="11715"/>
                    </a:cubicBezTo>
                    <a:cubicBezTo>
                      <a:pt x="6562" y="11715"/>
                      <a:pt x="6562" y="11715"/>
                      <a:pt x="6562" y="11715"/>
                    </a:cubicBezTo>
                    <a:cubicBezTo>
                      <a:pt x="6562" y="11715"/>
                      <a:pt x="6562" y="11715"/>
                      <a:pt x="6562" y="11715"/>
                    </a:cubicBezTo>
                    <a:cubicBezTo>
                      <a:pt x="6562" y="10983"/>
                      <a:pt x="6835" y="10251"/>
                      <a:pt x="7382" y="10251"/>
                    </a:cubicBezTo>
                    <a:cubicBezTo>
                      <a:pt x="7656" y="10251"/>
                      <a:pt x="7929" y="10617"/>
                      <a:pt x="8203" y="10617"/>
                    </a:cubicBezTo>
                    <a:cubicBezTo>
                      <a:pt x="8476" y="10617"/>
                      <a:pt x="8476" y="10617"/>
                      <a:pt x="8476" y="10617"/>
                    </a:cubicBezTo>
                    <a:cubicBezTo>
                      <a:pt x="8749" y="10617"/>
                      <a:pt x="9296" y="10617"/>
                      <a:pt x="9570" y="10251"/>
                    </a:cubicBezTo>
                    <a:cubicBezTo>
                      <a:pt x="10116" y="10251"/>
                      <a:pt x="10390" y="9885"/>
                      <a:pt x="10663" y="9885"/>
                    </a:cubicBezTo>
                    <a:cubicBezTo>
                      <a:pt x="11757" y="9885"/>
                      <a:pt x="13671" y="13546"/>
                      <a:pt x="13671" y="14644"/>
                    </a:cubicBezTo>
                    <a:cubicBezTo>
                      <a:pt x="13671" y="15010"/>
                      <a:pt x="13671" y="15010"/>
                      <a:pt x="13671" y="15376"/>
                    </a:cubicBezTo>
                    <a:cubicBezTo>
                      <a:pt x="13671" y="15376"/>
                      <a:pt x="13671" y="15376"/>
                      <a:pt x="13671" y="15376"/>
                    </a:cubicBezTo>
                    <a:cubicBezTo>
                      <a:pt x="13944" y="15742"/>
                      <a:pt x="13944" y="15742"/>
                      <a:pt x="13944" y="15742"/>
                    </a:cubicBezTo>
                    <a:cubicBezTo>
                      <a:pt x="13944" y="15742"/>
                      <a:pt x="13944" y="16108"/>
                      <a:pt x="13944" y="16108"/>
                    </a:cubicBezTo>
                    <a:cubicBezTo>
                      <a:pt x="13944" y="16108"/>
                      <a:pt x="13944" y="16108"/>
                      <a:pt x="13944" y="16475"/>
                    </a:cubicBezTo>
                    <a:cubicBezTo>
                      <a:pt x="13944" y="16475"/>
                      <a:pt x="13944" y="16475"/>
                      <a:pt x="13944" y="16475"/>
                    </a:cubicBezTo>
                    <a:cubicBezTo>
                      <a:pt x="13944" y="16475"/>
                      <a:pt x="13944" y="16475"/>
                      <a:pt x="13944" y="16841"/>
                    </a:cubicBezTo>
                    <a:cubicBezTo>
                      <a:pt x="13944" y="16841"/>
                      <a:pt x="13944" y="16841"/>
                      <a:pt x="13944" y="16841"/>
                    </a:cubicBezTo>
                    <a:cubicBezTo>
                      <a:pt x="14218" y="16475"/>
                      <a:pt x="14491" y="16475"/>
                      <a:pt x="14765" y="16475"/>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94" name="Shape 4594"/>
              <p:cNvSpPr/>
              <p:nvPr/>
            </p:nvSpPr>
            <p:spPr>
              <a:xfrm>
                <a:off x="76804" y="5986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595" name="Shape 4595"/>
              <p:cNvSpPr/>
              <p:nvPr/>
            </p:nvSpPr>
            <p:spPr>
              <a:xfrm>
                <a:off x="75815" y="5975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596" name="Shape 4596"/>
              <p:cNvSpPr/>
              <p:nvPr/>
            </p:nvSpPr>
            <p:spPr>
              <a:xfrm>
                <a:off x="106161" y="61229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97" name="Shape 4597"/>
              <p:cNvSpPr/>
              <p:nvPr/>
            </p:nvSpPr>
            <p:spPr>
              <a:xfrm>
                <a:off x="110354" y="61229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98" name="Shape 4598"/>
              <p:cNvSpPr/>
              <p:nvPr/>
            </p:nvSpPr>
            <p:spPr>
              <a:xfrm>
                <a:off x="72610" y="60390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599" name="Shape 4599"/>
              <p:cNvSpPr/>
              <p:nvPr/>
            </p:nvSpPr>
            <p:spPr>
              <a:xfrm>
                <a:off x="112451" y="61229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00" name="Shape 4600"/>
              <p:cNvSpPr/>
              <p:nvPr/>
            </p:nvSpPr>
            <p:spPr>
              <a:xfrm>
                <a:off x="74707" y="60390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01" name="Shape 4601"/>
              <p:cNvSpPr/>
              <p:nvPr/>
            </p:nvSpPr>
            <p:spPr>
              <a:xfrm>
                <a:off x="41157" y="6279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02" name="Shape 4602"/>
              <p:cNvSpPr/>
              <p:nvPr/>
            </p:nvSpPr>
            <p:spPr>
              <a:xfrm>
                <a:off x="68417" y="6006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03" name="Shape 4603"/>
              <p:cNvSpPr/>
              <p:nvPr/>
            </p:nvSpPr>
            <p:spPr>
              <a:xfrm>
                <a:off x="66320" y="61019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04" name="Shape 4604"/>
              <p:cNvSpPr/>
              <p:nvPr/>
            </p:nvSpPr>
            <p:spPr>
              <a:xfrm>
                <a:off x="66319" y="606989"/>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605" name="Shape 4605"/>
              <p:cNvSpPr/>
              <p:nvPr/>
            </p:nvSpPr>
            <p:spPr>
              <a:xfrm>
                <a:off x="195338" y="65521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06" name="Shape 4606"/>
              <p:cNvSpPr/>
              <p:nvPr/>
            </p:nvSpPr>
            <p:spPr>
              <a:xfrm>
                <a:off x="195338" y="66150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07" name="Shape 4607"/>
              <p:cNvSpPr/>
              <p:nvPr/>
            </p:nvSpPr>
            <p:spPr>
              <a:xfrm>
                <a:off x="195338" y="66360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08" name="Shape 4608"/>
              <p:cNvSpPr/>
              <p:nvPr/>
            </p:nvSpPr>
            <p:spPr>
              <a:xfrm>
                <a:off x="190036" y="65102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0"/>
                    </a:cubicBezTo>
                    <a:cubicBezTo>
                      <a:pt x="21600" y="2160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09" name="Shape 4609"/>
              <p:cNvSpPr/>
              <p:nvPr/>
            </p:nvSpPr>
            <p:spPr>
              <a:xfrm>
                <a:off x="188988" y="7065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0800"/>
                    </a:moveTo>
                    <a:cubicBezTo>
                      <a:pt x="10800" y="0"/>
                      <a:pt x="21600" y="0"/>
                      <a:pt x="21600" y="0"/>
                    </a:cubicBezTo>
                    <a:cubicBezTo>
                      <a:pt x="21600" y="0"/>
                      <a:pt x="10800" y="0"/>
                      <a:pt x="10800" y="10800"/>
                    </a:cubicBezTo>
                    <a:cubicBezTo>
                      <a:pt x="10800" y="10800"/>
                      <a:pt x="0" y="10800"/>
                      <a:pt x="0" y="21600"/>
                    </a:cubicBezTo>
                    <a:cubicBezTo>
                      <a:pt x="0" y="21600"/>
                      <a:pt x="0" y="21600"/>
                      <a:pt x="0" y="21600"/>
                    </a:cubicBezTo>
                    <a:cubicBezTo>
                      <a:pt x="0" y="10800"/>
                      <a:pt x="10800" y="10800"/>
                      <a:pt x="10800" y="10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10" name="Shape 4610"/>
              <p:cNvSpPr/>
              <p:nvPr/>
            </p:nvSpPr>
            <p:spPr>
              <a:xfrm>
                <a:off x="126140" y="700360"/>
                <a:ext cx="85974" cy="817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070" y="5268"/>
                    </a:moveTo>
                    <a:cubicBezTo>
                      <a:pt x="15070" y="5268"/>
                      <a:pt x="14567" y="5795"/>
                      <a:pt x="14567" y="6322"/>
                    </a:cubicBezTo>
                    <a:cubicBezTo>
                      <a:pt x="14065" y="6849"/>
                      <a:pt x="13563" y="7376"/>
                      <a:pt x="12558" y="7376"/>
                    </a:cubicBezTo>
                    <a:cubicBezTo>
                      <a:pt x="12056" y="7376"/>
                      <a:pt x="11051" y="6849"/>
                      <a:pt x="10549" y="6322"/>
                    </a:cubicBezTo>
                    <a:cubicBezTo>
                      <a:pt x="10047" y="5795"/>
                      <a:pt x="9544" y="4741"/>
                      <a:pt x="10047" y="3688"/>
                    </a:cubicBezTo>
                    <a:cubicBezTo>
                      <a:pt x="10047" y="2107"/>
                      <a:pt x="9544" y="527"/>
                      <a:pt x="9042" y="0"/>
                    </a:cubicBezTo>
                    <a:cubicBezTo>
                      <a:pt x="9042" y="0"/>
                      <a:pt x="8540" y="0"/>
                      <a:pt x="8540" y="0"/>
                    </a:cubicBezTo>
                    <a:cubicBezTo>
                      <a:pt x="8540" y="0"/>
                      <a:pt x="8037" y="0"/>
                      <a:pt x="8037" y="0"/>
                    </a:cubicBezTo>
                    <a:cubicBezTo>
                      <a:pt x="8037" y="0"/>
                      <a:pt x="8037" y="0"/>
                      <a:pt x="7535" y="0"/>
                    </a:cubicBezTo>
                    <a:cubicBezTo>
                      <a:pt x="7535" y="0"/>
                      <a:pt x="7535" y="0"/>
                      <a:pt x="7535" y="0"/>
                    </a:cubicBezTo>
                    <a:cubicBezTo>
                      <a:pt x="7033" y="0"/>
                      <a:pt x="7033" y="0"/>
                      <a:pt x="7033" y="0"/>
                    </a:cubicBezTo>
                    <a:cubicBezTo>
                      <a:pt x="6530" y="0"/>
                      <a:pt x="6530" y="0"/>
                      <a:pt x="6530" y="0"/>
                    </a:cubicBezTo>
                    <a:cubicBezTo>
                      <a:pt x="6530" y="0"/>
                      <a:pt x="6028" y="527"/>
                      <a:pt x="6028" y="527"/>
                    </a:cubicBezTo>
                    <a:cubicBezTo>
                      <a:pt x="6028" y="1054"/>
                      <a:pt x="6028" y="1580"/>
                      <a:pt x="6028" y="1580"/>
                    </a:cubicBezTo>
                    <a:cubicBezTo>
                      <a:pt x="6028" y="2107"/>
                      <a:pt x="5526" y="2107"/>
                      <a:pt x="5526" y="2107"/>
                    </a:cubicBezTo>
                    <a:cubicBezTo>
                      <a:pt x="5526" y="2107"/>
                      <a:pt x="5526" y="2634"/>
                      <a:pt x="5526" y="2634"/>
                    </a:cubicBezTo>
                    <a:cubicBezTo>
                      <a:pt x="5526" y="3688"/>
                      <a:pt x="4521" y="4215"/>
                      <a:pt x="3516" y="5268"/>
                    </a:cubicBezTo>
                    <a:cubicBezTo>
                      <a:pt x="3014" y="5795"/>
                      <a:pt x="2512" y="5795"/>
                      <a:pt x="2009" y="6322"/>
                    </a:cubicBezTo>
                    <a:cubicBezTo>
                      <a:pt x="1507" y="6849"/>
                      <a:pt x="1005" y="6849"/>
                      <a:pt x="502" y="7376"/>
                    </a:cubicBezTo>
                    <a:cubicBezTo>
                      <a:pt x="502" y="7376"/>
                      <a:pt x="502" y="7376"/>
                      <a:pt x="502" y="7376"/>
                    </a:cubicBezTo>
                    <a:cubicBezTo>
                      <a:pt x="502" y="7376"/>
                      <a:pt x="502" y="7376"/>
                      <a:pt x="502" y="7376"/>
                    </a:cubicBezTo>
                    <a:cubicBezTo>
                      <a:pt x="502" y="7376"/>
                      <a:pt x="502" y="7376"/>
                      <a:pt x="502" y="7376"/>
                    </a:cubicBezTo>
                    <a:cubicBezTo>
                      <a:pt x="502" y="7376"/>
                      <a:pt x="502" y="7376"/>
                      <a:pt x="502" y="7376"/>
                    </a:cubicBezTo>
                    <a:cubicBezTo>
                      <a:pt x="502" y="7902"/>
                      <a:pt x="0" y="7902"/>
                      <a:pt x="0" y="7902"/>
                    </a:cubicBezTo>
                    <a:cubicBezTo>
                      <a:pt x="2512" y="9483"/>
                      <a:pt x="4521" y="11063"/>
                      <a:pt x="6530" y="12644"/>
                    </a:cubicBezTo>
                    <a:cubicBezTo>
                      <a:pt x="11051" y="16332"/>
                      <a:pt x="17079" y="20020"/>
                      <a:pt x="19591" y="21073"/>
                    </a:cubicBezTo>
                    <a:cubicBezTo>
                      <a:pt x="19591" y="21073"/>
                      <a:pt x="20093" y="21073"/>
                      <a:pt x="20093" y="21600"/>
                    </a:cubicBezTo>
                    <a:cubicBezTo>
                      <a:pt x="20093" y="21073"/>
                      <a:pt x="20093" y="21073"/>
                      <a:pt x="20093" y="21073"/>
                    </a:cubicBezTo>
                    <a:cubicBezTo>
                      <a:pt x="20093" y="21073"/>
                      <a:pt x="20093" y="21073"/>
                      <a:pt x="20093" y="20546"/>
                    </a:cubicBezTo>
                    <a:cubicBezTo>
                      <a:pt x="20093" y="20546"/>
                      <a:pt x="20093" y="20546"/>
                      <a:pt x="20093" y="20020"/>
                    </a:cubicBezTo>
                    <a:cubicBezTo>
                      <a:pt x="20595" y="20020"/>
                      <a:pt x="20595" y="20020"/>
                      <a:pt x="20595" y="20020"/>
                    </a:cubicBezTo>
                    <a:cubicBezTo>
                      <a:pt x="20595" y="19493"/>
                      <a:pt x="20595" y="19493"/>
                      <a:pt x="20595" y="19493"/>
                    </a:cubicBezTo>
                    <a:cubicBezTo>
                      <a:pt x="20595" y="19493"/>
                      <a:pt x="20595" y="18966"/>
                      <a:pt x="20595" y="18966"/>
                    </a:cubicBezTo>
                    <a:cubicBezTo>
                      <a:pt x="20595" y="18966"/>
                      <a:pt x="20595" y="18966"/>
                      <a:pt x="21098" y="18439"/>
                    </a:cubicBezTo>
                    <a:cubicBezTo>
                      <a:pt x="21098" y="17912"/>
                      <a:pt x="21098" y="17385"/>
                      <a:pt x="21600" y="16859"/>
                    </a:cubicBezTo>
                    <a:cubicBezTo>
                      <a:pt x="21600" y="15805"/>
                      <a:pt x="19591" y="14751"/>
                      <a:pt x="18586" y="14224"/>
                    </a:cubicBezTo>
                    <a:cubicBezTo>
                      <a:pt x="18084" y="13698"/>
                      <a:pt x="17581" y="13698"/>
                      <a:pt x="17581" y="13171"/>
                    </a:cubicBezTo>
                    <a:cubicBezTo>
                      <a:pt x="17079" y="13171"/>
                      <a:pt x="16577" y="12644"/>
                      <a:pt x="16074" y="12644"/>
                    </a:cubicBezTo>
                    <a:cubicBezTo>
                      <a:pt x="15572" y="12117"/>
                      <a:pt x="15070" y="12117"/>
                      <a:pt x="15070" y="11590"/>
                    </a:cubicBezTo>
                    <a:cubicBezTo>
                      <a:pt x="15070" y="11590"/>
                      <a:pt x="15070" y="11590"/>
                      <a:pt x="15070" y="11063"/>
                    </a:cubicBezTo>
                    <a:cubicBezTo>
                      <a:pt x="14567" y="10537"/>
                      <a:pt x="15572" y="10010"/>
                      <a:pt x="15572" y="10010"/>
                    </a:cubicBezTo>
                    <a:cubicBezTo>
                      <a:pt x="15572" y="9483"/>
                      <a:pt x="16074" y="8956"/>
                      <a:pt x="15572" y="6322"/>
                    </a:cubicBezTo>
                    <a:cubicBezTo>
                      <a:pt x="15572" y="6322"/>
                      <a:pt x="15572" y="5795"/>
                      <a:pt x="15572" y="5268"/>
                    </a:cubicBezTo>
                    <a:cubicBezTo>
                      <a:pt x="15572" y="5268"/>
                      <a:pt x="15572" y="5268"/>
                      <a:pt x="15070" y="5268"/>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11" name="Shape 4611"/>
              <p:cNvSpPr/>
              <p:nvPr/>
            </p:nvSpPr>
            <p:spPr>
              <a:xfrm>
                <a:off x="202618" y="7758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12" name="Shape 4612"/>
              <p:cNvSpPr/>
              <p:nvPr/>
            </p:nvSpPr>
            <p:spPr>
              <a:xfrm>
                <a:off x="210016" y="7663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13" name="Shape 4613"/>
              <p:cNvSpPr/>
              <p:nvPr/>
            </p:nvSpPr>
            <p:spPr>
              <a:xfrm>
                <a:off x="207919" y="77264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14" name="Shape 4614"/>
              <p:cNvSpPr/>
              <p:nvPr/>
            </p:nvSpPr>
            <p:spPr>
              <a:xfrm>
                <a:off x="156486" y="70036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15" name="Shape 4615"/>
              <p:cNvSpPr/>
              <p:nvPr/>
            </p:nvSpPr>
            <p:spPr>
              <a:xfrm>
                <a:off x="168078" y="719173"/>
                <a:ext cx="16776" cy="12701"/>
              </a:xfrm>
              <a:custGeom>
                <a:avLst/>
                <a:gdLst/>
                <a:ahLst/>
                <a:cxnLst>
                  <a:cxn ang="0">
                    <a:pos x="wd2" y="hd2"/>
                  </a:cxn>
                  <a:cxn ang="5400000">
                    <a:pos x="wd2" y="hd2"/>
                  </a:cxn>
                  <a:cxn ang="10800000">
                    <a:pos x="wd2" y="hd2"/>
                  </a:cxn>
                  <a:cxn ang="16200000">
                    <a:pos x="wd2" y="hd2"/>
                  </a:cxn>
                </a:cxnLst>
                <a:rect l="0" t="0" r="r" b="b"/>
                <a:pathLst>
                  <a:path w="21600" h="14400" fill="norm" stroke="1" extrusionOk="0">
                    <a:moveTo>
                      <a:pt x="21600" y="0"/>
                    </a:moveTo>
                    <a:cubicBezTo>
                      <a:pt x="16200" y="21600"/>
                      <a:pt x="5400" y="14400"/>
                      <a:pt x="0" y="0"/>
                    </a:cubicBezTo>
                    <a:cubicBezTo>
                      <a:pt x="2700" y="7200"/>
                      <a:pt x="8100" y="14400"/>
                      <a:pt x="10800" y="14400"/>
                    </a:cubicBezTo>
                    <a:cubicBezTo>
                      <a:pt x="16200" y="14400"/>
                      <a:pt x="18900" y="72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16" name="Shape 4616"/>
              <p:cNvSpPr/>
              <p:nvPr/>
            </p:nvSpPr>
            <p:spPr>
              <a:xfrm>
                <a:off x="150195" y="700360"/>
                <a:ext cx="12701" cy="127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4768" name="Group 4768"/>
            <p:cNvGrpSpPr/>
            <p:nvPr/>
          </p:nvGrpSpPr>
          <p:grpSpPr>
            <a:xfrm>
              <a:off x="2424" y="135189"/>
              <a:ext cx="1170065" cy="860833"/>
              <a:chOff x="0" y="0"/>
              <a:chExt cx="1170064" cy="860832"/>
            </a:xfrm>
          </p:grpSpPr>
          <p:sp>
            <p:nvSpPr>
              <p:cNvPr id="4618" name="Shape 4618"/>
              <p:cNvSpPr/>
              <p:nvPr/>
            </p:nvSpPr>
            <p:spPr>
              <a:xfrm>
                <a:off x="149868" y="5651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19" name="Shape 4619"/>
              <p:cNvSpPr/>
              <p:nvPr/>
            </p:nvSpPr>
            <p:spPr>
              <a:xfrm>
                <a:off x="143577" y="5598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20" name="Shape 4620"/>
              <p:cNvSpPr/>
              <p:nvPr/>
            </p:nvSpPr>
            <p:spPr>
              <a:xfrm>
                <a:off x="83875" y="529523"/>
                <a:ext cx="56617" cy="6081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0829" y="10452"/>
                    </a:moveTo>
                    <a:cubicBezTo>
                      <a:pt x="20829" y="9058"/>
                      <a:pt x="20057" y="7665"/>
                      <a:pt x="20057" y="6271"/>
                    </a:cubicBezTo>
                    <a:cubicBezTo>
                      <a:pt x="20057" y="4877"/>
                      <a:pt x="16200" y="697"/>
                      <a:pt x="14657" y="0"/>
                    </a:cubicBezTo>
                    <a:cubicBezTo>
                      <a:pt x="14657" y="0"/>
                      <a:pt x="13886" y="697"/>
                      <a:pt x="12343" y="697"/>
                    </a:cubicBezTo>
                    <a:cubicBezTo>
                      <a:pt x="11571" y="1394"/>
                      <a:pt x="10029" y="1394"/>
                      <a:pt x="8486" y="1394"/>
                    </a:cubicBezTo>
                    <a:cubicBezTo>
                      <a:pt x="7714" y="1394"/>
                      <a:pt x="7714" y="1394"/>
                      <a:pt x="6943" y="1394"/>
                    </a:cubicBezTo>
                    <a:cubicBezTo>
                      <a:pt x="6943" y="697"/>
                      <a:pt x="6171" y="697"/>
                      <a:pt x="6171" y="697"/>
                    </a:cubicBezTo>
                    <a:cubicBezTo>
                      <a:pt x="6171" y="1394"/>
                      <a:pt x="6171" y="1394"/>
                      <a:pt x="5400" y="1394"/>
                    </a:cubicBezTo>
                    <a:cubicBezTo>
                      <a:pt x="5400" y="1394"/>
                      <a:pt x="5400" y="1394"/>
                      <a:pt x="5400" y="1394"/>
                    </a:cubicBezTo>
                    <a:cubicBezTo>
                      <a:pt x="5400" y="2090"/>
                      <a:pt x="5400" y="2090"/>
                      <a:pt x="5400" y="2090"/>
                    </a:cubicBezTo>
                    <a:cubicBezTo>
                      <a:pt x="5400" y="2090"/>
                      <a:pt x="5400" y="2090"/>
                      <a:pt x="5400" y="2090"/>
                    </a:cubicBezTo>
                    <a:cubicBezTo>
                      <a:pt x="5400" y="2787"/>
                      <a:pt x="5400" y="2787"/>
                      <a:pt x="4629" y="2787"/>
                    </a:cubicBezTo>
                    <a:cubicBezTo>
                      <a:pt x="4629" y="2787"/>
                      <a:pt x="4629" y="2787"/>
                      <a:pt x="4629" y="3484"/>
                    </a:cubicBezTo>
                    <a:cubicBezTo>
                      <a:pt x="4629" y="3484"/>
                      <a:pt x="4629" y="3484"/>
                      <a:pt x="4629" y="3484"/>
                    </a:cubicBezTo>
                    <a:cubicBezTo>
                      <a:pt x="3857" y="3484"/>
                      <a:pt x="3857" y="3484"/>
                      <a:pt x="3857" y="4181"/>
                    </a:cubicBezTo>
                    <a:cubicBezTo>
                      <a:pt x="3857" y="4181"/>
                      <a:pt x="3857" y="4181"/>
                      <a:pt x="3086" y="4181"/>
                    </a:cubicBezTo>
                    <a:cubicBezTo>
                      <a:pt x="3086" y="4181"/>
                      <a:pt x="3086" y="4877"/>
                      <a:pt x="3086" y="4877"/>
                    </a:cubicBezTo>
                    <a:cubicBezTo>
                      <a:pt x="3086" y="4877"/>
                      <a:pt x="2314" y="4877"/>
                      <a:pt x="2314" y="5574"/>
                    </a:cubicBezTo>
                    <a:cubicBezTo>
                      <a:pt x="2314" y="5574"/>
                      <a:pt x="2314" y="5574"/>
                      <a:pt x="1543" y="5574"/>
                    </a:cubicBezTo>
                    <a:cubicBezTo>
                      <a:pt x="1543" y="6271"/>
                      <a:pt x="1543" y="6271"/>
                      <a:pt x="1543" y="6271"/>
                    </a:cubicBezTo>
                    <a:cubicBezTo>
                      <a:pt x="771" y="6271"/>
                      <a:pt x="771" y="6968"/>
                      <a:pt x="771" y="6968"/>
                    </a:cubicBezTo>
                    <a:cubicBezTo>
                      <a:pt x="771" y="6968"/>
                      <a:pt x="771" y="6968"/>
                      <a:pt x="0" y="6968"/>
                    </a:cubicBezTo>
                    <a:cubicBezTo>
                      <a:pt x="771" y="7665"/>
                      <a:pt x="771" y="8361"/>
                      <a:pt x="771" y="9058"/>
                    </a:cubicBezTo>
                    <a:cubicBezTo>
                      <a:pt x="3086" y="14632"/>
                      <a:pt x="4629" y="16026"/>
                      <a:pt x="6943" y="18116"/>
                    </a:cubicBezTo>
                    <a:cubicBezTo>
                      <a:pt x="7714" y="18116"/>
                      <a:pt x="7714" y="18116"/>
                      <a:pt x="7714" y="18116"/>
                    </a:cubicBezTo>
                    <a:cubicBezTo>
                      <a:pt x="8486" y="19510"/>
                      <a:pt x="10800" y="20206"/>
                      <a:pt x="13114" y="21600"/>
                    </a:cubicBezTo>
                    <a:cubicBezTo>
                      <a:pt x="13114" y="21600"/>
                      <a:pt x="13114" y="21600"/>
                      <a:pt x="13114" y="21600"/>
                    </a:cubicBezTo>
                    <a:cubicBezTo>
                      <a:pt x="13114" y="21600"/>
                      <a:pt x="13114" y="20903"/>
                      <a:pt x="13886" y="20903"/>
                    </a:cubicBezTo>
                    <a:cubicBezTo>
                      <a:pt x="13886" y="20903"/>
                      <a:pt x="13886" y="20903"/>
                      <a:pt x="13886" y="20903"/>
                    </a:cubicBezTo>
                    <a:cubicBezTo>
                      <a:pt x="13886" y="20206"/>
                      <a:pt x="13886" y="20206"/>
                      <a:pt x="13886" y="20206"/>
                    </a:cubicBezTo>
                    <a:cubicBezTo>
                      <a:pt x="13886" y="20206"/>
                      <a:pt x="13886" y="20206"/>
                      <a:pt x="13886" y="20206"/>
                    </a:cubicBezTo>
                    <a:cubicBezTo>
                      <a:pt x="14657" y="20206"/>
                      <a:pt x="14657" y="20206"/>
                      <a:pt x="14657" y="20206"/>
                    </a:cubicBezTo>
                    <a:cubicBezTo>
                      <a:pt x="15429" y="19510"/>
                      <a:pt x="16200" y="18813"/>
                      <a:pt x="16971" y="18116"/>
                    </a:cubicBezTo>
                    <a:cubicBezTo>
                      <a:pt x="17743" y="17419"/>
                      <a:pt x="20829" y="16026"/>
                      <a:pt x="20829" y="15329"/>
                    </a:cubicBezTo>
                    <a:cubicBezTo>
                      <a:pt x="20829" y="15329"/>
                      <a:pt x="21600" y="14632"/>
                      <a:pt x="21600" y="13935"/>
                    </a:cubicBezTo>
                    <a:cubicBezTo>
                      <a:pt x="21600" y="13935"/>
                      <a:pt x="21600" y="13239"/>
                      <a:pt x="21600" y="13239"/>
                    </a:cubicBezTo>
                    <a:cubicBezTo>
                      <a:pt x="21600" y="13239"/>
                      <a:pt x="21600" y="13239"/>
                      <a:pt x="21600" y="13239"/>
                    </a:cubicBezTo>
                    <a:cubicBezTo>
                      <a:pt x="21600" y="12542"/>
                      <a:pt x="21600" y="12542"/>
                      <a:pt x="21600" y="12542"/>
                    </a:cubicBezTo>
                    <a:cubicBezTo>
                      <a:pt x="21600" y="11845"/>
                      <a:pt x="21600" y="11845"/>
                      <a:pt x="21600" y="11845"/>
                    </a:cubicBezTo>
                    <a:cubicBezTo>
                      <a:pt x="21600" y="11845"/>
                      <a:pt x="21600" y="11148"/>
                      <a:pt x="20829" y="1045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21" name="Shape 4621"/>
              <p:cNvSpPr/>
              <p:nvPr/>
            </p:nvSpPr>
            <p:spPr>
              <a:xfrm>
                <a:off x="89058" y="5326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0" y="0"/>
                      <a:pt x="21600" y="0"/>
                    </a:cubicBezTo>
                    <a:cubicBezTo>
                      <a:pt x="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22" name="Shape 4622"/>
              <p:cNvSpPr/>
              <p:nvPr/>
            </p:nvSpPr>
            <p:spPr>
              <a:xfrm>
                <a:off x="133093" y="5546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23" name="Shape 4623"/>
              <p:cNvSpPr/>
              <p:nvPr/>
            </p:nvSpPr>
            <p:spPr>
              <a:xfrm>
                <a:off x="80670" y="5409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24" name="Shape 4624"/>
              <p:cNvSpPr/>
              <p:nvPr/>
            </p:nvSpPr>
            <p:spPr>
              <a:xfrm>
                <a:off x="92263" y="5347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25" name="Shape 4625"/>
              <p:cNvSpPr/>
              <p:nvPr/>
            </p:nvSpPr>
            <p:spPr>
              <a:xfrm>
                <a:off x="82767" y="5442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26" name="Shape 4626"/>
              <p:cNvSpPr/>
              <p:nvPr/>
            </p:nvSpPr>
            <p:spPr>
              <a:xfrm>
                <a:off x="133093" y="5640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14400"/>
                      <a:pt x="21600" y="7200"/>
                    </a:cubicBezTo>
                    <a:cubicBezTo>
                      <a:pt x="21600" y="7200"/>
                      <a:pt x="21600" y="0"/>
                      <a:pt x="21600" y="0"/>
                    </a:cubicBezTo>
                    <a:cubicBezTo>
                      <a:pt x="21600" y="0"/>
                      <a:pt x="21600" y="7200"/>
                      <a:pt x="21600" y="7200"/>
                    </a:cubicBezTo>
                    <a:cubicBezTo>
                      <a:pt x="21600" y="144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27" name="Shape 4627"/>
              <p:cNvSpPr/>
              <p:nvPr/>
            </p:nvSpPr>
            <p:spPr>
              <a:xfrm>
                <a:off x="140491" y="5598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28" name="Shape 4628"/>
              <p:cNvSpPr/>
              <p:nvPr/>
            </p:nvSpPr>
            <p:spPr>
              <a:xfrm>
                <a:off x="0" y="110146"/>
                <a:ext cx="180333" cy="1467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360" y="592"/>
                    </a:moveTo>
                    <a:cubicBezTo>
                      <a:pt x="21360" y="296"/>
                      <a:pt x="21360" y="0"/>
                      <a:pt x="20160" y="0"/>
                    </a:cubicBezTo>
                    <a:cubicBezTo>
                      <a:pt x="10320" y="0"/>
                      <a:pt x="10320" y="0"/>
                      <a:pt x="10320" y="0"/>
                    </a:cubicBezTo>
                    <a:cubicBezTo>
                      <a:pt x="9600" y="888"/>
                      <a:pt x="9360" y="1775"/>
                      <a:pt x="9120" y="2663"/>
                    </a:cubicBezTo>
                    <a:cubicBezTo>
                      <a:pt x="8880" y="3551"/>
                      <a:pt x="8160" y="4142"/>
                      <a:pt x="7440" y="5326"/>
                    </a:cubicBezTo>
                    <a:cubicBezTo>
                      <a:pt x="6480" y="6214"/>
                      <a:pt x="5520" y="7693"/>
                      <a:pt x="5520" y="8581"/>
                    </a:cubicBezTo>
                    <a:cubicBezTo>
                      <a:pt x="5280" y="10060"/>
                      <a:pt x="4560" y="11540"/>
                      <a:pt x="3360" y="13611"/>
                    </a:cubicBezTo>
                    <a:cubicBezTo>
                      <a:pt x="2400" y="15386"/>
                      <a:pt x="1440" y="17162"/>
                      <a:pt x="720" y="19233"/>
                    </a:cubicBezTo>
                    <a:cubicBezTo>
                      <a:pt x="240" y="20121"/>
                      <a:pt x="0" y="21008"/>
                      <a:pt x="0" y="21600"/>
                    </a:cubicBezTo>
                    <a:cubicBezTo>
                      <a:pt x="9600" y="21600"/>
                      <a:pt x="9600" y="21600"/>
                      <a:pt x="9600" y="21600"/>
                    </a:cubicBezTo>
                    <a:cubicBezTo>
                      <a:pt x="9600" y="16866"/>
                      <a:pt x="9600" y="16866"/>
                      <a:pt x="9600" y="16866"/>
                    </a:cubicBezTo>
                    <a:cubicBezTo>
                      <a:pt x="9600" y="16274"/>
                      <a:pt x="10320" y="15682"/>
                      <a:pt x="11280" y="15090"/>
                    </a:cubicBezTo>
                    <a:cubicBezTo>
                      <a:pt x="11760" y="15090"/>
                      <a:pt x="12240" y="14499"/>
                      <a:pt x="12480" y="14499"/>
                    </a:cubicBezTo>
                    <a:cubicBezTo>
                      <a:pt x="12480" y="5030"/>
                      <a:pt x="12480" y="5030"/>
                      <a:pt x="12480" y="5030"/>
                    </a:cubicBezTo>
                    <a:cubicBezTo>
                      <a:pt x="12960" y="5030"/>
                      <a:pt x="12960" y="5030"/>
                      <a:pt x="12960" y="5030"/>
                    </a:cubicBezTo>
                    <a:cubicBezTo>
                      <a:pt x="12960" y="5030"/>
                      <a:pt x="16800" y="5030"/>
                      <a:pt x="19440" y="5030"/>
                    </a:cubicBezTo>
                    <a:cubicBezTo>
                      <a:pt x="20640" y="5030"/>
                      <a:pt x="21360" y="5030"/>
                      <a:pt x="21600" y="5030"/>
                    </a:cubicBezTo>
                    <a:cubicBezTo>
                      <a:pt x="21600" y="4438"/>
                      <a:pt x="21600" y="3551"/>
                      <a:pt x="21600" y="2367"/>
                    </a:cubicBezTo>
                    <a:cubicBezTo>
                      <a:pt x="21600" y="2367"/>
                      <a:pt x="21600" y="2367"/>
                      <a:pt x="21600" y="2367"/>
                    </a:cubicBezTo>
                    <a:cubicBezTo>
                      <a:pt x="21600" y="2071"/>
                      <a:pt x="21600" y="1775"/>
                      <a:pt x="21600" y="1479"/>
                    </a:cubicBezTo>
                    <a:cubicBezTo>
                      <a:pt x="21600" y="1479"/>
                      <a:pt x="21600" y="1479"/>
                      <a:pt x="21600" y="1479"/>
                    </a:cubicBezTo>
                    <a:cubicBezTo>
                      <a:pt x="21600" y="1184"/>
                      <a:pt x="21600" y="1184"/>
                      <a:pt x="21600" y="888"/>
                    </a:cubicBezTo>
                    <a:cubicBezTo>
                      <a:pt x="21600" y="888"/>
                      <a:pt x="21600" y="888"/>
                      <a:pt x="21600" y="888"/>
                    </a:cubicBezTo>
                    <a:cubicBezTo>
                      <a:pt x="21600" y="592"/>
                      <a:pt x="21360" y="592"/>
                      <a:pt x="21360" y="59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29" name="Shape 4629"/>
              <p:cNvSpPr/>
              <p:nvPr/>
            </p:nvSpPr>
            <p:spPr>
              <a:xfrm>
                <a:off x="172934" y="10903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30" name="Shape 4630"/>
              <p:cNvSpPr/>
              <p:nvPr/>
            </p:nvSpPr>
            <p:spPr>
              <a:xfrm>
                <a:off x="0" y="122727"/>
                <a:ext cx="253724" cy="2872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8674" y="21600"/>
                    </a:moveTo>
                    <a:cubicBezTo>
                      <a:pt x="8844" y="21600"/>
                      <a:pt x="8844" y="21600"/>
                      <a:pt x="8844" y="21600"/>
                    </a:cubicBezTo>
                    <a:cubicBezTo>
                      <a:pt x="8844" y="21600"/>
                      <a:pt x="9014" y="21600"/>
                      <a:pt x="9014" y="21600"/>
                    </a:cubicBezTo>
                    <a:cubicBezTo>
                      <a:pt x="9014" y="21600"/>
                      <a:pt x="9014" y="21600"/>
                      <a:pt x="9014" y="21600"/>
                    </a:cubicBezTo>
                    <a:cubicBezTo>
                      <a:pt x="9014" y="21600"/>
                      <a:pt x="9014" y="21600"/>
                      <a:pt x="9014" y="21600"/>
                    </a:cubicBezTo>
                    <a:cubicBezTo>
                      <a:pt x="9184" y="21600"/>
                      <a:pt x="9184" y="21600"/>
                      <a:pt x="9184" y="21600"/>
                    </a:cubicBezTo>
                    <a:cubicBezTo>
                      <a:pt x="9184" y="21600"/>
                      <a:pt x="9184" y="21600"/>
                      <a:pt x="9184" y="21449"/>
                    </a:cubicBezTo>
                    <a:cubicBezTo>
                      <a:pt x="9184" y="21449"/>
                      <a:pt x="9184" y="21449"/>
                      <a:pt x="9184" y="21449"/>
                    </a:cubicBezTo>
                    <a:cubicBezTo>
                      <a:pt x="9184" y="20543"/>
                      <a:pt x="10035" y="20090"/>
                      <a:pt x="10885" y="20845"/>
                    </a:cubicBezTo>
                    <a:cubicBezTo>
                      <a:pt x="11055" y="20996"/>
                      <a:pt x="11225" y="20996"/>
                      <a:pt x="11225" y="20996"/>
                    </a:cubicBezTo>
                    <a:cubicBezTo>
                      <a:pt x="11225" y="20996"/>
                      <a:pt x="11395" y="20996"/>
                      <a:pt x="11395" y="20996"/>
                    </a:cubicBezTo>
                    <a:cubicBezTo>
                      <a:pt x="11395" y="20845"/>
                      <a:pt x="11395" y="20845"/>
                      <a:pt x="11395" y="20694"/>
                    </a:cubicBezTo>
                    <a:cubicBezTo>
                      <a:pt x="11565" y="20694"/>
                      <a:pt x="11735" y="20543"/>
                      <a:pt x="11906" y="20543"/>
                    </a:cubicBezTo>
                    <a:cubicBezTo>
                      <a:pt x="12076" y="20543"/>
                      <a:pt x="12246" y="20543"/>
                      <a:pt x="12416" y="20543"/>
                    </a:cubicBezTo>
                    <a:cubicBezTo>
                      <a:pt x="12586" y="20694"/>
                      <a:pt x="12926" y="20694"/>
                      <a:pt x="13096" y="20694"/>
                    </a:cubicBezTo>
                    <a:cubicBezTo>
                      <a:pt x="13266" y="20694"/>
                      <a:pt x="13776" y="20543"/>
                      <a:pt x="13946" y="20392"/>
                    </a:cubicBezTo>
                    <a:cubicBezTo>
                      <a:pt x="13946" y="20392"/>
                      <a:pt x="14117" y="20392"/>
                      <a:pt x="14117" y="20392"/>
                    </a:cubicBezTo>
                    <a:cubicBezTo>
                      <a:pt x="14117" y="20392"/>
                      <a:pt x="14117" y="20392"/>
                      <a:pt x="14117" y="20392"/>
                    </a:cubicBezTo>
                    <a:cubicBezTo>
                      <a:pt x="14287" y="20392"/>
                      <a:pt x="14287" y="20392"/>
                      <a:pt x="14287" y="20392"/>
                    </a:cubicBezTo>
                    <a:cubicBezTo>
                      <a:pt x="14287" y="20392"/>
                      <a:pt x="15647" y="20392"/>
                      <a:pt x="17178" y="20392"/>
                    </a:cubicBezTo>
                    <a:cubicBezTo>
                      <a:pt x="17348" y="20392"/>
                      <a:pt x="17688" y="20392"/>
                      <a:pt x="17858" y="20392"/>
                    </a:cubicBezTo>
                    <a:cubicBezTo>
                      <a:pt x="20580" y="20392"/>
                      <a:pt x="21260" y="20392"/>
                      <a:pt x="21600" y="20392"/>
                    </a:cubicBezTo>
                    <a:cubicBezTo>
                      <a:pt x="21600" y="20241"/>
                      <a:pt x="21600" y="19787"/>
                      <a:pt x="21600" y="19334"/>
                    </a:cubicBezTo>
                    <a:cubicBezTo>
                      <a:pt x="21090" y="18730"/>
                      <a:pt x="21090" y="18730"/>
                      <a:pt x="21090" y="18730"/>
                    </a:cubicBezTo>
                    <a:cubicBezTo>
                      <a:pt x="19219" y="3323"/>
                      <a:pt x="19219" y="3323"/>
                      <a:pt x="19219" y="3323"/>
                    </a:cubicBezTo>
                    <a:cubicBezTo>
                      <a:pt x="21600" y="3323"/>
                      <a:pt x="21600" y="3323"/>
                      <a:pt x="21600" y="3323"/>
                    </a:cubicBezTo>
                    <a:cubicBezTo>
                      <a:pt x="19219" y="1813"/>
                      <a:pt x="17178" y="604"/>
                      <a:pt x="16328" y="151"/>
                    </a:cubicBezTo>
                    <a:cubicBezTo>
                      <a:pt x="16328" y="151"/>
                      <a:pt x="16328" y="151"/>
                      <a:pt x="16328" y="151"/>
                    </a:cubicBezTo>
                    <a:cubicBezTo>
                      <a:pt x="16157" y="151"/>
                      <a:pt x="16157" y="0"/>
                      <a:pt x="15987" y="0"/>
                    </a:cubicBezTo>
                    <a:cubicBezTo>
                      <a:pt x="15987" y="0"/>
                      <a:pt x="15987" y="0"/>
                      <a:pt x="15987" y="0"/>
                    </a:cubicBezTo>
                    <a:cubicBezTo>
                      <a:pt x="15987" y="453"/>
                      <a:pt x="15987" y="453"/>
                      <a:pt x="15987" y="453"/>
                    </a:cubicBezTo>
                    <a:cubicBezTo>
                      <a:pt x="15987" y="453"/>
                      <a:pt x="15987" y="453"/>
                      <a:pt x="15987" y="453"/>
                    </a:cubicBezTo>
                    <a:cubicBezTo>
                      <a:pt x="15987" y="453"/>
                      <a:pt x="15987" y="453"/>
                      <a:pt x="15987" y="604"/>
                    </a:cubicBezTo>
                    <a:cubicBezTo>
                      <a:pt x="15987" y="604"/>
                      <a:pt x="15987" y="604"/>
                      <a:pt x="15987" y="755"/>
                    </a:cubicBezTo>
                    <a:cubicBezTo>
                      <a:pt x="15987" y="755"/>
                      <a:pt x="15987" y="755"/>
                      <a:pt x="15987" y="906"/>
                    </a:cubicBezTo>
                    <a:cubicBezTo>
                      <a:pt x="15987" y="906"/>
                      <a:pt x="15987" y="906"/>
                      <a:pt x="15987" y="906"/>
                    </a:cubicBezTo>
                    <a:cubicBezTo>
                      <a:pt x="15987" y="1057"/>
                      <a:pt x="15987" y="1057"/>
                      <a:pt x="15987" y="1057"/>
                    </a:cubicBezTo>
                    <a:cubicBezTo>
                      <a:pt x="15987" y="1057"/>
                      <a:pt x="15987" y="1208"/>
                      <a:pt x="15987" y="1208"/>
                    </a:cubicBezTo>
                    <a:cubicBezTo>
                      <a:pt x="15987" y="1208"/>
                      <a:pt x="15987" y="1208"/>
                      <a:pt x="15987" y="1208"/>
                    </a:cubicBezTo>
                    <a:cubicBezTo>
                      <a:pt x="15987" y="1359"/>
                      <a:pt x="15987" y="1359"/>
                      <a:pt x="15987" y="1510"/>
                    </a:cubicBezTo>
                    <a:cubicBezTo>
                      <a:pt x="15987" y="1510"/>
                      <a:pt x="15987" y="1510"/>
                      <a:pt x="15987" y="1510"/>
                    </a:cubicBezTo>
                    <a:cubicBezTo>
                      <a:pt x="15987" y="1510"/>
                      <a:pt x="15987" y="1510"/>
                      <a:pt x="15987" y="1510"/>
                    </a:cubicBezTo>
                    <a:cubicBezTo>
                      <a:pt x="15987" y="1662"/>
                      <a:pt x="15987" y="1662"/>
                      <a:pt x="15987" y="1662"/>
                    </a:cubicBezTo>
                    <a:cubicBezTo>
                      <a:pt x="15987" y="1662"/>
                      <a:pt x="15987" y="1662"/>
                      <a:pt x="15987" y="1662"/>
                    </a:cubicBezTo>
                    <a:cubicBezTo>
                      <a:pt x="15987" y="1662"/>
                      <a:pt x="15987" y="1662"/>
                      <a:pt x="15987" y="1662"/>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813"/>
                      <a:pt x="15987" y="1813"/>
                    </a:cubicBezTo>
                    <a:cubicBezTo>
                      <a:pt x="15987" y="1813"/>
                      <a:pt x="15987" y="1964"/>
                      <a:pt x="15987" y="1964"/>
                    </a:cubicBezTo>
                    <a:cubicBezTo>
                      <a:pt x="15987" y="1964"/>
                      <a:pt x="1598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817" y="1964"/>
                      <a:pt x="15817" y="1964"/>
                      <a:pt x="15817" y="1964"/>
                    </a:cubicBezTo>
                    <a:cubicBezTo>
                      <a:pt x="15647" y="2115"/>
                      <a:pt x="15647" y="2115"/>
                      <a:pt x="13776" y="2115"/>
                    </a:cubicBezTo>
                    <a:cubicBezTo>
                      <a:pt x="12586" y="2115"/>
                      <a:pt x="10885" y="2115"/>
                      <a:pt x="9865" y="2115"/>
                    </a:cubicBezTo>
                    <a:cubicBezTo>
                      <a:pt x="9694" y="2115"/>
                      <a:pt x="9524" y="2115"/>
                      <a:pt x="9524" y="2115"/>
                    </a:cubicBezTo>
                    <a:cubicBezTo>
                      <a:pt x="9524" y="6344"/>
                      <a:pt x="9524" y="6344"/>
                      <a:pt x="9524" y="6344"/>
                    </a:cubicBezTo>
                    <a:cubicBezTo>
                      <a:pt x="9524" y="6646"/>
                      <a:pt x="9014" y="6948"/>
                      <a:pt x="8334" y="7250"/>
                    </a:cubicBezTo>
                    <a:cubicBezTo>
                      <a:pt x="7994" y="7401"/>
                      <a:pt x="7654" y="7552"/>
                      <a:pt x="7483" y="7703"/>
                    </a:cubicBezTo>
                    <a:cubicBezTo>
                      <a:pt x="7483" y="10573"/>
                      <a:pt x="7483" y="10573"/>
                      <a:pt x="7483" y="10573"/>
                    </a:cubicBezTo>
                    <a:cubicBezTo>
                      <a:pt x="0" y="10573"/>
                      <a:pt x="0" y="10573"/>
                      <a:pt x="0" y="10573"/>
                    </a:cubicBezTo>
                    <a:cubicBezTo>
                      <a:pt x="0" y="11178"/>
                      <a:pt x="340" y="11480"/>
                      <a:pt x="680" y="11782"/>
                    </a:cubicBezTo>
                    <a:cubicBezTo>
                      <a:pt x="680" y="11782"/>
                      <a:pt x="850" y="11933"/>
                      <a:pt x="850" y="11933"/>
                    </a:cubicBezTo>
                    <a:cubicBezTo>
                      <a:pt x="1361" y="12386"/>
                      <a:pt x="1191" y="12839"/>
                      <a:pt x="1191" y="13292"/>
                    </a:cubicBezTo>
                    <a:cubicBezTo>
                      <a:pt x="1020" y="13745"/>
                      <a:pt x="1020" y="14199"/>
                      <a:pt x="1361" y="14803"/>
                    </a:cubicBezTo>
                    <a:cubicBezTo>
                      <a:pt x="2041" y="15558"/>
                      <a:pt x="1871" y="16917"/>
                      <a:pt x="680" y="18428"/>
                    </a:cubicBezTo>
                    <a:cubicBezTo>
                      <a:pt x="680" y="18579"/>
                      <a:pt x="680" y="18730"/>
                      <a:pt x="680" y="18881"/>
                    </a:cubicBezTo>
                    <a:cubicBezTo>
                      <a:pt x="680" y="18730"/>
                      <a:pt x="850" y="18730"/>
                      <a:pt x="850" y="18579"/>
                    </a:cubicBezTo>
                    <a:cubicBezTo>
                      <a:pt x="850" y="18579"/>
                      <a:pt x="850" y="18579"/>
                      <a:pt x="850" y="18579"/>
                    </a:cubicBezTo>
                    <a:cubicBezTo>
                      <a:pt x="1020" y="18579"/>
                      <a:pt x="1020" y="18579"/>
                      <a:pt x="1020" y="18579"/>
                    </a:cubicBezTo>
                    <a:cubicBezTo>
                      <a:pt x="1020" y="18579"/>
                      <a:pt x="1191" y="18579"/>
                      <a:pt x="1191" y="18579"/>
                    </a:cubicBezTo>
                    <a:cubicBezTo>
                      <a:pt x="1191" y="18579"/>
                      <a:pt x="1361" y="18579"/>
                      <a:pt x="1361" y="18579"/>
                    </a:cubicBezTo>
                    <a:cubicBezTo>
                      <a:pt x="1531" y="18579"/>
                      <a:pt x="1701" y="18579"/>
                      <a:pt x="2041" y="18579"/>
                    </a:cubicBezTo>
                    <a:cubicBezTo>
                      <a:pt x="2381" y="18579"/>
                      <a:pt x="2721" y="18579"/>
                      <a:pt x="2891" y="18579"/>
                    </a:cubicBezTo>
                    <a:cubicBezTo>
                      <a:pt x="2891" y="18579"/>
                      <a:pt x="2891" y="18579"/>
                      <a:pt x="3061" y="18579"/>
                    </a:cubicBezTo>
                    <a:cubicBezTo>
                      <a:pt x="3231" y="18579"/>
                      <a:pt x="3742" y="18428"/>
                      <a:pt x="4252" y="18428"/>
                    </a:cubicBezTo>
                    <a:cubicBezTo>
                      <a:pt x="4422" y="18428"/>
                      <a:pt x="4592" y="18428"/>
                      <a:pt x="4762" y="18579"/>
                    </a:cubicBezTo>
                    <a:cubicBezTo>
                      <a:pt x="5102" y="18730"/>
                      <a:pt x="5613" y="19183"/>
                      <a:pt x="5783" y="19334"/>
                    </a:cubicBezTo>
                    <a:cubicBezTo>
                      <a:pt x="6463" y="19334"/>
                      <a:pt x="6463" y="19334"/>
                      <a:pt x="6463" y="19334"/>
                    </a:cubicBezTo>
                    <a:cubicBezTo>
                      <a:pt x="6633" y="19485"/>
                      <a:pt x="6633" y="19485"/>
                      <a:pt x="6633" y="19485"/>
                    </a:cubicBezTo>
                    <a:cubicBezTo>
                      <a:pt x="6803" y="19938"/>
                      <a:pt x="7313" y="20694"/>
                      <a:pt x="7824" y="20845"/>
                    </a:cubicBezTo>
                    <a:cubicBezTo>
                      <a:pt x="7824" y="20996"/>
                      <a:pt x="7994" y="20996"/>
                      <a:pt x="7994" y="20996"/>
                    </a:cubicBezTo>
                    <a:cubicBezTo>
                      <a:pt x="8164" y="21147"/>
                      <a:pt x="8334" y="21298"/>
                      <a:pt x="8504" y="21449"/>
                    </a:cubicBezTo>
                    <a:cubicBezTo>
                      <a:pt x="8504" y="21449"/>
                      <a:pt x="8504" y="21449"/>
                      <a:pt x="8504" y="21449"/>
                    </a:cubicBezTo>
                    <a:cubicBezTo>
                      <a:pt x="8674" y="21449"/>
                      <a:pt x="8674" y="21600"/>
                      <a:pt x="8674" y="21600"/>
                    </a:cubicBezTo>
                    <a:cubicBezTo>
                      <a:pt x="8674" y="21600"/>
                      <a:pt x="8674" y="21600"/>
                      <a:pt x="8674" y="21600"/>
                    </a:cubicBezTo>
                    <a:cubicBezTo>
                      <a:pt x="8674" y="21600"/>
                      <a:pt x="8674" y="21600"/>
                      <a:pt x="8674"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31" name="Shape 4631"/>
              <p:cNvSpPr/>
              <p:nvPr/>
            </p:nvSpPr>
            <p:spPr>
              <a:xfrm>
                <a:off x="188720" y="11952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32" name="Shape 4632"/>
              <p:cNvSpPr/>
              <p:nvPr/>
            </p:nvSpPr>
            <p:spPr>
              <a:xfrm>
                <a:off x="183418" y="117425"/>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633" name="Shape 4633"/>
              <p:cNvSpPr/>
              <p:nvPr/>
            </p:nvSpPr>
            <p:spPr>
              <a:xfrm>
                <a:off x="3085" y="3659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34" name="Shape 4634"/>
              <p:cNvSpPr/>
              <p:nvPr/>
            </p:nvSpPr>
            <p:spPr>
              <a:xfrm>
                <a:off x="95349" y="4026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35" name="Shape 4635"/>
              <p:cNvSpPr/>
              <p:nvPr/>
            </p:nvSpPr>
            <p:spPr>
              <a:xfrm>
                <a:off x="91155" y="3984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7200"/>
                      <a:pt x="14400" y="14400"/>
                      <a:pt x="21600" y="21600"/>
                    </a:cubicBezTo>
                    <a:cubicBezTo>
                      <a:pt x="14400" y="14400"/>
                      <a:pt x="7200" y="72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36" name="Shape 4636"/>
              <p:cNvSpPr/>
              <p:nvPr/>
            </p:nvSpPr>
            <p:spPr>
              <a:xfrm>
                <a:off x="5182" y="37016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37" name="Shape 4637"/>
              <p:cNvSpPr/>
              <p:nvPr/>
            </p:nvSpPr>
            <p:spPr>
              <a:xfrm>
                <a:off x="9376" y="37016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38" name="Shape 4638"/>
              <p:cNvSpPr/>
              <p:nvPr/>
            </p:nvSpPr>
            <p:spPr>
              <a:xfrm>
                <a:off x="13570" y="37016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39" name="Shape 4639"/>
              <p:cNvSpPr/>
              <p:nvPr/>
            </p:nvSpPr>
            <p:spPr>
              <a:xfrm>
                <a:off x="33550" y="362761"/>
                <a:ext cx="16776"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700" y="21600"/>
                    </a:cubicBezTo>
                    <a:cubicBezTo>
                      <a:pt x="5400" y="21600"/>
                      <a:pt x="13500" y="0"/>
                      <a:pt x="21600" y="0"/>
                    </a:cubicBezTo>
                    <a:cubicBezTo>
                      <a:pt x="13500" y="0"/>
                      <a:pt x="5400" y="21600"/>
                      <a:pt x="270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40" name="Shape 4640"/>
              <p:cNvSpPr/>
              <p:nvPr/>
            </p:nvSpPr>
            <p:spPr>
              <a:xfrm>
                <a:off x="181321" y="14998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41" name="Shape 4641"/>
              <p:cNvSpPr/>
              <p:nvPr/>
            </p:nvSpPr>
            <p:spPr>
              <a:xfrm>
                <a:off x="188720" y="1237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42" name="Shape 4642"/>
              <p:cNvSpPr/>
              <p:nvPr/>
            </p:nvSpPr>
            <p:spPr>
              <a:xfrm>
                <a:off x="188720" y="13839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43" name="Shape 4643"/>
              <p:cNvSpPr/>
              <p:nvPr/>
            </p:nvSpPr>
            <p:spPr>
              <a:xfrm>
                <a:off x="188720" y="12791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44" name="Shape 4644"/>
              <p:cNvSpPr/>
              <p:nvPr/>
            </p:nvSpPr>
            <p:spPr>
              <a:xfrm>
                <a:off x="188720" y="13000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45" name="Shape 4645"/>
              <p:cNvSpPr/>
              <p:nvPr/>
            </p:nvSpPr>
            <p:spPr>
              <a:xfrm>
                <a:off x="188720" y="11952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46" name="Shape 4646"/>
              <p:cNvSpPr/>
              <p:nvPr/>
            </p:nvSpPr>
            <p:spPr>
              <a:xfrm>
                <a:off x="106941" y="175149"/>
                <a:ext cx="369053" cy="3438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5284"/>
                    </a:moveTo>
                    <a:cubicBezTo>
                      <a:pt x="235" y="15789"/>
                      <a:pt x="235" y="15789"/>
                      <a:pt x="235" y="15789"/>
                    </a:cubicBezTo>
                    <a:cubicBezTo>
                      <a:pt x="235" y="15789"/>
                      <a:pt x="235" y="15789"/>
                      <a:pt x="235" y="15789"/>
                    </a:cubicBezTo>
                    <a:cubicBezTo>
                      <a:pt x="235" y="16042"/>
                      <a:pt x="352" y="16421"/>
                      <a:pt x="352" y="16547"/>
                    </a:cubicBezTo>
                    <a:cubicBezTo>
                      <a:pt x="822" y="17053"/>
                      <a:pt x="1174" y="17305"/>
                      <a:pt x="1174" y="17558"/>
                    </a:cubicBezTo>
                    <a:cubicBezTo>
                      <a:pt x="1174" y="17558"/>
                      <a:pt x="1174" y="17684"/>
                      <a:pt x="1174" y="17684"/>
                    </a:cubicBezTo>
                    <a:cubicBezTo>
                      <a:pt x="1174" y="17684"/>
                      <a:pt x="1174" y="17811"/>
                      <a:pt x="1174" y="17811"/>
                    </a:cubicBezTo>
                    <a:cubicBezTo>
                      <a:pt x="1174" y="17811"/>
                      <a:pt x="1174" y="17811"/>
                      <a:pt x="1174" y="17811"/>
                    </a:cubicBezTo>
                    <a:cubicBezTo>
                      <a:pt x="1174" y="17937"/>
                      <a:pt x="1174" y="17937"/>
                      <a:pt x="1174" y="17937"/>
                    </a:cubicBezTo>
                    <a:cubicBezTo>
                      <a:pt x="1174" y="18063"/>
                      <a:pt x="1174" y="18063"/>
                      <a:pt x="1174" y="18189"/>
                    </a:cubicBezTo>
                    <a:cubicBezTo>
                      <a:pt x="1174" y="18189"/>
                      <a:pt x="1174" y="18189"/>
                      <a:pt x="1174" y="18189"/>
                    </a:cubicBezTo>
                    <a:cubicBezTo>
                      <a:pt x="1174" y="18568"/>
                      <a:pt x="1174" y="18568"/>
                      <a:pt x="1174" y="18568"/>
                    </a:cubicBezTo>
                    <a:cubicBezTo>
                      <a:pt x="1174" y="18568"/>
                      <a:pt x="1174" y="18568"/>
                      <a:pt x="1174" y="18568"/>
                    </a:cubicBezTo>
                    <a:cubicBezTo>
                      <a:pt x="1174" y="18695"/>
                      <a:pt x="1174" y="18695"/>
                      <a:pt x="1174" y="18695"/>
                    </a:cubicBezTo>
                    <a:cubicBezTo>
                      <a:pt x="1174" y="18695"/>
                      <a:pt x="1174" y="18695"/>
                      <a:pt x="1174" y="18695"/>
                    </a:cubicBezTo>
                    <a:cubicBezTo>
                      <a:pt x="1174" y="18695"/>
                      <a:pt x="1174" y="18695"/>
                      <a:pt x="1174" y="18695"/>
                    </a:cubicBezTo>
                    <a:cubicBezTo>
                      <a:pt x="1174" y="18821"/>
                      <a:pt x="1174" y="18821"/>
                      <a:pt x="1291" y="18947"/>
                    </a:cubicBezTo>
                    <a:cubicBezTo>
                      <a:pt x="1526" y="18695"/>
                      <a:pt x="1643" y="18821"/>
                      <a:pt x="1878" y="18821"/>
                    </a:cubicBezTo>
                    <a:cubicBezTo>
                      <a:pt x="1878" y="18947"/>
                      <a:pt x="1878" y="18947"/>
                      <a:pt x="1878" y="18947"/>
                    </a:cubicBezTo>
                    <a:cubicBezTo>
                      <a:pt x="1996" y="18695"/>
                      <a:pt x="2113" y="18568"/>
                      <a:pt x="2348" y="18568"/>
                    </a:cubicBezTo>
                    <a:cubicBezTo>
                      <a:pt x="2465" y="18568"/>
                      <a:pt x="2583" y="18695"/>
                      <a:pt x="2817" y="18821"/>
                    </a:cubicBezTo>
                    <a:cubicBezTo>
                      <a:pt x="2817" y="18821"/>
                      <a:pt x="2935" y="18821"/>
                      <a:pt x="2935" y="18821"/>
                    </a:cubicBezTo>
                    <a:cubicBezTo>
                      <a:pt x="3052" y="18821"/>
                      <a:pt x="3287" y="18568"/>
                      <a:pt x="3287" y="18568"/>
                    </a:cubicBezTo>
                    <a:cubicBezTo>
                      <a:pt x="3639" y="18316"/>
                      <a:pt x="3757" y="18189"/>
                      <a:pt x="3874" y="18189"/>
                    </a:cubicBezTo>
                    <a:cubicBezTo>
                      <a:pt x="3991" y="18189"/>
                      <a:pt x="3991" y="18189"/>
                      <a:pt x="3991" y="18189"/>
                    </a:cubicBezTo>
                    <a:cubicBezTo>
                      <a:pt x="4343" y="18189"/>
                      <a:pt x="4696" y="19074"/>
                      <a:pt x="4696" y="19453"/>
                    </a:cubicBezTo>
                    <a:cubicBezTo>
                      <a:pt x="4696" y="19453"/>
                      <a:pt x="4813" y="19579"/>
                      <a:pt x="4930" y="19705"/>
                    </a:cubicBezTo>
                    <a:cubicBezTo>
                      <a:pt x="5048" y="19832"/>
                      <a:pt x="5165" y="19958"/>
                      <a:pt x="5165" y="20084"/>
                    </a:cubicBezTo>
                    <a:cubicBezTo>
                      <a:pt x="5165" y="20211"/>
                      <a:pt x="5165" y="20337"/>
                      <a:pt x="4930" y="20337"/>
                    </a:cubicBezTo>
                    <a:cubicBezTo>
                      <a:pt x="4930" y="20337"/>
                      <a:pt x="4930" y="20337"/>
                      <a:pt x="4930" y="20337"/>
                    </a:cubicBezTo>
                    <a:cubicBezTo>
                      <a:pt x="5283" y="20463"/>
                      <a:pt x="5283" y="20842"/>
                      <a:pt x="5400" y="20968"/>
                    </a:cubicBezTo>
                    <a:cubicBezTo>
                      <a:pt x="5400" y="21095"/>
                      <a:pt x="5400" y="21221"/>
                      <a:pt x="5400" y="21221"/>
                    </a:cubicBezTo>
                    <a:cubicBezTo>
                      <a:pt x="5400" y="21347"/>
                      <a:pt x="5517" y="21347"/>
                      <a:pt x="5517" y="21474"/>
                    </a:cubicBezTo>
                    <a:cubicBezTo>
                      <a:pt x="5517" y="21474"/>
                      <a:pt x="5517" y="21474"/>
                      <a:pt x="5517" y="21474"/>
                    </a:cubicBezTo>
                    <a:cubicBezTo>
                      <a:pt x="5517" y="21474"/>
                      <a:pt x="5517" y="21474"/>
                      <a:pt x="5517" y="21474"/>
                    </a:cubicBezTo>
                    <a:cubicBezTo>
                      <a:pt x="5517" y="21474"/>
                      <a:pt x="5517" y="21474"/>
                      <a:pt x="5517" y="21474"/>
                    </a:cubicBezTo>
                    <a:cubicBezTo>
                      <a:pt x="5517" y="21474"/>
                      <a:pt x="5635" y="21474"/>
                      <a:pt x="5635" y="21474"/>
                    </a:cubicBezTo>
                    <a:cubicBezTo>
                      <a:pt x="5635" y="21474"/>
                      <a:pt x="5635" y="21474"/>
                      <a:pt x="5635" y="21474"/>
                    </a:cubicBezTo>
                    <a:cubicBezTo>
                      <a:pt x="5635" y="21474"/>
                      <a:pt x="5635" y="21474"/>
                      <a:pt x="5635" y="21347"/>
                    </a:cubicBezTo>
                    <a:cubicBezTo>
                      <a:pt x="5752" y="21221"/>
                      <a:pt x="5870" y="21095"/>
                      <a:pt x="5987" y="21095"/>
                    </a:cubicBezTo>
                    <a:cubicBezTo>
                      <a:pt x="6104" y="21095"/>
                      <a:pt x="6104" y="21095"/>
                      <a:pt x="6104" y="21095"/>
                    </a:cubicBezTo>
                    <a:cubicBezTo>
                      <a:pt x="6222" y="21095"/>
                      <a:pt x="6222" y="21095"/>
                      <a:pt x="6222" y="21095"/>
                    </a:cubicBezTo>
                    <a:cubicBezTo>
                      <a:pt x="6222" y="21095"/>
                      <a:pt x="6222" y="21095"/>
                      <a:pt x="6222" y="21095"/>
                    </a:cubicBezTo>
                    <a:cubicBezTo>
                      <a:pt x="6339" y="21095"/>
                      <a:pt x="6339" y="21221"/>
                      <a:pt x="6339" y="21221"/>
                    </a:cubicBezTo>
                    <a:cubicBezTo>
                      <a:pt x="6339" y="21221"/>
                      <a:pt x="6339" y="21221"/>
                      <a:pt x="6339" y="21221"/>
                    </a:cubicBezTo>
                    <a:cubicBezTo>
                      <a:pt x="6339" y="21221"/>
                      <a:pt x="6457" y="21221"/>
                      <a:pt x="6457" y="21221"/>
                    </a:cubicBezTo>
                    <a:cubicBezTo>
                      <a:pt x="6457" y="21221"/>
                      <a:pt x="6457" y="21221"/>
                      <a:pt x="6457" y="21347"/>
                    </a:cubicBezTo>
                    <a:cubicBezTo>
                      <a:pt x="6457" y="21347"/>
                      <a:pt x="6457" y="21347"/>
                      <a:pt x="6457" y="21347"/>
                    </a:cubicBezTo>
                    <a:cubicBezTo>
                      <a:pt x="6574" y="21347"/>
                      <a:pt x="6574" y="21347"/>
                      <a:pt x="6574" y="21347"/>
                    </a:cubicBezTo>
                    <a:cubicBezTo>
                      <a:pt x="6574" y="21347"/>
                      <a:pt x="6574" y="21347"/>
                      <a:pt x="6574" y="21474"/>
                    </a:cubicBezTo>
                    <a:cubicBezTo>
                      <a:pt x="6574" y="21474"/>
                      <a:pt x="6574" y="21474"/>
                      <a:pt x="6574" y="21474"/>
                    </a:cubicBezTo>
                    <a:cubicBezTo>
                      <a:pt x="6574" y="21474"/>
                      <a:pt x="6574" y="21474"/>
                      <a:pt x="6691" y="21474"/>
                    </a:cubicBezTo>
                    <a:cubicBezTo>
                      <a:pt x="6691" y="21474"/>
                      <a:pt x="6691" y="21474"/>
                      <a:pt x="6691" y="21474"/>
                    </a:cubicBezTo>
                    <a:cubicBezTo>
                      <a:pt x="6691" y="21474"/>
                      <a:pt x="6691" y="21600"/>
                      <a:pt x="6691" y="21600"/>
                    </a:cubicBezTo>
                    <a:cubicBezTo>
                      <a:pt x="6691" y="21600"/>
                      <a:pt x="6691" y="21600"/>
                      <a:pt x="6691" y="21600"/>
                    </a:cubicBezTo>
                    <a:cubicBezTo>
                      <a:pt x="6809" y="21600"/>
                      <a:pt x="7043" y="21347"/>
                      <a:pt x="7043" y="21221"/>
                    </a:cubicBezTo>
                    <a:cubicBezTo>
                      <a:pt x="7161" y="20842"/>
                      <a:pt x="7865" y="20589"/>
                      <a:pt x="8100" y="20968"/>
                    </a:cubicBezTo>
                    <a:cubicBezTo>
                      <a:pt x="8100" y="20968"/>
                      <a:pt x="8217" y="21095"/>
                      <a:pt x="8100" y="21221"/>
                    </a:cubicBezTo>
                    <a:cubicBezTo>
                      <a:pt x="8100" y="21221"/>
                      <a:pt x="8100" y="21221"/>
                      <a:pt x="8100" y="21347"/>
                    </a:cubicBezTo>
                    <a:cubicBezTo>
                      <a:pt x="8217" y="21221"/>
                      <a:pt x="8217" y="21221"/>
                      <a:pt x="8217" y="21221"/>
                    </a:cubicBezTo>
                    <a:cubicBezTo>
                      <a:pt x="8335" y="21221"/>
                      <a:pt x="8335" y="21095"/>
                      <a:pt x="8452" y="21095"/>
                    </a:cubicBezTo>
                    <a:cubicBezTo>
                      <a:pt x="8452" y="21095"/>
                      <a:pt x="8452" y="21095"/>
                      <a:pt x="8570" y="21095"/>
                    </a:cubicBezTo>
                    <a:cubicBezTo>
                      <a:pt x="8570" y="21095"/>
                      <a:pt x="8570" y="21095"/>
                      <a:pt x="8570" y="21095"/>
                    </a:cubicBezTo>
                    <a:cubicBezTo>
                      <a:pt x="8570" y="21095"/>
                      <a:pt x="8570" y="20968"/>
                      <a:pt x="8570" y="20968"/>
                    </a:cubicBezTo>
                    <a:cubicBezTo>
                      <a:pt x="8687" y="20968"/>
                      <a:pt x="8687" y="20842"/>
                      <a:pt x="8687" y="20842"/>
                    </a:cubicBezTo>
                    <a:cubicBezTo>
                      <a:pt x="8687" y="20716"/>
                      <a:pt x="8687" y="20716"/>
                      <a:pt x="8687" y="20589"/>
                    </a:cubicBezTo>
                    <a:cubicBezTo>
                      <a:pt x="8687" y="20589"/>
                      <a:pt x="8804" y="20589"/>
                      <a:pt x="8804" y="20589"/>
                    </a:cubicBezTo>
                    <a:cubicBezTo>
                      <a:pt x="8804" y="20463"/>
                      <a:pt x="8804" y="20463"/>
                      <a:pt x="8804" y="20337"/>
                    </a:cubicBezTo>
                    <a:cubicBezTo>
                      <a:pt x="8804" y="20337"/>
                      <a:pt x="8804" y="20337"/>
                      <a:pt x="8804" y="20337"/>
                    </a:cubicBezTo>
                    <a:cubicBezTo>
                      <a:pt x="8922" y="20211"/>
                      <a:pt x="8922" y="20211"/>
                      <a:pt x="8922" y="20084"/>
                    </a:cubicBezTo>
                    <a:cubicBezTo>
                      <a:pt x="8922" y="20084"/>
                      <a:pt x="8922" y="19958"/>
                      <a:pt x="8804" y="19832"/>
                    </a:cubicBezTo>
                    <a:cubicBezTo>
                      <a:pt x="8804" y="19579"/>
                      <a:pt x="8687" y="19200"/>
                      <a:pt x="8922" y="19074"/>
                    </a:cubicBezTo>
                    <a:cubicBezTo>
                      <a:pt x="9039" y="19074"/>
                      <a:pt x="9157" y="19074"/>
                      <a:pt x="9274" y="19074"/>
                    </a:cubicBezTo>
                    <a:cubicBezTo>
                      <a:pt x="9626" y="19074"/>
                      <a:pt x="9743" y="18947"/>
                      <a:pt x="9861" y="18695"/>
                    </a:cubicBezTo>
                    <a:cubicBezTo>
                      <a:pt x="9978" y="18568"/>
                      <a:pt x="9978" y="18442"/>
                      <a:pt x="9978" y="18442"/>
                    </a:cubicBezTo>
                    <a:cubicBezTo>
                      <a:pt x="10096" y="18063"/>
                      <a:pt x="10213" y="17937"/>
                      <a:pt x="10330" y="17811"/>
                    </a:cubicBezTo>
                    <a:cubicBezTo>
                      <a:pt x="10330" y="17305"/>
                      <a:pt x="10448" y="16800"/>
                      <a:pt x="10800" y="16674"/>
                    </a:cubicBezTo>
                    <a:cubicBezTo>
                      <a:pt x="10800" y="16547"/>
                      <a:pt x="10800" y="16547"/>
                      <a:pt x="10917" y="16547"/>
                    </a:cubicBezTo>
                    <a:cubicBezTo>
                      <a:pt x="10917" y="16547"/>
                      <a:pt x="11035" y="16674"/>
                      <a:pt x="11035" y="16674"/>
                    </a:cubicBezTo>
                    <a:cubicBezTo>
                      <a:pt x="11152" y="16674"/>
                      <a:pt x="11152" y="16674"/>
                      <a:pt x="11152" y="16674"/>
                    </a:cubicBezTo>
                    <a:cubicBezTo>
                      <a:pt x="11270" y="16800"/>
                      <a:pt x="11504" y="16926"/>
                      <a:pt x="11504" y="16926"/>
                    </a:cubicBezTo>
                    <a:cubicBezTo>
                      <a:pt x="11504" y="16926"/>
                      <a:pt x="11504" y="16926"/>
                      <a:pt x="11504" y="16926"/>
                    </a:cubicBezTo>
                    <a:cubicBezTo>
                      <a:pt x="11622" y="16421"/>
                      <a:pt x="11857" y="16421"/>
                      <a:pt x="11974" y="16295"/>
                    </a:cubicBezTo>
                    <a:cubicBezTo>
                      <a:pt x="12091" y="16295"/>
                      <a:pt x="12091" y="16295"/>
                      <a:pt x="12091" y="16168"/>
                    </a:cubicBezTo>
                    <a:cubicBezTo>
                      <a:pt x="12209" y="15789"/>
                      <a:pt x="12443" y="15537"/>
                      <a:pt x="12678" y="15537"/>
                    </a:cubicBezTo>
                    <a:cubicBezTo>
                      <a:pt x="12796" y="15537"/>
                      <a:pt x="12913" y="15663"/>
                      <a:pt x="13030" y="15663"/>
                    </a:cubicBezTo>
                    <a:cubicBezTo>
                      <a:pt x="13148" y="15663"/>
                      <a:pt x="13265" y="15663"/>
                      <a:pt x="13265" y="15663"/>
                    </a:cubicBezTo>
                    <a:cubicBezTo>
                      <a:pt x="13265" y="15284"/>
                      <a:pt x="13617" y="15158"/>
                      <a:pt x="13852" y="15158"/>
                    </a:cubicBezTo>
                    <a:cubicBezTo>
                      <a:pt x="14087" y="15158"/>
                      <a:pt x="14322" y="15032"/>
                      <a:pt x="14557" y="14905"/>
                    </a:cubicBezTo>
                    <a:cubicBezTo>
                      <a:pt x="14557" y="14779"/>
                      <a:pt x="14674" y="14779"/>
                      <a:pt x="14791" y="14653"/>
                    </a:cubicBezTo>
                    <a:cubicBezTo>
                      <a:pt x="15026" y="14526"/>
                      <a:pt x="15261" y="14274"/>
                      <a:pt x="15496" y="14274"/>
                    </a:cubicBezTo>
                    <a:cubicBezTo>
                      <a:pt x="15613" y="14274"/>
                      <a:pt x="15730" y="14400"/>
                      <a:pt x="15730" y="14400"/>
                    </a:cubicBezTo>
                    <a:cubicBezTo>
                      <a:pt x="15848" y="14526"/>
                      <a:pt x="15965" y="14526"/>
                      <a:pt x="16435" y="14526"/>
                    </a:cubicBezTo>
                    <a:cubicBezTo>
                      <a:pt x="16552" y="14526"/>
                      <a:pt x="16552" y="14526"/>
                      <a:pt x="16552" y="14526"/>
                    </a:cubicBezTo>
                    <a:cubicBezTo>
                      <a:pt x="16904" y="14526"/>
                      <a:pt x="17139" y="14526"/>
                      <a:pt x="17139" y="14526"/>
                    </a:cubicBezTo>
                    <a:cubicBezTo>
                      <a:pt x="17139" y="14526"/>
                      <a:pt x="17257" y="14526"/>
                      <a:pt x="17257" y="14526"/>
                    </a:cubicBezTo>
                    <a:cubicBezTo>
                      <a:pt x="17257" y="14526"/>
                      <a:pt x="17257" y="14400"/>
                      <a:pt x="17374" y="14400"/>
                    </a:cubicBezTo>
                    <a:cubicBezTo>
                      <a:pt x="17491" y="14274"/>
                      <a:pt x="17609" y="14274"/>
                      <a:pt x="17843" y="14147"/>
                    </a:cubicBezTo>
                    <a:cubicBezTo>
                      <a:pt x="17961" y="14147"/>
                      <a:pt x="18196" y="14021"/>
                      <a:pt x="18430" y="14147"/>
                    </a:cubicBezTo>
                    <a:cubicBezTo>
                      <a:pt x="18430" y="14147"/>
                      <a:pt x="18548" y="14147"/>
                      <a:pt x="18665" y="14147"/>
                    </a:cubicBezTo>
                    <a:cubicBezTo>
                      <a:pt x="18900" y="14147"/>
                      <a:pt x="19252" y="14021"/>
                      <a:pt x="19604" y="14021"/>
                    </a:cubicBezTo>
                    <a:cubicBezTo>
                      <a:pt x="19957" y="13895"/>
                      <a:pt x="20191" y="13895"/>
                      <a:pt x="20426" y="13895"/>
                    </a:cubicBezTo>
                    <a:cubicBezTo>
                      <a:pt x="20661" y="13895"/>
                      <a:pt x="20778" y="13768"/>
                      <a:pt x="21013" y="13516"/>
                    </a:cubicBezTo>
                    <a:cubicBezTo>
                      <a:pt x="21013" y="13389"/>
                      <a:pt x="21013" y="13389"/>
                      <a:pt x="21130" y="13263"/>
                    </a:cubicBezTo>
                    <a:cubicBezTo>
                      <a:pt x="21130" y="13263"/>
                      <a:pt x="21130" y="13263"/>
                      <a:pt x="21130" y="13263"/>
                    </a:cubicBezTo>
                    <a:cubicBezTo>
                      <a:pt x="21130" y="13137"/>
                      <a:pt x="21248" y="13011"/>
                      <a:pt x="21248" y="12884"/>
                    </a:cubicBezTo>
                    <a:cubicBezTo>
                      <a:pt x="21365" y="12632"/>
                      <a:pt x="21365" y="12505"/>
                      <a:pt x="21365" y="12379"/>
                    </a:cubicBezTo>
                    <a:cubicBezTo>
                      <a:pt x="21483" y="12379"/>
                      <a:pt x="21483" y="12379"/>
                      <a:pt x="21483" y="12253"/>
                    </a:cubicBezTo>
                    <a:cubicBezTo>
                      <a:pt x="21483" y="12253"/>
                      <a:pt x="21483" y="12253"/>
                      <a:pt x="21483" y="12253"/>
                    </a:cubicBezTo>
                    <a:cubicBezTo>
                      <a:pt x="21483" y="12126"/>
                      <a:pt x="21483" y="12126"/>
                      <a:pt x="21483" y="12126"/>
                    </a:cubicBezTo>
                    <a:cubicBezTo>
                      <a:pt x="21483" y="12126"/>
                      <a:pt x="21483" y="12126"/>
                      <a:pt x="21483" y="12000"/>
                    </a:cubicBezTo>
                    <a:cubicBezTo>
                      <a:pt x="21483" y="12000"/>
                      <a:pt x="21483" y="12000"/>
                      <a:pt x="21483" y="12000"/>
                    </a:cubicBezTo>
                    <a:cubicBezTo>
                      <a:pt x="21483" y="11874"/>
                      <a:pt x="21483" y="11874"/>
                      <a:pt x="21483" y="11747"/>
                    </a:cubicBezTo>
                    <a:cubicBezTo>
                      <a:pt x="21483" y="11747"/>
                      <a:pt x="21483" y="11747"/>
                      <a:pt x="21483" y="11747"/>
                    </a:cubicBezTo>
                    <a:cubicBezTo>
                      <a:pt x="21483" y="11621"/>
                      <a:pt x="21483" y="11495"/>
                      <a:pt x="21483" y="11368"/>
                    </a:cubicBezTo>
                    <a:cubicBezTo>
                      <a:pt x="21483" y="11368"/>
                      <a:pt x="21483" y="11368"/>
                      <a:pt x="21600" y="11368"/>
                    </a:cubicBezTo>
                    <a:cubicBezTo>
                      <a:pt x="21600" y="11242"/>
                      <a:pt x="21600" y="11116"/>
                      <a:pt x="21600" y="10989"/>
                    </a:cubicBezTo>
                    <a:cubicBezTo>
                      <a:pt x="21600" y="10863"/>
                      <a:pt x="21600" y="10863"/>
                      <a:pt x="21600" y="10863"/>
                    </a:cubicBezTo>
                    <a:cubicBezTo>
                      <a:pt x="21600" y="10737"/>
                      <a:pt x="21600" y="10611"/>
                      <a:pt x="21600" y="10484"/>
                    </a:cubicBezTo>
                    <a:cubicBezTo>
                      <a:pt x="21600" y="10358"/>
                      <a:pt x="21600" y="10358"/>
                      <a:pt x="21600" y="10232"/>
                    </a:cubicBezTo>
                    <a:cubicBezTo>
                      <a:pt x="21600" y="10105"/>
                      <a:pt x="21600" y="9979"/>
                      <a:pt x="21600" y="9726"/>
                    </a:cubicBezTo>
                    <a:cubicBezTo>
                      <a:pt x="21600" y="9726"/>
                      <a:pt x="21600" y="9726"/>
                      <a:pt x="21600" y="9600"/>
                    </a:cubicBezTo>
                    <a:cubicBezTo>
                      <a:pt x="21600" y="9474"/>
                      <a:pt x="21600" y="9221"/>
                      <a:pt x="21600" y="9095"/>
                    </a:cubicBezTo>
                    <a:cubicBezTo>
                      <a:pt x="21600" y="8968"/>
                      <a:pt x="21600" y="8968"/>
                      <a:pt x="21600" y="8968"/>
                    </a:cubicBezTo>
                    <a:cubicBezTo>
                      <a:pt x="21248" y="9095"/>
                      <a:pt x="20896" y="9095"/>
                      <a:pt x="20778" y="9095"/>
                    </a:cubicBezTo>
                    <a:cubicBezTo>
                      <a:pt x="20778" y="9221"/>
                      <a:pt x="20661" y="9221"/>
                      <a:pt x="20661" y="9221"/>
                    </a:cubicBezTo>
                    <a:cubicBezTo>
                      <a:pt x="20426" y="9221"/>
                      <a:pt x="20426" y="9221"/>
                      <a:pt x="20426" y="9221"/>
                    </a:cubicBezTo>
                    <a:cubicBezTo>
                      <a:pt x="20426" y="8968"/>
                      <a:pt x="20426" y="8968"/>
                      <a:pt x="20426" y="8968"/>
                    </a:cubicBezTo>
                    <a:cubicBezTo>
                      <a:pt x="20426" y="8968"/>
                      <a:pt x="20426" y="7958"/>
                      <a:pt x="19839" y="7705"/>
                    </a:cubicBezTo>
                    <a:cubicBezTo>
                      <a:pt x="19252" y="7326"/>
                      <a:pt x="18430" y="7200"/>
                      <a:pt x="18430" y="7200"/>
                    </a:cubicBezTo>
                    <a:cubicBezTo>
                      <a:pt x="18313" y="7200"/>
                      <a:pt x="18313" y="7200"/>
                      <a:pt x="18313" y="7200"/>
                    </a:cubicBezTo>
                    <a:cubicBezTo>
                      <a:pt x="18313" y="7074"/>
                      <a:pt x="18313" y="7074"/>
                      <a:pt x="18313" y="7074"/>
                    </a:cubicBezTo>
                    <a:cubicBezTo>
                      <a:pt x="18313" y="7074"/>
                      <a:pt x="17843" y="6189"/>
                      <a:pt x="17491" y="5811"/>
                    </a:cubicBezTo>
                    <a:cubicBezTo>
                      <a:pt x="17257" y="5558"/>
                      <a:pt x="13852" y="3158"/>
                      <a:pt x="9391" y="0"/>
                    </a:cubicBezTo>
                    <a:cubicBezTo>
                      <a:pt x="7513" y="0"/>
                      <a:pt x="7513" y="0"/>
                      <a:pt x="7513" y="0"/>
                    </a:cubicBezTo>
                    <a:cubicBezTo>
                      <a:pt x="8804" y="12126"/>
                      <a:pt x="8804" y="12126"/>
                      <a:pt x="8804" y="12126"/>
                    </a:cubicBezTo>
                    <a:cubicBezTo>
                      <a:pt x="9157" y="12632"/>
                      <a:pt x="9157" y="12632"/>
                      <a:pt x="9157" y="12632"/>
                    </a:cubicBezTo>
                    <a:cubicBezTo>
                      <a:pt x="9157" y="12758"/>
                      <a:pt x="9157" y="12758"/>
                      <a:pt x="9157" y="12758"/>
                    </a:cubicBezTo>
                    <a:cubicBezTo>
                      <a:pt x="9274" y="13516"/>
                      <a:pt x="9157" y="14021"/>
                      <a:pt x="8922" y="14147"/>
                    </a:cubicBezTo>
                    <a:cubicBezTo>
                      <a:pt x="8804" y="14274"/>
                      <a:pt x="8687" y="14274"/>
                      <a:pt x="6104" y="14274"/>
                    </a:cubicBezTo>
                    <a:cubicBezTo>
                      <a:pt x="5165" y="14274"/>
                      <a:pt x="4226" y="14274"/>
                      <a:pt x="3757" y="14274"/>
                    </a:cubicBezTo>
                    <a:cubicBezTo>
                      <a:pt x="3757" y="14274"/>
                      <a:pt x="3639" y="14274"/>
                      <a:pt x="3639" y="14274"/>
                    </a:cubicBezTo>
                    <a:cubicBezTo>
                      <a:pt x="3522" y="14274"/>
                      <a:pt x="3052" y="14526"/>
                      <a:pt x="2817" y="14526"/>
                    </a:cubicBezTo>
                    <a:cubicBezTo>
                      <a:pt x="2583" y="14526"/>
                      <a:pt x="2465" y="14526"/>
                      <a:pt x="2230" y="14400"/>
                    </a:cubicBezTo>
                    <a:cubicBezTo>
                      <a:pt x="2230" y="14400"/>
                      <a:pt x="2113" y="14400"/>
                      <a:pt x="1996" y="14400"/>
                    </a:cubicBezTo>
                    <a:cubicBezTo>
                      <a:pt x="1996" y="14400"/>
                      <a:pt x="1996" y="14400"/>
                      <a:pt x="1996" y="14400"/>
                    </a:cubicBezTo>
                    <a:cubicBezTo>
                      <a:pt x="1996" y="14526"/>
                      <a:pt x="1878" y="14905"/>
                      <a:pt x="1643" y="14905"/>
                    </a:cubicBezTo>
                    <a:cubicBezTo>
                      <a:pt x="1409" y="14905"/>
                      <a:pt x="1291" y="14779"/>
                      <a:pt x="1057" y="14526"/>
                    </a:cubicBezTo>
                    <a:cubicBezTo>
                      <a:pt x="822" y="14274"/>
                      <a:pt x="704" y="14274"/>
                      <a:pt x="704" y="14274"/>
                    </a:cubicBezTo>
                    <a:cubicBezTo>
                      <a:pt x="704" y="14274"/>
                      <a:pt x="587" y="14400"/>
                      <a:pt x="587" y="14653"/>
                    </a:cubicBezTo>
                    <a:cubicBezTo>
                      <a:pt x="587" y="14779"/>
                      <a:pt x="587" y="14779"/>
                      <a:pt x="587" y="14905"/>
                    </a:cubicBezTo>
                    <a:cubicBezTo>
                      <a:pt x="587" y="14905"/>
                      <a:pt x="587" y="14905"/>
                      <a:pt x="587" y="14905"/>
                    </a:cubicBezTo>
                    <a:cubicBezTo>
                      <a:pt x="587" y="14905"/>
                      <a:pt x="470" y="15032"/>
                      <a:pt x="470" y="15032"/>
                    </a:cubicBezTo>
                    <a:cubicBezTo>
                      <a:pt x="470" y="15032"/>
                      <a:pt x="470" y="15032"/>
                      <a:pt x="470" y="15032"/>
                    </a:cubicBezTo>
                    <a:cubicBezTo>
                      <a:pt x="352" y="15158"/>
                      <a:pt x="352" y="15158"/>
                      <a:pt x="352" y="15158"/>
                    </a:cubicBezTo>
                    <a:cubicBezTo>
                      <a:pt x="235" y="15158"/>
                      <a:pt x="235" y="15158"/>
                      <a:pt x="235" y="15284"/>
                    </a:cubicBezTo>
                    <a:cubicBezTo>
                      <a:pt x="235" y="15284"/>
                      <a:pt x="117" y="15284"/>
                      <a:pt x="0" y="15284"/>
                    </a:cubicBezTo>
                    <a:cubicBezTo>
                      <a:pt x="0" y="15284"/>
                      <a:pt x="0" y="15284"/>
                      <a:pt x="0" y="15284"/>
                    </a:cubicBezTo>
                    <a:cubicBezTo>
                      <a:pt x="0" y="15284"/>
                      <a:pt x="0" y="15284"/>
                      <a:pt x="0" y="1528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47" name="Shape 4647"/>
              <p:cNvSpPr/>
              <p:nvPr/>
            </p:nvSpPr>
            <p:spPr>
              <a:xfrm>
                <a:off x="414076" y="2830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21600"/>
                    </a:lnTo>
                    <a:lnTo>
                      <a:pt x="21600" y="21600"/>
                    </a:lnTo>
                    <a:lnTo>
                      <a:pt x="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48" name="Shape 4648"/>
              <p:cNvSpPr/>
              <p:nvPr/>
            </p:nvSpPr>
            <p:spPr>
              <a:xfrm>
                <a:off x="461315" y="312436"/>
                <a:ext cx="1467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3086" y="21600"/>
                      <a:pt x="12343" y="21600"/>
                      <a:pt x="21600" y="0"/>
                    </a:cubicBezTo>
                    <a:cubicBezTo>
                      <a:pt x="21600" y="0"/>
                      <a:pt x="21600" y="0"/>
                      <a:pt x="21600" y="0"/>
                    </a:cubicBezTo>
                    <a:cubicBezTo>
                      <a:pt x="12343" y="21600"/>
                      <a:pt x="3086"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49" name="Shape 4649"/>
              <p:cNvSpPr/>
              <p:nvPr/>
            </p:nvSpPr>
            <p:spPr>
              <a:xfrm>
                <a:off x="125813" y="45083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50" name="Shape 4650"/>
              <p:cNvSpPr/>
              <p:nvPr/>
            </p:nvSpPr>
            <p:spPr>
              <a:xfrm>
                <a:off x="125813" y="45292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51" name="Shape 4651"/>
              <p:cNvSpPr/>
              <p:nvPr/>
            </p:nvSpPr>
            <p:spPr>
              <a:xfrm>
                <a:off x="101639" y="413086"/>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652" name="Shape 4652"/>
              <p:cNvSpPr/>
              <p:nvPr/>
            </p:nvSpPr>
            <p:spPr>
              <a:xfrm>
                <a:off x="125813" y="46550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53" name="Shape 4653"/>
              <p:cNvSpPr/>
              <p:nvPr/>
            </p:nvSpPr>
            <p:spPr>
              <a:xfrm>
                <a:off x="218076" y="50954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54" name="Shape 4654"/>
              <p:cNvSpPr/>
              <p:nvPr/>
            </p:nvSpPr>
            <p:spPr>
              <a:xfrm>
                <a:off x="212774" y="51694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55" name="Shape 4655"/>
              <p:cNvSpPr/>
              <p:nvPr/>
            </p:nvSpPr>
            <p:spPr>
              <a:xfrm>
                <a:off x="208581" y="5127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56" name="Shape 4656"/>
              <p:cNvSpPr/>
              <p:nvPr/>
            </p:nvSpPr>
            <p:spPr>
              <a:xfrm>
                <a:off x="199145" y="5063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7200" y="10800"/>
                      <a:pt x="14400" y="0"/>
                      <a:pt x="21600" y="0"/>
                    </a:cubicBezTo>
                    <a:cubicBezTo>
                      <a:pt x="14400" y="0"/>
                      <a:pt x="72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57" name="Shape 4657"/>
              <p:cNvSpPr/>
              <p:nvPr/>
            </p:nvSpPr>
            <p:spPr>
              <a:xfrm>
                <a:off x="206484" y="50535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0"/>
                      <a:pt x="0" y="0"/>
                    </a:cubicBezTo>
                    <a:cubicBezTo>
                      <a:pt x="2160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58" name="Shape 4658"/>
              <p:cNvSpPr/>
              <p:nvPr/>
            </p:nvSpPr>
            <p:spPr>
              <a:xfrm>
                <a:off x="204387" y="51065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59" name="Shape 4659"/>
              <p:cNvSpPr/>
              <p:nvPr/>
            </p:nvSpPr>
            <p:spPr>
              <a:xfrm>
                <a:off x="246325" y="51065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60" name="Shape 4660"/>
              <p:cNvSpPr/>
              <p:nvPr/>
            </p:nvSpPr>
            <p:spPr>
              <a:xfrm>
                <a:off x="203398" y="50954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61" name="Shape 4661"/>
              <p:cNvSpPr/>
              <p:nvPr/>
            </p:nvSpPr>
            <p:spPr>
              <a:xfrm>
                <a:off x="220173" y="51164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62" name="Shape 4662"/>
              <p:cNvSpPr/>
              <p:nvPr/>
            </p:nvSpPr>
            <p:spPr>
              <a:xfrm>
                <a:off x="193902" y="5084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10800"/>
                      <a:pt x="0" y="10800"/>
                      <a:pt x="0" y="0"/>
                    </a:cubicBezTo>
                    <a:cubicBezTo>
                      <a:pt x="0" y="10800"/>
                      <a:pt x="21600" y="10800"/>
                      <a:pt x="21600" y="108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63" name="Shape 4663"/>
              <p:cNvSpPr/>
              <p:nvPr/>
            </p:nvSpPr>
            <p:spPr>
              <a:xfrm>
                <a:off x="125813" y="461315"/>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7200"/>
                      <a:pt x="0" y="144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4664" name="Shape 4664"/>
              <p:cNvSpPr/>
              <p:nvPr/>
            </p:nvSpPr>
            <p:spPr>
              <a:xfrm>
                <a:off x="201301" y="509544"/>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21600"/>
                      <a:pt x="0" y="21600"/>
                      <a:pt x="0" y="2160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4665" name="Shape 4665"/>
              <p:cNvSpPr/>
              <p:nvPr/>
            </p:nvSpPr>
            <p:spPr>
              <a:xfrm>
                <a:off x="108978" y="4067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66" name="Shape 4666"/>
              <p:cNvSpPr/>
              <p:nvPr/>
            </p:nvSpPr>
            <p:spPr>
              <a:xfrm>
                <a:off x="122608" y="4026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640" y="14400"/>
                      <a:pt x="12960" y="21600"/>
                      <a:pt x="21600" y="21600"/>
                    </a:cubicBezTo>
                    <a:cubicBezTo>
                      <a:pt x="12960" y="21600"/>
                      <a:pt x="864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67" name="Shape 4667"/>
              <p:cNvSpPr/>
              <p:nvPr/>
            </p:nvSpPr>
            <p:spPr>
              <a:xfrm>
                <a:off x="115328" y="40365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68" name="Shape 4668"/>
              <p:cNvSpPr/>
              <p:nvPr/>
            </p:nvSpPr>
            <p:spPr>
              <a:xfrm>
                <a:off x="107930" y="4088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69" name="Shape 4669"/>
              <p:cNvSpPr/>
              <p:nvPr/>
            </p:nvSpPr>
            <p:spPr>
              <a:xfrm>
                <a:off x="102688" y="4183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70" name="Shape 4670"/>
              <p:cNvSpPr/>
              <p:nvPr/>
            </p:nvSpPr>
            <p:spPr>
              <a:xfrm>
                <a:off x="260014" y="410001"/>
                <a:ext cx="178236" cy="1195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2814"/>
                    </a:moveTo>
                    <a:cubicBezTo>
                      <a:pt x="21355" y="12814"/>
                      <a:pt x="21355" y="12814"/>
                      <a:pt x="21355" y="12814"/>
                    </a:cubicBezTo>
                    <a:cubicBezTo>
                      <a:pt x="21355" y="12814"/>
                      <a:pt x="21355" y="12814"/>
                      <a:pt x="21355" y="12814"/>
                    </a:cubicBezTo>
                    <a:cubicBezTo>
                      <a:pt x="21355" y="12814"/>
                      <a:pt x="21109" y="12814"/>
                      <a:pt x="21109" y="12814"/>
                    </a:cubicBezTo>
                    <a:cubicBezTo>
                      <a:pt x="21109" y="12814"/>
                      <a:pt x="21109" y="12814"/>
                      <a:pt x="21109" y="12814"/>
                    </a:cubicBezTo>
                    <a:cubicBezTo>
                      <a:pt x="21109" y="12814"/>
                      <a:pt x="21109" y="12814"/>
                      <a:pt x="21109" y="12447"/>
                    </a:cubicBezTo>
                    <a:cubicBezTo>
                      <a:pt x="20864" y="12447"/>
                      <a:pt x="20864" y="12447"/>
                      <a:pt x="20864" y="12447"/>
                    </a:cubicBezTo>
                    <a:cubicBezTo>
                      <a:pt x="20618" y="12447"/>
                      <a:pt x="20618" y="12447"/>
                      <a:pt x="20618" y="12447"/>
                    </a:cubicBezTo>
                    <a:cubicBezTo>
                      <a:pt x="20618" y="12447"/>
                      <a:pt x="20618" y="12447"/>
                      <a:pt x="20618" y="12447"/>
                    </a:cubicBezTo>
                    <a:cubicBezTo>
                      <a:pt x="20373" y="12081"/>
                      <a:pt x="20373" y="11349"/>
                      <a:pt x="20373" y="10617"/>
                    </a:cubicBezTo>
                    <a:cubicBezTo>
                      <a:pt x="20373" y="10617"/>
                      <a:pt x="20373" y="10617"/>
                      <a:pt x="20373" y="10251"/>
                    </a:cubicBezTo>
                    <a:cubicBezTo>
                      <a:pt x="19882" y="10617"/>
                      <a:pt x="19391" y="10617"/>
                      <a:pt x="19145" y="10617"/>
                    </a:cubicBezTo>
                    <a:cubicBezTo>
                      <a:pt x="18655" y="10251"/>
                      <a:pt x="18655" y="9885"/>
                      <a:pt x="18409" y="9519"/>
                    </a:cubicBezTo>
                    <a:cubicBezTo>
                      <a:pt x="18409" y="9519"/>
                      <a:pt x="18164" y="9153"/>
                      <a:pt x="18164" y="9153"/>
                    </a:cubicBezTo>
                    <a:cubicBezTo>
                      <a:pt x="18164" y="9153"/>
                      <a:pt x="18164" y="9153"/>
                      <a:pt x="18164" y="9153"/>
                    </a:cubicBezTo>
                    <a:cubicBezTo>
                      <a:pt x="17182" y="9153"/>
                      <a:pt x="17182" y="7322"/>
                      <a:pt x="17182" y="6956"/>
                    </a:cubicBezTo>
                    <a:cubicBezTo>
                      <a:pt x="17182" y="6590"/>
                      <a:pt x="16445" y="5492"/>
                      <a:pt x="16200" y="5492"/>
                    </a:cubicBezTo>
                    <a:cubicBezTo>
                      <a:pt x="16200" y="5125"/>
                      <a:pt x="16200" y="5125"/>
                      <a:pt x="16200" y="5125"/>
                    </a:cubicBezTo>
                    <a:cubicBezTo>
                      <a:pt x="15709" y="4759"/>
                      <a:pt x="15464" y="4027"/>
                      <a:pt x="15464" y="3295"/>
                    </a:cubicBezTo>
                    <a:cubicBezTo>
                      <a:pt x="15464" y="3295"/>
                      <a:pt x="15218" y="2929"/>
                      <a:pt x="15218" y="2929"/>
                    </a:cubicBezTo>
                    <a:cubicBezTo>
                      <a:pt x="15218" y="2929"/>
                      <a:pt x="14973" y="2563"/>
                      <a:pt x="14973" y="2563"/>
                    </a:cubicBezTo>
                    <a:cubicBezTo>
                      <a:pt x="14973" y="2563"/>
                      <a:pt x="14973" y="2563"/>
                      <a:pt x="14973" y="2563"/>
                    </a:cubicBezTo>
                    <a:cubicBezTo>
                      <a:pt x="14973" y="2563"/>
                      <a:pt x="14973" y="2197"/>
                      <a:pt x="14973" y="2197"/>
                    </a:cubicBezTo>
                    <a:cubicBezTo>
                      <a:pt x="14973" y="2197"/>
                      <a:pt x="14973" y="2197"/>
                      <a:pt x="14973" y="2197"/>
                    </a:cubicBezTo>
                    <a:cubicBezTo>
                      <a:pt x="14973" y="1831"/>
                      <a:pt x="14973" y="1831"/>
                      <a:pt x="14973" y="1464"/>
                    </a:cubicBezTo>
                    <a:cubicBezTo>
                      <a:pt x="14973" y="1464"/>
                      <a:pt x="14973" y="1464"/>
                      <a:pt x="14973" y="1464"/>
                    </a:cubicBezTo>
                    <a:cubicBezTo>
                      <a:pt x="14973" y="1464"/>
                      <a:pt x="14973" y="1098"/>
                      <a:pt x="14973" y="732"/>
                    </a:cubicBezTo>
                    <a:cubicBezTo>
                      <a:pt x="14973" y="732"/>
                      <a:pt x="14973" y="732"/>
                      <a:pt x="14973" y="732"/>
                    </a:cubicBezTo>
                    <a:cubicBezTo>
                      <a:pt x="14973" y="732"/>
                      <a:pt x="14973" y="732"/>
                      <a:pt x="14727" y="732"/>
                    </a:cubicBezTo>
                    <a:cubicBezTo>
                      <a:pt x="14482" y="732"/>
                      <a:pt x="14236" y="732"/>
                      <a:pt x="13991" y="732"/>
                    </a:cubicBezTo>
                    <a:cubicBezTo>
                      <a:pt x="13991" y="366"/>
                      <a:pt x="13991" y="366"/>
                      <a:pt x="13991" y="366"/>
                    </a:cubicBezTo>
                    <a:cubicBezTo>
                      <a:pt x="13991" y="366"/>
                      <a:pt x="13745" y="366"/>
                      <a:pt x="13745" y="366"/>
                    </a:cubicBezTo>
                    <a:cubicBezTo>
                      <a:pt x="13745" y="366"/>
                      <a:pt x="13745" y="366"/>
                      <a:pt x="13745" y="366"/>
                    </a:cubicBezTo>
                    <a:cubicBezTo>
                      <a:pt x="13745" y="366"/>
                      <a:pt x="13745" y="366"/>
                      <a:pt x="13745" y="366"/>
                    </a:cubicBezTo>
                    <a:cubicBezTo>
                      <a:pt x="13745" y="366"/>
                      <a:pt x="13500" y="366"/>
                      <a:pt x="13500" y="366"/>
                    </a:cubicBezTo>
                    <a:cubicBezTo>
                      <a:pt x="13500" y="366"/>
                      <a:pt x="13500" y="366"/>
                      <a:pt x="13500" y="366"/>
                    </a:cubicBezTo>
                    <a:cubicBezTo>
                      <a:pt x="13500" y="366"/>
                      <a:pt x="13500" y="366"/>
                      <a:pt x="13500" y="366"/>
                    </a:cubicBezTo>
                    <a:cubicBezTo>
                      <a:pt x="13500" y="366"/>
                      <a:pt x="13500" y="366"/>
                      <a:pt x="13500" y="366"/>
                    </a:cubicBezTo>
                    <a:cubicBezTo>
                      <a:pt x="13500" y="0"/>
                      <a:pt x="13500" y="0"/>
                      <a:pt x="13500" y="0"/>
                    </a:cubicBezTo>
                    <a:cubicBezTo>
                      <a:pt x="13500" y="0"/>
                      <a:pt x="13500" y="0"/>
                      <a:pt x="13500" y="0"/>
                    </a:cubicBezTo>
                    <a:cubicBezTo>
                      <a:pt x="13255" y="0"/>
                      <a:pt x="13009" y="366"/>
                      <a:pt x="12764" y="732"/>
                    </a:cubicBezTo>
                    <a:cubicBezTo>
                      <a:pt x="12764" y="732"/>
                      <a:pt x="12518" y="732"/>
                      <a:pt x="12518" y="1098"/>
                    </a:cubicBezTo>
                    <a:cubicBezTo>
                      <a:pt x="12273" y="1098"/>
                      <a:pt x="12273" y="1464"/>
                      <a:pt x="12027" y="1464"/>
                    </a:cubicBezTo>
                    <a:cubicBezTo>
                      <a:pt x="11291" y="2197"/>
                      <a:pt x="10800" y="2563"/>
                      <a:pt x="10309" y="2563"/>
                    </a:cubicBezTo>
                    <a:cubicBezTo>
                      <a:pt x="10064" y="2563"/>
                      <a:pt x="9818" y="2563"/>
                      <a:pt x="9818" y="2563"/>
                    </a:cubicBezTo>
                    <a:cubicBezTo>
                      <a:pt x="9818" y="3661"/>
                      <a:pt x="9082" y="4393"/>
                      <a:pt x="8100" y="4027"/>
                    </a:cubicBezTo>
                    <a:cubicBezTo>
                      <a:pt x="8100" y="4027"/>
                      <a:pt x="7855" y="3661"/>
                      <a:pt x="7609" y="3661"/>
                    </a:cubicBezTo>
                    <a:cubicBezTo>
                      <a:pt x="7609" y="3661"/>
                      <a:pt x="7609" y="3661"/>
                      <a:pt x="7364" y="4393"/>
                    </a:cubicBezTo>
                    <a:cubicBezTo>
                      <a:pt x="7364" y="5492"/>
                      <a:pt x="6873" y="5858"/>
                      <a:pt x="6382" y="5858"/>
                    </a:cubicBezTo>
                    <a:cubicBezTo>
                      <a:pt x="6136" y="5858"/>
                      <a:pt x="6136" y="5858"/>
                      <a:pt x="6136" y="6224"/>
                    </a:cubicBezTo>
                    <a:cubicBezTo>
                      <a:pt x="6136" y="7688"/>
                      <a:pt x="5645" y="7688"/>
                      <a:pt x="5400" y="7688"/>
                    </a:cubicBezTo>
                    <a:cubicBezTo>
                      <a:pt x="4909" y="7688"/>
                      <a:pt x="4418" y="7322"/>
                      <a:pt x="3927" y="6956"/>
                    </a:cubicBezTo>
                    <a:cubicBezTo>
                      <a:pt x="3927" y="6956"/>
                      <a:pt x="3927" y="6956"/>
                      <a:pt x="3927" y="6956"/>
                    </a:cubicBezTo>
                    <a:cubicBezTo>
                      <a:pt x="3682" y="7322"/>
                      <a:pt x="3682" y="8420"/>
                      <a:pt x="3682" y="9153"/>
                    </a:cubicBezTo>
                    <a:cubicBezTo>
                      <a:pt x="3682" y="9519"/>
                      <a:pt x="3682" y="9519"/>
                      <a:pt x="3682" y="9519"/>
                    </a:cubicBezTo>
                    <a:cubicBezTo>
                      <a:pt x="3436" y="9519"/>
                      <a:pt x="3436" y="9519"/>
                      <a:pt x="3436" y="9519"/>
                    </a:cubicBezTo>
                    <a:cubicBezTo>
                      <a:pt x="3436" y="9519"/>
                      <a:pt x="2945" y="10251"/>
                      <a:pt x="2700" y="12081"/>
                    </a:cubicBezTo>
                    <a:cubicBezTo>
                      <a:pt x="2209" y="13546"/>
                      <a:pt x="1227" y="13912"/>
                      <a:pt x="491" y="13912"/>
                    </a:cubicBezTo>
                    <a:cubicBezTo>
                      <a:pt x="491" y="13912"/>
                      <a:pt x="491" y="13912"/>
                      <a:pt x="491" y="13912"/>
                    </a:cubicBezTo>
                    <a:cubicBezTo>
                      <a:pt x="491" y="13912"/>
                      <a:pt x="491" y="13912"/>
                      <a:pt x="491" y="14278"/>
                    </a:cubicBezTo>
                    <a:cubicBezTo>
                      <a:pt x="736" y="14644"/>
                      <a:pt x="736" y="15376"/>
                      <a:pt x="736" y="16108"/>
                    </a:cubicBezTo>
                    <a:cubicBezTo>
                      <a:pt x="491" y="16108"/>
                      <a:pt x="491" y="16475"/>
                      <a:pt x="491" y="16475"/>
                    </a:cubicBezTo>
                    <a:cubicBezTo>
                      <a:pt x="491" y="16475"/>
                      <a:pt x="491" y="16841"/>
                      <a:pt x="491" y="16841"/>
                    </a:cubicBezTo>
                    <a:cubicBezTo>
                      <a:pt x="491" y="16841"/>
                      <a:pt x="491" y="16841"/>
                      <a:pt x="245" y="17207"/>
                    </a:cubicBezTo>
                    <a:cubicBezTo>
                      <a:pt x="245" y="17207"/>
                      <a:pt x="245" y="17207"/>
                      <a:pt x="245" y="17573"/>
                    </a:cubicBezTo>
                    <a:cubicBezTo>
                      <a:pt x="245" y="17573"/>
                      <a:pt x="245" y="17939"/>
                      <a:pt x="245" y="17939"/>
                    </a:cubicBezTo>
                    <a:cubicBezTo>
                      <a:pt x="245" y="17939"/>
                      <a:pt x="0" y="18305"/>
                      <a:pt x="0" y="18305"/>
                    </a:cubicBezTo>
                    <a:cubicBezTo>
                      <a:pt x="0" y="18305"/>
                      <a:pt x="0" y="18305"/>
                      <a:pt x="0" y="18671"/>
                    </a:cubicBezTo>
                    <a:cubicBezTo>
                      <a:pt x="491" y="18671"/>
                      <a:pt x="736" y="19037"/>
                      <a:pt x="982" y="19769"/>
                    </a:cubicBezTo>
                    <a:cubicBezTo>
                      <a:pt x="982" y="19769"/>
                      <a:pt x="982" y="19769"/>
                      <a:pt x="982" y="19769"/>
                    </a:cubicBezTo>
                    <a:cubicBezTo>
                      <a:pt x="982" y="19769"/>
                      <a:pt x="1227" y="19769"/>
                      <a:pt x="1227" y="20136"/>
                    </a:cubicBezTo>
                    <a:cubicBezTo>
                      <a:pt x="1227" y="20136"/>
                      <a:pt x="1227" y="20136"/>
                      <a:pt x="1227" y="20136"/>
                    </a:cubicBezTo>
                    <a:cubicBezTo>
                      <a:pt x="1473" y="20502"/>
                      <a:pt x="1964" y="21234"/>
                      <a:pt x="2455" y="21600"/>
                    </a:cubicBezTo>
                    <a:cubicBezTo>
                      <a:pt x="2455" y="21600"/>
                      <a:pt x="2700" y="21600"/>
                      <a:pt x="2700" y="21600"/>
                    </a:cubicBezTo>
                    <a:cubicBezTo>
                      <a:pt x="2700" y="21600"/>
                      <a:pt x="2700" y="21600"/>
                      <a:pt x="2945" y="21600"/>
                    </a:cubicBezTo>
                    <a:cubicBezTo>
                      <a:pt x="3436" y="20502"/>
                      <a:pt x="4418" y="20136"/>
                      <a:pt x="5400" y="20136"/>
                    </a:cubicBezTo>
                    <a:cubicBezTo>
                      <a:pt x="5645" y="20136"/>
                      <a:pt x="6382" y="20502"/>
                      <a:pt x="6873" y="20868"/>
                    </a:cubicBezTo>
                    <a:cubicBezTo>
                      <a:pt x="6873" y="20868"/>
                      <a:pt x="6873" y="20868"/>
                      <a:pt x="6873" y="20868"/>
                    </a:cubicBezTo>
                    <a:cubicBezTo>
                      <a:pt x="6873" y="20868"/>
                      <a:pt x="6873" y="20868"/>
                      <a:pt x="6873" y="20868"/>
                    </a:cubicBezTo>
                    <a:cubicBezTo>
                      <a:pt x="6873" y="20868"/>
                      <a:pt x="6873" y="20502"/>
                      <a:pt x="6627" y="20136"/>
                    </a:cubicBezTo>
                    <a:cubicBezTo>
                      <a:pt x="6627" y="19769"/>
                      <a:pt x="6627" y="19769"/>
                      <a:pt x="6627" y="19769"/>
                    </a:cubicBezTo>
                    <a:cubicBezTo>
                      <a:pt x="6382" y="18305"/>
                      <a:pt x="6136" y="17207"/>
                      <a:pt x="6382" y="16475"/>
                    </a:cubicBezTo>
                    <a:cubicBezTo>
                      <a:pt x="6627" y="16108"/>
                      <a:pt x="6873" y="15742"/>
                      <a:pt x="9327" y="15742"/>
                    </a:cubicBezTo>
                    <a:cubicBezTo>
                      <a:pt x="9573" y="15742"/>
                      <a:pt x="9818" y="15742"/>
                      <a:pt x="10309" y="15742"/>
                    </a:cubicBezTo>
                    <a:cubicBezTo>
                      <a:pt x="10309" y="15742"/>
                      <a:pt x="10309" y="15742"/>
                      <a:pt x="10555" y="15742"/>
                    </a:cubicBezTo>
                    <a:cubicBezTo>
                      <a:pt x="11045" y="15742"/>
                      <a:pt x="11782" y="15742"/>
                      <a:pt x="12273" y="16108"/>
                    </a:cubicBezTo>
                    <a:cubicBezTo>
                      <a:pt x="12273" y="16108"/>
                      <a:pt x="12273" y="16108"/>
                      <a:pt x="12273" y="16108"/>
                    </a:cubicBezTo>
                    <a:cubicBezTo>
                      <a:pt x="12518" y="16108"/>
                      <a:pt x="12518" y="16108"/>
                      <a:pt x="12764" y="16108"/>
                    </a:cubicBezTo>
                    <a:cubicBezTo>
                      <a:pt x="12764" y="16108"/>
                      <a:pt x="12764" y="16108"/>
                      <a:pt x="12764" y="16108"/>
                    </a:cubicBezTo>
                    <a:cubicBezTo>
                      <a:pt x="13009" y="16108"/>
                      <a:pt x="13009" y="16108"/>
                      <a:pt x="13255" y="16108"/>
                    </a:cubicBezTo>
                    <a:cubicBezTo>
                      <a:pt x="13255" y="16108"/>
                      <a:pt x="13255" y="16108"/>
                      <a:pt x="13255" y="16108"/>
                    </a:cubicBezTo>
                    <a:cubicBezTo>
                      <a:pt x="13500" y="16108"/>
                      <a:pt x="13500" y="16108"/>
                      <a:pt x="13500" y="16108"/>
                    </a:cubicBezTo>
                    <a:cubicBezTo>
                      <a:pt x="13500" y="16108"/>
                      <a:pt x="13745" y="16475"/>
                      <a:pt x="13745" y="16475"/>
                    </a:cubicBezTo>
                    <a:cubicBezTo>
                      <a:pt x="13745" y="16108"/>
                      <a:pt x="13991" y="16108"/>
                      <a:pt x="13991" y="15742"/>
                    </a:cubicBezTo>
                    <a:cubicBezTo>
                      <a:pt x="13991" y="15742"/>
                      <a:pt x="13991" y="15742"/>
                      <a:pt x="13991" y="15742"/>
                    </a:cubicBezTo>
                    <a:cubicBezTo>
                      <a:pt x="13991" y="15742"/>
                      <a:pt x="13991" y="15742"/>
                      <a:pt x="13991" y="15742"/>
                    </a:cubicBezTo>
                    <a:cubicBezTo>
                      <a:pt x="13991" y="15742"/>
                      <a:pt x="13991" y="15742"/>
                      <a:pt x="13991" y="15742"/>
                    </a:cubicBezTo>
                    <a:cubicBezTo>
                      <a:pt x="14482" y="15376"/>
                      <a:pt x="14482" y="15376"/>
                      <a:pt x="14482" y="15376"/>
                    </a:cubicBezTo>
                    <a:cubicBezTo>
                      <a:pt x="14482" y="15376"/>
                      <a:pt x="14482" y="15376"/>
                      <a:pt x="14482" y="15376"/>
                    </a:cubicBezTo>
                    <a:cubicBezTo>
                      <a:pt x="14973" y="15010"/>
                      <a:pt x="14973" y="15010"/>
                      <a:pt x="14973" y="15010"/>
                    </a:cubicBezTo>
                    <a:cubicBezTo>
                      <a:pt x="14973" y="15376"/>
                      <a:pt x="14973" y="15376"/>
                      <a:pt x="14973" y="15376"/>
                    </a:cubicBezTo>
                    <a:cubicBezTo>
                      <a:pt x="14973" y="15376"/>
                      <a:pt x="15218" y="15376"/>
                      <a:pt x="15218" y="15376"/>
                    </a:cubicBezTo>
                    <a:cubicBezTo>
                      <a:pt x="15464" y="15376"/>
                      <a:pt x="15709" y="15376"/>
                      <a:pt x="15955" y="15742"/>
                    </a:cubicBezTo>
                    <a:cubicBezTo>
                      <a:pt x="16445" y="15742"/>
                      <a:pt x="16691" y="15742"/>
                      <a:pt x="16936" y="15742"/>
                    </a:cubicBezTo>
                    <a:cubicBezTo>
                      <a:pt x="17182" y="15742"/>
                      <a:pt x="17182" y="15742"/>
                      <a:pt x="17182" y="15742"/>
                    </a:cubicBezTo>
                    <a:cubicBezTo>
                      <a:pt x="17182" y="15742"/>
                      <a:pt x="17182" y="15742"/>
                      <a:pt x="17182" y="15742"/>
                    </a:cubicBezTo>
                    <a:cubicBezTo>
                      <a:pt x="17427" y="15742"/>
                      <a:pt x="17427" y="15742"/>
                      <a:pt x="17673" y="15376"/>
                    </a:cubicBezTo>
                    <a:cubicBezTo>
                      <a:pt x="17673" y="15376"/>
                      <a:pt x="17673" y="15376"/>
                      <a:pt x="17918" y="15376"/>
                    </a:cubicBezTo>
                    <a:cubicBezTo>
                      <a:pt x="18164" y="14644"/>
                      <a:pt x="18655" y="14278"/>
                      <a:pt x="18900" y="14278"/>
                    </a:cubicBezTo>
                    <a:cubicBezTo>
                      <a:pt x="19882" y="14278"/>
                      <a:pt x="20864" y="13912"/>
                      <a:pt x="20864" y="13912"/>
                    </a:cubicBezTo>
                    <a:cubicBezTo>
                      <a:pt x="21109" y="13546"/>
                      <a:pt x="21355" y="13180"/>
                      <a:pt x="21355" y="13180"/>
                    </a:cubicBezTo>
                    <a:cubicBezTo>
                      <a:pt x="21355" y="13180"/>
                      <a:pt x="21355" y="13180"/>
                      <a:pt x="21600" y="13180"/>
                    </a:cubicBezTo>
                    <a:cubicBezTo>
                      <a:pt x="21600" y="13180"/>
                      <a:pt x="21600" y="13180"/>
                      <a:pt x="21600" y="13180"/>
                    </a:cubicBezTo>
                    <a:cubicBezTo>
                      <a:pt x="21600" y="13180"/>
                      <a:pt x="21600" y="13180"/>
                      <a:pt x="21600" y="13180"/>
                    </a:cubicBezTo>
                    <a:cubicBezTo>
                      <a:pt x="21600" y="12814"/>
                      <a:pt x="21600" y="12814"/>
                      <a:pt x="21600" y="12814"/>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71" name="Shape 4671"/>
              <p:cNvSpPr/>
              <p:nvPr/>
            </p:nvSpPr>
            <p:spPr>
              <a:xfrm>
                <a:off x="430851" y="48339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72" name="Shape 4672"/>
              <p:cNvSpPr/>
              <p:nvPr/>
            </p:nvSpPr>
            <p:spPr>
              <a:xfrm>
                <a:off x="399398" y="4938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73" name="Shape 4673"/>
              <p:cNvSpPr/>
              <p:nvPr/>
            </p:nvSpPr>
            <p:spPr>
              <a:xfrm>
                <a:off x="393107" y="495973"/>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0" y="0"/>
                      <a:pt x="0" y="0"/>
                      <a:pt x="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4674" name="Shape 4674"/>
              <p:cNvSpPr/>
              <p:nvPr/>
            </p:nvSpPr>
            <p:spPr>
              <a:xfrm>
                <a:off x="385768" y="4885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257" y="21600"/>
                    </a:moveTo>
                    <a:cubicBezTo>
                      <a:pt x="6171" y="0"/>
                      <a:pt x="3086" y="0"/>
                      <a:pt x="0" y="0"/>
                    </a:cubicBezTo>
                    <a:cubicBezTo>
                      <a:pt x="3086" y="0"/>
                      <a:pt x="6171" y="0"/>
                      <a:pt x="9257" y="21600"/>
                    </a:cubicBezTo>
                    <a:cubicBezTo>
                      <a:pt x="15429" y="21600"/>
                      <a:pt x="18514" y="21600"/>
                      <a:pt x="21600" y="21600"/>
                    </a:cubicBezTo>
                    <a:cubicBezTo>
                      <a:pt x="21600" y="21600"/>
                      <a:pt x="21600" y="21600"/>
                      <a:pt x="21600" y="21600"/>
                    </a:cubicBezTo>
                    <a:cubicBezTo>
                      <a:pt x="18514" y="21600"/>
                      <a:pt x="15429" y="21600"/>
                      <a:pt x="9257"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75" name="Shape 4675"/>
              <p:cNvSpPr/>
              <p:nvPr/>
            </p:nvSpPr>
            <p:spPr>
              <a:xfrm>
                <a:off x="371090" y="4885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10800" y="21600"/>
                      <a:pt x="10800" y="21600"/>
                      <a:pt x="21600" y="0"/>
                    </a:cubicBez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76" name="Shape 4676"/>
              <p:cNvSpPr/>
              <p:nvPr/>
            </p:nvSpPr>
            <p:spPr>
              <a:xfrm>
                <a:off x="257858" y="50954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6200" y="7200"/>
                      <a:pt x="21600" y="21600"/>
                    </a:cubicBezTo>
                    <a:cubicBezTo>
                      <a:pt x="16200" y="72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77" name="Shape 4677"/>
              <p:cNvSpPr/>
              <p:nvPr/>
            </p:nvSpPr>
            <p:spPr>
              <a:xfrm>
                <a:off x="263100" y="51373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78" name="Shape 4678"/>
              <p:cNvSpPr/>
              <p:nvPr/>
            </p:nvSpPr>
            <p:spPr>
              <a:xfrm>
                <a:off x="363750" y="4980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79" name="Shape 4679"/>
              <p:cNvSpPr/>
              <p:nvPr/>
            </p:nvSpPr>
            <p:spPr>
              <a:xfrm>
                <a:off x="311328" y="520028"/>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680" name="Shape 4680"/>
              <p:cNvSpPr/>
              <p:nvPr/>
            </p:nvSpPr>
            <p:spPr>
              <a:xfrm>
                <a:off x="335442" y="49597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81" name="Shape 4681"/>
              <p:cNvSpPr/>
              <p:nvPr/>
            </p:nvSpPr>
            <p:spPr>
              <a:xfrm>
                <a:off x="360605" y="4980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82" name="Shape 4682"/>
              <p:cNvSpPr/>
              <p:nvPr/>
            </p:nvSpPr>
            <p:spPr>
              <a:xfrm>
                <a:off x="345986" y="490672"/>
                <a:ext cx="14679"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5429" y="0"/>
                      <a:pt x="6171" y="0"/>
                      <a:pt x="0" y="0"/>
                    </a:cubicBezTo>
                    <a:cubicBezTo>
                      <a:pt x="6171" y="0"/>
                      <a:pt x="15429"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83" name="Shape 4683"/>
              <p:cNvSpPr/>
              <p:nvPr/>
            </p:nvSpPr>
            <p:spPr>
              <a:xfrm>
                <a:off x="375283" y="48647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0"/>
                      <a:pt x="21600" y="0"/>
                      <a:pt x="21600" y="0"/>
                    </a:cubicBezTo>
                    <a:cubicBezTo>
                      <a:pt x="0" y="21600"/>
                      <a:pt x="0" y="21600"/>
                      <a:pt x="0" y="21600"/>
                    </a:cubicBezTo>
                    <a:cubicBezTo>
                      <a:pt x="0" y="21600"/>
                      <a:pt x="0" y="21600"/>
                      <a:pt x="0" y="21600"/>
                    </a:cubicBezTo>
                    <a:cubicBezTo>
                      <a:pt x="10800" y="21600"/>
                      <a:pt x="10800" y="21600"/>
                      <a:pt x="10800" y="21600"/>
                    </a:cubicBezTo>
                    <a:cubicBezTo>
                      <a:pt x="10800" y="21600"/>
                      <a:pt x="10800" y="21600"/>
                      <a:pt x="10800" y="21600"/>
                    </a:cubicBez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84" name="Shape 4684"/>
              <p:cNvSpPr/>
              <p:nvPr/>
            </p:nvSpPr>
            <p:spPr>
              <a:xfrm>
                <a:off x="356411" y="49807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85" name="Shape 4685"/>
              <p:cNvSpPr/>
              <p:nvPr/>
            </p:nvSpPr>
            <p:spPr>
              <a:xfrm>
                <a:off x="374235" y="4938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86" name="Shape 4686"/>
              <p:cNvSpPr/>
              <p:nvPr/>
            </p:nvSpPr>
            <p:spPr>
              <a:xfrm>
                <a:off x="311328" y="520028"/>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687" name="Shape 4687"/>
              <p:cNvSpPr/>
              <p:nvPr/>
            </p:nvSpPr>
            <p:spPr>
              <a:xfrm>
                <a:off x="372138" y="4141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88" name="Shape 4688"/>
              <p:cNvSpPr/>
              <p:nvPr/>
            </p:nvSpPr>
            <p:spPr>
              <a:xfrm>
                <a:off x="292456" y="4434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7200" y="10800"/>
                      <a:pt x="0" y="0"/>
                    </a:cubicBezTo>
                    <a:cubicBezTo>
                      <a:pt x="72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89" name="Shape 4689"/>
              <p:cNvSpPr/>
              <p:nvPr/>
            </p:nvSpPr>
            <p:spPr>
              <a:xfrm>
                <a:off x="258906" y="4927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90" name="Shape 4690"/>
              <p:cNvSpPr/>
              <p:nvPr/>
            </p:nvSpPr>
            <p:spPr>
              <a:xfrm>
                <a:off x="367944" y="41209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91" name="Shape 4691"/>
              <p:cNvSpPr/>
              <p:nvPr/>
            </p:nvSpPr>
            <p:spPr>
              <a:xfrm>
                <a:off x="262111" y="50115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92" name="Shape 4692"/>
              <p:cNvSpPr/>
              <p:nvPr/>
            </p:nvSpPr>
            <p:spPr>
              <a:xfrm>
                <a:off x="256809" y="49696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93" name="Shape 4693"/>
              <p:cNvSpPr/>
              <p:nvPr/>
            </p:nvSpPr>
            <p:spPr>
              <a:xfrm>
                <a:off x="260014" y="50535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694" name="Shape 4694"/>
              <p:cNvSpPr/>
              <p:nvPr/>
            </p:nvSpPr>
            <p:spPr>
              <a:xfrm>
                <a:off x="254712" y="507446"/>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695" name="Shape 4695"/>
              <p:cNvSpPr/>
              <p:nvPr/>
            </p:nvSpPr>
            <p:spPr>
              <a:xfrm>
                <a:off x="392118" y="212893"/>
                <a:ext cx="339197" cy="264209"/>
              </a:xfrm>
              <a:custGeom>
                <a:avLst/>
                <a:gdLst/>
                <a:ahLst/>
                <a:cxnLst>
                  <a:cxn ang="0">
                    <a:pos x="wd2" y="hd2"/>
                  </a:cxn>
                  <a:cxn ang="5400000">
                    <a:pos x="wd2" y="hd2"/>
                  </a:cxn>
                  <a:cxn ang="10800000">
                    <a:pos x="wd2" y="hd2"/>
                  </a:cxn>
                  <a:cxn ang="16200000">
                    <a:pos x="wd2" y="hd2"/>
                  </a:cxn>
                </a:cxnLst>
                <a:rect l="0" t="0" r="r" b="b"/>
                <a:pathLst>
                  <a:path w="21568" h="21600" fill="norm" stroke="1" extrusionOk="0">
                    <a:moveTo>
                      <a:pt x="18551" y="17836"/>
                    </a:moveTo>
                    <a:cubicBezTo>
                      <a:pt x="18551" y="17345"/>
                      <a:pt x="18551" y="17182"/>
                      <a:pt x="18678" y="16855"/>
                    </a:cubicBezTo>
                    <a:cubicBezTo>
                      <a:pt x="18678" y="16691"/>
                      <a:pt x="18805" y="16691"/>
                      <a:pt x="18805" y="16200"/>
                    </a:cubicBezTo>
                    <a:cubicBezTo>
                      <a:pt x="18932" y="15218"/>
                      <a:pt x="20838" y="12764"/>
                      <a:pt x="21092" y="12436"/>
                    </a:cubicBezTo>
                    <a:cubicBezTo>
                      <a:pt x="21219" y="12109"/>
                      <a:pt x="21219" y="10800"/>
                      <a:pt x="21219" y="8018"/>
                    </a:cubicBezTo>
                    <a:cubicBezTo>
                      <a:pt x="21219" y="7364"/>
                      <a:pt x="21346" y="6709"/>
                      <a:pt x="21473" y="5891"/>
                    </a:cubicBezTo>
                    <a:cubicBezTo>
                      <a:pt x="21600" y="5727"/>
                      <a:pt x="21600" y="5564"/>
                      <a:pt x="21473" y="5400"/>
                    </a:cubicBezTo>
                    <a:cubicBezTo>
                      <a:pt x="21346" y="5236"/>
                      <a:pt x="21219" y="5073"/>
                      <a:pt x="21219" y="4582"/>
                    </a:cubicBezTo>
                    <a:cubicBezTo>
                      <a:pt x="21346" y="4255"/>
                      <a:pt x="21092" y="4091"/>
                      <a:pt x="20965" y="3764"/>
                    </a:cubicBezTo>
                    <a:cubicBezTo>
                      <a:pt x="20838" y="3436"/>
                      <a:pt x="20711" y="3273"/>
                      <a:pt x="20711" y="2945"/>
                    </a:cubicBezTo>
                    <a:cubicBezTo>
                      <a:pt x="20711" y="2945"/>
                      <a:pt x="20711" y="2945"/>
                      <a:pt x="20711" y="2782"/>
                    </a:cubicBezTo>
                    <a:cubicBezTo>
                      <a:pt x="20711" y="2782"/>
                      <a:pt x="20711" y="2782"/>
                      <a:pt x="20711" y="2782"/>
                    </a:cubicBezTo>
                    <a:cubicBezTo>
                      <a:pt x="20711" y="2782"/>
                      <a:pt x="20711" y="2782"/>
                      <a:pt x="20711" y="2618"/>
                    </a:cubicBezTo>
                    <a:cubicBezTo>
                      <a:pt x="20711" y="2618"/>
                      <a:pt x="20711" y="2618"/>
                      <a:pt x="20711" y="2618"/>
                    </a:cubicBezTo>
                    <a:cubicBezTo>
                      <a:pt x="20711" y="2618"/>
                      <a:pt x="20711" y="2618"/>
                      <a:pt x="20711" y="2455"/>
                    </a:cubicBezTo>
                    <a:cubicBezTo>
                      <a:pt x="20711" y="2455"/>
                      <a:pt x="20711" y="2455"/>
                      <a:pt x="20711" y="2291"/>
                    </a:cubicBezTo>
                    <a:cubicBezTo>
                      <a:pt x="20711" y="2291"/>
                      <a:pt x="20711" y="2291"/>
                      <a:pt x="20711" y="2291"/>
                    </a:cubicBezTo>
                    <a:cubicBezTo>
                      <a:pt x="20711" y="2291"/>
                      <a:pt x="20711" y="2127"/>
                      <a:pt x="20711" y="2127"/>
                    </a:cubicBezTo>
                    <a:cubicBezTo>
                      <a:pt x="20711" y="2127"/>
                      <a:pt x="20711" y="2127"/>
                      <a:pt x="20711" y="2127"/>
                    </a:cubicBezTo>
                    <a:cubicBezTo>
                      <a:pt x="20584" y="1800"/>
                      <a:pt x="20584" y="1473"/>
                      <a:pt x="20584" y="1145"/>
                    </a:cubicBezTo>
                    <a:cubicBezTo>
                      <a:pt x="19567" y="1800"/>
                      <a:pt x="19567" y="1800"/>
                      <a:pt x="19567" y="1800"/>
                    </a:cubicBezTo>
                    <a:cubicBezTo>
                      <a:pt x="19440" y="1473"/>
                      <a:pt x="19440" y="1473"/>
                      <a:pt x="19440" y="1473"/>
                    </a:cubicBezTo>
                    <a:cubicBezTo>
                      <a:pt x="19440" y="1473"/>
                      <a:pt x="19186" y="982"/>
                      <a:pt x="18678" y="491"/>
                    </a:cubicBezTo>
                    <a:cubicBezTo>
                      <a:pt x="18551" y="491"/>
                      <a:pt x="18551" y="327"/>
                      <a:pt x="18551" y="327"/>
                    </a:cubicBezTo>
                    <a:cubicBezTo>
                      <a:pt x="18424" y="327"/>
                      <a:pt x="18424" y="327"/>
                      <a:pt x="18424" y="327"/>
                    </a:cubicBezTo>
                    <a:cubicBezTo>
                      <a:pt x="18424" y="327"/>
                      <a:pt x="18296" y="327"/>
                      <a:pt x="18296" y="164"/>
                    </a:cubicBezTo>
                    <a:cubicBezTo>
                      <a:pt x="18296" y="164"/>
                      <a:pt x="18169" y="164"/>
                      <a:pt x="18169" y="164"/>
                    </a:cubicBezTo>
                    <a:cubicBezTo>
                      <a:pt x="18169" y="164"/>
                      <a:pt x="18042" y="164"/>
                      <a:pt x="18042" y="164"/>
                    </a:cubicBezTo>
                    <a:cubicBezTo>
                      <a:pt x="18042" y="164"/>
                      <a:pt x="17915" y="164"/>
                      <a:pt x="17915" y="164"/>
                    </a:cubicBezTo>
                    <a:cubicBezTo>
                      <a:pt x="17915" y="164"/>
                      <a:pt x="17788" y="164"/>
                      <a:pt x="17788" y="164"/>
                    </a:cubicBezTo>
                    <a:cubicBezTo>
                      <a:pt x="17661" y="164"/>
                      <a:pt x="17661" y="164"/>
                      <a:pt x="17661" y="164"/>
                    </a:cubicBezTo>
                    <a:cubicBezTo>
                      <a:pt x="17534" y="0"/>
                      <a:pt x="17534" y="0"/>
                      <a:pt x="17534" y="0"/>
                    </a:cubicBezTo>
                    <a:cubicBezTo>
                      <a:pt x="17407" y="0"/>
                      <a:pt x="17407" y="0"/>
                      <a:pt x="17280" y="0"/>
                    </a:cubicBezTo>
                    <a:cubicBezTo>
                      <a:pt x="17280" y="0"/>
                      <a:pt x="17280" y="0"/>
                      <a:pt x="17153" y="0"/>
                    </a:cubicBezTo>
                    <a:cubicBezTo>
                      <a:pt x="17026" y="0"/>
                      <a:pt x="16899" y="0"/>
                      <a:pt x="16772" y="0"/>
                    </a:cubicBezTo>
                    <a:cubicBezTo>
                      <a:pt x="10673" y="4909"/>
                      <a:pt x="10673" y="4909"/>
                      <a:pt x="10673" y="4909"/>
                    </a:cubicBezTo>
                    <a:cubicBezTo>
                      <a:pt x="8005" y="7691"/>
                      <a:pt x="8005" y="7691"/>
                      <a:pt x="8005" y="7691"/>
                    </a:cubicBezTo>
                    <a:cubicBezTo>
                      <a:pt x="8005" y="7691"/>
                      <a:pt x="7496" y="7855"/>
                      <a:pt x="6861" y="8182"/>
                    </a:cubicBezTo>
                    <a:cubicBezTo>
                      <a:pt x="6861" y="8182"/>
                      <a:pt x="6861" y="8182"/>
                      <a:pt x="6861" y="8182"/>
                    </a:cubicBezTo>
                    <a:cubicBezTo>
                      <a:pt x="6861" y="8182"/>
                      <a:pt x="6734" y="8182"/>
                      <a:pt x="6734" y="8182"/>
                    </a:cubicBezTo>
                    <a:cubicBezTo>
                      <a:pt x="6734" y="8182"/>
                      <a:pt x="6734" y="8182"/>
                      <a:pt x="6734" y="8182"/>
                    </a:cubicBezTo>
                    <a:cubicBezTo>
                      <a:pt x="6607" y="8182"/>
                      <a:pt x="6607" y="8182"/>
                      <a:pt x="6607" y="8182"/>
                    </a:cubicBezTo>
                    <a:cubicBezTo>
                      <a:pt x="6607" y="8182"/>
                      <a:pt x="6480" y="8345"/>
                      <a:pt x="6480" y="8345"/>
                    </a:cubicBezTo>
                    <a:cubicBezTo>
                      <a:pt x="6480" y="8345"/>
                      <a:pt x="6480" y="8345"/>
                      <a:pt x="6480" y="8345"/>
                    </a:cubicBezTo>
                    <a:cubicBezTo>
                      <a:pt x="6353" y="8345"/>
                      <a:pt x="6353" y="8345"/>
                      <a:pt x="6353" y="8345"/>
                    </a:cubicBezTo>
                    <a:cubicBezTo>
                      <a:pt x="6353" y="8345"/>
                      <a:pt x="6226" y="8345"/>
                      <a:pt x="6226" y="8345"/>
                    </a:cubicBezTo>
                    <a:cubicBezTo>
                      <a:pt x="6226" y="8345"/>
                      <a:pt x="6226" y="8345"/>
                      <a:pt x="6226" y="8345"/>
                    </a:cubicBezTo>
                    <a:cubicBezTo>
                      <a:pt x="6099" y="8345"/>
                      <a:pt x="6099" y="8509"/>
                      <a:pt x="6099" y="8509"/>
                    </a:cubicBezTo>
                    <a:cubicBezTo>
                      <a:pt x="6099" y="8509"/>
                      <a:pt x="6099" y="8509"/>
                      <a:pt x="5972" y="8509"/>
                    </a:cubicBezTo>
                    <a:cubicBezTo>
                      <a:pt x="5972" y="8509"/>
                      <a:pt x="5972" y="8509"/>
                      <a:pt x="5972" y="8509"/>
                    </a:cubicBezTo>
                    <a:cubicBezTo>
                      <a:pt x="5972" y="8509"/>
                      <a:pt x="5845" y="8509"/>
                      <a:pt x="5845" y="8509"/>
                    </a:cubicBezTo>
                    <a:cubicBezTo>
                      <a:pt x="5845" y="8509"/>
                      <a:pt x="5845" y="8509"/>
                      <a:pt x="5845" y="8509"/>
                    </a:cubicBezTo>
                    <a:cubicBezTo>
                      <a:pt x="5845" y="8509"/>
                      <a:pt x="5845" y="8509"/>
                      <a:pt x="5718" y="8509"/>
                    </a:cubicBezTo>
                    <a:cubicBezTo>
                      <a:pt x="5718" y="8673"/>
                      <a:pt x="5845" y="8673"/>
                      <a:pt x="5845" y="8836"/>
                    </a:cubicBezTo>
                    <a:cubicBezTo>
                      <a:pt x="5845" y="9000"/>
                      <a:pt x="5845" y="9164"/>
                      <a:pt x="5845" y="9327"/>
                    </a:cubicBezTo>
                    <a:cubicBezTo>
                      <a:pt x="5845" y="9327"/>
                      <a:pt x="5845" y="9491"/>
                      <a:pt x="5845" y="9655"/>
                    </a:cubicBezTo>
                    <a:cubicBezTo>
                      <a:pt x="5845" y="9818"/>
                      <a:pt x="5845" y="9818"/>
                      <a:pt x="5845" y="9982"/>
                    </a:cubicBezTo>
                    <a:cubicBezTo>
                      <a:pt x="5845" y="10145"/>
                      <a:pt x="5845" y="10145"/>
                      <a:pt x="5845" y="10309"/>
                    </a:cubicBezTo>
                    <a:cubicBezTo>
                      <a:pt x="5845" y="10473"/>
                      <a:pt x="5845" y="10473"/>
                      <a:pt x="5845" y="10636"/>
                    </a:cubicBezTo>
                    <a:cubicBezTo>
                      <a:pt x="5845" y="10800"/>
                      <a:pt x="5845" y="10800"/>
                      <a:pt x="5845" y="10964"/>
                    </a:cubicBezTo>
                    <a:cubicBezTo>
                      <a:pt x="5845" y="10964"/>
                      <a:pt x="5845" y="11127"/>
                      <a:pt x="5845" y="11127"/>
                    </a:cubicBezTo>
                    <a:cubicBezTo>
                      <a:pt x="5845" y="11291"/>
                      <a:pt x="5845" y="11455"/>
                      <a:pt x="5845" y="11455"/>
                    </a:cubicBezTo>
                    <a:cubicBezTo>
                      <a:pt x="5845" y="11618"/>
                      <a:pt x="5845" y="11618"/>
                      <a:pt x="5845" y="11618"/>
                    </a:cubicBezTo>
                    <a:cubicBezTo>
                      <a:pt x="5845" y="11782"/>
                      <a:pt x="5718" y="11782"/>
                      <a:pt x="5718" y="11945"/>
                    </a:cubicBezTo>
                    <a:cubicBezTo>
                      <a:pt x="5718" y="11945"/>
                      <a:pt x="5718" y="11945"/>
                      <a:pt x="5718" y="12109"/>
                    </a:cubicBezTo>
                    <a:cubicBezTo>
                      <a:pt x="5718" y="12109"/>
                      <a:pt x="5718" y="12273"/>
                      <a:pt x="5718" y="12273"/>
                    </a:cubicBezTo>
                    <a:cubicBezTo>
                      <a:pt x="5718" y="12273"/>
                      <a:pt x="5718" y="12436"/>
                      <a:pt x="5718" y="12436"/>
                    </a:cubicBezTo>
                    <a:cubicBezTo>
                      <a:pt x="5718" y="12436"/>
                      <a:pt x="5718" y="12600"/>
                      <a:pt x="5718" y="12600"/>
                    </a:cubicBezTo>
                    <a:cubicBezTo>
                      <a:pt x="5718" y="12600"/>
                      <a:pt x="5718" y="12600"/>
                      <a:pt x="5718" y="12600"/>
                    </a:cubicBezTo>
                    <a:cubicBezTo>
                      <a:pt x="5718" y="12764"/>
                      <a:pt x="5718" y="12764"/>
                      <a:pt x="5718" y="12764"/>
                    </a:cubicBezTo>
                    <a:cubicBezTo>
                      <a:pt x="5718" y="12764"/>
                      <a:pt x="5718" y="12927"/>
                      <a:pt x="5718" y="12927"/>
                    </a:cubicBezTo>
                    <a:cubicBezTo>
                      <a:pt x="5718" y="12927"/>
                      <a:pt x="5718" y="12927"/>
                      <a:pt x="5718" y="12927"/>
                    </a:cubicBezTo>
                    <a:cubicBezTo>
                      <a:pt x="5718" y="13091"/>
                      <a:pt x="5718" y="13091"/>
                      <a:pt x="5718" y="13091"/>
                    </a:cubicBezTo>
                    <a:cubicBezTo>
                      <a:pt x="5718" y="13091"/>
                      <a:pt x="5718" y="13091"/>
                      <a:pt x="5718" y="13091"/>
                    </a:cubicBezTo>
                    <a:cubicBezTo>
                      <a:pt x="5718" y="13091"/>
                      <a:pt x="5718" y="13255"/>
                      <a:pt x="5718" y="13255"/>
                    </a:cubicBezTo>
                    <a:cubicBezTo>
                      <a:pt x="5718" y="13255"/>
                      <a:pt x="5718" y="13255"/>
                      <a:pt x="5718" y="13255"/>
                    </a:cubicBezTo>
                    <a:cubicBezTo>
                      <a:pt x="5718" y="13255"/>
                      <a:pt x="5718" y="13255"/>
                      <a:pt x="5718" y="13255"/>
                    </a:cubicBezTo>
                    <a:cubicBezTo>
                      <a:pt x="5718" y="13255"/>
                      <a:pt x="5718" y="13255"/>
                      <a:pt x="5718" y="13255"/>
                    </a:cubicBezTo>
                    <a:cubicBezTo>
                      <a:pt x="5718" y="13255"/>
                      <a:pt x="5718" y="13418"/>
                      <a:pt x="5718"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591" y="13418"/>
                      <a:pt x="5591" y="13418"/>
                    </a:cubicBezTo>
                    <a:cubicBezTo>
                      <a:pt x="5591" y="13418"/>
                      <a:pt x="5464" y="13745"/>
                      <a:pt x="5464" y="13909"/>
                    </a:cubicBezTo>
                    <a:cubicBezTo>
                      <a:pt x="5336" y="14400"/>
                      <a:pt x="5209" y="14564"/>
                      <a:pt x="5082" y="14727"/>
                    </a:cubicBezTo>
                    <a:cubicBezTo>
                      <a:pt x="5082" y="14891"/>
                      <a:pt x="5082" y="14891"/>
                      <a:pt x="5082" y="14891"/>
                    </a:cubicBezTo>
                    <a:cubicBezTo>
                      <a:pt x="4828" y="15218"/>
                      <a:pt x="4574" y="15709"/>
                      <a:pt x="4066" y="15709"/>
                    </a:cubicBezTo>
                    <a:cubicBezTo>
                      <a:pt x="3939" y="15709"/>
                      <a:pt x="3558" y="15709"/>
                      <a:pt x="3176" y="15873"/>
                    </a:cubicBezTo>
                    <a:cubicBezTo>
                      <a:pt x="2668" y="15873"/>
                      <a:pt x="2160" y="16036"/>
                      <a:pt x="1779" y="16036"/>
                    </a:cubicBezTo>
                    <a:cubicBezTo>
                      <a:pt x="1525" y="15873"/>
                      <a:pt x="1271" y="16036"/>
                      <a:pt x="1016" y="16200"/>
                    </a:cubicBezTo>
                    <a:cubicBezTo>
                      <a:pt x="889" y="16364"/>
                      <a:pt x="889" y="16364"/>
                      <a:pt x="762" y="16364"/>
                    </a:cubicBezTo>
                    <a:cubicBezTo>
                      <a:pt x="762" y="16527"/>
                      <a:pt x="635" y="16527"/>
                      <a:pt x="635" y="16527"/>
                    </a:cubicBezTo>
                    <a:cubicBezTo>
                      <a:pt x="635" y="16527"/>
                      <a:pt x="635" y="16527"/>
                      <a:pt x="635" y="16527"/>
                    </a:cubicBezTo>
                    <a:cubicBezTo>
                      <a:pt x="381" y="16527"/>
                      <a:pt x="127" y="16527"/>
                      <a:pt x="0" y="16527"/>
                    </a:cubicBezTo>
                    <a:cubicBezTo>
                      <a:pt x="0" y="16527"/>
                      <a:pt x="0" y="16527"/>
                      <a:pt x="0" y="16527"/>
                    </a:cubicBezTo>
                    <a:cubicBezTo>
                      <a:pt x="0" y="16527"/>
                      <a:pt x="0" y="16527"/>
                      <a:pt x="0" y="16527"/>
                    </a:cubicBezTo>
                    <a:cubicBezTo>
                      <a:pt x="0" y="16691"/>
                      <a:pt x="0" y="16691"/>
                      <a:pt x="0" y="16691"/>
                    </a:cubicBezTo>
                    <a:cubicBezTo>
                      <a:pt x="0" y="16691"/>
                      <a:pt x="0" y="16855"/>
                      <a:pt x="0" y="16855"/>
                    </a:cubicBezTo>
                    <a:cubicBezTo>
                      <a:pt x="0" y="16855"/>
                      <a:pt x="0" y="16855"/>
                      <a:pt x="0" y="16855"/>
                    </a:cubicBezTo>
                    <a:cubicBezTo>
                      <a:pt x="0" y="16855"/>
                      <a:pt x="0" y="16855"/>
                      <a:pt x="0" y="16855"/>
                    </a:cubicBezTo>
                    <a:cubicBezTo>
                      <a:pt x="0" y="17018"/>
                      <a:pt x="0" y="17018"/>
                      <a:pt x="0" y="17018"/>
                    </a:cubicBezTo>
                    <a:cubicBezTo>
                      <a:pt x="127" y="17182"/>
                      <a:pt x="127" y="17345"/>
                      <a:pt x="127" y="17509"/>
                    </a:cubicBezTo>
                    <a:cubicBezTo>
                      <a:pt x="254" y="17673"/>
                      <a:pt x="254" y="17836"/>
                      <a:pt x="381" y="18000"/>
                    </a:cubicBezTo>
                    <a:cubicBezTo>
                      <a:pt x="381" y="18000"/>
                      <a:pt x="381" y="18000"/>
                      <a:pt x="381" y="18000"/>
                    </a:cubicBezTo>
                    <a:cubicBezTo>
                      <a:pt x="508" y="18000"/>
                      <a:pt x="508" y="18000"/>
                      <a:pt x="508" y="18000"/>
                    </a:cubicBezTo>
                    <a:cubicBezTo>
                      <a:pt x="762" y="18327"/>
                      <a:pt x="1144" y="18818"/>
                      <a:pt x="1144" y="19309"/>
                    </a:cubicBezTo>
                    <a:cubicBezTo>
                      <a:pt x="1144" y="19636"/>
                      <a:pt x="1144" y="19636"/>
                      <a:pt x="1144" y="19636"/>
                    </a:cubicBezTo>
                    <a:cubicBezTo>
                      <a:pt x="1398" y="19636"/>
                      <a:pt x="1525" y="19800"/>
                      <a:pt x="1652" y="20127"/>
                    </a:cubicBezTo>
                    <a:cubicBezTo>
                      <a:pt x="1652" y="20127"/>
                      <a:pt x="1779" y="20291"/>
                      <a:pt x="1779" y="20291"/>
                    </a:cubicBezTo>
                    <a:cubicBezTo>
                      <a:pt x="1906" y="20291"/>
                      <a:pt x="2033" y="20291"/>
                      <a:pt x="2160" y="20291"/>
                    </a:cubicBezTo>
                    <a:cubicBezTo>
                      <a:pt x="2287" y="20127"/>
                      <a:pt x="2414" y="20127"/>
                      <a:pt x="2414" y="20127"/>
                    </a:cubicBezTo>
                    <a:cubicBezTo>
                      <a:pt x="2541" y="20127"/>
                      <a:pt x="2541" y="20127"/>
                      <a:pt x="2541" y="20127"/>
                    </a:cubicBezTo>
                    <a:cubicBezTo>
                      <a:pt x="2668" y="20291"/>
                      <a:pt x="2668" y="20291"/>
                      <a:pt x="2668" y="20291"/>
                    </a:cubicBezTo>
                    <a:cubicBezTo>
                      <a:pt x="2795" y="20455"/>
                      <a:pt x="2795" y="20618"/>
                      <a:pt x="2795" y="20945"/>
                    </a:cubicBezTo>
                    <a:cubicBezTo>
                      <a:pt x="2795" y="20945"/>
                      <a:pt x="2795" y="21109"/>
                      <a:pt x="2795" y="21273"/>
                    </a:cubicBezTo>
                    <a:cubicBezTo>
                      <a:pt x="2795" y="21273"/>
                      <a:pt x="2795" y="21273"/>
                      <a:pt x="2922" y="21273"/>
                    </a:cubicBezTo>
                    <a:cubicBezTo>
                      <a:pt x="2922" y="21273"/>
                      <a:pt x="2922" y="21273"/>
                      <a:pt x="2922" y="21273"/>
                    </a:cubicBezTo>
                    <a:cubicBezTo>
                      <a:pt x="2922" y="21273"/>
                      <a:pt x="2922" y="21273"/>
                      <a:pt x="2922" y="21273"/>
                    </a:cubicBezTo>
                    <a:cubicBezTo>
                      <a:pt x="2922" y="21109"/>
                      <a:pt x="2922" y="20945"/>
                      <a:pt x="3049" y="20945"/>
                    </a:cubicBezTo>
                    <a:cubicBezTo>
                      <a:pt x="3049" y="20945"/>
                      <a:pt x="3049" y="20945"/>
                      <a:pt x="3049" y="20945"/>
                    </a:cubicBezTo>
                    <a:cubicBezTo>
                      <a:pt x="3049" y="20945"/>
                      <a:pt x="3049" y="20945"/>
                      <a:pt x="3049" y="20945"/>
                    </a:cubicBezTo>
                    <a:cubicBezTo>
                      <a:pt x="3049" y="20945"/>
                      <a:pt x="3176" y="20782"/>
                      <a:pt x="3176" y="20782"/>
                    </a:cubicBezTo>
                    <a:cubicBezTo>
                      <a:pt x="3176" y="20782"/>
                      <a:pt x="3176" y="20782"/>
                      <a:pt x="3176" y="20782"/>
                    </a:cubicBezTo>
                    <a:cubicBezTo>
                      <a:pt x="3176" y="20782"/>
                      <a:pt x="3304" y="20618"/>
                      <a:pt x="3304" y="20618"/>
                    </a:cubicBezTo>
                    <a:cubicBezTo>
                      <a:pt x="3304" y="20618"/>
                      <a:pt x="3304" y="20618"/>
                      <a:pt x="3304" y="20618"/>
                    </a:cubicBezTo>
                    <a:cubicBezTo>
                      <a:pt x="3431" y="20618"/>
                      <a:pt x="3431" y="20618"/>
                      <a:pt x="3558" y="20618"/>
                    </a:cubicBezTo>
                    <a:cubicBezTo>
                      <a:pt x="3558" y="20618"/>
                      <a:pt x="3558" y="20618"/>
                      <a:pt x="3558" y="20618"/>
                    </a:cubicBezTo>
                    <a:cubicBezTo>
                      <a:pt x="3558" y="20618"/>
                      <a:pt x="3558" y="20618"/>
                      <a:pt x="3685" y="20618"/>
                    </a:cubicBezTo>
                    <a:cubicBezTo>
                      <a:pt x="3685" y="20618"/>
                      <a:pt x="3685" y="20618"/>
                      <a:pt x="3685" y="20618"/>
                    </a:cubicBezTo>
                    <a:cubicBezTo>
                      <a:pt x="4066" y="20782"/>
                      <a:pt x="4066" y="21109"/>
                      <a:pt x="4193" y="21273"/>
                    </a:cubicBezTo>
                    <a:cubicBezTo>
                      <a:pt x="4193" y="21273"/>
                      <a:pt x="4193" y="21436"/>
                      <a:pt x="4193" y="21436"/>
                    </a:cubicBezTo>
                    <a:cubicBezTo>
                      <a:pt x="4193" y="21600"/>
                      <a:pt x="4193" y="21600"/>
                      <a:pt x="4193" y="21600"/>
                    </a:cubicBezTo>
                    <a:cubicBezTo>
                      <a:pt x="4320" y="21600"/>
                      <a:pt x="4320" y="21600"/>
                      <a:pt x="4447" y="21600"/>
                    </a:cubicBezTo>
                    <a:cubicBezTo>
                      <a:pt x="4447" y="21600"/>
                      <a:pt x="4447" y="21600"/>
                      <a:pt x="4447" y="21600"/>
                    </a:cubicBezTo>
                    <a:cubicBezTo>
                      <a:pt x="4447" y="21600"/>
                      <a:pt x="4447" y="21600"/>
                      <a:pt x="4447" y="21600"/>
                    </a:cubicBezTo>
                    <a:cubicBezTo>
                      <a:pt x="4447" y="20945"/>
                      <a:pt x="5209" y="19964"/>
                      <a:pt x="5209" y="19964"/>
                    </a:cubicBezTo>
                    <a:cubicBezTo>
                      <a:pt x="5209" y="19964"/>
                      <a:pt x="5209" y="19800"/>
                      <a:pt x="5209" y="19636"/>
                    </a:cubicBezTo>
                    <a:cubicBezTo>
                      <a:pt x="5209" y="19145"/>
                      <a:pt x="5336" y="18818"/>
                      <a:pt x="5464" y="18491"/>
                    </a:cubicBezTo>
                    <a:cubicBezTo>
                      <a:pt x="5591" y="18327"/>
                      <a:pt x="5845" y="18327"/>
                      <a:pt x="6099" y="18327"/>
                    </a:cubicBezTo>
                    <a:cubicBezTo>
                      <a:pt x="6226" y="18327"/>
                      <a:pt x="6226" y="18327"/>
                      <a:pt x="6353" y="18327"/>
                    </a:cubicBezTo>
                    <a:cubicBezTo>
                      <a:pt x="6480" y="18327"/>
                      <a:pt x="6734" y="18327"/>
                      <a:pt x="6861" y="18327"/>
                    </a:cubicBezTo>
                    <a:cubicBezTo>
                      <a:pt x="6988" y="18491"/>
                      <a:pt x="6988" y="18491"/>
                      <a:pt x="6988" y="18491"/>
                    </a:cubicBezTo>
                    <a:cubicBezTo>
                      <a:pt x="6988" y="18491"/>
                      <a:pt x="7115" y="18327"/>
                      <a:pt x="7115" y="18327"/>
                    </a:cubicBezTo>
                    <a:cubicBezTo>
                      <a:pt x="7242" y="18164"/>
                      <a:pt x="7496" y="18000"/>
                      <a:pt x="7624" y="18000"/>
                    </a:cubicBezTo>
                    <a:cubicBezTo>
                      <a:pt x="7751" y="18000"/>
                      <a:pt x="7878" y="18000"/>
                      <a:pt x="8005" y="18164"/>
                    </a:cubicBezTo>
                    <a:cubicBezTo>
                      <a:pt x="8132" y="18164"/>
                      <a:pt x="8259" y="18327"/>
                      <a:pt x="8513" y="18327"/>
                    </a:cubicBezTo>
                    <a:cubicBezTo>
                      <a:pt x="8640" y="18327"/>
                      <a:pt x="9021" y="18327"/>
                      <a:pt x="9148" y="18655"/>
                    </a:cubicBezTo>
                    <a:cubicBezTo>
                      <a:pt x="9275" y="18655"/>
                      <a:pt x="9402" y="18982"/>
                      <a:pt x="9402" y="19145"/>
                    </a:cubicBezTo>
                    <a:cubicBezTo>
                      <a:pt x="9529" y="19309"/>
                      <a:pt x="9529" y="19473"/>
                      <a:pt x="9656" y="19473"/>
                    </a:cubicBezTo>
                    <a:cubicBezTo>
                      <a:pt x="10165" y="19145"/>
                      <a:pt x="10673" y="18982"/>
                      <a:pt x="10927" y="18982"/>
                    </a:cubicBezTo>
                    <a:cubicBezTo>
                      <a:pt x="11181" y="18982"/>
                      <a:pt x="11435" y="19145"/>
                      <a:pt x="11816" y="19473"/>
                    </a:cubicBezTo>
                    <a:cubicBezTo>
                      <a:pt x="11944" y="19636"/>
                      <a:pt x="12071" y="19800"/>
                      <a:pt x="12198" y="19800"/>
                    </a:cubicBezTo>
                    <a:cubicBezTo>
                      <a:pt x="12325" y="19800"/>
                      <a:pt x="12579" y="19964"/>
                      <a:pt x="12833" y="19964"/>
                    </a:cubicBezTo>
                    <a:cubicBezTo>
                      <a:pt x="13214" y="19964"/>
                      <a:pt x="13341" y="19800"/>
                      <a:pt x="13341" y="19800"/>
                    </a:cubicBezTo>
                    <a:cubicBezTo>
                      <a:pt x="13468" y="19800"/>
                      <a:pt x="13468" y="19636"/>
                      <a:pt x="13595" y="19473"/>
                    </a:cubicBezTo>
                    <a:cubicBezTo>
                      <a:pt x="13849" y="19309"/>
                      <a:pt x="14104" y="18982"/>
                      <a:pt x="14485" y="18982"/>
                    </a:cubicBezTo>
                    <a:cubicBezTo>
                      <a:pt x="14612" y="18982"/>
                      <a:pt x="14612" y="18982"/>
                      <a:pt x="14612" y="18982"/>
                    </a:cubicBezTo>
                    <a:cubicBezTo>
                      <a:pt x="14739" y="18982"/>
                      <a:pt x="14993" y="18982"/>
                      <a:pt x="15247" y="18982"/>
                    </a:cubicBezTo>
                    <a:cubicBezTo>
                      <a:pt x="15374" y="18982"/>
                      <a:pt x="15628" y="18818"/>
                      <a:pt x="15755" y="18818"/>
                    </a:cubicBezTo>
                    <a:cubicBezTo>
                      <a:pt x="15755" y="18818"/>
                      <a:pt x="15755" y="18818"/>
                      <a:pt x="15755" y="18818"/>
                    </a:cubicBezTo>
                    <a:cubicBezTo>
                      <a:pt x="15755" y="18818"/>
                      <a:pt x="15755" y="18818"/>
                      <a:pt x="15755" y="18818"/>
                    </a:cubicBezTo>
                    <a:cubicBezTo>
                      <a:pt x="16136" y="18818"/>
                      <a:pt x="16264" y="18982"/>
                      <a:pt x="16391" y="18982"/>
                    </a:cubicBezTo>
                    <a:cubicBezTo>
                      <a:pt x="16391" y="18982"/>
                      <a:pt x="16391" y="18982"/>
                      <a:pt x="16518" y="18982"/>
                    </a:cubicBezTo>
                    <a:cubicBezTo>
                      <a:pt x="16518" y="18982"/>
                      <a:pt x="16518" y="18982"/>
                      <a:pt x="16518" y="18982"/>
                    </a:cubicBezTo>
                    <a:cubicBezTo>
                      <a:pt x="16645" y="19145"/>
                      <a:pt x="17026" y="19309"/>
                      <a:pt x="17280" y="19309"/>
                    </a:cubicBezTo>
                    <a:cubicBezTo>
                      <a:pt x="17280" y="19473"/>
                      <a:pt x="17407" y="19309"/>
                      <a:pt x="17407" y="19309"/>
                    </a:cubicBezTo>
                    <a:cubicBezTo>
                      <a:pt x="17534" y="19309"/>
                      <a:pt x="17788" y="18982"/>
                      <a:pt x="17915" y="18818"/>
                    </a:cubicBezTo>
                    <a:cubicBezTo>
                      <a:pt x="18042" y="18491"/>
                      <a:pt x="18296" y="18164"/>
                      <a:pt x="18551" y="18164"/>
                    </a:cubicBezTo>
                    <a:cubicBezTo>
                      <a:pt x="18551" y="18164"/>
                      <a:pt x="18551" y="18164"/>
                      <a:pt x="18551" y="18164"/>
                    </a:cubicBezTo>
                    <a:cubicBezTo>
                      <a:pt x="18551" y="18000"/>
                      <a:pt x="18551" y="18000"/>
                      <a:pt x="18551" y="1783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96" name="Shape 4696"/>
              <p:cNvSpPr/>
              <p:nvPr/>
            </p:nvSpPr>
            <p:spPr>
              <a:xfrm>
                <a:off x="489564" y="3114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97" name="Shape 4697"/>
              <p:cNvSpPr/>
              <p:nvPr/>
            </p:nvSpPr>
            <p:spPr>
              <a:xfrm>
                <a:off x="483273" y="31354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698" name="Shape 4698"/>
              <p:cNvSpPr/>
              <p:nvPr/>
            </p:nvSpPr>
            <p:spPr>
              <a:xfrm>
                <a:off x="499059" y="303000"/>
                <a:ext cx="1887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2000" y="7200"/>
                      <a:pt x="0" y="21600"/>
                    </a:cubicBezTo>
                    <a:cubicBezTo>
                      <a:pt x="12000" y="72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699" name="Shape 4699"/>
              <p:cNvSpPr/>
              <p:nvPr/>
            </p:nvSpPr>
            <p:spPr>
              <a:xfrm>
                <a:off x="491661" y="31144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00" name="Shape 4700"/>
              <p:cNvSpPr/>
              <p:nvPr/>
            </p:nvSpPr>
            <p:spPr>
              <a:xfrm>
                <a:off x="559869" y="212893"/>
                <a:ext cx="96458" cy="587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01" name="Shape 4701"/>
              <p:cNvSpPr/>
              <p:nvPr/>
            </p:nvSpPr>
            <p:spPr>
              <a:xfrm>
                <a:off x="481176" y="30824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21600"/>
                      <a:pt x="0" y="21600"/>
                    </a:cubicBezTo>
                    <a:cubicBezTo>
                      <a:pt x="0" y="21600"/>
                      <a:pt x="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02" name="Shape 4702"/>
              <p:cNvSpPr/>
              <p:nvPr/>
            </p:nvSpPr>
            <p:spPr>
              <a:xfrm>
                <a:off x="676187" y="2149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03" name="Shape 4703"/>
              <p:cNvSpPr/>
              <p:nvPr/>
            </p:nvSpPr>
            <p:spPr>
              <a:xfrm>
                <a:off x="653121" y="21289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04" name="Shape 4704"/>
              <p:cNvSpPr/>
              <p:nvPr/>
            </p:nvSpPr>
            <p:spPr>
              <a:xfrm>
                <a:off x="667799" y="2149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05" name="Shape 4705"/>
              <p:cNvSpPr/>
              <p:nvPr/>
            </p:nvSpPr>
            <p:spPr>
              <a:xfrm>
                <a:off x="671993" y="2149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06" name="Shape 4706"/>
              <p:cNvSpPr/>
              <p:nvPr/>
            </p:nvSpPr>
            <p:spPr>
              <a:xfrm>
                <a:off x="660460" y="21289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07" name="Shape 4707"/>
              <p:cNvSpPr/>
              <p:nvPr/>
            </p:nvSpPr>
            <p:spPr>
              <a:xfrm>
                <a:off x="663606" y="21499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08" name="Shape 4708"/>
              <p:cNvSpPr/>
              <p:nvPr/>
            </p:nvSpPr>
            <p:spPr>
              <a:xfrm>
                <a:off x="651024" y="207591"/>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709" name="Shape 4709"/>
              <p:cNvSpPr/>
              <p:nvPr/>
            </p:nvSpPr>
            <p:spPr>
              <a:xfrm>
                <a:off x="638443" y="4382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2960" y="0"/>
                      <a:pt x="17280" y="21600"/>
                      <a:pt x="21600" y="21600"/>
                    </a:cubicBezTo>
                    <a:cubicBezTo>
                      <a:pt x="17280" y="21600"/>
                      <a:pt x="1296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10" name="Shape 4710"/>
              <p:cNvSpPr/>
              <p:nvPr/>
            </p:nvSpPr>
            <p:spPr>
              <a:xfrm>
                <a:off x="489564" y="43195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0"/>
                      <a:pt x="12960" y="0"/>
                      <a:pt x="17280" y="0"/>
                    </a:cubicBezTo>
                    <a:cubicBezTo>
                      <a:pt x="21600" y="21600"/>
                      <a:pt x="21600" y="21600"/>
                      <a:pt x="21600" y="21600"/>
                    </a:cubicBezTo>
                    <a:cubicBezTo>
                      <a:pt x="17280" y="0"/>
                      <a:pt x="17280" y="0"/>
                      <a:pt x="17280" y="0"/>
                    </a:cubicBezTo>
                    <a:cubicBezTo>
                      <a:pt x="12960" y="0"/>
                      <a:pt x="432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11" name="Shape 4711"/>
              <p:cNvSpPr/>
              <p:nvPr/>
            </p:nvSpPr>
            <p:spPr>
              <a:xfrm>
                <a:off x="620619" y="44564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12" name="Shape 4712"/>
              <p:cNvSpPr/>
              <p:nvPr/>
            </p:nvSpPr>
            <p:spPr>
              <a:xfrm>
                <a:off x="652073" y="44034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3600" y="10800"/>
                      <a:pt x="0" y="0"/>
                    </a:cubicBezTo>
                    <a:cubicBezTo>
                      <a:pt x="3600" y="10800"/>
                      <a:pt x="144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13" name="Shape 4713"/>
              <p:cNvSpPr/>
              <p:nvPr/>
            </p:nvSpPr>
            <p:spPr>
              <a:xfrm>
                <a:off x="431899" y="4644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0" y="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14" name="Shape 4714"/>
              <p:cNvSpPr/>
              <p:nvPr/>
            </p:nvSpPr>
            <p:spPr>
              <a:xfrm>
                <a:off x="452868" y="4771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15" name="Shape 4715"/>
              <p:cNvSpPr/>
              <p:nvPr/>
            </p:nvSpPr>
            <p:spPr>
              <a:xfrm>
                <a:off x="441335" y="46452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16" name="Shape 4716"/>
              <p:cNvSpPr/>
              <p:nvPr/>
            </p:nvSpPr>
            <p:spPr>
              <a:xfrm>
                <a:off x="482284" y="3648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17" name="Shape 4717"/>
              <p:cNvSpPr/>
              <p:nvPr/>
            </p:nvSpPr>
            <p:spPr>
              <a:xfrm>
                <a:off x="482284" y="36276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18" name="Shape 4718"/>
              <p:cNvSpPr/>
              <p:nvPr/>
            </p:nvSpPr>
            <p:spPr>
              <a:xfrm>
                <a:off x="484381" y="32606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19" name="Shape 4719"/>
              <p:cNvSpPr/>
              <p:nvPr/>
            </p:nvSpPr>
            <p:spPr>
              <a:xfrm>
                <a:off x="482284" y="35647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20" name="Shape 4720"/>
              <p:cNvSpPr/>
              <p:nvPr/>
            </p:nvSpPr>
            <p:spPr>
              <a:xfrm>
                <a:off x="484381" y="31663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21" name="Shape 4721"/>
              <p:cNvSpPr/>
              <p:nvPr/>
            </p:nvSpPr>
            <p:spPr>
              <a:xfrm>
                <a:off x="482284" y="36695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22" name="Shape 4722"/>
              <p:cNvSpPr/>
              <p:nvPr/>
            </p:nvSpPr>
            <p:spPr>
              <a:xfrm>
                <a:off x="484381" y="33445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23" name="Shape 4723"/>
              <p:cNvSpPr/>
              <p:nvPr/>
            </p:nvSpPr>
            <p:spPr>
              <a:xfrm>
                <a:off x="482284" y="3522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24" name="Shape 4724"/>
              <p:cNvSpPr/>
              <p:nvPr/>
            </p:nvSpPr>
            <p:spPr>
              <a:xfrm>
                <a:off x="484381" y="3417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25" name="Shape 4725"/>
              <p:cNvSpPr/>
              <p:nvPr/>
            </p:nvSpPr>
            <p:spPr>
              <a:xfrm>
                <a:off x="395204" y="40679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26" name="Shape 4726"/>
              <p:cNvSpPr/>
              <p:nvPr/>
            </p:nvSpPr>
            <p:spPr>
              <a:xfrm>
                <a:off x="389962" y="41419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27" name="Shape 4727"/>
              <p:cNvSpPr/>
              <p:nvPr/>
            </p:nvSpPr>
            <p:spPr>
              <a:xfrm>
                <a:off x="482284" y="36905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28" name="Shape 4728"/>
              <p:cNvSpPr/>
              <p:nvPr/>
            </p:nvSpPr>
            <p:spPr>
              <a:xfrm>
                <a:off x="430851" y="47290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29" name="Shape 4729"/>
              <p:cNvSpPr/>
              <p:nvPr/>
            </p:nvSpPr>
            <p:spPr>
              <a:xfrm>
                <a:off x="424560" y="45822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30" name="Shape 4730"/>
              <p:cNvSpPr/>
              <p:nvPr/>
            </p:nvSpPr>
            <p:spPr>
              <a:xfrm>
                <a:off x="392118" y="4088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31" name="Shape 4731"/>
              <p:cNvSpPr/>
              <p:nvPr/>
            </p:nvSpPr>
            <p:spPr>
              <a:xfrm>
                <a:off x="392118" y="41308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32" name="Shape 4732"/>
              <p:cNvSpPr/>
              <p:nvPr/>
            </p:nvSpPr>
            <p:spPr>
              <a:xfrm>
                <a:off x="386816" y="408893"/>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733" name="Shape 4733"/>
              <p:cNvSpPr/>
              <p:nvPr/>
            </p:nvSpPr>
            <p:spPr>
              <a:xfrm>
                <a:off x="691973" y="212893"/>
                <a:ext cx="215980" cy="36695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4200" y="21482"/>
                    </a:moveTo>
                    <a:cubicBezTo>
                      <a:pt x="4200" y="21600"/>
                      <a:pt x="4200" y="21600"/>
                      <a:pt x="4200" y="21600"/>
                    </a:cubicBezTo>
                    <a:cubicBezTo>
                      <a:pt x="4200" y="21600"/>
                      <a:pt x="4200" y="21600"/>
                      <a:pt x="4200" y="21600"/>
                    </a:cubicBezTo>
                    <a:cubicBezTo>
                      <a:pt x="4400" y="21600"/>
                      <a:pt x="4400" y="21600"/>
                      <a:pt x="4400" y="21600"/>
                    </a:cubicBezTo>
                    <a:cubicBezTo>
                      <a:pt x="4400" y="21600"/>
                      <a:pt x="4800" y="21482"/>
                      <a:pt x="5000" y="21364"/>
                    </a:cubicBezTo>
                    <a:cubicBezTo>
                      <a:pt x="5200" y="21128"/>
                      <a:pt x="5400" y="21128"/>
                      <a:pt x="5600" y="21128"/>
                    </a:cubicBezTo>
                    <a:cubicBezTo>
                      <a:pt x="5800" y="21128"/>
                      <a:pt x="6000" y="21246"/>
                      <a:pt x="6200" y="21246"/>
                    </a:cubicBezTo>
                    <a:cubicBezTo>
                      <a:pt x="6400" y="21246"/>
                      <a:pt x="6400" y="21364"/>
                      <a:pt x="6400" y="21364"/>
                    </a:cubicBezTo>
                    <a:cubicBezTo>
                      <a:pt x="6800" y="21010"/>
                      <a:pt x="7800" y="20892"/>
                      <a:pt x="8400" y="20892"/>
                    </a:cubicBezTo>
                    <a:cubicBezTo>
                      <a:pt x="8600" y="20892"/>
                      <a:pt x="9000" y="20892"/>
                      <a:pt x="9000" y="20774"/>
                    </a:cubicBezTo>
                    <a:cubicBezTo>
                      <a:pt x="9400" y="20774"/>
                      <a:pt x="9400" y="20774"/>
                      <a:pt x="9400" y="20774"/>
                    </a:cubicBezTo>
                    <a:cubicBezTo>
                      <a:pt x="9800" y="20656"/>
                      <a:pt x="10600" y="20420"/>
                      <a:pt x="11000" y="20302"/>
                    </a:cubicBezTo>
                    <a:cubicBezTo>
                      <a:pt x="10800" y="20184"/>
                      <a:pt x="10800" y="20184"/>
                      <a:pt x="10800" y="20184"/>
                    </a:cubicBezTo>
                    <a:cubicBezTo>
                      <a:pt x="10800" y="20066"/>
                      <a:pt x="10600" y="19711"/>
                      <a:pt x="11200" y="19475"/>
                    </a:cubicBezTo>
                    <a:cubicBezTo>
                      <a:pt x="11400" y="19357"/>
                      <a:pt x="11800" y="19357"/>
                      <a:pt x="12200" y="19357"/>
                    </a:cubicBezTo>
                    <a:cubicBezTo>
                      <a:pt x="12800" y="19357"/>
                      <a:pt x="12800" y="19357"/>
                      <a:pt x="12800" y="19357"/>
                    </a:cubicBezTo>
                    <a:cubicBezTo>
                      <a:pt x="13400" y="19357"/>
                      <a:pt x="14000" y="19357"/>
                      <a:pt x="14200" y="19121"/>
                    </a:cubicBezTo>
                    <a:cubicBezTo>
                      <a:pt x="14800" y="18767"/>
                      <a:pt x="15600" y="18295"/>
                      <a:pt x="16200" y="17941"/>
                    </a:cubicBezTo>
                    <a:cubicBezTo>
                      <a:pt x="16200" y="17941"/>
                      <a:pt x="16400" y="17823"/>
                      <a:pt x="16400" y="17823"/>
                    </a:cubicBezTo>
                    <a:cubicBezTo>
                      <a:pt x="16600" y="17823"/>
                      <a:pt x="16600" y="17823"/>
                      <a:pt x="16600" y="17705"/>
                    </a:cubicBezTo>
                    <a:cubicBezTo>
                      <a:pt x="16600" y="17587"/>
                      <a:pt x="16600" y="17351"/>
                      <a:pt x="17000" y="17115"/>
                    </a:cubicBezTo>
                    <a:cubicBezTo>
                      <a:pt x="17400" y="16997"/>
                      <a:pt x="18200" y="16643"/>
                      <a:pt x="18800" y="16643"/>
                    </a:cubicBezTo>
                    <a:cubicBezTo>
                      <a:pt x="18800" y="16643"/>
                      <a:pt x="18800" y="16643"/>
                      <a:pt x="18800" y="16643"/>
                    </a:cubicBezTo>
                    <a:cubicBezTo>
                      <a:pt x="18800" y="16643"/>
                      <a:pt x="18800" y="16643"/>
                      <a:pt x="18800" y="16643"/>
                    </a:cubicBezTo>
                    <a:cubicBezTo>
                      <a:pt x="19000" y="16643"/>
                      <a:pt x="19000" y="16643"/>
                      <a:pt x="19000" y="16643"/>
                    </a:cubicBezTo>
                    <a:cubicBezTo>
                      <a:pt x="19000" y="16643"/>
                      <a:pt x="19000" y="16643"/>
                      <a:pt x="19200" y="16643"/>
                    </a:cubicBezTo>
                    <a:cubicBezTo>
                      <a:pt x="19200" y="16407"/>
                      <a:pt x="19200" y="16407"/>
                      <a:pt x="19200" y="16407"/>
                    </a:cubicBezTo>
                    <a:cubicBezTo>
                      <a:pt x="18800" y="16289"/>
                      <a:pt x="18200" y="15934"/>
                      <a:pt x="18200" y="15462"/>
                    </a:cubicBezTo>
                    <a:cubicBezTo>
                      <a:pt x="18200" y="15344"/>
                      <a:pt x="18200" y="15226"/>
                      <a:pt x="18200" y="15108"/>
                    </a:cubicBezTo>
                    <a:cubicBezTo>
                      <a:pt x="18200" y="14990"/>
                      <a:pt x="18200" y="14754"/>
                      <a:pt x="18200" y="14754"/>
                    </a:cubicBezTo>
                    <a:cubicBezTo>
                      <a:pt x="17800" y="14754"/>
                      <a:pt x="17400" y="14636"/>
                      <a:pt x="17200" y="14400"/>
                    </a:cubicBezTo>
                    <a:cubicBezTo>
                      <a:pt x="17000" y="14164"/>
                      <a:pt x="17200" y="13810"/>
                      <a:pt x="17600" y="13574"/>
                    </a:cubicBezTo>
                    <a:cubicBezTo>
                      <a:pt x="17600" y="13574"/>
                      <a:pt x="17600" y="13456"/>
                      <a:pt x="17400" y="13338"/>
                    </a:cubicBezTo>
                    <a:cubicBezTo>
                      <a:pt x="17400" y="13102"/>
                      <a:pt x="17200" y="12866"/>
                      <a:pt x="17400" y="12748"/>
                    </a:cubicBezTo>
                    <a:cubicBezTo>
                      <a:pt x="17400" y="12630"/>
                      <a:pt x="17600" y="12511"/>
                      <a:pt x="18000" y="12511"/>
                    </a:cubicBezTo>
                    <a:cubicBezTo>
                      <a:pt x="18200" y="12511"/>
                      <a:pt x="18200" y="12511"/>
                      <a:pt x="18200" y="12275"/>
                    </a:cubicBezTo>
                    <a:cubicBezTo>
                      <a:pt x="18200" y="12039"/>
                      <a:pt x="18200" y="11685"/>
                      <a:pt x="19000" y="11567"/>
                    </a:cubicBezTo>
                    <a:cubicBezTo>
                      <a:pt x="19200" y="11567"/>
                      <a:pt x="19400" y="11449"/>
                      <a:pt x="19400" y="10977"/>
                    </a:cubicBezTo>
                    <a:cubicBezTo>
                      <a:pt x="19400" y="10505"/>
                      <a:pt x="20800" y="10151"/>
                      <a:pt x="21600" y="10033"/>
                    </a:cubicBezTo>
                    <a:cubicBezTo>
                      <a:pt x="21600" y="10033"/>
                      <a:pt x="21600" y="10033"/>
                      <a:pt x="21600" y="10033"/>
                    </a:cubicBezTo>
                    <a:cubicBezTo>
                      <a:pt x="21600" y="9915"/>
                      <a:pt x="21600" y="9561"/>
                      <a:pt x="21600" y="9207"/>
                    </a:cubicBezTo>
                    <a:cubicBezTo>
                      <a:pt x="21600" y="9089"/>
                      <a:pt x="21600" y="8970"/>
                      <a:pt x="21600" y="8852"/>
                    </a:cubicBezTo>
                    <a:cubicBezTo>
                      <a:pt x="21600" y="5311"/>
                      <a:pt x="21600" y="5311"/>
                      <a:pt x="21600" y="5311"/>
                    </a:cubicBezTo>
                    <a:cubicBezTo>
                      <a:pt x="4800" y="0"/>
                      <a:pt x="4800" y="0"/>
                      <a:pt x="4800" y="0"/>
                    </a:cubicBezTo>
                    <a:cubicBezTo>
                      <a:pt x="3200" y="590"/>
                      <a:pt x="3200" y="590"/>
                      <a:pt x="3200" y="590"/>
                    </a:cubicBezTo>
                    <a:cubicBezTo>
                      <a:pt x="3200" y="1180"/>
                      <a:pt x="3400" y="1652"/>
                      <a:pt x="3400" y="1889"/>
                    </a:cubicBezTo>
                    <a:cubicBezTo>
                      <a:pt x="3400" y="1889"/>
                      <a:pt x="3400" y="1889"/>
                      <a:pt x="3400" y="1889"/>
                    </a:cubicBezTo>
                    <a:cubicBezTo>
                      <a:pt x="3400" y="2007"/>
                      <a:pt x="3400" y="2007"/>
                      <a:pt x="3400" y="2007"/>
                    </a:cubicBezTo>
                    <a:cubicBezTo>
                      <a:pt x="3400" y="2007"/>
                      <a:pt x="3400" y="2007"/>
                      <a:pt x="3400" y="2007"/>
                    </a:cubicBezTo>
                    <a:cubicBezTo>
                      <a:pt x="3400" y="2125"/>
                      <a:pt x="3400" y="2125"/>
                      <a:pt x="3400" y="2125"/>
                    </a:cubicBezTo>
                    <a:cubicBezTo>
                      <a:pt x="3400" y="2125"/>
                      <a:pt x="3600" y="2361"/>
                      <a:pt x="3600" y="2479"/>
                    </a:cubicBezTo>
                    <a:cubicBezTo>
                      <a:pt x="4000" y="2715"/>
                      <a:pt x="4400" y="2951"/>
                      <a:pt x="4200" y="3305"/>
                    </a:cubicBezTo>
                    <a:cubicBezTo>
                      <a:pt x="4200" y="3541"/>
                      <a:pt x="4400" y="3541"/>
                      <a:pt x="4400" y="3659"/>
                    </a:cubicBezTo>
                    <a:cubicBezTo>
                      <a:pt x="4600" y="3777"/>
                      <a:pt x="4800" y="4013"/>
                      <a:pt x="4600" y="4367"/>
                    </a:cubicBezTo>
                    <a:cubicBezTo>
                      <a:pt x="4400" y="4957"/>
                      <a:pt x="4200" y="5430"/>
                      <a:pt x="4200" y="5784"/>
                    </a:cubicBezTo>
                    <a:cubicBezTo>
                      <a:pt x="4200" y="9089"/>
                      <a:pt x="4000" y="9207"/>
                      <a:pt x="3800" y="9325"/>
                    </a:cubicBezTo>
                    <a:cubicBezTo>
                      <a:pt x="3600" y="9443"/>
                      <a:pt x="600" y="11213"/>
                      <a:pt x="400" y="11803"/>
                    </a:cubicBezTo>
                    <a:cubicBezTo>
                      <a:pt x="400" y="12157"/>
                      <a:pt x="200" y="12275"/>
                      <a:pt x="0" y="12393"/>
                    </a:cubicBezTo>
                    <a:cubicBezTo>
                      <a:pt x="0" y="12511"/>
                      <a:pt x="0" y="12511"/>
                      <a:pt x="0" y="12866"/>
                    </a:cubicBezTo>
                    <a:cubicBezTo>
                      <a:pt x="0" y="12984"/>
                      <a:pt x="0" y="12984"/>
                      <a:pt x="0" y="12984"/>
                    </a:cubicBezTo>
                    <a:cubicBezTo>
                      <a:pt x="0" y="13102"/>
                      <a:pt x="0" y="13102"/>
                      <a:pt x="0" y="13102"/>
                    </a:cubicBezTo>
                    <a:cubicBezTo>
                      <a:pt x="0" y="13220"/>
                      <a:pt x="0" y="13220"/>
                      <a:pt x="0" y="13220"/>
                    </a:cubicBezTo>
                    <a:cubicBezTo>
                      <a:pt x="0" y="13220"/>
                      <a:pt x="0" y="13220"/>
                      <a:pt x="200" y="13338"/>
                    </a:cubicBezTo>
                    <a:cubicBezTo>
                      <a:pt x="200" y="13338"/>
                      <a:pt x="200" y="13338"/>
                      <a:pt x="200" y="13456"/>
                    </a:cubicBezTo>
                    <a:cubicBezTo>
                      <a:pt x="200" y="13456"/>
                      <a:pt x="200" y="13456"/>
                      <a:pt x="200" y="13456"/>
                    </a:cubicBezTo>
                    <a:cubicBezTo>
                      <a:pt x="400" y="13456"/>
                      <a:pt x="400" y="13456"/>
                      <a:pt x="400" y="13456"/>
                    </a:cubicBezTo>
                    <a:cubicBezTo>
                      <a:pt x="400" y="13574"/>
                      <a:pt x="600" y="13574"/>
                      <a:pt x="600" y="13692"/>
                    </a:cubicBezTo>
                    <a:cubicBezTo>
                      <a:pt x="800" y="13810"/>
                      <a:pt x="8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000" y="13928"/>
                      <a:pt x="1000" y="13928"/>
                    </a:cubicBezTo>
                    <a:cubicBezTo>
                      <a:pt x="1000" y="13928"/>
                      <a:pt x="1200" y="13928"/>
                      <a:pt x="1200" y="13928"/>
                    </a:cubicBezTo>
                    <a:cubicBezTo>
                      <a:pt x="1400" y="13928"/>
                      <a:pt x="1400" y="13928"/>
                      <a:pt x="1400" y="13928"/>
                    </a:cubicBezTo>
                    <a:cubicBezTo>
                      <a:pt x="1400" y="13928"/>
                      <a:pt x="1400" y="13928"/>
                      <a:pt x="1400" y="13928"/>
                    </a:cubicBezTo>
                    <a:cubicBezTo>
                      <a:pt x="1400" y="14046"/>
                      <a:pt x="1600" y="14046"/>
                      <a:pt x="1800" y="14046"/>
                    </a:cubicBezTo>
                    <a:cubicBezTo>
                      <a:pt x="1800" y="14164"/>
                      <a:pt x="1800" y="14164"/>
                      <a:pt x="2000" y="14164"/>
                    </a:cubicBezTo>
                    <a:cubicBezTo>
                      <a:pt x="2400" y="14518"/>
                      <a:pt x="2800" y="15108"/>
                      <a:pt x="2800" y="15462"/>
                    </a:cubicBezTo>
                    <a:cubicBezTo>
                      <a:pt x="2800" y="15580"/>
                      <a:pt x="2800" y="15698"/>
                      <a:pt x="3000" y="15816"/>
                    </a:cubicBezTo>
                    <a:cubicBezTo>
                      <a:pt x="3000" y="15934"/>
                      <a:pt x="3200" y="16170"/>
                      <a:pt x="3000" y="16643"/>
                    </a:cubicBezTo>
                    <a:cubicBezTo>
                      <a:pt x="3000" y="17115"/>
                      <a:pt x="3600" y="17941"/>
                      <a:pt x="3800" y="18059"/>
                    </a:cubicBezTo>
                    <a:cubicBezTo>
                      <a:pt x="4200" y="18177"/>
                      <a:pt x="4200" y="18295"/>
                      <a:pt x="4200" y="18413"/>
                    </a:cubicBezTo>
                    <a:cubicBezTo>
                      <a:pt x="4000" y="18649"/>
                      <a:pt x="3600" y="18767"/>
                      <a:pt x="2600" y="18649"/>
                    </a:cubicBezTo>
                    <a:cubicBezTo>
                      <a:pt x="2400" y="18649"/>
                      <a:pt x="2200" y="18649"/>
                      <a:pt x="1800" y="18649"/>
                    </a:cubicBezTo>
                    <a:cubicBezTo>
                      <a:pt x="1400" y="18649"/>
                      <a:pt x="1200" y="18649"/>
                      <a:pt x="1200" y="18649"/>
                    </a:cubicBezTo>
                    <a:cubicBezTo>
                      <a:pt x="1200" y="18767"/>
                      <a:pt x="1200" y="18767"/>
                      <a:pt x="1200" y="18767"/>
                    </a:cubicBezTo>
                    <a:cubicBezTo>
                      <a:pt x="1000" y="18885"/>
                      <a:pt x="1000" y="19121"/>
                      <a:pt x="1600" y="19357"/>
                    </a:cubicBezTo>
                    <a:cubicBezTo>
                      <a:pt x="1800" y="19475"/>
                      <a:pt x="2000" y="19593"/>
                      <a:pt x="2200" y="19711"/>
                    </a:cubicBezTo>
                    <a:cubicBezTo>
                      <a:pt x="2800" y="19948"/>
                      <a:pt x="3400" y="20184"/>
                      <a:pt x="3600" y="20656"/>
                    </a:cubicBezTo>
                    <a:cubicBezTo>
                      <a:pt x="3600" y="20656"/>
                      <a:pt x="3600" y="20774"/>
                      <a:pt x="3600" y="20892"/>
                    </a:cubicBezTo>
                    <a:cubicBezTo>
                      <a:pt x="3600" y="20892"/>
                      <a:pt x="3600" y="20892"/>
                      <a:pt x="3600" y="20892"/>
                    </a:cubicBezTo>
                    <a:cubicBezTo>
                      <a:pt x="3800" y="21010"/>
                      <a:pt x="3800" y="21128"/>
                      <a:pt x="3800" y="21128"/>
                    </a:cubicBezTo>
                    <a:cubicBezTo>
                      <a:pt x="3800" y="21128"/>
                      <a:pt x="3800" y="21128"/>
                      <a:pt x="3800" y="21128"/>
                    </a:cubicBezTo>
                    <a:cubicBezTo>
                      <a:pt x="4000" y="21364"/>
                      <a:pt x="4000" y="21482"/>
                      <a:pt x="4200" y="2148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34" name="Shape 4734"/>
              <p:cNvSpPr/>
              <p:nvPr/>
            </p:nvSpPr>
            <p:spPr>
              <a:xfrm>
                <a:off x="740201" y="212893"/>
                <a:ext cx="167752" cy="9016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35" name="Shape 4735"/>
              <p:cNvSpPr/>
              <p:nvPr/>
            </p:nvSpPr>
            <p:spPr>
              <a:xfrm>
                <a:off x="723426" y="210737"/>
                <a:ext cx="16776"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36" name="Shape 4736"/>
              <p:cNvSpPr/>
              <p:nvPr/>
            </p:nvSpPr>
            <p:spPr>
              <a:xfrm>
                <a:off x="875391" y="4938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37" name="Shape 4737"/>
              <p:cNvSpPr/>
              <p:nvPr/>
            </p:nvSpPr>
            <p:spPr>
              <a:xfrm>
                <a:off x="733911" y="57245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38" name="Shape 4738"/>
              <p:cNvSpPr/>
              <p:nvPr/>
            </p:nvSpPr>
            <p:spPr>
              <a:xfrm>
                <a:off x="861821" y="491720"/>
                <a:ext cx="18873"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4800" y="16200"/>
                      <a:pt x="0" y="21600"/>
                    </a:cubicBezTo>
                    <a:cubicBezTo>
                      <a:pt x="4800" y="16200"/>
                      <a:pt x="144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39" name="Shape 4739"/>
              <p:cNvSpPr/>
              <p:nvPr/>
            </p:nvSpPr>
            <p:spPr>
              <a:xfrm>
                <a:off x="728609" y="579849"/>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21600" y="0"/>
                    </a:moveTo>
                    <a:cubicBezTo>
                      <a:pt x="0" y="0"/>
                      <a:pt x="0" y="0"/>
                      <a:pt x="0" y="0"/>
                    </a:cubicBezTo>
                    <a:cubicBezTo>
                      <a:pt x="0" y="0"/>
                      <a:pt x="0" y="0"/>
                      <a:pt x="0" y="0"/>
                    </a:cubicBezTo>
                    <a:lnTo>
                      <a:pt x="21600" y="0"/>
                    </a:lnTo>
                    <a:close/>
                  </a:path>
                </a:pathLst>
              </a:custGeom>
              <a:noFill/>
              <a:ln w="12700" cap="flat">
                <a:noFill/>
                <a:miter lim="400000"/>
              </a:ln>
              <a:effectLst/>
            </p:spPr>
            <p:txBody>
              <a:bodyPr wrap="square" lIns="45719" tIns="45719" rIns="45719" bIns="45719" numCol="1" anchor="t">
                <a:noAutofit/>
              </a:bodyPr>
              <a:lstStyle/>
              <a:p>
                <a:pPr/>
              </a:p>
            </p:txBody>
          </p:sp>
          <p:sp>
            <p:nvSpPr>
              <p:cNvPr id="4740" name="Shape 4740"/>
              <p:cNvSpPr/>
              <p:nvPr/>
            </p:nvSpPr>
            <p:spPr>
              <a:xfrm>
                <a:off x="692962" y="43824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4400" y="21600"/>
                      <a:pt x="14400" y="16200"/>
                      <a:pt x="7200" y="10800"/>
                    </a:cubicBezTo>
                    <a:cubicBezTo>
                      <a:pt x="7200" y="5400"/>
                      <a:pt x="0" y="5400"/>
                      <a:pt x="0" y="0"/>
                    </a:cubicBezTo>
                    <a:cubicBezTo>
                      <a:pt x="0" y="5400"/>
                      <a:pt x="7200" y="5400"/>
                      <a:pt x="7200" y="10800"/>
                    </a:cubicBezTo>
                    <a:cubicBezTo>
                      <a:pt x="14400" y="16200"/>
                      <a:pt x="14400" y="21600"/>
                      <a:pt x="14400" y="21600"/>
                    </a:cubicBezTo>
                    <a:cubicBezTo>
                      <a:pt x="21600" y="21600"/>
                      <a:pt x="21600" y="21600"/>
                      <a:pt x="21600" y="21600"/>
                    </a:cubicBezTo>
                    <a:cubicBezTo>
                      <a:pt x="21600" y="21600"/>
                      <a:pt x="21600" y="21600"/>
                      <a:pt x="21600" y="21600"/>
                    </a:cubicBezTo>
                    <a:cubicBezTo>
                      <a:pt x="2160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41" name="Shape 4741"/>
              <p:cNvSpPr/>
              <p:nvPr/>
            </p:nvSpPr>
            <p:spPr>
              <a:xfrm>
                <a:off x="699253" y="4477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42" name="Shape 4742"/>
              <p:cNvSpPr/>
              <p:nvPr/>
            </p:nvSpPr>
            <p:spPr>
              <a:xfrm>
                <a:off x="686671" y="4330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0" y="0"/>
                      <a:pt x="0" y="0"/>
                      <a:pt x="21600" y="10800"/>
                    </a:cubicBezTo>
                    <a:cubicBezTo>
                      <a:pt x="21600" y="10800"/>
                      <a:pt x="21600" y="10800"/>
                      <a:pt x="21600" y="21600"/>
                    </a:cubicBezTo>
                    <a:cubicBezTo>
                      <a:pt x="21600" y="10800"/>
                      <a:pt x="21600" y="10800"/>
                      <a:pt x="21600" y="1080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43" name="Shape 4743"/>
              <p:cNvSpPr/>
              <p:nvPr/>
            </p:nvSpPr>
            <p:spPr>
              <a:xfrm>
                <a:off x="697156" y="4477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44" name="Shape 4744"/>
              <p:cNvSpPr/>
              <p:nvPr/>
            </p:nvSpPr>
            <p:spPr>
              <a:xfrm>
                <a:off x="727620" y="5588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45" name="Shape 4745"/>
              <p:cNvSpPr/>
              <p:nvPr/>
            </p:nvSpPr>
            <p:spPr>
              <a:xfrm>
                <a:off x="725464" y="56825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14400"/>
                      <a:pt x="10800" y="21600"/>
                      <a:pt x="21600" y="21600"/>
                    </a:cubicBezTo>
                    <a:cubicBezTo>
                      <a:pt x="21600" y="21600"/>
                      <a:pt x="21600" y="21600"/>
                      <a:pt x="21600" y="21600"/>
                    </a:cubicBezTo>
                    <a:cubicBezTo>
                      <a:pt x="10800" y="21600"/>
                      <a:pt x="10800" y="144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46" name="Shape 4746"/>
              <p:cNvSpPr/>
              <p:nvPr/>
            </p:nvSpPr>
            <p:spPr>
              <a:xfrm>
                <a:off x="722318" y="5630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10800"/>
                      <a:pt x="0" y="0"/>
                    </a:cubicBezTo>
                    <a:cubicBezTo>
                      <a:pt x="21600" y="108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47" name="Shape 4747"/>
              <p:cNvSpPr/>
              <p:nvPr/>
            </p:nvSpPr>
            <p:spPr>
              <a:xfrm>
                <a:off x="702398" y="44244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10800" y="21600"/>
                      <a:pt x="21600" y="21600"/>
                    </a:cubicBezTo>
                    <a:cubicBezTo>
                      <a:pt x="1080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48" name="Shape 4748"/>
              <p:cNvSpPr/>
              <p:nvPr/>
            </p:nvSpPr>
            <p:spPr>
              <a:xfrm>
                <a:off x="699253" y="44774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49" name="Shape 4749"/>
              <p:cNvSpPr/>
              <p:nvPr/>
            </p:nvSpPr>
            <p:spPr>
              <a:xfrm>
                <a:off x="695059" y="447745"/>
                <a:ext cx="12701" cy="1"/>
              </a:xfrm>
              <a:custGeom>
                <a:avLst/>
                <a:gdLst/>
                <a:ahLst/>
                <a:cxnLst>
                  <a:cxn ang="0">
                    <a:pos x="wd2" y="hd2"/>
                  </a:cxn>
                  <a:cxn ang="5400000">
                    <a:pos x="wd2" y="hd2"/>
                  </a:cxn>
                  <a:cxn ang="10800000">
                    <a:pos x="wd2" y="hd2"/>
                  </a:cxn>
                  <a:cxn ang="16200000">
                    <a:pos x="wd2" y="hd2"/>
                  </a:cxn>
                </a:cxnLst>
                <a:rect l="0" t="0" r="r" b="b"/>
                <a:pathLst>
                  <a:path w="21600" h="0" fill="norm" stroke="1" extrusionOk="0">
                    <a:moveTo>
                      <a:pt x="0" y="0"/>
                    </a:moveTo>
                    <a:cubicBezTo>
                      <a:pt x="21600" y="0"/>
                      <a:pt x="21600" y="0"/>
                      <a:pt x="21600" y="0"/>
                    </a:cubicBezTo>
                    <a:cubicBezTo>
                      <a:pt x="21600" y="0"/>
                      <a:pt x="21600" y="0"/>
                      <a:pt x="21600" y="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4750" name="Shape 4750"/>
              <p:cNvSpPr/>
              <p:nvPr/>
            </p:nvSpPr>
            <p:spPr>
              <a:xfrm>
                <a:off x="691973" y="4277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51" name="Shape 4751"/>
              <p:cNvSpPr/>
              <p:nvPr/>
            </p:nvSpPr>
            <p:spPr>
              <a:xfrm>
                <a:off x="935714" y="5302"/>
                <a:ext cx="234351" cy="236949"/>
              </a:xfrm>
              <a:custGeom>
                <a:avLst/>
                <a:gdLst/>
                <a:ahLst/>
                <a:cxnLst>
                  <a:cxn ang="0">
                    <a:pos x="wd2" y="hd2"/>
                  </a:cxn>
                  <a:cxn ang="5400000">
                    <a:pos x="wd2" y="hd2"/>
                  </a:cxn>
                  <a:cxn ang="10800000">
                    <a:pos x="wd2" y="hd2"/>
                  </a:cxn>
                  <a:cxn ang="16200000">
                    <a:pos x="wd2" y="hd2"/>
                  </a:cxn>
                </a:cxnLst>
                <a:rect l="0" t="0" r="r" b="b"/>
                <a:pathLst>
                  <a:path w="21554" h="21600" fill="norm" stroke="1" extrusionOk="0">
                    <a:moveTo>
                      <a:pt x="19892" y="4759"/>
                    </a:moveTo>
                    <a:cubicBezTo>
                      <a:pt x="20077" y="4393"/>
                      <a:pt x="20077" y="4393"/>
                      <a:pt x="20077" y="4393"/>
                    </a:cubicBezTo>
                    <a:cubicBezTo>
                      <a:pt x="20077" y="4393"/>
                      <a:pt x="20077" y="4393"/>
                      <a:pt x="20077" y="4393"/>
                    </a:cubicBezTo>
                    <a:cubicBezTo>
                      <a:pt x="18969" y="1464"/>
                      <a:pt x="18969" y="1464"/>
                      <a:pt x="18969" y="1464"/>
                    </a:cubicBezTo>
                    <a:cubicBezTo>
                      <a:pt x="18785" y="1464"/>
                      <a:pt x="18416" y="1464"/>
                      <a:pt x="18046" y="1464"/>
                    </a:cubicBezTo>
                    <a:cubicBezTo>
                      <a:pt x="17677" y="1281"/>
                      <a:pt x="17123" y="1281"/>
                      <a:pt x="16754" y="1281"/>
                    </a:cubicBezTo>
                    <a:cubicBezTo>
                      <a:pt x="15646" y="1647"/>
                      <a:pt x="14908" y="1281"/>
                      <a:pt x="13800" y="732"/>
                    </a:cubicBezTo>
                    <a:cubicBezTo>
                      <a:pt x="13616" y="732"/>
                      <a:pt x="13431" y="549"/>
                      <a:pt x="12877" y="549"/>
                    </a:cubicBezTo>
                    <a:cubicBezTo>
                      <a:pt x="11585" y="549"/>
                      <a:pt x="10108" y="1098"/>
                      <a:pt x="9923" y="1281"/>
                    </a:cubicBezTo>
                    <a:cubicBezTo>
                      <a:pt x="9554" y="2014"/>
                      <a:pt x="8262" y="2197"/>
                      <a:pt x="7154" y="1647"/>
                    </a:cubicBezTo>
                    <a:cubicBezTo>
                      <a:pt x="6785" y="1464"/>
                      <a:pt x="6785" y="1464"/>
                      <a:pt x="6785" y="1464"/>
                    </a:cubicBezTo>
                    <a:cubicBezTo>
                      <a:pt x="6046" y="1281"/>
                      <a:pt x="4939" y="732"/>
                      <a:pt x="3462" y="549"/>
                    </a:cubicBezTo>
                    <a:cubicBezTo>
                      <a:pt x="1800" y="549"/>
                      <a:pt x="877" y="366"/>
                      <a:pt x="508" y="0"/>
                    </a:cubicBezTo>
                    <a:cubicBezTo>
                      <a:pt x="508" y="0"/>
                      <a:pt x="508" y="0"/>
                      <a:pt x="508" y="0"/>
                    </a:cubicBezTo>
                    <a:cubicBezTo>
                      <a:pt x="323" y="732"/>
                      <a:pt x="323" y="1098"/>
                      <a:pt x="508" y="1464"/>
                    </a:cubicBezTo>
                    <a:cubicBezTo>
                      <a:pt x="508" y="1831"/>
                      <a:pt x="692" y="2380"/>
                      <a:pt x="139" y="2746"/>
                    </a:cubicBezTo>
                    <a:cubicBezTo>
                      <a:pt x="-46" y="3112"/>
                      <a:pt x="-46" y="3478"/>
                      <a:pt x="139" y="4210"/>
                    </a:cubicBezTo>
                    <a:cubicBezTo>
                      <a:pt x="139" y="4576"/>
                      <a:pt x="323" y="5125"/>
                      <a:pt x="323" y="5675"/>
                    </a:cubicBezTo>
                    <a:cubicBezTo>
                      <a:pt x="323" y="21234"/>
                      <a:pt x="323" y="21234"/>
                      <a:pt x="323" y="21234"/>
                    </a:cubicBezTo>
                    <a:cubicBezTo>
                      <a:pt x="12508" y="21234"/>
                      <a:pt x="12508" y="21234"/>
                      <a:pt x="12508" y="21234"/>
                    </a:cubicBezTo>
                    <a:cubicBezTo>
                      <a:pt x="13062" y="20685"/>
                      <a:pt x="13062" y="20685"/>
                      <a:pt x="13062" y="20685"/>
                    </a:cubicBezTo>
                    <a:cubicBezTo>
                      <a:pt x="13246" y="20685"/>
                      <a:pt x="13431" y="20685"/>
                      <a:pt x="13431" y="20685"/>
                    </a:cubicBezTo>
                    <a:cubicBezTo>
                      <a:pt x="13985" y="20685"/>
                      <a:pt x="14169" y="20868"/>
                      <a:pt x="14539" y="21051"/>
                    </a:cubicBezTo>
                    <a:cubicBezTo>
                      <a:pt x="17123" y="21051"/>
                      <a:pt x="17123" y="21051"/>
                      <a:pt x="17123" y="21051"/>
                    </a:cubicBezTo>
                    <a:cubicBezTo>
                      <a:pt x="17308" y="21234"/>
                      <a:pt x="17308" y="21234"/>
                      <a:pt x="17308" y="21234"/>
                    </a:cubicBezTo>
                    <a:cubicBezTo>
                      <a:pt x="17492" y="21234"/>
                      <a:pt x="17677" y="21600"/>
                      <a:pt x="18046" y="21600"/>
                    </a:cubicBezTo>
                    <a:cubicBezTo>
                      <a:pt x="18231" y="21600"/>
                      <a:pt x="18231" y="21600"/>
                      <a:pt x="18231" y="21417"/>
                    </a:cubicBezTo>
                    <a:cubicBezTo>
                      <a:pt x="18416" y="21234"/>
                      <a:pt x="18600" y="20685"/>
                      <a:pt x="19339" y="20685"/>
                    </a:cubicBezTo>
                    <a:cubicBezTo>
                      <a:pt x="19523" y="20685"/>
                      <a:pt x="19708" y="20502"/>
                      <a:pt x="19892" y="20136"/>
                    </a:cubicBezTo>
                    <a:cubicBezTo>
                      <a:pt x="20077" y="19769"/>
                      <a:pt x="20262" y="19220"/>
                      <a:pt x="20631" y="19220"/>
                    </a:cubicBezTo>
                    <a:cubicBezTo>
                      <a:pt x="21000" y="19220"/>
                      <a:pt x="21000" y="19220"/>
                      <a:pt x="21000" y="19220"/>
                    </a:cubicBezTo>
                    <a:cubicBezTo>
                      <a:pt x="21185" y="19220"/>
                      <a:pt x="21185" y="19037"/>
                      <a:pt x="21369" y="18671"/>
                    </a:cubicBezTo>
                    <a:cubicBezTo>
                      <a:pt x="21554" y="18671"/>
                      <a:pt x="21554" y="18671"/>
                      <a:pt x="21554" y="18671"/>
                    </a:cubicBezTo>
                    <a:cubicBezTo>
                      <a:pt x="21554" y="18305"/>
                      <a:pt x="21554" y="18122"/>
                      <a:pt x="21554" y="17939"/>
                    </a:cubicBezTo>
                    <a:cubicBezTo>
                      <a:pt x="21554" y="17390"/>
                      <a:pt x="21554" y="17390"/>
                      <a:pt x="21185" y="17024"/>
                    </a:cubicBezTo>
                    <a:cubicBezTo>
                      <a:pt x="21000" y="16841"/>
                      <a:pt x="20816" y="16475"/>
                      <a:pt x="20631" y="15742"/>
                    </a:cubicBezTo>
                    <a:cubicBezTo>
                      <a:pt x="20446" y="15193"/>
                      <a:pt x="19892" y="14278"/>
                      <a:pt x="19339" y="13546"/>
                    </a:cubicBezTo>
                    <a:cubicBezTo>
                      <a:pt x="18785" y="12447"/>
                      <a:pt x="18416" y="11898"/>
                      <a:pt x="18416" y="11532"/>
                    </a:cubicBezTo>
                    <a:cubicBezTo>
                      <a:pt x="18231" y="11166"/>
                      <a:pt x="18046" y="10983"/>
                      <a:pt x="17862" y="10617"/>
                    </a:cubicBezTo>
                    <a:cubicBezTo>
                      <a:pt x="17677" y="10251"/>
                      <a:pt x="17308" y="9885"/>
                      <a:pt x="17308" y="9336"/>
                    </a:cubicBezTo>
                    <a:cubicBezTo>
                      <a:pt x="17308" y="8969"/>
                      <a:pt x="17308" y="8786"/>
                      <a:pt x="16939" y="8237"/>
                    </a:cubicBezTo>
                    <a:cubicBezTo>
                      <a:pt x="16569" y="8054"/>
                      <a:pt x="16385" y="7688"/>
                      <a:pt x="16016" y="7322"/>
                    </a:cubicBezTo>
                    <a:cubicBezTo>
                      <a:pt x="15092" y="5858"/>
                      <a:pt x="14723" y="3844"/>
                      <a:pt x="14908" y="3295"/>
                    </a:cubicBezTo>
                    <a:cubicBezTo>
                      <a:pt x="15092" y="2929"/>
                      <a:pt x="15092" y="2929"/>
                      <a:pt x="15277" y="2929"/>
                    </a:cubicBezTo>
                    <a:cubicBezTo>
                      <a:pt x="15462" y="2929"/>
                      <a:pt x="15462" y="2929"/>
                      <a:pt x="15462" y="2929"/>
                    </a:cubicBezTo>
                    <a:cubicBezTo>
                      <a:pt x="15831" y="2929"/>
                      <a:pt x="16016" y="3295"/>
                      <a:pt x="16754" y="5125"/>
                    </a:cubicBezTo>
                    <a:cubicBezTo>
                      <a:pt x="16939" y="5492"/>
                      <a:pt x="16939" y="5675"/>
                      <a:pt x="17123" y="5675"/>
                    </a:cubicBezTo>
                    <a:cubicBezTo>
                      <a:pt x="17677" y="7139"/>
                      <a:pt x="18600" y="8237"/>
                      <a:pt x="18785" y="8237"/>
                    </a:cubicBezTo>
                    <a:cubicBezTo>
                      <a:pt x="18969" y="8054"/>
                      <a:pt x="19339" y="6956"/>
                      <a:pt x="19339" y="6407"/>
                    </a:cubicBezTo>
                    <a:cubicBezTo>
                      <a:pt x="19523" y="5858"/>
                      <a:pt x="19708" y="5492"/>
                      <a:pt x="19892" y="5308"/>
                    </a:cubicBezTo>
                    <a:cubicBezTo>
                      <a:pt x="19892" y="5125"/>
                      <a:pt x="19892" y="5125"/>
                      <a:pt x="19892" y="5125"/>
                    </a:cubicBezTo>
                    <a:cubicBezTo>
                      <a:pt x="19892" y="4759"/>
                      <a:pt x="19892" y="4759"/>
                      <a:pt x="19892" y="4759"/>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52" name="Shape 4752"/>
              <p:cNvSpPr/>
              <p:nvPr/>
            </p:nvSpPr>
            <p:spPr>
              <a:xfrm>
                <a:off x="936201" y="0"/>
                <a:ext cx="12701" cy="12700"/>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753" name="Shape 4753"/>
              <p:cNvSpPr/>
              <p:nvPr/>
            </p:nvSpPr>
            <p:spPr>
              <a:xfrm>
                <a:off x="587128" y="703565"/>
                <a:ext cx="117427" cy="1321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1172" y="0"/>
                    </a:moveTo>
                    <a:cubicBezTo>
                      <a:pt x="10800" y="0"/>
                      <a:pt x="10800" y="0"/>
                      <a:pt x="10800" y="0"/>
                    </a:cubicBezTo>
                    <a:cubicBezTo>
                      <a:pt x="10800" y="327"/>
                      <a:pt x="10800" y="327"/>
                      <a:pt x="10800" y="327"/>
                    </a:cubicBezTo>
                    <a:cubicBezTo>
                      <a:pt x="10800" y="655"/>
                      <a:pt x="10800" y="655"/>
                      <a:pt x="10800" y="982"/>
                    </a:cubicBezTo>
                    <a:cubicBezTo>
                      <a:pt x="10800" y="982"/>
                      <a:pt x="10800" y="1309"/>
                      <a:pt x="10800" y="1309"/>
                    </a:cubicBezTo>
                    <a:cubicBezTo>
                      <a:pt x="10800" y="1309"/>
                      <a:pt x="10800" y="1636"/>
                      <a:pt x="10800" y="1636"/>
                    </a:cubicBezTo>
                    <a:cubicBezTo>
                      <a:pt x="10800" y="1964"/>
                      <a:pt x="10800" y="1964"/>
                      <a:pt x="10800" y="2291"/>
                    </a:cubicBezTo>
                    <a:cubicBezTo>
                      <a:pt x="10800" y="2291"/>
                      <a:pt x="10800" y="2291"/>
                      <a:pt x="10800" y="2618"/>
                    </a:cubicBezTo>
                    <a:cubicBezTo>
                      <a:pt x="10800" y="2618"/>
                      <a:pt x="10800" y="2618"/>
                      <a:pt x="10800" y="2945"/>
                    </a:cubicBezTo>
                    <a:cubicBezTo>
                      <a:pt x="10800" y="2945"/>
                      <a:pt x="10800" y="2945"/>
                      <a:pt x="10800" y="3273"/>
                    </a:cubicBezTo>
                    <a:cubicBezTo>
                      <a:pt x="10800" y="3273"/>
                      <a:pt x="10800" y="3273"/>
                      <a:pt x="10800" y="3600"/>
                    </a:cubicBezTo>
                    <a:cubicBezTo>
                      <a:pt x="10800" y="3600"/>
                      <a:pt x="10800" y="3600"/>
                      <a:pt x="10800" y="3600"/>
                    </a:cubicBezTo>
                    <a:cubicBezTo>
                      <a:pt x="10800" y="3927"/>
                      <a:pt x="10800" y="3927"/>
                      <a:pt x="10800" y="3927"/>
                    </a:cubicBezTo>
                    <a:cubicBezTo>
                      <a:pt x="10800" y="3927"/>
                      <a:pt x="10800" y="3927"/>
                      <a:pt x="10800" y="4255"/>
                    </a:cubicBezTo>
                    <a:cubicBezTo>
                      <a:pt x="10800" y="4255"/>
                      <a:pt x="10800" y="4255"/>
                      <a:pt x="10800" y="4255"/>
                    </a:cubicBezTo>
                    <a:cubicBezTo>
                      <a:pt x="10800" y="4255"/>
                      <a:pt x="10800" y="4255"/>
                      <a:pt x="10800" y="4255"/>
                    </a:cubicBezTo>
                    <a:cubicBezTo>
                      <a:pt x="10800" y="4582"/>
                      <a:pt x="10800" y="4582"/>
                      <a:pt x="10800" y="4582"/>
                    </a:cubicBezTo>
                    <a:cubicBezTo>
                      <a:pt x="10800" y="4909"/>
                      <a:pt x="10800" y="4909"/>
                      <a:pt x="10800" y="4909"/>
                    </a:cubicBezTo>
                    <a:cubicBezTo>
                      <a:pt x="10055" y="4909"/>
                      <a:pt x="10055" y="4909"/>
                      <a:pt x="10055" y="4909"/>
                    </a:cubicBezTo>
                    <a:cubicBezTo>
                      <a:pt x="9683" y="5236"/>
                      <a:pt x="5214" y="5236"/>
                      <a:pt x="4469" y="5236"/>
                    </a:cubicBezTo>
                    <a:cubicBezTo>
                      <a:pt x="4097" y="5236"/>
                      <a:pt x="4097" y="5236"/>
                      <a:pt x="4097" y="5236"/>
                    </a:cubicBezTo>
                    <a:cubicBezTo>
                      <a:pt x="4097" y="5236"/>
                      <a:pt x="4097" y="5236"/>
                      <a:pt x="4097" y="5236"/>
                    </a:cubicBezTo>
                    <a:cubicBezTo>
                      <a:pt x="4097" y="5236"/>
                      <a:pt x="4097" y="5236"/>
                      <a:pt x="4097" y="5236"/>
                    </a:cubicBezTo>
                    <a:cubicBezTo>
                      <a:pt x="4097" y="5236"/>
                      <a:pt x="4097" y="5236"/>
                      <a:pt x="3724" y="5236"/>
                    </a:cubicBezTo>
                    <a:cubicBezTo>
                      <a:pt x="3724" y="5236"/>
                      <a:pt x="3724" y="5236"/>
                      <a:pt x="3724" y="5236"/>
                    </a:cubicBezTo>
                    <a:cubicBezTo>
                      <a:pt x="3724" y="5236"/>
                      <a:pt x="3352" y="5236"/>
                      <a:pt x="3352" y="5236"/>
                    </a:cubicBezTo>
                    <a:cubicBezTo>
                      <a:pt x="3352" y="5564"/>
                      <a:pt x="2979" y="5564"/>
                      <a:pt x="2979" y="5564"/>
                    </a:cubicBezTo>
                    <a:cubicBezTo>
                      <a:pt x="2979" y="5564"/>
                      <a:pt x="2979" y="5564"/>
                      <a:pt x="2607" y="5564"/>
                    </a:cubicBezTo>
                    <a:cubicBezTo>
                      <a:pt x="2607" y="5564"/>
                      <a:pt x="2607" y="5891"/>
                      <a:pt x="2607" y="5891"/>
                    </a:cubicBezTo>
                    <a:cubicBezTo>
                      <a:pt x="2607" y="5891"/>
                      <a:pt x="2607" y="5891"/>
                      <a:pt x="2607" y="6218"/>
                    </a:cubicBezTo>
                    <a:cubicBezTo>
                      <a:pt x="3352" y="6545"/>
                      <a:pt x="3724" y="6873"/>
                      <a:pt x="4097" y="7200"/>
                    </a:cubicBezTo>
                    <a:cubicBezTo>
                      <a:pt x="4097" y="7527"/>
                      <a:pt x="4097" y="7855"/>
                      <a:pt x="4097" y="7855"/>
                    </a:cubicBezTo>
                    <a:cubicBezTo>
                      <a:pt x="3724" y="8509"/>
                      <a:pt x="2979" y="8509"/>
                      <a:pt x="2607" y="8836"/>
                    </a:cubicBezTo>
                    <a:cubicBezTo>
                      <a:pt x="2234" y="8836"/>
                      <a:pt x="1862" y="8836"/>
                      <a:pt x="1862" y="9164"/>
                    </a:cubicBezTo>
                    <a:cubicBezTo>
                      <a:pt x="1862" y="9818"/>
                      <a:pt x="1117" y="10800"/>
                      <a:pt x="0" y="11782"/>
                    </a:cubicBezTo>
                    <a:cubicBezTo>
                      <a:pt x="0" y="12109"/>
                      <a:pt x="745" y="12436"/>
                      <a:pt x="745" y="12764"/>
                    </a:cubicBezTo>
                    <a:cubicBezTo>
                      <a:pt x="1490" y="13745"/>
                      <a:pt x="1862" y="14073"/>
                      <a:pt x="2234" y="14727"/>
                    </a:cubicBezTo>
                    <a:cubicBezTo>
                      <a:pt x="2234" y="15055"/>
                      <a:pt x="2607" y="15709"/>
                      <a:pt x="4841" y="17673"/>
                    </a:cubicBezTo>
                    <a:cubicBezTo>
                      <a:pt x="5959" y="18327"/>
                      <a:pt x="6331" y="18982"/>
                      <a:pt x="6703" y="19636"/>
                    </a:cubicBezTo>
                    <a:cubicBezTo>
                      <a:pt x="7076" y="20291"/>
                      <a:pt x="7448" y="20945"/>
                      <a:pt x="8566" y="21600"/>
                    </a:cubicBezTo>
                    <a:cubicBezTo>
                      <a:pt x="8566" y="21600"/>
                      <a:pt x="8566" y="21600"/>
                      <a:pt x="8566" y="21600"/>
                    </a:cubicBezTo>
                    <a:cubicBezTo>
                      <a:pt x="8566" y="21600"/>
                      <a:pt x="8566" y="21600"/>
                      <a:pt x="8566" y="21600"/>
                    </a:cubicBezTo>
                    <a:cubicBezTo>
                      <a:pt x="8566" y="21600"/>
                      <a:pt x="8938" y="21273"/>
                      <a:pt x="8938" y="21273"/>
                    </a:cubicBezTo>
                    <a:cubicBezTo>
                      <a:pt x="8938" y="21273"/>
                      <a:pt x="8938" y="21273"/>
                      <a:pt x="9310" y="21273"/>
                    </a:cubicBezTo>
                    <a:cubicBezTo>
                      <a:pt x="9310" y="20945"/>
                      <a:pt x="9310" y="20945"/>
                      <a:pt x="9683" y="20945"/>
                    </a:cubicBezTo>
                    <a:cubicBezTo>
                      <a:pt x="9683" y="20945"/>
                      <a:pt x="9683" y="20945"/>
                      <a:pt x="9683" y="20945"/>
                    </a:cubicBezTo>
                    <a:cubicBezTo>
                      <a:pt x="10055" y="20945"/>
                      <a:pt x="10428" y="20945"/>
                      <a:pt x="10428" y="20945"/>
                    </a:cubicBezTo>
                    <a:cubicBezTo>
                      <a:pt x="11172" y="20945"/>
                      <a:pt x="11172" y="20945"/>
                      <a:pt x="11172" y="20945"/>
                    </a:cubicBezTo>
                    <a:cubicBezTo>
                      <a:pt x="11172" y="20618"/>
                      <a:pt x="10800" y="19964"/>
                      <a:pt x="10800" y="19309"/>
                    </a:cubicBezTo>
                    <a:cubicBezTo>
                      <a:pt x="10428" y="18655"/>
                      <a:pt x="10428" y="18655"/>
                      <a:pt x="10428" y="18655"/>
                    </a:cubicBezTo>
                    <a:cubicBezTo>
                      <a:pt x="10055" y="18000"/>
                      <a:pt x="10055" y="17345"/>
                      <a:pt x="10428" y="17018"/>
                    </a:cubicBezTo>
                    <a:cubicBezTo>
                      <a:pt x="11172" y="16364"/>
                      <a:pt x="12290" y="16364"/>
                      <a:pt x="12662" y="16364"/>
                    </a:cubicBezTo>
                    <a:cubicBezTo>
                      <a:pt x="13779" y="16364"/>
                      <a:pt x="13779" y="16364"/>
                      <a:pt x="13779" y="16364"/>
                    </a:cubicBezTo>
                    <a:cubicBezTo>
                      <a:pt x="13779" y="16364"/>
                      <a:pt x="13779" y="15709"/>
                      <a:pt x="13779" y="15709"/>
                    </a:cubicBezTo>
                    <a:cubicBezTo>
                      <a:pt x="14152" y="15055"/>
                      <a:pt x="14524" y="14400"/>
                      <a:pt x="15641" y="14400"/>
                    </a:cubicBezTo>
                    <a:cubicBezTo>
                      <a:pt x="16386" y="14400"/>
                      <a:pt x="16759" y="15055"/>
                      <a:pt x="17131" y="15709"/>
                    </a:cubicBezTo>
                    <a:cubicBezTo>
                      <a:pt x="17503" y="16036"/>
                      <a:pt x="17503" y="16364"/>
                      <a:pt x="17876" y="16691"/>
                    </a:cubicBezTo>
                    <a:cubicBezTo>
                      <a:pt x="18248" y="16364"/>
                      <a:pt x="18993" y="16691"/>
                      <a:pt x="19366" y="16691"/>
                    </a:cubicBezTo>
                    <a:cubicBezTo>
                      <a:pt x="20110" y="17018"/>
                      <a:pt x="20110" y="17018"/>
                      <a:pt x="20855" y="17018"/>
                    </a:cubicBezTo>
                    <a:cubicBezTo>
                      <a:pt x="21600" y="17018"/>
                      <a:pt x="21600" y="14400"/>
                      <a:pt x="21600" y="13418"/>
                    </a:cubicBezTo>
                    <a:cubicBezTo>
                      <a:pt x="21600" y="13091"/>
                      <a:pt x="21600" y="12764"/>
                      <a:pt x="21600" y="12436"/>
                    </a:cubicBezTo>
                    <a:cubicBezTo>
                      <a:pt x="21600" y="11127"/>
                      <a:pt x="21600" y="10473"/>
                      <a:pt x="20855" y="10145"/>
                    </a:cubicBezTo>
                    <a:cubicBezTo>
                      <a:pt x="19738" y="9491"/>
                      <a:pt x="18993" y="8509"/>
                      <a:pt x="18993" y="7527"/>
                    </a:cubicBezTo>
                    <a:cubicBezTo>
                      <a:pt x="18993" y="6873"/>
                      <a:pt x="19366" y="6218"/>
                      <a:pt x="20110" y="5891"/>
                    </a:cubicBezTo>
                    <a:cubicBezTo>
                      <a:pt x="20483" y="5564"/>
                      <a:pt x="20855" y="5236"/>
                      <a:pt x="20855" y="4909"/>
                    </a:cubicBezTo>
                    <a:cubicBezTo>
                      <a:pt x="20855" y="4582"/>
                      <a:pt x="20855" y="4255"/>
                      <a:pt x="20483" y="3927"/>
                    </a:cubicBezTo>
                    <a:cubicBezTo>
                      <a:pt x="20110" y="3927"/>
                      <a:pt x="18993" y="3927"/>
                      <a:pt x="18248" y="4255"/>
                    </a:cubicBezTo>
                    <a:cubicBezTo>
                      <a:pt x="17876" y="4255"/>
                      <a:pt x="17503" y="4255"/>
                      <a:pt x="17131" y="4255"/>
                    </a:cubicBezTo>
                    <a:cubicBezTo>
                      <a:pt x="17131" y="4255"/>
                      <a:pt x="16759" y="4255"/>
                      <a:pt x="16759" y="4255"/>
                    </a:cubicBezTo>
                    <a:cubicBezTo>
                      <a:pt x="16759" y="4255"/>
                      <a:pt x="16759" y="4255"/>
                      <a:pt x="16759" y="4255"/>
                    </a:cubicBezTo>
                    <a:cubicBezTo>
                      <a:pt x="16759" y="4255"/>
                      <a:pt x="16759" y="4255"/>
                      <a:pt x="16386" y="4255"/>
                    </a:cubicBezTo>
                    <a:cubicBezTo>
                      <a:pt x="16386" y="4255"/>
                      <a:pt x="16386" y="4255"/>
                      <a:pt x="16386" y="4255"/>
                    </a:cubicBezTo>
                    <a:cubicBezTo>
                      <a:pt x="16386" y="4255"/>
                      <a:pt x="16386" y="4255"/>
                      <a:pt x="16386" y="4255"/>
                    </a:cubicBezTo>
                    <a:cubicBezTo>
                      <a:pt x="16386" y="4255"/>
                      <a:pt x="16386" y="3927"/>
                      <a:pt x="16014" y="3927"/>
                    </a:cubicBezTo>
                    <a:cubicBezTo>
                      <a:pt x="16014" y="3927"/>
                      <a:pt x="16014" y="3927"/>
                      <a:pt x="16014" y="3927"/>
                    </a:cubicBezTo>
                    <a:cubicBezTo>
                      <a:pt x="16014" y="3927"/>
                      <a:pt x="16014" y="3600"/>
                      <a:pt x="16014" y="3600"/>
                    </a:cubicBezTo>
                    <a:cubicBezTo>
                      <a:pt x="16014" y="3273"/>
                      <a:pt x="16014" y="3273"/>
                      <a:pt x="16014" y="3273"/>
                    </a:cubicBezTo>
                    <a:cubicBezTo>
                      <a:pt x="16014" y="2945"/>
                      <a:pt x="16014" y="2945"/>
                      <a:pt x="16014" y="2945"/>
                    </a:cubicBezTo>
                    <a:cubicBezTo>
                      <a:pt x="16014" y="2945"/>
                      <a:pt x="16014" y="2618"/>
                      <a:pt x="16014" y="2618"/>
                    </a:cubicBezTo>
                    <a:cubicBezTo>
                      <a:pt x="16014" y="2291"/>
                      <a:pt x="16014" y="2291"/>
                      <a:pt x="16014" y="2291"/>
                    </a:cubicBezTo>
                    <a:cubicBezTo>
                      <a:pt x="16014" y="1964"/>
                      <a:pt x="16014" y="1964"/>
                      <a:pt x="16386" y="1636"/>
                    </a:cubicBezTo>
                    <a:cubicBezTo>
                      <a:pt x="16386" y="1636"/>
                      <a:pt x="16386" y="1309"/>
                      <a:pt x="16386" y="1309"/>
                    </a:cubicBezTo>
                    <a:cubicBezTo>
                      <a:pt x="16386" y="982"/>
                      <a:pt x="16386" y="655"/>
                      <a:pt x="16386" y="327"/>
                    </a:cubicBezTo>
                    <a:cubicBezTo>
                      <a:pt x="16386" y="327"/>
                      <a:pt x="16386" y="327"/>
                      <a:pt x="16386" y="327"/>
                    </a:cubicBezTo>
                    <a:cubicBezTo>
                      <a:pt x="13779" y="327"/>
                      <a:pt x="11545" y="0"/>
                      <a:pt x="11172"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54" name="Shape 4754"/>
              <p:cNvSpPr/>
              <p:nvPr/>
            </p:nvSpPr>
            <p:spPr>
              <a:xfrm>
                <a:off x="647938" y="698263"/>
                <a:ext cx="2726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543" y="0"/>
                      <a:pt x="0" y="0"/>
                    </a:cubicBezTo>
                    <a:cubicBezTo>
                      <a:pt x="0" y="0"/>
                      <a:pt x="0" y="0"/>
                      <a:pt x="0" y="0"/>
                    </a:cubicBezTo>
                    <a:cubicBezTo>
                      <a:pt x="1543"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55" name="Shape 4755"/>
              <p:cNvSpPr/>
              <p:nvPr/>
            </p:nvSpPr>
            <p:spPr>
              <a:xfrm>
                <a:off x="599710" y="707759"/>
                <a:ext cx="37745" cy="188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6821" y="0"/>
                    </a:moveTo>
                    <a:cubicBezTo>
                      <a:pt x="6821" y="2160"/>
                      <a:pt x="6821" y="4320"/>
                      <a:pt x="6821" y="6480"/>
                    </a:cubicBezTo>
                    <a:cubicBezTo>
                      <a:pt x="5684" y="10800"/>
                      <a:pt x="3411" y="15120"/>
                      <a:pt x="1137" y="15120"/>
                    </a:cubicBezTo>
                    <a:cubicBezTo>
                      <a:pt x="0" y="17280"/>
                      <a:pt x="0" y="17280"/>
                      <a:pt x="0" y="17280"/>
                    </a:cubicBezTo>
                    <a:cubicBezTo>
                      <a:pt x="0" y="17280"/>
                      <a:pt x="0" y="17280"/>
                      <a:pt x="0" y="17280"/>
                    </a:cubicBezTo>
                    <a:cubicBezTo>
                      <a:pt x="2274" y="17280"/>
                      <a:pt x="3411" y="19440"/>
                      <a:pt x="3411" y="21600"/>
                    </a:cubicBezTo>
                    <a:cubicBezTo>
                      <a:pt x="3411" y="21600"/>
                      <a:pt x="3411" y="21600"/>
                      <a:pt x="3411" y="21600"/>
                    </a:cubicBezTo>
                    <a:cubicBezTo>
                      <a:pt x="4547" y="21600"/>
                      <a:pt x="4547" y="21600"/>
                      <a:pt x="5684" y="21600"/>
                    </a:cubicBezTo>
                    <a:cubicBezTo>
                      <a:pt x="5684" y="21600"/>
                      <a:pt x="5684" y="21600"/>
                      <a:pt x="5684" y="21600"/>
                    </a:cubicBezTo>
                    <a:cubicBezTo>
                      <a:pt x="5684" y="21600"/>
                      <a:pt x="5684" y="21600"/>
                      <a:pt x="5684" y="21600"/>
                    </a:cubicBezTo>
                    <a:cubicBezTo>
                      <a:pt x="5684" y="21600"/>
                      <a:pt x="5684" y="21600"/>
                      <a:pt x="5684" y="21600"/>
                    </a:cubicBezTo>
                    <a:cubicBezTo>
                      <a:pt x="5684" y="21600"/>
                      <a:pt x="5684" y="21600"/>
                      <a:pt x="6821" y="21600"/>
                    </a:cubicBezTo>
                    <a:cubicBezTo>
                      <a:pt x="9095" y="21600"/>
                      <a:pt x="18189" y="21600"/>
                      <a:pt x="21600" y="21600"/>
                    </a:cubicBezTo>
                    <a:cubicBezTo>
                      <a:pt x="21600" y="19440"/>
                      <a:pt x="21600" y="17280"/>
                      <a:pt x="21600" y="17280"/>
                    </a:cubicBezTo>
                    <a:cubicBezTo>
                      <a:pt x="21600" y="15120"/>
                      <a:pt x="21600" y="15120"/>
                      <a:pt x="21600" y="15120"/>
                    </a:cubicBezTo>
                    <a:cubicBezTo>
                      <a:pt x="21600" y="12960"/>
                      <a:pt x="21600" y="12960"/>
                      <a:pt x="21600" y="10800"/>
                    </a:cubicBezTo>
                    <a:cubicBezTo>
                      <a:pt x="21600" y="10800"/>
                      <a:pt x="21600" y="8640"/>
                      <a:pt x="21600" y="8640"/>
                    </a:cubicBezTo>
                    <a:cubicBezTo>
                      <a:pt x="21600" y="6480"/>
                      <a:pt x="21600" y="6480"/>
                      <a:pt x="21600" y="4320"/>
                    </a:cubicBezTo>
                    <a:cubicBezTo>
                      <a:pt x="21600" y="2160"/>
                      <a:pt x="21600" y="2160"/>
                      <a:pt x="21600" y="0"/>
                    </a:cubicBezTo>
                    <a:cubicBezTo>
                      <a:pt x="21600" y="0"/>
                      <a:pt x="21600" y="0"/>
                      <a:pt x="21600" y="0"/>
                    </a:cubicBezTo>
                    <a:cubicBezTo>
                      <a:pt x="21600" y="0"/>
                      <a:pt x="21600" y="0"/>
                      <a:pt x="21600" y="0"/>
                    </a:cubicBezTo>
                    <a:lnTo>
                      <a:pt x="6821"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56" name="Shape 4756"/>
              <p:cNvSpPr/>
              <p:nvPr/>
            </p:nvSpPr>
            <p:spPr>
              <a:xfrm>
                <a:off x="637454" y="70769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57" name="Shape 4757"/>
              <p:cNvSpPr/>
              <p:nvPr/>
            </p:nvSpPr>
            <p:spPr>
              <a:xfrm>
                <a:off x="601747" y="7266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58" name="Shape 4758"/>
              <p:cNvSpPr/>
              <p:nvPr/>
            </p:nvSpPr>
            <p:spPr>
              <a:xfrm>
                <a:off x="604893" y="72663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59" name="Shape 4759"/>
              <p:cNvSpPr/>
              <p:nvPr/>
            </p:nvSpPr>
            <p:spPr>
              <a:xfrm>
                <a:off x="637454" y="71818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60" name="Shape 4760"/>
              <p:cNvSpPr/>
              <p:nvPr/>
            </p:nvSpPr>
            <p:spPr>
              <a:xfrm>
                <a:off x="637454" y="7139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61" name="Shape 4761"/>
              <p:cNvSpPr/>
              <p:nvPr/>
            </p:nvSpPr>
            <p:spPr>
              <a:xfrm>
                <a:off x="639551" y="672112"/>
                <a:ext cx="148880" cy="1887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9265" y="0"/>
                    </a:moveTo>
                    <a:cubicBezTo>
                      <a:pt x="18097" y="455"/>
                      <a:pt x="18097" y="455"/>
                      <a:pt x="18097" y="455"/>
                    </a:cubicBezTo>
                    <a:cubicBezTo>
                      <a:pt x="16638" y="682"/>
                      <a:pt x="16638" y="682"/>
                      <a:pt x="16638" y="682"/>
                    </a:cubicBezTo>
                    <a:cubicBezTo>
                      <a:pt x="16638" y="1137"/>
                      <a:pt x="16346" y="1819"/>
                      <a:pt x="15762" y="2501"/>
                    </a:cubicBezTo>
                    <a:cubicBezTo>
                      <a:pt x="15762" y="2501"/>
                      <a:pt x="15762" y="2501"/>
                      <a:pt x="15762" y="2501"/>
                    </a:cubicBezTo>
                    <a:cubicBezTo>
                      <a:pt x="15762" y="2501"/>
                      <a:pt x="15762" y="2501"/>
                      <a:pt x="15762" y="2501"/>
                    </a:cubicBezTo>
                    <a:cubicBezTo>
                      <a:pt x="15762" y="2728"/>
                      <a:pt x="15762" y="2728"/>
                      <a:pt x="15762" y="2728"/>
                    </a:cubicBezTo>
                    <a:cubicBezTo>
                      <a:pt x="15178" y="3183"/>
                      <a:pt x="14886" y="4320"/>
                      <a:pt x="14886" y="4775"/>
                    </a:cubicBezTo>
                    <a:cubicBezTo>
                      <a:pt x="14886" y="4775"/>
                      <a:pt x="14886" y="4775"/>
                      <a:pt x="14886" y="4775"/>
                    </a:cubicBezTo>
                    <a:cubicBezTo>
                      <a:pt x="14886" y="5457"/>
                      <a:pt x="14886" y="5457"/>
                      <a:pt x="14886" y="5457"/>
                    </a:cubicBezTo>
                    <a:cubicBezTo>
                      <a:pt x="14011" y="5002"/>
                      <a:pt x="14011" y="5002"/>
                      <a:pt x="14011" y="5002"/>
                    </a:cubicBezTo>
                    <a:cubicBezTo>
                      <a:pt x="12843" y="4547"/>
                      <a:pt x="10800" y="3865"/>
                      <a:pt x="9924" y="3865"/>
                    </a:cubicBezTo>
                    <a:cubicBezTo>
                      <a:pt x="9632" y="3865"/>
                      <a:pt x="9341" y="3865"/>
                      <a:pt x="8465" y="3865"/>
                    </a:cubicBezTo>
                    <a:cubicBezTo>
                      <a:pt x="8465" y="3865"/>
                      <a:pt x="8465" y="3865"/>
                      <a:pt x="8465" y="3865"/>
                    </a:cubicBezTo>
                    <a:cubicBezTo>
                      <a:pt x="8465" y="3865"/>
                      <a:pt x="8465" y="3865"/>
                      <a:pt x="8465" y="3865"/>
                    </a:cubicBezTo>
                    <a:cubicBezTo>
                      <a:pt x="8173" y="3865"/>
                      <a:pt x="7881" y="3865"/>
                      <a:pt x="7589" y="3865"/>
                    </a:cubicBezTo>
                    <a:cubicBezTo>
                      <a:pt x="7589" y="3865"/>
                      <a:pt x="7589" y="3865"/>
                      <a:pt x="7297" y="3865"/>
                    </a:cubicBezTo>
                    <a:cubicBezTo>
                      <a:pt x="7297" y="3865"/>
                      <a:pt x="7005" y="3865"/>
                      <a:pt x="6714" y="3865"/>
                    </a:cubicBezTo>
                    <a:cubicBezTo>
                      <a:pt x="6422" y="3865"/>
                      <a:pt x="6422" y="3865"/>
                      <a:pt x="6422" y="3865"/>
                    </a:cubicBezTo>
                    <a:cubicBezTo>
                      <a:pt x="6422" y="4093"/>
                      <a:pt x="6422" y="4320"/>
                      <a:pt x="6422" y="4547"/>
                    </a:cubicBezTo>
                    <a:cubicBezTo>
                      <a:pt x="6422" y="4547"/>
                      <a:pt x="6422" y="4547"/>
                      <a:pt x="6422" y="4547"/>
                    </a:cubicBezTo>
                    <a:cubicBezTo>
                      <a:pt x="6422" y="4775"/>
                      <a:pt x="6130" y="4775"/>
                      <a:pt x="6130" y="5002"/>
                    </a:cubicBezTo>
                    <a:cubicBezTo>
                      <a:pt x="6130" y="5002"/>
                      <a:pt x="6130" y="5002"/>
                      <a:pt x="6130" y="5229"/>
                    </a:cubicBezTo>
                    <a:cubicBezTo>
                      <a:pt x="6130" y="5229"/>
                      <a:pt x="6130" y="5457"/>
                      <a:pt x="6130" y="5457"/>
                    </a:cubicBezTo>
                    <a:cubicBezTo>
                      <a:pt x="6130" y="5457"/>
                      <a:pt x="6130" y="5457"/>
                      <a:pt x="6130" y="5457"/>
                    </a:cubicBezTo>
                    <a:cubicBezTo>
                      <a:pt x="6130" y="5684"/>
                      <a:pt x="6130" y="5684"/>
                      <a:pt x="6130" y="5684"/>
                    </a:cubicBezTo>
                    <a:cubicBezTo>
                      <a:pt x="6130" y="5684"/>
                      <a:pt x="6422" y="5684"/>
                      <a:pt x="6422" y="5684"/>
                    </a:cubicBezTo>
                    <a:cubicBezTo>
                      <a:pt x="7297" y="5457"/>
                      <a:pt x="8465" y="5229"/>
                      <a:pt x="9049" y="5684"/>
                    </a:cubicBezTo>
                    <a:cubicBezTo>
                      <a:pt x="9924" y="6139"/>
                      <a:pt x="10216" y="6594"/>
                      <a:pt x="9924" y="7048"/>
                    </a:cubicBezTo>
                    <a:cubicBezTo>
                      <a:pt x="9924" y="7731"/>
                      <a:pt x="9341" y="8185"/>
                      <a:pt x="8757" y="8640"/>
                    </a:cubicBezTo>
                    <a:cubicBezTo>
                      <a:pt x="8465" y="8640"/>
                      <a:pt x="8465" y="8867"/>
                      <a:pt x="8465" y="8867"/>
                    </a:cubicBezTo>
                    <a:cubicBezTo>
                      <a:pt x="8465" y="9095"/>
                      <a:pt x="8757" y="9549"/>
                      <a:pt x="9341" y="9777"/>
                    </a:cubicBezTo>
                    <a:cubicBezTo>
                      <a:pt x="10508" y="10232"/>
                      <a:pt x="10508" y="11368"/>
                      <a:pt x="10508" y="12278"/>
                    </a:cubicBezTo>
                    <a:cubicBezTo>
                      <a:pt x="10508" y="12505"/>
                      <a:pt x="10508" y="12733"/>
                      <a:pt x="10508" y="12960"/>
                    </a:cubicBezTo>
                    <a:cubicBezTo>
                      <a:pt x="10508" y="14324"/>
                      <a:pt x="10508" y="16143"/>
                      <a:pt x="9049" y="16371"/>
                    </a:cubicBezTo>
                    <a:cubicBezTo>
                      <a:pt x="8173" y="16371"/>
                      <a:pt x="7589" y="16371"/>
                      <a:pt x="7297" y="16143"/>
                    </a:cubicBezTo>
                    <a:cubicBezTo>
                      <a:pt x="7005" y="16143"/>
                      <a:pt x="6714" y="15916"/>
                      <a:pt x="6422" y="15916"/>
                    </a:cubicBezTo>
                    <a:cubicBezTo>
                      <a:pt x="6130" y="16143"/>
                      <a:pt x="6130" y="16143"/>
                      <a:pt x="6130" y="16143"/>
                    </a:cubicBezTo>
                    <a:cubicBezTo>
                      <a:pt x="5546" y="16143"/>
                      <a:pt x="5254" y="15461"/>
                      <a:pt x="4962" y="15006"/>
                    </a:cubicBezTo>
                    <a:cubicBezTo>
                      <a:pt x="4670" y="14779"/>
                      <a:pt x="4670" y="14552"/>
                      <a:pt x="4670" y="14552"/>
                    </a:cubicBezTo>
                    <a:cubicBezTo>
                      <a:pt x="4670" y="14552"/>
                      <a:pt x="4378" y="14779"/>
                      <a:pt x="4378" y="14779"/>
                    </a:cubicBezTo>
                    <a:cubicBezTo>
                      <a:pt x="4378" y="15234"/>
                      <a:pt x="4086" y="15916"/>
                      <a:pt x="3211" y="15916"/>
                    </a:cubicBezTo>
                    <a:cubicBezTo>
                      <a:pt x="2335" y="15916"/>
                      <a:pt x="2335" y="15916"/>
                      <a:pt x="2335" y="15916"/>
                    </a:cubicBezTo>
                    <a:cubicBezTo>
                      <a:pt x="1751" y="15916"/>
                      <a:pt x="1459" y="15916"/>
                      <a:pt x="1459" y="15916"/>
                    </a:cubicBezTo>
                    <a:cubicBezTo>
                      <a:pt x="1459" y="15916"/>
                      <a:pt x="1459" y="16143"/>
                      <a:pt x="1751" y="16371"/>
                    </a:cubicBezTo>
                    <a:cubicBezTo>
                      <a:pt x="1751" y="16825"/>
                      <a:pt x="1751" y="16825"/>
                      <a:pt x="1751" y="16825"/>
                    </a:cubicBezTo>
                    <a:cubicBezTo>
                      <a:pt x="2335" y="17507"/>
                      <a:pt x="2627" y="18189"/>
                      <a:pt x="2043" y="18644"/>
                    </a:cubicBezTo>
                    <a:cubicBezTo>
                      <a:pt x="1751" y="19099"/>
                      <a:pt x="1168" y="19099"/>
                      <a:pt x="584" y="19099"/>
                    </a:cubicBezTo>
                    <a:cubicBezTo>
                      <a:pt x="584" y="19099"/>
                      <a:pt x="292" y="19099"/>
                      <a:pt x="292" y="19099"/>
                    </a:cubicBezTo>
                    <a:cubicBezTo>
                      <a:pt x="292" y="19099"/>
                      <a:pt x="292" y="19099"/>
                      <a:pt x="292" y="19099"/>
                    </a:cubicBezTo>
                    <a:cubicBezTo>
                      <a:pt x="0" y="19099"/>
                      <a:pt x="0" y="19099"/>
                      <a:pt x="0" y="19326"/>
                    </a:cubicBezTo>
                    <a:cubicBezTo>
                      <a:pt x="0" y="19326"/>
                      <a:pt x="0" y="19326"/>
                      <a:pt x="0" y="19326"/>
                    </a:cubicBezTo>
                    <a:cubicBezTo>
                      <a:pt x="876" y="20008"/>
                      <a:pt x="1751" y="20691"/>
                      <a:pt x="2335" y="21600"/>
                    </a:cubicBezTo>
                    <a:cubicBezTo>
                      <a:pt x="2627" y="21600"/>
                      <a:pt x="2627" y="21600"/>
                      <a:pt x="2627" y="21373"/>
                    </a:cubicBezTo>
                    <a:cubicBezTo>
                      <a:pt x="2627" y="21373"/>
                      <a:pt x="2919" y="21373"/>
                      <a:pt x="2919" y="21373"/>
                    </a:cubicBezTo>
                    <a:cubicBezTo>
                      <a:pt x="3211" y="21373"/>
                      <a:pt x="3211" y="21145"/>
                      <a:pt x="3503" y="21145"/>
                    </a:cubicBezTo>
                    <a:cubicBezTo>
                      <a:pt x="3503" y="21145"/>
                      <a:pt x="3503" y="21145"/>
                      <a:pt x="3503" y="20918"/>
                    </a:cubicBezTo>
                    <a:cubicBezTo>
                      <a:pt x="3795" y="20918"/>
                      <a:pt x="3795" y="20918"/>
                      <a:pt x="3795" y="20918"/>
                    </a:cubicBezTo>
                    <a:cubicBezTo>
                      <a:pt x="4086" y="20918"/>
                      <a:pt x="4086" y="20918"/>
                      <a:pt x="4086" y="20691"/>
                    </a:cubicBezTo>
                    <a:cubicBezTo>
                      <a:pt x="4086" y="20691"/>
                      <a:pt x="4378" y="20691"/>
                      <a:pt x="4378" y="20691"/>
                    </a:cubicBezTo>
                    <a:cubicBezTo>
                      <a:pt x="4378" y="20691"/>
                      <a:pt x="4378" y="20691"/>
                      <a:pt x="4670" y="20691"/>
                    </a:cubicBezTo>
                    <a:cubicBezTo>
                      <a:pt x="4670" y="20691"/>
                      <a:pt x="4670" y="20691"/>
                      <a:pt x="4670" y="20691"/>
                    </a:cubicBezTo>
                    <a:cubicBezTo>
                      <a:pt x="4670" y="20691"/>
                      <a:pt x="4670" y="20463"/>
                      <a:pt x="4962" y="20463"/>
                    </a:cubicBezTo>
                    <a:cubicBezTo>
                      <a:pt x="4962" y="20463"/>
                      <a:pt x="4962" y="20463"/>
                      <a:pt x="4962" y="20463"/>
                    </a:cubicBezTo>
                    <a:cubicBezTo>
                      <a:pt x="4962" y="20463"/>
                      <a:pt x="4962" y="20463"/>
                      <a:pt x="4962" y="20463"/>
                    </a:cubicBezTo>
                    <a:cubicBezTo>
                      <a:pt x="4962" y="20463"/>
                      <a:pt x="4962" y="20463"/>
                      <a:pt x="5254" y="20463"/>
                    </a:cubicBezTo>
                    <a:cubicBezTo>
                      <a:pt x="5254" y="20463"/>
                      <a:pt x="5254" y="20463"/>
                      <a:pt x="5254" y="20463"/>
                    </a:cubicBezTo>
                    <a:cubicBezTo>
                      <a:pt x="5254" y="20463"/>
                      <a:pt x="5254" y="20463"/>
                      <a:pt x="5254" y="20463"/>
                    </a:cubicBezTo>
                    <a:cubicBezTo>
                      <a:pt x="5546" y="20463"/>
                      <a:pt x="5546" y="20463"/>
                      <a:pt x="5546" y="20463"/>
                    </a:cubicBezTo>
                    <a:cubicBezTo>
                      <a:pt x="5838" y="20691"/>
                      <a:pt x="5838" y="20691"/>
                      <a:pt x="6130" y="20918"/>
                    </a:cubicBezTo>
                    <a:cubicBezTo>
                      <a:pt x="6714" y="21145"/>
                      <a:pt x="6714" y="21145"/>
                      <a:pt x="7297" y="20691"/>
                    </a:cubicBezTo>
                    <a:cubicBezTo>
                      <a:pt x="7881" y="20463"/>
                      <a:pt x="8465" y="20236"/>
                      <a:pt x="9341" y="20236"/>
                    </a:cubicBezTo>
                    <a:cubicBezTo>
                      <a:pt x="10216" y="20236"/>
                      <a:pt x="10800" y="20463"/>
                      <a:pt x="10800" y="21145"/>
                    </a:cubicBezTo>
                    <a:cubicBezTo>
                      <a:pt x="10800" y="21145"/>
                      <a:pt x="11092" y="20918"/>
                      <a:pt x="11092" y="20691"/>
                    </a:cubicBezTo>
                    <a:cubicBezTo>
                      <a:pt x="11676" y="20463"/>
                      <a:pt x="12259" y="20236"/>
                      <a:pt x="12843" y="20236"/>
                    </a:cubicBezTo>
                    <a:cubicBezTo>
                      <a:pt x="12843" y="20236"/>
                      <a:pt x="12843" y="20236"/>
                      <a:pt x="13135" y="20236"/>
                    </a:cubicBezTo>
                    <a:cubicBezTo>
                      <a:pt x="13135" y="20236"/>
                      <a:pt x="13135" y="20236"/>
                      <a:pt x="13135" y="20236"/>
                    </a:cubicBezTo>
                    <a:cubicBezTo>
                      <a:pt x="13135" y="20236"/>
                      <a:pt x="13135" y="20236"/>
                      <a:pt x="13135" y="19781"/>
                    </a:cubicBezTo>
                    <a:cubicBezTo>
                      <a:pt x="13135" y="18872"/>
                      <a:pt x="13427" y="18417"/>
                      <a:pt x="14011" y="18417"/>
                    </a:cubicBezTo>
                    <a:cubicBezTo>
                      <a:pt x="14303" y="18417"/>
                      <a:pt x="14303" y="18417"/>
                      <a:pt x="14303" y="18417"/>
                    </a:cubicBezTo>
                    <a:cubicBezTo>
                      <a:pt x="14303" y="18417"/>
                      <a:pt x="14303" y="18189"/>
                      <a:pt x="14303" y="17735"/>
                    </a:cubicBezTo>
                    <a:cubicBezTo>
                      <a:pt x="14303" y="16825"/>
                      <a:pt x="14303" y="15688"/>
                      <a:pt x="14595" y="14779"/>
                    </a:cubicBezTo>
                    <a:cubicBezTo>
                      <a:pt x="14595" y="14324"/>
                      <a:pt x="14595" y="13869"/>
                      <a:pt x="14595" y="13415"/>
                    </a:cubicBezTo>
                    <a:cubicBezTo>
                      <a:pt x="14595" y="12960"/>
                      <a:pt x="15178" y="12505"/>
                      <a:pt x="16054" y="12051"/>
                    </a:cubicBezTo>
                    <a:cubicBezTo>
                      <a:pt x="16638" y="11596"/>
                      <a:pt x="17514" y="11141"/>
                      <a:pt x="17514" y="10686"/>
                    </a:cubicBezTo>
                    <a:cubicBezTo>
                      <a:pt x="17514" y="10004"/>
                      <a:pt x="17805" y="9095"/>
                      <a:pt x="18681" y="7958"/>
                    </a:cubicBezTo>
                    <a:cubicBezTo>
                      <a:pt x="19265" y="7048"/>
                      <a:pt x="19849" y="5912"/>
                      <a:pt x="19849" y="5229"/>
                    </a:cubicBezTo>
                    <a:cubicBezTo>
                      <a:pt x="19849" y="3865"/>
                      <a:pt x="20141" y="3411"/>
                      <a:pt x="20724" y="2728"/>
                    </a:cubicBezTo>
                    <a:cubicBezTo>
                      <a:pt x="21016" y="2728"/>
                      <a:pt x="21016" y="2501"/>
                      <a:pt x="21016" y="2274"/>
                    </a:cubicBezTo>
                    <a:cubicBezTo>
                      <a:pt x="21308" y="2274"/>
                      <a:pt x="21308" y="2046"/>
                      <a:pt x="21308" y="2046"/>
                    </a:cubicBezTo>
                    <a:cubicBezTo>
                      <a:pt x="21308" y="1819"/>
                      <a:pt x="21308" y="1819"/>
                      <a:pt x="21308" y="1819"/>
                    </a:cubicBezTo>
                    <a:cubicBezTo>
                      <a:pt x="21308" y="1592"/>
                      <a:pt x="21600" y="1592"/>
                      <a:pt x="21600" y="1364"/>
                    </a:cubicBezTo>
                    <a:cubicBezTo>
                      <a:pt x="21600" y="1364"/>
                      <a:pt x="21600" y="1364"/>
                      <a:pt x="21600" y="1137"/>
                    </a:cubicBezTo>
                    <a:cubicBezTo>
                      <a:pt x="21600" y="1137"/>
                      <a:pt x="21600" y="909"/>
                      <a:pt x="21600" y="909"/>
                    </a:cubicBezTo>
                    <a:cubicBezTo>
                      <a:pt x="21600" y="682"/>
                      <a:pt x="21600" y="682"/>
                      <a:pt x="21600" y="455"/>
                    </a:cubicBezTo>
                    <a:cubicBezTo>
                      <a:pt x="21600" y="455"/>
                      <a:pt x="21600" y="455"/>
                      <a:pt x="21600" y="455"/>
                    </a:cubicBezTo>
                    <a:cubicBezTo>
                      <a:pt x="20432" y="227"/>
                      <a:pt x="20432" y="227"/>
                      <a:pt x="20432" y="227"/>
                    </a:cubicBezTo>
                    <a:lnTo>
                      <a:pt x="19265"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62" name="Shape 4762"/>
              <p:cNvSpPr/>
              <p:nvPr/>
            </p:nvSpPr>
            <p:spPr>
              <a:xfrm>
                <a:off x="769498" y="66681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63" name="Shape 4763"/>
              <p:cNvSpPr/>
              <p:nvPr/>
            </p:nvSpPr>
            <p:spPr>
              <a:xfrm>
                <a:off x="681429" y="70566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64" name="Shape 4764"/>
              <p:cNvSpPr/>
              <p:nvPr/>
            </p:nvSpPr>
            <p:spPr>
              <a:xfrm>
                <a:off x="688768" y="70566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65" name="Shape 4765"/>
              <p:cNvSpPr/>
              <p:nvPr/>
            </p:nvSpPr>
            <p:spPr>
              <a:xfrm>
                <a:off x="739094" y="693081"/>
                <a:ext cx="12701" cy="2096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21600"/>
                      <a:pt x="0" y="21600"/>
                    </a:cubicBezTo>
                    <a:cubicBezTo>
                      <a:pt x="0" y="17280"/>
                      <a:pt x="7200" y="6480"/>
                      <a:pt x="21600" y="2160"/>
                    </a:cubicBezTo>
                    <a:cubicBezTo>
                      <a:pt x="21600" y="0"/>
                      <a:pt x="21600" y="0"/>
                      <a:pt x="21600" y="0"/>
                    </a:cubicBezTo>
                    <a:cubicBezTo>
                      <a:pt x="21600" y="2160"/>
                      <a:pt x="21600" y="2160"/>
                      <a:pt x="21600" y="2160"/>
                    </a:cubicBezTo>
                    <a:cubicBezTo>
                      <a:pt x="7200" y="8640"/>
                      <a:pt x="0" y="1728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66" name="Shape 4766"/>
              <p:cNvSpPr/>
              <p:nvPr/>
            </p:nvSpPr>
            <p:spPr>
              <a:xfrm>
                <a:off x="748589" y="687779"/>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0"/>
                    </a:moveTo>
                    <a:cubicBezTo>
                      <a:pt x="0" y="0"/>
                      <a:pt x="0" y="0"/>
                      <a:pt x="0" y="0"/>
                    </a:cubicBezTo>
                    <a:cubicBezTo>
                      <a:pt x="0" y="21600"/>
                      <a:pt x="0" y="21600"/>
                      <a:pt x="0" y="21600"/>
                    </a:cubicBezTo>
                    <a:lnTo>
                      <a:pt x="0" y="0"/>
                    </a:lnTo>
                    <a:close/>
                  </a:path>
                </a:pathLst>
              </a:custGeom>
              <a:noFill/>
              <a:ln w="12700" cap="flat">
                <a:noFill/>
                <a:miter lim="400000"/>
              </a:ln>
              <a:effectLst/>
            </p:spPr>
            <p:txBody>
              <a:bodyPr wrap="square" lIns="45719" tIns="45719" rIns="45719" bIns="45719" numCol="1" anchor="t">
                <a:noAutofit/>
              </a:bodyPr>
              <a:lstStyle/>
              <a:p>
                <a:pPr/>
              </a:p>
            </p:txBody>
          </p:sp>
          <p:sp>
            <p:nvSpPr>
              <p:cNvPr id="4767" name="Shape 4767"/>
              <p:cNvSpPr/>
              <p:nvPr/>
            </p:nvSpPr>
            <p:spPr>
              <a:xfrm>
                <a:off x="681488" y="710845"/>
                <a:ext cx="1271" cy="12701"/>
              </a:xfrm>
              <a:prstGeom prst="ellipse">
                <a:avLst/>
              </a:prstGeom>
              <a:noFill/>
              <a:ln w="12700" cap="flat">
                <a:noFill/>
                <a:miter lim="400000"/>
              </a:ln>
              <a:effectLst/>
            </p:spPr>
            <p:txBody>
              <a:bodyPr wrap="square" lIns="45719" tIns="45719" rIns="45719" bIns="45719" numCol="1" anchor="t">
                <a:noAutofit/>
              </a:bodyPr>
              <a:lstStyle/>
              <a:p>
                <a:pPr/>
              </a:p>
            </p:txBody>
          </p:sp>
        </p:grpSp>
        <p:grpSp>
          <p:nvGrpSpPr>
            <p:cNvPr id="4915" name="Group 4915"/>
            <p:cNvGrpSpPr/>
            <p:nvPr/>
          </p:nvGrpSpPr>
          <p:grpSpPr>
            <a:xfrm>
              <a:off x="657642" y="170836"/>
              <a:ext cx="844989" cy="1340193"/>
              <a:chOff x="0" y="0"/>
              <a:chExt cx="844987" cy="1340191"/>
            </a:xfrm>
          </p:grpSpPr>
          <p:sp>
            <p:nvSpPr>
              <p:cNvPr id="4769" name="Shape 4769"/>
              <p:cNvSpPr/>
              <p:nvPr/>
            </p:nvSpPr>
            <p:spPr>
              <a:xfrm>
                <a:off x="217087" y="183536"/>
                <a:ext cx="360666" cy="4487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640" y="3487"/>
                    </a:moveTo>
                    <a:cubicBezTo>
                      <a:pt x="2640" y="3778"/>
                      <a:pt x="2640" y="3778"/>
                      <a:pt x="2640" y="3778"/>
                    </a:cubicBezTo>
                    <a:cubicBezTo>
                      <a:pt x="2640" y="4262"/>
                      <a:pt x="2640" y="4262"/>
                      <a:pt x="2640" y="4262"/>
                    </a:cubicBezTo>
                    <a:cubicBezTo>
                      <a:pt x="2640" y="6877"/>
                      <a:pt x="2640" y="6877"/>
                      <a:pt x="2640" y="6877"/>
                    </a:cubicBezTo>
                    <a:cubicBezTo>
                      <a:pt x="2760" y="8136"/>
                      <a:pt x="2400" y="8233"/>
                      <a:pt x="2280" y="8233"/>
                    </a:cubicBezTo>
                    <a:cubicBezTo>
                      <a:pt x="2280" y="8233"/>
                      <a:pt x="2280" y="8233"/>
                      <a:pt x="2280" y="8233"/>
                    </a:cubicBezTo>
                    <a:cubicBezTo>
                      <a:pt x="1440" y="8427"/>
                      <a:pt x="1320" y="8621"/>
                      <a:pt x="1320" y="8621"/>
                    </a:cubicBezTo>
                    <a:cubicBezTo>
                      <a:pt x="1320" y="8814"/>
                      <a:pt x="1320" y="9396"/>
                      <a:pt x="600" y="9492"/>
                    </a:cubicBezTo>
                    <a:cubicBezTo>
                      <a:pt x="600" y="9492"/>
                      <a:pt x="600" y="9686"/>
                      <a:pt x="600" y="9686"/>
                    </a:cubicBezTo>
                    <a:cubicBezTo>
                      <a:pt x="600" y="9880"/>
                      <a:pt x="600" y="10267"/>
                      <a:pt x="120" y="10267"/>
                    </a:cubicBezTo>
                    <a:cubicBezTo>
                      <a:pt x="120" y="10364"/>
                      <a:pt x="120" y="10364"/>
                      <a:pt x="120" y="10364"/>
                    </a:cubicBezTo>
                    <a:cubicBezTo>
                      <a:pt x="240" y="10558"/>
                      <a:pt x="360" y="10848"/>
                      <a:pt x="120" y="11042"/>
                    </a:cubicBezTo>
                    <a:cubicBezTo>
                      <a:pt x="0" y="11139"/>
                      <a:pt x="0" y="11236"/>
                      <a:pt x="0" y="11333"/>
                    </a:cubicBezTo>
                    <a:cubicBezTo>
                      <a:pt x="0" y="11333"/>
                      <a:pt x="0" y="11333"/>
                      <a:pt x="120" y="11333"/>
                    </a:cubicBezTo>
                    <a:cubicBezTo>
                      <a:pt x="240" y="11333"/>
                      <a:pt x="360" y="11430"/>
                      <a:pt x="480" y="11430"/>
                    </a:cubicBezTo>
                    <a:cubicBezTo>
                      <a:pt x="600" y="11623"/>
                      <a:pt x="600" y="11817"/>
                      <a:pt x="600" y="12108"/>
                    </a:cubicBezTo>
                    <a:cubicBezTo>
                      <a:pt x="600" y="12204"/>
                      <a:pt x="600" y="12301"/>
                      <a:pt x="600" y="12301"/>
                    </a:cubicBezTo>
                    <a:cubicBezTo>
                      <a:pt x="600" y="12592"/>
                      <a:pt x="960" y="12786"/>
                      <a:pt x="1080" y="12786"/>
                    </a:cubicBezTo>
                    <a:cubicBezTo>
                      <a:pt x="1080" y="12786"/>
                      <a:pt x="1080" y="12883"/>
                      <a:pt x="1080" y="12883"/>
                    </a:cubicBezTo>
                    <a:cubicBezTo>
                      <a:pt x="1320" y="12883"/>
                      <a:pt x="1320" y="12883"/>
                      <a:pt x="1320" y="12883"/>
                    </a:cubicBezTo>
                    <a:cubicBezTo>
                      <a:pt x="1080" y="13464"/>
                      <a:pt x="1080" y="13464"/>
                      <a:pt x="1080" y="13464"/>
                    </a:cubicBezTo>
                    <a:cubicBezTo>
                      <a:pt x="1200" y="13561"/>
                      <a:pt x="1320" y="13561"/>
                      <a:pt x="1320" y="13754"/>
                    </a:cubicBezTo>
                    <a:cubicBezTo>
                      <a:pt x="1440" y="13754"/>
                      <a:pt x="1440" y="13754"/>
                      <a:pt x="1440" y="13754"/>
                    </a:cubicBezTo>
                    <a:cubicBezTo>
                      <a:pt x="1440" y="13754"/>
                      <a:pt x="1440" y="13754"/>
                      <a:pt x="1440" y="13754"/>
                    </a:cubicBezTo>
                    <a:cubicBezTo>
                      <a:pt x="1440" y="13754"/>
                      <a:pt x="1440" y="13754"/>
                      <a:pt x="1440" y="13754"/>
                    </a:cubicBezTo>
                    <a:cubicBezTo>
                      <a:pt x="1440" y="13754"/>
                      <a:pt x="1440" y="13754"/>
                      <a:pt x="1440" y="13754"/>
                    </a:cubicBezTo>
                    <a:cubicBezTo>
                      <a:pt x="1440" y="13851"/>
                      <a:pt x="1440" y="13851"/>
                      <a:pt x="1560" y="13851"/>
                    </a:cubicBezTo>
                    <a:cubicBezTo>
                      <a:pt x="1680" y="14045"/>
                      <a:pt x="1800" y="14142"/>
                      <a:pt x="1920" y="14335"/>
                    </a:cubicBezTo>
                    <a:cubicBezTo>
                      <a:pt x="1920" y="14335"/>
                      <a:pt x="1920" y="14335"/>
                      <a:pt x="1920" y="14335"/>
                    </a:cubicBezTo>
                    <a:cubicBezTo>
                      <a:pt x="1920" y="14335"/>
                      <a:pt x="2040" y="14335"/>
                      <a:pt x="2040" y="14432"/>
                    </a:cubicBezTo>
                    <a:cubicBezTo>
                      <a:pt x="2040" y="14432"/>
                      <a:pt x="2040" y="14432"/>
                      <a:pt x="2040" y="14432"/>
                    </a:cubicBezTo>
                    <a:cubicBezTo>
                      <a:pt x="2040" y="14432"/>
                      <a:pt x="2040" y="14432"/>
                      <a:pt x="2040" y="14529"/>
                    </a:cubicBezTo>
                    <a:cubicBezTo>
                      <a:pt x="2040" y="14529"/>
                      <a:pt x="2040" y="14529"/>
                      <a:pt x="2040" y="14529"/>
                    </a:cubicBezTo>
                    <a:cubicBezTo>
                      <a:pt x="2040" y="14529"/>
                      <a:pt x="2160" y="14626"/>
                      <a:pt x="2160" y="14626"/>
                    </a:cubicBezTo>
                    <a:cubicBezTo>
                      <a:pt x="2280" y="14820"/>
                      <a:pt x="2400" y="15110"/>
                      <a:pt x="2400" y="15401"/>
                    </a:cubicBezTo>
                    <a:cubicBezTo>
                      <a:pt x="2280" y="15498"/>
                      <a:pt x="2160" y="15595"/>
                      <a:pt x="2040" y="15691"/>
                    </a:cubicBezTo>
                    <a:cubicBezTo>
                      <a:pt x="1920" y="15691"/>
                      <a:pt x="1920" y="15691"/>
                      <a:pt x="1920" y="15691"/>
                    </a:cubicBezTo>
                    <a:cubicBezTo>
                      <a:pt x="2520" y="15788"/>
                      <a:pt x="2520" y="15788"/>
                      <a:pt x="2520" y="15788"/>
                    </a:cubicBezTo>
                    <a:cubicBezTo>
                      <a:pt x="2640" y="16176"/>
                      <a:pt x="2640" y="16176"/>
                      <a:pt x="2640" y="16176"/>
                    </a:cubicBezTo>
                    <a:cubicBezTo>
                      <a:pt x="2880" y="16176"/>
                      <a:pt x="3480" y="16273"/>
                      <a:pt x="3720" y="16563"/>
                    </a:cubicBezTo>
                    <a:cubicBezTo>
                      <a:pt x="3840" y="16757"/>
                      <a:pt x="3960" y="16757"/>
                      <a:pt x="4080" y="16854"/>
                    </a:cubicBezTo>
                    <a:cubicBezTo>
                      <a:pt x="4320" y="17048"/>
                      <a:pt x="4440" y="17144"/>
                      <a:pt x="4440" y="17435"/>
                    </a:cubicBezTo>
                    <a:cubicBezTo>
                      <a:pt x="4440" y="17435"/>
                      <a:pt x="4560" y="17532"/>
                      <a:pt x="4680" y="17532"/>
                    </a:cubicBezTo>
                    <a:cubicBezTo>
                      <a:pt x="4800" y="17629"/>
                      <a:pt x="4920" y="17726"/>
                      <a:pt x="5160" y="17822"/>
                    </a:cubicBezTo>
                    <a:cubicBezTo>
                      <a:pt x="5760" y="18210"/>
                      <a:pt x="5760" y="18500"/>
                      <a:pt x="5760" y="18694"/>
                    </a:cubicBezTo>
                    <a:cubicBezTo>
                      <a:pt x="5760" y="18791"/>
                      <a:pt x="6120" y="18985"/>
                      <a:pt x="6480" y="19082"/>
                    </a:cubicBezTo>
                    <a:cubicBezTo>
                      <a:pt x="6600" y="19178"/>
                      <a:pt x="6600" y="19178"/>
                      <a:pt x="6600" y="19178"/>
                    </a:cubicBezTo>
                    <a:cubicBezTo>
                      <a:pt x="6960" y="19760"/>
                      <a:pt x="6960" y="19760"/>
                      <a:pt x="6960" y="19760"/>
                    </a:cubicBezTo>
                    <a:cubicBezTo>
                      <a:pt x="6960" y="19760"/>
                      <a:pt x="6960" y="19760"/>
                      <a:pt x="6960" y="19760"/>
                    </a:cubicBezTo>
                    <a:cubicBezTo>
                      <a:pt x="6960" y="19760"/>
                      <a:pt x="6960" y="19760"/>
                      <a:pt x="6960" y="19760"/>
                    </a:cubicBezTo>
                    <a:cubicBezTo>
                      <a:pt x="7080" y="19857"/>
                      <a:pt x="7080" y="19857"/>
                      <a:pt x="7080" y="19857"/>
                    </a:cubicBezTo>
                    <a:cubicBezTo>
                      <a:pt x="7080" y="19857"/>
                      <a:pt x="7080" y="19857"/>
                      <a:pt x="7080" y="19857"/>
                    </a:cubicBezTo>
                    <a:cubicBezTo>
                      <a:pt x="7200" y="19953"/>
                      <a:pt x="7200" y="19953"/>
                      <a:pt x="7200" y="19953"/>
                    </a:cubicBezTo>
                    <a:cubicBezTo>
                      <a:pt x="7200" y="19953"/>
                      <a:pt x="7200" y="19953"/>
                      <a:pt x="7200" y="19953"/>
                    </a:cubicBezTo>
                    <a:cubicBezTo>
                      <a:pt x="7200" y="20050"/>
                      <a:pt x="7320" y="20050"/>
                      <a:pt x="7320" y="20147"/>
                    </a:cubicBezTo>
                    <a:cubicBezTo>
                      <a:pt x="7320" y="20147"/>
                      <a:pt x="7320" y="20147"/>
                      <a:pt x="7320" y="20244"/>
                    </a:cubicBezTo>
                    <a:cubicBezTo>
                      <a:pt x="7320" y="20244"/>
                      <a:pt x="7320" y="20244"/>
                      <a:pt x="7320" y="20244"/>
                    </a:cubicBezTo>
                    <a:cubicBezTo>
                      <a:pt x="7440" y="20244"/>
                      <a:pt x="7440" y="20244"/>
                      <a:pt x="7440" y="20341"/>
                    </a:cubicBezTo>
                    <a:cubicBezTo>
                      <a:pt x="7440" y="20341"/>
                      <a:pt x="7440" y="20341"/>
                      <a:pt x="7440" y="20341"/>
                    </a:cubicBezTo>
                    <a:cubicBezTo>
                      <a:pt x="7560" y="20438"/>
                      <a:pt x="7800" y="20535"/>
                      <a:pt x="7800" y="20535"/>
                    </a:cubicBezTo>
                    <a:cubicBezTo>
                      <a:pt x="7800" y="20535"/>
                      <a:pt x="7800" y="20535"/>
                      <a:pt x="7800" y="20535"/>
                    </a:cubicBezTo>
                    <a:cubicBezTo>
                      <a:pt x="7920" y="20631"/>
                      <a:pt x="8040" y="20631"/>
                      <a:pt x="8160" y="20631"/>
                    </a:cubicBezTo>
                    <a:cubicBezTo>
                      <a:pt x="8280" y="20631"/>
                      <a:pt x="8280" y="20631"/>
                      <a:pt x="8400" y="20631"/>
                    </a:cubicBezTo>
                    <a:cubicBezTo>
                      <a:pt x="8640" y="20341"/>
                      <a:pt x="9000" y="20438"/>
                      <a:pt x="9240" y="20535"/>
                    </a:cubicBezTo>
                    <a:cubicBezTo>
                      <a:pt x="9480" y="20438"/>
                      <a:pt x="9840" y="20341"/>
                      <a:pt x="10080" y="20535"/>
                    </a:cubicBezTo>
                    <a:cubicBezTo>
                      <a:pt x="10080" y="20535"/>
                      <a:pt x="10080" y="20535"/>
                      <a:pt x="10200" y="20535"/>
                    </a:cubicBezTo>
                    <a:cubicBezTo>
                      <a:pt x="10200" y="20535"/>
                      <a:pt x="10200" y="20535"/>
                      <a:pt x="10200" y="20535"/>
                    </a:cubicBezTo>
                    <a:cubicBezTo>
                      <a:pt x="10200" y="20631"/>
                      <a:pt x="10200" y="20631"/>
                      <a:pt x="10320" y="20631"/>
                    </a:cubicBezTo>
                    <a:cubicBezTo>
                      <a:pt x="10320" y="20631"/>
                      <a:pt x="10320" y="20631"/>
                      <a:pt x="10320" y="20728"/>
                    </a:cubicBezTo>
                    <a:cubicBezTo>
                      <a:pt x="10440" y="20728"/>
                      <a:pt x="10440" y="20728"/>
                      <a:pt x="10440" y="20728"/>
                    </a:cubicBezTo>
                    <a:cubicBezTo>
                      <a:pt x="10440" y="20728"/>
                      <a:pt x="10560" y="20825"/>
                      <a:pt x="10560" y="20825"/>
                    </a:cubicBezTo>
                    <a:cubicBezTo>
                      <a:pt x="10560" y="20825"/>
                      <a:pt x="10680" y="20825"/>
                      <a:pt x="10680" y="20922"/>
                    </a:cubicBezTo>
                    <a:cubicBezTo>
                      <a:pt x="10680" y="20922"/>
                      <a:pt x="10800" y="20922"/>
                      <a:pt x="10800" y="20922"/>
                    </a:cubicBezTo>
                    <a:cubicBezTo>
                      <a:pt x="10800" y="21019"/>
                      <a:pt x="10800" y="21019"/>
                      <a:pt x="10920" y="21019"/>
                    </a:cubicBezTo>
                    <a:cubicBezTo>
                      <a:pt x="10920" y="21019"/>
                      <a:pt x="10920" y="21116"/>
                      <a:pt x="11040" y="21116"/>
                    </a:cubicBezTo>
                    <a:cubicBezTo>
                      <a:pt x="11040" y="21116"/>
                      <a:pt x="11040" y="21213"/>
                      <a:pt x="11160" y="21213"/>
                    </a:cubicBezTo>
                    <a:cubicBezTo>
                      <a:pt x="11160" y="21213"/>
                      <a:pt x="11160" y="21213"/>
                      <a:pt x="11280" y="21309"/>
                    </a:cubicBezTo>
                    <a:cubicBezTo>
                      <a:pt x="11280" y="21309"/>
                      <a:pt x="11280" y="21309"/>
                      <a:pt x="11400" y="21406"/>
                    </a:cubicBezTo>
                    <a:cubicBezTo>
                      <a:pt x="11400" y="21406"/>
                      <a:pt x="11400" y="21406"/>
                      <a:pt x="11520" y="21503"/>
                    </a:cubicBezTo>
                    <a:cubicBezTo>
                      <a:pt x="11520" y="21503"/>
                      <a:pt x="11520" y="21503"/>
                      <a:pt x="11520" y="21503"/>
                    </a:cubicBezTo>
                    <a:cubicBezTo>
                      <a:pt x="11760" y="21503"/>
                      <a:pt x="12000" y="21406"/>
                      <a:pt x="12240" y="21309"/>
                    </a:cubicBezTo>
                    <a:cubicBezTo>
                      <a:pt x="12240" y="21309"/>
                      <a:pt x="12240" y="21309"/>
                      <a:pt x="12240" y="21309"/>
                    </a:cubicBezTo>
                    <a:cubicBezTo>
                      <a:pt x="12360" y="21309"/>
                      <a:pt x="12360" y="21309"/>
                      <a:pt x="12480" y="21309"/>
                    </a:cubicBezTo>
                    <a:cubicBezTo>
                      <a:pt x="12480" y="21309"/>
                      <a:pt x="12480" y="21309"/>
                      <a:pt x="12480" y="21309"/>
                    </a:cubicBezTo>
                    <a:cubicBezTo>
                      <a:pt x="12480" y="21309"/>
                      <a:pt x="12480" y="21309"/>
                      <a:pt x="12480" y="21309"/>
                    </a:cubicBezTo>
                    <a:cubicBezTo>
                      <a:pt x="12720" y="21309"/>
                      <a:pt x="12960" y="21406"/>
                      <a:pt x="13080" y="21503"/>
                    </a:cubicBezTo>
                    <a:cubicBezTo>
                      <a:pt x="13080" y="21503"/>
                      <a:pt x="13200" y="21503"/>
                      <a:pt x="13200" y="21600"/>
                    </a:cubicBezTo>
                    <a:cubicBezTo>
                      <a:pt x="13440" y="21406"/>
                      <a:pt x="13920" y="21213"/>
                      <a:pt x="14160" y="21213"/>
                    </a:cubicBezTo>
                    <a:cubicBezTo>
                      <a:pt x="14280" y="21213"/>
                      <a:pt x="14400" y="21309"/>
                      <a:pt x="14400" y="21309"/>
                    </a:cubicBezTo>
                    <a:cubicBezTo>
                      <a:pt x="14520" y="21309"/>
                      <a:pt x="14640" y="21309"/>
                      <a:pt x="14760" y="21309"/>
                    </a:cubicBezTo>
                    <a:cubicBezTo>
                      <a:pt x="14880" y="21309"/>
                      <a:pt x="14880" y="21309"/>
                      <a:pt x="15000" y="21309"/>
                    </a:cubicBezTo>
                    <a:cubicBezTo>
                      <a:pt x="15000" y="21213"/>
                      <a:pt x="15120" y="21116"/>
                      <a:pt x="15360" y="21019"/>
                    </a:cubicBezTo>
                    <a:cubicBezTo>
                      <a:pt x="15360" y="21019"/>
                      <a:pt x="15480" y="20922"/>
                      <a:pt x="15480" y="20922"/>
                    </a:cubicBezTo>
                    <a:cubicBezTo>
                      <a:pt x="15600" y="20825"/>
                      <a:pt x="15600" y="20825"/>
                      <a:pt x="15600" y="20825"/>
                    </a:cubicBezTo>
                    <a:cubicBezTo>
                      <a:pt x="15720" y="20535"/>
                      <a:pt x="16560" y="20147"/>
                      <a:pt x="16800" y="20147"/>
                    </a:cubicBezTo>
                    <a:cubicBezTo>
                      <a:pt x="16920" y="20050"/>
                      <a:pt x="17040" y="20050"/>
                      <a:pt x="17160" y="20050"/>
                    </a:cubicBezTo>
                    <a:cubicBezTo>
                      <a:pt x="17160" y="20050"/>
                      <a:pt x="17280" y="20050"/>
                      <a:pt x="17280" y="20050"/>
                    </a:cubicBezTo>
                    <a:cubicBezTo>
                      <a:pt x="17400" y="20050"/>
                      <a:pt x="17400" y="20050"/>
                      <a:pt x="17520" y="20050"/>
                    </a:cubicBezTo>
                    <a:cubicBezTo>
                      <a:pt x="17520" y="20050"/>
                      <a:pt x="17520" y="20147"/>
                      <a:pt x="17520" y="20147"/>
                    </a:cubicBezTo>
                    <a:cubicBezTo>
                      <a:pt x="17640" y="20147"/>
                      <a:pt x="17640" y="20147"/>
                      <a:pt x="17640" y="20147"/>
                    </a:cubicBezTo>
                    <a:cubicBezTo>
                      <a:pt x="17760" y="20147"/>
                      <a:pt x="17760" y="20147"/>
                      <a:pt x="17760" y="20147"/>
                    </a:cubicBezTo>
                    <a:cubicBezTo>
                      <a:pt x="17760" y="20244"/>
                      <a:pt x="17880" y="20244"/>
                      <a:pt x="17880" y="20244"/>
                    </a:cubicBezTo>
                    <a:cubicBezTo>
                      <a:pt x="17880" y="20147"/>
                      <a:pt x="17880" y="20147"/>
                      <a:pt x="17880" y="20050"/>
                    </a:cubicBezTo>
                    <a:cubicBezTo>
                      <a:pt x="17880" y="19953"/>
                      <a:pt x="17880" y="19857"/>
                      <a:pt x="17880" y="19760"/>
                    </a:cubicBezTo>
                    <a:cubicBezTo>
                      <a:pt x="17520" y="19760"/>
                      <a:pt x="16800" y="19372"/>
                      <a:pt x="16560" y="18888"/>
                    </a:cubicBezTo>
                    <a:cubicBezTo>
                      <a:pt x="16560" y="18791"/>
                      <a:pt x="16440" y="18694"/>
                      <a:pt x="16440" y="18694"/>
                    </a:cubicBezTo>
                    <a:cubicBezTo>
                      <a:pt x="16320" y="18500"/>
                      <a:pt x="16080" y="18307"/>
                      <a:pt x="15960" y="18113"/>
                    </a:cubicBezTo>
                    <a:cubicBezTo>
                      <a:pt x="15720" y="18016"/>
                      <a:pt x="15480" y="17822"/>
                      <a:pt x="15360" y="17629"/>
                    </a:cubicBezTo>
                    <a:cubicBezTo>
                      <a:pt x="15360" y="17532"/>
                      <a:pt x="15120" y="17532"/>
                      <a:pt x="14880" y="17435"/>
                    </a:cubicBezTo>
                    <a:cubicBezTo>
                      <a:pt x="14640" y="17338"/>
                      <a:pt x="14280" y="17338"/>
                      <a:pt x="14160" y="17144"/>
                    </a:cubicBezTo>
                    <a:cubicBezTo>
                      <a:pt x="14040" y="16854"/>
                      <a:pt x="14160" y="16660"/>
                      <a:pt x="14280" y="16563"/>
                    </a:cubicBezTo>
                    <a:cubicBezTo>
                      <a:pt x="14400" y="16563"/>
                      <a:pt x="14400" y="16466"/>
                      <a:pt x="14400" y="16370"/>
                    </a:cubicBezTo>
                    <a:cubicBezTo>
                      <a:pt x="14400" y="16273"/>
                      <a:pt x="14520" y="15982"/>
                      <a:pt x="15120" y="15982"/>
                    </a:cubicBezTo>
                    <a:cubicBezTo>
                      <a:pt x="15240" y="15982"/>
                      <a:pt x="15360" y="15982"/>
                      <a:pt x="15480" y="15982"/>
                    </a:cubicBezTo>
                    <a:cubicBezTo>
                      <a:pt x="15480" y="15982"/>
                      <a:pt x="15480" y="15982"/>
                      <a:pt x="15480" y="16079"/>
                    </a:cubicBezTo>
                    <a:cubicBezTo>
                      <a:pt x="15600" y="15788"/>
                      <a:pt x="15600" y="15304"/>
                      <a:pt x="15600" y="15013"/>
                    </a:cubicBezTo>
                    <a:cubicBezTo>
                      <a:pt x="15600" y="14723"/>
                      <a:pt x="15840" y="14529"/>
                      <a:pt x="15960" y="14335"/>
                    </a:cubicBezTo>
                    <a:cubicBezTo>
                      <a:pt x="15960" y="14239"/>
                      <a:pt x="16080" y="14142"/>
                      <a:pt x="16080" y="14142"/>
                    </a:cubicBezTo>
                    <a:cubicBezTo>
                      <a:pt x="15960" y="14045"/>
                      <a:pt x="15960" y="13948"/>
                      <a:pt x="15960" y="13851"/>
                    </a:cubicBezTo>
                    <a:cubicBezTo>
                      <a:pt x="16080" y="13657"/>
                      <a:pt x="16200" y="13561"/>
                      <a:pt x="16440" y="13464"/>
                    </a:cubicBezTo>
                    <a:cubicBezTo>
                      <a:pt x="16560" y="13464"/>
                      <a:pt x="16680" y="13367"/>
                      <a:pt x="16680" y="13367"/>
                    </a:cubicBezTo>
                    <a:cubicBezTo>
                      <a:pt x="16800" y="13270"/>
                      <a:pt x="16800" y="13173"/>
                      <a:pt x="16800" y="12979"/>
                    </a:cubicBezTo>
                    <a:cubicBezTo>
                      <a:pt x="16920" y="12786"/>
                      <a:pt x="16920" y="12495"/>
                      <a:pt x="17160" y="12301"/>
                    </a:cubicBezTo>
                    <a:cubicBezTo>
                      <a:pt x="17280" y="12204"/>
                      <a:pt x="17400" y="12011"/>
                      <a:pt x="17520" y="11914"/>
                    </a:cubicBezTo>
                    <a:cubicBezTo>
                      <a:pt x="17640" y="11623"/>
                      <a:pt x="17880" y="11430"/>
                      <a:pt x="18120" y="11430"/>
                    </a:cubicBezTo>
                    <a:cubicBezTo>
                      <a:pt x="18240" y="11430"/>
                      <a:pt x="18480" y="11236"/>
                      <a:pt x="18480" y="11042"/>
                    </a:cubicBezTo>
                    <a:cubicBezTo>
                      <a:pt x="18480" y="10945"/>
                      <a:pt x="18600" y="10752"/>
                      <a:pt x="18720" y="10558"/>
                    </a:cubicBezTo>
                    <a:cubicBezTo>
                      <a:pt x="18840" y="10364"/>
                      <a:pt x="18960" y="10074"/>
                      <a:pt x="18960" y="9783"/>
                    </a:cubicBezTo>
                    <a:cubicBezTo>
                      <a:pt x="18960" y="9783"/>
                      <a:pt x="18960" y="9783"/>
                      <a:pt x="18960" y="9783"/>
                    </a:cubicBezTo>
                    <a:cubicBezTo>
                      <a:pt x="18960" y="9783"/>
                      <a:pt x="18960" y="9686"/>
                      <a:pt x="18960" y="9589"/>
                    </a:cubicBezTo>
                    <a:cubicBezTo>
                      <a:pt x="18840" y="9105"/>
                      <a:pt x="18720" y="8621"/>
                      <a:pt x="19080" y="8233"/>
                    </a:cubicBezTo>
                    <a:cubicBezTo>
                      <a:pt x="19440" y="7846"/>
                      <a:pt x="19680" y="7555"/>
                      <a:pt x="19560" y="7265"/>
                    </a:cubicBezTo>
                    <a:cubicBezTo>
                      <a:pt x="19440" y="6877"/>
                      <a:pt x="19920" y="6780"/>
                      <a:pt x="20160" y="6587"/>
                    </a:cubicBezTo>
                    <a:cubicBezTo>
                      <a:pt x="20280" y="6587"/>
                      <a:pt x="20280" y="6490"/>
                      <a:pt x="20400" y="6490"/>
                    </a:cubicBezTo>
                    <a:cubicBezTo>
                      <a:pt x="20400" y="6393"/>
                      <a:pt x="20520" y="6393"/>
                      <a:pt x="20640" y="6296"/>
                    </a:cubicBezTo>
                    <a:cubicBezTo>
                      <a:pt x="20760" y="6296"/>
                      <a:pt x="20760" y="6296"/>
                      <a:pt x="20880" y="6199"/>
                    </a:cubicBezTo>
                    <a:cubicBezTo>
                      <a:pt x="20880" y="6199"/>
                      <a:pt x="20880" y="6199"/>
                      <a:pt x="20880" y="6199"/>
                    </a:cubicBezTo>
                    <a:cubicBezTo>
                      <a:pt x="21000" y="6102"/>
                      <a:pt x="21000" y="6102"/>
                      <a:pt x="21120" y="6102"/>
                    </a:cubicBezTo>
                    <a:cubicBezTo>
                      <a:pt x="21120" y="6005"/>
                      <a:pt x="21120" y="6005"/>
                      <a:pt x="21240" y="6005"/>
                    </a:cubicBezTo>
                    <a:cubicBezTo>
                      <a:pt x="21240" y="5909"/>
                      <a:pt x="21360" y="5909"/>
                      <a:pt x="21360" y="5909"/>
                    </a:cubicBezTo>
                    <a:cubicBezTo>
                      <a:pt x="21360" y="5812"/>
                      <a:pt x="21360" y="5812"/>
                      <a:pt x="21480" y="5715"/>
                    </a:cubicBezTo>
                    <a:cubicBezTo>
                      <a:pt x="21480" y="5715"/>
                      <a:pt x="21480" y="5715"/>
                      <a:pt x="21600" y="5618"/>
                    </a:cubicBezTo>
                    <a:cubicBezTo>
                      <a:pt x="21240" y="5424"/>
                      <a:pt x="21000" y="5230"/>
                      <a:pt x="20880" y="5230"/>
                    </a:cubicBezTo>
                    <a:cubicBezTo>
                      <a:pt x="20280" y="5037"/>
                      <a:pt x="19920" y="4262"/>
                      <a:pt x="19920" y="3293"/>
                    </a:cubicBezTo>
                    <a:cubicBezTo>
                      <a:pt x="19920" y="2712"/>
                      <a:pt x="19800" y="2228"/>
                      <a:pt x="19800" y="1840"/>
                    </a:cubicBezTo>
                    <a:cubicBezTo>
                      <a:pt x="19680" y="1743"/>
                      <a:pt x="19680" y="1647"/>
                      <a:pt x="19680" y="1550"/>
                    </a:cubicBezTo>
                    <a:cubicBezTo>
                      <a:pt x="19680" y="1356"/>
                      <a:pt x="19200" y="775"/>
                      <a:pt x="18600" y="581"/>
                    </a:cubicBezTo>
                    <a:cubicBezTo>
                      <a:pt x="18240" y="387"/>
                      <a:pt x="18000" y="194"/>
                      <a:pt x="17880" y="0"/>
                    </a:cubicBezTo>
                    <a:cubicBezTo>
                      <a:pt x="17880" y="0"/>
                      <a:pt x="17880" y="0"/>
                      <a:pt x="17880" y="0"/>
                    </a:cubicBezTo>
                    <a:cubicBezTo>
                      <a:pt x="17880" y="0"/>
                      <a:pt x="17880" y="0"/>
                      <a:pt x="17880" y="0"/>
                    </a:cubicBezTo>
                    <a:cubicBezTo>
                      <a:pt x="17880" y="0"/>
                      <a:pt x="17760" y="97"/>
                      <a:pt x="17760" y="97"/>
                    </a:cubicBezTo>
                    <a:cubicBezTo>
                      <a:pt x="17760" y="97"/>
                      <a:pt x="17760" y="97"/>
                      <a:pt x="17760" y="97"/>
                    </a:cubicBezTo>
                    <a:cubicBezTo>
                      <a:pt x="17640" y="97"/>
                      <a:pt x="17640" y="97"/>
                      <a:pt x="17640" y="194"/>
                    </a:cubicBezTo>
                    <a:cubicBezTo>
                      <a:pt x="17640" y="194"/>
                      <a:pt x="17640" y="194"/>
                      <a:pt x="17640" y="194"/>
                    </a:cubicBezTo>
                    <a:cubicBezTo>
                      <a:pt x="17520" y="194"/>
                      <a:pt x="17520" y="194"/>
                      <a:pt x="17400" y="194"/>
                    </a:cubicBezTo>
                    <a:cubicBezTo>
                      <a:pt x="17160" y="194"/>
                      <a:pt x="17160" y="194"/>
                      <a:pt x="17160" y="194"/>
                    </a:cubicBezTo>
                    <a:cubicBezTo>
                      <a:pt x="17160" y="194"/>
                      <a:pt x="17160" y="291"/>
                      <a:pt x="17160" y="387"/>
                    </a:cubicBezTo>
                    <a:cubicBezTo>
                      <a:pt x="17040" y="581"/>
                      <a:pt x="16800" y="969"/>
                      <a:pt x="16320" y="969"/>
                    </a:cubicBezTo>
                    <a:cubicBezTo>
                      <a:pt x="16080" y="969"/>
                      <a:pt x="16080" y="969"/>
                      <a:pt x="16080" y="1162"/>
                    </a:cubicBezTo>
                    <a:cubicBezTo>
                      <a:pt x="15960" y="1259"/>
                      <a:pt x="15840" y="1453"/>
                      <a:pt x="15480" y="1453"/>
                    </a:cubicBezTo>
                    <a:cubicBezTo>
                      <a:pt x="15120" y="1453"/>
                      <a:pt x="14880" y="1259"/>
                      <a:pt x="14760" y="1162"/>
                    </a:cubicBezTo>
                    <a:cubicBezTo>
                      <a:pt x="12960" y="1162"/>
                      <a:pt x="12960" y="1162"/>
                      <a:pt x="12960" y="1162"/>
                    </a:cubicBezTo>
                    <a:cubicBezTo>
                      <a:pt x="12840" y="1065"/>
                      <a:pt x="12840" y="1065"/>
                      <a:pt x="12840" y="1065"/>
                    </a:cubicBezTo>
                    <a:cubicBezTo>
                      <a:pt x="12840" y="1065"/>
                      <a:pt x="12600" y="969"/>
                      <a:pt x="12480" y="969"/>
                    </a:cubicBezTo>
                    <a:cubicBezTo>
                      <a:pt x="12000" y="1259"/>
                      <a:pt x="12000" y="1259"/>
                      <a:pt x="12000" y="1259"/>
                    </a:cubicBezTo>
                    <a:cubicBezTo>
                      <a:pt x="3960" y="1259"/>
                      <a:pt x="3960" y="1259"/>
                      <a:pt x="3960" y="1259"/>
                    </a:cubicBezTo>
                    <a:cubicBezTo>
                      <a:pt x="3960" y="3487"/>
                      <a:pt x="3960" y="3487"/>
                      <a:pt x="3960" y="3487"/>
                    </a:cubicBezTo>
                    <a:lnTo>
                      <a:pt x="2640" y="3487"/>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70" name="Shape 4770"/>
              <p:cNvSpPr/>
              <p:nvPr/>
            </p:nvSpPr>
            <p:spPr>
              <a:xfrm>
                <a:off x="234851" y="4687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71" name="Shape 4771"/>
              <p:cNvSpPr/>
              <p:nvPr/>
            </p:nvSpPr>
            <p:spPr>
              <a:xfrm>
                <a:off x="325017" y="5818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72" name="Shape 4772"/>
              <p:cNvSpPr/>
              <p:nvPr/>
            </p:nvSpPr>
            <p:spPr>
              <a:xfrm>
                <a:off x="250637" y="4780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73" name="Shape 4773"/>
              <p:cNvSpPr/>
              <p:nvPr/>
            </p:nvSpPr>
            <p:spPr>
              <a:xfrm>
                <a:off x="243239" y="4759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74" name="Shape 4774"/>
              <p:cNvSpPr/>
              <p:nvPr/>
            </p:nvSpPr>
            <p:spPr>
              <a:xfrm>
                <a:off x="239045" y="4697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7200" y="8640"/>
                      <a:pt x="14400" y="12960"/>
                      <a:pt x="21600" y="21600"/>
                    </a:cubicBezTo>
                    <a:cubicBezTo>
                      <a:pt x="14400" y="12960"/>
                      <a:pt x="7200" y="864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75" name="Shape 4775"/>
              <p:cNvSpPr/>
              <p:nvPr/>
            </p:nvSpPr>
            <p:spPr>
              <a:xfrm>
                <a:off x="231706" y="4497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3086"/>
                    </a:moveTo>
                    <a:cubicBezTo>
                      <a:pt x="0" y="21600"/>
                      <a:pt x="0" y="21600"/>
                      <a:pt x="0" y="21600"/>
                    </a:cubicBezTo>
                    <a:cubicBezTo>
                      <a:pt x="0" y="21600"/>
                      <a:pt x="0" y="21600"/>
                      <a:pt x="0" y="21600"/>
                    </a:cubicBezTo>
                    <a:cubicBezTo>
                      <a:pt x="21600" y="3086"/>
                      <a:pt x="21600" y="3086"/>
                      <a:pt x="21600" y="3086"/>
                    </a:cubicBezTo>
                    <a:cubicBezTo>
                      <a:pt x="0" y="3086"/>
                      <a:pt x="0" y="3086"/>
                      <a:pt x="0" y="3086"/>
                    </a:cubicBezTo>
                    <a:cubicBezTo>
                      <a:pt x="0" y="3086"/>
                      <a:pt x="0" y="0"/>
                      <a:pt x="0" y="0"/>
                    </a:cubicBezTo>
                    <a:cubicBezTo>
                      <a:pt x="0" y="0"/>
                      <a:pt x="0" y="3086"/>
                      <a:pt x="0" y="3086"/>
                    </a:cubicBezTo>
                    <a:lnTo>
                      <a:pt x="21600" y="308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76" name="Shape 4776"/>
              <p:cNvSpPr/>
              <p:nvPr/>
            </p:nvSpPr>
            <p:spPr>
              <a:xfrm>
                <a:off x="236948" y="463411"/>
                <a:ext cx="12701" cy="12701"/>
              </a:xfrm>
              <a:prstGeom prst="ellipse">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777" name="Shape 4777"/>
              <p:cNvSpPr/>
              <p:nvPr/>
            </p:nvSpPr>
            <p:spPr>
              <a:xfrm>
                <a:off x="658598" y="430969"/>
                <a:ext cx="32387" cy="31455"/>
              </a:xfrm>
              <a:custGeom>
                <a:avLst/>
                <a:gdLst/>
                <a:ahLst/>
                <a:cxnLst>
                  <a:cxn ang="0">
                    <a:pos x="wd2" y="hd2"/>
                  </a:cxn>
                  <a:cxn ang="5400000">
                    <a:pos x="wd2" y="hd2"/>
                  </a:cxn>
                  <a:cxn ang="10800000">
                    <a:pos x="wd2" y="hd2"/>
                  </a:cxn>
                  <a:cxn ang="16200000">
                    <a:pos x="wd2" y="hd2"/>
                  </a:cxn>
                </a:cxnLst>
                <a:rect l="0" t="0" r="r" b="b"/>
                <a:pathLst>
                  <a:path w="20850" h="21600" fill="norm" stroke="1" extrusionOk="0">
                    <a:moveTo>
                      <a:pt x="4650" y="6750"/>
                    </a:moveTo>
                    <a:cubicBezTo>
                      <a:pt x="4650" y="6750"/>
                      <a:pt x="4650" y="8100"/>
                      <a:pt x="4650" y="8100"/>
                    </a:cubicBezTo>
                    <a:cubicBezTo>
                      <a:pt x="4650" y="8100"/>
                      <a:pt x="3300" y="9450"/>
                      <a:pt x="3300" y="9450"/>
                    </a:cubicBezTo>
                    <a:cubicBezTo>
                      <a:pt x="3300" y="9450"/>
                      <a:pt x="3300" y="9450"/>
                      <a:pt x="3300" y="10800"/>
                    </a:cubicBezTo>
                    <a:cubicBezTo>
                      <a:pt x="1950" y="10800"/>
                      <a:pt x="1950" y="12150"/>
                      <a:pt x="600" y="12150"/>
                    </a:cubicBezTo>
                    <a:cubicBezTo>
                      <a:pt x="-750" y="14850"/>
                      <a:pt x="600" y="20250"/>
                      <a:pt x="600" y="21600"/>
                    </a:cubicBezTo>
                    <a:cubicBezTo>
                      <a:pt x="600" y="21600"/>
                      <a:pt x="600" y="21600"/>
                      <a:pt x="1950" y="21600"/>
                    </a:cubicBezTo>
                    <a:cubicBezTo>
                      <a:pt x="3300" y="21600"/>
                      <a:pt x="4650" y="21600"/>
                      <a:pt x="6000" y="20250"/>
                    </a:cubicBezTo>
                    <a:cubicBezTo>
                      <a:pt x="6000" y="20250"/>
                      <a:pt x="7350" y="20250"/>
                      <a:pt x="7350" y="20250"/>
                    </a:cubicBezTo>
                    <a:cubicBezTo>
                      <a:pt x="7350" y="20250"/>
                      <a:pt x="7350" y="20250"/>
                      <a:pt x="7350" y="18900"/>
                    </a:cubicBezTo>
                    <a:cubicBezTo>
                      <a:pt x="8700" y="18900"/>
                      <a:pt x="8700" y="18900"/>
                      <a:pt x="10050" y="18900"/>
                    </a:cubicBezTo>
                    <a:cubicBezTo>
                      <a:pt x="10050" y="18900"/>
                      <a:pt x="10050" y="18900"/>
                      <a:pt x="10050" y="18900"/>
                    </a:cubicBezTo>
                    <a:cubicBezTo>
                      <a:pt x="10050" y="20250"/>
                      <a:pt x="11400" y="20250"/>
                      <a:pt x="11400" y="20250"/>
                    </a:cubicBezTo>
                    <a:cubicBezTo>
                      <a:pt x="11400" y="20250"/>
                      <a:pt x="12750" y="20250"/>
                      <a:pt x="12750" y="20250"/>
                    </a:cubicBezTo>
                    <a:cubicBezTo>
                      <a:pt x="12750" y="20250"/>
                      <a:pt x="12750" y="20250"/>
                      <a:pt x="12750" y="21600"/>
                    </a:cubicBezTo>
                    <a:cubicBezTo>
                      <a:pt x="14100" y="21600"/>
                      <a:pt x="14100" y="21600"/>
                      <a:pt x="14100" y="21600"/>
                    </a:cubicBezTo>
                    <a:cubicBezTo>
                      <a:pt x="14100" y="20250"/>
                      <a:pt x="15450" y="18900"/>
                      <a:pt x="15450" y="18900"/>
                    </a:cubicBezTo>
                    <a:cubicBezTo>
                      <a:pt x="15450" y="18900"/>
                      <a:pt x="14100" y="17550"/>
                      <a:pt x="14100" y="17550"/>
                    </a:cubicBezTo>
                    <a:cubicBezTo>
                      <a:pt x="12750" y="17550"/>
                      <a:pt x="11400" y="17550"/>
                      <a:pt x="10050" y="16200"/>
                    </a:cubicBezTo>
                    <a:cubicBezTo>
                      <a:pt x="10050" y="14850"/>
                      <a:pt x="8700" y="13500"/>
                      <a:pt x="10050" y="12150"/>
                    </a:cubicBezTo>
                    <a:cubicBezTo>
                      <a:pt x="10050" y="9450"/>
                      <a:pt x="16800" y="5400"/>
                      <a:pt x="20850" y="4050"/>
                    </a:cubicBezTo>
                    <a:cubicBezTo>
                      <a:pt x="20850" y="4050"/>
                      <a:pt x="20850" y="2700"/>
                      <a:pt x="18150" y="0"/>
                    </a:cubicBezTo>
                    <a:cubicBezTo>
                      <a:pt x="18150" y="0"/>
                      <a:pt x="18150" y="0"/>
                      <a:pt x="16800" y="0"/>
                    </a:cubicBezTo>
                    <a:cubicBezTo>
                      <a:pt x="16800" y="0"/>
                      <a:pt x="16800" y="0"/>
                      <a:pt x="16800" y="0"/>
                    </a:cubicBezTo>
                    <a:cubicBezTo>
                      <a:pt x="16800" y="0"/>
                      <a:pt x="16800" y="0"/>
                      <a:pt x="16800" y="0"/>
                    </a:cubicBezTo>
                    <a:cubicBezTo>
                      <a:pt x="16800" y="0"/>
                      <a:pt x="15450" y="1350"/>
                      <a:pt x="15450" y="1350"/>
                    </a:cubicBezTo>
                    <a:cubicBezTo>
                      <a:pt x="15450" y="1350"/>
                      <a:pt x="15450" y="1350"/>
                      <a:pt x="15450" y="1350"/>
                    </a:cubicBezTo>
                    <a:cubicBezTo>
                      <a:pt x="15450" y="1350"/>
                      <a:pt x="15450" y="1350"/>
                      <a:pt x="15450" y="1350"/>
                    </a:cubicBezTo>
                    <a:cubicBezTo>
                      <a:pt x="15450" y="1350"/>
                      <a:pt x="15450" y="1350"/>
                      <a:pt x="15450" y="1350"/>
                    </a:cubicBezTo>
                    <a:cubicBezTo>
                      <a:pt x="14100" y="2700"/>
                      <a:pt x="12750" y="2700"/>
                      <a:pt x="11400" y="2700"/>
                    </a:cubicBezTo>
                    <a:cubicBezTo>
                      <a:pt x="11400" y="2700"/>
                      <a:pt x="11400" y="2700"/>
                      <a:pt x="11400" y="2700"/>
                    </a:cubicBezTo>
                    <a:cubicBezTo>
                      <a:pt x="10050" y="2700"/>
                      <a:pt x="8700" y="2700"/>
                      <a:pt x="7350" y="2700"/>
                    </a:cubicBezTo>
                    <a:cubicBezTo>
                      <a:pt x="7350" y="4050"/>
                      <a:pt x="6000" y="5400"/>
                      <a:pt x="4650" y="675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78" name="Shape 4778"/>
              <p:cNvSpPr/>
              <p:nvPr/>
            </p:nvSpPr>
            <p:spPr>
              <a:xfrm>
                <a:off x="675198" y="4539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0"/>
                      <a:pt x="21600" y="0"/>
                    </a:cubicBezTo>
                    <a:cubicBezTo>
                      <a:pt x="21600" y="0"/>
                      <a:pt x="21600" y="0"/>
                      <a:pt x="21600" y="0"/>
                    </a:cubicBezTo>
                    <a:cubicBezTo>
                      <a:pt x="21600" y="0"/>
                      <a:pt x="0" y="108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79" name="Shape 4779"/>
              <p:cNvSpPr/>
              <p:nvPr/>
            </p:nvSpPr>
            <p:spPr>
              <a:xfrm>
                <a:off x="539608" y="309350"/>
                <a:ext cx="140892" cy="117426"/>
              </a:xfrm>
              <a:custGeom>
                <a:avLst/>
                <a:gdLst/>
                <a:ahLst/>
                <a:cxnLst>
                  <a:cxn ang="0">
                    <a:pos x="wd2" y="hd2"/>
                  </a:cxn>
                  <a:cxn ang="5400000">
                    <a:pos x="wd2" y="hd2"/>
                  </a:cxn>
                  <a:cxn ang="10800000">
                    <a:pos x="wd2" y="hd2"/>
                  </a:cxn>
                  <a:cxn ang="16200000">
                    <a:pos x="wd2" y="hd2"/>
                  </a:cxn>
                </a:cxnLst>
                <a:rect l="0" t="0" r="r" b="b"/>
                <a:pathLst>
                  <a:path w="21343" h="21600" fill="norm" stroke="1" extrusionOk="0">
                    <a:moveTo>
                      <a:pt x="351" y="13546"/>
                    </a:moveTo>
                    <a:cubicBezTo>
                      <a:pt x="656" y="13546"/>
                      <a:pt x="960" y="13546"/>
                      <a:pt x="1264" y="13546"/>
                    </a:cubicBezTo>
                    <a:cubicBezTo>
                      <a:pt x="2177" y="13546"/>
                      <a:pt x="2785" y="13546"/>
                      <a:pt x="2785" y="13912"/>
                    </a:cubicBezTo>
                    <a:cubicBezTo>
                      <a:pt x="3089" y="13546"/>
                      <a:pt x="3089" y="13180"/>
                      <a:pt x="3089" y="12814"/>
                    </a:cubicBezTo>
                    <a:cubicBezTo>
                      <a:pt x="3394" y="11715"/>
                      <a:pt x="4002" y="11349"/>
                      <a:pt x="4611" y="11349"/>
                    </a:cubicBezTo>
                    <a:cubicBezTo>
                      <a:pt x="4915" y="11349"/>
                      <a:pt x="5219" y="11715"/>
                      <a:pt x="5828" y="12081"/>
                    </a:cubicBezTo>
                    <a:cubicBezTo>
                      <a:pt x="5828" y="12447"/>
                      <a:pt x="6132" y="12447"/>
                      <a:pt x="6132" y="12447"/>
                    </a:cubicBezTo>
                    <a:cubicBezTo>
                      <a:pt x="6436" y="13180"/>
                      <a:pt x="6740" y="13180"/>
                      <a:pt x="7044" y="13180"/>
                    </a:cubicBezTo>
                    <a:cubicBezTo>
                      <a:pt x="8261" y="12447"/>
                      <a:pt x="8870" y="12814"/>
                      <a:pt x="8870" y="12814"/>
                    </a:cubicBezTo>
                    <a:cubicBezTo>
                      <a:pt x="9174" y="12814"/>
                      <a:pt x="9174" y="12814"/>
                      <a:pt x="9174" y="13180"/>
                    </a:cubicBezTo>
                    <a:cubicBezTo>
                      <a:pt x="9174" y="13180"/>
                      <a:pt x="9174" y="13180"/>
                      <a:pt x="9782" y="13180"/>
                    </a:cubicBezTo>
                    <a:cubicBezTo>
                      <a:pt x="10087" y="13180"/>
                      <a:pt x="10391" y="13180"/>
                      <a:pt x="10695" y="13180"/>
                    </a:cubicBezTo>
                    <a:cubicBezTo>
                      <a:pt x="11608" y="12814"/>
                      <a:pt x="12216" y="12814"/>
                      <a:pt x="12520" y="12814"/>
                    </a:cubicBezTo>
                    <a:cubicBezTo>
                      <a:pt x="12825" y="13180"/>
                      <a:pt x="13433" y="13180"/>
                      <a:pt x="20126" y="21600"/>
                    </a:cubicBezTo>
                    <a:cubicBezTo>
                      <a:pt x="20126" y="21600"/>
                      <a:pt x="20126" y="21600"/>
                      <a:pt x="20126" y="21600"/>
                    </a:cubicBezTo>
                    <a:cubicBezTo>
                      <a:pt x="20126" y="21600"/>
                      <a:pt x="20126" y="21600"/>
                      <a:pt x="20430" y="21600"/>
                    </a:cubicBezTo>
                    <a:cubicBezTo>
                      <a:pt x="20430" y="21600"/>
                      <a:pt x="20430" y="21600"/>
                      <a:pt x="20430" y="21600"/>
                    </a:cubicBezTo>
                    <a:cubicBezTo>
                      <a:pt x="20735" y="21600"/>
                      <a:pt x="20735" y="21600"/>
                      <a:pt x="20735" y="21600"/>
                    </a:cubicBezTo>
                    <a:cubicBezTo>
                      <a:pt x="20735" y="21600"/>
                      <a:pt x="20735" y="21600"/>
                      <a:pt x="21039" y="21600"/>
                    </a:cubicBezTo>
                    <a:cubicBezTo>
                      <a:pt x="21039" y="21600"/>
                      <a:pt x="21039" y="21600"/>
                      <a:pt x="21039" y="21600"/>
                    </a:cubicBezTo>
                    <a:cubicBezTo>
                      <a:pt x="21039" y="21234"/>
                      <a:pt x="21039" y="21234"/>
                      <a:pt x="21039" y="21234"/>
                    </a:cubicBezTo>
                    <a:cubicBezTo>
                      <a:pt x="21039" y="21234"/>
                      <a:pt x="21039" y="21234"/>
                      <a:pt x="21343" y="21234"/>
                    </a:cubicBezTo>
                    <a:cubicBezTo>
                      <a:pt x="20126" y="20136"/>
                      <a:pt x="19213" y="18671"/>
                      <a:pt x="17997" y="16841"/>
                    </a:cubicBezTo>
                    <a:cubicBezTo>
                      <a:pt x="16171" y="13912"/>
                      <a:pt x="14042" y="12814"/>
                      <a:pt x="13129" y="12814"/>
                    </a:cubicBezTo>
                    <a:cubicBezTo>
                      <a:pt x="11912" y="12814"/>
                      <a:pt x="11608" y="11715"/>
                      <a:pt x="11304" y="10617"/>
                    </a:cubicBezTo>
                    <a:cubicBezTo>
                      <a:pt x="10999" y="10617"/>
                      <a:pt x="10999" y="10251"/>
                      <a:pt x="10695" y="9885"/>
                    </a:cubicBezTo>
                    <a:cubicBezTo>
                      <a:pt x="9478" y="9885"/>
                      <a:pt x="7957" y="5492"/>
                      <a:pt x="7653" y="3295"/>
                    </a:cubicBezTo>
                    <a:cubicBezTo>
                      <a:pt x="7653" y="2563"/>
                      <a:pt x="7349" y="1098"/>
                      <a:pt x="6436" y="0"/>
                    </a:cubicBezTo>
                    <a:cubicBezTo>
                      <a:pt x="6436" y="0"/>
                      <a:pt x="6436" y="0"/>
                      <a:pt x="6436" y="0"/>
                    </a:cubicBezTo>
                    <a:cubicBezTo>
                      <a:pt x="6132" y="366"/>
                      <a:pt x="6132" y="366"/>
                      <a:pt x="6132" y="366"/>
                    </a:cubicBezTo>
                    <a:cubicBezTo>
                      <a:pt x="5828" y="732"/>
                      <a:pt x="5828" y="732"/>
                      <a:pt x="5523" y="1098"/>
                    </a:cubicBezTo>
                    <a:cubicBezTo>
                      <a:pt x="5523" y="1098"/>
                      <a:pt x="5523" y="1098"/>
                      <a:pt x="5219" y="1464"/>
                    </a:cubicBezTo>
                    <a:cubicBezTo>
                      <a:pt x="5219" y="1464"/>
                      <a:pt x="4915" y="1831"/>
                      <a:pt x="4915" y="1831"/>
                    </a:cubicBezTo>
                    <a:cubicBezTo>
                      <a:pt x="4915" y="1831"/>
                      <a:pt x="4611" y="1831"/>
                      <a:pt x="4611" y="1831"/>
                    </a:cubicBezTo>
                    <a:cubicBezTo>
                      <a:pt x="4611" y="2197"/>
                      <a:pt x="4306" y="2197"/>
                      <a:pt x="4002" y="2563"/>
                    </a:cubicBezTo>
                    <a:cubicBezTo>
                      <a:pt x="4002" y="2563"/>
                      <a:pt x="3698" y="2563"/>
                      <a:pt x="3698" y="2929"/>
                    </a:cubicBezTo>
                    <a:cubicBezTo>
                      <a:pt x="3394" y="3295"/>
                      <a:pt x="3089" y="3295"/>
                      <a:pt x="2785" y="3661"/>
                    </a:cubicBezTo>
                    <a:cubicBezTo>
                      <a:pt x="1873" y="4027"/>
                      <a:pt x="1873" y="4393"/>
                      <a:pt x="1873" y="4393"/>
                    </a:cubicBezTo>
                    <a:cubicBezTo>
                      <a:pt x="2177" y="5858"/>
                      <a:pt x="1568" y="7322"/>
                      <a:pt x="351" y="9153"/>
                    </a:cubicBezTo>
                    <a:cubicBezTo>
                      <a:pt x="-257" y="10251"/>
                      <a:pt x="47" y="11715"/>
                      <a:pt x="351" y="13180"/>
                    </a:cubicBezTo>
                    <a:cubicBezTo>
                      <a:pt x="351" y="13180"/>
                      <a:pt x="351" y="13180"/>
                      <a:pt x="351" y="13180"/>
                    </a:cubicBezTo>
                    <a:cubicBezTo>
                      <a:pt x="351" y="13546"/>
                      <a:pt x="351" y="13546"/>
                      <a:pt x="351" y="13546"/>
                    </a:cubicBezTo>
                    <a:cubicBezTo>
                      <a:pt x="351" y="13546"/>
                      <a:pt x="351" y="13546"/>
                      <a:pt x="351" y="13546"/>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80" name="Shape 4780"/>
              <p:cNvSpPr/>
              <p:nvPr/>
            </p:nvSpPr>
            <p:spPr>
              <a:xfrm>
                <a:off x="568256" y="31033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81" name="Shape 4781"/>
              <p:cNvSpPr/>
              <p:nvPr/>
            </p:nvSpPr>
            <p:spPr>
              <a:xfrm>
                <a:off x="564063" y="31773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82" name="Shape 4782"/>
              <p:cNvSpPr/>
              <p:nvPr/>
            </p:nvSpPr>
            <p:spPr>
              <a:xfrm>
                <a:off x="574547" y="3040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83" name="Shape 4783"/>
              <p:cNvSpPr/>
              <p:nvPr/>
            </p:nvSpPr>
            <p:spPr>
              <a:xfrm>
                <a:off x="534544" y="359675"/>
                <a:ext cx="12701" cy="20970"/>
              </a:xfrm>
              <a:custGeom>
                <a:avLst/>
                <a:gdLst/>
                <a:ahLst/>
                <a:cxnLst>
                  <a:cxn ang="0">
                    <a:pos x="wd2" y="hd2"/>
                  </a:cxn>
                  <a:cxn ang="5400000">
                    <a:pos x="wd2" y="hd2"/>
                  </a:cxn>
                  <a:cxn ang="10800000">
                    <a:pos x="wd2" y="hd2"/>
                  </a:cxn>
                  <a:cxn ang="16200000">
                    <a:pos x="wd2" y="hd2"/>
                  </a:cxn>
                </a:cxnLst>
                <a:rect l="0" t="0" r="r" b="b"/>
                <a:pathLst>
                  <a:path w="12471" h="21600" fill="norm" stroke="1" extrusionOk="0">
                    <a:moveTo>
                      <a:pt x="12471" y="0"/>
                    </a:moveTo>
                    <a:cubicBezTo>
                      <a:pt x="-9129" y="5891"/>
                      <a:pt x="1671" y="13745"/>
                      <a:pt x="12471" y="21600"/>
                    </a:cubicBezTo>
                    <a:cubicBezTo>
                      <a:pt x="12471" y="21600"/>
                      <a:pt x="12471" y="21600"/>
                      <a:pt x="12471" y="21600"/>
                    </a:cubicBezTo>
                    <a:cubicBezTo>
                      <a:pt x="12471" y="21600"/>
                      <a:pt x="12471" y="21600"/>
                      <a:pt x="12471" y="21600"/>
                    </a:cubicBezTo>
                    <a:cubicBezTo>
                      <a:pt x="1671" y="13745"/>
                      <a:pt x="-9129" y="5891"/>
                      <a:pt x="12471"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84" name="Shape 4784"/>
              <p:cNvSpPr/>
              <p:nvPr/>
            </p:nvSpPr>
            <p:spPr>
              <a:xfrm>
                <a:off x="671004" y="42677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85" name="Shape 4785"/>
              <p:cNvSpPr/>
              <p:nvPr/>
            </p:nvSpPr>
            <p:spPr>
              <a:xfrm>
                <a:off x="678402" y="4193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86" name="Shape 4786"/>
              <p:cNvSpPr/>
              <p:nvPr/>
            </p:nvSpPr>
            <p:spPr>
              <a:xfrm>
                <a:off x="460326" y="378547"/>
                <a:ext cx="327116" cy="25582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433" y="1361"/>
                    </a:moveTo>
                    <a:cubicBezTo>
                      <a:pt x="5433" y="1361"/>
                      <a:pt x="5433" y="1361"/>
                      <a:pt x="5433" y="1361"/>
                    </a:cubicBezTo>
                    <a:cubicBezTo>
                      <a:pt x="5433" y="1531"/>
                      <a:pt x="5301" y="1531"/>
                      <a:pt x="5301" y="1701"/>
                    </a:cubicBezTo>
                    <a:cubicBezTo>
                      <a:pt x="5301" y="1701"/>
                      <a:pt x="5301" y="1871"/>
                      <a:pt x="5301" y="1871"/>
                    </a:cubicBezTo>
                    <a:cubicBezTo>
                      <a:pt x="5301" y="1871"/>
                      <a:pt x="5301" y="2041"/>
                      <a:pt x="5168" y="2041"/>
                    </a:cubicBezTo>
                    <a:cubicBezTo>
                      <a:pt x="5168" y="2211"/>
                      <a:pt x="5168" y="2211"/>
                      <a:pt x="5036" y="2381"/>
                    </a:cubicBezTo>
                    <a:cubicBezTo>
                      <a:pt x="5036" y="2551"/>
                      <a:pt x="4903" y="2891"/>
                      <a:pt x="4903" y="2891"/>
                    </a:cubicBezTo>
                    <a:cubicBezTo>
                      <a:pt x="4903" y="3572"/>
                      <a:pt x="4373" y="4252"/>
                      <a:pt x="3975" y="4252"/>
                    </a:cubicBezTo>
                    <a:cubicBezTo>
                      <a:pt x="3975" y="4252"/>
                      <a:pt x="3843" y="4592"/>
                      <a:pt x="3710" y="4762"/>
                    </a:cubicBezTo>
                    <a:cubicBezTo>
                      <a:pt x="3578" y="5102"/>
                      <a:pt x="3445" y="5272"/>
                      <a:pt x="3313" y="5613"/>
                    </a:cubicBezTo>
                    <a:cubicBezTo>
                      <a:pt x="3180" y="5783"/>
                      <a:pt x="3180" y="5953"/>
                      <a:pt x="3048" y="6293"/>
                    </a:cubicBezTo>
                    <a:cubicBezTo>
                      <a:pt x="3048" y="6803"/>
                      <a:pt x="3048" y="7143"/>
                      <a:pt x="2783" y="7483"/>
                    </a:cubicBezTo>
                    <a:cubicBezTo>
                      <a:pt x="2650" y="7654"/>
                      <a:pt x="2518" y="7654"/>
                      <a:pt x="2385" y="7824"/>
                    </a:cubicBezTo>
                    <a:cubicBezTo>
                      <a:pt x="2253" y="7824"/>
                      <a:pt x="2253" y="7824"/>
                      <a:pt x="2253" y="7994"/>
                    </a:cubicBezTo>
                    <a:cubicBezTo>
                      <a:pt x="2385" y="8334"/>
                      <a:pt x="2253" y="8674"/>
                      <a:pt x="1988" y="9014"/>
                    </a:cubicBezTo>
                    <a:cubicBezTo>
                      <a:pt x="1855" y="9354"/>
                      <a:pt x="1723" y="9524"/>
                      <a:pt x="1723" y="9865"/>
                    </a:cubicBezTo>
                    <a:cubicBezTo>
                      <a:pt x="1723" y="9865"/>
                      <a:pt x="1723" y="11906"/>
                      <a:pt x="1458" y="12246"/>
                    </a:cubicBezTo>
                    <a:cubicBezTo>
                      <a:pt x="1325" y="12416"/>
                      <a:pt x="1193" y="12416"/>
                      <a:pt x="928" y="12246"/>
                    </a:cubicBezTo>
                    <a:cubicBezTo>
                      <a:pt x="928" y="12246"/>
                      <a:pt x="795" y="12246"/>
                      <a:pt x="663" y="12246"/>
                    </a:cubicBezTo>
                    <a:cubicBezTo>
                      <a:pt x="398" y="12246"/>
                      <a:pt x="398" y="12416"/>
                      <a:pt x="398" y="12416"/>
                    </a:cubicBezTo>
                    <a:cubicBezTo>
                      <a:pt x="398" y="12756"/>
                      <a:pt x="265" y="12926"/>
                      <a:pt x="133" y="13096"/>
                    </a:cubicBezTo>
                    <a:cubicBezTo>
                      <a:pt x="133" y="13096"/>
                      <a:pt x="0" y="13266"/>
                      <a:pt x="0" y="13266"/>
                    </a:cubicBezTo>
                    <a:cubicBezTo>
                      <a:pt x="133" y="13266"/>
                      <a:pt x="398" y="13436"/>
                      <a:pt x="530" y="13436"/>
                    </a:cubicBezTo>
                    <a:cubicBezTo>
                      <a:pt x="928" y="13606"/>
                      <a:pt x="1325" y="13776"/>
                      <a:pt x="1458" y="14287"/>
                    </a:cubicBezTo>
                    <a:cubicBezTo>
                      <a:pt x="1590" y="14457"/>
                      <a:pt x="1723" y="14627"/>
                      <a:pt x="1855" y="14967"/>
                    </a:cubicBezTo>
                    <a:cubicBezTo>
                      <a:pt x="2253" y="15307"/>
                      <a:pt x="2518" y="15817"/>
                      <a:pt x="2783" y="16328"/>
                    </a:cubicBezTo>
                    <a:cubicBezTo>
                      <a:pt x="3048" y="17178"/>
                      <a:pt x="3578" y="17518"/>
                      <a:pt x="3843" y="17518"/>
                    </a:cubicBezTo>
                    <a:cubicBezTo>
                      <a:pt x="3975" y="17518"/>
                      <a:pt x="4108" y="17688"/>
                      <a:pt x="4240" y="17688"/>
                    </a:cubicBezTo>
                    <a:cubicBezTo>
                      <a:pt x="4240" y="17858"/>
                      <a:pt x="4240" y="18028"/>
                      <a:pt x="4240" y="18198"/>
                    </a:cubicBezTo>
                    <a:cubicBezTo>
                      <a:pt x="4240" y="18369"/>
                      <a:pt x="4240" y="18539"/>
                      <a:pt x="4240" y="18879"/>
                    </a:cubicBezTo>
                    <a:cubicBezTo>
                      <a:pt x="4240" y="19049"/>
                      <a:pt x="4240" y="19049"/>
                      <a:pt x="4240" y="19219"/>
                    </a:cubicBezTo>
                    <a:cubicBezTo>
                      <a:pt x="4108" y="19219"/>
                      <a:pt x="4108" y="19389"/>
                      <a:pt x="4108" y="19389"/>
                    </a:cubicBezTo>
                    <a:cubicBezTo>
                      <a:pt x="4240" y="19389"/>
                      <a:pt x="4240" y="19389"/>
                      <a:pt x="4240" y="19389"/>
                    </a:cubicBezTo>
                    <a:cubicBezTo>
                      <a:pt x="4373" y="19389"/>
                      <a:pt x="4373" y="19389"/>
                      <a:pt x="4373" y="19389"/>
                    </a:cubicBezTo>
                    <a:cubicBezTo>
                      <a:pt x="4373" y="19389"/>
                      <a:pt x="4373" y="19559"/>
                      <a:pt x="4373" y="19559"/>
                    </a:cubicBezTo>
                    <a:cubicBezTo>
                      <a:pt x="4506" y="19559"/>
                      <a:pt x="4506" y="19559"/>
                      <a:pt x="4506" y="19559"/>
                    </a:cubicBezTo>
                    <a:cubicBezTo>
                      <a:pt x="4506" y="19559"/>
                      <a:pt x="4771" y="19559"/>
                      <a:pt x="4903" y="19559"/>
                    </a:cubicBezTo>
                    <a:cubicBezTo>
                      <a:pt x="5301" y="19559"/>
                      <a:pt x="5831" y="19729"/>
                      <a:pt x="6096" y="19899"/>
                    </a:cubicBezTo>
                    <a:cubicBezTo>
                      <a:pt x="6361" y="20409"/>
                      <a:pt x="7421" y="21090"/>
                      <a:pt x="7553" y="21090"/>
                    </a:cubicBezTo>
                    <a:cubicBezTo>
                      <a:pt x="7818" y="21090"/>
                      <a:pt x="9011" y="21260"/>
                      <a:pt x="9409" y="21600"/>
                    </a:cubicBezTo>
                    <a:cubicBezTo>
                      <a:pt x="9409" y="21430"/>
                      <a:pt x="9541" y="21430"/>
                      <a:pt x="9541" y="21260"/>
                    </a:cubicBezTo>
                    <a:cubicBezTo>
                      <a:pt x="9674" y="21090"/>
                      <a:pt x="9939" y="20750"/>
                      <a:pt x="10204" y="20580"/>
                    </a:cubicBezTo>
                    <a:cubicBezTo>
                      <a:pt x="10601" y="20239"/>
                      <a:pt x="10999" y="20069"/>
                      <a:pt x="11396" y="20069"/>
                    </a:cubicBezTo>
                    <a:cubicBezTo>
                      <a:pt x="11661" y="20069"/>
                      <a:pt x="11794" y="20239"/>
                      <a:pt x="11794" y="20409"/>
                    </a:cubicBezTo>
                    <a:cubicBezTo>
                      <a:pt x="11926" y="20580"/>
                      <a:pt x="12059" y="20750"/>
                      <a:pt x="12191" y="20580"/>
                    </a:cubicBezTo>
                    <a:cubicBezTo>
                      <a:pt x="12324" y="20580"/>
                      <a:pt x="12721" y="20409"/>
                      <a:pt x="12987" y="20409"/>
                    </a:cubicBezTo>
                    <a:cubicBezTo>
                      <a:pt x="12987" y="20409"/>
                      <a:pt x="12987" y="20409"/>
                      <a:pt x="12987" y="20409"/>
                    </a:cubicBezTo>
                    <a:cubicBezTo>
                      <a:pt x="12987" y="20239"/>
                      <a:pt x="12987" y="20239"/>
                      <a:pt x="12987" y="20239"/>
                    </a:cubicBezTo>
                    <a:cubicBezTo>
                      <a:pt x="12987" y="20239"/>
                      <a:pt x="12987" y="20239"/>
                      <a:pt x="12987" y="20239"/>
                    </a:cubicBezTo>
                    <a:cubicBezTo>
                      <a:pt x="13649" y="20069"/>
                      <a:pt x="13649" y="20069"/>
                      <a:pt x="13649" y="20069"/>
                    </a:cubicBezTo>
                    <a:cubicBezTo>
                      <a:pt x="13649" y="20069"/>
                      <a:pt x="13649" y="20069"/>
                      <a:pt x="13649" y="20069"/>
                    </a:cubicBezTo>
                    <a:cubicBezTo>
                      <a:pt x="13782" y="20069"/>
                      <a:pt x="13914" y="20069"/>
                      <a:pt x="14047" y="20069"/>
                    </a:cubicBezTo>
                    <a:cubicBezTo>
                      <a:pt x="14047" y="20069"/>
                      <a:pt x="14179" y="20069"/>
                      <a:pt x="14312" y="20069"/>
                    </a:cubicBezTo>
                    <a:cubicBezTo>
                      <a:pt x="14312" y="20069"/>
                      <a:pt x="14312" y="20069"/>
                      <a:pt x="14312" y="20069"/>
                    </a:cubicBezTo>
                    <a:cubicBezTo>
                      <a:pt x="14312" y="20069"/>
                      <a:pt x="14444" y="19899"/>
                      <a:pt x="14577" y="19729"/>
                    </a:cubicBezTo>
                    <a:cubicBezTo>
                      <a:pt x="14974" y="19389"/>
                      <a:pt x="15504" y="18709"/>
                      <a:pt x="16299" y="18709"/>
                    </a:cubicBezTo>
                    <a:cubicBezTo>
                      <a:pt x="16432" y="18709"/>
                      <a:pt x="16697" y="18709"/>
                      <a:pt x="16829" y="18709"/>
                    </a:cubicBezTo>
                    <a:cubicBezTo>
                      <a:pt x="17227" y="18709"/>
                      <a:pt x="17492" y="18879"/>
                      <a:pt x="17757" y="18539"/>
                    </a:cubicBezTo>
                    <a:cubicBezTo>
                      <a:pt x="18022" y="18028"/>
                      <a:pt x="20805" y="14457"/>
                      <a:pt x="21600" y="13436"/>
                    </a:cubicBezTo>
                    <a:cubicBezTo>
                      <a:pt x="21467" y="13436"/>
                      <a:pt x="21467" y="13436"/>
                      <a:pt x="21335" y="13436"/>
                    </a:cubicBezTo>
                    <a:cubicBezTo>
                      <a:pt x="21070" y="13436"/>
                      <a:pt x="20407" y="13436"/>
                      <a:pt x="19215" y="12926"/>
                    </a:cubicBezTo>
                    <a:cubicBezTo>
                      <a:pt x="18155" y="12416"/>
                      <a:pt x="16564" y="11565"/>
                      <a:pt x="16167" y="11565"/>
                    </a:cubicBezTo>
                    <a:cubicBezTo>
                      <a:pt x="16034" y="11395"/>
                      <a:pt x="15769" y="11225"/>
                      <a:pt x="15504" y="10885"/>
                    </a:cubicBezTo>
                    <a:cubicBezTo>
                      <a:pt x="15372" y="10715"/>
                      <a:pt x="15239" y="10375"/>
                      <a:pt x="15239" y="10375"/>
                    </a:cubicBezTo>
                    <a:cubicBezTo>
                      <a:pt x="14709" y="10035"/>
                      <a:pt x="14179" y="8674"/>
                      <a:pt x="14179" y="8504"/>
                    </a:cubicBezTo>
                    <a:cubicBezTo>
                      <a:pt x="14047" y="8334"/>
                      <a:pt x="14047" y="8334"/>
                      <a:pt x="14047" y="8334"/>
                    </a:cubicBezTo>
                    <a:cubicBezTo>
                      <a:pt x="14047" y="8334"/>
                      <a:pt x="14047" y="8334"/>
                      <a:pt x="14047" y="8334"/>
                    </a:cubicBezTo>
                    <a:cubicBezTo>
                      <a:pt x="14047" y="8164"/>
                      <a:pt x="14047" y="8164"/>
                      <a:pt x="14179" y="7994"/>
                    </a:cubicBezTo>
                    <a:cubicBezTo>
                      <a:pt x="14179" y="7994"/>
                      <a:pt x="14179" y="7994"/>
                      <a:pt x="14179" y="7994"/>
                    </a:cubicBezTo>
                    <a:cubicBezTo>
                      <a:pt x="14179" y="7994"/>
                      <a:pt x="14179" y="7824"/>
                      <a:pt x="14179" y="7824"/>
                    </a:cubicBezTo>
                    <a:cubicBezTo>
                      <a:pt x="14179" y="7824"/>
                      <a:pt x="14179" y="7654"/>
                      <a:pt x="14179" y="7654"/>
                    </a:cubicBezTo>
                    <a:cubicBezTo>
                      <a:pt x="14179" y="7654"/>
                      <a:pt x="14179" y="7654"/>
                      <a:pt x="14312" y="7654"/>
                    </a:cubicBezTo>
                    <a:cubicBezTo>
                      <a:pt x="14179" y="7654"/>
                      <a:pt x="14179" y="7654"/>
                      <a:pt x="14179" y="7654"/>
                    </a:cubicBezTo>
                    <a:cubicBezTo>
                      <a:pt x="14179" y="7654"/>
                      <a:pt x="14179" y="7654"/>
                      <a:pt x="14179" y="7654"/>
                    </a:cubicBezTo>
                    <a:cubicBezTo>
                      <a:pt x="14179" y="7654"/>
                      <a:pt x="14179" y="7483"/>
                      <a:pt x="14179" y="7483"/>
                    </a:cubicBezTo>
                    <a:cubicBezTo>
                      <a:pt x="14047" y="7483"/>
                      <a:pt x="14047" y="7483"/>
                      <a:pt x="14047" y="7483"/>
                    </a:cubicBezTo>
                    <a:cubicBezTo>
                      <a:pt x="14047" y="7483"/>
                      <a:pt x="14047" y="7483"/>
                      <a:pt x="14047" y="7654"/>
                    </a:cubicBezTo>
                    <a:cubicBezTo>
                      <a:pt x="13782" y="7824"/>
                      <a:pt x="13517" y="7824"/>
                      <a:pt x="13384" y="7824"/>
                    </a:cubicBezTo>
                    <a:cubicBezTo>
                      <a:pt x="12987" y="7824"/>
                      <a:pt x="12854" y="7654"/>
                      <a:pt x="12854" y="7483"/>
                    </a:cubicBezTo>
                    <a:cubicBezTo>
                      <a:pt x="12721" y="7313"/>
                      <a:pt x="12456" y="6123"/>
                      <a:pt x="12854" y="5443"/>
                    </a:cubicBezTo>
                    <a:cubicBezTo>
                      <a:pt x="12987" y="5443"/>
                      <a:pt x="12987" y="5272"/>
                      <a:pt x="13119" y="5272"/>
                    </a:cubicBezTo>
                    <a:cubicBezTo>
                      <a:pt x="13119" y="5272"/>
                      <a:pt x="13119" y="5272"/>
                      <a:pt x="13119" y="5272"/>
                    </a:cubicBezTo>
                    <a:cubicBezTo>
                      <a:pt x="13119" y="5102"/>
                      <a:pt x="13252" y="5102"/>
                      <a:pt x="13252" y="4932"/>
                    </a:cubicBezTo>
                    <a:cubicBezTo>
                      <a:pt x="13252" y="4932"/>
                      <a:pt x="13252" y="4932"/>
                      <a:pt x="13252" y="4932"/>
                    </a:cubicBezTo>
                    <a:cubicBezTo>
                      <a:pt x="13384" y="4762"/>
                      <a:pt x="13384" y="4592"/>
                      <a:pt x="13384" y="4592"/>
                    </a:cubicBezTo>
                    <a:cubicBezTo>
                      <a:pt x="13384" y="4592"/>
                      <a:pt x="13384" y="4592"/>
                      <a:pt x="13517" y="4592"/>
                    </a:cubicBezTo>
                    <a:cubicBezTo>
                      <a:pt x="13517" y="4422"/>
                      <a:pt x="13517" y="4422"/>
                      <a:pt x="13517" y="4422"/>
                    </a:cubicBezTo>
                    <a:cubicBezTo>
                      <a:pt x="12987" y="3742"/>
                      <a:pt x="12589" y="3061"/>
                      <a:pt x="12059" y="2551"/>
                    </a:cubicBezTo>
                    <a:cubicBezTo>
                      <a:pt x="12059" y="2551"/>
                      <a:pt x="12059" y="2551"/>
                      <a:pt x="12059" y="2551"/>
                    </a:cubicBezTo>
                    <a:cubicBezTo>
                      <a:pt x="11926" y="2381"/>
                      <a:pt x="11794" y="2211"/>
                      <a:pt x="11661" y="2041"/>
                    </a:cubicBezTo>
                    <a:cubicBezTo>
                      <a:pt x="11661" y="2041"/>
                      <a:pt x="11661" y="2041"/>
                      <a:pt x="11661" y="2041"/>
                    </a:cubicBezTo>
                    <a:cubicBezTo>
                      <a:pt x="11529" y="1871"/>
                      <a:pt x="11396" y="1701"/>
                      <a:pt x="11264" y="1531"/>
                    </a:cubicBezTo>
                    <a:cubicBezTo>
                      <a:pt x="11264" y="1531"/>
                      <a:pt x="11264" y="1531"/>
                      <a:pt x="11264" y="1531"/>
                    </a:cubicBezTo>
                    <a:cubicBezTo>
                      <a:pt x="11131" y="1361"/>
                      <a:pt x="11131" y="1191"/>
                      <a:pt x="10999" y="1191"/>
                    </a:cubicBezTo>
                    <a:cubicBezTo>
                      <a:pt x="10999" y="1191"/>
                      <a:pt x="10999" y="1191"/>
                      <a:pt x="10999" y="1191"/>
                    </a:cubicBezTo>
                    <a:cubicBezTo>
                      <a:pt x="10734" y="850"/>
                      <a:pt x="10601" y="850"/>
                      <a:pt x="10601" y="680"/>
                    </a:cubicBezTo>
                    <a:cubicBezTo>
                      <a:pt x="10601" y="680"/>
                      <a:pt x="10601" y="680"/>
                      <a:pt x="10469" y="680"/>
                    </a:cubicBezTo>
                    <a:cubicBezTo>
                      <a:pt x="10336" y="680"/>
                      <a:pt x="10204" y="680"/>
                      <a:pt x="10071" y="850"/>
                    </a:cubicBezTo>
                    <a:cubicBezTo>
                      <a:pt x="9806" y="850"/>
                      <a:pt x="9674" y="850"/>
                      <a:pt x="9541" y="850"/>
                    </a:cubicBezTo>
                    <a:cubicBezTo>
                      <a:pt x="9276" y="850"/>
                      <a:pt x="9144" y="850"/>
                      <a:pt x="9144" y="680"/>
                    </a:cubicBezTo>
                    <a:cubicBezTo>
                      <a:pt x="9011" y="680"/>
                      <a:pt x="9011" y="680"/>
                      <a:pt x="8879" y="680"/>
                    </a:cubicBezTo>
                    <a:cubicBezTo>
                      <a:pt x="8879" y="680"/>
                      <a:pt x="8879" y="680"/>
                      <a:pt x="8613" y="680"/>
                    </a:cubicBezTo>
                    <a:cubicBezTo>
                      <a:pt x="8481" y="850"/>
                      <a:pt x="8348" y="850"/>
                      <a:pt x="8216" y="850"/>
                    </a:cubicBezTo>
                    <a:cubicBezTo>
                      <a:pt x="7951" y="850"/>
                      <a:pt x="7686" y="510"/>
                      <a:pt x="7553" y="340"/>
                    </a:cubicBezTo>
                    <a:cubicBezTo>
                      <a:pt x="7553" y="340"/>
                      <a:pt x="7421" y="340"/>
                      <a:pt x="7421" y="170"/>
                    </a:cubicBezTo>
                    <a:cubicBezTo>
                      <a:pt x="7288" y="0"/>
                      <a:pt x="7288" y="0"/>
                      <a:pt x="7288" y="0"/>
                    </a:cubicBezTo>
                    <a:cubicBezTo>
                      <a:pt x="7288" y="0"/>
                      <a:pt x="7156" y="170"/>
                      <a:pt x="7156" y="340"/>
                    </a:cubicBezTo>
                    <a:cubicBezTo>
                      <a:pt x="7156" y="340"/>
                      <a:pt x="7156" y="340"/>
                      <a:pt x="7156" y="510"/>
                    </a:cubicBezTo>
                    <a:cubicBezTo>
                      <a:pt x="7023" y="850"/>
                      <a:pt x="6891" y="1191"/>
                      <a:pt x="6626" y="1191"/>
                    </a:cubicBezTo>
                    <a:cubicBezTo>
                      <a:pt x="6493" y="1191"/>
                      <a:pt x="6361" y="1191"/>
                      <a:pt x="6228" y="1020"/>
                    </a:cubicBezTo>
                    <a:cubicBezTo>
                      <a:pt x="6228" y="1020"/>
                      <a:pt x="6228" y="1020"/>
                      <a:pt x="5831" y="1020"/>
                    </a:cubicBezTo>
                    <a:cubicBezTo>
                      <a:pt x="5698" y="1020"/>
                      <a:pt x="5566" y="1020"/>
                      <a:pt x="5433" y="1020"/>
                    </a:cubicBezTo>
                    <a:cubicBezTo>
                      <a:pt x="5433" y="1020"/>
                      <a:pt x="5433" y="1020"/>
                      <a:pt x="5433" y="1020"/>
                    </a:cubicBezTo>
                    <a:cubicBezTo>
                      <a:pt x="5433" y="1020"/>
                      <a:pt x="5433" y="1020"/>
                      <a:pt x="5433" y="1020"/>
                    </a:cubicBezTo>
                    <a:cubicBezTo>
                      <a:pt x="5433" y="1191"/>
                      <a:pt x="5433" y="1191"/>
                      <a:pt x="5433" y="13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87" name="Shape 4787"/>
              <p:cNvSpPr/>
              <p:nvPr/>
            </p:nvSpPr>
            <p:spPr>
              <a:xfrm>
                <a:off x="674209" y="46341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88" name="Shape 4788"/>
              <p:cNvSpPr/>
              <p:nvPr/>
            </p:nvSpPr>
            <p:spPr>
              <a:xfrm>
                <a:off x="657433" y="61229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89" name="Shape 4789"/>
              <p:cNvSpPr/>
              <p:nvPr/>
            </p:nvSpPr>
            <p:spPr>
              <a:xfrm>
                <a:off x="534706" y="3910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10800"/>
                      <a:pt x="21600" y="10800"/>
                      <a:pt x="21600" y="0"/>
                    </a:cubicBezTo>
                    <a:cubicBezTo>
                      <a:pt x="21600" y="10800"/>
                      <a:pt x="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90" name="Shape 4790"/>
              <p:cNvSpPr/>
              <p:nvPr/>
            </p:nvSpPr>
            <p:spPr>
              <a:xfrm>
                <a:off x="515834" y="59970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0" y="0"/>
                      <a:pt x="21600" y="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91" name="Shape 4791"/>
              <p:cNvSpPr/>
              <p:nvPr/>
            </p:nvSpPr>
            <p:spPr>
              <a:xfrm>
                <a:off x="523233" y="59132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92" name="Shape 4792"/>
              <p:cNvSpPr/>
              <p:nvPr/>
            </p:nvSpPr>
            <p:spPr>
              <a:xfrm>
                <a:off x="532609" y="39631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0"/>
                      <a:pt x="21600" y="0"/>
                    </a:cubicBezTo>
                    <a:cubicBezTo>
                      <a:pt x="21600" y="0"/>
                      <a:pt x="216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93" name="Shape 4793"/>
              <p:cNvSpPr/>
              <p:nvPr/>
            </p:nvSpPr>
            <p:spPr>
              <a:xfrm>
                <a:off x="542105" y="38687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94" name="Shape 4794"/>
              <p:cNvSpPr/>
              <p:nvPr/>
            </p:nvSpPr>
            <p:spPr>
              <a:xfrm>
                <a:off x="663724" y="42566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95" name="Shape 4795"/>
              <p:cNvSpPr/>
              <p:nvPr/>
            </p:nvSpPr>
            <p:spPr>
              <a:xfrm>
                <a:off x="652132" y="4330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10800"/>
                      <a:pt x="0" y="10800"/>
                      <a:pt x="0" y="21600"/>
                    </a:cubicBezTo>
                    <a:cubicBezTo>
                      <a:pt x="0" y="10800"/>
                      <a:pt x="216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96" name="Shape 4796"/>
              <p:cNvSpPr/>
              <p:nvPr/>
            </p:nvSpPr>
            <p:spPr>
              <a:xfrm>
                <a:off x="668907" y="46871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797" name="Shape 4797"/>
              <p:cNvSpPr/>
              <p:nvPr/>
            </p:nvSpPr>
            <p:spPr>
              <a:xfrm>
                <a:off x="674209" y="46131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798" name="Shape 4798"/>
              <p:cNvSpPr/>
              <p:nvPr/>
            </p:nvSpPr>
            <p:spPr>
              <a:xfrm>
                <a:off x="650035" y="4361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21600"/>
                      <a:pt x="0" y="21600"/>
                    </a:cubicBezTo>
                    <a:cubicBezTo>
                      <a:pt x="10800" y="2160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799" name="Shape 4799"/>
              <p:cNvSpPr/>
              <p:nvPr/>
            </p:nvSpPr>
            <p:spPr>
              <a:xfrm>
                <a:off x="654229" y="42881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10800"/>
                      <a:pt x="0" y="21600"/>
                    </a:cubicBezTo>
                    <a:cubicBezTo>
                      <a:pt x="21600" y="108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00" name="Shape 4800"/>
              <p:cNvSpPr/>
              <p:nvPr/>
            </p:nvSpPr>
            <p:spPr>
              <a:xfrm>
                <a:off x="590274" y="386935"/>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01" name="Shape 4801"/>
              <p:cNvSpPr/>
              <p:nvPr/>
            </p:nvSpPr>
            <p:spPr>
              <a:xfrm>
                <a:off x="557772" y="38268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6200" y="10800"/>
                      <a:pt x="10800" y="21600"/>
                      <a:pt x="0" y="21600"/>
                    </a:cubicBezTo>
                    <a:cubicBezTo>
                      <a:pt x="10800" y="21600"/>
                      <a:pt x="16200" y="108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02" name="Shape 4802"/>
              <p:cNvSpPr/>
              <p:nvPr/>
            </p:nvSpPr>
            <p:spPr>
              <a:xfrm>
                <a:off x="508554" y="12581"/>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03" name="Shape 4803"/>
              <p:cNvSpPr/>
              <p:nvPr/>
            </p:nvSpPr>
            <p:spPr>
              <a:xfrm>
                <a:off x="510651" y="0"/>
                <a:ext cx="1271" cy="12700"/>
              </a:xfrm>
              <a:prstGeom prst="ellipse">
                <a:avLst/>
              </a:prstGeom>
              <a:noFill/>
              <a:ln w="12700" cap="flat">
                <a:noFill/>
                <a:miter lim="400000"/>
              </a:ln>
              <a:effectLst/>
            </p:spPr>
            <p:txBody>
              <a:bodyPr wrap="square" lIns="45719" tIns="45719" rIns="45719" bIns="45719" numCol="1" anchor="t">
                <a:noAutofit/>
              </a:bodyPr>
              <a:lstStyle/>
              <a:p>
                <a:pPr/>
              </a:p>
            </p:txBody>
          </p:sp>
          <p:sp>
            <p:nvSpPr>
              <p:cNvPr id="4804" name="Shape 4804"/>
              <p:cNvSpPr/>
              <p:nvPr/>
            </p:nvSpPr>
            <p:spPr>
              <a:xfrm>
                <a:off x="510651" y="629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05" name="Shape 4805"/>
              <p:cNvSpPr/>
              <p:nvPr/>
            </p:nvSpPr>
            <p:spPr>
              <a:xfrm>
                <a:off x="496962" y="2411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0" y="21600"/>
                      <a:pt x="0" y="21600"/>
                      <a:pt x="0" y="21600"/>
                    </a:cubicBezTo>
                    <a:cubicBezTo>
                      <a:pt x="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06" name="Shape 4806"/>
              <p:cNvSpPr/>
              <p:nvPr/>
            </p:nvSpPr>
            <p:spPr>
              <a:xfrm>
                <a:off x="504361" y="20968"/>
                <a:ext cx="1" cy="12701"/>
              </a:xfrm>
              <a:custGeom>
                <a:avLst/>
                <a:gdLst/>
                <a:ahLst/>
                <a:cxnLst>
                  <a:cxn ang="0">
                    <a:pos x="wd2" y="hd2"/>
                  </a:cxn>
                  <a:cxn ang="5400000">
                    <a:pos x="wd2" y="hd2"/>
                  </a:cxn>
                  <a:cxn ang="10800000">
                    <a:pos x="wd2" y="hd2"/>
                  </a:cxn>
                  <a:cxn ang="16200000">
                    <a:pos x="wd2" y="hd2"/>
                  </a:cxn>
                </a:cxnLst>
                <a:rect l="0" t="0" r="r" b="b"/>
                <a:pathLst>
                  <a:path w="0" h="21600" fill="norm" stroke="1" extrusionOk="0">
                    <a:moveTo>
                      <a:pt x="0" y="21600"/>
                    </a:moveTo>
                    <a:cubicBezTo>
                      <a:pt x="0" y="0"/>
                      <a:pt x="0" y="0"/>
                      <a:pt x="0" y="0"/>
                    </a:cubicBezTo>
                    <a:cubicBezTo>
                      <a:pt x="0" y="0"/>
                      <a:pt x="0" y="0"/>
                      <a:pt x="0" y="0"/>
                    </a:cubicBezTo>
                    <a:lnTo>
                      <a:pt x="0" y="21600"/>
                    </a:lnTo>
                    <a:close/>
                  </a:path>
                </a:pathLst>
              </a:custGeom>
              <a:noFill/>
              <a:ln w="12700" cap="flat">
                <a:noFill/>
                <a:miter lim="400000"/>
              </a:ln>
              <a:effectLst/>
            </p:spPr>
            <p:txBody>
              <a:bodyPr wrap="square" lIns="45719" tIns="45719" rIns="45719" bIns="45719" numCol="1" anchor="t">
                <a:noAutofit/>
              </a:bodyPr>
              <a:lstStyle/>
              <a:p>
                <a:pPr/>
              </a:p>
            </p:txBody>
          </p:sp>
          <p:sp>
            <p:nvSpPr>
              <p:cNvPr id="4807" name="Shape 4807"/>
              <p:cNvSpPr/>
              <p:nvPr/>
            </p:nvSpPr>
            <p:spPr>
              <a:xfrm>
                <a:off x="501156" y="2836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08" name="Shape 4808"/>
              <p:cNvSpPr/>
              <p:nvPr/>
            </p:nvSpPr>
            <p:spPr>
              <a:xfrm>
                <a:off x="519039" y="272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09" name="Shape 4809"/>
              <p:cNvSpPr/>
              <p:nvPr/>
            </p:nvSpPr>
            <p:spPr>
              <a:xfrm>
                <a:off x="509543" y="3256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10" name="Shape 4810"/>
              <p:cNvSpPr/>
              <p:nvPr/>
            </p:nvSpPr>
            <p:spPr>
              <a:xfrm>
                <a:off x="501156" y="2836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11" name="Shape 4811"/>
              <p:cNvSpPr/>
              <p:nvPr/>
            </p:nvSpPr>
            <p:spPr>
              <a:xfrm>
                <a:off x="479198" y="607612"/>
                <a:ext cx="169849" cy="211282"/>
              </a:xfrm>
              <a:custGeom>
                <a:avLst/>
                <a:gdLst/>
                <a:ahLst/>
                <a:cxnLst>
                  <a:cxn ang="0">
                    <a:pos x="wd2" y="hd2"/>
                  </a:cxn>
                  <a:cxn ang="5400000">
                    <a:pos x="wd2" y="hd2"/>
                  </a:cxn>
                  <a:cxn ang="10800000">
                    <a:pos x="wd2" y="hd2"/>
                  </a:cxn>
                  <a:cxn ang="16200000">
                    <a:pos x="wd2" y="hd2"/>
                  </a:cxn>
                </a:cxnLst>
                <a:rect l="0" t="0" r="r" b="b"/>
                <a:pathLst>
                  <a:path w="21600" h="21549" fill="norm" stroke="1" extrusionOk="0">
                    <a:moveTo>
                      <a:pt x="21600" y="2212"/>
                    </a:moveTo>
                    <a:cubicBezTo>
                      <a:pt x="20829" y="2418"/>
                      <a:pt x="20057" y="2212"/>
                      <a:pt x="19543" y="1595"/>
                    </a:cubicBezTo>
                    <a:cubicBezTo>
                      <a:pt x="19029" y="1595"/>
                      <a:pt x="18257" y="1800"/>
                      <a:pt x="17743" y="2006"/>
                    </a:cubicBezTo>
                    <a:cubicBezTo>
                      <a:pt x="17229" y="2212"/>
                      <a:pt x="16971" y="2623"/>
                      <a:pt x="16714" y="2829"/>
                    </a:cubicBezTo>
                    <a:cubicBezTo>
                      <a:pt x="16457" y="3240"/>
                      <a:pt x="15943" y="3446"/>
                      <a:pt x="15686" y="3446"/>
                    </a:cubicBezTo>
                    <a:cubicBezTo>
                      <a:pt x="15429" y="3446"/>
                      <a:pt x="15429" y="3446"/>
                      <a:pt x="15171" y="3240"/>
                    </a:cubicBezTo>
                    <a:cubicBezTo>
                      <a:pt x="14914" y="3240"/>
                      <a:pt x="12857" y="2829"/>
                      <a:pt x="12086" y="2829"/>
                    </a:cubicBezTo>
                    <a:cubicBezTo>
                      <a:pt x="11314" y="2829"/>
                      <a:pt x="9000" y="1595"/>
                      <a:pt x="8486" y="1183"/>
                    </a:cubicBezTo>
                    <a:cubicBezTo>
                      <a:pt x="8229" y="1183"/>
                      <a:pt x="7457" y="978"/>
                      <a:pt x="6943" y="978"/>
                    </a:cubicBezTo>
                    <a:cubicBezTo>
                      <a:pt x="6429" y="978"/>
                      <a:pt x="5914" y="978"/>
                      <a:pt x="5657" y="772"/>
                    </a:cubicBezTo>
                    <a:cubicBezTo>
                      <a:pt x="5657" y="772"/>
                      <a:pt x="5400" y="772"/>
                      <a:pt x="5400" y="772"/>
                    </a:cubicBezTo>
                    <a:cubicBezTo>
                      <a:pt x="5400" y="772"/>
                      <a:pt x="5400" y="772"/>
                      <a:pt x="5400" y="772"/>
                    </a:cubicBezTo>
                    <a:cubicBezTo>
                      <a:pt x="4886" y="566"/>
                      <a:pt x="4886" y="566"/>
                      <a:pt x="4886" y="566"/>
                    </a:cubicBezTo>
                    <a:cubicBezTo>
                      <a:pt x="4886" y="566"/>
                      <a:pt x="4629" y="566"/>
                      <a:pt x="4629" y="566"/>
                    </a:cubicBezTo>
                    <a:cubicBezTo>
                      <a:pt x="4371" y="360"/>
                      <a:pt x="4371" y="360"/>
                      <a:pt x="4371" y="360"/>
                    </a:cubicBezTo>
                    <a:cubicBezTo>
                      <a:pt x="4371" y="360"/>
                      <a:pt x="4371" y="360"/>
                      <a:pt x="4371" y="360"/>
                    </a:cubicBezTo>
                    <a:cubicBezTo>
                      <a:pt x="4371" y="360"/>
                      <a:pt x="4371" y="360"/>
                      <a:pt x="4371" y="360"/>
                    </a:cubicBezTo>
                    <a:cubicBezTo>
                      <a:pt x="4371" y="360"/>
                      <a:pt x="4114" y="360"/>
                      <a:pt x="4114" y="360"/>
                    </a:cubicBezTo>
                    <a:cubicBezTo>
                      <a:pt x="4114" y="360"/>
                      <a:pt x="3857" y="155"/>
                      <a:pt x="3857" y="155"/>
                    </a:cubicBezTo>
                    <a:cubicBezTo>
                      <a:pt x="3857" y="-51"/>
                      <a:pt x="3343" y="-51"/>
                      <a:pt x="2571" y="155"/>
                    </a:cubicBezTo>
                    <a:cubicBezTo>
                      <a:pt x="2057" y="155"/>
                      <a:pt x="771" y="772"/>
                      <a:pt x="771" y="978"/>
                    </a:cubicBezTo>
                    <a:cubicBezTo>
                      <a:pt x="514" y="1183"/>
                      <a:pt x="514" y="1183"/>
                      <a:pt x="514" y="1183"/>
                    </a:cubicBezTo>
                    <a:cubicBezTo>
                      <a:pt x="514" y="1183"/>
                      <a:pt x="514" y="1183"/>
                      <a:pt x="514" y="1183"/>
                    </a:cubicBezTo>
                    <a:cubicBezTo>
                      <a:pt x="1543" y="2006"/>
                      <a:pt x="1543" y="2006"/>
                      <a:pt x="1543" y="2006"/>
                    </a:cubicBezTo>
                    <a:cubicBezTo>
                      <a:pt x="1800" y="3652"/>
                      <a:pt x="1800" y="3652"/>
                      <a:pt x="1800" y="3652"/>
                    </a:cubicBezTo>
                    <a:cubicBezTo>
                      <a:pt x="3086" y="4475"/>
                      <a:pt x="3086" y="4475"/>
                      <a:pt x="3086" y="4475"/>
                    </a:cubicBezTo>
                    <a:cubicBezTo>
                      <a:pt x="3086" y="4680"/>
                      <a:pt x="3086" y="4680"/>
                      <a:pt x="3086" y="4680"/>
                    </a:cubicBezTo>
                    <a:cubicBezTo>
                      <a:pt x="3086" y="4680"/>
                      <a:pt x="3086" y="5709"/>
                      <a:pt x="3086" y="6738"/>
                    </a:cubicBezTo>
                    <a:cubicBezTo>
                      <a:pt x="2829" y="7766"/>
                      <a:pt x="1543" y="9000"/>
                      <a:pt x="771" y="9618"/>
                    </a:cubicBezTo>
                    <a:cubicBezTo>
                      <a:pt x="771" y="9618"/>
                      <a:pt x="771" y="9618"/>
                      <a:pt x="771" y="9618"/>
                    </a:cubicBezTo>
                    <a:cubicBezTo>
                      <a:pt x="771" y="9618"/>
                      <a:pt x="771" y="9618"/>
                      <a:pt x="771" y="9618"/>
                    </a:cubicBezTo>
                    <a:cubicBezTo>
                      <a:pt x="771" y="9618"/>
                      <a:pt x="771" y="9618"/>
                      <a:pt x="771" y="9618"/>
                    </a:cubicBezTo>
                    <a:cubicBezTo>
                      <a:pt x="771" y="9823"/>
                      <a:pt x="771" y="9823"/>
                      <a:pt x="771" y="9823"/>
                    </a:cubicBezTo>
                    <a:cubicBezTo>
                      <a:pt x="771" y="9823"/>
                      <a:pt x="771" y="9823"/>
                      <a:pt x="771" y="9823"/>
                    </a:cubicBezTo>
                    <a:cubicBezTo>
                      <a:pt x="771" y="9823"/>
                      <a:pt x="771" y="9823"/>
                      <a:pt x="771" y="9823"/>
                    </a:cubicBezTo>
                    <a:cubicBezTo>
                      <a:pt x="771" y="9823"/>
                      <a:pt x="771" y="9823"/>
                      <a:pt x="771" y="9823"/>
                    </a:cubicBezTo>
                    <a:cubicBezTo>
                      <a:pt x="771" y="9823"/>
                      <a:pt x="771" y="9823"/>
                      <a:pt x="771" y="10029"/>
                    </a:cubicBezTo>
                    <a:cubicBezTo>
                      <a:pt x="771" y="10029"/>
                      <a:pt x="771" y="10029"/>
                      <a:pt x="771" y="10029"/>
                    </a:cubicBezTo>
                    <a:cubicBezTo>
                      <a:pt x="514" y="10029"/>
                      <a:pt x="514" y="10029"/>
                      <a:pt x="514" y="10029"/>
                    </a:cubicBezTo>
                    <a:cubicBezTo>
                      <a:pt x="514" y="10235"/>
                      <a:pt x="514" y="10235"/>
                      <a:pt x="514" y="10235"/>
                    </a:cubicBezTo>
                    <a:cubicBezTo>
                      <a:pt x="514" y="10235"/>
                      <a:pt x="514" y="10235"/>
                      <a:pt x="514" y="10440"/>
                    </a:cubicBezTo>
                    <a:cubicBezTo>
                      <a:pt x="514" y="10440"/>
                      <a:pt x="257" y="10440"/>
                      <a:pt x="257" y="10440"/>
                    </a:cubicBezTo>
                    <a:cubicBezTo>
                      <a:pt x="1286" y="10852"/>
                      <a:pt x="2314" y="11263"/>
                      <a:pt x="2057" y="11675"/>
                    </a:cubicBezTo>
                    <a:cubicBezTo>
                      <a:pt x="2057" y="12292"/>
                      <a:pt x="1543" y="12292"/>
                      <a:pt x="1029" y="12498"/>
                    </a:cubicBezTo>
                    <a:cubicBezTo>
                      <a:pt x="257" y="12703"/>
                      <a:pt x="0" y="12703"/>
                      <a:pt x="0" y="13115"/>
                    </a:cubicBezTo>
                    <a:cubicBezTo>
                      <a:pt x="11057" y="17846"/>
                      <a:pt x="11057" y="17846"/>
                      <a:pt x="11057" y="17846"/>
                    </a:cubicBezTo>
                    <a:cubicBezTo>
                      <a:pt x="10800" y="19286"/>
                      <a:pt x="10800" y="19286"/>
                      <a:pt x="10800" y="19286"/>
                    </a:cubicBezTo>
                    <a:cubicBezTo>
                      <a:pt x="11057" y="19286"/>
                      <a:pt x="11314" y="19698"/>
                      <a:pt x="11829" y="19903"/>
                    </a:cubicBezTo>
                    <a:cubicBezTo>
                      <a:pt x="11829" y="19903"/>
                      <a:pt x="11829" y="19903"/>
                      <a:pt x="12086" y="19903"/>
                    </a:cubicBezTo>
                    <a:cubicBezTo>
                      <a:pt x="12086" y="19903"/>
                      <a:pt x="12343" y="20109"/>
                      <a:pt x="12343" y="20109"/>
                    </a:cubicBezTo>
                    <a:cubicBezTo>
                      <a:pt x="12343" y="20109"/>
                      <a:pt x="12343" y="20109"/>
                      <a:pt x="12600" y="20315"/>
                    </a:cubicBezTo>
                    <a:cubicBezTo>
                      <a:pt x="12600" y="20315"/>
                      <a:pt x="12857" y="20315"/>
                      <a:pt x="12857" y="20520"/>
                    </a:cubicBezTo>
                    <a:cubicBezTo>
                      <a:pt x="12857" y="20520"/>
                      <a:pt x="13114" y="20520"/>
                      <a:pt x="13114" y="20520"/>
                    </a:cubicBezTo>
                    <a:cubicBezTo>
                      <a:pt x="13371" y="20726"/>
                      <a:pt x="13371" y="20726"/>
                      <a:pt x="13629" y="20726"/>
                    </a:cubicBezTo>
                    <a:cubicBezTo>
                      <a:pt x="13629" y="20932"/>
                      <a:pt x="13629" y="20932"/>
                      <a:pt x="13886" y="20932"/>
                    </a:cubicBezTo>
                    <a:cubicBezTo>
                      <a:pt x="13886" y="20932"/>
                      <a:pt x="14143" y="21138"/>
                      <a:pt x="14143" y="21138"/>
                    </a:cubicBezTo>
                    <a:cubicBezTo>
                      <a:pt x="14143" y="21138"/>
                      <a:pt x="14400" y="21343"/>
                      <a:pt x="14400" y="21343"/>
                    </a:cubicBezTo>
                    <a:cubicBezTo>
                      <a:pt x="14657" y="21343"/>
                      <a:pt x="14657" y="21549"/>
                      <a:pt x="14914" y="21549"/>
                    </a:cubicBezTo>
                    <a:cubicBezTo>
                      <a:pt x="14914" y="21549"/>
                      <a:pt x="14914" y="21549"/>
                      <a:pt x="14914" y="21549"/>
                    </a:cubicBezTo>
                    <a:cubicBezTo>
                      <a:pt x="15943" y="19698"/>
                      <a:pt x="17229" y="17435"/>
                      <a:pt x="17486" y="17023"/>
                    </a:cubicBezTo>
                    <a:cubicBezTo>
                      <a:pt x="18000" y="16406"/>
                      <a:pt x="18514" y="16200"/>
                      <a:pt x="18771" y="15995"/>
                    </a:cubicBezTo>
                    <a:cubicBezTo>
                      <a:pt x="19029" y="15995"/>
                      <a:pt x="19286" y="15789"/>
                      <a:pt x="19543" y="15789"/>
                    </a:cubicBezTo>
                    <a:cubicBezTo>
                      <a:pt x="19800" y="15378"/>
                      <a:pt x="20057" y="15378"/>
                      <a:pt x="20314" y="15378"/>
                    </a:cubicBezTo>
                    <a:cubicBezTo>
                      <a:pt x="20571" y="15378"/>
                      <a:pt x="20571" y="15378"/>
                      <a:pt x="20571" y="15378"/>
                    </a:cubicBezTo>
                    <a:cubicBezTo>
                      <a:pt x="20571" y="15378"/>
                      <a:pt x="20571" y="15378"/>
                      <a:pt x="20571" y="15378"/>
                    </a:cubicBezTo>
                    <a:cubicBezTo>
                      <a:pt x="20571" y="15378"/>
                      <a:pt x="20829" y="15172"/>
                      <a:pt x="21086" y="14966"/>
                    </a:cubicBezTo>
                    <a:cubicBezTo>
                      <a:pt x="21086" y="14966"/>
                      <a:pt x="21086" y="14966"/>
                      <a:pt x="21086" y="14760"/>
                    </a:cubicBezTo>
                    <a:cubicBezTo>
                      <a:pt x="19800" y="13115"/>
                      <a:pt x="19800" y="13115"/>
                      <a:pt x="19800" y="13115"/>
                    </a:cubicBezTo>
                    <a:cubicBezTo>
                      <a:pt x="19543" y="4680"/>
                      <a:pt x="19543" y="4680"/>
                      <a:pt x="19543" y="4680"/>
                    </a:cubicBezTo>
                    <a:cubicBezTo>
                      <a:pt x="21086" y="2829"/>
                      <a:pt x="21086" y="2829"/>
                      <a:pt x="21086" y="2829"/>
                    </a:cubicBezTo>
                    <a:cubicBezTo>
                      <a:pt x="21600" y="2212"/>
                      <a:pt x="21600" y="2212"/>
                      <a:pt x="21600" y="2212"/>
                    </a:cubicBezTo>
                    <a:cubicBezTo>
                      <a:pt x="21600" y="2212"/>
                      <a:pt x="21600" y="2212"/>
                      <a:pt x="21600" y="221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12" name="Shape 4812"/>
              <p:cNvSpPr/>
              <p:nvPr/>
            </p:nvSpPr>
            <p:spPr>
              <a:xfrm>
                <a:off x="632271" y="630174"/>
                <a:ext cx="16776" cy="230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0"/>
                    </a:lnTo>
                    <a:lnTo>
                      <a:pt x="16200" y="5891"/>
                    </a:lnTo>
                    <a:lnTo>
                      <a:pt x="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13" name="Shape 4813"/>
              <p:cNvSpPr/>
              <p:nvPr/>
            </p:nvSpPr>
            <p:spPr>
              <a:xfrm>
                <a:off x="633260" y="735018"/>
                <a:ext cx="12701" cy="167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14" name="Shape 4814"/>
              <p:cNvSpPr/>
              <p:nvPr/>
            </p:nvSpPr>
            <p:spPr>
              <a:xfrm>
                <a:off x="513737" y="60809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21600" y="21600"/>
                    </a:cubicBezTo>
                    <a:cubicBezTo>
                      <a:pt x="21600" y="21600"/>
                      <a:pt x="10800" y="21600"/>
                      <a:pt x="1080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15" name="Shape 4815"/>
              <p:cNvSpPr/>
              <p:nvPr/>
            </p:nvSpPr>
            <p:spPr>
              <a:xfrm>
                <a:off x="478090" y="6122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16" name="Shape 4816"/>
              <p:cNvSpPr/>
              <p:nvPr/>
            </p:nvSpPr>
            <p:spPr>
              <a:xfrm>
                <a:off x="507447" y="611302"/>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17" name="Shape 4817"/>
              <p:cNvSpPr/>
              <p:nvPr/>
            </p:nvSpPr>
            <p:spPr>
              <a:xfrm>
                <a:off x="509543" y="60600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18" name="Shape 4818"/>
              <p:cNvSpPr/>
              <p:nvPr/>
            </p:nvSpPr>
            <p:spPr>
              <a:xfrm>
                <a:off x="382741" y="625980"/>
                <a:ext cx="113233" cy="1174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129" y="0"/>
                    </a:moveTo>
                    <a:cubicBezTo>
                      <a:pt x="18129" y="366"/>
                      <a:pt x="17743" y="366"/>
                      <a:pt x="17357" y="732"/>
                    </a:cubicBezTo>
                    <a:cubicBezTo>
                      <a:pt x="17357" y="732"/>
                      <a:pt x="17357" y="1464"/>
                      <a:pt x="15429" y="1464"/>
                    </a:cubicBezTo>
                    <a:cubicBezTo>
                      <a:pt x="15043" y="1464"/>
                      <a:pt x="14271" y="1464"/>
                      <a:pt x="13886" y="1098"/>
                    </a:cubicBezTo>
                    <a:cubicBezTo>
                      <a:pt x="13886" y="1098"/>
                      <a:pt x="13500" y="1098"/>
                      <a:pt x="13500" y="1098"/>
                    </a:cubicBezTo>
                    <a:cubicBezTo>
                      <a:pt x="13500" y="1098"/>
                      <a:pt x="13500" y="1098"/>
                      <a:pt x="13114" y="1098"/>
                    </a:cubicBezTo>
                    <a:cubicBezTo>
                      <a:pt x="12729" y="1464"/>
                      <a:pt x="11571" y="1831"/>
                      <a:pt x="11571" y="2197"/>
                    </a:cubicBezTo>
                    <a:cubicBezTo>
                      <a:pt x="11186" y="2197"/>
                      <a:pt x="10800" y="2563"/>
                      <a:pt x="10800" y="2563"/>
                    </a:cubicBezTo>
                    <a:cubicBezTo>
                      <a:pt x="10029" y="2563"/>
                      <a:pt x="9643" y="2197"/>
                      <a:pt x="9257" y="1831"/>
                    </a:cubicBezTo>
                    <a:cubicBezTo>
                      <a:pt x="8871" y="1831"/>
                      <a:pt x="8486" y="1464"/>
                      <a:pt x="8100" y="1464"/>
                    </a:cubicBezTo>
                    <a:cubicBezTo>
                      <a:pt x="8100" y="1464"/>
                      <a:pt x="7714" y="1464"/>
                      <a:pt x="7714" y="1464"/>
                    </a:cubicBezTo>
                    <a:cubicBezTo>
                      <a:pt x="7714" y="1464"/>
                      <a:pt x="7714" y="1464"/>
                      <a:pt x="7329" y="1464"/>
                    </a:cubicBezTo>
                    <a:cubicBezTo>
                      <a:pt x="7329" y="1464"/>
                      <a:pt x="6943" y="1831"/>
                      <a:pt x="6943" y="1831"/>
                    </a:cubicBezTo>
                    <a:cubicBezTo>
                      <a:pt x="6943" y="1831"/>
                      <a:pt x="6943" y="1831"/>
                      <a:pt x="6557" y="1831"/>
                    </a:cubicBezTo>
                    <a:cubicBezTo>
                      <a:pt x="6171" y="1831"/>
                      <a:pt x="5786" y="2197"/>
                      <a:pt x="5400" y="2197"/>
                    </a:cubicBezTo>
                    <a:cubicBezTo>
                      <a:pt x="5400" y="2929"/>
                      <a:pt x="5400" y="4393"/>
                      <a:pt x="5400" y="5125"/>
                    </a:cubicBezTo>
                    <a:cubicBezTo>
                      <a:pt x="5400" y="5492"/>
                      <a:pt x="5400" y="5492"/>
                      <a:pt x="5786" y="5858"/>
                    </a:cubicBezTo>
                    <a:cubicBezTo>
                      <a:pt x="6171" y="5858"/>
                      <a:pt x="6557" y="6590"/>
                      <a:pt x="6557" y="7322"/>
                    </a:cubicBezTo>
                    <a:cubicBezTo>
                      <a:pt x="6557" y="8054"/>
                      <a:pt x="6171" y="8420"/>
                      <a:pt x="5786" y="9153"/>
                    </a:cubicBezTo>
                    <a:cubicBezTo>
                      <a:pt x="5786" y="9153"/>
                      <a:pt x="5400" y="9519"/>
                      <a:pt x="5400" y="9519"/>
                    </a:cubicBezTo>
                    <a:cubicBezTo>
                      <a:pt x="5400" y="10617"/>
                      <a:pt x="3857" y="10983"/>
                      <a:pt x="3086" y="11349"/>
                    </a:cubicBezTo>
                    <a:cubicBezTo>
                      <a:pt x="3086" y="11349"/>
                      <a:pt x="2700" y="11715"/>
                      <a:pt x="2700" y="12081"/>
                    </a:cubicBezTo>
                    <a:cubicBezTo>
                      <a:pt x="2314" y="12447"/>
                      <a:pt x="2314" y="12814"/>
                      <a:pt x="1543" y="13546"/>
                    </a:cubicBezTo>
                    <a:cubicBezTo>
                      <a:pt x="1543" y="13546"/>
                      <a:pt x="1543" y="13912"/>
                      <a:pt x="1157" y="14644"/>
                    </a:cubicBezTo>
                    <a:cubicBezTo>
                      <a:pt x="1157" y="15010"/>
                      <a:pt x="1157" y="15376"/>
                      <a:pt x="771" y="16108"/>
                    </a:cubicBezTo>
                    <a:cubicBezTo>
                      <a:pt x="386" y="16841"/>
                      <a:pt x="0" y="18305"/>
                      <a:pt x="0" y="19403"/>
                    </a:cubicBezTo>
                    <a:cubicBezTo>
                      <a:pt x="0" y="19403"/>
                      <a:pt x="0" y="19769"/>
                      <a:pt x="0" y="20136"/>
                    </a:cubicBezTo>
                    <a:cubicBezTo>
                      <a:pt x="0" y="20502"/>
                      <a:pt x="0" y="20502"/>
                      <a:pt x="0" y="20502"/>
                    </a:cubicBezTo>
                    <a:cubicBezTo>
                      <a:pt x="0" y="20868"/>
                      <a:pt x="0" y="21234"/>
                      <a:pt x="0" y="21234"/>
                    </a:cubicBezTo>
                    <a:cubicBezTo>
                      <a:pt x="0" y="21234"/>
                      <a:pt x="0" y="21600"/>
                      <a:pt x="0" y="21600"/>
                    </a:cubicBezTo>
                    <a:cubicBezTo>
                      <a:pt x="0" y="21600"/>
                      <a:pt x="0" y="21600"/>
                      <a:pt x="0" y="21600"/>
                    </a:cubicBezTo>
                    <a:cubicBezTo>
                      <a:pt x="0" y="21600"/>
                      <a:pt x="0" y="21600"/>
                      <a:pt x="0" y="21600"/>
                    </a:cubicBezTo>
                    <a:cubicBezTo>
                      <a:pt x="0" y="21234"/>
                      <a:pt x="386" y="21234"/>
                      <a:pt x="386" y="21234"/>
                    </a:cubicBezTo>
                    <a:cubicBezTo>
                      <a:pt x="771" y="21234"/>
                      <a:pt x="771" y="20868"/>
                      <a:pt x="2314" y="20868"/>
                    </a:cubicBezTo>
                    <a:cubicBezTo>
                      <a:pt x="2314" y="20502"/>
                      <a:pt x="2314" y="20502"/>
                      <a:pt x="2314" y="20502"/>
                    </a:cubicBezTo>
                    <a:cubicBezTo>
                      <a:pt x="3086" y="20502"/>
                      <a:pt x="3086" y="20502"/>
                      <a:pt x="3086" y="20502"/>
                    </a:cubicBezTo>
                    <a:cubicBezTo>
                      <a:pt x="3857" y="20136"/>
                      <a:pt x="3857" y="20136"/>
                      <a:pt x="3857" y="20136"/>
                    </a:cubicBezTo>
                    <a:cubicBezTo>
                      <a:pt x="3857" y="20136"/>
                      <a:pt x="3857" y="20136"/>
                      <a:pt x="3857" y="20136"/>
                    </a:cubicBezTo>
                    <a:cubicBezTo>
                      <a:pt x="3857" y="20136"/>
                      <a:pt x="3857" y="20136"/>
                      <a:pt x="3857" y="20136"/>
                    </a:cubicBezTo>
                    <a:cubicBezTo>
                      <a:pt x="3857" y="20136"/>
                      <a:pt x="4243" y="20136"/>
                      <a:pt x="4243" y="20136"/>
                    </a:cubicBezTo>
                    <a:cubicBezTo>
                      <a:pt x="4243" y="20136"/>
                      <a:pt x="4629" y="20136"/>
                      <a:pt x="4629" y="20136"/>
                    </a:cubicBezTo>
                    <a:cubicBezTo>
                      <a:pt x="4629" y="20136"/>
                      <a:pt x="4629" y="20136"/>
                      <a:pt x="4629" y="20136"/>
                    </a:cubicBezTo>
                    <a:cubicBezTo>
                      <a:pt x="4629" y="20136"/>
                      <a:pt x="5014" y="20136"/>
                      <a:pt x="5014" y="20136"/>
                    </a:cubicBezTo>
                    <a:cubicBezTo>
                      <a:pt x="5014" y="20136"/>
                      <a:pt x="5014" y="19769"/>
                      <a:pt x="5014" y="19769"/>
                    </a:cubicBezTo>
                    <a:cubicBezTo>
                      <a:pt x="5400" y="19769"/>
                      <a:pt x="5400" y="19769"/>
                      <a:pt x="5400" y="19769"/>
                    </a:cubicBezTo>
                    <a:cubicBezTo>
                      <a:pt x="8486" y="19769"/>
                      <a:pt x="8486" y="19769"/>
                      <a:pt x="8486" y="19769"/>
                    </a:cubicBezTo>
                    <a:cubicBezTo>
                      <a:pt x="8871" y="17939"/>
                      <a:pt x="10414" y="15742"/>
                      <a:pt x="11957" y="15010"/>
                    </a:cubicBezTo>
                    <a:cubicBezTo>
                      <a:pt x="13500" y="14644"/>
                      <a:pt x="15429" y="14644"/>
                      <a:pt x="17357" y="15010"/>
                    </a:cubicBezTo>
                    <a:cubicBezTo>
                      <a:pt x="17357" y="15010"/>
                      <a:pt x="17357" y="15010"/>
                      <a:pt x="17743" y="15010"/>
                    </a:cubicBezTo>
                    <a:cubicBezTo>
                      <a:pt x="17743" y="15010"/>
                      <a:pt x="17743" y="15010"/>
                      <a:pt x="17743" y="15010"/>
                    </a:cubicBezTo>
                    <a:cubicBezTo>
                      <a:pt x="17743" y="14644"/>
                      <a:pt x="17743" y="14644"/>
                      <a:pt x="17743" y="14644"/>
                    </a:cubicBezTo>
                    <a:cubicBezTo>
                      <a:pt x="17743" y="14644"/>
                      <a:pt x="17743" y="14278"/>
                      <a:pt x="17743" y="14278"/>
                    </a:cubicBezTo>
                    <a:cubicBezTo>
                      <a:pt x="17743" y="14278"/>
                      <a:pt x="18129" y="14278"/>
                      <a:pt x="18129" y="14278"/>
                    </a:cubicBezTo>
                    <a:cubicBezTo>
                      <a:pt x="18129" y="13912"/>
                      <a:pt x="18129" y="13912"/>
                      <a:pt x="18129" y="13912"/>
                    </a:cubicBezTo>
                    <a:cubicBezTo>
                      <a:pt x="18129" y="13912"/>
                      <a:pt x="18129" y="13912"/>
                      <a:pt x="18129" y="13912"/>
                    </a:cubicBezTo>
                    <a:cubicBezTo>
                      <a:pt x="18129" y="13912"/>
                      <a:pt x="18129" y="13546"/>
                      <a:pt x="18129" y="13546"/>
                    </a:cubicBezTo>
                    <a:cubicBezTo>
                      <a:pt x="18129" y="13546"/>
                      <a:pt x="18129" y="13546"/>
                      <a:pt x="18514" y="13546"/>
                    </a:cubicBezTo>
                    <a:cubicBezTo>
                      <a:pt x="18514" y="13546"/>
                      <a:pt x="18514" y="13546"/>
                      <a:pt x="18514" y="13546"/>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514" y="13180"/>
                      <a:pt x="18514" y="13180"/>
                    </a:cubicBezTo>
                    <a:cubicBezTo>
                      <a:pt x="18514" y="13180"/>
                      <a:pt x="18900" y="12814"/>
                      <a:pt x="18900" y="12814"/>
                    </a:cubicBezTo>
                    <a:cubicBezTo>
                      <a:pt x="19671" y="12081"/>
                      <a:pt x="21214" y="9885"/>
                      <a:pt x="21600" y="8420"/>
                    </a:cubicBezTo>
                    <a:cubicBezTo>
                      <a:pt x="21600" y="8054"/>
                      <a:pt x="21600" y="8054"/>
                      <a:pt x="21600" y="7688"/>
                    </a:cubicBezTo>
                    <a:cubicBezTo>
                      <a:pt x="21600" y="6590"/>
                      <a:pt x="21600" y="5858"/>
                      <a:pt x="21600" y="5492"/>
                    </a:cubicBezTo>
                    <a:cubicBezTo>
                      <a:pt x="20057" y="4027"/>
                      <a:pt x="20057" y="4027"/>
                      <a:pt x="20057" y="4027"/>
                    </a:cubicBezTo>
                    <a:cubicBezTo>
                      <a:pt x="19286" y="1098"/>
                      <a:pt x="19286" y="1098"/>
                      <a:pt x="19286" y="1098"/>
                    </a:cubicBezTo>
                    <a:cubicBezTo>
                      <a:pt x="18129" y="0"/>
                      <a:pt x="18129" y="0"/>
                      <a:pt x="18129" y="0"/>
                    </a:cubicBezTo>
                    <a:cubicBezTo>
                      <a:pt x="18129" y="0"/>
                      <a:pt x="18129" y="0"/>
                      <a:pt x="18129"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19" name="Shape 4819"/>
              <p:cNvSpPr/>
              <p:nvPr/>
            </p:nvSpPr>
            <p:spPr>
              <a:xfrm>
                <a:off x="383730" y="73391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4320" y="0"/>
                      <a:pt x="4320" y="21600"/>
                      <a:pt x="0" y="21600"/>
                    </a:cubicBezTo>
                    <a:cubicBezTo>
                      <a:pt x="4320" y="21600"/>
                      <a:pt x="1296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20" name="Shape 4820"/>
              <p:cNvSpPr/>
              <p:nvPr/>
            </p:nvSpPr>
            <p:spPr>
              <a:xfrm>
                <a:off x="377440" y="73600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21" name="Shape 4821"/>
              <p:cNvSpPr/>
              <p:nvPr/>
            </p:nvSpPr>
            <p:spPr>
              <a:xfrm>
                <a:off x="395263" y="72971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0" y="21600"/>
                      <a:pt x="0" y="21600"/>
                      <a:pt x="0" y="21600"/>
                    </a:cubicBezTo>
                    <a:cubicBezTo>
                      <a:pt x="0" y="21600"/>
                      <a:pt x="10800" y="21600"/>
                      <a:pt x="10800" y="0"/>
                    </a:cubicBezTo>
                    <a:cubicBezTo>
                      <a:pt x="108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22" name="Shape 4822"/>
              <p:cNvSpPr/>
              <p:nvPr/>
            </p:nvSpPr>
            <p:spPr>
              <a:xfrm>
                <a:off x="408893" y="6311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7200" y="21600"/>
                      <a:pt x="14400" y="0"/>
                      <a:pt x="21600" y="0"/>
                    </a:cubicBezTo>
                    <a:cubicBezTo>
                      <a:pt x="14400" y="0"/>
                      <a:pt x="720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23" name="Shape 4823"/>
              <p:cNvSpPr/>
              <p:nvPr/>
            </p:nvSpPr>
            <p:spPr>
              <a:xfrm>
                <a:off x="419377" y="63436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24" name="Shape 4824"/>
              <p:cNvSpPr/>
              <p:nvPr/>
            </p:nvSpPr>
            <p:spPr>
              <a:xfrm>
                <a:off x="415184" y="6290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25" name="Shape 4825"/>
              <p:cNvSpPr/>
              <p:nvPr/>
            </p:nvSpPr>
            <p:spPr>
              <a:xfrm>
                <a:off x="477101" y="69616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26" name="Shape 4826"/>
              <p:cNvSpPr/>
              <p:nvPr/>
            </p:nvSpPr>
            <p:spPr>
              <a:xfrm>
                <a:off x="495973" y="65527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27" name="Shape 4827"/>
              <p:cNvSpPr/>
              <p:nvPr/>
            </p:nvSpPr>
            <p:spPr>
              <a:xfrm>
                <a:off x="477101" y="69406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28" name="Shape 4828"/>
              <p:cNvSpPr/>
              <p:nvPr/>
            </p:nvSpPr>
            <p:spPr>
              <a:xfrm>
                <a:off x="475004" y="69826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29" name="Shape 4829"/>
              <p:cNvSpPr/>
              <p:nvPr/>
            </p:nvSpPr>
            <p:spPr>
              <a:xfrm>
                <a:off x="691068" y="999226"/>
                <a:ext cx="153920" cy="308243"/>
              </a:xfrm>
              <a:custGeom>
                <a:avLst/>
                <a:gdLst/>
                <a:ahLst/>
                <a:cxnLst>
                  <a:cxn ang="0">
                    <a:pos x="wd2" y="hd2"/>
                  </a:cxn>
                  <a:cxn ang="5400000">
                    <a:pos x="wd2" y="hd2"/>
                  </a:cxn>
                  <a:cxn ang="10800000">
                    <a:pos x="wd2" y="hd2"/>
                  </a:cxn>
                  <a:cxn ang="16200000">
                    <a:pos x="wd2" y="hd2"/>
                  </a:cxn>
                </a:cxnLst>
                <a:rect l="0" t="0" r="r" b="b"/>
                <a:pathLst>
                  <a:path w="21140" h="21600" fill="norm" stroke="1" extrusionOk="0">
                    <a:moveTo>
                      <a:pt x="18566" y="561"/>
                    </a:moveTo>
                    <a:cubicBezTo>
                      <a:pt x="18292" y="281"/>
                      <a:pt x="18019" y="140"/>
                      <a:pt x="18019" y="0"/>
                    </a:cubicBezTo>
                    <a:cubicBezTo>
                      <a:pt x="17746" y="140"/>
                      <a:pt x="17746" y="281"/>
                      <a:pt x="17472" y="281"/>
                    </a:cubicBezTo>
                    <a:cubicBezTo>
                      <a:pt x="17472" y="421"/>
                      <a:pt x="17199" y="842"/>
                      <a:pt x="17199" y="1262"/>
                    </a:cubicBezTo>
                    <a:cubicBezTo>
                      <a:pt x="17472" y="1403"/>
                      <a:pt x="17199" y="1543"/>
                      <a:pt x="16925" y="1823"/>
                    </a:cubicBezTo>
                    <a:cubicBezTo>
                      <a:pt x="16378" y="2104"/>
                      <a:pt x="15558" y="2244"/>
                      <a:pt x="14738" y="2244"/>
                    </a:cubicBezTo>
                    <a:cubicBezTo>
                      <a:pt x="14465" y="2244"/>
                      <a:pt x="14191" y="2244"/>
                      <a:pt x="13918" y="2384"/>
                    </a:cubicBezTo>
                    <a:cubicBezTo>
                      <a:pt x="13918" y="2384"/>
                      <a:pt x="13918" y="2525"/>
                      <a:pt x="13918" y="2525"/>
                    </a:cubicBezTo>
                    <a:cubicBezTo>
                      <a:pt x="14191" y="2945"/>
                      <a:pt x="13918" y="3226"/>
                      <a:pt x="13644" y="3226"/>
                    </a:cubicBezTo>
                    <a:cubicBezTo>
                      <a:pt x="13644" y="3226"/>
                      <a:pt x="13644" y="3366"/>
                      <a:pt x="13644" y="3366"/>
                    </a:cubicBezTo>
                    <a:cubicBezTo>
                      <a:pt x="13918" y="3506"/>
                      <a:pt x="13918" y="3787"/>
                      <a:pt x="13644" y="3927"/>
                    </a:cubicBezTo>
                    <a:cubicBezTo>
                      <a:pt x="13371" y="4348"/>
                      <a:pt x="12277" y="4769"/>
                      <a:pt x="11184" y="4769"/>
                    </a:cubicBezTo>
                    <a:cubicBezTo>
                      <a:pt x="10637" y="4769"/>
                      <a:pt x="10090" y="5049"/>
                      <a:pt x="9543" y="5190"/>
                    </a:cubicBezTo>
                    <a:cubicBezTo>
                      <a:pt x="8449" y="5610"/>
                      <a:pt x="7629" y="5891"/>
                      <a:pt x="6535" y="5891"/>
                    </a:cubicBezTo>
                    <a:cubicBezTo>
                      <a:pt x="5989" y="5891"/>
                      <a:pt x="5442" y="5891"/>
                      <a:pt x="4895" y="6031"/>
                    </a:cubicBezTo>
                    <a:cubicBezTo>
                      <a:pt x="4075" y="6171"/>
                      <a:pt x="3528" y="6312"/>
                      <a:pt x="2708" y="6312"/>
                    </a:cubicBezTo>
                    <a:cubicBezTo>
                      <a:pt x="2708" y="6312"/>
                      <a:pt x="2708" y="6592"/>
                      <a:pt x="2708" y="6873"/>
                    </a:cubicBezTo>
                    <a:cubicBezTo>
                      <a:pt x="2434" y="7294"/>
                      <a:pt x="2434" y="7714"/>
                      <a:pt x="1887" y="8275"/>
                    </a:cubicBezTo>
                    <a:cubicBezTo>
                      <a:pt x="1341" y="8836"/>
                      <a:pt x="1341" y="9678"/>
                      <a:pt x="2434" y="10800"/>
                    </a:cubicBezTo>
                    <a:cubicBezTo>
                      <a:pt x="3254" y="11922"/>
                      <a:pt x="4075" y="12904"/>
                      <a:pt x="1614" y="14306"/>
                    </a:cubicBezTo>
                    <a:cubicBezTo>
                      <a:pt x="-300" y="15569"/>
                      <a:pt x="-300" y="16971"/>
                      <a:pt x="520" y="17813"/>
                    </a:cubicBezTo>
                    <a:cubicBezTo>
                      <a:pt x="794" y="18234"/>
                      <a:pt x="1067" y="18655"/>
                      <a:pt x="1341" y="19216"/>
                    </a:cubicBezTo>
                    <a:cubicBezTo>
                      <a:pt x="1614" y="19777"/>
                      <a:pt x="1887" y="20338"/>
                      <a:pt x="2434" y="20758"/>
                    </a:cubicBezTo>
                    <a:cubicBezTo>
                      <a:pt x="3254" y="21179"/>
                      <a:pt x="4895" y="21600"/>
                      <a:pt x="6262" y="21600"/>
                    </a:cubicBezTo>
                    <a:cubicBezTo>
                      <a:pt x="6535" y="21600"/>
                      <a:pt x="6809" y="21460"/>
                      <a:pt x="7082" y="21460"/>
                    </a:cubicBezTo>
                    <a:cubicBezTo>
                      <a:pt x="7629" y="21179"/>
                      <a:pt x="8449" y="21179"/>
                      <a:pt x="8996" y="21179"/>
                    </a:cubicBezTo>
                    <a:cubicBezTo>
                      <a:pt x="9543" y="21179"/>
                      <a:pt x="9816" y="21039"/>
                      <a:pt x="10363" y="20899"/>
                    </a:cubicBezTo>
                    <a:cubicBezTo>
                      <a:pt x="10910" y="20478"/>
                      <a:pt x="12004" y="18514"/>
                      <a:pt x="13097" y="16691"/>
                    </a:cubicBezTo>
                    <a:cubicBezTo>
                      <a:pt x="13644" y="15849"/>
                      <a:pt x="14191" y="15008"/>
                      <a:pt x="14738" y="14306"/>
                    </a:cubicBezTo>
                    <a:cubicBezTo>
                      <a:pt x="15832" y="12483"/>
                      <a:pt x="18019" y="8836"/>
                      <a:pt x="18019" y="8275"/>
                    </a:cubicBezTo>
                    <a:cubicBezTo>
                      <a:pt x="17746" y="7855"/>
                      <a:pt x="18019" y="7574"/>
                      <a:pt x="18292" y="7294"/>
                    </a:cubicBezTo>
                    <a:cubicBezTo>
                      <a:pt x="18566" y="7013"/>
                      <a:pt x="18839" y="6873"/>
                      <a:pt x="18566" y="6592"/>
                    </a:cubicBezTo>
                    <a:cubicBezTo>
                      <a:pt x="18019" y="6031"/>
                      <a:pt x="18292" y="5470"/>
                      <a:pt x="18566" y="5190"/>
                    </a:cubicBezTo>
                    <a:cubicBezTo>
                      <a:pt x="18839" y="5049"/>
                      <a:pt x="19386" y="5049"/>
                      <a:pt x="19386" y="5049"/>
                    </a:cubicBezTo>
                    <a:cubicBezTo>
                      <a:pt x="19659" y="5049"/>
                      <a:pt x="19933" y="5049"/>
                      <a:pt x="20206" y="5330"/>
                    </a:cubicBezTo>
                    <a:cubicBezTo>
                      <a:pt x="20480" y="5470"/>
                      <a:pt x="20753" y="5610"/>
                      <a:pt x="20753" y="5610"/>
                    </a:cubicBezTo>
                    <a:cubicBezTo>
                      <a:pt x="20753" y="5610"/>
                      <a:pt x="21027" y="5470"/>
                      <a:pt x="21027" y="5190"/>
                    </a:cubicBezTo>
                    <a:cubicBezTo>
                      <a:pt x="21300" y="4909"/>
                      <a:pt x="21027" y="4348"/>
                      <a:pt x="20753" y="3927"/>
                    </a:cubicBezTo>
                    <a:cubicBezTo>
                      <a:pt x="20480" y="3366"/>
                      <a:pt x="19933" y="2805"/>
                      <a:pt x="19933" y="2244"/>
                    </a:cubicBezTo>
                    <a:cubicBezTo>
                      <a:pt x="19933" y="1683"/>
                      <a:pt x="19113" y="982"/>
                      <a:pt x="18566" y="561"/>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30" name="Shape 4830"/>
              <p:cNvSpPr/>
              <p:nvPr/>
            </p:nvSpPr>
            <p:spPr>
              <a:xfrm>
                <a:off x="677295" y="33550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31" name="Shape 4831"/>
              <p:cNvSpPr/>
              <p:nvPr/>
            </p:nvSpPr>
            <p:spPr>
              <a:xfrm>
                <a:off x="681488" y="3334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32" name="Shape 4832"/>
              <p:cNvSpPr/>
              <p:nvPr/>
            </p:nvSpPr>
            <p:spPr>
              <a:xfrm>
                <a:off x="679392" y="34080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33" name="Shape 4833"/>
              <p:cNvSpPr/>
              <p:nvPr/>
            </p:nvSpPr>
            <p:spPr>
              <a:xfrm>
                <a:off x="359675" y="999226"/>
                <a:ext cx="20970" cy="17824"/>
              </a:xfrm>
              <a:custGeom>
                <a:avLst/>
                <a:gdLst/>
                <a:ahLst/>
                <a:cxnLst>
                  <a:cxn ang="0">
                    <a:pos x="wd2" y="hd2"/>
                  </a:cxn>
                  <a:cxn ang="5400000">
                    <a:pos x="wd2" y="hd2"/>
                  </a:cxn>
                  <a:cxn ang="10800000">
                    <a:pos x="wd2" y="hd2"/>
                  </a:cxn>
                  <a:cxn ang="16200000">
                    <a:pos x="wd2" y="hd2"/>
                  </a:cxn>
                </a:cxnLst>
                <a:rect l="0" t="0" r="r" b="b"/>
                <a:pathLst>
                  <a:path w="21600" h="20400" fill="norm" stroke="1" extrusionOk="0">
                    <a:moveTo>
                      <a:pt x="8640" y="19440"/>
                    </a:moveTo>
                    <a:cubicBezTo>
                      <a:pt x="10800" y="21600"/>
                      <a:pt x="17280" y="19440"/>
                      <a:pt x="19440" y="19440"/>
                    </a:cubicBezTo>
                    <a:cubicBezTo>
                      <a:pt x="21600" y="19440"/>
                      <a:pt x="21600" y="17280"/>
                      <a:pt x="21600" y="12960"/>
                    </a:cubicBezTo>
                    <a:cubicBezTo>
                      <a:pt x="21600" y="10800"/>
                      <a:pt x="21600" y="4320"/>
                      <a:pt x="21600" y="0"/>
                    </a:cubicBezTo>
                    <a:cubicBezTo>
                      <a:pt x="21600" y="0"/>
                      <a:pt x="21600" y="2160"/>
                      <a:pt x="21600" y="2160"/>
                    </a:cubicBezTo>
                    <a:cubicBezTo>
                      <a:pt x="17280" y="4320"/>
                      <a:pt x="12960" y="6480"/>
                      <a:pt x="6480" y="4320"/>
                    </a:cubicBezTo>
                    <a:cubicBezTo>
                      <a:pt x="4320" y="4320"/>
                      <a:pt x="2160" y="2160"/>
                      <a:pt x="0" y="0"/>
                    </a:cubicBezTo>
                    <a:cubicBezTo>
                      <a:pt x="0" y="2160"/>
                      <a:pt x="0" y="2160"/>
                      <a:pt x="0" y="2160"/>
                    </a:cubicBezTo>
                    <a:cubicBezTo>
                      <a:pt x="0" y="6480"/>
                      <a:pt x="4320" y="17280"/>
                      <a:pt x="8640" y="1944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34" name="Shape 4834"/>
              <p:cNvSpPr/>
              <p:nvPr/>
            </p:nvSpPr>
            <p:spPr>
              <a:xfrm>
                <a:off x="5301" y="596623"/>
                <a:ext cx="404701" cy="40050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3473" y="19646"/>
                    </a:moveTo>
                    <a:cubicBezTo>
                      <a:pt x="13473" y="19646"/>
                      <a:pt x="13473" y="19646"/>
                      <a:pt x="13473" y="19646"/>
                    </a:cubicBezTo>
                    <a:cubicBezTo>
                      <a:pt x="13687" y="19755"/>
                      <a:pt x="13687" y="19755"/>
                      <a:pt x="13687" y="19755"/>
                    </a:cubicBezTo>
                    <a:cubicBezTo>
                      <a:pt x="13687" y="19755"/>
                      <a:pt x="13687" y="19755"/>
                      <a:pt x="13687" y="19755"/>
                    </a:cubicBezTo>
                    <a:cubicBezTo>
                      <a:pt x="13794" y="19863"/>
                      <a:pt x="13794" y="19972"/>
                      <a:pt x="13901" y="19972"/>
                    </a:cubicBezTo>
                    <a:cubicBezTo>
                      <a:pt x="13901" y="20080"/>
                      <a:pt x="13901" y="20080"/>
                      <a:pt x="13901" y="20080"/>
                    </a:cubicBezTo>
                    <a:cubicBezTo>
                      <a:pt x="13901" y="20080"/>
                      <a:pt x="13901" y="20080"/>
                      <a:pt x="13901" y="20080"/>
                    </a:cubicBezTo>
                    <a:cubicBezTo>
                      <a:pt x="13901" y="20189"/>
                      <a:pt x="14008" y="20189"/>
                      <a:pt x="14008" y="20189"/>
                    </a:cubicBezTo>
                    <a:cubicBezTo>
                      <a:pt x="14115" y="20189"/>
                      <a:pt x="14436" y="20080"/>
                      <a:pt x="14650" y="20080"/>
                    </a:cubicBezTo>
                    <a:cubicBezTo>
                      <a:pt x="14756" y="20080"/>
                      <a:pt x="14863" y="20080"/>
                      <a:pt x="14970" y="20189"/>
                    </a:cubicBezTo>
                    <a:cubicBezTo>
                      <a:pt x="14970" y="20297"/>
                      <a:pt x="15077" y="20406"/>
                      <a:pt x="14970" y="20406"/>
                    </a:cubicBezTo>
                    <a:cubicBezTo>
                      <a:pt x="14970" y="20515"/>
                      <a:pt x="15077" y="20732"/>
                      <a:pt x="15077" y="20732"/>
                    </a:cubicBezTo>
                    <a:cubicBezTo>
                      <a:pt x="15291" y="20732"/>
                      <a:pt x="15612" y="20840"/>
                      <a:pt x="15826" y="20949"/>
                    </a:cubicBezTo>
                    <a:cubicBezTo>
                      <a:pt x="15933" y="21057"/>
                      <a:pt x="16147" y="21057"/>
                      <a:pt x="16147" y="21057"/>
                    </a:cubicBezTo>
                    <a:cubicBezTo>
                      <a:pt x="16253" y="21057"/>
                      <a:pt x="16467" y="21057"/>
                      <a:pt x="16467" y="21057"/>
                    </a:cubicBezTo>
                    <a:cubicBezTo>
                      <a:pt x="16574" y="20840"/>
                      <a:pt x="16788" y="20623"/>
                      <a:pt x="17002" y="20623"/>
                    </a:cubicBezTo>
                    <a:cubicBezTo>
                      <a:pt x="17216" y="20623"/>
                      <a:pt x="17323" y="20732"/>
                      <a:pt x="17323" y="20840"/>
                    </a:cubicBezTo>
                    <a:cubicBezTo>
                      <a:pt x="17537" y="21274"/>
                      <a:pt x="17750" y="21383"/>
                      <a:pt x="17750" y="21383"/>
                    </a:cubicBezTo>
                    <a:cubicBezTo>
                      <a:pt x="18071" y="21383"/>
                      <a:pt x="18499" y="21383"/>
                      <a:pt x="18713" y="21600"/>
                    </a:cubicBezTo>
                    <a:cubicBezTo>
                      <a:pt x="18713" y="21491"/>
                      <a:pt x="18606" y="21274"/>
                      <a:pt x="18499" y="21166"/>
                    </a:cubicBezTo>
                    <a:cubicBezTo>
                      <a:pt x="18499" y="21057"/>
                      <a:pt x="18392" y="20949"/>
                      <a:pt x="18392" y="20949"/>
                    </a:cubicBezTo>
                    <a:cubicBezTo>
                      <a:pt x="18178" y="20840"/>
                      <a:pt x="18285" y="20515"/>
                      <a:pt x="18392" y="20080"/>
                    </a:cubicBezTo>
                    <a:cubicBezTo>
                      <a:pt x="18499" y="19972"/>
                      <a:pt x="18499" y="19755"/>
                      <a:pt x="18499" y="19646"/>
                    </a:cubicBezTo>
                    <a:cubicBezTo>
                      <a:pt x="18499" y="19538"/>
                      <a:pt x="18606" y="19321"/>
                      <a:pt x="18606" y="19104"/>
                    </a:cubicBezTo>
                    <a:cubicBezTo>
                      <a:pt x="18606" y="18886"/>
                      <a:pt x="18713" y="18561"/>
                      <a:pt x="18713" y="18452"/>
                    </a:cubicBezTo>
                    <a:cubicBezTo>
                      <a:pt x="18606" y="18344"/>
                      <a:pt x="18499" y="18235"/>
                      <a:pt x="18499" y="18127"/>
                    </a:cubicBezTo>
                    <a:cubicBezTo>
                      <a:pt x="18499" y="17910"/>
                      <a:pt x="18606" y="17692"/>
                      <a:pt x="18820" y="17475"/>
                    </a:cubicBezTo>
                    <a:cubicBezTo>
                      <a:pt x="18820" y="17475"/>
                      <a:pt x="18820" y="17258"/>
                      <a:pt x="18820" y="17258"/>
                    </a:cubicBezTo>
                    <a:cubicBezTo>
                      <a:pt x="18820" y="17041"/>
                      <a:pt x="18820" y="16824"/>
                      <a:pt x="18927" y="16716"/>
                    </a:cubicBezTo>
                    <a:cubicBezTo>
                      <a:pt x="19034" y="16607"/>
                      <a:pt x="19141" y="16607"/>
                      <a:pt x="19248" y="16607"/>
                    </a:cubicBezTo>
                    <a:cubicBezTo>
                      <a:pt x="19675" y="16607"/>
                      <a:pt x="19675" y="16607"/>
                      <a:pt x="19675" y="16607"/>
                    </a:cubicBezTo>
                    <a:cubicBezTo>
                      <a:pt x="20317" y="16607"/>
                      <a:pt x="20531" y="16498"/>
                      <a:pt x="20531" y="16498"/>
                    </a:cubicBezTo>
                    <a:cubicBezTo>
                      <a:pt x="20638" y="16390"/>
                      <a:pt x="20638" y="16390"/>
                      <a:pt x="20638" y="16390"/>
                    </a:cubicBezTo>
                    <a:cubicBezTo>
                      <a:pt x="20638" y="16390"/>
                      <a:pt x="20638" y="16390"/>
                      <a:pt x="20638" y="16390"/>
                    </a:cubicBezTo>
                    <a:cubicBezTo>
                      <a:pt x="20531" y="16281"/>
                      <a:pt x="20531" y="16173"/>
                      <a:pt x="20531" y="16173"/>
                    </a:cubicBezTo>
                    <a:cubicBezTo>
                      <a:pt x="20317" y="15847"/>
                      <a:pt x="20103" y="15413"/>
                      <a:pt x="19889" y="15305"/>
                    </a:cubicBezTo>
                    <a:cubicBezTo>
                      <a:pt x="19248" y="14979"/>
                      <a:pt x="19034" y="11940"/>
                      <a:pt x="19141" y="10963"/>
                    </a:cubicBezTo>
                    <a:cubicBezTo>
                      <a:pt x="19141" y="10637"/>
                      <a:pt x="19141" y="10529"/>
                      <a:pt x="19354" y="10420"/>
                    </a:cubicBezTo>
                    <a:cubicBezTo>
                      <a:pt x="19248" y="9877"/>
                      <a:pt x="19248" y="9877"/>
                      <a:pt x="19248" y="9877"/>
                    </a:cubicBezTo>
                    <a:cubicBezTo>
                      <a:pt x="19248" y="9877"/>
                      <a:pt x="19248" y="9877"/>
                      <a:pt x="19248" y="9877"/>
                    </a:cubicBezTo>
                    <a:cubicBezTo>
                      <a:pt x="19248" y="9877"/>
                      <a:pt x="19141" y="9877"/>
                      <a:pt x="19141" y="9877"/>
                    </a:cubicBezTo>
                    <a:cubicBezTo>
                      <a:pt x="19141" y="9769"/>
                      <a:pt x="19141" y="9769"/>
                      <a:pt x="19141" y="9769"/>
                    </a:cubicBezTo>
                    <a:cubicBezTo>
                      <a:pt x="19141" y="9769"/>
                      <a:pt x="19034" y="9769"/>
                      <a:pt x="19034" y="9660"/>
                    </a:cubicBezTo>
                    <a:cubicBezTo>
                      <a:pt x="19034" y="9660"/>
                      <a:pt x="19034" y="9660"/>
                      <a:pt x="19034" y="9552"/>
                    </a:cubicBezTo>
                    <a:cubicBezTo>
                      <a:pt x="19034" y="9552"/>
                      <a:pt x="19034" y="9552"/>
                      <a:pt x="19034" y="9552"/>
                    </a:cubicBezTo>
                    <a:cubicBezTo>
                      <a:pt x="18927" y="9552"/>
                      <a:pt x="18927" y="9443"/>
                      <a:pt x="18927" y="9335"/>
                    </a:cubicBezTo>
                    <a:cubicBezTo>
                      <a:pt x="18927" y="9118"/>
                      <a:pt x="19141" y="9009"/>
                      <a:pt x="19248" y="8901"/>
                    </a:cubicBezTo>
                    <a:cubicBezTo>
                      <a:pt x="19248" y="8575"/>
                      <a:pt x="19248" y="8141"/>
                      <a:pt x="19568" y="8032"/>
                    </a:cubicBezTo>
                    <a:cubicBezTo>
                      <a:pt x="19675" y="8032"/>
                      <a:pt x="19675" y="8032"/>
                      <a:pt x="19675" y="8032"/>
                    </a:cubicBezTo>
                    <a:cubicBezTo>
                      <a:pt x="19675" y="7924"/>
                      <a:pt x="19675" y="7924"/>
                      <a:pt x="19782" y="7815"/>
                    </a:cubicBezTo>
                    <a:cubicBezTo>
                      <a:pt x="19782" y="7707"/>
                      <a:pt x="19782" y="7489"/>
                      <a:pt x="19782" y="7272"/>
                    </a:cubicBezTo>
                    <a:cubicBezTo>
                      <a:pt x="19782" y="6838"/>
                      <a:pt x="19889" y="6404"/>
                      <a:pt x="20103" y="6078"/>
                    </a:cubicBezTo>
                    <a:cubicBezTo>
                      <a:pt x="20103" y="5970"/>
                      <a:pt x="20103" y="5861"/>
                      <a:pt x="20103" y="5753"/>
                    </a:cubicBezTo>
                    <a:cubicBezTo>
                      <a:pt x="20210" y="5536"/>
                      <a:pt x="20210" y="5319"/>
                      <a:pt x="20424" y="5102"/>
                    </a:cubicBezTo>
                    <a:cubicBezTo>
                      <a:pt x="20424" y="5102"/>
                      <a:pt x="20531" y="4993"/>
                      <a:pt x="20531" y="4884"/>
                    </a:cubicBezTo>
                    <a:cubicBezTo>
                      <a:pt x="20638" y="4776"/>
                      <a:pt x="20745" y="4450"/>
                      <a:pt x="20958" y="4450"/>
                    </a:cubicBezTo>
                    <a:cubicBezTo>
                      <a:pt x="21279" y="4342"/>
                      <a:pt x="21279" y="4233"/>
                      <a:pt x="21279" y="4233"/>
                    </a:cubicBezTo>
                    <a:cubicBezTo>
                      <a:pt x="21279" y="4125"/>
                      <a:pt x="21386" y="4016"/>
                      <a:pt x="21493" y="3908"/>
                    </a:cubicBezTo>
                    <a:cubicBezTo>
                      <a:pt x="21600" y="3799"/>
                      <a:pt x="21600" y="3690"/>
                      <a:pt x="21600" y="3690"/>
                    </a:cubicBezTo>
                    <a:cubicBezTo>
                      <a:pt x="21600" y="3582"/>
                      <a:pt x="21600" y="3582"/>
                      <a:pt x="21493" y="3582"/>
                    </a:cubicBezTo>
                    <a:cubicBezTo>
                      <a:pt x="21386" y="3473"/>
                      <a:pt x="21279" y="3365"/>
                      <a:pt x="21279" y="3039"/>
                    </a:cubicBezTo>
                    <a:cubicBezTo>
                      <a:pt x="21279" y="3039"/>
                      <a:pt x="21279" y="2931"/>
                      <a:pt x="21279" y="2931"/>
                    </a:cubicBezTo>
                    <a:cubicBezTo>
                      <a:pt x="21279" y="2931"/>
                      <a:pt x="21279" y="2931"/>
                      <a:pt x="21279" y="2931"/>
                    </a:cubicBezTo>
                    <a:cubicBezTo>
                      <a:pt x="21279" y="2822"/>
                      <a:pt x="21279" y="2822"/>
                      <a:pt x="21279" y="2822"/>
                    </a:cubicBezTo>
                    <a:cubicBezTo>
                      <a:pt x="21279" y="2714"/>
                      <a:pt x="21279" y="2714"/>
                      <a:pt x="21279" y="2714"/>
                    </a:cubicBezTo>
                    <a:cubicBezTo>
                      <a:pt x="21279" y="2714"/>
                      <a:pt x="21279" y="2714"/>
                      <a:pt x="21279" y="2605"/>
                    </a:cubicBezTo>
                    <a:cubicBezTo>
                      <a:pt x="21279" y="2605"/>
                      <a:pt x="21279" y="2605"/>
                      <a:pt x="21279" y="2605"/>
                    </a:cubicBezTo>
                    <a:cubicBezTo>
                      <a:pt x="21279" y="2496"/>
                      <a:pt x="21279" y="2496"/>
                      <a:pt x="21279" y="2496"/>
                    </a:cubicBezTo>
                    <a:cubicBezTo>
                      <a:pt x="21279" y="2388"/>
                      <a:pt x="21279" y="2388"/>
                      <a:pt x="21279" y="2279"/>
                    </a:cubicBezTo>
                    <a:cubicBezTo>
                      <a:pt x="21279" y="2279"/>
                      <a:pt x="21279" y="2279"/>
                      <a:pt x="21279" y="2279"/>
                    </a:cubicBezTo>
                    <a:cubicBezTo>
                      <a:pt x="21279" y="2279"/>
                      <a:pt x="21279" y="2171"/>
                      <a:pt x="21279" y="2171"/>
                    </a:cubicBezTo>
                    <a:cubicBezTo>
                      <a:pt x="21279" y="2171"/>
                      <a:pt x="21279" y="2171"/>
                      <a:pt x="21279" y="2171"/>
                    </a:cubicBezTo>
                    <a:cubicBezTo>
                      <a:pt x="21279" y="2171"/>
                      <a:pt x="21386" y="2062"/>
                      <a:pt x="21386" y="2062"/>
                    </a:cubicBezTo>
                    <a:cubicBezTo>
                      <a:pt x="21386" y="2062"/>
                      <a:pt x="21386" y="2062"/>
                      <a:pt x="21386" y="2062"/>
                    </a:cubicBezTo>
                    <a:cubicBezTo>
                      <a:pt x="21279" y="2062"/>
                      <a:pt x="21279" y="2062"/>
                      <a:pt x="21279" y="1954"/>
                    </a:cubicBezTo>
                    <a:cubicBezTo>
                      <a:pt x="21279" y="1954"/>
                      <a:pt x="21172" y="1954"/>
                      <a:pt x="21172" y="1954"/>
                    </a:cubicBezTo>
                    <a:cubicBezTo>
                      <a:pt x="21172" y="1845"/>
                      <a:pt x="21065" y="1845"/>
                      <a:pt x="21065" y="1845"/>
                    </a:cubicBezTo>
                    <a:cubicBezTo>
                      <a:pt x="21065" y="1737"/>
                      <a:pt x="20958" y="1737"/>
                      <a:pt x="20958" y="1737"/>
                    </a:cubicBezTo>
                    <a:cubicBezTo>
                      <a:pt x="20958" y="1737"/>
                      <a:pt x="20851" y="1628"/>
                      <a:pt x="20851" y="1628"/>
                    </a:cubicBezTo>
                    <a:cubicBezTo>
                      <a:pt x="20851" y="1628"/>
                      <a:pt x="20745" y="1520"/>
                      <a:pt x="20745" y="1520"/>
                    </a:cubicBezTo>
                    <a:cubicBezTo>
                      <a:pt x="20745" y="1520"/>
                      <a:pt x="20745" y="1520"/>
                      <a:pt x="20638" y="1520"/>
                    </a:cubicBezTo>
                    <a:cubicBezTo>
                      <a:pt x="20638" y="1411"/>
                      <a:pt x="20638" y="1411"/>
                      <a:pt x="20531" y="1411"/>
                    </a:cubicBezTo>
                    <a:cubicBezTo>
                      <a:pt x="20531" y="1303"/>
                      <a:pt x="20531" y="1303"/>
                      <a:pt x="20531" y="1303"/>
                    </a:cubicBezTo>
                    <a:cubicBezTo>
                      <a:pt x="20424" y="1303"/>
                      <a:pt x="20424" y="1303"/>
                      <a:pt x="20424" y="1194"/>
                    </a:cubicBezTo>
                    <a:cubicBezTo>
                      <a:pt x="20317" y="1194"/>
                      <a:pt x="20317" y="1194"/>
                      <a:pt x="20317" y="1194"/>
                    </a:cubicBezTo>
                    <a:cubicBezTo>
                      <a:pt x="20317" y="1194"/>
                      <a:pt x="20317" y="1085"/>
                      <a:pt x="20210" y="1085"/>
                    </a:cubicBezTo>
                    <a:cubicBezTo>
                      <a:pt x="20210" y="1085"/>
                      <a:pt x="20210" y="1085"/>
                      <a:pt x="20210" y="1085"/>
                    </a:cubicBezTo>
                    <a:cubicBezTo>
                      <a:pt x="20210" y="1085"/>
                      <a:pt x="20103" y="1085"/>
                      <a:pt x="20103" y="1085"/>
                    </a:cubicBezTo>
                    <a:cubicBezTo>
                      <a:pt x="20103" y="977"/>
                      <a:pt x="20103" y="977"/>
                      <a:pt x="20103" y="977"/>
                    </a:cubicBezTo>
                    <a:cubicBezTo>
                      <a:pt x="19996" y="977"/>
                      <a:pt x="19782" y="1085"/>
                      <a:pt x="19782" y="1085"/>
                    </a:cubicBezTo>
                    <a:cubicBezTo>
                      <a:pt x="19782" y="1085"/>
                      <a:pt x="19782" y="1085"/>
                      <a:pt x="19675" y="1085"/>
                    </a:cubicBezTo>
                    <a:cubicBezTo>
                      <a:pt x="19675" y="1085"/>
                      <a:pt x="19675" y="1085"/>
                      <a:pt x="19675" y="1085"/>
                    </a:cubicBezTo>
                    <a:cubicBezTo>
                      <a:pt x="19568" y="1194"/>
                      <a:pt x="19568" y="1194"/>
                      <a:pt x="19568" y="1194"/>
                    </a:cubicBezTo>
                    <a:cubicBezTo>
                      <a:pt x="19461" y="1085"/>
                      <a:pt x="19461" y="1085"/>
                      <a:pt x="19461" y="1085"/>
                    </a:cubicBezTo>
                    <a:cubicBezTo>
                      <a:pt x="19354" y="1085"/>
                      <a:pt x="19248" y="977"/>
                      <a:pt x="19141" y="977"/>
                    </a:cubicBezTo>
                    <a:cubicBezTo>
                      <a:pt x="19141" y="977"/>
                      <a:pt x="19141" y="977"/>
                      <a:pt x="19034" y="977"/>
                    </a:cubicBezTo>
                    <a:cubicBezTo>
                      <a:pt x="18927" y="1194"/>
                      <a:pt x="18820" y="1194"/>
                      <a:pt x="18606" y="1194"/>
                    </a:cubicBezTo>
                    <a:cubicBezTo>
                      <a:pt x="18285" y="1194"/>
                      <a:pt x="18071" y="1085"/>
                      <a:pt x="18071" y="1085"/>
                    </a:cubicBezTo>
                    <a:cubicBezTo>
                      <a:pt x="18071" y="1085"/>
                      <a:pt x="17644" y="760"/>
                      <a:pt x="17430" y="326"/>
                    </a:cubicBezTo>
                    <a:cubicBezTo>
                      <a:pt x="17430" y="326"/>
                      <a:pt x="17430" y="326"/>
                      <a:pt x="17430" y="217"/>
                    </a:cubicBezTo>
                    <a:cubicBezTo>
                      <a:pt x="17430" y="217"/>
                      <a:pt x="17430" y="217"/>
                      <a:pt x="17323" y="217"/>
                    </a:cubicBezTo>
                    <a:cubicBezTo>
                      <a:pt x="17323" y="217"/>
                      <a:pt x="17323" y="217"/>
                      <a:pt x="17323" y="217"/>
                    </a:cubicBezTo>
                    <a:cubicBezTo>
                      <a:pt x="16467" y="326"/>
                      <a:pt x="16467" y="326"/>
                      <a:pt x="16467" y="326"/>
                    </a:cubicBezTo>
                    <a:cubicBezTo>
                      <a:pt x="16360" y="326"/>
                      <a:pt x="16360" y="326"/>
                      <a:pt x="16360" y="326"/>
                    </a:cubicBezTo>
                    <a:cubicBezTo>
                      <a:pt x="16253" y="217"/>
                      <a:pt x="15719" y="0"/>
                      <a:pt x="15505" y="0"/>
                    </a:cubicBezTo>
                    <a:cubicBezTo>
                      <a:pt x="15398" y="0"/>
                      <a:pt x="15291" y="109"/>
                      <a:pt x="15291" y="109"/>
                    </a:cubicBezTo>
                    <a:cubicBezTo>
                      <a:pt x="15291" y="217"/>
                      <a:pt x="15077" y="434"/>
                      <a:pt x="14863" y="434"/>
                    </a:cubicBezTo>
                    <a:cubicBezTo>
                      <a:pt x="14756" y="434"/>
                      <a:pt x="14650" y="434"/>
                      <a:pt x="14543" y="434"/>
                    </a:cubicBezTo>
                    <a:cubicBezTo>
                      <a:pt x="14436" y="434"/>
                      <a:pt x="14329" y="326"/>
                      <a:pt x="14115" y="326"/>
                    </a:cubicBezTo>
                    <a:cubicBezTo>
                      <a:pt x="13687" y="326"/>
                      <a:pt x="13259" y="543"/>
                      <a:pt x="13046" y="760"/>
                    </a:cubicBezTo>
                    <a:cubicBezTo>
                      <a:pt x="12832" y="868"/>
                      <a:pt x="12511" y="760"/>
                      <a:pt x="12297" y="760"/>
                    </a:cubicBezTo>
                    <a:cubicBezTo>
                      <a:pt x="12190" y="760"/>
                      <a:pt x="12083" y="760"/>
                      <a:pt x="12083" y="760"/>
                    </a:cubicBezTo>
                    <a:cubicBezTo>
                      <a:pt x="11976" y="760"/>
                      <a:pt x="11869" y="1085"/>
                      <a:pt x="11762" y="1411"/>
                    </a:cubicBezTo>
                    <a:cubicBezTo>
                      <a:pt x="11762" y="1628"/>
                      <a:pt x="11762" y="1628"/>
                      <a:pt x="11762" y="1628"/>
                    </a:cubicBezTo>
                    <a:cubicBezTo>
                      <a:pt x="9089" y="1085"/>
                      <a:pt x="9089" y="1085"/>
                      <a:pt x="9089" y="1085"/>
                    </a:cubicBezTo>
                    <a:cubicBezTo>
                      <a:pt x="9089" y="977"/>
                      <a:pt x="9089" y="977"/>
                      <a:pt x="9089" y="977"/>
                    </a:cubicBezTo>
                    <a:cubicBezTo>
                      <a:pt x="8982" y="868"/>
                      <a:pt x="8661" y="434"/>
                      <a:pt x="8341" y="434"/>
                    </a:cubicBezTo>
                    <a:cubicBezTo>
                      <a:pt x="8020" y="434"/>
                      <a:pt x="7485" y="868"/>
                      <a:pt x="7271" y="1303"/>
                    </a:cubicBezTo>
                    <a:cubicBezTo>
                      <a:pt x="7271" y="2062"/>
                      <a:pt x="7271" y="2062"/>
                      <a:pt x="7271" y="2062"/>
                    </a:cubicBezTo>
                    <a:cubicBezTo>
                      <a:pt x="7271" y="2062"/>
                      <a:pt x="7271" y="2171"/>
                      <a:pt x="7271" y="2171"/>
                    </a:cubicBezTo>
                    <a:cubicBezTo>
                      <a:pt x="7271" y="2714"/>
                      <a:pt x="7164" y="3148"/>
                      <a:pt x="7057" y="3365"/>
                    </a:cubicBezTo>
                    <a:cubicBezTo>
                      <a:pt x="6950" y="3473"/>
                      <a:pt x="6950" y="3582"/>
                      <a:pt x="6950" y="3582"/>
                    </a:cubicBezTo>
                    <a:cubicBezTo>
                      <a:pt x="6737" y="3908"/>
                      <a:pt x="6630" y="4016"/>
                      <a:pt x="6630" y="4559"/>
                    </a:cubicBezTo>
                    <a:cubicBezTo>
                      <a:pt x="6630" y="4993"/>
                      <a:pt x="6309" y="5536"/>
                      <a:pt x="6095" y="6078"/>
                    </a:cubicBezTo>
                    <a:cubicBezTo>
                      <a:pt x="5881" y="6513"/>
                      <a:pt x="5774" y="6947"/>
                      <a:pt x="5774" y="7164"/>
                    </a:cubicBezTo>
                    <a:cubicBezTo>
                      <a:pt x="5774" y="7598"/>
                      <a:pt x="5347" y="7924"/>
                      <a:pt x="5026" y="8141"/>
                    </a:cubicBezTo>
                    <a:cubicBezTo>
                      <a:pt x="4919" y="8249"/>
                      <a:pt x="4705" y="8466"/>
                      <a:pt x="4705" y="8466"/>
                    </a:cubicBezTo>
                    <a:cubicBezTo>
                      <a:pt x="4705" y="8683"/>
                      <a:pt x="4705" y="8901"/>
                      <a:pt x="4598" y="9226"/>
                    </a:cubicBezTo>
                    <a:cubicBezTo>
                      <a:pt x="4598" y="9552"/>
                      <a:pt x="4598" y="10094"/>
                      <a:pt x="4598" y="10529"/>
                    </a:cubicBezTo>
                    <a:cubicBezTo>
                      <a:pt x="4598" y="11071"/>
                      <a:pt x="4491" y="11180"/>
                      <a:pt x="4170" y="11288"/>
                    </a:cubicBezTo>
                    <a:cubicBezTo>
                      <a:pt x="4170" y="11288"/>
                      <a:pt x="4170" y="11288"/>
                      <a:pt x="4170" y="11506"/>
                    </a:cubicBezTo>
                    <a:cubicBezTo>
                      <a:pt x="4170" y="12048"/>
                      <a:pt x="3956" y="12157"/>
                      <a:pt x="3636" y="12157"/>
                    </a:cubicBezTo>
                    <a:cubicBezTo>
                      <a:pt x="3529" y="12157"/>
                      <a:pt x="3422" y="12157"/>
                      <a:pt x="3315" y="12265"/>
                    </a:cubicBezTo>
                    <a:cubicBezTo>
                      <a:pt x="3101" y="12591"/>
                      <a:pt x="2887" y="12699"/>
                      <a:pt x="2780" y="12699"/>
                    </a:cubicBezTo>
                    <a:cubicBezTo>
                      <a:pt x="2673" y="12699"/>
                      <a:pt x="2673" y="12699"/>
                      <a:pt x="2566" y="12591"/>
                    </a:cubicBezTo>
                    <a:cubicBezTo>
                      <a:pt x="2566" y="12591"/>
                      <a:pt x="2566" y="12591"/>
                      <a:pt x="2566" y="12591"/>
                    </a:cubicBezTo>
                    <a:cubicBezTo>
                      <a:pt x="2566" y="12591"/>
                      <a:pt x="2566" y="12591"/>
                      <a:pt x="2566" y="12591"/>
                    </a:cubicBezTo>
                    <a:cubicBezTo>
                      <a:pt x="2566" y="12591"/>
                      <a:pt x="2566" y="12591"/>
                      <a:pt x="2566" y="12591"/>
                    </a:cubicBezTo>
                    <a:cubicBezTo>
                      <a:pt x="2566" y="12591"/>
                      <a:pt x="2566" y="12591"/>
                      <a:pt x="2566" y="12482"/>
                    </a:cubicBezTo>
                    <a:cubicBezTo>
                      <a:pt x="2566" y="12482"/>
                      <a:pt x="2459" y="12482"/>
                      <a:pt x="2459" y="12482"/>
                    </a:cubicBezTo>
                    <a:cubicBezTo>
                      <a:pt x="2459" y="12482"/>
                      <a:pt x="2459" y="12482"/>
                      <a:pt x="2459" y="12482"/>
                    </a:cubicBezTo>
                    <a:cubicBezTo>
                      <a:pt x="2459" y="12482"/>
                      <a:pt x="2459" y="12482"/>
                      <a:pt x="2459" y="12482"/>
                    </a:cubicBezTo>
                    <a:cubicBezTo>
                      <a:pt x="2459" y="12374"/>
                      <a:pt x="2459" y="12374"/>
                      <a:pt x="2459" y="12265"/>
                    </a:cubicBezTo>
                    <a:cubicBezTo>
                      <a:pt x="2459" y="12157"/>
                      <a:pt x="2459" y="12157"/>
                      <a:pt x="2352" y="12157"/>
                    </a:cubicBezTo>
                    <a:cubicBezTo>
                      <a:pt x="2139" y="12157"/>
                      <a:pt x="2032" y="12157"/>
                      <a:pt x="1818" y="12265"/>
                    </a:cubicBezTo>
                    <a:cubicBezTo>
                      <a:pt x="1711" y="12482"/>
                      <a:pt x="1497" y="12482"/>
                      <a:pt x="1390" y="12482"/>
                    </a:cubicBezTo>
                    <a:cubicBezTo>
                      <a:pt x="1176" y="12482"/>
                      <a:pt x="1069" y="12374"/>
                      <a:pt x="962" y="12374"/>
                    </a:cubicBezTo>
                    <a:cubicBezTo>
                      <a:pt x="855" y="12374"/>
                      <a:pt x="855" y="12265"/>
                      <a:pt x="855" y="12265"/>
                    </a:cubicBezTo>
                    <a:cubicBezTo>
                      <a:pt x="855" y="12265"/>
                      <a:pt x="749" y="12265"/>
                      <a:pt x="749" y="12374"/>
                    </a:cubicBezTo>
                    <a:cubicBezTo>
                      <a:pt x="749" y="12374"/>
                      <a:pt x="642" y="12374"/>
                      <a:pt x="642" y="12374"/>
                    </a:cubicBezTo>
                    <a:cubicBezTo>
                      <a:pt x="642" y="12374"/>
                      <a:pt x="642" y="12374"/>
                      <a:pt x="535" y="12482"/>
                    </a:cubicBezTo>
                    <a:cubicBezTo>
                      <a:pt x="535" y="12482"/>
                      <a:pt x="428" y="12482"/>
                      <a:pt x="428" y="12482"/>
                    </a:cubicBezTo>
                    <a:cubicBezTo>
                      <a:pt x="428" y="12482"/>
                      <a:pt x="321" y="12591"/>
                      <a:pt x="321" y="12591"/>
                    </a:cubicBezTo>
                    <a:cubicBezTo>
                      <a:pt x="214" y="12591"/>
                      <a:pt x="214" y="12699"/>
                      <a:pt x="107" y="12699"/>
                    </a:cubicBezTo>
                    <a:cubicBezTo>
                      <a:pt x="107" y="12699"/>
                      <a:pt x="107" y="12699"/>
                      <a:pt x="0" y="12808"/>
                    </a:cubicBezTo>
                    <a:cubicBezTo>
                      <a:pt x="214" y="13134"/>
                      <a:pt x="321" y="13459"/>
                      <a:pt x="321" y="13785"/>
                    </a:cubicBezTo>
                    <a:cubicBezTo>
                      <a:pt x="321" y="13785"/>
                      <a:pt x="321" y="13785"/>
                      <a:pt x="321" y="13785"/>
                    </a:cubicBezTo>
                    <a:cubicBezTo>
                      <a:pt x="428" y="13785"/>
                      <a:pt x="535" y="13676"/>
                      <a:pt x="535" y="13676"/>
                    </a:cubicBezTo>
                    <a:cubicBezTo>
                      <a:pt x="535" y="13676"/>
                      <a:pt x="535" y="13676"/>
                      <a:pt x="535" y="13676"/>
                    </a:cubicBezTo>
                    <a:cubicBezTo>
                      <a:pt x="642" y="13676"/>
                      <a:pt x="642" y="13676"/>
                      <a:pt x="642" y="13568"/>
                    </a:cubicBezTo>
                    <a:cubicBezTo>
                      <a:pt x="642" y="13568"/>
                      <a:pt x="642" y="13568"/>
                      <a:pt x="642" y="13568"/>
                    </a:cubicBezTo>
                    <a:cubicBezTo>
                      <a:pt x="749" y="13568"/>
                      <a:pt x="749" y="13568"/>
                      <a:pt x="749" y="13568"/>
                    </a:cubicBezTo>
                    <a:cubicBezTo>
                      <a:pt x="749" y="13568"/>
                      <a:pt x="749" y="13568"/>
                      <a:pt x="855" y="13568"/>
                    </a:cubicBezTo>
                    <a:cubicBezTo>
                      <a:pt x="855" y="13568"/>
                      <a:pt x="855" y="13568"/>
                      <a:pt x="855" y="13568"/>
                    </a:cubicBezTo>
                    <a:cubicBezTo>
                      <a:pt x="962" y="13568"/>
                      <a:pt x="1176" y="13568"/>
                      <a:pt x="2032" y="13568"/>
                    </a:cubicBezTo>
                    <a:cubicBezTo>
                      <a:pt x="3208" y="13568"/>
                      <a:pt x="4812" y="13568"/>
                      <a:pt x="4812" y="13568"/>
                    </a:cubicBezTo>
                    <a:cubicBezTo>
                      <a:pt x="4919" y="13568"/>
                      <a:pt x="4919" y="13568"/>
                      <a:pt x="4919" y="13568"/>
                    </a:cubicBezTo>
                    <a:cubicBezTo>
                      <a:pt x="5026" y="13676"/>
                      <a:pt x="5026" y="13676"/>
                      <a:pt x="5026" y="13676"/>
                    </a:cubicBezTo>
                    <a:cubicBezTo>
                      <a:pt x="5026" y="13676"/>
                      <a:pt x="5347" y="14328"/>
                      <a:pt x="5240" y="14870"/>
                    </a:cubicBezTo>
                    <a:cubicBezTo>
                      <a:pt x="5240" y="14979"/>
                      <a:pt x="5240" y="14979"/>
                      <a:pt x="5240" y="15087"/>
                    </a:cubicBezTo>
                    <a:cubicBezTo>
                      <a:pt x="5347" y="15196"/>
                      <a:pt x="5560" y="15305"/>
                      <a:pt x="5667" y="15630"/>
                    </a:cubicBezTo>
                    <a:cubicBezTo>
                      <a:pt x="5881" y="16173"/>
                      <a:pt x="6095" y="16281"/>
                      <a:pt x="6202" y="16281"/>
                    </a:cubicBezTo>
                    <a:cubicBezTo>
                      <a:pt x="6309" y="16281"/>
                      <a:pt x="6416" y="16281"/>
                      <a:pt x="6416" y="16281"/>
                    </a:cubicBezTo>
                    <a:cubicBezTo>
                      <a:pt x="6950" y="16173"/>
                      <a:pt x="7592" y="16064"/>
                      <a:pt x="7806" y="16064"/>
                    </a:cubicBezTo>
                    <a:cubicBezTo>
                      <a:pt x="7806" y="15956"/>
                      <a:pt x="7913" y="15847"/>
                      <a:pt x="7913" y="15847"/>
                    </a:cubicBezTo>
                    <a:cubicBezTo>
                      <a:pt x="7913" y="15522"/>
                      <a:pt x="8020" y="15087"/>
                      <a:pt x="8341" y="14979"/>
                    </a:cubicBezTo>
                    <a:cubicBezTo>
                      <a:pt x="8448" y="14979"/>
                      <a:pt x="8554" y="14870"/>
                      <a:pt x="8768" y="14870"/>
                    </a:cubicBezTo>
                    <a:cubicBezTo>
                      <a:pt x="9089" y="14870"/>
                      <a:pt x="9410" y="14979"/>
                      <a:pt x="9410" y="14979"/>
                    </a:cubicBezTo>
                    <a:cubicBezTo>
                      <a:pt x="9517" y="14979"/>
                      <a:pt x="9517" y="14979"/>
                      <a:pt x="9517" y="14979"/>
                    </a:cubicBezTo>
                    <a:cubicBezTo>
                      <a:pt x="9517" y="15196"/>
                      <a:pt x="9517" y="15196"/>
                      <a:pt x="9517" y="15196"/>
                    </a:cubicBezTo>
                    <a:cubicBezTo>
                      <a:pt x="9517" y="15196"/>
                      <a:pt x="9624" y="15196"/>
                      <a:pt x="9945" y="15196"/>
                    </a:cubicBezTo>
                    <a:cubicBezTo>
                      <a:pt x="10051" y="15196"/>
                      <a:pt x="10265" y="15196"/>
                      <a:pt x="10372" y="15196"/>
                    </a:cubicBezTo>
                    <a:cubicBezTo>
                      <a:pt x="10372" y="15196"/>
                      <a:pt x="10479" y="15196"/>
                      <a:pt x="10586" y="15196"/>
                    </a:cubicBezTo>
                    <a:cubicBezTo>
                      <a:pt x="10693" y="15196"/>
                      <a:pt x="10907" y="15196"/>
                      <a:pt x="10907" y="15630"/>
                    </a:cubicBezTo>
                    <a:cubicBezTo>
                      <a:pt x="10907" y="16064"/>
                      <a:pt x="11014" y="16390"/>
                      <a:pt x="11121" y="16390"/>
                    </a:cubicBezTo>
                    <a:cubicBezTo>
                      <a:pt x="11228" y="16607"/>
                      <a:pt x="11228" y="16933"/>
                      <a:pt x="11121" y="17367"/>
                    </a:cubicBezTo>
                    <a:cubicBezTo>
                      <a:pt x="11014" y="17584"/>
                      <a:pt x="10907" y="18127"/>
                      <a:pt x="10907" y="18235"/>
                    </a:cubicBezTo>
                    <a:cubicBezTo>
                      <a:pt x="11121" y="18344"/>
                      <a:pt x="11655" y="18886"/>
                      <a:pt x="11549" y="19321"/>
                    </a:cubicBezTo>
                    <a:cubicBezTo>
                      <a:pt x="11549" y="19429"/>
                      <a:pt x="11549" y="19429"/>
                      <a:pt x="11549" y="19429"/>
                    </a:cubicBezTo>
                    <a:cubicBezTo>
                      <a:pt x="11549" y="19538"/>
                      <a:pt x="11442" y="19863"/>
                      <a:pt x="11442" y="19972"/>
                    </a:cubicBezTo>
                    <a:cubicBezTo>
                      <a:pt x="11549" y="19863"/>
                      <a:pt x="11762" y="19755"/>
                      <a:pt x="11976" y="19755"/>
                    </a:cubicBezTo>
                    <a:cubicBezTo>
                      <a:pt x="12083" y="19755"/>
                      <a:pt x="12190" y="19755"/>
                      <a:pt x="12297" y="19755"/>
                    </a:cubicBezTo>
                    <a:cubicBezTo>
                      <a:pt x="12511" y="19755"/>
                      <a:pt x="12725" y="19755"/>
                      <a:pt x="13046" y="19646"/>
                    </a:cubicBezTo>
                    <a:cubicBezTo>
                      <a:pt x="13046" y="19646"/>
                      <a:pt x="13152" y="19646"/>
                      <a:pt x="13259" y="19646"/>
                    </a:cubicBezTo>
                    <a:cubicBezTo>
                      <a:pt x="13259" y="19538"/>
                      <a:pt x="13259" y="19538"/>
                      <a:pt x="13259" y="19538"/>
                    </a:cubicBezTo>
                    <a:lnTo>
                      <a:pt x="13473" y="19646"/>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35" name="Shape 4835"/>
              <p:cNvSpPr/>
              <p:nvPr/>
            </p:nvSpPr>
            <p:spPr>
              <a:xfrm>
                <a:off x="10484" y="84825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36" name="Shape 4836"/>
              <p:cNvSpPr/>
              <p:nvPr/>
            </p:nvSpPr>
            <p:spPr>
              <a:xfrm>
                <a:off x="8387" y="84294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21600" y="21600"/>
                      <a:pt x="0" y="21600"/>
                    </a:cubicBezTo>
                    <a:cubicBezTo>
                      <a:pt x="2160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37" name="Shape 4837"/>
              <p:cNvSpPr/>
              <p:nvPr/>
            </p:nvSpPr>
            <p:spPr>
              <a:xfrm>
                <a:off x="252675" y="9561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10800" y="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38" name="Shape 4838"/>
              <p:cNvSpPr/>
              <p:nvPr/>
            </p:nvSpPr>
            <p:spPr>
              <a:xfrm>
                <a:off x="6290" y="84504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39" name="Shape 4839"/>
              <p:cNvSpPr/>
              <p:nvPr/>
            </p:nvSpPr>
            <p:spPr>
              <a:xfrm>
                <a:off x="383730" y="89537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21600" y="0"/>
                      <a:pt x="21600" y="0"/>
                      <a:pt x="21600" y="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40" name="Shape 4840"/>
              <p:cNvSpPr/>
              <p:nvPr/>
            </p:nvSpPr>
            <p:spPr>
              <a:xfrm>
                <a:off x="256868" y="95827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21600"/>
                      <a:pt x="10800" y="10800"/>
                      <a:pt x="0" y="0"/>
                    </a:cubicBezTo>
                    <a:cubicBezTo>
                      <a:pt x="0" y="0"/>
                      <a:pt x="0" y="0"/>
                      <a:pt x="0" y="0"/>
                    </a:cubicBezTo>
                    <a:cubicBezTo>
                      <a:pt x="10800" y="108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41" name="Shape 4841"/>
              <p:cNvSpPr/>
              <p:nvPr/>
            </p:nvSpPr>
            <p:spPr>
              <a:xfrm>
                <a:off x="248481" y="9540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21600" y="21600"/>
                      <a:pt x="21600" y="21600"/>
                    </a:cubicBezTo>
                    <a:cubicBezTo>
                      <a:pt x="21600" y="21600"/>
                      <a:pt x="21600" y="21600"/>
                      <a:pt x="21600" y="21600"/>
                    </a:cubicBezTo>
                    <a:cubicBezTo>
                      <a:pt x="0" y="0"/>
                      <a:pt x="0" y="0"/>
                      <a:pt x="0" y="0"/>
                    </a:cubicBezTo>
                    <a:cubicBezTo>
                      <a:pt x="0" y="21600"/>
                      <a:pt x="0" y="21600"/>
                      <a:pt x="0" y="21600"/>
                    </a:cubicBezTo>
                    <a:cubicBezTo>
                      <a:pt x="10800" y="21600"/>
                      <a:pt x="108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42" name="Shape 4842"/>
              <p:cNvSpPr/>
              <p:nvPr/>
            </p:nvSpPr>
            <p:spPr>
              <a:xfrm>
                <a:off x="252675" y="95618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21600" y="21600"/>
                      <a:pt x="216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43" name="Shape 4843"/>
              <p:cNvSpPr/>
              <p:nvPr/>
            </p:nvSpPr>
            <p:spPr>
              <a:xfrm>
                <a:off x="358568" y="77905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44" name="Shape 4844"/>
              <p:cNvSpPr/>
              <p:nvPr/>
            </p:nvSpPr>
            <p:spPr>
              <a:xfrm>
                <a:off x="356471" y="77165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21600"/>
                      <a:pt x="0" y="0"/>
                    </a:cubicBezTo>
                    <a:cubicBezTo>
                      <a:pt x="0" y="2160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45" name="Shape 4845"/>
              <p:cNvSpPr/>
              <p:nvPr/>
            </p:nvSpPr>
            <p:spPr>
              <a:xfrm>
                <a:off x="12581" y="81883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0"/>
                      <a:pt x="21600" y="0"/>
                      <a:pt x="21600" y="0"/>
                    </a:cubicBezTo>
                    <a:cubicBezTo>
                      <a:pt x="21600" y="0"/>
                      <a:pt x="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46" name="Shape 4846"/>
              <p:cNvSpPr/>
              <p:nvPr/>
            </p:nvSpPr>
            <p:spPr>
              <a:xfrm>
                <a:off x="0" y="826173"/>
                <a:ext cx="12700"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21600"/>
                      <a:pt x="0" y="21600"/>
                    </a:cubicBez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47" name="Shape 4847"/>
              <p:cNvSpPr/>
              <p:nvPr/>
            </p:nvSpPr>
            <p:spPr>
              <a:xfrm>
                <a:off x="141599" y="63116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48" name="Shape 4848"/>
              <p:cNvSpPr/>
              <p:nvPr/>
            </p:nvSpPr>
            <p:spPr>
              <a:xfrm>
                <a:off x="8387" y="81988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0"/>
                      <a:pt x="21600" y="0"/>
                      <a:pt x="21600" y="0"/>
                    </a:cubicBezTo>
                    <a:cubicBezTo>
                      <a:pt x="21600" y="0"/>
                      <a:pt x="21600" y="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49" name="Shape 4849"/>
              <p:cNvSpPr/>
              <p:nvPr/>
            </p:nvSpPr>
            <p:spPr>
              <a:xfrm>
                <a:off x="53529" y="82197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50" name="Shape 4850"/>
              <p:cNvSpPr/>
              <p:nvPr/>
            </p:nvSpPr>
            <p:spPr>
              <a:xfrm>
                <a:off x="49276" y="82407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21600"/>
                      <a:pt x="10800" y="21600"/>
                      <a:pt x="21600" y="21600"/>
                    </a:cubicBezTo>
                    <a:cubicBezTo>
                      <a:pt x="10800" y="21600"/>
                      <a:pt x="108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51" name="Shape 4851"/>
              <p:cNvSpPr/>
              <p:nvPr/>
            </p:nvSpPr>
            <p:spPr>
              <a:xfrm>
                <a:off x="6290" y="82197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52" name="Shape 4852"/>
              <p:cNvSpPr/>
              <p:nvPr/>
            </p:nvSpPr>
            <p:spPr>
              <a:xfrm>
                <a:off x="385827" y="625980"/>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53" name="Shape 4853"/>
              <p:cNvSpPr/>
              <p:nvPr/>
            </p:nvSpPr>
            <p:spPr>
              <a:xfrm>
                <a:off x="394215" y="6269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0"/>
                      <a:pt x="0" y="0"/>
                      <a:pt x="0" y="0"/>
                    </a:cubicBezTo>
                    <a:cubicBezTo>
                      <a:pt x="0" y="0"/>
                      <a:pt x="2160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54" name="Shape 4854"/>
              <p:cNvSpPr/>
              <p:nvPr/>
            </p:nvSpPr>
            <p:spPr>
              <a:xfrm>
                <a:off x="398408" y="6290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21600" y="21600"/>
                    </a:cubicBezTo>
                    <a:cubicBezTo>
                      <a:pt x="21600" y="21600"/>
                      <a:pt x="21600" y="21600"/>
                      <a:pt x="21600" y="21600"/>
                    </a:cubicBezTo>
                    <a:cubicBezTo>
                      <a:pt x="0" y="21600"/>
                      <a:pt x="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55" name="Shape 4855"/>
              <p:cNvSpPr/>
              <p:nvPr/>
            </p:nvSpPr>
            <p:spPr>
              <a:xfrm>
                <a:off x="332416" y="59551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56" name="Shape 4856"/>
              <p:cNvSpPr/>
              <p:nvPr/>
            </p:nvSpPr>
            <p:spPr>
              <a:xfrm>
                <a:off x="379536" y="61968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57" name="Shape 4857"/>
              <p:cNvSpPr/>
              <p:nvPr/>
            </p:nvSpPr>
            <p:spPr>
              <a:xfrm>
                <a:off x="389032" y="61648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58" name="Shape 4858"/>
              <p:cNvSpPr/>
              <p:nvPr/>
            </p:nvSpPr>
            <p:spPr>
              <a:xfrm>
                <a:off x="390021" y="62277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59" name="Shape 4859"/>
              <p:cNvSpPr/>
              <p:nvPr/>
            </p:nvSpPr>
            <p:spPr>
              <a:xfrm>
                <a:off x="365907" y="61229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0800" y="21600"/>
                    </a:lnTo>
                    <a:lnTo>
                      <a:pt x="21600" y="0"/>
                    </a:lnTo>
                    <a:lnTo>
                      <a:pt x="10800" y="21600"/>
                    </a:lnTo>
                    <a:lnTo>
                      <a:pt x="0" y="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60" name="Shape 4860"/>
              <p:cNvSpPr/>
              <p:nvPr/>
            </p:nvSpPr>
            <p:spPr>
              <a:xfrm>
                <a:off x="372197" y="6101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4400" y="0"/>
                      <a:pt x="0" y="21600"/>
                      <a:pt x="0" y="21600"/>
                    </a:cubicBezTo>
                    <a:cubicBezTo>
                      <a:pt x="0" y="21600"/>
                      <a:pt x="144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61" name="Shape 4861"/>
              <p:cNvSpPr/>
              <p:nvPr/>
            </p:nvSpPr>
            <p:spPr>
              <a:xfrm>
                <a:off x="380644" y="61019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62" name="Shape 4862"/>
              <p:cNvSpPr/>
              <p:nvPr/>
            </p:nvSpPr>
            <p:spPr>
              <a:xfrm>
                <a:off x="403710" y="633259"/>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63" name="Shape 4863"/>
              <p:cNvSpPr/>
              <p:nvPr/>
            </p:nvSpPr>
            <p:spPr>
              <a:xfrm>
                <a:off x="403710" y="63535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64" name="Shape 4864"/>
              <p:cNvSpPr/>
              <p:nvPr/>
            </p:nvSpPr>
            <p:spPr>
              <a:xfrm>
                <a:off x="403710" y="641647"/>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65" name="Shape 4865"/>
              <p:cNvSpPr/>
              <p:nvPr/>
            </p:nvSpPr>
            <p:spPr>
              <a:xfrm>
                <a:off x="376450" y="730765"/>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66" name="Shape 4866"/>
              <p:cNvSpPr/>
              <p:nvPr/>
            </p:nvSpPr>
            <p:spPr>
              <a:xfrm>
                <a:off x="398408" y="6311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0"/>
                      <a:pt x="21600" y="0"/>
                    </a:cubicBezTo>
                    <a:cubicBezTo>
                      <a:pt x="2160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67" name="Shape 4867"/>
              <p:cNvSpPr/>
              <p:nvPr/>
            </p:nvSpPr>
            <p:spPr>
              <a:xfrm>
                <a:off x="376450" y="776956"/>
                <a:ext cx="23067" cy="3564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400" y="0"/>
                    </a:moveTo>
                    <a:cubicBezTo>
                      <a:pt x="14400" y="0"/>
                      <a:pt x="14400" y="0"/>
                      <a:pt x="14400" y="0"/>
                    </a:cubicBezTo>
                    <a:cubicBezTo>
                      <a:pt x="14400" y="0"/>
                      <a:pt x="14400" y="0"/>
                      <a:pt x="14400" y="0"/>
                    </a:cubicBezTo>
                    <a:cubicBezTo>
                      <a:pt x="14400" y="0"/>
                      <a:pt x="14400" y="0"/>
                      <a:pt x="14400" y="1200"/>
                    </a:cubicBezTo>
                    <a:cubicBezTo>
                      <a:pt x="12600" y="1200"/>
                      <a:pt x="12600" y="1200"/>
                      <a:pt x="12600" y="1200"/>
                    </a:cubicBezTo>
                    <a:cubicBezTo>
                      <a:pt x="12600" y="2400"/>
                      <a:pt x="10800" y="2400"/>
                      <a:pt x="10800" y="2400"/>
                    </a:cubicBezTo>
                    <a:cubicBezTo>
                      <a:pt x="10800" y="2400"/>
                      <a:pt x="10800" y="2400"/>
                      <a:pt x="10800" y="2400"/>
                    </a:cubicBezTo>
                    <a:cubicBezTo>
                      <a:pt x="9000" y="2400"/>
                      <a:pt x="9000" y="3600"/>
                      <a:pt x="9000" y="3600"/>
                    </a:cubicBezTo>
                    <a:cubicBezTo>
                      <a:pt x="9000" y="3600"/>
                      <a:pt x="9000" y="3600"/>
                      <a:pt x="7200" y="3600"/>
                    </a:cubicBezTo>
                    <a:cubicBezTo>
                      <a:pt x="7200" y="3600"/>
                      <a:pt x="7200" y="3600"/>
                      <a:pt x="5400" y="3600"/>
                    </a:cubicBezTo>
                    <a:cubicBezTo>
                      <a:pt x="5400" y="3600"/>
                      <a:pt x="5400" y="3600"/>
                      <a:pt x="3600" y="3600"/>
                    </a:cubicBezTo>
                    <a:cubicBezTo>
                      <a:pt x="3600" y="3600"/>
                      <a:pt x="3600" y="3600"/>
                      <a:pt x="3600" y="3600"/>
                    </a:cubicBezTo>
                    <a:cubicBezTo>
                      <a:pt x="3600" y="3600"/>
                      <a:pt x="1800" y="3600"/>
                      <a:pt x="0" y="3600"/>
                    </a:cubicBezTo>
                    <a:cubicBezTo>
                      <a:pt x="0" y="3600"/>
                      <a:pt x="0" y="3600"/>
                      <a:pt x="0" y="3600"/>
                    </a:cubicBezTo>
                    <a:cubicBezTo>
                      <a:pt x="0" y="10800"/>
                      <a:pt x="0" y="10800"/>
                      <a:pt x="0" y="10800"/>
                    </a:cubicBezTo>
                    <a:cubicBezTo>
                      <a:pt x="0" y="10800"/>
                      <a:pt x="0" y="10800"/>
                      <a:pt x="0" y="10800"/>
                    </a:cubicBezTo>
                    <a:cubicBezTo>
                      <a:pt x="1800" y="13200"/>
                      <a:pt x="1800" y="16800"/>
                      <a:pt x="3600" y="21600"/>
                    </a:cubicBezTo>
                    <a:cubicBezTo>
                      <a:pt x="5400" y="21600"/>
                      <a:pt x="5400" y="20400"/>
                      <a:pt x="5400" y="20400"/>
                    </a:cubicBezTo>
                    <a:cubicBezTo>
                      <a:pt x="5400" y="20400"/>
                      <a:pt x="5400" y="20400"/>
                      <a:pt x="7200" y="20400"/>
                    </a:cubicBezTo>
                    <a:cubicBezTo>
                      <a:pt x="7200" y="20400"/>
                      <a:pt x="7200" y="20400"/>
                      <a:pt x="7200" y="20400"/>
                    </a:cubicBezTo>
                    <a:cubicBezTo>
                      <a:pt x="7200" y="20400"/>
                      <a:pt x="7200" y="20400"/>
                      <a:pt x="7200" y="20400"/>
                    </a:cubicBezTo>
                    <a:cubicBezTo>
                      <a:pt x="9000" y="20400"/>
                      <a:pt x="9000" y="20400"/>
                      <a:pt x="9000" y="19200"/>
                    </a:cubicBezTo>
                    <a:cubicBezTo>
                      <a:pt x="10800" y="19200"/>
                      <a:pt x="16200" y="13200"/>
                      <a:pt x="21600" y="7200"/>
                    </a:cubicBezTo>
                    <a:cubicBezTo>
                      <a:pt x="18000" y="4800"/>
                      <a:pt x="18000" y="4800"/>
                      <a:pt x="18000" y="4800"/>
                    </a:cubicBezTo>
                    <a:cubicBezTo>
                      <a:pt x="18000" y="3600"/>
                      <a:pt x="18000" y="3600"/>
                      <a:pt x="18000" y="3600"/>
                    </a:cubicBezTo>
                    <a:cubicBezTo>
                      <a:pt x="18000" y="3600"/>
                      <a:pt x="18000" y="3600"/>
                      <a:pt x="18000" y="3600"/>
                    </a:cubicBezTo>
                    <a:cubicBezTo>
                      <a:pt x="18000" y="3600"/>
                      <a:pt x="18000" y="3600"/>
                      <a:pt x="18000" y="3600"/>
                    </a:cubicBezTo>
                    <a:cubicBezTo>
                      <a:pt x="18000" y="2400"/>
                      <a:pt x="18000" y="2400"/>
                      <a:pt x="18000" y="2400"/>
                    </a:cubicBezTo>
                    <a:cubicBezTo>
                      <a:pt x="18000" y="2400"/>
                      <a:pt x="18000" y="2400"/>
                      <a:pt x="18000" y="1200"/>
                    </a:cubicBezTo>
                    <a:cubicBezTo>
                      <a:pt x="18000" y="1200"/>
                      <a:pt x="18000" y="1200"/>
                      <a:pt x="18000" y="0"/>
                    </a:cubicBezTo>
                    <a:cubicBezTo>
                      <a:pt x="18000" y="0"/>
                      <a:pt x="18000" y="0"/>
                      <a:pt x="18000" y="0"/>
                    </a:cubicBezTo>
                    <a:cubicBezTo>
                      <a:pt x="18000" y="0"/>
                      <a:pt x="18000" y="0"/>
                      <a:pt x="18000" y="0"/>
                    </a:cubicBezTo>
                    <a:cubicBezTo>
                      <a:pt x="16200" y="0"/>
                      <a:pt x="16200" y="0"/>
                      <a:pt x="144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68" name="Shape 4868"/>
              <p:cNvSpPr/>
              <p:nvPr/>
            </p:nvSpPr>
            <p:spPr>
              <a:xfrm>
                <a:off x="386876" y="77695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69" name="Shape 4869"/>
              <p:cNvSpPr/>
              <p:nvPr/>
            </p:nvSpPr>
            <p:spPr>
              <a:xfrm>
                <a:off x="379536" y="77375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0" y="0"/>
                      <a:pt x="21600" y="0"/>
                    </a:cubicBezTo>
                    <a:cubicBezTo>
                      <a:pt x="0" y="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70" name="Shape 4870"/>
              <p:cNvSpPr/>
              <p:nvPr/>
            </p:nvSpPr>
            <p:spPr>
              <a:xfrm>
                <a:off x="372197" y="78114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71" name="Shape 4871"/>
              <p:cNvSpPr/>
              <p:nvPr/>
            </p:nvSpPr>
            <p:spPr>
              <a:xfrm>
                <a:off x="375343" y="78114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72" name="Shape 4872"/>
              <p:cNvSpPr/>
              <p:nvPr/>
            </p:nvSpPr>
            <p:spPr>
              <a:xfrm>
                <a:off x="382682" y="77270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10800" y="0"/>
                      <a:pt x="10800" y="0"/>
                      <a:pt x="10800" y="0"/>
                    </a:cubicBezTo>
                    <a:cubicBezTo>
                      <a:pt x="10800" y="21600"/>
                      <a:pt x="0" y="21600"/>
                      <a:pt x="0" y="21600"/>
                    </a:cubicBezTo>
                    <a:cubicBezTo>
                      <a:pt x="0" y="21600"/>
                      <a:pt x="10800" y="21600"/>
                      <a:pt x="10800" y="0"/>
                    </a:cubicBezTo>
                    <a:cubicBezTo>
                      <a:pt x="10800" y="0"/>
                      <a:pt x="108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73" name="Shape 4873"/>
              <p:cNvSpPr/>
              <p:nvPr/>
            </p:nvSpPr>
            <p:spPr>
              <a:xfrm>
                <a:off x="395322" y="963579"/>
                <a:ext cx="230659" cy="3753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9579" y="1502"/>
                    </a:moveTo>
                    <a:cubicBezTo>
                      <a:pt x="9391" y="1848"/>
                      <a:pt x="9767" y="2541"/>
                      <a:pt x="10143" y="3119"/>
                    </a:cubicBezTo>
                    <a:cubicBezTo>
                      <a:pt x="10330" y="3465"/>
                      <a:pt x="10518" y="3812"/>
                      <a:pt x="10518" y="4043"/>
                    </a:cubicBezTo>
                    <a:cubicBezTo>
                      <a:pt x="10518" y="4043"/>
                      <a:pt x="10706" y="4158"/>
                      <a:pt x="10706" y="4158"/>
                    </a:cubicBezTo>
                    <a:cubicBezTo>
                      <a:pt x="10706" y="4158"/>
                      <a:pt x="10894" y="4158"/>
                      <a:pt x="10894" y="4274"/>
                    </a:cubicBezTo>
                    <a:cubicBezTo>
                      <a:pt x="10894" y="4274"/>
                      <a:pt x="11082" y="4274"/>
                      <a:pt x="11082" y="4389"/>
                    </a:cubicBezTo>
                    <a:cubicBezTo>
                      <a:pt x="11082" y="4389"/>
                      <a:pt x="11270" y="4389"/>
                      <a:pt x="11270" y="4389"/>
                    </a:cubicBezTo>
                    <a:cubicBezTo>
                      <a:pt x="11270" y="4505"/>
                      <a:pt x="11457" y="4505"/>
                      <a:pt x="11457" y="4505"/>
                    </a:cubicBezTo>
                    <a:cubicBezTo>
                      <a:pt x="11457" y="4620"/>
                      <a:pt x="11457" y="4620"/>
                      <a:pt x="11457" y="4620"/>
                    </a:cubicBezTo>
                    <a:cubicBezTo>
                      <a:pt x="11645" y="4620"/>
                      <a:pt x="11645" y="4736"/>
                      <a:pt x="11833" y="4736"/>
                    </a:cubicBezTo>
                    <a:cubicBezTo>
                      <a:pt x="12209" y="5082"/>
                      <a:pt x="12209" y="5198"/>
                      <a:pt x="12021" y="5544"/>
                    </a:cubicBezTo>
                    <a:cubicBezTo>
                      <a:pt x="12021" y="5660"/>
                      <a:pt x="11833" y="5891"/>
                      <a:pt x="11833" y="6237"/>
                    </a:cubicBezTo>
                    <a:cubicBezTo>
                      <a:pt x="12021" y="6930"/>
                      <a:pt x="11645" y="7046"/>
                      <a:pt x="11082" y="7161"/>
                    </a:cubicBezTo>
                    <a:cubicBezTo>
                      <a:pt x="10894" y="7161"/>
                      <a:pt x="10706" y="7161"/>
                      <a:pt x="10518" y="7277"/>
                    </a:cubicBezTo>
                    <a:cubicBezTo>
                      <a:pt x="10330" y="7393"/>
                      <a:pt x="10518" y="7624"/>
                      <a:pt x="10518" y="7855"/>
                    </a:cubicBezTo>
                    <a:cubicBezTo>
                      <a:pt x="10518" y="8086"/>
                      <a:pt x="10518" y="8201"/>
                      <a:pt x="10518" y="8317"/>
                    </a:cubicBezTo>
                    <a:cubicBezTo>
                      <a:pt x="10330" y="8548"/>
                      <a:pt x="10330" y="8548"/>
                      <a:pt x="10330" y="8548"/>
                    </a:cubicBezTo>
                    <a:cubicBezTo>
                      <a:pt x="10143" y="8548"/>
                      <a:pt x="10143" y="8548"/>
                      <a:pt x="10143" y="8548"/>
                    </a:cubicBezTo>
                    <a:cubicBezTo>
                      <a:pt x="9391" y="8548"/>
                      <a:pt x="7889" y="6815"/>
                      <a:pt x="7889" y="6815"/>
                    </a:cubicBezTo>
                    <a:cubicBezTo>
                      <a:pt x="7701" y="6584"/>
                      <a:pt x="7889" y="6353"/>
                      <a:pt x="8077" y="6006"/>
                    </a:cubicBezTo>
                    <a:cubicBezTo>
                      <a:pt x="8264" y="5660"/>
                      <a:pt x="8452" y="5313"/>
                      <a:pt x="8264" y="5082"/>
                    </a:cubicBezTo>
                    <a:cubicBezTo>
                      <a:pt x="8264" y="4967"/>
                      <a:pt x="8264" y="4967"/>
                      <a:pt x="8077" y="4967"/>
                    </a:cubicBezTo>
                    <a:cubicBezTo>
                      <a:pt x="7889" y="4967"/>
                      <a:pt x="7513" y="4967"/>
                      <a:pt x="7325" y="4967"/>
                    </a:cubicBezTo>
                    <a:cubicBezTo>
                      <a:pt x="7137" y="5082"/>
                      <a:pt x="7137" y="5082"/>
                      <a:pt x="6950" y="5082"/>
                    </a:cubicBezTo>
                    <a:cubicBezTo>
                      <a:pt x="6950" y="5082"/>
                      <a:pt x="6950" y="5082"/>
                      <a:pt x="6950" y="5082"/>
                    </a:cubicBezTo>
                    <a:cubicBezTo>
                      <a:pt x="6574" y="5082"/>
                      <a:pt x="6198" y="4851"/>
                      <a:pt x="5823" y="4620"/>
                    </a:cubicBezTo>
                    <a:cubicBezTo>
                      <a:pt x="5635" y="4620"/>
                      <a:pt x="5635" y="4620"/>
                      <a:pt x="5635" y="4505"/>
                    </a:cubicBezTo>
                    <a:cubicBezTo>
                      <a:pt x="5635" y="4505"/>
                      <a:pt x="5635" y="4505"/>
                      <a:pt x="5635" y="4505"/>
                    </a:cubicBezTo>
                    <a:cubicBezTo>
                      <a:pt x="5447" y="4505"/>
                      <a:pt x="5447" y="4505"/>
                      <a:pt x="5447" y="4505"/>
                    </a:cubicBezTo>
                    <a:cubicBezTo>
                      <a:pt x="4883" y="4620"/>
                      <a:pt x="2066" y="5198"/>
                      <a:pt x="0" y="5660"/>
                    </a:cubicBezTo>
                    <a:cubicBezTo>
                      <a:pt x="563" y="6699"/>
                      <a:pt x="563" y="6699"/>
                      <a:pt x="563" y="6699"/>
                    </a:cubicBezTo>
                    <a:cubicBezTo>
                      <a:pt x="563" y="6699"/>
                      <a:pt x="563" y="6699"/>
                      <a:pt x="751" y="6699"/>
                    </a:cubicBezTo>
                    <a:cubicBezTo>
                      <a:pt x="751" y="6699"/>
                      <a:pt x="751" y="6699"/>
                      <a:pt x="751" y="6699"/>
                    </a:cubicBezTo>
                    <a:cubicBezTo>
                      <a:pt x="751" y="6699"/>
                      <a:pt x="939" y="6699"/>
                      <a:pt x="939" y="6699"/>
                    </a:cubicBezTo>
                    <a:cubicBezTo>
                      <a:pt x="939" y="6699"/>
                      <a:pt x="1127" y="6699"/>
                      <a:pt x="1127" y="6699"/>
                    </a:cubicBezTo>
                    <a:cubicBezTo>
                      <a:pt x="1127" y="6699"/>
                      <a:pt x="1127" y="6699"/>
                      <a:pt x="1315" y="6815"/>
                    </a:cubicBezTo>
                    <a:cubicBezTo>
                      <a:pt x="1315" y="6815"/>
                      <a:pt x="1315" y="6815"/>
                      <a:pt x="1503" y="6815"/>
                    </a:cubicBezTo>
                    <a:cubicBezTo>
                      <a:pt x="1503" y="6815"/>
                      <a:pt x="1503" y="6815"/>
                      <a:pt x="1690" y="6815"/>
                    </a:cubicBezTo>
                    <a:cubicBezTo>
                      <a:pt x="1690" y="6815"/>
                      <a:pt x="1690" y="6815"/>
                      <a:pt x="1878" y="6815"/>
                    </a:cubicBezTo>
                    <a:cubicBezTo>
                      <a:pt x="1878" y="6815"/>
                      <a:pt x="1878" y="6815"/>
                      <a:pt x="2066" y="6815"/>
                    </a:cubicBezTo>
                    <a:cubicBezTo>
                      <a:pt x="2066" y="6815"/>
                      <a:pt x="2066" y="6815"/>
                      <a:pt x="2254" y="6815"/>
                    </a:cubicBezTo>
                    <a:cubicBezTo>
                      <a:pt x="2254" y="6930"/>
                      <a:pt x="2254" y="6930"/>
                      <a:pt x="2442" y="6930"/>
                    </a:cubicBezTo>
                    <a:cubicBezTo>
                      <a:pt x="2442" y="6930"/>
                      <a:pt x="2442" y="6930"/>
                      <a:pt x="2630" y="6930"/>
                    </a:cubicBezTo>
                    <a:cubicBezTo>
                      <a:pt x="2630" y="6930"/>
                      <a:pt x="2630" y="6930"/>
                      <a:pt x="2817" y="7046"/>
                    </a:cubicBezTo>
                    <a:cubicBezTo>
                      <a:pt x="2817" y="7046"/>
                      <a:pt x="2817" y="7046"/>
                      <a:pt x="2817" y="7046"/>
                    </a:cubicBezTo>
                    <a:cubicBezTo>
                      <a:pt x="3005" y="7046"/>
                      <a:pt x="3193" y="7046"/>
                      <a:pt x="3193" y="7161"/>
                    </a:cubicBezTo>
                    <a:cubicBezTo>
                      <a:pt x="3757" y="7277"/>
                      <a:pt x="4320" y="7393"/>
                      <a:pt x="4883" y="7508"/>
                    </a:cubicBezTo>
                    <a:cubicBezTo>
                      <a:pt x="5259" y="7508"/>
                      <a:pt x="5447" y="7624"/>
                      <a:pt x="5635" y="7624"/>
                    </a:cubicBezTo>
                    <a:cubicBezTo>
                      <a:pt x="6010" y="7739"/>
                      <a:pt x="6010" y="8086"/>
                      <a:pt x="5823" y="8894"/>
                    </a:cubicBezTo>
                    <a:cubicBezTo>
                      <a:pt x="5823" y="9241"/>
                      <a:pt x="5823" y="9587"/>
                      <a:pt x="5823" y="9818"/>
                    </a:cubicBezTo>
                    <a:cubicBezTo>
                      <a:pt x="6010" y="10280"/>
                      <a:pt x="5635" y="10511"/>
                      <a:pt x="5447" y="10742"/>
                    </a:cubicBezTo>
                    <a:cubicBezTo>
                      <a:pt x="5259" y="10742"/>
                      <a:pt x="5259" y="10858"/>
                      <a:pt x="5259" y="10858"/>
                    </a:cubicBezTo>
                    <a:cubicBezTo>
                      <a:pt x="5635" y="11089"/>
                      <a:pt x="5635" y="11435"/>
                      <a:pt x="5823" y="11666"/>
                    </a:cubicBezTo>
                    <a:cubicBezTo>
                      <a:pt x="5823" y="11666"/>
                      <a:pt x="5823" y="11782"/>
                      <a:pt x="5823" y="11782"/>
                    </a:cubicBezTo>
                    <a:cubicBezTo>
                      <a:pt x="6010" y="11782"/>
                      <a:pt x="6010" y="11897"/>
                      <a:pt x="6010" y="12013"/>
                    </a:cubicBezTo>
                    <a:cubicBezTo>
                      <a:pt x="6198" y="12359"/>
                      <a:pt x="5071" y="13052"/>
                      <a:pt x="4696" y="13168"/>
                    </a:cubicBezTo>
                    <a:cubicBezTo>
                      <a:pt x="4696" y="13168"/>
                      <a:pt x="4696" y="13399"/>
                      <a:pt x="4696" y="13514"/>
                    </a:cubicBezTo>
                    <a:cubicBezTo>
                      <a:pt x="4696" y="13745"/>
                      <a:pt x="4508" y="14092"/>
                      <a:pt x="4320" y="14439"/>
                    </a:cubicBezTo>
                    <a:cubicBezTo>
                      <a:pt x="3944" y="14670"/>
                      <a:pt x="3381" y="15016"/>
                      <a:pt x="2630" y="15363"/>
                    </a:cubicBezTo>
                    <a:cubicBezTo>
                      <a:pt x="2630" y="15478"/>
                      <a:pt x="2442" y="15478"/>
                      <a:pt x="2254" y="15594"/>
                    </a:cubicBezTo>
                    <a:cubicBezTo>
                      <a:pt x="2254" y="15594"/>
                      <a:pt x="2254" y="15594"/>
                      <a:pt x="2254" y="15594"/>
                    </a:cubicBezTo>
                    <a:cubicBezTo>
                      <a:pt x="2254" y="15594"/>
                      <a:pt x="2254" y="15709"/>
                      <a:pt x="2254" y="15709"/>
                    </a:cubicBezTo>
                    <a:cubicBezTo>
                      <a:pt x="2254" y="15709"/>
                      <a:pt x="2254" y="15709"/>
                      <a:pt x="2254" y="15709"/>
                    </a:cubicBezTo>
                    <a:cubicBezTo>
                      <a:pt x="2254" y="15709"/>
                      <a:pt x="2254" y="15825"/>
                      <a:pt x="2442" y="15825"/>
                    </a:cubicBezTo>
                    <a:cubicBezTo>
                      <a:pt x="2442" y="15825"/>
                      <a:pt x="2442" y="15825"/>
                      <a:pt x="2442" y="15825"/>
                    </a:cubicBezTo>
                    <a:cubicBezTo>
                      <a:pt x="2442" y="15940"/>
                      <a:pt x="2442" y="15940"/>
                      <a:pt x="2442" y="15940"/>
                    </a:cubicBezTo>
                    <a:cubicBezTo>
                      <a:pt x="2442" y="15940"/>
                      <a:pt x="2442" y="15940"/>
                      <a:pt x="2442" y="16056"/>
                    </a:cubicBezTo>
                    <a:cubicBezTo>
                      <a:pt x="2442" y="16056"/>
                      <a:pt x="2442" y="16171"/>
                      <a:pt x="2442" y="16171"/>
                    </a:cubicBezTo>
                    <a:cubicBezTo>
                      <a:pt x="2630" y="16633"/>
                      <a:pt x="3193" y="17673"/>
                      <a:pt x="3381" y="17788"/>
                    </a:cubicBezTo>
                    <a:cubicBezTo>
                      <a:pt x="4320" y="18135"/>
                      <a:pt x="3757" y="20445"/>
                      <a:pt x="3757" y="20445"/>
                    </a:cubicBezTo>
                    <a:cubicBezTo>
                      <a:pt x="3757" y="20445"/>
                      <a:pt x="3757" y="20560"/>
                      <a:pt x="3757" y="20560"/>
                    </a:cubicBezTo>
                    <a:cubicBezTo>
                      <a:pt x="3757" y="20676"/>
                      <a:pt x="3757" y="20676"/>
                      <a:pt x="3757" y="20676"/>
                    </a:cubicBezTo>
                    <a:cubicBezTo>
                      <a:pt x="3757" y="20907"/>
                      <a:pt x="3944" y="21369"/>
                      <a:pt x="3944" y="21600"/>
                    </a:cubicBezTo>
                    <a:cubicBezTo>
                      <a:pt x="3944" y="21600"/>
                      <a:pt x="4132" y="21600"/>
                      <a:pt x="4320" y="21600"/>
                    </a:cubicBezTo>
                    <a:cubicBezTo>
                      <a:pt x="4320" y="21600"/>
                      <a:pt x="4320" y="21600"/>
                      <a:pt x="4320" y="21600"/>
                    </a:cubicBezTo>
                    <a:cubicBezTo>
                      <a:pt x="4508" y="21600"/>
                      <a:pt x="4696" y="21600"/>
                      <a:pt x="4883" y="21600"/>
                    </a:cubicBezTo>
                    <a:cubicBezTo>
                      <a:pt x="4883" y="21600"/>
                      <a:pt x="4883" y="21600"/>
                      <a:pt x="4883" y="21600"/>
                    </a:cubicBezTo>
                    <a:cubicBezTo>
                      <a:pt x="4883" y="21484"/>
                      <a:pt x="4883" y="21253"/>
                      <a:pt x="4883" y="21138"/>
                    </a:cubicBezTo>
                    <a:cubicBezTo>
                      <a:pt x="4883" y="21138"/>
                      <a:pt x="4883" y="21138"/>
                      <a:pt x="4883" y="21022"/>
                    </a:cubicBezTo>
                    <a:cubicBezTo>
                      <a:pt x="4883" y="21022"/>
                      <a:pt x="4883" y="21022"/>
                      <a:pt x="4883" y="21022"/>
                    </a:cubicBezTo>
                    <a:cubicBezTo>
                      <a:pt x="4883" y="21138"/>
                      <a:pt x="4883" y="21138"/>
                      <a:pt x="4883" y="21138"/>
                    </a:cubicBezTo>
                    <a:cubicBezTo>
                      <a:pt x="4508" y="21138"/>
                      <a:pt x="4132" y="21022"/>
                      <a:pt x="4132" y="20791"/>
                    </a:cubicBezTo>
                    <a:cubicBezTo>
                      <a:pt x="3569" y="20098"/>
                      <a:pt x="6574" y="19174"/>
                      <a:pt x="7701" y="18943"/>
                    </a:cubicBezTo>
                    <a:cubicBezTo>
                      <a:pt x="9391" y="18597"/>
                      <a:pt x="9955" y="18366"/>
                      <a:pt x="9955" y="18135"/>
                    </a:cubicBezTo>
                    <a:cubicBezTo>
                      <a:pt x="10143" y="17904"/>
                      <a:pt x="10143" y="17673"/>
                      <a:pt x="10143" y="17326"/>
                    </a:cubicBezTo>
                    <a:cubicBezTo>
                      <a:pt x="10143" y="16864"/>
                      <a:pt x="10143" y="16518"/>
                      <a:pt x="10330" y="16171"/>
                    </a:cubicBezTo>
                    <a:cubicBezTo>
                      <a:pt x="10330" y="16056"/>
                      <a:pt x="10330" y="15940"/>
                      <a:pt x="10143" y="15594"/>
                    </a:cubicBezTo>
                    <a:cubicBezTo>
                      <a:pt x="10143" y="15363"/>
                      <a:pt x="9955" y="15132"/>
                      <a:pt x="9955" y="14670"/>
                    </a:cubicBezTo>
                    <a:cubicBezTo>
                      <a:pt x="9767" y="14092"/>
                      <a:pt x="9579" y="13861"/>
                      <a:pt x="9203" y="13630"/>
                    </a:cubicBezTo>
                    <a:cubicBezTo>
                      <a:pt x="9203" y="13399"/>
                      <a:pt x="9016" y="13283"/>
                      <a:pt x="8828" y="13052"/>
                    </a:cubicBezTo>
                    <a:cubicBezTo>
                      <a:pt x="8640" y="12706"/>
                      <a:pt x="8640" y="12244"/>
                      <a:pt x="8828" y="12013"/>
                    </a:cubicBezTo>
                    <a:cubicBezTo>
                      <a:pt x="9016" y="11897"/>
                      <a:pt x="9203" y="11782"/>
                      <a:pt x="9579" y="11782"/>
                    </a:cubicBezTo>
                    <a:cubicBezTo>
                      <a:pt x="9767" y="11782"/>
                      <a:pt x="9767" y="11782"/>
                      <a:pt x="9955" y="11435"/>
                    </a:cubicBezTo>
                    <a:cubicBezTo>
                      <a:pt x="9955" y="11435"/>
                      <a:pt x="10143" y="11320"/>
                      <a:pt x="10143" y="11204"/>
                    </a:cubicBezTo>
                    <a:cubicBezTo>
                      <a:pt x="10518" y="10858"/>
                      <a:pt x="10894" y="10742"/>
                      <a:pt x="11270" y="10627"/>
                    </a:cubicBezTo>
                    <a:cubicBezTo>
                      <a:pt x="11457" y="10627"/>
                      <a:pt x="11833" y="10511"/>
                      <a:pt x="12021" y="10396"/>
                    </a:cubicBezTo>
                    <a:cubicBezTo>
                      <a:pt x="12397" y="10280"/>
                      <a:pt x="12584" y="10165"/>
                      <a:pt x="12772" y="9934"/>
                    </a:cubicBezTo>
                    <a:cubicBezTo>
                      <a:pt x="13148" y="9587"/>
                      <a:pt x="13523" y="9356"/>
                      <a:pt x="14275" y="8894"/>
                    </a:cubicBezTo>
                    <a:cubicBezTo>
                      <a:pt x="15026" y="8548"/>
                      <a:pt x="15965" y="8432"/>
                      <a:pt x="16717" y="8201"/>
                    </a:cubicBezTo>
                    <a:cubicBezTo>
                      <a:pt x="17280" y="8086"/>
                      <a:pt x="18031" y="7970"/>
                      <a:pt x="18407" y="7855"/>
                    </a:cubicBezTo>
                    <a:cubicBezTo>
                      <a:pt x="19722" y="7393"/>
                      <a:pt x="21600" y="5660"/>
                      <a:pt x="21600" y="5313"/>
                    </a:cubicBezTo>
                    <a:cubicBezTo>
                      <a:pt x="21412" y="5082"/>
                      <a:pt x="21037" y="3465"/>
                      <a:pt x="21037" y="2772"/>
                    </a:cubicBezTo>
                    <a:cubicBezTo>
                      <a:pt x="21224" y="2426"/>
                      <a:pt x="21037" y="1617"/>
                      <a:pt x="21037" y="924"/>
                    </a:cubicBezTo>
                    <a:cubicBezTo>
                      <a:pt x="21037" y="578"/>
                      <a:pt x="21037" y="231"/>
                      <a:pt x="20849" y="0"/>
                    </a:cubicBezTo>
                    <a:cubicBezTo>
                      <a:pt x="20849" y="0"/>
                      <a:pt x="20849" y="0"/>
                      <a:pt x="20849" y="0"/>
                    </a:cubicBezTo>
                    <a:cubicBezTo>
                      <a:pt x="20849" y="0"/>
                      <a:pt x="20849" y="0"/>
                      <a:pt x="20661" y="0"/>
                    </a:cubicBezTo>
                    <a:cubicBezTo>
                      <a:pt x="20661" y="0"/>
                      <a:pt x="20473" y="116"/>
                      <a:pt x="20473" y="116"/>
                    </a:cubicBezTo>
                    <a:cubicBezTo>
                      <a:pt x="20285" y="116"/>
                      <a:pt x="20285" y="116"/>
                      <a:pt x="20285" y="116"/>
                    </a:cubicBezTo>
                    <a:cubicBezTo>
                      <a:pt x="20285" y="116"/>
                      <a:pt x="20097" y="231"/>
                      <a:pt x="20097" y="231"/>
                    </a:cubicBezTo>
                    <a:cubicBezTo>
                      <a:pt x="20097" y="231"/>
                      <a:pt x="19910" y="231"/>
                      <a:pt x="19910" y="231"/>
                    </a:cubicBezTo>
                    <a:cubicBezTo>
                      <a:pt x="19910" y="231"/>
                      <a:pt x="19910" y="231"/>
                      <a:pt x="19722" y="347"/>
                    </a:cubicBezTo>
                    <a:cubicBezTo>
                      <a:pt x="19722" y="347"/>
                      <a:pt x="19722" y="347"/>
                      <a:pt x="19722" y="347"/>
                    </a:cubicBezTo>
                    <a:cubicBezTo>
                      <a:pt x="19722" y="347"/>
                      <a:pt x="19722" y="347"/>
                      <a:pt x="19534" y="347"/>
                    </a:cubicBezTo>
                    <a:cubicBezTo>
                      <a:pt x="19534" y="347"/>
                      <a:pt x="19534" y="347"/>
                      <a:pt x="19534" y="347"/>
                    </a:cubicBezTo>
                    <a:cubicBezTo>
                      <a:pt x="19534" y="347"/>
                      <a:pt x="19534" y="347"/>
                      <a:pt x="19534" y="462"/>
                    </a:cubicBezTo>
                    <a:cubicBezTo>
                      <a:pt x="19534" y="462"/>
                      <a:pt x="19534" y="462"/>
                      <a:pt x="19346" y="462"/>
                    </a:cubicBezTo>
                    <a:cubicBezTo>
                      <a:pt x="19346" y="462"/>
                      <a:pt x="19346" y="462"/>
                      <a:pt x="19346" y="462"/>
                    </a:cubicBezTo>
                    <a:cubicBezTo>
                      <a:pt x="19346" y="462"/>
                      <a:pt x="19346" y="462"/>
                      <a:pt x="19346" y="462"/>
                    </a:cubicBezTo>
                    <a:cubicBezTo>
                      <a:pt x="19346" y="462"/>
                      <a:pt x="19346" y="462"/>
                      <a:pt x="19346" y="462"/>
                    </a:cubicBezTo>
                    <a:cubicBezTo>
                      <a:pt x="19158" y="693"/>
                      <a:pt x="18783" y="693"/>
                      <a:pt x="18595" y="693"/>
                    </a:cubicBezTo>
                    <a:cubicBezTo>
                      <a:pt x="18219" y="693"/>
                      <a:pt x="18219" y="693"/>
                      <a:pt x="18219" y="693"/>
                    </a:cubicBezTo>
                    <a:cubicBezTo>
                      <a:pt x="18031" y="693"/>
                      <a:pt x="17843" y="693"/>
                      <a:pt x="17843" y="693"/>
                    </a:cubicBezTo>
                    <a:cubicBezTo>
                      <a:pt x="17280" y="1040"/>
                      <a:pt x="16904" y="924"/>
                      <a:pt x="16529" y="809"/>
                    </a:cubicBezTo>
                    <a:cubicBezTo>
                      <a:pt x="16341" y="809"/>
                      <a:pt x="16341" y="809"/>
                      <a:pt x="16153" y="809"/>
                    </a:cubicBezTo>
                    <a:cubicBezTo>
                      <a:pt x="16153" y="809"/>
                      <a:pt x="15965" y="924"/>
                      <a:pt x="15965" y="1040"/>
                    </a:cubicBezTo>
                    <a:cubicBezTo>
                      <a:pt x="15965" y="1155"/>
                      <a:pt x="15777" y="1386"/>
                      <a:pt x="15214" y="1386"/>
                    </a:cubicBezTo>
                    <a:cubicBezTo>
                      <a:pt x="14838" y="1386"/>
                      <a:pt x="14463" y="1386"/>
                      <a:pt x="14275" y="1386"/>
                    </a:cubicBezTo>
                    <a:cubicBezTo>
                      <a:pt x="14087" y="1271"/>
                      <a:pt x="13899" y="1386"/>
                      <a:pt x="13523" y="1386"/>
                    </a:cubicBezTo>
                    <a:cubicBezTo>
                      <a:pt x="13148" y="1502"/>
                      <a:pt x="12772" y="1502"/>
                      <a:pt x="12584" y="1502"/>
                    </a:cubicBezTo>
                    <a:cubicBezTo>
                      <a:pt x="12021" y="1502"/>
                      <a:pt x="11833" y="1271"/>
                      <a:pt x="11833" y="1155"/>
                    </a:cubicBezTo>
                    <a:cubicBezTo>
                      <a:pt x="11833" y="1155"/>
                      <a:pt x="11833" y="1155"/>
                      <a:pt x="11645" y="1040"/>
                    </a:cubicBezTo>
                    <a:cubicBezTo>
                      <a:pt x="11457" y="1040"/>
                      <a:pt x="11270" y="1155"/>
                      <a:pt x="11082" y="1155"/>
                    </a:cubicBezTo>
                    <a:cubicBezTo>
                      <a:pt x="10894" y="1155"/>
                      <a:pt x="10706" y="1271"/>
                      <a:pt x="10518" y="1271"/>
                    </a:cubicBezTo>
                    <a:cubicBezTo>
                      <a:pt x="10518" y="1271"/>
                      <a:pt x="10518" y="1271"/>
                      <a:pt x="10518" y="1271"/>
                    </a:cubicBezTo>
                    <a:cubicBezTo>
                      <a:pt x="10330" y="1271"/>
                      <a:pt x="10330" y="1271"/>
                      <a:pt x="10330" y="1271"/>
                    </a:cubicBezTo>
                    <a:cubicBezTo>
                      <a:pt x="10330" y="1271"/>
                      <a:pt x="10330" y="1271"/>
                      <a:pt x="10143" y="1271"/>
                    </a:cubicBezTo>
                    <a:cubicBezTo>
                      <a:pt x="10143" y="1271"/>
                      <a:pt x="10143" y="1271"/>
                      <a:pt x="10143" y="1271"/>
                    </a:cubicBezTo>
                    <a:cubicBezTo>
                      <a:pt x="9955" y="1271"/>
                      <a:pt x="9955" y="1271"/>
                      <a:pt x="9767" y="1155"/>
                    </a:cubicBezTo>
                    <a:cubicBezTo>
                      <a:pt x="9767" y="1271"/>
                      <a:pt x="9767" y="1386"/>
                      <a:pt x="9579" y="1502"/>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74" name="Shape 4874"/>
              <p:cNvSpPr/>
              <p:nvPr/>
            </p:nvSpPr>
            <p:spPr>
              <a:xfrm>
                <a:off x="404699" y="10831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75" name="Shape 4875"/>
              <p:cNvSpPr/>
              <p:nvPr/>
            </p:nvSpPr>
            <p:spPr>
              <a:xfrm>
                <a:off x="408893" y="10831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76" name="Shape 4876"/>
              <p:cNvSpPr/>
              <p:nvPr/>
            </p:nvSpPr>
            <p:spPr>
              <a:xfrm>
                <a:off x="400505" y="1081004"/>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77" name="Shape 4877"/>
              <p:cNvSpPr/>
              <p:nvPr/>
            </p:nvSpPr>
            <p:spPr>
              <a:xfrm>
                <a:off x="416232" y="122772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10800" y="10800"/>
                      <a:pt x="21600" y="10800"/>
                      <a:pt x="21600" y="0"/>
                    </a:cubicBezTo>
                    <a:cubicBezTo>
                      <a:pt x="21600" y="10800"/>
                      <a:pt x="10800" y="108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78" name="Shape 4878"/>
              <p:cNvSpPr/>
              <p:nvPr/>
            </p:nvSpPr>
            <p:spPr>
              <a:xfrm>
                <a:off x="417280" y="108519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79" name="Shape 4879"/>
              <p:cNvSpPr/>
              <p:nvPr/>
            </p:nvSpPr>
            <p:spPr>
              <a:xfrm>
                <a:off x="413087" y="108310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80" name="Shape 4880"/>
              <p:cNvSpPr/>
              <p:nvPr/>
            </p:nvSpPr>
            <p:spPr>
              <a:xfrm>
                <a:off x="429862" y="1322146"/>
                <a:ext cx="12701" cy="167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4800"/>
                    </a:moveTo>
                    <a:cubicBezTo>
                      <a:pt x="0" y="9600"/>
                      <a:pt x="21600" y="16800"/>
                      <a:pt x="21600" y="21600"/>
                    </a:cubicBezTo>
                    <a:cubicBezTo>
                      <a:pt x="21600" y="21600"/>
                      <a:pt x="21600" y="21600"/>
                      <a:pt x="21600" y="21600"/>
                    </a:cubicBezTo>
                    <a:cubicBezTo>
                      <a:pt x="21600" y="16800"/>
                      <a:pt x="0" y="7200"/>
                      <a:pt x="0" y="2400"/>
                    </a:cubicBezTo>
                    <a:cubicBezTo>
                      <a:pt x="0" y="0"/>
                      <a:pt x="0" y="0"/>
                      <a:pt x="0" y="0"/>
                    </a:cubicBezTo>
                    <a:cubicBezTo>
                      <a:pt x="0" y="0"/>
                      <a:pt x="0" y="0"/>
                      <a:pt x="0" y="2400"/>
                    </a:cubicBezTo>
                    <a:lnTo>
                      <a:pt x="0" y="48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81" name="Shape 4881"/>
              <p:cNvSpPr/>
              <p:nvPr/>
            </p:nvSpPr>
            <p:spPr>
              <a:xfrm>
                <a:off x="438249" y="133892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82" name="Shape 4882"/>
              <p:cNvSpPr/>
              <p:nvPr/>
            </p:nvSpPr>
            <p:spPr>
              <a:xfrm>
                <a:off x="422582" y="123716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83" name="Shape 4883"/>
              <p:cNvSpPr/>
              <p:nvPr/>
            </p:nvSpPr>
            <p:spPr>
              <a:xfrm>
                <a:off x="415184" y="123296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84" name="Shape 4884"/>
              <p:cNvSpPr/>
              <p:nvPr/>
            </p:nvSpPr>
            <p:spPr>
              <a:xfrm>
                <a:off x="422582" y="123506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85" name="Shape 4885"/>
              <p:cNvSpPr/>
              <p:nvPr/>
            </p:nvSpPr>
            <p:spPr>
              <a:xfrm>
                <a:off x="435163" y="131474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86" name="Shape 4886"/>
              <p:cNvSpPr/>
              <p:nvPr/>
            </p:nvSpPr>
            <p:spPr>
              <a:xfrm>
                <a:off x="420485" y="1230872"/>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87" name="Shape 4887"/>
              <p:cNvSpPr/>
              <p:nvPr/>
            </p:nvSpPr>
            <p:spPr>
              <a:xfrm>
                <a:off x="433007" y="1338921"/>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888" name="Shape 4888"/>
              <p:cNvSpPr/>
              <p:nvPr/>
            </p:nvSpPr>
            <p:spPr>
              <a:xfrm>
                <a:off x="435163" y="1317893"/>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889" name="Shape 4889"/>
              <p:cNvSpPr/>
              <p:nvPr/>
            </p:nvSpPr>
            <p:spPr>
              <a:xfrm>
                <a:off x="395322" y="1043260"/>
                <a:ext cx="58714" cy="188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8193" y="12960"/>
                      <a:pt x="19366" y="2160"/>
                      <a:pt x="21600" y="0"/>
                    </a:cubicBezTo>
                    <a:cubicBezTo>
                      <a:pt x="21600" y="0"/>
                      <a:pt x="21600" y="0"/>
                      <a:pt x="21600" y="0"/>
                    </a:cubicBezTo>
                    <a:cubicBezTo>
                      <a:pt x="19366" y="2160"/>
                      <a:pt x="8193" y="1296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0" name="Shape 4890"/>
              <p:cNvSpPr/>
              <p:nvPr/>
            </p:nvSpPr>
            <p:spPr>
              <a:xfrm>
                <a:off x="392118" y="1062132"/>
                <a:ext cx="12701" cy="1887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0" y="0"/>
                    </a:lnTo>
                    <a:lnTo>
                      <a:pt x="21600" y="21600"/>
                    </a:ln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1" name="Shape 4891"/>
              <p:cNvSpPr/>
              <p:nvPr/>
            </p:nvSpPr>
            <p:spPr>
              <a:xfrm>
                <a:off x="380644" y="741309"/>
                <a:ext cx="236950" cy="2411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871" y="1800"/>
                    </a:moveTo>
                    <a:cubicBezTo>
                      <a:pt x="7871" y="1980"/>
                      <a:pt x="8054" y="1980"/>
                      <a:pt x="8054" y="2160"/>
                    </a:cubicBezTo>
                    <a:cubicBezTo>
                      <a:pt x="8237" y="2340"/>
                      <a:pt x="8420" y="2520"/>
                      <a:pt x="8237" y="2880"/>
                    </a:cubicBezTo>
                    <a:cubicBezTo>
                      <a:pt x="8237" y="3060"/>
                      <a:pt x="8054" y="3240"/>
                      <a:pt x="7871" y="3240"/>
                    </a:cubicBezTo>
                    <a:cubicBezTo>
                      <a:pt x="7505" y="3240"/>
                      <a:pt x="7139" y="3240"/>
                      <a:pt x="6590" y="3060"/>
                    </a:cubicBezTo>
                    <a:cubicBezTo>
                      <a:pt x="5858" y="2880"/>
                      <a:pt x="5125" y="2880"/>
                      <a:pt x="4576" y="3060"/>
                    </a:cubicBezTo>
                    <a:cubicBezTo>
                      <a:pt x="4210" y="3060"/>
                      <a:pt x="4027" y="3060"/>
                      <a:pt x="3844" y="2880"/>
                    </a:cubicBezTo>
                    <a:cubicBezTo>
                      <a:pt x="3295" y="2340"/>
                      <a:pt x="3661" y="900"/>
                      <a:pt x="3844" y="0"/>
                    </a:cubicBezTo>
                    <a:cubicBezTo>
                      <a:pt x="3844" y="0"/>
                      <a:pt x="3844" y="0"/>
                      <a:pt x="3844" y="0"/>
                    </a:cubicBezTo>
                    <a:cubicBezTo>
                      <a:pt x="2746" y="0"/>
                      <a:pt x="2746" y="0"/>
                      <a:pt x="2746" y="0"/>
                    </a:cubicBezTo>
                    <a:cubicBezTo>
                      <a:pt x="2746" y="0"/>
                      <a:pt x="2563" y="180"/>
                      <a:pt x="2197" y="180"/>
                    </a:cubicBezTo>
                    <a:cubicBezTo>
                      <a:pt x="2380" y="720"/>
                      <a:pt x="2380" y="720"/>
                      <a:pt x="2380" y="720"/>
                    </a:cubicBezTo>
                    <a:cubicBezTo>
                      <a:pt x="2380" y="720"/>
                      <a:pt x="2929" y="1620"/>
                      <a:pt x="2746" y="2340"/>
                    </a:cubicBezTo>
                    <a:cubicBezTo>
                      <a:pt x="2746" y="2340"/>
                      <a:pt x="2746" y="2340"/>
                      <a:pt x="2563" y="2520"/>
                    </a:cubicBezTo>
                    <a:cubicBezTo>
                      <a:pt x="2563" y="2520"/>
                      <a:pt x="2563" y="2520"/>
                      <a:pt x="2563" y="2520"/>
                    </a:cubicBezTo>
                    <a:cubicBezTo>
                      <a:pt x="2563" y="2520"/>
                      <a:pt x="2563" y="2700"/>
                      <a:pt x="2380" y="2700"/>
                    </a:cubicBezTo>
                    <a:cubicBezTo>
                      <a:pt x="2380" y="2700"/>
                      <a:pt x="2380" y="2700"/>
                      <a:pt x="2380" y="2700"/>
                    </a:cubicBezTo>
                    <a:cubicBezTo>
                      <a:pt x="2380" y="2700"/>
                      <a:pt x="2197" y="2880"/>
                      <a:pt x="2014" y="2880"/>
                    </a:cubicBezTo>
                    <a:cubicBezTo>
                      <a:pt x="2014" y="2880"/>
                      <a:pt x="2014" y="2880"/>
                      <a:pt x="2014" y="2880"/>
                    </a:cubicBezTo>
                    <a:cubicBezTo>
                      <a:pt x="2014" y="2880"/>
                      <a:pt x="2014" y="2880"/>
                      <a:pt x="2014" y="2880"/>
                    </a:cubicBezTo>
                    <a:cubicBezTo>
                      <a:pt x="2014" y="3060"/>
                      <a:pt x="2014" y="3060"/>
                      <a:pt x="2014" y="3240"/>
                    </a:cubicBezTo>
                    <a:cubicBezTo>
                      <a:pt x="2014" y="3240"/>
                      <a:pt x="2014" y="3240"/>
                      <a:pt x="2014" y="3240"/>
                    </a:cubicBezTo>
                    <a:cubicBezTo>
                      <a:pt x="2014" y="3240"/>
                      <a:pt x="2014" y="3420"/>
                      <a:pt x="2014" y="3420"/>
                    </a:cubicBezTo>
                    <a:cubicBezTo>
                      <a:pt x="2563" y="3780"/>
                      <a:pt x="2563" y="3780"/>
                      <a:pt x="2563" y="3780"/>
                    </a:cubicBezTo>
                    <a:cubicBezTo>
                      <a:pt x="2563" y="4140"/>
                      <a:pt x="2563" y="4140"/>
                      <a:pt x="2563" y="4140"/>
                    </a:cubicBezTo>
                    <a:cubicBezTo>
                      <a:pt x="2197" y="4860"/>
                      <a:pt x="1281" y="6480"/>
                      <a:pt x="549" y="6660"/>
                    </a:cubicBezTo>
                    <a:cubicBezTo>
                      <a:pt x="549" y="6660"/>
                      <a:pt x="549" y="6660"/>
                      <a:pt x="549" y="6660"/>
                    </a:cubicBezTo>
                    <a:cubicBezTo>
                      <a:pt x="549" y="6660"/>
                      <a:pt x="549" y="6660"/>
                      <a:pt x="549" y="6660"/>
                    </a:cubicBezTo>
                    <a:cubicBezTo>
                      <a:pt x="549" y="6660"/>
                      <a:pt x="549" y="6840"/>
                      <a:pt x="366" y="6840"/>
                    </a:cubicBezTo>
                    <a:cubicBezTo>
                      <a:pt x="366" y="6840"/>
                      <a:pt x="366" y="6840"/>
                      <a:pt x="366" y="6840"/>
                    </a:cubicBezTo>
                    <a:cubicBezTo>
                      <a:pt x="366" y="6840"/>
                      <a:pt x="183" y="6840"/>
                      <a:pt x="183" y="6840"/>
                    </a:cubicBezTo>
                    <a:cubicBezTo>
                      <a:pt x="183" y="7020"/>
                      <a:pt x="183" y="7020"/>
                      <a:pt x="0" y="7020"/>
                    </a:cubicBezTo>
                    <a:cubicBezTo>
                      <a:pt x="0" y="7020"/>
                      <a:pt x="0" y="7020"/>
                      <a:pt x="0" y="7020"/>
                    </a:cubicBezTo>
                    <a:cubicBezTo>
                      <a:pt x="183" y="8280"/>
                      <a:pt x="549" y="10080"/>
                      <a:pt x="1098" y="10440"/>
                    </a:cubicBezTo>
                    <a:cubicBezTo>
                      <a:pt x="2014" y="11160"/>
                      <a:pt x="2014" y="12060"/>
                      <a:pt x="2197" y="12780"/>
                    </a:cubicBezTo>
                    <a:cubicBezTo>
                      <a:pt x="2197" y="12960"/>
                      <a:pt x="2197" y="13140"/>
                      <a:pt x="2380" y="13320"/>
                    </a:cubicBezTo>
                    <a:cubicBezTo>
                      <a:pt x="2380" y="13500"/>
                      <a:pt x="2563" y="13680"/>
                      <a:pt x="2563" y="13860"/>
                    </a:cubicBezTo>
                    <a:cubicBezTo>
                      <a:pt x="2929" y="14220"/>
                      <a:pt x="3112" y="14580"/>
                      <a:pt x="2929" y="14940"/>
                    </a:cubicBezTo>
                    <a:cubicBezTo>
                      <a:pt x="2929" y="14940"/>
                      <a:pt x="2929" y="14940"/>
                      <a:pt x="2929" y="15120"/>
                    </a:cubicBezTo>
                    <a:cubicBezTo>
                      <a:pt x="2929" y="15120"/>
                      <a:pt x="2929" y="15120"/>
                      <a:pt x="2929" y="15120"/>
                    </a:cubicBezTo>
                    <a:cubicBezTo>
                      <a:pt x="3112" y="15120"/>
                      <a:pt x="3295" y="15120"/>
                      <a:pt x="3295" y="15300"/>
                    </a:cubicBezTo>
                    <a:cubicBezTo>
                      <a:pt x="3295" y="15300"/>
                      <a:pt x="3478" y="15300"/>
                      <a:pt x="3478" y="15300"/>
                    </a:cubicBezTo>
                    <a:cubicBezTo>
                      <a:pt x="3661" y="15300"/>
                      <a:pt x="3661" y="15480"/>
                      <a:pt x="3844" y="15480"/>
                    </a:cubicBezTo>
                    <a:cubicBezTo>
                      <a:pt x="4027" y="15660"/>
                      <a:pt x="4393" y="15660"/>
                      <a:pt x="4576" y="15840"/>
                    </a:cubicBezTo>
                    <a:cubicBezTo>
                      <a:pt x="5125" y="15840"/>
                      <a:pt x="7139" y="16560"/>
                      <a:pt x="7505" y="17100"/>
                    </a:cubicBezTo>
                    <a:cubicBezTo>
                      <a:pt x="7505" y="17100"/>
                      <a:pt x="7505" y="17100"/>
                      <a:pt x="7505" y="17100"/>
                    </a:cubicBezTo>
                    <a:cubicBezTo>
                      <a:pt x="7505" y="17100"/>
                      <a:pt x="7505" y="17100"/>
                      <a:pt x="7505" y="17100"/>
                    </a:cubicBezTo>
                    <a:cubicBezTo>
                      <a:pt x="7688" y="17100"/>
                      <a:pt x="7871" y="17100"/>
                      <a:pt x="8054" y="17100"/>
                    </a:cubicBezTo>
                    <a:cubicBezTo>
                      <a:pt x="8054" y="17100"/>
                      <a:pt x="8054" y="17100"/>
                      <a:pt x="8054" y="17100"/>
                    </a:cubicBezTo>
                    <a:cubicBezTo>
                      <a:pt x="8237" y="17100"/>
                      <a:pt x="8420" y="17100"/>
                      <a:pt x="8420" y="17100"/>
                    </a:cubicBezTo>
                    <a:cubicBezTo>
                      <a:pt x="8420" y="17100"/>
                      <a:pt x="8603" y="17100"/>
                      <a:pt x="8603" y="17100"/>
                    </a:cubicBezTo>
                    <a:cubicBezTo>
                      <a:pt x="8786" y="16920"/>
                      <a:pt x="9153" y="16920"/>
                      <a:pt x="9519" y="17280"/>
                    </a:cubicBezTo>
                    <a:cubicBezTo>
                      <a:pt x="9519" y="17280"/>
                      <a:pt x="9519" y="17280"/>
                      <a:pt x="9519" y="17280"/>
                    </a:cubicBezTo>
                    <a:cubicBezTo>
                      <a:pt x="9519" y="17280"/>
                      <a:pt x="9519" y="17280"/>
                      <a:pt x="9519" y="17280"/>
                    </a:cubicBezTo>
                    <a:cubicBezTo>
                      <a:pt x="9519" y="17280"/>
                      <a:pt x="9519" y="17280"/>
                      <a:pt x="9519" y="17280"/>
                    </a:cubicBezTo>
                    <a:cubicBezTo>
                      <a:pt x="10251" y="18000"/>
                      <a:pt x="10800" y="19800"/>
                      <a:pt x="10800" y="21060"/>
                    </a:cubicBezTo>
                    <a:cubicBezTo>
                      <a:pt x="10800" y="21060"/>
                      <a:pt x="10800" y="21240"/>
                      <a:pt x="10800" y="21240"/>
                    </a:cubicBezTo>
                    <a:cubicBezTo>
                      <a:pt x="10800" y="21240"/>
                      <a:pt x="10983" y="21240"/>
                      <a:pt x="10983" y="21240"/>
                    </a:cubicBezTo>
                    <a:cubicBezTo>
                      <a:pt x="10983" y="21240"/>
                      <a:pt x="11166" y="21240"/>
                      <a:pt x="11166" y="21240"/>
                    </a:cubicBezTo>
                    <a:cubicBezTo>
                      <a:pt x="11166" y="21240"/>
                      <a:pt x="11166" y="21240"/>
                      <a:pt x="11166" y="21240"/>
                    </a:cubicBezTo>
                    <a:cubicBezTo>
                      <a:pt x="11349" y="21240"/>
                      <a:pt x="11349" y="21240"/>
                      <a:pt x="11349" y="21240"/>
                    </a:cubicBezTo>
                    <a:cubicBezTo>
                      <a:pt x="11349" y="21240"/>
                      <a:pt x="11532" y="21240"/>
                      <a:pt x="11532" y="21240"/>
                    </a:cubicBezTo>
                    <a:cubicBezTo>
                      <a:pt x="11532" y="21240"/>
                      <a:pt x="11532" y="21240"/>
                      <a:pt x="11532" y="21240"/>
                    </a:cubicBezTo>
                    <a:cubicBezTo>
                      <a:pt x="11715" y="21240"/>
                      <a:pt x="11715" y="21240"/>
                      <a:pt x="11898" y="21060"/>
                    </a:cubicBezTo>
                    <a:cubicBezTo>
                      <a:pt x="12081" y="21060"/>
                      <a:pt x="12264" y="20880"/>
                      <a:pt x="12631" y="20880"/>
                    </a:cubicBezTo>
                    <a:cubicBezTo>
                      <a:pt x="12631" y="20880"/>
                      <a:pt x="12631" y="20880"/>
                      <a:pt x="12631" y="20880"/>
                    </a:cubicBezTo>
                    <a:cubicBezTo>
                      <a:pt x="12631" y="20880"/>
                      <a:pt x="12814" y="20880"/>
                      <a:pt x="12997" y="21060"/>
                    </a:cubicBezTo>
                    <a:cubicBezTo>
                      <a:pt x="12997" y="21060"/>
                      <a:pt x="13180" y="21060"/>
                      <a:pt x="13180" y="21060"/>
                    </a:cubicBezTo>
                    <a:cubicBezTo>
                      <a:pt x="13180" y="21060"/>
                      <a:pt x="13180" y="21060"/>
                      <a:pt x="13180" y="21060"/>
                    </a:cubicBezTo>
                    <a:cubicBezTo>
                      <a:pt x="13363" y="21240"/>
                      <a:pt x="13363" y="21240"/>
                      <a:pt x="13363" y="21240"/>
                    </a:cubicBezTo>
                    <a:cubicBezTo>
                      <a:pt x="13363" y="21240"/>
                      <a:pt x="13363" y="21240"/>
                      <a:pt x="13363" y="21240"/>
                    </a:cubicBezTo>
                    <a:cubicBezTo>
                      <a:pt x="13546" y="21420"/>
                      <a:pt x="13546" y="21420"/>
                      <a:pt x="13546" y="21600"/>
                    </a:cubicBezTo>
                    <a:cubicBezTo>
                      <a:pt x="13729" y="21600"/>
                      <a:pt x="14095" y="21600"/>
                      <a:pt x="14278" y="21420"/>
                    </a:cubicBezTo>
                    <a:cubicBezTo>
                      <a:pt x="14827" y="21420"/>
                      <a:pt x="15193" y="21240"/>
                      <a:pt x="15376" y="21420"/>
                    </a:cubicBezTo>
                    <a:cubicBezTo>
                      <a:pt x="15559" y="21420"/>
                      <a:pt x="15742" y="21420"/>
                      <a:pt x="16108" y="21420"/>
                    </a:cubicBezTo>
                    <a:cubicBezTo>
                      <a:pt x="16108" y="21420"/>
                      <a:pt x="16108" y="21420"/>
                      <a:pt x="16108" y="21420"/>
                    </a:cubicBezTo>
                    <a:cubicBezTo>
                      <a:pt x="16292" y="20700"/>
                      <a:pt x="16658" y="20340"/>
                      <a:pt x="17207" y="20520"/>
                    </a:cubicBezTo>
                    <a:cubicBezTo>
                      <a:pt x="17390" y="20520"/>
                      <a:pt x="17573" y="20520"/>
                      <a:pt x="17573" y="20520"/>
                    </a:cubicBezTo>
                    <a:cubicBezTo>
                      <a:pt x="17756" y="20700"/>
                      <a:pt x="17756" y="20700"/>
                      <a:pt x="17939" y="20700"/>
                    </a:cubicBezTo>
                    <a:cubicBezTo>
                      <a:pt x="17939" y="20700"/>
                      <a:pt x="17939" y="20700"/>
                      <a:pt x="18122" y="20520"/>
                    </a:cubicBezTo>
                    <a:cubicBezTo>
                      <a:pt x="18488" y="20340"/>
                      <a:pt x="18854" y="20340"/>
                      <a:pt x="19037" y="20340"/>
                    </a:cubicBezTo>
                    <a:cubicBezTo>
                      <a:pt x="19403" y="20340"/>
                      <a:pt x="19403" y="20340"/>
                      <a:pt x="19403"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340"/>
                      <a:pt x="19586" y="20340"/>
                      <a:pt x="19586" y="2034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586" y="20160"/>
                      <a:pt x="19586" y="20160"/>
                    </a:cubicBezTo>
                    <a:cubicBezTo>
                      <a:pt x="19586" y="20160"/>
                      <a:pt x="19769" y="20160"/>
                      <a:pt x="19769" y="20160"/>
                    </a:cubicBezTo>
                    <a:cubicBezTo>
                      <a:pt x="19769" y="20160"/>
                      <a:pt x="19769" y="20160"/>
                      <a:pt x="19769" y="20160"/>
                    </a:cubicBezTo>
                    <a:cubicBezTo>
                      <a:pt x="19769" y="20160"/>
                      <a:pt x="19769" y="20160"/>
                      <a:pt x="19769" y="20160"/>
                    </a:cubicBezTo>
                    <a:cubicBezTo>
                      <a:pt x="19769" y="20160"/>
                      <a:pt x="19769" y="19980"/>
                      <a:pt x="19769" y="19980"/>
                    </a:cubicBezTo>
                    <a:cubicBezTo>
                      <a:pt x="19769" y="19980"/>
                      <a:pt x="19769" y="19980"/>
                      <a:pt x="19769" y="19980"/>
                    </a:cubicBezTo>
                    <a:cubicBezTo>
                      <a:pt x="19953" y="19980"/>
                      <a:pt x="19953" y="19980"/>
                      <a:pt x="19953" y="19980"/>
                    </a:cubicBezTo>
                    <a:cubicBezTo>
                      <a:pt x="19953" y="19980"/>
                      <a:pt x="19953" y="19980"/>
                      <a:pt x="19953" y="19980"/>
                    </a:cubicBezTo>
                    <a:cubicBezTo>
                      <a:pt x="19953" y="19980"/>
                      <a:pt x="19953" y="19980"/>
                      <a:pt x="19953" y="19980"/>
                    </a:cubicBezTo>
                    <a:cubicBezTo>
                      <a:pt x="19953" y="19980"/>
                      <a:pt x="20136" y="19980"/>
                      <a:pt x="20136" y="19800"/>
                    </a:cubicBezTo>
                    <a:cubicBezTo>
                      <a:pt x="20136" y="19800"/>
                      <a:pt x="20136" y="19800"/>
                      <a:pt x="20136" y="19800"/>
                    </a:cubicBezTo>
                    <a:cubicBezTo>
                      <a:pt x="20136" y="19800"/>
                      <a:pt x="20136" y="19800"/>
                      <a:pt x="20319" y="19800"/>
                    </a:cubicBezTo>
                    <a:cubicBezTo>
                      <a:pt x="20319" y="19800"/>
                      <a:pt x="20319" y="19800"/>
                      <a:pt x="20319" y="19800"/>
                    </a:cubicBezTo>
                    <a:cubicBezTo>
                      <a:pt x="20319" y="19800"/>
                      <a:pt x="20319" y="19800"/>
                      <a:pt x="20502" y="19620"/>
                    </a:cubicBezTo>
                    <a:cubicBezTo>
                      <a:pt x="20502" y="19620"/>
                      <a:pt x="20502" y="19620"/>
                      <a:pt x="20502" y="19620"/>
                    </a:cubicBezTo>
                    <a:cubicBezTo>
                      <a:pt x="20502" y="19620"/>
                      <a:pt x="20685" y="19620"/>
                      <a:pt x="20685" y="19620"/>
                    </a:cubicBezTo>
                    <a:cubicBezTo>
                      <a:pt x="20685" y="19620"/>
                      <a:pt x="20685" y="19620"/>
                      <a:pt x="20868" y="19440"/>
                    </a:cubicBezTo>
                    <a:cubicBezTo>
                      <a:pt x="20868" y="19440"/>
                      <a:pt x="20868" y="19440"/>
                      <a:pt x="20868" y="19440"/>
                    </a:cubicBezTo>
                    <a:cubicBezTo>
                      <a:pt x="21051" y="19440"/>
                      <a:pt x="21051" y="19440"/>
                      <a:pt x="21051" y="19440"/>
                    </a:cubicBezTo>
                    <a:cubicBezTo>
                      <a:pt x="21051" y="19440"/>
                      <a:pt x="21234" y="19260"/>
                      <a:pt x="21234" y="19260"/>
                    </a:cubicBezTo>
                    <a:cubicBezTo>
                      <a:pt x="21234" y="19260"/>
                      <a:pt x="21417" y="19260"/>
                      <a:pt x="21417" y="19260"/>
                    </a:cubicBezTo>
                    <a:cubicBezTo>
                      <a:pt x="21417" y="19260"/>
                      <a:pt x="21417" y="19260"/>
                      <a:pt x="21600" y="19260"/>
                    </a:cubicBezTo>
                    <a:cubicBezTo>
                      <a:pt x="21600" y="19080"/>
                      <a:pt x="21600" y="19080"/>
                      <a:pt x="21600" y="19080"/>
                    </a:cubicBezTo>
                    <a:cubicBezTo>
                      <a:pt x="21600" y="18900"/>
                      <a:pt x="21417" y="18900"/>
                      <a:pt x="21234" y="18720"/>
                    </a:cubicBezTo>
                    <a:cubicBezTo>
                      <a:pt x="20868" y="18540"/>
                      <a:pt x="20319" y="18360"/>
                      <a:pt x="20136" y="17460"/>
                    </a:cubicBezTo>
                    <a:cubicBezTo>
                      <a:pt x="20136" y="16920"/>
                      <a:pt x="19953" y="16740"/>
                      <a:pt x="19769" y="16560"/>
                    </a:cubicBezTo>
                    <a:cubicBezTo>
                      <a:pt x="19586" y="16200"/>
                      <a:pt x="19403" y="16020"/>
                      <a:pt x="19403" y="15480"/>
                    </a:cubicBezTo>
                    <a:cubicBezTo>
                      <a:pt x="19403" y="15120"/>
                      <a:pt x="19403" y="15120"/>
                      <a:pt x="19403" y="15120"/>
                    </a:cubicBezTo>
                    <a:cubicBezTo>
                      <a:pt x="19403" y="14760"/>
                      <a:pt x="19403" y="14220"/>
                      <a:pt x="19403" y="14040"/>
                    </a:cubicBezTo>
                    <a:cubicBezTo>
                      <a:pt x="19220" y="14040"/>
                      <a:pt x="19220" y="13860"/>
                      <a:pt x="19037" y="13680"/>
                    </a:cubicBezTo>
                    <a:cubicBezTo>
                      <a:pt x="19037" y="13320"/>
                      <a:pt x="19220" y="12600"/>
                      <a:pt x="19586" y="12060"/>
                    </a:cubicBezTo>
                    <a:cubicBezTo>
                      <a:pt x="19769" y="11880"/>
                      <a:pt x="19769" y="11880"/>
                      <a:pt x="19769" y="11880"/>
                    </a:cubicBezTo>
                    <a:cubicBezTo>
                      <a:pt x="19769" y="11880"/>
                      <a:pt x="19403" y="11700"/>
                      <a:pt x="19403" y="11700"/>
                    </a:cubicBezTo>
                    <a:cubicBezTo>
                      <a:pt x="19037" y="11520"/>
                      <a:pt x="18671" y="11160"/>
                      <a:pt x="18488" y="10620"/>
                    </a:cubicBezTo>
                    <a:cubicBezTo>
                      <a:pt x="18488" y="10440"/>
                      <a:pt x="18305" y="10080"/>
                      <a:pt x="19403" y="7560"/>
                    </a:cubicBezTo>
                    <a:cubicBezTo>
                      <a:pt x="19220" y="7560"/>
                      <a:pt x="19220" y="7560"/>
                      <a:pt x="19220" y="7380"/>
                    </a:cubicBezTo>
                    <a:cubicBezTo>
                      <a:pt x="19037" y="7380"/>
                      <a:pt x="18854" y="7200"/>
                      <a:pt x="18854" y="7200"/>
                    </a:cubicBezTo>
                    <a:cubicBezTo>
                      <a:pt x="18671" y="7200"/>
                      <a:pt x="18671" y="7020"/>
                      <a:pt x="18488" y="7020"/>
                    </a:cubicBezTo>
                    <a:cubicBezTo>
                      <a:pt x="18305" y="6840"/>
                      <a:pt x="18305" y="6840"/>
                      <a:pt x="18305" y="6840"/>
                    </a:cubicBezTo>
                    <a:cubicBezTo>
                      <a:pt x="18122" y="6660"/>
                      <a:pt x="17939" y="6660"/>
                      <a:pt x="17756" y="6480"/>
                    </a:cubicBezTo>
                    <a:cubicBezTo>
                      <a:pt x="17756" y="6480"/>
                      <a:pt x="17756" y="6480"/>
                      <a:pt x="17756" y="6480"/>
                    </a:cubicBezTo>
                    <a:cubicBezTo>
                      <a:pt x="17573" y="6300"/>
                      <a:pt x="17390" y="6300"/>
                      <a:pt x="17390" y="6120"/>
                    </a:cubicBezTo>
                    <a:cubicBezTo>
                      <a:pt x="17207" y="6120"/>
                      <a:pt x="17207" y="6120"/>
                      <a:pt x="17207" y="6120"/>
                    </a:cubicBezTo>
                    <a:cubicBezTo>
                      <a:pt x="17024" y="5940"/>
                      <a:pt x="17024" y="5940"/>
                      <a:pt x="16841" y="5940"/>
                    </a:cubicBezTo>
                    <a:cubicBezTo>
                      <a:pt x="16841" y="5760"/>
                      <a:pt x="16841" y="5760"/>
                      <a:pt x="16658" y="5760"/>
                    </a:cubicBezTo>
                    <a:cubicBezTo>
                      <a:pt x="16658" y="5760"/>
                      <a:pt x="16658" y="5580"/>
                      <a:pt x="16475" y="5580"/>
                    </a:cubicBezTo>
                    <a:cubicBezTo>
                      <a:pt x="16475" y="5580"/>
                      <a:pt x="16475" y="5580"/>
                      <a:pt x="16475" y="5580"/>
                    </a:cubicBezTo>
                    <a:cubicBezTo>
                      <a:pt x="16292" y="5580"/>
                      <a:pt x="16292" y="5580"/>
                      <a:pt x="16292" y="5580"/>
                    </a:cubicBezTo>
                    <a:cubicBezTo>
                      <a:pt x="16292" y="5400"/>
                      <a:pt x="16108" y="5220"/>
                      <a:pt x="16108" y="5220"/>
                    </a:cubicBezTo>
                    <a:cubicBezTo>
                      <a:pt x="15925" y="5220"/>
                      <a:pt x="15925" y="5220"/>
                      <a:pt x="15925" y="5220"/>
                    </a:cubicBezTo>
                    <a:cubicBezTo>
                      <a:pt x="16108" y="3960"/>
                      <a:pt x="16108" y="3960"/>
                      <a:pt x="16108" y="3960"/>
                    </a:cubicBezTo>
                    <a:cubicBezTo>
                      <a:pt x="8969" y="180"/>
                      <a:pt x="8969" y="180"/>
                      <a:pt x="8969" y="180"/>
                    </a:cubicBezTo>
                    <a:cubicBezTo>
                      <a:pt x="8786" y="1080"/>
                      <a:pt x="8420" y="1620"/>
                      <a:pt x="7871" y="18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2" name="Shape 4892"/>
              <p:cNvSpPr/>
              <p:nvPr/>
            </p:nvSpPr>
            <p:spPr>
              <a:xfrm>
                <a:off x="409941" y="90585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21600" y="0"/>
                      <a:pt x="21600" y="21600"/>
                    </a:cubicBezTo>
                    <a:cubicBezTo>
                      <a:pt x="21600" y="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3" name="Shape 4893"/>
              <p:cNvSpPr/>
              <p:nvPr/>
            </p:nvSpPr>
            <p:spPr>
              <a:xfrm>
                <a:off x="416232" y="90795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4" name="Shape 4894"/>
              <p:cNvSpPr/>
              <p:nvPr/>
            </p:nvSpPr>
            <p:spPr>
              <a:xfrm>
                <a:off x="404699" y="76326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0" y="21600"/>
                    </a:cubicBezTo>
                    <a:cubicBezTo>
                      <a:pt x="21600" y="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5" name="Shape 4895"/>
              <p:cNvSpPr/>
              <p:nvPr/>
            </p:nvSpPr>
            <p:spPr>
              <a:xfrm>
                <a:off x="399457" y="76746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10800" y="21600"/>
                      <a:pt x="0" y="21600"/>
                    </a:cubicBezTo>
                    <a:cubicBezTo>
                      <a:pt x="108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6" name="Shape 4896"/>
              <p:cNvSpPr/>
              <p:nvPr/>
            </p:nvSpPr>
            <p:spPr>
              <a:xfrm>
                <a:off x="402602" y="76536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7" name="Shape 4897"/>
              <p:cNvSpPr/>
              <p:nvPr/>
            </p:nvSpPr>
            <p:spPr>
              <a:xfrm>
                <a:off x="553578" y="79576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21600" y="10800"/>
                      <a:pt x="21600" y="21600"/>
                    </a:cubicBezTo>
                    <a:cubicBezTo>
                      <a:pt x="21600" y="108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8" name="Shape 4898"/>
              <p:cNvSpPr/>
              <p:nvPr/>
            </p:nvSpPr>
            <p:spPr>
              <a:xfrm>
                <a:off x="558820" y="80101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0"/>
                      <a:pt x="21600" y="0"/>
                      <a:pt x="21600" y="21600"/>
                    </a:cubicBezTo>
                    <a:cubicBezTo>
                      <a:pt x="21600" y="0"/>
                      <a:pt x="216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899" name="Shape 4899"/>
              <p:cNvSpPr/>
              <p:nvPr/>
            </p:nvSpPr>
            <p:spPr>
              <a:xfrm>
                <a:off x="576644" y="813592"/>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21600" y="21600"/>
                    </a:cubicBezTo>
                    <a:cubicBezTo>
                      <a:pt x="216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00" name="Shape 4900"/>
              <p:cNvSpPr/>
              <p:nvPr/>
            </p:nvSpPr>
            <p:spPr>
              <a:xfrm>
                <a:off x="564063" y="81050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01" name="Shape 4901"/>
              <p:cNvSpPr/>
              <p:nvPr/>
            </p:nvSpPr>
            <p:spPr>
              <a:xfrm>
                <a:off x="583983" y="8177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21600"/>
                      <a:pt x="21600" y="21600"/>
                    </a:cubicBezTo>
                    <a:cubicBezTo>
                      <a:pt x="1080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02" name="Shape 4902"/>
              <p:cNvSpPr/>
              <p:nvPr/>
            </p:nvSpPr>
            <p:spPr>
              <a:xfrm>
                <a:off x="419377" y="736007"/>
                <a:ext cx="12701" cy="12701"/>
              </a:xfrm>
              <a:prstGeom prst="rect">
                <a:avLst/>
              </a:prstGeom>
              <a:solidFill>
                <a:srgbClr val="BFBFBF"/>
              </a:solidFill>
              <a:ln w="12700" cap="flat">
                <a:noFill/>
                <a:miter lim="400000"/>
              </a:ln>
              <a:effectLst/>
            </p:spPr>
            <p:txBody>
              <a:bodyPr wrap="square" lIns="45719" tIns="45719" rIns="45719" bIns="45719" numCol="1" anchor="t">
                <a:noAutofit/>
              </a:bodyPr>
              <a:lstStyle/>
              <a:p>
                <a:pPr/>
              </a:p>
            </p:txBody>
          </p:sp>
          <p:sp>
            <p:nvSpPr>
              <p:cNvPr id="4903" name="Shape 4903"/>
              <p:cNvSpPr/>
              <p:nvPr/>
            </p:nvSpPr>
            <p:spPr>
              <a:xfrm>
                <a:off x="377440" y="818893"/>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04" name="Shape 4904"/>
              <p:cNvSpPr/>
              <p:nvPr/>
            </p:nvSpPr>
            <p:spPr>
              <a:xfrm>
                <a:off x="379536" y="81149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21600"/>
                      <a:pt x="0" y="21600"/>
                    </a:cubicBezTo>
                    <a:cubicBezTo>
                      <a:pt x="2160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05" name="Shape 4905"/>
              <p:cNvSpPr/>
              <p:nvPr/>
            </p:nvSpPr>
            <p:spPr>
              <a:xfrm>
                <a:off x="403710" y="770606"/>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906" name="Shape 4906"/>
              <p:cNvSpPr/>
              <p:nvPr/>
            </p:nvSpPr>
            <p:spPr>
              <a:xfrm>
                <a:off x="595516" y="957229"/>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21600"/>
                      <a:pt x="0" y="21600"/>
                      <a:pt x="0" y="21600"/>
                    </a:cubicBezTo>
                    <a:cubicBezTo>
                      <a:pt x="0" y="21600"/>
                      <a:pt x="2160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07" name="Shape 4907"/>
              <p:cNvSpPr/>
              <p:nvPr/>
            </p:nvSpPr>
            <p:spPr>
              <a:xfrm>
                <a:off x="610194" y="957288"/>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08" name="Shape 4908"/>
              <p:cNvSpPr/>
              <p:nvPr/>
            </p:nvSpPr>
            <p:spPr>
              <a:xfrm>
                <a:off x="500167" y="970858"/>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909" name="Shape 4909"/>
              <p:cNvSpPr/>
              <p:nvPr/>
            </p:nvSpPr>
            <p:spPr>
              <a:xfrm>
                <a:off x="499059" y="9782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10" name="Shape 4910"/>
              <p:cNvSpPr/>
              <p:nvPr/>
            </p:nvSpPr>
            <p:spPr>
              <a:xfrm>
                <a:off x="496962" y="97825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11" name="Shape 4911"/>
              <p:cNvSpPr/>
              <p:nvPr/>
            </p:nvSpPr>
            <p:spPr>
              <a:xfrm>
                <a:off x="591322" y="96567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12" name="Shape 4912"/>
              <p:cNvSpPr/>
              <p:nvPr/>
            </p:nvSpPr>
            <p:spPr>
              <a:xfrm>
                <a:off x="596624" y="960374"/>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913" name="Shape 4913"/>
              <p:cNvSpPr/>
              <p:nvPr/>
            </p:nvSpPr>
            <p:spPr>
              <a:xfrm>
                <a:off x="606000" y="95198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0" y="21600"/>
                      <a:pt x="0" y="21600"/>
                    </a:cubicBezTo>
                    <a:cubicBezTo>
                      <a:pt x="0" y="21600"/>
                      <a:pt x="21600" y="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14" name="Shape 4914"/>
              <p:cNvSpPr/>
              <p:nvPr/>
            </p:nvSpPr>
            <p:spPr>
              <a:xfrm>
                <a:off x="520028" y="97085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4916" name="Shape 4916"/>
            <p:cNvSpPr/>
            <p:nvPr/>
          </p:nvSpPr>
          <p:spPr>
            <a:xfrm>
              <a:off x="1183962" y="1144841"/>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4320" y="10800"/>
                    <a:pt x="4320" y="10800"/>
                    <a:pt x="4320" y="21600"/>
                  </a:cubicBezTo>
                  <a:cubicBezTo>
                    <a:pt x="8640" y="21600"/>
                    <a:pt x="17280" y="21600"/>
                    <a:pt x="21600" y="10800"/>
                  </a:cubicBezTo>
                  <a:cubicBezTo>
                    <a:pt x="17280" y="21600"/>
                    <a:pt x="8640" y="21600"/>
                    <a:pt x="4320" y="21600"/>
                  </a:cubicBezTo>
                  <a:cubicBezTo>
                    <a:pt x="4320" y="10800"/>
                    <a:pt x="4320" y="108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17" name="Shape 4917"/>
            <p:cNvSpPr/>
            <p:nvPr/>
          </p:nvSpPr>
          <p:spPr>
            <a:xfrm>
              <a:off x="1172429" y="113959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10800" y="0"/>
                    <a:pt x="21600" y="21600"/>
                  </a:cubicBezTo>
                  <a:cubicBezTo>
                    <a:pt x="1080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18" name="Shape 4918"/>
            <p:cNvSpPr/>
            <p:nvPr/>
          </p:nvSpPr>
          <p:spPr>
            <a:xfrm>
              <a:off x="1255256" y="11344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19" name="Shape 4919"/>
            <p:cNvSpPr/>
            <p:nvPr/>
          </p:nvSpPr>
          <p:spPr>
            <a:xfrm>
              <a:off x="1175574" y="1146997"/>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20" name="Shape 4920"/>
            <p:cNvSpPr/>
            <p:nvPr/>
          </p:nvSpPr>
          <p:spPr>
            <a:xfrm>
              <a:off x="1257353" y="1127017"/>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21600"/>
                    <a:pt x="0" y="21600"/>
                    <a:pt x="0" y="21600"/>
                  </a:cubicBezTo>
                  <a:cubicBezTo>
                    <a:pt x="0" y="21600"/>
                    <a:pt x="0" y="21600"/>
                    <a:pt x="2160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21" name="Shape 4921"/>
            <p:cNvSpPr/>
            <p:nvPr/>
          </p:nvSpPr>
          <p:spPr>
            <a:xfrm>
              <a:off x="1259450" y="1132319"/>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22" name="Shape 4922"/>
            <p:cNvSpPr/>
            <p:nvPr/>
          </p:nvSpPr>
          <p:spPr>
            <a:xfrm>
              <a:off x="1111678" y="1130222"/>
              <a:ext cx="64497" cy="140492"/>
            </a:xfrm>
            <a:custGeom>
              <a:avLst/>
              <a:gdLst/>
              <a:ahLst/>
              <a:cxnLst>
                <a:cxn ang="0">
                  <a:pos x="wd2" y="hd2"/>
                </a:cxn>
                <a:cxn ang="5400000">
                  <a:pos x="wd2" y="hd2"/>
                </a:cxn>
                <a:cxn ang="10800000">
                  <a:pos x="wd2" y="hd2"/>
                </a:cxn>
                <a:cxn ang="16200000">
                  <a:pos x="wd2" y="hd2"/>
                </a:cxn>
              </a:cxnLst>
              <a:rect l="0" t="0" r="r" b="b"/>
              <a:pathLst>
                <a:path w="21431" h="21600" fill="norm" stroke="1" extrusionOk="0">
                  <a:moveTo>
                    <a:pt x="6750" y="617"/>
                  </a:moveTo>
                  <a:cubicBezTo>
                    <a:pt x="6075" y="617"/>
                    <a:pt x="6075" y="617"/>
                    <a:pt x="6075" y="617"/>
                  </a:cubicBezTo>
                  <a:cubicBezTo>
                    <a:pt x="6075" y="617"/>
                    <a:pt x="6075" y="617"/>
                    <a:pt x="6075" y="617"/>
                  </a:cubicBezTo>
                  <a:cubicBezTo>
                    <a:pt x="6075" y="617"/>
                    <a:pt x="6075" y="617"/>
                    <a:pt x="6075" y="617"/>
                  </a:cubicBezTo>
                  <a:cubicBezTo>
                    <a:pt x="6075" y="926"/>
                    <a:pt x="5400" y="926"/>
                    <a:pt x="5400" y="926"/>
                  </a:cubicBezTo>
                  <a:cubicBezTo>
                    <a:pt x="5400" y="926"/>
                    <a:pt x="5400" y="926"/>
                    <a:pt x="5400" y="926"/>
                  </a:cubicBezTo>
                  <a:cubicBezTo>
                    <a:pt x="5400" y="926"/>
                    <a:pt x="5400" y="926"/>
                    <a:pt x="4725" y="926"/>
                  </a:cubicBezTo>
                  <a:cubicBezTo>
                    <a:pt x="4725" y="926"/>
                    <a:pt x="4725" y="926"/>
                    <a:pt x="4725" y="926"/>
                  </a:cubicBezTo>
                  <a:cubicBezTo>
                    <a:pt x="4050" y="926"/>
                    <a:pt x="4050" y="926"/>
                    <a:pt x="4050" y="926"/>
                  </a:cubicBezTo>
                  <a:cubicBezTo>
                    <a:pt x="3375" y="1851"/>
                    <a:pt x="3375" y="5554"/>
                    <a:pt x="4050" y="5863"/>
                  </a:cubicBezTo>
                  <a:cubicBezTo>
                    <a:pt x="4725" y="6480"/>
                    <a:pt x="4725" y="6789"/>
                    <a:pt x="4725" y="6789"/>
                  </a:cubicBezTo>
                  <a:cubicBezTo>
                    <a:pt x="4050" y="7406"/>
                    <a:pt x="3375" y="7406"/>
                    <a:pt x="2025" y="7406"/>
                  </a:cubicBezTo>
                  <a:cubicBezTo>
                    <a:pt x="2025" y="7406"/>
                    <a:pt x="1350" y="7406"/>
                    <a:pt x="1350" y="7406"/>
                  </a:cubicBezTo>
                  <a:cubicBezTo>
                    <a:pt x="1350" y="8331"/>
                    <a:pt x="1350" y="10183"/>
                    <a:pt x="0" y="10800"/>
                  </a:cubicBezTo>
                  <a:cubicBezTo>
                    <a:pt x="0" y="11109"/>
                    <a:pt x="675" y="11109"/>
                    <a:pt x="675" y="11417"/>
                  </a:cubicBezTo>
                  <a:cubicBezTo>
                    <a:pt x="675" y="11417"/>
                    <a:pt x="675" y="11726"/>
                    <a:pt x="1350" y="11726"/>
                  </a:cubicBezTo>
                  <a:cubicBezTo>
                    <a:pt x="1350" y="11726"/>
                    <a:pt x="1350" y="11726"/>
                    <a:pt x="1350" y="11726"/>
                  </a:cubicBezTo>
                  <a:cubicBezTo>
                    <a:pt x="1350" y="11726"/>
                    <a:pt x="1350" y="11726"/>
                    <a:pt x="2025" y="12034"/>
                  </a:cubicBezTo>
                  <a:cubicBezTo>
                    <a:pt x="2025" y="12034"/>
                    <a:pt x="2025" y="12034"/>
                    <a:pt x="2025" y="12034"/>
                  </a:cubicBezTo>
                  <a:cubicBezTo>
                    <a:pt x="2025" y="12034"/>
                    <a:pt x="2700" y="12343"/>
                    <a:pt x="2700" y="12343"/>
                  </a:cubicBezTo>
                  <a:cubicBezTo>
                    <a:pt x="3375" y="12651"/>
                    <a:pt x="4725" y="13269"/>
                    <a:pt x="5400" y="13269"/>
                  </a:cubicBezTo>
                  <a:cubicBezTo>
                    <a:pt x="5400" y="13269"/>
                    <a:pt x="6075" y="13269"/>
                    <a:pt x="6075" y="13269"/>
                  </a:cubicBezTo>
                  <a:cubicBezTo>
                    <a:pt x="6750" y="12960"/>
                    <a:pt x="8100" y="12960"/>
                    <a:pt x="9450" y="12960"/>
                  </a:cubicBezTo>
                  <a:cubicBezTo>
                    <a:pt x="11475" y="12960"/>
                    <a:pt x="12150" y="13269"/>
                    <a:pt x="12825" y="14194"/>
                  </a:cubicBezTo>
                  <a:cubicBezTo>
                    <a:pt x="13500" y="15120"/>
                    <a:pt x="12825" y="16354"/>
                    <a:pt x="12150" y="17280"/>
                  </a:cubicBezTo>
                  <a:cubicBezTo>
                    <a:pt x="11475" y="17897"/>
                    <a:pt x="11475" y="18514"/>
                    <a:pt x="11475" y="18514"/>
                  </a:cubicBezTo>
                  <a:cubicBezTo>
                    <a:pt x="11475" y="18823"/>
                    <a:pt x="11475" y="18823"/>
                    <a:pt x="11475" y="18823"/>
                  </a:cubicBezTo>
                  <a:cubicBezTo>
                    <a:pt x="12150" y="19440"/>
                    <a:pt x="13500" y="20674"/>
                    <a:pt x="15525" y="21600"/>
                  </a:cubicBezTo>
                  <a:cubicBezTo>
                    <a:pt x="14850" y="20674"/>
                    <a:pt x="15525" y="20057"/>
                    <a:pt x="16875" y="19440"/>
                  </a:cubicBezTo>
                  <a:cubicBezTo>
                    <a:pt x="17550" y="18823"/>
                    <a:pt x="18900" y="18823"/>
                    <a:pt x="19575" y="18823"/>
                  </a:cubicBezTo>
                  <a:cubicBezTo>
                    <a:pt x="20250" y="18823"/>
                    <a:pt x="20925" y="18823"/>
                    <a:pt x="20250" y="17589"/>
                  </a:cubicBezTo>
                  <a:cubicBezTo>
                    <a:pt x="20250" y="16354"/>
                    <a:pt x="20925" y="15737"/>
                    <a:pt x="20925" y="15429"/>
                  </a:cubicBezTo>
                  <a:cubicBezTo>
                    <a:pt x="21600" y="14811"/>
                    <a:pt x="21600" y="14811"/>
                    <a:pt x="20925" y="14503"/>
                  </a:cubicBezTo>
                  <a:cubicBezTo>
                    <a:pt x="20250" y="14503"/>
                    <a:pt x="20250" y="14194"/>
                    <a:pt x="20250" y="14194"/>
                  </a:cubicBezTo>
                  <a:cubicBezTo>
                    <a:pt x="19575" y="14194"/>
                    <a:pt x="19575" y="14194"/>
                    <a:pt x="19575" y="13886"/>
                  </a:cubicBezTo>
                  <a:cubicBezTo>
                    <a:pt x="19575" y="13886"/>
                    <a:pt x="19575" y="13886"/>
                    <a:pt x="18900" y="13577"/>
                  </a:cubicBezTo>
                  <a:cubicBezTo>
                    <a:pt x="18900" y="13577"/>
                    <a:pt x="18900" y="13577"/>
                    <a:pt x="18900" y="13577"/>
                  </a:cubicBezTo>
                  <a:cubicBezTo>
                    <a:pt x="18225" y="13577"/>
                    <a:pt x="18225" y="13269"/>
                    <a:pt x="17550" y="13269"/>
                  </a:cubicBezTo>
                  <a:cubicBezTo>
                    <a:pt x="16875" y="13269"/>
                    <a:pt x="16875" y="13577"/>
                    <a:pt x="15525" y="13577"/>
                  </a:cubicBezTo>
                  <a:cubicBezTo>
                    <a:pt x="15525" y="13577"/>
                    <a:pt x="15525" y="13577"/>
                    <a:pt x="15525" y="13577"/>
                  </a:cubicBezTo>
                  <a:cubicBezTo>
                    <a:pt x="12150" y="13577"/>
                    <a:pt x="8100" y="9566"/>
                    <a:pt x="7425" y="7406"/>
                  </a:cubicBezTo>
                  <a:cubicBezTo>
                    <a:pt x="6750" y="6171"/>
                    <a:pt x="7425" y="5246"/>
                    <a:pt x="8100" y="4320"/>
                  </a:cubicBezTo>
                  <a:cubicBezTo>
                    <a:pt x="8775" y="3394"/>
                    <a:pt x="9450" y="2469"/>
                    <a:pt x="8100" y="1234"/>
                  </a:cubicBezTo>
                  <a:cubicBezTo>
                    <a:pt x="7425" y="926"/>
                    <a:pt x="7425" y="309"/>
                    <a:pt x="6750" y="0"/>
                  </a:cubicBezTo>
                  <a:cubicBezTo>
                    <a:pt x="6750" y="0"/>
                    <a:pt x="6750" y="0"/>
                    <a:pt x="6750" y="0"/>
                  </a:cubicBezTo>
                  <a:cubicBezTo>
                    <a:pt x="6750" y="309"/>
                    <a:pt x="6750" y="309"/>
                    <a:pt x="6750" y="309"/>
                  </a:cubicBezTo>
                  <a:cubicBezTo>
                    <a:pt x="6750" y="617"/>
                    <a:pt x="6750" y="617"/>
                    <a:pt x="6750" y="617"/>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23" name="Shape 4923"/>
            <p:cNvSpPr/>
            <p:nvPr/>
          </p:nvSpPr>
          <p:spPr>
            <a:xfrm>
              <a:off x="1122103" y="11091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0800" y="5400"/>
                    <a:pt x="10800" y="10800"/>
                    <a:pt x="21600" y="21600"/>
                  </a:cubicBezTo>
                  <a:cubicBezTo>
                    <a:pt x="21600" y="21600"/>
                    <a:pt x="21600" y="21600"/>
                    <a:pt x="21600" y="21600"/>
                  </a:cubicBezTo>
                  <a:cubicBezTo>
                    <a:pt x="10800" y="10800"/>
                    <a:pt x="10800" y="5400"/>
                    <a:pt x="10800" y="0"/>
                  </a:cubicBezTo>
                  <a:cubicBezTo>
                    <a:pt x="10800" y="0"/>
                    <a:pt x="10800" y="0"/>
                    <a:pt x="10800" y="0"/>
                  </a:cubicBezTo>
                  <a:cubicBezTo>
                    <a:pt x="10800" y="0"/>
                    <a:pt x="0" y="0"/>
                    <a:pt x="0" y="0"/>
                  </a:cubicBezTo>
                  <a:cubicBezTo>
                    <a:pt x="0" y="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24" name="Shape 4924"/>
            <p:cNvSpPr/>
            <p:nvPr/>
          </p:nvSpPr>
          <p:spPr>
            <a:xfrm>
              <a:off x="1123152" y="1128066"/>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0" y="21600"/>
                    <a:pt x="21600" y="21600"/>
                    <a:pt x="21600" y="0"/>
                  </a:cubicBezTo>
                  <a:cubicBezTo>
                    <a:pt x="21600" y="21600"/>
                    <a:pt x="0" y="21600"/>
                    <a:pt x="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25" name="Shape 4925"/>
            <p:cNvSpPr/>
            <p:nvPr/>
          </p:nvSpPr>
          <p:spPr>
            <a:xfrm>
              <a:off x="1130550" y="1124920"/>
              <a:ext cx="1271" cy="12701"/>
            </a:xfrm>
            <a:prstGeom prst="ellipse">
              <a:avLst/>
            </a:prstGeom>
            <a:noFill/>
            <a:ln w="12700" cap="flat">
              <a:noFill/>
              <a:miter lim="400000"/>
            </a:ln>
            <a:effectLst/>
          </p:spPr>
          <p:txBody>
            <a:bodyPr wrap="square" lIns="45719" tIns="45719" rIns="45719" bIns="45719" numCol="1" anchor="t">
              <a:noAutofit/>
            </a:bodyPr>
            <a:lstStyle/>
            <a:p>
              <a:pPr/>
            </a:p>
          </p:txBody>
        </p:sp>
        <p:sp>
          <p:nvSpPr>
            <p:cNvPr id="4926" name="Shape 4926"/>
            <p:cNvSpPr/>
            <p:nvPr/>
          </p:nvSpPr>
          <p:spPr>
            <a:xfrm>
              <a:off x="1122103" y="1109194"/>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10800" y="10800"/>
                    <a:pt x="10800" y="5400"/>
                    <a:pt x="0" y="0"/>
                  </a:cubicBezTo>
                  <a:cubicBezTo>
                    <a:pt x="10800" y="5400"/>
                    <a:pt x="10800" y="108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27" name="Shape 4927"/>
            <p:cNvSpPr/>
            <p:nvPr/>
          </p:nvSpPr>
          <p:spPr>
            <a:xfrm>
              <a:off x="1121055" y="1134416"/>
              <a:ext cx="12701" cy="1271"/>
            </a:xfrm>
            <a:prstGeom prst="ellipse">
              <a:avLst/>
            </a:prstGeom>
            <a:noFill/>
            <a:ln w="12700" cap="flat">
              <a:noFill/>
              <a:miter lim="400000"/>
            </a:ln>
            <a:effectLst/>
          </p:spPr>
          <p:txBody>
            <a:bodyPr wrap="square" lIns="45719" tIns="45719" rIns="45719" bIns="45719" numCol="1" anchor="t">
              <a:noAutofit/>
            </a:bodyPr>
            <a:lstStyle/>
            <a:p>
              <a:pPr/>
            </a:p>
          </p:txBody>
        </p:sp>
        <p:sp>
          <p:nvSpPr>
            <p:cNvPr id="4928" name="Shape 4928"/>
            <p:cNvSpPr/>
            <p:nvPr/>
          </p:nvSpPr>
          <p:spPr>
            <a:xfrm>
              <a:off x="1167186" y="121718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21600"/>
                    <a:pt x="21600" y="21600"/>
                  </a:cubicBezTo>
                  <a:cubicBezTo>
                    <a:pt x="0" y="21600"/>
                    <a:pt x="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29" name="Shape 4929"/>
            <p:cNvSpPr/>
            <p:nvPr/>
          </p:nvSpPr>
          <p:spPr>
            <a:xfrm>
              <a:off x="1110570" y="1200408"/>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0" y="0"/>
                    <a:pt x="0" y="0"/>
                    <a:pt x="0" y="0"/>
                  </a:cubicBezTo>
                  <a:cubicBezTo>
                    <a:pt x="0" y="0"/>
                    <a:pt x="0" y="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30" name="Shape 4930"/>
            <p:cNvSpPr/>
            <p:nvPr/>
          </p:nvSpPr>
          <p:spPr>
            <a:xfrm>
              <a:off x="1162993" y="1212990"/>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21600" y="21600"/>
                    <a:pt x="21600" y="21600"/>
                    <a:pt x="21600" y="21600"/>
                  </a:cubicBezTo>
                  <a:cubicBezTo>
                    <a:pt x="21600" y="21600"/>
                    <a:pt x="21600" y="2160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31" name="Shape 4931"/>
            <p:cNvSpPr/>
            <p:nvPr/>
          </p:nvSpPr>
          <p:spPr>
            <a:xfrm>
              <a:off x="1112667" y="1202505"/>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21600"/>
                    <a:pt x="0" y="0"/>
                    <a:pt x="0" y="0"/>
                  </a:cubicBezTo>
                  <a:cubicBezTo>
                    <a:pt x="0" y="0"/>
                    <a:pt x="21600" y="21600"/>
                    <a:pt x="21600" y="2160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sp>
          <p:nvSpPr>
            <p:cNvPr id="4932" name="Shape 4932"/>
            <p:cNvSpPr/>
            <p:nvPr/>
          </p:nvSpPr>
          <p:spPr>
            <a:xfrm>
              <a:off x="1159847" y="1210893"/>
              <a:ext cx="12701" cy="12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0"/>
                    <a:pt x="0" y="0"/>
                    <a:pt x="0" y="0"/>
                  </a:cubicBezTo>
                  <a:cubicBezTo>
                    <a:pt x="10800" y="0"/>
                    <a:pt x="10800" y="21600"/>
                    <a:pt x="21600" y="21600"/>
                  </a:cubicBezTo>
                  <a:cubicBezTo>
                    <a:pt x="10800" y="21600"/>
                    <a:pt x="10800" y="0"/>
                    <a:pt x="0" y="0"/>
                  </a:cubicBezTo>
                  <a:close/>
                </a:path>
              </a:pathLst>
            </a:custGeom>
            <a:solidFill>
              <a:srgbClr val="BFBFBF"/>
            </a:solidFill>
            <a:ln w="12700" cap="flat">
              <a:noFill/>
              <a:miter lim="400000"/>
            </a:ln>
            <a:effectLst/>
          </p:spPr>
          <p:txBody>
            <a:bodyPr wrap="square" lIns="45719" tIns="45719" rIns="45719" bIns="45719" numCol="1" anchor="t">
              <a:noAutofit/>
            </a:bodyPr>
            <a:lstStyle/>
            <a:p>
              <a:pPr/>
            </a:p>
          </p:txBody>
        </p:sp>
      </p:grpSp>
      <p:sp>
        <p:nvSpPr>
          <p:cNvPr id="4934" name="Shape 4934"/>
          <p:cNvSpPr/>
          <p:nvPr/>
        </p:nvSpPr>
        <p:spPr>
          <a:xfrm>
            <a:off x="6830083" y="1759605"/>
            <a:ext cx="2469366" cy="3505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toffee icing carrot cake. halvah toffee donut oat cake danish pie.</a:t>
            </a:r>
          </a:p>
        </p:txBody>
      </p:sp>
      <p:sp>
        <p:nvSpPr>
          <p:cNvPr id="4935" name="Shape 4935"/>
          <p:cNvSpPr/>
          <p:nvPr/>
        </p:nvSpPr>
        <p:spPr>
          <a:xfrm>
            <a:off x="7881881" y="2967236"/>
            <a:ext cx="144001" cy="144001"/>
          </a:xfrm>
          <a:prstGeom prst="ellipse">
            <a:avLst/>
          </a:prstGeom>
          <a:solidFill>
            <a:srgbClr val="F23B48"/>
          </a:solidFill>
          <a:ln w="31750">
            <a:solidFill>
              <a:srgbClr val="FFFFFF"/>
            </a:solidFill>
            <a:miter/>
          </a:ln>
        </p:spPr>
        <p:txBody>
          <a:bodyPr lIns="45719" rIns="45719" anchor="ctr"/>
          <a:lstStyle/>
          <a:p>
            <a:pPr algn="ctr">
              <a:defRPr>
                <a:solidFill>
                  <a:srgbClr val="FFFFFF"/>
                </a:solidFill>
              </a:defRPr>
            </a:pPr>
          </a:p>
        </p:txBody>
      </p:sp>
      <p:grpSp>
        <p:nvGrpSpPr>
          <p:cNvPr id="4938" name="Group 4938"/>
          <p:cNvGrpSpPr/>
          <p:nvPr/>
        </p:nvGrpSpPr>
        <p:grpSpPr>
          <a:xfrm>
            <a:off x="7817516" y="2438795"/>
            <a:ext cx="283265" cy="434110"/>
            <a:chOff x="0" y="0"/>
            <a:chExt cx="283264" cy="434108"/>
          </a:xfrm>
        </p:grpSpPr>
        <p:sp>
          <p:nvSpPr>
            <p:cNvPr id="4936" name="Shape 4936"/>
            <p:cNvSpPr/>
            <p:nvPr/>
          </p:nvSpPr>
          <p:spPr>
            <a:xfrm rot="5400000">
              <a:off x="-75423" y="75422"/>
              <a:ext cx="434110" cy="2832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382" y="0"/>
                  </a:lnTo>
                  <a:lnTo>
                    <a:pt x="21600" y="10800"/>
                  </a:lnTo>
                  <a:lnTo>
                    <a:pt x="15382" y="21600"/>
                  </a:lnTo>
                  <a:lnTo>
                    <a:pt x="0" y="216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937" name="Shape 4937"/>
            <p:cNvSpPr/>
            <p:nvPr/>
          </p:nvSpPr>
          <p:spPr>
            <a:xfrm>
              <a:off x="44045" y="24719"/>
              <a:ext cx="188899"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1200">
                  <a:solidFill>
                    <a:srgbClr val="FFFFFF"/>
                  </a:solidFill>
                  <a:latin typeface="FontAwesome"/>
                  <a:ea typeface="FontAwesome"/>
                  <a:cs typeface="FontAwesome"/>
                  <a:sym typeface="FontAwesome"/>
                </a:defRPr>
              </a:lvl1pPr>
            </a:lstStyle>
            <a:p>
              <a:pPr/>
              <a:r>
                <a:t>$</a:t>
              </a:r>
            </a:p>
          </p:txBody>
        </p:sp>
      </p:grpSp>
      <p:grpSp>
        <p:nvGrpSpPr>
          <p:cNvPr id="4941" name="Group 4941"/>
          <p:cNvGrpSpPr/>
          <p:nvPr/>
        </p:nvGrpSpPr>
        <p:grpSpPr>
          <a:xfrm>
            <a:off x="3043071" y="4329881"/>
            <a:ext cx="585789" cy="585789"/>
            <a:chOff x="0" y="0"/>
            <a:chExt cx="585787" cy="585787"/>
          </a:xfrm>
        </p:grpSpPr>
        <p:sp>
          <p:nvSpPr>
            <p:cNvPr id="4939" name="Shape 4939"/>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4940" name="Shape 4940"/>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4942" name="Shape 4942"/>
          <p:cNvSpPr/>
          <p:nvPr/>
        </p:nvSpPr>
        <p:spPr>
          <a:xfrm>
            <a:off x="3783650" y="4610058"/>
            <a:ext cx="172636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4943" name="Shape 4943"/>
          <p:cNvSpPr/>
          <p:nvPr/>
        </p:nvSpPr>
        <p:spPr>
          <a:xfrm>
            <a:off x="3769364" y="4329879"/>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Win Solutions</a:t>
            </a:r>
          </a:p>
        </p:txBody>
      </p:sp>
      <p:grpSp>
        <p:nvGrpSpPr>
          <p:cNvPr id="4946" name="Group 4946"/>
          <p:cNvGrpSpPr/>
          <p:nvPr/>
        </p:nvGrpSpPr>
        <p:grpSpPr>
          <a:xfrm>
            <a:off x="3043071" y="5199388"/>
            <a:ext cx="585789" cy="585789"/>
            <a:chOff x="0" y="0"/>
            <a:chExt cx="585787" cy="585787"/>
          </a:xfrm>
        </p:grpSpPr>
        <p:sp>
          <p:nvSpPr>
            <p:cNvPr id="4944" name="Shape 4944"/>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945" name="Shape 4945"/>
            <p:cNvSpPr/>
            <p:nvPr/>
          </p:nvSpPr>
          <p:spPr>
            <a:xfrm>
              <a:off x="85787" y="140116"/>
              <a:ext cx="414213" cy="30555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4947" name="Shape 4947"/>
          <p:cNvSpPr/>
          <p:nvPr/>
        </p:nvSpPr>
        <p:spPr>
          <a:xfrm>
            <a:off x="3783650" y="5479565"/>
            <a:ext cx="1726360"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4948" name="Shape 4948"/>
          <p:cNvSpPr/>
          <p:nvPr/>
        </p:nvSpPr>
        <p:spPr>
          <a:xfrm>
            <a:off x="3769364" y="519938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Sales Booster</a:t>
            </a:r>
          </a:p>
        </p:txBody>
      </p:sp>
      <p:sp>
        <p:nvSpPr>
          <p:cNvPr id="4949" name="Shape 4949"/>
          <p:cNvSpPr/>
          <p:nvPr/>
        </p:nvSpPr>
        <p:spPr>
          <a:xfrm>
            <a:off x="3041525" y="3967796"/>
            <a:ext cx="2450266"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Our Business Strategy</a:t>
            </a:r>
          </a:p>
        </p:txBody>
      </p:sp>
      <p:pic>
        <p:nvPicPr>
          <p:cNvPr id="4950" name="PlaceholderImage.png"/>
          <p:cNvPicPr>
            <a:picLocks noChangeAspect="1"/>
          </p:cNvPicPr>
          <p:nvPr>
            <p:ph type="pic" idx="13"/>
          </p:nvPr>
        </p:nvPicPr>
        <p:blipFill>
          <a:blip r:embed="rId2">
            <a:extLst/>
          </a:blip>
          <a:stretch>
            <a:fillRect/>
          </a:stretch>
        </p:blipFill>
        <p:spPr>
          <a:prstGeom prst="rect">
            <a:avLst/>
          </a:pr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1" presetID="22" grpId="1" fill="hold">
                                  <p:stCondLst>
                                    <p:cond delay="0"/>
                                  </p:stCondLst>
                                  <p:iterate type="el" backwards="0">
                                    <p:tmAbs val="0"/>
                                  </p:iterate>
                                  <p:childTnLst>
                                    <p:set>
                                      <p:cBhvr>
                                        <p:cTn id="6" fill="hold"/>
                                        <p:tgtEl>
                                          <p:spTgt spid="4441"/>
                                        </p:tgtEl>
                                        <p:attrNameLst>
                                          <p:attrName>style.visibility</p:attrName>
                                        </p:attrNameLst>
                                      </p:cBhvr>
                                      <p:to>
                                        <p:strVal val="visible"/>
                                      </p:to>
                                    </p:set>
                                    <p:animEffect filter="wipe(up)" transition="in">
                                      <p:cBhvr>
                                        <p:cTn id="7" dur="500"/>
                                        <p:tgtEl>
                                          <p:spTgt spid="4441"/>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ID="9" grpId="2" fill="hold">
                                  <p:stCondLst>
                                    <p:cond delay="0"/>
                                  </p:stCondLst>
                                  <p:iterate type="el" backwards="0">
                                    <p:tmAbs val="0"/>
                                  </p:iterate>
                                  <p:childTnLst>
                                    <p:set>
                                      <p:cBhvr>
                                        <p:cTn id="11" fill="hold"/>
                                        <p:tgtEl>
                                          <p:spTgt spid="4447"/>
                                        </p:tgtEl>
                                        <p:attrNameLst>
                                          <p:attrName>style.visibility</p:attrName>
                                        </p:attrNameLst>
                                      </p:cBhvr>
                                      <p:to>
                                        <p:strVal val="visible"/>
                                      </p:to>
                                    </p:set>
                                    <p:animEffect filter="dissolve" transition="in">
                                      <p:cBhvr>
                                        <p:cTn id="12" dur="500"/>
                                        <p:tgtEl>
                                          <p:spTgt spid="4447"/>
                                        </p:tgtEl>
                                      </p:cBhvr>
                                    </p:animEffect>
                                  </p:childTnLst>
                                </p:cTn>
                              </p:par>
                            </p:childTnLst>
                          </p:cTn>
                        </p:par>
                      </p:childTnLst>
                    </p:cTn>
                  </p:par>
                  <p:par>
                    <p:cTn id="13" fill="hold">
                      <p:stCondLst>
                        <p:cond delay="indefinite"/>
                      </p:stCondLst>
                      <p:childTnLst>
                        <p:par>
                          <p:cTn id="14" fill="hold">
                            <p:stCondLst>
                              <p:cond delay="0"/>
                            </p:stCondLst>
                            <p:childTnLst>
                              <p:par>
                                <p:cTn id="15" presetClass="entr" nodeType="clickEffect" presetID="9" grpId="3" fill="hold">
                                  <p:stCondLst>
                                    <p:cond delay="0"/>
                                  </p:stCondLst>
                                  <p:iterate type="el" backwards="0">
                                    <p:tmAbs val="0"/>
                                  </p:iterate>
                                  <p:childTnLst>
                                    <p:set>
                                      <p:cBhvr>
                                        <p:cTn id="16" fill="hold"/>
                                        <p:tgtEl>
                                          <p:spTgt spid="4446"/>
                                        </p:tgtEl>
                                        <p:attrNameLst>
                                          <p:attrName>style.visibility</p:attrName>
                                        </p:attrNameLst>
                                      </p:cBhvr>
                                      <p:to>
                                        <p:strVal val="visible"/>
                                      </p:to>
                                    </p:set>
                                    <p:animEffect filter="dissolve" transition="in">
                                      <p:cBhvr>
                                        <p:cTn id="17" dur="500"/>
                                        <p:tgtEl>
                                          <p:spTgt spid="4446"/>
                                        </p:tgtEl>
                                      </p:cBhvr>
                                    </p:animEffect>
                                  </p:childTnLst>
                                </p:cTn>
                              </p:par>
                            </p:childTnLst>
                          </p:cTn>
                        </p:par>
                      </p:childTnLst>
                    </p:cTn>
                  </p:par>
                  <p:par>
                    <p:cTn id="18" fill="hold">
                      <p:stCondLst>
                        <p:cond delay="indefinite"/>
                      </p:stCondLst>
                      <p:childTnLst>
                        <p:par>
                          <p:cTn id="19" fill="hold">
                            <p:stCondLst>
                              <p:cond delay="0"/>
                            </p:stCondLst>
                            <p:childTnLst>
                              <p:par>
                                <p:cTn id="20" presetClass="entr" nodeType="clickEffect" presetID="9" grpId="4" fill="hold">
                                  <p:stCondLst>
                                    <p:cond delay="0"/>
                                  </p:stCondLst>
                                  <p:iterate type="el" backwards="0">
                                    <p:tmAbs val="0"/>
                                  </p:iterate>
                                  <p:childTnLst>
                                    <p:set>
                                      <p:cBhvr>
                                        <p:cTn id="21" fill="hold"/>
                                        <p:tgtEl>
                                          <p:spTgt spid="4445"/>
                                        </p:tgtEl>
                                        <p:attrNameLst>
                                          <p:attrName>style.visibility</p:attrName>
                                        </p:attrNameLst>
                                      </p:cBhvr>
                                      <p:to>
                                        <p:strVal val="visible"/>
                                      </p:to>
                                    </p:set>
                                    <p:animEffect filter="dissolve" transition="in">
                                      <p:cBhvr>
                                        <p:cTn id="22" dur="500"/>
                                        <p:tgtEl>
                                          <p:spTgt spid="4445"/>
                                        </p:tgtEl>
                                      </p:cBhvr>
                                    </p:animEffect>
                                  </p:childTnLst>
                                </p:cTn>
                              </p:par>
                            </p:childTnLst>
                          </p:cTn>
                        </p:par>
                      </p:childTnLst>
                    </p:cTn>
                  </p:par>
                  <p:par>
                    <p:cTn id="23" fill="hold">
                      <p:stCondLst>
                        <p:cond delay="indefinite"/>
                      </p:stCondLst>
                      <p:childTnLst>
                        <p:par>
                          <p:cTn id="24" fill="hold">
                            <p:stCondLst>
                              <p:cond delay="0"/>
                            </p:stCondLst>
                            <p:childTnLst>
                              <p:par>
                                <p:cTn id="25" presetClass="entr" nodeType="clickEffect" presetID="9" grpId="5" fill="hold">
                                  <p:stCondLst>
                                    <p:cond delay="0"/>
                                  </p:stCondLst>
                                  <p:iterate type="el" backwards="0">
                                    <p:tmAbs val="0"/>
                                  </p:iterate>
                                  <p:childTnLst>
                                    <p:set>
                                      <p:cBhvr>
                                        <p:cTn id="26" fill="hold"/>
                                        <p:tgtEl>
                                          <p:spTgt spid="4448"/>
                                        </p:tgtEl>
                                        <p:attrNameLst>
                                          <p:attrName>style.visibility</p:attrName>
                                        </p:attrNameLst>
                                      </p:cBhvr>
                                      <p:to>
                                        <p:strVal val="visible"/>
                                      </p:to>
                                    </p:set>
                                    <p:animEffect filter="dissolve" transition="in">
                                      <p:cBhvr>
                                        <p:cTn id="27" dur="500"/>
                                        <p:tgtEl>
                                          <p:spTgt spid="4448"/>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8" presetID="22" grpId="6" fill="hold">
                                  <p:stCondLst>
                                    <p:cond delay="0"/>
                                  </p:stCondLst>
                                  <p:iterate type="el" backwards="0">
                                    <p:tmAbs val="0"/>
                                  </p:iterate>
                                  <p:childTnLst>
                                    <p:set>
                                      <p:cBhvr>
                                        <p:cTn id="31" fill="hold"/>
                                        <p:tgtEl>
                                          <p:spTgt spid="4934"/>
                                        </p:tgtEl>
                                        <p:attrNameLst>
                                          <p:attrName>style.visibility</p:attrName>
                                        </p:attrNameLst>
                                      </p:cBhvr>
                                      <p:to>
                                        <p:strVal val="visible"/>
                                      </p:to>
                                    </p:set>
                                    <p:animEffect filter="wipe(left)" transition="in">
                                      <p:cBhvr>
                                        <p:cTn id="32" dur="500"/>
                                        <p:tgtEl>
                                          <p:spTgt spid="4934"/>
                                        </p:tgtEl>
                                      </p:cBhvr>
                                    </p:animEffect>
                                  </p:childTnLst>
                                </p:cTn>
                              </p:par>
                            </p:childTnLst>
                          </p:cTn>
                        </p:par>
                        <p:par>
                          <p:cTn id="33" fill="hold">
                            <p:stCondLst>
                              <p:cond delay="500"/>
                            </p:stCondLst>
                            <p:childTnLst>
                              <p:par>
                                <p:cTn id="34" presetClass="entr" nodeType="afterEffect" presetSubtype="8" presetID="22" grpId="7" fill="hold">
                                  <p:stCondLst>
                                    <p:cond delay="0"/>
                                  </p:stCondLst>
                                  <p:iterate type="el" backwards="0">
                                    <p:tmAbs val="0"/>
                                  </p:iterate>
                                  <p:childTnLst>
                                    <p:set>
                                      <p:cBhvr>
                                        <p:cTn id="35" fill="hold"/>
                                        <p:tgtEl>
                                          <p:spTgt spid="4450"/>
                                        </p:tgtEl>
                                        <p:attrNameLst>
                                          <p:attrName>style.visibility</p:attrName>
                                        </p:attrNameLst>
                                      </p:cBhvr>
                                      <p:to>
                                        <p:strVal val="visible"/>
                                      </p:to>
                                    </p:set>
                                    <p:animEffect filter="wipe(left)" transition="in">
                                      <p:cBhvr>
                                        <p:cTn id="36" dur="500"/>
                                        <p:tgtEl>
                                          <p:spTgt spid="4450"/>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Subtype="4" presetID="22" grpId="8" fill="hold">
                                  <p:stCondLst>
                                    <p:cond delay="0"/>
                                  </p:stCondLst>
                                  <p:iterate type="el" backwards="0">
                                    <p:tmAbs val="0"/>
                                  </p:iterate>
                                  <p:childTnLst>
                                    <p:set>
                                      <p:cBhvr>
                                        <p:cTn id="40" fill="hold"/>
                                        <p:tgtEl>
                                          <p:spTgt spid="4933"/>
                                        </p:tgtEl>
                                        <p:attrNameLst>
                                          <p:attrName>style.visibility</p:attrName>
                                        </p:attrNameLst>
                                      </p:cBhvr>
                                      <p:to>
                                        <p:strVal val="visible"/>
                                      </p:to>
                                    </p:set>
                                    <p:animEffect filter="wipe(down)" transition="in">
                                      <p:cBhvr>
                                        <p:cTn id="41" dur="500"/>
                                        <p:tgtEl>
                                          <p:spTgt spid="4933"/>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ID="9" grpId="9" fill="hold">
                                  <p:stCondLst>
                                    <p:cond delay="0"/>
                                  </p:stCondLst>
                                  <p:iterate type="el" backwards="0">
                                    <p:tmAbs val="0"/>
                                  </p:iterate>
                                  <p:childTnLst>
                                    <p:set>
                                      <p:cBhvr>
                                        <p:cTn id="45" fill="hold"/>
                                        <p:tgtEl>
                                          <p:spTgt spid="4935"/>
                                        </p:tgtEl>
                                        <p:attrNameLst>
                                          <p:attrName>style.visibility</p:attrName>
                                        </p:attrNameLst>
                                      </p:cBhvr>
                                      <p:to>
                                        <p:strVal val="visible"/>
                                      </p:to>
                                    </p:set>
                                    <p:animEffect filter="dissolve" transition="in">
                                      <p:cBhvr>
                                        <p:cTn id="46" dur="500"/>
                                        <p:tgtEl>
                                          <p:spTgt spid="4935"/>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Subtype="4" presetID="22" grpId="10" fill="hold">
                                  <p:stCondLst>
                                    <p:cond delay="0"/>
                                  </p:stCondLst>
                                  <p:iterate type="el" backwards="0">
                                    <p:tmAbs val="0"/>
                                  </p:iterate>
                                  <p:childTnLst>
                                    <p:set>
                                      <p:cBhvr>
                                        <p:cTn id="50" fill="hold"/>
                                        <p:tgtEl>
                                          <p:spTgt spid="4938"/>
                                        </p:tgtEl>
                                        <p:attrNameLst>
                                          <p:attrName>style.visibility</p:attrName>
                                        </p:attrNameLst>
                                      </p:cBhvr>
                                      <p:to>
                                        <p:strVal val="visible"/>
                                      </p:to>
                                    </p:set>
                                    <p:animEffect filter="wipe(down)" transition="in">
                                      <p:cBhvr>
                                        <p:cTn id="51" dur="500"/>
                                        <p:tgtEl>
                                          <p:spTgt spid="4938"/>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ID="9" grpId="11" fill="hold">
                                  <p:stCondLst>
                                    <p:cond delay="0"/>
                                  </p:stCondLst>
                                  <p:iterate type="el" backwards="0">
                                    <p:tmAbs val="0"/>
                                  </p:iterate>
                                  <p:childTnLst>
                                    <p:set>
                                      <p:cBhvr>
                                        <p:cTn id="55" fill="hold"/>
                                        <p:tgtEl>
                                          <p:spTgt spid="4449"/>
                                        </p:tgtEl>
                                        <p:attrNameLst>
                                          <p:attrName>style.visibility</p:attrName>
                                        </p:attrNameLst>
                                      </p:cBhvr>
                                      <p:to>
                                        <p:strVal val="visible"/>
                                      </p:to>
                                    </p:set>
                                    <p:animEffect filter="dissolve" transition="in">
                                      <p:cBhvr>
                                        <p:cTn id="56" dur="500"/>
                                        <p:tgtEl>
                                          <p:spTgt spid="4449"/>
                                        </p:tgtEl>
                                      </p:cBhvr>
                                    </p:animEffect>
                                  </p:childTnLst>
                                </p:cTn>
                              </p:par>
                            </p:childTnLst>
                          </p:cTn>
                        </p:par>
                      </p:childTnLst>
                    </p:cTn>
                  </p:par>
                  <p:par>
                    <p:cTn id="57" fill="hold">
                      <p:stCondLst>
                        <p:cond delay="indefinite"/>
                      </p:stCondLst>
                      <p:childTnLst>
                        <p:par>
                          <p:cTn id="58" fill="hold">
                            <p:stCondLst>
                              <p:cond delay="0"/>
                            </p:stCondLst>
                            <p:childTnLst>
                              <p:par>
                                <p:cTn id="59" presetClass="entr" nodeType="clickEffect" presetSubtype="8" presetID="22" grpId="12" fill="hold">
                                  <p:stCondLst>
                                    <p:cond delay="0"/>
                                  </p:stCondLst>
                                  <p:iterate type="el" backwards="0">
                                    <p:tmAbs val="0"/>
                                  </p:iterate>
                                  <p:childTnLst>
                                    <p:set>
                                      <p:cBhvr>
                                        <p:cTn id="60" fill="hold"/>
                                        <p:tgtEl>
                                          <p:spTgt spid="4949"/>
                                        </p:tgtEl>
                                        <p:attrNameLst>
                                          <p:attrName>style.visibility</p:attrName>
                                        </p:attrNameLst>
                                      </p:cBhvr>
                                      <p:to>
                                        <p:strVal val="visible"/>
                                      </p:to>
                                    </p:set>
                                    <p:animEffect filter="wipe(left)" transition="in">
                                      <p:cBhvr>
                                        <p:cTn id="61" dur="500"/>
                                        <p:tgtEl>
                                          <p:spTgt spid="4949"/>
                                        </p:tgtEl>
                                      </p:cBhvr>
                                    </p:animEffect>
                                  </p:childTnLst>
                                </p:cTn>
                              </p:par>
                            </p:childTnLst>
                          </p:cTn>
                        </p:par>
                      </p:childTnLst>
                    </p:cTn>
                  </p:par>
                  <p:par>
                    <p:cTn id="62" fill="hold">
                      <p:stCondLst>
                        <p:cond delay="indefinite"/>
                      </p:stCondLst>
                      <p:childTnLst>
                        <p:par>
                          <p:cTn id="63" fill="hold">
                            <p:stCondLst>
                              <p:cond delay="0"/>
                            </p:stCondLst>
                            <p:childTnLst>
                              <p:par>
                                <p:cTn id="64" presetClass="entr" nodeType="clickEffect" presetID="9" grpId="13" fill="hold">
                                  <p:stCondLst>
                                    <p:cond delay="0"/>
                                  </p:stCondLst>
                                  <p:iterate type="el" backwards="0">
                                    <p:tmAbs val="0"/>
                                  </p:iterate>
                                  <p:childTnLst>
                                    <p:set>
                                      <p:cBhvr>
                                        <p:cTn id="65" fill="hold"/>
                                        <p:tgtEl>
                                          <p:spTgt spid="4941"/>
                                        </p:tgtEl>
                                        <p:attrNameLst>
                                          <p:attrName>style.visibility</p:attrName>
                                        </p:attrNameLst>
                                      </p:cBhvr>
                                      <p:to>
                                        <p:strVal val="visible"/>
                                      </p:to>
                                    </p:set>
                                    <p:animEffect filter="dissolve" transition="in">
                                      <p:cBhvr>
                                        <p:cTn id="66" dur="500"/>
                                        <p:tgtEl>
                                          <p:spTgt spid="4941"/>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Subtype="8" presetID="22" grpId="14" fill="hold">
                                  <p:stCondLst>
                                    <p:cond delay="0"/>
                                  </p:stCondLst>
                                  <p:iterate type="el" backwards="0">
                                    <p:tmAbs val="0"/>
                                  </p:iterate>
                                  <p:childTnLst>
                                    <p:set>
                                      <p:cBhvr>
                                        <p:cTn id="70" fill="hold"/>
                                        <p:tgtEl>
                                          <p:spTgt spid="4942"/>
                                        </p:tgtEl>
                                        <p:attrNameLst>
                                          <p:attrName>style.visibility</p:attrName>
                                        </p:attrNameLst>
                                      </p:cBhvr>
                                      <p:to>
                                        <p:strVal val="visible"/>
                                      </p:to>
                                    </p:set>
                                    <p:animEffect filter="wipe(left)" transition="in">
                                      <p:cBhvr>
                                        <p:cTn id="71" dur="500"/>
                                        <p:tgtEl>
                                          <p:spTgt spid="4942"/>
                                        </p:tgtEl>
                                      </p:cBhvr>
                                    </p:animEffect>
                                  </p:childTnLst>
                                </p:cTn>
                              </p:par>
                            </p:childTnLst>
                          </p:cTn>
                        </p:par>
                        <p:par>
                          <p:cTn id="72" fill="hold">
                            <p:stCondLst>
                              <p:cond delay="500"/>
                            </p:stCondLst>
                            <p:childTnLst>
                              <p:par>
                                <p:cTn id="73" presetClass="entr" nodeType="afterEffect" presetSubtype="8" presetID="22" grpId="15" fill="hold">
                                  <p:stCondLst>
                                    <p:cond delay="0"/>
                                  </p:stCondLst>
                                  <p:iterate type="el" backwards="0">
                                    <p:tmAbs val="0"/>
                                  </p:iterate>
                                  <p:childTnLst>
                                    <p:set>
                                      <p:cBhvr>
                                        <p:cTn id="74" fill="hold"/>
                                        <p:tgtEl>
                                          <p:spTgt spid="4943"/>
                                        </p:tgtEl>
                                        <p:attrNameLst>
                                          <p:attrName>style.visibility</p:attrName>
                                        </p:attrNameLst>
                                      </p:cBhvr>
                                      <p:to>
                                        <p:strVal val="visible"/>
                                      </p:to>
                                    </p:set>
                                    <p:animEffect filter="wipe(left)" transition="in">
                                      <p:cBhvr>
                                        <p:cTn id="75" dur="500"/>
                                        <p:tgtEl>
                                          <p:spTgt spid="4943"/>
                                        </p:tgtEl>
                                      </p:cBhvr>
                                    </p:animEffect>
                                  </p:childTnLst>
                                </p:cTn>
                              </p:par>
                            </p:childTnLst>
                          </p:cTn>
                        </p:par>
                      </p:childTnLst>
                    </p:cTn>
                  </p:par>
                  <p:par>
                    <p:cTn id="76" fill="hold">
                      <p:stCondLst>
                        <p:cond delay="indefinite"/>
                      </p:stCondLst>
                      <p:childTnLst>
                        <p:par>
                          <p:cTn id="77" fill="hold">
                            <p:stCondLst>
                              <p:cond delay="0"/>
                            </p:stCondLst>
                            <p:childTnLst>
                              <p:par>
                                <p:cTn id="78" presetClass="entr" nodeType="clickEffect" presetID="9" grpId="16" fill="hold">
                                  <p:stCondLst>
                                    <p:cond delay="0"/>
                                  </p:stCondLst>
                                  <p:iterate type="el" backwards="0">
                                    <p:tmAbs val="0"/>
                                  </p:iterate>
                                  <p:childTnLst>
                                    <p:set>
                                      <p:cBhvr>
                                        <p:cTn id="79" fill="hold"/>
                                        <p:tgtEl>
                                          <p:spTgt spid="4946"/>
                                        </p:tgtEl>
                                        <p:attrNameLst>
                                          <p:attrName>style.visibility</p:attrName>
                                        </p:attrNameLst>
                                      </p:cBhvr>
                                      <p:to>
                                        <p:strVal val="visible"/>
                                      </p:to>
                                    </p:set>
                                    <p:animEffect filter="dissolve" transition="in">
                                      <p:cBhvr>
                                        <p:cTn id="80" dur="500"/>
                                        <p:tgtEl>
                                          <p:spTgt spid="4946"/>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Subtype="8" presetID="22" grpId="17" fill="hold">
                                  <p:stCondLst>
                                    <p:cond delay="0"/>
                                  </p:stCondLst>
                                  <p:iterate type="el" backwards="0">
                                    <p:tmAbs val="0"/>
                                  </p:iterate>
                                  <p:childTnLst>
                                    <p:set>
                                      <p:cBhvr>
                                        <p:cTn id="84" fill="hold"/>
                                        <p:tgtEl>
                                          <p:spTgt spid="4947"/>
                                        </p:tgtEl>
                                        <p:attrNameLst>
                                          <p:attrName>style.visibility</p:attrName>
                                        </p:attrNameLst>
                                      </p:cBhvr>
                                      <p:to>
                                        <p:strVal val="visible"/>
                                      </p:to>
                                    </p:set>
                                    <p:animEffect filter="wipe(left)" transition="in">
                                      <p:cBhvr>
                                        <p:cTn id="85" dur="500"/>
                                        <p:tgtEl>
                                          <p:spTgt spid="4947"/>
                                        </p:tgtEl>
                                      </p:cBhvr>
                                    </p:animEffect>
                                  </p:childTnLst>
                                </p:cTn>
                              </p:par>
                            </p:childTnLst>
                          </p:cTn>
                        </p:par>
                        <p:par>
                          <p:cTn id="86" fill="hold">
                            <p:stCondLst>
                              <p:cond delay="500"/>
                            </p:stCondLst>
                            <p:childTnLst>
                              <p:par>
                                <p:cTn id="87" presetClass="entr" nodeType="afterEffect" presetSubtype="8" presetID="22" grpId="18" fill="hold">
                                  <p:stCondLst>
                                    <p:cond delay="0"/>
                                  </p:stCondLst>
                                  <p:iterate type="el" backwards="0">
                                    <p:tmAbs val="0"/>
                                  </p:iterate>
                                  <p:childTnLst>
                                    <p:set>
                                      <p:cBhvr>
                                        <p:cTn id="88" fill="hold"/>
                                        <p:tgtEl>
                                          <p:spTgt spid="4948"/>
                                        </p:tgtEl>
                                        <p:attrNameLst>
                                          <p:attrName>style.visibility</p:attrName>
                                        </p:attrNameLst>
                                      </p:cBhvr>
                                      <p:to>
                                        <p:strVal val="visible"/>
                                      </p:to>
                                    </p:set>
                                    <p:animEffect filter="wipe(left)" transition="in">
                                      <p:cBhvr>
                                        <p:cTn id="89" dur="500"/>
                                        <p:tgtEl>
                                          <p:spTgt spid="4948"/>
                                        </p:tgtEl>
                                      </p:cBhvr>
                                    </p:animEffect>
                                  </p:childTnLst>
                                </p:cTn>
                              </p:par>
                            </p:childTnLst>
                          </p:cTn>
                        </p:par>
                      </p:childTnLst>
                    </p:cTn>
                  </p:par>
                  <p:par>
                    <p:cTn id="90" fill="hold">
                      <p:stCondLst>
                        <p:cond delay="indefinite"/>
                      </p:stCondLst>
                      <p:childTnLst>
                        <p:par>
                          <p:cTn id="91" fill="hold">
                            <p:stCondLst>
                              <p:cond delay="0"/>
                            </p:stCondLst>
                            <p:childTnLst>
                              <p:par>
                                <p:cTn id="92" presetClass="entr" nodeType="clickEffect" presetID="9" grpId="19" fill="hold">
                                  <p:stCondLst>
                                    <p:cond delay="0"/>
                                  </p:stCondLst>
                                  <p:iterate type="el" backwards="0">
                                    <p:tmAbs val="0"/>
                                  </p:iterate>
                                  <p:childTnLst>
                                    <p:set>
                                      <p:cBhvr>
                                        <p:cTn id="93" fill="hold"/>
                                        <p:tgtEl>
                                          <p:spTgt spid="4444"/>
                                        </p:tgtEl>
                                        <p:attrNameLst>
                                          <p:attrName>style.visibility</p:attrName>
                                        </p:attrNameLst>
                                      </p:cBhvr>
                                      <p:to>
                                        <p:strVal val="visible"/>
                                      </p:to>
                                    </p:set>
                                    <p:animEffect filter="dissolve" transition="in">
                                      <p:cBhvr>
                                        <p:cTn id="94" dur="500"/>
                                        <p:tgtEl>
                                          <p:spTgt spid="44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938" grpId="10"/>
      <p:bldP build="whole" bldLvl="1" animBg="1" rev="0" advAuto="0" spid="4449" grpId="11"/>
      <p:bldP build="whole" bldLvl="1" animBg="1" rev="0" advAuto="0" spid="4447" grpId="2"/>
      <p:bldP build="whole" bldLvl="1" animBg="1" rev="0" advAuto="0" spid="4445" grpId="4"/>
      <p:bldP build="whole" bldLvl="1" animBg="1" rev="0" advAuto="0" spid="4450" grpId="7"/>
      <p:bldP build="whole" bldLvl="1" animBg="1" rev="0" advAuto="0" spid="4942" grpId="14"/>
      <p:bldP build="whole" bldLvl="1" animBg="1" rev="0" advAuto="0" spid="4943" grpId="15"/>
      <p:bldP build="whole" bldLvl="1" animBg="1" rev="0" advAuto="0" spid="4933" grpId="8"/>
      <p:bldP build="whole" bldLvl="1" animBg="1" rev="0" advAuto="0" spid="4949" grpId="12"/>
      <p:bldP build="whole" bldLvl="1" animBg="1" rev="0" advAuto="0" spid="4946" grpId="16"/>
      <p:bldP build="whole" bldLvl="1" animBg="1" rev="0" advAuto="0" spid="4935" grpId="9"/>
      <p:bldP build="whole" bldLvl="1" animBg="1" rev="0" advAuto="0" spid="4934" grpId="6"/>
      <p:bldP build="whole" bldLvl="1" animBg="1" rev="0" advAuto="0" spid="4947" grpId="17"/>
      <p:bldP build="whole" bldLvl="1" animBg="1" rev="0" advAuto="0" spid="4446" grpId="3"/>
      <p:bldP build="whole" bldLvl="1" animBg="1" rev="0" advAuto="0" spid="4448" grpId="5"/>
      <p:bldP build="whole" bldLvl="1" animBg="1" rev="0" advAuto="0" spid="4941" grpId="13"/>
      <p:bldP build="whole" bldLvl="1" animBg="1" rev="0" advAuto="0" spid="4444" grpId="19"/>
      <p:bldP build="whole" bldLvl="1" animBg="1" rev="0" advAuto="0" spid="4441" grpId="1"/>
      <p:bldP build="whole" bldLvl="1" animBg="1" rev="0" advAuto="0" spid="4948" grpId="18"/>
    </p:bldLst>
  </p:timing>
</p:sld>
</file>

<file path=ppt/slides/slide7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4952" name="Shape 4952"/>
          <p:cNvSpPr/>
          <p:nvPr/>
        </p:nvSpPr>
        <p:spPr>
          <a:xfrm>
            <a:off x="0" y="3758184"/>
            <a:ext cx="12192000" cy="3099817"/>
          </a:xfrm>
          <a:prstGeom prst="rect">
            <a:avLst/>
          </a:prstGeom>
          <a:solidFill>
            <a:srgbClr val="F2F2F2">
              <a:alpha val="70000"/>
            </a:srgbClr>
          </a:solidFill>
          <a:ln w="12700">
            <a:miter lim="400000"/>
          </a:ln>
        </p:spPr>
        <p:txBody>
          <a:bodyPr lIns="45719" rIns="45719" anchor="ctr"/>
          <a:lstStyle/>
          <a:p>
            <a:pPr algn="ctr">
              <a:defRPr>
                <a:solidFill>
                  <a:srgbClr val="FFFFFF"/>
                </a:solidFill>
              </a:defRPr>
            </a:pPr>
          </a:p>
        </p:txBody>
      </p:sp>
      <p:sp>
        <p:nvSpPr>
          <p:cNvPr id="4953" name="Shape 4953"/>
          <p:cNvSpPr/>
          <p:nvPr>
            <p:ph type="body" sz="quarter" idx="1"/>
          </p:nvPr>
        </p:nvSpPr>
        <p:spPr>
          <a:prstGeom prst="rect">
            <a:avLst/>
          </a:prstGeom>
        </p:spPr>
        <p:txBody>
          <a:bodyPr/>
          <a:lstStyle/>
          <a:p>
            <a:pPr/>
            <a:r>
              <a:t>Company Journey Timeline</a:t>
            </a:r>
          </a:p>
        </p:txBody>
      </p:sp>
      <p:sp>
        <p:nvSpPr>
          <p:cNvPr id="4954" name="Shape 4954"/>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4955" name="Shape 4955"/>
          <p:cNvSpPr/>
          <p:nvPr>
            <p:ph type="body" idx="13"/>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pic>
        <p:nvPicPr>
          <p:cNvPr id="4956" name="PlaceholderImage.png"/>
          <p:cNvPicPr>
            <a:picLocks noChangeAspect="1"/>
          </p:cNvPicPr>
          <p:nvPr>
            <p:ph type="pic" idx="14"/>
          </p:nvPr>
        </p:nvPicPr>
        <p:blipFill>
          <a:blip r:embed="rId2">
            <a:extLst/>
          </a:blip>
          <a:srcRect l="0" t="0" r="0" b="0"/>
          <a:stretch>
            <a:fillRect/>
          </a:stretch>
        </p:blipFill>
        <p:spPr>
          <a:xfrm>
            <a:off x="4648580" y="1600200"/>
            <a:ext cx="1216026" cy="12160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grpSp>
        <p:nvGrpSpPr>
          <p:cNvPr id="4959" name="Group 4959"/>
          <p:cNvGrpSpPr/>
          <p:nvPr/>
        </p:nvGrpSpPr>
        <p:grpSpPr>
          <a:xfrm>
            <a:off x="3352622" y="3767709"/>
            <a:ext cx="370395" cy="1790594"/>
            <a:chOff x="0" y="53720"/>
            <a:chExt cx="370393" cy="1790592"/>
          </a:xfrm>
        </p:grpSpPr>
        <p:sp>
          <p:nvSpPr>
            <p:cNvPr id="4957" name="Shape 4957"/>
            <p:cNvSpPr/>
            <p:nvPr/>
          </p:nvSpPr>
          <p:spPr>
            <a:xfrm flipV="1">
              <a:off x="185196" y="53720"/>
              <a:ext cx="1" cy="1739382"/>
            </a:xfrm>
            <a:prstGeom prst="line">
              <a:avLst/>
            </a:prstGeom>
            <a:noFill/>
            <a:ln w="19050" cap="flat">
              <a:solidFill>
                <a:srgbClr val="F23B48"/>
              </a:solidFill>
              <a:prstDash val="solid"/>
              <a:miter lim="800000"/>
              <a:tailEnd type="oval" w="med" len="med"/>
            </a:ln>
            <a:effectLst/>
          </p:spPr>
          <p:txBody>
            <a:bodyPr wrap="square" lIns="45719" tIns="45719" rIns="45719" bIns="45719" numCol="1" anchor="t">
              <a:noAutofit/>
            </a:bodyPr>
            <a:lstStyle/>
            <a:p>
              <a:pPr/>
            </a:p>
          </p:txBody>
        </p:sp>
        <p:sp>
          <p:nvSpPr>
            <p:cNvPr id="4958" name="Shape 4958"/>
            <p:cNvSpPr/>
            <p:nvPr/>
          </p:nvSpPr>
          <p:spPr>
            <a:xfrm rot="18900000">
              <a:off x="54242" y="1528162"/>
              <a:ext cx="261909" cy="26190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404"/>
                  </a:moveTo>
                  <a:cubicBezTo>
                    <a:pt x="0" y="5773"/>
                    <a:pt x="4565" y="1208"/>
                    <a:pt x="10196" y="1208"/>
                  </a:cubicBezTo>
                  <a:cubicBezTo>
                    <a:pt x="13998" y="1208"/>
                    <a:pt x="17799" y="805"/>
                    <a:pt x="21600" y="0"/>
                  </a:cubicBezTo>
                  <a:cubicBezTo>
                    <a:pt x="20795" y="3801"/>
                    <a:pt x="20392" y="7602"/>
                    <a:pt x="20392" y="11404"/>
                  </a:cubicBezTo>
                  <a:cubicBezTo>
                    <a:pt x="20392" y="17035"/>
                    <a:pt x="15827" y="21600"/>
                    <a:pt x="10196" y="21600"/>
                  </a:cubicBezTo>
                  <a:cubicBezTo>
                    <a:pt x="4565" y="21600"/>
                    <a:pt x="0" y="17035"/>
                    <a:pt x="0" y="11404"/>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4960" name="Shape 4960"/>
          <p:cNvSpPr/>
          <p:nvPr/>
        </p:nvSpPr>
        <p:spPr>
          <a:xfrm>
            <a:off x="3344486" y="3308837"/>
            <a:ext cx="386666" cy="243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1000">
                <a:solidFill>
                  <a:srgbClr val="808080"/>
                </a:solidFill>
              </a:defRPr>
            </a:lvl1pPr>
          </a:lstStyle>
          <a:p>
            <a:pPr/>
            <a:r>
              <a:t>2010</a:t>
            </a:r>
          </a:p>
        </p:txBody>
      </p:sp>
      <p:sp>
        <p:nvSpPr>
          <p:cNvPr id="4961" name="Shape 4961"/>
          <p:cNvSpPr/>
          <p:nvPr/>
        </p:nvSpPr>
        <p:spPr>
          <a:xfrm>
            <a:off x="5256593" y="2816224"/>
            <a:ext cx="4287" cy="926228"/>
          </a:xfrm>
          <a:prstGeom prst="line">
            <a:avLst/>
          </a:prstGeom>
          <a:ln w="19050">
            <a:solidFill>
              <a:srgbClr val="7C95A5"/>
            </a:solidFill>
            <a:miter/>
            <a:tailEnd type="oval"/>
          </a:ln>
        </p:spPr>
        <p:txBody>
          <a:bodyPr lIns="45719" rIns="45719"/>
          <a:lstStyle/>
          <a:p>
            <a:pPr/>
          </a:p>
        </p:txBody>
      </p:sp>
      <p:sp>
        <p:nvSpPr>
          <p:cNvPr id="4962" name="Shape 4962"/>
          <p:cNvSpPr/>
          <p:nvPr/>
        </p:nvSpPr>
        <p:spPr>
          <a:xfrm>
            <a:off x="5072273" y="3977170"/>
            <a:ext cx="377302" cy="243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1000">
                <a:solidFill>
                  <a:srgbClr val="808080"/>
                </a:solidFill>
              </a:defRPr>
            </a:lvl1pPr>
          </a:lstStyle>
          <a:p>
            <a:pPr/>
            <a:r>
              <a:t>2011</a:t>
            </a:r>
          </a:p>
        </p:txBody>
      </p:sp>
      <p:grpSp>
        <p:nvGrpSpPr>
          <p:cNvPr id="4965" name="Group 4965"/>
          <p:cNvGrpSpPr/>
          <p:nvPr/>
        </p:nvGrpSpPr>
        <p:grpSpPr>
          <a:xfrm>
            <a:off x="8404018" y="2052442"/>
            <a:ext cx="370395" cy="1690010"/>
            <a:chOff x="0" y="0"/>
            <a:chExt cx="370393" cy="1690008"/>
          </a:xfrm>
        </p:grpSpPr>
        <p:sp>
          <p:nvSpPr>
            <p:cNvPr id="4963" name="Shape 4963"/>
            <p:cNvSpPr/>
            <p:nvPr/>
          </p:nvSpPr>
          <p:spPr>
            <a:xfrm flipH="1">
              <a:off x="185196" y="174843"/>
              <a:ext cx="1" cy="1515166"/>
            </a:xfrm>
            <a:prstGeom prst="line">
              <a:avLst/>
            </a:prstGeom>
            <a:noFill/>
            <a:ln w="19050" cap="flat">
              <a:solidFill>
                <a:srgbClr val="7C95A5"/>
              </a:solidFill>
              <a:prstDash val="solid"/>
              <a:miter lim="800000"/>
              <a:tailEnd type="oval" w="med" len="med"/>
            </a:ln>
            <a:effectLst/>
          </p:spPr>
          <p:txBody>
            <a:bodyPr wrap="square" lIns="45719" tIns="45719" rIns="45719" bIns="45719" numCol="1" anchor="t">
              <a:noAutofit/>
            </a:bodyPr>
            <a:lstStyle/>
            <a:p>
              <a:pPr/>
            </a:p>
          </p:txBody>
        </p:sp>
        <p:sp>
          <p:nvSpPr>
            <p:cNvPr id="4964" name="Shape 4964"/>
            <p:cNvSpPr/>
            <p:nvPr/>
          </p:nvSpPr>
          <p:spPr>
            <a:xfrm flipH="1" rot="13500000">
              <a:off x="54242" y="54242"/>
              <a:ext cx="261909" cy="26190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404"/>
                  </a:moveTo>
                  <a:cubicBezTo>
                    <a:pt x="0" y="5773"/>
                    <a:pt x="4565" y="1208"/>
                    <a:pt x="10196" y="1208"/>
                  </a:cubicBezTo>
                  <a:cubicBezTo>
                    <a:pt x="13998" y="1208"/>
                    <a:pt x="17799" y="805"/>
                    <a:pt x="21600" y="0"/>
                  </a:cubicBezTo>
                  <a:cubicBezTo>
                    <a:pt x="20795" y="3801"/>
                    <a:pt x="20392" y="7602"/>
                    <a:pt x="20392" y="11404"/>
                  </a:cubicBezTo>
                  <a:cubicBezTo>
                    <a:pt x="20392" y="17035"/>
                    <a:pt x="15827" y="21600"/>
                    <a:pt x="10196" y="21600"/>
                  </a:cubicBezTo>
                  <a:cubicBezTo>
                    <a:pt x="4565" y="21600"/>
                    <a:pt x="0" y="17035"/>
                    <a:pt x="0" y="11404"/>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4966" name="Shape 4966"/>
          <p:cNvSpPr/>
          <p:nvPr/>
        </p:nvSpPr>
        <p:spPr>
          <a:xfrm>
            <a:off x="8395881" y="3990928"/>
            <a:ext cx="386667" cy="243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1000">
                <a:solidFill>
                  <a:srgbClr val="808080"/>
                </a:solidFill>
              </a:defRPr>
            </a:lvl1pPr>
          </a:lstStyle>
          <a:p>
            <a:pPr/>
            <a:r>
              <a:t>2013</a:t>
            </a:r>
          </a:p>
        </p:txBody>
      </p:sp>
      <p:grpSp>
        <p:nvGrpSpPr>
          <p:cNvPr id="4969" name="Group 4969"/>
          <p:cNvGrpSpPr/>
          <p:nvPr/>
        </p:nvGrpSpPr>
        <p:grpSpPr>
          <a:xfrm>
            <a:off x="6780861" y="3767710"/>
            <a:ext cx="300436" cy="801677"/>
            <a:chOff x="0" y="53720"/>
            <a:chExt cx="300435" cy="801675"/>
          </a:xfrm>
        </p:grpSpPr>
        <p:sp>
          <p:nvSpPr>
            <p:cNvPr id="4967" name="Shape 4967"/>
            <p:cNvSpPr/>
            <p:nvPr/>
          </p:nvSpPr>
          <p:spPr>
            <a:xfrm flipV="1">
              <a:off x="150214" y="53720"/>
              <a:ext cx="1" cy="598551"/>
            </a:xfrm>
            <a:prstGeom prst="line">
              <a:avLst/>
            </a:prstGeom>
            <a:noFill/>
            <a:ln w="19050" cap="flat">
              <a:solidFill>
                <a:srgbClr val="F23B48"/>
              </a:solidFill>
              <a:prstDash val="solid"/>
              <a:miter lim="800000"/>
              <a:tailEnd type="oval" w="med" len="med"/>
            </a:ln>
            <a:effectLst/>
          </p:spPr>
          <p:txBody>
            <a:bodyPr wrap="square" lIns="45719" tIns="45719" rIns="45719" bIns="45719" numCol="1" anchor="t">
              <a:noAutofit/>
            </a:bodyPr>
            <a:lstStyle/>
            <a:p>
              <a:pPr/>
            </a:p>
          </p:txBody>
        </p:sp>
        <p:sp>
          <p:nvSpPr>
            <p:cNvPr id="4968" name="Shape 4968"/>
            <p:cNvSpPr/>
            <p:nvPr/>
          </p:nvSpPr>
          <p:spPr>
            <a:xfrm rot="18900000">
              <a:off x="43997" y="598958"/>
              <a:ext cx="212441" cy="2124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1404"/>
                  </a:moveTo>
                  <a:cubicBezTo>
                    <a:pt x="0" y="5773"/>
                    <a:pt x="4565" y="1208"/>
                    <a:pt x="10196" y="1208"/>
                  </a:cubicBezTo>
                  <a:cubicBezTo>
                    <a:pt x="13997" y="1208"/>
                    <a:pt x="17799" y="805"/>
                    <a:pt x="21600" y="0"/>
                  </a:cubicBezTo>
                  <a:cubicBezTo>
                    <a:pt x="20795" y="3801"/>
                    <a:pt x="20392" y="7602"/>
                    <a:pt x="20392" y="11404"/>
                  </a:cubicBezTo>
                  <a:cubicBezTo>
                    <a:pt x="20392" y="17035"/>
                    <a:pt x="15827" y="21600"/>
                    <a:pt x="10196" y="21600"/>
                  </a:cubicBezTo>
                  <a:cubicBezTo>
                    <a:pt x="4565" y="21600"/>
                    <a:pt x="0" y="17035"/>
                    <a:pt x="0" y="11404"/>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4970" name="Shape 4970"/>
          <p:cNvSpPr/>
          <p:nvPr/>
        </p:nvSpPr>
        <p:spPr>
          <a:xfrm>
            <a:off x="6737742" y="3308836"/>
            <a:ext cx="386667" cy="243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1000">
                <a:solidFill>
                  <a:srgbClr val="808080"/>
                </a:solidFill>
              </a:defRPr>
            </a:lvl1pPr>
          </a:lstStyle>
          <a:p>
            <a:pPr/>
            <a:r>
              <a:t>2012</a:t>
            </a:r>
          </a:p>
        </p:txBody>
      </p:sp>
      <p:sp>
        <p:nvSpPr>
          <p:cNvPr id="4971" name="Shape 4971"/>
          <p:cNvSpPr/>
          <p:nvPr/>
        </p:nvSpPr>
        <p:spPr>
          <a:xfrm>
            <a:off x="1683479" y="4214219"/>
            <a:ext cx="386666" cy="243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1000">
                <a:solidFill>
                  <a:srgbClr val="808080"/>
                </a:solidFill>
              </a:defRPr>
            </a:lvl1pPr>
          </a:lstStyle>
          <a:p>
            <a:pPr/>
            <a:r>
              <a:t>2009</a:t>
            </a:r>
          </a:p>
        </p:txBody>
      </p:sp>
      <p:sp>
        <p:nvSpPr>
          <p:cNvPr id="4972" name="Shape 4972"/>
          <p:cNvSpPr/>
          <p:nvPr/>
        </p:nvSpPr>
        <p:spPr>
          <a:xfrm>
            <a:off x="1372060" y="3961781"/>
            <a:ext cx="1010505" cy="269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1200">
                <a:solidFill>
                  <a:srgbClr val="404040"/>
                </a:solidFill>
                <a:latin typeface="Lato"/>
                <a:ea typeface="Lato"/>
                <a:cs typeface="Lato"/>
                <a:sym typeface="Lato"/>
              </a:defRPr>
            </a:lvl1pPr>
          </a:lstStyle>
          <a:p>
            <a:pPr/>
            <a:r>
              <a:t>Start Journey</a:t>
            </a:r>
          </a:p>
        </p:txBody>
      </p:sp>
      <p:grpSp>
        <p:nvGrpSpPr>
          <p:cNvPr id="4977" name="Group 4977"/>
          <p:cNvGrpSpPr/>
          <p:nvPr/>
        </p:nvGrpSpPr>
        <p:grpSpPr>
          <a:xfrm>
            <a:off x="1537670" y="2704430"/>
            <a:ext cx="678284" cy="1044228"/>
            <a:chOff x="0" y="0"/>
            <a:chExt cx="678283" cy="1044227"/>
          </a:xfrm>
        </p:grpSpPr>
        <p:sp>
          <p:nvSpPr>
            <p:cNvPr id="4973" name="Shape 4973"/>
            <p:cNvSpPr/>
            <p:nvPr/>
          </p:nvSpPr>
          <p:spPr>
            <a:xfrm flipH="1">
              <a:off x="342009" y="633129"/>
              <a:ext cx="1" cy="411099"/>
            </a:xfrm>
            <a:prstGeom prst="line">
              <a:avLst/>
            </a:prstGeom>
            <a:noFill/>
            <a:ln w="19050" cap="flat">
              <a:solidFill>
                <a:srgbClr val="7C95A5"/>
              </a:solidFill>
              <a:prstDash val="solid"/>
              <a:miter lim="800000"/>
              <a:tailEnd type="oval" w="med" len="med"/>
            </a:ln>
            <a:effectLst/>
          </p:spPr>
          <p:txBody>
            <a:bodyPr wrap="square" lIns="45719" tIns="45719" rIns="45719" bIns="45719" numCol="1" anchor="t">
              <a:noAutofit/>
            </a:bodyPr>
            <a:lstStyle/>
            <a:p>
              <a:pPr/>
            </a:p>
          </p:txBody>
        </p:sp>
        <p:grpSp>
          <p:nvGrpSpPr>
            <p:cNvPr id="4976" name="Group 4976"/>
            <p:cNvGrpSpPr/>
            <p:nvPr/>
          </p:nvGrpSpPr>
          <p:grpSpPr>
            <a:xfrm>
              <a:off x="0" y="0"/>
              <a:ext cx="678284" cy="678284"/>
              <a:chOff x="0" y="0"/>
              <a:chExt cx="678283" cy="678283"/>
            </a:xfrm>
          </p:grpSpPr>
          <p:sp>
            <p:nvSpPr>
              <p:cNvPr id="4974" name="Shape 4974"/>
              <p:cNvSpPr/>
              <p:nvPr/>
            </p:nvSpPr>
            <p:spPr>
              <a:xfrm rot="8100000">
                <a:off x="99331" y="99332"/>
                <a:ext cx="479621" cy="4796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3" y="117"/>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4975" name="Shape 4975"/>
              <p:cNvSpPr/>
              <p:nvPr/>
            </p:nvSpPr>
            <p:spPr>
              <a:xfrm>
                <a:off x="239097" y="180183"/>
                <a:ext cx="231278"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grpSp>
      <p:grpSp>
        <p:nvGrpSpPr>
          <p:cNvPr id="4980" name="Group 4980"/>
          <p:cNvGrpSpPr/>
          <p:nvPr/>
        </p:nvGrpSpPr>
        <p:grpSpPr>
          <a:xfrm>
            <a:off x="2759669" y="4676287"/>
            <a:ext cx="1556299" cy="359230"/>
            <a:chOff x="0" y="0"/>
            <a:chExt cx="1556298" cy="359228"/>
          </a:xfrm>
        </p:grpSpPr>
        <p:sp>
          <p:nvSpPr>
            <p:cNvPr id="4978" name="Shape 4978"/>
            <p:cNvSpPr/>
            <p:nvPr/>
          </p:nvSpPr>
          <p:spPr>
            <a:xfrm>
              <a:off x="0" y="0"/>
              <a:ext cx="1556299" cy="359229"/>
            </a:xfrm>
            <a:prstGeom prst="roundRect">
              <a:avLst>
                <a:gd name="adj" fmla="val 0"/>
              </a:avLst>
            </a:prstGeom>
            <a:solidFill>
              <a:srgbClr val="F23B48"/>
            </a:solidFill>
            <a:ln w="12700" cap="flat">
              <a:noFill/>
              <a:miter lim="400000"/>
            </a:ln>
            <a:effectLst/>
          </p:spPr>
          <p:txBody>
            <a:bodyPr wrap="square" lIns="45719" tIns="45719" rIns="45719" bIns="45719" numCol="1" anchor="ctr">
              <a:noAutofit/>
            </a:bodyPr>
            <a:lstStyle/>
            <a:p>
              <a:pPr algn="ctr">
                <a:defRPr sz="1100">
                  <a:solidFill>
                    <a:srgbClr val="FFFFFF"/>
                  </a:solidFill>
                  <a:latin typeface="Lato"/>
                  <a:ea typeface="Lato"/>
                  <a:cs typeface="Lato"/>
                  <a:sym typeface="Lato"/>
                </a:defRPr>
              </a:pPr>
            </a:p>
          </p:txBody>
        </p:sp>
        <p:sp>
          <p:nvSpPr>
            <p:cNvPr id="4979" name="Shape 4979"/>
            <p:cNvSpPr/>
            <p:nvPr/>
          </p:nvSpPr>
          <p:spPr>
            <a:xfrm>
              <a:off x="-1" y="97064"/>
              <a:ext cx="1556300" cy="1651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100">
                  <a:solidFill>
                    <a:srgbClr val="FFFFFF"/>
                  </a:solidFill>
                  <a:latin typeface="Lato"/>
                  <a:ea typeface="Lato"/>
                  <a:cs typeface="Lato"/>
                  <a:sym typeface="Lato"/>
                </a:defRPr>
              </a:lvl1pPr>
            </a:lstStyle>
            <a:p>
              <a:pPr/>
              <a:r>
                <a:t>First Office Open</a:t>
              </a:r>
            </a:p>
          </p:txBody>
        </p:sp>
      </p:grpSp>
      <p:grpSp>
        <p:nvGrpSpPr>
          <p:cNvPr id="4983" name="Group 4983"/>
          <p:cNvGrpSpPr/>
          <p:nvPr/>
        </p:nvGrpSpPr>
        <p:grpSpPr>
          <a:xfrm>
            <a:off x="7519381" y="2575253"/>
            <a:ext cx="1069835" cy="359230"/>
            <a:chOff x="0" y="0"/>
            <a:chExt cx="1069834" cy="359228"/>
          </a:xfrm>
        </p:grpSpPr>
        <p:sp>
          <p:nvSpPr>
            <p:cNvPr id="4981" name="Shape 4981"/>
            <p:cNvSpPr/>
            <p:nvPr/>
          </p:nvSpPr>
          <p:spPr>
            <a:xfrm flipH="1">
              <a:off x="-1" y="0"/>
              <a:ext cx="1069836" cy="3592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9479" y="0"/>
                  </a:lnTo>
                  <a:lnTo>
                    <a:pt x="21600" y="10800"/>
                  </a:lnTo>
                  <a:lnTo>
                    <a:pt x="19479" y="21600"/>
                  </a:lnTo>
                  <a:lnTo>
                    <a:pt x="0" y="21600"/>
                  </a:lnTo>
                  <a:close/>
                </a:path>
              </a:pathLst>
            </a:custGeom>
            <a:solidFill>
              <a:srgbClr val="7C95A5"/>
            </a:solidFill>
            <a:ln w="12700" cap="flat">
              <a:noFill/>
              <a:miter lim="400000"/>
            </a:ln>
            <a:effectLst/>
          </p:spPr>
          <p:txBody>
            <a:bodyPr wrap="square" lIns="45719" tIns="45719" rIns="45719" bIns="45719" numCol="1" anchor="ctr">
              <a:noAutofit/>
            </a:bodyPr>
            <a:lstStyle/>
            <a:p>
              <a:pPr algn="ctr">
                <a:defRPr sz="1400">
                  <a:solidFill>
                    <a:srgbClr val="FFFFFF"/>
                  </a:solidFill>
                </a:defRPr>
              </a:pPr>
            </a:p>
          </p:txBody>
        </p:sp>
        <p:sp>
          <p:nvSpPr>
            <p:cNvPr id="4982" name="Shape 4982"/>
            <p:cNvSpPr/>
            <p:nvPr/>
          </p:nvSpPr>
          <p:spPr>
            <a:xfrm>
              <a:off x="52534" y="25944"/>
              <a:ext cx="1017301" cy="307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400">
                  <a:solidFill>
                    <a:srgbClr val="FFFFFF"/>
                  </a:solidFill>
                </a:defRPr>
              </a:lvl1pPr>
            </a:lstStyle>
            <a:p>
              <a:pPr/>
              <a:r>
                <a:t>Business</a:t>
              </a:r>
            </a:p>
          </p:txBody>
        </p:sp>
      </p:grpSp>
      <p:graphicFrame>
        <p:nvGraphicFramePr>
          <p:cNvPr id="4984" name="Chart 4984"/>
          <p:cNvGraphicFramePr/>
          <p:nvPr/>
        </p:nvGraphicFramePr>
        <p:xfrm>
          <a:off x="6518045" y="4651538"/>
          <a:ext cx="828603" cy="828603"/>
        </p:xfrm>
        <a:graphic xmlns:a="http://schemas.openxmlformats.org/drawingml/2006/main">
          <a:graphicData uri="http://schemas.openxmlformats.org/drawingml/2006/chart">
            <c:chart xmlns:c="http://schemas.openxmlformats.org/drawingml/2006/chart" r:id="rId3"/>
          </a:graphicData>
        </a:graphic>
      </p:graphicFrame>
      <p:grpSp>
        <p:nvGrpSpPr>
          <p:cNvPr id="4987" name="Group 4987"/>
          <p:cNvGrpSpPr/>
          <p:nvPr/>
        </p:nvGrpSpPr>
        <p:grpSpPr>
          <a:xfrm>
            <a:off x="6015477" y="5621423"/>
            <a:ext cx="1820930" cy="563881"/>
            <a:chOff x="0" y="0"/>
            <a:chExt cx="1820929" cy="563879"/>
          </a:xfrm>
        </p:grpSpPr>
        <p:sp>
          <p:nvSpPr>
            <p:cNvPr id="4985" name="Shape 4985"/>
            <p:cNvSpPr/>
            <p:nvPr/>
          </p:nvSpPr>
          <p:spPr>
            <a:xfrm>
              <a:off x="763973" y="0"/>
              <a:ext cx="1056957" cy="56388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4986" name="Shape 4986"/>
            <p:cNvSpPr/>
            <p:nvPr/>
          </p:nvSpPr>
          <p:spPr>
            <a:xfrm>
              <a:off x="0" y="9144"/>
              <a:ext cx="727445" cy="304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2000">
                  <a:solidFill>
                    <a:srgbClr val="F23B48"/>
                  </a:solidFill>
                  <a:latin typeface="Lato Black"/>
                  <a:ea typeface="Lato Black"/>
                  <a:cs typeface="Lato Black"/>
                  <a:sym typeface="Lato Black"/>
                </a:defRPr>
              </a:lvl1pPr>
            </a:lstStyle>
            <a:p>
              <a:pPr/>
              <a:r>
                <a:t>38%</a:t>
              </a:r>
            </a:p>
          </p:txBody>
        </p:sp>
      </p:grpSp>
      <p:sp>
        <p:nvSpPr>
          <p:cNvPr id="4988" name="Shape 4988"/>
          <p:cNvSpPr/>
          <p:nvPr/>
        </p:nvSpPr>
        <p:spPr>
          <a:xfrm>
            <a:off x="8724416" y="2571182"/>
            <a:ext cx="1056958"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grpSp>
        <p:nvGrpSpPr>
          <p:cNvPr id="4991" name="Group 4991"/>
          <p:cNvGrpSpPr/>
          <p:nvPr/>
        </p:nvGrpSpPr>
        <p:grpSpPr>
          <a:xfrm>
            <a:off x="9925123" y="3353747"/>
            <a:ext cx="783581" cy="783582"/>
            <a:chOff x="0" y="0"/>
            <a:chExt cx="783580" cy="783580"/>
          </a:xfrm>
        </p:grpSpPr>
        <p:sp>
          <p:nvSpPr>
            <p:cNvPr id="4989" name="Shape 4989"/>
            <p:cNvSpPr/>
            <p:nvPr/>
          </p:nvSpPr>
          <p:spPr>
            <a:xfrm>
              <a:off x="-1" y="-1"/>
              <a:ext cx="783582" cy="78358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4990" name="Shape 4990"/>
            <p:cNvSpPr/>
            <p:nvPr/>
          </p:nvSpPr>
          <p:spPr>
            <a:xfrm>
              <a:off x="114752" y="228029"/>
              <a:ext cx="554076" cy="32752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4992" name="Shape 4992"/>
          <p:cNvSpPr/>
          <p:nvPr/>
        </p:nvSpPr>
        <p:spPr>
          <a:xfrm>
            <a:off x="10121354" y="4518554"/>
            <a:ext cx="386667" cy="243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1000">
                <a:solidFill>
                  <a:srgbClr val="808080"/>
                </a:solidFill>
              </a:defRPr>
            </a:lvl1pPr>
          </a:lstStyle>
          <a:p>
            <a:pPr/>
            <a:r>
              <a:t>2014</a:t>
            </a:r>
          </a:p>
        </p:txBody>
      </p:sp>
      <p:sp>
        <p:nvSpPr>
          <p:cNvPr id="4993" name="Shape 4993"/>
          <p:cNvSpPr/>
          <p:nvPr/>
        </p:nvSpPr>
        <p:spPr>
          <a:xfrm>
            <a:off x="9729350" y="4266117"/>
            <a:ext cx="1171685" cy="269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1200">
                <a:solidFill>
                  <a:srgbClr val="404040"/>
                </a:solidFill>
                <a:latin typeface="Lato"/>
                <a:ea typeface="Lato"/>
                <a:cs typeface="Lato"/>
                <a:sym typeface="Lato"/>
              </a:defRPr>
            </a:lvl1pPr>
          </a:lstStyle>
          <a:p>
            <a:pPr/>
            <a:r>
              <a:t>Launch Product</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4953">
                                            <p:bg/>
                                          </p:spTgt>
                                        </p:tgtEl>
                                        <p:attrNameLst>
                                          <p:attrName>style.visibility</p:attrName>
                                        </p:attrNameLst>
                                      </p:cBhvr>
                                      <p:to>
                                        <p:strVal val="visible"/>
                                      </p:to>
                                    </p:set>
                                    <p:animEffect filter="wipe(left)" transition="in">
                                      <p:cBhvr>
                                        <p:cTn id="7" dur="500"/>
                                        <p:tgtEl>
                                          <p:spTgt spid="495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4953">
                                            <p:txEl>
                                              <p:pRg st="0" end="0"/>
                                            </p:txEl>
                                          </p:spTgt>
                                        </p:tgtEl>
                                        <p:attrNameLst>
                                          <p:attrName>style.visibility</p:attrName>
                                        </p:attrNameLst>
                                      </p:cBhvr>
                                      <p:to>
                                        <p:strVal val="visible"/>
                                      </p:to>
                                    </p:set>
                                    <p:animEffect filter="wipe(left)" transition="in">
                                      <p:cBhvr>
                                        <p:cTn id="10" dur="500"/>
                                        <p:tgtEl>
                                          <p:spTgt spid="495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4955">
                                            <p:bg/>
                                          </p:spTgt>
                                        </p:tgtEl>
                                        <p:attrNameLst>
                                          <p:attrName>style.visibility</p:attrName>
                                        </p:attrNameLst>
                                      </p:cBhvr>
                                      <p:to>
                                        <p:strVal val="visible"/>
                                      </p:to>
                                    </p:set>
                                    <p:animEffect filter="dissolve" transition="in">
                                      <p:cBhvr>
                                        <p:cTn id="15" dur="500"/>
                                        <p:tgtEl>
                                          <p:spTgt spid="495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4955">
                                            <p:txEl>
                                              <p:pRg st="0" end="0"/>
                                            </p:txEl>
                                          </p:spTgt>
                                        </p:tgtEl>
                                        <p:attrNameLst>
                                          <p:attrName>style.visibility</p:attrName>
                                        </p:attrNameLst>
                                      </p:cBhvr>
                                      <p:to>
                                        <p:strVal val="visible"/>
                                      </p:to>
                                    </p:set>
                                    <p:animEffect filter="dissolve" transition="in">
                                      <p:cBhvr>
                                        <p:cTn id="18" dur="500"/>
                                        <p:tgtEl>
                                          <p:spTgt spid="495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4952"/>
                                        </p:tgtEl>
                                        <p:attrNameLst>
                                          <p:attrName>style.visibility</p:attrName>
                                        </p:attrNameLst>
                                      </p:cBhvr>
                                      <p:to>
                                        <p:strVal val="visible"/>
                                      </p:to>
                                    </p:set>
                                    <p:animEffect filter="dissolve" transition="in">
                                      <p:cBhvr>
                                        <p:cTn id="23" dur="500"/>
                                        <p:tgtEl>
                                          <p:spTgt spid="4952"/>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4977"/>
                                        </p:tgtEl>
                                        <p:attrNameLst>
                                          <p:attrName>style.visibility</p:attrName>
                                        </p:attrNameLst>
                                      </p:cBhvr>
                                      <p:to>
                                        <p:strVal val="visible"/>
                                      </p:to>
                                    </p:set>
                                    <p:animEffect filter="wipe(down)" transition="in">
                                      <p:cBhvr>
                                        <p:cTn id="28" dur="500"/>
                                        <p:tgtEl>
                                          <p:spTgt spid="4977"/>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4972"/>
                                        </p:tgtEl>
                                        <p:attrNameLst>
                                          <p:attrName>style.visibility</p:attrName>
                                        </p:attrNameLst>
                                      </p:cBhvr>
                                      <p:to>
                                        <p:strVal val="visible"/>
                                      </p:to>
                                    </p:set>
                                    <p:animEffect filter="dissolve" transition="in">
                                      <p:cBhvr>
                                        <p:cTn id="33" dur="500"/>
                                        <p:tgtEl>
                                          <p:spTgt spid="4972"/>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4971"/>
                                        </p:tgtEl>
                                        <p:attrNameLst>
                                          <p:attrName>style.visibility</p:attrName>
                                        </p:attrNameLst>
                                      </p:cBhvr>
                                      <p:to>
                                        <p:strVal val="visible"/>
                                      </p:to>
                                    </p:set>
                                    <p:animEffect filter="dissolve" transition="in">
                                      <p:cBhvr>
                                        <p:cTn id="37" dur="500"/>
                                        <p:tgtEl>
                                          <p:spTgt spid="4971"/>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Subtype="1" presetID="22" grpId="7" fill="hold">
                                  <p:stCondLst>
                                    <p:cond delay="0"/>
                                  </p:stCondLst>
                                  <p:iterate type="el" backwards="0">
                                    <p:tmAbs val="0"/>
                                  </p:iterate>
                                  <p:childTnLst>
                                    <p:set>
                                      <p:cBhvr>
                                        <p:cTn id="41" fill="hold"/>
                                        <p:tgtEl>
                                          <p:spTgt spid="4959"/>
                                        </p:tgtEl>
                                        <p:attrNameLst>
                                          <p:attrName>style.visibility</p:attrName>
                                        </p:attrNameLst>
                                      </p:cBhvr>
                                      <p:to>
                                        <p:strVal val="visible"/>
                                      </p:to>
                                    </p:set>
                                    <p:animEffect filter="wipe(up)" transition="in">
                                      <p:cBhvr>
                                        <p:cTn id="42" dur="500"/>
                                        <p:tgtEl>
                                          <p:spTgt spid="4959"/>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ID="9" grpId="8" fill="hold">
                                  <p:stCondLst>
                                    <p:cond delay="0"/>
                                  </p:stCondLst>
                                  <p:iterate type="el" backwards="0">
                                    <p:tmAbs val="0"/>
                                  </p:iterate>
                                  <p:childTnLst>
                                    <p:set>
                                      <p:cBhvr>
                                        <p:cTn id="46" fill="hold"/>
                                        <p:tgtEl>
                                          <p:spTgt spid="4980"/>
                                        </p:tgtEl>
                                        <p:attrNameLst>
                                          <p:attrName>style.visibility</p:attrName>
                                        </p:attrNameLst>
                                      </p:cBhvr>
                                      <p:to>
                                        <p:strVal val="visible"/>
                                      </p:to>
                                    </p:set>
                                    <p:animEffect filter="dissolve" transition="in">
                                      <p:cBhvr>
                                        <p:cTn id="47" dur="500"/>
                                        <p:tgtEl>
                                          <p:spTgt spid="4980"/>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ID="9" grpId="9" fill="hold">
                                  <p:stCondLst>
                                    <p:cond delay="0"/>
                                  </p:stCondLst>
                                  <p:iterate type="el" backwards="0">
                                    <p:tmAbs val="0"/>
                                  </p:iterate>
                                  <p:childTnLst>
                                    <p:set>
                                      <p:cBhvr>
                                        <p:cTn id="51" fill="hold"/>
                                        <p:tgtEl>
                                          <p:spTgt spid="4960"/>
                                        </p:tgtEl>
                                        <p:attrNameLst>
                                          <p:attrName>style.visibility</p:attrName>
                                        </p:attrNameLst>
                                      </p:cBhvr>
                                      <p:to>
                                        <p:strVal val="visible"/>
                                      </p:to>
                                    </p:set>
                                    <p:animEffect filter="dissolve" transition="in">
                                      <p:cBhvr>
                                        <p:cTn id="52" dur="500"/>
                                        <p:tgtEl>
                                          <p:spTgt spid="4960"/>
                                        </p:tgtEl>
                                      </p:cBhvr>
                                    </p:animEffect>
                                  </p:childTnLst>
                                </p:cTn>
                              </p:par>
                            </p:childTnLst>
                          </p:cTn>
                        </p:par>
                      </p:childTnLst>
                    </p:cTn>
                  </p:par>
                  <p:par>
                    <p:cTn id="53" fill="hold">
                      <p:stCondLst>
                        <p:cond delay="indefinite"/>
                      </p:stCondLst>
                      <p:childTnLst>
                        <p:par>
                          <p:cTn id="54" fill="hold">
                            <p:stCondLst>
                              <p:cond delay="0"/>
                            </p:stCondLst>
                            <p:childTnLst>
                              <p:par>
                                <p:cTn id="55" presetClass="entr" nodeType="clickEffect" presetSubtype="4" presetID="22" grpId="10" fill="hold">
                                  <p:stCondLst>
                                    <p:cond delay="0"/>
                                  </p:stCondLst>
                                  <p:iterate type="el" backwards="0">
                                    <p:tmAbs val="0"/>
                                  </p:iterate>
                                  <p:childTnLst>
                                    <p:set>
                                      <p:cBhvr>
                                        <p:cTn id="56" fill="hold"/>
                                        <p:tgtEl>
                                          <p:spTgt spid="4961"/>
                                        </p:tgtEl>
                                        <p:attrNameLst>
                                          <p:attrName>style.visibility</p:attrName>
                                        </p:attrNameLst>
                                      </p:cBhvr>
                                      <p:to>
                                        <p:strVal val="visible"/>
                                      </p:to>
                                    </p:set>
                                    <p:animEffect filter="wipe(down)" transition="in">
                                      <p:cBhvr>
                                        <p:cTn id="57" dur="500"/>
                                        <p:tgtEl>
                                          <p:spTgt spid="4961"/>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ID="9" grpId="11" fill="hold">
                                  <p:stCondLst>
                                    <p:cond delay="0"/>
                                  </p:stCondLst>
                                  <p:iterate type="el" backwards="0">
                                    <p:tmAbs val="0"/>
                                  </p:iterate>
                                  <p:childTnLst>
                                    <p:set>
                                      <p:cBhvr>
                                        <p:cTn id="61" fill="hold"/>
                                        <p:tgtEl>
                                          <p:spTgt spid="4962"/>
                                        </p:tgtEl>
                                        <p:attrNameLst>
                                          <p:attrName>style.visibility</p:attrName>
                                        </p:attrNameLst>
                                      </p:cBhvr>
                                      <p:to>
                                        <p:strVal val="visible"/>
                                      </p:to>
                                    </p:set>
                                    <p:animEffect filter="dissolve" transition="in">
                                      <p:cBhvr>
                                        <p:cTn id="62" dur="500"/>
                                        <p:tgtEl>
                                          <p:spTgt spid="4962"/>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Subtype="1" presetID="22" grpId="12" fill="hold">
                                  <p:stCondLst>
                                    <p:cond delay="0"/>
                                  </p:stCondLst>
                                  <p:iterate type="el" backwards="0">
                                    <p:tmAbs val="0"/>
                                  </p:iterate>
                                  <p:childTnLst>
                                    <p:set>
                                      <p:cBhvr>
                                        <p:cTn id="66" fill="hold"/>
                                        <p:tgtEl>
                                          <p:spTgt spid="4969"/>
                                        </p:tgtEl>
                                        <p:attrNameLst>
                                          <p:attrName>style.visibility</p:attrName>
                                        </p:attrNameLst>
                                      </p:cBhvr>
                                      <p:to>
                                        <p:strVal val="visible"/>
                                      </p:to>
                                    </p:set>
                                    <p:animEffect filter="wipe(up)" transition="in">
                                      <p:cBhvr>
                                        <p:cTn id="67" dur="500"/>
                                        <p:tgtEl>
                                          <p:spTgt spid="4969"/>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ID="9" grpId="13" fill="hold">
                                  <p:stCondLst>
                                    <p:cond delay="0"/>
                                  </p:stCondLst>
                                  <p:iterate type="el" backwards="0">
                                    <p:tmAbs val="0"/>
                                  </p:iterate>
                                  <p:childTnLst>
                                    <p:set>
                                      <p:cBhvr>
                                        <p:cTn id="71" fill="hold"/>
                                        <p:tgtEl>
                                          <p:spTgt spid="4970"/>
                                        </p:tgtEl>
                                        <p:attrNameLst>
                                          <p:attrName>style.visibility</p:attrName>
                                        </p:attrNameLst>
                                      </p:cBhvr>
                                      <p:to>
                                        <p:strVal val="visible"/>
                                      </p:to>
                                    </p:set>
                                    <p:animEffect filter="dissolve" transition="in">
                                      <p:cBhvr>
                                        <p:cTn id="72" dur="500"/>
                                        <p:tgtEl>
                                          <p:spTgt spid="4970"/>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Subtype="4" presetID="22" grpId="14" fill="hold">
                                  <p:stCondLst>
                                    <p:cond delay="0"/>
                                  </p:stCondLst>
                                  <p:iterate type="el" backwards="0">
                                    <p:tmAbs val="0"/>
                                  </p:iterate>
                                  <p:childTnLst>
                                    <p:set>
                                      <p:cBhvr>
                                        <p:cTn id="76" fill="hold"/>
                                        <p:tgtEl>
                                          <p:spTgt spid="4984"/>
                                        </p:tgtEl>
                                        <p:attrNameLst>
                                          <p:attrName>style.visibility</p:attrName>
                                        </p:attrNameLst>
                                      </p:cBhvr>
                                      <p:to>
                                        <p:strVal val="visible"/>
                                      </p:to>
                                    </p:set>
                                    <p:animEffect filter="wipe(down)" transition="in">
                                      <p:cBhvr>
                                        <p:cTn id="77" dur="500"/>
                                        <p:tgtEl>
                                          <p:spTgt spid="4984"/>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5" fill="hold">
                                  <p:stCondLst>
                                    <p:cond delay="0"/>
                                  </p:stCondLst>
                                  <p:iterate type="el" backwards="0">
                                    <p:tmAbs val="0"/>
                                  </p:iterate>
                                  <p:childTnLst>
                                    <p:set>
                                      <p:cBhvr>
                                        <p:cTn id="81" fill="hold"/>
                                        <p:tgtEl>
                                          <p:spTgt spid="4987"/>
                                        </p:tgtEl>
                                        <p:attrNameLst>
                                          <p:attrName>style.visibility</p:attrName>
                                        </p:attrNameLst>
                                      </p:cBhvr>
                                      <p:to>
                                        <p:strVal val="visible"/>
                                      </p:to>
                                    </p:set>
                                    <p:animEffect filter="dissolve" transition="in">
                                      <p:cBhvr>
                                        <p:cTn id="82" dur="500"/>
                                        <p:tgtEl>
                                          <p:spTgt spid="4987"/>
                                        </p:tgtEl>
                                      </p:cBhvr>
                                    </p:animEffect>
                                  </p:childTnLst>
                                </p:cTn>
                              </p:par>
                            </p:childTnLst>
                          </p:cTn>
                        </p:par>
                      </p:childTnLst>
                    </p:cTn>
                  </p:par>
                  <p:par>
                    <p:cTn id="83" fill="hold">
                      <p:stCondLst>
                        <p:cond delay="indefinite"/>
                      </p:stCondLst>
                      <p:childTnLst>
                        <p:par>
                          <p:cTn id="84" fill="hold">
                            <p:stCondLst>
                              <p:cond delay="0"/>
                            </p:stCondLst>
                            <p:childTnLst>
                              <p:par>
                                <p:cTn id="85" presetClass="entr" nodeType="clickEffect" presetSubtype="4" presetID="22" grpId="16" fill="hold">
                                  <p:stCondLst>
                                    <p:cond delay="0"/>
                                  </p:stCondLst>
                                  <p:iterate type="el" backwards="0">
                                    <p:tmAbs val="0"/>
                                  </p:iterate>
                                  <p:childTnLst>
                                    <p:set>
                                      <p:cBhvr>
                                        <p:cTn id="86" fill="hold"/>
                                        <p:tgtEl>
                                          <p:spTgt spid="4965"/>
                                        </p:tgtEl>
                                        <p:attrNameLst>
                                          <p:attrName>style.visibility</p:attrName>
                                        </p:attrNameLst>
                                      </p:cBhvr>
                                      <p:to>
                                        <p:strVal val="visible"/>
                                      </p:to>
                                    </p:set>
                                    <p:animEffect filter="wipe(down)" transition="in">
                                      <p:cBhvr>
                                        <p:cTn id="87" dur="500"/>
                                        <p:tgtEl>
                                          <p:spTgt spid="4965"/>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ID="9" grpId="17" fill="hold">
                                  <p:stCondLst>
                                    <p:cond delay="0"/>
                                  </p:stCondLst>
                                  <p:iterate type="el" backwards="0">
                                    <p:tmAbs val="0"/>
                                  </p:iterate>
                                  <p:childTnLst>
                                    <p:set>
                                      <p:cBhvr>
                                        <p:cTn id="91" fill="hold"/>
                                        <p:tgtEl>
                                          <p:spTgt spid="4966"/>
                                        </p:tgtEl>
                                        <p:attrNameLst>
                                          <p:attrName>style.visibility</p:attrName>
                                        </p:attrNameLst>
                                      </p:cBhvr>
                                      <p:to>
                                        <p:strVal val="visible"/>
                                      </p:to>
                                    </p:set>
                                    <p:animEffect filter="dissolve" transition="in">
                                      <p:cBhvr>
                                        <p:cTn id="92" dur="500"/>
                                        <p:tgtEl>
                                          <p:spTgt spid="4966"/>
                                        </p:tgtEl>
                                      </p:cBhvr>
                                    </p:animEffect>
                                  </p:childTnLst>
                                </p:cTn>
                              </p:par>
                            </p:childTnLst>
                          </p:cTn>
                        </p:par>
                      </p:childTnLst>
                    </p:cTn>
                  </p:par>
                  <p:par>
                    <p:cTn id="93" fill="hold">
                      <p:stCondLst>
                        <p:cond delay="indefinite"/>
                      </p:stCondLst>
                      <p:childTnLst>
                        <p:par>
                          <p:cTn id="94" fill="hold">
                            <p:stCondLst>
                              <p:cond delay="0"/>
                            </p:stCondLst>
                            <p:childTnLst>
                              <p:par>
                                <p:cTn id="95" presetClass="entr" nodeType="clickEffect" presetSubtype="2" presetID="22" grpId="18" fill="hold">
                                  <p:stCondLst>
                                    <p:cond delay="0"/>
                                  </p:stCondLst>
                                  <p:iterate type="el" backwards="0">
                                    <p:tmAbs val="0"/>
                                  </p:iterate>
                                  <p:childTnLst>
                                    <p:set>
                                      <p:cBhvr>
                                        <p:cTn id="96" fill="hold"/>
                                        <p:tgtEl>
                                          <p:spTgt spid="4983"/>
                                        </p:tgtEl>
                                        <p:attrNameLst>
                                          <p:attrName>style.visibility</p:attrName>
                                        </p:attrNameLst>
                                      </p:cBhvr>
                                      <p:to>
                                        <p:strVal val="visible"/>
                                      </p:to>
                                    </p:set>
                                    <p:animEffect filter="wipe(right)" transition="in">
                                      <p:cBhvr>
                                        <p:cTn id="97" dur="500"/>
                                        <p:tgtEl>
                                          <p:spTgt spid="4983"/>
                                        </p:tgtEl>
                                      </p:cBhvr>
                                    </p:animEffect>
                                  </p:childTnLst>
                                </p:cTn>
                              </p:par>
                            </p:childTnLst>
                          </p:cTn>
                        </p:par>
                      </p:childTnLst>
                    </p:cTn>
                  </p:par>
                  <p:par>
                    <p:cTn id="98" fill="hold">
                      <p:stCondLst>
                        <p:cond delay="indefinite"/>
                      </p:stCondLst>
                      <p:childTnLst>
                        <p:par>
                          <p:cTn id="99" fill="hold">
                            <p:stCondLst>
                              <p:cond delay="0"/>
                            </p:stCondLst>
                            <p:childTnLst>
                              <p:par>
                                <p:cTn id="100" presetClass="entr" nodeType="clickEffect" presetID="9" grpId="19" fill="hold">
                                  <p:stCondLst>
                                    <p:cond delay="0"/>
                                  </p:stCondLst>
                                  <p:iterate type="el" backwards="0">
                                    <p:tmAbs val="0"/>
                                  </p:iterate>
                                  <p:childTnLst>
                                    <p:set>
                                      <p:cBhvr>
                                        <p:cTn id="101" fill="hold"/>
                                        <p:tgtEl>
                                          <p:spTgt spid="4988"/>
                                        </p:tgtEl>
                                        <p:attrNameLst>
                                          <p:attrName>style.visibility</p:attrName>
                                        </p:attrNameLst>
                                      </p:cBhvr>
                                      <p:to>
                                        <p:strVal val="visible"/>
                                      </p:to>
                                    </p:set>
                                    <p:animEffect filter="dissolve" transition="in">
                                      <p:cBhvr>
                                        <p:cTn id="102" dur="500"/>
                                        <p:tgtEl>
                                          <p:spTgt spid="4988"/>
                                        </p:tgtEl>
                                      </p:cBhvr>
                                    </p:animEffect>
                                  </p:childTnLst>
                                </p:cTn>
                              </p:par>
                            </p:childTnLst>
                          </p:cTn>
                        </p:par>
                      </p:childTnLst>
                    </p:cTn>
                  </p:par>
                  <p:par>
                    <p:cTn id="103" fill="hold">
                      <p:stCondLst>
                        <p:cond delay="indefinite"/>
                      </p:stCondLst>
                      <p:childTnLst>
                        <p:par>
                          <p:cTn id="104" fill="hold">
                            <p:stCondLst>
                              <p:cond delay="0"/>
                            </p:stCondLst>
                            <p:childTnLst>
                              <p:par>
                                <p:cTn id="105" presetClass="entr" nodeType="clickEffect" presetID="9" grpId="20" fill="hold">
                                  <p:stCondLst>
                                    <p:cond delay="0"/>
                                  </p:stCondLst>
                                  <p:iterate type="el" backwards="0">
                                    <p:tmAbs val="0"/>
                                  </p:iterate>
                                  <p:childTnLst>
                                    <p:set>
                                      <p:cBhvr>
                                        <p:cTn id="106" fill="hold"/>
                                        <p:tgtEl>
                                          <p:spTgt spid="4991"/>
                                        </p:tgtEl>
                                        <p:attrNameLst>
                                          <p:attrName>style.visibility</p:attrName>
                                        </p:attrNameLst>
                                      </p:cBhvr>
                                      <p:to>
                                        <p:strVal val="visible"/>
                                      </p:to>
                                    </p:set>
                                    <p:animEffect filter="dissolve" transition="in">
                                      <p:cBhvr>
                                        <p:cTn id="107" dur="500"/>
                                        <p:tgtEl>
                                          <p:spTgt spid="4991"/>
                                        </p:tgtEl>
                                      </p:cBhvr>
                                    </p:animEffect>
                                  </p:childTnLst>
                                </p:cTn>
                              </p:par>
                            </p:childTnLst>
                          </p:cTn>
                        </p:par>
                      </p:childTnLst>
                    </p:cTn>
                  </p:par>
                  <p:par>
                    <p:cTn id="108" fill="hold">
                      <p:stCondLst>
                        <p:cond delay="indefinite"/>
                      </p:stCondLst>
                      <p:childTnLst>
                        <p:par>
                          <p:cTn id="109" fill="hold">
                            <p:stCondLst>
                              <p:cond delay="0"/>
                            </p:stCondLst>
                            <p:childTnLst>
                              <p:par>
                                <p:cTn id="110" presetClass="entr" nodeType="clickEffect" presetID="9" grpId="21" fill="hold">
                                  <p:stCondLst>
                                    <p:cond delay="0"/>
                                  </p:stCondLst>
                                  <p:iterate type="el" backwards="0">
                                    <p:tmAbs val="0"/>
                                  </p:iterate>
                                  <p:childTnLst>
                                    <p:set>
                                      <p:cBhvr>
                                        <p:cTn id="111" fill="hold"/>
                                        <p:tgtEl>
                                          <p:spTgt spid="4993"/>
                                        </p:tgtEl>
                                        <p:attrNameLst>
                                          <p:attrName>style.visibility</p:attrName>
                                        </p:attrNameLst>
                                      </p:cBhvr>
                                      <p:to>
                                        <p:strVal val="visible"/>
                                      </p:to>
                                    </p:set>
                                    <p:animEffect filter="dissolve" transition="in">
                                      <p:cBhvr>
                                        <p:cTn id="112" dur="500"/>
                                        <p:tgtEl>
                                          <p:spTgt spid="4993"/>
                                        </p:tgtEl>
                                      </p:cBhvr>
                                    </p:animEffect>
                                  </p:childTnLst>
                                </p:cTn>
                              </p:par>
                            </p:childTnLst>
                          </p:cTn>
                        </p:par>
                        <p:par>
                          <p:cTn id="113" fill="hold">
                            <p:stCondLst>
                              <p:cond delay="500"/>
                            </p:stCondLst>
                            <p:childTnLst>
                              <p:par>
                                <p:cTn id="114" presetClass="entr" nodeType="afterEffect" presetID="9" grpId="22" fill="hold">
                                  <p:stCondLst>
                                    <p:cond delay="0"/>
                                  </p:stCondLst>
                                  <p:iterate type="el" backwards="0">
                                    <p:tmAbs val="0"/>
                                  </p:iterate>
                                  <p:childTnLst>
                                    <p:set>
                                      <p:cBhvr>
                                        <p:cTn id="115" fill="hold"/>
                                        <p:tgtEl>
                                          <p:spTgt spid="4992"/>
                                        </p:tgtEl>
                                        <p:attrNameLst>
                                          <p:attrName>style.visibility</p:attrName>
                                        </p:attrNameLst>
                                      </p:cBhvr>
                                      <p:to>
                                        <p:strVal val="visible"/>
                                      </p:to>
                                    </p:set>
                                    <p:animEffect filter="dissolve" transition="in">
                                      <p:cBhvr>
                                        <p:cTn id="116" dur="500"/>
                                        <p:tgtEl>
                                          <p:spTgt spid="499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4962" grpId="11"/>
      <p:bldP build="whole" bldLvl="1" animBg="1" rev="0" advAuto="0" spid="4966" grpId="17"/>
      <p:bldP build="p" bldLvl="1" animBg="1" rev="0" advAuto="0" spid="4955" grpId="2"/>
      <p:bldP build="whole" bldLvl="1" animBg="1" rev="0" advAuto="0" spid="4977" grpId="4"/>
      <p:bldP build="whole" bldLvl="1" animBg="1" rev="0" advAuto="0" spid="4980" grpId="8"/>
      <p:bldP build="whole" bldLvl="1" animBg="1" rev="0" advAuto="0" spid="4969" grpId="12"/>
      <p:bldP build="whole" bldLvl="1" animBg="1" rev="0" advAuto="0" spid="4991" grpId="20"/>
      <p:bldP build="whole" bldLvl="1" animBg="1" rev="0" advAuto="0" spid="4992" grpId="22"/>
      <p:bldP build="whole" bldLvl="1" animBg="1" rev="0" advAuto="0" spid="4983" grpId="18"/>
      <p:bldP build="whole" bldLvl="1" animBg="1" rev="0" advAuto="0" spid="4970" grpId="13"/>
      <p:bldP build="whole" bldLvl="1" animBg="1" rev="0" advAuto="0" spid="4984" grpId="14"/>
      <p:bldP build="p" bldLvl="1" animBg="1" rev="0" advAuto="0" spid="4953" grpId="1"/>
      <p:bldP build="whole" bldLvl="1" animBg="1" rev="0" advAuto="0" spid="4972" grpId="5"/>
      <p:bldP build="whole" bldLvl="1" animBg="1" rev="0" advAuto="0" spid="4987" grpId="15"/>
      <p:bldP build="whole" bldLvl="1" animBg="1" rev="0" advAuto="0" spid="4961" grpId="10"/>
      <p:bldP build="whole" bldLvl="1" animBg="1" rev="0" advAuto="0" spid="4959" grpId="7"/>
      <p:bldP build="whole" bldLvl="1" animBg="1" rev="0" advAuto="0" spid="4965" grpId="16"/>
      <p:bldP build="whole" bldLvl="1" animBg="1" rev="0" advAuto="0" spid="4952" grpId="3"/>
      <p:bldP build="whole" bldLvl="1" animBg="1" rev="0" advAuto="0" spid="4971" grpId="6"/>
      <p:bldP build="whole" bldLvl="1" animBg="1" rev="0" advAuto="0" spid="4993" grpId="21"/>
      <p:bldP build="whole" bldLvl="1" animBg="1" rev="0" advAuto="0" spid="4988" grpId="19"/>
      <p:bldP build="whole" bldLvl="1" animBg="1" rev="0" advAuto="0" spid="4960" grpId="9"/>
    </p:bldLst>
  </p:timing>
</p:sld>
</file>

<file path=ppt/slides/slide7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5001" name="Group 5001"/>
          <p:cNvGrpSpPr/>
          <p:nvPr/>
        </p:nvGrpSpPr>
        <p:grpSpPr>
          <a:xfrm>
            <a:off x="3773311" y="4297833"/>
            <a:ext cx="2190757" cy="1010889"/>
            <a:chOff x="0" y="0"/>
            <a:chExt cx="2190755" cy="1010888"/>
          </a:xfrm>
        </p:grpSpPr>
        <p:grpSp>
          <p:nvGrpSpPr>
            <p:cNvPr id="4997" name="Group 4997"/>
            <p:cNvGrpSpPr/>
            <p:nvPr/>
          </p:nvGrpSpPr>
          <p:grpSpPr>
            <a:xfrm>
              <a:off x="0" y="0"/>
              <a:ext cx="1166905" cy="513471"/>
              <a:chOff x="0" y="0"/>
              <a:chExt cx="1166904" cy="513470"/>
            </a:xfrm>
          </p:grpSpPr>
          <p:sp>
            <p:nvSpPr>
              <p:cNvPr id="4995" name="Shape 4995"/>
              <p:cNvSpPr/>
              <p:nvPr/>
            </p:nvSpPr>
            <p:spPr>
              <a:xfrm>
                <a:off x="652995" y="0"/>
                <a:ext cx="513910" cy="5134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 y="0"/>
                    </a:moveTo>
                    <a:cubicBezTo>
                      <a:pt x="11938" y="0"/>
                      <a:pt x="21600" y="9671"/>
                      <a:pt x="21600" y="21600"/>
                    </a:cubicBezTo>
                    <a:lnTo>
                      <a:pt x="15632" y="21390"/>
                    </a:lnTo>
                    <a:cubicBezTo>
                      <a:pt x="15632" y="12750"/>
                      <a:pt x="8633" y="5745"/>
                      <a:pt x="0" y="5745"/>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p>
            </p:txBody>
          </p:sp>
          <p:sp>
            <p:nvSpPr>
              <p:cNvPr id="4996" name="Shape 4996"/>
              <p:cNvSpPr/>
              <p:nvPr/>
            </p:nvSpPr>
            <p:spPr>
              <a:xfrm>
                <a:off x="0" y="0"/>
                <a:ext cx="654748"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000" name="Group 5000"/>
            <p:cNvGrpSpPr/>
            <p:nvPr/>
          </p:nvGrpSpPr>
          <p:grpSpPr>
            <a:xfrm>
              <a:off x="1023850" y="497417"/>
              <a:ext cx="1166907" cy="513472"/>
              <a:chOff x="0" y="0"/>
              <a:chExt cx="1166905" cy="513471"/>
            </a:xfrm>
          </p:grpSpPr>
          <p:sp>
            <p:nvSpPr>
              <p:cNvPr id="4998" name="Shape 4998"/>
              <p:cNvSpPr/>
              <p:nvPr/>
            </p:nvSpPr>
            <p:spPr>
              <a:xfrm rot="10800000">
                <a:off x="0" y="0"/>
                <a:ext cx="513910" cy="5134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 y="0"/>
                    </a:moveTo>
                    <a:cubicBezTo>
                      <a:pt x="11938" y="0"/>
                      <a:pt x="21600" y="9671"/>
                      <a:pt x="21600" y="21600"/>
                    </a:cubicBezTo>
                    <a:lnTo>
                      <a:pt x="15632" y="21390"/>
                    </a:lnTo>
                    <a:cubicBezTo>
                      <a:pt x="15632" y="12750"/>
                      <a:pt x="8633" y="5745"/>
                      <a:pt x="0" y="5745"/>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p>
            </p:txBody>
          </p:sp>
          <p:sp>
            <p:nvSpPr>
              <p:cNvPr id="4999" name="Shape 4999"/>
              <p:cNvSpPr/>
              <p:nvPr/>
            </p:nvSpPr>
            <p:spPr>
              <a:xfrm rot="10800000">
                <a:off x="512158" y="370747"/>
                <a:ext cx="654748"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sp>
        <p:nvSpPr>
          <p:cNvPr id="5002" name="Shape 5002"/>
          <p:cNvSpPr/>
          <p:nvPr>
            <p:ph type="body" sz="quarter" idx="1"/>
          </p:nvPr>
        </p:nvSpPr>
        <p:spPr>
          <a:prstGeom prst="rect">
            <a:avLst/>
          </a:prstGeom>
        </p:spPr>
        <p:txBody>
          <a:bodyPr/>
          <a:lstStyle/>
          <a:p>
            <a:pPr/>
            <a:r>
              <a:t>Company Journey Timeline</a:t>
            </a:r>
          </a:p>
        </p:txBody>
      </p:sp>
      <p:sp>
        <p:nvSpPr>
          <p:cNvPr id="5003" name="Shape 5003"/>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5004" name="Shape 5004"/>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grpSp>
        <p:nvGrpSpPr>
          <p:cNvPr id="5010" name="Group 5010"/>
          <p:cNvGrpSpPr/>
          <p:nvPr/>
        </p:nvGrpSpPr>
        <p:grpSpPr>
          <a:xfrm>
            <a:off x="9018837" y="3475194"/>
            <a:ext cx="1289016" cy="1106583"/>
            <a:chOff x="0" y="0"/>
            <a:chExt cx="1289015" cy="1106581"/>
          </a:xfrm>
        </p:grpSpPr>
        <p:sp>
          <p:nvSpPr>
            <p:cNvPr id="5005" name="Shape 5005"/>
            <p:cNvSpPr/>
            <p:nvPr/>
          </p:nvSpPr>
          <p:spPr>
            <a:xfrm>
              <a:off x="989804" y="681423"/>
              <a:ext cx="299211" cy="425159"/>
            </a:xfrm>
            <a:prstGeom prst="chevron">
              <a:avLst>
                <a:gd name="adj" fmla="val 41342"/>
              </a:avLst>
            </a:prstGeom>
            <a:solidFill>
              <a:srgbClr val="7C95A5"/>
            </a:solidFill>
            <a:ln w="12700" cap="flat">
              <a:noFill/>
              <a:miter lim="400000"/>
            </a:ln>
            <a:effectLst/>
          </p:spPr>
          <p:txBody>
            <a:bodyPr wrap="square" lIns="45719" tIns="45719" rIns="45719" bIns="45719" numCol="1" anchor="ctr">
              <a:noAutofit/>
            </a:bodyPr>
            <a:lstStyle/>
            <a:p>
              <a:pPr algn="ctr"/>
            </a:p>
          </p:txBody>
        </p:sp>
        <p:grpSp>
          <p:nvGrpSpPr>
            <p:cNvPr id="5009" name="Group 5009"/>
            <p:cNvGrpSpPr/>
            <p:nvPr/>
          </p:nvGrpSpPr>
          <p:grpSpPr>
            <a:xfrm>
              <a:off x="-1" y="0"/>
              <a:ext cx="1163743" cy="965366"/>
              <a:chOff x="0" y="0"/>
              <a:chExt cx="1163741" cy="965365"/>
            </a:xfrm>
          </p:grpSpPr>
          <p:sp>
            <p:nvSpPr>
              <p:cNvPr id="5006" name="Shape 5006"/>
              <p:cNvSpPr/>
              <p:nvPr/>
            </p:nvSpPr>
            <p:spPr>
              <a:xfrm rot="10800000">
                <a:off x="0" y="451894"/>
                <a:ext cx="513910" cy="5134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 y="0"/>
                    </a:moveTo>
                    <a:cubicBezTo>
                      <a:pt x="11938" y="0"/>
                      <a:pt x="21600" y="9671"/>
                      <a:pt x="21600" y="21600"/>
                    </a:cubicBezTo>
                    <a:lnTo>
                      <a:pt x="15632" y="21390"/>
                    </a:lnTo>
                    <a:cubicBezTo>
                      <a:pt x="15632" y="12750"/>
                      <a:pt x="8633" y="5745"/>
                      <a:pt x="0" y="5745"/>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p>
            </p:txBody>
          </p:sp>
          <p:sp>
            <p:nvSpPr>
              <p:cNvPr id="5007" name="Shape 5007"/>
              <p:cNvSpPr/>
              <p:nvPr/>
            </p:nvSpPr>
            <p:spPr>
              <a:xfrm rot="10800000">
                <a:off x="508994" y="822641"/>
                <a:ext cx="654748"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08" name="Shape 5008"/>
              <p:cNvSpPr/>
              <p:nvPr/>
            </p:nvSpPr>
            <p:spPr>
              <a:xfrm rot="16200000">
                <a:off x="-159162" y="159566"/>
                <a:ext cx="461857"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sp>
        <p:nvSpPr>
          <p:cNvPr id="5011" name="Shape 5011"/>
          <p:cNvSpPr/>
          <p:nvPr/>
        </p:nvSpPr>
        <p:spPr>
          <a:xfrm>
            <a:off x="10425480" y="4153970"/>
            <a:ext cx="1146012"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a:solidFill>
                  <a:srgbClr val="595959"/>
                </a:solidFill>
              </a:defRPr>
            </a:lvl1pPr>
          </a:lstStyle>
          <a:p>
            <a:pPr/>
            <a:r>
              <a:t>Final Goal</a:t>
            </a:r>
          </a:p>
        </p:txBody>
      </p:sp>
      <p:grpSp>
        <p:nvGrpSpPr>
          <p:cNvPr id="5014" name="Group 5014"/>
          <p:cNvGrpSpPr/>
          <p:nvPr/>
        </p:nvGrpSpPr>
        <p:grpSpPr>
          <a:xfrm>
            <a:off x="5940871" y="3833493"/>
            <a:ext cx="514672" cy="1475230"/>
            <a:chOff x="0" y="0"/>
            <a:chExt cx="514670" cy="1475228"/>
          </a:xfrm>
        </p:grpSpPr>
        <p:sp>
          <p:nvSpPr>
            <p:cNvPr id="5012" name="Shape 5012"/>
            <p:cNvSpPr/>
            <p:nvPr/>
          </p:nvSpPr>
          <p:spPr>
            <a:xfrm flipH="1" rot="10800000">
              <a:off x="0" y="961757"/>
              <a:ext cx="513909" cy="5134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 y="0"/>
                  </a:moveTo>
                  <a:cubicBezTo>
                    <a:pt x="11938" y="0"/>
                    <a:pt x="21600" y="9671"/>
                    <a:pt x="21600" y="21600"/>
                  </a:cubicBezTo>
                  <a:lnTo>
                    <a:pt x="15632" y="21390"/>
                  </a:lnTo>
                  <a:cubicBezTo>
                    <a:pt x="15632" y="12750"/>
                    <a:pt x="8633" y="5745"/>
                    <a:pt x="0" y="5745"/>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p>
          </p:txBody>
        </p:sp>
        <p:sp>
          <p:nvSpPr>
            <p:cNvPr id="5013" name="Shape 5013"/>
            <p:cNvSpPr/>
            <p:nvPr/>
          </p:nvSpPr>
          <p:spPr>
            <a:xfrm rot="5400000">
              <a:off x="-47231" y="419177"/>
              <a:ext cx="981079"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5015" name="Shape 5015"/>
          <p:cNvSpPr/>
          <p:nvPr/>
        </p:nvSpPr>
        <p:spPr>
          <a:xfrm>
            <a:off x="11562663" y="6573070"/>
            <a:ext cx="309790"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lvl1pPr algn="ctr">
              <a:defRPr sz="1000">
                <a:solidFill>
                  <a:srgbClr val="FFFFFF"/>
                </a:solidFill>
                <a:latin typeface="Lato"/>
                <a:ea typeface="Lato"/>
                <a:cs typeface="Lato"/>
                <a:sym typeface="Lato"/>
              </a:defRPr>
            </a:lvl1pPr>
          </a:lstStyle>
          <a:p>
            <a:pPr/>
            <a:r>
              <a:t>72</a:t>
            </a:r>
          </a:p>
        </p:txBody>
      </p:sp>
      <p:grpSp>
        <p:nvGrpSpPr>
          <p:cNvPr id="5019" name="Group 5019"/>
          <p:cNvGrpSpPr/>
          <p:nvPr/>
        </p:nvGrpSpPr>
        <p:grpSpPr>
          <a:xfrm>
            <a:off x="2027816" y="2520085"/>
            <a:ext cx="764340" cy="968531"/>
            <a:chOff x="0" y="0"/>
            <a:chExt cx="764339" cy="968529"/>
          </a:xfrm>
        </p:grpSpPr>
        <p:sp>
          <p:nvSpPr>
            <p:cNvPr id="5016" name="Shape 5016"/>
            <p:cNvSpPr/>
            <p:nvPr/>
          </p:nvSpPr>
          <p:spPr>
            <a:xfrm>
              <a:off x="250430" y="0"/>
              <a:ext cx="513910" cy="5134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 y="0"/>
                  </a:moveTo>
                  <a:cubicBezTo>
                    <a:pt x="11938" y="0"/>
                    <a:pt x="21600" y="9671"/>
                    <a:pt x="21600" y="21600"/>
                  </a:cubicBezTo>
                  <a:lnTo>
                    <a:pt x="15632" y="21390"/>
                  </a:lnTo>
                  <a:cubicBezTo>
                    <a:pt x="15632" y="12750"/>
                    <a:pt x="8633" y="5745"/>
                    <a:pt x="0" y="5745"/>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p>
          </p:txBody>
        </p:sp>
        <p:sp>
          <p:nvSpPr>
            <p:cNvPr id="5017" name="Shape 5017"/>
            <p:cNvSpPr/>
            <p:nvPr/>
          </p:nvSpPr>
          <p:spPr>
            <a:xfrm>
              <a:off x="0" y="0"/>
              <a:ext cx="255346"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18" name="Shape 5018"/>
            <p:cNvSpPr/>
            <p:nvPr/>
          </p:nvSpPr>
          <p:spPr>
            <a:xfrm rot="5400000">
              <a:off x="461644" y="666239"/>
              <a:ext cx="461857"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023" name="Group 5023"/>
          <p:cNvGrpSpPr/>
          <p:nvPr/>
        </p:nvGrpSpPr>
        <p:grpSpPr>
          <a:xfrm>
            <a:off x="2648623" y="3475192"/>
            <a:ext cx="1163742" cy="965366"/>
            <a:chOff x="0" y="0"/>
            <a:chExt cx="1163741" cy="965365"/>
          </a:xfrm>
        </p:grpSpPr>
        <p:sp>
          <p:nvSpPr>
            <p:cNvPr id="5020" name="Shape 5020"/>
            <p:cNvSpPr/>
            <p:nvPr/>
          </p:nvSpPr>
          <p:spPr>
            <a:xfrm rot="10800000">
              <a:off x="0" y="451894"/>
              <a:ext cx="513910" cy="51347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 y="0"/>
                  </a:moveTo>
                  <a:cubicBezTo>
                    <a:pt x="11938" y="0"/>
                    <a:pt x="21600" y="9671"/>
                    <a:pt x="21600" y="21600"/>
                  </a:cubicBezTo>
                  <a:lnTo>
                    <a:pt x="15632" y="21390"/>
                  </a:lnTo>
                  <a:cubicBezTo>
                    <a:pt x="15632" y="12750"/>
                    <a:pt x="8633" y="5745"/>
                    <a:pt x="0" y="5745"/>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p>
          </p:txBody>
        </p:sp>
        <p:sp>
          <p:nvSpPr>
            <p:cNvPr id="5021" name="Shape 5021"/>
            <p:cNvSpPr/>
            <p:nvPr/>
          </p:nvSpPr>
          <p:spPr>
            <a:xfrm rot="10800000">
              <a:off x="508994" y="822641"/>
              <a:ext cx="654748"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22" name="Shape 5022"/>
            <p:cNvSpPr/>
            <p:nvPr/>
          </p:nvSpPr>
          <p:spPr>
            <a:xfrm rot="16200000">
              <a:off x="-159162" y="159566"/>
              <a:ext cx="461857"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028" name="Group 5028"/>
          <p:cNvGrpSpPr/>
          <p:nvPr/>
        </p:nvGrpSpPr>
        <p:grpSpPr>
          <a:xfrm>
            <a:off x="6317601" y="2517289"/>
            <a:ext cx="1027348" cy="1286311"/>
            <a:chOff x="0" y="0"/>
            <a:chExt cx="1027347" cy="1286309"/>
          </a:xfrm>
        </p:grpSpPr>
        <p:sp>
          <p:nvSpPr>
            <p:cNvPr id="5024" name="Shape 5024"/>
            <p:cNvSpPr/>
            <p:nvPr/>
          </p:nvSpPr>
          <p:spPr>
            <a:xfrm>
              <a:off x="498573" y="0"/>
              <a:ext cx="528775" cy="142723"/>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5027" name="Group 5027"/>
            <p:cNvGrpSpPr/>
            <p:nvPr/>
          </p:nvGrpSpPr>
          <p:grpSpPr>
            <a:xfrm>
              <a:off x="0" y="2795"/>
              <a:ext cx="513910" cy="1283515"/>
              <a:chOff x="0" y="0"/>
              <a:chExt cx="513908" cy="1283513"/>
            </a:xfrm>
          </p:grpSpPr>
          <p:sp>
            <p:nvSpPr>
              <p:cNvPr id="5025" name="Shape 5025"/>
              <p:cNvSpPr/>
              <p:nvPr/>
            </p:nvSpPr>
            <p:spPr>
              <a:xfrm flipH="1">
                <a:off x="0" y="0"/>
                <a:ext cx="513910" cy="5134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 y="0"/>
                    </a:moveTo>
                    <a:cubicBezTo>
                      <a:pt x="11938" y="0"/>
                      <a:pt x="21600" y="9671"/>
                      <a:pt x="21600" y="21600"/>
                    </a:cubicBezTo>
                    <a:lnTo>
                      <a:pt x="15632" y="21390"/>
                    </a:lnTo>
                    <a:cubicBezTo>
                      <a:pt x="15632" y="12750"/>
                      <a:pt x="8633" y="5745"/>
                      <a:pt x="0" y="5745"/>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p>
            </p:txBody>
          </p:sp>
          <p:sp>
            <p:nvSpPr>
              <p:cNvPr id="5026" name="Shape 5026"/>
              <p:cNvSpPr/>
              <p:nvPr/>
            </p:nvSpPr>
            <p:spPr>
              <a:xfrm rot="5400000">
                <a:off x="-316655" y="823731"/>
                <a:ext cx="776841"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grpSp>
        <p:nvGrpSpPr>
          <p:cNvPr id="5033" name="Group 5033"/>
          <p:cNvGrpSpPr/>
          <p:nvPr/>
        </p:nvGrpSpPr>
        <p:grpSpPr>
          <a:xfrm>
            <a:off x="7571934" y="2520085"/>
            <a:ext cx="1588746" cy="968531"/>
            <a:chOff x="0" y="0"/>
            <a:chExt cx="1588745" cy="968529"/>
          </a:xfrm>
        </p:grpSpPr>
        <p:grpSp>
          <p:nvGrpSpPr>
            <p:cNvPr id="5031" name="Group 5031"/>
            <p:cNvGrpSpPr/>
            <p:nvPr/>
          </p:nvGrpSpPr>
          <p:grpSpPr>
            <a:xfrm>
              <a:off x="0" y="0"/>
              <a:ext cx="1588746" cy="513471"/>
              <a:chOff x="0" y="0"/>
              <a:chExt cx="1588745" cy="513470"/>
            </a:xfrm>
          </p:grpSpPr>
          <p:sp>
            <p:nvSpPr>
              <p:cNvPr id="5029" name="Shape 5029"/>
              <p:cNvSpPr/>
              <p:nvPr/>
            </p:nvSpPr>
            <p:spPr>
              <a:xfrm>
                <a:off x="0" y="0"/>
                <a:ext cx="1116400"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30" name="Shape 5030"/>
              <p:cNvSpPr/>
              <p:nvPr/>
            </p:nvSpPr>
            <p:spPr>
              <a:xfrm>
                <a:off x="1074836" y="0"/>
                <a:ext cx="513910" cy="5134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 y="0"/>
                    </a:moveTo>
                    <a:cubicBezTo>
                      <a:pt x="11938" y="0"/>
                      <a:pt x="21600" y="9671"/>
                      <a:pt x="21600" y="21600"/>
                    </a:cubicBezTo>
                    <a:lnTo>
                      <a:pt x="15632" y="21390"/>
                    </a:lnTo>
                    <a:cubicBezTo>
                      <a:pt x="15632" y="12750"/>
                      <a:pt x="8633" y="5745"/>
                      <a:pt x="0" y="5745"/>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p>
            </p:txBody>
          </p:sp>
        </p:grpSp>
        <p:sp>
          <p:nvSpPr>
            <p:cNvPr id="5032" name="Shape 5032"/>
            <p:cNvSpPr/>
            <p:nvPr/>
          </p:nvSpPr>
          <p:spPr>
            <a:xfrm rot="5400000">
              <a:off x="1286050" y="666239"/>
              <a:ext cx="461857"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036" name="Group 5036"/>
          <p:cNvGrpSpPr/>
          <p:nvPr/>
        </p:nvGrpSpPr>
        <p:grpSpPr>
          <a:xfrm>
            <a:off x="1206110" y="1634849"/>
            <a:ext cx="1879713" cy="502482"/>
            <a:chOff x="0" y="0"/>
            <a:chExt cx="1879712" cy="502481"/>
          </a:xfrm>
        </p:grpSpPr>
        <p:sp>
          <p:nvSpPr>
            <p:cNvPr id="5034" name="Shape 5034"/>
            <p:cNvSpPr/>
            <p:nvPr/>
          </p:nvSpPr>
          <p:spPr>
            <a:xfrm>
              <a:off x="0" y="212921"/>
              <a:ext cx="1879713"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cake.</a:t>
              </a:r>
            </a:p>
          </p:txBody>
        </p:sp>
        <p:sp>
          <p:nvSpPr>
            <p:cNvPr id="5035" name="Shape 5035"/>
            <p:cNvSpPr/>
            <p:nvPr/>
          </p:nvSpPr>
          <p:spPr>
            <a:xfrm>
              <a:off x="1" y="0"/>
              <a:ext cx="1879712" cy="1651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100">
                  <a:solidFill>
                    <a:srgbClr val="F23B48"/>
                  </a:solidFill>
                  <a:latin typeface="Lato"/>
                  <a:ea typeface="Lato"/>
                  <a:cs typeface="Lato"/>
                  <a:sym typeface="Lato"/>
                </a:defRPr>
              </a:lvl1pPr>
            </a:lstStyle>
            <a:p>
              <a:pPr/>
              <a:r>
                <a:t>Business Strategy</a:t>
              </a:r>
            </a:p>
          </p:txBody>
        </p:sp>
      </p:grpSp>
      <p:sp>
        <p:nvSpPr>
          <p:cNvPr id="5037" name="Shape 5037"/>
          <p:cNvSpPr/>
          <p:nvPr/>
        </p:nvSpPr>
        <p:spPr>
          <a:xfrm>
            <a:off x="3203581" y="3420159"/>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cake.</a:t>
            </a:r>
          </a:p>
        </p:txBody>
      </p:sp>
      <p:sp>
        <p:nvSpPr>
          <p:cNvPr id="5038" name="Shape 5038"/>
          <p:cNvSpPr/>
          <p:nvPr/>
        </p:nvSpPr>
        <p:spPr>
          <a:xfrm>
            <a:off x="3203583" y="3207237"/>
            <a:ext cx="1879711"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F23B48"/>
                </a:solidFill>
                <a:latin typeface="Lato"/>
                <a:ea typeface="Lato"/>
                <a:cs typeface="Lato"/>
                <a:sym typeface="Lato"/>
              </a:defRPr>
            </a:lvl1pPr>
          </a:lstStyle>
          <a:p>
            <a:pPr/>
            <a:r>
              <a:t>Business Strategy</a:t>
            </a:r>
          </a:p>
        </p:txBody>
      </p:sp>
      <p:sp>
        <p:nvSpPr>
          <p:cNvPr id="5039" name="Shape 5039"/>
          <p:cNvSpPr/>
          <p:nvPr/>
        </p:nvSpPr>
        <p:spPr>
          <a:xfrm>
            <a:off x="2743822" y="5067041"/>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cake.</a:t>
            </a:r>
          </a:p>
        </p:txBody>
      </p:sp>
      <p:sp>
        <p:nvSpPr>
          <p:cNvPr id="5040" name="Shape 5040"/>
          <p:cNvSpPr/>
          <p:nvPr/>
        </p:nvSpPr>
        <p:spPr>
          <a:xfrm>
            <a:off x="2743823" y="4854119"/>
            <a:ext cx="1879712"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F23B48"/>
                </a:solidFill>
                <a:latin typeface="Lato"/>
                <a:ea typeface="Lato"/>
                <a:cs typeface="Lato"/>
                <a:sym typeface="Lato"/>
              </a:defRPr>
            </a:lvl1pPr>
          </a:lstStyle>
          <a:p>
            <a:pPr/>
            <a:r>
              <a:t>Business Straategy</a:t>
            </a:r>
          </a:p>
        </p:txBody>
      </p:sp>
      <p:sp>
        <p:nvSpPr>
          <p:cNvPr id="5041" name="Shape 5041"/>
          <p:cNvSpPr/>
          <p:nvPr/>
        </p:nvSpPr>
        <p:spPr>
          <a:xfrm>
            <a:off x="4884651" y="5856116"/>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cake.</a:t>
            </a:r>
          </a:p>
        </p:txBody>
      </p:sp>
      <p:sp>
        <p:nvSpPr>
          <p:cNvPr id="5042" name="Shape 5042"/>
          <p:cNvSpPr/>
          <p:nvPr/>
        </p:nvSpPr>
        <p:spPr>
          <a:xfrm>
            <a:off x="4884654" y="5655814"/>
            <a:ext cx="1879711"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F23B48"/>
                </a:solidFill>
                <a:latin typeface="Lato"/>
                <a:ea typeface="Lato"/>
                <a:cs typeface="Lato"/>
                <a:sym typeface="Lato"/>
              </a:defRPr>
            </a:lvl1pPr>
          </a:lstStyle>
          <a:p>
            <a:pPr/>
            <a:r>
              <a:t>Business Strategy</a:t>
            </a:r>
          </a:p>
        </p:txBody>
      </p:sp>
      <p:sp>
        <p:nvSpPr>
          <p:cNvPr id="5043" name="Shape 5043"/>
          <p:cNvSpPr/>
          <p:nvPr/>
        </p:nvSpPr>
        <p:spPr>
          <a:xfrm>
            <a:off x="6808623" y="3770381"/>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cake.</a:t>
            </a:r>
          </a:p>
        </p:txBody>
      </p:sp>
      <p:sp>
        <p:nvSpPr>
          <p:cNvPr id="5044" name="Shape 5044"/>
          <p:cNvSpPr/>
          <p:nvPr/>
        </p:nvSpPr>
        <p:spPr>
          <a:xfrm>
            <a:off x="6808624" y="3557459"/>
            <a:ext cx="1879711"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F23B48"/>
                </a:solidFill>
                <a:latin typeface="Lato"/>
                <a:ea typeface="Lato"/>
                <a:cs typeface="Lato"/>
                <a:sym typeface="Lato"/>
              </a:defRPr>
            </a:lvl1pPr>
          </a:lstStyle>
          <a:p>
            <a:pPr/>
            <a:r>
              <a:t>Business Strategy</a:t>
            </a:r>
          </a:p>
        </p:txBody>
      </p:sp>
      <p:sp>
        <p:nvSpPr>
          <p:cNvPr id="5045" name="Shape 5045"/>
          <p:cNvSpPr/>
          <p:nvPr/>
        </p:nvSpPr>
        <p:spPr>
          <a:xfrm>
            <a:off x="6714445" y="1847769"/>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cake.</a:t>
            </a:r>
          </a:p>
        </p:txBody>
      </p:sp>
      <p:sp>
        <p:nvSpPr>
          <p:cNvPr id="5046" name="Shape 5046"/>
          <p:cNvSpPr/>
          <p:nvPr/>
        </p:nvSpPr>
        <p:spPr>
          <a:xfrm>
            <a:off x="6714448" y="1634849"/>
            <a:ext cx="1879711"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F23B48"/>
                </a:solidFill>
                <a:latin typeface="Lato"/>
                <a:ea typeface="Lato"/>
                <a:cs typeface="Lato"/>
                <a:sym typeface="Lato"/>
              </a:defRPr>
            </a:lvl1pPr>
          </a:lstStyle>
          <a:p>
            <a:pPr/>
            <a:r>
              <a:t>Business Strategy</a:t>
            </a:r>
          </a:p>
        </p:txBody>
      </p:sp>
      <p:sp>
        <p:nvSpPr>
          <p:cNvPr id="5047" name="Shape 5047"/>
          <p:cNvSpPr/>
          <p:nvPr/>
        </p:nvSpPr>
        <p:spPr>
          <a:xfrm>
            <a:off x="9589472" y="3439474"/>
            <a:ext cx="1879713"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cake.</a:t>
            </a:r>
          </a:p>
        </p:txBody>
      </p:sp>
      <p:sp>
        <p:nvSpPr>
          <p:cNvPr id="5048" name="Shape 5048"/>
          <p:cNvSpPr/>
          <p:nvPr/>
        </p:nvSpPr>
        <p:spPr>
          <a:xfrm>
            <a:off x="9589474" y="3226553"/>
            <a:ext cx="1879711"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F23B48"/>
                </a:solidFill>
                <a:latin typeface="Lato"/>
                <a:ea typeface="Lato"/>
                <a:cs typeface="Lato"/>
                <a:sym typeface="Lato"/>
              </a:defRPr>
            </a:lvl1pPr>
          </a:lstStyle>
          <a:p>
            <a:pPr/>
            <a:r>
              <a:t>Business Strategy</a:t>
            </a:r>
          </a:p>
        </p:txBody>
      </p:sp>
      <p:grpSp>
        <p:nvGrpSpPr>
          <p:cNvPr id="5053" name="Group 5053"/>
          <p:cNvGrpSpPr/>
          <p:nvPr/>
        </p:nvGrpSpPr>
        <p:grpSpPr>
          <a:xfrm>
            <a:off x="1060437" y="2520085"/>
            <a:ext cx="570888" cy="1149677"/>
            <a:chOff x="0" y="0"/>
            <a:chExt cx="570887" cy="1149675"/>
          </a:xfrm>
        </p:grpSpPr>
        <p:grpSp>
          <p:nvGrpSpPr>
            <p:cNvPr id="5051" name="Group 5051"/>
            <p:cNvGrpSpPr/>
            <p:nvPr/>
          </p:nvGrpSpPr>
          <p:grpSpPr>
            <a:xfrm>
              <a:off x="56978" y="0"/>
              <a:ext cx="513910" cy="968529"/>
              <a:chOff x="0" y="0"/>
              <a:chExt cx="513908" cy="968528"/>
            </a:xfrm>
          </p:grpSpPr>
          <p:sp>
            <p:nvSpPr>
              <p:cNvPr id="5049" name="Shape 5049"/>
              <p:cNvSpPr/>
              <p:nvPr/>
            </p:nvSpPr>
            <p:spPr>
              <a:xfrm flipH="1">
                <a:off x="0" y="0"/>
                <a:ext cx="513910" cy="51347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 y="0"/>
                    </a:moveTo>
                    <a:cubicBezTo>
                      <a:pt x="11938" y="0"/>
                      <a:pt x="21600" y="9671"/>
                      <a:pt x="21600" y="21600"/>
                    </a:cubicBezTo>
                    <a:lnTo>
                      <a:pt x="15632" y="21390"/>
                    </a:lnTo>
                    <a:cubicBezTo>
                      <a:pt x="15632" y="12750"/>
                      <a:pt x="8633" y="5745"/>
                      <a:pt x="0" y="5745"/>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p>
            </p:txBody>
          </p:sp>
          <p:sp>
            <p:nvSpPr>
              <p:cNvPr id="5050" name="Shape 5050"/>
              <p:cNvSpPr/>
              <p:nvPr/>
            </p:nvSpPr>
            <p:spPr>
              <a:xfrm rot="5400000">
                <a:off x="-159163" y="666238"/>
                <a:ext cx="461857" cy="14272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5052" name="Shape 5052"/>
            <p:cNvSpPr/>
            <p:nvPr/>
          </p:nvSpPr>
          <p:spPr>
            <a:xfrm>
              <a:off x="0" y="893531"/>
              <a:ext cx="256145" cy="256145"/>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5054" name="Shape 5054"/>
          <p:cNvSpPr/>
          <p:nvPr/>
        </p:nvSpPr>
        <p:spPr>
          <a:xfrm>
            <a:off x="574562" y="3784637"/>
            <a:ext cx="1145901"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a:solidFill>
                  <a:srgbClr val="595959"/>
                </a:solidFill>
              </a:defRPr>
            </a:lvl1pPr>
          </a:lstStyle>
          <a:p>
            <a:pPr/>
            <a:r>
              <a:t>Start Here</a:t>
            </a:r>
          </a:p>
        </p:txBody>
      </p:sp>
      <p:grpSp>
        <p:nvGrpSpPr>
          <p:cNvPr id="5057" name="Group 5057"/>
          <p:cNvGrpSpPr/>
          <p:nvPr/>
        </p:nvGrpSpPr>
        <p:grpSpPr>
          <a:xfrm>
            <a:off x="1615597" y="2264652"/>
            <a:ext cx="648002" cy="648001"/>
            <a:chOff x="0" y="0"/>
            <a:chExt cx="648000" cy="648000"/>
          </a:xfrm>
        </p:grpSpPr>
        <p:sp>
          <p:nvSpPr>
            <p:cNvPr id="5055" name="Shape 5055"/>
            <p:cNvSpPr/>
            <p:nvPr/>
          </p:nvSpPr>
          <p:spPr>
            <a:xfrm flipH="1">
              <a:off x="0" y="0"/>
              <a:ext cx="648001" cy="648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56" name="Shape 5056"/>
            <p:cNvSpPr/>
            <p:nvPr/>
          </p:nvSpPr>
          <p:spPr>
            <a:xfrm>
              <a:off x="94897" y="157630"/>
              <a:ext cx="458207"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5060" name="Group 5060"/>
          <p:cNvGrpSpPr/>
          <p:nvPr/>
        </p:nvGrpSpPr>
        <p:grpSpPr>
          <a:xfrm>
            <a:off x="2401270" y="3123243"/>
            <a:ext cx="648001" cy="648001"/>
            <a:chOff x="0" y="0"/>
            <a:chExt cx="648000" cy="648000"/>
          </a:xfrm>
        </p:grpSpPr>
        <p:sp>
          <p:nvSpPr>
            <p:cNvPr id="5058" name="Shape 5058"/>
            <p:cNvSpPr/>
            <p:nvPr/>
          </p:nvSpPr>
          <p:spPr>
            <a:xfrm flipH="1">
              <a:off x="0" y="0"/>
              <a:ext cx="648001" cy="648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5059" name="Shape 5059"/>
            <p:cNvSpPr/>
            <p:nvPr/>
          </p:nvSpPr>
          <p:spPr>
            <a:xfrm>
              <a:off x="94897" y="157630"/>
              <a:ext cx="458207"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grpSp>
        <p:nvGrpSpPr>
          <p:cNvPr id="5063" name="Group 5063"/>
          <p:cNvGrpSpPr/>
          <p:nvPr/>
        </p:nvGrpSpPr>
        <p:grpSpPr>
          <a:xfrm>
            <a:off x="3452683" y="4026834"/>
            <a:ext cx="648001" cy="648001"/>
            <a:chOff x="0" y="0"/>
            <a:chExt cx="648000" cy="648000"/>
          </a:xfrm>
        </p:grpSpPr>
        <p:sp>
          <p:nvSpPr>
            <p:cNvPr id="5061" name="Shape 5061"/>
            <p:cNvSpPr/>
            <p:nvPr/>
          </p:nvSpPr>
          <p:spPr>
            <a:xfrm flipH="1">
              <a:off x="0" y="0"/>
              <a:ext cx="648001" cy="648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62" name="Shape 5062"/>
            <p:cNvSpPr/>
            <p:nvPr/>
          </p:nvSpPr>
          <p:spPr>
            <a:xfrm>
              <a:off x="94897" y="157630"/>
              <a:ext cx="458207"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5066" name="Group 5066"/>
          <p:cNvGrpSpPr/>
          <p:nvPr/>
        </p:nvGrpSpPr>
        <p:grpSpPr>
          <a:xfrm>
            <a:off x="5350540" y="4908167"/>
            <a:ext cx="648001" cy="648001"/>
            <a:chOff x="0" y="0"/>
            <a:chExt cx="648000" cy="648000"/>
          </a:xfrm>
        </p:grpSpPr>
        <p:sp>
          <p:nvSpPr>
            <p:cNvPr id="5064" name="Shape 5064"/>
            <p:cNvSpPr/>
            <p:nvPr/>
          </p:nvSpPr>
          <p:spPr>
            <a:xfrm flipH="1">
              <a:off x="0" y="0"/>
              <a:ext cx="648001" cy="648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5065" name="Shape 5065"/>
            <p:cNvSpPr/>
            <p:nvPr/>
          </p:nvSpPr>
          <p:spPr>
            <a:xfrm>
              <a:off x="94897" y="157630"/>
              <a:ext cx="458207"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z</a:t>
              </a:r>
            </a:p>
          </p:txBody>
        </p:sp>
      </p:grpSp>
      <p:grpSp>
        <p:nvGrpSpPr>
          <p:cNvPr id="5069" name="Group 5069"/>
          <p:cNvGrpSpPr/>
          <p:nvPr/>
        </p:nvGrpSpPr>
        <p:grpSpPr>
          <a:xfrm>
            <a:off x="6049745" y="3483102"/>
            <a:ext cx="648001" cy="648001"/>
            <a:chOff x="0" y="0"/>
            <a:chExt cx="648000" cy="648000"/>
          </a:xfrm>
        </p:grpSpPr>
        <p:sp>
          <p:nvSpPr>
            <p:cNvPr id="5067" name="Shape 5067"/>
            <p:cNvSpPr/>
            <p:nvPr/>
          </p:nvSpPr>
          <p:spPr>
            <a:xfrm flipH="1">
              <a:off x="0" y="0"/>
              <a:ext cx="648001" cy="648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68" name="Shape 5068"/>
            <p:cNvSpPr/>
            <p:nvPr/>
          </p:nvSpPr>
          <p:spPr>
            <a:xfrm>
              <a:off x="94897" y="171222"/>
              <a:ext cx="458207" cy="30555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5072" name="Group 5072"/>
          <p:cNvGrpSpPr/>
          <p:nvPr/>
        </p:nvGrpSpPr>
        <p:grpSpPr>
          <a:xfrm>
            <a:off x="7126399" y="2270187"/>
            <a:ext cx="648001" cy="648002"/>
            <a:chOff x="0" y="0"/>
            <a:chExt cx="648000" cy="648000"/>
          </a:xfrm>
        </p:grpSpPr>
        <p:sp>
          <p:nvSpPr>
            <p:cNvPr id="5070" name="Shape 5070"/>
            <p:cNvSpPr/>
            <p:nvPr/>
          </p:nvSpPr>
          <p:spPr>
            <a:xfrm flipH="1">
              <a:off x="0" y="0"/>
              <a:ext cx="648001" cy="648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5071" name="Shape 5071"/>
            <p:cNvSpPr/>
            <p:nvPr/>
          </p:nvSpPr>
          <p:spPr>
            <a:xfrm>
              <a:off x="94897" y="171222"/>
              <a:ext cx="458207" cy="30555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5075" name="Group 5075"/>
          <p:cNvGrpSpPr/>
          <p:nvPr/>
        </p:nvGrpSpPr>
        <p:grpSpPr>
          <a:xfrm>
            <a:off x="8776017" y="3136638"/>
            <a:ext cx="648001" cy="648001"/>
            <a:chOff x="0" y="0"/>
            <a:chExt cx="648000" cy="648000"/>
          </a:xfrm>
        </p:grpSpPr>
        <p:sp>
          <p:nvSpPr>
            <p:cNvPr id="5073" name="Shape 5073"/>
            <p:cNvSpPr/>
            <p:nvPr/>
          </p:nvSpPr>
          <p:spPr>
            <a:xfrm flipH="1">
              <a:off x="0" y="0"/>
              <a:ext cx="648001" cy="648001"/>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5074" name="Shape 5074"/>
            <p:cNvSpPr/>
            <p:nvPr/>
          </p:nvSpPr>
          <p:spPr>
            <a:xfrm>
              <a:off x="94897" y="157630"/>
              <a:ext cx="458207"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002">
                                            <p:bg/>
                                          </p:spTgt>
                                        </p:tgtEl>
                                        <p:attrNameLst>
                                          <p:attrName>style.visibility</p:attrName>
                                        </p:attrNameLst>
                                      </p:cBhvr>
                                      <p:to>
                                        <p:strVal val="visible"/>
                                      </p:to>
                                    </p:set>
                                    <p:animEffect filter="wipe(left)" transition="in">
                                      <p:cBhvr>
                                        <p:cTn id="7" dur="500"/>
                                        <p:tgtEl>
                                          <p:spTgt spid="500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002">
                                            <p:txEl>
                                              <p:pRg st="0" end="0"/>
                                            </p:txEl>
                                          </p:spTgt>
                                        </p:tgtEl>
                                        <p:attrNameLst>
                                          <p:attrName>style.visibility</p:attrName>
                                        </p:attrNameLst>
                                      </p:cBhvr>
                                      <p:to>
                                        <p:strVal val="visible"/>
                                      </p:to>
                                    </p:set>
                                    <p:animEffect filter="wipe(left)" transition="in">
                                      <p:cBhvr>
                                        <p:cTn id="10" dur="500"/>
                                        <p:tgtEl>
                                          <p:spTgt spid="500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004">
                                            <p:bg/>
                                          </p:spTgt>
                                        </p:tgtEl>
                                        <p:attrNameLst>
                                          <p:attrName>style.visibility</p:attrName>
                                        </p:attrNameLst>
                                      </p:cBhvr>
                                      <p:to>
                                        <p:strVal val="visible"/>
                                      </p:to>
                                    </p:set>
                                    <p:animEffect filter="dissolve" transition="in">
                                      <p:cBhvr>
                                        <p:cTn id="15" dur="500"/>
                                        <p:tgtEl>
                                          <p:spTgt spid="500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004">
                                            <p:txEl>
                                              <p:pRg st="0" end="0"/>
                                            </p:txEl>
                                          </p:spTgt>
                                        </p:tgtEl>
                                        <p:attrNameLst>
                                          <p:attrName>style.visibility</p:attrName>
                                        </p:attrNameLst>
                                      </p:cBhvr>
                                      <p:to>
                                        <p:strVal val="visible"/>
                                      </p:to>
                                    </p:set>
                                    <p:animEffect filter="dissolve" transition="in">
                                      <p:cBhvr>
                                        <p:cTn id="18" dur="500"/>
                                        <p:tgtEl>
                                          <p:spTgt spid="500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5054"/>
                                        </p:tgtEl>
                                        <p:attrNameLst>
                                          <p:attrName>style.visibility</p:attrName>
                                        </p:attrNameLst>
                                      </p:cBhvr>
                                      <p:to>
                                        <p:strVal val="visible"/>
                                      </p:to>
                                    </p:set>
                                    <p:animEffect filter="dissolve" transition="in">
                                      <p:cBhvr>
                                        <p:cTn id="23" dur="500"/>
                                        <p:tgtEl>
                                          <p:spTgt spid="5054"/>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5053"/>
                                        </p:tgtEl>
                                        <p:attrNameLst>
                                          <p:attrName>style.visibility</p:attrName>
                                        </p:attrNameLst>
                                      </p:cBhvr>
                                      <p:to>
                                        <p:strVal val="visible"/>
                                      </p:to>
                                    </p:set>
                                    <p:animEffect filter="wipe(down)" transition="in">
                                      <p:cBhvr>
                                        <p:cTn id="28" dur="500"/>
                                        <p:tgtEl>
                                          <p:spTgt spid="5053"/>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5057"/>
                                        </p:tgtEl>
                                        <p:attrNameLst>
                                          <p:attrName>style.visibility</p:attrName>
                                        </p:attrNameLst>
                                      </p:cBhvr>
                                      <p:to>
                                        <p:strVal val="visible"/>
                                      </p:to>
                                    </p:set>
                                    <p:animEffect filter="dissolve" transition="in">
                                      <p:cBhvr>
                                        <p:cTn id="33" dur="500"/>
                                        <p:tgtEl>
                                          <p:spTgt spid="5057"/>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8" presetID="22" grpId="6" fill="hold">
                                  <p:stCondLst>
                                    <p:cond delay="0"/>
                                  </p:stCondLst>
                                  <p:iterate type="el" backwards="0">
                                    <p:tmAbs val="0"/>
                                  </p:iterate>
                                  <p:childTnLst>
                                    <p:set>
                                      <p:cBhvr>
                                        <p:cTn id="37" fill="hold"/>
                                        <p:tgtEl>
                                          <p:spTgt spid="5036"/>
                                        </p:tgtEl>
                                        <p:attrNameLst>
                                          <p:attrName>style.visibility</p:attrName>
                                        </p:attrNameLst>
                                      </p:cBhvr>
                                      <p:to>
                                        <p:strVal val="visible"/>
                                      </p:to>
                                    </p:set>
                                    <p:animEffect filter="wipe(left)" transition="in">
                                      <p:cBhvr>
                                        <p:cTn id="38" dur="500"/>
                                        <p:tgtEl>
                                          <p:spTgt spid="5036"/>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8" presetID="22" grpId="7" fill="hold">
                                  <p:stCondLst>
                                    <p:cond delay="0"/>
                                  </p:stCondLst>
                                  <p:iterate type="el" backwards="0">
                                    <p:tmAbs val="0"/>
                                  </p:iterate>
                                  <p:childTnLst>
                                    <p:set>
                                      <p:cBhvr>
                                        <p:cTn id="42" fill="hold"/>
                                        <p:tgtEl>
                                          <p:spTgt spid="5019"/>
                                        </p:tgtEl>
                                        <p:attrNameLst>
                                          <p:attrName>style.visibility</p:attrName>
                                        </p:attrNameLst>
                                      </p:cBhvr>
                                      <p:to>
                                        <p:strVal val="visible"/>
                                      </p:to>
                                    </p:set>
                                    <p:animEffect filter="wipe(left)" transition="in">
                                      <p:cBhvr>
                                        <p:cTn id="43" dur="500"/>
                                        <p:tgtEl>
                                          <p:spTgt spid="5019"/>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5060"/>
                                        </p:tgtEl>
                                        <p:attrNameLst>
                                          <p:attrName>style.visibility</p:attrName>
                                        </p:attrNameLst>
                                      </p:cBhvr>
                                      <p:to>
                                        <p:strVal val="visible"/>
                                      </p:to>
                                    </p:set>
                                    <p:animEffect filter="dissolve" transition="in">
                                      <p:cBhvr>
                                        <p:cTn id="48" dur="500"/>
                                        <p:tgtEl>
                                          <p:spTgt spid="5060"/>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8" presetID="22" grpId="9" fill="hold">
                                  <p:stCondLst>
                                    <p:cond delay="0"/>
                                  </p:stCondLst>
                                  <p:iterate type="el" backwards="0">
                                    <p:tmAbs val="0"/>
                                  </p:iterate>
                                  <p:childTnLst>
                                    <p:set>
                                      <p:cBhvr>
                                        <p:cTn id="52" fill="hold"/>
                                        <p:tgtEl>
                                          <p:spTgt spid="5038"/>
                                        </p:tgtEl>
                                        <p:attrNameLst>
                                          <p:attrName>style.visibility</p:attrName>
                                        </p:attrNameLst>
                                      </p:cBhvr>
                                      <p:to>
                                        <p:strVal val="visible"/>
                                      </p:to>
                                    </p:set>
                                    <p:animEffect filter="wipe(left)" transition="in">
                                      <p:cBhvr>
                                        <p:cTn id="53" dur="500"/>
                                        <p:tgtEl>
                                          <p:spTgt spid="5038"/>
                                        </p:tgtEl>
                                      </p:cBhvr>
                                    </p:animEffect>
                                  </p:childTnLst>
                                </p:cTn>
                              </p:par>
                            </p:childTnLst>
                          </p:cTn>
                        </p:par>
                        <p:par>
                          <p:cTn id="54" fill="hold">
                            <p:stCondLst>
                              <p:cond delay="500"/>
                            </p:stCondLst>
                            <p:childTnLst>
                              <p:par>
                                <p:cTn id="55" presetClass="entr" nodeType="afterEffect" presetSubtype="8" presetID="22" grpId="10" fill="hold">
                                  <p:stCondLst>
                                    <p:cond delay="0"/>
                                  </p:stCondLst>
                                  <p:iterate type="el" backwards="0">
                                    <p:tmAbs val="0"/>
                                  </p:iterate>
                                  <p:childTnLst>
                                    <p:set>
                                      <p:cBhvr>
                                        <p:cTn id="56" fill="hold"/>
                                        <p:tgtEl>
                                          <p:spTgt spid="5037"/>
                                        </p:tgtEl>
                                        <p:attrNameLst>
                                          <p:attrName>style.visibility</p:attrName>
                                        </p:attrNameLst>
                                      </p:cBhvr>
                                      <p:to>
                                        <p:strVal val="visible"/>
                                      </p:to>
                                    </p:set>
                                    <p:animEffect filter="wipe(left)" transition="in">
                                      <p:cBhvr>
                                        <p:cTn id="57" dur="500"/>
                                        <p:tgtEl>
                                          <p:spTgt spid="5037"/>
                                        </p:tgtEl>
                                      </p:cBhvr>
                                    </p:animEffect>
                                  </p:childTnLst>
                                </p:cTn>
                              </p:par>
                            </p:childTnLst>
                          </p:cTn>
                        </p:par>
                      </p:childTnLst>
                    </p:cTn>
                  </p:par>
                  <p:par>
                    <p:cTn id="58" fill="hold">
                      <p:stCondLst>
                        <p:cond delay="indefinite"/>
                      </p:stCondLst>
                      <p:childTnLst>
                        <p:par>
                          <p:cTn id="59" fill="hold">
                            <p:stCondLst>
                              <p:cond delay="0"/>
                            </p:stCondLst>
                            <p:childTnLst>
                              <p:par>
                                <p:cTn id="60" presetClass="entr" nodeType="clickEffect" presetSubtype="8" presetID="22" grpId="11" fill="hold">
                                  <p:stCondLst>
                                    <p:cond delay="0"/>
                                  </p:stCondLst>
                                  <p:iterate type="el" backwards="0">
                                    <p:tmAbs val="0"/>
                                  </p:iterate>
                                  <p:childTnLst>
                                    <p:set>
                                      <p:cBhvr>
                                        <p:cTn id="61" fill="hold"/>
                                        <p:tgtEl>
                                          <p:spTgt spid="5023"/>
                                        </p:tgtEl>
                                        <p:attrNameLst>
                                          <p:attrName>style.visibility</p:attrName>
                                        </p:attrNameLst>
                                      </p:cBhvr>
                                      <p:to>
                                        <p:strVal val="visible"/>
                                      </p:to>
                                    </p:set>
                                    <p:animEffect filter="wipe(left)" transition="in">
                                      <p:cBhvr>
                                        <p:cTn id="62" dur="500"/>
                                        <p:tgtEl>
                                          <p:spTgt spid="5023"/>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ID="9" grpId="12" fill="hold">
                                  <p:stCondLst>
                                    <p:cond delay="0"/>
                                  </p:stCondLst>
                                  <p:iterate type="el" backwards="0">
                                    <p:tmAbs val="0"/>
                                  </p:iterate>
                                  <p:childTnLst>
                                    <p:set>
                                      <p:cBhvr>
                                        <p:cTn id="66" fill="hold"/>
                                        <p:tgtEl>
                                          <p:spTgt spid="5063"/>
                                        </p:tgtEl>
                                        <p:attrNameLst>
                                          <p:attrName>style.visibility</p:attrName>
                                        </p:attrNameLst>
                                      </p:cBhvr>
                                      <p:to>
                                        <p:strVal val="visible"/>
                                      </p:to>
                                    </p:set>
                                    <p:animEffect filter="dissolve" transition="in">
                                      <p:cBhvr>
                                        <p:cTn id="67" dur="500"/>
                                        <p:tgtEl>
                                          <p:spTgt spid="5063"/>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Subtype="8" presetID="22" grpId="13" fill="hold">
                                  <p:stCondLst>
                                    <p:cond delay="0"/>
                                  </p:stCondLst>
                                  <p:iterate type="el" backwards="0">
                                    <p:tmAbs val="0"/>
                                  </p:iterate>
                                  <p:childTnLst>
                                    <p:set>
                                      <p:cBhvr>
                                        <p:cTn id="71" fill="hold"/>
                                        <p:tgtEl>
                                          <p:spTgt spid="5040"/>
                                        </p:tgtEl>
                                        <p:attrNameLst>
                                          <p:attrName>style.visibility</p:attrName>
                                        </p:attrNameLst>
                                      </p:cBhvr>
                                      <p:to>
                                        <p:strVal val="visible"/>
                                      </p:to>
                                    </p:set>
                                    <p:animEffect filter="wipe(left)" transition="in">
                                      <p:cBhvr>
                                        <p:cTn id="72" dur="500"/>
                                        <p:tgtEl>
                                          <p:spTgt spid="5040"/>
                                        </p:tgtEl>
                                      </p:cBhvr>
                                    </p:animEffect>
                                  </p:childTnLst>
                                </p:cTn>
                              </p:par>
                            </p:childTnLst>
                          </p:cTn>
                        </p:par>
                        <p:par>
                          <p:cTn id="73" fill="hold">
                            <p:stCondLst>
                              <p:cond delay="500"/>
                            </p:stCondLst>
                            <p:childTnLst>
                              <p:par>
                                <p:cTn id="74" presetClass="entr" nodeType="afterEffect" presetSubtype="8" presetID="22" grpId="14" fill="hold">
                                  <p:stCondLst>
                                    <p:cond delay="0"/>
                                  </p:stCondLst>
                                  <p:iterate type="el" backwards="0">
                                    <p:tmAbs val="0"/>
                                  </p:iterate>
                                  <p:childTnLst>
                                    <p:set>
                                      <p:cBhvr>
                                        <p:cTn id="75" fill="hold"/>
                                        <p:tgtEl>
                                          <p:spTgt spid="5039"/>
                                        </p:tgtEl>
                                        <p:attrNameLst>
                                          <p:attrName>style.visibility</p:attrName>
                                        </p:attrNameLst>
                                      </p:cBhvr>
                                      <p:to>
                                        <p:strVal val="visible"/>
                                      </p:to>
                                    </p:set>
                                    <p:animEffect filter="wipe(left)" transition="in">
                                      <p:cBhvr>
                                        <p:cTn id="76" dur="500"/>
                                        <p:tgtEl>
                                          <p:spTgt spid="5039"/>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Subtype="8" presetID="22" grpId="15" fill="hold">
                                  <p:stCondLst>
                                    <p:cond delay="0"/>
                                  </p:stCondLst>
                                  <p:iterate type="el" backwards="0">
                                    <p:tmAbs val="0"/>
                                  </p:iterate>
                                  <p:childTnLst>
                                    <p:set>
                                      <p:cBhvr>
                                        <p:cTn id="80" fill="hold"/>
                                        <p:tgtEl>
                                          <p:spTgt spid="5001"/>
                                        </p:tgtEl>
                                        <p:attrNameLst>
                                          <p:attrName>style.visibility</p:attrName>
                                        </p:attrNameLst>
                                      </p:cBhvr>
                                      <p:to>
                                        <p:strVal val="visible"/>
                                      </p:to>
                                    </p:set>
                                    <p:animEffect filter="wipe(left)" transition="in">
                                      <p:cBhvr>
                                        <p:cTn id="81" dur="500"/>
                                        <p:tgtEl>
                                          <p:spTgt spid="5001"/>
                                        </p:tgtEl>
                                      </p:cBhvr>
                                    </p:animEffect>
                                  </p:childTnLst>
                                </p:cTn>
                              </p:par>
                            </p:childTnLst>
                          </p:cTn>
                        </p:par>
                      </p:childTnLst>
                    </p:cTn>
                  </p:par>
                  <p:par>
                    <p:cTn id="82" fill="hold">
                      <p:stCondLst>
                        <p:cond delay="indefinite"/>
                      </p:stCondLst>
                      <p:childTnLst>
                        <p:par>
                          <p:cTn id="83" fill="hold">
                            <p:stCondLst>
                              <p:cond delay="0"/>
                            </p:stCondLst>
                            <p:childTnLst>
                              <p:par>
                                <p:cTn id="84" presetClass="entr" nodeType="clickEffect" presetID="9" grpId="16" fill="hold">
                                  <p:stCondLst>
                                    <p:cond delay="0"/>
                                  </p:stCondLst>
                                  <p:iterate type="el" backwards="0">
                                    <p:tmAbs val="0"/>
                                  </p:iterate>
                                  <p:childTnLst>
                                    <p:set>
                                      <p:cBhvr>
                                        <p:cTn id="85" fill="hold"/>
                                        <p:tgtEl>
                                          <p:spTgt spid="5066"/>
                                        </p:tgtEl>
                                        <p:attrNameLst>
                                          <p:attrName>style.visibility</p:attrName>
                                        </p:attrNameLst>
                                      </p:cBhvr>
                                      <p:to>
                                        <p:strVal val="visible"/>
                                      </p:to>
                                    </p:set>
                                    <p:animEffect filter="dissolve" transition="in">
                                      <p:cBhvr>
                                        <p:cTn id="86" dur="500"/>
                                        <p:tgtEl>
                                          <p:spTgt spid="5066"/>
                                        </p:tgtEl>
                                      </p:cBhvr>
                                    </p:animEffect>
                                  </p:childTnLst>
                                </p:cTn>
                              </p:par>
                            </p:childTnLst>
                          </p:cTn>
                        </p:par>
                      </p:childTnLst>
                    </p:cTn>
                  </p:par>
                  <p:par>
                    <p:cTn id="87" fill="hold">
                      <p:stCondLst>
                        <p:cond delay="indefinite"/>
                      </p:stCondLst>
                      <p:childTnLst>
                        <p:par>
                          <p:cTn id="88" fill="hold">
                            <p:stCondLst>
                              <p:cond delay="0"/>
                            </p:stCondLst>
                            <p:childTnLst>
                              <p:par>
                                <p:cTn id="89" presetClass="entr" nodeType="clickEffect" presetSubtype="8" presetID="22" grpId="17" fill="hold">
                                  <p:stCondLst>
                                    <p:cond delay="0"/>
                                  </p:stCondLst>
                                  <p:iterate type="el" backwards="0">
                                    <p:tmAbs val="0"/>
                                  </p:iterate>
                                  <p:childTnLst>
                                    <p:set>
                                      <p:cBhvr>
                                        <p:cTn id="90" fill="hold"/>
                                        <p:tgtEl>
                                          <p:spTgt spid="5041"/>
                                        </p:tgtEl>
                                        <p:attrNameLst>
                                          <p:attrName>style.visibility</p:attrName>
                                        </p:attrNameLst>
                                      </p:cBhvr>
                                      <p:to>
                                        <p:strVal val="visible"/>
                                      </p:to>
                                    </p:set>
                                    <p:animEffect filter="wipe(left)" transition="in">
                                      <p:cBhvr>
                                        <p:cTn id="91" dur="500"/>
                                        <p:tgtEl>
                                          <p:spTgt spid="5041"/>
                                        </p:tgtEl>
                                      </p:cBhvr>
                                    </p:animEffect>
                                  </p:childTnLst>
                                </p:cTn>
                              </p:par>
                            </p:childTnLst>
                          </p:cTn>
                        </p:par>
                        <p:par>
                          <p:cTn id="92" fill="hold">
                            <p:stCondLst>
                              <p:cond delay="500"/>
                            </p:stCondLst>
                            <p:childTnLst>
                              <p:par>
                                <p:cTn id="93" presetClass="entr" nodeType="afterEffect" presetSubtype="8" presetID="22" grpId="18" fill="hold">
                                  <p:stCondLst>
                                    <p:cond delay="0"/>
                                  </p:stCondLst>
                                  <p:iterate type="el" backwards="0">
                                    <p:tmAbs val="0"/>
                                  </p:iterate>
                                  <p:childTnLst>
                                    <p:set>
                                      <p:cBhvr>
                                        <p:cTn id="94" fill="hold"/>
                                        <p:tgtEl>
                                          <p:spTgt spid="5042"/>
                                        </p:tgtEl>
                                        <p:attrNameLst>
                                          <p:attrName>style.visibility</p:attrName>
                                        </p:attrNameLst>
                                      </p:cBhvr>
                                      <p:to>
                                        <p:strVal val="visible"/>
                                      </p:to>
                                    </p:set>
                                    <p:animEffect filter="wipe(left)" transition="in">
                                      <p:cBhvr>
                                        <p:cTn id="95" dur="500"/>
                                        <p:tgtEl>
                                          <p:spTgt spid="5042"/>
                                        </p:tgtEl>
                                      </p:cBhvr>
                                    </p:animEffect>
                                  </p:childTnLst>
                                </p:cTn>
                              </p:par>
                            </p:childTnLst>
                          </p:cTn>
                        </p:par>
                      </p:childTnLst>
                    </p:cTn>
                  </p:par>
                  <p:par>
                    <p:cTn id="96" fill="hold">
                      <p:stCondLst>
                        <p:cond delay="indefinite"/>
                      </p:stCondLst>
                      <p:childTnLst>
                        <p:par>
                          <p:cTn id="97" fill="hold">
                            <p:stCondLst>
                              <p:cond delay="0"/>
                            </p:stCondLst>
                            <p:childTnLst>
                              <p:par>
                                <p:cTn id="98" presetClass="entr" nodeType="clickEffect" presetSubtype="4" presetID="22" grpId="19" fill="hold">
                                  <p:stCondLst>
                                    <p:cond delay="0"/>
                                  </p:stCondLst>
                                  <p:iterate type="el" backwards="0">
                                    <p:tmAbs val="0"/>
                                  </p:iterate>
                                  <p:childTnLst>
                                    <p:set>
                                      <p:cBhvr>
                                        <p:cTn id="99" fill="hold"/>
                                        <p:tgtEl>
                                          <p:spTgt spid="5014"/>
                                        </p:tgtEl>
                                        <p:attrNameLst>
                                          <p:attrName>style.visibility</p:attrName>
                                        </p:attrNameLst>
                                      </p:cBhvr>
                                      <p:to>
                                        <p:strVal val="visible"/>
                                      </p:to>
                                    </p:set>
                                    <p:animEffect filter="wipe(down)" transition="in">
                                      <p:cBhvr>
                                        <p:cTn id="100" dur="500"/>
                                        <p:tgtEl>
                                          <p:spTgt spid="5014"/>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0" fill="hold">
                                  <p:stCondLst>
                                    <p:cond delay="0"/>
                                  </p:stCondLst>
                                  <p:iterate type="el" backwards="0">
                                    <p:tmAbs val="0"/>
                                  </p:iterate>
                                  <p:childTnLst>
                                    <p:set>
                                      <p:cBhvr>
                                        <p:cTn id="104" fill="hold"/>
                                        <p:tgtEl>
                                          <p:spTgt spid="5069"/>
                                        </p:tgtEl>
                                        <p:attrNameLst>
                                          <p:attrName>style.visibility</p:attrName>
                                        </p:attrNameLst>
                                      </p:cBhvr>
                                      <p:to>
                                        <p:strVal val="visible"/>
                                      </p:to>
                                    </p:set>
                                    <p:animEffect filter="dissolve" transition="in">
                                      <p:cBhvr>
                                        <p:cTn id="105" dur="500"/>
                                        <p:tgtEl>
                                          <p:spTgt spid="5069"/>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Subtype="8" presetID="22" grpId="21" fill="hold">
                                  <p:stCondLst>
                                    <p:cond delay="0"/>
                                  </p:stCondLst>
                                  <p:iterate type="el" backwards="0">
                                    <p:tmAbs val="0"/>
                                  </p:iterate>
                                  <p:childTnLst>
                                    <p:set>
                                      <p:cBhvr>
                                        <p:cTn id="109" fill="hold"/>
                                        <p:tgtEl>
                                          <p:spTgt spid="5043"/>
                                        </p:tgtEl>
                                        <p:attrNameLst>
                                          <p:attrName>style.visibility</p:attrName>
                                        </p:attrNameLst>
                                      </p:cBhvr>
                                      <p:to>
                                        <p:strVal val="visible"/>
                                      </p:to>
                                    </p:set>
                                    <p:animEffect filter="wipe(left)" transition="in">
                                      <p:cBhvr>
                                        <p:cTn id="110" dur="500"/>
                                        <p:tgtEl>
                                          <p:spTgt spid="5043"/>
                                        </p:tgtEl>
                                      </p:cBhvr>
                                    </p:animEffect>
                                  </p:childTnLst>
                                </p:cTn>
                              </p:par>
                            </p:childTnLst>
                          </p:cTn>
                        </p:par>
                        <p:par>
                          <p:cTn id="111" fill="hold">
                            <p:stCondLst>
                              <p:cond delay="500"/>
                            </p:stCondLst>
                            <p:childTnLst>
                              <p:par>
                                <p:cTn id="112" presetClass="entr" nodeType="afterEffect" presetSubtype="8" presetID="22" grpId="22" fill="hold">
                                  <p:stCondLst>
                                    <p:cond delay="0"/>
                                  </p:stCondLst>
                                  <p:iterate type="el" backwards="0">
                                    <p:tmAbs val="0"/>
                                  </p:iterate>
                                  <p:childTnLst>
                                    <p:set>
                                      <p:cBhvr>
                                        <p:cTn id="113" fill="hold"/>
                                        <p:tgtEl>
                                          <p:spTgt spid="5044"/>
                                        </p:tgtEl>
                                        <p:attrNameLst>
                                          <p:attrName>style.visibility</p:attrName>
                                        </p:attrNameLst>
                                      </p:cBhvr>
                                      <p:to>
                                        <p:strVal val="visible"/>
                                      </p:to>
                                    </p:set>
                                    <p:animEffect filter="wipe(left)" transition="in">
                                      <p:cBhvr>
                                        <p:cTn id="114" dur="500"/>
                                        <p:tgtEl>
                                          <p:spTgt spid="5044"/>
                                        </p:tgtEl>
                                      </p:cBhvr>
                                    </p:animEffect>
                                  </p:childTnLst>
                                </p:cTn>
                              </p:par>
                            </p:childTnLst>
                          </p:cTn>
                        </p:par>
                      </p:childTnLst>
                    </p:cTn>
                  </p:par>
                  <p:par>
                    <p:cTn id="115" fill="hold">
                      <p:stCondLst>
                        <p:cond delay="indefinite"/>
                      </p:stCondLst>
                      <p:childTnLst>
                        <p:par>
                          <p:cTn id="116" fill="hold">
                            <p:stCondLst>
                              <p:cond delay="0"/>
                            </p:stCondLst>
                            <p:childTnLst>
                              <p:par>
                                <p:cTn id="117" presetClass="entr" nodeType="clickEffect" presetSubtype="4" presetID="22" grpId="23" fill="hold">
                                  <p:stCondLst>
                                    <p:cond delay="0"/>
                                  </p:stCondLst>
                                  <p:iterate type="el" backwards="0">
                                    <p:tmAbs val="0"/>
                                  </p:iterate>
                                  <p:childTnLst>
                                    <p:set>
                                      <p:cBhvr>
                                        <p:cTn id="118" fill="hold"/>
                                        <p:tgtEl>
                                          <p:spTgt spid="5028"/>
                                        </p:tgtEl>
                                        <p:attrNameLst>
                                          <p:attrName>style.visibility</p:attrName>
                                        </p:attrNameLst>
                                      </p:cBhvr>
                                      <p:to>
                                        <p:strVal val="visible"/>
                                      </p:to>
                                    </p:set>
                                    <p:animEffect filter="wipe(down)" transition="in">
                                      <p:cBhvr>
                                        <p:cTn id="119" dur="500"/>
                                        <p:tgtEl>
                                          <p:spTgt spid="5028"/>
                                        </p:tgtEl>
                                      </p:cBhvr>
                                    </p:animEffect>
                                  </p:childTnLst>
                                </p:cTn>
                              </p:par>
                            </p:childTnLst>
                          </p:cTn>
                        </p:par>
                      </p:childTnLst>
                    </p:cTn>
                  </p:par>
                  <p:par>
                    <p:cTn id="120" fill="hold">
                      <p:stCondLst>
                        <p:cond delay="indefinite"/>
                      </p:stCondLst>
                      <p:childTnLst>
                        <p:par>
                          <p:cTn id="121" fill="hold">
                            <p:stCondLst>
                              <p:cond delay="0"/>
                            </p:stCondLst>
                            <p:childTnLst>
                              <p:par>
                                <p:cTn id="122" presetClass="entr" nodeType="clickEffect" presetID="9" grpId="24" fill="hold">
                                  <p:stCondLst>
                                    <p:cond delay="0"/>
                                  </p:stCondLst>
                                  <p:iterate type="el" backwards="0">
                                    <p:tmAbs val="0"/>
                                  </p:iterate>
                                  <p:childTnLst>
                                    <p:set>
                                      <p:cBhvr>
                                        <p:cTn id="123" fill="hold"/>
                                        <p:tgtEl>
                                          <p:spTgt spid="5072"/>
                                        </p:tgtEl>
                                        <p:attrNameLst>
                                          <p:attrName>style.visibility</p:attrName>
                                        </p:attrNameLst>
                                      </p:cBhvr>
                                      <p:to>
                                        <p:strVal val="visible"/>
                                      </p:to>
                                    </p:set>
                                    <p:animEffect filter="dissolve" transition="in">
                                      <p:cBhvr>
                                        <p:cTn id="124" dur="500"/>
                                        <p:tgtEl>
                                          <p:spTgt spid="5072"/>
                                        </p:tgtEl>
                                      </p:cBhvr>
                                    </p:animEffect>
                                  </p:childTnLst>
                                </p:cTn>
                              </p:par>
                            </p:childTnLst>
                          </p:cTn>
                        </p:par>
                      </p:childTnLst>
                    </p:cTn>
                  </p:par>
                  <p:par>
                    <p:cTn id="125" fill="hold">
                      <p:stCondLst>
                        <p:cond delay="indefinite"/>
                      </p:stCondLst>
                      <p:childTnLst>
                        <p:par>
                          <p:cTn id="126" fill="hold">
                            <p:stCondLst>
                              <p:cond delay="0"/>
                            </p:stCondLst>
                            <p:childTnLst>
                              <p:par>
                                <p:cTn id="127" presetClass="entr" nodeType="clickEffect" presetSubtype="8" presetID="22" grpId="25" fill="hold">
                                  <p:stCondLst>
                                    <p:cond delay="0"/>
                                  </p:stCondLst>
                                  <p:iterate type="el" backwards="0">
                                    <p:tmAbs val="0"/>
                                  </p:iterate>
                                  <p:childTnLst>
                                    <p:set>
                                      <p:cBhvr>
                                        <p:cTn id="128" fill="hold"/>
                                        <p:tgtEl>
                                          <p:spTgt spid="5045"/>
                                        </p:tgtEl>
                                        <p:attrNameLst>
                                          <p:attrName>style.visibility</p:attrName>
                                        </p:attrNameLst>
                                      </p:cBhvr>
                                      <p:to>
                                        <p:strVal val="visible"/>
                                      </p:to>
                                    </p:set>
                                    <p:animEffect filter="wipe(left)" transition="in">
                                      <p:cBhvr>
                                        <p:cTn id="129" dur="500"/>
                                        <p:tgtEl>
                                          <p:spTgt spid="5045"/>
                                        </p:tgtEl>
                                      </p:cBhvr>
                                    </p:animEffect>
                                  </p:childTnLst>
                                </p:cTn>
                              </p:par>
                            </p:childTnLst>
                          </p:cTn>
                        </p:par>
                        <p:par>
                          <p:cTn id="130" fill="hold">
                            <p:stCondLst>
                              <p:cond delay="500"/>
                            </p:stCondLst>
                            <p:childTnLst>
                              <p:par>
                                <p:cTn id="131" presetClass="entr" nodeType="afterEffect" presetSubtype="8" presetID="22" grpId="26" fill="hold">
                                  <p:stCondLst>
                                    <p:cond delay="0"/>
                                  </p:stCondLst>
                                  <p:iterate type="el" backwards="0">
                                    <p:tmAbs val="0"/>
                                  </p:iterate>
                                  <p:childTnLst>
                                    <p:set>
                                      <p:cBhvr>
                                        <p:cTn id="132" fill="hold"/>
                                        <p:tgtEl>
                                          <p:spTgt spid="5046"/>
                                        </p:tgtEl>
                                        <p:attrNameLst>
                                          <p:attrName>style.visibility</p:attrName>
                                        </p:attrNameLst>
                                      </p:cBhvr>
                                      <p:to>
                                        <p:strVal val="visible"/>
                                      </p:to>
                                    </p:set>
                                    <p:animEffect filter="wipe(left)" transition="in">
                                      <p:cBhvr>
                                        <p:cTn id="133" dur="500"/>
                                        <p:tgtEl>
                                          <p:spTgt spid="5046"/>
                                        </p:tgtEl>
                                      </p:cBhvr>
                                    </p:animEffect>
                                  </p:childTnLst>
                                </p:cTn>
                              </p:par>
                            </p:childTnLst>
                          </p:cTn>
                        </p:par>
                      </p:childTnLst>
                    </p:cTn>
                  </p:par>
                  <p:par>
                    <p:cTn id="134" fill="hold">
                      <p:stCondLst>
                        <p:cond delay="indefinite"/>
                      </p:stCondLst>
                      <p:childTnLst>
                        <p:par>
                          <p:cTn id="135" fill="hold">
                            <p:stCondLst>
                              <p:cond delay="0"/>
                            </p:stCondLst>
                            <p:childTnLst>
                              <p:par>
                                <p:cTn id="136" presetClass="entr" nodeType="clickEffect" presetSubtype="8" presetID="22" grpId="27" fill="hold">
                                  <p:stCondLst>
                                    <p:cond delay="0"/>
                                  </p:stCondLst>
                                  <p:iterate type="el" backwards="0">
                                    <p:tmAbs val="0"/>
                                  </p:iterate>
                                  <p:childTnLst>
                                    <p:set>
                                      <p:cBhvr>
                                        <p:cTn id="137" fill="hold"/>
                                        <p:tgtEl>
                                          <p:spTgt spid="5033"/>
                                        </p:tgtEl>
                                        <p:attrNameLst>
                                          <p:attrName>style.visibility</p:attrName>
                                        </p:attrNameLst>
                                      </p:cBhvr>
                                      <p:to>
                                        <p:strVal val="visible"/>
                                      </p:to>
                                    </p:set>
                                    <p:animEffect filter="wipe(left)" transition="in">
                                      <p:cBhvr>
                                        <p:cTn id="138" dur="500"/>
                                        <p:tgtEl>
                                          <p:spTgt spid="5033"/>
                                        </p:tgtEl>
                                      </p:cBhvr>
                                    </p:animEffect>
                                  </p:childTnLst>
                                </p:cTn>
                              </p:par>
                            </p:childTnLst>
                          </p:cTn>
                        </p:par>
                      </p:childTnLst>
                    </p:cTn>
                  </p:par>
                  <p:par>
                    <p:cTn id="139" fill="hold">
                      <p:stCondLst>
                        <p:cond delay="indefinite"/>
                      </p:stCondLst>
                      <p:childTnLst>
                        <p:par>
                          <p:cTn id="140" fill="hold">
                            <p:stCondLst>
                              <p:cond delay="0"/>
                            </p:stCondLst>
                            <p:childTnLst>
                              <p:par>
                                <p:cTn id="141" presetClass="entr" nodeType="clickEffect" presetID="9" grpId="28" fill="hold">
                                  <p:stCondLst>
                                    <p:cond delay="0"/>
                                  </p:stCondLst>
                                  <p:iterate type="el" backwards="0">
                                    <p:tmAbs val="0"/>
                                  </p:iterate>
                                  <p:childTnLst>
                                    <p:set>
                                      <p:cBhvr>
                                        <p:cTn id="142" fill="hold"/>
                                        <p:tgtEl>
                                          <p:spTgt spid="5075"/>
                                        </p:tgtEl>
                                        <p:attrNameLst>
                                          <p:attrName>style.visibility</p:attrName>
                                        </p:attrNameLst>
                                      </p:cBhvr>
                                      <p:to>
                                        <p:strVal val="visible"/>
                                      </p:to>
                                    </p:set>
                                    <p:animEffect filter="dissolve" transition="in">
                                      <p:cBhvr>
                                        <p:cTn id="143" dur="500"/>
                                        <p:tgtEl>
                                          <p:spTgt spid="5075"/>
                                        </p:tgtEl>
                                      </p:cBhvr>
                                    </p:animEffect>
                                  </p:childTnLst>
                                </p:cTn>
                              </p:par>
                            </p:childTnLst>
                          </p:cTn>
                        </p:par>
                      </p:childTnLst>
                    </p:cTn>
                  </p:par>
                  <p:par>
                    <p:cTn id="144" fill="hold">
                      <p:stCondLst>
                        <p:cond delay="indefinite"/>
                      </p:stCondLst>
                      <p:childTnLst>
                        <p:par>
                          <p:cTn id="145" fill="hold">
                            <p:stCondLst>
                              <p:cond delay="0"/>
                            </p:stCondLst>
                            <p:childTnLst>
                              <p:par>
                                <p:cTn id="146" presetClass="entr" nodeType="clickEffect" presetSubtype="8" presetID="22" grpId="29" fill="hold">
                                  <p:stCondLst>
                                    <p:cond delay="0"/>
                                  </p:stCondLst>
                                  <p:iterate type="el" backwards="0">
                                    <p:tmAbs val="0"/>
                                  </p:iterate>
                                  <p:childTnLst>
                                    <p:set>
                                      <p:cBhvr>
                                        <p:cTn id="147" fill="hold"/>
                                        <p:tgtEl>
                                          <p:spTgt spid="5047"/>
                                        </p:tgtEl>
                                        <p:attrNameLst>
                                          <p:attrName>style.visibility</p:attrName>
                                        </p:attrNameLst>
                                      </p:cBhvr>
                                      <p:to>
                                        <p:strVal val="visible"/>
                                      </p:to>
                                    </p:set>
                                    <p:animEffect filter="wipe(left)" transition="in">
                                      <p:cBhvr>
                                        <p:cTn id="148" dur="500"/>
                                        <p:tgtEl>
                                          <p:spTgt spid="5047"/>
                                        </p:tgtEl>
                                      </p:cBhvr>
                                    </p:animEffect>
                                  </p:childTnLst>
                                </p:cTn>
                              </p:par>
                            </p:childTnLst>
                          </p:cTn>
                        </p:par>
                        <p:par>
                          <p:cTn id="149" fill="hold">
                            <p:stCondLst>
                              <p:cond delay="500"/>
                            </p:stCondLst>
                            <p:childTnLst>
                              <p:par>
                                <p:cTn id="150" presetClass="entr" nodeType="afterEffect" presetSubtype="8" presetID="22" grpId="30" fill="hold">
                                  <p:stCondLst>
                                    <p:cond delay="0"/>
                                  </p:stCondLst>
                                  <p:iterate type="el" backwards="0">
                                    <p:tmAbs val="0"/>
                                  </p:iterate>
                                  <p:childTnLst>
                                    <p:set>
                                      <p:cBhvr>
                                        <p:cTn id="151" fill="hold"/>
                                        <p:tgtEl>
                                          <p:spTgt spid="5048"/>
                                        </p:tgtEl>
                                        <p:attrNameLst>
                                          <p:attrName>style.visibility</p:attrName>
                                        </p:attrNameLst>
                                      </p:cBhvr>
                                      <p:to>
                                        <p:strVal val="visible"/>
                                      </p:to>
                                    </p:set>
                                    <p:animEffect filter="wipe(left)" transition="in">
                                      <p:cBhvr>
                                        <p:cTn id="152" dur="500"/>
                                        <p:tgtEl>
                                          <p:spTgt spid="5048"/>
                                        </p:tgtEl>
                                      </p:cBhvr>
                                    </p:animEffect>
                                  </p:childTnLst>
                                </p:cTn>
                              </p:par>
                            </p:childTnLst>
                          </p:cTn>
                        </p:par>
                      </p:childTnLst>
                    </p:cTn>
                  </p:par>
                  <p:par>
                    <p:cTn id="153" fill="hold">
                      <p:stCondLst>
                        <p:cond delay="indefinite"/>
                      </p:stCondLst>
                      <p:childTnLst>
                        <p:par>
                          <p:cTn id="154" fill="hold">
                            <p:stCondLst>
                              <p:cond delay="0"/>
                            </p:stCondLst>
                            <p:childTnLst>
                              <p:par>
                                <p:cTn id="155" presetClass="entr" nodeType="clickEffect" presetSubtype="8" presetID="22" grpId="31" fill="hold">
                                  <p:stCondLst>
                                    <p:cond delay="0"/>
                                  </p:stCondLst>
                                  <p:iterate type="el" backwards="0">
                                    <p:tmAbs val="0"/>
                                  </p:iterate>
                                  <p:childTnLst>
                                    <p:set>
                                      <p:cBhvr>
                                        <p:cTn id="156" fill="hold"/>
                                        <p:tgtEl>
                                          <p:spTgt spid="5010"/>
                                        </p:tgtEl>
                                        <p:attrNameLst>
                                          <p:attrName>style.visibility</p:attrName>
                                        </p:attrNameLst>
                                      </p:cBhvr>
                                      <p:to>
                                        <p:strVal val="visible"/>
                                      </p:to>
                                    </p:set>
                                    <p:animEffect filter="wipe(left)" transition="in">
                                      <p:cBhvr>
                                        <p:cTn id="157" dur="500"/>
                                        <p:tgtEl>
                                          <p:spTgt spid="5010"/>
                                        </p:tgtEl>
                                      </p:cBhvr>
                                    </p:animEffect>
                                  </p:childTnLst>
                                </p:cTn>
                              </p:par>
                            </p:childTnLst>
                          </p:cTn>
                        </p:par>
                      </p:childTnLst>
                    </p:cTn>
                  </p:par>
                  <p:par>
                    <p:cTn id="158" fill="hold">
                      <p:stCondLst>
                        <p:cond delay="indefinite"/>
                      </p:stCondLst>
                      <p:childTnLst>
                        <p:par>
                          <p:cTn id="159" fill="hold">
                            <p:stCondLst>
                              <p:cond delay="0"/>
                            </p:stCondLst>
                            <p:childTnLst>
                              <p:par>
                                <p:cTn id="160" presetClass="entr" nodeType="clickEffect" presetID="9" grpId="32" fill="hold">
                                  <p:stCondLst>
                                    <p:cond delay="0"/>
                                  </p:stCondLst>
                                  <p:iterate type="el" backwards="0">
                                    <p:tmAbs val="0"/>
                                  </p:iterate>
                                  <p:childTnLst>
                                    <p:set>
                                      <p:cBhvr>
                                        <p:cTn id="161" fill="hold"/>
                                        <p:tgtEl>
                                          <p:spTgt spid="5011"/>
                                        </p:tgtEl>
                                        <p:attrNameLst>
                                          <p:attrName>style.visibility</p:attrName>
                                        </p:attrNameLst>
                                      </p:cBhvr>
                                      <p:to>
                                        <p:strVal val="visible"/>
                                      </p:to>
                                    </p:set>
                                    <p:animEffect filter="dissolve" transition="in">
                                      <p:cBhvr>
                                        <p:cTn id="162" dur="500"/>
                                        <p:tgtEl>
                                          <p:spTgt spid="501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010" grpId="31"/>
      <p:bldP build="p" bldLvl="1" animBg="1" rev="0" advAuto="0" spid="5002" grpId="1"/>
      <p:bldP build="whole" bldLvl="1" animBg="1" rev="0" advAuto="0" spid="5038" grpId="9"/>
      <p:bldP build="whole" bldLvl="1" animBg="1" rev="0" advAuto="0" spid="5046" grpId="26"/>
      <p:bldP build="whole" bldLvl="1" animBg="1" rev="0" advAuto="0" spid="5048" grpId="30"/>
      <p:bldP build="whole" bldLvl="1" animBg="1" rev="0" advAuto="0" spid="5036" grpId="6"/>
      <p:bldP build="whole" bldLvl="1" animBg="1" rev="0" advAuto="0" spid="5028" grpId="23"/>
      <p:bldP build="whole" bldLvl="1" animBg="1" rev="0" advAuto="0" spid="5075" grpId="28"/>
      <p:bldP build="whole" bldLvl="1" animBg="1" rev="0" advAuto="0" spid="5069" grpId="20"/>
      <p:bldP build="whole" bldLvl="1" animBg="1" rev="0" advAuto="0" spid="5040" grpId="13"/>
      <p:bldP build="whole" bldLvl="1" animBg="1" rev="0" advAuto="0" spid="5072" grpId="24"/>
      <p:bldP build="whole" bldLvl="1" animBg="1" rev="0" advAuto="0" spid="5033" grpId="27"/>
      <p:bldP build="p" bldLvl="1" animBg="1" rev="0" advAuto="0" spid="5004" grpId="2"/>
      <p:bldP build="whole" bldLvl="1" animBg="1" rev="0" advAuto="0" spid="5054" grpId="3"/>
      <p:bldP build="whole" bldLvl="1" animBg="1" rev="0" advAuto="0" spid="5066" grpId="16"/>
      <p:bldP build="whole" bldLvl="1" animBg="1" rev="0" advAuto="0" spid="5039" grpId="14"/>
      <p:bldP build="whole" bldLvl="1" animBg="1" rev="0" advAuto="0" spid="5043" grpId="21"/>
      <p:bldP build="whole" bldLvl="1" animBg="1" rev="0" advAuto="0" spid="5045" grpId="25"/>
      <p:bldP build="whole" bldLvl="1" animBg="1" rev="0" advAuto="0" spid="5047" grpId="29"/>
      <p:bldP build="whole" bldLvl="1" animBg="1" rev="0" advAuto="0" spid="5057" grpId="5"/>
      <p:bldP build="whole" bldLvl="1" animBg="1" rev="0" advAuto="0" spid="5014" grpId="19"/>
      <p:bldP build="whole" bldLvl="1" animBg="1" rev="0" advAuto="0" spid="5037" grpId="10"/>
      <p:bldP build="whole" bldLvl="1" animBg="1" rev="0" advAuto="0" spid="5019" grpId="7"/>
      <p:bldP build="whole" bldLvl="1" animBg="1" rev="0" advAuto="0" spid="5041" grpId="17"/>
      <p:bldP build="whole" bldLvl="1" animBg="1" rev="0" advAuto="0" spid="5053" grpId="4"/>
      <p:bldP build="whole" bldLvl="1" animBg="1" rev="0" advAuto="0" spid="5060" grpId="8"/>
      <p:bldP build="whole" bldLvl="1" animBg="1" rev="0" advAuto="0" spid="5042" grpId="18"/>
      <p:bldP build="whole" bldLvl="1" animBg="1" rev="0" advAuto="0" spid="5001" grpId="15"/>
      <p:bldP build="whole" bldLvl="1" animBg="1" rev="0" advAuto="0" spid="5011" grpId="32"/>
      <p:bldP build="whole" bldLvl="1" animBg="1" rev="0" advAuto="0" spid="5063" grpId="12"/>
      <p:bldP build="whole" bldLvl="1" animBg="1" rev="0" advAuto="0" spid="5023" grpId="11"/>
      <p:bldP build="whole" bldLvl="1" animBg="1" rev="0" advAuto="0" spid="5044" grpId="22"/>
    </p:bldLst>
  </p:timing>
</p:sld>
</file>

<file path=ppt/slides/slide7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5079" name="Group 5079"/>
          <p:cNvGrpSpPr/>
          <p:nvPr/>
        </p:nvGrpSpPr>
        <p:grpSpPr>
          <a:xfrm>
            <a:off x="1666168" y="2475410"/>
            <a:ext cx="2020390" cy="435429"/>
            <a:chOff x="0" y="0"/>
            <a:chExt cx="2020389" cy="435427"/>
          </a:xfrm>
        </p:grpSpPr>
        <p:sp>
          <p:nvSpPr>
            <p:cNvPr id="5077" name="Shape 5077"/>
            <p:cNvSpPr/>
            <p:nvPr/>
          </p:nvSpPr>
          <p:spPr>
            <a:xfrm>
              <a:off x="0" y="0"/>
              <a:ext cx="2020390" cy="435428"/>
            </a:xfrm>
            <a:prstGeom prst="roundRect">
              <a:avLst>
                <a:gd name="adj" fmla="val 50000"/>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78" name="Shape 5078"/>
            <p:cNvSpPr/>
            <p:nvPr/>
          </p:nvSpPr>
          <p:spPr>
            <a:xfrm>
              <a:off x="134790" y="129556"/>
              <a:ext cx="176315" cy="176315"/>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5080" name="Shape 5080"/>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081" name="Shape 5081"/>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5082" name="Shape 5082"/>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085" name="Group 5085"/>
          <p:cNvGrpSpPr/>
          <p:nvPr/>
        </p:nvGrpSpPr>
        <p:grpSpPr>
          <a:xfrm>
            <a:off x="3251130" y="2475410"/>
            <a:ext cx="1655498" cy="435429"/>
            <a:chOff x="0" y="0"/>
            <a:chExt cx="1655497" cy="435427"/>
          </a:xfrm>
        </p:grpSpPr>
        <p:sp>
          <p:nvSpPr>
            <p:cNvPr id="5083" name="Shape 5083"/>
            <p:cNvSpPr/>
            <p:nvPr/>
          </p:nvSpPr>
          <p:spPr>
            <a:xfrm>
              <a:off x="0" y="0"/>
              <a:ext cx="1655498" cy="435428"/>
            </a:xfrm>
            <a:prstGeom prst="roundRect">
              <a:avLst>
                <a:gd name="adj" fmla="val 50000"/>
              </a:avLst>
            </a:prstGeom>
            <a:solidFill>
              <a:srgbClr val="637C90">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84" name="Shape 5084"/>
            <p:cNvSpPr/>
            <p:nvPr/>
          </p:nvSpPr>
          <p:spPr>
            <a:xfrm>
              <a:off x="129555" y="129556"/>
              <a:ext cx="176315" cy="176315"/>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088" name="Group 5088"/>
          <p:cNvGrpSpPr/>
          <p:nvPr/>
        </p:nvGrpSpPr>
        <p:grpSpPr>
          <a:xfrm>
            <a:off x="4467714" y="2475410"/>
            <a:ext cx="4599433" cy="435429"/>
            <a:chOff x="0" y="0"/>
            <a:chExt cx="4599432" cy="435427"/>
          </a:xfrm>
        </p:grpSpPr>
        <p:sp>
          <p:nvSpPr>
            <p:cNvPr id="5086" name="Shape 5086"/>
            <p:cNvSpPr/>
            <p:nvPr/>
          </p:nvSpPr>
          <p:spPr>
            <a:xfrm>
              <a:off x="0" y="0"/>
              <a:ext cx="4599433" cy="435428"/>
            </a:xfrm>
            <a:prstGeom prst="roundRect">
              <a:avLst>
                <a:gd name="adj" fmla="val 50000"/>
              </a:avLst>
            </a:prstGeom>
            <a:solidFill>
              <a:srgbClr val="495D6B">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87" name="Shape 5087"/>
            <p:cNvSpPr/>
            <p:nvPr/>
          </p:nvSpPr>
          <p:spPr>
            <a:xfrm>
              <a:off x="124800" y="129556"/>
              <a:ext cx="176315" cy="176315"/>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091" name="Group 5091"/>
          <p:cNvGrpSpPr/>
          <p:nvPr/>
        </p:nvGrpSpPr>
        <p:grpSpPr>
          <a:xfrm>
            <a:off x="8620403" y="2475410"/>
            <a:ext cx="1891497" cy="435429"/>
            <a:chOff x="0" y="0"/>
            <a:chExt cx="1891495" cy="435427"/>
          </a:xfrm>
        </p:grpSpPr>
        <p:sp>
          <p:nvSpPr>
            <p:cNvPr id="5089" name="Shape 5089"/>
            <p:cNvSpPr/>
            <p:nvPr/>
          </p:nvSpPr>
          <p:spPr>
            <a:xfrm>
              <a:off x="0" y="0"/>
              <a:ext cx="1891496" cy="435428"/>
            </a:xfrm>
            <a:prstGeom prst="roundRect">
              <a:avLst>
                <a:gd name="adj" fmla="val 50000"/>
              </a:avLst>
            </a:prstGeom>
            <a:solidFill>
              <a:srgbClr val="F23B48">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90" name="Shape 5090"/>
            <p:cNvSpPr/>
            <p:nvPr/>
          </p:nvSpPr>
          <p:spPr>
            <a:xfrm>
              <a:off x="129555" y="129556"/>
              <a:ext cx="176315" cy="176315"/>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094" name="Group 5094"/>
          <p:cNvGrpSpPr/>
          <p:nvPr/>
        </p:nvGrpSpPr>
        <p:grpSpPr>
          <a:xfrm>
            <a:off x="3129701" y="1684607"/>
            <a:ext cx="678284" cy="678284"/>
            <a:chOff x="0" y="0"/>
            <a:chExt cx="678283" cy="678283"/>
          </a:xfrm>
        </p:grpSpPr>
        <p:sp>
          <p:nvSpPr>
            <p:cNvPr id="5092" name="Shape 5092"/>
            <p:cNvSpPr/>
            <p:nvPr/>
          </p:nvSpPr>
          <p:spPr>
            <a:xfrm rot="8100000">
              <a:off x="99331" y="99332"/>
              <a:ext cx="479621" cy="4796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3" y="117"/>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93" name="Shape 5093"/>
            <p:cNvSpPr/>
            <p:nvPr/>
          </p:nvSpPr>
          <p:spPr>
            <a:xfrm>
              <a:off x="221646" y="180185"/>
              <a:ext cx="22960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097" name="Group 5097"/>
          <p:cNvGrpSpPr/>
          <p:nvPr/>
        </p:nvGrpSpPr>
        <p:grpSpPr>
          <a:xfrm>
            <a:off x="4341531" y="1684607"/>
            <a:ext cx="678284" cy="678284"/>
            <a:chOff x="0" y="0"/>
            <a:chExt cx="678283" cy="678283"/>
          </a:xfrm>
        </p:grpSpPr>
        <p:sp>
          <p:nvSpPr>
            <p:cNvPr id="5095" name="Shape 5095"/>
            <p:cNvSpPr/>
            <p:nvPr/>
          </p:nvSpPr>
          <p:spPr>
            <a:xfrm rot="8100000">
              <a:off x="99331" y="99332"/>
              <a:ext cx="479621" cy="4796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3" y="117"/>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96" name="Shape 5096"/>
            <p:cNvSpPr/>
            <p:nvPr/>
          </p:nvSpPr>
          <p:spPr>
            <a:xfrm>
              <a:off x="153222" y="180185"/>
              <a:ext cx="366451" cy="34343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100" name="Group 5100"/>
          <p:cNvGrpSpPr/>
          <p:nvPr/>
        </p:nvGrpSpPr>
        <p:grpSpPr>
          <a:xfrm>
            <a:off x="8498974" y="1684607"/>
            <a:ext cx="678284" cy="678284"/>
            <a:chOff x="0" y="0"/>
            <a:chExt cx="678283" cy="678283"/>
          </a:xfrm>
        </p:grpSpPr>
        <p:sp>
          <p:nvSpPr>
            <p:cNvPr id="5098" name="Shape 5098"/>
            <p:cNvSpPr/>
            <p:nvPr/>
          </p:nvSpPr>
          <p:spPr>
            <a:xfrm rot="8100000">
              <a:off x="99331" y="99332"/>
              <a:ext cx="479621" cy="4796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3" y="117"/>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099" name="Shape 5099"/>
            <p:cNvSpPr/>
            <p:nvPr/>
          </p:nvSpPr>
          <p:spPr>
            <a:xfrm>
              <a:off x="220809" y="161897"/>
              <a:ext cx="2312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0</a:t>
              </a:r>
            </a:p>
          </p:txBody>
        </p:sp>
      </p:grpSp>
      <p:grpSp>
        <p:nvGrpSpPr>
          <p:cNvPr id="5103" name="Group 5103"/>
          <p:cNvGrpSpPr/>
          <p:nvPr/>
        </p:nvGrpSpPr>
        <p:grpSpPr>
          <a:xfrm>
            <a:off x="9951235" y="1684607"/>
            <a:ext cx="678284" cy="678284"/>
            <a:chOff x="0" y="0"/>
            <a:chExt cx="678283" cy="678283"/>
          </a:xfrm>
        </p:grpSpPr>
        <p:sp>
          <p:nvSpPr>
            <p:cNvPr id="5101" name="Shape 5101"/>
            <p:cNvSpPr/>
            <p:nvPr/>
          </p:nvSpPr>
          <p:spPr>
            <a:xfrm rot="8100000">
              <a:off x="99331" y="99332"/>
              <a:ext cx="479621" cy="4796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361" y="0"/>
                    <a:pt x="17922" y="39"/>
                    <a:pt x="21483" y="117"/>
                  </a:cubicBezTo>
                  <a:cubicBezTo>
                    <a:pt x="21561" y="3678"/>
                    <a:pt x="21600" y="7239"/>
                    <a:pt x="21600" y="10800"/>
                  </a:cubicBezTo>
                  <a:cubicBezTo>
                    <a:pt x="21600" y="16765"/>
                    <a:pt x="16765" y="21600"/>
                    <a:pt x="10800" y="21600"/>
                  </a:cubicBezTo>
                  <a:cubicBezTo>
                    <a:pt x="4835" y="21600"/>
                    <a:pt x="0" y="16765"/>
                    <a:pt x="0" y="10800"/>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102" name="Shape 5102"/>
            <p:cNvSpPr/>
            <p:nvPr/>
          </p:nvSpPr>
          <p:spPr>
            <a:xfrm>
              <a:off x="272947" y="161897"/>
              <a:ext cx="127001"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5104" name="Shape 5104"/>
          <p:cNvSpPr/>
          <p:nvPr/>
        </p:nvSpPr>
        <p:spPr>
          <a:xfrm>
            <a:off x="1977270" y="3095259"/>
            <a:ext cx="1403416"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Business</a:t>
            </a:r>
          </a:p>
        </p:txBody>
      </p:sp>
      <p:sp>
        <p:nvSpPr>
          <p:cNvPr id="5105" name="Shape 5105"/>
          <p:cNvSpPr/>
          <p:nvPr/>
        </p:nvSpPr>
        <p:spPr>
          <a:xfrm>
            <a:off x="3556999" y="3095259"/>
            <a:ext cx="1035518"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Analysis</a:t>
            </a:r>
          </a:p>
        </p:txBody>
      </p:sp>
      <p:sp>
        <p:nvSpPr>
          <p:cNvPr id="5106" name="Shape 5106"/>
          <p:cNvSpPr/>
          <p:nvPr/>
        </p:nvSpPr>
        <p:spPr>
          <a:xfrm>
            <a:off x="4768829" y="3095259"/>
            <a:ext cx="3981130"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Marketing</a:t>
            </a:r>
          </a:p>
        </p:txBody>
      </p:sp>
      <p:sp>
        <p:nvSpPr>
          <p:cNvPr id="5107" name="Shape 5107"/>
          <p:cNvSpPr/>
          <p:nvPr/>
        </p:nvSpPr>
        <p:spPr>
          <a:xfrm>
            <a:off x="8926272" y="3095259"/>
            <a:ext cx="1372050" cy="152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Sales</a:t>
            </a:r>
          </a:p>
        </p:txBody>
      </p:sp>
      <p:sp>
        <p:nvSpPr>
          <p:cNvPr id="5108" name="Shape 5108"/>
          <p:cNvSpPr/>
          <p:nvPr/>
        </p:nvSpPr>
        <p:spPr>
          <a:xfrm>
            <a:off x="2230217" y="3766884"/>
            <a:ext cx="3064312" cy="1981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50000"/>
              </a:lnSpc>
              <a:spcBef>
                <a:spcPts val="700"/>
              </a:spcBef>
              <a:defRPr sz="1000">
                <a:solidFill>
                  <a:srgbClr val="595959"/>
                </a:solidFill>
              </a:defRPr>
            </a:pPr>
            <a:r>
              <a:t>Liquorice chupa chups applicake apple pie cupcake pie brownie bear claw pie gingerbread cotton candy. Bear claw croissant apple pie. Croissant cake tart liquorice tart pastry. iscuit wafer sweet apple pie. Bear claw dragée sweet roll gummi </a:t>
            </a:r>
            <a:r>
              <a:t>sweet roll apple pie powder. Candy cupcake tart toffee chocolate bar carrot cake jellyroll marzipan jujubes chocolate bar candy roll marzipan jujubes chocolate bar candy canes topping jelly beans sweet roll apple pie powder</a:t>
            </a:r>
          </a:p>
        </p:txBody>
      </p:sp>
      <p:grpSp>
        <p:nvGrpSpPr>
          <p:cNvPr id="5111" name="Group 5111"/>
          <p:cNvGrpSpPr/>
          <p:nvPr/>
        </p:nvGrpSpPr>
        <p:grpSpPr>
          <a:xfrm>
            <a:off x="5751595" y="3766885"/>
            <a:ext cx="540001" cy="540001"/>
            <a:chOff x="0" y="0"/>
            <a:chExt cx="539999" cy="539999"/>
          </a:xfrm>
        </p:grpSpPr>
        <p:sp>
          <p:nvSpPr>
            <p:cNvPr id="5109" name="Shape 5109"/>
            <p:cNvSpPr/>
            <p:nvPr/>
          </p:nvSpPr>
          <p:spPr>
            <a:xfrm>
              <a:off x="0" y="0"/>
              <a:ext cx="540000" cy="540000"/>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110" name="Shape 5110"/>
            <p:cNvSpPr/>
            <p:nvPr/>
          </p:nvSpPr>
          <p:spPr>
            <a:xfrm>
              <a:off x="79080" y="103629"/>
              <a:ext cx="38184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112" name="Shape 5112"/>
          <p:cNvSpPr/>
          <p:nvPr/>
        </p:nvSpPr>
        <p:spPr>
          <a:xfrm>
            <a:off x="6464058" y="4001341"/>
            <a:ext cx="1409174"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Lemon drops oat cake oat cake sugar plum sweet cake oreo</a:t>
            </a:r>
          </a:p>
        </p:txBody>
      </p:sp>
      <p:sp>
        <p:nvSpPr>
          <p:cNvPr id="5113" name="Shape 5113"/>
          <p:cNvSpPr/>
          <p:nvPr/>
        </p:nvSpPr>
        <p:spPr>
          <a:xfrm>
            <a:off x="6449771" y="3766884"/>
            <a:ext cx="1419106"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99AEBA"/>
                </a:solidFill>
                <a:latin typeface="Lato"/>
                <a:ea typeface="Lato"/>
                <a:cs typeface="Lato"/>
                <a:sym typeface="Lato"/>
              </a:defRPr>
            </a:lvl1pPr>
          </a:lstStyle>
          <a:p>
            <a:pPr/>
            <a:r>
              <a:t>Business Strategy</a:t>
            </a:r>
          </a:p>
        </p:txBody>
      </p:sp>
      <p:grpSp>
        <p:nvGrpSpPr>
          <p:cNvPr id="5116" name="Group 5116"/>
          <p:cNvGrpSpPr/>
          <p:nvPr/>
        </p:nvGrpSpPr>
        <p:grpSpPr>
          <a:xfrm>
            <a:off x="5751595" y="4949518"/>
            <a:ext cx="540001" cy="540001"/>
            <a:chOff x="0" y="0"/>
            <a:chExt cx="539999" cy="539999"/>
          </a:xfrm>
        </p:grpSpPr>
        <p:sp>
          <p:nvSpPr>
            <p:cNvPr id="5114" name="Shape 5114"/>
            <p:cNvSpPr/>
            <p:nvPr/>
          </p:nvSpPr>
          <p:spPr>
            <a:xfrm>
              <a:off x="0" y="0"/>
              <a:ext cx="540000" cy="540000"/>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5115" name="Shape 5115"/>
            <p:cNvSpPr/>
            <p:nvPr/>
          </p:nvSpPr>
          <p:spPr>
            <a:xfrm>
              <a:off x="79080" y="103629"/>
              <a:ext cx="38184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0</a:t>
              </a:r>
            </a:p>
          </p:txBody>
        </p:sp>
      </p:grpSp>
      <p:sp>
        <p:nvSpPr>
          <p:cNvPr id="5117" name="Shape 5117"/>
          <p:cNvSpPr/>
          <p:nvPr/>
        </p:nvSpPr>
        <p:spPr>
          <a:xfrm>
            <a:off x="6464058" y="5183975"/>
            <a:ext cx="1409174"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Lemon drops oat cake oat cake sugar plum sweet cake oreo</a:t>
            </a:r>
          </a:p>
        </p:txBody>
      </p:sp>
      <p:sp>
        <p:nvSpPr>
          <p:cNvPr id="5118" name="Shape 5118"/>
          <p:cNvSpPr/>
          <p:nvPr/>
        </p:nvSpPr>
        <p:spPr>
          <a:xfrm>
            <a:off x="6449771" y="4949516"/>
            <a:ext cx="1419106"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32424F"/>
                </a:solidFill>
                <a:latin typeface="Lato"/>
                <a:ea typeface="Lato"/>
                <a:cs typeface="Lato"/>
                <a:sym typeface="Lato"/>
              </a:defRPr>
            </a:lvl1pPr>
          </a:lstStyle>
          <a:p>
            <a:pPr/>
            <a:r>
              <a:t>Creative Solution</a:t>
            </a:r>
          </a:p>
        </p:txBody>
      </p:sp>
      <p:grpSp>
        <p:nvGrpSpPr>
          <p:cNvPr id="5121" name="Group 5121"/>
          <p:cNvGrpSpPr/>
          <p:nvPr/>
        </p:nvGrpSpPr>
        <p:grpSpPr>
          <a:xfrm>
            <a:off x="8300146" y="3766885"/>
            <a:ext cx="540001" cy="540001"/>
            <a:chOff x="0" y="0"/>
            <a:chExt cx="539999" cy="539999"/>
          </a:xfrm>
        </p:grpSpPr>
        <p:sp>
          <p:nvSpPr>
            <p:cNvPr id="5119" name="Shape 5119"/>
            <p:cNvSpPr/>
            <p:nvPr/>
          </p:nvSpPr>
          <p:spPr>
            <a:xfrm>
              <a:off x="0" y="0"/>
              <a:ext cx="540000" cy="54000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5120" name="Shape 5120"/>
            <p:cNvSpPr/>
            <p:nvPr/>
          </p:nvSpPr>
          <p:spPr>
            <a:xfrm>
              <a:off x="79080" y="117222"/>
              <a:ext cx="381840" cy="30555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122" name="Shape 5122"/>
          <p:cNvSpPr/>
          <p:nvPr/>
        </p:nvSpPr>
        <p:spPr>
          <a:xfrm>
            <a:off x="9012610" y="4001341"/>
            <a:ext cx="1409174"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Lemon drops oat cake oat cake sugar plum sweet cake oreo</a:t>
            </a:r>
          </a:p>
        </p:txBody>
      </p:sp>
      <p:sp>
        <p:nvSpPr>
          <p:cNvPr id="5123" name="Shape 5123"/>
          <p:cNvSpPr/>
          <p:nvPr/>
        </p:nvSpPr>
        <p:spPr>
          <a:xfrm>
            <a:off x="8998323" y="3766884"/>
            <a:ext cx="1419106"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637C90"/>
                </a:solidFill>
                <a:latin typeface="Lato"/>
                <a:ea typeface="Lato"/>
                <a:cs typeface="Lato"/>
                <a:sym typeface="Lato"/>
              </a:defRPr>
            </a:lvl1pPr>
          </a:lstStyle>
          <a:p>
            <a:pPr/>
            <a:r>
              <a:t>Data Protection</a:t>
            </a:r>
          </a:p>
        </p:txBody>
      </p:sp>
      <p:grpSp>
        <p:nvGrpSpPr>
          <p:cNvPr id="5126" name="Group 5126"/>
          <p:cNvGrpSpPr/>
          <p:nvPr/>
        </p:nvGrpSpPr>
        <p:grpSpPr>
          <a:xfrm>
            <a:off x="8300146" y="4949518"/>
            <a:ext cx="540001" cy="540001"/>
            <a:chOff x="0" y="0"/>
            <a:chExt cx="539999" cy="539999"/>
          </a:xfrm>
        </p:grpSpPr>
        <p:sp>
          <p:nvSpPr>
            <p:cNvPr id="5124" name="Shape 5124"/>
            <p:cNvSpPr/>
            <p:nvPr/>
          </p:nvSpPr>
          <p:spPr>
            <a:xfrm>
              <a:off x="0" y="0"/>
              <a:ext cx="540000" cy="54000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5125" name="Shape 5125"/>
            <p:cNvSpPr/>
            <p:nvPr/>
          </p:nvSpPr>
          <p:spPr>
            <a:xfrm>
              <a:off x="79080" y="103629"/>
              <a:ext cx="38184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127" name="Shape 5127"/>
          <p:cNvSpPr/>
          <p:nvPr/>
        </p:nvSpPr>
        <p:spPr>
          <a:xfrm>
            <a:off x="9012610" y="5183975"/>
            <a:ext cx="1409174" cy="5486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30000"/>
              </a:lnSpc>
              <a:defRPr sz="1000">
                <a:solidFill>
                  <a:srgbClr val="595959"/>
                </a:solidFill>
              </a:defRPr>
            </a:lvl1pPr>
          </a:lstStyle>
          <a:p>
            <a:pPr/>
            <a:r>
              <a:t>Lemon drops oat cake oat cake sugar plum sweet cake oreo</a:t>
            </a:r>
          </a:p>
        </p:txBody>
      </p:sp>
      <p:sp>
        <p:nvSpPr>
          <p:cNvPr id="5128" name="Shape 5128"/>
          <p:cNvSpPr/>
          <p:nvPr/>
        </p:nvSpPr>
        <p:spPr>
          <a:xfrm>
            <a:off x="8998323" y="4949516"/>
            <a:ext cx="1419106"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F23B48"/>
                </a:solidFill>
                <a:latin typeface="Lato"/>
                <a:ea typeface="Lato"/>
                <a:cs typeface="Lato"/>
                <a:sym typeface="Lato"/>
              </a:defRPr>
            </a:lvl1pPr>
          </a:lstStyle>
          <a:p>
            <a:pPr/>
            <a:r>
              <a:t>Win Solutions</a:t>
            </a:r>
          </a:p>
        </p:txBody>
      </p:sp>
      <p:sp>
        <p:nvSpPr>
          <p:cNvPr id="5129" name="Shape 5129"/>
          <p:cNvSpPr/>
          <p:nvPr/>
        </p:nvSpPr>
        <p:spPr>
          <a:xfrm>
            <a:off x="1591125" y="3751774"/>
            <a:ext cx="537320" cy="49128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3600">
                <a:solidFill>
                  <a:srgbClr val="808080"/>
                </a:solidFill>
                <a:latin typeface="FontAwesome"/>
                <a:ea typeface="FontAwesome"/>
                <a:cs typeface="FontAwesome"/>
                <a:sym typeface="FontAwesome"/>
              </a:defRPr>
            </a:lvl1pPr>
          </a:lstStyle>
          <a:p>
            <a:pPr/>
            <a:r>
              <a:t></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081">
                                            <p:bg/>
                                          </p:spTgt>
                                        </p:tgtEl>
                                        <p:attrNameLst>
                                          <p:attrName>style.visibility</p:attrName>
                                        </p:attrNameLst>
                                      </p:cBhvr>
                                      <p:to>
                                        <p:strVal val="visible"/>
                                      </p:to>
                                    </p:set>
                                    <p:animEffect filter="wipe(left)" transition="in">
                                      <p:cBhvr>
                                        <p:cTn id="7" dur="500"/>
                                        <p:tgtEl>
                                          <p:spTgt spid="508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081">
                                            <p:txEl>
                                              <p:pRg st="0" end="0"/>
                                            </p:txEl>
                                          </p:spTgt>
                                        </p:tgtEl>
                                        <p:attrNameLst>
                                          <p:attrName>style.visibility</p:attrName>
                                        </p:attrNameLst>
                                      </p:cBhvr>
                                      <p:to>
                                        <p:strVal val="visible"/>
                                      </p:to>
                                    </p:set>
                                    <p:animEffect filter="wipe(left)" transition="in">
                                      <p:cBhvr>
                                        <p:cTn id="10" dur="500"/>
                                        <p:tgtEl>
                                          <p:spTgt spid="508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080">
                                            <p:bg/>
                                          </p:spTgt>
                                        </p:tgtEl>
                                        <p:attrNameLst>
                                          <p:attrName>style.visibility</p:attrName>
                                        </p:attrNameLst>
                                      </p:cBhvr>
                                      <p:to>
                                        <p:strVal val="visible"/>
                                      </p:to>
                                    </p:set>
                                    <p:animEffect filter="dissolve" transition="in">
                                      <p:cBhvr>
                                        <p:cTn id="15" dur="500"/>
                                        <p:tgtEl>
                                          <p:spTgt spid="508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080">
                                            <p:txEl>
                                              <p:pRg st="0" end="0"/>
                                            </p:txEl>
                                          </p:spTgt>
                                        </p:tgtEl>
                                        <p:attrNameLst>
                                          <p:attrName>style.visibility</p:attrName>
                                        </p:attrNameLst>
                                      </p:cBhvr>
                                      <p:to>
                                        <p:strVal val="visible"/>
                                      </p:to>
                                    </p:set>
                                    <p:animEffect filter="dissolve" transition="in">
                                      <p:cBhvr>
                                        <p:cTn id="18" dur="500"/>
                                        <p:tgtEl>
                                          <p:spTgt spid="508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5079"/>
                                        </p:tgtEl>
                                        <p:attrNameLst>
                                          <p:attrName>style.visibility</p:attrName>
                                        </p:attrNameLst>
                                      </p:cBhvr>
                                      <p:to>
                                        <p:strVal val="visible"/>
                                      </p:to>
                                    </p:set>
                                    <p:animEffect filter="wipe(left)" transition="in">
                                      <p:cBhvr>
                                        <p:cTn id="23" dur="500"/>
                                        <p:tgtEl>
                                          <p:spTgt spid="507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5094"/>
                                        </p:tgtEl>
                                        <p:attrNameLst>
                                          <p:attrName>style.visibility</p:attrName>
                                        </p:attrNameLst>
                                      </p:cBhvr>
                                      <p:to>
                                        <p:strVal val="visible"/>
                                      </p:to>
                                    </p:set>
                                    <p:animEffect filter="wipe(down)" transition="in">
                                      <p:cBhvr>
                                        <p:cTn id="28" dur="500"/>
                                        <p:tgtEl>
                                          <p:spTgt spid="5094"/>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5104"/>
                                        </p:tgtEl>
                                        <p:attrNameLst>
                                          <p:attrName>style.visibility</p:attrName>
                                        </p:attrNameLst>
                                      </p:cBhvr>
                                      <p:to>
                                        <p:strVal val="visible"/>
                                      </p:to>
                                    </p:set>
                                    <p:animEffect filter="dissolve" transition="in">
                                      <p:cBhvr>
                                        <p:cTn id="33" dur="500"/>
                                        <p:tgtEl>
                                          <p:spTgt spid="5104"/>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8" presetID="22" grpId="6" fill="hold">
                                  <p:stCondLst>
                                    <p:cond delay="0"/>
                                  </p:stCondLst>
                                  <p:iterate type="el" backwards="0">
                                    <p:tmAbs val="0"/>
                                  </p:iterate>
                                  <p:childTnLst>
                                    <p:set>
                                      <p:cBhvr>
                                        <p:cTn id="37" fill="hold"/>
                                        <p:tgtEl>
                                          <p:spTgt spid="5085"/>
                                        </p:tgtEl>
                                        <p:attrNameLst>
                                          <p:attrName>style.visibility</p:attrName>
                                        </p:attrNameLst>
                                      </p:cBhvr>
                                      <p:to>
                                        <p:strVal val="visible"/>
                                      </p:to>
                                    </p:set>
                                    <p:animEffect filter="wipe(left)" transition="in">
                                      <p:cBhvr>
                                        <p:cTn id="38" dur="500"/>
                                        <p:tgtEl>
                                          <p:spTgt spid="5085"/>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5097"/>
                                        </p:tgtEl>
                                        <p:attrNameLst>
                                          <p:attrName>style.visibility</p:attrName>
                                        </p:attrNameLst>
                                      </p:cBhvr>
                                      <p:to>
                                        <p:strVal val="visible"/>
                                      </p:to>
                                    </p:set>
                                    <p:animEffect filter="wipe(down)" transition="in">
                                      <p:cBhvr>
                                        <p:cTn id="43" dur="500"/>
                                        <p:tgtEl>
                                          <p:spTgt spid="5097"/>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5105"/>
                                        </p:tgtEl>
                                        <p:attrNameLst>
                                          <p:attrName>style.visibility</p:attrName>
                                        </p:attrNameLst>
                                      </p:cBhvr>
                                      <p:to>
                                        <p:strVal val="visible"/>
                                      </p:to>
                                    </p:set>
                                    <p:animEffect filter="dissolve" transition="in">
                                      <p:cBhvr>
                                        <p:cTn id="48" dur="500"/>
                                        <p:tgtEl>
                                          <p:spTgt spid="5105"/>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8" presetID="22" grpId="9" fill="hold">
                                  <p:stCondLst>
                                    <p:cond delay="0"/>
                                  </p:stCondLst>
                                  <p:iterate type="el" backwards="0">
                                    <p:tmAbs val="0"/>
                                  </p:iterate>
                                  <p:childTnLst>
                                    <p:set>
                                      <p:cBhvr>
                                        <p:cTn id="52" fill="hold"/>
                                        <p:tgtEl>
                                          <p:spTgt spid="5088"/>
                                        </p:tgtEl>
                                        <p:attrNameLst>
                                          <p:attrName>style.visibility</p:attrName>
                                        </p:attrNameLst>
                                      </p:cBhvr>
                                      <p:to>
                                        <p:strVal val="visible"/>
                                      </p:to>
                                    </p:set>
                                    <p:animEffect filter="wipe(left)" transition="in">
                                      <p:cBhvr>
                                        <p:cTn id="53" dur="500"/>
                                        <p:tgtEl>
                                          <p:spTgt spid="5088"/>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4" presetID="22" grpId="10" fill="hold">
                                  <p:stCondLst>
                                    <p:cond delay="0"/>
                                  </p:stCondLst>
                                  <p:iterate type="el" backwards="0">
                                    <p:tmAbs val="0"/>
                                  </p:iterate>
                                  <p:childTnLst>
                                    <p:set>
                                      <p:cBhvr>
                                        <p:cTn id="57" fill="hold"/>
                                        <p:tgtEl>
                                          <p:spTgt spid="5100"/>
                                        </p:tgtEl>
                                        <p:attrNameLst>
                                          <p:attrName>style.visibility</p:attrName>
                                        </p:attrNameLst>
                                      </p:cBhvr>
                                      <p:to>
                                        <p:strVal val="visible"/>
                                      </p:to>
                                    </p:set>
                                    <p:animEffect filter="wipe(down)" transition="in">
                                      <p:cBhvr>
                                        <p:cTn id="58" dur="500"/>
                                        <p:tgtEl>
                                          <p:spTgt spid="5100"/>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1" fill="hold">
                                  <p:stCondLst>
                                    <p:cond delay="0"/>
                                  </p:stCondLst>
                                  <p:iterate type="el" backwards="0">
                                    <p:tmAbs val="0"/>
                                  </p:iterate>
                                  <p:childTnLst>
                                    <p:set>
                                      <p:cBhvr>
                                        <p:cTn id="62" fill="hold"/>
                                        <p:tgtEl>
                                          <p:spTgt spid="5106"/>
                                        </p:tgtEl>
                                        <p:attrNameLst>
                                          <p:attrName>style.visibility</p:attrName>
                                        </p:attrNameLst>
                                      </p:cBhvr>
                                      <p:to>
                                        <p:strVal val="visible"/>
                                      </p:to>
                                    </p:set>
                                    <p:animEffect filter="dissolve" transition="in">
                                      <p:cBhvr>
                                        <p:cTn id="63" dur="500"/>
                                        <p:tgtEl>
                                          <p:spTgt spid="5106"/>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8" presetID="22" grpId="12" fill="hold">
                                  <p:stCondLst>
                                    <p:cond delay="0"/>
                                  </p:stCondLst>
                                  <p:iterate type="el" backwards="0">
                                    <p:tmAbs val="0"/>
                                  </p:iterate>
                                  <p:childTnLst>
                                    <p:set>
                                      <p:cBhvr>
                                        <p:cTn id="67" fill="hold"/>
                                        <p:tgtEl>
                                          <p:spTgt spid="5091"/>
                                        </p:tgtEl>
                                        <p:attrNameLst>
                                          <p:attrName>style.visibility</p:attrName>
                                        </p:attrNameLst>
                                      </p:cBhvr>
                                      <p:to>
                                        <p:strVal val="visible"/>
                                      </p:to>
                                    </p:set>
                                    <p:animEffect filter="wipe(left)" transition="in">
                                      <p:cBhvr>
                                        <p:cTn id="68" dur="500"/>
                                        <p:tgtEl>
                                          <p:spTgt spid="5091"/>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4" presetID="22" grpId="13" fill="hold">
                                  <p:stCondLst>
                                    <p:cond delay="0"/>
                                  </p:stCondLst>
                                  <p:iterate type="el" backwards="0">
                                    <p:tmAbs val="0"/>
                                  </p:iterate>
                                  <p:childTnLst>
                                    <p:set>
                                      <p:cBhvr>
                                        <p:cTn id="72" fill="hold"/>
                                        <p:tgtEl>
                                          <p:spTgt spid="5103"/>
                                        </p:tgtEl>
                                        <p:attrNameLst>
                                          <p:attrName>style.visibility</p:attrName>
                                        </p:attrNameLst>
                                      </p:cBhvr>
                                      <p:to>
                                        <p:strVal val="visible"/>
                                      </p:to>
                                    </p:set>
                                    <p:animEffect filter="wipe(down)" transition="in">
                                      <p:cBhvr>
                                        <p:cTn id="73" dur="500"/>
                                        <p:tgtEl>
                                          <p:spTgt spid="5103"/>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4" fill="hold">
                                  <p:stCondLst>
                                    <p:cond delay="0"/>
                                  </p:stCondLst>
                                  <p:iterate type="el" backwards="0">
                                    <p:tmAbs val="0"/>
                                  </p:iterate>
                                  <p:childTnLst>
                                    <p:set>
                                      <p:cBhvr>
                                        <p:cTn id="77" fill="hold"/>
                                        <p:tgtEl>
                                          <p:spTgt spid="5107"/>
                                        </p:tgtEl>
                                        <p:attrNameLst>
                                          <p:attrName>style.visibility</p:attrName>
                                        </p:attrNameLst>
                                      </p:cBhvr>
                                      <p:to>
                                        <p:strVal val="visible"/>
                                      </p:to>
                                    </p:set>
                                    <p:animEffect filter="dissolve" transition="in">
                                      <p:cBhvr>
                                        <p:cTn id="78" dur="500"/>
                                        <p:tgtEl>
                                          <p:spTgt spid="5107"/>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Subtype="8" presetID="22" grpId="15" fill="hold">
                                  <p:stCondLst>
                                    <p:cond delay="0"/>
                                  </p:stCondLst>
                                  <p:iterate type="el" backwards="0">
                                    <p:tmAbs val="0"/>
                                  </p:iterate>
                                  <p:childTnLst>
                                    <p:set>
                                      <p:cBhvr>
                                        <p:cTn id="82" fill="hold"/>
                                        <p:tgtEl>
                                          <p:spTgt spid="5129"/>
                                        </p:tgtEl>
                                        <p:attrNameLst>
                                          <p:attrName>style.visibility</p:attrName>
                                        </p:attrNameLst>
                                      </p:cBhvr>
                                      <p:to>
                                        <p:strVal val="visible"/>
                                      </p:to>
                                    </p:set>
                                    <p:animEffect filter="wipe(left)" transition="in">
                                      <p:cBhvr>
                                        <p:cTn id="83" dur="500"/>
                                        <p:tgtEl>
                                          <p:spTgt spid="5129"/>
                                        </p:tgtEl>
                                      </p:cBhvr>
                                    </p:animEffect>
                                  </p:childTnLst>
                                </p:cTn>
                              </p:par>
                            </p:childTnLst>
                          </p:cTn>
                        </p:par>
                        <p:par>
                          <p:cTn id="84" fill="hold">
                            <p:stCondLst>
                              <p:cond delay="500"/>
                            </p:stCondLst>
                            <p:childTnLst>
                              <p:par>
                                <p:cTn id="85" presetClass="entr" nodeType="afterEffect" presetSubtype="8" presetID="22" grpId="16" fill="hold">
                                  <p:stCondLst>
                                    <p:cond delay="0"/>
                                  </p:stCondLst>
                                  <p:iterate type="el" backwards="0">
                                    <p:tmAbs val="0"/>
                                  </p:iterate>
                                  <p:childTnLst>
                                    <p:set>
                                      <p:cBhvr>
                                        <p:cTn id="86" fill="hold"/>
                                        <p:tgtEl>
                                          <p:spTgt spid="5108"/>
                                        </p:tgtEl>
                                        <p:attrNameLst>
                                          <p:attrName>style.visibility</p:attrName>
                                        </p:attrNameLst>
                                      </p:cBhvr>
                                      <p:to>
                                        <p:strVal val="visible"/>
                                      </p:to>
                                    </p:set>
                                    <p:animEffect filter="wipe(left)" transition="in">
                                      <p:cBhvr>
                                        <p:cTn id="87" dur="500"/>
                                        <p:tgtEl>
                                          <p:spTgt spid="5108"/>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ID="9" grpId="17" fill="hold">
                                  <p:stCondLst>
                                    <p:cond delay="0"/>
                                  </p:stCondLst>
                                  <p:iterate type="el" backwards="0">
                                    <p:tmAbs val="0"/>
                                  </p:iterate>
                                  <p:childTnLst>
                                    <p:set>
                                      <p:cBhvr>
                                        <p:cTn id="91" fill="hold"/>
                                        <p:tgtEl>
                                          <p:spTgt spid="5113"/>
                                        </p:tgtEl>
                                        <p:attrNameLst>
                                          <p:attrName>style.visibility</p:attrName>
                                        </p:attrNameLst>
                                      </p:cBhvr>
                                      <p:to>
                                        <p:strVal val="visible"/>
                                      </p:to>
                                    </p:set>
                                    <p:animEffect filter="dissolve" transition="in">
                                      <p:cBhvr>
                                        <p:cTn id="92" dur="500"/>
                                        <p:tgtEl>
                                          <p:spTgt spid="5113"/>
                                        </p:tgtEl>
                                      </p:cBhvr>
                                    </p:animEffect>
                                  </p:childTnLst>
                                </p:cTn>
                              </p:par>
                            </p:childTnLst>
                          </p:cTn>
                        </p:par>
                        <p:par>
                          <p:cTn id="93" fill="hold">
                            <p:stCondLst>
                              <p:cond delay="500"/>
                            </p:stCondLst>
                            <p:childTnLst>
                              <p:par>
                                <p:cTn id="94" presetClass="entr" nodeType="afterEffect" presetID="9" grpId="18" fill="hold">
                                  <p:stCondLst>
                                    <p:cond delay="0"/>
                                  </p:stCondLst>
                                  <p:iterate type="el" backwards="0">
                                    <p:tmAbs val="0"/>
                                  </p:iterate>
                                  <p:childTnLst>
                                    <p:set>
                                      <p:cBhvr>
                                        <p:cTn id="95" fill="hold"/>
                                        <p:tgtEl>
                                          <p:spTgt spid="5112"/>
                                        </p:tgtEl>
                                        <p:attrNameLst>
                                          <p:attrName>style.visibility</p:attrName>
                                        </p:attrNameLst>
                                      </p:cBhvr>
                                      <p:to>
                                        <p:strVal val="visible"/>
                                      </p:to>
                                    </p:set>
                                    <p:animEffect filter="dissolve" transition="in">
                                      <p:cBhvr>
                                        <p:cTn id="96" dur="500"/>
                                        <p:tgtEl>
                                          <p:spTgt spid="5112"/>
                                        </p:tgtEl>
                                      </p:cBhvr>
                                    </p:animEffect>
                                  </p:childTnLst>
                                </p:cTn>
                              </p:par>
                            </p:childTnLst>
                          </p:cTn>
                        </p:par>
                        <p:par>
                          <p:cTn id="97" fill="hold">
                            <p:stCondLst>
                              <p:cond delay="1000"/>
                            </p:stCondLst>
                            <p:childTnLst>
                              <p:par>
                                <p:cTn id="98" presetClass="entr" nodeType="afterEffect" presetID="9" grpId="19" fill="hold">
                                  <p:stCondLst>
                                    <p:cond delay="0"/>
                                  </p:stCondLst>
                                  <p:iterate type="el" backwards="0">
                                    <p:tmAbs val="0"/>
                                  </p:iterate>
                                  <p:childTnLst>
                                    <p:set>
                                      <p:cBhvr>
                                        <p:cTn id="99" fill="hold"/>
                                        <p:tgtEl>
                                          <p:spTgt spid="5111"/>
                                        </p:tgtEl>
                                        <p:attrNameLst>
                                          <p:attrName>style.visibility</p:attrName>
                                        </p:attrNameLst>
                                      </p:cBhvr>
                                      <p:to>
                                        <p:strVal val="visible"/>
                                      </p:to>
                                    </p:set>
                                    <p:animEffect filter="dissolve" transition="in">
                                      <p:cBhvr>
                                        <p:cTn id="100" dur="500"/>
                                        <p:tgtEl>
                                          <p:spTgt spid="5111"/>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0" fill="hold">
                                  <p:stCondLst>
                                    <p:cond delay="0"/>
                                  </p:stCondLst>
                                  <p:iterate type="el" backwards="0">
                                    <p:tmAbs val="0"/>
                                  </p:iterate>
                                  <p:childTnLst>
                                    <p:set>
                                      <p:cBhvr>
                                        <p:cTn id="104" fill="hold"/>
                                        <p:tgtEl>
                                          <p:spTgt spid="5121"/>
                                        </p:tgtEl>
                                        <p:attrNameLst>
                                          <p:attrName>style.visibility</p:attrName>
                                        </p:attrNameLst>
                                      </p:cBhvr>
                                      <p:to>
                                        <p:strVal val="visible"/>
                                      </p:to>
                                    </p:set>
                                    <p:animEffect filter="dissolve" transition="in">
                                      <p:cBhvr>
                                        <p:cTn id="105" dur="500"/>
                                        <p:tgtEl>
                                          <p:spTgt spid="5121"/>
                                        </p:tgtEl>
                                      </p:cBhvr>
                                    </p:animEffect>
                                  </p:childTnLst>
                                </p:cTn>
                              </p:par>
                            </p:childTnLst>
                          </p:cTn>
                        </p:par>
                        <p:par>
                          <p:cTn id="106" fill="hold">
                            <p:stCondLst>
                              <p:cond delay="500"/>
                            </p:stCondLst>
                            <p:childTnLst>
                              <p:par>
                                <p:cTn id="107" presetClass="entr" nodeType="afterEffect" presetID="9" grpId="21" fill="hold">
                                  <p:stCondLst>
                                    <p:cond delay="0"/>
                                  </p:stCondLst>
                                  <p:iterate type="el" backwards="0">
                                    <p:tmAbs val="0"/>
                                  </p:iterate>
                                  <p:childTnLst>
                                    <p:set>
                                      <p:cBhvr>
                                        <p:cTn id="108" fill="hold"/>
                                        <p:tgtEl>
                                          <p:spTgt spid="5123"/>
                                        </p:tgtEl>
                                        <p:attrNameLst>
                                          <p:attrName>style.visibility</p:attrName>
                                        </p:attrNameLst>
                                      </p:cBhvr>
                                      <p:to>
                                        <p:strVal val="visible"/>
                                      </p:to>
                                    </p:set>
                                    <p:animEffect filter="dissolve" transition="in">
                                      <p:cBhvr>
                                        <p:cTn id="109" dur="500"/>
                                        <p:tgtEl>
                                          <p:spTgt spid="5123"/>
                                        </p:tgtEl>
                                      </p:cBhvr>
                                    </p:animEffect>
                                  </p:childTnLst>
                                </p:cTn>
                              </p:par>
                            </p:childTnLst>
                          </p:cTn>
                        </p:par>
                        <p:par>
                          <p:cTn id="110" fill="hold">
                            <p:stCondLst>
                              <p:cond delay="1000"/>
                            </p:stCondLst>
                            <p:childTnLst>
                              <p:par>
                                <p:cTn id="111" presetClass="entr" nodeType="afterEffect" presetID="9" grpId="22" fill="hold">
                                  <p:stCondLst>
                                    <p:cond delay="0"/>
                                  </p:stCondLst>
                                  <p:iterate type="el" backwards="0">
                                    <p:tmAbs val="0"/>
                                  </p:iterate>
                                  <p:childTnLst>
                                    <p:set>
                                      <p:cBhvr>
                                        <p:cTn id="112" fill="hold"/>
                                        <p:tgtEl>
                                          <p:spTgt spid="5122"/>
                                        </p:tgtEl>
                                        <p:attrNameLst>
                                          <p:attrName>style.visibility</p:attrName>
                                        </p:attrNameLst>
                                      </p:cBhvr>
                                      <p:to>
                                        <p:strVal val="visible"/>
                                      </p:to>
                                    </p:set>
                                    <p:animEffect filter="dissolve" transition="in">
                                      <p:cBhvr>
                                        <p:cTn id="113" dur="500"/>
                                        <p:tgtEl>
                                          <p:spTgt spid="5122"/>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ID="9" grpId="23" fill="hold">
                                  <p:stCondLst>
                                    <p:cond delay="0"/>
                                  </p:stCondLst>
                                  <p:iterate type="el" backwards="0">
                                    <p:tmAbs val="0"/>
                                  </p:iterate>
                                  <p:childTnLst>
                                    <p:set>
                                      <p:cBhvr>
                                        <p:cTn id="117" fill="hold"/>
                                        <p:tgtEl>
                                          <p:spTgt spid="5116"/>
                                        </p:tgtEl>
                                        <p:attrNameLst>
                                          <p:attrName>style.visibility</p:attrName>
                                        </p:attrNameLst>
                                      </p:cBhvr>
                                      <p:to>
                                        <p:strVal val="visible"/>
                                      </p:to>
                                    </p:set>
                                    <p:animEffect filter="dissolve" transition="in">
                                      <p:cBhvr>
                                        <p:cTn id="118" dur="500"/>
                                        <p:tgtEl>
                                          <p:spTgt spid="5116"/>
                                        </p:tgtEl>
                                      </p:cBhvr>
                                    </p:animEffect>
                                  </p:childTnLst>
                                </p:cTn>
                              </p:par>
                            </p:childTnLst>
                          </p:cTn>
                        </p:par>
                        <p:par>
                          <p:cTn id="119" fill="hold">
                            <p:stCondLst>
                              <p:cond delay="500"/>
                            </p:stCondLst>
                            <p:childTnLst>
                              <p:par>
                                <p:cTn id="120" presetClass="entr" nodeType="afterEffect" presetID="9" grpId="24" fill="hold">
                                  <p:stCondLst>
                                    <p:cond delay="0"/>
                                  </p:stCondLst>
                                  <p:iterate type="el" backwards="0">
                                    <p:tmAbs val="0"/>
                                  </p:iterate>
                                  <p:childTnLst>
                                    <p:set>
                                      <p:cBhvr>
                                        <p:cTn id="121" fill="hold"/>
                                        <p:tgtEl>
                                          <p:spTgt spid="5117"/>
                                        </p:tgtEl>
                                        <p:attrNameLst>
                                          <p:attrName>style.visibility</p:attrName>
                                        </p:attrNameLst>
                                      </p:cBhvr>
                                      <p:to>
                                        <p:strVal val="visible"/>
                                      </p:to>
                                    </p:set>
                                    <p:animEffect filter="dissolve" transition="in">
                                      <p:cBhvr>
                                        <p:cTn id="122" dur="500"/>
                                        <p:tgtEl>
                                          <p:spTgt spid="5117"/>
                                        </p:tgtEl>
                                      </p:cBhvr>
                                    </p:animEffect>
                                  </p:childTnLst>
                                </p:cTn>
                              </p:par>
                            </p:childTnLst>
                          </p:cTn>
                        </p:par>
                        <p:par>
                          <p:cTn id="123" fill="hold">
                            <p:stCondLst>
                              <p:cond delay="1000"/>
                            </p:stCondLst>
                            <p:childTnLst>
                              <p:par>
                                <p:cTn id="124" presetClass="entr" nodeType="afterEffect" presetID="9" grpId="25" fill="hold">
                                  <p:stCondLst>
                                    <p:cond delay="0"/>
                                  </p:stCondLst>
                                  <p:iterate type="el" backwards="0">
                                    <p:tmAbs val="0"/>
                                  </p:iterate>
                                  <p:childTnLst>
                                    <p:set>
                                      <p:cBhvr>
                                        <p:cTn id="125" fill="hold"/>
                                        <p:tgtEl>
                                          <p:spTgt spid="5118"/>
                                        </p:tgtEl>
                                        <p:attrNameLst>
                                          <p:attrName>style.visibility</p:attrName>
                                        </p:attrNameLst>
                                      </p:cBhvr>
                                      <p:to>
                                        <p:strVal val="visible"/>
                                      </p:to>
                                    </p:set>
                                    <p:animEffect filter="dissolve" transition="in">
                                      <p:cBhvr>
                                        <p:cTn id="126" dur="500"/>
                                        <p:tgtEl>
                                          <p:spTgt spid="5118"/>
                                        </p:tgtEl>
                                      </p:cBhvr>
                                    </p:animEffect>
                                  </p:childTnLst>
                                </p:cTn>
                              </p:par>
                            </p:childTnLst>
                          </p:cTn>
                        </p:par>
                      </p:childTnLst>
                    </p:cTn>
                  </p:par>
                  <p:par>
                    <p:cTn id="127" fill="hold">
                      <p:stCondLst>
                        <p:cond delay="indefinite"/>
                      </p:stCondLst>
                      <p:childTnLst>
                        <p:par>
                          <p:cTn id="128" fill="hold">
                            <p:stCondLst>
                              <p:cond delay="0"/>
                            </p:stCondLst>
                            <p:childTnLst>
                              <p:par>
                                <p:cTn id="129" presetClass="entr" nodeType="clickEffect" presetID="9" grpId="26" fill="hold">
                                  <p:stCondLst>
                                    <p:cond delay="0"/>
                                  </p:stCondLst>
                                  <p:iterate type="el" backwards="0">
                                    <p:tmAbs val="0"/>
                                  </p:iterate>
                                  <p:childTnLst>
                                    <p:set>
                                      <p:cBhvr>
                                        <p:cTn id="130" fill="hold"/>
                                        <p:tgtEl>
                                          <p:spTgt spid="5126"/>
                                        </p:tgtEl>
                                        <p:attrNameLst>
                                          <p:attrName>style.visibility</p:attrName>
                                        </p:attrNameLst>
                                      </p:cBhvr>
                                      <p:to>
                                        <p:strVal val="visible"/>
                                      </p:to>
                                    </p:set>
                                    <p:animEffect filter="dissolve" transition="in">
                                      <p:cBhvr>
                                        <p:cTn id="131" dur="500"/>
                                        <p:tgtEl>
                                          <p:spTgt spid="5126"/>
                                        </p:tgtEl>
                                      </p:cBhvr>
                                    </p:animEffect>
                                  </p:childTnLst>
                                </p:cTn>
                              </p:par>
                            </p:childTnLst>
                          </p:cTn>
                        </p:par>
                        <p:par>
                          <p:cTn id="132" fill="hold">
                            <p:stCondLst>
                              <p:cond delay="500"/>
                            </p:stCondLst>
                            <p:childTnLst>
                              <p:par>
                                <p:cTn id="133" presetClass="entr" nodeType="afterEffect" presetID="9" grpId="27" fill="hold">
                                  <p:stCondLst>
                                    <p:cond delay="0"/>
                                  </p:stCondLst>
                                  <p:iterate type="el" backwards="0">
                                    <p:tmAbs val="0"/>
                                  </p:iterate>
                                  <p:childTnLst>
                                    <p:set>
                                      <p:cBhvr>
                                        <p:cTn id="134" fill="hold"/>
                                        <p:tgtEl>
                                          <p:spTgt spid="5127"/>
                                        </p:tgtEl>
                                        <p:attrNameLst>
                                          <p:attrName>style.visibility</p:attrName>
                                        </p:attrNameLst>
                                      </p:cBhvr>
                                      <p:to>
                                        <p:strVal val="visible"/>
                                      </p:to>
                                    </p:set>
                                    <p:animEffect filter="dissolve" transition="in">
                                      <p:cBhvr>
                                        <p:cTn id="135" dur="500"/>
                                        <p:tgtEl>
                                          <p:spTgt spid="5127"/>
                                        </p:tgtEl>
                                      </p:cBhvr>
                                    </p:animEffect>
                                  </p:childTnLst>
                                </p:cTn>
                              </p:par>
                            </p:childTnLst>
                          </p:cTn>
                        </p:par>
                        <p:par>
                          <p:cTn id="136" fill="hold">
                            <p:stCondLst>
                              <p:cond delay="1000"/>
                            </p:stCondLst>
                            <p:childTnLst>
                              <p:par>
                                <p:cTn id="137" presetClass="entr" nodeType="afterEffect" presetID="9" grpId="28" fill="hold">
                                  <p:stCondLst>
                                    <p:cond delay="0"/>
                                  </p:stCondLst>
                                  <p:iterate type="el" backwards="0">
                                    <p:tmAbs val="0"/>
                                  </p:iterate>
                                  <p:childTnLst>
                                    <p:set>
                                      <p:cBhvr>
                                        <p:cTn id="138" fill="hold"/>
                                        <p:tgtEl>
                                          <p:spTgt spid="5128"/>
                                        </p:tgtEl>
                                        <p:attrNameLst>
                                          <p:attrName>style.visibility</p:attrName>
                                        </p:attrNameLst>
                                      </p:cBhvr>
                                      <p:to>
                                        <p:strVal val="visible"/>
                                      </p:to>
                                    </p:set>
                                    <p:animEffect filter="dissolve" transition="in">
                                      <p:cBhvr>
                                        <p:cTn id="139" dur="500"/>
                                        <p:tgtEl>
                                          <p:spTgt spid="512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113" grpId="17"/>
      <p:bldP build="whole" bldLvl="1" animBg="1" rev="0" advAuto="0" spid="5103" grpId="13"/>
      <p:bldP build="whole" bldLvl="1" animBg="1" rev="0" advAuto="0" spid="5094" grpId="4"/>
      <p:bldP build="whole" bldLvl="1" animBg="1" rev="0" advAuto="0" spid="5104" grpId="5"/>
      <p:bldP build="whole" bldLvl="1" animBg="1" rev="0" advAuto="0" spid="5100" grpId="10"/>
      <p:bldP build="whole" bldLvl="1" animBg="1" rev="0" advAuto="0" spid="5116" grpId="23"/>
      <p:bldP build="whole" bldLvl="1" animBg="1" rev="0" advAuto="0" spid="5118" grpId="25"/>
      <p:bldP build="whole" bldLvl="1" animBg="1" rev="0" advAuto="0" spid="5079" grpId="3"/>
      <p:bldP build="p" bldLvl="1" animBg="1" rev="0" advAuto="0" spid="5081" grpId="1"/>
      <p:bldP build="whole" bldLvl="1" animBg="1" rev="0" advAuto="0" spid="5107" grpId="14"/>
      <p:bldP build="whole" bldLvl="1" animBg="1" rev="0" advAuto="0" spid="5091" grpId="12"/>
      <p:bldP build="whole" bldLvl="1" animBg="1" rev="0" advAuto="0" spid="5088" grpId="9"/>
      <p:bldP build="whole" bldLvl="1" animBg="1" rev="0" advAuto="0" spid="5111" grpId="19"/>
      <p:bldP build="whole" bldLvl="1" animBg="1" rev="0" advAuto="0" spid="5117" grpId="24"/>
      <p:bldP build="whole" bldLvl="1" animBg="1" rev="0" advAuto="0" spid="5122" grpId="22"/>
      <p:bldP build="whole" bldLvl="1" animBg="1" rev="0" advAuto="0" spid="5106" grpId="11"/>
      <p:bldP build="p" bldLvl="1" animBg="1" rev="0" advAuto="0" spid="5080" grpId="2"/>
      <p:bldP build="whole" bldLvl="1" animBg="1" rev="0" advAuto="0" spid="5085" grpId="6"/>
      <p:bldP build="whole" bldLvl="1" animBg="1" rev="0" advAuto="0" spid="5121" grpId="20"/>
      <p:bldP build="whole" bldLvl="1" animBg="1" rev="0" advAuto="0" spid="5123" grpId="21"/>
      <p:bldP build="whole" bldLvl="1" animBg="1" rev="0" advAuto="0" spid="5126" grpId="26"/>
      <p:bldP build="whole" bldLvl="1" animBg="1" rev="0" advAuto="0" spid="5112" grpId="18"/>
      <p:bldP build="whole" bldLvl="1" animBg="1" rev="0" advAuto="0" spid="5108" grpId="16"/>
      <p:bldP build="whole" bldLvl="1" animBg="1" rev="0" advAuto="0" spid="5127" grpId="27"/>
      <p:bldP build="whole" bldLvl="1" animBg="1" rev="0" advAuto="0" spid="5128" grpId="28"/>
      <p:bldP build="whole" bldLvl="1" animBg="1" rev="0" advAuto="0" spid="5105" grpId="8"/>
      <p:bldP build="whole" bldLvl="1" animBg="1" rev="0" advAuto="0" spid="5097" grpId="7"/>
      <p:bldP build="whole" bldLvl="1" animBg="1" rev="0" advAuto="0" spid="5129" grpId="15"/>
    </p:bldLst>
  </p:timing>
</p:sld>
</file>

<file path=ppt/slides/slide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850" name="Shape 850"/>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851" name="Shape 851"/>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Advantages for consumers</a:t>
            </a:r>
          </a:p>
        </p:txBody>
      </p:sp>
      <p:sp>
        <p:nvSpPr>
          <p:cNvPr id="852" name="Shape 852"/>
          <p:cNvSpPr/>
          <p:nvPr>
            <p:ph type="sldNum" sz="quarter" idx="2"/>
          </p:nvPr>
        </p:nvSpPr>
        <p:spPr>
          <a:xfrm>
            <a:off x="11623602" y="445801"/>
            <a:ext cx="127001"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871" name="Group 871"/>
          <p:cNvGrpSpPr/>
          <p:nvPr/>
        </p:nvGrpSpPr>
        <p:grpSpPr>
          <a:xfrm>
            <a:off x="4241970" y="1722473"/>
            <a:ext cx="3708062" cy="4157339"/>
            <a:chOff x="0" y="0"/>
            <a:chExt cx="3708060" cy="4157337"/>
          </a:xfrm>
        </p:grpSpPr>
        <p:grpSp>
          <p:nvGrpSpPr>
            <p:cNvPr id="855" name="Group 855"/>
            <p:cNvGrpSpPr/>
            <p:nvPr/>
          </p:nvGrpSpPr>
          <p:grpSpPr>
            <a:xfrm>
              <a:off x="1461461" y="0"/>
              <a:ext cx="785139" cy="785139"/>
              <a:chOff x="0" y="0"/>
              <a:chExt cx="785138" cy="785138"/>
            </a:xfrm>
          </p:grpSpPr>
          <p:sp>
            <p:nvSpPr>
              <p:cNvPr id="853" name="Shape 853"/>
              <p:cNvSpPr/>
              <p:nvPr/>
            </p:nvSpPr>
            <p:spPr>
              <a:xfrm>
                <a:off x="-1" y="-1"/>
                <a:ext cx="785140" cy="78514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854" name="Shape 854"/>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858" name="Group 858"/>
            <p:cNvGrpSpPr/>
            <p:nvPr/>
          </p:nvGrpSpPr>
          <p:grpSpPr>
            <a:xfrm>
              <a:off x="1461461" y="3372199"/>
              <a:ext cx="785139" cy="785139"/>
              <a:chOff x="0" y="0"/>
              <a:chExt cx="785138" cy="785138"/>
            </a:xfrm>
          </p:grpSpPr>
          <p:sp>
            <p:nvSpPr>
              <p:cNvPr id="856" name="Shape 856"/>
              <p:cNvSpPr/>
              <p:nvPr/>
            </p:nvSpPr>
            <p:spPr>
              <a:xfrm>
                <a:off x="-1" y="-1"/>
                <a:ext cx="785140" cy="78514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857" name="Shape 857"/>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ê</a:t>
                </a:r>
              </a:p>
            </p:txBody>
          </p:sp>
        </p:grpSp>
        <p:grpSp>
          <p:nvGrpSpPr>
            <p:cNvPr id="861" name="Group 861"/>
            <p:cNvGrpSpPr/>
            <p:nvPr/>
          </p:nvGrpSpPr>
          <p:grpSpPr>
            <a:xfrm>
              <a:off x="2922922" y="2529766"/>
              <a:ext cx="785139" cy="785139"/>
              <a:chOff x="0" y="0"/>
              <a:chExt cx="785138" cy="785138"/>
            </a:xfrm>
          </p:grpSpPr>
          <p:sp>
            <p:nvSpPr>
              <p:cNvPr id="859" name="Shape 859"/>
              <p:cNvSpPr/>
              <p:nvPr/>
            </p:nvSpPr>
            <p:spPr>
              <a:xfrm>
                <a:off x="-1" y="-1"/>
                <a:ext cx="785140" cy="78514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860" name="Shape 860"/>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864" name="Group 864"/>
            <p:cNvGrpSpPr/>
            <p:nvPr/>
          </p:nvGrpSpPr>
          <p:grpSpPr>
            <a:xfrm>
              <a:off x="2922922" y="842431"/>
              <a:ext cx="785139" cy="785139"/>
              <a:chOff x="0" y="0"/>
              <a:chExt cx="785138" cy="785138"/>
            </a:xfrm>
          </p:grpSpPr>
          <p:sp>
            <p:nvSpPr>
              <p:cNvPr id="862" name="Shape 862"/>
              <p:cNvSpPr/>
              <p:nvPr/>
            </p:nvSpPr>
            <p:spPr>
              <a:xfrm>
                <a:off x="-1" y="-1"/>
                <a:ext cx="785140" cy="78514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863" name="Shape 863"/>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867" name="Group 867"/>
            <p:cNvGrpSpPr/>
            <p:nvPr/>
          </p:nvGrpSpPr>
          <p:grpSpPr>
            <a:xfrm>
              <a:off x="0" y="2529766"/>
              <a:ext cx="785139" cy="785139"/>
              <a:chOff x="0" y="0"/>
              <a:chExt cx="785138" cy="785138"/>
            </a:xfrm>
          </p:grpSpPr>
          <p:sp>
            <p:nvSpPr>
              <p:cNvPr id="865" name="Shape 865"/>
              <p:cNvSpPr/>
              <p:nvPr/>
            </p:nvSpPr>
            <p:spPr>
              <a:xfrm>
                <a:off x="-1" y="-1"/>
                <a:ext cx="785140" cy="78514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866" name="Shape 866"/>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870" name="Group 870"/>
            <p:cNvGrpSpPr/>
            <p:nvPr/>
          </p:nvGrpSpPr>
          <p:grpSpPr>
            <a:xfrm>
              <a:off x="0" y="842431"/>
              <a:ext cx="785139" cy="785139"/>
              <a:chOff x="0" y="0"/>
              <a:chExt cx="785138" cy="785138"/>
            </a:xfrm>
          </p:grpSpPr>
          <p:sp>
            <p:nvSpPr>
              <p:cNvPr id="868" name="Shape 868"/>
              <p:cNvSpPr/>
              <p:nvPr/>
            </p:nvSpPr>
            <p:spPr>
              <a:xfrm>
                <a:off x="-1" y="-1"/>
                <a:ext cx="785140" cy="78514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69" name="Shape 869"/>
              <p:cNvSpPr/>
              <p:nvPr/>
            </p:nvSpPr>
            <p:spPr>
              <a:xfrm>
                <a:off x="114980" y="207148"/>
                <a:ext cx="55517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u</a:t>
                </a:r>
              </a:p>
            </p:txBody>
          </p:sp>
        </p:grpSp>
      </p:grpSp>
      <p:grpSp>
        <p:nvGrpSpPr>
          <p:cNvPr id="877" name="Group 877"/>
          <p:cNvGrpSpPr/>
          <p:nvPr/>
        </p:nvGrpSpPr>
        <p:grpSpPr>
          <a:xfrm>
            <a:off x="8626355" y="2250713"/>
            <a:ext cx="2548553" cy="1194579"/>
            <a:chOff x="0" y="0"/>
            <a:chExt cx="2548551" cy="1194578"/>
          </a:xfrm>
        </p:grpSpPr>
        <p:grpSp>
          <p:nvGrpSpPr>
            <p:cNvPr id="874" name="Group 874"/>
            <p:cNvGrpSpPr/>
            <p:nvPr/>
          </p:nvGrpSpPr>
          <p:grpSpPr>
            <a:xfrm>
              <a:off x="0" y="1"/>
              <a:ext cx="585788" cy="585788"/>
              <a:chOff x="0" y="0"/>
              <a:chExt cx="585787" cy="585787"/>
            </a:xfrm>
          </p:grpSpPr>
          <p:sp>
            <p:nvSpPr>
              <p:cNvPr id="872" name="Shape 872"/>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73" name="Shape 873"/>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2</a:t>
                </a:r>
              </a:p>
            </p:txBody>
          </p:sp>
        </p:grpSp>
        <p:sp>
          <p:nvSpPr>
            <p:cNvPr id="875" name="Shape 875"/>
            <p:cNvSpPr/>
            <p:nvPr/>
          </p:nvSpPr>
          <p:spPr>
            <a:xfrm>
              <a:off x="822190" y="280178"/>
              <a:ext cx="1726362" cy="914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000">
                  <a:solidFill>
                    <a:srgbClr val="595959"/>
                  </a:solidFill>
                </a:defRPr>
              </a:lvl1pPr>
            </a:lstStyle>
            <a:p>
              <a:pPr/>
              <a:r>
                <a:t>Consumers can join to other consumers to acquire currencies in volume to increase discount or advantages</a:t>
              </a:r>
            </a:p>
          </p:txBody>
        </p:sp>
        <p:sp>
          <p:nvSpPr>
            <p:cNvPr id="876" name="Shape 876"/>
            <p:cNvSpPr/>
            <p:nvPr/>
          </p:nvSpPr>
          <p:spPr>
            <a:xfrm>
              <a:off x="807905" y="0"/>
              <a:ext cx="173852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Collaborative economy</a:t>
              </a:r>
            </a:p>
          </p:txBody>
        </p:sp>
      </p:grpSp>
      <p:grpSp>
        <p:nvGrpSpPr>
          <p:cNvPr id="883" name="Group 883"/>
          <p:cNvGrpSpPr/>
          <p:nvPr/>
        </p:nvGrpSpPr>
        <p:grpSpPr>
          <a:xfrm>
            <a:off x="8626355" y="3521678"/>
            <a:ext cx="2548553" cy="1004079"/>
            <a:chOff x="0" y="0"/>
            <a:chExt cx="2548551" cy="1004078"/>
          </a:xfrm>
        </p:grpSpPr>
        <p:grpSp>
          <p:nvGrpSpPr>
            <p:cNvPr id="880" name="Group 880"/>
            <p:cNvGrpSpPr/>
            <p:nvPr/>
          </p:nvGrpSpPr>
          <p:grpSpPr>
            <a:xfrm>
              <a:off x="0" y="1"/>
              <a:ext cx="585788" cy="585788"/>
              <a:chOff x="0" y="0"/>
              <a:chExt cx="585787" cy="585787"/>
            </a:xfrm>
          </p:grpSpPr>
          <p:sp>
            <p:nvSpPr>
              <p:cNvPr id="878" name="Shape 878"/>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79" name="Shape 879"/>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4</a:t>
                </a:r>
              </a:p>
            </p:txBody>
          </p:sp>
        </p:grpSp>
        <p:sp>
          <p:nvSpPr>
            <p:cNvPr id="881" name="Shape 881"/>
            <p:cNvSpPr/>
            <p:nvPr/>
          </p:nvSpPr>
          <p:spPr>
            <a:xfrm>
              <a:off x="822190" y="280178"/>
              <a:ext cx="1726362" cy="723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000">
                  <a:solidFill>
                    <a:srgbClr val="595959"/>
                  </a:solidFill>
                </a:defRPr>
              </a:lvl1pPr>
            </a:lstStyle>
            <a:p>
              <a:pPr/>
              <a:r>
                <a:t>consumers can send currencies to other consumers . endowing the transfer with intelligence and conditions</a:t>
              </a:r>
            </a:p>
          </p:txBody>
        </p:sp>
        <p:sp>
          <p:nvSpPr>
            <p:cNvPr id="882" name="Shape 882"/>
            <p:cNvSpPr/>
            <p:nvPr/>
          </p:nvSpPr>
          <p:spPr>
            <a:xfrm>
              <a:off x="807905" y="0"/>
              <a:ext cx="173852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P2P transfers</a:t>
              </a:r>
            </a:p>
          </p:txBody>
        </p:sp>
      </p:grpSp>
      <p:grpSp>
        <p:nvGrpSpPr>
          <p:cNvPr id="889" name="Group 889"/>
          <p:cNvGrpSpPr/>
          <p:nvPr/>
        </p:nvGrpSpPr>
        <p:grpSpPr>
          <a:xfrm>
            <a:off x="8626355" y="4871418"/>
            <a:ext cx="2546434" cy="610379"/>
            <a:chOff x="0" y="0"/>
            <a:chExt cx="2546433" cy="610378"/>
          </a:xfrm>
        </p:grpSpPr>
        <p:grpSp>
          <p:nvGrpSpPr>
            <p:cNvPr id="886" name="Group 886"/>
            <p:cNvGrpSpPr/>
            <p:nvPr/>
          </p:nvGrpSpPr>
          <p:grpSpPr>
            <a:xfrm>
              <a:off x="0" y="1"/>
              <a:ext cx="585788" cy="585788"/>
              <a:chOff x="0" y="0"/>
              <a:chExt cx="585787" cy="585787"/>
            </a:xfrm>
          </p:grpSpPr>
          <p:sp>
            <p:nvSpPr>
              <p:cNvPr id="884" name="Shape 884"/>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85" name="Shape 885"/>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6</a:t>
                </a:r>
              </a:p>
            </p:txBody>
          </p:sp>
        </p:grpSp>
        <p:sp>
          <p:nvSpPr>
            <p:cNvPr id="887" name="Shape 887"/>
            <p:cNvSpPr/>
            <p:nvPr/>
          </p:nvSpPr>
          <p:spPr>
            <a:xfrm>
              <a:off x="813988" y="267478"/>
              <a:ext cx="1726362" cy="342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25000"/>
                </a:lnSpc>
                <a:defRPr sz="1000">
                  <a:solidFill>
                    <a:srgbClr val="595959"/>
                  </a:solidFill>
                </a:defRPr>
              </a:lvl1pPr>
            </a:lstStyle>
            <a:p>
              <a:pPr/>
              <a:r>
                <a:t>Consumers can finance their purchase for the merchants</a:t>
              </a:r>
            </a:p>
          </p:txBody>
        </p:sp>
        <p:sp>
          <p:nvSpPr>
            <p:cNvPr id="888" name="Shape 888"/>
            <p:cNvSpPr/>
            <p:nvPr/>
          </p:nvSpPr>
          <p:spPr>
            <a:xfrm>
              <a:off x="807905" y="0"/>
              <a:ext cx="173852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Financing purchases</a:t>
              </a:r>
            </a:p>
          </p:txBody>
        </p:sp>
      </p:grpSp>
      <p:grpSp>
        <p:nvGrpSpPr>
          <p:cNvPr id="895" name="Group 895"/>
          <p:cNvGrpSpPr/>
          <p:nvPr/>
        </p:nvGrpSpPr>
        <p:grpSpPr>
          <a:xfrm>
            <a:off x="853878" y="2151192"/>
            <a:ext cx="2711770" cy="1271083"/>
            <a:chOff x="0" y="0"/>
            <a:chExt cx="2711769" cy="1271081"/>
          </a:xfrm>
        </p:grpSpPr>
        <p:grpSp>
          <p:nvGrpSpPr>
            <p:cNvPr id="892" name="Group 892"/>
            <p:cNvGrpSpPr/>
            <p:nvPr/>
          </p:nvGrpSpPr>
          <p:grpSpPr>
            <a:xfrm>
              <a:off x="2088465" y="1"/>
              <a:ext cx="623305" cy="623304"/>
              <a:chOff x="0" y="0"/>
              <a:chExt cx="623303" cy="623303"/>
            </a:xfrm>
          </p:grpSpPr>
          <p:sp>
            <p:nvSpPr>
              <p:cNvPr id="890" name="Shape 890"/>
              <p:cNvSpPr/>
              <p:nvPr/>
            </p:nvSpPr>
            <p:spPr>
              <a:xfrm flipH="1">
                <a:off x="0" y="0"/>
                <a:ext cx="623304" cy="623304"/>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891" name="Shape 891"/>
              <p:cNvSpPr/>
              <p:nvPr/>
            </p:nvSpPr>
            <p:spPr>
              <a:xfrm>
                <a:off x="91282" y="134626"/>
                <a:ext cx="440741" cy="35405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noAutofit/>
              </a:bodyPr>
              <a:lstStyle>
                <a:lvl1pPr algn="ctr">
                  <a:defRPr sz="1600">
                    <a:solidFill>
                      <a:srgbClr val="FFFFFF"/>
                    </a:solidFill>
                    <a:latin typeface="FontAwesome"/>
                    <a:ea typeface="FontAwesome"/>
                    <a:cs typeface="FontAwesome"/>
                    <a:sym typeface="FontAwesome"/>
                  </a:defRPr>
                </a:lvl1pPr>
              </a:lstStyle>
              <a:p>
                <a:pPr/>
                <a:r>
                  <a:t>1</a:t>
                </a:r>
              </a:p>
            </p:txBody>
          </p:sp>
        </p:grpSp>
        <p:sp>
          <p:nvSpPr>
            <p:cNvPr id="893" name="Shape 893"/>
            <p:cNvSpPr/>
            <p:nvPr/>
          </p:nvSpPr>
          <p:spPr>
            <a:xfrm>
              <a:off x="0" y="298121"/>
              <a:ext cx="1836922" cy="9729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r" defTabSz="685800">
                <a:lnSpc>
                  <a:spcPct val="125000"/>
                </a:lnSpc>
                <a:defRPr sz="1000">
                  <a:solidFill>
                    <a:srgbClr val="595959"/>
                  </a:solidFill>
                </a:defRPr>
              </a:lvl1pPr>
            </a:lstStyle>
            <a:p>
              <a:pPr/>
              <a:r>
                <a:t>As merchants can save money through cryptocurrencies, they can  move part of the saving to consumers</a:t>
              </a:r>
            </a:p>
          </p:txBody>
        </p:sp>
        <p:sp>
          <p:nvSpPr>
            <p:cNvPr id="894" name="Shape 894"/>
            <p:cNvSpPr/>
            <p:nvPr/>
          </p:nvSpPr>
          <p:spPr>
            <a:xfrm>
              <a:off x="2256" y="0"/>
              <a:ext cx="1849868" cy="21621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Purchase with discount</a:t>
              </a:r>
            </a:p>
          </p:txBody>
        </p:sp>
      </p:grpSp>
      <p:grpSp>
        <p:nvGrpSpPr>
          <p:cNvPr id="901" name="Group 901"/>
          <p:cNvGrpSpPr/>
          <p:nvPr/>
        </p:nvGrpSpPr>
        <p:grpSpPr>
          <a:xfrm>
            <a:off x="1012529" y="3521678"/>
            <a:ext cx="2548555" cy="813579"/>
            <a:chOff x="0" y="0"/>
            <a:chExt cx="2548554" cy="813578"/>
          </a:xfrm>
        </p:grpSpPr>
        <p:grpSp>
          <p:nvGrpSpPr>
            <p:cNvPr id="898" name="Group 898"/>
            <p:cNvGrpSpPr/>
            <p:nvPr/>
          </p:nvGrpSpPr>
          <p:grpSpPr>
            <a:xfrm>
              <a:off x="1962766" y="1"/>
              <a:ext cx="585789" cy="585788"/>
              <a:chOff x="0" y="0"/>
              <a:chExt cx="585787" cy="585787"/>
            </a:xfrm>
          </p:grpSpPr>
          <p:sp>
            <p:nvSpPr>
              <p:cNvPr id="896" name="Shape 896"/>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897" name="Shape 897"/>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3</a:t>
                </a:r>
              </a:p>
            </p:txBody>
          </p:sp>
        </p:grpSp>
        <p:sp>
          <p:nvSpPr>
            <p:cNvPr id="899" name="Shape 899"/>
            <p:cNvSpPr/>
            <p:nvPr/>
          </p:nvSpPr>
          <p:spPr>
            <a:xfrm>
              <a:off x="0" y="280178"/>
              <a:ext cx="1726362" cy="533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125000"/>
                </a:lnSpc>
                <a:defRPr sz="1000">
                  <a:solidFill>
                    <a:srgbClr val="595959"/>
                  </a:solidFill>
                </a:defRPr>
              </a:lvl1pPr>
            </a:lstStyle>
            <a:p>
              <a:pPr/>
              <a:r>
                <a:t>Consumers can pay in different merchants with the same cryptocurrency</a:t>
              </a:r>
            </a:p>
          </p:txBody>
        </p:sp>
        <p:sp>
          <p:nvSpPr>
            <p:cNvPr id="900" name="Shape 900"/>
            <p:cNvSpPr/>
            <p:nvPr/>
          </p:nvSpPr>
          <p:spPr>
            <a:xfrm>
              <a:off x="2121" y="0"/>
              <a:ext cx="1738528"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90000"/>
                </a:lnSpc>
                <a:spcBef>
                  <a:spcPts val="700"/>
                </a:spcBef>
                <a:defRPr sz="1300">
                  <a:solidFill>
                    <a:srgbClr val="F23B48"/>
                  </a:solidFill>
                  <a:latin typeface="Lato"/>
                  <a:ea typeface="Lato"/>
                  <a:cs typeface="Lato"/>
                  <a:sym typeface="Lato"/>
                </a:defRPr>
              </a:lvl1pPr>
            </a:lstStyle>
            <a:p>
              <a:pPr/>
              <a:r>
                <a:t>Open ecosystem</a:t>
              </a:r>
            </a:p>
          </p:txBody>
        </p:sp>
      </p:grpSp>
      <p:grpSp>
        <p:nvGrpSpPr>
          <p:cNvPr id="907" name="Group 907"/>
          <p:cNvGrpSpPr/>
          <p:nvPr/>
        </p:nvGrpSpPr>
        <p:grpSpPr>
          <a:xfrm>
            <a:off x="321359" y="4871418"/>
            <a:ext cx="3239725" cy="1194579"/>
            <a:chOff x="-691170" y="0"/>
            <a:chExt cx="3239724" cy="1194578"/>
          </a:xfrm>
        </p:grpSpPr>
        <p:grpSp>
          <p:nvGrpSpPr>
            <p:cNvPr id="904" name="Group 904"/>
            <p:cNvGrpSpPr/>
            <p:nvPr/>
          </p:nvGrpSpPr>
          <p:grpSpPr>
            <a:xfrm>
              <a:off x="1962766" y="1"/>
              <a:ext cx="585789" cy="585788"/>
              <a:chOff x="0" y="0"/>
              <a:chExt cx="585787" cy="585787"/>
            </a:xfrm>
          </p:grpSpPr>
          <p:sp>
            <p:nvSpPr>
              <p:cNvPr id="902" name="Shape 902"/>
              <p:cNvSpPr/>
              <p:nvPr/>
            </p:nvSpPr>
            <p:spPr>
              <a:xfrm flipH="1">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03" name="Shape 903"/>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5</a:t>
                </a:r>
              </a:p>
            </p:txBody>
          </p:sp>
        </p:grpSp>
        <p:sp>
          <p:nvSpPr>
            <p:cNvPr id="905" name="Shape 905"/>
            <p:cNvSpPr/>
            <p:nvPr/>
          </p:nvSpPr>
          <p:spPr>
            <a:xfrm>
              <a:off x="0" y="280178"/>
              <a:ext cx="1726362" cy="914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125000"/>
                </a:lnSpc>
                <a:defRPr sz="1000">
                  <a:solidFill>
                    <a:srgbClr val="595959"/>
                  </a:solidFill>
                </a:defRPr>
              </a:lvl1pPr>
            </a:lstStyle>
            <a:p>
              <a:pPr/>
              <a:r>
                <a:t>Consumers can always acquire the currency when they need and trade the currency with the guarantee of the price soil they acquired</a:t>
              </a:r>
            </a:p>
          </p:txBody>
        </p:sp>
        <p:sp>
          <p:nvSpPr>
            <p:cNvPr id="906" name="Shape 906"/>
            <p:cNvSpPr/>
            <p:nvPr/>
          </p:nvSpPr>
          <p:spPr>
            <a:xfrm>
              <a:off x="-691171" y="0"/>
              <a:ext cx="2431820"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Convenience and No expiration</a:t>
              </a:r>
            </a:p>
          </p:txBody>
        </p:sp>
      </p:grpSp>
      <p:pic>
        <p:nvPicPr>
          <p:cNvPr id="908" name="pasted-image.png"/>
          <p:cNvPicPr>
            <a:picLocks noChangeAspect="1"/>
          </p:cNvPicPr>
          <p:nvPr>
            <p:ph type="pic" idx="13"/>
          </p:nvPr>
        </p:nvPicPr>
        <p:blipFill>
          <a:blip r:embed="rId2">
            <a:extLst/>
          </a:blip>
          <a:srcRect l="0" t="0" r="0" b="0"/>
          <a:stretch>
            <a:fillRect/>
          </a:stretch>
        </p:blipFill>
        <p:spPr>
          <a:xfrm>
            <a:off x="4364425" y="2069567"/>
            <a:ext cx="3463132" cy="34631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path>
            </a:pathLst>
          </a:custGeom>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851">
                                            <p:bg/>
                                          </p:spTgt>
                                        </p:tgtEl>
                                        <p:attrNameLst>
                                          <p:attrName>style.visibility</p:attrName>
                                        </p:attrNameLst>
                                      </p:cBhvr>
                                      <p:to>
                                        <p:strVal val="visible"/>
                                      </p:to>
                                    </p:set>
                                    <p:animEffect filter="wipe(left)" transition="in">
                                      <p:cBhvr>
                                        <p:cTn id="7" dur="500"/>
                                        <p:tgtEl>
                                          <p:spTgt spid="85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851">
                                            <p:txEl>
                                              <p:pRg st="0" end="0"/>
                                            </p:txEl>
                                          </p:spTgt>
                                        </p:tgtEl>
                                        <p:attrNameLst>
                                          <p:attrName>style.visibility</p:attrName>
                                        </p:attrNameLst>
                                      </p:cBhvr>
                                      <p:to>
                                        <p:strVal val="visible"/>
                                      </p:to>
                                    </p:set>
                                    <p:animEffect filter="wipe(left)" transition="in">
                                      <p:cBhvr>
                                        <p:cTn id="10" dur="500"/>
                                        <p:tgtEl>
                                          <p:spTgt spid="85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850">
                                            <p:bg/>
                                          </p:spTgt>
                                        </p:tgtEl>
                                        <p:attrNameLst>
                                          <p:attrName>style.visibility</p:attrName>
                                        </p:attrNameLst>
                                      </p:cBhvr>
                                      <p:to>
                                        <p:strVal val="visible"/>
                                      </p:to>
                                    </p:set>
                                    <p:animEffect filter="dissolve" transition="in">
                                      <p:cBhvr>
                                        <p:cTn id="15" dur="500"/>
                                        <p:tgtEl>
                                          <p:spTgt spid="85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850">
                                            <p:txEl>
                                              <p:pRg st="0" end="0"/>
                                            </p:txEl>
                                          </p:spTgt>
                                        </p:tgtEl>
                                        <p:attrNameLst>
                                          <p:attrName>style.visibility</p:attrName>
                                        </p:attrNameLst>
                                      </p:cBhvr>
                                      <p:to>
                                        <p:strVal val="visible"/>
                                      </p:to>
                                    </p:set>
                                    <p:animEffect filter="dissolve" transition="in">
                                      <p:cBhvr>
                                        <p:cTn id="18" dur="500"/>
                                        <p:tgtEl>
                                          <p:spTgt spid="85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895"/>
                                        </p:tgtEl>
                                        <p:attrNameLst>
                                          <p:attrName>style.visibility</p:attrName>
                                        </p:attrNameLst>
                                      </p:cBhvr>
                                      <p:to>
                                        <p:strVal val="visible"/>
                                      </p:to>
                                    </p:set>
                                    <p:animEffect filter="dissolve" transition="in">
                                      <p:cBhvr>
                                        <p:cTn id="23" dur="500"/>
                                        <p:tgtEl>
                                          <p:spTgt spid="895"/>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877"/>
                                        </p:tgtEl>
                                        <p:attrNameLst>
                                          <p:attrName>style.visibility</p:attrName>
                                        </p:attrNameLst>
                                      </p:cBhvr>
                                      <p:to>
                                        <p:strVal val="visible"/>
                                      </p:to>
                                    </p:set>
                                    <p:animEffect filter="dissolve" transition="in">
                                      <p:cBhvr>
                                        <p:cTn id="28" dur="500"/>
                                        <p:tgtEl>
                                          <p:spTgt spid="877"/>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901"/>
                                        </p:tgtEl>
                                        <p:attrNameLst>
                                          <p:attrName>style.visibility</p:attrName>
                                        </p:attrNameLst>
                                      </p:cBhvr>
                                      <p:to>
                                        <p:strVal val="visible"/>
                                      </p:to>
                                    </p:set>
                                    <p:animEffect filter="dissolve" transition="in">
                                      <p:cBhvr>
                                        <p:cTn id="33" dur="500"/>
                                        <p:tgtEl>
                                          <p:spTgt spid="901"/>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883"/>
                                        </p:tgtEl>
                                        <p:attrNameLst>
                                          <p:attrName>style.visibility</p:attrName>
                                        </p:attrNameLst>
                                      </p:cBhvr>
                                      <p:to>
                                        <p:strVal val="visible"/>
                                      </p:to>
                                    </p:set>
                                    <p:animEffect filter="dissolve" transition="in">
                                      <p:cBhvr>
                                        <p:cTn id="38" dur="500"/>
                                        <p:tgtEl>
                                          <p:spTgt spid="883"/>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907"/>
                                        </p:tgtEl>
                                        <p:attrNameLst>
                                          <p:attrName>style.visibility</p:attrName>
                                        </p:attrNameLst>
                                      </p:cBhvr>
                                      <p:to>
                                        <p:strVal val="visible"/>
                                      </p:to>
                                    </p:set>
                                    <p:animEffect filter="dissolve" transition="in">
                                      <p:cBhvr>
                                        <p:cTn id="43" dur="500"/>
                                        <p:tgtEl>
                                          <p:spTgt spid="907"/>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889"/>
                                        </p:tgtEl>
                                        <p:attrNameLst>
                                          <p:attrName>style.visibility</p:attrName>
                                        </p:attrNameLst>
                                      </p:cBhvr>
                                      <p:to>
                                        <p:strVal val="visible"/>
                                      </p:to>
                                    </p:set>
                                    <p:animEffect filter="dissolve" transition="in">
                                      <p:cBhvr>
                                        <p:cTn id="48" dur="500"/>
                                        <p:tgtEl>
                                          <p:spTgt spid="88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901" grpId="5"/>
      <p:bldP build="p" bldLvl="1" animBg="1" rev="0" advAuto="0" spid="851" grpId="1"/>
      <p:bldP build="whole" bldLvl="1" animBg="1" rev="0" advAuto="0" spid="895" grpId="3"/>
      <p:bldP build="whole" bldLvl="1" animBg="1" rev="0" advAuto="0" spid="877" grpId="4"/>
      <p:bldP build="whole" bldLvl="1" animBg="1" rev="0" advAuto="0" spid="889" grpId="8"/>
      <p:bldP build="p" bldLvl="1" animBg="1" rev="0" advAuto="0" spid="850" grpId="2"/>
      <p:bldP build="whole" bldLvl="1" animBg="1" rev="0" advAuto="0" spid="883" grpId="6"/>
      <p:bldP build="whole" bldLvl="1" animBg="1" rev="0" advAuto="0" spid="907" grpId="7"/>
    </p:bldLst>
  </p:timing>
</p:sld>
</file>

<file path=ppt/slides/slide8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131" name="Shape 5131"/>
          <p:cNvSpPr/>
          <p:nvPr/>
        </p:nvSpPr>
        <p:spPr>
          <a:xfrm>
            <a:off x="2324030" y="3629814"/>
            <a:ext cx="466767" cy="466767"/>
          </a:xfrm>
          <a:prstGeom prst="ellipse">
            <a:avLst/>
          </a:prstGeom>
          <a:solidFill>
            <a:srgbClr val="0D0D0D">
              <a:alpha val="10000"/>
            </a:srgbClr>
          </a:solidFill>
          <a:ln w="12700">
            <a:miter lim="400000"/>
          </a:ln>
        </p:spPr>
        <p:txBody>
          <a:bodyPr lIns="45719" rIns="45719" anchor="ctr"/>
          <a:lstStyle/>
          <a:p>
            <a:pPr algn="ctr">
              <a:defRPr>
                <a:solidFill>
                  <a:srgbClr val="FFFFFF"/>
                </a:solidFill>
              </a:defRPr>
            </a:pPr>
          </a:p>
        </p:txBody>
      </p:sp>
      <p:sp>
        <p:nvSpPr>
          <p:cNvPr id="5132" name="Shape 5132"/>
          <p:cNvSpPr/>
          <p:nvPr/>
        </p:nvSpPr>
        <p:spPr>
          <a:xfrm>
            <a:off x="1603914" y="3629814"/>
            <a:ext cx="466767" cy="466767"/>
          </a:xfrm>
          <a:prstGeom prst="ellipse">
            <a:avLst/>
          </a:prstGeom>
          <a:solidFill>
            <a:srgbClr val="0D0D0D">
              <a:alpha val="10000"/>
            </a:srgbClr>
          </a:solidFill>
          <a:ln w="12700">
            <a:miter lim="400000"/>
          </a:ln>
        </p:spPr>
        <p:txBody>
          <a:bodyPr lIns="45719" rIns="45719" anchor="ctr"/>
          <a:lstStyle/>
          <a:p>
            <a:pPr algn="ctr">
              <a:defRPr>
                <a:solidFill>
                  <a:srgbClr val="FFFFFF"/>
                </a:solidFill>
              </a:defRPr>
            </a:pPr>
          </a:p>
        </p:txBody>
      </p:sp>
      <p:sp>
        <p:nvSpPr>
          <p:cNvPr id="5133" name="Shape 5133"/>
          <p:cNvSpPr/>
          <p:nvPr/>
        </p:nvSpPr>
        <p:spPr>
          <a:xfrm>
            <a:off x="3516884" y="3629814"/>
            <a:ext cx="466767" cy="466767"/>
          </a:xfrm>
          <a:prstGeom prst="ellipse">
            <a:avLst/>
          </a:prstGeom>
          <a:solidFill>
            <a:srgbClr val="0D0D0D">
              <a:alpha val="10000"/>
            </a:srgbClr>
          </a:solidFill>
          <a:ln w="12700">
            <a:miter lim="400000"/>
          </a:ln>
        </p:spPr>
        <p:txBody>
          <a:bodyPr lIns="45719" rIns="45719" anchor="ctr"/>
          <a:lstStyle/>
          <a:p>
            <a:pPr algn="ctr">
              <a:defRPr>
                <a:solidFill>
                  <a:srgbClr val="FFFFFF"/>
                </a:solidFill>
              </a:defRPr>
            </a:pPr>
          </a:p>
        </p:txBody>
      </p:sp>
      <p:sp>
        <p:nvSpPr>
          <p:cNvPr id="5134" name="Shape 5134"/>
          <p:cNvSpPr/>
          <p:nvPr/>
        </p:nvSpPr>
        <p:spPr>
          <a:xfrm>
            <a:off x="5560976" y="3629814"/>
            <a:ext cx="466767" cy="466767"/>
          </a:xfrm>
          <a:prstGeom prst="ellipse">
            <a:avLst/>
          </a:prstGeom>
          <a:solidFill>
            <a:srgbClr val="0D0D0D">
              <a:alpha val="10000"/>
            </a:srgbClr>
          </a:solidFill>
          <a:ln w="12700">
            <a:miter lim="400000"/>
          </a:ln>
        </p:spPr>
        <p:txBody>
          <a:bodyPr lIns="45719" rIns="45719" anchor="ctr"/>
          <a:lstStyle/>
          <a:p>
            <a:pPr algn="ctr">
              <a:defRPr>
                <a:solidFill>
                  <a:srgbClr val="FFFFFF"/>
                </a:solidFill>
              </a:defRPr>
            </a:pPr>
          </a:p>
        </p:txBody>
      </p:sp>
      <p:sp>
        <p:nvSpPr>
          <p:cNvPr id="5135" name="Shape 5135"/>
          <p:cNvSpPr/>
          <p:nvPr/>
        </p:nvSpPr>
        <p:spPr>
          <a:xfrm>
            <a:off x="8461195" y="3629814"/>
            <a:ext cx="466767" cy="466767"/>
          </a:xfrm>
          <a:prstGeom prst="ellipse">
            <a:avLst/>
          </a:prstGeom>
          <a:solidFill>
            <a:srgbClr val="0D0D0D">
              <a:alpha val="10000"/>
            </a:srgbClr>
          </a:solidFill>
          <a:ln w="12700">
            <a:miter lim="400000"/>
          </a:ln>
        </p:spPr>
        <p:txBody>
          <a:bodyPr lIns="45719" rIns="45719" anchor="ctr"/>
          <a:lstStyle/>
          <a:p>
            <a:pPr algn="ctr">
              <a:defRPr>
                <a:solidFill>
                  <a:srgbClr val="FFFFFF"/>
                </a:solidFill>
              </a:defRPr>
            </a:pPr>
          </a:p>
        </p:txBody>
      </p:sp>
      <p:sp>
        <p:nvSpPr>
          <p:cNvPr id="5136" name="Shape 5136"/>
          <p:cNvSpPr/>
          <p:nvPr/>
        </p:nvSpPr>
        <p:spPr>
          <a:xfrm>
            <a:off x="9639113" y="3629814"/>
            <a:ext cx="466767" cy="466767"/>
          </a:xfrm>
          <a:prstGeom prst="ellipse">
            <a:avLst/>
          </a:prstGeom>
          <a:solidFill>
            <a:srgbClr val="0D0D0D">
              <a:alpha val="10000"/>
            </a:srgbClr>
          </a:solidFill>
          <a:ln w="12700">
            <a:miter lim="400000"/>
          </a:ln>
        </p:spPr>
        <p:txBody>
          <a:bodyPr lIns="45719" rIns="45719" anchor="ctr"/>
          <a:lstStyle/>
          <a:p>
            <a:pPr algn="ctr">
              <a:defRPr>
                <a:solidFill>
                  <a:srgbClr val="FFFFFF"/>
                </a:solidFill>
              </a:defRPr>
            </a:pPr>
          </a:p>
        </p:txBody>
      </p:sp>
      <p:sp>
        <p:nvSpPr>
          <p:cNvPr id="5137" name="Shape 513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138" name="Shape 513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Project Timeline</a:t>
            </a:r>
          </a:p>
        </p:txBody>
      </p:sp>
      <p:sp>
        <p:nvSpPr>
          <p:cNvPr id="5139" name="Shape 513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5140" name="Shape 5140"/>
          <p:cNvSpPr/>
          <p:nvPr/>
        </p:nvSpPr>
        <p:spPr>
          <a:xfrm>
            <a:off x="1725646" y="3747742"/>
            <a:ext cx="945350" cy="230910"/>
          </a:xfrm>
          <a:prstGeom prst="roundRect">
            <a:avLst>
              <a:gd name="adj" fmla="val 50000"/>
            </a:avLst>
          </a:prstGeom>
          <a:solidFill>
            <a:srgbClr val="99AEBA">
              <a:alpha val="90000"/>
            </a:srgbClr>
          </a:solidFill>
          <a:ln w="12700">
            <a:miter lim="400000"/>
          </a:ln>
        </p:spPr>
        <p:txBody>
          <a:bodyPr lIns="45719" rIns="45719" anchor="ctr"/>
          <a:lstStyle/>
          <a:p>
            <a:pPr algn="ctr">
              <a:defRPr>
                <a:solidFill>
                  <a:srgbClr val="FFFFFF"/>
                </a:solidFill>
              </a:defRPr>
            </a:pPr>
          </a:p>
        </p:txBody>
      </p:sp>
      <p:grpSp>
        <p:nvGrpSpPr>
          <p:cNvPr id="5146" name="Group 5146"/>
          <p:cNvGrpSpPr/>
          <p:nvPr/>
        </p:nvGrpSpPr>
        <p:grpSpPr>
          <a:xfrm>
            <a:off x="1113386" y="1782331"/>
            <a:ext cx="1461309" cy="1581747"/>
            <a:chOff x="0" y="0"/>
            <a:chExt cx="1461307" cy="1581745"/>
          </a:xfrm>
        </p:grpSpPr>
        <p:grpSp>
          <p:nvGrpSpPr>
            <p:cNvPr id="5143" name="Group 5143"/>
            <p:cNvGrpSpPr/>
            <p:nvPr/>
          </p:nvGrpSpPr>
          <p:grpSpPr>
            <a:xfrm>
              <a:off x="265706" y="665334"/>
              <a:ext cx="916412" cy="916412"/>
              <a:chOff x="0" y="0"/>
              <a:chExt cx="916410" cy="916410"/>
            </a:xfrm>
          </p:grpSpPr>
          <p:sp>
            <p:nvSpPr>
              <p:cNvPr id="5141" name="Shape 5141"/>
              <p:cNvSpPr/>
              <p:nvPr/>
            </p:nvSpPr>
            <p:spPr>
              <a:xfrm rot="8100000">
                <a:off x="134205" y="134205"/>
                <a:ext cx="648001" cy="6480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99AEBA"/>
              </a:solidFill>
              <a:ln w="12700" cap="flat">
                <a:noFill/>
                <a:miter lim="400000"/>
              </a:ln>
              <a:effectLst/>
            </p:spPr>
            <p:txBody>
              <a:bodyPr wrap="square" lIns="45719" tIns="45719" rIns="45719" bIns="45719" numCol="1" anchor="ctr">
                <a:noAutofit/>
              </a:bodyPr>
              <a:lstStyle/>
              <a:p>
                <a:pPr algn="ctr">
                  <a:defRPr sz="1300">
                    <a:solidFill>
                      <a:srgbClr val="FFFFFF"/>
                    </a:solidFill>
                  </a:defRPr>
                </a:pPr>
              </a:p>
            </p:txBody>
          </p:sp>
          <p:sp>
            <p:nvSpPr>
              <p:cNvPr id="5142" name="Shape 5142"/>
              <p:cNvSpPr/>
              <p:nvPr/>
            </p:nvSpPr>
            <p:spPr>
              <a:xfrm>
                <a:off x="342565" y="263522"/>
                <a:ext cx="231278"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ò</a:t>
                </a:r>
              </a:p>
            </p:txBody>
          </p:sp>
        </p:grpSp>
        <p:sp>
          <p:nvSpPr>
            <p:cNvPr id="5144" name="Shape 5144"/>
            <p:cNvSpPr/>
            <p:nvPr/>
          </p:nvSpPr>
          <p:spPr>
            <a:xfrm>
              <a:off x="0" y="245861"/>
              <a:ext cx="1461308"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000">
                  <a:solidFill>
                    <a:srgbClr val="595959"/>
                  </a:solidFill>
                </a:defRPr>
              </a:lvl1pPr>
            </a:lstStyle>
            <a:p>
              <a:pPr/>
              <a:r>
                <a:t>Lemon drops oat cake oat cake sugar.</a:t>
              </a:r>
            </a:p>
          </p:txBody>
        </p:sp>
        <p:sp>
          <p:nvSpPr>
            <p:cNvPr id="5145" name="Shape 5145"/>
            <p:cNvSpPr/>
            <p:nvPr/>
          </p:nvSpPr>
          <p:spPr>
            <a:xfrm>
              <a:off x="0" y="0"/>
              <a:ext cx="1461308" cy="1778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99AEBA"/>
                  </a:solidFill>
                  <a:latin typeface="Lato"/>
                  <a:ea typeface="Lato"/>
                  <a:cs typeface="Lato"/>
                  <a:sym typeface="Lato"/>
                </a:defRPr>
              </a:lvl1pPr>
            </a:lstStyle>
            <a:p>
              <a:pPr/>
              <a:r>
                <a:t>Business Strategy</a:t>
              </a:r>
            </a:p>
          </p:txBody>
        </p:sp>
      </p:grpSp>
      <p:grpSp>
        <p:nvGrpSpPr>
          <p:cNvPr id="5152" name="Group 5152"/>
          <p:cNvGrpSpPr/>
          <p:nvPr/>
        </p:nvGrpSpPr>
        <p:grpSpPr>
          <a:xfrm>
            <a:off x="3015283" y="1782331"/>
            <a:ext cx="1461309" cy="1581747"/>
            <a:chOff x="0" y="0"/>
            <a:chExt cx="1461307" cy="1581745"/>
          </a:xfrm>
        </p:grpSpPr>
        <p:grpSp>
          <p:nvGrpSpPr>
            <p:cNvPr id="5149" name="Group 5149"/>
            <p:cNvGrpSpPr/>
            <p:nvPr/>
          </p:nvGrpSpPr>
          <p:grpSpPr>
            <a:xfrm>
              <a:off x="270397" y="665334"/>
              <a:ext cx="916412" cy="916412"/>
              <a:chOff x="0" y="0"/>
              <a:chExt cx="916410" cy="916410"/>
            </a:xfrm>
          </p:grpSpPr>
          <p:sp>
            <p:nvSpPr>
              <p:cNvPr id="5147" name="Shape 5147"/>
              <p:cNvSpPr/>
              <p:nvPr/>
            </p:nvSpPr>
            <p:spPr>
              <a:xfrm rot="8100000">
                <a:off x="134205" y="134205"/>
                <a:ext cx="648001" cy="6480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637C90"/>
              </a:solidFill>
              <a:ln w="12700" cap="flat">
                <a:noFill/>
                <a:miter lim="400000"/>
              </a:ln>
              <a:effectLst/>
            </p:spPr>
            <p:txBody>
              <a:bodyPr wrap="square" lIns="45719" tIns="45719" rIns="45719" bIns="45719" numCol="1" anchor="ctr">
                <a:noAutofit/>
              </a:bodyPr>
              <a:lstStyle/>
              <a:p>
                <a:pPr algn="ctr">
                  <a:defRPr sz="1300">
                    <a:solidFill>
                      <a:srgbClr val="FFFFFF"/>
                    </a:solidFill>
                  </a:defRPr>
                </a:pPr>
              </a:p>
            </p:txBody>
          </p:sp>
          <p:sp>
            <p:nvSpPr>
              <p:cNvPr id="5148" name="Shape 5148"/>
              <p:cNvSpPr/>
              <p:nvPr/>
            </p:nvSpPr>
            <p:spPr>
              <a:xfrm>
                <a:off x="274979" y="263522"/>
                <a:ext cx="366451"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5150" name="Shape 5150"/>
            <p:cNvSpPr/>
            <p:nvPr/>
          </p:nvSpPr>
          <p:spPr>
            <a:xfrm>
              <a:off x="0" y="245861"/>
              <a:ext cx="1461308"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000">
                  <a:solidFill>
                    <a:srgbClr val="595959"/>
                  </a:solidFill>
                </a:defRPr>
              </a:lvl1pPr>
            </a:lstStyle>
            <a:p>
              <a:pPr/>
              <a:r>
                <a:t>Lemon drops oat cake oat cake sugar.</a:t>
              </a:r>
            </a:p>
          </p:txBody>
        </p:sp>
        <p:sp>
          <p:nvSpPr>
            <p:cNvPr id="5151" name="Shape 5151"/>
            <p:cNvSpPr/>
            <p:nvPr/>
          </p:nvSpPr>
          <p:spPr>
            <a:xfrm>
              <a:off x="0" y="0"/>
              <a:ext cx="1461308" cy="1778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637C90"/>
                  </a:solidFill>
                  <a:latin typeface="Lato"/>
                  <a:ea typeface="Lato"/>
                  <a:cs typeface="Lato"/>
                  <a:sym typeface="Lato"/>
                </a:defRPr>
              </a:lvl1pPr>
            </a:lstStyle>
            <a:p>
              <a:pPr/>
              <a:r>
                <a:t>Success Guarantee</a:t>
              </a:r>
            </a:p>
          </p:txBody>
        </p:sp>
      </p:grpSp>
      <p:grpSp>
        <p:nvGrpSpPr>
          <p:cNvPr id="5158" name="Group 5158"/>
          <p:cNvGrpSpPr/>
          <p:nvPr/>
        </p:nvGrpSpPr>
        <p:grpSpPr>
          <a:xfrm>
            <a:off x="7952982" y="1782331"/>
            <a:ext cx="1461308" cy="1581747"/>
            <a:chOff x="0" y="0"/>
            <a:chExt cx="1461307" cy="1581745"/>
          </a:xfrm>
        </p:grpSpPr>
        <p:grpSp>
          <p:nvGrpSpPr>
            <p:cNvPr id="5155" name="Group 5155"/>
            <p:cNvGrpSpPr/>
            <p:nvPr/>
          </p:nvGrpSpPr>
          <p:grpSpPr>
            <a:xfrm>
              <a:off x="283390" y="665334"/>
              <a:ext cx="916412" cy="916412"/>
              <a:chOff x="0" y="0"/>
              <a:chExt cx="916410" cy="916410"/>
            </a:xfrm>
          </p:grpSpPr>
          <p:sp>
            <p:nvSpPr>
              <p:cNvPr id="5153" name="Shape 5153"/>
              <p:cNvSpPr/>
              <p:nvPr/>
            </p:nvSpPr>
            <p:spPr>
              <a:xfrm rot="8100000">
                <a:off x="134205" y="134205"/>
                <a:ext cx="648001" cy="6480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32424F"/>
              </a:solidFill>
              <a:ln w="12700" cap="flat">
                <a:noFill/>
                <a:miter lim="400000"/>
              </a:ln>
              <a:effectLst/>
            </p:spPr>
            <p:txBody>
              <a:bodyPr wrap="square" lIns="45719" tIns="45719" rIns="45719" bIns="45719" numCol="1" anchor="ctr">
                <a:noAutofit/>
              </a:bodyPr>
              <a:lstStyle/>
              <a:p>
                <a:pPr algn="ctr">
                  <a:defRPr sz="1300">
                    <a:solidFill>
                      <a:srgbClr val="FFFFFF"/>
                    </a:solidFill>
                  </a:defRPr>
                </a:pPr>
              </a:p>
            </p:txBody>
          </p:sp>
          <p:sp>
            <p:nvSpPr>
              <p:cNvPr id="5154" name="Shape 5154"/>
              <p:cNvSpPr/>
              <p:nvPr/>
            </p:nvSpPr>
            <p:spPr>
              <a:xfrm>
                <a:off x="329897" y="263522"/>
                <a:ext cx="256615"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Ã</a:t>
                </a:r>
              </a:p>
            </p:txBody>
          </p:sp>
        </p:grpSp>
        <p:sp>
          <p:nvSpPr>
            <p:cNvPr id="5156" name="Shape 5156"/>
            <p:cNvSpPr/>
            <p:nvPr/>
          </p:nvSpPr>
          <p:spPr>
            <a:xfrm>
              <a:off x="0" y="245861"/>
              <a:ext cx="1461308"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000">
                  <a:solidFill>
                    <a:srgbClr val="595959"/>
                  </a:solidFill>
                </a:defRPr>
              </a:lvl1pPr>
            </a:lstStyle>
            <a:p>
              <a:pPr/>
              <a:r>
                <a:t>Lemon drops oat cake oat cake sugar.</a:t>
              </a:r>
            </a:p>
          </p:txBody>
        </p:sp>
        <p:sp>
          <p:nvSpPr>
            <p:cNvPr id="5157" name="Shape 5157"/>
            <p:cNvSpPr/>
            <p:nvPr/>
          </p:nvSpPr>
          <p:spPr>
            <a:xfrm>
              <a:off x="0" y="0"/>
              <a:ext cx="1461308" cy="1778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32424F"/>
                  </a:solidFill>
                  <a:latin typeface="Lato"/>
                  <a:ea typeface="Lato"/>
                  <a:cs typeface="Lato"/>
                  <a:sym typeface="Lato"/>
                </a:defRPr>
              </a:lvl1pPr>
            </a:lstStyle>
            <a:p>
              <a:pPr/>
              <a:r>
                <a:t>Best Formula</a:t>
              </a:r>
            </a:p>
          </p:txBody>
        </p:sp>
      </p:grpSp>
      <p:grpSp>
        <p:nvGrpSpPr>
          <p:cNvPr id="5164" name="Group 5164"/>
          <p:cNvGrpSpPr/>
          <p:nvPr/>
        </p:nvGrpSpPr>
        <p:grpSpPr>
          <a:xfrm>
            <a:off x="1815137" y="4352080"/>
            <a:ext cx="1461309" cy="1561864"/>
            <a:chOff x="0" y="0"/>
            <a:chExt cx="1461307" cy="1561863"/>
          </a:xfrm>
        </p:grpSpPr>
        <p:grpSp>
          <p:nvGrpSpPr>
            <p:cNvPr id="5161" name="Group 5161"/>
            <p:cNvGrpSpPr/>
            <p:nvPr/>
          </p:nvGrpSpPr>
          <p:grpSpPr>
            <a:xfrm>
              <a:off x="265263" y="-1"/>
              <a:ext cx="916412" cy="916412"/>
              <a:chOff x="0" y="0"/>
              <a:chExt cx="916410" cy="916410"/>
            </a:xfrm>
          </p:grpSpPr>
          <p:sp>
            <p:nvSpPr>
              <p:cNvPr id="5159" name="Shape 5159"/>
              <p:cNvSpPr/>
              <p:nvPr/>
            </p:nvSpPr>
            <p:spPr>
              <a:xfrm rot="18900000">
                <a:off x="134205" y="134205"/>
                <a:ext cx="648001" cy="6480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7C95A5"/>
              </a:solidFill>
              <a:ln w="12700" cap="flat">
                <a:noFill/>
                <a:miter lim="400000"/>
              </a:ln>
              <a:effectLst/>
            </p:spPr>
            <p:txBody>
              <a:bodyPr wrap="square" lIns="45719" tIns="45719" rIns="45719" bIns="45719" numCol="1" anchor="ctr">
                <a:noAutofit/>
              </a:bodyPr>
              <a:lstStyle/>
              <a:p>
                <a:pPr algn="ctr">
                  <a:defRPr sz="1300">
                    <a:solidFill>
                      <a:srgbClr val="FFFFFF"/>
                    </a:solidFill>
                  </a:defRPr>
                </a:pPr>
              </a:p>
            </p:txBody>
          </p:sp>
          <p:sp>
            <p:nvSpPr>
              <p:cNvPr id="5160" name="Shape 5160"/>
              <p:cNvSpPr/>
              <p:nvPr/>
            </p:nvSpPr>
            <p:spPr>
              <a:xfrm>
                <a:off x="274980" y="283556"/>
                <a:ext cx="366451" cy="34343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5162" name="Shape 5162"/>
            <p:cNvSpPr/>
            <p:nvPr/>
          </p:nvSpPr>
          <p:spPr>
            <a:xfrm>
              <a:off x="0" y="1272303"/>
              <a:ext cx="1461308"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000">
                  <a:solidFill>
                    <a:srgbClr val="595959"/>
                  </a:solidFill>
                </a:defRPr>
              </a:lvl1pPr>
            </a:lstStyle>
            <a:p>
              <a:pPr/>
              <a:r>
                <a:t>Lemon drops oat cake oat cake sugar.</a:t>
              </a:r>
            </a:p>
          </p:txBody>
        </p:sp>
        <p:sp>
          <p:nvSpPr>
            <p:cNvPr id="5163" name="Shape 5163"/>
            <p:cNvSpPr/>
            <p:nvPr/>
          </p:nvSpPr>
          <p:spPr>
            <a:xfrm>
              <a:off x="0" y="1026442"/>
              <a:ext cx="1461308"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7C95A5"/>
                  </a:solidFill>
                  <a:latin typeface="Lato"/>
                  <a:ea typeface="Lato"/>
                  <a:cs typeface="Lato"/>
                  <a:sym typeface="Lato"/>
                </a:defRPr>
              </a:lvl1pPr>
            </a:lstStyle>
            <a:p>
              <a:pPr/>
              <a:r>
                <a:t>System Settings</a:t>
              </a:r>
            </a:p>
          </p:txBody>
        </p:sp>
      </p:grpSp>
      <p:grpSp>
        <p:nvGrpSpPr>
          <p:cNvPr id="5170" name="Group 5170"/>
          <p:cNvGrpSpPr/>
          <p:nvPr/>
        </p:nvGrpSpPr>
        <p:grpSpPr>
          <a:xfrm>
            <a:off x="5047865" y="4352080"/>
            <a:ext cx="1461309" cy="1561864"/>
            <a:chOff x="0" y="0"/>
            <a:chExt cx="1461307" cy="1561863"/>
          </a:xfrm>
        </p:grpSpPr>
        <p:grpSp>
          <p:nvGrpSpPr>
            <p:cNvPr id="5167" name="Group 5167"/>
            <p:cNvGrpSpPr/>
            <p:nvPr/>
          </p:nvGrpSpPr>
          <p:grpSpPr>
            <a:xfrm>
              <a:off x="288289" y="-1"/>
              <a:ext cx="916412" cy="916412"/>
              <a:chOff x="0" y="0"/>
              <a:chExt cx="916410" cy="916410"/>
            </a:xfrm>
          </p:grpSpPr>
          <p:sp>
            <p:nvSpPr>
              <p:cNvPr id="5165" name="Shape 5165"/>
              <p:cNvSpPr/>
              <p:nvPr/>
            </p:nvSpPr>
            <p:spPr>
              <a:xfrm rot="18900000">
                <a:off x="134205" y="134205"/>
                <a:ext cx="648001" cy="6480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495D6B"/>
              </a:solidFill>
              <a:ln w="12700" cap="flat">
                <a:noFill/>
                <a:miter lim="400000"/>
              </a:ln>
              <a:effectLst/>
            </p:spPr>
            <p:txBody>
              <a:bodyPr wrap="square" lIns="45719" tIns="45719" rIns="45719" bIns="45719" numCol="1" anchor="ctr">
                <a:noAutofit/>
              </a:bodyPr>
              <a:lstStyle/>
              <a:p>
                <a:pPr algn="ctr">
                  <a:defRPr sz="1300">
                    <a:solidFill>
                      <a:srgbClr val="FFFFFF"/>
                    </a:solidFill>
                  </a:defRPr>
                </a:pPr>
              </a:p>
            </p:txBody>
          </p:sp>
          <p:sp>
            <p:nvSpPr>
              <p:cNvPr id="5166" name="Shape 5166"/>
              <p:cNvSpPr/>
              <p:nvPr/>
            </p:nvSpPr>
            <p:spPr>
              <a:xfrm>
                <a:off x="290105" y="283556"/>
                <a:ext cx="336201"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5168" name="Shape 5168"/>
            <p:cNvSpPr/>
            <p:nvPr/>
          </p:nvSpPr>
          <p:spPr>
            <a:xfrm>
              <a:off x="0" y="1272303"/>
              <a:ext cx="1461308"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000">
                  <a:solidFill>
                    <a:srgbClr val="595959"/>
                  </a:solidFill>
                </a:defRPr>
              </a:lvl1pPr>
            </a:lstStyle>
            <a:p>
              <a:pPr/>
              <a:r>
                <a:t>Lemon drops oat cake oat cake sugar.</a:t>
              </a:r>
            </a:p>
          </p:txBody>
        </p:sp>
        <p:sp>
          <p:nvSpPr>
            <p:cNvPr id="5169" name="Shape 5169"/>
            <p:cNvSpPr/>
            <p:nvPr/>
          </p:nvSpPr>
          <p:spPr>
            <a:xfrm>
              <a:off x="0" y="1026442"/>
              <a:ext cx="1461308"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495D6B"/>
                  </a:solidFill>
                  <a:latin typeface="Lato"/>
                  <a:ea typeface="Lato"/>
                  <a:cs typeface="Lato"/>
                  <a:sym typeface="Lato"/>
                </a:defRPr>
              </a:lvl1pPr>
            </a:lstStyle>
            <a:p>
              <a:pPr/>
              <a:r>
                <a:t>Content Strategy</a:t>
              </a:r>
            </a:p>
          </p:txBody>
        </p:sp>
      </p:grpSp>
      <p:grpSp>
        <p:nvGrpSpPr>
          <p:cNvPr id="5176" name="Group 5176"/>
          <p:cNvGrpSpPr/>
          <p:nvPr/>
        </p:nvGrpSpPr>
        <p:grpSpPr>
          <a:xfrm>
            <a:off x="9135095" y="4352080"/>
            <a:ext cx="1461309" cy="1561864"/>
            <a:chOff x="0" y="0"/>
            <a:chExt cx="1461307" cy="1561863"/>
          </a:xfrm>
        </p:grpSpPr>
        <p:grpSp>
          <p:nvGrpSpPr>
            <p:cNvPr id="5173" name="Group 5173"/>
            <p:cNvGrpSpPr/>
            <p:nvPr/>
          </p:nvGrpSpPr>
          <p:grpSpPr>
            <a:xfrm>
              <a:off x="279194" y="-1"/>
              <a:ext cx="916412" cy="916412"/>
              <a:chOff x="0" y="0"/>
              <a:chExt cx="916410" cy="916410"/>
            </a:xfrm>
          </p:grpSpPr>
          <p:sp>
            <p:nvSpPr>
              <p:cNvPr id="5171" name="Shape 5171"/>
              <p:cNvSpPr/>
              <p:nvPr/>
            </p:nvSpPr>
            <p:spPr>
              <a:xfrm rot="18900000">
                <a:off x="134205" y="134205"/>
                <a:ext cx="648001" cy="6480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F23B48"/>
              </a:solidFill>
              <a:ln w="12700" cap="flat">
                <a:noFill/>
                <a:miter lim="400000"/>
              </a:ln>
              <a:effectLst/>
            </p:spPr>
            <p:txBody>
              <a:bodyPr wrap="square" lIns="45719" tIns="45719" rIns="45719" bIns="45719" numCol="1" anchor="ctr">
                <a:noAutofit/>
              </a:bodyPr>
              <a:lstStyle/>
              <a:p>
                <a:pPr algn="ctr">
                  <a:defRPr sz="1300">
                    <a:solidFill>
                      <a:srgbClr val="FFFFFF"/>
                    </a:solidFill>
                  </a:defRPr>
                </a:pPr>
              </a:p>
            </p:txBody>
          </p:sp>
          <p:sp>
            <p:nvSpPr>
              <p:cNvPr id="5172" name="Shape 5172"/>
              <p:cNvSpPr/>
              <p:nvPr/>
            </p:nvSpPr>
            <p:spPr>
              <a:xfrm>
                <a:off x="394704" y="283557"/>
                <a:ext cx="127001"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5174" name="Shape 5174"/>
            <p:cNvSpPr/>
            <p:nvPr/>
          </p:nvSpPr>
          <p:spPr>
            <a:xfrm>
              <a:off x="0" y="1272303"/>
              <a:ext cx="1461308" cy="28956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000">
                  <a:solidFill>
                    <a:srgbClr val="595959"/>
                  </a:solidFill>
                </a:defRPr>
              </a:lvl1pPr>
            </a:lstStyle>
            <a:p>
              <a:pPr/>
              <a:r>
                <a:t>Lemon drops oat cake oat cake sugar.</a:t>
              </a:r>
            </a:p>
          </p:txBody>
        </p:sp>
        <p:sp>
          <p:nvSpPr>
            <p:cNvPr id="5175" name="Shape 5175"/>
            <p:cNvSpPr/>
            <p:nvPr/>
          </p:nvSpPr>
          <p:spPr>
            <a:xfrm>
              <a:off x="0" y="1026442"/>
              <a:ext cx="1461308"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lnSpc>
                  <a:spcPct val="90000"/>
                </a:lnSpc>
                <a:spcBef>
                  <a:spcPts val="700"/>
                </a:spcBef>
                <a:defRPr sz="1200">
                  <a:solidFill>
                    <a:srgbClr val="F23B48"/>
                  </a:solidFill>
                  <a:latin typeface="Lato"/>
                  <a:ea typeface="Lato"/>
                  <a:cs typeface="Lato"/>
                  <a:sym typeface="Lato"/>
                </a:defRPr>
              </a:lvl1pPr>
            </a:lstStyle>
            <a:p>
              <a:pPr/>
              <a:r>
                <a:t>Winner</a:t>
              </a:r>
            </a:p>
          </p:txBody>
        </p:sp>
      </p:grpSp>
      <p:grpSp>
        <p:nvGrpSpPr>
          <p:cNvPr id="5179" name="Group 5179"/>
          <p:cNvGrpSpPr/>
          <p:nvPr/>
        </p:nvGrpSpPr>
        <p:grpSpPr>
          <a:xfrm>
            <a:off x="2443422" y="3747742"/>
            <a:ext cx="1417081" cy="230910"/>
            <a:chOff x="0" y="0"/>
            <a:chExt cx="1417079" cy="230908"/>
          </a:xfrm>
        </p:grpSpPr>
        <p:sp>
          <p:nvSpPr>
            <p:cNvPr id="5177" name="Shape 5177"/>
            <p:cNvSpPr/>
            <p:nvPr/>
          </p:nvSpPr>
          <p:spPr>
            <a:xfrm>
              <a:off x="0" y="0"/>
              <a:ext cx="1417080" cy="230909"/>
            </a:xfrm>
            <a:prstGeom prst="roundRect">
              <a:avLst>
                <a:gd name="adj" fmla="val 50000"/>
              </a:avLst>
            </a:prstGeom>
            <a:solidFill>
              <a:srgbClr val="7C95A5">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178" name="Shape 5178"/>
            <p:cNvSpPr/>
            <p:nvPr/>
          </p:nvSpPr>
          <p:spPr>
            <a:xfrm>
              <a:off x="74389" y="75854"/>
              <a:ext cx="79201" cy="79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5180" name="Shape 5180"/>
          <p:cNvSpPr/>
          <p:nvPr/>
        </p:nvSpPr>
        <p:spPr>
          <a:xfrm>
            <a:off x="1797698" y="3823596"/>
            <a:ext cx="79201" cy="79201"/>
          </a:xfrm>
          <a:prstGeom prst="ellipse">
            <a:avLst/>
          </a:prstGeom>
          <a:solidFill>
            <a:srgbClr val="FFFFFF"/>
          </a:solidFill>
          <a:ln w="12700">
            <a:miter lim="400000"/>
          </a:ln>
        </p:spPr>
        <p:txBody>
          <a:bodyPr lIns="45719" rIns="45719" anchor="ctr"/>
          <a:lstStyle/>
          <a:p>
            <a:pPr algn="ctr">
              <a:defRPr>
                <a:solidFill>
                  <a:srgbClr val="FFFFFF"/>
                </a:solidFill>
              </a:defRPr>
            </a:pPr>
          </a:p>
        </p:txBody>
      </p:sp>
      <p:grpSp>
        <p:nvGrpSpPr>
          <p:cNvPr id="5183" name="Group 5183"/>
          <p:cNvGrpSpPr/>
          <p:nvPr/>
        </p:nvGrpSpPr>
        <p:grpSpPr>
          <a:xfrm>
            <a:off x="3636101" y="3747742"/>
            <a:ext cx="2274876" cy="230910"/>
            <a:chOff x="0" y="0"/>
            <a:chExt cx="2274874" cy="230908"/>
          </a:xfrm>
        </p:grpSpPr>
        <p:sp>
          <p:nvSpPr>
            <p:cNvPr id="5181" name="Shape 5181"/>
            <p:cNvSpPr/>
            <p:nvPr/>
          </p:nvSpPr>
          <p:spPr>
            <a:xfrm>
              <a:off x="-1" y="0"/>
              <a:ext cx="2274876" cy="230909"/>
            </a:xfrm>
            <a:prstGeom prst="roundRect">
              <a:avLst>
                <a:gd name="adj" fmla="val 50000"/>
              </a:avLst>
            </a:prstGeom>
            <a:solidFill>
              <a:srgbClr val="637C90">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182" name="Shape 5182"/>
            <p:cNvSpPr/>
            <p:nvPr/>
          </p:nvSpPr>
          <p:spPr>
            <a:xfrm>
              <a:off x="74564" y="75854"/>
              <a:ext cx="79201" cy="79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186" name="Group 5186"/>
          <p:cNvGrpSpPr/>
          <p:nvPr/>
        </p:nvGrpSpPr>
        <p:grpSpPr>
          <a:xfrm>
            <a:off x="5679998" y="3747742"/>
            <a:ext cx="3131197" cy="230910"/>
            <a:chOff x="0" y="0"/>
            <a:chExt cx="3131195" cy="230908"/>
          </a:xfrm>
        </p:grpSpPr>
        <p:sp>
          <p:nvSpPr>
            <p:cNvPr id="5184" name="Shape 5184"/>
            <p:cNvSpPr/>
            <p:nvPr/>
          </p:nvSpPr>
          <p:spPr>
            <a:xfrm>
              <a:off x="-1" y="0"/>
              <a:ext cx="3131197" cy="230909"/>
            </a:xfrm>
            <a:prstGeom prst="roundRect">
              <a:avLst>
                <a:gd name="adj" fmla="val 50000"/>
              </a:avLst>
            </a:prstGeom>
            <a:solidFill>
              <a:srgbClr val="495D6B">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185" name="Shape 5185"/>
            <p:cNvSpPr/>
            <p:nvPr/>
          </p:nvSpPr>
          <p:spPr>
            <a:xfrm>
              <a:off x="71310" y="75854"/>
              <a:ext cx="79201" cy="79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189" name="Group 5189"/>
          <p:cNvGrpSpPr/>
          <p:nvPr/>
        </p:nvGrpSpPr>
        <p:grpSpPr>
          <a:xfrm>
            <a:off x="8572031" y="3747742"/>
            <a:ext cx="1417081" cy="230910"/>
            <a:chOff x="0" y="0"/>
            <a:chExt cx="1417079" cy="230908"/>
          </a:xfrm>
        </p:grpSpPr>
        <p:sp>
          <p:nvSpPr>
            <p:cNvPr id="5187" name="Shape 5187"/>
            <p:cNvSpPr/>
            <p:nvPr/>
          </p:nvSpPr>
          <p:spPr>
            <a:xfrm>
              <a:off x="0" y="0"/>
              <a:ext cx="1417080" cy="230909"/>
            </a:xfrm>
            <a:prstGeom prst="roundRect">
              <a:avLst>
                <a:gd name="adj" fmla="val 50000"/>
              </a:avLst>
            </a:prstGeom>
            <a:solidFill>
              <a:srgbClr val="32424F">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188" name="Shape 5188"/>
            <p:cNvSpPr/>
            <p:nvPr/>
          </p:nvSpPr>
          <p:spPr>
            <a:xfrm>
              <a:off x="82944" y="75854"/>
              <a:ext cx="79201" cy="79200"/>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grpSp>
        <p:nvGrpSpPr>
          <p:cNvPr id="5195" name="Group 5195"/>
          <p:cNvGrpSpPr/>
          <p:nvPr/>
        </p:nvGrpSpPr>
        <p:grpSpPr>
          <a:xfrm>
            <a:off x="9754914" y="3359779"/>
            <a:ext cx="1304287" cy="997203"/>
            <a:chOff x="0" y="0"/>
            <a:chExt cx="1304285" cy="997202"/>
          </a:xfrm>
        </p:grpSpPr>
        <p:grpSp>
          <p:nvGrpSpPr>
            <p:cNvPr id="5193" name="Group 5193"/>
            <p:cNvGrpSpPr/>
            <p:nvPr/>
          </p:nvGrpSpPr>
          <p:grpSpPr>
            <a:xfrm>
              <a:off x="0" y="0"/>
              <a:ext cx="1304286" cy="997203"/>
              <a:chOff x="0" y="0"/>
              <a:chExt cx="1304285" cy="997202"/>
            </a:xfrm>
          </p:grpSpPr>
          <p:sp>
            <p:nvSpPr>
              <p:cNvPr id="5190" name="Shape 5190"/>
              <p:cNvSpPr/>
              <p:nvPr/>
            </p:nvSpPr>
            <p:spPr>
              <a:xfrm>
                <a:off x="0" y="387963"/>
                <a:ext cx="1253402" cy="230910"/>
              </a:xfrm>
              <a:prstGeom prst="roundRect">
                <a:avLst>
                  <a:gd name="adj" fmla="val 50000"/>
                </a:avLst>
              </a:prstGeom>
              <a:solidFill>
                <a:srgbClr val="F23B48">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191" name="Shape 5191"/>
              <p:cNvSpPr/>
              <p:nvPr/>
            </p:nvSpPr>
            <p:spPr>
              <a:xfrm rot="18900000">
                <a:off x="633674" y="556148"/>
                <a:ext cx="690026" cy="230910"/>
              </a:xfrm>
              <a:prstGeom prst="roundRect">
                <a:avLst>
                  <a:gd name="adj" fmla="val 50000"/>
                </a:avLst>
              </a:prstGeom>
              <a:solidFill>
                <a:srgbClr val="F23B48">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192" name="Shape 5192"/>
              <p:cNvSpPr/>
              <p:nvPr/>
            </p:nvSpPr>
            <p:spPr>
              <a:xfrm rot="2700000">
                <a:off x="633672" y="210144"/>
                <a:ext cx="690027" cy="230910"/>
              </a:xfrm>
              <a:prstGeom prst="roundRect">
                <a:avLst>
                  <a:gd name="adj" fmla="val 50000"/>
                </a:avLst>
              </a:prstGeom>
              <a:solidFill>
                <a:srgbClr val="F23B48">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
          <p:nvSpPr>
            <p:cNvPr id="5194" name="Shape 5194"/>
            <p:cNvSpPr/>
            <p:nvPr/>
          </p:nvSpPr>
          <p:spPr>
            <a:xfrm>
              <a:off x="77980" y="463817"/>
              <a:ext cx="79201" cy="79201"/>
            </a:xfrm>
            <a:prstGeom prst="ellipse">
              <a:avLst/>
            </a:prstGeom>
            <a:solidFill>
              <a:srgbClr val="F23B48">
                <a:alpha val="90000"/>
              </a:srgbClr>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138">
                                            <p:bg/>
                                          </p:spTgt>
                                        </p:tgtEl>
                                        <p:attrNameLst>
                                          <p:attrName>style.visibility</p:attrName>
                                        </p:attrNameLst>
                                      </p:cBhvr>
                                      <p:to>
                                        <p:strVal val="visible"/>
                                      </p:to>
                                    </p:set>
                                    <p:animEffect filter="wipe(left)" transition="in">
                                      <p:cBhvr>
                                        <p:cTn id="7" dur="500"/>
                                        <p:tgtEl>
                                          <p:spTgt spid="513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138">
                                            <p:txEl>
                                              <p:pRg st="0" end="0"/>
                                            </p:txEl>
                                          </p:spTgt>
                                        </p:tgtEl>
                                        <p:attrNameLst>
                                          <p:attrName>style.visibility</p:attrName>
                                        </p:attrNameLst>
                                      </p:cBhvr>
                                      <p:to>
                                        <p:strVal val="visible"/>
                                      </p:to>
                                    </p:set>
                                    <p:animEffect filter="wipe(left)" transition="in">
                                      <p:cBhvr>
                                        <p:cTn id="10" dur="500"/>
                                        <p:tgtEl>
                                          <p:spTgt spid="513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137">
                                            <p:bg/>
                                          </p:spTgt>
                                        </p:tgtEl>
                                        <p:attrNameLst>
                                          <p:attrName>style.visibility</p:attrName>
                                        </p:attrNameLst>
                                      </p:cBhvr>
                                      <p:to>
                                        <p:strVal val="visible"/>
                                      </p:to>
                                    </p:set>
                                    <p:animEffect filter="dissolve" transition="in">
                                      <p:cBhvr>
                                        <p:cTn id="15" dur="500"/>
                                        <p:tgtEl>
                                          <p:spTgt spid="513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137">
                                            <p:txEl>
                                              <p:pRg st="0" end="0"/>
                                            </p:txEl>
                                          </p:spTgt>
                                        </p:tgtEl>
                                        <p:attrNameLst>
                                          <p:attrName>style.visibility</p:attrName>
                                        </p:attrNameLst>
                                      </p:cBhvr>
                                      <p:to>
                                        <p:strVal val="visible"/>
                                      </p:to>
                                    </p:set>
                                    <p:animEffect filter="dissolve" transition="in">
                                      <p:cBhvr>
                                        <p:cTn id="18" dur="500"/>
                                        <p:tgtEl>
                                          <p:spTgt spid="513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5132"/>
                                        </p:tgtEl>
                                        <p:attrNameLst>
                                          <p:attrName>style.visibility</p:attrName>
                                        </p:attrNameLst>
                                      </p:cBhvr>
                                      <p:to>
                                        <p:strVal val="visible"/>
                                      </p:to>
                                    </p:set>
                                    <p:animEffect filter="dissolve" transition="in">
                                      <p:cBhvr>
                                        <p:cTn id="23" dur="500"/>
                                        <p:tgtEl>
                                          <p:spTgt spid="5132"/>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8" presetID="22" grpId="4" fill="hold">
                                  <p:stCondLst>
                                    <p:cond delay="0"/>
                                  </p:stCondLst>
                                  <p:iterate type="el" backwards="0">
                                    <p:tmAbs val="0"/>
                                  </p:iterate>
                                  <p:childTnLst>
                                    <p:set>
                                      <p:cBhvr>
                                        <p:cTn id="27" fill="hold"/>
                                        <p:tgtEl>
                                          <p:spTgt spid="5140"/>
                                        </p:tgtEl>
                                        <p:attrNameLst>
                                          <p:attrName>style.visibility</p:attrName>
                                        </p:attrNameLst>
                                      </p:cBhvr>
                                      <p:to>
                                        <p:strVal val="visible"/>
                                      </p:to>
                                    </p:set>
                                    <p:animEffect filter="wipe(left)" transition="in">
                                      <p:cBhvr>
                                        <p:cTn id="28" dur="500"/>
                                        <p:tgtEl>
                                          <p:spTgt spid="514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5146"/>
                                        </p:tgtEl>
                                        <p:attrNameLst>
                                          <p:attrName>style.visibility</p:attrName>
                                        </p:attrNameLst>
                                      </p:cBhvr>
                                      <p:to>
                                        <p:strVal val="visible"/>
                                      </p:to>
                                    </p:set>
                                    <p:animEffect filter="wipe(down)" transition="in">
                                      <p:cBhvr>
                                        <p:cTn id="33" dur="500"/>
                                        <p:tgtEl>
                                          <p:spTgt spid="5146"/>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5131"/>
                                        </p:tgtEl>
                                        <p:attrNameLst>
                                          <p:attrName>style.visibility</p:attrName>
                                        </p:attrNameLst>
                                      </p:cBhvr>
                                      <p:to>
                                        <p:strVal val="visible"/>
                                      </p:to>
                                    </p:set>
                                    <p:animEffect filter="dissolve" transition="in">
                                      <p:cBhvr>
                                        <p:cTn id="38" dur="500"/>
                                        <p:tgtEl>
                                          <p:spTgt spid="5131"/>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8" presetID="22" grpId="7" fill="hold">
                                  <p:stCondLst>
                                    <p:cond delay="0"/>
                                  </p:stCondLst>
                                  <p:iterate type="el" backwards="0">
                                    <p:tmAbs val="0"/>
                                  </p:iterate>
                                  <p:childTnLst>
                                    <p:set>
                                      <p:cBhvr>
                                        <p:cTn id="42" fill="hold"/>
                                        <p:tgtEl>
                                          <p:spTgt spid="5179"/>
                                        </p:tgtEl>
                                        <p:attrNameLst>
                                          <p:attrName>style.visibility</p:attrName>
                                        </p:attrNameLst>
                                      </p:cBhvr>
                                      <p:to>
                                        <p:strVal val="visible"/>
                                      </p:to>
                                    </p:set>
                                    <p:animEffect filter="wipe(left)" transition="in">
                                      <p:cBhvr>
                                        <p:cTn id="43" dur="500"/>
                                        <p:tgtEl>
                                          <p:spTgt spid="5179"/>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1" presetID="22" grpId="8" fill="hold">
                                  <p:stCondLst>
                                    <p:cond delay="0"/>
                                  </p:stCondLst>
                                  <p:iterate type="el" backwards="0">
                                    <p:tmAbs val="0"/>
                                  </p:iterate>
                                  <p:childTnLst>
                                    <p:set>
                                      <p:cBhvr>
                                        <p:cTn id="47" fill="hold"/>
                                        <p:tgtEl>
                                          <p:spTgt spid="5164"/>
                                        </p:tgtEl>
                                        <p:attrNameLst>
                                          <p:attrName>style.visibility</p:attrName>
                                        </p:attrNameLst>
                                      </p:cBhvr>
                                      <p:to>
                                        <p:strVal val="visible"/>
                                      </p:to>
                                    </p:set>
                                    <p:animEffect filter="wipe(up)" transition="in">
                                      <p:cBhvr>
                                        <p:cTn id="48" dur="500"/>
                                        <p:tgtEl>
                                          <p:spTgt spid="5164"/>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5133"/>
                                        </p:tgtEl>
                                        <p:attrNameLst>
                                          <p:attrName>style.visibility</p:attrName>
                                        </p:attrNameLst>
                                      </p:cBhvr>
                                      <p:to>
                                        <p:strVal val="visible"/>
                                      </p:to>
                                    </p:set>
                                    <p:animEffect filter="dissolve" transition="in">
                                      <p:cBhvr>
                                        <p:cTn id="53" dur="500"/>
                                        <p:tgtEl>
                                          <p:spTgt spid="5133"/>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4" presetID="22" grpId="10" fill="hold">
                                  <p:stCondLst>
                                    <p:cond delay="0"/>
                                  </p:stCondLst>
                                  <p:iterate type="el" backwards="0">
                                    <p:tmAbs val="0"/>
                                  </p:iterate>
                                  <p:childTnLst>
                                    <p:set>
                                      <p:cBhvr>
                                        <p:cTn id="57" fill="hold"/>
                                        <p:tgtEl>
                                          <p:spTgt spid="5152"/>
                                        </p:tgtEl>
                                        <p:attrNameLst>
                                          <p:attrName>style.visibility</p:attrName>
                                        </p:attrNameLst>
                                      </p:cBhvr>
                                      <p:to>
                                        <p:strVal val="visible"/>
                                      </p:to>
                                    </p:set>
                                    <p:animEffect filter="wipe(down)" transition="in">
                                      <p:cBhvr>
                                        <p:cTn id="58" dur="500"/>
                                        <p:tgtEl>
                                          <p:spTgt spid="5152"/>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8" presetID="22" grpId="11" fill="hold">
                                  <p:stCondLst>
                                    <p:cond delay="0"/>
                                  </p:stCondLst>
                                  <p:iterate type="el" backwards="0">
                                    <p:tmAbs val="0"/>
                                  </p:iterate>
                                  <p:childTnLst>
                                    <p:set>
                                      <p:cBhvr>
                                        <p:cTn id="62" fill="hold"/>
                                        <p:tgtEl>
                                          <p:spTgt spid="5183"/>
                                        </p:tgtEl>
                                        <p:attrNameLst>
                                          <p:attrName>style.visibility</p:attrName>
                                        </p:attrNameLst>
                                      </p:cBhvr>
                                      <p:to>
                                        <p:strVal val="visible"/>
                                      </p:to>
                                    </p:set>
                                    <p:animEffect filter="wipe(left)" transition="in">
                                      <p:cBhvr>
                                        <p:cTn id="63" dur="500"/>
                                        <p:tgtEl>
                                          <p:spTgt spid="5183"/>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5134"/>
                                        </p:tgtEl>
                                        <p:attrNameLst>
                                          <p:attrName>style.visibility</p:attrName>
                                        </p:attrNameLst>
                                      </p:cBhvr>
                                      <p:to>
                                        <p:strVal val="visible"/>
                                      </p:to>
                                    </p:set>
                                    <p:animEffect filter="dissolve" transition="in">
                                      <p:cBhvr>
                                        <p:cTn id="68" dur="500"/>
                                        <p:tgtEl>
                                          <p:spTgt spid="5134"/>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1" presetID="22" grpId="13" fill="hold">
                                  <p:stCondLst>
                                    <p:cond delay="0"/>
                                  </p:stCondLst>
                                  <p:iterate type="el" backwards="0">
                                    <p:tmAbs val="0"/>
                                  </p:iterate>
                                  <p:childTnLst>
                                    <p:set>
                                      <p:cBhvr>
                                        <p:cTn id="72" fill="hold"/>
                                        <p:tgtEl>
                                          <p:spTgt spid="5170"/>
                                        </p:tgtEl>
                                        <p:attrNameLst>
                                          <p:attrName>style.visibility</p:attrName>
                                        </p:attrNameLst>
                                      </p:cBhvr>
                                      <p:to>
                                        <p:strVal val="visible"/>
                                      </p:to>
                                    </p:set>
                                    <p:animEffect filter="wipe(up)" transition="in">
                                      <p:cBhvr>
                                        <p:cTn id="73" dur="500"/>
                                        <p:tgtEl>
                                          <p:spTgt spid="5170"/>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Subtype="8" presetID="22" grpId="14" fill="hold">
                                  <p:stCondLst>
                                    <p:cond delay="0"/>
                                  </p:stCondLst>
                                  <p:iterate type="el" backwards="0">
                                    <p:tmAbs val="0"/>
                                  </p:iterate>
                                  <p:childTnLst>
                                    <p:set>
                                      <p:cBhvr>
                                        <p:cTn id="77" fill="hold"/>
                                        <p:tgtEl>
                                          <p:spTgt spid="5186"/>
                                        </p:tgtEl>
                                        <p:attrNameLst>
                                          <p:attrName>style.visibility</p:attrName>
                                        </p:attrNameLst>
                                      </p:cBhvr>
                                      <p:to>
                                        <p:strVal val="visible"/>
                                      </p:to>
                                    </p:set>
                                    <p:animEffect filter="wipe(left)" transition="in">
                                      <p:cBhvr>
                                        <p:cTn id="78" dur="500"/>
                                        <p:tgtEl>
                                          <p:spTgt spid="5186"/>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ID="9" grpId="15" fill="hold">
                                  <p:stCondLst>
                                    <p:cond delay="0"/>
                                  </p:stCondLst>
                                  <p:iterate type="el" backwards="0">
                                    <p:tmAbs val="0"/>
                                  </p:iterate>
                                  <p:childTnLst>
                                    <p:set>
                                      <p:cBhvr>
                                        <p:cTn id="82" fill="hold"/>
                                        <p:tgtEl>
                                          <p:spTgt spid="5135"/>
                                        </p:tgtEl>
                                        <p:attrNameLst>
                                          <p:attrName>style.visibility</p:attrName>
                                        </p:attrNameLst>
                                      </p:cBhvr>
                                      <p:to>
                                        <p:strVal val="visible"/>
                                      </p:to>
                                    </p:set>
                                    <p:animEffect filter="dissolve" transition="in">
                                      <p:cBhvr>
                                        <p:cTn id="83" dur="500"/>
                                        <p:tgtEl>
                                          <p:spTgt spid="5135"/>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Subtype="4" presetID="22" grpId="16" fill="hold">
                                  <p:stCondLst>
                                    <p:cond delay="0"/>
                                  </p:stCondLst>
                                  <p:iterate type="el" backwards="0">
                                    <p:tmAbs val="0"/>
                                  </p:iterate>
                                  <p:childTnLst>
                                    <p:set>
                                      <p:cBhvr>
                                        <p:cTn id="87" fill="hold"/>
                                        <p:tgtEl>
                                          <p:spTgt spid="5158"/>
                                        </p:tgtEl>
                                        <p:attrNameLst>
                                          <p:attrName>style.visibility</p:attrName>
                                        </p:attrNameLst>
                                      </p:cBhvr>
                                      <p:to>
                                        <p:strVal val="visible"/>
                                      </p:to>
                                    </p:set>
                                    <p:animEffect filter="wipe(down)" transition="in">
                                      <p:cBhvr>
                                        <p:cTn id="88" dur="500"/>
                                        <p:tgtEl>
                                          <p:spTgt spid="5158"/>
                                        </p:tgtEl>
                                      </p:cBhvr>
                                    </p:animEffect>
                                  </p:childTnLst>
                                </p:cTn>
                              </p:par>
                            </p:childTnLst>
                          </p:cTn>
                        </p:par>
                      </p:childTnLst>
                    </p:cTn>
                  </p:par>
                  <p:par>
                    <p:cTn id="89" fill="hold">
                      <p:stCondLst>
                        <p:cond delay="indefinite"/>
                      </p:stCondLst>
                      <p:childTnLst>
                        <p:par>
                          <p:cTn id="90" fill="hold">
                            <p:stCondLst>
                              <p:cond delay="0"/>
                            </p:stCondLst>
                            <p:childTnLst>
                              <p:par>
                                <p:cTn id="91" presetClass="entr" nodeType="clickEffect" presetSubtype="8" presetID="22" grpId="17" fill="hold">
                                  <p:stCondLst>
                                    <p:cond delay="0"/>
                                  </p:stCondLst>
                                  <p:iterate type="el" backwards="0">
                                    <p:tmAbs val="0"/>
                                  </p:iterate>
                                  <p:childTnLst>
                                    <p:set>
                                      <p:cBhvr>
                                        <p:cTn id="92" fill="hold"/>
                                        <p:tgtEl>
                                          <p:spTgt spid="5189"/>
                                        </p:tgtEl>
                                        <p:attrNameLst>
                                          <p:attrName>style.visibility</p:attrName>
                                        </p:attrNameLst>
                                      </p:cBhvr>
                                      <p:to>
                                        <p:strVal val="visible"/>
                                      </p:to>
                                    </p:set>
                                    <p:animEffect filter="wipe(left)" transition="in">
                                      <p:cBhvr>
                                        <p:cTn id="93" dur="500"/>
                                        <p:tgtEl>
                                          <p:spTgt spid="5189"/>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ID="9" grpId="18" fill="hold">
                                  <p:stCondLst>
                                    <p:cond delay="0"/>
                                  </p:stCondLst>
                                  <p:iterate type="el" backwards="0">
                                    <p:tmAbs val="0"/>
                                  </p:iterate>
                                  <p:childTnLst>
                                    <p:set>
                                      <p:cBhvr>
                                        <p:cTn id="97" fill="hold"/>
                                        <p:tgtEl>
                                          <p:spTgt spid="5136"/>
                                        </p:tgtEl>
                                        <p:attrNameLst>
                                          <p:attrName>style.visibility</p:attrName>
                                        </p:attrNameLst>
                                      </p:cBhvr>
                                      <p:to>
                                        <p:strVal val="visible"/>
                                      </p:to>
                                    </p:set>
                                    <p:animEffect filter="dissolve" transition="in">
                                      <p:cBhvr>
                                        <p:cTn id="98" dur="500"/>
                                        <p:tgtEl>
                                          <p:spTgt spid="5136"/>
                                        </p:tgtEl>
                                      </p:cBhvr>
                                    </p:animEffect>
                                  </p:childTnLst>
                                </p:cTn>
                              </p:par>
                            </p:childTnLst>
                          </p:cTn>
                        </p:par>
                      </p:childTnLst>
                    </p:cTn>
                  </p:par>
                  <p:par>
                    <p:cTn id="99" fill="hold">
                      <p:stCondLst>
                        <p:cond delay="indefinite"/>
                      </p:stCondLst>
                      <p:childTnLst>
                        <p:par>
                          <p:cTn id="100" fill="hold">
                            <p:stCondLst>
                              <p:cond delay="0"/>
                            </p:stCondLst>
                            <p:childTnLst>
                              <p:par>
                                <p:cTn id="101" presetClass="entr" nodeType="clickEffect" presetSubtype="1" presetID="22" grpId="19" fill="hold">
                                  <p:stCondLst>
                                    <p:cond delay="0"/>
                                  </p:stCondLst>
                                  <p:iterate type="el" backwards="0">
                                    <p:tmAbs val="0"/>
                                  </p:iterate>
                                  <p:childTnLst>
                                    <p:set>
                                      <p:cBhvr>
                                        <p:cTn id="102" fill="hold"/>
                                        <p:tgtEl>
                                          <p:spTgt spid="5176"/>
                                        </p:tgtEl>
                                        <p:attrNameLst>
                                          <p:attrName>style.visibility</p:attrName>
                                        </p:attrNameLst>
                                      </p:cBhvr>
                                      <p:to>
                                        <p:strVal val="visible"/>
                                      </p:to>
                                    </p:set>
                                    <p:animEffect filter="wipe(up)" transition="in">
                                      <p:cBhvr>
                                        <p:cTn id="103" dur="500"/>
                                        <p:tgtEl>
                                          <p:spTgt spid="5176"/>
                                        </p:tgtEl>
                                      </p:cBhvr>
                                    </p:animEffect>
                                  </p:childTnLst>
                                </p:cTn>
                              </p:par>
                            </p:childTnLst>
                          </p:cTn>
                        </p:par>
                      </p:childTnLst>
                    </p:cTn>
                  </p:par>
                  <p:par>
                    <p:cTn id="104" fill="hold">
                      <p:stCondLst>
                        <p:cond delay="indefinite"/>
                      </p:stCondLst>
                      <p:childTnLst>
                        <p:par>
                          <p:cTn id="105" fill="hold">
                            <p:stCondLst>
                              <p:cond delay="0"/>
                            </p:stCondLst>
                            <p:childTnLst>
                              <p:par>
                                <p:cTn id="106" presetClass="entr" nodeType="clickEffect" presetSubtype="8" presetID="22" grpId="20" fill="hold">
                                  <p:stCondLst>
                                    <p:cond delay="0"/>
                                  </p:stCondLst>
                                  <p:iterate type="el" backwards="0">
                                    <p:tmAbs val="0"/>
                                  </p:iterate>
                                  <p:childTnLst>
                                    <p:set>
                                      <p:cBhvr>
                                        <p:cTn id="107" fill="hold"/>
                                        <p:tgtEl>
                                          <p:spTgt spid="5195"/>
                                        </p:tgtEl>
                                        <p:attrNameLst>
                                          <p:attrName>style.visibility</p:attrName>
                                        </p:attrNameLst>
                                      </p:cBhvr>
                                      <p:to>
                                        <p:strVal val="visible"/>
                                      </p:to>
                                    </p:set>
                                    <p:animEffect filter="wipe(left)" transition="in">
                                      <p:cBhvr>
                                        <p:cTn id="108" dur="500"/>
                                        <p:tgtEl>
                                          <p:spTgt spid="51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146" grpId="5"/>
      <p:bldP build="whole" bldLvl="1" animBg="1" rev="0" advAuto="0" spid="5183" grpId="11"/>
      <p:bldP build="whole" bldLvl="1" animBg="1" rev="0" advAuto="0" spid="5131" grpId="6"/>
      <p:bldP build="whole" bldLvl="1" animBg="1" rev="0" advAuto="0" spid="5158" grpId="16"/>
      <p:bldP build="whole" bldLvl="1" animBg="1" rev="0" advAuto="0" spid="5133" grpId="9"/>
      <p:bldP build="whole" bldLvl="1" animBg="1" rev="0" advAuto="0" spid="5195" grpId="20"/>
      <p:bldP build="whole" bldLvl="1" animBg="1" rev="0" advAuto="0" spid="5179" grpId="7"/>
      <p:bldP build="whole" bldLvl="1" animBg="1" rev="0" advAuto="0" spid="5152" grpId="10"/>
      <p:bldP build="whole" bldLvl="1" animBg="1" rev="0" advAuto="0" spid="5140" grpId="4"/>
      <p:bldP build="whole" bldLvl="1" animBg="1" rev="0" advAuto="0" spid="5176" grpId="19"/>
      <p:bldP build="whole" bldLvl="1" animBg="1" rev="0" advAuto="0" spid="5135" grpId="15"/>
      <p:bldP build="p" bldLvl="1" animBg="1" rev="0" advAuto="0" spid="5138" grpId="1"/>
      <p:bldP build="whole" bldLvl="1" animBg="1" rev="0" advAuto="0" spid="5136" grpId="18"/>
      <p:bldP build="whole" bldLvl="1" animBg="1" rev="0" advAuto="0" spid="5170" grpId="13"/>
      <p:bldP build="p" bldLvl="1" animBg="1" rev="0" advAuto="0" spid="5137" grpId="2"/>
      <p:bldP build="whole" bldLvl="1" animBg="1" rev="0" advAuto="0" spid="5134" grpId="12"/>
      <p:bldP build="whole" bldLvl="1" animBg="1" rev="0" advAuto="0" spid="5164" grpId="8"/>
      <p:bldP build="whole" bldLvl="1" animBg="1" rev="0" advAuto="0" spid="5132" grpId="3"/>
      <p:bldP build="whole" bldLvl="1" animBg="1" rev="0" advAuto="0" spid="5186" grpId="14"/>
      <p:bldP build="whole" bldLvl="1" animBg="1" rev="0" advAuto="0" spid="5189" grpId="17"/>
    </p:bldLst>
  </p:timing>
</p:sld>
</file>

<file path=ppt/slides/slide8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197" name="Shape 5197"/>
          <p:cNvSpPr/>
          <p:nvPr>
            <p:ph type="body" sz="quarter" idx="1"/>
          </p:nvPr>
        </p:nvSpPr>
        <p:spPr>
          <a:xfrm>
            <a:off x="333375" y="790433"/>
            <a:ext cx="10905240" cy="280986"/>
          </a:xfrm>
          <a:prstGeom prst="rect">
            <a:avLst/>
          </a:prstGeom>
        </p:spPr>
        <p:txBody>
          <a:bodyPr/>
          <a:lstStyle>
            <a:lvl1pPr>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198" name="Shape 5198"/>
          <p:cNvSpPr/>
          <p:nvPr/>
        </p:nvSpPr>
        <p:spPr>
          <a:xfrm>
            <a:off x="333375" y="397249"/>
            <a:ext cx="10905240"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100000" lnSpcReduction="0"/>
          </a:bodyPr>
          <a:lstStyle>
            <a:lvl1pPr>
              <a:lnSpc>
                <a:spcPct val="90000"/>
              </a:lnSpc>
              <a:spcBef>
                <a:spcPts val="1000"/>
              </a:spcBef>
              <a:defRPr sz="2000">
                <a:solidFill>
                  <a:srgbClr val="595959"/>
                </a:solidFill>
                <a:latin typeface="Lato"/>
                <a:ea typeface="Lato"/>
                <a:cs typeface="Lato"/>
                <a:sym typeface="Lato"/>
              </a:defRPr>
            </a:lvl1pPr>
          </a:lstStyle>
          <a:p>
            <a:pPr/>
            <a:r>
              <a:t>Creative Smartphone Features</a:t>
            </a:r>
          </a:p>
        </p:txBody>
      </p:sp>
      <p:sp>
        <p:nvSpPr>
          <p:cNvPr id="5199" name="Shape 519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202" name="Group 5202"/>
          <p:cNvGrpSpPr/>
          <p:nvPr/>
        </p:nvGrpSpPr>
        <p:grpSpPr>
          <a:xfrm>
            <a:off x="4303953" y="2085975"/>
            <a:ext cx="1851984" cy="2137612"/>
            <a:chOff x="0" y="0"/>
            <a:chExt cx="1851983" cy="2137611"/>
          </a:xfrm>
        </p:grpSpPr>
        <p:sp>
          <p:nvSpPr>
            <p:cNvPr id="5200" name="Shape 5200"/>
            <p:cNvSpPr/>
            <p:nvPr/>
          </p:nvSpPr>
          <p:spPr>
            <a:xfrm flipH="1">
              <a:off x="0" y="0"/>
              <a:ext cx="1851984" cy="213761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lnTo>
                    <a:pt x="10800" y="21600"/>
                  </a:lnTo>
                  <a:lnTo>
                    <a:pt x="0" y="16200"/>
                  </a:lnTo>
                  <a:lnTo>
                    <a:pt x="0" y="5409"/>
                  </a:lnTo>
                  <a:lnTo>
                    <a:pt x="10800" y="0"/>
                  </a:lnTo>
                  <a:lnTo>
                    <a:pt x="21600" y="5409"/>
                  </a:lnTo>
                  <a:lnTo>
                    <a:pt x="21600" y="162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sz="5400">
                  <a:solidFill>
                    <a:srgbClr val="FFFFFF"/>
                  </a:solidFill>
                  <a:latin typeface="FontAwesome"/>
                  <a:ea typeface="FontAwesome"/>
                  <a:cs typeface="FontAwesome"/>
                  <a:sym typeface="FontAwesome"/>
                </a:defRPr>
              </a:pPr>
            </a:p>
          </p:txBody>
        </p:sp>
        <p:sp>
          <p:nvSpPr>
            <p:cNvPr id="5201" name="Shape 5201"/>
            <p:cNvSpPr/>
            <p:nvPr/>
          </p:nvSpPr>
          <p:spPr>
            <a:xfrm>
              <a:off x="0" y="610335"/>
              <a:ext cx="1851984" cy="9169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5400">
                  <a:solidFill>
                    <a:srgbClr val="FFFFFF"/>
                  </a:solidFill>
                  <a:latin typeface="FontAwesome"/>
                  <a:ea typeface="FontAwesome"/>
                  <a:cs typeface="FontAwesome"/>
                  <a:sym typeface="FontAwesome"/>
                </a:defRPr>
              </a:lvl1pPr>
            </a:lstStyle>
            <a:p>
              <a:pPr/>
              <a:r>
                <a:t></a:t>
              </a:r>
            </a:p>
          </p:txBody>
        </p:sp>
      </p:grpSp>
      <p:grpSp>
        <p:nvGrpSpPr>
          <p:cNvPr id="5205" name="Group 5205"/>
          <p:cNvGrpSpPr/>
          <p:nvPr/>
        </p:nvGrpSpPr>
        <p:grpSpPr>
          <a:xfrm>
            <a:off x="3701891" y="3785467"/>
            <a:ext cx="1180065" cy="1362064"/>
            <a:chOff x="0" y="0"/>
            <a:chExt cx="1180064" cy="1362063"/>
          </a:xfrm>
        </p:grpSpPr>
        <p:sp>
          <p:nvSpPr>
            <p:cNvPr id="5203" name="Shape 5203"/>
            <p:cNvSpPr/>
            <p:nvPr/>
          </p:nvSpPr>
          <p:spPr>
            <a:xfrm flipH="1">
              <a:off x="0" y="0"/>
              <a:ext cx="1180065" cy="13620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lnTo>
                    <a:pt x="10800" y="21600"/>
                  </a:lnTo>
                  <a:lnTo>
                    <a:pt x="0" y="16200"/>
                  </a:lnTo>
                  <a:lnTo>
                    <a:pt x="0" y="5409"/>
                  </a:lnTo>
                  <a:lnTo>
                    <a:pt x="10800" y="0"/>
                  </a:lnTo>
                  <a:lnTo>
                    <a:pt x="21600" y="5409"/>
                  </a:lnTo>
                  <a:lnTo>
                    <a:pt x="21600" y="16200"/>
                  </a:lnTo>
                  <a:close/>
                </a:path>
              </a:pathLst>
            </a:custGeom>
            <a:solidFill>
              <a:srgbClr val="7C95A5"/>
            </a:solidFill>
            <a:ln w="12700" cap="flat">
              <a:noFill/>
              <a:miter lim="400000"/>
            </a:ln>
            <a:effectLst/>
          </p:spPr>
          <p:txBody>
            <a:bodyPr wrap="square" lIns="45719" tIns="45719" rIns="45719" bIns="45719" numCol="1" anchor="ctr">
              <a:noAutofit/>
            </a:bodyPr>
            <a:lstStyle/>
            <a:p>
              <a:pPr algn="ctr">
                <a:defRPr sz="3200">
                  <a:solidFill>
                    <a:srgbClr val="FFFFFF"/>
                  </a:solidFill>
                  <a:latin typeface="FontAwesome"/>
                  <a:ea typeface="FontAwesome"/>
                  <a:cs typeface="FontAwesome"/>
                  <a:sym typeface="FontAwesome"/>
                </a:defRPr>
              </a:pPr>
            </a:p>
          </p:txBody>
        </p:sp>
        <p:sp>
          <p:nvSpPr>
            <p:cNvPr id="5204" name="Shape 5204"/>
            <p:cNvSpPr/>
            <p:nvPr/>
          </p:nvSpPr>
          <p:spPr>
            <a:xfrm>
              <a:off x="0" y="394011"/>
              <a:ext cx="1180065"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ò</a:t>
              </a:r>
            </a:p>
          </p:txBody>
        </p:sp>
      </p:grpSp>
      <p:grpSp>
        <p:nvGrpSpPr>
          <p:cNvPr id="5208" name="Group 5208"/>
          <p:cNvGrpSpPr/>
          <p:nvPr/>
        </p:nvGrpSpPr>
        <p:grpSpPr>
          <a:xfrm>
            <a:off x="6252179" y="2330239"/>
            <a:ext cx="1039918" cy="1200302"/>
            <a:chOff x="0" y="0"/>
            <a:chExt cx="1039916" cy="1200300"/>
          </a:xfrm>
        </p:grpSpPr>
        <p:sp>
          <p:nvSpPr>
            <p:cNvPr id="5206" name="Shape 5206"/>
            <p:cNvSpPr/>
            <p:nvPr/>
          </p:nvSpPr>
          <p:spPr>
            <a:xfrm flipH="1">
              <a:off x="-1" y="0"/>
              <a:ext cx="1039918" cy="12003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lnTo>
                    <a:pt x="10800" y="21600"/>
                  </a:lnTo>
                  <a:lnTo>
                    <a:pt x="0" y="16200"/>
                  </a:lnTo>
                  <a:lnTo>
                    <a:pt x="0" y="5409"/>
                  </a:lnTo>
                  <a:lnTo>
                    <a:pt x="10800" y="0"/>
                  </a:lnTo>
                  <a:lnTo>
                    <a:pt x="21600" y="5409"/>
                  </a:lnTo>
                  <a:lnTo>
                    <a:pt x="21600" y="16200"/>
                  </a:lnTo>
                  <a:close/>
                </a:path>
              </a:pathLst>
            </a:custGeom>
            <a:solidFill>
              <a:srgbClr val="637C90"/>
            </a:solidFill>
            <a:ln w="12700" cap="flat">
              <a:noFill/>
              <a:miter lim="400000"/>
            </a:ln>
            <a:effectLst/>
          </p:spPr>
          <p:txBody>
            <a:bodyPr wrap="square" lIns="45719" tIns="45719" rIns="45719" bIns="45719" numCol="1" anchor="ctr">
              <a:noAutofit/>
            </a:bodyPr>
            <a:lstStyle/>
            <a:p>
              <a:pPr algn="ctr">
                <a:defRPr sz="2000">
                  <a:solidFill>
                    <a:srgbClr val="FFFFFF"/>
                  </a:solidFill>
                </a:defRPr>
              </a:pPr>
            </a:p>
          </p:txBody>
        </p:sp>
        <p:sp>
          <p:nvSpPr>
            <p:cNvPr id="5207" name="Shape 5207"/>
            <p:cNvSpPr/>
            <p:nvPr/>
          </p:nvSpPr>
          <p:spPr>
            <a:xfrm>
              <a:off x="0" y="402030"/>
              <a:ext cx="1039917"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0</a:t>
              </a:r>
            </a:p>
          </p:txBody>
        </p:sp>
      </p:grpSp>
      <p:grpSp>
        <p:nvGrpSpPr>
          <p:cNvPr id="5211" name="Group 5211"/>
          <p:cNvGrpSpPr/>
          <p:nvPr/>
        </p:nvGrpSpPr>
        <p:grpSpPr>
          <a:xfrm>
            <a:off x="6805273" y="3141903"/>
            <a:ext cx="1633407" cy="1885326"/>
            <a:chOff x="0" y="0"/>
            <a:chExt cx="1633406" cy="1885325"/>
          </a:xfrm>
        </p:grpSpPr>
        <p:sp>
          <p:nvSpPr>
            <p:cNvPr id="5209" name="Shape 5209"/>
            <p:cNvSpPr/>
            <p:nvPr/>
          </p:nvSpPr>
          <p:spPr>
            <a:xfrm flipH="1">
              <a:off x="0" y="0"/>
              <a:ext cx="1633407" cy="18853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lnTo>
                    <a:pt x="10800" y="21600"/>
                  </a:lnTo>
                  <a:lnTo>
                    <a:pt x="0" y="16200"/>
                  </a:lnTo>
                  <a:lnTo>
                    <a:pt x="0" y="5409"/>
                  </a:lnTo>
                  <a:lnTo>
                    <a:pt x="10800" y="0"/>
                  </a:lnTo>
                  <a:lnTo>
                    <a:pt x="21600" y="5409"/>
                  </a:lnTo>
                  <a:lnTo>
                    <a:pt x="21600" y="16200"/>
                  </a:lnTo>
                  <a:close/>
                </a:path>
              </a:pathLst>
            </a:custGeom>
            <a:solidFill>
              <a:srgbClr val="495D6B"/>
            </a:solidFill>
            <a:ln w="12700" cap="flat">
              <a:noFill/>
              <a:miter lim="400000"/>
            </a:ln>
            <a:effectLst/>
          </p:spPr>
          <p:txBody>
            <a:bodyPr wrap="square" lIns="45719" tIns="45719" rIns="45719" bIns="45719" numCol="1" anchor="ctr">
              <a:noAutofit/>
            </a:bodyPr>
            <a:lstStyle/>
            <a:p>
              <a:pPr algn="ctr">
                <a:defRPr sz="4800">
                  <a:solidFill>
                    <a:srgbClr val="FFFFFF"/>
                  </a:solidFill>
                  <a:latin typeface="FontAwesome"/>
                  <a:ea typeface="FontAwesome"/>
                  <a:cs typeface="FontAwesome"/>
                  <a:sym typeface="FontAwesome"/>
                </a:defRPr>
              </a:pPr>
            </a:p>
          </p:txBody>
        </p:sp>
        <p:sp>
          <p:nvSpPr>
            <p:cNvPr id="5210" name="Shape 5210"/>
            <p:cNvSpPr/>
            <p:nvPr/>
          </p:nvSpPr>
          <p:spPr>
            <a:xfrm>
              <a:off x="1" y="569421"/>
              <a:ext cx="1633406" cy="74648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800">
                  <a:solidFill>
                    <a:srgbClr val="FFFFFF"/>
                  </a:solidFill>
                  <a:latin typeface="FontAwesome"/>
                  <a:ea typeface="FontAwesome"/>
                  <a:cs typeface="FontAwesome"/>
                  <a:sym typeface="FontAwesome"/>
                </a:defRPr>
              </a:lvl1pPr>
            </a:lstStyle>
            <a:p>
              <a:pPr/>
              <a:r>
                <a:t></a:t>
              </a:r>
            </a:p>
          </p:txBody>
        </p:sp>
      </p:grpSp>
      <p:grpSp>
        <p:nvGrpSpPr>
          <p:cNvPr id="5214" name="Group 5214"/>
          <p:cNvGrpSpPr/>
          <p:nvPr/>
        </p:nvGrpSpPr>
        <p:grpSpPr>
          <a:xfrm>
            <a:off x="8544845" y="3357429"/>
            <a:ext cx="879838" cy="1015534"/>
            <a:chOff x="0" y="0"/>
            <a:chExt cx="879836" cy="1015532"/>
          </a:xfrm>
        </p:grpSpPr>
        <p:sp>
          <p:nvSpPr>
            <p:cNvPr id="5212" name="Shape 5212"/>
            <p:cNvSpPr/>
            <p:nvPr/>
          </p:nvSpPr>
          <p:spPr>
            <a:xfrm flipH="1">
              <a:off x="0" y="0"/>
              <a:ext cx="879837" cy="10155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lnTo>
                    <a:pt x="10800" y="21600"/>
                  </a:lnTo>
                  <a:lnTo>
                    <a:pt x="0" y="16200"/>
                  </a:lnTo>
                  <a:lnTo>
                    <a:pt x="0" y="5409"/>
                  </a:lnTo>
                  <a:lnTo>
                    <a:pt x="10800" y="0"/>
                  </a:lnTo>
                  <a:lnTo>
                    <a:pt x="21600" y="5409"/>
                  </a:lnTo>
                  <a:lnTo>
                    <a:pt x="21600" y="16200"/>
                  </a:lnTo>
                  <a:close/>
                </a:path>
              </a:pathLst>
            </a:custGeom>
            <a:solidFill>
              <a:srgbClr val="32424F"/>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213" name="Shape 5213"/>
            <p:cNvSpPr/>
            <p:nvPr/>
          </p:nvSpPr>
          <p:spPr>
            <a:xfrm>
              <a:off x="0" y="277896"/>
              <a:ext cx="879837"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5217" name="Group 5217"/>
          <p:cNvGrpSpPr/>
          <p:nvPr/>
        </p:nvGrpSpPr>
        <p:grpSpPr>
          <a:xfrm>
            <a:off x="2739950" y="3325650"/>
            <a:ext cx="879837" cy="1015534"/>
            <a:chOff x="0" y="0"/>
            <a:chExt cx="879836" cy="1015532"/>
          </a:xfrm>
        </p:grpSpPr>
        <p:sp>
          <p:nvSpPr>
            <p:cNvPr id="5215" name="Shape 5215"/>
            <p:cNvSpPr/>
            <p:nvPr/>
          </p:nvSpPr>
          <p:spPr>
            <a:xfrm flipH="1">
              <a:off x="0" y="0"/>
              <a:ext cx="879837" cy="10155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6200"/>
                  </a:moveTo>
                  <a:lnTo>
                    <a:pt x="10800" y="21600"/>
                  </a:lnTo>
                  <a:lnTo>
                    <a:pt x="0" y="16200"/>
                  </a:lnTo>
                  <a:lnTo>
                    <a:pt x="0" y="5409"/>
                  </a:lnTo>
                  <a:lnTo>
                    <a:pt x="10800" y="0"/>
                  </a:lnTo>
                  <a:lnTo>
                    <a:pt x="21600" y="5409"/>
                  </a:lnTo>
                  <a:lnTo>
                    <a:pt x="21600" y="16200"/>
                  </a:lnTo>
                  <a:close/>
                </a:path>
              </a:pathLst>
            </a:custGeom>
            <a:solidFill>
              <a:srgbClr val="99AEBA"/>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216" name="Shape 5216"/>
            <p:cNvSpPr/>
            <p:nvPr/>
          </p:nvSpPr>
          <p:spPr>
            <a:xfrm>
              <a:off x="0" y="277896"/>
              <a:ext cx="879837"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Ã</a:t>
              </a:r>
            </a:p>
          </p:txBody>
        </p:sp>
      </p:grpSp>
      <p:sp>
        <p:nvSpPr>
          <p:cNvPr id="5218" name="Shape 5218"/>
          <p:cNvSpPr/>
          <p:nvPr/>
        </p:nvSpPr>
        <p:spPr>
          <a:xfrm>
            <a:off x="1927536" y="1947561"/>
            <a:ext cx="1774357"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219" name="Shape 5219"/>
          <p:cNvSpPr/>
          <p:nvPr/>
        </p:nvSpPr>
        <p:spPr>
          <a:xfrm>
            <a:off x="1913248" y="1667384"/>
            <a:ext cx="178686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Photo Application</a:t>
            </a:r>
          </a:p>
        </p:txBody>
      </p:sp>
      <p:sp>
        <p:nvSpPr>
          <p:cNvPr id="5220" name="Shape 5220"/>
          <p:cNvSpPr/>
          <p:nvPr/>
        </p:nvSpPr>
        <p:spPr>
          <a:xfrm>
            <a:off x="899654" y="4866075"/>
            <a:ext cx="1774357"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221" name="Shape 5221"/>
          <p:cNvSpPr/>
          <p:nvPr/>
        </p:nvSpPr>
        <p:spPr>
          <a:xfrm>
            <a:off x="885366" y="4585897"/>
            <a:ext cx="178686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Photo Application</a:t>
            </a:r>
          </a:p>
        </p:txBody>
      </p:sp>
      <p:sp>
        <p:nvSpPr>
          <p:cNvPr id="5222" name="Shape 5222"/>
          <p:cNvSpPr/>
          <p:nvPr/>
        </p:nvSpPr>
        <p:spPr>
          <a:xfrm>
            <a:off x="2768074" y="5856782"/>
            <a:ext cx="1774357"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223" name="Shape 5223"/>
          <p:cNvSpPr/>
          <p:nvPr/>
        </p:nvSpPr>
        <p:spPr>
          <a:xfrm>
            <a:off x="2753786" y="5576604"/>
            <a:ext cx="178686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Photo Application</a:t>
            </a:r>
          </a:p>
        </p:txBody>
      </p:sp>
      <p:sp>
        <p:nvSpPr>
          <p:cNvPr id="5224" name="Shape 5224"/>
          <p:cNvSpPr/>
          <p:nvPr/>
        </p:nvSpPr>
        <p:spPr>
          <a:xfrm>
            <a:off x="8256898" y="1947561"/>
            <a:ext cx="1774357"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225" name="Shape 5225"/>
          <p:cNvSpPr/>
          <p:nvPr/>
        </p:nvSpPr>
        <p:spPr>
          <a:xfrm>
            <a:off x="8242610" y="1667384"/>
            <a:ext cx="178686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Photo Application</a:t>
            </a:r>
          </a:p>
        </p:txBody>
      </p:sp>
      <p:sp>
        <p:nvSpPr>
          <p:cNvPr id="5226" name="Shape 5226"/>
          <p:cNvSpPr/>
          <p:nvPr/>
        </p:nvSpPr>
        <p:spPr>
          <a:xfrm>
            <a:off x="9697208" y="2953853"/>
            <a:ext cx="1774357"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227" name="Shape 5227"/>
          <p:cNvSpPr/>
          <p:nvPr/>
        </p:nvSpPr>
        <p:spPr>
          <a:xfrm>
            <a:off x="9682921" y="2673674"/>
            <a:ext cx="178686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32424F"/>
                </a:solidFill>
                <a:latin typeface="Lato"/>
                <a:ea typeface="Lato"/>
                <a:cs typeface="Lato"/>
                <a:sym typeface="Lato"/>
              </a:defRPr>
            </a:lvl1pPr>
          </a:lstStyle>
          <a:p>
            <a:pPr/>
            <a:r>
              <a:t>Photo Application</a:t>
            </a:r>
          </a:p>
        </p:txBody>
      </p:sp>
      <p:sp>
        <p:nvSpPr>
          <p:cNvPr id="5228" name="Shape 5228"/>
          <p:cNvSpPr/>
          <p:nvPr/>
        </p:nvSpPr>
        <p:spPr>
          <a:xfrm>
            <a:off x="8559133" y="5856782"/>
            <a:ext cx="1774357"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229" name="Shape 5229"/>
          <p:cNvSpPr/>
          <p:nvPr/>
        </p:nvSpPr>
        <p:spPr>
          <a:xfrm>
            <a:off x="8544845" y="5576604"/>
            <a:ext cx="178686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Photo Application</a:t>
            </a:r>
          </a:p>
        </p:txBody>
      </p:sp>
      <p:grpSp>
        <p:nvGrpSpPr>
          <p:cNvPr id="5232" name="Group 5232"/>
          <p:cNvGrpSpPr/>
          <p:nvPr/>
        </p:nvGrpSpPr>
        <p:grpSpPr>
          <a:xfrm>
            <a:off x="1607726" y="3861422"/>
            <a:ext cx="1026059" cy="357017"/>
            <a:chOff x="0" y="0"/>
            <a:chExt cx="1026057" cy="357016"/>
          </a:xfrm>
        </p:grpSpPr>
        <p:sp>
          <p:nvSpPr>
            <p:cNvPr id="5230" name="Shape 5230"/>
            <p:cNvSpPr/>
            <p:nvPr/>
          </p:nvSpPr>
          <p:spPr>
            <a:xfrm flipH="1" flipV="1">
              <a:off x="0" y="-1"/>
              <a:ext cx="1026058" cy="2"/>
            </a:xfrm>
            <a:prstGeom prst="line">
              <a:avLst/>
            </a:prstGeom>
            <a:noFill/>
            <a:ln w="6350" cap="flat">
              <a:solidFill>
                <a:srgbClr val="99AEBA"/>
              </a:solidFill>
              <a:prstDash val="solid"/>
              <a:miter lim="800000"/>
            </a:ln>
            <a:effectLst/>
          </p:spPr>
          <p:txBody>
            <a:bodyPr wrap="square" lIns="45719" tIns="45719" rIns="45719" bIns="45719" numCol="1" anchor="t">
              <a:noAutofit/>
            </a:bodyPr>
            <a:lstStyle/>
            <a:p>
              <a:pPr/>
            </a:p>
          </p:txBody>
        </p:sp>
        <p:sp>
          <p:nvSpPr>
            <p:cNvPr id="5231" name="Shape 5231"/>
            <p:cNvSpPr/>
            <p:nvPr/>
          </p:nvSpPr>
          <p:spPr>
            <a:xfrm flipH="1">
              <a:off x="1269" y="0"/>
              <a:ext cx="1" cy="357017"/>
            </a:xfrm>
            <a:prstGeom prst="line">
              <a:avLst/>
            </a:prstGeom>
            <a:noFill/>
            <a:ln w="6350" cap="flat">
              <a:solidFill>
                <a:srgbClr val="99AEBA"/>
              </a:solidFill>
              <a:prstDash val="solid"/>
              <a:miter lim="800000"/>
              <a:tailEnd type="oval" w="med" len="med"/>
            </a:ln>
            <a:effectLst/>
          </p:spPr>
          <p:txBody>
            <a:bodyPr wrap="square" lIns="45719" tIns="45719" rIns="45719" bIns="45719" numCol="1" anchor="t">
              <a:noAutofit/>
            </a:bodyPr>
            <a:lstStyle/>
            <a:p>
              <a:pPr/>
            </a:p>
          </p:txBody>
        </p:sp>
      </p:grpSp>
      <p:grpSp>
        <p:nvGrpSpPr>
          <p:cNvPr id="5235" name="Group 5235"/>
          <p:cNvGrpSpPr/>
          <p:nvPr/>
        </p:nvGrpSpPr>
        <p:grpSpPr>
          <a:xfrm>
            <a:off x="2550865" y="2496752"/>
            <a:ext cx="1613981" cy="358287"/>
            <a:chOff x="0" y="11366"/>
            <a:chExt cx="1613980" cy="358286"/>
          </a:xfrm>
        </p:grpSpPr>
        <p:sp>
          <p:nvSpPr>
            <p:cNvPr id="5233" name="Shape 5233"/>
            <p:cNvSpPr/>
            <p:nvPr/>
          </p:nvSpPr>
          <p:spPr>
            <a:xfrm flipH="1" flipV="1">
              <a:off x="0" y="369652"/>
              <a:ext cx="1613981" cy="1"/>
            </a:xfrm>
            <a:prstGeom prst="line">
              <a:avLst/>
            </a:prstGeom>
            <a:noFill/>
            <a:ln w="6350" cap="flat">
              <a:solidFill>
                <a:srgbClr val="F23B48"/>
              </a:solidFill>
              <a:prstDash val="solid"/>
              <a:miter lim="800000"/>
            </a:ln>
            <a:effectLst/>
          </p:spPr>
          <p:txBody>
            <a:bodyPr wrap="square" lIns="45719" tIns="45719" rIns="45719" bIns="45719" numCol="1" anchor="t">
              <a:noAutofit/>
            </a:bodyPr>
            <a:lstStyle/>
            <a:p>
              <a:pPr/>
            </a:p>
          </p:txBody>
        </p:sp>
        <p:sp>
          <p:nvSpPr>
            <p:cNvPr id="5234" name="Shape 5234"/>
            <p:cNvSpPr/>
            <p:nvPr/>
          </p:nvSpPr>
          <p:spPr>
            <a:xfrm flipV="1">
              <a:off x="1270" y="11366"/>
              <a:ext cx="1" cy="357017"/>
            </a:xfrm>
            <a:prstGeom prst="line">
              <a:avLst/>
            </a:prstGeom>
            <a:noFill/>
            <a:ln w="6350" cap="flat">
              <a:solidFill>
                <a:srgbClr val="F23B48"/>
              </a:solidFill>
              <a:prstDash val="solid"/>
              <a:miter lim="800000"/>
              <a:tailEnd type="oval" w="med" len="med"/>
            </a:ln>
            <a:effectLst/>
          </p:spPr>
          <p:txBody>
            <a:bodyPr wrap="square" lIns="45719" tIns="45719" rIns="45719" bIns="45719" numCol="1" anchor="t">
              <a:noAutofit/>
            </a:bodyPr>
            <a:lstStyle/>
            <a:p>
              <a:pPr/>
            </a:p>
          </p:txBody>
        </p:sp>
      </p:grpSp>
      <p:grpSp>
        <p:nvGrpSpPr>
          <p:cNvPr id="5238" name="Group 5238"/>
          <p:cNvGrpSpPr/>
          <p:nvPr/>
        </p:nvGrpSpPr>
        <p:grpSpPr>
          <a:xfrm>
            <a:off x="7043107" y="1948196"/>
            <a:ext cx="894662" cy="382679"/>
            <a:chOff x="0" y="0"/>
            <a:chExt cx="894661" cy="382677"/>
          </a:xfrm>
        </p:grpSpPr>
        <p:sp>
          <p:nvSpPr>
            <p:cNvPr id="5236" name="Shape 5236"/>
            <p:cNvSpPr/>
            <p:nvPr/>
          </p:nvSpPr>
          <p:spPr>
            <a:xfrm flipV="1">
              <a:off x="-1" y="0"/>
              <a:ext cx="2" cy="382678"/>
            </a:xfrm>
            <a:prstGeom prst="line">
              <a:avLst/>
            </a:prstGeom>
            <a:noFill/>
            <a:ln w="6350" cap="flat">
              <a:solidFill>
                <a:srgbClr val="637C90"/>
              </a:solidFill>
              <a:prstDash val="solid"/>
              <a:miter lim="800000"/>
            </a:ln>
            <a:effectLst/>
          </p:spPr>
          <p:txBody>
            <a:bodyPr wrap="square" lIns="45719" tIns="45719" rIns="45719" bIns="45719" numCol="1" anchor="t">
              <a:noAutofit/>
            </a:bodyPr>
            <a:lstStyle/>
            <a:p>
              <a:pPr/>
            </a:p>
          </p:txBody>
        </p:sp>
        <p:sp>
          <p:nvSpPr>
            <p:cNvPr id="5237" name="Shape 5237"/>
            <p:cNvSpPr/>
            <p:nvPr/>
          </p:nvSpPr>
          <p:spPr>
            <a:xfrm>
              <a:off x="1270" y="0"/>
              <a:ext cx="893391" cy="1"/>
            </a:xfrm>
            <a:prstGeom prst="line">
              <a:avLst/>
            </a:prstGeom>
            <a:noFill/>
            <a:ln w="6350" cap="flat">
              <a:solidFill>
                <a:srgbClr val="637C90"/>
              </a:solidFill>
              <a:prstDash val="solid"/>
              <a:miter lim="800000"/>
              <a:tailEnd type="oval" w="med" len="med"/>
            </a:ln>
            <a:effectLst/>
          </p:spPr>
          <p:txBody>
            <a:bodyPr wrap="square" lIns="45719" tIns="45719" rIns="45719" bIns="45719" numCol="1" anchor="t">
              <a:noAutofit/>
            </a:bodyPr>
            <a:lstStyle/>
            <a:p>
              <a:pPr/>
            </a:p>
          </p:txBody>
        </p:sp>
      </p:grpSp>
      <p:grpSp>
        <p:nvGrpSpPr>
          <p:cNvPr id="5241" name="Group 5241"/>
          <p:cNvGrpSpPr/>
          <p:nvPr/>
        </p:nvGrpSpPr>
        <p:grpSpPr>
          <a:xfrm>
            <a:off x="8800465" y="2922254"/>
            <a:ext cx="652695" cy="435812"/>
            <a:chOff x="0" y="0"/>
            <a:chExt cx="652693" cy="435810"/>
          </a:xfrm>
        </p:grpSpPr>
        <p:sp>
          <p:nvSpPr>
            <p:cNvPr id="5239" name="Shape 5239"/>
            <p:cNvSpPr/>
            <p:nvPr/>
          </p:nvSpPr>
          <p:spPr>
            <a:xfrm flipV="1">
              <a:off x="-1" y="0"/>
              <a:ext cx="2" cy="435811"/>
            </a:xfrm>
            <a:prstGeom prst="line">
              <a:avLst/>
            </a:prstGeom>
            <a:noFill/>
            <a:ln w="6350" cap="flat">
              <a:solidFill>
                <a:srgbClr val="32424F"/>
              </a:solidFill>
              <a:prstDash val="solid"/>
              <a:miter lim="800000"/>
            </a:ln>
            <a:effectLst/>
          </p:spPr>
          <p:txBody>
            <a:bodyPr wrap="square" lIns="45719" tIns="45719" rIns="45719" bIns="45719" numCol="1" anchor="t">
              <a:noAutofit/>
            </a:bodyPr>
            <a:lstStyle/>
            <a:p>
              <a:pPr/>
            </a:p>
          </p:txBody>
        </p:sp>
        <p:sp>
          <p:nvSpPr>
            <p:cNvPr id="5240" name="Shape 5240"/>
            <p:cNvSpPr/>
            <p:nvPr/>
          </p:nvSpPr>
          <p:spPr>
            <a:xfrm>
              <a:off x="1269" y="0"/>
              <a:ext cx="651425" cy="1"/>
            </a:xfrm>
            <a:prstGeom prst="line">
              <a:avLst/>
            </a:prstGeom>
            <a:noFill/>
            <a:ln w="6350" cap="flat">
              <a:solidFill>
                <a:srgbClr val="32424F"/>
              </a:solidFill>
              <a:prstDash val="solid"/>
              <a:miter lim="800000"/>
              <a:tailEnd type="oval" w="med" len="med"/>
            </a:ln>
            <a:effectLst/>
          </p:spPr>
          <p:txBody>
            <a:bodyPr wrap="square" lIns="45719" tIns="45719" rIns="45719" bIns="45719" numCol="1" anchor="t">
              <a:noAutofit/>
            </a:bodyPr>
            <a:lstStyle/>
            <a:p>
              <a:pPr/>
            </a:p>
          </p:txBody>
        </p:sp>
      </p:grpSp>
      <p:grpSp>
        <p:nvGrpSpPr>
          <p:cNvPr id="5244" name="Group 5244"/>
          <p:cNvGrpSpPr/>
          <p:nvPr/>
        </p:nvGrpSpPr>
        <p:grpSpPr>
          <a:xfrm>
            <a:off x="7624395" y="5148164"/>
            <a:ext cx="740106" cy="709251"/>
            <a:chOff x="0" y="0"/>
            <a:chExt cx="740105" cy="709250"/>
          </a:xfrm>
        </p:grpSpPr>
        <p:sp>
          <p:nvSpPr>
            <p:cNvPr id="5242" name="Shape 5242"/>
            <p:cNvSpPr/>
            <p:nvPr/>
          </p:nvSpPr>
          <p:spPr>
            <a:xfrm flipH="1">
              <a:off x="-1" y="0"/>
              <a:ext cx="2" cy="709251"/>
            </a:xfrm>
            <a:prstGeom prst="line">
              <a:avLst/>
            </a:prstGeom>
            <a:noFill/>
            <a:ln w="6350" cap="flat">
              <a:solidFill>
                <a:srgbClr val="495D6B"/>
              </a:solidFill>
              <a:prstDash val="solid"/>
              <a:miter lim="800000"/>
            </a:ln>
            <a:effectLst/>
          </p:spPr>
          <p:txBody>
            <a:bodyPr wrap="square" lIns="45719" tIns="45719" rIns="45719" bIns="45719" numCol="1" anchor="t">
              <a:noAutofit/>
            </a:bodyPr>
            <a:lstStyle/>
            <a:p>
              <a:pPr/>
            </a:p>
          </p:txBody>
        </p:sp>
        <p:sp>
          <p:nvSpPr>
            <p:cNvPr id="5243" name="Shape 5243"/>
            <p:cNvSpPr/>
            <p:nvPr/>
          </p:nvSpPr>
          <p:spPr>
            <a:xfrm>
              <a:off x="1270" y="707980"/>
              <a:ext cx="738836" cy="1"/>
            </a:xfrm>
            <a:prstGeom prst="line">
              <a:avLst/>
            </a:prstGeom>
            <a:noFill/>
            <a:ln w="6350" cap="flat">
              <a:solidFill>
                <a:srgbClr val="495D6B"/>
              </a:solidFill>
              <a:prstDash val="solid"/>
              <a:miter lim="800000"/>
              <a:tailEnd type="oval" w="med" len="med"/>
            </a:ln>
            <a:effectLst/>
          </p:spPr>
          <p:txBody>
            <a:bodyPr wrap="square" lIns="45719" tIns="45719" rIns="45719" bIns="45719" numCol="1" anchor="t">
              <a:noAutofit/>
            </a:bodyPr>
            <a:lstStyle/>
            <a:p>
              <a:pPr/>
            </a:p>
          </p:txBody>
        </p:sp>
      </p:grpSp>
      <p:grpSp>
        <p:nvGrpSpPr>
          <p:cNvPr id="5247" name="Group 5247"/>
          <p:cNvGrpSpPr/>
          <p:nvPr/>
        </p:nvGrpSpPr>
        <p:grpSpPr>
          <a:xfrm>
            <a:off x="3225320" y="4813063"/>
            <a:ext cx="315472" cy="473325"/>
            <a:chOff x="0" y="0"/>
            <a:chExt cx="315471" cy="473323"/>
          </a:xfrm>
        </p:grpSpPr>
        <p:sp>
          <p:nvSpPr>
            <p:cNvPr id="5245" name="Shape 5245"/>
            <p:cNvSpPr/>
            <p:nvPr/>
          </p:nvSpPr>
          <p:spPr>
            <a:xfrm flipH="1" flipV="1">
              <a:off x="0" y="-1"/>
              <a:ext cx="315472" cy="1"/>
            </a:xfrm>
            <a:prstGeom prst="line">
              <a:avLst/>
            </a:prstGeom>
            <a:noFill/>
            <a:ln w="6350" cap="flat">
              <a:solidFill>
                <a:srgbClr val="7C95A5"/>
              </a:solidFill>
              <a:prstDash val="solid"/>
              <a:miter lim="800000"/>
            </a:ln>
            <a:effectLst/>
          </p:spPr>
          <p:txBody>
            <a:bodyPr wrap="square" lIns="45719" tIns="45719" rIns="45719" bIns="45719" numCol="1" anchor="t">
              <a:noAutofit/>
            </a:bodyPr>
            <a:lstStyle/>
            <a:p>
              <a:pPr/>
            </a:p>
          </p:txBody>
        </p:sp>
        <p:sp>
          <p:nvSpPr>
            <p:cNvPr id="5246" name="Shape 5246"/>
            <p:cNvSpPr/>
            <p:nvPr/>
          </p:nvSpPr>
          <p:spPr>
            <a:xfrm flipH="1">
              <a:off x="1270" y="0"/>
              <a:ext cx="1" cy="473324"/>
            </a:xfrm>
            <a:prstGeom prst="line">
              <a:avLst/>
            </a:prstGeom>
            <a:noFill/>
            <a:ln w="6350" cap="flat">
              <a:solidFill>
                <a:srgbClr val="7C95A5"/>
              </a:solidFill>
              <a:prstDash val="solid"/>
              <a:miter lim="800000"/>
              <a:tailEnd type="oval" w="med" len="med"/>
            </a:ln>
            <a:effectLst/>
          </p:spPr>
          <p:txBody>
            <a:bodyPr wrap="square" lIns="45719" tIns="45719" rIns="45719" bIns="45719" numCol="1" anchor="t">
              <a:noAutofit/>
            </a:bodyPr>
            <a:lstStyle/>
            <a:p>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198">
                                            <p:bg/>
                                          </p:spTgt>
                                        </p:tgtEl>
                                        <p:attrNameLst>
                                          <p:attrName>style.visibility</p:attrName>
                                        </p:attrNameLst>
                                      </p:cBhvr>
                                      <p:to>
                                        <p:strVal val="visible"/>
                                      </p:to>
                                    </p:set>
                                    <p:animEffect filter="wipe(left)" transition="in">
                                      <p:cBhvr>
                                        <p:cTn id="7" dur="500"/>
                                        <p:tgtEl>
                                          <p:spTgt spid="519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198">
                                            <p:txEl>
                                              <p:pRg st="0" end="0"/>
                                            </p:txEl>
                                          </p:spTgt>
                                        </p:tgtEl>
                                        <p:attrNameLst>
                                          <p:attrName>style.visibility</p:attrName>
                                        </p:attrNameLst>
                                      </p:cBhvr>
                                      <p:to>
                                        <p:strVal val="visible"/>
                                      </p:to>
                                    </p:set>
                                    <p:animEffect filter="wipe(left)" transition="in">
                                      <p:cBhvr>
                                        <p:cTn id="10" dur="500"/>
                                        <p:tgtEl>
                                          <p:spTgt spid="519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197">
                                            <p:bg/>
                                          </p:spTgt>
                                        </p:tgtEl>
                                        <p:attrNameLst>
                                          <p:attrName>style.visibility</p:attrName>
                                        </p:attrNameLst>
                                      </p:cBhvr>
                                      <p:to>
                                        <p:strVal val="visible"/>
                                      </p:to>
                                    </p:set>
                                    <p:animEffect filter="dissolve" transition="in">
                                      <p:cBhvr>
                                        <p:cTn id="15" dur="500"/>
                                        <p:tgtEl>
                                          <p:spTgt spid="519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197">
                                            <p:txEl>
                                              <p:pRg st="0" end="0"/>
                                            </p:txEl>
                                          </p:spTgt>
                                        </p:tgtEl>
                                        <p:attrNameLst>
                                          <p:attrName>style.visibility</p:attrName>
                                        </p:attrNameLst>
                                      </p:cBhvr>
                                      <p:to>
                                        <p:strVal val="visible"/>
                                      </p:to>
                                    </p:set>
                                    <p:animEffect filter="dissolve" transition="in">
                                      <p:cBhvr>
                                        <p:cTn id="18" dur="500"/>
                                        <p:tgtEl>
                                          <p:spTgt spid="519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5217"/>
                                        </p:tgtEl>
                                        <p:attrNameLst>
                                          <p:attrName>style.visibility</p:attrName>
                                        </p:attrNameLst>
                                      </p:cBhvr>
                                      <p:to>
                                        <p:strVal val="visible"/>
                                      </p:to>
                                    </p:set>
                                    <p:animEffect filter="dissolve" transition="in">
                                      <p:cBhvr>
                                        <p:cTn id="23" dur="500"/>
                                        <p:tgtEl>
                                          <p:spTgt spid="521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5208"/>
                                        </p:tgtEl>
                                        <p:attrNameLst>
                                          <p:attrName>style.visibility</p:attrName>
                                        </p:attrNameLst>
                                      </p:cBhvr>
                                      <p:to>
                                        <p:strVal val="visible"/>
                                      </p:to>
                                    </p:set>
                                    <p:animEffect filter="dissolve" transition="in">
                                      <p:cBhvr>
                                        <p:cTn id="28" dur="500"/>
                                        <p:tgtEl>
                                          <p:spTgt spid="520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5205"/>
                                        </p:tgtEl>
                                        <p:attrNameLst>
                                          <p:attrName>style.visibility</p:attrName>
                                        </p:attrNameLst>
                                      </p:cBhvr>
                                      <p:to>
                                        <p:strVal val="visible"/>
                                      </p:to>
                                    </p:set>
                                    <p:animEffect filter="dissolve" transition="in">
                                      <p:cBhvr>
                                        <p:cTn id="33" dur="500"/>
                                        <p:tgtEl>
                                          <p:spTgt spid="5205"/>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5211"/>
                                        </p:tgtEl>
                                        <p:attrNameLst>
                                          <p:attrName>style.visibility</p:attrName>
                                        </p:attrNameLst>
                                      </p:cBhvr>
                                      <p:to>
                                        <p:strVal val="visible"/>
                                      </p:to>
                                    </p:set>
                                    <p:animEffect filter="dissolve" transition="in">
                                      <p:cBhvr>
                                        <p:cTn id="38" dur="500"/>
                                        <p:tgtEl>
                                          <p:spTgt spid="5211"/>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5202"/>
                                        </p:tgtEl>
                                        <p:attrNameLst>
                                          <p:attrName>style.visibility</p:attrName>
                                        </p:attrNameLst>
                                      </p:cBhvr>
                                      <p:to>
                                        <p:strVal val="visible"/>
                                      </p:to>
                                    </p:set>
                                    <p:animEffect filter="dissolve" transition="in">
                                      <p:cBhvr>
                                        <p:cTn id="43" dur="500"/>
                                        <p:tgtEl>
                                          <p:spTgt spid="5202"/>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5214"/>
                                        </p:tgtEl>
                                        <p:attrNameLst>
                                          <p:attrName>style.visibility</p:attrName>
                                        </p:attrNameLst>
                                      </p:cBhvr>
                                      <p:to>
                                        <p:strVal val="visible"/>
                                      </p:to>
                                    </p:set>
                                    <p:animEffect filter="dissolve" transition="in">
                                      <p:cBhvr>
                                        <p:cTn id="48" dur="500"/>
                                        <p:tgtEl>
                                          <p:spTgt spid="5214"/>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4" presetID="22" grpId="9" fill="hold">
                                  <p:stCondLst>
                                    <p:cond delay="0"/>
                                  </p:stCondLst>
                                  <p:iterate type="el" backwards="0">
                                    <p:tmAbs val="0"/>
                                  </p:iterate>
                                  <p:childTnLst>
                                    <p:set>
                                      <p:cBhvr>
                                        <p:cTn id="52" fill="hold"/>
                                        <p:tgtEl>
                                          <p:spTgt spid="5235"/>
                                        </p:tgtEl>
                                        <p:attrNameLst>
                                          <p:attrName>style.visibility</p:attrName>
                                        </p:attrNameLst>
                                      </p:cBhvr>
                                      <p:to>
                                        <p:strVal val="visible"/>
                                      </p:to>
                                    </p:set>
                                    <p:animEffect filter="wipe(down)" transition="in">
                                      <p:cBhvr>
                                        <p:cTn id="53" dur="500"/>
                                        <p:tgtEl>
                                          <p:spTgt spid="5235"/>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5218"/>
                                        </p:tgtEl>
                                        <p:attrNameLst>
                                          <p:attrName>style.visibility</p:attrName>
                                        </p:attrNameLst>
                                      </p:cBhvr>
                                      <p:to>
                                        <p:strVal val="visible"/>
                                      </p:to>
                                    </p:set>
                                    <p:animEffect filter="dissolve" transition="in">
                                      <p:cBhvr>
                                        <p:cTn id="58" dur="500"/>
                                        <p:tgtEl>
                                          <p:spTgt spid="5218"/>
                                        </p:tgtEl>
                                      </p:cBhvr>
                                    </p:animEffect>
                                  </p:childTnLst>
                                </p:cTn>
                              </p:par>
                            </p:childTnLst>
                          </p:cTn>
                        </p:par>
                        <p:par>
                          <p:cTn id="59" fill="hold">
                            <p:stCondLst>
                              <p:cond delay="500"/>
                            </p:stCondLst>
                            <p:childTnLst>
                              <p:par>
                                <p:cTn id="60" presetClass="entr" nodeType="afterEffect" presetID="9" grpId="11" fill="hold">
                                  <p:stCondLst>
                                    <p:cond delay="0"/>
                                  </p:stCondLst>
                                  <p:iterate type="el" backwards="0">
                                    <p:tmAbs val="0"/>
                                  </p:iterate>
                                  <p:childTnLst>
                                    <p:set>
                                      <p:cBhvr>
                                        <p:cTn id="61" fill="hold"/>
                                        <p:tgtEl>
                                          <p:spTgt spid="5219"/>
                                        </p:tgtEl>
                                        <p:attrNameLst>
                                          <p:attrName>style.visibility</p:attrName>
                                        </p:attrNameLst>
                                      </p:cBhvr>
                                      <p:to>
                                        <p:strVal val="visible"/>
                                      </p:to>
                                    </p:set>
                                    <p:animEffect filter="dissolve" transition="in">
                                      <p:cBhvr>
                                        <p:cTn id="62" dur="500"/>
                                        <p:tgtEl>
                                          <p:spTgt spid="5219"/>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Subtype="8" presetID="22" grpId="12" fill="hold">
                                  <p:stCondLst>
                                    <p:cond delay="0"/>
                                  </p:stCondLst>
                                  <p:iterate type="el" backwards="0">
                                    <p:tmAbs val="0"/>
                                  </p:iterate>
                                  <p:childTnLst>
                                    <p:set>
                                      <p:cBhvr>
                                        <p:cTn id="66" fill="hold"/>
                                        <p:tgtEl>
                                          <p:spTgt spid="5244"/>
                                        </p:tgtEl>
                                        <p:attrNameLst>
                                          <p:attrName>style.visibility</p:attrName>
                                        </p:attrNameLst>
                                      </p:cBhvr>
                                      <p:to>
                                        <p:strVal val="visible"/>
                                      </p:to>
                                    </p:set>
                                    <p:animEffect filter="wipe(left)" transition="in">
                                      <p:cBhvr>
                                        <p:cTn id="67" dur="500"/>
                                        <p:tgtEl>
                                          <p:spTgt spid="5244"/>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ID="9" grpId="13" fill="hold">
                                  <p:stCondLst>
                                    <p:cond delay="0"/>
                                  </p:stCondLst>
                                  <p:iterate type="el" backwards="0">
                                    <p:tmAbs val="0"/>
                                  </p:iterate>
                                  <p:childTnLst>
                                    <p:set>
                                      <p:cBhvr>
                                        <p:cTn id="71" fill="hold"/>
                                        <p:tgtEl>
                                          <p:spTgt spid="5228"/>
                                        </p:tgtEl>
                                        <p:attrNameLst>
                                          <p:attrName>style.visibility</p:attrName>
                                        </p:attrNameLst>
                                      </p:cBhvr>
                                      <p:to>
                                        <p:strVal val="visible"/>
                                      </p:to>
                                    </p:set>
                                    <p:animEffect filter="dissolve" transition="in">
                                      <p:cBhvr>
                                        <p:cTn id="72" dur="500"/>
                                        <p:tgtEl>
                                          <p:spTgt spid="5228"/>
                                        </p:tgtEl>
                                      </p:cBhvr>
                                    </p:animEffect>
                                  </p:childTnLst>
                                </p:cTn>
                              </p:par>
                            </p:childTnLst>
                          </p:cTn>
                        </p:par>
                        <p:par>
                          <p:cTn id="73" fill="hold">
                            <p:stCondLst>
                              <p:cond delay="500"/>
                            </p:stCondLst>
                            <p:childTnLst>
                              <p:par>
                                <p:cTn id="74" presetClass="entr" nodeType="afterEffect" presetID="9" grpId="14" fill="hold">
                                  <p:stCondLst>
                                    <p:cond delay="0"/>
                                  </p:stCondLst>
                                  <p:iterate type="el" backwards="0">
                                    <p:tmAbs val="0"/>
                                  </p:iterate>
                                  <p:childTnLst>
                                    <p:set>
                                      <p:cBhvr>
                                        <p:cTn id="75" fill="hold"/>
                                        <p:tgtEl>
                                          <p:spTgt spid="5229"/>
                                        </p:tgtEl>
                                        <p:attrNameLst>
                                          <p:attrName>style.visibility</p:attrName>
                                        </p:attrNameLst>
                                      </p:cBhvr>
                                      <p:to>
                                        <p:strVal val="visible"/>
                                      </p:to>
                                    </p:set>
                                    <p:animEffect filter="dissolve" transition="in">
                                      <p:cBhvr>
                                        <p:cTn id="76" dur="500"/>
                                        <p:tgtEl>
                                          <p:spTgt spid="5229"/>
                                        </p:tgtEl>
                                      </p:cBhvr>
                                    </p:animEffect>
                                  </p:childTnLst>
                                </p:cTn>
                              </p:par>
                            </p:childTnLst>
                          </p:cTn>
                        </p:par>
                      </p:childTnLst>
                    </p:cTn>
                  </p:par>
                  <p:par>
                    <p:cTn id="77" fill="hold">
                      <p:stCondLst>
                        <p:cond delay="indefinite"/>
                      </p:stCondLst>
                      <p:childTnLst>
                        <p:par>
                          <p:cTn id="78" fill="hold">
                            <p:stCondLst>
                              <p:cond delay="0"/>
                            </p:stCondLst>
                            <p:childTnLst>
                              <p:par>
                                <p:cTn id="79" presetClass="entr" nodeType="clickEffect" presetSubtype="8" presetID="22" grpId="15" fill="hold">
                                  <p:stCondLst>
                                    <p:cond delay="0"/>
                                  </p:stCondLst>
                                  <p:iterate type="el" backwards="0">
                                    <p:tmAbs val="0"/>
                                  </p:iterate>
                                  <p:childTnLst>
                                    <p:set>
                                      <p:cBhvr>
                                        <p:cTn id="80" fill="hold"/>
                                        <p:tgtEl>
                                          <p:spTgt spid="5238"/>
                                        </p:tgtEl>
                                        <p:attrNameLst>
                                          <p:attrName>style.visibility</p:attrName>
                                        </p:attrNameLst>
                                      </p:cBhvr>
                                      <p:to>
                                        <p:strVal val="visible"/>
                                      </p:to>
                                    </p:set>
                                    <p:animEffect filter="wipe(left)" transition="in">
                                      <p:cBhvr>
                                        <p:cTn id="81" dur="500"/>
                                        <p:tgtEl>
                                          <p:spTgt spid="5238"/>
                                        </p:tgtEl>
                                      </p:cBhvr>
                                    </p:animEffect>
                                  </p:childTnLst>
                                </p:cTn>
                              </p:par>
                            </p:childTnLst>
                          </p:cTn>
                        </p:par>
                      </p:childTnLst>
                    </p:cTn>
                  </p:par>
                  <p:par>
                    <p:cTn id="82" fill="hold">
                      <p:stCondLst>
                        <p:cond delay="indefinite"/>
                      </p:stCondLst>
                      <p:childTnLst>
                        <p:par>
                          <p:cTn id="83" fill="hold">
                            <p:stCondLst>
                              <p:cond delay="0"/>
                            </p:stCondLst>
                            <p:childTnLst>
                              <p:par>
                                <p:cTn id="84" presetClass="entr" nodeType="clickEffect" presetID="9" grpId="16" fill="hold">
                                  <p:stCondLst>
                                    <p:cond delay="0"/>
                                  </p:stCondLst>
                                  <p:iterate type="el" backwards="0">
                                    <p:tmAbs val="0"/>
                                  </p:iterate>
                                  <p:childTnLst>
                                    <p:set>
                                      <p:cBhvr>
                                        <p:cTn id="85" fill="hold"/>
                                        <p:tgtEl>
                                          <p:spTgt spid="5224"/>
                                        </p:tgtEl>
                                        <p:attrNameLst>
                                          <p:attrName>style.visibility</p:attrName>
                                        </p:attrNameLst>
                                      </p:cBhvr>
                                      <p:to>
                                        <p:strVal val="visible"/>
                                      </p:to>
                                    </p:set>
                                    <p:animEffect filter="dissolve" transition="in">
                                      <p:cBhvr>
                                        <p:cTn id="86" dur="500"/>
                                        <p:tgtEl>
                                          <p:spTgt spid="5224"/>
                                        </p:tgtEl>
                                      </p:cBhvr>
                                    </p:animEffect>
                                  </p:childTnLst>
                                </p:cTn>
                              </p:par>
                            </p:childTnLst>
                          </p:cTn>
                        </p:par>
                        <p:par>
                          <p:cTn id="87" fill="hold">
                            <p:stCondLst>
                              <p:cond delay="500"/>
                            </p:stCondLst>
                            <p:childTnLst>
                              <p:par>
                                <p:cTn id="88" presetClass="entr" nodeType="afterEffect" presetID="9" grpId="17" fill="hold">
                                  <p:stCondLst>
                                    <p:cond delay="0"/>
                                  </p:stCondLst>
                                  <p:iterate type="el" backwards="0">
                                    <p:tmAbs val="0"/>
                                  </p:iterate>
                                  <p:childTnLst>
                                    <p:set>
                                      <p:cBhvr>
                                        <p:cTn id="89" fill="hold"/>
                                        <p:tgtEl>
                                          <p:spTgt spid="5225"/>
                                        </p:tgtEl>
                                        <p:attrNameLst>
                                          <p:attrName>style.visibility</p:attrName>
                                        </p:attrNameLst>
                                      </p:cBhvr>
                                      <p:to>
                                        <p:strVal val="visible"/>
                                      </p:to>
                                    </p:set>
                                    <p:animEffect filter="dissolve" transition="in">
                                      <p:cBhvr>
                                        <p:cTn id="90" dur="500"/>
                                        <p:tgtEl>
                                          <p:spTgt spid="5225"/>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Subtype="1" presetID="22" grpId="18" fill="hold">
                                  <p:stCondLst>
                                    <p:cond delay="0"/>
                                  </p:stCondLst>
                                  <p:iterate type="el" backwards="0">
                                    <p:tmAbs val="0"/>
                                  </p:iterate>
                                  <p:childTnLst>
                                    <p:set>
                                      <p:cBhvr>
                                        <p:cTn id="94" fill="hold"/>
                                        <p:tgtEl>
                                          <p:spTgt spid="5247"/>
                                        </p:tgtEl>
                                        <p:attrNameLst>
                                          <p:attrName>style.visibility</p:attrName>
                                        </p:attrNameLst>
                                      </p:cBhvr>
                                      <p:to>
                                        <p:strVal val="visible"/>
                                      </p:to>
                                    </p:set>
                                    <p:animEffect filter="wipe(up)" transition="in">
                                      <p:cBhvr>
                                        <p:cTn id="95" dur="500"/>
                                        <p:tgtEl>
                                          <p:spTgt spid="5247"/>
                                        </p:tgtEl>
                                      </p:cBhvr>
                                    </p:animEffect>
                                  </p:childTnLst>
                                </p:cTn>
                              </p:par>
                            </p:childTnLst>
                          </p:cTn>
                        </p:par>
                      </p:childTnLst>
                    </p:cTn>
                  </p:par>
                  <p:par>
                    <p:cTn id="96" fill="hold">
                      <p:stCondLst>
                        <p:cond delay="indefinite"/>
                      </p:stCondLst>
                      <p:childTnLst>
                        <p:par>
                          <p:cTn id="97" fill="hold">
                            <p:stCondLst>
                              <p:cond delay="0"/>
                            </p:stCondLst>
                            <p:childTnLst>
                              <p:par>
                                <p:cTn id="98" presetClass="entr" nodeType="clickEffect" presetID="9" grpId="19" fill="hold">
                                  <p:stCondLst>
                                    <p:cond delay="0"/>
                                  </p:stCondLst>
                                  <p:iterate type="el" backwards="0">
                                    <p:tmAbs val="0"/>
                                  </p:iterate>
                                  <p:childTnLst>
                                    <p:set>
                                      <p:cBhvr>
                                        <p:cTn id="99" fill="hold"/>
                                        <p:tgtEl>
                                          <p:spTgt spid="5223"/>
                                        </p:tgtEl>
                                        <p:attrNameLst>
                                          <p:attrName>style.visibility</p:attrName>
                                        </p:attrNameLst>
                                      </p:cBhvr>
                                      <p:to>
                                        <p:strVal val="visible"/>
                                      </p:to>
                                    </p:set>
                                    <p:animEffect filter="dissolve" transition="in">
                                      <p:cBhvr>
                                        <p:cTn id="100" dur="500"/>
                                        <p:tgtEl>
                                          <p:spTgt spid="5223"/>
                                        </p:tgtEl>
                                      </p:cBhvr>
                                    </p:animEffect>
                                  </p:childTnLst>
                                </p:cTn>
                              </p:par>
                            </p:childTnLst>
                          </p:cTn>
                        </p:par>
                        <p:par>
                          <p:cTn id="101" fill="hold">
                            <p:stCondLst>
                              <p:cond delay="500"/>
                            </p:stCondLst>
                            <p:childTnLst>
                              <p:par>
                                <p:cTn id="102" presetClass="entr" nodeType="afterEffect" presetID="9" grpId="20" fill="hold">
                                  <p:stCondLst>
                                    <p:cond delay="0"/>
                                  </p:stCondLst>
                                  <p:iterate type="el" backwards="0">
                                    <p:tmAbs val="0"/>
                                  </p:iterate>
                                  <p:childTnLst>
                                    <p:set>
                                      <p:cBhvr>
                                        <p:cTn id="103" fill="hold"/>
                                        <p:tgtEl>
                                          <p:spTgt spid="5222"/>
                                        </p:tgtEl>
                                        <p:attrNameLst>
                                          <p:attrName>style.visibility</p:attrName>
                                        </p:attrNameLst>
                                      </p:cBhvr>
                                      <p:to>
                                        <p:strVal val="visible"/>
                                      </p:to>
                                    </p:set>
                                    <p:animEffect filter="dissolve" transition="in">
                                      <p:cBhvr>
                                        <p:cTn id="104" dur="500"/>
                                        <p:tgtEl>
                                          <p:spTgt spid="5222"/>
                                        </p:tgtEl>
                                      </p:cBhvr>
                                    </p:animEffect>
                                  </p:childTnLst>
                                </p:cTn>
                              </p:par>
                            </p:childTnLst>
                          </p:cTn>
                        </p:par>
                      </p:childTnLst>
                    </p:cTn>
                  </p:par>
                  <p:par>
                    <p:cTn id="105" fill="hold">
                      <p:stCondLst>
                        <p:cond delay="indefinite"/>
                      </p:stCondLst>
                      <p:childTnLst>
                        <p:par>
                          <p:cTn id="106" fill="hold">
                            <p:stCondLst>
                              <p:cond delay="0"/>
                            </p:stCondLst>
                            <p:childTnLst>
                              <p:par>
                                <p:cTn id="107" presetClass="entr" nodeType="clickEffect" presetSubtype="8" presetID="22" grpId="21" fill="hold">
                                  <p:stCondLst>
                                    <p:cond delay="0"/>
                                  </p:stCondLst>
                                  <p:iterate type="el" backwards="0">
                                    <p:tmAbs val="0"/>
                                  </p:iterate>
                                  <p:childTnLst>
                                    <p:set>
                                      <p:cBhvr>
                                        <p:cTn id="108" fill="hold"/>
                                        <p:tgtEl>
                                          <p:spTgt spid="5241"/>
                                        </p:tgtEl>
                                        <p:attrNameLst>
                                          <p:attrName>style.visibility</p:attrName>
                                        </p:attrNameLst>
                                      </p:cBhvr>
                                      <p:to>
                                        <p:strVal val="visible"/>
                                      </p:to>
                                    </p:set>
                                    <p:animEffect filter="wipe(left)" transition="in">
                                      <p:cBhvr>
                                        <p:cTn id="109" dur="500"/>
                                        <p:tgtEl>
                                          <p:spTgt spid="5241"/>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ID="9" grpId="22" fill="hold">
                                  <p:stCondLst>
                                    <p:cond delay="0"/>
                                  </p:stCondLst>
                                  <p:iterate type="el" backwards="0">
                                    <p:tmAbs val="0"/>
                                  </p:iterate>
                                  <p:childTnLst>
                                    <p:set>
                                      <p:cBhvr>
                                        <p:cTn id="113" fill="hold"/>
                                        <p:tgtEl>
                                          <p:spTgt spid="5226"/>
                                        </p:tgtEl>
                                        <p:attrNameLst>
                                          <p:attrName>style.visibility</p:attrName>
                                        </p:attrNameLst>
                                      </p:cBhvr>
                                      <p:to>
                                        <p:strVal val="visible"/>
                                      </p:to>
                                    </p:set>
                                    <p:animEffect filter="dissolve" transition="in">
                                      <p:cBhvr>
                                        <p:cTn id="114" dur="500"/>
                                        <p:tgtEl>
                                          <p:spTgt spid="5226"/>
                                        </p:tgtEl>
                                      </p:cBhvr>
                                    </p:animEffect>
                                  </p:childTnLst>
                                </p:cTn>
                              </p:par>
                            </p:childTnLst>
                          </p:cTn>
                        </p:par>
                        <p:par>
                          <p:cTn id="115" fill="hold">
                            <p:stCondLst>
                              <p:cond delay="500"/>
                            </p:stCondLst>
                            <p:childTnLst>
                              <p:par>
                                <p:cTn id="116" presetClass="entr" nodeType="afterEffect" presetID="9" grpId="23" fill="hold">
                                  <p:stCondLst>
                                    <p:cond delay="0"/>
                                  </p:stCondLst>
                                  <p:iterate type="el" backwards="0">
                                    <p:tmAbs val="0"/>
                                  </p:iterate>
                                  <p:childTnLst>
                                    <p:set>
                                      <p:cBhvr>
                                        <p:cTn id="117" fill="hold"/>
                                        <p:tgtEl>
                                          <p:spTgt spid="5227"/>
                                        </p:tgtEl>
                                        <p:attrNameLst>
                                          <p:attrName>style.visibility</p:attrName>
                                        </p:attrNameLst>
                                      </p:cBhvr>
                                      <p:to>
                                        <p:strVal val="visible"/>
                                      </p:to>
                                    </p:set>
                                    <p:animEffect filter="dissolve" transition="in">
                                      <p:cBhvr>
                                        <p:cTn id="118" dur="500"/>
                                        <p:tgtEl>
                                          <p:spTgt spid="5227"/>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Subtype="2" presetID="22" grpId="24" fill="hold">
                                  <p:stCondLst>
                                    <p:cond delay="0"/>
                                  </p:stCondLst>
                                  <p:iterate type="el" backwards="0">
                                    <p:tmAbs val="0"/>
                                  </p:iterate>
                                  <p:childTnLst>
                                    <p:set>
                                      <p:cBhvr>
                                        <p:cTn id="122" fill="hold"/>
                                        <p:tgtEl>
                                          <p:spTgt spid="5232"/>
                                        </p:tgtEl>
                                        <p:attrNameLst>
                                          <p:attrName>style.visibility</p:attrName>
                                        </p:attrNameLst>
                                      </p:cBhvr>
                                      <p:to>
                                        <p:strVal val="visible"/>
                                      </p:to>
                                    </p:set>
                                    <p:animEffect filter="wipe(right)" transition="in">
                                      <p:cBhvr>
                                        <p:cTn id="123" dur="500"/>
                                        <p:tgtEl>
                                          <p:spTgt spid="5232"/>
                                        </p:tgtEl>
                                      </p:cBhvr>
                                    </p:animEffect>
                                  </p:childTnLst>
                                </p:cTn>
                              </p:par>
                            </p:childTnLst>
                          </p:cTn>
                        </p:par>
                      </p:childTnLst>
                    </p:cTn>
                  </p:par>
                  <p:par>
                    <p:cTn id="124" fill="hold">
                      <p:stCondLst>
                        <p:cond delay="indefinite"/>
                      </p:stCondLst>
                      <p:childTnLst>
                        <p:par>
                          <p:cTn id="125" fill="hold">
                            <p:stCondLst>
                              <p:cond delay="0"/>
                            </p:stCondLst>
                            <p:childTnLst>
                              <p:par>
                                <p:cTn id="126" presetClass="entr" nodeType="clickEffect" presetID="9" grpId="25" fill="hold">
                                  <p:stCondLst>
                                    <p:cond delay="0"/>
                                  </p:stCondLst>
                                  <p:iterate type="el" backwards="0">
                                    <p:tmAbs val="0"/>
                                  </p:iterate>
                                  <p:childTnLst>
                                    <p:set>
                                      <p:cBhvr>
                                        <p:cTn id="127" fill="hold"/>
                                        <p:tgtEl>
                                          <p:spTgt spid="5221"/>
                                        </p:tgtEl>
                                        <p:attrNameLst>
                                          <p:attrName>style.visibility</p:attrName>
                                        </p:attrNameLst>
                                      </p:cBhvr>
                                      <p:to>
                                        <p:strVal val="visible"/>
                                      </p:to>
                                    </p:set>
                                    <p:animEffect filter="dissolve" transition="in">
                                      <p:cBhvr>
                                        <p:cTn id="128" dur="500"/>
                                        <p:tgtEl>
                                          <p:spTgt spid="5221"/>
                                        </p:tgtEl>
                                      </p:cBhvr>
                                    </p:animEffect>
                                  </p:childTnLst>
                                </p:cTn>
                              </p:par>
                            </p:childTnLst>
                          </p:cTn>
                        </p:par>
                        <p:par>
                          <p:cTn id="129" fill="hold">
                            <p:stCondLst>
                              <p:cond delay="500"/>
                            </p:stCondLst>
                            <p:childTnLst>
                              <p:par>
                                <p:cTn id="130" presetClass="entr" nodeType="afterEffect" presetID="9" grpId="26" fill="hold">
                                  <p:stCondLst>
                                    <p:cond delay="0"/>
                                  </p:stCondLst>
                                  <p:iterate type="el" backwards="0">
                                    <p:tmAbs val="0"/>
                                  </p:iterate>
                                  <p:childTnLst>
                                    <p:set>
                                      <p:cBhvr>
                                        <p:cTn id="131" fill="hold"/>
                                        <p:tgtEl>
                                          <p:spTgt spid="5220"/>
                                        </p:tgtEl>
                                        <p:attrNameLst>
                                          <p:attrName>style.visibility</p:attrName>
                                        </p:attrNameLst>
                                      </p:cBhvr>
                                      <p:to>
                                        <p:strVal val="visible"/>
                                      </p:to>
                                    </p:set>
                                    <p:animEffect filter="dissolve" transition="in">
                                      <p:cBhvr>
                                        <p:cTn id="132" dur="500"/>
                                        <p:tgtEl>
                                          <p:spTgt spid="522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223" grpId="19"/>
      <p:bldP build="whole" bldLvl="1" animBg="1" rev="0" advAuto="0" spid="5214" grpId="8"/>
      <p:bldP build="whole" bldLvl="1" animBg="1" rev="0" advAuto="0" spid="5202" grpId="7"/>
      <p:bldP build="whole" bldLvl="1" animBg="1" rev="0" advAuto="0" spid="5224" grpId="16"/>
      <p:bldP build="whole" bldLvl="1" animBg="1" rev="0" advAuto="0" spid="5238" grpId="15"/>
      <p:bldP build="whole" bldLvl="1" animBg="1" rev="0" advAuto="0" spid="5205" grpId="5"/>
      <p:bldP build="whole" bldLvl="1" animBg="1" rev="0" advAuto="0" spid="5219" grpId="11"/>
      <p:bldP build="whole" bldLvl="1" animBg="1" rev="0" advAuto="0" spid="5217" grpId="3"/>
      <p:bldP build="whole" bldLvl="1" animBg="1" rev="0" advAuto="0" spid="5232" grpId="24"/>
      <p:bldP build="whole" bldLvl="1" animBg="1" rev="0" advAuto="0" spid="5247" grpId="18"/>
      <p:bldP build="whole" bldLvl="1" animBg="1" rev="0" advAuto="0" spid="5226" grpId="22"/>
      <p:bldP build="whole" bldLvl="1" animBg="1" rev="0" advAuto="0" spid="5211" grpId="6"/>
      <p:bldP build="whole" bldLvl="1" animBg="1" rev="0" advAuto="0" spid="5235" grpId="9"/>
      <p:bldP build="whole" bldLvl="1" animBg="1" rev="0" advAuto="0" spid="5225" grpId="17"/>
      <p:bldP build="p" bldLvl="1" animBg="1" rev="0" advAuto="0" spid="5198" grpId="1"/>
      <p:bldP build="whole" bldLvl="1" animBg="1" rev="0" advAuto="0" spid="5221" grpId="25"/>
      <p:bldP build="whole" bldLvl="1" animBg="1" rev="0" advAuto="0" spid="5220" grpId="26"/>
      <p:bldP build="whole" bldLvl="1" animBg="1" rev="0" advAuto="0" spid="5229" grpId="14"/>
      <p:bldP build="whole" bldLvl="1" animBg="1" rev="0" advAuto="0" spid="5218" grpId="10"/>
      <p:bldP build="whole" bldLvl="1" animBg="1" rev="0" advAuto="0" spid="5241" grpId="21"/>
      <p:bldP build="p" bldLvl="1" animBg="1" rev="0" advAuto="0" spid="5197" grpId="2"/>
      <p:bldP build="whole" bldLvl="1" animBg="1" rev="0" advAuto="0" spid="5228" grpId="13"/>
      <p:bldP build="whole" bldLvl="1" animBg="1" rev="0" advAuto="0" spid="5208" grpId="4"/>
      <p:bldP build="whole" bldLvl="1" animBg="1" rev="0" advAuto="0" spid="5222" grpId="20"/>
      <p:bldP build="whole" bldLvl="1" animBg="1" rev="0" advAuto="0" spid="5227" grpId="23"/>
      <p:bldP build="whole" bldLvl="1" animBg="1" rev="0" advAuto="0" spid="5244" grpId="12"/>
    </p:bldLst>
  </p:timing>
</p:sld>
</file>

<file path=ppt/slides/slide8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249" name="Shape 5249"/>
          <p:cNvSpPr/>
          <p:nvPr>
            <p:ph type="body" sz="quarter" idx="1"/>
          </p:nvPr>
        </p:nvSpPr>
        <p:spPr>
          <a:prstGeom prst="rect">
            <a:avLst/>
          </a:prstGeom>
        </p:spPr>
        <p:txBody>
          <a:bodyPr/>
          <a:lstStyle/>
          <a:p>
            <a:pPr/>
            <a:r>
              <a:t>Creative Half Circle Infographic</a:t>
            </a:r>
          </a:p>
        </p:txBody>
      </p:sp>
      <p:sp>
        <p:nvSpPr>
          <p:cNvPr id="5250" name="Shape 5250"/>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251" name="Shape 5251"/>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257" name="Group 5257"/>
          <p:cNvGrpSpPr/>
          <p:nvPr/>
        </p:nvGrpSpPr>
        <p:grpSpPr>
          <a:xfrm>
            <a:off x="4628920" y="1746503"/>
            <a:ext cx="2934162" cy="1466025"/>
            <a:chOff x="0" y="0"/>
            <a:chExt cx="2934161" cy="1466024"/>
          </a:xfrm>
        </p:grpSpPr>
        <p:sp>
          <p:nvSpPr>
            <p:cNvPr id="5252" name="Shape 5252"/>
            <p:cNvSpPr/>
            <p:nvPr/>
          </p:nvSpPr>
          <p:spPr>
            <a:xfrm>
              <a:off x="0" y="0"/>
              <a:ext cx="2934162" cy="14660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F23B48">
                <a:alpha val="40000"/>
              </a:srgbClr>
            </a:solidFill>
            <a:ln w="12700" cap="flat">
              <a:noFill/>
              <a:miter lim="400000"/>
            </a:ln>
            <a:effectLst/>
          </p:spPr>
          <p:txBody>
            <a:bodyPr wrap="square" lIns="45719" tIns="45719" rIns="45719" bIns="45719" numCol="1" anchor="t">
              <a:noAutofit/>
            </a:bodyPr>
            <a:lstStyle/>
            <a:p>
              <a:pPr/>
            </a:p>
          </p:txBody>
        </p:sp>
        <p:sp>
          <p:nvSpPr>
            <p:cNvPr id="5253" name="Shape 5253"/>
            <p:cNvSpPr/>
            <p:nvPr/>
          </p:nvSpPr>
          <p:spPr>
            <a:xfrm>
              <a:off x="244267" y="244091"/>
              <a:ext cx="2445627" cy="122193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F23B48">
                <a:alpha val="40000"/>
              </a:srgbClr>
            </a:solidFill>
            <a:ln w="12700" cap="flat">
              <a:noFill/>
              <a:miter lim="400000"/>
            </a:ln>
            <a:effectLst/>
          </p:spPr>
          <p:txBody>
            <a:bodyPr wrap="square" lIns="45719" tIns="45719" rIns="45719" bIns="45719" numCol="1" anchor="t">
              <a:noAutofit/>
            </a:bodyPr>
            <a:lstStyle/>
            <a:p>
              <a:pPr/>
            </a:p>
          </p:txBody>
        </p:sp>
        <p:sp>
          <p:nvSpPr>
            <p:cNvPr id="5254" name="Shape 5254"/>
            <p:cNvSpPr/>
            <p:nvPr/>
          </p:nvSpPr>
          <p:spPr>
            <a:xfrm>
              <a:off x="471702" y="471362"/>
              <a:ext cx="1990757" cy="99466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F23B48">
                <a:alpha val="40000"/>
              </a:srgbClr>
            </a:solidFill>
            <a:ln w="12700" cap="flat">
              <a:noFill/>
              <a:miter lim="400000"/>
            </a:ln>
            <a:effectLst/>
          </p:spPr>
          <p:txBody>
            <a:bodyPr wrap="square" lIns="45719" tIns="45719" rIns="45719" bIns="45719" numCol="1" anchor="t">
              <a:noAutofit/>
            </a:bodyPr>
            <a:lstStyle/>
            <a:p>
              <a:pPr/>
            </a:p>
          </p:txBody>
        </p:sp>
        <p:sp>
          <p:nvSpPr>
            <p:cNvPr id="5255" name="Shape 5255"/>
            <p:cNvSpPr/>
            <p:nvPr/>
          </p:nvSpPr>
          <p:spPr>
            <a:xfrm>
              <a:off x="696613" y="696112"/>
              <a:ext cx="1540935" cy="7699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F23B48">
                <a:alpha val="40000"/>
              </a:srgbClr>
            </a:solidFill>
            <a:ln w="12700" cap="flat">
              <a:noFill/>
              <a:miter lim="400000"/>
            </a:ln>
            <a:effectLst/>
          </p:spPr>
          <p:txBody>
            <a:bodyPr wrap="square" lIns="45719" tIns="45719" rIns="45719" bIns="45719" numCol="1" anchor="t">
              <a:noAutofit/>
            </a:bodyPr>
            <a:lstStyle/>
            <a:p>
              <a:pPr/>
            </a:p>
          </p:txBody>
        </p:sp>
        <p:sp>
          <p:nvSpPr>
            <p:cNvPr id="5256" name="Shape 5256"/>
            <p:cNvSpPr/>
            <p:nvPr/>
          </p:nvSpPr>
          <p:spPr>
            <a:xfrm>
              <a:off x="922064" y="921401"/>
              <a:ext cx="1090032" cy="54462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F23B48">
                <a:alpha val="40000"/>
              </a:srgbClr>
            </a:solidFill>
            <a:ln w="12700" cap="flat">
              <a:noFill/>
              <a:miter lim="400000"/>
            </a:ln>
            <a:effectLst/>
          </p:spPr>
          <p:txBody>
            <a:bodyPr wrap="square" lIns="45719" tIns="45719" rIns="45719" bIns="45719" numCol="1" anchor="t">
              <a:noAutofit/>
            </a:bodyPr>
            <a:lstStyle/>
            <a:p>
              <a:pPr/>
            </a:p>
          </p:txBody>
        </p:sp>
      </p:grpSp>
      <p:grpSp>
        <p:nvGrpSpPr>
          <p:cNvPr id="5262" name="Group 5262"/>
          <p:cNvGrpSpPr/>
          <p:nvPr/>
        </p:nvGrpSpPr>
        <p:grpSpPr>
          <a:xfrm>
            <a:off x="1345639" y="1990594"/>
            <a:ext cx="2445629" cy="1221933"/>
            <a:chOff x="0" y="0"/>
            <a:chExt cx="2445627" cy="1221932"/>
          </a:xfrm>
        </p:grpSpPr>
        <p:sp>
          <p:nvSpPr>
            <p:cNvPr id="5258" name="Shape 5258"/>
            <p:cNvSpPr/>
            <p:nvPr/>
          </p:nvSpPr>
          <p:spPr>
            <a:xfrm>
              <a:off x="-1" y="0"/>
              <a:ext cx="2445629" cy="122193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637C90">
                <a:alpha val="40000"/>
              </a:srgbClr>
            </a:solidFill>
            <a:ln w="12700" cap="flat">
              <a:noFill/>
              <a:miter lim="400000"/>
            </a:ln>
            <a:effectLst/>
          </p:spPr>
          <p:txBody>
            <a:bodyPr wrap="square" lIns="45719" tIns="45719" rIns="45719" bIns="45719" numCol="1" anchor="t">
              <a:noAutofit/>
            </a:bodyPr>
            <a:lstStyle/>
            <a:p>
              <a:pPr/>
            </a:p>
          </p:txBody>
        </p:sp>
        <p:sp>
          <p:nvSpPr>
            <p:cNvPr id="5259" name="Shape 5259"/>
            <p:cNvSpPr/>
            <p:nvPr/>
          </p:nvSpPr>
          <p:spPr>
            <a:xfrm>
              <a:off x="227434" y="227271"/>
              <a:ext cx="1990759" cy="99466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637C90">
                <a:alpha val="40000"/>
              </a:srgbClr>
            </a:solidFill>
            <a:ln w="12700" cap="flat">
              <a:noFill/>
              <a:miter lim="400000"/>
            </a:ln>
            <a:effectLst/>
          </p:spPr>
          <p:txBody>
            <a:bodyPr wrap="square" lIns="45719" tIns="45719" rIns="45719" bIns="45719" numCol="1" anchor="t">
              <a:noAutofit/>
            </a:bodyPr>
            <a:lstStyle/>
            <a:p>
              <a:pPr/>
            </a:p>
          </p:txBody>
        </p:sp>
        <p:sp>
          <p:nvSpPr>
            <p:cNvPr id="5260" name="Shape 5260"/>
            <p:cNvSpPr/>
            <p:nvPr/>
          </p:nvSpPr>
          <p:spPr>
            <a:xfrm>
              <a:off x="452346" y="452020"/>
              <a:ext cx="1540936" cy="7699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637C90">
                <a:alpha val="40000"/>
              </a:srgbClr>
            </a:solidFill>
            <a:ln w="12700" cap="flat">
              <a:noFill/>
              <a:miter lim="400000"/>
            </a:ln>
            <a:effectLst/>
          </p:spPr>
          <p:txBody>
            <a:bodyPr wrap="square" lIns="45719" tIns="45719" rIns="45719" bIns="45719" numCol="1" anchor="t">
              <a:noAutofit/>
            </a:bodyPr>
            <a:lstStyle/>
            <a:p>
              <a:pPr/>
            </a:p>
          </p:txBody>
        </p:sp>
        <p:sp>
          <p:nvSpPr>
            <p:cNvPr id="5261" name="Shape 5261"/>
            <p:cNvSpPr/>
            <p:nvPr/>
          </p:nvSpPr>
          <p:spPr>
            <a:xfrm>
              <a:off x="677797" y="677310"/>
              <a:ext cx="1090033" cy="5446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grpSp>
        <p:nvGrpSpPr>
          <p:cNvPr id="5266" name="Group 5266"/>
          <p:cNvGrpSpPr/>
          <p:nvPr/>
        </p:nvGrpSpPr>
        <p:grpSpPr>
          <a:xfrm>
            <a:off x="8628171" y="2217864"/>
            <a:ext cx="1990758" cy="994663"/>
            <a:chOff x="0" y="0"/>
            <a:chExt cx="1990757" cy="994661"/>
          </a:xfrm>
        </p:grpSpPr>
        <p:sp>
          <p:nvSpPr>
            <p:cNvPr id="5263" name="Shape 5263"/>
            <p:cNvSpPr/>
            <p:nvPr/>
          </p:nvSpPr>
          <p:spPr>
            <a:xfrm>
              <a:off x="0" y="-1"/>
              <a:ext cx="1990758" cy="994662"/>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32424F">
                <a:alpha val="40000"/>
              </a:srgbClr>
            </a:solidFill>
            <a:ln w="12700" cap="flat">
              <a:noFill/>
              <a:miter lim="400000"/>
            </a:ln>
            <a:effectLst/>
          </p:spPr>
          <p:txBody>
            <a:bodyPr wrap="square" lIns="45719" tIns="45719" rIns="45719" bIns="45719" numCol="1" anchor="t">
              <a:noAutofit/>
            </a:bodyPr>
            <a:lstStyle/>
            <a:p>
              <a:pPr/>
            </a:p>
          </p:txBody>
        </p:sp>
        <p:sp>
          <p:nvSpPr>
            <p:cNvPr id="5264" name="Shape 5264"/>
            <p:cNvSpPr/>
            <p:nvPr/>
          </p:nvSpPr>
          <p:spPr>
            <a:xfrm>
              <a:off x="224911" y="224749"/>
              <a:ext cx="1540936" cy="7699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32424F">
                <a:alpha val="40000"/>
              </a:srgbClr>
            </a:solidFill>
            <a:ln w="12700" cap="flat">
              <a:noFill/>
              <a:miter lim="400000"/>
            </a:ln>
            <a:effectLst/>
          </p:spPr>
          <p:txBody>
            <a:bodyPr wrap="square" lIns="45719" tIns="45719" rIns="45719" bIns="45719" numCol="1" anchor="t">
              <a:noAutofit/>
            </a:bodyPr>
            <a:lstStyle/>
            <a:p>
              <a:pPr/>
            </a:p>
          </p:txBody>
        </p:sp>
        <p:sp>
          <p:nvSpPr>
            <p:cNvPr id="5265" name="Shape 5265"/>
            <p:cNvSpPr/>
            <p:nvPr/>
          </p:nvSpPr>
          <p:spPr>
            <a:xfrm>
              <a:off x="450362" y="450039"/>
              <a:ext cx="1090033" cy="5446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cubicBezTo>
                    <a:pt x="21600" y="9657"/>
                    <a:pt x="16743" y="0"/>
                    <a:pt x="10782" y="0"/>
                  </a:cubicBezTo>
                  <a:cubicBezTo>
                    <a:pt x="4857" y="0"/>
                    <a:pt x="0" y="9657"/>
                    <a:pt x="0" y="21600"/>
                  </a:cubicBezTo>
                  <a:lnTo>
                    <a:pt x="21600" y="21600"/>
                  </a:lnTo>
                  <a:close/>
                </a:path>
              </a:pathLst>
            </a:custGeom>
            <a:solidFill>
              <a:srgbClr val="32424F"/>
            </a:solidFill>
            <a:ln w="12700" cap="flat">
              <a:noFill/>
              <a:miter lim="400000"/>
            </a:ln>
            <a:effectLst/>
          </p:spPr>
          <p:txBody>
            <a:bodyPr wrap="square" lIns="45719" tIns="45719" rIns="45719" bIns="45719" numCol="1" anchor="t">
              <a:noAutofit/>
            </a:bodyPr>
            <a:lstStyle/>
            <a:p>
              <a:pPr/>
            </a:p>
          </p:txBody>
        </p:sp>
      </p:grpSp>
      <p:sp>
        <p:nvSpPr>
          <p:cNvPr id="5267" name="Shape 5267"/>
          <p:cNvSpPr/>
          <p:nvPr/>
        </p:nvSpPr>
        <p:spPr>
          <a:xfrm>
            <a:off x="1257834" y="5628347"/>
            <a:ext cx="537320" cy="49128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3600">
                <a:solidFill>
                  <a:srgbClr val="808080"/>
                </a:solidFill>
                <a:latin typeface="FontAwesome"/>
                <a:ea typeface="FontAwesome"/>
                <a:cs typeface="FontAwesome"/>
                <a:sym typeface="FontAwesome"/>
              </a:defRPr>
            </a:lvl1pPr>
          </a:lstStyle>
          <a:p>
            <a:pPr/>
            <a:r>
              <a:t></a:t>
            </a:r>
          </a:p>
        </p:txBody>
      </p:sp>
      <p:sp>
        <p:nvSpPr>
          <p:cNvPr id="5268" name="Shape 5268"/>
          <p:cNvSpPr/>
          <p:nvPr/>
        </p:nvSpPr>
        <p:spPr>
          <a:xfrm>
            <a:off x="1926545" y="5679787"/>
            <a:ext cx="8914035"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685800">
              <a:lnSpc>
                <a:spcPct val="150000"/>
              </a:lnSpc>
              <a:spcBef>
                <a:spcPts val="700"/>
              </a:spcBef>
              <a:defRPr sz="1000">
                <a:solidFill>
                  <a:srgbClr val="595959"/>
                </a:solidFill>
              </a:defRPr>
            </a:pPr>
            <a:r>
              <a:t>Liquorice chupa chups applicake apple pie cupcake brownie bear claw gingerbread cotton candy. Bear claw croissant apple pie. Croissant cake tart liquorice tart pastry. iscuit wafer sweet apple pie. Bear claw dragée sweet roll gummi sweet cake pie lolypop </a:t>
            </a:r>
            <a:r>
              <a:rPr>
                <a:latin typeface="Neris Thin"/>
                <a:ea typeface="Neris Thin"/>
                <a:cs typeface="Neris Thin"/>
                <a:sym typeface="Neris Thin"/>
              </a:rPr>
              <a:t>claw croissant apple pie croissant cake cool cake tiramisu pie sesame. </a:t>
            </a:r>
          </a:p>
        </p:txBody>
      </p:sp>
      <p:sp>
        <p:nvSpPr>
          <p:cNvPr id="5269" name="Shape 5269"/>
          <p:cNvSpPr/>
          <p:nvPr/>
        </p:nvSpPr>
        <p:spPr>
          <a:xfrm>
            <a:off x="1960751" y="3499427"/>
            <a:ext cx="1830517" cy="7010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croissant cake cool cake tiramisu pie sesame. Fruit cake dragée oat cake pie liquorice donut.</a:t>
            </a:r>
          </a:p>
        </p:txBody>
      </p:sp>
      <p:sp>
        <p:nvSpPr>
          <p:cNvPr id="5270" name="Shape 5270"/>
          <p:cNvSpPr/>
          <p:nvPr/>
        </p:nvSpPr>
        <p:spPr>
          <a:xfrm>
            <a:off x="1351152" y="3483814"/>
            <a:ext cx="609600" cy="279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a:solidFill>
                  <a:srgbClr val="637C90"/>
                </a:solidFill>
                <a:latin typeface="Lato Black"/>
                <a:ea typeface="Lato Black"/>
                <a:cs typeface="Lato Black"/>
                <a:sym typeface="Lato Black"/>
              </a:defRPr>
            </a:lvl1pPr>
          </a:lstStyle>
          <a:p>
            <a:pPr/>
            <a:r>
              <a:t>40%</a:t>
            </a:r>
          </a:p>
        </p:txBody>
      </p:sp>
      <p:sp>
        <p:nvSpPr>
          <p:cNvPr id="5271" name="Shape 5271"/>
          <p:cNvSpPr/>
          <p:nvPr/>
        </p:nvSpPr>
        <p:spPr>
          <a:xfrm>
            <a:off x="1960751" y="4244392"/>
            <a:ext cx="1830517" cy="12420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Wingdings"/>
              <a:buChar char="✓"/>
              <a:defRPr sz="1000">
                <a:solidFill>
                  <a:srgbClr val="595959"/>
                </a:solidFill>
              </a:defRPr>
            </a:pPr>
            <a:r>
              <a:t>Lemon drops oat cake oat cake sugar plum sweet </a:t>
            </a:r>
          </a:p>
          <a:p>
            <a:pPr marL="171450" indent="-171450" defTabSz="685800">
              <a:lnSpc>
                <a:spcPct val="90000"/>
              </a:lnSpc>
              <a:spcBef>
                <a:spcPts val="700"/>
              </a:spcBef>
              <a:buSzPct val="100000"/>
              <a:buFont typeface="Wingdings"/>
              <a:buChar char="✓"/>
              <a:defRPr sz="1000">
                <a:solidFill>
                  <a:srgbClr val="595959"/>
                </a:solidFill>
              </a:defRPr>
            </a:pPr>
            <a:r>
              <a:t>Chocolate cake sweet pastry candy canes chocolate </a:t>
            </a:r>
          </a:p>
          <a:p>
            <a:pPr marL="171450" indent="-171450" defTabSz="685800">
              <a:lnSpc>
                <a:spcPct val="90000"/>
              </a:lnSpc>
              <a:spcBef>
                <a:spcPts val="700"/>
              </a:spcBef>
              <a:buSzPct val="100000"/>
              <a:buFont typeface="Wingdings"/>
              <a:buChar char="✓"/>
              <a:defRPr sz="1000">
                <a:solidFill>
                  <a:srgbClr val="595959"/>
                </a:solidFill>
              </a:defRPr>
            </a:pPr>
            <a:r>
              <a:t>Cake lollipop sweet oreo sweet</a:t>
            </a:r>
          </a:p>
        </p:txBody>
      </p:sp>
      <p:sp>
        <p:nvSpPr>
          <p:cNvPr id="5272" name="Shape 5272"/>
          <p:cNvSpPr/>
          <p:nvPr/>
        </p:nvSpPr>
        <p:spPr>
          <a:xfrm>
            <a:off x="5482787" y="3499427"/>
            <a:ext cx="1830517" cy="7010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croissant cake cool cake tiramisu pie sesame. Fruit cake dragée oat cake pie liquorice donut.</a:t>
            </a:r>
          </a:p>
        </p:txBody>
      </p:sp>
      <p:sp>
        <p:nvSpPr>
          <p:cNvPr id="5273" name="Shape 5273"/>
          <p:cNvSpPr/>
          <p:nvPr/>
        </p:nvSpPr>
        <p:spPr>
          <a:xfrm>
            <a:off x="4873187" y="3483814"/>
            <a:ext cx="609600" cy="279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a:solidFill>
                  <a:srgbClr val="F23B48"/>
                </a:solidFill>
                <a:latin typeface="Lato Black"/>
                <a:ea typeface="Lato Black"/>
                <a:cs typeface="Lato Black"/>
                <a:sym typeface="Lato Black"/>
              </a:defRPr>
            </a:lvl1pPr>
          </a:lstStyle>
          <a:p>
            <a:pPr/>
            <a:r>
              <a:t>50%</a:t>
            </a:r>
          </a:p>
        </p:txBody>
      </p:sp>
      <p:sp>
        <p:nvSpPr>
          <p:cNvPr id="5274" name="Shape 5274"/>
          <p:cNvSpPr/>
          <p:nvPr/>
        </p:nvSpPr>
        <p:spPr>
          <a:xfrm>
            <a:off x="5482787" y="4244392"/>
            <a:ext cx="1830517" cy="12420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Wingdings"/>
              <a:buChar char="✓"/>
              <a:defRPr sz="1000">
                <a:solidFill>
                  <a:srgbClr val="595959"/>
                </a:solidFill>
              </a:defRPr>
            </a:pPr>
            <a:r>
              <a:t>Lemon drops oat cake oat cake sugar plum sweet </a:t>
            </a:r>
          </a:p>
          <a:p>
            <a:pPr marL="171450" indent="-171450" defTabSz="685800">
              <a:lnSpc>
                <a:spcPct val="90000"/>
              </a:lnSpc>
              <a:spcBef>
                <a:spcPts val="700"/>
              </a:spcBef>
              <a:buSzPct val="100000"/>
              <a:buFont typeface="Wingdings"/>
              <a:buChar char="✓"/>
              <a:defRPr sz="1000">
                <a:solidFill>
                  <a:srgbClr val="595959"/>
                </a:solidFill>
              </a:defRPr>
            </a:pPr>
            <a:r>
              <a:t>Chocolate cake sweet pastry candy canes chocolate </a:t>
            </a:r>
          </a:p>
          <a:p>
            <a:pPr marL="171450" indent="-171450" defTabSz="685800">
              <a:lnSpc>
                <a:spcPct val="90000"/>
              </a:lnSpc>
              <a:spcBef>
                <a:spcPts val="700"/>
              </a:spcBef>
              <a:buSzPct val="100000"/>
              <a:buFont typeface="Wingdings"/>
              <a:buChar char="✓"/>
              <a:defRPr sz="1000">
                <a:solidFill>
                  <a:srgbClr val="595959"/>
                </a:solidFill>
              </a:defRPr>
            </a:pPr>
            <a:r>
              <a:t>Cake lollipop sweet oreo sweet</a:t>
            </a:r>
          </a:p>
        </p:txBody>
      </p:sp>
      <p:sp>
        <p:nvSpPr>
          <p:cNvPr id="5275" name="Shape 5275"/>
          <p:cNvSpPr/>
          <p:nvPr/>
        </p:nvSpPr>
        <p:spPr>
          <a:xfrm>
            <a:off x="9010063" y="3499427"/>
            <a:ext cx="1830517" cy="7010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croissant cake cool cake tiramisu pie sesame. Fruit cake dragée oat cake pie liquorice donut.</a:t>
            </a:r>
          </a:p>
        </p:txBody>
      </p:sp>
      <p:sp>
        <p:nvSpPr>
          <p:cNvPr id="5276" name="Shape 5276"/>
          <p:cNvSpPr/>
          <p:nvPr/>
        </p:nvSpPr>
        <p:spPr>
          <a:xfrm>
            <a:off x="8400463" y="3483814"/>
            <a:ext cx="609601" cy="279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a:solidFill>
                  <a:srgbClr val="32424F"/>
                </a:solidFill>
                <a:latin typeface="Lato Black"/>
                <a:ea typeface="Lato Black"/>
                <a:cs typeface="Lato Black"/>
                <a:sym typeface="Lato Black"/>
              </a:defRPr>
            </a:lvl1pPr>
          </a:lstStyle>
          <a:p>
            <a:pPr/>
            <a:r>
              <a:t>30%</a:t>
            </a:r>
          </a:p>
        </p:txBody>
      </p:sp>
      <p:sp>
        <p:nvSpPr>
          <p:cNvPr id="5277" name="Shape 5277"/>
          <p:cNvSpPr/>
          <p:nvPr/>
        </p:nvSpPr>
        <p:spPr>
          <a:xfrm>
            <a:off x="9010063" y="4244392"/>
            <a:ext cx="1830517" cy="12420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marL="171450" indent="-171450" defTabSz="685800">
              <a:lnSpc>
                <a:spcPct val="90000"/>
              </a:lnSpc>
              <a:spcBef>
                <a:spcPts val="700"/>
              </a:spcBef>
              <a:buSzPct val="100000"/>
              <a:buFont typeface="Wingdings"/>
              <a:buChar char="✓"/>
              <a:defRPr sz="1000">
                <a:solidFill>
                  <a:srgbClr val="595959"/>
                </a:solidFill>
              </a:defRPr>
            </a:pPr>
            <a:r>
              <a:t>Lemon drops oat cake oat cake sugar plum sweet </a:t>
            </a:r>
          </a:p>
          <a:p>
            <a:pPr marL="171450" indent="-171450" defTabSz="685800">
              <a:lnSpc>
                <a:spcPct val="90000"/>
              </a:lnSpc>
              <a:spcBef>
                <a:spcPts val="700"/>
              </a:spcBef>
              <a:buSzPct val="100000"/>
              <a:buFont typeface="Wingdings"/>
              <a:buChar char="✓"/>
              <a:defRPr sz="1000">
                <a:solidFill>
                  <a:srgbClr val="595959"/>
                </a:solidFill>
              </a:defRPr>
            </a:pPr>
            <a:r>
              <a:t>Chocolate cake sweet pastry candy canes chocolate </a:t>
            </a:r>
          </a:p>
          <a:p>
            <a:pPr marL="171450" indent="-171450" defTabSz="685800">
              <a:lnSpc>
                <a:spcPct val="90000"/>
              </a:lnSpc>
              <a:spcBef>
                <a:spcPts val="700"/>
              </a:spcBef>
              <a:buSzPct val="100000"/>
              <a:buFont typeface="Wingdings"/>
              <a:buChar char="✓"/>
              <a:defRPr sz="1000">
                <a:solidFill>
                  <a:srgbClr val="595959"/>
                </a:solidFill>
              </a:defRPr>
            </a:pPr>
            <a:r>
              <a:t>Cake lollipop sweet oreo sweet</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4" presetID="22" grpId="1" fill="hold">
                                  <p:stCondLst>
                                    <p:cond delay="0"/>
                                  </p:stCondLst>
                                  <p:iterate type="el" backwards="0">
                                    <p:tmAbs val="0"/>
                                  </p:iterate>
                                  <p:childTnLst>
                                    <p:set>
                                      <p:cBhvr>
                                        <p:cTn id="6" fill="hold"/>
                                        <p:tgtEl>
                                          <p:spTgt spid="5262"/>
                                        </p:tgtEl>
                                        <p:attrNameLst>
                                          <p:attrName>style.visibility</p:attrName>
                                        </p:attrNameLst>
                                      </p:cBhvr>
                                      <p:to>
                                        <p:strVal val="visible"/>
                                      </p:to>
                                    </p:set>
                                    <p:animEffect filter="wipe(down)" transition="in">
                                      <p:cBhvr>
                                        <p:cTn id="7" dur="500"/>
                                        <p:tgtEl>
                                          <p:spTgt spid="5262"/>
                                        </p:tgtEl>
                                      </p:cBhvr>
                                    </p:animEffect>
                                  </p:childTnLst>
                                </p:cTn>
                              </p:par>
                            </p:childTnLst>
                          </p:cTn>
                        </p:par>
                      </p:childTnLst>
                    </p:cTn>
                  </p:par>
                  <p:par>
                    <p:cTn id="8" fill="hold">
                      <p:stCondLst>
                        <p:cond delay="indefinite"/>
                      </p:stCondLst>
                      <p:childTnLst>
                        <p:par>
                          <p:cTn id="9" fill="hold">
                            <p:stCondLst>
                              <p:cond delay="0"/>
                            </p:stCondLst>
                            <p:childTnLst>
                              <p:par>
                                <p:cTn id="10" presetClass="entr" nodeType="clickEffect" presetID="9" grpId="2" fill="hold">
                                  <p:stCondLst>
                                    <p:cond delay="0"/>
                                  </p:stCondLst>
                                  <p:iterate type="el" backwards="0">
                                    <p:tmAbs val="0"/>
                                  </p:iterate>
                                  <p:childTnLst>
                                    <p:set>
                                      <p:cBhvr>
                                        <p:cTn id="11" fill="hold"/>
                                        <p:tgtEl>
                                          <p:spTgt spid="5270"/>
                                        </p:tgtEl>
                                        <p:attrNameLst>
                                          <p:attrName>style.visibility</p:attrName>
                                        </p:attrNameLst>
                                      </p:cBhvr>
                                      <p:to>
                                        <p:strVal val="visible"/>
                                      </p:to>
                                    </p:set>
                                    <p:animEffect filter="dissolve" transition="in">
                                      <p:cBhvr>
                                        <p:cTn id="12" dur="500"/>
                                        <p:tgtEl>
                                          <p:spTgt spid="5270"/>
                                        </p:tgtEl>
                                      </p:cBhvr>
                                    </p:animEffect>
                                  </p:childTnLst>
                                </p:cTn>
                              </p:par>
                            </p:childTnLst>
                          </p:cTn>
                        </p:par>
                      </p:childTnLst>
                    </p:cTn>
                  </p:par>
                  <p:par>
                    <p:cTn id="13" fill="hold">
                      <p:stCondLst>
                        <p:cond delay="indefinite"/>
                      </p:stCondLst>
                      <p:childTnLst>
                        <p:par>
                          <p:cTn id="14" fill="hold">
                            <p:stCondLst>
                              <p:cond delay="0"/>
                            </p:stCondLst>
                            <p:childTnLst>
                              <p:par>
                                <p:cTn id="15" presetClass="entr" nodeType="clickEffect" presetID="9" grpId="3" fill="hold">
                                  <p:stCondLst>
                                    <p:cond delay="0"/>
                                  </p:stCondLst>
                                  <p:iterate type="el" backwards="0">
                                    <p:tmAbs val="0"/>
                                  </p:iterate>
                                  <p:childTnLst>
                                    <p:set>
                                      <p:cBhvr>
                                        <p:cTn id="16" fill="hold"/>
                                        <p:tgtEl>
                                          <p:spTgt spid="5269"/>
                                        </p:tgtEl>
                                        <p:attrNameLst>
                                          <p:attrName>style.visibility</p:attrName>
                                        </p:attrNameLst>
                                      </p:cBhvr>
                                      <p:to>
                                        <p:strVal val="visible"/>
                                      </p:to>
                                    </p:set>
                                    <p:animEffect filter="dissolve" transition="in">
                                      <p:cBhvr>
                                        <p:cTn id="17" dur="500"/>
                                        <p:tgtEl>
                                          <p:spTgt spid="5269"/>
                                        </p:tgtEl>
                                      </p:cBhvr>
                                    </p:animEffect>
                                  </p:childTnLst>
                                </p:cTn>
                              </p:par>
                            </p:childTnLst>
                          </p:cTn>
                        </p:par>
                        <p:par>
                          <p:cTn id="18" fill="hold">
                            <p:stCondLst>
                              <p:cond delay="500"/>
                            </p:stCondLst>
                            <p:childTnLst>
                              <p:par>
                                <p:cTn id="19" presetClass="entr" nodeType="afterEffect" presetID="9" grpId="4" fill="hold">
                                  <p:stCondLst>
                                    <p:cond delay="0"/>
                                  </p:stCondLst>
                                  <p:iterate type="el" backwards="0">
                                    <p:tmAbs val="0"/>
                                  </p:iterate>
                                  <p:childTnLst>
                                    <p:set>
                                      <p:cBhvr>
                                        <p:cTn id="20" fill="hold"/>
                                        <p:tgtEl>
                                          <p:spTgt spid="5271"/>
                                        </p:tgtEl>
                                        <p:attrNameLst>
                                          <p:attrName>style.visibility</p:attrName>
                                        </p:attrNameLst>
                                      </p:cBhvr>
                                      <p:to>
                                        <p:strVal val="visible"/>
                                      </p:to>
                                    </p:set>
                                    <p:animEffect filter="dissolve" transition="in">
                                      <p:cBhvr>
                                        <p:cTn id="21" dur="500"/>
                                        <p:tgtEl>
                                          <p:spTgt spid="5271"/>
                                        </p:tgtEl>
                                      </p:cBhvr>
                                    </p:animEffect>
                                  </p:childTnLst>
                                </p:cTn>
                              </p:par>
                            </p:childTnLst>
                          </p:cTn>
                        </p:par>
                      </p:childTnLst>
                    </p:cTn>
                  </p:par>
                  <p:par>
                    <p:cTn id="22" fill="hold">
                      <p:stCondLst>
                        <p:cond delay="indefinite"/>
                      </p:stCondLst>
                      <p:childTnLst>
                        <p:par>
                          <p:cTn id="23" fill="hold">
                            <p:stCondLst>
                              <p:cond delay="0"/>
                            </p:stCondLst>
                            <p:childTnLst>
                              <p:par>
                                <p:cTn id="24" presetClass="entr" nodeType="clickEffect" presetSubtype="4" presetID="22" grpId="5" fill="hold">
                                  <p:stCondLst>
                                    <p:cond delay="0"/>
                                  </p:stCondLst>
                                  <p:iterate type="el" backwards="0">
                                    <p:tmAbs val="0"/>
                                  </p:iterate>
                                  <p:childTnLst>
                                    <p:set>
                                      <p:cBhvr>
                                        <p:cTn id="25" fill="hold"/>
                                        <p:tgtEl>
                                          <p:spTgt spid="5257"/>
                                        </p:tgtEl>
                                        <p:attrNameLst>
                                          <p:attrName>style.visibility</p:attrName>
                                        </p:attrNameLst>
                                      </p:cBhvr>
                                      <p:to>
                                        <p:strVal val="visible"/>
                                      </p:to>
                                    </p:set>
                                    <p:animEffect filter="wipe(down)" transition="in">
                                      <p:cBhvr>
                                        <p:cTn id="26" dur="500"/>
                                        <p:tgtEl>
                                          <p:spTgt spid="5257"/>
                                        </p:tgtEl>
                                      </p:cBhvr>
                                    </p:animEffect>
                                  </p:childTnLst>
                                </p:cTn>
                              </p:par>
                            </p:childTnLst>
                          </p:cTn>
                        </p:par>
                      </p:childTnLst>
                    </p:cTn>
                  </p:par>
                  <p:par>
                    <p:cTn id="27" fill="hold">
                      <p:stCondLst>
                        <p:cond delay="indefinite"/>
                      </p:stCondLst>
                      <p:childTnLst>
                        <p:par>
                          <p:cTn id="28" fill="hold">
                            <p:stCondLst>
                              <p:cond delay="0"/>
                            </p:stCondLst>
                            <p:childTnLst>
                              <p:par>
                                <p:cTn id="29" presetClass="entr" nodeType="clickEffect" presetID="9" grpId="6" fill="hold">
                                  <p:stCondLst>
                                    <p:cond delay="0"/>
                                  </p:stCondLst>
                                  <p:iterate type="el" backwards="0">
                                    <p:tmAbs val="0"/>
                                  </p:iterate>
                                  <p:childTnLst>
                                    <p:set>
                                      <p:cBhvr>
                                        <p:cTn id="30" fill="hold"/>
                                        <p:tgtEl>
                                          <p:spTgt spid="5273"/>
                                        </p:tgtEl>
                                        <p:attrNameLst>
                                          <p:attrName>style.visibility</p:attrName>
                                        </p:attrNameLst>
                                      </p:cBhvr>
                                      <p:to>
                                        <p:strVal val="visible"/>
                                      </p:to>
                                    </p:set>
                                    <p:animEffect filter="dissolve" transition="in">
                                      <p:cBhvr>
                                        <p:cTn id="31" dur="500"/>
                                        <p:tgtEl>
                                          <p:spTgt spid="5273"/>
                                        </p:tgtEl>
                                      </p:cBhvr>
                                    </p:animEffect>
                                  </p:childTnLst>
                                </p:cTn>
                              </p:par>
                            </p:childTnLst>
                          </p:cTn>
                        </p:par>
                      </p:childTnLst>
                    </p:cTn>
                  </p:par>
                  <p:par>
                    <p:cTn id="32" fill="hold">
                      <p:stCondLst>
                        <p:cond delay="indefinite"/>
                      </p:stCondLst>
                      <p:childTnLst>
                        <p:par>
                          <p:cTn id="33" fill="hold">
                            <p:stCondLst>
                              <p:cond delay="0"/>
                            </p:stCondLst>
                            <p:childTnLst>
                              <p:par>
                                <p:cTn id="34" presetClass="entr" nodeType="clickEffect" presetID="9" grpId="7" fill="hold">
                                  <p:stCondLst>
                                    <p:cond delay="0"/>
                                  </p:stCondLst>
                                  <p:iterate type="el" backwards="0">
                                    <p:tmAbs val="0"/>
                                  </p:iterate>
                                  <p:childTnLst>
                                    <p:set>
                                      <p:cBhvr>
                                        <p:cTn id="35" fill="hold"/>
                                        <p:tgtEl>
                                          <p:spTgt spid="5274"/>
                                        </p:tgtEl>
                                        <p:attrNameLst>
                                          <p:attrName>style.visibility</p:attrName>
                                        </p:attrNameLst>
                                      </p:cBhvr>
                                      <p:to>
                                        <p:strVal val="visible"/>
                                      </p:to>
                                    </p:set>
                                    <p:animEffect filter="dissolve" transition="in">
                                      <p:cBhvr>
                                        <p:cTn id="36" dur="500"/>
                                        <p:tgtEl>
                                          <p:spTgt spid="5274"/>
                                        </p:tgtEl>
                                      </p:cBhvr>
                                    </p:animEffect>
                                  </p:childTnLst>
                                </p:cTn>
                              </p:par>
                            </p:childTnLst>
                          </p:cTn>
                        </p:par>
                        <p:par>
                          <p:cTn id="37" fill="hold">
                            <p:stCondLst>
                              <p:cond delay="500"/>
                            </p:stCondLst>
                            <p:childTnLst>
                              <p:par>
                                <p:cTn id="38" presetClass="entr" nodeType="afterEffect" presetID="9" grpId="8" fill="hold">
                                  <p:stCondLst>
                                    <p:cond delay="0"/>
                                  </p:stCondLst>
                                  <p:iterate type="el" backwards="0">
                                    <p:tmAbs val="0"/>
                                  </p:iterate>
                                  <p:childTnLst>
                                    <p:set>
                                      <p:cBhvr>
                                        <p:cTn id="39" fill="hold"/>
                                        <p:tgtEl>
                                          <p:spTgt spid="5272"/>
                                        </p:tgtEl>
                                        <p:attrNameLst>
                                          <p:attrName>style.visibility</p:attrName>
                                        </p:attrNameLst>
                                      </p:cBhvr>
                                      <p:to>
                                        <p:strVal val="visible"/>
                                      </p:to>
                                    </p:set>
                                    <p:animEffect filter="dissolve" transition="in">
                                      <p:cBhvr>
                                        <p:cTn id="40" dur="500"/>
                                        <p:tgtEl>
                                          <p:spTgt spid="5272"/>
                                        </p:tgtEl>
                                      </p:cBhvr>
                                    </p:animEffect>
                                  </p:childTnLst>
                                </p:cTn>
                              </p:par>
                            </p:childTnLst>
                          </p:cTn>
                        </p:par>
                      </p:childTnLst>
                    </p:cTn>
                  </p:par>
                  <p:par>
                    <p:cTn id="41" fill="hold">
                      <p:stCondLst>
                        <p:cond delay="indefinite"/>
                      </p:stCondLst>
                      <p:childTnLst>
                        <p:par>
                          <p:cTn id="42" fill="hold">
                            <p:stCondLst>
                              <p:cond delay="0"/>
                            </p:stCondLst>
                            <p:childTnLst>
                              <p:par>
                                <p:cTn id="43" presetClass="entr" nodeType="clickEffect" presetID="9" grpId="9" fill="hold">
                                  <p:stCondLst>
                                    <p:cond delay="0"/>
                                  </p:stCondLst>
                                  <p:iterate type="el" backwards="0">
                                    <p:tmAbs val="0"/>
                                  </p:iterate>
                                  <p:childTnLst>
                                    <p:set>
                                      <p:cBhvr>
                                        <p:cTn id="44" fill="hold"/>
                                        <p:tgtEl>
                                          <p:spTgt spid="5276"/>
                                        </p:tgtEl>
                                        <p:attrNameLst>
                                          <p:attrName>style.visibility</p:attrName>
                                        </p:attrNameLst>
                                      </p:cBhvr>
                                      <p:to>
                                        <p:strVal val="visible"/>
                                      </p:to>
                                    </p:set>
                                    <p:animEffect filter="dissolve" transition="in">
                                      <p:cBhvr>
                                        <p:cTn id="45" dur="500"/>
                                        <p:tgtEl>
                                          <p:spTgt spid="5276"/>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10" fill="hold">
                                  <p:stCondLst>
                                    <p:cond delay="0"/>
                                  </p:stCondLst>
                                  <p:iterate type="el" backwards="0">
                                    <p:tmAbs val="0"/>
                                  </p:iterate>
                                  <p:childTnLst>
                                    <p:set>
                                      <p:cBhvr>
                                        <p:cTn id="49" fill="hold"/>
                                        <p:tgtEl>
                                          <p:spTgt spid="5275"/>
                                        </p:tgtEl>
                                        <p:attrNameLst>
                                          <p:attrName>style.visibility</p:attrName>
                                        </p:attrNameLst>
                                      </p:cBhvr>
                                      <p:to>
                                        <p:strVal val="visible"/>
                                      </p:to>
                                    </p:set>
                                    <p:animEffect filter="dissolve" transition="in">
                                      <p:cBhvr>
                                        <p:cTn id="50" dur="500"/>
                                        <p:tgtEl>
                                          <p:spTgt spid="5275"/>
                                        </p:tgtEl>
                                      </p:cBhvr>
                                    </p:animEffect>
                                  </p:childTnLst>
                                </p:cTn>
                              </p:par>
                            </p:childTnLst>
                          </p:cTn>
                        </p:par>
                        <p:par>
                          <p:cTn id="51" fill="hold">
                            <p:stCondLst>
                              <p:cond delay="500"/>
                            </p:stCondLst>
                            <p:childTnLst>
                              <p:par>
                                <p:cTn id="52" presetClass="entr" nodeType="afterEffect" presetID="9" grpId="11" fill="hold">
                                  <p:stCondLst>
                                    <p:cond delay="0"/>
                                  </p:stCondLst>
                                  <p:iterate type="el" backwards="0">
                                    <p:tmAbs val="0"/>
                                  </p:iterate>
                                  <p:childTnLst>
                                    <p:set>
                                      <p:cBhvr>
                                        <p:cTn id="53" fill="hold"/>
                                        <p:tgtEl>
                                          <p:spTgt spid="5277"/>
                                        </p:tgtEl>
                                        <p:attrNameLst>
                                          <p:attrName>style.visibility</p:attrName>
                                        </p:attrNameLst>
                                      </p:cBhvr>
                                      <p:to>
                                        <p:strVal val="visible"/>
                                      </p:to>
                                    </p:set>
                                    <p:animEffect filter="dissolve" transition="in">
                                      <p:cBhvr>
                                        <p:cTn id="54" dur="500"/>
                                        <p:tgtEl>
                                          <p:spTgt spid="5277"/>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8" presetID="22" grpId="12" fill="hold">
                                  <p:stCondLst>
                                    <p:cond delay="0"/>
                                  </p:stCondLst>
                                  <p:iterate type="el" backwards="0">
                                    <p:tmAbs val="0"/>
                                  </p:iterate>
                                  <p:childTnLst>
                                    <p:set>
                                      <p:cBhvr>
                                        <p:cTn id="58" fill="hold"/>
                                        <p:tgtEl>
                                          <p:spTgt spid="5267"/>
                                        </p:tgtEl>
                                        <p:attrNameLst>
                                          <p:attrName>style.visibility</p:attrName>
                                        </p:attrNameLst>
                                      </p:cBhvr>
                                      <p:to>
                                        <p:strVal val="visible"/>
                                      </p:to>
                                    </p:set>
                                    <p:animEffect filter="wipe(left)" transition="in">
                                      <p:cBhvr>
                                        <p:cTn id="59" dur="500"/>
                                        <p:tgtEl>
                                          <p:spTgt spid="5267"/>
                                        </p:tgtEl>
                                      </p:cBhvr>
                                    </p:animEffect>
                                  </p:childTnLst>
                                </p:cTn>
                              </p:par>
                            </p:childTnLst>
                          </p:cTn>
                        </p:par>
                        <p:par>
                          <p:cTn id="60" fill="hold">
                            <p:stCondLst>
                              <p:cond delay="500"/>
                            </p:stCondLst>
                            <p:childTnLst>
                              <p:par>
                                <p:cTn id="61" presetClass="entr" nodeType="afterEffect" presetSubtype="8" presetID="22" grpId="13" fill="hold">
                                  <p:stCondLst>
                                    <p:cond delay="0"/>
                                  </p:stCondLst>
                                  <p:iterate type="el" backwards="0">
                                    <p:tmAbs val="0"/>
                                  </p:iterate>
                                  <p:childTnLst>
                                    <p:set>
                                      <p:cBhvr>
                                        <p:cTn id="62" fill="hold"/>
                                        <p:tgtEl>
                                          <p:spTgt spid="5268"/>
                                        </p:tgtEl>
                                        <p:attrNameLst>
                                          <p:attrName>style.visibility</p:attrName>
                                        </p:attrNameLst>
                                      </p:cBhvr>
                                      <p:to>
                                        <p:strVal val="visible"/>
                                      </p:to>
                                    </p:set>
                                    <p:animEffect filter="wipe(left)" transition="in">
                                      <p:cBhvr>
                                        <p:cTn id="63" dur="500"/>
                                        <p:tgtEl>
                                          <p:spTgt spid="526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268" grpId="13"/>
      <p:bldP build="whole" bldLvl="1" animBg="1" rev="0" advAuto="0" spid="5276" grpId="9"/>
      <p:bldP build="whole" bldLvl="1" animBg="1" rev="0" advAuto="0" spid="5272" grpId="8"/>
      <p:bldP build="whole" bldLvl="1" animBg="1" rev="0" advAuto="0" spid="5271" grpId="4"/>
      <p:bldP build="whole" bldLvl="1" animBg="1" rev="0" advAuto="0" spid="5262" grpId="1"/>
      <p:bldP build="whole" bldLvl="1" animBg="1" rev="0" advAuto="0" spid="5277" grpId="11"/>
      <p:bldP build="whole" bldLvl="1" animBg="1" rev="0" advAuto="0" spid="5269" grpId="3"/>
      <p:bldP build="whole" bldLvl="1" animBg="1" rev="0" advAuto="0" spid="5270" grpId="2"/>
      <p:bldP build="whole" bldLvl="1" animBg="1" rev="0" advAuto="0" spid="5275" grpId="10"/>
      <p:bldP build="whole" bldLvl="1" animBg="1" rev="0" advAuto="0" spid="5257" grpId="5"/>
      <p:bldP build="whole" bldLvl="1" animBg="1" rev="0" advAuto="0" spid="5274" grpId="7"/>
      <p:bldP build="whole" bldLvl="1" animBg="1" rev="0" advAuto="0" spid="5273" grpId="6"/>
      <p:bldP build="whole" bldLvl="1" animBg="1" rev="0" advAuto="0" spid="5267" grpId="12"/>
    </p:bldLst>
  </p:timing>
</p:sld>
</file>

<file path=ppt/slides/slide8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279" name="Shape 5279"/>
          <p:cNvSpPr/>
          <p:nvPr>
            <p:ph type="body" sz="quarter" idx="1"/>
          </p:nvPr>
        </p:nvSpPr>
        <p:spPr>
          <a:prstGeom prst="rect">
            <a:avLst/>
          </a:prstGeom>
        </p:spPr>
        <p:txBody>
          <a:bodyPr/>
          <a:lstStyle/>
          <a:p>
            <a:pPr/>
            <a:r>
              <a:t>Creative Layered Oval Infographic</a:t>
            </a:r>
          </a:p>
        </p:txBody>
      </p:sp>
      <p:sp>
        <p:nvSpPr>
          <p:cNvPr id="5280" name="Shape 5280"/>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281" name="Shape 5281"/>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284" name="Group 5284"/>
          <p:cNvGrpSpPr/>
          <p:nvPr/>
        </p:nvGrpSpPr>
        <p:grpSpPr>
          <a:xfrm>
            <a:off x="5127480" y="5295119"/>
            <a:ext cx="1938633" cy="594825"/>
            <a:chOff x="0" y="0"/>
            <a:chExt cx="1938632" cy="594824"/>
          </a:xfrm>
        </p:grpSpPr>
        <p:sp>
          <p:nvSpPr>
            <p:cNvPr id="5282" name="Shape 5282"/>
            <p:cNvSpPr/>
            <p:nvPr/>
          </p:nvSpPr>
          <p:spPr>
            <a:xfrm>
              <a:off x="-1" y="-1"/>
              <a:ext cx="1938634" cy="594826"/>
            </a:xfrm>
            <a:prstGeom prst="ellipse">
              <a:avLst/>
            </a:prstGeom>
            <a:solidFill>
              <a:srgbClr val="99AEBA"/>
            </a:solidFill>
            <a:ln w="12700" cap="flat">
              <a:noFill/>
              <a:miter lim="400000"/>
            </a:ln>
            <a:effectLst/>
          </p:spPr>
          <p:txBody>
            <a:bodyPr wrap="square" lIns="45719" tIns="45719" rIns="45719" bIns="45719" numCol="1" anchor="t">
              <a:noAutofit/>
            </a:bodyPr>
            <a:lstStyle/>
            <a:p>
              <a:pPr/>
            </a:p>
          </p:txBody>
        </p:sp>
        <p:sp>
          <p:nvSpPr>
            <p:cNvPr id="5283" name="Shape 5283"/>
            <p:cNvSpPr/>
            <p:nvPr/>
          </p:nvSpPr>
          <p:spPr>
            <a:xfrm>
              <a:off x="0" y="296685"/>
              <a:ext cx="1938632" cy="2981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565"/>
                  </a:moveTo>
                  <a:cubicBezTo>
                    <a:pt x="16026" y="16565"/>
                    <a:pt x="20430" y="9582"/>
                    <a:pt x="21600" y="0"/>
                  </a:cubicBezTo>
                  <a:cubicBezTo>
                    <a:pt x="21600" y="0"/>
                    <a:pt x="21600" y="0"/>
                    <a:pt x="21600" y="0"/>
                  </a:cubicBezTo>
                  <a:cubicBezTo>
                    <a:pt x="21600" y="12018"/>
                    <a:pt x="16772" y="21600"/>
                    <a:pt x="10800" y="21600"/>
                  </a:cubicBezTo>
                  <a:cubicBezTo>
                    <a:pt x="4828" y="21600"/>
                    <a:pt x="0" y="12018"/>
                    <a:pt x="0" y="0"/>
                  </a:cubicBezTo>
                  <a:cubicBezTo>
                    <a:pt x="0" y="0"/>
                    <a:pt x="0" y="0"/>
                    <a:pt x="0" y="0"/>
                  </a:cubicBezTo>
                  <a:cubicBezTo>
                    <a:pt x="1170" y="9582"/>
                    <a:pt x="5574" y="16565"/>
                    <a:pt x="10800" y="16565"/>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5287" name="Group 5287"/>
          <p:cNvGrpSpPr/>
          <p:nvPr/>
        </p:nvGrpSpPr>
        <p:grpSpPr>
          <a:xfrm>
            <a:off x="4475936" y="4698841"/>
            <a:ext cx="3243171" cy="833337"/>
            <a:chOff x="0" y="0"/>
            <a:chExt cx="3243170" cy="833336"/>
          </a:xfrm>
        </p:grpSpPr>
        <p:sp>
          <p:nvSpPr>
            <p:cNvPr id="5285" name="Shape 5285"/>
            <p:cNvSpPr/>
            <p:nvPr/>
          </p:nvSpPr>
          <p:spPr>
            <a:xfrm>
              <a:off x="-1" y="-1"/>
              <a:ext cx="3243172" cy="833338"/>
            </a:xfrm>
            <a:prstGeom prst="ellipse">
              <a:avLst/>
            </a:prstGeom>
            <a:solidFill>
              <a:srgbClr val="7C95A5">
                <a:alpha val="91000"/>
              </a:srgbClr>
            </a:solidFill>
            <a:ln w="12700" cap="flat">
              <a:noFill/>
              <a:miter lim="400000"/>
            </a:ln>
            <a:effectLst/>
          </p:spPr>
          <p:txBody>
            <a:bodyPr wrap="square" lIns="45719" tIns="45719" rIns="45719" bIns="45719" numCol="1" anchor="t">
              <a:noAutofit/>
            </a:bodyPr>
            <a:lstStyle/>
            <a:p>
              <a:pPr/>
            </a:p>
          </p:txBody>
        </p:sp>
        <p:sp>
          <p:nvSpPr>
            <p:cNvPr id="5286" name="Shape 5286"/>
            <p:cNvSpPr/>
            <p:nvPr/>
          </p:nvSpPr>
          <p:spPr>
            <a:xfrm>
              <a:off x="-1" y="417394"/>
              <a:ext cx="3243172" cy="4159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490"/>
                  </a:moveTo>
                  <a:cubicBezTo>
                    <a:pt x="16036" y="16490"/>
                    <a:pt x="20410" y="9406"/>
                    <a:pt x="21600" y="0"/>
                  </a:cubicBezTo>
                  <a:cubicBezTo>
                    <a:pt x="21600" y="0"/>
                    <a:pt x="21600" y="0"/>
                    <a:pt x="21600" y="0"/>
                  </a:cubicBezTo>
                  <a:cubicBezTo>
                    <a:pt x="21600" y="11961"/>
                    <a:pt x="16765" y="21600"/>
                    <a:pt x="10800" y="21600"/>
                  </a:cubicBezTo>
                  <a:cubicBezTo>
                    <a:pt x="4835" y="21600"/>
                    <a:pt x="0" y="11961"/>
                    <a:pt x="0" y="0"/>
                  </a:cubicBezTo>
                  <a:cubicBezTo>
                    <a:pt x="0" y="0"/>
                    <a:pt x="0" y="0"/>
                    <a:pt x="0" y="0"/>
                  </a:cubicBezTo>
                  <a:cubicBezTo>
                    <a:pt x="1175" y="9406"/>
                    <a:pt x="5564" y="16490"/>
                    <a:pt x="10800" y="16490"/>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5290" name="Group 5290"/>
          <p:cNvGrpSpPr/>
          <p:nvPr/>
        </p:nvGrpSpPr>
        <p:grpSpPr>
          <a:xfrm>
            <a:off x="4171980" y="4047299"/>
            <a:ext cx="3851085" cy="975861"/>
            <a:chOff x="0" y="0"/>
            <a:chExt cx="3851084" cy="975860"/>
          </a:xfrm>
        </p:grpSpPr>
        <p:sp>
          <p:nvSpPr>
            <p:cNvPr id="5288" name="Shape 5288"/>
            <p:cNvSpPr/>
            <p:nvPr/>
          </p:nvSpPr>
          <p:spPr>
            <a:xfrm>
              <a:off x="0" y="-1"/>
              <a:ext cx="3851084" cy="975862"/>
            </a:xfrm>
            <a:prstGeom prst="ellipse">
              <a:avLst/>
            </a:prstGeom>
            <a:solidFill>
              <a:srgbClr val="637C90">
                <a:alpha val="91000"/>
              </a:srgbClr>
            </a:solidFill>
            <a:ln w="12700" cap="flat">
              <a:noFill/>
              <a:miter lim="400000"/>
            </a:ln>
            <a:effectLst/>
          </p:spPr>
          <p:txBody>
            <a:bodyPr wrap="square" lIns="45719" tIns="45719" rIns="45719" bIns="45719" numCol="1" anchor="t">
              <a:noAutofit/>
            </a:bodyPr>
            <a:lstStyle/>
            <a:p>
              <a:pPr/>
            </a:p>
          </p:txBody>
        </p:sp>
        <p:sp>
          <p:nvSpPr>
            <p:cNvPr id="5289" name="Shape 5289"/>
            <p:cNvSpPr/>
            <p:nvPr/>
          </p:nvSpPr>
          <p:spPr>
            <a:xfrm>
              <a:off x="-1" y="485748"/>
              <a:ext cx="3851085" cy="4901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570"/>
                  </a:moveTo>
                  <a:cubicBezTo>
                    <a:pt x="16037" y="16570"/>
                    <a:pt x="20422" y="9468"/>
                    <a:pt x="21600" y="0"/>
                  </a:cubicBezTo>
                  <a:cubicBezTo>
                    <a:pt x="21600" y="99"/>
                    <a:pt x="21600" y="99"/>
                    <a:pt x="21600" y="99"/>
                  </a:cubicBezTo>
                  <a:cubicBezTo>
                    <a:pt x="21600" y="11934"/>
                    <a:pt x="16764" y="21600"/>
                    <a:pt x="10800" y="21600"/>
                  </a:cubicBezTo>
                  <a:cubicBezTo>
                    <a:pt x="4836" y="21600"/>
                    <a:pt x="0" y="11934"/>
                    <a:pt x="0" y="99"/>
                  </a:cubicBezTo>
                  <a:cubicBezTo>
                    <a:pt x="0" y="99"/>
                    <a:pt x="0" y="99"/>
                    <a:pt x="0" y="0"/>
                  </a:cubicBezTo>
                  <a:cubicBezTo>
                    <a:pt x="1178" y="9468"/>
                    <a:pt x="5563" y="16570"/>
                    <a:pt x="10800" y="16570"/>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5293" name="Group 5293"/>
          <p:cNvGrpSpPr/>
          <p:nvPr/>
        </p:nvGrpSpPr>
        <p:grpSpPr>
          <a:xfrm>
            <a:off x="4057087" y="3330311"/>
            <a:ext cx="4079416" cy="1106753"/>
            <a:chOff x="0" y="0"/>
            <a:chExt cx="4079414" cy="1106751"/>
          </a:xfrm>
        </p:grpSpPr>
        <p:sp>
          <p:nvSpPr>
            <p:cNvPr id="5291" name="Shape 5291"/>
            <p:cNvSpPr/>
            <p:nvPr/>
          </p:nvSpPr>
          <p:spPr>
            <a:xfrm>
              <a:off x="-1" y="0"/>
              <a:ext cx="4079416" cy="1106752"/>
            </a:xfrm>
            <a:prstGeom prst="ellipse">
              <a:avLst/>
            </a:prstGeom>
            <a:solidFill>
              <a:srgbClr val="495D6B">
                <a:alpha val="91000"/>
              </a:srgbClr>
            </a:solidFill>
            <a:ln w="12700" cap="flat">
              <a:noFill/>
              <a:miter lim="400000"/>
            </a:ln>
            <a:effectLst/>
          </p:spPr>
          <p:txBody>
            <a:bodyPr wrap="square" lIns="45719" tIns="45719" rIns="45719" bIns="45719" numCol="1" anchor="t">
              <a:noAutofit/>
            </a:bodyPr>
            <a:lstStyle/>
            <a:p>
              <a:pPr/>
            </a:p>
          </p:txBody>
        </p:sp>
        <p:sp>
          <p:nvSpPr>
            <p:cNvPr id="5292" name="Shape 5292"/>
            <p:cNvSpPr/>
            <p:nvPr/>
          </p:nvSpPr>
          <p:spPr>
            <a:xfrm>
              <a:off x="-1" y="554101"/>
              <a:ext cx="4079416" cy="55264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461"/>
                  </a:moveTo>
                  <a:cubicBezTo>
                    <a:pt x="5572" y="16461"/>
                    <a:pt x="1183" y="9494"/>
                    <a:pt x="0" y="0"/>
                  </a:cubicBezTo>
                  <a:cubicBezTo>
                    <a:pt x="0" y="0"/>
                    <a:pt x="0" y="0"/>
                    <a:pt x="0" y="0"/>
                  </a:cubicBezTo>
                  <a:cubicBezTo>
                    <a:pt x="0" y="11932"/>
                    <a:pt x="4838" y="21600"/>
                    <a:pt x="10800" y="21600"/>
                  </a:cubicBezTo>
                  <a:cubicBezTo>
                    <a:pt x="16762" y="21600"/>
                    <a:pt x="21600" y="11932"/>
                    <a:pt x="21600" y="0"/>
                  </a:cubicBezTo>
                  <a:cubicBezTo>
                    <a:pt x="21600" y="0"/>
                    <a:pt x="21600" y="0"/>
                    <a:pt x="21600" y="0"/>
                  </a:cubicBezTo>
                  <a:cubicBezTo>
                    <a:pt x="20417" y="9494"/>
                    <a:pt x="16028" y="16461"/>
                    <a:pt x="10800" y="16461"/>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5296" name="Group 5296"/>
          <p:cNvGrpSpPr/>
          <p:nvPr/>
        </p:nvGrpSpPr>
        <p:grpSpPr>
          <a:xfrm>
            <a:off x="4171980" y="2787843"/>
            <a:ext cx="3851085" cy="977315"/>
            <a:chOff x="0" y="0"/>
            <a:chExt cx="3851084" cy="977314"/>
          </a:xfrm>
        </p:grpSpPr>
        <p:sp>
          <p:nvSpPr>
            <p:cNvPr id="5294" name="Shape 5294"/>
            <p:cNvSpPr/>
            <p:nvPr/>
          </p:nvSpPr>
          <p:spPr>
            <a:xfrm>
              <a:off x="0" y="0"/>
              <a:ext cx="3851084" cy="977315"/>
            </a:xfrm>
            <a:prstGeom prst="ellipse">
              <a:avLst/>
            </a:prstGeom>
            <a:solidFill>
              <a:srgbClr val="32424F">
                <a:alpha val="91000"/>
              </a:srgbClr>
            </a:solidFill>
            <a:ln w="12700" cap="flat">
              <a:noFill/>
              <a:miter lim="400000"/>
            </a:ln>
            <a:effectLst/>
          </p:spPr>
          <p:txBody>
            <a:bodyPr wrap="square" lIns="45719" tIns="45719" rIns="45719" bIns="45719" numCol="1" anchor="t">
              <a:noAutofit/>
            </a:bodyPr>
            <a:lstStyle/>
            <a:p>
              <a:pPr/>
            </a:p>
          </p:txBody>
        </p:sp>
        <p:sp>
          <p:nvSpPr>
            <p:cNvPr id="5295" name="Shape 5295"/>
            <p:cNvSpPr/>
            <p:nvPr/>
          </p:nvSpPr>
          <p:spPr>
            <a:xfrm>
              <a:off x="-1" y="488657"/>
              <a:ext cx="3851085" cy="48865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471"/>
                  </a:moveTo>
                  <a:cubicBezTo>
                    <a:pt x="5563" y="16471"/>
                    <a:pt x="1178" y="9468"/>
                    <a:pt x="0" y="0"/>
                  </a:cubicBezTo>
                  <a:cubicBezTo>
                    <a:pt x="0" y="0"/>
                    <a:pt x="0" y="0"/>
                    <a:pt x="0" y="0"/>
                  </a:cubicBezTo>
                  <a:cubicBezTo>
                    <a:pt x="0" y="11934"/>
                    <a:pt x="4836" y="21600"/>
                    <a:pt x="10800" y="21600"/>
                  </a:cubicBezTo>
                  <a:cubicBezTo>
                    <a:pt x="16764" y="21600"/>
                    <a:pt x="21600" y="11934"/>
                    <a:pt x="21600" y="0"/>
                  </a:cubicBezTo>
                  <a:cubicBezTo>
                    <a:pt x="21600" y="0"/>
                    <a:pt x="21600" y="0"/>
                    <a:pt x="21600" y="0"/>
                  </a:cubicBezTo>
                  <a:cubicBezTo>
                    <a:pt x="20422" y="9468"/>
                    <a:pt x="16037" y="16471"/>
                    <a:pt x="10800" y="16471"/>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5299" name="Group 5299"/>
          <p:cNvGrpSpPr/>
          <p:nvPr/>
        </p:nvGrpSpPr>
        <p:grpSpPr>
          <a:xfrm>
            <a:off x="4475936" y="2278826"/>
            <a:ext cx="3243171" cy="834791"/>
            <a:chOff x="0" y="0"/>
            <a:chExt cx="3243170" cy="834789"/>
          </a:xfrm>
        </p:grpSpPr>
        <p:sp>
          <p:nvSpPr>
            <p:cNvPr id="5297" name="Shape 5297"/>
            <p:cNvSpPr/>
            <p:nvPr/>
          </p:nvSpPr>
          <p:spPr>
            <a:xfrm>
              <a:off x="-1" y="0"/>
              <a:ext cx="3243172" cy="834789"/>
            </a:xfrm>
            <a:prstGeom prst="ellipse">
              <a:avLst/>
            </a:prstGeom>
            <a:solidFill>
              <a:srgbClr val="192430">
                <a:alpha val="91000"/>
              </a:srgbClr>
            </a:solidFill>
            <a:ln w="12700" cap="flat">
              <a:noFill/>
              <a:miter lim="400000"/>
            </a:ln>
            <a:effectLst/>
          </p:spPr>
          <p:txBody>
            <a:bodyPr wrap="square" lIns="45719" tIns="45719" rIns="45719" bIns="45719" numCol="1" anchor="t">
              <a:noAutofit/>
            </a:bodyPr>
            <a:lstStyle/>
            <a:p>
              <a:pPr/>
            </a:p>
          </p:txBody>
        </p:sp>
        <p:sp>
          <p:nvSpPr>
            <p:cNvPr id="5298" name="Shape 5298"/>
            <p:cNvSpPr/>
            <p:nvPr/>
          </p:nvSpPr>
          <p:spPr>
            <a:xfrm>
              <a:off x="-1" y="417395"/>
              <a:ext cx="3243172" cy="41739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518"/>
                  </a:moveTo>
                  <a:cubicBezTo>
                    <a:pt x="5564" y="16518"/>
                    <a:pt x="1175" y="9472"/>
                    <a:pt x="0" y="0"/>
                  </a:cubicBezTo>
                  <a:cubicBezTo>
                    <a:pt x="0" y="0"/>
                    <a:pt x="0" y="0"/>
                    <a:pt x="0" y="0"/>
                  </a:cubicBezTo>
                  <a:cubicBezTo>
                    <a:pt x="0" y="11897"/>
                    <a:pt x="4835" y="21600"/>
                    <a:pt x="10800" y="21600"/>
                  </a:cubicBezTo>
                  <a:cubicBezTo>
                    <a:pt x="16765" y="21600"/>
                    <a:pt x="21600" y="11897"/>
                    <a:pt x="21600" y="0"/>
                  </a:cubicBezTo>
                  <a:cubicBezTo>
                    <a:pt x="21600" y="0"/>
                    <a:pt x="21600" y="0"/>
                    <a:pt x="21600" y="0"/>
                  </a:cubicBezTo>
                  <a:cubicBezTo>
                    <a:pt x="20410" y="9472"/>
                    <a:pt x="16036" y="16518"/>
                    <a:pt x="10800" y="16518"/>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5302" name="Group 5302"/>
          <p:cNvGrpSpPr/>
          <p:nvPr/>
        </p:nvGrpSpPr>
        <p:grpSpPr>
          <a:xfrm>
            <a:off x="5127480" y="1874520"/>
            <a:ext cx="1938633" cy="577373"/>
            <a:chOff x="0" y="0"/>
            <a:chExt cx="1938632" cy="577371"/>
          </a:xfrm>
        </p:grpSpPr>
        <p:sp>
          <p:nvSpPr>
            <p:cNvPr id="5300" name="Shape 5300"/>
            <p:cNvSpPr/>
            <p:nvPr/>
          </p:nvSpPr>
          <p:spPr>
            <a:xfrm>
              <a:off x="-1" y="0"/>
              <a:ext cx="1938634" cy="577372"/>
            </a:xfrm>
            <a:prstGeom prst="ellipse">
              <a:avLst/>
            </a:prstGeom>
            <a:solidFill>
              <a:srgbClr val="F23B48">
                <a:alpha val="90000"/>
              </a:srgbClr>
            </a:solidFill>
            <a:ln w="12700" cap="flat">
              <a:noFill/>
              <a:miter lim="400000"/>
            </a:ln>
            <a:effectLst/>
          </p:spPr>
          <p:txBody>
            <a:bodyPr wrap="square" lIns="45719" tIns="45719" rIns="45719" bIns="45719" numCol="1" anchor="t">
              <a:noAutofit/>
            </a:bodyPr>
            <a:lstStyle/>
            <a:p>
              <a:pPr/>
            </a:p>
          </p:txBody>
        </p:sp>
        <p:sp>
          <p:nvSpPr>
            <p:cNvPr id="5301" name="Shape 5301"/>
            <p:cNvSpPr/>
            <p:nvPr/>
          </p:nvSpPr>
          <p:spPr>
            <a:xfrm>
              <a:off x="0" y="287958"/>
              <a:ext cx="1938632" cy="2894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615"/>
                  </a:moveTo>
                  <a:cubicBezTo>
                    <a:pt x="5574" y="16615"/>
                    <a:pt x="1170" y="9471"/>
                    <a:pt x="0" y="0"/>
                  </a:cubicBezTo>
                  <a:cubicBezTo>
                    <a:pt x="0" y="0"/>
                    <a:pt x="0" y="0"/>
                    <a:pt x="0" y="166"/>
                  </a:cubicBezTo>
                  <a:cubicBezTo>
                    <a:pt x="0" y="11963"/>
                    <a:pt x="4828" y="21600"/>
                    <a:pt x="10800" y="21600"/>
                  </a:cubicBezTo>
                  <a:cubicBezTo>
                    <a:pt x="16772" y="21600"/>
                    <a:pt x="21600" y="11963"/>
                    <a:pt x="21600" y="166"/>
                  </a:cubicBezTo>
                  <a:cubicBezTo>
                    <a:pt x="21600" y="0"/>
                    <a:pt x="21600" y="0"/>
                    <a:pt x="21600" y="0"/>
                  </a:cubicBezTo>
                  <a:cubicBezTo>
                    <a:pt x="20430" y="9471"/>
                    <a:pt x="16026" y="16615"/>
                    <a:pt x="10800" y="16615"/>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grpSp>
      <p:grpSp>
        <p:nvGrpSpPr>
          <p:cNvPr id="5305" name="Group 5305"/>
          <p:cNvGrpSpPr/>
          <p:nvPr/>
        </p:nvGrpSpPr>
        <p:grpSpPr>
          <a:xfrm>
            <a:off x="8729646" y="2416353"/>
            <a:ext cx="585789" cy="585789"/>
            <a:chOff x="0" y="0"/>
            <a:chExt cx="585787" cy="585787"/>
          </a:xfrm>
        </p:grpSpPr>
        <p:sp>
          <p:nvSpPr>
            <p:cNvPr id="5303" name="Shape 5303"/>
            <p:cNvSpPr/>
            <p:nvPr/>
          </p:nvSpPr>
          <p:spPr>
            <a:xfrm>
              <a:off x="0" y="0"/>
              <a:ext cx="585788" cy="58578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5304" name="Shape 530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306" name="Shape 5306"/>
          <p:cNvSpPr/>
          <p:nvPr/>
        </p:nvSpPr>
        <p:spPr>
          <a:xfrm>
            <a:off x="9551837" y="2696529"/>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307" name="Shape 5307"/>
          <p:cNvSpPr/>
          <p:nvPr/>
        </p:nvSpPr>
        <p:spPr>
          <a:xfrm>
            <a:off x="9537551" y="2416351"/>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Win Solutions</a:t>
            </a:r>
          </a:p>
        </p:txBody>
      </p:sp>
      <p:grpSp>
        <p:nvGrpSpPr>
          <p:cNvPr id="5310" name="Group 5310"/>
          <p:cNvGrpSpPr/>
          <p:nvPr/>
        </p:nvGrpSpPr>
        <p:grpSpPr>
          <a:xfrm>
            <a:off x="8729646" y="3588896"/>
            <a:ext cx="585789" cy="585789"/>
            <a:chOff x="0" y="0"/>
            <a:chExt cx="585787" cy="585787"/>
          </a:xfrm>
        </p:grpSpPr>
        <p:sp>
          <p:nvSpPr>
            <p:cNvPr id="5308" name="Shape 5308"/>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309" name="Shape 5309"/>
            <p:cNvSpPr/>
            <p:nvPr/>
          </p:nvSpPr>
          <p:spPr>
            <a:xfrm>
              <a:off x="85787" y="140116"/>
              <a:ext cx="414213" cy="30555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311" name="Shape 5311"/>
          <p:cNvSpPr/>
          <p:nvPr/>
        </p:nvSpPr>
        <p:spPr>
          <a:xfrm>
            <a:off x="9551837" y="3869073"/>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312" name="Shape 5312"/>
          <p:cNvSpPr/>
          <p:nvPr/>
        </p:nvSpPr>
        <p:spPr>
          <a:xfrm>
            <a:off x="9537551" y="3588894"/>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Sales Booster</a:t>
            </a:r>
          </a:p>
        </p:txBody>
      </p:sp>
      <p:grpSp>
        <p:nvGrpSpPr>
          <p:cNvPr id="5315" name="Group 5315"/>
          <p:cNvGrpSpPr/>
          <p:nvPr/>
        </p:nvGrpSpPr>
        <p:grpSpPr>
          <a:xfrm>
            <a:off x="8743932" y="4761439"/>
            <a:ext cx="585789" cy="585789"/>
            <a:chOff x="0" y="0"/>
            <a:chExt cx="585787" cy="585787"/>
          </a:xfrm>
        </p:grpSpPr>
        <p:sp>
          <p:nvSpPr>
            <p:cNvPr id="5313" name="Shape 5313"/>
            <p:cNvSpPr/>
            <p:nvPr/>
          </p:nvSpPr>
          <p:spPr>
            <a:xfrm>
              <a:off x="0" y="0"/>
              <a:ext cx="585788" cy="585788"/>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5314" name="Shape 5314"/>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z</a:t>
              </a:r>
            </a:p>
          </p:txBody>
        </p:sp>
      </p:grpSp>
      <p:sp>
        <p:nvSpPr>
          <p:cNvPr id="5316" name="Shape 5316"/>
          <p:cNvSpPr/>
          <p:nvPr/>
        </p:nvSpPr>
        <p:spPr>
          <a:xfrm>
            <a:off x="9566123" y="5041617"/>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317" name="Shape 5317"/>
          <p:cNvSpPr/>
          <p:nvPr/>
        </p:nvSpPr>
        <p:spPr>
          <a:xfrm>
            <a:off x="9551837" y="476143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Ecommerce Website</a:t>
            </a:r>
          </a:p>
        </p:txBody>
      </p:sp>
      <p:grpSp>
        <p:nvGrpSpPr>
          <p:cNvPr id="5320" name="Group 5320"/>
          <p:cNvGrpSpPr/>
          <p:nvPr/>
        </p:nvGrpSpPr>
        <p:grpSpPr>
          <a:xfrm>
            <a:off x="2880274" y="2439174"/>
            <a:ext cx="585789" cy="585789"/>
            <a:chOff x="0" y="0"/>
            <a:chExt cx="585787" cy="585787"/>
          </a:xfrm>
        </p:grpSpPr>
        <p:sp>
          <p:nvSpPr>
            <p:cNvPr id="5318" name="Shape 5318"/>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319" name="Shape 5319"/>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321" name="Shape 5321"/>
          <p:cNvSpPr/>
          <p:nvPr/>
        </p:nvSpPr>
        <p:spPr>
          <a:xfrm>
            <a:off x="917511" y="2719352"/>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322" name="Shape 5322"/>
          <p:cNvSpPr/>
          <p:nvPr/>
        </p:nvSpPr>
        <p:spPr>
          <a:xfrm>
            <a:off x="919630" y="2439173"/>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grpSp>
        <p:nvGrpSpPr>
          <p:cNvPr id="5325" name="Group 5325"/>
          <p:cNvGrpSpPr/>
          <p:nvPr/>
        </p:nvGrpSpPr>
        <p:grpSpPr>
          <a:xfrm>
            <a:off x="2880274" y="3588896"/>
            <a:ext cx="585789" cy="585789"/>
            <a:chOff x="0" y="0"/>
            <a:chExt cx="585787" cy="585787"/>
          </a:xfrm>
        </p:grpSpPr>
        <p:sp>
          <p:nvSpPr>
            <p:cNvPr id="5323" name="Shape 5323"/>
            <p:cNvSpPr/>
            <p:nvPr/>
          </p:nvSpPr>
          <p:spPr>
            <a:xfrm flipH="1">
              <a:off x="0" y="0"/>
              <a:ext cx="585788" cy="585788"/>
            </a:xfrm>
            <a:prstGeom prst="ellipse">
              <a:avLst/>
            </a:prstGeom>
            <a:solidFill>
              <a:srgbClr val="19243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5324" name="Shape 5324"/>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5326" name="Shape 5326"/>
          <p:cNvSpPr/>
          <p:nvPr/>
        </p:nvSpPr>
        <p:spPr>
          <a:xfrm>
            <a:off x="917511" y="3869073"/>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327" name="Shape 5327"/>
          <p:cNvSpPr/>
          <p:nvPr/>
        </p:nvSpPr>
        <p:spPr>
          <a:xfrm>
            <a:off x="919630" y="3588894"/>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192430"/>
                </a:solidFill>
                <a:latin typeface="Lato"/>
                <a:ea typeface="Lato"/>
                <a:cs typeface="Lato"/>
                <a:sym typeface="Lato"/>
              </a:defRPr>
            </a:lvl1pPr>
          </a:lstStyle>
          <a:p>
            <a:pPr/>
            <a:r>
              <a:t>Creative Solution</a:t>
            </a:r>
          </a:p>
        </p:txBody>
      </p:sp>
      <p:grpSp>
        <p:nvGrpSpPr>
          <p:cNvPr id="5330" name="Group 5330"/>
          <p:cNvGrpSpPr/>
          <p:nvPr/>
        </p:nvGrpSpPr>
        <p:grpSpPr>
          <a:xfrm>
            <a:off x="2894561" y="4761439"/>
            <a:ext cx="585789" cy="585789"/>
            <a:chOff x="0" y="0"/>
            <a:chExt cx="585787" cy="585787"/>
          </a:xfrm>
        </p:grpSpPr>
        <p:sp>
          <p:nvSpPr>
            <p:cNvPr id="5328" name="Shape 5328"/>
            <p:cNvSpPr/>
            <p:nvPr/>
          </p:nvSpPr>
          <p:spPr>
            <a:xfrm flipH="1">
              <a:off x="0" y="0"/>
              <a:ext cx="585788" cy="585788"/>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329" name="Shape 5329"/>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331" name="Shape 5331"/>
          <p:cNvSpPr/>
          <p:nvPr/>
        </p:nvSpPr>
        <p:spPr>
          <a:xfrm>
            <a:off x="931797" y="5041617"/>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332" name="Shape 5332"/>
          <p:cNvSpPr/>
          <p:nvPr/>
        </p:nvSpPr>
        <p:spPr>
          <a:xfrm>
            <a:off x="933915" y="476143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32424F"/>
                </a:solidFill>
                <a:latin typeface="Lato"/>
                <a:ea typeface="Lato"/>
                <a:cs typeface="Lato"/>
                <a:sym typeface="Lato"/>
              </a:defRPr>
            </a:lvl1pPr>
          </a:lstStyle>
          <a:p>
            <a:pPr/>
            <a:r>
              <a:t>File Manager</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279">
                                            <p:bg/>
                                          </p:spTgt>
                                        </p:tgtEl>
                                        <p:attrNameLst>
                                          <p:attrName>style.visibility</p:attrName>
                                        </p:attrNameLst>
                                      </p:cBhvr>
                                      <p:to>
                                        <p:strVal val="visible"/>
                                      </p:to>
                                    </p:set>
                                    <p:animEffect filter="wipe(left)" transition="in">
                                      <p:cBhvr>
                                        <p:cTn id="7" dur="500"/>
                                        <p:tgtEl>
                                          <p:spTgt spid="527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279">
                                            <p:txEl>
                                              <p:pRg st="0" end="0"/>
                                            </p:txEl>
                                          </p:spTgt>
                                        </p:tgtEl>
                                        <p:attrNameLst>
                                          <p:attrName>style.visibility</p:attrName>
                                        </p:attrNameLst>
                                      </p:cBhvr>
                                      <p:to>
                                        <p:strVal val="visible"/>
                                      </p:to>
                                    </p:set>
                                    <p:animEffect filter="wipe(left)" transition="in">
                                      <p:cBhvr>
                                        <p:cTn id="10" dur="500"/>
                                        <p:tgtEl>
                                          <p:spTgt spid="527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280">
                                            <p:bg/>
                                          </p:spTgt>
                                        </p:tgtEl>
                                        <p:attrNameLst>
                                          <p:attrName>style.visibility</p:attrName>
                                        </p:attrNameLst>
                                      </p:cBhvr>
                                      <p:to>
                                        <p:strVal val="visible"/>
                                      </p:to>
                                    </p:set>
                                    <p:animEffect filter="dissolve" transition="in">
                                      <p:cBhvr>
                                        <p:cTn id="15" dur="500"/>
                                        <p:tgtEl>
                                          <p:spTgt spid="528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280">
                                            <p:txEl>
                                              <p:pRg st="0" end="0"/>
                                            </p:txEl>
                                          </p:spTgt>
                                        </p:tgtEl>
                                        <p:attrNameLst>
                                          <p:attrName>style.visibility</p:attrName>
                                        </p:attrNameLst>
                                      </p:cBhvr>
                                      <p:to>
                                        <p:strVal val="visible"/>
                                      </p:to>
                                    </p:set>
                                    <p:animEffect filter="dissolve" transition="in">
                                      <p:cBhvr>
                                        <p:cTn id="18" dur="500"/>
                                        <p:tgtEl>
                                          <p:spTgt spid="528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5284"/>
                                        </p:tgtEl>
                                        <p:attrNameLst>
                                          <p:attrName>style.visibility</p:attrName>
                                        </p:attrNameLst>
                                      </p:cBhvr>
                                      <p:to>
                                        <p:strVal val="visible"/>
                                      </p:to>
                                    </p:set>
                                    <p:animEffect filter="wipe(down)" transition="in">
                                      <p:cBhvr>
                                        <p:cTn id="23" dur="500"/>
                                        <p:tgtEl>
                                          <p:spTgt spid="5284"/>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5287"/>
                                        </p:tgtEl>
                                        <p:attrNameLst>
                                          <p:attrName>style.visibility</p:attrName>
                                        </p:attrNameLst>
                                      </p:cBhvr>
                                      <p:to>
                                        <p:strVal val="visible"/>
                                      </p:to>
                                    </p:set>
                                    <p:animEffect filter="wipe(down)" transition="in">
                                      <p:cBhvr>
                                        <p:cTn id="28" dur="500"/>
                                        <p:tgtEl>
                                          <p:spTgt spid="5287"/>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5290"/>
                                        </p:tgtEl>
                                        <p:attrNameLst>
                                          <p:attrName>style.visibility</p:attrName>
                                        </p:attrNameLst>
                                      </p:cBhvr>
                                      <p:to>
                                        <p:strVal val="visible"/>
                                      </p:to>
                                    </p:set>
                                    <p:animEffect filter="wipe(down)" transition="in">
                                      <p:cBhvr>
                                        <p:cTn id="33" dur="500"/>
                                        <p:tgtEl>
                                          <p:spTgt spid="5290"/>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2" grpId="6" fill="hold">
                                  <p:stCondLst>
                                    <p:cond delay="0"/>
                                  </p:stCondLst>
                                  <p:iterate type="el" backwards="0">
                                    <p:tmAbs val="0"/>
                                  </p:iterate>
                                  <p:childTnLst>
                                    <p:set>
                                      <p:cBhvr>
                                        <p:cTn id="37" fill="hold"/>
                                        <p:tgtEl>
                                          <p:spTgt spid="5293"/>
                                        </p:tgtEl>
                                        <p:attrNameLst>
                                          <p:attrName>style.visibility</p:attrName>
                                        </p:attrNameLst>
                                      </p:cBhvr>
                                      <p:to>
                                        <p:strVal val="visible"/>
                                      </p:to>
                                    </p:set>
                                    <p:animEffect filter="wipe(down)" transition="in">
                                      <p:cBhvr>
                                        <p:cTn id="38" dur="500"/>
                                        <p:tgtEl>
                                          <p:spTgt spid="5293"/>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5296"/>
                                        </p:tgtEl>
                                        <p:attrNameLst>
                                          <p:attrName>style.visibility</p:attrName>
                                        </p:attrNameLst>
                                      </p:cBhvr>
                                      <p:to>
                                        <p:strVal val="visible"/>
                                      </p:to>
                                    </p:set>
                                    <p:animEffect filter="wipe(down)" transition="in">
                                      <p:cBhvr>
                                        <p:cTn id="43" dur="500"/>
                                        <p:tgtEl>
                                          <p:spTgt spid="5296"/>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4" presetID="22" grpId="8" fill="hold">
                                  <p:stCondLst>
                                    <p:cond delay="0"/>
                                  </p:stCondLst>
                                  <p:iterate type="el" backwards="0">
                                    <p:tmAbs val="0"/>
                                  </p:iterate>
                                  <p:childTnLst>
                                    <p:set>
                                      <p:cBhvr>
                                        <p:cTn id="47" fill="hold"/>
                                        <p:tgtEl>
                                          <p:spTgt spid="5299"/>
                                        </p:tgtEl>
                                        <p:attrNameLst>
                                          <p:attrName>style.visibility</p:attrName>
                                        </p:attrNameLst>
                                      </p:cBhvr>
                                      <p:to>
                                        <p:strVal val="visible"/>
                                      </p:to>
                                    </p:set>
                                    <p:animEffect filter="wipe(down)" transition="in">
                                      <p:cBhvr>
                                        <p:cTn id="48" dur="500"/>
                                        <p:tgtEl>
                                          <p:spTgt spid="5299"/>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4" presetID="22" grpId="9" fill="hold">
                                  <p:stCondLst>
                                    <p:cond delay="0"/>
                                  </p:stCondLst>
                                  <p:iterate type="el" backwards="0">
                                    <p:tmAbs val="0"/>
                                  </p:iterate>
                                  <p:childTnLst>
                                    <p:set>
                                      <p:cBhvr>
                                        <p:cTn id="52" fill="hold"/>
                                        <p:tgtEl>
                                          <p:spTgt spid="5302"/>
                                        </p:tgtEl>
                                        <p:attrNameLst>
                                          <p:attrName>style.visibility</p:attrName>
                                        </p:attrNameLst>
                                      </p:cBhvr>
                                      <p:to>
                                        <p:strVal val="visible"/>
                                      </p:to>
                                    </p:set>
                                    <p:animEffect filter="wipe(down)" transition="in">
                                      <p:cBhvr>
                                        <p:cTn id="53" dur="500"/>
                                        <p:tgtEl>
                                          <p:spTgt spid="5302"/>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5320"/>
                                        </p:tgtEl>
                                        <p:attrNameLst>
                                          <p:attrName>style.visibility</p:attrName>
                                        </p:attrNameLst>
                                      </p:cBhvr>
                                      <p:to>
                                        <p:strVal val="visible"/>
                                      </p:to>
                                    </p:set>
                                    <p:animEffect filter="dissolve" transition="in">
                                      <p:cBhvr>
                                        <p:cTn id="58" dur="500"/>
                                        <p:tgtEl>
                                          <p:spTgt spid="5320"/>
                                        </p:tgtEl>
                                      </p:cBhvr>
                                    </p:animEffect>
                                  </p:childTnLst>
                                </p:cTn>
                              </p:par>
                            </p:childTnLst>
                          </p:cTn>
                        </p:par>
                        <p:par>
                          <p:cTn id="59" fill="hold">
                            <p:stCondLst>
                              <p:cond delay="500"/>
                            </p:stCondLst>
                            <p:childTnLst>
                              <p:par>
                                <p:cTn id="60" presetClass="entr" nodeType="afterEffect" presetID="9" grpId="11" fill="hold">
                                  <p:stCondLst>
                                    <p:cond delay="0"/>
                                  </p:stCondLst>
                                  <p:iterate type="el" backwards="0">
                                    <p:tmAbs val="0"/>
                                  </p:iterate>
                                  <p:childTnLst>
                                    <p:set>
                                      <p:cBhvr>
                                        <p:cTn id="61" fill="hold"/>
                                        <p:tgtEl>
                                          <p:spTgt spid="5321"/>
                                        </p:tgtEl>
                                        <p:attrNameLst>
                                          <p:attrName>style.visibility</p:attrName>
                                        </p:attrNameLst>
                                      </p:cBhvr>
                                      <p:to>
                                        <p:strVal val="visible"/>
                                      </p:to>
                                    </p:set>
                                    <p:animEffect filter="dissolve" transition="in">
                                      <p:cBhvr>
                                        <p:cTn id="62" dur="500"/>
                                        <p:tgtEl>
                                          <p:spTgt spid="5321"/>
                                        </p:tgtEl>
                                      </p:cBhvr>
                                    </p:animEffect>
                                  </p:childTnLst>
                                </p:cTn>
                              </p:par>
                            </p:childTnLst>
                          </p:cTn>
                        </p:par>
                        <p:par>
                          <p:cTn id="63" fill="hold">
                            <p:stCondLst>
                              <p:cond delay="1000"/>
                            </p:stCondLst>
                            <p:childTnLst>
                              <p:par>
                                <p:cTn id="64" presetClass="entr" nodeType="afterEffect" presetID="9" grpId="12" fill="hold">
                                  <p:stCondLst>
                                    <p:cond delay="0"/>
                                  </p:stCondLst>
                                  <p:iterate type="el" backwards="0">
                                    <p:tmAbs val="0"/>
                                  </p:iterate>
                                  <p:childTnLst>
                                    <p:set>
                                      <p:cBhvr>
                                        <p:cTn id="65" fill="hold"/>
                                        <p:tgtEl>
                                          <p:spTgt spid="5322"/>
                                        </p:tgtEl>
                                        <p:attrNameLst>
                                          <p:attrName>style.visibility</p:attrName>
                                        </p:attrNameLst>
                                      </p:cBhvr>
                                      <p:to>
                                        <p:strVal val="visible"/>
                                      </p:to>
                                    </p:set>
                                    <p:animEffect filter="dissolve" transition="in">
                                      <p:cBhvr>
                                        <p:cTn id="66" dur="500"/>
                                        <p:tgtEl>
                                          <p:spTgt spid="5322"/>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5305"/>
                                        </p:tgtEl>
                                        <p:attrNameLst>
                                          <p:attrName>style.visibility</p:attrName>
                                        </p:attrNameLst>
                                      </p:cBhvr>
                                      <p:to>
                                        <p:strVal val="visible"/>
                                      </p:to>
                                    </p:set>
                                    <p:animEffect filter="dissolve" transition="in">
                                      <p:cBhvr>
                                        <p:cTn id="71" dur="500"/>
                                        <p:tgtEl>
                                          <p:spTgt spid="5305"/>
                                        </p:tgtEl>
                                      </p:cBhvr>
                                    </p:animEffect>
                                  </p:childTnLst>
                                </p:cTn>
                              </p:par>
                            </p:childTnLst>
                          </p:cTn>
                        </p:par>
                        <p:par>
                          <p:cTn id="72" fill="hold">
                            <p:stCondLst>
                              <p:cond delay="500"/>
                            </p:stCondLst>
                            <p:childTnLst>
                              <p:par>
                                <p:cTn id="73" presetClass="entr" nodeType="afterEffect" presetID="9" grpId="14" fill="hold">
                                  <p:stCondLst>
                                    <p:cond delay="0"/>
                                  </p:stCondLst>
                                  <p:iterate type="el" backwards="0">
                                    <p:tmAbs val="0"/>
                                  </p:iterate>
                                  <p:childTnLst>
                                    <p:set>
                                      <p:cBhvr>
                                        <p:cTn id="74" fill="hold"/>
                                        <p:tgtEl>
                                          <p:spTgt spid="5306"/>
                                        </p:tgtEl>
                                        <p:attrNameLst>
                                          <p:attrName>style.visibility</p:attrName>
                                        </p:attrNameLst>
                                      </p:cBhvr>
                                      <p:to>
                                        <p:strVal val="visible"/>
                                      </p:to>
                                    </p:set>
                                    <p:animEffect filter="dissolve" transition="in">
                                      <p:cBhvr>
                                        <p:cTn id="75" dur="500"/>
                                        <p:tgtEl>
                                          <p:spTgt spid="5306"/>
                                        </p:tgtEl>
                                      </p:cBhvr>
                                    </p:animEffect>
                                  </p:childTnLst>
                                </p:cTn>
                              </p:par>
                            </p:childTnLst>
                          </p:cTn>
                        </p:par>
                        <p:par>
                          <p:cTn id="76" fill="hold">
                            <p:stCondLst>
                              <p:cond delay="1000"/>
                            </p:stCondLst>
                            <p:childTnLst>
                              <p:par>
                                <p:cTn id="77" presetClass="entr" nodeType="afterEffect" presetID="9" grpId="15" fill="hold">
                                  <p:stCondLst>
                                    <p:cond delay="0"/>
                                  </p:stCondLst>
                                  <p:iterate type="el" backwards="0">
                                    <p:tmAbs val="0"/>
                                  </p:iterate>
                                  <p:childTnLst>
                                    <p:set>
                                      <p:cBhvr>
                                        <p:cTn id="78" fill="hold"/>
                                        <p:tgtEl>
                                          <p:spTgt spid="5307"/>
                                        </p:tgtEl>
                                        <p:attrNameLst>
                                          <p:attrName>style.visibility</p:attrName>
                                        </p:attrNameLst>
                                      </p:cBhvr>
                                      <p:to>
                                        <p:strVal val="visible"/>
                                      </p:to>
                                    </p:set>
                                    <p:animEffect filter="dissolve" transition="in">
                                      <p:cBhvr>
                                        <p:cTn id="79" dur="500"/>
                                        <p:tgtEl>
                                          <p:spTgt spid="5307"/>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ID="9" grpId="16" fill="hold">
                                  <p:stCondLst>
                                    <p:cond delay="0"/>
                                  </p:stCondLst>
                                  <p:iterate type="el" backwards="0">
                                    <p:tmAbs val="0"/>
                                  </p:iterate>
                                  <p:childTnLst>
                                    <p:set>
                                      <p:cBhvr>
                                        <p:cTn id="83" fill="hold"/>
                                        <p:tgtEl>
                                          <p:spTgt spid="5327"/>
                                        </p:tgtEl>
                                        <p:attrNameLst>
                                          <p:attrName>style.visibility</p:attrName>
                                        </p:attrNameLst>
                                      </p:cBhvr>
                                      <p:to>
                                        <p:strVal val="visible"/>
                                      </p:to>
                                    </p:set>
                                    <p:animEffect filter="dissolve" transition="in">
                                      <p:cBhvr>
                                        <p:cTn id="84" dur="500"/>
                                        <p:tgtEl>
                                          <p:spTgt spid="5327"/>
                                        </p:tgtEl>
                                      </p:cBhvr>
                                    </p:animEffect>
                                  </p:childTnLst>
                                </p:cTn>
                              </p:par>
                            </p:childTnLst>
                          </p:cTn>
                        </p:par>
                        <p:par>
                          <p:cTn id="85" fill="hold">
                            <p:stCondLst>
                              <p:cond delay="500"/>
                            </p:stCondLst>
                            <p:childTnLst>
                              <p:par>
                                <p:cTn id="86" presetClass="entr" nodeType="afterEffect" presetID="9" grpId="17" fill="hold">
                                  <p:stCondLst>
                                    <p:cond delay="0"/>
                                  </p:stCondLst>
                                  <p:iterate type="el" backwards="0">
                                    <p:tmAbs val="0"/>
                                  </p:iterate>
                                  <p:childTnLst>
                                    <p:set>
                                      <p:cBhvr>
                                        <p:cTn id="87" fill="hold"/>
                                        <p:tgtEl>
                                          <p:spTgt spid="5326"/>
                                        </p:tgtEl>
                                        <p:attrNameLst>
                                          <p:attrName>style.visibility</p:attrName>
                                        </p:attrNameLst>
                                      </p:cBhvr>
                                      <p:to>
                                        <p:strVal val="visible"/>
                                      </p:to>
                                    </p:set>
                                    <p:animEffect filter="dissolve" transition="in">
                                      <p:cBhvr>
                                        <p:cTn id="88" dur="500"/>
                                        <p:tgtEl>
                                          <p:spTgt spid="5326"/>
                                        </p:tgtEl>
                                      </p:cBhvr>
                                    </p:animEffect>
                                  </p:childTnLst>
                                </p:cTn>
                              </p:par>
                            </p:childTnLst>
                          </p:cTn>
                        </p:par>
                        <p:par>
                          <p:cTn id="89" fill="hold">
                            <p:stCondLst>
                              <p:cond delay="1000"/>
                            </p:stCondLst>
                            <p:childTnLst>
                              <p:par>
                                <p:cTn id="90" presetClass="entr" nodeType="afterEffect" presetID="9" grpId="18" fill="hold">
                                  <p:stCondLst>
                                    <p:cond delay="0"/>
                                  </p:stCondLst>
                                  <p:iterate type="el" backwards="0">
                                    <p:tmAbs val="0"/>
                                  </p:iterate>
                                  <p:childTnLst>
                                    <p:set>
                                      <p:cBhvr>
                                        <p:cTn id="91" fill="hold"/>
                                        <p:tgtEl>
                                          <p:spTgt spid="5325"/>
                                        </p:tgtEl>
                                        <p:attrNameLst>
                                          <p:attrName>style.visibility</p:attrName>
                                        </p:attrNameLst>
                                      </p:cBhvr>
                                      <p:to>
                                        <p:strVal val="visible"/>
                                      </p:to>
                                    </p:set>
                                    <p:animEffect filter="dissolve" transition="in">
                                      <p:cBhvr>
                                        <p:cTn id="92" dur="500"/>
                                        <p:tgtEl>
                                          <p:spTgt spid="5325"/>
                                        </p:tgtEl>
                                      </p:cBhvr>
                                    </p:animEffect>
                                  </p:childTnLst>
                                </p:cTn>
                              </p:par>
                            </p:childTnLst>
                          </p:cTn>
                        </p:par>
                      </p:childTnLst>
                    </p:cTn>
                  </p:par>
                  <p:par>
                    <p:cTn id="93" fill="hold">
                      <p:stCondLst>
                        <p:cond delay="indefinite"/>
                      </p:stCondLst>
                      <p:childTnLst>
                        <p:par>
                          <p:cTn id="94" fill="hold">
                            <p:stCondLst>
                              <p:cond delay="0"/>
                            </p:stCondLst>
                            <p:childTnLst>
                              <p:par>
                                <p:cTn id="95" presetClass="entr" nodeType="clickEffect" presetID="9" grpId="19" fill="hold">
                                  <p:stCondLst>
                                    <p:cond delay="0"/>
                                  </p:stCondLst>
                                  <p:iterate type="el" backwards="0">
                                    <p:tmAbs val="0"/>
                                  </p:iterate>
                                  <p:childTnLst>
                                    <p:set>
                                      <p:cBhvr>
                                        <p:cTn id="96" fill="hold"/>
                                        <p:tgtEl>
                                          <p:spTgt spid="5310"/>
                                        </p:tgtEl>
                                        <p:attrNameLst>
                                          <p:attrName>style.visibility</p:attrName>
                                        </p:attrNameLst>
                                      </p:cBhvr>
                                      <p:to>
                                        <p:strVal val="visible"/>
                                      </p:to>
                                    </p:set>
                                    <p:animEffect filter="dissolve" transition="in">
                                      <p:cBhvr>
                                        <p:cTn id="97" dur="500"/>
                                        <p:tgtEl>
                                          <p:spTgt spid="5310"/>
                                        </p:tgtEl>
                                      </p:cBhvr>
                                    </p:animEffect>
                                  </p:childTnLst>
                                </p:cTn>
                              </p:par>
                            </p:childTnLst>
                          </p:cTn>
                        </p:par>
                        <p:par>
                          <p:cTn id="98" fill="hold">
                            <p:stCondLst>
                              <p:cond delay="500"/>
                            </p:stCondLst>
                            <p:childTnLst>
                              <p:par>
                                <p:cTn id="99" presetClass="entr" nodeType="afterEffect" presetID="9" grpId="20" fill="hold">
                                  <p:stCondLst>
                                    <p:cond delay="0"/>
                                  </p:stCondLst>
                                  <p:iterate type="el" backwards="0">
                                    <p:tmAbs val="0"/>
                                  </p:iterate>
                                  <p:childTnLst>
                                    <p:set>
                                      <p:cBhvr>
                                        <p:cTn id="100" fill="hold"/>
                                        <p:tgtEl>
                                          <p:spTgt spid="5311"/>
                                        </p:tgtEl>
                                        <p:attrNameLst>
                                          <p:attrName>style.visibility</p:attrName>
                                        </p:attrNameLst>
                                      </p:cBhvr>
                                      <p:to>
                                        <p:strVal val="visible"/>
                                      </p:to>
                                    </p:set>
                                    <p:animEffect filter="dissolve" transition="in">
                                      <p:cBhvr>
                                        <p:cTn id="101" dur="500"/>
                                        <p:tgtEl>
                                          <p:spTgt spid="5311"/>
                                        </p:tgtEl>
                                      </p:cBhvr>
                                    </p:animEffect>
                                  </p:childTnLst>
                                </p:cTn>
                              </p:par>
                            </p:childTnLst>
                          </p:cTn>
                        </p:par>
                        <p:par>
                          <p:cTn id="102" fill="hold">
                            <p:stCondLst>
                              <p:cond delay="1000"/>
                            </p:stCondLst>
                            <p:childTnLst>
                              <p:par>
                                <p:cTn id="103" presetClass="entr" nodeType="afterEffect" presetID="9" grpId="21" fill="hold">
                                  <p:stCondLst>
                                    <p:cond delay="0"/>
                                  </p:stCondLst>
                                  <p:iterate type="el" backwards="0">
                                    <p:tmAbs val="0"/>
                                  </p:iterate>
                                  <p:childTnLst>
                                    <p:set>
                                      <p:cBhvr>
                                        <p:cTn id="104" fill="hold"/>
                                        <p:tgtEl>
                                          <p:spTgt spid="5312"/>
                                        </p:tgtEl>
                                        <p:attrNameLst>
                                          <p:attrName>style.visibility</p:attrName>
                                        </p:attrNameLst>
                                      </p:cBhvr>
                                      <p:to>
                                        <p:strVal val="visible"/>
                                      </p:to>
                                    </p:set>
                                    <p:animEffect filter="dissolve" transition="in">
                                      <p:cBhvr>
                                        <p:cTn id="105" dur="500"/>
                                        <p:tgtEl>
                                          <p:spTgt spid="5312"/>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ID="9" grpId="22" fill="hold">
                                  <p:stCondLst>
                                    <p:cond delay="0"/>
                                  </p:stCondLst>
                                  <p:iterate type="el" backwards="0">
                                    <p:tmAbs val="0"/>
                                  </p:iterate>
                                  <p:childTnLst>
                                    <p:set>
                                      <p:cBhvr>
                                        <p:cTn id="109" fill="hold"/>
                                        <p:tgtEl>
                                          <p:spTgt spid="5332"/>
                                        </p:tgtEl>
                                        <p:attrNameLst>
                                          <p:attrName>style.visibility</p:attrName>
                                        </p:attrNameLst>
                                      </p:cBhvr>
                                      <p:to>
                                        <p:strVal val="visible"/>
                                      </p:to>
                                    </p:set>
                                    <p:animEffect filter="dissolve" transition="in">
                                      <p:cBhvr>
                                        <p:cTn id="110" dur="500"/>
                                        <p:tgtEl>
                                          <p:spTgt spid="5332"/>
                                        </p:tgtEl>
                                      </p:cBhvr>
                                    </p:animEffect>
                                  </p:childTnLst>
                                </p:cTn>
                              </p:par>
                            </p:childTnLst>
                          </p:cTn>
                        </p:par>
                        <p:par>
                          <p:cTn id="111" fill="hold">
                            <p:stCondLst>
                              <p:cond delay="500"/>
                            </p:stCondLst>
                            <p:childTnLst>
                              <p:par>
                                <p:cTn id="112" presetClass="entr" nodeType="afterEffect" presetID="9" grpId="23" fill="hold">
                                  <p:stCondLst>
                                    <p:cond delay="0"/>
                                  </p:stCondLst>
                                  <p:iterate type="el" backwards="0">
                                    <p:tmAbs val="0"/>
                                  </p:iterate>
                                  <p:childTnLst>
                                    <p:set>
                                      <p:cBhvr>
                                        <p:cTn id="113" fill="hold"/>
                                        <p:tgtEl>
                                          <p:spTgt spid="5331"/>
                                        </p:tgtEl>
                                        <p:attrNameLst>
                                          <p:attrName>style.visibility</p:attrName>
                                        </p:attrNameLst>
                                      </p:cBhvr>
                                      <p:to>
                                        <p:strVal val="visible"/>
                                      </p:to>
                                    </p:set>
                                    <p:animEffect filter="dissolve" transition="in">
                                      <p:cBhvr>
                                        <p:cTn id="114" dur="500"/>
                                        <p:tgtEl>
                                          <p:spTgt spid="5331"/>
                                        </p:tgtEl>
                                      </p:cBhvr>
                                    </p:animEffect>
                                  </p:childTnLst>
                                </p:cTn>
                              </p:par>
                            </p:childTnLst>
                          </p:cTn>
                        </p:par>
                        <p:par>
                          <p:cTn id="115" fill="hold">
                            <p:stCondLst>
                              <p:cond delay="1000"/>
                            </p:stCondLst>
                            <p:childTnLst>
                              <p:par>
                                <p:cTn id="116" presetClass="entr" nodeType="afterEffect" presetID="9" grpId="24" fill="hold">
                                  <p:stCondLst>
                                    <p:cond delay="0"/>
                                  </p:stCondLst>
                                  <p:iterate type="el" backwards="0">
                                    <p:tmAbs val="0"/>
                                  </p:iterate>
                                  <p:childTnLst>
                                    <p:set>
                                      <p:cBhvr>
                                        <p:cTn id="117" fill="hold"/>
                                        <p:tgtEl>
                                          <p:spTgt spid="5330"/>
                                        </p:tgtEl>
                                        <p:attrNameLst>
                                          <p:attrName>style.visibility</p:attrName>
                                        </p:attrNameLst>
                                      </p:cBhvr>
                                      <p:to>
                                        <p:strVal val="visible"/>
                                      </p:to>
                                    </p:set>
                                    <p:animEffect filter="dissolve" transition="in">
                                      <p:cBhvr>
                                        <p:cTn id="118" dur="500"/>
                                        <p:tgtEl>
                                          <p:spTgt spid="5330"/>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ID="9" grpId="25" fill="hold">
                                  <p:stCondLst>
                                    <p:cond delay="0"/>
                                  </p:stCondLst>
                                  <p:iterate type="el" backwards="0">
                                    <p:tmAbs val="0"/>
                                  </p:iterate>
                                  <p:childTnLst>
                                    <p:set>
                                      <p:cBhvr>
                                        <p:cTn id="122" fill="hold"/>
                                        <p:tgtEl>
                                          <p:spTgt spid="5315"/>
                                        </p:tgtEl>
                                        <p:attrNameLst>
                                          <p:attrName>style.visibility</p:attrName>
                                        </p:attrNameLst>
                                      </p:cBhvr>
                                      <p:to>
                                        <p:strVal val="visible"/>
                                      </p:to>
                                    </p:set>
                                    <p:animEffect filter="dissolve" transition="in">
                                      <p:cBhvr>
                                        <p:cTn id="123" dur="500"/>
                                        <p:tgtEl>
                                          <p:spTgt spid="5315"/>
                                        </p:tgtEl>
                                      </p:cBhvr>
                                    </p:animEffect>
                                  </p:childTnLst>
                                </p:cTn>
                              </p:par>
                            </p:childTnLst>
                          </p:cTn>
                        </p:par>
                        <p:par>
                          <p:cTn id="124" fill="hold">
                            <p:stCondLst>
                              <p:cond delay="500"/>
                            </p:stCondLst>
                            <p:childTnLst>
                              <p:par>
                                <p:cTn id="125" presetClass="entr" nodeType="afterEffect" presetID="9" grpId="26" fill="hold">
                                  <p:stCondLst>
                                    <p:cond delay="0"/>
                                  </p:stCondLst>
                                  <p:iterate type="el" backwards="0">
                                    <p:tmAbs val="0"/>
                                  </p:iterate>
                                  <p:childTnLst>
                                    <p:set>
                                      <p:cBhvr>
                                        <p:cTn id="126" fill="hold"/>
                                        <p:tgtEl>
                                          <p:spTgt spid="5316"/>
                                        </p:tgtEl>
                                        <p:attrNameLst>
                                          <p:attrName>style.visibility</p:attrName>
                                        </p:attrNameLst>
                                      </p:cBhvr>
                                      <p:to>
                                        <p:strVal val="visible"/>
                                      </p:to>
                                    </p:set>
                                    <p:animEffect filter="dissolve" transition="in">
                                      <p:cBhvr>
                                        <p:cTn id="127" dur="500"/>
                                        <p:tgtEl>
                                          <p:spTgt spid="5316"/>
                                        </p:tgtEl>
                                      </p:cBhvr>
                                    </p:animEffect>
                                  </p:childTnLst>
                                </p:cTn>
                              </p:par>
                            </p:childTnLst>
                          </p:cTn>
                        </p:par>
                        <p:par>
                          <p:cTn id="128" fill="hold">
                            <p:stCondLst>
                              <p:cond delay="1000"/>
                            </p:stCondLst>
                            <p:childTnLst>
                              <p:par>
                                <p:cTn id="129" presetClass="entr" nodeType="afterEffect" presetID="9" grpId="27" fill="hold">
                                  <p:stCondLst>
                                    <p:cond delay="0"/>
                                  </p:stCondLst>
                                  <p:iterate type="el" backwards="0">
                                    <p:tmAbs val="0"/>
                                  </p:iterate>
                                  <p:childTnLst>
                                    <p:set>
                                      <p:cBhvr>
                                        <p:cTn id="130" fill="hold"/>
                                        <p:tgtEl>
                                          <p:spTgt spid="5317"/>
                                        </p:tgtEl>
                                        <p:attrNameLst>
                                          <p:attrName>style.visibility</p:attrName>
                                        </p:attrNameLst>
                                      </p:cBhvr>
                                      <p:to>
                                        <p:strVal val="visible"/>
                                      </p:to>
                                    </p:set>
                                    <p:animEffect filter="dissolve" transition="in">
                                      <p:cBhvr>
                                        <p:cTn id="131" dur="500"/>
                                        <p:tgtEl>
                                          <p:spTgt spid="531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293" grpId="6"/>
      <p:bldP build="whole" bldLvl="1" animBg="1" rev="0" advAuto="0" spid="5321" grpId="11"/>
      <p:bldP build="whole" bldLvl="1" animBg="1" rev="0" advAuto="0" spid="5284" grpId="3"/>
      <p:bldP build="p" bldLvl="1" animBg="1" rev="0" advAuto="0" spid="5279" grpId="1"/>
      <p:bldP build="whole" bldLvl="1" animBg="1" rev="0" advAuto="0" spid="5331" grpId="23"/>
      <p:bldP build="whole" bldLvl="1" animBg="1" rev="0" advAuto="0" spid="5322" grpId="12"/>
      <p:bldP build="whole" bldLvl="1" animBg="1" rev="0" advAuto="0" spid="5302" grpId="9"/>
      <p:bldP build="whole" bldLvl="1" animBg="1" rev="0" advAuto="0" spid="5307" grpId="15"/>
      <p:bldP build="whole" bldLvl="1" animBg="1" rev="0" advAuto="0" spid="5311" grpId="20"/>
      <p:bldP build="whole" bldLvl="1" animBg="1" rev="0" advAuto="0" spid="5299" grpId="8"/>
      <p:bldP build="whole" bldLvl="1" animBg="1" rev="0" advAuto="0" spid="5325" grpId="18"/>
      <p:bldP build="whole" bldLvl="1" animBg="1" rev="0" advAuto="0" spid="5312" grpId="21"/>
      <p:bldP build="whole" bldLvl="1" animBg="1" rev="0" advAuto="0" spid="5305" grpId="13"/>
      <p:bldP build="p" bldLvl="1" animBg="1" rev="0" advAuto="0" spid="5280" grpId="2"/>
      <p:bldP build="whole" bldLvl="1" animBg="1" rev="0" advAuto="0" spid="5332" grpId="22"/>
      <p:bldP build="whole" bldLvl="1" animBg="1" rev="0" advAuto="0" spid="5316" grpId="26"/>
      <p:bldP build="whole" bldLvl="1" animBg="1" rev="0" advAuto="0" spid="5306" grpId="14"/>
      <p:bldP build="whole" bldLvl="1" animBg="1" rev="0" advAuto="0" spid="5317" grpId="27"/>
      <p:bldP build="whole" bldLvl="1" animBg="1" rev="0" advAuto="0" spid="5296" grpId="7"/>
      <p:bldP build="whole" bldLvl="1" animBg="1" rev="0" advAuto="0" spid="5326" grpId="17"/>
      <p:bldP build="whole" bldLvl="1" animBg="1" rev="0" advAuto="0" spid="5327" grpId="16"/>
      <p:bldP build="whole" bldLvl="1" animBg="1" rev="0" advAuto="0" spid="5287" grpId="4"/>
      <p:bldP build="whole" bldLvl="1" animBg="1" rev="0" advAuto="0" spid="5310" grpId="19"/>
      <p:bldP build="whole" bldLvl="1" animBg="1" rev="0" advAuto="0" spid="5290" grpId="5"/>
      <p:bldP build="whole" bldLvl="1" animBg="1" rev="0" advAuto="0" spid="5330" grpId="24"/>
      <p:bldP build="whole" bldLvl="1" animBg="1" rev="0" advAuto="0" spid="5320" grpId="10"/>
      <p:bldP build="whole" bldLvl="1" animBg="1" rev="0" advAuto="0" spid="5315" grpId="25"/>
    </p:bldLst>
  </p:timing>
</p:sld>
</file>

<file path=ppt/slides/slide8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5336" name="Group 5336"/>
          <p:cNvGrpSpPr/>
          <p:nvPr/>
        </p:nvGrpSpPr>
        <p:grpSpPr>
          <a:xfrm>
            <a:off x="8466162" y="2134273"/>
            <a:ext cx="622759" cy="622759"/>
            <a:chOff x="0" y="0"/>
            <a:chExt cx="622758" cy="622758"/>
          </a:xfrm>
        </p:grpSpPr>
        <p:sp>
          <p:nvSpPr>
            <p:cNvPr id="5334" name="Shape 5334"/>
            <p:cNvSpPr/>
            <p:nvPr/>
          </p:nvSpPr>
          <p:spPr>
            <a:xfrm>
              <a:off x="-1" y="-1"/>
              <a:ext cx="622760" cy="622760"/>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5335" name="Shape 5335"/>
            <p:cNvSpPr/>
            <p:nvPr/>
          </p:nvSpPr>
          <p:spPr>
            <a:xfrm>
              <a:off x="-1" y="125959"/>
              <a:ext cx="62276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339" name="Group 5339"/>
          <p:cNvGrpSpPr/>
          <p:nvPr/>
        </p:nvGrpSpPr>
        <p:grpSpPr>
          <a:xfrm>
            <a:off x="8345175" y="2003233"/>
            <a:ext cx="252003" cy="252001"/>
            <a:chOff x="0" y="0"/>
            <a:chExt cx="252002" cy="252000"/>
          </a:xfrm>
        </p:grpSpPr>
        <p:sp>
          <p:nvSpPr>
            <p:cNvPr id="5337" name="Shape 5337"/>
            <p:cNvSpPr/>
            <p:nvPr/>
          </p:nvSpPr>
          <p:spPr>
            <a:xfrm>
              <a:off x="-1" y="-1"/>
              <a:ext cx="252004" cy="252002"/>
            </a:xfrm>
            <a:prstGeom prst="ellipse">
              <a:avLst/>
            </a:prstGeom>
            <a:solidFill>
              <a:srgbClr val="404040"/>
            </a:solidFill>
            <a:ln w="19050" cap="flat">
              <a:solidFill>
                <a:srgbClr val="FFFFFF"/>
              </a:solidFill>
              <a:prstDash val="solid"/>
              <a:miter lim="800000"/>
            </a:ln>
            <a:effectLst/>
          </p:spPr>
          <p:txBody>
            <a:bodyPr wrap="square" lIns="45719" tIns="45719" rIns="45719" bIns="45719" numCol="1" anchor="ctr">
              <a:noAutofit/>
            </a:bodyPr>
            <a:lstStyle/>
            <a:p>
              <a:pPr algn="ctr">
                <a:defRPr sz="800">
                  <a:solidFill>
                    <a:srgbClr val="FFFFFF"/>
                  </a:solidFill>
                  <a:latin typeface="Lato Black"/>
                  <a:ea typeface="Lato Black"/>
                  <a:cs typeface="Lato Black"/>
                  <a:sym typeface="Lato Black"/>
                </a:defRPr>
              </a:pPr>
            </a:p>
          </p:txBody>
        </p:sp>
        <p:sp>
          <p:nvSpPr>
            <p:cNvPr id="5338" name="Shape 5338"/>
            <p:cNvSpPr/>
            <p:nvPr/>
          </p:nvSpPr>
          <p:spPr>
            <a:xfrm>
              <a:off x="36904" y="62499"/>
              <a:ext cx="178193" cy="127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800">
                  <a:solidFill>
                    <a:srgbClr val="FFFFFF"/>
                  </a:solidFill>
                  <a:latin typeface="Lato Black"/>
                  <a:ea typeface="Lato Black"/>
                  <a:cs typeface="Lato Black"/>
                  <a:sym typeface="Lato Black"/>
                </a:defRPr>
              </a:lvl1pPr>
            </a:lstStyle>
            <a:p>
              <a:pPr/>
              <a:r>
                <a:t>A</a:t>
              </a:r>
            </a:p>
          </p:txBody>
        </p:sp>
      </p:grpSp>
      <p:grpSp>
        <p:nvGrpSpPr>
          <p:cNvPr id="5342" name="Group 5342"/>
          <p:cNvGrpSpPr/>
          <p:nvPr/>
        </p:nvGrpSpPr>
        <p:grpSpPr>
          <a:xfrm>
            <a:off x="8466162" y="3020475"/>
            <a:ext cx="622759" cy="622759"/>
            <a:chOff x="0" y="0"/>
            <a:chExt cx="622758" cy="622758"/>
          </a:xfrm>
        </p:grpSpPr>
        <p:sp>
          <p:nvSpPr>
            <p:cNvPr id="5340" name="Shape 5340"/>
            <p:cNvSpPr/>
            <p:nvPr/>
          </p:nvSpPr>
          <p:spPr>
            <a:xfrm>
              <a:off x="-1" y="-1"/>
              <a:ext cx="622760" cy="622760"/>
            </a:xfrm>
            <a:prstGeom prst="rect">
              <a:avLst/>
            </a:prstGeom>
            <a:solidFill>
              <a:srgbClr val="19243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341" name="Shape 5341"/>
            <p:cNvSpPr/>
            <p:nvPr/>
          </p:nvSpPr>
          <p:spPr>
            <a:xfrm>
              <a:off x="-1" y="139663"/>
              <a:ext cx="622760"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345" name="Group 5345"/>
          <p:cNvGrpSpPr/>
          <p:nvPr/>
        </p:nvGrpSpPr>
        <p:grpSpPr>
          <a:xfrm>
            <a:off x="8345175" y="2889437"/>
            <a:ext cx="252003" cy="252001"/>
            <a:chOff x="0" y="0"/>
            <a:chExt cx="252002" cy="252000"/>
          </a:xfrm>
        </p:grpSpPr>
        <p:sp>
          <p:nvSpPr>
            <p:cNvPr id="5343" name="Shape 5343"/>
            <p:cNvSpPr/>
            <p:nvPr/>
          </p:nvSpPr>
          <p:spPr>
            <a:xfrm>
              <a:off x="-1" y="-1"/>
              <a:ext cx="252004" cy="252002"/>
            </a:xfrm>
            <a:prstGeom prst="ellipse">
              <a:avLst/>
            </a:prstGeom>
            <a:solidFill>
              <a:srgbClr val="404040"/>
            </a:solidFill>
            <a:ln w="19050" cap="flat">
              <a:solidFill>
                <a:srgbClr val="FFFFFF"/>
              </a:solidFill>
              <a:prstDash val="solid"/>
              <a:miter lim="800000"/>
            </a:ln>
            <a:effectLst/>
          </p:spPr>
          <p:txBody>
            <a:bodyPr wrap="square" lIns="45719" tIns="45719" rIns="45719" bIns="45719" numCol="1" anchor="ctr">
              <a:noAutofit/>
            </a:bodyPr>
            <a:lstStyle/>
            <a:p>
              <a:pPr algn="ctr">
                <a:defRPr sz="800">
                  <a:solidFill>
                    <a:srgbClr val="FFFFFF"/>
                  </a:solidFill>
                  <a:latin typeface="Lato Black"/>
                  <a:ea typeface="Lato Black"/>
                  <a:cs typeface="Lato Black"/>
                  <a:sym typeface="Lato Black"/>
                </a:defRPr>
              </a:pPr>
            </a:p>
          </p:txBody>
        </p:sp>
        <p:sp>
          <p:nvSpPr>
            <p:cNvPr id="5344" name="Shape 5344"/>
            <p:cNvSpPr/>
            <p:nvPr/>
          </p:nvSpPr>
          <p:spPr>
            <a:xfrm>
              <a:off x="36904" y="62499"/>
              <a:ext cx="178193" cy="127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800">
                  <a:solidFill>
                    <a:srgbClr val="FFFFFF"/>
                  </a:solidFill>
                  <a:latin typeface="Lato Black"/>
                  <a:ea typeface="Lato Black"/>
                  <a:cs typeface="Lato Black"/>
                  <a:sym typeface="Lato Black"/>
                </a:defRPr>
              </a:lvl1pPr>
            </a:lstStyle>
            <a:p>
              <a:pPr/>
              <a:r>
                <a:t>B</a:t>
              </a:r>
            </a:p>
          </p:txBody>
        </p:sp>
      </p:grpSp>
      <p:grpSp>
        <p:nvGrpSpPr>
          <p:cNvPr id="5348" name="Group 5348"/>
          <p:cNvGrpSpPr/>
          <p:nvPr/>
        </p:nvGrpSpPr>
        <p:grpSpPr>
          <a:xfrm>
            <a:off x="8466162" y="3889983"/>
            <a:ext cx="622759" cy="622759"/>
            <a:chOff x="0" y="0"/>
            <a:chExt cx="622758" cy="622758"/>
          </a:xfrm>
        </p:grpSpPr>
        <p:sp>
          <p:nvSpPr>
            <p:cNvPr id="5346" name="Shape 5346"/>
            <p:cNvSpPr/>
            <p:nvPr/>
          </p:nvSpPr>
          <p:spPr>
            <a:xfrm>
              <a:off x="-1" y="-1"/>
              <a:ext cx="622760" cy="622760"/>
            </a:xfrm>
            <a:prstGeom prst="rect">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5347" name="Shape 5347"/>
            <p:cNvSpPr/>
            <p:nvPr/>
          </p:nvSpPr>
          <p:spPr>
            <a:xfrm>
              <a:off x="-1" y="125959"/>
              <a:ext cx="62276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z</a:t>
              </a:r>
            </a:p>
          </p:txBody>
        </p:sp>
      </p:grpSp>
      <p:grpSp>
        <p:nvGrpSpPr>
          <p:cNvPr id="5351" name="Group 5351"/>
          <p:cNvGrpSpPr/>
          <p:nvPr/>
        </p:nvGrpSpPr>
        <p:grpSpPr>
          <a:xfrm>
            <a:off x="8345175" y="3758944"/>
            <a:ext cx="252003" cy="252001"/>
            <a:chOff x="0" y="0"/>
            <a:chExt cx="252002" cy="252000"/>
          </a:xfrm>
        </p:grpSpPr>
        <p:sp>
          <p:nvSpPr>
            <p:cNvPr id="5349" name="Shape 5349"/>
            <p:cNvSpPr/>
            <p:nvPr/>
          </p:nvSpPr>
          <p:spPr>
            <a:xfrm>
              <a:off x="-1" y="-1"/>
              <a:ext cx="252004" cy="252002"/>
            </a:xfrm>
            <a:prstGeom prst="ellipse">
              <a:avLst/>
            </a:prstGeom>
            <a:solidFill>
              <a:srgbClr val="404040"/>
            </a:solidFill>
            <a:ln w="19050" cap="flat">
              <a:solidFill>
                <a:srgbClr val="FFFFFF"/>
              </a:solidFill>
              <a:prstDash val="solid"/>
              <a:miter lim="800000"/>
            </a:ln>
            <a:effectLst/>
          </p:spPr>
          <p:txBody>
            <a:bodyPr wrap="square" lIns="45719" tIns="45719" rIns="45719" bIns="45719" numCol="1" anchor="ctr">
              <a:noAutofit/>
            </a:bodyPr>
            <a:lstStyle/>
            <a:p>
              <a:pPr algn="ctr">
                <a:defRPr sz="800">
                  <a:solidFill>
                    <a:srgbClr val="FFFFFF"/>
                  </a:solidFill>
                  <a:latin typeface="Lato Black"/>
                  <a:ea typeface="Lato Black"/>
                  <a:cs typeface="Lato Black"/>
                  <a:sym typeface="Lato Black"/>
                </a:defRPr>
              </a:pPr>
            </a:p>
          </p:txBody>
        </p:sp>
        <p:sp>
          <p:nvSpPr>
            <p:cNvPr id="5350" name="Shape 5350"/>
            <p:cNvSpPr/>
            <p:nvPr/>
          </p:nvSpPr>
          <p:spPr>
            <a:xfrm>
              <a:off x="36904" y="62499"/>
              <a:ext cx="178193" cy="127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800">
                  <a:solidFill>
                    <a:srgbClr val="FFFFFF"/>
                  </a:solidFill>
                  <a:latin typeface="Lato Black"/>
                  <a:ea typeface="Lato Black"/>
                  <a:cs typeface="Lato Black"/>
                  <a:sym typeface="Lato Black"/>
                </a:defRPr>
              </a:lvl1pPr>
            </a:lstStyle>
            <a:p>
              <a:pPr/>
              <a:r>
                <a:t>C</a:t>
              </a:r>
            </a:p>
          </p:txBody>
        </p:sp>
      </p:grpSp>
      <p:grpSp>
        <p:nvGrpSpPr>
          <p:cNvPr id="5354" name="Group 5354"/>
          <p:cNvGrpSpPr/>
          <p:nvPr/>
        </p:nvGrpSpPr>
        <p:grpSpPr>
          <a:xfrm>
            <a:off x="8466162" y="4759490"/>
            <a:ext cx="622759" cy="622759"/>
            <a:chOff x="0" y="0"/>
            <a:chExt cx="622758" cy="622758"/>
          </a:xfrm>
        </p:grpSpPr>
        <p:sp>
          <p:nvSpPr>
            <p:cNvPr id="5352" name="Shape 5352"/>
            <p:cNvSpPr/>
            <p:nvPr/>
          </p:nvSpPr>
          <p:spPr>
            <a:xfrm>
              <a:off x="-1" y="-1"/>
              <a:ext cx="622760" cy="622760"/>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5353" name="Shape 5353"/>
            <p:cNvSpPr/>
            <p:nvPr/>
          </p:nvSpPr>
          <p:spPr>
            <a:xfrm>
              <a:off x="-1" y="125959"/>
              <a:ext cx="62276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ë</a:t>
              </a:r>
            </a:p>
          </p:txBody>
        </p:sp>
      </p:grpSp>
      <p:grpSp>
        <p:nvGrpSpPr>
          <p:cNvPr id="5357" name="Group 5357"/>
          <p:cNvGrpSpPr/>
          <p:nvPr/>
        </p:nvGrpSpPr>
        <p:grpSpPr>
          <a:xfrm>
            <a:off x="8345175" y="4628451"/>
            <a:ext cx="252003" cy="252001"/>
            <a:chOff x="0" y="0"/>
            <a:chExt cx="252002" cy="252000"/>
          </a:xfrm>
        </p:grpSpPr>
        <p:sp>
          <p:nvSpPr>
            <p:cNvPr id="5355" name="Shape 5355"/>
            <p:cNvSpPr/>
            <p:nvPr/>
          </p:nvSpPr>
          <p:spPr>
            <a:xfrm>
              <a:off x="-1" y="-1"/>
              <a:ext cx="252004" cy="252002"/>
            </a:xfrm>
            <a:prstGeom prst="ellipse">
              <a:avLst/>
            </a:prstGeom>
            <a:solidFill>
              <a:srgbClr val="404040"/>
            </a:solidFill>
            <a:ln w="19050" cap="flat">
              <a:solidFill>
                <a:srgbClr val="FFFFFF"/>
              </a:solidFill>
              <a:prstDash val="solid"/>
              <a:miter lim="800000"/>
            </a:ln>
            <a:effectLst/>
          </p:spPr>
          <p:txBody>
            <a:bodyPr wrap="square" lIns="45719" tIns="45719" rIns="45719" bIns="45719" numCol="1" anchor="ctr">
              <a:noAutofit/>
            </a:bodyPr>
            <a:lstStyle/>
            <a:p>
              <a:pPr algn="ctr">
                <a:defRPr sz="800">
                  <a:solidFill>
                    <a:srgbClr val="FFFFFF"/>
                  </a:solidFill>
                  <a:latin typeface="Lato Black"/>
                  <a:ea typeface="Lato Black"/>
                  <a:cs typeface="Lato Black"/>
                  <a:sym typeface="Lato Black"/>
                </a:defRPr>
              </a:pPr>
            </a:p>
          </p:txBody>
        </p:sp>
        <p:sp>
          <p:nvSpPr>
            <p:cNvPr id="5356" name="Shape 5356"/>
            <p:cNvSpPr/>
            <p:nvPr/>
          </p:nvSpPr>
          <p:spPr>
            <a:xfrm>
              <a:off x="36904" y="62499"/>
              <a:ext cx="178193" cy="127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800">
                  <a:solidFill>
                    <a:srgbClr val="FFFFFF"/>
                  </a:solidFill>
                  <a:latin typeface="Lato Black"/>
                  <a:ea typeface="Lato Black"/>
                  <a:cs typeface="Lato Black"/>
                  <a:sym typeface="Lato Black"/>
                </a:defRPr>
              </a:lvl1pPr>
            </a:lstStyle>
            <a:p>
              <a:pPr/>
              <a:r>
                <a:t>D</a:t>
              </a:r>
            </a:p>
          </p:txBody>
        </p:sp>
      </p:grpSp>
      <p:grpSp>
        <p:nvGrpSpPr>
          <p:cNvPr id="5360" name="Group 5360"/>
          <p:cNvGrpSpPr/>
          <p:nvPr/>
        </p:nvGrpSpPr>
        <p:grpSpPr>
          <a:xfrm>
            <a:off x="3234463" y="2134273"/>
            <a:ext cx="622760" cy="622759"/>
            <a:chOff x="0" y="0"/>
            <a:chExt cx="622758" cy="622758"/>
          </a:xfrm>
        </p:grpSpPr>
        <p:sp>
          <p:nvSpPr>
            <p:cNvPr id="5358" name="Shape 5358"/>
            <p:cNvSpPr/>
            <p:nvPr/>
          </p:nvSpPr>
          <p:spPr>
            <a:xfrm>
              <a:off x="-1" y="-1"/>
              <a:ext cx="622760" cy="622760"/>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5359" name="Shape 5359"/>
            <p:cNvSpPr/>
            <p:nvPr/>
          </p:nvSpPr>
          <p:spPr>
            <a:xfrm>
              <a:off x="-1" y="125959"/>
              <a:ext cx="62276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5361" name="Shape 5361"/>
          <p:cNvSpPr/>
          <p:nvPr>
            <p:ph type="body" sz="quarter" idx="1"/>
          </p:nvPr>
        </p:nvSpPr>
        <p:spPr>
          <a:prstGeom prst="rect">
            <a:avLst/>
          </a:prstGeom>
        </p:spPr>
        <p:txBody>
          <a:bodyPr/>
          <a:lstStyle/>
          <a:p>
            <a:pPr/>
            <a:r>
              <a:t>Creative Tree Infographic</a:t>
            </a:r>
          </a:p>
        </p:txBody>
      </p:sp>
      <p:sp>
        <p:nvSpPr>
          <p:cNvPr id="5362" name="Shape 5362"/>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363" name="Shape 5363"/>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366" name="Group 5366"/>
          <p:cNvGrpSpPr/>
          <p:nvPr/>
        </p:nvGrpSpPr>
        <p:grpSpPr>
          <a:xfrm>
            <a:off x="5914230" y="5649119"/>
            <a:ext cx="363539" cy="533860"/>
            <a:chOff x="0" y="0"/>
            <a:chExt cx="363538" cy="533859"/>
          </a:xfrm>
        </p:grpSpPr>
        <p:sp>
          <p:nvSpPr>
            <p:cNvPr id="5364" name="Shape 5364"/>
            <p:cNvSpPr/>
            <p:nvPr/>
          </p:nvSpPr>
          <p:spPr>
            <a:xfrm>
              <a:off x="-1" y="-1"/>
              <a:ext cx="363540" cy="467184"/>
            </a:xfrm>
            <a:prstGeom prst="rect">
              <a:avLst/>
            </a:prstGeom>
            <a:solidFill>
              <a:srgbClr val="808080"/>
            </a:solidFill>
            <a:ln w="12700" cap="flat">
              <a:noFill/>
              <a:miter lim="400000"/>
            </a:ln>
            <a:effectLst/>
          </p:spPr>
          <p:txBody>
            <a:bodyPr wrap="square" lIns="45719" tIns="45719" rIns="45719" bIns="45719" numCol="1" anchor="t">
              <a:noAutofit/>
            </a:bodyPr>
            <a:lstStyle/>
            <a:p>
              <a:pPr/>
            </a:p>
          </p:txBody>
        </p:sp>
        <p:sp>
          <p:nvSpPr>
            <p:cNvPr id="5365" name="Shape 5365"/>
            <p:cNvSpPr/>
            <p:nvPr/>
          </p:nvSpPr>
          <p:spPr>
            <a:xfrm>
              <a:off x="-1" y="400508"/>
              <a:ext cx="363540" cy="133351"/>
            </a:xfrm>
            <a:prstGeom prst="ellipse">
              <a:avLst/>
            </a:prstGeom>
            <a:solidFill>
              <a:srgbClr val="808080"/>
            </a:solidFill>
            <a:ln w="12700" cap="flat">
              <a:noFill/>
              <a:miter lim="400000"/>
            </a:ln>
            <a:effectLst/>
          </p:spPr>
          <p:txBody>
            <a:bodyPr wrap="square" lIns="45719" tIns="45719" rIns="45719" bIns="45719" numCol="1" anchor="t">
              <a:noAutofit/>
            </a:bodyPr>
            <a:lstStyle/>
            <a:p>
              <a:pPr/>
            </a:p>
          </p:txBody>
        </p:sp>
      </p:grpSp>
      <p:grpSp>
        <p:nvGrpSpPr>
          <p:cNvPr id="5369" name="Group 5369"/>
          <p:cNvGrpSpPr/>
          <p:nvPr/>
        </p:nvGrpSpPr>
        <p:grpSpPr>
          <a:xfrm>
            <a:off x="3735268" y="2003233"/>
            <a:ext cx="252003" cy="252001"/>
            <a:chOff x="0" y="0"/>
            <a:chExt cx="252002" cy="252000"/>
          </a:xfrm>
        </p:grpSpPr>
        <p:sp>
          <p:nvSpPr>
            <p:cNvPr id="5367" name="Shape 5367"/>
            <p:cNvSpPr/>
            <p:nvPr/>
          </p:nvSpPr>
          <p:spPr>
            <a:xfrm>
              <a:off x="-1" y="-1"/>
              <a:ext cx="252004" cy="252002"/>
            </a:xfrm>
            <a:prstGeom prst="ellipse">
              <a:avLst/>
            </a:prstGeom>
            <a:solidFill>
              <a:srgbClr val="404040"/>
            </a:solidFill>
            <a:ln w="19050" cap="flat">
              <a:solidFill>
                <a:srgbClr val="FFFFFF"/>
              </a:solidFill>
              <a:prstDash val="solid"/>
              <a:miter lim="800000"/>
            </a:ln>
            <a:effectLst/>
          </p:spPr>
          <p:txBody>
            <a:bodyPr wrap="square" lIns="45719" tIns="45719" rIns="45719" bIns="45719" numCol="1" anchor="ctr">
              <a:noAutofit/>
            </a:bodyPr>
            <a:lstStyle/>
            <a:p>
              <a:pPr algn="ctr">
                <a:defRPr sz="800">
                  <a:solidFill>
                    <a:srgbClr val="FFFFFF"/>
                  </a:solidFill>
                  <a:latin typeface="Lato Black"/>
                  <a:ea typeface="Lato Black"/>
                  <a:cs typeface="Lato Black"/>
                  <a:sym typeface="Lato Black"/>
                </a:defRPr>
              </a:pPr>
            </a:p>
          </p:txBody>
        </p:sp>
        <p:sp>
          <p:nvSpPr>
            <p:cNvPr id="5368" name="Shape 5368"/>
            <p:cNvSpPr/>
            <p:nvPr/>
          </p:nvSpPr>
          <p:spPr>
            <a:xfrm>
              <a:off x="36904" y="62499"/>
              <a:ext cx="178193" cy="127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800">
                  <a:solidFill>
                    <a:srgbClr val="FFFFFF"/>
                  </a:solidFill>
                  <a:latin typeface="Lato Black"/>
                  <a:ea typeface="Lato Black"/>
                  <a:cs typeface="Lato Black"/>
                  <a:sym typeface="Lato Black"/>
                </a:defRPr>
              </a:lvl1pPr>
            </a:lstStyle>
            <a:p>
              <a:pPr/>
              <a:r>
                <a:t>E</a:t>
              </a:r>
            </a:p>
          </p:txBody>
        </p:sp>
      </p:grpSp>
      <p:sp>
        <p:nvSpPr>
          <p:cNvPr id="5370" name="Shape 5370"/>
          <p:cNvSpPr/>
          <p:nvPr/>
        </p:nvSpPr>
        <p:spPr>
          <a:xfrm>
            <a:off x="988157" y="2451420"/>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371" name="Shape 5371"/>
          <p:cNvSpPr/>
          <p:nvPr/>
        </p:nvSpPr>
        <p:spPr>
          <a:xfrm>
            <a:off x="973870" y="2171243"/>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Business Strategy</a:t>
            </a:r>
          </a:p>
        </p:txBody>
      </p:sp>
      <p:sp>
        <p:nvSpPr>
          <p:cNvPr id="5372" name="Shape 5372"/>
          <p:cNvSpPr/>
          <p:nvPr/>
        </p:nvSpPr>
        <p:spPr>
          <a:xfrm>
            <a:off x="988157" y="3320929"/>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373" name="Shape 5373"/>
          <p:cNvSpPr/>
          <p:nvPr/>
        </p:nvSpPr>
        <p:spPr>
          <a:xfrm>
            <a:off x="973870" y="3040751"/>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7C95A5"/>
                </a:solidFill>
                <a:latin typeface="Lato"/>
                <a:ea typeface="Lato"/>
                <a:cs typeface="Lato"/>
                <a:sym typeface="Lato"/>
              </a:defRPr>
            </a:lvl1pPr>
          </a:lstStyle>
          <a:p>
            <a:pPr/>
            <a:r>
              <a:t>Creative Solution</a:t>
            </a:r>
          </a:p>
        </p:txBody>
      </p:sp>
      <p:sp>
        <p:nvSpPr>
          <p:cNvPr id="5374" name="Shape 5374"/>
          <p:cNvSpPr/>
          <p:nvPr/>
        </p:nvSpPr>
        <p:spPr>
          <a:xfrm>
            <a:off x="988157" y="4190436"/>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375" name="Shape 5375"/>
          <p:cNvSpPr/>
          <p:nvPr/>
        </p:nvSpPr>
        <p:spPr>
          <a:xfrm>
            <a:off x="973870" y="3910258"/>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99AEBA"/>
                </a:solidFill>
                <a:latin typeface="Lato"/>
                <a:ea typeface="Lato"/>
                <a:cs typeface="Lato"/>
                <a:sym typeface="Lato"/>
              </a:defRPr>
            </a:lvl1pPr>
          </a:lstStyle>
          <a:p>
            <a:pPr/>
            <a:r>
              <a:t>File Manager</a:t>
            </a:r>
          </a:p>
        </p:txBody>
      </p:sp>
      <p:sp>
        <p:nvSpPr>
          <p:cNvPr id="5376" name="Shape 5376"/>
          <p:cNvSpPr/>
          <p:nvPr/>
        </p:nvSpPr>
        <p:spPr>
          <a:xfrm>
            <a:off x="988157" y="5059943"/>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377" name="Shape 5377"/>
          <p:cNvSpPr/>
          <p:nvPr/>
        </p:nvSpPr>
        <p:spPr>
          <a:xfrm>
            <a:off x="973870" y="4779766"/>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B8CBD3"/>
                </a:solidFill>
                <a:latin typeface="Lato"/>
                <a:ea typeface="Lato"/>
                <a:cs typeface="Lato"/>
                <a:sym typeface="Lato"/>
              </a:defRPr>
            </a:lvl1pPr>
          </a:lstStyle>
          <a:p>
            <a:pPr/>
            <a:r>
              <a:t>Best Security System</a:t>
            </a:r>
          </a:p>
        </p:txBody>
      </p:sp>
      <p:sp>
        <p:nvSpPr>
          <p:cNvPr id="5378" name="Shape 5378"/>
          <p:cNvSpPr/>
          <p:nvPr/>
        </p:nvSpPr>
        <p:spPr>
          <a:xfrm>
            <a:off x="9313177" y="2451420"/>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379" name="Shape 5379"/>
          <p:cNvSpPr/>
          <p:nvPr/>
        </p:nvSpPr>
        <p:spPr>
          <a:xfrm>
            <a:off x="9298891" y="2171243"/>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Win Solutions</a:t>
            </a:r>
          </a:p>
        </p:txBody>
      </p:sp>
      <p:sp>
        <p:nvSpPr>
          <p:cNvPr id="5380" name="Shape 5380"/>
          <p:cNvSpPr/>
          <p:nvPr/>
        </p:nvSpPr>
        <p:spPr>
          <a:xfrm>
            <a:off x="9313177" y="3320929"/>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381" name="Shape 5381"/>
          <p:cNvSpPr/>
          <p:nvPr/>
        </p:nvSpPr>
        <p:spPr>
          <a:xfrm>
            <a:off x="9298891" y="3040751"/>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192430"/>
                </a:solidFill>
                <a:latin typeface="Lato"/>
                <a:ea typeface="Lato"/>
                <a:cs typeface="Lato"/>
                <a:sym typeface="Lato"/>
              </a:defRPr>
            </a:lvl1pPr>
          </a:lstStyle>
          <a:p>
            <a:pPr/>
            <a:r>
              <a:t>Sales Booster</a:t>
            </a:r>
          </a:p>
        </p:txBody>
      </p:sp>
      <p:sp>
        <p:nvSpPr>
          <p:cNvPr id="5382" name="Shape 5382"/>
          <p:cNvSpPr/>
          <p:nvPr/>
        </p:nvSpPr>
        <p:spPr>
          <a:xfrm>
            <a:off x="9313177" y="4190436"/>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383" name="Shape 5383"/>
          <p:cNvSpPr/>
          <p:nvPr/>
        </p:nvSpPr>
        <p:spPr>
          <a:xfrm>
            <a:off x="9298891" y="3910258"/>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32424F"/>
                </a:solidFill>
                <a:latin typeface="Lato"/>
                <a:ea typeface="Lato"/>
                <a:cs typeface="Lato"/>
                <a:sym typeface="Lato"/>
              </a:defRPr>
            </a:lvl1pPr>
          </a:lstStyle>
          <a:p>
            <a:pPr/>
            <a:r>
              <a:t>Ecommerce Website</a:t>
            </a:r>
          </a:p>
        </p:txBody>
      </p:sp>
      <p:sp>
        <p:nvSpPr>
          <p:cNvPr id="5384" name="Shape 5384"/>
          <p:cNvSpPr/>
          <p:nvPr/>
        </p:nvSpPr>
        <p:spPr>
          <a:xfrm>
            <a:off x="9313177" y="5059943"/>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385" name="Shape 5385"/>
          <p:cNvSpPr/>
          <p:nvPr/>
        </p:nvSpPr>
        <p:spPr>
          <a:xfrm>
            <a:off x="9298891" y="4779766"/>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Concept &amp; Ideas</a:t>
            </a:r>
          </a:p>
        </p:txBody>
      </p:sp>
      <p:grpSp>
        <p:nvGrpSpPr>
          <p:cNvPr id="5388" name="Group 5388"/>
          <p:cNvGrpSpPr/>
          <p:nvPr/>
        </p:nvGrpSpPr>
        <p:grpSpPr>
          <a:xfrm>
            <a:off x="3234463" y="3020475"/>
            <a:ext cx="622760" cy="622759"/>
            <a:chOff x="0" y="0"/>
            <a:chExt cx="622758" cy="622758"/>
          </a:xfrm>
        </p:grpSpPr>
        <p:sp>
          <p:nvSpPr>
            <p:cNvPr id="5386" name="Shape 5386"/>
            <p:cNvSpPr/>
            <p:nvPr/>
          </p:nvSpPr>
          <p:spPr>
            <a:xfrm>
              <a:off x="-1" y="-1"/>
              <a:ext cx="622760" cy="622760"/>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387" name="Shape 5387"/>
            <p:cNvSpPr/>
            <p:nvPr/>
          </p:nvSpPr>
          <p:spPr>
            <a:xfrm>
              <a:off x="-1" y="125959"/>
              <a:ext cx="62276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u</a:t>
              </a:r>
            </a:p>
          </p:txBody>
        </p:sp>
      </p:grpSp>
      <p:grpSp>
        <p:nvGrpSpPr>
          <p:cNvPr id="5391" name="Group 5391"/>
          <p:cNvGrpSpPr/>
          <p:nvPr/>
        </p:nvGrpSpPr>
        <p:grpSpPr>
          <a:xfrm>
            <a:off x="3735268" y="2889437"/>
            <a:ext cx="252003" cy="252001"/>
            <a:chOff x="0" y="0"/>
            <a:chExt cx="252002" cy="252000"/>
          </a:xfrm>
        </p:grpSpPr>
        <p:sp>
          <p:nvSpPr>
            <p:cNvPr id="5389" name="Shape 5389"/>
            <p:cNvSpPr/>
            <p:nvPr/>
          </p:nvSpPr>
          <p:spPr>
            <a:xfrm>
              <a:off x="-1" y="-1"/>
              <a:ext cx="252004" cy="252002"/>
            </a:xfrm>
            <a:prstGeom prst="ellipse">
              <a:avLst/>
            </a:prstGeom>
            <a:solidFill>
              <a:srgbClr val="404040"/>
            </a:solidFill>
            <a:ln w="19050" cap="flat">
              <a:solidFill>
                <a:srgbClr val="FFFFFF"/>
              </a:solidFill>
              <a:prstDash val="solid"/>
              <a:miter lim="800000"/>
            </a:ln>
            <a:effectLst/>
          </p:spPr>
          <p:txBody>
            <a:bodyPr wrap="square" lIns="45719" tIns="45719" rIns="45719" bIns="45719" numCol="1" anchor="ctr">
              <a:noAutofit/>
            </a:bodyPr>
            <a:lstStyle/>
            <a:p>
              <a:pPr algn="ctr">
                <a:defRPr sz="800">
                  <a:solidFill>
                    <a:srgbClr val="FFFFFF"/>
                  </a:solidFill>
                  <a:latin typeface="Lato Black"/>
                  <a:ea typeface="Lato Black"/>
                  <a:cs typeface="Lato Black"/>
                  <a:sym typeface="Lato Black"/>
                </a:defRPr>
              </a:pPr>
            </a:p>
          </p:txBody>
        </p:sp>
        <p:sp>
          <p:nvSpPr>
            <p:cNvPr id="5390" name="Shape 5390"/>
            <p:cNvSpPr/>
            <p:nvPr/>
          </p:nvSpPr>
          <p:spPr>
            <a:xfrm>
              <a:off x="36904" y="62499"/>
              <a:ext cx="178193" cy="127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800">
                  <a:solidFill>
                    <a:srgbClr val="FFFFFF"/>
                  </a:solidFill>
                  <a:latin typeface="Lato Black"/>
                  <a:ea typeface="Lato Black"/>
                  <a:cs typeface="Lato Black"/>
                  <a:sym typeface="Lato Black"/>
                </a:defRPr>
              </a:lvl1pPr>
            </a:lstStyle>
            <a:p>
              <a:pPr/>
              <a:r>
                <a:t>F</a:t>
              </a:r>
            </a:p>
          </p:txBody>
        </p:sp>
      </p:grpSp>
      <p:grpSp>
        <p:nvGrpSpPr>
          <p:cNvPr id="5394" name="Group 5394"/>
          <p:cNvGrpSpPr/>
          <p:nvPr/>
        </p:nvGrpSpPr>
        <p:grpSpPr>
          <a:xfrm>
            <a:off x="3234463" y="3889983"/>
            <a:ext cx="622760" cy="622759"/>
            <a:chOff x="0" y="0"/>
            <a:chExt cx="622758" cy="622758"/>
          </a:xfrm>
        </p:grpSpPr>
        <p:sp>
          <p:nvSpPr>
            <p:cNvPr id="5392" name="Shape 5392"/>
            <p:cNvSpPr/>
            <p:nvPr/>
          </p:nvSpPr>
          <p:spPr>
            <a:xfrm>
              <a:off x="-1" y="-1"/>
              <a:ext cx="622760" cy="622760"/>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393" name="Shape 5393"/>
            <p:cNvSpPr/>
            <p:nvPr/>
          </p:nvSpPr>
          <p:spPr>
            <a:xfrm>
              <a:off x="-1" y="125959"/>
              <a:ext cx="62276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397" name="Group 5397"/>
          <p:cNvGrpSpPr/>
          <p:nvPr/>
        </p:nvGrpSpPr>
        <p:grpSpPr>
          <a:xfrm>
            <a:off x="3735268" y="3758944"/>
            <a:ext cx="252003" cy="252001"/>
            <a:chOff x="0" y="0"/>
            <a:chExt cx="252002" cy="252000"/>
          </a:xfrm>
        </p:grpSpPr>
        <p:sp>
          <p:nvSpPr>
            <p:cNvPr id="5395" name="Shape 5395"/>
            <p:cNvSpPr/>
            <p:nvPr/>
          </p:nvSpPr>
          <p:spPr>
            <a:xfrm>
              <a:off x="-1" y="-1"/>
              <a:ext cx="252004" cy="252002"/>
            </a:xfrm>
            <a:prstGeom prst="ellipse">
              <a:avLst/>
            </a:prstGeom>
            <a:solidFill>
              <a:srgbClr val="404040"/>
            </a:solidFill>
            <a:ln w="19050" cap="flat">
              <a:solidFill>
                <a:srgbClr val="FFFFFF"/>
              </a:solidFill>
              <a:prstDash val="solid"/>
              <a:miter lim="800000"/>
            </a:ln>
            <a:effectLst/>
          </p:spPr>
          <p:txBody>
            <a:bodyPr wrap="square" lIns="45719" tIns="45719" rIns="45719" bIns="45719" numCol="1" anchor="ctr">
              <a:noAutofit/>
            </a:bodyPr>
            <a:lstStyle/>
            <a:p>
              <a:pPr algn="ctr">
                <a:defRPr sz="800">
                  <a:solidFill>
                    <a:srgbClr val="FFFFFF"/>
                  </a:solidFill>
                  <a:latin typeface="Lato Black"/>
                  <a:ea typeface="Lato Black"/>
                  <a:cs typeface="Lato Black"/>
                  <a:sym typeface="Lato Black"/>
                </a:defRPr>
              </a:pPr>
            </a:p>
          </p:txBody>
        </p:sp>
        <p:sp>
          <p:nvSpPr>
            <p:cNvPr id="5396" name="Shape 5396"/>
            <p:cNvSpPr/>
            <p:nvPr/>
          </p:nvSpPr>
          <p:spPr>
            <a:xfrm>
              <a:off x="36904" y="62499"/>
              <a:ext cx="178193" cy="127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800">
                  <a:solidFill>
                    <a:srgbClr val="FFFFFF"/>
                  </a:solidFill>
                  <a:latin typeface="Lato Black"/>
                  <a:ea typeface="Lato Black"/>
                  <a:cs typeface="Lato Black"/>
                  <a:sym typeface="Lato Black"/>
                </a:defRPr>
              </a:lvl1pPr>
            </a:lstStyle>
            <a:p>
              <a:pPr/>
              <a:r>
                <a:t>G</a:t>
              </a:r>
            </a:p>
          </p:txBody>
        </p:sp>
      </p:grpSp>
      <p:grpSp>
        <p:nvGrpSpPr>
          <p:cNvPr id="5400" name="Group 5400"/>
          <p:cNvGrpSpPr/>
          <p:nvPr/>
        </p:nvGrpSpPr>
        <p:grpSpPr>
          <a:xfrm>
            <a:off x="3234463" y="4759490"/>
            <a:ext cx="622760" cy="622759"/>
            <a:chOff x="0" y="0"/>
            <a:chExt cx="622758" cy="622758"/>
          </a:xfrm>
        </p:grpSpPr>
        <p:sp>
          <p:nvSpPr>
            <p:cNvPr id="5398" name="Shape 5398"/>
            <p:cNvSpPr/>
            <p:nvPr/>
          </p:nvSpPr>
          <p:spPr>
            <a:xfrm>
              <a:off x="-1" y="-1"/>
              <a:ext cx="622760" cy="622760"/>
            </a:xfrm>
            <a:prstGeom prst="rect">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399" name="Shape 5399"/>
            <p:cNvSpPr/>
            <p:nvPr/>
          </p:nvSpPr>
          <p:spPr>
            <a:xfrm>
              <a:off x="-1" y="125959"/>
              <a:ext cx="62276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ç</a:t>
              </a:r>
            </a:p>
          </p:txBody>
        </p:sp>
      </p:grpSp>
      <p:grpSp>
        <p:nvGrpSpPr>
          <p:cNvPr id="5403" name="Group 5403"/>
          <p:cNvGrpSpPr/>
          <p:nvPr/>
        </p:nvGrpSpPr>
        <p:grpSpPr>
          <a:xfrm>
            <a:off x="3735268" y="4628451"/>
            <a:ext cx="252003" cy="252001"/>
            <a:chOff x="0" y="0"/>
            <a:chExt cx="252002" cy="252000"/>
          </a:xfrm>
        </p:grpSpPr>
        <p:sp>
          <p:nvSpPr>
            <p:cNvPr id="5401" name="Shape 5401"/>
            <p:cNvSpPr/>
            <p:nvPr/>
          </p:nvSpPr>
          <p:spPr>
            <a:xfrm>
              <a:off x="-1" y="-1"/>
              <a:ext cx="252004" cy="252002"/>
            </a:xfrm>
            <a:prstGeom prst="ellipse">
              <a:avLst/>
            </a:prstGeom>
            <a:solidFill>
              <a:srgbClr val="404040"/>
            </a:solidFill>
            <a:ln w="19050" cap="flat">
              <a:solidFill>
                <a:srgbClr val="FFFFFF"/>
              </a:solidFill>
              <a:prstDash val="solid"/>
              <a:miter lim="800000"/>
            </a:ln>
            <a:effectLst/>
          </p:spPr>
          <p:txBody>
            <a:bodyPr wrap="square" lIns="45719" tIns="45719" rIns="45719" bIns="45719" numCol="1" anchor="ctr">
              <a:noAutofit/>
            </a:bodyPr>
            <a:lstStyle/>
            <a:p>
              <a:pPr algn="ctr">
                <a:defRPr sz="800">
                  <a:solidFill>
                    <a:srgbClr val="FFFFFF"/>
                  </a:solidFill>
                  <a:latin typeface="Lato Black"/>
                  <a:ea typeface="Lato Black"/>
                  <a:cs typeface="Lato Black"/>
                  <a:sym typeface="Lato Black"/>
                </a:defRPr>
              </a:pPr>
            </a:p>
          </p:txBody>
        </p:sp>
        <p:sp>
          <p:nvSpPr>
            <p:cNvPr id="5402" name="Shape 5402"/>
            <p:cNvSpPr/>
            <p:nvPr/>
          </p:nvSpPr>
          <p:spPr>
            <a:xfrm>
              <a:off x="36904" y="62499"/>
              <a:ext cx="178193" cy="1270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800">
                  <a:solidFill>
                    <a:srgbClr val="FFFFFF"/>
                  </a:solidFill>
                  <a:latin typeface="Lato Black"/>
                  <a:ea typeface="Lato Black"/>
                  <a:cs typeface="Lato Black"/>
                  <a:sym typeface="Lato Black"/>
                </a:defRPr>
              </a:lvl1pPr>
            </a:lstStyle>
            <a:p>
              <a:pPr/>
              <a:r>
                <a:t>H</a:t>
              </a:r>
            </a:p>
          </p:txBody>
        </p:sp>
      </p:grpSp>
      <p:grpSp>
        <p:nvGrpSpPr>
          <p:cNvPr id="5428" name="Group 5428"/>
          <p:cNvGrpSpPr/>
          <p:nvPr/>
        </p:nvGrpSpPr>
        <p:grpSpPr>
          <a:xfrm>
            <a:off x="4641055" y="1770005"/>
            <a:ext cx="2909889" cy="3888037"/>
            <a:chOff x="0" y="0"/>
            <a:chExt cx="2909888" cy="3888035"/>
          </a:xfrm>
        </p:grpSpPr>
        <p:sp>
          <p:nvSpPr>
            <p:cNvPr id="5404" name="Shape 5404"/>
            <p:cNvSpPr/>
            <p:nvPr/>
          </p:nvSpPr>
          <p:spPr>
            <a:xfrm>
              <a:off x="-1" y="2995859"/>
              <a:ext cx="2909890" cy="892177"/>
            </a:xfrm>
            <a:prstGeom prst="ellipse">
              <a:avLst/>
            </a:prstGeom>
            <a:solidFill>
              <a:srgbClr val="B8CBD3"/>
            </a:solidFill>
            <a:ln w="12700" cap="flat">
              <a:noFill/>
              <a:miter lim="400000"/>
            </a:ln>
            <a:effectLst/>
          </p:spPr>
          <p:txBody>
            <a:bodyPr wrap="square" lIns="45719" tIns="45719" rIns="45719" bIns="45719" numCol="1" anchor="t">
              <a:noAutofit/>
            </a:bodyPr>
            <a:lstStyle/>
            <a:p>
              <a:pPr/>
            </a:p>
          </p:txBody>
        </p:sp>
        <p:sp>
          <p:nvSpPr>
            <p:cNvPr id="5405" name="Shape 5405"/>
            <p:cNvSpPr/>
            <p:nvPr/>
          </p:nvSpPr>
          <p:spPr>
            <a:xfrm>
              <a:off x="-1" y="3441947"/>
              <a:ext cx="2909890" cy="44608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461"/>
                  </a:moveTo>
                  <a:cubicBezTo>
                    <a:pt x="5567" y="16461"/>
                    <a:pt x="1175" y="9494"/>
                    <a:pt x="0" y="0"/>
                  </a:cubicBezTo>
                  <a:cubicBezTo>
                    <a:pt x="0" y="0"/>
                    <a:pt x="0" y="0"/>
                    <a:pt x="0" y="0"/>
                  </a:cubicBezTo>
                  <a:cubicBezTo>
                    <a:pt x="0" y="11932"/>
                    <a:pt x="4833" y="21600"/>
                    <a:pt x="10800" y="21600"/>
                  </a:cubicBezTo>
                  <a:cubicBezTo>
                    <a:pt x="16767" y="21600"/>
                    <a:pt x="21600" y="11932"/>
                    <a:pt x="21600" y="0"/>
                  </a:cubicBezTo>
                  <a:cubicBezTo>
                    <a:pt x="21600" y="0"/>
                    <a:pt x="21600" y="0"/>
                    <a:pt x="21600" y="0"/>
                  </a:cubicBezTo>
                  <a:cubicBezTo>
                    <a:pt x="20412" y="9494"/>
                    <a:pt x="16033" y="16461"/>
                    <a:pt x="10800" y="16461"/>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sp>
          <p:nvSpPr>
            <p:cNvPr id="5406" name="Shape 5406"/>
            <p:cNvSpPr/>
            <p:nvPr/>
          </p:nvSpPr>
          <p:spPr>
            <a:xfrm>
              <a:off x="173037" y="2559297"/>
              <a:ext cx="2563816" cy="787401"/>
            </a:xfrm>
            <a:prstGeom prst="ellipse">
              <a:avLst/>
            </a:prstGeom>
            <a:solidFill>
              <a:srgbClr val="99AEBA"/>
            </a:solidFill>
            <a:ln w="12700" cap="flat">
              <a:noFill/>
              <a:miter lim="400000"/>
            </a:ln>
            <a:effectLst/>
          </p:spPr>
          <p:txBody>
            <a:bodyPr wrap="square" lIns="45719" tIns="45719" rIns="45719" bIns="45719" numCol="1" anchor="t">
              <a:noAutofit/>
            </a:bodyPr>
            <a:lstStyle/>
            <a:p>
              <a:pPr/>
            </a:p>
          </p:txBody>
        </p:sp>
        <p:sp>
          <p:nvSpPr>
            <p:cNvPr id="5407" name="Shape 5407"/>
            <p:cNvSpPr/>
            <p:nvPr/>
          </p:nvSpPr>
          <p:spPr>
            <a:xfrm>
              <a:off x="173038" y="2952997"/>
              <a:ext cx="2563814" cy="3937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471"/>
                  </a:moveTo>
                  <a:cubicBezTo>
                    <a:pt x="5559" y="16471"/>
                    <a:pt x="1181" y="9468"/>
                    <a:pt x="0" y="0"/>
                  </a:cubicBezTo>
                  <a:cubicBezTo>
                    <a:pt x="0" y="0"/>
                    <a:pt x="0" y="0"/>
                    <a:pt x="0" y="0"/>
                  </a:cubicBezTo>
                  <a:cubicBezTo>
                    <a:pt x="0" y="11934"/>
                    <a:pt x="4832" y="21600"/>
                    <a:pt x="10800" y="21600"/>
                  </a:cubicBezTo>
                  <a:cubicBezTo>
                    <a:pt x="16768" y="21600"/>
                    <a:pt x="21600" y="11934"/>
                    <a:pt x="21600" y="0"/>
                  </a:cubicBezTo>
                  <a:cubicBezTo>
                    <a:pt x="21600" y="0"/>
                    <a:pt x="21600" y="0"/>
                    <a:pt x="21600" y="0"/>
                  </a:cubicBezTo>
                  <a:cubicBezTo>
                    <a:pt x="20419" y="9468"/>
                    <a:pt x="16041" y="16471"/>
                    <a:pt x="10800" y="16471"/>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sp>
          <p:nvSpPr>
            <p:cNvPr id="5408" name="Shape 5408"/>
            <p:cNvSpPr/>
            <p:nvPr/>
          </p:nvSpPr>
          <p:spPr>
            <a:xfrm>
              <a:off x="336549" y="2127497"/>
              <a:ext cx="2236790" cy="673101"/>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sp>
          <p:nvSpPr>
            <p:cNvPr id="5409" name="Shape 5409"/>
            <p:cNvSpPr/>
            <p:nvPr/>
          </p:nvSpPr>
          <p:spPr>
            <a:xfrm>
              <a:off x="336550" y="2464047"/>
              <a:ext cx="2236789" cy="3365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518"/>
                  </a:moveTo>
                  <a:cubicBezTo>
                    <a:pt x="5574" y="16518"/>
                    <a:pt x="1181" y="9472"/>
                    <a:pt x="0" y="0"/>
                  </a:cubicBezTo>
                  <a:cubicBezTo>
                    <a:pt x="0" y="0"/>
                    <a:pt x="0" y="0"/>
                    <a:pt x="0" y="0"/>
                  </a:cubicBezTo>
                  <a:cubicBezTo>
                    <a:pt x="0" y="11897"/>
                    <a:pt x="4827" y="21600"/>
                    <a:pt x="10800" y="21600"/>
                  </a:cubicBezTo>
                  <a:cubicBezTo>
                    <a:pt x="16773" y="21600"/>
                    <a:pt x="21600" y="11897"/>
                    <a:pt x="21600" y="0"/>
                  </a:cubicBezTo>
                  <a:cubicBezTo>
                    <a:pt x="21600" y="0"/>
                    <a:pt x="21600" y="0"/>
                    <a:pt x="21600" y="0"/>
                  </a:cubicBezTo>
                  <a:cubicBezTo>
                    <a:pt x="20419" y="9472"/>
                    <a:pt x="16026" y="16518"/>
                    <a:pt x="10800" y="16518"/>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sp>
          <p:nvSpPr>
            <p:cNvPr id="5410" name="Shape 5410"/>
            <p:cNvSpPr/>
            <p:nvPr/>
          </p:nvSpPr>
          <p:spPr>
            <a:xfrm>
              <a:off x="538162" y="1694109"/>
              <a:ext cx="1833566" cy="560389"/>
            </a:xfrm>
            <a:prstGeom prst="ellipse">
              <a:avLst/>
            </a:prstGeom>
            <a:solidFill>
              <a:srgbClr val="637C90"/>
            </a:solidFill>
            <a:ln w="12700" cap="flat">
              <a:noFill/>
              <a:miter lim="400000"/>
            </a:ln>
            <a:effectLst/>
          </p:spPr>
          <p:txBody>
            <a:bodyPr wrap="square" lIns="45719" tIns="45719" rIns="45719" bIns="45719" numCol="1" anchor="t">
              <a:noAutofit/>
            </a:bodyPr>
            <a:lstStyle/>
            <a:p>
              <a:pPr/>
            </a:p>
          </p:txBody>
        </p:sp>
        <p:sp>
          <p:nvSpPr>
            <p:cNvPr id="5411" name="Shape 5411"/>
            <p:cNvSpPr/>
            <p:nvPr/>
          </p:nvSpPr>
          <p:spPr>
            <a:xfrm>
              <a:off x="538162" y="1975097"/>
              <a:ext cx="1833565" cy="2794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477"/>
                  </a:moveTo>
                  <a:cubicBezTo>
                    <a:pt x="5569" y="16477"/>
                    <a:pt x="1186" y="9415"/>
                    <a:pt x="0" y="0"/>
                  </a:cubicBezTo>
                  <a:cubicBezTo>
                    <a:pt x="0" y="0"/>
                    <a:pt x="0" y="0"/>
                    <a:pt x="0" y="0"/>
                  </a:cubicBezTo>
                  <a:cubicBezTo>
                    <a:pt x="0" y="11908"/>
                    <a:pt x="4828" y="21600"/>
                    <a:pt x="10800" y="21600"/>
                  </a:cubicBezTo>
                  <a:cubicBezTo>
                    <a:pt x="16772" y="21600"/>
                    <a:pt x="21600" y="11908"/>
                    <a:pt x="21600" y="0"/>
                  </a:cubicBezTo>
                  <a:cubicBezTo>
                    <a:pt x="21600" y="0"/>
                    <a:pt x="21600" y="0"/>
                    <a:pt x="21600" y="0"/>
                  </a:cubicBezTo>
                  <a:cubicBezTo>
                    <a:pt x="20414" y="9415"/>
                    <a:pt x="16031" y="16477"/>
                    <a:pt x="10800" y="16477"/>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sp>
          <p:nvSpPr>
            <p:cNvPr id="5412" name="Shape 5412"/>
            <p:cNvSpPr/>
            <p:nvPr/>
          </p:nvSpPr>
          <p:spPr>
            <a:xfrm>
              <a:off x="711200" y="1257547"/>
              <a:ext cx="1489077" cy="455615"/>
            </a:xfrm>
            <a:prstGeom prst="ellipse">
              <a:avLst/>
            </a:prstGeom>
            <a:solidFill>
              <a:srgbClr val="495D6B"/>
            </a:solidFill>
            <a:ln w="12700" cap="flat">
              <a:noFill/>
              <a:miter lim="400000"/>
            </a:ln>
            <a:effectLst/>
          </p:spPr>
          <p:txBody>
            <a:bodyPr wrap="square" lIns="45719" tIns="45719" rIns="45719" bIns="45719" numCol="1" anchor="t">
              <a:noAutofit/>
            </a:bodyPr>
            <a:lstStyle/>
            <a:p>
              <a:pPr/>
            </a:p>
          </p:txBody>
        </p:sp>
        <p:sp>
          <p:nvSpPr>
            <p:cNvPr id="5413" name="Shape 5413"/>
            <p:cNvSpPr/>
            <p:nvPr/>
          </p:nvSpPr>
          <p:spPr>
            <a:xfrm>
              <a:off x="711200" y="1486147"/>
              <a:ext cx="1489076" cy="2270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498"/>
                  </a:moveTo>
                  <a:cubicBezTo>
                    <a:pt x="5557" y="16498"/>
                    <a:pt x="1174" y="9524"/>
                    <a:pt x="0" y="0"/>
                  </a:cubicBezTo>
                  <a:cubicBezTo>
                    <a:pt x="0" y="0"/>
                    <a:pt x="0" y="0"/>
                    <a:pt x="0" y="0"/>
                  </a:cubicBezTo>
                  <a:cubicBezTo>
                    <a:pt x="0" y="11906"/>
                    <a:pt x="4826" y="21600"/>
                    <a:pt x="10800" y="21600"/>
                  </a:cubicBezTo>
                  <a:cubicBezTo>
                    <a:pt x="16774" y="21600"/>
                    <a:pt x="21600" y="11906"/>
                    <a:pt x="21600" y="0"/>
                  </a:cubicBezTo>
                  <a:cubicBezTo>
                    <a:pt x="21600" y="0"/>
                    <a:pt x="21600" y="0"/>
                    <a:pt x="21600" y="0"/>
                  </a:cubicBezTo>
                  <a:cubicBezTo>
                    <a:pt x="20426" y="9524"/>
                    <a:pt x="16043" y="16498"/>
                    <a:pt x="10800" y="16498"/>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sp>
          <p:nvSpPr>
            <p:cNvPr id="5414" name="Shape 5414"/>
            <p:cNvSpPr/>
            <p:nvPr/>
          </p:nvSpPr>
          <p:spPr>
            <a:xfrm>
              <a:off x="917575" y="854322"/>
              <a:ext cx="1074739" cy="341315"/>
            </a:xfrm>
            <a:prstGeom prst="ellipse">
              <a:avLst/>
            </a:prstGeom>
            <a:solidFill>
              <a:srgbClr val="32424F"/>
            </a:solidFill>
            <a:ln w="12700" cap="flat">
              <a:noFill/>
              <a:miter lim="400000"/>
            </a:ln>
            <a:effectLst/>
          </p:spPr>
          <p:txBody>
            <a:bodyPr wrap="square" lIns="45719" tIns="45719" rIns="45719" bIns="45719" numCol="1" anchor="t">
              <a:noAutofit/>
            </a:bodyPr>
            <a:lstStyle/>
            <a:p>
              <a:pPr/>
            </a:p>
          </p:txBody>
        </p:sp>
        <p:sp>
          <p:nvSpPr>
            <p:cNvPr id="5415" name="Shape 5415"/>
            <p:cNvSpPr/>
            <p:nvPr/>
          </p:nvSpPr>
          <p:spPr>
            <a:xfrm>
              <a:off x="917575" y="1025772"/>
              <a:ext cx="1074738" cy="16986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598"/>
                  </a:moveTo>
                  <a:cubicBezTo>
                    <a:pt x="5563" y="16598"/>
                    <a:pt x="1192" y="9549"/>
                    <a:pt x="0" y="0"/>
                  </a:cubicBezTo>
                  <a:cubicBezTo>
                    <a:pt x="0" y="0"/>
                    <a:pt x="0" y="0"/>
                    <a:pt x="0" y="0"/>
                  </a:cubicBezTo>
                  <a:cubicBezTo>
                    <a:pt x="0" y="12051"/>
                    <a:pt x="4840" y="21600"/>
                    <a:pt x="10800" y="21600"/>
                  </a:cubicBezTo>
                  <a:cubicBezTo>
                    <a:pt x="16760" y="21600"/>
                    <a:pt x="21600" y="12051"/>
                    <a:pt x="21600" y="0"/>
                  </a:cubicBezTo>
                  <a:cubicBezTo>
                    <a:pt x="21600" y="0"/>
                    <a:pt x="21600" y="0"/>
                    <a:pt x="21600" y="0"/>
                  </a:cubicBezTo>
                  <a:cubicBezTo>
                    <a:pt x="20408" y="9549"/>
                    <a:pt x="16037" y="16598"/>
                    <a:pt x="10800" y="16598"/>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sp>
          <p:nvSpPr>
            <p:cNvPr id="5416" name="Shape 5416"/>
            <p:cNvSpPr/>
            <p:nvPr/>
          </p:nvSpPr>
          <p:spPr>
            <a:xfrm>
              <a:off x="1104900" y="498722"/>
              <a:ext cx="700089" cy="233365"/>
            </a:xfrm>
            <a:prstGeom prst="ellipse">
              <a:avLst/>
            </a:prstGeom>
            <a:solidFill>
              <a:srgbClr val="192430"/>
            </a:solidFill>
            <a:ln w="12700" cap="flat">
              <a:noFill/>
              <a:miter lim="400000"/>
            </a:ln>
            <a:effectLst/>
          </p:spPr>
          <p:txBody>
            <a:bodyPr wrap="square" lIns="45719" tIns="45719" rIns="45719" bIns="45719" numCol="1" anchor="t">
              <a:noAutofit/>
            </a:bodyPr>
            <a:lstStyle/>
            <a:p>
              <a:pPr/>
            </a:p>
          </p:txBody>
        </p:sp>
        <p:sp>
          <p:nvSpPr>
            <p:cNvPr id="5417" name="Shape 5417"/>
            <p:cNvSpPr/>
            <p:nvPr/>
          </p:nvSpPr>
          <p:spPr>
            <a:xfrm>
              <a:off x="1104900" y="614609"/>
              <a:ext cx="700089" cy="11747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615"/>
                  </a:moveTo>
                  <a:cubicBezTo>
                    <a:pt x="5594" y="16615"/>
                    <a:pt x="1218" y="9305"/>
                    <a:pt x="0" y="0"/>
                  </a:cubicBezTo>
                  <a:cubicBezTo>
                    <a:pt x="0" y="0"/>
                    <a:pt x="0" y="0"/>
                    <a:pt x="0" y="0"/>
                  </a:cubicBezTo>
                  <a:cubicBezTo>
                    <a:pt x="0" y="11963"/>
                    <a:pt x="4818" y="21600"/>
                    <a:pt x="10800" y="21600"/>
                  </a:cubicBezTo>
                  <a:cubicBezTo>
                    <a:pt x="16726" y="21600"/>
                    <a:pt x="21600" y="11963"/>
                    <a:pt x="21600" y="0"/>
                  </a:cubicBezTo>
                  <a:cubicBezTo>
                    <a:pt x="21600" y="0"/>
                    <a:pt x="21600" y="0"/>
                    <a:pt x="21600" y="0"/>
                  </a:cubicBezTo>
                  <a:cubicBezTo>
                    <a:pt x="20382" y="9305"/>
                    <a:pt x="16006" y="16615"/>
                    <a:pt x="10800" y="16615"/>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sp>
          <p:nvSpPr>
            <p:cNvPr id="5418" name="Shape 5418"/>
            <p:cNvSpPr/>
            <p:nvPr/>
          </p:nvSpPr>
          <p:spPr>
            <a:xfrm>
              <a:off x="1257300" y="259009"/>
              <a:ext cx="395289" cy="122239"/>
            </a:xfrm>
            <a:prstGeom prst="ellipse">
              <a:avLst/>
            </a:prstGeom>
            <a:solidFill>
              <a:srgbClr val="F23B48">
                <a:alpha val="90000"/>
              </a:srgbClr>
            </a:solidFill>
            <a:ln w="12700" cap="flat">
              <a:noFill/>
              <a:miter lim="400000"/>
            </a:ln>
            <a:effectLst/>
          </p:spPr>
          <p:txBody>
            <a:bodyPr wrap="square" lIns="45719" tIns="45719" rIns="45719" bIns="45719" numCol="1" anchor="t">
              <a:noAutofit/>
            </a:bodyPr>
            <a:lstStyle/>
            <a:p>
              <a:pPr/>
            </a:p>
          </p:txBody>
        </p:sp>
        <p:sp>
          <p:nvSpPr>
            <p:cNvPr id="5419" name="Shape 5419"/>
            <p:cNvSpPr/>
            <p:nvPr/>
          </p:nvSpPr>
          <p:spPr>
            <a:xfrm>
              <a:off x="1257300" y="320922"/>
              <a:ext cx="395289" cy="603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16518"/>
                  </a:moveTo>
                  <a:cubicBezTo>
                    <a:pt x="5596" y="16518"/>
                    <a:pt x="1178" y="9529"/>
                    <a:pt x="0" y="0"/>
                  </a:cubicBezTo>
                  <a:cubicBezTo>
                    <a:pt x="0" y="0"/>
                    <a:pt x="0" y="0"/>
                    <a:pt x="0" y="0"/>
                  </a:cubicBezTo>
                  <a:cubicBezTo>
                    <a:pt x="0" y="12071"/>
                    <a:pt x="4811" y="21600"/>
                    <a:pt x="10800" y="21600"/>
                  </a:cubicBezTo>
                  <a:cubicBezTo>
                    <a:pt x="16789" y="21600"/>
                    <a:pt x="21600" y="12071"/>
                    <a:pt x="21600" y="0"/>
                  </a:cubicBezTo>
                  <a:cubicBezTo>
                    <a:pt x="21600" y="0"/>
                    <a:pt x="21600" y="0"/>
                    <a:pt x="21600" y="0"/>
                  </a:cubicBezTo>
                  <a:cubicBezTo>
                    <a:pt x="20422" y="9529"/>
                    <a:pt x="16004" y="16518"/>
                    <a:pt x="10800" y="16518"/>
                  </a:cubicBezTo>
                  <a:close/>
                </a:path>
              </a:pathLst>
            </a:custGeom>
            <a:solidFill>
              <a:srgbClr val="0D0D0D">
                <a:alpha val="15000"/>
              </a:srgbClr>
            </a:solidFill>
            <a:ln w="12700" cap="flat">
              <a:noFill/>
              <a:miter lim="400000"/>
            </a:ln>
            <a:effectLst/>
          </p:spPr>
          <p:txBody>
            <a:bodyPr wrap="square" lIns="45719" tIns="45719" rIns="45719" bIns="45719" numCol="1" anchor="t">
              <a:noAutofit/>
            </a:bodyPr>
            <a:lstStyle/>
            <a:p>
              <a:pPr/>
            </a:p>
          </p:txBody>
        </p:sp>
        <p:sp>
          <p:nvSpPr>
            <p:cNvPr id="5420" name="Shape 5420"/>
            <p:cNvSpPr/>
            <p:nvPr/>
          </p:nvSpPr>
          <p:spPr>
            <a:xfrm>
              <a:off x="1391444" y="3498816"/>
              <a:ext cx="127001"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200">
                  <a:solidFill>
                    <a:srgbClr val="404040"/>
                  </a:solidFill>
                  <a:latin typeface="Lato Black"/>
                  <a:ea typeface="Lato Black"/>
                  <a:cs typeface="Lato Black"/>
                  <a:sym typeface="Lato Black"/>
                </a:defRPr>
              </a:lvl1pPr>
            </a:lstStyle>
            <a:p>
              <a:pPr/>
              <a:r>
                <a:t>H</a:t>
              </a:r>
            </a:p>
          </p:txBody>
        </p:sp>
        <p:sp>
          <p:nvSpPr>
            <p:cNvPr id="5421" name="Shape 5421"/>
            <p:cNvSpPr/>
            <p:nvPr/>
          </p:nvSpPr>
          <p:spPr>
            <a:xfrm>
              <a:off x="1389323" y="2949886"/>
              <a:ext cx="131242"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200">
                  <a:solidFill>
                    <a:srgbClr val="404040"/>
                  </a:solidFill>
                  <a:latin typeface="Lato Black"/>
                  <a:ea typeface="Lato Black"/>
                  <a:cs typeface="Lato Black"/>
                  <a:sym typeface="Lato Black"/>
                </a:defRPr>
              </a:lvl1pPr>
            </a:lstStyle>
            <a:p>
              <a:pPr/>
              <a:r>
                <a:t>G</a:t>
              </a:r>
            </a:p>
          </p:txBody>
        </p:sp>
        <p:sp>
          <p:nvSpPr>
            <p:cNvPr id="5422" name="Shape 5422"/>
            <p:cNvSpPr/>
            <p:nvPr/>
          </p:nvSpPr>
          <p:spPr>
            <a:xfrm>
              <a:off x="1391444" y="2363609"/>
              <a:ext cx="127001"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200">
                  <a:solidFill>
                    <a:srgbClr val="404040"/>
                  </a:solidFill>
                  <a:latin typeface="Lato Black"/>
                  <a:ea typeface="Lato Black"/>
                  <a:cs typeface="Lato Black"/>
                  <a:sym typeface="Lato Black"/>
                </a:defRPr>
              </a:lvl1pPr>
            </a:lstStyle>
            <a:p>
              <a:pPr/>
              <a:r>
                <a:t>F</a:t>
              </a:r>
            </a:p>
          </p:txBody>
        </p:sp>
        <p:sp>
          <p:nvSpPr>
            <p:cNvPr id="5423" name="Shape 5423"/>
            <p:cNvSpPr/>
            <p:nvPr/>
          </p:nvSpPr>
          <p:spPr>
            <a:xfrm>
              <a:off x="1391444" y="1849177"/>
              <a:ext cx="127001"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200">
                  <a:solidFill>
                    <a:srgbClr val="404040"/>
                  </a:solidFill>
                  <a:latin typeface="Lato Black"/>
                  <a:ea typeface="Lato Black"/>
                  <a:cs typeface="Lato Black"/>
                  <a:sym typeface="Lato Black"/>
                </a:defRPr>
              </a:lvl1pPr>
            </a:lstStyle>
            <a:p>
              <a:pPr/>
              <a:r>
                <a:t>E</a:t>
              </a:r>
            </a:p>
          </p:txBody>
        </p:sp>
        <p:sp>
          <p:nvSpPr>
            <p:cNvPr id="5424" name="Shape 5424"/>
            <p:cNvSpPr/>
            <p:nvPr/>
          </p:nvSpPr>
          <p:spPr>
            <a:xfrm>
              <a:off x="1391444" y="1364794"/>
              <a:ext cx="127001"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200">
                  <a:solidFill>
                    <a:srgbClr val="404040"/>
                  </a:solidFill>
                  <a:latin typeface="Lato Black"/>
                  <a:ea typeface="Lato Black"/>
                  <a:cs typeface="Lato Black"/>
                  <a:sym typeface="Lato Black"/>
                </a:defRPr>
              </a:lvl1pPr>
            </a:lstStyle>
            <a:p>
              <a:pPr/>
              <a:r>
                <a:t>D</a:t>
              </a:r>
            </a:p>
          </p:txBody>
        </p:sp>
        <p:sp>
          <p:nvSpPr>
            <p:cNvPr id="5425" name="Shape 5425"/>
            <p:cNvSpPr/>
            <p:nvPr/>
          </p:nvSpPr>
          <p:spPr>
            <a:xfrm>
              <a:off x="1391444" y="924148"/>
              <a:ext cx="127001"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200">
                  <a:solidFill>
                    <a:srgbClr val="404040"/>
                  </a:solidFill>
                  <a:latin typeface="Lato Black"/>
                  <a:ea typeface="Lato Black"/>
                  <a:cs typeface="Lato Black"/>
                  <a:sym typeface="Lato Black"/>
                </a:defRPr>
              </a:lvl1pPr>
            </a:lstStyle>
            <a:p>
              <a:pPr/>
              <a:r>
                <a:t>C</a:t>
              </a:r>
            </a:p>
          </p:txBody>
        </p:sp>
        <p:sp>
          <p:nvSpPr>
            <p:cNvPr id="5426" name="Shape 5426"/>
            <p:cNvSpPr/>
            <p:nvPr/>
          </p:nvSpPr>
          <p:spPr>
            <a:xfrm>
              <a:off x="1391444" y="529263"/>
              <a:ext cx="127001"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200">
                  <a:solidFill>
                    <a:srgbClr val="404040"/>
                  </a:solidFill>
                  <a:latin typeface="Lato Black"/>
                  <a:ea typeface="Lato Black"/>
                  <a:cs typeface="Lato Black"/>
                  <a:sym typeface="Lato Black"/>
                </a:defRPr>
              </a:lvl1pPr>
            </a:lstStyle>
            <a:p>
              <a:pPr/>
              <a:r>
                <a:t>B</a:t>
              </a:r>
            </a:p>
          </p:txBody>
        </p:sp>
        <p:sp>
          <p:nvSpPr>
            <p:cNvPr id="5427" name="Shape 5427"/>
            <p:cNvSpPr/>
            <p:nvPr/>
          </p:nvSpPr>
          <p:spPr>
            <a:xfrm>
              <a:off x="1391444" y="0"/>
              <a:ext cx="127001" cy="177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1200">
                  <a:solidFill>
                    <a:srgbClr val="404040"/>
                  </a:solidFill>
                  <a:latin typeface="Lato Black"/>
                  <a:ea typeface="Lato Black"/>
                  <a:cs typeface="Lato Black"/>
                  <a:sym typeface="Lato Black"/>
                </a:defRPr>
              </a:lvl1pPr>
            </a:lstStyle>
            <a:p>
              <a:pPr/>
              <a:r>
                <a:t>A</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361">
                                            <p:bg/>
                                          </p:spTgt>
                                        </p:tgtEl>
                                        <p:attrNameLst>
                                          <p:attrName>style.visibility</p:attrName>
                                        </p:attrNameLst>
                                      </p:cBhvr>
                                      <p:to>
                                        <p:strVal val="visible"/>
                                      </p:to>
                                    </p:set>
                                    <p:animEffect filter="wipe(left)" transition="in">
                                      <p:cBhvr>
                                        <p:cTn id="7" dur="500"/>
                                        <p:tgtEl>
                                          <p:spTgt spid="5361">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361">
                                            <p:txEl>
                                              <p:pRg st="0" end="0"/>
                                            </p:txEl>
                                          </p:spTgt>
                                        </p:tgtEl>
                                        <p:attrNameLst>
                                          <p:attrName>style.visibility</p:attrName>
                                        </p:attrNameLst>
                                      </p:cBhvr>
                                      <p:to>
                                        <p:strVal val="visible"/>
                                      </p:to>
                                    </p:set>
                                    <p:animEffect filter="wipe(left)" transition="in">
                                      <p:cBhvr>
                                        <p:cTn id="10" dur="500"/>
                                        <p:tgtEl>
                                          <p:spTgt spid="536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362">
                                            <p:bg/>
                                          </p:spTgt>
                                        </p:tgtEl>
                                        <p:attrNameLst>
                                          <p:attrName>style.visibility</p:attrName>
                                        </p:attrNameLst>
                                      </p:cBhvr>
                                      <p:to>
                                        <p:strVal val="visible"/>
                                      </p:to>
                                    </p:set>
                                    <p:animEffect filter="dissolve" transition="in">
                                      <p:cBhvr>
                                        <p:cTn id="15" dur="500"/>
                                        <p:tgtEl>
                                          <p:spTgt spid="5362">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362">
                                            <p:txEl>
                                              <p:pRg st="0" end="0"/>
                                            </p:txEl>
                                          </p:spTgt>
                                        </p:tgtEl>
                                        <p:attrNameLst>
                                          <p:attrName>style.visibility</p:attrName>
                                        </p:attrNameLst>
                                      </p:cBhvr>
                                      <p:to>
                                        <p:strVal val="visible"/>
                                      </p:to>
                                    </p:set>
                                    <p:animEffect filter="dissolve" transition="in">
                                      <p:cBhvr>
                                        <p:cTn id="18" dur="500"/>
                                        <p:tgtEl>
                                          <p:spTgt spid="536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5366"/>
                                        </p:tgtEl>
                                        <p:attrNameLst>
                                          <p:attrName>style.visibility</p:attrName>
                                        </p:attrNameLst>
                                      </p:cBhvr>
                                      <p:to>
                                        <p:strVal val="visible"/>
                                      </p:to>
                                    </p:set>
                                    <p:animEffect filter="wipe(down)" transition="in">
                                      <p:cBhvr>
                                        <p:cTn id="23" dur="500"/>
                                        <p:tgtEl>
                                          <p:spTgt spid="5366"/>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5428"/>
                                        </p:tgtEl>
                                        <p:attrNameLst>
                                          <p:attrName>style.visibility</p:attrName>
                                        </p:attrNameLst>
                                      </p:cBhvr>
                                      <p:to>
                                        <p:strVal val="visible"/>
                                      </p:to>
                                    </p:set>
                                    <p:animEffect filter="wipe(down)" transition="in">
                                      <p:cBhvr>
                                        <p:cTn id="28" dur="500"/>
                                        <p:tgtEl>
                                          <p:spTgt spid="542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5370"/>
                                        </p:tgtEl>
                                        <p:attrNameLst>
                                          <p:attrName>style.visibility</p:attrName>
                                        </p:attrNameLst>
                                      </p:cBhvr>
                                      <p:to>
                                        <p:strVal val="visible"/>
                                      </p:to>
                                    </p:set>
                                    <p:animEffect filter="dissolve" transition="in">
                                      <p:cBhvr>
                                        <p:cTn id="33" dur="500"/>
                                        <p:tgtEl>
                                          <p:spTgt spid="5370"/>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5371"/>
                                        </p:tgtEl>
                                        <p:attrNameLst>
                                          <p:attrName>style.visibility</p:attrName>
                                        </p:attrNameLst>
                                      </p:cBhvr>
                                      <p:to>
                                        <p:strVal val="visible"/>
                                      </p:to>
                                    </p:set>
                                    <p:animEffect filter="dissolve" transition="in">
                                      <p:cBhvr>
                                        <p:cTn id="37" dur="500"/>
                                        <p:tgtEl>
                                          <p:spTgt spid="5371"/>
                                        </p:tgtEl>
                                      </p:cBhvr>
                                    </p:animEffect>
                                  </p:childTnLst>
                                </p:cTn>
                              </p:par>
                            </p:childTnLst>
                          </p:cTn>
                        </p:par>
                        <p:par>
                          <p:cTn id="38" fill="hold">
                            <p:stCondLst>
                              <p:cond delay="1000"/>
                            </p:stCondLst>
                            <p:childTnLst>
                              <p:par>
                                <p:cTn id="39" presetClass="entr" nodeType="afterEffect" presetID="9" grpId="7" fill="hold">
                                  <p:stCondLst>
                                    <p:cond delay="0"/>
                                  </p:stCondLst>
                                  <p:iterate type="el" backwards="0">
                                    <p:tmAbs val="0"/>
                                  </p:iterate>
                                  <p:childTnLst>
                                    <p:set>
                                      <p:cBhvr>
                                        <p:cTn id="40" fill="hold"/>
                                        <p:tgtEl>
                                          <p:spTgt spid="5369"/>
                                        </p:tgtEl>
                                        <p:attrNameLst>
                                          <p:attrName>style.visibility</p:attrName>
                                        </p:attrNameLst>
                                      </p:cBhvr>
                                      <p:to>
                                        <p:strVal val="visible"/>
                                      </p:to>
                                    </p:set>
                                    <p:animEffect filter="dissolve" transition="in">
                                      <p:cBhvr>
                                        <p:cTn id="41" dur="500"/>
                                        <p:tgtEl>
                                          <p:spTgt spid="5369"/>
                                        </p:tgtEl>
                                      </p:cBhvr>
                                    </p:animEffect>
                                  </p:childTnLst>
                                </p:cTn>
                              </p:par>
                            </p:childTnLst>
                          </p:cTn>
                        </p:par>
                        <p:par>
                          <p:cTn id="42" fill="hold">
                            <p:stCondLst>
                              <p:cond delay="1500"/>
                            </p:stCondLst>
                            <p:childTnLst>
                              <p:par>
                                <p:cTn id="43" presetClass="entr" nodeType="afterEffect" presetID="9" grpId="8" fill="hold">
                                  <p:stCondLst>
                                    <p:cond delay="0"/>
                                  </p:stCondLst>
                                  <p:iterate type="el" backwards="0">
                                    <p:tmAbs val="0"/>
                                  </p:iterate>
                                  <p:childTnLst>
                                    <p:set>
                                      <p:cBhvr>
                                        <p:cTn id="44" fill="hold"/>
                                        <p:tgtEl>
                                          <p:spTgt spid="5360"/>
                                        </p:tgtEl>
                                        <p:attrNameLst>
                                          <p:attrName>style.visibility</p:attrName>
                                        </p:attrNameLst>
                                      </p:cBhvr>
                                      <p:to>
                                        <p:strVal val="visible"/>
                                      </p:to>
                                    </p:set>
                                    <p:animEffect filter="dissolve" transition="in">
                                      <p:cBhvr>
                                        <p:cTn id="45" dur="500"/>
                                        <p:tgtEl>
                                          <p:spTgt spid="5360"/>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5339"/>
                                        </p:tgtEl>
                                        <p:attrNameLst>
                                          <p:attrName>style.visibility</p:attrName>
                                        </p:attrNameLst>
                                      </p:cBhvr>
                                      <p:to>
                                        <p:strVal val="visible"/>
                                      </p:to>
                                    </p:set>
                                    <p:animEffect filter="dissolve" transition="in">
                                      <p:cBhvr>
                                        <p:cTn id="50" dur="500"/>
                                        <p:tgtEl>
                                          <p:spTgt spid="5339"/>
                                        </p:tgtEl>
                                      </p:cBhvr>
                                    </p:animEffect>
                                  </p:childTnLst>
                                </p:cTn>
                              </p:par>
                            </p:childTnLst>
                          </p:cTn>
                        </p:par>
                        <p:par>
                          <p:cTn id="51" fill="hold">
                            <p:stCondLst>
                              <p:cond delay="500"/>
                            </p:stCondLst>
                            <p:childTnLst>
                              <p:par>
                                <p:cTn id="52" presetClass="entr" nodeType="afterEffect" presetID="9" grpId="10" fill="hold">
                                  <p:stCondLst>
                                    <p:cond delay="0"/>
                                  </p:stCondLst>
                                  <p:iterate type="el" backwards="0">
                                    <p:tmAbs val="0"/>
                                  </p:iterate>
                                  <p:childTnLst>
                                    <p:set>
                                      <p:cBhvr>
                                        <p:cTn id="53" fill="hold"/>
                                        <p:tgtEl>
                                          <p:spTgt spid="5336"/>
                                        </p:tgtEl>
                                        <p:attrNameLst>
                                          <p:attrName>style.visibility</p:attrName>
                                        </p:attrNameLst>
                                      </p:cBhvr>
                                      <p:to>
                                        <p:strVal val="visible"/>
                                      </p:to>
                                    </p:set>
                                    <p:animEffect filter="dissolve" transition="in">
                                      <p:cBhvr>
                                        <p:cTn id="54" dur="500"/>
                                        <p:tgtEl>
                                          <p:spTgt spid="5336"/>
                                        </p:tgtEl>
                                      </p:cBhvr>
                                    </p:animEffect>
                                  </p:childTnLst>
                                </p:cTn>
                              </p:par>
                            </p:childTnLst>
                          </p:cTn>
                        </p:par>
                        <p:par>
                          <p:cTn id="55" fill="hold">
                            <p:stCondLst>
                              <p:cond delay="1000"/>
                            </p:stCondLst>
                            <p:childTnLst>
                              <p:par>
                                <p:cTn id="56" presetClass="entr" nodeType="afterEffect" presetID="9" grpId="11" fill="hold">
                                  <p:stCondLst>
                                    <p:cond delay="0"/>
                                  </p:stCondLst>
                                  <p:iterate type="el" backwards="0">
                                    <p:tmAbs val="0"/>
                                  </p:iterate>
                                  <p:childTnLst>
                                    <p:set>
                                      <p:cBhvr>
                                        <p:cTn id="57" fill="hold"/>
                                        <p:tgtEl>
                                          <p:spTgt spid="5378"/>
                                        </p:tgtEl>
                                        <p:attrNameLst>
                                          <p:attrName>style.visibility</p:attrName>
                                        </p:attrNameLst>
                                      </p:cBhvr>
                                      <p:to>
                                        <p:strVal val="visible"/>
                                      </p:to>
                                    </p:set>
                                    <p:animEffect filter="dissolve" transition="in">
                                      <p:cBhvr>
                                        <p:cTn id="58" dur="500"/>
                                        <p:tgtEl>
                                          <p:spTgt spid="5378"/>
                                        </p:tgtEl>
                                      </p:cBhvr>
                                    </p:animEffect>
                                  </p:childTnLst>
                                </p:cTn>
                              </p:par>
                            </p:childTnLst>
                          </p:cTn>
                        </p:par>
                        <p:par>
                          <p:cTn id="59" fill="hold">
                            <p:stCondLst>
                              <p:cond delay="1500"/>
                            </p:stCondLst>
                            <p:childTnLst>
                              <p:par>
                                <p:cTn id="60" presetClass="entr" nodeType="afterEffect" presetID="9" grpId="12" fill="hold">
                                  <p:stCondLst>
                                    <p:cond delay="0"/>
                                  </p:stCondLst>
                                  <p:iterate type="el" backwards="0">
                                    <p:tmAbs val="0"/>
                                  </p:iterate>
                                  <p:childTnLst>
                                    <p:set>
                                      <p:cBhvr>
                                        <p:cTn id="61" fill="hold"/>
                                        <p:tgtEl>
                                          <p:spTgt spid="5379"/>
                                        </p:tgtEl>
                                        <p:attrNameLst>
                                          <p:attrName>style.visibility</p:attrName>
                                        </p:attrNameLst>
                                      </p:cBhvr>
                                      <p:to>
                                        <p:strVal val="visible"/>
                                      </p:to>
                                    </p:set>
                                    <p:animEffect filter="dissolve" transition="in">
                                      <p:cBhvr>
                                        <p:cTn id="62" dur="500"/>
                                        <p:tgtEl>
                                          <p:spTgt spid="5379"/>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ID="9" grpId="13" fill="hold">
                                  <p:stCondLst>
                                    <p:cond delay="0"/>
                                  </p:stCondLst>
                                  <p:iterate type="el" backwards="0">
                                    <p:tmAbs val="0"/>
                                  </p:iterate>
                                  <p:childTnLst>
                                    <p:set>
                                      <p:cBhvr>
                                        <p:cTn id="66" fill="hold"/>
                                        <p:tgtEl>
                                          <p:spTgt spid="5373"/>
                                        </p:tgtEl>
                                        <p:attrNameLst>
                                          <p:attrName>style.visibility</p:attrName>
                                        </p:attrNameLst>
                                      </p:cBhvr>
                                      <p:to>
                                        <p:strVal val="visible"/>
                                      </p:to>
                                    </p:set>
                                    <p:animEffect filter="dissolve" transition="in">
                                      <p:cBhvr>
                                        <p:cTn id="67" dur="500"/>
                                        <p:tgtEl>
                                          <p:spTgt spid="5373"/>
                                        </p:tgtEl>
                                      </p:cBhvr>
                                    </p:animEffect>
                                  </p:childTnLst>
                                </p:cTn>
                              </p:par>
                            </p:childTnLst>
                          </p:cTn>
                        </p:par>
                        <p:par>
                          <p:cTn id="68" fill="hold">
                            <p:stCondLst>
                              <p:cond delay="500"/>
                            </p:stCondLst>
                            <p:childTnLst>
                              <p:par>
                                <p:cTn id="69" presetClass="entr" nodeType="afterEffect" presetID="9" grpId="14" fill="hold">
                                  <p:stCondLst>
                                    <p:cond delay="0"/>
                                  </p:stCondLst>
                                  <p:iterate type="el" backwards="0">
                                    <p:tmAbs val="0"/>
                                  </p:iterate>
                                  <p:childTnLst>
                                    <p:set>
                                      <p:cBhvr>
                                        <p:cTn id="70" fill="hold"/>
                                        <p:tgtEl>
                                          <p:spTgt spid="5372"/>
                                        </p:tgtEl>
                                        <p:attrNameLst>
                                          <p:attrName>style.visibility</p:attrName>
                                        </p:attrNameLst>
                                      </p:cBhvr>
                                      <p:to>
                                        <p:strVal val="visible"/>
                                      </p:to>
                                    </p:set>
                                    <p:animEffect filter="dissolve" transition="in">
                                      <p:cBhvr>
                                        <p:cTn id="71" dur="500"/>
                                        <p:tgtEl>
                                          <p:spTgt spid="5372"/>
                                        </p:tgtEl>
                                      </p:cBhvr>
                                    </p:animEffect>
                                  </p:childTnLst>
                                </p:cTn>
                              </p:par>
                            </p:childTnLst>
                          </p:cTn>
                        </p:par>
                        <p:par>
                          <p:cTn id="72" fill="hold">
                            <p:stCondLst>
                              <p:cond delay="1000"/>
                            </p:stCondLst>
                            <p:childTnLst>
                              <p:par>
                                <p:cTn id="73" presetClass="entr" nodeType="afterEffect" presetID="9" grpId="15" fill="hold">
                                  <p:stCondLst>
                                    <p:cond delay="0"/>
                                  </p:stCondLst>
                                  <p:iterate type="el" backwards="0">
                                    <p:tmAbs val="0"/>
                                  </p:iterate>
                                  <p:childTnLst>
                                    <p:set>
                                      <p:cBhvr>
                                        <p:cTn id="74" fill="hold"/>
                                        <p:tgtEl>
                                          <p:spTgt spid="5388"/>
                                        </p:tgtEl>
                                        <p:attrNameLst>
                                          <p:attrName>style.visibility</p:attrName>
                                        </p:attrNameLst>
                                      </p:cBhvr>
                                      <p:to>
                                        <p:strVal val="visible"/>
                                      </p:to>
                                    </p:set>
                                    <p:animEffect filter="dissolve" transition="in">
                                      <p:cBhvr>
                                        <p:cTn id="75" dur="500"/>
                                        <p:tgtEl>
                                          <p:spTgt spid="5388"/>
                                        </p:tgtEl>
                                      </p:cBhvr>
                                    </p:animEffect>
                                  </p:childTnLst>
                                </p:cTn>
                              </p:par>
                            </p:childTnLst>
                          </p:cTn>
                        </p:par>
                        <p:par>
                          <p:cTn id="76" fill="hold">
                            <p:stCondLst>
                              <p:cond delay="1500"/>
                            </p:stCondLst>
                            <p:childTnLst>
                              <p:par>
                                <p:cTn id="77" presetClass="entr" nodeType="afterEffect" presetID="9" grpId="16" fill="hold">
                                  <p:stCondLst>
                                    <p:cond delay="0"/>
                                  </p:stCondLst>
                                  <p:iterate type="el" backwards="0">
                                    <p:tmAbs val="0"/>
                                  </p:iterate>
                                  <p:childTnLst>
                                    <p:set>
                                      <p:cBhvr>
                                        <p:cTn id="78" fill="hold"/>
                                        <p:tgtEl>
                                          <p:spTgt spid="5391"/>
                                        </p:tgtEl>
                                        <p:attrNameLst>
                                          <p:attrName>style.visibility</p:attrName>
                                        </p:attrNameLst>
                                      </p:cBhvr>
                                      <p:to>
                                        <p:strVal val="visible"/>
                                      </p:to>
                                    </p:set>
                                    <p:animEffect filter="dissolve" transition="in">
                                      <p:cBhvr>
                                        <p:cTn id="79" dur="500"/>
                                        <p:tgtEl>
                                          <p:spTgt spid="5391"/>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ID="9" grpId="17" fill="hold">
                                  <p:stCondLst>
                                    <p:cond delay="0"/>
                                  </p:stCondLst>
                                  <p:iterate type="el" backwards="0">
                                    <p:tmAbs val="0"/>
                                  </p:iterate>
                                  <p:childTnLst>
                                    <p:set>
                                      <p:cBhvr>
                                        <p:cTn id="83" fill="hold"/>
                                        <p:tgtEl>
                                          <p:spTgt spid="5342"/>
                                        </p:tgtEl>
                                        <p:attrNameLst>
                                          <p:attrName>style.visibility</p:attrName>
                                        </p:attrNameLst>
                                      </p:cBhvr>
                                      <p:to>
                                        <p:strVal val="visible"/>
                                      </p:to>
                                    </p:set>
                                    <p:animEffect filter="dissolve" transition="in">
                                      <p:cBhvr>
                                        <p:cTn id="84" dur="500"/>
                                        <p:tgtEl>
                                          <p:spTgt spid="5342"/>
                                        </p:tgtEl>
                                      </p:cBhvr>
                                    </p:animEffect>
                                  </p:childTnLst>
                                </p:cTn>
                              </p:par>
                            </p:childTnLst>
                          </p:cTn>
                        </p:par>
                        <p:par>
                          <p:cTn id="85" fill="hold">
                            <p:stCondLst>
                              <p:cond delay="500"/>
                            </p:stCondLst>
                            <p:childTnLst>
                              <p:par>
                                <p:cTn id="86" presetClass="entr" nodeType="afterEffect" presetID="9" grpId="18" fill="hold">
                                  <p:stCondLst>
                                    <p:cond delay="0"/>
                                  </p:stCondLst>
                                  <p:iterate type="el" backwards="0">
                                    <p:tmAbs val="0"/>
                                  </p:iterate>
                                  <p:childTnLst>
                                    <p:set>
                                      <p:cBhvr>
                                        <p:cTn id="87" fill="hold"/>
                                        <p:tgtEl>
                                          <p:spTgt spid="5345"/>
                                        </p:tgtEl>
                                        <p:attrNameLst>
                                          <p:attrName>style.visibility</p:attrName>
                                        </p:attrNameLst>
                                      </p:cBhvr>
                                      <p:to>
                                        <p:strVal val="visible"/>
                                      </p:to>
                                    </p:set>
                                    <p:animEffect filter="dissolve" transition="in">
                                      <p:cBhvr>
                                        <p:cTn id="88" dur="500"/>
                                        <p:tgtEl>
                                          <p:spTgt spid="5345"/>
                                        </p:tgtEl>
                                      </p:cBhvr>
                                    </p:animEffect>
                                  </p:childTnLst>
                                </p:cTn>
                              </p:par>
                            </p:childTnLst>
                          </p:cTn>
                        </p:par>
                        <p:par>
                          <p:cTn id="89" fill="hold">
                            <p:stCondLst>
                              <p:cond delay="1000"/>
                            </p:stCondLst>
                            <p:childTnLst>
                              <p:par>
                                <p:cTn id="90" presetClass="entr" nodeType="afterEffect" presetID="9" grpId="19" fill="hold">
                                  <p:stCondLst>
                                    <p:cond delay="0"/>
                                  </p:stCondLst>
                                  <p:iterate type="el" backwards="0">
                                    <p:tmAbs val="0"/>
                                  </p:iterate>
                                  <p:childTnLst>
                                    <p:set>
                                      <p:cBhvr>
                                        <p:cTn id="91" fill="hold"/>
                                        <p:tgtEl>
                                          <p:spTgt spid="5380"/>
                                        </p:tgtEl>
                                        <p:attrNameLst>
                                          <p:attrName>style.visibility</p:attrName>
                                        </p:attrNameLst>
                                      </p:cBhvr>
                                      <p:to>
                                        <p:strVal val="visible"/>
                                      </p:to>
                                    </p:set>
                                    <p:animEffect filter="dissolve" transition="in">
                                      <p:cBhvr>
                                        <p:cTn id="92" dur="500"/>
                                        <p:tgtEl>
                                          <p:spTgt spid="5380"/>
                                        </p:tgtEl>
                                      </p:cBhvr>
                                    </p:animEffect>
                                  </p:childTnLst>
                                </p:cTn>
                              </p:par>
                            </p:childTnLst>
                          </p:cTn>
                        </p:par>
                        <p:par>
                          <p:cTn id="93" fill="hold">
                            <p:stCondLst>
                              <p:cond delay="1500"/>
                            </p:stCondLst>
                            <p:childTnLst>
                              <p:par>
                                <p:cTn id="94" presetClass="entr" nodeType="afterEffect" presetID="9" grpId="20" fill="hold">
                                  <p:stCondLst>
                                    <p:cond delay="0"/>
                                  </p:stCondLst>
                                  <p:iterate type="el" backwards="0">
                                    <p:tmAbs val="0"/>
                                  </p:iterate>
                                  <p:childTnLst>
                                    <p:set>
                                      <p:cBhvr>
                                        <p:cTn id="95" fill="hold"/>
                                        <p:tgtEl>
                                          <p:spTgt spid="5381"/>
                                        </p:tgtEl>
                                        <p:attrNameLst>
                                          <p:attrName>style.visibility</p:attrName>
                                        </p:attrNameLst>
                                      </p:cBhvr>
                                      <p:to>
                                        <p:strVal val="visible"/>
                                      </p:to>
                                    </p:set>
                                    <p:animEffect filter="dissolve" transition="in">
                                      <p:cBhvr>
                                        <p:cTn id="96" dur="500"/>
                                        <p:tgtEl>
                                          <p:spTgt spid="5381"/>
                                        </p:tgtEl>
                                      </p:cBhvr>
                                    </p:animEffect>
                                  </p:childTnLst>
                                </p:cTn>
                              </p:par>
                            </p:childTnLst>
                          </p:cTn>
                        </p:par>
                      </p:childTnLst>
                    </p:cTn>
                  </p:par>
                  <p:par>
                    <p:cTn id="97" fill="hold">
                      <p:stCondLst>
                        <p:cond delay="indefinite"/>
                      </p:stCondLst>
                      <p:childTnLst>
                        <p:par>
                          <p:cTn id="98" fill="hold">
                            <p:stCondLst>
                              <p:cond delay="0"/>
                            </p:stCondLst>
                            <p:childTnLst>
                              <p:par>
                                <p:cTn id="99" presetClass="entr" nodeType="clickEffect" presetID="9" grpId="21" fill="hold">
                                  <p:stCondLst>
                                    <p:cond delay="0"/>
                                  </p:stCondLst>
                                  <p:iterate type="el" backwards="0">
                                    <p:tmAbs val="0"/>
                                  </p:iterate>
                                  <p:childTnLst>
                                    <p:set>
                                      <p:cBhvr>
                                        <p:cTn id="100" fill="hold"/>
                                        <p:tgtEl>
                                          <p:spTgt spid="5375"/>
                                        </p:tgtEl>
                                        <p:attrNameLst>
                                          <p:attrName>style.visibility</p:attrName>
                                        </p:attrNameLst>
                                      </p:cBhvr>
                                      <p:to>
                                        <p:strVal val="visible"/>
                                      </p:to>
                                    </p:set>
                                    <p:animEffect filter="dissolve" transition="in">
                                      <p:cBhvr>
                                        <p:cTn id="101" dur="500"/>
                                        <p:tgtEl>
                                          <p:spTgt spid="5375"/>
                                        </p:tgtEl>
                                      </p:cBhvr>
                                    </p:animEffect>
                                  </p:childTnLst>
                                </p:cTn>
                              </p:par>
                            </p:childTnLst>
                          </p:cTn>
                        </p:par>
                        <p:par>
                          <p:cTn id="102" fill="hold">
                            <p:stCondLst>
                              <p:cond delay="500"/>
                            </p:stCondLst>
                            <p:childTnLst>
                              <p:par>
                                <p:cTn id="103" presetClass="entr" nodeType="afterEffect" presetID="9" grpId="22" fill="hold">
                                  <p:stCondLst>
                                    <p:cond delay="0"/>
                                  </p:stCondLst>
                                  <p:iterate type="el" backwards="0">
                                    <p:tmAbs val="0"/>
                                  </p:iterate>
                                  <p:childTnLst>
                                    <p:set>
                                      <p:cBhvr>
                                        <p:cTn id="104" fill="hold"/>
                                        <p:tgtEl>
                                          <p:spTgt spid="5374"/>
                                        </p:tgtEl>
                                        <p:attrNameLst>
                                          <p:attrName>style.visibility</p:attrName>
                                        </p:attrNameLst>
                                      </p:cBhvr>
                                      <p:to>
                                        <p:strVal val="visible"/>
                                      </p:to>
                                    </p:set>
                                    <p:animEffect filter="dissolve" transition="in">
                                      <p:cBhvr>
                                        <p:cTn id="105" dur="500"/>
                                        <p:tgtEl>
                                          <p:spTgt spid="5374"/>
                                        </p:tgtEl>
                                      </p:cBhvr>
                                    </p:animEffect>
                                  </p:childTnLst>
                                </p:cTn>
                              </p:par>
                            </p:childTnLst>
                          </p:cTn>
                        </p:par>
                        <p:par>
                          <p:cTn id="106" fill="hold">
                            <p:stCondLst>
                              <p:cond delay="1000"/>
                            </p:stCondLst>
                            <p:childTnLst>
                              <p:par>
                                <p:cTn id="107" presetClass="entr" nodeType="afterEffect" presetID="9" grpId="23" fill="hold">
                                  <p:stCondLst>
                                    <p:cond delay="0"/>
                                  </p:stCondLst>
                                  <p:iterate type="el" backwards="0">
                                    <p:tmAbs val="0"/>
                                  </p:iterate>
                                  <p:childTnLst>
                                    <p:set>
                                      <p:cBhvr>
                                        <p:cTn id="108" fill="hold"/>
                                        <p:tgtEl>
                                          <p:spTgt spid="5394"/>
                                        </p:tgtEl>
                                        <p:attrNameLst>
                                          <p:attrName>style.visibility</p:attrName>
                                        </p:attrNameLst>
                                      </p:cBhvr>
                                      <p:to>
                                        <p:strVal val="visible"/>
                                      </p:to>
                                    </p:set>
                                    <p:animEffect filter="dissolve" transition="in">
                                      <p:cBhvr>
                                        <p:cTn id="109" dur="500"/>
                                        <p:tgtEl>
                                          <p:spTgt spid="5394"/>
                                        </p:tgtEl>
                                      </p:cBhvr>
                                    </p:animEffect>
                                  </p:childTnLst>
                                </p:cTn>
                              </p:par>
                            </p:childTnLst>
                          </p:cTn>
                        </p:par>
                        <p:par>
                          <p:cTn id="110" fill="hold">
                            <p:stCondLst>
                              <p:cond delay="1500"/>
                            </p:stCondLst>
                            <p:childTnLst>
                              <p:par>
                                <p:cTn id="111" presetClass="entr" nodeType="afterEffect" presetID="9" grpId="24" fill="hold">
                                  <p:stCondLst>
                                    <p:cond delay="0"/>
                                  </p:stCondLst>
                                  <p:iterate type="el" backwards="0">
                                    <p:tmAbs val="0"/>
                                  </p:iterate>
                                  <p:childTnLst>
                                    <p:set>
                                      <p:cBhvr>
                                        <p:cTn id="112" fill="hold"/>
                                        <p:tgtEl>
                                          <p:spTgt spid="5397"/>
                                        </p:tgtEl>
                                        <p:attrNameLst>
                                          <p:attrName>style.visibility</p:attrName>
                                        </p:attrNameLst>
                                      </p:cBhvr>
                                      <p:to>
                                        <p:strVal val="visible"/>
                                      </p:to>
                                    </p:set>
                                    <p:animEffect filter="dissolve" transition="in">
                                      <p:cBhvr>
                                        <p:cTn id="113" dur="500"/>
                                        <p:tgtEl>
                                          <p:spTgt spid="5397"/>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ID="9" grpId="25" fill="hold">
                                  <p:stCondLst>
                                    <p:cond delay="0"/>
                                  </p:stCondLst>
                                  <p:iterate type="el" backwards="0">
                                    <p:tmAbs val="0"/>
                                  </p:iterate>
                                  <p:childTnLst>
                                    <p:set>
                                      <p:cBhvr>
                                        <p:cTn id="117" fill="hold"/>
                                        <p:tgtEl>
                                          <p:spTgt spid="5351"/>
                                        </p:tgtEl>
                                        <p:attrNameLst>
                                          <p:attrName>style.visibility</p:attrName>
                                        </p:attrNameLst>
                                      </p:cBhvr>
                                      <p:to>
                                        <p:strVal val="visible"/>
                                      </p:to>
                                    </p:set>
                                    <p:animEffect filter="dissolve" transition="in">
                                      <p:cBhvr>
                                        <p:cTn id="118" dur="500"/>
                                        <p:tgtEl>
                                          <p:spTgt spid="5351"/>
                                        </p:tgtEl>
                                      </p:cBhvr>
                                    </p:animEffect>
                                  </p:childTnLst>
                                </p:cTn>
                              </p:par>
                            </p:childTnLst>
                          </p:cTn>
                        </p:par>
                        <p:par>
                          <p:cTn id="119" fill="hold">
                            <p:stCondLst>
                              <p:cond delay="500"/>
                            </p:stCondLst>
                            <p:childTnLst>
                              <p:par>
                                <p:cTn id="120" presetClass="entr" nodeType="afterEffect" presetID="9" grpId="26" fill="hold">
                                  <p:stCondLst>
                                    <p:cond delay="0"/>
                                  </p:stCondLst>
                                  <p:iterate type="el" backwards="0">
                                    <p:tmAbs val="0"/>
                                  </p:iterate>
                                  <p:childTnLst>
                                    <p:set>
                                      <p:cBhvr>
                                        <p:cTn id="121" fill="hold"/>
                                        <p:tgtEl>
                                          <p:spTgt spid="5348"/>
                                        </p:tgtEl>
                                        <p:attrNameLst>
                                          <p:attrName>style.visibility</p:attrName>
                                        </p:attrNameLst>
                                      </p:cBhvr>
                                      <p:to>
                                        <p:strVal val="visible"/>
                                      </p:to>
                                    </p:set>
                                    <p:animEffect filter="dissolve" transition="in">
                                      <p:cBhvr>
                                        <p:cTn id="122" dur="500"/>
                                        <p:tgtEl>
                                          <p:spTgt spid="5348"/>
                                        </p:tgtEl>
                                      </p:cBhvr>
                                    </p:animEffect>
                                  </p:childTnLst>
                                </p:cTn>
                              </p:par>
                            </p:childTnLst>
                          </p:cTn>
                        </p:par>
                        <p:par>
                          <p:cTn id="123" fill="hold">
                            <p:stCondLst>
                              <p:cond delay="1000"/>
                            </p:stCondLst>
                            <p:childTnLst>
                              <p:par>
                                <p:cTn id="124" presetClass="entr" nodeType="afterEffect" presetID="9" grpId="27" fill="hold">
                                  <p:stCondLst>
                                    <p:cond delay="0"/>
                                  </p:stCondLst>
                                  <p:iterate type="el" backwards="0">
                                    <p:tmAbs val="0"/>
                                  </p:iterate>
                                  <p:childTnLst>
                                    <p:set>
                                      <p:cBhvr>
                                        <p:cTn id="125" fill="hold"/>
                                        <p:tgtEl>
                                          <p:spTgt spid="5382"/>
                                        </p:tgtEl>
                                        <p:attrNameLst>
                                          <p:attrName>style.visibility</p:attrName>
                                        </p:attrNameLst>
                                      </p:cBhvr>
                                      <p:to>
                                        <p:strVal val="visible"/>
                                      </p:to>
                                    </p:set>
                                    <p:animEffect filter="dissolve" transition="in">
                                      <p:cBhvr>
                                        <p:cTn id="126" dur="500"/>
                                        <p:tgtEl>
                                          <p:spTgt spid="5382"/>
                                        </p:tgtEl>
                                      </p:cBhvr>
                                    </p:animEffect>
                                  </p:childTnLst>
                                </p:cTn>
                              </p:par>
                            </p:childTnLst>
                          </p:cTn>
                        </p:par>
                        <p:par>
                          <p:cTn id="127" fill="hold">
                            <p:stCondLst>
                              <p:cond delay="1500"/>
                            </p:stCondLst>
                            <p:childTnLst>
                              <p:par>
                                <p:cTn id="128" presetClass="entr" nodeType="afterEffect" presetID="9" grpId="28" fill="hold">
                                  <p:stCondLst>
                                    <p:cond delay="0"/>
                                  </p:stCondLst>
                                  <p:iterate type="el" backwards="0">
                                    <p:tmAbs val="0"/>
                                  </p:iterate>
                                  <p:childTnLst>
                                    <p:set>
                                      <p:cBhvr>
                                        <p:cTn id="129" fill="hold"/>
                                        <p:tgtEl>
                                          <p:spTgt spid="5383"/>
                                        </p:tgtEl>
                                        <p:attrNameLst>
                                          <p:attrName>style.visibility</p:attrName>
                                        </p:attrNameLst>
                                      </p:cBhvr>
                                      <p:to>
                                        <p:strVal val="visible"/>
                                      </p:to>
                                    </p:set>
                                    <p:animEffect filter="dissolve" transition="in">
                                      <p:cBhvr>
                                        <p:cTn id="130" dur="500"/>
                                        <p:tgtEl>
                                          <p:spTgt spid="5383"/>
                                        </p:tgtEl>
                                      </p:cBhvr>
                                    </p:animEffect>
                                  </p:childTnLst>
                                </p:cTn>
                              </p:par>
                            </p:childTnLst>
                          </p:cTn>
                        </p:par>
                      </p:childTnLst>
                    </p:cTn>
                  </p:par>
                  <p:par>
                    <p:cTn id="131" fill="hold">
                      <p:stCondLst>
                        <p:cond delay="indefinite"/>
                      </p:stCondLst>
                      <p:childTnLst>
                        <p:par>
                          <p:cTn id="132" fill="hold">
                            <p:stCondLst>
                              <p:cond delay="0"/>
                            </p:stCondLst>
                            <p:childTnLst>
                              <p:par>
                                <p:cTn id="133" presetClass="entr" nodeType="clickEffect" presetID="9" grpId="29" fill="hold">
                                  <p:stCondLst>
                                    <p:cond delay="0"/>
                                  </p:stCondLst>
                                  <p:iterate type="el" backwards="0">
                                    <p:tmAbs val="0"/>
                                  </p:iterate>
                                  <p:childTnLst>
                                    <p:set>
                                      <p:cBhvr>
                                        <p:cTn id="134" fill="hold"/>
                                        <p:tgtEl>
                                          <p:spTgt spid="5377"/>
                                        </p:tgtEl>
                                        <p:attrNameLst>
                                          <p:attrName>style.visibility</p:attrName>
                                        </p:attrNameLst>
                                      </p:cBhvr>
                                      <p:to>
                                        <p:strVal val="visible"/>
                                      </p:to>
                                    </p:set>
                                    <p:animEffect filter="dissolve" transition="in">
                                      <p:cBhvr>
                                        <p:cTn id="135" dur="500"/>
                                        <p:tgtEl>
                                          <p:spTgt spid="5377"/>
                                        </p:tgtEl>
                                      </p:cBhvr>
                                    </p:animEffect>
                                  </p:childTnLst>
                                </p:cTn>
                              </p:par>
                            </p:childTnLst>
                          </p:cTn>
                        </p:par>
                        <p:par>
                          <p:cTn id="136" fill="hold">
                            <p:stCondLst>
                              <p:cond delay="500"/>
                            </p:stCondLst>
                            <p:childTnLst>
                              <p:par>
                                <p:cTn id="137" presetClass="entr" nodeType="afterEffect" presetID="9" grpId="30" fill="hold">
                                  <p:stCondLst>
                                    <p:cond delay="0"/>
                                  </p:stCondLst>
                                  <p:iterate type="el" backwards="0">
                                    <p:tmAbs val="0"/>
                                  </p:iterate>
                                  <p:childTnLst>
                                    <p:set>
                                      <p:cBhvr>
                                        <p:cTn id="138" fill="hold"/>
                                        <p:tgtEl>
                                          <p:spTgt spid="5376"/>
                                        </p:tgtEl>
                                        <p:attrNameLst>
                                          <p:attrName>style.visibility</p:attrName>
                                        </p:attrNameLst>
                                      </p:cBhvr>
                                      <p:to>
                                        <p:strVal val="visible"/>
                                      </p:to>
                                    </p:set>
                                    <p:animEffect filter="dissolve" transition="in">
                                      <p:cBhvr>
                                        <p:cTn id="139" dur="500"/>
                                        <p:tgtEl>
                                          <p:spTgt spid="5376"/>
                                        </p:tgtEl>
                                      </p:cBhvr>
                                    </p:animEffect>
                                  </p:childTnLst>
                                </p:cTn>
                              </p:par>
                            </p:childTnLst>
                          </p:cTn>
                        </p:par>
                        <p:par>
                          <p:cTn id="140" fill="hold">
                            <p:stCondLst>
                              <p:cond delay="1000"/>
                            </p:stCondLst>
                            <p:childTnLst>
                              <p:par>
                                <p:cTn id="141" presetClass="entr" nodeType="afterEffect" presetID="9" grpId="31" fill="hold">
                                  <p:stCondLst>
                                    <p:cond delay="0"/>
                                  </p:stCondLst>
                                  <p:iterate type="el" backwards="0">
                                    <p:tmAbs val="0"/>
                                  </p:iterate>
                                  <p:childTnLst>
                                    <p:set>
                                      <p:cBhvr>
                                        <p:cTn id="142" fill="hold"/>
                                        <p:tgtEl>
                                          <p:spTgt spid="5400"/>
                                        </p:tgtEl>
                                        <p:attrNameLst>
                                          <p:attrName>style.visibility</p:attrName>
                                        </p:attrNameLst>
                                      </p:cBhvr>
                                      <p:to>
                                        <p:strVal val="visible"/>
                                      </p:to>
                                    </p:set>
                                    <p:animEffect filter="dissolve" transition="in">
                                      <p:cBhvr>
                                        <p:cTn id="143" dur="500"/>
                                        <p:tgtEl>
                                          <p:spTgt spid="5400"/>
                                        </p:tgtEl>
                                      </p:cBhvr>
                                    </p:animEffect>
                                  </p:childTnLst>
                                </p:cTn>
                              </p:par>
                            </p:childTnLst>
                          </p:cTn>
                        </p:par>
                        <p:par>
                          <p:cTn id="144" fill="hold">
                            <p:stCondLst>
                              <p:cond delay="1500"/>
                            </p:stCondLst>
                            <p:childTnLst>
                              <p:par>
                                <p:cTn id="145" presetClass="entr" nodeType="afterEffect" presetID="9" grpId="32" fill="hold">
                                  <p:stCondLst>
                                    <p:cond delay="0"/>
                                  </p:stCondLst>
                                  <p:iterate type="el" backwards="0">
                                    <p:tmAbs val="0"/>
                                  </p:iterate>
                                  <p:childTnLst>
                                    <p:set>
                                      <p:cBhvr>
                                        <p:cTn id="146" fill="hold"/>
                                        <p:tgtEl>
                                          <p:spTgt spid="5403"/>
                                        </p:tgtEl>
                                        <p:attrNameLst>
                                          <p:attrName>style.visibility</p:attrName>
                                        </p:attrNameLst>
                                      </p:cBhvr>
                                      <p:to>
                                        <p:strVal val="visible"/>
                                      </p:to>
                                    </p:set>
                                    <p:animEffect filter="dissolve" transition="in">
                                      <p:cBhvr>
                                        <p:cTn id="147" dur="500"/>
                                        <p:tgtEl>
                                          <p:spTgt spid="5403"/>
                                        </p:tgtEl>
                                      </p:cBhvr>
                                    </p:animEffect>
                                  </p:childTnLst>
                                </p:cTn>
                              </p:par>
                            </p:childTnLst>
                          </p:cTn>
                        </p:par>
                      </p:childTnLst>
                    </p:cTn>
                  </p:par>
                  <p:par>
                    <p:cTn id="148" fill="hold">
                      <p:stCondLst>
                        <p:cond delay="indefinite"/>
                      </p:stCondLst>
                      <p:childTnLst>
                        <p:par>
                          <p:cTn id="149" fill="hold">
                            <p:stCondLst>
                              <p:cond delay="0"/>
                            </p:stCondLst>
                            <p:childTnLst>
                              <p:par>
                                <p:cTn id="150" presetClass="entr" nodeType="clickEffect" presetID="9" grpId="33" fill="hold">
                                  <p:stCondLst>
                                    <p:cond delay="0"/>
                                  </p:stCondLst>
                                  <p:iterate type="el" backwards="0">
                                    <p:tmAbs val="0"/>
                                  </p:iterate>
                                  <p:childTnLst>
                                    <p:set>
                                      <p:cBhvr>
                                        <p:cTn id="151" fill="hold"/>
                                        <p:tgtEl>
                                          <p:spTgt spid="5357"/>
                                        </p:tgtEl>
                                        <p:attrNameLst>
                                          <p:attrName>style.visibility</p:attrName>
                                        </p:attrNameLst>
                                      </p:cBhvr>
                                      <p:to>
                                        <p:strVal val="visible"/>
                                      </p:to>
                                    </p:set>
                                    <p:animEffect filter="dissolve" transition="in">
                                      <p:cBhvr>
                                        <p:cTn id="152" dur="500"/>
                                        <p:tgtEl>
                                          <p:spTgt spid="5357"/>
                                        </p:tgtEl>
                                      </p:cBhvr>
                                    </p:animEffect>
                                  </p:childTnLst>
                                </p:cTn>
                              </p:par>
                            </p:childTnLst>
                          </p:cTn>
                        </p:par>
                        <p:par>
                          <p:cTn id="153" fill="hold">
                            <p:stCondLst>
                              <p:cond delay="500"/>
                            </p:stCondLst>
                            <p:childTnLst>
                              <p:par>
                                <p:cTn id="154" presetClass="entr" nodeType="afterEffect" presetID="9" grpId="34" fill="hold">
                                  <p:stCondLst>
                                    <p:cond delay="0"/>
                                  </p:stCondLst>
                                  <p:iterate type="el" backwards="0">
                                    <p:tmAbs val="0"/>
                                  </p:iterate>
                                  <p:childTnLst>
                                    <p:set>
                                      <p:cBhvr>
                                        <p:cTn id="155" fill="hold"/>
                                        <p:tgtEl>
                                          <p:spTgt spid="5354"/>
                                        </p:tgtEl>
                                        <p:attrNameLst>
                                          <p:attrName>style.visibility</p:attrName>
                                        </p:attrNameLst>
                                      </p:cBhvr>
                                      <p:to>
                                        <p:strVal val="visible"/>
                                      </p:to>
                                    </p:set>
                                    <p:animEffect filter="dissolve" transition="in">
                                      <p:cBhvr>
                                        <p:cTn id="156" dur="500"/>
                                        <p:tgtEl>
                                          <p:spTgt spid="5354"/>
                                        </p:tgtEl>
                                      </p:cBhvr>
                                    </p:animEffect>
                                  </p:childTnLst>
                                </p:cTn>
                              </p:par>
                            </p:childTnLst>
                          </p:cTn>
                        </p:par>
                        <p:par>
                          <p:cTn id="157" fill="hold">
                            <p:stCondLst>
                              <p:cond delay="1000"/>
                            </p:stCondLst>
                            <p:childTnLst>
                              <p:par>
                                <p:cTn id="158" presetClass="entr" nodeType="afterEffect" presetID="9" grpId="35" fill="hold">
                                  <p:stCondLst>
                                    <p:cond delay="0"/>
                                  </p:stCondLst>
                                  <p:iterate type="el" backwards="0">
                                    <p:tmAbs val="0"/>
                                  </p:iterate>
                                  <p:childTnLst>
                                    <p:set>
                                      <p:cBhvr>
                                        <p:cTn id="159" fill="hold"/>
                                        <p:tgtEl>
                                          <p:spTgt spid="5384"/>
                                        </p:tgtEl>
                                        <p:attrNameLst>
                                          <p:attrName>style.visibility</p:attrName>
                                        </p:attrNameLst>
                                      </p:cBhvr>
                                      <p:to>
                                        <p:strVal val="visible"/>
                                      </p:to>
                                    </p:set>
                                    <p:animEffect filter="dissolve" transition="in">
                                      <p:cBhvr>
                                        <p:cTn id="160" dur="500"/>
                                        <p:tgtEl>
                                          <p:spTgt spid="5384"/>
                                        </p:tgtEl>
                                      </p:cBhvr>
                                    </p:animEffect>
                                  </p:childTnLst>
                                </p:cTn>
                              </p:par>
                            </p:childTnLst>
                          </p:cTn>
                        </p:par>
                        <p:par>
                          <p:cTn id="161" fill="hold">
                            <p:stCondLst>
                              <p:cond delay="1500"/>
                            </p:stCondLst>
                            <p:childTnLst>
                              <p:par>
                                <p:cTn id="162" presetClass="entr" nodeType="afterEffect" presetID="9" grpId="36" fill="hold">
                                  <p:stCondLst>
                                    <p:cond delay="0"/>
                                  </p:stCondLst>
                                  <p:iterate type="el" backwards="0">
                                    <p:tmAbs val="0"/>
                                  </p:iterate>
                                  <p:childTnLst>
                                    <p:set>
                                      <p:cBhvr>
                                        <p:cTn id="163" fill="hold"/>
                                        <p:tgtEl>
                                          <p:spTgt spid="5385"/>
                                        </p:tgtEl>
                                        <p:attrNameLst>
                                          <p:attrName>style.visibility</p:attrName>
                                        </p:attrNameLst>
                                      </p:cBhvr>
                                      <p:to>
                                        <p:strVal val="visible"/>
                                      </p:to>
                                    </p:set>
                                    <p:animEffect filter="dissolve" transition="in">
                                      <p:cBhvr>
                                        <p:cTn id="164" dur="500"/>
                                        <p:tgtEl>
                                          <p:spTgt spid="538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373" grpId="13"/>
      <p:bldP build="whole" bldLvl="1" animBg="1" rev="0" advAuto="0" spid="5376" grpId="30"/>
      <p:bldP build="whole" bldLvl="1" animBg="1" rev="0" advAuto="0" spid="5397" grpId="24"/>
      <p:bldP build="whole" bldLvl="1" animBg="1" rev="0" advAuto="0" spid="5369" grpId="7"/>
      <p:bldP build="whole" bldLvl="1" animBg="1" rev="0" advAuto="0" spid="5381" grpId="20"/>
      <p:bldP build="whole" bldLvl="1" animBg="1" rev="0" advAuto="0" spid="5428" grpId="4"/>
      <p:bldP build="whole" bldLvl="1" animBg="1" rev="0" advAuto="0" spid="5348" grpId="26"/>
      <p:bldP build="whole" bldLvl="1" animBg="1" rev="0" advAuto="0" spid="5351" grpId="25"/>
      <p:bldP build="whole" bldLvl="1" animBg="1" rev="0" advAuto="0" spid="5391" grpId="16"/>
      <p:bldP build="whole" bldLvl="1" animBg="1" rev="0" advAuto="0" spid="5357" grpId="33"/>
      <p:bldP build="whole" bldLvl="1" animBg="1" rev="0" advAuto="0" spid="5383" grpId="28"/>
      <p:bldP build="whole" bldLvl="1" animBg="1" rev="0" advAuto="0" spid="5403" grpId="32"/>
      <p:bldP build="whole" bldLvl="1" animBg="1" rev="0" advAuto="0" spid="5345" grpId="18"/>
      <p:bldP build="whole" bldLvl="1" animBg="1" rev="0" advAuto="0" spid="5360" grpId="8"/>
      <p:bldP build="whole" bldLvl="1" animBg="1" rev="0" advAuto="0" spid="5354" grpId="34"/>
      <p:bldP build="whole" bldLvl="1" animBg="1" rev="0" advAuto="0" spid="5384" grpId="35"/>
      <p:bldP build="whole" bldLvl="1" animBg="1" rev="0" advAuto="0" spid="5394" grpId="23"/>
      <p:bldP build="whole" bldLvl="1" animBg="1" rev="0" advAuto="0" spid="5385" grpId="36"/>
      <p:bldP build="whole" bldLvl="1" animBg="1" rev="0" advAuto="0" spid="5379" grpId="12"/>
      <p:bldP build="whole" bldLvl="1" animBg="1" rev="0" advAuto="0" spid="5370" grpId="5"/>
      <p:bldP build="whole" bldLvl="1" animBg="1" rev="0" advAuto="0" spid="5378" grpId="11"/>
      <p:bldP build="whole" bldLvl="1" animBg="1" rev="0" advAuto="0" spid="5382" grpId="27"/>
      <p:bldP build="whole" bldLvl="1" animBg="1" rev="0" advAuto="0" spid="5374" grpId="22"/>
      <p:bldP build="whole" bldLvl="1" animBg="1" rev="0" advAuto="0" spid="5366" grpId="3"/>
      <p:bldP build="p" bldLvl="1" animBg="1" rev="0" advAuto="0" spid="5362" grpId="2"/>
      <p:bldP build="whole" bldLvl="1" animBg="1" rev="0" advAuto="0" spid="5375" grpId="21"/>
      <p:bldP build="whole" bldLvl="1" animBg="1" rev="0" advAuto="0" spid="5380" grpId="19"/>
      <p:bldP build="whole" bldLvl="1" animBg="1" rev="0" advAuto="0" spid="5377" grpId="29"/>
      <p:bldP build="whole" bldLvl="1" animBg="1" rev="0" advAuto="0" spid="5372" grpId="14"/>
      <p:bldP build="whole" bldLvl="1" animBg="1" rev="0" advAuto="0" spid="5339" grpId="9"/>
      <p:bldP build="p" bldLvl="1" animBg="1" rev="0" advAuto="0" spid="5361" grpId="1"/>
      <p:bldP build="whole" bldLvl="1" animBg="1" rev="0" advAuto="0" spid="5388" grpId="15"/>
      <p:bldP build="whole" bldLvl="1" animBg="1" rev="0" advAuto="0" spid="5371" grpId="6"/>
      <p:bldP build="whole" bldLvl="1" animBg="1" rev="0" advAuto="0" spid="5342" grpId="17"/>
      <p:bldP build="whole" bldLvl="1" animBg="1" rev="0" advAuto="0" spid="5400" grpId="31"/>
      <p:bldP build="whole" bldLvl="1" animBg="1" rev="0" advAuto="0" spid="5336" grpId="10"/>
    </p:bldLst>
  </p:timing>
</p:sld>
</file>

<file path=ppt/slides/slide8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430" name="Shape 5430"/>
          <p:cNvSpPr/>
          <p:nvPr>
            <p:ph type="body" sz="quarter" idx="1"/>
          </p:nvPr>
        </p:nvSpPr>
        <p:spPr>
          <a:prstGeom prst="rect">
            <a:avLst/>
          </a:prstGeom>
        </p:spPr>
        <p:txBody>
          <a:bodyPr/>
          <a:lstStyle/>
          <a:p>
            <a:pPr/>
            <a:r>
              <a:t>Creative Bubble Mind Mapping</a:t>
            </a:r>
          </a:p>
        </p:txBody>
      </p:sp>
      <p:sp>
        <p:nvSpPr>
          <p:cNvPr id="5431" name="Shape 5431"/>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432" name="Shape 5432"/>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5433" name="Shape 5433"/>
          <p:cNvSpPr/>
          <p:nvPr/>
        </p:nvSpPr>
        <p:spPr>
          <a:xfrm flipH="1" flipV="1">
            <a:off x="8364059" y="3334270"/>
            <a:ext cx="1550843" cy="911736"/>
          </a:xfrm>
          <a:prstGeom prst="line">
            <a:avLst/>
          </a:prstGeom>
          <a:ln w="12700">
            <a:solidFill>
              <a:srgbClr val="BFBFBF"/>
            </a:solidFill>
            <a:prstDash val="dash"/>
            <a:miter/>
          </a:ln>
        </p:spPr>
        <p:txBody>
          <a:bodyPr lIns="45719" rIns="45719"/>
          <a:lstStyle/>
          <a:p>
            <a:pPr/>
          </a:p>
        </p:txBody>
      </p:sp>
      <p:sp>
        <p:nvSpPr>
          <p:cNvPr id="5434" name="Shape 5434"/>
          <p:cNvSpPr/>
          <p:nvPr/>
        </p:nvSpPr>
        <p:spPr>
          <a:xfrm flipH="1">
            <a:off x="2388175" y="2745126"/>
            <a:ext cx="649933" cy="862998"/>
          </a:xfrm>
          <a:prstGeom prst="line">
            <a:avLst/>
          </a:prstGeom>
          <a:ln w="12700">
            <a:solidFill>
              <a:srgbClr val="BFBFBF"/>
            </a:solidFill>
            <a:prstDash val="dash"/>
            <a:miter/>
          </a:ln>
        </p:spPr>
        <p:txBody>
          <a:bodyPr lIns="45719" rIns="45719"/>
          <a:lstStyle/>
          <a:p>
            <a:pPr/>
          </a:p>
        </p:txBody>
      </p:sp>
      <p:sp>
        <p:nvSpPr>
          <p:cNvPr id="5435" name="Shape 5435"/>
          <p:cNvSpPr/>
          <p:nvPr/>
        </p:nvSpPr>
        <p:spPr>
          <a:xfrm flipH="1" flipV="1">
            <a:off x="2030297" y="2473332"/>
            <a:ext cx="1007480" cy="293567"/>
          </a:xfrm>
          <a:prstGeom prst="line">
            <a:avLst/>
          </a:prstGeom>
          <a:ln w="12700">
            <a:solidFill>
              <a:srgbClr val="BFBFBF"/>
            </a:solidFill>
            <a:prstDash val="dash"/>
            <a:miter/>
          </a:ln>
        </p:spPr>
        <p:txBody>
          <a:bodyPr lIns="45719" rIns="45719"/>
          <a:lstStyle/>
          <a:p>
            <a:pPr/>
          </a:p>
        </p:txBody>
      </p:sp>
      <p:sp>
        <p:nvSpPr>
          <p:cNvPr id="5436" name="Shape 5436"/>
          <p:cNvSpPr/>
          <p:nvPr/>
        </p:nvSpPr>
        <p:spPr>
          <a:xfrm flipH="1">
            <a:off x="8269496" y="2489086"/>
            <a:ext cx="1690917" cy="789652"/>
          </a:xfrm>
          <a:prstGeom prst="line">
            <a:avLst/>
          </a:prstGeom>
          <a:ln w="12700">
            <a:solidFill>
              <a:srgbClr val="BFBFBF"/>
            </a:solidFill>
            <a:prstDash val="dash"/>
            <a:miter/>
          </a:ln>
        </p:spPr>
        <p:txBody>
          <a:bodyPr lIns="45719" rIns="45719"/>
          <a:lstStyle/>
          <a:p>
            <a:pPr/>
          </a:p>
        </p:txBody>
      </p:sp>
      <p:sp>
        <p:nvSpPr>
          <p:cNvPr id="5437" name="Shape 5437"/>
          <p:cNvSpPr/>
          <p:nvPr/>
        </p:nvSpPr>
        <p:spPr>
          <a:xfrm flipV="1">
            <a:off x="2856657" y="3448233"/>
            <a:ext cx="3155038" cy="1273136"/>
          </a:xfrm>
          <a:prstGeom prst="line">
            <a:avLst/>
          </a:prstGeom>
          <a:ln w="12700">
            <a:solidFill>
              <a:srgbClr val="BFBFBF"/>
            </a:solidFill>
            <a:miter/>
          </a:ln>
        </p:spPr>
        <p:txBody>
          <a:bodyPr lIns="45719" rIns="45719"/>
          <a:lstStyle/>
          <a:p>
            <a:pPr/>
          </a:p>
        </p:txBody>
      </p:sp>
      <p:grpSp>
        <p:nvGrpSpPr>
          <p:cNvPr id="5443" name="Group 5443"/>
          <p:cNvGrpSpPr/>
          <p:nvPr/>
        </p:nvGrpSpPr>
        <p:grpSpPr>
          <a:xfrm>
            <a:off x="3039778" y="1983688"/>
            <a:ext cx="6516355" cy="3069134"/>
            <a:chOff x="0" y="0"/>
            <a:chExt cx="6516353" cy="3069133"/>
          </a:xfrm>
        </p:grpSpPr>
        <p:sp>
          <p:nvSpPr>
            <p:cNvPr id="5438" name="Shape 5438"/>
            <p:cNvSpPr/>
            <p:nvPr/>
          </p:nvSpPr>
          <p:spPr>
            <a:xfrm flipH="1">
              <a:off x="5201585" y="118909"/>
              <a:ext cx="679786" cy="1108826"/>
            </a:xfrm>
            <a:prstGeom prst="line">
              <a:avLst/>
            </a:prstGeom>
            <a:noFill/>
            <a:ln w="12700" cap="flat">
              <a:solidFill>
                <a:srgbClr val="BFBFBF"/>
              </a:solidFill>
              <a:prstDash val="dash"/>
              <a:miter lim="800000"/>
            </a:ln>
            <a:effectLst/>
          </p:spPr>
          <p:txBody>
            <a:bodyPr wrap="square" lIns="45719" tIns="45719" rIns="45719" bIns="45719" numCol="1" anchor="t">
              <a:noAutofit/>
            </a:bodyPr>
            <a:lstStyle/>
            <a:p>
              <a:pPr/>
            </a:p>
          </p:txBody>
        </p:sp>
        <p:sp>
          <p:nvSpPr>
            <p:cNvPr id="5439" name="Shape 5439"/>
            <p:cNvSpPr/>
            <p:nvPr/>
          </p:nvSpPr>
          <p:spPr>
            <a:xfrm flipH="1">
              <a:off x="5143811" y="1246555"/>
              <a:ext cx="1372544" cy="91946"/>
            </a:xfrm>
            <a:prstGeom prst="line">
              <a:avLst/>
            </a:prstGeom>
            <a:noFill/>
            <a:ln w="12700" cap="flat">
              <a:solidFill>
                <a:srgbClr val="BFBFBF"/>
              </a:solidFill>
              <a:prstDash val="dash"/>
              <a:miter lim="800000"/>
            </a:ln>
            <a:effectLst/>
          </p:spPr>
          <p:txBody>
            <a:bodyPr wrap="square" lIns="45719" tIns="45719" rIns="45719" bIns="45719" numCol="1" anchor="t">
              <a:noAutofit/>
            </a:bodyPr>
            <a:lstStyle/>
            <a:p>
              <a:pPr/>
            </a:p>
          </p:txBody>
        </p:sp>
        <p:sp>
          <p:nvSpPr>
            <p:cNvPr id="5440" name="Shape 5440"/>
            <p:cNvSpPr/>
            <p:nvPr/>
          </p:nvSpPr>
          <p:spPr>
            <a:xfrm flipH="1" flipV="1">
              <a:off x="4709327" y="2431222"/>
              <a:ext cx="503653" cy="637912"/>
            </a:xfrm>
            <a:prstGeom prst="line">
              <a:avLst/>
            </a:prstGeom>
            <a:noFill/>
            <a:ln w="12700" cap="flat">
              <a:solidFill>
                <a:srgbClr val="BFBFBF"/>
              </a:solidFill>
              <a:prstDash val="dash"/>
              <a:miter lim="800000"/>
            </a:ln>
            <a:effectLst/>
          </p:spPr>
          <p:txBody>
            <a:bodyPr wrap="square" lIns="45719" tIns="45719" rIns="45719" bIns="45719" numCol="1" anchor="t">
              <a:noAutofit/>
            </a:bodyPr>
            <a:lstStyle/>
            <a:p>
              <a:pPr/>
            </a:p>
          </p:txBody>
        </p:sp>
        <p:sp>
          <p:nvSpPr>
            <p:cNvPr id="5441" name="Shape 5441"/>
            <p:cNvSpPr/>
            <p:nvPr/>
          </p:nvSpPr>
          <p:spPr>
            <a:xfrm flipH="1" flipV="1">
              <a:off x="284098" y="0"/>
              <a:ext cx="904055" cy="566479"/>
            </a:xfrm>
            <a:prstGeom prst="line">
              <a:avLst/>
            </a:prstGeom>
            <a:noFill/>
            <a:ln w="12700" cap="flat">
              <a:solidFill>
                <a:srgbClr val="BFBFBF"/>
              </a:solidFill>
              <a:prstDash val="dash"/>
              <a:miter lim="800000"/>
            </a:ln>
            <a:effectLst/>
          </p:spPr>
          <p:txBody>
            <a:bodyPr wrap="square" lIns="45719" tIns="45719" rIns="45719" bIns="45719" numCol="1" anchor="t">
              <a:noAutofit/>
            </a:bodyPr>
            <a:lstStyle/>
            <a:p>
              <a:pPr/>
            </a:p>
          </p:txBody>
        </p:sp>
        <p:sp>
          <p:nvSpPr>
            <p:cNvPr id="5442" name="Shape 5442"/>
            <p:cNvSpPr/>
            <p:nvPr/>
          </p:nvSpPr>
          <p:spPr>
            <a:xfrm flipH="1">
              <a:off x="0" y="573350"/>
              <a:ext cx="1193685" cy="158099"/>
            </a:xfrm>
            <a:prstGeom prst="line">
              <a:avLst/>
            </a:prstGeom>
            <a:noFill/>
            <a:ln w="12700" cap="flat">
              <a:solidFill>
                <a:srgbClr val="BFBFBF"/>
              </a:solidFill>
              <a:prstDash val="dash"/>
              <a:miter lim="800000"/>
            </a:ln>
            <a:effectLst/>
          </p:spPr>
          <p:txBody>
            <a:bodyPr wrap="square" lIns="45719" tIns="45719" rIns="45719" bIns="45719" numCol="1" anchor="t">
              <a:noAutofit/>
            </a:bodyPr>
            <a:lstStyle/>
            <a:p>
              <a:pPr/>
            </a:p>
          </p:txBody>
        </p:sp>
      </p:grpSp>
      <p:grpSp>
        <p:nvGrpSpPr>
          <p:cNvPr id="5458" name="Group 5458"/>
          <p:cNvGrpSpPr/>
          <p:nvPr/>
        </p:nvGrpSpPr>
        <p:grpSpPr>
          <a:xfrm>
            <a:off x="3165616" y="1837438"/>
            <a:ext cx="5545222" cy="3409966"/>
            <a:chOff x="0" y="0"/>
            <a:chExt cx="5545220" cy="3409964"/>
          </a:xfrm>
        </p:grpSpPr>
        <p:sp>
          <p:nvSpPr>
            <p:cNvPr id="5444" name="Shape 5444"/>
            <p:cNvSpPr/>
            <p:nvPr/>
          </p:nvSpPr>
          <p:spPr>
            <a:xfrm>
              <a:off x="1376557" y="869277"/>
              <a:ext cx="1472209" cy="723952"/>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45" name="Shape 5445"/>
            <p:cNvSpPr/>
            <p:nvPr/>
          </p:nvSpPr>
          <p:spPr>
            <a:xfrm>
              <a:off x="508734" y="1535740"/>
              <a:ext cx="2340032" cy="57488"/>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46" name="Shape 5446"/>
            <p:cNvSpPr/>
            <p:nvPr/>
          </p:nvSpPr>
          <p:spPr>
            <a:xfrm flipV="1">
              <a:off x="-1" y="1613333"/>
              <a:ext cx="2848767" cy="556660"/>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47" name="Shape 5447"/>
            <p:cNvSpPr/>
            <p:nvPr/>
          </p:nvSpPr>
          <p:spPr>
            <a:xfrm flipV="1">
              <a:off x="1501665" y="1613334"/>
              <a:ext cx="1347101" cy="890329"/>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48" name="Shape 5448"/>
            <p:cNvSpPr/>
            <p:nvPr/>
          </p:nvSpPr>
          <p:spPr>
            <a:xfrm flipV="1">
              <a:off x="1494711" y="1602230"/>
              <a:ext cx="1354055" cy="1807736"/>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49" name="Shape 5449"/>
            <p:cNvSpPr/>
            <p:nvPr/>
          </p:nvSpPr>
          <p:spPr>
            <a:xfrm flipV="1">
              <a:off x="2373547" y="1593228"/>
              <a:ext cx="472531" cy="1601648"/>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50" name="Shape 5450"/>
            <p:cNvSpPr/>
            <p:nvPr/>
          </p:nvSpPr>
          <p:spPr>
            <a:xfrm flipH="1" flipV="1">
              <a:off x="2846078" y="1570153"/>
              <a:ext cx="607345" cy="1296160"/>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51" name="Shape 5451"/>
            <p:cNvSpPr/>
            <p:nvPr/>
          </p:nvSpPr>
          <p:spPr>
            <a:xfrm flipH="1" flipV="1">
              <a:off x="2846078" y="1593229"/>
              <a:ext cx="1737409" cy="984245"/>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52" name="Shape 5452"/>
            <p:cNvSpPr/>
            <p:nvPr/>
          </p:nvSpPr>
          <p:spPr>
            <a:xfrm flipH="1" flipV="1">
              <a:off x="2860596" y="1602230"/>
              <a:ext cx="2684625" cy="616003"/>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53" name="Shape 5453"/>
            <p:cNvSpPr/>
            <p:nvPr/>
          </p:nvSpPr>
          <p:spPr>
            <a:xfrm flipH="1">
              <a:off x="2872427" y="1383672"/>
              <a:ext cx="1998476" cy="227522"/>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54" name="Shape 5454"/>
            <p:cNvSpPr/>
            <p:nvPr/>
          </p:nvSpPr>
          <p:spPr>
            <a:xfrm flipH="1">
              <a:off x="2855345" y="943831"/>
              <a:ext cx="1438640" cy="657962"/>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55" name="Shape 5455"/>
            <p:cNvSpPr/>
            <p:nvPr/>
          </p:nvSpPr>
          <p:spPr>
            <a:xfrm flipH="1">
              <a:off x="2853048" y="80812"/>
              <a:ext cx="1226707" cy="1532304"/>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56" name="Shape 5456"/>
            <p:cNvSpPr/>
            <p:nvPr/>
          </p:nvSpPr>
          <p:spPr>
            <a:xfrm>
              <a:off x="2846077" y="247707"/>
              <a:ext cx="18803" cy="1332894"/>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sp>
          <p:nvSpPr>
            <p:cNvPr id="5457" name="Shape 5457"/>
            <p:cNvSpPr/>
            <p:nvPr/>
          </p:nvSpPr>
          <p:spPr>
            <a:xfrm>
              <a:off x="1898447" y="0"/>
              <a:ext cx="972983" cy="1612896"/>
            </a:xfrm>
            <a:prstGeom prst="line">
              <a:avLst/>
            </a:prstGeom>
            <a:noFill/>
            <a:ln w="12700" cap="flat">
              <a:solidFill>
                <a:srgbClr val="BFBFBF"/>
              </a:solidFill>
              <a:prstDash val="solid"/>
              <a:miter lim="800000"/>
            </a:ln>
            <a:effectLst/>
          </p:spPr>
          <p:txBody>
            <a:bodyPr wrap="square" lIns="45719" tIns="45719" rIns="45719" bIns="45719" numCol="1" anchor="t">
              <a:noAutofit/>
            </a:bodyPr>
            <a:lstStyle/>
            <a:p>
              <a:pPr/>
            </a:p>
          </p:txBody>
        </p:sp>
      </p:grpSp>
      <p:grpSp>
        <p:nvGrpSpPr>
          <p:cNvPr id="5461" name="Group 5461"/>
          <p:cNvGrpSpPr/>
          <p:nvPr/>
        </p:nvGrpSpPr>
        <p:grpSpPr>
          <a:xfrm>
            <a:off x="5290430" y="2706715"/>
            <a:ext cx="1447907" cy="1447906"/>
            <a:chOff x="0" y="0"/>
            <a:chExt cx="1447906" cy="1447904"/>
          </a:xfrm>
        </p:grpSpPr>
        <p:sp>
          <p:nvSpPr>
            <p:cNvPr id="5459" name="Shape 5459"/>
            <p:cNvSpPr/>
            <p:nvPr/>
          </p:nvSpPr>
          <p:spPr>
            <a:xfrm>
              <a:off x="-1" y="-1"/>
              <a:ext cx="1447908" cy="1447906"/>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5460" name="Shape 5460"/>
            <p:cNvSpPr/>
            <p:nvPr/>
          </p:nvSpPr>
          <p:spPr>
            <a:xfrm>
              <a:off x="212040" y="444551"/>
              <a:ext cx="1023826" cy="558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p>
              <a:pPr algn="ctr">
                <a:defRPr>
                  <a:solidFill>
                    <a:srgbClr val="FFFFFF"/>
                  </a:solidFill>
                  <a:latin typeface="Lato Bold"/>
                  <a:ea typeface="Lato Bold"/>
                  <a:cs typeface="Lato Bold"/>
                  <a:sym typeface="Lato Bold"/>
                </a:defRPr>
              </a:pPr>
              <a:r>
                <a:t>Mind</a:t>
              </a:r>
            </a:p>
            <a:p>
              <a:pPr algn="ctr">
                <a:defRPr>
                  <a:solidFill>
                    <a:srgbClr val="FFFFFF"/>
                  </a:solidFill>
                  <a:latin typeface="Lato Bold"/>
                  <a:ea typeface="Lato Bold"/>
                  <a:cs typeface="Lato Bold"/>
                  <a:sym typeface="Lato Bold"/>
                </a:defRPr>
              </a:pPr>
              <a:r>
                <a:t>Mapping</a:t>
              </a:r>
            </a:p>
          </p:txBody>
        </p:sp>
      </p:grpSp>
      <p:grpSp>
        <p:nvGrpSpPr>
          <p:cNvPr id="5464" name="Group 5464"/>
          <p:cNvGrpSpPr/>
          <p:nvPr/>
        </p:nvGrpSpPr>
        <p:grpSpPr>
          <a:xfrm>
            <a:off x="3674350" y="1976816"/>
            <a:ext cx="1103399" cy="1103396"/>
            <a:chOff x="0" y="0"/>
            <a:chExt cx="1103398" cy="1103395"/>
          </a:xfrm>
        </p:grpSpPr>
        <p:sp>
          <p:nvSpPr>
            <p:cNvPr id="5462" name="Shape 5462"/>
            <p:cNvSpPr/>
            <p:nvPr/>
          </p:nvSpPr>
          <p:spPr>
            <a:xfrm>
              <a:off x="-1" y="0"/>
              <a:ext cx="1103400" cy="1103396"/>
            </a:xfrm>
            <a:prstGeom prst="ellipse">
              <a:avLst/>
            </a:prstGeom>
            <a:solidFill>
              <a:srgbClr val="FFFFFF"/>
            </a:solidFill>
            <a:ln w="25400" cap="flat">
              <a:solidFill>
                <a:srgbClr val="0B192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463" name="Shape 5463"/>
            <p:cNvSpPr/>
            <p:nvPr/>
          </p:nvSpPr>
          <p:spPr>
            <a:xfrm>
              <a:off x="161588" y="260336"/>
              <a:ext cx="780220" cy="58272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0B1926"/>
                  </a:solidFill>
                  <a:latin typeface="FontAwesome"/>
                  <a:ea typeface="FontAwesome"/>
                  <a:cs typeface="FontAwesome"/>
                  <a:sym typeface="FontAwesome"/>
                </a:defRPr>
              </a:lvl1pPr>
            </a:lstStyle>
            <a:p>
              <a:pPr/>
              <a:r>
                <a:t></a:t>
              </a:r>
            </a:p>
          </p:txBody>
        </p:sp>
      </p:grpSp>
      <p:grpSp>
        <p:nvGrpSpPr>
          <p:cNvPr id="5467" name="Group 5467"/>
          <p:cNvGrpSpPr/>
          <p:nvPr/>
        </p:nvGrpSpPr>
        <p:grpSpPr>
          <a:xfrm>
            <a:off x="7339452" y="4004395"/>
            <a:ext cx="853041" cy="853039"/>
            <a:chOff x="0" y="0"/>
            <a:chExt cx="853039" cy="853038"/>
          </a:xfrm>
        </p:grpSpPr>
        <p:sp>
          <p:nvSpPr>
            <p:cNvPr id="5465" name="Shape 5465"/>
            <p:cNvSpPr/>
            <p:nvPr/>
          </p:nvSpPr>
          <p:spPr>
            <a:xfrm>
              <a:off x="0" y="-1"/>
              <a:ext cx="853040" cy="853040"/>
            </a:xfrm>
            <a:prstGeom prst="ellipse">
              <a:avLst/>
            </a:prstGeom>
            <a:solidFill>
              <a:srgbClr val="192430"/>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5466" name="Shape 5466"/>
            <p:cNvSpPr/>
            <p:nvPr/>
          </p:nvSpPr>
          <p:spPr>
            <a:xfrm>
              <a:off x="124924" y="217038"/>
              <a:ext cx="603190"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5470" name="Group 5470"/>
          <p:cNvGrpSpPr/>
          <p:nvPr/>
        </p:nvGrpSpPr>
        <p:grpSpPr>
          <a:xfrm>
            <a:off x="7237124" y="2581292"/>
            <a:ext cx="437117" cy="437115"/>
            <a:chOff x="0" y="0"/>
            <a:chExt cx="437115" cy="437113"/>
          </a:xfrm>
        </p:grpSpPr>
        <p:sp>
          <p:nvSpPr>
            <p:cNvPr id="5468" name="Shape 5468"/>
            <p:cNvSpPr/>
            <p:nvPr/>
          </p:nvSpPr>
          <p:spPr>
            <a:xfrm>
              <a:off x="0" y="0"/>
              <a:ext cx="437116" cy="437114"/>
            </a:xfrm>
            <a:prstGeom prst="ellipse">
              <a:avLst/>
            </a:prstGeom>
            <a:solidFill>
              <a:srgbClr val="BFBFB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469" name="Shape 5469"/>
            <p:cNvSpPr/>
            <p:nvPr/>
          </p:nvSpPr>
          <p:spPr>
            <a:xfrm>
              <a:off x="64014" y="33137"/>
              <a:ext cx="30908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ä</a:t>
              </a:r>
            </a:p>
          </p:txBody>
        </p:sp>
      </p:grpSp>
      <p:grpSp>
        <p:nvGrpSpPr>
          <p:cNvPr id="5473" name="Group 5473"/>
          <p:cNvGrpSpPr/>
          <p:nvPr/>
        </p:nvGrpSpPr>
        <p:grpSpPr>
          <a:xfrm>
            <a:off x="7696903" y="2710296"/>
            <a:ext cx="1099857" cy="1099855"/>
            <a:chOff x="0" y="0"/>
            <a:chExt cx="1099855" cy="1099853"/>
          </a:xfrm>
        </p:grpSpPr>
        <p:sp>
          <p:nvSpPr>
            <p:cNvPr id="5471" name="Shape 5471"/>
            <p:cNvSpPr/>
            <p:nvPr/>
          </p:nvSpPr>
          <p:spPr>
            <a:xfrm>
              <a:off x="0" y="0"/>
              <a:ext cx="1099856" cy="1099854"/>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4000">
                  <a:solidFill>
                    <a:srgbClr val="FFFFFF"/>
                  </a:solidFill>
                  <a:latin typeface="FontAwesome"/>
                  <a:ea typeface="FontAwesome"/>
                  <a:cs typeface="FontAwesome"/>
                  <a:sym typeface="FontAwesome"/>
                </a:defRPr>
              </a:pPr>
            </a:p>
          </p:txBody>
        </p:sp>
        <p:sp>
          <p:nvSpPr>
            <p:cNvPr id="5472" name="Shape 5472"/>
            <p:cNvSpPr/>
            <p:nvPr/>
          </p:nvSpPr>
          <p:spPr>
            <a:xfrm>
              <a:off x="161070" y="199406"/>
              <a:ext cx="777715"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FFFFF"/>
                  </a:solidFill>
                  <a:latin typeface="FontAwesome"/>
                  <a:ea typeface="FontAwesome"/>
                  <a:cs typeface="FontAwesome"/>
                  <a:sym typeface="FontAwesome"/>
                </a:defRPr>
              </a:lvl1pPr>
            </a:lstStyle>
            <a:p>
              <a:pPr/>
              <a:r>
                <a:t></a:t>
              </a:r>
            </a:p>
          </p:txBody>
        </p:sp>
      </p:grpSp>
      <p:grpSp>
        <p:nvGrpSpPr>
          <p:cNvPr id="5476" name="Group 5476"/>
          <p:cNvGrpSpPr/>
          <p:nvPr/>
        </p:nvGrpSpPr>
        <p:grpSpPr>
          <a:xfrm>
            <a:off x="4139682" y="4178289"/>
            <a:ext cx="688785" cy="688785"/>
            <a:chOff x="0" y="0"/>
            <a:chExt cx="688784" cy="688784"/>
          </a:xfrm>
        </p:grpSpPr>
        <p:sp>
          <p:nvSpPr>
            <p:cNvPr id="5474" name="Shape 5474"/>
            <p:cNvSpPr/>
            <p:nvPr/>
          </p:nvSpPr>
          <p:spPr>
            <a:xfrm>
              <a:off x="-1" y="-1"/>
              <a:ext cx="688786" cy="688786"/>
            </a:xfrm>
            <a:prstGeom prst="ellipse">
              <a:avLst/>
            </a:prstGeom>
            <a:solidFill>
              <a:srgbClr val="FFFFFF"/>
            </a:solidFill>
            <a:ln w="25400" cap="flat">
              <a:solidFill>
                <a:srgbClr val="192430"/>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475" name="Shape 5475"/>
            <p:cNvSpPr/>
            <p:nvPr/>
          </p:nvSpPr>
          <p:spPr>
            <a:xfrm>
              <a:off x="100869" y="134911"/>
              <a:ext cx="487046"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192430"/>
                  </a:solidFill>
                  <a:latin typeface="FontAwesome"/>
                  <a:ea typeface="FontAwesome"/>
                  <a:cs typeface="FontAwesome"/>
                  <a:sym typeface="FontAwesome"/>
                </a:defRPr>
              </a:lvl1pPr>
            </a:lstStyle>
            <a:p>
              <a:pPr/>
              <a:r>
                <a:t></a:t>
              </a:r>
            </a:p>
          </p:txBody>
        </p:sp>
      </p:grpSp>
      <p:grpSp>
        <p:nvGrpSpPr>
          <p:cNvPr id="5479" name="Group 5479"/>
          <p:cNvGrpSpPr/>
          <p:nvPr/>
        </p:nvGrpSpPr>
        <p:grpSpPr>
          <a:xfrm>
            <a:off x="6380986" y="4485194"/>
            <a:ext cx="437117" cy="437115"/>
            <a:chOff x="0" y="0"/>
            <a:chExt cx="437115" cy="437113"/>
          </a:xfrm>
        </p:grpSpPr>
        <p:sp>
          <p:nvSpPr>
            <p:cNvPr id="5477" name="Shape 5477"/>
            <p:cNvSpPr/>
            <p:nvPr/>
          </p:nvSpPr>
          <p:spPr>
            <a:xfrm>
              <a:off x="0" y="0"/>
              <a:ext cx="437116" cy="437114"/>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478" name="Shape 5478"/>
            <p:cNvSpPr/>
            <p:nvPr/>
          </p:nvSpPr>
          <p:spPr>
            <a:xfrm>
              <a:off x="64014" y="46841"/>
              <a:ext cx="309087"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482" name="Group 5482"/>
          <p:cNvGrpSpPr/>
          <p:nvPr/>
        </p:nvGrpSpPr>
        <p:grpSpPr>
          <a:xfrm>
            <a:off x="4728581" y="1464021"/>
            <a:ext cx="621125" cy="621125"/>
            <a:chOff x="0" y="0"/>
            <a:chExt cx="621124" cy="621124"/>
          </a:xfrm>
        </p:grpSpPr>
        <p:sp>
          <p:nvSpPr>
            <p:cNvPr id="5480" name="Shape 5480"/>
            <p:cNvSpPr/>
            <p:nvPr/>
          </p:nvSpPr>
          <p:spPr>
            <a:xfrm>
              <a:off x="-1" y="-1"/>
              <a:ext cx="621126" cy="621126"/>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2000">
                  <a:solidFill>
                    <a:srgbClr val="FFFFFF"/>
                  </a:solidFill>
                </a:defRPr>
              </a:pPr>
            </a:p>
          </p:txBody>
        </p:sp>
        <p:sp>
          <p:nvSpPr>
            <p:cNvPr id="5481" name="Shape 5481"/>
            <p:cNvSpPr/>
            <p:nvPr/>
          </p:nvSpPr>
          <p:spPr>
            <a:xfrm>
              <a:off x="90962" y="126258"/>
              <a:ext cx="439200" cy="36860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grpSp>
        <p:nvGrpSpPr>
          <p:cNvPr id="5485" name="Group 5485"/>
          <p:cNvGrpSpPr/>
          <p:nvPr/>
        </p:nvGrpSpPr>
        <p:grpSpPr>
          <a:xfrm>
            <a:off x="5193272" y="4466523"/>
            <a:ext cx="821297" cy="821295"/>
            <a:chOff x="0" y="0"/>
            <a:chExt cx="821295" cy="821294"/>
          </a:xfrm>
        </p:grpSpPr>
        <p:sp>
          <p:nvSpPr>
            <p:cNvPr id="5483" name="Shape 5483"/>
            <p:cNvSpPr/>
            <p:nvPr/>
          </p:nvSpPr>
          <p:spPr>
            <a:xfrm>
              <a:off x="0" y="-1"/>
              <a:ext cx="821296" cy="821296"/>
            </a:xfrm>
            <a:prstGeom prst="ellipse">
              <a:avLst/>
            </a:prstGeom>
            <a:solidFill>
              <a:srgbClr val="0B1926"/>
            </a:solidFill>
            <a:ln w="12700" cap="flat">
              <a:noFill/>
              <a:miter lim="400000"/>
            </a:ln>
            <a:effectLst/>
          </p:spPr>
          <p:txBody>
            <a:bodyPr wrap="square" lIns="45719" tIns="45719" rIns="45719" bIns="45719" numCol="1" anchor="ctr">
              <a:noAutofit/>
            </a:bodyPr>
            <a:lstStyle/>
            <a:p>
              <a:pPr algn="ctr">
                <a:defRPr sz="3200">
                  <a:solidFill>
                    <a:srgbClr val="FFFFFF"/>
                  </a:solidFill>
                </a:defRPr>
              </a:pPr>
            </a:p>
          </p:txBody>
        </p:sp>
        <p:sp>
          <p:nvSpPr>
            <p:cNvPr id="5484" name="Shape 5484"/>
            <p:cNvSpPr/>
            <p:nvPr/>
          </p:nvSpPr>
          <p:spPr>
            <a:xfrm>
              <a:off x="120275" y="123626"/>
              <a:ext cx="580746"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u</a:t>
              </a:r>
            </a:p>
          </p:txBody>
        </p:sp>
      </p:grpSp>
      <p:grpSp>
        <p:nvGrpSpPr>
          <p:cNvPr id="5488" name="Group 5488"/>
          <p:cNvGrpSpPr/>
          <p:nvPr/>
        </p:nvGrpSpPr>
        <p:grpSpPr>
          <a:xfrm>
            <a:off x="8702591" y="3892234"/>
            <a:ext cx="437117" cy="437115"/>
            <a:chOff x="0" y="0"/>
            <a:chExt cx="437115" cy="437113"/>
          </a:xfrm>
        </p:grpSpPr>
        <p:sp>
          <p:nvSpPr>
            <p:cNvPr id="5486" name="Shape 5486"/>
            <p:cNvSpPr/>
            <p:nvPr/>
          </p:nvSpPr>
          <p:spPr>
            <a:xfrm>
              <a:off x="0" y="0"/>
              <a:ext cx="437116" cy="437114"/>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487" name="Shape 5487"/>
            <p:cNvSpPr/>
            <p:nvPr/>
          </p:nvSpPr>
          <p:spPr>
            <a:xfrm>
              <a:off x="64014" y="34253"/>
              <a:ext cx="309087" cy="36860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grpSp>
        <p:nvGrpSpPr>
          <p:cNvPr id="5491" name="Group 5491"/>
          <p:cNvGrpSpPr/>
          <p:nvPr/>
        </p:nvGrpSpPr>
        <p:grpSpPr>
          <a:xfrm>
            <a:off x="2880217" y="3674636"/>
            <a:ext cx="621125" cy="621125"/>
            <a:chOff x="0" y="0"/>
            <a:chExt cx="621124" cy="621124"/>
          </a:xfrm>
        </p:grpSpPr>
        <p:sp>
          <p:nvSpPr>
            <p:cNvPr id="5489" name="Shape 5489"/>
            <p:cNvSpPr/>
            <p:nvPr/>
          </p:nvSpPr>
          <p:spPr>
            <a:xfrm>
              <a:off x="-1" y="-1"/>
              <a:ext cx="621126" cy="621126"/>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490" name="Shape 5490"/>
            <p:cNvSpPr/>
            <p:nvPr/>
          </p:nvSpPr>
          <p:spPr>
            <a:xfrm>
              <a:off x="90962" y="80692"/>
              <a:ext cx="43920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ò</a:t>
              </a:r>
            </a:p>
          </p:txBody>
        </p:sp>
      </p:grpSp>
      <p:grpSp>
        <p:nvGrpSpPr>
          <p:cNvPr id="5494" name="Group 5494"/>
          <p:cNvGrpSpPr/>
          <p:nvPr/>
        </p:nvGrpSpPr>
        <p:grpSpPr>
          <a:xfrm>
            <a:off x="5571623" y="1650057"/>
            <a:ext cx="885519" cy="885517"/>
            <a:chOff x="0" y="0"/>
            <a:chExt cx="885518" cy="885516"/>
          </a:xfrm>
        </p:grpSpPr>
        <p:sp>
          <p:nvSpPr>
            <p:cNvPr id="5492" name="Shape 5492"/>
            <p:cNvSpPr/>
            <p:nvPr/>
          </p:nvSpPr>
          <p:spPr>
            <a:xfrm>
              <a:off x="-1" y="-1"/>
              <a:ext cx="885520" cy="885518"/>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sz="4000">
                  <a:solidFill>
                    <a:srgbClr val="FFFFFF"/>
                  </a:solidFill>
                  <a:latin typeface="FontAwesome"/>
                  <a:ea typeface="FontAwesome"/>
                  <a:cs typeface="FontAwesome"/>
                  <a:sym typeface="FontAwesome"/>
                </a:defRPr>
              </a:pPr>
            </a:p>
          </p:txBody>
        </p:sp>
        <p:sp>
          <p:nvSpPr>
            <p:cNvPr id="5493" name="Shape 5493"/>
            <p:cNvSpPr/>
            <p:nvPr/>
          </p:nvSpPr>
          <p:spPr>
            <a:xfrm>
              <a:off x="129681" y="92237"/>
              <a:ext cx="626155"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FFFFF"/>
                  </a:solidFill>
                  <a:latin typeface="FontAwesome"/>
                  <a:ea typeface="FontAwesome"/>
                  <a:cs typeface="FontAwesome"/>
                  <a:sym typeface="FontAwesome"/>
                </a:defRPr>
              </a:lvl1pPr>
            </a:lstStyle>
            <a:p>
              <a:pPr/>
              <a:r>
                <a:t>ë</a:t>
              </a:r>
            </a:p>
          </p:txBody>
        </p:sp>
      </p:grpSp>
      <p:grpSp>
        <p:nvGrpSpPr>
          <p:cNvPr id="5497" name="Group 5497"/>
          <p:cNvGrpSpPr/>
          <p:nvPr/>
        </p:nvGrpSpPr>
        <p:grpSpPr>
          <a:xfrm>
            <a:off x="7111290" y="1619578"/>
            <a:ext cx="688785" cy="688785"/>
            <a:chOff x="0" y="0"/>
            <a:chExt cx="688784" cy="688784"/>
          </a:xfrm>
        </p:grpSpPr>
        <p:sp>
          <p:nvSpPr>
            <p:cNvPr id="5495" name="Shape 5495"/>
            <p:cNvSpPr/>
            <p:nvPr/>
          </p:nvSpPr>
          <p:spPr>
            <a:xfrm>
              <a:off x="-1" y="-1"/>
              <a:ext cx="688786" cy="688786"/>
            </a:xfrm>
            <a:prstGeom prst="ellipse">
              <a:avLst/>
            </a:prstGeom>
            <a:solidFill>
              <a:srgbClr val="FFFFFF"/>
            </a:solidFill>
            <a:ln w="25400" cap="flat">
              <a:solidFill>
                <a:srgbClr val="192430"/>
              </a:solidFill>
              <a:prstDash val="solid"/>
              <a:miter lim="800000"/>
            </a:ln>
            <a:effectLst/>
          </p:spPr>
          <p:txBody>
            <a:bodyPr wrap="square" lIns="45719" tIns="45719" rIns="45719" bIns="45719" numCol="1" anchor="ctr">
              <a:noAutofit/>
            </a:bodyPr>
            <a:lstStyle/>
            <a:p>
              <a:pPr algn="ctr">
                <a:defRPr sz="2800">
                  <a:solidFill>
                    <a:srgbClr val="192430"/>
                  </a:solidFill>
                  <a:latin typeface="FontAwesome"/>
                  <a:ea typeface="FontAwesome"/>
                  <a:cs typeface="FontAwesome"/>
                  <a:sym typeface="FontAwesome"/>
                </a:defRPr>
              </a:pPr>
            </a:p>
          </p:txBody>
        </p:sp>
        <p:sp>
          <p:nvSpPr>
            <p:cNvPr id="5496" name="Shape 5496"/>
            <p:cNvSpPr/>
            <p:nvPr/>
          </p:nvSpPr>
          <p:spPr>
            <a:xfrm>
              <a:off x="100869" y="82772"/>
              <a:ext cx="487046"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192430"/>
                  </a:solidFill>
                  <a:latin typeface="FontAwesome"/>
                  <a:ea typeface="FontAwesome"/>
                  <a:cs typeface="FontAwesome"/>
                  <a:sym typeface="FontAwesome"/>
                </a:defRPr>
              </a:lvl1pPr>
            </a:lstStyle>
            <a:p>
              <a:pPr/>
              <a:r>
                <a:t>ç</a:t>
              </a:r>
            </a:p>
          </p:txBody>
        </p:sp>
      </p:grpSp>
      <p:grpSp>
        <p:nvGrpSpPr>
          <p:cNvPr id="5500" name="Group 5500"/>
          <p:cNvGrpSpPr/>
          <p:nvPr/>
        </p:nvGrpSpPr>
        <p:grpSpPr>
          <a:xfrm>
            <a:off x="3455794" y="3143830"/>
            <a:ext cx="437117" cy="437114"/>
            <a:chOff x="0" y="0"/>
            <a:chExt cx="437115" cy="437113"/>
          </a:xfrm>
        </p:grpSpPr>
        <p:sp>
          <p:nvSpPr>
            <p:cNvPr id="5498" name="Shape 5498"/>
            <p:cNvSpPr/>
            <p:nvPr/>
          </p:nvSpPr>
          <p:spPr>
            <a:xfrm>
              <a:off x="0" y="0"/>
              <a:ext cx="437116" cy="437114"/>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499" name="Shape 5499"/>
            <p:cNvSpPr/>
            <p:nvPr/>
          </p:nvSpPr>
          <p:spPr>
            <a:xfrm>
              <a:off x="64014" y="33137"/>
              <a:ext cx="30908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Â</a:t>
              </a:r>
            </a:p>
          </p:txBody>
        </p:sp>
      </p:grpSp>
      <p:grpSp>
        <p:nvGrpSpPr>
          <p:cNvPr id="5503" name="Group 5503"/>
          <p:cNvGrpSpPr/>
          <p:nvPr/>
        </p:nvGrpSpPr>
        <p:grpSpPr>
          <a:xfrm>
            <a:off x="4407789" y="5028846"/>
            <a:ext cx="437117" cy="437115"/>
            <a:chOff x="0" y="0"/>
            <a:chExt cx="437115" cy="437113"/>
          </a:xfrm>
        </p:grpSpPr>
        <p:sp>
          <p:nvSpPr>
            <p:cNvPr id="5501" name="Shape 5501"/>
            <p:cNvSpPr/>
            <p:nvPr/>
          </p:nvSpPr>
          <p:spPr>
            <a:xfrm>
              <a:off x="0" y="0"/>
              <a:ext cx="437116" cy="437114"/>
            </a:xfrm>
            <a:prstGeom prst="ellipse">
              <a:avLst/>
            </a:prstGeom>
            <a:solidFill>
              <a:srgbClr val="BFBFBF"/>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5502" name="Shape 5502"/>
            <p:cNvSpPr/>
            <p:nvPr/>
          </p:nvSpPr>
          <p:spPr>
            <a:xfrm>
              <a:off x="64014" y="33137"/>
              <a:ext cx="30908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Ã</a:t>
              </a:r>
            </a:p>
          </p:txBody>
        </p:sp>
      </p:grpSp>
      <p:grpSp>
        <p:nvGrpSpPr>
          <p:cNvPr id="5506" name="Group 5506"/>
          <p:cNvGrpSpPr/>
          <p:nvPr/>
        </p:nvGrpSpPr>
        <p:grpSpPr>
          <a:xfrm>
            <a:off x="2791151" y="2473332"/>
            <a:ext cx="494175" cy="494175"/>
            <a:chOff x="0" y="0"/>
            <a:chExt cx="494174" cy="494174"/>
          </a:xfrm>
        </p:grpSpPr>
        <p:sp>
          <p:nvSpPr>
            <p:cNvPr id="5504" name="Shape 5504"/>
            <p:cNvSpPr/>
            <p:nvPr/>
          </p:nvSpPr>
          <p:spPr>
            <a:xfrm>
              <a:off x="-1" y="-1"/>
              <a:ext cx="494176" cy="494176"/>
            </a:xfrm>
            <a:prstGeom prst="ellipse">
              <a:avLst/>
            </a:prstGeom>
            <a:solidFill>
              <a:srgbClr val="BFBFB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505" name="Shape 5505"/>
            <p:cNvSpPr/>
            <p:nvPr/>
          </p:nvSpPr>
          <p:spPr>
            <a:xfrm>
              <a:off x="72369" y="61666"/>
              <a:ext cx="349435"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à</a:t>
              </a:r>
            </a:p>
          </p:txBody>
        </p:sp>
      </p:grpSp>
      <p:grpSp>
        <p:nvGrpSpPr>
          <p:cNvPr id="5509" name="Group 5509"/>
          <p:cNvGrpSpPr/>
          <p:nvPr/>
        </p:nvGrpSpPr>
        <p:grpSpPr>
          <a:xfrm>
            <a:off x="3140948" y="1826282"/>
            <a:ext cx="360395" cy="360395"/>
            <a:chOff x="0" y="0"/>
            <a:chExt cx="360394" cy="360394"/>
          </a:xfrm>
        </p:grpSpPr>
        <p:sp>
          <p:nvSpPr>
            <p:cNvPr id="5507" name="Shape 5507"/>
            <p:cNvSpPr/>
            <p:nvPr/>
          </p:nvSpPr>
          <p:spPr>
            <a:xfrm>
              <a:off x="-1" y="-1"/>
              <a:ext cx="360396" cy="360396"/>
            </a:xfrm>
            <a:prstGeom prst="ellipse">
              <a:avLst/>
            </a:prstGeom>
            <a:solidFill>
              <a:srgbClr val="19243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508" name="Shape 5508"/>
            <p:cNvSpPr/>
            <p:nvPr/>
          </p:nvSpPr>
          <p:spPr>
            <a:xfrm>
              <a:off x="52777" y="27419"/>
              <a:ext cx="254840" cy="30555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5512" name="Group 5512"/>
          <p:cNvGrpSpPr/>
          <p:nvPr/>
        </p:nvGrpSpPr>
        <p:grpSpPr>
          <a:xfrm>
            <a:off x="8573166" y="1811413"/>
            <a:ext cx="638907" cy="638905"/>
            <a:chOff x="0" y="0"/>
            <a:chExt cx="638906" cy="638903"/>
          </a:xfrm>
        </p:grpSpPr>
        <p:sp>
          <p:nvSpPr>
            <p:cNvPr id="5510" name="Shape 5510"/>
            <p:cNvSpPr/>
            <p:nvPr/>
          </p:nvSpPr>
          <p:spPr>
            <a:xfrm>
              <a:off x="-1" y="0"/>
              <a:ext cx="638908" cy="638904"/>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511" name="Shape 5511"/>
            <p:cNvSpPr/>
            <p:nvPr/>
          </p:nvSpPr>
          <p:spPr>
            <a:xfrm>
              <a:off x="93565" y="109971"/>
              <a:ext cx="451775"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5515" name="Group 5515"/>
          <p:cNvGrpSpPr/>
          <p:nvPr/>
        </p:nvGrpSpPr>
        <p:grpSpPr>
          <a:xfrm>
            <a:off x="9416860" y="2985764"/>
            <a:ext cx="450357" cy="450355"/>
            <a:chOff x="0" y="0"/>
            <a:chExt cx="450355" cy="450354"/>
          </a:xfrm>
        </p:grpSpPr>
        <p:sp>
          <p:nvSpPr>
            <p:cNvPr id="5513" name="Shape 5513"/>
            <p:cNvSpPr/>
            <p:nvPr/>
          </p:nvSpPr>
          <p:spPr>
            <a:xfrm>
              <a:off x="0" y="-1"/>
              <a:ext cx="450356" cy="450356"/>
            </a:xfrm>
            <a:prstGeom prst="ellipse">
              <a:avLst/>
            </a:prstGeom>
            <a:solidFill>
              <a:srgbClr val="BFBFB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514" name="Shape 5514"/>
            <p:cNvSpPr/>
            <p:nvPr/>
          </p:nvSpPr>
          <p:spPr>
            <a:xfrm>
              <a:off x="65952" y="72399"/>
              <a:ext cx="318450" cy="30555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grpSp>
        <p:nvGrpSpPr>
          <p:cNvPr id="5518" name="Group 5518"/>
          <p:cNvGrpSpPr/>
          <p:nvPr/>
        </p:nvGrpSpPr>
        <p:grpSpPr>
          <a:xfrm>
            <a:off x="8197956" y="4833430"/>
            <a:ext cx="530225" cy="530225"/>
            <a:chOff x="0" y="0"/>
            <a:chExt cx="530223" cy="530223"/>
          </a:xfrm>
        </p:grpSpPr>
        <p:sp>
          <p:nvSpPr>
            <p:cNvPr id="5516" name="Shape 5516"/>
            <p:cNvSpPr/>
            <p:nvPr/>
          </p:nvSpPr>
          <p:spPr>
            <a:xfrm>
              <a:off x="0" y="0"/>
              <a:ext cx="530224" cy="530224"/>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000">
                  <a:solidFill>
                    <a:srgbClr val="FFFFFF"/>
                  </a:solidFill>
                  <a:latin typeface="FontAwesome"/>
                  <a:ea typeface="FontAwesome"/>
                  <a:cs typeface="FontAwesome"/>
                  <a:sym typeface="FontAwesome"/>
                </a:defRPr>
              </a:pPr>
            </a:p>
          </p:txBody>
        </p:sp>
        <p:sp>
          <p:nvSpPr>
            <p:cNvPr id="5517" name="Shape 5517"/>
            <p:cNvSpPr/>
            <p:nvPr/>
          </p:nvSpPr>
          <p:spPr>
            <a:xfrm>
              <a:off x="77650" y="66991"/>
              <a:ext cx="374924"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z</a:t>
              </a:r>
            </a:p>
          </p:txBody>
        </p:sp>
      </p:grpSp>
      <p:grpSp>
        <p:nvGrpSpPr>
          <p:cNvPr id="5521" name="Group 5521"/>
          <p:cNvGrpSpPr/>
          <p:nvPr/>
        </p:nvGrpSpPr>
        <p:grpSpPr>
          <a:xfrm>
            <a:off x="5379539" y="2803764"/>
            <a:ext cx="1264311" cy="1264309"/>
            <a:chOff x="0" y="0"/>
            <a:chExt cx="1264310" cy="1264308"/>
          </a:xfrm>
        </p:grpSpPr>
        <p:sp>
          <p:nvSpPr>
            <p:cNvPr id="5519" name="Shape 5519"/>
            <p:cNvSpPr/>
            <p:nvPr/>
          </p:nvSpPr>
          <p:spPr>
            <a:xfrm>
              <a:off x="-1" y="-1"/>
              <a:ext cx="1264312" cy="1264310"/>
            </a:xfrm>
            <a:prstGeom prst="ellipse">
              <a:avLst/>
            </a:prstGeom>
            <a:solidFill>
              <a:srgbClr val="F23B48"/>
            </a:solidFill>
            <a:ln w="25400" cap="flat">
              <a:solidFill>
                <a:srgbClr val="FFFFFF"/>
              </a:solidFill>
              <a:prstDash val="solid"/>
              <a:miter lim="800000"/>
            </a:ln>
            <a:effectLst/>
          </p:spPr>
          <p:txBody>
            <a:bodyPr wrap="square" lIns="45719" tIns="45719" rIns="45719" bIns="45719" numCol="1" anchor="ctr">
              <a:noAutofit/>
            </a:bodyPr>
            <a:lstStyle/>
            <a:p>
              <a:pPr algn="ctr">
                <a:defRPr sz="1400">
                  <a:solidFill>
                    <a:srgbClr val="FFFFFF"/>
                  </a:solidFill>
                  <a:latin typeface="Lato Bold"/>
                  <a:ea typeface="Lato Bold"/>
                  <a:cs typeface="Lato Bold"/>
                  <a:sym typeface="Lato Bold"/>
                </a:defRPr>
              </a:pPr>
            </a:p>
          </p:txBody>
        </p:sp>
        <p:sp>
          <p:nvSpPr>
            <p:cNvPr id="5520" name="Shape 5520"/>
            <p:cNvSpPr/>
            <p:nvPr/>
          </p:nvSpPr>
          <p:spPr>
            <a:xfrm>
              <a:off x="185153" y="416253"/>
              <a:ext cx="894004"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p>
              <a:pPr algn="ctr">
                <a:defRPr sz="1400">
                  <a:solidFill>
                    <a:srgbClr val="FFFFFF"/>
                  </a:solidFill>
                  <a:latin typeface="Lato Bold"/>
                  <a:ea typeface="Lato Bold"/>
                  <a:cs typeface="Lato Bold"/>
                  <a:sym typeface="Lato Bold"/>
                </a:defRPr>
              </a:pPr>
              <a:r>
                <a:t>Mind</a:t>
              </a:r>
            </a:p>
            <a:p>
              <a:pPr algn="ctr">
                <a:defRPr sz="1400">
                  <a:solidFill>
                    <a:srgbClr val="FFFFFF"/>
                  </a:solidFill>
                  <a:latin typeface="Lato Bold"/>
                  <a:ea typeface="Lato Bold"/>
                  <a:cs typeface="Lato Bold"/>
                  <a:sym typeface="Lato Bold"/>
                </a:defRPr>
              </a:pPr>
              <a:r>
                <a:t>Mapping</a:t>
              </a:r>
            </a:p>
          </p:txBody>
        </p:sp>
      </p:grpSp>
      <p:grpSp>
        <p:nvGrpSpPr>
          <p:cNvPr id="5524" name="Group 5524"/>
          <p:cNvGrpSpPr/>
          <p:nvPr/>
        </p:nvGrpSpPr>
        <p:grpSpPr>
          <a:xfrm>
            <a:off x="1637792" y="2058872"/>
            <a:ext cx="727723" cy="727719"/>
            <a:chOff x="0" y="0"/>
            <a:chExt cx="727722" cy="727718"/>
          </a:xfrm>
        </p:grpSpPr>
        <p:sp>
          <p:nvSpPr>
            <p:cNvPr id="5522" name="Shape 5522"/>
            <p:cNvSpPr/>
            <p:nvPr/>
          </p:nvSpPr>
          <p:spPr>
            <a:xfrm>
              <a:off x="-1" y="-1"/>
              <a:ext cx="727724" cy="727720"/>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sz="3200">
                  <a:solidFill>
                    <a:srgbClr val="FFFFFF"/>
                  </a:solidFill>
                  <a:latin typeface="FontAwesome"/>
                  <a:ea typeface="FontAwesome"/>
                  <a:cs typeface="FontAwesome"/>
                  <a:sym typeface="FontAwesome"/>
                </a:defRPr>
              </a:pPr>
            </a:p>
          </p:txBody>
        </p:sp>
        <p:sp>
          <p:nvSpPr>
            <p:cNvPr id="5523" name="Shape 5523"/>
            <p:cNvSpPr/>
            <p:nvPr/>
          </p:nvSpPr>
          <p:spPr>
            <a:xfrm>
              <a:off x="106572" y="76838"/>
              <a:ext cx="514578"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ë</a:t>
              </a:r>
            </a:p>
          </p:txBody>
        </p:sp>
      </p:grpSp>
      <p:grpSp>
        <p:nvGrpSpPr>
          <p:cNvPr id="5527" name="Group 5527"/>
          <p:cNvGrpSpPr/>
          <p:nvPr/>
        </p:nvGrpSpPr>
        <p:grpSpPr>
          <a:xfrm>
            <a:off x="9517940" y="3819669"/>
            <a:ext cx="793921" cy="793921"/>
            <a:chOff x="0" y="0"/>
            <a:chExt cx="793919" cy="793919"/>
          </a:xfrm>
        </p:grpSpPr>
        <p:sp>
          <p:nvSpPr>
            <p:cNvPr id="5525" name="Shape 5525"/>
            <p:cNvSpPr/>
            <p:nvPr/>
          </p:nvSpPr>
          <p:spPr>
            <a:xfrm>
              <a:off x="0" y="0"/>
              <a:ext cx="793920" cy="79392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526" name="Shape 5526"/>
            <p:cNvSpPr/>
            <p:nvPr/>
          </p:nvSpPr>
          <p:spPr>
            <a:xfrm>
              <a:off x="116267" y="167090"/>
              <a:ext cx="561386"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ò</a:t>
              </a:r>
            </a:p>
          </p:txBody>
        </p:sp>
      </p:grpSp>
      <p:grpSp>
        <p:nvGrpSpPr>
          <p:cNvPr id="5530" name="Group 5530"/>
          <p:cNvGrpSpPr/>
          <p:nvPr/>
        </p:nvGrpSpPr>
        <p:grpSpPr>
          <a:xfrm>
            <a:off x="2488093" y="4428032"/>
            <a:ext cx="637793" cy="637791"/>
            <a:chOff x="0" y="0"/>
            <a:chExt cx="637792" cy="637789"/>
          </a:xfrm>
        </p:grpSpPr>
        <p:sp>
          <p:nvSpPr>
            <p:cNvPr id="5528" name="Shape 5528"/>
            <p:cNvSpPr/>
            <p:nvPr/>
          </p:nvSpPr>
          <p:spPr>
            <a:xfrm>
              <a:off x="-1" y="0"/>
              <a:ext cx="637794" cy="637790"/>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529" name="Shape 5529"/>
            <p:cNvSpPr/>
            <p:nvPr/>
          </p:nvSpPr>
          <p:spPr>
            <a:xfrm>
              <a:off x="93401" y="89024"/>
              <a:ext cx="450990"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5533" name="Group 5533"/>
          <p:cNvGrpSpPr/>
          <p:nvPr/>
        </p:nvGrpSpPr>
        <p:grpSpPr>
          <a:xfrm>
            <a:off x="9924044" y="1945225"/>
            <a:ext cx="758137" cy="758137"/>
            <a:chOff x="0" y="0"/>
            <a:chExt cx="758135" cy="758135"/>
          </a:xfrm>
        </p:grpSpPr>
        <p:sp>
          <p:nvSpPr>
            <p:cNvPr id="5531" name="Shape 5531"/>
            <p:cNvSpPr/>
            <p:nvPr/>
          </p:nvSpPr>
          <p:spPr>
            <a:xfrm>
              <a:off x="0" y="0"/>
              <a:ext cx="758136" cy="758136"/>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2000">
                  <a:solidFill>
                    <a:srgbClr val="FFFFFF"/>
                  </a:solidFill>
                  <a:latin typeface="FontAwesome"/>
                  <a:ea typeface="FontAwesome"/>
                  <a:cs typeface="FontAwesome"/>
                  <a:sym typeface="FontAwesome"/>
                </a:defRPr>
              </a:pPr>
            </a:p>
          </p:txBody>
        </p:sp>
        <p:sp>
          <p:nvSpPr>
            <p:cNvPr id="5532" name="Shape 5532"/>
            <p:cNvSpPr/>
            <p:nvPr/>
          </p:nvSpPr>
          <p:spPr>
            <a:xfrm>
              <a:off x="111025" y="180947"/>
              <a:ext cx="536085"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z</a:t>
              </a:r>
            </a:p>
          </p:txBody>
        </p:sp>
      </p:grpSp>
      <p:grpSp>
        <p:nvGrpSpPr>
          <p:cNvPr id="5536" name="Group 5536"/>
          <p:cNvGrpSpPr/>
          <p:nvPr/>
        </p:nvGrpSpPr>
        <p:grpSpPr>
          <a:xfrm>
            <a:off x="2049123" y="3276036"/>
            <a:ext cx="585249" cy="585249"/>
            <a:chOff x="0" y="0"/>
            <a:chExt cx="585247" cy="585247"/>
          </a:xfrm>
        </p:grpSpPr>
        <p:sp>
          <p:nvSpPr>
            <p:cNvPr id="5534" name="Shape 5534"/>
            <p:cNvSpPr/>
            <p:nvPr/>
          </p:nvSpPr>
          <p:spPr>
            <a:xfrm>
              <a:off x="0" y="0"/>
              <a:ext cx="585248" cy="585248"/>
            </a:xfrm>
            <a:prstGeom prst="ellipse">
              <a:avLst/>
            </a:prstGeom>
            <a:solidFill>
              <a:srgbClr val="19243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535" name="Shape 5535"/>
            <p:cNvSpPr/>
            <p:nvPr/>
          </p:nvSpPr>
          <p:spPr>
            <a:xfrm>
              <a:off x="85707" y="62753"/>
              <a:ext cx="413834"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ë</a:t>
              </a:r>
            </a:p>
          </p:txBody>
        </p:sp>
      </p:grpSp>
      <p:sp>
        <p:nvSpPr>
          <p:cNvPr id="5537" name="Shape 5537"/>
          <p:cNvSpPr/>
          <p:nvPr/>
        </p:nvSpPr>
        <p:spPr>
          <a:xfrm>
            <a:off x="953385" y="5887653"/>
            <a:ext cx="10285230" cy="381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Sugar plum muffin sugar plum bonbon biscuit macaroon. Gummies fruitcake marzipan. </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430">
                                            <p:bg/>
                                          </p:spTgt>
                                        </p:tgtEl>
                                        <p:attrNameLst>
                                          <p:attrName>style.visibility</p:attrName>
                                        </p:attrNameLst>
                                      </p:cBhvr>
                                      <p:to>
                                        <p:strVal val="visible"/>
                                      </p:to>
                                    </p:set>
                                    <p:animEffect filter="wipe(left)" transition="in">
                                      <p:cBhvr>
                                        <p:cTn id="7" dur="500"/>
                                        <p:tgtEl>
                                          <p:spTgt spid="543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430">
                                            <p:txEl>
                                              <p:pRg st="0" end="0"/>
                                            </p:txEl>
                                          </p:spTgt>
                                        </p:tgtEl>
                                        <p:attrNameLst>
                                          <p:attrName>style.visibility</p:attrName>
                                        </p:attrNameLst>
                                      </p:cBhvr>
                                      <p:to>
                                        <p:strVal val="visible"/>
                                      </p:to>
                                    </p:set>
                                    <p:animEffect filter="wipe(left)" transition="in">
                                      <p:cBhvr>
                                        <p:cTn id="10" dur="500"/>
                                        <p:tgtEl>
                                          <p:spTgt spid="543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431">
                                            <p:bg/>
                                          </p:spTgt>
                                        </p:tgtEl>
                                        <p:attrNameLst>
                                          <p:attrName>style.visibility</p:attrName>
                                        </p:attrNameLst>
                                      </p:cBhvr>
                                      <p:to>
                                        <p:strVal val="visible"/>
                                      </p:to>
                                    </p:set>
                                    <p:animEffect filter="dissolve" transition="in">
                                      <p:cBhvr>
                                        <p:cTn id="15" dur="500"/>
                                        <p:tgtEl>
                                          <p:spTgt spid="5431">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431">
                                            <p:txEl>
                                              <p:pRg st="0" end="0"/>
                                            </p:txEl>
                                          </p:spTgt>
                                        </p:tgtEl>
                                        <p:attrNameLst>
                                          <p:attrName>style.visibility</p:attrName>
                                        </p:attrNameLst>
                                      </p:cBhvr>
                                      <p:to>
                                        <p:strVal val="visible"/>
                                      </p:to>
                                    </p:set>
                                    <p:animEffect filter="dissolve" transition="in">
                                      <p:cBhvr>
                                        <p:cTn id="18" dur="500"/>
                                        <p:tgtEl>
                                          <p:spTgt spid="543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5461"/>
                                        </p:tgtEl>
                                        <p:attrNameLst>
                                          <p:attrName>style.visibility</p:attrName>
                                        </p:attrNameLst>
                                      </p:cBhvr>
                                      <p:to>
                                        <p:strVal val="visible"/>
                                      </p:to>
                                    </p:set>
                                    <p:animEffect filter="dissolve" transition="in">
                                      <p:cBhvr>
                                        <p:cTn id="23" dur="2000"/>
                                        <p:tgtEl>
                                          <p:spTgt spid="5461"/>
                                        </p:tgtEl>
                                      </p:cBhvr>
                                    </p:animEffect>
                                  </p:childTnLst>
                                </p:cTn>
                              </p:par>
                            </p:childTnLst>
                          </p:cTn>
                        </p:par>
                        <p:par>
                          <p:cTn id="24" fill="hold">
                            <p:stCondLst>
                              <p:cond delay="2000"/>
                            </p:stCondLst>
                            <p:childTnLst>
                              <p:par>
                                <p:cTn id="25" presetClass="entr" nodeType="afterEffect" presetID="9" grpId="4" fill="hold">
                                  <p:stCondLst>
                                    <p:cond delay="0"/>
                                  </p:stCondLst>
                                  <p:iterate type="el" backwards="0">
                                    <p:tmAbs val="0"/>
                                  </p:iterate>
                                  <p:childTnLst>
                                    <p:set>
                                      <p:cBhvr>
                                        <p:cTn id="26" fill="hold"/>
                                        <p:tgtEl>
                                          <p:spTgt spid="5521"/>
                                        </p:tgtEl>
                                        <p:attrNameLst>
                                          <p:attrName>style.visibility</p:attrName>
                                        </p:attrNameLst>
                                      </p:cBhvr>
                                      <p:to>
                                        <p:strVal val="visible"/>
                                      </p:to>
                                    </p:set>
                                    <p:animEffect filter="dissolve" transition="in">
                                      <p:cBhvr>
                                        <p:cTn id="27" dur="2000"/>
                                        <p:tgtEl>
                                          <p:spTgt spid="5521"/>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ID="9" grpId="5" fill="hold">
                                  <p:stCondLst>
                                    <p:cond delay="0"/>
                                  </p:stCondLst>
                                  <p:iterate type="el" backwards="0">
                                    <p:tmAbs val="0"/>
                                  </p:iterate>
                                  <p:childTnLst>
                                    <p:set>
                                      <p:cBhvr>
                                        <p:cTn id="31" fill="hold"/>
                                        <p:tgtEl>
                                          <p:spTgt spid="5433"/>
                                        </p:tgtEl>
                                        <p:attrNameLst>
                                          <p:attrName>style.visibility</p:attrName>
                                        </p:attrNameLst>
                                      </p:cBhvr>
                                      <p:to>
                                        <p:strVal val="visible"/>
                                      </p:to>
                                    </p:set>
                                    <p:animEffect filter="dissolve" transition="in">
                                      <p:cBhvr>
                                        <p:cTn id="32" dur="500"/>
                                        <p:tgtEl>
                                          <p:spTgt spid="5433"/>
                                        </p:tgtEl>
                                      </p:cBhvr>
                                    </p:animEffect>
                                  </p:childTnLst>
                                </p:cTn>
                              </p:par>
                            </p:childTnLst>
                          </p:cTn>
                        </p:par>
                        <p:par>
                          <p:cTn id="33" fill="hold">
                            <p:stCondLst>
                              <p:cond delay="500"/>
                            </p:stCondLst>
                            <p:childTnLst>
                              <p:par>
                                <p:cTn id="34" presetClass="entr" nodeType="afterEffect" presetID="9" grpId="6" fill="hold">
                                  <p:stCondLst>
                                    <p:cond delay="0"/>
                                  </p:stCondLst>
                                  <p:iterate type="el" backwards="0">
                                    <p:tmAbs val="0"/>
                                  </p:iterate>
                                  <p:childTnLst>
                                    <p:set>
                                      <p:cBhvr>
                                        <p:cTn id="35" fill="hold"/>
                                        <p:tgtEl>
                                          <p:spTgt spid="5437"/>
                                        </p:tgtEl>
                                        <p:attrNameLst>
                                          <p:attrName>style.visibility</p:attrName>
                                        </p:attrNameLst>
                                      </p:cBhvr>
                                      <p:to>
                                        <p:strVal val="visible"/>
                                      </p:to>
                                    </p:set>
                                    <p:animEffect filter="dissolve" transition="in">
                                      <p:cBhvr>
                                        <p:cTn id="36" dur="500"/>
                                        <p:tgtEl>
                                          <p:spTgt spid="5437"/>
                                        </p:tgtEl>
                                      </p:cBhvr>
                                    </p:animEffect>
                                  </p:childTnLst>
                                </p:cTn>
                              </p:par>
                            </p:childTnLst>
                          </p:cTn>
                        </p:par>
                        <p:par>
                          <p:cTn id="37" fill="hold">
                            <p:stCondLst>
                              <p:cond delay="1000"/>
                            </p:stCondLst>
                            <p:childTnLst>
                              <p:par>
                                <p:cTn id="38" presetClass="entr" nodeType="afterEffect" presetID="9" grpId="7" fill="hold">
                                  <p:stCondLst>
                                    <p:cond delay="0"/>
                                  </p:stCondLst>
                                  <p:iterate type="el" backwards="0">
                                    <p:tmAbs val="0"/>
                                  </p:iterate>
                                  <p:childTnLst>
                                    <p:set>
                                      <p:cBhvr>
                                        <p:cTn id="39" fill="hold"/>
                                        <p:tgtEl>
                                          <p:spTgt spid="5434"/>
                                        </p:tgtEl>
                                        <p:attrNameLst>
                                          <p:attrName>style.visibility</p:attrName>
                                        </p:attrNameLst>
                                      </p:cBhvr>
                                      <p:to>
                                        <p:strVal val="visible"/>
                                      </p:to>
                                    </p:set>
                                    <p:animEffect filter="dissolve" transition="in">
                                      <p:cBhvr>
                                        <p:cTn id="40" dur="500"/>
                                        <p:tgtEl>
                                          <p:spTgt spid="5434"/>
                                        </p:tgtEl>
                                      </p:cBhvr>
                                    </p:animEffect>
                                  </p:childTnLst>
                                </p:cTn>
                              </p:par>
                            </p:childTnLst>
                          </p:cTn>
                        </p:par>
                        <p:par>
                          <p:cTn id="41" fill="hold">
                            <p:stCondLst>
                              <p:cond delay="1500"/>
                            </p:stCondLst>
                            <p:childTnLst>
                              <p:par>
                                <p:cTn id="42" presetClass="entr" nodeType="afterEffect" presetID="9" grpId="8" fill="hold">
                                  <p:stCondLst>
                                    <p:cond delay="0"/>
                                  </p:stCondLst>
                                  <p:iterate type="el" backwards="0">
                                    <p:tmAbs val="0"/>
                                  </p:iterate>
                                  <p:childTnLst>
                                    <p:set>
                                      <p:cBhvr>
                                        <p:cTn id="43" fill="hold"/>
                                        <p:tgtEl>
                                          <p:spTgt spid="5435"/>
                                        </p:tgtEl>
                                        <p:attrNameLst>
                                          <p:attrName>style.visibility</p:attrName>
                                        </p:attrNameLst>
                                      </p:cBhvr>
                                      <p:to>
                                        <p:strVal val="visible"/>
                                      </p:to>
                                    </p:set>
                                    <p:animEffect filter="dissolve" transition="in">
                                      <p:cBhvr>
                                        <p:cTn id="44" dur="500"/>
                                        <p:tgtEl>
                                          <p:spTgt spid="5435"/>
                                        </p:tgtEl>
                                      </p:cBhvr>
                                    </p:animEffect>
                                  </p:childTnLst>
                                </p:cTn>
                              </p:par>
                            </p:childTnLst>
                          </p:cTn>
                        </p:par>
                        <p:par>
                          <p:cTn id="45" fill="hold">
                            <p:stCondLst>
                              <p:cond delay="2000"/>
                            </p:stCondLst>
                            <p:childTnLst>
                              <p:par>
                                <p:cTn id="46" presetClass="entr" nodeType="afterEffect" presetID="9" grpId="9" fill="hold">
                                  <p:stCondLst>
                                    <p:cond delay="0"/>
                                  </p:stCondLst>
                                  <p:iterate type="el" backwards="0">
                                    <p:tmAbs val="0"/>
                                  </p:iterate>
                                  <p:childTnLst>
                                    <p:set>
                                      <p:cBhvr>
                                        <p:cTn id="47" fill="hold"/>
                                        <p:tgtEl>
                                          <p:spTgt spid="5436"/>
                                        </p:tgtEl>
                                        <p:attrNameLst>
                                          <p:attrName>style.visibility</p:attrName>
                                        </p:attrNameLst>
                                      </p:cBhvr>
                                      <p:to>
                                        <p:strVal val="visible"/>
                                      </p:to>
                                    </p:set>
                                    <p:animEffect filter="dissolve" transition="in">
                                      <p:cBhvr>
                                        <p:cTn id="48" dur="500"/>
                                        <p:tgtEl>
                                          <p:spTgt spid="5436"/>
                                        </p:tgtEl>
                                      </p:cBhvr>
                                    </p:animEffect>
                                  </p:childTnLst>
                                </p:cTn>
                              </p:par>
                            </p:childTnLst>
                          </p:cTn>
                        </p:par>
                        <p:par>
                          <p:cTn id="49" fill="hold">
                            <p:stCondLst>
                              <p:cond delay="2500"/>
                            </p:stCondLst>
                            <p:childTnLst>
                              <p:par>
                                <p:cTn id="50" presetClass="entr" nodeType="afterEffect" presetID="9" grpId="10" fill="hold">
                                  <p:stCondLst>
                                    <p:cond delay="0"/>
                                  </p:stCondLst>
                                  <p:iterate type="el" backwards="0">
                                    <p:tmAbs val="0"/>
                                  </p:iterate>
                                  <p:childTnLst>
                                    <p:set>
                                      <p:cBhvr>
                                        <p:cTn id="51" fill="hold"/>
                                        <p:tgtEl>
                                          <p:spTgt spid="5443"/>
                                        </p:tgtEl>
                                        <p:attrNameLst>
                                          <p:attrName>style.visibility</p:attrName>
                                        </p:attrNameLst>
                                      </p:cBhvr>
                                      <p:to>
                                        <p:strVal val="visible"/>
                                      </p:to>
                                    </p:set>
                                    <p:animEffect filter="dissolve" transition="in">
                                      <p:cBhvr>
                                        <p:cTn id="52" dur="500"/>
                                        <p:tgtEl>
                                          <p:spTgt spid="5443"/>
                                        </p:tgtEl>
                                      </p:cBhvr>
                                    </p:animEffect>
                                  </p:childTnLst>
                                </p:cTn>
                              </p:par>
                            </p:childTnLst>
                          </p:cTn>
                        </p:par>
                        <p:par>
                          <p:cTn id="53" fill="hold">
                            <p:stCondLst>
                              <p:cond delay="3000"/>
                            </p:stCondLst>
                            <p:childTnLst>
                              <p:par>
                                <p:cTn id="54" presetClass="entr" nodeType="afterEffect" presetID="9" grpId="11" fill="hold">
                                  <p:stCondLst>
                                    <p:cond delay="0"/>
                                  </p:stCondLst>
                                  <p:iterate type="el" backwards="0">
                                    <p:tmAbs val="0"/>
                                  </p:iterate>
                                  <p:childTnLst>
                                    <p:set>
                                      <p:cBhvr>
                                        <p:cTn id="55" fill="hold"/>
                                        <p:tgtEl>
                                          <p:spTgt spid="5458"/>
                                        </p:tgtEl>
                                        <p:attrNameLst>
                                          <p:attrName>style.visibility</p:attrName>
                                        </p:attrNameLst>
                                      </p:cBhvr>
                                      <p:to>
                                        <p:strVal val="visible"/>
                                      </p:to>
                                    </p:set>
                                    <p:animEffect filter="dissolve" transition="in">
                                      <p:cBhvr>
                                        <p:cTn id="56" dur="500"/>
                                        <p:tgtEl>
                                          <p:spTgt spid="5458"/>
                                        </p:tgtEl>
                                      </p:cBhvr>
                                    </p:animEffect>
                                  </p:childTnLst>
                                </p:cTn>
                              </p:par>
                            </p:childTnLst>
                          </p:cTn>
                        </p:par>
                      </p:childTnLst>
                    </p:cTn>
                  </p:par>
                  <p:par>
                    <p:cTn id="57" fill="hold">
                      <p:stCondLst>
                        <p:cond delay="indefinite"/>
                      </p:stCondLst>
                      <p:childTnLst>
                        <p:par>
                          <p:cTn id="58" fill="hold">
                            <p:stCondLst>
                              <p:cond delay="0"/>
                            </p:stCondLst>
                            <p:childTnLst>
                              <p:par>
                                <p:cTn id="59" presetClass="entr" nodeType="clickEffect" presetID="9" grpId="12" fill="hold">
                                  <p:stCondLst>
                                    <p:cond delay="0"/>
                                  </p:stCondLst>
                                  <p:iterate type="el" backwards="0">
                                    <p:tmAbs val="0"/>
                                  </p:iterate>
                                  <p:childTnLst>
                                    <p:set>
                                      <p:cBhvr>
                                        <p:cTn id="60" fill="hold"/>
                                        <p:tgtEl>
                                          <p:spTgt spid="5494"/>
                                        </p:tgtEl>
                                        <p:attrNameLst>
                                          <p:attrName>style.visibility</p:attrName>
                                        </p:attrNameLst>
                                      </p:cBhvr>
                                      <p:to>
                                        <p:strVal val="visible"/>
                                      </p:to>
                                    </p:set>
                                    <p:animEffect filter="dissolve" transition="in">
                                      <p:cBhvr>
                                        <p:cTn id="61" dur="500"/>
                                        <p:tgtEl>
                                          <p:spTgt spid="5494"/>
                                        </p:tgtEl>
                                      </p:cBhvr>
                                    </p:animEffect>
                                  </p:childTnLst>
                                </p:cTn>
                              </p:par>
                            </p:childTnLst>
                          </p:cTn>
                        </p:par>
                        <p:par>
                          <p:cTn id="62" fill="hold">
                            <p:stCondLst>
                              <p:cond delay="500"/>
                            </p:stCondLst>
                            <p:childTnLst>
                              <p:par>
                                <p:cTn id="63" presetClass="entr" nodeType="afterEffect" presetID="9" grpId="13" fill="hold">
                                  <p:stCondLst>
                                    <p:cond delay="0"/>
                                  </p:stCondLst>
                                  <p:iterate type="el" backwards="0">
                                    <p:tmAbs val="0"/>
                                  </p:iterate>
                                  <p:childTnLst>
                                    <p:set>
                                      <p:cBhvr>
                                        <p:cTn id="64" fill="hold"/>
                                        <p:tgtEl>
                                          <p:spTgt spid="5524"/>
                                        </p:tgtEl>
                                        <p:attrNameLst>
                                          <p:attrName>style.visibility</p:attrName>
                                        </p:attrNameLst>
                                      </p:cBhvr>
                                      <p:to>
                                        <p:strVal val="visible"/>
                                      </p:to>
                                    </p:set>
                                    <p:animEffect filter="dissolve" transition="in">
                                      <p:cBhvr>
                                        <p:cTn id="65" dur="500"/>
                                        <p:tgtEl>
                                          <p:spTgt spid="5524"/>
                                        </p:tgtEl>
                                      </p:cBhvr>
                                    </p:animEffect>
                                  </p:childTnLst>
                                </p:cTn>
                              </p:par>
                            </p:childTnLst>
                          </p:cTn>
                        </p:par>
                        <p:par>
                          <p:cTn id="66" fill="hold">
                            <p:stCondLst>
                              <p:cond delay="1000"/>
                            </p:stCondLst>
                            <p:childTnLst>
                              <p:par>
                                <p:cTn id="67" presetClass="entr" nodeType="afterEffect" presetID="9" grpId="14" fill="hold">
                                  <p:stCondLst>
                                    <p:cond delay="0"/>
                                  </p:stCondLst>
                                  <p:iterate type="el" backwards="0">
                                    <p:tmAbs val="0"/>
                                  </p:iterate>
                                  <p:childTnLst>
                                    <p:set>
                                      <p:cBhvr>
                                        <p:cTn id="68" fill="hold"/>
                                        <p:tgtEl>
                                          <p:spTgt spid="5488"/>
                                        </p:tgtEl>
                                        <p:attrNameLst>
                                          <p:attrName>style.visibility</p:attrName>
                                        </p:attrNameLst>
                                      </p:cBhvr>
                                      <p:to>
                                        <p:strVal val="visible"/>
                                      </p:to>
                                    </p:set>
                                    <p:animEffect filter="dissolve" transition="in">
                                      <p:cBhvr>
                                        <p:cTn id="69" dur="500"/>
                                        <p:tgtEl>
                                          <p:spTgt spid="5488"/>
                                        </p:tgtEl>
                                      </p:cBhvr>
                                    </p:animEffect>
                                  </p:childTnLst>
                                </p:cTn>
                              </p:par>
                            </p:childTnLst>
                          </p:cTn>
                        </p:par>
                      </p:childTnLst>
                    </p:cTn>
                  </p:par>
                  <p:par>
                    <p:cTn id="70" fill="hold">
                      <p:stCondLst>
                        <p:cond delay="indefinite"/>
                      </p:stCondLst>
                      <p:childTnLst>
                        <p:par>
                          <p:cTn id="71" fill="hold">
                            <p:stCondLst>
                              <p:cond delay="0"/>
                            </p:stCondLst>
                            <p:childTnLst>
                              <p:par>
                                <p:cTn id="72" presetClass="entr" nodeType="clickEffect" presetID="9" grpId="15" fill="hold">
                                  <p:stCondLst>
                                    <p:cond delay="0"/>
                                  </p:stCondLst>
                                  <p:iterate type="el" backwards="0">
                                    <p:tmAbs val="0"/>
                                  </p:iterate>
                                  <p:childTnLst>
                                    <p:set>
                                      <p:cBhvr>
                                        <p:cTn id="73" fill="hold"/>
                                        <p:tgtEl>
                                          <p:spTgt spid="5536"/>
                                        </p:tgtEl>
                                        <p:attrNameLst>
                                          <p:attrName>style.visibility</p:attrName>
                                        </p:attrNameLst>
                                      </p:cBhvr>
                                      <p:to>
                                        <p:strVal val="visible"/>
                                      </p:to>
                                    </p:set>
                                    <p:animEffect filter="dissolve" transition="in">
                                      <p:cBhvr>
                                        <p:cTn id="74" dur="500"/>
                                        <p:tgtEl>
                                          <p:spTgt spid="5536"/>
                                        </p:tgtEl>
                                      </p:cBhvr>
                                    </p:animEffect>
                                  </p:childTnLst>
                                </p:cTn>
                              </p:par>
                            </p:childTnLst>
                          </p:cTn>
                        </p:par>
                        <p:par>
                          <p:cTn id="75" fill="hold">
                            <p:stCondLst>
                              <p:cond delay="500"/>
                            </p:stCondLst>
                            <p:childTnLst>
                              <p:par>
                                <p:cTn id="76" presetClass="entr" nodeType="afterEffect" presetID="9" grpId="16" fill="hold">
                                  <p:stCondLst>
                                    <p:cond delay="0"/>
                                  </p:stCondLst>
                                  <p:iterate type="el" backwards="0">
                                    <p:tmAbs val="0"/>
                                  </p:iterate>
                                  <p:childTnLst>
                                    <p:set>
                                      <p:cBhvr>
                                        <p:cTn id="77" fill="hold"/>
                                        <p:tgtEl>
                                          <p:spTgt spid="5509"/>
                                        </p:tgtEl>
                                        <p:attrNameLst>
                                          <p:attrName>style.visibility</p:attrName>
                                        </p:attrNameLst>
                                      </p:cBhvr>
                                      <p:to>
                                        <p:strVal val="visible"/>
                                      </p:to>
                                    </p:set>
                                    <p:animEffect filter="dissolve" transition="in">
                                      <p:cBhvr>
                                        <p:cTn id="78" dur="500"/>
                                        <p:tgtEl>
                                          <p:spTgt spid="5509"/>
                                        </p:tgtEl>
                                      </p:cBhvr>
                                    </p:animEffect>
                                  </p:childTnLst>
                                </p:cTn>
                              </p:par>
                            </p:childTnLst>
                          </p:cTn>
                        </p:par>
                        <p:par>
                          <p:cTn id="79" fill="hold">
                            <p:stCondLst>
                              <p:cond delay="1000"/>
                            </p:stCondLst>
                            <p:childTnLst>
                              <p:par>
                                <p:cTn id="80" presetClass="entr" nodeType="afterEffect" presetID="9" grpId="17" fill="hold">
                                  <p:stCondLst>
                                    <p:cond delay="0"/>
                                  </p:stCondLst>
                                  <p:iterate type="el" backwards="0">
                                    <p:tmAbs val="0"/>
                                  </p:iterate>
                                  <p:childTnLst>
                                    <p:set>
                                      <p:cBhvr>
                                        <p:cTn id="81" fill="hold"/>
                                        <p:tgtEl>
                                          <p:spTgt spid="5467"/>
                                        </p:tgtEl>
                                        <p:attrNameLst>
                                          <p:attrName>style.visibility</p:attrName>
                                        </p:attrNameLst>
                                      </p:cBhvr>
                                      <p:to>
                                        <p:strVal val="visible"/>
                                      </p:to>
                                    </p:set>
                                    <p:animEffect filter="dissolve" transition="in">
                                      <p:cBhvr>
                                        <p:cTn id="82" dur="500"/>
                                        <p:tgtEl>
                                          <p:spTgt spid="5467"/>
                                        </p:tgtEl>
                                      </p:cBhvr>
                                    </p:animEffect>
                                  </p:childTnLst>
                                </p:cTn>
                              </p:par>
                            </p:childTnLst>
                          </p:cTn>
                        </p:par>
                      </p:childTnLst>
                    </p:cTn>
                  </p:par>
                  <p:par>
                    <p:cTn id="83" fill="hold">
                      <p:stCondLst>
                        <p:cond delay="indefinite"/>
                      </p:stCondLst>
                      <p:childTnLst>
                        <p:par>
                          <p:cTn id="84" fill="hold">
                            <p:stCondLst>
                              <p:cond delay="0"/>
                            </p:stCondLst>
                            <p:childTnLst>
                              <p:par>
                                <p:cTn id="85" presetClass="entr" nodeType="clickEffect" presetID="9" grpId="18" fill="hold">
                                  <p:stCondLst>
                                    <p:cond delay="0"/>
                                  </p:stCondLst>
                                  <p:iterate type="el" backwards="0">
                                    <p:tmAbs val="0"/>
                                  </p:iterate>
                                  <p:childTnLst>
                                    <p:set>
                                      <p:cBhvr>
                                        <p:cTn id="86" fill="hold"/>
                                        <p:tgtEl>
                                          <p:spTgt spid="5530"/>
                                        </p:tgtEl>
                                        <p:attrNameLst>
                                          <p:attrName>style.visibility</p:attrName>
                                        </p:attrNameLst>
                                      </p:cBhvr>
                                      <p:to>
                                        <p:strVal val="visible"/>
                                      </p:to>
                                    </p:set>
                                    <p:animEffect filter="dissolve" transition="in">
                                      <p:cBhvr>
                                        <p:cTn id="87" dur="500"/>
                                        <p:tgtEl>
                                          <p:spTgt spid="5530"/>
                                        </p:tgtEl>
                                      </p:cBhvr>
                                    </p:animEffect>
                                  </p:childTnLst>
                                </p:cTn>
                              </p:par>
                            </p:childTnLst>
                          </p:cTn>
                        </p:par>
                        <p:par>
                          <p:cTn id="88" fill="hold">
                            <p:stCondLst>
                              <p:cond delay="500"/>
                            </p:stCondLst>
                            <p:childTnLst>
                              <p:par>
                                <p:cTn id="89" presetClass="entr" nodeType="afterEffect" presetID="9" grpId="19" fill="hold">
                                  <p:stCondLst>
                                    <p:cond delay="0"/>
                                  </p:stCondLst>
                                  <p:iterate type="el" backwards="0">
                                    <p:tmAbs val="0"/>
                                  </p:iterate>
                                  <p:childTnLst>
                                    <p:set>
                                      <p:cBhvr>
                                        <p:cTn id="90" fill="hold"/>
                                        <p:tgtEl>
                                          <p:spTgt spid="5476"/>
                                        </p:tgtEl>
                                        <p:attrNameLst>
                                          <p:attrName>style.visibility</p:attrName>
                                        </p:attrNameLst>
                                      </p:cBhvr>
                                      <p:to>
                                        <p:strVal val="visible"/>
                                      </p:to>
                                    </p:set>
                                    <p:animEffect filter="dissolve" transition="in">
                                      <p:cBhvr>
                                        <p:cTn id="91" dur="500"/>
                                        <p:tgtEl>
                                          <p:spTgt spid="5476"/>
                                        </p:tgtEl>
                                      </p:cBhvr>
                                    </p:animEffect>
                                  </p:childTnLst>
                                </p:cTn>
                              </p:par>
                            </p:childTnLst>
                          </p:cTn>
                        </p:par>
                        <p:par>
                          <p:cTn id="92" fill="hold">
                            <p:stCondLst>
                              <p:cond delay="1000"/>
                            </p:stCondLst>
                            <p:childTnLst>
                              <p:par>
                                <p:cTn id="93" presetClass="entr" nodeType="afterEffect" presetID="9" grpId="20" fill="hold">
                                  <p:stCondLst>
                                    <p:cond delay="0"/>
                                  </p:stCondLst>
                                  <p:iterate type="el" backwards="0">
                                    <p:tmAbs val="0"/>
                                  </p:iterate>
                                  <p:childTnLst>
                                    <p:set>
                                      <p:cBhvr>
                                        <p:cTn id="94" fill="hold"/>
                                        <p:tgtEl>
                                          <p:spTgt spid="5500"/>
                                        </p:tgtEl>
                                        <p:attrNameLst>
                                          <p:attrName>style.visibility</p:attrName>
                                        </p:attrNameLst>
                                      </p:cBhvr>
                                      <p:to>
                                        <p:strVal val="visible"/>
                                      </p:to>
                                    </p:set>
                                    <p:animEffect filter="dissolve" transition="in">
                                      <p:cBhvr>
                                        <p:cTn id="95" dur="500"/>
                                        <p:tgtEl>
                                          <p:spTgt spid="5500"/>
                                        </p:tgtEl>
                                      </p:cBhvr>
                                    </p:animEffect>
                                  </p:childTnLst>
                                </p:cTn>
                              </p:par>
                            </p:childTnLst>
                          </p:cTn>
                        </p:par>
                        <p:par>
                          <p:cTn id="96" fill="hold">
                            <p:stCondLst>
                              <p:cond delay="1500"/>
                            </p:stCondLst>
                            <p:childTnLst>
                              <p:par>
                                <p:cTn id="97" presetClass="entr" nodeType="afterEffect" presetID="9" grpId="21" fill="hold">
                                  <p:stCondLst>
                                    <p:cond delay="0"/>
                                  </p:stCondLst>
                                  <p:iterate type="el" backwards="0">
                                    <p:tmAbs val="0"/>
                                  </p:iterate>
                                  <p:childTnLst>
                                    <p:set>
                                      <p:cBhvr>
                                        <p:cTn id="98" fill="hold"/>
                                        <p:tgtEl>
                                          <p:spTgt spid="5473"/>
                                        </p:tgtEl>
                                        <p:attrNameLst>
                                          <p:attrName>style.visibility</p:attrName>
                                        </p:attrNameLst>
                                      </p:cBhvr>
                                      <p:to>
                                        <p:strVal val="visible"/>
                                      </p:to>
                                    </p:set>
                                    <p:animEffect filter="dissolve" transition="in">
                                      <p:cBhvr>
                                        <p:cTn id="99" dur="500"/>
                                        <p:tgtEl>
                                          <p:spTgt spid="5473"/>
                                        </p:tgtEl>
                                      </p:cBhvr>
                                    </p:animEffect>
                                  </p:childTnLst>
                                </p:cTn>
                              </p:par>
                            </p:childTnLst>
                          </p:cTn>
                        </p:par>
                      </p:childTnLst>
                    </p:cTn>
                  </p:par>
                  <p:par>
                    <p:cTn id="100" fill="hold">
                      <p:stCondLst>
                        <p:cond delay="indefinite"/>
                      </p:stCondLst>
                      <p:childTnLst>
                        <p:par>
                          <p:cTn id="101" fill="hold">
                            <p:stCondLst>
                              <p:cond delay="0"/>
                            </p:stCondLst>
                            <p:childTnLst>
                              <p:par>
                                <p:cTn id="102" presetClass="entr" nodeType="clickEffect" presetID="9" grpId="22" fill="hold">
                                  <p:stCondLst>
                                    <p:cond delay="0"/>
                                  </p:stCondLst>
                                  <p:iterate type="el" backwards="0">
                                    <p:tmAbs val="0"/>
                                  </p:iterate>
                                  <p:childTnLst>
                                    <p:set>
                                      <p:cBhvr>
                                        <p:cTn id="103" fill="hold"/>
                                        <p:tgtEl>
                                          <p:spTgt spid="5491"/>
                                        </p:tgtEl>
                                        <p:attrNameLst>
                                          <p:attrName>style.visibility</p:attrName>
                                        </p:attrNameLst>
                                      </p:cBhvr>
                                      <p:to>
                                        <p:strVal val="visible"/>
                                      </p:to>
                                    </p:set>
                                    <p:animEffect filter="dissolve" transition="in">
                                      <p:cBhvr>
                                        <p:cTn id="104" dur="500"/>
                                        <p:tgtEl>
                                          <p:spTgt spid="5491"/>
                                        </p:tgtEl>
                                      </p:cBhvr>
                                    </p:animEffect>
                                  </p:childTnLst>
                                </p:cTn>
                              </p:par>
                            </p:childTnLst>
                          </p:cTn>
                        </p:par>
                        <p:par>
                          <p:cTn id="105" fill="hold">
                            <p:stCondLst>
                              <p:cond delay="500"/>
                            </p:stCondLst>
                            <p:childTnLst>
                              <p:par>
                                <p:cTn id="106" presetClass="entr" nodeType="afterEffect" presetID="9" grpId="23" fill="hold">
                                  <p:stCondLst>
                                    <p:cond delay="0"/>
                                  </p:stCondLst>
                                  <p:iterate type="el" backwards="0">
                                    <p:tmAbs val="0"/>
                                  </p:iterate>
                                  <p:childTnLst>
                                    <p:set>
                                      <p:cBhvr>
                                        <p:cTn id="107" fill="hold"/>
                                        <p:tgtEl>
                                          <p:spTgt spid="5518"/>
                                        </p:tgtEl>
                                        <p:attrNameLst>
                                          <p:attrName>style.visibility</p:attrName>
                                        </p:attrNameLst>
                                      </p:cBhvr>
                                      <p:to>
                                        <p:strVal val="visible"/>
                                      </p:to>
                                    </p:set>
                                    <p:animEffect filter="dissolve" transition="in">
                                      <p:cBhvr>
                                        <p:cTn id="108" dur="500"/>
                                        <p:tgtEl>
                                          <p:spTgt spid="5518"/>
                                        </p:tgtEl>
                                      </p:cBhvr>
                                    </p:animEffect>
                                  </p:childTnLst>
                                </p:cTn>
                              </p:par>
                            </p:childTnLst>
                          </p:cTn>
                        </p:par>
                        <p:par>
                          <p:cTn id="109" fill="hold">
                            <p:stCondLst>
                              <p:cond delay="1000"/>
                            </p:stCondLst>
                            <p:childTnLst>
                              <p:par>
                                <p:cTn id="110" presetClass="entr" nodeType="afterEffect" presetID="9" grpId="24" fill="hold">
                                  <p:stCondLst>
                                    <p:cond delay="0"/>
                                  </p:stCondLst>
                                  <p:iterate type="el" backwards="0">
                                    <p:tmAbs val="0"/>
                                  </p:iterate>
                                  <p:childTnLst>
                                    <p:set>
                                      <p:cBhvr>
                                        <p:cTn id="111" fill="hold"/>
                                        <p:tgtEl>
                                          <p:spTgt spid="5527"/>
                                        </p:tgtEl>
                                        <p:attrNameLst>
                                          <p:attrName>style.visibility</p:attrName>
                                        </p:attrNameLst>
                                      </p:cBhvr>
                                      <p:to>
                                        <p:strVal val="visible"/>
                                      </p:to>
                                    </p:set>
                                    <p:animEffect filter="dissolve" transition="in">
                                      <p:cBhvr>
                                        <p:cTn id="112" dur="500"/>
                                        <p:tgtEl>
                                          <p:spTgt spid="5527"/>
                                        </p:tgtEl>
                                      </p:cBhvr>
                                    </p:animEffect>
                                  </p:childTnLst>
                                </p:cTn>
                              </p:par>
                            </p:childTnLst>
                          </p:cTn>
                        </p:par>
                      </p:childTnLst>
                    </p:cTn>
                  </p:par>
                  <p:par>
                    <p:cTn id="113" fill="hold">
                      <p:stCondLst>
                        <p:cond delay="indefinite"/>
                      </p:stCondLst>
                      <p:childTnLst>
                        <p:par>
                          <p:cTn id="114" fill="hold">
                            <p:stCondLst>
                              <p:cond delay="0"/>
                            </p:stCondLst>
                            <p:childTnLst>
                              <p:par>
                                <p:cTn id="115" presetClass="entr" nodeType="clickEffect" presetID="9" grpId="25" fill="hold">
                                  <p:stCondLst>
                                    <p:cond delay="0"/>
                                  </p:stCondLst>
                                  <p:iterate type="el" backwards="0">
                                    <p:tmAbs val="0"/>
                                  </p:iterate>
                                  <p:childTnLst>
                                    <p:set>
                                      <p:cBhvr>
                                        <p:cTn id="116" fill="hold"/>
                                        <p:tgtEl>
                                          <p:spTgt spid="5506"/>
                                        </p:tgtEl>
                                        <p:attrNameLst>
                                          <p:attrName>style.visibility</p:attrName>
                                        </p:attrNameLst>
                                      </p:cBhvr>
                                      <p:to>
                                        <p:strVal val="visible"/>
                                      </p:to>
                                    </p:set>
                                    <p:animEffect filter="dissolve" transition="in">
                                      <p:cBhvr>
                                        <p:cTn id="117" dur="500"/>
                                        <p:tgtEl>
                                          <p:spTgt spid="5506"/>
                                        </p:tgtEl>
                                      </p:cBhvr>
                                    </p:animEffect>
                                  </p:childTnLst>
                                </p:cTn>
                              </p:par>
                            </p:childTnLst>
                          </p:cTn>
                        </p:par>
                        <p:par>
                          <p:cTn id="118" fill="hold">
                            <p:stCondLst>
                              <p:cond delay="500"/>
                            </p:stCondLst>
                            <p:childTnLst>
                              <p:par>
                                <p:cTn id="119" presetClass="entr" nodeType="afterEffect" presetID="9" grpId="26" fill="hold">
                                  <p:stCondLst>
                                    <p:cond delay="0"/>
                                  </p:stCondLst>
                                  <p:iterate type="el" backwards="0">
                                    <p:tmAbs val="0"/>
                                  </p:iterate>
                                  <p:childTnLst>
                                    <p:set>
                                      <p:cBhvr>
                                        <p:cTn id="120" fill="hold"/>
                                        <p:tgtEl>
                                          <p:spTgt spid="5503"/>
                                        </p:tgtEl>
                                        <p:attrNameLst>
                                          <p:attrName>style.visibility</p:attrName>
                                        </p:attrNameLst>
                                      </p:cBhvr>
                                      <p:to>
                                        <p:strVal val="visible"/>
                                      </p:to>
                                    </p:set>
                                    <p:animEffect filter="dissolve" transition="in">
                                      <p:cBhvr>
                                        <p:cTn id="121" dur="500"/>
                                        <p:tgtEl>
                                          <p:spTgt spid="5503"/>
                                        </p:tgtEl>
                                      </p:cBhvr>
                                    </p:animEffect>
                                  </p:childTnLst>
                                </p:cTn>
                              </p:par>
                            </p:childTnLst>
                          </p:cTn>
                        </p:par>
                        <p:par>
                          <p:cTn id="122" fill="hold">
                            <p:stCondLst>
                              <p:cond delay="1000"/>
                            </p:stCondLst>
                            <p:childTnLst>
                              <p:par>
                                <p:cTn id="123" presetClass="entr" nodeType="afterEffect" presetID="9" grpId="27" fill="hold">
                                  <p:stCondLst>
                                    <p:cond delay="0"/>
                                  </p:stCondLst>
                                  <p:iterate type="el" backwards="0">
                                    <p:tmAbs val="0"/>
                                  </p:iterate>
                                  <p:childTnLst>
                                    <p:set>
                                      <p:cBhvr>
                                        <p:cTn id="124" fill="hold"/>
                                        <p:tgtEl>
                                          <p:spTgt spid="5470"/>
                                        </p:tgtEl>
                                        <p:attrNameLst>
                                          <p:attrName>style.visibility</p:attrName>
                                        </p:attrNameLst>
                                      </p:cBhvr>
                                      <p:to>
                                        <p:strVal val="visible"/>
                                      </p:to>
                                    </p:set>
                                    <p:animEffect filter="dissolve" transition="in">
                                      <p:cBhvr>
                                        <p:cTn id="125" dur="500"/>
                                        <p:tgtEl>
                                          <p:spTgt spid="5470"/>
                                        </p:tgtEl>
                                      </p:cBhvr>
                                    </p:animEffect>
                                  </p:childTnLst>
                                </p:cTn>
                              </p:par>
                            </p:childTnLst>
                          </p:cTn>
                        </p:par>
                        <p:par>
                          <p:cTn id="126" fill="hold">
                            <p:stCondLst>
                              <p:cond delay="1500"/>
                            </p:stCondLst>
                            <p:childTnLst>
                              <p:par>
                                <p:cTn id="127" presetClass="entr" nodeType="afterEffect" presetID="9" grpId="28" fill="hold">
                                  <p:stCondLst>
                                    <p:cond delay="0"/>
                                  </p:stCondLst>
                                  <p:iterate type="el" backwards="0">
                                    <p:tmAbs val="0"/>
                                  </p:iterate>
                                  <p:childTnLst>
                                    <p:set>
                                      <p:cBhvr>
                                        <p:cTn id="128" fill="hold"/>
                                        <p:tgtEl>
                                          <p:spTgt spid="5515"/>
                                        </p:tgtEl>
                                        <p:attrNameLst>
                                          <p:attrName>style.visibility</p:attrName>
                                        </p:attrNameLst>
                                      </p:cBhvr>
                                      <p:to>
                                        <p:strVal val="visible"/>
                                      </p:to>
                                    </p:set>
                                    <p:animEffect filter="dissolve" transition="in">
                                      <p:cBhvr>
                                        <p:cTn id="129" dur="500"/>
                                        <p:tgtEl>
                                          <p:spTgt spid="5515"/>
                                        </p:tgtEl>
                                      </p:cBhvr>
                                    </p:animEffect>
                                  </p:childTnLst>
                                </p:cTn>
                              </p:par>
                            </p:childTnLst>
                          </p:cTn>
                        </p:par>
                      </p:childTnLst>
                    </p:cTn>
                  </p:par>
                  <p:par>
                    <p:cTn id="130" fill="hold">
                      <p:stCondLst>
                        <p:cond delay="indefinite"/>
                      </p:stCondLst>
                      <p:childTnLst>
                        <p:par>
                          <p:cTn id="131" fill="hold">
                            <p:stCondLst>
                              <p:cond delay="0"/>
                            </p:stCondLst>
                            <p:childTnLst>
                              <p:par>
                                <p:cTn id="132" presetClass="entr" nodeType="clickEffect" presetID="9" grpId="29" fill="hold">
                                  <p:stCondLst>
                                    <p:cond delay="0"/>
                                  </p:stCondLst>
                                  <p:iterate type="el" backwards="0">
                                    <p:tmAbs val="0"/>
                                  </p:iterate>
                                  <p:childTnLst>
                                    <p:set>
                                      <p:cBhvr>
                                        <p:cTn id="133" fill="hold"/>
                                        <p:tgtEl>
                                          <p:spTgt spid="5497"/>
                                        </p:tgtEl>
                                        <p:attrNameLst>
                                          <p:attrName>style.visibility</p:attrName>
                                        </p:attrNameLst>
                                      </p:cBhvr>
                                      <p:to>
                                        <p:strVal val="visible"/>
                                      </p:to>
                                    </p:set>
                                    <p:animEffect filter="dissolve" transition="in">
                                      <p:cBhvr>
                                        <p:cTn id="134" dur="500"/>
                                        <p:tgtEl>
                                          <p:spTgt spid="5497"/>
                                        </p:tgtEl>
                                      </p:cBhvr>
                                    </p:animEffect>
                                  </p:childTnLst>
                                </p:cTn>
                              </p:par>
                            </p:childTnLst>
                          </p:cTn>
                        </p:par>
                      </p:childTnLst>
                    </p:cTn>
                  </p:par>
                  <p:par>
                    <p:cTn id="135" fill="hold">
                      <p:stCondLst>
                        <p:cond delay="indefinite"/>
                      </p:stCondLst>
                      <p:childTnLst>
                        <p:par>
                          <p:cTn id="136" fill="hold">
                            <p:stCondLst>
                              <p:cond delay="0"/>
                            </p:stCondLst>
                            <p:childTnLst>
                              <p:par>
                                <p:cTn id="137" presetClass="entr" nodeType="clickEffect" presetID="9" grpId="30" fill="hold">
                                  <p:stCondLst>
                                    <p:cond delay="0"/>
                                  </p:stCondLst>
                                  <p:iterate type="el" backwards="0">
                                    <p:tmAbs val="0"/>
                                  </p:iterate>
                                  <p:childTnLst>
                                    <p:set>
                                      <p:cBhvr>
                                        <p:cTn id="138" fill="hold"/>
                                        <p:tgtEl>
                                          <p:spTgt spid="5533"/>
                                        </p:tgtEl>
                                        <p:attrNameLst>
                                          <p:attrName>style.visibility</p:attrName>
                                        </p:attrNameLst>
                                      </p:cBhvr>
                                      <p:to>
                                        <p:strVal val="visible"/>
                                      </p:to>
                                    </p:set>
                                    <p:animEffect filter="dissolve" transition="in">
                                      <p:cBhvr>
                                        <p:cTn id="139" dur="500"/>
                                        <p:tgtEl>
                                          <p:spTgt spid="5533"/>
                                        </p:tgtEl>
                                      </p:cBhvr>
                                    </p:animEffect>
                                  </p:childTnLst>
                                </p:cTn>
                              </p:par>
                            </p:childTnLst>
                          </p:cTn>
                        </p:par>
                        <p:par>
                          <p:cTn id="140" fill="hold">
                            <p:stCondLst>
                              <p:cond delay="500"/>
                            </p:stCondLst>
                            <p:childTnLst>
                              <p:par>
                                <p:cTn id="141" presetClass="entr" nodeType="afterEffect" presetID="9" grpId="31" fill="hold">
                                  <p:stCondLst>
                                    <p:cond delay="0"/>
                                  </p:stCondLst>
                                  <p:iterate type="el" backwards="0">
                                    <p:tmAbs val="0"/>
                                  </p:iterate>
                                  <p:childTnLst>
                                    <p:set>
                                      <p:cBhvr>
                                        <p:cTn id="142" fill="hold"/>
                                        <p:tgtEl>
                                          <p:spTgt spid="5482"/>
                                        </p:tgtEl>
                                        <p:attrNameLst>
                                          <p:attrName>style.visibility</p:attrName>
                                        </p:attrNameLst>
                                      </p:cBhvr>
                                      <p:to>
                                        <p:strVal val="visible"/>
                                      </p:to>
                                    </p:set>
                                    <p:animEffect filter="dissolve" transition="in">
                                      <p:cBhvr>
                                        <p:cTn id="143" dur="500"/>
                                        <p:tgtEl>
                                          <p:spTgt spid="5482"/>
                                        </p:tgtEl>
                                      </p:cBhvr>
                                    </p:animEffect>
                                  </p:childTnLst>
                                </p:cTn>
                              </p:par>
                            </p:childTnLst>
                          </p:cTn>
                        </p:par>
                      </p:childTnLst>
                    </p:cTn>
                  </p:par>
                  <p:par>
                    <p:cTn id="144" fill="hold">
                      <p:stCondLst>
                        <p:cond delay="indefinite"/>
                      </p:stCondLst>
                      <p:childTnLst>
                        <p:par>
                          <p:cTn id="145" fill="hold">
                            <p:stCondLst>
                              <p:cond delay="0"/>
                            </p:stCondLst>
                            <p:childTnLst>
                              <p:par>
                                <p:cTn id="146" presetClass="entr" nodeType="clickEffect" presetID="9" grpId="32" fill="hold">
                                  <p:stCondLst>
                                    <p:cond delay="0"/>
                                  </p:stCondLst>
                                  <p:iterate type="el" backwards="0">
                                    <p:tmAbs val="0"/>
                                  </p:iterate>
                                  <p:childTnLst>
                                    <p:set>
                                      <p:cBhvr>
                                        <p:cTn id="147" fill="hold"/>
                                        <p:tgtEl>
                                          <p:spTgt spid="5485"/>
                                        </p:tgtEl>
                                        <p:attrNameLst>
                                          <p:attrName>style.visibility</p:attrName>
                                        </p:attrNameLst>
                                      </p:cBhvr>
                                      <p:to>
                                        <p:strVal val="visible"/>
                                      </p:to>
                                    </p:set>
                                    <p:animEffect filter="dissolve" transition="in">
                                      <p:cBhvr>
                                        <p:cTn id="148" dur="500"/>
                                        <p:tgtEl>
                                          <p:spTgt spid="5485"/>
                                        </p:tgtEl>
                                      </p:cBhvr>
                                    </p:animEffect>
                                  </p:childTnLst>
                                </p:cTn>
                              </p:par>
                            </p:childTnLst>
                          </p:cTn>
                        </p:par>
                        <p:par>
                          <p:cTn id="149" fill="hold">
                            <p:stCondLst>
                              <p:cond delay="500"/>
                            </p:stCondLst>
                            <p:childTnLst>
                              <p:par>
                                <p:cTn id="150" presetClass="entr" nodeType="afterEffect" presetID="9" grpId="33" fill="hold">
                                  <p:stCondLst>
                                    <p:cond delay="0"/>
                                  </p:stCondLst>
                                  <p:iterate type="el" backwards="0">
                                    <p:tmAbs val="0"/>
                                  </p:iterate>
                                  <p:childTnLst>
                                    <p:set>
                                      <p:cBhvr>
                                        <p:cTn id="151" fill="hold"/>
                                        <p:tgtEl>
                                          <p:spTgt spid="5464"/>
                                        </p:tgtEl>
                                        <p:attrNameLst>
                                          <p:attrName>style.visibility</p:attrName>
                                        </p:attrNameLst>
                                      </p:cBhvr>
                                      <p:to>
                                        <p:strVal val="visible"/>
                                      </p:to>
                                    </p:set>
                                    <p:animEffect filter="dissolve" transition="in">
                                      <p:cBhvr>
                                        <p:cTn id="152" dur="500"/>
                                        <p:tgtEl>
                                          <p:spTgt spid="5464"/>
                                        </p:tgtEl>
                                      </p:cBhvr>
                                    </p:animEffect>
                                  </p:childTnLst>
                                </p:cTn>
                              </p:par>
                            </p:childTnLst>
                          </p:cTn>
                        </p:par>
                      </p:childTnLst>
                    </p:cTn>
                  </p:par>
                  <p:par>
                    <p:cTn id="153" fill="hold">
                      <p:stCondLst>
                        <p:cond delay="indefinite"/>
                      </p:stCondLst>
                      <p:childTnLst>
                        <p:par>
                          <p:cTn id="154" fill="hold">
                            <p:stCondLst>
                              <p:cond delay="0"/>
                            </p:stCondLst>
                            <p:childTnLst>
                              <p:par>
                                <p:cTn id="155" presetClass="entr" nodeType="clickEffect" presetID="9" grpId="34" fill="hold">
                                  <p:stCondLst>
                                    <p:cond delay="0"/>
                                  </p:stCondLst>
                                  <p:iterate type="el" backwards="0">
                                    <p:tmAbs val="0"/>
                                  </p:iterate>
                                  <p:childTnLst>
                                    <p:set>
                                      <p:cBhvr>
                                        <p:cTn id="156" fill="hold"/>
                                        <p:tgtEl>
                                          <p:spTgt spid="5512"/>
                                        </p:tgtEl>
                                        <p:attrNameLst>
                                          <p:attrName>style.visibility</p:attrName>
                                        </p:attrNameLst>
                                      </p:cBhvr>
                                      <p:to>
                                        <p:strVal val="visible"/>
                                      </p:to>
                                    </p:set>
                                    <p:animEffect filter="dissolve" transition="in">
                                      <p:cBhvr>
                                        <p:cTn id="157" dur="500"/>
                                        <p:tgtEl>
                                          <p:spTgt spid="5512"/>
                                        </p:tgtEl>
                                      </p:cBhvr>
                                    </p:animEffect>
                                  </p:childTnLst>
                                </p:cTn>
                              </p:par>
                            </p:childTnLst>
                          </p:cTn>
                        </p:par>
                        <p:par>
                          <p:cTn id="158" fill="hold">
                            <p:stCondLst>
                              <p:cond delay="500"/>
                            </p:stCondLst>
                            <p:childTnLst>
                              <p:par>
                                <p:cTn id="159" presetClass="entr" nodeType="afterEffect" presetID="9" grpId="35" fill="hold">
                                  <p:stCondLst>
                                    <p:cond delay="0"/>
                                  </p:stCondLst>
                                  <p:iterate type="el" backwards="0">
                                    <p:tmAbs val="0"/>
                                  </p:iterate>
                                  <p:childTnLst>
                                    <p:set>
                                      <p:cBhvr>
                                        <p:cTn id="160" fill="hold"/>
                                        <p:tgtEl>
                                          <p:spTgt spid="5479"/>
                                        </p:tgtEl>
                                        <p:attrNameLst>
                                          <p:attrName>style.visibility</p:attrName>
                                        </p:attrNameLst>
                                      </p:cBhvr>
                                      <p:to>
                                        <p:strVal val="visible"/>
                                      </p:to>
                                    </p:set>
                                    <p:animEffect filter="dissolve" transition="in">
                                      <p:cBhvr>
                                        <p:cTn id="161" dur="500"/>
                                        <p:tgtEl>
                                          <p:spTgt spid="5479"/>
                                        </p:tgtEl>
                                      </p:cBhvr>
                                    </p:animEffect>
                                  </p:childTnLst>
                                </p:cTn>
                              </p:par>
                            </p:childTnLst>
                          </p:cTn>
                        </p:par>
                      </p:childTnLst>
                    </p:cTn>
                  </p:par>
                  <p:par>
                    <p:cTn id="162" fill="hold">
                      <p:stCondLst>
                        <p:cond delay="indefinite"/>
                      </p:stCondLst>
                      <p:childTnLst>
                        <p:par>
                          <p:cTn id="163" fill="hold">
                            <p:stCondLst>
                              <p:cond delay="0"/>
                            </p:stCondLst>
                            <p:childTnLst>
                              <p:par>
                                <p:cTn id="164" presetClass="entr" nodeType="clickEffect" presetSubtype="4" presetID="22" grpId="36" fill="hold">
                                  <p:stCondLst>
                                    <p:cond delay="0"/>
                                  </p:stCondLst>
                                  <p:iterate type="el" backwards="0">
                                    <p:tmAbs val="0"/>
                                  </p:iterate>
                                  <p:childTnLst>
                                    <p:set>
                                      <p:cBhvr>
                                        <p:cTn id="165" fill="hold"/>
                                        <p:tgtEl>
                                          <p:spTgt spid="5537"/>
                                        </p:tgtEl>
                                        <p:attrNameLst>
                                          <p:attrName>style.visibility</p:attrName>
                                        </p:attrNameLst>
                                      </p:cBhvr>
                                      <p:to>
                                        <p:strVal val="visible"/>
                                      </p:to>
                                    </p:set>
                                    <p:animEffect filter="wipe(down)" transition="in">
                                      <p:cBhvr>
                                        <p:cTn id="166" dur="500"/>
                                        <p:tgtEl>
                                          <p:spTgt spid="553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521" grpId="4"/>
      <p:bldP build="whole" bldLvl="1" animBg="1" rev="0" advAuto="0" spid="5509" grpId="16"/>
      <p:bldP build="whole" bldLvl="1" animBg="1" rev="0" advAuto="0" spid="5443" grpId="10"/>
      <p:bldP build="whole" bldLvl="1" animBg="1" rev="0" advAuto="0" spid="5436" grpId="9"/>
      <p:bldP build="whole" bldLvl="1" animBg="1" rev="0" advAuto="0" spid="5473" grpId="21"/>
      <p:bldP build="whole" bldLvl="1" animBg="1" rev="0" advAuto="0" spid="5464" grpId="33"/>
      <p:bldP build="whole" bldLvl="1" animBg="1" rev="0" advAuto="0" spid="5497" grpId="29"/>
      <p:bldP build="whole" bldLvl="1" animBg="1" rev="0" advAuto="0" spid="5488" grpId="14"/>
      <p:bldP build="whole" bldLvl="1" animBg="1" rev="0" advAuto="0" spid="5515" grpId="28"/>
      <p:bldP build="p" bldLvl="1" animBg="1" rev="0" advAuto="0" spid="5431" grpId="2"/>
      <p:bldP build="whole" bldLvl="1" animBg="1" rev="0" advAuto="0" spid="5467" grpId="17"/>
      <p:bldP build="whole" bldLvl="1" animBg="1" rev="0" advAuto="0" spid="5434" grpId="7"/>
      <p:bldP build="whole" bldLvl="1" animBg="1" rev="0" advAuto="0" spid="5437" grpId="6"/>
      <p:bldP build="whole" bldLvl="1" animBg="1" rev="0" advAuto="0" spid="5537" grpId="36"/>
      <p:bldP build="whole" bldLvl="1" animBg="1" rev="0" advAuto="0" spid="5530" grpId="18"/>
      <p:bldP build="whole" bldLvl="1" animBg="1" rev="0" advAuto="0" spid="5506" grpId="25"/>
      <p:bldP build="whole" bldLvl="1" animBg="1" rev="0" advAuto="0" spid="5512" grpId="34"/>
      <p:bldP build="whole" bldLvl="1" animBg="1" rev="0" advAuto="0" spid="5503" grpId="26"/>
      <p:bldP build="whole" bldLvl="1" animBg="1" rev="0" advAuto="0" spid="5524" grpId="13"/>
      <p:bldP build="p" bldLvl="1" animBg="1" rev="0" advAuto="0" spid="5430" grpId="1"/>
      <p:bldP build="whole" bldLvl="1" animBg="1" rev="0" advAuto="0" spid="5479" grpId="35"/>
      <p:bldP build="whole" bldLvl="1" animBg="1" rev="0" advAuto="0" spid="5482" grpId="31"/>
      <p:bldP build="whole" bldLvl="1" animBg="1" rev="0" advAuto="0" spid="5485" grpId="32"/>
      <p:bldP build="whole" bldLvl="1" animBg="1" rev="0" advAuto="0" spid="5433" grpId="5"/>
      <p:bldP build="whole" bldLvl="1" animBg="1" rev="0" advAuto="0" spid="5518" grpId="23"/>
      <p:bldP build="whole" bldLvl="1" animBg="1" rev="0" advAuto="0" spid="5527" grpId="24"/>
      <p:bldP build="whole" bldLvl="1" animBg="1" rev="0" advAuto="0" spid="5536" grpId="15"/>
      <p:bldP build="whole" bldLvl="1" animBg="1" rev="0" advAuto="0" spid="5494" grpId="12"/>
      <p:bldP build="whole" bldLvl="1" animBg="1" rev="0" advAuto="0" spid="5458" grpId="11"/>
      <p:bldP build="whole" bldLvl="1" animBg="1" rev="0" advAuto="0" spid="5533" grpId="30"/>
      <p:bldP build="whole" bldLvl="1" animBg="1" rev="0" advAuto="0" spid="5435" grpId="8"/>
      <p:bldP build="whole" bldLvl="1" animBg="1" rev="0" advAuto="0" spid="5491" grpId="22"/>
      <p:bldP build="whole" bldLvl="1" animBg="1" rev="0" advAuto="0" spid="5500" grpId="20"/>
      <p:bldP build="whole" bldLvl="1" animBg="1" rev="0" advAuto="0" spid="5470" grpId="27"/>
      <p:bldP build="whole" bldLvl="1" animBg="1" rev="0" advAuto="0" spid="5476" grpId="19"/>
      <p:bldP build="whole" bldLvl="1" animBg="1" rev="0" advAuto="0" spid="5461" grpId="3"/>
    </p:bldLst>
  </p:timing>
</p:sld>
</file>

<file path=ppt/slides/slide8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539" name="Shape 5539"/>
          <p:cNvSpPr/>
          <p:nvPr>
            <p:ph type="body" sz="quarter" idx="1"/>
          </p:nvPr>
        </p:nvSpPr>
        <p:spPr>
          <a:prstGeom prst="rect">
            <a:avLst/>
          </a:prstGeom>
        </p:spPr>
        <p:txBody>
          <a:bodyPr/>
          <a:lstStyle/>
          <a:p>
            <a:pPr/>
            <a:r>
              <a:t>Company Success Formula</a:t>
            </a:r>
          </a:p>
        </p:txBody>
      </p:sp>
      <p:sp>
        <p:nvSpPr>
          <p:cNvPr id="5540" name="Shape 5540"/>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541" name="Shape 5541"/>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560" name="Group 5560"/>
          <p:cNvGrpSpPr/>
          <p:nvPr/>
        </p:nvGrpSpPr>
        <p:grpSpPr>
          <a:xfrm>
            <a:off x="1744554" y="5496180"/>
            <a:ext cx="8702891" cy="715247"/>
            <a:chOff x="0" y="0"/>
            <a:chExt cx="8702889" cy="715245"/>
          </a:xfrm>
        </p:grpSpPr>
        <p:grpSp>
          <p:nvGrpSpPr>
            <p:cNvPr id="5547" name="Group 5547"/>
            <p:cNvGrpSpPr/>
            <p:nvPr/>
          </p:nvGrpSpPr>
          <p:grpSpPr>
            <a:xfrm>
              <a:off x="0" y="8347"/>
              <a:ext cx="2528411" cy="706899"/>
              <a:chOff x="0" y="0"/>
              <a:chExt cx="2528410" cy="706897"/>
            </a:xfrm>
          </p:grpSpPr>
          <p:grpSp>
            <p:nvGrpSpPr>
              <p:cNvPr id="5544" name="Group 5544"/>
              <p:cNvGrpSpPr/>
              <p:nvPr/>
            </p:nvGrpSpPr>
            <p:grpSpPr>
              <a:xfrm>
                <a:off x="0" y="1"/>
                <a:ext cx="585788" cy="585788"/>
                <a:chOff x="0" y="0"/>
                <a:chExt cx="585787" cy="585787"/>
              </a:xfrm>
            </p:grpSpPr>
            <p:sp>
              <p:nvSpPr>
                <p:cNvPr id="5542" name="Shape 5542"/>
                <p:cNvSpPr/>
                <p:nvPr/>
              </p:nvSpPr>
              <p:spPr>
                <a:xfrm flipH="1">
                  <a:off x="0" y="0"/>
                  <a:ext cx="585788" cy="58578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543" name="Shape 5543"/>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545" name="Shape 5545"/>
              <p:cNvSpPr/>
              <p:nvPr/>
            </p:nvSpPr>
            <p:spPr>
              <a:xfrm>
                <a:off x="787764" y="280178"/>
                <a:ext cx="1726362" cy="42672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546" name="Shape 5546"/>
              <p:cNvSpPr/>
              <p:nvPr/>
            </p:nvSpPr>
            <p:spPr>
              <a:xfrm>
                <a:off x="789882" y="0"/>
                <a:ext cx="173852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Business Strategy</a:t>
                </a:r>
              </a:p>
            </p:txBody>
          </p:sp>
        </p:grpSp>
        <p:grpSp>
          <p:nvGrpSpPr>
            <p:cNvPr id="5553" name="Group 5553"/>
            <p:cNvGrpSpPr/>
            <p:nvPr/>
          </p:nvGrpSpPr>
          <p:grpSpPr>
            <a:xfrm>
              <a:off x="3087239" y="8347"/>
              <a:ext cx="2528412" cy="706899"/>
              <a:chOff x="0" y="0"/>
              <a:chExt cx="2528410" cy="706897"/>
            </a:xfrm>
          </p:grpSpPr>
          <p:grpSp>
            <p:nvGrpSpPr>
              <p:cNvPr id="5550" name="Group 5550"/>
              <p:cNvGrpSpPr/>
              <p:nvPr/>
            </p:nvGrpSpPr>
            <p:grpSpPr>
              <a:xfrm>
                <a:off x="0" y="1"/>
                <a:ext cx="585788" cy="585788"/>
                <a:chOff x="0" y="0"/>
                <a:chExt cx="585787" cy="585787"/>
              </a:xfrm>
            </p:grpSpPr>
            <p:sp>
              <p:nvSpPr>
                <p:cNvPr id="5548" name="Shape 5548"/>
                <p:cNvSpPr/>
                <p:nvPr/>
              </p:nvSpPr>
              <p:spPr>
                <a:xfrm flipH="1">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5549" name="Shape 5549"/>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5551" name="Shape 5551"/>
              <p:cNvSpPr/>
              <p:nvPr/>
            </p:nvSpPr>
            <p:spPr>
              <a:xfrm>
                <a:off x="787764" y="280178"/>
                <a:ext cx="1726362" cy="42672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552" name="Shape 5552"/>
              <p:cNvSpPr/>
              <p:nvPr/>
            </p:nvSpPr>
            <p:spPr>
              <a:xfrm>
                <a:off x="789882" y="0"/>
                <a:ext cx="173852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Creative Solution</a:t>
                </a:r>
              </a:p>
            </p:txBody>
          </p:sp>
        </p:grpSp>
        <p:grpSp>
          <p:nvGrpSpPr>
            <p:cNvPr id="5559" name="Group 5559"/>
            <p:cNvGrpSpPr/>
            <p:nvPr/>
          </p:nvGrpSpPr>
          <p:grpSpPr>
            <a:xfrm>
              <a:off x="6174478" y="0"/>
              <a:ext cx="2528412" cy="706898"/>
              <a:chOff x="0" y="0"/>
              <a:chExt cx="2528410" cy="706897"/>
            </a:xfrm>
          </p:grpSpPr>
          <p:grpSp>
            <p:nvGrpSpPr>
              <p:cNvPr id="5556" name="Group 5556"/>
              <p:cNvGrpSpPr/>
              <p:nvPr/>
            </p:nvGrpSpPr>
            <p:grpSpPr>
              <a:xfrm>
                <a:off x="0" y="1"/>
                <a:ext cx="585788" cy="585788"/>
                <a:chOff x="0" y="0"/>
                <a:chExt cx="585787" cy="585787"/>
              </a:xfrm>
            </p:grpSpPr>
            <p:sp>
              <p:nvSpPr>
                <p:cNvPr id="5554" name="Shape 5554"/>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555" name="Shape 5555"/>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557" name="Shape 5557"/>
              <p:cNvSpPr/>
              <p:nvPr/>
            </p:nvSpPr>
            <p:spPr>
              <a:xfrm>
                <a:off x="787764" y="280178"/>
                <a:ext cx="1726362" cy="42672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558" name="Shape 5558"/>
              <p:cNvSpPr/>
              <p:nvPr/>
            </p:nvSpPr>
            <p:spPr>
              <a:xfrm>
                <a:off x="789882" y="0"/>
                <a:ext cx="1738529" cy="2032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File Manager</a:t>
                </a:r>
              </a:p>
            </p:txBody>
          </p:sp>
        </p:grpSp>
      </p:grpSp>
      <p:sp>
        <p:nvSpPr>
          <p:cNvPr id="5561" name="Shape 5561"/>
          <p:cNvSpPr/>
          <p:nvPr/>
        </p:nvSpPr>
        <p:spPr>
          <a:xfrm>
            <a:off x="1306873" y="1967323"/>
            <a:ext cx="2373847" cy="15240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gingerbread cotton candy. Bear claw croissant apple pie. Croissant cake tart liquorice tart pastry. iscuit wafer sweet apple pie. Bear claw dragée sweet roll gummi</a:t>
            </a:r>
          </a:p>
        </p:txBody>
      </p:sp>
      <p:sp>
        <p:nvSpPr>
          <p:cNvPr id="5562" name="Shape 5562"/>
          <p:cNvSpPr/>
          <p:nvPr/>
        </p:nvSpPr>
        <p:spPr>
          <a:xfrm>
            <a:off x="1293204" y="1661129"/>
            <a:ext cx="238751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a:t>
            </a:r>
          </a:p>
        </p:txBody>
      </p:sp>
      <p:sp>
        <p:nvSpPr>
          <p:cNvPr id="5563" name="Shape 5563"/>
          <p:cNvSpPr/>
          <p:nvPr/>
        </p:nvSpPr>
        <p:spPr>
          <a:xfrm>
            <a:off x="1746762" y="3565780"/>
            <a:ext cx="800746"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a:solidFill>
                  <a:srgbClr val="595959"/>
                </a:solidFill>
                <a:latin typeface="Lato Black"/>
                <a:ea typeface="Lato Black"/>
                <a:cs typeface="Lato Black"/>
                <a:sym typeface="Lato Black"/>
              </a:defRPr>
            </a:lvl1pPr>
          </a:lstStyle>
          <a:p>
            <a:pPr/>
            <a:r>
              <a:t>1.920 K</a:t>
            </a:r>
          </a:p>
        </p:txBody>
      </p:sp>
      <p:sp>
        <p:nvSpPr>
          <p:cNvPr id="5564" name="Shape 5564"/>
          <p:cNvSpPr/>
          <p:nvPr/>
        </p:nvSpPr>
        <p:spPr>
          <a:xfrm>
            <a:off x="1771981" y="4295673"/>
            <a:ext cx="800746"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a:solidFill>
                  <a:srgbClr val="595959"/>
                </a:solidFill>
                <a:latin typeface="Lato Black"/>
                <a:ea typeface="Lato Black"/>
                <a:cs typeface="Lato Black"/>
                <a:sym typeface="Lato Black"/>
              </a:defRPr>
            </a:lvl1pPr>
          </a:lstStyle>
          <a:p>
            <a:pPr/>
            <a:r>
              <a:t>2.578 K</a:t>
            </a:r>
          </a:p>
        </p:txBody>
      </p:sp>
      <p:sp>
        <p:nvSpPr>
          <p:cNvPr id="5565" name="Shape 5565"/>
          <p:cNvSpPr/>
          <p:nvPr/>
        </p:nvSpPr>
        <p:spPr>
          <a:xfrm>
            <a:off x="1746762" y="3874782"/>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5566" name="Shape 5566"/>
          <p:cNvSpPr/>
          <p:nvPr/>
        </p:nvSpPr>
        <p:spPr>
          <a:xfrm>
            <a:off x="1771981" y="4594054"/>
            <a:ext cx="739603"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
        <p:nvSpPr>
          <p:cNvPr id="5567" name="Shape 5567"/>
          <p:cNvSpPr/>
          <p:nvPr/>
        </p:nvSpPr>
        <p:spPr>
          <a:xfrm>
            <a:off x="1259728" y="3542589"/>
            <a:ext cx="479029" cy="44093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3200">
                <a:solidFill>
                  <a:srgbClr val="595959"/>
                </a:solidFill>
                <a:latin typeface="FontAwesome"/>
                <a:ea typeface="FontAwesome"/>
                <a:cs typeface="FontAwesome"/>
                <a:sym typeface="FontAwesome"/>
              </a:defRPr>
            </a:lvl1pPr>
          </a:lstStyle>
          <a:p>
            <a:pPr/>
            <a:r>
              <a:t></a:t>
            </a:r>
          </a:p>
        </p:txBody>
      </p:sp>
      <p:sp>
        <p:nvSpPr>
          <p:cNvPr id="5568" name="Shape 5568"/>
          <p:cNvSpPr/>
          <p:nvPr/>
        </p:nvSpPr>
        <p:spPr>
          <a:xfrm>
            <a:off x="1261531" y="4279122"/>
            <a:ext cx="479030" cy="44093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3200">
                <a:solidFill>
                  <a:srgbClr val="595959"/>
                </a:solidFill>
                <a:latin typeface="FontAwesome"/>
                <a:ea typeface="FontAwesome"/>
                <a:cs typeface="FontAwesome"/>
                <a:sym typeface="FontAwesome"/>
              </a:defRPr>
            </a:lvl1pPr>
          </a:lstStyle>
          <a:p>
            <a:pPr/>
            <a:r>
              <a:t></a:t>
            </a:r>
          </a:p>
        </p:txBody>
      </p:sp>
      <p:sp>
        <p:nvSpPr>
          <p:cNvPr id="5569" name="Shape 5569"/>
          <p:cNvSpPr/>
          <p:nvPr/>
        </p:nvSpPr>
        <p:spPr>
          <a:xfrm>
            <a:off x="4908618" y="4632280"/>
            <a:ext cx="432142" cy="1651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100">
                <a:solidFill>
                  <a:srgbClr val="595959"/>
                </a:solidFill>
              </a:defRPr>
            </a:lvl1pPr>
          </a:lstStyle>
          <a:p>
            <a:pPr/>
            <a:r>
              <a:t>Data A</a:t>
            </a:r>
          </a:p>
        </p:txBody>
      </p:sp>
      <p:sp>
        <p:nvSpPr>
          <p:cNvPr id="5570" name="Shape 5570"/>
          <p:cNvSpPr/>
          <p:nvPr/>
        </p:nvSpPr>
        <p:spPr>
          <a:xfrm>
            <a:off x="7377437" y="4632280"/>
            <a:ext cx="439782" cy="1651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100">
                <a:solidFill>
                  <a:srgbClr val="595959"/>
                </a:solidFill>
              </a:defRPr>
            </a:lvl1pPr>
          </a:lstStyle>
          <a:p>
            <a:pPr/>
            <a:r>
              <a:t>Data B</a:t>
            </a:r>
          </a:p>
        </p:txBody>
      </p:sp>
      <p:sp>
        <p:nvSpPr>
          <p:cNvPr id="5571" name="Shape 5571"/>
          <p:cNvSpPr/>
          <p:nvPr/>
        </p:nvSpPr>
        <p:spPr>
          <a:xfrm>
            <a:off x="9792583" y="4632280"/>
            <a:ext cx="447490" cy="1651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100">
                <a:solidFill>
                  <a:srgbClr val="595959"/>
                </a:solidFill>
              </a:defRPr>
            </a:lvl1pPr>
          </a:lstStyle>
          <a:p>
            <a:pPr/>
            <a:r>
              <a:t>Data C</a:t>
            </a:r>
          </a:p>
        </p:txBody>
      </p:sp>
      <p:grpSp>
        <p:nvGrpSpPr>
          <p:cNvPr id="5584" name="Group 5584"/>
          <p:cNvGrpSpPr/>
          <p:nvPr/>
        </p:nvGrpSpPr>
        <p:grpSpPr>
          <a:xfrm>
            <a:off x="6458872" y="952594"/>
            <a:ext cx="2279136" cy="3458121"/>
            <a:chOff x="0" y="0"/>
            <a:chExt cx="2279135" cy="3458119"/>
          </a:xfrm>
        </p:grpSpPr>
        <p:grpSp>
          <p:nvGrpSpPr>
            <p:cNvPr id="5577" name="Group 5577"/>
            <p:cNvGrpSpPr/>
            <p:nvPr/>
          </p:nvGrpSpPr>
          <p:grpSpPr>
            <a:xfrm>
              <a:off x="0" y="697168"/>
              <a:ext cx="2279136" cy="2760953"/>
              <a:chOff x="0" y="0"/>
              <a:chExt cx="2279135" cy="2760951"/>
            </a:xfrm>
          </p:grpSpPr>
          <p:sp>
            <p:nvSpPr>
              <p:cNvPr id="5572" name="Shape 5572"/>
              <p:cNvSpPr/>
              <p:nvPr/>
            </p:nvSpPr>
            <p:spPr>
              <a:xfrm>
                <a:off x="0" y="0"/>
                <a:ext cx="2279136" cy="2760952"/>
              </a:xfrm>
              <a:custGeom>
                <a:avLst/>
                <a:gdLst/>
                <a:ahLst/>
                <a:cxnLst>
                  <a:cxn ang="0">
                    <a:pos x="wd2" y="hd2"/>
                  </a:cxn>
                  <a:cxn ang="5400000">
                    <a:pos x="wd2" y="hd2"/>
                  </a:cxn>
                  <a:cxn ang="10800000">
                    <a:pos x="wd2" y="hd2"/>
                  </a:cxn>
                  <a:cxn ang="16200000">
                    <a:pos x="wd2" y="hd2"/>
                  </a:cxn>
                </a:cxnLst>
                <a:rect l="0" t="0" r="r" b="b"/>
                <a:pathLst>
                  <a:path w="21219" h="21600" fill="norm" stroke="1" extrusionOk="0">
                    <a:moveTo>
                      <a:pt x="2902" y="21600"/>
                    </a:moveTo>
                    <a:cubicBezTo>
                      <a:pt x="1625" y="21600"/>
                      <a:pt x="693" y="21186"/>
                      <a:pt x="251" y="20524"/>
                    </a:cubicBezTo>
                    <a:cubicBezTo>
                      <a:pt x="-191" y="19821"/>
                      <a:pt x="-44" y="18952"/>
                      <a:pt x="644" y="18041"/>
                    </a:cubicBezTo>
                    <a:cubicBezTo>
                      <a:pt x="7516" y="9228"/>
                      <a:pt x="7516" y="9228"/>
                      <a:pt x="7516" y="9228"/>
                    </a:cubicBezTo>
                    <a:cubicBezTo>
                      <a:pt x="7516" y="2359"/>
                      <a:pt x="7516" y="2359"/>
                      <a:pt x="7516" y="2359"/>
                    </a:cubicBezTo>
                    <a:cubicBezTo>
                      <a:pt x="7025" y="2152"/>
                      <a:pt x="6633" y="1738"/>
                      <a:pt x="6633" y="1241"/>
                    </a:cubicBezTo>
                    <a:cubicBezTo>
                      <a:pt x="6633" y="538"/>
                      <a:pt x="7320" y="0"/>
                      <a:pt x="8105" y="0"/>
                    </a:cubicBezTo>
                    <a:cubicBezTo>
                      <a:pt x="13064" y="0"/>
                      <a:pt x="13064" y="0"/>
                      <a:pt x="13064" y="0"/>
                    </a:cubicBezTo>
                    <a:cubicBezTo>
                      <a:pt x="13898" y="0"/>
                      <a:pt x="14536" y="538"/>
                      <a:pt x="14536" y="1241"/>
                    </a:cubicBezTo>
                    <a:cubicBezTo>
                      <a:pt x="14536" y="1738"/>
                      <a:pt x="14193" y="2193"/>
                      <a:pt x="13653" y="2359"/>
                    </a:cubicBezTo>
                    <a:cubicBezTo>
                      <a:pt x="13653" y="9228"/>
                      <a:pt x="13653" y="9228"/>
                      <a:pt x="13653" y="9228"/>
                    </a:cubicBezTo>
                    <a:cubicBezTo>
                      <a:pt x="20574" y="18041"/>
                      <a:pt x="20574" y="18041"/>
                      <a:pt x="20574" y="18041"/>
                    </a:cubicBezTo>
                    <a:cubicBezTo>
                      <a:pt x="21262" y="18952"/>
                      <a:pt x="21409" y="19821"/>
                      <a:pt x="20967" y="20524"/>
                    </a:cubicBezTo>
                    <a:cubicBezTo>
                      <a:pt x="20525" y="21186"/>
                      <a:pt x="19593" y="21600"/>
                      <a:pt x="18316" y="21600"/>
                    </a:cubicBezTo>
                    <a:lnTo>
                      <a:pt x="2902" y="21600"/>
                    </a:ln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5573" name="Shape 5573"/>
              <p:cNvSpPr/>
              <p:nvPr/>
            </p:nvSpPr>
            <p:spPr>
              <a:xfrm>
                <a:off x="62824" y="64571"/>
                <a:ext cx="2151263" cy="2634036"/>
              </a:xfrm>
              <a:custGeom>
                <a:avLst/>
                <a:gdLst/>
                <a:ahLst/>
                <a:cxnLst>
                  <a:cxn ang="0">
                    <a:pos x="wd2" y="hd2"/>
                  </a:cxn>
                  <a:cxn ang="5400000">
                    <a:pos x="wd2" y="hd2"/>
                  </a:cxn>
                  <a:cxn ang="10800000">
                    <a:pos x="wd2" y="hd2"/>
                  </a:cxn>
                  <a:cxn ang="16200000">
                    <a:pos x="wd2" y="hd2"/>
                  </a:cxn>
                </a:cxnLst>
                <a:rect l="0" t="0" r="r" b="b"/>
                <a:pathLst>
                  <a:path w="20321" h="21600" fill="norm" stroke="1" extrusionOk="0">
                    <a:moveTo>
                      <a:pt x="19766" y="18694"/>
                    </a:moveTo>
                    <a:cubicBezTo>
                      <a:pt x="12648" y="9325"/>
                      <a:pt x="12648" y="9325"/>
                      <a:pt x="12648" y="9325"/>
                    </a:cubicBezTo>
                    <a:cubicBezTo>
                      <a:pt x="12648" y="1561"/>
                      <a:pt x="12648" y="1561"/>
                      <a:pt x="12648" y="1561"/>
                    </a:cubicBezTo>
                    <a:cubicBezTo>
                      <a:pt x="12648" y="1561"/>
                      <a:pt x="12648" y="1561"/>
                      <a:pt x="12648" y="1561"/>
                    </a:cubicBezTo>
                    <a:cubicBezTo>
                      <a:pt x="13146" y="1561"/>
                      <a:pt x="13544" y="1171"/>
                      <a:pt x="13544" y="781"/>
                    </a:cubicBezTo>
                    <a:cubicBezTo>
                      <a:pt x="13544" y="347"/>
                      <a:pt x="13146" y="0"/>
                      <a:pt x="12648" y="0"/>
                    </a:cubicBezTo>
                    <a:cubicBezTo>
                      <a:pt x="7622" y="0"/>
                      <a:pt x="7622" y="0"/>
                      <a:pt x="7622" y="0"/>
                    </a:cubicBezTo>
                    <a:cubicBezTo>
                      <a:pt x="7124" y="0"/>
                      <a:pt x="6726" y="347"/>
                      <a:pt x="6726" y="781"/>
                    </a:cubicBezTo>
                    <a:cubicBezTo>
                      <a:pt x="6726" y="1171"/>
                      <a:pt x="7124" y="1561"/>
                      <a:pt x="7622" y="1561"/>
                    </a:cubicBezTo>
                    <a:cubicBezTo>
                      <a:pt x="7622" y="1561"/>
                      <a:pt x="7622" y="1561"/>
                      <a:pt x="7622" y="1561"/>
                    </a:cubicBezTo>
                    <a:cubicBezTo>
                      <a:pt x="7622" y="9325"/>
                      <a:pt x="7622" y="9325"/>
                      <a:pt x="7622" y="9325"/>
                    </a:cubicBezTo>
                    <a:cubicBezTo>
                      <a:pt x="554" y="18694"/>
                      <a:pt x="554" y="18694"/>
                      <a:pt x="554" y="18694"/>
                    </a:cubicBezTo>
                    <a:cubicBezTo>
                      <a:pt x="-640" y="20255"/>
                      <a:pt x="156" y="21600"/>
                      <a:pt x="2346" y="21600"/>
                    </a:cubicBezTo>
                    <a:cubicBezTo>
                      <a:pt x="17974" y="21600"/>
                      <a:pt x="17974" y="21600"/>
                      <a:pt x="17974" y="21600"/>
                    </a:cubicBezTo>
                    <a:cubicBezTo>
                      <a:pt x="20164" y="21600"/>
                      <a:pt x="20960" y="20255"/>
                      <a:pt x="19766" y="18694"/>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5574" name="Shape 5574"/>
              <p:cNvSpPr/>
              <p:nvPr/>
            </p:nvSpPr>
            <p:spPr>
              <a:xfrm>
                <a:off x="62824" y="2202081"/>
                <a:ext cx="2151263" cy="496527"/>
              </a:xfrm>
              <a:custGeom>
                <a:avLst/>
                <a:gdLst/>
                <a:ahLst/>
                <a:cxnLst>
                  <a:cxn ang="0">
                    <a:pos x="wd2" y="hd2"/>
                  </a:cxn>
                  <a:cxn ang="5400000">
                    <a:pos x="wd2" y="hd2"/>
                  </a:cxn>
                  <a:cxn ang="10800000">
                    <a:pos x="wd2" y="hd2"/>
                  </a:cxn>
                  <a:cxn ang="16200000">
                    <a:pos x="wd2" y="hd2"/>
                  </a:cxn>
                </a:cxnLst>
                <a:rect l="0" t="0" r="r" b="b"/>
                <a:pathLst>
                  <a:path w="20321" h="21600" fill="norm" stroke="1" extrusionOk="0">
                    <a:moveTo>
                      <a:pt x="19766" y="6204"/>
                    </a:moveTo>
                    <a:cubicBezTo>
                      <a:pt x="18870" y="0"/>
                      <a:pt x="18870" y="0"/>
                      <a:pt x="18870" y="0"/>
                    </a:cubicBezTo>
                    <a:cubicBezTo>
                      <a:pt x="1450" y="0"/>
                      <a:pt x="1450" y="0"/>
                      <a:pt x="1450" y="0"/>
                    </a:cubicBezTo>
                    <a:cubicBezTo>
                      <a:pt x="554" y="6204"/>
                      <a:pt x="554" y="6204"/>
                      <a:pt x="554" y="6204"/>
                    </a:cubicBezTo>
                    <a:cubicBezTo>
                      <a:pt x="-640" y="14477"/>
                      <a:pt x="156" y="21600"/>
                      <a:pt x="2346" y="21600"/>
                    </a:cubicBezTo>
                    <a:cubicBezTo>
                      <a:pt x="17974" y="21600"/>
                      <a:pt x="17974" y="21600"/>
                      <a:pt x="17974" y="21600"/>
                    </a:cubicBezTo>
                    <a:cubicBezTo>
                      <a:pt x="20164" y="21600"/>
                      <a:pt x="20960" y="14477"/>
                      <a:pt x="19766" y="6204"/>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5575" name="Shape 5575"/>
              <p:cNvSpPr/>
              <p:nvPr/>
            </p:nvSpPr>
            <p:spPr>
              <a:xfrm>
                <a:off x="215539" y="1703329"/>
                <a:ext cx="1845832" cy="4987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21600"/>
                    </a:lnTo>
                    <a:lnTo>
                      <a:pt x="17770" y="0"/>
                    </a:lnTo>
                    <a:lnTo>
                      <a:pt x="3830" y="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5576" name="Shape 5576"/>
              <p:cNvSpPr/>
              <p:nvPr/>
            </p:nvSpPr>
            <p:spPr>
              <a:xfrm>
                <a:off x="542846" y="1206802"/>
                <a:ext cx="1191219" cy="4965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15665" y="0"/>
                    </a:lnTo>
                    <a:lnTo>
                      <a:pt x="5935" y="0"/>
                    </a:lnTo>
                    <a:lnTo>
                      <a:pt x="0" y="21600"/>
                    </a:lnTo>
                    <a:lnTo>
                      <a:pt x="21600" y="21600"/>
                    </a:lnTo>
                    <a:close/>
                  </a:path>
                </a:pathLst>
              </a:custGeom>
              <a:solidFill>
                <a:srgbClr val="F23B48"/>
              </a:solidFill>
              <a:ln w="12700" cap="flat">
                <a:noFill/>
                <a:miter lim="400000"/>
              </a:ln>
              <a:effectLst/>
            </p:spPr>
            <p:txBody>
              <a:bodyPr wrap="square" lIns="45719" tIns="45719" rIns="45719" bIns="45719" numCol="1" anchor="t">
                <a:noAutofit/>
              </a:bodyPr>
              <a:lstStyle/>
              <a:p>
                <a:pPr/>
              </a:p>
            </p:txBody>
          </p:sp>
        </p:grpSp>
        <p:grpSp>
          <p:nvGrpSpPr>
            <p:cNvPr id="5583" name="Group 5583"/>
            <p:cNvGrpSpPr/>
            <p:nvPr/>
          </p:nvGrpSpPr>
          <p:grpSpPr>
            <a:xfrm>
              <a:off x="887046" y="0"/>
              <a:ext cx="434877" cy="1695251"/>
              <a:chOff x="0" y="0"/>
              <a:chExt cx="434875" cy="1695250"/>
            </a:xfrm>
          </p:grpSpPr>
          <p:sp>
            <p:nvSpPr>
              <p:cNvPr id="5578" name="Shape 5578"/>
              <p:cNvSpPr/>
              <p:nvPr/>
            </p:nvSpPr>
            <p:spPr>
              <a:xfrm>
                <a:off x="218144" y="1142031"/>
                <a:ext cx="216731" cy="216731"/>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579" name="Shape 5579"/>
              <p:cNvSpPr/>
              <p:nvPr/>
            </p:nvSpPr>
            <p:spPr>
              <a:xfrm>
                <a:off x="108365" y="1585470"/>
                <a:ext cx="109781" cy="109781"/>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580" name="Shape 5580"/>
              <p:cNvSpPr/>
              <p:nvPr/>
            </p:nvSpPr>
            <p:spPr>
              <a:xfrm>
                <a:off x="325095" y="211161"/>
                <a:ext cx="109781" cy="109781"/>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581" name="Shape 5581"/>
              <p:cNvSpPr/>
              <p:nvPr/>
            </p:nvSpPr>
            <p:spPr>
              <a:xfrm>
                <a:off x="-1" y="422306"/>
                <a:ext cx="183893" cy="183893"/>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582" name="Shape 5582"/>
              <p:cNvSpPr/>
              <p:nvPr/>
            </p:nvSpPr>
            <p:spPr>
              <a:xfrm>
                <a:off x="120495" y="0"/>
                <a:ext cx="152469" cy="152469"/>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grpSp>
      </p:grpSp>
      <p:grpSp>
        <p:nvGrpSpPr>
          <p:cNvPr id="5598" name="Group 5598"/>
          <p:cNvGrpSpPr/>
          <p:nvPr/>
        </p:nvGrpSpPr>
        <p:grpSpPr>
          <a:xfrm>
            <a:off x="4700378" y="1300350"/>
            <a:ext cx="855005" cy="3110365"/>
            <a:chOff x="0" y="0"/>
            <a:chExt cx="855004" cy="3110363"/>
          </a:xfrm>
        </p:grpSpPr>
        <p:grpSp>
          <p:nvGrpSpPr>
            <p:cNvPr id="5592" name="Group 5592"/>
            <p:cNvGrpSpPr/>
            <p:nvPr/>
          </p:nvGrpSpPr>
          <p:grpSpPr>
            <a:xfrm>
              <a:off x="-1" y="333825"/>
              <a:ext cx="855005" cy="2776539"/>
              <a:chOff x="0" y="0"/>
              <a:chExt cx="855004" cy="2776537"/>
            </a:xfrm>
          </p:grpSpPr>
          <p:sp>
            <p:nvSpPr>
              <p:cNvPr id="5585" name="Shape 5585"/>
              <p:cNvSpPr/>
              <p:nvPr/>
            </p:nvSpPr>
            <p:spPr>
              <a:xfrm>
                <a:off x="164766" y="1656570"/>
                <a:ext cx="525472" cy="105762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16200"/>
                      <a:pt x="0" y="16200"/>
                      <a:pt x="0" y="16200"/>
                    </a:cubicBezTo>
                    <a:cubicBezTo>
                      <a:pt x="0" y="19116"/>
                      <a:pt x="4752" y="21600"/>
                      <a:pt x="10800" y="21600"/>
                    </a:cubicBezTo>
                    <a:cubicBezTo>
                      <a:pt x="16848" y="21600"/>
                      <a:pt x="21600" y="19116"/>
                      <a:pt x="21600" y="16200"/>
                    </a:cubicBezTo>
                    <a:cubicBezTo>
                      <a:pt x="21600" y="10800"/>
                      <a:pt x="21600" y="10800"/>
                      <a:pt x="21600" y="10800"/>
                    </a:cubicBezTo>
                    <a:cubicBezTo>
                      <a:pt x="21600" y="0"/>
                      <a:pt x="21600" y="0"/>
                      <a:pt x="21600" y="0"/>
                    </a:cubicBezTo>
                    <a:cubicBezTo>
                      <a:pt x="0" y="0"/>
                      <a:pt x="0" y="0"/>
                      <a:pt x="0" y="0"/>
                    </a:cubicBezTo>
                    <a:lnTo>
                      <a:pt x="0" y="10800"/>
                    </a:lnTo>
                    <a:close/>
                  </a:path>
                </a:pathLst>
              </a:custGeom>
              <a:solidFill>
                <a:srgbClr val="D9E021"/>
              </a:solidFill>
              <a:ln w="12700" cap="flat">
                <a:noFill/>
                <a:miter lim="400000"/>
              </a:ln>
              <a:effectLst/>
            </p:spPr>
            <p:txBody>
              <a:bodyPr wrap="square" lIns="45719" tIns="45719" rIns="45719" bIns="45719" numCol="1" anchor="t">
                <a:noAutofit/>
              </a:bodyPr>
              <a:lstStyle/>
              <a:p>
                <a:pPr/>
              </a:p>
            </p:txBody>
          </p:sp>
          <p:sp>
            <p:nvSpPr>
              <p:cNvPr id="5586" name="Shape 5586"/>
              <p:cNvSpPr/>
              <p:nvPr/>
            </p:nvSpPr>
            <p:spPr>
              <a:xfrm>
                <a:off x="-1" y="-1"/>
                <a:ext cx="855005" cy="27765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7600" y="0"/>
                    </a:moveTo>
                    <a:cubicBezTo>
                      <a:pt x="4000" y="0"/>
                      <a:pt x="4000" y="0"/>
                      <a:pt x="4000" y="0"/>
                    </a:cubicBezTo>
                    <a:cubicBezTo>
                      <a:pt x="1867" y="0"/>
                      <a:pt x="0" y="535"/>
                      <a:pt x="0" y="1234"/>
                    </a:cubicBezTo>
                    <a:cubicBezTo>
                      <a:pt x="0" y="1728"/>
                      <a:pt x="1067" y="2181"/>
                      <a:pt x="2533" y="2386"/>
                    </a:cubicBezTo>
                    <a:cubicBezTo>
                      <a:pt x="2533" y="12384"/>
                      <a:pt x="2533" y="12384"/>
                      <a:pt x="2533" y="12384"/>
                    </a:cubicBezTo>
                    <a:cubicBezTo>
                      <a:pt x="2533" y="13371"/>
                      <a:pt x="2533" y="13371"/>
                      <a:pt x="2533" y="13371"/>
                    </a:cubicBezTo>
                    <a:cubicBezTo>
                      <a:pt x="2533" y="19049"/>
                      <a:pt x="2533" y="19049"/>
                      <a:pt x="2533" y="19049"/>
                    </a:cubicBezTo>
                    <a:cubicBezTo>
                      <a:pt x="2533" y="20448"/>
                      <a:pt x="6267" y="21600"/>
                      <a:pt x="10800" y="21600"/>
                    </a:cubicBezTo>
                    <a:cubicBezTo>
                      <a:pt x="15333" y="21600"/>
                      <a:pt x="19067" y="20448"/>
                      <a:pt x="19067" y="19049"/>
                    </a:cubicBezTo>
                    <a:cubicBezTo>
                      <a:pt x="19067" y="13371"/>
                      <a:pt x="19067" y="13371"/>
                      <a:pt x="19067" y="13371"/>
                    </a:cubicBezTo>
                    <a:cubicBezTo>
                      <a:pt x="19067" y="12384"/>
                      <a:pt x="19067" y="12384"/>
                      <a:pt x="19067" y="12384"/>
                    </a:cubicBezTo>
                    <a:cubicBezTo>
                      <a:pt x="19067" y="2386"/>
                      <a:pt x="19067" y="2386"/>
                      <a:pt x="19067" y="2386"/>
                    </a:cubicBezTo>
                    <a:cubicBezTo>
                      <a:pt x="20533" y="2181"/>
                      <a:pt x="21600" y="1728"/>
                      <a:pt x="21600" y="1234"/>
                    </a:cubicBezTo>
                    <a:cubicBezTo>
                      <a:pt x="21600" y="535"/>
                      <a:pt x="19733" y="0"/>
                      <a:pt x="17600" y="0"/>
                    </a:cubicBez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5587" name="Shape 5587"/>
              <p:cNvSpPr/>
              <p:nvPr/>
            </p:nvSpPr>
            <p:spPr>
              <a:xfrm>
                <a:off x="64569" y="64569"/>
                <a:ext cx="725864" cy="15920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8783" y="0"/>
                    </a:moveTo>
                    <a:cubicBezTo>
                      <a:pt x="2817" y="0"/>
                      <a:pt x="2817" y="0"/>
                      <a:pt x="2817" y="0"/>
                    </a:cubicBezTo>
                    <a:cubicBezTo>
                      <a:pt x="1252" y="0"/>
                      <a:pt x="0" y="574"/>
                      <a:pt x="0" y="1292"/>
                    </a:cubicBezTo>
                    <a:cubicBezTo>
                      <a:pt x="0" y="2009"/>
                      <a:pt x="1252" y="2583"/>
                      <a:pt x="2817" y="2583"/>
                    </a:cubicBezTo>
                    <a:cubicBezTo>
                      <a:pt x="2974" y="2583"/>
                      <a:pt x="2974" y="2583"/>
                      <a:pt x="2974" y="2583"/>
                    </a:cubicBezTo>
                    <a:cubicBezTo>
                      <a:pt x="2974" y="14424"/>
                      <a:pt x="2974" y="14424"/>
                      <a:pt x="2974" y="14424"/>
                    </a:cubicBezTo>
                    <a:cubicBezTo>
                      <a:pt x="2974" y="14711"/>
                      <a:pt x="2974" y="14711"/>
                      <a:pt x="2974" y="14711"/>
                    </a:cubicBezTo>
                    <a:cubicBezTo>
                      <a:pt x="2974" y="21600"/>
                      <a:pt x="2974" y="21600"/>
                      <a:pt x="2974" y="21600"/>
                    </a:cubicBezTo>
                    <a:cubicBezTo>
                      <a:pt x="18626" y="21600"/>
                      <a:pt x="18626" y="21600"/>
                      <a:pt x="18626" y="21600"/>
                    </a:cubicBezTo>
                    <a:cubicBezTo>
                      <a:pt x="18626" y="14711"/>
                      <a:pt x="18626" y="14711"/>
                      <a:pt x="18626" y="14711"/>
                    </a:cubicBezTo>
                    <a:cubicBezTo>
                      <a:pt x="18626" y="14424"/>
                      <a:pt x="18626" y="14424"/>
                      <a:pt x="18626" y="14424"/>
                    </a:cubicBezTo>
                    <a:cubicBezTo>
                      <a:pt x="18626" y="2583"/>
                      <a:pt x="18626" y="2583"/>
                      <a:pt x="18626" y="2583"/>
                    </a:cubicBezTo>
                    <a:cubicBezTo>
                      <a:pt x="18783" y="2583"/>
                      <a:pt x="18783" y="2583"/>
                      <a:pt x="18783" y="2583"/>
                    </a:cubicBezTo>
                    <a:cubicBezTo>
                      <a:pt x="20348" y="2583"/>
                      <a:pt x="21600" y="2009"/>
                      <a:pt x="21600" y="1292"/>
                    </a:cubicBezTo>
                    <a:cubicBezTo>
                      <a:pt x="21600" y="574"/>
                      <a:pt x="20348" y="0"/>
                      <a:pt x="18783" y="0"/>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5588" name="Shape 5588"/>
              <p:cNvSpPr/>
              <p:nvPr/>
            </p:nvSpPr>
            <p:spPr>
              <a:xfrm>
                <a:off x="164766" y="1126646"/>
                <a:ext cx="525472" cy="529925"/>
              </a:xfrm>
              <a:prstGeom prst="rect">
                <a:avLst/>
              </a:prstGeom>
              <a:solidFill>
                <a:srgbClr val="F23B48"/>
              </a:solidFill>
              <a:ln w="12700" cap="flat">
                <a:noFill/>
                <a:miter lim="400000"/>
              </a:ln>
              <a:effectLst/>
            </p:spPr>
            <p:txBody>
              <a:bodyPr wrap="square" lIns="45719" tIns="45719" rIns="45719" bIns="45719" numCol="1" anchor="t">
                <a:noAutofit/>
              </a:bodyPr>
              <a:lstStyle/>
              <a:p>
                <a:pPr/>
              </a:p>
            </p:txBody>
          </p:sp>
          <p:sp>
            <p:nvSpPr>
              <p:cNvPr id="5589" name="Shape 5589"/>
              <p:cNvSpPr/>
              <p:nvPr/>
            </p:nvSpPr>
            <p:spPr>
              <a:xfrm>
                <a:off x="422265" y="2708955"/>
                <a:ext cx="12701" cy="12701"/>
              </a:xfrm>
              <a:prstGeom prst="rect">
                <a:avLst/>
              </a:prstGeom>
              <a:solidFill>
                <a:srgbClr val="D9E021"/>
              </a:solidFill>
              <a:ln w="12700" cap="flat">
                <a:noFill/>
                <a:miter lim="400000"/>
              </a:ln>
              <a:effectLst/>
            </p:spPr>
            <p:txBody>
              <a:bodyPr wrap="square" lIns="45719" tIns="45719" rIns="45719" bIns="45719" numCol="1" anchor="t">
                <a:noAutofit/>
              </a:bodyPr>
              <a:lstStyle/>
              <a:p>
                <a:pPr/>
              </a:p>
            </p:txBody>
          </p:sp>
          <p:sp>
            <p:nvSpPr>
              <p:cNvPr id="5590" name="Shape 5590"/>
              <p:cNvSpPr/>
              <p:nvPr/>
            </p:nvSpPr>
            <p:spPr>
              <a:xfrm>
                <a:off x="164766" y="1656571"/>
                <a:ext cx="525472" cy="527698"/>
              </a:xfrm>
              <a:prstGeom prst="rect">
                <a:avLst/>
              </a:prstGeom>
              <a:solidFill>
                <a:srgbClr val="637C90"/>
              </a:solidFill>
              <a:ln w="12700" cap="flat">
                <a:noFill/>
                <a:miter lim="400000"/>
              </a:ln>
              <a:effectLst/>
            </p:spPr>
            <p:txBody>
              <a:bodyPr wrap="square" lIns="45719" tIns="45719" rIns="45719" bIns="45719" numCol="1" anchor="t">
                <a:noAutofit/>
              </a:bodyPr>
              <a:lstStyle/>
              <a:p>
                <a:pPr/>
              </a:p>
            </p:txBody>
          </p:sp>
          <p:sp>
            <p:nvSpPr>
              <p:cNvPr id="5591" name="Shape 5591"/>
              <p:cNvSpPr/>
              <p:nvPr/>
            </p:nvSpPr>
            <p:spPr>
              <a:xfrm>
                <a:off x="164766" y="2184268"/>
                <a:ext cx="525472" cy="5299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0"/>
                    </a:moveTo>
                    <a:cubicBezTo>
                      <a:pt x="21600" y="0"/>
                      <a:pt x="21600" y="0"/>
                      <a:pt x="21600" y="0"/>
                    </a:cubicBezTo>
                    <a:cubicBezTo>
                      <a:pt x="0" y="0"/>
                      <a:pt x="0" y="0"/>
                      <a:pt x="0" y="0"/>
                    </a:cubicBezTo>
                    <a:cubicBezTo>
                      <a:pt x="0" y="10800"/>
                      <a:pt x="0" y="10800"/>
                      <a:pt x="0" y="10800"/>
                    </a:cubicBezTo>
                    <a:cubicBezTo>
                      <a:pt x="0" y="16632"/>
                      <a:pt x="4752" y="21600"/>
                      <a:pt x="10800" y="21600"/>
                    </a:cubicBezTo>
                    <a:cubicBezTo>
                      <a:pt x="10800" y="21600"/>
                      <a:pt x="10800" y="21600"/>
                      <a:pt x="10800" y="21600"/>
                    </a:cubicBezTo>
                    <a:cubicBezTo>
                      <a:pt x="16848" y="21600"/>
                      <a:pt x="21600" y="16632"/>
                      <a:pt x="21600" y="1080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grpSp>
        <p:grpSp>
          <p:nvGrpSpPr>
            <p:cNvPr id="5597" name="Group 5597"/>
            <p:cNvGrpSpPr/>
            <p:nvPr/>
          </p:nvGrpSpPr>
          <p:grpSpPr>
            <a:xfrm>
              <a:off x="263667" y="0"/>
              <a:ext cx="326511" cy="1361789"/>
              <a:chOff x="0" y="0"/>
              <a:chExt cx="326509" cy="1361788"/>
            </a:xfrm>
          </p:grpSpPr>
          <p:sp>
            <p:nvSpPr>
              <p:cNvPr id="5593" name="Shape 5593"/>
              <p:cNvSpPr/>
              <p:nvPr/>
            </p:nvSpPr>
            <p:spPr>
              <a:xfrm flipH="1">
                <a:off x="0" y="808568"/>
                <a:ext cx="216731" cy="216731"/>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594" name="Shape 5594"/>
              <p:cNvSpPr/>
              <p:nvPr/>
            </p:nvSpPr>
            <p:spPr>
              <a:xfrm flipH="1">
                <a:off x="216729" y="1252008"/>
                <a:ext cx="109781" cy="109781"/>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595" name="Shape 5595"/>
              <p:cNvSpPr/>
              <p:nvPr/>
            </p:nvSpPr>
            <p:spPr>
              <a:xfrm flipH="1">
                <a:off x="155383" y="507513"/>
                <a:ext cx="109781" cy="109781"/>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596" name="Shape 5596"/>
              <p:cNvSpPr/>
              <p:nvPr/>
            </p:nvSpPr>
            <p:spPr>
              <a:xfrm flipH="1">
                <a:off x="16246" y="0"/>
                <a:ext cx="152467" cy="152466"/>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grpSp>
      </p:grpSp>
      <p:grpSp>
        <p:nvGrpSpPr>
          <p:cNvPr id="5610" name="Group 5610"/>
          <p:cNvGrpSpPr/>
          <p:nvPr/>
        </p:nvGrpSpPr>
        <p:grpSpPr>
          <a:xfrm>
            <a:off x="9162436" y="1300350"/>
            <a:ext cx="1707784" cy="3110365"/>
            <a:chOff x="0" y="0"/>
            <a:chExt cx="1707782" cy="3110363"/>
          </a:xfrm>
        </p:grpSpPr>
        <p:grpSp>
          <p:nvGrpSpPr>
            <p:cNvPr id="5604" name="Group 5604"/>
            <p:cNvGrpSpPr/>
            <p:nvPr/>
          </p:nvGrpSpPr>
          <p:grpSpPr>
            <a:xfrm>
              <a:off x="-1" y="349411"/>
              <a:ext cx="1707784" cy="2760953"/>
              <a:chOff x="0" y="0"/>
              <a:chExt cx="1707782" cy="2760951"/>
            </a:xfrm>
          </p:grpSpPr>
          <p:sp>
            <p:nvSpPr>
              <p:cNvPr id="5599" name="Shape 5599"/>
              <p:cNvSpPr/>
              <p:nvPr/>
            </p:nvSpPr>
            <p:spPr>
              <a:xfrm>
                <a:off x="-1" y="-1"/>
                <a:ext cx="1707784" cy="276095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800" y="21600"/>
                    </a:moveTo>
                    <a:cubicBezTo>
                      <a:pt x="6267" y="21600"/>
                      <a:pt x="2133" y="19779"/>
                      <a:pt x="600" y="17131"/>
                    </a:cubicBezTo>
                    <a:cubicBezTo>
                      <a:pt x="200" y="16386"/>
                      <a:pt x="0" y="15641"/>
                      <a:pt x="0" y="14897"/>
                    </a:cubicBezTo>
                    <a:cubicBezTo>
                      <a:pt x="0" y="14110"/>
                      <a:pt x="200" y="13366"/>
                      <a:pt x="600" y="12662"/>
                    </a:cubicBezTo>
                    <a:cubicBezTo>
                      <a:pt x="1667" y="10841"/>
                      <a:pt x="3800" y="9434"/>
                      <a:pt x="6667" y="8690"/>
                    </a:cubicBezTo>
                    <a:cubicBezTo>
                      <a:pt x="6667" y="2359"/>
                      <a:pt x="6667" y="2359"/>
                      <a:pt x="6667" y="2359"/>
                    </a:cubicBezTo>
                    <a:cubicBezTo>
                      <a:pt x="5933" y="2152"/>
                      <a:pt x="5400" y="1738"/>
                      <a:pt x="5400" y="1241"/>
                    </a:cubicBezTo>
                    <a:cubicBezTo>
                      <a:pt x="5400" y="538"/>
                      <a:pt x="6333" y="0"/>
                      <a:pt x="7400" y="0"/>
                    </a:cubicBezTo>
                    <a:cubicBezTo>
                      <a:pt x="14200" y="0"/>
                      <a:pt x="14200" y="0"/>
                      <a:pt x="14200" y="0"/>
                    </a:cubicBezTo>
                    <a:cubicBezTo>
                      <a:pt x="15267" y="0"/>
                      <a:pt x="16200" y="538"/>
                      <a:pt x="16200" y="1241"/>
                    </a:cubicBezTo>
                    <a:cubicBezTo>
                      <a:pt x="16200" y="1738"/>
                      <a:pt x="15667" y="2193"/>
                      <a:pt x="14933" y="2359"/>
                    </a:cubicBezTo>
                    <a:cubicBezTo>
                      <a:pt x="14933" y="8690"/>
                      <a:pt x="14933" y="8690"/>
                      <a:pt x="14933" y="8690"/>
                    </a:cubicBezTo>
                    <a:cubicBezTo>
                      <a:pt x="17800" y="9434"/>
                      <a:pt x="19933" y="10841"/>
                      <a:pt x="21000" y="12662"/>
                    </a:cubicBezTo>
                    <a:cubicBezTo>
                      <a:pt x="21400" y="13366"/>
                      <a:pt x="21600" y="14110"/>
                      <a:pt x="21600" y="14897"/>
                    </a:cubicBezTo>
                    <a:cubicBezTo>
                      <a:pt x="21600" y="15641"/>
                      <a:pt x="21400" y="16386"/>
                      <a:pt x="21000" y="17131"/>
                    </a:cubicBezTo>
                    <a:cubicBezTo>
                      <a:pt x="19467" y="19779"/>
                      <a:pt x="15400" y="21600"/>
                      <a:pt x="10800" y="21600"/>
                    </a:cubicBezTo>
                    <a:close/>
                  </a:path>
                </a:pathLst>
              </a:custGeom>
              <a:solidFill>
                <a:srgbClr val="E6E6E6"/>
              </a:solidFill>
              <a:ln w="12700" cap="flat">
                <a:noFill/>
                <a:miter lim="400000"/>
              </a:ln>
              <a:effectLst/>
            </p:spPr>
            <p:txBody>
              <a:bodyPr wrap="square" lIns="45719" tIns="45719" rIns="45719" bIns="45719" numCol="1" anchor="t">
                <a:noAutofit/>
              </a:bodyPr>
              <a:lstStyle/>
              <a:p>
                <a:pPr/>
              </a:p>
            </p:txBody>
          </p:sp>
          <p:sp>
            <p:nvSpPr>
              <p:cNvPr id="5600" name="Shape 5600"/>
              <p:cNvSpPr/>
              <p:nvPr/>
            </p:nvSpPr>
            <p:spPr>
              <a:xfrm>
                <a:off x="64569" y="64571"/>
                <a:ext cx="1580869" cy="263403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024" y="12925"/>
                    </a:moveTo>
                    <a:cubicBezTo>
                      <a:pt x="19944" y="11060"/>
                      <a:pt x="17496" y="9586"/>
                      <a:pt x="14400" y="8935"/>
                    </a:cubicBezTo>
                    <a:cubicBezTo>
                      <a:pt x="14400" y="1561"/>
                      <a:pt x="14400" y="1561"/>
                      <a:pt x="14400" y="1561"/>
                    </a:cubicBezTo>
                    <a:cubicBezTo>
                      <a:pt x="14472" y="1561"/>
                      <a:pt x="14472" y="1561"/>
                      <a:pt x="14472" y="1561"/>
                    </a:cubicBezTo>
                    <a:cubicBezTo>
                      <a:pt x="15192" y="1561"/>
                      <a:pt x="15768" y="1171"/>
                      <a:pt x="15768" y="781"/>
                    </a:cubicBezTo>
                    <a:cubicBezTo>
                      <a:pt x="15768" y="347"/>
                      <a:pt x="15192" y="0"/>
                      <a:pt x="14472" y="0"/>
                    </a:cubicBezTo>
                    <a:cubicBezTo>
                      <a:pt x="7128" y="0"/>
                      <a:pt x="7128" y="0"/>
                      <a:pt x="7128" y="0"/>
                    </a:cubicBezTo>
                    <a:cubicBezTo>
                      <a:pt x="6480" y="0"/>
                      <a:pt x="5832" y="347"/>
                      <a:pt x="5832" y="781"/>
                    </a:cubicBezTo>
                    <a:cubicBezTo>
                      <a:pt x="5832" y="1171"/>
                      <a:pt x="6480" y="1561"/>
                      <a:pt x="7128" y="1561"/>
                    </a:cubicBezTo>
                    <a:cubicBezTo>
                      <a:pt x="7200" y="1561"/>
                      <a:pt x="7200" y="1561"/>
                      <a:pt x="7200" y="1561"/>
                    </a:cubicBezTo>
                    <a:cubicBezTo>
                      <a:pt x="7200" y="8935"/>
                      <a:pt x="7200" y="8935"/>
                      <a:pt x="7200" y="8935"/>
                    </a:cubicBezTo>
                    <a:cubicBezTo>
                      <a:pt x="4104" y="9586"/>
                      <a:pt x="1728" y="11060"/>
                      <a:pt x="648" y="12925"/>
                    </a:cubicBezTo>
                    <a:cubicBezTo>
                      <a:pt x="216" y="13576"/>
                      <a:pt x="0" y="14313"/>
                      <a:pt x="0" y="15094"/>
                    </a:cubicBezTo>
                    <a:cubicBezTo>
                      <a:pt x="0" y="15831"/>
                      <a:pt x="216" y="16569"/>
                      <a:pt x="648" y="17263"/>
                    </a:cubicBezTo>
                    <a:cubicBezTo>
                      <a:pt x="2088" y="19778"/>
                      <a:pt x="6120" y="21600"/>
                      <a:pt x="10800" y="21600"/>
                    </a:cubicBezTo>
                    <a:cubicBezTo>
                      <a:pt x="15480" y="21600"/>
                      <a:pt x="19512" y="19778"/>
                      <a:pt x="21024" y="17263"/>
                    </a:cubicBezTo>
                    <a:cubicBezTo>
                      <a:pt x="21384" y="16569"/>
                      <a:pt x="21600" y="15831"/>
                      <a:pt x="21600" y="15094"/>
                    </a:cubicBezTo>
                    <a:cubicBezTo>
                      <a:pt x="21600" y="14313"/>
                      <a:pt x="21384" y="13576"/>
                      <a:pt x="21024" y="12925"/>
                    </a:cubicBezTo>
                    <a:close/>
                  </a:path>
                </a:pathLst>
              </a:custGeom>
              <a:solidFill>
                <a:srgbClr val="FFFFFF"/>
              </a:solidFill>
              <a:ln w="12700" cap="flat">
                <a:noFill/>
                <a:miter lim="400000"/>
              </a:ln>
              <a:effectLst/>
            </p:spPr>
            <p:txBody>
              <a:bodyPr wrap="square" lIns="45719" tIns="45719" rIns="45719" bIns="45719" numCol="1" anchor="t">
                <a:noAutofit/>
              </a:bodyPr>
              <a:lstStyle/>
              <a:p>
                <a:pPr/>
              </a:p>
            </p:txBody>
          </p:sp>
          <p:sp>
            <p:nvSpPr>
              <p:cNvPr id="5601" name="Shape 5601"/>
              <p:cNvSpPr/>
              <p:nvPr/>
            </p:nvSpPr>
            <p:spPr>
              <a:xfrm>
                <a:off x="111328" y="1111060"/>
                <a:ext cx="1491806" cy="5299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21600" y="21600"/>
                      <a:pt x="21600" y="21600"/>
                      <a:pt x="21600" y="21600"/>
                    </a:cubicBezTo>
                    <a:cubicBezTo>
                      <a:pt x="19997" y="8856"/>
                      <a:pt x="15723" y="0"/>
                      <a:pt x="10762" y="0"/>
                    </a:cubicBezTo>
                    <a:cubicBezTo>
                      <a:pt x="5801" y="0"/>
                      <a:pt x="1527" y="8856"/>
                      <a:pt x="0" y="21600"/>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5602" name="Shape 5602"/>
              <p:cNvSpPr/>
              <p:nvPr/>
            </p:nvSpPr>
            <p:spPr>
              <a:xfrm>
                <a:off x="64569" y="1640985"/>
                <a:ext cx="1580869" cy="52769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14472"/>
                      <a:pt x="216" y="18144"/>
                      <a:pt x="648" y="21600"/>
                    </a:cubicBezTo>
                    <a:cubicBezTo>
                      <a:pt x="21024" y="21600"/>
                      <a:pt x="21024" y="21600"/>
                      <a:pt x="21024" y="21600"/>
                    </a:cubicBezTo>
                    <a:cubicBezTo>
                      <a:pt x="21384" y="18144"/>
                      <a:pt x="21600" y="14472"/>
                      <a:pt x="21600" y="10800"/>
                    </a:cubicBezTo>
                    <a:cubicBezTo>
                      <a:pt x="21600" y="6912"/>
                      <a:pt x="21384" y="3240"/>
                      <a:pt x="21024" y="0"/>
                    </a:cubicBezTo>
                    <a:cubicBezTo>
                      <a:pt x="648" y="0"/>
                      <a:pt x="648" y="0"/>
                      <a:pt x="648" y="0"/>
                    </a:cubicBezTo>
                    <a:cubicBezTo>
                      <a:pt x="216" y="3240"/>
                      <a:pt x="0" y="6912"/>
                      <a:pt x="0" y="1080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5603" name="Shape 5603"/>
              <p:cNvSpPr/>
              <p:nvPr/>
            </p:nvSpPr>
            <p:spPr>
              <a:xfrm>
                <a:off x="111328" y="2168682"/>
                <a:ext cx="1491806" cy="5299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0" y="0"/>
                      <a:pt x="0" y="0"/>
                      <a:pt x="0" y="0"/>
                    </a:cubicBezTo>
                    <a:cubicBezTo>
                      <a:pt x="1527" y="12528"/>
                      <a:pt x="5801" y="21600"/>
                      <a:pt x="10762" y="21600"/>
                    </a:cubicBezTo>
                    <a:cubicBezTo>
                      <a:pt x="15723" y="21600"/>
                      <a:pt x="19997" y="12528"/>
                      <a:pt x="21600" y="0"/>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grpSp>
        <p:grpSp>
          <p:nvGrpSpPr>
            <p:cNvPr id="5609" name="Group 5609"/>
            <p:cNvGrpSpPr/>
            <p:nvPr/>
          </p:nvGrpSpPr>
          <p:grpSpPr>
            <a:xfrm>
              <a:off x="681024" y="0"/>
              <a:ext cx="326510" cy="1361789"/>
              <a:chOff x="0" y="0"/>
              <a:chExt cx="326509" cy="1361788"/>
            </a:xfrm>
          </p:grpSpPr>
          <p:sp>
            <p:nvSpPr>
              <p:cNvPr id="5605" name="Shape 5605"/>
              <p:cNvSpPr/>
              <p:nvPr/>
            </p:nvSpPr>
            <p:spPr>
              <a:xfrm flipH="1">
                <a:off x="0" y="808568"/>
                <a:ext cx="216731" cy="216731"/>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06" name="Shape 5606"/>
              <p:cNvSpPr/>
              <p:nvPr/>
            </p:nvSpPr>
            <p:spPr>
              <a:xfrm flipH="1">
                <a:off x="216729" y="1252008"/>
                <a:ext cx="109781" cy="109781"/>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07" name="Shape 5607"/>
              <p:cNvSpPr/>
              <p:nvPr/>
            </p:nvSpPr>
            <p:spPr>
              <a:xfrm flipH="1">
                <a:off x="155383" y="507513"/>
                <a:ext cx="109781" cy="109781"/>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08" name="Shape 5608"/>
              <p:cNvSpPr/>
              <p:nvPr/>
            </p:nvSpPr>
            <p:spPr>
              <a:xfrm flipH="1">
                <a:off x="16246" y="0"/>
                <a:ext cx="152467" cy="152466"/>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gr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539">
                                            <p:bg/>
                                          </p:spTgt>
                                        </p:tgtEl>
                                        <p:attrNameLst>
                                          <p:attrName>style.visibility</p:attrName>
                                        </p:attrNameLst>
                                      </p:cBhvr>
                                      <p:to>
                                        <p:strVal val="visible"/>
                                      </p:to>
                                    </p:set>
                                    <p:animEffect filter="wipe(left)" transition="in">
                                      <p:cBhvr>
                                        <p:cTn id="7" dur="500"/>
                                        <p:tgtEl>
                                          <p:spTgt spid="553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539">
                                            <p:txEl>
                                              <p:pRg st="0" end="0"/>
                                            </p:txEl>
                                          </p:spTgt>
                                        </p:tgtEl>
                                        <p:attrNameLst>
                                          <p:attrName>style.visibility</p:attrName>
                                        </p:attrNameLst>
                                      </p:cBhvr>
                                      <p:to>
                                        <p:strVal val="visible"/>
                                      </p:to>
                                    </p:set>
                                    <p:animEffect filter="wipe(left)" transition="in">
                                      <p:cBhvr>
                                        <p:cTn id="10" dur="500"/>
                                        <p:tgtEl>
                                          <p:spTgt spid="553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540">
                                            <p:bg/>
                                          </p:spTgt>
                                        </p:tgtEl>
                                        <p:attrNameLst>
                                          <p:attrName>style.visibility</p:attrName>
                                        </p:attrNameLst>
                                      </p:cBhvr>
                                      <p:to>
                                        <p:strVal val="visible"/>
                                      </p:to>
                                    </p:set>
                                    <p:animEffect filter="dissolve" transition="in">
                                      <p:cBhvr>
                                        <p:cTn id="15" dur="500"/>
                                        <p:tgtEl>
                                          <p:spTgt spid="554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540">
                                            <p:txEl>
                                              <p:pRg st="0" end="0"/>
                                            </p:txEl>
                                          </p:spTgt>
                                        </p:tgtEl>
                                        <p:attrNameLst>
                                          <p:attrName>style.visibility</p:attrName>
                                        </p:attrNameLst>
                                      </p:cBhvr>
                                      <p:to>
                                        <p:strVal val="visible"/>
                                      </p:to>
                                    </p:set>
                                    <p:animEffect filter="dissolve" transition="in">
                                      <p:cBhvr>
                                        <p:cTn id="18" dur="500"/>
                                        <p:tgtEl>
                                          <p:spTgt spid="554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5561"/>
                                        </p:tgtEl>
                                        <p:attrNameLst>
                                          <p:attrName>style.visibility</p:attrName>
                                        </p:attrNameLst>
                                      </p:cBhvr>
                                      <p:to>
                                        <p:strVal val="visible"/>
                                      </p:to>
                                    </p:set>
                                    <p:animEffect filter="dissolve" transition="in">
                                      <p:cBhvr>
                                        <p:cTn id="23" dur="500"/>
                                        <p:tgtEl>
                                          <p:spTgt spid="5561"/>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5562"/>
                                        </p:tgtEl>
                                        <p:attrNameLst>
                                          <p:attrName>style.visibility</p:attrName>
                                        </p:attrNameLst>
                                      </p:cBhvr>
                                      <p:to>
                                        <p:strVal val="visible"/>
                                      </p:to>
                                    </p:set>
                                    <p:animEffect filter="dissolve" transition="in">
                                      <p:cBhvr>
                                        <p:cTn id="27" dur="500"/>
                                        <p:tgtEl>
                                          <p:spTgt spid="5562"/>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ID="9" grpId="5" fill="hold">
                                  <p:stCondLst>
                                    <p:cond delay="0"/>
                                  </p:stCondLst>
                                  <p:iterate type="el" backwards="0">
                                    <p:tmAbs val="0"/>
                                  </p:iterate>
                                  <p:childTnLst>
                                    <p:set>
                                      <p:cBhvr>
                                        <p:cTn id="31" fill="hold"/>
                                        <p:tgtEl>
                                          <p:spTgt spid="5565"/>
                                        </p:tgtEl>
                                        <p:attrNameLst>
                                          <p:attrName>style.visibility</p:attrName>
                                        </p:attrNameLst>
                                      </p:cBhvr>
                                      <p:to>
                                        <p:strVal val="visible"/>
                                      </p:to>
                                    </p:set>
                                    <p:animEffect filter="dissolve" transition="in">
                                      <p:cBhvr>
                                        <p:cTn id="32" dur="500"/>
                                        <p:tgtEl>
                                          <p:spTgt spid="5565"/>
                                        </p:tgtEl>
                                      </p:cBhvr>
                                    </p:animEffect>
                                  </p:childTnLst>
                                </p:cTn>
                              </p:par>
                            </p:childTnLst>
                          </p:cTn>
                        </p:par>
                        <p:par>
                          <p:cTn id="33" fill="hold">
                            <p:stCondLst>
                              <p:cond delay="500"/>
                            </p:stCondLst>
                            <p:childTnLst>
                              <p:par>
                                <p:cTn id="34" presetClass="entr" nodeType="afterEffect" presetID="9" grpId="6" fill="hold">
                                  <p:stCondLst>
                                    <p:cond delay="0"/>
                                  </p:stCondLst>
                                  <p:iterate type="el" backwards="0">
                                    <p:tmAbs val="0"/>
                                  </p:iterate>
                                  <p:childTnLst>
                                    <p:set>
                                      <p:cBhvr>
                                        <p:cTn id="35" fill="hold"/>
                                        <p:tgtEl>
                                          <p:spTgt spid="5563"/>
                                        </p:tgtEl>
                                        <p:attrNameLst>
                                          <p:attrName>style.visibility</p:attrName>
                                        </p:attrNameLst>
                                      </p:cBhvr>
                                      <p:to>
                                        <p:strVal val="visible"/>
                                      </p:to>
                                    </p:set>
                                    <p:animEffect filter="dissolve" transition="in">
                                      <p:cBhvr>
                                        <p:cTn id="36" dur="500"/>
                                        <p:tgtEl>
                                          <p:spTgt spid="5563"/>
                                        </p:tgtEl>
                                      </p:cBhvr>
                                    </p:animEffect>
                                  </p:childTnLst>
                                </p:cTn>
                              </p:par>
                            </p:childTnLst>
                          </p:cTn>
                        </p:par>
                        <p:par>
                          <p:cTn id="37" fill="hold">
                            <p:stCondLst>
                              <p:cond delay="1000"/>
                            </p:stCondLst>
                            <p:childTnLst>
                              <p:par>
                                <p:cTn id="38" presetClass="entr" nodeType="afterEffect" presetID="9" grpId="7" fill="hold">
                                  <p:stCondLst>
                                    <p:cond delay="0"/>
                                  </p:stCondLst>
                                  <p:iterate type="el" backwards="0">
                                    <p:tmAbs val="0"/>
                                  </p:iterate>
                                  <p:childTnLst>
                                    <p:set>
                                      <p:cBhvr>
                                        <p:cTn id="39" fill="hold"/>
                                        <p:tgtEl>
                                          <p:spTgt spid="5567"/>
                                        </p:tgtEl>
                                        <p:attrNameLst>
                                          <p:attrName>style.visibility</p:attrName>
                                        </p:attrNameLst>
                                      </p:cBhvr>
                                      <p:to>
                                        <p:strVal val="visible"/>
                                      </p:to>
                                    </p:set>
                                    <p:animEffect filter="dissolve" transition="in">
                                      <p:cBhvr>
                                        <p:cTn id="40" dur="500"/>
                                        <p:tgtEl>
                                          <p:spTgt spid="5567"/>
                                        </p:tgtEl>
                                      </p:cBhvr>
                                    </p:animEffect>
                                  </p:childTnLst>
                                </p:cTn>
                              </p:par>
                            </p:childTnLst>
                          </p:cTn>
                        </p:par>
                      </p:childTnLst>
                    </p:cTn>
                  </p:par>
                  <p:par>
                    <p:cTn id="41" fill="hold">
                      <p:stCondLst>
                        <p:cond delay="indefinite"/>
                      </p:stCondLst>
                      <p:childTnLst>
                        <p:par>
                          <p:cTn id="42" fill="hold">
                            <p:stCondLst>
                              <p:cond delay="0"/>
                            </p:stCondLst>
                            <p:childTnLst>
                              <p:par>
                                <p:cTn id="43" presetClass="entr" nodeType="clickEffect" presetID="9" grpId="8" fill="hold">
                                  <p:stCondLst>
                                    <p:cond delay="0"/>
                                  </p:stCondLst>
                                  <p:iterate type="el" backwards="0">
                                    <p:tmAbs val="0"/>
                                  </p:iterate>
                                  <p:childTnLst>
                                    <p:set>
                                      <p:cBhvr>
                                        <p:cTn id="44" fill="hold"/>
                                        <p:tgtEl>
                                          <p:spTgt spid="5568"/>
                                        </p:tgtEl>
                                        <p:attrNameLst>
                                          <p:attrName>style.visibility</p:attrName>
                                        </p:attrNameLst>
                                      </p:cBhvr>
                                      <p:to>
                                        <p:strVal val="visible"/>
                                      </p:to>
                                    </p:set>
                                    <p:animEffect filter="dissolve" transition="in">
                                      <p:cBhvr>
                                        <p:cTn id="45" dur="500"/>
                                        <p:tgtEl>
                                          <p:spTgt spid="5568"/>
                                        </p:tgtEl>
                                      </p:cBhvr>
                                    </p:animEffect>
                                  </p:childTnLst>
                                </p:cTn>
                              </p:par>
                            </p:childTnLst>
                          </p:cTn>
                        </p:par>
                        <p:par>
                          <p:cTn id="46" fill="hold">
                            <p:stCondLst>
                              <p:cond delay="500"/>
                            </p:stCondLst>
                            <p:childTnLst>
                              <p:par>
                                <p:cTn id="47" presetClass="entr" nodeType="afterEffect" presetID="9" grpId="9" fill="hold">
                                  <p:stCondLst>
                                    <p:cond delay="0"/>
                                  </p:stCondLst>
                                  <p:iterate type="el" backwards="0">
                                    <p:tmAbs val="0"/>
                                  </p:iterate>
                                  <p:childTnLst>
                                    <p:set>
                                      <p:cBhvr>
                                        <p:cTn id="48" fill="hold"/>
                                        <p:tgtEl>
                                          <p:spTgt spid="5566"/>
                                        </p:tgtEl>
                                        <p:attrNameLst>
                                          <p:attrName>style.visibility</p:attrName>
                                        </p:attrNameLst>
                                      </p:cBhvr>
                                      <p:to>
                                        <p:strVal val="visible"/>
                                      </p:to>
                                    </p:set>
                                    <p:animEffect filter="dissolve" transition="in">
                                      <p:cBhvr>
                                        <p:cTn id="49" dur="500"/>
                                        <p:tgtEl>
                                          <p:spTgt spid="5566"/>
                                        </p:tgtEl>
                                      </p:cBhvr>
                                    </p:animEffect>
                                  </p:childTnLst>
                                </p:cTn>
                              </p:par>
                            </p:childTnLst>
                          </p:cTn>
                        </p:par>
                        <p:par>
                          <p:cTn id="50" fill="hold">
                            <p:stCondLst>
                              <p:cond delay="1000"/>
                            </p:stCondLst>
                            <p:childTnLst>
                              <p:par>
                                <p:cTn id="51" presetClass="entr" nodeType="afterEffect" presetID="9" grpId="10" fill="hold">
                                  <p:stCondLst>
                                    <p:cond delay="0"/>
                                  </p:stCondLst>
                                  <p:iterate type="el" backwards="0">
                                    <p:tmAbs val="0"/>
                                  </p:iterate>
                                  <p:childTnLst>
                                    <p:set>
                                      <p:cBhvr>
                                        <p:cTn id="52" fill="hold"/>
                                        <p:tgtEl>
                                          <p:spTgt spid="5564"/>
                                        </p:tgtEl>
                                        <p:attrNameLst>
                                          <p:attrName>style.visibility</p:attrName>
                                        </p:attrNameLst>
                                      </p:cBhvr>
                                      <p:to>
                                        <p:strVal val="visible"/>
                                      </p:to>
                                    </p:set>
                                    <p:animEffect filter="dissolve" transition="in">
                                      <p:cBhvr>
                                        <p:cTn id="53" dur="500"/>
                                        <p:tgtEl>
                                          <p:spTgt spid="5564"/>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4" presetID="22" grpId="11" fill="hold">
                                  <p:stCondLst>
                                    <p:cond delay="0"/>
                                  </p:stCondLst>
                                  <p:iterate type="el" backwards="0">
                                    <p:tmAbs val="0"/>
                                  </p:iterate>
                                  <p:childTnLst>
                                    <p:set>
                                      <p:cBhvr>
                                        <p:cTn id="57" fill="hold"/>
                                        <p:tgtEl>
                                          <p:spTgt spid="5598"/>
                                        </p:tgtEl>
                                        <p:attrNameLst>
                                          <p:attrName>style.visibility</p:attrName>
                                        </p:attrNameLst>
                                      </p:cBhvr>
                                      <p:to>
                                        <p:strVal val="visible"/>
                                      </p:to>
                                    </p:set>
                                    <p:animEffect filter="wipe(down)" transition="in">
                                      <p:cBhvr>
                                        <p:cTn id="58" dur="500"/>
                                        <p:tgtEl>
                                          <p:spTgt spid="5598"/>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2" fill="hold">
                                  <p:stCondLst>
                                    <p:cond delay="0"/>
                                  </p:stCondLst>
                                  <p:iterate type="el" backwards="0">
                                    <p:tmAbs val="0"/>
                                  </p:iterate>
                                  <p:childTnLst>
                                    <p:set>
                                      <p:cBhvr>
                                        <p:cTn id="62" fill="hold"/>
                                        <p:tgtEl>
                                          <p:spTgt spid="5569"/>
                                        </p:tgtEl>
                                        <p:attrNameLst>
                                          <p:attrName>style.visibility</p:attrName>
                                        </p:attrNameLst>
                                      </p:cBhvr>
                                      <p:to>
                                        <p:strVal val="visible"/>
                                      </p:to>
                                    </p:set>
                                    <p:animEffect filter="dissolve" transition="in">
                                      <p:cBhvr>
                                        <p:cTn id="63" dur="500"/>
                                        <p:tgtEl>
                                          <p:spTgt spid="5569"/>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4" presetID="22" grpId="13" fill="hold">
                                  <p:stCondLst>
                                    <p:cond delay="0"/>
                                  </p:stCondLst>
                                  <p:iterate type="el" backwards="0">
                                    <p:tmAbs val="0"/>
                                  </p:iterate>
                                  <p:childTnLst>
                                    <p:set>
                                      <p:cBhvr>
                                        <p:cTn id="67" fill="hold"/>
                                        <p:tgtEl>
                                          <p:spTgt spid="5584"/>
                                        </p:tgtEl>
                                        <p:attrNameLst>
                                          <p:attrName>style.visibility</p:attrName>
                                        </p:attrNameLst>
                                      </p:cBhvr>
                                      <p:to>
                                        <p:strVal val="visible"/>
                                      </p:to>
                                    </p:set>
                                    <p:animEffect filter="wipe(down)" transition="in">
                                      <p:cBhvr>
                                        <p:cTn id="68" dur="500"/>
                                        <p:tgtEl>
                                          <p:spTgt spid="5584"/>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ID="9" grpId="14" fill="hold">
                                  <p:stCondLst>
                                    <p:cond delay="0"/>
                                  </p:stCondLst>
                                  <p:iterate type="el" backwards="0">
                                    <p:tmAbs val="0"/>
                                  </p:iterate>
                                  <p:childTnLst>
                                    <p:set>
                                      <p:cBhvr>
                                        <p:cTn id="72" fill="hold"/>
                                        <p:tgtEl>
                                          <p:spTgt spid="5570"/>
                                        </p:tgtEl>
                                        <p:attrNameLst>
                                          <p:attrName>style.visibility</p:attrName>
                                        </p:attrNameLst>
                                      </p:cBhvr>
                                      <p:to>
                                        <p:strVal val="visible"/>
                                      </p:to>
                                    </p:set>
                                    <p:animEffect filter="dissolve" transition="in">
                                      <p:cBhvr>
                                        <p:cTn id="73" dur="500"/>
                                        <p:tgtEl>
                                          <p:spTgt spid="5570"/>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Subtype="4" presetID="22" grpId="15" fill="hold">
                                  <p:stCondLst>
                                    <p:cond delay="0"/>
                                  </p:stCondLst>
                                  <p:iterate type="el" backwards="0">
                                    <p:tmAbs val="0"/>
                                  </p:iterate>
                                  <p:childTnLst>
                                    <p:set>
                                      <p:cBhvr>
                                        <p:cTn id="77" fill="hold"/>
                                        <p:tgtEl>
                                          <p:spTgt spid="5610"/>
                                        </p:tgtEl>
                                        <p:attrNameLst>
                                          <p:attrName>style.visibility</p:attrName>
                                        </p:attrNameLst>
                                      </p:cBhvr>
                                      <p:to>
                                        <p:strVal val="visible"/>
                                      </p:to>
                                    </p:set>
                                    <p:animEffect filter="wipe(down)" transition="in">
                                      <p:cBhvr>
                                        <p:cTn id="78" dur="500"/>
                                        <p:tgtEl>
                                          <p:spTgt spid="5610"/>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ID="9" grpId="16" fill="hold">
                                  <p:stCondLst>
                                    <p:cond delay="0"/>
                                  </p:stCondLst>
                                  <p:iterate type="el" backwards="0">
                                    <p:tmAbs val="0"/>
                                  </p:iterate>
                                  <p:childTnLst>
                                    <p:set>
                                      <p:cBhvr>
                                        <p:cTn id="82" fill="hold"/>
                                        <p:tgtEl>
                                          <p:spTgt spid="5571"/>
                                        </p:tgtEl>
                                        <p:attrNameLst>
                                          <p:attrName>style.visibility</p:attrName>
                                        </p:attrNameLst>
                                      </p:cBhvr>
                                      <p:to>
                                        <p:strVal val="visible"/>
                                      </p:to>
                                    </p:set>
                                    <p:animEffect filter="dissolve" transition="in">
                                      <p:cBhvr>
                                        <p:cTn id="83" dur="500"/>
                                        <p:tgtEl>
                                          <p:spTgt spid="5571"/>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ID="9" grpId="17" fill="hold">
                                  <p:stCondLst>
                                    <p:cond delay="0"/>
                                  </p:stCondLst>
                                  <p:iterate type="el" backwards="0">
                                    <p:tmAbs val="0"/>
                                  </p:iterate>
                                  <p:childTnLst>
                                    <p:set>
                                      <p:cBhvr>
                                        <p:cTn id="87" fill="hold"/>
                                        <p:tgtEl>
                                          <p:spTgt spid="5560"/>
                                        </p:tgtEl>
                                        <p:attrNameLst>
                                          <p:attrName>style.visibility</p:attrName>
                                        </p:attrNameLst>
                                      </p:cBhvr>
                                      <p:to>
                                        <p:strVal val="visible"/>
                                      </p:to>
                                    </p:set>
                                    <p:animEffect filter="dissolve" transition="in">
                                      <p:cBhvr>
                                        <p:cTn id="88" dur="500"/>
                                        <p:tgtEl>
                                          <p:spTgt spid="556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563" grpId="6"/>
      <p:bldP build="whole" bldLvl="1" animBg="1" rev="0" advAuto="0" spid="5564" grpId="10"/>
      <p:bldP build="whole" bldLvl="1" animBg="1" rev="0" advAuto="0" spid="5584" grpId="13"/>
      <p:bldP build="whole" bldLvl="1" animBg="1" rev="0" advAuto="0" spid="5566" grpId="9"/>
      <p:bldP build="whole" bldLvl="1" animBg="1" rev="0" advAuto="0" spid="5565" grpId="5"/>
      <p:bldP build="whole" bldLvl="1" animBg="1" rev="0" advAuto="0" spid="5567" grpId="7"/>
      <p:bldP build="whole" bldLvl="1" animBg="1" rev="0" advAuto="0" spid="5570" grpId="14"/>
      <p:bldP build="whole" bldLvl="1" animBg="1" rev="0" advAuto="0" spid="5610" grpId="15"/>
      <p:bldP build="whole" bldLvl="1" animBg="1" rev="0" advAuto="0" spid="5561" grpId="3"/>
      <p:bldP build="whole" bldLvl="1" animBg="1" rev="0" advAuto="0" spid="5562" grpId="4"/>
      <p:bldP build="whole" bldLvl="1" animBg="1" rev="0" advAuto="0" spid="5568" grpId="8"/>
      <p:bldP build="p" bldLvl="1" animBg="1" rev="0" advAuto="0" spid="5539" grpId="1"/>
      <p:bldP build="whole" bldLvl="1" animBg="1" rev="0" advAuto="0" spid="5569" grpId="12"/>
      <p:bldP build="whole" bldLvl="1" animBg="1" rev="0" advAuto="0" spid="5571" grpId="16"/>
      <p:bldP build="whole" bldLvl="1" animBg="1" rev="0" advAuto="0" spid="5560" grpId="17"/>
      <p:bldP build="whole" bldLvl="1" animBg="1" rev="0" advAuto="0" spid="5598" grpId="11"/>
      <p:bldP build="p" bldLvl="1" animBg="1" rev="0" advAuto="0" spid="5540" grpId="2"/>
    </p:bldLst>
  </p:timing>
</p:sld>
</file>

<file path=ppt/slides/slide8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grpSp>
        <p:nvGrpSpPr>
          <p:cNvPr id="5628" name="Group 5628"/>
          <p:cNvGrpSpPr/>
          <p:nvPr/>
        </p:nvGrpSpPr>
        <p:grpSpPr>
          <a:xfrm>
            <a:off x="5714799" y="2161830"/>
            <a:ext cx="2488119" cy="3602652"/>
            <a:chOff x="0" y="0"/>
            <a:chExt cx="2488118" cy="3602651"/>
          </a:xfrm>
        </p:grpSpPr>
        <p:grpSp>
          <p:nvGrpSpPr>
            <p:cNvPr id="5623" name="Group 5623"/>
            <p:cNvGrpSpPr/>
            <p:nvPr/>
          </p:nvGrpSpPr>
          <p:grpSpPr>
            <a:xfrm>
              <a:off x="0" y="617630"/>
              <a:ext cx="2488119" cy="2985022"/>
              <a:chOff x="0" y="0"/>
              <a:chExt cx="2488118" cy="2985020"/>
            </a:xfrm>
          </p:grpSpPr>
          <p:sp>
            <p:nvSpPr>
              <p:cNvPr id="5612" name="Shape 5612"/>
              <p:cNvSpPr/>
              <p:nvPr/>
            </p:nvSpPr>
            <p:spPr>
              <a:xfrm>
                <a:off x="4227" y="0"/>
                <a:ext cx="2479665" cy="2985021"/>
              </a:xfrm>
              <a:custGeom>
                <a:avLst/>
                <a:gdLst/>
                <a:ahLst/>
                <a:cxnLst>
                  <a:cxn ang="0">
                    <a:pos x="wd2" y="hd2"/>
                  </a:cxn>
                  <a:cxn ang="5400000">
                    <a:pos x="wd2" y="hd2"/>
                  </a:cxn>
                  <a:cxn ang="10800000">
                    <a:pos x="wd2" y="hd2"/>
                  </a:cxn>
                  <a:cxn ang="16200000">
                    <a:pos x="wd2" y="hd2"/>
                  </a:cxn>
                </a:cxnLst>
                <a:rect l="0" t="0" r="r" b="b"/>
                <a:pathLst>
                  <a:path w="21220" h="21600" fill="norm" stroke="1" extrusionOk="0">
                    <a:moveTo>
                      <a:pt x="2922" y="21600"/>
                    </a:moveTo>
                    <a:cubicBezTo>
                      <a:pt x="1641" y="21600"/>
                      <a:pt x="689" y="21229"/>
                      <a:pt x="249" y="20518"/>
                    </a:cubicBezTo>
                    <a:cubicBezTo>
                      <a:pt x="-190" y="19839"/>
                      <a:pt x="-44" y="18973"/>
                      <a:pt x="652" y="18077"/>
                    </a:cubicBezTo>
                    <a:cubicBezTo>
                      <a:pt x="7571" y="9270"/>
                      <a:pt x="7571" y="9270"/>
                      <a:pt x="7571" y="9270"/>
                    </a:cubicBezTo>
                    <a:cubicBezTo>
                      <a:pt x="7571" y="2379"/>
                      <a:pt x="7571" y="2379"/>
                      <a:pt x="7571" y="2379"/>
                    </a:cubicBezTo>
                    <a:cubicBezTo>
                      <a:pt x="7022" y="2194"/>
                      <a:pt x="6656" y="1761"/>
                      <a:pt x="6656" y="1236"/>
                    </a:cubicBezTo>
                    <a:cubicBezTo>
                      <a:pt x="6656" y="556"/>
                      <a:pt x="7315" y="0"/>
                      <a:pt x="8121" y="0"/>
                    </a:cubicBezTo>
                    <a:cubicBezTo>
                      <a:pt x="13099" y="0"/>
                      <a:pt x="13099" y="0"/>
                      <a:pt x="13099" y="0"/>
                    </a:cubicBezTo>
                    <a:cubicBezTo>
                      <a:pt x="13905" y="0"/>
                      <a:pt x="14564" y="556"/>
                      <a:pt x="14564" y="1236"/>
                    </a:cubicBezTo>
                    <a:cubicBezTo>
                      <a:pt x="14564" y="1761"/>
                      <a:pt x="14198" y="2194"/>
                      <a:pt x="13649" y="2379"/>
                    </a:cubicBezTo>
                    <a:cubicBezTo>
                      <a:pt x="13649" y="9270"/>
                      <a:pt x="13649" y="9270"/>
                      <a:pt x="13649" y="9270"/>
                    </a:cubicBezTo>
                    <a:cubicBezTo>
                      <a:pt x="20568" y="18077"/>
                      <a:pt x="20568" y="18077"/>
                      <a:pt x="20568" y="18077"/>
                    </a:cubicBezTo>
                    <a:cubicBezTo>
                      <a:pt x="21264" y="18973"/>
                      <a:pt x="21410" y="19839"/>
                      <a:pt x="20971" y="20518"/>
                    </a:cubicBezTo>
                    <a:cubicBezTo>
                      <a:pt x="20531" y="21229"/>
                      <a:pt x="19579" y="21600"/>
                      <a:pt x="18298" y="21600"/>
                    </a:cubicBezTo>
                    <a:lnTo>
                      <a:pt x="2922" y="21600"/>
                    </a:lnTo>
                    <a:close/>
                  </a:path>
                </a:pathLst>
              </a:custGeom>
              <a:solidFill>
                <a:srgbClr val="E6E6E6"/>
              </a:solidFill>
              <a:ln w="12700" cap="flat">
                <a:noFill/>
                <a:miter lim="400000"/>
              </a:ln>
              <a:effectLst/>
            </p:spPr>
            <p:txBody>
              <a:bodyPr wrap="square" lIns="45719" tIns="45719" rIns="45719" bIns="45719" numCol="1" anchor="ctr">
                <a:noAutofit/>
              </a:bodyPr>
              <a:lstStyle/>
              <a:p>
                <a:pPr algn="ctr"/>
              </a:p>
            </p:txBody>
          </p:sp>
          <p:sp>
            <p:nvSpPr>
              <p:cNvPr id="5613" name="Shape 5613"/>
              <p:cNvSpPr/>
              <p:nvPr/>
            </p:nvSpPr>
            <p:spPr>
              <a:xfrm>
                <a:off x="75345" y="68414"/>
                <a:ext cx="2337428" cy="2848192"/>
              </a:xfrm>
              <a:custGeom>
                <a:avLst/>
                <a:gdLst/>
                <a:ahLst/>
                <a:cxnLst>
                  <a:cxn ang="0">
                    <a:pos x="wd2" y="hd2"/>
                  </a:cxn>
                  <a:cxn ang="5400000">
                    <a:pos x="wd2" y="hd2"/>
                  </a:cxn>
                  <a:cxn ang="10800000">
                    <a:pos x="wd2" y="hd2"/>
                  </a:cxn>
                  <a:cxn ang="16200000">
                    <a:pos x="wd2" y="hd2"/>
                  </a:cxn>
                </a:cxnLst>
                <a:rect l="0" t="0" r="r" b="b"/>
                <a:pathLst>
                  <a:path w="20292" h="21600" fill="norm" stroke="1" extrusionOk="0">
                    <a:moveTo>
                      <a:pt x="19721" y="18718"/>
                    </a:moveTo>
                    <a:cubicBezTo>
                      <a:pt x="12633" y="9359"/>
                      <a:pt x="12633" y="9359"/>
                      <a:pt x="12633" y="9359"/>
                    </a:cubicBezTo>
                    <a:cubicBezTo>
                      <a:pt x="12633" y="1554"/>
                      <a:pt x="12633" y="1554"/>
                      <a:pt x="12633" y="1554"/>
                    </a:cubicBezTo>
                    <a:cubicBezTo>
                      <a:pt x="12670" y="1554"/>
                      <a:pt x="12670" y="1554"/>
                      <a:pt x="12670" y="1554"/>
                    </a:cubicBezTo>
                    <a:cubicBezTo>
                      <a:pt x="13152" y="1554"/>
                      <a:pt x="13560" y="1231"/>
                      <a:pt x="13560" y="777"/>
                    </a:cubicBezTo>
                    <a:cubicBezTo>
                      <a:pt x="13560" y="356"/>
                      <a:pt x="13152" y="0"/>
                      <a:pt x="12670" y="0"/>
                    </a:cubicBezTo>
                    <a:cubicBezTo>
                      <a:pt x="7622" y="0"/>
                      <a:pt x="7622" y="0"/>
                      <a:pt x="7622" y="0"/>
                    </a:cubicBezTo>
                    <a:cubicBezTo>
                      <a:pt x="7140" y="0"/>
                      <a:pt x="6732" y="356"/>
                      <a:pt x="6732" y="777"/>
                    </a:cubicBezTo>
                    <a:cubicBezTo>
                      <a:pt x="6732" y="1231"/>
                      <a:pt x="7140" y="1554"/>
                      <a:pt x="7622" y="1554"/>
                    </a:cubicBezTo>
                    <a:cubicBezTo>
                      <a:pt x="7659" y="1554"/>
                      <a:pt x="7659" y="1554"/>
                      <a:pt x="7659" y="1554"/>
                    </a:cubicBezTo>
                    <a:cubicBezTo>
                      <a:pt x="7659" y="9359"/>
                      <a:pt x="7659" y="9359"/>
                      <a:pt x="7659" y="9359"/>
                    </a:cubicBezTo>
                    <a:cubicBezTo>
                      <a:pt x="571" y="18718"/>
                      <a:pt x="571" y="18718"/>
                      <a:pt x="571" y="18718"/>
                    </a:cubicBezTo>
                    <a:cubicBezTo>
                      <a:pt x="-654" y="20305"/>
                      <a:pt x="162" y="21600"/>
                      <a:pt x="2352" y="21600"/>
                    </a:cubicBezTo>
                    <a:cubicBezTo>
                      <a:pt x="17940" y="21600"/>
                      <a:pt x="17940" y="21600"/>
                      <a:pt x="17940" y="21600"/>
                    </a:cubicBezTo>
                    <a:cubicBezTo>
                      <a:pt x="20130" y="21600"/>
                      <a:pt x="20946" y="20305"/>
                      <a:pt x="19721" y="1871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p>
            </p:txBody>
          </p:sp>
          <p:grpSp>
            <p:nvGrpSpPr>
              <p:cNvPr id="5616" name="Group 5616"/>
              <p:cNvGrpSpPr/>
              <p:nvPr/>
            </p:nvGrpSpPr>
            <p:grpSpPr>
              <a:xfrm>
                <a:off x="0" y="2383695"/>
                <a:ext cx="2488119" cy="532911"/>
                <a:chOff x="0" y="0"/>
                <a:chExt cx="2488118" cy="532910"/>
              </a:xfrm>
            </p:grpSpPr>
            <p:sp>
              <p:nvSpPr>
                <p:cNvPr id="5614" name="Shape 5614"/>
                <p:cNvSpPr/>
                <p:nvPr/>
              </p:nvSpPr>
              <p:spPr>
                <a:xfrm>
                  <a:off x="75345" y="0"/>
                  <a:ext cx="2337428" cy="532911"/>
                </a:xfrm>
                <a:custGeom>
                  <a:avLst/>
                  <a:gdLst/>
                  <a:ahLst/>
                  <a:cxnLst>
                    <a:cxn ang="0">
                      <a:pos x="wd2" y="hd2"/>
                    </a:cxn>
                    <a:cxn ang="5400000">
                      <a:pos x="wd2" y="hd2"/>
                    </a:cxn>
                    <a:cxn ang="10800000">
                      <a:pos x="wd2" y="hd2"/>
                    </a:cxn>
                    <a:cxn ang="16200000">
                      <a:pos x="wd2" y="hd2"/>
                    </a:cxn>
                  </a:cxnLst>
                  <a:rect l="0" t="0" r="r" b="b"/>
                  <a:pathLst>
                    <a:path w="20292" h="21600" fill="norm" stroke="1" extrusionOk="0">
                      <a:moveTo>
                        <a:pt x="19721" y="6221"/>
                      </a:moveTo>
                      <a:cubicBezTo>
                        <a:pt x="18831" y="0"/>
                        <a:pt x="18831" y="0"/>
                        <a:pt x="18831" y="0"/>
                      </a:cubicBezTo>
                      <a:cubicBezTo>
                        <a:pt x="1461" y="0"/>
                        <a:pt x="1461" y="0"/>
                        <a:pt x="1461" y="0"/>
                      </a:cubicBezTo>
                      <a:cubicBezTo>
                        <a:pt x="571" y="6221"/>
                        <a:pt x="571" y="6221"/>
                        <a:pt x="571" y="6221"/>
                      </a:cubicBezTo>
                      <a:cubicBezTo>
                        <a:pt x="-654" y="14688"/>
                        <a:pt x="162" y="21600"/>
                        <a:pt x="2352" y="21600"/>
                      </a:cubicBezTo>
                      <a:cubicBezTo>
                        <a:pt x="17940" y="21600"/>
                        <a:pt x="17940" y="21600"/>
                        <a:pt x="17940" y="21600"/>
                      </a:cubicBezTo>
                      <a:cubicBezTo>
                        <a:pt x="20130" y="21600"/>
                        <a:pt x="20946" y="14688"/>
                        <a:pt x="19721" y="6221"/>
                      </a:cubicBezTo>
                      <a:close/>
                    </a:path>
                  </a:pathLst>
                </a:custGeom>
                <a:solidFill>
                  <a:srgbClr val="B8CBD3"/>
                </a:solidFill>
                <a:ln w="12700" cap="flat">
                  <a:noFill/>
                  <a:miter lim="400000"/>
                </a:ln>
                <a:effectLst/>
              </p:spPr>
              <p:txBody>
                <a:bodyPr wrap="square" lIns="45719" tIns="45719" rIns="45719" bIns="45719" numCol="1" anchor="ctr">
                  <a:noAutofit/>
                </a:bodyPr>
                <a:lstStyle/>
                <a:p>
                  <a:pPr algn="ctr"/>
                </a:p>
              </p:txBody>
            </p:sp>
            <p:sp>
              <p:nvSpPr>
                <p:cNvPr id="5615" name="Shape 5615"/>
                <p:cNvSpPr/>
                <p:nvPr/>
              </p:nvSpPr>
              <p:spPr>
                <a:xfrm>
                  <a:off x="-1" y="81035"/>
                  <a:ext cx="248812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ê</a:t>
                  </a:r>
                </a:p>
              </p:txBody>
            </p:sp>
          </p:grpSp>
          <p:grpSp>
            <p:nvGrpSpPr>
              <p:cNvPr id="5619" name="Group 5619"/>
              <p:cNvGrpSpPr/>
              <p:nvPr/>
            </p:nvGrpSpPr>
            <p:grpSpPr>
              <a:xfrm>
                <a:off x="243050" y="1845383"/>
                <a:ext cx="2002018" cy="538313"/>
                <a:chOff x="0" y="0"/>
                <a:chExt cx="2002017" cy="538311"/>
              </a:xfrm>
            </p:grpSpPr>
            <p:sp>
              <p:nvSpPr>
                <p:cNvPr id="5617" name="Shape 5617"/>
                <p:cNvSpPr/>
                <p:nvPr/>
              </p:nvSpPr>
              <p:spPr>
                <a:xfrm>
                  <a:off x="-1" y="-1"/>
                  <a:ext cx="2002019" cy="5383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21600"/>
                      </a:lnTo>
                      <a:lnTo>
                        <a:pt x="17773" y="0"/>
                      </a:lnTo>
                      <a:lnTo>
                        <a:pt x="3827" y="0"/>
                      </a:lnTo>
                      <a:lnTo>
                        <a:pt x="0" y="21600"/>
                      </a:lnTo>
                      <a:close/>
                    </a:path>
                  </a:pathLst>
                </a:custGeom>
                <a:solidFill>
                  <a:srgbClr val="99AEBA"/>
                </a:solidFill>
                <a:ln w="12700" cap="flat">
                  <a:noFill/>
                  <a:miter lim="400000"/>
                </a:ln>
                <a:effectLst/>
              </p:spPr>
              <p:txBody>
                <a:bodyPr wrap="square" lIns="45719" tIns="45719" rIns="45719" bIns="45719" numCol="1" anchor="ctr">
                  <a:noAutofit/>
                </a:bodyPr>
                <a:lstStyle/>
                <a:p>
                  <a:pPr algn="ctr"/>
                </a:p>
              </p:txBody>
            </p:sp>
            <p:sp>
              <p:nvSpPr>
                <p:cNvPr id="5618" name="Shape 5618"/>
                <p:cNvSpPr/>
                <p:nvPr/>
              </p:nvSpPr>
              <p:spPr>
                <a:xfrm>
                  <a:off x="0" y="83735"/>
                  <a:ext cx="200201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622" name="Group 5622"/>
              <p:cNvGrpSpPr/>
              <p:nvPr/>
            </p:nvGrpSpPr>
            <p:grpSpPr>
              <a:xfrm>
                <a:off x="597724" y="1307071"/>
                <a:ext cx="1292670" cy="538313"/>
                <a:chOff x="0" y="0"/>
                <a:chExt cx="1292669" cy="538311"/>
              </a:xfrm>
            </p:grpSpPr>
            <p:sp>
              <p:nvSpPr>
                <p:cNvPr id="5620" name="Shape 5620"/>
                <p:cNvSpPr/>
                <p:nvPr/>
              </p:nvSpPr>
              <p:spPr>
                <a:xfrm>
                  <a:off x="-1" y="-1"/>
                  <a:ext cx="1292671" cy="5383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15643" y="0"/>
                      </a:lnTo>
                      <a:lnTo>
                        <a:pt x="5926" y="0"/>
                      </a:lnTo>
                      <a:lnTo>
                        <a:pt x="0" y="21600"/>
                      </a:lnTo>
                      <a:lnTo>
                        <a:pt x="21600" y="21600"/>
                      </a:lnTo>
                      <a:close/>
                    </a:path>
                  </a:pathLst>
                </a:cu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5621" name="Shape 5621"/>
                <p:cNvSpPr/>
                <p:nvPr/>
              </p:nvSpPr>
              <p:spPr>
                <a:xfrm>
                  <a:off x="-1" y="83735"/>
                  <a:ext cx="1292671"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sp>
          <p:nvSpPr>
            <p:cNvPr id="5624" name="Shape 5624"/>
            <p:cNvSpPr/>
            <p:nvPr/>
          </p:nvSpPr>
          <p:spPr>
            <a:xfrm flipH="1">
              <a:off x="1040612" y="1117262"/>
              <a:ext cx="241857" cy="241857"/>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25" name="Shape 5625"/>
            <p:cNvSpPr/>
            <p:nvPr/>
          </p:nvSpPr>
          <p:spPr>
            <a:xfrm flipH="1">
              <a:off x="1253892" y="1497807"/>
              <a:ext cx="122507" cy="122507"/>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26" name="Shape 5626"/>
            <p:cNvSpPr/>
            <p:nvPr/>
          </p:nvSpPr>
          <p:spPr>
            <a:xfrm flipH="1">
              <a:off x="1012036" y="349943"/>
              <a:ext cx="122507" cy="122507"/>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27" name="Shape 5627"/>
            <p:cNvSpPr/>
            <p:nvPr/>
          </p:nvSpPr>
          <p:spPr>
            <a:xfrm flipH="1">
              <a:off x="1221294" y="0"/>
              <a:ext cx="170145" cy="170144"/>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grpSp>
      <p:sp>
        <p:nvSpPr>
          <p:cNvPr id="5629" name="Shape 5629"/>
          <p:cNvSpPr/>
          <p:nvPr>
            <p:ph type="body" sz="quarter" idx="1"/>
          </p:nvPr>
        </p:nvSpPr>
        <p:spPr>
          <a:prstGeom prst="rect">
            <a:avLst/>
          </a:prstGeom>
        </p:spPr>
        <p:txBody>
          <a:bodyPr/>
          <a:lstStyle/>
          <a:p>
            <a:pPr/>
            <a:r>
              <a:t>Company Success Formula</a:t>
            </a:r>
          </a:p>
        </p:txBody>
      </p:sp>
      <p:sp>
        <p:nvSpPr>
          <p:cNvPr id="5630" name="Shape 5630"/>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631" name="Shape 5631"/>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649" name="Group 5649"/>
          <p:cNvGrpSpPr/>
          <p:nvPr/>
        </p:nvGrpSpPr>
        <p:grpSpPr>
          <a:xfrm>
            <a:off x="3990645" y="1675198"/>
            <a:ext cx="2704069" cy="4089283"/>
            <a:chOff x="0" y="0"/>
            <a:chExt cx="2704068" cy="4089281"/>
          </a:xfrm>
        </p:grpSpPr>
        <p:grpSp>
          <p:nvGrpSpPr>
            <p:cNvPr id="5643" name="Group 5643"/>
            <p:cNvGrpSpPr/>
            <p:nvPr/>
          </p:nvGrpSpPr>
          <p:grpSpPr>
            <a:xfrm>
              <a:off x="0" y="845183"/>
              <a:ext cx="2704069" cy="3244099"/>
              <a:chOff x="0" y="0"/>
              <a:chExt cx="2704068" cy="3244097"/>
            </a:xfrm>
          </p:grpSpPr>
          <p:sp>
            <p:nvSpPr>
              <p:cNvPr id="5632" name="Shape 5632"/>
              <p:cNvSpPr/>
              <p:nvPr/>
            </p:nvSpPr>
            <p:spPr>
              <a:xfrm>
                <a:off x="4593" y="0"/>
                <a:ext cx="2694882" cy="3244098"/>
              </a:xfrm>
              <a:custGeom>
                <a:avLst/>
                <a:gdLst/>
                <a:ahLst/>
                <a:cxnLst>
                  <a:cxn ang="0">
                    <a:pos x="wd2" y="hd2"/>
                  </a:cxn>
                  <a:cxn ang="5400000">
                    <a:pos x="wd2" y="hd2"/>
                  </a:cxn>
                  <a:cxn ang="10800000">
                    <a:pos x="wd2" y="hd2"/>
                  </a:cxn>
                  <a:cxn ang="16200000">
                    <a:pos x="wd2" y="hd2"/>
                  </a:cxn>
                </a:cxnLst>
                <a:rect l="0" t="0" r="r" b="b"/>
                <a:pathLst>
                  <a:path w="21220" h="21600" fill="norm" stroke="1" extrusionOk="0">
                    <a:moveTo>
                      <a:pt x="2922" y="21600"/>
                    </a:moveTo>
                    <a:cubicBezTo>
                      <a:pt x="1641" y="21600"/>
                      <a:pt x="689" y="21229"/>
                      <a:pt x="249" y="20518"/>
                    </a:cubicBezTo>
                    <a:cubicBezTo>
                      <a:pt x="-190" y="19839"/>
                      <a:pt x="-44" y="18973"/>
                      <a:pt x="652" y="18077"/>
                    </a:cubicBezTo>
                    <a:cubicBezTo>
                      <a:pt x="7571" y="9270"/>
                      <a:pt x="7571" y="9270"/>
                      <a:pt x="7571" y="9270"/>
                    </a:cubicBezTo>
                    <a:cubicBezTo>
                      <a:pt x="7571" y="2379"/>
                      <a:pt x="7571" y="2379"/>
                      <a:pt x="7571" y="2379"/>
                    </a:cubicBezTo>
                    <a:cubicBezTo>
                      <a:pt x="7022" y="2194"/>
                      <a:pt x="6656" y="1761"/>
                      <a:pt x="6656" y="1236"/>
                    </a:cubicBezTo>
                    <a:cubicBezTo>
                      <a:pt x="6656" y="556"/>
                      <a:pt x="7315" y="0"/>
                      <a:pt x="8121" y="0"/>
                    </a:cubicBezTo>
                    <a:cubicBezTo>
                      <a:pt x="13099" y="0"/>
                      <a:pt x="13099" y="0"/>
                      <a:pt x="13099" y="0"/>
                    </a:cubicBezTo>
                    <a:cubicBezTo>
                      <a:pt x="13905" y="0"/>
                      <a:pt x="14564" y="556"/>
                      <a:pt x="14564" y="1236"/>
                    </a:cubicBezTo>
                    <a:cubicBezTo>
                      <a:pt x="14564" y="1761"/>
                      <a:pt x="14198" y="2194"/>
                      <a:pt x="13649" y="2379"/>
                    </a:cubicBezTo>
                    <a:cubicBezTo>
                      <a:pt x="13649" y="9270"/>
                      <a:pt x="13649" y="9270"/>
                      <a:pt x="13649" y="9270"/>
                    </a:cubicBezTo>
                    <a:cubicBezTo>
                      <a:pt x="20568" y="18077"/>
                      <a:pt x="20568" y="18077"/>
                      <a:pt x="20568" y="18077"/>
                    </a:cubicBezTo>
                    <a:cubicBezTo>
                      <a:pt x="21264" y="18973"/>
                      <a:pt x="21410" y="19839"/>
                      <a:pt x="20971" y="20518"/>
                    </a:cubicBezTo>
                    <a:cubicBezTo>
                      <a:pt x="20531" y="21229"/>
                      <a:pt x="19579" y="21600"/>
                      <a:pt x="18298" y="21600"/>
                    </a:cubicBezTo>
                    <a:lnTo>
                      <a:pt x="2922" y="21600"/>
                    </a:lnTo>
                    <a:close/>
                  </a:path>
                </a:pathLst>
              </a:custGeom>
              <a:solidFill>
                <a:srgbClr val="E6E6E6"/>
              </a:solidFill>
              <a:ln w="12700" cap="flat">
                <a:noFill/>
                <a:miter lim="400000"/>
              </a:ln>
              <a:effectLst/>
            </p:spPr>
            <p:txBody>
              <a:bodyPr wrap="square" lIns="45719" tIns="45719" rIns="45719" bIns="45719" numCol="1" anchor="ctr">
                <a:noAutofit/>
              </a:bodyPr>
              <a:lstStyle/>
              <a:p>
                <a:pPr algn="ctr"/>
              </a:p>
            </p:txBody>
          </p:sp>
          <p:sp>
            <p:nvSpPr>
              <p:cNvPr id="5633" name="Shape 5633"/>
              <p:cNvSpPr/>
              <p:nvPr/>
            </p:nvSpPr>
            <p:spPr>
              <a:xfrm>
                <a:off x="81885" y="74352"/>
                <a:ext cx="2540299" cy="3095394"/>
              </a:xfrm>
              <a:custGeom>
                <a:avLst/>
                <a:gdLst/>
                <a:ahLst/>
                <a:cxnLst>
                  <a:cxn ang="0">
                    <a:pos x="wd2" y="hd2"/>
                  </a:cxn>
                  <a:cxn ang="5400000">
                    <a:pos x="wd2" y="hd2"/>
                  </a:cxn>
                  <a:cxn ang="10800000">
                    <a:pos x="wd2" y="hd2"/>
                  </a:cxn>
                  <a:cxn ang="16200000">
                    <a:pos x="wd2" y="hd2"/>
                  </a:cxn>
                </a:cxnLst>
                <a:rect l="0" t="0" r="r" b="b"/>
                <a:pathLst>
                  <a:path w="20292" h="21600" fill="norm" stroke="1" extrusionOk="0">
                    <a:moveTo>
                      <a:pt x="19721" y="18718"/>
                    </a:moveTo>
                    <a:cubicBezTo>
                      <a:pt x="12633" y="9359"/>
                      <a:pt x="12633" y="9359"/>
                      <a:pt x="12633" y="9359"/>
                    </a:cubicBezTo>
                    <a:cubicBezTo>
                      <a:pt x="12633" y="1554"/>
                      <a:pt x="12633" y="1554"/>
                      <a:pt x="12633" y="1554"/>
                    </a:cubicBezTo>
                    <a:cubicBezTo>
                      <a:pt x="12670" y="1554"/>
                      <a:pt x="12670" y="1554"/>
                      <a:pt x="12670" y="1554"/>
                    </a:cubicBezTo>
                    <a:cubicBezTo>
                      <a:pt x="13152" y="1554"/>
                      <a:pt x="13560" y="1231"/>
                      <a:pt x="13560" y="777"/>
                    </a:cubicBezTo>
                    <a:cubicBezTo>
                      <a:pt x="13560" y="356"/>
                      <a:pt x="13152" y="0"/>
                      <a:pt x="12670" y="0"/>
                    </a:cubicBezTo>
                    <a:cubicBezTo>
                      <a:pt x="7622" y="0"/>
                      <a:pt x="7622" y="0"/>
                      <a:pt x="7622" y="0"/>
                    </a:cubicBezTo>
                    <a:cubicBezTo>
                      <a:pt x="7140" y="0"/>
                      <a:pt x="6732" y="356"/>
                      <a:pt x="6732" y="777"/>
                    </a:cubicBezTo>
                    <a:cubicBezTo>
                      <a:pt x="6732" y="1231"/>
                      <a:pt x="7140" y="1554"/>
                      <a:pt x="7622" y="1554"/>
                    </a:cubicBezTo>
                    <a:cubicBezTo>
                      <a:pt x="7659" y="1554"/>
                      <a:pt x="7659" y="1554"/>
                      <a:pt x="7659" y="1554"/>
                    </a:cubicBezTo>
                    <a:cubicBezTo>
                      <a:pt x="7659" y="9359"/>
                      <a:pt x="7659" y="9359"/>
                      <a:pt x="7659" y="9359"/>
                    </a:cubicBezTo>
                    <a:cubicBezTo>
                      <a:pt x="571" y="18718"/>
                      <a:pt x="571" y="18718"/>
                      <a:pt x="571" y="18718"/>
                    </a:cubicBezTo>
                    <a:cubicBezTo>
                      <a:pt x="-654" y="20305"/>
                      <a:pt x="162" y="21600"/>
                      <a:pt x="2352" y="21600"/>
                    </a:cubicBezTo>
                    <a:cubicBezTo>
                      <a:pt x="17940" y="21600"/>
                      <a:pt x="17940" y="21600"/>
                      <a:pt x="17940" y="21600"/>
                    </a:cubicBezTo>
                    <a:cubicBezTo>
                      <a:pt x="20130" y="21600"/>
                      <a:pt x="20946" y="20305"/>
                      <a:pt x="19721" y="1871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p>
            </p:txBody>
          </p:sp>
          <p:grpSp>
            <p:nvGrpSpPr>
              <p:cNvPr id="5636" name="Group 5636"/>
              <p:cNvGrpSpPr/>
              <p:nvPr/>
            </p:nvGrpSpPr>
            <p:grpSpPr>
              <a:xfrm>
                <a:off x="0" y="2590581"/>
                <a:ext cx="2704069" cy="579165"/>
                <a:chOff x="0" y="0"/>
                <a:chExt cx="2704068" cy="579163"/>
              </a:xfrm>
            </p:grpSpPr>
            <p:sp>
              <p:nvSpPr>
                <p:cNvPr id="5634" name="Shape 5634"/>
                <p:cNvSpPr/>
                <p:nvPr/>
              </p:nvSpPr>
              <p:spPr>
                <a:xfrm>
                  <a:off x="81885" y="-1"/>
                  <a:ext cx="2540298" cy="579165"/>
                </a:xfrm>
                <a:custGeom>
                  <a:avLst/>
                  <a:gdLst/>
                  <a:ahLst/>
                  <a:cxnLst>
                    <a:cxn ang="0">
                      <a:pos x="wd2" y="hd2"/>
                    </a:cxn>
                    <a:cxn ang="5400000">
                      <a:pos x="wd2" y="hd2"/>
                    </a:cxn>
                    <a:cxn ang="10800000">
                      <a:pos x="wd2" y="hd2"/>
                    </a:cxn>
                    <a:cxn ang="16200000">
                      <a:pos x="wd2" y="hd2"/>
                    </a:cxn>
                  </a:cxnLst>
                  <a:rect l="0" t="0" r="r" b="b"/>
                  <a:pathLst>
                    <a:path w="20292" h="21600" fill="norm" stroke="1" extrusionOk="0">
                      <a:moveTo>
                        <a:pt x="19721" y="6221"/>
                      </a:moveTo>
                      <a:cubicBezTo>
                        <a:pt x="18831" y="0"/>
                        <a:pt x="18831" y="0"/>
                        <a:pt x="18831" y="0"/>
                      </a:cubicBezTo>
                      <a:cubicBezTo>
                        <a:pt x="1461" y="0"/>
                        <a:pt x="1461" y="0"/>
                        <a:pt x="1461" y="0"/>
                      </a:cubicBezTo>
                      <a:cubicBezTo>
                        <a:pt x="571" y="6221"/>
                        <a:pt x="571" y="6221"/>
                        <a:pt x="571" y="6221"/>
                      </a:cubicBezTo>
                      <a:cubicBezTo>
                        <a:pt x="-654" y="14688"/>
                        <a:pt x="162" y="21600"/>
                        <a:pt x="2352" y="21600"/>
                      </a:cubicBezTo>
                      <a:cubicBezTo>
                        <a:pt x="17940" y="21600"/>
                        <a:pt x="17940" y="21600"/>
                        <a:pt x="17940" y="21600"/>
                      </a:cubicBezTo>
                      <a:cubicBezTo>
                        <a:pt x="20130" y="21600"/>
                        <a:pt x="20946" y="14688"/>
                        <a:pt x="19721" y="6221"/>
                      </a:cubicBezTo>
                      <a:close/>
                    </a:path>
                  </a:pathLst>
                </a:cu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5635" name="Shape 5635"/>
                <p:cNvSpPr/>
                <p:nvPr/>
              </p:nvSpPr>
              <p:spPr>
                <a:xfrm>
                  <a:off x="-1" y="104161"/>
                  <a:ext cx="2704070"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639" name="Group 5639"/>
              <p:cNvGrpSpPr/>
              <p:nvPr/>
            </p:nvGrpSpPr>
            <p:grpSpPr>
              <a:xfrm>
                <a:off x="264145" y="2005548"/>
                <a:ext cx="2175778" cy="585034"/>
                <a:chOff x="0" y="0"/>
                <a:chExt cx="2175777" cy="585033"/>
              </a:xfrm>
            </p:grpSpPr>
            <p:sp>
              <p:nvSpPr>
                <p:cNvPr id="5637" name="Shape 5637"/>
                <p:cNvSpPr/>
                <p:nvPr/>
              </p:nvSpPr>
              <p:spPr>
                <a:xfrm>
                  <a:off x="-1" y="-1"/>
                  <a:ext cx="2175779" cy="5850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21600"/>
                      </a:lnTo>
                      <a:lnTo>
                        <a:pt x="17773" y="0"/>
                      </a:lnTo>
                      <a:lnTo>
                        <a:pt x="3827" y="0"/>
                      </a:lnTo>
                      <a:lnTo>
                        <a:pt x="0" y="21600"/>
                      </a:lnTo>
                      <a:close/>
                    </a:path>
                  </a:pathLst>
                </a:cu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638" name="Shape 5638"/>
                <p:cNvSpPr/>
                <p:nvPr/>
              </p:nvSpPr>
              <p:spPr>
                <a:xfrm>
                  <a:off x="-1" y="107096"/>
                  <a:ext cx="2175779"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u</a:t>
                  </a:r>
                </a:p>
              </p:txBody>
            </p:sp>
          </p:grpSp>
          <p:grpSp>
            <p:nvGrpSpPr>
              <p:cNvPr id="5642" name="Group 5642"/>
              <p:cNvGrpSpPr/>
              <p:nvPr/>
            </p:nvGrpSpPr>
            <p:grpSpPr>
              <a:xfrm>
                <a:off x="649602" y="1420515"/>
                <a:ext cx="1404864" cy="585034"/>
                <a:chOff x="0" y="0"/>
                <a:chExt cx="1404863" cy="585033"/>
              </a:xfrm>
            </p:grpSpPr>
            <p:sp>
              <p:nvSpPr>
                <p:cNvPr id="5640" name="Shape 5640"/>
                <p:cNvSpPr/>
                <p:nvPr/>
              </p:nvSpPr>
              <p:spPr>
                <a:xfrm>
                  <a:off x="-1" y="-1"/>
                  <a:ext cx="1404865" cy="58503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15643" y="0"/>
                      </a:lnTo>
                      <a:lnTo>
                        <a:pt x="5926" y="0"/>
                      </a:lnTo>
                      <a:lnTo>
                        <a:pt x="0" y="21600"/>
                      </a:lnTo>
                      <a:lnTo>
                        <a:pt x="21600" y="21600"/>
                      </a:lnTo>
                      <a:close/>
                    </a:path>
                  </a:pathLst>
                </a:cu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5641" name="Shape 5641"/>
                <p:cNvSpPr/>
                <p:nvPr/>
              </p:nvSpPr>
              <p:spPr>
                <a:xfrm>
                  <a:off x="0" y="107096"/>
                  <a:ext cx="1404863"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sp>
          <p:nvSpPr>
            <p:cNvPr id="5644" name="Shape 5644"/>
            <p:cNvSpPr/>
            <p:nvPr/>
          </p:nvSpPr>
          <p:spPr>
            <a:xfrm>
              <a:off x="1295099" y="1274427"/>
              <a:ext cx="241857" cy="241857"/>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45" name="Shape 5645"/>
            <p:cNvSpPr/>
            <p:nvPr/>
          </p:nvSpPr>
          <p:spPr>
            <a:xfrm>
              <a:off x="1172593" y="1769273"/>
              <a:ext cx="122507" cy="122507"/>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46" name="Shape 5646"/>
            <p:cNvSpPr/>
            <p:nvPr/>
          </p:nvSpPr>
          <p:spPr>
            <a:xfrm>
              <a:off x="1414449" y="235640"/>
              <a:ext cx="122507" cy="122507"/>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47" name="Shape 5647"/>
            <p:cNvSpPr/>
            <p:nvPr/>
          </p:nvSpPr>
          <p:spPr>
            <a:xfrm>
              <a:off x="1051665" y="471264"/>
              <a:ext cx="205213" cy="205213"/>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648" name="Shape 5648"/>
            <p:cNvSpPr/>
            <p:nvPr/>
          </p:nvSpPr>
          <p:spPr>
            <a:xfrm>
              <a:off x="1186129" y="0"/>
              <a:ext cx="170145" cy="170144"/>
            </a:xfrm>
            <a:prstGeom prst="ellipse">
              <a:avLst/>
            </a:prstGeom>
            <a:solidFill>
              <a:srgbClr val="FFFFFF"/>
            </a:solidFill>
            <a:ln w="38100" cap="flat">
              <a:solidFill>
                <a:srgbClr val="E6E6E6"/>
              </a:solidFill>
              <a:prstDash val="solid"/>
              <a:miter lim="800000"/>
            </a:ln>
            <a:effectLst/>
          </p:spPr>
          <p:txBody>
            <a:bodyPr wrap="square" lIns="45719" tIns="45719" rIns="45719" bIns="45719" numCol="1" anchor="ctr">
              <a:noAutofit/>
            </a:bodyPr>
            <a:lstStyle/>
            <a:p>
              <a:pPr algn="ctr">
                <a:defRPr>
                  <a:solidFill>
                    <a:srgbClr val="FFFFFF"/>
                  </a:solidFill>
                </a:defRPr>
              </a:pPr>
            </a:p>
          </p:txBody>
        </p:sp>
      </p:grpSp>
      <p:grpSp>
        <p:nvGrpSpPr>
          <p:cNvPr id="5652" name="Group 5652"/>
          <p:cNvGrpSpPr/>
          <p:nvPr/>
        </p:nvGrpSpPr>
        <p:grpSpPr>
          <a:xfrm>
            <a:off x="8729646" y="2416353"/>
            <a:ext cx="585789" cy="585789"/>
            <a:chOff x="0" y="0"/>
            <a:chExt cx="585787" cy="585787"/>
          </a:xfrm>
        </p:grpSpPr>
        <p:sp>
          <p:nvSpPr>
            <p:cNvPr id="5650" name="Shape 5650"/>
            <p:cNvSpPr/>
            <p:nvPr/>
          </p:nvSpPr>
          <p:spPr>
            <a:xfrm>
              <a:off x="0" y="0"/>
              <a:ext cx="585788" cy="585788"/>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5651" name="Shape 5651"/>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653" name="Shape 5653"/>
          <p:cNvSpPr/>
          <p:nvPr/>
        </p:nvSpPr>
        <p:spPr>
          <a:xfrm>
            <a:off x="9551837" y="2696529"/>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654" name="Shape 5654"/>
          <p:cNvSpPr/>
          <p:nvPr/>
        </p:nvSpPr>
        <p:spPr>
          <a:xfrm>
            <a:off x="9537551" y="2416351"/>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Win Solutions</a:t>
            </a:r>
          </a:p>
        </p:txBody>
      </p:sp>
      <p:grpSp>
        <p:nvGrpSpPr>
          <p:cNvPr id="5657" name="Group 5657"/>
          <p:cNvGrpSpPr/>
          <p:nvPr/>
        </p:nvGrpSpPr>
        <p:grpSpPr>
          <a:xfrm>
            <a:off x="8729646" y="3588896"/>
            <a:ext cx="585789" cy="585789"/>
            <a:chOff x="0" y="0"/>
            <a:chExt cx="585787" cy="585787"/>
          </a:xfrm>
        </p:grpSpPr>
        <p:sp>
          <p:nvSpPr>
            <p:cNvPr id="5655" name="Shape 5655"/>
            <p:cNvSpPr/>
            <p:nvPr/>
          </p:nvSpPr>
          <p:spPr>
            <a:xfrm>
              <a:off x="0" y="0"/>
              <a:ext cx="585788" cy="58578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656" name="Shape 5656"/>
            <p:cNvSpPr/>
            <p:nvPr/>
          </p:nvSpPr>
          <p:spPr>
            <a:xfrm>
              <a:off x="85787" y="140116"/>
              <a:ext cx="414213" cy="30555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658" name="Shape 5658"/>
          <p:cNvSpPr/>
          <p:nvPr/>
        </p:nvSpPr>
        <p:spPr>
          <a:xfrm>
            <a:off x="9551837" y="3869073"/>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659" name="Shape 5659"/>
          <p:cNvSpPr/>
          <p:nvPr/>
        </p:nvSpPr>
        <p:spPr>
          <a:xfrm>
            <a:off x="9537551" y="3588894"/>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Sales Booster</a:t>
            </a:r>
          </a:p>
        </p:txBody>
      </p:sp>
      <p:grpSp>
        <p:nvGrpSpPr>
          <p:cNvPr id="5662" name="Group 5662"/>
          <p:cNvGrpSpPr/>
          <p:nvPr/>
        </p:nvGrpSpPr>
        <p:grpSpPr>
          <a:xfrm>
            <a:off x="8743932" y="4761439"/>
            <a:ext cx="585789" cy="585789"/>
            <a:chOff x="0" y="0"/>
            <a:chExt cx="585787" cy="585787"/>
          </a:xfrm>
        </p:grpSpPr>
        <p:sp>
          <p:nvSpPr>
            <p:cNvPr id="5660" name="Shape 5660"/>
            <p:cNvSpPr/>
            <p:nvPr/>
          </p:nvSpPr>
          <p:spPr>
            <a:xfrm>
              <a:off x="0" y="0"/>
              <a:ext cx="585788" cy="585788"/>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5661" name="Shape 5661"/>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z</a:t>
              </a:r>
            </a:p>
          </p:txBody>
        </p:sp>
      </p:grpSp>
      <p:sp>
        <p:nvSpPr>
          <p:cNvPr id="5663" name="Shape 5663"/>
          <p:cNvSpPr/>
          <p:nvPr/>
        </p:nvSpPr>
        <p:spPr>
          <a:xfrm>
            <a:off x="9566123" y="5041617"/>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664" name="Shape 5664"/>
          <p:cNvSpPr/>
          <p:nvPr/>
        </p:nvSpPr>
        <p:spPr>
          <a:xfrm>
            <a:off x="9551837" y="476143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B8CBD3"/>
                </a:solidFill>
                <a:latin typeface="Lato"/>
                <a:ea typeface="Lato"/>
                <a:cs typeface="Lato"/>
                <a:sym typeface="Lato"/>
              </a:defRPr>
            </a:lvl1pPr>
          </a:lstStyle>
          <a:p>
            <a:pPr/>
            <a:r>
              <a:t>Ecommerce Website</a:t>
            </a:r>
          </a:p>
        </p:txBody>
      </p:sp>
      <p:grpSp>
        <p:nvGrpSpPr>
          <p:cNvPr id="5667" name="Group 5667"/>
          <p:cNvGrpSpPr/>
          <p:nvPr/>
        </p:nvGrpSpPr>
        <p:grpSpPr>
          <a:xfrm>
            <a:off x="2880274" y="2439174"/>
            <a:ext cx="585789" cy="585789"/>
            <a:chOff x="0" y="0"/>
            <a:chExt cx="585787" cy="585787"/>
          </a:xfrm>
        </p:grpSpPr>
        <p:sp>
          <p:nvSpPr>
            <p:cNvPr id="5665" name="Shape 5665"/>
            <p:cNvSpPr/>
            <p:nvPr/>
          </p:nvSpPr>
          <p:spPr>
            <a:xfrm flipH="1">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666" name="Shape 5666"/>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668" name="Shape 5668"/>
          <p:cNvSpPr/>
          <p:nvPr/>
        </p:nvSpPr>
        <p:spPr>
          <a:xfrm>
            <a:off x="917511" y="2719352"/>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669" name="Shape 5669"/>
          <p:cNvSpPr/>
          <p:nvPr/>
        </p:nvSpPr>
        <p:spPr>
          <a:xfrm>
            <a:off x="919630" y="2439173"/>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grpSp>
        <p:nvGrpSpPr>
          <p:cNvPr id="5672" name="Group 5672"/>
          <p:cNvGrpSpPr/>
          <p:nvPr/>
        </p:nvGrpSpPr>
        <p:grpSpPr>
          <a:xfrm>
            <a:off x="2880274" y="3588896"/>
            <a:ext cx="585789" cy="585789"/>
            <a:chOff x="0" y="0"/>
            <a:chExt cx="585787" cy="585787"/>
          </a:xfrm>
        </p:grpSpPr>
        <p:sp>
          <p:nvSpPr>
            <p:cNvPr id="5670" name="Shape 5670"/>
            <p:cNvSpPr/>
            <p:nvPr/>
          </p:nvSpPr>
          <p:spPr>
            <a:xfrm flipH="1">
              <a:off x="0" y="0"/>
              <a:ext cx="585788" cy="585788"/>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5671" name="Shape 5671"/>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5673" name="Shape 5673"/>
          <p:cNvSpPr/>
          <p:nvPr/>
        </p:nvSpPr>
        <p:spPr>
          <a:xfrm>
            <a:off x="917511" y="3869073"/>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674" name="Shape 5674"/>
          <p:cNvSpPr/>
          <p:nvPr/>
        </p:nvSpPr>
        <p:spPr>
          <a:xfrm>
            <a:off x="919630" y="3588894"/>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495D6B"/>
                </a:solidFill>
                <a:latin typeface="Lato"/>
                <a:ea typeface="Lato"/>
                <a:cs typeface="Lato"/>
                <a:sym typeface="Lato"/>
              </a:defRPr>
            </a:lvl1pPr>
          </a:lstStyle>
          <a:p>
            <a:pPr/>
            <a:r>
              <a:t>Creative Solution</a:t>
            </a:r>
          </a:p>
        </p:txBody>
      </p:sp>
      <p:grpSp>
        <p:nvGrpSpPr>
          <p:cNvPr id="5677" name="Group 5677"/>
          <p:cNvGrpSpPr/>
          <p:nvPr/>
        </p:nvGrpSpPr>
        <p:grpSpPr>
          <a:xfrm>
            <a:off x="2894561" y="4761439"/>
            <a:ext cx="585789" cy="585789"/>
            <a:chOff x="0" y="0"/>
            <a:chExt cx="585787" cy="585787"/>
          </a:xfrm>
        </p:grpSpPr>
        <p:sp>
          <p:nvSpPr>
            <p:cNvPr id="5675" name="Shape 5675"/>
            <p:cNvSpPr/>
            <p:nvPr/>
          </p:nvSpPr>
          <p:spPr>
            <a:xfrm flipH="1">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676" name="Shape 5676"/>
            <p:cNvSpPr/>
            <p:nvPr/>
          </p:nvSpPr>
          <p:spPr>
            <a:xfrm>
              <a:off x="85787" y="126523"/>
              <a:ext cx="414214"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678" name="Shape 5678"/>
          <p:cNvSpPr/>
          <p:nvPr/>
        </p:nvSpPr>
        <p:spPr>
          <a:xfrm>
            <a:off x="931797" y="5041617"/>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cake oreo</a:t>
            </a:r>
          </a:p>
        </p:txBody>
      </p:sp>
      <p:sp>
        <p:nvSpPr>
          <p:cNvPr id="5679" name="Shape 5679"/>
          <p:cNvSpPr/>
          <p:nvPr/>
        </p:nvSpPr>
        <p:spPr>
          <a:xfrm>
            <a:off x="933915" y="476143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300">
                <a:solidFill>
                  <a:srgbClr val="637C90"/>
                </a:solidFill>
                <a:latin typeface="Lato"/>
                <a:ea typeface="Lato"/>
                <a:cs typeface="Lato"/>
                <a:sym typeface="Lato"/>
              </a:defRPr>
            </a:lvl1pPr>
          </a:lstStyle>
          <a:p>
            <a:pPr/>
            <a:r>
              <a:t>File Manager</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629">
                                            <p:bg/>
                                          </p:spTgt>
                                        </p:tgtEl>
                                        <p:attrNameLst>
                                          <p:attrName>style.visibility</p:attrName>
                                        </p:attrNameLst>
                                      </p:cBhvr>
                                      <p:to>
                                        <p:strVal val="visible"/>
                                      </p:to>
                                    </p:set>
                                    <p:animEffect filter="wipe(left)" transition="in">
                                      <p:cBhvr>
                                        <p:cTn id="7" dur="500"/>
                                        <p:tgtEl>
                                          <p:spTgt spid="5629">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629">
                                            <p:txEl>
                                              <p:pRg st="0" end="0"/>
                                            </p:txEl>
                                          </p:spTgt>
                                        </p:tgtEl>
                                        <p:attrNameLst>
                                          <p:attrName>style.visibility</p:attrName>
                                        </p:attrNameLst>
                                      </p:cBhvr>
                                      <p:to>
                                        <p:strVal val="visible"/>
                                      </p:to>
                                    </p:set>
                                    <p:animEffect filter="wipe(left)" transition="in">
                                      <p:cBhvr>
                                        <p:cTn id="10" dur="500"/>
                                        <p:tgtEl>
                                          <p:spTgt spid="562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630">
                                            <p:bg/>
                                          </p:spTgt>
                                        </p:tgtEl>
                                        <p:attrNameLst>
                                          <p:attrName>style.visibility</p:attrName>
                                        </p:attrNameLst>
                                      </p:cBhvr>
                                      <p:to>
                                        <p:strVal val="visible"/>
                                      </p:to>
                                    </p:set>
                                    <p:animEffect filter="dissolve" transition="in">
                                      <p:cBhvr>
                                        <p:cTn id="15" dur="500"/>
                                        <p:tgtEl>
                                          <p:spTgt spid="5630">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630">
                                            <p:txEl>
                                              <p:pRg st="0" end="0"/>
                                            </p:txEl>
                                          </p:spTgt>
                                        </p:tgtEl>
                                        <p:attrNameLst>
                                          <p:attrName>style.visibility</p:attrName>
                                        </p:attrNameLst>
                                      </p:cBhvr>
                                      <p:to>
                                        <p:strVal val="visible"/>
                                      </p:to>
                                    </p:set>
                                    <p:animEffect filter="dissolve" transition="in">
                                      <p:cBhvr>
                                        <p:cTn id="18" dur="500"/>
                                        <p:tgtEl>
                                          <p:spTgt spid="563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5628"/>
                                        </p:tgtEl>
                                        <p:attrNameLst>
                                          <p:attrName>style.visibility</p:attrName>
                                        </p:attrNameLst>
                                      </p:cBhvr>
                                      <p:to>
                                        <p:strVal val="visible"/>
                                      </p:to>
                                    </p:set>
                                    <p:animEffect filter="wipe(down)" transition="in">
                                      <p:cBhvr>
                                        <p:cTn id="23" dur="500"/>
                                        <p:tgtEl>
                                          <p:spTgt spid="5628"/>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5649"/>
                                        </p:tgtEl>
                                        <p:attrNameLst>
                                          <p:attrName>style.visibility</p:attrName>
                                        </p:attrNameLst>
                                      </p:cBhvr>
                                      <p:to>
                                        <p:strVal val="visible"/>
                                      </p:to>
                                    </p:set>
                                    <p:animEffect filter="wipe(down)" transition="in">
                                      <p:cBhvr>
                                        <p:cTn id="28" dur="500"/>
                                        <p:tgtEl>
                                          <p:spTgt spid="5649"/>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5667"/>
                                        </p:tgtEl>
                                        <p:attrNameLst>
                                          <p:attrName>style.visibility</p:attrName>
                                        </p:attrNameLst>
                                      </p:cBhvr>
                                      <p:to>
                                        <p:strVal val="visible"/>
                                      </p:to>
                                    </p:set>
                                    <p:animEffect filter="dissolve" transition="in">
                                      <p:cBhvr>
                                        <p:cTn id="33" dur="500"/>
                                        <p:tgtEl>
                                          <p:spTgt spid="5667"/>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5668"/>
                                        </p:tgtEl>
                                        <p:attrNameLst>
                                          <p:attrName>style.visibility</p:attrName>
                                        </p:attrNameLst>
                                      </p:cBhvr>
                                      <p:to>
                                        <p:strVal val="visible"/>
                                      </p:to>
                                    </p:set>
                                    <p:animEffect filter="dissolve" transition="in">
                                      <p:cBhvr>
                                        <p:cTn id="37" dur="500"/>
                                        <p:tgtEl>
                                          <p:spTgt spid="5668"/>
                                        </p:tgtEl>
                                      </p:cBhvr>
                                    </p:animEffect>
                                  </p:childTnLst>
                                </p:cTn>
                              </p:par>
                            </p:childTnLst>
                          </p:cTn>
                        </p:par>
                        <p:par>
                          <p:cTn id="38" fill="hold">
                            <p:stCondLst>
                              <p:cond delay="1000"/>
                            </p:stCondLst>
                            <p:childTnLst>
                              <p:par>
                                <p:cTn id="39" presetClass="entr" nodeType="afterEffect" presetID="9" grpId="7" fill="hold">
                                  <p:stCondLst>
                                    <p:cond delay="0"/>
                                  </p:stCondLst>
                                  <p:iterate type="el" backwards="0">
                                    <p:tmAbs val="0"/>
                                  </p:iterate>
                                  <p:childTnLst>
                                    <p:set>
                                      <p:cBhvr>
                                        <p:cTn id="40" fill="hold"/>
                                        <p:tgtEl>
                                          <p:spTgt spid="5669"/>
                                        </p:tgtEl>
                                        <p:attrNameLst>
                                          <p:attrName>style.visibility</p:attrName>
                                        </p:attrNameLst>
                                      </p:cBhvr>
                                      <p:to>
                                        <p:strVal val="visible"/>
                                      </p:to>
                                    </p:set>
                                    <p:animEffect filter="dissolve" transition="in">
                                      <p:cBhvr>
                                        <p:cTn id="41" dur="500"/>
                                        <p:tgtEl>
                                          <p:spTgt spid="5669"/>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ID="9" grpId="8" fill="hold">
                                  <p:stCondLst>
                                    <p:cond delay="0"/>
                                  </p:stCondLst>
                                  <p:iterate type="el" backwards="0">
                                    <p:tmAbs val="0"/>
                                  </p:iterate>
                                  <p:childTnLst>
                                    <p:set>
                                      <p:cBhvr>
                                        <p:cTn id="45" fill="hold"/>
                                        <p:tgtEl>
                                          <p:spTgt spid="5652"/>
                                        </p:tgtEl>
                                        <p:attrNameLst>
                                          <p:attrName>style.visibility</p:attrName>
                                        </p:attrNameLst>
                                      </p:cBhvr>
                                      <p:to>
                                        <p:strVal val="visible"/>
                                      </p:to>
                                    </p:set>
                                    <p:animEffect filter="dissolve" transition="in">
                                      <p:cBhvr>
                                        <p:cTn id="46" dur="500"/>
                                        <p:tgtEl>
                                          <p:spTgt spid="5652"/>
                                        </p:tgtEl>
                                      </p:cBhvr>
                                    </p:animEffect>
                                  </p:childTnLst>
                                </p:cTn>
                              </p:par>
                            </p:childTnLst>
                          </p:cTn>
                        </p:par>
                        <p:par>
                          <p:cTn id="47" fill="hold">
                            <p:stCondLst>
                              <p:cond delay="500"/>
                            </p:stCondLst>
                            <p:childTnLst>
                              <p:par>
                                <p:cTn id="48" presetClass="entr" nodeType="afterEffect" presetID="9" grpId="9" fill="hold">
                                  <p:stCondLst>
                                    <p:cond delay="0"/>
                                  </p:stCondLst>
                                  <p:iterate type="el" backwards="0">
                                    <p:tmAbs val="0"/>
                                  </p:iterate>
                                  <p:childTnLst>
                                    <p:set>
                                      <p:cBhvr>
                                        <p:cTn id="49" fill="hold"/>
                                        <p:tgtEl>
                                          <p:spTgt spid="5653"/>
                                        </p:tgtEl>
                                        <p:attrNameLst>
                                          <p:attrName>style.visibility</p:attrName>
                                        </p:attrNameLst>
                                      </p:cBhvr>
                                      <p:to>
                                        <p:strVal val="visible"/>
                                      </p:to>
                                    </p:set>
                                    <p:animEffect filter="dissolve" transition="in">
                                      <p:cBhvr>
                                        <p:cTn id="50" dur="500"/>
                                        <p:tgtEl>
                                          <p:spTgt spid="5653"/>
                                        </p:tgtEl>
                                      </p:cBhvr>
                                    </p:animEffect>
                                  </p:childTnLst>
                                </p:cTn>
                              </p:par>
                            </p:childTnLst>
                          </p:cTn>
                        </p:par>
                        <p:par>
                          <p:cTn id="51" fill="hold">
                            <p:stCondLst>
                              <p:cond delay="1000"/>
                            </p:stCondLst>
                            <p:childTnLst>
                              <p:par>
                                <p:cTn id="52" presetClass="entr" nodeType="afterEffect" presetID="9" grpId="10" fill="hold">
                                  <p:stCondLst>
                                    <p:cond delay="0"/>
                                  </p:stCondLst>
                                  <p:iterate type="el" backwards="0">
                                    <p:tmAbs val="0"/>
                                  </p:iterate>
                                  <p:childTnLst>
                                    <p:set>
                                      <p:cBhvr>
                                        <p:cTn id="53" fill="hold"/>
                                        <p:tgtEl>
                                          <p:spTgt spid="5654"/>
                                        </p:tgtEl>
                                        <p:attrNameLst>
                                          <p:attrName>style.visibility</p:attrName>
                                        </p:attrNameLst>
                                      </p:cBhvr>
                                      <p:to>
                                        <p:strVal val="visible"/>
                                      </p:to>
                                    </p:set>
                                    <p:animEffect filter="dissolve" transition="in">
                                      <p:cBhvr>
                                        <p:cTn id="54" dur="500"/>
                                        <p:tgtEl>
                                          <p:spTgt spid="5654"/>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ID="9" grpId="11" fill="hold">
                                  <p:stCondLst>
                                    <p:cond delay="0"/>
                                  </p:stCondLst>
                                  <p:iterate type="el" backwards="0">
                                    <p:tmAbs val="0"/>
                                  </p:iterate>
                                  <p:childTnLst>
                                    <p:set>
                                      <p:cBhvr>
                                        <p:cTn id="58" fill="hold"/>
                                        <p:tgtEl>
                                          <p:spTgt spid="5674"/>
                                        </p:tgtEl>
                                        <p:attrNameLst>
                                          <p:attrName>style.visibility</p:attrName>
                                        </p:attrNameLst>
                                      </p:cBhvr>
                                      <p:to>
                                        <p:strVal val="visible"/>
                                      </p:to>
                                    </p:set>
                                    <p:animEffect filter="dissolve" transition="in">
                                      <p:cBhvr>
                                        <p:cTn id="59" dur="500"/>
                                        <p:tgtEl>
                                          <p:spTgt spid="5674"/>
                                        </p:tgtEl>
                                      </p:cBhvr>
                                    </p:animEffect>
                                  </p:childTnLst>
                                </p:cTn>
                              </p:par>
                            </p:childTnLst>
                          </p:cTn>
                        </p:par>
                        <p:par>
                          <p:cTn id="60" fill="hold">
                            <p:stCondLst>
                              <p:cond delay="500"/>
                            </p:stCondLst>
                            <p:childTnLst>
                              <p:par>
                                <p:cTn id="61" presetClass="entr" nodeType="afterEffect" presetID="9" grpId="12" fill="hold">
                                  <p:stCondLst>
                                    <p:cond delay="0"/>
                                  </p:stCondLst>
                                  <p:iterate type="el" backwards="0">
                                    <p:tmAbs val="0"/>
                                  </p:iterate>
                                  <p:childTnLst>
                                    <p:set>
                                      <p:cBhvr>
                                        <p:cTn id="62" fill="hold"/>
                                        <p:tgtEl>
                                          <p:spTgt spid="5673"/>
                                        </p:tgtEl>
                                        <p:attrNameLst>
                                          <p:attrName>style.visibility</p:attrName>
                                        </p:attrNameLst>
                                      </p:cBhvr>
                                      <p:to>
                                        <p:strVal val="visible"/>
                                      </p:to>
                                    </p:set>
                                    <p:animEffect filter="dissolve" transition="in">
                                      <p:cBhvr>
                                        <p:cTn id="63" dur="500"/>
                                        <p:tgtEl>
                                          <p:spTgt spid="5673"/>
                                        </p:tgtEl>
                                      </p:cBhvr>
                                    </p:animEffect>
                                  </p:childTnLst>
                                </p:cTn>
                              </p:par>
                            </p:childTnLst>
                          </p:cTn>
                        </p:par>
                        <p:par>
                          <p:cTn id="64" fill="hold">
                            <p:stCondLst>
                              <p:cond delay="1000"/>
                            </p:stCondLst>
                            <p:childTnLst>
                              <p:par>
                                <p:cTn id="65" presetClass="entr" nodeType="afterEffect" presetID="9" grpId="13" fill="hold">
                                  <p:stCondLst>
                                    <p:cond delay="0"/>
                                  </p:stCondLst>
                                  <p:iterate type="el" backwards="0">
                                    <p:tmAbs val="0"/>
                                  </p:iterate>
                                  <p:childTnLst>
                                    <p:set>
                                      <p:cBhvr>
                                        <p:cTn id="66" fill="hold"/>
                                        <p:tgtEl>
                                          <p:spTgt spid="5672"/>
                                        </p:tgtEl>
                                        <p:attrNameLst>
                                          <p:attrName>style.visibility</p:attrName>
                                        </p:attrNameLst>
                                      </p:cBhvr>
                                      <p:to>
                                        <p:strVal val="visible"/>
                                      </p:to>
                                    </p:set>
                                    <p:animEffect filter="dissolve" transition="in">
                                      <p:cBhvr>
                                        <p:cTn id="67" dur="500"/>
                                        <p:tgtEl>
                                          <p:spTgt spid="5672"/>
                                        </p:tgtEl>
                                      </p:cBhvr>
                                    </p:animEffect>
                                  </p:childTnLst>
                                </p:cTn>
                              </p:par>
                            </p:childTnLst>
                          </p:cTn>
                        </p:par>
                      </p:childTnLst>
                    </p:cTn>
                  </p:par>
                  <p:par>
                    <p:cTn id="68" fill="hold">
                      <p:stCondLst>
                        <p:cond delay="indefinite"/>
                      </p:stCondLst>
                      <p:childTnLst>
                        <p:par>
                          <p:cTn id="69" fill="hold">
                            <p:stCondLst>
                              <p:cond delay="0"/>
                            </p:stCondLst>
                            <p:childTnLst>
                              <p:par>
                                <p:cTn id="70" presetClass="entr" nodeType="clickEffect" presetID="9" grpId="14" fill="hold">
                                  <p:stCondLst>
                                    <p:cond delay="0"/>
                                  </p:stCondLst>
                                  <p:iterate type="el" backwards="0">
                                    <p:tmAbs val="0"/>
                                  </p:iterate>
                                  <p:childTnLst>
                                    <p:set>
                                      <p:cBhvr>
                                        <p:cTn id="71" fill="hold"/>
                                        <p:tgtEl>
                                          <p:spTgt spid="5657"/>
                                        </p:tgtEl>
                                        <p:attrNameLst>
                                          <p:attrName>style.visibility</p:attrName>
                                        </p:attrNameLst>
                                      </p:cBhvr>
                                      <p:to>
                                        <p:strVal val="visible"/>
                                      </p:to>
                                    </p:set>
                                    <p:animEffect filter="dissolve" transition="in">
                                      <p:cBhvr>
                                        <p:cTn id="72" dur="500"/>
                                        <p:tgtEl>
                                          <p:spTgt spid="5657"/>
                                        </p:tgtEl>
                                      </p:cBhvr>
                                    </p:animEffect>
                                  </p:childTnLst>
                                </p:cTn>
                              </p:par>
                            </p:childTnLst>
                          </p:cTn>
                        </p:par>
                        <p:par>
                          <p:cTn id="73" fill="hold">
                            <p:stCondLst>
                              <p:cond delay="500"/>
                            </p:stCondLst>
                            <p:childTnLst>
                              <p:par>
                                <p:cTn id="74" presetClass="entr" nodeType="afterEffect" presetID="9" grpId="15" fill="hold">
                                  <p:stCondLst>
                                    <p:cond delay="0"/>
                                  </p:stCondLst>
                                  <p:iterate type="el" backwards="0">
                                    <p:tmAbs val="0"/>
                                  </p:iterate>
                                  <p:childTnLst>
                                    <p:set>
                                      <p:cBhvr>
                                        <p:cTn id="75" fill="hold"/>
                                        <p:tgtEl>
                                          <p:spTgt spid="5658"/>
                                        </p:tgtEl>
                                        <p:attrNameLst>
                                          <p:attrName>style.visibility</p:attrName>
                                        </p:attrNameLst>
                                      </p:cBhvr>
                                      <p:to>
                                        <p:strVal val="visible"/>
                                      </p:to>
                                    </p:set>
                                    <p:animEffect filter="dissolve" transition="in">
                                      <p:cBhvr>
                                        <p:cTn id="76" dur="500"/>
                                        <p:tgtEl>
                                          <p:spTgt spid="5658"/>
                                        </p:tgtEl>
                                      </p:cBhvr>
                                    </p:animEffect>
                                  </p:childTnLst>
                                </p:cTn>
                              </p:par>
                            </p:childTnLst>
                          </p:cTn>
                        </p:par>
                        <p:par>
                          <p:cTn id="77" fill="hold">
                            <p:stCondLst>
                              <p:cond delay="1000"/>
                            </p:stCondLst>
                            <p:childTnLst>
                              <p:par>
                                <p:cTn id="78" presetClass="entr" nodeType="afterEffect" presetID="9" grpId="16" fill="hold">
                                  <p:stCondLst>
                                    <p:cond delay="0"/>
                                  </p:stCondLst>
                                  <p:iterate type="el" backwards="0">
                                    <p:tmAbs val="0"/>
                                  </p:iterate>
                                  <p:childTnLst>
                                    <p:set>
                                      <p:cBhvr>
                                        <p:cTn id="79" fill="hold"/>
                                        <p:tgtEl>
                                          <p:spTgt spid="5659"/>
                                        </p:tgtEl>
                                        <p:attrNameLst>
                                          <p:attrName>style.visibility</p:attrName>
                                        </p:attrNameLst>
                                      </p:cBhvr>
                                      <p:to>
                                        <p:strVal val="visible"/>
                                      </p:to>
                                    </p:set>
                                    <p:animEffect filter="dissolve" transition="in">
                                      <p:cBhvr>
                                        <p:cTn id="80" dur="500"/>
                                        <p:tgtEl>
                                          <p:spTgt spid="5659"/>
                                        </p:tgtEl>
                                      </p:cBhvr>
                                    </p:animEffect>
                                  </p:childTnLst>
                                </p:cTn>
                              </p:par>
                            </p:childTnLst>
                          </p:cTn>
                        </p:par>
                      </p:childTnLst>
                    </p:cTn>
                  </p:par>
                  <p:par>
                    <p:cTn id="81" fill="hold">
                      <p:stCondLst>
                        <p:cond delay="indefinite"/>
                      </p:stCondLst>
                      <p:childTnLst>
                        <p:par>
                          <p:cTn id="82" fill="hold">
                            <p:stCondLst>
                              <p:cond delay="0"/>
                            </p:stCondLst>
                            <p:childTnLst>
                              <p:par>
                                <p:cTn id="83" presetClass="entr" nodeType="clickEffect" presetID="9" grpId="17" fill="hold">
                                  <p:stCondLst>
                                    <p:cond delay="0"/>
                                  </p:stCondLst>
                                  <p:iterate type="el" backwards="0">
                                    <p:tmAbs val="0"/>
                                  </p:iterate>
                                  <p:childTnLst>
                                    <p:set>
                                      <p:cBhvr>
                                        <p:cTn id="84" fill="hold"/>
                                        <p:tgtEl>
                                          <p:spTgt spid="5679"/>
                                        </p:tgtEl>
                                        <p:attrNameLst>
                                          <p:attrName>style.visibility</p:attrName>
                                        </p:attrNameLst>
                                      </p:cBhvr>
                                      <p:to>
                                        <p:strVal val="visible"/>
                                      </p:to>
                                    </p:set>
                                    <p:animEffect filter="dissolve" transition="in">
                                      <p:cBhvr>
                                        <p:cTn id="85" dur="500"/>
                                        <p:tgtEl>
                                          <p:spTgt spid="5679"/>
                                        </p:tgtEl>
                                      </p:cBhvr>
                                    </p:animEffect>
                                  </p:childTnLst>
                                </p:cTn>
                              </p:par>
                            </p:childTnLst>
                          </p:cTn>
                        </p:par>
                        <p:par>
                          <p:cTn id="86" fill="hold">
                            <p:stCondLst>
                              <p:cond delay="500"/>
                            </p:stCondLst>
                            <p:childTnLst>
                              <p:par>
                                <p:cTn id="87" presetClass="entr" nodeType="afterEffect" presetID="9" grpId="18" fill="hold">
                                  <p:stCondLst>
                                    <p:cond delay="0"/>
                                  </p:stCondLst>
                                  <p:iterate type="el" backwards="0">
                                    <p:tmAbs val="0"/>
                                  </p:iterate>
                                  <p:childTnLst>
                                    <p:set>
                                      <p:cBhvr>
                                        <p:cTn id="88" fill="hold"/>
                                        <p:tgtEl>
                                          <p:spTgt spid="5678"/>
                                        </p:tgtEl>
                                        <p:attrNameLst>
                                          <p:attrName>style.visibility</p:attrName>
                                        </p:attrNameLst>
                                      </p:cBhvr>
                                      <p:to>
                                        <p:strVal val="visible"/>
                                      </p:to>
                                    </p:set>
                                    <p:animEffect filter="dissolve" transition="in">
                                      <p:cBhvr>
                                        <p:cTn id="89" dur="500"/>
                                        <p:tgtEl>
                                          <p:spTgt spid="5678"/>
                                        </p:tgtEl>
                                      </p:cBhvr>
                                    </p:animEffect>
                                  </p:childTnLst>
                                </p:cTn>
                              </p:par>
                            </p:childTnLst>
                          </p:cTn>
                        </p:par>
                        <p:par>
                          <p:cTn id="90" fill="hold">
                            <p:stCondLst>
                              <p:cond delay="1000"/>
                            </p:stCondLst>
                            <p:childTnLst>
                              <p:par>
                                <p:cTn id="91" presetClass="entr" nodeType="afterEffect" presetID="9" grpId="19" fill="hold">
                                  <p:stCondLst>
                                    <p:cond delay="0"/>
                                  </p:stCondLst>
                                  <p:iterate type="el" backwards="0">
                                    <p:tmAbs val="0"/>
                                  </p:iterate>
                                  <p:childTnLst>
                                    <p:set>
                                      <p:cBhvr>
                                        <p:cTn id="92" fill="hold"/>
                                        <p:tgtEl>
                                          <p:spTgt spid="5677"/>
                                        </p:tgtEl>
                                        <p:attrNameLst>
                                          <p:attrName>style.visibility</p:attrName>
                                        </p:attrNameLst>
                                      </p:cBhvr>
                                      <p:to>
                                        <p:strVal val="visible"/>
                                      </p:to>
                                    </p:set>
                                    <p:animEffect filter="dissolve" transition="in">
                                      <p:cBhvr>
                                        <p:cTn id="93" dur="500"/>
                                        <p:tgtEl>
                                          <p:spTgt spid="5677"/>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ID="9" grpId="20" fill="hold">
                                  <p:stCondLst>
                                    <p:cond delay="0"/>
                                  </p:stCondLst>
                                  <p:iterate type="el" backwards="0">
                                    <p:tmAbs val="0"/>
                                  </p:iterate>
                                  <p:childTnLst>
                                    <p:set>
                                      <p:cBhvr>
                                        <p:cTn id="97" fill="hold"/>
                                        <p:tgtEl>
                                          <p:spTgt spid="5662"/>
                                        </p:tgtEl>
                                        <p:attrNameLst>
                                          <p:attrName>style.visibility</p:attrName>
                                        </p:attrNameLst>
                                      </p:cBhvr>
                                      <p:to>
                                        <p:strVal val="visible"/>
                                      </p:to>
                                    </p:set>
                                    <p:animEffect filter="dissolve" transition="in">
                                      <p:cBhvr>
                                        <p:cTn id="98" dur="500"/>
                                        <p:tgtEl>
                                          <p:spTgt spid="5662"/>
                                        </p:tgtEl>
                                      </p:cBhvr>
                                    </p:animEffect>
                                  </p:childTnLst>
                                </p:cTn>
                              </p:par>
                            </p:childTnLst>
                          </p:cTn>
                        </p:par>
                        <p:par>
                          <p:cTn id="99" fill="hold">
                            <p:stCondLst>
                              <p:cond delay="500"/>
                            </p:stCondLst>
                            <p:childTnLst>
                              <p:par>
                                <p:cTn id="100" presetClass="entr" nodeType="afterEffect" presetID="9" grpId="21" fill="hold">
                                  <p:stCondLst>
                                    <p:cond delay="0"/>
                                  </p:stCondLst>
                                  <p:iterate type="el" backwards="0">
                                    <p:tmAbs val="0"/>
                                  </p:iterate>
                                  <p:childTnLst>
                                    <p:set>
                                      <p:cBhvr>
                                        <p:cTn id="101" fill="hold"/>
                                        <p:tgtEl>
                                          <p:spTgt spid="5663"/>
                                        </p:tgtEl>
                                        <p:attrNameLst>
                                          <p:attrName>style.visibility</p:attrName>
                                        </p:attrNameLst>
                                      </p:cBhvr>
                                      <p:to>
                                        <p:strVal val="visible"/>
                                      </p:to>
                                    </p:set>
                                    <p:animEffect filter="dissolve" transition="in">
                                      <p:cBhvr>
                                        <p:cTn id="102" dur="500"/>
                                        <p:tgtEl>
                                          <p:spTgt spid="5663"/>
                                        </p:tgtEl>
                                      </p:cBhvr>
                                    </p:animEffect>
                                  </p:childTnLst>
                                </p:cTn>
                              </p:par>
                            </p:childTnLst>
                          </p:cTn>
                        </p:par>
                        <p:par>
                          <p:cTn id="103" fill="hold">
                            <p:stCondLst>
                              <p:cond delay="1000"/>
                            </p:stCondLst>
                            <p:childTnLst>
                              <p:par>
                                <p:cTn id="104" presetClass="entr" nodeType="afterEffect" presetID="9" grpId="22" fill="hold">
                                  <p:stCondLst>
                                    <p:cond delay="0"/>
                                  </p:stCondLst>
                                  <p:iterate type="el" backwards="0">
                                    <p:tmAbs val="0"/>
                                  </p:iterate>
                                  <p:childTnLst>
                                    <p:set>
                                      <p:cBhvr>
                                        <p:cTn id="105" fill="hold"/>
                                        <p:tgtEl>
                                          <p:spTgt spid="5664"/>
                                        </p:tgtEl>
                                        <p:attrNameLst>
                                          <p:attrName>style.visibility</p:attrName>
                                        </p:attrNameLst>
                                      </p:cBhvr>
                                      <p:to>
                                        <p:strVal val="visible"/>
                                      </p:to>
                                    </p:set>
                                    <p:animEffect filter="dissolve" transition="in">
                                      <p:cBhvr>
                                        <p:cTn id="106" dur="500"/>
                                        <p:tgtEl>
                                          <p:spTgt spid="566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662" grpId="20"/>
      <p:bldP build="whole" bldLvl="1" animBg="1" rev="0" advAuto="0" spid="5678" grpId="18"/>
      <p:bldP build="whole" bldLvl="1" animBg="1" rev="0" advAuto="0" spid="5667" grpId="5"/>
      <p:bldP build="p" bldLvl="1" animBg="1" rev="0" advAuto="0" spid="5630" grpId="2"/>
      <p:bldP build="whole" bldLvl="1" animBg="1" rev="0" advAuto="0" spid="5664" grpId="22"/>
      <p:bldP build="whole" bldLvl="1" animBg="1" rev="0" advAuto="0" spid="5652" grpId="8"/>
      <p:bldP build="whole" bldLvl="1" animBg="1" rev="0" advAuto="0" spid="5674" grpId="11"/>
      <p:bldP build="whole" bldLvl="1" animBg="1" rev="0" advAuto="0" spid="5663" grpId="21"/>
      <p:bldP build="whole" bldLvl="1" animBg="1" rev="0" advAuto="0" spid="5649" grpId="4"/>
      <p:bldP build="whole" bldLvl="1" animBg="1" rev="0" advAuto="0" spid="5628" grpId="3"/>
      <p:bldP build="whole" bldLvl="1" animBg="1" rev="0" advAuto="0" spid="5668" grpId="6"/>
      <p:bldP build="whole" bldLvl="1" animBg="1" rev="0" advAuto="0" spid="5669" grpId="7"/>
      <p:bldP build="whole" bldLvl="1" animBg="1" rev="0" advAuto="0" spid="5659" grpId="16"/>
      <p:bldP build="whole" bldLvl="1" animBg="1" rev="0" advAuto="0" spid="5673" grpId="12"/>
      <p:bldP build="whole" bldLvl="1" animBg="1" rev="0" advAuto="0" spid="5679" grpId="17"/>
      <p:bldP build="p" bldLvl="1" animBg="1" rev="0" advAuto="0" spid="5629" grpId="1"/>
      <p:bldP build="whole" bldLvl="1" animBg="1" rev="0" advAuto="0" spid="5653" grpId="9"/>
      <p:bldP build="whole" bldLvl="1" animBg="1" rev="0" advAuto="0" spid="5657" grpId="14"/>
      <p:bldP build="whole" bldLvl="1" animBg="1" rev="0" advAuto="0" spid="5654" grpId="10"/>
      <p:bldP build="whole" bldLvl="1" animBg="1" rev="0" advAuto="0" spid="5672" grpId="13"/>
      <p:bldP build="whole" bldLvl="1" animBg="1" rev="0" advAuto="0" spid="5677" grpId="19"/>
      <p:bldP build="whole" bldLvl="1" animBg="1" rev="0" advAuto="0" spid="5658" grpId="15"/>
    </p:bldLst>
  </p:timing>
</p:sld>
</file>

<file path=ppt/slides/slide8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681" name="Shape 5681"/>
          <p:cNvSpPr/>
          <p:nvPr/>
        </p:nvSpPr>
        <p:spPr>
          <a:xfrm>
            <a:off x="853138" y="5249629"/>
            <a:ext cx="10542876" cy="729799"/>
          </a:xfrm>
          <a:prstGeom prst="rect">
            <a:avLst/>
          </a:prstGeom>
          <a:solidFill>
            <a:srgbClr val="F2F2F2"/>
          </a:solidFill>
          <a:ln w="12700">
            <a:miter lim="400000"/>
          </a:ln>
        </p:spPr>
        <p:txBody>
          <a:bodyPr lIns="45719" rIns="45719" anchor="ctr"/>
          <a:lstStyle/>
          <a:p>
            <a:pPr algn="ctr">
              <a:defRPr>
                <a:solidFill>
                  <a:srgbClr val="FFFFFF"/>
                </a:solidFill>
              </a:defRPr>
            </a:pPr>
          </a:p>
        </p:txBody>
      </p:sp>
      <p:sp>
        <p:nvSpPr>
          <p:cNvPr id="5682" name="Shape 5682"/>
          <p:cNvSpPr/>
          <p:nvPr>
            <p:ph type="body" sz="quarter" idx="1"/>
          </p:nvPr>
        </p:nvSpPr>
        <p:spPr>
          <a:prstGeom prst="rect">
            <a:avLst/>
          </a:prstGeom>
        </p:spPr>
        <p:txBody>
          <a:bodyPr/>
          <a:lstStyle/>
          <a:p>
            <a:pPr/>
            <a:r>
              <a:t>Company Protection Programs</a:t>
            </a:r>
          </a:p>
        </p:txBody>
      </p:sp>
      <p:sp>
        <p:nvSpPr>
          <p:cNvPr id="5683" name="Shape 5683"/>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684" name="Shape 5684"/>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690" name="Group 5690"/>
          <p:cNvGrpSpPr/>
          <p:nvPr/>
        </p:nvGrpSpPr>
        <p:grpSpPr>
          <a:xfrm>
            <a:off x="4562476" y="3304348"/>
            <a:ext cx="3067049" cy="3084303"/>
            <a:chOff x="0" y="0"/>
            <a:chExt cx="3067048" cy="3084301"/>
          </a:xfrm>
        </p:grpSpPr>
        <p:sp>
          <p:nvSpPr>
            <p:cNvPr id="5685" name="Shape 5685"/>
            <p:cNvSpPr/>
            <p:nvPr/>
          </p:nvSpPr>
          <p:spPr>
            <a:xfrm>
              <a:off x="1149889" y="-1"/>
              <a:ext cx="394800" cy="308430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0220"/>
                  </a:moveTo>
                  <a:cubicBezTo>
                    <a:pt x="0" y="20977"/>
                    <a:pt x="4873" y="21600"/>
                    <a:pt x="10800" y="21600"/>
                  </a:cubicBezTo>
                  <a:cubicBezTo>
                    <a:pt x="16859" y="21600"/>
                    <a:pt x="21600" y="20977"/>
                    <a:pt x="21600" y="20220"/>
                  </a:cubicBezTo>
                  <a:lnTo>
                    <a:pt x="21600" y="0"/>
                  </a:lnTo>
                </a:path>
              </a:pathLst>
            </a:custGeom>
            <a:noFill/>
            <a:ln w="101600" cap="rnd">
              <a:solidFill>
                <a:srgbClr val="B3B3B3"/>
              </a:solidFill>
              <a:prstDash val="solid"/>
              <a:round/>
            </a:ln>
            <a:effectLst/>
          </p:spPr>
          <p:txBody>
            <a:bodyPr wrap="square" lIns="45719" tIns="45719" rIns="45719" bIns="45719" numCol="1" anchor="t">
              <a:noAutofit/>
            </a:bodyPr>
            <a:lstStyle/>
            <a:p>
              <a:pPr/>
            </a:p>
          </p:txBody>
        </p:sp>
        <p:sp>
          <p:nvSpPr>
            <p:cNvPr id="5686" name="Shape 5686"/>
            <p:cNvSpPr/>
            <p:nvPr/>
          </p:nvSpPr>
          <p:spPr>
            <a:xfrm>
              <a:off x="1534538" y="64953"/>
              <a:ext cx="1532511" cy="13660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1185" y="19661"/>
                    <a:pt x="3149" y="18406"/>
                    <a:pt x="5383" y="18406"/>
                  </a:cubicBezTo>
                  <a:cubicBezTo>
                    <a:pt x="7651" y="18406"/>
                    <a:pt x="9615" y="19661"/>
                    <a:pt x="10800" y="21600"/>
                  </a:cubicBezTo>
                  <a:cubicBezTo>
                    <a:pt x="11985" y="19661"/>
                    <a:pt x="13949" y="18406"/>
                    <a:pt x="16217" y="18406"/>
                  </a:cubicBezTo>
                  <a:cubicBezTo>
                    <a:pt x="18451" y="18406"/>
                    <a:pt x="20415" y="19661"/>
                    <a:pt x="21600" y="21562"/>
                  </a:cubicBezTo>
                  <a:cubicBezTo>
                    <a:pt x="20347" y="9431"/>
                    <a:pt x="11139" y="0"/>
                    <a:pt x="0" y="0"/>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5687" name="Shape 5687"/>
            <p:cNvSpPr/>
            <p:nvPr/>
          </p:nvSpPr>
          <p:spPr>
            <a:xfrm>
              <a:off x="-1" y="64953"/>
              <a:ext cx="1534540" cy="13660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cubicBezTo>
                    <a:pt x="21600" y="0"/>
                    <a:pt x="21600" y="0"/>
                    <a:pt x="21600" y="0"/>
                  </a:cubicBezTo>
                  <a:cubicBezTo>
                    <a:pt x="10445" y="0"/>
                    <a:pt x="1251" y="9431"/>
                    <a:pt x="0" y="21600"/>
                  </a:cubicBezTo>
                  <a:cubicBezTo>
                    <a:pt x="1183" y="19661"/>
                    <a:pt x="3177" y="18406"/>
                    <a:pt x="5408" y="18406"/>
                  </a:cubicBezTo>
                  <a:cubicBezTo>
                    <a:pt x="7639" y="18406"/>
                    <a:pt x="9634" y="19661"/>
                    <a:pt x="10817" y="21600"/>
                  </a:cubicBezTo>
                  <a:cubicBezTo>
                    <a:pt x="12000" y="19661"/>
                    <a:pt x="13961" y="18406"/>
                    <a:pt x="16192" y="18406"/>
                  </a:cubicBezTo>
                  <a:cubicBezTo>
                    <a:pt x="18423" y="18406"/>
                    <a:pt x="20417" y="19661"/>
                    <a:pt x="21600" y="21600"/>
                  </a:cubicBezTo>
                  <a:lnTo>
                    <a:pt x="21600" y="0"/>
                  </a:lnTo>
                  <a:close/>
                </a:path>
              </a:pathLst>
            </a:custGeom>
            <a:solidFill>
              <a:srgbClr val="B8CBD3"/>
            </a:solidFill>
            <a:ln w="12700" cap="flat">
              <a:noFill/>
              <a:miter lim="400000"/>
            </a:ln>
            <a:effectLst/>
          </p:spPr>
          <p:txBody>
            <a:bodyPr wrap="square" lIns="45719" tIns="45719" rIns="45719" bIns="45719" numCol="1" anchor="t">
              <a:noAutofit/>
            </a:bodyPr>
            <a:lstStyle/>
            <a:p>
              <a:pPr/>
            </a:p>
          </p:txBody>
        </p:sp>
        <p:sp>
          <p:nvSpPr>
            <p:cNvPr id="5688" name="Shape 5688"/>
            <p:cNvSpPr/>
            <p:nvPr/>
          </p:nvSpPr>
          <p:spPr>
            <a:xfrm>
              <a:off x="765239" y="64953"/>
              <a:ext cx="766256" cy="13609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0902" y="18471"/>
                  </a:moveTo>
                  <a:cubicBezTo>
                    <a:pt x="15303" y="18471"/>
                    <a:pt x="19230" y="19692"/>
                    <a:pt x="21600" y="21562"/>
                  </a:cubicBezTo>
                  <a:cubicBezTo>
                    <a:pt x="21600" y="0"/>
                    <a:pt x="21600" y="0"/>
                    <a:pt x="21600" y="0"/>
                  </a:cubicBezTo>
                  <a:cubicBezTo>
                    <a:pt x="21532" y="0"/>
                    <a:pt x="21532" y="0"/>
                    <a:pt x="21465" y="0"/>
                  </a:cubicBezTo>
                  <a:cubicBezTo>
                    <a:pt x="10360" y="76"/>
                    <a:pt x="1287" y="9464"/>
                    <a:pt x="0" y="21562"/>
                  </a:cubicBezTo>
                  <a:cubicBezTo>
                    <a:pt x="0" y="21600"/>
                    <a:pt x="0" y="21600"/>
                    <a:pt x="0" y="21600"/>
                  </a:cubicBezTo>
                  <a:cubicBezTo>
                    <a:pt x="135" y="21486"/>
                    <a:pt x="203" y="21486"/>
                    <a:pt x="339" y="21524"/>
                  </a:cubicBezTo>
                  <a:cubicBezTo>
                    <a:pt x="2708" y="19654"/>
                    <a:pt x="6568" y="18471"/>
                    <a:pt x="10902" y="18471"/>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5689" name="Shape 5689"/>
            <p:cNvSpPr/>
            <p:nvPr/>
          </p:nvSpPr>
          <p:spPr>
            <a:xfrm>
              <a:off x="1531494" y="64953"/>
              <a:ext cx="766255" cy="136606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cubicBezTo>
                    <a:pt x="68" y="21410"/>
                    <a:pt x="203" y="21334"/>
                    <a:pt x="339" y="21334"/>
                  </a:cubicBezTo>
                  <a:cubicBezTo>
                    <a:pt x="2708" y="19546"/>
                    <a:pt x="6500" y="18406"/>
                    <a:pt x="10766" y="18406"/>
                  </a:cubicBezTo>
                  <a:cubicBezTo>
                    <a:pt x="15167" y="18406"/>
                    <a:pt x="18959" y="19585"/>
                    <a:pt x="21397" y="21410"/>
                  </a:cubicBezTo>
                  <a:cubicBezTo>
                    <a:pt x="21465" y="21448"/>
                    <a:pt x="21532" y="21486"/>
                    <a:pt x="21600" y="21600"/>
                  </a:cubicBezTo>
                  <a:cubicBezTo>
                    <a:pt x="21600" y="21600"/>
                    <a:pt x="21600" y="21600"/>
                    <a:pt x="21600" y="21600"/>
                  </a:cubicBezTo>
                  <a:cubicBezTo>
                    <a:pt x="20313" y="9431"/>
                    <a:pt x="11172" y="0"/>
                    <a:pt x="0" y="0"/>
                  </a:cubicBezTo>
                  <a:cubicBezTo>
                    <a:pt x="0" y="0"/>
                    <a:pt x="0" y="0"/>
                    <a:pt x="0" y="0"/>
                  </a:cubicBezTo>
                  <a:lnTo>
                    <a:pt x="0" y="21600"/>
                  </a:lnTo>
                  <a:close/>
                </a:path>
              </a:pathLst>
            </a:custGeom>
            <a:solidFill>
              <a:srgbClr val="7C95A5"/>
            </a:solidFill>
            <a:ln w="12700" cap="flat">
              <a:noFill/>
              <a:miter lim="400000"/>
            </a:ln>
            <a:effectLst/>
          </p:spPr>
          <p:txBody>
            <a:bodyPr wrap="square" lIns="45719" tIns="45719" rIns="45719" bIns="45719" numCol="1" anchor="t">
              <a:noAutofit/>
            </a:bodyPr>
            <a:lstStyle/>
            <a:p>
              <a:pPr/>
            </a:p>
          </p:txBody>
        </p:sp>
      </p:grpSp>
      <p:grpSp>
        <p:nvGrpSpPr>
          <p:cNvPr id="5695" name="Group 5695"/>
          <p:cNvGrpSpPr/>
          <p:nvPr/>
        </p:nvGrpSpPr>
        <p:grpSpPr>
          <a:xfrm>
            <a:off x="3336421" y="3290139"/>
            <a:ext cx="611427" cy="737676"/>
            <a:chOff x="0" y="0"/>
            <a:chExt cx="611426" cy="737675"/>
          </a:xfrm>
        </p:grpSpPr>
        <p:grpSp>
          <p:nvGrpSpPr>
            <p:cNvPr id="5693" name="Group 5693"/>
            <p:cNvGrpSpPr/>
            <p:nvPr/>
          </p:nvGrpSpPr>
          <p:grpSpPr>
            <a:xfrm>
              <a:off x="-1" y="127293"/>
              <a:ext cx="611428" cy="610383"/>
              <a:chOff x="0" y="0"/>
              <a:chExt cx="611426" cy="610382"/>
            </a:xfrm>
          </p:grpSpPr>
          <p:sp>
            <p:nvSpPr>
              <p:cNvPr id="5691" name="Shape 5691"/>
              <p:cNvSpPr/>
              <p:nvPr/>
            </p:nvSpPr>
            <p:spPr>
              <a:xfrm>
                <a:off x="-1" y="-1"/>
                <a:ext cx="611428" cy="61038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p>
            </p:txBody>
          </p:sp>
          <p:sp>
            <p:nvSpPr>
              <p:cNvPr id="5692" name="Shape 5692"/>
              <p:cNvSpPr/>
              <p:nvPr/>
            </p:nvSpPr>
            <p:spPr>
              <a:xfrm>
                <a:off x="89541" y="165490"/>
                <a:ext cx="432343"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5694" name="Shape 5694"/>
            <p:cNvSpPr/>
            <p:nvPr/>
          </p:nvSpPr>
          <p:spPr>
            <a:xfrm>
              <a:off x="89731" y="-1"/>
              <a:ext cx="431963" cy="2159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defRPr sz="1400"/>
              </a:pPr>
            </a:p>
          </p:txBody>
        </p:sp>
      </p:grpSp>
      <p:grpSp>
        <p:nvGrpSpPr>
          <p:cNvPr id="5700" name="Group 5700"/>
          <p:cNvGrpSpPr/>
          <p:nvPr/>
        </p:nvGrpSpPr>
        <p:grpSpPr>
          <a:xfrm>
            <a:off x="8139162" y="3417432"/>
            <a:ext cx="611427" cy="737676"/>
            <a:chOff x="0" y="0"/>
            <a:chExt cx="611426" cy="737675"/>
          </a:xfrm>
        </p:grpSpPr>
        <p:grpSp>
          <p:nvGrpSpPr>
            <p:cNvPr id="5698" name="Group 5698"/>
            <p:cNvGrpSpPr/>
            <p:nvPr/>
          </p:nvGrpSpPr>
          <p:grpSpPr>
            <a:xfrm>
              <a:off x="-1" y="127293"/>
              <a:ext cx="611428" cy="610383"/>
              <a:chOff x="0" y="0"/>
              <a:chExt cx="611426" cy="610382"/>
            </a:xfrm>
          </p:grpSpPr>
          <p:sp>
            <p:nvSpPr>
              <p:cNvPr id="5696" name="Shape 5696"/>
              <p:cNvSpPr/>
              <p:nvPr/>
            </p:nvSpPr>
            <p:spPr>
              <a:xfrm>
                <a:off x="-1" y="-1"/>
                <a:ext cx="611428" cy="61038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p>
            </p:txBody>
          </p:sp>
          <p:sp>
            <p:nvSpPr>
              <p:cNvPr id="5697" name="Shape 5697"/>
              <p:cNvSpPr/>
              <p:nvPr/>
            </p:nvSpPr>
            <p:spPr>
              <a:xfrm>
                <a:off x="89541" y="165490"/>
                <a:ext cx="432343"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FontAwesome"/>
                    <a:ea typeface="FontAwesome"/>
                    <a:cs typeface="FontAwesome"/>
                    <a:sym typeface="FontAwesome"/>
                  </a:defRPr>
                </a:lvl1pPr>
              </a:lstStyle>
              <a:p>
                <a:pPr/>
                <a:r>
                  <a:t>ê</a:t>
                </a:r>
              </a:p>
            </p:txBody>
          </p:sp>
        </p:grpSp>
        <p:sp>
          <p:nvSpPr>
            <p:cNvPr id="5699" name="Shape 5699"/>
            <p:cNvSpPr/>
            <p:nvPr/>
          </p:nvSpPr>
          <p:spPr>
            <a:xfrm>
              <a:off x="89731" y="-1"/>
              <a:ext cx="431963" cy="2159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defRPr sz="1400"/>
              </a:pPr>
            </a:p>
          </p:txBody>
        </p:sp>
      </p:grpSp>
      <p:grpSp>
        <p:nvGrpSpPr>
          <p:cNvPr id="5705" name="Group 5705"/>
          <p:cNvGrpSpPr/>
          <p:nvPr/>
        </p:nvGrpSpPr>
        <p:grpSpPr>
          <a:xfrm>
            <a:off x="7312487" y="2382222"/>
            <a:ext cx="611427" cy="737676"/>
            <a:chOff x="0" y="0"/>
            <a:chExt cx="611426" cy="737675"/>
          </a:xfrm>
        </p:grpSpPr>
        <p:grpSp>
          <p:nvGrpSpPr>
            <p:cNvPr id="5703" name="Group 5703"/>
            <p:cNvGrpSpPr/>
            <p:nvPr/>
          </p:nvGrpSpPr>
          <p:grpSpPr>
            <a:xfrm>
              <a:off x="-1" y="127293"/>
              <a:ext cx="611428" cy="610383"/>
              <a:chOff x="0" y="0"/>
              <a:chExt cx="611426" cy="610382"/>
            </a:xfrm>
          </p:grpSpPr>
          <p:sp>
            <p:nvSpPr>
              <p:cNvPr id="5701" name="Shape 5701"/>
              <p:cNvSpPr/>
              <p:nvPr/>
            </p:nvSpPr>
            <p:spPr>
              <a:xfrm>
                <a:off x="-1" y="-1"/>
                <a:ext cx="611428" cy="61038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p>
            </p:txBody>
          </p:sp>
          <p:sp>
            <p:nvSpPr>
              <p:cNvPr id="5702" name="Shape 5702"/>
              <p:cNvSpPr/>
              <p:nvPr/>
            </p:nvSpPr>
            <p:spPr>
              <a:xfrm>
                <a:off x="89541" y="179195"/>
                <a:ext cx="432343" cy="2519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5704" name="Shape 5704"/>
            <p:cNvSpPr/>
            <p:nvPr/>
          </p:nvSpPr>
          <p:spPr>
            <a:xfrm>
              <a:off x="89731" y="-1"/>
              <a:ext cx="431963" cy="2159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defRPr sz="1400"/>
              </a:pPr>
            </a:p>
          </p:txBody>
        </p:sp>
      </p:grpSp>
      <p:grpSp>
        <p:nvGrpSpPr>
          <p:cNvPr id="5710" name="Group 5710"/>
          <p:cNvGrpSpPr/>
          <p:nvPr/>
        </p:nvGrpSpPr>
        <p:grpSpPr>
          <a:xfrm>
            <a:off x="5332624" y="2411505"/>
            <a:ext cx="611427" cy="737677"/>
            <a:chOff x="0" y="0"/>
            <a:chExt cx="611426" cy="737675"/>
          </a:xfrm>
        </p:grpSpPr>
        <p:grpSp>
          <p:nvGrpSpPr>
            <p:cNvPr id="5708" name="Group 5708"/>
            <p:cNvGrpSpPr/>
            <p:nvPr/>
          </p:nvGrpSpPr>
          <p:grpSpPr>
            <a:xfrm>
              <a:off x="-1" y="127293"/>
              <a:ext cx="611428" cy="610383"/>
              <a:chOff x="0" y="0"/>
              <a:chExt cx="611426" cy="610382"/>
            </a:xfrm>
          </p:grpSpPr>
          <p:sp>
            <p:nvSpPr>
              <p:cNvPr id="5706" name="Shape 5706"/>
              <p:cNvSpPr/>
              <p:nvPr/>
            </p:nvSpPr>
            <p:spPr>
              <a:xfrm>
                <a:off x="-1" y="-1"/>
                <a:ext cx="611428" cy="61038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p>
            </p:txBody>
          </p:sp>
          <p:sp>
            <p:nvSpPr>
              <p:cNvPr id="5707" name="Shape 5707"/>
              <p:cNvSpPr/>
              <p:nvPr/>
            </p:nvSpPr>
            <p:spPr>
              <a:xfrm>
                <a:off x="89541" y="165490"/>
                <a:ext cx="432343"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FontAwesome"/>
                    <a:ea typeface="FontAwesome"/>
                    <a:cs typeface="FontAwesome"/>
                    <a:sym typeface="FontAwesome"/>
                  </a:defRPr>
                </a:lvl1pPr>
              </a:lstStyle>
              <a:p>
                <a:pPr/>
                <a:r>
                  <a:t>C</a:t>
                </a:r>
              </a:p>
            </p:txBody>
          </p:sp>
        </p:grpSp>
        <p:sp>
          <p:nvSpPr>
            <p:cNvPr id="5709" name="Shape 5709"/>
            <p:cNvSpPr/>
            <p:nvPr/>
          </p:nvSpPr>
          <p:spPr>
            <a:xfrm>
              <a:off x="89731" y="-1"/>
              <a:ext cx="431963" cy="2159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defRPr sz="1400"/>
              </a:pPr>
            </a:p>
          </p:txBody>
        </p:sp>
      </p:grpSp>
      <p:grpSp>
        <p:nvGrpSpPr>
          <p:cNvPr id="5715" name="Group 5715"/>
          <p:cNvGrpSpPr/>
          <p:nvPr/>
        </p:nvGrpSpPr>
        <p:grpSpPr>
          <a:xfrm>
            <a:off x="4145927" y="2070597"/>
            <a:ext cx="611427" cy="737676"/>
            <a:chOff x="0" y="0"/>
            <a:chExt cx="611426" cy="737675"/>
          </a:xfrm>
        </p:grpSpPr>
        <p:grpSp>
          <p:nvGrpSpPr>
            <p:cNvPr id="5713" name="Group 5713"/>
            <p:cNvGrpSpPr/>
            <p:nvPr/>
          </p:nvGrpSpPr>
          <p:grpSpPr>
            <a:xfrm>
              <a:off x="-1" y="127293"/>
              <a:ext cx="611428" cy="610383"/>
              <a:chOff x="0" y="0"/>
              <a:chExt cx="611426" cy="610382"/>
            </a:xfrm>
          </p:grpSpPr>
          <p:sp>
            <p:nvSpPr>
              <p:cNvPr id="5711" name="Shape 5711"/>
              <p:cNvSpPr/>
              <p:nvPr/>
            </p:nvSpPr>
            <p:spPr>
              <a:xfrm>
                <a:off x="-1" y="-1"/>
                <a:ext cx="611428" cy="61038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p>
            </p:txBody>
          </p:sp>
          <p:sp>
            <p:nvSpPr>
              <p:cNvPr id="5712" name="Shape 5712"/>
              <p:cNvSpPr/>
              <p:nvPr/>
            </p:nvSpPr>
            <p:spPr>
              <a:xfrm>
                <a:off x="89541" y="165490"/>
                <a:ext cx="432343"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FontAwesome"/>
                    <a:ea typeface="FontAwesome"/>
                    <a:cs typeface="FontAwesome"/>
                    <a:sym typeface="FontAwesome"/>
                  </a:defRPr>
                </a:lvl1pPr>
              </a:lstStyle>
              <a:p>
                <a:pPr/>
                <a:r>
                  <a:t>ú</a:t>
                </a:r>
              </a:p>
            </p:txBody>
          </p:sp>
        </p:grpSp>
        <p:sp>
          <p:nvSpPr>
            <p:cNvPr id="5714" name="Shape 5714"/>
            <p:cNvSpPr/>
            <p:nvPr/>
          </p:nvSpPr>
          <p:spPr>
            <a:xfrm>
              <a:off x="89731" y="-1"/>
              <a:ext cx="431963" cy="2159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defRPr sz="1400"/>
              </a:pPr>
            </a:p>
          </p:txBody>
        </p:sp>
      </p:grpSp>
      <p:grpSp>
        <p:nvGrpSpPr>
          <p:cNvPr id="5720" name="Group 5720"/>
          <p:cNvGrpSpPr/>
          <p:nvPr/>
        </p:nvGrpSpPr>
        <p:grpSpPr>
          <a:xfrm>
            <a:off x="6174430" y="1701758"/>
            <a:ext cx="611427" cy="737677"/>
            <a:chOff x="0" y="0"/>
            <a:chExt cx="611426" cy="737675"/>
          </a:xfrm>
        </p:grpSpPr>
        <p:grpSp>
          <p:nvGrpSpPr>
            <p:cNvPr id="5718" name="Group 5718"/>
            <p:cNvGrpSpPr/>
            <p:nvPr/>
          </p:nvGrpSpPr>
          <p:grpSpPr>
            <a:xfrm>
              <a:off x="-1" y="127293"/>
              <a:ext cx="611428" cy="610383"/>
              <a:chOff x="0" y="0"/>
              <a:chExt cx="611426" cy="610382"/>
            </a:xfrm>
          </p:grpSpPr>
          <p:sp>
            <p:nvSpPr>
              <p:cNvPr id="5716" name="Shape 5716"/>
              <p:cNvSpPr/>
              <p:nvPr/>
            </p:nvSpPr>
            <p:spPr>
              <a:xfrm>
                <a:off x="-1" y="-1"/>
                <a:ext cx="611428" cy="610384"/>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p>
            </p:txBody>
          </p:sp>
          <p:sp>
            <p:nvSpPr>
              <p:cNvPr id="5717" name="Shape 5717"/>
              <p:cNvSpPr/>
              <p:nvPr/>
            </p:nvSpPr>
            <p:spPr>
              <a:xfrm>
                <a:off x="89541" y="165490"/>
                <a:ext cx="432343"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FontAwesome"/>
                    <a:ea typeface="FontAwesome"/>
                    <a:cs typeface="FontAwesome"/>
                    <a:sym typeface="FontAwesome"/>
                  </a:defRPr>
                </a:lvl1pPr>
              </a:lstStyle>
              <a:p>
                <a:pPr/>
                <a:r>
                  <a:t>m</a:t>
                </a:r>
              </a:p>
            </p:txBody>
          </p:sp>
        </p:grpSp>
        <p:sp>
          <p:nvSpPr>
            <p:cNvPr id="5719" name="Shape 5719"/>
            <p:cNvSpPr/>
            <p:nvPr/>
          </p:nvSpPr>
          <p:spPr>
            <a:xfrm>
              <a:off x="89731" y="-1"/>
              <a:ext cx="431963" cy="21598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F23B48"/>
            </a:solidFill>
            <a:ln w="12700" cap="flat">
              <a:noFill/>
              <a:miter lim="400000"/>
            </a:ln>
            <a:effectLst/>
          </p:spPr>
          <p:txBody>
            <a:bodyPr wrap="square" lIns="45719" tIns="45719" rIns="45719" bIns="45719" numCol="1" anchor="t">
              <a:noAutofit/>
            </a:bodyPr>
            <a:lstStyle/>
            <a:p>
              <a:pPr>
                <a:defRPr sz="1400"/>
              </a:pPr>
            </a:p>
          </p:txBody>
        </p:sp>
      </p:grpSp>
      <p:sp>
        <p:nvSpPr>
          <p:cNvPr id="5721" name="Shape 5721"/>
          <p:cNvSpPr/>
          <p:nvPr/>
        </p:nvSpPr>
        <p:spPr>
          <a:xfrm rot="18900000">
            <a:off x="6830033" y="2768978"/>
            <a:ext cx="219537" cy="21953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4"/>
                  <a:pt x="4795" y="179"/>
                  <a:pt x="10710" y="179"/>
                </a:cubicBezTo>
                <a:cubicBezTo>
                  <a:pt x="14340" y="179"/>
                  <a:pt x="17970" y="120"/>
                  <a:pt x="21600" y="0"/>
                </a:cubicBezTo>
                <a:cubicBezTo>
                  <a:pt x="21480" y="3630"/>
                  <a:pt x="21421" y="7260"/>
                  <a:pt x="21421" y="10890"/>
                </a:cubicBezTo>
                <a:cubicBezTo>
                  <a:pt x="21421" y="16805"/>
                  <a:pt x="16626"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22" name="Shape 5722"/>
          <p:cNvSpPr/>
          <p:nvPr/>
        </p:nvSpPr>
        <p:spPr>
          <a:xfrm rot="18900000">
            <a:off x="4770355" y="3333029"/>
            <a:ext cx="219537" cy="21953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4"/>
                  <a:pt x="4795" y="179"/>
                  <a:pt x="10710" y="179"/>
                </a:cubicBezTo>
                <a:cubicBezTo>
                  <a:pt x="14340" y="179"/>
                  <a:pt x="17970" y="120"/>
                  <a:pt x="21600" y="0"/>
                </a:cubicBezTo>
                <a:cubicBezTo>
                  <a:pt x="21480" y="3630"/>
                  <a:pt x="21421" y="7260"/>
                  <a:pt x="21421" y="10890"/>
                </a:cubicBezTo>
                <a:cubicBezTo>
                  <a:pt x="21421" y="16805"/>
                  <a:pt x="16626"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23" name="Shape 5723"/>
          <p:cNvSpPr/>
          <p:nvPr/>
        </p:nvSpPr>
        <p:spPr>
          <a:xfrm rot="18900000">
            <a:off x="8070042" y="2139819"/>
            <a:ext cx="219537" cy="21953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4"/>
                  <a:pt x="4795" y="179"/>
                  <a:pt x="10710" y="179"/>
                </a:cubicBezTo>
                <a:cubicBezTo>
                  <a:pt x="14340" y="179"/>
                  <a:pt x="17970" y="120"/>
                  <a:pt x="21600" y="0"/>
                </a:cubicBezTo>
                <a:cubicBezTo>
                  <a:pt x="21480" y="3630"/>
                  <a:pt x="21421" y="7260"/>
                  <a:pt x="21421" y="10890"/>
                </a:cubicBezTo>
                <a:cubicBezTo>
                  <a:pt x="21421" y="16805"/>
                  <a:pt x="16626"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24" name="Shape 5724"/>
          <p:cNvSpPr/>
          <p:nvPr/>
        </p:nvSpPr>
        <p:spPr>
          <a:xfrm rot="18900000">
            <a:off x="7590781" y="3687944"/>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25" name="Shape 5725"/>
          <p:cNvSpPr/>
          <p:nvPr/>
        </p:nvSpPr>
        <p:spPr>
          <a:xfrm rot="18900000">
            <a:off x="8944719" y="3050232"/>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26" name="Shape 5726"/>
          <p:cNvSpPr/>
          <p:nvPr/>
        </p:nvSpPr>
        <p:spPr>
          <a:xfrm rot="18900000">
            <a:off x="5002243" y="2152032"/>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27" name="Shape 5727"/>
          <p:cNvSpPr/>
          <p:nvPr/>
        </p:nvSpPr>
        <p:spPr>
          <a:xfrm rot="18900000">
            <a:off x="4473611" y="3657491"/>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28" name="Shape 5728"/>
          <p:cNvSpPr/>
          <p:nvPr/>
        </p:nvSpPr>
        <p:spPr>
          <a:xfrm rot="18900000">
            <a:off x="3900892" y="2860500"/>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29" name="Shape 5729"/>
          <p:cNvSpPr/>
          <p:nvPr/>
        </p:nvSpPr>
        <p:spPr>
          <a:xfrm rot="18900000">
            <a:off x="4961828" y="2750817"/>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0" name="Shape 5730"/>
          <p:cNvSpPr/>
          <p:nvPr/>
        </p:nvSpPr>
        <p:spPr>
          <a:xfrm rot="18900000">
            <a:off x="6476212" y="3035128"/>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1" name="Shape 5731"/>
          <p:cNvSpPr/>
          <p:nvPr/>
        </p:nvSpPr>
        <p:spPr>
          <a:xfrm rot="18900000">
            <a:off x="3795400" y="2158971"/>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2" name="Shape 5732"/>
          <p:cNvSpPr/>
          <p:nvPr/>
        </p:nvSpPr>
        <p:spPr>
          <a:xfrm rot="18900000">
            <a:off x="3181830" y="3264634"/>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3" name="Shape 5733"/>
          <p:cNvSpPr/>
          <p:nvPr/>
        </p:nvSpPr>
        <p:spPr>
          <a:xfrm rot="18900000">
            <a:off x="5400649" y="1744649"/>
            <a:ext cx="219537" cy="21953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4"/>
                  <a:pt x="4795" y="179"/>
                  <a:pt x="10710" y="179"/>
                </a:cubicBezTo>
                <a:cubicBezTo>
                  <a:pt x="14340" y="179"/>
                  <a:pt x="17970" y="120"/>
                  <a:pt x="21600" y="0"/>
                </a:cubicBezTo>
                <a:cubicBezTo>
                  <a:pt x="21480" y="3630"/>
                  <a:pt x="21421" y="7260"/>
                  <a:pt x="21421" y="10890"/>
                </a:cubicBezTo>
                <a:cubicBezTo>
                  <a:pt x="21421" y="16805"/>
                  <a:pt x="16626"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4" name="Shape 5734"/>
          <p:cNvSpPr/>
          <p:nvPr/>
        </p:nvSpPr>
        <p:spPr>
          <a:xfrm rot="18900000">
            <a:off x="7682125" y="1863635"/>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5" name="Shape 5735"/>
          <p:cNvSpPr/>
          <p:nvPr/>
        </p:nvSpPr>
        <p:spPr>
          <a:xfrm rot="18900000">
            <a:off x="6787745" y="1414102"/>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6" name="Shape 5736"/>
          <p:cNvSpPr/>
          <p:nvPr/>
        </p:nvSpPr>
        <p:spPr>
          <a:xfrm rot="18900000">
            <a:off x="5837770" y="2158970"/>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7" name="Shape 5737"/>
          <p:cNvSpPr/>
          <p:nvPr/>
        </p:nvSpPr>
        <p:spPr>
          <a:xfrm rot="18900000">
            <a:off x="7105368" y="2120516"/>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8" name="Shape 5738"/>
          <p:cNvSpPr/>
          <p:nvPr/>
        </p:nvSpPr>
        <p:spPr>
          <a:xfrm rot="18900000">
            <a:off x="8076838" y="3057010"/>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sp>
        <p:nvSpPr>
          <p:cNvPr id="5739" name="Shape 5739"/>
          <p:cNvSpPr/>
          <p:nvPr/>
        </p:nvSpPr>
        <p:spPr>
          <a:xfrm rot="18900000">
            <a:off x="4333618" y="1792376"/>
            <a:ext cx="126584" cy="12658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90"/>
                </a:moveTo>
                <a:cubicBezTo>
                  <a:pt x="0" y="4975"/>
                  <a:pt x="4795" y="179"/>
                  <a:pt x="10710" y="179"/>
                </a:cubicBezTo>
                <a:cubicBezTo>
                  <a:pt x="14340" y="179"/>
                  <a:pt x="17970" y="120"/>
                  <a:pt x="21600" y="0"/>
                </a:cubicBezTo>
                <a:cubicBezTo>
                  <a:pt x="21480" y="3630"/>
                  <a:pt x="21421" y="7260"/>
                  <a:pt x="21421" y="10890"/>
                </a:cubicBezTo>
                <a:cubicBezTo>
                  <a:pt x="21421" y="16805"/>
                  <a:pt x="16625" y="21600"/>
                  <a:pt x="10710" y="21600"/>
                </a:cubicBezTo>
                <a:cubicBezTo>
                  <a:pt x="4795" y="21600"/>
                  <a:pt x="0" y="16805"/>
                  <a:pt x="0" y="10890"/>
                </a:cubicBezTo>
                <a:close/>
              </a:path>
            </a:pathLst>
          </a:custGeom>
          <a:solidFill>
            <a:srgbClr val="FFFFFF"/>
          </a:solidFill>
          <a:ln w="12700">
            <a:solidFill>
              <a:srgbClr val="BFBFBF"/>
            </a:solidFill>
            <a:miter/>
          </a:ln>
        </p:spPr>
        <p:txBody>
          <a:bodyPr lIns="45719" rIns="45719" anchor="ctr"/>
          <a:lstStyle/>
          <a:p>
            <a:pPr algn="ctr">
              <a:defRPr>
                <a:solidFill>
                  <a:srgbClr val="FFFFFF"/>
                </a:solidFill>
              </a:defRPr>
            </a:pPr>
          </a:p>
        </p:txBody>
      </p:sp>
      <p:grpSp>
        <p:nvGrpSpPr>
          <p:cNvPr id="5752" name="Group 5752"/>
          <p:cNvGrpSpPr/>
          <p:nvPr/>
        </p:nvGrpSpPr>
        <p:grpSpPr>
          <a:xfrm>
            <a:off x="1358110" y="5413164"/>
            <a:ext cx="9910044" cy="381989"/>
            <a:chOff x="0" y="0"/>
            <a:chExt cx="9910042" cy="381987"/>
          </a:xfrm>
        </p:grpSpPr>
        <p:sp>
          <p:nvSpPr>
            <p:cNvPr id="5740" name="Shape 5740"/>
            <p:cNvSpPr/>
            <p:nvPr/>
          </p:nvSpPr>
          <p:spPr>
            <a:xfrm>
              <a:off x="440792" y="44167"/>
              <a:ext cx="927772" cy="3378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defRPr sz="1200">
                  <a:solidFill>
                    <a:srgbClr val="F23B48"/>
                  </a:solidFill>
                  <a:latin typeface="Lato"/>
                  <a:ea typeface="Lato"/>
                  <a:cs typeface="Lato"/>
                  <a:sym typeface="Lato"/>
                </a:defRPr>
              </a:lvl1pPr>
            </a:lstStyle>
            <a:p>
              <a:pPr/>
              <a:r>
                <a:t>Business Strategy</a:t>
              </a:r>
            </a:p>
          </p:txBody>
        </p:sp>
        <p:sp>
          <p:nvSpPr>
            <p:cNvPr id="5741" name="Shape 5741"/>
            <p:cNvSpPr/>
            <p:nvPr/>
          </p:nvSpPr>
          <p:spPr>
            <a:xfrm>
              <a:off x="0" y="0"/>
              <a:ext cx="182216" cy="3683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400">
                  <a:solidFill>
                    <a:srgbClr val="F23B48"/>
                  </a:solidFill>
                  <a:latin typeface="FontAwesome"/>
                  <a:ea typeface="FontAwesome"/>
                  <a:cs typeface="FontAwesome"/>
                  <a:sym typeface="FontAwesome"/>
                </a:defRPr>
              </a:lvl1pPr>
            </a:lstStyle>
            <a:p>
              <a:pPr/>
              <a:r>
                <a:t>ú</a:t>
              </a:r>
            </a:p>
          </p:txBody>
        </p:sp>
        <p:sp>
          <p:nvSpPr>
            <p:cNvPr id="5742" name="Shape 5742"/>
            <p:cNvSpPr/>
            <p:nvPr/>
          </p:nvSpPr>
          <p:spPr>
            <a:xfrm>
              <a:off x="1965155" y="44167"/>
              <a:ext cx="927772" cy="3378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defTabSz="685800">
                <a:lnSpc>
                  <a:spcPct val="90000"/>
                </a:lnSpc>
                <a:defRPr sz="1200">
                  <a:solidFill>
                    <a:srgbClr val="F23B48"/>
                  </a:solidFill>
                  <a:latin typeface="Lato"/>
                  <a:ea typeface="Lato"/>
                  <a:cs typeface="Lato"/>
                  <a:sym typeface="Lato"/>
                </a:defRPr>
              </a:pPr>
              <a:r>
                <a:t>Malware</a:t>
              </a:r>
              <a:endParaRPr sz="2100">
                <a:latin typeface="Neris Thin"/>
                <a:ea typeface="Neris Thin"/>
                <a:cs typeface="Neris Thin"/>
                <a:sym typeface="Neris Thin"/>
              </a:endParaRPr>
            </a:p>
            <a:p>
              <a:pPr defTabSz="685800">
                <a:lnSpc>
                  <a:spcPct val="90000"/>
                </a:lnSpc>
                <a:defRPr sz="1200">
                  <a:solidFill>
                    <a:srgbClr val="F23B48"/>
                  </a:solidFill>
                  <a:latin typeface="Lato"/>
                  <a:ea typeface="Lato"/>
                  <a:cs typeface="Lato"/>
                  <a:sym typeface="Lato"/>
                </a:defRPr>
              </a:pPr>
              <a:r>
                <a:t>Attack</a:t>
              </a:r>
            </a:p>
          </p:txBody>
        </p:sp>
        <p:sp>
          <p:nvSpPr>
            <p:cNvPr id="5743" name="Shape 5743"/>
            <p:cNvSpPr/>
            <p:nvPr/>
          </p:nvSpPr>
          <p:spPr>
            <a:xfrm>
              <a:off x="1434247" y="0"/>
              <a:ext cx="362447" cy="32752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400">
                  <a:solidFill>
                    <a:srgbClr val="F23B48"/>
                  </a:solidFill>
                  <a:latin typeface="FontAwesome"/>
                  <a:ea typeface="FontAwesome"/>
                  <a:cs typeface="FontAwesome"/>
                  <a:sym typeface="FontAwesome"/>
                </a:defRPr>
              </a:lvl1pPr>
            </a:lstStyle>
            <a:p>
              <a:pPr/>
              <a:r>
                <a:t></a:t>
              </a:r>
            </a:p>
          </p:txBody>
        </p:sp>
        <p:sp>
          <p:nvSpPr>
            <p:cNvPr id="5744" name="Shape 5744"/>
            <p:cNvSpPr/>
            <p:nvPr/>
          </p:nvSpPr>
          <p:spPr>
            <a:xfrm>
              <a:off x="3486532" y="44167"/>
              <a:ext cx="927772" cy="3378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defTabSz="685800">
                <a:lnSpc>
                  <a:spcPct val="90000"/>
                </a:lnSpc>
                <a:defRPr sz="1200">
                  <a:solidFill>
                    <a:srgbClr val="F23B48"/>
                  </a:solidFill>
                  <a:latin typeface="Lato"/>
                  <a:ea typeface="Lato"/>
                  <a:cs typeface="Lato"/>
                  <a:sym typeface="Lato"/>
                </a:defRPr>
              </a:pPr>
              <a:r>
                <a:t>Virus</a:t>
              </a:r>
              <a:endParaRPr sz="2100">
                <a:latin typeface="Neris Thin"/>
                <a:ea typeface="Neris Thin"/>
                <a:cs typeface="Neris Thin"/>
                <a:sym typeface="Neris Thin"/>
              </a:endParaRPr>
            </a:p>
            <a:p>
              <a:pPr defTabSz="685800">
                <a:lnSpc>
                  <a:spcPct val="90000"/>
                </a:lnSpc>
                <a:defRPr sz="1200">
                  <a:solidFill>
                    <a:srgbClr val="F23B48"/>
                  </a:solidFill>
                  <a:latin typeface="Lato"/>
                  <a:ea typeface="Lato"/>
                  <a:cs typeface="Lato"/>
                  <a:sym typeface="Lato"/>
                </a:defRPr>
              </a:pPr>
              <a:r>
                <a:t>Thread</a:t>
              </a:r>
            </a:p>
          </p:txBody>
        </p:sp>
        <p:sp>
          <p:nvSpPr>
            <p:cNvPr id="5745" name="Shape 5745"/>
            <p:cNvSpPr/>
            <p:nvPr/>
          </p:nvSpPr>
          <p:spPr>
            <a:xfrm>
              <a:off x="3003546" y="0"/>
              <a:ext cx="266602" cy="3683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400">
                  <a:solidFill>
                    <a:srgbClr val="F23B48"/>
                  </a:solidFill>
                  <a:latin typeface="FontAwesome"/>
                  <a:ea typeface="FontAwesome"/>
                  <a:cs typeface="FontAwesome"/>
                  <a:sym typeface="FontAwesome"/>
                </a:defRPr>
              </a:lvl1pPr>
            </a:lstStyle>
            <a:p>
              <a:pPr/>
              <a:r>
                <a:t>m</a:t>
              </a:r>
            </a:p>
          </p:txBody>
        </p:sp>
        <p:sp>
          <p:nvSpPr>
            <p:cNvPr id="5746" name="Shape 5746"/>
            <p:cNvSpPr/>
            <p:nvPr/>
          </p:nvSpPr>
          <p:spPr>
            <a:xfrm>
              <a:off x="5879380" y="44167"/>
              <a:ext cx="927772" cy="3378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defRPr sz="1200">
                  <a:solidFill>
                    <a:srgbClr val="F23B48"/>
                  </a:solidFill>
                  <a:latin typeface="Lato"/>
                  <a:ea typeface="Lato"/>
                  <a:cs typeface="Lato"/>
                  <a:sym typeface="Lato"/>
                </a:defRPr>
              </a:lvl1pPr>
            </a:lstStyle>
            <a:p>
              <a:pPr/>
              <a:r>
                <a:t>Data Protection</a:t>
              </a:r>
            </a:p>
          </p:txBody>
        </p:sp>
        <p:sp>
          <p:nvSpPr>
            <p:cNvPr id="5747" name="Shape 5747"/>
            <p:cNvSpPr/>
            <p:nvPr/>
          </p:nvSpPr>
          <p:spPr>
            <a:xfrm>
              <a:off x="5438587" y="0"/>
              <a:ext cx="182216" cy="3683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400">
                  <a:solidFill>
                    <a:srgbClr val="F23B48"/>
                  </a:solidFill>
                  <a:latin typeface="FontAwesome"/>
                  <a:ea typeface="FontAwesome"/>
                  <a:cs typeface="FontAwesome"/>
                  <a:sym typeface="FontAwesome"/>
                </a:defRPr>
              </a:lvl1pPr>
            </a:lstStyle>
            <a:p>
              <a:pPr/>
              <a:r>
                <a:t>ê</a:t>
              </a:r>
            </a:p>
          </p:txBody>
        </p:sp>
        <p:sp>
          <p:nvSpPr>
            <p:cNvPr id="5748" name="Shape 5748"/>
            <p:cNvSpPr/>
            <p:nvPr/>
          </p:nvSpPr>
          <p:spPr>
            <a:xfrm>
              <a:off x="7475183" y="44167"/>
              <a:ext cx="927772" cy="3378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defRPr sz="1200">
                  <a:solidFill>
                    <a:srgbClr val="F23B48"/>
                  </a:solidFill>
                  <a:latin typeface="Lato"/>
                  <a:ea typeface="Lato"/>
                  <a:cs typeface="Lato"/>
                  <a:sym typeface="Lato"/>
                </a:defRPr>
              </a:lvl1pPr>
            </a:lstStyle>
            <a:p>
              <a:pPr/>
              <a:r>
                <a:t>Strong Passwrod</a:t>
              </a:r>
            </a:p>
          </p:txBody>
        </p:sp>
        <p:sp>
          <p:nvSpPr>
            <p:cNvPr id="5749" name="Shape 5749"/>
            <p:cNvSpPr/>
            <p:nvPr/>
          </p:nvSpPr>
          <p:spPr>
            <a:xfrm>
              <a:off x="7061998" y="0"/>
              <a:ext cx="127001" cy="3683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400">
                  <a:solidFill>
                    <a:srgbClr val="F23B48"/>
                  </a:solidFill>
                  <a:latin typeface="FontAwesome"/>
                  <a:ea typeface="FontAwesome"/>
                  <a:cs typeface="FontAwesome"/>
                  <a:sym typeface="FontAwesome"/>
                </a:defRPr>
              </a:lvl1pPr>
            </a:lstStyle>
            <a:p>
              <a:pPr/>
              <a:r>
                <a:t></a:t>
              </a:r>
            </a:p>
          </p:txBody>
        </p:sp>
        <p:sp>
          <p:nvSpPr>
            <p:cNvPr id="5750" name="Shape 5750"/>
            <p:cNvSpPr/>
            <p:nvPr/>
          </p:nvSpPr>
          <p:spPr>
            <a:xfrm>
              <a:off x="8982271" y="44167"/>
              <a:ext cx="927772" cy="33782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90000"/>
                </a:lnSpc>
                <a:defRPr sz="1200">
                  <a:solidFill>
                    <a:srgbClr val="F23B48"/>
                  </a:solidFill>
                  <a:latin typeface="Lato"/>
                  <a:ea typeface="Lato"/>
                  <a:cs typeface="Lato"/>
                  <a:sym typeface="Lato"/>
                </a:defRPr>
              </a:lvl1pPr>
            </a:lstStyle>
            <a:p>
              <a:pPr/>
              <a:r>
                <a:t>Business Strategy</a:t>
              </a:r>
            </a:p>
          </p:txBody>
        </p:sp>
        <p:sp>
          <p:nvSpPr>
            <p:cNvPr id="5751" name="Shape 5751"/>
            <p:cNvSpPr/>
            <p:nvPr/>
          </p:nvSpPr>
          <p:spPr>
            <a:xfrm>
              <a:off x="8616195" y="0"/>
              <a:ext cx="232817" cy="3683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400">
                  <a:solidFill>
                    <a:srgbClr val="F23B48"/>
                  </a:solidFill>
                  <a:latin typeface="FontAwesome"/>
                  <a:ea typeface="FontAwesome"/>
                  <a:cs typeface="FontAwesome"/>
                  <a:sym typeface="FontAwesome"/>
                </a:defRPr>
              </a:lvl1pPr>
            </a:lstStyle>
            <a:p>
              <a:pPr/>
              <a:r>
                <a:t>C</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682">
                                            <p:bg/>
                                          </p:spTgt>
                                        </p:tgtEl>
                                        <p:attrNameLst>
                                          <p:attrName>style.visibility</p:attrName>
                                        </p:attrNameLst>
                                      </p:cBhvr>
                                      <p:to>
                                        <p:strVal val="visible"/>
                                      </p:to>
                                    </p:set>
                                    <p:animEffect filter="wipe(left)" transition="in">
                                      <p:cBhvr>
                                        <p:cTn id="7" dur="500"/>
                                        <p:tgtEl>
                                          <p:spTgt spid="5682">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682">
                                            <p:txEl>
                                              <p:pRg st="0" end="0"/>
                                            </p:txEl>
                                          </p:spTgt>
                                        </p:tgtEl>
                                        <p:attrNameLst>
                                          <p:attrName>style.visibility</p:attrName>
                                        </p:attrNameLst>
                                      </p:cBhvr>
                                      <p:to>
                                        <p:strVal val="visible"/>
                                      </p:to>
                                    </p:set>
                                    <p:animEffect filter="wipe(left)" transition="in">
                                      <p:cBhvr>
                                        <p:cTn id="10" dur="500"/>
                                        <p:tgtEl>
                                          <p:spTgt spid="568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683">
                                            <p:bg/>
                                          </p:spTgt>
                                        </p:tgtEl>
                                        <p:attrNameLst>
                                          <p:attrName>style.visibility</p:attrName>
                                        </p:attrNameLst>
                                      </p:cBhvr>
                                      <p:to>
                                        <p:strVal val="visible"/>
                                      </p:to>
                                    </p:set>
                                    <p:animEffect filter="dissolve" transition="in">
                                      <p:cBhvr>
                                        <p:cTn id="15" dur="500"/>
                                        <p:tgtEl>
                                          <p:spTgt spid="5683">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683">
                                            <p:txEl>
                                              <p:pRg st="0" end="0"/>
                                            </p:txEl>
                                          </p:spTgt>
                                        </p:tgtEl>
                                        <p:attrNameLst>
                                          <p:attrName>style.visibility</p:attrName>
                                        </p:attrNameLst>
                                      </p:cBhvr>
                                      <p:to>
                                        <p:strVal val="visible"/>
                                      </p:to>
                                    </p:set>
                                    <p:animEffect filter="dissolve" transition="in">
                                      <p:cBhvr>
                                        <p:cTn id="18" dur="500"/>
                                        <p:tgtEl>
                                          <p:spTgt spid="568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1" presetID="22" grpId="3" fill="hold">
                                  <p:stCondLst>
                                    <p:cond delay="0"/>
                                  </p:stCondLst>
                                  <p:iterate type="el" backwards="0">
                                    <p:tmAbs val="0"/>
                                  </p:iterate>
                                  <p:childTnLst>
                                    <p:set>
                                      <p:cBhvr>
                                        <p:cTn id="22" fill="hold"/>
                                        <p:tgtEl>
                                          <p:spTgt spid="5695"/>
                                        </p:tgtEl>
                                        <p:attrNameLst>
                                          <p:attrName>style.visibility</p:attrName>
                                        </p:attrNameLst>
                                      </p:cBhvr>
                                      <p:to>
                                        <p:strVal val="visible"/>
                                      </p:to>
                                    </p:set>
                                    <p:animEffect filter="wipe(up)" transition="in">
                                      <p:cBhvr>
                                        <p:cTn id="23" dur="500"/>
                                        <p:tgtEl>
                                          <p:spTgt spid="5695"/>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1" presetID="22" grpId="4" fill="hold">
                                  <p:stCondLst>
                                    <p:cond delay="0"/>
                                  </p:stCondLst>
                                  <p:iterate type="el" backwards="0">
                                    <p:tmAbs val="0"/>
                                  </p:iterate>
                                  <p:childTnLst>
                                    <p:set>
                                      <p:cBhvr>
                                        <p:cTn id="27" fill="hold"/>
                                        <p:tgtEl>
                                          <p:spTgt spid="5720"/>
                                        </p:tgtEl>
                                        <p:attrNameLst>
                                          <p:attrName>style.visibility</p:attrName>
                                        </p:attrNameLst>
                                      </p:cBhvr>
                                      <p:to>
                                        <p:strVal val="visible"/>
                                      </p:to>
                                    </p:set>
                                    <p:animEffect filter="wipe(up)" transition="in">
                                      <p:cBhvr>
                                        <p:cTn id="28" dur="500"/>
                                        <p:tgtEl>
                                          <p:spTgt spid="5720"/>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1" presetID="22" grpId="5" fill="hold">
                                  <p:stCondLst>
                                    <p:cond delay="0"/>
                                  </p:stCondLst>
                                  <p:iterate type="el" backwards="0">
                                    <p:tmAbs val="0"/>
                                  </p:iterate>
                                  <p:childTnLst>
                                    <p:set>
                                      <p:cBhvr>
                                        <p:cTn id="32" fill="hold"/>
                                        <p:tgtEl>
                                          <p:spTgt spid="5715"/>
                                        </p:tgtEl>
                                        <p:attrNameLst>
                                          <p:attrName>style.visibility</p:attrName>
                                        </p:attrNameLst>
                                      </p:cBhvr>
                                      <p:to>
                                        <p:strVal val="visible"/>
                                      </p:to>
                                    </p:set>
                                    <p:animEffect filter="wipe(up)" transition="in">
                                      <p:cBhvr>
                                        <p:cTn id="33" dur="500"/>
                                        <p:tgtEl>
                                          <p:spTgt spid="5715"/>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1" presetID="22" grpId="6" fill="hold">
                                  <p:stCondLst>
                                    <p:cond delay="0"/>
                                  </p:stCondLst>
                                  <p:iterate type="el" backwards="0">
                                    <p:tmAbs val="0"/>
                                  </p:iterate>
                                  <p:childTnLst>
                                    <p:set>
                                      <p:cBhvr>
                                        <p:cTn id="37" fill="hold"/>
                                        <p:tgtEl>
                                          <p:spTgt spid="5700"/>
                                        </p:tgtEl>
                                        <p:attrNameLst>
                                          <p:attrName>style.visibility</p:attrName>
                                        </p:attrNameLst>
                                      </p:cBhvr>
                                      <p:to>
                                        <p:strVal val="visible"/>
                                      </p:to>
                                    </p:set>
                                    <p:animEffect filter="wipe(up)" transition="in">
                                      <p:cBhvr>
                                        <p:cTn id="38" dur="500"/>
                                        <p:tgtEl>
                                          <p:spTgt spid="5700"/>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1" presetID="22" grpId="7" fill="hold">
                                  <p:stCondLst>
                                    <p:cond delay="0"/>
                                  </p:stCondLst>
                                  <p:iterate type="el" backwards="0">
                                    <p:tmAbs val="0"/>
                                  </p:iterate>
                                  <p:childTnLst>
                                    <p:set>
                                      <p:cBhvr>
                                        <p:cTn id="42" fill="hold"/>
                                        <p:tgtEl>
                                          <p:spTgt spid="5710"/>
                                        </p:tgtEl>
                                        <p:attrNameLst>
                                          <p:attrName>style.visibility</p:attrName>
                                        </p:attrNameLst>
                                      </p:cBhvr>
                                      <p:to>
                                        <p:strVal val="visible"/>
                                      </p:to>
                                    </p:set>
                                    <p:animEffect filter="wipe(up)" transition="in">
                                      <p:cBhvr>
                                        <p:cTn id="43" dur="500"/>
                                        <p:tgtEl>
                                          <p:spTgt spid="5710"/>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1" presetID="22" grpId="8" fill="hold">
                                  <p:stCondLst>
                                    <p:cond delay="0"/>
                                  </p:stCondLst>
                                  <p:iterate type="el" backwards="0">
                                    <p:tmAbs val="0"/>
                                  </p:iterate>
                                  <p:childTnLst>
                                    <p:set>
                                      <p:cBhvr>
                                        <p:cTn id="47" fill="hold"/>
                                        <p:tgtEl>
                                          <p:spTgt spid="5705"/>
                                        </p:tgtEl>
                                        <p:attrNameLst>
                                          <p:attrName>style.visibility</p:attrName>
                                        </p:attrNameLst>
                                      </p:cBhvr>
                                      <p:to>
                                        <p:strVal val="visible"/>
                                      </p:to>
                                    </p:set>
                                    <p:animEffect filter="wipe(up)" transition="in">
                                      <p:cBhvr>
                                        <p:cTn id="48" dur="500"/>
                                        <p:tgtEl>
                                          <p:spTgt spid="5705"/>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4" presetID="22" grpId="9" fill="hold">
                                  <p:stCondLst>
                                    <p:cond delay="0"/>
                                  </p:stCondLst>
                                  <p:iterate type="el" backwards="0">
                                    <p:tmAbs val="0"/>
                                  </p:iterate>
                                  <p:childTnLst>
                                    <p:set>
                                      <p:cBhvr>
                                        <p:cTn id="52" fill="hold"/>
                                        <p:tgtEl>
                                          <p:spTgt spid="5690"/>
                                        </p:tgtEl>
                                        <p:attrNameLst>
                                          <p:attrName>style.visibility</p:attrName>
                                        </p:attrNameLst>
                                      </p:cBhvr>
                                      <p:to>
                                        <p:strVal val="visible"/>
                                      </p:to>
                                    </p:set>
                                    <p:animEffect filter="wipe(down)" transition="in">
                                      <p:cBhvr>
                                        <p:cTn id="53" dur="500"/>
                                        <p:tgtEl>
                                          <p:spTgt spid="5690"/>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1" presetID="2" grpId="10" fill="hold">
                                  <p:stCondLst>
                                    <p:cond delay="0"/>
                                  </p:stCondLst>
                                  <p:iterate type="el" backwards="0">
                                    <p:tmAbs val="0"/>
                                  </p:iterate>
                                  <p:childTnLst>
                                    <p:set>
                                      <p:cBhvr>
                                        <p:cTn id="57" fill="hold"/>
                                        <p:tgtEl>
                                          <p:spTgt spid="5721"/>
                                        </p:tgtEl>
                                        <p:attrNameLst>
                                          <p:attrName>style.visibility</p:attrName>
                                        </p:attrNameLst>
                                      </p:cBhvr>
                                      <p:to>
                                        <p:strVal val="visible"/>
                                      </p:to>
                                    </p:set>
                                    <p:anim calcmode="lin" valueType="num">
                                      <p:cBhvr>
                                        <p:cTn id="58" dur="1000" fill="hold"/>
                                        <p:tgtEl>
                                          <p:spTgt spid="5721"/>
                                        </p:tgtEl>
                                        <p:attrNameLst>
                                          <p:attrName>ppt_x</p:attrName>
                                        </p:attrNameLst>
                                      </p:cBhvr>
                                      <p:tavLst>
                                        <p:tav tm="0">
                                          <p:val>
                                            <p:strVal val="#ppt_x"/>
                                          </p:val>
                                        </p:tav>
                                        <p:tav tm="100000">
                                          <p:val>
                                            <p:strVal val="#ppt_x"/>
                                          </p:val>
                                        </p:tav>
                                      </p:tavLst>
                                    </p:anim>
                                    <p:anim calcmode="lin" valueType="num">
                                      <p:cBhvr>
                                        <p:cTn id="59" dur="1000" fill="hold"/>
                                        <p:tgtEl>
                                          <p:spTgt spid="5721"/>
                                        </p:tgtEl>
                                        <p:attrNameLst>
                                          <p:attrName>ppt_y</p:attrName>
                                        </p:attrNameLst>
                                      </p:cBhvr>
                                      <p:tavLst>
                                        <p:tav tm="0">
                                          <p:val>
                                            <p:strVal val="0-#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8" presetID="22" grpId="11" fill="hold">
                                  <p:stCondLst>
                                    <p:cond delay="0"/>
                                  </p:stCondLst>
                                  <p:iterate type="el" backwards="0">
                                    <p:tmAbs val="0"/>
                                  </p:iterate>
                                  <p:childTnLst>
                                    <p:set>
                                      <p:cBhvr>
                                        <p:cTn id="63" fill="hold"/>
                                        <p:tgtEl>
                                          <p:spTgt spid="5681"/>
                                        </p:tgtEl>
                                        <p:attrNameLst>
                                          <p:attrName>style.visibility</p:attrName>
                                        </p:attrNameLst>
                                      </p:cBhvr>
                                      <p:to>
                                        <p:strVal val="visible"/>
                                      </p:to>
                                    </p:set>
                                    <p:animEffect filter="wipe(left)" transition="in">
                                      <p:cBhvr>
                                        <p:cTn id="64" dur="500"/>
                                        <p:tgtEl>
                                          <p:spTgt spid="5681"/>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ID="9" grpId="12" fill="hold">
                                  <p:stCondLst>
                                    <p:cond delay="0"/>
                                  </p:stCondLst>
                                  <p:iterate type="el" backwards="0">
                                    <p:tmAbs val="0"/>
                                  </p:iterate>
                                  <p:childTnLst>
                                    <p:set>
                                      <p:cBhvr>
                                        <p:cTn id="68" fill="hold"/>
                                        <p:tgtEl>
                                          <p:spTgt spid="5752"/>
                                        </p:tgtEl>
                                        <p:attrNameLst>
                                          <p:attrName>style.visibility</p:attrName>
                                        </p:attrNameLst>
                                      </p:cBhvr>
                                      <p:to>
                                        <p:strVal val="visible"/>
                                      </p:to>
                                    </p:set>
                                    <p:animEffect filter="dissolve" transition="in">
                                      <p:cBhvr>
                                        <p:cTn id="69" dur="500"/>
                                        <p:tgtEl>
                                          <p:spTgt spid="5752"/>
                                        </p:tgtEl>
                                      </p:cBhvr>
                                    </p:animEffect>
                                  </p:childTnLst>
                                </p:cTn>
                              </p:par>
                            </p:childTnLst>
                          </p:cTn>
                        </p:par>
                        <p:par>
                          <p:cTn id="70" fill="hold">
                            <p:stCondLst>
                              <p:cond delay="500"/>
                            </p:stCondLst>
                            <p:childTnLst>
                              <p:par>
                                <p:cTn id="71" presetClass="entr" nodeType="afterEffect" presetSubtype="1" presetID="2" grpId="13" fill="hold">
                                  <p:stCondLst>
                                    <p:cond delay="0"/>
                                  </p:stCondLst>
                                  <p:iterate type="el" backwards="0">
                                    <p:tmAbs val="0"/>
                                  </p:iterate>
                                  <p:childTnLst>
                                    <p:set>
                                      <p:cBhvr>
                                        <p:cTn id="72" fill="hold"/>
                                        <p:tgtEl>
                                          <p:spTgt spid="5722"/>
                                        </p:tgtEl>
                                        <p:attrNameLst>
                                          <p:attrName>style.visibility</p:attrName>
                                        </p:attrNameLst>
                                      </p:cBhvr>
                                      <p:to>
                                        <p:strVal val="visible"/>
                                      </p:to>
                                    </p:set>
                                    <p:anim calcmode="lin" valueType="num">
                                      <p:cBhvr>
                                        <p:cTn id="73" dur="1000" fill="hold"/>
                                        <p:tgtEl>
                                          <p:spTgt spid="5722"/>
                                        </p:tgtEl>
                                        <p:attrNameLst>
                                          <p:attrName>ppt_x</p:attrName>
                                        </p:attrNameLst>
                                      </p:cBhvr>
                                      <p:tavLst>
                                        <p:tav tm="0">
                                          <p:val>
                                            <p:strVal val="#ppt_x"/>
                                          </p:val>
                                        </p:tav>
                                        <p:tav tm="100000">
                                          <p:val>
                                            <p:strVal val="#ppt_x"/>
                                          </p:val>
                                        </p:tav>
                                      </p:tavLst>
                                    </p:anim>
                                    <p:anim calcmode="lin" valueType="num">
                                      <p:cBhvr>
                                        <p:cTn id="74" dur="1000" fill="hold"/>
                                        <p:tgtEl>
                                          <p:spTgt spid="5722"/>
                                        </p:tgtEl>
                                        <p:attrNameLst>
                                          <p:attrName>ppt_y</p:attrName>
                                        </p:attrNameLst>
                                      </p:cBhvr>
                                      <p:tavLst>
                                        <p:tav tm="0">
                                          <p:val>
                                            <p:strVal val="0-#ppt_h/2"/>
                                          </p:val>
                                        </p:tav>
                                        <p:tav tm="100000">
                                          <p:val>
                                            <p:strVal val="#ppt_y"/>
                                          </p:val>
                                        </p:tav>
                                      </p:tavLst>
                                    </p:anim>
                                  </p:childTnLst>
                                </p:cTn>
                              </p:par>
                            </p:childTnLst>
                          </p:cTn>
                        </p:par>
                        <p:par>
                          <p:cTn id="75" fill="hold">
                            <p:stCondLst>
                              <p:cond delay="1500"/>
                            </p:stCondLst>
                            <p:childTnLst>
                              <p:par>
                                <p:cTn id="76" presetClass="entr" nodeType="afterEffect" presetSubtype="1" presetID="2" grpId="14" fill="hold">
                                  <p:stCondLst>
                                    <p:cond delay="0"/>
                                  </p:stCondLst>
                                  <p:iterate type="el" backwards="0">
                                    <p:tmAbs val="0"/>
                                  </p:iterate>
                                  <p:childTnLst>
                                    <p:set>
                                      <p:cBhvr>
                                        <p:cTn id="77" fill="hold"/>
                                        <p:tgtEl>
                                          <p:spTgt spid="5723"/>
                                        </p:tgtEl>
                                        <p:attrNameLst>
                                          <p:attrName>style.visibility</p:attrName>
                                        </p:attrNameLst>
                                      </p:cBhvr>
                                      <p:to>
                                        <p:strVal val="visible"/>
                                      </p:to>
                                    </p:set>
                                    <p:anim calcmode="lin" valueType="num">
                                      <p:cBhvr>
                                        <p:cTn id="78" dur="1000" fill="hold"/>
                                        <p:tgtEl>
                                          <p:spTgt spid="5723"/>
                                        </p:tgtEl>
                                        <p:attrNameLst>
                                          <p:attrName>ppt_x</p:attrName>
                                        </p:attrNameLst>
                                      </p:cBhvr>
                                      <p:tavLst>
                                        <p:tav tm="0">
                                          <p:val>
                                            <p:strVal val="#ppt_x"/>
                                          </p:val>
                                        </p:tav>
                                        <p:tav tm="100000">
                                          <p:val>
                                            <p:strVal val="#ppt_x"/>
                                          </p:val>
                                        </p:tav>
                                      </p:tavLst>
                                    </p:anim>
                                    <p:anim calcmode="lin" valueType="num">
                                      <p:cBhvr>
                                        <p:cTn id="79" dur="1000" fill="hold"/>
                                        <p:tgtEl>
                                          <p:spTgt spid="5723"/>
                                        </p:tgtEl>
                                        <p:attrNameLst>
                                          <p:attrName>ppt_y</p:attrName>
                                        </p:attrNameLst>
                                      </p:cBhvr>
                                      <p:tavLst>
                                        <p:tav tm="0">
                                          <p:val>
                                            <p:strVal val="0-#ppt_h/2"/>
                                          </p:val>
                                        </p:tav>
                                        <p:tav tm="100000">
                                          <p:val>
                                            <p:strVal val="#ppt_y"/>
                                          </p:val>
                                        </p:tav>
                                      </p:tavLst>
                                    </p:anim>
                                  </p:childTnLst>
                                </p:cTn>
                              </p:par>
                            </p:childTnLst>
                          </p:cTn>
                        </p:par>
                        <p:par>
                          <p:cTn id="80" fill="hold">
                            <p:stCondLst>
                              <p:cond delay="2500"/>
                            </p:stCondLst>
                            <p:childTnLst>
                              <p:par>
                                <p:cTn id="81" presetClass="entr" nodeType="afterEffect" presetSubtype="1" presetID="2" grpId="15" fill="hold">
                                  <p:stCondLst>
                                    <p:cond delay="0"/>
                                  </p:stCondLst>
                                  <p:iterate type="el" backwards="0">
                                    <p:tmAbs val="0"/>
                                  </p:iterate>
                                  <p:childTnLst>
                                    <p:set>
                                      <p:cBhvr>
                                        <p:cTn id="82" fill="hold"/>
                                        <p:tgtEl>
                                          <p:spTgt spid="5724"/>
                                        </p:tgtEl>
                                        <p:attrNameLst>
                                          <p:attrName>style.visibility</p:attrName>
                                        </p:attrNameLst>
                                      </p:cBhvr>
                                      <p:to>
                                        <p:strVal val="visible"/>
                                      </p:to>
                                    </p:set>
                                    <p:anim calcmode="lin" valueType="num">
                                      <p:cBhvr>
                                        <p:cTn id="83" dur="1000" fill="hold"/>
                                        <p:tgtEl>
                                          <p:spTgt spid="5724"/>
                                        </p:tgtEl>
                                        <p:attrNameLst>
                                          <p:attrName>ppt_x</p:attrName>
                                        </p:attrNameLst>
                                      </p:cBhvr>
                                      <p:tavLst>
                                        <p:tav tm="0">
                                          <p:val>
                                            <p:strVal val="#ppt_x"/>
                                          </p:val>
                                        </p:tav>
                                        <p:tav tm="100000">
                                          <p:val>
                                            <p:strVal val="#ppt_x"/>
                                          </p:val>
                                        </p:tav>
                                      </p:tavLst>
                                    </p:anim>
                                    <p:anim calcmode="lin" valueType="num">
                                      <p:cBhvr>
                                        <p:cTn id="84" dur="1000" fill="hold"/>
                                        <p:tgtEl>
                                          <p:spTgt spid="5724"/>
                                        </p:tgtEl>
                                        <p:attrNameLst>
                                          <p:attrName>ppt_y</p:attrName>
                                        </p:attrNameLst>
                                      </p:cBhvr>
                                      <p:tavLst>
                                        <p:tav tm="0">
                                          <p:val>
                                            <p:strVal val="0-#ppt_h/2"/>
                                          </p:val>
                                        </p:tav>
                                        <p:tav tm="100000">
                                          <p:val>
                                            <p:strVal val="#ppt_y"/>
                                          </p:val>
                                        </p:tav>
                                      </p:tavLst>
                                    </p:anim>
                                  </p:childTnLst>
                                </p:cTn>
                              </p:par>
                            </p:childTnLst>
                          </p:cTn>
                        </p:par>
                        <p:par>
                          <p:cTn id="85" fill="hold">
                            <p:stCondLst>
                              <p:cond delay="3500"/>
                            </p:stCondLst>
                            <p:childTnLst>
                              <p:par>
                                <p:cTn id="86" presetClass="entr" nodeType="afterEffect" presetSubtype="1" presetID="2" grpId="16" fill="hold">
                                  <p:stCondLst>
                                    <p:cond delay="0"/>
                                  </p:stCondLst>
                                  <p:iterate type="el" backwards="0">
                                    <p:tmAbs val="0"/>
                                  </p:iterate>
                                  <p:childTnLst>
                                    <p:set>
                                      <p:cBhvr>
                                        <p:cTn id="87" fill="hold"/>
                                        <p:tgtEl>
                                          <p:spTgt spid="5725"/>
                                        </p:tgtEl>
                                        <p:attrNameLst>
                                          <p:attrName>style.visibility</p:attrName>
                                        </p:attrNameLst>
                                      </p:cBhvr>
                                      <p:to>
                                        <p:strVal val="visible"/>
                                      </p:to>
                                    </p:set>
                                    <p:anim calcmode="lin" valueType="num">
                                      <p:cBhvr>
                                        <p:cTn id="88" dur="1000" fill="hold"/>
                                        <p:tgtEl>
                                          <p:spTgt spid="5725"/>
                                        </p:tgtEl>
                                        <p:attrNameLst>
                                          <p:attrName>ppt_x</p:attrName>
                                        </p:attrNameLst>
                                      </p:cBhvr>
                                      <p:tavLst>
                                        <p:tav tm="0">
                                          <p:val>
                                            <p:strVal val="#ppt_x"/>
                                          </p:val>
                                        </p:tav>
                                        <p:tav tm="100000">
                                          <p:val>
                                            <p:strVal val="#ppt_x"/>
                                          </p:val>
                                        </p:tav>
                                      </p:tavLst>
                                    </p:anim>
                                    <p:anim calcmode="lin" valueType="num">
                                      <p:cBhvr>
                                        <p:cTn id="89" dur="1000" fill="hold"/>
                                        <p:tgtEl>
                                          <p:spTgt spid="5725"/>
                                        </p:tgtEl>
                                        <p:attrNameLst>
                                          <p:attrName>ppt_y</p:attrName>
                                        </p:attrNameLst>
                                      </p:cBhvr>
                                      <p:tavLst>
                                        <p:tav tm="0">
                                          <p:val>
                                            <p:strVal val="0-#ppt_h/2"/>
                                          </p:val>
                                        </p:tav>
                                        <p:tav tm="100000">
                                          <p:val>
                                            <p:strVal val="#ppt_y"/>
                                          </p:val>
                                        </p:tav>
                                      </p:tavLst>
                                    </p:anim>
                                  </p:childTnLst>
                                </p:cTn>
                              </p:par>
                            </p:childTnLst>
                          </p:cTn>
                        </p:par>
                        <p:par>
                          <p:cTn id="90" fill="hold">
                            <p:stCondLst>
                              <p:cond delay="4500"/>
                            </p:stCondLst>
                            <p:childTnLst>
                              <p:par>
                                <p:cTn id="91" presetClass="entr" nodeType="afterEffect" presetSubtype="1" presetID="2" grpId="17" fill="hold">
                                  <p:stCondLst>
                                    <p:cond delay="0"/>
                                  </p:stCondLst>
                                  <p:iterate type="el" backwards="0">
                                    <p:tmAbs val="0"/>
                                  </p:iterate>
                                  <p:childTnLst>
                                    <p:set>
                                      <p:cBhvr>
                                        <p:cTn id="92" fill="hold"/>
                                        <p:tgtEl>
                                          <p:spTgt spid="5726"/>
                                        </p:tgtEl>
                                        <p:attrNameLst>
                                          <p:attrName>style.visibility</p:attrName>
                                        </p:attrNameLst>
                                      </p:cBhvr>
                                      <p:to>
                                        <p:strVal val="visible"/>
                                      </p:to>
                                    </p:set>
                                    <p:anim calcmode="lin" valueType="num">
                                      <p:cBhvr>
                                        <p:cTn id="93" dur="1000" fill="hold"/>
                                        <p:tgtEl>
                                          <p:spTgt spid="5726"/>
                                        </p:tgtEl>
                                        <p:attrNameLst>
                                          <p:attrName>ppt_x</p:attrName>
                                        </p:attrNameLst>
                                      </p:cBhvr>
                                      <p:tavLst>
                                        <p:tav tm="0">
                                          <p:val>
                                            <p:strVal val="#ppt_x"/>
                                          </p:val>
                                        </p:tav>
                                        <p:tav tm="100000">
                                          <p:val>
                                            <p:strVal val="#ppt_x"/>
                                          </p:val>
                                        </p:tav>
                                      </p:tavLst>
                                    </p:anim>
                                    <p:anim calcmode="lin" valueType="num">
                                      <p:cBhvr>
                                        <p:cTn id="94" dur="1000" fill="hold"/>
                                        <p:tgtEl>
                                          <p:spTgt spid="5726"/>
                                        </p:tgtEl>
                                        <p:attrNameLst>
                                          <p:attrName>ppt_y</p:attrName>
                                        </p:attrNameLst>
                                      </p:cBhvr>
                                      <p:tavLst>
                                        <p:tav tm="0">
                                          <p:val>
                                            <p:strVal val="0-#ppt_h/2"/>
                                          </p:val>
                                        </p:tav>
                                        <p:tav tm="100000">
                                          <p:val>
                                            <p:strVal val="#ppt_y"/>
                                          </p:val>
                                        </p:tav>
                                      </p:tavLst>
                                    </p:anim>
                                  </p:childTnLst>
                                </p:cTn>
                              </p:par>
                            </p:childTnLst>
                          </p:cTn>
                        </p:par>
                        <p:par>
                          <p:cTn id="95" fill="hold">
                            <p:stCondLst>
                              <p:cond delay="5500"/>
                            </p:stCondLst>
                            <p:childTnLst>
                              <p:par>
                                <p:cTn id="96" presetClass="entr" nodeType="afterEffect" presetSubtype="1" presetID="2" grpId="18" fill="hold">
                                  <p:stCondLst>
                                    <p:cond delay="0"/>
                                  </p:stCondLst>
                                  <p:iterate type="el" backwards="0">
                                    <p:tmAbs val="0"/>
                                  </p:iterate>
                                  <p:childTnLst>
                                    <p:set>
                                      <p:cBhvr>
                                        <p:cTn id="97" fill="hold"/>
                                        <p:tgtEl>
                                          <p:spTgt spid="5727"/>
                                        </p:tgtEl>
                                        <p:attrNameLst>
                                          <p:attrName>style.visibility</p:attrName>
                                        </p:attrNameLst>
                                      </p:cBhvr>
                                      <p:to>
                                        <p:strVal val="visible"/>
                                      </p:to>
                                    </p:set>
                                    <p:anim calcmode="lin" valueType="num">
                                      <p:cBhvr>
                                        <p:cTn id="98" dur="1000" fill="hold"/>
                                        <p:tgtEl>
                                          <p:spTgt spid="5727"/>
                                        </p:tgtEl>
                                        <p:attrNameLst>
                                          <p:attrName>ppt_x</p:attrName>
                                        </p:attrNameLst>
                                      </p:cBhvr>
                                      <p:tavLst>
                                        <p:tav tm="0">
                                          <p:val>
                                            <p:strVal val="#ppt_x"/>
                                          </p:val>
                                        </p:tav>
                                        <p:tav tm="100000">
                                          <p:val>
                                            <p:strVal val="#ppt_x"/>
                                          </p:val>
                                        </p:tav>
                                      </p:tavLst>
                                    </p:anim>
                                    <p:anim calcmode="lin" valueType="num">
                                      <p:cBhvr>
                                        <p:cTn id="99" dur="1000" fill="hold"/>
                                        <p:tgtEl>
                                          <p:spTgt spid="5727"/>
                                        </p:tgtEl>
                                        <p:attrNameLst>
                                          <p:attrName>ppt_y</p:attrName>
                                        </p:attrNameLst>
                                      </p:cBhvr>
                                      <p:tavLst>
                                        <p:tav tm="0">
                                          <p:val>
                                            <p:strVal val="0-#ppt_h/2"/>
                                          </p:val>
                                        </p:tav>
                                        <p:tav tm="100000">
                                          <p:val>
                                            <p:strVal val="#ppt_y"/>
                                          </p:val>
                                        </p:tav>
                                      </p:tavLst>
                                    </p:anim>
                                  </p:childTnLst>
                                </p:cTn>
                              </p:par>
                            </p:childTnLst>
                          </p:cTn>
                        </p:par>
                        <p:par>
                          <p:cTn id="100" fill="hold">
                            <p:stCondLst>
                              <p:cond delay="6500"/>
                            </p:stCondLst>
                            <p:childTnLst>
                              <p:par>
                                <p:cTn id="101" presetClass="entr" nodeType="afterEffect" presetSubtype="1" presetID="2" grpId="19" fill="hold">
                                  <p:stCondLst>
                                    <p:cond delay="0"/>
                                  </p:stCondLst>
                                  <p:iterate type="el" backwards="0">
                                    <p:tmAbs val="0"/>
                                  </p:iterate>
                                  <p:childTnLst>
                                    <p:set>
                                      <p:cBhvr>
                                        <p:cTn id="102" fill="hold"/>
                                        <p:tgtEl>
                                          <p:spTgt spid="5728"/>
                                        </p:tgtEl>
                                        <p:attrNameLst>
                                          <p:attrName>style.visibility</p:attrName>
                                        </p:attrNameLst>
                                      </p:cBhvr>
                                      <p:to>
                                        <p:strVal val="visible"/>
                                      </p:to>
                                    </p:set>
                                    <p:anim calcmode="lin" valueType="num">
                                      <p:cBhvr>
                                        <p:cTn id="103" dur="1000" fill="hold"/>
                                        <p:tgtEl>
                                          <p:spTgt spid="5728"/>
                                        </p:tgtEl>
                                        <p:attrNameLst>
                                          <p:attrName>ppt_x</p:attrName>
                                        </p:attrNameLst>
                                      </p:cBhvr>
                                      <p:tavLst>
                                        <p:tav tm="0">
                                          <p:val>
                                            <p:strVal val="#ppt_x"/>
                                          </p:val>
                                        </p:tav>
                                        <p:tav tm="100000">
                                          <p:val>
                                            <p:strVal val="#ppt_x"/>
                                          </p:val>
                                        </p:tav>
                                      </p:tavLst>
                                    </p:anim>
                                    <p:anim calcmode="lin" valueType="num">
                                      <p:cBhvr>
                                        <p:cTn id="104" dur="1000" fill="hold"/>
                                        <p:tgtEl>
                                          <p:spTgt spid="5728"/>
                                        </p:tgtEl>
                                        <p:attrNameLst>
                                          <p:attrName>ppt_y</p:attrName>
                                        </p:attrNameLst>
                                      </p:cBhvr>
                                      <p:tavLst>
                                        <p:tav tm="0">
                                          <p:val>
                                            <p:strVal val="0-#ppt_h/2"/>
                                          </p:val>
                                        </p:tav>
                                        <p:tav tm="100000">
                                          <p:val>
                                            <p:strVal val="#ppt_y"/>
                                          </p:val>
                                        </p:tav>
                                      </p:tavLst>
                                    </p:anim>
                                  </p:childTnLst>
                                </p:cTn>
                              </p:par>
                            </p:childTnLst>
                          </p:cTn>
                        </p:par>
                        <p:par>
                          <p:cTn id="105" fill="hold">
                            <p:stCondLst>
                              <p:cond delay="7500"/>
                            </p:stCondLst>
                            <p:childTnLst>
                              <p:par>
                                <p:cTn id="106" presetClass="entr" nodeType="afterEffect" presetSubtype="1" presetID="2" grpId="20" fill="hold">
                                  <p:stCondLst>
                                    <p:cond delay="0"/>
                                  </p:stCondLst>
                                  <p:iterate type="el" backwards="0">
                                    <p:tmAbs val="0"/>
                                  </p:iterate>
                                  <p:childTnLst>
                                    <p:set>
                                      <p:cBhvr>
                                        <p:cTn id="107" fill="hold"/>
                                        <p:tgtEl>
                                          <p:spTgt spid="5729"/>
                                        </p:tgtEl>
                                        <p:attrNameLst>
                                          <p:attrName>style.visibility</p:attrName>
                                        </p:attrNameLst>
                                      </p:cBhvr>
                                      <p:to>
                                        <p:strVal val="visible"/>
                                      </p:to>
                                    </p:set>
                                    <p:anim calcmode="lin" valueType="num">
                                      <p:cBhvr>
                                        <p:cTn id="108" dur="1000" fill="hold"/>
                                        <p:tgtEl>
                                          <p:spTgt spid="5729"/>
                                        </p:tgtEl>
                                        <p:attrNameLst>
                                          <p:attrName>ppt_x</p:attrName>
                                        </p:attrNameLst>
                                      </p:cBhvr>
                                      <p:tavLst>
                                        <p:tav tm="0">
                                          <p:val>
                                            <p:strVal val="#ppt_x"/>
                                          </p:val>
                                        </p:tav>
                                        <p:tav tm="100000">
                                          <p:val>
                                            <p:strVal val="#ppt_x"/>
                                          </p:val>
                                        </p:tav>
                                      </p:tavLst>
                                    </p:anim>
                                    <p:anim calcmode="lin" valueType="num">
                                      <p:cBhvr>
                                        <p:cTn id="109" dur="1000" fill="hold"/>
                                        <p:tgtEl>
                                          <p:spTgt spid="5729"/>
                                        </p:tgtEl>
                                        <p:attrNameLst>
                                          <p:attrName>ppt_y</p:attrName>
                                        </p:attrNameLst>
                                      </p:cBhvr>
                                      <p:tavLst>
                                        <p:tav tm="0">
                                          <p:val>
                                            <p:strVal val="0-#ppt_h/2"/>
                                          </p:val>
                                        </p:tav>
                                        <p:tav tm="100000">
                                          <p:val>
                                            <p:strVal val="#ppt_y"/>
                                          </p:val>
                                        </p:tav>
                                      </p:tavLst>
                                    </p:anim>
                                  </p:childTnLst>
                                </p:cTn>
                              </p:par>
                            </p:childTnLst>
                          </p:cTn>
                        </p:par>
                        <p:par>
                          <p:cTn id="110" fill="hold">
                            <p:stCondLst>
                              <p:cond delay="8500"/>
                            </p:stCondLst>
                            <p:childTnLst>
                              <p:par>
                                <p:cTn id="111" presetClass="entr" nodeType="afterEffect" presetSubtype="1" presetID="2" grpId="21" fill="hold">
                                  <p:stCondLst>
                                    <p:cond delay="0"/>
                                  </p:stCondLst>
                                  <p:iterate type="el" backwards="0">
                                    <p:tmAbs val="0"/>
                                  </p:iterate>
                                  <p:childTnLst>
                                    <p:set>
                                      <p:cBhvr>
                                        <p:cTn id="112" fill="hold"/>
                                        <p:tgtEl>
                                          <p:spTgt spid="5730"/>
                                        </p:tgtEl>
                                        <p:attrNameLst>
                                          <p:attrName>style.visibility</p:attrName>
                                        </p:attrNameLst>
                                      </p:cBhvr>
                                      <p:to>
                                        <p:strVal val="visible"/>
                                      </p:to>
                                    </p:set>
                                    <p:anim calcmode="lin" valueType="num">
                                      <p:cBhvr>
                                        <p:cTn id="113" dur="1000" fill="hold"/>
                                        <p:tgtEl>
                                          <p:spTgt spid="5730"/>
                                        </p:tgtEl>
                                        <p:attrNameLst>
                                          <p:attrName>ppt_x</p:attrName>
                                        </p:attrNameLst>
                                      </p:cBhvr>
                                      <p:tavLst>
                                        <p:tav tm="0">
                                          <p:val>
                                            <p:strVal val="#ppt_x"/>
                                          </p:val>
                                        </p:tav>
                                        <p:tav tm="100000">
                                          <p:val>
                                            <p:strVal val="#ppt_x"/>
                                          </p:val>
                                        </p:tav>
                                      </p:tavLst>
                                    </p:anim>
                                    <p:anim calcmode="lin" valueType="num">
                                      <p:cBhvr>
                                        <p:cTn id="114" dur="1000" fill="hold"/>
                                        <p:tgtEl>
                                          <p:spTgt spid="5730"/>
                                        </p:tgtEl>
                                        <p:attrNameLst>
                                          <p:attrName>ppt_y</p:attrName>
                                        </p:attrNameLst>
                                      </p:cBhvr>
                                      <p:tavLst>
                                        <p:tav tm="0">
                                          <p:val>
                                            <p:strVal val="0-#ppt_h/2"/>
                                          </p:val>
                                        </p:tav>
                                        <p:tav tm="100000">
                                          <p:val>
                                            <p:strVal val="#ppt_y"/>
                                          </p:val>
                                        </p:tav>
                                      </p:tavLst>
                                    </p:anim>
                                  </p:childTnLst>
                                </p:cTn>
                              </p:par>
                            </p:childTnLst>
                          </p:cTn>
                        </p:par>
                        <p:par>
                          <p:cTn id="115" fill="hold">
                            <p:stCondLst>
                              <p:cond delay="9500"/>
                            </p:stCondLst>
                            <p:childTnLst>
                              <p:par>
                                <p:cTn id="116" presetClass="entr" nodeType="afterEffect" presetSubtype="1" presetID="2" grpId="22" fill="hold">
                                  <p:stCondLst>
                                    <p:cond delay="0"/>
                                  </p:stCondLst>
                                  <p:iterate type="el" backwards="0">
                                    <p:tmAbs val="0"/>
                                  </p:iterate>
                                  <p:childTnLst>
                                    <p:set>
                                      <p:cBhvr>
                                        <p:cTn id="117" fill="hold"/>
                                        <p:tgtEl>
                                          <p:spTgt spid="5731"/>
                                        </p:tgtEl>
                                        <p:attrNameLst>
                                          <p:attrName>style.visibility</p:attrName>
                                        </p:attrNameLst>
                                      </p:cBhvr>
                                      <p:to>
                                        <p:strVal val="visible"/>
                                      </p:to>
                                    </p:set>
                                    <p:anim calcmode="lin" valueType="num">
                                      <p:cBhvr>
                                        <p:cTn id="118" dur="1000" fill="hold"/>
                                        <p:tgtEl>
                                          <p:spTgt spid="5731"/>
                                        </p:tgtEl>
                                        <p:attrNameLst>
                                          <p:attrName>ppt_x</p:attrName>
                                        </p:attrNameLst>
                                      </p:cBhvr>
                                      <p:tavLst>
                                        <p:tav tm="0">
                                          <p:val>
                                            <p:strVal val="#ppt_x"/>
                                          </p:val>
                                        </p:tav>
                                        <p:tav tm="100000">
                                          <p:val>
                                            <p:strVal val="#ppt_x"/>
                                          </p:val>
                                        </p:tav>
                                      </p:tavLst>
                                    </p:anim>
                                    <p:anim calcmode="lin" valueType="num">
                                      <p:cBhvr>
                                        <p:cTn id="119" dur="1000" fill="hold"/>
                                        <p:tgtEl>
                                          <p:spTgt spid="5731"/>
                                        </p:tgtEl>
                                        <p:attrNameLst>
                                          <p:attrName>ppt_y</p:attrName>
                                        </p:attrNameLst>
                                      </p:cBhvr>
                                      <p:tavLst>
                                        <p:tav tm="0">
                                          <p:val>
                                            <p:strVal val="0-#ppt_h/2"/>
                                          </p:val>
                                        </p:tav>
                                        <p:tav tm="100000">
                                          <p:val>
                                            <p:strVal val="#ppt_y"/>
                                          </p:val>
                                        </p:tav>
                                      </p:tavLst>
                                    </p:anim>
                                  </p:childTnLst>
                                </p:cTn>
                              </p:par>
                            </p:childTnLst>
                          </p:cTn>
                        </p:par>
                        <p:par>
                          <p:cTn id="120" fill="hold">
                            <p:stCondLst>
                              <p:cond delay="10500"/>
                            </p:stCondLst>
                            <p:childTnLst>
                              <p:par>
                                <p:cTn id="121" presetClass="entr" nodeType="afterEffect" presetSubtype="1" presetID="2" grpId="23" fill="hold">
                                  <p:stCondLst>
                                    <p:cond delay="0"/>
                                  </p:stCondLst>
                                  <p:iterate type="el" backwards="0">
                                    <p:tmAbs val="0"/>
                                  </p:iterate>
                                  <p:childTnLst>
                                    <p:set>
                                      <p:cBhvr>
                                        <p:cTn id="122" fill="hold"/>
                                        <p:tgtEl>
                                          <p:spTgt spid="5732"/>
                                        </p:tgtEl>
                                        <p:attrNameLst>
                                          <p:attrName>style.visibility</p:attrName>
                                        </p:attrNameLst>
                                      </p:cBhvr>
                                      <p:to>
                                        <p:strVal val="visible"/>
                                      </p:to>
                                    </p:set>
                                    <p:anim calcmode="lin" valueType="num">
                                      <p:cBhvr>
                                        <p:cTn id="123" dur="1000" fill="hold"/>
                                        <p:tgtEl>
                                          <p:spTgt spid="5732"/>
                                        </p:tgtEl>
                                        <p:attrNameLst>
                                          <p:attrName>ppt_x</p:attrName>
                                        </p:attrNameLst>
                                      </p:cBhvr>
                                      <p:tavLst>
                                        <p:tav tm="0">
                                          <p:val>
                                            <p:strVal val="#ppt_x"/>
                                          </p:val>
                                        </p:tav>
                                        <p:tav tm="100000">
                                          <p:val>
                                            <p:strVal val="#ppt_x"/>
                                          </p:val>
                                        </p:tav>
                                      </p:tavLst>
                                    </p:anim>
                                    <p:anim calcmode="lin" valueType="num">
                                      <p:cBhvr>
                                        <p:cTn id="124" dur="1000" fill="hold"/>
                                        <p:tgtEl>
                                          <p:spTgt spid="5732"/>
                                        </p:tgtEl>
                                        <p:attrNameLst>
                                          <p:attrName>ppt_y</p:attrName>
                                        </p:attrNameLst>
                                      </p:cBhvr>
                                      <p:tavLst>
                                        <p:tav tm="0">
                                          <p:val>
                                            <p:strVal val="0-#ppt_h/2"/>
                                          </p:val>
                                        </p:tav>
                                        <p:tav tm="100000">
                                          <p:val>
                                            <p:strVal val="#ppt_y"/>
                                          </p:val>
                                        </p:tav>
                                      </p:tavLst>
                                    </p:anim>
                                  </p:childTnLst>
                                </p:cTn>
                              </p:par>
                            </p:childTnLst>
                          </p:cTn>
                        </p:par>
                        <p:par>
                          <p:cTn id="125" fill="hold">
                            <p:stCondLst>
                              <p:cond delay="11500"/>
                            </p:stCondLst>
                            <p:childTnLst>
                              <p:par>
                                <p:cTn id="126" presetClass="entr" nodeType="afterEffect" presetSubtype="1" presetID="2" grpId="24" fill="hold">
                                  <p:stCondLst>
                                    <p:cond delay="0"/>
                                  </p:stCondLst>
                                  <p:iterate type="el" backwards="0">
                                    <p:tmAbs val="0"/>
                                  </p:iterate>
                                  <p:childTnLst>
                                    <p:set>
                                      <p:cBhvr>
                                        <p:cTn id="127" fill="hold"/>
                                        <p:tgtEl>
                                          <p:spTgt spid="5733"/>
                                        </p:tgtEl>
                                        <p:attrNameLst>
                                          <p:attrName>style.visibility</p:attrName>
                                        </p:attrNameLst>
                                      </p:cBhvr>
                                      <p:to>
                                        <p:strVal val="visible"/>
                                      </p:to>
                                    </p:set>
                                    <p:anim calcmode="lin" valueType="num">
                                      <p:cBhvr>
                                        <p:cTn id="128" dur="1000" fill="hold"/>
                                        <p:tgtEl>
                                          <p:spTgt spid="5733"/>
                                        </p:tgtEl>
                                        <p:attrNameLst>
                                          <p:attrName>ppt_x</p:attrName>
                                        </p:attrNameLst>
                                      </p:cBhvr>
                                      <p:tavLst>
                                        <p:tav tm="0">
                                          <p:val>
                                            <p:strVal val="#ppt_x"/>
                                          </p:val>
                                        </p:tav>
                                        <p:tav tm="100000">
                                          <p:val>
                                            <p:strVal val="#ppt_x"/>
                                          </p:val>
                                        </p:tav>
                                      </p:tavLst>
                                    </p:anim>
                                    <p:anim calcmode="lin" valueType="num">
                                      <p:cBhvr>
                                        <p:cTn id="129" dur="1000" fill="hold"/>
                                        <p:tgtEl>
                                          <p:spTgt spid="5733"/>
                                        </p:tgtEl>
                                        <p:attrNameLst>
                                          <p:attrName>ppt_y</p:attrName>
                                        </p:attrNameLst>
                                      </p:cBhvr>
                                      <p:tavLst>
                                        <p:tav tm="0">
                                          <p:val>
                                            <p:strVal val="0-#ppt_h/2"/>
                                          </p:val>
                                        </p:tav>
                                        <p:tav tm="100000">
                                          <p:val>
                                            <p:strVal val="#ppt_y"/>
                                          </p:val>
                                        </p:tav>
                                      </p:tavLst>
                                    </p:anim>
                                  </p:childTnLst>
                                </p:cTn>
                              </p:par>
                            </p:childTnLst>
                          </p:cTn>
                        </p:par>
                        <p:par>
                          <p:cTn id="130" fill="hold">
                            <p:stCondLst>
                              <p:cond delay="12500"/>
                            </p:stCondLst>
                            <p:childTnLst>
                              <p:par>
                                <p:cTn id="131" presetClass="entr" nodeType="afterEffect" presetSubtype="1" presetID="2" grpId="25" fill="hold">
                                  <p:stCondLst>
                                    <p:cond delay="0"/>
                                  </p:stCondLst>
                                  <p:iterate type="el" backwards="0">
                                    <p:tmAbs val="0"/>
                                  </p:iterate>
                                  <p:childTnLst>
                                    <p:set>
                                      <p:cBhvr>
                                        <p:cTn id="132" fill="hold"/>
                                        <p:tgtEl>
                                          <p:spTgt spid="5734"/>
                                        </p:tgtEl>
                                        <p:attrNameLst>
                                          <p:attrName>style.visibility</p:attrName>
                                        </p:attrNameLst>
                                      </p:cBhvr>
                                      <p:to>
                                        <p:strVal val="visible"/>
                                      </p:to>
                                    </p:set>
                                    <p:anim calcmode="lin" valueType="num">
                                      <p:cBhvr>
                                        <p:cTn id="133" dur="1000" fill="hold"/>
                                        <p:tgtEl>
                                          <p:spTgt spid="5734"/>
                                        </p:tgtEl>
                                        <p:attrNameLst>
                                          <p:attrName>ppt_x</p:attrName>
                                        </p:attrNameLst>
                                      </p:cBhvr>
                                      <p:tavLst>
                                        <p:tav tm="0">
                                          <p:val>
                                            <p:strVal val="#ppt_x"/>
                                          </p:val>
                                        </p:tav>
                                        <p:tav tm="100000">
                                          <p:val>
                                            <p:strVal val="#ppt_x"/>
                                          </p:val>
                                        </p:tav>
                                      </p:tavLst>
                                    </p:anim>
                                    <p:anim calcmode="lin" valueType="num">
                                      <p:cBhvr>
                                        <p:cTn id="134" dur="1000" fill="hold"/>
                                        <p:tgtEl>
                                          <p:spTgt spid="5734"/>
                                        </p:tgtEl>
                                        <p:attrNameLst>
                                          <p:attrName>ppt_y</p:attrName>
                                        </p:attrNameLst>
                                      </p:cBhvr>
                                      <p:tavLst>
                                        <p:tav tm="0">
                                          <p:val>
                                            <p:strVal val="0-#ppt_h/2"/>
                                          </p:val>
                                        </p:tav>
                                        <p:tav tm="100000">
                                          <p:val>
                                            <p:strVal val="#ppt_y"/>
                                          </p:val>
                                        </p:tav>
                                      </p:tavLst>
                                    </p:anim>
                                  </p:childTnLst>
                                </p:cTn>
                              </p:par>
                            </p:childTnLst>
                          </p:cTn>
                        </p:par>
                        <p:par>
                          <p:cTn id="135" fill="hold">
                            <p:stCondLst>
                              <p:cond delay="13500"/>
                            </p:stCondLst>
                            <p:childTnLst>
                              <p:par>
                                <p:cTn id="136" presetClass="entr" nodeType="afterEffect" presetSubtype="1" presetID="2" grpId="26" fill="hold">
                                  <p:stCondLst>
                                    <p:cond delay="0"/>
                                  </p:stCondLst>
                                  <p:iterate type="el" backwards="0">
                                    <p:tmAbs val="0"/>
                                  </p:iterate>
                                  <p:childTnLst>
                                    <p:set>
                                      <p:cBhvr>
                                        <p:cTn id="137" fill="hold"/>
                                        <p:tgtEl>
                                          <p:spTgt spid="5735"/>
                                        </p:tgtEl>
                                        <p:attrNameLst>
                                          <p:attrName>style.visibility</p:attrName>
                                        </p:attrNameLst>
                                      </p:cBhvr>
                                      <p:to>
                                        <p:strVal val="visible"/>
                                      </p:to>
                                    </p:set>
                                    <p:anim calcmode="lin" valueType="num">
                                      <p:cBhvr>
                                        <p:cTn id="138" dur="1000" fill="hold"/>
                                        <p:tgtEl>
                                          <p:spTgt spid="5735"/>
                                        </p:tgtEl>
                                        <p:attrNameLst>
                                          <p:attrName>ppt_x</p:attrName>
                                        </p:attrNameLst>
                                      </p:cBhvr>
                                      <p:tavLst>
                                        <p:tav tm="0">
                                          <p:val>
                                            <p:strVal val="#ppt_x"/>
                                          </p:val>
                                        </p:tav>
                                        <p:tav tm="100000">
                                          <p:val>
                                            <p:strVal val="#ppt_x"/>
                                          </p:val>
                                        </p:tav>
                                      </p:tavLst>
                                    </p:anim>
                                    <p:anim calcmode="lin" valueType="num">
                                      <p:cBhvr>
                                        <p:cTn id="139" dur="1000" fill="hold"/>
                                        <p:tgtEl>
                                          <p:spTgt spid="5735"/>
                                        </p:tgtEl>
                                        <p:attrNameLst>
                                          <p:attrName>ppt_y</p:attrName>
                                        </p:attrNameLst>
                                      </p:cBhvr>
                                      <p:tavLst>
                                        <p:tav tm="0">
                                          <p:val>
                                            <p:strVal val="0-#ppt_h/2"/>
                                          </p:val>
                                        </p:tav>
                                        <p:tav tm="100000">
                                          <p:val>
                                            <p:strVal val="#ppt_y"/>
                                          </p:val>
                                        </p:tav>
                                      </p:tavLst>
                                    </p:anim>
                                  </p:childTnLst>
                                </p:cTn>
                              </p:par>
                            </p:childTnLst>
                          </p:cTn>
                        </p:par>
                        <p:par>
                          <p:cTn id="140" fill="hold">
                            <p:stCondLst>
                              <p:cond delay="14500"/>
                            </p:stCondLst>
                            <p:childTnLst>
                              <p:par>
                                <p:cTn id="141" presetClass="entr" nodeType="afterEffect" presetSubtype="1" presetID="2" grpId="27" fill="hold">
                                  <p:stCondLst>
                                    <p:cond delay="0"/>
                                  </p:stCondLst>
                                  <p:iterate type="el" backwards="0">
                                    <p:tmAbs val="0"/>
                                  </p:iterate>
                                  <p:childTnLst>
                                    <p:set>
                                      <p:cBhvr>
                                        <p:cTn id="142" fill="hold"/>
                                        <p:tgtEl>
                                          <p:spTgt spid="5736"/>
                                        </p:tgtEl>
                                        <p:attrNameLst>
                                          <p:attrName>style.visibility</p:attrName>
                                        </p:attrNameLst>
                                      </p:cBhvr>
                                      <p:to>
                                        <p:strVal val="visible"/>
                                      </p:to>
                                    </p:set>
                                    <p:anim calcmode="lin" valueType="num">
                                      <p:cBhvr>
                                        <p:cTn id="143" dur="1000" fill="hold"/>
                                        <p:tgtEl>
                                          <p:spTgt spid="5736"/>
                                        </p:tgtEl>
                                        <p:attrNameLst>
                                          <p:attrName>ppt_x</p:attrName>
                                        </p:attrNameLst>
                                      </p:cBhvr>
                                      <p:tavLst>
                                        <p:tav tm="0">
                                          <p:val>
                                            <p:strVal val="#ppt_x"/>
                                          </p:val>
                                        </p:tav>
                                        <p:tav tm="100000">
                                          <p:val>
                                            <p:strVal val="#ppt_x"/>
                                          </p:val>
                                        </p:tav>
                                      </p:tavLst>
                                    </p:anim>
                                    <p:anim calcmode="lin" valueType="num">
                                      <p:cBhvr>
                                        <p:cTn id="144" dur="1000" fill="hold"/>
                                        <p:tgtEl>
                                          <p:spTgt spid="5736"/>
                                        </p:tgtEl>
                                        <p:attrNameLst>
                                          <p:attrName>ppt_y</p:attrName>
                                        </p:attrNameLst>
                                      </p:cBhvr>
                                      <p:tavLst>
                                        <p:tav tm="0">
                                          <p:val>
                                            <p:strVal val="0-#ppt_h/2"/>
                                          </p:val>
                                        </p:tav>
                                        <p:tav tm="100000">
                                          <p:val>
                                            <p:strVal val="#ppt_y"/>
                                          </p:val>
                                        </p:tav>
                                      </p:tavLst>
                                    </p:anim>
                                  </p:childTnLst>
                                </p:cTn>
                              </p:par>
                            </p:childTnLst>
                          </p:cTn>
                        </p:par>
                        <p:par>
                          <p:cTn id="145" fill="hold">
                            <p:stCondLst>
                              <p:cond delay="15500"/>
                            </p:stCondLst>
                            <p:childTnLst>
                              <p:par>
                                <p:cTn id="146" presetClass="entr" nodeType="afterEffect" presetSubtype="1" presetID="2" grpId="28" fill="hold">
                                  <p:stCondLst>
                                    <p:cond delay="0"/>
                                  </p:stCondLst>
                                  <p:iterate type="el" backwards="0">
                                    <p:tmAbs val="0"/>
                                  </p:iterate>
                                  <p:childTnLst>
                                    <p:set>
                                      <p:cBhvr>
                                        <p:cTn id="147" fill="hold"/>
                                        <p:tgtEl>
                                          <p:spTgt spid="5737"/>
                                        </p:tgtEl>
                                        <p:attrNameLst>
                                          <p:attrName>style.visibility</p:attrName>
                                        </p:attrNameLst>
                                      </p:cBhvr>
                                      <p:to>
                                        <p:strVal val="visible"/>
                                      </p:to>
                                    </p:set>
                                    <p:anim calcmode="lin" valueType="num">
                                      <p:cBhvr>
                                        <p:cTn id="148" dur="1000" fill="hold"/>
                                        <p:tgtEl>
                                          <p:spTgt spid="5737"/>
                                        </p:tgtEl>
                                        <p:attrNameLst>
                                          <p:attrName>ppt_x</p:attrName>
                                        </p:attrNameLst>
                                      </p:cBhvr>
                                      <p:tavLst>
                                        <p:tav tm="0">
                                          <p:val>
                                            <p:strVal val="#ppt_x"/>
                                          </p:val>
                                        </p:tav>
                                        <p:tav tm="100000">
                                          <p:val>
                                            <p:strVal val="#ppt_x"/>
                                          </p:val>
                                        </p:tav>
                                      </p:tavLst>
                                    </p:anim>
                                    <p:anim calcmode="lin" valueType="num">
                                      <p:cBhvr>
                                        <p:cTn id="149" dur="1000" fill="hold"/>
                                        <p:tgtEl>
                                          <p:spTgt spid="5737"/>
                                        </p:tgtEl>
                                        <p:attrNameLst>
                                          <p:attrName>ppt_y</p:attrName>
                                        </p:attrNameLst>
                                      </p:cBhvr>
                                      <p:tavLst>
                                        <p:tav tm="0">
                                          <p:val>
                                            <p:strVal val="0-#ppt_h/2"/>
                                          </p:val>
                                        </p:tav>
                                        <p:tav tm="100000">
                                          <p:val>
                                            <p:strVal val="#ppt_y"/>
                                          </p:val>
                                        </p:tav>
                                      </p:tavLst>
                                    </p:anim>
                                  </p:childTnLst>
                                </p:cTn>
                              </p:par>
                            </p:childTnLst>
                          </p:cTn>
                        </p:par>
                        <p:par>
                          <p:cTn id="150" fill="hold">
                            <p:stCondLst>
                              <p:cond delay="16500"/>
                            </p:stCondLst>
                            <p:childTnLst>
                              <p:par>
                                <p:cTn id="151" presetClass="entr" nodeType="afterEffect" presetSubtype="1" presetID="2" grpId="29" fill="hold">
                                  <p:stCondLst>
                                    <p:cond delay="0"/>
                                  </p:stCondLst>
                                  <p:iterate type="el" backwards="0">
                                    <p:tmAbs val="0"/>
                                  </p:iterate>
                                  <p:childTnLst>
                                    <p:set>
                                      <p:cBhvr>
                                        <p:cTn id="152" fill="hold"/>
                                        <p:tgtEl>
                                          <p:spTgt spid="5738"/>
                                        </p:tgtEl>
                                        <p:attrNameLst>
                                          <p:attrName>style.visibility</p:attrName>
                                        </p:attrNameLst>
                                      </p:cBhvr>
                                      <p:to>
                                        <p:strVal val="visible"/>
                                      </p:to>
                                    </p:set>
                                    <p:anim calcmode="lin" valueType="num">
                                      <p:cBhvr>
                                        <p:cTn id="153" dur="1000" fill="hold"/>
                                        <p:tgtEl>
                                          <p:spTgt spid="5738"/>
                                        </p:tgtEl>
                                        <p:attrNameLst>
                                          <p:attrName>ppt_x</p:attrName>
                                        </p:attrNameLst>
                                      </p:cBhvr>
                                      <p:tavLst>
                                        <p:tav tm="0">
                                          <p:val>
                                            <p:strVal val="#ppt_x"/>
                                          </p:val>
                                        </p:tav>
                                        <p:tav tm="100000">
                                          <p:val>
                                            <p:strVal val="#ppt_x"/>
                                          </p:val>
                                        </p:tav>
                                      </p:tavLst>
                                    </p:anim>
                                    <p:anim calcmode="lin" valueType="num">
                                      <p:cBhvr>
                                        <p:cTn id="154" dur="1000" fill="hold"/>
                                        <p:tgtEl>
                                          <p:spTgt spid="5738"/>
                                        </p:tgtEl>
                                        <p:attrNameLst>
                                          <p:attrName>ppt_y</p:attrName>
                                        </p:attrNameLst>
                                      </p:cBhvr>
                                      <p:tavLst>
                                        <p:tav tm="0">
                                          <p:val>
                                            <p:strVal val="0-#ppt_h/2"/>
                                          </p:val>
                                        </p:tav>
                                        <p:tav tm="100000">
                                          <p:val>
                                            <p:strVal val="#ppt_y"/>
                                          </p:val>
                                        </p:tav>
                                      </p:tavLst>
                                    </p:anim>
                                  </p:childTnLst>
                                </p:cTn>
                              </p:par>
                            </p:childTnLst>
                          </p:cTn>
                        </p:par>
                        <p:par>
                          <p:cTn id="155" fill="hold">
                            <p:stCondLst>
                              <p:cond delay="17500"/>
                            </p:stCondLst>
                            <p:childTnLst>
                              <p:par>
                                <p:cTn id="156" presetClass="entr" nodeType="afterEffect" presetSubtype="1" presetID="2" grpId="30" fill="hold">
                                  <p:stCondLst>
                                    <p:cond delay="0"/>
                                  </p:stCondLst>
                                  <p:iterate type="el" backwards="0">
                                    <p:tmAbs val="0"/>
                                  </p:iterate>
                                  <p:childTnLst>
                                    <p:set>
                                      <p:cBhvr>
                                        <p:cTn id="157" fill="hold"/>
                                        <p:tgtEl>
                                          <p:spTgt spid="5739"/>
                                        </p:tgtEl>
                                        <p:attrNameLst>
                                          <p:attrName>style.visibility</p:attrName>
                                        </p:attrNameLst>
                                      </p:cBhvr>
                                      <p:to>
                                        <p:strVal val="visible"/>
                                      </p:to>
                                    </p:set>
                                    <p:anim calcmode="lin" valueType="num">
                                      <p:cBhvr>
                                        <p:cTn id="158" dur="1000" fill="hold"/>
                                        <p:tgtEl>
                                          <p:spTgt spid="5739"/>
                                        </p:tgtEl>
                                        <p:attrNameLst>
                                          <p:attrName>ppt_x</p:attrName>
                                        </p:attrNameLst>
                                      </p:cBhvr>
                                      <p:tavLst>
                                        <p:tav tm="0">
                                          <p:val>
                                            <p:strVal val="#ppt_x"/>
                                          </p:val>
                                        </p:tav>
                                        <p:tav tm="100000">
                                          <p:val>
                                            <p:strVal val="#ppt_x"/>
                                          </p:val>
                                        </p:tav>
                                      </p:tavLst>
                                    </p:anim>
                                    <p:anim calcmode="lin" valueType="num">
                                      <p:cBhvr>
                                        <p:cTn id="159" dur="1000" fill="hold"/>
                                        <p:tgtEl>
                                          <p:spTgt spid="573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723" grpId="14"/>
      <p:bldP build="whole" bldLvl="1" animBg="1" rev="0" advAuto="0" spid="5721" grpId="10"/>
      <p:bldP build="whole" bldLvl="1" animBg="1" rev="0" advAuto="0" spid="5700" grpId="6"/>
      <p:bldP build="whole" bldLvl="1" animBg="1" rev="0" advAuto="0" spid="5681" grpId="11"/>
      <p:bldP build="whole" bldLvl="1" animBg="1" rev="0" advAuto="0" spid="5735" grpId="26"/>
      <p:bldP build="whole" bldLvl="1" animBg="1" rev="0" advAuto="0" spid="5738" grpId="29"/>
      <p:bldP build="whole" bldLvl="1" animBg="1" rev="0" advAuto="0" spid="5739" grpId="30"/>
      <p:bldP build="whole" bldLvl="1" animBg="1" rev="0" advAuto="0" spid="5690" grpId="9"/>
      <p:bldP build="p" bldLvl="1" animBg="1" rev="0" advAuto="0" spid="5682" grpId="1"/>
      <p:bldP build="whole" bldLvl="1" animBg="1" rev="0" advAuto="0" spid="5736" grpId="27"/>
      <p:bldP build="whole" bldLvl="1" animBg="1" rev="0" advAuto="0" spid="5705" grpId="8"/>
      <p:bldP build="whole" bldLvl="1" animBg="1" rev="0" advAuto="0" spid="5737" grpId="28"/>
      <p:bldP build="whole" bldLvl="1" animBg="1" rev="0" advAuto="0" spid="5724" grpId="15"/>
      <p:bldP build="whole" bldLvl="1" animBg="1" rev="0" advAuto="0" spid="5695" grpId="3"/>
      <p:bldP build="whole" bldLvl="1" animBg="1" rev="0" advAuto="0" spid="5720" grpId="4"/>
      <p:bldP build="whole" bldLvl="1" animBg="1" rev="0" advAuto="0" spid="5725" grpId="16"/>
      <p:bldP build="whole" bldLvl="1" animBg="1" rev="0" advAuto="0" spid="5734" grpId="25"/>
      <p:bldP build="whole" bldLvl="1" animBg="1" rev="0" advAuto="0" spid="5710" grpId="7"/>
      <p:bldP build="whole" bldLvl="1" animBg="1" rev="0" advAuto="0" spid="5715" grpId="5"/>
      <p:bldP build="whole" bldLvl="1" animBg="1" rev="0" advAuto="0" spid="5731" grpId="22"/>
      <p:bldP build="whole" bldLvl="1" animBg="1" rev="0" advAuto="0" spid="5730" grpId="21"/>
      <p:bldP build="whole" bldLvl="1" animBg="1" rev="0" advAuto="0" spid="5722" grpId="13"/>
      <p:bldP build="whole" bldLvl="1" animBg="1" rev="0" advAuto="0" spid="5728" grpId="19"/>
      <p:bldP build="whole" bldLvl="1" animBg="1" rev="0" advAuto="0" spid="5729" grpId="20"/>
      <p:bldP build="whole" bldLvl="1" animBg="1" rev="0" advAuto="0" spid="5732" grpId="23"/>
      <p:bldP build="whole" bldLvl="1" animBg="1" rev="0" advAuto="0" spid="5752" grpId="12"/>
      <p:bldP build="whole" bldLvl="1" animBg="1" rev="0" advAuto="0" spid="5733" grpId="24"/>
      <p:bldP build="whole" bldLvl="1" animBg="1" rev="0" advAuto="0" spid="5726" grpId="17"/>
      <p:bldP build="whole" bldLvl="1" animBg="1" rev="0" advAuto="0" spid="5727" grpId="18"/>
      <p:bldP build="p" bldLvl="1" animBg="1" rev="0" advAuto="0" spid="5683" grpId="2"/>
    </p:bldLst>
  </p:timing>
</p:sld>
</file>

<file path=ppt/slides/slide8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754" name="Shape 5754"/>
          <p:cNvSpPr/>
          <p:nvPr>
            <p:ph type="body" sz="quarter" idx="1"/>
          </p:nvPr>
        </p:nvSpPr>
        <p:spPr>
          <a:prstGeom prst="rect">
            <a:avLst/>
          </a:prstGeom>
        </p:spPr>
        <p:txBody>
          <a:bodyPr/>
          <a:lstStyle/>
          <a:p>
            <a:pPr/>
            <a:r>
              <a:t>Company Product Package</a:t>
            </a:r>
          </a:p>
        </p:txBody>
      </p:sp>
      <p:sp>
        <p:nvSpPr>
          <p:cNvPr id="5755" name="Shape 5755"/>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756" name="Shape 5756"/>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5757" name="Shape 5757"/>
          <p:cNvSpPr/>
          <p:nvPr/>
        </p:nvSpPr>
        <p:spPr>
          <a:xfrm>
            <a:off x="4469174" y="3832705"/>
            <a:ext cx="3245914" cy="1631409"/>
          </a:xfrm>
          <a:prstGeom prst="ellipse">
            <a:avLst/>
          </a:prstGeom>
          <a:ln w="12700">
            <a:solidFill>
              <a:srgbClr val="D9D9D9"/>
            </a:solidFill>
            <a:prstDash val="lgDash"/>
            <a:miter/>
          </a:ln>
        </p:spPr>
        <p:txBody>
          <a:bodyPr lIns="45719" rIns="45719" anchor="ctr"/>
          <a:lstStyle/>
          <a:p>
            <a:pPr algn="ctr">
              <a:defRPr>
                <a:solidFill>
                  <a:srgbClr val="FFFFFF"/>
                </a:solidFill>
              </a:defRPr>
            </a:pPr>
          </a:p>
        </p:txBody>
      </p:sp>
      <p:sp>
        <p:nvSpPr>
          <p:cNvPr id="5758" name="Shape 5758"/>
          <p:cNvSpPr/>
          <p:nvPr/>
        </p:nvSpPr>
        <p:spPr>
          <a:xfrm>
            <a:off x="5699638" y="4452015"/>
            <a:ext cx="774725" cy="389379"/>
          </a:xfrm>
          <a:prstGeom prst="ellipse">
            <a:avLst/>
          </a:prstGeom>
          <a:solidFill>
            <a:srgbClr val="F2F2F2"/>
          </a:solidFill>
          <a:ln w="12700">
            <a:miter lim="400000"/>
          </a:ln>
        </p:spPr>
        <p:txBody>
          <a:bodyPr lIns="45719" rIns="45719" anchor="ctr"/>
          <a:lstStyle/>
          <a:p>
            <a:pPr algn="ctr">
              <a:defRPr>
                <a:solidFill>
                  <a:srgbClr val="FFFFFF"/>
                </a:solidFill>
              </a:defRPr>
            </a:pPr>
          </a:p>
        </p:txBody>
      </p:sp>
      <p:grpSp>
        <p:nvGrpSpPr>
          <p:cNvPr id="5761" name="Group 5761"/>
          <p:cNvGrpSpPr/>
          <p:nvPr/>
        </p:nvGrpSpPr>
        <p:grpSpPr>
          <a:xfrm>
            <a:off x="5709896" y="2976027"/>
            <a:ext cx="764460" cy="1713360"/>
            <a:chOff x="0" y="0"/>
            <a:chExt cx="764459" cy="1713358"/>
          </a:xfrm>
        </p:grpSpPr>
        <p:sp>
          <p:nvSpPr>
            <p:cNvPr id="5759" name="Shape 5759"/>
            <p:cNvSpPr/>
            <p:nvPr/>
          </p:nvSpPr>
          <p:spPr>
            <a:xfrm>
              <a:off x="-1" y="359174"/>
              <a:ext cx="764460" cy="135418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4136"/>
                  </a:moveTo>
                  <a:cubicBezTo>
                    <a:pt x="21600" y="1838"/>
                    <a:pt x="18245" y="0"/>
                    <a:pt x="14236" y="0"/>
                  </a:cubicBezTo>
                  <a:cubicBezTo>
                    <a:pt x="7445" y="0"/>
                    <a:pt x="7445" y="0"/>
                    <a:pt x="7445" y="0"/>
                  </a:cubicBezTo>
                  <a:cubicBezTo>
                    <a:pt x="3355" y="0"/>
                    <a:pt x="82" y="1838"/>
                    <a:pt x="0" y="4136"/>
                  </a:cubicBezTo>
                  <a:cubicBezTo>
                    <a:pt x="0" y="4136"/>
                    <a:pt x="0" y="4136"/>
                    <a:pt x="0" y="4182"/>
                  </a:cubicBezTo>
                  <a:cubicBezTo>
                    <a:pt x="0" y="9927"/>
                    <a:pt x="0" y="9927"/>
                    <a:pt x="0" y="9927"/>
                  </a:cubicBezTo>
                  <a:cubicBezTo>
                    <a:pt x="0" y="10478"/>
                    <a:pt x="818" y="10938"/>
                    <a:pt x="1882" y="10938"/>
                  </a:cubicBezTo>
                  <a:cubicBezTo>
                    <a:pt x="2864" y="10938"/>
                    <a:pt x="3682" y="10478"/>
                    <a:pt x="3682" y="9927"/>
                  </a:cubicBezTo>
                  <a:cubicBezTo>
                    <a:pt x="3682" y="8732"/>
                    <a:pt x="3682" y="8732"/>
                    <a:pt x="3682" y="8732"/>
                  </a:cubicBezTo>
                  <a:cubicBezTo>
                    <a:pt x="3682" y="7767"/>
                    <a:pt x="3682" y="7767"/>
                    <a:pt x="3682" y="7767"/>
                  </a:cubicBezTo>
                  <a:cubicBezTo>
                    <a:pt x="3682" y="4596"/>
                    <a:pt x="3682" y="4596"/>
                    <a:pt x="3682" y="4596"/>
                  </a:cubicBezTo>
                  <a:cubicBezTo>
                    <a:pt x="3682" y="4366"/>
                    <a:pt x="4009" y="4182"/>
                    <a:pt x="4336" y="4182"/>
                  </a:cubicBezTo>
                  <a:cubicBezTo>
                    <a:pt x="4745" y="4182"/>
                    <a:pt x="5073" y="4366"/>
                    <a:pt x="5073" y="4596"/>
                  </a:cubicBezTo>
                  <a:cubicBezTo>
                    <a:pt x="5073" y="8134"/>
                    <a:pt x="5073" y="8134"/>
                    <a:pt x="5073" y="8134"/>
                  </a:cubicBezTo>
                  <a:cubicBezTo>
                    <a:pt x="5073" y="8732"/>
                    <a:pt x="5073" y="8732"/>
                    <a:pt x="5073" y="8732"/>
                  </a:cubicBezTo>
                  <a:cubicBezTo>
                    <a:pt x="5073" y="10846"/>
                    <a:pt x="5073" y="10846"/>
                    <a:pt x="5073" y="10846"/>
                  </a:cubicBezTo>
                  <a:cubicBezTo>
                    <a:pt x="5073" y="11627"/>
                    <a:pt x="5073" y="11627"/>
                    <a:pt x="5073" y="11627"/>
                  </a:cubicBezTo>
                  <a:cubicBezTo>
                    <a:pt x="5073" y="20313"/>
                    <a:pt x="5073" y="20313"/>
                    <a:pt x="5073" y="20313"/>
                  </a:cubicBezTo>
                  <a:cubicBezTo>
                    <a:pt x="5073" y="21049"/>
                    <a:pt x="6055" y="21600"/>
                    <a:pt x="7364" y="21600"/>
                  </a:cubicBezTo>
                  <a:cubicBezTo>
                    <a:pt x="8591" y="21600"/>
                    <a:pt x="9655" y="21049"/>
                    <a:pt x="9655" y="20313"/>
                  </a:cubicBezTo>
                  <a:cubicBezTo>
                    <a:pt x="9655" y="11627"/>
                    <a:pt x="9655" y="11627"/>
                    <a:pt x="9655" y="11627"/>
                  </a:cubicBezTo>
                  <a:cubicBezTo>
                    <a:pt x="12027" y="11627"/>
                    <a:pt x="12027" y="11627"/>
                    <a:pt x="12027" y="11627"/>
                  </a:cubicBezTo>
                  <a:cubicBezTo>
                    <a:pt x="12027" y="20313"/>
                    <a:pt x="12027" y="20313"/>
                    <a:pt x="12027" y="20313"/>
                  </a:cubicBezTo>
                  <a:cubicBezTo>
                    <a:pt x="12027" y="21049"/>
                    <a:pt x="13009" y="21600"/>
                    <a:pt x="14318" y="21600"/>
                  </a:cubicBezTo>
                  <a:cubicBezTo>
                    <a:pt x="15545" y="21600"/>
                    <a:pt x="16609" y="21049"/>
                    <a:pt x="16609" y="20313"/>
                  </a:cubicBezTo>
                  <a:cubicBezTo>
                    <a:pt x="16609" y="11627"/>
                    <a:pt x="16609" y="11627"/>
                    <a:pt x="16609" y="11627"/>
                  </a:cubicBezTo>
                  <a:cubicBezTo>
                    <a:pt x="16609" y="10846"/>
                    <a:pt x="16609" y="10846"/>
                    <a:pt x="16609" y="10846"/>
                  </a:cubicBezTo>
                  <a:cubicBezTo>
                    <a:pt x="16609" y="8732"/>
                    <a:pt x="16609" y="8732"/>
                    <a:pt x="16609" y="8732"/>
                  </a:cubicBezTo>
                  <a:cubicBezTo>
                    <a:pt x="16609" y="8134"/>
                    <a:pt x="16609" y="8134"/>
                    <a:pt x="16609" y="8134"/>
                  </a:cubicBezTo>
                  <a:cubicBezTo>
                    <a:pt x="16609" y="4596"/>
                    <a:pt x="16609" y="4596"/>
                    <a:pt x="16609" y="4596"/>
                  </a:cubicBezTo>
                  <a:cubicBezTo>
                    <a:pt x="16609" y="4366"/>
                    <a:pt x="16936" y="4182"/>
                    <a:pt x="17264" y="4182"/>
                  </a:cubicBezTo>
                  <a:cubicBezTo>
                    <a:pt x="17673" y="4182"/>
                    <a:pt x="18000" y="4366"/>
                    <a:pt x="18000" y="4596"/>
                  </a:cubicBezTo>
                  <a:cubicBezTo>
                    <a:pt x="18000" y="7767"/>
                    <a:pt x="18000" y="7767"/>
                    <a:pt x="18000" y="7767"/>
                  </a:cubicBezTo>
                  <a:cubicBezTo>
                    <a:pt x="18000" y="8732"/>
                    <a:pt x="18000" y="8732"/>
                    <a:pt x="18000" y="8732"/>
                  </a:cubicBezTo>
                  <a:cubicBezTo>
                    <a:pt x="18000" y="9927"/>
                    <a:pt x="18000" y="9927"/>
                    <a:pt x="18000" y="9927"/>
                  </a:cubicBezTo>
                  <a:cubicBezTo>
                    <a:pt x="18000" y="10478"/>
                    <a:pt x="18818" y="10938"/>
                    <a:pt x="19800" y="10938"/>
                  </a:cubicBezTo>
                  <a:cubicBezTo>
                    <a:pt x="20782" y="10938"/>
                    <a:pt x="21600" y="10478"/>
                    <a:pt x="21600" y="9927"/>
                  </a:cubicBezTo>
                  <a:cubicBezTo>
                    <a:pt x="21600" y="4182"/>
                    <a:pt x="21600" y="4182"/>
                    <a:pt x="21600" y="4182"/>
                  </a:cubicBezTo>
                  <a:cubicBezTo>
                    <a:pt x="21600" y="4136"/>
                    <a:pt x="21600" y="4136"/>
                    <a:pt x="21600" y="4136"/>
                  </a:cubicBezTo>
                  <a:close/>
                </a:path>
              </a:pathLst>
            </a:custGeom>
            <a:solidFill>
              <a:srgbClr val="F23B48"/>
            </a:solidFill>
            <a:ln w="12700" cap="flat">
              <a:noFill/>
              <a:miter lim="400000"/>
            </a:ln>
            <a:effectLst/>
          </p:spPr>
          <p:txBody>
            <a:bodyPr wrap="square" lIns="45719" tIns="45719" rIns="45719" bIns="45719" numCol="1" anchor="t">
              <a:noAutofit/>
            </a:bodyPr>
            <a:lstStyle/>
            <a:p>
              <a:pPr/>
            </a:p>
          </p:txBody>
        </p:sp>
        <p:sp>
          <p:nvSpPr>
            <p:cNvPr id="5760" name="Shape 5760"/>
            <p:cNvSpPr/>
            <p:nvPr/>
          </p:nvSpPr>
          <p:spPr>
            <a:xfrm>
              <a:off x="228124" y="0"/>
              <a:ext cx="306999" cy="304571"/>
            </a:xfrm>
            <a:prstGeom prst="ellipse">
              <a:avLst/>
            </a:prstGeom>
            <a:solidFill>
              <a:srgbClr val="F23B48"/>
            </a:solidFill>
            <a:ln w="12700" cap="flat">
              <a:noFill/>
              <a:miter lim="400000"/>
            </a:ln>
            <a:effectLst/>
          </p:spPr>
          <p:txBody>
            <a:bodyPr wrap="square" lIns="45719" tIns="45719" rIns="45719" bIns="45719" numCol="1" anchor="t">
              <a:noAutofit/>
            </a:bodyPr>
            <a:lstStyle/>
            <a:p>
              <a:pPr/>
            </a:p>
          </p:txBody>
        </p:sp>
      </p:grpSp>
      <p:grpSp>
        <p:nvGrpSpPr>
          <p:cNvPr id="5764" name="Group 5764"/>
          <p:cNvGrpSpPr/>
          <p:nvPr/>
        </p:nvGrpSpPr>
        <p:grpSpPr>
          <a:xfrm>
            <a:off x="7771811" y="3585167"/>
            <a:ext cx="492678" cy="1104221"/>
            <a:chOff x="0" y="0"/>
            <a:chExt cx="492677" cy="1104219"/>
          </a:xfrm>
        </p:grpSpPr>
        <p:sp>
          <p:nvSpPr>
            <p:cNvPr id="5762" name="Shape 5762"/>
            <p:cNvSpPr/>
            <p:nvPr/>
          </p:nvSpPr>
          <p:spPr>
            <a:xfrm>
              <a:off x="0" y="231479"/>
              <a:ext cx="492678" cy="8727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4136"/>
                  </a:moveTo>
                  <a:cubicBezTo>
                    <a:pt x="21600" y="1838"/>
                    <a:pt x="18245" y="0"/>
                    <a:pt x="14236" y="0"/>
                  </a:cubicBezTo>
                  <a:cubicBezTo>
                    <a:pt x="7445" y="0"/>
                    <a:pt x="7445" y="0"/>
                    <a:pt x="7445" y="0"/>
                  </a:cubicBezTo>
                  <a:cubicBezTo>
                    <a:pt x="3355" y="0"/>
                    <a:pt x="82" y="1838"/>
                    <a:pt x="0" y="4136"/>
                  </a:cubicBezTo>
                  <a:cubicBezTo>
                    <a:pt x="0" y="4136"/>
                    <a:pt x="0" y="4136"/>
                    <a:pt x="0" y="4182"/>
                  </a:cubicBezTo>
                  <a:cubicBezTo>
                    <a:pt x="0" y="9927"/>
                    <a:pt x="0" y="9927"/>
                    <a:pt x="0" y="9927"/>
                  </a:cubicBezTo>
                  <a:cubicBezTo>
                    <a:pt x="0" y="10478"/>
                    <a:pt x="818" y="10938"/>
                    <a:pt x="1882" y="10938"/>
                  </a:cubicBezTo>
                  <a:cubicBezTo>
                    <a:pt x="2864" y="10938"/>
                    <a:pt x="3682" y="10478"/>
                    <a:pt x="3682" y="9927"/>
                  </a:cubicBezTo>
                  <a:cubicBezTo>
                    <a:pt x="3682" y="8732"/>
                    <a:pt x="3682" y="8732"/>
                    <a:pt x="3682" y="8732"/>
                  </a:cubicBezTo>
                  <a:cubicBezTo>
                    <a:pt x="3682" y="7767"/>
                    <a:pt x="3682" y="7767"/>
                    <a:pt x="3682" y="7767"/>
                  </a:cubicBezTo>
                  <a:cubicBezTo>
                    <a:pt x="3682" y="4596"/>
                    <a:pt x="3682" y="4596"/>
                    <a:pt x="3682" y="4596"/>
                  </a:cubicBezTo>
                  <a:cubicBezTo>
                    <a:pt x="3682" y="4366"/>
                    <a:pt x="4009" y="4182"/>
                    <a:pt x="4336" y="4182"/>
                  </a:cubicBezTo>
                  <a:cubicBezTo>
                    <a:pt x="4745" y="4182"/>
                    <a:pt x="5073" y="4366"/>
                    <a:pt x="5073" y="4596"/>
                  </a:cubicBezTo>
                  <a:cubicBezTo>
                    <a:pt x="5073" y="8134"/>
                    <a:pt x="5073" y="8134"/>
                    <a:pt x="5073" y="8134"/>
                  </a:cubicBezTo>
                  <a:cubicBezTo>
                    <a:pt x="5073" y="8732"/>
                    <a:pt x="5073" y="8732"/>
                    <a:pt x="5073" y="8732"/>
                  </a:cubicBezTo>
                  <a:cubicBezTo>
                    <a:pt x="5073" y="10846"/>
                    <a:pt x="5073" y="10846"/>
                    <a:pt x="5073" y="10846"/>
                  </a:cubicBezTo>
                  <a:cubicBezTo>
                    <a:pt x="5073" y="11627"/>
                    <a:pt x="5073" y="11627"/>
                    <a:pt x="5073" y="11627"/>
                  </a:cubicBezTo>
                  <a:cubicBezTo>
                    <a:pt x="5073" y="20313"/>
                    <a:pt x="5073" y="20313"/>
                    <a:pt x="5073" y="20313"/>
                  </a:cubicBezTo>
                  <a:cubicBezTo>
                    <a:pt x="5073" y="21049"/>
                    <a:pt x="6055" y="21600"/>
                    <a:pt x="7364" y="21600"/>
                  </a:cubicBezTo>
                  <a:cubicBezTo>
                    <a:pt x="8591" y="21600"/>
                    <a:pt x="9655" y="21049"/>
                    <a:pt x="9655" y="20313"/>
                  </a:cubicBezTo>
                  <a:cubicBezTo>
                    <a:pt x="9655" y="11627"/>
                    <a:pt x="9655" y="11627"/>
                    <a:pt x="9655" y="11627"/>
                  </a:cubicBezTo>
                  <a:cubicBezTo>
                    <a:pt x="12027" y="11627"/>
                    <a:pt x="12027" y="11627"/>
                    <a:pt x="12027" y="11627"/>
                  </a:cubicBezTo>
                  <a:cubicBezTo>
                    <a:pt x="12027" y="20313"/>
                    <a:pt x="12027" y="20313"/>
                    <a:pt x="12027" y="20313"/>
                  </a:cubicBezTo>
                  <a:cubicBezTo>
                    <a:pt x="12027" y="21049"/>
                    <a:pt x="13009" y="21600"/>
                    <a:pt x="14318" y="21600"/>
                  </a:cubicBezTo>
                  <a:cubicBezTo>
                    <a:pt x="15545" y="21600"/>
                    <a:pt x="16609" y="21049"/>
                    <a:pt x="16609" y="20313"/>
                  </a:cubicBezTo>
                  <a:cubicBezTo>
                    <a:pt x="16609" y="11627"/>
                    <a:pt x="16609" y="11627"/>
                    <a:pt x="16609" y="11627"/>
                  </a:cubicBezTo>
                  <a:cubicBezTo>
                    <a:pt x="16609" y="10846"/>
                    <a:pt x="16609" y="10846"/>
                    <a:pt x="16609" y="10846"/>
                  </a:cubicBezTo>
                  <a:cubicBezTo>
                    <a:pt x="16609" y="8732"/>
                    <a:pt x="16609" y="8732"/>
                    <a:pt x="16609" y="8732"/>
                  </a:cubicBezTo>
                  <a:cubicBezTo>
                    <a:pt x="16609" y="8134"/>
                    <a:pt x="16609" y="8134"/>
                    <a:pt x="16609" y="8134"/>
                  </a:cubicBezTo>
                  <a:cubicBezTo>
                    <a:pt x="16609" y="4596"/>
                    <a:pt x="16609" y="4596"/>
                    <a:pt x="16609" y="4596"/>
                  </a:cubicBezTo>
                  <a:cubicBezTo>
                    <a:pt x="16609" y="4366"/>
                    <a:pt x="16936" y="4182"/>
                    <a:pt x="17264" y="4182"/>
                  </a:cubicBezTo>
                  <a:cubicBezTo>
                    <a:pt x="17673" y="4182"/>
                    <a:pt x="18000" y="4366"/>
                    <a:pt x="18000" y="4596"/>
                  </a:cubicBezTo>
                  <a:cubicBezTo>
                    <a:pt x="18000" y="7767"/>
                    <a:pt x="18000" y="7767"/>
                    <a:pt x="18000" y="7767"/>
                  </a:cubicBezTo>
                  <a:cubicBezTo>
                    <a:pt x="18000" y="8732"/>
                    <a:pt x="18000" y="8732"/>
                    <a:pt x="18000" y="8732"/>
                  </a:cubicBezTo>
                  <a:cubicBezTo>
                    <a:pt x="18000" y="9927"/>
                    <a:pt x="18000" y="9927"/>
                    <a:pt x="18000" y="9927"/>
                  </a:cubicBezTo>
                  <a:cubicBezTo>
                    <a:pt x="18000" y="10478"/>
                    <a:pt x="18818" y="10938"/>
                    <a:pt x="19800" y="10938"/>
                  </a:cubicBezTo>
                  <a:cubicBezTo>
                    <a:pt x="20782" y="10938"/>
                    <a:pt x="21600" y="10478"/>
                    <a:pt x="21600" y="9927"/>
                  </a:cubicBezTo>
                  <a:cubicBezTo>
                    <a:pt x="21600" y="4182"/>
                    <a:pt x="21600" y="4182"/>
                    <a:pt x="21600" y="4182"/>
                  </a:cubicBezTo>
                  <a:cubicBezTo>
                    <a:pt x="21600" y="4136"/>
                    <a:pt x="21600" y="4136"/>
                    <a:pt x="21600" y="4136"/>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5763" name="Shape 5763"/>
            <p:cNvSpPr/>
            <p:nvPr/>
          </p:nvSpPr>
          <p:spPr>
            <a:xfrm>
              <a:off x="147021" y="0"/>
              <a:ext cx="197853" cy="196289"/>
            </a:xfrm>
            <a:prstGeom prst="ellipse">
              <a:avLst/>
            </a:prstGeom>
            <a:solidFill>
              <a:srgbClr val="99AEBA"/>
            </a:solidFill>
            <a:ln w="12700" cap="flat">
              <a:noFill/>
              <a:miter lim="400000"/>
            </a:ln>
            <a:effectLst/>
          </p:spPr>
          <p:txBody>
            <a:bodyPr wrap="square" lIns="45719" tIns="45719" rIns="45719" bIns="45719" numCol="1" anchor="t">
              <a:noAutofit/>
            </a:bodyPr>
            <a:lstStyle/>
            <a:p>
              <a:pPr/>
            </a:p>
          </p:txBody>
        </p:sp>
      </p:grpSp>
      <p:grpSp>
        <p:nvGrpSpPr>
          <p:cNvPr id="5767" name="Group 5767"/>
          <p:cNvGrpSpPr/>
          <p:nvPr/>
        </p:nvGrpSpPr>
        <p:grpSpPr>
          <a:xfrm>
            <a:off x="3927513" y="3585167"/>
            <a:ext cx="492678" cy="1104221"/>
            <a:chOff x="0" y="0"/>
            <a:chExt cx="492677" cy="1104219"/>
          </a:xfrm>
        </p:grpSpPr>
        <p:sp>
          <p:nvSpPr>
            <p:cNvPr id="5765" name="Shape 5765"/>
            <p:cNvSpPr/>
            <p:nvPr/>
          </p:nvSpPr>
          <p:spPr>
            <a:xfrm flipH="1">
              <a:off x="0" y="231479"/>
              <a:ext cx="492678" cy="8727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4136"/>
                  </a:moveTo>
                  <a:cubicBezTo>
                    <a:pt x="21600" y="1838"/>
                    <a:pt x="18245" y="0"/>
                    <a:pt x="14236" y="0"/>
                  </a:cubicBezTo>
                  <a:cubicBezTo>
                    <a:pt x="7445" y="0"/>
                    <a:pt x="7445" y="0"/>
                    <a:pt x="7445" y="0"/>
                  </a:cubicBezTo>
                  <a:cubicBezTo>
                    <a:pt x="3355" y="0"/>
                    <a:pt x="82" y="1838"/>
                    <a:pt x="0" y="4136"/>
                  </a:cubicBezTo>
                  <a:cubicBezTo>
                    <a:pt x="0" y="4136"/>
                    <a:pt x="0" y="4136"/>
                    <a:pt x="0" y="4182"/>
                  </a:cubicBezTo>
                  <a:cubicBezTo>
                    <a:pt x="0" y="9927"/>
                    <a:pt x="0" y="9927"/>
                    <a:pt x="0" y="9927"/>
                  </a:cubicBezTo>
                  <a:cubicBezTo>
                    <a:pt x="0" y="10478"/>
                    <a:pt x="818" y="10938"/>
                    <a:pt x="1882" y="10938"/>
                  </a:cubicBezTo>
                  <a:cubicBezTo>
                    <a:pt x="2864" y="10938"/>
                    <a:pt x="3682" y="10478"/>
                    <a:pt x="3682" y="9927"/>
                  </a:cubicBezTo>
                  <a:cubicBezTo>
                    <a:pt x="3682" y="8732"/>
                    <a:pt x="3682" y="8732"/>
                    <a:pt x="3682" y="8732"/>
                  </a:cubicBezTo>
                  <a:cubicBezTo>
                    <a:pt x="3682" y="7767"/>
                    <a:pt x="3682" y="7767"/>
                    <a:pt x="3682" y="7767"/>
                  </a:cubicBezTo>
                  <a:cubicBezTo>
                    <a:pt x="3682" y="4596"/>
                    <a:pt x="3682" y="4596"/>
                    <a:pt x="3682" y="4596"/>
                  </a:cubicBezTo>
                  <a:cubicBezTo>
                    <a:pt x="3682" y="4366"/>
                    <a:pt x="4009" y="4182"/>
                    <a:pt x="4336" y="4182"/>
                  </a:cubicBezTo>
                  <a:cubicBezTo>
                    <a:pt x="4745" y="4182"/>
                    <a:pt x="5073" y="4366"/>
                    <a:pt x="5073" y="4596"/>
                  </a:cubicBezTo>
                  <a:cubicBezTo>
                    <a:pt x="5073" y="8134"/>
                    <a:pt x="5073" y="8134"/>
                    <a:pt x="5073" y="8134"/>
                  </a:cubicBezTo>
                  <a:cubicBezTo>
                    <a:pt x="5073" y="8732"/>
                    <a:pt x="5073" y="8732"/>
                    <a:pt x="5073" y="8732"/>
                  </a:cubicBezTo>
                  <a:cubicBezTo>
                    <a:pt x="5073" y="10846"/>
                    <a:pt x="5073" y="10846"/>
                    <a:pt x="5073" y="10846"/>
                  </a:cubicBezTo>
                  <a:cubicBezTo>
                    <a:pt x="5073" y="11627"/>
                    <a:pt x="5073" y="11627"/>
                    <a:pt x="5073" y="11627"/>
                  </a:cubicBezTo>
                  <a:cubicBezTo>
                    <a:pt x="5073" y="20313"/>
                    <a:pt x="5073" y="20313"/>
                    <a:pt x="5073" y="20313"/>
                  </a:cubicBezTo>
                  <a:cubicBezTo>
                    <a:pt x="5073" y="21049"/>
                    <a:pt x="6055" y="21600"/>
                    <a:pt x="7364" y="21600"/>
                  </a:cubicBezTo>
                  <a:cubicBezTo>
                    <a:pt x="8591" y="21600"/>
                    <a:pt x="9655" y="21049"/>
                    <a:pt x="9655" y="20313"/>
                  </a:cubicBezTo>
                  <a:cubicBezTo>
                    <a:pt x="9655" y="11627"/>
                    <a:pt x="9655" y="11627"/>
                    <a:pt x="9655" y="11627"/>
                  </a:cubicBezTo>
                  <a:cubicBezTo>
                    <a:pt x="12027" y="11627"/>
                    <a:pt x="12027" y="11627"/>
                    <a:pt x="12027" y="11627"/>
                  </a:cubicBezTo>
                  <a:cubicBezTo>
                    <a:pt x="12027" y="20313"/>
                    <a:pt x="12027" y="20313"/>
                    <a:pt x="12027" y="20313"/>
                  </a:cubicBezTo>
                  <a:cubicBezTo>
                    <a:pt x="12027" y="21049"/>
                    <a:pt x="13009" y="21600"/>
                    <a:pt x="14318" y="21600"/>
                  </a:cubicBezTo>
                  <a:cubicBezTo>
                    <a:pt x="15545" y="21600"/>
                    <a:pt x="16609" y="21049"/>
                    <a:pt x="16609" y="20313"/>
                  </a:cubicBezTo>
                  <a:cubicBezTo>
                    <a:pt x="16609" y="11627"/>
                    <a:pt x="16609" y="11627"/>
                    <a:pt x="16609" y="11627"/>
                  </a:cubicBezTo>
                  <a:cubicBezTo>
                    <a:pt x="16609" y="10846"/>
                    <a:pt x="16609" y="10846"/>
                    <a:pt x="16609" y="10846"/>
                  </a:cubicBezTo>
                  <a:cubicBezTo>
                    <a:pt x="16609" y="8732"/>
                    <a:pt x="16609" y="8732"/>
                    <a:pt x="16609" y="8732"/>
                  </a:cubicBezTo>
                  <a:cubicBezTo>
                    <a:pt x="16609" y="8134"/>
                    <a:pt x="16609" y="8134"/>
                    <a:pt x="16609" y="8134"/>
                  </a:cubicBezTo>
                  <a:cubicBezTo>
                    <a:pt x="16609" y="4596"/>
                    <a:pt x="16609" y="4596"/>
                    <a:pt x="16609" y="4596"/>
                  </a:cubicBezTo>
                  <a:cubicBezTo>
                    <a:pt x="16609" y="4366"/>
                    <a:pt x="16936" y="4182"/>
                    <a:pt x="17264" y="4182"/>
                  </a:cubicBezTo>
                  <a:cubicBezTo>
                    <a:pt x="17673" y="4182"/>
                    <a:pt x="18000" y="4366"/>
                    <a:pt x="18000" y="4596"/>
                  </a:cubicBezTo>
                  <a:cubicBezTo>
                    <a:pt x="18000" y="7767"/>
                    <a:pt x="18000" y="7767"/>
                    <a:pt x="18000" y="7767"/>
                  </a:cubicBezTo>
                  <a:cubicBezTo>
                    <a:pt x="18000" y="8732"/>
                    <a:pt x="18000" y="8732"/>
                    <a:pt x="18000" y="8732"/>
                  </a:cubicBezTo>
                  <a:cubicBezTo>
                    <a:pt x="18000" y="9927"/>
                    <a:pt x="18000" y="9927"/>
                    <a:pt x="18000" y="9927"/>
                  </a:cubicBezTo>
                  <a:cubicBezTo>
                    <a:pt x="18000" y="10478"/>
                    <a:pt x="18818" y="10938"/>
                    <a:pt x="19800" y="10938"/>
                  </a:cubicBezTo>
                  <a:cubicBezTo>
                    <a:pt x="20782" y="10938"/>
                    <a:pt x="21600" y="10478"/>
                    <a:pt x="21600" y="9927"/>
                  </a:cubicBezTo>
                  <a:cubicBezTo>
                    <a:pt x="21600" y="4182"/>
                    <a:pt x="21600" y="4182"/>
                    <a:pt x="21600" y="4182"/>
                  </a:cubicBezTo>
                  <a:cubicBezTo>
                    <a:pt x="21600" y="4136"/>
                    <a:pt x="21600" y="4136"/>
                    <a:pt x="21600" y="4136"/>
                  </a:cubicBezTo>
                  <a:close/>
                </a:path>
              </a:pathLst>
            </a:custGeom>
            <a:solidFill>
              <a:srgbClr val="495D6B"/>
            </a:solidFill>
            <a:ln w="12700" cap="flat">
              <a:noFill/>
              <a:miter lim="400000"/>
            </a:ln>
            <a:effectLst/>
          </p:spPr>
          <p:txBody>
            <a:bodyPr wrap="square" lIns="45719" tIns="45719" rIns="45719" bIns="45719" numCol="1" anchor="t">
              <a:noAutofit/>
            </a:bodyPr>
            <a:lstStyle/>
            <a:p>
              <a:pPr/>
            </a:p>
          </p:txBody>
        </p:sp>
        <p:sp>
          <p:nvSpPr>
            <p:cNvPr id="5766" name="Shape 5766"/>
            <p:cNvSpPr/>
            <p:nvPr/>
          </p:nvSpPr>
          <p:spPr>
            <a:xfrm flipH="1">
              <a:off x="147803" y="0"/>
              <a:ext cx="197853" cy="196289"/>
            </a:xfrm>
            <a:prstGeom prst="ellipse">
              <a:avLst/>
            </a:prstGeom>
            <a:solidFill>
              <a:srgbClr val="495D6B"/>
            </a:solidFill>
            <a:ln w="12700" cap="flat">
              <a:noFill/>
              <a:miter lim="400000"/>
            </a:ln>
            <a:effectLst/>
          </p:spPr>
          <p:txBody>
            <a:bodyPr wrap="square" lIns="45719" tIns="45719" rIns="45719" bIns="45719" numCol="1" anchor="t">
              <a:noAutofit/>
            </a:bodyPr>
            <a:lstStyle/>
            <a:p>
              <a:pPr/>
            </a:p>
          </p:txBody>
        </p:sp>
      </p:grpSp>
      <p:grpSp>
        <p:nvGrpSpPr>
          <p:cNvPr id="5770" name="Group 5770"/>
          <p:cNvGrpSpPr/>
          <p:nvPr/>
        </p:nvGrpSpPr>
        <p:grpSpPr>
          <a:xfrm>
            <a:off x="6912005" y="4479697"/>
            <a:ext cx="492678" cy="1104220"/>
            <a:chOff x="0" y="0"/>
            <a:chExt cx="492677" cy="1104219"/>
          </a:xfrm>
        </p:grpSpPr>
        <p:sp>
          <p:nvSpPr>
            <p:cNvPr id="5768" name="Shape 5768"/>
            <p:cNvSpPr/>
            <p:nvPr/>
          </p:nvSpPr>
          <p:spPr>
            <a:xfrm>
              <a:off x="0" y="231479"/>
              <a:ext cx="492678" cy="8727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4136"/>
                  </a:moveTo>
                  <a:cubicBezTo>
                    <a:pt x="21600" y="1838"/>
                    <a:pt x="18245" y="0"/>
                    <a:pt x="14236" y="0"/>
                  </a:cubicBezTo>
                  <a:cubicBezTo>
                    <a:pt x="7445" y="0"/>
                    <a:pt x="7445" y="0"/>
                    <a:pt x="7445" y="0"/>
                  </a:cubicBezTo>
                  <a:cubicBezTo>
                    <a:pt x="3355" y="0"/>
                    <a:pt x="82" y="1838"/>
                    <a:pt x="0" y="4136"/>
                  </a:cubicBezTo>
                  <a:cubicBezTo>
                    <a:pt x="0" y="4136"/>
                    <a:pt x="0" y="4136"/>
                    <a:pt x="0" y="4182"/>
                  </a:cubicBezTo>
                  <a:cubicBezTo>
                    <a:pt x="0" y="9927"/>
                    <a:pt x="0" y="9927"/>
                    <a:pt x="0" y="9927"/>
                  </a:cubicBezTo>
                  <a:cubicBezTo>
                    <a:pt x="0" y="10478"/>
                    <a:pt x="818" y="10938"/>
                    <a:pt x="1882" y="10938"/>
                  </a:cubicBezTo>
                  <a:cubicBezTo>
                    <a:pt x="2864" y="10938"/>
                    <a:pt x="3682" y="10478"/>
                    <a:pt x="3682" y="9927"/>
                  </a:cubicBezTo>
                  <a:cubicBezTo>
                    <a:pt x="3682" y="8732"/>
                    <a:pt x="3682" y="8732"/>
                    <a:pt x="3682" y="8732"/>
                  </a:cubicBezTo>
                  <a:cubicBezTo>
                    <a:pt x="3682" y="7767"/>
                    <a:pt x="3682" y="7767"/>
                    <a:pt x="3682" y="7767"/>
                  </a:cubicBezTo>
                  <a:cubicBezTo>
                    <a:pt x="3682" y="4596"/>
                    <a:pt x="3682" y="4596"/>
                    <a:pt x="3682" y="4596"/>
                  </a:cubicBezTo>
                  <a:cubicBezTo>
                    <a:pt x="3682" y="4366"/>
                    <a:pt x="4009" y="4182"/>
                    <a:pt x="4336" y="4182"/>
                  </a:cubicBezTo>
                  <a:cubicBezTo>
                    <a:pt x="4745" y="4182"/>
                    <a:pt x="5073" y="4366"/>
                    <a:pt x="5073" y="4596"/>
                  </a:cubicBezTo>
                  <a:cubicBezTo>
                    <a:pt x="5073" y="8134"/>
                    <a:pt x="5073" y="8134"/>
                    <a:pt x="5073" y="8134"/>
                  </a:cubicBezTo>
                  <a:cubicBezTo>
                    <a:pt x="5073" y="8732"/>
                    <a:pt x="5073" y="8732"/>
                    <a:pt x="5073" y="8732"/>
                  </a:cubicBezTo>
                  <a:cubicBezTo>
                    <a:pt x="5073" y="10846"/>
                    <a:pt x="5073" y="10846"/>
                    <a:pt x="5073" y="10846"/>
                  </a:cubicBezTo>
                  <a:cubicBezTo>
                    <a:pt x="5073" y="11627"/>
                    <a:pt x="5073" y="11627"/>
                    <a:pt x="5073" y="11627"/>
                  </a:cubicBezTo>
                  <a:cubicBezTo>
                    <a:pt x="5073" y="20313"/>
                    <a:pt x="5073" y="20313"/>
                    <a:pt x="5073" y="20313"/>
                  </a:cubicBezTo>
                  <a:cubicBezTo>
                    <a:pt x="5073" y="21049"/>
                    <a:pt x="6055" y="21600"/>
                    <a:pt x="7364" y="21600"/>
                  </a:cubicBezTo>
                  <a:cubicBezTo>
                    <a:pt x="8591" y="21600"/>
                    <a:pt x="9655" y="21049"/>
                    <a:pt x="9655" y="20313"/>
                  </a:cubicBezTo>
                  <a:cubicBezTo>
                    <a:pt x="9655" y="11627"/>
                    <a:pt x="9655" y="11627"/>
                    <a:pt x="9655" y="11627"/>
                  </a:cubicBezTo>
                  <a:cubicBezTo>
                    <a:pt x="12027" y="11627"/>
                    <a:pt x="12027" y="11627"/>
                    <a:pt x="12027" y="11627"/>
                  </a:cubicBezTo>
                  <a:cubicBezTo>
                    <a:pt x="12027" y="20313"/>
                    <a:pt x="12027" y="20313"/>
                    <a:pt x="12027" y="20313"/>
                  </a:cubicBezTo>
                  <a:cubicBezTo>
                    <a:pt x="12027" y="21049"/>
                    <a:pt x="13009" y="21600"/>
                    <a:pt x="14318" y="21600"/>
                  </a:cubicBezTo>
                  <a:cubicBezTo>
                    <a:pt x="15545" y="21600"/>
                    <a:pt x="16609" y="21049"/>
                    <a:pt x="16609" y="20313"/>
                  </a:cubicBezTo>
                  <a:cubicBezTo>
                    <a:pt x="16609" y="11627"/>
                    <a:pt x="16609" y="11627"/>
                    <a:pt x="16609" y="11627"/>
                  </a:cubicBezTo>
                  <a:cubicBezTo>
                    <a:pt x="16609" y="10846"/>
                    <a:pt x="16609" y="10846"/>
                    <a:pt x="16609" y="10846"/>
                  </a:cubicBezTo>
                  <a:cubicBezTo>
                    <a:pt x="16609" y="8732"/>
                    <a:pt x="16609" y="8732"/>
                    <a:pt x="16609" y="8732"/>
                  </a:cubicBezTo>
                  <a:cubicBezTo>
                    <a:pt x="16609" y="8134"/>
                    <a:pt x="16609" y="8134"/>
                    <a:pt x="16609" y="8134"/>
                  </a:cubicBezTo>
                  <a:cubicBezTo>
                    <a:pt x="16609" y="4596"/>
                    <a:pt x="16609" y="4596"/>
                    <a:pt x="16609" y="4596"/>
                  </a:cubicBezTo>
                  <a:cubicBezTo>
                    <a:pt x="16609" y="4366"/>
                    <a:pt x="16936" y="4182"/>
                    <a:pt x="17264" y="4182"/>
                  </a:cubicBezTo>
                  <a:cubicBezTo>
                    <a:pt x="17673" y="4182"/>
                    <a:pt x="18000" y="4366"/>
                    <a:pt x="18000" y="4596"/>
                  </a:cubicBezTo>
                  <a:cubicBezTo>
                    <a:pt x="18000" y="7767"/>
                    <a:pt x="18000" y="7767"/>
                    <a:pt x="18000" y="7767"/>
                  </a:cubicBezTo>
                  <a:cubicBezTo>
                    <a:pt x="18000" y="8732"/>
                    <a:pt x="18000" y="8732"/>
                    <a:pt x="18000" y="8732"/>
                  </a:cubicBezTo>
                  <a:cubicBezTo>
                    <a:pt x="18000" y="9927"/>
                    <a:pt x="18000" y="9927"/>
                    <a:pt x="18000" y="9927"/>
                  </a:cubicBezTo>
                  <a:cubicBezTo>
                    <a:pt x="18000" y="10478"/>
                    <a:pt x="18818" y="10938"/>
                    <a:pt x="19800" y="10938"/>
                  </a:cubicBezTo>
                  <a:cubicBezTo>
                    <a:pt x="20782" y="10938"/>
                    <a:pt x="21600" y="10478"/>
                    <a:pt x="21600" y="9927"/>
                  </a:cubicBezTo>
                  <a:cubicBezTo>
                    <a:pt x="21600" y="4182"/>
                    <a:pt x="21600" y="4182"/>
                    <a:pt x="21600" y="4182"/>
                  </a:cubicBezTo>
                  <a:cubicBezTo>
                    <a:pt x="21600" y="4136"/>
                    <a:pt x="21600" y="4136"/>
                    <a:pt x="21600" y="4136"/>
                  </a:cubicBezTo>
                  <a:close/>
                </a:path>
              </a:pathLst>
            </a:custGeom>
            <a:solidFill>
              <a:srgbClr val="7C95A5"/>
            </a:solidFill>
            <a:ln w="12700" cap="flat">
              <a:noFill/>
              <a:miter lim="400000"/>
            </a:ln>
            <a:effectLst/>
          </p:spPr>
          <p:txBody>
            <a:bodyPr wrap="square" lIns="45719" tIns="45719" rIns="45719" bIns="45719" numCol="1" anchor="t">
              <a:noAutofit/>
            </a:bodyPr>
            <a:lstStyle/>
            <a:p>
              <a:pPr/>
            </a:p>
          </p:txBody>
        </p:sp>
        <p:sp>
          <p:nvSpPr>
            <p:cNvPr id="5769" name="Shape 5769"/>
            <p:cNvSpPr/>
            <p:nvPr/>
          </p:nvSpPr>
          <p:spPr>
            <a:xfrm>
              <a:off x="147020" y="-1"/>
              <a:ext cx="197853" cy="196289"/>
            </a:xfrm>
            <a:prstGeom prst="ellipse">
              <a:avLst/>
            </a:prstGeom>
            <a:solidFill>
              <a:srgbClr val="7C95A5"/>
            </a:solidFill>
            <a:ln w="12700" cap="flat">
              <a:noFill/>
              <a:miter lim="400000"/>
            </a:ln>
            <a:effectLst/>
          </p:spPr>
          <p:txBody>
            <a:bodyPr wrap="square" lIns="45719" tIns="45719" rIns="45719" bIns="45719" numCol="1" anchor="t">
              <a:noAutofit/>
            </a:bodyPr>
            <a:lstStyle/>
            <a:p>
              <a:pPr/>
            </a:p>
          </p:txBody>
        </p:sp>
      </p:grpSp>
      <p:grpSp>
        <p:nvGrpSpPr>
          <p:cNvPr id="5773" name="Group 5773"/>
          <p:cNvGrpSpPr/>
          <p:nvPr/>
        </p:nvGrpSpPr>
        <p:grpSpPr>
          <a:xfrm>
            <a:off x="4795773" y="4479697"/>
            <a:ext cx="492678" cy="1104221"/>
            <a:chOff x="0" y="0"/>
            <a:chExt cx="492677" cy="1104219"/>
          </a:xfrm>
        </p:grpSpPr>
        <p:sp>
          <p:nvSpPr>
            <p:cNvPr id="5771" name="Shape 5771"/>
            <p:cNvSpPr/>
            <p:nvPr/>
          </p:nvSpPr>
          <p:spPr>
            <a:xfrm flipH="1">
              <a:off x="0" y="231479"/>
              <a:ext cx="492678" cy="8727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4136"/>
                  </a:moveTo>
                  <a:cubicBezTo>
                    <a:pt x="21600" y="1838"/>
                    <a:pt x="18245" y="0"/>
                    <a:pt x="14236" y="0"/>
                  </a:cubicBezTo>
                  <a:cubicBezTo>
                    <a:pt x="7445" y="0"/>
                    <a:pt x="7445" y="0"/>
                    <a:pt x="7445" y="0"/>
                  </a:cubicBezTo>
                  <a:cubicBezTo>
                    <a:pt x="3355" y="0"/>
                    <a:pt x="82" y="1838"/>
                    <a:pt x="0" y="4136"/>
                  </a:cubicBezTo>
                  <a:cubicBezTo>
                    <a:pt x="0" y="4136"/>
                    <a:pt x="0" y="4136"/>
                    <a:pt x="0" y="4182"/>
                  </a:cubicBezTo>
                  <a:cubicBezTo>
                    <a:pt x="0" y="9927"/>
                    <a:pt x="0" y="9927"/>
                    <a:pt x="0" y="9927"/>
                  </a:cubicBezTo>
                  <a:cubicBezTo>
                    <a:pt x="0" y="10478"/>
                    <a:pt x="818" y="10938"/>
                    <a:pt x="1882" y="10938"/>
                  </a:cubicBezTo>
                  <a:cubicBezTo>
                    <a:pt x="2864" y="10938"/>
                    <a:pt x="3682" y="10478"/>
                    <a:pt x="3682" y="9927"/>
                  </a:cubicBezTo>
                  <a:cubicBezTo>
                    <a:pt x="3682" y="8732"/>
                    <a:pt x="3682" y="8732"/>
                    <a:pt x="3682" y="8732"/>
                  </a:cubicBezTo>
                  <a:cubicBezTo>
                    <a:pt x="3682" y="7767"/>
                    <a:pt x="3682" y="7767"/>
                    <a:pt x="3682" y="7767"/>
                  </a:cubicBezTo>
                  <a:cubicBezTo>
                    <a:pt x="3682" y="4596"/>
                    <a:pt x="3682" y="4596"/>
                    <a:pt x="3682" y="4596"/>
                  </a:cubicBezTo>
                  <a:cubicBezTo>
                    <a:pt x="3682" y="4366"/>
                    <a:pt x="4009" y="4182"/>
                    <a:pt x="4336" y="4182"/>
                  </a:cubicBezTo>
                  <a:cubicBezTo>
                    <a:pt x="4745" y="4182"/>
                    <a:pt x="5073" y="4366"/>
                    <a:pt x="5073" y="4596"/>
                  </a:cubicBezTo>
                  <a:cubicBezTo>
                    <a:pt x="5073" y="8134"/>
                    <a:pt x="5073" y="8134"/>
                    <a:pt x="5073" y="8134"/>
                  </a:cubicBezTo>
                  <a:cubicBezTo>
                    <a:pt x="5073" y="8732"/>
                    <a:pt x="5073" y="8732"/>
                    <a:pt x="5073" y="8732"/>
                  </a:cubicBezTo>
                  <a:cubicBezTo>
                    <a:pt x="5073" y="10846"/>
                    <a:pt x="5073" y="10846"/>
                    <a:pt x="5073" y="10846"/>
                  </a:cubicBezTo>
                  <a:cubicBezTo>
                    <a:pt x="5073" y="11627"/>
                    <a:pt x="5073" y="11627"/>
                    <a:pt x="5073" y="11627"/>
                  </a:cubicBezTo>
                  <a:cubicBezTo>
                    <a:pt x="5073" y="20313"/>
                    <a:pt x="5073" y="20313"/>
                    <a:pt x="5073" y="20313"/>
                  </a:cubicBezTo>
                  <a:cubicBezTo>
                    <a:pt x="5073" y="21049"/>
                    <a:pt x="6055" y="21600"/>
                    <a:pt x="7364" y="21600"/>
                  </a:cubicBezTo>
                  <a:cubicBezTo>
                    <a:pt x="8591" y="21600"/>
                    <a:pt x="9655" y="21049"/>
                    <a:pt x="9655" y="20313"/>
                  </a:cubicBezTo>
                  <a:cubicBezTo>
                    <a:pt x="9655" y="11627"/>
                    <a:pt x="9655" y="11627"/>
                    <a:pt x="9655" y="11627"/>
                  </a:cubicBezTo>
                  <a:cubicBezTo>
                    <a:pt x="12027" y="11627"/>
                    <a:pt x="12027" y="11627"/>
                    <a:pt x="12027" y="11627"/>
                  </a:cubicBezTo>
                  <a:cubicBezTo>
                    <a:pt x="12027" y="20313"/>
                    <a:pt x="12027" y="20313"/>
                    <a:pt x="12027" y="20313"/>
                  </a:cubicBezTo>
                  <a:cubicBezTo>
                    <a:pt x="12027" y="21049"/>
                    <a:pt x="13009" y="21600"/>
                    <a:pt x="14318" y="21600"/>
                  </a:cubicBezTo>
                  <a:cubicBezTo>
                    <a:pt x="15545" y="21600"/>
                    <a:pt x="16609" y="21049"/>
                    <a:pt x="16609" y="20313"/>
                  </a:cubicBezTo>
                  <a:cubicBezTo>
                    <a:pt x="16609" y="11627"/>
                    <a:pt x="16609" y="11627"/>
                    <a:pt x="16609" y="11627"/>
                  </a:cubicBezTo>
                  <a:cubicBezTo>
                    <a:pt x="16609" y="10846"/>
                    <a:pt x="16609" y="10846"/>
                    <a:pt x="16609" y="10846"/>
                  </a:cubicBezTo>
                  <a:cubicBezTo>
                    <a:pt x="16609" y="8732"/>
                    <a:pt x="16609" y="8732"/>
                    <a:pt x="16609" y="8732"/>
                  </a:cubicBezTo>
                  <a:cubicBezTo>
                    <a:pt x="16609" y="8134"/>
                    <a:pt x="16609" y="8134"/>
                    <a:pt x="16609" y="8134"/>
                  </a:cubicBezTo>
                  <a:cubicBezTo>
                    <a:pt x="16609" y="4596"/>
                    <a:pt x="16609" y="4596"/>
                    <a:pt x="16609" y="4596"/>
                  </a:cubicBezTo>
                  <a:cubicBezTo>
                    <a:pt x="16609" y="4366"/>
                    <a:pt x="16936" y="4182"/>
                    <a:pt x="17264" y="4182"/>
                  </a:cubicBezTo>
                  <a:cubicBezTo>
                    <a:pt x="17673" y="4182"/>
                    <a:pt x="18000" y="4366"/>
                    <a:pt x="18000" y="4596"/>
                  </a:cubicBezTo>
                  <a:cubicBezTo>
                    <a:pt x="18000" y="7767"/>
                    <a:pt x="18000" y="7767"/>
                    <a:pt x="18000" y="7767"/>
                  </a:cubicBezTo>
                  <a:cubicBezTo>
                    <a:pt x="18000" y="8732"/>
                    <a:pt x="18000" y="8732"/>
                    <a:pt x="18000" y="8732"/>
                  </a:cubicBezTo>
                  <a:cubicBezTo>
                    <a:pt x="18000" y="9927"/>
                    <a:pt x="18000" y="9927"/>
                    <a:pt x="18000" y="9927"/>
                  </a:cubicBezTo>
                  <a:cubicBezTo>
                    <a:pt x="18000" y="10478"/>
                    <a:pt x="18818" y="10938"/>
                    <a:pt x="19800" y="10938"/>
                  </a:cubicBezTo>
                  <a:cubicBezTo>
                    <a:pt x="20782" y="10938"/>
                    <a:pt x="21600" y="10478"/>
                    <a:pt x="21600" y="9927"/>
                  </a:cubicBezTo>
                  <a:cubicBezTo>
                    <a:pt x="21600" y="4182"/>
                    <a:pt x="21600" y="4182"/>
                    <a:pt x="21600" y="4182"/>
                  </a:cubicBezTo>
                  <a:cubicBezTo>
                    <a:pt x="21600" y="4136"/>
                    <a:pt x="21600" y="4136"/>
                    <a:pt x="21600" y="4136"/>
                  </a:cubicBezTo>
                  <a:close/>
                </a:path>
              </a:pathLst>
            </a:custGeom>
            <a:solidFill>
              <a:srgbClr val="637C90"/>
            </a:solidFill>
            <a:ln w="12700" cap="flat">
              <a:noFill/>
              <a:miter lim="400000"/>
            </a:ln>
            <a:effectLst/>
          </p:spPr>
          <p:txBody>
            <a:bodyPr wrap="square" lIns="45719" tIns="45719" rIns="45719" bIns="45719" numCol="1" anchor="t">
              <a:noAutofit/>
            </a:bodyPr>
            <a:lstStyle/>
            <a:p>
              <a:pPr/>
            </a:p>
          </p:txBody>
        </p:sp>
        <p:sp>
          <p:nvSpPr>
            <p:cNvPr id="5772" name="Shape 5772"/>
            <p:cNvSpPr/>
            <p:nvPr/>
          </p:nvSpPr>
          <p:spPr>
            <a:xfrm flipH="1">
              <a:off x="147803" y="0"/>
              <a:ext cx="197853" cy="196289"/>
            </a:xfrm>
            <a:prstGeom prst="ellipse">
              <a:avLst/>
            </a:prstGeom>
            <a:solidFill>
              <a:srgbClr val="637C90"/>
            </a:solidFill>
            <a:ln w="12700" cap="flat">
              <a:noFill/>
              <a:miter lim="400000"/>
            </a:ln>
            <a:effectLst/>
          </p:spPr>
          <p:txBody>
            <a:bodyPr wrap="square" lIns="45719" tIns="45719" rIns="45719" bIns="45719" numCol="1" anchor="t">
              <a:noAutofit/>
            </a:bodyPr>
            <a:lstStyle/>
            <a:p>
              <a:pPr/>
            </a:p>
          </p:txBody>
        </p:sp>
      </p:grpSp>
      <p:grpSp>
        <p:nvGrpSpPr>
          <p:cNvPr id="5776" name="Group 5776"/>
          <p:cNvGrpSpPr/>
          <p:nvPr/>
        </p:nvGrpSpPr>
        <p:grpSpPr>
          <a:xfrm>
            <a:off x="6726042" y="2728486"/>
            <a:ext cx="492678" cy="1104220"/>
            <a:chOff x="0" y="0"/>
            <a:chExt cx="492677" cy="1104219"/>
          </a:xfrm>
        </p:grpSpPr>
        <p:sp>
          <p:nvSpPr>
            <p:cNvPr id="5774" name="Shape 5774"/>
            <p:cNvSpPr/>
            <p:nvPr/>
          </p:nvSpPr>
          <p:spPr>
            <a:xfrm>
              <a:off x="0" y="231479"/>
              <a:ext cx="492678" cy="8727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4136"/>
                  </a:moveTo>
                  <a:cubicBezTo>
                    <a:pt x="21600" y="1838"/>
                    <a:pt x="18245" y="0"/>
                    <a:pt x="14236" y="0"/>
                  </a:cubicBezTo>
                  <a:cubicBezTo>
                    <a:pt x="7445" y="0"/>
                    <a:pt x="7445" y="0"/>
                    <a:pt x="7445" y="0"/>
                  </a:cubicBezTo>
                  <a:cubicBezTo>
                    <a:pt x="3355" y="0"/>
                    <a:pt x="82" y="1838"/>
                    <a:pt x="0" y="4136"/>
                  </a:cubicBezTo>
                  <a:cubicBezTo>
                    <a:pt x="0" y="4136"/>
                    <a:pt x="0" y="4136"/>
                    <a:pt x="0" y="4182"/>
                  </a:cubicBezTo>
                  <a:cubicBezTo>
                    <a:pt x="0" y="9927"/>
                    <a:pt x="0" y="9927"/>
                    <a:pt x="0" y="9927"/>
                  </a:cubicBezTo>
                  <a:cubicBezTo>
                    <a:pt x="0" y="10478"/>
                    <a:pt x="818" y="10938"/>
                    <a:pt x="1882" y="10938"/>
                  </a:cubicBezTo>
                  <a:cubicBezTo>
                    <a:pt x="2864" y="10938"/>
                    <a:pt x="3682" y="10478"/>
                    <a:pt x="3682" y="9927"/>
                  </a:cubicBezTo>
                  <a:cubicBezTo>
                    <a:pt x="3682" y="8732"/>
                    <a:pt x="3682" y="8732"/>
                    <a:pt x="3682" y="8732"/>
                  </a:cubicBezTo>
                  <a:cubicBezTo>
                    <a:pt x="3682" y="7767"/>
                    <a:pt x="3682" y="7767"/>
                    <a:pt x="3682" y="7767"/>
                  </a:cubicBezTo>
                  <a:cubicBezTo>
                    <a:pt x="3682" y="4596"/>
                    <a:pt x="3682" y="4596"/>
                    <a:pt x="3682" y="4596"/>
                  </a:cubicBezTo>
                  <a:cubicBezTo>
                    <a:pt x="3682" y="4366"/>
                    <a:pt x="4009" y="4182"/>
                    <a:pt x="4336" y="4182"/>
                  </a:cubicBezTo>
                  <a:cubicBezTo>
                    <a:pt x="4745" y="4182"/>
                    <a:pt x="5073" y="4366"/>
                    <a:pt x="5073" y="4596"/>
                  </a:cubicBezTo>
                  <a:cubicBezTo>
                    <a:pt x="5073" y="8134"/>
                    <a:pt x="5073" y="8134"/>
                    <a:pt x="5073" y="8134"/>
                  </a:cubicBezTo>
                  <a:cubicBezTo>
                    <a:pt x="5073" y="8732"/>
                    <a:pt x="5073" y="8732"/>
                    <a:pt x="5073" y="8732"/>
                  </a:cubicBezTo>
                  <a:cubicBezTo>
                    <a:pt x="5073" y="10846"/>
                    <a:pt x="5073" y="10846"/>
                    <a:pt x="5073" y="10846"/>
                  </a:cubicBezTo>
                  <a:cubicBezTo>
                    <a:pt x="5073" y="11627"/>
                    <a:pt x="5073" y="11627"/>
                    <a:pt x="5073" y="11627"/>
                  </a:cubicBezTo>
                  <a:cubicBezTo>
                    <a:pt x="5073" y="20313"/>
                    <a:pt x="5073" y="20313"/>
                    <a:pt x="5073" y="20313"/>
                  </a:cubicBezTo>
                  <a:cubicBezTo>
                    <a:pt x="5073" y="21049"/>
                    <a:pt x="6055" y="21600"/>
                    <a:pt x="7364" y="21600"/>
                  </a:cubicBezTo>
                  <a:cubicBezTo>
                    <a:pt x="8591" y="21600"/>
                    <a:pt x="9655" y="21049"/>
                    <a:pt x="9655" y="20313"/>
                  </a:cubicBezTo>
                  <a:cubicBezTo>
                    <a:pt x="9655" y="11627"/>
                    <a:pt x="9655" y="11627"/>
                    <a:pt x="9655" y="11627"/>
                  </a:cubicBezTo>
                  <a:cubicBezTo>
                    <a:pt x="12027" y="11627"/>
                    <a:pt x="12027" y="11627"/>
                    <a:pt x="12027" y="11627"/>
                  </a:cubicBezTo>
                  <a:cubicBezTo>
                    <a:pt x="12027" y="20313"/>
                    <a:pt x="12027" y="20313"/>
                    <a:pt x="12027" y="20313"/>
                  </a:cubicBezTo>
                  <a:cubicBezTo>
                    <a:pt x="12027" y="21049"/>
                    <a:pt x="13009" y="21600"/>
                    <a:pt x="14318" y="21600"/>
                  </a:cubicBezTo>
                  <a:cubicBezTo>
                    <a:pt x="15545" y="21600"/>
                    <a:pt x="16609" y="21049"/>
                    <a:pt x="16609" y="20313"/>
                  </a:cubicBezTo>
                  <a:cubicBezTo>
                    <a:pt x="16609" y="11627"/>
                    <a:pt x="16609" y="11627"/>
                    <a:pt x="16609" y="11627"/>
                  </a:cubicBezTo>
                  <a:cubicBezTo>
                    <a:pt x="16609" y="10846"/>
                    <a:pt x="16609" y="10846"/>
                    <a:pt x="16609" y="10846"/>
                  </a:cubicBezTo>
                  <a:cubicBezTo>
                    <a:pt x="16609" y="8732"/>
                    <a:pt x="16609" y="8732"/>
                    <a:pt x="16609" y="8732"/>
                  </a:cubicBezTo>
                  <a:cubicBezTo>
                    <a:pt x="16609" y="8134"/>
                    <a:pt x="16609" y="8134"/>
                    <a:pt x="16609" y="8134"/>
                  </a:cubicBezTo>
                  <a:cubicBezTo>
                    <a:pt x="16609" y="4596"/>
                    <a:pt x="16609" y="4596"/>
                    <a:pt x="16609" y="4596"/>
                  </a:cubicBezTo>
                  <a:cubicBezTo>
                    <a:pt x="16609" y="4366"/>
                    <a:pt x="16936" y="4182"/>
                    <a:pt x="17264" y="4182"/>
                  </a:cubicBezTo>
                  <a:cubicBezTo>
                    <a:pt x="17673" y="4182"/>
                    <a:pt x="18000" y="4366"/>
                    <a:pt x="18000" y="4596"/>
                  </a:cubicBezTo>
                  <a:cubicBezTo>
                    <a:pt x="18000" y="7767"/>
                    <a:pt x="18000" y="7767"/>
                    <a:pt x="18000" y="7767"/>
                  </a:cubicBezTo>
                  <a:cubicBezTo>
                    <a:pt x="18000" y="8732"/>
                    <a:pt x="18000" y="8732"/>
                    <a:pt x="18000" y="8732"/>
                  </a:cubicBezTo>
                  <a:cubicBezTo>
                    <a:pt x="18000" y="9927"/>
                    <a:pt x="18000" y="9927"/>
                    <a:pt x="18000" y="9927"/>
                  </a:cubicBezTo>
                  <a:cubicBezTo>
                    <a:pt x="18000" y="10478"/>
                    <a:pt x="18818" y="10938"/>
                    <a:pt x="19800" y="10938"/>
                  </a:cubicBezTo>
                  <a:cubicBezTo>
                    <a:pt x="20782" y="10938"/>
                    <a:pt x="21600" y="10478"/>
                    <a:pt x="21600" y="9927"/>
                  </a:cubicBezTo>
                  <a:cubicBezTo>
                    <a:pt x="21600" y="4182"/>
                    <a:pt x="21600" y="4182"/>
                    <a:pt x="21600" y="4182"/>
                  </a:cubicBezTo>
                  <a:cubicBezTo>
                    <a:pt x="21600" y="4136"/>
                    <a:pt x="21600" y="4136"/>
                    <a:pt x="21600" y="4136"/>
                  </a:cubicBezTo>
                  <a:close/>
                </a:path>
              </a:pathLst>
            </a:custGeom>
            <a:solidFill>
              <a:srgbClr val="B8CBD3"/>
            </a:solidFill>
            <a:ln w="12700" cap="flat">
              <a:noFill/>
              <a:miter lim="400000"/>
            </a:ln>
            <a:effectLst/>
          </p:spPr>
          <p:txBody>
            <a:bodyPr wrap="square" lIns="45719" tIns="45719" rIns="45719" bIns="45719" numCol="1" anchor="t">
              <a:noAutofit/>
            </a:bodyPr>
            <a:lstStyle/>
            <a:p>
              <a:pPr/>
            </a:p>
          </p:txBody>
        </p:sp>
        <p:sp>
          <p:nvSpPr>
            <p:cNvPr id="5775" name="Shape 5775"/>
            <p:cNvSpPr/>
            <p:nvPr/>
          </p:nvSpPr>
          <p:spPr>
            <a:xfrm>
              <a:off x="147020" y="-1"/>
              <a:ext cx="197853" cy="196289"/>
            </a:xfrm>
            <a:prstGeom prst="ellipse">
              <a:avLst/>
            </a:prstGeom>
            <a:solidFill>
              <a:srgbClr val="B8CBD3"/>
            </a:solidFill>
            <a:ln w="12700" cap="flat">
              <a:noFill/>
              <a:miter lim="400000"/>
            </a:ln>
            <a:effectLst/>
          </p:spPr>
          <p:txBody>
            <a:bodyPr wrap="square" lIns="45719" tIns="45719" rIns="45719" bIns="45719" numCol="1" anchor="t">
              <a:noAutofit/>
            </a:bodyPr>
            <a:lstStyle/>
            <a:p>
              <a:pPr/>
            </a:p>
          </p:txBody>
        </p:sp>
      </p:grpSp>
      <p:grpSp>
        <p:nvGrpSpPr>
          <p:cNvPr id="5779" name="Group 5779"/>
          <p:cNvGrpSpPr/>
          <p:nvPr/>
        </p:nvGrpSpPr>
        <p:grpSpPr>
          <a:xfrm>
            <a:off x="4981735" y="2728487"/>
            <a:ext cx="492678" cy="1104221"/>
            <a:chOff x="0" y="0"/>
            <a:chExt cx="492677" cy="1104219"/>
          </a:xfrm>
        </p:grpSpPr>
        <p:sp>
          <p:nvSpPr>
            <p:cNvPr id="5777" name="Shape 5777"/>
            <p:cNvSpPr/>
            <p:nvPr/>
          </p:nvSpPr>
          <p:spPr>
            <a:xfrm flipH="1">
              <a:off x="0" y="231479"/>
              <a:ext cx="492678" cy="8727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4136"/>
                  </a:moveTo>
                  <a:cubicBezTo>
                    <a:pt x="21600" y="1838"/>
                    <a:pt x="18245" y="0"/>
                    <a:pt x="14236" y="0"/>
                  </a:cubicBezTo>
                  <a:cubicBezTo>
                    <a:pt x="7445" y="0"/>
                    <a:pt x="7445" y="0"/>
                    <a:pt x="7445" y="0"/>
                  </a:cubicBezTo>
                  <a:cubicBezTo>
                    <a:pt x="3355" y="0"/>
                    <a:pt x="82" y="1838"/>
                    <a:pt x="0" y="4136"/>
                  </a:cubicBezTo>
                  <a:cubicBezTo>
                    <a:pt x="0" y="4136"/>
                    <a:pt x="0" y="4136"/>
                    <a:pt x="0" y="4182"/>
                  </a:cubicBezTo>
                  <a:cubicBezTo>
                    <a:pt x="0" y="9927"/>
                    <a:pt x="0" y="9927"/>
                    <a:pt x="0" y="9927"/>
                  </a:cubicBezTo>
                  <a:cubicBezTo>
                    <a:pt x="0" y="10478"/>
                    <a:pt x="818" y="10938"/>
                    <a:pt x="1882" y="10938"/>
                  </a:cubicBezTo>
                  <a:cubicBezTo>
                    <a:pt x="2864" y="10938"/>
                    <a:pt x="3682" y="10478"/>
                    <a:pt x="3682" y="9927"/>
                  </a:cubicBezTo>
                  <a:cubicBezTo>
                    <a:pt x="3682" y="8732"/>
                    <a:pt x="3682" y="8732"/>
                    <a:pt x="3682" y="8732"/>
                  </a:cubicBezTo>
                  <a:cubicBezTo>
                    <a:pt x="3682" y="7767"/>
                    <a:pt x="3682" y="7767"/>
                    <a:pt x="3682" y="7767"/>
                  </a:cubicBezTo>
                  <a:cubicBezTo>
                    <a:pt x="3682" y="4596"/>
                    <a:pt x="3682" y="4596"/>
                    <a:pt x="3682" y="4596"/>
                  </a:cubicBezTo>
                  <a:cubicBezTo>
                    <a:pt x="3682" y="4366"/>
                    <a:pt x="4009" y="4182"/>
                    <a:pt x="4336" y="4182"/>
                  </a:cubicBezTo>
                  <a:cubicBezTo>
                    <a:pt x="4745" y="4182"/>
                    <a:pt x="5073" y="4366"/>
                    <a:pt x="5073" y="4596"/>
                  </a:cubicBezTo>
                  <a:cubicBezTo>
                    <a:pt x="5073" y="8134"/>
                    <a:pt x="5073" y="8134"/>
                    <a:pt x="5073" y="8134"/>
                  </a:cubicBezTo>
                  <a:cubicBezTo>
                    <a:pt x="5073" y="8732"/>
                    <a:pt x="5073" y="8732"/>
                    <a:pt x="5073" y="8732"/>
                  </a:cubicBezTo>
                  <a:cubicBezTo>
                    <a:pt x="5073" y="10846"/>
                    <a:pt x="5073" y="10846"/>
                    <a:pt x="5073" y="10846"/>
                  </a:cubicBezTo>
                  <a:cubicBezTo>
                    <a:pt x="5073" y="11627"/>
                    <a:pt x="5073" y="11627"/>
                    <a:pt x="5073" y="11627"/>
                  </a:cubicBezTo>
                  <a:cubicBezTo>
                    <a:pt x="5073" y="20313"/>
                    <a:pt x="5073" y="20313"/>
                    <a:pt x="5073" y="20313"/>
                  </a:cubicBezTo>
                  <a:cubicBezTo>
                    <a:pt x="5073" y="21049"/>
                    <a:pt x="6055" y="21600"/>
                    <a:pt x="7364" y="21600"/>
                  </a:cubicBezTo>
                  <a:cubicBezTo>
                    <a:pt x="8591" y="21600"/>
                    <a:pt x="9655" y="21049"/>
                    <a:pt x="9655" y="20313"/>
                  </a:cubicBezTo>
                  <a:cubicBezTo>
                    <a:pt x="9655" y="11627"/>
                    <a:pt x="9655" y="11627"/>
                    <a:pt x="9655" y="11627"/>
                  </a:cubicBezTo>
                  <a:cubicBezTo>
                    <a:pt x="12027" y="11627"/>
                    <a:pt x="12027" y="11627"/>
                    <a:pt x="12027" y="11627"/>
                  </a:cubicBezTo>
                  <a:cubicBezTo>
                    <a:pt x="12027" y="20313"/>
                    <a:pt x="12027" y="20313"/>
                    <a:pt x="12027" y="20313"/>
                  </a:cubicBezTo>
                  <a:cubicBezTo>
                    <a:pt x="12027" y="21049"/>
                    <a:pt x="13009" y="21600"/>
                    <a:pt x="14318" y="21600"/>
                  </a:cubicBezTo>
                  <a:cubicBezTo>
                    <a:pt x="15545" y="21600"/>
                    <a:pt x="16609" y="21049"/>
                    <a:pt x="16609" y="20313"/>
                  </a:cubicBezTo>
                  <a:cubicBezTo>
                    <a:pt x="16609" y="11627"/>
                    <a:pt x="16609" y="11627"/>
                    <a:pt x="16609" y="11627"/>
                  </a:cubicBezTo>
                  <a:cubicBezTo>
                    <a:pt x="16609" y="10846"/>
                    <a:pt x="16609" y="10846"/>
                    <a:pt x="16609" y="10846"/>
                  </a:cubicBezTo>
                  <a:cubicBezTo>
                    <a:pt x="16609" y="8732"/>
                    <a:pt x="16609" y="8732"/>
                    <a:pt x="16609" y="8732"/>
                  </a:cubicBezTo>
                  <a:cubicBezTo>
                    <a:pt x="16609" y="8134"/>
                    <a:pt x="16609" y="8134"/>
                    <a:pt x="16609" y="8134"/>
                  </a:cubicBezTo>
                  <a:cubicBezTo>
                    <a:pt x="16609" y="4596"/>
                    <a:pt x="16609" y="4596"/>
                    <a:pt x="16609" y="4596"/>
                  </a:cubicBezTo>
                  <a:cubicBezTo>
                    <a:pt x="16609" y="4366"/>
                    <a:pt x="16936" y="4182"/>
                    <a:pt x="17264" y="4182"/>
                  </a:cubicBezTo>
                  <a:cubicBezTo>
                    <a:pt x="17673" y="4182"/>
                    <a:pt x="18000" y="4366"/>
                    <a:pt x="18000" y="4596"/>
                  </a:cubicBezTo>
                  <a:cubicBezTo>
                    <a:pt x="18000" y="7767"/>
                    <a:pt x="18000" y="7767"/>
                    <a:pt x="18000" y="7767"/>
                  </a:cubicBezTo>
                  <a:cubicBezTo>
                    <a:pt x="18000" y="8732"/>
                    <a:pt x="18000" y="8732"/>
                    <a:pt x="18000" y="8732"/>
                  </a:cubicBezTo>
                  <a:cubicBezTo>
                    <a:pt x="18000" y="9927"/>
                    <a:pt x="18000" y="9927"/>
                    <a:pt x="18000" y="9927"/>
                  </a:cubicBezTo>
                  <a:cubicBezTo>
                    <a:pt x="18000" y="10478"/>
                    <a:pt x="18818" y="10938"/>
                    <a:pt x="19800" y="10938"/>
                  </a:cubicBezTo>
                  <a:cubicBezTo>
                    <a:pt x="20782" y="10938"/>
                    <a:pt x="21600" y="10478"/>
                    <a:pt x="21600" y="9927"/>
                  </a:cubicBezTo>
                  <a:cubicBezTo>
                    <a:pt x="21600" y="4182"/>
                    <a:pt x="21600" y="4182"/>
                    <a:pt x="21600" y="4182"/>
                  </a:cubicBezTo>
                  <a:cubicBezTo>
                    <a:pt x="21600" y="4136"/>
                    <a:pt x="21600" y="4136"/>
                    <a:pt x="21600" y="4136"/>
                  </a:cubicBezTo>
                  <a:close/>
                </a:path>
              </a:pathLst>
            </a:custGeom>
            <a:solidFill>
              <a:srgbClr val="32424F"/>
            </a:solidFill>
            <a:ln w="12700" cap="flat">
              <a:noFill/>
              <a:miter lim="400000"/>
            </a:ln>
            <a:effectLst/>
          </p:spPr>
          <p:txBody>
            <a:bodyPr wrap="square" lIns="45719" tIns="45719" rIns="45719" bIns="45719" numCol="1" anchor="t">
              <a:noAutofit/>
            </a:bodyPr>
            <a:lstStyle/>
            <a:p>
              <a:pPr/>
            </a:p>
          </p:txBody>
        </p:sp>
        <p:sp>
          <p:nvSpPr>
            <p:cNvPr id="5778" name="Shape 5778"/>
            <p:cNvSpPr/>
            <p:nvPr/>
          </p:nvSpPr>
          <p:spPr>
            <a:xfrm flipH="1">
              <a:off x="147803" y="0"/>
              <a:ext cx="197853" cy="196289"/>
            </a:xfrm>
            <a:prstGeom prst="ellipse">
              <a:avLst/>
            </a:prstGeom>
            <a:solidFill>
              <a:srgbClr val="32424F"/>
            </a:solidFill>
            <a:ln w="12700" cap="flat">
              <a:noFill/>
              <a:miter lim="400000"/>
            </a:ln>
            <a:effectLst/>
          </p:spPr>
          <p:txBody>
            <a:bodyPr wrap="square" lIns="45719" tIns="45719" rIns="45719" bIns="45719" numCol="1" anchor="t">
              <a:noAutofit/>
            </a:bodyPr>
            <a:lstStyle/>
            <a:p>
              <a:pPr/>
            </a:p>
          </p:txBody>
        </p:sp>
      </p:grpSp>
      <p:sp>
        <p:nvSpPr>
          <p:cNvPr id="5780" name="Shape 5780"/>
          <p:cNvSpPr/>
          <p:nvPr/>
        </p:nvSpPr>
        <p:spPr>
          <a:xfrm>
            <a:off x="4407518" y="4612047"/>
            <a:ext cx="135247" cy="77341"/>
          </a:xfrm>
          <a:prstGeom prst="ellipse">
            <a:avLst/>
          </a:prstGeom>
          <a:solidFill>
            <a:srgbClr val="BFBFBF"/>
          </a:solidFill>
          <a:ln w="12700">
            <a:miter lim="400000"/>
          </a:ln>
        </p:spPr>
        <p:txBody>
          <a:bodyPr lIns="45719" rIns="45719" anchor="ctr"/>
          <a:lstStyle/>
          <a:p>
            <a:pPr algn="ctr">
              <a:defRPr>
                <a:solidFill>
                  <a:srgbClr val="FFFFFF"/>
                </a:solidFill>
              </a:defRPr>
            </a:pPr>
          </a:p>
        </p:txBody>
      </p:sp>
      <p:sp>
        <p:nvSpPr>
          <p:cNvPr id="5781" name="Shape 5781"/>
          <p:cNvSpPr/>
          <p:nvPr/>
        </p:nvSpPr>
        <p:spPr>
          <a:xfrm>
            <a:off x="7654963" y="4612047"/>
            <a:ext cx="135247" cy="77341"/>
          </a:xfrm>
          <a:prstGeom prst="ellipse">
            <a:avLst/>
          </a:prstGeom>
          <a:solidFill>
            <a:srgbClr val="BFBFBF"/>
          </a:solidFill>
          <a:ln w="12700">
            <a:miter lim="400000"/>
          </a:ln>
        </p:spPr>
        <p:txBody>
          <a:bodyPr lIns="45719" rIns="45719" anchor="ctr"/>
          <a:lstStyle/>
          <a:p>
            <a:pPr algn="ctr">
              <a:defRPr>
                <a:solidFill>
                  <a:srgbClr val="FFFFFF"/>
                </a:solidFill>
              </a:defRPr>
            </a:pPr>
          </a:p>
        </p:txBody>
      </p:sp>
      <p:sp>
        <p:nvSpPr>
          <p:cNvPr id="5782" name="Shape 5782"/>
          <p:cNvSpPr/>
          <p:nvPr/>
        </p:nvSpPr>
        <p:spPr>
          <a:xfrm>
            <a:off x="6836742" y="3903767"/>
            <a:ext cx="135247" cy="77341"/>
          </a:xfrm>
          <a:prstGeom prst="ellipse">
            <a:avLst/>
          </a:prstGeom>
          <a:solidFill>
            <a:srgbClr val="BFBFBF"/>
          </a:solidFill>
          <a:ln w="12700">
            <a:miter lim="400000"/>
          </a:ln>
        </p:spPr>
        <p:txBody>
          <a:bodyPr lIns="45719" rIns="45719" anchor="ctr"/>
          <a:lstStyle/>
          <a:p>
            <a:pPr algn="ctr">
              <a:defRPr>
                <a:solidFill>
                  <a:srgbClr val="FFFFFF"/>
                </a:solidFill>
              </a:defRPr>
            </a:pPr>
          </a:p>
        </p:txBody>
      </p:sp>
      <p:sp>
        <p:nvSpPr>
          <p:cNvPr id="5783" name="Shape 5783"/>
          <p:cNvSpPr/>
          <p:nvPr/>
        </p:nvSpPr>
        <p:spPr>
          <a:xfrm>
            <a:off x="5226670" y="3903767"/>
            <a:ext cx="135247" cy="77341"/>
          </a:xfrm>
          <a:prstGeom prst="ellipse">
            <a:avLst/>
          </a:prstGeom>
          <a:solidFill>
            <a:srgbClr val="BFBFBF"/>
          </a:solidFill>
          <a:ln w="12700">
            <a:miter lim="400000"/>
          </a:ln>
        </p:spPr>
        <p:txBody>
          <a:bodyPr lIns="45719" rIns="45719" anchor="ctr"/>
          <a:lstStyle/>
          <a:p>
            <a:pPr algn="ctr">
              <a:defRPr>
                <a:solidFill>
                  <a:srgbClr val="FFFFFF"/>
                </a:solidFill>
              </a:defRPr>
            </a:pPr>
          </a:p>
        </p:txBody>
      </p:sp>
      <p:sp>
        <p:nvSpPr>
          <p:cNvPr id="5784" name="Shape 5784"/>
          <p:cNvSpPr/>
          <p:nvPr/>
        </p:nvSpPr>
        <p:spPr>
          <a:xfrm>
            <a:off x="6836742" y="5321370"/>
            <a:ext cx="135247" cy="77341"/>
          </a:xfrm>
          <a:prstGeom prst="ellipse">
            <a:avLst/>
          </a:prstGeom>
          <a:solidFill>
            <a:srgbClr val="BFBFBF"/>
          </a:solidFill>
          <a:ln w="12700">
            <a:miter lim="400000"/>
          </a:ln>
        </p:spPr>
        <p:txBody>
          <a:bodyPr lIns="45719" rIns="45719" anchor="ctr"/>
          <a:lstStyle/>
          <a:p>
            <a:pPr algn="ctr">
              <a:defRPr>
                <a:solidFill>
                  <a:srgbClr val="FFFFFF"/>
                </a:solidFill>
              </a:defRPr>
            </a:pPr>
          </a:p>
        </p:txBody>
      </p:sp>
      <p:sp>
        <p:nvSpPr>
          <p:cNvPr id="5785" name="Shape 5785"/>
          <p:cNvSpPr/>
          <p:nvPr/>
        </p:nvSpPr>
        <p:spPr>
          <a:xfrm>
            <a:off x="5226670" y="5321370"/>
            <a:ext cx="135247" cy="77341"/>
          </a:xfrm>
          <a:prstGeom prst="ellipse">
            <a:avLst/>
          </a:prstGeom>
          <a:solidFill>
            <a:srgbClr val="BFBFBF"/>
          </a:solidFill>
          <a:ln w="12700">
            <a:miter lim="400000"/>
          </a:ln>
        </p:spPr>
        <p:txBody>
          <a:bodyPr lIns="45719" rIns="45719" anchor="ctr"/>
          <a:lstStyle/>
          <a:p>
            <a:pPr algn="ctr">
              <a:defRPr>
                <a:solidFill>
                  <a:srgbClr val="FFFFFF"/>
                </a:solidFill>
              </a:defRPr>
            </a:pPr>
          </a:p>
        </p:txBody>
      </p:sp>
      <p:grpSp>
        <p:nvGrpSpPr>
          <p:cNvPr id="5788" name="Group 5788"/>
          <p:cNvGrpSpPr/>
          <p:nvPr/>
        </p:nvGrpSpPr>
        <p:grpSpPr>
          <a:xfrm>
            <a:off x="5699638" y="2082957"/>
            <a:ext cx="774373" cy="679704"/>
            <a:chOff x="0" y="0"/>
            <a:chExt cx="774372" cy="679702"/>
          </a:xfrm>
        </p:grpSpPr>
        <p:sp>
          <p:nvSpPr>
            <p:cNvPr id="5786" name="Shape 5786"/>
            <p:cNvSpPr/>
            <p:nvPr/>
          </p:nvSpPr>
          <p:spPr>
            <a:xfrm>
              <a:off x="0" y="0"/>
              <a:ext cx="774373" cy="679703"/>
            </a:xfrm>
            <a:prstGeom prst="wedgeEllipseCallout">
              <a:avLst>
                <a:gd name="adj1" fmla="val -93"/>
                <a:gd name="adj2" fmla="val 60176"/>
              </a:avLst>
            </a:prstGeom>
            <a:solidFill>
              <a:srgbClr val="F23B48"/>
            </a:solidFill>
            <a:ln w="12700" cap="flat">
              <a:noFill/>
              <a:miter lim="400000"/>
            </a:ln>
            <a:effectLst/>
          </p:spPr>
          <p:txBody>
            <a:bodyPr wrap="square" lIns="45719" tIns="45719" rIns="45719" bIns="45719" numCol="1" anchor="ctr">
              <a:noAutofit/>
            </a:bodyPr>
            <a:lstStyle/>
            <a:p>
              <a:pPr algn="ctr">
                <a:defRPr sz="2000">
                  <a:solidFill>
                    <a:srgbClr val="FFFFFF"/>
                  </a:solidFill>
                  <a:latin typeface="FontAwesome"/>
                  <a:ea typeface="FontAwesome"/>
                  <a:cs typeface="FontAwesome"/>
                  <a:sym typeface="FontAwesome"/>
                </a:defRPr>
              </a:pPr>
            </a:p>
          </p:txBody>
        </p:sp>
        <p:sp>
          <p:nvSpPr>
            <p:cNvPr id="5787" name="Shape 5787"/>
            <p:cNvSpPr/>
            <p:nvPr/>
          </p:nvSpPr>
          <p:spPr>
            <a:xfrm>
              <a:off x="113403" y="141731"/>
              <a:ext cx="547566"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ë</a:t>
              </a:r>
            </a:p>
          </p:txBody>
        </p:sp>
      </p:grpSp>
      <p:grpSp>
        <p:nvGrpSpPr>
          <p:cNvPr id="5791" name="Group 5791"/>
          <p:cNvGrpSpPr/>
          <p:nvPr/>
        </p:nvGrpSpPr>
        <p:grpSpPr>
          <a:xfrm>
            <a:off x="8168413" y="1926549"/>
            <a:ext cx="548205" cy="548203"/>
            <a:chOff x="0" y="0"/>
            <a:chExt cx="548203" cy="548202"/>
          </a:xfrm>
        </p:grpSpPr>
        <p:sp>
          <p:nvSpPr>
            <p:cNvPr id="5789" name="Shape 5789"/>
            <p:cNvSpPr/>
            <p:nvPr/>
          </p:nvSpPr>
          <p:spPr>
            <a:xfrm>
              <a:off x="0" y="-1"/>
              <a:ext cx="548204" cy="548204"/>
            </a:xfrm>
            <a:prstGeom prst="ellipse">
              <a:avLst/>
            </a:prstGeom>
            <a:solidFill>
              <a:srgbClr val="B8CBD3"/>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790" name="Shape 5790"/>
            <p:cNvSpPr/>
            <p:nvPr/>
          </p:nvSpPr>
          <p:spPr>
            <a:xfrm>
              <a:off x="80282" y="107731"/>
              <a:ext cx="38764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792" name="Shape 5792"/>
          <p:cNvSpPr/>
          <p:nvPr/>
        </p:nvSpPr>
        <p:spPr>
          <a:xfrm>
            <a:off x="8916948" y="2197076"/>
            <a:ext cx="1724242"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5793" name="Shape 5793"/>
          <p:cNvSpPr/>
          <p:nvPr/>
        </p:nvSpPr>
        <p:spPr>
          <a:xfrm>
            <a:off x="8902662" y="1953474"/>
            <a:ext cx="173852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B8CBD3"/>
                </a:solidFill>
                <a:latin typeface="Lato"/>
                <a:ea typeface="Lato"/>
                <a:cs typeface="Lato"/>
                <a:sym typeface="Lato"/>
              </a:defRPr>
            </a:lvl1pPr>
          </a:lstStyle>
          <a:p>
            <a:pPr/>
            <a:r>
              <a:t>Business Strategy</a:t>
            </a:r>
          </a:p>
        </p:txBody>
      </p:sp>
      <p:grpSp>
        <p:nvGrpSpPr>
          <p:cNvPr id="5796" name="Group 5796"/>
          <p:cNvGrpSpPr/>
          <p:nvPr/>
        </p:nvGrpSpPr>
        <p:grpSpPr>
          <a:xfrm>
            <a:off x="8976318" y="3471259"/>
            <a:ext cx="548205" cy="548203"/>
            <a:chOff x="0" y="0"/>
            <a:chExt cx="548203" cy="548202"/>
          </a:xfrm>
        </p:grpSpPr>
        <p:sp>
          <p:nvSpPr>
            <p:cNvPr id="5794" name="Shape 5794"/>
            <p:cNvSpPr/>
            <p:nvPr/>
          </p:nvSpPr>
          <p:spPr>
            <a:xfrm>
              <a:off x="0" y="-1"/>
              <a:ext cx="548204" cy="548204"/>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5795" name="Shape 5795"/>
            <p:cNvSpPr/>
            <p:nvPr/>
          </p:nvSpPr>
          <p:spPr>
            <a:xfrm>
              <a:off x="80282" y="107731"/>
              <a:ext cx="38764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5797" name="Shape 5797"/>
          <p:cNvSpPr/>
          <p:nvPr/>
        </p:nvSpPr>
        <p:spPr>
          <a:xfrm>
            <a:off x="9724853" y="3741787"/>
            <a:ext cx="1724242"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5798" name="Shape 5798"/>
          <p:cNvSpPr/>
          <p:nvPr/>
        </p:nvSpPr>
        <p:spPr>
          <a:xfrm>
            <a:off x="9710567" y="3479898"/>
            <a:ext cx="173852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99AEBA"/>
                </a:solidFill>
                <a:latin typeface="Lato"/>
                <a:ea typeface="Lato"/>
                <a:cs typeface="Lato"/>
                <a:sym typeface="Lato"/>
              </a:defRPr>
            </a:lvl1pPr>
          </a:lstStyle>
          <a:p>
            <a:pPr/>
            <a:r>
              <a:t>Creative Solution</a:t>
            </a:r>
          </a:p>
        </p:txBody>
      </p:sp>
      <p:grpSp>
        <p:nvGrpSpPr>
          <p:cNvPr id="5801" name="Group 5801"/>
          <p:cNvGrpSpPr/>
          <p:nvPr/>
        </p:nvGrpSpPr>
        <p:grpSpPr>
          <a:xfrm>
            <a:off x="8406158" y="5237050"/>
            <a:ext cx="548205" cy="548203"/>
            <a:chOff x="0" y="0"/>
            <a:chExt cx="548203" cy="548202"/>
          </a:xfrm>
        </p:grpSpPr>
        <p:sp>
          <p:nvSpPr>
            <p:cNvPr id="5799" name="Shape 5799"/>
            <p:cNvSpPr/>
            <p:nvPr/>
          </p:nvSpPr>
          <p:spPr>
            <a:xfrm>
              <a:off x="0" y="-1"/>
              <a:ext cx="548204" cy="548204"/>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800" name="Shape 5800"/>
            <p:cNvSpPr/>
            <p:nvPr/>
          </p:nvSpPr>
          <p:spPr>
            <a:xfrm>
              <a:off x="80282" y="107731"/>
              <a:ext cx="38764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802" name="Shape 5802"/>
          <p:cNvSpPr/>
          <p:nvPr/>
        </p:nvSpPr>
        <p:spPr>
          <a:xfrm>
            <a:off x="9154693" y="5507578"/>
            <a:ext cx="1724242"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5803" name="Shape 5803"/>
          <p:cNvSpPr/>
          <p:nvPr/>
        </p:nvSpPr>
        <p:spPr>
          <a:xfrm>
            <a:off x="9140407" y="5263977"/>
            <a:ext cx="173852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200">
                <a:solidFill>
                  <a:srgbClr val="7C95A5"/>
                </a:solidFill>
                <a:latin typeface="Lato"/>
                <a:ea typeface="Lato"/>
                <a:cs typeface="Lato"/>
                <a:sym typeface="Lato"/>
              </a:defRPr>
            </a:lvl1pPr>
          </a:lstStyle>
          <a:p>
            <a:pPr/>
            <a:r>
              <a:t>File Manager</a:t>
            </a:r>
          </a:p>
        </p:txBody>
      </p:sp>
      <p:grpSp>
        <p:nvGrpSpPr>
          <p:cNvPr id="5806" name="Group 5806"/>
          <p:cNvGrpSpPr/>
          <p:nvPr/>
        </p:nvGrpSpPr>
        <p:grpSpPr>
          <a:xfrm>
            <a:off x="3475382" y="1926549"/>
            <a:ext cx="548205" cy="548203"/>
            <a:chOff x="0" y="0"/>
            <a:chExt cx="548203" cy="548202"/>
          </a:xfrm>
        </p:grpSpPr>
        <p:sp>
          <p:nvSpPr>
            <p:cNvPr id="5804" name="Shape 5804"/>
            <p:cNvSpPr/>
            <p:nvPr/>
          </p:nvSpPr>
          <p:spPr>
            <a:xfrm flipH="1">
              <a:off x="0" y="0"/>
              <a:ext cx="548204" cy="548203"/>
            </a:xfrm>
            <a:prstGeom prst="ellipse">
              <a:avLst/>
            </a:prstGeom>
            <a:solidFill>
              <a:srgbClr val="32424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805" name="Shape 5805"/>
            <p:cNvSpPr/>
            <p:nvPr/>
          </p:nvSpPr>
          <p:spPr>
            <a:xfrm>
              <a:off x="80282" y="107731"/>
              <a:ext cx="38764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807" name="Shape 5807"/>
          <p:cNvSpPr/>
          <p:nvPr/>
        </p:nvSpPr>
        <p:spPr>
          <a:xfrm>
            <a:off x="1550810" y="2197076"/>
            <a:ext cx="1724243"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5808" name="Shape 5808"/>
          <p:cNvSpPr/>
          <p:nvPr/>
        </p:nvSpPr>
        <p:spPr>
          <a:xfrm>
            <a:off x="1550809" y="1953474"/>
            <a:ext cx="173852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200">
                <a:solidFill>
                  <a:srgbClr val="32424F"/>
                </a:solidFill>
                <a:latin typeface="Lato"/>
                <a:ea typeface="Lato"/>
                <a:cs typeface="Lato"/>
                <a:sym typeface="Lato"/>
              </a:defRPr>
            </a:lvl1pPr>
          </a:lstStyle>
          <a:p>
            <a:pPr/>
            <a:r>
              <a:t>Win Solutions</a:t>
            </a:r>
          </a:p>
        </p:txBody>
      </p:sp>
      <p:grpSp>
        <p:nvGrpSpPr>
          <p:cNvPr id="5811" name="Group 5811"/>
          <p:cNvGrpSpPr/>
          <p:nvPr/>
        </p:nvGrpSpPr>
        <p:grpSpPr>
          <a:xfrm>
            <a:off x="2667478" y="3471259"/>
            <a:ext cx="548205" cy="548203"/>
            <a:chOff x="0" y="0"/>
            <a:chExt cx="548203" cy="548202"/>
          </a:xfrm>
        </p:grpSpPr>
        <p:sp>
          <p:nvSpPr>
            <p:cNvPr id="5809" name="Shape 5809"/>
            <p:cNvSpPr/>
            <p:nvPr/>
          </p:nvSpPr>
          <p:spPr>
            <a:xfrm flipH="1">
              <a:off x="0" y="0"/>
              <a:ext cx="548204" cy="548203"/>
            </a:xfrm>
            <a:prstGeom prst="ellipse">
              <a:avLst/>
            </a:prstGeom>
            <a:solidFill>
              <a:srgbClr val="495D6B"/>
            </a:solidFill>
            <a:ln w="12700" cap="flat">
              <a:noFill/>
              <a:miter lim="400000"/>
            </a:ln>
            <a:effectLst/>
          </p:spPr>
          <p:txBody>
            <a:bodyPr wrap="square" lIns="45719" tIns="45719" rIns="45719" bIns="45719" numCol="1" anchor="ctr">
              <a:noAutofit/>
            </a:bodyPr>
            <a:lstStyle/>
            <a:p>
              <a:pPr algn="r">
                <a:defRPr sz="1600">
                  <a:solidFill>
                    <a:srgbClr val="FFFFFF"/>
                  </a:solidFill>
                </a:defRPr>
              </a:pPr>
            </a:p>
          </p:txBody>
        </p:sp>
        <p:sp>
          <p:nvSpPr>
            <p:cNvPr id="5810" name="Shape 5810"/>
            <p:cNvSpPr/>
            <p:nvPr/>
          </p:nvSpPr>
          <p:spPr>
            <a:xfrm>
              <a:off x="80282" y="107731"/>
              <a:ext cx="38764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r">
                <a:defRPr sz="1600">
                  <a:solidFill>
                    <a:srgbClr val="FFFFFF"/>
                  </a:solidFill>
                  <a:latin typeface="FontAwesome"/>
                  <a:ea typeface="FontAwesome"/>
                  <a:cs typeface="FontAwesome"/>
                  <a:sym typeface="FontAwesome"/>
                </a:defRPr>
              </a:lvl1pPr>
            </a:lstStyle>
            <a:p>
              <a:pPr/>
              <a:r>
                <a:t>z</a:t>
              </a:r>
            </a:p>
          </p:txBody>
        </p:sp>
      </p:grpSp>
      <p:sp>
        <p:nvSpPr>
          <p:cNvPr id="5812" name="Shape 5812"/>
          <p:cNvSpPr/>
          <p:nvPr/>
        </p:nvSpPr>
        <p:spPr>
          <a:xfrm>
            <a:off x="742906" y="3741787"/>
            <a:ext cx="1724242"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5813" name="Shape 5813"/>
          <p:cNvSpPr/>
          <p:nvPr/>
        </p:nvSpPr>
        <p:spPr>
          <a:xfrm>
            <a:off x="742904" y="3479898"/>
            <a:ext cx="173852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200">
                <a:solidFill>
                  <a:srgbClr val="495D6B"/>
                </a:solidFill>
                <a:latin typeface="Lato"/>
                <a:ea typeface="Lato"/>
                <a:cs typeface="Lato"/>
                <a:sym typeface="Lato"/>
              </a:defRPr>
            </a:lvl1pPr>
          </a:lstStyle>
          <a:p>
            <a:pPr/>
            <a:r>
              <a:t>Ecommerce Website</a:t>
            </a:r>
          </a:p>
        </p:txBody>
      </p:sp>
      <p:grpSp>
        <p:nvGrpSpPr>
          <p:cNvPr id="5816" name="Group 5816"/>
          <p:cNvGrpSpPr/>
          <p:nvPr/>
        </p:nvGrpSpPr>
        <p:grpSpPr>
          <a:xfrm>
            <a:off x="3237639" y="5237050"/>
            <a:ext cx="548204" cy="548203"/>
            <a:chOff x="0" y="0"/>
            <a:chExt cx="548203" cy="548202"/>
          </a:xfrm>
        </p:grpSpPr>
        <p:sp>
          <p:nvSpPr>
            <p:cNvPr id="5814" name="Shape 5814"/>
            <p:cNvSpPr/>
            <p:nvPr/>
          </p:nvSpPr>
          <p:spPr>
            <a:xfrm flipH="1">
              <a:off x="0" y="0"/>
              <a:ext cx="548204" cy="548203"/>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815" name="Shape 5815"/>
            <p:cNvSpPr/>
            <p:nvPr/>
          </p:nvSpPr>
          <p:spPr>
            <a:xfrm>
              <a:off x="80282" y="107731"/>
              <a:ext cx="387640"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ë</a:t>
              </a:r>
            </a:p>
          </p:txBody>
        </p:sp>
      </p:grpSp>
      <p:sp>
        <p:nvSpPr>
          <p:cNvPr id="5817" name="Shape 5817"/>
          <p:cNvSpPr/>
          <p:nvPr/>
        </p:nvSpPr>
        <p:spPr>
          <a:xfrm>
            <a:off x="1313067" y="5507578"/>
            <a:ext cx="1724242"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5818" name="Shape 5818"/>
          <p:cNvSpPr/>
          <p:nvPr/>
        </p:nvSpPr>
        <p:spPr>
          <a:xfrm>
            <a:off x="1313065" y="5263977"/>
            <a:ext cx="1738529" cy="177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r" defTabSz="685800">
              <a:lnSpc>
                <a:spcPct val="90000"/>
              </a:lnSpc>
              <a:spcBef>
                <a:spcPts val="700"/>
              </a:spcBef>
              <a:defRPr sz="1200">
                <a:solidFill>
                  <a:srgbClr val="637C90"/>
                </a:solidFill>
                <a:latin typeface="Lato"/>
                <a:ea typeface="Lato"/>
                <a:cs typeface="Lato"/>
                <a:sym typeface="Lato"/>
              </a:defRPr>
            </a:lvl1pPr>
          </a:lstStyle>
          <a:p>
            <a:pPr/>
            <a:r>
              <a:t>Concept &amp; Ideas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754">
                                            <p:bg/>
                                          </p:spTgt>
                                        </p:tgtEl>
                                        <p:attrNameLst>
                                          <p:attrName>style.visibility</p:attrName>
                                        </p:attrNameLst>
                                      </p:cBhvr>
                                      <p:to>
                                        <p:strVal val="visible"/>
                                      </p:to>
                                    </p:set>
                                    <p:animEffect filter="wipe(left)" transition="in">
                                      <p:cBhvr>
                                        <p:cTn id="7" dur="500"/>
                                        <p:tgtEl>
                                          <p:spTgt spid="5754">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754">
                                            <p:txEl>
                                              <p:pRg st="0" end="0"/>
                                            </p:txEl>
                                          </p:spTgt>
                                        </p:tgtEl>
                                        <p:attrNameLst>
                                          <p:attrName>style.visibility</p:attrName>
                                        </p:attrNameLst>
                                      </p:cBhvr>
                                      <p:to>
                                        <p:strVal val="visible"/>
                                      </p:to>
                                    </p:set>
                                    <p:animEffect filter="wipe(left)" transition="in">
                                      <p:cBhvr>
                                        <p:cTn id="10" dur="500"/>
                                        <p:tgtEl>
                                          <p:spTgt spid="575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755">
                                            <p:bg/>
                                          </p:spTgt>
                                        </p:tgtEl>
                                        <p:attrNameLst>
                                          <p:attrName>style.visibility</p:attrName>
                                        </p:attrNameLst>
                                      </p:cBhvr>
                                      <p:to>
                                        <p:strVal val="visible"/>
                                      </p:to>
                                    </p:set>
                                    <p:animEffect filter="dissolve" transition="in">
                                      <p:cBhvr>
                                        <p:cTn id="15" dur="500"/>
                                        <p:tgtEl>
                                          <p:spTgt spid="5755">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755">
                                            <p:txEl>
                                              <p:pRg st="0" end="0"/>
                                            </p:txEl>
                                          </p:spTgt>
                                        </p:tgtEl>
                                        <p:attrNameLst>
                                          <p:attrName>style.visibility</p:attrName>
                                        </p:attrNameLst>
                                      </p:cBhvr>
                                      <p:to>
                                        <p:strVal val="visible"/>
                                      </p:to>
                                    </p:set>
                                    <p:animEffect filter="dissolve" transition="in">
                                      <p:cBhvr>
                                        <p:cTn id="18" dur="500"/>
                                        <p:tgtEl>
                                          <p:spTgt spid="575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5757"/>
                                        </p:tgtEl>
                                        <p:attrNameLst>
                                          <p:attrName>style.visibility</p:attrName>
                                        </p:attrNameLst>
                                      </p:cBhvr>
                                      <p:to>
                                        <p:strVal val="visible"/>
                                      </p:to>
                                    </p:set>
                                    <p:animEffect filter="dissolve" transition="in">
                                      <p:cBhvr>
                                        <p:cTn id="23" dur="500"/>
                                        <p:tgtEl>
                                          <p:spTgt spid="5757"/>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5782"/>
                                        </p:tgtEl>
                                        <p:attrNameLst>
                                          <p:attrName>style.visibility</p:attrName>
                                        </p:attrNameLst>
                                      </p:cBhvr>
                                      <p:to>
                                        <p:strVal val="visible"/>
                                      </p:to>
                                    </p:set>
                                    <p:animEffect filter="wipe(down)" transition="in">
                                      <p:cBhvr>
                                        <p:cTn id="28" dur="500"/>
                                        <p:tgtEl>
                                          <p:spTgt spid="5782"/>
                                        </p:tgtEl>
                                      </p:cBhvr>
                                    </p:animEffect>
                                  </p:childTnLst>
                                </p:cTn>
                              </p:par>
                            </p:childTnLst>
                          </p:cTn>
                        </p:par>
                        <p:par>
                          <p:cTn id="29" fill="hold">
                            <p:stCondLst>
                              <p:cond delay="500"/>
                            </p:stCondLst>
                            <p:childTnLst>
                              <p:par>
                                <p:cTn id="30" presetClass="entr" nodeType="afterEffect" presetSubtype="4" presetID="22" grpId="5" fill="hold">
                                  <p:stCondLst>
                                    <p:cond delay="0"/>
                                  </p:stCondLst>
                                  <p:iterate type="el" backwards="0">
                                    <p:tmAbs val="0"/>
                                  </p:iterate>
                                  <p:childTnLst>
                                    <p:set>
                                      <p:cBhvr>
                                        <p:cTn id="31" fill="hold"/>
                                        <p:tgtEl>
                                          <p:spTgt spid="5776"/>
                                        </p:tgtEl>
                                        <p:attrNameLst>
                                          <p:attrName>style.visibility</p:attrName>
                                        </p:attrNameLst>
                                      </p:cBhvr>
                                      <p:to>
                                        <p:strVal val="visible"/>
                                      </p:to>
                                    </p:set>
                                    <p:animEffect filter="wipe(down)" transition="in">
                                      <p:cBhvr>
                                        <p:cTn id="32" dur="500"/>
                                        <p:tgtEl>
                                          <p:spTgt spid="5776"/>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Subtype="4" presetID="22" grpId="6" fill="hold">
                                  <p:stCondLst>
                                    <p:cond delay="0"/>
                                  </p:stCondLst>
                                  <p:iterate type="el" backwards="0">
                                    <p:tmAbs val="0"/>
                                  </p:iterate>
                                  <p:childTnLst>
                                    <p:set>
                                      <p:cBhvr>
                                        <p:cTn id="36" fill="hold"/>
                                        <p:tgtEl>
                                          <p:spTgt spid="5781"/>
                                        </p:tgtEl>
                                        <p:attrNameLst>
                                          <p:attrName>style.visibility</p:attrName>
                                        </p:attrNameLst>
                                      </p:cBhvr>
                                      <p:to>
                                        <p:strVal val="visible"/>
                                      </p:to>
                                    </p:set>
                                    <p:animEffect filter="wipe(down)" transition="in">
                                      <p:cBhvr>
                                        <p:cTn id="37" dur="500"/>
                                        <p:tgtEl>
                                          <p:spTgt spid="5781"/>
                                        </p:tgtEl>
                                      </p:cBhvr>
                                    </p:animEffect>
                                  </p:childTnLst>
                                </p:cTn>
                              </p:par>
                            </p:childTnLst>
                          </p:cTn>
                        </p:par>
                        <p:par>
                          <p:cTn id="38" fill="hold">
                            <p:stCondLst>
                              <p:cond delay="500"/>
                            </p:stCondLst>
                            <p:childTnLst>
                              <p:par>
                                <p:cTn id="39" presetClass="entr" nodeType="afterEffect" presetSubtype="4" presetID="22" grpId="7" fill="hold">
                                  <p:stCondLst>
                                    <p:cond delay="0"/>
                                  </p:stCondLst>
                                  <p:iterate type="el" backwards="0">
                                    <p:tmAbs val="0"/>
                                  </p:iterate>
                                  <p:childTnLst>
                                    <p:set>
                                      <p:cBhvr>
                                        <p:cTn id="40" fill="hold"/>
                                        <p:tgtEl>
                                          <p:spTgt spid="5764"/>
                                        </p:tgtEl>
                                        <p:attrNameLst>
                                          <p:attrName>style.visibility</p:attrName>
                                        </p:attrNameLst>
                                      </p:cBhvr>
                                      <p:to>
                                        <p:strVal val="visible"/>
                                      </p:to>
                                    </p:set>
                                    <p:animEffect filter="wipe(down)" transition="in">
                                      <p:cBhvr>
                                        <p:cTn id="41" dur="500"/>
                                        <p:tgtEl>
                                          <p:spTgt spid="5764"/>
                                        </p:tgtEl>
                                      </p:cBhvr>
                                    </p:animEffect>
                                  </p:childTnLst>
                                </p:cTn>
                              </p:par>
                            </p:childTnLst>
                          </p:cTn>
                        </p:par>
                      </p:childTnLst>
                    </p:cTn>
                  </p:par>
                  <p:par>
                    <p:cTn id="42" fill="hold">
                      <p:stCondLst>
                        <p:cond delay="indefinite"/>
                      </p:stCondLst>
                      <p:childTnLst>
                        <p:par>
                          <p:cTn id="43" fill="hold">
                            <p:stCondLst>
                              <p:cond delay="0"/>
                            </p:stCondLst>
                            <p:childTnLst>
                              <p:par>
                                <p:cTn id="44" presetClass="entr" nodeType="clickEffect" presetSubtype="4" presetID="22" grpId="8" fill="hold">
                                  <p:stCondLst>
                                    <p:cond delay="0"/>
                                  </p:stCondLst>
                                  <p:iterate type="el" backwards="0">
                                    <p:tmAbs val="0"/>
                                  </p:iterate>
                                  <p:childTnLst>
                                    <p:set>
                                      <p:cBhvr>
                                        <p:cTn id="45" fill="hold"/>
                                        <p:tgtEl>
                                          <p:spTgt spid="5784"/>
                                        </p:tgtEl>
                                        <p:attrNameLst>
                                          <p:attrName>style.visibility</p:attrName>
                                        </p:attrNameLst>
                                      </p:cBhvr>
                                      <p:to>
                                        <p:strVal val="visible"/>
                                      </p:to>
                                    </p:set>
                                    <p:animEffect filter="wipe(down)" transition="in">
                                      <p:cBhvr>
                                        <p:cTn id="46" dur="500"/>
                                        <p:tgtEl>
                                          <p:spTgt spid="5784"/>
                                        </p:tgtEl>
                                      </p:cBhvr>
                                    </p:animEffect>
                                  </p:childTnLst>
                                </p:cTn>
                              </p:par>
                            </p:childTnLst>
                          </p:cTn>
                        </p:par>
                        <p:par>
                          <p:cTn id="47" fill="hold">
                            <p:stCondLst>
                              <p:cond delay="500"/>
                            </p:stCondLst>
                            <p:childTnLst>
                              <p:par>
                                <p:cTn id="48" presetClass="entr" nodeType="afterEffect" presetSubtype="4" presetID="22" grpId="9" fill="hold">
                                  <p:stCondLst>
                                    <p:cond delay="0"/>
                                  </p:stCondLst>
                                  <p:iterate type="el" backwards="0">
                                    <p:tmAbs val="0"/>
                                  </p:iterate>
                                  <p:childTnLst>
                                    <p:set>
                                      <p:cBhvr>
                                        <p:cTn id="49" fill="hold"/>
                                        <p:tgtEl>
                                          <p:spTgt spid="5770"/>
                                        </p:tgtEl>
                                        <p:attrNameLst>
                                          <p:attrName>style.visibility</p:attrName>
                                        </p:attrNameLst>
                                      </p:cBhvr>
                                      <p:to>
                                        <p:strVal val="visible"/>
                                      </p:to>
                                    </p:set>
                                    <p:animEffect filter="wipe(down)" transition="in">
                                      <p:cBhvr>
                                        <p:cTn id="50" dur="500"/>
                                        <p:tgtEl>
                                          <p:spTgt spid="5770"/>
                                        </p:tgtEl>
                                      </p:cBhvr>
                                    </p:animEffect>
                                  </p:childTnLst>
                                </p:cTn>
                              </p:par>
                            </p:childTnLst>
                          </p:cTn>
                        </p:par>
                      </p:childTnLst>
                    </p:cTn>
                  </p:par>
                  <p:par>
                    <p:cTn id="51" fill="hold">
                      <p:stCondLst>
                        <p:cond delay="indefinite"/>
                      </p:stCondLst>
                      <p:childTnLst>
                        <p:par>
                          <p:cTn id="52" fill="hold">
                            <p:stCondLst>
                              <p:cond delay="0"/>
                            </p:stCondLst>
                            <p:childTnLst>
                              <p:par>
                                <p:cTn id="53" presetClass="entr" nodeType="clickEffect" presetSubtype="4" presetID="22" grpId="10" fill="hold">
                                  <p:stCondLst>
                                    <p:cond delay="0"/>
                                  </p:stCondLst>
                                  <p:iterate type="el" backwards="0">
                                    <p:tmAbs val="0"/>
                                  </p:iterate>
                                  <p:childTnLst>
                                    <p:set>
                                      <p:cBhvr>
                                        <p:cTn id="54" fill="hold"/>
                                        <p:tgtEl>
                                          <p:spTgt spid="5785"/>
                                        </p:tgtEl>
                                        <p:attrNameLst>
                                          <p:attrName>style.visibility</p:attrName>
                                        </p:attrNameLst>
                                      </p:cBhvr>
                                      <p:to>
                                        <p:strVal val="visible"/>
                                      </p:to>
                                    </p:set>
                                    <p:animEffect filter="wipe(down)" transition="in">
                                      <p:cBhvr>
                                        <p:cTn id="55" dur="500"/>
                                        <p:tgtEl>
                                          <p:spTgt spid="5785"/>
                                        </p:tgtEl>
                                      </p:cBhvr>
                                    </p:animEffect>
                                  </p:childTnLst>
                                </p:cTn>
                              </p:par>
                            </p:childTnLst>
                          </p:cTn>
                        </p:par>
                        <p:par>
                          <p:cTn id="56" fill="hold">
                            <p:stCondLst>
                              <p:cond delay="500"/>
                            </p:stCondLst>
                            <p:childTnLst>
                              <p:par>
                                <p:cTn id="57" presetClass="entr" nodeType="afterEffect" presetSubtype="4" presetID="22" grpId="11" fill="hold">
                                  <p:stCondLst>
                                    <p:cond delay="0"/>
                                  </p:stCondLst>
                                  <p:iterate type="el" backwards="0">
                                    <p:tmAbs val="0"/>
                                  </p:iterate>
                                  <p:childTnLst>
                                    <p:set>
                                      <p:cBhvr>
                                        <p:cTn id="58" fill="hold"/>
                                        <p:tgtEl>
                                          <p:spTgt spid="5773"/>
                                        </p:tgtEl>
                                        <p:attrNameLst>
                                          <p:attrName>style.visibility</p:attrName>
                                        </p:attrNameLst>
                                      </p:cBhvr>
                                      <p:to>
                                        <p:strVal val="visible"/>
                                      </p:to>
                                    </p:set>
                                    <p:animEffect filter="wipe(down)" transition="in">
                                      <p:cBhvr>
                                        <p:cTn id="59" dur="500"/>
                                        <p:tgtEl>
                                          <p:spTgt spid="5773"/>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4" presetID="22" grpId="12" fill="hold">
                                  <p:stCondLst>
                                    <p:cond delay="0"/>
                                  </p:stCondLst>
                                  <p:iterate type="el" backwards="0">
                                    <p:tmAbs val="0"/>
                                  </p:iterate>
                                  <p:childTnLst>
                                    <p:set>
                                      <p:cBhvr>
                                        <p:cTn id="63" fill="hold"/>
                                        <p:tgtEl>
                                          <p:spTgt spid="5780"/>
                                        </p:tgtEl>
                                        <p:attrNameLst>
                                          <p:attrName>style.visibility</p:attrName>
                                        </p:attrNameLst>
                                      </p:cBhvr>
                                      <p:to>
                                        <p:strVal val="visible"/>
                                      </p:to>
                                    </p:set>
                                    <p:animEffect filter="wipe(down)" transition="in">
                                      <p:cBhvr>
                                        <p:cTn id="64" dur="500"/>
                                        <p:tgtEl>
                                          <p:spTgt spid="5780"/>
                                        </p:tgtEl>
                                      </p:cBhvr>
                                    </p:animEffect>
                                  </p:childTnLst>
                                </p:cTn>
                              </p:par>
                            </p:childTnLst>
                          </p:cTn>
                        </p:par>
                        <p:par>
                          <p:cTn id="65" fill="hold">
                            <p:stCondLst>
                              <p:cond delay="500"/>
                            </p:stCondLst>
                            <p:childTnLst>
                              <p:par>
                                <p:cTn id="66" presetClass="entr" nodeType="afterEffect" presetSubtype="4" presetID="22" grpId="13" fill="hold">
                                  <p:stCondLst>
                                    <p:cond delay="0"/>
                                  </p:stCondLst>
                                  <p:iterate type="el" backwards="0">
                                    <p:tmAbs val="0"/>
                                  </p:iterate>
                                  <p:childTnLst>
                                    <p:set>
                                      <p:cBhvr>
                                        <p:cTn id="67" fill="hold"/>
                                        <p:tgtEl>
                                          <p:spTgt spid="5767"/>
                                        </p:tgtEl>
                                        <p:attrNameLst>
                                          <p:attrName>style.visibility</p:attrName>
                                        </p:attrNameLst>
                                      </p:cBhvr>
                                      <p:to>
                                        <p:strVal val="visible"/>
                                      </p:to>
                                    </p:set>
                                    <p:animEffect filter="wipe(down)" transition="in">
                                      <p:cBhvr>
                                        <p:cTn id="68" dur="500"/>
                                        <p:tgtEl>
                                          <p:spTgt spid="5767"/>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4" presetID="22" grpId="14" fill="hold">
                                  <p:stCondLst>
                                    <p:cond delay="0"/>
                                  </p:stCondLst>
                                  <p:iterate type="el" backwards="0">
                                    <p:tmAbs val="0"/>
                                  </p:iterate>
                                  <p:childTnLst>
                                    <p:set>
                                      <p:cBhvr>
                                        <p:cTn id="72" fill="hold"/>
                                        <p:tgtEl>
                                          <p:spTgt spid="5779"/>
                                        </p:tgtEl>
                                        <p:attrNameLst>
                                          <p:attrName>style.visibility</p:attrName>
                                        </p:attrNameLst>
                                      </p:cBhvr>
                                      <p:to>
                                        <p:strVal val="visible"/>
                                      </p:to>
                                    </p:set>
                                    <p:animEffect filter="wipe(down)" transition="in">
                                      <p:cBhvr>
                                        <p:cTn id="73" dur="500"/>
                                        <p:tgtEl>
                                          <p:spTgt spid="5779"/>
                                        </p:tgtEl>
                                      </p:cBhvr>
                                    </p:animEffect>
                                  </p:childTnLst>
                                </p:cTn>
                              </p:par>
                            </p:childTnLst>
                          </p:cTn>
                        </p:par>
                        <p:par>
                          <p:cTn id="74" fill="hold">
                            <p:stCondLst>
                              <p:cond delay="500"/>
                            </p:stCondLst>
                            <p:childTnLst>
                              <p:par>
                                <p:cTn id="75" presetClass="entr" nodeType="afterEffect" presetSubtype="4" presetID="22" grpId="15" fill="hold">
                                  <p:stCondLst>
                                    <p:cond delay="0"/>
                                  </p:stCondLst>
                                  <p:iterate type="el" backwards="0">
                                    <p:tmAbs val="0"/>
                                  </p:iterate>
                                  <p:childTnLst>
                                    <p:set>
                                      <p:cBhvr>
                                        <p:cTn id="76" fill="hold"/>
                                        <p:tgtEl>
                                          <p:spTgt spid="5783"/>
                                        </p:tgtEl>
                                        <p:attrNameLst>
                                          <p:attrName>style.visibility</p:attrName>
                                        </p:attrNameLst>
                                      </p:cBhvr>
                                      <p:to>
                                        <p:strVal val="visible"/>
                                      </p:to>
                                    </p:set>
                                    <p:animEffect filter="wipe(down)" transition="in">
                                      <p:cBhvr>
                                        <p:cTn id="77" dur="500"/>
                                        <p:tgtEl>
                                          <p:spTgt spid="5783"/>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6" fill="hold">
                                  <p:stCondLst>
                                    <p:cond delay="0"/>
                                  </p:stCondLst>
                                  <p:iterate type="el" backwards="0">
                                    <p:tmAbs val="0"/>
                                  </p:iterate>
                                  <p:childTnLst>
                                    <p:set>
                                      <p:cBhvr>
                                        <p:cTn id="81" fill="hold"/>
                                        <p:tgtEl>
                                          <p:spTgt spid="5758"/>
                                        </p:tgtEl>
                                        <p:attrNameLst>
                                          <p:attrName>style.visibility</p:attrName>
                                        </p:attrNameLst>
                                      </p:cBhvr>
                                      <p:to>
                                        <p:strVal val="visible"/>
                                      </p:to>
                                    </p:set>
                                    <p:animEffect filter="dissolve" transition="in">
                                      <p:cBhvr>
                                        <p:cTn id="82" dur="500"/>
                                        <p:tgtEl>
                                          <p:spTgt spid="5758"/>
                                        </p:tgtEl>
                                      </p:cBhvr>
                                    </p:animEffect>
                                  </p:childTnLst>
                                </p:cTn>
                              </p:par>
                            </p:childTnLst>
                          </p:cTn>
                        </p:par>
                      </p:childTnLst>
                    </p:cTn>
                  </p:par>
                  <p:par>
                    <p:cTn id="83" fill="hold">
                      <p:stCondLst>
                        <p:cond delay="indefinite"/>
                      </p:stCondLst>
                      <p:childTnLst>
                        <p:par>
                          <p:cTn id="84" fill="hold">
                            <p:stCondLst>
                              <p:cond delay="0"/>
                            </p:stCondLst>
                            <p:childTnLst>
                              <p:par>
                                <p:cTn id="85" presetClass="entr" nodeType="clickEffect" presetID="9" grpId="17" fill="hold">
                                  <p:stCondLst>
                                    <p:cond delay="0"/>
                                  </p:stCondLst>
                                  <p:iterate type="el" backwards="0">
                                    <p:tmAbs val="0"/>
                                  </p:iterate>
                                  <p:childTnLst>
                                    <p:set>
                                      <p:cBhvr>
                                        <p:cTn id="86" fill="hold"/>
                                        <p:tgtEl>
                                          <p:spTgt spid="5761"/>
                                        </p:tgtEl>
                                        <p:attrNameLst>
                                          <p:attrName>style.visibility</p:attrName>
                                        </p:attrNameLst>
                                      </p:cBhvr>
                                      <p:to>
                                        <p:strVal val="visible"/>
                                      </p:to>
                                    </p:set>
                                    <p:animEffect filter="dissolve" transition="in">
                                      <p:cBhvr>
                                        <p:cTn id="87" dur="500"/>
                                        <p:tgtEl>
                                          <p:spTgt spid="5761"/>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Subtype="1" presetID="2" grpId="18" fill="hold">
                                  <p:stCondLst>
                                    <p:cond delay="0"/>
                                  </p:stCondLst>
                                  <p:iterate type="el" backwards="0">
                                    <p:tmAbs val="0"/>
                                  </p:iterate>
                                  <p:childTnLst>
                                    <p:set>
                                      <p:cBhvr>
                                        <p:cTn id="91" fill="hold"/>
                                        <p:tgtEl>
                                          <p:spTgt spid="5788"/>
                                        </p:tgtEl>
                                        <p:attrNameLst>
                                          <p:attrName>style.visibility</p:attrName>
                                        </p:attrNameLst>
                                      </p:cBhvr>
                                      <p:to>
                                        <p:strVal val="visible"/>
                                      </p:to>
                                    </p:set>
                                    <p:anim calcmode="lin" valueType="num">
                                      <p:cBhvr>
                                        <p:cTn id="92" dur="1000" fill="hold"/>
                                        <p:tgtEl>
                                          <p:spTgt spid="5788"/>
                                        </p:tgtEl>
                                        <p:attrNameLst>
                                          <p:attrName>ppt_x</p:attrName>
                                        </p:attrNameLst>
                                      </p:cBhvr>
                                      <p:tavLst>
                                        <p:tav tm="0">
                                          <p:val>
                                            <p:strVal val="#ppt_x"/>
                                          </p:val>
                                        </p:tav>
                                        <p:tav tm="100000">
                                          <p:val>
                                            <p:strVal val="#ppt_x"/>
                                          </p:val>
                                        </p:tav>
                                      </p:tavLst>
                                    </p:anim>
                                    <p:anim calcmode="lin" valueType="num">
                                      <p:cBhvr>
                                        <p:cTn id="93" dur="1000" fill="hold"/>
                                        <p:tgtEl>
                                          <p:spTgt spid="5788"/>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Class="entr" nodeType="clickEffect" presetID="9" grpId="19" fill="hold">
                                  <p:stCondLst>
                                    <p:cond delay="0"/>
                                  </p:stCondLst>
                                  <p:iterate type="el" backwards="0">
                                    <p:tmAbs val="0"/>
                                  </p:iterate>
                                  <p:childTnLst>
                                    <p:set>
                                      <p:cBhvr>
                                        <p:cTn id="97" fill="hold"/>
                                        <p:tgtEl>
                                          <p:spTgt spid="5807"/>
                                        </p:tgtEl>
                                        <p:attrNameLst>
                                          <p:attrName>style.visibility</p:attrName>
                                        </p:attrNameLst>
                                      </p:cBhvr>
                                      <p:to>
                                        <p:strVal val="visible"/>
                                      </p:to>
                                    </p:set>
                                    <p:animEffect filter="dissolve" transition="in">
                                      <p:cBhvr>
                                        <p:cTn id="98" dur="500"/>
                                        <p:tgtEl>
                                          <p:spTgt spid="5807"/>
                                        </p:tgtEl>
                                      </p:cBhvr>
                                    </p:animEffect>
                                  </p:childTnLst>
                                </p:cTn>
                              </p:par>
                            </p:childTnLst>
                          </p:cTn>
                        </p:par>
                        <p:par>
                          <p:cTn id="99" fill="hold">
                            <p:stCondLst>
                              <p:cond delay="500"/>
                            </p:stCondLst>
                            <p:childTnLst>
                              <p:par>
                                <p:cTn id="100" presetClass="entr" nodeType="afterEffect" presetID="9" grpId="20" fill="hold">
                                  <p:stCondLst>
                                    <p:cond delay="0"/>
                                  </p:stCondLst>
                                  <p:iterate type="el" backwards="0">
                                    <p:tmAbs val="0"/>
                                  </p:iterate>
                                  <p:childTnLst>
                                    <p:set>
                                      <p:cBhvr>
                                        <p:cTn id="101" fill="hold"/>
                                        <p:tgtEl>
                                          <p:spTgt spid="5808"/>
                                        </p:tgtEl>
                                        <p:attrNameLst>
                                          <p:attrName>style.visibility</p:attrName>
                                        </p:attrNameLst>
                                      </p:cBhvr>
                                      <p:to>
                                        <p:strVal val="visible"/>
                                      </p:to>
                                    </p:set>
                                    <p:animEffect filter="dissolve" transition="in">
                                      <p:cBhvr>
                                        <p:cTn id="102" dur="500"/>
                                        <p:tgtEl>
                                          <p:spTgt spid="5808"/>
                                        </p:tgtEl>
                                      </p:cBhvr>
                                    </p:animEffect>
                                  </p:childTnLst>
                                </p:cTn>
                              </p:par>
                            </p:childTnLst>
                          </p:cTn>
                        </p:par>
                        <p:par>
                          <p:cTn id="103" fill="hold">
                            <p:stCondLst>
                              <p:cond delay="1000"/>
                            </p:stCondLst>
                            <p:childTnLst>
                              <p:par>
                                <p:cTn id="104" presetClass="entr" nodeType="afterEffect" presetID="9" grpId="21" fill="hold">
                                  <p:stCondLst>
                                    <p:cond delay="0"/>
                                  </p:stCondLst>
                                  <p:iterate type="el" backwards="0">
                                    <p:tmAbs val="0"/>
                                  </p:iterate>
                                  <p:childTnLst>
                                    <p:set>
                                      <p:cBhvr>
                                        <p:cTn id="105" fill="hold"/>
                                        <p:tgtEl>
                                          <p:spTgt spid="5806"/>
                                        </p:tgtEl>
                                        <p:attrNameLst>
                                          <p:attrName>style.visibility</p:attrName>
                                        </p:attrNameLst>
                                      </p:cBhvr>
                                      <p:to>
                                        <p:strVal val="visible"/>
                                      </p:to>
                                    </p:set>
                                    <p:animEffect filter="dissolve" transition="in">
                                      <p:cBhvr>
                                        <p:cTn id="106" dur="500"/>
                                        <p:tgtEl>
                                          <p:spTgt spid="5806"/>
                                        </p:tgtEl>
                                      </p:cBhvr>
                                    </p:animEffect>
                                  </p:childTnLst>
                                </p:cTn>
                              </p:par>
                            </p:childTnLst>
                          </p:cTn>
                        </p:par>
                      </p:childTnLst>
                    </p:cTn>
                  </p:par>
                  <p:par>
                    <p:cTn id="107" fill="hold">
                      <p:stCondLst>
                        <p:cond delay="indefinite"/>
                      </p:stCondLst>
                      <p:childTnLst>
                        <p:par>
                          <p:cTn id="108" fill="hold">
                            <p:stCondLst>
                              <p:cond delay="0"/>
                            </p:stCondLst>
                            <p:childTnLst>
                              <p:par>
                                <p:cTn id="109" presetClass="entr" nodeType="clickEffect" presetID="9" grpId="22" fill="hold">
                                  <p:stCondLst>
                                    <p:cond delay="0"/>
                                  </p:stCondLst>
                                  <p:iterate type="el" backwards="0">
                                    <p:tmAbs val="0"/>
                                  </p:iterate>
                                  <p:childTnLst>
                                    <p:set>
                                      <p:cBhvr>
                                        <p:cTn id="110" fill="hold"/>
                                        <p:tgtEl>
                                          <p:spTgt spid="5791"/>
                                        </p:tgtEl>
                                        <p:attrNameLst>
                                          <p:attrName>style.visibility</p:attrName>
                                        </p:attrNameLst>
                                      </p:cBhvr>
                                      <p:to>
                                        <p:strVal val="visible"/>
                                      </p:to>
                                    </p:set>
                                    <p:animEffect filter="dissolve" transition="in">
                                      <p:cBhvr>
                                        <p:cTn id="111" dur="500"/>
                                        <p:tgtEl>
                                          <p:spTgt spid="5791"/>
                                        </p:tgtEl>
                                      </p:cBhvr>
                                    </p:animEffect>
                                  </p:childTnLst>
                                </p:cTn>
                              </p:par>
                            </p:childTnLst>
                          </p:cTn>
                        </p:par>
                        <p:par>
                          <p:cTn id="112" fill="hold">
                            <p:stCondLst>
                              <p:cond delay="500"/>
                            </p:stCondLst>
                            <p:childTnLst>
                              <p:par>
                                <p:cTn id="113" presetClass="entr" nodeType="afterEffect" presetID="9" grpId="23" fill="hold">
                                  <p:stCondLst>
                                    <p:cond delay="0"/>
                                  </p:stCondLst>
                                  <p:iterate type="el" backwards="0">
                                    <p:tmAbs val="0"/>
                                  </p:iterate>
                                  <p:childTnLst>
                                    <p:set>
                                      <p:cBhvr>
                                        <p:cTn id="114" fill="hold"/>
                                        <p:tgtEl>
                                          <p:spTgt spid="5792"/>
                                        </p:tgtEl>
                                        <p:attrNameLst>
                                          <p:attrName>style.visibility</p:attrName>
                                        </p:attrNameLst>
                                      </p:cBhvr>
                                      <p:to>
                                        <p:strVal val="visible"/>
                                      </p:to>
                                    </p:set>
                                    <p:animEffect filter="dissolve" transition="in">
                                      <p:cBhvr>
                                        <p:cTn id="115" dur="500"/>
                                        <p:tgtEl>
                                          <p:spTgt spid="5792"/>
                                        </p:tgtEl>
                                      </p:cBhvr>
                                    </p:animEffect>
                                  </p:childTnLst>
                                </p:cTn>
                              </p:par>
                            </p:childTnLst>
                          </p:cTn>
                        </p:par>
                        <p:par>
                          <p:cTn id="116" fill="hold">
                            <p:stCondLst>
                              <p:cond delay="1000"/>
                            </p:stCondLst>
                            <p:childTnLst>
                              <p:par>
                                <p:cTn id="117" presetClass="entr" nodeType="afterEffect" presetID="9" grpId="24" fill="hold">
                                  <p:stCondLst>
                                    <p:cond delay="0"/>
                                  </p:stCondLst>
                                  <p:iterate type="el" backwards="0">
                                    <p:tmAbs val="0"/>
                                  </p:iterate>
                                  <p:childTnLst>
                                    <p:set>
                                      <p:cBhvr>
                                        <p:cTn id="118" fill="hold"/>
                                        <p:tgtEl>
                                          <p:spTgt spid="5793"/>
                                        </p:tgtEl>
                                        <p:attrNameLst>
                                          <p:attrName>style.visibility</p:attrName>
                                        </p:attrNameLst>
                                      </p:cBhvr>
                                      <p:to>
                                        <p:strVal val="visible"/>
                                      </p:to>
                                    </p:set>
                                    <p:animEffect filter="dissolve" transition="in">
                                      <p:cBhvr>
                                        <p:cTn id="119" dur="500"/>
                                        <p:tgtEl>
                                          <p:spTgt spid="5793"/>
                                        </p:tgtEl>
                                      </p:cBhvr>
                                    </p:animEffect>
                                  </p:childTnLst>
                                </p:cTn>
                              </p:par>
                            </p:childTnLst>
                          </p:cTn>
                        </p:par>
                      </p:childTnLst>
                    </p:cTn>
                  </p:par>
                  <p:par>
                    <p:cTn id="120" fill="hold">
                      <p:stCondLst>
                        <p:cond delay="indefinite"/>
                      </p:stCondLst>
                      <p:childTnLst>
                        <p:par>
                          <p:cTn id="121" fill="hold">
                            <p:stCondLst>
                              <p:cond delay="0"/>
                            </p:stCondLst>
                            <p:childTnLst>
                              <p:par>
                                <p:cTn id="122" presetClass="entr" nodeType="clickEffect" presetID="9" grpId="25" fill="hold">
                                  <p:stCondLst>
                                    <p:cond delay="0"/>
                                  </p:stCondLst>
                                  <p:iterate type="el" backwards="0">
                                    <p:tmAbs val="0"/>
                                  </p:iterate>
                                  <p:childTnLst>
                                    <p:set>
                                      <p:cBhvr>
                                        <p:cTn id="123" fill="hold"/>
                                        <p:tgtEl>
                                          <p:spTgt spid="5812"/>
                                        </p:tgtEl>
                                        <p:attrNameLst>
                                          <p:attrName>style.visibility</p:attrName>
                                        </p:attrNameLst>
                                      </p:cBhvr>
                                      <p:to>
                                        <p:strVal val="visible"/>
                                      </p:to>
                                    </p:set>
                                    <p:animEffect filter="dissolve" transition="in">
                                      <p:cBhvr>
                                        <p:cTn id="124" dur="500"/>
                                        <p:tgtEl>
                                          <p:spTgt spid="5812"/>
                                        </p:tgtEl>
                                      </p:cBhvr>
                                    </p:animEffect>
                                  </p:childTnLst>
                                </p:cTn>
                              </p:par>
                            </p:childTnLst>
                          </p:cTn>
                        </p:par>
                        <p:par>
                          <p:cTn id="125" fill="hold">
                            <p:stCondLst>
                              <p:cond delay="500"/>
                            </p:stCondLst>
                            <p:childTnLst>
                              <p:par>
                                <p:cTn id="126" presetClass="entr" nodeType="afterEffect" presetID="9" grpId="26" fill="hold">
                                  <p:stCondLst>
                                    <p:cond delay="0"/>
                                  </p:stCondLst>
                                  <p:iterate type="el" backwards="0">
                                    <p:tmAbs val="0"/>
                                  </p:iterate>
                                  <p:childTnLst>
                                    <p:set>
                                      <p:cBhvr>
                                        <p:cTn id="127" fill="hold"/>
                                        <p:tgtEl>
                                          <p:spTgt spid="5813"/>
                                        </p:tgtEl>
                                        <p:attrNameLst>
                                          <p:attrName>style.visibility</p:attrName>
                                        </p:attrNameLst>
                                      </p:cBhvr>
                                      <p:to>
                                        <p:strVal val="visible"/>
                                      </p:to>
                                    </p:set>
                                    <p:animEffect filter="dissolve" transition="in">
                                      <p:cBhvr>
                                        <p:cTn id="128" dur="500"/>
                                        <p:tgtEl>
                                          <p:spTgt spid="5813"/>
                                        </p:tgtEl>
                                      </p:cBhvr>
                                    </p:animEffect>
                                  </p:childTnLst>
                                </p:cTn>
                              </p:par>
                            </p:childTnLst>
                          </p:cTn>
                        </p:par>
                        <p:par>
                          <p:cTn id="129" fill="hold">
                            <p:stCondLst>
                              <p:cond delay="1000"/>
                            </p:stCondLst>
                            <p:childTnLst>
                              <p:par>
                                <p:cTn id="130" presetClass="entr" nodeType="afterEffect" presetID="9" grpId="27" fill="hold">
                                  <p:stCondLst>
                                    <p:cond delay="0"/>
                                  </p:stCondLst>
                                  <p:iterate type="el" backwards="0">
                                    <p:tmAbs val="0"/>
                                  </p:iterate>
                                  <p:childTnLst>
                                    <p:set>
                                      <p:cBhvr>
                                        <p:cTn id="131" fill="hold"/>
                                        <p:tgtEl>
                                          <p:spTgt spid="5811"/>
                                        </p:tgtEl>
                                        <p:attrNameLst>
                                          <p:attrName>style.visibility</p:attrName>
                                        </p:attrNameLst>
                                      </p:cBhvr>
                                      <p:to>
                                        <p:strVal val="visible"/>
                                      </p:to>
                                    </p:set>
                                    <p:animEffect filter="dissolve" transition="in">
                                      <p:cBhvr>
                                        <p:cTn id="132" dur="500"/>
                                        <p:tgtEl>
                                          <p:spTgt spid="5811"/>
                                        </p:tgtEl>
                                      </p:cBhvr>
                                    </p:animEffect>
                                  </p:childTnLst>
                                </p:cTn>
                              </p:par>
                            </p:childTnLst>
                          </p:cTn>
                        </p:par>
                      </p:childTnLst>
                    </p:cTn>
                  </p:par>
                  <p:par>
                    <p:cTn id="133" fill="hold">
                      <p:stCondLst>
                        <p:cond delay="indefinite"/>
                      </p:stCondLst>
                      <p:childTnLst>
                        <p:par>
                          <p:cTn id="134" fill="hold">
                            <p:stCondLst>
                              <p:cond delay="0"/>
                            </p:stCondLst>
                            <p:childTnLst>
                              <p:par>
                                <p:cTn id="135" presetClass="entr" nodeType="clickEffect" presetID="9" grpId="28" fill="hold">
                                  <p:stCondLst>
                                    <p:cond delay="0"/>
                                  </p:stCondLst>
                                  <p:iterate type="el" backwards="0">
                                    <p:tmAbs val="0"/>
                                  </p:iterate>
                                  <p:childTnLst>
                                    <p:set>
                                      <p:cBhvr>
                                        <p:cTn id="136" fill="hold"/>
                                        <p:tgtEl>
                                          <p:spTgt spid="5797"/>
                                        </p:tgtEl>
                                        <p:attrNameLst>
                                          <p:attrName>style.visibility</p:attrName>
                                        </p:attrNameLst>
                                      </p:cBhvr>
                                      <p:to>
                                        <p:strVal val="visible"/>
                                      </p:to>
                                    </p:set>
                                    <p:animEffect filter="dissolve" transition="in">
                                      <p:cBhvr>
                                        <p:cTn id="137" dur="500"/>
                                        <p:tgtEl>
                                          <p:spTgt spid="5797"/>
                                        </p:tgtEl>
                                      </p:cBhvr>
                                    </p:animEffect>
                                  </p:childTnLst>
                                </p:cTn>
                              </p:par>
                            </p:childTnLst>
                          </p:cTn>
                        </p:par>
                        <p:par>
                          <p:cTn id="138" fill="hold">
                            <p:stCondLst>
                              <p:cond delay="500"/>
                            </p:stCondLst>
                            <p:childTnLst>
                              <p:par>
                                <p:cTn id="139" presetClass="entr" nodeType="afterEffect" presetID="9" grpId="29" fill="hold">
                                  <p:stCondLst>
                                    <p:cond delay="0"/>
                                  </p:stCondLst>
                                  <p:iterate type="el" backwards="0">
                                    <p:tmAbs val="0"/>
                                  </p:iterate>
                                  <p:childTnLst>
                                    <p:set>
                                      <p:cBhvr>
                                        <p:cTn id="140" fill="hold"/>
                                        <p:tgtEl>
                                          <p:spTgt spid="5798"/>
                                        </p:tgtEl>
                                        <p:attrNameLst>
                                          <p:attrName>style.visibility</p:attrName>
                                        </p:attrNameLst>
                                      </p:cBhvr>
                                      <p:to>
                                        <p:strVal val="visible"/>
                                      </p:to>
                                    </p:set>
                                    <p:animEffect filter="dissolve" transition="in">
                                      <p:cBhvr>
                                        <p:cTn id="141" dur="500"/>
                                        <p:tgtEl>
                                          <p:spTgt spid="5798"/>
                                        </p:tgtEl>
                                      </p:cBhvr>
                                    </p:animEffect>
                                  </p:childTnLst>
                                </p:cTn>
                              </p:par>
                            </p:childTnLst>
                          </p:cTn>
                        </p:par>
                        <p:par>
                          <p:cTn id="142" fill="hold">
                            <p:stCondLst>
                              <p:cond delay="1000"/>
                            </p:stCondLst>
                            <p:childTnLst>
                              <p:par>
                                <p:cTn id="143" presetClass="entr" nodeType="afterEffect" presetID="9" grpId="30" fill="hold">
                                  <p:stCondLst>
                                    <p:cond delay="0"/>
                                  </p:stCondLst>
                                  <p:iterate type="el" backwards="0">
                                    <p:tmAbs val="0"/>
                                  </p:iterate>
                                  <p:childTnLst>
                                    <p:set>
                                      <p:cBhvr>
                                        <p:cTn id="144" fill="hold"/>
                                        <p:tgtEl>
                                          <p:spTgt spid="5796"/>
                                        </p:tgtEl>
                                        <p:attrNameLst>
                                          <p:attrName>style.visibility</p:attrName>
                                        </p:attrNameLst>
                                      </p:cBhvr>
                                      <p:to>
                                        <p:strVal val="visible"/>
                                      </p:to>
                                    </p:set>
                                    <p:animEffect filter="dissolve" transition="in">
                                      <p:cBhvr>
                                        <p:cTn id="145" dur="500"/>
                                        <p:tgtEl>
                                          <p:spTgt spid="5796"/>
                                        </p:tgtEl>
                                      </p:cBhvr>
                                    </p:animEffect>
                                  </p:childTnLst>
                                </p:cTn>
                              </p:par>
                            </p:childTnLst>
                          </p:cTn>
                        </p:par>
                      </p:childTnLst>
                    </p:cTn>
                  </p:par>
                  <p:par>
                    <p:cTn id="146" fill="hold">
                      <p:stCondLst>
                        <p:cond delay="indefinite"/>
                      </p:stCondLst>
                      <p:childTnLst>
                        <p:par>
                          <p:cTn id="147" fill="hold">
                            <p:stCondLst>
                              <p:cond delay="0"/>
                            </p:stCondLst>
                            <p:childTnLst>
                              <p:par>
                                <p:cTn id="148" presetClass="entr" nodeType="clickEffect" presetID="9" grpId="31" fill="hold">
                                  <p:stCondLst>
                                    <p:cond delay="0"/>
                                  </p:stCondLst>
                                  <p:iterate type="el" backwards="0">
                                    <p:tmAbs val="0"/>
                                  </p:iterate>
                                  <p:childTnLst>
                                    <p:set>
                                      <p:cBhvr>
                                        <p:cTn id="149" fill="hold"/>
                                        <p:tgtEl>
                                          <p:spTgt spid="5818"/>
                                        </p:tgtEl>
                                        <p:attrNameLst>
                                          <p:attrName>style.visibility</p:attrName>
                                        </p:attrNameLst>
                                      </p:cBhvr>
                                      <p:to>
                                        <p:strVal val="visible"/>
                                      </p:to>
                                    </p:set>
                                    <p:animEffect filter="dissolve" transition="in">
                                      <p:cBhvr>
                                        <p:cTn id="150" dur="500"/>
                                        <p:tgtEl>
                                          <p:spTgt spid="5818"/>
                                        </p:tgtEl>
                                      </p:cBhvr>
                                    </p:animEffect>
                                  </p:childTnLst>
                                </p:cTn>
                              </p:par>
                            </p:childTnLst>
                          </p:cTn>
                        </p:par>
                        <p:par>
                          <p:cTn id="151" fill="hold">
                            <p:stCondLst>
                              <p:cond delay="500"/>
                            </p:stCondLst>
                            <p:childTnLst>
                              <p:par>
                                <p:cTn id="152" presetClass="entr" nodeType="afterEffect" presetID="9" grpId="32" fill="hold">
                                  <p:stCondLst>
                                    <p:cond delay="0"/>
                                  </p:stCondLst>
                                  <p:iterate type="el" backwards="0">
                                    <p:tmAbs val="0"/>
                                  </p:iterate>
                                  <p:childTnLst>
                                    <p:set>
                                      <p:cBhvr>
                                        <p:cTn id="153" fill="hold"/>
                                        <p:tgtEl>
                                          <p:spTgt spid="5817"/>
                                        </p:tgtEl>
                                        <p:attrNameLst>
                                          <p:attrName>style.visibility</p:attrName>
                                        </p:attrNameLst>
                                      </p:cBhvr>
                                      <p:to>
                                        <p:strVal val="visible"/>
                                      </p:to>
                                    </p:set>
                                    <p:animEffect filter="dissolve" transition="in">
                                      <p:cBhvr>
                                        <p:cTn id="154" dur="500"/>
                                        <p:tgtEl>
                                          <p:spTgt spid="5817"/>
                                        </p:tgtEl>
                                      </p:cBhvr>
                                    </p:animEffect>
                                  </p:childTnLst>
                                </p:cTn>
                              </p:par>
                            </p:childTnLst>
                          </p:cTn>
                        </p:par>
                        <p:par>
                          <p:cTn id="155" fill="hold">
                            <p:stCondLst>
                              <p:cond delay="1000"/>
                            </p:stCondLst>
                            <p:childTnLst>
                              <p:par>
                                <p:cTn id="156" presetClass="entr" nodeType="afterEffect" presetID="9" grpId="33" fill="hold">
                                  <p:stCondLst>
                                    <p:cond delay="0"/>
                                  </p:stCondLst>
                                  <p:iterate type="el" backwards="0">
                                    <p:tmAbs val="0"/>
                                  </p:iterate>
                                  <p:childTnLst>
                                    <p:set>
                                      <p:cBhvr>
                                        <p:cTn id="157" fill="hold"/>
                                        <p:tgtEl>
                                          <p:spTgt spid="5816"/>
                                        </p:tgtEl>
                                        <p:attrNameLst>
                                          <p:attrName>style.visibility</p:attrName>
                                        </p:attrNameLst>
                                      </p:cBhvr>
                                      <p:to>
                                        <p:strVal val="visible"/>
                                      </p:to>
                                    </p:set>
                                    <p:animEffect filter="dissolve" transition="in">
                                      <p:cBhvr>
                                        <p:cTn id="158" dur="500"/>
                                        <p:tgtEl>
                                          <p:spTgt spid="5816"/>
                                        </p:tgtEl>
                                      </p:cBhvr>
                                    </p:animEffect>
                                  </p:childTnLst>
                                </p:cTn>
                              </p:par>
                            </p:childTnLst>
                          </p:cTn>
                        </p:par>
                      </p:childTnLst>
                    </p:cTn>
                  </p:par>
                  <p:par>
                    <p:cTn id="159" fill="hold">
                      <p:stCondLst>
                        <p:cond delay="indefinite"/>
                      </p:stCondLst>
                      <p:childTnLst>
                        <p:par>
                          <p:cTn id="160" fill="hold">
                            <p:stCondLst>
                              <p:cond delay="0"/>
                            </p:stCondLst>
                            <p:childTnLst>
                              <p:par>
                                <p:cTn id="161" presetClass="entr" nodeType="clickEffect" presetID="9" grpId="34" fill="hold">
                                  <p:stCondLst>
                                    <p:cond delay="0"/>
                                  </p:stCondLst>
                                  <p:iterate type="el" backwards="0">
                                    <p:tmAbs val="0"/>
                                  </p:iterate>
                                  <p:childTnLst>
                                    <p:set>
                                      <p:cBhvr>
                                        <p:cTn id="162" fill="hold"/>
                                        <p:tgtEl>
                                          <p:spTgt spid="5801"/>
                                        </p:tgtEl>
                                        <p:attrNameLst>
                                          <p:attrName>style.visibility</p:attrName>
                                        </p:attrNameLst>
                                      </p:cBhvr>
                                      <p:to>
                                        <p:strVal val="visible"/>
                                      </p:to>
                                    </p:set>
                                    <p:animEffect filter="dissolve" transition="in">
                                      <p:cBhvr>
                                        <p:cTn id="163" dur="500"/>
                                        <p:tgtEl>
                                          <p:spTgt spid="5801"/>
                                        </p:tgtEl>
                                      </p:cBhvr>
                                    </p:animEffect>
                                  </p:childTnLst>
                                </p:cTn>
                              </p:par>
                            </p:childTnLst>
                          </p:cTn>
                        </p:par>
                        <p:par>
                          <p:cTn id="164" fill="hold">
                            <p:stCondLst>
                              <p:cond delay="500"/>
                            </p:stCondLst>
                            <p:childTnLst>
                              <p:par>
                                <p:cTn id="165" presetClass="entr" nodeType="afterEffect" presetID="9" grpId="35" fill="hold">
                                  <p:stCondLst>
                                    <p:cond delay="0"/>
                                  </p:stCondLst>
                                  <p:iterate type="el" backwards="0">
                                    <p:tmAbs val="0"/>
                                  </p:iterate>
                                  <p:childTnLst>
                                    <p:set>
                                      <p:cBhvr>
                                        <p:cTn id="166" fill="hold"/>
                                        <p:tgtEl>
                                          <p:spTgt spid="5802"/>
                                        </p:tgtEl>
                                        <p:attrNameLst>
                                          <p:attrName>style.visibility</p:attrName>
                                        </p:attrNameLst>
                                      </p:cBhvr>
                                      <p:to>
                                        <p:strVal val="visible"/>
                                      </p:to>
                                    </p:set>
                                    <p:animEffect filter="dissolve" transition="in">
                                      <p:cBhvr>
                                        <p:cTn id="167" dur="500"/>
                                        <p:tgtEl>
                                          <p:spTgt spid="5802"/>
                                        </p:tgtEl>
                                      </p:cBhvr>
                                    </p:animEffect>
                                  </p:childTnLst>
                                </p:cTn>
                              </p:par>
                            </p:childTnLst>
                          </p:cTn>
                        </p:par>
                        <p:par>
                          <p:cTn id="168" fill="hold">
                            <p:stCondLst>
                              <p:cond delay="1000"/>
                            </p:stCondLst>
                            <p:childTnLst>
                              <p:par>
                                <p:cTn id="169" presetClass="entr" nodeType="afterEffect" presetID="9" grpId="36" fill="hold">
                                  <p:stCondLst>
                                    <p:cond delay="0"/>
                                  </p:stCondLst>
                                  <p:iterate type="el" backwards="0">
                                    <p:tmAbs val="0"/>
                                  </p:iterate>
                                  <p:childTnLst>
                                    <p:set>
                                      <p:cBhvr>
                                        <p:cTn id="170" fill="hold"/>
                                        <p:tgtEl>
                                          <p:spTgt spid="5803"/>
                                        </p:tgtEl>
                                        <p:attrNameLst>
                                          <p:attrName>style.visibility</p:attrName>
                                        </p:attrNameLst>
                                      </p:cBhvr>
                                      <p:to>
                                        <p:strVal val="visible"/>
                                      </p:to>
                                    </p:set>
                                    <p:animEffect filter="dissolve" transition="in">
                                      <p:cBhvr>
                                        <p:cTn id="171" dur="500"/>
                                        <p:tgtEl>
                                          <p:spTgt spid="58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5755" grpId="2"/>
      <p:bldP build="whole" bldLvl="1" animBg="1" rev="0" advAuto="0" spid="5783" grpId="15"/>
      <p:bldP build="whole" bldLvl="1" animBg="1" rev="0" advAuto="0" spid="5797" grpId="28"/>
      <p:bldP build="whole" bldLvl="1" animBg="1" rev="0" advAuto="0" spid="5792" grpId="23"/>
      <p:bldP build="whole" bldLvl="1" animBg="1" rev="0" advAuto="0" spid="5818" grpId="31"/>
      <p:bldP build="whole" bldLvl="1" animBg="1" rev="0" advAuto="0" spid="5811" grpId="27"/>
      <p:bldP build="whole" bldLvl="1" animBg="1" rev="0" advAuto="0" spid="5813" grpId="26"/>
      <p:bldP build="whole" bldLvl="1" animBg="1" rev="0" advAuto="0" spid="5802" grpId="35"/>
      <p:bldP build="whole" bldLvl="1" animBg="1" rev="0" advAuto="0" spid="5781" grpId="6"/>
      <p:bldP build="whole" bldLvl="1" animBg="1" rev="0" advAuto="0" spid="5784" grpId="8"/>
      <p:bldP build="whole" bldLvl="1" animBg="1" rev="0" advAuto="0" spid="5767" grpId="13"/>
      <p:bldP build="whole" bldLvl="1" animBg="1" rev="0" advAuto="0" spid="5758" grpId="16"/>
      <p:bldP build="whole" bldLvl="1" animBg="1" rev="0" advAuto="0" spid="5816" grpId="33"/>
      <p:bldP build="whole" bldLvl="1" animBg="1" rev="0" advAuto="0" spid="5779" grpId="14"/>
      <p:bldP build="whole" bldLvl="1" animBg="1" rev="0" advAuto="0" spid="5770" grpId="9"/>
      <p:bldP build="whole" bldLvl="1" animBg="1" rev="0" advAuto="0" spid="5808" grpId="20"/>
      <p:bldP build="whole" bldLvl="1" animBg="1" rev="0" advAuto="0" spid="5764" grpId="7"/>
      <p:bldP build="whole" bldLvl="1" animBg="1" rev="0" advAuto="0" spid="5796" grpId="30"/>
      <p:bldP build="whole" bldLvl="1" animBg="1" rev="0" advAuto="0" spid="5782" grpId="4"/>
      <p:bldP build="whole" bldLvl="1" animBg="1" rev="0" advAuto="0" spid="5785" grpId="10"/>
      <p:bldP build="whole" bldLvl="1" animBg="1" rev="0" advAuto="0" spid="5807" grpId="19"/>
      <p:bldP build="whole" bldLvl="1" animBg="1" rev="0" advAuto="0" spid="5801" grpId="34"/>
      <p:bldP build="whole" bldLvl="1" animBg="1" rev="0" advAuto="0" spid="5788" grpId="18"/>
      <p:bldP build="whole" bldLvl="1" animBg="1" rev="0" advAuto="0" spid="5776" grpId="5"/>
      <p:bldP build="whole" bldLvl="1" animBg="1" rev="0" advAuto="0" spid="5803" grpId="36"/>
      <p:bldP build="whole" bldLvl="1" animBg="1" rev="0" advAuto="0" spid="5761" grpId="17"/>
      <p:bldP build="p" bldLvl="1" animBg="1" rev="0" advAuto="0" spid="5754" grpId="1"/>
      <p:bldP build="whole" bldLvl="1" animBg="1" rev="0" advAuto="0" spid="5798" grpId="29"/>
      <p:bldP build="whole" bldLvl="1" animBg="1" rev="0" advAuto="0" spid="5812" grpId="25"/>
      <p:bldP build="whole" bldLvl="1" animBg="1" rev="0" advAuto="0" spid="5757" grpId="3"/>
      <p:bldP build="whole" bldLvl="1" animBg="1" rev="0" advAuto="0" spid="5773" grpId="11"/>
      <p:bldP build="whole" bldLvl="1" animBg="1" rev="0" advAuto="0" spid="5793" grpId="24"/>
      <p:bldP build="whole" bldLvl="1" animBg="1" rev="0" advAuto="0" spid="5791" grpId="22"/>
      <p:bldP build="whole" bldLvl="1" animBg="1" rev="0" advAuto="0" spid="5806" grpId="21"/>
      <p:bldP build="whole" bldLvl="1" animBg="1" rev="0" advAuto="0" spid="5817" grpId="32"/>
      <p:bldP build="whole" bldLvl="1" animBg="1" rev="0" advAuto="0" spid="5780" grpId="12"/>
    </p:bldLst>
  </p:timing>
</p:sld>
</file>

<file path=ppt/slides/slide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910" name="Shape 910"/>
          <p:cNvSpPr/>
          <p:nvPr>
            <p:ph type="body" sz="quarter" idx="1"/>
          </p:nvPr>
        </p:nvSpPr>
        <p:spPr>
          <a:prstGeom prst="rect">
            <a:avLst/>
          </a:prstGeom>
        </p:spPr>
        <p:txBody>
          <a:bodyPr/>
          <a:lstStyle/>
          <a:p>
            <a:pPr/>
            <a:r>
              <a:t>Single Image With Coloured Box</a:t>
            </a:r>
          </a:p>
        </p:txBody>
      </p:sp>
      <p:sp>
        <p:nvSpPr>
          <p:cNvPr id="911" name="Shape 911"/>
          <p:cNvSpPr/>
          <p:nvPr>
            <p:ph type="sldNum" sz="quarter" idx="2"/>
          </p:nvPr>
        </p:nvSpPr>
        <p:spPr>
          <a:xfrm>
            <a:off x="11623602" y="445801"/>
            <a:ext cx="127001"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912" name="Shape 912"/>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grpSp>
        <p:nvGrpSpPr>
          <p:cNvPr id="917" name="Group 917"/>
          <p:cNvGrpSpPr/>
          <p:nvPr/>
        </p:nvGrpSpPr>
        <p:grpSpPr>
          <a:xfrm>
            <a:off x="7514190" y="1399032"/>
            <a:ext cx="3449468" cy="3146843"/>
            <a:chOff x="0" y="0"/>
            <a:chExt cx="3449466" cy="3146842"/>
          </a:xfrm>
        </p:grpSpPr>
        <p:sp>
          <p:nvSpPr>
            <p:cNvPr id="913" name="Shape 913"/>
            <p:cNvSpPr/>
            <p:nvPr/>
          </p:nvSpPr>
          <p:spPr>
            <a:xfrm>
              <a:off x="-1" y="-1"/>
              <a:ext cx="3449468" cy="3146844"/>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914" name="Shape 914"/>
            <p:cNvSpPr/>
            <p:nvPr/>
          </p:nvSpPr>
          <p:spPr>
            <a:xfrm>
              <a:off x="529634" y="345730"/>
              <a:ext cx="131119" cy="4318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lvl1pPr algn="ctr">
                <a:defRPr sz="2800">
                  <a:solidFill>
                    <a:srgbClr val="FFFFFF"/>
                  </a:solidFill>
                  <a:latin typeface="FontAwesome"/>
                  <a:ea typeface="FontAwesome"/>
                  <a:cs typeface="FontAwesome"/>
                  <a:sym typeface="FontAwesome"/>
                </a:defRPr>
              </a:lvl1pPr>
            </a:lstStyle>
            <a:p>
              <a:pPr/>
              <a:r>
                <a:t>-</a:t>
              </a:r>
            </a:p>
          </p:txBody>
        </p:sp>
        <p:sp>
          <p:nvSpPr>
            <p:cNvPr id="915" name="Shape 915"/>
            <p:cNvSpPr/>
            <p:nvPr/>
          </p:nvSpPr>
          <p:spPr>
            <a:xfrm>
              <a:off x="396052" y="939875"/>
              <a:ext cx="2678510" cy="17526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lnSpc>
                  <a:spcPct val="150000"/>
                </a:lnSpc>
                <a:spcBef>
                  <a:spcPts val="700"/>
                </a:spcBef>
                <a:defRPr sz="1000">
                  <a:solidFill>
                    <a:srgbClr val="FFFFFF"/>
                  </a:solidFill>
                </a:defRPr>
              </a:lvl1pPr>
            </a:lstStyle>
            <a:p>
              <a:pPr/>
              <a:r>
                <a:t>Liquorice chupa chups applicake apple pie cak cupcake brownie bear claw  cake gingerbread cotton candy. Bear claw croissant apple pie. Croissant cake tart liquorice tart pastry. Gingerbread jelly soufflé bonbon sesame snaps. Caramels icing lemon drops dessert sugar plum macaroon. Macaroon caramels sweet roll jujubes soufflé.</a:t>
              </a:r>
            </a:p>
          </p:txBody>
        </p:sp>
        <p:sp>
          <p:nvSpPr>
            <p:cNvPr id="916" name="Shape 916"/>
            <p:cNvSpPr/>
            <p:nvPr/>
          </p:nvSpPr>
          <p:spPr>
            <a:xfrm>
              <a:off x="938820" y="488196"/>
              <a:ext cx="2099166" cy="203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defTabSz="685800">
                <a:defRPr sz="1300">
                  <a:solidFill>
                    <a:srgbClr val="FFFFFF"/>
                  </a:solidFill>
                  <a:latin typeface="Lato"/>
                  <a:ea typeface="Lato"/>
                  <a:cs typeface="Lato"/>
                  <a:sym typeface="Lato"/>
                </a:defRPr>
              </a:lvl1pPr>
            </a:lstStyle>
            <a:p>
              <a:pPr/>
              <a:r>
                <a:t>Our Success Secret</a:t>
              </a:r>
            </a:p>
          </p:txBody>
        </p:sp>
      </p:grpSp>
      <p:sp>
        <p:nvSpPr>
          <p:cNvPr id="918" name="Shape 918"/>
          <p:cNvSpPr/>
          <p:nvPr/>
        </p:nvSpPr>
        <p:spPr>
          <a:xfrm>
            <a:off x="4891770" y="5428193"/>
            <a:ext cx="2405142"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Lemon drops oat cake oat cake sugar plum sweet chocolate cake sweet pastry candy caramels icing lemon drops</a:t>
            </a:r>
          </a:p>
        </p:txBody>
      </p:sp>
      <p:sp>
        <p:nvSpPr>
          <p:cNvPr id="919" name="Shape 919"/>
          <p:cNvSpPr/>
          <p:nvPr/>
        </p:nvSpPr>
        <p:spPr>
          <a:xfrm>
            <a:off x="4875891" y="5120583"/>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Loyalty Program</a:t>
            </a:r>
          </a:p>
        </p:txBody>
      </p:sp>
      <p:sp>
        <p:nvSpPr>
          <p:cNvPr id="920" name="Shape 920"/>
          <p:cNvSpPr/>
          <p:nvPr/>
        </p:nvSpPr>
        <p:spPr>
          <a:xfrm>
            <a:off x="1343898" y="5428193"/>
            <a:ext cx="2405142"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Lemon drops oat cake oat cake sugar plum sweet chocolate cake sweet pastry candy caramels icing lemon drops</a:t>
            </a:r>
          </a:p>
        </p:txBody>
      </p:sp>
      <p:sp>
        <p:nvSpPr>
          <p:cNvPr id="921" name="Shape 921"/>
          <p:cNvSpPr/>
          <p:nvPr/>
        </p:nvSpPr>
        <p:spPr>
          <a:xfrm>
            <a:off x="1126150" y="5120583"/>
            <a:ext cx="284063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Cash in advance from your clients</a:t>
            </a:r>
          </a:p>
        </p:txBody>
      </p:sp>
      <p:sp>
        <p:nvSpPr>
          <p:cNvPr id="922" name="Shape 922"/>
          <p:cNvSpPr/>
          <p:nvPr/>
        </p:nvSpPr>
        <p:spPr>
          <a:xfrm>
            <a:off x="8465583" y="5428193"/>
            <a:ext cx="240514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150000"/>
              </a:lnSpc>
              <a:spcBef>
                <a:spcPts val="700"/>
              </a:spcBef>
              <a:defRPr sz="1000">
                <a:solidFill>
                  <a:srgbClr val="595959"/>
                </a:solidFill>
              </a:defRPr>
            </a:lvl1pPr>
          </a:lstStyle>
          <a:p>
            <a:pPr/>
            <a:r>
              <a:t>Lemon drops oat cake oat cake sugar plum sweet chocolate cake sweet pastry candy caramels icing lemon drops</a:t>
            </a:r>
          </a:p>
        </p:txBody>
      </p:sp>
      <p:sp>
        <p:nvSpPr>
          <p:cNvPr id="923" name="Shape 923"/>
          <p:cNvSpPr/>
          <p:nvPr/>
        </p:nvSpPr>
        <p:spPr>
          <a:xfrm>
            <a:off x="8449703" y="5120583"/>
            <a:ext cx="242342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Zero Comsionss</a:t>
            </a:r>
          </a:p>
        </p:txBody>
      </p:sp>
      <p:pic>
        <p:nvPicPr>
          <p:cNvPr id="924" name="pasted-image.jpeg"/>
          <p:cNvPicPr>
            <a:picLocks noChangeAspect="1"/>
          </p:cNvPicPr>
          <p:nvPr>
            <p:ph type="pic" idx="13"/>
          </p:nvPr>
        </p:nvPicPr>
        <p:blipFill>
          <a:blip r:embed="rId2">
            <a:extLst/>
          </a:blip>
          <a:srcRect l="0" t="30649" r="0" b="30649"/>
          <a:stretch>
            <a:fillRect/>
          </a:stretch>
        </p:blipFill>
        <p:spPr>
          <a:xfrm>
            <a:off x="-4348314" y="-349"/>
            <a:ext cx="17713628" cy="4570763"/>
          </a:xfrm>
          <a:prstGeom prst="rect">
            <a:avLst/>
          </a:prstGeom>
        </p:spPr>
      </p:pic>
      <p:sp>
        <p:nvSpPr>
          <p:cNvPr id="925" name="Shape 925"/>
          <p:cNvSpPr/>
          <p:nvPr/>
        </p:nvSpPr>
        <p:spPr>
          <a:xfrm>
            <a:off x="8056737" y="789432"/>
            <a:ext cx="3627498" cy="8280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b="1" sz="4800">
                <a:solidFill>
                  <a:srgbClr val="FFFFFF"/>
                </a:solidFill>
              </a:defRPr>
            </a:lvl1pPr>
          </a:lstStyle>
          <a:p>
            <a:pPr/>
            <a:r>
              <a:t>MyCurrency</a:t>
            </a:r>
          </a:p>
        </p:txBody>
      </p:sp>
      <p:sp>
        <p:nvSpPr>
          <p:cNvPr id="926" name="Shape 926"/>
          <p:cNvSpPr/>
          <p:nvPr/>
        </p:nvSpPr>
        <p:spPr>
          <a:xfrm>
            <a:off x="7049915" y="1562799"/>
            <a:ext cx="4893579" cy="3708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b="1">
                <a:solidFill>
                  <a:srgbClr val="FFFFFF"/>
                </a:solidFill>
              </a:defRPr>
            </a:lvl1pPr>
          </a:lstStyle>
          <a:p>
            <a:pPr/>
            <a:r>
              <a:t>Get smarter payments in your own currency</a:t>
            </a:r>
          </a:p>
        </p:txBody>
      </p:sp>
      <p:sp>
        <p:nvSpPr>
          <p:cNvPr id="927" name="Shape 927"/>
          <p:cNvSpPr/>
          <p:nvPr/>
        </p:nvSpPr>
        <p:spPr>
          <a:xfrm>
            <a:off x="10736751" y="188335"/>
            <a:ext cx="648043" cy="290831"/>
          </a:xfrm>
          <a:prstGeom prst="rect">
            <a:avLst/>
          </a:prstGeom>
          <a:gradFill>
            <a:gsLst>
              <a:gs pos="0">
                <a:srgbClr val="80B860"/>
              </a:gs>
              <a:gs pos="50000">
                <a:srgbClr val="6FB242"/>
              </a:gs>
              <a:gs pos="100000">
                <a:srgbClr val="61A236"/>
              </a:gs>
            </a:gsLst>
            <a:lin ang="5400000"/>
          </a:gradFill>
          <a:ln w="6350">
            <a:solidFill>
              <a:schemeClr val="accent1"/>
            </a:solidFill>
            <a:miter/>
          </a:ln>
          <a:effectLst>
            <a:outerShdw sx="100000" sy="100000" kx="0" ky="0" algn="b" rotWithShape="0" blurRad="63500" dist="19050" dir="5400000">
              <a:srgbClr val="000000">
                <a:alpha val="63000"/>
              </a:srgbClr>
            </a:outerShdw>
          </a:effectLst>
        </p:spPr>
        <p:txBody>
          <a:bodyPr lIns="45719" rIns="45719" anchor="ctr"/>
          <a:lstStyle/>
          <a:p>
            <a:pPr>
              <a:defRPr>
                <a:solidFill>
                  <a:srgbClr val="FFFFFF"/>
                </a:solidFill>
              </a:defRPr>
            </a:pPr>
          </a:p>
        </p:txBody>
      </p:sp>
      <p:sp>
        <p:nvSpPr>
          <p:cNvPr id="928" name="Shape 928"/>
          <p:cNvSpPr/>
          <p:nvPr/>
        </p:nvSpPr>
        <p:spPr>
          <a:xfrm>
            <a:off x="10773712" y="218180"/>
            <a:ext cx="574121" cy="2311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b="1" sz="900">
                <a:solidFill>
                  <a:srgbClr val="FFFFFF"/>
                </a:solidFill>
              </a:defRPr>
            </a:lvl1pPr>
          </a:lstStyle>
          <a:p>
            <a:pPr/>
            <a:r>
              <a:t>SIGN UP</a:t>
            </a:r>
          </a:p>
        </p:txBody>
      </p:sp>
      <p:sp>
        <p:nvSpPr>
          <p:cNvPr id="929" name="Shape 929"/>
          <p:cNvSpPr/>
          <p:nvPr/>
        </p:nvSpPr>
        <p:spPr>
          <a:xfrm>
            <a:off x="9740775" y="202940"/>
            <a:ext cx="648043" cy="261621"/>
          </a:xfrm>
          <a:prstGeom prst="rect">
            <a:avLst/>
          </a:prstGeom>
          <a:gradFill>
            <a:gsLst>
              <a:gs pos="0">
                <a:srgbClr val="80B860"/>
              </a:gs>
              <a:gs pos="50000">
                <a:srgbClr val="6FB242"/>
              </a:gs>
              <a:gs pos="100000">
                <a:srgbClr val="61A236"/>
              </a:gs>
            </a:gsLst>
            <a:lin ang="5400000"/>
          </a:gradFill>
          <a:ln w="6350">
            <a:solidFill>
              <a:schemeClr val="accent1"/>
            </a:solidFill>
            <a:miter/>
          </a:ln>
          <a:effectLst>
            <a:outerShdw sx="100000" sy="100000" kx="0" ky="0" algn="b" rotWithShape="0" blurRad="63500" dist="19050" dir="5400000">
              <a:srgbClr val="000000">
                <a:alpha val="63000"/>
              </a:srgbClr>
            </a:outerShdw>
          </a:effectLst>
        </p:spPr>
        <p:txBody>
          <a:bodyPr lIns="45719" rIns="45719" anchor="ctr"/>
          <a:lstStyle/>
          <a:p>
            <a:pPr>
              <a:defRPr>
                <a:solidFill>
                  <a:srgbClr val="FFFFFF"/>
                </a:solidFill>
              </a:defRPr>
            </a:pPr>
          </a:p>
        </p:txBody>
      </p:sp>
      <p:sp>
        <p:nvSpPr>
          <p:cNvPr id="930" name="Shape 930"/>
          <p:cNvSpPr/>
          <p:nvPr/>
        </p:nvSpPr>
        <p:spPr>
          <a:xfrm>
            <a:off x="9831761" y="218180"/>
            <a:ext cx="466072" cy="2311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defRPr b="1" sz="900">
                <a:solidFill>
                  <a:srgbClr val="FFFFFF"/>
                </a:solidFill>
              </a:defRPr>
            </a:lvl1pPr>
          </a:lstStyle>
          <a:p>
            <a:pPr/>
            <a:r>
              <a:t>LOGIN</a:t>
            </a:r>
          </a:p>
        </p:txBody>
      </p:sp>
      <p:pic>
        <p:nvPicPr>
          <p:cNvPr id="931" name="pasted-image.png"/>
          <p:cNvPicPr>
            <a:picLocks noChangeAspect="1"/>
          </p:cNvPicPr>
          <p:nvPr/>
        </p:nvPicPr>
        <p:blipFill>
          <a:blip r:embed="rId3">
            <a:extLst/>
          </a:blip>
          <a:stretch>
            <a:fillRect/>
          </a:stretch>
        </p:blipFill>
        <p:spPr>
          <a:xfrm>
            <a:off x="9128666" y="2573093"/>
            <a:ext cx="2567407" cy="1711814"/>
          </a:xfrm>
          <a:prstGeom prst="rect">
            <a:avLst/>
          </a:prstGeom>
          <a:ln w="12700">
            <a:solidFill>
              <a:srgbClr val="DDDDDD"/>
            </a:solidFill>
            <a:miter lim="400000"/>
          </a:ln>
        </p:spPr>
      </p:pic>
      <p:pic>
        <p:nvPicPr>
          <p:cNvPr id="932" name="pasted-image.png"/>
          <p:cNvPicPr>
            <a:picLocks noChangeAspect="1"/>
          </p:cNvPicPr>
          <p:nvPr/>
        </p:nvPicPr>
        <p:blipFill>
          <a:blip r:embed="rId4">
            <a:extLst/>
          </a:blip>
          <a:stretch>
            <a:fillRect/>
          </a:stretch>
        </p:blipFill>
        <p:spPr>
          <a:xfrm>
            <a:off x="9998349" y="2955008"/>
            <a:ext cx="828041" cy="828041"/>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910">
                                            <p:bg/>
                                          </p:spTgt>
                                        </p:tgtEl>
                                        <p:attrNameLst>
                                          <p:attrName>style.visibility</p:attrName>
                                        </p:attrNameLst>
                                      </p:cBhvr>
                                      <p:to>
                                        <p:strVal val="visible"/>
                                      </p:to>
                                    </p:set>
                                    <p:animEffect filter="wipe(left)" transition="in">
                                      <p:cBhvr>
                                        <p:cTn id="7" dur="500"/>
                                        <p:tgtEl>
                                          <p:spTgt spid="91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910">
                                            <p:txEl>
                                              <p:pRg st="0" end="0"/>
                                            </p:txEl>
                                          </p:spTgt>
                                        </p:tgtEl>
                                        <p:attrNameLst>
                                          <p:attrName>style.visibility</p:attrName>
                                        </p:attrNameLst>
                                      </p:cBhvr>
                                      <p:to>
                                        <p:strVal val="visible"/>
                                      </p:to>
                                    </p:set>
                                    <p:animEffect filter="wipe(left)" transition="in">
                                      <p:cBhvr>
                                        <p:cTn id="10" dur="500"/>
                                        <p:tgtEl>
                                          <p:spTgt spid="91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912">
                                            <p:bg/>
                                          </p:spTgt>
                                        </p:tgtEl>
                                        <p:attrNameLst>
                                          <p:attrName>style.visibility</p:attrName>
                                        </p:attrNameLst>
                                      </p:cBhvr>
                                      <p:to>
                                        <p:strVal val="visible"/>
                                      </p:to>
                                    </p:set>
                                    <p:animEffect filter="dissolve" transition="in">
                                      <p:cBhvr>
                                        <p:cTn id="15" dur="500"/>
                                        <p:tgtEl>
                                          <p:spTgt spid="912">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912">
                                            <p:txEl>
                                              <p:pRg st="0" end="0"/>
                                            </p:txEl>
                                          </p:spTgt>
                                        </p:tgtEl>
                                        <p:attrNameLst>
                                          <p:attrName>style.visibility</p:attrName>
                                        </p:attrNameLst>
                                      </p:cBhvr>
                                      <p:to>
                                        <p:strVal val="visible"/>
                                      </p:to>
                                    </p:set>
                                    <p:animEffect filter="dissolve" transition="in">
                                      <p:cBhvr>
                                        <p:cTn id="18" dur="500"/>
                                        <p:tgtEl>
                                          <p:spTgt spid="91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917"/>
                                        </p:tgtEl>
                                        <p:attrNameLst>
                                          <p:attrName>style.visibility</p:attrName>
                                        </p:attrNameLst>
                                      </p:cBhvr>
                                      <p:to>
                                        <p:strVal val="visible"/>
                                      </p:to>
                                    </p:set>
                                    <p:animEffect filter="dissolve" transition="in">
                                      <p:cBhvr>
                                        <p:cTn id="23" dur="500"/>
                                        <p:tgtEl>
                                          <p:spTgt spid="91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912" grpId="2"/>
      <p:bldP build="whole" bldLvl="1" animBg="1" rev="0" advAuto="0" spid="917" grpId="3"/>
      <p:bldP build="p" bldLvl="1" animBg="1" rev="0" advAuto="0" spid="910" grpId="1"/>
    </p:bldLst>
  </p:timing>
</p:sld>
</file>

<file path=ppt/slides/slide90.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820" name="Shape 5820"/>
          <p:cNvSpPr/>
          <p:nvPr>
            <p:ph type="body" sz="quarter" idx="1"/>
          </p:nvPr>
        </p:nvSpPr>
        <p:spPr>
          <a:prstGeom prst="rect">
            <a:avLst/>
          </a:prstGeom>
        </p:spPr>
        <p:txBody>
          <a:bodyPr/>
          <a:lstStyle/>
          <a:p>
            <a:pPr/>
            <a:r>
              <a:t>Company Product Package</a:t>
            </a:r>
          </a:p>
        </p:txBody>
      </p:sp>
      <p:sp>
        <p:nvSpPr>
          <p:cNvPr id="5821" name="Shape 5821"/>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822" name="Shape 5822"/>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825" name="Group 5825"/>
          <p:cNvGrpSpPr/>
          <p:nvPr/>
        </p:nvGrpSpPr>
        <p:grpSpPr>
          <a:xfrm>
            <a:off x="1710990" y="4310743"/>
            <a:ext cx="1546747" cy="1252943"/>
            <a:chOff x="0" y="0"/>
            <a:chExt cx="1546745" cy="1252942"/>
          </a:xfrm>
        </p:grpSpPr>
        <p:sp>
          <p:nvSpPr>
            <p:cNvPr id="5823" name="Shape 5823"/>
            <p:cNvSpPr/>
            <p:nvPr/>
          </p:nvSpPr>
          <p:spPr>
            <a:xfrm>
              <a:off x="0" y="0"/>
              <a:ext cx="1546746" cy="12529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0"/>
                  </a:lnTo>
                  <a:lnTo>
                    <a:pt x="21600" y="17866"/>
                  </a:lnTo>
                  <a:lnTo>
                    <a:pt x="9000" y="17866"/>
                  </a:lnTo>
                  <a:lnTo>
                    <a:pt x="6178" y="21600"/>
                  </a:lnTo>
                  <a:lnTo>
                    <a:pt x="3600" y="17866"/>
                  </a:lnTo>
                  <a:lnTo>
                    <a:pt x="0" y="17866"/>
                  </a:lnTo>
                  <a:lnTo>
                    <a:pt x="0" y="10422"/>
                  </a:lnTo>
                  <a:close/>
                </a:path>
              </a:pathLst>
            </a:custGeom>
            <a:solidFill>
              <a:srgbClr val="99AEBA"/>
            </a:solidFill>
            <a:ln w="381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824" name="Shape 5824"/>
            <p:cNvSpPr/>
            <p:nvPr/>
          </p:nvSpPr>
          <p:spPr>
            <a:xfrm>
              <a:off x="173193" y="375343"/>
              <a:ext cx="1200360"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spcBef>
                  <a:spcPts val="700"/>
                </a:spcBef>
                <a:defRPr sz="1000">
                  <a:solidFill>
                    <a:srgbClr val="FFFFFF"/>
                  </a:solidFill>
                </a:defRPr>
              </a:lvl1pPr>
            </a:lstStyle>
            <a:p>
              <a:pPr/>
              <a:r>
                <a:t>Lemon drops oat cake oat cake sugar plum</a:t>
              </a:r>
            </a:p>
          </p:txBody>
        </p:sp>
      </p:grpSp>
      <p:grpSp>
        <p:nvGrpSpPr>
          <p:cNvPr id="5828" name="Group 5828"/>
          <p:cNvGrpSpPr/>
          <p:nvPr/>
        </p:nvGrpSpPr>
        <p:grpSpPr>
          <a:xfrm>
            <a:off x="5376476" y="4310743"/>
            <a:ext cx="1546747" cy="1252943"/>
            <a:chOff x="0" y="0"/>
            <a:chExt cx="1546745" cy="1252942"/>
          </a:xfrm>
        </p:grpSpPr>
        <p:sp>
          <p:nvSpPr>
            <p:cNvPr id="5826" name="Shape 5826"/>
            <p:cNvSpPr/>
            <p:nvPr/>
          </p:nvSpPr>
          <p:spPr>
            <a:xfrm>
              <a:off x="0" y="0"/>
              <a:ext cx="1546746" cy="12529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0"/>
                  </a:lnTo>
                  <a:lnTo>
                    <a:pt x="21600" y="17866"/>
                  </a:lnTo>
                  <a:lnTo>
                    <a:pt x="9000" y="17866"/>
                  </a:lnTo>
                  <a:lnTo>
                    <a:pt x="6178" y="21600"/>
                  </a:lnTo>
                  <a:lnTo>
                    <a:pt x="3600" y="17866"/>
                  </a:lnTo>
                  <a:lnTo>
                    <a:pt x="0" y="17866"/>
                  </a:lnTo>
                  <a:lnTo>
                    <a:pt x="0" y="10422"/>
                  </a:lnTo>
                  <a:close/>
                </a:path>
              </a:pathLst>
            </a:custGeom>
            <a:solidFill>
              <a:srgbClr val="99AEBA"/>
            </a:solidFill>
            <a:ln w="381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827" name="Shape 5827"/>
            <p:cNvSpPr/>
            <p:nvPr/>
          </p:nvSpPr>
          <p:spPr>
            <a:xfrm>
              <a:off x="173193" y="375343"/>
              <a:ext cx="1200360"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spcBef>
                  <a:spcPts val="700"/>
                </a:spcBef>
                <a:defRPr sz="1000">
                  <a:solidFill>
                    <a:srgbClr val="FFFFFF"/>
                  </a:solidFill>
                </a:defRPr>
              </a:lvl1pPr>
            </a:lstStyle>
            <a:p>
              <a:pPr/>
              <a:r>
                <a:t>Lemon drops oat cake oat cake sugar plum</a:t>
              </a:r>
            </a:p>
          </p:txBody>
        </p:sp>
      </p:grpSp>
      <p:grpSp>
        <p:nvGrpSpPr>
          <p:cNvPr id="5831" name="Group 5831"/>
          <p:cNvGrpSpPr/>
          <p:nvPr/>
        </p:nvGrpSpPr>
        <p:grpSpPr>
          <a:xfrm>
            <a:off x="8348833" y="3194149"/>
            <a:ext cx="585789" cy="585789"/>
            <a:chOff x="0" y="0"/>
            <a:chExt cx="585787" cy="585787"/>
          </a:xfrm>
        </p:grpSpPr>
        <p:sp>
          <p:nvSpPr>
            <p:cNvPr id="5829" name="Shape 5829"/>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830" name="Shape 5830"/>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832" name="Shape 5832"/>
          <p:cNvSpPr/>
          <p:nvPr/>
        </p:nvSpPr>
        <p:spPr>
          <a:xfrm>
            <a:off x="9171024" y="3474325"/>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833" name="Shape 5833"/>
          <p:cNvSpPr/>
          <p:nvPr/>
        </p:nvSpPr>
        <p:spPr>
          <a:xfrm>
            <a:off x="9156738" y="3194148"/>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grpSp>
        <p:nvGrpSpPr>
          <p:cNvPr id="5836" name="Group 5836"/>
          <p:cNvGrpSpPr/>
          <p:nvPr/>
        </p:nvGrpSpPr>
        <p:grpSpPr>
          <a:xfrm>
            <a:off x="8348833" y="4063657"/>
            <a:ext cx="585789" cy="585788"/>
            <a:chOff x="0" y="0"/>
            <a:chExt cx="585787" cy="585787"/>
          </a:xfrm>
        </p:grpSpPr>
        <p:sp>
          <p:nvSpPr>
            <p:cNvPr id="5834" name="Shape 5834"/>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5835" name="Shape 5835"/>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5837" name="Shape 5837"/>
          <p:cNvSpPr/>
          <p:nvPr/>
        </p:nvSpPr>
        <p:spPr>
          <a:xfrm>
            <a:off x="9171024" y="4343834"/>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838" name="Shape 5838"/>
          <p:cNvSpPr/>
          <p:nvPr/>
        </p:nvSpPr>
        <p:spPr>
          <a:xfrm>
            <a:off x="9156738" y="4063655"/>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Creative Solution</a:t>
            </a:r>
          </a:p>
        </p:txBody>
      </p:sp>
      <p:grpSp>
        <p:nvGrpSpPr>
          <p:cNvPr id="5841" name="Group 5841"/>
          <p:cNvGrpSpPr/>
          <p:nvPr/>
        </p:nvGrpSpPr>
        <p:grpSpPr>
          <a:xfrm>
            <a:off x="8348833" y="4933165"/>
            <a:ext cx="585789" cy="585789"/>
            <a:chOff x="0" y="0"/>
            <a:chExt cx="585787" cy="585787"/>
          </a:xfrm>
        </p:grpSpPr>
        <p:sp>
          <p:nvSpPr>
            <p:cNvPr id="5839" name="Shape 5839"/>
            <p:cNvSpPr/>
            <p:nvPr/>
          </p:nvSpPr>
          <p:spPr>
            <a:xfrm>
              <a:off x="0" y="0"/>
              <a:ext cx="585788" cy="58578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840" name="Shape 5840"/>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5842" name="Shape 5842"/>
          <p:cNvSpPr/>
          <p:nvPr/>
        </p:nvSpPr>
        <p:spPr>
          <a:xfrm>
            <a:off x="9171024" y="5213341"/>
            <a:ext cx="1726361"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5843" name="Shape 5843"/>
          <p:cNvSpPr/>
          <p:nvPr/>
        </p:nvSpPr>
        <p:spPr>
          <a:xfrm>
            <a:off x="9156738" y="4933164"/>
            <a:ext cx="1738529"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File Manager</a:t>
            </a:r>
          </a:p>
        </p:txBody>
      </p:sp>
      <p:sp>
        <p:nvSpPr>
          <p:cNvPr id="5844" name="Shape 5844"/>
          <p:cNvSpPr/>
          <p:nvPr/>
        </p:nvSpPr>
        <p:spPr>
          <a:xfrm>
            <a:off x="8362501" y="2225456"/>
            <a:ext cx="2532766"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sweet pie applicake apple pie cupcake brownie bear claw  cake pie gingerbread cotton candy. </a:t>
            </a:r>
          </a:p>
        </p:txBody>
      </p:sp>
      <p:sp>
        <p:nvSpPr>
          <p:cNvPr id="5845" name="Shape 5845"/>
          <p:cNvSpPr/>
          <p:nvPr/>
        </p:nvSpPr>
        <p:spPr>
          <a:xfrm>
            <a:off x="8348833" y="1976414"/>
            <a:ext cx="255312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grpSp>
        <p:nvGrpSpPr>
          <p:cNvPr id="5848" name="Group 5848"/>
          <p:cNvGrpSpPr/>
          <p:nvPr/>
        </p:nvGrpSpPr>
        <p:grpSpPr>
          <a:xfrm>
            <a:off x="1423173" y="4014215"/>
            <a:ext cx="603505" cy="603505"/>
            <a:chOff x="0" y="0"/>
            <a:chExt cx="603504" cy="603504"/>
          </a:xfrm>
        </p:grpSpPr>
        <p:sp>
          <p:nvSpPr>
            <p:cNvPr id="5846" name="Shape 5846"/>
            <p:cNvSpPr/>
            <p:nvPr/>
          </p:nvSpPr>
          <p:spPr>
            <a:xfrm>
              <a:off x="-1" y="-1"/>
              <a:ext cx="603506" cy="603506"/>
            </a:xfrm>
            <a:prstGeom prst="ellipse">
              <a:avLst/>
            </a:prstGeom>
            <a:solidFill>
              <a:srgbClr val="404040"/>
            </a:solidFill>
            <a:ln w="25400" cap="flat">
              <a:solidFill>
                <a:srgbClr val="FFFFFF"/>
              </a:solidFill>
              <a:prstDash val="solid"/>
              <a:miter lim="800000"/>
            </a:ln>
            <a:effectLst/>
          </p:spPr>
          <p:txBody>
            <a:bodyPr wrap="square" lIns="45719" tIns="45719" rIns="45719" bIns="45719" numCol="1" anchor="ctr">
              <a:noAutofit/>
            </a:bodyPr>
            <a:lstStyle/>
            <a:p>
              <a:pPr algn="ctr">
                <a:defRPr sz="1600">
                  <a:solidFill>
                    <a:srgbClr val="FFFFFF"/>
                  </a:solidFill>
                  <a:latin typeface="Lato Bold"/>
                  <a:ea typeface="Lato Bold"/>
                  <a:cs typeface="Lato Bold"/>
                  <a:sym typeface="Lato Bold"/>
                </a:defRPr>
              </a:pPr>
            </a:p>
          </p:txBody>
        </p:sp>
        <p:sp>
          <p:nvSpPr>
            <p:cNvPr id="5847" name="Shape 5847"/>
            <p:cNvSpPr/>
            <p:nvPr/>
          </p:nvSpPr>
          <p:spPr>
            <a:xfrm>
              <a:off x="88380" y="181101"/>
              <a:ext cx="426744"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old"/>
                  <a:ea typeface="Lato Bold"/>
                  <a:cs typeface="Lato Bold"/>
                  <a:sym typeface="Lato Bold"/>
                </a:defRPr>
              </a:lvl1pPr>
            </a:lstStyle>
            <a:p>
              <a:pPr/>
              <a:r>
                <a:t>C</a:t>
              </a:r>
            </a:p>
          </p:txBody>
        </p:sp>
      </p:grpSp>
      <p:grpSp>
        <p:nvGrpSpPr>
          <p:cNvPr id="5851" name="Group 5851"/>
          <p:cNvGrpSpPr/>
          <p:nvPr/>
        </p:nvGrpSpPr>
        <p:grpSpPr>
          <a:xfrm>
            <a:off x="4953210" y="3274423"/>
            <a:ext cx="1546747" cy="1252943"/>
            <a:chOff x="0" y="0"/>
            <a:chExt cx="1546745" cy="1252942"/>
          </a:xfrm>
        </p:grpSpPr>
        <p:sp>
          <p:nvSpPr>
            <p:cNvPr id="5849" name="Shape 5849"/>
            <p:cNvSpPr/>
            <p:nvPr/>
          </p:nvSpPr>
          <p:spPr>
            <a:xfrm>
              <a:off x="0" y="0"/>
              <a:ext cx="1546746" cy="12529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0"/>
                  </a:lnTo>
                  <a:lnTo>
                    <a:pt x="21600" y="17866"/>
                  </a:lnTo>
                  <a:lnTo>
                    <a:pt x="9000" y="17866"/>
                  </a:lnTo>
                  <a:lnTo>
                    <a:pt x="6178" y="21600"/>
                  </a:lnTo>
                  <a:lnTo>
                    <a:pt x="3600" y="17866"/>
                  </a:lnTo>
                  <a:lnTo>
                    <a:pt x="0" y="17866"/>
                  </a:lnTo>
                  <a:lnTo>
                    <a:pt x="0" y="10422"/>
                  </a:lnTo>
                  <a:close/>
                </a:path>
              </a:pathLst>
            </a:custGeom>
            <a:solidFill>
              <a:srgbClr val="637C90"/>
            </a:solidFill>
            <a:ln w="381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850" name="Shape 5850"/>
            <p:cNvSpPr/>
            <p:nvPr/>
          </p:nvSpPr>
          <p:spPr>
            <a:xfrm>
              <a:off x="171783" y="375343"/>
              <a:ext cx="1200359"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spcBef>
                  <a:spcPts val="700"/>
                </a:spcBef>
                <a:defRPr sz="1000">
                  <a:solidFill>
                    <a:srgbClr val="FFFFFF"/>
                  </a:solidFill>
                </a:defRPr>
              </a:lvl1pPr>
            </a:lstStyle>
            <a:p>
              <a:pPr/>
              <a:r>
                <a:t>Lemon drops oat cake oat cake sugar plum</a:t>
              </a:r>
            </a:p>
          </p:txBody>
        </p:sp>
      </p:grpSp>
      <p:grpSp>
        <p:nvGrpSpPr>
          <p:cNvPr id="5854" name="Group 5854"/>
          <p:cNvGrpSpPr/>
          <p:nvPr/>
        </p:nvGrpSpPr>
        <p:grpSpPr>
          <a:xfrm>
            <a:off x="5566238" y="2238102"/>
            <a:ext cx="1546747" cy="1252943"/>
            <a:chOff x="0" y="0"/>
            <a:chExt cx="1546745" cy="1252942"/>
          </a:xfrm>
        </p:grpSpPr>
        <p:sp>
          <p:nvSpPr>
            <p:cNvPr id="5852" name="Shape 5852"/>
            <p:cNvSpPr/>
            <p:nvPr/>
          </p:nvSpPr>
          <p:spPr>
            <a:xfrm>
              <a:off x="0" y="0"/>
              <a:ext cx="1546746" cy="12529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0"/>
                  </a:lnTo>
                  <a:lnTo>
                    <a:pt x="21600" y="17866"/>
                  </a:lnTo>
                  <a:lnTo>
                    <a:pt x="9000" y="17866"/>
                  </a:lnTo>
                  <a:lnTo>
                    <a:pt x="6178" y="21600"/>
                  </a:lnTo>
                  <a:lnTo>
                    <a:pt x="3600" y="17866"/>
                  </a:lnTo>
                  <a:lnTo>
                    <a:pt x="0" y="17866"/>
                  </a:lnTo>
                  <a:lnTo>
                    <a:pt x="0" y="10422"/>
                  </a:lnTo>
                  <a:close/>
                </a:path>
              </a:pathLst>
            </a:cu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853" name="Shape 5853"/>
            <p:cNvSpPr/>
            <p:nvPr/>
          </p:nvSpPr>
          <p:spPr>
            <a:xfrm>
              <a:off x="195511" y="375343"/>
              <a:ext cx="1200359"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spcBef>
                  <a:spcPts val="700"/>
                </a:spcBef>
                <a:defRPr sz="1000">
                  <a:solidFill>
                    <a:srgbClr val="FFFFFF"/>
                  </a:solidFill>
                </a:defRPr>
              </a:lvl1pPr>
            </a:lstStyle>
            <a:p>
              <a:pPr/>
              <a:r>
                <a:t>Lemon drops oat cake oat cake sugar plum</a:t>
              </a:r>
            </a:p>
          </p:txBody>
        </p:sp>
      </p:grpSp>
      <p:grpSp>
        <p:nvGrpSpPr>
          <p:cNvPr id="5857" name="Group 5857"/>
          <p:cNvGrpSpPr/>
          <p:nvPr/>
        </p:nvGrpSpPr>
        <p:grpSpPr>
          <a:xfrm>
            <a:off x="2113327" y="3274423"/>
            <a:ext cx="1546747" cy="1252943"/>
            <a:chOff x="0" y="0"/>
            <a:chExt cx="1546745" cy="1252942"/>
          </a:xfrm>
        </p:grpSpPr>
        <p:sp>
          <p:nvSpPr>
            <p:cNvPr id="5855" name="Shape 5855"/>
            <p:cNvSpPr/>
            <p:nvPr/>
          </p:nvSpPr>
          <p:spPr>
            <a:xfrm>
              <a:off x="0" y="0"/>
              <a:ext cx="1546746" cy="12529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0"/>
                  </a:lnTo>
                  <a:lnTo>
                    <a:pt x="21600" y="17866"/>
                  </a:lnTo>
                  <a:lnTo>
                    <a:pt x="9000" y="17866"/>
                  </a:lnTo>
                  <a:lnTo>
                    <a:pt x="6178" y="21600"/>
                  </a:lnTo>
                  <a:lnTo>
                    <a:pt x="3600" y="17866"/>
                  </a:lnTo>
                  <a:lnTo>
                    <a:pt x="0" y="17866"/>
                  </a:lnTo>
                  <a:lnTo>
                    <a:pt x="0" y="10422"/>
                  </a:lnTo>
                  <a:close/>
                </a:path>
              </a:pathLst>
            </a:custGeom>
            <a:solidFill>
              <a:srgbClr val="637C90"/>
            </a:solidFill>
            <a:ln w="381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856" name="Shape 5856"/>
            <p:cNvSpPr/>
            <p:nvPr/>
          </p:nvSpPr>
          <p:spPr>
            <a:xfrm>
              <a:off x="173193" y="375343"/>
              <a:ext cx="1200360"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spcBef>
                  <a:spcPts val="700"/>
                </a:spcBef>
                <a:defRPr sz="1000">
                  <a:solidFill>
                    <a:srgbClr val="FFFFFF"/>
                  </a:solidFill>
                </a:defRPr>
              </a:lvl1pPr>
            </a:lstStyle>
            <a:p>
              <a:pPr/>
              <a:r>
                <a:t>Lemon drops oat cake oat cake sugar plum</a:t>
              </a:r>
            </a:p>
          </p:txBody>
        </p:sp>
      </p:grpSp>
      <p:grpSp>
        <p:nvGrpSpPr>
          <p:cNvPr id="5860" name="Group 5860"/>
          <p:cNvGrpSpPr/>
          <p:nvPr/>
        </p:nvGrpSpPr>
        <p:grpSpPr>
          <a:xfrm>
            <a:off x="1367386" y="2238102"/>
            <a:ext cx="1546747" cy="1252943"/>
            <a:chOff x="0" y="0"/>
            <a:chExt cx="1546745" cy="1252942"/>
          </a:xfrm>
        </p:grpSpPr>
        <p:sp>
          <p:nvSpPr>
            <p:cNvPr id="5858" name="Shape 5858"/>
            <p:cNvSpPr/>
            <p:nvPr/>
          </p:nvSpPr>
          <p:spPr>
            <a:xfrm>
              <a:off x="0" y="0"/>
              <a:ext cx="1546746" cy="125294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21600" y="0"/>
                  </a:lnTo>
                  <a:lnTo>
                    <a:pt x="21600" y="17866"/>
                  </a:lnTo>
                  <a:lnTo>
                    <a:pt x="9000" y="17866"/>
                  </a:lnTo>
                  <a:lnTo>
                    <a:pt x="6178" y="21600"/>
                  </a:lnTo>
                  <a:lnTo>
                    <a:pt x="3600" y="17866"/>
                  </a:lnTo>
                  <a:lnTo>
                    <a:pt x="0" y="17866"/>
                  </a:lnTo>
                  <a:lnTo>
                    <a:pt x="0" y="10422"/>
                  </a:lnTo>
                  <a:close/>
                </a:path>
              </a:pathLst>
            </a:cu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defRPr>
              </a:pPr>
            </a:p>
          </p:txBody>
        </p:sp>
        <p:sp>
          <p:nvSpPr>
            <p:cNvPr id="5859" name="Shape 5859"/>
            <p:cNvSpPr/>
            <p:nvPr/>
          </p:nvSpPr>
          <p:spPr>
            <a:xfrm>
              <a:off x="195511" y="375343"/>
              <a:ext cx="1200359" cy="457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ctr" defTabSz="685800">
                <a:spcBef>
                  <a:spcPts val="700"/>
                </a:spcBef>
                <a:defRPr sz="1000">
                  <a:solidFill>
                    <a:srgbClr val="FFFFFF"/>
                  </a:solidFill>
                </a:defRPr>
              </a:lvl1pPr>
            </a:lstStyle>
            <a:p>
              <a:pPr/>
              <a:r>
                <a:t>Lemon drops oat cake oat cake sugar plum</a:t>
              </a:r>
            </a:p>
          </p:txBody>
        </p:sp>
      </p:grpSp>
      <p:grpSp>
        <p:nvGrpSpPr>
          <p:cNvPr id="5863" name="Group 5863"/>
          <p:cNvGrpSpPr/>
          <p:nvPr/>
        </p:nvGrpSpPr>
        <p:grpSpPr>
          <a:xfrm>
            <a:off x="3358320" y="2990958"/>
            <a:ext cx="603505" cy="603505"/>
            <a:chOff x="0" y="0"/>
            <a:chExt cx="603504" cy="603504"/>
          </a:xfrm>
        </p:grpSpPr>
        <p:sp>
          <p:nvSpPr>
            <p:cNvPr id="5861" name="Shape 5861"/>
            <p:cNvSpPr/>
            <p:nvPr/>
          </p:nvSpPr>
          <p:spPr>
            <a:xfrm>
              <a:off x="-1" y="-1"/>
              <a:ext cx="603506" cy="603506"/>
            </a:xfrm>
            <a:prstGeom prst="ellipse">
              <a:avLst/>
            </a:prstGeom>
            <a:solidFill>
              <a:srgbClr val="404040"/>
            </a:solidFill>
            <a:ln w="25400" cap="flat">
              <a:solidFill>
                <a:srgbClr val="FFFFFF"/>
              </a:solidFill>
              <a:prstDash val="solid"/>
              <a:miter lim="800000"/>
            </a:ln>
            <a:effectLst/>
          </p:spPr>
          <p:txBody>
            <a:bodyPr wrap="square" lIns="45719" tIns="45719" rIns="45719" bIns="45719" numCol="1" anchor="ctr">
              <a:noAutofit/>
            </a:bodyPr>
            <a:lstStyle/>
            <a:p>
              <a:pPr algn="ctr">
                <a:defRPr sz="1600">
                  <a:solidFill>
                    <a:srgbClr val="FFFFFF"/>
                  </a:solidFill>
                  <a:latin typeface="Lato Bold"/>
                  <a:ea typeface="Lato Bold"/>
                  <a:cs typeface="Lato Bold"/>
                  <a:sym typeface="Lato Bold"/>
                </a:defRPr>
              </a:pPr>
            </a:p>
          </p:txBody>
        </p:sp>
        <p:sp>
          <p:nvSpPr>
            <p:cNvPr id="5862" name="Shape 5862"/>
            <p:cNvSpPr/>
            <p:nvPr/>
          </p:nvSpPr>
          <p:spPr>
            <a:xfrm>
              <a:off x="88380" y="181101"/>
              <a:ext cx="426744"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old"/>
                  <a:ea typeface="Lato Bold"/>
                  <a:cs typeface="Lato Bold"/>
                  <a:sym typeface="Lato Bold"/>
                </a:defRPr>
              </a:lvl1pPr>
            </a:lstStyle>
            <a:p>
              <a:pPr/>
              <a:r>
                <a:t>B</a:t>
              </a:r>
            </a:p>
          </p:txBody>
        </p:sp>
      </p:grpSp>
      <p:grpSp>
        <p:nvGrpSpPr>
          <p:cNvPr id="5866" name="Group 5866"/>
          <p:cNvGrpSpPr/>
          <p:nvPr/>
        </p:nvGrpSpPr>
        <p:grpSpPr>
          <a:xfrm>
            <a:off x="1079568" y="1941576"/>
            <a:ext cx="603505" cy="603505"/>
            <a:chOff x="0" y="0"/>
            <a:chExt cx="603504" cy="603504"/>
          </a:xfrm>
        </p:grpSpPr>
        <p:sp>
          <p:nvSpPr>
            <p:cNvPr id="5864" name="Shape 5864"/>
            <p:cNvSpPr/>
            <p:nvPr/>
          </p:nvSpPr>
          <p:spPr>
            <a:xfrm>
              <a:off x="-1" y="-1"/>
              <a:ext cx="603506" cy="603506"/>
            </a:xfrm>
            <a:prstGeom prst="ellipse">
              <a:avLst/>
            </a:prstGeom>
            <a:solidFill>
              <a:srgbClr val="404040"/>
            </a:solidFill>
            <a:ln w="25400" cap="flat">
              <a:solidFill>
                <a:srgbClr val="FFFFFF"/>
              </a:solidFill>
              <a:prstDash val="solid"/>
              <a:miter lim="800000"/>
            </a:ln>
            <a:effectLst/>
          </p:spPr>
          <p:txBody>
            <a:bodyPr wrap="square" lIns="45719" tIns="45719" rIns="45719" bIns="45719" numCol="1" anchor="ctr">
              <a:noAutofit/>
            </a:bodyPr>
            <a:lstStyle/>
            <a:p>
              <a:pPr algn="ctr">
                <a:defRPr sz="1600">
                  <a:solidFill>
                    <a:srgbClr val="FFFFFF"/>
                  </a:solidFill>
                  <a:latin typeface="Lato Bold"/>
                  <a:ea typeface="Lato Bold"/>
                  <a:cs typeface="Lato Bold"/>
                  <a:sym typeface="Lato Bold"/>
                </a:defRPr>
              </a:pPr>
            </a:p>
          </p:txBody>
        </p:sp>
        <p:sp>
          <p:nvSpPr>
            <p:cNvPr id="5865" name="Shape 5865"/>
            <p:cNvSpPr/>
            <p:nvPr/>
          </p:nvSpPr>
          <p:spPr>
            <a:xfrm>
              <a:off x="88380" y="181101"/>
              <a:ext cx="426744"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old"/>
                  <a:ea typeface="Lato Bold"/>
                  <a:cs typeface="Lato Bold"/>
                  <a:sym typeface="Lato Bold"/>
                </a:defRPr>
              </a:lvl1pPr>
            </a:lstStyle>
            <a:p>
              <a:pPr/>
              <a:r>
                <a:t>A</a:t>
              </a:r>
            </a:p>
          </p:txBody>
        </p:sp>
      </p:grpSp>
      <p:grpSp>
        <p:nvGrpSpPr>
          <p:cNvPr id="5869" name="Group 5869"/>
          <p:cNvGrpSpPr/>
          <p:nvPr/>
        </p:nvGrpSpPr>
        <p:grpSpPr>
          <a:xfrm>
            <a:off x="6594037" y="4014215"/>
            <a:ext cx="603505" cy="603505"/>
            <a:chOff x="0" y="0"/>
            <a:chExt cx="603504" cy="603504"/>
          </a:xfrm>
        </p:grpSpPr>
        <p:sp>
          <p:nvSpPr>
            <p:cNvPr id="5867" name="Shape 5867"/>
            <p:cNvSpPr/>
            <p:nvPr/>
          </p:nvSpPr>
          <p:spPr>
            <a:xfrm>
              <a:off x="-1" y="-1"/>
              <a:ext cx="603506" cy="603506"/>
            </a:xfrm>
            <a:prstGeom prst="ellipse">
              <a:avLst/>
            </a:prstGeom>
            <a:solidFill>
              <a:srgbClr val="404040"/>
            </a:solidFill>
            <a:ln w="25400" cap="flat">
              <a:solidFill>
                <a:srgbClr val="FFFFFF"/>
              </a:solidFill>
              <a:prstDash val="solid"/>
              <a:miter lim="800000"/>
            </a:ln>
            <a:effectLst/>
          </p:spPr>
          <p:txBody>
            <a:bodyPr wrap="square" lIns="45719" tIns="45719" rIns="45719" bIns="45719" numCol="1" anchor="ctr">
              <a:noAutofit/>
            </a:bodyPr>
            <a:lstStyle/>
            <a:p>
              <a:pPr algn="ctr">
                <a:defRPr sz="1600">
                  <a:solidFill>
                    <a:srgbClr val="FFFFFF"/>
                  </a:solidFill>
                  <a:latin typeface="Lato Bold"/>
                  <a:ea typeface="Lato Bold"/>
                  <a:cs typeface="Lato Bold"/>
                  <a:sym typeface="Lato Bold"/>
                </a:defRPr>
              </a:pPr>
            </a:p>
          </p:txBody>
        </p:sp>
        <p:sp>
          <p:nvSpPr>
            <p:cNvPr id="5868" name="Shape 5868"/>
            <p:cNvSpPr/>
            <p:nvPr/>
          </p:nvSpPr>
          <p:spPr>
            <a:xfrm>
              <a:off x="88380" y="181101"/>
              <a:ext cx="426744"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old"/>
                  <a:ea typeface="Lato Bold"/>
                  <a:cs typeface="Lato Bold"/>
                  <a:sym typeface="Lato Bold"/>
                </a:defRPr>
              </a:lvl1pPr>
            </a:lstStyle>
            <a:p>
              <a:pPr/>
              <a:r>
                <a:t>F</a:t>
              </a:r>
            </a:p>
          </p:txBody>
        </p:sp>
      </p:grpSp>
      <p:grpSp>
        <p:nvGrpSpPr>
          <p:cNvPr id="5872" name="Group 5872"/>
          <p:cNvGrpSpPr/>
          <p:nvPr/>
        </p:nvGrpSpPr>
        <p:grpSpPr>
          <a:xfrm>
            <a:off x="4658721" y="2990958"/>
            <a:ext cx="603505" cy="603505"/>
            <a:chOff x="0" y="0"/>
            <a:chExt cx="603504" cy="603504"/>
          </a:xfrm>
        </p:grpSpPr>
        <p:sp>
          <p:nvSpPr>
            <p:cNvPr id="5870" name="Shape 5870"/>
            <p:cNvSpPr/>
            <p:nvPr/>
          </p:nvSpPr>
          <p:spPr>
            <a:xfrm>
              <a:off x="-1" y="-1"/>
              <a:ext cx="603506" cy="603506"/>
            </a:xfrm>
            <a:prstGeom prst="ellipse">
              <a:avLst/>
            </a:prstGeom>
            <a:solidFill>
              <a:srgbClr val="404040"/>
            </a:solidFill>
            <a:ln w="254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latin typeface="Lato Bold"/>
                  <a:ea typeface="Lato Bold"/>
                  <a:cs typeface="Lato Bold"/>
                  <a:sym typeface="Lato Bold"/>
                </a:defRPr>
              </a:pPr>
            </a:p>
          </p:txBody>
        </p:sp>
        <p:sp>
          <p:nvSpPr>
            <p:cNvPr id="5871" name="Shape 5871"/>
            <p:cNvSpPr/>
            <p:nvPr/>
          </p:nvSpPr>
          <p:spPr>
            <a:xfrm>
              <a:off x="88380" y="162052"/>
              <a:ext cx="426744" cy="279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a:solidFill>
                    <a:srgbClr val="FFFFFF"/>
                  </a:solidFill>
                  <a:latin typeface="Lato Bold"/>
                  <a:ea typeface="Lato Bold"/>
                  <a:cs typeface="Lato Bold"/>
                  <a:sym typeface="Lato Bold"/>
                </a:defRPr>
              </a:lvl1pPr>
            </a:lstStyle>
            <a:p>
              <a:pPr/>
              <a:r>
                <a:t>E</a:t>
              </a:r>
            </a:p>
          </p:txBody>
        </p:sp>
      </p:grpSp>
      <p:grpSp>
        <p:nvGrpSpPr>
          <p:cNvPr id="5875" name="Group 5875"/>
          <p:cNvGrpSpPr/>
          <p:nvPr/>
        </p:nvGrpSpPr>
        <p:grpSpPr>
          <a:xfrm>
            <a:off x="6788350" y="1941576"/>
            <a:ext cx="603505" cy="603505"/>
            <a:chOff x="0" y="0"/>
            <a:chExt cx="603504" cy="603504"/>
          </a:xfrm>
        </p:grpSpPr>
        <p:sp>
          <p:nvSpPr>
            <p:cNvPr id="5873" name="Shape 5873"/>
            <p:cNvSpPr/>
            <p:nvPr/>
          </p:nvSpPr>
          <p:spPr>
            <a:xfrm>
              <a:off x="-1" y="-1"/>
              <a:ext cx="603506" cy="603506"/>
            </a:xfrm>
            <a:prstGeom prst="ellipse">
              <a:avLst/>
            </a:prstGeom>
            <a:solidFill>
              <a:srgbClr val="404040"/>
            </a:solidFill>
            <a:ln w="25400" cap="flat">
              <a:solidFill>
                <a:srgbClr val="FFFFFF"/>
              </a:solidFill>
              <a:prstDash val="solid"/>
              <a:miter lim="800000"/>
            </a:ln>
            <a:effectLst/>
          </p:spPr>
          <p:txBody>
            <a:bodyPr wrap="square" lIns="45719" tIns="45719" rIns="45719" bIns="45719" numCol="1" anchor="ctr">
              <a:noAutofit/>
            </a:bodyPr>
            <a:lstStyle/>
            <a:p>
              <a:pPr algn="ctr">
                <a:defRPr sz="1600">
                  <a:solidFill>
                    <a:srgbClr val="FFFFFF"/>
                  </a:solidFill>
                  <a:latin typeface="Lato Bold"/>
                  <a:ea typeface="Lato Bold"/>
                  <a:cs typeface="Lato Bold"/>
                  <a:sym typeface="Lato Bold"/>
                </a:defRPr>
              </a:pPr>
            </a:p>
          </p:txBody>
        </p:sp>
        <p:sp>
          <p:nvSpPr>
            <p:cNvPr id="5874" name="Shape 5874"/>
            <p:cNvSpPr/>
            <p:nvPr/>
          </p:nvSpPr>
          <p:spPr>
            <a:xfrm>
              <a:off x="88380" y="181101"/>
              <a:ext cx="426744"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600">
                  <a:solidFill>
                    <a:srgbClr val="FFFFFF"/>
                  </a:solidFill>
                  <a:latin typeface="Lato Bold"/>
                  <a:ea typeface="Lato Bold"/>
                  <a:cs typeface="Lato Bold"/>
                  <a:sym typeface="Lato Bold"/>
                </a:defRPr>
              </a:lvl1pPr>
            </a:lstStyle>
            <a:p>
              <a:pPr/>
              <a:r>
                <a:t>D</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820">
                                            <p:bg/>
                                          </p:spTgt>
                                        </p:tgtEl>
                                        <p:attrNameLst>
                                          <p:attrName>style.visibility</p:attrName>
                                        </p:attrNameLst>
                                      </p:cBhvr>
                                      <p:to>
                                        <p:strVal val="visible"/>
                                      </p:to>
                                    </p:set>
                                    <p:animEffect filter="wipe(left)" transition="in">
                                      <p:cBhvr>
                                        <p:cTn id="7" dur="500"/>
                                        <p:tgtEl>
                                          <p:spTgt spid="5820">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820">
                                            <p:txEl>
                                              <p:pRg st="0" end="0"/>
                                            </p:txEl>
                                          </p:spTgt>
                                        </p:tgtEl>
                                        <p:attrNameLst>
                                          <p:attrName>style.visibility</p:attrName>
                                        </p:attrNameLst>
                                      </p:cBhvr>
                                      <p:to>
                                        <p:strVal val="visible"/>
                                      </p:to>
                                    </p:set>
                                    <p:animEffect filter="wipe(left)" transition="in">
                                      <p:cBhvr>
                                        <p:cTn id="10" dur="500"/>
                                        <p:tgtEl>
                                          <p:spTgt spid="582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821">
                                            <p:bg/>
                                          </p:spTgt>
                                        </p:tgtEl>
                                        <p:attrNameLst>
                                          <p:attrName>style.visibility</p:attrName>
                                        </p:attrNameLst>
                                      </p:cBhvr>
                                      <p:to>
                                        <p:strVal val="visible"/>
                                      </p:to>
                                    </p:set>
                                    <p:animEffect filter="dissolve" transition="in">
                                      <p:cBhvr>
                                        <p:cTn id="15" dur="500"/>
                                        <p:tgtEl>
                                          <p:spTgt spid="5821">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821">
                                            <p:txEl>
                                              <p:pRg st="0" end="0"/>
                                            </p:txEl>
                                          </p:spTgt>
                                        </p:tgtEl>
                                        <p:attrNameLst>
                                          <p:attrName>style.visibility</p:attrName>
                                        </p:attrNameLst>
                                      </p:cBhvr>
                                      <p:to>
                                        <p:strVal val="visible"/>
                                      </p:to>
                                    </p:set>
                                    <p:animEffect filter="dissolve" transition="in">
                                      <p:cBhvr>
                                        <p:cTn id="18" dur="500"/>
                                        <p:tgtEl>
                                          <p:spTgt spid="582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5825"/>
                                        </p:tgtEl>
                                        <p:attrNameLst>
                                          <p:attrName>style.visibility</p:attrName>
                                        </p:attrNameLst>
                                      </p:cBhvr>
                                      <p:to>
                                        <p:strVal val="visible"/>
                                      </p:to>
                                    </p:set>
                                    <p:animEffect filter="wipe(down)" transition="in">
                                      <p:cBhvr>
                                        <p:cTn id="23" dur="500"/>
                                        <p:tgtEl>
                                          <p:spTgt spid="5825"/>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5848"/>
                                        </p:tgtEl>
                                        <p:attrNameLst>
                                          <p:attrName>style.visibility</p:attrName>
                                        </p:attrNameLst>
                                      </p:cBhvr>
                                      <p:to>
                                        <p:strVal val="visible"/>
                                      </p:to>
                                    </p:set>
                                    <p:animEffect filter="dissolve" transition="in">
                                      <p:cBhvr>
                                        <p:cTn id="28" dur="500"/>
                                        <p:tgtEl>
                                          <p:spTgt spid="584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5857"/>
                                        </p:tgtEl>
                                        <p:attrNameLst>
                                          <p:attrName>style.visibility</p:attrName>
                                        </p:attrNameLst>
                                      </p:cBhvr>
                                      <p:to>
                                        <p:strVal val="visible"/>
                                      </p:to>
                                    </p:set>
                                    <p:animEffect filter="wipe(down)" transition="in">
                                      <p:cBhvr>
                                        <p:cTn id="33" dur="500"/>
                                        <p:tgtEl>
                                          <p:spTgt spid="5857"/>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5863"/>
                                        </p:tgtEl>
                                        <p:attrNameLst>
                                          <p:attrName>style.visibility</p:attrName>
                                        </p:attrNameLst>
                                      </p:cBhvr>
                                      <p:to>
                                        <p:strVal val="visible"/>
                                      </p:to>
                                    </p:set>
                                    <p:animEffect filter="dissolve" transition="in">
                                      <p:cBhvr>
                                        <p:cTn id="38" dur="500"/>
                                        <p:tgtEl>
                                          <p:spTgt spid="5863"/>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5860"/>
                                        </p:tgtEl>
                                        <p:attrNameLst>
                                          <p:attrName>style.visibility</p:attrName>
                                        </p:attrNameLst>
                                      </p:cBhvr>
                                      <p:to>
                                        <p:strVal val="visible"/>
                                      </p:to>
                                    </p:set>
                                    <p:animEffect filter="wipe(down)" transition="in">
                                      <p:cBhvr>
                                        <p:cTn id="43" dur="500"/>
                                        <p:tgtEl>
                                          <p:spTgt spid="5860"/>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5866"/>
                                        </p:tgtEl>
                                        <p:attrNameLst>
                                          <p:attrName>style.visibility</p:attrName>
                                        </p:attrNameLst>
                                      </p:cBhvr>
                                      <p:to>
                                        <p:strVal val="visible"/>
                                      </p:to>
                                    </p:set>
                                    <p:animEffect filter="dissolve" transition="in">
                                      <p:cBhvr>
                                        <p:cTn id="48" dur="500"/>
                                        <p:tgtEl>
                                          <p:spTgt spid="5866"/>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4" presetID="22" grpId="9" fill="hold">
                                  <p:stCondLst>
                                    <p:cond delay="0"/>
                                  </p:stCondLst>
                                  <p:iterate type="el" backwards="0">
                                    <p:tmAbs val="0"/>
                                  </p:iterate>
                                  <p:childTnLst>
                                    <p:set>
                                      <p:cBhvr>
                                        <p:cTn id="52" fill="hold"/>
                                        <p:tgtEl>
                                          <p:spTgt spid="5828"/>
                                        </p:tgtEl>
                                        <p:attrNameLst>
                                          <p:attrName>style.visibility</p:attrName>
                                        </p:attrNameLst>
                                      </p:cBhvr>
                                      <p:to>
                                        <p:strVal val="visible"/>
                                      </p:to>
                                    </p:set>
                                    <p:animEffect filter="wipe(down)" transition="in">
                                      <p:cBhvr>
                                        <p:cTn id="53" dur="500"/>
                                        <p:tgtEl>
                                          <p:spTgt spid="5828"/>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5869"/>
                                        </p:tgtEl>
                                        <p:attrNameLst>
                                          <p:attrName>style.visibility</p:attrName>
                                        </p:attrNameLst>
                                      </p:cBhvr>
                                      <p:to>
                                        <p:strVal val="visible"/>
                                      </p:to>
                                    </p:set>
                                    <p:animEffect filter="dissolve" transition="in">
                                      <p:cBhvr>
                                        <p:cTn id="58" dur="500"/>
                                        <p:tgtEl>
                                          <p:spTgt spid="5869"/>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4" presetID="22" grpId="11" fill="hold">
                                  <p:stCondLst>
                                    <p:cond delay="0"/>
                                  </p:stCondLst>
                                  <p:iterate type="el" backwards="0">
                                    <p:tmAbs val="0"/>
                                  </p:iterate>
                                  <p:childTnLst>
                                    <p:set>
                                      <p:cBhvr>
                                        <p:cTn id="62" fill="hold"/>
                                        <p:tgtEl>
                                          <p:spTgt spid="5851"/>
                                        </p:tgtEl>
                                        <p:attrNameLst>
                                          <p:attrName>style.visibility</p:attrName>
                                        </p:attrNameLst>
                                      </p:cBhvr>
                                      <p:to>
                                        <p:strVal val="visible"/>
                                      </p:to>
                                    </p:set>
                                    <p:animEffect filter="wipe(down)" transition="in">
                                      <p:cBhvr>
                                        <p:cTn id="63" dur="500"/>
                                        <p:tgtEl>
                                          <p:spTgt spid="5851"/>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5872"/>
                                        </p:tgtEl>
                                        <p:attrNameLst>
                                          <p:attrName>style.visibility</p:attrName>
                                        </p:attrNameLst>
                                      </p:cBhvr>
                                      <p:to>
                                        <p:strVal val="visible"/>
                                      </p:to>
                                    </p:set>
                                    <p:animEffect filter="dissolve" transition="in">
                                      <p:cBhvr>
                                        <p:cTn id="68" dur="500"/>
                                        <p:tgtEl>
                                          <p:spTgt spid="5872"/>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4" presetID="22" grpId="13" fill="hold">
                                  <p:stCondLst>
                                    <p:cond delay="0"/>
                                  </p:stCondLst>
                                  <p:iterate type="el" backwards="0">
                                    <p:tmAbs val="0"/>
                                  </p:iterate>
                                  <p:childTnLst>
                                    <p:set>
                                      <p:cBhvr>
                                        <p:cTn id="72" fill="hold"/>
                                        <p:tgtEl>
                                          <p:spTgt spid="5854"/>
                                        </p:tgtEl>
                                        <p:attrNameLst>
                                          <p:attrName>style.visibility</p:attrName>
                                        </p:attrNameLst>
                                      </p:cBhvr>
                                      <p:to>
                                        <p:strVal val="visible"/>
                                      </p:to>
                                    </p:set>
                                    <p:animEffect filter="wipe(down)" transition="in">
                                      <p:cBhvr>
                                        <p:cTn id="73" dur="500"/>
                                        <p:tgtEl>
                                          <p:spTgt spid="5854"/>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4" fill="hold">
                                  <p:stCondLst>
                                    <p:cond delay="0"/>
                                  </p:stCondLst>
                                  <p:iterate type="el" backwards="0">
                                    <p:tmAbs val="0"/>
                                  </p:iterate>
                                  <p:childTnLst>
                                    <p:set>
                                      <p:cBhvr>
                                        <p:cTn id="77" fill="hold"/>
                                        <p:tgtEl>
                                          <p:spTgt spid="5875"/>
                                        </p:tgtEl>
                                        <p:attrNameLst>
                                          <p:attrName>style.visibility</p:attrName>
                                        </p:attrNameLst>
                                      </p:cBhvr>
                                      <p:to>
                                        <p:strVal val="visible"/>
                                      </p:to>
                                    </p:set>
                                    <p:animEffect filter="dissolve" transition="in">
                                      <p:cBhvr>
                                        <p:cTn id="78" dur="500"/>
                                        <p:tgtEl>
                                          <p:spTgt spid="5875"/>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Subtype="8" presetID="22" grpId="15" fill="hold">
                                  <p:stCondLst>
                                    <p:cond delay="0"/>
                                  </p:stCondLst>
                                  <p:iterate type="el" backwards="0">
                                    <p:tmAbs val="0"/>
                                  </p:iterate>
                                  <p:childTnLst>
                                    <p:set>
                                      <p:cBhvr>
                                        <p:cTn id="82" fill="hold"/>
                                        <p:tgtEl>
                                          <p:spTgt spid="5845"/>
                                        </p:tgtEl>
                                        <p:attrNameLst>
                                          <p:attrName>style.visibility</p:attrName>
                                        </p:attrNameLst>
                                      </p:cBhvr>
                                      <p:to>
                                        <p:strVal val="visible"/>
                                      </p:to>
                                    </p:set>
                                    <p:animEffect filter="wipe(left)" transition="in">
                                      <p:cBhvr>
                                        <p:cTn id="83" dur="500"/>
                                        <p:tgtEl>
                                          <p:spTgt spid="5845"/>
                                        </p:tgtEl>
                                      </p:cBhvr>
                                    </p:animEffect>
                                  </p:childTnLst>
                                </p:cTn>
                              </p:par>
                            </p:childTnLst>
                          </p:cTn>
                        </p:par>
                        <p:par>
                          <p:cTn id="84" fill="hold">
                            <p:stCondLst>
                              <p:cond delay="500"/>
                            </p:stCondLst>
                            <p:childTnLst>
                              <p:par>
                                <p:cTn id="85" presetClass="entr" nodeType="afterEffect" presetSubtype="8" presetID="22" grpId="16" fill="hold">
                                  <p:stCondLst>
                                    <p:cond delay="0"/>
                                  </p:stCondLst>
                                  <p:iterate type="el" backwards="0">
                                    <p:tmAbs val="0"/>
                                  </p:iterate>
                                  <p:childTnLst>
                                    <p:set>
                                      <p:cBhvr>
                                        <p:cTn id="86" fill="hold"/>
                                        <p:tgtEl>
                                          <p:spTgt spid="5844"/>
                                        </p:tgtEl>
                                        <p:attrNameLst>
                                          <p:attrName>style.visibility</p:attrName>
                                        </p:attrNameLst>
                                      </p:cBhvr>
                                      <p:to>
                                        <p:strVal val="visible"/>
                                      </p:to>
                                    </p:set>
                                    <p:animEffect filter="wipe(left)" transition="in">
                                      <p:cBhvr>
                                        <p:cTn id="87" dur="500"/>
                                        <p:tgtEl>
                                          <p:spTgt spid="5844"/>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ID="9" grpId="17" fill="hold">
                                  <p:stCondLst>
                                    <p:cond delay="0"/>
                                  </p:stCondLst>
                                  <p:iterate type="el" backwards="0">
                                    <p:tmAbs val="0"/>
                                  </p:iterate>
                                  <p:childTnLst>
                                    <p:set>
                                      <p:cBhvr>
                                        <p:cTn id="91" fill="hold"/>
                                        <p:tgtEl>
                                          <p:spTgt spid="5832"/>
                                        </p:tgtEl>
                                        <p:attrNameLst>
                                          <p:attrName>style.visibility</p:attrName>
                                        </p:attrNameLst>
                                      </p:cBhvr>
                                      <p:to>
                                        <p:strVal val="visible"/>
                                      </p:to>
                                    </p:set>
                                    <p:animEffect filter="dissolve" transition="in">
                                      <p:cBhvr>
                                        <p:cTn id="92" dur="500"/>
                                        <p:tgtEl>
                                          <p:spTgt spid="5832"/>
                                        </p:tgtEl>
                                      </p:cBhvr>
                                    </p:animEffect>
                                  </p:childTnLst>
                                </p:cTn>
                              </p:par>
                            </p:childTnLst>
                          </p:cTn>
                        </p:par>
                        <p:par>
                          <p:cTn id="93" fill="hold">
                            <p:stCondLst>
                              <p:cond delay="500"/>
                            </p:stCondLst>
                            <p:childTnLst>
                              <p:par>
                                <p:cTn id="94" presetClass="entr" nodeType="afterEffect" presetID="9" grpId="18" fill="hold">
                                  <p:stCondLst>
                                    <p:cond delay="0"/>
                                  </p:stCondLst>
                                  <p:iterate type="el" backwards="0">
                                    <p:tmAbs val="0"/>
                                  </p:iterate>
                                  <p:childTnLst>
                                    <p:set>
                                      <p:cBhvr>
                                        <p:cTn id="95" fill="hold"/>
                                        <p:tgtEl>
                                          <p:spTgt spid="5831"/>
                                        </p:tgtEl>
                                        <p:attrNameLst>
                                          <p:attrName>style.visibility</p:attrName>
                                        </p:attrNameLst>
                                      </p:cBhvr>
                                      <p:to>
                                        <p:strVal val="visible"/>
                                      </p:to>
                                    </p:set>
                                    <p:animEffect filter="dissolve" transition="in">
                                      <p:cBhvr>
                                        <p:cTn id="96" dur="500"/>
                                        <p:tgtEl>
                                          <p:spTgt spid="5831"/>
                                        </p:tgtEl>
                                      </p:cBhvr>
                                    </p:animEffect>
                                  </p:childTnLst>
                                </p:cTn>
                              </p:par>
                            </p:childTnLst>
                          </p:cTn>
                        </p:par>
                        <p:par>
                          <p:cTn id="97" fill="hold">
                            <p:stCondLst>
                              <p:cond delay="1000"/>
                            </p:stCondLst>
                            <p:childTnLst>
                              <p:par>
                                <p:cTn id="98" presetClass="entr" nodeType="afterEffect" presetID="9" grpId="19" fill="hold">
                                  <p:stCondLst>
                                    <p:cond delay="0"/>
                                  </p:stCondLst>
                                  <p:iterate type="el" backwards="0">
                                    <p:tmAbs val="0"/>
                                  </p:iterate>
                                  <p:childTnLst>
                                    <p:set>
                                      <p:cBhvr>
                                        <p:cTn id="99" fill="hold"/>
                                        <p:tgtEl>
                                          <p:spTgt spid="5833"/>
                                        </p:tgtEl>
                                        <p:attrNameLst>
                                          <p:attrName>style.visibility</p:attrName>
                                        </p:attrNameLst>
                                      </p:cBhvr>
                                      <p:to>
                                        <p:strVal val="visible"/>
                                      </p:to>
                                    </p:set>
                                    <p:animEffect filter="dissolve" transition="in">
                                      <p:cBhvr>
                                        <p:cTn id="100" dur="500"/>
                                        <p:tgtEl>
                                          <p:spTgt spid="5833"/>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0" fill="hold">
                                  <p:stCondLst>
                                    <p:cond delay="0"/>
                                  </p:stCondLst>
                                  <p:iterate type="el" backwards="0">
                                    <p:tmAbs val="0"/>
                                  </p:iterate>
                                  <p:childTnLst>
                                    <p:set>
                                      <p:cBhvr>
                                        <p:cTn id="104" fill="hold"/>
                                        <p:tgtEl>
                                          <p:spTgt spid="5836"/>
                                        </p:tgtEl>
                                        <p:attrNameLst>
                                          <p:attrName>style.visibility</p:attrName>
                                        </p:attrNameLst>
                                      </p:cBhvr>
                                      <p:to>
                                        <p:strVal val="visible"/>
                                      </p:to>
                                    </p:set>
                                    <p:animEffect filter="dissolve" transition="in">
                                      <p:cBhvr>
                                        <p:cTn id="105" dur="500"/>
                                        <p:tgtEl>
                                          <p:spTgt spid="5836"/>
                                        </p:tgtEl>
                                      </p:cBhvr>
                                    </p:animEffect>
                                  </p:childTnLst>
                                </p:cTn>
                              </p:par>
                            </p:childTnLst>
                          </p:cTn>
                        </p:par>
                        <p:par>
                          <p:cTn id="106" fill="hold">
                            <p:stCondLst>
                              <p:cond delay="500"/>
                            </p:stCondLst>
                            <p:childTnLst>
                              <p:par>
                                <p:cTn id="107" presetClass="entr" nodeType="afterEffect" presetID="9" grpId="21" fill="hold">
                                  <p:stCondLst>
                                    <p:cond delay="0"/>
                                  </p:stCondLst>
                                  <p:iterate type="el" backwards="0">
                                    <p:tmAbs val="0"/>
                                  </p:iterate>
                                  <p:childTnLst>
                                    <p:set>
                                      <p:cBhvr>
                                        <p:cTn id="108" fill="hold"/>
                                        <p:tgtEl>
                                          <p:spTgt spid="5837"/>
                                        </p:tgtEl>
                                        <p:attrNameLst>
                                          <p:attrName>style.visibility</p:attrName>
                                        </p:attrNameLst>
                                      </p:cBhvr>
                                      <p:to>
                                        <p:strVal val="visible"/>
                                      </p:to>
                                    </p:set>
                                    <p:animEffect filter="dissolve" transition="in">
                                      <p:cBhvr>
                                        <p:cTn id="109" dur="500"/>
                                        <p:tgtEl>
                                          <p:spTgt spid="5837"/>
                                        </p:tgtEl>
                                      </p:cBhvr>
                                    </p:animEffect>
                                  </p:childTnLst>
                                </p:cTn>
                              </p:par>
                            </p:childTnLst>
                          </p:cTn>
                        </p:par>
                        <p:par>
                          <p:cTn id="110" fill="hold">
                            <p:stCondLst>
                              <p:cond delay="1000"/>
                            </p:stCondLst>
                            <p:childTnLst>
                              <p:par>
                                <p:cTn id="111" presetClass="entr" nodeType="afterEffect" presetID="9" grpId="22" fill="hold">
                                  <p:stCondLst>
                                    <p:cond delay="0"/>
                                  </p:stCondLst>
                                  <p:iterate type="el" backwards="0">
                                    <p:tmAbs val="0"/>
                                  </p:iterate>
                                  <p:childTnLst>
                                    <p:set>
                                      <p:cBhvr>
                                        <p:cTn id="112" fill="hold"/>
                                        <p:tgtEl>
                                          <p:spTgt spid="5838"/>
                                        </p:tgtEl>
                                        <p:attrNameLst>
                                          <p:attrName>style.visibility</p:attrName>
                                        </p:attrNameLst>
                                      </p:cBhvr>
                                      <p:to>
                                        <p:strVal val="visible"/>
                                      </p:to>
                                    </p:set>
                                    <p:animEffect filter="dissolve" transition="in">
                                      <p:cBhvr>
                                        <p:cTn id="113" dur="500"/>
                                        <p:tgtEl>
                                          <p:spTgt spid="5838"/>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ID="9" grpId="23" fill="hold">
                                  <p:stCondLst>
                                    <p:cond delay="0"/>
                                  </p:stCondLst>
                                  <p:iterate type="el" backwards="0">
                                    <p:tmAbs val="0"/>
                                  </p:iterate>
                                  <p:childTnLst>
                                    <p:set>
                                      <p:cBhvr>
                                        <p:cTn id="117" fill="hold"/>
                                        <p:tgtEl>
                                          <p:spTgt spid="5842"/>
                                        </p:tgtEl>
                                        <p:attrNameLst>
                                          <p:attrName>style.visibility</p:attrName>
                                        </p:attrNameLst>
                                      </p:cBhvr>
                                      <p:to>
                                        <p:strVal val="visible"/>
                                      </p:to>
                                    </p:set>
                                    <p:animEffect filter="dissolve" transition="in">
                                      <p:cBhvr>
                                        <p:cTn id="118" dur="500"/>
                                        <p:tgtEl>
                                          <p:spTgt spid="5842"/>
                                        </p:tgtEl>
                                      </p:cBhvr>
                                    </p:animEffect>
                                  </p:childTnLst>
                                </p:cTn>
                              </p:par>
                            </p:childTnLst>
                          </p:cTn>
                        </p:par>
                        <p:par>
                          <p:cTn id="119" fill="hold">
                            <p:stCondLst>
                              <p:cond delay="500"/>
                            </p:stCondLst>
                            <p:childTnLst>
                              <p:par>
                                <p:cTn id="120" presetClass="entr" nodeType="afterEffect" presetID="9" grpId="24" fill="hold">
                                  <p:stCondLst>
                                    <p:cond delay="0"/>
                                  </p:stCondLst>
                                  <p:iterate type="el" backwards="0">
                                    <p:tmAbs val="0"/>
                                  </p:iterate>
                                  <p:childTnLst>
                                    <p:set>
                                      <p:cBhvr>
                                        <p:cTn id="121" fill="hold"/>
                                        <p:tgtEl>
                                          <p:spTgt spid="5843"/>
                                        </p:tgtEl>
                                        <p:attrNameLst>
                                          <p:attrName>style.visibility</p:attrName>
                                        </p:attrNameLst>
                                      </p:cBhvr>
                                      <p:to>
                                        <p:strVal val="visible"/>
                                      </p:to>
                                    </p:set>
                                    <p:animEffect filter="dissolve" transition="in">
                                      <p:cBhvr>
                                        <p:cTn id="122" dur="500"/>
                                        <p:tgtEl>
                                          <p:spTgt spid="5843"/>
                                        </p:tgtEl>
                                      </p:cBhvr>
                                    </p:animEffect>
                                  </p:childTnLst>
                                </p:cTn>
                              </p:par>
                            </p:childTnLst>
                          </p:cTn>
                        </p:par>
                        <p:par>
                          <p:cTn id="123" fill="hold">
                            <p:stCondLst>
                              <p:cond delay="1000"/>
                            </p:stCondLst>
                            <p:childTnLst>
                              <p:par>
                                <p:cTn id="124" presetClass="entr" nodeType="afterEffect" presetID="9" grpId="25" fill="hold">
                                  <p:stCondLst>
                                    <p:cond delay="0"/>
                                  </p:stCondLst>
                                  <p:iterate type="el" backwards="0">
                                    <p:tmAbs val="0"/>
                                  </p:iterate>
                                  <p:childTnLst>
                                    <p:set>
                                      <p:cBhvr>
                                        <p:cTn id="125" fill="hold"/>
                                        <p:tgtEl>
                                          <p:spTgt spid="5841"/>
                                        </p:tgtEl>
                                        <p:attrNameLst>
                                          <p:attrName>style.visibility</p:attrName>
                                        </p:attrNameLst>
                                      </p:cBhvr>
                                      <p:to>
                                        <p:strVal val="visible"/>
                                      </p:to>
                                    </p:set>
                                    <p:animEffect filter="dissolve" transition="in">
                                      <p:cBhvr>
                                        <p:cTn id="126" dur="500"/>
                                        <p:tgtEl>
                                          <p:spTgt spid="584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5821" grpId="2"/>
      <p:bldP build="whole" bldLvl="1" animBg="1" rev="0" advAuto="0" spid="5863" grpId="6"/>
      <p:bldP build="whole" bldLvl="1" animBg="1" rev="0" advAuto="0" spid="5832" grpId="17"/>
      <p:bldP build="whole" bldLvl="1" animBg="1" rev="0" advAuto="0" spid="5825" grpId="3"/>
      <p:bldP build="whole" bldLvl="1" animBg="1" rev="0" advAuto="0" spid="5872" grpId="12"/>
      <p:bldP build="whole" bldLvl="1" animBg="1" rev="0" advAuto="0" spid="5854" grpId="13"/>
      <p:bldP build="whole" bldLvl="1" animBg="1" rev="0" advAuto="0" spid="5869" grpId="10"/>
      <p:bldP build="whole" bldLvl="1" animBg="1" rev="0" advAuto="0" spid="5848" grpId="4"/>
      <p:bldP build="whole" bldLvl="1" animBg="1" rev="0" advAuto="0" spid="5831" grpId="18"/>
      <p:bldP build="whole" bldLvl="1" animBg="1" rev="0" advAuto="0" spid="5843" grpId="24"/>
      <p:bldP build="whole" bldLvl="1" animBg="1" rev="0" advAuto="0" spid="5844" grpId="16"/>
      <p:bldP build="whole" bldLvl="1" animBg="1" rev="0" advAuto="0" spid="5875" grpId="14"/>
      <p:bldP build="whole" bldLvl="1" animBg="1" rev="0" advAuto="0" spid="5857" grpId="5"/>
      <p:bldP build="p" bldLvl="1" animBg="1" rev="0" advAuto="0" spid="5820" grpId="1"/>
      <p:bldP build="whole" bldLvl="1" animBg="1" rev="0" advAuto="0" spid="5828" grpId="9"/>
      <p:bldP build="whole" bldLvl="1" animBg="1" rev="0" advAuto="0" spid="5845" grpId="15"/>
      <p:bldP build="whole" bldLvl="1" animBg="1" rev="0" advAuto="0" spid="5866" grpId="8"/>
      <p:bldP build="whole" bldLvl="1" animBg="1" rev="0" advAuto="0" spid="5860" grpId="7"/>
      <p:bldP build="whole" bldLvl="1" animBg="1" rev="0" advAuto="0" spid="5833" grpId="19"/>
      <p:bldP build="whole" bldLvl="1" animBg="1" rev="0" advAuto="0" spid="5842" grpId="23"/>
      <p:bldP build="whole" bldLvl="1" animBg="1" rev="0" advAuto="0" spid="5836" grpId="20"/>
      <p:bldP build="whole" bldLvl="1" animBg="1" rev="0" advAuto="0" spid="5841" grpId="25"/>
      <p:bldP build="whole" bldLvl="1" animBg="1" rev="0" advAuto="0" spid="5837" grpId="21"/>
      <p:bldP build="whole" bldLvl="1" animBg="1" rev="0" advAuto="0" spid="5851" grpId="11"/>
      <p:bldP build="whole" bldLvl="1" animBg="1" rev="0" advAuto="0" spid="5838" grpId="22"/>
    </p:bldLst>
  </p:timing>
</p:sld>
</file>

<file path=ppt/slides/slide91.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877" name="Shape 5877"/>
          <p:cNvSpPr/>
          <p:nvPr>
            <p:ph type="body" sz="quarter" idx="1"/>
          </p:nvPr>
        </p:nvSpPr>
        <p:spPr>
          <a:prstGeom prst="rect">
            <a:avLst/>
          </a:prstGeom>
        </p:spPr>
        <p:txBody>
          <a:bodyPr/>
          <a:lstStyle/>
          <a:p>
            <a:pPr/>
            <a:r>
              <a:t>Company Product Package</a:t>
            </a:r>
          </a:p>
        </p:txBody>
      </p:sp>
      <p:sp>
        <p:nvSpPr>
          <p:cNvPr id="5878" name="Shape 587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879" name="Shape 587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882" name="Group 5882"/>
          <p:cNvGrpSpPr/>
          <p:nvPr/>
        </p:nvGrpSpPr>
        <p:grpSpPr>
          <a:xfrm>
            <a:off x="1744416" y="2119353"/>
            <a:ext cx="896259" cy="894465"/>
            <a:chOff x="0" y="0"/>
            <a:chExt cx="896257" cy="894464"/>
          </a:xfrm>
        </p:grpSpPr>
        <p:sp>
          <p:nvSpPr>
            <p:cNvPr id="5880" name="Shape 5880"/>
            <p:cNvSpPr/>
            <p:nvPr/>
          </p:nvSpPr>
          <p:spPr>
            <a:xfrm>
              <a:off x="0" y="-1"/>
              <a:ext cx="896258" cy="894466"/>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2000">
                  <a:solidFill>
                    <a:srgbClr val="FFFFFF"/>
                  </a:solidFill>
                </a:defRPr>
              </a:pPr>
            </a:p>
          </p:txBody>
        </p:sp>
        <p:sp>
          <p:nvSpPr>
            <p:cNvPr id="5881" name="Shape 5881"/>
            <p:cNvSpPr/>
            <p:nvPr/>
          </p:nvSpPr>
          <p:spPr>
            <a:xfrm>
              <a:off x="131253" y="262928"/>
              <a:ext cx="633752" cy="36860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grpSp>
        <p:nvGrpSpPr>
          <p:cNvPr id="5891" name="Group 5891"/>
          <p:cNvGrpSpPr/>
          <p:nvPr/>
        </p:nvGrpSpPr>
        <p:grpSpPr>
          <a:xfrm>
            <a:off x="1644813" y="3872552"/>
            <a:ext cx="2223996" cy="1888446"/>
            <a:chOff x="0" y="0"/>
            <a:chExt cx="2223994" cy="1888445"/>
          </a:xfrm>
        </p:grpSpPr>
        <p:sp>
          <p:nvSpPr>
            <p:cNvPr id="5883" name="Shape 5883"/>
            <p:cNvSpPr/>
            <p:nvPr/>
          </p:nvSpPr>
          <p:spPr>
            <a:xfrm>
              <a:off x="369770" y="640890"/>
              <a:ext cx="742228" cy="12475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14199"/>
                  </a:lnTo>
                  <a:lnTo>
                    <a:pt x="21600" y="21600"/>
                  </a:lnTo>
                  <a:lnTo>
                    <a:pt x="21600" y="7401"/>
                  </a:lnTo>
                  <a:lnTo>
                    <a:pt x="0" y="0"/>
                  </a:lnTo>
                  <a:close/>
                </a:path>
              </a:pathLst>
            </a:custGeom>
            <a:solidFill>
              <a:srgbClr val="C19D65"/>
            </a:solidFill>
            <a:ln w="12700" cap="flat">
              <a:noFill/>
              <a:miter lim="400000"/>
            </a:ln>
            <a:effectLst/>
          </p:spPr>
          <p:txBody>
            <a:bodyPr wrap="square" lIns="45719" tIns="45719" rIns="45719" bIns="45719" numCol="1" anchor="t">
              <a:noAutofit/>
            </a:bodyPr>
            <a:lstStyle/>
            <a:p>
              <a:pPr/>
            </a:p>
          </p:txBody>
        </p:sp>
        <p:sp>
          <p:nvSpPr>
            <p:cNvPr id="5884" name="Shape 5884"/>
            <p:cNvSpPr/>
            <p:nvPr/>
          </p:nvSpPr>
          <p:spPr>
            <a:xfrm>
              <a:off x="1111997" y="640890"/>
              <a:ext cx="741556" cy="12475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21600" y="14199"/>
                  </a:lnTo>
                  <a:lnTo>
                    <a:pt x="0" y="21600"/>
                  </a:lnTo>
                  <a:lnTo>
                    <a:pt x="0" y="7401"/>
                  </a:lnTo>
                  <a:lnTo>
                    <a:pt x="21600" y="0"/>
                  </a:lnTo>
                  <a:close/>
                </a:path>
              </a:pathLst>
            </a:custGeom>
            <a:solidFill>
              <a:srgbClr val="C6A871"/>
            </a:solidFill>
            <a:ln w="12700" cap="flat">
              <a:noFill/>
              <a:miter lim="400000"/>
            </a:ln>
            <a:effectLst/>
          </p:spPr>
          <p:txBody>
            <a:bodyPr wrap="square" lIns="45719" tIns="45719" rIns="45719" bIns="45719" numCol="1" anchor="t">
              <a:noAutofit/>
            </a:bodyPr>
            <a:lstStyle/>
            <a:p>
              <a:pPr/>
            </a:p>
          </p:txBody>
        </p:sp>
        <p:sp>
          <p:nvSpPr>
            <p:cNvPr id="5885" name="Shape 5885"/>
            <p:cNvSpPr/>
            <p:nvPr/>
          </p:nvSpPr>
          <p:spPr>
            <a:xfrm>
              <a:off x="1111997" y="640890"/>
              <a:ext cx="1111998" cy="6402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177"/>
                  </a:moveTo>
                  <a:lnTo>
                    <a:pt x="7183" y="21600"/>
                  </a:lnTo>
                  <a:lnTo>
                    <a:pt x="0" y="14423"/>
                  </a:lnTo>
                  <a:lnTo>
                    <a:pt x="14404" y="0"/>
                  </a:lnTo>
                  <a:lnTo>
                    <a:pt x="21600" y="7177"/>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886" name="Shape 5886"/>
            <p:cNvSpPr/>
            <p:nvPr/>
          </p:nvSpPr>
          <p:spPr>
            <a:xfrm>
              <a:off x="-1" y="640890"/>
              <a:ext cx="1111999" cy="6402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183" y="0"/>
                  </a:moveTo>
                  <a:lnTo>
                    <a:pt x="21600" y="14423"/>
                  </a:lnTo>
                  <a:lnTo>
                    <a:pt x="14404" y="21600"/>
                  </a:lnTo>
                  <a:lnTo>
                    <a:pt x="0" y="7177"/>
                  </a:lnTo>
                  <a:lnTo>
                    <a:pt x="7183" y="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887" name="Shape 5887"/>
            <p:cNvSpPr/>
            <p:nvPr/>
          </p:nvSpPr>
          <p:spPr>
            <a:xfrm>
              <a:off x="1111997" y="212735"/>
              <a:ext cx="741556" cy="855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8"/>
                  </a:moveTo>
                  <a:lnTo>
                    <a:pt x="0" y="21600"/>
                  </a:lnTo>
                  <a:lnTo>
                    <a:pt x="0" y="0"/>
                  </a:lnTo>
                  <a:lnTo>
                    <a:pt x="21600" y="10808"/>
                  </a:lnTo>
                  <a:close/>
                </a:path>
              </a:pathLst>
            </a:custGeom>
            <a:solidFill>
              <a:srgbClr val="C19D65"/>
            </a:solidFill>
            <a:ln w="12700" cap="flat">
              <a:noFill/>
              <a:miter lim="400000"/>
            </a:ln>
            <a:effectLst/>
          </p:spPr>
          <p:txBody>
            <a:bodyPr wrap="square" lIns="45719" tIns="45719" rIns="45719" bIns="45719" numCol="1" anchor="t">
              <a:noAutofit/>
            </a:bodyPr>
            <a:lstStyle/>
            <a:p>
              <a:pPr/>
            </a:p>
          </p:txBody>
        </p:sp>
        <p:sp>
          <p:nvSpPr>
            <p:cNvPr id="5888" name="Shape 5888"/>
            <p:cNvSpPr/>
            <p:nvPr/>
          </p:nvSpPr>
          <p:spPr>
            <a:xfrm>
              <a:off x="-1" y="0"/>
              <a:ext cx="1111999" cy="6408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170"/>
                  </a:moveTo>
                  <a:lnTo>
                    <a:pt x="7183" y="21600"/>
                  </a:lnTo>
                  <a:lnTo>
                    <a:pt x="0" y="14408"/>
                  </a:lnTo>
                  <a:lnTo>
                    <a:pt x="14404" y="0"/>
                  </a:lnTo>
                  <a:lnTo>
                    <a:pt x="21600" y="717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889" name="Shape 5889"/>
            <p:cNvSpPr/>
            <p:nvPr/>
          </p:nvSpPr>
          <p:spPr>
            <a:xfrm>
              <a:off x="1111997" y="0"/>
              <a:ext cx="1111998" cy="6408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183" y="0"/>
                  </a:moveTo>
                  <a:lnTo>
                    <a:pt x="21600" y="14408"/>
                  </a:lnTo>
                  <a:lnTo>
                    <a:pt x="14404" y="21600"/>
                  </a:lnTo>
                  <a:lnTo>
                    <a:pt x="0" y="7170"/>
                  </a:lnTo>
                  <a:lnTo>
                    <a:pt x="7183" y="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890" name="Shape 5890"/>
            <p:cNvSpPr/>
            <p:nvPr/>
          </p:nvSpPr>
          <p:spPr>
            <a:xfrm>
              <a:off x="369770" y="212735"/>
              <a:ext cx="742228" cy="855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10808"/>
                  </a:lnTo>
                  <a:lnTo>
                    <a:pt x="21600" y="21600"/>
                  </a:lnTo>
                  <a:lnTo>
                    <a:pt x="21600" y="0"/>
                  </a:lnTo>
                  <a:close/>
                </a:path>
              </a:pathLst>
            </a:custGeom>
            <a:solidFill>
              <a:srgbClr val="C6A871"/>
            </a:solidFill>
            <a:ln w="12700" cap="flat">
              <a:noFill/>
              <a:miter lim="400000"/>
            </a:ln>
            <a:effectLst/>
          </p:spPr>
          <p:txBody>
            <a:bodyPr wrap="square" lIns="45719" tIns="45719" rIns="45719" bIns="45719" numCol="1" anchor="t">
              <a:noAutofit/>
            </a:bodyPr>
            <a:lstStyle/>
            <a:p>
              <a:pPr/>
            </a:p>
          </p:txBody>
        </p:sp>
      </p:grpSp>
      <p:grpSp>
        <p:nvGrpSpPr>
          <p:cNvPr id="5894" name="Group 5894"/>
          <p:cNvGrpSpPr/>
          <p:nvPr/>
        </p:nvGrpSpPr>
        <p:grpSpPr>
          <a:xfrm>
            <a:off x="1437121" y="3120552"/>
            <a:ext cx="755425" cy="753913"/>
            <a:chOff x="0" y="0"/>
            <a:chExt cx="755423" cy="753911"/>
          </a:xfrm>
        </p:grpSpPr>
        <p:sp>
          <p:nvSpPr>
            <p:cNvPr id="5892" name="Shape 5892"/>
            <p:cNvSpPr/>
            <p:nvPr/>
          </p:nvSpPr>
          <p:spPr>
            <a:xfrm>
              <a:off x="0" y="0"/>
              <a:ext cx="755424" cy="753912"/>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893" name="Shape 5893"/>
            <p:cNvSpPr/>
            <p:nvPr/>
          </p:nvSpPr>
          <p:spPr>
            <a:xfrm>
              <a:off x="110629" y="147085"/>
              <a:ext cx="534166"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ë</a:t>
              </a:r>
            </a:p>
          </p:txBody>
        </p:sp>
      </p:grpSp>
      <p:grpSp>
        <p:nvGrpSpPr>
          <p:cNvPr id="5897" name="Group 5897"/>
          <p:cNvGrpSpPr/>
          <p:nvPr/>
        </p:nvGrpSpPr>
        <p:grpSpPr>
          <a:xfrm>
            <a:off x="3267088" y="3188603"/>
            <a:ext cx="675261" cy="673909"/>
            <a:chOff x="0" y="0"/>
            <a:chExt cx="675259" cy="673907"/>
          </a:xfrm>
        </p:grpSpPr>
        <p:sp>
          <p:nvSpPr>
            <p:cNvPr id="5895" name="Shape 5895"/>
            <p:cNvSpPr/>
            <p:nvPr/>
          </p:nvSpPr>
          <p:spPr>
            <a:xfrm>
              <a:off x="0" y="0"/>
              <a:ext cx="675260" cy="673908"/>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896" name="Shape 5896"/>
            <p:cNvSpPr/>
            <p:nvPr/>
          </p:nvSpPr>
          <p:spPr>
            <a:xfrm>
              <a:off x="98889" y="151533"/>
              <a:ext cx="477482"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900" name="Group 5900"/>
          <p:cNvGrpSpPr/>
          <p:nvPr/>
        </p:nvGrpSpPr>
        <p:grpSpPr>
          <a:xfrm>
            <a:off x="2823340" y="1914489"/>
            <a:ext cx="1036325" cy="1034253"/>
            <a:chOff x="0" y="0"/>
            <a:chExt cx="1036324" cy="1034251"/>
          </a:xfrm>
        </p:grpSpPr>
        <p:sp>
          <p:nvSpPr>
            <p:cNvPr id="5898" name="Shape 5898"/>
            <p:cNvSpPr/>
            <p:nvPr/>
          </p:nvSpPr>
          <p:spPr>
            <a:xfrm>
              <a:off x="-1" y="0"/>
              <a:ext cx="1036326" cy="1034252"/>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3200">
                  <a:solidFill>
                    <a:srgbClr val="FFFFFF"/>
                  </a:solidFill>
                  <a:latin typeface="FontAwesome"/>
                  <a:ea typeface="FontAwesome"/>
                  <a:cs typeface="FontAwesome"/>
                  <a:sym typeface="FontAwesome"/>
                </a:defRPr>
              </a:pPr>
            </a:p>
          </p:txBody>
        </p:sp>
        <p:sp>
          <p:nvSpPr>
            <p:cNvPr id="5899" name="Shape 5899"/>
            <p:cNvSpPr/>
            <p:nvPr/>
          </p:nvSpPr>
          <p:spPr>
            <a:xfrm>
              <a:off x="151765" y="230105"/>
              <a:ext cx="732793"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a:t>
              </a:r>
            </a:p>
          </p:txBody>
        </p:sp>
      </p:grpSp>
      <p:sp>
        <p:nvSpPr>
          <p:cNvPr id="5901" name="Shape 5901"/>
          <p:cNvSpPr/>
          <p:nvPr/>
        </p:nvSpPr>
        <p:spPr>
          <a:xfrm rot="607103">
            <a:off x="2407915" y="3135130"/>
            <a:ext cx="379489" cy="83515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564" y="6690"/>
                  <a:pt x="17127" y="13379"/>
                  <a:pt x="21600" y="21600"/>
                </a:cubicBezTo>
              </a:path>
            </a:pathLst>
          </a:custGeom>
          <a:ln w="12700">
            <a:solidFill>
              <a:srgbClr val="404040"/>
            </a:solidFill>
            <a:prstDash val="dash"/>
            <a:miter/>
          </a:ln>
        </p:spPr>
        <p:txBody>
          <a:bodyPr lIns="45719" rIns="45719" anchor="ctr"/>
          <a:lstStyle/>
          <a:p>
            <a:pPr algn="ctr">
              <a:defRPr>
                <a:solidFill>
                  <a:srgbClr val="FFFFFF"/>
                </a:solidFill>
              </a:defRPr>
            </a:pPr>
          </a:p>
        </p:txBody>
      </p:sp>
      <p:sp>
        <p:nvSpPr>
          <p:cNvPr id="5902" name="Shape 5902"/>
          <p:cNvSpPr/>
          <p:nvPr/>
        </p:nvSpPr>
        <p:spPr>
          <a:xfrm rot="21145873">
            <a:off x="2225873" y="3841479"/>
            <a:ext cx="291996" cy="6942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564" y="6690"/>
                  <a:pt x="17127" y="13379"/>
                  <a:pt x="21600" y="21600"/>
                </a:cubicBezTo>
              </a:path>
            </a:pathLst>
          </a:custGeom>
          <a:ln w="12700">
            <a:solidFill>
              <a:srgbClr val="404040"/>
            </a:solidFill>
            <a:prstDash val="dash"/>
            <a:miter/>
          </a:ln>
        </p:spPr>
        <p:txBody>
          <a:bodyPr lIns="45719" rIns="45719" anchor="ctr"/>
          <a:lstStyle/>
          <a:p>
            <a:pPr algn="ctr">
              <a:defRPr>
                <a:solidFill>
                  <a:srgbClr val="FFFFFF"/>
                </a:solidFill>
              </a:defRPr>
            </a:pPr>
          </a:p>
        </p:txBody>
      </p:sp>
      <p:sp>
        <p:nvSpPr>
          <p:cNvPr id="5903" name="Shape 5903"/>
          <p:cNvSpPr/>
          <p:nvPr/>
        </p:nvSpPr>
        <p:spPr>
          <a:xfrm rot="12942405">
            <a:off x="2788615" y="3032767"/>
            <a:ext cx="257093" cy="69343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564" y="6690"/>
                  <a:pt x="17127" y="13379"/>
                  <a:pt x="21600" y="21600"/>
                </a:cubicBezTo>
              </a:path>
            </a:pathLst>
          </a:custGeom>
          <a:ln w="12700">
            <a:solidFill>
              <a:srgbClr val="404040"/>
            </a:solidFill>
            <a:prstDash val="dash"/>
            <a:miter/>
          </a:ln>
        </p:spPr>
        <p:txBody>
          <a:bodyPr lIns="45719" rIns="45719" anchor="ctr"/>
          <a:lstStyle/>
          <a:p>
            <a:pPr algn="ctr">
              <a:defRPr>
                <a:solidFill>
                  <a:srgbClr val="FFFFFF"/>
                </a:solidFill>
              </a:defRPr>
            </a:pPr>
          </a:p>
        </p:txBody>
      </p:sp>
      <p:sp>
        <p:nvSpPr>
          <p:cNvPr id="5904" name="Shape 5904"/>
          <p:cNvSpPr/>
          <p:nvPr/>
        </p:nvSpPr>
        <p:spPr>
          <a:xfrm rot="13696296">
            <a:off x="3028289" y="3850073"/>
            <a:ext cx="257093" cy="69342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8564" y="6690"/>
                  <a:pt x="17127" y="13379"/>
                  <a:pt x="21600" y="21600"/>
                </a:cubicBezTo>
              </a:path>
            </a:pathLst>
          </a:custGeom>
          <a:ln w="12700">
            <a:solidFill>
              <a:srgbClr val="404040"/>
            </a:solidFill>
            <a:prstDash val="dash"/>
            <a:miter/>
          </a:ln>
        </p:spPr>
        <p:txBody>
          <a:bodyPr lIns="45719" rIns="45719" anchor="ctr"/>
          <a:lstStyle/>
          <a:p>
            <a:pPr algn="ctr">
              <a:defRPr>
                <a:solidFill>
                  <a:srgbClr val="FFFFFF"/>
                </a:solidFill>
              </a:defRPr>
            </a:pPr>
          </a:p>
        </p:txBody>
      </p:sp>
      <p:grpSp>
        <p:nvGrpSpPr>
          <p:cNvPr id="5907" name="Group 5907"/>
          <p:cNvGrpSpPr/>
          <p:nvPr/>
        </p:nvGrpSpPr>
        <p:grpSpPr>
          <a:xfrm>
            <a:off x="5044487" y="3518920"/>
            <a:ext cx="745597" cy="732094"/>
            <a:chOff x="0" y="0"/>
            <a:chExt cx="745596" cy="732093"/>
          </a:xfrm>
        </p:grpSpPr>
        <p:sp>
          <p:nvSpPr>
            <p:cNvPr id="5905" name="Shape 5905"/>
            <p:cNvSpPr/>
            <p:nvPr/>
          </p:nvSpPr>
          <p:spPr>
            <a:xfrm>
              <a:off x="-1" y="-1"/>
              <a:ext cx="745598" cy="73209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906" name="Shape 5906"/>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5908" name="Shape 5908"/>
          <p:cNvSpPr/>
          <p:nvPr/>
        </p:nvSpPr>
        <p:spPr>
          <a:xfrm>
            <a:off x="6004805" y="3792416"/>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5909" name="Shape 5909"/>
          <p:cNvSpPr/>
          <p:nvPr/>
        </p:nvSpPr>
        <p:spPr>
          <a:xfrm>
            <a:off x="5990518" y="3512237"/>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grpSp>
        <p:nvGrpSpPr>
          <p:cNvPr id="5912" name="Group 5912"/>
          <p:cNvGrpSpPr/>
          <p:nvPr/>
        </p:nvGrpSpPr>
        <p:grpSpPr>
          <a:xfrm>
            <a:off x="8024932" y="3518920"/>
            <a:ext cx="745597" cy="732094"/>
            <a:chOff x="0" y="0"/>
            <a:chExt cx="745596" cy="732093"/>
          </a:xfrm>
        </p:grpSpPr>
        <p:sp>
          <p:nvSpPr>
            <p:cNvPr id="5910" name="Shape 5910"/>
            <p:cNvSpPr/>
            <p:nvPr/>
          </p:nvSpPr>
          <p:spPr>
            <a:xfrm>
              <a:off x="-1" y="-1"/>
              <a:ext cx="745598" cy="732095"/>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5911" name="Shape 5911"/>
            <p:cNvSpPr/>
            <p:nvPr/>
          </p:nvSpPr>
          <p:spPr>
            <a:xfrm>
              <a:off x="-1" y="156565"/>
              <a:ext cx="745598" cy="41896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5913" name="Shape 5913"/>
          <p:cNvSpPr/>
          <p:nvPr/>
        </p:nvSpPr>
        <p:spPr>
          <a:xfrm>
            <a:off x="8985250" y="3792416"/>
            <a:ext cx="1525292"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5914" name="Shape 5914"/>
          <p:cNvSpPr/>
          <p:nvPr/>
        </p:nvSpPr>
        <p:spPr>
          <a:xfrm>
            <a:off x="8970963" y="3512237"/>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Desktop Application</a:t>
            </a:r>
          </a:p>
        </p:txBody>
      </p:sp>
      <p:grpSp>
        <p:nvGrpSpPr>
          <p:cNvPr id="5917" name="Group 5917"/>
          <p:cNvGrpSpPr/>
          <p:nvPr/>
        </p:nvGrpSpPr>
        <p:grpSpPr>
          <a:xfrm>
            <a:off x="5044487" y="5011061"/>
            <a:ext cx="745597" cy="732094"/>
            <a:chOff x="0" y="0"/>
            <a:chExt cx="745596" cy="732093"/>
          </a:xfrm>
        </p:grpSpPr>
        <p:sp>
          <p:nvSpPr>
            <p:cNvPr id="5915" name="Shape 5915"/>
            <p:cNvSpPr/>
            <p:nvPr/>
          </p:nvSpPr>
          <p:spPr>
            <a:xfrm>
              <a:off x="-1" y="-1"/>
              <a:ext cx="745598" cy="732095"/>
            </a:xfrm>
            <a:prstGeom prst="rect">
              <a:avLst/>
            </a:prstGeom>
            <a:solidFill>
              <a:srgbClr val="7C95A5"/>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5916" name="Shape 5916"/>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5918" name="Shape 5918"/>
          <p:cNvSpPr/>
          <p:nvPr/>
        </p:nvSpPr>
        <p:spPr>
          <a:xfrm>
            <a:off x="6004805" y="5284556"/>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5919" name="Shape 5919"/>
          <p:cNvSpPr/>
          <p:nvPr/>
        </p:nvSpPr>
        <p:spPr>
          <a:xfrm>
            <a:off x="5990518" y="5004379"/>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7C95A5"/>
                </a:solidFill>
                <a:latin typeface="Lato"/>
                <a:ea typeface="Lato"/>
                <a:cs typeface="Lato"/>
                <a:sym typeface="Lato"/>
              </a:defRPr>
            </a:lvl1pPr>
          </a:lstStyle>
          <a:p>
            <a:pPr/>
            <a:r>
              <a:t>Success Formula</a:t>
            </a:r>
          </a:p>
        </p:txBody>
      </p:sp>
      <p:grpSp>
        <p:nvGrpSpPr>
          <p:cNvPr id="5922" name="Group 5922"/>
          <p:cNvGrpSpPr/>
          <p:nvPr/>
        </p:nvGrpSpPr>
        <p:grpSpPr>
          <a:xfrm>
            <a:off x="8024932" y="5011061"/>
            <a:ext cx="745597" cy="732094"/>
            <a:chOff x="0" y="0"/>
            <a:chExt cx="745596" cy="732093"/>
          </a:xfrm>
        </p:grpSpPr>
        <p:sp>
          <p:nvSpPr>
            <p:cNvPr id="5920" name="Shape 5920"/>
            <p:cNvSpPr/>
            <p:nvPr/>
          </p:nvSpPr>
          <p:spPr>
            <a:xfrm>
              <a:off x="-1" y="-1"/>
              <a:ext cx="745598" cy="732095"/>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921" name="Shape 5921"/>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ë</a:t>
              </a:r>
            </a:p>
          </p:txBody>
        </p:sp>
      </p:grpSp>
      <p:sp>
        <p:nvSpPr>
          <p:cNvPr id="5923" name="Shape 5923"/>
          <p:cNvSpPr/>
          <p:nvPr/>
        </p:nvSpPr>
        <p:spPr>
          <a:xfrm>
            <a:off x="8985250" y="5284556"/>
            <a:ext cx="1525292"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5924" name="Shape 5924"/>
          <p:cNvSpPr/>
          <p:nvPr/>
        </p:nvSpPr>
        <p:spPr>
          <a:xfrm>
            <a:off x="8970963" y="5004379"/>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Concept &amp; Ideas</a:t>
            </a:r>
          </a:p>
        </p:txBody>
      </p:sp>
      <p:sp>
        <p:nvSpPr>
          <p:cNvPr id="5925" name="Shape 5925"/>
          <p:cNvSpPr/>
          <p:nvPr/>
        </p:nvSpPr>
        <p:spPr>
          <a:xfrm>
            <a:off x="5058155" y="2171764"/>
            <a:ext cx="5448851" cy="11557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a:t>
            </a:r>
          </a:p>
        </p:txBody>
      </p:sp>
      <p:sp>
        <p:nvSpPr>
          <p:cNvPr id="5926" name="Shape 5926"/>
          <p:cNvSpPr/>
          <p:nvPr/>
        </p:nvSpPr>
        <p:spPr>
          <a:xfrm>
            <a:off x="5044487" y="1922722"/>
            <a:ext cx="548453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Creative Data Strategy Analysis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877">
                                            <p:bg/>
                                          </p:spTgt>
                                        </p:tgtEl>
                                        <p:attrNameLst>
                                          <p:attrName>style.visibility</p:attrName>
                                        </p:attrNameLst>
                                      </p:cBhvr>
                                      <p:to>
                                        <p:strVal val="visible"/>
                                      </p:to>
                                    </p:set>
                                    <p:animEffect filter="wipe(left)" transition="in">
                                      <p:cBhvr>
                                        <p:cTn id="7" dur="500"/>
                                        <p:tgtEl>
                                          <p:spTgt spid="587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877">
                                            <p:txEl>
                                              <p:pRg st="0" end="0"/>
                                            </p:txEl>
                                          </p:spTgt>
                                        </p:tgtEl>
                                        <p:attrNameLst>
                                          <p:attrName>style.visibility</p:attrName>
                                        </p:attrNameLst>
                                      </p:cBhvr>
                                      <p:to>
                                        <p:strVal val="visible"/>
                                      </p:to>
                                    </p:set>
                                    <p:animEffect filter="wipe(left)" transition="in">
                                      <p:cBhvr>
                                        <p:cTn id="10" dur="500"/>
                                        <p:tgtEl>
                                          <p:spTgt spid="587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878">
                                            <p:bg/>
                                          </p:spTgt>
                                        </p:tgtEl>
                                        <p:attrNameLst>
                                          <p:attrName>style.visibility</p:attrName>
                                        </p:attrNameLst>
                                      </p:cBhvr>
                                      <p:to>
                                        <p:strVal val="visible"/>
                                      </p:to>
                                    </p:set>
                                    <p:animEffect filter="dissolve" transition="in">
                                      <p:cBhvr>
                                        <p:cTn id="15" dur="500"/>
                                        <p:tgtEl>
                                          <p:spTgt spid="587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878">
                                            <p:txEl>
                                              <p:pRg st="0" end="0"/>
                                            </p:txEl>
                                          </p:spTgt>
                                        </p:tgtEl>
                                        <p:attrNameLst>
                                          <p:attrName>style.visibility</p:attrName>
                                        </p:attrNameLst>
                                      </p:cBhvr>
                                      <p:to>
                                        <p:strVal val="visible"/>
                                      </p:to>
                                    </p:set>
                                    <p:animEffect filter="dissolve" transition="in">
                                      <p:cBhvr>
                                        <p:cTn id="18" dur="500"/>
                                        <p:tgtEl>
                                          <p:spTgt spid="587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5891"/>
                                        </p:tgtEl>
                                        <p:attrNameLst>
                                          <p:attrName>style.visibility</p:attrName>
                                        </p:attrNameLst>
                                      </p:cBhvr>
                                      <p:to>
                                        <p:strVal val="visible"/>
                                      </p:to>
                                    </p:set>
                                    <p:animEffect filter="dissolve" transition="in">
                                      <p:cBhvr>
                                        <p:cTn id="23" dur="500"/>
                                        <p:tgtEl>
                                          <p:spTgt spid="5891"/>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5902"/>
                                        </p:tgtEl>
                                        <p:attrNameLst>
                                          <p:attrName>style.visibility</p:attrName>
                                        </p:attrNameLst>
                                      </p:cBhvr>
                                      <p:to>
                                        <p:strVal val="visible"/>
                                      </p:to>
                                    </p:set>
                                    <p:animEffect filter="wipe(down)" transition="in">
                                      <p:cBhvr>
                                        <p:cTn id="28" dur="500"/>
                                        <p:tgtEl>
                                          <p:spTgt spid="5902"/>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5894"/>
                                        </p:tgtEl>
                                        <p:attrNameLst>
                                          <p:attrName>style.visibility</p:attrName>
                                        </p:attrNameLst>
                                      </p:cBhvr>
                                      <p:to>
                                        <p:strVal val="visible"/>
                                      </p:to>
                                    </p:set>
                                    <p:animEffect filter="dissolve" transition="in">
                                      <p:cBhvr>
                                        <p:cTn id="33" dur="500"/>
                                        <p:tgtEl>
                                          <p:spTgt spid="5894"/>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2" grpId="6" fill="hold">
                                  <p:stCondLst>
                                    <p:cond delay="0"/>
                                  </p:stCondLst>
                                  <p:iterate type="el" backwards="0">
                                    <p:tmAbs val="0"/>
                                  </p:iterate>
                                  <p:childTnLst>
                                    <p:set>
                                      <p:cBhvr>
                                        <p:cTn id="37" fill="hold"/>
                                        <p:tgtEl>
                                          <p:spTgt spid="5904"/>
                                        </p:tgtEl>
                                        <p:attrNameLst>
                                          <p:attrName>style.visibility</p:attrName>
                                        </p:attrNameLst>
                                      </p:cBhvr>
                                      <p:to>
                                        <p:strVal val="visible"/>
                                      </p:to>
                                    </p:set>
                                    <p:animEffect filter="wipe(down)" transition="in">
                                      <p:cBhvr>
                                        <p:cTn id="38" dur="500"/>
                                        <p:tgtEl>
                                          <p:spTgt spid="5904"/>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ID="9" grpId="7" fill="hold">
                                  <p:stCondLst>
                                    <p:cond delay="0"/>
                                  </p:stCondLst>
                                  <p:iterate type="el" backwards="0">
                                    <p:tmAbs val="0"/>
                                  </p:iterate>
                                  <p:childTnLst>
                                    <p:set>
                                      <p:cBhvr>
                                        <p:cTn id="42" fill="hold"/>
                                        <p:tgtEl>
                                          <p:spTgt spid="5897"/>
                                        </p:tgtEl>
                                        <p:attrNameLst>
                                          <p:attrName>style.visibility</p:attrName>
                                        </p:attrNameLst>
                                      </p:cBhvr>
                                      <p:to>
                                        <p:strVal val="visible"/>
                                      </p:to>
                                    </p:set>
                                    <p:animEffect filter="dissolve" transition="in">
                                      <p:cBhvr>
                                        <p:cTn id="43" dur="500"/>
                                        <p:tgtEl>
                                          <p:spTgt spid="5897"/>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Subtype="4" presetID="22" grpId="8" fill="hold">
                                  <p:stCondLst>
                                    <p:cond delay="0"/>
                                  </p:stCondLst>
                                  <p:iterate type="el" backwards="0">
                                    <p:tmAbs val="0"/>
                                  </p:iterate>
                                  <p:childTnLst>
                                    <p:set>
                                      <p:cBhvr>
                                        <p:cTn id="47" fill="hold"/>
                                        <p:tgtEl>
                                          <p:spTgt spid="5901"/>
                                        </p:tgtEl>
                                        <p:attrNameLst>
                                          <p:attrName>style.visibility</p:attrName>
                                        </p:attrNameLst>
                                      </p:cBhvr>
                                      <p:to>
                                        <p:strVal val="visible"/>
                                      </p:to>
                                    </p:set>
                                    <p:animEffect filter="wipe(down)" transition="in">
                                      <p:cBhvr>
                                        <p:cTn id="48" dur="500"/>
                                        <p:tgtEl>
                                          <p:spTgt spid="5901"/>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5882"/>
                                        </p:tgtEl>
                                        <p:attrNameLst>
                                          <p:attrName>style.visibility</p:attrName>
                                        </p:attrNameLst>
                                      </p:cBhvr>
                                      <p:to>
                                        <p:strVal val="visible"/>
                                      </p:to>
                                    </p:set>
                                    <p:animEffect filter="dissolve" transition="in">
                                      <p:cBhvr>
                                        <p:cTn id="53" dur="500"/>
                                        <p:tgtEl>
                                          <p:spTgt spid="5882"/>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Subtype="4" presetID="22" grpId="10" fill="hold">
                                  <p:stCondLst>
                                    <p:cond delay="0"/>
                                  </p:stCondLst>
                                  <p:iterate type="el" backwards="0">
                                    <p:tmAbs val="0"/>
                                  </p:iterate>
                                  <p:childTnLst>
                                    <p:set>
                                      <p:cBhvr>
                                        <p:cTn id="57" fill="hold"/>
                                        <p:tgtEl>
                                          <p:spTgt spid="5903"/>
                                        </p:tgtEl>
                                        <p:attrNameLst>
                                          <p:attrName>style.visibility</p:attrName>
                                        </p:attrNameLst>
                                      </p:cBhvr>
                                      <p:to>
                                        <p:strVal val="visible"/>
                                      </p:to>
                                    </p:set>
                                    <p:animEffect filter="wipe(down)" transition="in">
                                      <p:cBhvr>
                                        <p:cTn id="58" dur="500"/>
                                        <p:tgtEl>
                                          <p:spTgt spid="5903"/>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ID="9" grpId="11" fill="hold">
                                  <p:stCondLst>
                                    <p:cond delay="0"/>
                                  </p:stCondLst>
                                  <p:iterate type="el" backwards="0">
                                    <p:tmAbs val="0"/>
                                  </p:iterate>
                                  <p:childTnLst>
                                    <p:set>
                                      <p:cBhvr>
                                        <p:cTn id="62" fill="hold"/>
                                        <p:tgtEl>
                                          <p:spTgt spid="5900"/>
                                        </p:tgtEl>
                                        <p:attrNameLst>
                                          <p:attrName>style.visibility</p:attrName>
                                        </p:attrNameLst>
                                      </p:cBhvr>
                                      <p:to>
                                        <p:strVal val="visible"/>
                                      </p:to>
                                    </p:set>
                                    <p:animEffect filter="dissolve" transition="in">
                                      <p:cBhvr>
                                        <p:cTn id="63" dur="500"/>
                                        <p:tgtEl>
                                          <p:spTgt spid="5900"/>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Subtype="8" presetID="22" grpId="12" fill="hold">
                                  <p:stCondLst>
                                    <p:cond delay="0"/>
                                  </p:stCondLst>
                                  <p:iterate type="el" backwards="0">
                                    <p:tmAbs val="0"/>
                                  </p:iterate>
                                  <p:childTnLst>
                                    <p:set>
                                      <p:cBhvr>
                                        <p:cTn id="67" fill="hold"/>
                                        <p:tgtEl>
                                          <p:spTgt spid="5925"/>
                                        </p:tgtEl>
                                        <p:attrNameLst>
                                          <p:attrName>style.visibility</p:attrName>
                                        </p:attrNameLst>
                                      </p:cBhvr>
                                      <p:to>
                                        <p:strVal val="visible"/>
                                      </p:to>
                                    </p:set>
                                    <p:animEffect filter="wipe(left)" transition="in">
                                      <p:cBhvr>
                                        <p:cTn id="68" dur="500"/>
                                        <p:tgtEl>
                                          <p:spTgt spid="5925"/>
                                        </p:tgtEl>
                                      </p:cBhvr>
                                    </p:animEffect>
                                  </p:childTnLst>
                                </p:cTn>
                              </p:par>
                            </p:childTnLst>
                          </p:cTn>
                        </p:par>
                        <p:par>
                          <p:cTn id="69" fill="hold">
                            <p:stCondLst>
                              <p:cond delay="500"/>
                            </p:stCondLst>
                            <p:childTnLst>
                              <p:par>
                                <p:cTn id="70" presetClass="entr" nodeType="afterEffect" presetSubtype="8" presetID="22" grpId="13" fill="hold">
                                  <p:stCondLst>
                                    <p:cond delay="0"/>
                                  </p:stCondLst>
                                  <p:iterate type="el" backwards="0">
                                    <p:tmAbs val="0"/>
                                  </p:iterate>
                                  <p:childTnLst>
                                    <p:set>
                                      <p:cBhvr>
                                        <p:cTn id="71" fill="hold"/>
                                        <p:tgtEl>
                                          <p:spTgt spid="5926"/>
                                        </p:tgtEl>
                                        <p:attrNameLst>
                                          <p:attrName>style.visibility</p:attrName>
                                        </p:attrNameLst>
                                      </p:cBhvr>
                                      <p:to>
                                        <p:strVal val="visible"/>
                                      </p:to>
                                    </p:set>
                                    <p:animEffect filter="wipe(left)" transition="in">
                                      <p:cBhvr>
                                        <p:cTn id="72" dur="500"/>
                                        <p:tgtEl>
                                          <p:spTgt spid="5926"/>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ID="9" grpId="14" fill="hold">
                                  <p:stCondLst>
                                    <p:cond delay="0"/>
                                  </p:stCondLst>
                                  <p:iterate type="el" backwards="0">
                                    <p:tmAbs val="0"/>
                                  </p:iterate>
                                  <p:childTnLst>
                                    <p:set>
                                      <p:cBhvr>
                                        <p:cTn id="76" fill="hold"/>
                                        <p:tgtEl>
                                          <p:spTgt spid="5909"/>
                                        </p:tgtEl>
                                        <p:attrNameLst>
                                          <p:attrName>style.visibility</p:attrName>
                                        </p:attrNameLst>
                                      </p:cBhvr>
                                      <p:to>
                                        <p:strVal val="visible"/>
                                      </p:to>
                                    </p:set>
                                    <p:animEffect filter="dissolve" transition="in">
                                      <p:cBhvr>
                                        <p:cTn id="77" dur="500"/>
                                        <p:tgtEl>
                                          <p:spTgt spid="5909"/>
                                        </p:tgtEl>
                                      </p:cBhvr>
                                    </p:animEffect>
                                  </p:childTnLst>
                                </p:cTn>
                              </p:par>
                            </p:childTnLst>
                          </p:cTn>
                        </p:par>
                        <p:par>
                          <p:cTn id="78" fill="hold">
                            <p:stCondLst>
                              <p:cond delay="500"/>
                            </p:stCondLst>
                            <p:childTnLst>
                              <p:par>
                                <p:cTn id="79" presetClass="entr" nodeType="afterEffect" presetID="9" grpId="15" fill="hold">
                                  <p:stCondLst>
                                    <p:cond delay="0"/>
                                  </p:stCondLst>
                                  <p:iterate type="el" backwards="0">
                                    <p:tmAbs val="0"/>
                                  </p:iterate>
                                  <p:childTnLst>
                                    <p:set>
                                      <p:cBhvr>
                                        <p:cTn id="80" fill="hold"/>
                                        <p:tgtEl>
                                          <p:spTgt spid="5907"/>
                                        </p:tgtEl>
                                        <p:attrNameLst>
                                          <p:attrName>style.visibility</p:attrName>
                                        </p:attrNameLst>
                                      </p:cBhvr>
                                      <p:to>
                                        <p:strVal val="visible"/>
                                      </p:to>
                                    </p:set>
                                    <p:animEffect filter="dissolve" transition="in">
                                      <p:cBhvr>
                                        <p:cTn id="81" dur="500"/>
                                        <p:tgtEl>
                                          <p:spTgt spid="5907"/>
                                        </p:tgtEl>
                                      </p:cBhvr>
                                    </p:animEffect>
                                  </p:childTnLst>
                                </p:cTn>
                              </p:par>
                            </p:childTnLst>
                          </p:cTn>
                        </p:par>
                        <p:par>
                          <p:cTn id="82" fill="hold">
                            <p:stCondLst>
                              <p:cond delay="1000"/>
                            </p:stCondLst>
                            <p:childTnLst>
                              <p:par>
                                <p:cTn id="83" presetClass="entr" nodeType="afterEffect" presetID="9" grpId="16" fill="hold">
                                  <p:stCondLst>
                                    <p:cond delay="0"/>
                                  </p:stCondLst>
                                  <p:iterate type="el" backwards="0">
                                    <p:tmAbs val="0"/>
                                  </p:iterate>
                                  <p:childTnLst>
                                    <p:set>
                                      <p:cBhvr>
                                        <p:cTn id="84" fill="hold"/>
                                        <p:tgtEl>
                                          <p:spTgt spid="5908"/>
                                        </p:tgtEl>
                                        <p:attrNameLst>
                                          <p:attrName>style.visibility</p:attrName>
                                        </p:attrNameLst>
                                      </p:cBhvr>
                                      <p:to>
                                        <p:strVal val="visible"/>
                                      </p:to>
                                    </p:set>
                                    <p:animEffect filter="dissolve" transition="in">
                                      <p:cBhvr>
                                        <p:cTn id="85" dur="500"/>
                                        <p:tgtEl>
                                          <p:spTgt spid="5908"/>
                                        </p:tgtEl>
                                      </p:cBhvr>
                                    </p:animEffect>
                                  </p:childTnLst>
                                </p:cTn>
                              </p:par>
                            </p:childTnLst>
                          </p:cTn>
                        </p:par>
                      </p:childTnLst>
                    </p:cTn>
                  </p:par>
                  <p:par>
                    <p:cTn id="86" fill="hold">
                      <p:stCondLst>
                        <p:cond delay="indefinite"/>
                      </p:stCondLst>
                      <p:childTnLst>
                        <p:par>
                          <p:cTn id="87" fill="hold">
                            <p:stCondLst>
                              <p:cond delay="0"/>
                            </p:stCondLst>
                            <p:childTnLst>
                              <p:par>
                                <p:cTn id="88" presetClass="entr" nodeType="clickEffect" presetID="9" grpId="17" fill="hold">
                                  <p:stCondLst>
                                    <p:cond delay="0"/>
                                  </p:stCondLst>
                                  <p:iterate type="el" backwards="0">
                                    <p:tmAbs val="0"/>
                                  </p:iterate>
                                  <p:childTnLst>
                                    <p:set>
                                      <p:cBhvr>
                                        <p:cTn id="89" fill="hold"/>
                                        <p:tgtEl>
                                          <p:spTgt spid="5912"/>
                                        </p:tgtEl>
                                        <p:attrNameLst>
                                          <p:attrName>style.visibility</p:attrName>
                                        </p:attrNameLst>
                                      </p:cBhvr>
                                      <p:to>
                                        <p:strVal val="visible"/>
                                      </p:to>
                                    </p:set>
                                    <p:animEffect filter="dissolve" transition="in">
                                      <p:cBhvr>
                                        <p:cTn id="90" dur="500"/>
                                        <p:tgtEl>
                                          <p:spTgt spid="5912"/>
                                        </p:tgtEl>
                                      </p:cBhvr>
                                    </p:animEffect>
                                  </p:childTnLst>
                                </p:cTn>
                              </p:par>
                            </p:childTnLst>
                          </p:cTn>
                        </p:par>
                        <p:par>
                          <p:cTn id="91" fill="hold">
                            <p:stCondLst>
                              <p:cond delay="500"/>
                            </p:stCondLst>
                            <p:childTnLst>
                              <p:par>
                                <p:cTn id="92" presetClass="entr" nodeType="afterEffect" presetID="9" grpId="18" fill="hold">
                                  <p:stCondLst>
                                    <p:cond delay="0"/>
                                  </p:stCondLst>
                                  <p:iterate type="el" backwards="0">
                                    <p:tmAbs val="0"/>
                                  </p:iterate>
                                  <p:childTnLst>
                                    <p:set>
                                      <p:cBhvr>
                                        <p:cTn id="93" fill="hold"/>
                                        <p:tgtEl>
                                          <p:spTgt spid="5913"/>
                                        </p:tgtEl>
                                        <p:attrNameLst>
                                          <p:attrName>style.visibility</p:attrName>
                                        </p:attrNameLst>
                                      </p:cBhvr>
                                      <p:to>
                                        <p:strVal val="visible"/>
                                      </p:to>
                                    </p:set>
                                    <p:animEffect filter="dissolve" transition="in">
                                      <p:cBhvr>
                                        <p:cTn id="94" dur="500"/>
                                        <p:tgtEl>
                                          <p:spTgt spid="5913"/>
                                        </p:tgtEl>
                                      </p:cBhvr>
                                    </p:animEffect>
                                  </p:childTnLst>
                                </p:cTn>
                              </p:par>
                            </p:childTnLst>
                          </p:cTn>
                        </p:par>
                        <p:par>
                          <p:cTn id="95" fill="hold">
                            <p:stCondLst>
                              <p:cond delay="1000"/>
                            </p:stCondLst>
                            <p:childTnLst>
                              <p:par>
                                <p:cTn id="96" presetClass="entr" nodeType="afterEffect" presetID="9" grpId="19" fill="hold">
                                  <p:stCondLst>
                                    <p:cond delay="0"/>
                                  </p:stCondLst>
                                  <p:iterate type="el" backwards="0">
                                    <p:tmAbs val="0"/>
                                  </p:iterate>
                                  <p:childTnLst>
                                    <p:set>
                                      <p:cBhvr>
                                        <p:cTn id="97" fill="hold"/>
                                        <p:tgtEl>
                                          <p:spTgt spid="5914"/>
                                        </p:tgtEl>
                                        <p:attrNameLst>
                                          <p:attrName>style.visibility</p:attrName>
                                        </p:attrNameLst>
                                      </p:cBhvr>
                                      <p:to>
                                        <p:strVal val="visible"/>
                                      </p:to>
                                    </p:set>
                                    <p:animEffect filter="dissolve" transition="in">
                                      <p:cBhvr>
                                        <p:cTn id="98" dur="500"/>
                                        <p:tgtEl>
                                          <p:spTgt spid="5914"/>
                                        </p:tgtEl>
                                      </p:cBhvr>
                                    </p:animEffect>
                                  </p:childTnLst>
                                </p:cTn>
                              </p:par>
                            </p:childTnLst>
                          </p:cTn>
                        </p:par>
                      </p:childTnLst>
                    </p:cTn>
                  </p:par>
                  <p:par>
                    <p:cTn id="99" fill="hold">
                      <p:stCondLst>
                        <p:cond delay="indefinite"/>
                      </p:stCondLst>
                      <p:childTnLst>
                        <p:par>
                          <p:cTn id="100" fill="hold">
                            <p:stCondLst>
                              <p:cond delay="0"/>
                            </p:stCondLst>
                            <p:childTnLst>
                              <p:par>
                                <p:cTn id="101" presetClass="entr" nodeType="clickEffect" presetID="9" grpId="20" fill="hold">
                                  <p:stCondLst>
                                    <p:cond delay="0"/>
                                  </p:stCondLst>
                                  <p:iterate type="el" backwards="0">
                                    <p:tmAbs val="0"/>
                                  </p:iterate>
                                  <p:childTnLst>
                                    <p:set>
                                      <p:cBhvr>
                                        <p:cTn id="102" fill="hold"/>
                                        <p:tgtEl>
                                          <p:spTgt spid="5917"/>
                                        </p:tgtEl>
                                        <p:attrNameLst>
                                          <p:attrName>style.visibility</p:attrName>
                                        </p:attrNameLst>
                                      </p:cBhvr>
                                      <p:to>
                                        <p:strVal val="visible"/>
                                      </p:to>
                                    </p:set>
                                    <p:animEffect filter="dissolve" transition="in">
                                      <p:cBhvr>
                                        <p:cTn id="103" dur="500"/>
                                        <p:tgtEl>
                                          <p:spTgt spid="5917"/>
                                        </p:tgtEl>
                                      </p:cBhvr>
                                    </p:animEffect>
                                  </p:childTnLst>
                                </p:cTn>
                              </p:par>
                            </p:childTnLst>
                          </p:cTn>
                        </p:par>
                        <p:par>
                          <p:cTn id="104" fill="hold">
                            <p:stCondLst>
                              <p:cond delay="500"/>
                            </p:stCondLst>
                            <p:childTnLst>
                              <p:par>
                                <p:cTn id="105" presetClass="entr" nodeType="afterEffect" presetID="9" grpId="21" fill="hold">
                                  <p:stCondLst>
                                    <p:cond delay="0"/>
                                  </p:stCondLst>
                                  <p:iterate type="el" backwards="0">
                                    <p:tmAbs val="0"/>
                                  </p:iterate>
                                  <p:childTnLst>
                                    <p:set>
                                      <p:cBhvr>
                                        <p:cTn id="106" fill="hold"/>
                                        <p:tgtEl>
                                          <p:spTgt spid="5918"/>
                                        </p:tgtEl>
                                        <p:attrNameLst>
                                          <p:attrName>style.visibility</p:attrName>
                                        </p:attrNameLst>
                                      </p:cBhvr>
                                      <p:to>
                                        <p:strVal val="visible"/>
                                      </p:to>
                                    </p:set>
                                    <p:animEffect filter="dissolve" transition="in">
                                      <p:cBhvr>
                                        <p:cTn id="107" dur="500"/>
                                        <p:tgtEl>
                                          <p:spTgt spid="5918"/>
                                        </p:tgtEl>
                                      </p:cBhvr>
                                    </p:animEffect>
                                  </p:childTnLst>
                                </p:cTn>
                              </p:par>
                            </p:childTnLst>
                          </p:cTn>
                        </p:par>
                        <p:par>
                          <p:cTn id="108" fill="hold">
                            <p:stCondLst>
                              <p:cond delay="1000"/>
                            </p:stCondLst>
                            <p:childTnLst>
                              <p:par>
                                <p:cTn id="109" presetClass="entr" nodeType="afterEffect" presetID="9" grpId="22" fill="hold">
                                  <p:stCondLst>
                                    <p:cond delay="0"/>
                                  </p:stCondLst>
                                  <p:iterate type="el" backwards="0">
                                    <p:tmAbs val="0"/>
                                  </p:iterate>
                                  <p:childTnLst>
                                    <p:set>
                                      <p:cBhvr>
                                        <p:cTn id="110" fill="hold"/>
                                        <p:tgtEl>
                                          <p:spTgt spid="5919"/>
                                        </p:tgtEl>
                                        <p:attrNameLst>
                                          <p:attrName>style.visibility</p:attrName>
                                        </p:attrNameLst>
                                      </p:cBhvr>
                                      <p:to>
                                        <p:strVal val="visible"/>
                                      </p:to>
                                    </p:set>
                                    <p:animEffect filter="dissolve" transition="in">
                                      <p:cBhvr>
                                        <p:cTn id="111" dur="500"/>
                                        <p:tgtEl>
                                          <p:spTgt spid="5919"/>
                                        </p:tgtEl>
                                      </p:cBhvr>
                                    </p:animEffect>
                                  </p:childTnLst>
                                </p:cTn>
                              </p:par>
                            </p:childTnLst>
                          </p:cTn>
                        </p:par>
                      </p:childTnLst>
                    </p:cTn>
                  </p:par>
                  <p:par>
                    <p:cTn id="112" fill="hold">
                      <p:stCondLst>
                        <p:cond delay="indefinite"/>
                      </p:stCondLst>
                      <p:childTnLst>
                        <p:par>
                          <p:cTn id="113" fill="hold">
                            <p:stCondLst>
                              <p:cond delay="0"/>
                            </p:stCondLst>
                            <p:childTnLst>
                              <p:par>
                                <p:cTn id="114" presetClass="entr" nodeType="clickEffect" presetID="9" grpId="23" fill="hold">
                                  <p:stCondLst>
                                    <p:cond delay="0"/>
                                  </p:stCondLst>
                                  <p:iterate type="el" backwards="0">
                                    <p:tmAbs val="0"/>
                                  </p:iterate>
                                  <p:childTnLst>
                                    <p:set>
                                      <p:cBhvr>
                                        <p:cTn id="115" fill="hold"/>
                                        <p:tgtEl>
                                          <p:spTgt spid="5922"/>
                                        </p:tgtEl>
                                        <p:attrNameLst>
                                          <p:attrName>style.visibility</p:attrName>
                                        </p:attrNameLst>
                                      </p:cBhvr>
                                      <p:to>
                                        <p:strVal val="visible"/>
                                      </p:to>
                                    </p:set>
                                    <p:animEffect filter="dissolve" transition="in">
                                      <p:cBhvr>
                                        <p:cTn id="116" dur="500"/>
                                        <p:tgtEl>
                                          <p:spTgt spid="5922"/>
                                        </p:tgtEl>
                                      </p:cBhvr>
                                    </p:animEffect>
                                  </p:childTnLst>
                                </p:cTn>
                              </p:par>
                            </p:childTnLst>
                          </p:cTn>
                        </p:par>
                        <p:par>
                          <p:cTn id="117" fill="hold">
                            <p:stCondLst>
                              <p:cond delay="500"/>
                            </p:stCondLst>
                            <p:childTnLst>
                              <p:par>
                                <p:cTn id="118" presetClass="entr" nodeType="afterEffect" presetID="9" grpId="24" fill="hold">
                                  <p:stCondLst>
                                    <p:cond delay="0"/>
                                  </p:stCondLst>
                                  <p:iterate type="el" backwards="0">
                                    <p:tmAbs val="0"/>
                                  </p:iterate>
                                  <p:childTnLst>
                                    <p:set>
                                      <p:cBhvr>
                                        <p:cTn id="119" fill="hold"/>
                                        <p:tgtEl>
                                          <p:spTgt spid="5923"/>
                                        </p:tgtEl>
                                        <p:attrNameLst>
                                          <p:attrName>style.visibility</p:attrName>
                                        </p:attrNameLst>
                                      </p:cBhvr>
                                      <p:to>
                                        <p:strVal val="visible"/>
                                      </p:to>
                                    </p:set>
                                    <p:animEffect filter="dissolve" transition="in">
                                      <p:cBhvr>
                                        <p:cTn id="120" dur="500"/>
                                        <p:tgtEl>
                                          <p:spTgt spid="5923"/>
                                        </p:tgtEl>
                                      </p:cBhvr>
                                    </p:animEffect>
                                  </p:childTnLst>
                                </p:cTn>
                              </p:par>
                            </p:childTnLst>
                          </p:cTn>
                        </p:par>
                        <p:par>
                          <p:cTn id="121" fill="hold">
                            <p:stCondLst>
                              <p:cond delay="1000"/>
                            </p:stCondLst>
                            <p:childTnLst>
                              <p:par>
                                <p:cTn id="122" presetClass="entr" nodeType="afterEffect" presetID="9" grpId="25" fill="hold">
                                  <p:stCondLst>
                                    <p:cond delay="0"/>
                                  </p:stCondLst>
                                  <p:iterate type="el" backwards="0">
                                    <p:tmAbs val="0"/>
                                  </p:iterate>
                                  <p:childTnLst>
                                    <p:set>
                                      <p:cBhvr>
                                        <p:cTn id="123" fill="hold"/>
                                        <p:tgtEl>
                                          <p:spTgt spid="5924"/>
                                        </p:tgtEl>
                                        <p:attrNameLst>
                                          <p:attrName>style.visibility</p:attrName>
                                        </p:attrNameLst>
                                      </p:cBhvr>
                                      <p:to>
                                        <p:strVal val="visible"/>
                                      </p:to>
                                    </p:set>
                                    <p:animEffect filter="dissolve" transition="in">
                                      <p:cBhvr>
                                        <p:cTn id="124" dur="500"/>
                                        <p:tgtEl>
                                          <p:spTgt spid="59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913" grpId="18"/>
      <p:bldP build="whole" bldLvl="1" animBg="1" rev="0" advAuto="0" spid="5901" grpId="8"/>
      <p:bldP build="p" bldLvl="1" animBg="1" rev="0" advAuto="0" spid="5878" grpId="2"/>
      <p:bldP build="whole" bldLvl="1" animBg="1" rev="0" advAuto="0" spid="5900" grpId="11"/>
      <p:bldP build="whole" bldLvl="1" animBg="1" rev="0" advAuto="0" spid="5926" grpId="13"/>
      <p:bldP build="whole" bldLvl="1" animBg="1" rev="0" advAuto="0" spid="5924" grpId="25"/>
      <p:bldP build="whole" bldLvl="1" animBg="1" rev="0" advAuto="0" spid="5908" grpId="16"/>
      <p:bldP build="whole" bldLvl="1" animBg="1" rev="0" advAuto="0" spid="5882" grpId="9"/>
      <p:bldP build="whole" bldLvl="1" animBg="1" rev="0" advAuto="0" spid="5902" grpId="4"/>
      <p:bldP build="whole" bldLvl="1" animBg="1" rev="0" advAuto="0" spid="5894" grpId="5"/>
      <p:bldP build="whole" bldLvl="1" animBg="1" rev="0" advAuto="0" spid="5909" grpId="14"/>
      <p:bldP build="whole" bldLvl="1" animBg="1" rev="0" advAuto="0" spid="5904" grpId="6"/>
      <p:bldP build="whole" bldLvl="1" animBg="1" rev="0" advAuto="0" spid="5917" grpId="20"/>
      <p:bldP build="whole" bldLvl="1" animBg="1" rev="0" advAuto="0" spid="5903" grpId="10"/>
      <p:bldP build="whole" bldLvl="1" animBg="1" rev="0" advAuto="0" spid="5891" grpId="3"/>
      <p:bldP build="whole" bldLvl="1" animBg="1" rev="0" advAuto="0" spid="5918" grpId="21"/>
      <p:bldP build="whole" bldLvl="1" animBg="1" rev="0" advAuto="0" spid="5919" grpId="22"/>
      <p:bldP build="whole" bldLvl="1" animBg="1" rev="0" advAuto="0" spid="5922" grpId="23"/>
      <p:bldP build="whole" bldLvl="1" animBg="1" rev="0" advAuto="0" spid="5912" grpId="17"/>
      <p:bldP build="whole" bldLvl="1" animBg="1" rev="0" advAuto="0" spid="5925" grpId="12"/>
      <p:bldP build="whole" bldLvl="1" animBg="1" rev="0" advAuto="0" spid="5897" grpId="7"/>
      <p:bldP build="whole" bldLvl="1" animBg="1" rev="0" advAuto="0" spid="5907" grpId="15"/>
      <p:bldP build="whole" bldLvl="1" animBg="1" rev="0" advAuto="0" spid="5923" grpId="24"/>
      <p:bldP build="whole" bldLvl="1" animBg="1" rev="0" advAuto="0" spid="5914" grpId="19"/>
      <p:bldP build="p" bldLvl="1" animBg="1" rev="0" advAuto="0" spid="5877" grpId="1"/>
    </p:bldLst>
  </p:timing>
</p:sld>
</file>

<file path=ppt/slides/slide92.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928" name="Shape 5928"/>
          <p:cNvSpPr/>
          <p:nvPr>
            <p:ph type="body" sz="quarter" idx="1"/>
          </p:nvPr>
        </p:nvSpPr>
        <p:spPr>
          <a:prstGeom prst="rect">
            <a:avLst/>
          </a:prstGeom>
        </p:spPr>
        <p:txBody>
          <a:bodyPr/>
          <a:lstStyle/>
          <a:p>
            <a:pPr/>
            <a:r>
              <a:t>Company Product Analysis</a:t>
            </a:r>
          </a:p>
        </p:txBody>
      </p:sp>
      <p:sp>
        <p:nvSpPr>
          <p:cNvPr id="5929" name="Shape 5929"/>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930" name="Shape 5930"/>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5939" name="Group 5939"/>
          <p:cNvGrpSpPr/>
          <p:nvPr/>
        </p:nvGrpSpPr>
        <p:grpSpPr>
          <a:xfrm>
            <a:off x="4984003" y="2807207"/>
            <a:ext cx="2223996" cy="1888447"/>
            <a:chOff x="0" y="0"/>
            <a:chExt cx="2223994" cy="1888445"/>
          </a:xfrm>
        </p:grpSpPr>
        <p:sp>
          <p:nvSpPr>
            <p:cNvPr id="5931" name="Shape 5931"/>
            <p:cNvSpPr/>
            <p:nvPr/>
          </p:nvSpPr>
          <p:spPr>
            <a:xfrm>
              <a:off x="369770" y="640890"/>
              <a:ext cx="742228" cy="12475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14199"/>
                  </a:lnTo>
                  <a:lnTo>
                    <a:pt x="21600" y="21600"/>
                  </a:lnTo>
                  <a:lnTo>
                    <a:pt x="21600" y="7401"/>
                  </a:lnTo>
                  <a:lnTo>
                    <a:pt x="0" y="0"/>
                  </a:lnTo>
                  <a:close/>
                </a:path>
              </a:pathLst>
            </a:custGeom>
            <a:solidFill>
              <a:srgbClr val="C19D65"/>
            </a:solidFill>
            <a:ln w="12700" cap="flat">
              <a:noFill/>
              <a:miter lim="400000"/>
            </a:ln>
            <a:effectLst/>
          </p:spPr>
          <p:txBody>
            <a:bodyPr wrap="square" lIns="45719" tIns="45719" rIns="45719" bIns="45719" numCol="1" anchor="t">
              <a:noAutofit/>
            </a:bodyPr>
            <a:lstStyle/>
            <a:p>
              <a:pPr/>
            </a:p>
          </p:txBody>
        </p:sp>
        <p:sp>
          <p:nvSpPr>
            <p:cNvPr id="5932" name="Shape 5932"/>
            <p:cNvSpPr/>
            <p:nvPr/>
          </p:nvSpPr>
          <p:spPr>
            <a:xfrm>
              <a:off x="1111997" y="640890"/>
              <a:ext cx="741556" cy="12475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21600" y="14199"/>
                  </a:lnTo>
                  <a:lnTo>
                    <a:pt x="0" y="21600"/>
                  </a:lnTo>
                  <a:lnTo>
                    <a:pt x="0" y="7401"/>
                  </a:lnTo>
                  <a:lnTo>
                    <a:pt x="21600" y="0"/>
                  </a:lnTo>
                  <a:close/>
                </a:path>
              </a:pathLst>
            </a:custGeom>
            <a:solidFill>
              <a:srgbClr val="C6A871"/>
            </a:solidFill>
            <a:ln w="12700" cap="flat">
              <a:noFill/>
              <a:miter lim="400000"/>
            </a:ln>
            <a:effectLst/>
          </p:spPr>
          <p:txBody>
            <a:bodyPr wrap="square" lIns="45719" tIns="45719" rIns="45719" bIns="45719" numCol="1" anchor="t">
              <a:noAutofit/>
            </a:bodyPr>
            <a:lstStyle/>
            <a:p>
              <a:pPr/>
            </a:p>
          </p:txBody>
        </p:sp>
        <p:sp>
          <p:nvSpPr>
            <p:cNvPr id="5933" name="Shape 5933"/>
            <p:cNvSpPr/>
            <p:nvPr/>
          </p:nvSpPr>
          <p:spPr>
            <a:xfrm>
              <a:off x="1111997" y="640890"/>
              <a:ext cx="1111998" cy="6402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177"/>
                  </a:moveTo>
                  <a:lnTo>
                    <a:pt x="7183" y="21600"/>
                  </a:lnTo>
                  <a:lnTo>
                    <a:pt x="0" y="14423"/>
                  </a:lnTo>
                  <a:lnTo>
                    <a:pt x="14404" y="0"/>
                  </a:lnTo>
                  <a:lnTo>
                    <a:pt x="21600" y="7177"/>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34" name="Shape 5934"/>
            <p:cNvSpPr/>
            <p:nvPr/>
          </p:nvSpPr>
          <p:spPr>
            <a:xfrm>
              <a:off x="-1" y="640890"/>
              <a:ext cx="1111999" cy="6402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183" y="0"/>
                  </a:moveTo>
                  <a:lnTo>
                    <a:pt x="21600" y="14423"/>
                  </a:lnTo>
                  <a:lnTo>
                    <a:pt x="14404" y="21600"/>
                  </a:lnTo>
                  <a:lnTo>
                    <a:pt x="0" y="7177"/>
                  </a:lnTo>
                  <a:lnTo>
                    <a:pt x="7183" y="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35" name="Shape 5935"/>
            <p:cNvSpPr/>
            <p:nvPr/>
          </p:nvSpPr>
          <p:spPr>
            <a:xfrm>
              <a:off x="1111997" y="212735"/>
              <a:ext cx="741556" cy="855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8"/>
                  </a:moveTo>
                  <a:lnTo>
                    <a:pt x="0" y="21600"/>
                  </a:lnTo>
                  <a:lnTo>
                    <a:pt x="0" y="0"/>
                  </a:lnTo>
                  <a:lnTo>
                    <a:pt x="21600" y="10808"/>
                  </a:lnTo>
                  <a:close/>
                </a:path>
              </a:pathLst>
            </a:custGeom>
            <a:solidFill>
              <a:srgbClr val="C19D65"/>
            </a:solidFill>
            <a:ln w="12700" cap="flat">
              <a:noFill/>
              <a:miter lim="400000"/>
            </a:ln>
            <a:effectLst/>
          </p:spPr>
          <p:txBody>
            <a:bodyPr wrap="square" lIns="45719" tIns="45719" rIns="45719" bIns="45719" numCol="1" anchor="t">
              <a:noAutofit/>
            </a:bodyPr>
            <a:lstStyle/>
            <a:p>
              <a:pPr/>
            </a:p>
          </p:txBody>
        </p:sp>
        <p:sp>
          <p:nvSpPr>
            <p:cNvPr id="5936" name="Shape 5936"/>
            <p:cNvSpPr/>
            <p:nvPr/>
          </p:nvSpPr>
          <p:spPr>
            <a:xfrm>
              <a:off x="-1" y="0"/>
              <a:ext cx="1111999" cy="6408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170"/>
                  </a:moveTo>
                  <a:lnTo>
                    <a:pt x="7183" y="21600"/>
                  </a:lnTo>
                  <a:lnTo>
                    <a:pt x="0" y="14408"/>
                  </a:lnTo>
                  <a:lnTo>
                    <a:pt x="14404" y="0"/>
                  </a:lnTo>
                  <a:lnTo>
                    <a:pt x="21600" y="717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37" name="Shape 5937"/>
            <p:cNvSpPr/>
            <p:nvPr/>
          </p:nvSpPr>
          <p:spPr>
            <a:xfrm>
              <a:off x="1111997" y="0"/>
              <a:ext cx="1111998" cy="6408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183" y="0"/>
                  </a:moveTo>
                  <a:lnTo>
                    <a:pt x="21600" y="14408"/>
                  </a:lnTo>
                  <a:lnTo>
                    <a:pt x="14404" y="21600"/>
                  </a:lnTo>
                  <a:lnTo>
                    <a:pt x="0" y="7170"/>
                  </a:lnTo>
                  <a:lnTo>
                    <a:pt x="7183" y="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38" name="Shape 5938"/>
            <p:cNvSpPr/>
            <p:nvPr/>
          </p:nvSpPr>
          <p:spPr>
            <a:xfrm>
              <a:off x="369770" y="212735"/>
              <a:ext cx="742228" cy="855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10808"/>
                  </a:lnTo>
                  <a:lnTo>
                    <a:pt x="21600" y="21600"/>
                  </a:lnTo>
                  <a:lnTo>
                    <a:pt x="21600" y="0"/>
                  </a:lnTo>
                  <a:close/>
                </a:path>
              </a:pathLst>
            </a:custGeom>
            <a:solidFill>
              <a:srgbClr val="C6A871"/>
            </a:solidFill>
            <a:ln w="12700" cap="flat">
              <a:noFill/>
              <a:miter lim="400000"/>
            </a:ln>
            <a:effectLst/>
          </p:spPr>
          <p:txBody>
            <a:bodyPr wrap="square" lIns="45719" tIns="45719" rIns="45719" bIns="45719" numCol="1" anchor="t">
              <a:noAutofit/>
            </a:bodyPr>
            <a:lstStyle/>
            <a:p>
              <a:pPr/>
            </a:p>
          </p:txBody>
        </p:sp>
      </p:grpSp>
      <p:grpSp>
        <p:nvGrpSpPr>
          <p:cNvPr id="5942" name="Group 5942"/>
          <p:cNvGrpSpPr/>
          <p:nvPr/>
        </p:nvGrpSpPr>
        <p:grpSpPr>
          <a:xfrm>
            <a:off x="5647871" y="1700783"/>
            <a:ext cx="896259" cy="894467"/>
            <a:chOff x="0" y="0"/>
            <a:chExt cx="896257" cy="894466"/>
          </a:xfrm>
        </p:grpSpPr>
        <p:sp>
          <p:nvSpPr>
            <p:cNvPr id="5940" name="Shape 5940"/>
            <p:cNvSpPr/>
            <p:nvPr/>
          </p:nvSpPr>
          <p:spPr>
            <a:xfrm>
              <a:off x="0" y="-1"/>
              <a:ext cx="896258" cy="894468"/>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sz="2000">
                  <a:solidFill>
                    <a:srgbClr val="FFFFFF"/>
                  </a:solidFill>
                </a:defRPr>
              </a:pPr>
            </a:p>
          </p:txBody>
        </p:sp>
        <p:sp>
          <p:nvSpPr>
            <p:cNvPr id="5941" name="Shape 5941"/>
            <p:cNvSpPr/>
            <p:nvPr/>
          </p:nvSpPr>
          <p:spPr>
            <a:xfrm>
              <a:off x="131253" y="262928"/>
              <a:ext cx="633751" cy="36860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grpSp>
        <p:nvGrpSpPr>
          <p:cNvPr id="5951" name="Group 5951"/>
          <p:cNvGrpSpPr/>
          <p:nvPr/>
        </p:nvGrpSpPr>
        <p:grpSpPr>
          <a:xfrm>
            <a:off x="1571253" y="2807207"/>
            <a:ext cx="2223996" cy="1888447"/>
            <a:chOff x="0" y="0"/>
            <a:chExt cx="2223994" cy="1888445"/>
          </a:xfrm>
        </p:grpSpPr>
        <p:sp>
          <p:nvSpPr>
            <p:cNvPr id="5943" name="Shape 5943"/>
            <p:cNvSpPr/>
            <p:nvPr/>
          </p:nvSpPr>
          <p:spPr>
            <a:xfrm>
              <a:off x="369770" y="640890"/>
              <a:ext cx="742228" cy="12475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14199"/>
                  </a:lnTo>
                  <a:lnTo>
                    <a:pt x="21600" y="21600"/>
                  </a:lnTo>
                  <a:lnTo>
                    <a:pt x="21600" y="7401"/>
                  </a:lnTo>
                  <a:lnTo>
                    <a:pt x="0" y="0"/>
                  </a:lnTo>
                  <a:close/>
                </a:path>
              </a:pathLst>
            </a:custGeom>
            <a:solidFill>
              <a:srgbClr val="C19D65"/>
            </a:solidFill>
            <a:ln w="12700" cap="flat">
              <a:noFill/>
              <a:miter lim="400000"/>
            </a:ln>
            <a:effectLst/>
          </p:spPr>
          <p:txBody>
            <a:bodyPr wrap="square" lIns="45719" tIns="45719" rIns="45719" bIns="45719" numCol="1" anchor="t">
              <a:noAutofit/>
            </a:bodyPr>
            <a:lstStyle/>
            <a:p>
              <a:pPr/>
            </a:p>
          </p:txBody>
        </p:sp>
        <p:sp>
          <p:nvSpPr>
            <p:cNvPr id="5944" name="Shape 5944"/>
            <p:cNvSpPr/>
            <p:nvPr/>
          </p:nvSpPr>
          <p:spPr>
            <a:xfrm>
              <a:off x="1111997" y="640890"/>
              <a:ext cx="741556" cy="12475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21600" y="14199"/>
                  </a:lnTo>
                  <a:lnTo>
                    <a:pt x="0" y="21600"/>
                  </a:lnTo>
                  <a:lnTo>
                    <a:pt x="0" y="7401"/>
                  </a:lnTo>
                  <a:lnTo>
                    <a:pt x="21600" y="0"/>
                  </a:lnTo>
                  <a:close/>
                </a:path>
              </a:pathLst>
            </a:custGeom>
            <a:solidFill>
              <a:srgbClr val="C6A871"/>
            </a:solidFill>
            <a:ln w="12700" cap="flat">
              <a:noFill/>
              <a:miter lim="400000"/>
            </a:ln>
            <a:effectLst/>
          </p:spPr>
          <p:txBody>
            <a:bodyPr wrap="square" lIns="45719" tIns="45719" rIns="45719" bIns="45719" numCol="1" anchor="t">
              <a:noAutofit/>
            </a:bodyPr>
            <a:lstStyle/>
            <a:p>
              <a:pPr/>
            </a:p>
          </p:txBody>
        </p:sp>
        <p:sp>
          <p:nvSpPr>
            <p:cNvPr id="5945" name="Shape 5945"/>
            <p:cNvSpPr/>
            <p:nvPr/>
          </p:nvSpPr>
          <p:spPr>
            <a:xfrm>
              <a:off x="1111997" y="640890"/>
              <a:ext cx="1111998" cy="6402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177"/>
                  </a:moveTo>
                  <a:lnTo>
                    <a:pt x="7183" y="21600"/>
                  </a:lnTo>
                  <a:lnTo>
                    <a:pt x="0" y="14423"/>
                  </a:lnTo>
                  <a:lnTo>
                    <a:pt x="14404" y="0"/>
                  </a:lnTo>
                  <a:lnTo>
                    <a:pt x="21600" y="7177"/>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46" name="Shape 5946"/>
            <p:cNvSpPr/>
            <p:nvPr/>
          </p:nvSpPr>
          <p:spPr>
            <a:xfrm>
              <a:off x="-1" y="640890"/>
              <a:ext cx="1111999" cy="6402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183" y="0"/>
                  </a:moveTo>
                  <a:lnTo>
                    <a:pt x="21600" y="14423"/>
                  </a:lnTo>
                  <a:lnTo>
                    <a:pt x="14404" y="21600"/>
                  </a:lnTo>
                  <a:lnTo>
                    <a:pt x="0" y="7177"/>
                  </a:lnTo>
                  <a:lnTo>
                    <a:pt x="7183" y="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47" name="Shape 5947"/>
            <p:cNvSpPr/>
            <p:nvPr/>
          </p:nvSpPr>
          <p:spPr>
            <a:xfrm>
              <a:off x="1111997" y="212735"/>
              <a:ext cx="741556" cy="855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8"/>
                  </a:moveTo>
                  <a:lnTo>
                    <a:pt x="0" y="21600"/>
                  </a:lnTo>
                  <a:lnTo>
                    <a:pt x="0" y="0"/>
                  </a:lnTo>
                  <a:lnTo>
                    <a:pt x="21600" y="10808"/>
                  </a:lnTo>
                  <a:close/>
                </a:path>
              </a:pathLst>
            </a:custGeom>
            <a:solidFill>
              <a:srgbClr val="C19D65"/>
            </a:solidFill>
            <a:ln w="12700" cap="flat">
              <a:noFill/>
              <a:miter lim="400000"/>
            </a:ln>
            <a:effectLst/>
          </p:spPr>
          <p:txBody>
            <a:bodyPr wrap="square" lIns="45719" tIns="45719" rIns="45719" bIns="45719" numCol="1" anchor="t">
              <a:noAutofit/>
            </a:bodyPr>
            <a:lstStyle/>
            <a:p>
              <a:pPr/>
            </a:p>
          </p:txBody>
        </p:sp>
        <p:sp>
          <p:nvSpPr>
            <p:cNvPr id="5948" name="Shape 5948"/>
            <p:cNvSpPr/>
            <p:nvPr/>
          </p:nvSpPr>
          <p:spPr>
            <a:xfrm>
              <a:off x="-1" y="0"/>
              <a:ext cx="1111999" cy="6408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170"/>
                  </a:moveTo>
                  <a:lnTo>
                    <a:pt x="7183" y="21600"/>
                  </a:lnTo>
                  <a:lnTo>
                    <a:pt x="0" y="14408"/>
                  </a:lnTo>
                  <a:lnTo>
                    <a:pt x="14404" y="0"/>
                  </a:lnTo>
                  <a:lnTo>
                    <a:pt x="21600" y="717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49" name="Shape 5949"/>
            <p:cNvSpPr/>
            <p:nvPr/>
          </p:nvSpPr>
          <p:spPr>
            <a:xfrm>
              <a:off x="1111997" y="0"/>
              <a:ext cx="1111998" cy="6408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183" y="0"/>
                  </a:moveTo>
                  <a:lnTo>
                    <a:pt x="21600" y="14408"/>
                  </a:lnTo>
                  <a:lnTo>
                    <a:pt x="14404" y="21600"/>
                  </a:lnTo>
                  <a:lnTo>
                    <a:pt x="0" y="7170"/>
                  </a:lnTo>
                  <a:lnTo>
                    <a:pt x="7183" y="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50" name="Shape 5950"/>
            <p:cNvSpPr/>
            <p:nvPr/>
          </p:nvSpPr>
          <p:spPr>
            <a:xfrm>
              <a:off x="369770" y="212735"/>
              <a:ext cx="742228" cy="855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10808"/>
                  </a:lnTo>
                  <a:lnTo>
                    <a:pt x="21600" y="21600"/>
                  </a:lnTo>
                  <a:lnTo>
                    <a:pt x="21600" y="0"/>
                  </a:lnTo>
                  <a:close/>
                </a:path>
              </a:pathLst>
            </a:custGeom>
            <a:solidFill>
              <a:srgbClr val="C6A871"/>
            </a:solidFill>
            <a:ln w="12700" cap="flat">
              <a:noFill/>
              <a:miter lim="400000"/>
            </a:ln>
            <a:effectLst/>
          </p:spPr>
          <p:txBody>
            <a:bodyPr wrap="square" lIns="45719" tIns="45719" rIns="45719" bIns="45719" numCol="1" anchor="t">
              <a:noAutofit/>
            </a:bodyPr>
            <a:lstStyle/>
            <a:p>
              <a:pPr/>
            </a:p>
          </p:txBody>
        </p:sp>
      </p:grpSp>
      <p:grpSp>
        <p:nvGrpSpPr>
          <p:cNvPr id="5954" name="Group 5954"/>
          <p:cNvGrpSpPr/>
          <p:nvPr/>
        </p:nvGrpSpPr>
        <p:grpSpPr>
          <a:xfrm>
            <a:off x="2221233" y="1700783"/>
            <a:ext cx="896259" cy="894467"/>
            <a:chOff x="0" y="0"/>
            <a:chExt cx="896257" cy="894466"/>
          </a:xfrm>
        </p:grpSpPr>
        <p:sp>
          <p:nvSpPr>
            <p:cNvPr id="5952" name="Shape 5952"/>
            <p:cNvSpPr/>
            <p:nvPr/>
          </p:nvSpPr>
          <p:spPr>
            <a:xfrm>
              <a:off x="0" y="-1"/>
              <a:ext cx="896258" cy="894468"/>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sz="2000">
                  <a:solidFill>
                    <a:srgbClr val="FFFFFF"/>
                  </a:solidFill>
                </a:defRPr>
              </a:pPr>
            </a:p>
          </p:txBody>
        </p:sp>
        <p:sp>
          <p:nvSpPr>
            <p:cNvPr id="5953" name="Shape 5953"/>
            <p:cNvSpPr/>
            <p:nvPr/>
          </p:nvSpPr>
          <p:spPr>
            <a:xfrm>
              <a:off x="131253" y="249112"/>
              <a:ext cx="633751"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grpSp>
        <p:nvGrpSpPr>
          <p:cNvPr id="5963" name="Group 5963"/>
          <p:cNvGrpSpPr/>
          <p:nvPr/>
        </p:nvGrpSpPr>
        <p:grpSpPr>
          <a:xfrm>
            <a:off x="8396754" y="2807207"/>
            <a:ext cx="2223996" cy="1888447"/>
            <a:chOff x="0" y="0"/>
            <a:chExt cx="2223994" cy="1888445"/>
          </a:xfrm>
        </p:grpSpPr>
        <p:sp>
          <p:nvSpPr>
            <p:cNvPr id="5955" name="Shape 5955"/>
            <p:cNvSpPr/>
            <p:nvPr/>
          </p:nvSpPr>
          <p:spPr>
            <a:xfrm>
              <a:off x="369770" y="640890"/>
              <a:ext cx="742228" cy="12475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0" y="14199"/>
                  </a:lnTo>
                  <a:lnTo>
                    <a:pt x="21600" y="21600"/>
                  </a:lnTo>
                  <a:lnTo>
                    <a:pt x="21600" y="7401"/>
                  </a:lnTo>
                  <a:lnTo>
                    <a:pt x="0" y="0"/>
                  </a:lnTo>
                  <a:close/>
                </a:path>
              </a:pathLst>
            </a:custGeom>
            <a:solidFill>
              <a:srgbClr val="C19D65"/>
            </a:solidFill>
            <a:ln w="12700" cap="flat">
              <a:noFill/>
              <a:miter lim="400000"/>
            </a:ln>
            <a:effectLst/>
          </p:spPr>
          <p:txBody>
            <a:bodyPr wrap="square" lIns="45719" tIns="45719" rIns="45719" bIns="45719" numCol="1" anchor="t">
              <a:noAutofit/>
            </a:bodyPr>
            <a:lstStyle/>
            <a:p>
              <a:pPr/>
            </a:p>
          </p:txBody>
        </p:sp>
        <p:sp>
          <p:nvSpPr>
            <p:cNvPr id="5956" name="Shape 5956"/>
            <p:cNvSpPr/>
            <p:nvPr/>
          </p:nvSpPr>
          <p:spPr>
            <a:xfrm>
              <a:off x="1111997" y="640890"/>
              <a:ext cx="741556" cy="124755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21600" y="14199"/>
                  </a:lnTo>
                  <a:lnTo>
                    <a:pt x="0" y="21600"/>
                  </a:lnTo>
                  <a:lnTo>
                    <a:pt x="0" y="7401"/>
                  </a:lnTo>
                  <a:lnTo>
                    <a:pt x="21600" y="0"/>
                  </a:lnTo>
                  <a:close/>
                </a:path>
              </a:pathLst>
            </a:custGeom>
            <a:solidFill>
              <a:srgbClr val="C6A871"/>
            </a:solidFill>
            <a:ln w="12700" cap="flat">
              <a:noFill/>
              <a:miter lim="400000"/>
            </a:ln>
            <a:effectLst/>
          </p:spPr>
          <p:txBody>
            <a:bodyPr wrap="square" lIns="45719" tIns="45719" rIns="45719" bIns="45719" numCol="1" anchor="t">
              <a:noAutofit/>
            </a:bodyPr>
            <a:lstStyle/>
            <a:p>
              <a:pPr/>
            </a:p>
          </p:txBody>
        </p:sp>
        <p:sp>
          <p:nvSpPr>
            <p:cNvPr id="5957" name="Shape 5957"/>
            <p:cNvSpPr/>
            <p:nvPr/>
          </p:nvSpPr>
          <p:spPr>
            <a:xfrm>
              <a:off x="1111997" y="640890"/>
              <a:ext cx="1111998" cy="6402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177"/>
                  </a:moveTo>
                  <a:lnTo>
                    <a:pt x="7183" y="21600"/>
                  </a:lnTo>
                  <a:lnTo>
                    <a:pt x="0" y="14423"/>
                  </a:lnTo>
                  <a:lnTo>
                    <a:pt x="14404" y="0"/>
                  </a:lnTo>
                  <a:lnTo>
                    <a:pt x="21600" y="7177"/>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58" name="Shape 5958"/>
            <p:cNvSpPr/>
            <p:nvPr/>
          </p:nvSpPr>
          <p:spPr>
            <a:xfrm>
              <a:off x="-1" y="640890"/>
              <a:ext cx="1111999" cy="64022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183" y="0"/>
                  </a:moveTo>
                  <a:lnTo>
                    <a:pt x="21600" y="14423"/>
                  </a:lnTo>
                  <a:lnTo>
                    <a:pt x="14404" y="21600"/>
                  </a:lnTo>
                  <a:lnTo>
                    <a:pt x="0" y="7177"/>
                  </a:lnTo>
                  <a:lnTo>
                    <a:pt x="7183" y="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59" name="Shape 5959"/>
            <p:cNvSpPr/>
            <p:nvPr/>
          </p:nvSpPr>
          <p:spPr>
            <a:xfrm>
              <a:off x="1111997" y="212735"/>
              <a:ext cx="741556" cy="855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10808"/>
                  </a:moveTo>
                  <a:lnTo>
                    <a:pt x="0" y="21600"/>
                  </a:lnTo>
                  <a:lnTo>
                    <a:pt x="0" y="0"/>
                  </a:lnTo>
                  <a:lnTo>
                    <a:pt x="21600" y="10808"/>
                  </a:lnTo>
                  <a:close/>
                </a:path>
              </a:pathLst>
            </a:custGeom>
            <a:solidFill>
              <a:srgbClr val="C19D65"/>
            </a:solidFill>
            <a:ln w="12700" cap="flat">
              <a:noFill/>
              <a:miter lim="400000"/>
            </a:ln>
            <a:effectLst/>
          </p:spPr>
          <p:txBody>
            <a:bodyPr wrap="square" lIns="45719" tIns="45719" rIns="45719" bIns="45719" numCol="1" anchor="t">
              <a:noAutofit/>
            </a:bodyPr>
            <a:lstStyle/>
            <a:p>
              <a:pPr/>
            </a:p>
          </p:txBody>
        </p:sp>
        <p:sp>
          <p:nvSpPr>
            <p:cNvPr id="5960" name="Shape 5960"/>
            <p:cNvSpPr/>
            <p:nvPr/>
          </p:nvSpPr>
          <p:spPr>
            <a:xfrm>
              <a:off x="-1" y="0"/>
              <a:ext cx="1111999" cy="6408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7170"/>
                  </a:moveTo>
                  <a:lnTo>
                    <a:pt x="7183" y="21600"/>
                  </a:lnTo>
                  <a:lnTo>
                    <a:pt x="0" y="14408"/>
                  </a:lnTo>
                  <a:lnTo>
                    <a:pt x="14404" y="0"/>
                  </a:lnTo>
                  <a:lnTo>
                    <a:pt x="21600" y="717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61" name="Shape 5961"/>
            <p:cNvSpPr/>
            <p:nvPr/>
          </p:nvSpPr>
          <p:spPr>
            <a:xfrm>
              <a:off x="1111997" y="0"/>
              <a:ext cx="1111998" cy="64089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7183" y="0"/>
                  </a:moveTo>
                  <a:lnTo>
                    <a:pt x="21600" y="14408"/>
                  </a:lnTo>
                  <a:lnTo>
                    <a:pt x="14404" y="21600"/>
                  </a:lnTo>
                  <a:lnTo>
                    <a:pt x="0" y="7170"/>
                  </a:lnTo>
                  <a:lnTo>
                    <a:pt x="7183" y="0"/>
                  </a:lnTo>
                  <a:close/>
                </a:path>
              </a:pathLst>
            </a:custGeom>
            <a:solidFill>
              <a:srgbClr val="E0CB9B"/>
            </a:solidFill>
            <a:ln w="12700" cap="flat">
              <a:noFill/>
              <a:miter lim="400000"/>
            </a:ln>
            <a:effectLst/>
          </p:spPr>
          <p:txBody>
            <a:bodyPr wrap="square" lIns="45719" tIns="45719" rIns="45719" bIns="45719" numCol="1" anchor="t">
              <a:noAutofit/>
            </a:bodyPr>
            <a:lstStyle/>
            <a:p>
              <a:pPr/>
            </a:p>
          </p:txBody>
        </p:sp>
        <p:sp>
          <p:nvSpPr>
            <p:cNvPr id="5962" name="Shape 5962"/>
            <p:cNvSpPr/>
            <p:nvPr/>
          </p:nvSpPr>
          <p:spPr>
            <a:xfrm>
              <a:off x="369770" y="212735"/>
              <a:ext cx="742228" cy="85564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0"/>
                  </a:moveTo>
                  <a:lnTo>
                    <a:pt x="0" y="10808"/>
                  </a:lnTo>
                  <a:lnTo>
                    <a:pt x="21600" y="21600"/>
                  </a:lnTo>
                  <a:lnTo>
                    <a:pt x="21600" y="0"/>
                  </a:lnTo>
                  <a:close/>
                </a:path>
              </a:pathLst>
            </a:custGeom>
            <a:solidFill>
              <a:srgbClr val="C6A871"/>
            </a:solidFill>
            <a:ln w="12700" cap="flat">
              <a:noFill/>
              <a:miter lim="400000"/>
            </a:ln>
            <a:effectLst/>
          </p:spPr>
          <p:txBody>
            <a:bodyPr wrap="square" lIns="45719" tIns="45719" rIns="45719" bIns="45719" numCol="1" anchor="t">
              <a:noAutofit/>
            </a:bodyPr>
            <a:lstStyle/>
            <a:p>
              <a:pPr/>
            </a:p>
          </p:txBody>
        </p:sp>
      </p:grpSp>
      <p:grpSp>
        <p:nvGrpSpPr>
          <p:cNvPr id="5966" name="Group 5966"/>
          <p:cNvGrpSpPr/>
          <p:nvPr/>
        </p:nvGrpSpPr>
        <p:grpSpPr>
          <a:xfrm>
            <a:off x="9046733" y="1700783"/>
            <a:ext cx="896259" cy="894467"/>
            <a:chOff x="0" y="0"/>
            <a:chExt cx="896257" cy="894466"/>
          </a:xfrm>
        </p:grpSpPr>
        <p:sp>
          <p:nvSpPr>
            <p:cNvPr id="5964" name="Shape 5964"/>
            <p:cNvSpPr/>
            <p:nvPr/>
          </p:nvSpPr>
          <p:spPr>
            <a:xfrm>
              <a:off x="0" y="-1"/>
              <a:ext cx="896258" cy="89446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5965" name="Shape 5965"/>
            <p:cNvSpPr/>
            <p:nvPr/>
          </p:nvSpPr>
          <p:spPr>
            <a:xfrm>
              <a:off x="131253" y="217362"/>
              <a:ext cx="633751"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ë</a:t>
              </a:r>
            </a:p>
          </p:txBody>
        </p:sp>
      </p:grpSp>
      <p:sp>
        <p:nvSpPr>
          <p:cNvPr id="5967" name="Shape 5967"/>
          <p:cNvSpPr/>
          <p:nvPr/>
        </p:nvSpPr>
        <p:spPr>
          <a:xfrm>
            <a:off x="1580935" y="6094681"/>
            <a:ext cx="2204630" cy="50393"/>
          </a:xfrm>
          <a:prstGeom prst="rect">
            <a:avLst/>
          </a:prstGeom>
          <a:solidFill>
            <a:srgbClr val="99AEBA"/>
          </a:solidFill>
          <a:ln w="12700">
            <a:miter lim="400000"/>
          </a:ln>
        </p:spPr>
        <p:txBody>
          <a:bodyPr lIns="45719" rIns="45719" anchor="ctr"/>
          <a:lstStyle/>
          <a:p>
            <a:pPr algn="ctr">
              <a:defRPr>
                <a:solidFill>
                  <a:srgbClr val="FFFFFF"/>
                </a:solidFill>
              </a:defRPr>
            </a:pPr>
          </a:p>
        </p:txBody>
      </p:sp>
      <p:sp>
        <p:nvSpPr>
          <p:cNvPr id="5968" name="Shape 5968"/>
          <p:cNvSpPr/>
          <p:nvPr/>
        </p:nvSpPr>
        <p:spPr>
          <a:xfrm>
            <a:off x="1596681" y="5438071"/>
            <a:ext cx="2188886"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 cake sweet pastry pie cake candy.</a:t>
            </a:r>
          </a:p>
        </p:txBody>
      </p:sp>
      <p:sp>
        <p:nvSpPr>
          <p:cNvPr id="5969" name="Shape 5969"/>
          <p:cNvSpPr/>
          <p:nvPr/>
        </p:nvSpPr>
        <p:spPr>
          <a:xfrm>
            <a:off x="1580935" y="5129265"/>
            <a:ext cx="220552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99AEBA"/>
                </a:solidFill>
                <a:latin typeface="Lato"/>
                <a:ea typeface="Lato"/>
                <a:cs typeface="Lato"/>
                <a:sym typeface="Lato"/>
              </a:defRPr>
            </a:lvl1pPr>
          </a:lstStyle>
          <a:p>
            <a:pPr/>
            <a:r>
              <a:t>Business Strategy</a:t>
            </a:r>
          </a:p>
        </p:txBody>
      </p:sp>
      <p:sp>
        <p:nvSpPr>
          <p:cNvPr id="5970" name="Shape 5970"/>
          <p:cNvSpPr/>
          <p:nvPr/>
        </p:nvSpPr>
        <p:spPr>
          <a:xfrm>
            <a:off x="4993685" y="6094681"/>
            <a:ext cx="2204630" cy="50393"/>
          </a:xfrm>
          <a:prstGeom prst="rect">
            <a:avLst/>
          </a:prstGeom>
          <a:solidFill>
            <a:srgbClr val="7C95A5"/>
          </a:solidFill>
          <a:ln w="12700">
            <a:miter lim="400000"/>
          </a:ln>
        </p:spPr>
        <p:txBody>
          <a:bodyPr lIns="45719" rIns="45719" anchor="ctr"/>
          <a:lstStyle/>
          <a:p>
            <a:pPr algn="ctr">
              <a:defRPr>
                <a:solidFill>
                  <a:srgbClr val="FFFFFF"/>
                </a:solidFill>
              </a:defRPr>
            </a:pPr>
          </a:p>
        </p:txBody>
      </p:sp>
      <p:sp>
        <p:nvSpPr>
          <p:cNvPr id="5971" name="Shape 5971"/>
          <p:cNvSpPr/>
          <p:nvPr/>
        </p:nvSpPr>
        <p:spPr>
          <a:xfrm>
            <a:off x="5009431" y="5438071"/>
            <a:ext cx="21888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 cake sweet pastry pie cake candy.</a:t>
            </a:r>
          </a:p>
        </p:txBody>
      </p:sp>
      <p:sp>
        <p:nvSpPr>
          <p:cNvPr id="5972" name="Shape 5972"/>
          <p:cNvSpPr/>
          <p:nvPr/>
        </p:nvSpPr>
        <p:spPr>
          <a:xfrm>
            <a:off x="4993685" y="5129265"/>
            <a:ext cx="220552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7C95A5"/>
                </a:solidFill>
                <a:latin typeface="Lato"/>
                <a:ea typeface="Lato"/>
                <a:cs typeface="Lato"/>
                <a:sym typeface="Lato"/>
              </a:defRPr>
            </a:lvl1pPr>
          </a:lstStyle>
          <a:p>
            <a:pPr/>
            <a:r>
              <a:t>Desktop Application</a:t>
            </a:r>
          </a:p>
        </p:txBody>
      </p:sp>
      <p:sp>
        <p:nvSpPr>
          <p:cNvPr id="5973" name="Shape 5973"/>
          <p:cNvSpPr/>
          <p:nvPr/>
        </p:nvSpPr>
        <p:spPr>
          <a:xfrm>
            <a:off x="8401133" y="6094681"/>
            <a:ext cx="2204630" cy="50393"/>
          </a:xfrm>
          <a:prstGeom prst="rect">
            <a:avLst/>
          </a:prstGeom>
          <a:solidFill>
            <a:srgbClr val="F23B48"/>
          </a:solidFill>
          <a:ln w="12700">
            <a:miter lim="400000"/>
          </a:ln>
        </p:spPr>
        <p:txBody>
          <a:bodyPr lIns="45719" rIns="45719" anchor="ctr"/>
          <a:lstStyle/>
          <a:p>
            <a:pPr algn="ctr">
              <a:defRPr>
                <a:solidFill>
                  <a:srgbClr val="FFFFFF"/>
                </a:solidFill>
              </a:defRPr>
            </a:pPr>
          </a:p>
        </p:txBody>
      </p:sp>
      <p:sp>
        <p:nvSpPr>
          <p:cNvPr id="5974" name="Shape 5974"/>
          <p:cNvSpPr/>
          <p:nvPr/>
        </p:nvSpPr>
        <p:spPr>
          <a:xfrm>
            <a:off x="8416880" y="5438071"/>
            <a:ext cx="2188885" cy="42672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000">
                <a:solidFill>
                  <a:srgbClr val="595959"/>
                </a:solidFill>
              </a:defRPr>
            </a:lvl1pPr>
          </a:lstStyle>
          <a:p>
            <a:pPr/>
            <a:r>
              <a:t>Lemon drops oat cake oat cake sugar plum sweet chocolate cake sweet pastry pie cake candy.</a:t>
            </a:r>
          </a:p>
        </p:txBody>
      </p:sp>
      <p:sp>
        <p:nvSpPr>
          <p:cNvPr id="5975" name="Shape 5975"/>
          <p:cNvSpPr/>
          <p:nvPr/>
        </p:nvSpPr>
        <p:spPr>
          <a:xfrm>
            <a:off x="8401133" y="5129265"/>
            <a:ext cx="220552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algn="ctr" defTabSz="685800">
              <a:lnSpc>
                <a:spcPct val="90000"/>
              </a:lnSpc>
              <a:spcBef>
                <a:spcPts val="700"/>
              </a:spcBef>
              <a:defRPr sz="1300">
                <a:solidFill>
                  <a:srgbClr val="F23B48"/>
                </a:solidFill>
                <a:latin typeface="Lato"/>
                <a:ea typeface="Lato"/>
                <a:cs typeface="Lato"/>
                <a:sym typeface="Lato"/>
              </a:defRPr>
            </a:lvl1pPr>
          </a:lstStyle>
          <a:p>
            <a:pPr/>
            <a:r>
              <a:t>Concept &amp; Ideas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928">
                                            <p:bg/>
                                          </p:spTgt>
                                        </p:tgtEl>
                                        <p:attrNameLst>
                                          <p:attrName>style.visibility</p:attrName>
                                        </p:attrNameLst>
                                      </p:cBhvr>
                                      <p:to>
                                        <p:strVal val="visible"/>
                                      </p:to>
                                    </p:set>
                                    <p:animEffect filter="wipe(left)" transition="in">
                                      <p:cBhvr>
                                        <p:cTn id="7" dur="500"/>
                                        <p:tgtEl>
                                          <p:spTgt spid="5928">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928">
                                            <p:txEl>
                                              <p:pRg st="0" end="0"/>
                                            </p:txEl>
                                          </p:spTgt>
                                        </p:tgtEl>
                                        <p:attrNameLst>
                                          <p:attrName>style.visibility</p:attrName>
                                        </p:attrNameLst>
                                      </p:cBhvr>
                                      <p:to>
                                        <p:strVal val="visible"/>
                                      </p:to>
                                    </p:set>
                                    <p:animEffect filter="wipe(left)" transition="in">
                                      <p:cBhvr>
                                        <p:cTn id="10" dur="500"/>
                                        <p:tgtEl>
                                          <p:spTgt spid="592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929">
                                            <p:bg/>
                                          </p:spTgt>
                                        </p:tgtEl>
                                        <p:attrNameLst>
                                          <p:attrName>style.visibility</p:attrName>
                                        </p:attrNameLst>
                                      </p:cBhvr>
                                      <p:to>
                                        <p:strVal val="visible"/>
                                      </p:to>
                                    </p:set>
                                    <p:animEffect filter="dissolve" transition="in">
                                      <p:cBhvr>
                                        <p:cTn id="15" dur="500"/>
                                        <p:tgtEl>
                                          <p:spTgt spid="5929">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929">
                                            <p:txEl>
                                              <p:pRg st="0" end="0"/>
                                            </p:txEl>
                                          </p:spTgt>
                                        </p:tgtEl>
                                        <p:attrNameLst>
                                          <p:attrName>style.visibility</p:attrName>
                                        </p:attrNameLst>
                                      </p:cBhvr>
                                      <p:to>
                                        <p:strVal val="visible"/>
                                      </p:to>
                                    </p:set>
                                    <p:animEffect filter="dissolve" transition="in">
                                      <p:cBhvr>
                                        <p:cTn id="18" dur="500"/>
                                        <p:tgtEl>
                                          <p:spTgt spid="5929">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5951"/>
                                        </p:tgtEl>
                                        <p:attrNameLst>
                                          <p:attrName>style.visibility</p:attrName>
                                        </p:attrNameLst>
                                      </p:cBhvr>
                                      <p:to>
                                        <p:strVal val="visible"/>
                                      </p:to>
                                    </p:set>
                                    <p:animEffect filter="wipe(down)" transition="in">
                                      <p:cBhvr>
                                        <p:cTn id="23" dur="500"/>
                                        <p:tgtEl>
                                          <p:spTgt spid="5951"/>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 grpId="4" fill="hold">
                                  <p:stCondLst>
                                    <p:cond delay="0"/>
                                  </p:stCondLst>
                                  <p:iterate type="el" backwards="0">
                                    <p:tmAbs val="0"/>
                                  </p:iterate>
                                  <p:childTnLst>
                                    <p:set>
                                      <p:cBhvr>
                                        <p:cTn id="27" fill="hold"/>
                                        <p:tgtEl>
                                          <p:spTgt spid="5954"/>
                                        </p:tgtEl>
                                        <p:attrNameLst>
                                          <p:attrName>style.visibility</p:attrName>
                                        </p:attrNameLst>
                                      </p:cBhvr>
                                      <p:to>
                                        <p:strVal val="visible"/>
                                      </p:to>
                                    </p:set>
                                    <p:anim calcmode="lin" valueType="num">
                                      <p:cBhvr>
                                        <p:cTn id="28" dur="750" fill="hold"/>
                                        <p:tgtEl>
                                          <p:spTgt spid="5954"/>
                                        </p:tgtEl>
                                        <p:attrNameLst>
                                          <p:attrName>ppt_x</p:attrName>
                                        </p:attrNameLst>
                                      </p:cBhvr>
                                      <p:tavLst>
                                        <p:tav tm="0">
                                          <p:val>
                                            <p:strVal val="#ppt_x"/>
                                          </p:val>
                                        </p:tav>
                                        <p:tav tm="100000">
                                          <p:val>
                                            <p:strVal val="#ppt_x"/>
                                          </p:val>
                                        </p:tav>
                                      </p:tavLst>
                                    </p:anim>
                                    <p:anim calcmode="lin" valueType="num">
                                      <p:cBhvr>
                                        <p:cTn id="29" dur="750" fill="hold"/>
                                        <p:tgtEl>
                                          <p:spTgt spid="5954"/>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Class="entr" nodeType="clickEffect" presetID="9" grpId="5" fill="hold">
                                  <p:stCondLst>
                                    <p:cond delay="0"/>
                                  </p:stCondLst>
                                  <p:iterate type="el" backwards="0">
                                    <p:tmAbs val="0"/>
                                  </p:iterate>
                                  <p:childTnLst>
                                    <p:set>
                                      <p:cBhvr>
                                        <p:cTn id="33" fill="hold"/>
                                        <p:tgtEl>
                                          <p:spTgt spid="5969"/>
                                        </p:tgtEl>
                                        <p:attrNameLst>
                                          <p:attrName>style.visibility</p:attrName>
                                        </p:attrNameLst>
                                      </p:cBhvr>
                                      <p:to>
                                        <p:strVal val="visible"/>
                                      </p:to>
                                    </p:set>
                                    <p:animEffect filter="dissolve" transition="in">
                                      <p:cBhvr>
                                        <p:cTn id="34" dur="500"/>
                                        <p:tgtEl>
                                          <p:spTgt spid="5969"/>
                                        </p:tgtEl>
                                      </p:cBhvr>
                                    </p:animEffect>
                                  </p:childTnLst>
                                </p:cTn>
                              </p:par>
                            </p:childTnLst>
                          </p:cTn>
                        </p:par>
                        <p:par>
                          <p:cTn id="35" fill="hold">
                            <p:stCondLst>
                              <p:cond delay="500"/>
                            </p:stCondLst>
                            <p:childTnLst>
                              <p:par>
                                <p:cTn id="36" presetClass="entr" nodeType="afterEffect" presetID="9" grpId="6" fill="hold">
                                  <p:stCondLst>
                                    <p:cond delay="0"/>
                                  </p:stCondLst>
                                  <p:iterate type="el" backwards="0">
                                    <p:tmAbs val="0"/>
                                  </p:iterate>
                                  <p:childTnLst>
                                    <p:set>
                                      <p:cBhvr>
                                        <p:cTn id="37" fill="hold"/>
                                        <p:tgtEl>
                                          <p:spTgt spid="5968"/>
                                        </p:tgtEl>
                                        <p:attrNameLst>
                                          <p:attrName>style.visibility</p:attrName>
                                        </p:attrNameLst>
                                      </p:cBhvr>
                                      <p:to>
                                        <p:strVal val="visible"/>
                                      </p:to>
                                    </p:set>
                                    <p:animEffect filter="dissolve" transition="in">
                                      <p:cBhvr>
                                        <p:cTn id="38" dur="500"/>
                                        <p:tgtEl>
                                          <p:spTgt spid="5968"/>
                                        </p:tgtEl>
                                      </p:cBhvr>
                                    </p:animEffect>
                                  </p:childTnLst>
                                </p:cTn>
                              </p:par>
                            </p:childTnLst>
                          </p:cTn>
                        </p:par>
                        <p:par>
                          <p:cTn id="39" fill="hold">
                            <p:stCondLst>
                              <p:cond delay="1000"/>
                            </p:stCondLst>
                            <p:childTnLst>
                              <p:par>
                                <p:cTn id="40" presetClass="entr" nodeType="afterEffect" presetID="9" grpId="7" fill="hold">
                                  <p:stCondLst>
                                    <p:cond delay="0"/>
                                  </p:stCondLst>
                                  <p:iterate type="el" backwards="0">
                                    <p:tmAbs val="0"/>
                                  </p:iterate>
                                  <p:childTnLst>
                                    <p:set>
                                      <p:cBhvr>
                                        <p:cTn id="41" fill="hold"/>
                                        <p:tgtEl>
                                          <p:spTgt spid="5967"/>
                                        </p:tgtEl>
                                        <p:attrNameLst>
                                          <p:attrName>style.visibility</p:attrName>
                                        </p:attrNameLst>
                                      </p:cBhvr>
                                      <p:to>
                                        <p:strVal val="visible"/>
                                      </p:to>
                                    </p:set>
                                    <p:animEffect filter="dissolve" transition="in">
                                      <p:cBhvr>
                                        <p:cTn id="42" dur="500"/>
                                        <p:tgtEl>
                                          <p:spTgt spid="5967"/>
                                        </p:tgtEl>
                                      </p:cBhvr>
                                    </p:animEffect>
                                  </p:childTnLst>
                                </p:cTn>
                              </p:par>
                            </p:childTnLst>
                          </p:cTn>
                        </p:par>
                      </p:childTnLst>
                    </p:cTn>
                  </p:par>
                  <p:par>
                    <p:cTn id="43" fill="hold">
                      <p:stCondLst>
                        <p:cond delay="indefinite"/>
                      </p:stCondLst>
                      <p:childTnLst>
                        <p:par>
                          <p:cTn id="44" fill="hold">
                            <p:stCondLst>
                              <p:cond delay="0"/>
                            </p:stCondLst>
                            <p:childTnLst>
                              <p:par>
                                <p:cTn id="45" presetClass="entr" nodeType="clickEffect" presetSubtype="4" presetID="22" grpId="8" fill="hold">
                                  <p:stCondLst>
                                    <p:cond delay="0"/>
                                  </p:stCondLst>
                                  <p:iterate type="el" backwards="0">
                                    <p:tmAbs val="0"/>
                                  </p:iterate>
                                  <p:childTnLst>
                                    <p:set>
                                      <p:cBhvr>
                                        <p:cTn id="46" fill="hold"/>
                                        <p:tgtEl>
                                          <p:spTgt spid="5939"/>
                                        </p:tgtEl>
                                        <p:attrNameLst>
                                          <p:attrName>style.visibility</p:attrName>
                                        </p:attrNameLst>
                                      </p:cBhvr>
                                      <p:to>
                                        <p:strVal val="visible"/>
                                      </p:to>
                                    </p:set>
                                    <p:animEffect filter="wipe(down)" transition="in">
                                      <p:cBhvr>
                                        <p:cTn id="47" dur="500"/>
                                        <p:tgtEl>
                                          <p:spTgt spid="5939"/>
                                        </p:tgtEl>
                                      </p:cBhvr>
                                    </p:animEffect>
                                  </p:childTnLst>
                                </p:cTn>
                              </p:par>
                            </p:childTnLst>
                          </p:cTn>
                        </p:par>
                      </p:childTnLst>
                    </p:cTn>
                  </p:par>
                  <p:par>
                    <p:cTn id="48" fill="hold">
                      <p:stCondLst>
                        <p:cond delay="indefinite"/>
                      </p:stCondLst>
                      <p:childTnLst>
                        <p:par>
                          <p:cTn id="49" fill="hold">
                            <p:stCondLst>
                              <p:cond delay="0"/>
                            </p:stCondLst>
                            <p:childTnLst>
                              <p:par>
                                <p:cTn id="50" presetClass="entr" nodeType="clickEffect" presetSubtype="4" presetID="2" grpId="9" fill="hold">
                                  <p:stCondLst>
                                    <p:cond delay="0"/>
                                  </p:stCondLst>
                                  <p:iterate type="el" backwards="0">
                                    <p:tmAbs val="0"/>
                                  </p:iterate>
                                  <p:childTnLst>
                                    <p:set>
                                      <p:cBhvr>
                                        <p:cTn id="51" fill="hold"/>
                                        <p:tgtEl>
                                          <p:spTgt spid="5942"/>
                                        </p:tgtEl>
                                        <p:attrNameLst>
                                          <p:attrName>style.visibility</p:attrName>
                                        </p:attrNameLst>
                                      </p:cBhvr>
                                      <p:to>
                                        <p:strVal val="visible"/>
                                      </p:to>
                                    </p:set>
                                    <p:anim calcmode="lin" valueType="num">
                                      <p:cBhvr>
                                        <p:cTn id="52" dur="750" fill="hold"/>
                                        <p:tgtEl>
                                          <p:spTgt spid="5942"/>
                                        </p:tgtEl>
                                        <p:attrNameLst>
                                          <p:attrName>ppt_x</p:attrName>
                                        </p:attrNameLst>
                                      </p:cBhvr>
                                      <p:tavLst>
                                        <p:tav tm="0">
                                          <p:val>
                                            <p:strVal val="#ppt_x"/>
                                          </p:val>
                                        </p:tav>
                                        <p:tav tm="100000">
                                          <p:val>
                                            <p:strVal val="#ppt_x"/>
                                          </p:val>
                                        </p:tav>
                                      </p:tavLst>
                                    </p:anim>
                                    <p:anim calcmode="lin" valueType="num">
                                      <p:cBhvr>
                                        <p:cTn id="53" dur="750" fill="hold"/>
                                        <p:tgtEl>
                                          <p:spTgt spid="5942"/>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5972"/>
                                        </p:tgtEl>
                                        <p:attrNameLst>
                                          <p:attrName>style.visibility</p:attrName>
                                        </p:attrNameLst>
                                      </p:cBhvr>
                                      <p:to>
                                        <p:strVal val="visible"/>
                                      </p:to>
                                    </p:set>
                                    <p:animEffect filter="dissolve" transition="in">
                                      <p:cBhvr>
                                        <p:cTn id="58" dur="500"/>
                                        <p:tgtEl>
                                          <p:spTgt spid="5972"/>
                                        </p:tgtEl>
                                      </p:cBhvr>
                                    </p:animEffect>
                                  </p:childTnLst>
                                </p:cTn>
                              </p:par>
                            </p:childTnLst>
                          </p:cTn>
                        </p:par>
                        <p:par>
                          <p:cTn id="59" fill="hold">
                            <p:stCondLst>
                              <p:cond delay="500"/>
                            </p:stCondLst>
                            <p:childTnLst>
                              <p:par>
                                <p:cTn id="60" presetClass="entr" nodeType="afterEffect" presetID="9" grpId="11" fill="hold">
                                  <p:stCondLst>
                                    <p:cond delay="0"/>
                                  </p:stCondLst>
                                  <p:iterate type="el" backwards="0">
                                    <p:tmAbs val="0"/>
                                  </p:iterate>
                                  <p:childTnLst>
                                    <p:set>
                                      <p:cBhvr>
                                        <p:cTn id="61" fill="hold"/>
                                        <p:tgtEl>
                                          <p:spTgt spid="5971"/>
                                        </p:tgtEl>
                                        <p:attrNameLst>
                                          <p:attrName>style.visibility</p:attrName>
                                        </p:attrNameLst>
                                      </p:cBhvr>
                                      <p:to>
                                        <p:strVal val="visible"/>
                                      </p:to>
                                    </p:set>
                                    <p:animEffect filter="dissolve" transition="in">
                                      <p:cBhvr>
                                        <p:cTn id="62" dur="500"/>
                                        <p:tgtEl>
                                          <p:spTgt spid="5971"/>
                                        </p:tgtEl>
                                      </p:cBhvr>
                                    </p:animEffect>
                                  </p:childTnLst>
                                </p:cTn>
                              </p:par>
                            </p:childTnLst>
                          </p:cTn>
                        </p:par>
                        <p:par>
                          <p:cTn id="63" fill="hold">
                            <p:stCondLst>
                              <p:cond delay="1000"/>
                            </p:stCondLst>
                            <p:childTnLst>
                              <p:par>
                                <p:cTn id="64" presetClass="entr" nodeType="afterEffect" presetID="9" grpId="12" fill="hold">
                                  <p:stCondLst>
                                    <p:cond delay="0"/>
                                  </p:stCondLst>
                                  <p:iterate type="el" backwards="0">
                                    <p:tmAbs val="0"/>
                                  </p:iterate>
                                  <p:childTnLst>
                                    <p:set>
                                      <p:cBhvr>
                                        <p:cTn id="65" fill="hold"/>
                                        <p:tgtEl>
                                          <p:spTgt spid="5970"/>
                                        </p:tgtEl>
                                        <p:attrNameLst>
                                          <p:attrName>style.visibility</p:attrName>
                                        </p:attrNameLst>
                                      </p:cBhvr>
                                      <p:to>
                                        <p:strVal val="visible"/>
                                      </p:to>
                                    </p:set>
                                    <p:animEffect filter="dissolve" transition="in">
                                      <p:cBhvr>
                                        <p:cTn id="66" dur="500"/>
                                        <p:tgtEl>
                                          <p:spTgt spid="5970"/>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Subtype="4" presetID="22" grpId="13" fill="hold">
                                  <p:stCondLst>
                                    <p:cond delay="0"/>
                                  </p:stCondLst>
                                  <p:iterate type="el" backwards="0">
                                    <p:tmAbs val="0"/>
                                  </p:iterate>
                                  <p:childTnLst>
                                    <p:set>
                                      <p:cBhvr>
                                        <p:cTn id="70" fill="hold"/>
                                        <p:tgtEl>
                                          <p:spTgt spid="5963"/>
                                        </p:tgtEl>
                                        <p:attrNameLst>
                                          <p:attrName>style.visibility</p:attrName>
                                        </p:attrNameLst>
                                      </p:cBhvr>
                                      <p:to>
                                        <p:strVal val="visible"/>
                                      </p:to>
                                    </p:set>
                                    <p:animEffect filter="wipe(down)" transition="in">
                                      <p:cBhvr>
                                        <p:cTn id="71" dur="500"/>
                                        <p:tgtEl>
                                          <p:spTgt spid="5963"/>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Subtype="4" presetID="2" grpId="14" fill="hold">
                                  <p:stCondLst>
                                    <p:cond delay="0"/>
                                  </p:stCondLst>
                                  <p:iterate type="el" backwards="0">
                                    <p:tmAbs val="0"/>
                                  </p:iterate>
                                  <p:childTnLst>
                                    <p:set>
                                      <p:cBhvr>
                                        <p:cTn id="75" fill="hold"/>
                                        <p:tgtEl>
                                          <p:spTgt spid="5966"/>
                                        </p:tgtEl>
                                        <p:attrNameLst>
                                          <p:attrName>style.visibility</p:attrName>
                                        </p:attrNameLst>
                                      </p:cBhvr>
                                      <p:to>
                                        <p:strVal val="visible"/>
                                      </p:to>
                                    </p:set>
                                    <p:anim calcmode="lin" valueType="num">
                                      <p:cBhvr>
                                        <p:cTn id="76" dur="750" fill="hold"/>
                                        <p:tgtEl>
                                          <p:spTgt spid="5966"/>
                                        </p:tgtEl>
                                        <p:attrNameLst>
                                          <p:attrName>ppt_x</p:attrName>
                                        </p:attrNameLst>
                                      </p:cBhvr>
                                      <p:tavLst>
                                        <p:tav tm="0">
                                          <p:val>
                                            <p:strVal val="#ppt_x"/>
                                          </p:val>
                                        </p:tav>
                                        <p:tav tm="100000">
                                          <p:val>
                                            <p:strVal val="#ppt_x"/>
                                          </p:val>
                                        </p:tav>
                                      </p:tavLst>
                                    </p:anim>
                                    <p:anim calcmode="lin" valueType="num">
                                      <p:cBhvr>
                                        <p:cTn id="77" dur="750" fill="hold"/>
                                        <p:tgtEl>
                                          <p:spTgt spid="5966"/>
                                        </p:tgtEl>
                                        <p:attrNameLst>
                                          <p:attrName>ppt_y</p:attrName>
                                        </p:attrNameLst>
                                      </p:cBhvr>
                                      <p:tavLst>
                                        <p:tav tm="0">
                                          <p:val>
                                            <p:strVal val="1+#ppt_h/2"/>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Class="entr" nodeType="clickEffect" presetID="9" grpId="15" fill="hold">
                                  <p:stCondLst>
                                    <p:cond delay="0"/>
                                  </p:stCondLst>
                                  <p:iterate type="el" backwards="0">
                                    <p:tmAbs val="0"/>
                                  </p:iterate>
                                  <p:childTnLst>
                                    <p:set>
                                      <p:cBhvr>
                                        <p:cTn id="81" fill="hold"/>
                                        <p:tgtEl>
                                          <p:spTgt spid="5974"/>
                                        </p:tgtEl>
                                        <p:attrNameLst>
                                          <p:attrName>style.visibility</p:attrName>
                                        </p:attrNameLst>
                                      </p:cBhvr>
                                      <p:to>
                                        <p:strVal val="visible"/>
                                      </p:to>
                                    </p:set>
                                    <p:animEffect filter="dissolve" transition="in">
                                      <p:cBhvr>
                                        <p:cTn id="82" dur="500"/>
                                        <p:tgtEl>
                                          <p:spTgt spid="5974"/>
                                        </p:tgtEl>
                                      </p:cBhvr>
                                    </p:animEffect>
                                  </p:childTnLst>
                                </p:cTn>
                              </p:par>
                            </p:childTnLst>
                          </p:cTn>
                        </p:par>
                        <p:par>
                          <p:cTn id="83" fill="hold">
                            <p:stCondLst>
                              <p:cond delay="500"/>
                            </p:stCondLst>
                            <p:childTnLst>
                              <p:par>
                                <p:cTn id="84" presetClass="entr" nodeType="afterEffect" presetID="9" grpId="16" fill="hold">
                                  <p:stCondLst>
                                    <p:cond delay="0"/>
                                  </p:stCondLst>
                                  <p:iterate type="el" backwards="0">
                                    <p:tmAbs val="0"/>
                                  </p:iterate>
                                  <p:childTnLst>
                                    <p:set>
                                      <p:cBhvr>
                                        <p:cTn id="85" fill="hold"/>
                                        <p:tgtEl>
                                          <p:spTgt spid="5975"/>
                                        </p:tgtEl>
                                        <p:attrNameLst>
                                          <p:attrName>style.visibility</p:attrName>
                                        </p:attrNameLst>
                                      </p:cBhvr>
                                      <p:to>
                                        <p:strVal val="visible"/>
                                      </p:to>
                                    </p:set>
                                    <p:animEffect filter="dissolve" transition="in">
                                      <p:cBhvr>
                                        <p:cTn id="86" dur="500"/>
                                        <p:tgtEl>
                                          <p:spTgt spid="5975"/>
                                        </p:tgtEl>
                                      </p:cBhvr>
                                    </p:animEffect>
                                  </p:childTnLst>
                                </p:cTn>
                              </p:par>
                            </p:childTnLst>
                          </p:cTn>
                        </p:par>
                        <p:par>
                          <p:cTn id="87" fill="hold">
                            <p:stCondLst>
                              <p:cond delay="1000"/>
                            </p:stCondLst>
                            <p:childTnLst>
                              <p:par>
                                <p:cTn id="88" presetClass="entr" nodeType="afterEffect" presetID="9" grpId="17" fill="hold">
                                  <p:stCondLst>
                                    <p:cond delay="0"/>
                                  </p:stCondLst>
                                  <p:iterate type="el" backwards="0">
                                    <p:tmAbs val="0"/>
                                  </p:iterate>
                                  <p:childTnLst>
                                    <p:set>
                                      <p:cBhvr>
                                        <p:cTn id="89" fill="hold"/>
                                        <p:tgtEl>
                                          <p:spTgt spid="5973"/>
                                        </p:tgtEl>
                                        <p:attrNameLst>
                                          <p:attrName>style.visibility</p:attrName>
                                        </p:attrNameLst>
                                      </p:cBhvr>
                                      <p:to>
                                        <p:strVal val="visible"/>
                                      </p:to>
                                    </p:set>
                                    <p:animEffect filter="dissolve" transition="in">
                                      <p:cBhvr>
                                        <p:cTn id="90" dur="500"/>
                                        <p:tgtEl>
                                          <p:spTgt spid="597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974" grpId="15"/>
      <p:bldP build="whole" bldLvl="1" animBg="1" rev="0" advAuto="0" spid="5969" grpId="5"/>
      <p:bldP build="whole" bldLvl="1" animBg="1" rev="0" advAuto="0" spid="5971" grpId="11"/>
      <p:bldP build="whole" bldLvl="1" animBg="1" rev="0" advAuto="0" spid="5970" grpId="12"/>
      <p:bldP build="whole" bldLvl="1" animBg="1" rev="0" advAuto="0" spid="5973" grpId="17"/>
      <p:bldP build="p" bldLvl="1" animBg="1" rev="0" advAuto="0" spid="5928" grpId="1"/>
      <p:bldP build="whole" bldLvl="1" animBg="1" rev="0" advAuto="0" spid="5967" grpId="7"/>
      <p:bldP build="whole" bldLvl="1" animBg="1" rev="0" advAuto="0" spid="5954" grpId="4"/>
      <p:bldP build="whole" bldLvl="1" animBg="1" rev="0" advAuto="0" spid="5972" grpId="10"/>
      <p:bldP build="whole" bldLvl="1" animBg="1" rev="0" advAuto="0" spid="5966" grpId="14"/>
      <p:bldP build="whole" bldLvl="1" animBg="1" rev="0" advAuto="0" spid="5963" grpId="13"/>
      <p:bldP build="whole" bldLvl="1" animBg="1" rev="0" advAuto="0" spid="5951" grpId="3"/>
      <p:bldP build="whole" bldLvl="1" animBg="1" rev="0" advAuto="0" spid="5968" grpId="6"/>
      <p:bldP build="p" bldLvl="1" animBg="1" rev="0" advAuto="0" spid="5929" grpId="2"/>
      <p:bldP build="whole" bldLvl="1" animBg="1" rev="0" advAuto="0" spid="5942" grpId="9"/>
      <p:bldP build="whole" bldLvl="1" animBg="1" rev="0" advAuto="0" spid="5939" grpId="8"/>
      <p:bldP build="whole" bldLvl="1" animBg="1" rev="0" advAuto="0" spid="5975" grpId="16"/>
    </p:bldLst>
  </p:timing>
</p:sld>
</file>

<file path=ppt/slides/slide93.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5977" name="Shape 5977"/>
          <p:cNvSpPr/>
          <p:nvPr>
            <p:ph type="body" sz="quarter" idx="1"/>
          </p:nvPr>
        </p:nvSpPr>
        <p:spPr>
          <a:prstGeom prst="rect">
            <a:avLst/>
          </a:prstGeom>
        </p:spPr>
        <p:txBody>
          <a:bodyPr/>
          <a:lstStyle/>
          <a:p>
            <a:pPr/>
            <a:r>
              <a:t>Creative Bubble Mind Mapping</a:t>
            </a:r>
          </a:p>
        </p:txBody>
      </p:sp>
      <p:sp>
        <p:nvSpPr>
          <p:cNvPr id="5978" name="Shape 597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5979" name="Shape 597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5980" name="Shape 5980"/>
          <p:cNvSpPr/>
          <p:nvPr/>
        </p:nvSpPr>
        <p:spPr>
          <a:xfrm>
            <a:off x="3421062" y="2537205"/>
            <a:ext cx="2674939" cy="2679701"/>
          </a:xfrm>
          <a:prstGeom prst="ellipse">
            <a:avLst/>
          </a:prstGeom>
          <a:ln w="23813">
            <a:solidFill>
              <a:srgbClr val="F2F2F2"/>
            </a:solidFill>
            <a:miter/>
          </a:ln>
        </p:spPr>
        <p:txBody>
          <a:bodyPr lIns="45719" rIns="45719"/>
          <a:lstStyle/>
          <a:p>
            <a:pPr/>
          </a:p>
        </p:txBody>
      </p:sp>
      <p:sp>
        <p:nvSpPr>
          <p:cNvPr id="5981" name="Shape 5981"/>
          <p:cNvSpPr/>
          <p:nvPr/>
        </p:nvSpPr>
        <p:spPr>
          <a:xfrm>
            <a:off x="2970211" y="2086355"/>
            <a:ext cx="3576639" cy="3581401"/>
          </a:xfrm>
          <a:prstGeom prst="ellipse">
            <a:avLst/>
          </a:prstGeom>
          <a:ln w="23813">
            <a:solidFill>
              <a:srgbClr val="F2F2F2"/>
            </a:solidFill>
            <a:miter/>
          </a:ln>
        </p:spPr>
        <p:txBody>
          <a:bodyPr lIns="45719" rIns="45719"/>
          <a:lstStyle/>
          <a:p>
            <a:pPr/>
          </a:p>
        </p:txBody>
      </p:sp>
      <p:sp>
        <p:nvSpPr>
          <p:cNvPr id="5982" name="Shape 5982"/>
          <p:cNvSpPr/>
          <p:nvPr/>
        </p:nvSpPr>
        <p:spPr>
          <a:xfrm>
            <a:off x="3871912" y="2989644"/>
            <a:ext cx="1773239" cy="1774827"/>
          </a:xfrm>
          <a:prstGeom prst="ellipse">
            <a:avLst/>
          </a:prstGeom>
          <a:ln w="23813">
            <a:solidFill>
              <a:srgbClr val="F2F2F2"/>
            </a:solidFill>
            <a:miter/>
          </a:ln>
        </p:spPr>
        <p:txBody>
          <a:bodyPr lIns="45719" rIns="45719"/>
          <a:lstStyle/>
          <a:p>
            <a:pPr/>
          </a:p>
        </p:txBody>
      </p:sp>
      <p:sp>
        <p:nvSpPr>
          <p:cNvPr id="5983" name="Shape 5983"/>
          <p:cNvSpPr/>
          <p:nvPr/>
        </p:nvSpPr>
        <p:spPr>
          <a:xfrm>
            <a:off x="6096000" y="2537205"/>
            <a:ext cx="2674939" cy="2679701"/>
          </a:xfrm>
          <a:prstGeom prst="ellipse">
            <a:avLst/>
          </a:prstGeom>
          <a:ln w="23813">
            <a:solidFill>
              <a:srgbClr val="F2F2F2"/>
            </a:solidFill>
            <a:miter/>
          </a:ln>
        </p:spPr>
        <p:txBody>
          <a:bodyPr lIns="45719" rIns="45719"/>
          <a:lstStyle/>
          <a:p>
            <a:pPr/>
          </a:p>
        </p:txBody>
      </p:sp>
      <p:sp>
        <p:nvSpPr>
          <p:cNvPr id="5984" name="Shape 5984"/>
          <p:cNvSpPr/>
          <p:nvPr/>
        </p:nvSpPr>
        <p:spPr>
          <a:xfrm>
            <a:off x="5645150" y="2086355"/>
            <a:ext cx="3576638" cy="3581401"/>
          </a:xfrm>
          <a:prstGeom prst="ellipse">
            <a:avLst/>
          </a:prstGeom>
          <a:ln w="23813">
            <a:solidFill>
              <a:srgbClr val="F2F2F2"/>
            </a:solidFill>
            <a:miter/>
          </a:ln>
        </p:spPr>
        <p:txBody>
          <a:bodyPr lIns="45719" rIns="45719"/>
          <a:lstStyle/>
          <a:p>
            <a:pPr/>
          </a:p>
        </p:txBody>
      </p:sp>
      <p:sp>
        <p:nvSpPr>
          <p:cNvPr id="5985" name="Shape 5985"/>
          <p:cNvSpPr/>
          <p:nvPr/>
        </p:nvSpPr>
        <p:spPr>
          <a:xfrm>
            <a:off x="6546850" y="2989644"/>
            <a:ext cx="1773239" cy="1774827"/>
          </a:xfrm>
          <a:prstGeom prst="ellipse">
            <a:avLst/>
          </a:prstGeom>
          <a:ln w="23813">
            <a:solidFill>
              <a:srgbClr val="F2F2F2"/>
            </a:solidFill>
            <a:miter/>
          </a:ln>
        </p:spPr>
        <p:txBody>
          <a:bodyPr lIns="45719" rIns="45719"/>
          <a:lstStyle/>
          <a:p>
            <a:pPr/>
          </a:p>
        </p:txBody>
      </p:sp>
      <p:grpSp>
        <p:nvGrpSpPr>
          <p:cNvPr id="5988" name="Group 5988"/>
          <p:cNvGrpSpPr/>
          <p:nvPr/>
        </p:nvGrpSpPr>
        <p:grpSpPr>
          <a:xfrm>
            <a:off x="5208587" y="2989644"/>
            <a:ext cx="1773239" cy="1774827"/>
            <a:chOff x="0" y="0"/>
            <a:chExt cx="1773238" cy="1774825"/>
          </a:xfrm>
        </p:grpSpPr>
        <p:sp>
          <p:nvSpPr>
            <p:cNvPr id="5986" name="Shape 5986"/>
            <p:cNvSpPr/>
            <p:nvPr/>
          </p:nvSpPr>
          <p:spPr>
            <a:xfrm>
              <a:off x="-1" y="0"/>
              <a:ext cx="1773240" cy="1774826"/>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p>
          </p:txBody>
        </p:sp>
        <p:sp>
          <p:nvSpPr>
            <p:cNvPr id="5987" name="Shape 5987"/>
            <p:cNvSpPr/>
            <p:nvPr/>
          </p:nvSpPr>
          <p:spPr>
            <a:xfrm>
              <a:off x="259684" y="562292"/>
              <a:ext cx="1253870" cy="650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p>
              <a:pPr algn="ctr">
                <a:defRPr>
                  <a:solidFill>
                    <a:srgbClr val="FFFFFF"/>
                  </a:solidFill>
                  <a:latin typeface="Lato Black"/>
                  <a:ea typeface="Lato Black"/>
                  <a:cs typeface="Lato Black"/>
                  <a:sym typeface="Lato Black"/>
                </a:defRPr>
              </a:pPr>
              <a:r>
                <a:t>Success</a:t>
              </a:r>
            </a:p>
            <a:p>
              <a:pPr algn="ctr">
                <a:defRPr>
                  <a:solidFill>
                    <a:srgbClr val="FFFFFF"/>
                  </a:solidFill>
                  <a:latin typeface="Lato Black"/>
                  <a:ea typeface="Lato Black"/>
                  <a:cs typeface="Lato Black"/>
                  <a:sym typeface="Lato Black"/>
                </a:defRPr>
              </a:pPr>
              <a:r>
                <a:t>Factor</a:t>
              </a:r>
            </a:p>
          </p:txBody>
        </p:sp>
      </p:grpSp>
      <p:grpSp>
        <p:nvGrpSpPr>
          <p:cNvPr id="5991" name="Group 5991"/>
          <p:cNvGrpSpPr/>
          <p:nvPr/>
        </p:nvGrpSpPr>
        <p:grpSpPr>
          <a:xfrm>
            <a:off x="4373440" y="2177206"/>
            <a:ext cx="720003" cy="720001"/>
            <a:chOff x="0" y="0"/>
            <a:chExt cx="720002" cy="719999"/>
          </a:xfrm>
        </p:grpSpPr>
        <p:sp>
          <p:nvSpPr>
            <p:cNvPr id="5989" name="Shape 5989"/>
            <p:cNvSpPr/>
            <p:nvPr/>
          </p:nvSpPr>
          <p:spPr>
            <a:xfrm>
              <a:off x="-1" y="0"/>
              <a:ext cx="720004" cy="720000"/>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5990" name="Shape 5990"/>
            <p:cNvSpPr/>
            <p:nvPr/>
          </p:nvSpPr>
          <p:spPr>
            <a:xfrm>
              <a:off x="105442" y="174579"/>
              <a:ext cx="509117"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5994" name="Group 5994"/>
          <p:cNvGrpSpPr/>
          <p:nvPr/>
        </p:nvGrpSpPr>
        <p:grpSpPr>
          <a:xfrm>
            <a:off x="7945393" y="2537205"/>
            <a:ext cx="720001" cy="720001"/>
            <a:chOff x="0" y="0"/>
            <a:chExt cx="719999" cy="719999"/>
          </a:xfrm>
        </p:grpSpPr>
        <p:sp>
          <p:nvSpPr>
            <p:cNvPr id="5992" name="Shape 5992"/>
            <p:cNvSpPr/>
            <p:nvPr/>
          </p:nvSpPr>
          <p:spPr>
            <a:xfrm>
              <a:off x="0" y="0"/>
              <a:ext cx="720000" cy="72000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993" name="Shape 5993"/>
            <p:cNvSpPr/>
            <p:nvPr/>
          </p:nvSpPr>
          <p:spPr>
            <a:xfrm>
              <a:off x="105441" y="174579"/>
              <a:ext cx="509118"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u</a:t>
              </a:r>
            </a:p>
          </p:txBody>
        </p:sp>
      </p:grpSp>
      <p:grpSp>
        <p:nvGrpSpPr>
          <p:cNvPr id="5997" name="Group 5997"/>
          <p:cNvGrpSpPr/>
          <p:nvPr/>
        </p:nvGrpSpPr>
        <p:grpSpPr>
          <a:xfrm>
            <a:off x="7134542" y="4852651"/>
            <a:ext cx="721443" cy="720001"/>
            <a:chOff x="0" y="0"/>
            <a:chExt cx="721442" cy="719999"/>
          </a:xfrm>
        </p:grpSpPr>
        <p:sp>
          <p:nvSpPr>
            <p:cNvPr id="5995" name="Shape 5995"/>
            <p:cNvSpPr/>
            <p:nvPr/>
          </p:nvSpPr>
          <p:spPr>
            <a:xfrm>
              <a:off x="-1" y="0"/>
              <a:ext cx="721444" cy="720000"/>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p>
          </p:txBody>
        </p:sp>
        <p:sp>
          <p:nvSpPr>
            <p:cNvPr id="5996" name="Shape 5996"/>
            <p:cNvSpPr/>
            <p:nvPr/>
          </p:nvSpPr>
          <p:spPr>
            <a:xfrm>
              <a:off x="105652" y="174579"/>
              <a:ext cx="510136"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grpSp>
        <p:nvGrpSpPr>
          <p:cNvPr id="6000" name="Group 6000"/>
          <p:cNvGrpSpPr/>
          <p:nvPr/>
        </p:nvGrpSpPr>
        <p:grpSpPr>
          <a:xfrm>
            <a:off x="5023391" y="5210300"/>
            <a:ext cx="721443" cy="720001"/>
            <a:chOff x="0" y="0"/>
            <a:chExt cx="721442" cy="719999"/>
          </a:xfrm>
        </p:grpSpPr>
        <p:sp>
          <p:nvSpPr>
            <p:cNvPr id="5998" name="Shape 5998"/>
            <p:cNvSpPr/>
            <p:nvPr/>
          </p:nvSpPr>
          <p:spPr>
            <a:xfrm>
              <a:off x="-1" y="0"/>
              <a:ext cx="721444" cy="72000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5999" name="Shape 5999"/>
            <p:cNvSpPr/>
            <p:nvPr/>
          </p:nvSpPr>
          <p:spPr>
            <a:xfrm>
              <a:off x="105652" y="174579"/>
              <a:ext cx="510136"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l</a:t>
              </a:r>
            </a:p>
          </p:txBody>
        </p:sp>
      </p:grpSp>
      <p:grpSp>
        <p:nvGrpSpPr>
          <p:cNvPr id="6003" name="Group 6003"/>
          <p:cNvGrpSpPr/>
          <p:nvPr/>
        </p:nvGrpSpPr>
        <p:grpSpPr>
          <a:xfrm>
            <a:off x="6520439" y="1851642"/>
            <a:ext cx="721443" cy="720001"/>
            <a:chOff x="0" y="0"/>
            <a:chExt cx="721442" cy="719999"/>
          </a:xfrm>
        </p:grpSpPr>
        <p:sp>
          <p:nvSpPr>
            <p:cNvPr id="6001" name="Shape 6001"/>
            <p:cNvSpPr/>
            <p:nvPr/>
          </p:nvSpPr>
          <p:spPr>
            <a:xfrm>
              <a:off x="-1" y="0"/>
              <a:ext cx="721444" cy="720000"/>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002" name="Shape 6002"/>
            <p:cNvSpPr/>
            <p:nvPr/>
          </p:nvSpPr>
          <p:spPr>
            <a:xfrm>
              <a:off x="105652" y="188284"/>
              <a:ext cx="510136"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6004" name="Shape 6004"/>
          <p:cNvSpPr/>
          <p:nvPr/>
        </p:nvSpPr>
        <p:spPr>
          <a:xfrm>
            <a:off x="1101372" y="4451070"/>
            <a:ext cx="1464305"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6005" name="Shape 6005"/>
          <p:cNvSpPr/>
          <p:nvPr/>
        </p:nvSpPr>
        <p:spPr>
          <a:xfrm>
            <a:off x="1101375" y="4238149"/>
            <a:ext cx="1464302"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7C95A5"/>
                </a:solidFill>
                <a:latin typeface="Lato"/>
                <a:ea typeface="Lato"/>
                <a:cs typeface="Lato"/>
                <a:sym typeface="Lato"/>
              </a:defRPr>
            </a:lvl1pPr>
          </a:lstStyle>
          <a:p>
            <a:pPr/>
            <a:r>
              <a:t>Massive Campaign</a:t>
            </a:r>
          </a:p>
        </p:txBody>
      </p:sp>
      <p:sp>
        <p:nvSpPr>
          <p:cNvPr id="6006" name="Shape 6006"/>
          <p:cNvSpPr/>
          <p:nvPr/>
        </p:nvSpPr>
        <p:spPr>
          <a:xfrm>
            <a:off x="2756758" y="4653879"/>
            <a:ext cx="835418" cy="1"/>
          </a:xfrm>
          <a:prstGeom prst="line">
            <a:avLst/>
          </a:prstGeom>
          <a:ln w="6350">
            <a:solidFill>
              <a:srgbClr val="7C95A5"/>
            </a:solidFill>
            <a:miter/>
            <a:headEnd type="oval"/>
          </a:ln>
        </p:spPr>
        <p:txBody>
          <a:bodyPr lIns="45719" rIns="45719"/>
          <a:lstStyle/>
          <a:p>
            <a:pPr/>
          </a:p>
        </p:txBody>
      </p:sp>
      <p:sp>
        <p:nvSpPr>
          <p:cNvPr id="6007" name="Shape 6007"/>
          <p:cNvSpPr/>
          <p:nvPr/>
        </p:nvSpPr>
        <p:spPr>
          <a:xfrm>
            <a:off x="9636420" y="2765104"/>
            <a:ext cx="1464304"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6008" name="Shape 6008"/>
          <p:cNvSpPr/>
          <p:nvPr/>
        </p:nvSpPr>
        <p:spPr>
          <a:xfrm>
            <a:off x="9636421" y="2552182"/>
            <a:ext cx="1464302"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637C90"/>
                </a:solidFill>
                <a:latin typeface="Lato"/>
                <a:ea typeface="Lato"/>
                <a:cs typeface="Lato"/>
                <a:sym typeface="Lato"/>
              </a:defRPr>
            </a:lvl1pPr>
          </a:lstStyle>
          <a:p>
            <a:pPr/>
            <a:r>
              <a:t>Customer Feedback</a:t>
            </a:r>
          </a:p>
        </p:txBody>
      </p:sp>
      <p:sp>
        <p:nvSpPr>
          <p:cNvPr id="6009" name="Shape 6009"/>
          <p:cNvSpPr/>
          <p:nvPr/>
        </p:nvSpPr>
        <p:spPr>
          <a:xfrm>
            <a:off x="8457269" y="2880493"/>
            <a:ext cx="938766" cy="1"/>
          </a:xfrm>
          <a:prstGeom prst="line">
            <a:avLst/>
          </a:prstGeom>
          <a:ln w="6350">
            <a:solidFill>
              <a:srgbClr val="637C90"/>
            </a:solidFill>
            <a:miter/>
            <a:tailEnd type="oval"/>
          </a:ln>
        </p:spPr>
        <p:txBody>
          <a:bodyPr lIns="45719" rIns="45719"/>
          <a:lstStyle/>
          <a:p>
            <a:pPr/>
          </a:p>
        </p:txBody>
      </p:sp>
      <p:sp>
        <p:nvSpPr>
          <p:cNvPr id="6010" name="Shape 6010"/>
          <p:cNvSpPr/>
          <p:nvPr/>
        </p:nvSpPr>
        <p:spPr>
          <a:xfrm>
            <a:off x="947133" y="2677685"/>
            <a:ext cx="1464305"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6011" name="Shape 6011"/>
          <p:cNvSpPr/>
          <p:nvPr/>
        </p:nvSpPr>
        <p:spPr>
          <a:xfrm>
            <a:off x="947135" y="2464764"/>
            <a:ext cx="1464303"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99AEBA"/>
                </a:solidFill>
                <a:latin typeface="Lato"/>
                <a:ea typeface="Lato"/>
                <a:cs typeface="Lato"/>
                <a:sym typeface="Lato"/>
              </a:defRPr>
            </a:lvl1pPr>
          </a:lstStyle>
          <a:p>
            <a:pPr/>
            <a:r>
              <a:t>Desktop Application</a:t>
            </a:r>
          </a:p>
        </p:txBody>
      </p:sp>
      <p:sp>
        <p:nvSpPr>
          <p:cNvPr id="6012" name="Shape 6012"/>
          <p:cNvSpPr/>
          <p:nvPr/>
        </p:nvSpPr>
        <p:spPr>
          <a:xfrm>
            <a:off x="2602518" y="2880493"/>
            <a:ext cx="835418" cy="1"/>
          </a:xfrm>
          <a:prstGeom prst="line">
            <a:avLst/>
          </a:prstGeom>
          <a:ln w="6350">
            <a:solidFill>
              <a:srgbClr val="99AEBA"/>
            </a:solidFill>
            <a:miter/>
            <a:headEnd type="oval"/>
          </a:ln>
        </p:spPr>
        <p:txBody>
          <a:bodyPr lIns="45719" rIns="45719"/>
          <a:lstStyle/>
          <a:p>
            <a:pPr/>
          </a:p>
        </p:txBody>
      </p:sp>
      <p:grpSp>
        <p:nvGrpSpPr>
          <p:cNvPr id="6015" name="Group 6015"/>
          <p:cNvGrpSpPr/>
          <p:nvPr/>
        </p:nvGrpSpPr>
        <p:grpSpPr>
          <a:xfrm>
            <a:off x="3336637" y="4276516"/>
            <a:ext cx="721443" cy="720001"/>
            <a:chOff x="0" y="0"/>
            <a:chExt cx="721442" cy="719999"/>
          </a:xfrm>
        </p:grpSpPr>
        <p:sp>
          <p:nvSpPr>
            <p:cNvPr id="6013" name="Shape 6013"/>
            <p:cNvSpPr/>
            <p:nvPr/>
          </p:nvSpPr>
          <p:spPr>
            <a:xfrm>
              <a:off x="-1" y="0"/>
              <a:ext cx="721444" cy="720000"/>
            </a:xfrm>
            <a:prstGeom prst="ellipse">
              <a:avLst/>
            </a:prstGeom>
            <a:solidFill>
              <a:srgbClr val="7C95A5"/>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014" name="Shape 6014"/>
            <p:cNvSpPr/>
            <p:nvPr/>
          </p:nvSpPr>
          <p:spPr>
            <a:xfrm>
              <a:off x="105652" y="174579"/>
              <a:ext cx="510136"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0</a:t>
              </a:r>
            </a:p>
          </p:txBody>
        </p:sp>
      </p:grpSp>
      <p:grpSp>
        <p:nvGrpSpPr>
          <p:cNvPr id="6018" name="Group 6018"/>
          <p:cNvGrpSpPr/>
          <p:nvPr/>
        </p:nvGrpSpPr>
        <p:grpSpPr>
          <a:xfrm>
            <a:off x="2878957" y="2523780"/>
            <a:ext cx="720001" cy="720001"/>
            <a:chOff x="0" y="0"/>
            <a:chExt cx="719999" cy="719999"/>
          </a:xfrm>
        </p:grpSpPr>
        <p:sp>
          <p:nvSpPr>
            <p:cNvPr id="6016" name="Shape 6016"/>
            <p:cNvSpPr/>
            <p:nvPr/>
          </p:nvSpPr>
          <p:spPr>
            <a:xfrm>
              <a:off x="0" y="0"/>
              <a:ext cx="720000" cy="720000"/>
            </a:xfrm>
            <a:prstGeom prst="ellipse">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017" name="Shape 6017"/>
            <p:cNvSpPr/>
            <p:nvPr/>
          </p:nvSpPr>
          <p:spPr>
            <a:xfrm>
              <a:off x="105441" y="188284"/>
              <a:ext cx="509118"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6019" name="Shape 6019"/>
          <p:cNvSpPr/>
          <p:nvPr/>
        </p:nvSpPr>
        <p:spPr>
          <a:xfrm>
            <a:off x="9882009" y="4570083"/>
            <a:ext cx="1464305" cy="56388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chocolate cake sweet</a:t>
            </a:r>
          </a:p>
        </p:txBody>
      </p:sp>
      <p:sp>
        <p:nvSpPr>
          <p:cNvPr id="6020" name="Shape 6020"/>
          <p:cNvSpPr/>
          <p:nvPr/>
        </p:nvSpPr>
        <p:spPr>
          <a:xfrm>
            <a:off x="9882012" y="4357161"/>
            <a:ext cx="1464302" cy="1651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100">
                <a:solidFill>
                  <a:srgbClr val="495D6B"/>
                </a:solidFill>
                <a:latin typeface="Lato"/>
                <a:ea typeface="Lato"/>
                <a:cs typeface="Lato"/>
                <a:sym typeface="Lato"/>
              </a:defRPr>
            </a:lvl1pPr>
          </a:lstStyle>
          <a:p>
            <a:pPr/>
            <a:r>
              <a:t>Business Strategy</a:t>
            </a:r>
          </a:p>
        </p:txBody>
      </p:sp>
      <p:sp>
        <p:nvSpPr>
          <p:cNvPr id="6021" name="Shape 6021"/>
          <p:cNvSpPr/>
          <p:nvPr/>
        </p:nvSpPr>
        <p:spPr>
          <a:xfrm>
            <a:off x="8702860" y="4685474"/>
            <a:ext cx="938766" cy="1"/>
          </a:xfrm>
          <a:prstGeom prst="line">
            <a:avLst/>
          </a:prstGeom>
          <a:ln w="6350">
            <a:solidFill>
              <a:srgbClr val="495D6B"/>
            </a:solidFill>
            <a:miter/>
            <a:tailEnd type="oval"/>
          </a:ln>
        </p:spPr>
        <p:txBody>
          <a:bodyPr lIns="45719" rIns="45719"/>
          <a:lstStyle/>
          <a:p>
            <a:pPr/>
          </a:p>
        </p:txBody>
      </p:sp>
      <p:grpSp>
        <p:nvGrpSpPr>
          <p:cNvPr id="6024" name="Group 6024"/>
          <p:cNvGrpSpPr/>
          <p:nvPr/>
        </p:nvGrpSpPr>
        <p:grpSpPr>
          <a:xfrm>
            <a:off x="8662230" y="4338873"/>
            <a:ext cx="721443" cy="720001"/>
            <a:chOff x="0" y="0"/>
            <a:chExt cx="721442" cy="719999"/>
          </a:xfrm>
        </p:grpSpPr>
        <p:sp>
          <p:nvSpPr>
            <p:cNvPr id="6022" name="Shape 6022"/>
            <p:cNvSpPr/>
            <p:nvPr/>
          </p:nvSpPr>
          <p:spPr>
            <a:xfrm>
              <a:off x="-1" y="0"/>
              <a:ext cx="721444" cy="720000"/>
            </a:xfrm>
            <a:prstGeom prst="ellipse">
              <a:avLst/>
            </a:prstGeom>
            <a:solidFill>
              <a:srgbClr val="495D6B"/>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023" name="Shape 6023"/>
            <p:cNvSpPr/>
            <p:nvPr/>
          </p:nvSpPr>
          <p:spPr>
            <a:xfrm>
              <a:off x="105652" y="174579"/>
              <a:ext cx="510136" cy="3708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5977">
                                            <p:bg/>
                                          </p:spTgt>
                                        </p:tgtEl>
                                        <p:attrNameLst>
                                          <p:attrName>style.visibility</p:attrName>
                                        </p:attrNameLst>
                                      </p:cBhvr>
                                      <p:to>
                                        <p:strVal val="visible"/>
                                      </p:to>
                                    </p:set>
                                    <p:animEffect filter="wipe(left)" transition="in">
                                      <p:cBhvr>
                                        <p:cTn id="7" dur="500"/>
                                        <p:tgtEl>
                                          <p:spTgt spid="597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5977">
                                            <p:txEl>
                                              <p:pRg st="0" end="0"/>
                                            </p:txEl>
                                          </p:spTgt>
                                        </p:tgtEl>
                                        <p:attrNameLst>
                                          <p:attrName>style.visibility</p:attrName>
                                        </p:attrNameLst>
                                      </p:cBhvr>
                                      <p:to>
                                        <p:strVal val="visible"/>
                                      </p:to>
                                    </p:set>
                                    <p:animEffect filter="wipe(left)" transition="in">
                                      <p:cBhvr>
                                        <p:cTn id="10" dur="500"/>
                                        <p:tgtEl>
                                          <p:spTgt spid="597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5978">
                                            <p:bg/>
                                          </p:spTgt>
                                        </p:tgtEl>
                                        <p:attrNameLst>
                                          <p:attrName>style.visibility</p:attrName>
                                        </p:attrNameLst>
                                      </p:cBhvr>
                                      <p:to>
                                        <p:strVal val="visible"/>
                                      </p:to>
                                    </p:set>
                                    <p:animEffect filter="dissolve" transition="in">
                                      <p:cBhvr>
                                        <p:cTn id="15" dur="500"/>
                                        <p:tgtEl>
                                          <p:spTgt spid="597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5978">
                                            <p:txEl>
                                              <p:pRg st="0" end="0"/>
                                            </p:txEl>
                                          </p:spTgt>
                                        </p:tgtEl>
                                        <p:attrNameLst>
                                          <p:attrName>style.visibility</p:attrName>
                                        </p:attrNameLst>
                                      </p:cBhvr>
                                      <p:to>
                                        <p:strVal val="visible"/>
                                      </p:to>
                                    </p:set>
                                    <p:animEffect filter="dissolve" transition="in">
                                      <p:cBhvr>
                                        <p:cTn id="18" dur="500"/>
                                        <p:tgtEl>
                                          <p:spTgt spid="597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5988"/>
                                        </p:tgtEl>
                                        <p:attrNameLst>
                                          <p:attrName>style.visibility</p:attrName>
                                        </p:attrNameLst>
                                      </p:cBhvr>
                                      <p:to>
                                        <p:strVal val="visible"/>
                                      </p:to>
                                    </p:set>
                                    <p:animEffect filter="dissolve" transition="in">
                                      <p:cBhvr>
                                        <p:cTn id="23" dur="2000"/>
                                        <p:tgtEl>
                                          <p:spTgt spid="5988"/>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5982"/>
                                        </p:tgtEl>
                                        <p:attrNameLst>
                                          <p:attrName>style.visibility</p:attrName>
                                        </p:attrNameLst>
                                      </p:cBhvr>
                                      <p:to>
                                        <p:strVal val="visible"/>
                                      </p:to>
                                    </p:set>
                                    <p:animEffect filter="dissolve" transition="in">
                                      <p:cBhvr>
                                        <p:cTn id="28" dur="500"/>
                                        <p:tgtEl>
                                          <p:spTgt spid="5982"/>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5980"/>
                                        </p:tgtEl>
                                        <p:attrNameLst>
                                          <p:attrName>style.visibility</p:attrName>
                                        </p:attrNameLst>
                                      </p:cBhvr>
                                      <p:to>
                                        <p:strVal val="visible"/>
                                      </p:to>
                                    </p:set>
                                    <p:animEffect filter="dissolve" transition="in">
                                      <p:cBhvr>
                                        <p:cTn id="32" dur="500"/>
                                        <p:tgtEl>
                                          <p:spTgt spid="5980"/>
                                        </p:tgtEl>
                                      </p:cBhvr>
                                    </p:animEffect>
                                  </p:childTnLst>
                                </p:cTn>
                              </p:par>
                            </p:childTnLst>
                          </p:cTn>
                        </p:par>
                        <p:par>
                          <p:cTn id="33" fill="hold">
                            <p:stCondLst>
                              <p:cond delay="1000"/>
                            </p:stCondLst>
                            <p:childTnLst>
                              <p:par>
                                <p:cTn id="34" presetClass="entr" nodeType="afterEffect" presetID="9" grpId="6" fill="hold">
                                  <p:stCondLst>
                                    <p:cond delay="0"/>
                                  </p:stCondLst>
                                  <p:iterate type="el" backwards="0">
                                    <p:tmAbs val="0"/>
                                  </p:iterate>
                                  <p:childTnLst>
                                    <p:set>
                                      <p:cBhvr>
                                        <p:cTn id="35" fill="hold"/>
                                        <p:tgtEl>
                                          <p:spTgt spid="5981"/>
                                        </p:tgtEl>
                                        <p:attrNameLst>
                                          <p:attrName>style.visibility</p:attrName>
                                        </p:attrNameLst>
                                      </p:cBhvr>
                                      <p:to>
                                        <p:strVal val="visible"/>
                                      </p:to>
                                    </p:set>
                                    <p:animEffect filter="dissolve" transition="in">
                                      <p:cBhvr>
                                        <p:cTn id="36" dur="500"/>
                                        <p:tgtEl>
                                          <p:spTgt spid="5981"/>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5984"/>
                                        </p:tgtEl>
                                        <p:attrNameLst>
                                          <p:attrName>style.visibility</p:attrName>
                                        </p:attrNameLst>
                                      </p:cBhvr>
                                      <p:to>
                                        <p:strVal val="visible"/>
                                      </p:to>
                                    </p:set>
                                    <p:animEffect filter="dissolve" transition="in">
                                      <p:cBhvr>
                                        <p:cTn id="41" dur="500"/>
                                        <p:tgtEl>
                                          <p:spTgt spid="5984"/>
                                        </p:tgtEl>
                                      </p:cBhvr>
                                    </p:animEffect>
                                  </p:childTnLst>
                                </p:cTn>
                              </p:par>
                            </p:childTnLst>
                          </p:cTn>
                        </p:par>
                        <p:par>
                          <p:cTn id="42" fill="hold">
                            <p:stCondLst>
                              <p:cond delay="500"/>
                            </p:stCondLst>
                            <p:childTnLst>
                              <p:par>
                                <p:cTn id="43" presetClass="entr" nodeType="afterEffect" presetID="9" grpId="8" fill="hold">
                                  <p:stCondLst>
                                    <p:cond delay="0"/>
                                  </p:stCondLst>
                                  <p:iterate type="el" backwards="0">
                                    <p:tmAbs val="0"/>
                                  </p:iterate>
                                  <p:childTnLst>
                                    <p:set>
                                      <p:cBhvr>
                                        <p:cTn id="44" fill="hold"/>
                                        <p:tgtEl>
                                          <p:spTgt spid="5983"/>
                                        </p:tgtEl>
                                        <p:attrNameLst>
                                          <p:attrName>style.visibility</p:attrName>
                                        </p:attrNameLst>
                                      </p:cBhvr>
                                      <p:to>
                                        <p:strVal val="visible"/>
                                      </p:to>
                                    </p:set>
                                    <p:animEffect filter="dissolve" transition="in">
                                      <p:cBhvr>
                                        <p:cTn id="45" dur="500"/>
                                        <p:tgtEl>
                                          <p:spTgt spid="5983"/>
                                        </p:tgtEl>
                                      </p:cBhvr>
                                    </p:animEffect>
                                  </p:childTnLst>
                                </p:cTn>
                              </p:par>
                            </p:childTnLst>
                          </p:cTn>
                        </p:par>
                        <p:par>
                          <p:cTn id="46" fill="hold">
                            <p:stCondLst>
                              <p:cond delay="1000"/>
                            </p:stCondLst>
                            <p:childTnLst>
                              <p:par>
                                <p:cTn id="47" presetClass="entr" nodeType="afterEffect" presetID="9" grpId="9" fill="hold">
                                  <p:stCondLst>
                                    <p:cond delay="0"/>
                                  </p:stCondLst>
                                  <p:iterate type="el" backwards="0">
                                    <p:tmAbs val="0"/>
                                  </p:iterate>
                                  <p:childTnLst>
                                    <p:set>
                                      <p:cBhvr>
                                        <p:cTn id="48" fill="hold"/>
                                        <p:tgtEl>
                                          <p:spTgt spid="5985"/>
                                        </p:tgtEl>
                                        <p:attrNameLst>
                                          <p:attrName>style.visibility</p:attrName>
                                        </p:attrNameLst>
                                      </p:cBhvr>
                                      <p:to>
                                        <p:strVal val="visible"/>
                                      </p:to>
                                    </p:set>
                                    <p:animEffect filter="dissolve" transition="in">
                                      <p:cBhvr>
                                        <p:cTn id="49" dur="500"/>
                                        <p:tgtEl>
                                          <p:spTgt spid="5985"/>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Subtype="4" presetID="22" grpId="10" fill="hold">
                                  <p:stCondLst>
                                    <p:cond delay="0"/>
                                  </p:stCondLst>
                                  <p:iterate type="el" backwards="0">
                                    <p:tmAbs val="0"/>
                                  </p:iterate>
                                  <p:childTnLst>
                                    <p:set>
                                      <p:cBhvr>
                                        <p:cTn id="53" fill="hold"/>
                                        <p:tgtEl>
                                          <p:spTgt spid="5991"/>
                                        </p:tgtEl>
                                        <p:attrNameLst>
                                          <p:attrName>style.visibility</p:attrName>
                                        </p:attrNameLst>
                                      </p:cBhvr>
                                      <p:to>
                                        <p:strVal val="visible"/>
                                      </p:to>
                                    </p:set>
                                    <p:animEffect filter="wipe(down)" transition="in">
                                      <p:cBhvr>
                                        <p:cTn id="54" dur="500"/>
                                        <p:tgtEl>
                                          <p:spTgt spid="5991"/>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4" presetID="22" grpId="11" fill="hold">
                                  <p:stCondLst>
                                    <p:cond delay="0"/>
                                  </p:stCondLst>
                                  <p:iterate type="el" backwards="0">
                                    <p:tmAbs val="0"/>
                                  </p:iterate>
                                  <p:childTnLst>
                                    <p:set>
                                      <p:cBhvr>
                                        <p:cTn id="58" fill="hold"/>
                                        <p:tgtEl>
                                          <p:spTgt spid="5997"/>
                                        </p:tgtEl>
                                        <p:attrNameLst>
                                          <p:attrName>style.visibility</p:attrName>
                                        </p:attrNameLst>
                                      </p:cBhvr>
                                      <p:to>
                                        <p:strVal val="visible"/>
                                      </p:to>
                                    </p:set>
                                    <p:animEffect filter="wipe(down)" transition="in">
                                      <p:cBhvr>
                                        <p:cTn id="59" dur="500"/>
                                        <p:tgtEl>
                                          <p:spTgt spid="5997"/>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Subtype="4" presetID="22" grpId="12" fill="hold">
                                  <p:stCondLst>
                                    <p:cond delay="0"/>
                                  </p:stCondLst>
                                  <p:iterate type="el" backwards="0">
                                    <p:tmAbs val="0"/>
                                  </p:iterate>
                                  <p:childTnLst>
                                    <p:set>
                                      <p:cBhvr>
                                        <p:cTn id="63" fill="hold"/>
                                        <p:tgtEl>
                                          <p:spTgt spid="6003"/>
                                        </p:tgtEl>
                                        <p:attrNameLst>
                                          <p:attrName>style.visibility</p:attrName>
                                        </p:attrNameLst>
                                      </p:cBhvr>
                                      <p:to>
                                        <p:strVal val="visible"/>
                                      </p:to>
                                    </p:set>
                                    <p:animEffect filter="wipe(down)" transition="in">
                                      <p:cBhvr>
                                        <p:cTn id="64" dur="500"/>
                                        <p:tgtEl>
                                          <p:spTgt spid="6003"/>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Subtype="4" presetID="22" grpId="13" fill="hold">
                                  <p:stCondLst>
                                    <p:cond delay="0"/>
                                  </p:stCondLst>
                                  <p:iterate type="el" backwards="0">
                                    <p:tmAbs val="0"/>
                                  </p:iterate>
                                  <p:childTnLst>
                                    <p:set>
                                      <p:cBhvr>
                                        <p:cTn id="68" fill="hold"/>
                                        <p:tgtEl>
                                          <p:spTgt spid="6015"/>
                                        </p:tgtEl>
                                        <p:attrNameLst>
                                          <p:attrName>style.visibility</p:attrName>
                                        </p:attrNameLst>
                                      </p:cBhvr>
                                      <p:to>
                                        <p:strVal val="visible"/>
                                      </p:to>
                                    </p:set>
                                    <p:animEffect filter="wipe(down)" transition="in">
                                      <p:cBhvr>
                                        <p:cTn id="69" dur="500"/>
                                        <p:tgtEl>
                                          <p:spTgt spid="6015"/>
                                        </p:tgtEl>
                                      </p:cBhvr>
                                    </p:animEffect>
                                  </p:childTnLst>
                                </p:cTn>
                              </p:par>
                            </p:childTnLst>
                          </p:cTn>
                        </p:par>
                      </p:childTnLst>
                    </p:cTn>
                  </p:par>
                  <p:par>
                    <p:cTn id="70" fill="hold">
                      <p:stCondLst>
                        <p:cond delay="indefinite"/>
                      </p:stCondLst>
                      <p:childTnLst>
                        <p:par>
                          <p:cTn id="71" fill="hold">
                            <p:stCondLst>
                              <p:cond delay="0"/>
                            </p:stCondLst>
                            <p:childTnLst>
                              <p:par>
                                <p:cTn id="72" presetClass="entr" nodeType="clickEffect" presetID="9" grpId="14" fill="hold">
                                  <p:stCondLst>
                                    <p:cond delay="0"/>
                                  </p:stCondLst>
                                  <p:iterate type="el" backwards="0">
                                    <p:tmAbs val="0"/>
                                  </p:iterate>
                                  <p:childTnLst>
                                    <p:set>
                                      <p:cBhvr>
                                        <p:cTn id="73" fill="hold"/>
                                        <p:tgtEl>
                                          <p:spTgt spid="6004"/>
                                        </p:tgtEl>
                                        <p:attrNameLst>
                                          <p:attrName>style.visibility</p:attrName>
                                        </p:attrNameLst>
                                      </p:cBhvr>
                                      <p:to>
                                        <p:strVal val="visible"/>
                                      </p:to>
                                    </p:set>
                                    <p:animEffect filter="dissolve" transition="in">
                                      <p:cBhvr>
                                        <p:cTn id="74" dur="500"/>
                                        <p:tgtEl>
                                          <p:spTgt spid="6004"/>
                                        </p:tgtEl>
                                      </p:cBhvr>
                                    </p:animEffect>
                                  </p:childTnLst>
                                </p:cTn>
                              </p:par>
                            </p:childTnLst>
                          </p:cTn>
                        </p:par>
                        <p:par>
                          <p:cTn id="75" fill="hold">
                            <p:stCondLst>
                              <p:cond delay="500"/>
                            </p:stCondLst>
                            <p:childTnLst>
                              <p:par>
                                <p:cTn id="76" presetClass="entr" nodeType="afterEffect" presetID="9" grpId="15" fill="hold">
                                  <p:stCondLst>
                                    <p:cond delay="0"/>
                                  </p:stCondLst>
                                  <p:iterate type="el" backwards="0">
                                    <p:tmAbs val="0"/>
                                  </p:iterate>
                                  <p:childTnLst>
                                    <p:set>
                                      <p:cBhvr>
                                        <p:cTn id="77" fill="hold"/>
                                        <p:tgtEl>
                                          <p:spTgt spid="6005"/>
                                        </p:tgtEl>
                                        <p:attrNameLst>
                                          <p:attrName>style.visibility</p:attrName>
                                        </p:attrNameLst>
                                      </p:cBhvr>
                                      <p:to>
                                        <p:strVal val="visible"/>
                                      </p:to>
                                    </p:set>
                                    <p:animEffect filter="dissolve" transition="in">
                                      <p:cBhvr>
                                        <p:cTn id="78" dur="500"/>
                                        <p:tgtEl>
                                          <p:spTgt spid="6005"/>
                                        </p:tgtEl>
                                      </p:cBhvr>
                                    </p:animEffect>
                                  </p:childTnLst>
                                </p:cTn>
                              </p:par>
                            </p:childTnLst>
                          </p:cTn>
                        </p:par>
                        <p:par>
                          <p:cTn id="79" fill="hold">
                            <p:stCondLst>
                              <p:cond delay="1000"/>
                            </p:stCondLst>
                            <p:childTnLst>
                              <p:par>
                                <p:cTn id="80" presetClass="entr" nodeType="afterEffect" presetID="9" grpId="16" fill="hold">
                                  <p:stCondLst>
                                    <p:cond delay="0"/>
                                  </p:stCondLst>
                                  <p:iterate type="el" backwards="0">
                                    <p:tmAbs val="0"/>
                                  </p:iterate>
                                  <p:childTnLst>
                                    <p:set>
                                      <p:cBhvr>
                                        <p:cTn id="81" fill="hold"/>
                                        <p:tgtEl>
                                          <p:spTgt spid="6006"/>
                                        </p:tgtEl>
                                        <p:attrNameLst>
                                          <p:attrName>style.visibility</p:attrName>
                                        </p:attrNameLst>
                                      </p:cBhvr>
                                      <p:to>
                                        <p:strVal val="visible"/>
                                      </p:to>
                                    </p:set>
                                    <p:animEffect filter="dissolve" transition="in">
                                      <p:cBhvr>
                                        <p:cTn id="82" dur="500"/>
                                        <p:tgtEl>
                                          <p:spTgt spid="6006"/>
                                        </p:tgtEl>
                                      </p:cBhvr>
                                    </p:animEffect>
                                  </p:childTnLst>
                                </p:cTn>
                              </p:par>
                            </p:childTnLst>
                          </p:cTn>
                        </p:par>
                      </p:childTnLst>
                    </p:cTn>
                  </p:par>
                  <p:par>
                    <p:cTn id="83" fill="hold">
                      <p:stCondLst>
                        <p:cond delay="indefinite"/>
                      </p:stCondLst>
                      <p:childTnLst>
                        <p:par>
                          <p:cTn id="84" fill="hold">
                            <p:stCondLst>
                              <p:cond delay="0"/>
                            </p:stCondLst>
                            <p:childTnLst>
                              <p:par>
                                <p:cTn id="85" presetClass="entr" nodeType="clickEffect" presetSubtype="4" presetID="22" grpId="17" fill="hold">
                                  <p:stCondLst>
                                    <p:cond delay="0"/>
                                  </p:stCondLst>
                                  <p:iterate type="el" backwards="0">
                                    <p:tmAbs val="0"/>
                                  </p:iterate>
                                  <p:childTnLst>
                                    <p:set>
                                      <p:cBhvr>
                                        <p:cTn id="86" fill="hold"/>
                                        <p:tgtEl>
                                          <p:spTgt spid="5994"/>
                                        </p:tgtEl>
                                        <p:attrNameLst>
                                          <p:attrName>style.visibility</p:attrName>
                                        </p:attrNameLst>
                                      </p:cBhvr>
                                      <p:to>
                                        <p:strVal val="visible"/>
                                      </p:to>
                                    </p:set>
                                    <p:animEffect filter="wipe(down)" transition="in">
                                      <p:cBhvr>
                                        <p:cTn id="87" dur="500"/>
                                        <p:tgtEl>
                                          <p:spTgt spid="5994"/>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ID="9" grpId="18" fill="hold">
                                  <p:stCondLst>
                                    <p:cond delay="0"/>
                                  </p:stCondLst>
                                  <p:iterate type="el" backwards="0">
                                    <p:tmAbs val="0"/>
                                  </p:iterate>
                                  <p:childTnLst>
                                    <p:set>
                                      <p:cBhvr>
                                        <p:cTn id="91" fill="hold"/>
                                        <p:tgtEl>
                                          <p:spTgt spid="6009"/>
                                        </p:tgtEl>
                                        <p:attrNameLst>
                                          <p:attrName>style.visibility</p:attrName>
                                        </p:attrNameLst>
                                      </p:cBhvr>
                                      <p:to>
                                        <p:strVal val="visible"/>
                                      </p:to>
                                    </p:set>
                                    <p:animEffect filter="dissolve" transition="in">
                                      <p:cBhvr>
                                        <p:cTn id="92" dur="500"/>
                                        <p:tgtEl>
                                          <p:spTgt spid="6009"/>
                                        </p:tgtEl>
                                      </p:cBhvr>
                                    </p:animEffect>
                                  </p:childTnLst>
                                </p:cTn>
                              </p:par>
                            </p:childTnLst>
                          </p:cTn>
                        </p:par>
                        <p:par>
                          <p:cTn id="93" fill="hold">
                            <p:stCondLst>
                              <p:cond delay="500"/>
                            </p:stCondLst>
                            <p:childTnLst>
                              <p:par>
                                <p:cTn id="94" presetClass="entr" nodeType="afterEffect" presetID="9" grpId="19" fill="hold">
                                  <p:stCondLst>
                                    <p:cond delay="0"/>
                                  </p:stCondLst>
                                  <p:iterate type="el" backwards="0">
                                    <p:tmAbs val="0"/>
                                  </p:iterate>
                                  <p:childTnLst>
                                    <p:set>
                                      <p:cBhvr>
                                        <p:cTn id="95" fill="hold"/>
                                        <p:tgtEl>
                                          <p:spTgt spid="6007"/>
                                        </p:tgtEl>
                                        <p:attrNameLst>
                                          <p:attrName>style.visibility</p:attrName>
                                        </p:attrNameLst>
                                      </p:cBhvr>
                                      <p:to>
                                        <p:strVal val="visible"/>
                                      </p:to>
                                    </p:set>
                                    <p:animEffect filter="dissolve" transition="in">
                                      <p:cBhvr>
                                        <p:cTn id="96" dur="500"/>
                                        <p:tgtEl>
                                          <p:spTgt spid="6007"/>
                                        </p:tgtEl>
                                      </p:cBhvr>
                                    </p:animEffect>
                                  </p:childTnLst>
                                </p:cTn>
                              </p:par>
                            </p:childTnLst>
                          </p:cTn>
                        </p:par>
                        <p:par>
                          <p:cTn id="97" fill="hold">
                            <p:stCondLst>
                              <p:cond delay="1000"/>
                            </p:stCondLst>
                            <p:childTnLst>
                              <p:par>
                                <p:cTn id="98" presetClass="entr" nodeType="afterEffect" presetID="9" grpId="20" fill="hold">
                                  <p:stCondLst>
                                    <p:cond delay="0"/>
                                  </p:stCondLst>
                                  <p:iterate type="el" backwards="0">
                                    <p:tmAbs val="0"/>
                                  </p:iterate>
                                  <p:childTnLst>
                                    <p:set>
                                      <p:cBhvr>
                                        <p:cTn id="99" fill="hold"/>
                                        <p:tgtEl>
                                          <p:spTgt spid="6008"/>
                                        </p:tgtEl>
                                        <p:attrNameLst>
                                          <p:attrName>style.visibility</p:attrName>
                                        </p:attrNameLst>
                                      </p:cBhvr>
                                      <p:to>
                                        <p:strVal val="visible"/>
                                      </p:to>
                                    </p:set>
                                    <p:animEffect filter="dissolve" transition="in">
                                      <p:cBhvr>
                                        <p:cTn id="100" dur="500"/>
                                        <p:tgtEl>
                                          <p:spTgt spid="6008"/>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Subtype="4" presetID="22" grpId="21" fill="hold">
                                  <p:stCondLst>
                                    <p:cond delay="0"/>
                                  </p:stCondLst>
                                  <p:iterate type="el" backwards="0">
                                    <p:tmAbs val="0"/>
                                  </p:iterate>
                                  <p:childTnLst>
                                    <p:set>
                                      <p:cBhvr>
                                        <p:cTn id="104" fill="hold"/>
                                        <p:tgtEl>
                                          <p:spTgt spid="6024"/>
                                        </p:tgtEl>
                                        <p:attrNameLst>
                                          <p:attrName>style.visibility</p:attrName>
                                        </p:attrNameLst>
                                      </p:cBhvr>
                                      <p:to>
                                        <p:strVal val="visible"/>
                                      </p:to>
                                    </p:set>
                                    <p:animEffect filter="wipe(down)" transition="in">
                                      <p:cBhvr>
                                        <p:cTn id="105" dur="500"/>
                                        <p:tgtEl>
                                          <p:spTgt spid="6024"/>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ID="9" grpId="22" fill="hold">
                                  <p:stCondLst>
                                    <p:cond delay="0"/>
                                  </p:stCondLst>
                                  <p:iterate type="el" backwards="0">
                                    <p:tmAbs val="0"/>
                                  </p:iterate>
                                  <p:childTnLst>
                                    <p:set>
                                      <p:cBhvr>
                                        <p:cTn id="109" fill="hold"/>
                                        <p:tgtEl>
                                          <p:spTgt spid="6021"/>
                                        </p:tgtEl>
                                        <p:attrNameLst>
                                          <p:attrName>style.visibility</p:attrName>
                                        </p:attrNameLst>
                                      </p:cBhvr>
                                      <p:to>
                                        <p:strVal val="visible"/>
                                      </p:to>
                                    </p:set>
                                    <p:animEffect filter="dissolve" transition="in">
                                      <p:cBhvr>
                                        <p:cTn id="110" dur="500"/>
                                        <p:tgtEl>
                                          <p:spTgt spid="6021"/>
                                        </p:tgtEl>
                                      </p:cBhvr>
                                    </p:animEffect>
                                  </p:childTnLst>
                                </p:cTn>
                              </p:par>
                            </p:childTnLst>
                          </p:cTn>
                        </p:par>
                        <p:par>
                          <p:cTn id="111" fill="hold">
                            <p:stCondLst>
                              <p:cond delay="500"/>
                            </p:stCondLst>
                            <p:childTnLst>
                              <p:par>
                                <p:cTn id="112" presetClass="entr" nodeType="afterEffect" presetID="9" grpId="23" fill="hold">
                                  <p:stCondLst>
                                    <p:cond delay="0"/>
                                  </p:stCondLst>
                                  <p:iterate type="el" backwards="0">
                                    <p:tmAbs val="0"/>
                                  </p:iterate>
                                  <p:childTnLst>
                                    <p:set>
                                      <p:cBhvr>
                                        <p:cTn id="113" fill="hold"/>
                                        <p:tgtEl>
                                          <p:spTgt spid="6019"/>
                                        </p:tgtEl>
                                        <p:attrNameLst>
                                          <p:attrName>style.visibility</p:attrName>
                                        </p:attrNameLst>
                                      </p:cBhvr>
                                      <p:to>
                                        <p:strVal val="visible"/>
                                      </p:to>
                                    </p:set>
                                    <p:animEffect filter="dissolve" transition="in">
                                      <p:cBhvr>
                                        <p:cTn id="114" dur="500"/>
                                        <p:tgtEl>
                                          <p:spTgt spid="6019"/>
                                        </p:tgtEl>
                                      </p:cBhvr>
                                    </p:animEffect>
                                  </p:childTnLst>
                                </p:cTn>
                              </p:par>
                            </p:childTnLst>
                          </p:cTn>
                        </p:par>
                        <p:par>
                          <p:cTn id="115" fill="hold">
                            <p:stCondLst>
                              <p:cond delay="1000"/>
                            </p:stCondLst>
                            <p:childTnLst>
                              <p:par>
                                <p:cTn id="116" presetClass="entr" nodeType="afterEffect" presetID="9" grpId="24" fill="hold">
                                  <p:stCondLst>
                                    <p:cond delay="0"/>
                                  </p:stCondLst>
                                  <p:iterate type="el" backwards="0">
                                    <p:tmAbs val="0"/>
                                  </p:iterate>
                                  <p:childTnLst>
                                    <p:set>
                                      <p:cBhvr>
                                        <p:cTn id="117" fill="hold"/>
                                        <p:tgtEl>
                                          <p:spTgt spid="6020"/>
                                        </p:tgtEl>
                                        <p:attrNameLst>
                                          <p:attrName>style.visibility</p:attrName>
                                        </p:attrNameLst>
                                      </p:cBhvr>
                                      <p:to>
                                        <p:strVal val="visible"/>
                                      </p:to>
                                    </p:set>
                                    <p:animEffect filter="dissolve" transition="in">
                                      <p:cBhvr>
                                        <p:cTn id="118" dur="500"/>
                                        <p:tgtEl>
                                          <p:spTgt spid="6020"/>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Subtype="4" presetID="22" grpId="25" fill="hold">
                                  <p:stCondLst>
                                    <p:cond delay="0"/>
                                  </p:stCondLst>
                                  <p:iterate type="el" backwards="0">
                                    <p:tmAbs val="0"/>
                                  </p:iterate>
                                  <p:childTnLst>
                                    <p:set>
                                      <p:cBhvr>
                                        <p:cTn id="122" fill="hold"/>
                                        <p:tgtEl>
                                          <p:spTgt spid="6000"/>
                                        </p:tgtEl>
                                        <p:attrNameLst>
                                          <p:attrName>style.visibility</p:attrName>
                                        </p:attrNameLst>
                                      </p:cBhvr>
                                      <p:to>
                                        <p:strVal val="visible"/>
                                      </p:to>
                                    </p:set>
                                    <p:animEffect filter="wipe(down)" transition="in">
                                      <p:cBhvr>
                                        <p:cTn id="123" dur="500"/>
                                        <p:tgtEl>
                                          <p:spTgt spid="6000"/>
                                        </p:tgtEl>
                                      </p:cBhvr>
                                    </p:animEffect>
                                  </p:childTnLst>
                                </p:cTn>
                              </p:par>
                            </p:childTnLst>
                          </p:cTn>
                        </p:par>
                      </p:childTnLst>
                    </p:cTn>
                  </p:par>
                  <p:par>
                    <p:cTn id="124" fill="hold">
                      <p:stCondLst>
                        <p:cond delay="indefinite"/>
                      </p:stCondLst>
                      <p:childTnLst>
                        <p:par>
                          <p:cTn id="125" fill="hold">
                            <p:stCondLst>
                              <p:cond delay="0"/>
                            </p:stCondLst>
                            <p:childTnLst>
                              <p:par>
                                <p:cTn id="126" presetClass="entr" nodeType="clickEffect" presetSubtype="4" presetID="22" grpId="26" fill="hold">
                                  <p:stCondLst>
                                    <p:cond delay="0"/>
                                  </p:stCondLst>
                                  <p:iterate type="el" backwards="0">
                                    <p:tmAbs val="0"/>
                                  </p:iterate>
                                  <p:childTnLst>
                                    <p:set>
                                      <p:cBhvr>
                                        <p:cTn id="127" fill="hold"/>
                                        <p:tgtEl>
                                          <p:spTgt spid="6018"/>
                                        </p:tgtEl>
                                        <p:attrNameLst>
                                          <p:attrName>style.visibility</p:attrName>
                                        </p:attrNameLst>
                                      </p:cBhvr>
                                      <p:to>
                                        <p:strVal val="visible"/>
                                      </p:to>
                                    </p:set>
                                    <p:animEffect filter="wipe(down)" transition="in">
                                      <p:cBhvr>
                                        <p:cTn id="128" dur="500"/>
                                        <p:tgtEl>
                                          <p:spTgt spid="6018"/>
                                        </p:tgtEl>
                                      </p:cBhvr>
                                    </p:animEffect>
                                  </p:childTnLst>
                                </p:cTn>
                              </p:par>
                            </p:childTnLst>
                          </p:cTn>
                        </p:par>
                      </p:childTnLst>
                    </p:cTn>
                  </p:par>
                  <p:par>
                    <p:cTn id="129" fill="hold">
                      <p:stCondLst>
                        <p:cond delay="indefinite"/>
                      </p:stCondLst>
                      <p:childTnLst>
                        <p:par>
                          <p:cTn id="130" fill="hold">
                            <p:stCondLst>
                              <p:cond delay="0"/>
                            </p:stCondLst>
                            <p:childTnLst>
                              <p:par>
                                <p:cTn id="131" presetClass="entr" nodeType="clickEffect" presetID="9" grpId="27" fill="hold">
                                  <p:stCondLst>
                                    <p:cond delay="0"/>
                                  </p:stCondLst>
                                  <p:iterate type="el" backwards="0">
                                    <p:tmAbs val="0"/>
                                  </p:iterate>
                                  <p:childTnLst>
                                    <p:set>
                                      <p:cBhvr>
                                        <p:cTn id="132" fill="hold"/>
                                        <p:tgtEl>
                                          <p:spTgt spid="6011"/>
                                        </p:tgtEl>
                                        <p:attrNameLst>
                                          <p:attrName>style.visibility</p:attrName>
                                        </p:attrNameLst>
                                      </p:cBhvr>
                                      <p:to>
                                        <p:strVal val="visible"/>
                                      </p:to>
                                    </p:set>
                                    <p:animEffect filter="dissolve" transition="in">
                                      <p:cBhvr>
                                        <p:cTn id="133" dur="500"/>
                                        <p:tgtEl>
                                          <p:spTgt spid="6011"/>
                                        </p:tgtEl>
                                      </p:cBhvr>
                                    </p:animEffect>
                                  </p:childTnLst>
                                </p:cTn>
                              </p:par>
                            </p:childTnLst>
                          </p:cTn>
                        </p:par>
                        <p:par>
                          <p:cTn id="134" fill="hold">
                            <p:stCondLst>
                              <p:cond delay="500"/>
                            </p:stCondLst>
                            <p:childTnLst>
                              <p:par>
                                <p:cTn id="135" presetClass="entr" nodeType="afterEffect" presetID="9" grpId="28" fill="hold">
                                  <p:stCondLst>
                                    <p:cond delay="0"/>
                                  </p:stCondLst>
                                  <p:iterate type="el" backwards="0">
                                    <p:tmAbs val="0"/>
                                  </p:iterate>
                                  <p:childTnLst>
                                    <p:set>
                                      <p:cBhvr>
                                        <p:cTn id="136" fill="hold"/>
                                        <p:tgtEl>
                                          <p:spTgt spid="6010"/>
                                        </p:tgtEl>
                                        <p:attrNameLst>
                                          <p:attrName>style.visibility</p:attrName>
                                        </p:attrNameLst>
                                      </p:cBhvr>
                                      <p:to>
                                        <p:strVal val="visible"/>
                                      </p:to>
                                    </p:set>
                                    <p:animEffect filter="dissolve" transition="in">
                                      <p:cBhvr>
                                        <p:cTn id="137" dur="500"/>
                                        <p:tgtEl>
                                          <p:spTgt spid="6010"/>
                                        </p:tgtEl>
                                      </p:cBhvr>
                                    </p:animEffect>
                                  </p:childTnLst>
                                </p:cTn>
                              </p:par>
                            </p:childTnLst>
                          </p:cTn>
                        </p:par>
                        <p:par>
                          <p:cTn id="138" fill="hold">
                            <p:stCondLst>
                              <p:cond delay="1000"/>
                            </p:stCondLst>
                            <p:childTnLst>
                              <p:par>
                                <p:cTn id="139" presetClass="entr" nodeType="afterEffect" presetID="9" grpId="29" fill="hold">
                                  <p:stCondLst>
                                    <p:cond delay="0"/>
                                  </p:stCondLst>
                                  <p:iterate type="el" backwards="0">
                                    <p:tmAbs val="0"/>
                                  </p:iterate>
                                  <p:childTnLst>
                                    <p:set>
                                      <p:cBhvr>
                                        <p:cTn id="140" fill="hold"/>
                                        <p:tgtEl>
                                          <p:spTgt spid="6012"/>
                                        </p:tgtEl>
                                        <p:attrNameLst>
                                          <p:attrName>style.visibility</p:attrName>
                                        </p:attrNameLst>
                                      </p:cBhvr>
                                      <p:to>
                                        <p:strVal val="visible"/>
                                      </p:to>
                                    </p:set>
                                    <p:animEffect filter="dissolve" transition="in">
                                      <p:cBhvr>
                                        <p:cTn id="141" dur="500"/>
                                        <p:tgtEl>
                                          <p:spTgt spid="601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5982" grpId="4"/>
      <p:bldP build="p" bldLvl="1" animBg="1" rev="0" advAuto="0" spid="5978" grpId="2"/>
      <p:bldP build="whole" bldLvl="1" animBg="1" rev="0" advAuto="0" spid="5994" grpId="17"/>
      <p:bldP build="whole" bldLvl="1" animBg="1" rev="0" advAuto="0" spid="5985" grpId="9"/>
      <p:bldP build="whole" bldLvl="1" animBg="1" rev="0" advAuto="0" spid="5997" grpId="11"/>
      <p:bldP build="whole" bldLvl="1" animBg="1" rev="0" advAuto="0" spid="6005" grpId="15"/>
      <p:bldP build="whole" bldLvl="1" animBg="1" rev="0" advAuto="0" spid="6008" grpId="20"/>
      <p:bldP build="whole" bldLvl="1" animBg="1" rev="0" advAuto="0" spid="6009" grpId="18"/>
      <p:bldP build="whole" bldLvl="1" animBg="1" rev="0" advAuto="0" spid="6020" grpId="24"/>
      <p:bldP build="whole" bldLvl="1" animBg="1" rev="0" advAuto="0" spid="6000" grpId="25"/>
      <p:bldP build="whole" bldLvl="1" animBg="1" rev="0" advAuto="0" spid="6003" grpId="12"/>
      <p:bldP build="whole" bldLvl="1" animBg="1" rev="0" advAuto="0" spid="5988" grpId="3"/>
      <p:bldP build="whole" bldLvl="1" animBg="1" rev="0" advAuto="0" spid="6018" grpId="26"/>
      <p:bldP build="whole" bldLvl="1" animBg="1" rev="0" advAuto="0" spid="5983" grpId="8"/>
      <p:bldP build="whole" bldLvl="1" animBg="1" rev="0" advAuto="0" spid="6006" grpId="16"/>
      <p:bldP build="whole" bldLvl="1" animBg="1" rev="0" advAuto="0" spid="6024" grpId="21"/>
      <p:bldP build="whole" bldLvl="1" animBg="1" rev="0" advAuto="0" spid="5991" grpId="10"/>
      <p:bldP build="whole" bldLvl="1" animBg="1" rev="0" advAuto="0" spid="6021" grpId="22"/>
      <p:bldP build="whole" bldLvl="1" animBg="1" rev="0" advAuto="0" spid="6019" grpId="23"/>
      <p:bldP build="whole" bldLvl="1" animBg="1" rev="0" advAuto="0" spid="5980" grpId="5"/>
      <p:bldP build="whole" bldLvl="1" animBg="1" rev="0" advAuto="0" spid="6004" grpId="14"/>
      <p:bldP build="p" bldLvl="1" animBg="1" rev="0" advAuto="0" spid="5977" grpId="1"/>
      <p:bldP build="whole" bldLvl="1" animBg="1" rev="0" advAuto="0" spid="5984" grpId="7"/>
      <p:bldP build="whole" bldLvl="1" animBg="1" rev="0" advAuto="0" spid="6011" grpId="27"/>
      <p:bldP build="whole" bldLvl="1" animBg="1" rev="0" advAuto="0" spid="6012" grpId="29"/>
      <p:bldP build="whole" bldLvl="1" animBg="1" rev="0" advAuto="0" spid="5981" grpId="6"/>
      <p:bldP build="whole" bldLvl="1" animBg="1" rev="0" advAuto="0" spid="6007" grpId="19"/>
      <p:bldP build="whole" bldLvl="1" animBg="1" rev="0" advAuto="0" spid="6015" grpId="13"/>
      <p:bldP build="whole" bldLvl="1" animBg="1" rev="0" advAuto="0" spid="6010" grpId="28"/>
    </p:bldLst>
  </p:timing>
</p:sld>
</file>

<file path=ppt/slides/slide94.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026" name="Shape 6026"/>
          <p:cNvSpPr/>
          <p:nvPr>
            <p:ph type="body" sz="quarter" idx="1"/>
          </p:nvPr>
        </p:nvSpPr>
        <p:spPr>
          <a:prstGeom prst="rect">
            <a:avLst/>
          </a:prstGeom>
        </p:spPr>
        <p:txBody>
          <a:bodyPr/>
          <a:lstStyle/>
          <a:p>
            <a:pPr/>
            <a:r>
              <a:t>Creative Bubble Mind Mapping</a:t>
            </a:r>
          </a:p>
        </p:txBody>
      </p:sp>
      <p:sp>
        <p:nvSpPr>
          <p:cNvPr id="6027" name="Shape 6027"/>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028" name="Shape 6028"/>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6043" name="Group 6043"/>
          <p:cNvGrpSpPr/>
          <p:nvPr/>
        </p:nvGrpSpPr>
        <p:grpSpPr>
          <a:xfrm>
            <a:off x="4730750" y="2092607"/>
            <a:ext cx="2767013" cy="3951289"/>
            <a:chOff x="0" y="0"/>
            <a:chExt cx="2767012" cy="3951288"/>
          </a:xfrm>
        </p:grpSpPr>
        <p:sp>
          <p:nvSpPr>
            <p:cNvPr id="6029" name="Shape 6029"/>
            <p:cNvSpPr/>
            <p:nvPr/>
          </p:nvSpPr>
          <p:spPr>
            <a:xfrm>
              <a:off x="1031875" y="1860550"/>
              <a:ext cx="569913" cy="2089150"/>
            </a:xfrm>
            <a:prstGeom prst="rect">
              <a:avLst/>
            </a:prstGeom>
            <a:solidFill>
              <a:srgbClr val="695846"/>
            </a:solidFill>
            <a:ln w="12700" cap="flat">
              <a:noFill/>
              <a:miter lim="400000"/>
            </a:ln>
            <a:effectLst/>
          </p:spPr>
          <p:txBody>
            <a:bodyPr wrap="square" lIns="45719" tIns="45719" rIns="45719" bIns="45719" numCol="1" anchor="t">
              <a:noAutofit/>
            </a:bodyPr>
            <a:lstStyle/>
            <a:p>
              <a:pPr/>
            </a:p>
          </p:txBody>
        </p:sp>
        <p:sp>
          <p:nvSpPr>
            <p:cNvPr id="6030" name="Shape 6030"/>
            <p:cNvSpPr/>
            <p:nvPr/>
          </p:nvSpPr>
          <p:spPr>
            <a:xfrm>
              <a:off x="0" y="1057275"/>
              <a:ext cx="1214438" cy="17399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21600" y="21600"/>
                  </a:moveTo>
                  <a:lnTo>
                    <a:pt x="6522" y="11096"/>
                  </a:lnTo>
                  <a:lnTo>
                    <a:pt x="6522" y="4553"/>
                  </a:lnTo>
                  <a:lnTo>
                    <a:pt x="0" y="0"/>
                  </a:lnTo>
                </a:path>
              </a:pathLst>
            </a:custGeom>
            <a:noFill/>
            <a:ln w="68263" cap="rnd">
              <a:solidFill>
                <a:srgbClr val="695846"/>
              </a:solidFill>
              <a:prstDash val="solid"/>
              <a:round/>
            </a:ln>
            <a:effectLst/>
          </p:spPr>
          <p:txBody>
            <a:bodyPr wrap="square" lIns="45719" tIns="45719" rIns="45719" bIns="45719" numCol="1" anchor="t">
              <a:noAutofit/>
            </a:bodyPr>
            <a:lstStyle/>
            <a:p>
              <a:pPr/>
            </a:p>
          </p:txBody>
        </p:sp>
        <p:sp>
          <p:nvSpPr>
            <p:cNvPr id="6031" name="Shape 6031"/>
            <p:cNvSpPr/>
            <p:nvPr/>
          </p:nvSpPr>
          <p:spPr>
            <a:xfrm>
              <a:off x="1519237" y="0"/>
              <a:ext cx="922338" cy="19589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6618" y="18502"/>
                  </a:lnTo>
                  <a:lnTo>
                    <a:pt x="6618" y="11483"/>
                  </a:lnTo>
                  <a:lnTo>
                    <a:pt x="21600" y="4429"/>
                  </a:lnTo>
                  <a:lnTo>
                    <a:pt x="21600" y="0"/>
                  </a:lnTo>
                </a:path>
              </a:pathLst>
            </a:custGeom>
            <a:noFill/>
            <a:ln w="68263" cap="rnd">
              <a:solidFill>
                <a:srgbClr val="695846"/>
              </a:solidFill>
              <a:prstDash val="solid"/>
              <a:round/>
            </a:ln>
            <a:effectLst/>
          </p:spPr>
          <p:txBody>
            <a:bodyPr wrap="square" lIns="45719" tIns="45719" rIns="45719" bIns="45719" numCol="1" anchor="t">
              <a:noAutofit/>
            </a:bodyPr>
            <a:lstStyle/>
            <a:p>
              <a:pPr/>
            </a:p>
          </p:txBody>
        </p:sp>
        <p:sp>
          <p:nvSpPr>
            <p:cNvPr id="6032" name="Shape 6032"/>
            <p:cNvSpPr/>
            <p:nvPr/>
          </p:nvSpPr>
          <p:spPr>
            <a:xfrm>
              <a:off x="1801812" y="1169987"/>
              <a:ext cx="965201" cy="36671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8202" y="28"/>
                  </a:lnTo>
                  <a:lnTo>
                    <a:pt x="21600" y="0"/>
                  </a:lnTo>
                </a:path>
              </a:pathLst>
            </a:custGeom>
            <a:noFill/>
            <a:ln w="68263" cap="rnd">
              <a:solidFill>
                <a:srgbClr val="695846"/>
              </a:solidFill>
              <a:prstDash val="solid"/>
              <a:round/>
            </a:ln>
            <a:effectLst/>
          </p:spPr>
          <p:txBody>
            <a:bodyPr wrap="square" lIns="45719" tIns="45719" rIns="45719" bIns="45719" numCol="1" anchor="t">
              <a:noAutofit/>
            </a:bodyPr>
            <a:lstStyle/>
            <a:p>
              <a:pPr/>
            </a:p>
          </p:txBody>
        </p:sp>
        <p:sp>
          <p:nvSpPr>
            <p:cNvPr id="6033" name="Shape 6033"/>
            <p:cNvSpPr/>
            <p:nvPr/>
          </p:nvSpPr>
          <p:spPr>
            <a:xfrm flipH="1">
              <a:off x="715961" y="925512"/>
              <a:ext cx="498477" cy="498476"/>
            </a:xfrm>
            <a:prstGeom prst="line">
              <a:avLst/>
            </a:prstGeom>
            <a:noFill/>
            <a:ln w="68263" cap="rnd">
              <a:solidFill>
                <a:srgbClr val="695846"/>
              </a:solidFill>
              <a:prstDash val="solid"/>
              <a:round/>
            </a:ln>
            <a:effectLst/>
          </p:spPr>
          <p:txBody>
            <a:bodyPr wrap="square" lIns="45719" tIns="45719" rIns="45719" bIns="45719" numCol="1" anchor="t">
              <a:noAutofit/>
            </a:bodyPr>
            <a:lstStyle/>
            <a:p>
              <a:pPr/>
            </a:p>
          </p:txBody>
        </p:sp>
        <p:sp>
          <p:nvSpPr>
            <p:cNvPr id="6034" name="Shape 6034"/>
            <p:cNvSpPr/>
            <p:nvPr/>
          </p:nvSpPr>
          <p:spPr>
            <a:xfrm>
              <a:off x="279400" y="506412"/>
              <a:ext cx="820739" cy="1736726"/>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1489" y="5430"/>
                  </a:lnTo>
                  <a:lnTo>
                    <a:pt x="11489" y="16842"/>
                  </a:lnTo>
                  <a:lnTo>
                    <a:pt x="21600" y="21600"/>
                  </a:lnTo>
                </a:path>
              </a:pathLst>
            </a:custGeom>
            <a:noFill/>
            <a:ln w="68263" cap="rnd">
              <a:solidFill>
                <a:srgbClr val="695846"/>
              </a:solidFill>
              <a:prstDash val="solid"/>
              <a:round/>
            </a:ln>
            <a:effectLst/>
          </p:spPr>
          <p:txBody>
            <a:bodyPr wrap="square" lIns="45719" tIns="45719" rIns="45719" bIns="45719" numCol="1" anchor="t">
              <a:noAutofit/>
            </a:bodyPr>
            <a:lstStyle/>
            <a:p>
              <a:pPr/>
            </a:p>
          </p:txBody>
        </p:sp>
        <p:sp>
          <p:nvSpPr>
            <p:cNvPr id="6035" name="Shape 6035"/>
            <p:cNvSpPr/>
            <p:nvPr/>
          </p:nvSpPr>
          <p:spPr>
            <a:xfrm flipH="1" flipV="1">
              <a:off x="1697037" y="204787"/>
              <a:ext cx="471488" cy="469901"/>
            </a:xfrm>
            <a:prstGeom prst="line">
              <a:avLst/>
            </a:prstGeom>
            <a:noFill/>
            <a:ln w="68263" cap="rnd">
              <a:solidFill>
                <a:srgbClr val="695846"/>
              </a:solidFill>
              <a:prstDash val="solid"/>
              <a:round/>
            </a:ln>
            <a:effectLst/>
          </p:spPr>
          <p:txBody>
            <a:bodyPr wrap="square" lIns="45719" tIns="45719" rIns="45719" bIns="45719" numCol="1" anchor="t">
              <a:noAutofit/>
            </a:bodyPr>
            <a:lstStyle/>
            <a:p>
              <a:pPr/>
            </a:p>
          </p:txBody>
        </p:sp>
        <p:sp>
          <p:nvSpPr>
            <p:cNvPr id="6036" name="Shape 6036"/>
            <p:cNvSpPr/>
            <p:nvPr/>
          </p:nvSpPr>
          <p:spPr>
            <a:xfrm>
              <a:off x="1519237" y="1860550"/>
              <a:ext cx="530226" cy="896938"/>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21600" y="8869"/>
                  </a:lnTo>
                  <a:lnTo>
                    <a:pt x="21600" y="0"/>
                  </a:lnTo>
                </a:path>
              </a:pathLst>
            </a:custGeom>
            <a:noFill/>
            <a:ln w="68263" cap="rnd">
              <a:solidFill>
                <a:srgbClr val="695846"/>
              </a:solidFill>
              <a:prstDash val="solid"/>
              <a:round/>
            </a:ln>
            <a:effectLst/>
          </p:spPr>
          <p:txBody>
            <a:bodyPr wrap="square" lIns="45719" tIns="45719" rIns="45719" bIns="45719" numCol="1" anchor="t">
              <a:noAutofit/>
            </a:bodyPr>
            <a:lstStyle/>
            <a:p>
              <a:pPr/>
            </a:p>
          </p:txBody>
        </p:sp>
        <p:sp>
          <p:nvSpPr>
            <p:cNvPr id="6037" name="Shape 6037"/>
            <p:cNvSpPr/>
            <p:nvPr/>
          </p:nvSpPr>
          <p:spPr>
            <a:xfrm flipH="1">
              <a:off x="112711" y="1951038"/>
              <a:ext cx="254001" cy="1"/>
            </a:xfrm>
            <a:prstGeom prst="line">
              <a:avLst/>
            </a:prstGeom>
            <a:noFill/>
            <a:ln w="68263" cap="rnd">
              <a:solidFill>
                <a:srgbClr val="695846"/>
              </a:solidFill>
              <a:prstDash val="solid"/>
              <a:round/>
            </a:ln>
            <a:effectLst/>
          </p:spPr>
          <p:txBody>
            <a:bodyPr wrap="square" lIns="45719" tIns="45719" rIns="45719" bIns="45719" numCol="1" anchor="t">
              <a:noAutofit/>
            </a:bodyPr>
            <a:lstStyle/>
            <a:p>
              <a:pPr/>
            </a:p>
          </p:txBody>
        </p:sp>
        <p:sp>
          <p:nvSpPr>
            <p:cNvPr id="6038" name="Shape 6038"/>
            <p:cNvSpPr/>
            <p:nvPr/>
          </p:nvSpPr>
          <p:spPr>
            <a:xfrm>
              <a:off x="2049462" y="2228850"/>
              <a:ext cx="392114" cy="0"/>
            </a:xfrm>
            <a:prstGeom prst="line">
              <a:avLst/>
            </a:prstGeom>
            <a:noFill/>
            <a:ln w="68263" cap="rnd">
              <a:solidFill>
                <a:srgbClr val="695846"/>
              </a:solidFill>
              <a:prstDash val="solid"/>
              <a:round/>
            </a:ln>
            <a:effectLst/>
          </p:spPr>
          <p:txBody>
            <a:bodyPr wrap="square" lIns="45719" tIns="45719" rIns="45719" bIns="45719" numCol="1" anchor="t">
              <a:noAutofit/>
            </a:bodyPr>
            <a:lstStyle/>
            <a:p>
              <a:pPr/>
            </a:p>
          </p:txBody>
        </p:sp>
        <p:sp>
          <p:nvSpPr>
            <p:cNvPr id="6039" name="Shape 6039"/>
            <p:cNvSpPr/>
            <p:nvPr/>
          </p:nvSpPr>
          <p:spPr>
            <a:xfrm flipV="1">
              <a:off x="501650" y="309562"/>
              <a:ext cx="420688" cy="419101"/>
            </a:xfrm>
            <a:prstGeom prst="line">
              <a:avLst/>
            </a:prstGeom>
            <a:noFill/>
            <a:ln w="68263" cap="rnd">
              <a:solidFill>
                <a:srgbClr val="695846"/>
              </a:solidFill>
              <a:prstDash val="solid"/>
              <a:round/>
            </a:ln>
            <a:effectLst/>
          </p:spPr>
          <p:txBody>
            <a:bodyPr wrap="square" lIns="45719" tIns="45719" rIns="45719" bIns="45719" numCol="1" anchor="t">
              <a:noAutofit/>
            </a:bodyPr>
            <a:lstStyle/>
            <a:p>
              <a:pPr/>
            </a:p>
          </p:txBody>
        </p:sp>
        <p:sp>
          <p:nvSpPr>
            <p:cNvPr id="6040" name="Shape 6040"/>
            <p:cNvSpPr/>
            <p:nvPr/>
          </p:nvSpPr>
          <p:spPr>
            <a:xfrm>
              <a:off x="846137" y="3713162"/>
              <a:ext cx="254001" cy="2365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5840" y="1543"/>
                  </a:moveTo>
                  <a:cubicBezTo>
                    <a:pt x="15840" y="12343"/>
                    <a:pt x="4320" y="21600"/>
                    <a:pt x="0" y="21600"/>
                  </a:cubicBezTo>
                  <a:cubicBezTo>
                    <a:pt x="21600" y="21600"/>
                    <a:pt x="21600" y="21600"/>
                    <a:pt x="21600" y="21600"/>
                  </a:cubicBezTo>
                  <a:cubicBezTo>
                    <a:pt x="15840" y="0"/>
                    <a:pt x="15840" y="0"/>
                    <a:pt x="15840" y="0"/>
                  </a:cubicBezTo>
                </a:path>
              </a:pathLst>
            </a:custGeom>
            <a:solidFill>
              <a:srgbClr val="695846"/>
            </a:solidFill>
            <a:ln w="12700" cap="flat">
              <a:noFill/>
              <a:miter lim="400000"/>
            </a:ln>
            <a:effectLst/>
          </p:spPr>
          <p:txBody>
            <a:bodyPr wrap="square" lIns="45719" tIns="45719" rIns="45719" bIns="45719" numCol="1" anchor="t">
              <a:noAutofit/>
            </a:bodyPr>
            <a:lstStyle/>
            <a:p>
              <a:pPr/>
            </a:p>
          </p:txBody>
        </p:sp>
        <p:sp>
          <p:nvSpPr>
            <p:cNvPr id="6041" name="Shape 6041"/>
            <p:cNvSpPr/>
            <p:nvPr/>
          </p:nvSpPr>
          <p:spPr>
            <a:xfrm>
              <a:off x="1533525" y="3714750"/>
              <a:ext cx="254000" cy="23653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5760" y="1286"/>
                  </a:moveTo>
                  <a:cubicBezTo>
                    <a:pt x="5760" y="12343"/>
                    <a:pt x="17280" y="21600"/>
                    <a:pt x="21600" y="21600"/>
                  </a:cubicBezTo>
                  <a:cubicBezTo>
                    <a:pt x="0" y="21600"/>
                    <a:pt x="0" y="21600"/>
                    <a:pt x="0" y="21600"/>
                  </a:cubicBezTo>
                  <a:cubicBezTo>
                    <a:pt x="5760" y="0"/>
                    <a:pt x="5760" y="0"/>
                    <a:pt x="5760" y="0"/>
                  </a:cubicBezTo>
                </a:path>
              </a:pathLst>
            </a:custGeom>
            <a:solidFill>
              <a:srgbClr val="695846"/>
            </a:solidFill>
            <a:ln w="12700" cap="flat">
              <a:noFill/>
              <a:miter lim="400000"/>
            </a:ln>
            <a:effectLst/>
          </p:spPr>
          <p:txBody>
            <a:bodyPr wrap="square" lIns="45719" tIns="45719" rIns="45719" bIns="45719" numCol="1" anchor="t">
              <a:noAutofit/>
            </a:bodyPr>
            <a:lstStyle/>
            <a:p>
              <a:pPr/>
            </a:p>
          </p:txBody>
        </p:sp>
        <p:sp>
          <p:nvSpPr>
            <p:cNvPr id="6042" name="Shape 6042"/>
            <p:cNvSpPr/>
            <p:nvPr/>
          </p:nvSpPr>
          <p:spPr>
            <a:xfrm>
              <a:off x="1238248" y="1855787"/>
              <a:ext cx="177805" cy="2089151"/>
            </a:xfrm>
            <a:prstGeom prst="rect">
              <a:avLst/>
            </a:prstGeom>
            <a:solidFill>
              <a:srgbClr val="6E5D4A"/>
            </a:solidFill>
            <a:ln w="12700" cap="flat">
              <a:noFill/>
              <a:miter lim="400000"/>
            </a:ln>
            <a:effectLst/>
          </p:spPr>
          <p:txBody>
            <a:bodyPr wrap="square" lIns="45719" tIns="45719" rIns="45719" bIns="45719" numCol="1" anchor="t">
              <a:noAutofit/>
            </a:bodyPr>
            <a:lstStyle/>
            <a:p>
              <a:pPr/>
            </a:p>
          </p:txBody>
        </p:sp>
      </p:grpSp>
      <p:grpSp>
        <p:nvGrpSpPr>
          <p:cNvPr id="6046" name="Group 6046"/>
          <p:cNvGrpSpPr/>
          <p:nvPr/>
        </p:nvGrpSpPr>
        <p:grpSpPr>
          <a:xfrm>
            <a:off x="5748137" y="2185927"/>
            <a:ext cx="1460903" cy="1460899"/>
            <a:chOff x="0" y="0"/>
            <a:chExt cx="1460902" cy="1460898"/>
          </a:xfrm>
        </p:grpSpPr>
        <p:sp>
          <p:nvSpPr>
            <p:cNvPr id="6044" name="Shape 6044"/>
            <p:cNvSpPr/>
            <p:nvPr/>
          </p:nvSpPr>
          <p:spPr>
            <a:xfrm>
              <a:off x="-1" y="-1"/>
              <a:ext cx="1460904" cy="1460900"/>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3600">
                  <a:solidFill>
                    <a:srgbClr val="FFFFFF"/>
                  </a:solidFill>
                  <a:latin typeface="FontAwesome"/>
                  <a:ea typeface="FontAwesome"/>
                  <a:cs typeface="FontAwesome"/>
                  <a:sym typeface="FontAwesome"/>
                </a:defRPr>
              </a:pPr>
            </a:p>
          </p:txBody>
        </p:sp>
        <p:sp>
          <p:nvSpPr>
            <p:cNvPr id="6045" name="Shape 6045"/>
            <p:cNvSpPr/>
            <p:nvPr/>
          </p:nvSpPr>
          <p:spPr>
            <a:xfrm>
              <a:off x="213943" y="457399"/>
              <a:ext cx="1033015" cy="5461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3600">
                  <a:solidFill>
                    <a:srgbClr val="FFFFFF"/>
                  </a:solidFill>
                  <a:latin typeface="FontAwesome"/>
                  <a:ea typeface="FontAwesome"/>
                  <a:cs typeface="FontAwesome"/>
                  <a:sym typeface="FontAwesome"/>
                </a:defRPr>
              </a:lvl1pPr>
            </a:lstStyle>
            <a:p>
              <a:pPr/>
              <a:r>
                <a:t>ò</a:t>
              </a:r>
            </a:p>
          </p:txBody>
        </p:sp>
      </p:grpSp>
      <p:grpSp>
        <p:nvGrpSpPr>
          <p:cNvPr id="6049" name="Group 6049"/>
          <p:cNvGrpSpPr/>
          <p:nvPr/>
        </p:nvGrpSpPr>
        <p:grpSpPr>
          <a:xfrm>
            <a:off x="7496175" y="2739765"/>
            <a:ext cx="1045291" cy="1045291"/>
            <a:chOff x="0" y="0"/>
            <a:chExt cx="1045289" cy="1045289"/>
          </a:xfrm>
        </p:grpSpPr>
        <p:sp>
          <p:nvSpPr>
            <p:cNvPr id="6047" name="Shape 6047"/>
            <p:cNvSpPr/>
            <p:nvPr/>
          </p:nvSpPr>
          <p:spPr>
            <a:xfrm>
              <a:off x="0" y="0"/>
              <a:ext cx="1045290" cy="1045290"/>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defRPr>
              </a:pPr>
            </a:p>
          </p:txBody>
        </p:sp>
        <p:sp>
          <p:nvSpPr>
            <p:cNvPr id="6048" name="Shape 6048"/>
            <p:cNvSpPr/>
            <p:nvPr/>
          </p:nvSpPr>
          <p:spPr>
            <a:xfrm>
              <a:off x="153078" y="313164"/>
              <a:ext cx="73913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grpSp>
        <p:nvGrpSpPr>
          <p:cNvPr id="6052" name="Group 6052"/>
          <p:cNvGrpSpPr/>
          <p:nvPr/>
        </p:nvGrpSpPr>
        <p:grpSpPr>
          <a:xfrm>
            <a:off x="6745502" y="1514933"/>
            <a:ext cx="1112059" cy="1112056"/>
            <a:chOff x="0" y="0"/>
            <a:chExt cx="1112057" cy="1112055"/>
          </a:xfrm>
        </p:grpSpPr>
        <p:sp>
          <p:nvSpPr>
            <p:cNvPr id="6050" name="Shape 6050"/>
            <p:cNvSpPr/>
            <p:nvPr/>
          </p:nvSpPr>
          <p:spPr>
            <a:xfrm>
              <a:off x="0" y="0"/>
              <a:ext cx="1112058" cy="1112056"/>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3600">
                  <a:solidFill>
                    <a:srgbClr val="FFFFFF"/>
                  </a:solidFill>
                  <a:latin typeface="FontAwesome"/>
                  <a:ea typeface="FontAwesome"/>
                  <a:cs typeface="FontAwesome"/>
                  <a:sym typeface="FontAwesome"/>
                </a:defRPr>
              </a:pPr>
            </a:p>
          </p:txBody>
        </p:sp>
        <p:sp>
          <p:nvSpPr>
            <p:cNvPr id="6051" name="Shape 6051"/>
            <p:cNvSpPr/>
            <p:nvPr/>
          </p:nvSpPr>
          <p:spPr>
            <a:xfrm>
              <a:off x="162856" y="237257"/>
              <a:ext cx="786346" cy="6375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600">
                  <a:solidFill>
                    <a:srgbClr val="FFFFFF"/>
                  </a:solidFill>
                  <a:latin typeface="FontAwesome"/>
                  <a:ea typeface="FontAwesome"/>
                  <a:cs typeface="FontAwesome"/>
                  <a:sym typeface="FontAwesome"/>
                </a:defRPr>
              </a:lvl1pPr>
            </a:lstStyle>
            <a:p>
              <a:pPr/>
              <a:r>
                <a:t></a:t>
              </a:r>
            </a:p>
          </p:txBody>
        </p:sp>
      </p:grpSp>
      <p:grpSp>
        <p:nvGrpSpPr>
          <p:cNvPr id="6055" name="Group 6055"/>
          <p:cNvGrpSpPr/>
          <p:nvPr/>
        </p:nvGrpSpPr>
        <p:grpSpPr>
          <a:xfrm>
            <a:off x="4376658" y="2753488"/>
            <a:ext cx="633533" cy="633531"/>
            <a:chOff x="0" y="0"/>
            <a:chExt cx="633532" cy="633530"/>
          </a:xfrm>
        </p:grpSpPr>
        <p:sp>
          <p:nvSpPr>
            <p:cNvPr id="6053" name="Shape 6053"/>
            <p:cNvSpPr/>
            <p:nvPr/>
          </p:nvSpPr>
          <p:spPr>
            <a:xfrm>
              <a:off x="-1" y="-1"/>
              <a:ext cx="633534" cy="633532"/>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2000">
                  <a:solidFill>
                    <a:srgbClr val="FFFFFF"/>
                  </a:solidFill>
                </a:defRPr>
              </a:pPr>
            </a:p>
          </p:txBody>
        </p:sp>
        <p:sp>
          <p:nvSpPr>
            <p:cNvPr id="6054" name="Shape 6054"/>
            <p:cNvSpPr/>
            <p:nvPr/>
          </p:nvSpPr>
          <p:spPr>
            <a:xfrm>
              <a:off x="92778" y="132461"/>
              <a:ext cx="447976" cy="36860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a:t>
              </a:r>
            </a:p>
          </p:txBody>
        </p:sp>
      </p:grpSp>
      <p:grpSp>
        <p:nvGrpSpPr>
          <p:cNvPr id="6058" name="Group 6058"/>
          <p:cNvGrpSpPr/>
          <p:nvPr/>
        </p:nvGrpSpPr>
        <p:grpSpPr>
          <a:xfrm>
            <a:off x="4246610" y="1618812"/>
            <a:ext cx="1222285" cy="1222283"/>
            <a:chOff x="0" y="0"/>
            <a:chExt cx="1222284" cy="1222281"/>
          </a:xfrm>
        </p:grpSpPr>
        <p:sp>
          <p:nvSpPr>
            <p:cNvPr id="6056" name="Shape 6056"/>
            <p:cNvSpPr/>
            <p:nvPr/>
          </p:nvSpPr>
          <p:spPr>
            <a:xfrm>
              <a:off x="-1" y="0"/>
              <a:ext cx="1222286" cy="1222282"/>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4000">
                  <a:solidFill>
                    <a:srgbClr val="FFFFFF"/>
                  </a:solidFill>
                  <a:latin typeface="FontAwesome"/>
                  <a:ea typeface="FontAwesome"/>
                  <a:cs typeface="FontAwesome"/>
                  <a:sym typeface="FontAwesome"/>
                </a:defRPr>
              </a:pPr>
            </a:p>
          </p:txBody>
        </p:sp>
        <p:sp>
          <p:nvSpPr>
            <p:cNvPr id="6057" name="Shape 6057"/>
            <p:cNvSpPr/>
            <p:nvPr/>
          </p:nvSpPr>
          <p:spPr>
            <a:xfrm>
              <a:off x="178998" y="260620"/>
              <a:ext cx="864287" cy="701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4000">
                  <a:solidFill>
                    <a:srgbClr val="FFFFFF"/>
                  </a:solidFill>
                  <a:latin typeface="FontAwesome"/>
                  <a:ea typeface="FontAwesome"/>
                  <a:cs typeface="FontAwesome"/>
                  <a:sym typeface="FontAwesome"/>
                </a:defRPr>
              </a:lvl1pPr>
            </a:lstStyle>
            <a:p>
              <a:pPr/>
              <a:r>
                <a:t>ë</a:t>
              </a:r>
            </a:p>
          </p:txBody>
        </p:sp>
      </p:grpSp>
      <p:grpSp>
        <p:nvGrpSpPr>
          <p:cNvPr id="6061" name="Group 6061"/>
          <p:cNvGrpSpPr/>
          <p:nvPr/>
        </p:nvGrpSpPr>
        <p:grpSpPr>
          <a:xfrm>
            <a:off x="7143752" y="3983025"/>
            <a:ext cx="649723" cy="649723"/>
            <a:chOff x="0" y="0"/>
            <a:chExt cx="649722" cy="649722"/>
          </a:xfrm>
        </p:grpSpPr>
        <p:sp>
          <p:nvSpPr>
            <p:cNvPr id="6059" name="Shape 6059"/>
            <p:cNvSpPr/>
            <p:nvPr/>
          </p:nvSpPr>
          <p:spPr>
            <a:xfrm>
              <a:off x="-1" y="-1"/>
              <a:ext cx="649724" cy="649724"/>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2000">
                  <a:solidFill>
                    <a:srgbClr val="FFFFFF"/>
                  </a:solidFill>
                  <a:latin typeface="FontAwesome"/>
                  <a:ea typeface="FontAwesome"/>
                  <a:cs typeface="FontAwesome"/>
                  <a:sym typeface="FontAwesome"/>
                </a:defRPr>
              </a:pPr>
            </a:p>
          </p:txBody>
        </p:sp>
        <p:sp>
          <p:nvSpPr>
            <p:cNvPr id="6060" name="Shape 6060"/>
            <p:cNvSpPr/>
            <p:nvPr/>
          </p:nvSpPr>
          <p:spPr>
            <a:xfrm>
              <a:off x="95150" y="126741"/>
              <a:ext cx="459423"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z</a:t>
              </a:r>
            </a:p>
          </p:txBody>
        </p:sp>
      </p:grpSp>
      <p:grpSp>
        <p:nvGrpSpPr>
          <p:cNvPr id="6064" name="Group 6064"/>
          <p:cNvGrpSpPr/>
          <p:nvPr/>
        </p:nvGrpSpPr>
        <p:grpSpPr>
          <a:xfrm>
            <a:off x="5584907" y="1865638"/>
            <a:ext cx="666669" cy="666667"/>
            <a:chOff x="0" y="0"/>
            <a:chExt cx="666668" cy="666665"/>
          </a:xfrm>
        </p:grpSpPr>
        <p:sp>
          <p:nvSpPr>
            <p:cNvPr id="6062" name="Shape 6062"/>
            <p:cNvSpPr/>
            <p:nvPr/>
          </p:nvSpPr>
          <p:spPr>
            <a:xfrm>
              <a:off x="-1" y="0"/>
              <a:ext cx="666670" cy="666666"/>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2000">
                  <a:solidFill>
                    <a:srgbClr val="FFFFFF"/>
                  </a:solidFill>
                </a:defRPr>
              </a:pPr>
            </a:p>
          </p:txBody>
        </p:sp>
        <p:sp>
          <p:nvSpPr>
            <p:cNvPr id="6063" name="Shape 6063"/>
            <p:cNvSpPr/>
            <p:nvPr/>
          </p:nvSpPr>
          <p:spPr>
            <a:xfrm>
              <a:off x="97630" y="135212"/>
              <a:ext cx="471408" cy="396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000">
                  <a:solidFill>
                    <a:srgbClr val="FFFFFF"/>
                  </a:solidFill>
                  <a:latin typeface="FontAwesome"/>
                  <a:ea typeface="FontAwesome"/>
                  <a:cs typeface="FontAwesome"/>
                  <a:sym typeface="FontAwesome"/>
                </a:defRPr>
              </a:lvl1pPr>
            </a:lstStyle>
            <a:p>
              <a:pPr/>
              <a:r>
                <a:t>u</a:t>
              </a:r>
            </a:p>
          </p:txBody>
        </p:sp>
      </p:grpSp>
      <p:grpSp>
        <p:nvGrpSpPr>
          <p:cNvPr id="6067" name="Group 6067"/>
          <p:cNvGrpSpPr/>
          <p:nvPr/>
        </p:nvGrpSpPr>
        <p:grpSpPr>
          <a:xfrm>
            <a:off x="4102567" y="3565109"/>
            <a:ext cx="918643" cy="918641"/>
            <a:chOff x="0" y="0"/>
            <a:chExt cx="918641" cy="918640"/>
          </a:xfrm>
        </p:grpSpPr>
        <p:sp>
          <p:nvSpPr>
            <p:cNvPr id="6065" name="Shape 6065"/>
            <p:cNvSpPr/>
            <p:nvPr/>
          </p:nvSpPr>
          <p:spPr>
            <a:xfrm>
              <a:off x="0" y="-1"/>
              <a:ext cx="918642" cy="918642"/>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3200">
                  <a:solidFill>
                    <a:srgbClr val="FFFFFF"/>
                  </a:solidFill>
                  <a:latin typeface="FontAwesome"/>
                  <a:ea typeface="FontAwesome"/>
                  <a:cs typeface="FontAwesome"/>
                  <a:sym typeface="FontAwesome"/>
                </a:defRPr>
              </a:pPr>
            </a:p>
          </p:txBody>
        </p:sp>
        <p:sp>
          <p:nvSpPr>
            <p:cNvPr id="6066" name="Shape 6066"/>
            <p:cNvSpPr/>
            <p:nvPr/>
          </p:nvSpPr>
          <p:spPr>
            <a:xfrm>
              <a:off x="134532" y="172299"/>
              <a:ext cx="649578" cy="5740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3200">
                  <a:solidFill>
                    <a:srgbClr val="FFFFFF"/>
                  </a:solidFill>
                  <a:latin typeface="FontAwesome"/>
                  <a:ea typeface="FontAwesome"/>
                  <a:cs typeface="FontAwesome"/>
                  <a:sym typeface="FontAwesome"/>
                </a:defRPr>
              </a:lvl1pPr>
            </a:lstStyle>
            <a:p>
              <a:pPr/>
              <a:r>
                <a:t></a:t>
              </a:r>
            </a:p>
          </p:txBody>
        </p:sp>
      </p:grpSp>
      <p:grpSp>
        <p:nvGrpSpPr>
          <p:cNvPr id="6070" name="Group 6070"/>
          <p:cNvGrpSpPr/>
          <p:nvPr/>
        </p:nvGrpSpPr>
        <p:grpSpPr>
          <a:xfrm>
            <a:off x="5157010" y="3143150"/>
            <a:ext cx="601921" cy="601919"/>
            <a:chOff x="0" y="0"/>
            <a:chExt cx="601919" cy="601918"/>
          </a:xfrm>
        </p:grpSpPr>
        <p:sp>
          <p:nvSpPr>
            <p:cNvPr id="6068" name="Shape 6068"/>
            <p:cNvSpPr/>
            <p:nvPr/>
          </p:nvSpPr>
          <p:spPr>
            <a:xfrm>
              <a:off x="0" y="-1"/>
              <a:ext cx="601920" cy="601920"/>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a:solidFill>
                    <a:srgbClr val="FFFFFF"/>
                  </a:solidFill>
                  <a:latin typeface="FontAwesome"/>
                  <a:ea typeface="FontAwesome"/>
                  <a:cs typeface="FontAwesome"/>
                  <a:sym typeface="FontAwesome"/>
                </a:defRPr>
              </a:pPr>
            </a:p>
          </p:txBody>
        </p:sp>
        <p:sp>
          <p:nvSpPr>
            <p:cNvPr id="6069" name="Shape 6069"/>
            <p:cNvSpPr/>
            <p:nvPr/>
          </p:nvSpPr>
          <p:spPr>
            <a:xfrm>
              <a:off x="88149" y="129243"/>
              <a:ext cx="425622" cy="34343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a:solidFill>
                    <a:srgbClr val="FFFFFF"/>
                  </a:solidFill>
                  <a:latin typeface="FontAwesome"/>
                  <a:ea typeface="FontAwesome"/>
                  <a:cs typeface="FontAwesome"/>
                  <a:sym typeface="FontAwesome"/>
                </a:defRPr>
              </a:lvl1pPr>
            </a:lstStyle>
            <a:p>
              <a:pPr/>
              <a:r>
                <a:t></a:t>
              </a:r>
            </a:p>
          </p:txBody>
        </p:sp>
      </p:grpSp>
      <p:sp>
        <p:nvSpPr>
          <p:cNvPr id="6071" name="Shape 6071"/>
          <p:cNvSpPr/>
          <p:nvPr/>
        </p:nvSpPr>
        <p:spPr>
          <a:xfrm>
            <a:off x="6555202" y="3728194"/>
            <a:ext cx="449931" cy="449929"/>
          </a:xfrm>
          <a:prstGeom prst="ellipse">
            <a:avLst/>
          </a:prstGeom>
          <a:solidFill>
            <a:srgbClr val="F23B48"/>
          </a:solidFill>
          <a:ln w="38100">
            <a:solidFill>
              <a:srgbClr val="FFFFFF"/>
            </a:solidFill>
            <a:miter/>
          </a:ln>
        </p:spPr>
        <p:txBody>
          <a:bodyPr lIns="45719" rIns="45719" anchor="ctr"/>
          <a:lstStyle/>
          <a:p>
            <a:pPr algn="ctr">
              <a:defRPr sz="1400">
                <a:solidFill>
                  <a:srgbClr val="FFFFFF"/>
                </a:solidFill>
              </a:defRPr>
            </a:pPr>
          </a:p>
        </p:txBody>
      </p:sp>
      <p:sp>
        <p:nvSpPr>
          <p:cNvPr id="6072" name="Shape 6072"/>
          <p:cNvSpPr/>
          <p:nvPr/>
        </p:nvSpPr>
        <p:spPr>
          <a:xfrm>
            <a:off x="3782286" y="3387018"/>
            <a:ext cx="321235" cy="321233"/>
          </a:xfrm>
          <a:prstGeom prst="ellipse">
            <a:avLst/>
          </a:prstGeom>
          <a:solidFill>
            <a:srgbClr val="F23B48"/>
          </a:solidFill>
          <a:ln w="38100">
            <a:solidFill>
              <a:srgbClr val="FFFFFF"/>
            </a:solidFill>
            <a:miter/>
          </a:ln>
        </p:spPr>
        <p:txBody>
          <a:bodyPr lIns="45719" rIns="45719" anchor="ctr"/>
          <a:lstStyle/>
          <a:p>
            <a:pPr algn="ctr">
              <a:defRPr sz="1400">
                <a:solidFill>
                  <a:srgbClr val="FFFFFF"/>
                </a:solidFill>
              </a:defRPr>
            </a:pPr>
          </a:p>
        </p:txBody>
      </p:sp>
      <p:sp>
        <p:nvSpPr>
          <p:cNvPr id="6073" name="Shape 6073"/>
          <p:cNvSpPr/>
          <p:nvPr/>
        </p:nvSpPr>
        <p:spPr>
          <a:xfrm>
            <a:off x="7915275" y="2185927"/>
            <a:ext cx="377109" cy="377107"/>
          </a:xfrm>
          <a:prstGeom prst="ellipse">
            <a:avLst/>
          </a:prstGeom>
          <a:solidFill>
            <a:srgbClr val="F23B48"/>
          </a:solidFill>
          <a:ln w="38100">
            <a:solidFill>
              <a:srgbClr val="FFFFFF"/>
            </a:solidFill>
            <a:miter/>
          </a:ln>
        </p:spPr>
        <p:txBody>
          <a:bodyPr lIns="45719" rIns="45719" anchor="ctr"/>
          <a:lstStyle/>
          <a:p>
            <a:pPr algn="ctr">
              <a:defRPr sz="1400">
                <a:solidFill>
                  <a:srgbClr val="FFFFFF"/>
                </a:solidFill>
              </a:defRPr>
            </a:pPr>
          </a:p>
        </p:txBody>
      </p:sp>
      <p:sp>
        <p:nvSpPr>
          <p:cNvPr id="6074" name="Shape 6074"/>
          <p:cNvSpPr/>
          <p:nvPr/>
        </p:nvSpPr>
        <p:spPr>
          <a:xfrm>
            <a:off x="5371031" y="1523934"/>
            <a:ext cx="269529" cy="269527"/>
          </a:xfrm>
          <a:prstGeom prst="ellipse">
            <a:avLst/>
          </a:prstGeom>
          <a:solidFill>
            <a:srgbClr val="F23B48"/>
          </a:solidFill>
          <a:ln w="38100">
            <a:solidFill>
              <a:srgbClr val="FFFFFF"/>
            </a:solidFill>
            <a:miter/>
          </a:ln>
        </p:spPr>
        <p:txBody>
          <a:bodyPr lIns="45719" rIns="45719" anchor="ctr"/>
          <a:lstStyle/>
          <a:p>
            <a:pPr algn="ctr">
              <a:defRPr sz="1400">
                <a:solidFill>
                  <a:srgbClr val="FFFFFF"/>
                </a:solidFill>
              </a:defRPr>
            </a:pPr>
          </a:p>
        </p:txBody>
      </p:sp>
      <p:sp>
        <p:nvSpPr>
          <p:cNvPr id="6075" name="Shape 6075"/>
          <p:cNvSpPr/>
          <p:nvPr/>
        </p:nvSpPr>
        <p:spPr>
          <a:xfrm>
            <a:off x="5156058" y="4480574"/>
            <a:ext cx="269529" cy="269527"/>
          </a:xfrm>
          <a:prstGeom prst="ellipse">
            <a:avLst/>
          </a:prstGeom>
          <a:solidFill>
            <a:srgbClr val="F23B48"/>
          </a:solidFill>
          <a:ln w="38100">
            <a:solidFill>
              <a:srgbClr val="FFFFFF"/>
            </a:solidFill>
            <a:miter/>
          </a:ln>
        </p:spPr>
        <p:txBody>
          <a:bodyPr lIns="45719" rIns="45719" anchor="ctr"/>
          <a:lstStyle/>
          <a:p>
            <a:pPr algn="ctr">
              <a:defRPr sz="1400">
                <a:solidFill>
                  <a:srgbClr val="FFFFFF"/>
                </a:solidFill>
              </a:defRPr>
            </a:pPr>
          </a:p>
        </p:txBody>
      </p:sp>
      <p:sp>
        <p:nvSpPr>
          <p:cNvPr id="6076" name="Shape 6076"/>
          <p:cNvSpPr/>
          <p:nvPr/>
        </p:nvSpPr>
        <p:spPr>
          <a:xfrm>
            <a:off x="7866205" y="4051582"/>
            <a:ext cx="179735" cy="179735"/>
          </a:xfrm>
          <a:prstGeom prst="ellipse">
            <a:avLst/>
          </a:prstGeom>
          <a:solidFill>
            <a:srgbClr val="F23B48"/>
          </a:solidFill>
          <a:ln w="38100">
            <a:solidFill>
              <a:srgbClr val="FFFFFF"/>
            </a:solidFill>
            <a:miter/>
          </a:ln>
        </p:spPr>
        <p:txBody>
          <a:bodyPr lIns="45719" rIns="45719" anchor="ctr"/>
          <a:lstStyle/>
          <a:p>
            <a:pPr algn="ctr">
              <a:defRPr sz="1400">
                <a:solidFill>
                  <a:srgbClr val="FFFFFF"/>
                </a:solidFill>
              </a:defRPr>
            </a:pPr>
          </a:p>
        </p:txBody>
      </p:sp>
      <p:sp>
        <p:nvSpPr>
          <p:cNvPr id="6077" name="Shape 6077"/>
          <p:cNvSpPr/>
          <p:nvPr/>
        </p:nvSpPr>
        <p:spPr>
          <a:xfrm>
            <a:off x="7251596" y="3565335"/>
            <a:ext cx="179735" cy="179735"/>
          </a:xfrm>
          <a:prstGeom prst="ellipse">
            <a:avLst/>
          </a:prstGeom>
          <a:solidFill>
            <a:srgbClr val="F23B48"/>
          </a:solidFill>
          <a:ln w="38100">
            <a:solidFill>
              <a:srgbClr val="FFFFFF"/>
            </a:solidFill>
            <a:miter/>
          </a:ln>
        </p:spPr>
        <p:txBody>
          <a:bodyPr lIns="45719" rIns="45719" anchor="ctr"/>
          <a:lstStyle/>
          <a:p>
            <a:pPr algn="ctr">
              <a:defRPr sz="1400">
                <a:solidFill>
                  <a:srgbClr val="FFFFFF"/>
                </a:solidFill>
              </a:defRPr>
            </a:pPr>
          </a:p>
        </p:txBody>
      </p:sp>
      <p:grpSp>
        <p:nvGrpSpPr>
          <p:cNvPr id="6080" name="Group 6080"/>
          <p:cNvGrpSpPr/>
          <p:nvPr/>
        </p:nvGrpSpPr>
        <p:grpSpPr>
          <a:xfrm>
            <a:off x="3537482" y="2183553"/>
            <a:ext cx="1045291" cy="1045291"/>
            <a:chOff x="0" y="0"/>
            <a:chExt cx="1045289" cy="1045289"/>
          </a:xfrm>
        </p:grpSpPr>
        <p:sp>
          <p:nvSpPr>
            <p:cNvPr id="6078" name="Shape 6078"/>
            <p:cNvSpPr/>
            <p:nvPr/>
          </p:nvSpPr>
          <p:spPr>
            <a:xfrm>
              <a:off x="0" y="0"/>
              <a:ext cx="1045290" cy="1045290"/>
            </a:xfrm>
            <a:prstGeom prst="ellipse">
              <a:avLst/>
            </a:prstGeom>
            <a:solidFill>
              <a:srgbClr val="F23B48"/>
            </a:solidFill>
            <a:ln w="3810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defRPr>
              </a:pPr>
            </a:p>
          </p:txBody>
        </p:sp>
        <p:sp>
          <p:nvSpPr>
            <p:cNvPr id="6079" name="Shape 6079"/>
            <p:cNvSpPr/>
            <p:nvPr/>
          </p:nvSpPr>
          <p:spPr>
            <a:xfrm>
              <a:off x="153078" y="313164"/>
              <a:ext cx="739134" cy="41896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081" name="Shape 6081"/>
          <p:cNvSpPr/>
          <p:nvPr/>
        </p:nvSpPr>
        <p:spPr>
          <a:xfrm>
            <a:off x="6209755" y="1460502"/>
            <a:ext cx="500705" cy="500701"/>
          </a:xfrm>
          <a:prstGeom prst="ellipse">
            <a:avLst/>
          </a:prstGeom>
          <a:solidFill>
            <a:srgbClr val="F23B48"/>
          </a:solidFill>
          <a:ln w="38100">
            <a:solidFill>
              <a:srgbClr val="FFFFFF"/>
            </a:solidFill>
            <a:miter/>
          </a:ln>
        </p:spPr>
        <p:txBody>
          <a:bodyPr lIns="45719" rIns="45719" anchor="ctr"/>
          <a:lstStyle/>
          <a:p>
            <a:pPr algn="ctr">
              <a:defRPr sz="1400">
                <a:solidFill>
                  <a:srgbClr val="FFFFFF"/>
                </a:solidFill>
              </a:defRPr>
            </a:pPr>
          </a:p>
        </p:txBody>
      </p:sp>
      <p:sp>
        <p:nvSpPr>
          <p:cNvPr id="6082" name="Shape 6082"/>
          <p:cNvSpPr/>
          <p:nvPr/>
        </p:nvSpPr>
        <p:spPr>
          <a:xfrm>
            <a:off x="1096017" y="2574546"/>
            <a:ext cx="1700604" cy="12954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sweet pie applicake apple pie cupcake brownie bear claw  cake pie gingerbread cotton candy. Bear claw cake croissant apple pie. </a:t>
            </a:r>
          </a:p>
        </p:txBody>
      </p:sp>
      <p:sp>
        <p:nvSpPr>
          <p:cNvPr id="6083" name="Shape 6083"/>
          <p:cNvSpPr/>
          <p:nvPr/>
        </p:nvSpPr>
        <p:spPr>
          <a:xfrm>
            <a:off x="1082350" y="2325504"/>
            <a:ext cx="1714271"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sp>
        <p:nvSpPr>
          <p:cNvPr id="6084" name="Shape 6084"/>
          <p:cNvSpPr/>
          <p:nvPr/>
        </p:nvSpPr>
        <p:spPr>
          <a:xfrm>
            <a:off x="1480757" y="3996154"/>
            <a:ext cx="546474"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a:solidFill>
                  <a:srgbClr val="F23B48"/>
                </a:solidFill>
                <a:latin typeface="Lato Black"/>
                <a:ea typeface="Lato Black"/>
                <a:cs typeface="Lato Black"/>
                <a:sym typeface="Lato Black"/>
              </a:defRPr>
            </a:lvl1pPr>
          </a:lstStyle>
          <a:p>
            <a:pPr/>
            <a:r>
              <a:t>1.9 K</a:t>
            </a:r>
          </a:p>
        </p:txBody>
      </p:sp>
      <p:sp>
        <p:nvSpPr>
          <p:cNvPr id="6085" name="Shape 6085"/>
          <p:cNvSpPr/>
          <p:nvPr/>
        </p:nvSpPr>
        <p:spPr>
          <a:xfrm>
            <a:off x="1505976" y="4726047"/>
            <a:ext cx="546474"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a:solidFill>
                  <a:srgbClr val="F23B48"/>
                </a:solidFill>
                <a:latin typeface="Lato Black"/>
                <a:ea typeface="Lato Black"/>
                <a:cs typeface="Lato Black"/>
                <a:sym typeface="Lato Black"/>
              </a:defRPr>
            </a:lvl1pPr>
          </a:lstStyle>
          <a:p>
            <a:pPr/>
            <a:r>
              <a:t>2.5 K</a:t>
            </a:r>
          </a:p>
        </p:txBody>
      </p:sp>
      <p:sp>
        <p:nvSpPr>
          <p:cNvPr id="6086" name="Shape 6086"/>
          <p:cNvSpPr/>
          <p:nvPr/>
        </p:nvSpPr>
        <p:spPr>
          <a:xfrm>
            <a:off x="1480757" y="4305155"/>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6087" name="Shape 6087"/>
          <p:cNvSpPr/>
          <p:nvPr/>
        </p:nvSpPr>
        <p:spPr>
          <a:xfrm>
            <a:off x="1505976" y="5024428"/>
            <a:ext cx="739603"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
        <p:nvSpPr>
          <p:cNvPr id="6088" name="Shape 6088"/>
          <p:cNvSpPr/>
          <p:nvPr/>
        </p:nvSpPr>
        <p:spPr>
          <a:xfrm>
            <a:off x="993723" y="3972964"/>
            <a:ext cx="479029" cy="440929"/>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3200">
                <a:solidFill>
                  <a:srgbClr val="F23B48"/>
                </a:solidFill>
                <a:latin typeface="FontAwesome"/>
                <a:ea typeface="FontAwesome"/>
                <a:cs typeface="FontAwesome"/>
                <a:sym typeface="FontAwesome"/>
              </a:defRPr>
            </a:lvl1pPr>
          </a:lstStyle>
          <a:p>
            <a:pPr/>
            <a:r>
              <a:t></a:t>
            </a:r>
          </a:p>
        </p:txBody>
      </p:sp>
      <p:sp>
        <p:nvSpPr>
          <p:cNvPr id="6089" name="Shape 6089"/>
          <p:cNvSpPr/>
          <p:nvPr/>
        </p:nvSpPr>
        <p:spPr>
          <a:xfrm>
            <a:off x="995526" y="4709497"/>
            <a:ext cx="479030" cy="440929"/>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3200">
                <a:solidFill>
                  <a:srgbClr val="F23B48"/>
                </a:solidFill>
                <a:latin typeface="FontAwesome"/>
                <a:ea typeface="FontAwesome"/>
                <a:cs typeface="FontAwesome"/>
                <a:sym typeface="FontAwesome"/>
              </a:defRPr>
            </a:lvl1pPr>
          </a:lstStyle>
          <a:p>
            <a:pPr/>
            <a:r>
              <a:t></a:t>
            </a:r>
          </a:p>
        </p:txBody>
      </p:sp>
      <p:sp>
        <p:nvSpPr>
          <p:cNvPr id="6090" name="Shape 6090"/>
          <p:cNvSpPr/>
          <p:nvPr/>
        </p:nvSpPr>
        <p:spPr>
          <a:xfrm>
            <a:off x="9881385" y="2388522"/>
            <a:ext cx="1609685" cy="7010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croissant cake cool cake tiramisu pie sesame. Fruit cake dragée oat cake pie liquorice donut.</a:t>
            </a:r>
          </a:p>
        </p:txBody>
      </p:sp>
      <p:sp>
        <p:nvSpPr>
          <p:cNvPr id="6091" name="Shape 6091"/>
          <p:cNvSpPr/>
          <p:nvPr/>
        </p:nvSpPr>
        <p:spPr>
          <a:xfrm>
            <a:off x="9278388" y="2363764"/>
            <a:ext cx="609600"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sz="2800">
                <a:solidFill>
                  <a:srgbClr val="F23B48"/>
                </a:solidFill>
                <a:latin typeface="Lato Black"/>
                <a:ea typeface="Lato Black"/>
                <a:cs typeface="Lato Black"/>
                <a:sym typeface="Lato Black"/>
              </a:defRPr>
            </a:lvl1pPr>
          </a:lstStyle>
          <a:p>
            <a:pPr/>
            <a:r>
              <a:t>01</a:t>
            </a:r>
          </a:p>
        </p:txBody>
      </p:sp>
      <p:sp>
        <p:nvSpPr>
          <p:cNvPr id="6092" name="Shape 6092"/>
          <p:cNvSpPr/>
          <p:nvPr/>
        </p:nvSpPr>
        <p:spPr>
          <a:xfrm>
            <a:off x="9881385" y="3413509"/>
            <a:ext cx="1609685" cy="7010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croissant cake cool cake tiramisu pie sesame. Fruit cake dragée oat cake pie liquorice donut.</a:t>
            </a:r>
          </a:p>
        </p:txBody>
      </p:sp>
      <p:sp>
        <p:nvSpPr>
          <p:cNvPr id="6093" name="Shape 6093"/>
          <p:cNvSpPr/>
          <p:nvPr/>
        </p:nvSpPr>
        <p:spPr>
          <a:xfrm>
            <a:off x="9278388" y="3388752"/>
            <a:ext cx="609600"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sz="2800">
                <a:solidFill>
                  <a:srgbClr val="F23B48"/>
                </a:solidFill>
                <a:latin typeface="Lato Black"/>
                <a:ea typeface="Lato Black"/>
                <a:cs typeface="Lato Black"/>
                <a:sym typeface="Lato Black"/>
              </a:defRPr>
            </a:lvl1pPr>
          </a:lstStyle>
          <a:p>
            <a:pPr/>
            <a:r>
              <a:t>02</a:t>
            </a:r>
          </a:p>
        </p:txBody>
      </p:sp>
      <p:sp>
        <p:nvSpPr>
          <p:cNvPr id="6094" name="Shape 6094"/>
          <p:cNvSpPr/>
          <p:nvPr/>
        </p:nvSpPr>
        <p:spPr>
          <a:xfrm>
            <a:off x="9881385" y="4479285"/>
            <a:ext cx="1609685" cy="70104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Bear claw croissant apple pie croissant cake cool cake tiramisu pie sesame. Fruit cake dragée oat cake pie liquorice donut.</a:t>
            </a:r>
          </a:p>
        </p:txBody>
      </p:sp>
      <p:sp>
        <p:nvSpPr>
          <p:cNvPr id="6095" name="Shape 6095"/>
          <p:cNvSpPr/>
          <p:nvPr/>
        </p:nvSpPr>
        <p:spPr>
          <a:xfrm>
            <a:off x="9278388" y="4454526"/>
            <a:ext cx="609600" cy="431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b="1" sz="2800">
                <a:solidFill>
                  <a:srgbClr val="F23B48"/>
                </a:solidFill>
                <a:latin typeface="Lato Black"/>
                <a:ea typeface="Lato Black"/>
                <a:cs typeface="Lato Black"/>
                <a:sym typeface="Lato Black"/>
              </a:defRPr>
            </a:lvl1pPr>
          </a:lstStyle>
          <a:p>
            <a:pPr/>
            <a:r>
              <a:t>03</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026">
                                            <p:bg/>
                                          </p:spTgt>
                                        </p:tgtEl>
                                        <p:attrNameLst>
                                          <p:attrName>style.visibility</p:attrName>
                                        </p:attrNameLst>
                                      </p:cBhvr>
                                      <p:to>
                                        <p:strVal val="visible"/>
                                      </p:to>
                                    </p:set>
                                    <p:animEffect filter="wipe(left)" transition="in">
                                      <p:cBhvr>
                                        <p:cTn id="7" dur="500"/>
                                        <p:tgtEl>
                                          <p:spTgt spid="6026">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026">
                                            <p:txEl>
                                              <p:pRg st="0" end="0"/>
                                            </p:txEl>
                                          </p:spTgt>
                                        </p:tgtEl>
                                        <p:attrNameLst>
                                          <p:attrName>style.visibility</p:attrName>
                                        </p:attrNameLst>
                                      </p:cBhvr>
                                      <p:to>
                                        <p:strVal val="visible"/>
                                      </p:to>
                                    </p:set>
                                    <p:animEffect filter="wipe(left)" transition="in">
                                      <p:cBhvr>
                                        <p:cTn id="10" dur="500"/>
                                        <p:tgtEl>
                                          <p:spTgt spid="602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027">
                                            <p:bg/>
                                          </p:spTgt>
                                        </p:tgtEl>
                                        <p:attrNameLst>
                                          <p:attrName>style.visibility</p:attrName>
                                        </p:attrNameLst>
                                      </p:cBhvr>
                                      <p:to>
                                        <p:strVal val="visible"/>
                                      </p:to>
                                    </p:set>
                                    <p:animEffect filter="dissolve" transition="in">
                                      <p:cBhvr>
                                        <p:cTn id="15" dur="500"/>
                                        <p:tgtEl>
                                          <p:spTgt spid="6027">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027">
                                            <p:txEl>
                                              <p:pRg st="0" end="0"/>
                                            </p:txEl>
                                          </p:spTgt>
                                        </p:tgtEl>
                                        <p:attrNameLst>
                                          <p:attrName>style.visibility</p:attrName>
                                        </p:attrNameLst>
                                      </p:cBhvr>
                                      <p:to>
                                        <p:strVal val="visible"/>
                                      </p:to>
                                    </p:set>
                                    <p:animEffect filter="dissolve" transition="in">
                                      <p:cBhvr>
                                        <p:cTn id="18" dur="500"/>
                                        <p:tgtEl>
                                          <p:spTgt spid="602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6043"/>
                                        </p:tgtEl>
                                        <p:attrNameLst>
                                          <p:attrName>style.visibility</p:attrName>
                                        </p:attrNameLst>
                                      </p:cBhvr>
                                      <p:to>
                                        <p:strVal val="visible"/>
                                      </p:to>
                                    </p:set>
                                    <p:animEffect filter="wipe(down)" transition="in">
                                      <p:cBhvr>
                                        <p:cTn id="23" dur="500"/>
                                        <p:tgtEl>
                                          <p:spTgt spid="6043"/>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6061"/>
                                        </p:tgtEl>
                                        <p:attrNameLst>
                                          <p:attrName>style.visibility</p:attrName>
                                        </p:attrNameLst>
                                      </p:cBhvr>
                                      <p:to>
                                        <p:strVal val="visible"/>
                                      </p:to>
                                    </p:set>
                                    <p:animEffect filter="dissolve" transition="in">
                                      <p:cBhvr>
                                        <p:cTn id="28" dur="500"/>
                                        <p:tgtEl>
                                          <p:spTgt spid="6061"/>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6070"/>
                                        </p:tgtEl>
                                        <p:attrNameLst>
                                          <p:attrName>style.visibility</p:attrName>
                                        </p:attrNameLst>
                                      </p:cBhvr>
                                      <p:to>
                                        <p:strVal val="visible"/>
                                      </p:to>
                                    </p:set>
                                    <p:animEffect filter="dissolve" transition="in">
                                      <p:cBhvr>
                                        <p:cTn id="32" dur="500"/>
                                        <p:tgtEl>
                                          <p:spTgt spid="6070"/>
                                        </p:tgtEl>
                                      </p:cBhvr>
                                    </p:animEffect>
                                  </p:childTnLst>
                                </p:cTn>
                              </p:par>
                            </p:childTnLst>
                          </p:cTn>
                        </p:par>
                        <p:par>
                          <p:cTn id="33" fill="hold">
                            <p:stCondLst>
                              <p:cond delay="1000"/>
                            </p:stCondLst>
                            <p:childTnLst>
                              <p:par>
                                <p:cTn id="34" presetClass="entr" nodeType="afterEffect" presetID="9" grpId="6" fill="hold">
                                  <p:stCondLst>
                                    <p:cond delay="0"/>
                                  </p:stCondLst>
                                  <p:iterate type="el" backwards="0">
                                    <p:tmAbs val="0"/>
                                  </p:iterate>
                                  <p:childTnLst>
                                    <p:set>
                                      <p:cBhvr>
                                        <p:cTn id="35" fill="hold"/>
                                        <p:tgtEl>
                                          <p:spTgt spid="6074"/>
                                        </p:tgtEl>
                                        <p:attrNameLst>
                                          <p:attrName>style.visibility</p:attrName>
                                        </p:attrNameLst>
                                      </p:cBhvr>
                                      <p:to>
                                        <p:strVal val="visible"/>
                                      </p:to>
                                    </p:set>
                                    <p:animEffect filter="dissolve" transition="in">
                                      <p:cBhvr>
                                        <p:cTn id="36" dur="500"/>
                                        <p:tgtEl>
                                          <p:spTgt spid="6074"/>
                                        </p:tgtEl>
                                      </p:cBhvr>
                                    </p:animEffect>
                                  </p:childTnLst>
                                </p:cTn>
                              </p:par>
                            </p:childTnLst>
                          </p:cTn>
                        </p:par>
                      </p:childTnLst>
                    </p:cTn>
                  </p:par>
                  <p:par>
                    <p:cTn id="37" fill="hold">
                      <p:stCondLst>
                        <p:cond delay="indefinite"/>
                      </p:stCondLst>
                      <p:childTnLst>
                        <p:par>
                          <p:cTn id="38" fill="hold">
                            <p:stCondLst>
                              <p:cond delay="0"/>
                            </p:stCondLst>
                            <p:childTnLst>
                              <p:par>
                                <p:cTn id="39" presetClass="entr" nodeType="clickEffect" presetID="9" grpId="7" fill="hold">
                                  <p:stCondLst>
                                    <p:cond delay="0"/>
                                  </p:stCondLst>
                                  <p:iterate type="el" backwards="0">
                                    <p:tmAbs val="0"/>
                                  </p:iterate>
                                  <p:childTnLst>
                                    <p:set>
                                      <p:cBhvr>
                                        <p:cTn id="40" fill="hold"/>
                                        <p:tgtEl>
                                          <p:spTgt spid="6067"/>
                                        </p:tgtEl>
                                        <p:attrNameLst>
                                          <p:attrName>style.visibility</p:attrName>
                                        </p:attrNameLst>
                                      </p:cBhvr>
                                      <p:to>
                                        <p:strVal val="visible"/>
                                      </p:to>
                                    </p:set>
                                    <p:animEffect filter="dissolve" transition="in">
                                      <p:cBhvr>
                                        <p:cTn id="41" dur="500"/>
                                        <p:tgtEl>
                                          <p:spTgt spid="6067"/>
                                        </p:tgtEl>
                                      </p:cBhvr>
                                    </p:animEffect>
                                  </p:childTnLst>
                                </p:cTn>
                              </p:par>
                            </p:childTnLst>
                          </p:cTn>
                        </p:par>
                        <p:par>
                          <p:cTn id="42" fill="hold">
                            <p:stCondLst>
                              <p:cond delay="500"/>
                            </p:stCondLst>
                            <p:childTnLst>
                              <p:par>
                                <p:cTn id="43" presetClass="entr" nodeType="afterEffect" presetID="9" grpId="8" fill="hold">
                                  <p:stCondLst>
                                    <p:cond delay="0"/>
                                  </p:stCondLst>
                                  <p:iterate type="el" backwards="0">
                                    <p:tmAbs val="0"/>
                                  </p:iterate>
                                  <p:childTnLst>
                                    <p:set>
                                      <p:cBhvr>
                                        <p:cTn id="44" fill="hold"/>
                                        <p:tgtEl>
                                          <p:spTgt spid="6077"/>
                                        </p:tgtEl>
                                        <p:attrNameLst>
                                          <p:attrName>style.visibility</p:attrName>
                                        </p:attrNameLst>
                                      </p:cBhvr>
                                      <p:to>
                                        <p:strVal val="visible"/>
                                      </p:to>
                                    </p:set>
                                    <p:animEffect filter="dissolve" transition="in">
                                      <p:cBhvr>
                                        <p:cTn id="45" dur="500"/>
                                        <p:tgtEl>
                                          <p:spTgt spid="6077"/>
                                        </p:tgtEl>
                                      </p:cBhvr>
                                    </p:animEffect>
                                  </p:childTnLst>
                                </p:cTn>
                              </p:par>
                            </p:childTnLst>
                          </p:cTn>
                        </p:par>
                        <p:par>
                          <p:cTn id="46" fill="hold">
                            <p:stCondLst>
                              <p:cond delay="1000"/>
                            </p:stCondLst>
                            <p:childTnLst>
                              <p:par>
                                <p:cTn id="47" presetClass="entr" nodeType="afterEffect" presetID="9" grpId="9" fill="hold">
                                  <p:stCondLst>
                                    <p:cond delay="0"/>
                                  </p:stCondLst>
                                  <p:iterate type="el" backwards="0">
                                    <p:tmAbs val="0"/>
                                  </p:iterate>
                                  <p:childTnLst>
                                    <p:set>
                                      <p:cBhvr>
                                        <p:cTn id="48" fill="hold"/>
                                        <p:tgtEl>
                                          <p:spTgt spid="6052"/>
                                        </p:tgtEl>
                                        <p:attrNameLst>
                                          <p:attrName>style.visibility</p:attrName>
                                        </p:attrNameLst>
                                      </p:cBhvr>
                                      <p:to>
                                        <p:strVal val="visible"/>
                                      </p:to>
                                    </p:set>
                                    <p:animEffect filter="dissolve" transition="in">
                                      <p:cBhvr>
                                        <p:cTn id="49" dur="500"/>
                                        <p:tgtEl>
                                          <p:spTgt spid="6052"/>
                                        </p:tgtEl>
                                      </p:cBhvr>
                                    </p:animEffect>
                                  </p:childTnLst>
                                </p:cTn>
                              </p:par>
                            </p:childTnLst>
                          </p:cTn>
                        </p:par>
                      </p:childTnLst>
                    </p:cTn>
                  </p:par>
                  <p:par>
                    <p:cTn id="50" fill="hold">
                      <p:stCondLst>
                        <p:cond delay="indefinite"/>
                      </p:stCondLst>
                      <p:childTnLst>
                        <p:par>
                          <p:cTn id="51" fill="hold">
                            <p:stCondLst>
                              <p:cond delay="0"/>
                            </p:stCondLst>
                            <p:childTnLst>
                              <p:par>
                                <p:cTn id="52" presetClass="entr" nodeType="clickEffect" presetID="9" grpId="10" fill="hold">
                                  <p:stCondLst>
                                    <p:cond delay="0"/>
                                  </p:stCondLst>
                                  <p:iterate type="el" backwards="0">
                                    <p:tmAbs val="0"/>
                                  </p:iterate>
                                  <p:childTnLst>
                                    <p:set>
                                      <p:cBhvr>
                                        <p:cTn id="53" fill="hold"/>
                                        <p:tgtEl>
                                          <p:spTgt spid="6081"/>
                                        </p:tgtEl>
                                        <p:attrNameLst>
                                          <p:attrName>style.visibility</p:attrName>
                                        </p:attrNameLst>
                                      </p:cBhvr>
                                      <p:to>
                                        <p:strVal val="visible"/>
                                      </p:to>
                                    </p:set>
                                    <p:animEffect filter="dissolve" transition="in">
                                      <p:cBhvr>
                                        <p:cTn id="54" dur="500"/>
                                        <p:tgtEl>
                                          <p:spTgt spid="6081"/>
                                        </p:tgtEl>
                                      </p:cBhvr>
                                    </p:animEffect>
                                  </p:childTnLst>
                                </p:cTn>
                              </p:par>
                            </p:childTnLst>
                          </p:cTn>
                        </p:par>
                        <p:par>
                          <p:cTn id="55" fill="hold">
                            <p:stCondLst>
                              <p:cond delay="500"/>
                            </p:stCondLst>
                            <p:childTnLst>
                              <p:par>
                                <p:cTn id="56" presetClass="entr" nodeType="afterEffect" presetID="9" grpId="11" fill="hold">
                                  <p:stCondLst>
                                    <p:cond delay="0"/>
                                  </p:stCondLst>
                                  <p:iterate type="el" backwards="0">
                                    <p:tmAbs val="0"/>
                                  </p:iterate>
                                  <p:childTnLst>
                                    <p:set>
                                      <p:cBhvr>
                                        <p:cTn id="57" fill="hold"/>
                                        <p:tgtEl>
                                          <p:spTgt spid="6073"/>
                                        </p:tgtEl>
                                        <p:attrNameLst>
                                          <p:attrName>style.visibility</p:attrName>
                                        </p:attrNameLst>
                                      </p:cBhvr>
                                      <p:to>
                                        <p:strVal val="visible"/>
                                      </p:to>
                                    </p:set>
                                    <p:animEffect filter="dissolve" transition="in">
                                      <p:cBhvr>
                                        <p:cTn id="58" dur="500"/>
                                        <p:tgtEl>
                                          <p:spTgt spid="6073"/>
                                        </p:tgtEl>
                                      </p:cBhvr>
                                    </p:animEffect>
                                  </p:childTnLst>
                                </p:cTn>
                              </p:par>
                            </p:childTnLst>
                          </p:cTn>
                        </p:par>
                        <p:par>
                          <p:cTn id="59" fill="hold">
                            <p:stCondLst>
                              <p:cond delay="1000"/>
                            </p:stCondLst>
                            <p:childTnLst>
                              <p:par>
                                <p:cTn id="60" presetClass="entr" nodeType="afterEffect" presetID="9" grpId="12" fill="hold">
                                  <p:stCondLst>
                                    <p:cond delay="0"/>
                                  </p:stCondLst>
                                  <p:iterate type="el" backwards="0">
                                    <p:tmAbs val="0"/>
                                  </p:iterate>
                                  <p:childTnLst>
                                    <p:set>
                                      <p:cBhvr>
                                        <p:cTn id="61" fill="hold"/>
                                        <p:tgtEl>
                                          <p:spTgt spid="6058"/>
                                        </p:tgtEl>
                                        <p:attrNameLst>
                                          <p:attrName>style.visibility</p:attrName>
                                        </p:attrNameLst>
                                      </p:cBhvr>
                                      <p:to>
                                        <p:strVal val="visible"/>
                                      </p:to>
                                    </p:set>
                                    <p:animEffect filter="dissolve" transition="in">
                                      <p:cBhvr>
                                        <p:cTn id="62" dur="500"/>
                                        <p:tgtEl>
                                          <p:spTgt spid="6058"/>
                                        </p:tgtEl>
                                      </p:cBhvr>
                                    </p:animEffect>
                                  </p:childTnLst>
                                </p:cTn>
                              </p:par>
                            </p:childTnLst>
                          </p:cTn>
                        </p:par>
                      </p:childTnLst>
                    </p:cTn>
                  </p:par>
                  <p:par>
                    <p:cTn id="63" fill="hold">
                      <p:stCondLst>
                        <p:cond delay="indefinite"/>
                      </p:stCondLst>
                      <p:childTnLst>
                        <p:par>
                          <p:cTn id="64" fill="hold">
                            <p:stCondLst>
                              <p:cond delay="0"/>
                            </p:stCondLst>
                            <p:childTnLst>
                              <p:par>
                                <p:cTn id="65" presetClass="entr" nodeType="clickEffect" presetID="9" grpId="13" fill="hold">
                                  <p:stCondLst>
                                    <p:cond delay="0"/>
                                  </p:stCondLst>
                                  <p:iterate type="el" backwards="0">
                                    <p:tmAbs val="0"/>
                                  </p:iterate>
                                  <p:childTnLst>
                                    <p:set>
                                      <p:cBhvr>
                                        <p:cTn id="66" fill="hold"/>
                                        <p:tgtEl>
                                          <p:spTgt spid="6080"/>
                                        </p:tgtEl>
                                        <p:attrNameLst>
                                          <p:attrName>style.visibility</p:attrName>
                                        </p:attrNameLst>
                                      </p:cBhvr>
                                      <p:to>
                                        <p:strVal val="visible"/>
                                      </p:to>
                                    </p:set>
                                    <p:animEffect filter="dissolve" transition="in">
                                      <p:cBhvr>
                                        <p:cTn id="67" dur="500"/>
                                        <p:tgtEl>
                                          <p:spTgt spid="6080"/>
                                        </p:tgtEl>
                                      </p:cBhvr>
                                    </p:animEffect>
                                  </p:childTnLst>
                                </p:cTn>
                              </p:par>
                            </p:childTnLst>
                          </p:cTn>
                        </p:par>
                        <p:par>
                          <p:cTn id="68" fill="hold">
                            <p:stCondLst>
                              <p:cond delay="500"/>
                            </p:stCondLst>
                            <p:childTnLst>
                              <p:par>
                                <p:cTn id="69" presetClass="entr" nodeType="afterEffect" presetID="9" grpId="14" fill="hold">
                                  <p:stCondLst>
                                    <p:cond delay="0"/>
                                  </p:stCondLst>
                                  <p:iterate type="el" backwards="0">
                                    <p:tmAbs val="0"/>
                                  </p:iterate>
                                  <p:childTnLst>
                                    <p:set>
                                      <p:cBhvr>
                                        <p:cTn id="70" fill="hold"/>
                                        <p:tgtEl>
                                          <p:spTgt spid="6049"/>
                                        </p:tgtEl>
                                        <p:attrNameLst>
                                          <p:attrName>style.visibility</p:attrName>
                                        </p:attrNameLst>
                                      </p:cBhvr>
                                      <p:to>
                                        <p:strVal val="visible"/>
                                      </p:to>
                                    </p:set>
                                    <p:animEffect filter="dissolve" transition="in">
                                      <p:cBhvr>
                                        <p:cTn id="71" dur="500"/>
                                        <p:tgtEl>
                                          <p:spTgt spid="6049"/>
                                        </p:tgtEl>
                                      </p:cBhvr>
                                    </p:animEffect>
                                  </p:childTnLst>
                                </p:cTn>
                              </p:par>
                            </p:childTnLst>
                          </p:cTn>
                        </p:par>
                      </p:childTnLst>
                    </p:cTn>
                  </p:par>
                  <p:par>
                    <p:cTn id="72" fill="hold">
                      <p:stCondLst>
                        <p:cond delay="indefinite"/>
                      </p:stCondLst>
                      <p:childTnLst>
                        <p:par>
                          <p:cTn id="73" fill="hold">
                            <p:stCondLst>
                              <p:cond delay="0"/>
                            </p:stCondLst>
                            <p:childTnLst>
                              <p:par>
                                <p:cTn id="74" presetClass="entr" nodeType="clickEffect" presetID="9" grpId="15" fill="hold">
                                  <p:stCondLst>
                                    <p:cond delay="0"/>
                                  </p:stCondLst>
                                  <p:iterate type="el" backwards="0">
                                    <p:tmAbs val="0"/>
                                  </p:iterate>
                                  <p:childTnLst>
                                    <p:set>
                                      <p:cBhvr>
                                        <p:cTn id="75" fill="hold"/>
                                        <p:tgtEl>
                                          <p:spTgt spid="6076"/>
                                        </p:tgtEl>
                                        <p:attrNameLst>
                                          <p:attrName>style.visibility</p:attrName>
                                        </p:attrNameLst>
                                      </p:cBhvr>
                                      <p:to>
                                        <p:strVal val="visible"/>
                                      </p:to>
                                    </p:set>
                                    <p:animEffect filter="dissolve" transition="in">
                                      <p:cBhvr>
                                        <p:cTn id="76" dur="500"/>
                                        <p:tgtEl>
                                          <p:spTgt spid="6076"/>
                                        </p:tgtEl>
                                      </p:cBhvr>
                                    </p:animEffect>
                                  </p:childTnLst>
                                </p:cTn>
                              </p:par>
                            </p:childTnLst>
                          </p:cTn>
                        </p:par>
                        <p:par>
                          <p:cTn id="77" fill="hold">
                            <p:stCondLst>
                              <p:cond delay="500"/>
                            </p:stCondLst>
                            <p:childTnLst>
                              <p:par>
                                <p:cTn id="78" presetClass="entr" nodeType="afterEffect" presetID="9" grpId="16" fill="hold">
                                  <p:stCondLst>
                                    <p:cond delay="0"/>
                                  </p:stCondLst>
                                  <p:iterate type="el" backwards="0">
                                    <p:tmAbs val="0"/>
                                  </p:iterate>
                                  <p:childTnLst>
                                    <p:set>
                                      <p:cBhvr>
                                        <p:cTn id="79" fill="hold"/>
                                        <p:tgtEl>
                                          <p:spTgt spid="6075"/>
                                        </p:tgtEl>
                                        <p:attrNameLst>
                                          <p:attrName>style.visibility</p:attrName>
                                        </p:attrNameLst>
                                      </p:cBhvr>
                                      <p:to>
                                        <p:strVal val="visible"/>
                                      </p:to>
                                    </p:set>
                                    <p:animEffect filter="dissolve" transition="in">
                                      <p:cBhvr>
                                        <p:cTn id="80" dur="500"/>
                                        <p:tgtEl>
                                          <p:spTgt spid="6075"/>
                                        </p:tgtEl>
                                      </p:cBhvr>
                                    </p:animEffect>
                                  </p:childTnLst>
                                </p:cTn>
                              </p:par>
                            </p:childTnLst>
                          </p:cTn>
                        </p:par>
                        <p:par>
                          <p:cTn id="81" fill="hold">
                            <p:stCondLst>
                              <p:cond delay="1000"/>
                            </p:stCondLst>
                            <p:childTnLst>
                              <p:par>
                                <p:cTn id="82" presetClass="entr" nodeType="afterEffect" presetID="9" grpId="17" fill="hold">
                                  <p:stCondLst>
                                    <p:cond delay="0"/>
                                  </p:stCondLst>
                                  <p:iterate type="el" backwards="0">
                                    <p:tmAbs val="0"/>
                                  </p:iterate>
                                  <p:childTnLst>
                                    <p:set>
                                      <p:cBhvr>
                                        <p:cTn id="83" fill="hold"/>
                                        <p:tgtEl>
                                          <p:spTgt spid="6055"/>
                                        </p:tgtEl>
                                        <p:attrNameLst>
                                          <p:attrName>style.visibility</p:attrName>
                                        </p:attrNameLst>
                                      </p:cBhvr>
                                      <p:to>
                                        <p:strVal val="visible"/>
                                      </p:to>
                                    </p:set>
                                    <p:animEffect filter="dissolve" transition="in">
                                      <p:cBhvr>
                                        <p:cTn id="84" dur="500"/>
                                        <p:tgtEl>
                                          <p:spTgt spid="6055"/>
                                        </p:tgtEl>
                                      </p:cBhvr>
                                    </p:animEffect>
                                  </p:childTnLst>
                                </p:cTn>
                              </p:par>
                            </p:childTnLst>
                          </p:cTn>
                        </p:par>
                        <p:par>
                          <p:cTn id="85" fill="hold">
                            <p:stCondLst>
                              <p:cond delay="1500"/>
                            </p:stCondLst>
                            <p:childTnLst>
                              <p:par>
                                <p:cTn id="86" presetClass="entr" nodeType="afterEffect" presetID="9" grpId="18" fill="hold">
                                  <p:stCondLst>
                                    <p:cond delay="0"/>
                                  </p:stCondLst>
                                  <p:iterate type="el" backwards="0">
                                    <p:tmAbs val="0"/>
                                  </p:iterate>
                                  <p:childTnLst>
                                    <p:set>
                                      <p:cBhvr>
                                        <p:cTn id="87" fill="hold"/>
                                        <p:tgtEl>
                                          <p:spTgt spid="6064"/>
                                        </p:tgtEl>
                                        <p:attrNameLst>
                                          <p:attrName>style.visibility</p:attrName>
                                        </p:attrNameLst>
                                      </p:cBhvr>
                                      <p:to>
                                        <p:strVal val="visible"/>
                                      </p:to>
                                    </p:set>
                                    <p:animEffect filter="dissolve" transition="in">
                                      <p:cBhvr>
                                        <p:cTn id="88" dur="500"/>
                                        <p:tgtEl>
                                          <p:spTgt spid="6064"/>
                                        </p:tgtEl>
                                      </p:cBhvr>
                                    </p:animEffect>
                                  </p:childTnLst>
                                </p:cTn>
                              </p:par>
                            </p:childTnLst>
                          </p:cTn>
                        </p:par>
                      </p:childTnLst>
                    </p:cTn>
                  </p:par>
                  <p:par>
                    <p:cTn id="89" fill="hold">
                      <p:stCondLst>
                        <p:cond delay="indefinite"/>
                      </p:stCondLst>
                      <p:childTnLst>
                        <p:par>
                          <p:cTn id="90" fill="hold">
                            <p:stCondLst>
                              <p:cond delay="0"/>
                            </p:stCondLst>
                            <p:childTnLst>
                              <p:par>
                                <p:cTn id="91" presetClass="entr" nodeType="clickEffect" presetID="9" grpId="19" fill="hold">
                                  <p:stCondLst>
                                    <p:cond delay="0"/>
                                  </p:stCondLst>
                                  <p:iterate type="el" backwards="0">
                                    <p:tmAbs val="0"/>
                                  </p:iterate>
                                  <p:childTnLst>
                                    <p:set>
                                      <p:cBhvr>
                                        <p:cTn id="92" fill="hold"/>
                                        <p:tgtEl>
                                          <p:spTgt spid="6071"/>
                                        </p:tgtEl>
                                        <p:attrNameLst>
                                          <p:attrName>style.visibility</p:attrName>
                                        </p:attrNameLst>
                                      </p:cBhvr>
                                      <p:to>
                                        <p:strVal val="visible"/>
                                      </p:to>
                                    </p:set>
                                    <p:animEffect filter="dissolve" transition="in">
                                      <p:cBhvr>
                                        <p:cTn id="93" dur="500"/>
                                        <p:tgtEl>
                                          <p:spTgt spid="6071"/>
                                        </p:tgtEl>
                                      </p:cBhvr>
                                    </p:animEffect>
                                  </p:childTnLst>
                                </p:cTn>
                              </p:par>
                            </p:childTnLst>
                          </p:cTn>
                        </p:par>
                      </p:childTnLst>
                    </p:cTn>
                  </p:par>
                  <p:par>
                    <p:cTn id="94" fill="hold">
                      <p:stCondLst>
                        <p:cond delay="indefinite"/>
                      </p:stCondLst>
                      <p:childTnLst>
                        <p:par>
                          <p:cTn id="95" fill="hold">
                            <p:stCondLst>
                              <p:cond delay="0"/>
                            </p:stCondLst>
                            <p:childTnLst>
                              <p:par>
                                <p:cTn id="96" presetClass="entr" nodeType="clickEffect" presetID="9" grpId="20" fill="hold">
                                  <p:stCondLst>
                                    <p:cond delay="0"/>
                                  </p:stCondLst>
                                  <p:iterate type="el" backwards="0">
                                    <p:tmAbs val="0"/>
                                  </p:iterate>
                                  <p:childTnLst>
                                    <p:set>
                                      <p:cBhvr>
                                        <p:cTn id="97" fill="hold"/>
                                        <p:tgtEl>
                                          <p:spTgt spid="6046"/>
                                        </p:tgtEl>
                                        <p:attrNameLst>
                                          <p:attrName>style.visibility</p:attrName>
                                        </p:attrNameLst>
                                      </p:cBhvr>
                                      <p:to>
                                        <p:strVal val="visible"/>
                                      </p:to>
                                    </p:set>
                                    <p:animEffect filter="dissolve" transition="in">
                                      <p:cBhvr>
                                        <p:cTn id="98" dur="500"/>
                                        <p:tgtEl>
                                          <p:spTgt spid="6046"/>
                                        </p:tgtEl>
                                      </p:cBhvr>
                                    </p:animEffect>
                                  </p:childTnLst>
                                </p:cTn>
                              </p:par>
                            </p:childTnLst>
                          </p:cTn>
                        </p:par>
                      </p:childTnLst>
                    </p:cTn>
                  </p:par>
                  <p:par>
                    <p:cTn id="99" fill="hold">
                      <p:stCondLst>
                        <p:cond delay="indefinite"/>
                      </p:stCondLst>
                      <p:childTnLst>
                        <p:par>
                          <p:cTn id="100" fill="hold">
                            <p:stCondLst>
                              <p:cond delay="0"/>
                            </p:stCondLst>
                            <p:childTnLst>
                              <p:par>
                                <p:cTn id="101" presetClass="entr" nodeType="clickEffect" presetID="9" grpId="21" fill="hold">
                                  <p:stCondLst>
                                    <p:cond delay="0"/>
                                  </p:stCondLst>
                                  <p:iterate type="el" backwards="0">
                                    <p:tmAbs val="0"/>
                                  </p:iterate>
                                  <p:childTnLst>
                                    <p:set>
                                      <p:cBhvr>
                                        <p:cTn id="102" fill="hold"/>
                                        <p:tgtEl>
                                          <p:spTgt spid="6072"/>
                                        </p:tgtEl>
                                        <p:attrNameLst>
                                          <p:attrName>style.visibility</p:attrName>
                                        </p:attrNameLst>
                                      </p:cBhvr>
                                      <p:to>
                                        <p:strVal val="visible"/>
                                      </p:to>
                                    </p:set>
                                    <p:animEffect filter="dissolve" transition="in">
                                      <p:cBhvr>
                                        <p:cTn id="103" dur="500"/>
                                        <p:tgtEl>
                                          <p:spTgt spid="6072"/>
                                        </p:tgtEl>
                                      </p:cBhvr>
                                    </p:animEffect>
                                  </p:childTnLst>
                                </p:cTn>
                              </p:par>
                            </p:childTnLst>
                          </p:cTn>
                        </p:par>
                      </p:childTnLst>
                    </p:cTn>
                  </p:par>
                  <p:par>
                    <p:cTn id="104" fill="hold">
                      <p:stCondLst>
                        <p:cond delay="indefinite"/>
                      </p:stCondLst>
                      <p:childTnLst>
                        <p:par>
                          <p:cTn id="105" fill="hold">
                            <p:stCondLst>
                              <p:cond delay="0"/>
                            </p:stCondLst>
                            <p:childTnLst>
                              <p:par>
                                <p:cTn id="106" presetClass="entr" nodeType="clickEffect" presetSubtype="8" presetID="22" grpId="22" fill="hold">
                                  <p:stCondLst>
                                    <p:cond delay="0"/>
                                  </p:stCondLst>
                                  <p:iterate type="el" backwards="0">
                                    <p:tmAbs val="0"/>
                                  </p:iterate>
                                  <p:childTnLst>
                                    <p:set>
                                      <p:cBhvr>
                                        <p:cTn id="107" fill="hold"/>
                                        <p:tgtEl>
                                          <p:spTgt spid="6083"/>
                                        </p:tgtEl>
                                        <p:attrNameLst>
                                          <p:attrName>style.visibility</p:attrName>
                                        </p:attrNameLst>
                                      </p:cBhvr>
                                      <p:to>
                                        <p:strVal val="visible"/>
                                      </p:to>
                                    </p:set>
                                    <p:animEffect filter="wipe(left)" transition="in">
                                      <p:cBhvr>
                                        <p:cTn id="108" dur="500"/>
                                        <p:tgtEl>
                                          <p:spTgt spid="6083"/>
                                        </p:tgtEl>
                                      </p:cBhvr>
                                    </p:animEffect>
                                  </p:childTnLst>
                                </p:cTn>
                              </p:par>
                            </p:childTnLst>
                          </p:cTn>
                        </p:par>
                        <p:par>
                          <p:cTn id="109" fill="hold">
                            <p:stCondLst>
                              <p:cond delay="500"/>
                            </p:stCondLst>
                            <p:childTnLst>
                              <p:par>
                                <p:cTn id="110" presetClass="entr" nodeType="afterEffect" presetSubtype="8" presetID="22" grpId="23" fill="hold">
                                  <p:stCondLst>
                                    <p:cond delay="0"/>
                                  </p:stCondLst>
                                  <p:iterate type="el" backwards="0">
                                    <p:tmAbs val="0"/>
                                  </p:iterate>
                                  <p:childTnLst>
                                    <p:set>
                                      <p:cBhvr>
                                        <p:cTn id="111" fill="hold"/>
                                        <p:tgtEl>
                                          <p:spTgt spid="6082"/>
                                        </p:tgtEl>
                                        <p:attrNameLst>
                                          <p:attrName>style.visibility</p:attrName>
                                        </p:attrNameLst>
                                      </p:cBhvr>
                                      <p:to>
                                        <p:strVal val="visible"/>
                                      </p:to>
                                    </p:set>
                                    <p:animEffect filter="wipe(left)" transition="in">
                                      <p:cBhvr>
                                        <p:cTn id="112" dur="500"/>
                                        <p:tgtEl>
                                          <p:spTgt spid="6082"/>
                                        </p:tgtEl>
                                      </p:cBhvr>
                                    </p:animEffect>
                                  </p:childTnLst>
                                </p:cTn>
                              </p:par>
                            </p:childTnLst>
                          </p:cTn>
                        </p:par>
                      </p:childTnLst>
                    </p:cTn>
                  </p:par>
                  <p:par>
                    <p:cTn id="113" fill="hold">
                      <p:stCondLst>
                        <p:cond delay="indefinite"/>
                      </p:stCondLst>
                      <p:childTnLst>
                        <p:par>
                          <p:cTn id="114" fill="hold">
                            <p:stCondLst>
                              <p:cond delay="0"/>
                            </p:stCondLst>
                            <p:childTnLst>
                              <p:par>
                                <p:cTn id="115" presetClass="entr" nodeType="clickEffect" presetID="9" grpId="24" fill="hold">
                                  <p:stCondLst>
                                    <p:cond delay="0"/>
                                  </p:stCondLst>
                                  <p:iterate type="el" backwards="0">
                                    <p:tmAbs val="0"/>
                                  </p:iterate>
                                  <p:childTnLst>
                                    <p:set>
                                      <p:cBhvr>
                                        <p:cTn id="116" fill="hold"/>
                                        <p:tgtEl>
                                          <p:spTgt spid="6084"/>
                                        </p:tgtEl>
                                        <p:attrNameLst>
                                          <p:attrName>style.visibility</p:attrName>
                                        </p:attrNameLst>
                                      </p:cBhvr>
                                      <p:to>
                                        <p:strVal val="visible"/>
                                      </p:to>
                                    </p:set>
                                    <p:animEffect filter="dissolve" transition="in">
                                      <p:cBhvr>
                                        <p:cTn id="117" dur="500"/>
                                        <p:tgtEl>
                                          <p:spTgt spid="6084"/>
                                        </p:tgtEl>
                                      </p:cBhvr>
                                    </p:animEffect>
                                  </p:childTnLst>
                                </p:cTn>
                              </p:par>
                            </p:childTnLst>
                          </p:cTn>
                        </p:par>
                        <p:par>
                          <p:cTn id="118" fill="hold">
                            <p:stCondLst>
                              <p:cond delay="500"/>
                            </p:stCondLst>
                            <p:childTnLst>
                              <p:par>
                                <p:cTn id="119" presetClass="entr" nodeType="afterEffect" presetID="9" grpId="25" fill="hold">
                                  <p:stCondLst>
                                    <p:cond delay="0"/>
                                  </p:stCondLst>
                                  <p:iterate type="el" backwards="0">
                                    <p:tmAbs val="0"/>
                                  </p:iterate>
                                  <p:childTnLst>
                                    <p:set>
                                      <p:cBhvr>
                                        <p:cTn id="120" fill="hold"/>
                                        <p:tgtEl>
                                          <p:spTgt spid="6086"/>
                                        </p:tgtEl>
                                        <p:attrNameLst>
                                          <p:attrName>style.visibility</p:attrName>
                                        </p:attrNameLst>
                                      </p:cBhvr>
                                      <p:to>
                                        <p:strVal val="visible"/>
                                      </p:to>
                                    </p:set>
                                    <p:animEffect filter="dissolve" transition="in">
                                      <p:cBhvr>
                                        <p:cTn id="121" dur="500"/>
                                        <p:tgtEl>
                                          <p:spTgt spid="6086"/>
                                        </p:tgtEl>
                                      </p:cBhvr>
                                    </p:animEffect>
                                  </p:childTnLst>
                                </p:cTn>
                              </p:par>
                            </p:childTnLst>
                          </p:cTn>
                        </p:par>
                        <p:par>
                          <p:cTn id="122" fill="hold">
                            <p:stCondLst>
                              <p:cond delay="1000"/>
                            </p:stCondLst>
                            <p:childTnLst>
                              <p:par>
                                <p:cTn id="123" presetClass="entr" nodeType="afterEffect" presetID="9" grpId="26" fill="hold">
                                  <p:stCondLst>
                                    <p:cond delay="0"/>
                                  </p:stCondLst>
                                  <p:iterate type="el" backwards="0">
                                    <p:tmAbs val="0"/>
                                  </p:iterate>
                                  <p:childTnLst>
                                    <p:set>
                                      <p:cBhvr>
                                        <p:cTn id="124" fill="hold"/>
                                        <p:tgtEl>
                                          <p:spTgt spid="6088"/>
                                        </p:tgtEl>
                                        <p:attrNameLst>
                                          <p:attrName>style.visibility</p:attrName>
                                        </p:attrNameLst>
                                      </p:cBhvr>
                                      <p:to>
                                        <p:strVal val="visible"/>
                                      </p:to>
                                    </p:set>
                                    <p:animEffect filter="dissolve" transition="in">
                                      <p:cBhvr>
                                        <p:cTn id="125" dur="500"/>
                                        <p:tgtEl>
                                          <p:spTgt spid="6088"/>
                                        </p:tgtEl>
                                      </p:cBhvr>
                                    </p:animEffect>
                                  </p:childTnLst>
                                </p:cTn>
                              </p:par>
                            </p:childTnLst>
                          </p:cTn>
                        </p:par>
                      </p:childTnLst>
                    </p:cTn>
                  </p:par>
                  <p:par>
                    <p:cTn id="126" fill="hold">
                      <p:stCondLst>
                        <p:cond delay="indefinite"/>
                      </p:stCondLst>
                      <p:childTnLst>
                        <p:par>
                          <p:cTn id="127" fill="hold">
                            <p:stCondLst>
                              <p:cond delay="0"/>
                            </p:stCondLst>
                            <p:childTnLst>
                              <p:par>
                                <p:cTn id="128" presetClass="entr" nodeType="clickEffect" presetID="9" grpId="27" fill="hold">
                                  <p:stCondLst>
                                    <p:cond delay="0"/>
                                  </p:stCondLst>
                                  <p:iterate type="el" backwards="0">
                                    <p:tmAbs val="0"/>
                                  </p:iterate>
                                  <p:childTnLst>
                                    <p:set>
                                      <p:cBhvr>
                                        <p:cTn id="129" fill="hold"/>
                                        <p:tgtEl>
                                          <p:spTgt spid="6089"/>
                                        </p:tgtEl>
                                        <p:attrNameLst>
                                          <p:attrName>style.visibility</p:attrName>
                                        </p:attrNameLst>
                                      </p:cBhvr>
                                      <p:to>
                                        <p:strVal val="visible"/>
                                      </p:to>
                                    </p:set>
                                    <p:animEffect filter="dissolve" transition="in">
                                      <p:cBhvr>
                                        <p:cTn id="130" dur="500"/>
                                        <p:tgtEl>
                                          <p:spTgt spid="6089"/>
                                        </p:tgtEl>
                                      </p:cBhvr>
                                    </p:animEffect>
                                  </p:childTnLst>
                                </p:cTn>
                              </p:par>
                            </p:childTnLst>
                          </p:cTn>
                        </p:par>
                        <p:par>
                          <p:cTn id="131" fill="hold">
                            <p:stCondLst>
                              <p:cond delay="500"/>
                            </p:stCondLst>
                            <p:childTnLst>
                              <p:par>
                                <p:cTn id="132" presetClass="entr" nodeType="afterEffect" presetID="9" grpId="28" fill="hold">
                                  <p:stCondLst>
                                    <p:cond delay="0"/>
                                  </p:stCondLst>
                                  <p:iterate type="el" backwards="0">
                                    <p:tmAbs val="0"/>
                                  </p:iterate>
                                  <p:childTnLst>
                                    <p:set>
                                      <p:cBhvr>
                                        <p:cTn id="133" fill="hold"/>
                                        <p:tgtEl>
                                          <p:spTgt spid="6087"/>
                                        </p:tgtEl>
                                        <p:attrNameLst>
                                          <p:attrName>style.visibility</p:attrName>
                                        </p:attrNameLst>
                                      </p:cBhvr>
                                      <p:to>
                                        <p:strVal val="visible"/>
                                      </p:to>
                                    </p:set>
                                    <p:animEffect filter="dissolve" transition="in">
                                      <p:cBhvr>
                                        <p:cTn id="134" dur="500"/>
                                        <p:tgtEl>
                                          <p:spTgt spid="6087"/>
                                        </p:tgtEl>
                                      </p:cBhvr>
                                    </p:animEffect>
                                  </p:childTnLst>
                                </p:cTn>
                              </p:par>
                            </p:childTnLst>
                          </p:cTn>
                        </p:par>
                        <p:par>
                          <p:cTn id="135" fill="hold">
                            <p:stCondLst>
                              <p:cond delay="1000"/>
                            </p:stCondLst>
                            <p:childTnLst>
                              <p:par>
                                <p:cTn id="136" presetClass="entr" nodeType="afterEffect" presetID="9" grpId="29" fill="hold">
                                  <p:stCondLst>
                                    <p:cond delay="0"/>
                                  </p:stCondLst>
                                  <p:iterate type="el" backwards="0">
                                    <p:tmAbs val="0"/>
                                  </p:iterate>
                                  <p:childTnLst>
                                    <p:set>
                                      <p:cBhvr>
                                        <p:cTn id="137" fill="hold"/>
                                        <p:tgtEl>
                                          <p:spTgt spid="6085"/>
                                        </p:tgtEl>
                                        <p:attrNameLst>
                                          <p:attrName>style.visibility</p:attrName>
                                        </p:attrNameLst>
                                      </p:cBhvr>
                                      <p:to>
                                        <p:strVal val="visible"/>
                                      </p:to>
                                    </p:set>
                                    <p:animEffect filter="dissolve" transition="in">
                                      <p:cBhvr>
                                        <p:cTn id="138" dur="500"/>
                                        <p:tgtEl>
                                          <p:spTgt spid="6085"/>
                                        </p:tgtEl>
                                      </p:cBhvr>
                                    </p:animEffect>
                                  </p:childTnLst>
                                </p:cTn>
                              </p:par>
                            </p:childTnLst>
                          </p:cTn>
                        </p:par>
                      </p:childTnLst>
                    </p:cTn>
                  </p:par>
                  <p:par>
                    <p:cTn id="139" fill="hold">
                      <p:stCondLst>
                        <p:cond delay="indefinite"/>
                      </p:stCondLst>
                      <p:childTnLst>
                        <p:par>
                          <p:cTn id="140" fill="hold">
                            <p:stCondLst>
                              <p:cond delay="0"/>
                            </p:stCondLst>
                            <p:childTnLst>
                              <p:par>
                                <p:cTn id="141" presetClass="entr" nodeType="clickEffect" presetSubtype="8" presetID="22" grpId="30" fill="hold">
                                  <p:stCondLst>
                                    <p:cond delay="0"/>
                                  </p:stCondLst>
                                  <p:iterate type="el" backwards="0">
                                    <p:tmAbs val="0"/>
                                  </p:iterate>
                                  <p:childTnLst>
                                    <p:set>
                                      <p:cBhvr>
                                        <p:cTn id="142" fill="hold"/>
                                        <p:tgtEl>
                                          <p:spTgt spid="6091"/>
                                        </p:tgtEl>
                                        <p:attrNameLst>
                                          <p:attrName>style.visibility</p:attrName>
                                        </p:attrNameLst>
                                      </p:cBhvr>
                                      <p:to>
                                        <p:strVal val="visible"/>
                                      </p:to>
                                    </p:set>
                                    <p:animEffect filter="wipe(left)" transition="in">
                                      <p:cBhvr>
                                        <p:cTn id="143" dur="500"/>
                                        <p:tgtEl>
                                          <p:spTgt spid="6091"/>
                                        </p:tgtEl>
                                      </p:cBhvr>
                                    </p:animEffect>
                                  </p:childTnLst>
                                </p:cTn>
                              </p:par>
                            </p:childTnLst>
                          </p:cTn>
                        </p:par>
                        <p:par>
                          <p:cTn id="144" fill="hold">
                            <p:stCondLst>
                              <p:cond delay="500"/>
                            </p:stCondLst>
                            <p:childTnLst>
                              <p:par>
                                <p:cTn id="145" presetClass="entr" nodeType="afterEffect" presetSubtype="8" presetID="22" grpId="31" fill="hold">
                                  <p:stCondLst>
                                    <p:cond delay="0"/>
                                  </p:stCondLst>
                                  <p:iterate type="el" backwards="0">
                                    <p:tmAbs val="0"/>
                                  </p:iterate>
                                  <p:childTnLst>
                                    <p:set>
                                      <p:cBhvr>
                                        <p:cTn id="146" fill="hold"/>
                                        <p:tgtEl>
                                          <p:spTgt spid="6090"/>
                                        </p:tgtEl>
                                        <p:attrNameLst>
                                          <p:attrName>style.visibility</p:attrName>
                                        </p:attrNameLst>
                                      </p:cBhvr>
                                      <p:to>
                                        <p:strVal val="visible"/>
                                      </p:to>
                                    </p:set>
                                    <p:animEffect filter="wipe(left)" transition="in">
                                      <p:cBhvr>
                                        <p:cTn id="147" dur="500"/>
                                        <p:tgtEl>
                                          <p:spTgt spid="6090"/>
                                        </p:tgtEl>
                                      </p:cBhvr>
                                    </p:animEffect>
                                  </p:childTnLst>
                                </p:cTn>
                              </p:par>
                            </p:childTnLst>
                          </p:cTn>
                        </p:par>
                      </p:childTnLst>
                    </p:cTn>
                  </p:par>
                  <p:par>
                    <p:cTn id="148" fill="hold">
                      <p:stCondLst>
                        <p:cond delay="indefinite"/>
                      </p:stCondLst>
                      <p:childTnLst>
                        <p:par>
                          <p:cTn id="149" fill="hold">
                            <p:stCondLst>
                              <p:cond delay="0"/>
                            </p:stCondLst>
                            <p:childTnLst>
                              <p:par>
                                <p:cTn id="150" presetClass="entr" nodeType="clickEffect" presetSubtype="8" presetID="22" grpId="32" fill="hold">
                                  <p:stCondLst>
                                    <p:cond delay="0"/>
                                  </p:stCondLst>
                                  <p:iterate type="el" backwards="0">
                                    <p:tmAbs val="0"/>
                                  </p:iterate>
                                  <p:childTnLst>
                                    <p:set>
                                      <p:cBhvr>
                                        <p:cTn id="151" fill="hold"/>
                                        <p:tgtEl>
                                          <p:spTgt spid="6093"/>
                                        </p:tgtEl>
                                        <p:attrNameLst>
                                          <p:attrName>style.visibility</p:attrName>
                                        </p:attrNameLst>
                                      </p:cBhvr>
                                      <p:to>
                                        <p:strVal val="visible"/>
                                      </p:to>
                                    </p:set>
                                    <p:animEffect filter="wipe(left)" transition="in">
                                      <p:cBhvr>
                                        <p:cTn id="152" dur="500"/>
                                        <p:tgtEl>
                                          <p:spTgt spid="6093"/>
                                        </p:tgtEl>
                                      </p:cBhvr>
                                    </p:animEffect>
                                  </p:childTnLst>
                                </p:cTn>
                              </p:par>
                            </p:childTnLst>
                          </p:cTn>
                        </p:par>
                        <p:par>
                          <p:cTn id="153" fill="hold">
                            <p:stCondLst>
                              <p:cond delay="500"/>
                            </p:stCondLst>
                            <p:childTnLst>
                              <p:par>
                                <p:cTn id="154" presetClass="entr" nodeType="afterEffect" presetSubtype="8" presetID="22" grpId="33" fill="hold">
                                  <p:stCondLst>
                                    <p:cond delay="0"/>
                                  </p:stCondLst>
                                  <p:iterate type="el" backwards="0">
                                    <p:tmAbs val="0"/>
                                  </p:iterate>
                                  <p:childTnLst>
                                    <p:set>
                                      <p:cBhvr>
                                        <p:cTn id="155" fill="hold"/>
                                        <p:tgtEl>
                                          <p:spTgt spid="6092"/>
                                        </p:tgtEl>
                                        <p:attrNameLst>
                                          <p:attrName>style.visibility</p:attrName>
                                        </p:attrNameLst>
                                      </p:cBhvr>
                                      <p:to>
                                        <p:strVal val="visible"/>
                                      </p:to>
                                    </p:set>
                                    <p:animEffect filter="wipe(left)" transition="in">
                                      <p:cBhvr>
                                        <p:cTn id="156" dur="500"/>
                                        <p:tgtEl>
                                          <p:spTgt spid="6092"/>
                                        </p:tgtEl>
                                      </p:cBhvr>
                                    </p:animEffect>
                                  </p:childTnLst>
                                </p:cTn>
                              </p:par>
                            </p:childTnLst>
                          </p:cTn>
                        </p:par>
                      </p:childTnLst>
                    </p:cTn>
                  </p:par>
                  <p:par>
                    <p:cTn id="157" fill="hold">
                      <p:stCondLst>
                        <p:cond delay="indefinite"/>
                      </p:stCondLst>
                      <p:childTnLst>
                        <p:par>
                          <p:cTn id="158" fill="hold">
                            <p:stCondLst>
                              <p:cond delay="0"/>
                            </p:stCondLst>
                            <p:childTnLst>
                              <p:par>
                                <p:cTn id="159" presetClass="entr" nodeType="clickEffect" presetSubtype="8" presetID="22" grpId="34" fill="hold">
                                  <p:stCondLst>
                                    <p:cond delay="0"/>
                                  </p:stCondLst>
                                  <p:iterate type="el" backwards="0">
                                    <p:tmAbs val="0"/>
                                  </p:iterate>
                                  <p:childTnLst>
                                    <p:set>
                                      <p:cBhvr>
                                        <p:cTn id="160" fill="hold"/>
                                        <p:tgtEl>
                                          <p:spTgt spid="6095"/>
                                        </p:tgtEl>
                                        <p:attrNameLst>
                                          <p:attrName>style.visibility</p:attrName>
                                        </p:attrNameLst>
                                      </p:cBhvr>
                                      <p:to>
                                        <p:strVal val="visible"/>
                                      </p:to>
                                    </p:set>
                                    <p:animEffect filter="wipe(left)" transition="in">
                                      <p:cBhvr>
                                        <p:cTn id="161" dur="500"/>
                                        <p:tgtEl>
                                          <p:spTgt spid="6095"/>
                                        </p:tgtEl>
                                      </p:cBhvr>
                                    </p:animEffect>
                                  </p:childTnLst>
                                </p:cTn>
                              </p:par>
                            </p:childTnLst>
                          </p:cTn>
                        </p:par>
                        <p:par>
                          <p:cTn id="162" fill="hold">
                            <p:stCondLst>
                              <p:cond delay="500"/>
                            </p:stCondLst>
                            <p:childTnLst>
                              <p:par>
                                <p:cTn id="163" presetClass="entr" nodeType="afterEffect" presetSubtype="8" presetID="22" grpId="35" fill="hold">
                                  <p:stCondLst>
                                    <p:cond delay="0"/>
                                  </p:stCondLst>
                                  <p:iterate type="el" backwards="0">
                                    <p:tmAbs val="0"/>
                                  </p:iterate>
                                  <p:childTnLst>
                                    <p:set>
                                      <p:cBhvr>
                                        <p:cTn id="164" fill="hold"/>
                                        <p:tgtEl>
                                          <p:spTgt spid="6094"/>
                                        </p:tgtEl>
                                        <p:attrNameLst>
                                          <p:attrName>style.visibility</p:attrName>
                                        </p:attrNameLst>
                                      </p:cBhvr>
                                      <p:to>
                                        <p:strVal val="visible"/>
                                      </p:to>
                                    </p:set>
                                    <p:animEffect filter="wipe(left)" transition="in">
                                      <p:cBhvr>
                                        <p:cTn id="165" dur="500"/>
                                        <p:tgtEl>
                                          <p:spTgt spid="609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085" grpId="29"/>
      <p:bldP build="p" bldLvl="1" animBg="1" rev="0" advAuto="0" spid="6026" grpId="1"/>
      <p:bldP build="whole" bldLvl="1" animBg="1" rev="0" advAuto="0" spid="6087" grpId="28"/>
      <p:bldP build="whole" bldLvl="1" animBg="1" rev="0" advAuto="0" spid="6086" grpId="25"/>
      <p:bldP build="whole" bldLvl="1" animBg="1" rev="0" advAuto="0" spid="6071" grpId="19"/>
      <p:bldP build="whole" bldLvl="1" animBg="1" rev="0" advAuto="0" spid="6080" grpId="13"/>
      <p:bldP build="whole" bldLvl="1" animBg="1" rev="0" advAuto="0" spid="6075" grpId="16"/>
      <p:bldP build="whole" bldLvl="1" animBg="1" rev="0" advAuto="0" spid="6061" grpId="4"/>
      <p:bldP build="whole" bldLvl="1" animBg="1" rev="0" advAuto="0" spid="6052" grpId="9"/>
      <p:bldP build="whole" bldLvl="1" animBg="1" rev="0" advAuto="0" spid="6077" grpId="8"/>
      <p:bldP build="whole" bldLvl="1" animBg="1" rev="0" advAuto="0" spid="6090" grpId="31"/>
      <p:bldP build="whole" bldLvl="1" animBg="1" rev="0" advAuto="0" spid="6091" grpId="30"/>
      <p:bldP build="whole" bldLvl="1" animBg="1" rev="0" advAuto="0" spid="6076" grpId="15"/>
      <p:bldP build="whole" bldLvl="1" animBg="1" rev="0" advAuto="0" spid="6082" grpId="23"/>
      <p:bldP build="whole" bldLvl="1" animBg="1" rev="0" advAuto="0" spid="6073" grpId="11"/>
      <p:bldP build="whole" bldLvl="1" animBg="1" rev="0" advAuto="0" spid="6043" grpId="3"/>
      <p:bldP build="whole" bldLvl="1" animBg="1" rev="0" advAuto="0" spid="6088" grpId="26"/>
      <p:bldP build="whole" bldLvl="1" animBg="1" rev="0" advAuto="0" spid="6074" grpId="6"/>
      <p:bldP build="whole" bldLvl="1" animBg="1" rev="0" advAuto="0" spid="6067" grpId="7"/>
      <p:bldP build="whole" bldLvl="1" animBg="1" rev="0" advAuto="0" spid="6092" grpId="33"/>
      <p:bldP build="whole" bldLvl="1" animBg="1" rev="0" advAuto="0" spid="6046" grpId="20"/>
      <p:bldP build="whole" bldLvl="1" animBg="1" rev="0" advAuto="0" spid="6084" grpId="24"/>
      <p:bldP build="whole" bldLvl="1" animBg="1" rev="0" advAuto="0" spid="6049" grpId="14"/>
      <p:bldP build="whole" bldLvl="1" animBg="1" rev="0" advAuto="0" spid="6070" grpId="5"/>
      <p:bldP build="whole" bldLvl="1" animBg="1" rev="0" advAuto="0" spid="6081" grpId="10"/>
      <p:bldP build="whole" bldLvl="1" animBg="1" rev="0" advAuto="0" spid="6089" grpId="27"/>
      <p:bldP build="whole" bldLvl="1" animBg="1" rev="0" advAuto="0" spid="6072" grpId="21"/>
      <p:bldP build="whole" bldLvl="1" animBg="1" rev="0" advAuto="0" spid="6055" grpId="17"/>
      <p:bldP build="p" bldLvl="1" animBg="1" rev="0" advAuto="0" spid="6027" grpId="2"/>
      <p:bldP build="whole" bldLvl="1" animBg="1" rev="0" advAuto="0" spid="6094" grpId="35"/>
      <p:bldP build="whole" bldLvl="1" animBg="1" rev="0" advAuto="0" spid="6064" grpId="18"/>
      <p:bldP build="whole" bldLvl="1" animBg="1" rev="0" advAuto="0" spid="6058" grpId="12"/>
      <p:bldP build="whole" bldLvl="1" animBg="1" rev="0" advAuto="0" spid="6095" grpId="34"/>
      <p:bldP build="whole" bldLvl="1" animBg="1" rev="0" advAuto="0" spid="6093" grpId="32"/>
      <p:bldP build="whole" bldLvl="1" animBg="1" rev="0" advAuto="0" spid="6083" grpId="22"/>
    </p:bldLst>
  </p:timing>
</p:sld>
</file>

<file path=ppt/slides/slide95.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097" name="Shape 6097"/>
          <p:cNvSpPr/>
          <p:nvPr>
            <p:ph type="body" sz="quarter" idx="1"/>
          </p:nvPr>
        </p:nvSpPr>
        <p:spPr>
          <a:prstGeom prst="rect">
            <a:avLst/>
          </a:prstGeom>
        </p:spPr>
        <p:txBody>
          <a:bodyPr/>
          <a:lstStyle/>
          <a:p>
            <a:pPr/>
            <a:r>
              <a:t>Creative Balloon Chart</a:t>
            </a:r>
          </a:p>
        </p:txBody>
      </p:sp>
      <p:sp>
        <p:nvSpPr>
          <p:cNvPr id="6098" name="Shape 609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099" name="Shape 609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6100" name="Shape 6100"/>
          <p:cNvSpPr/>
          <p:nvPr/>
        </p:nvSpPr>
        <p:spPr>
          <a:xfrm flipH="1">
            <a:off x="2584935" y="4885971"/>
            <a:ext cx="1" cy="1489945"/>
          </a:xfrm>
          <a:prstGeom prst="line">
            <a:avLst/>
          </a:prstGeom>
          <a:ln w="12700">
            <a:solidFill>
              <a:srgbClr val="BFBFBF"/>
            </a:solidFill>
            <a:miter/>
          </a:ln>
        </p:spPr>
        <p:txBody>
          <a:bodyPr lIns="45719" rIns="45719"/>
          <a:lstStyle/>
          <a:p>
            <a:pPr/>
          </a:p>
        </p:txBody>
      </p:sp>
      <p:sp>
        <p:nvSpPr>
          <p:cNvPr id="6101" name="Shape 6101"/>
          <p:cNvSpPr/>
          <p:nvPr/>
        </p:nvSpPr>
        <p:spPr>
          <a:xfrm flipH="1">
            <a:off x="3289022" y="3835067"/>
            <a:ext cx="1" cy="2692242"/>
          </a:xfrm>
          <a:prstGeom prst="line">
            <a:avLst/>
          </a:prstGeom>
          <a:ln w="12700">
            <a:solidFill>
              <a:srgbClr val="BFBFBF"/>
            </a:solidFill>
            <a:miter/>
          </a:ln>
        </p:spPr>
        <p:txBody>
          <a:bodyPr lIns="45719" rIns="45719"/>
          <a:lstStyle/>
          <a:p>
            <a:pPr/>
          </a:p>
        </p:txBody>
      </p:sp>
      <p:sp>
        <p:nvSpPr>
          <p:cNvPr id="6102" name="Shape 6102"/>
          <p:cNvSpPr/>
          <p:nvPr/>
        </p:nvSpPr>
        <p:spPr>
          <a:xfrm flipH="1">
            <a:off x="3992284" y="4807833"/>
            <a:ext cx="827" cy="1568083"/>
          </a:xfrm>
          <a:prstGeom prst="line">
            <a:avLst/>
          </a:prstGeom>
          <a:ln w="12700">
            <a:solidFill>
              <a:srgbClr val="BFBFBF"/>
            </a:solidFill>
            <a:miter/>
          </a:ln>
        </p:spPr>
        <p:txBody>
          <a:bodyPr lIns="45719" rIns="45719"/>
          <a:lstStyle/>
          <a:p>
            <a:pPr/>
          </a:p>
        </p:txBody>
      </p:sp>
      <p:sp>
        <p:nvSpPr>
          <p:cNvPr id="6103" name="Shape 6103"/>
          <p:cNvSpPr/>
          <p:nvPr/>
        </p:nvSpPr>
        <p:spPr>
          <a:xfrm>
            <a:off x="4697198" y="5249326"/>
            <a:ext cx="1" cy="1046972"/>
          </a:xfrm>
          <a:prstGeom prst="line">
            <a:avLst/>
          </a:prstGeom>
          <a:ln w="12700">
            <a:solidFill>
              <a:srgbClr val="BFBFBF"/>
            </a:solidFill>
            <a:miter/>
          </a:ln>
        </p:spPr>
        <p:txBody>
          <a:bodyPr lIns="45719" rIns="45719"/>
          <a:lstStyle/>
          <a:p>
            <a:pPr/>
          </a:p>
        </p:txBody>
      </p:sp>
      <p:sp>
        <p:nvSpPr>
          <p:cNvPr id="6104" name="Shape 6104"/>
          <p:cNvSpPr/>
          <p:nvPr/>
        </p:nvSpPr>
        <p:spPr>
          <a:xfrm flipH="1">
            <a:off x="5401284" y="3228722"/>
            <a:ext cx="9414" cy="2783761"/>
          </a:xfrm>
          <a:prstGeom prst="line">
            <a:avLst/>
          </a:prstGeom>
          <a:ln w="12700">
            <a:solidFill>
              <a:srgbClr val="BFBFBF"/>
            </a:solidFill>
            <a:miter/>
          </a:ln>
        </p:spPr>
        <p:txBody>
          <a:bodyPr lIns="45719" rIns="45719"/>
          <a:lstStyle/>
          <a:p>
            <a:pPr/>
          </a:p>
        </p:txBody>
      </p:sp>
      <p:sp>
        <p:nvSpPr>
          <p:cNvPr id="6105" name="Shape 6105"/>
          <p:cNvSpPr/>
          <p:nvPr/>
        </p:nvSpPr>
        <p:spPr>
          <a:xfrm flipH="1">
            <a:off x="6105372" y="4418503"/>
            <a:ext cx="1" cy="2291617"/>
          </a:xfrm>
          <a:prstGeom prst="line">
            <a:avLst/>
          </a:prstGeom>
          <a:ln w="12700">
            <a:solidFill>
              <a:srgbClr val="BFBFBF"/>
            </a:solidFill>
            <a:miter/>
          </a:ln>
        </p:spPr>
        <p:txBody>
          <a:bodyPr lIns="45719" rIns="45719"/>
          <a:lstStyle/>
          <a:p>
            <a:pPr/>
          </a:p>
        </p:txBody>
      </p:sp>
      <p:sp>
        <p:nvSpPr>
          <p:cNvPr id="6106" name="Shape 6106"/>
          <p:cNvSpPr/>
          <p:nvPr/>
        </p:nvSpPr>
        <p:spPr>
          <a:xfrm flipH="1">
            <a:off x="6809460" y="3795774"/>
            <a:ext cx="3" cy="2812272"/>
          </a:xfrm>
          <a:prstGeom prst="line">
            <a:avLst/>
          </a:prstGeom>
          <a:ln w="12700">
            <a:solidFill>
              <a:srgbClr val="BFBFBF"/>
            </a:solidFill>
            <a:miter/>
          </a:ln>
        </p:spPr>
        <p:txBody>
          <a:bodyPr lIns="45719" rIns="45719"/>
          <a:lstStyle/>
          <a:p>
            <a:pPr/>
          </a:p>
        </p:txBody>
      </p:sp>
      <p:sp>
        <p:nvSpPr>
          <p:cNvPr id="6107" name="Shape 6107"/>
          <p:cNvSpPr/>
          <p:nvPr/>
        </p:nvSpPr>
        <p:spPr>
          <a:xfrm flipH="1">
            <a:off x="7513548" y="5162702"/>
            <a:ext cx="2" cy="1213215"/>
          </a:xfrm>
          <a:prstGeom prst="line">
            <a:avLst/>
          </a:prstGeom>
          <a:ln w="12700">
            <a:solidFill>
              <a:srgbClr val="BFBFBF"/>
            </a:solidFill>
            <a:miter/>
          </a:ln>
        </p:spPr>
        <p:txBody>
          <a:bodyPr lIns="45719" rIns="45719"/>
          <a:lstStyle/>
          <a:p>
            <a:pPr/>
          </a:p>
        </p:txBody>
      </p:sp>
      <p:sp>
        <p:nvSpPr>
          <p:cNvPr id="6108" name="Shape 6108"/>
          <p:cNvSpPr/>
          <p:nvPr/>
        </p:nvSpPr>
        <p:spPr>
          <a:xfrm>
            <a:off x="8217635" y="3615455"/>
            <a:ext cx="1" cy="2792868"/>
          </a:xfrm>
          <a:prstGeom prst="line">
            <a:avLst/>
          </a:prstGeom>
          <a:ln w="12700">
            <a:solidFill>
              <a:srgbClr val="BFBFBF"/>
            </a:solidFill>
            <a:miter/>
          </a:ln>
        </p:spPr>
        <p:txBody>
          <a:bodyPr lIns="45719" rIns="45719"/>
          <a:lstStyle/>
          <a:p>
            <a:pPr/>
          </a:p>
        </p:txBody>
      </p:sp>
      <p:sp>
        <p:nvSpPr>
          <p:cNvPr id="6109" name="Shape 6109"/>
          <p:cNvSpPr/>
          <p:nvPr/>
        </p:nvSpPr>
        <p:spPr>
          <a:xfrm rot="16200000">
            <a:off x="4262858"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F2F2F2"/>
          </a:solidFill>
          <a:ln w="12700">
            <a:miter lim="400000"/>
          </a:ln>
        </p:spPr>
        <p:txBody>
          <a:bodyPr lIns="45719" rIns="45719" anchor="ctr"/>
          <a:lstStyle/>
          <a:p>
            <a:pPr algn="ctr">
              <a:defRPr>
                <a:solidFill>
                  <a:srgbClr val="FFFFFF"/>
                </a:solidFill>
              </a:defRPr>
            </a:pPr>
          </a:p>
        </p:txBody>
      </p:sp>
      <p:sp>
        <p:nvSpPr>
          <p:cNvPr id="6110" name="Shape 6110"/>
          <p:cNvSpPr/>
          <p:nvPr/>
        </p:nvSpPr>
        <p:spPr>
          <a:xfrm rot="16200000">
            <a:off x="4966944"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D9D9D9"/>
          </a:solidFill>
          <a:ln w="12700">
            <a:miter lim="400000"/>
          </a:ln>
        </p:spPr>
        <p:txBody>
          <a:bodyPr lIns="45719" rIns="45719" anchor="ctr"/>
          <a:lstStyle/>
          <a:p>
            <a:pPr algn="ctr">
              <a:defRPr>
                <a:solidFill>
                  <a:srgbClr val="FFFFFF"/>
                </a:solidFill>
              </a:defRPr>
            </a:pPr>
          </a:p>
        </p:txBody>
      </p:sp>
      <p:sp>
        <p:nvSpPr>
          <p:cNvPr id="6111" name="Shape 6111"/>
          <p:cNvSpPr/>
          <p:nvPr/>
        </p:nvSpPr>
        <p:spPr>
          <a:xfrm rot="16200000">
            <a:off x="5671032"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F2F2F2"/>
          </a:solidFill>
          <a:ln w="12700">
            <a:miter lim="400000"/>
          </a:ln>
        </p:spPr>
        <p:txBody>
          <a:bodyPr lIns="45719" rIns="45719" anchor="ctr"/>
          <a:lstStyle/>
          <a:p>
            <a:pPr algn="ctr">
              <a:defRPr>
                <a:solidFill>
                  <a:srgbClr val="FFFFFF"/>
                </a:solidFill>
              </a:defRPr>
            </a:pPr>
          </a:p>
        </p:txBody>
      </p:sp>
      <p:sp>
        <p:nvSpPr>
          <p:cNvPr id="6112" name="Shape 6112"/>
          <p:cNvSpPr/>
          <p:nvPr/>
        </p:nvSpPr>
        <p:spPr>
          <a:xfrm rot="16200000">
            <a:off x="6375122"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D9D9D9"/>
          </a:solidFill>
          <a:ln w="12700">
            <a:miter lim="400000"/>
          </a:ln>
        </p:spPr>
        <p:txBody>
          <a:bodyPr lIns="45719" rIns="45719" anchor="ctr"/>
          <a:lstStyle/>
          <a:p>
            <a:pPr algn="ctr">
              <a:defRPr>
                <a:solidFill>
                  <a:srgbClr val="FFFFFF"/>
                </a:solidFill>
              </a:defRPr>
            </a:pPr>
          </a:p>
        </p:txBody>
      </p:sp>
      <p:sp>
        <p:nvSpPr>
          <p:cNvPr id="6113" name="Shape 6113"/>
          <p:cNvSpPr/>
          <p:nvPr/>
        </p:nvSpPr>
        <p:spPr>
          <a:xfrm rot="16200000">
            <a:off x="7079208"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F2F2F2"/>
          </a:solidFill>
          <a:ln w="12700">
            <a:miter lim="400000"/>
          </a:ln>
        </p:spPr>
        <p:txBody>
          <a:bodyPr lIns="45719" rIns="45719" anchor="ctr"/>
          <a:lstStyle/>
          <a:p>
            <a:pPr algn="ctr">
              <a:defRPr>
                <a:solidFill>
                  <a:srgbClr val="FFFFFF"/>
                </a:solidFill>
              </a:defRPr>
            </a:pPr>
          </a:p>
        </p:txBody>
      </p:sp>
      <p:sp>
        <p:nvSpPr>
          <p:cNvPr id="6114" name="Shape 6114"/>
          <p:cNvSpPr/>
          <p:nvPr/>
        </p:nvSpPr>
        <p:spPr>
          <a:xfrm rot="16200000">
            <a:off x="7783296"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D9D9D9"/>
          </a:solidFill>
          <a:ln w="12700">
            <a:miter lim="400000"/>
          </a:ln>
        </p:spPr>
        <p:txBody>
          <a:bodyPr lIns="45719" rIns="45719" anchor="ctr"/>
          <a:lstStyle/>
          <a:p>
            <a:pPr algn="ctr">
              <a:defRPr>
                <a:solidFill>
                  <a:srgbClr val="FFFFFF"/>
                </a:solidFill>
              </a:defRPr>
            </a:pPr>
          </a:p>
        </p:txBody>
      </p:sp>
      <p:sp>
        <p:nvSpPr>
          <p:cNvPr id="6115" name="Shape 6115"/>
          <p:cNvSpPr/>
          <p:nvPr/>
        </p:nvSpPr>
        <p:spPr>
          <a:xfrm rot="16200000">
            <a:off x="2150595"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D9D9D9"/>
          </a:solidFill>
          <a:ln w="12700">
            <a:miter lim="400000"/>
          </a:ln>
        </p:spPr>
        <p:txBody>
          <a:bodyPr lIns="45719" rIns="45719" anchor="ctr"/>
          <a:lstStyle/>
          <a:p>
            <a:pPr algn="ctr">
              <a:defRPr>
                <a:solidFill>
                  <a:srgbClr val="FFFFFF"/>
                </a:solidFill>
              </a:defRPr>
            </a:pPr>
          </a:p>
        </p:txBody>
      </p:sp>
      <p:sp>
        <p:nvSpPr>
          <p:cNvPr id="6116" name="Shape 6116"/>
          <p:cNvSpPr/>
          <p:nvPr/>
        </p:nvSpPr>
        <p:spPr>
          <a:xfrm rot="16200000">
            <a:off x="2854681"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F2F2F2"/>
          </a:solidFill>
          <a:ln w="12700">
            <a:miter lim="400000"/>
          </a:ln>
        </p:spPr>
        <p:txBody>
          <a:bodyPr lIns="45719" rIns="45719" anchor="ctr"/>
          <a:lstStyle/>
          <a:p>
            <a:pPr algn="ctr">
              <a:defRPr>
                <a:solidFill>
                  <a:srgbClr val="FFFFFF"/>
                </a:solidFill>
              </a:defRPr>
            </a:pPr>
          </a:p>
        </p:txBody>
      </p:sp>
      <p:sp>
        <p:nvSpPr>
          <p:cNvPr id="6117" name="Shape 6117"/>
          <p:cNvSpPr/>
          <p:nvPr/>
        </p:nvSpPr>
        <p:spPr>
          <a:xfrm rot="16200000">
            <a:off x="3558768"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D9D9D9"/>
          </a:solidFill>
          <a:ln w="12700">
            <a:miter lim="400000"/>
          </a:ln>
        </p:spPr>
        <p:txBody>
          <a:bodyPr lIns="45719" rIns="45719" anchor="ctr"/>
          <a:lstStyle/>
          <a:p>
            <a:pPr algn="ctr">
              <a:defRPr>
                <a:solidFill>
                  <a:srgbClr val="FFFFFF"/>
                </a:solidFill>
              </a:defRPr>
            </a:pPr>
          </a:p>
        </p:txBody>
      </p:sp>
      <p:sp>
        <p:nvSpPr>
          <p:cNvPr id="6118" name="Shape 6118"/>
          <p:cNvSpPr/>
          <p:nvPr/>
        </p:nvSpPr>
        <p:spPr>
          <a:xfrm>
            <a:off x="8921722" y="5492581"/>
            <a:ext cx="1" cy="1340701"/>
          </a:xfrm>
          <a:prstGeom prst="line">
            <a:avLst/>
          </a:prstGeom>
          <a:ln w="12700">
            <a:solidFill>
              <a:srgbClr val="BFBFBF"/>
            </a:solidFill>
            <a:miter/>
          </a:ln>
        </p:spPr>
        <p:txBody>
          <a:bodyPr lIns="45719" rIns="45719"/>
          <a:lstStyle/>
          <a:p>
            <a:pPr/>
          </a:p>
        </p:txBody>
      </p:sp>
      <p:sp>
        <p:nvSpPr>
          <p:cNvPr id="6119" name="Shape 6119"/>
          <p:cNvSpPr/>
          <p:nvPr/>
        </p:nvSpPr>
        <p:spPr>
          <a:xfrm rot="16200000">
            <a:off x="8487381"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F2F2F2"/>
          </a:solidFill>
          <a:ln w="12700">
            <a:miter lim="400000"/>
          </a:ln>
        </p:spPr>
        <p:txBody>
          <a:bodyPr lIns="45719" rIns="45719" anchor="ctr"/>
          <a:lstStyle/>
          <a:p>
            <a:pPr algn="ctr">
              <a:defRPr>
                <a:solidFill>
                  <a:srgbClr val="FFFFFF"/>
                </a:solidFill>
              </a:defRPr>
            </a:pPr>
          </a:p>
        </p:txBody>
      </p:sp>
      <p:sp>
        <p:nvSpPr>
          <p:cNvPr id="6120" name="Shape 6120"/>
          <p:cNvSpPr/>
          <p:nvPr/>
        </p:nvSpPr>
        <p:spPr>
          <a:xfrm>
            <a:off x="9625817" y="4997898"/>
            <a:ext cx="1" cy="1835383"/>
          </a:xfrm>
          <a:prstGeom prst="line">
            <a:avLst/>
          </a:prstGeom>
          <a:ln w="12700">
            <a:solidFill>
              <a:srgbClr val="BFBFBF"/>
            </a:solidFill>
            <a:miter/>
          </a:ln>
        </p:spPr>
        <p:txBody>
          <a:bodyPr lIns="45719" rIns="45719"/>
          <a:lstStyle/>
          <a:p>
            <a:pPr/>
          </a:p>
        </p:txBody>
      </p:sp>
      <p:sp>
        <p:nvSpPr>
          <p:cNvPr id="6121" name="Shape 6121"/>
          <p:cNvSpPr/>
          <p:nvPr/>
        </p:nvSpPr>
        <p:spPr>
          <a:xfrm rot="16200000">
            <a:off x="9191477" y="6084508"/>
            <a:ext cx="868681" cy="67830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lnTo>
                  <a:pt x="15830" y="0"/>
                </a:lnTo>
                <a:lnTo>
                  <a:pt x="21600" y="10800"/>
                </a:lnTo>
                <a:lnTo>
                  <a:pt x="15830" y="21600"/>
                </a:lnTo>
                <a:lnTo>
                  <a:pt x="0" y="21600"/>
                </a:lnTo>
                <a:close/>
              </a:path>
            </a:pathLst>
          </a:custGeom>
          <a:solidFill>
            <a:srgbClr val="D9D9D9"/>
          </a:solidFill>
          <a:ln w="12700">
            <a:miter lim="400000"/>
          </a:ln>
        </p:spPr>
        <p:txBody>
          <a:bodyPr lIns="45719" rIns="45719" anchor="ctr"/>
          <a:lstStyle/>
          <a:p>
            <a:pPr algn="ctr">
              <a:defRPr>
                <a:solidFill>
                  <a:srgbClr val="FFFFFF"/>
                </a:solidFill>
              </a:defRPr>
            </a:pPr>
          </a:p>
        </p:txBody>
      </p:sp>
      <p:sp>
        <p:nvSpPr>
          <p:cNvPr id="6122" name="Shape 6122"/>
          <p:cNvSpPr/>
          <p:nvPr/>
        </p:nvSpPr>
        <p:spPr>
          <a:xfrm rot="8100000">
            <a:off x="4661437" y="1454533"/>
            <a:ext cx="1498519" cy="149851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F23B48"/>
          </a:solidFill>
          <a:ln w="12700">
            <a:miter lim="400000"/>
          </a:ln>
        </p:spPr>
        <p:txBody>
          <a:bodyPr lIns="45719" rIns="45719" anchor="ctr"/>
          <a:lstStyle/>
          <a:p>
            <a:pPr algn="ctr">
              <a:defRPr>
                <a:solidFill>
                  <a:srgbClr val="FFFFFF"/>
                </a:solidFill>
              </a:defRPr>
            </a:pPr>
          </a:p>
        </p:txBody>
      </p:sp>
      <p:sp>
        <p:nvSpPr>
          <p:cNvPr id="6123" name="Shape 6123"/>
          <p:cNvSpPr/>
          <p:nvPr/>
        </p:nvSpPr>
        <p:spPr>
          <a:xfrm rot="8100000">
            <a:off x="2040957" y="3597874"/>
            <a:ext cx="1087956" cy="108795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F23B48"/>
          </a:solidFill>
          <a:ln w="12700">
            <a:miter lim="400000"/>
          </a:ln>
        </p:spPr>
        <p:txBody>
          <a:bodyPr lIns="45719" rIns="45719" anchor="ctr"/>
          <a:lstStyle/>
          <a:p>
            <a:pPr algn="ctr">
              <a:defRPr>
                <a:solidFill>
                  <a:srgbClr val="FFFFFF"/>
                </a:solidFill>
              </a:defRPr>
            </a:pPr>
          </a:p>
        </p:txBody>
      </p:sp>
      <p:sp>
        <p:nvSpPr>
          <p:cNvPr id="6124" name="Shape 6124"/>
          <p:cNvSpPr/>
          <p:nvPr/>
        </p:nvSpPr>
        <p:spPr>
          <a:xfrm rot="8100000">
            <a:off x="5541559" y="3083437"/>
            <a:ext cx="1127625" cy="112762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637C90"/>
          </a:solidFill>
          <a:ln w="12700">
            <a:miter lim="400000"/>
          </a:ln>
        </p:spPr>
        <p:txBody>
          <a:bodyPr lIns="45719" rIns="45719" anchor="ctr"/>
          <a:lstStyle/>
          <a:p>
            <a:pPr algn="ctr">
              <a:defRPr>
                <a:solidFill>
                  <a:srgbClr val="FFFFFF"/>
                </a:solidFill>
              </a:defRPr>
            </a:pPr>
          </a:p>
        </p:txBody>
      </p:sp>
      <p:sp>
        <p:nvSpPr>
          <p:cNvPr id="6125" name="Shape 6125"/>
          <p:cNvSpPr/>
          <p:nvPr/>
        </p:nvSpPr>
        <p:spPr>
          <a:xfrm rot="8100000">
            <a:off x="6194623" y="2339882"/>
            <a:ext cx="1229677" cy="1229677"/>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F23B48"/>
          </a:solidFill>
          <a:ln w="12700">
            <a:miter lim="400000"/>
          </a:ln>
        </p:spPr>
        <p:txBody>
          <a:bodyPr lIns="45719" rIns="45719" anchor="ctr"/>
          <a:lstStyle/>
          <a:p>
            <a:pPr algn="ctr">
              <a:defRPr>
                <a:solidFill>
                  <a:srgbClr val="FFFFFF"/>
                </a:solidFill>
              </a:defRPr>
            </a:pPr>
          </a:p>
        </p:txBody>
      </p:sp>
      <p:sp>
        <p:nvSpPr>
          <p:cNvPr id="6126" name="Shape 6126"/>
          <p:cNvSpPr/>
          <p:nvPr/>
        </p:nvSpPr>
        <p:spPr>
          <a:xfrm rot="8100000">
            <a:off x="6875618" y="3652127"/>
            <a:ext cx="1275865" cy="127586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637C90"/>
          </a:solidFill>
          <a:ln w="12700">
            <a:miter lim="400000"/>
          </a:ln>
        </p:spPr>
        <p:txBody>
          <a:bodyPr lIns="45719" rIns="45719" anchor="ctr"/>
          <a:lstStyle/>
          <a:p>
            <a:pPr algn="ctr">
              <a:defRPr>
                <a:solidFill>
                  <a:srgbClr val="FFFFFF"/>
                </a:solidFill>
              </a:defRPr>
            </a:pPr>
          </a:p>
        </p:txBody>
      </p:sp>
      <p:sp>
        <p:nvSpPr>
          <p:cNvPr id="6127" name="Shape 6127"/>
          <p:cNvSpPr/>
          <p:nvPr/>
        </p:nvSpPr>
        <p:spPr>
          <a:xfrm rot="8100000">
            <a:off x="7530737" y="1988928"/>
            <a:ext cx="1373799" cy="137380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F23B48"/>
          </a:solidFill>
          <a:ln w="12700">
            <a:miter lim="400000"/>
          </a:ln>
        </p:spPr>
        <p:txBody>
          <a:bodyPr lIns="45719" rIns="45719" anchor="ctr"/>
          <a:lstStyle/>
          <a:p>
            <a:pPr algn="ctr">
              <a:defRPr>
                <a:solidFill>
                  <a:srgbClr val="FFFFFF"/>
                </a:solidFill>
              </a:defRPr>
            </a:pPr>
          </a:p>
        </p:txBody>
      </p:sp>
      <p:sp>
        <p:nvSpPr>
          <p:cNvPr id="6128" name="Shape 6128"/>
          <p:cNvSpPr/>
          <p:nvPr/>
        </p:nvSpPr>
        <p:spPr>
          <a:xfrm rot="8100000">
            <a:off x="2602122" y="2208540"/>
            <a:ext cx="1373799" cy="137379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637C90"/>
          </a:solidFill>
          <a:ln w="12700">
            <a:miter lim="400000"/>
          </a:ln>
        </p:spPr>
        <p:txBody>
          <a:bodyPr lIns="45719" rIns="45719" anchor="ctr"/>
          <a:lstStyle/>
          <a:p>
            <a:pPr algn="ctr">
              <a:defRPr>
                <a:solidFill>
                  <a:srgbClr val="FFFFFF"/>
                </a:solidFill>
              </a:defRPr>
            </a:pPr>
          </a:p>
        </p:txBody>
      </p:sp>
      <p:sp>
        <p:nvSpPr>
          <p:cNvPr id="6129" name="Shape 6129"/>
          <p:cNvSpPr/>
          <p:nvPr/>
        </p:nvSpPr>
        <p:spPr>
          <a:xfrm rot="8100000">
            <a:off x="3377739" y="3350683"/>
            <a:ext cx="1230741" cy="123074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F23B48"/>
          </a:solidFill>
          <a:ln w="12700">
            <a:miter lim="400000"/>
          </a:ln>
        </p:spPr>
        <p:txBody>
          <a:bodyPr lIns="45719" rIns="45719" anchor="ctr"/>
          <a:lstStyle/>
          <a:p>
            <a:pPr algn="ctr">
              <a:defRPr>
                <a:solidFill>
                  <a:srgbClr val="FFFFFF"/>
                </a:solidFill>
              </a:defRPr>
            </a:pPr>
          </a:p>
        </p:txBody>
      </p:sp>
      <p:sp>
        <p:nvSpPr>
          <p:cNvPr id="6130" name="Shape 6130"/>
          <p:cNvSpPr/>
          <p:nvPr/>
        </p:nvSpPr>
        <p:spPr>
          <a:xfrm rot="8100000">
            <a:off x="8481535" y="4450250"/>
            <a:ext cx="880374" cy="880375"/>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637C90"/>
          </a:solidFill>
          <a:ln w="12700">
            <a:miter lim="400000"/>
          </a:ln>
        </p:spPr>
        <p:txBody>
          <a:bodyPr lIns="45719" rIns="45719" anchor="ctr"/>
          <a:lstStyle/>
          <a:p>
            <a:pPr algn="ctr">
              <a:defRPr>
                <a:solidFill>
                  <a:srgbClr val="FFFFFF"/>
                </a:solidFill>
              </a:defRPr>
            </a:pPr>
          </a:p>
        </p:txBody>
      </p:sp>
      <p:sp>
        <p:nvSpPr>
          <p:cNvPr id="6131" name="Shape 6131"/>
          <p:cNvSpPr/>
          <p:nvPr/>
        </p:nvSpPr>
        <p:spPr>
          <a:xfrm rot="8100000">
            <a:off x="9100593" y="3754204"/>
            <a:ext cx="1050451" cy="105045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F23B48"/>
          </a:solidFill>
          <a:ln w="12700">
            <a:miter lim="400000"/>
          </a:ln>
        </p:spPr>
        <p:txBody>
          <a:bodyPr lIns="45719" rIns="45719" anchor="ctr"/>
          <a:lstStyle/>
          <a:p>
            <a:pPr algn="ctr">
              <a:defRPr>
                <a:solidFill>
                  <a:srgbClr val="FFFFFF"/>
                </a:solidFill>
              </a:defRPr>
            </a:pPr>
          </a:p>
        </p:txBody>
      </p:sp>
      <p:sp>
        <p:nvSpPr>
          <p:cNvPr id="6132" name="Shape 6132"/>
          <p:cNvSpPr/>
          <p:nvPr/>
        </p:nvSpPr>
        <p:spPr>
          <a:xfrm>
            <a:off x="2342630" y="4138517"/>
            <a:ext cx="482961"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7.2K</a:t>
            </a:r>
          </a:p>
        </p:txBody>
      </p:sp>
      <p:sp>
        <p:nvSpPr>
          <p:cNvPr id="6133" name="Shape 6133"/>
          <p:cNvSpPr/>
          <p:nvPr/>
        </p:nvSpPr>
        <p:spPr>
          <a:xfrm>
            <a:off x="9387640" y="4240753"/>
            <a:ext cx="482961"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6.6K</a:t>
            </a:r>
          </a:p>
        </p:txBody>
      </p:sp>
      <p:sp>
        <p:nvSpPr>
          <p:cNvPr id="6134" name="Shape 6134"/>
          <p:cNvSpPr/>
          <p:nvPr/>
        </p:nvSpPr>
        <p:spPr>
          <a:xfrm>
            <a:off x="7274749" y="4323810"/>
            <a:ext cx="482961"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7.0K</a:t>
            </a:r>
          </a:p>
        </p:txBody>
      </p:sp>
      <p:sp>
        <p:nvSpPr>
          <p:cNvPr id="6135" name="Shape 6135"/>
          <p:cNvSpPr/>
          <p:nvPr/>
        </p:nvSpPr>
        <p:spPr>
          <a:xfrm rot="8100000">
            <a:off x="4236169" y="4157642"/>
            <a:ext cx="922059" cy="922059"/>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282" y="0"/>
                  <a:pt x="17764" y="118"/>
                  <a:pt x="21247" y="353"/>
                </a:cubicBezTo>
                <a:cubicBezTo>
                  <a:pt x="21482" y="3836"/>
                  <a:pt x="21600" y="7318"/>
                  <a:pt x="21600" y="10800"/>
                </a:cubicBezTo>
                <a:cubicBezTo>
                  <a:pt x="21600" y="16765"/>
                  <a:pt x="16765" y="21600"/>
                  <a:pt x="10800" y="21600"/>
                </a:cubicBezTo>
                <a:cubicBezTo>
                  <a:pt x="4835" y="21600"/>
                  <a:pt x="0" y="16765"/>
                  <a:pt x="0" y="10800"/>
                </a:cubicBezTo>
                <a:close/>
              </a:path>
            </a:pathLst>
          </a:custGeom>
          <a:solidFill>
            <a:srgbClr val="637C90"/>
          </a:solidFill>
          <a:ln w="12700">
            <a:miter lim="400000"/>
          </a:ln>
        </p:spPr>
        <p:txBody>
          <a:bodyPr lIns="45719" rIns="45719" anchor="ctr"/>
          <a:lstStyle/>
          <a:p>
            <a:pPr algn="ctr">
              <a:defRPr>
                <a:solidFill>
                  <a:srgbClr val="FFFFFF"/>
                </a:solidFill>
              </a:defRPr>
            </a:pPr>
          </a:p>
        </p:txBody>
      </p:sp>
      <p:sp>
        <p:nvSpPr>
          <p:cNvPr id="6136" name="Shape 6136"/>
          <p:cNvSpPr/>
          <p:nvPr/>
        </p:nvSpPr>
        <p:spPr>
          <a:xfrm>
            <a:off x="4458192" y="4580756"/>
            <a:ext cx="482961"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5.7K</a:t>
            </a:r>
          </a:p>
        </p:txBody>
      </p:sp>
      <p:sp>
        <p:nvSpPr>
          <p:cNvPr id="6137" name="Shape 6137"/>
          <p:cNvSpPr/>
          <p:nvPr/>
        </p:nvSpPr>
        <p:spPr>
          <a:xfrm>
            <a:off x="8690570" y="4854947"/>
            <a:ext cx="482960"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3.9K</a:t>
            </a:r>
          </a:p>
        </p:txBody>
      </p:sp>
      <p:sp>
        <p:nvSpPr>
          <p:cNvPr id="6138" name="Shape 6138"/>
          <p:cNvSpPr/>
          <p:nvPr/>
        </p:nvSpPr>
        <p:spPr>
          <a:xfrm>
            <a:off x="2361735" y="3924575"/>
            <a:ext cx="444749"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A</a:t>
            </a:r>
          </a:p>
        </p:txBody>
      </p:sp>
      <p:sp>
        <p:nvSpPr>
          <p:cNvPr id="6139" name="Shape 6139"/>
          <p:cNvSpPr/>
          <p:nvPr/>
        </p:nvSpPr>
        <p:spPr>
          <a:xfrm>
            <a:off x="4465819" y="4392941"/>
            <a:ext cx="461492"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D</a:t>
            </a:r>
          </a:p>
        </p:txBody>
      </p:sp>
      <p:sp>
        <p:nvSpPr>
          <p:cNvPr id="6140" name="Shape 6140"/>
          <p:cNvSpPr/>
          <p:nvPr/>
        </p:nvSpPr>
        <p:spPr>
          <a:xfrm>
            <a:off x="7290899" y="4118598"/>
            <a:ext cx="461493"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H</a:t>
            </a:r>
          </a:p>
        </p:txBody>
      </p:sp>
      <p:sp>
        <p:nvSpPr>
          <p:cNvPr id="6141" name="Shape 6141"/>
          <p:cNvSpPr/>
          <p:nvPr/>
        </p:nvSpPr>
        <p:spPr>
          <a:xfrm>
            <a:off x="8706102" y="4672913"/>
            <a:ext cx="427634"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J</a:t>
            </a:r>
          </a:p>
        </p:txBody>
      </p:sp>
      <p:sp>
        <p:nvSpPr>
          <p:cNvPr id="6142" name="Shape 6142"/>
          <p:cNvSpPr/>
          <p:nvPr/>
        </p:nvSpPr>
        <p:spPr>
          <a:xfrm>
            <a:off x="9402579" y="4063691"/>
            <a:ext cx="453083"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K</a:t>
            </a:r>
          </a:p>
        </p:txBody>
      </p:sp>
      <p:sp>
        <p:nvSpPr>
          <p:cNvPr id="6143" name="Shape 6143"/>
          <p:cNvSpPr/>
          <p:nvPr/>
        </p:nvSpPr>
        <p:spPr>
          <a:xfrm>
            <a:off x="2975580" y="2882455"/>
            <a:ext cx="610097"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12.1K</a:t>
            </a:r>
          </a:p>
        </p:txBody>
      </p:sp>
      <p:sp>
        <p:nvSpPr>
          <p:cNvPr id="6144" name="Shape 6144"/>
          <p:cNvSpPr/>
          <p:nvPr/>
        </p:nvSpPr>
        <p:spPr>
          <a:xfrm>
            <a:off x="3054086" y="2668511"/>
            <a:ext cx="453083"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B</a:t>
            </a:r>
          </a:p>
        </p:txBody>
      </p:sp>
      <p:sp>
        <p:nvSpPr>
          <p:cNvPr id="6145" name="Shape 6145"/>
          <p:cNvSpPr/>
          <p:nvPr/>
        </p:nvSpPr>
        <p:spPr>
          <a:xfrm>
            <a:off x="3744247" y="3989646"/>
            <a:ext cx="482961"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8.5K</a:t>
            </a:r>
          </a:p>
        </p:txBody>
      </p:sp>
      <p:sp>
        <p:nvSpPr>
          <p:cNvPr id="6146" name="Shape 6146"/>
          <p:cNvSpPr/>
          <p:nvPr/>
        </p:nvSpPr>
        <p:spPr>
          <a:xfrm>
            <a:off x="3754981" y="3775702"/>
            <a:ext cx="461492"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C</a:t>
            </a:r>
          </a:p>
        </p:txBody>
      </p:sp>
      <p:sp>
        <p:nvSpPr>
          <p:cNvPr id="6147" name="Shape 6147"/>
          <p:cNvSpPr/>
          <p:nvPr/>
        </p:nvSpPr>
        <p:spPr>
          <a:xfrm>
            <a:off x="5083623" y="2263209"/>
            <a:ext cx="610097"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15.3K</a:t>
            </a:r>
          </a:p>
        </p:txBody>
      </p:sp>
      <p:sp>
        <p:nvSpPr>
          <p:cNvPr id="6148" name="Shape 6148"/>
          <p:cNvSpPr/>
          <p:nvPr/>
        </p:nvSpPr>
        <p:spPr>
          <a:xfrm>
            <a:off x="5162129" y="2049266"/>
            <a:ext cx="453083"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E</a:t>
            </a:r>
          </a:p>
        </p:txBody>
      </p:sp>
      <p:sp>
        <p:nvSpPr>
          <p:cNvPr id="6149" name="Shape 6149"/>
          <p:cNvSpPr/>
          <p:nvPr/>
        </p:nvSpPr>
        <p:spPr>
          <a:xfrm>
            <a:off x="5871574" y="3659097"/>
            <a:ext cx="482961"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9.8K</a:t>
            </a:r>
          </a:p>
        </p:txBody>
      </p:sp>
      <p:sp>
        <p:nvSpPr>
          <p:cNvPr id="6150" name="Shape 6150"/>
          <p:cNvSpPr/>
          <p:nvPr/>
        </p:nvSpPr>
        <p:spPr>
          <a:xfrm>
            <a:off x="5890791" y="3445154"/>
            <a:ext cx="444526"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F</a:t>
            </a:r>
          </a:p>
        </p:txBody>
      </p:sp>
      <p:sp>
        <p:nvSpPr>
          <p:cNvPr id="6151" name="Shape 6151"/>
          <p:cNvSpPr/>
          <p:nvPr/>
        </p:nvSpPr>
        <p:spPr>
          <a:xfrm>
            <a:off x="6496885" y="2955021"/>
            <a:ext cx="610097"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10.2K</a:t>
            </a:r>
          </a:p>
        </p:txBody>
      </p:sp>
      <p:sp>
        <p:nvSpPr>
          <p:cNvPr id="6152" name="Shape 6152"/>
          <p:cNvSpPr/>
          <p:nvPr/>
        </p:nvSpPr>
        <p:spPr>
          <a:xfrm>
            <a:off x="6566945" y="2741079"/>
            <a:ext cx="469976"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G</a:t>
            </a:r>
          </a:p>
        </p:txBody>
      </p:sp>
      <p:sp>
        <p:nvSpPr>
          <p:cNvPr id="6153" name="Shape 6153"/>
          <p:cNvSpPr/>
          <p:nvPr/>
        </p:nvSpPr>
        <p:spPr>
          <a:xfrm>
            <a:off x="7912587" y="2706239"/>
            <a:ext cx="610097"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a:solidFill>
                  <a:srgbClr val="FFFFFF"/>
                </a:solidFill>
                <a:latin typeface="Lato Black"/>
                <a:ea typeface="Lato Black"/>
                <a:cs typeface="Lato Black"/>
                <a:sym typeface="Lato Black"/>
              </a:defRPr>
            </a:lvl1pPr>
          </a:lstStyle>
          <a:p>
            <a:pPr/>
            <a:r>
              <a:t>14.8K</a:t>
            </a:r>
          </a:p>
        </p:txBody>
      </p:sp>
      <p:sp>
        <p:nvSpPr>
          <p:cNvPr id="6154" name="Shape 6154"/>
          <p:cNvSpPr/>
          <p:nvPr/>
        </p:nvSpPr>
        <p:spPr>
          <a:xfrm>
            <a:off x="8020746" y="2492295"/>
            <a:ext cx="393776" cy="1778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1200">
                <a:solidFill>
                  <a:srgbClr val="FFFFFF"/>
                </a:solidFill>
              </a:defRPr>
            </a:lvl1pPr>
          </a:lstStyle>
          <a:p>
            <a:pPr/>
            <a:r>
              <a:t>Item I</a:t>
            </a:r>
          </a:p>
        </p:txBody>
      </p:sp>
      <p:sp>
        <p:nvSpPr>
          <p:cNvPr id="6155" name="Shape 6155"/>
          <p:cNvSpPr/>
          <p:nvPr/>
        </p:nvSpPr>
        <p:spPr>
          <a:xfrm>
            <a:off x="2521848" y="6378376"/>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ò</a:t>
            </a:r>
          </a:p>
        </p:txBody>
      </p:sp>
      <p:sp>
        <p:nvSpPr>
          <p:cNvPr id="6156" name="Shape 6156"/>
          <p:cNvSpPr/>
          <p:nvPr/>
        </p:nvSpPr>
        <p:spPr>
          <a:xfrm>
            <a:off x="6041874" y="6378376"/>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a:t>
            </a:r>
          </a:p>
        </p:txBody>
      </p:sp>
      <p:sp>
        <p:nvSpPr>
          <p:cNvPr id="6157" name="Shape 6157"/>
          <p:cNvSpPr/>
          <p:nvPr/>
        </p:nvSpPr>
        <p:spPr>
          <a:xfrm>
            <a:off x="3938754" y="6378376"/>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ë</a:t>
            </a:r>
          </a:p>
        </p:txBody>
      </p:sp>
      <p:sp>
        <p:nvSpPr>
          <p:cNvPr id="6158" name="Shape 6158"/>
          <p:cNvSpPr/>
          <p:nvPr/>
        </p:nvSpPr>
        <p:spPr>
          <a:xfrm>
            <a:off x="4622360" y="6378376"/>
            <a:ext cx="148234"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Ã</a:t>
            </a:r>
          </a:p>
        </p:txBody>
      </p:sp>
      <p:sp>
        <p:nvSpPr>
          <p:cNvPr id="6159" name="Shape 6159"/>
          <p:cNvSpPr/>
          <p:nvPr/>
        </p:nvSpPr>
        <p:spPr>
          <a:xfrm>
            <a:off x="5349529" y="6378376"/>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u</a:t>
            </a:r>
          </a:p>
        </p:txBody>
      </p:sp>
      <p:sp>
        <p:nvSpPr>
          <p:cNvPr id="6160" name="Shape 6160"/>
          <p:cNvSpPr/>
          <p:nvPr/>
        </p:nvSpPr>
        <p:spPr>
          <a:xfrm>
            <a:off x="3226270" y="6378376"/>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a:t>
            </a:r>
          </a:p>
        </p:txBody>
      </p:sp>
      <p:sp>
        <p:nvSpPr>
          <p:cNvPr id="6161" name="Shape 6161"/>
          <p:cNvSpPr/>
          <p:nvPr/>
        </p:nvSpPr>
        <p:spPr>
          <a:xfrm>
            <a:off x="6746126" y="6378376"/>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ç</a:t>
            </a:r>
          </a:p>
        </p:txBody>
      </p:sp>
      <p:sp>
        <p:nvSpPr>
          <p:cNvPr id="6162" name="Shape 6162"/>
          <p:cNvSpPr/>
          <p:nvPr/>
        </p:nvSpPr>
        <p:spPr>
          <a:xfrm>
            <a:off x="8087178" y="6391969"/>
            <a:ext cx="245865" cy="214115"/>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a:t>
            </a:r>
          </a:p>
        </p:txBody>
      </p:sp>
      <p:sp>
        <p:nvSpPr>
          <p:cNvPr id="6163" name="Shape 6163"/>
          <p:cNvSpPr/>
          <p:nvPr/>
        </p:nvSpPr>
        <p:spPr>
          <a:xfrm>
            <a:off x="7459441" y="6378376"/>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a:t>
            </a:r>
          </a:p>
        </p:txBody>
      </p:sp>
      <p:sp>
        <p:nvSpPr>
          <p:cNvPr id="6164" name="Shape 6164"/>
          <p:cNvSpPr/>
          <p:nvPr/>
        </p:nvSpPr>
        <p:spPr>
          <a:xfrm>
            <a:off x="8861149" y="6378376"/>
            <a:ext cx="127001" cy="2413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ä</a:t>
            </a:r>
          </a:p>
        </p:txBody>
      </p:sp>
      <p:sp>
        <p:nvSpPr>
          <p:cNvPr id="6165" name="Shape 6165"/>
          <p:cNvSpPr/>
          <p:nvPr/>
        </p:nvSpPr>
        <p:spPr>
          <a:xfrm>
            <a:off x="9505615" y="6391970"/>
            <a:ext cx="245865" cy="214115"/>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a:defRPr sz="1600">
                <a:solidFill>
                  <a:srgbClr val="808080"/>
                </a:solidFill>
                <a:latin typeface="FontAwesome"/>
                <a:ea typeface="FontAwesome"/>
                <a:cs typeface="FontAwesome"/>
                <a:sym typeface="FontAwesome"/>
              </a:defRPr>
            </a:lvl1pPr>
          </a:lstStyle>
          <a:p>
            <a:pPr/>
            <a:r>
              <a:t></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097">
                                            <p:bg/>
                                          </p:spTgt>
                                        </p:tgtEl>
                                        <p:attrNameLst>
                                          <p:attrName>style.visibility</p:attrName>
                                        </p:attrNameLst>
                                      </p:cBhvr>
                                      <p:to>
                                        <p:strVal val="visible"/>
                                      </p:to>
                                    </p:set>
                                    <p:animEffect filter="wipe(left)" transition="in">
                                      <p:cBhvr>
                                        <p:cTn id="7" dur="500"/>
                                        <p:tgtEl>
                                          <p:spTgt spid="609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097">
                                            <p:txEl>
                                              <p:pRg st="0" end="0"/>
                                            </p:txEl>
                                          </p:spTgt>
                                        </p:tgtEl>
                                        <p:attrNameLst>
                                          <p:attrName>style.visibility</p:attrName>
                                        </p:attrNameLst>
                                      </p:cBhvr>
                                      <p:to>
                                        <p:strVal val="visible"/>
                                      </p:to>
                                    </p:set>
                                    <p:animEffect filter="wipe(left)" transition="in">
                                      <p:cBhvr>
                                        <p:cTn id="10" dur="500"/>
                                        <p:tgtEl>
                                          <p:spTgt spid="609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098">
                                            <p:bg/>
                                          </p:spTgt>
                                        </p:tgtEl>
                                        <p:attrNameLst>
                                          <p:attrName>style.visibility</p:attrName>
                                        </p:attrNameLst>
                                      </p:cBhvr>
                                      <p:to>
                                        <p:strVal val="visible"/>
                                      </p:to>
                                    </p:set>
                                    <p:animEffect filter="dissolve" transition="in">
                                      <p:cBhvr>
                                        <p:cTn id="15" dur="500"/>
                                        <p:tgtEl>
                                          <p:spTgt spid="609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098">
                                            <p:txEl>
                                              <p:pRg st="0" end="0"/>
                                            </p:txEl>
                                          </p:spTgt>
                                        </p:tgtEl>
                                        <p:attrNameLst>
                                          <p:attrName>style.visibility</p:attrName>
                                        </p:attrNameLst>
                                      </p:cBhvr>
                                      <p:to>
                                        <p:strVal val="visible"/>
                                      </p:to>
                                    </p:set>
                                    <p:animEffect filter="dissolve" transition="in">
                                      <p:cBhvr>
                                        <p:cTn id="18" dur="500"/>
                                        <p:tgtEl>
                                          <p:spTgt spid="609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6155"/>
                                        </p:tgtEl>
                                        <p:attrNameLst>
                                          <p:attrName>style.visibility</p:attrName>
                                        </p:attrNameLst>
                                      </p:cBhvr>
                                      <p:to>
                                        <p:strVal val="visible"/>
                                      </p:to>
                                    </p:set>
                                    <p:animEffect filter="dissolve" transition="in">
                                      <p:cBhvr>
                                        <p:cTn id="23" dur="500"/>
                                        <p:tgtEl>
                                          <p:spTgt spid="6155"/>
                                        </p:tgtEl>
                                      </p:cBhvr>
                                    </p:animEffect>
                                  </p:childTnLst>
                                </p:cTn>
                              </p:par>
                            </p:childTnLst>
                          </p:cTn>
                        </p:par>
                        <p:par>
                          <p:cTn id="24" fill="hold">
                            <p:stCondLst>
                              <p:cond delay="500"/>
                            </p:stCondLst>
                            <p:childTnLst>
                              <p:par>
                                <p:cTn id="25" presetClass="entr" nodeType="afterEffect" presetID="9" grpId="4" fill="hold">
                                  <p:stCondLst>
                                    <p:cond delay="0"/>
                                  </p:stCondLst>
                                  <p:iterate type="el" backwards="0">
                                    <p:tmAbs val="0"/>
                                  </p:iterate>
                                  <p:childTnLst>
                                    <p:set>
                                      <p:cBhvr>
                                        <p:cTn id="26" fill="hold"/>
                                        <p:tgtEl>
                                          <p:spTgt spid="6115"/>
                                        </p:tgtEl>
                                        <p:attrNameLst>
                                          <p:attrName>style.visibility</p:attrName>
                                        </p:attrNameLst>
                                      </p:cBhvr>
                                      <p:to>
                                        <p:strVal val="visible"/>
                                      </p:to>
                                    </p:set>
                                    <p:animEffect filter="dissolve" transition="in">
                                      <p:cBhvr>
                                        <p:cTn id="27" dur="500"/>
                                        <p:tgtEl>
                                          <p:spTgt spid="6115"/>
                                        </p:tgtEl>
                                      </p:cBhvr>
                                    </p:animEffect>
                                  </p:childTnLst>
                                </p:cTn>
                              </p:par>
                            </p:childTnLst>
                          </p:cTn>
                        </p:par>
                      </p:childTnLst>
                    </p:cTn>
                  </p:par>
                  <p:par>
                    <p:cTn id="28" fill="hold">
                      <p:stCondLst>
                        <p:cond delay="indefinite"/>
                      </p:stCondLst>
                      <p:childTnLst>
                        <p:par>
                          <p:cTn id="29" fill="hold">
                            <p:stCondLst>
                              <p:cond delay="0"/>
                            </p:stCondLst>
                            <p:childTnLst>
                              <p:par>
                                <p:cTn id="30" presetClass="entr" nodeType="clickEffect" presetSubtype="4" presetID="22" grpId="5" fill="hold">
                                  <p:stCondLst>
                                    <p:cond delay="0"/>
                                  </p:stCondLst>
                                  <p:iterate type="el" backwards="0">
                                    <p:tmAbs val="0"/>
                                  </p:iterate>
                                  <p:childTnLst>
                                    <p:set>
                                      <p:cBhvr>
                                        <p:cTn id="31" fill="hold"/>
                                        <p:tgtEl>
                                          <p:spTgt spid="6100"/>
                                        </p:tgtEl>
                                        <p:attrNameLst>
                                          <p:attrName>style.visibility</p:attrName>
                                        </p:attrNameLst>
                                      </p:cBhvr>
                                      <p:to>
                                        <p:strVal val="visible"/>
                                      </p:to>
                                    </p:set>
                                    <p:animEffect filter="wipe(down)" transition="in">
                                      <p:cBhvr>
                                        <p:cTn id="32" dur="500"/>
                                        <p:tgtEl>
                                          <p:spTgt spid="6100"/>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6123"/>
                                        </p:tgtEl>
                                        <p:attrNameLst>
                                          <p:attrName>style.visibility</p:attrName>
                                        </p:attrNameLst>
                                      </p:cBhvr>
                                      <p:to>
                                        <p:strVal val="visible"/>
                                      </p:to>
                                    </p:set>
                                    <p:animEffect filter="dissolve" transition="in">
                                      <p:cBhvr>
                                        <p:cTn id="37" dur="500"/>
                                        <p:tgtEl>
                                          <p:spTgt spid="6123"/>
                                        </p:tgtEl>
                                      </p:cBhvr>
                                    </p:animEffect>
                                  </p:childTnLst>
                                </p:cTn>
                              </p:par>
                            </p:childTnLst>
                          </p:cTn>
                        </p:par>
                        <p:par>
                          <p:cTn id="38" fill="hold">
                            <p:stCondLst>
                              <p:cond delay="500"/>
                            </p:stCondLst>
                            <p:childTnLst>
                              <p:par>
                                <p:cTn id="39" presetClass="entr" nodeType="afterEffect" presetID="9" grpId="7" fill="hold">
                                  <p:stCondLst>
                                    <p:cond delay="0"/>
                                  </p:stCondLst>
                                  <p:iterate type="el" backwards="0">
                                    <p:tmAbs val="0"/>
                                  </p:iterate>
                                  <p:childTnLst>
                                    <p:set>
                                      <p:cBhvr>
                                        <p:cTn id="40" fill="hold"/>
                                        <p:tgtEl>
                                          <p:spTgt spid="6132"/>
                                        </p:tgtEl>
                                        <p:attrNameLst>
                                          <p:attrName>style.visibility</p:attrName>
                                        </p:attrNameLst>
                                      </p:cBhvr>
                                      <p:to>
                                        <p:strVal val="visible"/>
                                      </p:to>
                                    </p:set>
                                    <p:animEffect filter="dissolve" transition="in">
                                      <p:cBhvr>
                                        <p:cTn id="41" dur="500"/>
                                        <p:tgtEl>
                                          <p:spTgt spid="6132"/>
                                        </p:tgtEl>
                                      </p:cBhvr>
                                    </p:animEffect>
                                  </p:childTnLst>
                                </p:cTn>
                              </p:par>
                            </p:childTnLst>
                          </p:cTn>
                        </p:par>
                        <p:par>
                          <p:cTn id="42" fill="hold">
                            <p:stCondLst>
                              <p:cond delay="1000"/>
                            </p:stCondLst>
                            <p:childTnLst>
                              <p:par>
                                <p:cTn id="43" presetClass="entr" nodeType="afterEffect" presetID="9" grpId="8" fill="hold">
                                  <p:stCondLst>
                                    <p:cond delay="0"/>
                                  </p:stCondLst>
                                  <p:iterate type="el" backwards="0">
                                    <p:tmAbs val="0"/>
                                  </p:iterate>
                                  <p:childTnLst>
                                    <p:set>
                                      <p:cBhvr>
                                        <p:cTn id="44" fill="hold"/>
                                        <p:tgtEl>
                                          <p:spTgt spid="6138"/>
                                        </p:tgtEl>
                                        <p:attrNameLst>
                                          <p:attrName>style.visibility</p:attrName>
                                        </p:attrNameLst>
                                      </p:cBhvr>
                                      <p:to>
                                        <p:strVal val="visible"/>
                                      </p:to>
                                    </p:set>
                                    <p:animEffect filter="dissolve" transition="in">
                                      <p:cBhvr>
                                        <p:cTn id="45" dur="500"/>
                                        <p:tgtEl>
                                          <p:spTgt spid="6138"/>
                                        </p:tgtEl>
                                      </p:cBhvr>
                                    </p:animEffect>
                                  </p:childTnLst>
                                </p:cTn>
                              </p:par>
                            </p:childTnLst>
                          </p:cTn>
                        </p:par>
                      </p:childTnLst>
                    </p:cTn>
                  </p:par>
                  <p:par>
                    <p:cTn id="46" fill="hold">
                      <p:stCondLst>
                        <p:cond delay="indefinite"/>
                      </p:stCondLst>
                      <p:childTnLst>
                        <p:par>
                          <p:cTn id="47" fill="hold">
                            <p:stCondLst>
                              <p:cond delay="0"/>
                            </p:stCondLst>
                            <p:childTnLst>
                              <p:par>
                                <p:cTn id="48" presetClass="entr" nodeType="clickEffect" presetID="9" grpId="9" fill="hold">
                                  <p:stCondLst>
                                    <p:cond delay="0"/>
                                  </p:stCondLst>
                                  <p:iterate type="el" backwards="0">
                                    <p:tmAbs val="0"/>
                                  </p:iterate>
                                  <p:childTnLst>
                                    <p:set>
                                      <p:cBhvr>
                                        <p:cTn id="49" fill="hold"/>
                                        <p:tgtEl>
                                          <p:spTgt spid="6116"/>
                                        </p:tgtEl>
                                        <p:attrNameLst>
                                          <p:attrName>style.visibility</p:attrName>
                                        </p:attrNameLst>
                                      </p:cBhvr>
                                      <p:to>
                                        <p:strVal val="visible"/>
                                      </p:to>
                                    </p:set>
                                    <p:animEffect filter="dissolve" transition="in">
                                      <p:cBhvr>
                                        <p:cTn id="50" dur="500"/>
                                        <p:tgtEl>
                                          <p:spTgt spid="6116"/>
                                        </p:tgtEl>
                                      </p:cBhvr>
                                    </p:animEffect>
                                  </p:childTnLst>
                                </p:cTn>
                              </p:par>
                            </p:childTnLst>
                          </p:cTn>
                        </p:par>
                        <p:par>
                          <p:cTn id="51" fill="hold">
                            <p:stCondLst>
                              <p:cond delay="500"/>
                            </p:stCondLst>
                            <p:childTnLst>
                              <p:par>
                                <p:cTn id="52" presetClass="entr" nodeType="afterEffect" presetID="9" grpId="10" fill="hold">
                                  <p:stCondLst>
                                    <p:cond delay="0"/>
                                  </p:stCondLst>
                                  <p:iterate type="el" backwards="0">
                                    <p:tmAbs val="0"/>
                                  </p:iterate>
                                  <p:childTnLst>
                                    <p:set>
                                      <p:cBhvr>
                                        <p:cTn id="53" fill="hold"/>
                                        <p:tgtEl>
                                          <p:spTgt spid="6160"/>
                                        </p:tgtEl>
                                        <p:attrNameLst>
                                          <p:attrName>style.visibility</p:attrName>
                                        </p:attrNameLst>
                                      </p:cBhvr>
                                      <p:to>
                                        <p:strVal val="visible"/>
                                      </p:to>
                                    </p:set>
                                    <p:animEffect filter="dissolve" transition="in">
                                      <p:cBhvr>
                                        <p:cTn id="54" dur="500"/>
                                        <p:tgtEl>
                                          <p:spTgt spid="6160"/>
                                        </p:tgtEl>
                                      </p:cBhvr>
                                    </p:animEffect>
                                  </p:childTnLst>
                                </p:cTn>
                              </p:par>
                            </p:childTnLst>
                          </p:cTn>
                        </p:par>
                      </p:childTnLst>
                    </p:cTn>
                  </p:par>
                  <p:par>
                    <p:cTn id="55" fill="hold">
                      <p:stCondLst>
                        <p:cond delay="indefinite"/>
                      </p:stCondLst>
                      <p:childTnLst>
                        <p:par>
                          <p:cTn id="56" fill="hold">
                            <p:stCondLst>
                              <p:cond delay="0"/>
                            </p:stCondLst>
                            <p:childTnLst>
                              <p:par>
                                <p:cTn id="57" presetClass="entr" nodeType="clickEffect" presetSubtype="4" presetID="22" grpId="11" fill="hold">
                                  <p:stCondLst>
                                    <p:cond delay="0"/>
                                  </p:stCondLst>
                                  <p:iterate type="el" backwards="0">
                                    <p:tmAbs val="0"/>
                                  </p:iterate>
                                  <p:childTnLst>
                                    <p:set>
                                      <p:cBhvr>
                                        <p:cTn id="58" fill="hold"/>
                                        <p:tgtEl>
                                          <p:spTgt spid="6101"/>
                                        </p:tgtEl>
                                        <p:attrNameLst>
                                          <p:attrName>style.visibility</p:attrName>
                                        </p:attrNameLst>
                                      </p:cBhvr>
                                      <p:to>
                                        <p:strVal val="visible"/>
                                      </p:to>
                                    </p:set>
                                    <p:animEffect filter="wipe(down)" transition="in">
                                      <p:cBhvr>
                                        <p:cTn id="59" dur="500"/>
                                        <p:tgtEl>
                                          <p:spTgt spid="6101"/>
                                        </p:tgtEl>
                                      </p:cBhvr>
                                    </p:animEffect>
                                  </p:childTnLst>
                                </p:cTn>
                              </p:par>
                            </p:childTnLst>
                          </p:cTn>
                        </p:par>
                      </p:childTnLst>
                    </p:cTn>
                  </p:par>
                  <p:par>
                    <p:cTn id="60" fill="hold">
                      <p:stCondLst>
                        <p:cond delay="indefinite"/>
                      </p:stCondLst>
                      <p:childTnLst>
                        <p:par>
                          <p:cTn id="61" fill="hold">
                            <p:stCondLst>
                              <p:cond delay="0"/>
                            </p:stCondLst>
                            <p:childTnLst>
                              <p:par>
                                <p:cTn id="62" presetClass="entr" nodeType="clickEffect" presetID="9" grpId="12" fill="hold">
                                  <p:stCondLst>
                                    <p:cond delay="0"/>
                                  </p:stCondLst>
                                  <p:iterate type="el" backwards="0">
                                    <p:tmAbs val="0"/>
                                  </p:iterate>
                                  <p:childTnLst>
                                    <p:set>
                                      <p:cBhvr>
                                        <p:cTn id="63" fill="hold"/>
                                        <p:tgtEl>
                                          <p:spTgt spid="6143"/>
                                        </p:tgtEl>
                                        <p:attrNameLst>
                                          <p:attrName>style.visibility</p:attrName>
                                        </p:attrNameLst>
                                      </p:cBhvr>
                                      <p:to>
                                        <p:strVal val="visible"/>
                                      </p:to>
                                    </p:set>
                                    <p:animEffect filter="dissolve" transition="in">
                                      <p:cBhvr>
                                        <p:cTn id="64" dur="500"/>
                                        <p:tgtEl>
                                          <p:spTgt spid="6143"/>
                                        </p:tgtEl>
                                      </p:cBhvr>
                                    </p:animEffect>
                                  </p:childTnLst>
                                </p:cTn>
                              </p:par>
                            </p:childTnLst>
                          </p:cTn>
                        </p:par>
                        <p:par>
                          <p:cTn id="65" fill="hold">
                            <p:stCondLst>
                              <p:cond delay="500"/>
                            </p:stCondLst>
                            <p:childTnLst>
                              <p:par>
                                <p:cTn id="66" presetClass="entr" nodeType="afterEffect" presetID="9" grpId="13" fill="hold">
                                  <p:stCondLst>
                                    <p:cond delay="0"/>
                                  </p:stCondLst>
                                  <p:iterate type="el" backwards="0">
                                    <p:tmAbs val="0"/>
                                  </p:iterate>
                                  <p:childTnLst>
                                    <p:set>
                                      <p:cBhvr>
                                        <p:cTn id="67" fill="hold"/>
                                        <p:tgtEl>
                                          <p:spTgt spid="6144"/>
                                        </p:tgtEl>
                                        <p:attrNameLst>
                                          <p:attrName>style.visibility</p:attrName>
                                        </p:attrNameLst>
                                      </p:cBhvr>
                                      <p:to>
                                        <p:strVal val="visible"/>
                                      </p:to>
                                    </p:set>
                                    <p:animEffect filter="dissolve" transition="in">
                                      <p:cBhvr>
                                        <p:cTn id="68" dur="500"/>
                                        <p:tgtEl>
                                          <p:spTgt spid="6144"/>
                                        </p:tgtEl>
                                      </p:cBhvr>
                                    </p:animEffect>
                                  </p:childTnLst>
                                </p:cTn>
                              </p:par>
                            </p:childTnLst>
                          </p:cTn>
                        </p:par>
                        <p:par>
                          <p:cTn id="69" fill="hold">
                            <p:stCondLst>
                              <p:cond delay="1000"/>
                            </p:stCondLst>
                            <p:childTnLst>
                              <p:par>
                                <p:cTn id="70" presetClass="entr" nodeType="afterEffect" presetID="9" grpId="14" fill="hold">
                                  <p:stCondLst>
                                    <p:cond delay="0"/>
                                  </p:stCondLst>
                                  <p:iterate type="el" backwards="0">
                                    <p:tmAbs val="0"/>
                                  </p:iterate>
                                  <p:childTnLst>
                                    <p:set>
                                      <p:cBhvr>
                                        <p:cTn id="71" fill="hold"/>
                                        <p:tgtEl>
                                          <p:spTgt spid="6128"/>
                                        </p:tgtEl>
                                        <p:attrNameLst>
                                          <p:attrName>style.visibility</p:attrName>
                                        </p:attrNameLst>
                                      </p:cBhvr>
                                      <p:to>
                                        <p:strVal val="visible"/>
                                      </p:to>
                                    </p:set>
                                    <p:animEffect filter="dissolve" transition="in">
                                      <p:cBhvr>
                                        <p:cTn id="72" dur="500"/>
                                        <p:tgtEl>
                                          <p:spTgt spid="6128"/>
                                        </p:tgtEl>
                                      </p:cBhvr>
                                    </p:animEffect>
                                  </p:childTnLst>
                                </p:cTn>
                              </p:par>
                            </p:childTnLst>
                          </p:cTn>
                        </p:par>
                      </p:childTnLst>
                    </p:cTn>
                  </p:par>
                  <p:par>
                    <p:cTn id="73" fill="hold">
                      <p:stCondLst>
                        <p:cond delay="indefinite"/>
                      </p:stCondLst>
                      <p:childTnLst>
                        <p:par>
                          <p:cTn id="74" fill="hold">
                            <p:stCondLst>
                              <p:cond delay="0"/>
                            </p:stCondLst>
                            <p:childTnLst>
                              <p:par>
                                <p:cTn id="75" presetClass="entr" nodeType="clickEffect" presetID="9" grpId="15" fill="hold">
                                  <p:stCondLst>
                                    <p:cond delay="0"/>
                                  </p:stCondLst>
                                  <p:iterate type="el" backwards="0">
                                    <p:tmAbs val="0"/>
                                  </p:iterate>
                                  <p:childTnLst>
                                    <p:set>
                                      <p:cBhvr>
                                        <p:cTn id="76" fill="hold"/>
                                        <p:tgtEl>
                                          <p:spTgt spid="6117"/>
                                        </p:tgtEl>
                                        <p:attrNameLst>
                                          <p:attrName>style.visibility</p:attrName>
                                        </p:attrNameLst>
                                      </p:cBhvr>
                                      <p:to>
                                        <p:strVal val="visible"/>
                                      </p:to>
                                    </p:set>
                                    <p:animEffect filter="dissolve" transition="in">
                                      <p:cBhvr>
                                        <p:cTn id="77" dur="500"/>
                                        <p:tgtEl>
                                          <p:spTgt spid="6117"/>
                                        </p:tgtEl>
                                      </p:cBhvr>
                                    </p:animEffect>
                                  </p:childTnLst>
                                </p:cTn>
                              </p:par>
                            </p:childTnLst>
                          </p:cTn>
                        </p:par>
                        <p:par>
                          <p:cTn id="78" fill="hold">
                            <p:stCondLst>
                              <p:cond delay="500"/>
                            </p:stCondLst>
                            <p:childTnLst>
                              <p:par>
                                <p:cTn id="79" presetClass="entr" nodeType="afterEffect" presetID="9" grpId="16" fill="hold">
                                  <p:stCondLst>
                                    <p:cond delay="0"/>
                                  </p:stCondLst>
                                  <p:iterate type="el" backwards="0">
                                    <p:tmAbs val="0"/>
                                  </p:iterate>
                                  <p:childTnLst>
                                    <p:set>
                                      <p:cBhvr>
                                        <p:cTn id="80" fill="hold"/>
                                        <p:tgtEl>
                                          <p:spTgt spid="6157"/>
                                        </p:tgtEl>
                                        <p:attrNameLst>
                                          <p:attrName>style.visibility</p:attrName>
                                        </p:attrNameLst>
                                      </p:cBhvr>
                                      <p:to>
                                        <p:strVal val="visible"/>
                                      </p:to>
                                    </p:set>
                                    <p:animEffect filter="dissolve" transition="in">
                                      <p:cBhvr>
                                        <p:cTn id="81" dur="500"/>
                                        <p:tgtEl>
                                          <p:spTgt spid="6157"/>
                                        </p:tgtEl>
                                      </p:cBhvr>
                                    </p:animEffect>
                                  </p:childTnLst>
                                </p:cTn>
                              </p:par>
                            </p:childTnLst>
                          </p:cTn>
                        </p:par>
                      </p:childTnLst>
                    </p:cTn>
                  </p:par>
                  <p:par>
                    <p:cTn id="82" fill="hold">
                      <p:stCondLst>
                        <p:cond delay="indefinite"/>
                      </p:stCondLst>
                      <p:childTnLst>
                        <p:par>
                          <p:cTn id="83" fill="hold">
                            <p:stCondLst>
                              <p:cond delay="0"/>
                            </p:stCondLst>
                            <p:childTnLst>
                              <p:par>
                                <p:cTn id="84" presetClass="entr" nodeType="clickEffect" presetSubtype="4" presetID="22" grpId="17" fill="hold">
                                  <p:stCondLst>
                                    <p:cond delay="0"/>
                                  </p:stCondLst>
                                  <p:iterate type="el" backwards="0">
                                    <p:tmAbs val="0"/>
                                  </p:iterate>
                                  <p:childTnLst>
                                    <p:set>
                                      <p:cBhvr>
                                        <p:cTn id="85" fill="hold"/>
                                        <p:tgtEl>
                                          <p:spTgt spid="6102"/>
                                        </p:tgtEl>
                                        <p:attrNameLst>
                                          <p:attrName>style.visibility</p:attrName>
                                        </p:attrNameLst>
                                      </p:cBhvr>
                                      <p:to>
                                        <p:strVal val="visible"/>
                                      </p:to>
                                    </p:set>
                                    <p:animEffect filter="wipe(down)" transition="in">
                                      <p:cBhvr>
                                        <p:cTn id="86" dur="500"/>
                                        <p:tgtEl>
                                          <p:spTgt spid="6102"/>
                                        </p:tgtEl>
                                      </p:cBhvr>
                                    </p:animEffect>
                                  </p:childTnLst>
                                </p:cTn>
                              </p:par>
                            </p:childTnLst>
                          </p:cTn>
                        </p:par>
                      </p:childTnLst>
                    </p:cTn>
                  </p:par>
                  <p:par>
                    <p:cTn id="87" fill="hold">
                      <p:stCondLst>
                        <p:cond delay="indefinite"/>
                      </p:stCondLst>
                      <p:childTnLst>
                        <p:par>
                          <p:cTn id="88" fill="hold">
                            <p:stCondLst>
                              <p:cond delay="0"/>
                            </p:stCondLst>
                            <p:childTnLst>
                              <p:par>
                                <p:cTn id="89" presetClass="entr" nodeType="clickEffect" presetID="9" grpId="18" fill="hold">
                                  <p:stCondLst>
                                    <p:cond delay="0"/>
                                  </p:stCondLst>
                                  <p:iterate type="el" backwards="0">
                                    <p:tmAbs val="0"/>
                                  </p:iterate>
                                  <p:childTnLst>
                                    <p:set>
                                      <p:cBhvr>
                                        <p:cTn id="90" fill="hold"/>
                                        <p:tgtEl>
                                          <p:spTgt spid="6145"/>
                                        </p:tgtEl>
                                        <p:attrNameLst>
                                          <p:attrName>style.visibility</p:attrName>
                                        </p:attrNameLst>
                                      </p:cBhvr>
                                      <p:to>
                                        <p:strVal val="visible"/>
                                      </p:to>
                                    </p:set>
                                    <p:animEffect filter="dissolve" transition="in">
                                      <p:cBhvr>
                                        <p:cTn id="91" dur="500"/>
                                        <p:tgtEl>
                                          <p:spTgt spid="6145"/>
                                        </p:tgtEl>
                                      </p:cBhvr>
                                    </p:animEffect>
                                  </p:childTnLst>
                                </p:cTn>
                              </p:par>
                            </p:childTnLst>
                          </p:cTn>
                        </p:par>
                        <p:par>
                          <p:cTn id="92" fill="hold">
                            <p:stCondLst>
                              <p:cond delay="500"/>
                            </p:stCondLst>
                            <p:childTnLst>
                              <p:par>
                                <p:cTn id="93" presetClass="entr" nodeType="afterEffect" presetID="9" grpId="19" fill="hold">
                                  <p:stCondLst>
                                    <p:cond delay="0"/>
                                  </p:stCondLst>
                                  <p:iterate type="el" backwards="0">
                                    <p:tmAbs val="0"/>
                                  </p:iterate>
                                  <p:childTnLst>
                                    <p:set>
                                      <p:cBhvr>
                                        <p:cTn id="94" fill="hold"/>
                                        <p:tgtEl>
                                          <p:spTgt spid="6146"/>
                                        </p:tgtEl>
                                        <p:attrNameLst>
                                          <p:attrName>style.visibility</p:attrName>
                                        </p:attrNameLst>
                                      </p:cBhvr>
                                      <p:to>
                                        <p:strVal val="visible"/>
                                      </p:to>
                                    </p:set>
                                    <p:animEffect filter="dissolve" transition="in">
                                      <p:cBhvr>
                                        <p:cTn id="95" dur="500"/>
                                        <p:tgtEl>
                                          <p:spTgt spid="6146"/>
                                        </p:tgtEl>
                                      </p:cBhvr>
                                    </p:animEffect>
                                  </p:childTnLst>
                                </p:cTn>
                              </p:par>
                            </p:childTnLst>
                          </p:cTn>
                        </p:par>
                        <p:par>
                          <p:cTn id="96" fill="hold">
                            <p:stCondLst>
                              <p:cond delay="1000"/>
                            </p:stCondLst>
                            <p:childTnLst>
                              <p:par>
                                <p:cTn id="97" presetClass="entr" nodeType="afterEffect" presetID="9" grpId="20" fill="hold">
                                  <p:stCondLst>
                                    <p:cond delay="0"/>
                                  </p:stCondLst>
                                  <p:iterate type="el" backwards="0">
                                    <p:tmAbs val="0"/>
                                  </p:iterate>
                                  <p:childTnLst>
                                    <p:set>
                                      <p:cBhvr>
                                        <p:cTn id="98" fill="hold"/>
                                        <p:tgtEl>
                                          <p:spTgt spid="6129"/>
                                        </p:tgtEl>
                                        <p:attrNameLst>
                                          <p:attrName>style.visibility</p:attrName>
                                        </p:attrNameLst>
                                      </p:cBhvr>
                                      <p:to>
                                        <p:strVal val="visible"/>
                                      </p:to>
                                    </p:set>
                                    <p:animEffect filter="dissolve" transition="in">
                                      <p:cBhvr>
                                        <p:cTn id="99" dur="500"/>
                                        <p:tgtEl>
                                          <p:spTgt spid="6129"/>
                                        </p:tgtEl>
                                      </p:cBhvr>
                                    </p:animEffect>
                                  </p:childTnLst>
                                </p:cTn>
                              </p:par>
                            </p:childTnLst>
                          </p:cTn>
                        </p:par>
                      </p:childTnLst>
                    </p:cTn>
                  </p:par>
                  <p:par>
                    <p:cTn id="100" fill="hold">
                      <p:stCondLst>
                        <p:cond delay="indefinite"/>
                      </p:stCondLst>
                      <p:childTnLst>
                        <p:par>
                          <p:cTn id="101" fill="hold">
                            <p:stCondLst>
                              <p:cond delay="0"/>
                            </p:stCondLst>
                            <p:childTnLst>
                              <p:par>
                                <p:cTn id="102" presetClass="entr" nodeType="clickEffect" presetID="9" grpId="21" fill="hold">
                                  <p:stCondLst>
                                    <p:cond delay="0"/>
                                  </p:stCondLst>
                                  <p:iterate type="el" backwards="0">
                                    <p:tmAbs val="0"/>
                                  </p:iterate>
                                  <p:childTnLst>
                                    <p:set>
                                      <p:cBhvr>
                                        <p:cTn id="103" fill="hold"/>
                                        <p:tgtEl>
                                          <p:spTgt spid="6109"/>
                                        </p:tgtEl>
                                        <p:attrNameLst>
                                          <p:attrName>style.visibility</p:attrName>
                                        </p:attrNameLst>
                                      </p:cBhvr>
                                      <p:to>
                                        <p:strVal val="visible"/>
                                      </p:to>
                                    </p:set>
                                    <p:animEffect filter="dissolve" transition="in">
                                      <p:cBhvr>
                                        <p:cTn id="104" dur="500"/>
                                        <p:tgtEl>
                                          <p:spTgt spid="6109"/>
                                        </p:tgtEl>
                                      </p:cBhvr>
                                    </p:animEffect>
                                  </p:childTnLst>
                                </p:cTn>
                              </p:par>
                            </p:childTnLst>
                          </p:cTn>
                        </p:par>
                        <p:par>
                          <p:cTn id="105" fill="hold">
                            <p:stCondLst>
                              <p:cond delay="500"/>
                            </p:stCondLst>
                            <p:childTnLst>
                              <p:par>
                                <p:cTn id="106" presetClass="entr" nodeType="afterEffect" presetID="9" grpId="22" fill="hold">
                                  <p:stCondLst>
                                    <p:cond delay="0"/>
                                  </p:stCondLst>
                                  <p:iterate type="el" backwards="0">
                                    <p:tmAbs val="0"/>
                                  </p:iterate>
                                  <p:childTnLst>
                                    <p:set>
                                      <p:cBhvr>
                                        <p:cTn id="107" fill="hold"/>
                                        <p:tgtEl>
                                          <p:spTgt spid="6158"/>
                                        </p:tgtEl>
                                        <p:attrNameLst>
                                          <p:attrName>style.visibility</p:attrName>
                                        </p:attrNameLst>
                                      </p:cBhvr>
                                      <p:to>
                                        <p:strVal val="visible"/>
                                      </p:to>
                                    </p:set>
                                    <p:animEffect filter="dissolve" transition="in">
                                      <p:cBhvr>
                                        <p:cTn id="108" dur="500"/>
                                        <p:tgtEl>
                                          <p:spTgt spid="6158"/>
                                        </p:tgtEl>
                                      </p:cBhvr>
                                    </p:animEffect>
                                  </p:childTnLst>
                                </p:cTn>
                              </p:par>
                            </p:childTnLst>
                          </p:cTn>
                        </p:par>
                      </p:childTnLst>
                    </p:cTn>
                  </p:par>
                  <p:par>
                    <p:cTn id="109" fill="hold">
                      <p:stCondLst>
                        <p:cond delay="indefinite"/>
                      </p:stCondLst>
                      <p:childTnLst>
                        <p:par>
                          <p:cTn id="110" fill="hold">
                            <p:stCondLst>
                              <p:cond delay="0"/>
                            </p:stCondLst>
                            <p:childTnLst>
                              <p:par>
                                <p:cTn id="111" presetClass="entr" nodeType="clickEffect" presetSubtype="4" presetID="22" grpId="23" fill="hold">
                                  <p:stCondLst>
                                    <p:cond delay="0"/>
                                  </p:stCondLst>
                                  <p:iterate type="el" backwards="0">
                                    <p:tmAbs val="0"/>
                                  </p:iterate>
                                  <p:childTnLst>
                                    <p:set>
                                      <p:cBhvr>
                                        <p:cTn id="112" fill="hold"/>
                                        <p:tgtEl>
                                          <p:spTgt spid="6103"/>
                                        </p:tgtEl>
                                        <p:attrNameLst>
                                          <p:attrName>style.visibility</p:attrName>
                                        </p:attrNameLst>
                                      </p:cBhvr>
                                      <p:to>
                                        <p:strVal val="visible"/>
                                      </p:to>
                                    </p:set>
                                    <p:animEffect filter="wipe(down)" transition="in">
                                      <p:cBhvr>
                                        <p:cTn id="113" dur="500"/>
                                        <p:tgtEl>
                                          <p:spTgt spid="6103"/>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ID="9" grpId="24" fill="hold">
                                  <p:stCondLst>
                                    <p:cond delay="0"/>
                                  </p:stCondLst>
                                  <p:iterate type="el" backwards="0">
                                    <p:tmAbs val="0"/>
                                  </p:iterate>
                                  <p:childTnLst>
                                    <p:set>
                                      <p:cBhvr>
                                        <p:cTn id="117" fill="hold"/>
                                        <p:tgtEl>
                                          <p:spTgt spid="6139"/>
                                        </p:tgtEl>
                                        <p:attrNameLst>
                                          <p:attrName>style.visibility</p:attrName>
                                        </p:attrNameLst>
                                      </p:cBhvr>
                                      <p:to>
                                        <p:strVal val="visible"/>
                                      </p:to>
                                    </p:set>
                                    <p:animEffect filter="dissolve" transition="in">
                                      <p:cBhvr>
                                        <p:cTn id="118" dur="500"/>
                                        <p:tgtEl>
                                          <p:spTgt spid="6139"/>
                                        </p:tgtEl>
                                      </p:cBhvr>
                                    </p:animEffect>
                                  </p:childTnLst>
                                </p:cTn>
                              </p:par>
                            </p:childTnLst>
                          </p:cTn>
                        </p:par>
                        <p:par>
                          <p:cTn id="119" fill="hold">
                            <p:stCondLst>
                              <p:cond delay="500"/>
                            </p:stCondLst>
                            <p:childTnLst>
                              <p:par>
                                <p:cTn id="120" presetClass="entr" nodeType="afterEffect" presetID="9" grpId="25" fill="hold">
                                  <p:stCondLst>
                                    <p:cond delay="0"/>
                                  </p:stCondLst>
                                  <p:iterate type="el" backwards="0">
                                    <p:tmAbs val="0"/>
                                  </p:iterate>
                                  <p:childTnLst>
                                    <p:set>
                                      <p:cBhvr>
                                        <p:cTn id="121" fill="hold"/>
                                        <p:tgtEl>
                                          <p:spTgt spid="6135"/>
                                        </p:tgtEl>
                                        <p:attrNameLst>
                                          <p:attrName>style.visibility</p:attrName>
                                        </p:attrNameLst>
                                      </p:cBhvr>
                                      <p:to>
                                        <p:strVal val="visible"/>
                                      </p:to>
                                    </p:set>
                                    <p:animEffect filter="dissolve" transition="in">
                                      <p:cBhvr>
                                        <p:cTn id="122" dur="500"/>
                                        <p:tgtEl>
                                          <p:spTgt spid="6135"/>
                                        </p:tgtEl>
                                      </p:cBhvr>
                                    </p:animEffect>
                                  </p:childTnLst>
                                </p:cTn>
                              </p:par>
                            </p:childTnLst>
                          </p:cTn>
                        </p:par>
                        <p:par>
                          <p:cTn id="123" fill="hold">
                            <p:stCondLst>
                              <p:cond delay="1000"/>
                            </p:stCondLst>
                            <p:childTnLst>
                              <p:par>
                                <p:cTn id="124" presetClass="entr" nodeType="afterEffect" presetID="9" grpId="26" fill="hold">
                                  <p:stCondLst>
                                    <p:cond delay="0"/>
                                  </p:stCondLst>
                                  <p:iterate type="el" backwards="0">
                                    <p:tmAbs val="0"/>
                                  </p:iterate>
                                  <p:childTnLst>
                                    <p:set>
                                      <p:cBhvr>
                                        <p:cTn id="125" fill="hold"/>
                                        <p:tgtEl>
                                          <p:spTgt spid="6136"/>
                                        </p:tgtEl>
                                        <p:attrNameLst>
                                          <p:attrName>style.visibility</p:attrName>
                                        </p:attrNameLst>
                                      </p:cBhvr>
                                      <p:to>
                                        <p:strVal val="visible"/>
                                      </p:to>
                                    </p:set>
                                    <p:animEffect filter="dissolve" transition="in">
                                      <p:cBhvr>
                                        <p:cTn id="126" dur="500"/>
                                        <p:tgtEl>
                                          <p:spTgt spid="6136"/>
                                        </p:tgtEl>
                                      </p:cBhvr>
                                    </p:animEffect>
                                  </p:childTnLst>
                                </p:cTn>
                              </p:par>
                            </p:childTnLst>
                          </p:cTn>
                        </p:par>
                      </p:childTnLst>
                    </p:cTn>
                  </p:par>
                  <p:par>
                    <p:cTn id="127" fill="hold">
                      <p:stCondLst>
                        <p:cond delay="indefinite"/>
                      </p:stCondLst>
                      <p:childTnLst>
                        <p:par>
                          <p:cTn id="128" fill="hold">
                            <p:stCondLst>
                              <p:cond delay="0"/>
                            </p:stCondLst>
                            <p:childTnLst>
                              <p:par>
                                <p:cTn id="129" presetClass="entr" nodeType="clickEffect" presetID="9" grpId="27" fill="hold">
                                  <p:stCondLst>
                                    <p:cond delay="0"/>
                                  </p:stCondLst>
                                  <p:iterate type="el" backwards="0">
                                    <p:tmAbs val="0"/>
                                  </p:iterate>
                                  <p:childTnLst>
                                    <p:set>
                                      <p:cBhvr>
                                        <p:cTn id="130" fill="hold"/>
                                        <p:tgtEl>
                                          <p:spTgt spid="6110"/>
                                        </p:tgtEl>
                                        <p:attrNameLst>
                                          <p:attrName>style.visibility</p:attrName>
                                        </p:attrNameLst>
                                      </p:cBhvr>
                                      <p:to>
                                        <p:strVal val="visible"/>
                                      </p:to>
                                    </p:set>
                                    <p:animEffect filter="dissolve" transition="in">
                                      <p:cBhvr>
                                        <p:cTn id="131" dur="500"/>
                                        <p:tgtEl>
                                          <p:spTgt spid="6110"/>
                                        </p:tgtEl>
                                      </p:cBhvr>
                                    </p:animEffect>
                                  </p:childTnLst>
                                </p:cTn>
                              </p:par>
                            </p:childTnLst>
                          </p:cTn>
                        </p:par>
                        <p:par>
                          <p:cTn id="132" fill="hold">
                            <p:stCondLst>
                              <p:cond delay="500"/>
                            </p:stCondLst>
                            <p:childTnLst>
                              <p:par>
                                <p:cTn id="133" presetClass="entr" nodeType="afterEffect" presetID="9" grpId="28" fill="hold">
                                  <p:stCondLst>
                                    <p:cond delay="0"/>
                                  </p:stCondLst>
                                  <p:iterate type="el" backwards="0">
                                    <p:tmAbs val="0"/>
                                  </p:iterate>
                                  <p:childTnLst>
                                    <p:set>
                                      <p:cBhvr>
                                        <p:cTn id="134" fill="hold"/>
                                        <p:tgtEl>
                                          <p:spTgt spid="6159"/>
                                        </p:tgtEl>
                                        <p:attrNameLst>
                                          <p:attrName>style.visibility</p:attrName>
                                        </p:attrNameLst>
                                      </p:cBhvr>
                                      <p:to>
                                        <p:strVal val="visible"/>
                                      </p:to>
                                    </p:set>
                                    <p:animEffect filter="dissolve" transition="in">
                                      <p:cBhvr>
                                        <p:cTn id="135" dur="500"/>
                                        <p:tgtEl>
                                          <p:spTgt spid="6159"/>
                                        </p:tgtEl>
                                      </p:cBhvr>
                                    </p:animEffect>
                                  </p:childTnLst>
                                </p:cTn>
                              </p:par>
                            </p:childTnLst>
                          </p:cTn>
                        </p:par>
                      </p:childTnLst>
                    </p:cTn>
                  </p:par>
                  <p:par>
                    <p:cTn id="136" fill="hold">
                      <p:stCondLst>
                        <p:cond delay="indefinite"/>
                      </p:stCondLst>
                      <p:childTnLst>
                        <p:par>
                          <p:cTn id="137" fill="hold">
                            <p:stCondLst>
                              <p:cond delay="0"/>
                            </p:stCondLst>
                            <p:childTnLst>
                              <p:par>
                                <p:cTn id="138" presetClass="entr" nodeType="clickEffect" presetSubtype="4" presetID="22" grpId="29" fill="hold">
                                  <p:stCondLst>
                                    <p:cond delay="0"/>
                                  </p:stCondLst>
                                  <p:iterate type="el" backwards="0">
                                    <p:tmAbs val="0"/>
                                  </p:iterate>
                                  <p:childTnLst>
                                    <p:set>
                                      <p:cBhvr>
                                        <p:cTn id="139" fill="hold"/>
                                        <p:tgtEl>
                                          <p:spTgt spid="6104"/>
                                        </p:tgtEl>
                                        <p:attrNameLst>
                                          <p:attrName>style.visibility</p:attrName>
                                        </p:attrNameLst>
                                      </p:cBhvr>
                                      <p:to>
                                        <p:strVal val="visible"/>
                                      </p:to>
                                    </p:set>
                                    <p:animEffect filter="wipe(down)" transition="in">
                                      <p:cBhvr>
                                        <p:cTn id="140" dur="500"/>
                                        <p:tgtEl>
                                          <p:spTgt spid="6104"/>
                                        </p:tgtEl>
                                      </p:cBhvr>
                                    </p:animEffect>
                                  </p:childTnLst>
                                </p:cTn>
                              </p:par>
                            </p:childTnLst>
                          </p:cTn>
                        </p:par>
                      </p:childTnLst>
                    </p:cTn>
                  </p:par>
                  <p:par>
                    <p:cTn id="141" fill="hold">
                      <p:stCondLst>
                        <p:cond delay="indefinite"/>
                      </p:stCondLst>
                      <p:childTnLst>
                        <p:par>
                          <p:cTn id="142" fill="hold">
                            <p:stCondLst>
                              <p:cond delay="0"/>
                            </p:stCondLst>
                            <p:childTnLst>
                              <p:par>
                                <p:cTn id="143" presetClass="entr" nodeType="clickEffect" presetID="9" grpId="30" fill="hold">
                                  <p:stCondLst>
                                    <p:cond delay="0"/>
                                  </p:stCondLst>
                                  <p:iterate type="el" backwards="0">
                                    <p:tmAbs val="0"/>
                                  </p:iterate>
                                  <p:childTnLst>
                                    <p:set>
                                      <p:cBhvr>
                                        <p:cTn id="144" fill="hold"/>
                                        <p:tgtEl>
                                          <p:spTgt spid="6122"/>
                                        </p:tgtEl>
                                        <p:attrNameLst>
                                          <p:attrName>style.visibility</p:attrName>
                                        </p:attrNameLst>
                                      </p:cBhvr>
                                      <p:to>
                                        <p:strVal val="visible"/>
                                      </p:to>
                                    </p:set>
                                    <p:animEffect filter="dissolve" transition="in">
                                      <p:cBhvr>
                                        <p:cTn id="145" dur="500"/>
                                        <p:tgtEl>
                                          <p:spTgt spid="6122"/>
                                        </p:tgtEl>
                                      </p:cBhvr>
                                    </p:animEffect>
                                  </p:childTnLst>
                                </p:cTn>
                              </p:par>
                            </p:childTnLst>
                          </p:cTn>
                        </p:par>
                        <p:par>
                          <p:cTn id="146" fill="hold">
                            <p:stCondLst>
                              <p:cond delay="500"/>
                            </p:stCondLst>
                            <p:childTnLst>
                              <p:par>
                                <p:cTn id="147" presetClass="entr" nodeType="afterEffect" presetID="9" grpId="31" fill="hold">
                                  <p:stCondLst>
                                    <p:cond delay="0"/>
                                  </p:stCondLst>
                                  <p:iterate type="el" backwards="0">
                                    <p:tmAbs val="0"/>
                                  </p:iterate>
                                  <p:childTnLst>
                                    <p:set>
                                      <p:cBhvr>
                                        <p:cTn id="148" fill="hold"/>
                                        <p:tgtEl>
                                          <p:spTgt spid="6147"/>
                                        </p:tgtEl>
                                        <p:attrNameLst>
                                          <p:attrName>style.visibility</p:attrName>
                                        </p:attrNameLst>
                                      </p:cBhvr>
                                      <p:to>
                                        <p:strVal val="visible"/>
                                      </p:to>
                                    </p:set>
                                    <p:animEffect filter="dissolve" transition="in">
                                      <p:cBhvr>
                                        <p:cTn id="149" dur="500"/>
                                        <p:tgtEl>
                                          <p:spTgt spid="6147"/>
                                        </p:tgtEl>
                                      </p:cBhvr>
                                    </p:animEffect>
                                  </p:childTnLst>
                                </p:cTn>
                              </p:par>
                            </p:childTnLst>
                          </p:cTn>
                        </p:par>
                        <p:par>
                          <p:cTn id="150" fill="hold">
                            <p:stCondLst>
                              <p:cond delay="1000"/>
                            </p:stCondLst>
                            <p:childTnLst>
                              <p:par>
                                <p:cTn id="151" presetClass="entr" nodeType="afterEffect" presetID="9" grpId="32" fill="hold">
                                  <p:stCondLst>
                                    <p:cond delay="0"/>
                                  </p:stCondLst>
                                  <p:iterate type="el" backwards="0">
                                    <p:tmAbs val="0"/>
                                  </p:iterate>
                                  <p:childTnLst>
                                    <p:set>
                                      <p:cBhvr>
                                        <p:cTn id="152" fill="hold"/>
                                        <p:tgtEl>
                                          <p:spTgt spid="6148"/>
                                        </p:tgtEl>
                                        <p:attrNameLst>
                                          <p:attrName>style.visibility</p:attrName>
                                        </p:attrNameLst>
                                      </p:cBhvr>
                                      <p:to>
                                        <p:strVal val="visible"/>
                                      </p:to>
                                    </p:set>
                                    <p:animEffect filter="dissolve" transition="in">
                                      <p:cBhvr>
                                        <p:cTn id="153" dur="500"/>
                                        <p:tgtEl>
                                          <p:spTgt spid="6148"/>
                                        </p:tgtEl>
                                      </p:cBhvr>
                                    </p:animEffect>
                                  </p:childTnLst>
                                </p:cTn>
                              </p:par>
                            </p:childTnLst>
                          </p:cTn>
                        </p:par>
                      </p:childTnLst>
                    </p:cTn>
                  </p:par>
                  <p:par>
                    <p:cTn id="154" fill="hold">
                      <p:stCondLst>
                        <p:cond delay="indefinite"/>
                      </p:stCondLst>
                      <p:childTnLst>
                        <p:par>
                          <p:cTn id="155" fill="hold">
                            <p:stCondLst>
                              <p:cond delay="0"/>
                            </p:stCondLst>
                            <p:childTnLst>
                              <p:par>
                                <p:cTn id="156" presetClass="entr" nodeType="clickEffect" presetID="9" grpId="33" fill="hold">
                                  <p:stCondLst>
                                    <p:cond delay="0"/>
                                  </p:stCondLst>
                                  <p:iterate type="el" backwards="0">
                                    <p:tmAbs val="0"/>
                                  </p:iterate>
                                  <p:childTnLst>
                                    <p:set>
                                      <p:cBhvr>
                                        <p:cTn id="157" fill="hold"/>
                                        <p:tgtEl>
                                          <p:spTgt spid="6111"/>
                                        </p:tgtEl>
                                        <p:attrNameLst>
                                          <p:attrName>style.visibility</p:attrName>
                                        </p:attrNameLst>
                                      </p:cBhvr>
                                      <p:to>
                                        <p:strVal val="visible"/>
                                      </p:to>
                                    </p:set>
                                    <p:animEffect filter="dissolve" transition="in">
                                      <p:cBhvr>
                                        <p:cTn id="158" dur="500"/>
                                        <p:tgtEl>
                                          <p:spTgt spid="6111"/>
                                        </p:tgtEl>
                                      </p:cBhvr>
                                    </p:animEffect>
                                  </p:childTnLst>
                                </p:cTn>
                              </p:par>
                            </p:childTnLst>
                          </p:cTn>
                        </p:par>
                        <p:par>
                          <p:cTn id="159" fill="hold">
                            <p:stCondLst>
                              <p:cond delay="500"/>
                            </p:stCondLst>
                            <p:childTnLst>
                              <p:par>
                                <p:cTn id="160" presetClass="entr" nodeType="afterEffect" presetID="9" grpId="34" fill="hold">
                                  <p:stCondLst>
                                    <p:cond delay="0"/>
                                  </p:stCondLst>
                                  <p:iterate type="el" backwards="0">
                                    <p:tmAbs val="0"/>
                                  </p:iterate>
                                  <p:childTnLst>
                                    <p:set>
                                      <p:cBhvr>
                                        <p:cTn id="161" fill="hold"/>
                                        <p:tgtEl>
                                          <p:spTgt spid="6156"/>
                                        </p:tgtEl>
                                        <p:attrNameLst>
                                          <p:attrName>style.visibility</p:attrName>
                                        </p:attrNameLst>
                                      </p:cBhvr>
                                      <p:to>
                                        <p:strVal val="visible"/>
                                      </p:to>
                                    </p:set>
                                    <p:animEffect filter="dissolve" transition="in">
                                      <p:cBhvr>
                                        <p:cTn id="162" dur="500"/>
                                        <p:tgtEl>
                                          <p:spTgt spid="6156"/>
                                        </p:tgtEl>
                                      </p:cBhvr>
                                    </p:animEffect>
                                  </p:childTnLst>
                                </p:cTn>
                              </p:par>
                            </p:childTnLst>
                          </p:cTn>
                        </p:par>
                      </p:childTnLst>
                    </p:cTn>
                  </p:par>
                  <p:par>
                    <p:cTn id="163" fill="hold">
                      <p:stCondLst>
                        <p:cond delay="indefinite"/>
                      </p:stCondLst>
                      <p:childTnLst>
                        <p:par>
                          <p:cTn id="164" fill="hold">
                            <p:stCondLst>
                              <p:cond delay="0"/>
                            </p:stCondLst>
                            <p:childTnLst>
                              <p:par>
                                <p:cTn id="165" presetClass="entr" nodeType="clickEffect" presetSubtype="4" presetID="22" grpId="35" fill="hold">
                                  <p:stCondLst>
                                    <p:cond delay="0"/>
                                  </p:stCondLst>
                                  <p:iterate type="el" backwards="0">
                                    <p:tmAbs val="0"/>
                                  </p:iterate>
                                  <p:childTnLst>
                                    <p:set>
                                      <p:cBhvr>
                                        <p:cTn id="166" fill="hold"/>
                                        <p:tgtEl>
                                          <p:spTgt spid="6105"/>
                                        </p:tgtEl>
                                        <p:attrNameLst>
                                          <p:attrName>style.visibility</p:attrName>
                                        </p:attrNameLst>
                                      </p:cBhvr>
                                      <p:to>
                                        <p:strVal val="visible"/>
                                      </p:to>
                                    </p:set>
                                    <p:animEffect filter="wipe(down)" transition="in">
                                      <p:cBhvr>
                                        <p:cTn id="167" dur="500"/>
                                        <p:tgtEl>
                                          <p:spTgt spid="6105"/>
                                        </p:tgtEl>
                                      </p:cBhvr>
                                    </p:animEffect>
                                  </p:childTnLst>
                                </p:cTn>
                              </p:par>
                            </p:childTnLst>
                          </p:cTn>
                        </p:par>
                      </p:childTnLst>
                    </p:cTn>
                  </p:par>
                  <p:par>
                    <p:cTn id="168" fill="hold">
                      <p:stCondLst>
                        <p:cond delay="indefinite"/>
                      </p:stCondLst>
                      <p:childTnLst>
                        <p:par>
                          <p:cTn id="169" fill="hold">
                            <p:stCondLst>
                              <p:cond delay="0"/>
                            </p:stCondLst>
                            <p:childTnLst>
                              <p:par>
                                <p:cTn id="170" presetClass="entr" nodeType="clickEffect" presetID="9" grpId="36" fill="hold">
                                  <p:stCondLst>
                                    <p:cond delay="0"/>
                                  </p:stCondLst>
                                  <p:iterate type="el" backwards="0">
                                    <p:tmAbs val="0"/>
                                  </p:iterate>
                                  <p:childTnLst>
                                    <p:set>
                                      <p:cBhvr>
                                        <p:cTn id="171" fill="hold"/>
                                        <p:tgtEl>
                                          <p:spTgt spid="6149"/>
                                        </p:tgtEl>
                                        <p:attrNameLst>
                                          <p:attrName>style.visibility</p:attrName>
                                        </p:attrNameLst>
                                      </p:cBhvr>
                                      <p:to>
                                        <p:strVal val="visible"/>
                                      </p:to>
                                    </p:set>
                                    <p:animEffect filter="dissolve" transition="in">
                                      <p:cBhvr>
                                        <p:cTn id="172" dur="500"/>
                                        <p:tgtEl>
                                          <p:spTgt spid="6149"/>
                                        </p:tgtEl>
                                      </p:cBhvr>
                                    </p:animEffect>
                                  </p:childTnLst>
                                </p:cTn>
                              </p:par>
                            </p:childTnLst>
                          </p:cTn>
                        </p:par>
                        <p:par>
                          <p:cTn id="173" fill="hold">
                            <p:stCondLst>
                              <p:cond delay="500"/>
                            </p:stCondLst>
                            <p:childTnLst>
                              <p:par>
                                <p:cTn id="174" presetClass="entr" nodeType="afterEffect" presetID="9" grpId="37" fill="hold">
                                  <p:stCondLst>
                                    <p:cond delay="0"/>
                                  </p:stCondLst>
                                  <p:iterate type="el" backwards="0">
                                    <p:tmAbs val="0"/>
                                  </p:iterate>
                                  <p:childTnLst>
                                    <p:set>
                                      <p:cBhvr>
                                        <p:cTn id="175" fill="hold"/>
                                        <p:tgtEl>
                                          <p:spTgt spid="6150"/>
                                        </p:tgtEl>
                                        <p:attrNameLst>
                                          <p:attrName>style.visibility</p:attrName>
                                        </p:attrNameLst>
                                      </p:cBhvr>
                                      <p:to>
                                        <p:strVal val="visible"/>
                                      </p:to>
                                    </p:set>
                                    <p:animEffect filter="dissolve" transition="in">
                                      <p:cBhvr>
                                        <p:cTn id="176" dur="500"/>
                                        <p:tgtEl>
                                          <p:spTgt spid="6150"/>
                                        </p:tgtEl>
                                      </p:cBhvr>
                                    </p:animEffect>
                                  </p:childTnLst>
                                </p:cTn>
                              </p:par>
                            </p:childTnLst>
                          </p:cTn>
                        </p:par>
                        <p:par>
                          <p:cTn id="177" fill="hold">
                            <p:stCondLst>
                              <p:cond delay="1000"/>
                            </p:stCondLst>
                            <p:childTnLst>
                              <p:par>
                                <p:cTn id="178" presetClass="entr" nodeType="afterEffect" presetID="9" grpId="38" fill="hold">
                                  <p:stCondLst>
                                    <p:cond delay="0"/>
                                  </p:stCondLst>
                                  <p:iterate type="el" backwards="0">
                                    <p:tmAbs val="0"/>
                                  </p:iterate>
                                  <p:childTnLst>
                                    <p:set>
                                      <p:cBhvr>
                                        <p:cTn id="179" fill="hold"/>
                                        <p:tgtEl>
                                          <p:spTgt spid="6124"/>
                                        </p:tgtEl>
                                        <p:attrNameLst>
                                          <p:attrName>style.visibility</p:attrName>
                                        </p:attrNameLst>
                                      </p:cBhvr>
                                      <p:to>
                                        <p:strVal val="visible"/>
                                      </p:to>
                                    </p:set>
                                    <p:animEffect filter="dissolve" transition="in">
                                      <p:cBhvr>
                                        <p:cTn id="180" dur="500"/>
                                        <p:tgtEl>
                                          <p:spTgt spid="6124"/>
                                        </p:tgtEl>
                                      </p:cBhvr>
                                    </p:animEffect>
                                  </p:childTnLst>
                                </p:cTn>
                              </p:par>
                            </p:childTnLst>
                          </p:cTn>
                        </p:par>
                      </p:childTnLst>
                    </p:cTn>
                  </p:par>
                  <p:par>
                    <p:cTn id="181" fill="hold">
                      <p:stCondLst>
                        <p:cond delay="indefinite"/>
                      </p:stCondLst>
                      <p:childTnLst>
                        <p:par>
                          <p:cTn id="182" fill="hold">
                            <p:stCondLst>
                              <p:cond delay="0"/>
                            </p:stCondLst>
                            <p:childTnLst>
                              <p:par>
                                <p:cTn id="183" presetClass="entr" nodeType="clickEffect" presetID="9" grpId="39" fill="hold">
                                  <p:stCondLst>
                                    <p:cond delay="0"/>
                                  </p:stCondLst>
                                  <p:iterate type="el" backwards="0">
                                    <p:tmAbs val="0"/>
                                  </p:iterate>
                                  <p:childTnLst>
                                    <p:set>
                                      <p:cBhvr>
                                        <p:cTn id="184" fill="hold"/>
                                        <p:tgtEl>
                                          <p:spTgt spid="6161"/>
                                        </p:tgtEl>
                                        <p:attrNameLst>
                                          <p:attrName>style.visibility</p:attrName>
                                        </p:attrNameLst>
                                      </p:cBhvr>
                                      <p:to>
                                        <p:strVal val="visible"/>
                                      </p:to>
                                    </p:set>
                                    <p:animEffect filter="dissolve" transition="in">
                                      <p:cBhvr>
                                        <p:cTn id="185" dur="500"/>
                                        <p:tgtEl>
                                          <p:spTgt spid="6161"/>
                                        </p:tgtEl>
                                      </p:cBhvr>
                                    </p:animEffect>
                                  </p:childTnLst>
                                </p:cTn>
                              </p:par>
                            </p:childTnLst>
                          </p:cTn>
                        </p:par>
                        <p:par>
                          <p:cTn id="186" fill="hold">
                            <p:stCondLst>
                              <p:cond delay="500"/>
                            </p:stCondLst>
                            <p:childTnLst>
                              <p:par>
                                <p:cTn id="187" presetClass="entr" nodeType="afterEffect" presetID="9" grpId="40" fill="hold">
                                  <p:stCondLst>
                                    <p:cond delay="0"/>
                                  </p:stCondLst>
                                  <p:iterate type="el" backwards="0">
                                    <p:tmAbs val="0"/>
                                  </p:iterate>
                                  <p:childTnLst>
                                    <p:set>
                                      <p:cBhvr>
                                        <p:cTn id="188" fill="hold"/>
                                        <p:tgtEl>
                                          <p:spTgt spid="6112"/>
                                        </p:tgtEl>
                                        <p:attrNameLst>
                                          <p:attrName>style.visibility</p:attrName>
                                        </p:attrNameLst>
                                      </p:cBhvr>
                                      <p:to>
                                        <p:strVal val="visible"/>
                                      </p:to>
                                    </p:set>
                                    <p:animEffect filter="dissolve" transition="in">
                                      <p:cBhvr>
                                        <p:cTn id="189" dur="500"/>
                                        <p:tgtEl>
                                          <p:spTgt spid="6112"/>
                                        </p:tgtEl>
                                      </p:cBhvr>
                                    </p:animEffect>
                                  </p:childTnLst>
                                </p:cTn>
                              </p:par>
                            </p:childTnLst>
                          </p:cTn>
                        </p:par>
                      </p:childTnLst>
                    </p:cTn>
                  </p:par>
                  <p:par>
                    <p:cTn id="190" fill="hold">
                      <p:stCondLst>
                        <p:cond delay="indefinite"/>
                      </p:stCondLst>
                      <p:childTnLst>
                        <p:par>
                          <p:cTn id="191" fill="hold">
                            <p:stCondLst>
                              <p:cond delay="0"/>
                            </p:stCondLst>
                            <p:childTnLst>
                              <p:par>
                                <p:cTn id="192" presetClass="entr" nodeType="clickEffect" presetSubtype="4" presetID="22" grpId="41" fill="hold">
                                  <p:stCondLst>
                                    <p:cond delay="0"/>
                                  </p:stCondLst>
                                  <p:iterate type="el" backwards="0">
                                    <p:tmAbs val="0"/>
                                  </p:iterate>
                                  <p:childTnLst>
                                    <p:set>
                                      <p:cBhvr>
                                        <p:cTn id="193" fill="hold"/>
                                        <p:tgtEl>
                                          <p:spTgt spid="6106"/>
                                        </p:tgtEl>
                                        <p:attrNameLst>
                                          <p:attrName>style.visibility</p:attrName>
                                        </p:attrNameLst>
                                      </p:cBhvr>
                                      <p:to>
                                        <p:strVal val="visible"/>
                                      </p:to>
                                    </p:set>
                                    <p:animEffect filter="wipe(down)" transition="in">
                                      <p:cBhvr>
                                        <p:cTn id="194" dur="500"/>
                                        <p:tgtEl>
                                          <p:spTgt spid="6106"/>
                                        </p:tgtEl>
                                      </p:cBhvr>
                                    </p:animEffect>
                                  </p:childTnLst>
                                </p:cTn>
                              </p:par>
                            </p:childTnLst>
                          </p:cTn>
                        </p:par>
                      </p:childTnLst>
                    </p:cTn>
                  </p:par>
                  <p:par>
                    <p:cTn id="195" fill="hold">
                      <p:stCondLst>
                        <p:cond delay="indefinite"/>
                      </p:stCondLst>
                      <p:childTnLst>
                        <p:par>
                          <p:cTn id="196" fill="hold">
                            <p:stCondLst>
                              <p:cond delay="0"/>
                            </p:stCondLst>
                            <p:childTnLst>
                              <p:par>
                                <p:cTn id="197" presetClass="entr" nodeType="clickEffect" presetID="9" grpId="42" fill="hold">
                                  <p:stCondLst>
                                    <p:cond delay="0"/>
                                  </p:stCondLst>
                                  <p:iterate type="el" backwards="0">
                                    <p:tmAbs val="0"/>
                                  </p:iterate>
                                  <p:childTnLst>
                                    <p:set>
                                      <p:cBhvr>
                                        <p:cTn id="198" fill="hold"/>
                                        <p:tgtEl>
                                          <p:spTgt spid="6125"/>
                                        </p:tgtEl>
                                        <p:attrNameLst>
                                          <p:attrName>style.visibility</p:attrName>
                                        </p:attrNameLst>
                                      </p:cBhvr>
                                      <p:to>
                                        <p:strVal val="visible"/>
                                      </p:to>
                                    </p:set>
                                    <p:animEffect filter="dissolve" transition="in">
                                      <p:cBhvr>
                                        <p:cTn id="199" dur="500"/>
                                        <p:tgtEl>
                                          <p:spTgt spid="6125"/>
                                        </p:tgtEl>
                                      </p:cBhvr>
                                    </p:animEffect>
                                  </p:childTnLst>
                                </p:cTn>
                              </p:par>
                            </p:childTnLst>
                          </p:cTn>
                        </p:par>
                        <p:par>
                          <p:cTn id="200" fill="hold">
                            <p:stCondLst>
                              <p:cond delay="500"/>
                            </p:stCondLst>
                            <p:childTnLst>
                              <p:par>
                                <p:cTn id="201" presetClass="entr" nodeType="afterEffect" presetID="9" grpId="43" fill="hold">
                                  <p:stCondLst>
                                    <p:cond delay="0"/>
                                  </p:stCondLst>
                                  <p:iterate type="el" backwards="0">
                                    <p:tmAbs val="0"/>
                                  </p:iterate>
                                  <p:childTnLst>
                                    <p:set>
                                      <p:cBhvr>
                                        <p:cTn id="202" fill="hold"/>
                                        <p:tgtEl>
                                          <p:spTgt spid="6151"/>
                                        </p:tgtEl>
                                        <p:attrNameLst>
                                          <p:attrName>style.visibility</p:attrName>
                                        </p:attrNameLst>
                                      </p:cBhvr>
                                      <p:to>
                                        <p:strVal val="visible"/>
                                      </p:to>
                                    </p:set>
                                    <p:animEffect filter="dissolve" transition="in">
                                      <p:cBhvr>
                                        <p:cTn id="203" dur="500"/>
                                        <p:tgtEl>
                                          <p:spTgt spid="6151"/>
                                        </p:tgtEl>
                                      </p:cBhvr>
                                    </p:animEffect>
                                  </p:childTnLst>
                                </p:cTn>
                              </p:par>
                            </p:childTnLst>
                          </p:cTn>
                        </p:par>
                        <p:par>
                          <p:cTn id="204" fill="hold">
                            <p:stCondLst>
                              <p:cond delay="1000"/>
                            </p:stCondLst>
                            <p:childTnLst>
                              <p:par>
                                <p:cTn id="205" presetClass="entr" nodeType="afterEffect" presetID="9" grpId="44" fill="hold">
                                  <p:stCondLst>
                                    <p:cond delay="0"/>
                                  </p:stCondLst>
                                  <p:iterate type="el" backwards="0">
                                    <p:tmAbs val="0"/>
                                  </p:iterate>
                                  <p:childTnLst>
                                    <p:set>
                                      <p:cBhvr>
                                        <p:cTn id="206" fill="hold"/>
                                        <p:tgtEl>
                                          <p:spTgt spid="6152"/>
                                        </p:tgtEl>
                                        <p:attrNameLst>
                                          <p:attrName>style.visibility</p:attrName>
                                        </p:attrNameLst>
                                      </p:cBhvr>
                                      <p:to>
                                        <p:strVal val="visible"/>
                                      </p:to>
                                    </p:set>
                                    <p:animEffect filter="dissolve" transition="in">
                                      <p:cBhvr>
                                        <p:cTn id="207" dur="500"/>
                                        <p:tgtEl>
                                          <p:spTgt spid="6152"/>
                                        </p:tgtEl>
                                      </p:cBhvr>
                                    </p:animEffect>
                                  </p:childTnLst>
                                </p:cTn>
                              </p:par>
                            </p:childTnLst>
                          </p:cTn>
                        </p:par>
                      </p:childTnLst>
                    </p:cTn>
                  </p:par>
                  <p:par>
                    <p:cTn id="208" fill="hold">
                      <p:stCondLst>
                        <p:cond delay="indefinite"/>
                      </p:stCondLst>
                      <p:childTnLst>
                        <p:par>
                          <p:cTn id="209" fill="hold">
                            <p:stCondLst>
                              <p:cond delay="0"/>
                            </p:stCondLst>
                            <p:childTnLst>
                              <p:par>
                                <p:cTn id="210" presetClass="entr" nodeType="clickEffect" presetID="9" grpId="45" fill="hold">
                                  <p:stCondLst>
                                    <p:cond delay="0"/>
                                  </p:stCondLst>
                                  <p:iterate type="el" backwards="0">
                                    <p:tmAbs val="0"/>
                                  </p:iterate>
                                  <p:childTnLst>
                                    <p:set>
                                      <p:cBhvr>
                                        <p:cTn id="211" fill="hold"/>
                                        <p:tgtEl>
                                          <p:spTgt spid="6163"/>
                                        </p:tgtEl>
                                        <p:attrNameLst>
                                          <p:attrName>style.visibility</p:attrName>
                                        </p:attrNameLst>
                                      </p:cBhvr>
                                      <p:to>
                                        <p:strVal val="visible"/>
                                      </p:to>
                                    </p:set>
                                    <p:animEffect filter="dissolve" transition="in">
                                      <p:cBhvr>
                                        <p:cTn id="212" dur="500"/>
                                        <p:tgtEl>
                                          <p:spTgt spid="6163"/>
                                        </p:tgtEl>
                                      </p:cBhvr>
                                    </p:animEffect>
                                  </p:childTnLst>
                                </p:cTn>
                              </p:par>
                            </p:childTnLst>
                          </p:cTn>
                        </p:par>
                        <p:par>
                          <p:cTn id="213" fill="hold">
                            <p:stCondLst>
                              <p:cond delay="500"/>
                            </p:stCondLst>
                            <p:childTnLst>
                              <p:par>
                                <p:cTn id="214" presetClass="entr" nodeType="afterEffect" presetID="9" grpId="46" fill="hold">
                                  <p:stCondLst>
                                    <p:cond delay="0"/>
                                  </p:stCondLst>
                                  <p:iterate type="el" backwards="0">
                                    <p:tmAbs val="0"/>
                                  </p:iterate>
                                  <p:childTnLst>
                                    <p:set>
                                      <p:cBhvr>
                                        <p:cTn id="215" fill="hold"/>
                                        <p:tgtEl>
                                          <p:spTgt spid="6113"/>
                                        </p:tgtEl>
                                        <p:attrNameLst>
                                          <p:attrName>style.visibility</p:attrName>
                                        </p:attrNameLst>
                                      </p:cBhvr>
                                      <p:to>
                                        <p:strVal val="visible"/>
                                      </p:to>
                                    </p:set>
                                    <p:animEffect filter="dissolve" transition="in">
                                      <p:cBhvr>
                                        <p:cTn id="216" dur="500"/>
                                        <p:tgtEl>
                                          <p:spTgt spid="6113"/>
                                        </p:tgtEl>
                                      </p:cBhvr>
                                    </p:animEffect>
                                  </p:childTnLst>
                                </p:cTn>
                              </p:par>
                            </p:childTnLst>
                          </p:cTn>
                        </p:par>
                      </p:childTnLst>
                    </p:cTn>
                  </p:par>
                  <p:par>
                    <p:cTn id="217" fill="hold">
                      <p:stCondLst>
                        <p:cond delay="indefinite"/>
                      </p:stCondLst>
                      <p:childTnLst>
                        <p:par>
                          <p:cTn id="218" fill="hold">
                            <p:stCondLst>
                              <p:cond delay="0"/>
                            </p:stCondLst>
                            <p:childTnLst>
                              <p:par>
                                <p:cTn id="219" presetClass="entr" nodeType="clickEffect" presetSubtype="4" presetID="22" grpId="47" fill="hold">
                                  <p:stCondLst>
                                    <p:cond delay="0"/>
                                  </p:stCondLst>
                                  <p:iterate type="el" backwards="0">
                                    <p:tmAbs val="0"/>
                                  </p:iterate>
                                  <p:childTnLst>
                                    <p:set>
                                      <p:cBhvr>
                                        <p:cTn id="220" fill="hold"/>
                                        <p:tgtEl>
                                          <p:spTgt spid="6107"/>
                                        </p:tgtEl>
                                        <p:attrNameLst>
                                          <p:attrName>style.visibility</p:attrName>
                                        </p:attrNameLst>
                                      </p:cBhvr>
                                      <p:to>
                                        <p:strVal val="visible"/>
                                      </p:to>
                                    </p:set>
                                    <p:animEffect filter="wipe(down)" transition="in">
                                      <p:cBhvr>
                                        <p:cTn id="221" dur="500"/>
                                        <p:tgtEl>
                                          <p:spTgt spid="6107"/>
                                        </p:tgtEl>
                                      </p:cBhvr>
                                    </p:animEffect>
                                  </p:childTnLst>
                                </p:cTn>
                              </p:par>
                            </p:childTnLst>
                          </p:cTn>
                        </p:par>
                      </p:childTnLst>
                    </p:cTn>
                  </p:par>
                  <p:par>
                    <p:cTn id="222" fill="hold">
                      <p:stCondLst>
                        <p:cond delay="indefinite"/>
                      </p:stCondLst>
                      <p:childTnLst>
                        <p:par>
                          <p:cTn id="223" fill="hold">
                            <p:stCondLst>
                              <p:cond delay="0"/>
                            </p:stCondLst>
                            <p:childTnLst>
                              <p:par>
                                <p:cTn id="224" presetClass="entr" nodeType="clickEffect" presetID="9" grpId="48" fill="hold">
                                  <p:stCondLst>
                                    <p:cond delay="0"/>
                                  </p:stCondLst>
                                  <p:iterate type="el" backwards="0">
                                    <p:tmAbs val="0"/>
                                  </p:iterate>
                                  <p:childTnLst>
                                    <p:set>
                                      <p:cBhvr>
                                        <p:cTn id="225" fill="hold"/>
                                        <p:tgtEl>
                                          <p:spTgt spid="6126"/>
                                        </p:tgtEl>
                                        <p:attrNameLst>
                                          <p:attrName>style.visibility</p:attrName>
                                        </p:attrNameLst>
                                      </p:cBhvr>
                                      <p:to>
                                        <p:strVal val="visible"/>
                                      </p:to>
                                    </p:set>
                                    <p:animEffect filter="dissolve" transition="in">
                                      <p:cBhvr>
                                        <p:cTn id="226" dur="500"/>
                                        <p:tgtEl>
                                          <p:spTgt spid="6126"/>
                                        </p:tgtEl>
                                      </p:cBhvr>
                                    </p:animEffect>
                                  </p:childTnLst>
                                </p:cTn>
                              </p:par>
                            </p:childTnLst>
                          </p:cTn>
                        </p:par>
                        <p:par>
                          <p:cTn id="227" fill="hold">
                            <p:stCondLst>
                              <p:cond delay="500"/>
                            </p:stCondLst>
                            <p:childTnLst>
                              <p:par>
                                <p:cTn id="228" presetClass="entr" nodeType="afterEffect" presetID="9" grpId="49" fill="hold">
                                  <p:stCondLst>
                                    <p:cond delay="0"/>
                                  </p:stCondLst>
                                  <p:iterate type="el" backwards="0">
                                    <p:tmAbs val="0"/>
                                  </p:iterate>
                                  <p:childTnLst>
                                    <p:set>
                                      <p:cBhvr>
                                        <p:cTn id="229" fill="hold"/>
                                        <p:tgtEl>
                                          <p:spTgt spid="6134"/>
                                        </p:tgtEl>
                                        <p:attrNameLst>
                                          <p:attrName>style.visibility</p:attrName>
                                        </p:attrNameLst>
                                      </p:cBhvr>
                                      <p:to>
                                        <p:strVal val="visible"/>
                                      </p:to>
                                    </p:set>
                                    <p:animEffect filter="dissolve" transition="in">
                                      <p:cBhvr>
                                        <p:cTn id="230" dur="500"/>
                                        <p:tgtEl>
                                          <p:spTgt spid="6134"/>
                                        </p:tgtEl>
                                      </p:cBhvr>
                                    </p:animEffect>
                                  </p:childTnLst>
                                </p:cTn>
                              </p:par>
                            </p:childTnLst>
                          </p:cTn>
                        </p:par>
                        <p:par>
                          <p:cTn id="231" fill="hold">
                            <p:stCondLst>
                              <p:cond delay="1000"/>
                            </p:stCondLst>
                            <p:childTnLst>
                              <p:par>
                                <p:cTn id="232" presetClass="entr" nodeType="afterEffect" presetID="9" grpId="50" fill="hold">
                                  <p:stCondLst>
                                    <p:cond delay="0"/>
                                  </p:stCondLst>
                                  <p:iterate type="el" backwards="0">
                                    <p:tmAbs val="0"/>
                                  </p:iterate>
                                  <p:childTnLst>
                                    <p:set>
                                      <p:cBhvr>
                                        <p:cTn id="233" fill="hold"/>
                                        <p:tgtEl>
                                          <p:spTgt spid="6140"/>
                                        </p:tgtEl>
                                        <p:attrNameLst>
                                          <p:attrName>style.visibility</p:attrName>
                                        </p:attrNameLst>
                                      </p:cBhvr>
                                      <p:to>
                                        <p:strVal val="visible"/>
                                      </p:to>
                                    </p:set>
                                    <p:animEffect filter="dissolve" transition="in">
                                      <p:cBhvr>
                                        <p:cTn id="234" dur="500"/>
                                        <p:tgtEl>
                                          <p:spTgt spid="6140"/>
                                        </p:tgtEl>
                                      </p:cBhvr>
                                    </p:animEffect>
                                  </p:childTnLst>
                                </p:cTn>
                              </p:par>
                            </p:childTnLst>
                          </p:cTn>
                        </p:par>
                      </p:childTnLst>
                    </p:cTn>
                  </p:par>
                  <p:par>
                    <p:cTn id="235" fill="hold">
                      <p:stCondLst>
                        <p:cond delay="indefinite"/>
                      </p:stCondLst>
                      <p:childTnLst>
                        <p:par>
                          <p:cTn id="236" fill="hold">
                            <p:stCondLst>
                              <p:cond delay="0"/>
                            </p:stCondLst>
                            <p:childTnLst>
                              <p:par>
                                <p:cTn id="237" presetClass="entr" nodeType="clickEffect" presetID="9" grpId="51" fill="hold">
                                  <p:stCondLst>
                                    <p:cond delay="0"/>
                                  </p:stCondLst>
                                  <p:iterate type="el" backwards="0">
                                    <p:tmAbs val="0"/>
                                  </p:iterate>
                                  <p:childTnLst>
                                    <p:set>
                                      <p:cBhvr>
                                        <p:cTn id="238" fill="hold"/>
                                        <p:tgtEl>
                                          <p:spTgt spid="6114"/>
                                        </p:tgtEl>
                                        <p:attrNameLst>
                                          <p:attrName>style.visibility</p:attrName>
                                        </p:attrNameLst>
                                      </p:cBhvr>
                                      <p:to>
                                        <p:strVal val="visible"/>
                                      </p:to>
                                    </p:set>
                                    <p:animEffect filter="dissolve" transition="in">
                                      <p:cBhvr>
                                        <p:cTn id="239" dur="500"/>
                                        <p:tgtEl>
                                          <p:spTgt spid="6114"/>
                                        </p:tgtEl>
                                      </p:cBhvr>
                                    </p:animEffect>
                                  </p:childTnLst>
                                </p:cTn>
                              </p:par>
                            </p:childTnLst>
                          </p:cTn>
                        </p:par>
                        <p:par>
                          <p:cTn id="240" fill="hold">
                            <p:stCondLst>
                              <p:cond delay="500"/>
                            </p:stCondLst>
                            <p:childTnLst>
                              <p:par>
                                <p:cTn id="241" presetClass="entr" nodeType="afterEffect" presetID="9" grpId="52" fill="hold">
                                  <p:stCondLst>
                                    <p:cond delay="0"/>
                                  </p:stCondLst>
                                  <p:iterate type="el" backwards="0">
                                    <p:tmAbs val="0"/>
                                  </p:iterate>
                                  <p:childTnLst>
                                    <p:set>
                                      <p:cBhvr>
                                        <p:cTn id="242" fill="hold"/>
                                        <p:tgtEl>
                                          <p:spTgt spid="6162"/>
                                        </p:tgtEl>
                                        <p:attrNameLst>
                                          <p:attrName>style.visibility</p:attrName>
                                        </p:attrNameLst>
                                      </p:cBhvr>
                                      <p:to>
                                        <p:strVal val="visible"/>
                                      </p:to>
                                    </p:set>
                                    <p:animEffect filter="dissolve" transition="in">
                                      <p:cBhvr>
                                        <p:cTn id="243" dur="500"/>
                                        <p:tgtEl>
                                          <p:spTgt spid="6162"/>
                                        </p:tgtEl>
                                      </p:cBhvr>
                                    </p:animEffect>
                                  </p:childTnLst>
                                </p:cTn>
                              </p:par>
                            </p:childTnLst>
                          </p:cTn>
                        </p:par>
                      </p:childTnLst>
                    </p:cTn>
                  </p:par>
                  <p:par>
                    <p:cTn id="244" fill="hold">
                      <p:stCondLst>
                        <p:cond delay="indefinite"/>
                      </p:stCondLst>
                      <p:childTnLst>
                        <p:par>
                          <p:cTn id="245" fill="hold">
                            <p:stCondLst>
                              <p:cond delay="0"/>
                            </p:stCondLst>
                            <p:childTnLst>
                              <p:par>
                                <p:cTn id="246" presetClass="entr" nodeType="clickEffect" presetSubtype="4" presetID="22" grpId="53" fill="hold">
                                  <p:stCondLst>
                                    <p:cond delay="0"/>
                                  </p:stCondLst>
                                  <p:iterate type="el" backwards="0">
                                    <p:tmAbs val="0"/>
                                  </p:iterate>
                                  <p:childTnLst>
                                    <p:set>
                                      <p:cBhvr>
                                        <p:cTn id="247" fill="hold"/>
                                        <p:tgtEl>
                                          <p:spTgt spid="6108"/>
                                        </p:tgtEl>
                                        <p:attrNameLst>
                                          <p:attrName>style.visibility</p:attrName>
                                        </p:attrNameLst>
                                      </p:cBhvr>
                                      <p:to>
                                        <p:strVal val="visible"/>
                                      </p:to>
                                    </p:set>
                                    <p:animEffect filter="wipe(down)" transition="in">
                                      <p:cBhvr>
                                        <p:cTn id="248" dur="500"/>
                                        <p:tgtEl>
                                          <p:spTgt spid="6108"/>
                                        </p:tgtEl>
                                      </p:cBhvr>
                                    </p:animEffect>
                                  </p:childTnLst>
                                </p:cTn>
                              </p:par>
                            </p:childTnLst>
                          </p:cTn>
                        </p:par>
                      </p:childTnLst>
                    </p:cTn>
                  </p:par>
                  <p:par>
                    <p:cTn id="249" fill="hold">
                      <p:stCondLst>
                        <p:cond delay="indefinite"/>
                      </p:stCondLst>
                      <p:childTnLst>
                        <p:par>
                          <p:cTn id="250" fill="hold">
                            <p:stCondLst>
                              <p:cond delay="0"/>
                            </p:stCondLst>
                            <p:childTnLst>
                              <p:par>
                                <p:cTn id="251" presetClass="entr" nodeType="clickEffect" presetID="9" grpId="54" fill="hold">
                                  <p:stCondLst>
                                    <p:cond delay="0"/>
                                  </p:stCondLst>
                                  <p:iterate type="el" backwards="0">
                                    <p:tmAbs val="0"/>
                                  </p:iterate>
                                  <p:childTnLst>
                                    <p:set>
                                      <p:cBhvr>
                                        <p:cTn id="252" fill="hold"/>
                                        <p:tgtEl>
                                          <p:spTgt spid="6153"/>
                                        </p:tgtEl>
                                        <p:attrNameLst>
                                          <p:attrName>style.visibility</p:attrName>
                                        </p:attrNameLst>
                                      </p:cBhvr>
                                      <p:to>
                                        <p:strVal val="visible"/>
                                      </p:to>
                                    </p:set>
                                    <p:animEffect filter="dissolve" transition="in">
                                      <p:cBhvr>
                                        <p:cTn id="253" dur="500"/>
                                        <p:tgtEl>
                                          <p:spTgt spid="6153"/>
                                        </p:tgtEl>
                                      </p:cBhvr>
                                    </p:animEffect>
                                  </p:childTnLst>
                                </p:cTn>
                              </p:par>
                            </p:childTnLst>
                          </p:cTn>
                        </p:par>
                        <p:par>
                          <p:cTn id="254" fill="hold">
                            <p:stCondLst>
                              <p:cond delay="500"/>
                            </p:stCondLst>
                            <p:childTnLst>
                              <p:par>
                                <p:cTn id="255" presetClass="entr" nodeType="afterEffect" presetID="9" grpId="55" fill="hold">
                                  <p:stCondLst>
                                    <p:cond delay="0"/>
                                  </p:stCondLst>
                                  <p:iterate type="el" backwards="0">
                                    <p:tmAbs val="0"/>
                                  </p:iterate>
                                  <p:childTnLst>
                                    <p:set>
                                      <p:cBhvr>
                                        <p:cTn id="256" fill="hold"/>
                                        <p:tgtEl>
                                          <p:spTgt spid="6154"/>
                                        </p:tgtEl>
                                        <p:attrNameLst>
                                          <p:attrName>style.visibility</p:attrName>
                                        </p:attrNameLst>
                                      </p:cBhvr>
                                      <p:to>
                                        <p:strVal val="visible"/>
                                      </p:to>
                                    </p:set>
                                    <p:animEffect filter="dissolve" transition="in">
                                      <p:cBhvr>
                                        <p:cTn id="257" dur="500"/>
                                        <p:tgtEl>
                                          <p:spTgt spid="6154"/>
                                        </p:tgtEl>
                                      </p:cBhvr>
                                    </p:animEffect>
                                  </p:childTnLst>
                                </p:cTn>
                              </p:par>
                            </p:childTnLst>
                          </p:cTn>
                        </p:par>
                        <p:par>
                          <p:cTn id="258" fill="hold">
                            <p:stCondLst>
                              <p:cond delay="1000"/>
                            </p:stCondLst>
                            <p:childTnLst>
                              <p:par>
                                <p:cTn id="259" presetClass="entr" nodeType="afterEffect" presetID="9" grpId="56" fill="hold">
                                  <p:stCondLst>
                                    <p:cond delay="0"/>
                                  </p:stCondLst>
                                  <p:iterate type="el" backwards="0">
                                    <p:tmAbs val="0"/>
                                  </p:iterate>
                                  <p:childTnLst>
                                    <p:set>
                                      <p:cBhvr>
                                        <p:cTn id="260" fill="hold"/>
                                        <p:tgtEl>
                                          <p:spTgt spid="6127"/>
                                        </p:tgtEl>
                                        <p:attrNameLst>
                                          <p:attrName>style.visibility</p:attrName>
                                        </p:attrNameLst>
                                      </p:cBhvr>
                                      <p:to>
                                        <p:strVal val="visible"/>
                                      </p:to>
                                    </p:set>
                                    <p:animEffect filter="dissolve" transition="in">
                                      <p:cBhvr>
                                        <p:cTn id="261" dur="500"/>
                                        <p:tgtEl>
                                          <p:spTgt spid="6127"/>
                                        </p:tgtEl>
                                      </p:cBhvr>
                                    </p:animEffect>
                                  </p:childTnLst>
                                </p:cTn>
                              </p:par>
                            </p:childTnLst>
                          </p:cTn>
                        </p:par>
                      </p:childTnLst>
                    </p:cTn>
                  </p:par>
                  <p:par>
                    <p:cTn id="262" fill="hold">
                      <p:stCondLst>
                        <p:cond delay="indefinite"/>
                      </p:stCondLst>
                      <p:childTnLst>
                        <p:par>
                          <p:cTn id="263" fill="hold">
                            <p:stCondLst>
                              <p:cond delay="0"/>
                            </p:stCondLst>
                            <p:childTnLst>
                              <p:par>
                                <p:cTn id="264" presetClass="entr" nodeType="clickEffect" presetID="9" grpId="57" fill="hold">
                                  <p:stCondLst>
                                    <p:cond delay="0"/>
                                  </p:stCondLst>
                                  <p:iterate type="el" backwards="0">
                                    <p:tmAbs val="0"/>
                                  </p:iterate>
                                  <p:childTnLst>
                                    <p:set>
                                      <p:cBhvr>
                                        <p:cTn id="265" fill="hold"/>
                                        <p:tgtEl>
                                          <p:spTgt spid="6119"/>
                                        </p:tgtEl>
                                        <p:attrNameLst>
                                          <p:attrName>style.visibility</p:attrName>
                                        </p:attrNameLst>
                                      </p:cBhvr>
                                      <p:to>
                                        <p:strVal val="visible"/>
                                      </p:to>
                                    </p:set>
                                    <p:animEffect filter="dissolve" transition="in">
                                      <p:cBhvr>
                                        <p:cTn id="266" dur="500"/>
                                        <p:tgtEl>
                                          <p:spTgt spid="6119"/>
                                        </p:tgtEl>
                                      </p:cBhvr>
                                    </p:animEffect>
                                  </p:childTnLst>
                                </p:cTn>
                              </p:par>
                            </p:childTnLst>
                          </p:cTn>
                        </p:par>
                        <p:par>
                          <p:cTn id="267" fill="hold">
                            <p:stCondLst>
                              <p:cond delay="500"/>
                            </p:stCondLst>
                            <p:childTnLst>
                              <p:par>
                                <p:cTn id="268" presetClass="entr" nodeType="afterEffect" presetID="9" grpId="58" fill="hold">
                                  <p:stCondLst>
                                    <p:cond delay="0"/>
                                  </p:stCondLst>
                                  <p:iterate type="el" backwards="0">
                                    <p:tmAbs val="0"/>
                                  </p:iterate>
                                  <p:childTnLst>
                                    <p:set>
                                      <p:cBhvr>
                                        <p:cTn id="269" fill="hold"/>
                                        <p:tgtEl>
                                          <p:spTgt spid="6164"/>
                                        </p:tgtEl>
                                        <p:attrNameLst>
                                          <p:attrName>style.visibility</p:attrName>
                                        </p:attrNameLst>
                                      </p:cBhvr>
                                      <p:to>
                                        <p:strVal val="visible"/>
                                      </p:to>
                                    </p:set>
                                    <p:animEffect filter="dissolve" transition="in">
                                      <p:cBhvr>
                                        <p:cTn id="270" dur="500"/>
                                        <p:tgtEl>
                                          <p:spTgt spid="6164"/>
                                        </p:tgtEl>
                                      </p:cBhvr>
                                    </p:animEffect>
                                  </p:childTnLst>
                                </p:cTn>
                              </p:par>
                            </p:childTnLst>
                          </p:cTn>
                        </p:par>
                      </p:childTnLst>
                    </p:cTn>
                  </p:par>
                  <p:par>
                    <p:cTn id="271" fill="hold">
                      <p:stCondLst>
                        <p:cond delay="indefinite"/>
                      </p:stCondLst>
                      <p:childTnLst>
                        <p:par>
                          <p:cTn id="272" fill="hold">
                            <p:stCondLst>
                              <p:cond delay="0"/>
                            </p:stCondLst>
                            <p:childTnLst>
                              <p:par>
                                <p:cTn id="273" presetClass="entr" nodeType="clickEffect" presetSubtype="4" presetID="22" grpId="59" fill="hold">
                                  <p:stCondLst>
                                    <p:cond delay="0"/>
                                  </p:stCondLst>
                                  <p:iterate type="el" backwards="0">
                                    <p:tmAbs val="0"/>
                                  </p:iterate>
                                  <p:childTnLst>
                                    <p:set>
                                      <p:cBhvr>
                                        <p:cTn id="274" fill="hold"/>
                                        <p:tgtEl>
                                          <p:spTgt spid="6118"/>
                                        </p:tgtEl>
                                        <p:attrNameLst>
                                          <p:attrName>style.visibility</p:attrName>
                                        </p:attrNameLst>
                                      </p:cBhvr>
                                      <p:to>
                                        <p:strVal val="visible"/>
                                      </p:to>
                                    </p:set>
                                    <p:animEffect filter="wipe(down)" transition="in">
                                      <p:cBhvr>
                                        <p:cTn id="275" dur="500"/>
                                        <p:tgtEl>
                                          <p:spTgt spid="6118"/>
                                        </p:tgtEl>
                                      </p:cBhvr>
                                    </p:animEffect>
                                  </p:childTnLst>
                                </p:cTn>
                              </p:par>
                            </p:childTnLst>
                          </p:cTn>
                        </p:par>
                      </p:childTnLst>
                    </p:cTn>
                  </p:par>
                  <p:par>
                    <p:cTn id="276" fill="hold">
                      <p:stCondLst>
                        <p:cond delay="indefinite"/>
                      </p:stCondLst>
                      <p:childTnLst>
                        <p:par>
                          <p:cTn id="277" fill="hold">
                            <p:stCondLst>
                              <p:cond delay="0"/>
                            </p:stCondLst>
                            <p:childTnLst>
                              <p:par>
                                <p:cTn id="278" presetClass="entr" nodeType="clickEffect" presetID="9" grpId="60" fill="hold">
                                  <p:stCondLst>
                                    <p:cond delay="0"/>
                                  </p:stCondLst>
                                  <p:iterate type="el" backwards="0">
                                    <p:tmAbs val="0"/>
                                  </p:iterate>
                                  <p:childTnLst>
                                    <p:set>
                                      <p:cBhvr>
                                        <p:cTn id="279" fill="hold"/>
                                        <p:tgtEl>
                                          <p:spTgt spid="6130"/>
                                        </p:tgtEl>
                                        <p:attrNameLst>
                                          <p:attrName>style.visibility</p:attrName>
                                        </p:attrNameLst>
                                      </p:cBhvr>
                                      <p:to>
                                        <p:strVal val="visible"/>
                                      </p:to>
                                    </p:set>
                                    <p:animEffect filter="dissolve" transition="in">
                                      <p:cBhvr>
                                        <p:cTn id="280" dur="500"/>
                                        <p:tgtEl>
                                          <p:spTgt spid="6130"/>
                                        </p:tgtEl>
                                      </p:cBhvr>
                                    </p:animEffect>
                                  </p:childTnLst>
                                </p:cTn>
                              </p:par>
                            </p:childTnLst>
                          </p:cTn>
                        </p:par>
                        <p:par>
                          <p:cTn id="281" fill="hold">
                            <p:stCondLst>
                              <p:cond delay="500"/>
                            </p:stCondLst>
                            <p:childTnLst>
                              <p:par>
                                <p:cTn id="282" presetClass="entr" nodeType="afterEffect" presetID="9" grpId="61" fill="hold">
                                  <p:stCondLst>
                                    <p:cond delay="0"/>
                                  </p:stCondLst>
                                  <p:iterate type="el" backwards="0">
                                    <p:tmAbs val="0"/>
                                  </p:iterate>
                                  <p:childTnLst>
                                    <p:set>
                                      <p:cBhvr>
                                        <p:cTn id="283" fill="hold"/>
                                        <p:tgtEl>
                                          <p:spTgt spid="6137"/>
                                        </p:tgtEl>
                                        <p:attrNameLst>
                                          <p:attrName>style.visibility</p:attrName>
                                        </p:attrNameLst>
                                      </p:cBhvr>
                                      <p:to>
                                        <p:strVal val="visible"/>
                                      </p:to>
                                    </p:set>
                                    <p:animEffect filter="dissolve" transition="in">
                                      <p:cBhvr>
                                        <p:cTn id="284" dur="500"/>
                                        <p:tgtEl>
                                          <p:spTgt spid="6137"/>
                                        </p:tgtEl>
                                      </p:cBhvr>
                                    </p:animEffect>
                                  </p:childTnLst>
                                </p:cTn>
                              </p:par>
                            </p:childTnLst>
                          </p:cTn>
                        </p:par>
                        <p:par>
                          <p:cTn id="285" fill="hold">
                            <p:stCondLst>
                              <p:cond delay="1000"/>
                            </p:stCondLst>
                            <p:childTnLst>
                              <p:par>
                                <p:cTn id="286" presetClass="entr" nodeType="afterEffect" presetID="9" grpId="62" fill="hold">
                                  <p:stCondLst>
                                    <p:cond delay="0"/>
                                  </p:stCondLst>
                                  <p:iterate type="el" backwards="0">
                                    <p:tmAbs val="0"/>
                                  </p:iterate>
                                  <p:childTnLst>
                                    <p:set>
                                      <p:cBhvr>
                                        <p:cTn id="287" fill="hold"/>
                                        <p:tgtEl>
                                          <p:spTgt spid="6141"/>
                                        </p:tgtEl>
                                        <p:attrNameLst>
                                          <p:attrName>style.visibility</p:attrName>
                                        </p:attrNameLst>
                                      </p:cBhvr>
                                      <p:to>
                                        <p:strVal val="visible"/>
                                      </p:to>
                                    </p:set>
                                    <p:animEffect filter="dissolve" transition="in">
                                      <p:cBhvr>
                                        <p:cTn id="288" dur="500"/>
                                        <p:tgtEl>
                                          <p:spTgt spid="6141"/>
                                        </p:tgtEl>
                                      </p:cBhvr>
                                    </p:animEffect>
                                  </p:childTnLst>
                                </p:cTn>
                              </p:par>
                            </p:childTnLst>
                          </p:cTn>
                        </p:par>
                      </p:childTnLst>
                    </p:cTn>
                  </p:par>
                  <p:par>
                    <p:cTn id="289" fill="hold">
                      <p:stCondLst>
                        <p:cond delay="indefinite"/>
                      </p:stCondLst>
                      <p:childTnLst>
                        <p:par>
                          <p:cTn id="290" fill="hold">
                            <p:stCondLst>
                              <p:cond delay="0"/>
                            </p:stCondLst>
                            <p:childTnLst>
                              <p:par>
                                <p:cTn id="291" presetClass="entr" nodeType="clickEffect" presetID="9" grpId="63" fill="hold">
                                  <p:stCondLst>
                                    <p:cond delay="0"/>
                                  </p:stCondLst>
                                  <p:iterate type="el" backwards="0">
                                    <p:tmAbs val="0"/>
                                  </p:iterate>
                                  <p:childTnLst>
                                    <p:set>
                                      <p:cBhvr>
                                        <p:cTn id="292" fill="hold"/>
                                        <p:tgtEl>
                                          <p:spTgt spid="6121"/>
                                        </p:tgtEl>
                                        <p:attrNameLst>
                                          <p:attrName>style.visibility</p:attrName>
                                        </p:attrNameLst>
                                      </p:cBhvr>
                                      <p:to>
                                        <p:strVal val="visible"/>
                                      </p:to>
                                    </p:set>
                                    <p:animEffect filter="dissolve" transition="in">
                                      <p:cBhvr>
                                        <p:cTn id="293" dur="500"/>
                                        <p:tgtEl>
                                          <p:spTgt spid="6121"/>
                                        </p:tgtEl>
                                      </p:cBhvr>
                                    </p:animEffect>
                                  </p:childTnLst>
                                </p:cTn>
                              </p:par>
                            </p:childTnLst>
                          </p:cTn>
                        </p:par>
                        <p:par>
                          <p:cTn id="294" fill="hold">
                            <p:stCondLst>
                              <p:cond delay="500"/>
                            </p:stCondLst>
                            <p:childTnLst>
                              <p:par>
                                <p:cTn id="295" presetClass="entr" nodeType="afterEffect" presetID="9" grpId="64" fill="hold">
                                  <p:stCondLst>
                                    <p:cond delay="0"/>
                                  </p:stCondLst>
                                  <p:iterate type="el" backwards="0">
                                    <p:tmAbs val="0"/>
                                  </p:iterate>
                                  <p:childTnLst>
                                    <p:set>
                                      <p:cBhvr>
                                        <p:cTn id="296" fill="hold"/>
                                        <p:tgtEl>
                                          <p:spTgt spid="6165"/>
                                        </p:tgtEl>
                                        <p:attrNameLst>
                                          <p:attrName>style.visibility</p:attrName>
                                        </p:attrNameLst>
                                      </p:cBhvr>
                                      <p:to>
                                        <p:strVal val="visible"/>
                                      </p:to>
                                    </p:set>
                                    <p:animEffect filter="dissolve" transition="in">
                                      <p:cBhvr>
                                        <p:cTn id="297" dur="500"/>
                                        <p:tgtEl>
                                          <p:spTgt spid="6165"/>
                                        </p:tgtEl>
                                      </p:cBhvr>
                                    </p:animEffect>
                                  </p:childTnLst>
                                </p:cTn>
                              </p:par>
                            </p:childTnLst>
                          </p:cTn>
                        </p:par>
                      </p:childTnLst>
                    </p:cTn>
                  </p:par>
                  <p:par>
                    <p:cTn id="298" fill="hold">
                      <p:stCondLst>
                        <p:cond delay="indefinite"/>
                      </p:stCondLst>
                      <p:childTnLst>
                        <p:par>
                          <p:cTn id="299" fill="hold">
                            <p:stCondLst>
                              <p:cond delay="0"/>
                            </p:stCondLst>
                            <p:childTnLst>
                              <p:par>
                                <p:cTn id="300" presetClass="entr" nodeType="clickEffect" presetSubtype="4" presetID="22" grpId="65" fill="hold">
                                  <p:stCondLst>
                                    <p:cond delay="0"/>
                                  </p:stCondLst>
                                  <p:iterate type="el" backwards="0">
                                    <p:tmAbs val="0"/>
                                  </p:iterate>
                                  <p:childTnLst>
                                    <p:set>
                                      <p:cBhvr>
                                        <p:cTn id="301" fill="hold"/>
                                        <p:tgtEl>
                                          <p:spTgt spid="6120"/>
                                        </p:tgtEl>
                                        <p:attrNameLst>
                                          <p:attrName>style.visibility</p:attrName>
                                        </p:attrNameLst>
                                      </p:cBhvr>
                                      <p:to>
                                        <p:strVal val="visible"/>
                                      </p:to>
                                    </p:set>
                                    <p:animEffect filter="wipe(down)" transition="in">
                                      <p:cBhvr>
                                        <p:cTn id="302" dur="500"/>
                                        <p:tgtEl>
                                          <p:spTgt spid="6120"/>
                                        </p:tgtEl>
                                      </p:cBhvr>
                                    </p:animEffect>
                                  </p:childTnLst>
                                </p:cTn>
                              </p:par>
                            </p:childTnLst>
                          </p:cTn>
                        </p:par>
                      </p:childTnLst>
                    </p:cTn>
                  </p:par>
                  <p:par>
                    <p:cTn id="303" fill="hold">
                      <p:stCondLst>
                        <p:cond delay="indefinite"/>
                      </p:stCondLst>
                      <p:childTnLst>
                        <p:par>
                          <p:cTn id="304" fill="hold">
                            <p:stCondLst>
                              <p:cond delay="0"/>
                            </p:stCondLst>
                            <p:childTnLst>
                              <p:par>
                                <p:cTn id="305" presetClass="entr" nodeType="clickEffect" presetID="9" grpId="66" fill="hold">
                                  <p:stCondLst>
                                    <p:cond delay="0"/>
                                  </p:stCondLst>
                                  <p:iterate type="el" backwards="0">
                                    <p:tmAbs val="0"/>
                                  </p:iterate>
                                  <p:childTnLst>
                                    <p:set>
                                      <p:cBhvr>
                                        <p:cTn id="306" fill="hold"/>
                                        <p:tgtEl>
                                          <p:spTgt spid="6131"/>
                                        </p:tgtEl>
                                        <p:attrNameLst>
                                          <p:attrName>style.visibility</p:attrName>
                                        </p:attrNameLst>
                                      </p:cBhvr>
                                      <p:to>
                                        <p:strVal val="visible"/>
                                      </p:to>
                                    </p:set>
                                    <p:animEffect filter="dissolve" transition="in">
                                      <p:cBhvr>
                                        <p:cTn id="307" dur="500"/>
                                        <p:tgtEl>
                                          <p:spTgt spid="6131"/>
                                        </p:tgtEl>
                                      </p:cBhvr>
                                    </p:animEffect>
                                  </p:childTnLst>
                                </p:cTn>
                              </p:par>
                            </p:childTnLst>
                          </p:cTn>
                        </p:par>
                        <p:par>
                          <p:cTn id="308" fill="hold">
                            <p:stCondLst>
                              <p:cond delay="500"/>
                            </p:stCondLst>
                            <p:childTnLst>
                              <p:par>
                                <p:cTn id="309" presetClass="entr" nodeType="afterEffect" presetID="9" grpId="67" fill="hold">
                                  <p:stCondLst>
                                    <p:cond delay="0"/>
                                  </p:stCondLst>
                                  <p:iterate type="el" backwards="0">
                                    <p:tmAbs val="0"/>
                                  </p:iterate>
                                  <p:childTnLst>
                                    <p:set>
                                      <p:cBhvr>
                                        <p:cTn id="310" fill="hold"/>
                                        <p:tgtEl>
                                          <p:spTgt spid="6142"/>
                                        </p:tgtEl>
                                        <p:attrNameLst>
                                          <p:attrName>style.visibility</p:attrName>
                                        </p:attrNameLst>
                                      </p:cBhvr>
                                      <p:to>
                                        <p:strVal val="visible"/>
                                      </p:to>
                                    </p:set>
                                    <p:animEffect filter="dissolve" transition="in">
                                      <p:cBhvr>
                                        <p:cTn id="311" dur="500"/>
                                        <p:tgtEl>
                                          <p:spTgt spid="6142"/>
                                        </p:tgtEl>
                                      </p:cBhvr>
                                    </p:animEffect>
                                  </p:childTnLst>
                                </p:cTn>
                              </p:par>
                            </p:childTnLst>
                          </p:cTn>
                        </p:par>
                        <p:par>
                          <p:cTn id="312" fill="hold">
                            <p:stCondLst>
                              <p:cond delay="1000"/>
                            </p:stCondLst>
                            <p:childTnLst>
                              <p:par>
                                <p:cTn id="313" presetClass="entr" nodeType="afterEffect" presetID="9" grpId="68" fill="hold">
                                  <p:stCondLst>
                                    <p:cond delay="0"/>
                                  </p:stCondLst>
                                  <p:iterate type="el" backwards="0">
                                    <p:tmAbs val="0"/>
                                  </p:iterate>
                                  <p:childTnLst>
                                    <p:set>
                                      <p:cBhvr>
                                        <p:cTn id="314" fill="hold"/>
                                        <p:tgtEl>
                                          <p:spTgt spid="6133"/>
                                        </p:tgtEl>
                                        <p:attrNameLst>
                                          <p:attrName>style.visibility</p:attrName>
                                        </p:attrNameLst>
                                      </p:cBhvr>
                                      <p:to>
                                        <p:strVal val="visible"/>
                                      </p:to>
                                    </p:set>
                                    <p:animEffect filter="dissolve" transition="in">
                                      <p:cBhvr>
                                        <p:cTn id="315" dur="500"/>
                                        <p:tgtEl>
                                          <p:spTgt spid="613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115" grpId="4"/>
      <p:bldP build="whole" bldLvl="1" animBg="1" rev="0" advAuto="0" spid="6130" grpId="60"/>
      <p:bldP build="whole" bldLvl="1" animBg="1" rev="0" advAuto="0" spid="6146" grpId="19"/>
      <p:bldP build="whole" bldLvl="1" animBg="1" rev="0" advAuto="0" spid="6152" grpId="44"/>
      <p:bldP build="whole" bldLvl="1" animBg="1" rev="0" advAuto="0" spid="6103" grpId="23"/>
      <p:bldP build="whole" bldLvl="1" animBg="1" rev="0" advAuto="0" spid="6154" grpId="55"/>
      <p:bldP build="p" bldLvl="1" animBg="1" rev="0" advAuto="0" spid="6098" grpId="2"/>
      <p:bldP build="whole" bldLvl="1" animBg="1" rev="0" advAuto="0" spid="6131" grpId="66"/>
      <p:bldP build="whole" bldLvl="1" animBg="1" rev="0" advAuto="0" spid="6143" grpId="12"/>
      <p:bldP build="whole" bldLvl="1" animBg="1" rev="0" advAuto="0" spid="6112" grpId="40"/>
      <p:bldP build="whole" bldLvl="1" animBg="1" rev="0" advAuto="0" spid="6156" grpId="34"/>
      <p:bldP build="whole" bldLvl="1" animBg="1" rev="0" advAuto="0" spid="6145" grpId="18"/>
      <p:bldP build="whole" bldLvl="1" animBg="1" rev="0" advAuto="0" spid="6149" grpId="36"/>
      <p:bldP build="whole" bldLvl="1" animBg="1" rev="0" advAuto="0" spid="6104" grpId="29"/>
      <p:bldP build="whole" bldLvl="1" animBg="1" rev="0" advAuto="0" spid="6161" grpId="39"/>
      <p:bldP build="whole" bldLvl="1" animBg="1" rev="0" advAuto="0" spid="6163" grpId="45"/>
      <p:bldP build="whole" bldLvl="1" animBg="1" rev="0" advAuto="0" spid="6114" grpId="51"/>
      <p:bldP build="whole" bldLvl="1" animBg="1" rev="0" advAuto="0" spid="6102" grpId="17"/>
      <p:bldP build="whole" bldLvl="1" animBg="1" rev="0" advAuto="0" spid="6162" grpId="52"/>
      <p:bldP build="whole" bldLvl="1" animBg="1" rev="0" advAuto="0" spid="6142" grpId="67"/>
      <p:bldP build="whole" bldLvl="1" animBg="1" rev="0" advAuto="0" spid="6160" grpId="10"/>
      <p:bldP build="whole" bldLvl="1" animBg="1" rev="0" advAuto="0" spid="6124" grpId="38"/>
      <p:bldP build="whole" bldLvl="1" animBg="1" rev="0" advAuto="0" spid="6120" grpId="65"/>
      <p:bldP build="whole" bldLvl="1" animBg="1" rev="0" advAuto="0" spid="6144" grpId="13"/>
      <p:bldP build="whole" bldLvl="1" animBg="1" rev="0" advAuto="0" spid="6123" grpId="6"/>
      <p:bldP build="whole" bldLvl="1" animBg="1" rev="0" advAuto="0" spid="6157" grpId="16"/>
      <p:bldP build="whole" bldLvl="1" animBg="1" rev="0" advAuto="0" spid="6165" grpId="64"/>
      <p:bldP build="whole" bldLvl="1" animBg="1" rev="0" advAuto="0" spid="6128" grpId="14"/>
      <p:bldP build="whole" bldLvl="1" animBg="1" rev="0" advAuto="0" spid="6101" grpId="11"/>
      <p:bldP build="whole" bldLvl="1" animBg="1" rev="0" advAuto="0" spid="6117" grpId="15"/>
      <p:bldP build="whole" bldLvl="1" animBg="1" rev="0" advAuto="0" spid="6164" grpId="58"/>
      <p:bldP build="whole" bldLvl="1" animBg="1" rev="0" advAuto="0" spid="6116" grpId="9"/>
      <p:bldP build="whole" bldLvl="1" animBg="1" rev="0" advAuto="0" spid="6121" grpId="63"/>
      <p:bldP build="whole" bldLvl="1" animBg="1" rev="0" advAuto="0" spid="6141" grpId="62"/>
      <p:bldP build="whole" bldLvl="1" animBg="1" rev="0" advAuto="0" spid="6138" grpId="8"/>
      <p:bldP build="whole" bldLvl="1" animBg="1" rev="0" advAuto="0" spid="6153" grpId="54"/>
      <p:bldP build="whole" bldLvl="1" animBg="1" rev="0" advAuto="0" spid="6129" grpId="20"/>
      <p:bldP build="whole" bldLvl="1" animBg="1" rev="0" advAuto="0" spid="6113" grpId="46"/>
      <p:bldP build="whole" bldLvl="1" animBg="1" rev="0" advAuto="0" spid="6110" grpId="27"/>
      <p:bldP build="whole" bldLvl="1" animBg="1" rev="0" advAuto="0" spid="6109" grpId="21"/>
      <p:bldP build="whole" bldLvl="1" animBg="1" rev="0" advAuto="0" spid="6122" grpId="30"/>
      <p:bldP build="whole" bldLvl="1" animBg="1" rev="0" advAuto="0" spid="6134" grpId="49"/>
      <p:bldP build="whole" bldLvl="1" animBg="1" rev="0" advAuto="0" spid="6127" grpId="56"/>
      <p:bldP build="whole" bldLvl="1" animBg="1" rev="0" advAuto="0" spid="6107" grpId="47"/>
      <p:bldP build="whole" bldLvl="1" animBg="1" rev="0" advAuto="0" spid="6137" grpId="61"/>
      <p:bldP build="whole" bldLvl="1" animBg="1" rev="0" advAuto="0" spid="6133" grpId="68"/>
      <p:bldP build="whole" bldLvl="1" animBg="1" rev="0" advAuto="0" spid="6111" grpId="33"/>
      <p:bldP build="whole" bldLvl="1" animBg="1" rev="0" advAuto="0" spid="6132" grpId="7"/>
      <p:bldP build="whole" bldLvl="1" animBg="1" rev="0" advAuto="0" spid="6125" grpId="42"/>
      <p:bldP build="whole" bldLvl="1" animBg="1" rev="0" advAuto="0" spid="6136" grpId="26"/>
      <p:bldP build="whole" bldLvl="1" animBg="1" rev="0" advAuto="0" spid="6108" grpId="53"/>
      <p:bldP build="whole" bldLvl="1" animBg="1" rev="0" advAuto="0" spid="6139" grpId="24"/>
      <p:bldP build="whole" bldLvl="1" animBg="1" rev="0" advAuto="0" spid="6106" grpId="41"/>
      <p:bldP build="whole" bldLvl="1" animBg="1" rev="0" advAuto="0" spid="6147" grpId="31"/>
      <p:bldP build="whole" bldLvl="1" animBg="1" rev="0" advAuto="0" spid="6100" grpId="5"/>
      <p:bldP build="whole" bldLvl="1" animBg="1" rev="0" advAuto="0" spid="6135" grpId="25"/>
      <p:bldP build="p" bldLvl="1" animBg="1" rev="0" advAuto="0" spid="6097" grpId="1"/>
      <p:bldP build="whole" bldLvl="1" animBg="1" rev="0" advAuto="0" spid="6140" grpId="50"/>
      <p:bldP build="whole" bldLvl="1" animBg="1" rev="0" advAuto="0" spid="6126" grpId="48"/>
      <p:bldP build="whole" bldLvl="1" animBg="1" rev="0" advAuto="0" spid="6105" grpId="35"/>
      <p:bldP build="whole" bldLvl="1" animBg="1" rev="0" advAuto="0" spid="6119" grpId="57"/>
      <p:bldP build="whole" bldLvl="1" animBg="1" rev="0" advAuto="0" spid="6150" grpId="37"/>
      <p:bldP build="whole" bldLvl="1" animBg="1" rev="0" advAuto="0" spid="6158" grpId="22"/>
      <p:bldP build="whole" bldLvl="1" animBg="1" rev="0" advAuto="0" spid="6155" grpId="3"/>
      <p:bldP build="whole" bldLvl="1" animBg="1" rev="0" advAuto="0" spid="6118" grpId="59"/>
      <p:bldP build="whole" bldLvl="1" animBg="1" rev="0" advAuto="0" spid="6148" grpId="32"/>
      <p:bldP build="whole" bldLvl="1" animBg="1" rev="0" advAuto="0" spid="6151" grpId="43"/>
      <p:bldP build="whole" bldLvl="1" animBg="1" rev="0" advAuto="0" spid="6159" grpId="28"/>
    </p:bldLst>
  </p:timing>
</p:sld>
</file>

<file path=ppt/slides/slide96.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167" name="Shape 6167"/>
          <p:cNvSpPr/>
          <p:nvPr>
            <p:ph type="body" sz="quarter" idx="1"/>
          </p:nvPr>
        </p:nvSpPr>
        <p:spPr>
          <a:prstGeom prst="rect">
            <a:avLst/>
          </a:prstGeom>
        </p:spPr>
        <p:txBody>
          <a:bodyPr/>
          <a:lstStyle/>
          <a:p>
            <a:pPr/>
            <a:r>
              <a:t>Creative Bullseye Chart</a:t>
            </a:r>
          </a:p>
        </p:txBody>
      </p:sp>
      <p:sp>
        <p:nvSpPr>
          <p:cNvPr id="6168" name="Shape 616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169" name="Shape 616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6170" name="Shape 6170"/>
          <p:cNvSpPr/>
          <p:nvPr/>
        </p:nvSpPr>
        <p:spPr>
          <a:xfrm flipH="1">
            <a:off x="3612415" y="4449393"/>
            <a:ext cx="1371601" cy="13716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637C90"/>
          </a:solidFill>
          <a:ln w="12700">
            <a:miter lim="400000"/>
          </a:ln>
        </p:spPr>
        <p:txBody>
          <a:bodyPr lIns="45719" rIns="45719" anchor="ctr"/>
          <a:lstStyle/>
          <a:p>
            <a:pPr algn="ctr">
              <a:defRPr>
                <a:solidFill>
                  <a:srgbClr val="FFFFFF"/>
                </a:solidFill>
              </a:defRPr>
            </a:pPr>
          </a:p>
        </p:txBody>
      </p:sp>
      <p:sp>
        <p:nvSpPr>
          <p:cNvPr id="6171" name="Shape 6171"/>
          <p:cNvSpPr/>
          <p:nvPr/>
        </p:nvSpPr>
        <p:spPr>
          <a:xfrm>
            <a:off x="1913221" y="2808922"/>
            <a:ext cx="2044832" cy="2044830"/>
          </a:xfrm>
          <a:prstGeom prst="ellipse">
            <a:avLst/>
          </a:prstGeom>
          <a:solidFill>
            <a:srgbClr val="E7E6E6"/>
          </a:solidFill>
          <a:ln w="12700">
            <a:miter lim="400000"/>
          </a:ln>
        </p:spPr>
        <p:txBody>
          <a:bodyPr lIns="45719" rIns="45719"/>
          <a:lstStyle/>
          <a:p>
            <a:pPr/>
          </a:p>
        </p:txBody>
      </p:sp>
      <p:sp>
        <p:nvSpPr>
          <p:cNvPr id="6172" name="Shape 6172"/>
          <p:cNvSpPr/>
          <p:nvPr/>
        </p:nvSpPr>
        <p:spPr>
          <a:xfrm flipV="1">
            <a:off x="1114393" y="1854800"/>
            <a:ext cx="1371601" cy="13716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F23B48"/>
          </a:solidFill>
          <a:ln w="12700">
            <a:miter lim="400000"/>
          </a:ln>
        </p:spPr>
        <p:txBody>
          <a:bodyPr lIns="45719" rIns="45719" anchor="ctr"/>
          <a:lstStyle/>
          <a:p>
            <a:pPr algn="ctr">
              <a:defRPr>
                <a:solidFill>
                  <a:srgbClr val="FFFFFF"/>
                </a:solidFill>
              </a:defRPr>
            </a:pPr>
          </a:p>
        </p:txBody>
      </p:sp>
      <p:sp>
        <p:nvSpPr>
          <p:cNvPr id="6173" name="Shape 6173"/>
          <p:cNvSpPr/>
          <p:nvPr/>
        </p:nvSpPr>
        <p:spPr>
          <a:xfrm>
            <a:off x="2071555" y="2967256"/>
            <a:ext cx="1728163" cy="1728161"/>
          </a:xfrm>
          <a:prstGeom prst="ellipse">
            <a:avLst/>
          </a:prstGeom>
          <a:solidFill>
            <a:srgbClr val="F2F2F2"/>
          </a:solidFill>
          <a:ln w="12700">
            <a:miter lim="400000"/>
          </a:ln>
        </p:spPr>
        <p:txBody>
          <a:bodyPr lIns="45719" rIns="45719"/>
          <a:lstStyle/>
          <a:p>
            <a:pPr/>
          </a:p>
        </p:txBody>
      </p:sp>
      <p:sp>
        <p:nvSpPr>
          <p:cNvPr id="6174" name="Shape 6174"/>
          <p:cNvSpPr/>
          <p:nvPr/>
        </p:nvSpPr>
        <p:spPr>
          <a:xfrm flipH="1" flipV="1">
            <a:off x="3315310" y="2010093"/>
            <a:ext cx="1371601" cy="13716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495D6B"/>
          </a:solidFill>
          <a:ln w="12700">
            <a:miter lim="400000"/>
          </a:ln>
        </p:spPr>
        <p:txBody>
          <a:bodyPr lIns="45719" rIns="45719" anchor="ctr"/>
          <a:lstStyle/>
          <a:p>
            <a:pPr algn="ctr">
              <a:defRPr>
                <a:solidFill>
                  <a:srgbClr val="FFFFFF"/>
                </a:solidFill>
              </a:defRPr>
            </a:pPr>
          </a:p>
        </p:txBody>
      </p:sp>
      <p:sp>
        <p:nvSpPr>
          <p:cNvPr id="6175" name="Shape 6175"/>
          <p:cNvSpPr/>
          <p:nvPr/>
        </p:nvSpPr>
        <p:spPr>
          <a:xfrm>
            <a:off x="2235281" y="3130981"/>
            <a:ext cx="1400709" cy="1400709"/>
          </a:xfrm>
          <a:prstGeom prst="ellipse">
            <a:avLst/>
          </a:prstGeom>
          <a:solidFill>
            <a:srgbClr val="E7E6E6"/>
          </a:solidFill>
          <a:ln w="12700">
            <a:miter lim="400000"/>
          </a:ln>
        </p:spPr>
        <p:txBody>
          <a:bodyPr lIns="45719" rIns="45719"/>
          <a:lstStyle/>
          <a:p>
            <a:pPr/>
          </a:p>
        </p:txBody>
      </p:sp>
      <p:sp>
        <p:nvSpPr>
          <p:cNvPr id="6176" name="Shape 6176"/>
          <p:cNvSpPr/>
          <p:nvPr/>
        </p:nvSpPr>
        <p:spPr>
          <a:xfrm>
            <a:off x="1255808" y="4119024"/>
            <a:ext cx="1371601" cy="1371601"/>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0800"/>
                </a:moveTo>
                <a:cubicBezTo>
                  <a:pt x="0" y="4835"/>
                  <a:pt x="4835" y="0"/>
                  <a:pt x="10800" y="0"/>
                </a:cubicBezTo>
                <a:cubicBezTo>
                  <a:pt x="14400" y="0"/>
                  <a:pt x="18000" y="0"/>
                  <a:pt x="21600" y="0"/>
                </a:cubicBezTo>
                <a:cubicBezTo>
                  <a:pt x="21600" y="3600"/>
                  <a:pt x="21600" y="7200"/>
                  <a:pt x="21600" y="10800"/>
                </a:cubicBezTo>
                <a:cubicBezTo>
                  <a:pt x="21600" y="16765"/>
                  <a:pt x="16765" y="21600"/>
                  <a:pt x="10800" y="21600"/>
                </a:cubicBezTo>
                <a:cubicBezTo>
                  <a:pt x="4835" y="21600"/>
                  <a:pt x="0" y="16765"/>
                  <a:pt x="0" y="10800"/>
                </a:cubicBezTo>
                <a:close/>
              </a:path>
            </a:pathLst>
          </a:custGeom>
          <a:solidFill>
            <a:srgbClr val="99AEBA"/>
          </a:solidFill>
          <a:ln w="12700">
            <a:miter lim="400000"/>
          </a:ln>
        </p:spPr>
        <p:txBody>
          <a:bodyPr lIns="45719" rIns="45719" anchor="ctr"/>
          <a:lstStyle/>
          <a:p>
            <a:pPr algn="ctr">
              <a:defRPr>
                <a:solidFill>
                  <a:srgbClr val="FFFFFF"/>
                </a:solidFill>
              </a:defRPr>
            </a:pPr>
          </a:p>
        </p:txBody>
      </p:sp>
      <p:grpSp>
        <p:nvGrpSpPr>
          <p:cNvPr id="6179" name="Group 6179"/>
          <p:cNvGrpSpPr/>
          <p:nvPr/>
        </p:nvGrpSpPr>
        <p:grpSpPr>
          <a:xfrm>
            <a:off x="2412842" y="3308541"/>
            <a:ext cx="1045591" cy="1045591"/>
            <a:chOff x="0" y="0"/>
            <a:chExt cx="1045590" cy="1045590"/>
          </a:xfrm>
        </p:grpSpPr>
        <p:sp>
          <p:nvSpPr>
            <p:cNvPr id="6177" name="Shape 6177"/>
            <p:cNvSpPr/>
            <p:nvPr/>
          </p:nvSpPr>
          <p:spPr>
            <a:xfrm>
              <a:off x="-1" y="-1"/>
              <a:ext cx="1045592" cy="1045592"/>
            </a:xfrm>
            <a:prstGeom prst="ellipse">
              <a:avLst/>
            </a:prstGeom>
            <a:solidFill>
              <a:srgbClr val="F2F2F2"/>
            </a:solidFill>
            <a:ln w="12700" cap="flat">
              <a:noFill/>
              <a:miter lim="400000"/>
            </a:ln>
            <a:effectLst/>
          </p:spPr>
          <p:txBody>
            <a:bodyPr wrap="square" lIns="45719" tIns="45719" rIns="45719" bIns="45719" numCol="1" anchor="t">
              <a:noAutofit/>
            </a:bodyPr>
            <a:lstStyle/>
            <a:p>
              <a:pPr/>
            </a:p>
          </p:txBody>
        </p:sp>
        <p:sp>
          <p:nvSpPr>
            <p:cNvPr id="6178" name="Shape 6178"/>
            <p:cNvSpPr/>
            <p:nvPr/>
          </p:nvSpPr>
          <p:spPr>
            <a:xfrm>
              <a:off x="459294" y="259100"/>
              <a:ext cx="127001" cy="548641"/>
            </a:xfrm>
            <a:prstGeom prst="rect">
              <a:avLst/>
            </a:prstGeom>
            <a:solidFill>
              <a:srgbClr val="F2F2F2"/>
            </a:solidFill>
            <a:ln w="12700" cap="flat">
              <a:noFill/>
              <a:miter lim="400000"/>
            </a:ln>
            <a:effectLst/>
            <a:extLst>
              <a:ext uri="{C572A759-6A51-4108-AA02-DFA0A04FC94B}">
                <ma14:wrappingTextBoxFlag xmlns:ma14="http://schemas.microsoft.com/office/mac/drawingml/2011/main" val="1"/>
              </a:ext>
            </a:extLst>
          </p:spPr>
          <p:txBody>
            <a:bodyPr wrap="none" lIns="45719" tIns="45719" rIns="45719" bIns="45719" numCol="1" anchor="t">
              <a:spAutoFit/>
            </a:bodyPr>
            <a:lstStyle>
              <a:lvl1pPr algn="ctr">
                <a:defRPr sz="3000">
                  <a:solidFill>
                    <a:srgbClr val="404040"/>
                  </a:solidFill>
                  <a:latin typeface="FontAwesome"/>
                  <a:ea typeface="FontAwesome"/>
                  <a:cs typeface="FontAwesome"/>
                  <a:sym typeface="FontAwesome"/>
                </a:defRPr>
              </a:lvl1pPr>
            </a:lstStyle>
            <a:p>
              <a:pPr/>
              <a:r>
                <a:t></a:t>
              </a:r>
            </a:p>
          </p:txBody>
        </p:sp>
      </p:grpSp>
      <p:sp>
        <p:nvSpPr>
          <p:cNvPr id="6180" name="Shape 6180"/>
          <p:cNvSpPr/>
          <p:nvPr/>
        </p:nvSpPr>
        <p:spPr>
          <a:xfrm>
            <a:off x="1648732" y="2259334"/>
            <a:ext cx="301909"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FFFFF"/>
                </a:solidFill>
                <a:latin typeface="FontAwesome"/>
                <a:ea typeface="FontAwesome"/>
                <a:cs typeface="FontAwesome"/>
                <a:sym typeface="FontAwesome"/>
              </a:defRPr>
            </a:lvl1pPr>
          </a:lstStyle>
          <a:p>
            <a:pPr/>
            <a:r>
              <a:t>ò</a:t>
            </a:r>
          </a:p>
        </p:txBody>
      </p:sp>
      <p:sp>
        <p:nvSpPr>
          <p:cNvPr id="6181" name="Shape 6181"/>
          <p:cNvSpPr/>
          <p:nvPr/>
        </p:nvSpPr>
        <p:spPr>
          <a:xfrm>
            <a:off x="3829562" y="2390737"/>
            <a:ext cx="330162" cy="5740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3200">
                <a:solidFill>
                  <a:srgbClr val="FFFFFF"/>
                </a:solidFill>
                <a:latin typeface="FontAwesome"/>
                <a:ea typeface="FontAwesome"/>
                <a:cs typeface="FontAwesome"/>
                <a:sym typeface="FontAwesome"/>
              </a:defRPr>
            </a:lvl1pPr>
          </a:lstStyle>
          <a:p>
            <a:pPr/>
            <a:r>
              <a:t>ë</a:t>
            </a:r>
          </a:p>
        </p:txBody>
      </p:sp>
      <p:sp>
        <p:nvSpPr>
          <p:cNvPr id="6182" name="Shape 6182"/>
          <p:cNvSpPr/>
          <p:nvPr/>
        </p:nvSpPr>
        <p:spPr>
          <a:xfrm>
            <a:off x="4118845" y="4853751"/>
            <a:ext cx="341323"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FFFFF"/>
                </a:solidFill>
                <a:latin typeface="FontAwesome"/>
                <a:ea typeface="FontAwesome"/>
                <a:cs typeface="FontAwesome"/>
                <a:sym typeface="FontAwesome"/>
              </a:defRPr>
            </a:lvl1pPr>
          </a:lstStyle>
          <a:p>
            <a:pPr/>
            <a:r>
              <a:t>Ã</a:t>
            </a:r>
          </a:p>
        </p:txBody>
      </p:sp>
      <p:sp>
        <p:nvSpPr>
          <p:cNvPr id="6183" name="Shape 6183"/>
          <p:cNvSpPr/>
          <p:nvPr/>
        </p:nvSpPr>
        <p:spPr>
          <a:xfrm>
            <a:off x="1852332" y="4531690"/>
            <a:ext cx="196513"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FFFFF"/>
                </a:solidFill>
                <a:latin typeface="FontAwesome"/>
                <a:ea typeface="FontAwesome"/>
                <a:cs typeface="FontAwesome"/>
                <a:sym typeface="FontAwesome"/>
              </a:defRPr>
            </a:lvl1pPr>
          </a:lstStyle>
          <a:p>
            <a:pPr/>
            <a:r>
              <a:t>|</a:t>
            </a:r>
          </a:p>
        </p:txBody>
      </p:sp>
      <p:grpSp>
        <p:nvGrpSpPr>
          <p:cNvPr id="6186" name="Group 6186"/>
          <p:cNvGrpSpPr/>
          <p:nvPr/>
        </p:nvGrpSpPr>
        <p:grpSpPr>
          <a:xfrm>
            <a:off x="5711592" y="3340544"/>
            <a:ext cx="745597" cy="732094"/>
            <a:chOff x="0" y="0"/>
            <a:chExt cx="745596" cy="732093"/>
          </a:xfrm>
        </p:grpSpPr>
        <p:sp>
          <p:nvSpPr>
            <p:cNvPr id="6184" name="Shape 6184"/>
            <p:cNvSpPr/>
            <p:nvPr/>
          </p:nvSpPr>
          <p:spPr>
            <a:xfrm>
              <a:off x="-1" y="-1"/>
              <a:ext cx="745598" cy="73209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185" name="Shape 6185"/>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187" name="Shape 6187"/>
          <p:cNvSpPr/>
          <p:nvPr/>
        </p:nvSpPr>
        <p:spPr>
          <a:xfrm>
            <a:off x="6671909" y="3614039"/>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6188" name="Shape 6188"/>
          <p:cNvSpPr/>
          <p:nvPr/>
        </p:nvSpPr>
        <p:spPr>
          <a:xfrm>
            <a:off x="6657622" y="3333862"/>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grpSp>
        <p:nvGrpSpPr>
          <p:cNvPr id="6191" name="Group 6191"/>
          <p:cNvGrpSpPr/>
          <p:nvPr/>
        </p:nvGrpSpPr>
        <p:grpSpPr>
          <a:xfrm>
            <a:off x="8692036" y="3340544"/>
            <a:ext cx="745597" cy="732094"/>
            <a:chOff x="0" y="0"/>
            <a:chExt cx="745596" cy="732093"/>
          </a:xfrm>
        </p:grpSpPr>
        <p:sp>
          <p:nvSpPr>
            <p:cNvPr id="6189" name="Shape 6189"/>
            <p:cNvSpPr/>
            <p:nvPr/>
          </p:nvSpPr>
          <p:spPr>
            <a:xfrm>
              <a:off x="-1" y="-1"/>
              <a:ext cx="745598" cy="732095"/>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190" name="Shape 6190"/>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ë</a:t>
              </a:r>
            </a:p>
          </p:txBody>
        </p:sp>
      </p:grpSp>
      <p:sp>
        <p:nvSpPr>
          <p:cNvPr id="6192" name="Shape 6192"/>
          <p:cNvSpPr/>
          <p:nvPr/>
        </p:nvSpPr>
        <p:spPr>
          <a:xfrm>
            <a:off x="9652354" y="3614039"/>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6193" name="Shape 6193"/>
          <p:cNvSpPr/>
          <p:nvPr/>
        </p:nvSpPr>
        <p:spPr>
          <a:xfrm>
            <a:off x="9638066" y="3333862"/>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Concept &amp; Ideas</a:t>
            </a:r>
          </a:p>
        </p:txBody>
      </p:sp>
      <p:grpSp>
        <p:nvGrpSpPr>
          <p:cNvPr id="6196" name="Group 6196"/>
          <p:cNvGrpSpPr/>
          <p:nvPr/>
        </p:nvGrpSpPr>
        <p:grpSpPr>
          <a:xfrm>
            <a:off x="5711592" y="4832686"/>
            <a:ext cx="745597" cy="732094"/>
            <a:chOff x="0" y="0"/>
            <a:chExt cx="745596" cy="732093"/>
          </a:xfrm>
        </p:grpSpPr>
        <p:sp>
          <p:nvSpPr>
            <p:cNvPr id="6194" name="Shape 6194"/>
            <p:cNvSpPr/>
            <p:nvPr/>
          </p:nvSpPr>
          <p:spPr>
            <a:xfrm>
              <a:off x="-1" y="-1"/>
              <a:ext cx="745598" cy="732095"/>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195" name="Shape 6195"/>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Ã</a:t>
              </a:r>
            </a:p>
          </p:txBody>
        </p:sp>
      </p:grpSp>
      <p:sp>
        <p:nvSpPr>
          <p:cNvPr id="6197" name="Shape 6197"/>
          <p:cNvSpPr/>
          <p:nvPr/>
        </p:nvSpPr>
        <p:spPr>
          <a:xfrm>
            <a:off x="6671909" y="5106180"/>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6198" name="Shape 6198"/>
          <p:cNvSpPr/>
          <p:nvPr/>
        </p:nvSpPr>
        <p:spPr>
          <a:xfrm>
            <a:off x="6657622" y="4826003"/>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Success Formula</a:t>
            </a:r>
          </a:p>
        </p:txBody>
      </p:sp>
      <p:grpSp>
        <p:nvGrpSpPr>
          <p:cNvPr id="6201" name="Group 6201"/>
          <p:cNvGrpSpPr/>
          <p:nvPr/>
        </p:nvGrpSpPr>
        <p:grpSpPr>
          <a:xfrm>
            <a:off x="8692036" y="4832686"/>
            <a:ext cx="745597" cy="732094"/>
            <a:chOff x="0" y="0"/>
            <a:chExt cx="745596" cy="732093"/>
          </a:xfrm>
        </p:grpSpPr>
        <p:sp>
          <p:nvSpPr>
            <p:cNvPr id="6199" name="Shape 6199"/>
            <p:cNvSpPr/>
            <p:nvPr/>
          </p:nvSpPr>
          <p:spPr>
            <a:xfrm>
              <a:off x="-1" y="-1"/>
              <a:ext cx="745598" cy="732095"/>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200" name="Shape 6200"/>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202" name="Shape 6202"/>
          <p:cNvSpPr/>
          <p:nvPr/>
        </p:nvSpPr>
        <p:spPr>
          <a:xfrm>
            <a:off x="9652354" y="5106180"/>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6203" name="Shape 6203"/>
          <p:cNvSpPr/>
          <p:nvPr/>
        </p:nvSpPr>
        <p:spPr>
          <a:xfrm>
            <a:off x="9638066" y="4826003"/>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File Manager</a:t>
            </a:r>
          </a:p>
        </p:txBody>
      </p:sp>
      <p:sp>
        <p:nvSpPr>
          <p:cNvPr id="6204" name="Shape 6204"/>
          <p:cNvSpPr/>
          <p:nvPr/>
        </p:nvSpPr>
        <p:spPr>
          <a:xfrm>
            <a:off x="5725259" y="1993388"/>
            <a:ext cx="5448851" cy="11557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a:t>
            </a:r>
          </a:p>
        </p:txBody>
      </p:sp>
      <p:sp>
        <p:nvSpPr>
          <p:cNvPr id="6205" name="Shape 6205"/>
          <p:cNvSpPr/>
          <p:nvPr/>
        </p:nvSpPr>
        <p:spPr>
          <a:xfrm>
            <a:off x="5711592" y="1744347"/>
            <a:ext cx="548453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Creative Data Strategy Analysis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167">
                                            <p:bg/>
                                          </p:spTgt>
                                        </p:tgtEl>
                                        <p:attrNameLst>
                                          <p:attrName>style.visibility</p:attrName>
                                        </p:attrNameLst>
                                      </p:cBhvr>
                                      <p:to>
                                        <p:strVal val="visible"/>
                                      </p:to>
                                    </p:set>
                                    <p:animEffect filter="wipe(left)" transition="in">
                                      <p:cBhvr>
                                        <p:cTn id="7" dur="500"/>
                                        <p:tgtEl>
                                          <p:spTgt spid="616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167">
                                            <p:txEl>
                                              <p:pRg st="0" end="0"/>
                                            </p:txEl>
                                          </p:spTgt>
                                        </p:tgtEl>
                                        <p:attrNameLst>
                                          <p:attrName>style.visibility</p:attrName>
                                        </p:attrNameLst>
                                      </p:cBhvr>
                                      <p:to>
                                        <p:strVal val="visible"/>
                                      </p:to>
                                    </p:set>
                                    <p:animEffect filter="wipe(left)" transition="in">
                                      <p:cBhvr>
                                        <p:cTn id="10" dur="500"/>
                                        <p:tgtEl>
                                          <p:spTgt spid="616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168">
                                            <p:bg/>
                                          </p:spTgt>
                                        </p:tgtEl>
                                        <p:attrNameLst>
                                          <p:attrName>style.visibility</p:attrName>
                                        </p:attrNameLst>
                                      </p:cBhvr>
                                      <p:to>
                                        <p:strVal val="visible"/>
                                      </p:to>
                                    </p:set>
                                    <p:animEffect filter="dissolve" transition="in">
                                      <p:cBhvr>
                                        <p:cTn id="15" dur="500"/>
                                        <p:tgtEl>
                                          <p:spTgt spid="616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168">
                                            <p:txEl>
                                              <p:pRg st="0" end="0"/>
                                            </p:txEl>
                                          </p:spTgt>
                                        </p:tgtEl>
                                        <p:attrNameLst>
                                          <p:attrName>style.visibility</p:attrName>
                                        </p:attrNameLst>
                                      </p:cBhvr>
                                      <p:to>
                                        <p:strVal val="visible"/>
                                      </p:to>
                                    </p:set>
                                    <p:animEffect filter="dissolve" transition="in">
                                      <p:cBhvr>
                                        <p:cTn id="18" dur="500"/>
                                        <p:tgtEl>
                                          <p:spTgt spid="616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ID="9" grpId="3" fill="hold">
                                  <p:stCondLst>
                                    <p:cond delay="0"/>
                                  </p:stCondLst>
                                  <p:iterate type="el" backwards="0">
                                    <p:tmAbs val="0"/>
                                  </p:iterate>
                                  <p:childTnLst>
                                    <p:set>
                                      <p:cBhvr>
                                        <p:cTn id="22" fill="hold"/>
                                        <p:tgtEl>
                                          <p:spTgt spid="6179"/>
                                        </p:tgtEl>
                                        <p:attrNameLst>
                                          <p:attrName>style.visibility</p:attrName>
                                        </p:attrNameLst>
                                      </p:cBhvr>
                                      <p:to>
                                        <p:strVal val="visible"/>
                                      </p:to>
                                    </p:set>
                                    <p:animEffect filter="dissolve" transition="in">
                                      <p:cBhvr>
                                        <p:cTn id="23" dur="2000"/>
                                        <p:tgtEl>
                                          <p:spTgt spid="6179"/>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6183"/>
                                        </p:tgtEl>
                                        <p:attrNameLst>
                                          <p:attrName>style.visibility</p:attrName>
                                        </p:attrNameLst>
                                      </p:cBhvr>
                                      <p:to>
                                        <p:strVal val="visible"/>
                                      </p:to>
                                    </p:set>
                                    <p:animEffect filter="dissolve" transition="in">
                                      <p:cBhvr>
                                        <p:cTn id="28" dur="500"/>
                                        <p:tgtEl>
                                          <p:spTgt spid="6183"/>
                                        </p:tgtEl>
                                      </p:cBhvr>
                                    </p:animEffect>
                                  </p:childTnLst>
                                </p:cTn>
                              </p:par>
                            </p:childTnLst>
                          </p:cTn>
                        </p:par>
                        <p:par>
                          <p:cTn id="29" fill="hold">
                            <p:stCondLst>
                              <p:cond delay="500"/>
                            </p:stCondLst>
                            <p:childTnLst>
                              <p:par>
                                <p:cTn id="30" presetClass="entr" nodeType="afterEffect" presetID="9" grpId="5" fill="hold">
                                  <p:stCondLst>
                                    <p:cond delay="0"/>
                                  </p:stCondLst>
                                  <p:iterate type="el" backwards="0">
                                    <p:tmAbs val="0"/>
                                  </p:iterate>
                                  <p:childTnLst>
                                    <p:set>
                                      <p:cBhvr>
                                        <p:cTn id="31" fill="hold"/>
                                        <p:tgtEl>
                                          <p:spTgt spid="6176"/>
                                        </p:tgtEl>
                                        <p:attrNameLst>
                                          <p:attrName>style.visibility</p:attrName>
                                        </p:attrNameLst>
                                      </p:cBhvr>
                                      <p:to>
                                        <p:strVal val="visible"/>
                                      </p:to>
                                    </p:set>
                                    <p:animEffect filter="dissolve" transition="in">
                                      <p:cBhvr>
                                        <p:cTn id="32" dur="500"/>
                                        <p:tgtEl>
                                          <p:spTgt spid="6176"/>
                                        </p:tgtEl>
                                      </p:cBhvr>
                                    </p:animEffect>
                                  </p:childTnLst>
                                </p:cTn>
                              </p:par>
                            </p:childTnLst>
                          </p:cTn>
                        </p:par>
                      </p:childTnLst>
                    </p:cTn>
                  </p:par>
                  <p:par>
                    <p:cTn id="33" fill="hold">
                      <p:stCondLst>
                        <p:cond delay="indefinite"/>
                      </p:stCondLst>
                      <p:childTnLst>
                        <p:par>
                          <p:cTn id="34" fill="hold">
                            <p:stCondLst>
                              <p:cond delay="0"/>
                            </p:stCondLst>
                            <p:childTnLst>
                              <p:par>
                                <p:cTn id="35" presetClass="entr" nodeType="clickEffect" presetID="9" grpId="6" fill="hold">
                                  <p:stCondLst>
                                    <p:cond delay="0"/>
                                  </p:stCondLst>
                                  <p:iterate type="el" backwards="0">
                                    <p:tmAbs val="0"/>
                                  </p:iterate>
                                  <p:childTnLst>
                                    <p:set>
                                      <p:cBhvr>
                                        <p:cTn id="36" fill="hold"/>
                                        <p:tgtEl>
                                          <p:spTgt spid="6175"/>
                                        </p:tgtEl>
                                        <p:attrNameLst>
                                          <p:attrName>style.visibility</p:attrName>
                                        </p:attrNameLst>
                                      </p:cBhvr>
                                      <p:to>
                                        <p:strVal val="visible"/>
                                      </p:to>
                                    </p:set>
                                    <p:animEffect filter="dissolve" transition="in">
                                      <p:cBhvr>
                                        <p:cTn id="37" dur="2000"/>
                                        <p:tgtEl>
                                          <p:spTgt spid="6175"/>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6174"/>
                                        </p:tgtEl>
                                        <p:attrNameLst>
                                          <p:attrName>style.visibility</p:attrName>
                                        </p:attrNameLst>
                                      </p:cBhvr>
                                      <p:to>
                                        <p:strVal val="visible"/>
                                      </p:to>
                                    </p:set>
                                    <p:animEffect filter="dissolve" transition="in">
                                      <p:cBhvr>
                                        <p:cTn id="42" dur="500"/>
                                        <p:tgtEl>
                                          <p:spTgt spid="6174"/>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6181"/>
                                        </p:tgtEl>
                                        <p:attrNameLst>
                                          <p:attrName>style.visibility</p:attrName>
                                        </p:attrNameLst>
                                      </p:cBhvr>
                                      <p:to>
                                        <p:strVal val="visible"/>
                                      </p:to>
                                    </p:set>
                                    <p:animEffect filter="dissolve" transition="in">
                                      <p:cBhvr>
                                        <p:cTn id="46" dur="500"/>
                                        <p:tgtEl>
                                          <p:spTgt spid="6181"/>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ID="9" grpId="9" fill="hold">
                                  <p:stCondLst>
                                    <p:cond delay="0"/>
                                  </p:stCondLst>
                                  <p:iterate type="el" backwards="0">
                                    <p:tmAbs val="0"/>
                                  </p:iterate>
                                  <p:childTnLst>
                                    <p:set>
                                      <p:cBhvr>
                                        <p:cTn id="50" fill="hold"/>
                                        <p:tgtEl>
                                          <p:spTgt spid="6173"/>
                                        </p:tgtEl>
                                        <p:attrNameLst>
                                          <p:attrName>style.visibility</p:attrName>
                                        </p:attrNameLst>
                                      </p:cBhvr>
                                      <p:to>
                                        <p:strVal val="visible"/>
                                      </p:to>
                                    </p:set>
                                    <p:animEffect filter="dissolve" transition="in">
                                      <p:cBhvr>
                                        <p:cTn id="51" dur="2000"/>
                                        <p:tgtEl>
                                          <p:spTgt spid="6173"/>
                                        </p:tgtEl>
                                      </p:cBhvr>
                                    </p:animEffect>
                                  </p:childTnLst>
                                </p:cTn>
                              </p:par>
                            </p:childTnLst>
                          </p:cTn>
                        </p:par>
                      </p:childTnLst>
                    </p:cTn>
                  </p:par>
                  <p:par>
                    <p:cTn id="52" fill="hold">
                      <p:stCondLst>
                        <p:cond delay="indefinite"/>
                      </p:stCondLst>
                      <p:childTnLst>
                        <p:par>
                          <p:cTn id="53" fill="hold">
                            <p:stCondLst>
                              <p:cond delay="0"/>
                            </p:stCondLst>
                            <p:childTnLst>
                              <p:par>
                                <p:cTn id="54" presetClass="entr" nodeType="clickEffect" presetID="9" grpId="10" fill="hold">
                                  <p:stCondLst>
                                    <p:cond delay="0"/>
                                  </p:stCondLst>
                                  <p:iterate type="el" backwards="0">
                                    <p:tmAbs val="0"/>
                                  </p:iterate>
                                  <p:childTnLst>
                                    <p:set>
                                      <p:cBhvr>
                                        <p:cTn id="55" fill="hold"/>
                                        <p:tgtEl>
                                          <p:spTgt spid="6172"/>
                                        </p:tgtEl>
                                        <p:attrNameLst>
                                          <p:attrName>style.visibility</p:attrName>
                                        </p:attrNameLst>
                                      </p:cBhvr>
                                      <p:to>
                                        <p:strVal val="visible"/>
                                      </p:to>
                                    </p:set>
                                    <p:animEffect filter="dissolve" transition="in">
                                      <p:cBhvr>
                                        <p:cTn id="56" dur="500"/>
                                        <p:tgtEl>
                                          <p:spTgt spid="6172"/>
                                        </p:tgtEl>
                                      </p:cBhvr>
                                    </p:animEffect>
                                  </p:childTnLst>
                                </p:cTn>
                              </p:par>
                            </p:childTnLst>
                          </p:cTn>
                        </p:par>
                        <p:par>
                          <p:cTn id="57" fill="hold">
                            <p:stCondLst>
                              <p:cond delay="500"/>
                            </p:stCondLst>
                            <p:childTnLst>
                              <p:par>
                                <p:cTn id="58" presetClass="entr" nodeType="afterEffect" presetID="9" grpId="11" fill="hold">
                                  <p:stCondLst>
                                    <p:cond delay="0"/>
                                  </p:stCondLst>
                                  <p:iterate type="el" backwards="0">
                                    <p:tmAbs val="0"/>
                                  </p:iterate>
                                  <p:childTnLst>
                                    <p:set>
                                      <p:cBhvr>
                                        <p:cTn id="59" fill="hold"/>
                                        <p:tgtEl>
                                          <p:spTgt spid="6180"/>
                                        </p:tgtEl>
                                        <p:attrNameLst>
                                          <p:attrName>style.visibility</p:attrName>
                                        </p:attrNameLst>
                                      </p:cBhvr>
                                      <p:to>
                                        <p:strVal val="visible"/>
                                      </p:to>
                                    </p:set>
                                    <p:animEffect filter="dissolve" transition="in">
                                      <p:cBhvr>
                                        <p:cTn id="60" dur="500"/>
                                        <p:tgtEl>
                                          <p:spTgt spid="6180"/>
                                        </p:tgtEl>
                                      </p:cBhvr>
                                    </p:animEffect>
                                  </p:childTnLst>
                                </p:cTn>
                              </p:par>
                            </p:childTnLst>
                          </p:cTn>
                        </p:par>
                      </p:childTnLst>
                    </p:cTn>
                  </p:par>
                  <p:par>
                    <p:cTn id="61" fill="hold">
                      <p:stCondLst>
                        <p:cond delay="indefinite"/>
                      </p:stCondLst>
                      <p:childTnLst>
                        <p:par>
                          <p:cTn id="62" fill="hold">
                            <p:stCondLst>
                              <p:cond delay="0"/>
                            </p:stCondLst>
                            <p:childTnLst>
                              <p:par>
                                <p:cTn id="63" presetClass="entr" nodeType="clickEffect" presetID="9" grpId="12" fill="hold">
                                  <p:stCondLst>
                                    <p:cond delay="0"/>
                                  </p:stCondLst>
                                  <p:iterate type="el" backwards="0">
                                    <p:tmAbs val="0"/>
                                  </p:iterate>
                                  <p:childTnLst>
                                    <p:set>
                                      <p:cBhvr>
                                        <p:cTn id="64" fill="hold"/>
                                        <p:tgtEl>
                                          <p:spTgt spid="6171"/>
                                        </p:tgtEl>
                                        <p:attrNameLst>
                                          <p:attrName>style.visibility</p:attrName>
                                        </p:attrNameLst>
                                      </p:cBhvr>
                                      <p:to>
                                        <p:strVal val="visible"/>
                                      </p:to>
                                    </p:set>
                                    <p:animEffect filter="dissolve" transition="in">
                                      <p:cBhvr>
                                        <p:cTn id="65" dur="2000"/>
                                        <p:tgtEl>
                                          <p:spTgt spid="6171"/>
                                        </p:tgtEl>
                                      </p:cBhvr>
                                    </p:animEffect>
                                  </p:childTnLst>
                                </p:cTn>
                              </p:par>
                            </p:childTnLst>
                          </p:cTn>
                        </p:par>
                      </p:childTnLst>
                    </p:cTn>
                  </p:par>
                  <p:par>
                    <p:cTn id="66" fill="hold">
                      <p:stCondLst>
                        <p:cond delay="indefinite"/>
                      </p:stCondLst>
                      <p:childTnLst>
                        <p:par>
                          <p:cTn id="67" fill="hold">
                            <p:stCondLst>
                              <p:cond delay="0"/>
                            </p:stCondLst>
                            <p:childTnLst>
                              <p:par>
                                <p:cTn id="68" presetClass="entr" nodeType="clickEffect" presetID="9" grpId="13" fill="hold">
                                  <p:stCondLst>
                                    <p:cond delay="0"/>
                                  </p:stCondLst>
                                  <p:iterate type="el" backwards="0">
                                    <p:tmAbs val="0"/>
                                  </p:iterate>
                                  <p:childTnLst>
                                    <p:set>
                                      <p:cBhvr>
                                        <p:cTn id="69" fill="hold"/>
                                        <p:tgtEl>
                                          <p:spTgt spid="6182"/>
                                        </p:tgtEl>
                                        <p:attrNameLst>
                                          <p:attrName>style.visibility</p:attrName>
                                        </p:attrNameLst>
                                      </p:cBhvr>
                                      <p:to>
                                        <p:strVal val="visible"/>
                                      </p:to>
                                    </p:set>
                                    <p:animEffect filter="dissolve" transition="in">
                                      <p:cBhvr>
                                        <p:cTn id="70" dur="500"/>
                                        <p:tgtEl>
                                          <p:spTgt spid="6182"/>
                                        </p:tgtEl>
                                      </p:cBhvr>
                                    </p:animEffect>
                                  </p:childTnLst>
                                </p:cTn>
                              </p:par>
                            </p:childTnLst>
                          </p:cTn>
                        </p:par>
                        <p:par>
                          <p:cTn id="71" fill="hold">
                            <p:stCondLst>
                              <p:cond delay="500"/>
                            </p:stCondLst>
                            <p:childTnLst>
                              <p:par>
                                <p:cTn id="72" presetClass="entr" nodeType="afterEffect" presetID="9" grpId="14" fill="hold">
                                  <p:stCondLst>
                                    <p:cond delay="0"/>
                                  </p:stCondLst>
                                  <p:iterate type="el" backwards="0">
                                    <p:tmAbs val="0"/>
                                  </p:iterate>
                                  <p:childTnLst>
                                    <p:set>
                                      <p:cBhvr>
                                        <p:cTn id="73" fill="hold"/>
                                        <p:tgtEl>
                                          <p:spTgt spid="6170"/>
                                        </p:tgtEl>
                                        <p:attrNameLst>
                                          <p:attrName>style.visibility</p:attrName>
                                        </p:attrNameLst>
                                      </p:cBhvr>
                                      <p:to>
                                        <p:strVal val="visible"/>
                                      </p:to>
                                    </p:set>
                                    <p:animEffect filter="dissolve" transition="in">
                                      <p:cBhvr>
                                        <p:cTn id="74" dur="500"/>
                                        <p:tgtEl>
                                          <p:spTgt spid="6170"/>
                                        </p:tgtEl>
                                      </p:cBhvr>
                                    </p:animEffect>
                                  </p:childTnLst>
                                </p:cTn>
                              </p:par>
                            </p:childTnLst>
                          </p:cTn>
                        </p:par>
                      </p:childTnLst>
                    </p:cTn>
                  </p:par>
                  <p:par>
                    <p:cTn id="75" fill="hold">
                      <p:stCondLst>
                        <p:cond delay="indefinite"/>
                      </p:stCondLst>
                      <p:childTnLst>
                        <p:par>
                          <p:cTn id="76" fill="hold">
                            <p:stCondLst>
                              <p:cond delay="0"/>
                            </p:stCondLst>
                            <p:childTnLst>
                              <p:par>
                                <p:cTn id="77" presetClass="entr" nodeType="clickEffect" presetSubtype="8" presetID="22" grpId="15" fill="hold">
                                  <p:stCondLst>
                                    <p:cond delay="0"/>
                                  </p:stCondLst>
                                  <p:iterate type="el" backwards="0">
                                    <p:tmAbs val="0"/>
                                  </p:iterate>
                                  <p:childTnLst>
                                    <p:set>
                                      <p:cBhvr>
                                        <p:cTn id="78" fill="hold"/>
                                        <p:tgtEl>
                                          <p:spTgt spid="6204"/>
                                        </p:tgtEl>
                                        <p:attrNameLst>
                                          <p:attrName>style.visibility</p:attrName>
                                        </p:attrNameLst>
                                      </p:cBhvr>
                                      <p:to>
                                        <p:strVal val="visible"/>
                                      </p:to>
                                    </p:set>
                                    <p:animEffect filter="wipe(left)" transition="in">
                                      <p:cBhvr>
                                        <p:cTn id="79" dur="500"/>
                                        <p:tgtEl>
                                          <p:spTgt spid="6204"/>
                                        </p:tgtEl>
                                      </p:cBhvr>
                                    </p:animEffect>
                                  </p:childTnLst>
                                </p:cTn>
                              </p:par>
                            </p:childTnLst>
                          </p:cTn>
                        </p:par>
                        <p:par>
                          <p:cTn id="80" fill="hold">
                            <p:stCondLst>
                              <p:cond delay="500"/>
                            </p:stCondLst>
                            <p:childTnLst>
                              <p:par>
                                <p:cTn id="81" presetClass="entr" nodeType="afterEffect" presetSubtype="8" presetID="22" grpId="16" fill="hold">
                                  <p:stCondLst>
                                    <p:cond delay="0"/>
                                  </p:stCondLst>
                                  <p:iterate type="el" backwards="0">
                                    <p:tmAbs val="0"/>
                                  </p:iterate>
                                  <p:childTnLst>
                                    <p:set>
                                      <p:cBhvr>
                                        <p:cTn id="82" fill="hold"/>
                                        <p:tgtEl>
                                          <p:spTgt spid="6205"/>
                                        </p:tgtEl>
                                        <p:attrNameLst>
                                          <p:attrName>style.visibility</p:attrName>
                                        </p:attrNameLst>
                                      </p:cBhvr>
                                      <p:to>
                                        <p:strVal val="visible"/>
                                      </p:to>
                                    </p:set>
                                    <p:animEffect filter="wipe(left)" transition="in">
                                      <p:cBhvr>
                                        <p:cTn id="83" dur="500"/>
                                        <p:tgtEl>
                                          <p:spTgt spid="6205"/>
                                        </p:tgtEl>
                                      </p:cBhvr>
                                    </p:animEffect>
                                  </p:childTnLst>
                                </p:cTn>
                              </p:par>
                            </p:childTnLst>
                          </p:cTn>
                        </p:par>
                      </p:childTnLst>
                    </p:cTn>
                  </p:par>
                  <p:par>
                    <p:cTn id="84" fill="hold">
                      <p:stCondLst>
                        <p:cond delay="indefinite"/>
                      </p:stCondLst>
                      <p:childTnLst>
                        <p:par>
                          <p:cTn id="85" fill="hold">
                            <p:stCondLst>
                              <p:cond delay="0"/>
                            </p:stCondLst>
                            <p:childTnLst>
                              <p:par>
                                <p:cTn id="86" presetClass="entr" nodeType="clickEffect" presetID="9" grpId="17" fill="hold">
                                  <p:stCondLst>
                                    <p:cond delay="0"/>
                                  </p:stCondLst>
                                  <p:iterate type="el" backwards="0">
                                    <p:tmAbs val="0"/>
                                  </p:iterate>
                                  <p:childTnLst>
                                    <p:set>
                                      <p:cBhvr>
                                        <p:cTn id="87" fill="hold"/>
                                        <p:tgtEl>
                                          <p:spTgt spid="6186"/>
                                        </p:tgtEl>
                                        <p:attrNameLst>
                                          <p:attrName>style.visibility</p:attrName>
                                        </p:attrNameLst>
                                      </p:cBhvr>
                                      <p:to>
                                        <p:strVal val="visible"/>
                                      </p:to>
                                    </p:set>
                                    <p:animEffect filter="dissolve" transition="in">
                                      <p:cBhvr>
                                        <p:cTn id="88" dur="500"/>
                                        <p:tgtEl>
                                          <p:spTgt spid="6186"/>
                                        </p:tgtEl>
                                      </p:cBhvr>
                                    </p:animEffect>
                                  </p:childTnLst>
                                </p:cTn>
                              </p:par>
                            </p:childTnLst>
                          </p:cTn>
                        </p:par>
                        <p:par>
                          <p:cTn id="89" fill="hold">
                            <p:stCondLst>
                              <p:cond delay="500"/>
                            </p:stCondLst>
                            <p:childTnLst>
                              <p:par>
                                <p:cTn id="90" presetClass="entr" nodeType="afterEffect" presetID="9" grpId="18" fill="hold">
                                  <p:stCondLst>
                                    <p:cond delay="0"/>
                                  </p:stCondLst>
                                  <p:iterate type="el" backwards="0">
                                    <p:tmAbs val="0"/>
                                  </p:iterate>
                                  <p:childTnLst>
                                    <p:set>
                                      <p:cBhvr>
                                        <p:cTn id="91" fill="hold"/>
                                        <p:tgtEl>
                                          <p:spTgt spid="6187"/>
                                        </p:tgtEl>
                                        <p:attrNameLst>
                                          <p:attrName>style.visibility</p:attrName>
                                        </p:attrNameLst>
                                      </p:cBhvr>
                                      <p:to>
                                        <p:strVal val="visible"/>
                                      </p:to>
                                    </p:set>
                                    <p:animEffect filter="dissolve" transition="in">
                                      <p:cBhvr>
                                        <p:cTn id="92" dur="500"/>
                                        <p:tgtEl>
                                          <p:spTgt spid="6187"/>
                                        </p:tgtEl>
                                      </p:cBhvr>
                                    </p:animEffect>
                                  </p:childTnLst>
                                </p:cTn>
                              </p:par>
                            </p:childTnLst>
                          </p:cTn>
                        </p:par>
                        <p:par>
                          <p:cTn id="93" fill="hold">
                            <p:stCondLst>
                              <p:cond delay="1000"/>
                            </p:stCondLst>
                            <p:childTnLst>
                              <p:par>
                                <p:cTn id="94" presetClass="entr" nodeType="afterEffect" presetID="9" grpId="19" fill="hold">
                                  <p:stCondLst>
                                    <p:cond delay="0"/>
                                  </p:stCondLst>
                                  <p:iterate type="el" backwards="0">
                                    <p:tmAbs val="0"/>
                                  </p:iterate>
                                  <p:childTnLst>
                                    <p:set>
                                      <p:cBhvr>
                                        <p:cTn id="95" fill="hold"/>
                                        <p:tgtEl>
                                          <p:spTgt spid="6188"/>
                                        </p:tgtEl>
                                        <p:attrNameLst>
                                          <p:attrName>style.visibility</p:attrName>
                                        </p:attrNameLst>
                                      </p:cBhvr>
                                      <p:to>
                                        <p:strVal val="visible"/>
                                      </p:to>
                                    </p:set>
                                    <p:animEffect filter="dissolve" transition="in">
                                      <p:cBhvr>
                                        <p:cTn id="96" dur="500"/>
                                        <p:tgtEl>
                                          <p:spTgt spid="6188"/>
                                        </p:tgtEl>
                                      </p:cBhvr>
                                    </p:animEffect>
                                  </p:childTnLst>
                                </p:cTn>
                              </p:par>
                            </p:childTnLst>
                          </p:cTn>
                        </p:par>
                      </p:childTnLst>
                    </p:cTn>
                  </p:par>
                  <p:par>
                    <p:cTn id="97" fill="hold">
                      <p:stCondLst>
                        <p:cond delay="indefinite"/>
                      </p:stCondLst>
                      <p:childTnLst>
                        <p:par>
                          <p:cTn id="98" fill="hold">
                            <p:stCondLst>
                              <p:cond delay="0"/>
                            </p:stCondLst>
                            <p:childTnLst>
                              <p:par>
                                <p:cTn id="99" presetClass="entr" nodeType="clickEffect" presetID="9" grpId="20" fill="hold">
                                  <p:stCondLst>
                                    <p:cond delay="0"/>
                                  </p:stCondLst>
                                  <p:iterate type="el" backwards="0">
                                    <p:tmAbs val="0"/>
                                  </p:iterate>
                                  <p:childTnLst>
                                    <p:set>
                                      <p:cBhvr>
                                        <p:cTn id="100" fill="hold"/>
                                        <p:tgtEl>
                                          <p:spTgt spid="6191"/>
                                        </p:tgtEl>
                                        <p:attrNameLst>
                                          <p:attrName>style.visibility</p:attrName>
                                        </p:attrNameLst>
                                      </p:cBhvr>
                                      <p:to>
                                        <p:strVal val="visible"/>
                                      </p:to>
                                    </p:set>
                                    <p:animEffect filter="dissolve" transition="in">
                                      <p:cBhvr>
                                        <p:cTn id="101" dur="500"/>
                                        <p:tgtEl>
                                          <p:spTgt spid="6191"/>
                                        </p:tgtEl>
                                      </p:cBhvr>
                                    </p:animEffect>
                                  </p:childTnLst>
                                </p:cTn>
                              </p:par>
                            </p:childTnLst>
                          </p:cTn>
                        </p:par>
                        <p:par>
                          <p:cTn id="102" fill="hold">
                            <p:stCondLst>
                              <p:cond delay="500"/>
                            </p:stCondLst>
                            <p:childTnLst>
                              <p:par>
                                <p:cTn id="103" presetClass="entr" nodeType="afterEffect" presetID="9" grpId="21" fill="hold">
                                  <p:stCondLst>
                                    <p:cond delay="0"/>
                                  </p:stCondLst>
                                  <p:iterate type="el" backwards="0">
                                    <p:tmAbs val="0"/>
                                  </p:iterate>
                                  <p:childTnLst>
                                    <p:set>
                                      <p:cBhvr>
                                        <p:cTn id="104" fill="hold"/>
                                        <p:tgtEl>
                                          <p:spTgt spid="6192"/>
                                        </p:tgtEl>
                                        <p:attrNameLst>
                                          <p:attrName>style.visibility</p:attrName>
                                        </p:attrNameLst>
                                      </p:cBhvr>
                                      <p:to>
                                        <p:strVal val="visible"/>
                                      </p:to>
                                    </p:set>
                                    <p:animEffect filter="dissolve" transition="in">
                                      <p:cBhvr>
                                        <p:cTn id="105" dur="500"/>
                                        <p:tgtEl>
                                          <p:spTgt spid="6192"/>
                                        </p:tgtEl>
                                      </p:cBhvr>
                                    </p:animEffect>
                                  </p:childTnLst>
                                </p:cTn>
                              </p:par>
                            </p:childTnLst>
                          </p:cTn>
                        </p:par>
                        <p:par>
                          <p:cTn id="106" fill="hold">
                            <p:stCondLst>
                              <p:cond delay="1000"/>
                            </p:stCondLst>
                            <p:childTnLst>
                              <p:par>
                                <p:cTn id="107" presetClass="entr" nodeType="afterEffect" presetID="9" grpId="22" fill="hold">
                                  <p:stCondLst>
                                    <p:cond delay="0"/>
                                  </p:stCondLst>
                                  <p:iterate type="el" backwards="0">
                                    <p:tmAbs val="0"/>
                                  </p:iterate>
                                  <p:childTnLst>
                                    <p:set>
                                      <p:cBhvr>
                                        <p:cTn id="108" fill="hold"/>
                                        <p:tgtEl>
                                          <p:spTgt spid="6193"/>
                                        </p:tgtEl>
                                        <p:attrNameLst>
                                          <p:attrName>style.visibility</p:attrName>
                                        </p:attrNameLst>
                                      </p:cBhvr>
                                      <p:to>
                                        <p:strVal val="visible"/>
                                      </p:to>
                                    </p:set>
                                    <p:animEffect filter="dissolve" transition="in">
                                      <p:cBhvr>
                                        <p:cTn id="109" dur="500"/>
                                        <p:tgtEl>
                                          <p:spTgt spid="6193"/>
                                        </p:tgtEl>
                                      </p:cBhvr>
                                    </p:animEffect>
                                  </p:childTnLst>
                                </p:cTn>
                              </p:par>
                            </p:childTnLst>
                          </p:cTn>
                        </p:par>
                      </p:childTnLst>
                    </p:cTn>
                  </p:par>
                  <p:par>
                    <p:cTn id="110" fill="hold">
                      <p:stCondLst>
                        <p:cond delay="indefinite"/>
                      </p:stCondLst>
                      <p:childTnLst>
                        <p:par>
                          <p:cTn id="111" fill="hold">
                            <p:stCondLst>
                              <p:cond delay="0"/>
                            </p:stCondLst>
                            <p:childTnLst>
                              <p:par>
                                <p:cTn id="112" presetClass="entr" nodeType="clickEffect" presetID="9" grpId="23" fill="hold">
                                  <p:stCondLst>
                                    <p:cond delay="0"/>
                                  </p:stCondLst>
                                  <p:iterate type="el" backwards="0">
                                    <p:tmAbs val="0"/>
                                  </p:iterate>
                                  <p:childTnLst>
                                    <p:set>
                                      <p:cBhvr>
                                        <p:cTn id="113" fill="hold"/>
                                        <p:tgtEl>
                                          <p:spTgt spid="6196"/>
                                        </p:tgtEl>
                                        <p:attrNameLst>
                                          <p:attrName>style.visibility</p:attrName>
                                        </p:attrNameLst>
                                      </p:cBhvr>
                                      <p:to>
                                        <p:strVal val="visible"/>
                                      </p:to>
                                    </p:set>
                                    <p:animEffect filter="dissolve" transition="in">
                                      <p:cBhvr>
                                        <p:cTn id="114" dur="500"/>
                                        <p:tgtEl>
                                          <p:spTgt spid="6196"/>
                                        </p:tgtEl>
                                      </p:cBhvr>
                                    </p:animEffect>
                                  </p:childTnLst>
                                </p:cTn>
                              </p:par>
                            </p:childTnLst>
                          </p:cTn>
                        </p:par>
                        <p:par>
                          <p:cTn id="115" fill="hold">
                            <p:stCondLst>
                              <p:cond delay="500"/>
                            </p:stCondLst>
                            <p:childTnLst>
                              <p:par>
                                <p:cTn id="116" presetClass="entr" nodeType="afterEffect" presetID="9" grpId="24" fill="hold">
                                  <p:stCondLst>
                                    <p:cond delay="0"/>
                                  </p:stCondLst>
                                  <p:iterate type="el" backwards="0">
                                    <p:tmAbs val="0"/>
                                  </p:iterate>
                                  <p:childTnLst>
                                    <p:set>
                                      <p:cBhvr>
                                        <p:cTn id="117" fill="hold"/>
                                        <p:tgtEl>
                                          <p:spTgt spid="6197"/>
                                        </p:tgtEl>
                                        <p:attrNameLst>
                                          <p:attrName>style.visibility</p:attrName>
                                        </p:attrNameLst>
                                      </p:cBhvr>
                                      <p:to>
                                        <p:strVal val="visible"/>
                                      </p:to>
                                    </p:set>
                                    <p:animEffect filter="dissolve" transition="in">
                                      <p:cBhvr>
                                        <p:cTn id="118" dur="500"/>
                                        <p:tgtEl>
                                          <p:spTgt spid="6197"/>
                                        </p:tgtEl>
                                      </p:cBhvr>
                                    </p:animEffect>
                                  </p:childTnLst>
                                </p:cTn>
                              </p:par>
                            </p:childTnLst>
                          </p:cTn>
                        </p:par>
                        <p:par>
                          <p:cTn id="119" fill="hold">
                            <p:stCondLst>
                              <p:cond delay="1000"/>
                            </p:stCondLst>
                            <p:childTnLst>
                              <p:par>
                                <p:cTn id="120" presetClass="entr" nodeType="afterEffect" presetID="9" grpId="25" fill="hold">
                                  <p:stCondLst>
                                    <p:cond delay="0"/>
                                  </p:stCondLst>
                                  <p:iterate type="el" backwards="0">
                                    <p:tmAbs val="0"/>
                                  </p:iterate>
                                  <p:childTnLst>
                                    <p:set>
                                      <p:cBhvr>
                                        <p:cTn id="121" fill="hold"/>
                                        <p:tgtEl>
                                          <p:spTgt spid="6198"/>
                                        </p:tgtEl>
                                        <p:attrNameLst>
                                          <p:attrName>style.visibility</p:attrName>
                                        </p:attrNameLst>
                                      </p:cBhvr>
                                      <p:to>
                                        <p:strVal val="visible"/>
                                      </p:to>
                                    </p:set>
                                    <p:animEffect filter="dissolve" transition="in">
                                      <p:cBhvr>
                                        <p:cTn id="122" dur="500"/>
                                        <p:tgtEl>
                                          <p:spTgt spid="6198"/>
                                        </p:tgtEl>
                                      </p:cBhvr>
                                    </p:animEffect>
                                  </p:childTnLst>
                                </p:cTn>
                              </p:par>
                            </p:childTnLst>
                          </p:cTn>
                        </p:par>
                      </p:childTnLst>
                    </p:cTn>
                  </p:par>
                  <p:par>
                    <p:cTn id="123" fill="hold">
                      <p:stCondLst>
                        <p:cond delay="indefinite"/>
                      </p:stCondLst>
                      <p:childTnLst>
                        <p:par>
                          <p:cTn id="124" fill="hold">
                            <p:stCondLst>
                              <p:cond delay="0"/>
                            </p:stCondLst>
                            <p:childTnLst>
                              <p:par>
                                <p:cTn id="125" presetClass="entr" nodeType="clickEffect" presetID="9" grpId="26" fill="hold">
                                  <p:stCondLst>
                                    <p:cond delay="0"/>
                                  </p:stCondLst>
                                  <p:iterate type="el" backwards="0">
                                    <p:tmAbs val="0"/>
                                  </p:iterate>
                                  <p:childTnLst>
                                    <p:set>
                                      <p:cBhvr>
                                        <p:cTn id="126" fill="hold"/>
                                        <p:tgtEl>
                                          <p:spTgt spid="6201"/>
                                        </p:tgtEl>
                                        <p:attrNameLst>
                                          <p:attrName>style.visibility</p:attrName>
                                        </p:attrNameLst>
                                      </p:cBhvr>
                                      <p:to>
                                        <p:strVal val="visible"/>
                                      </p:to>
                                    </p:set>
                                    <p:animEffect filter="dissolve" transition="in">
                                      <p:cBhvr>
                                        <p:cTn id="127" dur="500"/>
                                        <p:tgtEl>
                                          <p:spTgt spid="6201"/>
                                        </p:tgtEl>
                                      </p:cBhvr>
                                    </p:animEffect>
                                  </p:childTnLst>
                                </p:cTn>
                              </p:par>
                            </p:childTnLst>
                          </p:cTn>
                        </p:par>
                        <p:par>
                          <p:cTn id="128" fill="hold">
                            <p:stCondLst>
                              <p:cond delay="500"/>
                            </p:stCondLst>
                            <p:childTnLst>
                              <p:par>
                                <p:cTn id="129" presetClass="entr" nodeType="afterEffect" presetID="9" grpId="27" fill="hold">
                                  <p:stCondLst>
                                    <p:cond delay="0"/>
                                  </p:stCondLst>
                                  <p:iterate type="el" backwards="0">
                                    <p:tmAbs val="0"/>
                                  </p:iterate>
                                  <p:childTnLst>
                                    <p:set>
                                      <p:cBhvr>
                                        <p:cTn id="130" fill="hold"/>
                                        <p:tgtEl>
                                          <p:spTgt spid="6202"/>
                                        </p:tgtEl>
                                        <p:attrNameLst>
                                          <p:attrName>style.visibility</p:attrName>
                                        </p:attrNameLst>
                                      </p:cBhvr>
                                      <p:to>
                                        <p:strVal val="visible"/>
                                      </p:to>
                                    </p:set>
                                    <p:animEffect filter="dissolve" transition="in">
                                      <p:cBhvr>
                                        <p:cTn id="131" dur="500"/>
                                        <p:tgtEl>
                                          <p:spTgt spid="6202"/>
                                        </p:tgtEl>
                                      </p:cBhvr>
                                    </p:animEffect>
                                  </p:childTnLst>
                                </p:cTn>
                              </p:par>
                            </p:childTnLst>
                          </p:cTn>
                        </p:par>
                        <p:par>
                          <p:cTn id="132" fill="hold">
                            <p:stCondLst>
                              <p:cond delay="1000"/>
                            </p:stCondLst>
                            <p:childTnLst>
                              <p:par>
                                <p:cTn id="133" presetClass="entr" nodeType="afterEffect" presetID="9" grpId="28" fill="hold">
                                  <p:stCondLst>
                                    <p:cond delay="0"/>
                                  </p:stCondLst>
                                  <p:iterate type="el" backwards="0">
                                    <p:tmAbs val="0"/>
                                  </p:iterate>
                                  <p:childTnLst>
                                    <p:set>
                                      <p:cBhvr>
                                        <p:cTn id="134" fill="hold"/>
                                        <p:tgtEl>
                                          <p:spTgt spid="6203"/>
                                        </p:tgtEl>
                                        <p:attrNameLst>
                                          <p:attrName>style.visibility</p:attrName>
                                        </p:attrNameLst>
                                      </p:cBhvr>
                                      <p:to>
                                        <p:strVal val="visible"/>
                                      </p:to>
                                    </p:set>
                                    <p:animEffect filter="dissolve" transition="in">
                                      <p:cBhvr>
                                        <p:cTn id="135" dur="500"/>
                                        <p:tgtEl>
                                          <p:spTgt spid="62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6167" grpId="1"/>
      <p:bldP build="whole" bldLvl="1" animBg="1" rev="0" advAuto="0" spid="6175" grpId="6"/>
      <p:bldP build="whole" bldLvl="1" animBg="1" rev="0" advAuto="0" spid="6173" grpId="9"/>
      <p:bldP build="whole" bldLvl="1" animBg="1" rev="0" advAuto="0" spid="6197" grpId="24"/>
      <p:bldP build="whole" bldLvl="1" animBg="1" rev="0" advAuto="0" spid="6201" grpId="26"/>
      <p:bldP build="whole" bldLvl="1" animBg="1" rev="0" advAuto="0" spid="6187" grpId="18"/>
      <p:bldP build="whole" bldLvl="1" animBg="1" rev="0" advAuto="0" spid="6193" grpId="22"/>
      <p:bldP build="whole" bldLvl="1" animBg="1" rev="0" advAuto="0" spid="6198" grpId="25"/>
      <p:bldP build="whole" bldLvl="1" animBg="1" rev="0" advAuto="0" spid="6192" grpId="21"/>
      <p:bldP build="whole" bldLvl="1" animBg="1" rev="0" advAuto="0" spid="6205" grpId="16"/>
      <p:bldP build="whole" bldLvl="1" animBg="1" rev="0" advAuto="0" spid="6176" grpId="5"/>
      <p:bldP build="whole" bldLvl="1" animBg="1" rev="0" advAuto="0" spid="6170" grpId="14"/>
      <p:bldP build="whole" bldLvl="1" animBg="1" rev="0" advAuto="0" spid="6182" grpId="13"/>
      <p:bldP build="whole" bldLvl="1" animBg="1" rev="0" advAuto="0" spid="6172" grpId="10"/>
      <p:bldP build="whole" bldLvl="1" animBg="1" rev="0" advAuto="0" spid="6204" grpId="15"/>
      <p:bldP build="p" bldLvl="1" animBg="1" rev="0" advAuto="0" spid="6168" grpId="2"/>
      <p:bldP build="whole" bldLvl="1" animBg="1" rev="0" advAuto="0" spid="6196" grpId="23"/>
      <p:bldP build="whole" bldLvl="1" animBg="1" rev="0" advAuto="0" spid="6179" grpId="3"/>
      <p:bldP build="whole" bldLvl="1" animBg="1" rev="0" advAuto="0" spid="6180" grpId="11"/>
      <p:bldP build="whole" bldLvl="1" animBg="1" rev="0" advAuto="0" spid="6171" grpId="12"/>
      <p:bldP build="whole" bldLvl="1" animBg="1" rev="0" advAuto="0" spid="6188" grpId="19"/>
      <p:bldP build="whole" bldLvl="1" animBg="1" rev="0" advAuto="0" spid="6183" grpId="4"/>
      <p:bldP build="whole" bldLvl="1" animBg="1" rev="0" advAuto="0" spid="6181" grpId="8"/>
      <p:bldP build="whole" bldLvl="1" animBg="1" rev="0" advAuto="0" spid="6174" grpId="7"/>
      <p:bldP build="whole" bldLvl="1" animBg="1" rev="0" advAuto="0" spid="6203" grpId="28"/>
      <p:bldP build="whole" bldLvl="1" animBg="1" rev="0" advAuto="0" spid="6202" grpId="27"/>
      <p:bldP build="whole" bldLvl="1" animBg="1" rev="0" advAuto="0" spid="6186" grpId="17"/>
      <p:bldP build="whole" bldLvl="1" animBg="1" rev="0" advAuto="0" spid="6191" grpId="20"/>
    </p:bldLst>
  </p:timing>
</p:sld>
</file>

<file path=ppt/slides/slide97.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207" name="Shape 6207"/>
          <p:cNvSpPr/>
          <p:nvPr>
            <p:ph type="body" sz="quarter" idx="1"/>
          </p:nvPr>
        </p:nvSpPr>
        <p:spPr>
          <a:prstGeom prst="rect">
            <a:avLst/>
          </a:prstGeom>
        </p:spPr>
        <p:txBody>
          <a:bodyPr/>
          <a:lstStyle/>
          <a:p>
            <a:pPr/>
            <a:r>
              <a:t>Creative Step Infographic</a:t>
            </a:r>
          </a:p>
        </p:txBody>
      </p:sp>
      <p:sp>
        <p:nvSpPr>
          <p:cNvPr id="6208" name="Shape 620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209" name="Shape 620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6212" name="Group 6212"/>
          <p:cNvGrpSpPr/>
          <p:nvPr/>
        </p:nvGrpSpPr>
        <p:grpSpPr>
          <a:xfrm>
            <a:off x="1432560" y="5246492"/>
            <a:ext cx="1554481" cy="578237"/>
            <a:chOff x="0" y="0"/>
            <a:chExt cx="1554480" cy="578236"/>
          </a:xfrm>
        </p:grpSpPr>
        <p:sp>
          <p:nvSpPr>
            <p:cNvPr id="6210" name="Shape 6210"/>
            <p:cNvSpPr/>
            <p:nvPr/>
          </p:nvSpPr>
          <p:spPr>
            <a:xfrm>
              <a:off x="-1" y="-1"/>
              <a:ext cx="1554482" cy="578238"/>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6211" name="Shape 6211"/>
            <p:cNvSpPr/>
            <p:nvPr/>
          </p:nvSpPr>
          <p:spPr>
            <a:xfrm>
              <a:off x="-1" y="154498"/>
              <a:ext cx="1554482"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Step 01</a:t>
              </a:r>
            </a:p>
          </p:txBody>
        </p:sp>
      </p:grpSp>
      <p:grpSp>
        <p:nvGrpSpPr>
          <p:cNvPr id="6215" name="Group 6215"/>
          <p:cNvGrpSpPr/>
          <p:nvPr/>
        </p:nvGrpSpPr>
        <p:grpSpPr>
          <a:xfrm>
            <a:off x="2987039" y="4668256"/>
            <a:ext cx="1554481" cy="578237"/>
            <a:chOff x="0" y="0"/>
            <a:chExt cx="1554480" cy="578236"/>
          </a:xfrm>
        </p:grpSpPr>
        <p:sp>
          <p:nvSpPr>
            <p:cNvPr id="6213" name="Shape 6213"/>
            <p:cNvSpPr/>
            <p:nvPr/>
          </p:nvSpPr>
          <p:spPr>
            <a:xfrm>
              <a:off x="-1" y="-1"/>
              <a:ext cx="1554482" cy="578238"/>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6214" name="Shape 6214"/>
            <p:cNvSpPr/>
            <p:nvPr/>
          </p:nvSpPr>
          <p:spPr>
            <a:xfrm>
              <a:off x="-1" y="154498"/>
              <a:ext cx="1554482"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Step 02</a:t>
              </a:r>
            </a:p>
          </p:txBody>
        </p:sp>
      </p:grpSp>
      <p:grpSp>
        <p:nvGrpSpPr>
          <p:cNvPr id="6218" name="Group 6218"/>
          <p:cNvGrpSpPr/>
          <p:nvPr/>
        </p:nvGrpSpPr>
        <p:grpSpPr>
          <a:xfrm>
            <a:off x="4541520" y="4090020"/>
            <a:ext cx="1554481" cy="578237"/>
            <a:chOff x="0" y="0"/>
            <a:chExt cx="1554480" cy="578236"/>
          </a:xfrm>
        </p:grpSpPr>
        <p:sp>
          <p:nvSpPr>
            <p:cNvPr id="6216" name="Shape 6216"/>
            <p:cNvSpPr/>
            <p:nvPr/>
          </p:nvSpPr>
          <p:spPr>
            <a:xfrm>
              <a:off x="-1" y="-1"/>
              <a:ext cx="1554482" cy="578238"/>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6217" name="Shape 6217"/>
            <p:cNvSpPr/>
            <p:nvPr/>
          </p:nvSpPr>
          <p:spPr>
            <a:xfrm>
              <a:off x="-1" y="154498"/>
              <a:ext cx="1554482"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Step 03</a:t>
              </a:r>
            </a:p>
          </p:txBody>
        </p:sp>
      </p:grpSp>
      <p:grpSp>
        <p:nvGrpSpPr>
          <p:cNvPr id="6221" name="Group 6221"/>
          <p:cNvGrpSpPr/>
          <p:nvPr/>
        </p:nvGrpSpPr>
        <p:grpSpPr>
          <a:xfrm>
            <a:off x="6095999" y="3511782"/>
            <a:ext cx="1554482" cy="578237"/>
            <a:chOff x="0" y="0"/>
            <a:chExt cx="1554480" cy="578236"/>
          </a:xfrm>
        </p:grpSpPr>
        <p:sp>
          <p:nvSpPr>
            <p:cNvPr id="6219" name="Shape 6219"/>
            <p:cNvSpPr/>
            <p:nvPr/>
          </p:nvSpPr>
          <p:spPr>
            <a:xfrm>
              <a:off x="-1" y="-1"/>
              <a:ext cx="1554482" cy="578238"/>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6220" name="Shape 6220"/>
            <p:cNvSpPr/>
            <p:nvPr/>
          </p:nvSpPr>
          <p:spPr>
            <a:xfrm>
              <a:off x="-1" y="154498"/>
              <a:ext cx="1554482"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Step 04</a:t>
              </a:r>
            </a:p>
          </p:txBody>
        </p:sp>
      </p:grpSp>
      <p:grpSp>
        <p:nvGrpSpPr>
          <p:cNvPr id="6224" name="Group 6224"/>
          <p:cNvGrpSpPr/>
          <p:nvPr/>
        </p:nvGrpSpPr>
        <p:grpSpPr>
          <a:xfrm>
            <a:off x="7650480" y="2933546"/>
            <a:ext cx="1554481" cy="578237"/>
            <a:chOff x="0" y="0"/>
            <a:chExt cx="1554480" cy="578236"/>
          </a:xfrm>
        </p:grpSpPr>
        <p:sp>
          <p:nvSpPr>
            <p:cNvPr id="6222" name="Shape 6222"/>
            <p:cNvSpPr/>
            <p:nvPr/>
          </p:nvSpPr>
          <p:spPr>
            <a:xfrm>
              <a:off x="-1" y="-1"/>
              <a:ext cx="1554482" cy="578238"/>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6223" name="Shape 6223"/>
            <p:cNvSpPr/>
            <p:nvPr/>
          </p:nvSpPr>
          <p:spPr>
            <a:xfrm>
              <a:off x="-1" y="154498"/>
              <a:ext cx="1554482"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Step 05</a:t>
              </a:r>
            </a:p>
          </p:txBody>
        </p:sp>
      </p:grpSp>
      <p:grpSp>
        <p:nvGrpSpPr>
          <p:cNvPr id="6227" name="Group 6227"/>
          <p:cNvGrpSpPr/>
          <p:nvPr/>
        </p:nvGrpSpPr>
        <p:grpSpPr>
          <a:xfrm>
            <a:off x="9204959" y="2355311"/>
            <a:ext cx="1554481" cy="578237"/>
            <a:chOff x="0" y="0"/>
            <a:chExt cx="1554480" cy="578236"/>
          </a:xfrm>
        </p:grpSpPr>
        <p:sp>
          <p:nvSpPr>
            <p:cNvPr id="6225" name="Shape 6225"/>
            <p:cNvSpPr/>
            <p:nvPr/>
          </p:nvSpPr>
          <p:spPr>
            <a:xfrm>
              <a:off x="-1" y="-1"/>
              <a:ext cx="1554482" cy="578238"/>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1200">
                  <a:solidFill>
                    <a:srgbClr val="FFFFFF"/>
                  </a:solidFill>
                  <a:latin typeface="Lato"/>
                  <a:ea typeface="Lato"/>
                  <a:cs typeface="Lato"/>
                  <a:sym typeface="Lato"/>
                </a:defRPr>
              </a:pPr>
            </a:p>
          </p:txBody>
        </p:sp>
        <p:sp>
          <p:nvSpPr>
            <p:cNvPr id="6226" name="Shape 6226"/>
            <p:cNvSpPr/>
            <p:nvPr/>
          </p:nvSpPr>
          <p:spPr>
            <a:xfrm>
              <a:off x="-1" y="154498"/>
              <a:ext cx="1554482" cy="269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200">
                  <a:solidFill>
                    <a:srgbClr val="FFFFFF"/>
                  </a:solidFill>
                  <a:latin typeface="Lato"/>
                  <a:ea typeface="Lato"/>
                  <a:cs typeface="Lato"/>
                  <a:sym typeface="Lato"/>
                </a:defRPr>
              </a:lvl1pPr>
            </a:lstStyle>
            <a:p>
              <a:pPr/>
              <a:r>
                <a:t>Step 06</a:t>
              </a:r>
            </a:p>
          </p:txBody>
        </p:sp>
      </p:grpSp>
      <p:sp>
        <p:nvSpPr>
          <p:cNvPr id="6228" name="Shape 6228"/>
          <p:cNvSpPr/>
          <p:nvPr/>
        </p:nvSpPr>
        <p:spPr>
          <a:xfrm>
            <a:off x="2058846" y="4486673"/>
            <a:ext cx="301909"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637C90"/>
                </a:solidFill>
                <a:latin typeface="FontAwesome"/>
                <a:ea typeface="FontAwesome"/>
                <a:cs typeface="FontAwesome"/>
                <a:sym typeface="FontAwesome"/>
              </a:defRPr>
            </a:lvl1pPr>
          </a:lstStyle>
          <a:p>
            <a:pPr/>
            <a:r>
              <a:t>ò</a:t>
            </a:r>
          </a:p>
        </p:txBody>
      </p:sp>
      <p:sp>
        <p:nvSpPr>
          <p:cNvPr id="6229" name="Shape 6229"/>
          <p:cNvSpPr/>
          <p:nvPr/>
        </p:nvSpPr>
        <p:spPr>
          <a:xfrm>
            <a:off x="9918699" y="1601769"/>
            <a:ext cx="127001"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23B48"/>
                </a:solidFill>
                <a:latin typeface="FontAwesome"/>
                <a:ea typeface="FontAwesome"/>
                <a:cs typeface="FontAwesome"/>
                <a:sym typeface="FontAwesome"/>
              </a:defRPr>
            </a:lvl1pPr>
          </a:lstStyle>
          <a:p>
            <a:pPr/>
            <a:r>
              <a:t></a:t>
            </a:r>
          </a:p>
        </p:txBody>
      </p:sp>
      <p:sp>
        <p:nvSpPr>
          <p:cNvPr id="6230" name="Shape 6230"/>
          <p:cNvSpPr/>
          <p:nvPr/>
        </p:nvSpPr>
        <p:spPr>
          <a:xfrm>
            <a:off x="5167805" y="3330200"/>
            <a:ext cx="301909"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637C90"/>
                </a:solidFill>
                <a:latin typeface="FontAwesome"/>
                <a:ea typeface="FontAwesome"/>
                <a:cs typeface="FontAwesome"/>
                <a:sym typeface="FontAwesome"/>
              </a:defRPr>
            </a:lvl1pPr>
          </a:lstStyle>
          <a:p>
            <a:pPr/>
            <a:r>
              <a:t>ë</a:t>
            </a:r>
          </a:p>
        </p:txBody>
      </p:sp>
      <p:sp>
        <p:nvSpPr>
          <p:cNvPr id="6231" name="Shape 6231"/>
          <p:cNvSpPr/>
          <p:nvPr/>
        </p:nvSpPr>
        <p:spPr>
          <a:xfrm>
            <a:off x="6702578" y="2751105"/>
            <a:ext cx="341323"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23B48"/>
                </a:solidFill>
                <a:latin typeface="FontAwesome"/>
                <a:ea typeface="FontAwesome"/>
                <a:cs typeface="FontAwesome"/>
                <a:sym typeface="FontAwesome"/>
              </a:defRPr>
            </a:lvl1pPr>
          </a:lstStyle>
          <a:p>
            <a:pPr/>
            <a:r>
              <a:t>Ã</a:t>
            </a:r>
          </a:p>
        </p:txBody>
      </p:sp>
      <p:sp>
        <p:nvSpPr>
          <p:cNvPr id="6232" name="Shape 6232"/>
          <p:cNvSpPr/>
          <p:nvPr/>
        </p:nvSpPr>
        <p:spPr>
          <a:xfrm>
            <a:off x="8276765" y="2173727"/>
            <a:ext cx="301909"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637C90"/>
                </a:solidFill>
                <a:latin typeface="FontAwesome"/>
                <a:ea typeface="FontAwesome"/>
                <a:cs typeface="FontAwesome"/>
                <a:sym typeface="FontAwesome"/>
              </a:defRPr>
            </a:lvl1pPr>
          </a:lstStyle>
          <a:p>
            <a:pPr/>
            <a:r>
              <a:t>u</a:t>
            </a:r>
          </a:p>
        </p:txBody>
      </p:sp>
      <p:sp>
        <p:nvSpPr>
          <p:cNvPr id="6233" name="Shape 6233"/>
          <p:cNvSpPr/>
          <p:nvPr/>
        </p:nvSpPr>
        <p:spPr>
          <a:xfrm>
            <a:off x="3666023" y="3903538"/>
            <a:ext cx="196514" cy="523241"/>
          </a:xfrm>
          <a:prstGeom prst="rect">
            <a:avLst/>
          </a:prstGeom>
          <a:ln w="12700">
            <a:miter lim="400000"/>
          </a:ln>
          <a:extLst>
            <a:ext uri="{C572A759-6A51-4108-AA02-DFA0A04FC94B}">
              <ma14:wrappingTextBoxFlag xmlns:ma14="http://schemas.microsoft.com/office/mac/drawingml/2011/main" val="1"/>
            </a:ext>
          </a:extLst>
        </p:spPr>
        <p:txBody>
          <a:bodyPr wrap="none" lIns="45719" rIns="45719">
            <a:spAutoFit/>
          </a:bodyPr>
          <a:lstStyle>
            <a:lvl1pPr algn="ctr">
              <a:defRPr sz="2800">
                <a:solidFill>
                  <a:srgbClr val="F23B48"/>
                </a:solidFill>
                <a:latin typeface="FontAwesome"/>
                <a:ea typeface="FontAwesome"/>
                <a:cs typeface="FontAwesome"/>
                <a:sym typeface="FontAwesome"/>
              </a:defRPr>
            </a:lvl1pPr>
          </a:lstStyle>
          <a:p>
            <a:pPr/>
            <a:r>
              <a:t>|</a:t>
            </a:r>
          </a:p>
        </p:txBody>
      </p:sp>
      <p:sp>
        <p:nvSpPr>
          <p:cNvPr id="6234" name="Shape 6234"/>
          <p:cNvSpPr/>
          <p:nvPr/>
        </p:nvSpPr>
        <p:spPr>
          <a:xfrm rot="5400000">
            <a:off x="7387035" y="3743833"/>
            <a:ext cx="798345" cy="13252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1929" y="0"/>
                  <a:pt x="21600" y="5826"/>
                  <a:pt x="21600" y="13012"/>
                </a:cubicBezTo>
                <a:cubicBezTo>
                  <a:pt x="21600" y="16173"/>
                  <a:pt x="19690" y="19225"/>
                  <a:pt x="16228" y="21600"/>
                </a:cubicBezTo>
              </a:path>
            </a:pathLst>
          </a:custGeom>
          <a:ln w="12700">
            <a:solidFill>
              <a:srgbClr val="BFBFBF"/>
            </a:solidFill>
            <a:miter/>
            <a:tailEnd type="triangle"/>
          </a:ln>
        </p:spPr>
        <p:txBody>
          <a:bodyPr lIns="45719" rIns="45719" anchor="ctr"/>
          <a:lstStyle/>
          <a:p>
            <a:pPr algn="ctr"/>
          </a:p>
        </p:txBody>
      </p:sp>
      <p:sp>
        <p:nvSpPr>
          <p:cNvPr id="6235" name="Shape 6235"/>
          <p:cNvSpPr/>
          <p:nvPr/>
        </p:nvSpPr>
        <p:spPr>
          <a:xfrm rot="5400000">
            <a:off x="4278075" y="4870542"/>
            <a:ext cx="798345" cy="132523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11929" y="0"/>
                  <a:pt x="21600" y="5826"/>
                  <a:pt x="21600" y="13012"/>
                </a:cubicBezTo>
                <a:cubicBezTo>
                  <a:pt x="21600" y="16173"/>
                  <a:pt x="19690" y="19225"/>
                  <a:pt x="16228" y="21600"/>
                </a:cubicBezTo>
              </a:path>
            </a:pathLst>
          </a:custGeom>
          <a:ln w="12700">
            <a:solidFill>
              <a:srgbClr val="BFBFBF"/>
            </a:solidFill>
            <a:miter/>
            <a:tailEnd type="triangle"/>
          </a:ln>
        </p:spPr>
        <p:txBody>
          <a:bodyPr lIns="45719" rIns="45719" anchor="ctr"/>
          <a:lstStyle/>
          <a:p>
            <a:pPr algn="ctr"/>
          </a:p>
        </p:txBody>
      </p:sp>
      <p:sp>
        <p:nvSpPr>
          <p:cNvPr id="6236" name="Shape 6236"/>
          <p:cNvSpPr/>
          <p:nvPr/>
        </p:nvSpPr>
        <p:spPr>
          <a:xfrm>
            <a:off x="5449675" y="5599000"/>
            <a:ext cx="3282844"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cake macaroon I love topping danish cake</a:t>
            </a:r>
          </a:p>
        </p:txBody>
      </p:sp>
      <p:sp>
        <p:nvSpPr>
          <p:cNvPr id="6237" name="Shape 6237"/>
          <p:cNvSpPr/>
          <p:nvPr/>
        </p:nvSpPr>
        <p:spPr>
          <a:xfrm>
            <a:off x="8619798" y="4335641"/>
            <a:ext cx="2139642" cy="457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cake macaroon I love topping danish cake</a:t>
            </a:r>
          </a:p>
        </p:txBody>
      </p:sp>
      <p:sp>
        <p:nvSpPr>
          <p:cNvPr id="6238" name="Shape 6238"/>
          <p:cNvSpPr/>
          <p:nvPr/>
        </p:nvSpPr>
        <p:spPr>
          <a:xfrm>
            <a:off x="1446227" y="2005281"/>
            <a:ext cx="3189782"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cake croissant apple pie. </a:t>
            </a:r>
          </a:p>
        </p:txBody>
      </p:sp>
      <p:sp>
        <p:nvSpPr>
          <p:cNvPr id="6239" name="Shape 6239"/>
          <p:cNvSpPr/>
          <p:nvPr/>
        </p:nvSpPr>
        <p:spPr>
          <a:xfrm>
            <a:off x="1432560" y="1756238"/>
            <a:ext cx="2100835"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Data Analysis One</a:t>
            </a:r>
          </a:p>
        </p:txBody>
      </p:sp>
      <p:sp>
        <p:nvSpPr>
          <p:cNvPr id="6240" name="Shape 6240"/>
          <p:cNvSpPr/>
          <p:nvPr/>
        </p:nvSpPr>
        <p:spPr>
          <a:xfrm>
            <a:off x="1832512" y="2871956"/>
            <a:ext cx="546474"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a:solidFill>
                  <a:srgbClr val="F23B48"/>
                </a:solidFill>
                <a:latin typeface="Lato Black"/>
                <a:ea typeface="Lato Black"/>
                <a:cs typeface="Lato Black"/>
                <a:sym typeface="Lato Black"/>
              </a:defRPr>
            </a:lvl1pPr>
          </a:lstStyle>
          <a:p>
            <a:pPr/>
            <a:r>
              <a:t>1.9 K</a:t>
            </a:r>
          </a:p>
        </p:txBody>
      </p:sp>
      <p:sp>
        <p:nvSpPr>
          <p:cNvPr id="6241" name="Shape 6241"/>
          <p:cNvSpPr/>
          <p:nvPr/>
        </p:nvSpPr>
        <p:spPr>
          <a:xfrm>
            <a:off x="3194966" y="2864583"/>
            <a:ext cx="546474" cy="279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a:solidFill>
                  <a:srgbClr val="F23B48"/>
                </a:solidFill>
                <a:latin typeface="Lato Black"/>
                <a:ea typeface="Lato Black"/>
                <a:cs typeface="Lato Black"/>
                <a:sym typeface="Lato Black"/>
              </a:defRPr>
            </a:lvl1pPr>
          </a:lstStyle>
          <a:p>
            <a:pPr/>
            <a:r>
              <a:t>2.5 K</a:t>
            </a:r>
          </a:p>
        </p:txBody>
      </p:sp>
      <p:sp>
        <p:nvSpPr>
          <p:cNvPr id="6242" name="Shape 6242"/>
          <p:cNvSpPr/>
          <p:nvPr/>
        </p:nvSpPr>
        <p:spPr>
          <a:xfrm>
            <a:off x="1832512" y="3180957"/>
            <a:ext cx="591395"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Male User</a:t>
            </a:r>
          </a:p>
        </p:txBody>
      </p:sp>
      <p:sp>
        <p:nvSpPr>
          <p:cNvPr id="6243" name="Shape 6243"/>
          <p:cNvSpPr/>
          <p:nvPr/>
        </p:nvSpPr>
        <p:spPr>
          <a:xfrm>
            <a:off x="3194966" y="3162965"/>
            <a:ext cx="739603" cy="152401"/>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sz="1000">
                <a:solidFill>
                  <a:srgbClr val="595959"/>
                </a:solidFill>
              </a:defRPr>
            </a:lvl1pPr>
          </a:lstStyle>
          <a:p>
            <a:pPr/>
            <a:r>
              <a:t>Female User</a:t>
            </a:r>
          </a:p>
        </p:txBody>
      </p:sp>
      <p:sp>
        <p:nvSpPr>
          <p:cNvPr id="6244" name="Shape 6244"/>
          <p:cNvSpPr/>
          <p:nvPr/>
        </p:nvSpPr>
        <p:spPr>
          <a:xfrm>
            <a:off x="1345478" y="2848766"/>
            <a:ext cx="479029" cy="440929"/>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3200">
                <a:solidFill>
                  <a:srgbClr val="F23B48"/>
                </a:solidFill>
                <a:latin typeface="FontAwesome"/>
                <a:ea typeface="FontAwesome"/>
                <a:cs typeface="FontAwesome"/>
                <a:sym typeface="FontAwesome"/>
              </a:defRPr>
            </a:lvl1pPr>
          </a:lstStyle>
          <a:p>
            <a:pPr/>
            <a:r>
              <a:t></a:t>
            </a:r>
          </a:p>
        </p:txBody>
      </p:sp>
      <p:sp>
        <p:nvSpPr>
          <p:cNvPr id="6245" name="Shape 6245"/>
          <p:cNvSpPr/>
          <p:nvPr/>
        </p:nvSpPr>
        <p:spPr>
          <a:xfrm>
            <a:off x="2684516" y="2848032"/>
            <a:ext cx="479030" cy="44093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lgn="ctr">
              <a:defRPr sz="3200">
                <a:solidFill>
                  <a:srgbClr val="F23B48"/>
                </a:solidFill>
                <a:latin typeface="FontAwesome"/>
                <a:ea typeface="FontAwesome"/>
                <a:cs typeface="FontAwesome"/>
                <a:sym typeface="FontAwesome"/>
              </a:defRPr>
            </a:lvl1pPr>
          </a:lstStyle>
          <a:p>
            <a:pPr/>
            <a:r>
              <a:t></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207">
                                            <p:bg/>
                                          </p:spTgt>
                                        </p:tgtEl>
                                        <p:attrNameLst>
                                          <p:attrName>style.visibility</p:attrName>
                                        </p:attrNameLst>
                                      </p:cBhvr>
                                      <p:to>
                                        <p:strVal val="visible"/>
                                      </p:to>
                                    </p:set>
                                    <p:animEffect filter="wipe(left)" transition="in">
                                      <p:cBhvr>
                                        <p:cTn id="7" dur="500"/>
                                        <p:tgtEl>
                                          <p:spTgt spid="620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207">
                                            <p:txEl>
                                              <p:pRg st="0" end="0"/>
                                            </p:txEl>
                                          </p:spTgt>
                                        </p:tgtEl>
                                        <p:attrNameLst>
                                          <p:attrName>style.visibility</p:attrName>
                                        </p:attrNameLst>
                                      </p:cBhvr>
                                      <p:to>
                                        <p:strVal val="visible"/>
                                      </p:to>
                                    </p:set>
                                    <p:animEffect filter="wipe(left)" transition="in">
                                      <p:cBhvr>
                                        <p:cTn id="10" dur="500"/>
                                        <p:tgtEl>
                                          <p:spTgt spid="620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208">
                                            <p:bg/>
                                          </p:spTgt>
                                        </p:tgtEl>
                                        <p:attrNameLst>
                                          <p:attrName>style.visibility</p:attrName>
                                        </p:attrNameLst>
                                      </p:cBhvr>
                                      <p:to>
                                        <p:strVal val="visible"/>
                                      </p:to>
                                    </p:set>
                                    <p:animEffect filter="dissolve" transition="in">
                                      <p:cBhvr>
                                        <p:cTn id="15" dur="500"/>
                                        <p:tgtEl>
                                          <p:spTgt spid="620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208">
                                            <p:txEl>
                                              <p:pRg st="0" end="0"/>
                                            </p:txEl>
                                          </p:spTgt>
                                        </p:tgtEl>
                                        <p:attrNameLst>
                                          <p:attrName>style.visibility</p:attrName>
                                        </p:attrNameLst>
                                      </p:cBhvr>
                                      <p:to>
                                        <p:strVal val="visible"/>
                                      </p:to>
                                    </p:set>
                                    <p:animEffect filter="dissolve" transition="in">
                                      <p:cBhvr>
                                        <p:cTn id="18" dur="500"/>
                                        <p:tgtEl>
                                          <p:spTgt spid="620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8" presetID="22" grpId="3" fill="hold">
                                  <p:stCondLst>
                                    <p:cond delay="0"/>
                                  </p:stCondLst>
                                  <p:iterate type="el" backwards="0">
                                    <p:tmAbs val="0"/>
                                  </p:iterate>
                                  <p:childTnLst>
                                    <p:set>
                                      <p:cBhvr>
                                        <p:cTn id="22" fill="hold"/>
                                        <p:tgtEl>
                                          <p:spTgt spid="6212"/>
                                        </p:tgtEl>
                                        <p:attrNameLst>
                                          <p:attrName>style.visibility</p:attrName>
                                        </p:attrNameLst>
                                      </p:cBhvr>
                                      <p:to>
                                        <p:strVal val="visible"/>
                                      </p:to>
                                    </p:set>
                                    <p:animEffect filter="wipe(left)" transition="in">
                                      <p:cBhvr>
                                        <p:cTn id="23" dur="500"/>
                                        <p:tgtEl>
                                          <p:spTgt spid="6212"/>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6228"/>
                                        </p:tgtEl>
                                        <p:attrNameLst>
                                          <p:attrName>style.visibility</p:attrName>
                                        </p:attrNameLst>
                                      </p:cBhvr>
                                      <p:to>
                                        <p:strVal val="visible"/>
                                      </p:to>
                                    </p:set>
                                    <p:animEffect filter="dissolve" transition="in">
                                      <p:cBhvr>
                                        <p:cTn id="28" dur="500"/>
                                        <p:tgtEl>
                                          <p:spTgt spid="6228"/>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8" presetID="22" grpId="5" fill="hold">
                                  <p:stCondLst>
                                    <p:cond delay="0"/>
                                  </p:stCondLst>
                                  <p:iterate type="el" backwards="0">
                                    <p:tmAbs val="0"/>
                                  </p:iterate>
                                  <p:childTnLst>
                                    <p:set>
                                      <p:cBhvr>
                                        <p:cTn id="32" fill="hold"/>
                                        <p:tgtEl>
                                          <p:spTgt spid="6215"/>
                                        </p:tgtEl>
                                        <p:attrNameLst>
                                          <p:attrName>style.visibility</p:attrName>
                                        </p:attrNameLst>
                                      </p:cBhvr>
                                      <p:to>
                                        <p:strVal val="visible"/>
                                      </p:to>
                                    </p:set>
                                    <p:animEffect filter="wipe(left)" transition="in">
                                      <p:cBhvr>
                                        <p:cTn id="33" dur="500"/>
                                        <p:tgtEl>
                                          <p:spTgt spid="6215"/>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ID="9" grpId="6" fill="hold">
                                  <p:stCondLst>
                                    <p:cond delay="0"/>
                                  </p:stCondLst>
                                  <p:iterate type="el" backwards="0">
                                    <p:tmAbs val="0"/>
                                  </p:iterate>
                                  <p:childTnLst>
                                    <p:set>
                                      <p:cBhvr>
                                        <p:cTn id="37" fill="hold"/>
                                        <p:tgtEl>
                                          <p:spTgt spid="6233"/>
                                        </p:tgtEl>
                                        <p:attrNameLst>
                                          <p:attrName>style.visibility</p:attrName>
                                        </p:attrNameLst>
                                      </p:cBhvr>
                                      <p:to>
                                        <p:strVal val="visible"/>
                                      </p:to>
                                    </p:set>
                                    <p:animEffect filter="dissolve" transition="in">
                                      <p:cBhvr>
                                        <p:cTn id="38" dur="500"/>
                                        <p:tgtEl>
                                          <p:spTgt spid="6233"/>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8" presetID="22" grpId="7" fill="hold">
                                  <p:stCondLst>
                                    <p:cond delay="0"/>
                                  </p:stCondLst>
                                  <p:iterate type="el" backwards="0">
                                    <p:tmAbs val="0"/>
                                  </p:iterate>
                                  <p:childTnLst>
                                    <p:set>
                                      <p:cBhvr>
                                        <p:cTn id="42" fill="hold"/>
                                        <p:tgtEl>
                                          <p:spTgt spid="6218"/>
                                        </p:tgtEl>
                                        <p:attrNameLst>
                                          <p:attrName>style.visibility</p:attrName>
                                        </p:attrNameLst>
                                      </p:cBhvr>
                                      <p:to>
                                        <p:strVal val="visible"/>
                                      </p:to>
                                    </p:set>
                                    <p:animEffect filter="wipe(left)" transition="in">
                                      <p:cBhvr>
                                        <p:cTn id="43" dur="500"/>
                                        <p:tgtEl>
                                          <p:spTgt spid="6218"/>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6230"/>
                                        </p:tgtEl>
                                        <p:attrNameLst>
                                          <p:attrName>style.visibility</p:attrName>
                                        </p:attrNameLst>
                                      </p:cBhvr>
                                      <p:to>
                                        <p:strVal val="visible"/>
                                      </p:to>
                                    </p:set>
                                    <p:animEffect filter="dissolve" transition="in">
                                      <p:cBhvr>
                                        <p:cTn id="48" dur="500"/>
                                        <p:tgtEl>
                                          <p:spTgt spid="6230"/>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Subtype="8" presetID="22" grpId="9" fill="hold">
                                  <p:stCondLst>
                                    <p:cond delay="0"/>
                                  </p:stCondLst>
                                  <p:iterate type="el" backwards="0">
                                    <p:tmAbs val="0"/>
                                  </p:iterate>
                                  <p:childTnLst>
                                    <p:set>
                                      <p:cBhvr>
                                        <p:cTn id="52" fill="hold"/>
                                        <p:tgtEl>
                                          <p:spTgt spid="6221"/>
                                        </p:tgtEl>
                                        <p:attrNameLst>
                                          <p:attrName>style.visibility</p:attrName>
                                        </p:attrNameLst>
                                      </p:cBhvr>
                                      <p:to>
                                        <p:strVal val="visible"/>
                                      </p:to>
                                    </p:set>
                                    <p:animEffect filter="wipe(left)" transition="in">
                                      <p:cBhvr>
                                        <p:cTn id="53" dur="500"/>
                                        <p:tgtEl>
                                          <p:spTgt spid="6221"/>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6231"/>
                                        </p:tgtEl>
                                        <p:attrNameLst>
                                          <p:attrName>style.visibility</p:attrName>
                                        </p:attrNameLst>
                                      </p:cBhvr>
                                      <p:to>
                                        <p:strVal val="visible"/>
                                      </p:to>
                                    </p:set>
                                    <p:animEffect filter="dissolve" transition="in">
                                      <p:cBhvr>
                                        <p:cTn id="58" dur="500"/>
                                        <p:tgtEl>
                                          <p:spTgt spid="6231"/>
                                        </p:tgtEl>
                                      </p:cBhvr>
                                    </p:animEffect>
                                  </p:childTnLst>
                                </p:cTn>
                              </p:par>
                            </p:childTnLst>
                          </p:cTn>
                        </p:par>
                      </p:childTnLst>
                    </p:cTn>
                  </p:par>
                  <p:par>
                    <p:cTn id="59" fill="hold">
                      <p:stCondLst>
                        <p:cond delay="indefinite"/>
                      </p:stCondLst>
                      <p:childTnLst>
                        <p:par>
                          <p:cTn id="60" fill="hold">
                            <p:stCondLst>
                              <p:cond delay="0"/>
                            </p:stCondLst>
                            <p:childTnLst>
                              <p:par>
                                <p:cTn id="61" presetClass="entr" nodeType="clickEffect" presetSubtype="8" presetID="22" grpId="11" fill="hold">
                                  <p:stCondLst>
                                    <p:cond delay="0"/>
                                  </p:stCondLst>
                                  <p:iterate type="el" backwards="0">
                                    <p:tmAbs val="0"/>
                                  </p:iterate>
                                  <p:childTnLst>
                                    <p:set>
                                      <p:cBhvr>
                                        <p:cTn id="62" fill="hold"/>
                                        <p:tgtEl>
                                          <p:spTgt spid="6224"/>
                                        </p:tgtEl>
                                        <p:attrNameLst>
                                          <p:attrName>style.visibility</p:attrName>
                                        </p:attrNameLst>
                                      </p:cBhvr>
                                      <p:to>
                                        <p:strVal val="visible"/>
                                      </p:to>
                                    </p:set>
                                    <p:animEffect filter="wipe(left)" transition="in">
                                      <p:cBhvr>
                                        <p:cTn id="63" dur="500"/>
                                        <p:tgtEl>
                                          <p:spTgt spid="6224"/>
                                        </p:tgtEl>
                                      </p:cBhvr>
                                    </p:animEffect>
                                  </p:childTnLst>
                                </p:cTn>
                              </p:par>
                            </p:childTnLst>
                          </p:cTn>
                        </p:par>
                      </p:childTnLst>
                    </p:cTn>
                  </p:par>
                  <p:par>
                    <p:cTn id="64" fill="hold">
                      <p:stCondLst>
                        <p:cond delay="indefinite"/>
                      </p:stCondLst>
                      <p:childTnLst>
                        <p:par>
                          <p:cTn id="65" fill="hold">
                            <p:stCondLst>
                              <p:cond delay="0"/>
                            </p:stCondLst>
                            <p:childTnLst>
                              <p:par>
                                <p:cTn id="66" presetClass="entr" nodeType="clickEffect" presetID="9" grpId="12" fill="hold">
                                  <p:stCondLst>
                                    <p:cond delay="0"/>
                                  </p:stCondLst>
                                  <p:iterate type="el" backwards="0">
                                    <p:tmAbs val="0"/>
                                  </p:iterate>
                                  <p:childTnLst>
                                    <p:set>
                                      <p:cBhvr>
                                        <p:cTn id="67" fill="hold"/>
                                        <p:tgtEl>
                                          <p:spTgt spid="6232"/>
                                        </p:tgtEl>
                                        <p:attrNameLst>
                                          <p:attrName>style.visibility</p:attrName>
                                        </p:attrNameLst>
                                      </p:cBhvr>
                                      <p:to>
                                        <p:strVal val="visible"/>
                                      </p:to>
                                    </p:set>
                                    <p:animEffect filter="dissolve" transition="in">
                                      <p:cBhvr>
                                        <p:cTn id="68" dur="500"/>
                                        <p:tgtEl>
                                          <p:spTgt spid="6232"/>
                                        </p:tgtEl>
                                      </p:cBhvr>
                                    </p:animEffect>
                                  </p:childTnLst>
                                </p:cTn>
                              </p:par>
                            </p:childTnLst>
                          </p:cTn>
                        </p:par>
                      </p:childTnLst>
                    </p:cTn>
                  </p:par>
                  <p:par>
                    <p:cTn id="69" fill="hold">
                      <p:stCondLst>
                        <p:cond delay="indefinite"/>
                      </p:stCondLst>
                      <p:childTnLst>
                        <p:par>
                          <p:cTn id="70" fill="hold">
                            <p:stCondLst>
                              <p:cond delay="0"/>
                            </p:stCondLst>
                            <p:childTnLst>
                              <p:par>
                                <p:cTn id="71" presetClass="entr" nodeType="clickEffect" presetSubtype="8" presetID="22" grpId="13" fill="hold">
                                  <p:stCondLst>
                                    <p:cond delay="0"/>
                                  </p:stCondLst>
                                  <p:iterate type="el" backwards="0">
                                    <p:tmAbs val="0"/>
                                  </p:iterate>
                                  <p:childTnLst>
                                    <p:set>
                                      <p:cBhvr>
                                        <p:cTn id="72" fill="hold"/>
                                        <p:tgtEl>
                                          <p:spTgt spid="6227"/>
                                        </p:tgtEl>
                                        <p:attrNameLst>
                                          <p:attrName>style.visibility</p:attrName>
                                        </p:attrNameLst>
                                      </p:cBhvr>
                                      <p:to>
                                        <p:strVal val="visible"/>
                                      </p:to>
                                    </p:set>
                                    <p:animEffect filter="wipe(left)" transition="in">
                                      <p:cBhvr>
                                        <p:cTn id="73" dur="500"/>
                                        <p:tgtEl>
                                          <p:spTgt spid="6227"/>
                                        </p:tgtEl>
                                      </p:cBhvr>
                                    </p:animEffect>
                                  </p:childTnLst>
                                </p:cTn>
                              </p:par>
                            </p:childTnLst>
                          </p:cTn>
                        </p:par>
                      </p:childTnLst>
                    </p:cTn>
                  </p:par>
                  <p:par>
                    <p:cTn id="74" fill="hold">
                      <p:stCondLst>
                        <p:cond delay="indefinite"/>
                      </p:stCondLst>
                      <p:childTnLst>
                        <p:par>
                          <p:cTn id="75" fill="hold">
                            <p:stCondLst>
                              <p:cond delay="0"/>
                            </p:stCondLst>
                            <p:childTnLst>
                              <p:par>
                                <p:cTn id="76" presetClass="entr" nodeType="clickEffect" presetID="9" grpId="14" fill="hold">
                                  <p:stCondLst>
                                    <p:cond delay="0"/>
                                  </p:stCondLst>
                                  <p:iterate type="el" backwards="0">
                                    <p:tmAbs val="0"/>
                                  </p:iterate>
                                  <p:childTnLst>
                                    <p:set>
                                      <p:cBhvr>
                                        <p:cTn id="77" fill="hold"/>
                                        <p:tgtEl>
                                          <p:spTgt spid="6229"/>
                                        </p:tgtEl>
                                        <p:attrNameLst>
                                          <p:attrName>style.visibility</p:attrName>
                                        </p:attrNameLst>
                                      </p:cBhvr>
                                      <p:to>
                                        <p:strVal val="visible"/>
                                      </p:to>
                                    </p:set>
                                    <p:animEffect filter="dissolve" transition="in">
                                      <p:cBhvr>
                                        <p:cTn id="78" dur="500"/>
                                        <p:tgtEl>
                                          <p:spTgt spid="6229"/>
                                        </p:tgtEl>
                                      </p:cBhvr>
                                    </p:animEffect>
                                  </p:childTnLst>
                                </p:cTn>
                              </p:par>
                            </p:childTnLst>
                          </p:cTn>
                        </p:par>
                      </p:childTnLst>
                    </p:cTn>
                  </p:par>
                  <p:par>
                    <p:cTn id="79" fill="hold">
                      <p:stCondLst>
                        <p:cond delay="indefinite"/>
                      </p:stCondLst>
                      <p:childTnLst>
                        <p:par>
                          <p:cTn id="80" fill="hold">
                            <p:stCondLst>
                              <p:cond delay="0"/>
                            </p:stCondLst>
                            <p:childTnLst>
                              <p:par>
                                <p:cTn id="81" presetClass="entr" nodeType="clickEffect" presetSubtype="8" presetID="22" grpId="15" fill="hold">
                                  <p:stCondLst>
                                    <p:cond delay="0"/>
                                  </p:stCondLst>
                                  <p:iterate type="el" backwards="0">
                                    <p:tmAbs val="0"/>
                                  </p:iterate>
                                  <p:childTnLst>
                                    <p:set>
                                      <p:cBhvr>
                                        <p:cTn id="82" fill="hold"/>
                                        <p:tgtEl>
                                          <p:spTgt spid="6239"/>
                                        </p:tgtEl>
                                        <p:attrNameLst>
                                          <p:attrName>style.visibility</p:attrName>
                                        </p:attrNameLst>
                                      </p:cBhvr>
                                      <p:to>
                                        <p:strVal val="visible"/>
                                      </p:to>
                                    </p:set>
                                    <p:animEffect filter="wipe(left)" transition="in">
                                      <p:cBhvr>
                                        <p:cTn id="83" dur="500"/>
                                        <p:tgtEl>
                                          <p:spTgt spid="6239"/>
                                        </p:tgtEl>
                                      </p:cBhvr>
                                    </p:animEffect>
                                  </p:childTnLst>
                                </p:cTn>
                              </p:par>
                            </p:childTnLst>
                          </p:cTn>
                        </p:par>
                        <p:par>
                          <p:cTn id="84" fill="hold">
                            <p:stCondLst>
                              <p:cond delay="500"/>
                            </p:stCondLst>
                            <p:childTnLst>
                              <p:par>
                                <p:cTn id="85" presetClass="entr" nodeType="afterEffect" presetSubtype="8" presetID="22" grpId="16" fill="hold">
                                  <p:stCondLst>
                                    <p:cond delay="0"/>
                                  </p:stCondLst>
                                  <p:iterate type="el" backwards="0">
                                    <p:tmAbs val="0"/>
                                  </p:iterate>
                                  <p:childTnLst>
                                    <p:set>
                                      <p:cBhvr>
                                        <p:cTn id="86" fill="hold"/>
                                        <p:tgtEl>
                                          <p:spTgt spid="6238"/>
                                        </p:tgtEl>
                                        <p:attrNameLst>
                                          <p:attrName>style.visibility</p:attrName>
                                        </p:attrNameLst>
                                      </p:cBhvr>
                                      <p:to>
                                        <p:strVal val="visible"/>
                                      </p:to>
                                    </p:set>
                                    <p:animEffect filter="wipe(left)" transition="in">
                                      <p:cBhvr>
                                        <p:cTn id="87" dur="500"/>
                                        <p:tgtEl>
                                          <p:spTgt spid="6238"/>
                                        </p:tgtEl>
                                      </p:cBhvr>
                                    </p:animEffect>
                                  </p:childTnLst>
                                </p:cTn>
                              </p:par>
                            </p:childTnLst>
                          </p:cTn>
                        </p:par>
                      </p:childTnLst>
                    </p:cTn>
                  </p:par>
                  <p:par>
                    <p:cTn id="88" fill="hold">
                      <p:stCondLst>
                        <p:cond delay="indefinite"/>
                      </p:stCondLst>
                      <p:childTnLst>
                        <p:par>
                          <p:cTn id="89" fill="hold">
                            <p:stCondLst>
                              <p:cond delay="0"/>
                            </p:stCondLst>
                            <p:childTnLst>
                              <p:par>
                                <p:cTn id="90" presetClass="entr" nodeType="clickEffect" presetID="9" grpId="17" fill="hold">
                                  <p:stCondLst>
                                    <p:cond delay="0"/>
                                  </p:stCondLst>
                                  <p:iterate type="el" backwards="0">
                                    <p:tmAbs val="0"/>
                                  </p:iterate>
                                  <p:childTnLst>
                                    <p:set>
                                      <p:cBhvr>
                                        <p:cTn id="91" fill="hold"/>
                                        <p:tgtEl>
                                          <p:spTgt spid="6240"/>
                                        </p:tgtEl>
                                        <p:attrNameLst>
                                          <p:attrName>style.visibility</p:attrName>
                                        </p:attrNameLst>
                                      </p:cBhvr>
                                      <p:to>
                                        <p:strVal val="visible"/>
                                      </p:to>
                                    </p:set>
                                    <p:animEffect filter="dissolve" transition="in">
                                      <p:cBhvr>
                                        <p:cTn id="92" dur="500"/>
                                        <p:tgtEl>
                                          <p:spTgt spid="6240"/>
                                        </p:tgtEl>
                                      </p:cBhvr>
                                    </p:animEffect>
                                  </p:childTnLst>
                                </p:cTn>
                              </p:par>
                            </p:childTnLst>
                          </p:cTn>
                        </p:par>
                        <p:par>
                          <p:cTn id="93" fill="hold">
                            <p:stCondLst>
                              <p:cond delay="500"/>
                            </p:stCondLst>
                            <p:childTnLst>
                              <p:par>
                                <p:cTn id="94" presetClass="entr" nodeType="afterEffect" presetID="9" grpId="18" fill="hold">
                                  <p:stCondLst>
                                    <p:cond delay="0"/>
                                  </p:stCondLst>
                                  <p:iterate type="el" backwards="0">
                                    <p:tmAbs val="0"/>
                                  </p:iterate>
                                  <p:childTnLst>
                                    <p:set>
                                      <p:cBhvr>
                                        <p:cTn id="95" fill="hold"/>
                                        <p:tgtEl>
                                          <p:spTgt spid="6242"/>
                                        </p:tgtEl>
                                        <p:attrNameLst>
                                          <p:attrName>style.visibility</p:attrName>
                                        </p:attrNameLst>
                                      </p:cBhvr>
                                      <p:to>
                                        <p:strVal val="visible"/>
                                      </p:to>
                                    </p:set>
                                    <p:animEffect filter="dissolve" transition="in">
                                      <p:cBhvr>
                                        <p:cTn id="96" dur="500"/>
                                        <p:tgtEl>
                                          <p:spTgt spid="6242"/>
                                        </p:tgtEl>
                                      </p:cBhvr>
                                    </p:animEffect>
                                  </p:childTnLst>
                                </p:cTn>
                              </p:par>
                            </p:childTnLst>
                          </p:cTn>
                        </p:par>
                        <p:par>
                          <p:cTn id="97" fill="hold">
                            <p:stCondLst>
                              <p:cond delay="1000"/>
                            </p:stCondLst>
                            <p:childTnLst>
                              <p:par>
                                <p:cTn id="98" presetClass="entr" nodeType="afterEffect" presetID="9" grpId="19" fill="hold">
                                  <p:stCondLst>
                                    <p:cond delay="0"/>
                                  </p:stCondLst>
                                  <p:iterate type="el" backwards="0">
                                    <p:tmAbs val="0"/>
                                  </p:iterate>
                                  <p:childTnLst>
                                    <p:set>
                                      <p:cBhvr>
                                        <p:cTn id="99" fill="hold"/>
                                        <p:tgtEl>
                                          <p:spTgt spid="6244"/>
                                        </p:tgtEl>
                                        <p:attrNameLst>
                                          <p:attrName>style.visibility</p:attrName>
                                        </p:attrNameLst>
                                      </p:cBhvr>
                                      <p:to>
                                        <p:strVal val="visible"/>
                                      </p:to>
                                    </p:set>
                                    <p:animEffect filter="dissolve" transition="in">
                                      <p:cBhvr>
                                        <p:cTn id="100" dur="500"/>
                                        <p:tgtEl>
                                          <p:spTgt spid="6244"/>
                                        </p:tgtEl>
                                      </p:cBhvr>
                                    </p:animEffect>
                                  </p:childTnLst>
                                </p:cTn>
                              </p:par>
                            </p:childTnLst>
                          </p:cTn>
                        </p:par>
                      </p:childTnLst>
                    </p:cTn>
                  </p:par>
                  <p:par>
                    <p:cTn id="101" fill="hold">
                      <p:stCondLst>
                        <p:cond delay="indefinite"/>
                      </p:stCondLst>
                      <p:childTnLst>
                        <p:par>
                          <p:cTn id="102" fill="hold">
                            <p:stCondLst>
                              <p:cond delay="0"/>
                            </p:stCondLst>
                            <p:childTnLst>
                              <p:par>
                                <p:cTn id="103" presetClass="entr" nodeType="clickEffect" presetID="9" grpId="20" fill="hold">
                                  <p:stCondLst>
                                    <p:cond delay="0"/>
                                  </p:stCondLst>
                                  <p:iterate type="el" backwards="0">
                                    <p:tmAbs val="0"/>
                                  </p:iterate>
                                  <p:childTnLst>
                                    <p:set>
                                      <p:cBhvr>
                                        <p:cTn id="104" fill="hold"/>
                                        <p:tgtEl>
                                          <p:spTgt spid="6243"/>
                                        </p:tgtEl>
                                        <p:attrNameLst>
                                          <p:attrName>style.visibility</p:attrName>
                                        </p:attrNameLst>
                                      </p:cBhvr>
                                      <p:to>
                                        <p:strVal val="visible"/>
                                      </p:to>
                                    </p:set>
                                    <p:animEffect filter="dissolve" transition="in">
                                      <p:cBhvr>
                                        <p:cTn id="105" dur="500"/>
                                        <p:tgtEl>
                                          <p:spTgt spid="6243"/>
                                        </p:tgtEl>
                                      </p:cBhvr>
                                    </p:animEffect>
                                  </p:childTnLst>
                                </p:cTn>
                              </p:par>
                            </p:childTnLst>
                          </p:cTn>
                        </p:par>
                        <p:par>
                          <p:cTn id="106" fill="hold">
                            <p:stCondLst>
                              <p:cond delay="500"/>
                            </p:stCondLst>
                            <p:childTnLst>
                              <p:par>
                                <p:cTn id="107" presetClass="entr" nodeType="afterEffect" presetID="9" grpId="21" fill="hold">
                                  <p:stCondLst>
                                    <p:cond delay="0"/>
                                  </p:stCondLst>
                                  <p:iterate type="el" backwards="0">
                                    <p:tmAbs val="0"/>
                                  </p:iterate>
                                  <p:childTnLst>
                                    <p:set>
                                      <p:cBhvr>
                                        <p:cTn id="108" fill="hold"/>
                                        <p:tgtEl>
                                          <p:spTgt spid="6241"/>
                                        </p:tgtEl>
                                        <p:attrNameLst>
                                          <p:attrName>style.visibility</p:attrName>
                                        </p:attrNameLst>
                                      </p:cBhvr>
                                      <p:to>
                                        <p:strVal val="visible"/>
                                      </p:to>
                                    </p:set>
                                    <p:animEffect filter="dissolve" transition="in">
                                      <p:cBhvr>
                                        <p:cTn id="109" dur="500"/>
                                        <p:tgtEl>
                                          <p:spTgt spid="6241"/>
                                        </p:tgtEl>
                                      </p:cBhvr>
                                    </p:animEffect>
                                  </p:childTnLst>
                                </p:cTn>
                              </p:par>
                            </p:childTnLst>
                          </p:cTn>
                        </p:par>
                        <p:par>
                          <p:cTn id="110" fill="hold">
                            <p:stCondLst>
                              <p:cond delay="1000"/>
                            </p:stCondLst>
                            <p:childTnLst>
                              <p:par>
                                <p:cTn id="111" presetClass="entr" nodeType="afterEffect" presetID="9" grpId="22" fill="hold">
                                  <p:stCondLst>
                                    <p:cond delay="0"/>
                                  </p:stCondLst>
                                  <p:iterate type="el" backwards="0">
                                    <p:tmAbs val="0"/>
                                  </p:iterate>
                                  <p:childTnLst>
                                    <p:set>
                                      <p:cBhvr>
                                        <p:cTn id="112" fill="hold"/>
                                        <p:tgtEl>
                                          <p:spTgt spid="6245"/>
                                        </p:tgtEl>
                                        <p:attrNameLst>
                                          <p:attrName>style.visibility</p:attrName>
                                        </p:attrNameLst>
                                      </p:cBhvr>
                                      <p:to>
                                        <p:strVal val="visible"/>
                                      </p:to>
                                    </p:set>
                                    <p:animEffect filter="dissolve" transition="in">
                                      <p:cBhvr>
                                        <p:cTn id="113" dur="500"/>
                                        <p:tgtEl>
                                          <p:spTgt spid="6245"/>
                                        </p:tgtEl>
                                      </p:cBhvr>
                                    </p:animEffect>
                                  </p:childTnLst>
                                </p:cTn>
                              </p:par>
                            </p:childTnLst>
                          </p:cTn>
                        </p:par>
                      </p:childTnLst>
                    </p:cTn>
                  </p:par>
                  <p:par>
                    <p:cTn id="114" fill="hold">
                      <p:stCondLst>
                        <p:cond delay="indefinite"/>
                      </p:stCondLst>
                      <p:childTnLst>
                        <p:par>
                          <p:cTn id="115" fill="hold">
                            <p:stCondLst>
                              <p:cond delay="0"/>
                            </p:stCondLst>
                            <p:childTnLst>
                              <p:par>
                                <p:cTn id="116" presetClass="entr" nodeType="clickEffect" presetSubtype="2" presetID="22" grpId="23" fill="hold">
                                  <p:stCondLst>
                                    <p:cond delay="0"/>
                                  </p:stCondLst>
                                  <p:iterate type="el" backwards="0">
                                    <p:tmAbs val="0"/>
                                  </p:iterate>
                                  <p:childTnLst>
                                    <p:set>
                                      <p:cBhvr>
                                        <p:cTn id="117" fill="hold"/>
                                        <p:tgtEl>
                                          <p:spTgt spid="6235"/>
                                        </p:tgtEl>
                                        <p:attrNameLst>
                                          <p:attrName>style.visibility</p:attrName>
                                        </p:attrNameLst>
                                      </p:cBhvr>
                                      <p:to>
                                        <p:strVal val="visible"/>
                                      </p:to>
                                    </p:set>
                                    <p:animEffect filter="wipe(right)" transition="in">
                                      <p:cBhvr>
                                        <p:cTn id="118" dur="500"/>
                                        <p:tgtEl>
                                          <p:spTgt spid="6235"/>
                                        </p:tgtEl>
                                      </p:cBhvr>
                                    </p:animEffect>
                                  </p:childTnLst>
                                </p:cTn>
                              </p:par>
                            </p:childTnLst>
                          </p:cTn>
                        </p:par>
                      </p:childTnLst>
                    </p:cTn>
                  </p:par>
                  <p:par>
                    <p:cTn id="119" fill="hold">
                      <p:stCondLst>
                        <p:cond delay="indefinite"/>
                      </p:stCondLst>
                      <p:childTnLst>
                        <p:par>
                          <p:cTn id="120" fill="hold">
                            <p:stCondLst>
                              <p:cond delay="0"/>
                            </p:stCondLst>
                            <p:childTnLst>
                              <p:par>
                                <p:cTn id="121" presetClass="entr" nodeType="clickEffect" presetID="9" grpId="24" fill="hold">
                                  <p:stCondLst>
                                    <p:cond delay="0"/>
                                  </p:stCondLst>
                                  <p:iterate type="el" backwards="0">
                                    <p:tmAbs val="0"/>
                                  </p:iterate>
                                  <p:childTnLst>
                                    <p:set>
                                      <p:cBhvr>
                                        <p:cTn id="122" fill="hold"/>
                                        <p:tgtEl>
                                          <p:spTgt spid="6236"/>
                                        </p:tgtEl>
                                        <p:attrNameLst>
                                          <p:attrName>style.visibility</p:attrName>
                                        </p:attrNameLst>
                                      </p:cBhvr>
                                      <p:to>
                                        <p:strVal val="visible"/>
                                      </p:to>
                                    </p:set>
                                    <p:animEffect filter="dissolve" transition="in">
                                      <p:cBhvr>
                                        <p:cTn id="123" dur="500"/>
                                        <p:tgtEl>
                                          <p:spTgt spid="6236"/>
                                        </p:tgtEl>
                                      </p:cBhvr>
                                    </p:animEffect>
                                  </p:childTnLst>
                                </p:cTn>
                              </p:par>
                            </p:childTnLst>
                          </p:cTn>
                        </p:par>
                      </p:childTnLst>
                    </p:cTn>
                  </p:par>
                  <p:par>
                    <p:cTn id="124" fill="hold">
                      <p:stCondLst>
                        <p:cond delay="indefinite"/>
                      </p:stCondLst>
                      <p:childTnLst>
                        <p:par>
                          <p:cTn id="125" fill="hold">
                            <p:stCondLst>
                              <p:cond delay="0"/>
                            </p:stCondLst>
                            <p:childTnLst>
                              <p:par>
                                <p:cTn id="126" presetClass="entr" nodeType="clickEffect" presetSubtype="2" presetID="22" grpId="25" fill="hold">
                                  <p:stCondLst>
                                    <p:cond delay="0"/>
                                  </p:stCondLst>
                                  <p:iterate type="el" backwards="0">
                                    <p:tmAbs val="0"/>
                                  </p:iterate>
                                  <p:childTnLst>
                                    <p:set>
                                      <p:cBhvr>
                                        <p:cTn id="127" fill="hold"/>
                                        <p:tgtEl>
                                          <p:spTgt spid="6234"/>
                                        </p:tgtEl>
                                        <p:attrNameLst>
                                          <p:attrName>style.visibility</p:attrName>
                                        </p:attrNameLst>
                                      </p:cBhvr>
                                      <p:to>
                                        <p:strVal val="visible"/>
                                      </p:to>
                                    </p:set>
                                    <p:animEffect filter="wipe(right)" transition="in">
                                      <p:cBhvr>
                                        <p:cTn id="128" dur="500"/>
                                        <p:tgtEl>
                                          <p:spTgt spid="6234"/>
                                        </p:tgtEl>
                                      </p:cBhvr>
                                    </p:animEffect>
                                  </p:childTnLst>
                                </p:cTn>
                              </p:par>
                            </p:childTnLst>
                          </p:cTn>
                        </p:par>
                      </p:childTnLst>
                    </p:cTn>
                  </p:par>
                  <p:par>
                    <p:cTn id="129" fill="hold">
                      <p:stCondLst>
                        <p:cond delay="indefinite"/>
                      </p:stCondLst>
                      <p:childTnLst>
                        <p:par>
                          <p:cTn id="130" fill="hold">
                            <p:stCondLst>
                              <p:cond delay="0"/>
                            </p:stCondLst>
                            <p:childTnLst>
                              <p:par>
                                <p:cTn id="131" presetClass="entr" nodeType="clickEffect" presetID="9" grpId="26" fill="hold">
                                  <p:stCondLst>
                                    <p:cond delay="0"/>
                                  </p:stCondLst>
                                  <p:iterate type="el" backwards="0">
                                    <p:tmAbs val="0"/>
                                  </p:iterate>
                                  <p:childTnLst>
                                    <p:set>
                                      <p:cBhvr>
                                        <p:cTn id="132" fill="hold"/>
                                        <p:tgtEl>
                                          <p:spTgt spid="6237"/>
                                        </p:tgtEl>
                                        <p:attrNameLst>
                                          <p:attrName>style.visibility</p:attrName>
                                        </p:attrNameLst>
                                      </p:cBhvr>
                                      <p:to>
                                        <p:strVal val="visible"/>
                                      </p:to>
                                    </p:set>
                                    <p:animEffect filter="dissolve" transition="in">
                                      <p:cBhvr>
                                        <p:cTn id="133" dur="500"/>
                                        <p:tgtEl>
                                          <p:spTgt spid="623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231" grpId="10"/>
      <p:bldP build="whole" bldLvl="1" animBg="1" rev="0" advAuto="0" spid="6244" grpId="19"/>
      <p:bldP build="whole" bldLvl="1" animBg="1" rev="0" advAuto="0" spid="6237" grpId="26"/>
      <p:bldP build="whole" bldLvl="1" animBg="1" rev="0" advAuto="0" spid="6238" grpId="16"/>
      <p:bldP build="whole" bldLvl="1" animBg="1" rev="0" advAuto="0" spid="6224" grpId="11"/>
      <p:bldP build="whole" bldLvl="1" animBg="1" rev="0" advAuto="0" spid="6233" grpId="6"/>
      <p:bldP build="p" bldLvl="1" animBg="1" rev="0" advAuto="0" spid="6208" grpId="2"/>
      <p:bldP build="whole" bldLvl="1" animBg="1" rev="0" advAuto="0" spid="6243" grpId="20"/>
      <p:bldP build="whole" bldLvl="1" animBg="1" rev="0" advAuto="0" spid="6212" grpId="3"/>
      <p:bldP build="whole" bldLvl="1" animBg="1" rev="0" advAuto="0" spid="6235" grpId="23"/>
      <p:bldP build="whole" bldLvl="1" animBg="1" rev="0" advAuto="0" spid="6234" grpId="25"/>
      <p:bldP build="whole" bldLvl="1" animBg="1" rev="0" advAuto="0" spid="6241" grpId="21"/>
      <p:bldP build="whole" bldLvl="1" animBg="1" rev="0" advAuto="0" spid="6221" grpId="9"/>
      <p:bldP build="whole" bldLvl="1" animBg="1" rev="0" advAuto="0" spid="6232" grpId="12"/>
      <p:bldP build="p" bldLvl="1" animBg="1" rev="0" advAuto="0" spid="6207" grpId="1"/>
      <p:bldP build="whole" bldLvl="1" animBg="1" rev="0" advAuto="0" spid="6215" grpId="5"/>
      <p:bldP build="whole" bldLvl="1" animBg="1" rev="0" advAuto="0" spid="6242" grpId="18"/>
      <p:bldP build="whole" bldLvl="1" animBg="1" rev="0" advAuto="0" spid="6245" grpId="22"/>
      <p:bldP build="whole" bldLvl="1" animBg="1" rev="0" advAuto="0" spid="6229" grpId="14"/>
      <p:bldP build="whole" bldLvl="1" animBg="1" rev="0" advAuto="0" spid="6227" grpId="13"/>
      <p:bldP build="whole" bldLvl="1" animBg="1" rev="0" advAuto="0" spid="6228" grpId="4"/>
      <p:bldP build="whole" bldLvl="1" animBg="1" rev="0" advAuto="0" spid="6218" grpId="7"/>
      <p:bldP build="whole" bldLvl="1" animBg="1" rev="0" advAuto="0" spid="6230" grpId="8"/>
      <p:bldP build="whole" bldLvl="1" animBg="1" rev="0" advAuto="0" spid="6240" grpId="17"/>
      <p:bldP build="whole" bldLvl="1" animBg="1" rev="0" advAuto="0" spid="6236" grpId="24"/>
      <p:bldP build="whole" bldLvl="1" animBg="1" rev="0" advAuto="0" spid="6239" grpId="15"/>
    </p:bldLst>
  </p:timing>
</p:sld>
</file>

<file path=ppt/slides/slide98.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247" name="Shape 6247"/>
          <p:cNvSpPr/>
          <p:nvPr>
            <p:ph type="body" sz="quarter" idx="1"/>
          </p:nvPr>
        </p:nvSpPr>
        <p:spPr>
          <a:prstGeom prst="rect">
            <a:avLst/>
          </a:prstGeom>
        </p:spPr>
        <p:txBody>
          <a:bodyPr/>
          <a:lstStyle/>
          <a:p>
            <a:pPr/>
            <a:r>
              <a:t>Creative Human Mind Map Infographic</a:t>
            </a:r>
          </a:p>
        </p:txBody>
      </p:sp>
      <p:sp>
        <p:nvSpPr>
          <p:cNvPr id="6248" name="Shape 6248"/>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249" name="Shape 6249"/>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sp>
        <p:nvSpPr>
          <p:cNvPr id="6250" name="Shape 6250"/>
          <p:cNvSpPr/>
          <p:nvPr/>
        </p:nvSpPr>
        <p:spPr>
          <a:xfrm>
            <a:off x="995876" y="1646099"/>
            <a:ext cx="3832754" cy="4348176"/>
          </a:xfrm>
          <a:custGeom>
            <a:avLst/>
            <a:gdLst/>
            <a:ahLst/>
            <a:cxnLst>
              <a:cxn ang="0">
                <a:pos x="wd2" y="hd2"/>
              </a:cxn>
              <a:cxn ang="5400000">
                <a:pos x="wd2" y="hd2"/>
              </a:cxn>
              <a:cxn ang="10800000">
                <a:pos x="wd2" y="hd2"/>
              </a:cxn>
              <a:cxn ang="16200000">
                <a:pos x="wd2" y="hd2"/>
              </a:cxn>
            </a:cxnLst>
            <a:rect l="0" t="0" r="r" b="b"/>
            <a:pathLst>
              <a:path w="21458" h="21600" fill="norm" stroke="1" extrusionOk="0">
                <a:moveTo>
                  <a:pt x="3898" y="15581"/>
                </a:moveTo>
                <a:cubicBezTo>
                  <a:pt x="4807" y="17366"/>
                  <a:pt x="3508" y="19786"/>
                  <a:pt x="2696" y="21600"/>
                </a:cubicBezTo>
                <a:cubicBezTo>
                  <a:pt x="5879" y="21600"/>
                  <a:pt x="13382" y="21600"/>
                  <a:pt x="13382" y="21600"/>
                </a:cubicBezTo>
                <a:cubicBezTo>
                  <a:pt x="13382" y="21600"/>
                  <a:pt x="13398" y="19555"/>
                  <a:pt x="14064" y="19037"/>
                </a:cubicBezTo>
                <a:cubicBezTo>
                  <a:pt x="14730" y="18518"/>
                  <a:pt x="17686" y="18835"/>
                  <a:pt x="18417" y="18619"/>
                </a:cubicBezTo>
                <a:cubicBezTo>
                  <a:pt x="19148" y="18403"/>
                  <a:pt x="19424" y="17885"/>
                  <a:pt x="19294" y="17381"/>
                </a:cubicBezTo>
                <a:cubicBezTo>
                  <a:pt x="19164" y="16877"/>
                  <a:pt x="19002" y="16459"/>
                  <a:pt x="19408" y="16171"/>
                </a:cubicBezTo>
                <a:cubicBezTo>
                  <a:pt x="19814" y="15883"/>
                  <a:pt x="19878" y="15566"/>
                  <a:pt x="19586" y="15192"/>
                </a:cubicBezTo>
                <a:cubicBezTo>
                  <a:pt x="20285" y="14947"/>
                  <a:pt x="20220" y="14443"/>
                  <a:pt x="19911" y="14083"/>
                </a:cubicBezTo>
                <a:cubicBezTo>
                  <a:pt x="19602" y="13723"/>
                  <a:pt x="19619" y="13406"/>
                  <a:pt x="20366" y="13277"/>
                </a:cubicBezTo>
                <a:cubicBezTo>
                  <a:pt x="21113" y="13147"/>
                  <a:pt x="21600" y="12888"/>
                  <a:pt x="21421" y="12514"/>
                </a:cubicBezTo>
                <a:cubicBezTo>
                  <a:pt x="21243" y="12139"/>
                  <a:pt x="20496" y="11146"/>
                  <a:pt x="19895" y="10469"/>
                </a:cubicBezTo>
                <a:cubicBezTo>
                  <a:pt x="19294" y="9792"/>
                  <a:pt x="18937" y="9245"/>
                  <a:pt x="18985" y="9058"/>
                </a:cubicBezTo>
                <a:cubicBezTo>
                  <a:pt x="19034" y="8870"/>
                  <a:pt x="19375" y="8467"/>
                  <a:pt x="19375" y="7949"/>
                </a:cubicBezTo>
                <a:cubicBezTo>
                  <a:pt x="19375" y="6494"/>
                  <a:pt x="17475" y="0"/>
                  <a:pt x="10199" y="0"/>
                </a:cubicBezTo>
                <a:cubicBezTo>
                  <a:pt x="2923" y="0"/>
                  <a:pt x="0" y="2995"/>
                  <a:pt x="0" y="7834"/>
                </a:cubicBezTo>
                <a:cubicBezTo>
                  <a:pt x="0" y="11606"/>
                  <a:pt x="2988" y="13795"/>
                  <a:pt x="3898" y="15581"/>
                </a:cubicBezTo>
                <a:close/>
              </a:path>
            </a:pathLst>
          </a:custGeom>
          <a:solidFill>
            <a:srgbClr val="E7E6E6"/>
          </a:solidFill>
          <a:ln w="12700">
            <a:miter lim="400000"/>
          </a:ln>
        </p:spPr>
        <p:txBody>
          <a:bodyPr lIns="45719" rIns="45719"/>
          <a:lstStyle/>
          <a:p>
            <a:pPr/>
          </a:p>
        </p:txBody>
      </p:sp>
      <p:sp>
        <p:nvSpPr>
          <p:cNvPr id="6251" name="Shape 6251"/>
          <p:cNvSpPr/>
          <p:nvPr/>
        </p:nvSpPr>
        <p:spPr>
          <a:xfrm>
            <a:off x="1967842" y="1790157"/>
            <a:ext cx="683854" cy="226681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14095" y="221"/>
                </a:moveTo>
                <a:cubicBezTo>
                  <a:pt x="8695" y="470"/>
                  <a:pt x="4027" y="856"/>
                  <a:pt x="0" y="1353"/>
                </a:cubicBezTo>
                <a:cubicBezTo>
                  <a:pt x="0" y="21600"/>
                  <a:pt x="0" y="21600"/>
                  <a:pt x="0" y="21600"/>
                </a:cubicBezTo>
                <a:cubicBezTo>
                  <a:pt x="9702" y="21600"/>
                  <a:pt x="21600" y="21462"/>
                  <a:pt x="21600" y="18783"/>
                </a:cubicBezTo>
                <a:cubicBezTo>
                  <a:pt x="21600" y="0"/>
                  <a:pt x="21600" y="0"/>
                  <a:pt x="21600" y="0"/>
                </a:cubicBezTo>
                <a:cubicBezTo>
                  <a:pt x="19129" y="28"/>
                  <a:pt x="16658" y="83"/>
                  <a:pt x="14095" y="221"/>
                </a:cubicBezTo>
                <a:close/>
              </a:path>
            </a:pathLst>
          </a:custGeom>
          <a:solidFill>
            <a:srgbClr val="637C90"/>
          </a:solidFill>
          <a:ln w="12700">
            <a:miter lim="400000"/>
          </a:ln>
        </p:spPr>
        <p:txBody>
          <a:bodyPr lIns="45719" rIns="45719"/>
          <a:lstStyle/>
          <a:p>
            <a:pPr/>
          </a:p>
        </p:txBody>
      </p:sp>
      <p:sp>
        <p:nvSpPr>
          <p:cNvPr id="6252" name="Shape 6252"/>
          <p:cNvSpPr/>
          <p:nvPr/>
        </p:nvSpPr>
        <p:spPr>
          <a:xfrm>
            <a:off x="2779192" y="1788499"/>
            <a:ext cx="685510" cy="1962144"/>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0"/>
                </a:moveTo>
                <a:cubicBezTo>
                  <a:pt x="0" y="21600"/>
                  <a:pt x="0" y="21600"/>
                  <a:pt x="0" y="21600"/>
                </a:cubicBezTo>
                <a:cubicBezTo>
                  <a:pt x="2105" y="21600"/>
                  <a:pt x="5766" y="21600"/>
                  <a:pt x="11807" y="21600"/>
                </a:cubicBezTo>
                <a:cubicBezTo>
                  <a:pt x="17207" y="21600"/>
                  <a:pt x="21600" y="20802"/>
                  <a:pt x="21600" y="18154"/>
                </a:cubicBezTo>
                <a:cubicBezTo>
                  <a:pt x="21600" y="1946"/>
                  <a:pt x="21600" y="1946"/>
                  <a:pt x="21600" y="1946"/>
                </a:cubicBezTo>
                <a:cubicBezTo>
                  <a:pt x="15376" y="798"/>
                  <a:pt x="8146" y="96"/>
                  <a:pt x="0" y="0"/>
                </a:cubicBezTo>
                <a:close/>
              </a:path>
            </a:pathLst>
          </a:custGeom>
          <a:solidFill>
            <a:srgbClr val="495D6B"/>
          </a:solidFill>
          <a:ln w="12700">
            <a:miter lim="400000"/>
          </a:ln>
        </p:spPr>
        <p:txBody>
          <a:bodyPr lIns="45719" rIns="45719"/>
          <a:lstStyle/>
          <a:p>
            <a:pPr/>
          </a:p>
        </p:txBody>
      </p:sp>
      <p:sp>
        <p:nvSpPr>
          <p:cNvPr id="6253" name="Shape 6253"/>
          <p:cNvSpPr/>
          <p:nvPr/>
        </p:nvSpPr>
        <p:spPr>
          <a:xfrm>
            <a:off x="3593855" y="2036872"/>
            <a:ext cx="682198" cy="1470649"/>
          </a:xfrm>
          <a:custGeom>
            <a:avLst/>
            <a:gdLst/>
            <a:ahLst/>
            <a:cxnLst>
              <a:cxn ang="0">
                <a:pos x="wd2" y="hd2"/>
              </a:cxn>
              <a:cxn ang="5400000">
                <a:pos x="wd2" y="hd2"/>
              </a:cxn>
              <a:cxn ang="10800000">
                <a:pos x="wd2" y="hd2"/>
              </a:cxn>
              <a:cxn ang="16200000">
                <a:pos x="wd2" y="hd2"/>
              </a:cxn>
            </a:cxnLst>
            <a:rect l="0" t="0" r="r" b="b"/>
            <a:pathLst>
              <a:path w="21600" h="21483" fill="norm" stroke="1" extrusionOk="0">
                <a:moveTo>
                  <a:pt x="0" y="0"/>
                </a:moveTo>
                <a:cubicBezTo>
                  <a:pt x="0" y="21473"/>
                  <a:pt x="0" y="21473"/>
                  <a:pt x="0" y="21473"/>
                </a:cubicBezTo>
                <a:cubicBezTo>
                  <a:pt x="9743" y="21515"/>
                  <a:pt x="21600" y="21600"/>
                  <a:pt x="21600" y="17746"/>
                </a:cubicBezTo>
                <a:cubicBezTo>
                  <a:pt x="21600" y="11224"/>
                  <a:pt x="13787" y="4193"/>
                  <a:pt x="0" y="0"/>
                </a:cubicBezTo>
                <a:close/>
              </a:path>
            </a:pathLst>
          </a:custGeom>
          <a:solidFill>
            <a:srgbClr val="F23B48"/>
          </a:solidFill>
          <a:ln w="12700">
            <a:miter lim="400000"/>
          </a:ln>
        </p:spPr>
        <p:txBody>
          <a:bodyPr lIns="45719" rIns="45719"/>
          <a:lstStyle/>
          <a:p>
            <a:pPr/>
          </a:p>
        </p:txBody>
      </p:sp>
      <p:grpSp>
        <p:nvGrpSpPr>
          <p:cNvPr id="6256" name="Group 6256"/>
          <p:cNvGrpSpPr/>
          <p:nvPr/>
        </p:nvGrpSpPr>
        <p:grpSpPr>
          <a:xfrm>
            <a:off x="1153180" y="1990510"/>
            <a:ext cx="683853" cy="2053213"/>
            <a:chOff x="0" y="0"/>
            <a:chExt cx="683852" cy="2053212"/>
          </a:xfrm>
        </p:grpSpPr>
        <p:sp>
          <p:nvSpPr>
            <p:cNvPr id="6254" name="Shape 6254"/>
            <p:cNvSpPr/>
            <p:nvPr/>
          </p:nvSpPr>
          <p:spPr>
            <a:xfrm>
              <a:off x="0" y="0"/>
              <a:ext cx="683853" cy="2053213"/>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13668"/>
                  </a:moveTo>
                  <a:cubicBezTo>
                    <a:pt x="0" y="18488"/>
                    <a:pt x="11258" y="21081"/>
                    <a:pt x="21600" y="21600"/>
                  </a:cubicBezTo>
                  <a:cubicBezTo>
                    <a:pt x="21600" y="0"/>
                    <a:pt x="21600" y="0"/>
                    <a:pt x="21600" y="0"/>
                  </a:cubicBezTo>
                  <a:cubicBezTo>
                    <a:pt x="2197" y="3295"/>
                    <a:pt x="0" y="8603"/>
                    <a:pt x="0" y="13668"/>
                  </a:cubicBezTo>
                  <a:close/>
                </a:path>
              </a:pathLst>
            </a:custGeom>
            <a:solidFill>
              <a:srgbClr val="99AEBA"/>
            </a:solidFill>
            <a:ln w="12700" cap="flat">
              <a:noFill/>
              <a:miter lim="400000"/>
            </a:ln>
            <a:effectLst/>
          </p:spPr>
          <p:txBody>
            <a:bodyPr wrap="square" lIns="45719" tIns="45719" rIns="45719" bIns="45719" numCol="1" anchor="t">
              <a:noAutofit/>
            </a:bodyPr>
            <a:lstStyle/>
            <a:p>
              <a:pPr/>
            </a:p>
          </p:txBody>
        </p:sp>
        <p:sp>
          <p:nvSpPr>
            <p:cNvPr id="6255" name="Shape 6255"/>
            <p:cNvSpPr/>
            <p:nvPr/>
          </p:nvSpPr>
          <p:spPr>
            <a:xfrm>
              <a:off x="193578" y="850506"/>
              <a:ext cx="336143" cy="2413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defTabSz="685800">
                <a:lnSpc>
                  <a:spcPct val="90000"/>
                </a:lnSpc>
                <a:spcBef>
                  <a:spcPts val="700"/>
                </a:spcBef>
                <a:defRPr sz="1600">
                  <a:solidFill>
                    <a:srgbClr val="FFFFFF"/>
                  </a:solidFill>
                  <a:latin typeface="Lato"/>
                  <a:ea typeface="Lato"/>
                  <a:cs typeface="Lato"/>
                  <a:sym typeface="Lato"/>
                </a:defRPr>
              </a:lvl1pPr>
            </a:lstStyle>
            <a:p>
              <a:pPr/>
              <a:r>
                <a:t>01</a:t>
              </a:r>
            </a:p>
          </p:txBody>
        </p:sp>
      </p:grpSp>
      <p:sp>
        <p:nvSpPr>
          <p:cNvPr id="6257" name="Shape 6257"/>
          <p:cNvSpPr/>
          <p:nvPr/>
        </p:nvSpPr>
        <p:spPr>
          <a:xfrm>
            <a:off x="2125291" y="2841015"/>
            <a:ext cx="33614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lvl1pPr algn="ctr" defTabSz="685800">
              <a:lnSpc>
                <a:spcPct val="90000"/>
              </a:lnSpc>
              <a:spcBef>
                <a:spcPts val="700"/>
              </a:spcBef>
              <a:defRPr sz="1600">
                <a:solidFill>
                  <a:srgbClr val="FFFFFF"/>
                </a:solidFill>
                <a:latin typeface="Lato"/>
                <a:ea typeface="Lato"/>
                <a:cs typeface="Lato"/>
                <a:sym typeface="Lato"/>
              </a:defRPr>
            </a:lvl1pPr>
          </a:lstStyle>
          <a:p>
            <a:pPr/>
            <a:r>
              <a:t>02</a:t>
            </a:r>
          </a:p>
        </p:txBody>
      </p:sp>
      <p:sp>
        <p:nvSpPr>
          <p:cNvPr id="6258" name="Shape 6258"/>
          <p:cNvSpPr/>
          <p:nvPr/>
        </p:nvSpPr>
        <p:spPr>
          <a:xfrm>
            <a:off x="2932813" y="2841015"/>
            <a:ext cx="33614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lvl1pPr algn="ctr" defTabSz="685800">
              <a:lnSpc>
                <a:spcPct val="90000"/>
              </a:lnSpc>
              <a:spcBef>
                <a:spcPts val="700"/>
              </a:spcBef>
              <a:defRPr sz="1600">
                <a:solidFill>
                  <a:srgbClr val="FFFFFF"/>
                </a:solidFill>
                <a:latin typeface="Lato"/>
                <a:ea typeface="Lato"/>
                <a:cs typeface="Lato"/>
                <a:sym typeface="Lato"/>
              </a:defRPr>
            </a:lvl1pPr>
          </a:lstStyle>
          <a:p>
            <a:pPr/>
            <a:r>
              <a:t>03</a:t>
            </a:r>
          </a:p>
        </p:txBody>
      </p:sp>
      <p:sp>
        <p:nvSpPr>
          <p:cNvPr id="6259" name="Shape 6259"/>
          <p:cNvSpPr/>
          <p:nvPr/>
        </p:nvSpPr>
        <p:spPr>
          <a:xfrm>
            <a:off x="3711345" y="2841015"/>
            <a:ext cx="336144" cy="241301"/>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lvl1pPr algn="ctr" defTabSz="685800">
              <a:lnSpc>
                <a:spcPct val="90000"/>
              </a:lnSpc>
              <a:spcBef>
                <a:spcPts val="700"/>
              </a:spcBef>
              <a:defRPr sz="1600">
                <a:solidFill>
                  <a:srgbClr val="FFFFFF"/>
                </a:solidFill>
                <a:latin typeface="Lato"/>
                <a:ea typeface="Lato"/>
                <a:cs typeface="Lato"/>
                <a:sym typeface="Lato"/>
              </a:defRPr>
            </a:lvl1pPr>
          </a:lstStyle>
          <a:p>
            <a:pPr/>
            <a:r>
              <a:t>04</a:t>
            </a:r>
          </a:p>
        </p:txBody>
      </p:sp>
      <p:grpSp>
        <p:nvGrpSpPr>
          <p:cNvPr id="6262" name="Group 6262"/>
          <p:cNvGrpSpPr/>
          <p:nvPr/>
        </p:nvGrpSpPr>
        <p:grpSpPr>
          <a:xfrm>
            <a:off x="5711592" y="3270873"/>
            <a:ext cx="745597" cy="732094"/>
            <a:chOff x="0" y="0"/>
            <a:chExt cx="745596" cy="732093"/>
          </a:xfrm>
        </p:grpSpPr>
        <p:sp>
          <p:nvSpPr>
            <p:cNvPr id="6260" name="Shape 6260"/>
            <p:cNvSpPr/>
            <p:nvPr/>
          </p:nvSpPr>
          <p:spPr>
            <a:xfrm>
              <a:off x="-1" y="-1"/>
              <a:ext cx="745598" cy="732095"/>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261" name="Shape 6261"/>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263" name="Shape 6263"/>
          <p:cNvSpPr/>
          <p:nvPr/>
        </p:nvSpPr>
        <p:spPr>
          <a:xfrm>
            <a:off x="6671909" y="3544368"/>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6264" name="Shape 6264"/>
          <p:cNvSpPr/>
          <p:nvPr/>
        </p:nvSpPr>
        <p:spPr>
          <a:xfrm>
            <a:off x="6657622" y="3264191"/>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grpSp>
        <p:nvGrpSpPr>
          <p:cNvPr id="6267" name="Group 6267"/>
          <p:cNvGrpSpPr/>
          <p:nvPr/>
        </p:nvGrpSpPr>
        <p:grpSpPr>
          <a:xfrm>
            <a:off x="8692036" y="3270873"/>
            <a:ext cx="745597" cy="732094"/>
            <a:chOff x="0" y="0"/>
            <a:chExt cx="745596" cy="732093"/>
          </a:xfrm>
        </p:grpSpPr>
        <p:sp>
          <p:nvSpPr>
            <p:cNvPr id="6265" name="Shape 6265"/>
            <p:cNvSpPr/>
            <p:nvPr/>
          </p:nvSpPr>
          <p:spPr>
            <a:xfrm>
              <a:off x="-1" y="-1"/>
              <a:ext cx="745598" cy="732095"/>
            </a:xfrm>
            <a:prstGeom prst="rect">
              <a:avLst/>
            </a:prstGeom>
            <a:solidFill>
              <a:srgbClr val="495D6B"/>
            </a:solidFill>
            <a:ln w="12700" cap="flat">
              <a:noFill/>
              <a:miter lim="400000"/>
            </a:ln>
            <a:effectLst/>
          </p:spPr>
          <p:txBody>
            <a:bodyPr wrap="square" lIns="45719" tIns="45719" rIns="45719" bIns="45719" numCol="1" anchor="ctr">
              <a:noAutofit/>
            </a:bodyPr>
            <a:lstStyle/>
            <a:p>
              <a:pPr algn="ctr">
                <a:defRPr sz="2400">
                  <a:solidFill>
                    <a:srgbClr val="FFFFFF"/>
                  </a:solidFill>
                </a:defRPr>
              </a:pPr>
            </a:p>
          </p:txBody>
        </p:sp>
        <p:sp>
          <p:nvSpPr>
            <p:cNvPr id="6266" name="Shape 6266"/>
            <p:cNvSpPr/>
            <p:nvPr/>
          </p:nvSpPr>
          <p:spPr>
            <a:xfrm>
              <a:off x="-1" y="156565"/>
              <a:ext cx="745598" cy="41896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268" name="Shape 6268"/>
          <p:cNvSpPr/>
          <p:nvPr/>
        </p:nvSpPr>
        <p:spPr>
          <a:xfrm>
            <a:off x="9652354" y="3544368"/>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6269" name="Shape 6269"/>
          <p:cNvSpPr/>
          <p:nvPr/>
        </p:nvSpPr>
        <p:spPr>
          <a:xfrm>
            <a:off x="9638066" y="3264191"/>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495D6B"/>
                </a:solidFill>
                <a:latin typeface="Lato"/>
                <a:ea typeface="Lato"/>
                <a:cs typeface="Lato"/>
                <a:sym typeface="Lato"/>
              </a:defRPr>
            </a:lvl1pPr>
          </a:lstStyle>
          <a:p>
            <a:pPr/>
            <a:r>
              <a:t>Fast Delivery</a:t>
            </a:r>
          </a:p>
        </p:txBody>
      </p:sp>
      <p:grpSp>
        <p:nvGrpSpPr>
          <p:cNvPr id="6272" name="Group 6272"/>
          <p:cNvGrpSpPr/>
          <p:nvPr/>
        </p:nvGrpSpPr>
        <p:grpSpPr>
          <a:xfrm>
            <a:off x="5711592" y="4763015"/>
            <a:ext cx="745597" cy="732094"/>
            <a:chOff x="0" y="0"/>
            <a:chExt cx="745596" cy="732093"/>
          </a:xfrm>
        </p:grpSpPr>
        <p:sp>
          <p:nvSpPr>
            <p:cNvPr id="6270" name="Shape 6270"/>
            <p:cNvSpPr/>
            <p:nvPr/>
          </p:nvSpPr>
          <p:spPr>
            <a:xfrm>
              <a:off x="-1" y="-1"/>
              <a:ext cx="745598" cy="732095"/>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271" name="Shape 6271"/>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a:t>
              </a:r>
            </a:p>
          </p:txBody>
        </p:sp>
      </p:grpSp>
      <p:sp>
        <p:nvSpPr>
          <p:cNvPr id="6273" name="Shape 6273"/>
          <p:cNvSpPr/>
          <p:nvPr/>
        </p:nvSpPr>
        <p:spPr>
          <a:xfrm>
            <a:off x="6671909" y="5036510"/>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6274" name="Shape 6274"/>
          <p:cNvSpPr/>
          <p:nvPr/>
        </p:nvSpPr>
        <p:spPr>
          <a:xfrm>
            <a:off x="6657622" y="4756332"/>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Win Solution</a:t>
            </a:r>
          </a:p>
        </p:txBody>
      </p:sp>
      <p:grpSp>
        <p:nvGrpSpPr>
          <p:cNvPr id="6277" name="Group 6277"/>
          <p:cNvGrpSpPr/>
          <p:nvPr/>
        </p:nvGrpSpPr>
        <p:grpSpPr>
          <a:xfrm>
            <a:off x="8692036" y="4763015"/>
            <a:ext cx="745597" cy="732094"/>
            <a:chOff x="0" y="0"/>
            <a:chExt cx="745596" cy="732093"/>
          </a:xfrm>
        </p:grpSpPr>
        <p:sp>
          <p:nvSpPr>
            <p:cNvPr id="6275" name="Shape 6275"/>
            <p:cNvSpPr/>
            <p:nvPr/>
          </p:nvSpPr>
          <p:spPr>
            <a:xfrm>
              <a:off x="-1" y="-1"/>
              <a:ext cx="745598" cy="732095"/>
            </a:xfrm>
            <a:prstGeom prst="rect">
              <a:avLst/>
            </a:prstGeom>
            <a:solidFill>
              <a:srgbClr val="99AEBA"/>
            </a:solidFill>
            <a:ln w="12700" cap="flat">
              <a:noFill/>
              <a:miter lim="400000"/>
            </a:ln>
            <a:effectLst/>
          </p:spPr>
          <p:txBody>
            <a:bodyPr wrap="square" lIns="45719" tIns="45719" rIns="45719" bIns="45719" numCol="1" anchor="ctr">
              <a:noAutofit/>
            </a:bodyPr>
            <a:lstStyle/>
            <a:p>
              <a:pPr algn="ctr">
                <a:defRPr sz="2400">
                  <a:solidFill>
                    <a:srgbClr val="FFFFFF"/>
                  </a:solidFill>
                  <a:latin typeface="FontAwesome"/>
                  <a:ea typeface="FontAwesome"/>
                  <a:cs typeface="FontAwesome"/>
                  <a:sym typeface="FontAwesome"/>
                </a:defRPr>
              </a:pPr>
            </a:p>
          </p:txBody>
        </p:sp>
        <p:sp>
          <p:nvSpPr>
            <p:cNvPr id="6276" name="Shape 6276"/>
            <p:cNvSpPr/>
            <p:nvPr/>
          </p:nvSpPr>
          <p:spPr>
            <a:xfrm>
              <a:off x="-1" y="136176"/>
              <a:ext cx="745598" cy="459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400">
                  <a:solidFill>
                    <a:srgbClr val="FFFFFF"/>
                  </a:solidFill>
                  <a:latin typeface="FontAwesome"/>
                  <a:ea typeface="FontAwesome"/>
                  <a:cs typeface="FontAwesome"/>
                  <a:sym typeface="FontAwesome"/>
                </a:defRPr>
              </a:lvl1pPr>
            </a:lstStyle>
            <a:p>
              <a:pPr/>
              <a:r>
                <a:t>ë</a:t>
              </a:r>
            </a:p>
          </p:txBody>
        </p:sp>
      </p:grpSp>
      <p:sp>
        <p:nvSpPr>
          <p:cNvPr id="6278" name="Shape 6278"/>
          <p:cNvSpPr/>
          <p:nvPr/>
        </p:nvSpPr>
        <p:spPr>
          <a:xfrm>
            <a:off x="9652354" y="5036510"/>
            <a:ext cx="1525293" cy="6096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spcBef>
                <a:spcPts val="700"/>
              </a:spcBef>
              <a:defRPr sz="1000">
                <a:solidFill>
                  <a:srgbClr val="595959"/>
                </a:solidFill>
              </a:defRPr>
            </a:lvl1pPr>
          </a:lstStyle>
          <a:p>
            <a:pPr/>
            <a:r>
              <a:t>Lemon drops oat cake oat cake sugar plum. Jelly beans macaroon I love topping danish cake</a:t>
            </a:r>
          </a:p>
        </p:txBody>
      </p:sp>
      <p:sp>
        <p:nvSpPr>
          <p:cNvPr id="6279" name="Shape 6279"/>
          <p:cNvSpPr/>
          <p:nvPr/>
        </p:nvSpPr>
        <p:spPr>
          <a:xfrm>
            <a:off x="9638066" y="4756332"/>
            <a:ext cx="1536043"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99AEBA"/>
                </a:solidFill>
                <a:latin typeface="Lato"/>
                <a:ea typeface="Lato"/>
                <a:cs typeface="Lato"/>
                <a:sym typeface="Lato"/>
              </a:defRPr>
            </a:lvl1pPr>
          </a:lstStyle>
          <a:p>
            <a:pPr/>
            <a:r>
              <a:t>Concept &amp; Ideas</a:t>
            </a:r>
          </a:p>
        </p:txBody>
      </p:sp>
      <p:sp>
        <p:nvSpPr>
          <p:cNvPr id="6280" name="Shape 6280"/>
          <p:cNvSpPr/>
          <p:nvPr/>
        </p:nvSpPr>
        <p:spPr>
          <a:xfrm>
            <a:off x="5725259" y="1923718"/>
            <a:ext cx="5448851" cy="11557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150000"/>
              </a:lnSpc>
              <a:spcBef>
                <a:spcPts val="700"/>
              </a:spcBef>
              <a:defRPr sz="1000">
                <a:solidFill>
                  <a:srgbClr val="595959"/>
                </a:solidFill>
              </a:defRPr>
            </a:lvl1pPr>
          </a:lstStyle>
          <a:p>
            <a:pPr/>
            <a: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a:t>
            </a:r>
          </a:p>
        </p:txBody>
      </p:sp>
      <p:sp>
        <p:nvSpPr>
          <p:cNvPr id="6281" name="Shape 6281"/>
          <p:cNvSpPr/>
          <p:nvPr/>
        </p:nvSpPr>
        <p:spPr>
          <a:xfrm>
            <a:off x="5711592" y="1674676"/>
            <a:ext cx="5484532"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595959"/>
                </a:solidFill>
                <a:latin typeface="Lato Bold"/>
                <a:ea typeface="Lato Bold"/>
                <a:cs typeface="Lato Bold"/>
                <a:sym typeface="Lato Bold"/>
              </a:defRPr>
            </a:lvl1pPr>
          </a:lstStyle>
          <a:p>
            <a:pPr/>
            <a:r>
              <a:t>Creative Data Strategy Analysis</a:t>
            </a:r>
          </a:p>
        </p:txBody>
      </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247">
                                            <p:bg/>
                                          </p:spTgt>
                                        </p:tgtEl>
                                        <p:attrNameLst>
                                          <p:attrName>style.visibility</p:attrName>
                                        </p:attrNameLst>
                                      </p:cBhvr>
                                      <p:to>
                                        <p:strVal val="visible"/>
                                      </p:to>
                                    </p:set>
                                    <p:animEffect filter="wipe(left)" transition="in">
                                      <p:cBhvr>
                                        <p:cTn id="7" dur="500"/>
                                        <p:tgtEl>
                                          <p:spTgt spid="6247">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247">
                                            <p:txEl>
                                              <p:pRg st="0" end="0"/>
                                            </p:txEl>
                                          </p:spTgt>
                                        </p:tgtEl>
                                        <p:attrNameLst>
                                          <p:attrName>style.visibility</p:attrName>
                                        </p:attrNameLst>
                                      </p:cBhvr>
                                      <p:to>
                                        <p:strVal val="visible"/>
                                      </p:to>
                                    </p:set>
                                    <p:animEffect filter="wipe(left)" transition="in">
                                      <p:cBhvr>
                                        <p:cTn id="10" dur="500"/>
                                        <p:tgtEl>
                                          <p:spTgt spid="624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248">
                                            <p:bg/>
                                          </p:spTgt>
                                        </p:tgtEl>
                                        <p:attrNameLst>
                                          <p:attrName>style.visibility</p:attrName>
                                        </p:attrNameLst>
                                      </p:cBhvr>
                                      <p:to>
                                        <p:strVal val="visible"/>
                                      </p:to>
                                    </p:set>
                                    <p:animEffect filter="dissolve" transition="in">
                                      <p:cBhvr>
                                        <p:cTn id="15" dur="500"/>
                                        <p:tgtEl>
                                          <p:spTgt spid="6248">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248">
                                            <p:txEl>
                                              <p:pRg st="0" end="0"/>
                                            </p:txEl>
                                          </p:spTgt>
                                        </p:tgtEl>
                                        <p:attrNameLst>
                                          <p:attrName>style.visibility</p:attrName>
                                        </p:attrNameLst>
                                      </p:cBhvr>
                                      <p:to>
                                        <p:strVal val="visible"/>
                                      </p:to>
                                    </p:set>
                                    <p:animEffect filter="dissolve" transition="in">
                                      <p:cBhvr>
                                        <p:cTn id="18" dur="500"/>
                                        <p:tgtEl>
                                          <p:spTgt spid="624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6250"/>
                                        </p:tgtEl>
                                        <p:attrNameLst>
                                          <p:attrName>style.visibility</p:attrName>
                                        </p:attrNameLst>
                                      </p:cBhvr>
                                      <p:to>
                                        <p:strVal val="visible"/>
                                      </p:to>
                                    </p:set>
                                    <p:animEffect filter="wipe(down)" transition="in">
                                      <p:cBhvr>
                                        <p:cTn id="23" dur="500"/>
                                        <p:tgtEl>
                                          <p:spTgt spid="6250"/>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ID="9" grpId="4" fill="hold">
                                  <p:stCondLst>
                                    <p:cond delay="0"/>
                                  </p:stCondLst>
                                  <p:iterate type="el" backwards="0">
                                    <p:tmAbs val="0"/>
                                  </p:iterate>
                                  <p:childTnLst>
                                    <p:set>
                                      <p:cBhvr>
                                        <p:cTn id="27" fill="hold"/>
                                        <p:tgtEl>
                                          <p:spTgt spid="6256"/>
                                        </p:tgtEl>
                                        <p:attrNameLst>
                                          <p:attrName>style.visibility</p:attrName>
                                        </p:attrNameLst>
                                      </p:cBhvr>
                                      <p:to>
                                        <p:strVal val="visible"/>
                                      </p:to>
                                    </p:set>
                                    <p:animEffect filter="dissolve" transition="in">
                                      <p:cBhvr>
                                        <p:cTn id="28" dur="500"/>
                                        <p:tgtEl>
                                          <p:spTgt spid="6256"/>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ID="9" grpId="5" fill="hold">
                                  <p:stCondLst>
                                    <p:cond delay="0"/>
                                  </p:stCondLst>
                                  <p:iterate type="el" backwards="0">
                                    <p:tmAbs val="0"/>
                                  </p:iterate>
                                  <p:childTnLst>
                                    <p:set>
                                      <p:cBhvr>
                                        <p:cTn id="32" fill="hold"/>
                                        <p:tgtEl>
                                          <p:spTgt spid="6251"/>
                                        </p:tgtEl>
                                        <p:attrNameLst>
                                          <p:attrName>style.visibility</p:attrName>
                                        </p:attrNameLst>
                                      </p:cBhvr>
                                      <p:to>
                                        <p:strVal val="visible"/>
                                      </p:to>
                                    </p:set>
                                    <p:animEffect filter="dissolve" transition="in">
                                      <p:cBhvr>
                                        <p:cTn id="33" dur="500"/>
                                        <p:tgtEl>
                                          <p:spTgt spid="6251"/>
                                        </p:tgtEl>
                                      </p:cBhvr>
                                    </p:animEffect>
                                  </p:childTnLst>
                                </p:cTn>
                              </p:par>
                            </p:childTnLst>
                          </p:cTn>
                        </p:par>
                        <p:par>
                          <p:cTn id="34" fill="hold">
                            <p:stCondLst>
                              <p:cond delay="500"/>
                            </p:stCondLst>
                            <p:childTnLst>
                              <p:par>
                                <p:cTn id="35" presetClass="entr" nodeType="afterEffect" presetID="9" grpId="6" fill="hold">
                                  <p:stCondLst>
                                    <p:cond delay="0"/>
                                  </p:stCondLst>
                                  <p:iterate type="el" backwards="0">
                                    <p:tmAbs val="0"/>
                                  </p:iterate>
                                  <p:childTnLst>
                                    <p:set>
                                      <p:cBhvr>
                                        <p:cTn id="36" fill="hold"/>
                                        <p:tgtEl>
                                          <p:spTgt spid="6257"/>
                                        </p:tgtEl>
                                        <p:attrNameLst>
                                          <p:attrName>style.visibility</p:attrName>
                                        </p:attrNameLst>
                                      </p:cBhvr>
                                      <p:to>
                                        <p:strVal val="visible"/>
                                      </p:to>
                                    </p:set>
                                    <p:animEffect filter="dissolve" transition="in">
                                      <p:cBhvr>
                                        <p:cTn id="37" dur="500"/>
                                        <p:tgtEl>
                                          <p:spTgt spid="6257"/>
                                        </p:tgtEl>
                                      </p:cBhvr>
                                    </p:animEffect>
                                  </p:childTnLst>
                                </p:cTn>
                              </p:par>
                            </p:childTnLst>
                          </p:cTn>
                        </p:par>
                      </p:childTnLst>
                    </p:cTn>
                  </p:par>
                  <p:par>
                    <p:cTn id="38" fill="hold">
                      <p:stCondLst>
                        <p:cond delay="indefinite"/>
                      </p:stCondLst>
                      <p:childTnLst>
                        <p:par>
                          <p:cTn id="39" fill="hold">
                            <p:stCondLst>
                              <p:cond delay="0"/>
                            </p:stCondLst>
                            <p:childTnLst>
                              <p:par>
                                <p:cTn id="40" presetClass="entr" nodeType="clickEffect" presetID="9" grpId="7" fill="hold">
                                  <p:stCondLst>
                                    <p:cond delay="0"/>
                                  </p:stCondLst>
                                  <p:iterate type="el" backwards="0">
                                    <p:tmAbs val="0"/>
                                  </p:iterate>
                                  <p:childTnLst>
                                    <p:set>
                                      <p:cBhvr>
                                        <p:cTn id="41" fill="hold"/>
                                        <p:tgtEl>
                                          <p:spTgt spid="6252"/>
                                        </p:tgtEl>
                                        <p:attrNameLst>
                                          <p:attrName>style.visibility</p:attrName>
                                        </p:attrNameLst>
                                      </p:cBhvr>
                                      <p:to>
                                        <p:strVal val="visible"/>
                                      </p:to>
                                    </p:set>
                                    <p:animEffect filter="dissolve" transition="in">
                                      <p:cBhvr>
                                        <p:cTn id="42" dur="500"/>
                                        <p:tgtEl>
                                          <p:spTgt spid="6252"/>
                                        </p:tgtEl>
                                      </p:cBhvr>
                                    </p:animEffect>
                                  </p:childTnLst>
                                </p:cTn>
                              </p:par>
                            </p:childTnLst>
                          </p:cTn>
                        </p:par>
                        <p:par>
                          <p:cTn id="43" fill="hold">
                            <p:stCondLst>
                              <p:cond delay="500"/>
                            </p:stCondLst>
                            <p:childTnLst>
                              <p:par>
                                <p:cTn id="44" presetClass="entr" nodeType="afterEffect" presetID="9" grpId="8" fill="hold">
                                  <p:stCondLst>
                                    <p:cond delay="0"/>
                                  </p:stCondLst>
                                  <p:iterate type="el" backwards="0">
                                    <p:tmAbs val="0"/>
                                  </p:iterate>
                                  <p:childTnLst>
                                    <p:set>
                                      <p:cBhvr>
                                        <p:cTn id="45" fill="hold"/>
                                        <p:tgtEl>
                                          <p:spTgt spid="6258"/>
                                        </p:tgtEl>
                                        <p:attrNameLst>
                                          <p:attrName>style.visibility</p:attrName>
                                        </p:attrNameLst>
                                      </p:cBhvr>
                                      <p:to>
                                        <p:strVal val="visible"/>
                                      </p:to>
                                    </p:set>
                                    <p:animEffect filter="dissolve" transition="in">
                                      <p:cBhvr>
                                        <p:cTn id="46" dur="500"/>
                                        <p:tgtEl>
                                          <p:spTgt spid="6258"/>
                                        </p:tgtEl>
                                      </p:cBhvr>
                                    </p:animEffect>
                                  </p:childTnLst>
                                </p:cTn>
                              </p:par>
                            </p:childTnLst>
                          </p:cTn>
                        </p:par>
                      </p:childTnLst>
                    </p:cTn>
                  </p:par>
                  <p:par>
                    <p:cTn id="47" fill="hold">
                      <p:stCondLst>
                        <p:cond delay="indefinite"/>
                      </p:stCondLst>
                      <p:childTnLst>
                        <p:par>
                          <p:cTn id="48" fill="hold">
                            <p:stCondLst>
                              <p:cond delay="0"/>
                            </p:stCondLst>
                            <p:childTnLst>
                              <p:par>
                                <p:cTn id="49" presetClass="entr" nodeType="clickEffect" presetID="9" grpId="9" fill="hold">
                                  <p:stCondLst>
                                    <p:cond delay="0"/>
                                  </p:stCondLst>
                                  <p:iterate type="el" backwards="0">
                                    <p:tmAbs val="0"/>
                                  </p:iterate>
                                  <p:childTnLst>
                                    <p:set>
                                      <p:cBhvr>
                                        <p:cTn id="50" fill="hold"/>
                                        <p:tgtEl>
                                          <p:spTgt spid="6253"/>
                                        </p:tgtEl>
                                        <p:attrNameLst>
                                          <p:attrName>style.visibility</p:attrName>
                                        </p:attrNameLst>
                                      </p:cBhvr>
                                      <p:to>
                                        <p:strVal val="visible"/>
                                      </p:to>
                                    </p:set>
                                    <p:animEffect filter="dissolve" transition="in">
                                      <p:cBhvr>
                                        <p:cTn id="51" dur="500"/>
                                        <p:tgtEl>
                                          <p:spTgt spid="6253"/>
                                        </p:tgtEl>
                                      </p:cBhvr>
                                    </p:animEffect>
                                  </p:childTnLst>
                                </p:cTn>
                              </p:par>
                            </p:childTnLst>
                          </p:cTn>
                        </p:par>
                        <p:par>
                          <p:cTn id="52" fill="hold">
                            <p:stCondLst>
                              <p:cond delay="500"/>
                            </p:stCondLst>
                            <p:childTnLst>
                              <p:par>
                                <p:cTn id="53" presetClass="entr" nodeType="afterEffect" presetID="9" grpId="10" fill="hold">
                                  <p:stCondLst>
                                    <p:cond delay="0"/>
                                  </p:stCondLst>
                                  <p:iterate type="el" backwards="0">
                                    <p:tmAbs val="0"/>
                                  </p:iterate>
                                  <p:childTnLst>
                                    <p:set>
                                      <p:cBhvr>
                                        <p:cTn id="54" fill="hold"/>
                                        <p:tgtEl>
                                          <p:spTgt spid="6259"/>
                                        </p:tgtEl>
                                        <p:attrNameLst>
                                          <p:attrName>style.visibility</p:attrName>
                                        </p:attrNameLst>
                                      </p:cBhvr>
                                      <p:to>
                                        <p:strVal val="visible"/>
                                      </p:to>
                                    </p:set>
                                    <p:animEffect filter="dissolve" transition="in">
                                      <p:cBhvr>
                                        <p:cTn id="55" dur="500"/>
                                        <p:tgtEl>
                                          <p:spTgt spid="6259"/>
                                        </p:tgtEl>
                                      </p:cBhvr>
                                    </p:animEffect>
                                  </p:childTnLst>
                                </p:cTn>
                              </p:par>
                            </p:childTnLst>
                          </p:cTn>
                        </p:par>
                      </p:childTnLst>
                    </p:cTn>
                  </p:par>
                  <p:par>
                    <p:cTn id="56" fill="hold">
                      <p:stCondLst>
                        <p:cond delay="indefinite"/>
                      </p:stCondLst>
                      <p:childTnLst>
                        <p:par>
                          <p:cTn id="57" fill="hold">
                            <p:stCondLst>
                              <p:cond delay="0"/>
                            </p:stCondLst>
                            <p:childTnLst>
                              <p:par>
                                <p:cTn id="58" presetClass="entr" nodeType="clickEffect" presetSubtype="4" presetID="22" grpId="11" fill="hold">
                                  <p:stCondLst>
                                    <p:cond delay="0"/>
                                  </p:stCondLst>
                                  <p:iterate type="el" backwards="0">
                                    <p:tmAbs val="0"/>
                                  </p:iterate>
                                  <p:childTnLst>
                                    <p:set>
                                      <p:cBhvr>
                                        <p:cTn id="59" fill="hold"/>
                                        <p:tgtEl>
                                          <p:spTgt spid="6280"/>
                                        </p:tgtEl>
                                        <p:attrNameLst>
                                          <p:attrName>style.visibility</p:attrName>
                                        </p:attrNameLst>
                                      </p:cBhvr>
                                      <p:to>
                                        <p:strVal val="visible"/>
                                      </p:to>
                                    </p:set>
                                    <p:animEffect filter="wipe(down)" transition="in">
                                      <p:cBhvr>
                                        <p:cTn id="60" dur="500"/>
                                        <p:tgtEl>
                                          <p:spTgt spid="6280"/>
                                        </p:tgtEl>
                                      </p:cBhvr>
                                    </p:animEffect>
                                  </p:childTnLst>
                                </p:cTn>
                              </p:par>
                            </p:childTnLst>
                          </p:cTn>
                        </p:par>
                        <p:par>
                          <p:cTn id="61" fill="hold">
                            <p:stCondLst>
                              <p:cond delay="500"/>
                            </p:stCondLst>
                            <p:childTnLst>
                              <p:par>
                                <p:cTn id="62" presetClass="entr" nodeType="afterEffect" presetSubtype="4" presetID="22" grpId="12" fill="hold">
                                  <p:stCondLst>
                                    <p:cond delay="0"/>
                                  </p:stCondLst>
                                  <p:iterate type="el" backwards="0">
                                    <p:tmAbs val="0"/>
                                  </p:iterate>
                                  <p:childTnLst>
                                    <p:set>
                                      <p:cBhvr>
                                        <p:cTn id="63" fill="hold"/>
                                        <p:tgtEl>
                                          <p:spTgt spid="6281"/>
                                        </p:tgtEl>
                                        <p:attrNameLst>
                                          <p:attrName>style.visibility</p:attrName>
                                        </p:attrNameLst>
                                      </p:cBhvr>
                                      <p:to>
                                        <p:strVal val="visible"/>
                                      </p:to>
                                    </p:set>
                                    <p:animEffect filter="wipe(down)" transition="in">
                                      <p:cBhvr>
                                        <p:cTn id="64" dur="500"/>
                                        <p:tgtEl>
                                          <p:spTgt spid="6281"/>
                                        </p:tgtEl>
                                      </p:cBhvr>
                                    </p:animEffect>
                                  </p:childTnLst>
                                </p:cTn>
                              </p:par>
                            </p:childTnLst>
                          </p:cTn>
                        </p:par>
                      </p:childTnLst>
                    </p:cTn>
                  </p:par>
                  <p:par>
                    <p:cTn id="65" fill="hold">
                      <p:stCondLst>
                        <p:cond delay="indefinite"/>
                      </p:stCondLst>
                      <p:childTnLst>
                        <p:par>
                          <p:cTn id="66" fill="hold">
                            <p:stCondLst>
                              <p:cond delay="0"/>
                            </p:stCondLst>
                            <p:childTnLst>
                              <p:par>
                                <p:cTn id="67" presetClass="entr" nodeType="clickEffect" presetSubtype="8" presetID="22" grpId="13" fill="hold">
                                  <p:stCondLst>
                                    <p:cond delay="0"/>
                                  </p:stCondLst>
                                  <p:iterate type="el" backwards="0">
                                    <p:tmAbs val="0"/>
                                  </p:iterate>
                                  <p:childTnLst>
                                    <p:set>
                                      <p:cBhvr>
                                        <p:cTn id="68" fill="hold"/>
                                        <p:tgtEl>
                                          <p:spTgt spid="6262"/>
                                        </p:tgtEl>
                                        <p:attrNameLst>
                                          <p:attrName>style.visibility</p:attrName>
                                        </p:attrNameLst>
                                      </p:cBhvr>
                                      <p:to>
                                        <p:strVal val="visible"/>
                                      </p:to>
                                    </p:set>
                                    <p:animEffect filter="wipe(left)" transition="in">
                                      <p:cBhvr>
                                        <p:cTn id="69" dur="500"/>
                                        <p:tgtEl>
                                          <p:spTgt spid="6262"/>
                                        </p:tgtEl>
                                      </p:cBhvr>
                                    </p:animEffect>
                                  </p:childTnLst>
                                </p:cTn>
                              </p:par>
                            </p:childTnLst>
                          </p:cTn>
                        </p:par>
                        <p:par>
                          <p:cTn id="70" fill="hold">
                            <p:stCondLst>
                              <p:cond delay="500"/>
                            </p:stCondLst>
                            <p:childTnLst>
                              <p:par>
                                <p:cTn id="71" presetClass="entr" nodeType="afterEffect" presetSubtype="8" presetID="22" grpId="14" fill="hold">
                                  <p:stCondLst>
                                    <p:cond delay="0"/>
                                  </p:stCondLst>
                                  <p:iterate type="el" backwards="0">
                                    <p:tmAbs val="0"/>
                                  </p:iterate>
                                  <p:childTnLst>
                                    <p:set>
                                      <p:cBhvr>
                                        <p:cTn id="72" fill="hold"/>
                                        <p:tgtEl>
                                          <p:spTgt spid="6263"/>
                                        </p:tgtEl>
                                        <p:attrNameLst>
                                          <p:attrName>style.visibility</p:attrName>
                                        </p:attrNameLst>
                                      </p:cBhvr>
                                      <p:to>
                                        <p:strVal val="visible"/>
                                      </p:to>
                                    </p:set>
                                    <p:animEffect filter="wipe(left)" transition="in">
                                      <p:cBhvr>
                                        <p:cTn id="73" dur="500"/>
                                        <p:tgtEl>
                                          <p:spTgt spid="6263"/>
                                        </p:tgtEl>
                                      </p:cBhvr>
                                    </p:animEffect>
                                  </p:childTnLst>
                                </p:cTn>
                              </p:par>
                            </p:childTnLst>
                          </p:cTn>
                        </p:par>
                        <p:par>
                          <p:cTn id="74" fill="hold">
                            <p:stCondLst>
                              <p:cond delay="1000"/>
                            </p:stCondLst>
                            <p:childTnLst>
                              <p:par>
                                <p:cTn id="75" presetClass="entr" nodeType="afterEffect" presetSubtype="8" presetID="22" grpId="15" fill="hold">
                                  <p:stCondLst>
                                    <p:cond delay="0"/>
                                  </p:stCondLst>
                                  <p:iterate type="el" backwards="0">
                                    <p:tmAbs val="0"/>
                                  </p:iterate>
                                  <p:childTnLst>
                                    <p:set>
                                      <p:cBhvr>
                                        <p:cTn id="76" fill="hold"/>
                                        <p:tgtEl>
                                          <p:spTgt spid="6264"/>
                                        </p:tgtEl>
                                        <p:attrNameLst>
                                          <p:attrName>style.visibility</p:attrName>
                                        </p:attrNameLst>
                                      </p:cBhvr>
                                      <p:to>
                                        <p:strVal val="visible"/>
                                      </p:to>
                                    </p:set>
                                    <p:animEffect filter="wipe(left)" transition="in">
                                      <p:cBhvr>
                                        <p:cTn id="77" dur="500"/>
                                        <p:tgtEl>
                                          <p:spTgt spid="6264"/>
                                        </p:tgtEl>
                                      </p:cBhvr>
                                    </p:animEffect>
                                  </p:childTnLst>
                                </p:cTn>
                              </p:par>
                            </p:childTnLst>
                          </p:cTn>
                        </p:par>
                      </p:childTnLst>
                    </p:cTn>
                  </p:par>
                  <p:par>
                    <p:cTn id="78" fill="hold">
                      <p:stCondLst>
                        <p:cond delay="indefinite"/>
                      </p:stCondLst>
                      <p:childTnLst>
                        <p:par>
                          <p:cTn id="79" fill="hold">
                            <p:stCondLst>
                              <p:cond delay="0"/>
                            </p:stCondLst>
                            <p:childTnLst>
                              <p:par>
                                <p:cTn id="80" presetClass="entr" nodeType="clickEffect" presetSubtype="8" presetID="22" grpId="16" fill="hold">
                                  <p:stCondLst>
                                    <p:cond delay="0"/>
                                  </p:stCondLst>
                                  <p:iterate type="el" backwards="0">
                                    <p:tmAbs val="0"/>
                                  </p:iterate>
                                  <p:childTnLst>
                                    <p:set>
                                      <p:cBhvr>
                                        <p:cTn id="81" fill="hold"/>
                                        <p:tgtEl>
                                          <p:spTgt spid="6267"/>
                                        </p:tgtEl>
                                        <p:attrNameLst>
                                          <p:attrName>style.visibility</p:attrName>
                                        </p:attrNameLst>
                                      </p:cBhvr>
                                      <p:to>
                                        <p:strVal val="visible"/>
                                      </p:to>
                                    </p:set>
                                    <p:animEffect filter="wipe(left)" transition="in">
                                      <p:cBhvr>
                                        <p:cTn id="82" dur="500"/>
                                        <p:tgtEl>
                                          <p:spTgt spid="6267"/>
                                        </p:tgtEl>
                                      </p:cBhvr>
                                    </p:animEffect>
                                  </p:childTnLst>
                                </p:cTn>
                              </p:par>
                            </p:childTnLst>
                          </p:cTn>
                        </p:par>
                        <p:par>
                          <p:cTn id="83" fill="hold">
                            <p:stCondLst>
                              <p:cond delay="500"/>
                            </p:stCondLst>
                            <p:childTnLst>
                              <p:par>
                                <p:cTn id="84" presetClass="entr" nodeType="afterEffect" presetSubtype="8" presetID="22" grpId="17" fill="hold">
                                  <p:stCondLst>
                                    <p:cond delay="0"/>
                                  </p:stCondLst>
                                  <p:iterate type="el" backwards="0">
                                    <p:tmAbs val="0"/>
                                  </p:iterate>
                                  <p:childTnLst>
                                    <p:set>
                                      <p:cBhvr>
                                        <p:cTn id="85" fill="hold"/>
                                        <p:tgtEl>
                                          <p:spTgt spid="6269"/>
                                        </p:tgtEl>
                                        <p:attrNameLst>
                                          <p:attrName>style.visibility</p:attrName>
                                        </p:attrNameLst>
                                      </p:cBhvr>
                                      <p:to>
                                        <p:strVal val="visible"/>
                                      </p:to>
                                    </p:set>
                                    <p:animEffect filter="wipe(left)" transition="in">
                                      <p:cBhvr>
                                        <p:cTn id="86" dur="500"/>
                                        <p:tgtEl>
                                          <p:spTgt spid="6269"/>
                                        </p:tgtEl>
                                      </p:cBhvr>
                                    </p:animEffect>
                                  </p:childTnLst>
                                </p:cTn>
                              </p:par>
                            </p:childTnLst>
                          </p:cTn>
                        </p:par>
                        <p:par>
                          <p:cTn id="87" fill="hold">
                            <p:stCondLst>
                              <p:cond delay="1000"/>
                            </p:stCondLst>
                            <p:childTnLst>
                              <p:par>
                                <p:cTn id="88" presetClass="entr" nodeType="afterEffect" presetSubtype="8" presetID="22" grpId="18" fill="hold">
                                  <p:stCondLst>
                                    <p:cond delay="0"/>
                                  </p:stCondLst>
                                  <p:iterate type="el" backwards="0">
                                    <p:tmAbs val="0"/>
                                  </p:iterate>
                                  <p:childTnLst>
                                    <p:set>
                                      <p:cBhvr>
                                        <p:cTn id="89" fill="hold"/>
                                        <p:tgtEl>
                                          <p:spTgt spid="6268"/>
                                        </p:tgtEl>
                                        <p:attrNameLst>
                                          <p:attrName>style.visibility</p:attrName>
                                        </p:attrNameLst>
                                      </p:cBhvr>
                                      <p:to>
                                        <p:strVal val="visible"/>
                                      </p:to>
                                    </p:set>
                                    <p:animEffect filter="wipe(left)" transition="in">
                                      <p:cBhvr>
                                        <p:cTn id="90" dur="500"/>
                                        <p:tgtEl>
                                          <p:spTgt spid="6268"/>
                                        </p:tgtEl>
                                      </p:cBhvr>
                                    </p:animEffect>
                                  </p:childTnLst>
                                </p:cTn>
                              </p:par>
                            </p:childTnLst>
                          </p:cTn>
                        </p:par>
                      </p:childTnLst>
                    </p:cTn>
                  </p:par>
                  <p:par>
                    <p:cTn id="91" fill="hold">
                      <p:stCondLst>
                        <p:cond delay="indefinite"/>
                      </p:stCondLst>
                      <p:childTnLst>
                        <p:par>
                          <p:cTn id="92" fill="hold">
                            <p:stCondLst>
                              <p:cond delay="0"/>
                            </p:stCondLst>
                            <p:childTnLst>
                              <p:par>
                                <p:cTn id="93" presetClass="entr" nodeType="clickEffect" presetSubtype="8" presetID="22" grpId="19" fill="hold">
                                  <p:stCondLst>
                                    <p:cond delay="0"/>
                                  </p:stCondLst>
                                  <p:iterate type="el" backwards="0">
                                    <p:tmAbs val="0"/>
                                  </p:iterate>
                                  <p:childTnLst>
                                    <p:set>
                                      <p:cBhvr>
                                        <p:cTn id="94" fill="hold"/>
                                        <p:tgtEl>
                                          <p:spTgt spid="6272"/>
                                        </p:tgtEl>
                                        <p:attrNameLst>
                                          <p:attrName>style.visibility</p:attrName>
                                        </p:attrNameLst>
                                      </p:cBhvr>
                                      <p:to>
                                        <p:strVal val="visible"/>
                                      </p:to>
                                    </p:set>
                                    <p:animEffect filter="wipe(left)" transition="in">
                                      <p:cBhvr>
                                        <p:cTn id="95" dur="500"/>
                                        <p:tgtEl>
                                          <p:spTgt spid="6272"/>
                                        </p:tgtEl>
                                      </p:cBhvr>
                                    </p:animEffect>
                                  </p:childTnLst>
                                </p:cTn>
                              </p:par>
                            </p:childTnLst>
                          </p:cTn>
                        </p:par>
                        <p:par>
                          <p:cTn id="96" fill="hold">
                            <p:stCondLst>
                              <p:cond delay="500"/>
                            </p:stCondLst>
                            <p:childTnLst>
                              <p:par>
                                <p:cTn id="97" presetClass="entr" nodeType="afterEffect" presetSubtype="8" presetID="22" grpId="20" fill="hold">
                                  <p:stCondLst>
                                    <p:cond delay="0"/>
                                  </p:stCondLst>
                                  <p:iterate type="el" backwards="0">
                                    <p:tmAbs val="0"/>
                                  </p:iterate>
                                  <p:childTnLst>
                                    <p:set>
                                      <p:cBhvr>
                                        <p:cTn id="98" fill="hold"/>
                                        <p:tgtEl>
                                          <p:spTgt spid="6273"/>
                                        </p:tgtEl>
                                        <p:attrNameLst>
                                          <p:attrName>style.visibility</p:attrName>
                                        </p:attrNameLst>
                                      </p:cBhvr>
                                      <p:to>
                                        <p:strVal val="visible"/>
                                      </p:to>
                                    </p:set>
                                    <p:animEffect filter="wipe(left)" transition="in">
                                      <p:cBhvr>
                                        <p:cTn id="99" dur="500"/>
                                        <p:tgtEl>
                                          <p:spTgt spid="6273"/>
                                        </p:tgtEl>
                                      </p:cBhvr>
                                    </p:animEffect>
                                  </p:childTnLst>
                                </p:cTn>
                              </p:par>
                            </p:childTnLst>
                          </p:cTn>
                        </p:par>
                        <p:par>
                          <p:cTn id="100" fill="hold">
                            <p:stCondLst>
                              <p:cond delay="1000"/>
                            </p:stCondLst>
                            <p:childTnLst>
                              <p:par>
                                <p:cTn id="101" presetClass="entr" nodeType="afterEffect" presetSubtype="8" presetID="22" grpId="21" fill="hold">
                                  <p:stCondLst>
                                    <p:cond delay="0"/>
                                  </p:stCondLst>
                                  <p:iterate type="el" backwards="0">
                                    <p:tmAbs val="0"/>
                                  </p:iterate>
                                  <p:childTnLst>
                                    <p:set>
                                      <p:cBhvr>
                                        <p:cTn id="102" fill="hold"/>
                                        <p:tgtEl>
                                          <p:spTgt spid="6274"/>
                                        </p:tgtEl>
                                        <p:attrNameLst>
                                          <p:attrName>style.visibility</p:attrName>
                                        </p:attrNameLst>
                                      </p:cBhvr>
                                      <p:to>
                                        <p:strVal val="visible"/>
                                      </p:to>
                                    </p:set>
                                    <p:animEffect filter="wipe(left)" transition="in">
                                      <p:cBhvr>
                                        <p:cTn id="103" dur="500"/>
                                        <p:tgtEl>
                                          <p:spTgt spid="6274"/>
                                        </p:tgtEl>
                                      </p:cBhvr>
                                    </p:animEffect>
                                  </p:childTnLst>
                                </p:cTn>
                              </p:par>
                            </p:childTnLst>
                          </p:cTn>
                        </p:par>
                      </p:childTnLst>
                    </p:cTn>
                  </p:par>
                  <p:par>
                    <p:cTn id="104" fill="hold">
                      <p:stCondLst>
                        <p:cond delay="indefinite"/>
                      </p:stCondLst>
                      <p:childTnLst>
                        <p:par>
                          <p:cTn id="105" fill="hold">
                            <p:stCondLst>
                              <p:cond delay="0"/>
                            </p:stCondLst>
                            <p:childTnLst>
                              <p:par>
                                <p:cTn id="106" presetClass="entr" nodeType="clickEffect" presetSubtype="8" presetID="22" grpId="22" fill="hold">
                                  <p:stCondLst>
                                    <p:cond delay="0"/>
                                  </p:stCondLst>
                                  <p:iterate type="el" backwards="0">
                                    <p:tmAbs val="0"/>
                                  </p:iterate>
                                  <p:childTnLst>
                                    <p:set>
                                      <p:cBhvr>
                                        <p:cTn id="107" fill="hold"/>
                                        <p:tgtEl>
                                          <p:spTgt spid="6277"/>
                                        </p:tgtEl>
                                        <p:attrNameLst>
                                          <p:attrName>style.visibility</p:attrName>
                                        </p:attrNameLst>
                                      </p:cBhvr>
                                      <p:to>
                                        <p:strVal val="visible"/>
                                      </p:to>
                                    </p:set>
                                    <p:animEffect filter="wipe(left)" transition="in">
                                      <p:cBhvr>
                                        <p:cTn id="108" dur="500"/>
                                        <p:tgtEl>
                                          <p:spTgt spid="6277"/>
                                        </p:tgtEl>
                                      </p:cBhvr>
                                    </p:animEffect>
                                  </p:childTnLst>
                                </p:cTn>
                              </p:par>
                            </p:childTnLst>
                          </p:cTn>
                        </p:par>
                        <p:par>
                          <p:cTn id="109" fill="hold">
                            <p:stCondLst>
                              <p:cond delay="500"/>
                            </p:stCondLst>
                            <p:childTnLst>
                              <p:par>
                                <p:cTn id="110" presetClass="entr" nodeType="afterEffect" presetSubtype="8" presetID="22" grpId="23" fill="hold">
                                  <p:stCondLst>
                                    <p:cond delay="0"/>
                                  </p:stCondLst>
                                  <p:iterate type="el" backwards="0">
                                    <p:tmAbs val="0"/>
                                  </p:iterate>
                                  <p:childTnLst>
                                    <p:set>
                                      <p:cBhvr>
                                        <p:cTn id="111" fill="hold"/>
                                        <p:tgtEl>
                                          <p:spTgt spid="6278"/>
                                        </p:tgtEl>
                                        <p:attrNameLst>
                                          <p:attrName>style.visibility</p:attrName>
                                        </p:attrNameLst>
                                      </p:cBhvr>
                                      <p:to>
                                        <p:strVal val="visible"/>
                                      </p:to>
                                    </p:set>
                                    <p:animEffect filter="wipe(left)" transition="in">
                                      <p:cBhvr>
                                        <p:cTn id="112" dur="500"/>
                                        <p:tgtEl>
                                          <p:spTgt spid="6278"/>
                                        </p:tgtEl>
                                      </p:cBhvr>
                                    </p:animEffect>
                                  </p:childTnLst>
                                </p:cTn>
                              </p:par>
                            </p:childTnLst>
                          </p:cTn>
                        </p:par>
                        <p:par>
                          <p:cTn id="113" fill="hold">
                            <p:stCondLst>
                              <p:cond delay="1000"/>
                            </p:stCondLst>
                            <p:childTnLst>
                              <p:par>
                                <p:cTn id="114" presetClass="entr" nodeType="afterEffect" presetSubtype="8" presetID="22" grpId="24" fill="hold">
                                  <p:stCondLst>
                                    <p:cond delay="0"/>
                                  </p:stCondLst>
                                  <p:iterate type="el" backwards="0">
                                    <p:tmAbs val="0"/>
                                  </p:iterate>
                                  <p:childTnLst>
                                    <p:set>
                                      <p:cBhvr>
                                        <p:cTn id="115" fill="hold"/>
                                        <p:tgtEl>
                                          <p:spTgt spid="6279"/>
                                        </p:tgtEl>
                                        <p:attrNameLst>
                                          <p:attrName>style.visibility</p:attrName>
                                        </p:attrNameLst>
                                      </p:cBhvr>
                                      <p:to>
                                        <p:strVal val="visible"/>
                                      </p:to>
                                    </p:set>
                                    <p:animEffect filter="wipe(left)" transition="in">
                                      <p:cBhvr>
                                        <p:cTn id="116" dur="500"/>
                                        <p:tgtEl>
                                          <p:spTgt spid="627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p" bldLvl="1" animBg="1" rev="0" advAuto="0" spid="6247" grpId="1"/>
      <p:bldP build="whole" bldLvl="1" animBg="1" rev="0" advAuto="0" spid="6269" grpId="17"/>
      <p:bldP build="whole" bldLvl="1" animBg="1" rev="0" advAuto="0" spid="6267" grpId="16"/>
      <p:bldP build="p" bldLvl="1" animBg="1" rev="0" advAuto="0" spid="6248" grpId="2"/>
      <p:bldP build="whole" bldLvl="1" animBg="1" rev="0" advAuto="0" spid="6251" grpId="5"/>
      <p:bldP build="whole" bldLvl="1" animBg="1" rev="0" advAuto="0" spid="6257" grpId="6"/>
      <p:bldP build="whole" bldLvl="1" animBg="1" rev="0" advAuto="0" spid="6263" grpId="14"/>
      <p:bldP build="whole" bldLvl="1" animBg="1" rev="0" advAuto="0" spid="6252" grpId="7"/>
      <p:bldP build="whole" bldLvl="1" animBg="1" rev="0" advAuto="0" spid="6259" grpId="10"/>
      <p:bldP build="whole" bldLvl="1" animBg="1" rev="0" advAuto="0" spid="6272" grpId="19"/>
      <p:bldP build="whole" bldLvl="1" animBg="1" rev="0" advAuto="0" spid="6268" grpId="18"/>
      <p:bldP build="whole" bldLvl="1" animBg="1" rev="0" advAuto="0" spid="6274" grpId="21"/>
      <p:bldP build="whole" bldLvl="1" animBg="1" rev="0" advAuto="0" spid="6273" grpId="20"/>
      <p:bldP build="whole" bldLvl="1" animBg="1" rev="0" advAuto="0" spid="6279" grpId="24"/>
      <p:bldP build="whole" bldLvl="1" animBg="1" rev="0" advAuto="0" spid="6258" grpId="8"/>
      <p:bldP build="whole" bldLvl="1" animBg="1" rev="0" advAuto="0" spid="6280" grpId="11"/>
      <p:bldP build="whole" bldLvl="1" animBg="1" rev="0" advAuto="0" spid="6253" grpId="9"/>
      <p:bldP build="whole" bldLvl="1" animBg="1" rev="0" advAuto="0" spid="6281" grpId="12"/>
      <p:bldP build="whole" bldLvl="1" animBg="1" rev="0" advAuto="0" spid="6277" grpId="22"/>
      <p:bldP build="whole" bldLvl="1" animBg="1" rev="0" advAuto="0" spid="6250" grpId="3"/>
      <p:bldP build="whole" bldLvl="1" animBg="1" rev="0" advAuto="0" spid="6264" grpId="15"/>
      <p:bldP build="whole" bldLvl="1" animBg="1" rev="0" advAuto="0" spid="6278" grpId="23"/>
      <p:bldP build="whole" bldLvl="1" animBg="1" rev="0" advAuto="0" spid="6256" grpId="4"/>
      <p:bldP build="whole" bldLvl="1" animBg="1" rev="0" advAuto="0" spid="6262" grpId="13"/>
    </p:bldLst>
  </p:timing>
</p:sld>
</file>

<file path=ppt/slides/slide99.xml><?xml version="1.0" encoding="utf-8"?>
<p:sld xmlns:a="http://schemas.openxmlformats.org/drawingml/2006/main" xmlns:r="http://schemas.openxmlformats.org/officeDocument/2006/relationships" xmlns:p="http://schemas.openxmlformats.org/presentationml/2006/main" showMasterSp="1" showMasterPhAnim="1">
  <p:cSld>
    <p:spTree>
      <p:nvGrpSpPr>
        <p:cNvPr id="1" name=""/>
        <p:cNvGrpSpPr/>
        <p:nvPr/>
      </p:nvGrpSpPr>
      <p:grpSpPr>
        <a:xfrm>
          <a:off x="0" y="0"/>
          <a:ext cx="0" cy="0"/>
          <a:chOff x="0" y="0"/>
          <a:chExt cx="0" cy="0"/>
        </a:xfrm>
      </p:grpSpPr>
      <p:sp>
        <p:nvSpPr>
          <p:cNvPr id="6283" name="Shape 6283"/>
          <p:cNvSpPr/>
          <p:nvPr>
            <p:ph type="body" sz="quarter" idx="1"/>
          </p:nvPr>
        </p:nvSpPr>
        <p:spPr>
          <a:prstGeom prst="rect">
            <a:avLst/>
          </a:prstGeom>
        </p:spPr>
        <p:txBody>
          <a:bodyPr/>
          <a:lstStyle/>
          <a:p>
            <a:pPr/>
            <a:r>
              <a:t>Creative Bar Chart</a:t>
            </a:r>
          </a:p>
        </p:txBody>
      </p:sp>
      <p:sp>
        <p:nvSpPr>
          <p:cNvPr id="6284" name="Shape 6284"/>
          <p:cNvSpPr/>
          <p:nvPr>
            <p:ph type="body" idx="14"/>
          </p:nvPr>
        </p:nvSpPr>
        <p:spPr>
          <a:prstGeom prst="rect">
            <a:avLst/>
          </a:prstGeom>
          <a:extLst>
            <a:ext uri="{C572A759-6A51-4108-AA02-DFA0A04FC94B}">
              <ma14:wrappingTextBoxFlag xmlns:ma14="http://schemas.microsoft.com/office/mac/drawingml/2011/main" val="1"/>
            </a:ext>
          </a:extLst>
        </p:spPr>
        <p:txBody>
          <a:bodyPr/>
          <a:lstStyle>
            <a:lvl1pPr marL="0" indent="0">
              <a:buSzTx/>
              <a:buFontTx/>
              <a:buNone/>
              <a:defRPr sz="1000">
                <a:solidFill>
                  <a:srgbClr val="808080"/>
                </a:solidFill>
                <a:latin typeface="Lato Light"/>
                <a:ea typeface="Lato Light"/>
                <a:cs typeface="Lato Light"/>
                <a:sym typeface="Lato Light"/>
              </a:defRPr>
            </a:lvl1pPr>
          </a:lstStyle>
          <a:p>
            <a:pPr/>
            <a:r>
              <a:t>Biscuit oat cake carrot cake muffin jelly beans chocolate chocolate sugar plum cheesecake</a:t>
            </a:r>
          </a:p>
        </p:txBody>
      </p:sp>
      <p:sp>
        <p:nvSpPr>
          <p:cNvPr id="6285" name="Shape 6285"/>
          <p:cNvSpPr/>
          <p:nvPr>
            <p:ph type="sldNum" sz="quarter" idx="2"/>
          </p:nvPr>
        </p:nvSpPr>
        <p:spPr>
          <a:xfrm>
            <a:off x="11610121" y="445801"/>
            <a:ext cx="153964" cy="152401"/>
          </a:xfrm>
          <a:prstGeom prst="rect">
            <a:avLst/>
          </a:prstGeom>
          <a:extLst>
            <a:ext uri="{C572A759-6A51-4108-AA02-DFA0A04FC94B}">
              <ma14:wrappingTextBoxFlag xmlns:ma14="http://schemas.microsoft.com/office/mac/drawingml/2011/main" val="1"/>
            </a:ext>
          </a:extLst>
        </p:spPr>
        <p:txBody>
          <a:bodyPr/>
          <a:lstStyle/>
          <a:p>
            <a:pPr/>
            <a:fld id="{86CB4B4D-7CA3-9044-876B-883B54F8677D}" type="slidenum"/>
          </a:p>
        </p:txBody>
      </p:sp>
      <p:grpSp>
        <p:nvGrpSpPr>
          <p:cNvPr id="6288" name="Group 6288"/>
          <p:cNvGrpSpPr/>
          <p:nvPr/>
        </p:nvGrpSpPr>
        <p:grpSpPr>
          <a:xfrm>
            <a:off x="8141073" y="1898187"/>
            <a:ext cx="585789" cy="585789"/>
            <a:chOff x="0" y="0"/>
            <a:chExt cx="585787" cy="585787"/>
          </a:xfrm>
        </p:grpSpPr>
        <p:sp>
          <p:nvSpPr>
            <p:cNvPr id="6286" name="Shape 6286"/>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287" name="Shape 6287"/>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289" name="Shape 6289"/>
          <p:cNvSpPr/>
          <p:nvPr/>
        </p:nvSpPr>
        <p:spPr>
          <a:xfrm>
            <a:off x="8963265" y="2178363"/>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290" name="Shape 6290"/>
          <p:cNvSpPr/>
          <p:nvPr/>
        </p:nvSpPr>
        <p:spPr>
          <a:xfrm>
            <a:off x="8948979" y="1898186"/>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Business Strategy</a:t>
            </a:r>
          </a:p>
        </p:txBody>
      </p:sp>
      <p:grpSp>
        <p:nvGrpSpPr>
          <p:cNvPr id="6293" name="Group 6293"/>
          <p:cNvGrpSpPr/>
          <p:nvPr/>
        </p:nvGrpSpPr>
        <p:grpSpPr>
          <a:xfrm>
            <a:off x="8141073" y="2767695"/>
            <a:ext cx="585789" cy="585789"/>
            <a:chOff x="0" y="0"/>
            <a:chExt cx="585787" cy="585787"/>
          </a:xfrm>
        </p:grpSpPr>
        <p:sp>
          <p:nvSpPr>
            <p:cNvPr id="6291" name="Shape 6291"/>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600">
                  <a:solidFill>
                    <a:srgbClr val="FFFFFF"/>
                  </a:solidFill>
                </a:defRPr>
              </a:pPr>
            </a:p>
          </p:txBody>
        </p:sp>
        <p:sp>
          <p:nvSpPr>
            <p:cNvPr id="6292" name="Shape 6292"/>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u</a:t>
              </a:r>
            </a:p>
          </p:txBody>
        </p:sp>
      </p:grpSp>
      <p:sp>
        <p:nvSpPr>
          <p:cNvPr id="6294" name="Shape 6294"/>
          <p:cNvSpPr/>
          <p:nvPr/>
        </p:nvSpPr>
        <p:spPr>
          <a:xfrm>
            <a:off x="8963265" y="3047871"/>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295" name="Shape 6295"/>
          <p:cNvSpPr/>
          <p:nvPr/>
        </p:nvSpPr>
        <p:spPr>
          <a:xfrm>
            <a:off x="8948979" y="2767694"/>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Creative Solution</a:t>
            </a:r>
          </a:p>
        </p:txBody>
      </p:sp>
      <p:grpSp>
        <p:nvGrpSpPr>
          <p:cNvPr id="6298" name="Group 6298"/>
          <p:cNvGrpSpPr/>
          <p:nvPr/>
        </p:nvGrpSpPr>
        <p:grpSpPr>
          <a:xfrm>
            <a:off x="8141073" y="3637203"/>
            <a:ext cx="585789" cy="585789"/>
            <a:chOff x="0" y="0"/>
            <a:chExt cx="585787" cy="585787"/>
          </a:xfrm>
        </p:grpSpPr>
        <p:sp>
          <p:nvSpPr>
            <p:cNvPr id="6296" name="Shape 6296"/>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297" name="Shape 6297"/>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299" name="Shape 6299"/>
          <p:cNvSpPr/>
          <p:nvPr/>
        </p:nvSpPr>
        <p:spPr>
          <a:xfrm>
            <a:off x="8963265" y="3917379"/>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300" name="Shape 6300"/>
          <p:cNvSpPr/>
          <p:nvPr/>
        </p:nvSpPr>
        <p:spPr>
          <a:xfrm>
            <a:off x="8948979" y="3637202"/>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File Manager</a:t>
            </a:r>
          </a:p>
        </p:txBody>
      </p:sp>
      <p:grpSp>
        <p:nvGrpSpPr>
          <p:cNvPr id="6303" name="Group 6303"/>
          <p:cNvGrpSpPr/>
          <p:nvPr/>
        </p:nvGrpSpPr>
        <p:grpSpPr>
          <a:xfrm>
            <a:off x="8141073" y="4506710"/>
            <a:ext cx="585789" cy="585789"/>
            <a:chOff x="0" y="0"/>
            <a:chExt cx="585787" cy="585787"/>
          </a:xfrm>
        </p:grpSpPr>
        <p:sp>
          <p:nvSpPr>
            <p:cNvPr id="6301" name="Shape 6301"/>
            <p:cNvSpPr/>
            <p:nvPr/>
          </p:nvSpPr>
          <p:spPr>
            <a:xfrm>
              <a:off x="0" y="0"/>
              <a:ext cx="585788" cy="58578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02" name="Shape 6302"/>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ç</a:t>
              </a:r>
            </a:p>
          </p:txBody>
        </p:sp>
      </p:grpSp>
      <p:sp>
        <p:nvSpPr>
          <p:cNvPr id="6304" name="Shape 6304"/>
          <p:cNvSpPr/>
          <p:nvPr/>
        </p:nvSpPr>
        <p:spPr>
          <a:xfrm>
            <a:off x="8963265" y="4786886"/>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305" name="Shape 6305"/>
          <p:cNvSpPr/>
          <p:nvPr/>
        </p:nvSpPr>
        <p:spPr>
          <a:xfrm>
            <a:off x="8948979" y="4506709"/>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637C90"/>
                </a:solidFill>
                <a:latin typeface="Lato"/>
                <a:ea typeface="Lato"/>
                <a:cs typeface="Lato"/>
                <a:sym typeface="Lato"/>
              </a:defRPr>
            </a:lvl1pPr>
          </a:lstStyle>
          <a:p>
            <a:pPr/>
            <a:r>
              <a:t>Best Security System</a:t>
            </a:r>
          </a:p>
        </p:txBody>
      </p:sp>
      <p:grpSp>
        <p:nvGrpSpPr>
          <p:cNvPr id="6308" name="Group 6308"/>
          <p:cNvGrpSpPr/>
          <p:nvPr/>
        </p:nvGrpSpPr>
        <p:grpSpPr>
          <a:xfrm>
            <a:off x="8141073" y="5376217"/>
            <a:ext cx="585789" cy="585789"/>
            <a:chOff x="0" y="0"/>
            <a:chExt cx="585787" cy="585787"/>
          </a:xfrm>
        </p:grpSpPr>
        <p:sp>
          <p:nvSpPr>
            <p:cNvPr id="6306" name="Shape 6306"/>
            <p:cNvSpPr/>
            <p:nvPr/>
          </p:nvSpPr>
          <p:spPr>
            <a:xfrm>
              <a:off x="0" y="0"/>
              <a:ext cx="585788" cy="585788"/>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sz="1600">
                  <a:solidFill>
                    <a:srgbClr val="FFFFFF"/>
                  </a:solidFill>
                  <a:latin typeface="FontAwesome"/>
                  <a:ea typeface="FontAwesome"/>
                  <a:cs typeface="FontAwesome"/>
                  <a:sym typeface="FontAwesome"/>
                </a:defRPr>
              </a:pPr>
            </a:p>
          </p:txBody>
        </p:sp>
        <p:sp>
          <p:nvSpPr>
            <p:cNvPr id="6307" name="Shape 6307"/>
            <p:cNvSpPr/>
            <p:nvPr/>
          </p:nvSpPr>
          <p:spPr>
            <a:xfrm>
              <a:off x="85787" y="126523"/>
              <a:ext cx="414213" cy="3327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1600">
                  <a:solidFill>
                    <a:srgbClr val="FFFFFF"/>
                  </a:solidFill>
                  <a:latin typeface="FontAwesome"/>
                  <a:ea typeface="FontAwesome"/>
                  <a:cs typeface="FontAwesome"/>
                  <a:sym typeface="FontAwesome"/>
                </a:defRPr>
              </a:lvl1pPr>
            </a:lstStyle>
            <a:p>
              <a:pPr/>
              <a:r>
                <a:t></a:t>
              </a:r>
            </a:p>
          </p:txBody>
        </p:sp>
      </p:grpSp>
      <p:sp>
        <p:nvSpPr>
          <p:cNvPr id="6309" name="Shape 6309"/>
          <p:cNvSpPr/>
          <p:nvPr/>
        </p:nvSpPr>
        <p:spPr>
          <a:xfrm>
            <a:off x="8963265" y="5656395"/>
            <a:ext cx="2027192" cy="28956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000">
                <a:solidFill>
                  <a:srgbClr val="595959"/>
                </a:solidFill>
              </a:defRPr>
            </a:lvl1pPr>
          </a:lstStyle>
          <a:p>
            <a:pPr/>
            <a:r>
              <a:t>Lemon drops oat cake oat cake sugar plum sweet cake oreo</a:t>
            </a:r>
          </a:p>
        </p:txBody>
      </p:sp>
      <p:sp>
        <p:nvSpPr>
          <p:cNvPr id="6310" name="Shape 6310"/>
          <p:cNvSpPr/>
          <p:nvPr/>
        </p:nvSpPr>
        <p:spPr>
          <a:xfrm>
            <a:off x="8948979" y="5376217"/>
            <a:ext cx="2041478" cy="2032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685800">
              <a:lnSpc>
                <a:spcPct val="90000"/>
              </a:lnSpc>
              <a:spcBef>
                <a:spcPts val="700"/>
              </a:spcBef>
              <a:defRPr sz="1300">
                <a:solidFill>
                  <a:srgbClr val="F23B48"/>
                </a:solidFill>
                <a:latin typeface="Lato"/>
                <a:ea typeface="Lato"/>
                <a:cs typeface="Lato"/>
                <a:sym typeface="Lato"/>
              </a:defRPr>
            </a:lvl1pPr>
          </a:lstStyle>
          <a:p>
            <a:pPr/>
            <a:r>
              <a:t>Open Source</a:t>
            </a:r>
          </a:p>
        </p:txBody>
      </p:sp>
      <p:grpSp>
        <p:nvGrpSpPr>
          <p:cNvPr id="6316" name="Group 6316"/>
          <p:cNvGrpSpPr/>
          <p:nvPr/>
        </p:nvGrpSpPr>
        <p:grpSpPr>
          <a:xfrm>
            <a:off x="1000708" y="4308269"/>
            <a:ext cx="1240100" cy="2615954"/>
            <a:chOff x="0" y="0"/>
            <a:chExt cx="1240098" cy="2615952"/>
          </a:xfrm>
        </p:grpSpPr>
        <p:sp>
          <p:nvSpPr>
            <p:cNvPr id="6311" name="Shape 6311"/>
            <p:cNvSpPr/>
            <p:nvPr/>
          </p:nvSpPr>
          <p:spPr>
            <a:xfrm rot="10800000">
              <a:off x="0" y="607375"/>
              <a:ext cx="1240099" cy="2008578"/>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12" name="Shape 6312"/>
            <p:cNvSpPr/>
            <p:nvPr/>
          </p:nvSpPr>
          <p:spPr>
            <a:xfrm rot="10800000">
              <a:off x="0" y="-1"/>
              <a:ext cx="1240099" cy="1249750"/>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315" name="Group 6315"/>
            <p:cNvGrpSpPr/>
            <p:nvPr/>
          </p:nvGrpSpPr>
          <p:grpSpPr>
            <a:xfrm>
              <a:off x="159972" y="161216"/>
              <a:ext cx="920156" cy="927315"/>
              <a:chOff x="0" y="0"/>
              <a:chExt cx="920154" cy="927314"/>
            </a:xfrm>
          </p:grpSpPr>
          <p:sp>
            <p:nvSpPr>
              <p:cNvPr id="6313" name="Shape 6313"/>
              <p:cNvSpPr/>
              <p:nvPr/>
            </p:nvSpPr>
            <p:spPr>
              <a:xfrm>
                <a:off x="-1" y="-1"/>
                <a:ext cx="920156" cy="92731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800">
                    <a:solidFill>
                      <a:srgbClr val="F23B48"/>
                    </a:solidFill>
                    <a:latin typeface="FontAwesome"/>
                    <a:ea typeface="FontAwesome"/>
                    <a:cs typeface="FontAwesome"/>
                    <a:sym typeface="FontAwesome"/>
                  </a:defRPr>
                </a:pPr>
              </a:p>
            </p:txBody>
          </p:sp>
          <p:sp>
            <p:nvSpPr>
              <p:cNvPr id="6314" name="Shape 6314"/>
              <p:cNvSpPr/>
              <p:nvPr/>
            </p:nvSpPr>
            <p:spPr>
              <a:xfrm>
                <a:off x="134752" y="202036"/>
                <a:ext cx="65064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23B48"/>
                    </a:solidFill>
                    <a:latin typeface="FontAwesome"/>
                    <a:ea typeface="FontAwesome"/>
                    <a:cs typeface="FontAwesome"/>
                    <a:sym typeface="FontAwesome"/>
                  </a:defRPr>
                </a:lvl1pPr>
              </a:lstStyle>
              <a:p>
                <a:pPr/>
                <a:r>
                  <a:t>±</a:t>
                </a:r>
              </a:p>
            </p:txBody>
          </p:sp>
        </p:grpSp>
      </p:grpSp>
      <p:grpSp>
        <p:nvGrpSpPr>
          <p:cNvPr id="6322" name="Group 6322"/>
          <p:cNvGrpSpPr/>
          <p:nvPr/>
        </p:nvGrpSpPr>
        <p:grpSpPr>
          <a:xfrm>
            <a:off x="2240807" y="2458296"/>
            <a:ext cx="1240100" cy="4465926"/>
            <a:chOff x="0" y="0"/>
            <a:chExt cx="1240098" cy="4465925"/>
          </a:xfrm>
        </p:grpSpPr>
        <p:sp>
          <p:nvSpPr>
            <p:cNvPr id="6317" name="Shape 6317"/>
            <p:cNvSpPr/>
            <p:nvPr/>
          </p:nvSpPr>
          <p:spPr>
            <a:xfrm rot="10800000">
              <a:off x="0" y="612696"/>
              <a:ext cx="1240099" cy="3853230"/>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18" name="Shape 6318"/>
            <p:cNvSpPr/>
            <p:nvPr/>
          </p:nvSpPr>
          <p:spPr>
            <a:xfrm rot="10800000">
              <a:off x="0" y="0"/>
              <a:ext cx="1240099" cy="1249748"/>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321" name="Group 6321"/>
            <p:cNvGrpSpPr/>
            <p:nvPr/>
          </p:nvGrpSpPr>
          <p:grpSpPr>
            <a:xfrm>
              <a:off x="159972" y="161217"/>
              <a:ext cx="920155" cy="927315"/>
              <a:chOff x="0" y="0"/>
              <a:chExt cx="920154" cy="927314"/>
            </a:xfrm>
          </p:grpSpPr>
          <p:sp>
            <p:nvSpPr>
              <p:cNvPr id="6319" name="Shape 6319"/>
              <p:cNvSpPr/>
              <p:nvPr/>
            </p:nvSpPr>
            <p:spPr>
              <a:xfrm>
                <a:off x="-1" y="-1"/>
                <a:ext cx="920156" cy="92731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800">
                    <a:solidFill>
                      <a:srgbClr val="637C90"/>
                    </a:solidFill>
                  </a:defRPr>
                </a:pPr>
              </a:p>
            </p:txBody>
          </p:sp>
          <p:sp>
            <p:nvSpPr>
              <p:cNvPr id="6320" name="Shape 6320"/>
              <p:cNvSpPr/>
              <p:nvPr/>
            </p:nvSpPr>
            <p:spPr>
              <a:xfrm>
                <a:off x="134752" y="202036"/>
                <a:ext cx="65064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637C90"/>
                    </a:solidFill>
                    <a:latin typeface="FontAwesome"/>
                    <a:ea typeface="FontAwesome"/>
                    <a:cs typeface="FontAwesome"/>
                    <a:sym typeface="FontAwesome"/>
                  </a:defRPr>
                </a:lvl1pPr>
              </a:lstStyle>
              <a:p>
                <a:pPr/>
                <a:r>
                  <a:t>u</a:t>
                </a:r>
              </a:p>
            </p:txBody>
          </p:sp>
        </p:grpSp>
      </p:grpSp>
      <p:grpSp>
        <p:nvGrpSpPr>
          <p:cNvPr id="6328" name="Group 6328"/>
          <p:cNvGrpSpPr/>
          <p:nvPr/>
        </p:nvGrpSpPr>
        <p:grpSpPr>
          <a:xfrm>
            <a:off x="3482940" y="2754215"/>
            <a:ext cx="1240100" cy="4170007"/>
            <a:chOff x="0" y="0"/>
            <a:chExt cx="1240098" cy="4170006"/>
          </a:xfrm>
        </p:grpSpPr>
        <p:sp>
          <p:nvSpPr>
            <p:cNvPr id="6323" name="Shape 6323"/>
            <p:cNvSpPr/>
            <p:nvPr/>
          </p:nvSpPr>
          <p:spPr>
            <a:xfrm rot="10800000">
              <a:off x="0" y="612695"/>
              <a:ext cx="1240099" cy="3557311"/>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24" name="Shape 6324"/>
            <p:cNvSpPr/>
            <p:nvPr/>
          </p:nvSpPr>
          <p:spPr>
            <a:xfrm rot="10800000">
              <a:off x="0" y="-1"/>
              <a:ext cx="1240099" cy="1249749"/>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327" name="Group 6327"/>
            <p:cNvGrpSpPr/>
            <p:nvPr/>
          </p:nvGrpSpPr>
          <p:grpSpPr>
            <a:xfrm>
              <a:off x="159972" y="161217"/>
              <a:ext cx="920155" cy="927315"/>
              <a:chOff x="0" y="0"/>
              <a:chExt cx="920154" cy="927314"/>
            </a:xfrm>
          </p:grpSpPr>
          <p:sp>
            <p:nvSpPr>
              <p:cNvPr id="6325" name="Shape 6325"/>
              <p:cNvSpPr/>
              <p:nvPr/>
            </p:nvSpPr>
            <p:spPr>
              <a:xfrm>
                <a:off x="-1" y="-1"/>
                <a:ext cx="920156" cy="92731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26" name="Shape 6326"/>
              <p:cNvSpPr/>
              <p:nvPr/>
            </p:nvSpPr>
            <p:spPr>
              <a:xfrm>
                <a:off x="134752" y="202036"/>
                <a:ext cx="65064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23B48"/>
                    </a:solidFill>
                    <a:latin typeface="FontAwesome"/>
                    <a:ea typeface="FontAwesome"/>
                    <a:cs typeface="FontAwesome"/>
                    <a:sym typeface="FontAwesome"/>
                  </a:defRPr>
                </a:lvl1pPr>
              </a:lstStyle>
              <a:p>
                <a:pPr/>
                <a:r>
                  <a:t>|</a:t>
                </a:r>
              </a:p>
            </p:txBody>
          </p:sp>
        </p:grpSp>
      </p:grpSp>
      <p:grpSp>
        <p:nvGrpSpPr>
          <p:cNvPr id="6334" name="Group 6334"/>
          <p:cNvGrpSpPr/>
          <p:nvPr/>
        </p:nvGrpSpPr>
        <p:grpSpPr>
          <a:xfrm>
            <a:off x="5963134" y="3970139"/>
            <a:ext cx="1240099" cy="2954083"/>
            <a:chOff x="0" y="0"/>
            <a:chExt cx="1240098" cy="2954082"/>
          </a:xfrm>
        </p:grpSpPr>
        <p:sp>
          <p:nvSpPr>
            <p:cNvPr id="6329" name="Shape 6329"/>
            <p:cNvSpPr/>
            <p:nvPr/>
          </p:nvSpPr>
          <p:spPr>
            <a:xfrm rot="10800000">
              <a:off x="0" y="612695"/>
              <a:ext cx="1240099" cy="2341388"/>
            </a:xfrm>
            <a:prstGeom prst="rect">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30" name="Shape 6330"/>
            <p:cNvSpPr/>
            <p:nvPr/>
          </p:nvSpPr>
          <p:spPr>
            <a:xfrm rot="10800000">
              <a:off x="0" y="0"/>
              <a:ext cx="1240099" cy="1249749"/>
            </a:xfrm>
            <a:prstGeom prst="ellipse">
              <a:avLst/>
            </a:prstGeom>
            <a:solidFill>
              <a:srgbClr val="F23B48"/>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333" name="Group 6333"/>
            <p:cNvGrpSpPr/>
            <p:nvPr/>
          </p:nvGrpSpPr>
          <p:grpSpPr>
            <a:xfrm>
              <a:off x="159972" y="161217"/>
              <a:ext cx="920155" cy="927315"/>
              <a:chOff x="0" y="0"/>
              <a:chExt cx="920154" cy="927314"/>
            </a:xfrm>
          </p:grpSpPr>
          <p:sp>
            <p:nvSpPr>
              <p:cNvPr id="6331" name="Shape 6331"/>
              <p:cNvSpPr/>
              <p:nvPr/>
            </p:nvSpPr>
            <p:spPr>
              <a:xfrm>
                <a:off x="-1" y="-1"/>
                <a:ext cx="920156" cy="92731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sz="2800">
                    <a:solidFill>
                      <a:srgbClr val="F23B48"/>
                    </a:solidFill>
                    <a:latin typeface="FontAwesome"/>
                    <a:ea typeface="FontAwesome"/>
                    <a:cs typeface="FontAwesome"/>
                    <a:sym typeface="FontAwesome"/>
                  </a:defRPr>
                </a:pPr>
              </a:p>
            </p:txBody>
          </p:sp>
          <p:sp>
            <p:nvSpPr>
              <p:cNvPr id="6332" name="Shape 6332"/>
              <p:cNvSpPr/>
              <p:nvPr/>
            </p:nvSpPr>
            <p:spPr>
              <a:xfrm>
                <a:off x="134752" y="202036"/>
                <a:ext cx="65064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F23B48"/>
                    </a:solidFill>
                    <a:latin typeface="FontAwesome"/>
                    <a:ea typeface="FontAwesome"/>
                    <a:cs typeface="FontAwesome"/>
                    <a:sym typeface="FontAwesome"/>
                  </a:defRPr>
                </a:lvl1pPr>
              </a:lstStyle>
              <a:p>
                <a:pPr/>
                <a:r>
                  <a:t></a:t>
                </a:r>
              </a:p>
            </p:txBody>
          </p:sp>
        </p:grpSp>
      </p:grpSp>
      <p:grpSp>
        <p:nvGrpSpPr>
          <p:cNvPr id="6340" name="Group 6340"/>
          <p:cNvGrpSpPr/>
          <p:nvPr/>
        </p:nvGrpSpPr>
        <p:grpSpPr>
          <a:xfrm>
            <a:off x="4723034" y="4870143"/>
            <a:ext cx="1240099" cy="2054079"/>
            <a:chOff x="0" y="0"/>
            <a:chExt cx="1240098" cy="2054077"/>
          </a:xfrm>
        </p:grpSpPr>
        <p:sp>
          <p:nvSpPr>
            <p:cNvPr id="6335" name="Shape 6335"/>
            <p:cNvSpPr/>
            <p:nvPr/>
          </p:nvSpPr>
          <p:spPr>
            <a:xfrm rot="10800000">
              <a:off x="0" y="612696"/>
              <a:ext cx="1240099" cy="1441382"/>
            </a:xfrm>
            <a:prstGeom prst="rect">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36" name="Shape 6336"/>
            <p:cNvSpPr/>
            <p:nvPr/>
          </p:nvSpPr>
          <p:spPr>
            <a:xfrm rot="10800000">
              <a:off x="0" y="-1"/>
              <a:ext cx="1240099" cy="1249749"/>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grpSp>
          <p:nvGrpSpPr>
            <p:cNvPr id="6339" name="Group 6339"/>
            <p:cNvGrpSpPr/>
            <p:nvPr/>
          </p:nvGrpSpPr>
          <p:grpSpPr>
            <a:xfrm>
              <a:off x="159972" y="161217"/>
              <a:ext cx="920155" cy="927316"/>
              <a:chOff x="0" y="0"/>
              <a:chExt cx="920154" cy="927314"/>
            </a:xfrm>
          </p:grpSpPr>
          <p:sp>
            <p:nvSpPr>
              <p:cNvPr id="6337" name="Shape 6337"/>
              <p:cNvSpPr/>
              <p:nvPr/>
            </p:nvSpPr>
            <p:spPr>
              <a:xfrm>
                <a:off x="-1" y="-1"/>
                <a:ext cx="920156" cy="927316"/>
              </a:xfrm>
              <a:prstGeom prst="ellipse">
                <a:avLst/>
              </a:prstGeom>
              <a:solidFill>
                <a:srgbClr val="FFFFFF"/>
              </a:solidFill>
              <a:ln w="12700" cap="flat">
                <a:noFill/>
                <a:miter lim="400000"/>
              </a:ln>
              <a:effectLst/>
            </p:spPr>
            <p:txBody>
              <a:bodyPr wrap="square" lIns="45719" tIns="45719" rIns="45719" bIns="45719" numCol="1" anchor="ctr">
                <a:noAutofit/>
              </a:bodyPr>
              <a:lstStyle/>
              <a:p>
                <a:pPr algn="ctr">
                  <a:defRPr>
                    <a:solidFill>
                      <a:srgbClr val="FFFFFF"/>
                    </a:solidFill>
                  </a:defRPr>
                </a:pPr>
              </a:p>
            </p:txBody>
          </p:sp>
          <p:sp>
            <p:nvSpPr>
              <p:cNvPr id="6338" name="Shape 6338"/>
              <p:cNvSpPr/>
              <p:nvPr/>
            </p:nvSpPr>
            <p:spPr>
              <a:xfrm>
                <a:off x="134752" y="202036"/>
                <a:ext cx="650649" cy="5232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45719" tIns="45719" rIns="45719" bIns="45719" numCol="1" anchor="ctr">
                <a:spAutoFit/>
              </a:bodyPr>
              <a:lstStyle>
                <a:lvl1pPr algn="ctr">
                  <a:defRPr sz="2800">
                    <a:solidFill>
                      <a:srgbClr val="637C90"/>
                    </a:solidFill>
                    <a:latin typeface="FontAwesome"/>
                    <a:ea typeface="FontAwesome"/>
                    <a:cs typeface="FontAwesome"/>
                    <a:sym typeface="FontAwesome"/>
                  </a:defRPr>
                </a:lvl1pPr>
              </a:lstStyle>
              <a:p>
                <a:pPr/>
                <a:r>
                  <a:t>ç</a:t>
                </a:r>
              </a:p>
            </p:txBody>
          </p:sp>
        </p:grpSp>
      </p:grpSp>
      <p:grpSp>
        <p:nvGrpSpPr>
          <p:cNvPr id="6345" name="Group 6345"/>
          <p:cNvGrpSpPr/>
          <p:nvPr/>
        </p:nvGrpSpPr>
        <p:grpSpPr>
          <a:xfrm>
            <a:off x="2557694" y="1493699"/>
            <a:ext cx="606325" cy="731521"/>
            <a:chOff x="0" y="0"/>
            <a:chExt cx="606323" cy="731520"/>
          </a:xfrm>
        </p:grpSpPr>
        <p:grpSp>
          <p:nvGrpSpPr>
            <p:cNvPr id="6343" name="Group 6343"/>
            <p:cNvGrpSpPr/>
            <p:nvPr/>
          </p:nvGrpSpPr>
          <p:grpSpPr>
            <a:xfrm>
              <a:off x="0" y="0"/>
              <a:ext cx="606324" cy="605289"/>
              <a:chOff x="0" y="0"/>
              <a:chExt cx="606323" cy="605288"/>
            </a:xfrm>
          </p:grpSpPr>
          <p:sp>
            <p:nvSpPr>
              <p:cNvPr id="6341" name="Shape 6341"/>
              <p:cNvSpPr/>
              <p:nvPr/>
            </p:nvSpPr>
            <p:spPr>
              <a:xfrm>
                <a:off x="0" y="-1"/>
                <a:ext cx="606324" cy="60529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6342" name="Shape 6342"/>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7.2K</a:t>
                </a:r>
              </a:p>
            </p:txBody>
          </p:sp>
        </p:grpSp>
        <p:sp>
          <p:nvSpPr>
            <p:cNvPr id="6344" name="Shape 6344"/>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grpSp>
        <p:nvGrpSpPr>
          <p:cNvPr id="6350" name="Group 6350"/>
          <p:cNvGrpSpPr/>
          <p:nvPr/>
        </p:nvGrpSpPr>
        <p:grpSpPr>
          <a:xfrm>
            <a:off x="5039924" y="3942510"/>
            <a:ext cx="606325" cy="731521"/>
            <a:chOff x="0" y="0"/>
            <a:chExt cx="606323" cy="731520"/>
          </a:xfrm>
        </p:grpSpPr>
        <p:grpSp>
          <p:nvGrpSpPr>
            <p:cNvPr id="6348" name="Group 6348"/>
            <p:cNvGrpSpPr/>
            <p:nvPr/>
          </p:nvGrpSpPr>
          <p:grpSpPr>
            <a:xfrm>
              <a:off x="0" y="0"/>
              <a:ext cx="606324" cy="605289"/>
              <a:chOff x="0" y="0"/>
              <a:chExt cx="606323" cy="605288"/>
            </a:xfrm>
          </p:grpSpPr>
          <p:sp>
            <p:nvSpPr>
              <p:cNvPr id="6346" name="Shape 6346"/>
              <p:cNvSpPr/>
              <p:nvPr/>
            </p:nvSpPr>
            <p:spPr>
              <a:xfrm>
                <a:off x="0" y="-1"/>
                <a:ext cx="606324" cy="605290"/>
              </a:xfrm>
              <a:prstGeom prst="ellipse">
                <a:avLst/>
              </a:prstGeom>
              <a:solidFill>
                <a:srgbClr val="637C90"/>
              </a:solidFill>
              <a:ln w="12700" cap="flat">
                <a:noFill/>
                <a:miter lim="400000"/>
              </a:ln>
              <a:effectLst/>
            </p:spPr>
            <p:txBody>
              <a:bodyPr wrap="square" lIns="45719" tIns="45719" rIns="45719" bIns="45719" numCol="1" anchor="ctr">
                <a:noAutofit/>
              </a:bodyPr>
              <a:lstStyle/>
              <a:p>
                <a:pPr algn="ctr">
                  <a:defRPr sz="1400">
                    <a:solidFill>
                      <a:srgbClr val="FFFFFF"/>
                    </a:solidFill>
                    <a:latin typeface="Lato Black"/>
                    <a:ea typeface="Lato Black"/>
                    <a:cs typeface="Lato Black"/>
                    <a:sym typeface="Lato Black"/>
                  </a:defRPr>
                </a:pPr>
              </a:p>
            </p:txBody>
          </p:sp>
          <p:sp>
            <p:nvSpPr>
              <p:cNvPr id="6347" name="Shape 6347"/>
              <p:cNvSpPr/>
              <p:nvPr/>
            </p:nvSpPr>
            <p:spPr>
              <a:xfrm>
                <a:off x="88793" y="194694"/>
                <a:ext cx="428737" cy="21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spAutoFit/>
              </a:bodyPr>
              <a:lstStyle>
                <a:lvl1pPr algn="ctr">
                  <a:defRPr sz="1400">
                    <a:solidFill>
                      <a:srgbClr val="FFFFFF"/>
                    </a:solidFill>
                    <a:latin typeface="Lato Black"/>
                    <a:ea typeface="Lato Black"/>
                    <a:cs typeface="Lato Black"/>
                    <a:sym typeface="Lato Black"/>
                  </a:defRPr>
                </a:lvl1pPr>
              </a:lstStyle>
              <a:p>
                <a:pPr/>
                <a:r>
                  <a:t>1.9K</a:t>
                </a:r>
              </a:p>
            </p:txBody>
          </p:sp>
        </p:grpSp>
        <p:sp>
          <p:nvSpPr>
            <p:cNvPr id="6349" name="Shape 6349"/>
            <p:cNvSpPr/>
            <p:nvPr/>
          </p:nvSpPr>
          <p:spPr>
            <a:xfrm rot="10800000">
              <a:off x="88982" y="517340"/>
              <a:ext cx="428359" cy="214180"/>
            </a:xfrm>
            <a:custGeom>
              <a:avLst/>
              <a:gdLst/>
              <a:ahLst/>
              <a:cxnLst>
                <a:cxn ang="0">
                  <a:pos x="wd2" y="hd2"/>
                </a:cxn>
                <a:cxn ang="5400000">
                  <a:pos x="wd2" y="hd2"/>
                </a:cxn>
                <a:cxn ang="10800000">
                  <a:pos x="wd2" y="hd2"/>
                </a:cxn>
                <a:cxn ang="16200000">
                  <a:pos x="wd2" y="hd2"/>
                </a:cxn>
              </a:cxnLst>
              <a:rect l="0" t="0" r="r" b="b"/>
              <a:pathLst>
                <a:path w="21600" h="21600" fill="norm" stroke="1" extrusionOk="0">
                  <a:moveTo>
                    <a:pt x="0" y="21600"/>
                  </a:moveTo>
                  <a:lnTo>
                    <a:pt x="10748" y="0"/>
                  </a:lnTo>
                  <a:lnTo>
                    <a:pt x="21600" y="21600"/>
                  </a:lnTo>
                  <a:lnTo>
                    <a:pt x="0" y="21600"/>
                  </a:lnTo>
                  <a:close/>
                </a:path>
              </a:pathLst>
            </a:custGeom>
            <a:solidFill>
              <a:srgbClr val="637C90"/>
            </a:solidFill>
            <a:ln w="12700" cap="flat">
              <a:noFill/>
              <a:miter lim="400000"/>
            </a:ln>
            <a:effectLst/>
          </p:spPr>
          <p:txBody>
            <a:bodyPr wrap="square" lIns="45719" tIns="45719" rIns="45719" bIns="45719" numCol="1" anchor="t">
              <a:noAutofit/>
            </a:bodyPr>
            <a:lstStyle/>
            <a:p>
              <a:pPr/>
            </a:p>
          </p:txBody>
        </p:sp>
      </p:grpSp>
    </p:spTree>
  </p:cSld>
  <p:clrMapOvr>
    <a:masterClrMapping/>
  </p:clrMapOvr>
  <mc:AlternateContent xmlns:mc="http://schemas.openxmlformats.org/markup-compatibility/2006">
    <mc:Choice xmlns:p14="http://schemas.microsoft.com/office/powerpoint/2010/main" Requires="p14">
      <p:transition spd="med" advClick="1" p14:dur="1000">
        <p:dissolve/>
      </p:transition>
    </mc:Choice>
    <mc:Fallback>
      <p:transition spd="med">
        <p:fade/>
      </p:transition>
    </mc:Fallback>
  </mc:AlternateContent>
  <p:timing>
    <p:tnLst>
      <p:par>
        <p:cTn id="1" nodeType="tmRoot" restart="never" dur="indefinite" fill="hold">
          <p:childTnLst>
            <p:seq concurrent="1" prevAc="none" nextAc="seek">
              <p:cTn id="2" nodeType="mainSeq" dur="indefinite" fill="hold">
                <p:childTnLst>
                  <p:par>
                    <p:cTn id="3" fill="hold">
                      <p:stCondLst>
                        <p:cond delay="indefinite"/>
                      </p:stCondLst>
                      <p:childTnLst>
                        <p:par>
                          <p:cTn id="4" fill="hold">
                            <p:stCondLst>
                              <p:cond delay="0"/>
                            </p:stCondLst>
                            <p:childTnLst>
                              <p:par>
                                <p:cTn id="5" presetClass="entr" nodeType="clickEffect" presetSubtype="8" presetID="22" grpId="1" fill="hold">
                                  <p:stCondLst>
                                    <p:cond delay="0"/>
                                  </p:stCondLst>
                                  <p:iterate type="el" backwards="0">
                                    <p:tmAbs val="0"/>
                                  </p:iterate>
                                  <p:childTnLst>
                                    <p:set>
                                      <p:cBhvr>
                                        <p:cTn id="6" fill="hold"/>
                                        <p:tgtEl>
                                          <p:spTgt spid="6283">
                                            <p:bg/>
                                          </p:spTgt>
                                        </p:tgtEl>
                                        <p:attrNameLst>
                                          <p:attrName>style.visibility</p:attrName>
                                        </p:attrNameLst>
                                      </p:cBhvr>
                                      <p:to>
                                        <p:strVal val="visible"/>
                                      </p:to>
                                    </p:set>
                                    <p:animEffect filter="wipe(left)" transition="in">
                                      <p:cBhvr>
                                        <p:cTn id="7" dur="500"/>
                                        <p:tgtEl>
                                          <p:spTgt spid="6283">
                                            <p:bg/>
                                          </p:spTgt>
                                        </p:tgtEl>
                                      </p:cBhvr>
                                    </p:animEffect>
                                  </p:childTnLst>
                                </p:cTn>
                              </p:par>
                              <p:par>
                                <p:cTn id="8" presetClass="entr" nodeType="withEffect" presetSubtype="8" presetID="22" grpId="1" fill="hold">
                                  <p:stCondLst>
                                    <p:cond delay="0"/>
                                  </p:stCondLst>
                                  <p:iterate type="el" backwards="0">
                                    <p:tmAbs val="0"/>
                                  </p:iterate>
                                  <p:childTnLst>
                                    <p:set>
                                      <p:cBhvr>
                                        <p:cTn id="9" fill="hold"/>
                                        <p:tgtEl>
                                          <p:spTgt spid="6283">
                                            <p:txEl>
                                              <p:pRg st="0" end="0"/>
                                            </p:txEl>
                                          </p:spTgt>
                                        </p:tgtEl>
                                        <p:attrNameLst>
                                          <p:attrName>style.visibility</p:attrName>
                                        </p:attrNameLst>
                                      </p:cBhvr>
                                      <p:to>
                                        <p:strVal val="visible"/>
                                      </p:to>
                                    </p:set>
                                    <p:animEffect filter="wipe(left)" transition="in">
                                      <p:cBhvr>
                                        <p:cTn id="10" dur="500"/>
                                        <p:tgtEl>
                                          <p:spTgt spid="628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Class="entr" nodeType="clickEffect" presetID="9" grpId="2" fill="hold">
                                  <p:stCondLst>
                                    <p:cond delay="0"/>
                                  </p:stCondLst>
                                  <p:iterate type="el" backwards="0">
                                    <p:tmAbs val="0"/>
                                  </p:iterate>
                                  <p:childTnLst>
                                    <p:set>
                                      <p:cBhvr>
                                        <p:cTn id="14" fill="hold"/>
                                        <p:tgtEl>
                                          <p:spTgt spid="6284">
                                            <p:bg/>
                                          </p:spTgt>
                                        </p:tgtEl>
                                        <p:attrNameLst>
                                          <p:attrName>style.visibility</p:attrName>
                                        </p:attrNameLst>
                                      </p:cBhvr>
                                      <p:to>
                                        <p:strVal val="visible"/>
                                      </p:to>
                                    </p:set>
                                    <p:animEffect filter="dissolve" transition="in">
                                      <p:cBhvr>
                                        <p:cTn id="15" dur="500"/>
                                        <p:tgtEl>
                                          <p:spTgt spid="6284">
                                            <p:bg/>
                                          </p:spTgt>
                                        </p:tgtEl>
                                      </p:cBhvr>
                                    </p:animEffect>
                                  </p:childTnLst>
                                </p:cTn>
                              </p:par>
                              <p:par>
                                <p:cTn id="16" presetClass="entr" nodeType="withEffect" presetSubtype="0" presetID="9" grpId="2" fill="hold">
                                  <p:stCondLst>
                                    <p:cond delay="0"/>
                                  </p:stCondLst>
                                  <p:iterate type="el" backwards="0">
                                    <p:tmAbs val="0"/>
                                  </p:iterate>
                                  <p:childTnLst>
                                    <p:set>
                                      <p:cBhvr>
                                        <p:cTn id="17" fill="hold"/>
                                        <p:tgtEl>
                                          <p:spTgt spid="6284">
                                            <p:txEl>
                                              <p:pRg st="0" end="0"/>
                                            </p:txEl>
                                          </p:spTgt>
                                        </p:tgtEl>
                                        <p:attrNameLst>
                                          <p:attrName>style.visibility</p:attrName>
                                        </p:attrNameLst>
                                      </p:cBhvr>
                                      <p:to>
                                        <p:strVal val="visible"/>
                                      </p:to>
                                    </p:set>
                                    <p:animEffect filter="dissolve" transition="in">
                                      <p:cBhvr>
                                        <p:cTn id="18" dur="500"/>
                                        <p:tgtEl>
                                          <p:spTgt spid="628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Class="entr" nodeType="clickEffect" presetSubtype="4" presetID="22" grpId="3" fill="hold">
                                  <p:stCondLst>
                                    <p:cond delay="0"/>
                                  </p:stCondLst>
                                  <p:iterate type="el" backwards="0">
                                    <p:tmAbs val="0"/>
                                  </p:iterate>
                                  <p:childTnLst>
                                    <p:set>
                                      <p:cBhvr>
                                        <p:cTn id="22" fill="hold"/>
                                        <p:tgtEl>
                                          <p:spTgt spid="6316"/>
                                        </p:tgtEl>
                                        <p:attrNameLst>
                                          <p:attrName>style.visibility</p:attrName>
                                        </p:attrNameLst>
                                      </p:cBhvr>
                                      <p:to>
                                        <p:strVal val="visible"/>
                                      </p:to>
                                    </p:set>
                                    <p:animEffect filter="wipe(down)" transition="in">
                                      <p:cBhvr>
                                        <p:cTn id="23" dur="500"/>
                                        <p:tgtEl>
                                          <p:spTgt spid="6316"/>
                                        </p:tgtEl>
                                      </p:cBhvr>
                                    </p:animEffect>
                                  </p:childTnLst>
                                </p:cTn>
                              </p:par>
                            </p:childTnLst>
                          </p:cTn>
                        </p:par>
                      </p:childTnLst>
                    </p:cTn>
                  </p:par>
                  <p:par>
                    <p:cTn id="24" fill="hold">
                      <p:stCondLst>
                        <p:cond delay="indefinite"/>
                      </p:stCondLst>
                      <p:childTnLst>
                        <p:par>
                          <p:cTn id="25" fill="hold">
                            <p:stCondLst>
                              <p:cond delay="0"/>
                            </p:stCondLst>
                            <p:childTnLst>
                              <p:par>
                                <p:cTn id="26" presetClass="entr" nodeType="clickEffect" presetSubtype="4" presetID="22" grpId="4" fill="hold">
                                  <p:stCondLst>
                                    <p:cond delay="0"/>
                                  </p:stCondLst>
                                  <p:iterate type="el" backwards="0">
                                    <p:tmAbs val="0"/>
                                  </p:iterate>
                                  <p:childTnLst>
                                    <p:set>
                                      <p:cBhvr>
                                        <p:cTn id="27" fill="hold"/>
                                        <p:tgtEl>
                                          <p:spTgt spid="6322"/>
                                        </p:tgtEl>
                                        <p:attrNameLst>
                                          <p:attrName>style.visibility</p:attrName>
                                        </p:attrNameLst>
                                      </p:cBhvr>
                                      <p:to>
                                        <p:strVal val="visible"/>
                                      </p:to>
                                    </p:set>
                                    <p:animEffect filter="wipe(down)" transition="in">
                                      <p:cBhvr>
                                        <p:cTn id="28" dur="500"/>
                                        <p:tgtEl>
                                          <p:spTgt spid="6322"/>
                                        </p:tgtEl>
                                      </p:cBhvr>
                                    </p:animEffect>
                                  </p:childTnLst>
                                </p:cTn>
                              </p:par>
                            </p:childTnLst>
                          </p:cTn>
                        </p:par>
                      </p:childTnLst>
                    </p:cTn>
                  </p:par>
                  <p:par>
                    <p:cTn id="29" fill="hold">
                      <p:stCondLst>
                        <p:cond delay="indefinite"/>
                      </p:stCondLst>
                      <p:childTnLst>
                        <p:par>
                          <p:cTn id="30" fill="hold">
                            <p:stCondLst>
                              <p:cond delay="0"/>
                            </p:stCondLst>
                            <p:childTnLst>
                              <p:par>
                                <p:cTn id="31" presetClass="entr" nodeType="clickEffect" presetSubtype="4" presetID="22" grpId="5" fill="hold">
                                  <p:stCondLst>
                                    <p:cond delay="0"/>
                                  </p:stCondLst>
                                  <p:iterate type="el" backwards="0">
                                    <p:tmAbs val="0"/>
                                  </p:iterate>
                                  <p:childTnLst>
                                    <p:set>
                                      <p:cBhvr>
                                        <p:cTn id="32" fill="hold"/>
                                        <p:tgtEl>
                                          <p:spTgt spid="6328"/>
                                        </p:tgtEl>
                                        <p:attrNameLst>
                                          <p:attrName>style.visibility</p:attrName>
                                        </p:attrNameLst>
                                      </p:cBhvr>
                                      <p:to>
                                        <p:strVal val="visible"/>
                                      </p:to>
                                    </p:set>
                                    <p:animEffect filter="wipe(down)" transition="in">
                                      <p:cBhvr>
                                        <p:cTn id="33" dur="500"/>
                                        <p:tgtEl>
                                          <p:spTgt spid="6328"/>
                                        </p:tgtEl>
                                      </p:cBhvr>
                                    </p:animEffect>
                                  </p:childTnLst>
                                </p:cTn>
                              </p:par>
                            </p:childTnLst>
                          </p:cTn>
                        </p:par>
                      </p:childTnLst>
                    </p:cTn>
                  </p:par>
                  <p:par>
                    <p:cTn id="34" fill="hold">
                      <p:stCondLst>
                        <p:cond delay="indefinite"/>
                      </p:stCondLst>
                      <p:childTnLst>
                        <p:par>
                          <p:cTn id="35" fill="hold">
                            <p:stCondLst>
                              <p:cond delay="0"/>
                            </p:stCondLst>
                            <p:childTnLst>
                              <p:par>
                                <p:cTn id="36" presetClass="entr" nodeType="clickEffect" presetSubtype="4" presetID="22" grpId="6" fill="hold">
                                  <p:stCondLst>
                                    <p:cond delay="0"/>
                                  </p:stCondLst>
                                  <p:iterate type="el" backwards="0">
                                    <p:tmAbs val="0"/>
                                  </p:iterate>
                                  <p:childTnLst>
                                    <p:set>
                                      <p:cBhvr>
                                        <p:cTn id="37" fill="hold"/>
                                        <p:tgtEl>
                                          <p:spTgt spid="6340"/>
                                        </p:tgtEl>
                                        <p:attrNameLst>
                                          <p:attrName>style.visibility</p:attrName>
                                        </p:attrNameLst>
                                      </p:cBhvr>
                                      <p:to>
                                        <p:strVal val="visible"/>
                                      </p:to>
                                    </p:set>
                                    <p:animEffect filter="wipe(down)" transition="in">
                                      <p:cBhvr>
                                        <p:cTn id="38" dur="500"/>
                                        <p:tgtEl>
                                          <p:spTgt spid="6340"/>
                                        </p:tgtEl>
                                      </p:cBhvr>
                                    </p:animEffect>
                                  </p:childTnLst>
                                </p:cTn>
                              </p:par>
                            </p:childTnLst>
                          </p:cTn>
                        </p:par>
                      </p:childTnLst>
                    </p:cTn>
                  </p:par>
                  <p:par>
                    <p:cTn id="39" fill="hold">
                      <p:stCondLst>
                        <p:cond delay="indefinite"/>
                      </p:stCondLst>
                      <p:childTnLst>
                        <p:par>
                          <p:cTn id="40" fill="hold">
                            <p:stCondLst>
                              <p:cond delay="0"/>
                            </p:stCondLst>
                            <p:childTnLst>
                              <p:par>
                                <p:cTn id="41" presetClass="entr" nodeType="clickEffect" presetSubtype="4" presetID="22" grpId="7" fill="hold">
                                  <p:stCondLst>
                                    <p:cond delay="0"/>
                                  </p:stCondLst>
                                  <p:iterate type="el" backwards="0">
                                    <p:tmAbs val="0"/>
                                  </p:iterate>
                                  <p:childTnLst>
                                    <p:set>
                                      <p:cBhvr>
                                        <p:cTn id="42" fill="hold"/>
                                        <p:tgtEl>
                                          <p:spTgt spid="6334"/>
                                        </p:tgtEl>
                                        <p:attrNameLst>
                                          <p:attrName>style.visibility</p:attrName>
                                        </p:attrNameLst>
                                      </p:cBhvr>
                                      <p:to>
                                        <p:strVal val="visible"/>
                                      </p:to>
                                    </p:set>
                                    <p:animEffect filter="wipe(down)" transition="in">
                                      <p:cBhvr>
                                        <p:cTn id="43" dur="500"/>
                                        <p:tgtEl>
                                          <p:spTgt spid="6334"/>
                                        </p:tgtEl>
                                      </p:cBhvr>
                                    </p:animEffect>
                                  </p:childTnLst>
                                </p:cTn>
                              </p:par>
                            </p:childTnLst>
                          </p:cTn>
                        </p:par>
                      </p:childTnLst>
                    </p:cTn>
                  </p:par>
                  <p:par>
                    <p:cTn id="44" fill="hold">
                      <p:stCondLst>
                        <p:cond delay="indefinite"/>
                      </p:stCondLst>
                      <p:childTnLst>
                        <p:par>
                          <p:cTn id="45" fill="hold">
                            <p:stCondLst>
                              <p:cond delay="0"/>
                            </p:stCondLst>
                            <p:childTnLst>
                              <p:par>
                                <p:cTn id="46" presetClass="entr" nodeType="clickEffect" presetID="9" grpId="8" fill="hold">
                                  <p:stCondLst>
                                    <p:cond delay="0"/>
                                  </p:stCondLst>
                                  <p:iterate type="el" backwards="0">
                                    <p:tmAbs val="0"/>
                                  </p:iterate>
                                  <p:childTnLst>
                                    <p:set>
                                      <p:cBhvr>
                                        <p:cTn id="47" fill="hold"/>
                                        <p:tgtEl>
                                          <p:spTgt spid="6345"/>
                                        </p:tgtEl>
                                        <p:attrNameLst>
                                          <p:attrName>style.visibility</p:attrName>
                                        </p:attrNameLst>
                                      </p:cBhvr>
                                      <p:to>
                                        <p:strVal val="visible"/>
                                      </p:to>
                                    </p:set>
                                    <p:animEffect filter="dissolve" transition="in">
                                      <p:cBhvr>
                                        <p:cTn id="48" dur="500"/>
                                        <p:tgtEl>
                                          <p:spTgt spid="6345"/>
                                        </p:tgtEl>
                                      </p:cBhvr>
                                    </p:animEffect>
                                  </p:childTnLst>
                                </p:cTn>
                              </p:par>
                            </p:childTnLst>
                          </p:cTn>
                        </p:par>
                      </p:childTnLst>
                    </p:cTn>
                  </p:par>
                  <p:par>
                    <p:cTn id="49" fill="hold">
                      <p:stCondLst>
                        <p:cond delay="indefinite"/>
                      </p:stCondLst>
                      <p:childTnLst>
                        <p:par>
                          <p:cTn id="50" fill="hold">
                            <p:stCondLst>
                              <p:cond delay="0"/>
                            </p:stCondLst>
                            <p:childTnLst>
                              <p:par>
                                <p:cTn id="51" presetClass="entr" nodeType="clickEffect" presetID="9" grpId="9" fill="hold">
                                  <p:stCondLst>
                                    <p:cond delay="0"/>
                                  </p:stCondLst>
                                  <p:iterate type="el" backwards="0">
                                    <p:tmAbs val="0"/>
                                  </p:iterate>
                                  <p:childTnLst>
                                    <p:set>
                                      <p:cBhvr>
                                        <p:cTn id="52" fill="hold"/>
                                        <p:tgtEl>
                                          <p:spTgt spid="6350"/>
                                        </p:tgtEl>
                                        <p:attrNameLst>
                                          <p:attrName>style.visibility</p:attrName>
                                        </p:attrNameLst>
                                      </p:cBhvr>
                                      <p:to>
                                        <p:strVal val="visible"/>
                                      </p:to>
                                    </p:set>
                                    <p:animEffect filter="dissolve" transition="in">
                                      <p:cBhvr>
                                        <p:cTn id="53" dur="500"/>
                                        <p:tgtEl>
                                          <p:spTgt spid="6350"/>
                                        </p:tgtEl>
                                      </p:cBhvr>
                                    </p:animEffect>
                                  </p:childTnLst>
                                </p:cTn>
                              </p:par>
                            </p:childTnLst>
                          </p:cTn>
                        </p:par>
                      </p:childTnLst>
                    </p:cTn>
                  </p:par>
                  <p:par>
                    <p:cTn id="54" fill="hold">
                      <p:stCondLst>
                        <p:cond delay="indefinite"/>
                      </p:stCondLst>
                      <p:childTnLst>
                        <p:par>
                          <p:cTn id="55" fill="hold">
                            <p:stCondLst>
                              <p:cond delay="0"/>
                            </p:stCondLst>
                            <p:childTnLst>
                              <p:par>
                                <p:cTn id="56" presetClass="entr" nodeType="clickEffect" presetID="9" grpId="10" fill="hold">
                                  <p:stCondLst>
                                    <p:cond delay="0"/>
                                  </p:stCondLst>
                                  <p:iterate type="el" backwards="0">
                                    <p:tmAbs val="0"/>
                                  </p:iterate>
                                  <p:childTnLst>
                                    <p:set>
                                      <p:cBhvr>
                                        <p:cTn id="57" fill="hold"/>
                                        <p:tgtEl>
                                          <p:spTgt spid="6288"/>
                                        </p:tgtEl>
                                        <p:attrNameLst>
                                          <p:attrName>style.visibility</p:attrName>
                                        </p:attrNameLst>
                                      </p:cBhvr>
                                      <p:to>
                                        <p:strVal val="visible"/>
                                      </p:to>
                                    </p:set>
                                    <p:animEffect filter="dissolve" transition="in">
                                      <p:cBhvr>
                                        <p:cTn id="58" dur="500"/>
                                        <p:tgtEl>
                                          <p:spTgt spid="6288"/>
                                        </p:tgtEl>
                                      </p:cBhvr>
                                    </p:animEffect>
                                  </p:childTnLst>
                                </p:cTn>
                              </p:par>
                            </p:childTnLst>
                          </p:cTn>
                        </p:par>
                        <p:par>
                          <p:cTn id="59" fill="hold">
                            <p:stCondLst>
                              <p:cond delay="500"/>
                            </p:stCondLst>
                            <p:childTnLst>
                              <p:par>
                                <p:cTn id="60" presetClass="entr" nodeType="afterEffect" presetID="9" grpId="11" fill="hold">
                                  <p:stCondLst>
                                    <p:cond delay="0"/>
                                  </p:stCondLst>
                                  <p:iterate type="el" backwards="0">
                                    <p:tmAbs val="0"/>
                                  </p:iterate>
                                  <p:childTnLst>
                                    <p:set>
                                      <p:cBhvr>
                                        <p:cTn id="61" fill="hold"/>
                                        <p:tgtEl>
                                          <p:spTgt spid="6289"/>
                                        </p:tgtEl>
                                        <p:attrNameLst>
                                          <p:attrName>style.visibility</p:attrName>
                                        </p:attrNameLst>
                                      </p:cBhvr>
                                      <p:to>
                                        <p:strVal val="visible"/>
                                      </p:to>
                                    </p:set>
                                    <p:animEffect filter="dissolve" transition="in">
                                      <p:cBhvr>
                                        <p:cTn id="62" dur="500"/>
                                        <p:tgtEl>
                                          <p:spTgt spid="6289"/>
                                        </p:tgtEl>
                                      </p:cBhvr>
                                    </p:animEffect>
                                  </p:childTnLst>
                                </p:cTn>
                              </p:par>
                            </p:childTnLst>
                          </p:cTn>
                        </p:par>
                        <p:par>
                          <p:cTn id="63" fill="hold">
                            <p:stCondLst>
                              <p:cond delay="1000"/>
                            </p:stCondLst>
                            <p:childTnLst>
                              <p:par>
                                <p:cTn id="64" presetClass="entr" nodeType="afterEffect" presetID="9" grpId="12" fill="hold">
                                  <p:stCondLst>
                                    <p:cond delay="0"/>
                                  </p:stCondLst>
                                  <p:iterate type="el" backwards="0">
                                    <p:tmAbs val="0"/>
                                  </p:iterate>
                                  <p:childTnLst>
                                    <p:set>
                                      <p:cBhvr>
                                        <p:cTn id="65" fill="hold"/>
                                        <p:tgtEl>
                                          <p:spTgt spid="6290"/>
                                        </p:tgtEl>
                                        <p:attrNameLst>
                                          <p:attrName>style.visibility</p:attrName>
                                        </p:attrNameLst>
                                      </p:cBhvr>
                                      <p:to>
                                        <p:strVal val="visible"/>
                                      </p:to>
                                    </p:set>
                                    <p:animEffect filter="dissolve" transition="in">
                                      <p:cBhvr>
                                        <p:cTn id="66" dur="500"/>
                                        <p:tgtEl>
                                          <p:spTgt spid="6290"/>
                                        </p:tgtEl>
                                      </p:cBhvr>
                                    </p:animEffect>
                                  </p:childTnLst>
                                </p:cTn>
                              </p:par>
                            </p:childTnLst>
                          </p:cTn>
                        </p:par>
                      </p:childTnLst>
                    </p:cTn>
                  </p:par>
                  <p:par>
                    <p:cTn id="67" fill="hold">
                      <p:stCondLst>
                        <p:cond delay="indefinite"/>
                      </p:stCondLst>
                      <p:childTnLst>
                        <p:par>
                          <p:cTn id="68" fill="hold">
                            <p:stCondLst>
                              <p:cond delay="0"/>
                            </p:stCondLst>
                            <p:childTnLst>
                              <p:par>
                                <p:cTn id="69" presetClass="entr" nodeType="clickEffect" presetID="9" grpId="13" fill="hold">
                                  <p:stCondLst>
                                    <p:cond delay="0"/>
                                  </p:stCondLst>
                                  <p:iterate type="el" backwards="0">
                                    <p:tmAbs val="0"/>
                                  </p:iterate>
                                  <p:childTnLst>
                                    <p:set>
                                      <p:cBhvr>
                                        <p:cTn id="70" fill="hold"/>
                                        <p:tgtEl>
                                          <p:spTgt spid="6293"/>
                                        </p:tgtEl>
                                        <p:attrNameLst>
                                          <p:attrName>style.visibility</p:attrName>
                                        </p:attrNameLst>
                                      </p:cBhvr>
                                      <p:to>
                                        <p:strVal val="visible"/>
                                      </p:to>
                                    </p:set>
                                    <p:animEffect filter="dissolve" transition="in">
                                      <p:cBhvr>
                                        <p:cTn id="71" dur="500"/>
                                        <p:tgtEl>
                                          <p:spTgt spid="6293"/>
                                        </p:tgtEl>
                                      </p:cBhvr>
                                    </p:animEffect>
                                  </p:childTnLst>
                                </p:cTn>
                              </p:par>
                            </p:childTnLst>
                          </p:cTn>
                        </p:par>
                        <p:par>
                          <p:cTn id="72" fill="hold">
                            <p:stCondLst>
                              <p:cond delay="500"/>
                            </p:stCondLst>
                            <p:childTnLst>
                              <p:par>
                                <p:cTn id="73" presetClass="entr" nodeType="afterEffect" presetID="9" grpId="14" fill="hold">
                                  <p:stCondLst>
                                    <p:cond delay="0"/>
                                  </p:stCondLst>
                                  <p:iterate type="el" backwards="0">
                                    <p:tmAbs val="0"/>
                                  </p:iterate>
                                  <p:childTnLst>
                                    <p:set>
                                      <p:cBhvr>
                                        <p:cTn id="74" fill="hold"/>
                                        <p:tgtEl>
                                          <p:spTgt spid="6294"/>
                                        </p:tgtEl>
                                        <p:attrNameLst>
                                          <p:attrName>style.visibility</p:attrName>
                                        </p:attrNameLst>
                                      </p:cBhvr>
                                      <p:to>
                                        <p:strVal val="visible"/>
                                      </p:to>
                                    </p:set>
                                    <p:animEffect filter="dissolve" transition="in">
                                      <p:cBhvr>
                                        <p:cTn id="75" dur="500"/>
                                        <p:tgtEl>
                                          <p:spTgt spid="6294"/>
                                        </p:tgtEl>
                                      </p:cBhvr>
                                    </p:animEffect>
                                  </p:childTnLst>
                                </p:cTn>
                              </p:par>
                            </p:childTnLst>
                          </p:cTn>
                        </p:par>
                        <p:par>
                          <p:cTn id="76" fill="hold">
                            <p:stCondLst>
                              <p:cond delay="1000"/>
                            </p:stCondLst>
                            <p:childTnLst>
                              <p:par>
                                <p:cTn id="77" presetClass="entr" nodeType="afterEffect" presetID="9" grpId="15" fill="hold">
                                  <p:stCondLst>
                                    <p:cond delay="0"/>
                                  </p:stCondLst>
                                  <p:iterate type="el" backwards="0">
                                    <p:tmAbs val="0"/>
                                  </p:iterate>
                                  <p:childTnLst>
                                    <p:set>
                                      <p:cBhvr>
                                        <p:cTn id="78" fill="hold"/>
                                        <p:tgtEl>
                                          <p:spTgt spid="6295"/>
                                        </p:tgtEl>
                                        <p:attrNameLst>
                                          <p:attrName>style.visibility</p:attrName>
                                        </p:attrNameLst>
                                      </p:cBhvr>
                                      <p:to>
                                        <p:strVal val="visible"/>
                                      </p:to>
                                    </p:set>
                                    <p:animEffect filter="dissolve" transition="in">
                                      <p:cBhvr>
                                        <p:cTn id="79" dur="500"/>
                                        <p:tgtEl>
                                          <p:spTgt spid="6295"/>
                                        </p:tgtEl>
                                      </p:cBhvr>
                                    </p:animEffect>
                                  </p:childTnLst>
                                </p:cTn>
                              </p:par>
                            </p:childTnLst>
                          </p:cTn>
                        </p:par>
                      </p:childTnLst>
                    </p:cTn>
                  </p:par>
                  <p:par>
                    <p:cTn id="80" fill="hold">
                      <p:stCondLst>
                        <p:cond delay="indefinite"/>
                      </p:stCondLst>
                      <p:childTnLst>
                        <p:par>
                          <p:cTn id="81" fill="hold">
                            <p:stCondLst>
                              <p:cond delay="0"/>
                            </p:stCondLst>
                            <p:childTnLst>
                              <p:par>
                                <p:cTn id="82" presetClass="entr" nodeType="clickEffect" presetID="9" grpId="16" fill="hold">
                                  <p:stCondLst>
                                    <p:cond delay="0"/>
                                  </p:stCondLst>
                                  <p:iterate type="el" backwards="0">
                                    <p:tmAbs val="0"/>
                                  </p:iterate>
                                  <p:childTnLst>
                                    <p:set>
                                      <p:cBhvr>
                                        <p:cTn id="83" fill="hold"/>
                                        <p:tgtEl>
                                          <p:spTgt spid="6298"/>
                                        </p:tgtEl>
                                        <p:attrNameLst>
                                          <p:attrName>style.visibility</p:attrName>
                                        </p:attrNameLst>
                                      </p:cBhvr>
                                      <p:to>
                                        <p:strVal val="visible"/>
                                      </p:to>
                                    </p:set>
                                    <p:animEffect filter="dissolve" transition="in">
                                      <p:cBhvr>
                                        <p:cTn id="84" dur="500"/>
                                        <p:tgtEl>
                                          <p:spTgt spid="6298"/>
                                        </p:tgtEl>
                                      </p:cBhvr>
                                    </p:animEffect>
                                  </p:childTnLst>
                                </p:cTn>
                              </p:par>
                            </p:childTnLst>
                          </p:cTn>
                        </p:par>
                        <p:par>
                          <p:cTn id="85" fill="hold">
                            <p:stCondLst>
                              <p:cond delay="500"/>
                            </p:stCondLst>
                            <p:childTnLst>
                              <p:par>
                                <p:cTn id="86" presetClass="entr" nodeType="afterEffect" presetID="9" grpId="17" fill="hold">
                                  <p:stCondLst>
                                    <p:cond delay="0"/>
                                  </p:stCondLst>
                                  <p:iterate type="el" backwards="0">
                                    <p:tmAbs val="0"/>
                                  </p:iterate>
                                  <p:childTnLst>
                                    <p:set>
                                      <p:cBhvr>
                                        <p:cTn id="87" fill="hold"/>
                                        <p:tgtEl>
                                          <p:spTgt spid="6299"/>
                                        </p:tgtEl>
                                        <p:attrNameLst>
                                          <p:attrName>style.visibility</p:attrName>
                                        </p:attrNameLst>
                                      </p:cBhvr>
                                      <p:to>
                                        <p:strVal val="visible"/>
                                      </p:to>
                                    </p:set>
                                    <p:animEffect filter="dissolve" transition="in">
                                      <p:cBhvr>
                                        <p:cTn id="88" dur="500"/>
                                        <p:tgtEl>
                                          <p:spTgt spid="6299"/>
                                        </p:tgtEl>
                                      </p:cBhvr>
                                    </p:animEffect>
                                  </p:childTnLst>
                                </p:cTn>
                              </p:par>
                            </p:childTnLst>
                          </p:cTn>
                        </p:par>
                        <p:par>
                          <p:cTn id="89" fill="hold">
                            <p:stCondLst>
                              <p:cond delay="1000"/>
                            </p:stCondLst>
                            <p:childTnLst>
                              <p:par>
                                <p:cTn id="90" presetClass="entr" nodeType="afterEffect" presetID="9" grpId="18" fill="hold">
                                  <p:stCondLst>
                                    <p:cond delay="0"/>
                                  </p:stCondLst>
                                  <p:iterate type="el" backwards="0">
                                    <p:tmAbs val="0"/>
                                  </p:iterate>
                                  <p:childTnLst>
                                    <p:set>
                                      <p:cBhvr>
                                        <p:cTn id="91" fill="hold"/>
                                        <p:tgtEl>
                                          <p:spTgt spid="6300"/>
                                        </p:tgtEl>
                                        <p:attrNameLst>
                                          <p:attrName>style.visibility</p:attrName>
                                        </p:attrNameLst>
                                      </p:cBhvr>
                                      <p:to>
                                        <p:strVal val="visible"/>
                                      </p:to>
                                    </p:set>
                                    <p:animEffect filter="dissolve" transition="in">
                                      <p:cBhvr>
                                        <p:cTn id="92" dur="500"/>
                                        <p:tgtEl>
                                          <p:spTgt spid="6300"/>
                                        </p:tgtEl>
                                      </p:cBhvr>
                                    </p:animEffect>
                                  </p:childTnLst>
                                </p:cTn>
                              </p:par>
                            </p:childTnLst>
                          </p:cTn>
                        </p:par>
                      </p:childTnLst>
                    </p:cTn>
                  </p:par>
                  <p:par>
                    <p:cTn id="93" fill="hold">
                      <p:stCondLst>
                        <p:cond delay="indefinite"/>
                      </p:stCondLst>
                      <p:childTnLst>
                        <p:par>
                          <p:cTn id="94" fill="hold">
                            <p:stCondLst>
                              <p:cond delay="0"/>
                            </p:stCondLst>
                            <p:childTnLst>
                              <p:par>
                                <p:cTn id="95" presetClass="entr" nodeType="clickEffect" presetID="9" grpId="19" fill="hold">
                                  <p:stCondLst>
                                    <p:cond delay="0"/>
                                  </p:stCondLst>
                                  <p:iterate type="el" backwards="0">
                                    <p:tmAbs val="0"/>
                                  </p:iterate>
                                  <p:childTnLst>
                                    <p:set>
                                      <p:cBhvr>
                                        <p:cTn id="96" fill="hold"/>
                                        <p:tgtEl>
                                          <p:spTgt spid="6303"/>
                                        </p:tgtEl>
                                        <p:attrNameLst>
                                          <p:attrName>style.visibility</p:attrName>
                                        </p:attrNameLst>
                                      </p:cBhvr>
                                      <p:to>
                                        <p:strVal val="visible"/>
                                      </p:to>
                                    </p:set>
                                    <p:animEffect filter="dissolve" transition="in">
                                      <p:cBhvr>
                                        <p:cTn id="97" dur="500"/>
                                        <p:tgtEl>
                                          <p:spTgt spid="6303"/>
                                        </p:tgtEl>
                                      </p:cBhvr>
                                    </p:animEffect>
                                  </p:childTnLst>
                                </p:cTn>
                              </p:par>
                            </p:childTnLst>
                          </p:cTn>
                        </p:par>
                        <p:par>
                          <p:cTn id="98" fill="hold">
                            <p:stCondLst>
                              <p:cond delay="500"/>
                            </p:stCondLst>
                            <p:childTnLst>
                              <p:par>
                                <p:cTn id="99" presetClass="entr" nodeType="afterEffect" presetID="9" grpId="20" fill="hold">
                                  <p:stCondLst>
                                    <p:cond delay="0"/>
                                  </p:stCondLst>
                                  <p:iterate type="el" backwards="0">
                                    <p:tmAbs val="0"/>
                                  </p:iterate>
                                  <p:childTnLst>
                                    <p:set>
                                      <p:cBhvr>
                                        <p:cTn id="100" fill="hold"/>
                                        <p:tgtEl>
                                          <p:spTgt spid="6305"/>
                                        </p:tgtEl>
                                        <p:attrNameLst>
                                          <p:attrName>style.visibility</p:attrName>
                                        </p:attrNameLst>
                                      </p:cBhvr>
                                      <p:to>
                                        <p:strVal val="visible"/>
                                      </p:to>
                                    </p:set>
                                    <p:animEffect filter="dissolve" transition="in">
                                      <p:cBhvr>
                                        <p:cTn id="101" dur="500"/>
                                        <p:tgtEl>
                                          <p:spTgt spid="6305"/>
                                        </p:tgtEl>
                                      </p:cBhvr>
                                    </p:animEffect>
                                  </p:childTnLst>
                                </p:cTn>
                              </p:par>
                            </p:childTnLst>
                          </p:cTn>
                        </p:par>
                        <p:par>
                          <p:cTn id="102" fill="hold">
                            <p:stCondLst>
                              <p:cond delay="1000"/>
                            </p:stCondLst>
                            <p:childTnLst>
                              <p:par>
                                <p:cTn id="103" presetClass="entr" nodeType="afterEffect" presetID="9" grpId="21" fill="hold">
                                  <p:stCondLst>
                                    <p:cond delay="0"/>
                                  </p:stCondLst>
                                  <p:iterate type="el" backwards="0">
                                    <p:tmAbs val="0"/>
                                  </p:iterate>
                                  <p:childTnLst>
                                    <p:set>
                                      <p:cBhvr>
                                        <p:cTn id="104" fill="hold"/>
                                        <p:tgtEl>
                                          <p:spTgt spid="6304"/>
                                        </p:tgtEl>
                                        <p:attrNameLst>
                                          <p:attrName>style.visibility</p:attrName>
                                        </p:attrNameLst>
                                      </p:cBhvr>
                                      <p:to>
                                        <p:strVal val="visible"/>
                                      </p:to>
                                    </p:set>
                                    <p:animEffect filter="dissolve" transition="in">
                                      <p:cBhvr>
                                        <p:cTn id="105" dur="500"/>
                                        <p:tgtEl>
                                          <p:spTgt spid="6304"/>
                                        </p:tgtEl>
                                      </p:cBhvr>
                                    </p:animEffect>
                                  </p:childTnLst>
                                </p:cTn>
                              </p:par>
                            </p:childTnLst>
                          </p:cTn>
                        </p:par>
                      </p:childTnLst>
                    </p:cTn>
                  </p:par>
                  <p:par>
                    <p:cTn id="106" fill="hold">
                      <p:stCondLst>
                        <p:cond delay="indefinite"/>
                      </p:stCondLst>
                      <p:childTnLst>
                        <p:par>
                          <p:cTn id="107" fill="hold">
                            <p:stCondLst>
                              <p:cond delay="0"/>
                            </p:stCondLst>
                            <p:childTnLst>
                              <p:par>
                                <p:cTn id="108" presetClass="entr" nodeType="clickEffect" presetID="9" grpId="22" fill="hold">
                                  <p:stCondLst>
                                    <p:cond delay="0"/>
                                  </p:stCondLst>
                                  <p:iterate type="el" backwards="0">
                                    <p:tmAbs val="0"/>
                                  </p:iterate>
                                  <p:childTnLst>
                                    <p:set>
                                      <p:cBhvr>
                                        <p:cTn id="109" fill="hold"/>
                                        <p:tgtEl>
                                          <p:spTgt spid="6308"/>
                                        </p:tgtEl>
                                        <p:attrNameLst>
                                          <p:attrName>style.visibility</p:attrName>
                                        </p:attrNameLst>
                                      </p:cBhvr>
                                      <p:to>
                                        <p:strVal val="visible"/>
                                      </p:to>
                                    </p:set>
                                    <p:animEffect filter="dissolve" transition="in">
                                      <p:cBhvr>
                                        <p:cTn id="110" dur="500"/>
                                        <p:tgtEl>
                                          <p:spTgt spid="6308"/>
                                        </p:tgtEl>
                                      </p:cBhvr>
                                    </p:animEffect>
                                  </p:childTnLst>
                                </p:cTn>
                              </p:par>
                            </p:childTnLst>
                          </p:cTn>
                        </p:par>
                        <p:par>
                          <p:cTn id="111" fill="hold">
                            <p:stCondLst>
                              <p:cond delay="500"/>
                            </p:stCondLst>
                            <p:childTnLst>
                              <p:par>
                                <p:cTn id="112" presetClass="entr" nodeType="afterEffect" presetID="9" grpId="23" fill="hold">
                                  <p:stCondLst>
                                    <p:cond delay="0"/>
                                  </p:stCondLst>
                                  <p:iterate type="el" backwards="0">
                                    <p:tmAbs val="0"/>
                                  </p:iterate>
                                  <p:childTnLst>
                                    <p:set>
                                      <p:cBhvr>
                                        <p:cTn id="113" fill="hold"/>
                                        <p:tgtEl>
                                          <p:spTgt spid="6309"/>
                                        </p:tgtEl>
                                        <p:attrNameLst>
                                          <p:attrName>style.visibility</p:attrName>
                                        </p:attrNameLst>
                                      </p:cBhvr>
                                      <p:to>
                                        <p:strVal val="visible"/>
                                      </p:to>
                                    </p:set>
                                    <p:animEffect filter="dissolve" transition="in">
                                      <p:cBhvr>
                                        <p:cTn id="114" dur="500"/>
                                        <p:tgtEl>
                                          <p:spTgt spid="6309"/>
                                        </p:tgtEl>
                                      </p:cBhvr>
                                    </p:animEffect>
                                  </p:childTnLst>
                                </p:cTn>
                              </p:par>
                            </p:childTnLst>
                          </p:cTn>
                        </p:par>
                        <p:par>
                          <p:cTn id="115" fill="hold">
                            <p:stCondLst>
                              <p:cond delay="1000"/>
                            </p:stCondLst>
                            <p:childTnLst>
                              <p:par>
                                <p:cTn id="116" presetClass="entr" nodeType="afterEffect" presetID="9" grpId="24" fill="hold">
                                  <p:stCondLst>
                                    <p:cond delay="0"/>
                                  </p:stCondLst>
                                  <p:iterate type="el" backwards="0">
                                    <p:tmAbs val="0"/>
                                  </p:iterate>
                                  <p:childTnLst>
                                    <p:set>
                                      <p:cBhvr>
                                        <p:cTn id="117" fill="hold"/>
                                        <p:tgtEl>
                                          <p:spTgt spid="6310"/>
                                        </p:tgtEl>
                                        <p:attrNameLst>
                                          <p:attrName>style.visibility</p:attrName>
                                        </p:attrNameLst>
                                      </p:cBhvr>
                                      <p:to>
                                        <p:strVal val="visible"/>
                                      </p:to>
                                    </p:set>
                                    <p:animEffect filter="dissolve" transition="in">
                                      <p:cBhvr>
                                        <p:cTn id="118" dur="500"/>
                                        <p:tgtEl>
                                          <p:spTgt spid="63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bldLst>
      <p:bldP build="whole" bldLvl="1" animBg="1" rev="0" advAuto="0" spid="6289" grpId="11"/>
      <p:bldP build="whole" bldLvl="1" animBg="1" rev="0" advAuto="0" spid="6298" grpId="16"/>
      <p:bldP build="whole" bldLvl="1" animBg="1" rev="0" advAuto="0" spid="6293" grpId="13"/>
      <p:bldP build="whole" bldLvl="1" animBg="1" rev="0" advAuto="0" spid="6340" grpId="6"/>
      <p:bldP build="whole" bldLvl="1" animBg="1" rev="0" advAuto="0" spid="6294" grpId="14"/>
      <p:bldP build="whole" bldLvl="1" animBg="1" rev="0" advAuto="0" spid="6305" grpId="20"/>
      <p:bldP build="whole" bldLvl="1" animBg="1" rev="0" advAuto="0" spid="6304" grpId="21"/>
      <p:bldP build="whole" bldLvl="1" animBg="1" rev="0" advAuto="0" spid="6308" grpId="22"/>
      <p:bldP build="whole" bldLvl="1" animBg="1" rev="0" advAuto="0" spid="6299" grpId="17"/>
      <p:bldP build="whole" bldLvl="1" animBg="1" rev="0" advAuto="0" spid="6350" grpId="9"/>
      <p:bldP build="whole" bldLvl="1" animBg="1" rev="0" advAuto="0" spid="6290" grpId="12"/>
      <p:bldP build="whole" bldLvl="1" animBg="1" rev="0" advAuto="0" spid="6328" grpId="5"/>
      <p:bldP build="whole" bldLvl="1" animBg="1" rev="0" advAuto="0" spid="6334" grpId="7"/>
      <p:bldP build="p" bldLvl="1" animBg="1" rev="0" advAuto="0" spid="6284" grpId="2"/>
      <p:bldP build="whole" bldLvl="1" animBg="1" rev="0" advAuto="0" spid="6295" grpId="15"/>
      <p:bldP build="whole" bldLvl="1" animBg="1" rev="0" advAuto="0" spid="6309" grpId="23"/>
      <p:bldP build="whole" bldLvl="1" animBg="1" rev="0" advAuto="0" spid="6322" grpId="4"/>
      <p:bldP build="p" bldLvl="1" animBg="1" rev="0" advAuto="0" spid="6283" grpId="1"/>
      <p:bldP build="whole" bldLvl="1" animBg="1" rev="0" advAuto="0" spid="6303" grpId="19"/>
      <p:bldP build="whole" bldLvl="1" animBg="1" rev="0" advAuto="0" spid="6345" grpId="8"/>
      <p:bldP build="whole" bldLvl="1" animBg="1" rev="0" advAuto="0" spid="6300" grpId="18"/>
      <p:bldP build="whole" bldLvl="1" animBg="1" rev="0" advAuto="0" spid="6316" grpId="3"/>
      <p:bldP build="whole" bldLvl="1" animBg="1" rev="0" advAuto="0" spid="6288" grpId="10"/>
      <p:bldP build="whole" bldLvl="1" animBg="1" rev="0" advAuto="0" spid="6310" grpId="24"/>
    </p:bldLst>
  </p:timing>
</p:sld>
</file>

<file path=ppt/theme/theme1.xml><?xml version="1.0" encoding="utf-8"?>
<a:theme xmlns:a="http://schemas.openxmlformats.org/drawingml/2006/main" xmlns:r="http://schemas.openxmlformats.org/officeDocument/2006/relationships" name="Office Theme">
  <a:themeElements>
    <a:clrScheme name="Office Theme">
      <a:dk1>
        <a:srgbClr val="000000"/>
      </a:dk1>
      <a:lt1>
        <a:srgbClr val="FFFFFF"/>
      </a:lt1>
      <a:dk2>
        <a:srgbClr val="A7A7A7"/>
      </a:dk2>
      <a:lt2>
        <a:srgbClr val="535353"/>
      </a:lt2>
      <a:accent1>
        <a:srgbClr val="5B9BD5"/>
      </a:accent1>
      <a:accent2>
        <a:srgbClr val="ED7D31"/>
      </a:accent2>
      <a:accent3>
        <a:srgbClr val="A5A5A5"/>
      </a:accent3>
      <a:accent4>
        <a:srgbClr val="FFC000"/>
      </a:accent4>
      <a:accent5>
        <a:srgbClr val="4472C4"/>
      </a:accent5>
      <a:accent6>
        <a:srgbClr val="70AD47"/>
      </a:accent6>
      <a:hlink>
        <a:srgbClr val="0000FF"/>
      </a:hlink>
      <a:folHlink>
        <a:srgbClr val="FF00FF"/>
      </a:folHlink>
    </a:clrScheme>
    <a:fontScheme name="Office Theme">
      <a:majorFont>
        <a:latin typeface="Helvetica"/>
        <a:ea typeface="Helvetica"/>
        <a:cs typeface="Helvetica"/>
      </a:majorFont>
      <a:minorFont>
        <a:latin typeface="Calibri"/>
        <a:ea typeface="Calibri"/>
        <a:cs typeface="Calibri"/>
      </a:minorFont>
    </a:fontScheme>
    <a:fmtScheme name="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12700" cap="flat">
          <a:solidFill>
            <a:schemeClr val="accent1"/>
          </a:solidFill>
          <a:prstDash val="solid"/>
          <a:miter lim="800000"/>
        </a:ln>
        <a:effectLst/>
        <a:sp3d/>
      </a:spPr>
      <a:bodyPr rot="0" spcFirstLastPara="1" vertOverflow="overflow" horzOverflow="overflow" vert="horz" wrap="square" lIns="45719" tIns="45719" rIns="45719" bIns="45719" numCol="1" spcCol="38100" rtlCol="0" anchor="ctr" upright="0">
        <a:spAutoFit/>
      </a:bodyPr>
      <a:lstStyle>
        <a:defPPr marL="0" marR="0" indent="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defPPr>
        <a:lvl1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9pPr>
      </a:lstStyle>
      <a:style>
        <a:lnRef idx="0"/>
        <a:fillRef idx="0"/>
        <a:effectRef idx="0"/>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upright="0">
        <a:noAutofit/>
      </a:bodyPr>
      <a:lstStyle>
        <a:def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9pPr>
      </a:lstStyle>
      <a:style>
        <a:lnRef idx="0"/>
        <a:fillRef idx="0"/>
        <a:effectRef idx="0"/>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upright="0">
        <a:spAutoFit/>
      </a:bodyPr>
      <a:lstStyle>
        <a:defPPr marL="0" marR="0" indent="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defPPr>
        <a:lvl1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9pPr>
      </a:lstStyle>
      <a:style>
        <a:lnRef idx="0"/>
        <a:fillRef idx="0"/>
        <a:effectRef idx="0"/>
        <a:fontRef idx="none"/>
      </a:style>
    </a:txDef>
  </a:objectDefaults>
</a:theme>
</file>

<file path=ppt/theme/theme2.xml><?xml version="1.0" encoding="utf-8"?>
<a:theme xmlns:a="http://schemas.openxmlformats.org/drawingml/2006/main" xmlns:r="http://schemas.openxmlformats.org/officeDocument/2006/relationships" name="Office Theme">
  <a:themeElements>
    <a:clrScheme name="Office Theme">
      <a:dk1>
        <a:srgbClr val="000000"/>
      </a:dk1>
      <a:lt1>
        <a:srgbClr val="FFFFFF"/>
      </a:lt1>
      <a:dk2>
        <a:srgbClr val="A7A7A7"/>
      </a:dk2>
      <a:lt2>
        <a:srgbClr val="535353"/>
      </a:lt2>
      <a:accent1>
        <a:srgbClr val="5B9BD5"/>
      </a:accent1>
      <a:accent2>
        <a:srgbClr val="ED7D31"/>
      </a:accent2>
      <a:accent3>
        <a:srgbClr val="A5A5A5"/>
      </a:accent3>
      <a:accent4>
        <a:srgbClr val="FFC000"/>
      </a:accent4>
      <a:accent5>
        <a:srgbClr val="4472C4"/>
      </a:accent5>
      <a:accent6>
        <a:srgbClr val="70AD47"/>
      </a:accent6>
      <a:hlink>
        <a:srgbClr val="0000FF"/>
      </a:hlink>
      <a:folHlink>
        <a:srgbClr val="FF00FF"/>
      </a:folHlink>
    </a:clrScheme>
    <a:fontScheme name="Office Theme">
      <a:majorFont>
        <a:latin typeface="Helvetica"/>
        <a:ea typeface="Helvetica"/>
        <a:cs typeface="Helvetica"/>
      </a:majorFont>
      <a:minorFont>
        <a:latin typeface="Calibri"/>
        <a:ea typeface="Calibri"/>
        <a:cs typeface="Calibri"/>
      </a:minorFont>
    </a:fontScheme>
    <a:fmtScheme name="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12700" cap="flat">
          <a:solidFill>
            <a:schemeClr val="accent1"/>
          </a:solidFill>
          <a:prstDash val="solid"/>
          <a:miter lim="800000"/>
        </a:ln>
        <a:effectLst/>
        <a:sp3d/>
      </a:spPr>
      <a:bodyPr rot="0" spcFirstLastPara="1" vertOverflow="overflow" horzOverflow="overflow" vert="horz" wrap="square" lIns="45719" tIns="45719" rIns="45719" bIns="45719" numCol="1" spcCol="38100" rtlCol="0" anchor="ctr" upright="0">
        <a:spAutoFit/>
      </a:bodyPr>
      <a:lstStyle>
        <a:defPPr marL="0" marR="0" indent="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defPPr>
        <a:lvl1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9pPr>
      </a:lstStyle>
      <a:style>
        <a:lnRef idx="0"/>
        <a:fillRef idx="0"/>
        <a:effectRef idx="0"/>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upright="0">
        <a:noAutofit/>
      </a:bodyPr>
      <a:lstStyle>
        <a:def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9pPr>
      </a:lstStyle>
      <a:style>
        <a:lnRef idx="0"/>
        <a:fillRef idx="0"/>
        <a:effectRef idx="0"/>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upright="0">
        <a:spAutoFit/>
      </a:bodyPr>
      <a:lstStyle>
        <a:defPPr marL="0" marR="0" indent="0" algn="l" defTabSz="914400" rtl="0" fontAlgn="auto" latinLnBrk="0"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latin typeface="Lato Light"/>
            <a:ea typeface="Lato Light"/>
            <a:cs typeface="Lato Light"/>
            <a:sym typeface="Lato Light"/>
          </a:defRPr>
        </a:defPPr>
        <a:lvl1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b="0" baseline="0" cap="none" i="0" spc="0" strike="noStrike" sz="1800" u="none" kumimoji="0" normalizeH="0">
            <a:ln>
              <a:noFill/>
            </a:ln>
            <a:solidFill>
              <a:srgbClr val="000000"/>
            </a:solidFill>
            <a:effectLst/>
            <a:uFillTx/>
          </a:defRPr>
        </a:lvl9pPr>
      </a:lstStyle>
      <a:style>
        <a:lnRef idx="0"/>
        <a:fillRef idx="0"/>
        <a:effectRef idx="0"/>
        <a:fontRef idx="none"/>
      </a:style>
    </a:txDef>
  </a:objectDefaults>
</a:theme>
</file>

<file path=docProps/app.xml><?xml version="1.0" encoding="utf-8"?>
<Properties xmlns="http://schemas.openxmlformats.org/officeDocument/2006/extended-properties" xmlns:vt="http://schemas.openxmlformats.org/officeDocument/2006/docPropsVTypes"/>
</file>

<file path=docProps/core.xml><?xml version="1.0" encoding="utf-8"?>
<cp:coreProperties xmlns:cp="http://schemas.openxmlformats.org/package/2006/metadata/core-properties" xmlns:dc="http://purl.org/dc/elements/1.1/" xmlns:dcterms="http://purl.org/dc/terms/" xmlns:xsi="http://www.w3.org/2001/XMLSchema-instance"/>
</file>